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477" r:id="rId3"/>
    <p:sldId id="476" r:id="rId4"/>
    <p:sldId id="484" r:id="rId5"/>
    <p:sldId id="475" r:id="rId6"/>
    <p:sldId id="257" r:id="rId7"/>
    <p:sldId id="479" r:id="rId8"/>
    <p:sldId id="481" r:id="rId9"/>
    <p:sldId id="474" r:id="rId10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CC"/>
    <a:srgbClr val="660033"/>
    <a:srgbClr val="FF3399"/>
    <a:srgbClr val="FF0000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875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828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">
            <a:extLst>
              <a:ext uri="{FF2B5EF4-FFF2-40B4-BE49-F238E27FC236}">
                <a16:creationId xmlns:a16="http://schemas.microsoft.com/office/drawing/2014/main" id="{54577E69-A898-49C7-A8AF-63A665F6AE7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404104E6-ABDE-467C-8C3D-E9A84F2A30E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" name="Rectangle 13">
            <a:extLst>
              <a:ext uri="{FF2B5EF4-FFF2-40B4-BE49-F238E27FC236}">
                <a16:creationId xmlns:a16="http://schemas.microsoft.com/office/drawing/2014/main" id="{570E6B37-DF74-4A21-804D-3EEAD5A6E36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" name="Rectangle 14">
            <a:extLst>
              <a:ext uri="{FF2B5EF4-FFF2-40B4-BE49-F238E27FC236}">
                <a16:creationId xmlns:a16="http://schemas.microsoft.com/office/drawing/2014/main" id="{9A9D316D-08DD-44BE-8DD7-098ADCA378E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1" name="Rectangle 18">
            <a:extLst>
              <a:ext uri="{FF2B5EF4-FFF2-40B4-BE49-F238E27FC236}">
                <a16:creationId xmlns:a16="http://schemas.microsoft.com/office/drawing/2014/main" id="{DE31CBA1-0416-44E0-B4B4-DCE6920E5D2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" name="Rectangle 19">
            <a:extLst>
              <a:ext uri="{FF2B5EF4-FFF2-40B4-BE49-F238E27FC236}">
                <a16:creationId xmlns:a16="http://schemas.microsoft.com/office/drawing/2014/main" id="{292BDDFB-FBA9-4F73-9284-418526C5EB3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628507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48849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hyperlink" Target="http://www.digipot.net/" TargetMode="External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>
            <a:extLst>
              <a:ext uri="{FF2B5EF4-FFF2-40B4-BE49-F238E27FC236}">
                <a16:creationId xmlns:a16="http://schemas.microsoft.com/office/drawing/2014/main" id="{6FEA16B7-CEE1-42FD-86F9-73240B2D385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88" y="115888"/>
            <a:ext cx="709612" cy="38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 Box 8">
            <a:extLst>
              <a:ext uri="{FF2B5EF4-FFF2-40B4-BE49-F238E27FC236}">
                <a16:creationId xmlns:a16="http://schemas.microsoft.com/office/drawing/2014/main" id="{DB816F65-3612-4649-976E-FD912774F0C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643688"/>
            <a:ext cx="311816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Copyright©2020 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  <a:hlinkClick r:id="rId5"/>
              </a:rPr>
              <a:t>https://www.digipot.net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 All rights reserved. </a:t>
            </a:r>
          </a:p>
        </p:txBody>
      </p:sp>
    </p:spTree>
    <p:extLst>
      <p:ext uri="{BB962C8B-B14F-4D97-AF65-F5344CB8AC3E}">
        <p14:creationId xmlns:p14="http://schemas.microsoft.com/office/powerpoint/2010/main" val="4088104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16DE0E69-1BCE-4E6C-8A17-3124B509711E}"/>
              </a:ext>
            </a:extLst>
          </p:cNvPr>
          <p:cNvSpPr/>
          <p:nvPr/>
        </p:nvSpPr>
        <p:spPr bwMode="auto">
          <a:xfrm>
            <a:off x="672970" y="876300"/>
            <a:ext cx="2689355" cy="2613750"/>
          </a:xfrm>
          <a:custGeom>
            <a:avLst/>
            <a:gdLst>
              <a:gd name="connsiteX0" fmla="*/ 0 w 6840760"/>
              <a:gd name="connsiteY0" fmla="*/ 6562722 h 6648447"/>
              <a:gd name="connsiteX1" fmla="*/ 6840760 w 6840760"/>
              <a:gd name="connsiteY1" fmla="*/ 6562722 h 6648447"/>
              <a:gd name="connsiteX2" fmla="*/ 6840760 w 6840760"/>
              <a:gd name="connsiteY2" fmla="*/ 6648447 h 6648447"/>
              <a:gd name="connsiteX3" fmla="*/ 0 w 6840760"/>
              <a:gd name="connsiteY3" fmla="*/ 6648447 h 6648447"/>
              <a:gd name="connsiteX4" fmla="*/ 0 w 6840760"/>
              <a:gd name="connsiteY4" fmla="*/ 6375201 h 6648447"/>
              <a:gd name="connsiteX5" fmla="*/ 6840760 w 6840760"/>
              <a:gd name="connsiteY5" fmla="*/ 6375201 h 6648447"/>
              <a:gd name="connsiteX6" fmla="*/ 6840760 w 6840760"/>
              <a:gd name="connsiteY6" fmla="*/ 6460926 h 6648447"/>
              <a:gd name="connsiteX7" fmla="*/ 0 w 6840760"/>
              <a:gd name="connsiteY7" fmla="*/ 6460926 h 6648447"/>
              <a:gd name="connsiteX8" fmla="*/ 0 w 6840760"/>
              <a:gd name="connsiteY8" fmla="*/ 6187695 h 6648447"/>
              <a:gd name="connsiteX9" fmla="*/ 6840760 w 6840760"/>
              <a:gd name="connsiteY9" fmla="*/ 6187695 h 6648447"/>
              <a:gd name="connsiteX10" fmla="*/ 6840760 w 6840760"/>
              <a:gd name="connsiteY10" fmla="*/ 6273420 h 6648447"/>
              <a:gd name="connsiteX11" fmla="*/ 0 w 6840760"/>
              <a:gd name="connsiteY11" fmla="*/ 6273420 h 6648447"/>
              <a:gd name="connsiteX12" fmla="*/ 0 w 6840760"/>
              <a:gd name="connsiteY12" fmla="*/ 6000189 h 6648447"/>
              <a:gd name="connsiteX13" fmla="*/ 6840760 w 6840760"/>
              <a:gd name="connsiteY13" fmla="*/ 6000189 h 6648447"/>
              <a:gd name="connsiteX14" fmla="*/ 6840760 w 6840760"/>
              <a:gd name="connsiteY14" fmla="*/ 6085914 h 6648447"/>
              <a:gd name="connsiteX15" fmla="*/ 0 w 6840760"/>
              <a:gd name="connsiteY15" fmla="*/ 6085914 h 6648447"/>
              <a:gd name="connsiteX16" fmla="*/ 0 w 6840760"/>
              <a:gd name="connsiteY16" fmla="*/ 5812683 h 6648447"/>
              <a:gd name="connsiteX17" fmla="*/ 6840760 w 6840760"/>
              <a:gd name="connsiteY17" fmla="*/ 5812683 h 6648447"/>
              <a:gd name="connsiteX18" fmla="*/ 6840760 w 6840760"/>
              <a:gd name="connsiteY18" fmla="*/ 5898408 h 6648447"/>
              <a:gd name="connsiteX19" fmla="*/ 0 w 6840760"/>
              <a:gd name="connsiteY19" fmla="*/ 5898408 h 6648447"/>
              <a:gd name="connsiteX20" fmla="*/ 0 w 6840760"/>
              <a:gd name="connsiteY20" fmla="*/ 5625177 h 6648447"/>
              <a:gd name="connsiteX21" fmla="*/ 6840760 w 6840760"/>
              <a:gd name="connsiteY21" fmla="*/ 5625177 h 6648447"/>
              <a:gd name="connsiteX22" fmla="*/ 6840760 w 6840760"/>
              <a:gd name="connsiteY22" fmla="*/ 5710902 h 6648447"/>
              <a:gd name="connsiteX23" fmla="*/ 0 w 6840760"/>
              <a:gd name="connsiteY23" fmla="*/ 5710902 h 6648447"/>
              <a:gd name="connsiteX24" fmla="*/ 0 w 6840760"/>
              <a:gd name="connsiteY24" fmla="*/ 5437671 h 6648447"/>
              <a:gd name="connsiteX25" fmla="*/ 6840760 w 6840760"/>
              <a:gd name="connsiteY25" fmla="*/ 5437671 h 6648447"/>
              <a:gd name="connsiteX26" fmla="*/ 6840760 w 6840760"/>
              <a:gd name="connsiteY26" fmla="*/ 5523396 h 6648447"/>
              <a:gd name="connsiteX27" fmla="*/ 0 w 6840760"/>
              <a:gd name="connsiteY27" fmla="*/ 5523396 h 6648447"/>
              <a:gd name="connsiteX28" fmla="*/ 0 w 6840760"/>
              <a:gd name="connsiteY28" fmla="*/ 5250165 h 6648447"/>
              <a:gd name="connsiteX29" fmla="*/ 6840760 w 6840760"/>
              <a:gd name="connsiteY29" fmla="*/ 5250165 h 6648447"/>
              <a:gd name="connsiteX30" fmla="*/ 6840760 w 6840760"/>
              <a:gd name="connsiteY30" fmla="*/ 5335890 h 6648447"/>
              <a:gd name="connsiteX31" fmla="*/ 0 w 6840760"/>
              <a:gd name="connsiteY31" fmla="*/ 5335890 h 6648447"/>
              <a:gd name="connsiteX32" fmla="*/ 0 w 6840760"/>
              <a:gd name="connsiteY32" fmla="*/ 5062659 h 6648447"/>
              <a:gd name="connsiteX33" fmla="*/ 6840760 w 6840760"/>
              <a:gd name="connsiteY33" fmla="*/ 5062659 h 6648447"/>
              <a:gd name="connsiteX34" fmla="*/ 6840760 w 6840760"/>
              <a:gd name="connsiteY34" fmla="*/ 5148384 h 6648447"/>
              <a:gd name="connsiteX35" fmla="*/ 0 w 6840760"/>
              <a:gd name="connsiteY35" fmla="*/ 5148384 h 6648447"/>
              <a:gd name="connsiteX36" fmla="*/ 0 w 6840760"/>
              <a:gd name="connsiteY36" fmla="*/ 4875153 h 6648447"/>
              <a:gd name="connsiteX37" fmla="*/ 6840760 w 6840760"/>
              <a:gd name="connsiteY37" fmla="*/ 4875153 h 6648447"/>
              <a:gd name="connsiteX38" fmla="*/ 6840760 w 6840760"/>
              <a:gd name="connsiteY38" fmla="*/ 4960878 h 6648447"/>
              <a:gd name="connsiteX39" fmla="*/ 0 w 6840760"/>
              <a:gd name="connsiteY39" fmla="*/ 4960878 h 6648447"/>
              <a:gd name="connsiteX40" fmla="*/ 0 w 6840760"/>
              <a:gd name="connsiteY40" fmla="*/ 4687647 h 6648447"/>
              <a:gd name="connsiteX41" fmla="*/ 6840760 w 6840760"/>
              <a:gd name="connsiteY41" fmla="*/ 4687647 h 6648447"/>
              <a:gd name="connsiteX42" fmla="*/ 6840760 w 6840760"/>
              <a:gd name="connsiteY42" fmla="*/ 4773372 h 6648447"/>
              <a:gd name="connsiteX43" fmla="*/ 0 w 6840760"/>
              <a:gd name="connsiteY43" fmla="*/ 4773372 h 6648447"/>
              <a:gd name="connsiteX44" fmla="*/ 0 w 6840760"/>
              <a:gd name="connsiteY44" fmla="*/ 4500141 h 6648447"/>
              <a:gd name="connsiteX45" fmla="*/ 6840760 w 6840760"/>
              <a:gd name="connsiteY45" fmla="*/ 4500141 h 6648447"/>
              <a:gd name="connsiteX46" fmla="*/ 6840760 w 6840760"/>
              <a:gd name="connsiteY46" fmla="*/ 4585866 h 6648447"/>
              <a:gd name="connsiteX47" fmla="*/ 0 w 6840760"/>
              <a:gd name="connsiteY47" fmla="*/ 4585866 h 6648447"/>
              <a:gd name="connsiteX48" fmla="*/ 0 w 6840760"/>
              <a:gd name="connsiteY48" fmla="*/ 4312635 h 6648447"/>
              <a:gd name="connsiteX49" fmla="*/ 6840760 w 6840760"/>
              <a:gd name="connsiteY49" fmla="*/ 4312635 h 6648447"/>
              <a:gd name="connsiteX50" fmla="*/ 6840760 w 6840760"/>
              <a:gd name="connsiteY50" fmla="*/ 4398360 h 6648447"/>
              <a:gd name="connsiteX51" fmla="*/ 0 w 6840760"/>
              <a:gd name="connsiteY51" fmla="*/ 4398360 h 6648447"/>
              <a:gd name="connsiteX52" fmla="*/ 0 w 6840760"/>
              <a:gd name="connsiteY52" fmla="*/ 4125129 h 6648447"/>
              <a:gd name="connsiteX53" fmla="*/ 6840760 w 6840760"/>
              <a:gd name="connsiteY53" fmla="*/ 4125129 h 6648447"/>
              <a:gd name="connsiteX54" fmla="*/ 6840760 w 6840760"/>
              <a:gd name="connsiteY54" fmla="*/ 4210854 h 6648447"/>
              <a:gd name="connsiteX55" fmla="*/ 0 w 6840760"/>
              <a:gd name="connsiteY55" fmla="*/ 4210854 h 6648447"/>
              <a:gd name="connsiteX56" fmla="*/ 0 w 6840760"/>
              <a:gd name="connsiteY56" fmla="*/ 3937623 h 6648447"/>
              <a:gd name="connsiteX57" fmla="*/ 6840760 w 6840760"/>
              <a:gd name="connsiteY57" fmla="*/ 3937623 h 6648447"/>
              <a:gd name="connsiteX58" fmla="*/ 6840760 w 6840760"/>
              <a:gd name="connsiteY58" fmla="*/ 4023348 h 6648447"/>
              <a:gd name="connsiteX59" fmla="*/ 0 w 6840760"/>
              <a:gd name="connsiteY59" fmla="*/ 4023348 h 6648447"/>
              <a:gd name="connsiteX60" fmla="*/ 0 w 6840760"/>
              <a:gd name="connsiteY60" fmla="*/ 3750117 h 6648447"/>
              <a:gd name="connsiteX61" fmla="*/ 6840760 w 6840760"/>
              <a:gd name="connsiteY61" fmla="*/ 3750117 h 6648447"/>
              <a:gd name="connsiteX62" fmla="*/ 6840760 w 6840760"/>
              <a:gd name="connsiteY62" fmla="*/ 3835842 h 6648447"/>
              <a:gd name="connsiteX63" fmla="*/ 0 w 6840760"/>
              <a:gd name="connsiteY63" fmla="*/ 3835842 h 6648447"/>
              <a:gd name="connsiteX64" fmla="*/ 0 w 6840760"/>
              <a:gd name="connsiteY64" fmla="*/ 3562611 h 6648447"/>
              <a:gd name="connsiteX65" fmla="*/ 6840760 w 6840760"/>
              <a:gd name="connsiteY65" fmla="*/ 3562611 h 6648447"/>
              <a:gd name="connsiteX66" fmla="*/ 6840760 w 6840760"/>
              <a:gd name="connsiteY66" fmla="*/ 3648336 h 6648447"/>
              <a:gd name="connsiteX67" fmla="*/ 0 w 6840760"/>
              <a:gd name="connsiteY67" fmla="*/ 3648336 h 6648447"/>
              <a:gd name="connsiteX68" fmla="*/ 0 w 6840760"/>
              <a:gd name="connsiteY68" fmla="*/ 3375105 h 6648447"/>
              <a:gd name="connsiteX69" fmla="*/ 6840760 w 6840760"/>
              <a:gd name="connsiteY69" fmla="*/ 3375105 h 6648447"/>
              <a:gd name="connsiteX70" fmla="*/ 6840760 w 6840760"/>
              <a:gd name="connsiteY70" fmla="*/ 3460830 h 6648447"/>
              <a:gd name="connsiteX71" fmla="*/ 0 w 6840760"/>
              <a:gd name="connsiteY71" fmla="*/ 3460830 h 6648447"/>
              <a:gd name="connsiteX72" fmla="*/ 0 w 6840760"/>
              <a:gd name="connsiteY72" fmla="*/ 3187600 h 6648447"/>
              <a:gd name="connsiteX73" fmla="*/ 6840760 w 6840760"/>
              <a:gd name="connsiteY73" fmla="*/ 3187600 h 6648447"/>
              <a:gd name="connsiteX74" fmla="*/ 6840760 w 6840760"/>
              <a:gd name="connsiteY74" fmla="*/ 3273326 h 6648447"/>
              <a:gd name="connsiteX75" fmla="*/ 0 w 6840760"/>
              <a:gd name="connsiteY75" fmla="*/ 3273326 h 6648447"/>
              <a:gd name="connsiteX76" fmla="*/ 0 w 6840760"/>
              <a:gd name="connsiteY76" fmla="*/ 3000096 h 6648447"/>
              <a:gd name="connsiteX77" fmla="*/ 6840760 w 6840760"/>
              <a:gd name="connsiteY77" fmla="*/ 3000096 h 6648447"/>
              <a:gd name="connsiteX78" fmla="*/ 6840760 w 6840760"/>
              <a:gd name="connsiteY78" fmla="*/ 3085823 h 6648447"/>
              <a:gd name="connsiteX79" fmla="*/ 0 w 6840760"/>
              <a:gd name="connsiteY79" fmla="*/ 3085823 h 6648447"/>
              <a:gd name="connsiteX80" fmla="*/ 0 w 6840760"/>
              <a:gd name="connsiteY80" fmla="*/ 2812589 h 6648447"/>
              <a:gd name="connsiteX81" fmla="*/ 6840760 w 6840760"/>
              <a:gd name="connsiteY81" fmla="*/ 2812589 h 6648447"/>
              <a:gd name="connsiteX82" fmla="*/ 6840760 w 6840760"/>
              <a:gd name="connsiteY82" fmla="*/ 2898315 h 6648447"/>
              <a:gd name="connsiteX83" fmla="*/ 0 w 6840760"/>
              <a:gd name="connsiteY83" fmla="*/ 2898315 h 6648447"/>
              <a:gd name="connsiteX84" fmla="*/ 0 w 6840760"/>
              <a:gd name="connsiteY84" fmla="*/ 2625083 h 6648447"/>
              <a:gd name="connsiteX85" fmla="*/ 6840760 w 6840760"/>
              <a:gd name="connsiteY85" fmla="*/ 2625083 h 6648447"/>
              <a:gd name="connsiteX86" fmla="*/ 6840760 w 6840760"/>
              <a:gd name="connsiteY86" fmla="*/ 2710808 h 6648447"/>
              <a:gd name="connsiteX87" fmla="*/ 0 w 6840760"/>
              <a:gd name="connsiteY87" fmla="*/ 2710808 h 6648447"/>
              <a:gd name="connsiteX88" fmla="*/ 0 w 6840760"/>
              <a:gd name="connsiteY88" fmla="*/ 2437577 h 6648447"/>
              <a:gd name="connsiteX89" fmla="*/ 6840760 w 6840760"/>
              <a:gd name="connsiteY89" fmla="*/ 2437577 h 6648447"/>
              <a:gd name="connsiteX90" fmla="*/ 6840760 w 6840760"/>
              <a:gd name="connsiteY90" fmla="*/ 2523302 h 6648447"/>
              <a:gd name="connsiteX91" fmla="*/ 0 w 6840760"/>
              <a:gd name="connsiteY91" fmla="*/ 2523302 h 6648447"/>
              <a:gd name="connsiteX92" fmla="*/ 0 w 6840760"/>
              <a:gd name="connsiteY92" fmla="*/ 2250069 h 6648447"/>
              <a:gd name="connsiteX93" fmla="*/ 6840760 w 6840760"/>
              <a:gd name="connsiteY93" fmla="*/ 2250069 h 6648447"/>
              <a:gd name="connsiteX94" fmla="*/ 6840760 w 6840760"/>
              <a:gd name="connsiteY94" fmla="*/ 2335795 h 6648447"/>
              <a:gd name="connsiteX95" fmla="*/ 0 w 6840760"/>
              <a:gd name="connsiteY95" fmla="*/ 2335795 h 6648447"/>
              <a:gd name="connsiteX96" fmla="*/ 0 w 6840760"/>
              <a:gd name="connsiteY96" fmla="*/ 2062566 h 6648447"/>
              <a:gd name="connsiteX97" fmla="*/ 6840760 w 6840760"/>
              <a:gd name="connsiteY97" fmla="*/ 2062566 h 6648447"/>
              <a:gd name="connsiteX98" fmla="*/ 6840760 w 6840760"/>
              <a:gd name="connsiteY98" fmla="*/ 2148289 h 6648447"/>
              <a:gd name="connsiteX99" fmla="*/ 0 w 6840760"/>
              <a:gd name="connsiteY99" fmla="*/ 2148289 h 6648447"/>
              <a:gd name="connsiteX100" fmla="*/ 0 w 6840760"/>
              <a:gd name="connsiteY100" fmla="*/ 1875060 h 6648447"/>
              <a:gd name="connsiteX101" fmla="*/ 6840760 w 6840760"/>
              <a:gd name="connsiteY101" fmla="*/ 1875060 h 6648447"/>
              <a:gd name="connsiteX102" fmla="*/ 6840760 w 6840760"/>
              <a:gd name="connsiteY102" fmla="*/ 1960785 h 6648447"/>
              <a:gd name="connsiteX103" fmla="*/ 0 w 6840760"/>
              <a:gd name="connsiteY103" fmla="*/ 1960785 h 6648447"/>
              <a:gd name="connsiteX104" fmla="*/ 0 w 6840760"/>
              <a:gd name="connsiteY104" fmla="*/ 1687554 h 6648447"/>
              <a:gd name="connsiteX105" fmla="*/ 6840760 w 6840760"/>
              <a:gd name="connsiteY105" fmla="*/ 1687554 h 6648447"/>
              <a:gd name="connsiteX106" fmla="*/ 6840760 w 6840760"/>
              <a:gd name="connsiteY106" fmla="*/ 1773279 h 6648447"/>
              <a:gd name="connsiteX107" fmla="*/ 0 w 6840760"/>
              <a:gd name="connsiteY107" fmla="*/ 1773279 h 6648447"/>
              <a:gd name="connsiteX108" fmla="*/ 0 w 6840760"/>
              <a:gd name="connsiteY108" fmla="*/ 1500048 h 6648447"/>
              <a:gd name="connsiteX109" fmla="*/ 6840760 w 6840760"/>
              <a:gd name="connsiteY109" fmla="*/ 1500048 h 6648447"/>
              <a:gd name="connsiteX110" fmla="*/ 6840760 w 6840760"/>
              <a:gd name="connsiteY110" fmla="*/ 1585773 h 6648447"/>
              <a:gd name="connsiteX111" fmla="*/ 0 w 6840760"/>
              <a:gd name="connsiteY111" fmla="*/ 1585773 h 6648447"/>
              <a:gd name="connsiteX112" fmla="*/ 0 w 6840760"/>
              <a:gd name="connsiteY112" fmla="*/ 1312542 h 6648447"/>
              <a:gd name="connsiteX113" fmla="*/ 6840760 w 6840760"/>
              <a:gd name="connsiteY113" fmla="*/ 1312542 h 6648447"/>
              <a:gd name="connsiteX114" fmla="*/ 6840760 w 6840760"/>
              <a:gd name="connsiteY114" fmla="*/ 1398267 h 6648447"/>
              <a:gd name="connsiteX115" fmla="*/ 0 w 6840760"/>
              <a:gd name="connsiteY115" fmla="*/ 1398267 h 6648447"/>
              <a:gd name="connsiteX116" fmla="*/ 0 w 6840760"/>
              <a:gd name="connsiteY116" fmla="*/ 1125036 h 6648447"/>
              <a:gd name="connsiteX117" fmla="*/ 6840760 w 6840760"/>
              <a:gd name="connsiteY117" fmla="*/ 1125036 h 6648447"/>
              <a:gd name="connsiteX118" fmla="*/ 6840760 w 6840760"/>
              <a:gd name="connsiteY118" fmla="*/ 1210761 h 6648447"/>
              <a:gd name="connsiteX119" fmla="*/ 0 w 6840760"/>
              <a:gd name="connsiteY119" fmla="*/ 1210761 h 6648447"/>
              <a:gd name="connsiteX120" fmla="*/ 0 w 6840760"/>
              <a:gd name="connsiteY120" fmla="*/ 937529 h 6648447"/>
              <a:gd name="connsiteX121" fmla="*/ 6840760 w 6840760"/>
              <a:gd name="connsiteY121" fmla="*/ 937529 h 6648447"/>
              <a:gd name="connsiteX122" fmla="*/ 6840760 w 6840760"/>
              <a:gd name="connsiteY122" fmla="*/ 1023255 h 6648447"/>
              <a:gd name="connsiteX123" fmla="*/ 0 w 6840760"/>
              <a:gd name="connsiteY123" fmla="*/ 1023255 h 6648447"/>
              <a:gd name="connsiteX124" fmla="*/ 0 w 6840760"/>
              <a:gd name="connsiteY124" fmla="*/ 750024 h 6648447"/>
              <a:gd name="connsiteX125" fmla="*/ 6840760 w 6840760"/>
              <a:gd name="connsiteY125" fmla="*/ 750024 h 6648447"/>
              <a:gd name="connsiteX126" fmla="*/ 6840760 w 6840760"/>
              <a:gd name="connsiteY126" fmla="*/ 835749 h 6648447"/>
              <a:gd name="connsiteX127" fmla="*/ 0 w 6840760"/>
              <a:gd name="connsiteY127" fmla="*/ 835749 h 6648447"/>
              <a:gd name="connsiteX128" fmla="*/ 0 w 6840760"/>
              <a:gd name="connsiteY128" fmla="*/ 562518 h 6648447"/>
              <a:gd name="connsiteX129" fmla="*/ 6840760 w 6840760"/>
              <a:gd name="connsiteY129" fmla="*/ 562518 h 6648447"/>
              <a:gd name="connsiteX130" fmla="*/ 6840760 w 6840760"/>
              <a:gd name="connsiteY130" fmla="*/ 648243 h 6648447"/>
              <a:gd name="connsiteX131" fmla="*/ 0 w 6840760"/>
              <a:gd name="connsiteY131" fmla="*/ 648243 h 6648447"/>
              <a:gd name="connsiteX132" fmla="*/ 0 w 6840760"/>
              <a:gd name="connsiteY132" fmla="*/ 375012 h 6648447"/>
              <a:gd name="connsiteX133" fmla="*/ 6840760 w 6840760"/>
              <a:gd name="connsiteY133" fmla="*/ 375012 h 6648447"/>
              <a:gd name="connsiteX134" fmla="*/ 6840760 w 6840760"/>
              <a:gd name="connsiteY134" fmla="*/ 460737 h 6648447"/>
              <a:gd name="connsiteX135" fmla="*/ 0 w 6840760"/>
              <a:gd name="connsiteY135" fmla="*/ 460737 h 6648447"/>
              <a:gd name="connsiteX136" fmla="*/ 0 w 6840760"/>
              <a:gd name="connsiteY136" fmla="*/ 187506 h 6648447"/>
              <a:gd name="connsiteX137" fmla="*/ 6840760 w 6840760"/>
              <a:gd name="connsiteY137" fmla="*/ 187506 h 6648447"/>
              <a:gd name="connsiteX138" fmla="*/ 6840760 w 6840760"/>
              <a:gd name="connsiteY138" fmla="*/ 273231 h 6648447"/>
              <a:gd name="connsiteX139" fmla="*/ 0 w 6840760"/>
              <a:gd name="connsiteY139" fmla="*/ 273231 h 6648447"/>
              <a:gd name="connsiteX140" fmla="*/ 0 w 6840760"/>
              <a:gd name="connsiteY140" fmla="*/ 0 h 6648447"/>
              <a:gd name="connsiteX141" fmla="*/ 6840760 w 6840760"/>
              <a:gd name="connsiteY141" fmla="*/ 0 h 6648447"/>
              <a:gd name="connsiteX142" fmla="*/ 6840760 w 6840760"/>
              <a:gd name="connsiteY142" fmla="*/ 85725 h 6648447"/>
              <a:gd name="connsiteX143" fmla="*/ 0 w 6840760"/>
              <a:gd name="connsiteY143" fmla="*/ 85725 h 664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6840760" h="6648447">
                <a:moveTo>
                  <a:pt x="0" y="6562722"/>
                </a:moveTo>
                <a:lnTo>
                  <a:pt x="6840760" y="6562722"/>
                </a:lnTo>
                <a:lnTo>
                  <a:pt x="6840760" y="6648447"/>
                </a:lnTo>
                <a:lnTo>
                  <a:pt x="0" y="6648447"/>
                </a:lnTo>
                <a:close/>
                <a:moveTo>
                  <a:pt x="0" y="6375201"/>
                </a:moveTo>
                <a:lnTo>
                  <a:pt x="6840760" y="6375201"/>
                </a:lnTo>
                <a:lnTo>
                  <a:pt x="6840760" y="6460926"/>
                </a:lnTo>
                <a:lnTo>
                  <a:pt x="0" y="6460926"/>
                </a:lnTo>
                <a:close/>
                <a:moveTo>
                  <a:pt x="0" y="6187695"/>
                </a:moveTo>
                <a:lnTo>
                  <a:pt x="6840760" y="6187695"/>
                </a:lnTo>
                <a:lnTo>
                  <a:pt x="6840760" y="6273420"/>
                </a:lnTo>
                <a:lnTo>
                  <a:pt x="0" y="6273420"/>
                </a:lnTo>
                <a:close/>
                <a:moveTo>
                  <a:pt x="0" y="6000189"/>
                </a:moveTo>
                <a:lnTo>
                  <a:pt x="6840760" y="6000189"/>
                </a:lnTo>
                <a:lnTo>
                  <a:pt x="6840760" y="6085914"/>
                </a:lnTo>
                <a:lnTo>
                  <a:pt x="0" y="6085914"/>
                </a:lnTo>
                <a:close/>
                <a:moveTo>
                  <a:pt x="0" y="5812683"/>
                </a:moveTo>
                <a:lnTo>
                  <a:pt x="6840760" y="5812683"/>
                </a:lnTo>
                <a:lnTo>
                  <a:pt x="6840760" y="5898408"/>
                </a:lnTo>
                <a:lnTo>
                  <a:pt x="0" y="5898408"/>
                </a:lnTo>
                <a:close/>
                <a:moveTo>
                  <a:pt x="0" y="5625177"/>
                </a:moveTo>
                <a:lnTo>
                  <a:pt x="6840760" y="5625177"/>
                </a:lnTo>
                <a:lnTo>
                  <a:pt x="6840760" y="5710902"/>
                </a:lnTo>
                <a:lnTo>
                  <a:pt x="0" y="5710902"/>
                </a:lnTo>
                <a:close/>
                <a:moveTo>
                  <a:pt x="0" y="5437671"/>
                </a:moveTo>
                <a:lnTo>
                  <a:pt x="6840760" y="5437671"/>
                </a:lnTo>
                <a:lnTo>
                  <a:pt x="6840760" y="5523396"/>
                </a:lnTo>
                <a:lnTo>
                  <a:pt x="0" y="5523396"/>
                </a:lnTo>
                <a:close/>
                <a:moveTo>
                  <a:pt x="0" y="5250165"/>
                </a:moveTo>
                <a:lnTo>
                  <a:pt x="6840760" y="5250165"/>
                </a:lnTo>
                <a:lnTo>
                  <a:pt x="6840760" y="5335890"/>
                </a:lnTo>
                <a:lnTo>
                  <a:pt x="0" y="5335890"/>
                </a:lnTo>
                <a:close/>
                <a:moveTo>
                  <a:pt x="0" y="5062659"/>
                </a:moveTo>
                <a:lnTo>
                  <a:pt x="6840760" y="5062659"/>
                </a:lnTo>
                <a:lnTo>
                  <a:pt x="6840760" y="5148384"/>
                </a:lnTo>
                <a:lnTo>
                  <a:pt x="0" y="5148384"/>
                </a:lnTo>
                <a:close/>
                <a:moveTo>
                  <a:pt x="0" y="4875153"/>
                </a:moveTo>
                <a:lnTo>
                  <a:pt x="6840760" y="4875153"/>
                </a:lnTo>
                <a:lnTo>
                  <a:pt x="6840760" y="4960878"/>
                </a:lnTo>
                <a:lnTo>
                  <a:pt x="0" y="4960878"/>
                </a:lnTo>
                <a:close/>
                <a:moveTo>
                  <a:pt x="0" y="4687647"/>
                </a:moveTo>
                <a:lnTo>
                  <a:pt x="6840760" y="4687647"/>
                </a:lnTo>
                <a:lnTo>
                  <a:pt x="6840760" y="4773372"/>
                </a:lnTo>
                <a:lnTo>
                  <a:pt x="0" y="4773372"/>
                </a:lnTo>
                <a:close/>
                <a:moveTo>
                  <a:pt x="0" y="4500141"/>
                </a:moveTo>
                <a:lnTo>
                  <a:pt x="6840760" y="4500141"/>
                </a:lnTo>
                <a:lnTo>
                  <a:pt x="6840760" y="4585866"/>
                </a:lnTo>
                <a:lnTo>
                  <a:pt x="0" y="4585866"/>
                </a:lnTo>
                <a:close/>
                <a:moveTo>
                  <a:pt x="0" y="4312635"/>
                </a:moveTo>
                <a:lnTo>
                  <a:pt x="6840760" y="4312635"/>
                </a:lnTo>
                <a:lnTo>
                  <a:pt x="6840760" y="4398360"/>
                </a:lnTo>
                <a:lnTo>
                  <a:pt x="0" y="4398360"/>
                </a:lnTo>
                <a:close/>
                <a:moveTo>
                  <a:pt x="0" y="4125129"/>
                </a:moveTo>
                <a:lnTo>
                  <a:pt x="6840760" y="4125129"/>
                </a:lnTo>
                <a:lnTo>
                  <a:pt x="6840760" y="4210854"/>
                </a:lnTo>
                <a:lnTo>
                  <a:pt x="0" y="4210854"/>
                </a:lnTo>
                <a:close/>
                <a:moveTo>
                  <a:pt x="0" y="3937623"/>
                </a:moveTo>
                <a:lnTo>
                  <a:pt x="6840760" y="3937623"/>
                </a:lnTo>
                <a:lnTo>
                  <a:pt x="6840760" y="4023348"/>
                </a:lnTo>
                <a:lnTo>
                  <a:pt x="0" y="4023348"/>
                </a:lnTo>
                <a:close/>
                <a:moveTo>
                  <a:pt x="0" y="3750117"/>
                </a:moveTo>
                <a:lnTo>
                  <a:pt x="6840760" y="3750117"/>
                </a:lnTo>
                <a:lnTo>
                  <a:pt x="6840760" y="3835842"/>
                </a:lnTo>
                <a:lnTo>
                  <a:pt x="0" y="3835842"/>
                </a:lnTo>
                <a:close/>
                <a:moveTo>
                  <a:pt x="0" y="3562611"/>
                </a:moveTo>
                <a:lnTo>
                  <a:pt x="6840760" y="3562611"/>
                </a:lnTo>
                <a:lnTo>
                  <a:pt x="6840760" y="3648336"/>
                </a:lnTo>
                <a:lnTo>
                  <a:pt x="0" y="3648336"/>
                </a:lnTo>
                <a:close/>
                <a:moveTo>
                  <a:pt x="0" y="3375105"/>
                </a:moveTo>
                <a:lnTo>
                  <a:pt x="6840760" y="3375105"/>
                </a:lnTo>
                <a:lnTo>
                  <a:pt x="6840760" y="3460830"/>
                </a:lnTo>
                <a:lnTo>
                  <a:pt x="0" y="3460830"/>
                </a:lnTo>
                <a:close/>
                <a:moveTo>
                  <a:pt x="0" y="3187600"/>
                </a:moveTo>
                <a:lnTo>
                  <a:pt x="6840760" y="3187600"/>
                </a:lnTo>
                <a:lnTo>
                  <a:pt x="6840760" y="3273326"/>
                </a:lnTo>
                <a:lnTo>
                  <a:pt x="0" y="3273326"/>
                </a:lnTo>
                <a:close/>
                <a:moveTo>
                  <a:pt x="0" y="3000096"/>
                </a:moveTo>
                <a:lnTo>
                  <a:pt x="6840760" y="3000096"/>
                </a:lnTo>
                <a:lnTo>
                  <a:pt x="6840760" y="3085823"/>
                </a:lnTo>
                <a:lnTo>
                  <a:pt x="0" y="3085823"/>
                </a:lnTo>
                <a:close/>
                <a:moveTo>
                  <a:pt x="0" y="2812589"/>
                </a:moveTo>
                <a:lnTo>
                  <a:pt x="6840760" y="2812589"/>
                </a:lnTo>
                <a:lnTo>
                  <a:pt x="6840760" y="2898315"/>
                </a:lnTo>
                <a:lnTo>
                  <a:pt x="0" y="2898315"/>
                </a:lnTo>
                <a:close/>
                <a:moveTo>
                  <a:pt x="0" y="2625083"/>
                </a:moveTo>
                <a:lnTo>
                  <a:pt x="6840760" y="2625083"/>
                </a:lnTo>
                <a:lnTo>
                  <a:pt x="6840760" y="2710808"/>
                </a:lnTo>
                <a:lnTo>
                  <a:pt x="0" y="2710808"/>
                </a:lnTo>
                <a:close/>
                <a:moveTo>
                  <a:pt x="0" y="2437577"/>
                </a:moveTo>
                <a:lnTo>
                  <a:pt x="6840760" y="2437577"/>
                </a:lnTo>
                <a:lnTo>
                  <a:pt x="6840760" y="2523302"/>
                </a:lnTo>
                <a:lnTo>
                  <a:pt x="0" y="2523302"/>
                </a:lnTo>
                <a:close/>
                <a:moveTo>
                  <a:pt x="0" y="2250069"/>
                </a:moveTo>
                <a:lnTo>
                  <a:pt x="6840760" y="2250069"/>
                </a:lnTo>
                <a:lnTo>
                  <a:pt x="6840760" y="2335795"/>
                </a:lnTo>
                <a:lnTo>
                  <a:pt x="0" y="2335795"/>
                </a:lnTo>
                <a:close/>
                <a:moveTo>
                  <a:pt x="0" y="2062566"/>
                </a:moveTo>
                <a:lnTo>
                  <a:pt x="6840760" y="2062566"/>
                </a:lnTo>
                <a:lnTo>
                  <a:pt x="6840760" y="2148289"/>
                </a:lnTo>
                <a:lnTo>
                  <a:pt x="0" y="2148289"/>
                </a:lnTo>
                <a:close/>
                <a:moveTo>
                  <a:pt x="0" y="1875060"/>
                </a:moveTo>
                <a:lnTo>
                  <a:pt x="6840760" y="1875060"/>
                </a:lnTo>
                <a:lnTo>
                  <a:pt x="6840760" y="1960785"/>
                </a:lnTo>
                <a:lnTo>
                  <a:pt x="0" y="1960785"/>
                </a:lnTo>
                <a:close/>
                <a:moveTo>
                  <a:pt x="0" y="1687554"/>
                </a:moveTo>
                <a:lnTo>
                  <a:pt x="6840760" y="1687554"/>
                </a:lnTo>
                <a:lnTo>
                  <a:pt x="6840760" y="1773279"/>
                </a:lnTo>
                <a:lnTo>
                  <a:pt x="0" y="1773279"/>
                </a:lnTo>
                <a:close/>
                <a:moveTo>
                  <a:pt x="0" y="1500048"/>
                </a:moveTo>
                <a:lnTo>
                  <a:pt x="6840760" y="1500048"/>
                </a:lnTo>
                <a:lnTo>
                  <a:pt x="6840760" y="1585773"/>
                </a:lnTo>
                <a:lnTo>
                  <a:pt x="0" y="1585773"/>
                </a:lnTo>
                <a:close/>
                <a:moveTo>
                  <a:pt x="0" y="1312542"/>
                </a:moveTo>
                <a:lnTo>
                  <a:pt x="6840760" y="1312542"/>
                </a:lnTo>
                <a:lnTo>
                  <a:pt x="6840760" y="1398267"/>
                </a:lnTo>
                <a:lnTo>
                  <a:pt x="0" y="1398267"/>
                </a:lnTo>
                <a:close/>
                <a:moveTo>
                  <a:pt x="0" y="1125036"/>
                </a:moveTo>
                <a:lnTo>
                  <a:pt x="6840760" y="1125036"/>
                </a:lnTo>
                <a:lnTo>
                  <a:pt x="6840760" y="1210761"/>
                </a:lnTo>
                <a:lnTo>
                  <a:pt x="0" y="1210761"/>
                </a:lnTo>
                <a:close/>
                <a:moveTo>
                  <a:pt x="0" y="937529"/>
                </a:moveTo>
                <a:lnTo>
                  <a:pt x="6840760" y="937529"/>
                </a:lnTo>
                <a:lnTo>
                  <a:pt x="6840760" y="1023255"/>
                </a:lnTo>
                <a:lnTo>
                  <a:pt x="0" y="1023255"/>
                </a:lnTo>
                <a:close/>
                <a:moveTo>
                  <a:pt x="0" y="750024"/>
                </a:moveTo>
                <a:lnTo>
                  <a:pt x="6840760" y="750024"/>
                </a:lnTo>
                <a:lnTo>
                  <a:pt x="6840760" y="835749"/>
                </a:lnTo>
                <a:lnTo>
                  <a:pt x="0" y="835749"/>
                </a:lnTo>
                <a:close/>
                <a:moveTo>
                  <a:pt x="0" y="562518"/>
                </a:moveTo>
                <a:lnTo>
                  <a:pt x="6840760" y="562518"/>
                </a:lnTo>
                <a:lnTo>
                  <a:pt x="6840760" y="648243"/>
                </a:lnTo>
                <a:lnTo>
                  <a:pt x="0" y="648243"/>
                </a:lnTo>
                <a:close/>
                <a:moveTo>
                  <a:pt x="0" y="375012"/>
                </a:moveTo>
                <a:lnTo>
                  <a:pt x="6840760" y="375012"/>
                </a:lnTo>
                <a:lnTo>
                  <a:pt x="6840760" y="460737"/>
                </a:lnTo>
                <a:lnTo>
                  <a:pt x="0" y="460737"/>
                </a:lnTo>
                <a:close/>
                <a:moveTo>
                  <a:pt x="0" y="187506"/>
                </a:moveTo>
                <a:lnTo>
                  <a:pt x="6840760" y="187506"/>
                </a:lnTo>
                <a:lnTo>
                  <a:pt x="6840760" y="273231"/>
                </a:lnTo>
                <a:lnTo>
                  <a:pt x="0" y="273231"/>
                </a:lnTo>
                <a:close/>
                <a:moveTo>
                  <a:pt x="0" y="0"/>
                </a:moveTo>
                <a:lnTo>
                  <a:pt x="6840760" y="0"/>
                </a:lnTo>
                <a:lnTo>
                  <a:pt x="6840760" y="85725"/>
                </a:lnTo>
                <a:lnTo>
                  <a:pt x="0" y="85725"/>
                </a:lnTo>
                <a:close/>
              </a:path>
            </a:pathLst>
          </a:cu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D900D61A-3CC9-4DAD-8E64-6A9AC9CFDA82}"/>
              </a:ext>
            </a:extLst>
          </p:cNvPr>
          <p:cNvSpPr/>
          <p:nvPr/>
        </p:nvSpPr>
        <p:spPr bwMode="auto">
          <a:xfrm>
            <a:off x="3652840" y="832575"/>
            <a:ext cx="2625262" cy="2701200"/>
          </a:xfrm>
          <a:custGeom>
            <a:avLst/>
            <a:gdLst>
              <a:gd name="connsiteX0" fmla="*/ 6562722 w 6648446"/>
              <a:gd name="connsiteY0" fmla="*/ 0 h 6840760"/>
              <a:gd name="connsiteX1" fmla="*/ 6648446 w 6648446"/>
              <a:gd name="connsiteY1" fmla="*/ 0 h 6840760"/>
              <a:gd name="connsiteX2" fmla="*/ 6648446 w 6648446"/>
              <a:gd name="connsiteY2" fmla="*/ 6840760 h 6840760"/>
              <a:gd name="connsiteX3" fmla="*/ 6562722 w 6648446"/>
              <a:gd name="connsiteY3" fmla="*/ 6840760 h 6840760"/>
              <a:gd name="connsiteX4" fmla="*/ 6375216 w 6648446"/>
              <a:gd name="connsiteY4" fmla="*/ 0 h 6840760"/>
              <a:gd name="connsiteX5" fmla="*/ 6460940 w 6648446"/>
              <a:gd name="connsiteY5" fmla="*/ 0 h 6840760"/>
              <a:gd name="connsiteX6" fmla="*/ 6460940 w 6648446"/>
              <a:gd name="connsiteY6" fmla="*/ 6840760 h 6840760"/>
              <a:gd name="connsiteX7" fmla="*/ 6375216 w 6648446"/>
              <a:gd name="connsiteY7" fmla="*/ 6840760 h 6840760"/>
              <a:gd name="connsiteX8" fmla="*/ 6187710 w 6648446"/>
              <a:gd name="connsiteY8" fmla="*/ 0 h 6840760"/>
              <a:gd name="connsiteX9" fmla="*/ 6273434 w 6648446"/>
              <a:gd name="connsiteY9" fmla="*/ 0 h 6840760"/>
              <a:gd name="connsiteX10" fmla="*/ 6273434 w 6648446"/>
              <a:gd name="connsiteY10" fmla="*/ 6840760 h 6840760"/>
              <a:gd name="connsiteX11" fmla="*/ 6187710 w 6648446"/>
              <a:gd name="connsiteY11" fmla="*/ 6840760 h 6840760"/>
              <a:gd name="connsiteX12" fmla="*/ 6000204 w 6648446"/>
              <a:gd name="connsiteY12" fmla="*/ 0 h 6840760"/>
              <a:gd name="connsiteX13" fmla="*/ 6085928 w 6648446"/>
              <a:gd name="connsiteY13" fmla="*/ 0 h 6840760"/>
              <a:gd name="connsiteX14" fmla="*/ 6085928 w 6648446"/>
              <a:gd name="connsiteY14" fmla="*/ 6840760 h 6840760"/>
              <a:gd name="connsiteX15" fmla="*/ 6000204 w 6648446"/>
              <a:gd name="connsiteY15" fmla="*/ 6840760 h 6840760"/>
              <a:gd name="connsiteX16" fmla="*/ 5812698 w 6648446"/>
              <a:gd name="connsiteY16" fmla="*/ 0 h 6840760"/>
              <a:gd name="connsiteX17" fmla="*/ 5898422 w 6648446"/>
              <a:gd name="connsiteY17" fmla="*/ 0 h 6840760"/>
              <a:gd name="connsiteX18" fmla="*/ 5898422 w 6648446"/>
              <a:gd name="connsiteY18" fmla="*/ 6840760 h 6840760"/>
              <a:gd name="connsiteX19" fmla="*/ 5812698 w 6648446"/>
              <a:gd name="connsiteY19" fmla="*/ 6840760 h 6840760"/>
              <a:gd name="connsiteX20" fmla="*/ 5625192 w 6648446"/>
              <a:gd name="connsiteY20" fmla="*/ 0 h 6840760"/>
              <a:gd name="connsiteX21" fmla="*/ 5710918 w 6648446"/>
              <a:gd name="connsiteY21" fmla="*/ 0 h 6840760"/>
              <a:gd name="connsiteX22" fmla="*/ 5710918 w 6648446"/>
              <a:gd name="connsiteY22" fmla="*/ 6840760 h 6840760"/>
              <a:gd name="connsiteX23" fmla="*/ 5625192 w 6648446"/>
              <a:gd name="connsiteY23" fmla="*/ 6840760 h 6840760"/>
              <a:gd name="connsiteX24" fmla="*/ 5437686 w 6648446"/>
              <a:gd name="connsiteY24" fmla="*/ 0 h 6840760"/>
              <a:gd name="connsiteX25" fmla="*/ 5523410 w 6648446"/>
              <a:gd name="connsiteY25" fmla="*/ 0 h 6840760"/>
              <a:gd name="connsiteX26" fmla="*/ 5523410 w 6648446"/>
              <a:gd name="connsiteY26" fmla="*/ 6840760 h 6840760"/>
              <a:gd name="connsiteX27" fmla="*/ 5437686 w 6648446"/>
              <a:gd name="connsiteY27" fmla="*/ 6840760 h 6840760"/>
              <a:gd name="connsiteX28" fmla="*/ 5250180 w 6648446"/>
              <a:gd name="connsiteY28" fmla="*/ 0 h 6840760"/>
              <a:gd name="connsiteX29" fmla="*/ 5335905 w 6648446"/>
              <a:gd name="connsiteY29" fmla="*/ 0 h 6840760"/>
              <a:gd name="connsiteX30" fmla="*/ 5335905 w 6648446"/>
              <a:gd name="connsiteY30" fmla="*/ 6840760 h 6840760"/>
              <a:gd name="connsiteX31" fmla="*/ 5250180 w 6648446"/>
              <a:gd name="connsiteY31" fmla="*/ 6840760 h 6840760"/>
              <a:gd name="connsiteX32" fmla="*/ 5062674 w 6648446"/>
              <a:gd name="connsiteY32" fmla="*/ 0 h 6840760"/>
              <a:gd name="connsiteX33" fmla="*/ 5148399 w 6648446"/>
              <a:gd name="connsiteY33" fmla="*/ 0 h 6840760"/>
              <a:gd name="connsiteX34" fmla="*/ 5148399 w 6648446"/>
              <a:gd name="connsiteY34" fmla="*/ 6840760 h 6840760"/>
              <a:gd name="connsiteX35" fmla="*/ 5062674 w 6648446"/>
              <a:gd name="connsiteY35" fmla="*/ 6840760 h 6840760"/>
              <a:gd name="connsiteX36" fmla="*/ 4875168 w 6648446"/>
              <a:gd name="connsiteY36" fmla="*/ 0 h 6840760"/>
              <a:gd name="connsiteX37" fmla="*/ 4960893 w 6648446"/>
              <a:gd name="connsiteY37" fmla="*/ 0 h 6840760"/>
              <a:gd name="connsiteX38" fmla="*/ 4960893 w 6648446"/>
              <a:gd name="connsiteY38" fmla="*/ 6840760 h 6840760"/>
              <a:gd name="connsiteX39" fmla="*/ 4875168 w 6648446"/>
              <a:gd name="connsiteY39" fmla="*/ 6840760 h 6840760"/>
              <a:gd name="connsiteX40" fmla="*/ 4687662 w 6648446"/>
              <a:gd name="connsiteY40" fmla="*/ 0 h 6840760"/>
              <a:gd name="connsiteX41" fmla="*/ 4773387 w 6648446"/>
              <a:gd name="connsiteY41" fmla="*/ 0 h 6840760"/>
              <a:gd name="connsiteX42" fmla="*/ 4773387 w 6648446"/>
              <a:gd name="connsiteY42" fmla="*/ 6840760 h 6840760"/>
              <a:gd name="connsiteX43" fmla="*/ 4687662 w 6648446"/>
              <a:gd name="connsiteY43" fmla="*/ 6840760 h 6840760"/>
              <a:gd name="connsiteX44" fmla="*/ 4500158 w 6648446"/>
              <a:gd name="connsiteY44" fmla="*/ 0 h 6840760"/>
              <a:gd name="connsiteX45" fmla="*/ 4585881 w 6648446"/>
              <a:gd name="connsiteY45" fmla="*/ 0 h 6840760"/>
              <a:gd name="connsiteX46" fmla="*/ 4585881 w 6648446"/>
              <a:gd name="connsiteY46" fmla="*/ 6840760 h 6840760"/>
              <a:gd name="connsiteX47" fmla="*/ 4500158 w 6648446"/>
              <a:gd name="connsiteY47" fmla="*/ 6840760 h 6840760"/>
              <a:gd name="connsiteX48" fmla="*/ 4312652 w 6648446"/>
              <a:gd name="connsiteY48" fmla="*/ 0 h 6840760"/>
              <a:gd name="connsiteX49" fmla="*/ 4398378 w 6648446"/>
              <a:gd name="connsiteY49" fmla="*/ 0 h 6840760"/>
              <a:gd name="connsiteX50" fmla="*/ 4398378 w 6648446"/>
              <a:gd name="connsiteY50" fmla="*/ 6840760 h 6840760"/>
              <a:gd name="connsiteX51" fmla="*/ 4312652 w 6648446"/>
              <a:gd name="connsiteY51" fmla="*/ 6840760 h 6840760"/>
              <a:gd name="connsiteX52" fmla="*/ 4125145 w 6648446"/>
              <a:gd name="connsiteY52" fmla="*/ 0 h 6840760"/>
              <a:gd name="connsiteX53" fmla="*/ 4210870 w 6648446"/>
              <a:gd name="connsiteY53" fmla="*/ 0 h 6840760"/>
              <a:gd name="connsiteX54" fmla="*/ 4210870 w 6648446"/>
              <a:gd name="connsiteY54" fmla="*/ 6840760 h 6840760"/>
              <a:gd name="connsiteX55" fmla="*/ 4125145 w 6648446"/>
              <a:gd name="connsiteY55" fmla="*/ 6840760 h 6840760"/>
              <a:gd name="connsiteX56" fmla="*/ 3937639 w 6648446"/>
              <a:gd name="connsiteY56" fmla="*/ 0 h 6840760"/>
              <a:gd name="connsiteX57" fmla="*/ 4023364 w 6648446"/>
              <a:gd name="connsiteY57" fmla="*/ 0 h 6840760"/>
              <a:gd name="connsiteX58" fmla="*/ 4023364 w 6648446"/>
              <a:gd name="connsiteY58" fmla="*/ 6840760 h 6840760"/>
              <a:gd name="connsiteX59" fmla="*/ 3937639 w 6648446"/>
              <a:gd name="connsiteY59" fmla="*/ 6840760 h 6840760"/>
              <a:gd name="connsiteX60" fmla="*/ 3750132 w 6648446"/>
              <a:gd name="connsiteY60" fmla="*/ 0 h 6840760"/>
              <a:gd name="connsiteX61" fmla="*/ 3835858 w 6648446"/>
              <a:gd name="connsiteY61" fmla="*/ 0 h 6840760"/>
              <a:gd name="connsiteX62" fmla="*/ 3835858 w 6648446"/>
              <a:gd name="connsiteY62" fmla="*/ 6840760 h 6840760"/>
              <a:gd name="connsiteX63" fmla="*/ 3750132 w 6648446"/>
              <a:gd name="connsiteY63" fmla="*/ 6840760 h 6840760"/>
              <a:gd name="connsiteX64" fmla="*/ 3562624 w 6648446"/>
              <a:gd name="connsiteY64" fmla="*/ 0 h 6840760"/>
              <a:gd name="connsiteX65" fmla="*/ 3648351 w 6648446"/>
              <a:gd name="connsiteY65" fmla="*/ 0 h 6840760"/>
              <a:gd name="connsiteX66" fmla="*/ 3648351 w 6648446"/>
              <a:gd name="connsiteY66" fmla="*/ 6840760 h 6840760"/>
              <a:gd name="connsiteX67" fmla="*/ 3562624 w 6648446"/>
              <a:gd name="connsiteY67" fmla="*/ 6840760 h 6840760"/>
              <a:gd name="connsiteX68" fmla="*/ 3375121 w 6648446"/>
              <a:gd name="connsiteY68" fmla="*/ 0 h 6840760"/>
              <a:gd name="connsiteX69" fmla="*/ 3460847 w 6648446"/>
              <a:gd name="connsiteY69" fmla="*/ 0 h 6840760"/>
              <a:gd name="connsiteX70" fmla="*/ 3460847 w 6648446"/>
              <a:gd name="connsiteY70" fmla="*/ 6840760 h 6840760"/>
              <a:gd name="connsiteX71" fmla="*/ 3375121 w 6648446"/>
              <a:gd name="connsiteY71" fmla="*/ 6840760 h 6840760"/>
              <a:gd name="connsiteX72" fmla="*/ 3187617 w 6648446"/>
              <a:gd name="connsiteY72" fmla="*/ 0 h 6840760"/>
              <a:gd name="connsiteX73" fmla="*/ 3273342 w 6648446"/>
              <a:gd name="connsiteY73" fmla="*/ 0 h 6840760"/>
              <a:gd name="connsiteX74" fmla="*/ 3273342 w 6648446"/>
              <a:gd name="connsiteY74" fmla="*/ 6840760 h 6840760"/>
              <a:gd name="connsiteX75" fmla="*/ 3187617 w 6648446"/>
              <a:gd name="connsiteY75" fmla="*/ 6840760 h 6840760"/>
              <a:gd name="connsiteX76" fmla="*/ 3000111 w 6648446"/>
              <a:gd name="connsiteY76" fmla="*/ 0 h 6840760"/>
              <a:gd name="connsiteX77" fmla="*/ 3085836 w 6648446"/>
              <a:gd name="connsiteY77" fmla="*/ 0 h 6840760"/>
              <a:gd name="connsiteX78" fmla="*/ 3085836 w 6648446"/>
              <a:gd name="connsiteY78" fmla="*/ 6840760 h 6840760"/>
              <a:gd name="connsiteX79" fmla="*/ 3000111 w 6648446"/>
              <a:gd name="connsiteY79" fmla="*/ 6840760 h 6840760"/>
              <a:gd name="connsiteX80" fmla="*/ 2812605 w 6648446"/>
              <a:gd name="connsiteY80" fmla="*/ 0 h 6840760"/>
              <a:gd name="connsiteX81" fmla="*/ 2898330 w 6648446"/>
              <a:gd name="connsiteY81" fmla="*/ 0 h 6840760"/>
              <a:gd name="connsiteX82" fmla="*/ 2898330 w 6648446"/>
              <a:gd name="connsiteY82" fmla="*/ 6840760 h 6840760"/>
              <a:gd name="connsiteX83" fmla="*/ 2812605 w 6648446"/>
              <a:gd name="connsiteY83" fmla="*/ 6840760 h 6840760"/>
              <a:gd name="connsiteX84" fmla="*/ 2625099 w 6648446"/>
              <a:gd name="connsiteY84" fmla="*/ 0 h 6840760"/>
              <a:gd name="connsiteX85" fmla="*/ 2710824 w 6648446"/>
              <a:gd name="connsiteY85" fmla="*/ 0 h 6840760"/>
              <a:gd name="connsiteX86" fmla="*/ 2710824 w 6648446"/>
              <a:gd name="connsiteY86" fmla="*/ 6840760 h 6840760"/>
              <a:gd name="connsiteX87" fmla="*/ 2625099 w 6648446"/>
              <a:gd name="connsiteY87" fmla="*/ 6840760 h 6840760"/>
              <a:gd name="connsiteX88" fmla="*/ 2437593 w 6648446"/>
              <a:gd name="connsiteY88" fmla="*/ 0 h 6840760"/>
              <a:gd name="connsiteX89" fmla="*/ 2523318 w 6648446"/>
              <a:gd name="connsiteY89" fmla="*/ 0 h 6840760"/>
              <a:gd name="connsiteX90" fmla="*/ 2523318 w 6648446"/>
              <a:gd name="connsiteY90" fmla="*/ 6840760 h 6840760"/>
              <a:gd name="connsiteX91" fmla="*/ 2437593 w 6648446"/>
              <a:gd name="connsiteY91" fmla="*/ 6840760 h 6840760"/>
              <a:gd name="connsiteX92" fmla="*/ 2250087 w 6648446"/>
              <a:gd name="connsiteY92" fmla="*/ 0 h 6840760"/>
              <a:gd name="connsiteX93" fmla="*/ 2335812 w 6648446"/>
              <a:gd name="connsiteY93" fmla="*/ 0 h 6840760"/>
              <a:gd name="connsiteX94" fmla="*/ 2335812 w 6648446"/>
              <a:gd name="connsiteY94" fmla="*/ 6840760 h 6840760"/>
              <a:gd name="connsiteX95" fmla="*/ 2250087 w 6648446"/>
              <a:gd name="connsiteY95" fmla="*/ 6840760 h 6840760"/>
              <a:gd name="connsiteX96" fmla="*/ 2062581 w 6648446"/>
              <a:gd name="connsiteY96" fmla="*/ 0 h 6840760"/>
              <a:gd name="connsiteX97" fmla="*/ 2148306 w 6648446"/>
              <a:gd name="connsiteY97" fmla="*/ 0 h 6840760"/>
              <a:gd name="connsiteX98" fmla="*/ 2148306 w 6648446"/>
              <a:gd name="connsiteY98" fmla="*/ 6840760 h 6840760"/>
              <a:gd name="connsiteX99" fmla="*/ 2062581 w 6648446"/>
              <a:gd name="connsiteY99" fmla="*/ 6840760 h 6840760"/>
              <a:gd name="connsiteX100" fmla="*/ 1875075 w 6648446"/>
              <a:gd name="connsiteY100" fmla="*/ 0 h 6840760"/>
              <a:gd name="connsiteX101" fmla="*/ 1960800 w 6648446"/>
              <a:gd name="connsiteY101" fmla="*/ 0 h 6840760"/>
              <a:gd name="connsiteX102" fmla="*/ 1960800 w 6648446"/>
              <a:gd name="connsiteY102" fmla="*/ 6840760 h 6840760"/>
              <a:gd name="connsiteX103" fmla="*/ 1875075 w 6648446"/>
              <a:gd name="connsiteY103" fmla="*/ 6840760 h 6840760"/>
              <a:gd name="connsiteX104" fmla="*/ 1687569 w 6648446"/>
              <a:gd name="connsiteY104" fmla="*/ 0 h 6840760"/>
              <a:gd name="connsiteX105" fmla="*/ 1773294 w 6648446"/>
              <a:gd name="connsiteY105" fmla="*/ 0 h 6840760"/>
              <a:gd name="connsiteX106" fmla="*/ 1773294 w 6648446"/>
              <a:gd name="connsiteY106" fmla="*/ 6840760 h 6840760"/>
              <a:gd name="connsiteX107" fmla="*/ 1687569 w 6648446"/>
              <a:gd name="connsiteY107" fmla="*/ 6840760 h 6840760"/>
              <a:gd name="connsiteX108" fmla="*/ 1500063 w 6648446"/>
              <a:gd name="connsiteY108" fmla="*/ 0 h 6840760"/>
              <a:gd name="connsiteX109" fmla="*/ 1585788 w 6648446"/>
              <a:gd name="connsiteY109" fmla="*/ 0 h 6840760"/>
              <a:gd name="connsiteX110" fmla="*/ 1585788 w 6648446"/>
              <a:gd name="connsiteY110" fmla="*/ 6840760 h 6840760"/>
              <a:gd name="connsiteX111" fmla="*/ 1500063 w 6648446"/>
              <a:gd name="connsiteY111" fmla="*/ 6840760 h 6840760"/>
              <a:gd name="connsiteX112" fmla="*/ 1312557 w 6648446"/>
              <a:gd name="connsiteY112" fmla="*/ 0 h 6840760"/>
              <a:gd name="connsiteX113" fmla="*/ 1398282 w 6648446"/>
              <a:gd name="connsiteY113" fmla="*/ 0 h 6840760"/>
              <a:gd name="connsiteX114" fmla="*/ 1398282 w 6648446"/>
              <a:gd name="connsiteY114" fmla="*/ 6840760 h 6840760"/>
              <a:gd name="connsiteX115" fmla="*/ 1312557 w 6648446"/>
              <a:gd name="connsiteY115" fmla="*/ 6840760 h 6840760"/>
              <a:gd name="connsiteX116" fmla="*/ 1125051 w 6648446"/>
              <a:gd name="connsiteY116" fmla="*/ 0 h 6840760"/>
              <a:gd name="connsiteX117" fmla="*/ 1210776 w 6648446"/>
              <a:gd name="connsiteY117" fmla="*/ 0 h 6840760"/>
              <a:gd name="connsiteX118" fmla="*/ 1210776 w 6648446"/>
              <a:gd name="connsiteY118" fmla="*/ 6840760 h 6840760"/>
              <a:gd name="connsiteX119" fmla="*/ 1125051 w 6648446"/>
              <a:gd name="connsiteY119" fmla="*/ 6840760 h 6840760"/>
              <a:gd name="connsiteX120" fmla="*/ 937545 w 6648446"/>
              <a:gd name="connsiteY120" fmla="*/ 0 h 6840760"/>
              <a:gd name="connsiteX121" fmla="*/ 1023270 w 6648446"/>
              <a:gd name="connsiteY121" fmla="*/ 0 h 6840760"/>
              <a:gd name="connsiteX122" fmla="*/ 1023270 w 6648446"/>
              <a:gd name="connsiteY122" fmla="*/ 6840760 h 6840760"/>
              <a:gd name="connsiteX123" fmla="*/ 937545 w 6648446"/>
              <a:gd name="connsiteY123" fmla="*/ 6840760 h 6840760"/>
              <a:gd name="connsiteX124" fmla="*/ 750039 w 6648446"/>
              <a:gd name="connsiteY124" fmla="*/ 0 h 6840760"/>
              <a:gd name="connsiteX125" fmla="*/ 835764 w 6648446"/>
              <a:gd name="connsiteY125" fmla="*/ 0 h 6840760"/>
              <a:gd name="connsiteX126" fmla="*/ 835764 w 6648446"/>
              <a:gd name="connsiteY126" fmla="*/ 6840760 h 6840760"/>
              <a:gd name="connsiteX127" fmla="*/ 750039 w 6648446"/>
              <a:gd name="connsiteY127" fmla="*/ 6840760 h 6840760"/>
              <a:gd name="connsiteX128" fmla="*/ 562533 w 6648446"/>
              <a:gd name="connsiteY128" fmla="*/ 0 h 6840760"/>
              <a:gd name="connsiteX129" fmla="*/ 648258 w 6648446"/>
              <a:gd name="connsiteY129" fmla="*/ 0 h 6840760"/>
              <a:gd name="connsiteX130" fmla="*/ 648258 w 6648446"/>
              <a:gd name="connsiteY130" fmla="*/ 6840760 h 6840760"/>
              <a:gd name="connsiteX131" fmla="*/ 562533 w 6648446"/>
              <a:gd name="connsiteY131" fmla="*/ 6840760 h 6840760"/>
              <a:gd name="connsiteX132" fmla="*/ 375027 w 6648446"/>
              <a:gd name="connsiteY132" fmla="*/ 0 h 6840760"/>
              <a:gd name="connsiteX133" fmla="*/ 460752 w 6648446"/>
              <a:gd name="connsiteY133" fmla="*/ 0 h 6840760"/>
              <a:gd name="connsiteX134" fmla="*/ 460752 w 6648446"/>
              <a:gd name="connsiteY134" fmla="*/ 6840760 h 6840760"/>
              <a:gd name="connsiteX135" fmla="*/ 375027 w 6648446"/>
              <a:gd name="connsiteY135" fmla="*/ 6840760 h 6840760"/>
              <a:gd name="connsiteX136" fmla="*/ 187521 w 6648446"/>
              <a:gd name="connsiteY136" fmla="*/ 0 h 6840760"/>
              <a:gd name="connsiteX137" fmla="*/ 273246 w 6648446"/>
              <a:gd name="connsiteY137" fmla="*/ 0 h 6840760"/>
              <a:gd name="connsiteX138" fmla="*/ 273246 w 6648446"/>
              <a:gd name="connsiteY138" fmla="*/ 6840760 h 6840760"/>
              <a:gd name="connsiteX139" fmla="*/ 187521 w 6648446"/>
              <a:gd name="connsiteY139" fmla="*/ 6840760 h 6840760"/>
              <a:gd name="connsiteX140" fmla="*/ 0 w 6648446"/>
              <a:gd name="connsiteY140" fmla="*/ 0 h 6840760"/>
              <a:gd name="connsiteX141" fmla="*/ 85725 w 6648446"/>
              <a:gd name="connsiteY141" fmla="*/ 0 h 6840760"/>
              <a:gd name="connsiteX142" fmla="*/ 85725 w 6648446"/>
              <a:gd name="connsiteY142" fmla="*/ 6840760 h 6840760"/>
              <a:gd name="connsiteX143" fmla="*/ 0 w 6648446"/>
              <a:gd name="connsiteY143" fmla="*/ 6840760 h 68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6648446" h="6840760">
                <a:moveTo>
                  <a:pt x="6562722" y="0"/>
                </a:moveTo>
                <a:lnTo>
                  <a:pt x="6648446" y="0"/>
                </a:lnTo>
                <a:lnTo>
                  <a:pt x="6648446" y="6840760"/>
                </a:lnTo>
                <a:lnTo>
                  <a:pt x="6562722" y="6840760"/>
                </a:lnTo>
                <a:close/>
                <a:moveTo>
                  <a:pt x="6375216" y="0"/>
                </a:moveTo>
                <a:lnTo>
                  <a:pt x="6460940" y="0"/>
                </a:lnTo>
                <a:lnTo>
                  <a:pt x="6460940" y="6840760"/>
                </a:lnTo>
                <a:lnTo>
                  <a:pt x="6375216" y="6840760"/>
                </a:lnTo>
                <a:close/>
                <a:moveTo>
                  <a:pt x="6187710" y="0"/>
                </a:moveTo>
                <a:lnTo>
                  <a:pt x="6273434" y="0"/>
                </a:lnTo>
                <a:lnTo>
                  <a:pt x="6273434" y="6840760"/>
                </a:lnTo>
                <a:lnTo>
                  <a:pt x="6187710" y="6840760"/>
                </a:lnTo>
                <a:close/>
                <a:moveTo>
                  <a:pt x="6000204" y="0"/>
                </a:moveTo>
                <a:lnTo>
                  <a:pt x="6085928" y="0"/>
                </a:lnTo>
                <a:lnTo>
                  <a:pt x="6085928" y="6840760"/>
                </a:lnTo>
                <a:lnTo>
                  <a:pt x="6000204" y="6840760"/>
                </a:lnTo>
                <a:close/>
                <a:moveTo>
                  <a:pt x="5812698" y="0"/>
                </a:moveTo>
                <a:lnTo>
                  <a:pt x="5898422" y="0"/>
                </a:lnTo>
                <a:lnTo>
                  <a:pt x="5898422" y="6840760"/>
                </a:lnTo>
                <a:lnTo>
                  <a:pt x="5812698" y="6840760"/>
                </a:lnTo>
                <a:close/>
                <a:moveTo>
                  <a:pt x="5625192" y="0"/>
                </a:moveTo>
                <a:lnTo>
                  <a:pt x="5710918" y="0"/>
                </a:lnTo>
                <a:lnTo>
                  <a:pt x="5710918" y="6840760"/>
                </a:lnTo>
                <a:lnTo>
                  <a:pt x="5625192" y="6840760"/>
                </a:lnTo>
                <a:close/>
                <a:moveTo>
                  <a:pt x="5437686" y="0"/>
                </a:moveTo>
                <a:lnTo>
                  <a:pt x="5523410" y="0"/>
                </a:lnTo>
                <a:lnTo>
                  <a:pt x="5523410" y="6840760"/>
                </a:lnTo>
                <a:lnTo>
                  <a:pt x="5437686" y="6840760"/>
                </a:lnTo>
                <a:close/>
                <a:moveTo>
                  <a:pt x="5250180" y="0"/>
                </a:moveTo>
                <a:lnTo>
                  <a:pt x="5335905" y="0"/>
                </a:lnTo>
                <a:lnTo>
                  <a:pt x="5335905" y="6840760"/>
                </a:lnTo>
                <a:lnTo>
                  <a:pt x="5250180" y="6840760"/>
                </a:lnTo>
                <a:close/>
                <a:moveTo>
                  <a:pt x="5062674" y="0"/>
                </a:moveTo>
                <a:lnTo>
                  <a:pt x="5148399" y="0"/>
                </a:lnTo>
                <a:lnTo>
                  <a:pt x="5148399" y="6840760"/>
                </a:lnTo>
                <a:lnTo>
                  <a:pt x="5062674" y="6840760"/>
                </a:lnTo>
                <a:close/>
                <a:moveTo>
                  <a:pt x="4875168" y="0"/>
                </a:moveTo>
                <a:lnTo>
                  <a:pt x="4960893" y="0"/>
                </a:lnTo>
                <a:lnTo>
                  <a:pt x="4960893" y="6840760"/>
                </a:lnTo>
                <a:lnTo>
                  <a:pt x="4875168" y="6840760"/>
                </a:lnTo>
                <a:close/>
                <a:moveTo>
                  <a:pt x="4687662" y="0"/>
                </a:moveTo>
                <a:lnTo>
                  <a:pt x="4773387" y="0"/>
                </a:lnTo>
                <a:lnTo>
                  <a:pt x="4773387" y="6840760"/>
                </a:lnTo>
                <a:lnTo>
                  <a:pt x="4687662" y="6840760"/>
                </a:lnTo>
                <a:close/>
                <a:moveTo>
                  <a:pt x="4500158" y="0"/>
                </a:moveTo>
                <a:lnTo>
                  <a:pt x="4585881" y="0"/>
                </a:lnTo>
                <a:lnTo>
                  <a:pt x="4585881" y="6840760"/>
                </a:lnTo>
                <a:lnTo>
                  <a:pt x="4500158" y="6840760"/>
                </a:lnTo>
                <a:close/>
                <a:moveTo>
                  <a:pt x="4312652" y="0"/>
                </a:moveTo>
                <a:lnTo>
                  <a:pt x="4398378" y="0"/>
                </a:lnTo>
                <a:lnTo>
                  <a:pt x="4398378" y="6840760"/>
                </a:lnTo>
                <a:lnTo>
                  <a:pt x="4312652" y="6840760"/>
                </a:lnTo>
                <a:close/>
                <a:moveTo>
                  <a:pt x="4125145" y="0"/>
                </a:moveTo>
                <a:lnTo>
                  <a:pt x="4210870" y="0"/>
                </a:lnTo>
                <a:lnTo>
                  <a:pt x="4210870" y="6840760"/>
                </a:lnTo>
                <a:lnTo>
                  <a:pt x="4125145" y="6840760"/>
                </a:lnTo>
                <a:close/>
                <a:moveTo>
                  <a:pt x="3937639" y="0"/>
                </a:moveTo>
                <a:lnTo>
                  <a:pt x="4023364" y="0"/>
                </a:lnTo>
                <a:lnTo>
                  <a:pt x="4023364" y="6840760"/>
                </a:lnTo>
                <a:lnTo>
                  <a:pt x="3937639" y="6840760"/>
                </a:lnTo>
                <a:close/>
                <a:moveTo>
                  <a:pt x="3750132" y="0"/>
                </a:moveTo>
                <a:lnTo>
                  <a:pt x="3835858" y="0"/>
                </a:lnTo>
                <a:lnTo>
                  <a:pt x="3835858" y="6840760"/>
                </a:lnTo>
                <a:lnTo>
                  <a:pt x="3750132" y="6840760"/>
                </a:lnTo>
                <a:close/>
                <a:moveTo>
                  <a:pt x="3562624" y="0"/>
                </a:moveTo>
                <a:lnTo>
                  <a:pt x="3648351" y="0"/>
                </a:lnTo>
                <a:lnTo>
                  <a:pt x="3648351" y="6840760"/>
                </a:lnTo>
                <a:lnTo>
                  <a:pt x="3562624" y="6840760"/>
                </a:lnTo>
                <a:close/>
                <a:moveTo>
                  <a:pt x="3375121" y="0"/>
                </a:moveTo>
                <a:lnTo>
                  <a:pt x="3460847" y="0"/>
                </a:lnTo>
                <a:lnTo>
                  <a:pt x="3460847" y="6840760"/>
                </a:lnTo>
                <a:lnTo>
                  <a:pt x="3375121" y="6840760"/>
                </a:lnTo>
                <a:close/>
                <a:moveTo>
                  <a:pt x="3187617" y="0"/>
                </a:moveTo>
                <a:lnTo>
                  <a:pt x="3273342" y="0"/>
                </a:lnTo>
                <a:lnTo>
                  <a:pt x="3273342" y="6840760"/>
                </a:lnTo>
                <a:lnTo>
                  <a:pt x="3187617" y="6840760"/>
                </a:lnTo>
                <a:close/>
                <a:moveTo>
                  <a:pt x="3000111" y="0"/>
                </a:moveTo>
                <a:lnTo>
                  <a:pt x="3085836" y="0"/>
                </a:lnTo>
                <a:lnTo>
                  <a:pt x="3085836" y="6840760"/>
                </a:lnTo>
                <a:lnTo>
                  <a:pt x="3000111" y="6840760"/>
                </a:lnTo>
                <a:close/>
                <a:moveTo>
                  <a:pt x="2812605" y="0"/>
                </a:moveTo>
                <a:lnTo>
                  <a:pt x="2898330" y="0"/>
                </a:lnTo>
                <a:lnTo>
                  <a:pt x="2898330" y="6840760"/>
                </a:lnTo>
                <a:lnTo>
                  <a:pt x="2812605" y="6840760"/>
                </a:lnTo>
                <a:close/>
                <a:moveTo>
                  <a:pt x="2625099" y="0"/>
                </a:moveTo>
                <a:lnTo>
                  <a:pt x="2710824" y="0"/>
                </a:lnTo>
                <a:lnTo>
                  <a:pt x="2710824" y="6840760"/>
                </a:lnTo>
                <a:lnTo>
                  <a:pt x="2625099" y="6840760"/>
                </a:lnTo>
                <a:close/>
                <a:moveTo>
                  <a:pt x="2437593" y="0"/>
                </a:moveTo>
                <a:lnTo>
                  <a:pt x="2523318" y="0"/>
                </a:lnTo>
                <a:lnTo>
                  <a:pt x="2523318" y="6840760"/>
                </a:lnTo>
                <a:lnTo>
                  <a:pt x="2437593" y="6840760"/>
                </a:lnTo>
                <a:close/>
                <a:moveTo>
                  <a:pt x="2250087" y="0"/>
                </a:moveTo>
                <a:lnTo>
                  <a:pt x="2335812" y="0"/>
                </a:lnTo>
                <a:lnTo>
                  <a:pt x="2335812" y="6840760"/>
                </a:lnTo>
                <a:lnTo>
                  <a:pt x="2250087" y="6840760"/>
                </a:lnTo>
                <a:close/>
                <a:moveTo>
                  <a:pt x="2062581" y="0"/>
                </a:moveTo>
                <a:lnTo>
                  <a:pt x="2148306" y="0"/>
                </a:lnTo>
                <a:lnTo>
                  <a:pt x="2148306" y="6840760"/>
                </a:lnTo>
                <a:lnTo>
                  <a:pt x="2062581" y="6840760"/>
                </a:lnTo>
                <a:close/>
                <a:moveTo>
                  <a:pt x="1875075" y="0"/>
                </a:moveTo>
                <a:lnTo>
                  <a:pt x="1960800" y="0"/>
                </a:lnTo>
                <a:lnTo>
                  <a:pt x="1960800" y="6840760"/>
                </a:lnTo>
                <a:lnTo>
                  <a:pt x="1875075" y="6840760"/>
                </a:lnTo>
                <a:close/>
                <a:moveTo>
                  <a:pt x="1687569" y="0"/>
                </a:moveTo>
                <a:lnTo>
                  <a:pt x="1773294" y="0"/>
                </a:lnTo>
                <a:lnTo>
                  <a:pt x="1773294" y="6840760"/>
                </a:lnTo>
                <a:lnTo>
                  <a:pt x="1687569" y="6840760"/>
                </a:lnTo>
                <a:close/>
                <a:moveTo>
                  <a:pt x="1500063" y="0"/>
                </a:moveTo>
                <a:lnTo>
                  <a:pt x="1585788" y="0"/>
                </a:lnTo>
                <a:lnTo>
                  <a:pt x="1585788" y="6840760"/>
                </a:lnTo>
                <a:lnTo>
                  <a:pt x="1500063" y="6840760"/>
                </a:lnTo>
                <a:close/>
                <a:moveTo>
                  <a:pt x="1312557" y="0"/>
                </a:moveTo>
                <a:lnTo>
                  <a:pt x="1398282" y="0"/>
                </a:lnTo>
                <a:lnTo>
                  <a:pt x="1398282" y="6840760"/>
                </a:lnTo>
                <a:lnTo>
                  <a:pt x="1312557" y="6840760"/>
                </a:lnTo>
                <a:close/>
                <a:moveTo>
                  <a:pt x="1125051" y="0"/>
                </a:moveTo>
                <a:lnTo>
                  <a:pt x="1210776" y="0"/>
                </a:lnTo>
                <a:lnTo>
                  <a:pt x="1210776" y="6840760"/>
                </a:lnTo>
                <a:lnTo>
                  <a:pt x="1125051" y="6840760"/>
                </a:lnTo>
                <a:close/>
                <a:moveTo>
                  <a:pt x="937545" y="0"/>
                </a:moveTo>
                <a:lnTo>
                  <a:pt x="1023270" y="0"/>
                </a:lnTo>
                <a:lnTo>
                  <a:pt x="1023270" y="6840760"/>
                </a:lnTo>
                <a:lnTo>
                  <a:pt x="937545" y="6840760"/>
                </a:lnTo>
                <a:close/>
                <a:moveTo>
                  <a:pt x="750039" y="0"/>
                </a:moveTo>
                <a:lnTo>
                  <a:pt x="835764" y="0"/>
                </a:lnTo>
                <a:lnTo>
                  <a:pt x="835764" y="6840760"/>
                </a:lnTo>
                <a:lnTo>
                  <a:pt x="750039" y="6840760"/>
                </a:lnTo>
                <a:close/>
                <a:moveTo>
                  <a:pt x="562533" y="0"/>
                </a:moveTo>
                <a:lnTo>
                  <a:pt x="648258" y="0"/>
                </a:lnTo>
                <a:lnTo>
                  <a:pt x="648258" y="6840760"/>
                </a:lnTo>
                <a:lnTo>
                  <a:pt x="562533" y="6840760"/>
                </a:lnTo>
                <a:close/>
                <a:moveTo>
                  <a:pt x="375027" y="0"/>
                </a:moveTo>
                <a:lnTo>
                  <a:pt x="460752" y="0"/>
                </a:lnTo>
                <a:lnTo>
                  <a:pt x="460752" y="6840760"/>
                </a:lnTo>
                <a:lnTo>
                  <a:pt x="375027" y="6840760"/>
                </a:lnTo>
                <a:close/>
                <a:moveTo>
                  <a:pt x="187521" y="0"/>
                </a:moveTo>
                <a:lnTo>
                  <a:pt x="273246" y="0"/>
                </a:lnTo>
                <a:lnTo>
                  <a:pt x="273246" y="6840760"/>
                </a:lnTo>
                <a:lnTo>
                  <a:pt x="187521" y="6840760"/>
                </a:lnTo>
                <a:close/>
                <a:moveTo>
                  <a:pt x="0" y="0"/>
                </a:moveTo>
                <a:lnTo>
                  <a:pt x="85725" y="0"/>
                </a:lnTo>
                <a:lnTo>
                  <a:pt x="85725" y="6840760"/>
                </a:lnTo>
                <a:lnTo>
                  <a:pt x="0" y="684076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68983C85-926C-4C43-B62F-F2AC9BA2471B}"/>
              </a:ext>
            </a:extLst>
          </p:cNvPr>
          <p:cNvSpPr/>
          <p:nvPr/>
        </p:nvSpPr>
        <p:spPr bwMode="auto">
          <a:xfrm>
            <a:off x="6568616" y="832574"/>
            <a:ext cx="2685325" cy="2685325"/>
          </a:xfrm>
          <a:custGeom>
            <a:avLst/>
            <a:gdLst>
              <a:gd name="connsiteX0" fmla="*/ 6840760 w 6840760"/>
              <a:gd name="connsiteY0" fmla="*/ 6647614 h 6840760"/>
              <a:gd name="connsiteX1" fmla="*/ 6840760 w 6840760"/>
              <a:gd name="connsiteY1" fmla="*/ 6768847 h 6840760"/>
              <a:gd name="connsiteX2" fmla="*/ 6768847 w 6840760"/>
              <a:gd name="connsiteY2" fmla="*/ 6840760 h 6840760"/>
              <a:gd name="connsiteX3" fmla="*/ 6647614 w 6840760"/>
              <a:gd name="connsiteY3" fmla="*/ 6840760 h 6840760"/>
              <a:gd name="connsiteX4" fmla="*/ 6840760 w 6840760"/>
              <a:gd name="connsiteY4" fmla="*/ 6382441 h 6840760"/>
              <a:gd name="connsiteX5" fmla="*/ 6840760 w 6840760"/>
              <a:gd name="connsiteY5" fmla="*/ 6503674 h 6840760"/>
              <a:gd name="connsiteX6" fmla="*/ 6503674 w 6840760"/>
              <a:gd name="connsiteY6" fmla="*/ 6840760 h 6840760"/>
              <a:gd name="connsiteX7" fmla="*/ 6382441 w 6840760"/>
              <a:gd name="connsiteY7" fmla="*/ 6840760 h 6840760"/>
              <a:gd name="connsiteX8" fmla="*/ 6840760 w 6840760"/>
              <a:gd name="connsiteY8" fmla="*/ 6117267 h 6840760"/>
              <a:gd name="connsiteX9" fmla="*/ 6840760 w 6840760"/>
              <a:gd name="connsiteY9" fmla="*/ 6238501 h 6840760"/>
              <a:gd name="connsiteX10" fmla="*/ 6238501 w 6840760"/>
              <a:gd name="connsiteY10" fmla="*/ 6840760 h 6840760"/>
              <a:gd name="connsiteX11" fmla="*/ 6117267 w 6840760"/>
              <a:gd name="connsiteY11" fmla="*/ 6840760 h 6840760"/>
              <a:gd name="connsiteX12" fmla="*/ 6840760 w 6840760"/>
              <a:gd name="connsiteY12" fmla="*/ 5852093 h 6840760"/>
              <a:gd name="connsiteX13" fmla="*/ 6840760 w 6840760"/>
              <a:gd name="connsiteY13" fmla="*/ 5973327 h 6840760"/>
              <a:gd name="connsiteX14" fmla="*/ 5973327 w 6840760"/>
              <a:gd name="connsiteY14" fmla="*/ 6840760 h 6840760"/>
              <a:gd name="connsiteX15" fmla="*/ 5852093 w 6840760"/>
              <a:gd name="connsiteY15" fmla="*/ 6840760 h 6840760"/>
              <a:gd name="connsiteX16" fmla="*/ 6840760 w 6840760"/>
              <a:gd name="connsiteY16" fmla="*/ 5586920 h 6840760"/>
              <a:gd name="connsiteX17" fmla="*/ 6840760 w 6840760"/>
              <a:gd name="connsiteY17" fmla="*/ 5708153 h 6840760"/>
              <a:gd name="connsiteX18" fmla="*/ 5708153 w 6840760"/>
              <a:gd name="connsiteY18" fmla="*/ 6840760 h 6840760"/>
              <a:gd name="connsiteX19" fmla="*/ 5586920 w 6840760"/>
              <a:gd name="connsiteY19" fmla="*/ 6840760 h 6840760"/>
              <a:gd name="connsiteX20" fmla="*/ 6840760 w 6840760"/>
              <a:gd name="connsiteY20" fmla="*/ 5321746 h 6840760"/>
              <a:gd name="connsiteX21" fmla="*/ 6840760 w 6840760"/>
              <a:gd name="connsiteY21" fmla="*/ 5442980 h 6840760"/>
              <a:gd name="connsiteX22" fmla="*/ 5442980 w 6840760"/>
              <a:gd name="connsiteY22" fmla="*/ 6840760 h 6840760"/>
              <a:gd name="connsiteX23" fmla="*/ 5321746 w 6840760"/>
              <a:gd name="connsiteY23" fmla="*/ 6840760 h 6840760"/>
              <a:gd name="connsiteX24" fmla="*/ 6840760 w 6840760"/>
              <a:gd name="connsiteY24" fmla="*/ 5056573 h 6840760"/>
              <a:gd name="connsiteX25" fmla="*/ 6840760 w 6840760"/>
              <a:gd name="connsiteY25" fmla="*/ 5177806 h 6840760"/>
              <a:gd name="connsiteX26" fmla="*/ 5177806 w 6840760"/>
              <a:gd name="connsiteY26" fmla="*/ 6840760 h 6840760"/>
              <a:gd name="connsiteX27" fmla="*/ 5056573 w 6840760"/>
              <a:gd name="connsiteY27" fmla="*/ 6840760 h 6840760"/>
              <a:gd name="connsiteX28" fmla="*/ 6840760 w 6840760"/>
              <a:gd name="connsiteY28" fmla="*/ 4791399 h 6840760"/>
              <a:gd name="connsiteX29" fmla="*/ 6840760 w 6840760"/>
              <a:gd name="connsiteY29" fmla="*/ 4912633 h 6840760"/>
              <a:gd name="connsiteX30" fmla="*/ 4912633 w 6840760"/>
              <a:gd name="connsiteY30" fmla="*/ 6840760 h 6840760"/>
              <a:gd name="connsiteX31" fmla="*/ 4791399 w 6840760"/>
              <a:gd name="connsiteY31" fmla="*/ 6840760 h 6840760"/>
              <a:gd name="connsiteX32" fmla="*/ 6840760 w 6840760"/>
              <a:gd name="connsiteY32" fmla="*/ 4526226 h 6840760"/>
              <a:gd name="connsiteX33" fmla="*/ 6840760 w 6840760"/>
              <a:gd name="connsiteY33" fmla="*/ 4647459 h 6840760"/>
              <a:gd name="connsiteX34" fmla="*/ 4647459 w 6840760"/>
              <a:gd name="connsiteY34" fmla="*/ 6840760 h 6840760"/>
              <a:gd name="connsiteX35" fmla="*/ 4526226 w 6840760"/>
              <a:gd name="connsiteY35" fmla="*/ 6840760 h 6840760"/>
              <a:gd name="connsiteX36" fmla="*/ 6840760 w 6840760"/>
              <a:gd name="connsiteY36" fmla="*/ 4261052 h 6840760"/>
              <a:gd name="connsiteX37" fmla="*/ 6840760 w 6840760"/>
              <a:gd name="connsiteY37" fmla="*/ 4382286 h 6840760"/>
              <a:gd name="connsiteX38" fmla="*/ 4382286 w 6840760"/>
              <a:gd name="connsiteY38" fmla="*/ 6840760 h 6840760"/>
              <a:gd name="connsiteX39" fmla="*/ 4261052 w 6840760"/>
              <a:gd name="connsiteY39" fmla="*/ 6840760 h 6840760"/>
              <a:gd name="connsiteX40" fmla="*/ 6840760 w 6840760"/>
              <a:gd name="connsiteY40" fmla="*/ 3995879 h 6840760"/>
              <a:gd name="connsiteX41" fmla="*/ 6840760 w 6840760"/>
              <a:gd name="connsiteY41" fmla="*/ 4117112 h 6840760"/>
              <a:gd name="connsiteX42" fmla="*/ 4117112 w 6840760"/>
              <a:gd name="connsiteY42" fmla="*/ 6840760 h 6840760"/>
              <a:gd name="connsiteX43" fmla="*/ 3995879 w 6840760"/>
              <a:gd name="connsiteY43" fmla="*/ 6840760 h 6840760"/>
              <a:gd name="connsiteX44" fmla="*/ 6840760 w 6840760"/>
              <a:gd name="connsiteY44" fmla="*/ 3730707 h 6840760"/>
              <a:gd name="connsiteX45" fmla="*/ 6840760 w 6840760"/>
              <a:gd name="connsiteY45" fmla="*/ 3851941 h 6840760"/>
              <a:gd name="connsiteX46" fmla="*/ 3851941 w 6840760"/>
              <a:gd name="connsiteY46" fmla="*/ 6840760 h 6840760"/>
              <a:gd name="connsiteX47" fmla="*/ 3730707 w 6840760"/>
              <a:gd name="connsiteY47" fmla="*/ 6840760 h 6840760"/>
              <a:gd name="connsiteX48" fmla="*/ 6840760 w 6840760"/>
              <a:gd name="connsiteY48" fmla="*/ 3465536 h 6840760"/>
              <a:gd name="connsiteX49" fmla="*/ 6840760 w 6840760"/>
              <a:gd name="connsiteY49" fmla="*/ 3586772 h 6840760"/>
              <a:gd name="connsiteX50" fmla="*/ 3586772 w 6840760"/>
              <a:gd name="connsiteY50" fmla="*/ 6840760 h 6840760"/>
              <a:gd name="connsiteX51" fmla="*/ 3465536 w 6840760"/>
              <a:gd name="connsiteY51" fmla="*/ 6840760 h 6840760"/>
              <a:gd name="connsiteX52" fmla="*/ 6840760 w 6840760"/>
              <a:gd name="connsiteY52" fmla="*/ 3200361 h 6840760"/>
              <a:gd name="connsiteX53" fmla="*/ 6840760 w 6840760"/>
              <a:gd name="connsiteY53" fmla="*/ 3321596 h 6840760"/>
              <a:gd name="connsiteX54" fmla="*/ 3321596 w 6840760"/>
              <a:gd name="connsiteY54" fmla="*/ 6840760 h 6840760"/>
              <a:gd name="connsiteX55" fmla="*/ 3200361 w 6840760"/>
              <a:gd name="connsiteY55" fmla="*/ 6840760 h 6840760"/>
              <a:gd name="connsiteX56" fmla="*/ 6840760 w 6840760"/>
              <a:gd name="connsiteY56" fmla="*/ 2935187 h 6840760"/>
              <a:gd name="connsiteX57" fmla="*/ 6840760 w 6840760"/>
              <a:gd name="connsiteY57" fmla="*/ 3056421 h 6840760"/>
              <a:gd name="connsiteX58" fmla="*/ 3056421 w 6840760"/>
              <a:gd name="connsiteY58" fmla="*/ 6840760 h 6840760"/>
              <a:gd name="connsiteX59" fmla="*/ 2935188 w 6840760"/>
              <a:gd name="connsiteY59" fmla="*/ 6840760 h 6840760"/>
              <a:gd name="connsiteX60" fmla="*/ 6840760 w 6840760"/>
              <a:gd name="connsiteY60" fmla="*/ 2670014 h 6840760"/>
              <a:gd name="connsiteX61" fmla="*/ 6840760 w 6840760"/>
              <a:gd name="connsiteY61" fmla="*/ 2791247 h 6840760"/>
              <a:gd name="connsiteX62" fmla="*/ 2791248 w 6840760"/>
              <a:gd name="connsiteY62" fmla="*/ 6840760 h 6840760"/>
              <a:gd name="connsiteX63" fmla="*/ 2670014 w 6840760"/>
              <a:gd name="connsiteY63" fmla="*/ 6840760 h 6840760"/>
              <a:gd name="connsiteX64" fmla="*/ 6840760 w 6840760"/>
              <a:gd name="connsiteY64" fmla="*/ 2404837 h 6840760"/>
              <a:gd name="connsiteX65" fmla="*/ 6840760 w 6840760"/>
              <a:gd name="connsiteY65" fmla="*/ 2526072 h 6840760"/>
              <a:gd name="connsiteX66" fmla="*/ 2526073 w 6840760"/>
              <a:gd name="connsiteY66" fmla="*/ 6840760 h 6840760"/>
              <a:gd name="connsiteX67" fmla="*/ 2404838 w 6840760"/>
              <a:gd name="connsiteY67" fmla="*/ 6840760 h 6840760"/>
              <a:gd name="connsiteX68" fmla="*/ 6840760 w 6840760"/>
              <a:gd name="connsiteY68" fmla="*/ 2139668 h 6840760"/>
              <a:gd name="connsiteX69" fmla="*/ 6840760 w 6840760"/>
              <a:gd name="connsiteY69" fmla="*/ 2260899 h 6840760"/>
              <a:gd name="connsiteX70" fmla="*/ 2260899 w 6840760"/>
              <a:gd name="connsiteY70" fmla="*/ 6840760 h 6840760"/>
              <a:gd name="connsiteX71" fmla="*/ 2139668 w 6840760"/>
              <a:gd name="connsiteY71" fmla="*/ 6840760 h 6840760"/>
              <a:gd name="connsiteX72" fmla="*/ 6840760 w 6840760"/>
              <a:gd name="connsiteY72" fmla="*/ 1874495 h 6840760"/>
              <a:gd name="connsiteX73" fmla="*/ 6840760 w 6840760"/>
              <a:gd name="connsiteY73" fmla="*/ 1995728 h 6840760"/>
              <a:gd name="connsiteX74" fmla="*/ 1995728 w 6840760"/>
              <a:gd name="connsiteY74" fmla="*/ 6840760 h 6840760"/>
              <a:gd name="connsiteX75" fmla="*/ 1874495 w 6840760"/>
              <a:gd name="connsiteY75" fmla="*/ 6840760 h 6840760"/>
              <a:gd name="connsiteX76" fmla="*/ 6840760 w 6840760"/>
              <a:gd name="connsiteY76" fmla="*/ 1609321 h 6840760"/>
              <a:gd name="connsiteX77" fmla="*/ 6840760 w 6840760"/>
              <a:gd name="connsiteY77" fmla="*/ 1730555 h 6840760"/>
              <a:gd name="connsiteX78" fmla="*/ 1730555 w 6840760"/>
              <a:gd name="connsiteY78" fmla="*/ 6840760 h 6840760"/>
              <a:gd name="connsiteX79" fmla="*/ 1609321 w 6840760"/>
              <a:gd name="connsiteY79" fmla="*/ 6840760 h 6840760"/>
              <a:gd name="connsiteX80" fmla="*/ 6840760 w 6840760"/>
              <a:gd name="connsiteY80" fmla="*/ 1344148 h 6840760"/>
              <a:gd name="connsiteX81" fmla="*/ 6840760 w 6840760"/>
              <a:gd name="connsiteY81" fmla="*/ 1465381 h 6840760"/>
              <a:gd name="connsiteX82" fmla="*/ 1465381 w 6840760"/>
              <a:gd name="connsiteY82" fmla="*/ 6840760 h 6840760"/>
              <a:gd name="connsiteX83" fmla="*/ 1344148 w 6840760"/>
              <a:gd name="connsiteY83" fmla="*/ 6840760 h 6840760"/>
              <a:gd name="connsiteX84" fmla="*/ 6840760 w 6840760"/>
              <a:gd name="connsiteY84" fmla="*/ 1078974 h 6840760"/>
              <a:gd name="connsiteX85" fmla="*/ 6840760 w 6840760"/>
              <a:gd name="connsiteY85" fmla="*/ 1200208 h 6840760"/>
              <a:gd name="connsiteX86" fmla="*/ 1200208 w 6840760"/>
              <a:gd name="connsiteY86" fmla="*/ 6840760 h 6840760"/>
              <a:gd name="connsiteX87" fmla="*/ 1078974 w 6840760"/>
              <a:gd name="connsiteY87" fmla="*/ 6840760 h 6840760"/>
              <a:gd name="connsiteX88" fmla="*/ 6840760 w 6840760"/>
              <a:gd name="connsiteY88" fmla="*/ 813800 h 6840760"/>
              <a:gd name="connsiteX89" fmla="*/ 6840760 w 6840760"/>
              <a:gd name="connsiteY89" fmla="*/ 935034 h 6840760"/>
              <a:gd name="connsiteX90" fmla="*/ 935034 w 6840760"/>
              <a:gd name="connsiteY90" fmla="*/ 6840760 h 6840760"/>
              <a:gd name="connsiteX91" fmla="*/ 813801 w 6840760"/>
              <a:gd name="connsiteY91" fmla="*/ 6840760 h 6840760"/>
              <a:gd name="connsiteX92" fmla="*/ 6840760 w 6840760"/>
              <a:gd name="connsiteY92" fmla="*/ 548626 h 6840760"/>
              <a:gd name="connsiteX93" fmla="*/ 6840760 w 6840760"/>
              <a:gd name="connsiteY93" fmla="*/ 669860 h 6840760"/>
              <a:gd name="connsiteX94" fmla="*/ 669861 w 6840760"/>
              <a:gd name="connsiteY94" fmla="*/ 6840760 h 6840760"/>
              <a:gd name="connsiteX95" fmla="*/ 548626 w 6840760"/>
              <a:gd name="connsiteY95" fmla="*/ 6840760 h 6840760"/>
              <a:gd name="connsiteX96" fmla="*/ 6840760 w 6840760"/>
              <a:gd name="connsiteY96" fmla="*/ 283453 h 6840760"/>
              <a:gd name="connsiteX97" fmla="*/ 6840760 w 6840760"/>
              <a:gd name="connsiteY97" fmla="*/ 404687 h 6840760"/>
              <a:gd name="connsiteX98" fmla="*/ 404687 w 6840760"/>
              <a:gd name="connsiteY98" fmla="*/ 6840760 h 6840760"/>
              <a:gd name="connsiteX99" fmla="*/ 283454 w 6840760"/>
              <a:gd name="connsiteY99" fmla="*/ 6840760 h 6840760"/>
              <a:gd name="connsiteX100" fmla="*/ 6840760 w 6840760"/>
              <a:gd name="connsiteY100" fmla="*/ 18280 h 6840760"/>
              <a:gd name="connsiteX101" fmla="*/ 6840760 w 6840760"/>
              <a:gd name="connsiteY101" fmla="*/ 139513 h 6840760"/>
              <a:gd name="connsiteX102" fmla="*/ 139514 w 6840760"/>
              <a:gd name="connsiteY102" fmla="*/ 6840760 h 6840760"/>
              <a:gd name="connsiteX103" fmla="*/ 18280 w 6840760"/>
              <a:gd name="connsiteY103" fmla="*/ 6840760 h 6840760"/>
              <a:gd name="connsiteX104" fmla="*/ 6593866 w 6840760"/>
              <a:gd name="connsiteY104" fmla="*/ 0 h 6840760"/>
              <a:gd name="connsiteX105" fmla="*/ 6715100 w 6840760"/>
              <a:gd name="connsiteY105" fmla="*/ 0 h 6840760"/>
              <a:gd name="connsiteX106" fmla="*/ 0 w 6840760"/>
              <a:gd name="connsiteY106" fmla="*/ 6715099 h 6840760"/>
              <a:gd name="connsiteX107" fmla="*/ 0 w 6840760"/>
              <a:gd name="connsiteY107" fmla="*/ 6593866 h 6840760"/>
              <a:gd name="connsiteX108" fmla="*/ 6328692 w 6840760"/>
              <a:gd name="connsiteY108" fmla="*/ 0 h 6840760"/>
              <a:gd name="connsiteX109" fmla="*/ 6449926 w 6840760"/>
              <a:gd name="connsiteY109" fmla="*/ 0 h 6840760"/>
              <a:gd name="connsiteX110" fmla="*/ 0 w 6840760"/>
              <a:gd name="connsiteY110" fmla="*/ 6449926 h 6840760"/>
              <a:gd name="connsiteX111" fmla="*/ 0 w 6840760"/>
              <a:gd name="connsiteY111" fmla="*/ 6328692 h 6840760"/>
              <a:gd name="connsiteX112" fmla="*/ 6063519 w 6840760"/>
              <a:gd name="connsiteY112" fmla="*/ 0 h 6840760"/>
              <a:gd name="connsiteX113" fmla="*/ 6184752 w 6840760"/>
              <a:gd name="connsiteY113" fmla="*/ 0 h 6840760"/>
              <a:gd name="connsiteX114" fmla="*/ 0 w 6840760"/>
              <a:gd name="connsiteY114" fmla="*/ 6184753 h 6840760"/>
              <a:gd name="connsiteX115" fmla="*/ 0 w 6840760"/>
              <a:gd name="connsiteY115" fmla="*/ 6063519 h 6840760"/>
              <a:gd name="connsiteX116" fmla="*/ 5815275 w 6840760"/>
              <a:gd name="connsiteY116" fmla="*/ 0 h 6840760"/>
              <a:gd name="connsiteX117" fmla="*/ 5936508 w 6840760"/>
              <a:gd name="connsiteY117" fmla="*/ 0 h 6840760"/>
              <a:gd name="connsiteX118" fmla="*/ 0 w 6840760"/>
              <a:gd name="connsiteY118" fmla="*/ 5936508 h 6840760"/>
              <a:gd name="connsiteX119" fmla="*/ 0 w 6840760"/>
              <a:gd name="connsiteY119" fmla="*/ 5815275 h 6840760"/>
              <a:gd name="connsiteX120" fmla="*/ 5550080 w 6840760"/>
              <a:gd name="connsiteY120" fmla="*/ 0 h 6840760"/>
              <a:gd name="connsiteX121" fmla="*/ 5671314 w 6840760"/>
              <a:gd name="connsiteY121" fmla="*/ 0 h 6840760"/>
              <a:gd name="connsiteX122" fmla="*/ 0 w 6840760"/>
              <a:gd name="connsiteY122" fmla="*/ 5671314 h 6840760"/>
              <a:gd name="connsiteX123" fmla="*/ 0 w 6840760"/>
              <a:gd name="connsiteY123" fmla="*/ 5550080 h 6840760"/>
              <a:gd name="connsiteX124" fmla="*/ 5284907 w 6840760"/>
              <a:gd name="connsiteY124" fmla="*/ 0 h 6840760"/>
              <a:gd name="connsiteX125" fmla="*/ 5406140 w 6840760"/>
              <a:gd name="connsiteY125" fmla="*/ 0 h 6840760"/>
              <a:gd name="connsiteX126" fmla="*/ 0 w 6840760"/>
              <a:gd name="connsiteY126" fmla="*/ 5406140 h 6840760"/>
              <a:gd name="connsiteX127" fmla="*/ 0 w 6840760"/>
              <a:gd name="connsiteY127" fmla="*/ 5284907 h 6840760"/>
              <a:gd name="connsiteX128" fmla="*/ 5019734 w 6840760"/>
              <a:gd name="connsiteY128" fmla="*/ 0 h 6840760"/>
              <a:gd name="connsiteX129" fmla="*/ 5140967 w 6840760"/>
              <a:gd name="connsiteY129" fmla="*/ 0 h 6840760"/>
              <a:gd name="connsiteX130" fmla="*/ 0 w 6840760"/>
              <a:gd name="connsiteY130" fmla="*/ 5140967 h 6840760"/>
              <a:gd name="connsiteX131" fmla="*/ 0 w 6840760"/>
              <a:gd name="connsiteY131" fmla="*/ 5019734 h 6840760"/>
              <a:gd name="connsiteX132" fmla="*/ 4754560 w 6840760"/>
              <a:gd name="connsiteY132" fmla="*/ 0 h 6840760"/>
              <a:gd name="connsiteX133" fmla="*/ 4875794 w 6840760"/>
              <a:gd name="connsiteY133" fmla="*/ 0 h 6840760"/>
              <a:gd name="connsiteX134" fmla="*/ 0 w 6840760"/>
              <a:gd name="connsiteY134" fmla="*/ 4875794 h 6840760"/>
              <a:gd name="connsiteX135" fmla="*/ 0 w 6840760"/>
              <a:gd name="connsiteY135" fmla="*/ 4754560 h 6840760"/>
              <a:gd name="connsiteX136" fmla="*/ 4489386 w 6840760"/>
              <a:gd name="connsiteY136" fmla="*/ 0 h 6840760"/>
              <a:gd name="connsiteX137" fmla="*/ 4610620 w 6840760"/>
              <a:gd name="connsiteY137" fmla="*/ 0 h 6840760"/>
              <a:gd name="connsiteX138" fmla="*/ 0 w 6840760"/>
              <a:gd name="connsiteY138" fmla="*/ 4610620 h 6840760"/>
              <a:gd name="connsiteX139" fmla="*/ 0 w 6840760"/>
              <a:gd name="connsiteY139" fmla="*/ 4489386 h 6840760"/>
              <a:gd name="connsiteX140" fmla="*/ 4224213 w 6840760"/>
              <a:gd name="connsiteY140" fmla="*/ 0 h 6840760"/>
              <a:gd name="connsiteX141" fmla="*/ 4345447 w 6840760"/>
              <a:gd name="connsiteY141" fmla="*/ 0 h 6840760"/>
              <a:gd name="connsiteX142" fmla="*/ 0 w 6840760"/>
              <a:gd name="connsiteY142" fmla="*/ 4345447 h 6840760"/>
              <a:gd name="connsiteX143" fmla="*/ 0 w 6840760"/>
              <a:gd name="connsiteY143" fmla="*/ 4224213 h 6840760"/>
              <a:gd name="connsiteX144" fmla="*/ 3959039 w 6840760"/>
              <a:gd name="connsiteY144" fmla="*/ 0 h 6840760"/>
              <a:gd name="connsiteX145" fmla="*/ 4080273 w 6840760"/>
              <a:gd name="connsiteY145" fmla="*/ 0 h 6840760"/>
              <a:gd name="connsiteX146" fmla="*/ 0 w 6840760"/>
              <a:gd name="connsiteY146" fmla="*/ 4080273 h 6840760"/>
              <a:gd name="connsiteX147" fmla="*/ 0 w 6840760"/>
              <a:gd name="connsiteY147" fmla="*/ 3959039 h 6840760"/>
              <a:gd name="connsiteX148" fmla="*/ 3693866 w 6840760"/>
              <a:gd name="connsiteY148" fmla="*/ 0 h 6840760"/>
              <a:gd name="connsiteX149" fmla="*/ 3815099 w 6840760"/>
              <a:gd name="connsiteY149" fmla="*/ 0 h 6840760"/>
              <a:gd name="connsiteX150" fmla="*/ 0 w 6840760"/>
              <a:gd name="connsiteY150" fmla="*/ 3815099 h 6840760"/>
              <a:gd name="connsiteX151" fmla="*/ 0 w 6840760"/>
              <a:gd name="connsiteY151" fmla="*/ 3693866 h 6840760"/>
              <a:gd name="connsiteX152" fmla="*/ 3428692 w 6840760"/>
              <a:gd name="connsiteY152" fmla="*/ 0 h 6840760"/>
              <a:gd name="connsiteX153" fmla="*/ 3549926 w 6840760"/>
              <a:gd name="connsiteY153" fmla="*/ 0 h 6840760"/>
              <a:gd name="connsiteX154" fmla="*/ 0 w 6840760"/>
              <a:gd name="connsiteY154" fmla="*/ 3549926 h 6840760"/>
              <a:gd name="connsiteX155" fmla="*/ 0 w 6840760"/>
              <a:gd name="connsiteY155" fmla="*/ 3428692 h 6840760"/>
              <a:gd name="connsiteX156" fmla="*/ 3163519 w 6840760"/>
              <a:gd name="connsiteY156" fmla="*/ 0 h 6840760"/>
              <a:gd name="connsiteX157" fmla="*/ 3284752 w 6840760"/>
              <a:gd name="connsiteY157" fmla="*/ 0 h 6840760"/>
              <a:gd name="connsiteX158" fmla="*/ 0 w 6840760"/>
              <a:gd name="connsiteY158" fmla="*/ 3284752 h 6840760"/>
              <a:gd name="connsiteX159" fmla="*/ 0 w 6840760"/>
              <a:gd name="connsiteY159" fmla="*/ 3163519 h 6840760"/>
              <a:gd name="connsiteX160" fmla="*/ 2898345 w 6840760"/>
              <a:gd name="connsiteY160" fmla="*/ 0 h 6840760"/>
              <a:gd name="connsiteX161" fmla="*/ 3019579 w 6840760"/>
              <a:gd name="connsiteY161" fmla="*/ 0 h 6840760"/>
              <a:gd name="connsiteX162" fmla="*/ 0 w 6840760"/>
              <a:gd name="connsiteY162" fmla="*/ 3019579 h 6840760"/>
              <a:gd name="connsiteX163" fmla="*/ 0 w 6840760"/>
              <a:gd name="connsiteY163" fmla="*/ 2898345 h 6840760"/>
              <a:gd name="connsiteX164" fmla="*/ 2633172 w 6840760"/>
              <a:gd name="connsiteY164" fmla="*/ 0 h 6840760"/>
              <a:gd name="connsiteX165" fmla="*/ 2754405 w 6840760"/>
              <a:gd name="connsiteY165" fmla="*/ 0 h 6840760"/>
              <a:gd name="connsiteX166" fmla="*/ 0 w 6840760"/>
              <a:gd name="connsiteY166" fmla="*/ 2754405 h 6840760"/>
              <a:gd name="connsiteX167" fmla="*/ 0 w 6840760"/>
              <a:gd name="connsiteY167" fmla="*/ 2633172 h 6840760"/>
              <a:gd name="connsiteX168" fmla="*/ 2367998 w 6840760"/>
              <a:gd name="connsiteY168" fmla="*/ 0 h 6840760"/>
              <a:gd name="connsiteX169" fmla="*/ 2489232 w 6840760"/>
              <a:gd name="connsiteY169" fmla="*/ 0 h 6840760"/>
              <a:gd name="connsiteX170" fmla="*/ 0 w 6840760"/>
              <a:gd name="connsiteY170" fmla="*/ 2489232 h 6840760"/>
              <a:gd name="connsiteX171" fmla="*/ 0 w 6840760"/>
              <a:gd name="connsiteY171" fmla="*/ 2367998 h 6840760"/>
              <a:gd name="connsiteX172" fmla="*/ 2102825 w 6840760"/>
              <a:gd name="connsiteY172" fmla="*/ 0 h 6840760"/>
              <a:gd name="connsiteX173" fmla="*/ 2224058 w 6840760"/>
              <a:gd name="connsiteY173" fmla="*/ 0 h 6840760"/>
              <a:gd name="connsiteX174" fmla="*/ 0 w 6840760"/>
              <a:gd name="connsiteY174" fmla="*/ 2224058 h 6840760"/>
              <a:gd name="connsiteX175" fmla="*/ 0 w 6840760"/>
              <a:gd name="connsiteY175" fmla="*/ 2102825 h 6840760"/>
              <a:gd name="connsiteX176" fmla="*/ 1837651 w 6840760"/>
              <a:gd name="connsiteY176" fmla="*/ 0 h 6840760"/>
              <a:gd name="connsiteX177" fmla="*/ 1958885 w 6840760"/>
              <a:gd name="connsiteY177" fmla="*/ 0 h 6840760"/>
              <a:gd name="connsiteX178" fmla="*/ 0 w 6840760"/>
              <a:gd name="connsiteY178" fmla="*/ 1958884 h 6840760"/>
              <a:gd name="connsiteX179" fmla="*/ 0 w 6840760"/>
              <a:gd name="connsiteY179" fmla="*/ 1837651 h 6840760"/>
              <a:gd name="connsiteX180" fmla="*/ 1572478 w 6840760"/>
              <a:gd name="connsiteY180" fmla="*/ 0 h 6840760"/>
              <a:gd name="connsiteX181" fmla="*/ 1693711 w 6840760"/>
              <a:gd name="connsiteY181" fmla="*/ 0 h 6840760"/>
              <a:gd name="connsiteX182" fmla="*/ 0 w 6840760"/>
              <a:gd name="connsiteY182" fmla="*/ 1693711 h 6840760"/>
              <a:gd name="connsiteX183" fmla="*/ 0 w 6840760"/>
              <a:gd name="connsiteY183" fmla="*/ 1572478 h 6840760"/>
              <a:gd name="connsiteX184" fmla="*/ 1307304 w 6840760"/>
              <a:gd name="connsiteY184" fmla="*/ 0 h 6840760"/>
              <a:gd name="connsiteX185" fmla="*/ 1428538 w 6840760"/>
              <a:gd name="connsiteY185" fmla="*/ 0 h 6840760"/>
              <a:gd name="connsiteX186" fmla="*/ 0 w 6840760"/>
              <a:gd name="connsiteY186" fmla="*/ 1428537 h 6840760"/>
              <a:gd name="connsiteX187" fmla="*/ 0 w 6840760"/>
              <a:gd name="connsiteY187" fmla="*/ 1307304 h 6840760"/>
              <a:gd name="connsiteX188" fmla="*/ 1042132 w 6840760"/>
              <a:gd name="connsiteY188" fmla="*/ 0 h 6840760"/>
              <a:gd name="connsiteX189" fmla="*/ 1163367 w 6840760"/>
              <a:gd name="connsiteY189" fmla="*/ 0 h 6840760"/>
              <a:gd name="connsiteX190" fmla="*/ 0 w 6840760"/>
              <a:gd name="connsiteY190" fmla="*/ 1163367 h 6840760"/>
              <a:gd name="connsiteX191" fmla="*/ 0 w 6840760"/>
              <a:gd name="connsiteY191" fmla="*/ 1042132 h 6840760"/>
              <a:gd name="connsiteX192" fmla="*/ 776961 w 6840760"/>
              <a:gd name="connsiteY192" fmla="*/ 0 h 6840760"/>
              <a:gd name="connsiteX193" fmla="*/ 898198 w 6840760"/>
              <a:gd name="connsiteY193" fmla="*/ 0 h 6840760"/>
              <a:gd name="connsiteX194" fmla="*/ 0 w 6840760"/>
              <a:gd name="connsiteY194" fmla="*/ 898198 h 6840760"/>
              <a:gd name="connsiteX195" fmla="*/ 0 w 6840760"/>
              <a:gd name="connsiteY195" fmla="*/ 776961 h 6840760"/>
              <a:gd name="connsiteX196" fmla="*/ 511786 w 6840760"/>
              <a:gd name="connsiteY196" fmla="*/ 0 h 6840760"/>
              <a:gd name="connsiteX197" fmla="*/ 633021 w 6840760"/>
              <a:gd name="connsiteY197" fmla="*/ 0 h 6840760"/>
              <a:gd name="connsiteX198" fmla="*/ 0 w 6840760"/>
              <a:gd name="connsiteY198" fmla="*/ 633021 h 6840760"/>
              <a:gd name="connsiteX199" fmla="*/ 0 w 6840760"/>
              <a:gd name="connsiteY199" fmla="*/ 511786 h 6840760"/>
              <a:gd name="connsiteX200" fmla="*/ 246613 w 6840760"/>
              <a:gd name="connsiteY200" fmla="*/ 0 h 6840760"/>
              <a:gd name="connsiteX201" fmla="*/ 367846 w 6840760"/>
              <a:gd name="connsiteY201" fmla="*/ 0 h 6840760"/>
              <a:gd name="connsiteX202" fmla="*/ 0 w 6840760"/>
              <a:gd name="connsiteY202" fmla="*/ 367846 h 6840760"/>
              <a:gd name="connsiteX203" fmla="*/ 0 w 6840760"/>
              <a:gd name="connsiteY203" fmla="*/ 246612 h 6840760"/>
              <a:gd name="connsiteX204" fmla="*/ 0 w 6840760"/>
              <a:gd name="connsiteY204" fmla="*/ 0 h 6840760"/>
              <a:gd name="connsiteX205" fmla="*/ 102673 w 6840760"/>
              <a:gd name="connsiteY205" fmla="*/ 0 h 6840760"/>
              <a:gd name="connsiteX206" fmla="*/ 0 w 6840760"/>
              <a:gd name="connsiteY206" fmla="*/ 102672 h 68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6840760" h="6840760">
                <a:moveTo>
                  <a:pt x="6840760" y="6647614"/>
                </a:moveTo>
                <a:lnTo>
                  <a:pt x="6840760" y="6768847"/>
                </a:lnTo>
                <a:lnTo>
                  <a:pt x="6768847" y="6840760"/>
                </a:lnTo>
                <a:lnTo>
                  <a:pt x="6647614" y="6840760"/>
                </a:lnTo>
                <a:close/>
                <a:moveTo>
                  <a:pt x="6840760" y="6382441"/>
                </a:moveTo>
                <a:lnTo>
                  <a:pt x="6840760" y="6503674"/>
                </a:lnTo>
                <a:lnTo>
                  <a:pt x="6503674" y="6840760"/>
                </a:lnTo>
                <a:lnTo>
                  <a:pt x="6382441" y="6840760"/>
                </a:lnTo>
                <a:close/>
                <a:moveTo>
                  <a:pt x="6840760" y="6117267"/>
                </a:moveTo>
                <a:lnTo>
                  <a:pt x="6840760" y="6238501"/>
                </a:lnTo>
                <a:lnTo>
                  <a:pt x="6238501" y="6840760"/>
                </a:lnTo>
                <a:lnTo>
                  <a:pt x="6117267" y="6840760"/>
                </a:lnTo>
                <a:close/>
                <a:moveTo>
                  <a:pt x="6840760" y="5852093"/>
                </a:moveTo>
                <a:lnTo>
                  <a:pt x="6840760" y="5973327"/>
                </a:lnTo>
                <a:lnTo>
                  <a:pt x="5973327" y="6840760"/>
                </a:lnTo>
                <a:lnTo>
                  <a:pt x="5852093" y="6840760"/>
                </a:lnTo>
                <a:close/>
                <a:moveTo>
                  <a:pt x="6840760" y="5586920"/>
                </a:moveTo>
                <a:lnTo>
                  <a:pt x="6840760" y="5708153"/>
                </a:lnTo>
                <a:lnTo>
                  <a:pt x="5708153" y="6840760"/>
                </a:lnTo>
                <a:lnTo>
                  <a:pt x="5586920" y="6840760"/>
                </a:lnTo>
                <a:close/>
                <a:moveTo>
                  <a:pt x="6840760" y="5321746"/>
                </a:moveTo>
                <a:lnTo>
                  <a:pt x="6840760" y="5442980"/>
                </a:lnTo>
                <a:lnTo>
                  <a:pt x="5442980" y="6840760"/>
                </a:lnTo>
                <a:lnTo>
                  <a:pt x="5321746" y="6840760"/>
                </a:lnTo>
                <a:close/>
                <a:moveTo>
                  <a:pt x="6840760" y="5056573"/>
                </a:moveTo>
                <a:lnTo>
                  <a:pt x="6840760" y="5177806"/>
                </a:lnTo>
                <a:lnTo>
                  <a:pt x="5177806" y="6840760"/>
                </a:lnTo>
                <a:lnTo>
                  <a:pt x="5056573" y="6840760"/>
                </a:lnTo>
                <a:close/>
                <a:moveTo>
                  <a:pt x="6840760" y="4791399"/>
                </a:moveTo>
                <a:lnTo>
                  <a:pt x="6840760" y="4912633"/>
                </a:lnTo>
                <a:lnTo>
                  <a:pt x="4912633" y="6840760"/>
                </a:lnTo>
                <a:lnTo>
                  <a:pt x="4791399" y="6840760"/>
                </a:lnTo>
                <a:close/>
                <a:moveTo>
                  <a:pt x="6840760" y="4526226"/>
                </a:moveTo>
                <a:lnTo>
                  <a:pt x="6840760" y="4647459"/>
                </a:lnTo>
                <a:lnTo>
                  <a:pt x="4647459" y="6840760"/>
                </a:lnTo>
                <a:lnTo>
                  <a:pt x="4526226" y="6840760"/>
                </a:lnTo>
                <a:close/>
                <a:moveTo>
                  <a:pt x="6840760" y="4261052"/>
                </a:moveTo>
                <a:lnTo>
                  <a:pt x="6840760" y="4382286"/>
                </a:lnTo>
                <a:lnTo>
                  <a:pt x="4382286" y="6840760"/>
                </a:lnTo>
                <a:lnTo>
                  <a:pt x="4261052" y="6840760"/>
                </a:lnTo>
                <a:close/>
                <a:moveTo>
                  <a:pt x="6840760" y="3995879"/>
                </a:moveTo>
                <a:lnTo>
                  <a:pt x="6840760" y="4117112"/>
                </a:lnTo>
                <a:lnTo>
                  <a:pt x="4117112" y="6840760"/>
                </a:lnTo>
                <a:lnTo>
                  <a:pt x="3995879" y="6840760"/>
                </a:lnTo>
                <a:close/>
                <a:moveTo>
                  <a:pt x="6840760" y="3730707"/>
                </a:moveTo>
                <a:lnTo>
                  <a:pt x="6840760" y="3851941"/>
                </a:lnTo>
                <a:lnTo>
                  <a:pt x="3851941" y="6840760"/>
                </a:lnTo>
                <a:lnTo>
                  <a:pt x="3730707" y="6840760"/>
                </a:lnTo>
                <a:close/>
                <a:moveTo>
                  <a:pt x="6840760" y="3465536"/>
                </a:moveTo>
                <a:lnTo>
                  <a:pt x="6840760" y="3586772"/>
                </a:lnTo>
                <a:lnTo>
                  <a:pt x="3586772" y="6840760"/>
                </a:lnTo>
                <a:lnTo>
                  <a:pt x="3465536" y="6840760"/>
                </a:lnTo>
                <a:close/>
                <a:moveTo>
                  <a:pt x="6840760" y="3200361"/>
                </a:moveTo>
                <a:lnTo>
                  <a:pt x="6840760" y="3321596"/>
                </a:lnTo>
                <a:lnTo>
                  <a:pt x="3321596" y="6840760"/>
                </a:lnTo>
                <a:lnTo>
                  <a:pt x="3200361" y="6840760"/>
                </a:lnTo>
                <a:close/>
                <a:moveTo>
                  <a:pt x="6840760" y="2935187"/>
                </a:moveTo>
                <a:lnTo>
                  <a:pt x="6840760" y="3056421"/>
                </a:lnTo>
                <a:lnTo>
                  <a:pt x="3056421" y="6840760"/>
                </a:lnTo>
                <a:lnTo>
                  <a:pt x="2935188" y="6840760"/>
                </a:lnTo>
                <a:close/>
                <a:moveTo>
                  <a:pt x="6840760" y="2670014"/>
                </a:moveTo>
                <a:lnTo>
                  <a:pt x="6840760" y="2791247"/>
                </a:lnTo>
                <a:lnTo>
                  <a:pt x="2791248" y="6840760"/>
                </a:lnTo>
                <a:lnTo>
                  <a:pt x="2670014" y="6840760"/>
                </a:lnTo>
                <a:close/>
                <a:moveTo>
                  <a:pt x="6840760" y="2404837"/>
                </a:moveTo>
                <a:lnTo>
                  <a:pt x="6840760" y="2526072"/>
                </a:lnTo>
                <a:lnTo>
                  <a:pt x="2526073" y="6840760"/>
                </a:lnTo>
                <a:lnTo>
                  <a:pt x="2404838" y="6840760"/>
                </a:lnTo>
                <a:close/>
                <a:moveTo>
                  <a:pt x="6840760" y="2139668"/>
                </a:moveTo>
                <a:lnTo>
                  <a:pt x="6840760" y="2260899"/>
                </a:lnTo>
                <a:lnTo>
                  <a:pt x="2260899" y="6840760"/>
                </a:lnTo>
                <a:lnTo>
                  <a:pt x="2139668" y="6840760"/>
                </a:lnTo>
                <a:close/>
                <a:moveTo>
                  <a:pt x="6840760" y="1874495"/>
                </a:moveTo>
                <a:lnTo>
                  <a:pt x="6840760" y="1995728"/>
                </a:lnTo>
                <a:lnTo>
                  <a:pt x="1995728" y="6840760"/>
                </a:lnTo>
                <a:lnTo>
                  <a:pt x="1874495" y="6840760"/>
                </a:lnTo>
                <a:close/>
                <a:moveTo>
                  <a:pt x="6840760" y="1609321"/>
                </a:moveTo>
                <a:lnTo>
                  <a:pt x="6840760" y="1730555"/>
                </a:lnTo>
                <a:lnTo>
                  <a:pt x="1730555" y="6840760"/>
                </a:lnTo>
                <a:lnTo>
                  <a:pt x="1609321" y="6840760"/>
                </a:lnTo>
                <a:close/>
                <a:moveTo>
                  <a:pt x="6840760" y="1344148"/>
                </a:moveTo>
                <a:lnTo>
                  <a:pt x="6840760" y="1465381"/>
                </a:lnTo>
                <a:lnTo>
                  <a:pt x="1465381" y="6840760"/>
                </a:lnTo>
                <a:lnTo>
                  <a:pt x="1344148" y="6840760"/>
                </a:lnTo>
                <a:close/>
                <a:moveTo>
                  <a:pt x="6840760" y="1078974"/>
                </a:moveTo>
                <a:lnTo>
                  <a:pt x="6840760" y="1200208"/>
                </a:lnTo>
                <a:lnTo>
                  <a:pt x="1200208" y="6840760"/>
                </a:lnTo>
                <a:lnTo>
                  <a:pt x="1078974" y="6840760"/>
                </a:lnTo>
                <a:close/>
                <a:moveTo>
                  <a:pt x="6840760" y="813800"/>
                </a:moveTo>
                <a:lnTo>
                  <a:pt x="6840760" y="935034"/>
                </a:lnTo>
                <a:lnTo>
                  <a:pt x="935034" y="6840760"/>
                </a:lnTo>
                <a:lnTo>
                  <a:pt x="813801" y="6840760"/>
                </a:lnTo>
                <a:close/>
                <a:moveTo>
                  <a:pt x="6840760" y="548626"/>
                </a:moveTo>
                <a:lnTo>
                  <a:pt x="6840760" y="669860"/>
                </a:lnTo>
                <a:lnTo>
                  <a:pt x="669861" y="6840760"/>
                </a:lnTo>
                <a:lnTo>
                  <a:pt x="548626" y="6840760"/>
                </a:lnTo>
                <a:close/>
                <a:moveTo>
                  <a:pt x="6840760" y="283453"/>
                </a:moveTo>
                <a:lnTo>
                  <a:pt x="6840760" y="404687"/>
                </a:lnTo>
                <a:lnTo>
                  <a:pt x="404687" y="6840760"/>
                </a:lnTo>
                <a:lnTo>
                  <a:pt x="283454" y="6840760"/>
                </a:lnTo>
                <a:close/>
                <a:moveTo>
                  <a:pt x="6840760" y="18280"/>
                </a:moveTo>
                <a:lnTo>
                  <a:pt x="6840760" y="139513"/>
                </a:lnTo>
                <a:lnTo>
                  <a:pt x="139514" y="6840760"/>
                </a:lnTo>
                <a:lnTo>
                  <a:pt x="18280" y="6840760"/>
                </a:lnTo>
                <a:close/>
                <a:moveTo>
                  <a:pt x="6593866" y="0"/>
                </a:moveTo>
                <a:lnTo>
                  <a:pt x="6715100" y="0"/>
                </a:lnTo>
                <a:lnTo>
                  <a:pt x="0" y="6715099"/>
                </a:lnTo>
                <a:lnTo>
                  <a:pt x="0" y="6593866"/>
                </a:lnTo>
                <a:close/>
                <a:moveTo>
                  <a:pt x="6328692" y="0"/>
                </a:moveTo>
                <a:lnTo>
                  <a:pt x="6449926" y="0"/>
                </a:lnTo>
                <a:lnTo>
                  <a:pt x="0" y="6449926"/>
                </a:lnTo>
                <a:lnTo>
                  <a:pt x="0" y="6328692"/>
                </a:lnTo>
                <a:close/>
                <a:moveTo>
                  <a:pt x="6063519" y="0"/>
                </a:moveTo>
                <a:lnTo>
                  <a:pt x="6184752" y="0"/>
                </a:lnTo>
                <a:lnTo>
                  <a:pt x="0" y="6184753"/>
                </a:lnTo>
                <a:lnTo>
                  <a:pt x="0" y="6063519"/>
                </a:lnTo>
                <a:close/>
                <a:moveTo>
                  <a:pt x="5815275" y="0"/>
                </a:moveTo>
                <a:lnTo>
                  <a:pt x="5936508" y="0"/>
                </a:lnTo>
                <a:lnTo>
                  <a:pt x="0" y="5936508"/>
                </a:lnTo>
                <a:lnTo>
                  <a:pt x="0" y="5815275"/>
                </a:lnTo>
                <a:close/>
                <a:moveTo>
                  <a:pt x="5550080" y="0"/>
                </a:moveTo>
                <a:lnTo>
                  <a:pt x="5671314" y="0"/>
                </a:lnTo>
                <a:lnTo>
                  <a:pt x="0" y="5671314"/>
                </a:lnTo>
                <a:lnTo>
                  <a:pt x="0" y="5550080"/>
                </a:lnTo>
                <a:close/>
                <a:moveTo>
                  <a:pt x="5284907" y="0"/>
                </a:moveTo>
                <a:lnTo>
                  <a:pt x="5406140" y="0"/>
                </a:lnTo>
                <a:lnTo>
                  <a:pt x="0" y="5406140"/>
                </a:lnTo>
                <a:lnTo>
                  <a:pt x="0" y="5284907"/>
                </a:lnTo>
                <a:close/>
                <a:moveTo>
                  <a:pt x="5019734" y="0"/>
                </a:moveTo>
                <a:lnTo>
                  <a:pt x="5140967" y="0"/>
                </a:lnTo>
                <a:lnTo>
                  <a:pt x="0" y="5140967"/>
                </a:lnTo>
                <a:lnTo>
                  <a:pt x="0" y="5019734"/>
                </a:lnTo>
                <a:close/>
                <a:moveTo>
                  <a:pt x="4754560" y="0"/>
                </a:moveTo>
                <a:lnTo>
                  <a:pt x="4875794" y="0"/>
                </a:lnTo>
                <a:lnTo>
                  <a:pt x="0" y="4875794"/>
                </a:lnTo>
                <a:lnTo>
                  <a:pt x="0" y="4754560"/>
                </a:lnTo>
                <a:close/>
                <a:moveTo>
                  <a:pt x="4489386" y="0"/>
                </a:moveTo>
                <a:lnTo>
                  <a:pt x="4610620" y="0"/>
                </a:lnTo>
                <a:lnTo>
                  <a:pt x="0" y="4610620"/>
                </a:lnTo>
                <a:lnTo>
                  <a:pt x="0" y="4489386"/>
                </a:lnTo>
                <a:close/>
                <a:moveTo>
                  <a:pt x="4224213" y="0"/>
                </a:moveTo>
                <a:lnTo>
                  <a:pt x="4345447" y="0"/>
                </a:lnTo>
                <a:lnTo>
                  <a:pt x="0" y="4345447"/>
                </a:lnTo>
                <a:lnTo>
                  <a:pt x="0" y="4224213"/>
                </a:lnTo>
                <a:close/>
                <a:moveTo>
                  <a:pt x="3959039" y="0"/>
                </a:moveTo>
                <a:lnTo>
                  <a:pt x="4080273" y="0"/>
                </a:lnTo>
                <a:lnTo>
                  <a:pt x="0" y="4080273"/>
                </a:lnTo>
                <a:lnTo>
                  <a:pt x="0" y="3959039"/>
                </a:lnTo>
                <a:close/>
                <a:moveTo>
                  <a:pt x="3693866" y="0"/>
                </a:moveTo>
                <a:lnTo>
                  <a:pt x="3815099" y="0"/>
                </a:lnTo>
                <a:lnTo>
                  <a:pt x="0" y="3815099"/>
                </a:lnTo>
                <a:lnTo>
                  <a:pt x="0" y="3693866"/>
                </a:lnTo>
                <a:close/>
                <a:moveTo>
                  <a:pt x="3428692" y="0"/>
                </a:moveTo>
                <a:lnTo>
                  <a:pt x="3549926" y="0"/>
                </a:lnTo>
                <a:lnTo>
                  <a:pt x="0" y="3549926"/>
                </a:lnTo>
                <a:lnTo>
                  <a:pt x="0" y="3428692"/>
                </a:lnTo>
                <a:close/>
                <a:moveTo>
                  <a:pt x="3163519" y="0"/>
                </a:moveTo>
                <a:lnTo>
                  <a:pt x="3284752" y="0"/>
                </a:lnTo>
                <a:lnTo>
                  <a:pt x="0" y="3284752"/>
                </a:lnTo>
                <a:lnTo>
                  <a:pt x="0" y="3163519"/>
                </a:lnTo>
                <a:close/>
                <a:moveTo>
                  <a:pt x="2898345" y="0"/>
                </a:moveTo>
                <a:lnTo>
                  <a:pt x="3019579" y="0"/>
                </a:lnTo>
                <a:lnTo>
                  <a:pt x="0" y="3019579"/>
                </a:lnTo>
                <a:lnTo>
                  <a:pt x="0" y="2898345"/>
                </a:lnTo>
                <a:close/>
                <a:moveTo>
                  <a:pt x="2633172" y="0"/>
                </a:moveTo>
                <a:lnTo>
                  <a:pt x="2754405" y="0"/>
                </a:lnTo>
                <a:lnTo>
                  <a:pt x="0" y="2754405"/>
                </a:lnTo>
                <a:lnTo>
                  <a:pt x="0" y="2633172"/>
                </a:lnTo>
                <a:close/>
                <a:moveTo>
                  <a:pt x="2367998" y="0"/>
                </a:moveTo>
                <a:lnTo>
                  <a:pt x="2489232" y="0"/>
                </a:lnTo>
                <a:lnTo>
                  <a:pt x="0" y="2489232"/>
                </a:lnTo>
                <a:lnTo>
                  <a:pt x="0" y="2367998"/>
                </a:lnTo>
                <a:close/>
                <a:moveTo>
                  <a:pt x="2102825" y="0"/>
                </a:moveTo>
                <a:lnTo>
                  <a:pt x="2224058" y="0"/>
                </a:lnTo>
                <a:lnTo>
                  <a:pt x="0" y="2224058"/>
                </a:lnTo>
                <a:lnTo>
                  <a:pt x="0" y="2102825"/>
                </a:lnTo>
                <a:close/>
                <a:moveTo>
                  <a:pt x="1837651" y="0"/>
                </a:moveTo>
                <a:lnTo>
                  <a:pt x="1958885" y="0"/>
                </a:lnTo>
                <a:lnTo>
                  <a:pt x="0" y="1958884"/>
                </a:lnTo>
                <a:lnTo>
                  <a:pt x="0" y="1837651"/>
                </a:lnTo>
                <a:close/>
                <a:moveTo>
                  <a:pt x="1572478" y="0"/>
                </a:moveTo>
                <a:lnTo>
                  <a:pt x="1693711" y="0"/>
                </a:lnTo>
                <a:lnTo>
                  <a:pt x="0" y="1693711"/>
                </a:lnTo>
                <a:lnTo>
                  <a:pt x="0" y="1572478"/>
                </a:lnTo>
                <a:close/>
                <a:moveTo>
                  <a:pt x="1307304" y="0"/>
                </a:moveTo>
                <a:lnTo>
                  <a:pt x="1428538" y="0"/>
                </a:lnTo>
                <a:lnTo>
                  <a:pt x="0" y="1428537"/>
                </a:lnTo>
                <a:lnTo>
                  <a:pt x="0" y="1307304"/>
                </a:lnTo>
                <a:close/>
                <a:moveTo>
                  <a:pt x="1042132" y="0"/>
                </a:moveTo>
                <a:lnTo>
                  <a:pt x="1163367" y="0"/>
                </a:lnTo>
                <a:lnTo>
                  <a:pt x="0" y="1163367"/>
                </a:lnTo>
                <a:lnTo>
                  <a:pt x="0" y="1042132"/>
                </a:lnTo>
                <a:close/>
                <a:moveTo>
                  <a:pt x="776961" y="0"/>
                </a:moveTo>
                <a:lnTo>
                  <a:pt x="898198" y="0"/>
                </a:lnTo>
                <a:lnTo>
                  <a:pt x="0" y="898198"/>
                </a:lnTo>
                <a:lnTo>
                  <a:pt x="0" y="776961"/>
                </a:lnTo>
                <a:close/>
                <a:moveTo>
                  <a:pt x="511786" y="0"/>
                </a:moveTo>
                <a:lnTo>
                  <a:pt x="633021" y="0"/>
                </a:lnTo>
                <a:lnTo>
                  <a:pt x="0" y="633021"/>
                </a:lnTo>
                <a:lnTo>
                  <a:pt x="0" y="511786"/>
                </a:lnTo>
                <a:close/>
                <a:moveTo>
                  <a:pt x="246613" y="0"/>
                </a:moveTo>
                <a:lnTo>
                  <a:pt x="367846" y="0"/>
                </a:lnTo>
                <a:lnTo>
                  <a:pt x="0" y="367846"/>
                </a:lnTo>
                <a:lnTo>
                  <a:pt x="0" y="246612"/>
                </a:lnTo>
                <a:close/>
                <a:moveTo>
                  <a:pt x="0" y="0"/>
                </a:moveTo>
                <a:lnTo>
                  <a:pt x="102673" y="0"/>
                </a:lnTo>
                <a:lnTo>
                  <a:pt x="0" y="102672"/>
                </a:lnTo>
                <a:close/>
              </a:path>
            </a:pathLst>
          </a:custGeom>
          <a:solidFill>
            <a:srgbClr val="92D05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A0859B8F-C1D8-435C-81D5-89AA549C2D79}"/>
              </a:ext>
            </a:extLst>
          </p:cNvPr>
          <p:cNvSpPr/>
          <p:nvPr/>
        </p:nvSpPr>
        <p:spPr bwMode="auto">
          <a:xfrm>
            <a:off x="685670" y="3822700"/>
            <a:ext cx="2669239" cy="2527301"/>
          </a:xfrm>
          <a:custGeom>
            <a:avLst/>
            <a:gdLst>
              <a:gd name="connsiteX0" fmla="*/ 0 w 6840760"/>
              <a:gd name="connsiteY0" fmla="*/ 6057899 h 6476999"/>
              <a:gd name="connsiteX1" fmla="*/ 6840760 w 6840760"/>
              <a:gd name="connsiteY1" fmla="*/ 6057899 h 6476999"/>
              <a:gd name="connsiteX2" fmla="*/ 6840760 w 6840760"/>
              <a:gd name="connsiteY2" fmla="*/ 6476999 h 6476999"/>
              <a:gd name="connsiteX3" fmla="*/ 0 w 6840760"/>
              <a:gd name="connsiteY3" fmla="*/ 6476999 h 6476999"/>
              <a:gd name="connsiteX4" fmla="*/ 0 w 6840760"/>
              <a:gd name="connsiteY4" fmla="*/ 5300659 h 6476999"/>
              <a:gd name="connsiteX5" fmla="*/ 6840760 w 6840760"/>
              <a:gd name="connsiteY5" fmla="*/ 5300659 h 6476999"/>
              <a:gd name="connsiteX6" fmla="*/ 6840760 w 6840760"/>
              <a:gd name="connsiteY6" fmla="*/ 5719759 h 6476999"/>
              <a:gd name="connsiteX7" fmla="*/ 0 w 6840760"/>
              <a:gd name="connsiteY7" fmla="*/ 5719759 h 6476999"/>
              <a:gd name="connsiteX8" fmla="*/ 0 w 6840760"/>
              <a:gd name="connsiteY8" fmla="*/ 4543422 h 6476999"/>
              <a:gd name="connsiteX9" fmla="*/ 6840760 w 6840760"/>
              <a:gd name="connsiteY9" fmla="*/ 4543422 h 6476999"/>
              <a:gd name="connsiteX10" fmla="*/ 6840760 w 6840760"/>
              <a:gd name="connsiteY10" fmla="*/ 4962522 h 6476999"/>
              <a:gd name="connsiteX11" fmla="*/ 0 w 6840760"/>
              <a:gd name="connsiteY11" fmla="*/ 4962522 h 6476999"/>
              <a:gd name="connsiteX12" fmla="*/ 0 w 6840760"/>
              <a:gd name="connsiteY12" fmla="*/ 3786184 h 6476999"/>
              <a:gd name="connsiteX13" fmla="*/ 6840760 w 6840760"/>
              <a:gd name="connsiteY13" fmla="*/ 3786184 h 6476999"/>
              <a:gd name="connsiteX14" fmla="*/ 6840760 w 6840760"/>
              <a:gd name="connsiteY14" fmla="*/ 4205284 h 6476999"/>
              <a:gd name="connsiteX15" fmla="*/ 0 w 6840760"/>
              <a:gd name="connsiteY15" fmla="*/ 4205284 h 6476999"/>
              <a:gd name="connsiteX16" fmla="*/ 0 w 6840760"/>
              <a:gd name="connsiteY16" fmla="*/ 3028947 h 6476999"/>
              <a:gd name="connsiteX17" fmla="*/ 6840760 w 6840760"/>
              <a:gd name="connsiteY17" fmla="*/ 3028947 h 6476999"/>
              <a:gd name="connsiteX18" fmla="*/ 6840760 w 6840760"/>
              <a:gd name="connsiteY18" fmla="*/ 3448047 h 6476999"/>
              <a:gd name="connsiteX19" fmla="*/ 0 w 6840760"/>
              <a:gd name="connsiteY19" fmla="*/ 3448047 h 6476999"/>
              <a:gd name="connsiteX20" fmla="*/ 0 w 6840760"/>
              <a:gd name="connsiteY20" fmla="*/ 2271710 h 6476999"/>
              <a:gd name="connsiteX21" fmla="*/ 6840760 w 6840760"/>
              <a:gd name="connsiteY21" fmla="*/ 2271710 h 6476999"/>
              <a:gd name="connsiteX22" fmla="*/ 6840760 w 6840760"/>
              <a:gd name="connsiteY22" fmla="*/ 2690811 h 6476999"/>
              <a:gd name="connsiteX23" fmla="*/ 0 w 6840760"/>
              <a:gd name="connsiteY23" fmla="*/ 2690811 h 6476999"/>
              <a:gd name="connsiteX24" fmla="*/ 0 w 6840760"/>
              <a:gd name="connsiteY24" fmla="*/ 1514474 h 6476999"/>
              <a:gd name="connsiteX25" fmla="*/ 6840760 w 6840760"/>
              <a:gd name="connsiteY25" fmla="*/ 1514474 h 6476999"/>
              <a:gd name="connsiteX26" fmla="*/ 6840760 w 6840760"/>
              <a:gd name="connsiteY26" fmla="*/ 1933573 h 6476999"/>
              <a:gd name="connsiteX27" fmla="*/ 0 w 6840760"/>
              <a:gd name="connsiteY27" fmla="*/ 1933573 h 6476999"/>
              <a:gd name="connsiteX28" fmla="*/ 0 w 6840760"/>
              <a:gd name="connsiteY28" fmla="*/ 757237 h 6476999"/>
              <a:gd name="connsiteX29" fmla="*/ 6840760 w 6840760"/>
              <a:gd name="connsiteY29" fmla="*/ 757237 h 6476999"/>
              <a:gd name="connsiteX30" fmla="*/ 6840760 w 6840760"/>
              <a:gd name="connsiteY30" fmla="*/ 1176337 h 6476999"/>
              <a:gd name="connsiteX31" fmla="*/ 0 w 6840760"/>
              <a:gd name="connsiteY31" fmla="*/ 1176337 h 6476999"/>
              <a:gd name="connsiteX32" fmla="*/ 0 w 6840760"/>
              <a:gd name="connsiteY32" fmla="*/ 0 h 6476999"/>
              <a:gd name="connsiteX33" fmla="*/ 6840760 w 6840760"/>
              <a:gd name="connsiteY33" fmla="*/ 0 h 6476999"/>
              <a:gd name="connsiteX34" fmla="*/ 6840760 w 6840760"/>
              <a:gd name="connsiteY34" fmla="*/ 419100 h 6476999"/>
              <a:gd name="connsiteX35" fmla="*/ 0 w 6840760"/>
              <a:gd name="connsiteY35" fmla="*/ 419100 h 647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840760" h="6476999">
                <a:moveTo>
                  <a:pt x="0" y="6057899"/>
                </a:moveTo>
                <a:lnTo>
                  <a:pt x="6840760" y="6057899"/>
                </a:lnTo>
                <a:lnTo>
                  <a:pt x="6840760" y="6476999"/>
                </a:lnTo>
                <a:lnTo>
                  <a:pt x="0" y="6476999"/>
                </a:lnTo>
                <a:close/>
                <a:moveTo>
                  <a:pt x="0" y="5300659"/>
                </a:moveTo>
                <a:lnTo>
                  <a:pt x="6840760" y="5300659"/>
                </a:lnTo>
                <a:lnTo>
                  <a:pt x="6840760" y="5719759"/>
                </a:lnTo>
                <a:lnTo>
                  <a:pt x="0" y="5719759"/>
                </a:lnTo>
                <a:close/>
                <a:moveTo>
                  <a:pt x="0" y="4543422"/>
                </a:moveTo>
                <a:lnTo>
                  <a:pt x="6840760" y="4543422"/>
                </a:lnTo>
                <a:lnTo>
                  <a:pt x="6840760" y="4962522"/>
                </a:lnTo>
                <a:lnTo>
                  <a:pt x="0" y="4962522"/>
                </a:lnTo>
                <a:close/>
                <a:moveTo>
                  <a:pt x="0" y="3786184"/>
                </a:moveTo>
                <a:lnTo>
                  <a:pt x="6840760" y="3786184"/>
                </a:lnTo>
                <a:lnTo>
                  <a:pt x="6840760" y="4205284"/>
                </a:lnTo>
                <a:lnTo>
                  <a:pt x="0" y="4205284"/>
                </a:lnTo>
                <a:close/>
                <a:moveTo>
                  <a:pt x="0" y="3028947"/>
                </a:moveTo>
                <a:lnTo>
                  <a:pt x="6840760" y="3028947"/>
                </a:lnTo>
                <a:lnTo>
                  <a:pt x="6840760" y="3448047"/>
                </a:lnTo>
                <a:lnTo>
                  <a:pt x="0" y="3448047"/>
                </a:lnTo>
                <a:close/>
                <a:moveTo>
                  <a:pt x="0" y="2271710"/>
                </a:moveTo>
                <a:lnTo>
                  <a:pt x="6840760" y="2271710"/>
                </a:lnTo>
                <a:lnTo>
                  <a:pt x="6840760" y="2690811"/>
                </a:lnTo>
                <a:lnTo>
                  <a:pt x="0" y="2690811"/>
                </a:lnTo>
                <a:close/>
                <a:moveTo>
                  <a:pt x="0" y="1514474"/>
                </a:moveTo>
                <a:lnTo>
                  <a:pt x="6840760" y="1514474"/>
                </a:lnTo>
                <a:lnTo>
                  <a:pt x="6840760" y="1933573"/>
                </a:lnTo>
                <a:lnTo>
                  <a:pt x="0" y="1933573"/>
                </a:lnTo>
                <a:close/>
                <a:moveTo>
                  <a:pt x="0" y="757237"/>
                </a:moveTo>
                <a:lnTo>
                  <a:pt x="6840760" y="757237"/>
                </a:lnTo>
                <a:lnTo>
                  <a:pt x="6840760" y="1176337"/>
                </a:lnTo>
                <a:lnTo>
                  <a:pt x="0" y="1176337"/>
                </a:lnTo>
                <a:close/>
                <a:moveTo>
                  <a:pt x="0" y="0"/>
                </a:moveTo>
                <a:lnTo>
                  <a:pt x="6840760" y="0"/>
                </a:lnTo>
                <a:lnTo>
                  <a:pt x="6840760" y="419100"/>
                </a:lnTo>
                <a:lnTo>
                  <a:pt x="0" y="41910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46D53C02-1DAF-4281-A5C9-8DE472C94F33}"/>
              </a:ext>
            </a:extLst>
          </p:cNvPr>
          <p:cNvSpPr/>
          <p:nvPr/>
        </p:nvSpPr>
        <p:spPr bwMode="auto">
          <a:xfrm>
            <a:off x="3695572" y="3753852"/>
            <a:ext cx="2530245" cy="2672348"/>
          </a:xfrm>
          <a:custGeom>
            <a:avLst/>
            <a:gdLst>
              <a:gd name="connsiteX0" fmla="*/ 6057899 w 6476999"/>
              <a:gd name="connsiteY0" fmla="*/ 0 h 6840760"/>
              <a:gd name="connsiteX1" fmla="*/ 6476999 w 6476999"/>
              <a:gd name="connsiteY1" fmla="*/ 0 h 6840760"/>
              <a:gd name="connsiteX2" fmla="*/ 6476999 w 6476999"/>
              <a:gd name="connsiteY2" fmla="*/ 6840760 h 6840760"/>
              <a:gd name="connsiteX3" fmla="*/ 6057899 w 6476999"/>
              <a:gd name="connsiteY3" fmla="*/ 6840760 h 6840760"/>
              <a:gd name="connsiteX4" fmla="*/ 5300661 w 6476999"/>
              <a:gd name="connsiteY4" fmla="*/ 0 h 6840760"/>
              <a:gd name="connsiteX5" fmla="*/ 5719761 w 6476999"/>
              <a:gd name="connsiteY5" fmla="*/ 0 h 6840760"/>
              <a:gd name="connsiteX6" fmla="*/ 5719761 w 6476999"/>
              <a:gd name="connsiteY6" fmla="*/ 6840760 h 6840760"/>
              <a:gd name="connsiteX7" fmla="*/ 5300661 w 6476999"/>
              <a:gd name="connsiteY7" fmla="*/ 6840760 h 6840760"/>
              <a:gd name="connsiteX8" fmla="*/ 4543425 w 6476999"/>
              <a:gd name="connsiteY8" fmla="*/ 0 h 6840760"/>
              <a:gd name="connsiteX9" fmla="*/ 4962525 w 6476999"/>
              <a:gd name="connsiteY9" fmla="*/ 0 h 6840760"/>
              <a:gd name="connsiteX10" fmla="*/ 4962525 w 6476999"/>
              <a:gd name="connsiteY10" fmla="*/ 6840760 h 6840760"/>
              <a:gd name="connsiteX11" fmla="*/ 4543425 w 6476999"/>
              <a:gd name="connsiteY11" fmla="*/ 6840760 h 6840760"/>
              <a:gd name="connsiteX12" fmla="*/ 3786188 w 6476999"/>
              <a:gd name="connsiteY12" fmla="*/ 0 h 6840760"/>
              <a:gd name="connsiteX13" fmla="*/ 4205289 w 6476999"/>
              <a:gd name="connsiteY13" fmla="*/ 0 h 6840760"/>
              <a:gd name="connsiteX14" fmla="*/ 4205289 w 6476999"/>
              <a:gd name="connsiteY14" fmla="*/ 6840760 h 6840760"/>
              <a:gd name="connsiteX15" fmla="*/ 3786188 w 6476999"/>
              <a:gd name="connsiteY15" fmla="*/ 6840760 h 6840760"/>
              <a:gd name="connsiteX16" fmla="*/ 3028952 w 6476999"/>
              <a:gd name="connsiteY16" fmla="*/ 0 h 6840760"/>
              <a:gd name="connsiteX17" fmla="*/ 3448052 w 6476999"/>
              <a:gd name="connsiteY17" fmla="*/ 0 h 6840760"/>
              <a:gd name="connsiteX18" fmla="*/ 3448052 w 6476999"/>
              <a:gd name="connsiteY18" fmla="*/ 6840760 h 6840760"/>
              <a:gd name="connsiteX19" fmla="*/ 3028952 w 6476999"/>
              <a:gd name="connsiteY19" fmla="*/ 6840760 h 6840760"/>
              <a:gd name="connsiteX20" fmla="*/ 2271715 w 6476999"/>
              <a:gd name="connsiteY20" fmla="*/ 0 h 6840760"/>
              <a:gd name="connsiteX21" fmla="*/ 2690815 w 6476999"/>
              <a:gd name="connsiteY21" fmla="*/ 0 h 6840760"/>
              <a:gd name="connsiteX22" fmla="*/ 2690815 w 6476999"/>
              <a:gd name="connsiteY22" fmla="*/ 6840760 h 6840760"/>
              <a:gd name="connsiteX23" fmla="*/ 2271715 w 6476999"/>
              <a:gd name="connsiteY23" fmla="*/ 6840760 h 6840760"/>
              <a:gd name="connsiteX24" fmla="*/ 1514477 w 6476999"/>
              <a:gd name="connsiteY24" fmla="*/ 0 h 6840760"/>
              <a:gd name="connsiteX25" fmla="*/ 1933577 w 6476999"/>
              <a:gd name="connsiteY25" fmla="*/ 0 h 6840760"/>
              <a:gd name="connsiteX26" fmla="*/ 1933577 w 6476999"/>
              <a:gd name="connsiteY26" fmla="*/ 6840760 h 6840760"/>
              <a:gd name="connsiteX27" fmla="*/ 1514477 w 6476999"/>
              <a:gd name="connsiteY27" fmla="*/ 6840760 h 6840760"/>
              <a:gd name="connsiteX28" fmla="*/ 757240 w 6476999"/>
              <a:gd name="connsiteY28" fmla="*/ 0 h 6840760"/>
              <a:gd name="connsiteX29" fmla="*/ 1176340 w 6476999"/>
              <a:gd name="connsiteY29" fmla="*/ 0 h 6840760"/>
              <a:gd name="connsiteX30" fmla="*/ 1176340 w 6476999"/>
              <a:gd name="connsiteY30" fmla="*/ 6840760 h 6840760"/>
              <a:gd name="connsiteX31" fmla="*/ 757240 w 6476999"/>
              <a:gd name="connsiteY31" fmla="*/ 6840760 h 6840760"/>
              <a:gd name="connsiteX32" fmla="*/ 0 w 6476999"/>
              <a:gd name="connsiteY32" fmla="*/ 0 h 6840760"/>
              <a:gd name="connsiteX33" fmla="*/ 419100 w 6476999"/>
              <a:gd name="connsiteY33" fmla="*/ 0 h 6840760"/>
              <a:gd name="connsiteX34" fmla="*/ 419100 w 6476999"/>
              <a:gd name="connsiteY34" fmla="*/ 6840760 h 6840760"/>
              <a:gd name="connsiteX35" fmla="*/ 0 w 6476999"/>
              <a:gd name="connsiteY35" fmla="*/ 6840760 h 68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476999" h="6840760">
                <a:moveTo>
                  <a:pt x="6057899" y="0"/>
                </a:moveTo>
                <a:lnTo>
                  <a:pt x="6476999" y="0"/>
                </a:lnTo>
                <a:lnTo>
                  <a:pt x="6476999" y="6840760"/>
                </a:lnTo>
                <a:lnTo>
                  <a:pt x="6057899" y="6840760"/>
                </a:lnTo>
                <a:close/>
                <a:moveTo>
                  <a:pt x="5300661" y="0"/>
                </a:moveTo>
                <a:lnTo>
                  <a:pt x="5719761" y="0"/>
                </a:lnTo>
                <a:lnTo>
                  <a:pt x="5719761" y="6840760"/>
                </a:lnTo>
                <a:lnTo>
                  <a:pt x="5300661" y="6840760"/>
                </a:lnTo>
                <a:close/>
                <a:moveTo>
                  <a:pt x="4543425" y="0"/>
                </a:moveTo>
                <a:lnTo>
                  <a:pt x="4962525" y="0"/>
                </a:lnTo>
                <a:lnTo>
                  <a:pt x="4962525" y="6840760"/>
                </a:lnTo>
                <a:lnTo>
                  <a:pt x="4543425" y="6840760"/>
                </a:lnTo>
                <a:close/>
                <a:moveTo>
                  <a:pt x="3786188" y="0"/>
                </a:moveTo>
                <a:lnTo>
                  <a:pt x="4205289" y="0"/>
                </a:lnTo>
                <a:lnTo>
                  <a:pt x="4205289" y="6840760"/>
                </a:lnTo>
                <a:lnTo>
                  <a:pt x="3786188" y="6840760"/>
                </a:lnTo>
                <a:close/>
                <a:moveTo>
                  <a:pt x="3028952" y="0"/>
                </a:moveTo>
                <a:lnTo>
                  <a:pt x="3448052" y="0"/>
                </a:lnTo>
                <a:lnTo>
                  <a:pt x="3448052" y="6840760"/>
                </a:lnTo>
                <a:lnTo>
                  <a:pt x="3028952" y="6840760"/>
                </a:lnTo>
                <a:close/>
                <a:moveTo>
                  <a:pt x="2271715" y="0"/>
                </a:moveTo>
                <a:lnTo>
                  <a:pt x="2690815" y="0"/>
                </a:lnTo>
                <a:lnTo>
                  <a:pt x="2690815" y="6840760"/>
                </a:lnTo>
                <a:lnTo>
                  <a:pt x="2271715" y="6840760"/>
                </a:lnTo>
                <a:close/>
                <a:moveTo>
                  <a:pt x="1514477" y="0"/>
                </a:moveTo>
                <a:lnTo>
                  <a:pt x="1933577" y="0"/>
                </a:lnTo>
                <a:lnTo>
                  <a:pt x="1933577" y="6840760"/>
                </a:lnTo>
                <a:lnTo>
                  <a:pt x="1514477" y="6840760"/>
                </a:lnTo>
                <a:close/>
                <a:moveTo>
                  <a:pt x="757240" y="0"/>
                </a:moveTo>
                <a:lnTo>
                  <a:pt x="1176340" y="0"/>
                </a:lnTo>
                <a:lnTo>
                  <a:pt x="1176340" y="6840760"/>
                </a:lnTo>
                <a:lnTo>
                  <a:pt x="757240" y="6840760"/>
                </a:lnTo>
                <a:close/>
                <a:moveTo>
                  <a:pt x="0" y="0"/>
                </a:moveTo>
                <a:lnTo>
                  <a:pt x="419100" y="0"/>
                </a:lnTo>
                <a:lnTo>
                  <a:pt x="419100" y="6840760"/>
                </a:lnTo>
                <a:lnTo>
                  <a:pt x="0" y="684076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B8F2A45B-50B3-4D64-B359-6194F0600FC8}"/>
              </a:ext>
            </a:extLst>
          </p:cNvPr>
          <p:cNvSpPr/>
          <p:nvPr/>
        </p:nvSpPr>
        <p:spPr bwMode="auto">
          <a:xfrm>
            <a:off x="6574159" y="3751403"/>
            <a:ext cx="2679782" cy="2679782"/>
          </a:xfrm>
          <a:custGeom>
            <a:avLst/>
            <a:gdLst>
              <a:gd name="connsiteX0" fmla="*/ 6840760 w 6840760"/>
              <a:gd name="connsiteY0" fmla="*/ 6198891 h 6840760"/>
              <a:gd name="connsiteX1" fmla="*/ 6840760 w 6840760"/>
              <a:gd name="connsiteY1" fmla="*/ 6791589 h 6840760"/>
              <a:gd name="connsiteX2" fmla="*/ 6791588 w 6840760"/>
              <a:gd name="connsiteY2" fmla="*/ 6840760 h 6840760"/>
              <a:gd name="connsiteX3" fmla="*/ 6198891 w 6840760"/>
              <a:gd name="connsiteY3" fmla="*/ 6840760 h 6840760"/>
              <a:gd name="connsiteX4" fmla="*/ 6840760 w 6840760"/>
              <a:gd name="connsiteY4" fmla="*/ 5127997 h 6840760"/>
              <a:gd name="connsiteX5" fmla="*/ 6840760 w 6840760"/>
              <a:gd name="connsiteY5" fmla="*/ 5720695 h 6840760"/>
              <a:gd name="connsiteX6" fmla="*/ 5720695 w 6840760"/>
              <a:gd name="connsiteY6" fmla="*/ 6840760 h 6840760"/>
              <a:gd name="connsiteX7" fmla="*/ 5127997 w 6840760"/>
              <a:gd name="connsiteY7" fmla="*/ 6840760 h 6840760"/>
              <a:gd name="connsiteX8" fmla="*/ 6840760 w 6840760"/>
              <a:gd name="connsiteY8" fmla="*/ 4057103 h 6840760"/>
              <a:gd name="connsiteX9" fmla="*/ 6840760 w 6840760"/>
              <a:gd name="connsiteY9" fmla="*/ 4649799 h 6840760"/>
              <a:gd name="connsiteX10" fmla="*/ 4649799 w 6840760"/>
              <a:gd name="connsiteY10" fmla="*/ 6840760 h 6840760"/>
              <a:gd name="connsiteX11" fmla="*/ 4057103 w 6840760"/>
              <a:gd name="connsiteY11" fmla="*/ 6840760 h 6840760"/>
              <a:gd name="connsiteX12" fmla="*/ 6840760 w 6840760"/>
              <a:gd name="connsiteY12" fmla="*/ 2986209 h 6840760"/>
              <a:gd name="connsiteX13" fmla="*/ 6840760 w 6840760"/>
              <a:gd name="connsiteY13" fmla="*/ 3578905 h 6840760"/>
              <a:gd name="connsiteX14" fmla="*/ 3578905 w 6840760"/>
              <a:gd name="connsiteY14" fmla="*/ 6840760 h 6840760"/>
              <a:gd name="connsiteX15" fmla="*/ 2986209 w 6840760"/>
              <a:gd name="connsiteY15" fmla="*/ 6840760 h 6840760"/>
              <a:gd name="connsiteX16" fmla="*/ 6840760 w 6840760"/>
              <a:gd name="connsiteY16" fmla="*/ 1915312 h 6840760"/>
              <a:gd name="connsiteX17" fmla="*/ 6840760 w 6840760"/>
              <a:gd name="connsiteY17" fmla="*/ 2508011 h 6840760"/>
              <a:gd name="connsiteX18" fmla="*/ 2508011 w 6840760"/>
              <a:gd name="connsiteY18" fmla="*/ 6840760 h 6840760"/>
              <a:gd name="connsiteX19" fmla="*/ 1915312 w 6840760"/>
              <a:gd name="connsiteY19" fmla="*/ 6840760 h 6840760"/>
              <a:gd name="connsiteX20" fmla="*/ 6840760 w 6840760"/>
              <a:gd name="connsiteY20" fmla="*/ 844413 h 6840760"/>
              <a:gd name="connsiteX21" fmla="*/ 6840760 w 6840760"/>
              <a:gd name="connsiteY21" fmla="*/ 1437109 h 6840760"/>
              <a:gd name="connsiteX22" fmla="*/ 1437110 w 6840760"/>
              <a:gd name="connsiteY22" fmla="*/ 6840760 h 6840760"/>
              <a:gd name="connsiteX23" fmla="*/ 844413 w 6840760"/>
              <a:gd name="connsiteY23" fmla="*/ 6840760 h 6840760"/>
              <a:gd name="connsiteX24" fmla="*/ 6614278 w 6840760"/>
              <a:gd name="connsiteY24" fmla="*/ 0 h 6840760"/>
              <a:gd name="connsiteX25" fmla="*/ 6840760 w 6840760"/>
              <a:gd name="connsiteY25" fmla="*/ 0 h 6840760"/>
              <a:gd name="connsiteX26" fmla="*/ 6840760 w 6840760"/>
              <a:gd name="connsiteY26" fmla="*/ 366215 h 6840760"/>
              <a:gd name="connsiteX27" fmla="*/ 366215 w 6840760"/>
              <a:gd name="connsiteY27" fmla="*/ 6840760 h 6840760"/>
              <a:gd name="connsiteX28" fmla="*/ 0 w 6840760"/>
              <a:gd name="connsiteY28" fmla="*/ 6840760 h 6840760"/>
              <a:gd name="connsiteX29" fmla="*/ 0 w 6840760"/>
              <a:gd name="connsiteY29" fmla="*/ 6614278 h 6840760"/>
              <a:gd name="connsiteX30" fmla="*/ 5543382 w 6840760"/>
              <a:gd name="connsiteY30" fmla="*/ 0 h 6840760"/>
              <a:gd name="connsiteX31" fmla="*/ 6136078 w 6840760"/>
              <a:gd name="connsiteY31" fmla="*/ 0 h 6840760"/>
              <a:gd name="connsiteX32" fmla="*/ 0 w 6840760"/>
              <a:gd name="connsiteY32" fmla="*/ 6136078 h 6840760"/>
              <a:gd name="connsiteX33" fmla="*/ 0 w 6840760"/>
              <a:gd name="connsiteY33" fmla="*/ 5543382 h 6840760"/>
              <a:gd name="connsiteX34" fmla="*/ 4472486 w 6840760"/>
              <a:gd name="connsiteY34" fmla="*/ 0 h 6840760"/>
              <a:gd name="connsiteX35" fmla="*/ 5065184 w 6840760"/>
              <a:gd name="connsiteY35" fmla="*/ 0 h 6840760"/>
              <a:gd name="connsiteX36" fmla="*/ 0 w 6840760"/>
              <a:gd name="connsiteY36" fmla="*/ 5065184 h 6840760"/>
              <a:gd name="connsiteX37" fmla="*/ 0 w 6840760"/>
              <a:gd name="connsiteY37" fmla="*/ 4472487 h 6840760"/>
              <a:gd name="connsiteX38" fmla="*/ 3401592 w 6840760"/>
              <a:gd name="connsiteY38" fmla="*/ 0 h 6840760"/>
              <a:gd name="connsiteX39" fmla="*/ 3994290 w 6840760"/>
              <a:gd name="connsiteY39" fmla="*/ 0 h 6840760"/>
              <a:gd name="connsiteX40" fmla="*/ 0 w 6840760"/>
              <a:gd name="connsiteY40" fmla="*/ 3994290 h 6840760"/>
              <a:gd name="connsiteX41" fmla="*/ 0 w 6840760"/>
              <a:gd name="connsiteY41" fmla="*/ 3401592 h 6840760"/>
              <a:gd name="connsiteX42" fmla="*/ 2330698 w 6840760"/>
              <a:gd name="connsiteY42" fmla="*/ 0 h 6840760"/>
              <a:gd name="connsiteX43" fmla="*/ 2923394 w 6840760"/>
              <a:gd name="connsiteY43" fmla="*/ 0 h 6840760"/>
              <a:gd name="connsiteX44" fmla="*/ 0 w 6840760"/>
              <a:gd name="connsiteY44" fmla="*/ 2923394 h 6840760"/>
              <a:gd name="connsiteX45" fmla="*/ 0 w 6840760"/>
              <a:gd name="connsiteY45" fmla="*/ 2330698 h 6840760"/>
              <a:gd name="connsiteX46" fmla="*/ 1259803 w 6840760"/>
              <a:gd name="connsiteY46" fmla="*/ 0 h 6840760"/>
              <a:gd name="connsiteX47" fmla="*/ 1852500 w 6840760"/>
              <a:gd name="connsiteY47" fmla="*/ 0 h 6840760"/>
              <a:gd name="connsiteX48" fmla="*/ 0 w 6840760"/>
              <a:gd name="connsiteY48" fmla="*/ 1852500 h 6840760"/>
              <a:gd name="connsiteX49" fmla="*/ 0 w 6840760"/>
              <a:gd name="connsiteY49" fmla="*/ 1259803 h 6840760"/>
              <a:gd name="connsiteX50" fmla="*/ 188909 w 6840760"/>
              <a:gd name="connsiteY50" fmla="*/ 0 h 6840760"/>
              <a:gd name="connsiteX51" fmla="*/ 781606 w 6840760"/>
              <a:gd name="connsiteY51" fmla="*/ 0 h 6840760"/>
              <a:gd name="connsiteX52" fmla="*/ 0 w 6840760"/>
              <a:gd name="connsiteY52" fmla="*/ 781606 h 6840760"/>
              <a:gd name="connsiteX53" fmla="*/ 0 w 6840760"/>
              <a:gd name="connsiteY53" fmla="*/ 188909 h 68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6840760" h="6840760">
                <a:moveTo>
                  <a:pt x="6840760" y="6198891"/>
                </a:moveTo>
                <a:lnTo>
                  <a:pt x="6840760" y="6791589"/>
                </a:lnTo>
                <a:lnTo>
                  <a:pt x="6791588" y="6840760"/>
                </a:lnTo>
                <a:lnTo>
                  <a:pt x="6198891" y="6840760"/>
                </a:lnTo>
                <a:close/>
                <a:moveTo>
                  <a:pt x="6840760" y="5127997"/>
                </a:moveTo>
                <a:lnTo>
                  <a:pt x="6840760" y="5720695"/>
                </a:lnTo>
                <a:lnTo>
                  <a:pt x="5720695" y="6840760"/>
                </a:lnTo>
                <a:lnTo>
                  <a:pt x="5127997" y="6840760"/>
                </a:lnTo>
                <a:close/>
                <a:moveTo>
                  <a:pt x="6840760" y="4057103"/>
                </a:moveTo>
                <a:lnTo>
                  <a:pt x="6840760" y="4649799"/>
                </a:lnTo>
                <a:lnTo>
                  <a:pt x="4649799" y="6840760"/>
                </a:lnTo>
                <a:lnTo>
                  <a:pt x="4057103" y="6840760"/>
                </a:lnTo>
                <a:close/>
                <a:moveTo>
                  <a:pt x="6840760" y="2986209"/>
                </a:moveTo>
                <a:lnTo>
                  <a:pt x="6840760" y="3578905"/>
                </a:lnTo>
                <a:lnTo>
                  <a:pt x="3578905" y="6840760"/>
                </a:lnTo>
                <a:lnTo>
                  <a:pt x="2986209" y="6840760"/>
                </a:lnTo>
                <a:close/>
                <a:moveTo>
                  <a:pt x="6840760" y="1915312"/>
                </a:moveTo>
                <a:lnTo>
                  <a:pt x="6840760" y="2508011"/>
                </a:lnTo>
                <a:lnTo>
                  <a:pt x="2508011" y="6840760"/>
                </a:lnTo>
                <a:lnTo>
                  <a:pt x="1915312" y="6840760"/>
                </a:lnTo>
                <a:close/>
                <a:moveTo>
                  <a:pt x="6840760" y="844413"/>
                </a:moveTo>
                <a:lnTo>
                  <a:pt x="6840760" y="1437109"/>
                </a:lnTo>
                <a:lnTo>
                  <a:pt x="1437110" y="6840760"/>
                </a:lnTo>
                <a:lnTo>
                  <a:pt x="844413" y="6840760"/>
                </a:lnTo>
                <a:close/>
                <a:moveTo>
                  <a:pt x="6614278" y="0"/>
                </a:moveTo>
                <a:lnTo>
                  <a:pt x="6840760" y="0"/>
                </a:lnTo>
                <a:lnTo>
                  <a:pt x="6840760" y="366215"/>
                </a:lnTo>
                <a:lnTo>
                  <a:pt x="366215" y="6840760"/>
                </a:lnTo>
                <a:lnTo>
                  <a:pt x="0" y="6840760"/>
                </a:lnTo>
                <a:lnTo>
                  <a:pt x="0" y="6614278"/>
                </a:lnTo>
                <a:close/>
                <a:moveTo>
                  <a:pt x="5543382" y="0"/>
                </a:moveTo>
                <a:lnTo>
                  <a:pt x="6136078" y="0"/>
                </a:lnTo>
                <a:lnTo>
                  <a:pt x="0" y="6136078"/>
                </a:lnTo>
                <a:lnTo>
                  <a:pt x="0" y="5543382"/>
                </a:lnTo>
                <a:close/>
                <a:moveTo>
                  <a:pt x="4472486" y="0"/>
                </a:moveTo>
                <a:lnTo>
                  <a:pt x="5065184" y="0"/>
                </a:lnTo>
                <a:lnTo>
                  <a:pt x="0" y="5065184"/>
                </a:lnTo>
                <a:lnTo>
                  <a:pt x="0" y="4472487"/>
                </a:lnTo>
                <a:close/>
                <a:moveTo>
                  <a:pt x="3401592" y="0"/>
                </a:moveTo>
                <a:lnTo>
                  <a:pt x="3994290" y="0"/>
                </a:lnTo>
                <a:lnTo>
                  <a:pt x="0" y="3994290"/>
                </a:lnTo>
                <a:lnTo>
                  <a:pt x="0" y="3401592"/>
                </a:lnTo>
                <a:close/>
                <a:moveTo>
                  <a:pt x="2330698" y="0"/>
                </a:moveTo>
                <a:lnTo>
                  <a:pt x="2923394" y="0"/>
                </a:lnTo>
                <a:lnTo>
                  <a:pt x="0" y="2923394"/>
                </a:lnTo>
                <a:lnTo>
                  <a:pt x="0" y="2330698"/>
                </a:lnTo>
                <a:close/>
                <a:moveTo>
                  <a:pt x="1259803" y="0"/>
                </a:moveTo>
                <a:lnTo>
                  <a:pt x="1852500" y="0"/>
                </a:lnTo>
                <a:lnTo>
                  <a:pt x="0" y="1852500"/>
                </a:lnTo>
                <a:lnTo>
                  <a:pt x="0" y="1259803"/>
                </a:lnTo>
                <a:close/>
                <a:moveTo>
                  <a:pt x="188909" y="0"/>
                </a:moveTo>
                <a:lnTo>
                  <a:pt x="781606" y="0"/>
                </a:lnTo>
                <a:lnTo>
                  <a:pt x="0" y="781606"/>
                </a:lnTo>
                <a:lnTo>
                  <a:pt x="0" y="188909"/>
                </a:lnTo>
                <a:close/>
              </a:path>
            </a:pathLst>
          </a:custGeom>
          <a:solidFill>
            <a:srgbClr val="92D05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06766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: 図形 16">
            <a:extLst>
              <a:ext uri="{FF2B5EF4-FFF2-40B4-BE49-F238E27FC236}">
                <a16:creationId xmlns:a16="http://schemas.microsoft.com/office/drawing/2014/main" id="{ECFB2D9C-3A31-4444-A806-99ECE2C9C0F8}"/>
              </a:ext>
            </a:extLst>
          </p:cNvPr>
          <p:cNvSpPr/>
          <p:nvPr/>
        </p:nvSpPr>
        <p:spPr bwMode="auto">
          <a:xfrm>
            <a:off x="672970" y="838498"/>
            <a:ext cx="2689355" cy="2689355"/>
          </a:xfrm>
          <a:custGeom>
            <a:avLst/>
            <a:gdLst>
              <a:gd name="connsiteX0" fmla="*/ 2570421 w 2689355"/>
              <a:gd name="connsiteY0" fmla="*/ 2577831 h 2689355"/>
              <a:gd name="connsiteX1" fmla="*/ 2570421 w 2689355"/>
              <a:gd name="connsiteY1" fmla="*/ 2617850 h 2689355"/>
              <a:gd name="connsiteX2" fmla="*/ 2610435 w 2689355"/>
              <a:gd name="connsiteY2" fmla="*/ 2617850 h 2689355"/>
              <a:gd name="connsiteX3" fmla="*/ 2610435 w 2689355"/>
              <a:gd name="connsiteY3" fmla="*/ 2577831 h 2689355"/>
              <a:gd name="connsiteX4" fmla="*/ 2496706 w 2689355"/>
              <a:gd name="connsiteY4" fmla="*/ 2577831 h 2689355"/>
              <a:gd name="connsiteX5" fmla="*/ 2496706 w 2689355"/>
              <a:gd name="connsiteY5" fmla="*/ 2617850 h 2689355"/>
              <a:gd name="connsiteX6" fmla="*/ 2536719 w 2689355"/>
              <a:gd name="connsiteY6" fmla="*/ 2617850 h 2689355"/>
              <a:gd name="connsiteX7" fmla="*/ 2536719 w 2689355"/>
              <a:gd name="connsiteY7" fmla="*/ 2577831 h 2689355"/>
              <a:gd name="connsiteX8" fmla="*/ 2422990 w 2689355"/>
              <a:gd name="connsiteY8" fmla="*/ 2577831 h 2689355"/>
              <a:gd name="connsiteX9" fmla="*/ 2422990 w 2689355"/>
              <a:gd name="connsiteY9" fmla="*/ 2617850 h 2689355"/>
              <a:gd name="connsiteX10" fmla="*/ 2463004 w 2689355"/>
              <a:gd name="connsiteY10" fmla="*/ 2617850 h 2689355"/>
              <a:gd name="connsiteX11" fmla="*/ 2463004 w 2689355"/>
              <a:gd name="connsiteY11" fmla="*/ 2577831 h 2689355"/>
              <a:gd name="connsiteX12" fmla="*/ 2349275 w 2689355"/>
              <a:gd name="connsiteY12" fmla="*/ 2577831 h 2689355"/>
              <a:gd name="connsiteX13" fmla="*/ 2349275 w 2689355"/>
              <a:gd name="connsiteY13" fmla="*/ 2617850 h 2689355"/>
              <a:gd name="connsiteX14" fmla="*/ 2389288 w 2689355"/>
              <a:gd name="connsiteY14" fmla="*/ 2617850 h 2689355"/>
              <a:gd name="connsiteX15" fmla="*/ 2389288 w 2689355"/>
              <a:gd name="connsiteY15" fmla="*/ 2577831 h 2689355"/>
              <a:gd name="connsiteX16" fmla="*/ 2275559 w 2689355"/>
              <a:gd name="connsiteY16" fmla="*/ 2577831 h 2689355"/>
              <a:gd name="connsiteX17" fmla="*/ 2275559 w 2689355"/>
              <a:gd name="connsiteY17" fmla="*/ 2617850 h 2689355"/>
              <a:gd name="connsiteX18" fmla="*/ 2315573 w 2689355"/>
              <a:gd name="connsiteY18" fmla="*/ 2617850 h 2689355"/>
              <a:gd name="connsiteX19" fmla="*/ 2315573 w 2689355"/>
              <a:gd name="connsiteY19" fmla="*/ 2577831 h 2689355"/>
              <a:gd name="connsiteX20" fmla="*/ 2201843 w 2689355"/>
              <a:gd name="connsiteY20" fmla="*/ 2577831 h 2689355"/>
              <a:gd name="connsiteX21" fmla="*/ 2201843 w 2689355"/>
              <a:gd name="connsiteY21" fmla="*/ 2617850 h 2689355"/>
              <a:gd name="connsiteX22" fmla="*/ 2241857 w 2689355"/>
              <a:gd name="connsiteY22" fmla="*/ 2617850 h 2689355"/>
              <a:gd name="connsiteX23" fmla="*/ 2241857 w 2689355"/>
              <a:gd name="connsiteY23" fmla="*/ 2577831 h 2689355"/>
              <a:gd name="connsiteX24" fmla="*/ 2128128 w 2689355"/>
              <a:gd name="connsiteY24" fmla="*/ 2577831 h 2689355"/>
              <a:gd name="connsiteX25" fmla="*/ 2128128 w 2689355"/>
              <a:gd name="connsiteY25" fmla="*/ 2617850 h 2689355"/>
              <a:gd name="connsiteX26" fmla="*/ 2168142 w 2689355"/>
              <a:gd name="connsiteY26" fmla="*/ 2617850 h 2689355"/>
              <a:gd name="connsiteX27" fmla="*/ 2168142 w 2689355"/>
              <a:gd name="connsiteY27" fmla="*/ 2577831 h 2689355"/>
              <a:gd name="connsiteX28" fmla="*/ 2054412 w 2689355"/>
              <a:gd name="connsiteY28" fmla="*/ 2577831 h 2689355"/>
              <a:gd name="connsiteX29" fmla="*/ 2054412 w 2689355"/>
              <a:gd name="connsiteY29" fmla="*/ 2617850 h 2689355"/>
              <a:gd name="connsiteX30" fmla="*/ 2094426 w 2689355"/>
              <a:gd name="connsiteY30" fmla="*/ 2617850 h 2689355"/>
              <a:gd name="connsiteX31" fmla="*/ 2094426 w 2689355"/>
              <a:gd name="connsiteY31" fmla="*/ 2577831 h 2689355"/>
              <a:gd name="connsiteX32" fmla="*/ 1980697 w 2689355"/>
              <a:gd name="connsiteY32" fmla="*/ 2577831 h 2689355"/>
              <a:gd name="connsiteX33" fmla="*/ 1980697 w 2689355"/>
              <a:gd name="connsiteY33" fmla="*/ 2617850 h 2689355"/>
              <a:gd name="connsiteX34" fmla="*/ 2020711 w 2689355"/>
              <a:gd name="connsiteY34" fmla="*/ 2617850 h 2689355"/>
              <a:gd name="connsiteX35" fmla="*/ 2020711 w 2689355"/>
              <a:gd name="connsiteY35" fmla="*/ 2577831 h 2689355"/>
              <a:gd name="connsiteX36" fmla="*/ 1906981 w 2689355"/>
              <a:gd name="connsiteY36" fmla="*/ 2577831 h 2689355"/>
              <a:gd name="connsiteX37" fmla="*/ 1906981 w 2689355"/>
              <a:gd name="connsiteY37" fmla="*/ 2617850 h 2689355"/>
              <a:gd name="connsiteX38" fmla="*/ 1946995 w 2689355"/>
              <a:gd name="connsiteY38" fmla="*/ 2617850 h 2689355"/>
              <a:gd name="connsiteX39" fmla="*/ 1946995 w 2689355"/>
              <a:gd name="connsiteY39" fmla="*/ 2577831 h 2689355"/>
              <a:gd name="connsiteX40" fmla="*/ 1833266 w 2689355"/>
              <a:gd name="connsiteY40" fmla="*/ 2577831 h 2689355"/>
              <a:gd name="connsiteX41" fmla="*/ 1833266 w 2689355"/>
              <a:gd name="connsiteY41" fmla="*/ 2617850 h 2689355"/>
              <a:gd name="connsiteX42" fmla="*/ 1873280 w 2689355"/>
              <a:gd name="connsiteY42" fmla="*/ 2617850 h 2689355"/>
              <a:gd name="connsiteX43" fmla="*/ 1873280 w 2689355"/>
              <a:gd name="connsiteY43" fmla="*/ 2577831 h 2689355"/>
              <a:gd name="connsiteX44" fmla="*/ 1759551 w 2689355"/>
              <a:gd name="connsiteY44" fmla="*/ 2577831 h 2689355"/>
              <a:gd name="connsiteX45" fmla="*/ 1759551 w 2689355"/>
              <a:gd name="connsiteY45" fmla="*/ 2617850 h 2689355"/>
              <a:gd name="connsiteX46" fmla="*/ 1799565 w 2689355"/>
              <a:gd name="connsiteY46" fmla="*/ 2617850 h 2689355"/>
              <a:gd name="connsiteX47" fmla="*/ 1799565 w 2689355"/>
              <a:gd name="connsiteY47" fmla="*/ 2577831 h 2689355"/>
              <a:gd name="connsiteX48" fmla="*/ 1685835 w 2689355"/>
              <a:gd name="connsiteY48" fmla="*/ 2577831 h 2689355"/>
              <a:gd name="connsiteX49" fmla="*/ 1685835 w 2689355"/>
              <a:gd name="connsiteY49" fmla="*/ 2617850 h 2689355"/>
              <a:gd name="connsiteX50" fmla="*/ 1725849 w 2689355"/>
              <a:gd name="connsiteY50" fmla="*/ 2617850 h 2689355"/>
              <a:gd name="connsiteX51" fmla="*/ 1725849 w 2689355"/>
              <a:gd name="connsiteY51" fmla="*/ 2577831 h 2689355"/>
              <a:gd name="connsiteX52" fmla="*/ 1612120 w 2689355"/>
              <a:gd name="connsiteY52" fmla="*/ 2577831 h 2689355"/>
              <a:gd name="connsiteX53" fmla="*/ 1612120 w 2689355"/>
              <a:gd name="connsiteY53" fmla="*/ 2617850 h 2689355"/>
              <a:gd name="connsiteX54" fmla="*/ 1652133 w 2689355"/>
              <a:gd name="connsiteY54" fmla="*/ 2617850 h 2689355"/>
              <a:gd name="connsiteX55" fmla="*/ 1652133 w 2689355"/>
              <a:gd name="connsiteY55" fmla="*/ 2577831 h 2689355"/>
              <a:gd name="connsiteX56" fmla="*/ 1538404 w 2689355"/>
              <a:gd name="connsiteY56" fmla="*/ 2577831 h 2689355"/>
              <a:gd name="connsiteX57" fmla="*/ 1538404 w 2689355"/>
              <a:gd name="connsiteY57" fmla="*/ 2617850 h 2689355"/>
              <a:gd name="connsiteX58" fmla="*/ 1578418 w 2689355"/>
              <a:gd name="connsiteY58" fmla="*/ 2617850 h 2689355"/>
              <a:gd name="connsiteX59" fmla="*/ 1578418 w 2689355"/>
              <a:gd name="connsiteY59" fmla="*/ 2577831 h 2689355"/>
              <a:gd name="connsiteX60" fmla="*/ 1464688 w 2689355"/>
              <a:gd name="connsiteY60" fmla="*/ 2577831 h 2689355"/>
              <a:gd name="connsiteX61" fmla="*/ 1464688 w 2689355"/>
              <a:gd name="connsiteY61" fmla="*/ 2617850 h 2689355"/>
              <a:gd name="connsiteX62" fmla="*/ 1504702 w 2689355"/>
              <a:gd name="connsiteY62" fmla="*/ 2617850 h 2689355"/>
              <a:gd name="connsiteX63" fmla="*/ 1504702 w 2689355"/>
              <a:gd name="connsiteY63" fmla="*/ 2577831 h 2689355"/>
              <a:gd name="connsiteX64" fmla="*/ 1390973 w 2689355"/>
              <a:gd name="connsiteY64" fmla="*/ 2577831 h 2689355"/>
              <a:gd name="connsiteX65" fmla="*/ 1390973 w 2689355"/>
              <a:gd name="connsiteY65" fmla="*/ 2617850 h 2689355"/>
              <a:gd name="connsiteX66" fmla="*/ 1430986 w 2689355"/>
              <a:gd name="connsiteY66" fmla="*/ 2617850 h 2689355"/>
              <a:gd name="connsiteX67" fmla="*/ 1430986 w 2689355"/>
              <a:gd name="connsiteY67" fmla="*/ 2577831 h 2689355"/>
              <a:gd name="connsiteX68" fmla="*/ 1317258 w 2689355"/>
              <a:gd name="connsiteY68" fmla="*/ 2577831 h 2689355"/>
              <a:gd name="connsiteX69" fmla="*/ 1317258 w 2689355"/>
              <a:gd name="connsiteY69" fmla="*/ 2617850 h 2689355"/>
              <a:gd name="connsiteX70" fmla="*/ 1357271 w 2689355"/>
              <a:gd name="connsiteY70" fmla="*/ 2617850 h 2689355"/>
              <a:gd name="connsiteX71" fmla="*/ 1357271 w 2689355"/>
              <a:gd name="connsiteY71" fmla="*/ 2577831 h 2689355"/>
              <a:gd name="connsiteX72" fmla="*/ 1243543 w 2689355"/>
              <a:gd name="connsiteY72" fmla="*/ 2577831 h 2689355"/>
              <a:gd name="connsiteX73" fmla="*/ 1243543 w 2689355"/>
              <a:gd name="connsiteY73" fmla="*/ 2617850 h 2689355"/>
              <a:gd name="connsiteX74" fmla="*/ 1283557 w 2689355"/>
              <a:gd name="connsiteY74" fmla="*/ 2617850 h 2689355"/>
              <a:gd name="connsiteX75" fmla="*/ 1283557 w 2689355"/>
              <a:gd name="connsiteY75" fmla="*/ 2577831 h 2689355"/>
              <a:gd name="connsiteX76" fmla="*/ 1169827 w 2689355"/>
              <a:gd name="connsiteY76" fmla="*/ 2577831 h 2689355"/>
              <a:gd name="connsiteX77" fmla="*/ 1169827 w 2689355"/>
              <a:gd name="connsiteY77" fmla="*/ 2617850 h 2689355"/>
              <a:gd name="connsiteX78" fmla="*/ 1209841 w 2689355"/>
              <a:gd name="connsiteY78" fmla="*/ 2617850 h 2689355"/>
              <a:gd name="connsiteX79" fmla="*/ 1209841 w 2689355"/>
              <a:gd name="connsiteY79" fmla="*/ 2577831 h 2689355"/>
              <a:gd name="connsiteX80" fmla="*/ 1096112 w 2689355"/>
              <a:gd name="connsiteY80" fmla="*/ 2577831 h 2689355"/>
              <a:gd name="connsiteX81" fmla="*/ 1096112 w 2689355"/>
              <a:gd name="connsiteY81" fmla="*/ 2617850 h 2689355"/>
              <a:gd name="connsiteX82" fmla="*/ 1136125 w 2689355"/>
              <a:gd name="connsiteY82" fmla="*/ 2617850 h 2689355"/>
              <a:gd name="connsiteX83" fmla="*/ 1136125 w 2689355"/>
              <a:gd name="connsiteY83" fmla="*/ 2577831 h 2689355"/>
              <a:gd name="connsiteX84" fmla="*/ 1022396 w 2689355"/>
              <a:gd name="connsiteY84" fmla="*/ 2577831 h 2689355"/>
              <a:gd name="connsiteX85" fmla="*/ 1022396 w 2689355"/>
              <a:gd name="connsiteY85" fmla="*/ 2617850 h 2689355"/>
              <a:gd name="connsiteX86" fmla="*/ 1062410 w 2689355"/>
              <a:gd name="connsiteY86" fmla="*/ 2617850 h 2689355"/>
              <a:gd name="connsiteX87" fmla="*/ 1062410 w 2689355"/>
              <a:gd name="connsiteY87" fmla="*/ 2577831 h 2689355"/>
              <a:gd name="connsiteX88" fmla="*/ 948681 w 2689355"/>
              <a:gd name="connsiteY88" fmla="*/ 2577831 h 2689355"/>
              <a:gd name="connsiteX89" fmla="*/ 948681 w 2689355"/>
              <a:gd name="connsiteY89" fmla="*/ 2617850 h 2689355"/>
              <a:gd name="connsiteX90" fmla="*/ 988694 w 2689355"/>
              <a:gd name="connsiteY90" fmla="*/ 2617850 h 2689355"/>
              <a:gd name="connsiteX91" fmla="*/ 988694 w 2689355"/>
              <a:gd name="connsiteY91" fmla="*/ 2577831 h 2689355"/>
              <a:gd name="connsiteX92" fmla="*/ 874965 w 2689355"/>
              <a:gd name="connsiteY92" fmla="*/ 2577831 h 2689355"/>
              <a:gd name="connsiteX93" fmla="*/ 874965 w 2689355"/>
              <a:gd name="connsiteY93" fmla="*/ 2617850 h 2689355"/>
              <a:gd name="connsiteX94" fmla="*/ 914979 w 2689355"/>
              <a:gd name="connsiteY94" fmla="*/ 2617850 h 2689355"/>
              <a:gd name="connsiteX95" fmla="*/ 914979 w 2689355"/>
              <a:gd name="connsiteY95" fmla="*/ 2577831 h 2689355"/>
              <a:gd name="connsiteX96" fmla="*/ 801249 w 2689355"/>
              <a:gd name="connsiteY96" fmla="*/ 2577831 h 2689355"/>
              <a:gd name="connsiteX97" fmla="*/ 801249 w 2689355"/>
              <a:gd name="connsiteY97" fmla="*/ 2617850 h 2689355"/>
              <a:gd name="connsiteX98" fmla="*/ 841263 w 2689355"/>
              <a:gd name="connsiteY98" fmla="*/ 2617850 h 2689355"/>
              <a:gd name="connsiteX99" fmla="*/ 841263 w 2689355"/>
              <a:gd name="connsiteY99" fmla="*/ 2577831 h 2689355"/>
              <a:gd name="connsiteX100" fmla="*/ 727534 w 2689355"/>
              <a:gd name="connsiteY100" fmla="*/ 2577831 h 2689355"/>
              <a:gd name="connsiteX101" fmla="*/ 727534 w 2689355"/>
              <a:gd name="connsiteY101" fmla="*/ 2617850 h 2689355"/>
              <a:gd name="connsiteX102" fmla="*/ 767548 w 2689355"/>
              <a:gd name="connsiteY102" fmla="*/ 2617850 h 2689355"/>
              <a:gd name="connsiteX103" fmla="*/ 767548 w 2689355"/>
              <a:gd name="connsiteY103" fmla="*/ 2577831 h 2689355"/>
              <a:gd name="connsiteX104" fmla="*/ 653818 w 2689355"/>
              <a:gd name="connsiteY104" fmla="*/ 2577831 h 2689355"/>
              <a:gd name="connsiteX105" fmla="*/ 653818 w 2689355"/>
              <a:gd name="connsiteY105" fmla="*/ 2617850 h 2689355"/>
              <a:gd name="connsiteX106" fmla="*/ 693832 w 2689355"/>
              <a:gd name="connsiteY106" fmla="*/ 2617850 h 2689355"/>
              <a:gd name="connsiteX107" fmla="*/ 693832 w 2689355"/>
              <a:gd name="connsiteY107" fmla="*/ 2577831 h 2689355"/>
              <a:gd name="connsiteX108" fmla="*/ 580103 w 2689355"/>
              <a:gd name="connsiteY108" fmla="*/ 2577831 h 2689355"/>
              <a:gd name="connsiteX109" fmla="*/ 580103 w 2689355"/>
              <a:gd name="connsiteY109" fmla="*/ 2617850 h 2689355"/>
              <a:gd name="connsiteX110" fmla="*/ 620117 w 2689355"/>
              <a:gd name="connsiteY110" fmla="*/ 2617850 h 2689355"/>
              <a:gd name="connsiteX111" fmla="*/ 620117 w 2689355"/>
              <a:gd name="connsiteY111" fmla="*/ 2577831 h 2689355"/>
              <a:gd name="connsiteX112" fmla="*/ 506387 w 2689355"/>
              <a:gd name="connsiteY112" fmla="*/ 2577831 h 2689355"/>
              <a:gd name="connsiteX113" fmla="*/ 506387 w 2689355"/>
              <a:gd name="connsiteY113" fmla="*/ 2617850 h 2689355"/>
              <a:gd name="connsiteX114" fmla="*/ 546401 w 2689355"/>
              <a:gd name="connsiteY114" fmla="*/ 2617850 h 2689355"/>
              <a:gd name="connsiteX115" fmla="*/ 546401 w 2689355"/>
              <a:gd name="connsiteY115" fmla="*/ 2577831 h 2689355"/>
              <a:gd name="connsiteX116" fmla="*/ 432672 w 2689355"/>
              <a:gd name="connsiteY116" fmla="*/ 2577831 h 2689355"/>
              <a:gd name="connsiteX117" fmla="*/ 432672 w 2689355"/>
              <a:gd name="connsiteY117" fmla="*/ 2617850 h 2689355"/>
              <a:gd name="connsiteX118" fmla="*/ 472686 w 2689355"/>
              <a:gd name="connsiteY118" fmla="*/ 2617850 h 2689355"/>
              <a:gd name="connsiteX119" fmla="*/ 472686 w 2689355"/>
              <a:gd name="connsiteY119" fmla="*/ 2577831 h 2689355"/>
              <a:gd name="connsiteX120" fmla="*/ 358956 w 2689355"/>
              <a:gd name="connsiteY120" fmla="*/ 2577831 h 2689355"/>
              <a:gd name="connsiteX121" fmla="*/ 358956 w 2689355"/>
              <a:gd name="connsiteY121" fmla="*/ 2617850 h 2689355"/>
              <a:gd name="connsiteX122" fmla="*/ 398970 w 2689355"/>
              <a:gd name="connsiteY122" fmla="*/ 2617850 h 2689355"/>
              <a:gd name="connsiteX123" fmla="*/ 398970 w 2689355"/>
              <a:gd name="connsiteY123" fmla="*/ 2577831 h 2689355"/>
              <a:gd name="connsiteX124" fmla="*/ 285241 w 2689355"/>
              <a:gd name="connsiteY124" fmla="*/ 2577831 h 2689355"/>
              <a:gd name="connsiteX125" fmla="*/ 285241 w 2689355"/>
              <a:gd name="connsiteY125" fmla="*/ 2617850 h 2689355"/>
              <a:gd name="connsiteX126" fmla="*/ 325255 w 2689355"/>
              <a:gd name="connsiteY126" fmla="*/ 2617850 h 2689355"/>
              <a:gd name="connsiteX127" fmla="*/ 325255 w 2689355"/>
              <a:gd name="connsiteY127" fmla="*/ 2577831 h 2689355"/>
              <a:gd name="connsiteX128" fmla="*/ 211525 w 2689355"/>
              <a:gd name="connsiteY128" fmla="*/ 2577831 h 2689355"/>
              <a:gd name="connsiteX129" fmla="*/ 211525 w 2689355"/>
              <a:gd name="connsiteY129" fmla="*/ 2617850 h 2689355"/>
              <a:gd name="connsiteX130" fmla="*/ 251539 w 2689355"/>
              <a:gd name="connsiteY130" fmla="*/ 2617850 h 2689355"/>
              <a:gd name="connsiteX131" fmla="*/ 251539 w 2689355"/>
              <a:gd name="connsiteY131" fmla="*/ 2577831 h 2689355"/>
              <a:gd name="connsiteX132" fmla="*/ 137810 w 2689355"/>
              <a:gd name="connsiteY132" fmla="*/ 2577831 h 2689355"/>
              <a:gd name="connsiteX133" fmla="*/ 137810 w 2689355"/>
              <a:gd name="connsiteY133" fmla="*/ 2617850 h 2689355"/>
              <a:gd name="connsiteX134" fmla="*/ 177824 w 2689355"/>
              <a:gd name="connsiteY134" fmla="*/ 2617850 h 2689355"/>
              <a:gd name="connsiteX135" fmla="*/ 177824 w 2689355"/>
              <a:gd name="connsiteY135" fmla="*/ 2577831 h 2689355"/>
              <a:gd name="connsiteX136" fmla="*/ 64088 w 2689355"/>
              <a:gd name="connsiteY136" fmla="*/ 2577831 h 2689355"/>
              <a:gd name="connsiteX137" fmla="*/ 64088 w 2689355"/>
              <a:gd name="connsiteY137" fmla="*/ 2617850 h 2689355"/>
              <a:gd name="connsiteX138" fmla="*/ 104108 w 2689355"/>
              <a:gd name="connsiteY138" fmla="*/ 2617850 h 2689355"/>
              <a:gd name="connsiteX139" fmla="*/ 104108 w 2689355"/>
              <a:gd name="connsiteY139" fmla="*/ 2577831 h 2689355"/>
              <a:gd name="connsiteX140" fmla="*/ 2570421 w 2689355"/>
              <a:gd name="connsiteY140" fmla="*/ 2504115 h 2689355"/>
              <a:gd name="connsiteX141" fmla="*/ 2570421 w 2689355"/>
              <a:gd name="connsiteY141" fmla="*/ 2544129 h 2689355"/>
              <a:gd name="connsiteX142" fmla="*/ 2610435 w 2689355"/>
              <a:gd name="connsiteY142" fmla="*/ 2544129 h 2689355"/>
              <a:gd name="connsiteX143" fmla="*/ 2610435 w 2689355"/>
              <a:gd name="connsiteY143" fmla="*/ 2504115 h 2689355"/>
              <a:gd name="connsiteX144" fmla="*/ 2496706 w 2689355"/>
              <a:gd name="connsiteY144" fmla="*/ 2504115 h 2689355"/>
              <a:gd name="connsiteX145" fmla="*/ 2496706 w 2689355"/>
              <a:gd name="connsiteY145" fmla="*/ 2544129 h 2689355"/>
              <a:gd name="connsiteX146" fmla="*/ 2536719 w 2689355"/>
              <a:gd name="connsiteY146" fmla="*/ 2544129 h 2689355"/>
              <a:gd name="connsiteX147" fmla="*/ 2536719 w 2689355"/>
              <a:gd name="connsiteY147" fmla="*/ 2504115 h 2689355"/>
              <a:gd name="connsiteX148" fmla="*/ 2422990 w 2689355"/>
              <a:gd name="connsiteY148" fmla="*/ 2504115 h 2689355"/>
              <a:gd name="connsiteX149" fmla="*/ 2422990 w 2689355"/>
              <a:gd name="connsiteY149" fmla="*/ 2544129 h 2689355"/>
              <a:gd name="connsiteX150" fmla="*/ 2463004 w 2689355"/>
              <a:gd name="connsiteY150" fmla="*/ 2544129 h 2689355"/>
              <a:gd name="connsiteX151" fmla="*/ 2463004 w 2689355"/>
              <a:gd name="connsiteY151" fmla="*/ 2504115 h 2689355"/>
              <a:gd name="connsiteX152" fmla="*/ 2349275 w 2689355"/>
              <a:gd name="connsiteY152" fmla="*/ 2504115 h 2689355"/>
              <a:gd name="connsiteX153" fmla="*/ 2349275 w 2689355"/>
              <a:gd name="connsiteY153" fmla="*/ 2544129 h 2689355"/>
              <a:gd name="connsiteX154" fmla="*/ 2389288 w 2689355"/>
              <a:gd name="connsiteY154" fmla="*/ 2544129 h 2689355"/>
              <a:gd name="connsiteX155" fmla="*/ 2389288 w 2689355"/>
              <a:gd name="connsiteY155" fmla="*/ 2504115 h 2689355"/>
              <a:gd name="connsiteX156" fmla="*/ 2275559 w 2689355"/>
              <a:gd name="connsiteY156" fmla="*/ 2504115 h 2689355"/>
              <a:gd name="connsiteX157" fmla="*/ 2275559 w 2689355"/>
              <a:gd name="connsiteY157" fmla="*/ 2544129 h 2689355"/>
              <a:gd name="connsiteX158" fmla="*/ 2315573 w 2689355"/>
              <a:gd name="connsiteY158" fmla="*/ 2544129 h 2689355"/>
              <a:gd name="connsiteX159" fmla="*/ 2315573 w 2689355"/>
              <a:gd name="connsiteY159" fmla="*/ 2504115 h 2689355"/>
              <a:gd name="connsiteX160" fmla="*/ 2201843 w 2689355"/>
              <a:gd name="connsiteY160" fmla="*/ 2504115 h 2689355"/>
              <a:gd name="connsiteX161" fmla="*/ 2201843 w 2689355"/>
              <a:gd name="connsiteY161" fmla="*/ 2544129 h 2689355"/>
              <a:gd name="connsiteX162" fmla="*/ 2241857 w 2689355"/>
              <a:gd name="connsiteY162" fmla="*/ 2544129 h 2689355"/>
              <a:gd name="connsiteX163" fmla="*/ 2241857 w 2689355"/>
              <a:gd name="connsiteY163" fmla="*/ 2504115 h 2689355"/>
              <a:gd name="connsiteX164" fmla="*/ 2128128 w 2689355"/>
              <a:gd name="connsiteY164" fmla="*/ 2504115 h 2689355"/>
              <a:gd name="connsiteX165" fmla="*/ 2128128 w 2689355"/>
              <a:gd name="connsiteY165" fmla="*/ 2544129 h 2689355"/>
              <a:gd name="connsiteX166" fmla="*/ 2168142 w 2689355"/>
              <a:gd name="connsiteY166" fmla="*/ 2544129 h 2689355"/>
              <a:gd name="connsiteX167" fmla="*/ 2168142 w 2689355"/>
              <a:gd name="connsiteY167" fmla="*/ 2504115 h 2689355"/>
              <a:gd name="connsiteX168" fmla="*/ 2054412 w 2689355"/>
              <a:gd name="connsiteY168" fmla="*/ 2504115 h 2689355"/>
              <a:gd name="connsiteX169" fmla="*/ 2054412 w 2689355"/>
              <a:gd name="connsiteY169" fmla="*/ 2544129 h 2689355"/>
              <a:gd name="connsiteX170" fmla="*/ 2094426 w 2689355"/>
              <a:gd name="connsiteY170" fmla="*/ 2544129 h 2689355"/>
              <a:gd name="connsiteX171" fmla="*/ 2094426 w 2689355"/>
              <a:gd name="connsiteY171" fmla="*/ 2504115 h 2689355"/>
              <a:gd name="connsiteX172" fmla="*/ 1980697 w 2689355"/>
              <a:gd name="connsiteY172" fmla="*/ 2504115 h 2689355"/>
              <a:gd name="connsiteX173" fmla="*/ 1980697 w 2689355"/>
              <a:gd name="connsiteY173" fmla="*/ 2544129 h 2689355"/>
              <a:gd name="connsiteX174" fmla="*/ 2020711 w 2689355"/>
              <a:gd name="connsiteY174" fmla="*/ 2544129 h 2689355"/>
              <a:gd name="connsiteX175" fmla="*/ 2020711 w 2689355"/>
              <a:gd name="connsiteY175" fmla="*/ 2504115 h 2689355"/>
              <a:gd name="connsiteX176" fmla="*/ 1906981 w 2689355"/>
              <a:gd name="connsiteY176" fmla="*/ 2504115 h 2689355"/>
              <a:gd name="connsiteX177" fmla="*/ 1906981 w 2689355"/>
              <a:gd name="connsiteY177" fmla="*/ 2544129 h 2689355"/>
              <a:gd name="connsiteX178" fmla="*/ 1946995 w 2689355"/>
              <a:gd name="connsiteY178" fmla="*/ 2544129 h 2689355"/>
              <a:gd name="connsiteX179" fmla="*/ 1946995 w 2689355"/>
              <a:gd name="connsiteY179" fmla="*/ 2504115 h 2689355"/>
              <a:gd name="connsiteX180" fmla="*/ 1833266 w 2689355"/>
              <a:gd name="connsiteY180" fmla="*/ 2504115 h 2689355"/>
              <a:gd name="connsiteX181" fmla="*/ 1833266 w 2689355"/>
              <a:gd name="connsiteY181" fmla="*/ 2544129 h 2689355"/>
              <a:gd name="connsiteX182" fmla="*/ 1873280 w 2689355"/>
              <a:gd name="connsiteY182" fmla="*/ 2544129 h 2689355"/>
              <a:gd name="connsiteX183" fmla="*/ 1873280 w 2689355"/>
              <a:gd name="connsiteY183" fmla="*/ 2504115 h 2689355"/>
              <a:gd name="connsiteX184" fmla="*/ 1759551 w 2689355"/>
              <a:gd name="connsiteY184" fmla="*/ 2504115 h 2689355"/>
              <a:gd name="connsiteX185" fmla="*/ 1759551 w 2689355"/>
              <a:gd name="connsiteY185" fmla="*/ 2544129 h 2689355"/>
              <a:gd name="connsiteX186" fmla="*/ 1799565 w 2689355"/>
              <a:gd name="connsiteY186" fmla="*/ 2544129 h 2689355"/>
              <a:gd name="connsiteX187" fmla="*/ 1799565 w 2689355"/>
              <a:gd name="connsiteY187" fmla="*/ 2504115 h 2689355"/>
              <a:gd name="connsiteX188" fmla="*/ 1685835 w 2689355"/>
              <a:gd name="connsiteY188" fmla="*/ 2504115 h 2689355"/>
              <a:gd name="connsiteX189" fmla="*/ 1685835 w 2689355"/>
              <a:gd name="connsiteY189" fmla="*/ 2544129 h 2689355"/>
              <a:gd name="connsiteX190" fmla="*/ 1725849 w 2689355"/>
              <a:gd name="connsiteY190" fmla="*/ 2544129 h 2689355"/>
              <a:gd name="connsiteX191" fmla="*/ 1725849 w 2689355"/>
              <a:gd name="connsiteY191" fmla="*/ 2504115 h 2689355"/>
              <a:gd name="connsiteX192" fmla="*/ 1612120 w 2689355"/>
              <a:gd name="connsiteY192" fmla="*/ 2504115 h 2689355"/>
              <a:gd name="connsiteX193" fmla="*/ 1612120 w 2689355"/>
              <a:gd name="connsiteY193" fmla="*/ 2544129 h 2689355"/>
              <a:gd name="connsiteX194" fmla="*/ 1652133 w 2689355"/>
              <a:gd name="connsiteY194" fmla="*/ 2544129 h 2689355"/>
              <a:gd name="connsiteX195" fmla="*/ 1652133 w 2689355"/>
              <a:gd name="connsiteY195" fmla="*/ 2504115 h 2689355"/>
              <a:gd name="connsiteX196" fmla="*/ 1538404 w 2689355"/>
              <a:gd name="connsiteY196" fmla="*/ 2504115 h 2689355"/>
              <a:gd name="connsiteX197" fmla="*/ 1538404 w 2689355"/>
              <a:gd name="connsiteY197" fmla="*/ 2544129 h 2689355"/>
              <a:gd name="connsiteX198" fmla="*/ 1578418 w 2689355"/>
              <a:gd name="connsiteY198" fmla="*/ 2544129 h 2689355"/>
              <a:gd name="connsiteX199" fmla="*/ 1578418 w 2689355"/>
              <a:gd name="connsiteY199" fmla="*/ 2504115 h 2689355"/>
              <a:gd name="connsiteX200" fmla="*/ 1464688 w 2689355"/>
              <a:gd name="connsiteY200" fmla="*/ 2504115 h 2689355"/>
              <a:gd name="connsiteX201" fmla="*/ 1464688 w 2689355"/>
              <a:gd name="connsiteY201" fmla="*/ 2544129 h 2689355"/>
              <a:gd name="connsiteX202" fmla="*/ 1504702 w 2689355"/>
              <a:gd name="connsiteY202" fmla="*/ 2544129 h 2689355"/>
              <a:gd name="connsiteX203" fmla="*/ 1504702 w 2689355"/>
              <a:gd name="connsiteY203" fmla="*/ 2504115 h 2689355"/>
              <a:gd name="connsiteX204" fmla="*/ 1390973 w 2689355"/>
              <a:gd name="connsiteY204" fmla="*/ 2504115 h 2689355"/>
              <a:gd name="connsiteX205" fmla="*/ 1390973 w 2689355"/>
              <a:gd name="connsiteY205" fmla="*/ 2544129 h 2689355"/>
              <a:gd name="connsiteX206" fmla="*/ 1430986 w 2689355"/>
              <a:gd name="connsiteY206" fmla="*/ 2544129 h 2689355"/>
              <a:gd name="connsiteX207" fmla="*/ 1430986 w 2689355"/>
              <a:gd name="connsiteY207" fmla="*/ 2504115 h 2689355"/>
              <a:gd name="connsiteX208" fmla="*/ 1317258 w 2689355"/>
              <a:gd name="connsiteY208" fmla="*/ 2504115 h 2689355"/>
              <a:gd name="connsiteX209" fmla="*/ 1317258 w 2689355"/>
              <a:gd name="connsiteY209" fmla="*/ 2544129 h 2689355"/>
              <a:gd name="connsiteX210" fmla="*/ 1357271 w 2689355"/>
              <a:gd name="connsiteY210" fmla="*/ 2544129 h 2689355"/>
              <a:gd name="connsiteX211" fmla="*/ 1357271 w 2689355"/>
              <a:gd name="connsiteY211" fmla="*/ 2504115 h 2689355"/>
              <a:gd name="connsiteX212" fmla="*/ 1243543 w 2689355"/>
              <a:gd name="connsiteY212" fmla="*/ 2504115 h 2689355"/>
              <a:gd name="connsiteX213" fmla="*/ 1243543 w 2689355"/>
              <a:gd name="connsiteY213" fmla="*/ 2544129 h 2689355"/>
              <a:gd name="connsiteX214" fmla="*/ 1283557 w 2689355"/>
              <a:gd name="connsiteY214" fmla="*/ 2544129 h 2689355"/>
              <a:gd name="connsiteX215" fmla="*/ 1283557 w 2689355"/>
              <a:gd name="connsiteY215" fmla="*/ 2504115 h 2689355"/>
              <a:gd name="connsiteX216" fmla="*/ 1169827 w 2689355"/>
              <a:gd name="connsiteY216" fmla="*/ 2504115 h 2689355"/>
              <a:gd name="connsiteX217" fmla="*/ 1169827 w 2689355"/>
              <a:gd name="connsiteY217" fmla="*/ 2544129 h 2689355"/>
              <a:gd name="connsiteX218" fmla="*/ 1209841 w 2689355"/>
              <a:gd name="connsiteY218" fmla="*/ 2544129 h 2689355"/>
              <a:gd name="connsiteX219" fmla="*/ 1209841 w 2689355"/>
              <a:gd name="connsiteY219" fmla="*/ 2504115 h 2689355"/>
              <a:gd name="connsiteX220" fmla="*/ 1096112 w 2689355"/>
              <a:gd name="connsiteY220" fmla="*/ 2504115 h 2689355"/>
              <a:gd name="connsiteX221" fmla="*/ 1096112 w 2689355"/>
              <a:gd name="connsiteY221" fmla="*/ 2544129 h 2689355"/>
              <a:gd name="connsiteX222" fmla="*/ 1136125 w 2689355"/>
              <a:gd name="connsiteY222" fmla="*/ 2544129 h 2689355"/>
              <a:gd name="connsiteX223" fmla="*/ 1136125 w 2689355"/>
              <a:gd name="connsiteY223" fmla="*/ 2504115 h 2689355"/>
              <a:gd name="connsiteX224" fmla="*/ 1022396 w 2689355"/>
              <a:gd name="connsiteY224" fmla="*/ 2504115 h 2689355"/>
              <a:gd name="connsiteX225" fmla="*/ 1022396 w 2689355"/>
              <a:gd name="connsiteY225" fmla="*/ 2544129 h 2689355"/>
              <a:gd name="connsiteX226" fmla="*/ 1062410 w 2689355"/>
              <a:gd name="connsiteY226" fmla="*/ 2544129 h 2689355"/>
              <a:gd name="connsiteX227" fmla="*/ 1062410 w 2689355"/>
              <a:gd name="connsiteY227" fmla="*/ 2504115 h 2689355"/>
              <a:gd name="connsiteX228" fmla="*/ 948681 w 2689355"/>
              <a:gd name="connsiteY228" fmla="*/ 2504115 h 2689355"/>
              <a:gd name="connsiteX229" fmla="*/ 948681 w 2689355"/>
              <a:gd name="connsiteY229" fmla="*/ 2544129 h 2689355"/>
              <a:gd name="connsiteX230" fmla="*/ 988694 w 2689355"/>
              <a:gd name="connsiteY230" fmla="*/ 2544129 h 2689355"/>
              <a:gd name="connsiteX231" fmla="*/ 988694 w 2689355"/>
              <a:gd name="connsiteY231" fmla="*/ 2504115 h 2689355"/>
              <a:gd name="connsiteX232" fmla="*/ 874965 w 2689355"/>
              <a:gd name="connsiteY232" fmla="*/ 2504115 h 2689355"/>
              <a:gd name="connsiteX233" fmla="*/ 874965 w 2689355"/>
              <a:gd name="connsiteY233" fmla="*/ 2544129 h 2689355"/>
              <a:gd name="connsiteX234" fmla="*/ 914979 w 2689355"/>
              <a:gd name="connsiteY234" fmla="*/ 2544129 h 2689355"/>
              <a:gd name="connsiteX235" fmla="*/ 914979 w 2689355"/>
              <a:gd name="connsiteY235" fmla="*/ 2504115 h 2689355"/>
              <a:gd name="connsiteX236" fmla="*/ 801249 w 2689355"/>
              <a:gd name="connsiteY236" fmla="*/ 2504115 h 2689355"/>
              <a:gd name="connsiteX237" fmla="*/ 801249 w 2689355"/>
              <a:gd name="connsiteY237" fmla="*/ 2544129 h 2689355"/>
              <a:gd name="connsiteX238" fmla="*/ 841263 w 2689355"/>
              <a:gd name="connsiteY238" fmla="*/ 2544129 h 2689355"/>
              <a:gd name="connsiteX239" fmla="*/ 841263 w 2689355"/>
              <a:gd name="connsiteY239" fmla="*/ 2504115 h 2689355"/>
              <a:gd name="connsiteX240" fmla="*/ 727534 w 2689355"/>
              <a:gd name="connsiteY240" fmla="*/ 2504115 h 2689355"/>
              <a:gd name="connsiteX241" fmla="*/ 727534 w 2689355"/>
              <a:gd name="connsiteY241" fmla="*/ 2544129 h 2689355"/>
              <a:gd name="connsiteX242" fmla="*/ 767548 w 2689355"/>
              <a:gd name="connsiteY242" fmla="*/ 2544129 h 2689355"/>
              <a:gd name="connsiteX243" fmla="*/ 767548 w 2689355"/>
              <a:gd name="connsiteY243" fmla="*/ 2504115 h 2689355"/>
              <a:gd name="connsiteX244" fmla="*/ 653818 w 2689355"/>
              <a:gd name="connsiteY244" fmla="*/ 2504115 h 2689355"/>
              <a:gd name="connsiteX245" fmla="*/ 653818 w 2689355"/>
              <a:gd name="connsiteY245" fmla="*/ 2544129 h 2689355"/>
              <a:gd name="connsiteX246" fmla="*/ 693832 w 2689355"/>
              <a:gd name="connsiteY246" fmla="*/ 2544129 h 2689355"/>
              <a:gd name="connsiteX247" fmla="*/ 693832 w 2689355"/>
              <a:gd name="connsiteY247" fmla="*/ 2504115 h 2689355"/>
              <a:gd name="connsiteX248" fmla="*/ 580103 w 2689355"/>
              <a:gd name="connsiteY248" fmla="*/ 2504115 h 2689355"/>
              <a:gd name="connsiteX249" fmla="*/ 580103 w 2689355"/>
              <a:gd name="connsiteY249" fmla="*/ 2544129 h 2689355"/>
              <a:gd name="connsiteX250" fmla="*/ 620117 w 2689355"/>
              <a:gd name="connsiteY250" fmla="*/ 2544129 h 2689355"/>
              <a:gd name="connsiteX251" fmla="*/ 620117 w 2689355"/>
              <a:gd name="connsiteY251" fmla="*/ 2504115 h 2689355"/>
              <a:gd name="connsiteX252" fmla="*/ 506387 w 2689355"/>
              <a:gd name="connsiteY252" fmla="*/ 2504115 h 2689355"/>
              <a:gd name="connsiteX253" fmla="*/ 506387 w 2689355"/>
              <a:gd name="connsiteY253" fmla="*/ 2544129 h 2689355"/>
              <a:gd name="connsiteX254" fmla="*/ 546401 w 2689355"/>
              <a:gd name="connsiteY254" fmla="*/ 2544129 h 2689355"/>
              <a:gd name="connsiteX255" fmla="*/ 546401 w 2689355"/>
              <a:gd name="connsiteY255" fmla="*/ 2504115 h 2689355"/>
              <a:gd name="connsiteX256" fmla="*/ 432672 w 2689355"/>
              <a:gd name="connsiteY256" fmla="*/ 2504115 h 2689355"/>
              <a:gd name="connsiteX257" fmla="*/ 432672 w 2689355"/>
              <a:gd name="connsiteY257" fmla="*/ 2544129 h 2689355"/>
              <a:gd name="connsiteX258" fmla="*/ 472686 w 2689355"/>
              <a:gd name="connsiteY258" fmla="*/ 2544129 h 2689355"/>
              <a:gd name="connsiteX259" fmla="*/ 472686 w 2689355"/>
              <a:gd name="connsiteY259" fmla="*/ 2504115 h 2689355"/>
              <a:gd name="connsiteX260" fmla="*/ 358956 w 2689355"/>
              <a:gd name="connsiteY260" fmla="*/ 2504115 h 2689355"/>
              <a:gd name="connsiteX261" fmla="*/ 358956 w 2689355"/>
              <a:gd name="connsiteY261" fmla="*/ 2544129 h 2689355"/>
              <a:gd name="connsiteX262" fmla="*/ 398970 w 2689355"/>
              <a:gd name="connsiteY262" fmla="*/ 2544129 h 2689355"/>
              <a:gd name="connsiteX263" fmla="*/ 398970 w 2689355"/>
              <a:gd name="connsiteY263" fmla="*/ 2504115 h 2689355"/>
              <a:gd name="connsiteX264" fmla="*/ 285241 w 2689355"/>
              <a:gd name="connsiteY264" fmla="*/ 2504115 h 2689355"/>
              <a:gd name="connsiteX265" fmla="*/ 285241 w 2689355"/>
              <a:gd name="connsiteY265" fmla="*/ 2544129 h 2689355"/>
              <a:gd name="connsiteX266" fmla="*/ 325255 w 2689355"/>
              <a:gd name="connsiteY266" fmla="*/ 2544129 h 2689355"/>
              <a:gd name="connsiteX267" fmla="*/ 325255 w 2689355"/>
              <a:gd name="connsiteY267" fmla="*/ 2504115 h 2689355"/>
              <a:gd name="connsiteX268" fmla="*/ 211525 w 2689355"/>
              <a:gd name="connsiteY268" fmla="*/ 2504115 h 2689355"/>
              <a:gd name="connsiteX269" fmla="*/ 211525 w 2689355"/>
              <a:gd name="connsiteY269" fmla="*/ 2544129 h 2689355"/>
              <a:gd name="connsiteX270" fmla="*/ 251539 w 2689355"/>
              <a:gd name="connsiteY270" fmla="*/ 2544129 h 2689355"/>
              <a:gd name="connsiteX271" fmla="*/ 251539 w 2689355"/>
              <a:gd name="connsiteY271" fmla="*/ 2504115 h 2689355"/>
              <a:gd name="connsiteX272" fmla="*/ 137810 w 2689355"/>
              <a:gd name="connsiteY272" fmla="*/ 2504115 h 2689355"/>
              <a:gd name="connsiteX273" fmla="*/ 137810 w 2689355"/>
              <a:gd name="connsiteY273" fmla="*/ 2544129 h 2689355"/>
              <a:gd name="connsiteX274" fmla="*/ 177824 w 2689355"/>
              <a:gd name="connsiteY274" fmla="*/ 2544129 h 2689355"/>
              <a:gd name="connsiteX275" fmla="*/ 177824 w 2689355"/>
              <a:gd name="connsiteY275" fmla="*/ 2504115 h 2689355"/>
              <a:gd name="connsiteX276" fmla="*/ 64088 w 2689355"/>
              <a:gd name="connsiteY276" fmla="*/ 2504115 h 2689355"/>
              <a:gd name="connsiteX277" fmla="*/ 64088 w 2689355"/>
              <a:gd name="connsiteY277" fmla="*/ 2544129 h 2689355"/>
              <a:gd name="connsiteX278" fmla="*/ 104108 w 2689355"/>
              <a:gd name="connsiteY278" fmla="*/ 2544129 h 2689355"/>
              <a:gd name="connsiteX279" fmla="*/ 104108 w 2689355"/>
              <a:gd name="connsiteY279" fmla="*/ 2504115 h 2689355"/>
              <a:gd name="connsiteX280" fmla="*/ 2570421 w 2689355"/>
              <a:gd name="connsiteY280" fmla="*/ 2430400 h 2689355"/>
              <a:gd name="connsiteX281" fmla="*/ 2570421 w 2689355"/>
              <a:gd name="connsiteY281" fmla="*/ 2470414 h 2689355"/>
              <a:gd name="connsiteX282" fmla="*/ 2610435 w 2689355"/>
              <a:gd name="connsiteY282" fmla="*/ 2470414 h 2689355"/>
              <a:gd name="connsiteX283" fmla="*/ 2610435 w 2689355"/>
              <a:gd name="connsiteY283" fmla="*/ 2430400 h 2689355"/>
              <a:gd name="connsiteX284" fmla="*/ 2496706 w 2689355"/>
              <a:gd name="connsiteY284" fmla="*/ 2430400 h 2689355"/>
              <a:gd name="connsiteX285" fmla="*/ 2496706 w 2689355"/>
              <a:gd name="connsiteY285" fmla="*/ 2470414 h 2689355"/>
              <a:gd name="connsiteX286" fmla="*/ 2536719 w 2689355"/>
              <a:gd name="connsiteY286" fmla="*/ 2470414 h 2689355"/>
              <a:gd name="connsiteX287" fmla="*/ 2536719 w 2689355"/>
              <a:gd name="connsiteY287" fmla="*/ 2430400 h 2689355"/>
              <a:gd name="connsiteX288" fmla="*/ 2422990 w 2689355"/>
              <a:gd name="connsiteY288" fmla="*/ 2430400 h 2689355"/>
              <a:gd name="connsiteX289" fmla="*/ 2422990 w 2689355"/>
              <a:gd name="connsiteY289" fmla="*/ 2470414 h 2689355"/>
              <a:gd name="connsiteX290" fmla="*/ 2463004 w 2689355"/>
              <a:gd name="connsiteY290" fmla="*/ 2470414 h 2689355"/>
              <a:gd name="connsiteX291" fmla="*/ 2463004 w 2689355"/>
              <a:gd name="connsiteY291" fmla="*/ 2430400 h 2689355"/>
              <a:gd name="connsiteX292" fmla="*/ 2349275 w 2689355"/>
              <a:gd name="connsiteY292" fmla="*/ 2430400 h 2689355"/>
              <a:gd name="connsiteX293" fmla="*/ 2349275 w 2689355"/>
              <a:gd name="connsiteY293" fmla="*/ 2470414 h 2689355"/>
              <a:gd name="connsiteX294" fmla="*/ 2389288 w 2689355"/>
              <a:gd name="connsiteY294" fmla="*/ 2470414 h 2689355"/>
              <a:gd name="connsiteX295" fmla="*/ 2389288 w 2689355"/>
              <a:gd name="connsiteY295" fmla="*/ 2430400 h 2689355"/>
              <a:gd name="connsiteX296" fmla="*/ 2275559 w 2689355"/>
              <a:gd name="connsiteY296" fmla="*/ 2430400 h 2689355"/>
              <a:gd name="connsiteX297" fmla="*/ 2275559 w 2689355"/>
              <a:gd name="connsiteY297" fmla="*/ 2470414 h 2689355"/>
              <a:gd name="connsiteX298" fmla="*/ 2315573 w 2689355"/>
              <a:gd name="connsiteY298" fmla="*/ 2470414 h 2689355"/>
              <a:gd name="connsiteX299" fmla="*/ 2315573 w 2689355"/>
              <a:gd name="connsiteY299" fmla="*/ 2430400 h 2689355"/>
              <a:gd name="connsiteX300" fmla="*/ 2201843 w 2689355"/>
              <a:gd name="connsiteY300" fmla="*/ 2430400 h 2689355"/>
              <a:gd name="connsiteX301" fmla="*/ 2201843 w 2689355"/>
              <a:gd name="connsiteY301" fmla="*/ 2470414 h 2689355"/>
              <a:gd name="connsiteX302" fmla="*/ 2241857 w 2689355"/>
              <a:gd name="connsiteY302" fmla="*/ 2470414 h 2689355"/>
              <a:gd name="connsiteX303" fmla="*/ 2241857 w 2689355"/>
              <a:gd name="connsiteY303" fmla="*/ 2430400 h 2689355"/>
              <a:gd name="connsiteX304" fmla="*/ 2128128 w 2689355"/>
              <a:gd name="connsiteY304" fmla="*/ 2430400 h 2689355"/>
              <a:gd name="connsiteX305" fmla="*/ 2128128 w 2689355"/>
              <a:gd name="connsiteY305" fmla="*/ 2470414 h 2689355"/>
              <a:gd name="connsiteX306" fmla="*/ 2168142 w 2689355"/>
              <a:gd name="connsiteY306" fmla="*/ 2470414 h 2689355"/>
              <a:gd name="connsiteX307" fmla="*/ 2168142 w 2689355"/>
              <a:gd name="connsiteY307" fmla="*/ 2430400 h 2689355"/>
              <a:gd name="connsiteX308" fmla="*/ 2054412 w 2689355"/>
              <a:gd name="connsiteY308" fmla="*/ 2430400 h 2689355"/>
              <a:gd name="connsiteX309" fmla="*/ 2054412 w 2689355"/>
              <a:gd name="connsiteY309" fmla="*/ 2470414 h 2689355"/>
              <a:gd name="connsiteX310" fmla="*/ 2094426 w 2689355"/>
              <a:gd name="connsiteY310" fmla="*/ 2470414 h 2689355"/>
              <a:gd name="connsiteX311" fmla="*/ 2094426 w 2689355"/>
              <a:gd name="connsiteY311" fmla="*/ 2430400 h 2689355"/>
              <a:gd name="connsiteX312" fmla="*/ 1980697 w 2689355"/>
              <a:gd name="connsiteY312" fmla="*/ 2430400 h 2689355"/>
              <a:gd name="connsiteX313" fmla="*/ 1980697 w 2689355"/>
              <a:gd name="connsiteY313" fmla="*/ 2470414 h 2689355"/>
              <a:gd name="connsiteX314" fmla="*/ 2020711 w 2689355"/>
              <a:gd name="connsiteY314" fmla="*/ 2470414 h 2689355"/>
              <a:gd name="connsiteX315" fmla="*/ 2020711 w 2689355"/>
              <a:gd name="connsiteY315" fmla="*/ 2430400 h 2689355"/>
              <a:gd name="connsiteX316" fmla="*/ 1906981 w 2689355"/>
              <a:gd name="connsiteY316" fmla="*/ 2430400 h 2689355"/>
              <a:gd name="connsiteX317" fmla="*/ 1906981 w 2689355"/>
              <a:gd name="connsiteY317" fmla="*/ 2470414 h 2689355"/>
              <a:gd name="connsiteX318" fmla="*/ 1946995 w 2689355"/>
              <a:gd name="connsiteY318" fmla="*/ 2470414 h 2689355"/>
              <a:gd name="connsiteX319" fmla="*/ 1946995 w 2689355"/>
              <a:gd name="connsiteY319" fmla="*/ 2430400 h 2689355"/>
              <a:gd name="connsiteX320" fmla="*/ 1833266 w 2689355"/>
              <a:gd name="connsiteY320" fmla="*/ 2430400 h 2689355"/>
              <a:gd name="connsiteX321" fmla="*/ 1833266 w 2689355"/>
              <a:gd name="connsiteY321" fmla="*/ 2470414 h 2689355"/>
              <a:gd name="connsiteX322" fmla="*/ 1873280 w 2689355"/>
              <a:gd name="connsiteY322" fmla="*/ 2470414 h 2689355"/>
              <a:gd name="connsiteX323" fmla="*/ 1873280 w 2689355"/>
              <a:gd name="connsiteY323" fmla="*/ 2430400 h 2689355"/>
              <a:gd name="connsiteX324" fmla="*/ 1759551 w 2689355"/>
              <a:gd name="connsiteY324" fmla="*/ 2430400 h 2689355"/>
              <a:gd name="connsiteX325" fmla="*/ 1759551 w 2689355"/>
              <a:gd name="connsiteY325" fmla="*/ 2470414 h 2689355"/>
              <a:gd name="connsiteX326" fmla="*/ 1799565 w 2689355"/>
              <a:gd name="connsiteY326" fmla="*/ 2470414 h 2689355"/>
              <a:gd name="connsiteX327" fmla="*/ 1799565 w 2689355"/>
              <a:gd name="connsiteY327" fmla="*/ 2430400 h 2689355"/>
              <a:gd name="connsiteX328" fmla="*/ 1685835 w 2689355"/>
              <a:gd name="connsiteY328" fmla="*/ 2430400 h 2689355"/>
              <a:gd name="connsiteX329" fmla="*/ 1685835 w 2689355"/>
              <a:gd name="connsiteY329" fmla="*/ 2470414 h 2689355"/>
              <a:gd name="connsiteX330" fmla="*/ 1725849 w 2689355"/>
              <a:gd name="connsiteY330" fmla="*/ 2470414 h 2689355"/>
              <a:gd name="connsiteX331" fmla="*/ 1725849 w 2689355"/>
              <a:gd name="connsiteY331" fmla="*/ 2430400 h 2689355"/>
              <a:gd name="connsiteX332" fmla="*/ 1612120 w 2689355"/>
              <a:gd name="connsiteY332" fmla="*/ 2430400 h 2689355"/>
              <a:gd name="connsiteX333" fmla="*/ 1612120 w 2689355"/>
              <a:gd name="connsiteY333" fmla="*/ 2470414 h 2689355"/>
              <a:gd name="connsiteX334" fmla="*/ 1652133 w 2689355"/>
              <a:gd name="connsiteY334" fmla="*/ 2470414 h 2689355"/>
              <a:gd name="connsiteX335" fmla="*/ 1652133 w 2689355"/>
              <a:gd name="connsiteY335" fmla="*/ 2430400 h 2689355"/>
              <a:gd name="connsiteX336" fmla="*/ 1538404 w 2689355"/>
              <a:gd name="connsiteY336" fmla="*/ 2430400 h 2689355"/>
              <a:gd name="connsiteX337" fmla="*/ 1538404 w 2689355"/>
              <a:gd name="connsiteY337" fmla="*/ 2470414 h 2689355"/>
              <a:gd name="connsiteX338" fmla="*/ 1578418 w 2689355"/>
              <a:gd name="connsiteY338" fmla="*/ 2470414 h 2689355"/>
              <a:gd name="connsiteX339" fmla="*/ 1578418 w 2689355"/>
              <a:gd name="connsiteY339" fmla="*/ 2430400 h 2689355"/>
              <a:gd name="connsiteX340" fmla="*/ 1464688 w 2689355"/>
              <a:gd name="connsiteY340" fmla="*/ 2430400 h 2689355"/>
              <a:gd name="connsiteX341" fmla="*/ 1464688 w 2689355"/>
              <a:gd name="connsiteY341" fmla="*/ 2470414 h 2689355"/>
              <a:gd name="connsiteX342" fmla="*/ 1504702 w 2689355"/>
              <a:gd name="connsiteY342" fmla="*/ 2470414 h 2689355"/>
              <a:gd name="connsiteX343" fmla="*/ 1504702 w 2689355"/>
              <a:gd name="connsiteY343" fmla="*/ 2430400 h 2689355"/>
              <a:gd name="connsiteX344" fmla="*/ 1390973 w 2689355"/>
              <a:gd name="connsiteY344" fmla="*/ 2430400 h 2689355"/>
              <a:gd name="connsiteX345" fmla="*/ 1390973 w 2689355"/>
              <a:gd name="connsiteY345" fmla="*/ 2470414 h 2689355"/>
              <a:gd name="connsiteX346" fmla="*/ 1430986 w 2689355"/>
              <a:gd name="connsiteY346" fmla="*/ 2470414 h 2689355"/>
              <a:gd name="connsiteX347" fmla="*/ 1430986 w 2689355"/>
              <a:gd name="connsiteY347" fmla="*/ 2430400 h 2689355"/>
              <a:gd name="connsiteX348" fmla="*/ 1317258 w 2689355"/>
              <a:gd name="connsiteY348" fmla="*/ 2430400 h 2689355"/>
              <a:gd name="connsiteX349" fmla="*/ 1317258 w 2689355"/>
              <a:gd name="connsiteY349" fmla="*/ 2470414 h 2689355"/>
              <a:gd name="connsiteX350" fmla="*/ 1357271 w 2689355"/>
              <a:gd name="connsiteY350" fmla="*/ 2470414 h 2689355"/>
              <a:gd name="connsiteX351" fmla="*/ 1357271 w 2689355"/>
              <a:gd name="connsiteY351" fmla="*/ 2430400 h 2689355"/>
              <a:gd name="connsiteX352" fmla="*/ 1243543 w 2689355"/>
              <a:gd name="connsiteY352" fmla="*/ 2430400 h 2689355"/>
              <a:gd name="connsiteX353" fmla="*/ 1243543 w 2689355"/>
              <a:gd name="connsiteY353" fmla="*/ 2470414 h 2689355"/>
              <a:gd name="connsiteX354" fmla="*/ 1283557 w 2689355"/>
              <a:gd name="connsiteY354" fmla="*/ 2470414 h 2689355"/>
              <a:gd name="connsiteX355" fmla="*/ 1283557 w 2689355"/>
              <a:gd name="connsiteY355" fmla="*/ 2430400 h 2689355"/>
              <a:gd name="connsiteX356" fmla="*/ 1169827 w 2689355"/>
              <a:gd name="connsiteY356" fmla="*/ 2430400 h 2689355"/>
              <a:gd name="connsiteX357" fmla="*/ 1169827 w 2689355"/>
              <a:gd name="connsiteY357" fmla="*/ 2470414 h 2689355"/>
              <a:gd name="connsiteX358" fmla="*/ 1209841 w 2689355"/>
              <a:gd name="connsiteY358" fmla="*/ 2470414 h 2689355"/>
              <a:gd name="connsiteX359" fmla="*/ 1209841 w 2689355"/>
              <a:gd name="connsiteY359" fmla="*/ 2430400 h 2689355"/>
              <a:gd name="connsiteX360" fmla="*/ 1096112 w 2689355"/>
              <a:gd name="connsiteY360" fmla="*/ 2430400 h 2689355"/>
              <a:gd name="connsiteX361" fmla="*/ 1096112 w 2689355"/>
              <a:gd name="connsiteY361" fmla="*/ 2470414 h 2689355"/>
              <a:gd name="connsiteX362" fmla="*/ 1136125 w 2689355"/>
              <a:gd name="connsiteY362" fmla="*/ 2470414 h 2689355"/>
              <a:gd name="connsiteX363" fmla="*/ 1136125 w 2689355"/>
              <a:gd name="connsiteY363" fmla="*/ 2430400 h 2689355"/>
              <a:gd name="connsiteX364" fmla="*/ 1022396 w 2689355"/>
              <a:gd name="connsiteY364" fmla="*/ 2430400 h 2689355"/>
              <a:gd name="connsiteX365" fmla="*/ 1022396 w 2689355"/>
              <a:gd name="connsiteY365" fmla="*/ 2470414 h 2689355"/>
              <a:gd name="connsiteX366" fmla="*/ 1062410 w 2689355"/>
              <a:gd name="connsiteY366" fmla="*/ 2470414 h 2689355"/>
              <a:gd name="connsiteX367" fmla="*/ 1062410 w 2689355"/>
              <a:gd name="connsiteY367" fmla="*/ 2430400 h 2689355"/>
              <a:gd name="connsiteX368" fmla="*/ 948681 w 2689355"/>
              <a:gd name="connsiteY368" fmla="*/ 2430400 h 2689355"/>
              <a:gd name="connsiteX369" fmla="*/ 948681 w 2689355"/>
              <a:gd name="connsiteY369" fmla="*/ 2470414 h 2689355"/>
              <a:gd name="connsiteX370" fmla="*/ 988694 w 2689355"/>
              <a:gd name="connsiteY370" fmla="*/ 2470414 h 2689355"/>
              <a:gd name="connsiteX371" fmla="*/ 988694 w 2689355"/>
              <a:gd name="connsiteY371" fmla="*/ 2430400 h 2689355"/>
              <a:gd name="connsiteX372" fmla="*/ 874965 w 2689355"/>
              <a:gd name="connsiteY372" fmla="*/ 2430400 h 2689355"/>
              <a:gd name="connsiteX373" fmla="*/ 874965 w 2689355"/>
              <a:gd name="connsiteY373" fmla="*/ 2470414 h 2689355"/>
              <a:gd name="connsiteX374" fmla="*/ 914979 w 2689355"/>
              <a:gd name="connsiteY374" fmla="*/ 2470414 h 2689355"/>
              <a:gd name="connsiteX375" fmla="*/ 914979 w 2689355"/>
              <a:gd name="connsiteY375" fmla="*/ 2430400 h 2689355"/>
              <a:gd name="connsiteX376" fmla="*/ 801249 w 2689355"/>
              <a:gd name="connsiteY376" fmla="*/ 2430400 h 2689355"/>
              <a:gd name="connsiteX377" fmla="*/ 801249 w 2689355"/>
              <a:gd name="connsiteY377" fmla="*/ 2470414 h 2689355"/>
              <a:gd name="connsiteX378" fmla="*/ 841263 w 2689355"/>
              <a:gd name="connsiteY378" fmla="*/ 2470414 h 2689355"/>
              <a:gd name="connsiteX379" fmla="*/ 841263 w 2689355"/>
              <a:gd name="connsiteY379" fmla="*/ 2430400 h 2689355"/>
              <a:gd name="connsiteX380" fmla="*/ 727534 w 2689355"/>
              <a:gd name="connsiteY380" fmla="*/ 2430400 h 2689355"/>
              <a:gd name="connsiteX381" fmla="*/ 727534 w 2689355"/>
              <a:gd name="connsiteY381" fmla="*/ 2470414 h 2689355"/>
              <a:gd name="connsiteX382" fmla="*/ 767548 w 2689355"/>
              <a:gd name="connsiteY382" fmla="*/ 2470414 h 2689355"/>
              <a:gd name="connsiteX383" fmla="*/ 767548 w 2689355"/>
              <a:gd name="connsiteY383" fmla="*/ 2430400 h 2689355"/>
              <a:gd name="connsiteX384" fmla="*/ 653818 w 2689355"/>
              <a:gd name="connsiteY384" fmla="*/ 2430400 h 2689355"/>
              <a:gd name="connsiteX385" fmla="*/ 653818 w 2689355"/>
              <a:gd name="connsiteY385" fmla="*/ 2470414 h 2689355"/>
              <a:gd name="connsiteX386" fmla="*/ 693832 w 2689355"/>
              <a:gd name="connsiteY386" fmla="*/ 2470414 h 2689355"/>
              <a:gd name="connsiteX387" fmla="*/ 693832 w 2689355"/>
              <a:gd name="connsiteY387" fmla="*/ 2430400 h 2689355"/>
              <a:gd name="connsiteX388" fmla="*/ 580103 w 2689355"/>
              <a:gd name="connsiteY388" fmla="*/ 2430400 h 2689355"/>
              <a:gd name="connsiteX389" fmla="*/ 580103 w 2689355"/>
              <a:gd name="connsiteY389" fmla="*/ 2470414 h 2689355"/>
              <a:gd name="connsiteX390" fmla="*/ 620117 w 2689355"/>
              <a:gd name="connsiteY390" fmla="*/ 2470414 h 2689355"/>
              <a:gd name="connsiteX391" fmla="*/ 620117 w 2689355"/>
              <a:gd name="connsiteY391" fmla="*/ 2430400 h 2689355"/>
              <a:gd name="connsiteX392" fmla="*/ 506387 w 2689355"/>
              <a:gd name="connsiteY392" fmla="*/ 2430400 h 2689355"/>
              <a:gd name="connsiteX393" fmla="*/ 506387 w 2689355"/>
              <a:gd name="connsiteY393" fmla="*/ 2470414 h 2689355"/>
              <a:gd name="connsiteX394" fmla="*/ 546401 w 2689355"/>
              <a:gd name="connsiteY394" fmla="*/ 2470414 h 2689355"/>
              <a:gd name="connsiteX395" fmla="*/ 546401 w 2689355"/>
              <a:gd name="connsiteY395" fmla="*/ 2430400 h 2689355"/>
              <a:gd name="connsiteX396" fmla="*/ 432672 w 2689355"/>
              <a:gd name="connsiteY396" fmla="*/ 2430400 h 2689355"/>
              <a:gd name="connsiteX397" fmla="*/ 432672 w 2689355"/>
              <a:gd name="connsiteY397" fmla="*/ 2470414 h 2689355"/>
              <a:gd name="connsiteX398" fmla="*/ 472686 w 2689355"/>
              <a:gd name="connsiteY398" fmla="*/ 2470414 h 2689355"/>
              <a:gd name="connsiteX399" fmla="*/ 472686 w 2689355"/>
              <a:gd name="connsiteY399" fmla="*/ 2430400 h 2689355"/>
              <a:gd name="connsiteX400" fmla="*/ 358956 w 2689355"/>
              <a:gd name="connsiteY400" fmla="*/ 2430400 h 2689355"/>
              <a:gd name="connsiteX401" fmla="*/ 358956 w 2689355"/>
              <a:gd name="connsiteY401" fmla="*/ 2470414 h 2689355"/>
              <a:gd name="connsiteX402" fmla="*/ 398970 w 2689355"/>
              <a:gd name="connsiteY402" fmla="*/ 2470414 h 2689355"/>
              <a:gd name="connsiteX403" fmla="*/ 398970 w 2689355"/>
              <a:gd name="connsiteY403" fmla="*/ 2430400 h 2689355"/>
              <a:gd name="connsiteX404" fmla="*/ 285241 w 2689355"/>
              <a:gd name="connsiteY404" fmla="*/ 2430400 h 2689355"/>
              <a:gd name="connsiteX405" fmla="*/ 285241 w 2689355"/>
              <a:gd name="connsiteY405" fmla="*/ 2470414 h 2689355"/>
              <a:gd name="connsiteX406" fmla="*/ 325255 w 2689355"/>
              <a:gd name="connsiteY406" fmla="*/ 2470414 h 2689355"/>
              <a:gd name="connsiteX407" fmla="*/ 325255 w 2689355"/>
              <a:gd name="connsiteY407" fmla="*/ 2430400 h 2689355"/>
              <a:gd name="connsiteX408" fmla="*/ 211525 w 2689355"/>
              <a:gd name="connsiteY408" fmla="*/ 2430400 h 2689355"/>
              <a:gd name="connsiteX409" fmla="*/ 211525 w 2689355"/>
              <a:gd name="connsiteY409" fmla="*/ 2470414 h 2689355"/>
              <a:gd name="connsiteX410" fmla="*/ 251539 w 2689355"/>
              <a:gd name="connsiteY410" fmla="*/ 2470414 h 2689355"/>
              <a:gd name="connsiteX411" fmla="*/ 251539 w 2689355"/>
              <a:gd name="connsiteY411" fmla="*/ 2430400 h 2689355"/>
              <a:gd name="connsiteX412" fmla="*/ 137810 w 2689355"/>
              <a:gd name="connsiteY412" fmla="*/ 2430400 h 2689355"/>
              <a:gd name="connsiteX413" fmla="*/ 137810 w 2689355"/>
              <a:gd name="connsiteY413" fmla="*/ 2470414 h 2689355"/>
              <a:gd name="connsiteX414" fmla="*/ 177824 w 2689355"/>
              <a:gd name="connsiteY414" fmla="*/ 2470414 h 2689355"/>
              <a:gd name="connsiteX415" fmla="*/ 177824 w 2689355"/>
              <a:gd name="connsiteY415" fmla="*/ 2430400 h 2689355"/>
              <a:gd name="connsiteX416" fmla="*/ 64088 w 2689355"/>
              <a:gd name="connsiteY416" fmla="*/ 2430400 h 2689355"/>
              <a:gd name="connsiteX417" fmla="*/ 64088 w 2689355"/>
              <a:gd name="connsiteY417" fmla="*/ 2470414 h 2689355"/>
              <a:gd name="connsiteX418" fmla="*/ 104108 w 2689355"/>
              <a:gd name="connsiteY418" fmla="*/ 2470414 h 2689355"/>
              <a:gd name="connsiteX419" fmla="*/ 104108 w 2689355"/>
              <a:gd name="connsiteY419" fmla="*/ 2430400 h 2689355"/>
              <a:gd name="connsiteX420" fmla="*/ 2570421 w 2689355"/>
              <a:gd name="connsiteY420" fmla="*/ 2356684 h 2689355"/>
              <a:gd name="connsiteX421" fmla="*/ 2570421 w 2689355"/>
              <a:gd name="connsiteY421" fmla="*/ 2396698 h 2689355"/>
              <a:gd name="connsiteX422" fmla="*/ 2610435 w 2689355"/>
              <a:gd name="connsiteY422" fmla="*/ 2396698 h 2689355"/>
              <a:gd name="connsiteX423" fmla="*/ 2610435 w 2689355"/>
              <a:gd name="connsiteY423" fmla="*/ 2356684 h 2689355"/>
              <a:gd name="connsiteX424" fmla="*/ 2496706 w 2689355"/>
              <a:gd name="connsiteY424" fmla="*/ 2356684 h 2689355"/>
              <a:gd name="connsiteX425" fmla="*/ 2496706 w 2689355"/>
              <a:gd name="connsiteY425" fmla="*/ 2396698 h 2689355"/>
              <a:gd name="connsiteX426" fmla="*/ 2536719 w 2689355"/>
              <a:gd name="connsiteY426" fmla="*/ 2396698 h 2689355"/>
              <a:gd name="connsiteX427" fmla="*/ 2536719 w 2689355"/>
              <a:gd name="connsiteY427" fmla="*/ 2356684 h 2689355"/>
              <a:gd name="connsiteX428" fmla="*/ 2422990 w 2689355"/>
              <a:gd name="connsiteY428" fmla="*/ 2356684 h 2689355"/>
              <a:gd name="connsiteX429" fmla="*/ 2422990 w 2689355"/>
              <a:gd name="connsiteY429" fmla="*/ 2396698 h 2689355"/>
              <a:gd name="connsiteX430" fmla="*/ 2463004 w 2689355"/>
              <a:gd name="connsiteY430" fmla="*/ 2396698 h 2689355"/>
              <a:gd name="connsiteX431" fmla="*/ 2463004 w 2689355"/>
              <a:gd name="connsiteY431" fmla="*/ 2356684 h 2689355"/>
              <a:gd name="connsiteX432" fmla="*/ 2349275 w 2689355"/>
              <a:gd name="connsiteY432" fmla="*/ 2356684 h 2689355"/>
              <a:gd name="connsiteX433" fmla="*/ 2349275 w 2689355"/>
              <a:gd name="connsiteY433" fmla="*/ 2396698 h 2689355"/>
              <a:gd name="connsiteX434" fmla="*/ 2389288 w 2689355"/>
              <a:gd name="connsiteY434" fmla="*/ 2396698 h 2689355"/>
              <a:gd name="connsiteX435" fmla="*/ 2389288 w 2689355"/>
              <a:gd name="connsiteY435" fmla="*/ 2356684 h 2689355"/>
              <a:gd name="connsiteX436" fmla="*/ 2275559 w 2689355"/>
              <a:gd name="connsiteY436" fmla="*/ 2356684 h 2689355"/>
              <a:gd name="connsiteX437" fmla="*/ 2275559 w 2689355"/>
              <a:gd name="connsiteY437" fmla="*/ 2396698 h 2689355"/>
              <a:gd name="connsiteX438" fmla="*/ 2315573 w 2689355"/>
              <a:gd name="connsiteY438" fmla="*/ 2396698 h 2689355"/>
              <a:gd name="connsiteX439" fmla="*/ 2315573 w 2689355"/>
              <a:gd name="connsiteY439" fmla="*/ 2356684 h 2689355"/>
              <a:gd name="connsiteX440" fmla="*/ 2201843 w 2689355"/>
              <a:gd name="connsiteY440" fmla="*/ 2356684 h 2689355"/>
              <a:gd name="connsiteX441" fmla="*/ 2201843 w 2689355"/>
              <a:gd name="connsiteY441" fmla="*/ 2396698 h 2689355"/>
              <a:gd name="connsiteX442" fmla="*/ 2241857 w 2689355"/>
              <a:gd name="connsiteY442" fmla="*/ 2396698 h 2689355"/>
              <a:gd name="connsiteX443" fmla="*/ 2241857 w 2689355"/>
              <a:gd name="connsiteY443" fmla="*/ 2356684 h 2689355"/>
              <a:gd name="connsiteX444" fmla="*/ 2128128 w 2689355"/>
              <a:gd name="connsiteY444" fmla="*/ 2356684 h 2689355"/>
              <a:gd name="connsiteX445" fmla="*/ 2128128 w 2689355"/>
              <a:gd name="connsiteY445" fmla="*/ 2396698 h 2689355"/>
              <a:gd name="connsiteX446" fmla="*/ 2168142 w 2689355"/>
              <a:gd name="connsiteY446" fmla="*/ 2396698 h 2689355"/>
              <a:gd name="connsiteX447" fmla="*/ 2168142 w 2689355"/>
              <a:gd name="connsiteY447" fmla="*/ 2356684 h 2689355"/>
              <a:gd name="connsiteX448" fmla="*/ 2054412 w 2689355"/>
              <a:gd name="connsiteY448" fmla="*/ 2356684 h 2689355"/>
              <a:gd name="connsiteX449" fmla="*/ 2054412 w 2689355"/>
              <a:gd name="connsiteY449" fmla="*/ 2396698 h 2689355"/>
              <a:gd name="connsiteX450" fmla="*/ 2094426 w 2689355"/>
              <a:gd name="connsiteY450" fmla="*/ 2396698 h 2689355"/>
              <a:gd name="connsiteX451" fmla="*/ 2094426 w 2689355"/>
              <a:gd name="connsiteY451" fmla="*/ 2356684 h 2689355"/>
              <a:gd name="connsiteX452" fmla="*/ 1980697 w 2689355"/>
              <a:gd name="connsiteY452" fmla="*/ 2356684 h 2689355"/>
              <a:gd name="connsiteX453" fmla="*/ 1980697 w 2689355"/>
              <a:gd name="connsiteY453" fmla="*/ 2396698 h 2689355"/>
              <a:gd name="connsiteX454" fmla="*/ 2020711 w 2689355"/>
              <a:gd name="connsiteY454" fmla="*/ 2396698 h 2689355"/>
              <a:gd name="connsiteX455" fmla="*/ 2020711 w 2689355"/>
              <a:gd name="connsiteY455" fmla="*/ 2356684 h 2689355"/>
              <a:gd name="connsiteX456" fmla="*/ 1906981 w 2689355"/>
              <a:gd name="connsiteY456" fmla="*/ 2356684 h 2689355"/>
              <a:gd name="connsiteX457" fmla="*/ 1906981 w 2689355"/>
              <a:gd name="connsiteY457" fmla="*/ 2396698 h 2689355"/>
              <a:gd name="connsiteX458" fmla="*/ 1946995 w 2689355"/>
              <a:gd name="connsiteY458" fmla="*/ 2396698 h 2689355"/>
              <a:gd name="connsiteX459" fmla="*/ 1946995 w 2689355"/>
              <a:gd name="connsiteY459" fmla="*/ 2356684 h 2689355"/>
              <a:gd name="connsiteX460" fmla="*/ 1833266 w 2689355"/>
              <a:gd name="connsiteY460" fmla="*/ 2356684 h 2689355"/>
              <a:gd name="connsiteX461" fmla="*/ 1833266 w 2689355"/>
              <a:gd name="connsiteY461" fmla="*/ 2396698 h 2689355"/>
              <a:gd name="connsiteX462" fmla="*/ 1873280 w 2689355"/>
              <a:gd name="connsiteY462" fmla="*/ 2396698 h 2689355"/>
              <a:gd name="connsiteX463" fmla="*/ 1873280 w 2689355"/>
              <a:gd name="connsiteY463" fmla="*/ 2356684 h 2689355"/>
              <a:gd name="connsiteX464" fmla="*/ 1759551 w 2689355"/>
              <a:gd name="connsiteY464" fmla="*/ 2356684 h 2689355"/>
              <a:gd name="connsiteX465" fmla="*/ 1759551 w 2689355"/>
              <a:gd name="connsiteY465" fmla="*/ 2396698 h 2689355"/>
              <a:gd name="connsiteX466" fmla="*/ 1799565 w 2689355"/>
              <a:gd name="connsiteY466" fmla="*/ 2396698 h 2689355"/>
              <a:gd name="connsiteX467" fmla="*/ 1799565 w 2689355"/>
              <a:gd name="connsiteY467" fmla="*/ 2356684 h 2689355"/>
              <a:gd name="connsiteX468" fmla="*/ 1685835 w 2689355"/>
              <a:gd name="connsiteY468" fmla="*/ 2356684 h 2689355"/>
              <a:gd name="connsiteX469" fmla="*/ 1685835 w 2689355"/>
              <a:gd name="connsiteY469" fmla="*/ 2396698 h 2689355"/>
              <a:gd name="connsiteX470" fmla="*/ 1725849 w 2689355"/>
              <a:gd name="connsiteY470" fmla="*/ 2396698 h 2689355"/>
              <a:gd name="connsiteX471" fmla="*/ 1725849 w 2689355"/>
              <a:gd name="connsiteY471" fmla="*/ 2356684 h 2689355"/>
              <a:gd name="connsiteX472" fmla="*/ 1612120 w 2689355"/>
              <a:gd name="connsiteY472" fmla="*/ 2356684 h 2689355"/>
              <a:gd name="connsiteX473" fmla="*/ 1612120 w 2689355"/>
              <a:gd name="connsiteY473" fmla="*/ 2396698 h 2689355"/>
              <a:gd name="connsiteX474" fmla="*/ 1652133 w 2689355"/>
              <a:gd name="connsiteY474" fmla="*/ 2396698 h 2689355"/>
              <a:gd name="connsiteX475" fmla="*/ 1652133 w 2689355"/>
              <a:gd name="connsiteY475" fmla="*/ 2356684 h 2689355"/>
              <a:gd name="connsiteX476" fmla="*/ 1538404 w 2689355"/>
              <a:gd name="connsiteY476" fmla="*/ 2356684 h 2689355"/>
              <a:gd name="connsiteX477" fmla="*/ 1538404 w 2689355"/>
              <a:gd name="connsiteY477" fmla="*/ 2396698 h 2689355"/>
              <a:gd name="connsiteX478" fmla="*/ 1578418 w 2689355"/>
              <a:gd name="connsiteY478" fmla="*/ 2396698 h 2689355"/>
              <a:gd name="connsiteX479" fmla="*/ 1578418 w 2689355"/>
              <a:gd name="connsiteY479" fmla="*/ 2356684 h 2689355"/>
              <a:gd name="connsiteX480" fmla="*/ 1464688 w 2689355"/>
              <a:gd name="connsiteY480" fmla="*/ 2356684 h 2689355"/>
              <a:gd name="connsiteX481" fmla="*/ 1464688 w 2689355"/>
              <a:gd name="connsiteY481" fmla="*/ 2396698 h 2689355"/>
              <a:gd name="connsiteX482" fmla="*/ 1504702 w 2689355"/>
              <a:gd name="connsiteY482" fmla="*/ 2396698 h 2689355"/>
              <a:gd name="connsiteX483" fmla="*/ 1504702 w 2689355"/>
              <a:gd name="connsiteY483" fmla="*/ 2356684 h 2689355"/>
              <a:gd name="connsiteX484" fmla="*/ 1390973 w 2689355"/>
              <a:gd name="connsiteY484" fmla="*/ 2356684 h 2689355"/>
              <a:gd name="connsiteX485" fmla="*/ 1390973 w 2689355"/>
              <a:gd name="connsiteY485" fmla="*/ 2396698 h 2689355"/>
              <a:gd name="connsiteX486" fmla="*/ 1430986 w 2689355"/>
              <a:gd name="connsiteY486" fmla="*/ 2396698 h 2689355"/>
              <a:gd name="connsiteX487" fmla="*/ 1430986 w 2689355"/>
              <a:gd name="connsiteY487" fmla="*/ 2356684 h 2689355"/>
              <a:gd name="connsiteX488" fmla="*/ 1317258 w 2689355"/>
              <a:gd name="connsiteY488" fmla="*/ 2356684 h 2689355"/>
              <a:gd name="connsiteX489" fmla="*/ 1317258 w 2689355"/>
              <a:gd name="connsiteY489" fmla="*/ 2396698 h 2689355"/>
              <a:gd name="connsiteX490" fmla="*/ 1357271 w 2689355"/>
              <a:gd name="connsiteY490" fmla="*/ 2396698 h 2689355"/>
              <a:gd name="connsiteX491" fmla="*/ 1357271 w 2689355"/>
              <a:gd name="connsiteY491" fmla="*/ 2356684 h 2689355"/>
              <a:gd name="connsiteX492" fmla="*/ 1243543 w 2689355"/>
              <a:gd name="connsiteY492" fmla="*/ 2356684 h 2689355"/>
              <a:gd name="connsiteX493" fmla="*/ 1243543 w 2689355"/>
              <a:gd name="connsiteY493" fmla="*/ 2396698 h 2689355"/>
              <a:gd name="connsiteX494" fmla="*/ 1283557 w 2689355"/>
              <a:gd name="connsiteY494" fmla="*/ 2396698 h 2689355"/>
              <a:gd name="connsiteX495" fmla="*/ 1283557 w 2689355"/>
              <a:gd name="connsiteY495" fmla="*/ 2356684 h 2689355"/>
              <a:gd name="connsiteX496" fmla="*/ 1169827 w 2689355"/>
              <a:gd name="connsiteY496" fmla="*/ 2356684 h 2689355"/>
              <a:gd name="connsiteX497" fmla="*/ 1169827 w 2689355"/>
              <a:gd name="connsiteY497" fmla="*/ 2396698 h 2689355"/>
              <a:gd name="connsiteX498" fmla="*/ 1209841 w 2689355"/>
              <a:gd name="connsiteY498" fmla="*/ 2396698 h 2689355"/>
              <a:gd name="connsiteX499" fmla="*/ 1209841 w 2689355"/>
              <a:gd name="connsiteY499" fmla="*/ 2356684 h 2689355"/>
              <a:gd name="connsiteX500" fmla="*/ 1096112 w 2689355"/>
              <a:gd name="connsiteY500" fmla="*/ 2356684 h 2689355"/>
              <a:gd name="connsiteX501" fmla="*/ 1096112 w 2689355"/>
              <a:gd name="connsiteY501" fmla="*/ 2396698 h 2689355"/>
              <a:gd name="connsiteX502" fmla="*/ 1136125 w 2689355"/>
              <a:gd name="connsiteY502" fmla="*/ 2396698 h 2689355"/>
              <a:gd name="connsiteX503" fmla="*/ 1136125 w 2689355"/>
              <a:gd name="connsiteY503" fmla="*/ 2356684 h 2689355"/>
              <a:gd name="connsiteX504" fmla="*/ 1022396 w 2689355"/>
              <a:gd name="connsiteY504" fmla="*/ 2356684 h 2689355"/>
              <a:gd name="connsiteX505" fmla="*/ 1022396 w 2689355"/>
              <a:gd name="connsiteY505" fmla="*/ 2396698 h 2689355"/>
              <a:gd name="connsiteX506" fmla="*/ 1062410 w 2689355"/>
              <a:gd name="connsiteY506" fmla="*/ 2396698 h 2689355"/>
              <a:gd name="connsiteX507" fmla="*/ 1062410 w 2689355"/>
              <a:gd name="connsiteY507" fmla="*/ 2356684 h 2689355"/>
              <a:gd name="connsiteX508" fmla="*/ 948681 w 2689355"/>
              <a:gd name="connsiteY508" fmla="*/ 2356684 h 2689355"/>
              <a:gd name="connsiteX509" fmla="*/ 948681 w 2689355"/>
              <a:gd name="connsiteY509" fmla="*/ 2396698 h 2689355"/>
              <a:gd name="connsiteX510" fmla="*/ 988694 w 2689355"/>
              <a:gd name="connsiteY510" fmla="*/ 2396698 h 2689355"/>
              <a:gd name="connsiteX511" fmla="*/ 988694 w 2689355"/>
              <a:gd name="connsiteY511" fmla="*/ 2356684 h 2689355"/>
              <a:gd name="connsiteX512" fmla="*/ 874965 w 2689355"/>
              <a:gd name="connsiteY512" fmla="*/ 2356684 h 2689355"/>
              <a:gd name="connsiteX513" fmla="*/ 874965 w 2689355"/>
              <a:gd name="connsiteY513" fmla="*/ 2396698 h 2689355"/>
              <a:gd name="connsiteX514" fmla="*/ 914979 w 2689355"/>
              <a:gd name="connsiteY514" fmla="*/ 2396698 h 2689355"/>
              <a:gd name="connsiteX515" fmla="*/ 914979 w 2689355"/>
              <a:gd name="connsiteY515" fmla="*/ 2356684 h 2689355"/>
              <a:gd name="connsiteX516" fmla="*/ 801249 w 2689355"/>
              <a:gd name="connsiteY516" fmla="*/ 2356684 h 2689355"/>
              <a:gd name="connsiteX517" fmla="*/ 801249 w 2689355"/>
              <a:gd name="connsiteY517" fmla="*/ 2396698 h 2689355"/>
              <a:gd name="connsiteX518" fmla="*/ 841263 w 2689355"/>
              <a:gd name="connsiteY518" fmla="*/ 2396698 h 2689355"/>
              <a:gd name="connsiteX519" fmla="*/ 841263 w 2689355"/>
              <a:gd name="connsiteY519" fmla="*/ 2356684 h 2689355"/>
              <a:gd name="connsiteX520" fmla="*/ 727534 w 2689355"/>
              <a:gd name="connsiteY520" fmla="*/ 2356684 h 2689355"/>
              <a:gd name="connsiteX521" fmla="*/ 727534 w 2689355"/>
              <a:gd name="connsiteY521" fmla="*/ 2396698 h 2689355"/>
              <a:gd name="connsiteX522" fmla="*/ 767548 w 2689355"/>
              <a:gd name="connsiteY522" fmla="*/ 2396698 h 2689355"/>
              <a:gd name="connsiteX523" fmla="*/ 767548 w 2689355"/>
              <a:gd name="connsiteY523" fmla="*/ 2356684 h 2689355"/>
              <a:gd name="connsiteX524" fmla="*/ 653818 w 2689355"/>
              <a:gd name="connsiteY524" fmla="*/ 2356684 h 2689355"/>
              <a:gd name="connsiteX525" fmla="*/ 653818 w 2689355"/>
              <a:gd name="connsiteY525" fmla="*/ 2396698 h 2689355"/>
              <a:gd name="connsiteX526" fmla="*/ 693832 w 2689355"/>
              <a:gd name="connsiteY526" fmla="*/ 2396698 h 2689355"/>
              <a:gd name="connsiteX527" fmla="*/ 693832 w 2689355"/>
              <a:gd name="connsiteY527" fmla="*/ 2356684 h 2689355"/>
              <a:gd name="connsiteX528" fmla="*/ 580103 w 2689355"/>
              <a:gd name="connsiteY528" fmla="*/ 2356684 h 2689355"/>
              <a:gd name="connsiteX529" fmla="*/ 580103 w 2689355"/>
              <a:gd name="connsiteY529" fmla="*/ 2396698 h 2689355"/>
              <a:gd name="connsiteX530" fmla="*/ 620117 w 2689355"/>
              <a:gd name="connsiteY530" fmla="*/ 2396698 h 2689355"/>
              <a:gd name="connsiteX531" fmla="*/ 620117 w 2689355"/>
              <a:gd name="connsiteY531" fmla="*/ 2356684 h 2689355"/>
              <a:gd name="connsiteX532" fmla="*/ 506387 w 2689355"/>
              <a:gd name="connsiteY532" fmla="*/ 2356684 h 2689355"/>
              <a:gd name="connsiteX533" fmla="*/ 506387 w 2689355"/>
              <a:gd name="connsiteY533" fmla="*/ 2396698 h 2689355"/>
              <a:gd name="connsiteX534" fmla="*/ 546401 w 2689355"/>
              <a:gd name="connsiteY534" fmla="*/ 2396698 h 2689355"/>
              <a:gd name="connsiteX535" fmla="*/ 546401 w 2689355"/>
              <a:gd name="connsiteY535" fmla="*/ 2356684 h 2689355"/>
              <a:gd name="connsiteX536" fmla="*/ 432672 w 2689355"/>
              <a:gd name="connsiteY536" fmla="*/ 2356684 h 2689355"/>
              <a:gd name="connsiteX537" fmla="*/ 432672 w 2689355"/>
              <a:gd name="connsiteY537" fmla="*/ 2396698 h 2689355"/>
              <a:gd name="connsiteX538" fmla="*/ 472686 w 2689355"/>
              <a:gd name="connsiteY538" fmla="*/ 2396698 h 2689355"/>
              <a:gd name="connsiteX539" fmla="*/ 472686 w 2689355"/>
              <a:gd name="connsiteY539" fmla="*/ 2356684 h 2689355"/>
              <a:gd name="connsiteX540" fmla="*/ 358956 w 2689355"/>
              <a:gd name="connsiteY540" fmla="*/ 2356684 h 2689355"/>
              <a:gd name="connsiteX541" fmla="*/ 358956 w 2689355"/>
              <a:gd name="connsiteY541" fmla="*/ 2396698 h 2689355"/>
              <a:gd name="connsiteX542" fmla="*/ 398970 w 2689355"/>
              <a:gd name="connsiteY542" fmla="*/ 2396698 h 2689355"/>
              <a:gd name="connsiteX543" fmla="*/ 398970 w 2689355"/>
              <a:gd name="connsiteY543" fmla="*/ 2356684 h 2689355"/>
              <a:gd name="connsiteX544" fmla="*/ 285241 w 2689355"/>
              <a:gd name="connsiteY544" fmla="*/ 2356684 h 2689355"/>
              <a:gd name="connsiteX545" fmla="*/ 285241 w 2689355"/>
              <a:gd name="connsiteY545" fmla="*/ 2396698 h 2689355"/>
              <a:gd name="connsiteX546" fmla="*/ 325255 w 2689355"/>
              <a:gd name="connsiteY546" fmla="*/ 2396698 h 2689355"/>
              <a:gd name="connsiteX547" fmla="*/ 325255 w 2689355"/>
              <a:gd name="connsiteY547" fmla="*/ 2356684 h 2689355"/>
              <a:gd name="connsiteX548" fmla="*/ 211525 w 2689355"/>
              <a:gd name="connsiteY548" fmla="*/ 2356684 h 2689355"/>
              <a:gd name="connsiteX549" fmla="*/ 211525 w 2689355"/>
              <a:gd name="connsiteY549" fmla="*/ 2396698 h 2689355"/>
              <a:gd name="connsiteX550" fmla="*/ 251539 w 2689355"/>
              <a:gd name="connsiteY550" fmla="*/ 2396698 h 2689355"/>
              <a:gd name="connsiteX551" fmla="*/ 251539 w 2689355"/>
              <a:gd name="connsiteY551" fmla="*/ 2356684 h 2689355"/>
              <a:gd name="connsiteX552" fmla="*/ 137810 w 2689355"/>
              <a:gd name="connsiteY552" fmla="*/ 2356684 h 2689355"/>
              <a:gd name="connsiteX553" fmla="*/ 137810 w 2689355"/>
              <a:gd name="connsiteY553" fmla="*/ 2396698 h 2689355"/>
              <a:gd name="connsiteX554" fmla="*/ 177824 w 2689355"/>
              <a:gd name="connsiteY554" fmla="*/ 2396698 h 2689355"/>
              <a:gd name="connsiteX555" fmla="*/ 177824 w 2689355"/>
              <a:gd name="connsiteY555" fmla="*/ 2356684 h 2689355"/>
              <a:gd name="connsiteX556" fmla="*/ 64088 w 2689355"/>
              <a:gd name="connsiteY556" fmla="*/ 2356684 h 2689355"/>
              <a:gd name="connsiteX557" fmla="*/ 64088 w 2689355"/>
              <a:gd name="connsiteY557" fmla="*/ 2396698 h 2689355"/>
              <a:gd name="connsiteX558" fmla="*/ 104108 w 2689355"/>
              <a:gd name="connsiteY558" fmla="*/ 2396698 h 2689355"/>
              <a:gd name="connsiteX559" fmla="*/ 104108 w 2689355"/>
              <a:gd name="connsiteY559" fmla="*/ 2356684 h 2689355"/>
              <a:gd name="connsiteX560" fmla="*/ 2570421 w 2689355"/>
              <a:gd name="connsiteY560" fmla="*/ 2282969 h 2689355"/>
              <a:gd name="connsiteX561" fmla="*/ 2570421 w 2689355"/>
              <a:gd name="connsiteY561" fmla="*/ 2322982 h 2689355"/>
              <a:gd name="connsiteX562" fmla="*/ 2610435 w 2689355"/>
              <a:gd name="connsiteY562" fmla="*/ 2322982 h 2689355"/>
              <a:gd name="connsiteX563" fmla="*/ 2610435 w 2689355"/>
              <a:gd name="connsiteY563" fmla="*/ 2282969 h 2689355"/>
              <a:gd name="connsiteX564" fmla="*/ 2496706 w 2689355"/>
              <a:gd name="connsiteY564" fmla="*/ 2282969 h 2689355"/>
              <a:gd name="connsiteX565" fmla="*/ 2496706 w 2689355"/>
              <a:gd name="connsiteY565" fmla="*/ 2322982 h 2689355"/>
              <a:gd name="connsiteX566" fmla="*/ 2536719 w 2689355"/>
              <a:gd name="connsiteY566" fmla="*/ 2322982 h 2689355"/>
              <a:gd name="connsiteX567" fmla="*/ 2536719 w 2689355"/>
              <a:gd name="connsiteY567" fmla="*/ 2282969 h 2689355"/>
              <a:gd name="connsiteX568" fmla="*/ 2422990 w 2689355"/>
              <a:gd name="connsiteY568" fmla="*/ 2282969 h 2689355"/>
              <a:gd name="connsiteX569" fmla="*/ 2422990 w 2689355"/>
              <a:gd name="connsiteY569" fmla="*/ 2322982 h 2689355"/>
              <a:gd name="connsiteX570" fmla="*/ 2463004 w 2689355"/>
              <a:gd name="connsiteY570" fmla="*/ 2322982 h 2689355"/>
              <a:gd name="connsiteX571" fmla="*/ 2463004 w 2689355"/>
              <a:gd name="connsiteY571" fmla="*/ 2282969 h 2689355"/>
              <a:gd name="connsiteX572" fmla="*/ 2349275 w 2689355"/>
              <a:gd name="connsiteY572" fmla="*/ 2282969 h 2689355"/>
              <a:gd name="connsiteX573" fmla="*/ 2349275 w 2689355"/>
              <a:gd name="connsiteY573" fmla="*/ 2322982 h 2689355"/>
              <a:gd name="connsiteX574" fmla="*/ 2389288 w 2689355"/>
              <a:gd name="connsiteY574" fmla="*/ 2322982 h 2689355"/>
              <a:gd name="connsiteX575" fmla="*/ 2389288 w 2689355"/>
              <a:gd name="connsiteY575" fmla="*/ 2282969 h 2689355"/>
              <a:gd name="connsiteX576" fmla="*/ 2275559 w 2689355"/>
              <a:gd name="connsiteY576" fmla="*/ 2282969 h 2689355"/>
              <a:gd name="connsiteX577" fmla="*/ 2275559 w 2689355"/>
              <a:gd name="connsiteY577" fmla="*/ 2322982 h 2689355"/>
              <a:gd name="connsiteX578" fmla="*/ 2315573 w 2689355"/>
              <a:gd name="connsiteY578" fmla="*/ 2322982 h 2689355"/>
              <a:gd name="connsiteX579" fmla="*/ 2315573 w 2689355"/>
              <a:gd name="connsiteY579" fmla="*/ 2282969 h 2689355"/>
              <a:gd name="connsiteX580" fmla="*/ 2201843 w 2689355"/>
              <a:gd name="connsiteY580" fmla="*/ 2282969 h 2689355"/>
              <a:gd name="connsiteX581" fmla="*/ 2201843 w 2689355"/>
              <a:gd name="connsiteY581" fmla="*/ 2322982 h 2689355"/>
              <a:gd name="connsiteX582" fmla="*/ 2241857 w 2689355"/>
              <a:gd name="connsiteY582" fmla="*/ 2322982 h 2689355"/>
              <a:gd name="connsiteX583" fmla="*/ 2241857 w 2689355"/>
              <a:gd name="connsiteY583" fmla="*/ 2282969 h 2689355"/>
              <a:gd name="connsiteX584" fmla="*/ 2128128 w 2689355"/>
              <a:gd name="connsiteY584" fmla="*/ 2282969 h 2689355"/>
              <a:gd name="connsiteX585" fmla="*/ 2128128 w 2689355"/>
              <a:gd name="connsiteY585" fmla="*/ 2322982 h 2689355"/>
              <a:gd name="connsiteX586" fmla="*/ 2168142 w 2689355"/>
              <a:gd name="connsiteY586" fmla="*/ 2322982 h 2689355"/>
              <a:gd name="connsiteX587" fmla="*/ 2168142 w 2689355"/>
              <a:gd name="connsiteY587" fmla="*/ 2282969 h 2689355"/>
              <a:gd name="connsiteX588" fmla="*/ 2054412 w 2689355"/>
              <a:gd name="connsiteY588" fmla="*/ 2282969 h 2689355"/>
              <a:gd name="connsiteX589" fmla="*/ 2054412 w 2689355"/>
              <a:gd name="connsiteY589" fmla="*/ 2322982 h 2689355"/>
              <a:gd name="connsiteX590" fmla="*/ 2094426 w 2689355"/>
              <a:gd name="connsiteY590" fmla="*/ 2322982 h 2689355"/>
              <a:gd name="connsiteX591" fmla="*/ 2094426 w 2689355"/>
              <a:gd name="connsiteY591" fmla="*/ 2282969 h 2689355"/>
              <a:gd name="connsiteX592" fmla="*/ 1980697 w 2689355"/>
              <a:gd name="connsiteY592" fmla="*/ 2282969 h 2689355"/>
              <a:gd name="connsiteX593" fmla="*/ 1980697 w 2689355"/>
              <a:gd name="connsiteY593" fmla="*/ 2322982 h 2689355"/>
              <a:gd name="connsiteX594" fmla="*/ 2020711 w 2689355"/>
              <a:gd name="connsiteY594" fmla="*/ 2322982 h 2689355"/>
              <a:gd name="connsiteX595" fmla="*/ 2020711 w 2689355"/>
              <a:gd name="connsiteY595" fmla="*/ 2282969 h 2689355"/>
              <a:gd name="connsiteX596" fmla="*/ 1906981 w 2689355"/>
              <a:gd name="connsiteY596" fmla="*/ 2282969 h 2689355"/>
              <a:gd name="connsiteX597" fmla="*/ 1906981 w 2689355"/>
              <a:gd name="connsiteY597" fmla="*/ 2322982 h 2689355"/>
              <a:gd name="connsiteX598" fmla="*/ 1946995 w 2689355"/>
              <a:gd name="connsiteY598" fmla="*/ 2322982 h 2689355"/>
              <a:gd name="connsiteX599" fmla="*/ 1946995 w 2689355"/>
              <a:gd name="connsiteY599" fmla="*/ 2282969 h 2689355"/>
              <a:gd name="connsiteX600" fmla="*/ 1833266 w 2689355"/>
              <a:gd name="connsiteY600" fmla="*/ 2282969 h 2689355"/>
              <a:gd name="connsiteX601" fmla="*/ 1833266 w 2689355"/>
              <a:gd name="connsiteY601" fmla="*/ 2322982 h 2689355"/>
              <a:gd name="connsiteX602" fmla="*/ 1873280 w 2689355"/>
              <a:gd name="connsiteY602" fmla="*/ 2322982 h 2689355"/>
              <a:gd name="connsiteX603" fmla="*/ 1873280 w 2689355"/>
              <a:gd name="connsiteY603" fmla="*/ 2282969 h 2689355"/>
              <a:gd name="connsiteX604" fmla="*/ 1759551 w 2689355"/>
              <a:gd name="connsiteY604" fmla="*/ 2282969 h 2689355"/>
              <a:gd name="connsiteX605" fmla="*/ 1759551 w 2689355"/>
              <a:gd name="connsiteY605" fmla="*/ 2322982 h 2689355"/>
              <a:gd name="connsiteX606" fmla="*/ 1799565 w 2689355"/>
              <a:gd name="connsiteY606" fmla="*/ 2322982 h 2689355"/>
              <a:gd name="connsiteX607" fmla="*/ 1799565 w 2689355"/>
              <a:gd name="connsiteY607" fmla="*/ 2282969 h 2689355"/>
              <a:gd name="connsiteX608" fmla="*/ 1685835 w 2689355"/>
              <a:gd name="connsiteY608" fmla="*/ 2282969 h 2689355"/>
              <a:gd name="connsiteX609" fmla="*/ 1685835 w 2689355"/>
              <a:gd name="connsiteY609" fmla="*/ 2322982 h 2689355"/>
              <a:gd name="connsiteX610" fmla="*/ 1725849 w 2689355"/>
              <a:gd name="connsiteY610" fmla="*/ 2322982 h 2689355"/>
              <a:gd name="connsiteX611" fmla="*/ 1725849 w 2689355"/>
              <a:gd name="connsiteY611" fmla="*/ 2282969 h 2689355"/>
              <a:gd name="connsiteX612" fmla="*/ 1612120 w 2689355"/>
              <a:gd name="connsiteY612" fmla="*/ 2282969 h 2689355"/>
              <a:gd name="connsiteX613" fmla="*/ 1612120 w 2689355"/>
              <a:gd name="connsiteY613" fmla="*/ 2322982 h 2689355"/>
              <a:gd name="connsiteX614" fmla="*/ 1652133 w 2689355"/>
              <a:gd name="connsiteY614" fmla="*/ 2322982 h 2689355"/>
              <a:gd name="connsiteX615" fmla="*/ 1652133 w 2689355"/>
              <a:gd name="connsiteY615" fmla="*/ 2282969 h 2689355"/>
              <a:gd name="connsiteX616" fmla="*/ 1538404 w 2689355"/>
              <a:gd name="connsiteY616" fmla="*/ 2282969 h 2689355"/>
              <a:gd name="connsiteX617" fmla="*/ 1538404 w 2689355"/>
              <a:gd name="connsiteY617" fmla="*/ 2322982 h 2689355"/>
              <a:gd name="connsiteX618" fmla="*/ 1578418 w 2689355"/>
              <a:gd name="connsiteY618" fmla="*/ 2322982 h 2689355"/>
              <a:gd name="connsiteX619" fmla="*/ 1578418 w 2689355"/>
              <a:gd name="connsiteY619" fmla="*/ 2282969 h 2689355"/>
              <a:gd name="connsiteX620" fmla="*/ 1464688 w 2689355"/>
              <a:gd name="connsiteY620" fmla="*/ 2282969 h 2689355"/>
              <a:gd name="connsiteX621" fmla="*/ 1464688 w 2689355"/>
              <a:gd name="connsiteY621" fmla="*/ 2322982 h 2689355"/>
              <a:gd name="connsiteX622" fmla="*/ 1504702 w 2689355"/>
              <a:gd name="connsiteY622" fmla="*/ 2322982 h 2689355"/>
              <a:gd name="connsiteX623" fmla="*/ 1504702 w 2689355"/>
              <a:gd name="connsiteY623" fmla="*/ 2282969 h 2689355"/>
              <a:gd name="connsiteX624" fmla="*/ 1390973 w 2689355"/>
              <a:gd name="connsiteY624" fmla="*/ 2282969 h 2689355"/>
              <a:gd name="connsiteX625" fmla="*/ 1390973 w 2689355"/>
              <a:gd name="connsiteY625" fmla="*/ 2322982 h 2689355"/>
              <a:gd name="connsiteX626" fmla="*/ 1430986 w 2689355"/>
              <a:gd name="connsiteY626" fmla="*/ 2322982 h 2689355"/>
              <a:gd name="connsiteX627" fmla="*/ 1430986 w 2689355"/>
              <a:gd name="connsiteY627" fmla="*/ 2282969 h 2689355"/>
              <a:gd name="connsiteX628" fmla="*/ 1317258 w 2689355"/>
              <a:gd name="connsiteY628" fmla="*/ 2282969 h 2689355"/>
              <a:gd name="connsiteX629" fmla="*/ 1317258 w 2689355"/>
              <a:gd name="connsiteY629" fmla="*/ 2322982 h 2689355"/>
              <a:gd name="connsiteX630" fmla="*/ 1357271 w 2689355"/>
              <a:gd name="connsiteY630" fmla="*/ 2322982 h 2689355"/>
              <a:gd name="connsiteX631" fmla="*/ 1357271 w 2689355"/>
              <a:gd name="connsiteY631" fmla="*/ 2282969 h 2689355"/>
              <a:gd name="connsiteX632" fmla="*/ 1243543 w 2689355"/>
              <a:gd name="connsiteY632" fmla="*/ 2282969 h 2689355"/>
              <a:gd name="connsiteX633" fmla="*/ 1243543 w 2689355"/>
              <a:gd name="connsiteY633" fmla="*/ 2322982 h 2689355"/>
              <a:gd name="connsiteX634" fmla="*/ 1283557 w 2689355"/>
              <a:gd name="connsiteY634" fmla="*/ 2322982 h 2689355"/>
              <a:gd name="connsiteX635" fmla="*/ 1283557 w 2689355"/>
              <a:gd name="connsiteY635" fmla="*/ 2282969 h 2689355"/>
              <a:gd name="connsiteX636" fmla="*/ 1169827 w 2689355"/>
              <a:gd name="connsiteY636" fmla="*/ 2282969 h 2689355"/>
              <a:gd name="connsiteX637" fmla="*/ 1169827 w 2689355"/>
              <a:gd name="connsiteY637" fmla="*/ 2322982 h 2689355"/>
              <a:gd name="connsiteX638" fmla="*/ 1209841 w 2689355"/>
              <a:gd name="connsiteY638" fmla="*/ 2322982 h 2689355"/>
              <a:gd name="connsiteX639" fmla="*/ 1209841 w 2689355"/>
              <a:gd name="connsiteY639" fmla="*/ 2282969 h 2689355"/>
              <a:gd name="connsiteX640" fmla="*/ 1096112 w 2689355"/>
              <a:gd name="connsiteY640" fmla="*/ 2282969 h 2689355"/>
              <a:gd name="connsiteX641" fmla="*/ 1096112 w 2689355"/>
              <a:gd name="connsiteY641" fmla="*/ 2322982 h 2689355"/>
              <a:gd name="connsiteX642" fmla="*/ 1136125 w 2689355"/>
              <a:gd name="connsiteY642" fmla="*/ 2322982 h 2689355"/>
              <a:gd name="connsiteX643" fmla="*/ 1136125 w 2689355"/>
              <a:gd name="connsiteY643" fmla="*/ 2282969 h 2689355"/>
              <a:gd name="connsiteX644" fmla="*/ 1022396 w 2689355"/>
              <a:gd name="connsiteY644" fmla="*/ 2282969 h 2689355"/>
              <a:gd name="connsiteX645" fmla="*/ 1022396 w 2689355"/>
              <a:gd name="connsiteY645" fmla="*/ 2322982 h 2689355"/>
              <a:gd name="connsiteX646" fmla="*/ 1062410 w 2689355"/>
              <a:gd name="connsiteY646" fmla="*/ 2322982 h 2689355"/>
              <a:gd name="connsiteX647" fmla="*/ 1062410 w 2689355"/>
              <a:gd name="connsiteY647" fmla="*/ 2282969 h 2689355"/>
              <a:gd name="connsiteX648" fmla="*/ 948681 w 2689355"/>
              <a:gd name="connsiteY648" fmla="*/ 2282969 h 2689355"/>
              <a:gd name="connsiteX649" fmla="*/ 948681 w 2689355"/>
              <a:gd name="connsiteY649" fmla="*/ 2322982 h 2689355"/>
              <a:gd name="connsiteX650" fmla="*/ 988694 w 2689355"/>
              <a:gd name="connsiteY650" fmla="*/ 2322982 h 2689355"/>
              <a:gd name="connsiteX651" fmla="*/ 988694 w 2689355"/>
              <a:gd name="connsiteY651" fmla="*/ 2282969 h 2689355"/>
              <a:gd name="connsiteX652" fmla="*/ 874965 w 2689355"/>
              <a:gd name="connsiteY652" fmla="*/ 2282969 h 2689355"/>
              <a:gd name="connsiteX653" fmla="*/ 874965 w 2689355"/>
              <a:gd name="connsiteY653" fmla="*/ 2322982 h 2689355"/>
              <a:gd name="connsiteX654" fmla="*/ 914979 w 2689355"/>
              <a:gd name="connsiteY654" fmla="*/ 2322982 h 2689355"/>
              <a:gd name="connsiteX655" fmla="*/ 914979 w 2689355"/>
              <a:gd name="connsiteY655" fmla="*/ 2282969 h 2689355"/>
              <a:gd name="connsiteX656" fmla="*/ 801249 w 2689355"/>
              <a:gd name="connsiteY656" fmla="*/ 2282969 h 2689355"/>
              <a:gd name="connsiteX657" fmla="*/ 801249 w 2689355"/>
              <a:gd name="connsiteY657" fmla="*/ 2322982 h 2689355"/>
              <a:gd name="connsiteX658" fmla="*/ 841263 w 2689355"/>
              <a:gd name="connsiteY658" fmla="*/ 2322982 h 2689355"/>
              <a:gd name="connsiteX659" fmla="*/ 841263 w 2689355"/>
              <a:gd name="connsiteY659" fmla="*/ 2282969 h 2689355"/>
              <a:gd name="connsiteX660" fmla="*/ 727534 w 2689355"/>
              <a:gd name="connsiteY660" fmla="*/ 2282969 h 2689355"/>
              <a:gd name="connsiteX661" fmla="*/ 727534 w 2689355"/>
              <a:gd name="connsiteY661" fmla="*/ 2322982 h 2689355"/>
              <a:gd name="connsiteX662" fmla="*/ 767548 w 2689355"/>
              <a:gd name="connsiteY662" fmla="*/ 2322982 h 2689355"/>
              <a:gd name="connsiteX663" fmla="*/ 767548 w 2689355"/>
              <a:gd name="connsiteY663" fmla="*/ 2282969 h 2689355"/>
              <a:gd name="connsiteX664" fmla="*/ 653818 w 2689355"/>
              <a:gd name="connsiteY664" fmla="*/ 2282969 h 2689355"/>
              <a:gd name="connsiteX665" fmla="*/ 653818 w 2689355"/>
              <a:gd name="connsiteY665" fmla="*/ 2322982 h 2689355"/>
              <a:gd name="connsiteX666" fmla="*/ 693832 w 2689355"/>
              <a:gd name="connsiteY666" fmla="*/ 2322982 h 2689355"/>
              <a:gd name="connsiteX667" fmla="*/ 693832 w 2689355"/>
              <a:gd name="connsiteY667" fmla="*/ 2282969 h 2689355"/>
              <a:gd name="connsiteX668" fmla="*/ 580103 w 2689355"/>
              <a:gd name="connsiteY668" fmla="*/ 2282969 h 2689355"/>
              <a:gd name="connsiteX669" fmla="*/ 580103 w 2689355"/>
              <a:gd name="connsiteY669" fmla="*/ 2322982 h 2689355"/>
              <a:gd name="connsiteX670" fmla="*/ 620117 w 2689355"/>
              <a:gd name="connsiteY670" fmla="*/ 2322982 h 2689355"/>
              <a:gd name="connsiteX671" fmla="*/ 620117 w 2689355"/>
              <a:gd name="connsiteY671" fmla="*/ 2282969 h 2689355"/>
              <a:gd name="connsiteX672" fmla="*/ 506387 w 2689355"/>
              <a:gd name="connsiteY672" fmla="*/ 2282969 h 2689355"/>
              <a:gd name="connsiteX673" fmla="*/ 506387 w 2689355"/>
              <a:gd name="connsiteY673" fmla="*/ 2322982 h 2689355"/>
              <a:gd name="connsiteX674" fmla="*/ 546401 w 2689355"/>
              <a:gd name="connsiteY674" fmla="*/ 2322982 h 2689355"/>
              <a:gd name="connsiteX675" fmla="*/ 546401 w 2689355"/>
              <a:gd name="connsiteY675" fmla="*/ 2282969 h 2689355"/>
              <a:gd name="connsiteX676" fmla="*/ 432672 w 2689355"/>
              <a:gd name="connsiteY676" fmla="*/ 2282969 h 2689355"/>
              <a:gd name="connsiteX677" fmla="*/ 432672 w 2689355"/>
              <a:gd name="connsiteY677" fmla="*/ 2322982 h 2689355"/>
              <a:gd name="connsiteX678" fmla="*/ 472686 w 2689355"/>
              <a:gd name="connsiteY678" fmla="*/ 2322982 h 2689355"/>
              <a:gd name="connsiteX679" fmla="*/ 472686 w 2689355"/>
              <a:gd name="connsiteY679" fmla="*/ 2282969 h 2689355"/>
              <a:gd name="connsiteX680" fmla="*/ 358956 w 2689355"/>
              <a:gd name="connsiteY680" fmla="*/ 2282969 h 2689355"/>
              <a:gd name="connsiteX681" fmla="*/ 358956 w 2689355"/>
              <a:gd name="connsiteY681" fmla="*/ 2322982 h 2689355"/>
              <a:gd name="connsiteX682" fmla="*/ 398970 w 2689355"/>
              <a:gd name="connsiteY682" fmla="*/ 2322982 h 2689355"/>
              <a:gd name="connsiteX683" fmla="*/ 398970 w 2689355"/>
              <a:gd name="connsiteY683" fmla="*/ 2282969 h 2689355"/>
              <a:gd name="connsiteX684" fmla="*/ 285241 w 2689355"/>
              <a:gd name="connsiteY684" fmla="*/ 2282969 h 2689355"/>
              <a:gd name="connsiteX685" fmla="*/ 285241 w 2689355"/>
              <a:gd name="connsiteY685" fmla="*/ 2322982 h 2689355"/>
              <a:gd name="connsiteX686" fmla="*/ 325255 w 2689355"/>
              <a:gd name="connsiteY686" fmla="*/ 2322982 h 2689355"/>
              <a:gd name="connsiteX687" fmla="*/ 325255 w 2689355"/>
              <a:gd name="connsiteY687" fmla="*/ 2282969 h 2689355"/>
              <a:gd name="connsiteX688" fmla="*/ 211525 w 2689355"/>
              <a:gd name="connsiteY688" fmla="*/ 2282969 h 2689355"/>
              <a:gd name="connsiteX689" fmla="*/ 211525 w 2689355"/>
              <a:gd name="connsiteY689" fmla="*/ 2322982 h 2689355"/>
              <a:gd name="connsiteX690" fmla="*/ 251539 w 2689355"/>
              <a:gd name="connsiteY690" fmla="*/ 2322982 h 2689355"/>
              <a:gd name="connsiteX691" fmla="*/ 251539 w 2689355"/>
              <a:gd name="connsiteY691" fmla="*/ 2282969 h 2689355"/>
              <a:gd name="connsiteX692" fmla="*/ 137810 w 2689355"/>
              <a:gd name="connsiteY692" fmla="*/ 2282969 h 2689355"/>
              <a:gd name="connsiteX693" fmla="*/ 137810 w 2689355"/>
              <a:gd name="connsiteY693" fmla="*/ 2322982 h 2689355"/>
              <a:gd name="connsiteX694" fmla="*/ 177824 w 2689355"/>
              <a:gd name="connsiteY694" fmla="*/ 2322982 h 2689355"/>
              <a:gd name="connsiteX695" fmla="*/ 177824 w 2689355"/>
              <a:gd name="connsiteY695" fmla="*/ 2282969 h 2689355"/>
              <a:gd name="connsiteX696" fmla="*/ 64088 w 2689355"/>
              <a:gd name="connsiteY696" fmla="*/ 2282969 h 2689355"/>
              <a:gd name="connsiteX697" fmla="*/ 64088 w 2689355"/>
              <a:gd name="connsiteY697" fmla="*/ 2322982 h 2689355"/>
              <a:gd name="connsiteX698" fmla="*/ 104108 w 2689355"/>
              <a:gd name="connsiteY698" fmla="*/ 2322982 h 2689355"/>
              <a:gd name="connsiteX699" fmla="*/ 104108 w 2689355"/>
              <a:gd name="connsiteY699" fmla="*/ 2282969 h 2689355"/>
              <a:gd name="connsiteX700" fmla="*/ 2570421 w 2689355"/>
              <a:gd name="connsiteY700" fmla="*/ 2209253 h 2689355"/>
              <a:gd name="connsiteX701" fmla="*/ 2570421 w 2689355"/>
              <a:gd name="connsiteY701" fmla="*/ 2249267 h 2689355"/>
              <a:gd name="connsiteX702" fmla="*/ 2610435 w 2689355"/>
              <a:gd name="connsiteY702" fmla="*/ 2249267 h 2689355"/>
              <a:gd name="connsiteX703" fmla="*/ 2610435 w 2689355"/>
              <a:gd name="connsiteY703" fmla="*/ 2209253 h 2689355"/>
              <a:gd name="connsiteX704" fmla="*/ 2496706 w 2689355"/>
              <a:gd name="connsiteY704" fmla="*/ 2209253 h 2689355"/>
              <a:gd name="connsiteX705" fmla="*/ 2496706 w 2689355"/>
              <a:gd name="connsiteY705" fmla="*/ 2249267 h 2689355"/>
              <a:gd name="connsiteX706" fmla="*/ 2536719 w 2689355"/>
              <a:gd name="connsiteY706" fmla="*/ 2249267 h 2689355"/>
              <a:gd name="connsiteX707" fmla="*/ 2536719 w 2689355"/>
              <a:gd name="connsiteY707" fmla="*/ 2209253 h 2689355"/>
              <a:gd name="connsiteX708" fmla="*/ 2422990 w 2689355"/>
              <a:gd name="connsiteY708" fmla="*/ 2209253 h 2689355"/>
              <a:gd name="connsiteX709" fmla="*/ 2422990 w 2689355"/>
              <a:gd name="connsiteY709" fmla="*/ 2249267 h 2689355"/>
              <a:gd name="connsiteX710" fmla="*/ 2463004 w 2689355"/>
              <a:gd name="connsiteY710" fmla="*/ 2249267 h 2689355"/>
              <a:gd name="connsiteX711" fmla="*/ 2463004 w 2689355"/>
              <a:gd name="connsiteY711" fmla="*/ 2209253 h 2689355"/>
              <a:gd name="connsiteX712" fmla="*/ 2349275 w 2689355"/>
              <a:gd name="connsiteY712" fmla="*/ 2209253 h 2689355"/>
              <a:gd name="connsiteX713" fmla="*/ 2349275 w 2689355"/>
              <a:gd name="connsiteY713" fmla="*/ 2249267 h 2689355"/>
              <a:gd name="connsiteX714" fmla="*/ 2389288 w 2689355"/>
              <a:gd name="connsiteY714" fmla="*/ 2249267 h 2689355"/>
              <a:gd name="connsiteX715" fmla="*/ 2389288 w 2689355"/>
              <a:gd name="connsiteY715" fmla="*/ 2209253 h 2689355"/>
              <a:gd name="connsiteX716" fmla="*/ 2275559 w 2689355"/>
              <a:gd name="connsiteY716" fmla="*/ 2209253 h 2689355"/>
              <a:gd name="connsiteX717" fmla="*/ 2275559 w 2689355"/>
              <a:gd name="connsiteY717" fmla="*/ 2249267 h 2689355"/>
              <a:gd name="connsiteX718" fmla="*/ 2315573 w 2689355"/>
              <a:gd name="connsiteY718" fmla="*/ 2249267 h 2689355"/>
              <a:gd name="connsiteX719" fmla="*/ 2315573 w 2689355"/>
              <a:gd name="connsiteY719" fmla="*/ 2209253 h 2689355"/>
              <a:gd name="connsiteX720" fmla="*/ 2201843 w 2689355"/>
              <a:gd name="connsiteY720" fmla="*/ 2209253 h 2689355"/>
              <a:gd name="connsiteX721" fmla="*/ 2201843 w 2689355"/>
              <a:gd name="connsiteY721" fmla="*/ 2249267 h 2689355"/>
              <a:gd name="connsiteX722" fmla="*/ 2241857 w 2689355"/>
              <a:gd name="connsiteY722" fmla="*/ 2249267 h 2689355"/>
              <a:gd name="connsiteX723" fmla="*/ 2241857 w 2689355"/>
              <a:gd name="connsiteY723" fmla="*/ 2209253 h 2689355"/>
              <a:gd name="connsiteX724" fmla="*/ 2128128 w 2689355"/>
              <a:gd name="connsiteY724" fmla="*/ 2209253 h 2689355"/>
              <a:gd name="connsiteX725" fmla="*/ 2128128 w 2689355"/>
              <a:gd name="connsiteY725" fmla="*/ 2249267 h 2689355"/>
              <a:gd name="connsiteX726" fmla="*/ 2168142 w 2689355"/>
              <a:gd name="connsiteY726" fmla="*/ 2249267 h 2689355"/>
              <a:gd name="connsiteX727" fmla="*/ 2168142 w 2689355"/>
              <a:gd name="connsiteY727" fmla="*/ 2209253 h 2689355"/>
              <a:gd name="connsiteX728" fmla="*/ 2054412 w 2689355"/>
              <a:gd name="connsiteY728" fmla="*/ 2209253 h 2689355"/>
              <a:gd name="connsiteX729" fmla="*/ 2054412 w 2689355"/>
              <a:gd name="connsiteY729" fmla="*/ 2249267 h 2689355"/>
              <a:gd name="connsiteX730" fmla="*/ 2094426 w 2689355"/>
              <a:gd name="connsiteY730" fmla="*/ 2249267 h 2689355"/>
              <a:gd name="connsiteX731" fmla="*/ 2094426 w 2689355"/>
              <a:gd name="connsiteY731" fmla="*/ 2209253 h 2689355"/>
              <a:gd name="connsiteX732" fmla="*/ 1980697 w 2689355"/>
              <a:gd name="connsiteY732" fmla="*/ 2209253 h 2689355"/>
              <a:gd name="connsiteX733" fmla="*/ 1980697 w 2689355"/>
              <a:gd name="connsiteY733" fmla="*/ 2249267 h 2689355"/>
              <a:gd name="connsiteX734" fmla="*/ 2020711 w 2689355"/>
              <a:gd name="connsiteY734" fmla="*/ 2249267 h 2689355"/>
              <a:gd name="connsiteX735" fmla="*/ 2020711 w 2689355"/>
              <a:gd name="connsiteY735" fmla="*/ 2209253 h 2689355"/>
              <a:gd name="connsiteX736" fmla="*/ 1906981 w 2689355"/>
              <a:gd name="connsiteY736" fmla="*/ 2209253 h 2689355"/>
              <a:gd name="connsiteX737" fmla="*/ 1906981 w 2689355"/>
              <a:gd name="connsiteY737" fmla="*/ 2249267 h 2689355"/>
              <a:gd name="connsiteX738" fmla="*/ 1946995 w 2689355"/>
              <a:gd name="connsiteY738" fmla="*/ 2249267 h 2689355"/>
              <a:gd name="connsiteX739" fmla="*/ 1946995 w 2689355"/>
              <a:gd name="connsiteY739" fmla="*/ 2209253 h 2689355"/>
              <a:gd name="connsiteX740" fmla="*/ 1833266 w 2689355"/>
              <a:gd name="connsiteY740" fmla="*/ 2209253 h 2689355"/>
              <a:gd name="connsiteX741" fmla="*/ 1833266 w 2689355"/>
              <a:gd name="connsiteY741" fmla="*/ 2249267 h 2689355"/>
              <a:gd name="connsiteX742" fmla="*/ 1873280 w 2689355"/>
              <a:gd name="connsiteY742" fmla="*/ 2249267 h 2689355"/>
              <a:gd name="connsiteX743" fmla="*/ 1873280 w 2689355"/>
              <a:gd name="connsiteY743" fmla="*/ 2209253 h 2689355"/>
              <a:gd name="connsiteX744" fmla="*/ 1759551 w 2689355"/>
              <a:gd name="connsiteY744" fmla="*/ 2209253 h 2689355"/>
              <a:gd name="connsiteX745" fmla="*/ 1759551 w 2689355"/>
              <a:gd name="connsiteY745" fmla="*/ 2249267 h 2689355"/>
              <a:gd name="connsiteX746" fmla="*/ 1799565 w 2689355"/>
              <a:gd name="connsiteY746" fmla="*/ 2249267 h 2689355"/>
              <a:gd name="connsiteX747" fmla="*/ 1799565 w 2689355"/>
              <a:gd name="connsiteY747" fmla="*/ 2209253 h 2689355"/>
              <a:gd name="connsiteX748" fmla="*/ 1685835 w 2689355"/>
              <a:gd name="connsiteY748" fmla="*/ 2209253 h 2689355"/>
              <a:gd name="connsiteX749" fmla="*/ 1685835 w 2689355"/>
              <a:gd name="connsiteY749" fmla="*/ 2249267 h 2689355"/>
              <a:gd name="connsiteX750" fmla="*/ 1725849 w 2689355"/>
              <a:gd name="connsiteY750" fmla="*/ 2249267 h 2689355"/>
              <a:gd name="connsiteX751" fmla="*/ 1725849 w 2689355"/>
              <a:gd name="connsiteY751" fmla="*/ 2209253 h 2689355"/>
              <a:gd name="connsiteX752" fmla="*/ 1612120 w 2689355"/>
              <a:gd name="connsiteY752" fmla="*/ 2209253 h 2689355"/>
              <a:gd name="connsiteX753" fmla="*/ 1612120 w 2689355"/>
              <a:gd name="connsiteY753" fmla="*/ 2249267 h 2689355"/>
              <a:gd name="connsiteX754" fmla="*/ 1652133 w 2689355"/>
              <a:gd name="connsiteY754" fmla="*/ 2249267 h 2689355"/>
              <a:gd name="connsiteX755" fmla="*/ 1652133 w 2689355"/>
              <a:gd name="connsiteY755" fmla="*/ 2209253 h 2689355"/>
              <a:gd name="connsiteX756" fmla="*/ 1538404 w 2689355"/>
              <a:gd name="connsiteY756" fmla="*/ 2209253 h 2689355"/>
              <a:gd name="connsiteX757" fmla="*/ 1538404 w 2689355"/>
              <a:gd name="connsiteY757" fmla="*/ 2249267 h 2689355"/>
              <a:gd name="connsiteX758" fmla="*/ 1578418 w 2689355"/>
              <a:gd name="connsiteY758" fmla="*/ 2249267 h 2689355"/>
              <a:gd name="connsiteX759" fmla="*/ 1578418 w 2689355"/>
              <a:gd name="connsiteY759" fmla="*/ 2209253 h 2689355"/>
              <a:gd name="connsiteX760" fmla="*/ 1464688 w 2689355"/>
              <a:gd name="connsiteY760" fmla="*/ 2209253 h 2689355"/>
              <a:gd name="connsiteX761" fmla="*/ 1464688 w 2689355"/>
              <a:gd name="connsiteY761" fmla="*/ 2249267 h 2689355"/>
              <a:gd name="connsiteX762" fmla="*/ 1504702 w 2689355"/>
              <a:gd name="connsiteY762" fmla="*/ 2249267 h 2689355"/>
              <a:gd name="connsiteX763" fmla="*/ 1504702 w 2689355"/>
              <a:gd name="connsiteY763" fmla="*/ 2209253 h 2689355"/>
              <a:gd name="connsiteX764" fmla="*/ 1390973 w 2689355"/>
              <a:gd name="connsiteY764" fmla="*/ 2209253 h 2689355"/>
              <a:gd name="connsiteX765" fmla="*/ 1390973 w 2689355"/>
              <a:gd name="connsiteY765" fmla="*/ 2249267 h 2689355"/>
              <a:gd name="connsiteX766" fmla="*/ 1430986 w 2689355"/>
              <a:gd name="connsiteY766" fmla="*/ 2249267 h 2689355"/>
              <a:gd name="connsiteX767" fmla="*/ 1430986 w 2689355"/>
              <a:gd name="connsiteY767" fmla="*/ 2209253 h 2689355"/>
              <a:gd name="connsiteX768" fmla="*/ 1317258 w 2689355"/>
              <a:gd name="connsiteY768" fmla="*/ 2209253 h 2689355"/>
              <a:gd name="connsiteX769" fmla="*/ 1317258 w 2689355"/>
              <a:gd name="connsiteY769" fmla="*/ 2249267 h 2689355"/>
              <a:gd name="connsiteX770" fmla="*/ 1357271 w 2689355"/>
              <a:gd name="connsiteY770" fmla="*/ 2249267 h 2689355"/>
              <a:gd name="connsiteX771" fmla="*/ 1357271 w 2689355"/>
              <a:gd name="connsiteY771" fmla="*/ 2209253 h 2689355"/>
              <a:gd name="connsiteX772" fmla="*/ 1243543 w 2689355"/>
              <a:gd name="connsiteY772" fmla="*/ 2209253 h 2689355"/>
              <a:gd name="connsiteX773" fmla="*/ 1243543 w 2689355"/>
              <a:gd name="connsiteY773" fmla="*/ 2249267 h 2689355"/>
              <a:gd name="connsiteX774" fmla="*/ 1283557 w 2689355"/>
              <a:gd name="connsiteY774" fmla="*/ 2249267 h 2689355"/>
              <a:gd name="connsiteX775" fmla="*/ 1283557 w 2689355"/>
              <a:gd name="connsiteY775" fmla="*/ 2209253 h 2689355"/>
              <a:gd name="connsiteX776" fmla="*/ 1169827 w 2689355"/>
              <a:gd name="connsiteY776" fmla="*/ 2209253 h 2689355"/>
              <a:gd name="connsiteX777" fmla="*/ 1169827 w 2689355"/>
              <a:gd name="connsiteY777" fmla="*/ 2249267 h 2689355"/>
              <a:gd name="connsiteX778" fmla="*/ 1209841 w 2689355"/>
              <a:gd name="connsiteY778" fmla="*/ 2249267 h 2689355"/>
              <a:gd name="connsiteX779" fmla="*/ 1209841 w 2689355"/>
              <a:gd name="connsiteY779" fmla="*/ 2209253 h 2689355"/>
              <a:gd name="connsiteX780" fmla="*/ 1096112 w 2689355"/>
              <a:gd name="connsiteY780" fmla="*/ 2209253 h 2689355"/>
              <a:gd name="connsiteX781" fmla="*/ 1096112 w 2689355"/>
              <a:gd name="connsiteY781" fmla="*/ 2249267 h 2689355"/>
              <a:gd name="connsiteX782" fmla="*/ 1136125 w 2689355"/>
              <a:gd name="connsiteY782" fmla="*/ 2249267 h 2689355"/>
              <a:gd name="connsiteX783" fmla="*/ 1136125 w 2689355"/>
              <a:gd name="connsiteY783" fmla="*/ 2209253 h 2689355"/>
              <a:gd name="connsiteX784" fmla="*/ 1022396 w 2689355"/>
              <a:gd name="connsiteY784" fmla="*/ 2209253 h 2689355"/>
              <a:gd name="connsiteX785" fmla="*/ 1022396 w 2689355"/>
              <a:gd name="connsiteY785" fmla="*/ 2249267 h 2689355"/>
              <a:gd name="connsiteX786" fmla="*/ 1062410 w 2689355"/>
              <a:gd name="connsiteY786" fmla="*/ 2249267 h 2689355"/>
              <a:gd name="connsiteX787" fmla="*/ 1062410 w 2689355"/>
              <a:gd name="connsiteY787" fmla="*/ 2209253 h 2689355"/>
              <a:gd name="connsiteX788" fmla="*/ 948681 w 2689355"/>
              <a:gd name="connsiteY788" fmla="*/ 2209253 h 2689355"/>
              <a:gd name="connsiteX789" fmla="*/ 948681 w 2689355"/>
              <a:gd name="connsiteY789" fmla="*/ 2249267 h 2689355"/>
              <a:gd name="connsiteX790" fmla="*/ 988694 w 2689355"/>
              <a:gd name="connsiteY790" fmla="*/ 2249267 h 2689355"/>
              <a:gd name="connsiteX791" fmla="*/ 988694 w 2689355"/>
              <a:gd name="connsiteY791" fmla="*/ 2209253 h 2689355"/>
              <a:gd name="connsiteX792" fmla="*/ 874965 w 2689355"/>
              <a:gd name="connsiteY792" fmla="*/ 2209253 h 2689355"/>
              <a:gd name="connsiteX793" fmla="*/ 874965 w 2689355"/>
              <a:gd name="connsiteY793" fmla="*/ 2249267 h 2689355"/>
              <a:gd name="connsiteX794" fmla="*/ 914979 w 2689355"/>
              <a:gd name="connsiteY794" fmla="*/ 2249267 h 2689355"/>
              <a:gd name="connsiteX795" fmla="*/ 914979 w 2689355"/>
              <a:gd name="connsiteY795" fmla="*/ 2209253 h 2689355"/>
              <a:gd name="connsiteX796" fmla="*/ 801249 w 2689355"/>
              <a:gd name="connsiteY796" fmla="*/ 2209253 h 2689355"/>
              <a:gd name="connsiteX797" fmla="*/ 801249 w 2689355"/>
              <a:gd name="connsiteY797" fmla="*/ 2249267 h 2689355"/>
              <a:gd name="connsiteX798" fmla="*/ 841263 w 2689355"/>
              <a:gd name="connsiteY798" fmla="*/ 2249267 h 2689355"/>
              <a:gd name="connsiteX799" fmla="*/ 841263 w 2689355"/>
              <a:gd name="connsiteY799" fmla="*/ 2209253 h 2689355"/>
              <a:gd name="connsiteX800" fmla="*/ 727534 w 2689355"/>
              <a:gd name="connsiteY800" fmla="*/ 2209253 h 2689355"/>
              <a:gd name="connsiteX801" fmla="*/ 727534 w 2689355"/>
              <a:gd name="connsiteY801" fmla="*/ 2249267 h 2689355"/>
              <a:gd name="connsiteX802" fmla="*/ 767548 w 2689355"/>
              <a:gd name="connsiteY802" fmla="*/ 2249267 h 2689355"/>
              <a:gd name="connsiteX803" fmla="*/ 767548 w 2689355"/>
              <a:gd name="connsiteY803" fmla="*/ 2209253 h 2689355"/>
              <a:gd name="connsiteX804" fmla="*/ 653818 w 2689355"/>
              <a:gd name="connsiteY804" fmla="*/ 2209253 h 2689355"/>
              <a:gd name="connsiteX805" fmla="*/ 653818 w 2689355"/>
              <a:gd name="connsiteY805" fmla="*/ 2249267 h 2689355"/>
              <a:gd name="connsiteX806" fmla="*/ 693832 w 2689355"/>
              <a:gd name="connsiteY806" fmla="*/ 2249267 h 2689355"/>
              <a:gd name="connsiteX807" fmla="*/ 693832 w 2689355"/>
              <a:gd name="connsiteY807" fmla="*/ 2209253 h 2689355"/>
              <a:gd name="connsiteX808" fmla="*/ 580103 w 2689355"/>
              <a:gd name="connsiteY808" fmla="*/ 2209253 h 2689355"/>
              <a:gd name="connsiteX809" fmla="*/ 580103 w 2689355"/>
              <a:gd name="connsiteY809" fmla="*/ 2249267 h 2689355"/>
              <a:gd name="connsiteX810" fmla="*/ 620117 w 2689355"/>
              <a:gd name="connsiteY810" fmla="*/ 2249267 h 2689355"/>
              <a:gd name="connsiteX811" fmla="*/ 620117 w 2689355"/>
              <a:gd name="connsiteY811" fmla="*/ 2209253 h 2689355"/>
              <a:gd name="connsiteX812" fmla="*/ 506387 w 2689355"/>
              <a:gd name="connsiteY812" fmla="*/ 2209253 h 2689355"/>
              <a:gd name="connsiteX813" fmla="*/ 506387 w 2689355"/>
              <a:gd name="connsiteY813" fmla="*/ 2249267 h 2689355"/>
              <a:gd name="connsiteX814" fmla="*/ 546401 w 2689355"/>
              <a:gd name="connsiteY814" fmla="*/ 2249267 h 2689355"/>
              <a:gd name="connsiteX815" fmla="*/ 546401 w 2689355"/>
              <a:gd name="connsiteY815" fmla="*/ 2209253 h 2689355"/>
              <a:gd name="connsiteX816" fmla="*/ 432672 w 2689355"/>
              <a:gd name="connsiteY816" fmla="*/ 2209253 h 2689355"/>
              <a:gd name="connsiteX817" fmla="*/ 432672 w 2689355"/>
              <a:gd name="connsiteY817" fmla="*/ 2249267 h 2689355"/>
              <a:gd name="connsiteX818" fmla="*/ 472686 w 2689355"/>
              <a:gd name="connsiteY818" fmla="*/ 2249267 h 2689355"/>
              <a:gd name="connsiteX819" fmla="*/ 472686 w 2689355"/>
              <a:gd name="connsiteY819" fmla="*/ 2209253 h 2689355"/>
              <a:gd name="connsiteX820" fmla="*/ 358956 w 2689355"/>
              <a:gd name="connsiteY820" fmla="*/ 2209253 h 2689355"/>
              <a:gd name="connsiteX821" fmla="*/ 358956 w 2689355"/>
              <a:gd name="connsiteY821" fmla="*/ 2249267 h 2689355"/>
              <a:gd name="connsiteX822" fmla="*/ 398970 w 2689355"/>
              <a:gd name="connsiteY822" fmla="*/ 2249267 h 2689355"/>
              <a:gd name="connsiteX823" fmla="*/ 398970 w 2689355"/>
              <a:gd name="connsiteY823" fmla="*/ 2209253 h 2689355"/>
              <a:gd name="connsiteX824" fmla="*/ 285241 w 2689355"/>
              <a:gd name="connsiteY824" fmla="*/ 2209253 h 2689355"/>
              <a:gd name="connsiteX825" fmla="*/ 285241 w 2689355"/>
              <a:gd name="connsiteY825" fmla="*/ 2249267 h 2689355"/>
              <a:gd name="connsiteX826" fmla="*/ 325255 w 2689355"/>
              <a:gd name="connsiteY826" fmla="*/ 2249267 h 2689355"/>
              <a:gd name="connsiteX827" fmla="*/ 325255 w 2689355"/>
              <a:gd name="connsiteY827" fmla="*/ 2209253 h 2689355"/>
              <a:gd name="connsiteX828" fmla="*/ 211525 w 2689355"/>
              <a:gd name="connsiteY828" fmla="*/ 2209253 h 2689355"/>
              <a:gd name="connsiteX829" fmla="*/ 211525 w 2689355"/>
              <a:gd name="connsiteY829" fmla="*/ 2249267 h 2689355"/>
              <a:gd name="connsiteX830" fmla="*/ 251539 w 2689355"/>
              <a:gd name="connsiteY830" fmla="*/ 2249267 h 2689355"/>
              <a:gd name="connsiteX831" fmla="*/ 251539 w 2689355"/>
              <a:gd name="connsiteY831" fmla="*/ 2209253 h 2689355"/>
              <a:gd name="connsiteX832" fmla="*/ 137810 w 2689355"/>
              <a:gd name="connsiteY832" fmla="*/ 2209253 h 2689355"/>
              <a:gd name="connsiteX833" fmla="*/ 137810 w 2689355"/>
              <a:gd name="connsiteY833" fmla="*/ 2249267 h 2689355"/>
              <a:gd name="connsiteX834" fmla="*/ 177824 w 2689355"/>
              <a:gd name="connsiteY834" fmla="*/ 2249267 h 2689355"/>
              <a:gd name="connsiteX835" fmla="*/ 177824 w 2689355"/>
              <a:gd name="connsiteY835" fmla="*/ 2209253 h 2689355"/>
              <a:gd name="connsiteX836" fmla="*/ 64088 w 2689355"/>
              <a:gd name="connsiteY836" fmla="*/ 2209253 h 2689355"/>
              <a:gd name="connsiteX837" fmla="*/ 64088 w 2689355"/>
              <a:gd name="connsiteY837" fmla="*/ 2249267 h 2689355"/>
              <a:gd name="connsiteX838" fmla="*/ 104108 w 2689355"/>
              <a:gd name="connsiteY838" fmla="*/ 2249267 h 2689355"/>
              <a:gd name="connsiteX839" fmla="*/ 104108 w 2689355"/>
              <a:gd name="connsiteY839" fmla="*/ 2209253 h 2689355"/>
              <a:gd name="connsiteX840" fmla="*/ 2570421 w 2689355"/>
              <a:gd name="connsiteY840" fmla="*/ 2135538 h 2689355"/>
              <a:gd name="connsiteX841" fmla="*/ 2570421 w 2689355"/>
              <a:gd name="connsiteY841" fmla="*/ 2175551 h 2689355"/>
              <a:gd name="connsiteX842" fmla="*/ 2610435 w 2689355"/>
              <a:gd name="connsiteY842" fmla="*/ 2175551 h 2689355"/>
              <a:gd name="connsiteX843" fmla="*/ 2610435 w 2689355"/>
              <a:gd name="connsiteY843" fmla="*/ 2135538 h 2689355"/>
              <a:gd name="connsiteX844" fmla="*/ 2496706 w 2689355"/>
              <a:gd name="connsiteY844" fmla="*/ 2135538 h 2689355"/>
              <a:gd name="connsiteX845" fmla="*/ 2496706 w 2689355"/>
              <a:gd name="connsiteY845" fmla="*/ 2175551 h 2689355"/>
              <a:gd name="connsiteX846" fmla="*/ 2536719 w 2689355"/>
              <a:gd name="connsiteY846" fmla="*/ 2175551 h 2689355"/>
              <a:gd name="connsiteX847" fmla="*/ 2536719 w 2689355"/>
              <a:gd name="connsiteY847" fmla="*/ 2135538 h 2689355"/>
              <a:gd name="connsiteX848" fmla="*/ 2422990 w 2689355"/>
              <a:gd name="connsiteY848" fmla="*/ 2135538 h 2689355"/>
              <a:gd name="connsiteX849" fmla="*/ 2422990 w 2689355"/>
              <a:gd name="connsiteY849" fmla="*/ 2175551 h 2689355"/>
              <a:gd name="connsiteX850" fmla="*/ 2463004 w 2689355"/>
              <a:gd name="connsiteY850" fmla="*/ 2175551 h 2689355"/>
              <a:gd name="connsiteX851" fmla="*/ 2463004 w 2689355"/>
              <a:gd name="connsiteY851" fmla="*/ 2135538 h 2689355"/>
              <a:gd name="connsiteX852" fmla="*/ 2349275 w 2689355"/>
              <a:gd name="connsiteY852" fmla="*/ 2135538 h 2689355"/>
              <a:gd name="connsiteX853" fmla="*/ 2349275 w 2689355"/>
              <a:gd name="connsiteY853" fmla="*/ 2175551 h 2689355"/>
              <a:gd name="connsiteX854" fmla="*/ 2389288 w 2689355"/>
              <a:gd name="connsiteY854" fmla="*/ 2175551 h 2689355"/>
              <a:gd name="connsiteX855" fmla="*/ 2389288 w 2689355"/>
              <a:gd name="connsiteY855" fmla="*/ 2135538 h 2689355"/>
              <a:gd name="connsiteX856" fmla="*/ 2275559 w 2689355"/>
              <a:gd name="connsiteY856" fmla="*/ 2135538 h 2689355"/>
              <a:gd name="connsiteX857" fmla="*/ 2275559 w 2689355"/>
              <a:gd name="connsiteY857" fmla="*/ 2175551 h 2689355"/>
              <a:gd name="connsiteX858" fmla="*/ 2315573 w 2689355"/>
              <a:gd name="connsiteY858" fmla="*/ 2175551 h 2689355"/>
              <a:gd name="connsiteX859" fmla="*/ 2315573 w 2689355"/>
              <a:gd name="connsiteY859" fmla="*/ 2135538 h 2689355"/>
              <a:gd name="connsiteX860" fmla="*/ 2201843 w 2689355"/>
              <a:gd name="connsiteY860" fmla="*/ 2135538 h 2689355"/>
              <a:gd name="connsiteX861" fmla="*/ 2201843 w 2689355"/>
              <a:gd name="connsiteY861" fmla="*/ 2175551 h 2689355"/>
              <a:gd name="connsiteX862" fmla="*/ 2241857 w 2689355"/>
              <a:gd name="connsiteY862" fmla="*/ 2175551 h 2689355"/>
              <a:gd name="connsiteX863" fmla="*/ 2241857 w 2689355"/>
              <a:gd name="connsiteY863" fmla="*/ 2135538 h 2689355"/>
              <a:gd name="connsiteX864" fmla="*/ 2128128 w 2689355"/>
              <a:gd name="connsiteY864" fmla="*/ 2135538 h 2689355"/>
              <a:gd name="connsiteX865" fmla="*/ 2128128 w 2689355"/>
              <a:gd name="connsiteY865" fmla="*/ 2175551 h 2689355"/>
              <a:gd name="connsiteX866" fmla="*/ 2168142 w 2689355"/>
              <a:gd name="connsiteY866" fmla="*/ 2175551 h 2689355"/>
              <a:gd name="connsiteX867" fmla="*/ 2168142 w 2689355"/>
              <a:gd name="connsiteY867" fmla="*/ 2135538 h 2689355"/>
              <a:gd name="connsiteX868" fmla="*/ 2054412 w 2689355"/>
              <a:gd name="connsiteY868" fmla="*/ 2135538 h 2689355"/>
              <a:gd name="connsiteX869" fmla="*/ 2054412 w 2689355"/>
              <a:gd name="connsiteY869" fmla="*/ 2175551 h 2689355"/>
              <a:gd name="connsiteX870" fmla="*/ 2094426 w 2689355"/>
              <a:gd name="connsiteY870" fmla="*/ 2175551 h 2689355"/>
              <a:gd name="connsiteX871" fmla="*/ 2094426 w 2689355"/>
              <a:gd name="connsiteY871" fmla="*/ 2135538 h 2689355"/>
              <a:gd name="connsiteX872" fmla="*/ 1980697 w 2689355"/>
              <a:gd name="connsiteY872" fmla="*/ 2135538 h 2689355"/>
              <a:gd name="connsiteX873" fmla="*/ 1980697 w 2689355"/>
              <a:gd name="connsiteY873" fmla="*/ 2175551 h 2689355"/>
              <a:gd name="connsiteX874" fmla="*/ 2020711 w 2689355"/>
              <a:gd name="connsiteY874" fmla="*/ 2175551 h 2689355"/>
              <a:gd name="connsiteX875" fmla="*/ 2020711 w 2689355"/>
              <a:gd name="connsiteY875" fmla="*/ 2135538 h 2689355"/>
              <a:gd name="connsiteX876" fmla="*/ 1906981 w 2689355"/>
              <a:gd name="connsiteY876" fmla="*/ 2135538 h 2689355"/>
              <a:gd name="connsiteX877" fmla="*/ 1906981 w 2689355"/>
              <a:gd name="connsiteY877" fmla="*/ 2175551 h 2689355"/>
              <a:gd name="connsiteX878" fmla="*/ 1946995 w 2689355"/>
              <a:gd name="connsiteY878" fmla="*/ 2175551 h 2689355"/>
              <a:gd name="connsiteX879" fmla="*/ 1946995 w 2689355"/>
              <a:gd name="connsiteY879" fmla="*/ 2135538 h 2689355"/>
              <a:gd name="connsiteX880" fmla="*/ 1833266 w 2689355"/>
              <a:gd name="connsiteY880" fmla="*/ 2135538 h 2689355"/>
              <a:gd name="connsiteX881" fmla="*/ 1833266 w 2689355"/>
              <a:gd name="connsiteY881" fmla="*/ 2175551 h 2689355"/>
              <a:gd name="connsiteX882" fmla="*/ 1873280 w 2689355"/>
              <a:gd name="connsiteY882" fmla="*/ 2175551 h 2689355"/>
              <a:gd name="connsiteX883" fmla="*/ 1873280 w 2689355"/>
              <a:gd name="connsiteY883" fmla="*/ 2135538 h 2689355"/>
              <a:gd name="connsiteX884" fmla="*/ 1759551 w 2689355"/>
              <a:gd name="connsiteY884" fmla="*/ 2135538 h 2689355"/>
              <a:gd name="connsiteX885" fmla="*/ 1759551 w 2689355"/>
              <a:gd name="connsiteY885" fmla="*/ 2175551 h 2689355"/>
              <a:gd name="connsiteX886" fmla="*/ 1799565 w 2689355"/>
              <a:gd name="connsiteY886" fmla="*/ 2175551 h 2689355"/>
              <a:gd name="connsiteX887" fmla="*/ 1799565 w 2689355"/>
              <a:gd name="connsiteY887" fmla="*/ 2135538 h 2689355"/>
              <a:gd name="connsiteX888" fmla="*/ 1685835 w 2689355"/>
              <a:gd name="connsiteY888" fmla="*/ 2135538 h 2689355"/>
              <a:gd name="connsiteX889" fmla="*/ 1685835 w 2689355"/>
              <a:gd name="connsiteY889" fmla="*/ 2175551 h 2689355"/>
              <a:gd name="connsiteX890" fmla="*/ 1725849 w 2689355"/>
              <a:gd name="connsiteY890" fmla="*/ 2175551 h 2689355"/>
              <a:gd name="connsiteX891" fmla="*/ 1725849 w 2689355"/>
              <a:gd name="connsiteY891" fmla="*/ 2135538 h 2689355"/>
              <a:gd name="connsiteX892" fmla="*/ 1612120 w 2689355"/>
              <a:gd name="connsiteY892" fmla="*/ 2135538 h 2689355"/>
              <a:gd name="connsiteX893" fmla="*/ 1612120 w 2689355"/>
              <a:gd name="connsiteY893" fmla="*/ 2175551 h 2689355"/>
              <a:gd name="connsiteX894" fmla="*/ 1652133 w 2689355"/>
              <a:gd name="connsiteY894" fmla="*/ 2175551 h 2689355"/>
              <a:gd name="connsiteX895" fmla="*/ 1652133 w 2689355"/>
              <a:gd name="connsiteY895" fmla="*/ 2135538 h 2689355"/>
              <a:gd name="connsiteX896" fmla="*/ 1538404 w 2689355"/>
              <a:gd name="connsiteY896" fmla="*/ 2135538 h 2689355"/>
              <a:gd name="connsiteX897" fmla="*/ 1538404 w 2689355"/>
              <a:gd name="connsiteY897" fmla="*/ 2175551 h 2689355"/>
              <a:gd name="connsiteX898" fmla="*/ 1578418 w 2689355"/>
              <a:gd name="connsiteY898" fmla="*/ 2175551 h 2689355"/>
              <a:gd name="connsiteX899" fmla="*/ 1578418 w 2689355"/>
              <a:gd name="connsiteY899" fmla="*/ 2135538 h 2689355"/>
              <a:gd name="connsiteX900" fmla="*/ 1464688 w 2689355"/>
              <a:gd name="connsiteY900" fmla="*/ 2135538 h 2689355"/>
              <a:gd name="connsiteX901" fmla="*/ 1464688 w 2689355"/>
              <a:gd name="connsiteY901" fmla="*/ 2175551 h 2689355"/>
              <a:gd name="connsiteX902" fmla="*/ 1504702 w 2689355"/>
              <a:gd name="connsiteY902" fmla="*/ 2175551 h 2689355"/>
              <a:gd name="connsiteX903" fmla="*/ 1504702 w 2689355"/>
              <a:gd name="connsiteY903" fmla="*/ 2135538 h 2689355"/>
              <a:gd name="connsiteX904" fmla="*/ 1390973 w 2689355"/>
              <a:gd name="connsiteY904" fmla="*/ 2135538 h 2689355"/>
              <a:gd name="connsiteX905" fmla="*/ 1390973 w 2689355"/>
              <a:gd name="connsiteY905" fmla="*/ 2175551 h 2689355"/>
              <a:gd name="connsiteX906" fmla="*/ 1430986 w 2689355"/>
              <a:gd name="connsiteY906" fmla="*/ 2175551 h 2689355"/>
              <a:gd name="connsiteX907" fmla="*/ 1430986 w 2689355"/>
              <a:gd name="connsiteY907" fmla="*/ 2135538 h 2689355"/>
              <a:gd name="connsiteX908" fmla="*/ 1317258 w 2689355"/>
              <a:gd name="connsiteY908" fmla="*/ 2135538 h 2689355"/>
              <a:gd name="connsiteX909" fmla="*/ 1317258 w 2689355"/>
              <a:gd name="connsiteY909" fmla="*/ 2175551 h 2689355"/>
              <a:gd name="connsiteX910" fmla="*/ 1357271 w 2689355"/>
              <a:gd name="connsiteY910" fmla="*/ 2175551 h 2689355"/>
              <a:gd name="connsiteX911" fmla="*/ 1357271 w 2689355"/>
              <a:gd name="connsiteY911" fmla="*/ 2135538 h 2689355"/>
              <a:gd name="connsiteX912" fmla="*/ 1243543 w 2689355"/>
              <a:gd name="connsiteY912" fmla="*/ 2135538 h 2689355"/>
              <a:gd name="connsiteX913" fmla="*/ 1243543 w 2689355"/>
              <a:gd name="connsiteY913" fmla="*/ 2175551 h 2689355"/>
              <a:gd name="connsiteX914" fmla="*/ 1283557 w 2689355"/>
              <a:gd name="connsiteY914" fmla="*/ 2175551 h 2689355"/>
              <a:gd name="connsiteX915" fmla="*/ 1283557 w 2689355"/>
              <a:gd name="connsiteY915" fmla="*/ 2135538 h 2689355"/>
              <a:gd name="connsiteX916" fmla="*/ 1169827 w 2689355"/>
              <a:gd name="connsiteY916" fmla="*/ 2135538 h 2689355"/>
              <a:gd name="connsiteX917" fmla="*/ 1169827 w 2689355"/>
              <a:gd name="connsiteY917" fmla="*/ 2175551 h 2689355"/>
              <a:gd name="connsiteX918" fmla="*/ 1209841 w 2689355"/>
              <a:gd name="connsiteY918" fmla="*/ 2175551 h 2689355"/>
              <a:gd name="connsiteX919" fmla="*/ 1209841 w 2689355"/>
              <a:gd name="connsiteY919" fmla="*/ 2135538 h 2689355"/>
              <a:gd name="connsiteX920" fmla="*/ 1096112 w 2689355"/>
              <a:gd name="connsiteY920" fmla="*/ 2135538 h 2689355"/>
              <a:gd name="connsiteX921" fmla="*/ 1096112 w 2689355"/>
              <a:gd name="connsiteY921" fmla="*/ 2175551 h 2689355"/>
              <a:gd name="connsiteX922" fmla="*/ 1136125 w 2689355"/>
              <a:gd name="connsiteY922" fmla="*/ 2175551 h 2689355"/>
              <a:gd name="connsiteX923" fmla="*/ 1136125 w 2689355"/>
              <a:gd name="connsiteY923" fmla="*/ 2135538 h 2689355"/>
              <a:gd name="connsiteX924" fmla="*/ 1022396 w 2689355"/>
              <a:gd name="connsiteY924" fmla="*/ 2135538 h 2689355"/>
              <a:gd name="connsiteX925" fmla="*/ 1022396 w 2689355"/>
              <a:gd name="connsiteY925" fmla="*/ 2175551 h 2689355"/>
              <a:gd name="connsiteX926" fmla="*/ 1062410 w 2689355"/>
              <a:gd name="connsiteY926" fmla="*/ 2175551 h 2689355"/>
              <a:gd name="connsiteX927" fmla="*/ 1062410 w 2689355"/>
              <a:gd name="connsiteY927" fmla="*/ 2135538 h 2689355"/>
              <a:gd name="connsiteX928" fmla="*/ 948681 w 2689355"/>
              <a:gd name="connsiteY928" fmla="*/ 2135538 h 2689355"/>
              <a:gd name="connsiteX929" fmla="*/ 948681 w 2689355"/>
              <a:gd name="connsiteY929" fmla="*/ 2175551 h 2689355"/>
              <a:gd name="connsiteX930" fmla="*/ 988694 w 2689355"/>
              <a:gd name="connsiteY930" fmla="*/ 2175551 h 2689355"/>
              <a:gd name="connsiteX931" fmla="*/ 988694 w 2689355"/>
              <a:gd name="connsiteY931" fmla="*/ 2135538 h 2689355"/>
              <a:gd name="connsiteX932" fmla="*/ 874965 w 2689355"/>
              <a:gd name="connsiteY932" fmla="*/ 2135538 h 2689355"/>
              <a:gd name="connsiteX933" fmla="*/ 874965 w 2689355"/>
              <a:gd name="connsiteY933" fmla="*/ 2175551 h 2689355"/>
              <a:gd name="connsiteX934" fmla="*/ 914979 w 2689355"/>
              <a:gd name="connsiteY934" fmla="*/ 2175551 h 2689355"/>
              <a:gd name="connsiteX935" fmla="*/ 914979 w 2689355"/>
              <a:gd name="connsiteY935" fmla="*/ 2135538 h 2689355"/>
              <a:gd name="connsiteX936" fmla="*/ 801249 w 2689355"/>
              <a:gd name="connsiteY936" fmla="*/ 2135538 h 2689355"/>
              <a:gd name="connsiteX937" fmla="*/ 801249 w 2689355"/>
              <a:gd name="connsiteY937" fmla="*/ 2175551 h 2689355"/>
              <a:gd name="connsiteX938" fmla="*/ 841263 w 2689355"/>
              <a:gd name="connsiteY938" fmla="*/ 2175551 h 2689355"/>
              <a:gd name="connsiteX939" fmla="*/ 841263 w 2689355"/>
              <a:gd name="connsiteY939" fmla="*/ 2135538 h 2689355"/>
              <a:gd name="connsiteX940" fmla="*/ 727534 w 2689355"/>
              <a:gd name="connsiteY940" fmla="*/ 2135538 h 2689355"/>
              <a:gd name="connsiteX941" fmla="*/ 727534 w 2689355"/>
              <a:gd name="connsiteY941" fmla="*/ 2175551 h 2689355"/>
              <a:gd name="connsiteX942" fmla="*/ 767548 w 2689355"/>
              <a:gd name="connsiteY942" fmla="*/ 2175551 h 2689355"/>
              <a:gd name="connsiteX943" fmla="*/ 767548 w 2689355"/>
              <a:gd name="connsiteY943" fmla="*/ 2135538 h 2689355"/>
              <a:gd name="connsiteX944" fmla="*/ 653818 w 2689355"/>
              <a:gd name="connsiteY944" fmla="*/ 2135538 h 2689355"/>
              <a:gd name="connsiteX945" fmla="*/ 653818 w 2689355"/>
              <a:gd name="connsiteY945" fmla="*/ 2175551 h 2689355"/>
              <a:gd name="connsiteX946" fmla="*/ 693832 w 2689355"/>
              <a:gd name="connsiteY946" fmla="*/ 2175551 h 2689355"/>
              <a:gd name="connsiteX947" fmla="*/ 693832 w 2689355"/>
              <a:gd name="connsiteY947" fmla="*/ 2135538 h 2689355"/>
              <a:gd name="connsiteX948" fmla="*/ 580103 w 2689355"/>
              <a:gd name="connsiteY948" fmla="*/ 2135538 h 2689355"/>
              <a:gd name="connsiteX949" fmla="*/ 580103 w 2689355"/>
              <a:gd name="connsiteY949" fmla="*/ 2175551 h 2689355"/>
              <a:gd name="connsiteX950" fmla="*/ 620117 w 2689355"/>
              <a:gd name="connsiteY950" fmla="*/ 2175551 h 2689355"/>
              <a:gd name="connsiteX951" fmla="*/ 620117 w 2689355"/>
              <a:gd name="connsiteY951" fmla="*/ 2135538 h 2689355"/>
              <a:gd name="connsiteX952" fmla="*/ 506387 w 2689355"/>
              <a:gd name="connsiteY952" fmla="*/ 2135538 h 2689355"/>
              <a:gd name="connsiteX953" fmla="*/ 506387 w 2689355"/>
              <a:gd name="connsiteY953" fmla="*/ 2175551 h 2689355"/>
              <a:gd name="connsiteX954" fmla="*/ 546401 w 2689355"/>
              <a:gd name="connsiteY954" fmla="*/ 2175551 h 2689355"/>
              <a:gd name="connsiteX955" fmla="*/ 546401 w 2689355"/>
              <a:gd name="connsiteY955" fmla="*/ 2135538 h 2689355"/>
              <a:gd name="connsiteX956" fmla="*/ 432672 w 2689355"/>
              <a:gd name="connsiteY956" fmla="*/ 2135538 h 2689355"/>
              <a:gd name="connsiteX957" fmla="*/ 432672 w 2689355"/>
              <a:gd name="connsiteY957" fmla="*/ 2175551 h 2689355"/>
              <a:gd name="connsiteX958" fmla="*/ 472686 w 2689355"/>
              <a:gd name="connsiteY958" fmla="*/ 2175551 h 2689355"/>
              <a:gd name="connsiteX959" fmla="*/ 472686 w 2689355"/>
              <a:gd name="connsiteY959" fmla="*/ 2135538 h 2689355"/>
              <a:gd name="connsiteX960" fmla="*/ 358956 w 2689355"/>
              <a:gd name="connsiteY960" fmla="*/ 2135538 h 2689355"/>
              <a:gd name="connsiteX961" fmla="*/ 358956 w 2689355"/>
              <a:gd name="connsiteY961" fmla="*/ 2175551 h 2689355"/>
              <a:gd name="connsiteX962" fmla="*/ 398970 w 2689355"/>
              <a:gd name="connsiteY962" fmla="*/ 2175551 h 2689355"/>
              <a:gd name="connsiteX963" fmla="*/ 398970 w 2689355"/>
              <a:gd name="connsiteY963" fmla="*/ 2135538 h 2689355"/>
              <a:gd name="connsiteX964" fmla="*/ 285241 w 2689355"/>
              <a:gd name="connsiteY964" fmla="*/ 2135538 h 2689355"/>
              <a:gd name="connsiteX965" fmla="*/ 285241 w 2689355"/>
              <a:gd name="connsiteY965" fmla="*/ 2175551 h 2689355"/>
              <a:gd name="connsiteX966" fmla="*/ 325255 w 2689355"/>
              <a:gd name="connsiteY966" fmla="*/ 2175551 h 2689355"/>
              <a:gd name="connsiteX967" fmla="*/ 325255 w 2689355"/>
              <a:gd name="connsiteY967" fmla="*/ 2135538 h 2689355"/>
              <a:gd name="connsiteX968" fmla="*/ 211525 w 2689355"/>
              <a:gd name="connsiteY968" fmla="*/ 2135538 h 2689355"/>
              <a:gd name="connsiteX969" fmla="*/ 211525 w 2689355"/>
              <a:gd name="connsiteY969" fmla="*/ 2175551 h 2689355"/>
              <a:gd name="connsiteX970" fmla="*/ 251539 w 2689355"/>
              <a:gd name="connsiteY970" fmla="*/ 2175551 h 2689355"/>
              <a:gd name="connsiteX971" fmla="*/ 251539 w 2689355"/>
              <a:gd name="connsiteY971" fmla="*/ 2135538 h 2689355"/>
              <a:gd name="connsiteX972" fmla="*/ 137810 w 2689355"/>
              <a:gd name="connsiteY972" fmla="*/ 2135538 h 2689355"/>
              <a:gd name="connsiteX973" fmla="*/ 137810 w 2689355"/>
              <a:gd name="connsiteY973" fmla="*/ 2175551 h 2689355"/>
              <a:gd name="connsiteX974" fmla="*/ 177824 w 2689355"/>
              <a:gd name="connsiteY974" fmla="*/ 2175551 h 2689355"/>
              <a:gd name="connsiteX975" fmla="*/ 177824 w 2689355"/>
              <a:gd name="connsiteY975" fmla="*/ 2135538 h 2689355"/>
              <a:gd name="connsiteX976" fmla="*/ 64088 w 2689355"/>
              <a:gd name="connsiteY976" fmla="*/ 2135538 h 2689355"/>
              <a:gd name="connsiteX977" fmla="*/ 64088 w 2689355"/>
              <a:gd name="connsiteY977" fmla="*/ 2175551 h 2689355"/>
              <a:gd name="connsiteX978" fmla="*/ 104108 w 2689355"/>
              <a:gd name="connsiteY978" fmla="*/ 2175551 h 2689355"/>
              <a:gd name="connsiteX979" fmla="*/ 104108 w 2689355"/>
              <a:gd name="connsiteY979" fmla="*/ 2135538 h 2689355"/>
              <a:gd name="connsiteX980" fmla="*/ 2570421 w 2689355"/>
              <a:gd name="connsiteY980" fmla="*/ 2061822 h 2689355"/>
              <a:gd name="connsiteX981" fmla="*/ 2570421 w 2689355"/>
              <a:gd name="connsiteY981" fmla="*/ 2101836 h 2689355"/>
              <a:gd name="connsiteX982" fmla="*/ 2610435 w 2689355"/>
              <a:gd name="connsiteY982" fmla="*/ 2101836 h 2689355"/>
              <a:gd name="connsiteX983" fmla="*/ 2610435 w 2689355"/>
              <a:gd name="connsiteY983" fmla="*/ 2061822 h 2689355"/>
              <a:gd name="connsiteX984" fmla="*/ 2496706 w 2689355"/>
              <a:gd name="connsiteY984" fmla="*/ 2061822 h 2689355"/>
              <a:gd name="connsiteX985" fmla="*/ 2496706 w 2689355"/>
              <a:gd name="connsiteY985" fmla="*/ 2101836 h 2689355"/>
              <a:gd name="connsiteX986" fmla="*/ 2536719 w 2689355"/>
              <a:gd name="connsiteY986" fmla="*/ 2101836 h 2689355"/>
              <a:gd name="connsiteX987" fmla="*/ 2536719 w 2689355"/>
              <a:gd name="connsiteY987" fmla="*/ 2061822 h 2689355"/>
              <a:gd name="connsiteX988" fmla="*/ 2422990 w 2689355"/>
              <a:gd name="connsiteY988" fmla="*/ 2061822 h 2689355"/>
              <a:gd name="connsiteX989" fmla="*/ 2422990 w 2689355"/>
              <a:gd name="connsiteY989" fmla="*/ 2101836 h 2689355"/>
              <a:gd name="connsiteX990" fmla="*/ 2463004 w 2689355"/>
              <a:gd name="connsiteY990" fmla="*/ 2101836 h 2689355"/>
              <a:gd name="connsiteX991" fmla="*/ 2463004 w 2689355"/>
              <a:gd name="connsiteY991" fmla="*/ 2061822 h 2689355"/>
              <a:gd name="connsiteX992" fmla="*/ 2349275 w 2689355"/>
              <a:gd name="connsiteY992" fmla="*/ 2061822 h 2689355"/>
              <a:gd name="connsiteX993" fmla="*/ 2349275 w 2689355"/>
              <a:gd name="connsiteY993" fmla="*/ 2101836 h 2689355"/>
              <a:gd name="connsiteX994" fmla="*/ 2389288 w 2689355"/>
              <a:gd name="connsiteY994" fmla="*/ 2101836 h 2689355"/>
              <a:gd name="connsiteX995" fmla="*/ 2389288 w 2689355"/>
              <a:gd name="connsiteY995" fmla="*/ 2061822 h 2689355"/>
              <a:gd name="connsiteX996" fmla="*/ 2275559 w 2689355"/>
              <a:gd name="connsiteY996" fmla="*/ 2061822 h 2689355"/>
              <a:gd name="connsiteX997" fmla="*/ 2275559 w 2689355"/>
              <a:gd name="connsiteY997" fmla="*/ 2101836 h 2689355"/>
              <a:gd name="connsiteX998" fmla="*/ 2315573 w 2689355"/>
              <a:gd name="connsiteY998" fmla="*/ 2101836 h 2689355"/>
              <a:gd name="connsiteX999" fmla="*/ 2315573 w 2689355"/>
              <a:gd name="connsiteY999" fmla="*/ 2061822 h 2689355"/>
              <a:gd name="connsiteX1000" fmla="*/ 2201843 w 2689355"/>
              <a:gd name="connsiteY1000" fmla="*/ 2061822 h 2689355"/>
              <a:gd name="connsiteX1001" fmla="*/ 2201843 w 2689355"/>
              <a:gd name="connsiteY1001" fmla="*/ 2101836 h 2689355"/>
              <a:gd name="connsiteX1002" fmla="*/ 2241857 w 2689355"/>
              <a:gd name="connsiteY1002" fmla="*/ 2101836 h 2689355"/>
              <a:gd name="connsiteX1003" fmla="*/ 2241857 w 2689355"/>
              <a:gd name="connsiteY1003" fmla="*/ 2061822 h 2689355"/>
              <a:gd name="connsiteX1004" fmla="*/ 2128128 w 2689355"/>
              <a:gd name="connsiteY1004" fmla="*/ 2061822 h 2689355"/>
              <a:gd name="connsiteX1005" fmla="*/ 2128128 w 2689355"/>
              <a:gd name="connsiteY1005" fmla="*/ 2101836 h 2689355"/>
              <a:gd name="connsiteX1006" fmla="*/ 2168142 w 2689355"/>
              <a:gd name="connsiteY1006" fmla="*/ 2101836 h 2689355"/>
              <a:gd name="connsiteX1007" fmla="*/ 2168142 w 2689355"/>
              <a:gd name="connsiteY1007" fmla="*/ 2061822 h 2689355"/>
              <a:gd name="connsiteX1008" fmla="*/ 2054412 w 2689355"/>
              <a:gd name="connsiteY1008" fmla="*/ 2061822 h 2689355"/>
              <a:gd name="connsiteX1009" fmla="*/ 2054412 w 2689355"/>
              <a:gd name="connsiteY1009" fmla="*/ 2101836 h 2689355"/>
              <a:gd name="connsiteX1010" fmla="*/ 2094426 w 2689355"/>
              <a:gd name="connsiteY1010" fmla="*/ 2101836 h 2689355"/>
              <a:gd name="connsiteX1011" fmla="*/ 2094426 w 2689355"/>
              <a:gd name="connsiteY1011" fmla="*/ 2061822 h 2689355"/>
              <a:gd name="connsiteX1012" fmla="*/ 1980697 w 2689355"/>
              <a:gd name="connsiteY1012" fmla="*/ 2061822 h 2689355"/>
              <a:gd name="connsiteX1013" fmla="*/ 1980697 w 2689355"/>
              <a:gd name="connsiteY1013" fmla="*/ 2101836 h 2689355"/>
              <a:gd name="connsiteX1014" fmla="*/ 2020711 w 2689355"/>
              <a:gd name="connsiteY1014" fmla="*/ 2101836 h 2689355"/>
              <a:gd name="connsiteX1015" fmla="*/ 2020711 w 2689355"/>
              <a:gd name="connsiteY1015" fmla="*/ 2061822 h 2689355"/>
              <a:gd name="connsiteX1016" fmla="*/ 1906981 w 2689355"/>
              <a:gd name="connsiteY1016" fmla="*/ 2061822 h 2689355"/>
              <a:gd name="connsiteX1017" fmla="*/ 1906981 w 2689355"/>
              <a:gd name="connsiteY1017" fmla="*/ 2101836 h 2689355"/>
              <a:gd name="connsiteX1018" fmla="*/ 1946995 w 2689355"/>
              <a:gd name="connsiteY1018" fmla="*/ 2101836 h 2689355"/>
              <a:gd name="connsiteX1019" fmla="*/ 1946995 w 2689355"/>
              <a:gd name="connsiteY1019" fmla="*/ 2061822 h 2689355"/>
              <a:gd name="connsiteX1020" fmla="*/ 1833266 w 2689355"/>
              <a:gd name="connsiteY1020" fmla="*/ 2061822 h 2689355"/>
              <a:gd name="connsiteX1021" fmla="*/ 1833266 w 2689355"/>
              <a:gd name="connsiteY1021" fmla="*/ 2101836 h 2689355"/>
              <a:gd name="connsiteX1022" fmla="*/ 1873280 w 2689355"/>
              <a:gd name="connsiteY1022" fmla="*/ 2101836 h 2689355"/>
              <a:gd name="connsiteX1023" fmla="*/ 1873280 w 2689355"/>
              <a:gd name="connsiteY1023" fmla="*/ 2061822 h 2689355"/>
              <a:gd name="connsiteX1024" fmla="*/ 1759551 w 2689355"/>
              <a:gd name="connsiteY1024" fmla="*/ 2061822 h 2689355"/>
              <a:gd name="connsiteX1025" fmla="*/ 1759551 w 2689355"/>
              <a:gd name="connsiteY1025" fmla="*/ 2101836 h 2689355"/>
              <a:gd name="connsiteX1026" fmla="*/ 1799565 w 2689355"/>
              <a:gd name="connsiteY1026" fmla="*/ 2101836 h 2689355"/>
              <a:gd name="connsiteX1027" fmla="*/ 1799565 w 2689355"/>
              <a:gd name="connsiteY1027" fmla="*/ 2061822 h 2689355"/>
              <a:gd name="connsiteX1028" fmla="*/ 1685835 w 2689355"/>
              <a:gd name="connsiteY1028" fmla="*/ 2061822 h 2689355"/>
              <a:gd name="connsiteX1029" fmla="*/ 1685835 w 2689355"/>
              <a:gd name="connsiteY1029" fmla="*/ 2101836 h 2689355"/>
              <a:gd name="connsiteX1030" fmla="*/ 1725849 w 2689355"/>
              <a:gd name="connsiteY1030" fmla="*/ 2101836 h 2689355"/>
              <a:gd name="connsiteX1031" fmla="*/ 1725849 w 2689355"/>
              <a:gd name="connsiteY1031" fmla="*/ 2061822 h 2689355"/>
              <a:gd name="connsiteX1032" fmla="*/ 1612120 w 2689355"/>
              <a:gd name="connsiteY1032" fmla="*/ 2061822 h 2689355"/>
              <a:gd name="connsiteX1033" fmla="*/ 1612120 w 2689355"/>
              <a:gd name="connsiteY1033" fmla="*/ 2101836 h 2689355"/>
              <a:gd name="connsiteX1034" fmla="*/ 1652133 w 2689355"/>
              <a:gd name="connsiteY1034" fmla="*/ 2101836 h 2689355"/>
              <a:gd name="connsiteX1035" fmla="*/ 1652133 w 2689355"/>
              <a:gd name="connsiteY1035" fmla="*/ 2061822 h 2689355"/>
              <a:gd name="connsiteX1036" fmla="*/ 1538404 w 2689355"/>
              <a:gd name="connsiteY1036" fmla="*/ 2061822 h 2689355"/>
              <a:gd name="connsiteX1037" fmla="*/ 1538404 w 2689355"/>
              <a:gd name="connsiteY1037" fmla="*/ 2101836 h 2689355"/>
              <a:gd name="connsiteX1038" fmla="*/ 1578418 w 2689355"/>
              <a:gd name="connsiteY1038" fmla="*/ 2101836 h 2689355"/>
              <a:gd name="connsiteX1039" fmla="*/ 1578418 w 2689355"/>
              <a:gd name="connsiteY1039" fmla="*/ 2061822 h 2689355"/>
              <a:gd name="connsiteX1040" fmla="*/ 1464688 w 2689355"/>
              <a:gd name="connsiteY1040" fmla="*/ 2061822 h 2689355"/>
              <a:gd name="connsiteX1041" fmla="*/ 1464688 w 2689355"/>
              <a:gd name="connsiteY1041" fmla="*/ 2101836 h 2689355"/>
              <a:gd name="connsiteX1042" fmla="*/ 1504702 w 2689355"/>
              <a:gd name="connsiteY1042" fmla="*/ 2101836 h 2689355"/>
              <a:gd name="connsiteX1043" fmla="*/ 1504702 w 2689355"/>
              <a:gd name="connsiteY1043" fmla="*/ 2061822 h 2689355"/>
              <a:gd name="connsiteX1044" fmla="*/ 1390973 w 2689355"/>
              <a:gd name="connsiteY1044" fmla="*/ 2061822 h 2689355"/>
              <a:gd name="connsiteX1045" fmla="*/ 1390973 w 2689355"/>
              <a:gd name="connsiteY1045" fmla="*/ 2101836 h 2689355"/>
              <a:gd name="connsiteX1046" fmla="*/ 1430986 w 2689355"/>
              <a:gd name="connsiteY1046" fmla="*/ 2101836 h 2689355"/>
              <a:gd name="connsiteX1047" fmla="*/ 1430986 w 2689355"/>
              <a:gd name="connsiteY1047" fmla="*/ 2061822 h 2689355"/>
              <a:gd name="connsiteX1048" fmla="*/ 1317258 w 2689355"/>
              <a:gd name="connsiteY1048" fmla="*/ 2061822 h 2689355"/>
              <a:gd name="connsiteX1049" fmla="*/ 1317258 w 2689355"/>
              <a:gd name="connsiteY1049" fmla="*/ 2101836 h 2689355"/>
              <a:gd name="connsiteX1050" fmla="*/ 1357271 w 2689355"/>
              <a:gd name="connsiteY1050" fmla="*/ 2101836 h 2689355"/>
              <a:gd name="connsiteX1051" fmla="*/ 1357271 w 2689355"/>
              <a:gd name="connsiteY1051" fmla="*/ 2061822 h 2689355"/>
              <a:gd name="connsiteX1052" fmla="*/ 1243543 w 2689355"/>
              <a:gd name="connsiteY1052" fmla="*/ 2061822 h 2689355"/>
              <a:gd name="connsiteX1053" fmla="*/ 1243543 w 2689355"/>
              <a:gd name="connsiteY1053" fmla="*/ 2101836 h 2689355"/>
              <a:gd name="connsiteX1054" fmla="*/ 1283557 w 2689355"/>
              <a:gd name="connsiteY1054" fmla="*/ 2101836 h 2689355"/>
              <a:gd name="connsiteX1055" fmla="*/ 1283557 w 2689355"/>
              <a:gd name="connsiteY1055" fmla="*/ 2061822 h 2689355"/>
              <a:gd name="connsiteX1056" fmla="*/ 1169827 w 2689355"/>
              <a:gd name="connsiteY1056" fmla="*/ 2061822 h 2689355"/>
              <a:gd name="connsiteX1057" fmla="*/ 1169827 w 2689355"/>
              <a:gd name="connsiteY1057" fmla="*/ 2101836 h 2689355"/>
              <a:gd name="connsiteX1058" fmla="*/ 1209841 w 2689355"/>
              <a:gd name="connsiteY1058" fmla="*/ 2101836 h 2689355"/>
              <a:gd name="connsiteX1059" fmla="*/ 1209841 w 2689355"/>
              <a:gd name="connsiteY1059" fmla="*/ 2061822 h 2689355"/>
              <a:gd name="connsiteX1060" fmla="*/ 1096112 w 2689355"/>
              <a:gd name="connsiteY1060" fmla="*/ 2061822 h 2689355"/>
              <a:gd name="connsiteX1061" fmla="*/ 1096112 w 2689355"/>
              <a:gd name="connsiteY1061" fmla="*/ 2101836 h 2689355"/>
              <a:gd name="connsiteX1062" fmla="*/ 1136125 w 2689355"/>
              <a:gd name="connsiteY1062" fmla="*/ 2101836 h 2689355"/>
              <a:gd name="connsiteX1063" fmla="*/ 1136125 w 2689355"/>
              <a:gd name="connsiteY1063" fmla="*/ 2061822 h 2689355"/>
              <a:gd name="connsiteX1064" fmla="*/ 1022396 w 2689355"/>
              <a:gd name="connsiteY1064" fmla="*/ 2061822 h 2689355"/>
              <a:gd name="connsiteX1065" fmla="*/ 1022396 w 2689355"/>
              <a:gd name="connsiteY1065" fmla="*/ 2101836 h 2689355"/>
              <a:gd name="connsiteX1066" fmla="*/ 1062410 w 2689355"/>
              <a:gd name="connsiteY1066" fmla="*/ 2101836 h 2689355"/>
              <a:gd name="connsiteX1067" fmla="*/ 1062410 w 2689355"/>
              <a:gd name="connsiteY1067" fmla="*/ 2061822 h 2689355"/>
              <a:gd name="connsiteX1068" fmla="*/ 948681 w 2689355"/>
              <a:gd name="connsiteY1068" fmla="*/ 2061822 h 2689355"/>
              <a:gd name="connsiteX1069" fmla="*/ 948681 w 2689355"/>
              <a:gd name="connsiteY1069" fmla="*/ 2101836 h 2689355"/>
              <a:gd name="connsiteX1070" fmla="*/ 988694 w 2689355"/>
              <a:gd name="connsiteY1070" fmla="*/ 2101836 h 2689355"/>
              <a:gd name="connsiteX1071" fmla="*/ 988694 w 2689355"/>
              <a:gd name="connsiteY1071" fmla="*/ 2061822 h 2689355"/>
              <a:gd name="connsiteX1072" fmla="*/ 874965 w 2689355"/>
              <a:gd name="connsiteY1072" fmla="*/ 2061822 h 2689355"/>
              <a:gd name="connsiteX1073" fmla="*/ 874965 w 2689355"/>
              <a:gd name="connsiteY1073" fmla="*/ 2101836 h 2689355"/>
              <a:gd name="connsiteX1074" fmla="*/ 914979 w 2689355"/>
              <a:gd name="connsiteY1074" fmla="*/ 2101836 h 2689355"/>
              <a:gd name="connsiteX1075" fmla="*/ 914979 w 2689355"/>
              <a:gd name="connsiteY1075" fmla="*/ 2061822 h 2689355"/>
              <a:gd name="connsiteX1076" fmla="*/ 801249 w 2689355"/>
              <a:gd name="connsiteY1076" fmla="*/ 2061822 h 2689355"/>
              <a:gd name="connsiteX1077" fmla="*/ 801249 w 2689355"/>
              <a:gd name="connsiteY1077" fmla="*/ 2101836 h 2689355"/>
              <a:gd name="connsiteX1078" fmla="*/ 841263 w 2689355"/>
              <a:gd name="connsiteY1078" fmla="*/ 2101836 h 2689355"/>
              <a:gd name="connsiteX1079" fmla="*/ 841263 w 2689355"/>
              <a:gd name="connsiteY1079" fmla="*/ 2061822 h 2689355"/>
              <a:gd name="connsiteX1080" fmla="*/ 727534 w 2689355"/>
              <a:gd name="connsiteY1080" fmla="*/ 2061822 h 2689355"/>
              <a:gd name="connsiteX1081" fmla="*/ 727534 w 2689355"/>
              <a:gd name="connsiteY1081" fmla="*/ 2101836 h 2689355"/>
              <a:gd name="connsiteX1082" fmla="*/ 767548 w 2689355"/>
              <a:gd name="connsiteY1082" fmla="*/ 2101836 h 2689355"/>
              <a:gd name="connsiteX1083" fmla="*/ 767548 w 2689355"/>
              <a:gd name="connsiteY1083" fmla="*/ 2061822 h 2689355"/>
              <a:gd name="connsiteX1084" fmla="*/ 653818 w 2689355"/>
              <a:gd name="connsiteY1084" fmla="*/ 2061822 h 2689355"/>
              <a:gd name="connsiteX1085" fmla="*/ 653818 w 2689355"/>
              <a:gd name="connsiteY1085" fmla="*/ 2101836 h 2689355"/>
              <a:gd name="connsiteX1086" fmla="*/ 693832 w 2689355"/>
              <a:gd name="connsiteY1086" fmla="*/ 2101836 h 2689355"/>
              <a:gd name="connsiteX1087" fmla="*/ 693832 w 2689355"/>
              <a:gd name="connsiteY1087" fmla="*/ 2061822 h 2689355"/>
              <a:gd name="connsiteX1088" fmla="*/ 580103 w 2689355"/>
              <a:gd name="connsiteY1088" fmla="*/ 2061822 h 2689355"/>
              <a:gd name="connsiteX1089" fmla="*/ 580103 w 2689355"/>
              <a:gd name="connsiteY1089" fmla="*/ 2101836 h 2689355"/>
              <a:gd name="connsiteX1090" fmla="*/ 620117 w 2689355"/>
              <a:gd name="connsiteY1090" fmla="*/ 2101836 h 2689355"/>
              <a:gd name="connsiteX1091" fmla="*/ 620117 w 2689355"/>
              <a:gd name="connsiteY1091" fmla="*/ 2061822 h 2689355"/>
              <a:gd name="connsiteX1092" fmla="*/ 506387 w 2689355"/>
              <a:gd name="connsiteY1092" fmla="*/ 2061822 h 2689355"/>
              <a:gd name="connsiteX1093" fmla="*/ 506387 w 2689355"/>
              <a:gd name="connsiteY1093" fmla="*/ 2101836 h 2689355"/>
              <a:gd name="connsiteX1094" fmla="*/ 546401 w 2689355"/>
              <a:gd name="connsiteY1094" fmla="*/ 2101836 h 2689355"/>
              <a:gd name="connsiteX1095" fmla="*/ 546401 w 2689355"/>
              <a:gd name="connsiteY1095" fmla="*/ 2061822 h 2689355"/>
              <a:gd name="connsiteX1096" fmla="*/ 432672 w 2689355"/>
              <a:gd name="connsiteY1096" fmla="*/ 2061822 h 2689355"/>
              <a:gd name="connsiteX1097" fmla="*/ 432672 w 2689355"/>
              <a:gd name="connsiteY1097" fmla="*/ 2101836 h 2689355"/>
              <a:gd name="connsiteX1098" fmla="*/ 472686 w 2689355"/>
              <a:gd name="connsiteY1098" fmla="*/ 2101836 h 2689355"/>
              <a:gd name="connsiteX1099" fmla="*/ 472686 w 2689355"/>
              <a:gd name="connsiteY1099" fmla="*/ 2061822 h 2689355"/>
              <a:gd name="connsiteX1100" fmla="*/ 358956 w 2689355"/>
              <a:gd name="connsiteY1100" fmla="*/ 2061822 h 2689355"/>
              <a:gd name="connsiteX1101" fmla="*/ 358956 w 2689355"/>
              <a:gd name="connsiteY1101" fmla="*/ 2101836 h 2689355"/>
              <a:gd name="connsiteX1102" fmla="*/ 398970 w 2689355"/>
              <a:gd name="connsiteY1102" fmla="*/ 2101836 h 2689355"/>
              <a:gd name="connsiteX1103" fmla="*/ 398970 w 2689355"/>
              <a:gd name="connsiteY1103" fmla="*/ 2061822 h 2689355"/>
              <a:gd name="connsiteX1104" fmla="*/ 285241 w 2689355"/>
              <a:gd name="connsiteY1104" fmla="*/ 2061822 h 2689355"/>
              <a:gd name="connsiteX1105" fmla="*/ 285241 w 2689355"/>
              <a:gd name="connsiteY1105" fmla="*/ 2101836 h 2689355"/>
              <a:gd name="connsiteX1106" fmla="*/ 325255 w 2689355"/>
              <a:gd name="connsiteY1106" fmla="*/ 2101836 h 2689355"/>
              <a:gd name="connsiteX1107" fmla="*/ 325255 w 2689355"/>
              <a:gd name="connsiteY1107" fmla="*/ 2061822 h 2689355"/>
              <a:gd name="connsiteX1108" fmla="*/ 211525 w 2689355"/>
              <a:gd name="connsiteY1108" fmla="*/ 2061822 h 2689355"/>
              <a:gd name="connsiteX1109" fmla="*/ 211525 w 2689355"/>
              <a:gd name="connsiteY1109" fmla="*/ 2101836 h 2689355"/>
              <a:gd name="connsiteX1110" fmla="*/ 251539 w 2689355"/>
              <a:gd name="connsiteY1110" fmla="*/ 2101836 h 2689355"/>
              <a:gd name="connsiteX1111" fmla="*/ 251539 w 2689355"/>
              <a:gd name="connsiteY1111" fmla="*/ 2061822 h 2689355"/>
              <a:gd name="connsiteX1112" fmla="*/ 137810 w 2689355"/>
              <a:gd name="connsiteY1112" fmla="*/ 2061822 h 2689355"/>
              <a:gd name="connsiteX1113" fmla="*/ 137810 w 2689355"/>
              <a:gd name="connsiteY1113" fmla="*/ 2101836 h 2689355"/>
              <a:gd name="connsiteX1114" fmla="*/ 177824 w 2689355"/>
              <a:gd name="connsiteY1114" fmla="*/ 2101836 h 2689355"/>
              <a:gd name="connsiteX1115" fmla="*/ 177824 w 2689355"/>
              <a:gd name="connsiteY1115" fmla="*/ 2061822 h 2689355"/>
              <a:gd name="connsiteX1116" fmla="*/ 64088 w 2689355"/>
              <a:gd name="connsiteY1116" fmla="*/ 2061822 h 2689355"/>
              <a:gd name="connsiteX1117" fmla="*/ 64088 w 2689355"/>
              <a:gd name="connsiteY1117" fmla="*/ 2101836 h 2689355"/>
              <a:gd name="connsiteX1118" fmla="*/ 104108 w 2689355"/>
              <a:gd name="connsiteY1118" fmla="*/ 2101836 h 2689355"/>
              <a:gd name="connsiteX1119" fmla="*/ 104108 w 2689355"/>
              <a:gd name="connsiteY1119" fmla="*/ 2061822 h 2689355"/>
              <a:gd name="connsiteX1120" fmla="*/ 2570421 w 2689355"/>
              <a:gd name="connsiteY1120" fmla="*/ 1988107 h 2689355"/>
              <a:gd name="connsiteX1121" fmla="*/ 2570421 w 2689355"/>
              <a:gd name="connsiteY1121" fmla="*/ 2028120 h 2689355"/>
              <a:gd name="connsiteX1122" fmla="*/ 2610435 w 2689355"/>
              <a:gd name="connsiteY1122" fmla="*/ 2028120 h 2689355"/>
              <a:gd name="connsiteX1123" fmla="*/ 2610435 w 2689355"/>
              <a:gd name="connsiteY1123" fmla="*/ 1988107 h 2689355"/>
              <a:gd name="connsiteX1124" fmla="*/ 2496706 w 2689355"/>
              <a:gd name="connsiteY1124" fmla="*/ 1988107 h 2689355"/>
              <a:gd name="connsiteX1125" fmla="*/ 2496706 w 2689355"/>
              <a:gd name="connsiteY1125" fmla="*/ 2028120 h 2689355"/>
              <a:gd name="connsiteX1126" fmla="*/ 2536719 w 2689355"/>
              <a:gd name="connsiteY1126" fmla="*/ 2028120 h 2689355"/>
              <a:gd name="connsiteX1127" fmla="*/ 2536719 w 2689355"/>
              <a:gd name="connsiteY1127" fmla="*/ 1988107 h 2689355"/>
              <a:gd name="connsiteX1128" fmla="*/ 2422990 w 2689355"/>
              <a:gd name="connsiteY1128" fmla="*/ 1988107 h 2689355"/>
              <a:gd name="connsiteX1129" fmla="*/ 2422990 w 2689355"/>
              <a:gd name="connsiteY1129" fmla="*/ 2028120 h 2689355"/>
              <a:gd name="connsiteX1130" fmla="*/ 2463004 w 2689355"/>
              <a:gd name="connsiteY1130" fmla="*/ 2028120 h 2689355"/>
              <a:gd name="connsiteX1131" fmla="*/ 2463004 w 2689355"/>
              <a:gd name="connsiteY1131" fmla="*/ 1988107 h 2689355"/>
              <a:gd name="connsiteX1132" fmla="*/ 2349275 w 2689355"/>
              <a:gd name="connsiteY1132" fmla="*/ 1988107 h 2689355"/>
              <a:gd name="connsiteX1133" fmla="*/ 2349275 w 2689355"/>
              <a:gd name="connsiteY1133" fmla="*/ 2028120 h 2689355"/>
              <a:gd name="connsiteX1134" fmla="*/ 2389288 w 2689355"/>
              <a:gd name="connsiteY1134" fmla="*/ 2028120 h 2689355"/>
              <a:gd name="connsiteX1135" fmla="*/ 2389288 w 2689355"/>
              <a:gd name="connsiteY1135" fmla="*/ 1988107 h 2689355"/>
              <a:gd name="connsiteX1136" fmla="*/ 2275559 w 2689355"/>
              <a:gd name="connsiteY1136" fmla="*/ 1988107 h 2689355"/>
              <a:gd name="connsiteX1137" fmla="*/ 2275559 w 2689355"/>
              <a:gd name="connsiteY1137" fmla="*/ 2028120 h 2689355"/>
              <a:gd name="connsiteX1138" fmla="*/ 2315573 w 2689355"/>
              <a:gd name="connsiteY1138" fmla="*/ 2028120 h 2689355"/>
              <a:gd name="connsiteX1139" fmla="*/ 2315573 w 2689355"/>
              <a:gd name="connsiteY1139" fmla="*/ 1988107 h 2689355"/>
              <a:gd name="connsiteX1140" fmla="*/ 2201843 w 2689355"/>
              <a:gd name="connsiteY1140" fmla="*/ 1988107 h 2689355"/>
              <a:gd name="connsiteX1141" fmla="*/ 2201843 w 2689355"/>
              <a:gd name="connsiteY1141" fmla="*/ 2028120 h 2689355"/>
              <a:gd name="connsiteX1142" fmla="*/ 2241857 w 2689355"/>
              <a:gd name="connsiteY1142" fmla="*/ 2028120 h 2689355"/>
              <a:gd name="connsiteX1143" fmla="*/ 2241857 w 2689355"/>
              <a:gd name="connsiteY1143" fmla="*/ 1988107 h 2689355"/>
              <a:gd name="connsiteX1144" fmla="*/ 2128128 w 2689355"/>
              <a:gd name="connsiteY1144" fmla="*/ 1988107 h 2689355"/>
              <a:gd name="connsiteX1145" fmla="*/ 2128128 w 2689355"/>
              <a:gd name="connsiteY1145" fmla="*/ 2028120 h 2689355"/>
              <a:gd name="connsiteX1146" fmla="*/ 2168142 w 2689355"/>
              <a:gd name="connsiteY1146" fmla="*/ 2028120 h 2689355"/>
              <a:gd name="connsiteX1147" fmla="*/ 2168142 w 2689355"/>
              <a:gd name="connsiteY1147" fmla="*/ 1988107 h 2689355"/>
              <a:gd name="connsiteX1148" fmla="*/ 2054412 w 2689355"/>
              <a:gd name="connsiteY1148" fmla="*/ 1988107 h 2689355"/>
              <a:gd name="connsiteX1149" fmla="*/ 2054412 w 2689355"/>
              <a:gd name="connsiteY1149" fmla="*/ 2028120 h 2689355"/>
              <a:gd name="connsiteX1150" fmla="*/ 2094426 w 2689355"/>
              <a:gd name="connsiteY1150" fmla="*/ 2028120 h 2689355"/>
              <a:gd name="connsiteX1151" fmla="*/ 2094426 w 2689355"/>
              <a:gd name="connsiteY1151" fmla="*/ 1988107 h 2689355"/>
              <a:gd name="connsiteX1152" fmla="*/ 1980697 w 2689355"/>
              <a:gd name="connsiteY1152" fmla="*/ 1988107 h 2689355"/>
              <a:gd name="connsiteX1153" fmla="*/ 1980697 w 2689355"/>
              <a:gd name="connsiteY1153" fmla="*/ 2028120 h 2689355"/>
              <a:gd name="connsiteX1154" fmla="*/ 2020711 w 2689355"/>
              <a:gd name="connsiteY1154" fmla="*/ 2028120 h 2689355"/>
              <a:gd name="connsiteX1155" fmla="*/ 2020711 w 2689355"/>
              <a:gd name="connsiteY1155" fmla="*/ 1988107 h 2689355"/>
              <a:gd name="connsiteX1156" fmla="*/ 1906981 w 2689355"/>
              <a:gd name="connsiteY1156" fmla="*/ 1988107 h 2689355"/>
              <a:gd name="connsiteX1157" fmla="*/ 1906981 w 2689355"/>
              <a:gd name="connsiteY1157" fmla="*/ 2028120 h 2689355"/>
              <a:gd name="connsiteX1158" fmla="*/ 1946995 w 2689355"/>
              <a:gd name="connsiteY1158" fmla="*/ 2028120 h 2689355"/>
              <a:gd name="connsiteX1159" fmla="*/ 1946995 w 2689355"/>
              <a:gd name="connsiteY1159" fmla="*/ 1988107 h 2689355"/>
              <a:gd name="connsiteX1160" fmla="*/ 1833266 w 2689355"/>
              <a:gd name="connsiteY1160" fmla="*/ 1988107 h 2689355"/>
              <a:gd name="connsiteX1161" fmla="*/ 1833266 w 2689355"/>
              <a:gd name="connsiteY1161" fmla="*/ 2028120 h 2689355"/>
              <a:gd name="connsiteX1162" fmla="*/ 1873280 w 2689355"/>
              <a:gd name="connsiteY1162" fmla="*/ 2028120 h 2689355"/>
              <a:gd name="connsiteX1163" fmla="*/ 1873280 w 2689355"/>
              <a:gd name="connsiteY1163" fmla="*/ 1988107 h 2689355"/>
              <a:gd name="connsiteX1164" fmla="*/ 1759551 w 2689355"/>
              <a:gd name="connsiteY1164" fmla="*/ 1988107 h 2689355"/>
              <a:gd name="connsiteX1165" fmla="*/ 1759551 w 2689355"/>
              <a:gd name="connsiteY1165" fmla="*/ 2028120 h 2689355"/>
              <a:gd name="connsiteX1166" fmla="*/ 1799565 w 2689355"/>
              <a:gd name="connsiteY1166" fmla="*/ 2028120 h 2689355"/>
              <a:gd name="connsiteX1167" fmla="*/ 1799565 w 2689355"/>
              <a:gd name="connsiteY1167" fmla="*/ 1988107 h 2689355"/>
              <a:gd name="connsiteX1168" fmla="*/ 1685835 w 2689355"/>
              <a:gd name="connsiteY1168" fmla="*/ 1988107 h 2689355"/>
              <a:gd name="connsiteX1169" fmla="*/ 1685835 w 2689355"/>
              <a:gd name="connsiteY1169" fmla="*/ 2028120 h 2689355"/>
              <a:gd name="connsiteX1170" fmla="*/ 1725849 w 2689355"/>
              <a:gd name="connsiteY1170" fmla="*/ 2028120 h 2689355"/>
              <a:gd name="connsiteX1171" fmla="*/ 1725849 w 2689355"/>
              <a:gd name="connsiteY1171" fmla="*/ 1988107 h 2689355"/>
              <a:gd name="connsiteX1172" fmla="*/ 1612120 w 2689355"/>
              <a:gd name="connsiteY1172" fmla="*/ 1988107 h 2689355"/>
              <a:gd name="connsiteX1173" fmla="*/ 1612120 w 2689355"/>
              <a:gd name="connsiteY1173" fmla="*/ 2028120 h 2689355"/>
              <a:gd name="connsiteX1174" fmla="*/ 1652133 w 2689355"/>
              <a:gd name="connsiteY1174" fmla="*/ 2028120 h 2689355"/>
              <a:gd name="connsiteX1175" fmla="*/ 1652133 w 2689355"/>
              <a:gd name="connsiteY1175" fmla="*/ 1988107 h 2689355"/>
              <a:gd name="connsiteX1176" fmla="*/ 1538404 w 2689355"/>
              <a:gd name="connsiteY1176" fmla="*/ 1988107 h 2689355"/>
              <a:gd name="connsiteX1177" fmla="*/ 1538404 w 2689355"/>
              <a:gd name="connsiteY1177" fmla="*/ 2028120 h 2689355"/>
              <a:gd name="connsiteX1178" fmla="*/ 1578418 w 2689355"/>
              <a:gd name="connsiteY1178" fmla="*/ 2028120 h 2689355"/>
              <a:gd name="connsiteX1179" fmla="*/ 1578418 w 2689355"/>
              <a:gd name="connsiteY1179" fmla="*/ 1988107 h 2689355"/>
              <a:gd name="connsiteX1180" fmla="*/ 1464688 w 2689355"/>
              <a:gd name="connsiteY1180" fmla="*/ 1988107 h 2689355"/>
              <a:gd name="connsiteX1181" fmla="*/ 1464688 w 2689355"/>
              <a:gd name="connsiteY1181" fmla="*/ 2028120 h 2689355"/>
              <a:gd name="connsiteX1182" fmla="*/ 1504702 w 2689355"/>
              <a:gd name="connsiteY1182" fmla="*/ 2028120 h 2689355"/>
              <a:gd name="connsiteX1183" fmla="*/ 1504702 w 2689355"/>
              <a:gd name="connsiteY1183" fmla="*/ 1988107 h 2689355"/>
              <a:gd name="connsiteX1184" fmla="*/ 1390973 w 2689355"/>
              <a:gd name="connsiteY1184" fmla="*/ 1988107 h 2689355"/>
              <a:gd name="connsiteX1185" fmla="*/ 1390973 w 2689355"/>
              <a:gd name="connsiteY1185" fmla="*/ 2028120 h 2689355"/>
              <a:gd name="connsiteX1186" fmla="*/ 1430986 w 2689355"/>
              <a:gd name="connsiteY1186" fmla="*/ 2028120 h 2689355"/>
              <a:gd name="connsiteX1187" fmla="*/ 1430986 w 2689355"/>
              <a:gd name="connsiteY1187" fmla="*/ 1988107 h 2689355"/>
              <a:gd name="connsiteX1188" fmla="*/ 1317258 w 2689355"/>
              <a:gd name="connsiteY1188" fmla="*/ 1988107 h 2689355"/>
              <a:gd name="connsiteX1189" fmla="*/ 1317258 w 2689355"/>
              <a:gd name="connsiteY1189" fmla="*/ 2028120 h 2689355"/>
              <a:gd name="connsiteX1190" fmla="*/ 1357271 w 2689355"/>
              <a:gd name="connsiteY1190" fmla="*/ 2028120 h 2689355"/>
              <a:gd name="connsiteX1191" fmla="*/ 1357271 w 2689355"/>
              <a:gd name="connsiteY1191" fmla="*/ 1988107 h 2689355"/>
              <a:gd name="connsiteX1192" fmla="*/ 1243543 w 2689355"/>
              <a:gd name="connsiteY1192" fmla="*/ 1988107 h 2689355"/>
              <a:gd name="connsiteX1193" fmla="*/ 1243543 w 2689355"/>
              <a:gd name="connsiteY1193" fmla="*/ 2028120 h 2689355"/>
              <a:gd name="connsiteX1194" fmla="*/ 1283557 w 2689355"/>
              <a:gd name="connsiteY1194" fmla="*/ 2028120 h 2689355"/>
              <a:gd name="connsiteX1195" fmla="*/ 1283557 w 2689355"/>
              <a:gd name="connsiteY1195" fmla="*/ 1988107 h 2689355"/>
              <a:gd name="connsiteX1196" fmla="*/ 1169827 w 2689355"/>
              <a:gd name="connsiteY1196" fmla="*/ 1988107 h 2689355"/>
              <a:gd name="connsiteX1197" fmla="*/ 1169827 w 2689355"/>
              <a:gd name="connsiteY1197" fmla="*/ 2028120 h 2689355"/>
              <a:gd name="connsiteX1198" fmla="*/ 1209841 w 2689355"/>
              <a:gd name="connsiteY1198" fmla="*/ 2028120 h 2689355"/>
              <a:gd name="connsiteX1199" fmla="*/ 1209841 w 2689355"/>
              <a:gd name="connsiteY1199" fmla="*/ 1988107 h 2689355"/>
              <a:gd name="connsiteX1200" fmla="*/ 1096112 w 2689355"/>
              <a:gd name="connsiteY1200" fmla="*/ 1988107 h 2689355"/>
              <a:gd name="connsiteX1201" fmla="*/ 1096112 w 2689355"/>
              <a:gd name="connsiteY1201" fmla="*/ 2028120 h 2689355"/>
              <a:gd name="connsiteX1202" fmla="*/ 1136125 w 2689355"/>
              <a:gd name="connsiteY1202" fmla="*/ 2028120 h 2689355"/>
              <a:gd name="connsiteX1203" fmla="*/ 1136125 w 2689355"/>
              <a:gd name="connsiteY1203" fmla="*/ 1988107 h 2689355"/>
              <a:gd name="connsiteX1204" fmla="*/ 1022396 w 2689355"/>
              <a:gd name="connsiteY1204" fmla="*/ 1988107 h 2689355"/>
              <a:gd name="connsiteX1205" fmla="*/ 1022396 w 2689355"/>
              <a:gd name="connsiteY1205" fmla="*/ 2028120 h 2689355"/>
              <a:gd name="connsiteX1206" fmla="*/ 1062410 w 2689355"/>
              <a:gd name="connsiteY1206" fmla="*/ 2028120 h 2689355"/>
              <a:gd name="connsiteX1207" fmla="*/ 1062410 w 2689355"/>
              <a:gd name="connsiteY1207" fmla="*/ 1988107 h 2689355"/>
              <a:gd name="connsiteX1208" fmla="*/ 948681 w 2689355"/>
              <a:gd name="connsiteY1208" fmla="*/ 1988107 h 2689355"/>
              <a:gd name="connsiteX1209" fmla="*/ 948681 w 2689355"/>
              <a:gd name="connsiteY1209" fmla="*/ 2028120 h 2689355"/>
              <a:gd name="connsiteX1210" fmla="*/ 988694 w 2689355"/>
              <a:gd name="connsiteY1210" fmla="*/ 2028120 h 2689355"/>
              <a:gd name="connsiteX1211" fmla="*/ 988694 w 2689355"/>
              <a:gd name="connsiteY1211" fmla="*/ 1988107 h 2689355"/>
              <a:gd name="connsiteX1212" fmla="*/ 874965 w 2689355"/>
              <a:gd name="connsiteY1212" fmla="*/ 1988107 h 2689355"/>
              <a:gd name="connsiteX1213" fmla="*/ 874965 w 2689355"/>
              <a:gd name="connsiteY1213" fmla="*/ 2028120 h 2689355"/>
              <a:gd name="connsiteX1214" fmla="*/ 914979 w 2689355"/>
              <a:gd name="connsiteY1214" fmla="*/ 2028120 h 2689355"/>
              <a:gd name="connsiteX1215" fmla="*/ 914979 w 2689355"/>
              <a:gd name="connsiteY1215" fmla="*/ 1988107 h 2689355"/>
              <a:gd name="connsiteX1216" fmla="*/ 801249 w 2689355"/>
              <a:gd name="connsiteY1216" fmla="*/ 1988107 h 2689355"/>
              <a:gd name="connsiteX1217" fmla="*/ 801249 w 2689355"/>
              <a:gd name="connsiteY1217" fmla="*/ 2028120 h 2689355"/>
              <a:gd name="connsiteX1218" fmla="*/ 841263 w 2689355"/>
              <a:gd name="connsiteY1218" fmla="*/ 2028120 h 2689355"/>
              <a:gd name="connsiteX1219" fmla="*/ 841263 w 2689355"/>
              <a:gd name="connsiteY1219" fmla="*/ 1988107 h 2689355"/>
              <a:gd name="connsiteX1220" fmla="*/ 727534 w 2689355"/>
              <a:gd name="connsiteY1220" fmla="*/ 1988107 h 2689355"/>
              <a:gd name="connsiteX1221" fmla="*/ 727534 w 2689355"/>
              <a:gd name="connsiteY1221" fmla="*/ 2028120 h 2689355"/>
              <a:gd name="connsiteX1222" fmla="*/ 767548 w 2689355"/>
              <a:gd name="connsiteY1222" fmla="*/ 2028120 h 2689355"/>
              <a:gd name="connsiteX1223" fmla="*/ 767548 w 2689355"/>
              <a:gd name="connsiteY1223" fmla="*/ 1988107 h 2689355"/>
              <a:gd name="connsiteX1224" fmla="*/ 653818 w 2689355"/>
              <a:gd name="connsiteY1224" fmla="*/ 1988107 h 2689355"/>
              <a:gd name="connsiteX1225" fmla="*/ 653818 w 2689355"/>
              <a:gd name="connsiteY1225" fmla="*/ 2028120 h 2689355"/>
              <a:gd name="connsiteX1226" fmla="*/ 693832 w 2689355"/>
              <a:gd name="connsiteY1226" fmla="*/ 2028120 h 2689355"/>
              <a:gd name="connsiteX1227" fmla="*/ 693832 w 2689355"/>
              <a:gd name="connsiteY1227" fmla="*/ 1988107 h 2689355"/>
              <a:gd name="connsiteX1228" fmla="*/ 580103 w 2689355"/>
              <a:gd name="connsiteY1228" fmla="*/ 1988107 h 2689355"/>
              <a:gd name="connsiteX1229" fmla="*/ 580103 w 2689355"/>
              <a:gd name="connsiteY1229" fmla="*/ 2028120 h 2689355"/>
              <a:gd name="connsiteX1230" fmla="*/ 620117 w 2689355"/>
              <a:gd name="connsiteY1230" fmla="*/ 2028120 h 2689355"/>
              <a:gd name="connsiteX1231" fmla="*/ 620117 w 2689355"/>
              <a:gd name="connsiteY1231" fmla="*/ 1988107 h 2689355"/>
              <a:gd name="connsiteX1232" fmla="*/ 506387 w 2689355"/>
              <a:gd name="connsiteY1232" fmla="*/ 1988107 h 2689355"/>
              <a:gd name="connsiteX1233" fmla="*/ 506387 w 2689355"/>
              <a:gd name="connsiteY1233" fmla="*/ 2028120 h 2689355"/>
              <a:gd name="connsiteX1234" fmla="*/ 546401 w 2689355"/>
              <a:gd name="connsiteY1234" fmla="*/ 2028120 h 2689355"/>
              <a:gd name="connsiteX1235" fmla="*/ 546401 w 2689355"/>
              <a:gd name="connsiteY1235" fmla="*/ 1988107 h 2689355"/>
              <a:gd name="connsiteX1236" fmla="*/ 432672 w 2689355"/>
              <a:gd name="connsiteY1236" fmla="*/ 1988107 h 2689355"/>
              <a:gd name="connsiteX1237" fmla="*/ 432672 w 2689355"/>
              <a:gd name="connsiteY1237" fmla="*/ 2028120 h 2689355"/>
              <a:gd name="connsiteX1238" fmla="*/ 472686 w 2689355"/>
              <a:gd name="connsiteY1238" fmla="*/ 2028120 h 2689355"/>
              <a:gd name="connsiteX1239" fmla="*/ 472686 w 2689355"/>
              <a:gd name="connsiteY1239" fmla="*/ 1988107 h 2689355"/>
              <a:gd name="connsiteX1240" fmla="*/ 358956 w 2689355"/>
              <a:gd name="connsiteY1240" fmla="*/ 1988107 h 2689355"/>
              <a:gd name="connsiteX1241" fmla="*/ 358956 w 2689355"/>
              <a:gd name="connsiteY1241" fmla="*/ 2028120 h 2689355"/>
              <a:gd name="connsiteX1242" fmla="*/ 398970 w 2689355"/>
              <a:gd name="connsiteY1242" fmla="*/ 2028120 h 2689355"/>
              <a:gd name="connsiteX1243" fmla="*/ 398970 w 2689355"/>
              <a:gd name="connsiteY1243" fmla="*/ 1988107 h 2689355"/>
              <a:gd name="connsiteX1244" fmla="*/ 285241 w 2689355"/>
              <a:gd name="connsiteY1244" fmla="*/ 1988107 h 2689355"/>
              <a:gd name="connsiteX1245" fmla="*/ 285241 w 2689355"/>
              <a:gd name="connsiteY1245" fmla="*/ 2028120 h 2689355"/>
              <a:gd name="connsiteX1246" fmla="*/ 325255 w 2689355"/>
              <a:gd name="connsiteY1246" fmla="*/ 2028120 h 2689355"/>
              <a:gd name="connsiteX1247" fmla="*/ 325255 w 2689355"/>
              <a:gd name="connsiteY1247" fmla="*/ 1988107 h 2689355"/>
              <a:gd name="connsiteX1248" fmla="*/ 211525 w 2689355"/>
              <a:gd name="connsiteY1248" fmla="*/ 1988107 h 2689355"/>
              <a:gd name="connsiteX1249" fmla="*/ 211525 w 2689355"/>
              <a:gd name="connsiteY1249" fmla="*/ 2028120 h 2689355"/>
              <a:gd name="connsiteX1250" fmla="*/ 251539 w 2689355"/>
              <a:gd name="connsiteY1250" fmla="*/ 2028120 h 2689355"/>
              <a:gd name="connsiteX1251" fmla="*/ 251539 w 2689355"/>
              <a:gd name="connsiteY1251" fmla="*/ 1988107 h 2689355"/>
              <a:gd name="connsiteX1252" fmla="*/ 137810 w 2689355"/>
              <a:gd name="connsiteY1252" fmla="*/ 1988107 h 2689355"/>
              <a:gd name="connsiteX1253" fmla="*/ 137810 w 2689355"/>
              <a:gd name="connsiteY1253" fmla="*/ 2028120 h 2689355"/>
              <a:gd name="connsiteX1254" fmla="*/ 177824 w 2689355"/>
              <a:gd name="connsiteY1254" fmla="*/ 2028120 h 2689355"/>
              <a:gd name="connsiteX1255" fmla="*/ 177824 w 2689355"/>
              <a:gd name="connsiteY1255" fmla="*/ 1988107 h 2689355"/>
              <a:gd name="connsiteX1256" fmla="*/ 64088 w 2689355"/>
              <a:gd name="connsiteY1256" fmla="*/ 1988107 h 2689355"/>
              <a:gd name="connsiteX1257" fmla="*/ 64088 w 2689355"/>
              <a:gd name="connsiteY1257" fmla="*/ 2028120 h 2689355"/>
              <a:gd name="connsiteX1258" fmla="*/ 104108 w 2689355"/>
              <a:gd name="connsiteY1258" fmla="*/ 2028120 h 2689355"/>
              <a:gd name="connsiteX1259" fmla="*/ 104108 w 2689355"/>
              <a:gd name="connsiteY1259" fmla="*/ 1988107 h 2689355"/>
              <a:gd name="connsiteX1260" fmla="*/ 2570421 w 2689355"/>
              <a:gd name="connsiteY1260" fmla="*/ 1914391 h 2689355"/>
              <a:gd name="connsiteX1261" fmla="*/ 2570421 w 2689355"/>
              <a:gd name="connsiteY1261" fmla="*/ 1954405 h 2689355"/>
              <a:gd name="connsiteX1262" fmla="*/ 2610435 w 2689355"/>
              <a:gd name="connsiteY1262" fmla="*/ 1954405 h 2689355"/>
              <a:gd name="connsiteX1263" fmla="*/ 2610435 w 2689355"/>
              <a:gd name="connsiteY1263" fmla="*/ 1914391 h 2689355"/>
              <a:gd name="connsiteX1264" fmla="*/ 2496706 w 2689355"/>
              <a:gd name="connsiteY1264" fmla="*/ 1914391 h 2689355"/>
              <a:gd name="connsiteX1265" fmla="*/ 2496706 w 2689355"/>
              <a:gd name="connsiteY1265" fmla="*/ 1954405 h 2689355"/>
              <a:gd name="connsiteX1266" fmla="*/ 2536719 w 2689355"/>
              <a:gd name="connsiteY1266" fmla="*/ 1954405 h 2689355"/>
              <a:gd name="connsiteX1267" fmla="*/ 2536719 w 2689355"/>
              <a:gd name="connsiteY1267" fmla="*/ 1914391 h 2689355"/>
              <a:gd name="connsiteX1268" fmla="*/ 2422990 w 2689355"/>
              <a:gd name="connsiteY1268" fmla="*/ 1914391 h 2689355"/>
              <a:gd name="connsiteX1269" fmla="*/ 2422990 w 2689355"/>
              <a:gd name="connsiteY1269" fmla="*/ 1954405 h 2689355"/>
              <a:gd name="connsiteX1270" fmla="*/ 2463004 w 2689355"/>
              <a:gd name="connsiteY1270" fmla="*/ 1954405 h 2689355"/>
              <a:gd name="connsiteX1271" fmla="*/ 2463004 w 2689355"/>
              <a:gd name="connsiteY1271" fmla="*/ 1914391 h 2689355"/>
              <a:gd name="connsiteX1272" fmla="*/ 2349275 w 2689355"/>
              <a:gd name="connsiteY1272" fmla="*/ 1914391 h 2689355"/>
              <a:gd name="connsiteX1273" fmla="*/ 2349275 w 2689355"/>
              <a:gd name="connsiteY1273" fmla="*/ 1954405 h 2689355"/>
              <a:gd name="connsiteX1274" fmla="*/ 2389288 w 2689355"/>
              <a:gd name="connsiteY1274" fmla="*/ 1954405 h 2689355"/>
              <a:gd name="connsiteX1275" fmla="*/ 2389288 w 2689355"/>
              <a:gd name="connsiteY1275" fmla="*/ 1914391 h 2689355"/>
              <a:gd name="connsiteX1276" fmla="*/ 2275559 w 2689355"/>
              <a:gd name="connsiteY1276" fmla="*/ 1914391 h 2689355"/>
              <a:gd name="connsiteX1277" fmla="*/ 2275559 w 2689355"/>
              <a:gd name="connsiteY1277" fmla="*/ 1954405 h 2689355"/>
              <a:gd name="connsiteX1278" fmla="*/ 2315573 w 2689355"/>
              <a:gd name="connsiteY1278" fmla="*/ 1954405 h 2689355"/>
              <a:gd name="connsiteX1279" fmla="*/ 2315573 w 2689355"/>
              <a:gd name="connsiteY1279" fmla="*/ 1914391 h 2689355"/>
              <a:gd name="connsiteX1280" fmla="*/ 2201843 w 2689355"/>
              <a:gd name="connsiteY1280" fmla="*/ 1914391 h 2689355"/>
              <a:gd name="connsiteX1281" fmla="*/ 2201843 w 2689355"/>
              <a:gd name="connsiteY1281" fmla="*/ 1954405 h 2689355"/>
              <a:gd name="connsiteX1282" fmla="*/ 2241857 w 2689355"/>
              <a:gd name="connsiteY1282" fmla="*/ 1954405 h 2689355"/>
              <a:gd name="connsiteX1283" fmla="*/ 2241857 w 2689355"/>
              <a:gd name="connsiteY1283" fmla="*/ 1914391 h 2689355"/>
              <a:gd name="connsiteX1284" fmla="*/ 2128128 w 2689355"/>
              <a:gd name="connsiteY1284" fmla="*/ 1914391 h 2689355"/>
              <a:gd name="connsiteX1285" fmla="*/ 2128128 w 2689355"/>
              <a:gd name="connsiteY1285" fmla="*/ 1954405 h 2689355"/>
              <a:gd name="connsiteX1286" fmla="*/ 2168142 w 2689355"/>
              <a:gd name="connsiteY1286" fmla="*/ 1954405 h 2689355"/>
              <a:gd name="connsiteX1287" fmla="*/ 2168142 w 2689355"/>
              <a:gd name="connsiteY1287" fmla="*/ 1914391 h 2689355"/>
              <a:gd name="connsiteX1288" fmla="*/ 2054412 w 2689355"/>
              <a:gd name="connsiteY1288" fmla="*/ 1914391 h 2689355"/>
              <a:gd name="connsiteX1289" fmla="*/ 2054412 w 2689355"/>
              <a:gd name="connsiteY1289" fmla="*/ 1954405 h 2689355"/>
              <a:gd name="connsiteX1290" fmla="*/ 2094426 w 2689355"/>
              <a:gd name="connsiteY1290" fmla="*/ 1954405 h 2689355"/>
              <a:gd name="connsiteX1291" fmla="*/ 2094426 w 2689355"/>
              <a:gd name="connsiteY1291" fmla="*/ 1914391 h 2689355"/>
              <a:gd name="connsiteX1292" fmla="*/ 1980697 w 2689355"/>
              <a:gd name="connsiteY1292" fmla="*/ 1914391 h 2689355"/>
              <a:gd name="connsiteX1293" fmla="*/ 1980697 w 2689355"/>
              <a:gd name="connsiteY1293" fmla="*/ 1954405 h 2689355"/>
              <a:gd name="connsiteX1294" fmla="*/ 2020711 w 2689355"/>
              <a:gd name="connsiteY1294" fmla="*/ 1954405 h 2689355"/>
              <a:gd name="connsiteX1295" fmla="*/ 2020711 w 2689355"/>
              <a:gd name="connsiteY1295" fmla="*/ 1914391 h 2689355"/>
              <a:gd name="connsiteX1296" fmla="*/ 1906981 w 2689355"/>
              <a:gd name="connsiteY1296" fmla="*/ 1914391 h 2689355"/>
              <a:gd name="connsiteX1297" fmla="*/ 1906981 w 2689355"/>
              <a:gd name="connsiteY1297" fmla="*/ 1954405 h 2689355"/>
              <a:gd name="connsiteX1298" fmla="*/ 1946995 w 2689355"/>
              <a:gd name="connsiteY1298" fmla="*/ 1954405 h 2689355"/>
              <a:gd name="connsiteX1299" fmla="*/ 1946995 w 2689355"/>
              <a:gd name="connsiteY1299" fmla="*/ 1914391 h 2689355"/>
              <a:gd name="connsiteX1300" fmla="*/ 1833266 w 2689355"/>
              <a:gd name="connsiteY1300" fmla="*/ 1914391 h 2689355"/>
              <a:gd name="connsiteX1301" fmla="*/ 1833266 w 2689355"/>
              <a:gd name="connsiteY1301" fmla="*/ 1954405 h 2689355"/>
              <a:gd name="connsiteX1302" fmla="*/ 1873280 w 2689355"/>
              <a:gd name="connsiteY1302" fmla="*/ 1954405 h 2689355"/>
              <a:gd name="connsiteX1303" fmla="*/ 1873280 w 2689355"/>
              <a:gd name="connsiteY1303" fmla="*/ 1914391 h 2689355"/>
              <a:gd name="connsiteX1304" fmla="*/ 1759551 w 2689355"/>
              <a:gd name="connsiteY1304" fmla="*/ 1914391 h 2689355"/>
              <a:gd name="connsiteX1305" fmla="*/ 1759551 w 2689355"/>
              <a:gd name="connsiteY1305" fmla="*/ 1954405 h 2689355"/>
              <a:gd name="connsiteX1306" fmla="*/ 1799565 w 2689355"/>
              <a:gd name="connsiteY1306" fmla="*/ 1954405 h 2689355"/>
              <a:gd name="connsiteX1307" fmla="*/ 1799565 w 2689355"/>
              <a:gd name="connsiteY1307" fmla="*/ 1914391 h 2689355"/>
              <a:gd name="connsiteX1308" fmla="*/ 1685835 w 2689355"/>
              <a:gd name="connsiteY1308" fmla="*/ 1914391 h 2689355"/>
              <a:gd name="connsiteX1309" fmla="*/ 1685835 w 2689355"/>
              <a:gd name="connsiteY1309" fmla="*/ 1954405 h 2689355"/>
              <a:gd name="connsiteX1310" fmla="*/ 1725849 w 2689355"/>
              <a:gd name="connsiteY1310" fmla="*/ 1954405 h 2689355"/>
              <a:gd name="connsiteX1311" fmla="*/ 1725849 w 2689355"/>
              <a:gd name="connsiteY1311" fmla="*/ 1914391 h 2689355"/>
              <a:gd name="connsiteX1312" fmla="*/ 1612120 w 2689355"/>
              <a:gd name="connsiteY1312" fmla="*/ 1914391 h 2689355"/>
              <a:gd name="connsiteX1313" fmla="*/ 1612120 w 2689355"/>
              <a:gd name="connsiteY1313" fmla="*/ 1954405 h 2689355"/>
              <a:gd name="connsiteX1314" fmla="*/ 1652133 w 2689355"/>
              <a:gd name="connsiteY1314" fmla="*/ 1954405 h 2689355"/>
              <a:gd name="connsiteX1315" fmla="*/ 1652133 w 2689355"/>
              <a:gd name="connsiteY1315" fmla="*/ 1914391 h 2689355"/>
              <a:gd name="connsiteX1316" fmla="*/ 1538404 w 2689355"/>
              <a:gd name="connsiteY1316" fmla="*/ 1914391 h 2689355"/>
              <a:gd name="connsiteX1317" fmla="*/ 1538404 w 2689355"/>
              <a:gd name="connsiteY1317" fmla="*/ 1954405 h 2689355"/>
              <a:gd name="connsiteX1318" fmla="*/ 1578418 w 2689355"/>
              <a:gd name="connsiteY1318" fmla="*/ 1954405 h 2689355"/>
              <a:gd name="connsiteX1319" fmla="*/ 1578418 w 2689355"/>
              <a:gd name="connsiteY1319" fmla="*/ 1914391 h 2689355"/>
              <a:gd name="connsiteX1320" fmla="*/ 1464688 w 2689355"/>
              <a:gd name="connsiteY1320" fmla="*/ 1914391 h 2689355"/>
              <a:gd name="connsiteX1321" fmla="*/ 1464688 w 2689355"/>
              <a:gd name="connsiteY1321" fmla="*/ 1954405 h 2689355"/>
              <a:gd name="connsiteX1322" fmla="*/ 1504702 w 2689355"/>
              <a:gd name="connsiteY1322" fmla="*/ 1954405 h 2689355"/>
              <a:gd name="connsiteX1323" fmla="*/ 1504702 w 2689355"/>
              <a:gd name="connsiteY1323" fmla="*/ 1914391 h 2689355"/>
              <a:gd name="connsiteX1324" fmla="*/ 1390973 w 2689355"/>
              <a:gd name="connsiteY1324" fmla="*/ 1914391 h 2689355"/>
              <a:gd name="connsiteX1325" fmla="*/ 1390973 w 2689355"/>
              <a:gd name="connsiteY1325" fmla="*/ 1954405 h 2689355"/>
              <a:gd name="connsiteX1326" fmla="*/ 1430986 w 2689355"/>
              <a:gd name="connsiteY1326" fmla="*/ 1954405 h 2689355"/>
              <a:gd name="connsiteX1327" fmla="*/ 1430986 w 2689355"/>
              <a:gd name="connsiteY1327" fmla="*/ 1914391 h 2689355"/>
              <a:gd name="connsiteX1328" fmla="*/ 1317258 w 2689355"/>
              <a:gd name="connsiteY1328" fmla="*/ 1914391 h 2689355"/>
              <a:gd name="connsiteX1329" fmla="*/ 1317258 w 2689355"/>
              <a:gd name="connsiteY1329" fmla="*/ 1954405 h 2689355"/>
              <a:gd name="connsiteX1330" fmla="*/ 1357271 w 2689355"/>
              <a:gd name="connsiteY1330" fmla="*/ 1954405 h 2689355"/>
              <a:gd name="connsiteX1331" fmla="*/ 1357271 w 2689355"/>
              <a:gd name="connsiteY1331" fmla="*/ 1914391 h 2689355"/>
              <a:gd name="connsiteX1332" fmla="*/ 1243543 w 2689355"/>
              <a:gd name="connsiteY1332" fmla="*/ 1914391 h 2689355"/>
              <a:gd name="connsiteX1333" fmla="*/ 1243543 w 2689355"/>
              <a:gd name="connsiteY1333" fmla="*/ 1954405 h 2689355"/>
              <a:gd name="connsiteX1334" fmla="*/ 1283557 w 2689355"/>
              <a:gd name="connsiteY1334" fmla="*/ 1954405 h 2689355"/>
              <a:gd name="connsiteX1335" fmla="*/ 1283557 w 2689355"/>
              <a:gd name="connsiteY1335" fmla="*/ 1914391 h 2689355"/>
              <a:gd name="connsiteX1336" fmla="*/ 1169827 w 2689355"/>
              <a:gd name="connsiteY1336" fmla="*/ 1914391 h 2689355"/>
              <a:gd name="connsiteX1337" fmla="*/ 1169827 w 2689355"/>
              <a:gd name="connsiteY1337" fmla="*/ 1954405 h 2689355"/>
              <a:gd name="connsiteX1338" fmla="*/ 1209841 w 2689355"/>
              <a:gd name="connsiteY1338" fmla="*/ 1954405 h 2689355"/>
              <a:gd name="connsiteX1339" fmla="*/ 1209841 w 2689355"/>
              <a:gd name="connsiteY1339" fmla="*/ 1914391 h 2689355"/>
              <a:gd name="connsiteX1340" fmla="*/ 1096112 w 2689355"/>
              <a:gd name="connsiteY1340" fmla="*/ 1914391 h 2689355"/>
              <a:gd name="connsiteX1341" fmla="*/ 1096112 w 2689355"/>
              <a:gd name="connsiteY1341" fmla="*/ 1954405 h 2689355"/>
              <a:gd name="connsiteX1342" fmla="*/ 1136125 w 2689355"/>
              <a:gd name="connsiteY1342" fmla="*/ 1954405 h 2689355"/>
              <a:gd name="connsiteX1343" fmla="*/ 1136125 w 2689355"/>
              <a:gd name="connsiteY1343" fmla="*/ 1914391 h 2689355"/>
              <a:gd name="connsiteX1344" fmla="*/ 1022396 w 2689355"/>
              <a:gd name="connsiteY1344" fmla="*/ 1914391 h 2689355"/>
              <a:gd name="connsiteX1345" fmla="*/ 1022396 w 2689355"/>
              <a:gd name="connsiteY1345" fmla="*/ 1954405 h 2689355"/>
              <a:gd name="connsiteX1346" fmla="*/ 1062410 w 2689355"/>
              <a:gd name="connsiteY1346" fmla="*/ 1954405 h 2689355"/>
              <a:gd name="connsiteX1347" fmla="*/ 1062410 w 2689355"/>
              <a:gd name="connsiteY1347" fmla="*/ 1914391 h 2689355"/>
              <a:gd name="connsiteX1348" fmla="*/ 948681 w 2689355"/>
              <a:gd name="connsiteY1348" fmla="*/ 1914391 h 2689355"/>
              <a:gd name="connsiteX1349" fmla="*/ 948681 w 2689355"/>
              <a:gd name="connsiteY1349" fmla="*/ 1954405 h 2689355"/>
              <a:gd name="connsiteX1350" fmla="*/ 988694 w 2689355"/>
              <a:gd name="connsiteY1350" fmla="*/ 1954405 h 2689355"/>
              <a:gd name="connsiteX1351" fmla="*/ 988694 w 2689355"/>
              <a:gd name="connsiteY1351" fmla="*/ 1914391 h 2689355"/>
              <a:gd name="connsiteX1352" fmla="*/ 874965 w 2689355"/>
              <a:gd name="connsiteY1352" fmla="*/ 1914391 h 2689355"/>
              <a:gd name="connsiteX1353" fmla="*/ 874965 w 2689355"/>
              <a:gd name="connsiteY1353" fmla="*/ 1954405 h 2689355"/>
              <a:gd name="connsiteX1354" fmla="*/ 914979 w 2689355"/>
              <a:gd name="connsiteY1354" fmla="*/ 1954405 h 2689355"/>
              <a:gd name="connsiteX1355" fmla="*/ 914979 w 2689355"/>
              <a:gd name="connsiteY1355" fmla="*/ 1914391 h 2689355"/>
              <a:gd name="connsiteX1356" fmla="*/ 801249 w 2689355"/>
              <a:gd name="connsiteY1356" fmla="*/ 1914391 h 2689355"/>
              <a:gd name="connsiteX1357" fmla="*/ 801249 w 2689355"/>
              <a:gd name="connsiteY1357" fmla="*/ 1954405 h 2689355"/>
              <a:gd name="connsiteX1358" fmla="*/ 841263 w 2689355"/>
              <a:gd name="connsiteY1358" fmla="*/ 1954405 h 2689355"/>
              <a:gd name="connsiteX1359" fmla="*/ 841263 w 2689355"/>
              <a:gd name="connsiteY1359" fmla="*/ 1914391 h 2689355"/>
              <a:gd name="connsiteX1360" fmla="*/ 727534 w 2689355"/>
              <a:gd name="connsiteY1360" fmla="*/ 1914391 h 2689355"/>
              <a:gd name="connsiteX1361" fmla="*/ 727534 w 2689355"/>
              <a:gd name="connsiteY1361" fmla="*/ 1954405 h 2689355"/>
              <a:gd name="connsiteX1362" fmla="*/ 767548 w 2689355"/>
              <a:gd name="connsiteY1362" fmla="*/ 1954405 h 2689355"/>
              <a:gd name="connsiteX1363" fmla="*/ 767548 w 2689355"/>
              <a:gd name="connsiteY1363" fmla="*/ 1914391 h 2689355"/>
              <a:gd name="connsiteX1364" fmla="*/ 653818 w 2689355"/>
              <a:gd name="connsiteY1364" fmla="*/ 1914391 h 2689355"/>
              <a:gd name="connsiteX1365" fmla="*/ 653818 w 2689355"/>
              <a:gd name="connsiteY1365" fmla="*/ 1954405 h 2689355"/>
              <a:gd name="connsiteX1366" fmla="*/ 693832 w 2689355"/>
              <a:gd name="connsiteY1366" fmla="*/ 1954405 h 2689355"/>
              <a:gd name="connsiteX1367" fmla="*/ 693832 w 2689355"/>
              <a:gd name="connsiteY1367" fmla="*/ 1914391 h 2689355"/>
              <a:gd name="connsiteX1368" fmla="*/ 580103 w 2689355"/>
              <a:gd name="connsiteY1368" fmla="*/ 1914391 h 2689355"/>
              <a:gd name="connsiteX1369" fmla="*/ 580103 w 2689355"/>
              <a:gd name="connsiteY1369" fmla="*/ 1954405 h 2689355"/>
              <a:gd name="connsiteX1370" fmla="*/ 620117 w 2689355"/>
              <a:gd name="connsiteY1370" fmla="*/ 1954405 h 2689355"/>
              <a:gd name="connsiteX1371" fmla="*/ 620117 w 2689355"/>
              <a:gd name="connsiteY1371" fmla="*/ 1914391 h 2689355"/>
              <a:gd name="connsiteX1372" fmla="*/ 506387 w 2689355"/>
              <a:gd name="connsiteY1372" fmla="*/ 1914391 h 2689355"/>
              <a:gd name="connsiteX1373" fmla="*/ 506387 w 2689355"/>
              <a:gd name="connsiteY1373" fmla="*/ 1954405 h 2689355"/>
              <a:gd name="connsiteX1374" fmla="*/ 546401 w 2689355"/>
              <a:gd name="connsiteY1374" fmla="*/ 1954405 h 2689355"/>
              <a:gd name="connsiteX1375" fmla="*/ 546401 w 2689355"/>
              <a:gd name="connsiteY1375" fmla="*/ 1914391 h 2689355"/>
              <a:gd name="connsiteX1376" fmla="*/ 432672 w 2689355"/>
              <a:gd name="connsiteY1376" fmla="*/ 1914391 h 2689355"/>
              <a:gd name="connsiteX1377" fmla="*/ 432672 w 2689355"/>
              <a:gd name="connsiteY1377" fmla="*/ 1954405 h 2689355"/>
              <a:gd name="connsiteX1378" fmla="*/ 472686 w 2689355"/>
              <a:gd name="connsiteY1378" fmla="*/ 1954405 h 2689355"/>
              <a:gd name="connsiteX1379" fmla="*/ 472686 w 2689355"/>
              <a:gd name="connsiteY1379" fmla="*/ 1914391 h 2689355"/>
              <a:gd name="connsiteX1380" fmla="*/ 358956 w 2689355"/>
              <a:gd name="connsiteY1380" fmla="*/ 1914391 h 2689355"/>
              <a:gd name="connsiteX1381" fmla="*/ 358956 w 2689355"/>
              <a:gd name="connsiteY1381" fmla="*/ 1954405 h 2689355"/>
              <a:gd name="connsiteX1382" fmla="*/ 398970 w 2689355"/>
              <a:gd name="connsiteY1382" fmla="*/ 1954405 h 2689355"/>
              <a:gd name="connsiteX1383" fmla="*/ 398970 w 2689355"/>
              <a:gd name="connsiteY1383" fmla="*/ 1914391 h 2689355"/>
              <a:gd name="connsiteX1384" fmla="*/ 285241 w 2689355"/>
              <a:gd name="connsiteY1384" fmla="*/ 1914391 h 2689355"/>
              <a:gd name="connsiteX1385" fmla="*/ 285241 w 2689355"/>
              <a:gd name="connsiteY1385" fmla="*/ 1954405 h 2689355"/>
              <a:gd name="connsiteX1386" fmla="*/ 325255 w 2689355"/>
              <a:gd name="connsiteY1386" fmla="*/ 1954405 h 2689355"/>
              <a:gd name="connsiteX1387" fmla="*/ 325255 w 2689355"/>
              <a:gd name="connsiteY1387" fmla="*/ 1914391 h 2689355"/>
              <a:gd name="connsiteX1388" fmla="*/ 211525 w 2689355"/>
              <a:gd name="connsiteY1388" fmla="*/ 1914391 h 2689355"/>
              <a:gd name="connsiteX1389" fmla="*/ 211525 w 2689355"/>
              <a:gd name="connsiteY1389" fmla="*/ 1954405 h 2689355"/>
              <a:gd name="connsiteX1390" fmla="*/ 251539 w 2689355"/>
              <a:gd name="connsiteY1390" fmla="*/ 1954405 h 2689355"/>
              <a:gd name="connsiteX1391" fmla="*/ 251539 w 2689355"/>
              <a:gd name="connsiteY1391" fmla="*/ 1914391 h 2689355"/>
              <a:gd name="connsiteX1392" fmla="*/ 137810 w 2689355"/>
              <a:gd name="connsiteY1392" fmla="*/ 1914391 h 2689355"/>
              <a:gd name="connsiteX1393" fmla="*/ 137810 w 2689355"/>
              <a:gd name="connsiteY1393" fmla="*/ 1954405 h 2689355"/>
              <a:gd name="connsiteX1394" fmla="*/ 177824 w 2689355"/>
              <a:gd name="connsiteY1394" fmla="*/ 1954405 h 2689355"/>
              <a:gd name="connsiteX1395" fmla="*/ 177824 w 2689355"/>
              <a:gd name="connsiteY1395" fmla="*/ 1914391 h 2689355"/>
              <a:gd name="connsiteX1396" fmla="*/ 64088 w 2689355"/>
              <a:gd name="connsiteY1396" fmla="*/ 1914391 h 2689355"/>
              <a:gd name="connsiteX1397" fmla="*/ 64088 w 2689355"/>
              <a:gd name="connsiteY1397" fmla="*/ 1954405 h 2689355"/>
              <a:gd name="connsiteX1398" fmla="*/ 104108 w 2689355"/>
              <a:gd name="connsiteY1398" fmla="*/ 1954405 h 2689355"/>
              <a:gd name="connsiteX1399" fmla="*/ 104108 w 2689355"/>
              <a:gd name="connsiteY1399" fmla="*/ 1914391 h 2689355"/>
              <a:gd name="connsiteX1400" fmla="*/ 2570421 w 2689355"/>
              <a:gd name="connsiteY1400" fmla="*/ 1840675 h 2689355"/>
              <a:gd name="connsiteX1401" fmla="*/ 2570421 w 2689355"/>
              <a:gd name="connsiteY1401" fmla="*/ 1880689 h 2689355"/>
              <a:gd name="connsiteX1402" fmla="*/ 2610435 w 2689355"/>
              <a:gd name="connsiteY1402" fmla="*/ 1880689 h 2689355"/>
              <a:gd name="connsiteX1403" fmla="*/ 2610435 w 2689355"/>
              <a:gd name="connsiteY1403" fmla="*/ 1840675 h 2689355"/>
              <a:gd name="connsiteX1404" fmla="*/ 2496706 w 2689355"/>
              <a:gd name="connsiteY1404" fmla="*/ 1840675 h 2689355"/>
              <a:gd name="connsiteX1405" fmla="*/ 2496706 w 2689355"/>
              <a:gd name="connsiteY1405" fmla="*/ 1880689 h 2689355"/>
              <a:gd name="connsiteX1406" fmla="*/ 2536719 w 2689355"/>
              <a:gd name="connsiteY1406" fmla="*/ 1880689 h 2689355"/>
              <a:gd name="connsiteX1407" fmla="*/ 2536719 w 2689355"/>
              <a:gd name="connsiteY1407" fmla="*/ 1840675 h 2689355"/>
              <a:gd name="connsiteX1408" fmla="*/ 2422990 w 2689355"/>
              <a:gd name="connsiteY1408" fmla="*/ 1840675 h 2689355"/>
              <a:gd name="connsiteX1409" fmla="*/ 2422990 w 2689355"/>
              <a:gd name="connsiteY1409" fmla="*/ 1880689 h 2689355"/>
              <a:gd name="connsiteX1410" fmla="*/ 2463004 w 2689355"/>
              <a:gd name="connsiteY1410" fmla="*/ 1880689 h 2689355"/>
              <a:gd name="connsiteX1411" fmla="*/ 2463004 w 2689355"/>
              <a:gd name="connsiteY1411" fmla="*/ 1840675 h 2689355"/>
              <a:gd name="connsiteX1412" fmla="*/ 2349275 w 2689355"/>
              <a:gd name="connsiteY1412" fmla="*/ 1840675 h 2689355"/>
              <a:gd name="connsiteX1413" fmla="*/ 2349275 w 2689355"/>
              <a:gd name="connsiteY1413" fmla="*/ 1880689 h 2689355"/>
              <a:gd name="connsiteX1414" fmla="*/ 2389288 w 2689355"/>
              <a:gd name="connsiteY1414" fmla="*/ 1880689 h 2689355"/>
              <a:gd name="connsiteX1415" fmla="*/ 2389288 w 2689355"/>
              <a:gd name="connsiteY1415" fmla="*/ 1840675 h 2689355"/>
              <a:gd name="connsiteX1416" fmla="*/ 2275559 w 2689355"/>
              <a:gd name="connsiteY1416" fmla="*/ 1840675 h 2689355"/>
              <a:gd name="connsiteX1417" fmla="*/ 2275559 w 2689355"/>
              <a:gd name="connsiteY1417" fmla="*/ 1880689 h 2689355"/>
              <a:gd name="connsiteX1418" fmla="*/ 2315573 w 2689355"/>
              <a:gd name="connsiteY1418" fmla="*/ 1880689 h 2689355"/>
              <a:gd name="connsiteX1419" fmla="*/ 2315573 w 2689355"/>
              <a:gd name="connsiteY1419" fmla="*/ 1840675 h 2689355"/>
              <a:gd name="connsiteX1420" fmla="*/ 2201843 w 2689355"/>
              <a:gd name="connsiteY1420" fmla="*/ 1840675 h 2689355"/>
              <a:gd name="connsiteX1421" fmla="*/ 2201843 w 2689355"/>
              <a:gd name="connsiteY1421" fmla="*/ 1880689 h 2689355"/>
              <a:gd name="connsiteX1422" fmla="*/ 2241857 w 2689355"/>
              <a:gd name="connsiteY1422" fmla="*/ 1880689 h 2689355"/>
              <a:gd name="connsiteX1423" fmla="*/ 2241857 w 2689355"/>
              <a:gd name="connsiteY1423" fmla="*/ 1840675 h 2689355"/>
              <a:gd name="connsiteX1424" fmla="*/ 2128128 w 2689355"/>
              <a:gd name="connsiteY1424" fmla="*/ 1840675 h 2689355"/>
              <a:gd name="connsiteX1425" fmla="*/ 2128128 w 2689355"/>
              <a:gd name="connsiteY1425" fmla="*/ 1880689 h 2689355"/>
              <a:gd name="connsiteX1426" fmla="*/ 2168142 w 2689355"/>
              <a:gd name="connsiteY1426" fmla="*/ 1880689 h 2689355"/>
              <a:gd name="connsiteX1427" fmla="*/ 2168142 w 2689355"/>
              <a:gd name="connsiteY1427" fmla="*/ 1840675 h 2689355"/>
              <a:gd name="connsiteX1428" fmla="*/ 2054412 w 2689355"/>
              <a:gd name="connsiteY1428" fmla="*/ 1840675 h 2689355"/>
              <a:gd name="connsiteX1429" fmla="*/ 2054412 w 2689355"/>
              <a:gd name="connsiteY1429" fmla="*/ 1880689 h 2689355"/>
              <a:gd name="connsiteX1430" fmla="*/ 2094426 w 2689355"/>
              <a:gd name="connsiteY1430" fmla="*/ 1880689 h 2689355"/>
              <a:gd name="connsiteX1431" fmla="*/ 2094426 w 2689355"/>
              <a:gd name="connsiteY1431" fmla="*/ 1840675 h 2689355"/>
              <a:gd name="connsiteX1432" fmla="*/ 1980697 w 2689355"/>
              <a:gd name="connsiteY1432" fmla="*/ 1840675 h 2689355"/>
              <a:gd name="connsiteX1433" fmla="*/ 1980697 w 2689355"/>
              <a:gd name="connsiteY1433" fmla="*/ 1880689 h 2689355"/>
              <a:gd name="connsiteX1434" fmla="*/ 2020711 w 2689355"/>
              <a:gd name="connsiteY1434" fmla="*/ 1880689 h 2689355"/>
              <a:gd name="connsiteX1435" fmla="*/ 2020711 w 2689355"/>
              <a:gd name="connsiteY1435" fmla="*/ 1840675 h 2689355"/>
              <a:gd name="connsiteX1436" fmla="*/ 1906981 w 2689355"/>
              <a:gd name="connsiteY1436" fmla="*/ 1840675 h 2689355"/>
              <a:gd name="connsiteX1437" fmla="*/ 1906981 w 2689355"/>
              <a:gd name="connsiteY1437" fmla="*/ 1880689 h 2689355"/>
              <a:gd name="connsiteX1438" fmla="*/ 1946995 w 2689355"/>
              <a:gd name="connsiteY1438" fmla="*/ 1880689 h 2689355"/>
              <a:gd name="connsiteX1439" fmla="*/ 1946995 w 2689355"/>
              <a:gd name="connsiteY1439" fmla="*/ 1840675 h 2689355"/>
              <a:gd name="connsiteX1440" fmla="*/ 1833266 w 2689355"/>
              <a:gd name="connsiteY1440" fmla="*/ 1840675 h 2689355"/>
              <a:gd name="connsiteX1441" fmla="*/ 1833266 w 2689355"/>
              <a:gd name="connsiteY1441" fmla="*/ 1880689 h 2689355"/>
              <a:gd name="connsiteX1442" fmla="*/ 1873280 w 2689355"/>
              <a:gd name="connsiteY1442" fmla="*/ 1880689 h 2689355"/>
              <a:gd name="connsiteX1443" fmla="*/ 1873280 w 2689355"/>
              <a:gd name="connsiteY1443" fmla="*/ 1840675 h 2689355"/>
              <a:gd name="connsiteX1444" fmla="*/ 1759551 w 2689355"/>
              <a:gd name="connsiteY1444" fmla="*/ 1840675 h 2689355"/>
              <a:gd name="connsiteX1445" fmla="*/ 1759551 w 2689355"/>
              <a:gd name="connsiteY1445" fmla="*/ 1880689 h 2689355"/>
              <a:gd name="connsiteX1446" fmla="*/ 1799565 w 2689355"/>
              <a:gd name="connsiteY1446" fmla="*/ 1880689 h 2689355"/>
              <a:gd name="connsiteX1447" fmla="*/ 1799565 w 2689355"/>
              <a:gd name="connsiteY1447" fmla="*/ 1840675 h 2689355"/>
              <a:gd name="connsiteX1448" fmla="*/ 1685835 w 2689355"/>
              <a:gd name="connsiteY1448" fmla="*/ 1840675 h 2689355"/>
              <a:gd name="connsiteX1449" fmla="*/ 1685835 w 2689355"/>
              <a:gd name="connsiteY1449" fmla="*/ 1880689 h 2689355"/>
              <a:gd name="connsiteX1450" fmla="*/ 1725849 w 2689355"/>
              <a:gd name="connsiteY1450" fmla="*/ 1880689 h 2689355"/>
              <a:gd name="connsiteX1451" fmla="*/ 1725849 w 2689355"/>
              <a:gd name="connsiteY1451" fmla="*/ 1840675 h 2689355"/>
              <a:gd name="connsiteX1452" fmla="*/ 1612120 w 2689355"/>
              <a:gd name="connsiteY1452" fmla="*/ 1840675 h 2689355"/>
              <a:gd name="connsiteX1453" fmla="*/ 1612120 w 2689355"/>
              <a:gd name="connsiteY1453" fmla="*/ 1880689 h 2689355"/>
              <a:gd name="connsiteX1454" fmla="*/ 1652133 w 2689355"/>
              <a:gd name="connsiteY1454" fmla="*/ 1880689 h 2689355"/>
              <a:gd name="connsiteX1455" fmla="*/ 1652133 w 2689355"/>
              <a:gd name="connsiteY1455" fmla="*/ 1840675 h 2689355"/>
              <a:gd name="connsiteX1456" fmla="*/ 1538404 w 2689355"/>
              <a:gd name="connsiteY1456" fmla="*/ 1840675 h 2689355"/>
              <a:gd name="connsiteX1457" fmla="*/ 1538404 w 2689355"/>
              <a:gd name="connsiteY1457" fmla="*/ 1880689 h 2689355"/>
              <a:gd name="connsiteX1458" fmla="*/ 1578418 w 2689355"/>
              <a:gd name="connsiteY1458" fmla="*/ 1880689 h 2689355"/>
              <a:gd name="connsiteX1459" fmla="*/ 1578418 w 2689355"/>
              <a:gd name="connsiteY1459" fmla="*/ 1840675 h 2689355"/>
              <a:gd name="connsiteX1460" fmla="*/ 1464688 w 2689355"/>
              <a:gd name="connsiteY1460" fmla="*/ 1840675 h 2689355"/>
              <a:gd name="connsiteX1461" fmla="*/ 1464688 w 2689355"/>
              <a:gd name="connsiteY1461" fmla="*/ 1880689 h 2689355"/>
              <a:gd name="connsiteX1462" fmla="*/ 1504702 w 2689355"/>
              <a:gd name="connsiteY1462" fmla="*/ 1880689 h 2689355"/>
              <a:gd name="connsiteX1463" fmla="*/ 1504702 w 2689355"/>
              <a:gd name="connsiteY1463" fmla="*/ 1840675 h 2689355"/>
              <a:gd name="connsiteX1464" fmla="*/ 1390973 w 2689355"/>
              <a:gd name="connsiteY1464" fmla="*/ 1840675 h 2689355"/>
              <a:gd name="connsiteX1465" fmla="*/ 1390973 w 2689355"/>
              <a:gd name="connsiteY1465" fmla="*/ 1880689 h 2689355"/>
              <a:gd name="connsiteX1466" fmla="*/ 1430986 w 2689355"/>
              <a:gd name="connsiteY1466" fmla="*/ 1880689 h 2689355"/>
              <a:gd name="connsiteX1467" fmla="*/ 1430986 w 2689355"/>
              <a:gd name="connsiteY1467" fmla="*/ 1840675 h 2689355"/>
              <a:gd name="connsiteX1468" fmla="*/ 1317258 w 2689355"/>
              <a:gd name="connsiteY1468" fmla="*/ 1840675 h 2689355"/>
              <a:gd name="connsiteX1469" fmla="*/ 1317258 w 2689355"/>
              <a:gd name="connsiteY1469" fmla="*/ 1880689 h 2689355"/>
              <a:gd name="connsiteX1470" fmla="*/ 1357271 w 2689355"/>
              <a:gd name="connsiteY1470" fmla="*/ 1880689 h 2689355"/>
              <a:gd name="connsiteX1471" fmla="*/ 1357271 w 2689355"/>
              <a:gd name="connsiteY1471" fmla="*/ 1840675 h 2689355"/>
              <a:gd name="connsiteX1472" fmla="*/ 1243543 w 2689355"/>
              <a:gd name="connsiteY1472" fmla="*/ 1840675 h 2689355"/>
              <a:gd name="connsiteX1473" fmla="*/ 1243543 w 2689355"/>
              <a:gd name="connsiteY1473" fmla="*/ 1880689 h 2689355"/>
              <a:gd name="connsiteX1474" fmla="*/ 1283557 w 2689355"/>
              <a:gd name="connsiteY1474" fmla="*/ 1880689 h 2689355"/>
              <a:gd name="connsiteX1475" fmla="*/ 1283557 w 2689355"/>
              <a:gd name="connsiteY1475" fmla="*/ 1840675 h 2689355"/>
              <a:gd name="connsiteX1476" fmla="*/ 1169827 w 2689355"/>
              <a:gd name="connsiteY1476" fmla="*/ 1840675 h 2689355"/>
              <a:gd name="connsiteX1477" fmla="*/ 1169827 w 2689355"/>
              <a:gd name="connsiteY1477" fmla="*/ 1880689 h 2689355"/>
              <a:gd name="connsiteX1478" fmla="*/ 1209841 w 2689355"/>
              <a:gd name="connsiteY1478" fmla="*/ 1880689 h 2689355"/>
              <a:gd name="connsiteX1479" fmla="*/ 1209841 w 2689355"/>
              <a:gd name="connsiteY1479" fmla="*/ 1840675 h 2689355"/>
              <a:gd name="connsiteX1480" fmla="*/ 1096112 w 2689355"/>
              <a:gd name="connsiteY1480" fmla="*/ 1840675 h 2689355"/>
              <a:gd name="connsiteX1481" fmla="*/ 1096112 w 2689355"/>
              <a:gd name="connsiteY1481" fmla="*/ 1880689 h 2689355"/>
              <a:gd name="connsiteX1482" fmla="*/ 1136125 w 2689355"/>
              <a:gd name="connsiteY1482" fmla="*/ 1880689 h 2689355"/>
              <a:gd name="connsiteX1483" fmla="*/ 1136125 w 2689355"/>
              <a:gd name="connsiteY1483" fmla="*/ 1840675 h 2689355"/>
              <a:gd name="connsiteX1484" fmla="*/ 1022396 w 2689355"/>
              <a:gd name="connsiteY1484" fmla="*/ 1840675 h 2689355"/>
              <a:gd name="connsiteX1485" fmla="*/ 1022396 w 2689355"/>
              <a:gd name="connsiteY1485" fmla="*/ 1880689 h 2689355"/>
              <a:gd name="connsiteX1486" fmla="*/ 1062410 w 2689355"/>
              <a:gd name="connsiteY1486" fmla="*/ 1880689 h 2689355"/>
              <a:gd name="connsiteX1487" fmla="*/ 1062410 w 2689355"/>
              <a:gd name="connsiteY1487" fmla="*/ 1840675 h 2689355"/>
              <a:gd name="connsiteX1488" fmla="*/ 948681 w 2689355"/>
              <a:gd name="connsiteY1488" fmla="*/ 1840675 h 2689355"/>
              <a:gd name="connsiteX1489" fmla="*/ 948681 w 2689355"/>
              <a:gd name="connsiteY1489" fmla="*/ 1880689 h 2689355"/>
              <a:gd name="connsiteX1490" fmla="*/ 988694 w 2689355"/>
              <a:gd name="connsiteY1490" fmla="*/ 1880689 h 2689355"/>
              <a:gd name="connsiteX1491" fmla="*/ 988694 w 2689355"/>
              <a:gd name="connsiteY1491" fmla="*/ 1840675 h 2689355"/>
              <a:gd name="connsiteX1492" fmla="*/ 874965 w 2689355"/>
              <a:gd name="connsiteY1492" fmla="*/ 1840675 h 2689355"/>
              <a:gd name="connsiteX1493" fmla="*/ 874965 w 2689355"/>
              <a:gd name="connsiteY1493" fmla="*/ 1880689 h 2689355"/>
              <a:gd name="connsiteX1494" fmla="*/ 914979 w 2689355"/>
              <a:gd name="connsiteY1494" fmla="*/ 1880689 h 2689355"/>
              <a:gd name="connsiteX1495" fmla="*/ 914979 w 2689355"/>
              <a:gd name="connsiteY1495" fmla="*/ 1840675 h 2689355"/>
              <a:gd name="connsiteX1496" fmla="*/ 801249 w 2689355"/>
              <a:gd name="connsiteY1496" fmla="*/ 1840675 h 2689355"/>
              <a:gd name="connsiteX1497" fmla="*/ 801249 w 2689355"/>
              <a:gd name="connsiteY1497" fmla="*/ 1880689 h 2689355"/>
              <a:gd name="connsiteX1498" fmla="*/ 841263 w 2689355"/>
              <a:gd name="connsiteY1498" fmla="*/ 1880689 h 2689355"/>
              <a:gd name="connsiteX1499" fmla="*/ 841263 w 2689355"/>
              <a:gd name="connsiteY1499" fmla="*/ 1840675 h 2689355"/>
              <a:gd name="connsiteX1500" fmla="*/ 727534 w 2689355"/>
              <a:gd name="connsiteY1500" fmla="*/ 1840675 h 2689355"/>
              <a:gd name="connsiteX1501" fmla="*/ 727534 w 2689355"/>
              <a:gd name="connsiteY1501" fmla="*/ 1880689 h 2689355"/>
              <a:gd name="connsiteX1502" fmla="*/ 767548 w 2689355"/>
              <a:gd name="connsiteY1502" fmla="*/ 1880689 h 2689355"/>
              <a:gd name="connsiteX1503" fmla="*/ 767548 w 2689355"/>
              <a:gd name="connsiteY1503" fmla="*/ 1840675 h 2689355"/>
              <a:gd name="connsiteX1504" fmla="*/ 653818 w 2689355"/>
              <a:gd name="connsiteY1504" fmla="*/ 1840675 h 2689355"/>
              <a:gd name="connsiteX1505" fmla="*/ 653818 w 2689355"/>
              <a:gd name="connsiteY1505" fmla="*/ 1880689 h 2689355"/>
              <a:gd name="connsiteX1506" fmla="*/ 693832 w 2689355"/>
              <a:gd name="connsiteY1506" fmla="*/ 1880689 h 2689355"/>
              <a:gd name="connsiteX1507" fmla="*/ 693832 w 2689355"/>
              <a:gd name="connsiteY1507" fmla="*/ 1840675 h 2689355"/>
              <a:gd name="connsiteX1508" fmla="*/ 580103 w 2689355"/>
              <a:gd name="connsiteY1508" fmla="*/ 1840675 h 2689355"/>
              <a:gd name="connsiteX1509" fmla="*/ 580103 w 2689355"/>
              <a:gd name="connsiteY1509" fmla="*/ 1880689 h 2689355"/>
              <a:gd name="connsiteX1510" fmla="*/ 620117 w 2689355"/>
              <a:gd name="connsiteY1510" fmla="*/ 1880689 h 2689355"/>
              <a:gd name="connsiteX1511" fmla="*/ 620117 w 2689355"/>
              <a:gd name="connsiteY1511" fmla="*/ 1840675 h 2689355"/>
              <a:gd name="connsiteX1512" fmla="*/ 506387 w 2689355"/>
              <a:gd name="connsiteY1512" fmla="*/ 1840675 h 2689355"/>
              <a:gd name="connsiteX1513" fmla="*/ 506387 w 2689355"/>
              <a:gd name="connsiteY1513" fmla="*/ 1880689 h 2689355"/>
              <a:gd name="connsiteX1514" fmla="*/ 546401 w 2689355"/>
              <a:gd name="connsiteY1514" fmla="*/ 1880689 h 2689355"/>
              <a:gd name="connsiteX1515" fmla="*/ 546401 w 2689355"/>
              <a:gd name="connsiteY1515" fmla="*/ 1840675 h 2689355"/>
              <a:gd name="connsiteX1516" fmla="*/ 432672 w 2689355"/>
              <a:gd name="connsiteY1516" fmla="*/ 1840675 h 2689355"/>
              <a:gd name="connsiteX1517" fmla="*/ 432672 w 2689355"/>
              <a:gd name="connsiteY1517" fmla="*/ 1880689 h 2689355"/>
              <a:gd name="connsiteX1518" fmla="*/ 472686 w 2689355"/>
              <a:gd name="connsiteY1518" fmla="*/ 1880689 h 2689355"/>
              <a:gd name="connsiteX1519" fmla="*/ 472686 w 2689355"/>
              <a:gd name="connsiteY1519" fmla="*/ 1840675 h 2689355"/>
              <a:gd name="connsiteX1520" fmla="*/ 358956 w 2689355"/>
              <a:gd name="connsiteY1520" fmla="*/ 1840675 h 2689355"/>
              <a:gd name="connsiteX1521" fmla="*/ 358956 w 2689355"/>
              <a:gd name="connsiteY1521" fmla="*/ 1880689 h 2689355"/>
              <a:gd name="connsiteX1522" fmla="*/ 398970 w 2689355"/>
              <a:gd name="connsiteY1522" fmla="*/ 1880689 h 2689355"/>
              <a:gd name="connsiteX1523" fmla="*/ 398970 w 2689355"/>
              <a:gd name="connsiteY1523" fmla="*/ 1840675 h 2689355"/>
              <a:gd name="connsiteX1524" fmla="*/ 285241 w 2689355"/>
              <a:gd name="connsiteY1524" fmla="*/ 1840675 h 2689355"/>
              <a:gd name="connsiteX1525" fmla="*/ 285241 w 2689355"/>
              <a:gd name="connsiteY1525" fmla="*/ 1880689 h 2689355"/>
              <a:gd name="connsiteX1526" fmla="*/ 325255 w 2689355"/>
              <a:gd name="connsiteY1526" fmla="*/ 1880689 h 2689355"/>
              <a:gd name="connsiteX1527" fmla="*/ 325255 w 2689355"/>
              <a:gd name="connsiteY1527" fmla="*/ 1840675 h 2689355"/>
              <a:gd name="connsiteX1528" fmla="*/ 211525 w 2689355"/>
              <a:gd name="connsiteY1528" fmla="*/ 1840675 h 2689355"/>
              <a:gd name="connsiteX1529" fmla="*/ 211525 w 2689355"/>
              <a:gd name="connsiteY1529" fmla="*/ 1880689 h 2689355"/>
              <a:gd name="connsiteX1530" fmla="*/ 251539 w 2689355"/>
              <a:gd name="connsiteY1530" fmla="*/ 1880689 h 2689355"/>
              <a:gd name="connsiteX1531" fmla="*/ 251539 w 2689355"/>
              <a:gd name="connsiteY1531" fmla="*/ 1840675 h 2689355"/>
              <a:gd name="connsiteX1532" fmla="*/ 137810 w 2689355"/>
              <a:gd name="connsiteY1532" fmla="*/ 1840675 h 2689355"/>
              <a:gd name="connsiteX1533" fmla="*/ 137810 w 2689355"/>
              <a:gd name="connsiteY1533" fmla="*/ 1880689 h 2689355"/>
              <a:gd name="connsiteX1534" fmla="*/ 177824 w 2689355"/>
              <a:gd name="connsiteY1534" fmla="*/ 1880689 h 2689355"/>
              <a:gd name="connsiteX1535" fmla="*/ 177824 w 2689355"/>
              <a:gd name="connsiteY1535" fmla="*/ 1840675 h 2689355"/>
              <a:gd name="connsiteX1536" fmla="*/ 64088 w 2689355"/>
              <a:gd name="connsiteY1536" fmla="*/ 1840675 h 2689355"/>
              <a:gd name="connsiteX1537" fmla="*/ 64088 w 2689355"/>
              <a:gd name="connsiteY1537" fmla="*/ 1880689 h 2689355"/>
              <a:gd name="connsiteX1538" fmla="*/ 104108 w 2689355"/>
              <a:gd name="connsiteY1538" fmla="*/ 1880689 h 2689355"/>
              <a:gd name="connsiteX1539" fmla="*/ 104108 w 2689355"/>
              <a:gd name="connsiteY1539" fmla="*/ 1840675 h 2689355"/>
              <a:gd name="connsiteX1540" fmla="*/ 2570421 w 2689355"/>
              <a:gd name="connsiteY1540" fmla="*/ 1766960 h 2689355"/>
              <a:gd name="connsiteX1541" fmla="*/ 2570421 w 2689355"/>
              <a:gd name="connsiteY1541" fmla="*/ 1806974 h 2689355"/>
              <a:gd name="connsiteX1542" fmla="*/ 2610435 w 2689355"/>
              <a:gd name="connsiteY1542" fmla="*/ 1806974 h 2689355"/>
              <a:gd name="connsiteX1543" fmla="*/ 2610435 w 2689355"/>
              <a:gd name="connsiteY1543" fmla="*/ 1766960 h 2689355"/>
              <a:gd name="connsiteX1544" fmla="*/ 2496706 w 2689355"/>
              <a:gd name="connsiteY1544" fmla="*/ 1766960 h 2689355"/>
              <a:gd name="connsiteX1545" fmla="*/ 2496706 w 2689355"/>
              <a:gd name="connsiteY1545" fmla="*/ 1806974 h 2689355"/>
              <a:gd name="connsiteX1546" fmla="*/ 2536719 w 2689355"/>
              <a:gd name="connsiteY1546" fmla="*/ 1806974 h 2689355"/>
              <a:gd name="connsiteX1547" fmla="*/ 2536719 w 2689355"/>
              <a:gd name="connsiteY1547" fmla="*/ 1766960 h 2689355"/>
              <a:gd name="connsiteX1548" fmla="*/ 2422990 w 2689355"/>
              <a:gd name="connsiteY1548" fmla="*/ 1766960 h 2689355"/>
              <a:gd name="connsiteX1549" fmla="*/ 2422990 w 2689355"/>
              <a:gd name="connsiteY1549" fmla="*/ 1806974 h 2689355"/>
              <a:gd name="connsiteX1550" fmla="*/ 2463004 w 2689355"/>
              <a:gd name="connsiteY1550" fmla="*/ 1806974 h 2689355"/>
              <a:gd name="connsiteX1551" fmla="*/ 2463004 w 2689355"/>
              <a:gd name="connsiteY1551" fmla="*/ 1766960 h 2689355"/>
              <a:gd name="connsiteX1552" fmla="*/ 2349275 w 2689355"/>
              <a:gd name="connsiteY1552" fmla="*/ 1766960 h 2689355"/>
              <a:gd name="connsiteX1553" fmla="*/ 2349275 w 2689355"/>
              <a:gd name="connsiteY1553" fmla="*/ 1806974 h 2689355"/>
              <a:gd name="connsiteX1554" fmla="*/ 2389288 w 2689355"/>
              <a:gd name="connsiteY1554" fmla="*/ 1806974 h 2689355"/>
              <a:gd name="connsiteX1555" fmla="*/ 2389288 w 2689355"/>
              <a:gd name="connsiteY1555" fmla="*/ 1766960 h 2689355"/>
              <a:gd name="connsiteX1556" fmla="*/ 2275559 w 2689355"/>
              <a:gd name="connsiteY1556" fmla="*/ 1766960 h 2689355"/>
              <a:gd name="connsiteX1557" fmla="*/ 2275559 w 2689355"/>
              <a:gd name="connsiteY1557" fmla="*/ 1806974 h 2689355"/>
              <a:gd name="connsiteX1558" fmla="*/ 2315573 w 2689355"/>
              <a:gd name="connsiteY1558" fmla="*/ 1806974 h 2689355"/>
              <a:gd name="connsiteX1559" fmla="*/ 2315573 w 2689355"/>
              <a:gd name="connsiteY1559" fmla="*/ 1766960 h 2689355"/>
              <a:gd name="connsiteX1560" fmla="*/ 2201843 w 2689355"/>
              <a:gd name="connsiteY1560" fmla="*/ 1766960 h 2689355"/>
              <a:gd name="connsiteX1561" fmla="*/ 2201843 w 2689355"/>
              <a:gd name="connsiteY1561" fmla="*/ 1806974 h 2689355"/>
              <a:gd name="connsiteX1562" fmla="*/ 2241857 w 2689355"/>
              <a:gd name="connsiteY1562" fmla="*/ 1806974 h 2689355"/>
              <a:gd name="connsiteX1563" fmla="*/ 2241857 w 2689355"/>
              <a:gd name="connsiteY1563" fmla="*/ 1766960 h 2689355"/>
              <a:gd name="connsiteX1564" fmla="*/ 2128128 w 2689355"/>
              <a:gd name="connsiteY1564" fmla="*/ 1766960 h 2689355"/>
              <a:gd name="connsiteX1565" fmla="*/ 2128128 w 2689355"/>
              <a:gd name="connsiteY1565" fmla="*/ 1806974 h 2689355"/>
              <a:gd name="connsiteX1566" fmla="*/ 2168142 w 2689355"/>
              <a:gd name="connsiteY1566" fmla="*/ 1806974 h 2689355"/>
              <a:gd name="connsiteX1567" fmla="*/ 2168142 w 2689355"/>
              <a:gd name="connsiteY1567" fmla="*/ 1766960 h 2689355"/>
              <a:gd name="connsiteX1568" fmla="*/ 2054412 w 2689355"/>
              <a:gd name="connsiteY1568" fmla="*/ 1766960 h 2689355"/>
              <a:gd name="connsiteX1569" fmla="*/ 2054412 w 2689355"/>
              <a:gd name="connsiteY1569" fmla="*/ 1806974 h 2689355"/>
              <a:gd name="connsiteX1570" fmla="*/ 2094426 w 2689355"/>
              <a:gd name="connsiteY1570" fmla="*/ 1806974 h 2689355"/>
              <a:gd name="connsiteX1571" fmla="*/ 2094426 w 2689355"/>
              <a:gd name="connsiteY1571" fmla="*/ 1766960 h 2689355"/>
              <a:gd name="connsiteX1572" fmla="*/ 1980697 w 2689355"/>
              <a:gd name="connsiteY1572" fmla="*/ 1766960 h 2689355"/>
              <a:gd name="connsiteX1573" fmla="*/ 1980697 w 2689355"/>
              <a:gd name="connsiteY1573" fmla="*/ 1806974 h 2689355"/>
              <a:gd name="connsiteX1574" fmla="*/ 2020711 w 2689355"/>
              <a:gd name="connsiteY1574" fmla="*/ 1806974 h 2689355"/>
              <a:gd name="connsiteX1575" fmla="*/ 2020711 w 2689355"/>
              <a:gd name="connsiteY1575" fmla="*/ 1766960 h 2689355"/>
              <a:gd name="connsiteX1576" fmla="*/ 1906981 w 2689355"/>
              <a:gd name="connsiteY1576" fmla="*/ 1766960 h 2689355"/>
              <a:gd name="connsiteX1577" fmla="*/ 1906981 w 2689355"/>
              <a:gd name="connsiteY1577" fmla="*/ 1806974 h 2689355"/>
              <a:gd name="connsiteX1578" fmla="*/ 1946995 w 2689355"/>
              <a:gd name="connsiteY1578" fmla="*/ 1806974 h 2689355"/>
              <a:gd name="connsiteX1579" fmla="*/ 1946995 w 2689355"/>
              <a:gd name="connsiteY1579" fmla="*/ 1766960 h 2689355"/>
              <a:gd name="connsiteX1580" fmla="*/ 1833266 w 2689355"/>
              <a:gd name="connsiteY1580" fmla="*/ 1766960 h 2689355"/>
              <a:gd name="connsiteX1581" fmla="*/ 1833266 w 2689355"/>
              <a:gd name="connsiteY1581" fmla="*/ 1806974 h 2689355"/>
              <a:gd name="connsiteX1582" fmla="*/ 1873280 w 2689355"/>
              <a:gd name="connsiteY1582" fmla="*/ 1806974 h 2689355"/>
              <a:gd name="connsiteX1583" fmla="*/ 1873280 w 2689355"/>
              <a:gd name="connsiteY1583" fmla="*/ 1766960 h 2689355"/>
              <a:gd name="connsiteX1584" fmla="*/ 1759551 w 2689355"/>
              <a:gd name="connsiteY1584" fmla="*/ 1766960 h 2689355"/>
              <a:gd name="connsiteX1585" fmla="*/ 1759551 w 2689355"/>
              <a:gd name="connsiteY1585" fmla="*/ 1806974 h 2689355"/>
              <a:gd name="connsiteX1586" fmla="*/ 1799565 w 2689355"/>
              <a:gd name="connsiteY1586" fmla="*/ 1806974 h 2689355"/>
              <a:gd name="connsiteX1587" fmla="*/ 1799565 w 2689355"/>
              <a:gd name="connsiteY1587" fmla="*/ 1766960 h 2689355"/>
              <a:gd name="connsiteX1588" fmla="*/ 1685835 w 2689355"/>
              <a:gd name="connsiteY1588" fmla="*/ 1766960 h 2689355"/>
              <a:gd name="connsiteX1589" fmla="*/ 1685835 w 2689355"/>
              <a:gd name="connsiteY1589" fmla="*/ 1806974 h 2689355"/>
              <a:gd name="connsiteX1590" fmla="*/ 1725849 w 2689355"/>
              <a:gd name="connsiteY1590" fmla="*/ 1806974 h 2689355"/>
              <a:gd name="connsiteX1591" fmla="*/ 1725849 w 2689355"/>
              <a:gd name="connsiteY1591" fmla="*/ 1766960 h 2689355"/>
              <a:gd name="connsiteX1592" fmla="*/ 1612120 w 2689355"/>
              <a:gd name="connsiteY1592" fmla="*/ 1766960 h 2689355"/>
              <a:gd name="connsiteX1593" fmla="*/ 1612120 w 2689355"/>
              <a:gd name="connsiteY1593" fmla="*/ 1806974 h 2689355"/>
              <a:gd name="connsiteX1594" fmla="*/ 1652133 w 2689355"/>
              <a:gd name="connsiteY1594" fmla="*/ 1806974 h 2689355"/>
              <a:gd name="connsiteX1595" fmla="*/ 1652133 w 2689355"/>
              <a:gd name="connsiteY1595" fmla="*/ 1766960 h 2689355"/>
              <a:gd name="connsiteX1596" fmla="*/ 1538404 w 2689355"/>
              <a:gd name="connsiteY1596" fmla="*/ 1766960 h 2689355"/>
              <a:gd name="connsiteX1597" fmla="*/ 1538404 w 2689355"/>
              <a:gd name="connsiteY1597" fmla="*/ 1806974 h 2689355"/>
              <a:gd name="connsiteX1598" fmla="*/ 1578418 w 2689355"/>
              <a:gd name="connsiteY1598" fmla="*/ 1806974 h 2689355"/>
              <a:gd name="connsiteX1599" fmla="*/ 1578418 w 2689355"/>
              <a:gd name="connsiteY1599" fmla="*/ 1766960 h 2689355"/>
              <a:gd name="connsiteX1600" fmla="*/ 1464688 w 2689355"/>
              <a:gd name="connsiteY1600" fmla="*/ 1766960 h 2689355"/>
              <a:gd name="connsiteX1601" fmla="*/ 1464688 w 2689355"/>
              <a:gd name="connsiteY1601" fmla="*/ 1806974 h 2689355"/>
              <a:gd name="connsiteX1602" fmla="*/ 1504702 w 2689355"/>
              <a:gd name="connsiteY1602" fmla="*/ 1806974 h 2689355"/>
              <a:gd name="connsiteX1603" fmla="*/ 1504702 w 2689355"/>
              <a:gd name="connsiteY1603" fmla="*/ 1766960 h 2689355"/>
              <a:gd name="connsiteX1604" fmla="*/ 1390973 w 2689355"/>
              <a:gd name="connsiteY1604" fmla="*/ 1766960 h 2689355"/>
              <a:gd name="connsiteX1605" fmla="*/ 1390973 w 2689355"/>
              <a:gd name="connsiteY1605" fmla="*/ 1806974 h 2689355"/>
              <a:gd name="connsiteX1606" fmla="*/ 1430986 w 2689355"/>
              <a:gd name="connsiteY1606" fmla="*/ 1806974 h 2689355"/>
              <a:gd name="connsiteX1607" fmla="*/ 1430986 w 2689355"/>
              <a:gd name="connsiteY1607" fmla="*/ 1766960 h 2689355"/>
              <a:gd name="connsiteX1608" fmla="*/ 1317258 w 2689355"/>
              <a:gd name="connsiteY1608" fmla="*/ 1766960 h 2689355"/>
              <a:gd name="connsiteX1609" fmla="*/ 1317258 w 2689355"/>
              <a:gd name="connsiteY1609" fmla="*/ 1806974 h 2689355"/>
              <a:gd name="connsiteX1610" fmla="*/ 1357271 w 2689355"/>
              <a:gd name="connsiteY1610" fmla="*/ 1806974 h 2689355"/>
              <a:gd name="connsiteX1611" fmla="*/ 1357271 w 2689355"/>
              <a:gd name="connsiteY1611" fmla="*/ 1766960 h 2689355"/>
              <a:gd name="connsiteX1612" fmla="*/ 1243543 w 2689355"/>
              <a:gd name="connsiteY1612" fmla="*/ 1766960 h 2689355"/>
              <a:gd name="connsiteX1613" fmla="*/ 1243543 w 2689355"/>
              <a:gd name="connsiteY1613" fmla="*/ 1806974 h 2689355"/>
              <a:gd name="connsiteX1614" fmla="*/ 1283557 w 2689355"/>
              <a:gd name="connsiteY1614" fmla="*/ 1806974 h 2689355"/>
              <a:gd name="connsiteX1615" fmla="*/ 1283557 w 2689355"/>
              <a:gd name="connsiteY1615" fmla="*/ 1766960 h 2689355"/>
              <a:gd name="connsiteX1616" fmla="*/ 1169827 w 2689355"/>
              <a:gd name="connsiteY1616" fmla="*/ 1766960 h 2689355"/>
              <a:gd name="connsiteX1617" fmla="*/ 1169827 w 2689355"/>
              <a:gd name="connsiteY1617" fmla="*/ 1806974 h 2689355"/>
              <a:gd name="connsiteX1618" fmla="*/ 1209841 w 2689355"/>
              <a:gd name="connsiteY1618" fmla="*/ 1806974 h 2689355"/>
              <a:gd name="connsiteX1619" fmla="*/ 1209841 w 2689355"/>
              <a:gd name="connsiteY1619" fmla="*/ 1766960 h 2689355"/>
              <a:gd name="connsiteX1620" fmla="*/ 1096112 w 2689355"/>
              <a:gd name="connsiteY1620" fmla="*/ 1766960 h 2689355"/>
              <a:gd name="connsiteX1621" fmla="*/ 1096112 w 2689355"/>
              <a:gd name="connsiteY1621" fmla="*/ 1806974 h 2689355"/>
              <a:gd name="connsiteX1622" fmla="*/ 1136125 w 2689355"/>
              <a:gd name="connsiteY1622" fmla="*/ 1806974 h 2689355"/>
              <a:gd name="connsiteX1623" fmla="*/ 1136125 w 2689355"/>
              <a:gd name="connsiteY1623" fmla="*/ 1766960 h 2689355"/>
              <a:gd name="connsiteX1624" fmla="*/ 1022396 w 2689355"/>
              <a:gd name="connsiteY1624" fmla="*/ 1766960 h 2689355"/>
              <a:gd name="connsiteX1625" fmla="*/ 1022396 w 2689355"/>
              <a:gd name="connsiteY1625" fmla="*/ 1806974 h 2689355"/>
              <a:gd name="connsiteX1626" fmla="*/ 1062410 w 2689355"/>
              <a:gd name="connsiteY1626" fmla="*/ 1806974 h 2689355"/>
              <a:gd name="connsiteX1627" fmla="*/ 1062410 w 2689355"/>
              <a:gd name="connsiteY1627" fmla="*/ 1766960 h 2689355"/>
              <a:gd name="connsiteX1628" fmla="*/ 948681 w 2689355"/>
              <a:gd name="connsiteY1628" fmla="*/ 1766960 h 2689355"/>
              <a:gd name="connsiteX1629" fmla="*/ 948681 w 2689355"/>
              <a:gd name="connsiteY1629" fmla="*/ 1806974 h 2689355"/>
              <a:gd name="connsiteX1630" fmla="*/ 988694 w 2689355"/>
              <a:gd name="connsiteY1630" fmla="*/ 1806974 h 2689355"/>
              <a:gd name="connsiteX1631" fmla="*/ 988694 w 2689355"/>
              <a:gd name="connsiteY1631" fmla="*/ 1766960 h 2689355"/>
              <a:gd name="connsiteX1632" fmla="*/ 874965 w 2689355"/>
              <a:gd name="connsiteY1632" fmla="*/ 1766960 h 2689355"/>
              <a:gd name="connsiteX1633" fmla="*/ 874965 w 2689355"/>
              <a:gd name="connsiteY1633" fmla="*/ 1806974 h 2689355"/>
              <a:gd name="connsiteX1634" fmla="*/ 914979 w 2689355"/>
              <a:gd name="connsiteY1634" fmla="*/ 1806974 h 2689355"/>
              <a:gd name="connsiteX1635" fmla="*/ 914979 w 2689355"/>
              <a:gd name="connsiteY1635" fmla="*/ 1766960 h 2689355"/>
              <a:gd name="connsiteX1636" fmla="*/ 801249 w 2689355"/>
              <a:gd name="connsiteY1636" fmla="*/ 1766960 h 2689355"/>
              <a:gd name="connsiteX1637" fmla="*/ 801249 w 2689355"/>
              <a:gd name="connsiteY1637" fmla="*/ 1806974 h 2689355"/>
              <a:gd name="connsiteX1638" fmla="*/ 841263 w 2689355"/>
              <a:gd name="connsiteY1638" fmla="*/ 1806974 h 2689355"/>
              <a:gd name="connsiteX1639" fmla="*/ 841263 w 2689355"/>
              <a:gd name="connsiteY1639" fmla="*/ 1766960 h 2689355"/>
              <a:gd name="connsiteX1640" fmla="*/ 727534 w 2689355"/>
              <a:gd name="connsiteY1640" fmla="*/ 1766960 h 2689355"/>
              <a:gd name="connsiteX1641" fmla="*/ 727534 w 2689355"/>
              <a:gd name="connsiteY1641" fmla="*/ 1806974 h 2689355"/>
              <a:gd name="connsiteX1642" fmla="*/ 767548 w 2689355"/>
              <a:gd name="connsiteY1642" fmla="*/ 1806974 h 2689355"/>
              <a:gd name="connsiteX1643" fmla="*/ 767548 w 2689355"/>
              <a:gd name="connsiteY1643" fmla="*/ 1766960 h 2689355"/>
              <a:gd name="connsiteX1644" fmla="*/ 653818 w 2689355"/>
              <a:gd name="connsiteY1644" fmla="*/ 1766960 h 2689355"/>
              <a:gd name="connsiteX1645" fmla="*/ 653818 w 2689355"/>
              <a:gd name="connsiteY1645" fmla="*/ 1806974 h 2689355"/>
              <a:gd name="connsiteX1646" fmla="*/ 693832 w 2689355"/>
              <a:gd name="connsiteY1646" fmla="*/ 1806974 h 2689355"/>
              <a:gd name="connsiteX1647" fmla="*/ 693832 w 2689355"/>
              <a:gd name="connsiteY1647" fmla="*/ 1766960 h 2689355"/>
              <a:gd name="connsiteX1648" fmla="*/ 580103 w 2689355"/>
              <a:gd name="connsiteY1648" fmla="*/ 1766960 h 2689355"/>
              <a:gd name="connsiteX1649" fmla="*/ 580103 w 2689355"/>
              <a:gd name="connsiteY1649" fmla="*/ 1806974 h 2689355"/>
              <a:gd name="connsiteX1650" fmla="*/ 620117 w 2689355"/>
              <a:gd name="connsiteY1650" fmla="*/ 1806974 h 2689355"/>
              <a:gd name="connsiteX1651" fmla="*/ 620117 w 2689355"/>
              <a:gd name="connsiteY1651" fmla="*/ 1766960 h 2689355"/>
              <a:gd name="connsiteX1652" fmla="*/ 506387 w 2689355"/>
              <a:gd name="connsiteY1652" fmla="*/ 1766960 h 2689355"/>
              <a:gd name="connsiteX1653" fmla="*/ 506387 w 2689355"/>
              <a:gd name="connsiteY1653" fmla="*/ 1806974 h 2689355"/>
              <a:gd name="connsiteX1654" fmla="*/ 546401 w 2689355"/>
              <a:gd name="connsiteY1654" fmla="*/ 1806974 h 2689355"/>
              <a:gd name="connsiteX1655" fmla="*/ 546401 w 2689355"/>
              <a:gd name="connsiteY1655" fmla="*/ 1766960 h 2689355"/>
              <a:gd name="connsiteX1656" fmla="*/ 432672 w 2689355"/>
              <a:gd name="connsiteY1656" fmla="*/ 1766960 h 2689355"/>
              <a:gd name="connsiteX1657" fmla="*/ 432672 w 2689355"/>
              <a:gd name="connsiteY1657" fmla="*/ 1806974 h 2689355"/>
              <a:gd name="connsiteX1658" fmla="*/ 472686 w 2689355"/>
              <a:gd name="connsiteY1658" fmla="*/ 1806974 h 2689355"/>
              <a:gd name="connsiteX1659" fmla="*/ 472686 w 2689355"/>
              <a:gd name="connsiteY1659" fmla="*/ 1766960 h 2689355"/>
              <a:gd name="connsiteX1660" fmla="*/ 358956 w 2689355"/>
              <a:gd name="connsiteY1660" fmla="*/ 1766960 h 2689355"/>
              <a:gd name="connsiteX1661" fmla="*/ 358956 w 2689355"/>
              <a:gd name="connsiteY1661" fmla="*/ 1806974 h 2689355"/>
              <a:gd name="connsiteX1662" fmla="*/ 398970 w 2689355"/>
              <a:gd name="connsiteY1662" fmla="*/ 1806974 h 2689355"/>
              <a:gd name="connsiteX1663" fmla="*/ 398970 w 2689355"/>
              <a:gd name="connsiteY1663" fmla="*/ 1766960 h 2689355"/>
              <a:gd name="connsiteX1664" fmla="*/ 285241 w 2689355"/>
              <a:gd name="connsiteY1664" fmla="*/ 1766960 h 2689355"/>
              <a:gd name="connsiteX1665" fmla="*/ 285241 w 2689355"/>
              <a:gd name="connsiteY1665" fmla="*/ 1806974 h 2689355"/>
              <a:gd name="connsiteX1666" fmla="*/ 325255 w 2689355"/>
              <a:gd name="connsiteY1666" fmla="*/ 1806974 h 2689355"/>
              <a:gd name="connsiteX1667" fmla="*/ 325255 w 2689355"/>
              <a:gd name="connsiteY1667" fmla="*/ 1766960 h 2689355"/>
              <a:gd name="connsiteX1668" fmla="*/ 211525 w 2689355"/>
              <a:gd name="connsiteY1668" fmla="*/ 1766960 h 2689355"/>
              <a:gd name="connsiteX1669" fmla="*/ 211525 w 2689355"/>
              <a:gd name="connsiteY1669" fmla="*/ 1806974 h 2689355"/>
              <a:gd name="connsiteX1670" fmla="*/ 251539 w 2689355"/>
              <a:gd name="connsiteY1670" fmla="*/ 1806974 h 2689355"/>
              <a:gd name="connsiteX1671" fmla="*/ 251539 w 2689355"/>
              <a:gd name="connsiteY1671" fmla="*/ 1766960 h 2689355"/>
              <a:gd name="connsiteX1672" fmla="*/ 137810 w 2689355"/>
              <a:gd name="connsiteY1672" fmla="*/ 1766960 h 2689355"/>
              <a:gd name="connsiteX1673" fmla="*/ 137810 w 2689355"/>
              <a:gd name="connsiteY1673" fmla="*/ 1806974 h 2689355"/>
              <a:gd name="connsiteX1674" fmla="*/ 177824 w 2689355"/>
              <a:gd name="connsiteY1674" fmla="*/ 1806974 h 2689355"/>
              <a:gd name="connsiteX1675" fmla="*/ 177824 w 2689355"/>
              <a:gd name="connsiteY1675" fmla="*/ 1766960 h 2689355"/>
              <a:gd name="connsiteX1676" fmla="*/ 64088 w 2689355"/>
              <a:gd name="connsiteY1676" fmla="*/ 1766960 h 2689355"/>
              <a:gd name="connsiteX1677" fmla="*/ 64088 w 2689355"/>
              <a:gd name="connsiteY1677" fmla="*/ 1806974 h 2689355"/>
              <a:gd name="connsiteX1678" fmla="*/ 104108 w 2689355"/>
              <a:gd name="connsiteY1678" fmla="*/ 1806974 h 2689355"/>
              <a:gd name="connsiteX1679" fmla="*/ 104108 w 2689355"/>
              <a:gd name="connsiteY1679" fmla="*/ 1766960 h 2689355"/>
              <a:gd name="connsiteX1680" fmla="*/ 2570421 w 2689355"/>
              <a:gd name="connsiteY1680" fmla="*/ 1693244 h 2689355"/>
              <a:gd name="connsiteX1681" fmla="*/ 2570421 w 2689355"/>
              <a:gd name="connsiteY1681" fmla="*/ 1733258 h 2689355"/>
              <a:gd name="connsiteX1682" fmla="*/ 2610435 w 2689355"/>
              <a:gd name="connsiteY1682" fmla="*/ 1733258 h 2689355"/>
              <a:gd name="connsiteX1683" fmla="*/ 2610435 w 2689355"/>
              <a:gd name="connsiteY1683" fmla="*/ 1693244 h 2689355"/>
              <a:gd name="connsiteX1684" fmla="*/ 2496706 w 2689355"/>
              <a:gd name="connsiteY1684" fmla="*/ 1693244 h 2689355"/>
              <a:gd name="connsiteX1685" fmla="*/ 2496706 w 2689355"/>
              <a:gd name="connsiteY1685" fmla="*/ 1733258 h 2689355"/>
              <a:gd name="connsiteX1686" fmla="*/ 2536719 w 2689355"/>
              <a:gd name="connsiteY1686" fmla="*/ 1733258 h 2689355"/>
              <a:gd name="connsiteX1687" fmla="*/ 2536719 w 2689355"/>
              <a:gd name="connsiteY1687" fmla="*/ 1693244 h 2689355"/>
              <a:gd name="connsiteX1688" fmla="*/ 2422990 w 2689355"/>
              <a:gd name="connsiteY1688" fmla="*/ 1693244 h 2689355"/>
              <a:gd name="connsiteX1689" fmla="*/ 2422990 w 2689355"/>
              <a:gd name="connsiteY1689" fmla="*/ 1733258 h 2689355"/>
              <a:gd name="connsiteX1690" fmla="*/ 2463004 w 2689355"/>
              <a:gd name="connsiteY1690" fmla="*/ 1733258 h 2689355"/>
              <a:gd name="connsiteX1691" fmla="*/ 2463004 w 2689355"/>
              <a:gd name="connsiteY1691" fmla="*/ 1693244 h 2689355"/>
              <a:gd name="connsiteX1692" fmla="*/ 2349275 w 2689355"/>
              <a:gd name="connsiteY1692" fmla="*/ 1693244 h 2689355"/>
              <a:gd name="connsiteX1693" fmla="*/ 2349275 w 2689355"/>
              <a:gd name="connsiteY1693" fmla="*/ 1733258 h 2689355"/>
              <a:gd name="connsiteX1694" fmla="*/ 2389288 w 2689355"/>
              <a:gd name="connsiteY1694" fmla="*/ 1733258 h 2689355"/>
              <a:gd name="connsiteX1695" fmla="*/ 2389288 w 2689355"/>
              <a:gd name="connsiteY1695" fmla="*/ 1693244 h 2689355"/>
              <a:gd name="connsiteX1696" fmla="*/ 2275559 w 2689355"/>
              <a:gd name="connsiteY1696" fmla="*/ 1693244 h 2689355"/>
              <a:gd name="connsiteX1697" fmla="*/ 2275559 w 2689355"/>
              <a:gd name="connsiteY1697" fmla="*/ 1733258 h 2689355"/>
              <a:gd name="connsiteX1698" fmla="*/ 2315573 w 2689355"/>
              <a:gd name="connsiteY1698" fmla="*/ 1733258 h 2689355"/>
              <a:gd name="connsiteX1699" fmla="*/ 2315573 w 2689355"/>
              <a:gd name="connsiteY1699" fmla="*/ 1693244 h 2689355"/>
              <a:gd name="connsiteX1700" fmla="*/ 2201843 w 2689355"/>
              <a:gd name="connsiteY1700" fmla="*/ 1693244 h 2689355"/>
              <a:gd name="connsiteX1701" fmla="*/ 2201843 w 2689355"/>
              <a:gd name="connsiteY1701" fmla="*/ 1733258 h 2689355"/>
              <a:gd name="connsiteX1702" fmla="*/ 2241857 w 2689355"/>
              <a:gd name="connsiteY1702" fmla="*/ 1733258 h 2689355"/>
              <a:gd name="connsiteX1703" fmla="*/ 2241857 w 2689355"/>
              <a:gd name="connsiteY1703" fmla="*/ 1693244 h 2689355"/>
              <a:gd name="connsiteX1704" fmla="*/ 2128128 w 2689355"/>
              <a:gd name="connsiteY1704" fmla="*/ 1693244 h 2689355"/>
              <a:gd name="connsiteX1705" fmla="*/ 2128128 w 2689355"/>
              <a:gd name="connsiteY1705" fmla="*/ 1733258 h 2689355"/>
              <a:gd name="connsiteX1706" fmla="*/ 2168142 w 2689355"/>
              <a:gd name="connsiteY1706" fmla="*/ 1733258 h 2689355"/>
              <a:gd name="connsiteX1707" fmla="*/ 2168142 w 2689355"/>
              <a:gd name="connsiteY1707" fmla="*/ 1693244 h 2689355"/>
              <a:gd name="connsiteX1708" fmla="*/ 2054412 w 2689355"/>
              <a:gd name="connsiteY1708" fmla="*/ 1693244 h 2689355"/>
              <a:gd name="connsiteX1709" fmla="*/ 2054412 w 2689355"/>
              <a:gd name="connsiteY1709" fmla="*/ 1733258 h 2689355"/>
              <a:gd name="connsiteX1710" fmla="*/ 2094426 w 2689355"/>
              <a:gd name="connsiteY1710" fmla="*/ 1733258 h 2689355"/>
              <a:gd name="connsiteX1711" fmla="*/ 2094426 w 2689355"/>
              <a:gd name="connsiteY1711" fmla="*/ 1693244 h 2689355"/>
              <a:gd name="connsiteX1712" fmla="*/ 1980697 w 2689355"/>
              <a:gd name="connsiteY1712" fmla="*/ 1693244 h 2689355"/>
              <a:gd name="connsiteX1713" fmla="*/ 1980697 w 2689355"/>
              <a:gd name="connsiteY1713" fmla="*/ 1733258 h 2689355"/>
              <a:gd name="connsiteX1714" fmla="*/ 2020711 w 2689355"/>
              <a:gd name="connsiteY1714" fmla="*/ 1733258 h 2689355"/>
              <a:gd name="connsiteX1715" fmla="*/ 2020711 w 2689355"/>
              <a:gd name="connsiteY1715" fmla="*/ 1693244 h 2689355"/>
              <a:gd name="connsiteX1716" fmla="*/ 1906981 w 2689355"/>
              <a:gd name="connsiteY1716" fmla="*/ 1693244 h 2689355"/>
              <a:gd name="connsiteX1717" fmla="*/ 1906981 w 2689355"/>
              <a:gd name="connsiteY1717" fmla="*/ 1733258 h 2689355"/>
              <a:gd name="connsiteX1718" fmla="*/ 1946995 w 2689355"/>
              <a:gd name="connsiteY1718" fmla="*/ 1733258 h 2689355"/>
              <a:gd name="connsiteX1719" fmla="*/ 1946995 w 2689355"/>
              <a:gd name="connsiteY1719" fmla="*/ 1693244 h 2689355"/>
              <a:gd name="connsiteX1720" fmla="*/ 1833266 w 2689355"/>
              <a:gd name="connsiteY1720" fmla="*/ 1693244 h 2689355"/>
              <a:gd name="connsiteX1721" fmla="*/ 1833266 w 2689355"/>
              <a:gd name="connsiteY1721" fmla="*/ 1733258 h 2689355"/>
              <a:gd name="connsiteX1722" fmla="*/ 1873280 w 2689355"/>
              <a:gd name="connsiteY1722" fmla="*/ 1733258 h 2689355"/>
              <a:gd name="connsiteX1723" fmla="*/ 1873280 w 2689355"/>
              <a:gd name="connsiteY1723" fmla="*/ 1693244 h 2689355"/>
              <a:gd name="connsiteX1724" fmla="*/ 1759551 w 2689355"/>
              <a:gd name="connsiteY1724" fmla="*/ 1693244 h 2689355"/>
              <a:gd name="connsiteX1725" fmla="*/ 1759551 w 2689355"/>
              <a:gd name="connsiteY1725" fmla="*/ 1733258 h 2689355"/>
              <a:gd name="connsiteX1726" fmla="*/ 1799565 w 2689355"/>
              <a:gd name="connsiteY1726" fmla="*/ 1733258 h 2689355"/>
              <a:gd name="connsiteX1727" fmla="*/ 1799565 w 2689355"/>
              <a:gd name="connsiteY1727" fmla="*/ 1693244 h 2689355"/>
              <a:gd name="connsiteX1728" fmla="*/ 1685835 w 2689355"/>
              <a:gd name="connsiteY1728" fmla="*/ 1693244 h 2689355"/>
              <a:gd name="connsiteX1729" fmla="*/ 1685835 w 2689355"/>
              <a:gd name="connsiteY1729" fmla="*/ 1733258 h 2689355"/>
              <a:gd name="connsiteX1730" fmla="*/ 1725849 w 2689355"/>
              <a:gd name="connsiteY1730" fmla="*/ 1733258 h 2689355"/>
              <a:gd name="connsiteX1731" fmla="*/ 1725849 w 2689355"/>
              <a:gd name="connsiteY1731" fmla="*/ 1693244 h 2689355"/>
              <a:gd name="connsiteX1732" fmla="*/ 1612120 w 2689355"/>
              <a:gd name="connsiteY1732" fmla="*/ 1693244 h 2689355"/>
              <a:gd name="connsiteX1733" fmla="*/ 1612120 w 2689355"/>
              <a:gd name="connsiteY1733" fmla="*/ 1733258 h 2689355"/>
              <a:gd name="connsiteX1734" fmla="*/ 1652133 w 2689355"/>
              <a:gd name="connsiteY1734" fmla="*/ 1733258 h 2689355"/>
              <a:gd name="connsiteX1735" fmla="*/ 1652133 w 2689355"/>
              <a:gd name="connsiteY1735" fmla="*/ 1693244 h 2689355"/>
              <a:gd name="connsiteX1736" fmla="*/ 1538404 w 2689355"/>
              <a:gd name="connsiteY1736" fmla="*/ 1693244 h 2689355"/>
              <a:gd name="connsiteX1737" fmla="*/ 1538404 w 2689355"/>
              <a:gd name="connsiteY1737" fmla="*/ 1733258 h 2689355"/>
              <a:gd name="connsiteX1738" fmla="*/ 1578418 w 2689355"/>
              <a:gd name="connsiteY1738" fmla="*/ 1733258 h 2689355"/>
              <a:gd name="connsiteX1739" fmla="*/ 1578418 w 2689355"/>
              <a:gd name="connsiteY1739" fmla="*/ 1693244 h 2689355"/>
              <a:gd name="connsiteX1740" fmla="*/ 1464688 w 2689355"/>
              <a:gd name="connsiteY1740" fmla="*/ 1693244 h 2689355"/>
              <a:gd name="connsiteX1741" fmla="*/ 1464688 w 2689355"/>
              <a:gd name="connsiteY1741" fmla="*/ 1733258 h 2689355"/>
              <a:gd name="connsiteX1742" fmla="*/ 1504702 w 2689355"/>
              <a:gd name="connsiteY1742" fmla="*/ 1733258 h 2689355"/>
              <a:gd name="connsiteX1743" fmla="*/ 1504702 w 2689355"/>
              <a:gd name="connsiteY1743" fmla="*/ 1693244 h 2689355"/>
              <a:gd name="connsiteX1744" fmla="*/ 1390973 w 2689355"/>
              <a:gd name="connsiteY1744" fmla="*/ 1693244 h 2689355"/>
              <a:gd name="connsiteX1745" fmla="*/ 1390973 w 2689355"/>
              <a:gd name="connsiteY1745" fmla="*/ 1733258 h 2689355"/>
              <a:gd name="connsiteX1746" fmla="*/ 1430986 w 2689355"/>
              <a:gd name="connsiteY1746" fmla="*/ 1733258 h 2689355"/>
              <a:gd name="connsiteX1747" fmla="*/ 1430986 w 2689355"/>
              <a:gd name="connsiteY1747" fmla="*/ 1693244 h 2689355"/>
              <a:gd name="connsiteX1748" fmla="*/ 1317258 w 2689355"/>
              <a:gd name="connsiteY1748" fmla="*/ 1693244 h 2689355"/>
              <a:gd name="connsiteX1749" fmla="*/ 1317258 w 2689355"/>
              <a:gd name="connsiteY1749" fmla="*/ 1733258 h 2689355"/>
              <a:gd name="connsiteX1750" fmla="*/ 1357271 w 2689355"/>
              <a:gd name="connsiteY1750" fmla="*/ 1733258 h 2689355"/>
              <a:gd name="connsiteX1751" fmla="*/ 1357271 w 2689355"/>
              <a:gd name="connsiteY1751" fmla="*/ 1693244 h 2689355"/>
              <a:gd name="connsiteX1752" fmla="*/ 1243543 w 2689355"/>
              <a:gd name="connsiteY1752" fmla="*/ 1693244 h 2689355"/>
              <a:gd name="connsiteX1753" fmla="*/ 1243543 w 2689355"/>
              <a:gd name="connsiteY1753" fmla="*/ 1733258 h 2689355"/>
              <a:gd name="connsiteX1754" fmla="*/ 1283557 w 2689355"/>
              <a:gd name="connsiteY1754" fmla="*/ 1733258 h 2689355"/>
              <a:gd name="connsiteX1755" fmla="*/ 1283557 w 2689355"/>
              <a:gd name="connsiteY1755" fmla="*/ 1693244 h 2689355"/>
              <a:gd name="connsiteX1756" fmla="*/ 1169827 w 2689355"/>
              <a:gd name="connsiteY1756" fmla="*/ 1693244 h 2689355"/>
              <a:gd name="connsiteX1757" fmla="*/ 1169827 w 2689355"/>
              <a:gd name="connsiteY1757" fmla="*/ 1733258 h 2689355"/>
              <a:gd name="connsiteX1758" fmla="*/ 1209841 w 2689355"/>
              <a:gd name="connsiteY1758" fmla="*/ 1733258 h 2689355"/>
              <a:gd name="connsiteX1759" fmla="*/ 1209841 w 2689355"/>
              <a:gd name="connsiteY1759" fmla="*/ 1693244 h 2689355"/>
              <a:gd name="connsiteX1760" fmla="*/ 1096112 w 2689355"/>
              <a:gd name="connsiteY1760" fmla="*/ 1693244 h 2689355"/>
              <a:gd name="connsiteX1761" fmla="*/ 1096112 w 2689355"/>
              <a:gd name="connsiteY1761" fmla="*/ 1733258 h 2689355"/>
              <a:gd name="connsiteX1762" fmla="*/ 1136125 w 2689355"/>
              <a:gd name="connsiteY1762" fmla="*/ 1733258 h 2689355"/>
              <a:gd name="connsiteX1763" fmla="*/ 1136125 w 2689355"/>
              <a:gd name="connsiteY1763" fmla="*/ 1693244 h 2689355"/>
              <a:gd name="connsiteX1764" fmla="*/ 1022396 w 2689355"/>
              <a:gd name="connsiteY1764" fmla="*/ 1693244 h 2689355"/>
              <a:gd name="connsiteX1765" fmla="*/ 1022396 w 2689355"/>
              <a:gd name="connsiteY1765" fmla="*/ 1733258 h 2689355"/>
              <a:gd name="connsiteX1766" fmla="*/ 1062410 w 2689355"/>
              <a:gd name="connsiteY1766" fmla="*/ 1733258 h 2689355"/>
              <a:gd name="connsiteX1767" fmla="*/ 1062410 w 2689355"/>
              <a:gd name="connsiteY1767" fmla="*/ 1693244 h 2689355"/>
              <a:gd name="connsiteX1768" fmla="*/ 948681 w 2689355"/>
              <a:gd name="connsiteY1768" fmla="*/ 1693244 h 2689355"/>
              <a:gd name="connsiteX1769" fmla="*/ 948681 w 2689355"/>
              <a:gd name="connsiteY1769" fmla="*/ 1733258 h 2689355"/>
              <a:gd name="connsiteX1770" fmla="*/ 988694 w 2689355"/>
              <a:gd name="connsiteY1770" fmla="*/ 1733258 h 2689355"/>
              <a:gd name="connsiteX1771" fmla="*/ 988694 w 2689355"/>
              <a:gd name="connsiteY1771" fmla="*/ 1693244 h 2689355"/>
              <a:gd name="connsiteX1772" fmla="*/ 874965 w 2689355"/>
              <a:gd name="connsiteY1772" fmla="*/ 1693244 h 2689355"/>
              <a:gd name="connsiteX1773" fmla="*/ 874965 w 2689355"/>
              <a:gd name="connsiteY1773" fmla="*/ 1733258 h 2689355"/>
              <a:gd name="connsiteX1774" fmla="*/ 914979 w 2689355"/>
              <a:gd name="connsiteY1774" fmla="*/ 1733258 h 2689355"/>
              <a:gd name="connsiteX1775" fmla="*/ 914979 w 2689355"/>
              <a:gd name="connsiteY1775" fmla="*/ 1693244 h 2689355"/>
              <a:gd name="connsiteX1776" fmla="*/ 801249 w 2689355"/>
              <a:gd name="connsiteY1776" fmla="*/ 1693244 h 2689355"/>
              <a:gd name="connsiteX1777" fmla="*/ 801249 w 2689355"/>
              <a:gd name="connsiteY1777" fmla="*/ 1733258 h 2689355"/>
              <a:gd name="connsiteX1778" fmla="*/ 841263 w 2689355"/>
              <a:gd name="connsiteY1778" fmla="*/ 1733258 h 2689355"/>
              <a:gd name="connsiteX1779" fmla="*/ 841263 w 2689355"/>
              <a:gd name="connsiteY1779" fmla="*/ 1693244 h 2689355"/>
              <a:gd name="connsiteX1780" fmla="*/ 727534 w 2689355"/>
              <a:gd name="connsiteY1780" fmla="*/ 1693244 h 2689355"/>
              <a:gd name="connsiteX1781" fmla="*/ 727534 w 2689355"/>
              <a:gd name="connsiteY1781" fmla="*/ 1733258 h 2689355"/>
              <a:gd name="connsiteX1782" fmla="*/ 767548 w 2689355"/>
              <a:gd name="connsiteY1782" fmla="*/ 1733258 h 2689355"/>
              <a:gd name="connsiteX1783" fmla="*/ 767548 w 2689355"/>
              <a:gd name="connsiteY1783" fmla="*/ 1693244 h 2689355"/>
              <a:gd name="connsiteX1784" fmla="*/ 653818 w 2689355"/>
              <a:gd name="connsiteY1784" fmla="*/ 1693244 h 2689355"/>
              <a:gd name="connsiteX1785" fmla="*/ 653818 w 2689355"/>
              <a:gd name="connsiteY1785" fmla="*/ 1733258 h 2689355"/>
              <a:gd name="connsiteX1786" fmla="*/ 693832 w 2689355"/>
              <a:gd name="connsiteY1786" fmla="*/ 1733258 h 2689355"/>
              <a:gd name="connsiteX1787" fmla="*/ 693832 w 2689355"/>
              <a:gd name="connsiteY1787" fmla="*/ 1693244 h 2689355"/>
              <a:gd name="connsiteX1788" fmla="*/ 580103 w 2689355"/>
              <a:gd name="connsiteY1788" fmla="*/ 1693244 h 2689355"/>
              <a:gd name="connsiteX1789" fmla="*/ 580103 w 2689355"/>
              <a:gd name="connsiteY1789" fmla="*/ 1733258 h 2689355"/>
              <a:gd name="connsiteX1790" fmla="*/ 620117 w 2689355"/>
              <a:gd name="connsiteY1790" fmla="*/ 1733258 h 2689355"/>
              <a:gd name="connsiteX1791" fmla="*/ 620117 w 2689355"/>
              <a:gd name="connsiteY1791" fmla="*/ 1693244 h 2689355"/>
              <a:gd name="connsiteX1792" fmla="*/ 506387 w 2689355"/>
              <a:gd name="connsiteY1792" fmla="*/ 1693244 h 2689355"/>
              <a:gd name="connsiteX1793" fmla="*/ 506387 w 2689355"/>
              <a:gd name="connsiteY1793" fmla="*/ 1733258 h 2689355"/>
              <a:gd name="connsiteX1794" fmla="*/ 546401 w 2689355"/>
              <a:gd name="connsiteY1794" fmla="*/ 1733258 h 2689355"/>
              <a:gd name="connsiteX1795" fmla="*/ 546401 w 2689355"/>
              <a:gd name="connsiteY1795" fmla="*/ 1693244 h 2689355"/>
              <a:gd name="connsiteX1796" fmla="*/ 432672 w 2689355"/>
              <a:gd name="connsiteY1796" fmla="*/ 1693244 h 2689355"/>
              <a:gd name="connsiteX1797" fmla="*/ 432672 w 2689355"/>
              <a:gd name="connsiteY1797" fmla="*/ 1733258 h 2689355"/>
              <a:gd name="connsiteX1798" fmla="*/ 472686 w 2689355"/>
              <a:gd name="connsiteY1798" fmla="*/ 1733258 h 2689355"/>
              <a:gd name="connsiteX1799" fmla="*/ 472686 w 2689355"/>
              <a:gd name="connsiteY1799" fmla="*/ 1693244 h 2689355"/>
              <a:gd name="connsiteX1800" fmla="*/ 358956 w 2689355"/>
              <a:gd name="connsiteY1800" fmla="*/ 1693244 h 2689355"/>
              <a:gd name="connsiteX1801" fmla="*/ 358956 w 2689355"/>
              <a:gd name="connsiteY1801" fmla="*/ 1733258 h 2689355"/>
              <a:gd name="connsiteX1802" fmla="*/ 398970 w 2689355"/>
              <a:gd name="connsiteY1802" fmla="*/ 1733258 h 2689355"/>
              <a:gd name="connsiteX1803" fmla="*/ 398970 w 2689355"/>
              <a:gd name="connsiteY1803" fmla="*/ 1693244 h 2689355"/>
              <a:gd name="connsiteX1804" fmla="*/ 285241 w 2689355"/>
              <a:gd name="connsiteY1804" fmla="*/ 1693244 h 2689355"/>
              <a:gd name="connsiteX1805" fmla="*/ 285241 w 2689355"/>
              <a:gd name="connsiteY1805" fmla="*/ 1733258 h 2689355"/>
              <a:gd name="connsiteX1806" fmla="*/ 325255 w 2689355"/>
              <a:gd name="connsiteY1806" fmla="*/ 1733258 h 2689355"/>
              <a:gd name="connsiteX1807" fmla="*/ 325255 w 2689355"/>
              <a:gd name="connsiteY1807" fmla="*/ 1693244 h 2689355"/>
              <a:gd name="connsiteX1808" fmla="*/ 211525 w 2689355"/>
              <a:gd name="connsiteY1808" fmla="*/ 1693244 h 2689355"/>
              <a:gd name="connsiteX1809" fmla="*/ 211525 w 2689355"/>
              <a:gd name="connsiteY1809" fmla="*/ 1733258 h 2689355"/>
              <a:gd name="connsiteX1810" fmla="*/ 251539 w 2689355"/>
              <a:gd name="connsiteY1810" fmla="*/ 1733258 h 2689355"/>
              <a:gd name="connsiteX1811" fmla="*/ 251539 w 2689355"/>
              <a:gd name="connsiteY1811" fmla="*/ 1693244 h 2689355"/>
              <a:gd name="connsiteX1812" fmla="*/ 137810 w 2689355"/>
              <a:gd name="connsiteY1812" fmla="*/ 1693244 h 2689355"/>
              <a:gd name="connsiteX1813" fmla="*/ 137810 w 2689355"/>
              <a:gd name="connsiteY1813" fmla="*/ 1733258 h 2689355"/>
              <a:gd name="connsiteX1814" fmla="*/ 177824 w 2689355"/>
              <a:gd name="connsiteY1814" fmla="*/ 1733258 h 2689355"/>
              <a:gd name="connsiteX1815" fmla="*/ 177824 w 2689355"/>
              <a:gd name="connsiteY1815" fmla="*/ 1693244 h 2689355"/>
              <a:gd name="connsiteX1816" fmla="*/ 64088 w 2689355"/>
              <a:gd name="connsiteY1816" fmla="*/ 1693244 h 2689355"/>
              <a:gd name="connsiteX1817" fmla="*/ 64088 w 2689355"/>
              <a:gd name="connsiteY1817" fmla="*/ 1733258 h 2689355"/>
              <a:gd name="connsiteX1818" fmla="*/ 104108 w 2689355"/>
              <a:gd name="connsiteY1818" fmla="*/ 1733258 h 2689355"/>
              <a:gd name="connsiteX1819" fmla="*/ 104108 w 2689355"/>
              <a:gd name="connsiteY1819" fmla="*/ 1693244 h 2689355"/>
              <a:gd name="connsiteX1820" fmla="*/ 2570421 w 2689355"/>
              <a:gd name="connsiteY1820" fmla="*/ 1619529 h 2689355"/>
              <a:gd name="connsiteX1821" fmla="*/ 2570421 w 2689355"/>
              <a:gd name="connsiteY1821" fmla="*/ 1659543 h 2689355"/>
              <a:gd name="connsiteX1822" fmla="*/ 2610435 w 2689355"/>
              <a:gd name="connsiteY1822" fmla="*/ 1659543 h 2689355"/>
              <a:gd name="connsiteX1823" fmla="*/ 2610435 w 2689355"/>
              <a:gd name="connsiteY1823" fmla="*/ 1619529 h 2689355"/>
              <a:gd name="connsiteX1824" fmla="*/ 2496706 w 2689355"/>
              <a:gd name="connsiteY1824" fmla="*/ 1619529 h 2689355"/>
              <a:gd name="connsiteX1825" fmla="*/ 2496706 w 2689355"/>
              <a:gd name="connsiteY1825" fmla="*/ 1659543 h 2689355"/>
              <a:gd name="connsiteX1826" fmla="*/ 2536719 w 2689355"/>
              <a:gd name="connsiteY1826" fmla="*/ 1659543 h 2689355"/>
              <a:gd name="connsiteX1827" fmla="*/ 2536719 w 2689355"/>
              <a:gd name="connsiteY1827" fmla="*/ 1619529 h 2689355"/>
              <a:gd name="connsiteX1828" fmla="*/ 2422990 w 2689355"/>
              <a:gd name="connsiteY1828" fmla="*/ 1619529 h 2689355"/>
              <a:gd name="connsiteX1829" fmla="*/ 2422990 w 2689355"/>
              <a:gd name="connsiteY1829" fmla="*/ 1659543 h 2689355"/>
              <a:gd name="connsiteX1830" fmla="*/ 2463004 w 2689355"/>
              <a:gd name="connsiteY1830" fmla="*/ 1659543 h 2689355"/>
              <a:gd name="connsiteX1831" fmla="*/ 2463004 w 2689355"/>
              <a:gd name="connsiteY1831" fmla="*/ 1619529 h 2689355"/>
              <a:gd name="connsiteX1832" fmla="*/ 2349275 w 2689355"/>
              <a:gd name="connsiteY1832" fmla="*/ 1619529 h 2689355"/>
              <a:gd name="connsiteX1833" fmla="*/ 2349275 w 2689355"/>
              <a:gd name="connsiteY1833" fmla="*/ 1659543 h 2689355"/>
              <a:gd name="connsiteX1834" fmla="*/ 2389288 w 2689355"/>
              <a:gd name="connsiteY1834" fmla="*/ 1659543 h 2689355"/>
              <a:gd name="connsiteX1835" fmla="*/ 2389288 w 2689355"/>
              <a:gd name="connsiteY1835" fmla="*/ 1619529 h 2689355"/>
              <a:gd name="connsiteX1836" fmla="*/ 2275559 w 2689355"/>
              <a:gd name="connsiteY1836" fmla="*/ 1619529 h 2689355"/>
              <a:gd name="connsiteX1837" fmla="*/ 2275559 w 2689355"/>
              <a:gd name="connsiteY1837" fmla="*/ 1659543 h 2689355"/>
              <a:gd name="connsiteX1838" fmla="*/ 2315573 w 2689355"/>
              <a:gd name="connsiteY1838" fmla="*/ 1659543 h 2689355"/>
              <a:gd name="connsiteX1839" fmla="*/ 2315573 w 2689355"/>
              <a:gd name="connsiteY1839" fmla="*/ 1619529 h 2689355"/>
              <a:gd name="connsiteX1840" fmla="*/ 2201843 w 2689355"/>
              <a:gd name="connsiteY1840" fmla="*/ 1619529 h 2689355"/>
              <a:gd name="connsiteX1841" fmla="*/ 2201843 w 2689355"/>
              <a:gd name="connsiteY1841" fmla="*/ 1659543 h 2689355"/>
              <a:gd name="connsiteX1842" fmla="*/ 2241857 w 2689355"/>
              <a:gd name="connsiteY1842" fmla="*/ 1659543 h 2689355"/>
              <a:gd name="connsiteX1843" fmla="*/ 2241857 w 2689355"/>
              <a:gd name="connsiteY1843" fmla="*/ 1619529 h 2689355"/>
              <a:gd name="connsiteX1844" fmla="*/ 2128128 w 2689355"/>
              <a:gd name="connsiteY1844" fmla="*/ 1619529 h 2689355"/>
              <a:gd name="connsiteX1845" fmla="*/ 2128128 w 2689355"/>
              <a:gd name="connsiteY1845" fmla="*/ 1659543 h 2689355"/>
              <a:gd name="connsiteX1846" fmla="*/ 2168142 w 2689355"/>
              <a:gd name="connsiteY1846" fmla="*/ 1659543 h 2689355"/>
              <a:gd name="connsiteX1847" fmla="*/ 2168142 w 2689355"/>
              <a:gd name="connsiteY1847" fmla="*/ 1619529 h 2689355"/>
              <a:gd name="connsiteX1848" fmla="*/ 2054412 w 2689355"/>
              <a:gd name="connsiteY1848" fmla="*/ 1619529 h 2689355"/>
              <a:gd name="connsiteX1849" fmla="*/ 2054412 w 2689355"/>
              <a:gd name="connsiteY1849" fmla="*/ 1659543 h 2689355"/>
              <a:gd name="connsiteX1850" fmla="*/ 2094426 w 2689355"/>
              <a:gd name="connsiteY1850" fmla="*/ 1659543 h 2689355"/>
              <a:gd name="connsiteX1851" fmla="*/ 2094426 w 2689355"/>
              <a:gd name="connsiteY1851" fmla="*/ 1619529 h 2689355"/>
              <a:gd name="connsiteX1852" fmla="*/ 1980697 w 2689355"/>
              <a:gd name="connsiteY1852" fmla="*/ 1619529 h 2689355"/>
              <a:gd name="connsiteX1853" fmla="*/ 1980697 w 2689355"/>
              <a:gd name="connsiteY1853" fmla="*/ 1659543 h 2689355"/>
              <a:gd name="connsiteX1854" fmla="*/ 2020711 w 2689355"/>
              <a:gd name="connsiteY1854" fmla="*/ 1659543 h 2689355"/>
              <a:gd name="connsiteX1855" fmla="*/ 2020711 w 2689355"/>
              <a:gd name="connsiteY1855" fmla="*/ 1619529 h 2689355"/>
              <a:gd name="connsiteX1856" fmla="*/ 1906981 w 2689355"/>
              <a:gd name="connsiteY1856" fmla="*/ 1619529 h 2689355"/>
              <a:gd name="connsiteX1857" fmla="*/ 1906981 w 2689355"/>
              <a:gd name="connsiteY1857" fmla="*/ 1659543 h 2689355"/>
              <a:gd name="connsiteX1858" fmla="*/ 1946995 w 2689355"/>
              <a:gd name="connsiteY1858" fmla="*/ 1659543 h 2689355"/>
              <a:gd name="connsiteX1859" fmla="*/ 1946995 w 2689355"/>
              <a:gd name="connsiteY1859" fmla="*/ 1619529 h 2689355"/>
              <a:gd name="connsiteX1860" fmla="*/ 1833266 w 2689355"/>
              <a:gd name="connsiteY1860" fmla="*/ 1619529 h 2689355"/>
              <a:gd name="connsiteX1861" fmla="*/ 1833266 w 2689355"/>
              <a:gd name="connsiteY1861" fmla="*/ 1659543 h 2689355"/>
              <a:gd name="connsiteX1862" fmla="*/ 1873280 w 2689355"/>
              <a:gd name="connsiteY1862" fmla="*/ 1659543 h 2689355"/>
              <a:gd name="connsiteX1863" fmla="*/ 1873280 w 2689355"/>
              <a:gd name="connsiteY1863" fmla="*/ 1619529 h 2689355"/>
              <a:gd name="connsiteX1864" fmla="*/ 1759551 w 2689355"/>
              <a:gd name="connsiteY1864" fmla="*/ 1619529 h 2689355"/>
              <a:gd name="connsiteX1865" fmla="*/ 1759551 w 2689355"/>
              <a:gd name="connsiteY1865" fmla="*/ 1659543 h 2689355"/>
              <a:gd name="connsiteX1866" fmla="*/ 1799565 w 2689355"/>
              <a:gd name="connsiteY1866" fmla="*/ 1659543 h 2689355"/>
              <a:gd name="connsiteX1867" fmla="*/ 1799565 w 2689355"/>
              <a:gd name="connsiteY1867" fmla="*/ 1619529 h 2689355"/>
              <a:gd name="connsiteX1868" fmla="*/ 1685835 w 2689355"/>
              <a:gd name="connsiteY1868" fmla="*/ 1619529 h 2689355"/>
              <a:gd name="connsiteX1869" fmla="*/ 1685835 w 2689355"/>
              <a:gd name="connsiteY1869" fmla="*/ 1659543 h 2689355"/>
              <a:gd name="connsiteX1870" fmla="*/ 1725849 w 2689355"/>
              <a:gd name="connsiteY1870" fmla="*/ 1659543 h 2689355"/>
              <a:gd name="connsiteX1871" fmla="*/ 1725849 w 2689355"/>
              <a:gd name="connsiteY1871" fmla="*/ 1619529 h 2689355"/>
              <a:gd name="connsiteX1872" fmla="*/ 1612120 w 2689355"/>
              <a:gd name="connsiteY1872" fmla="*/ 1619529 h 2689355"/>
              <a:gd name="connsiteX1873" fmla="*/ 1612120 w 2689355"/>
              <a:gd name="connsiteY1873" fmla="*/ 1659543 h 2689355"/>
              <a:gd name="connsiteX1874" fmla="*/ 1652133 w 2689355"/>
              <a:gd name="connsiteY1874" fmla="*/ 1659543 h 2689355"/>
              <a:gd name="connsiteX1875" fmla="*/ 1652133 w 2689355"/>
              <a:gd name="connsiteY1875" fmla="*/ 1619529 h 2689355"/>
              <a:gd name="connsiteX1876" fmla="*/ 1538404 w 2689355"/>
              <a:gd name="connsiteY1876" fmla="*/ 1619529 h 2689355"/>
              <a:gd name="connsiteX1877" fmla="*/ 1538404 w 2689355"/>
              <a:gd name="connsiteY1877" fmla="*/ 1659543 h 2689355"/>
              <a:gd name="connsiteX1878" fmla="*/ 1578418 w 2689355"/>
              <a:gd name="connsiteY1878" fmla="*/ 1659543 h 2689355"/>
              <a:gd name="connsiteX1879" fmla="*/ 1578418 w 2689355"/>
              <a:gd name="connsiteY1879" fmla="*/ 1619529 h 2689355"/>
              <a:gd name="connsiteX1880" fmla="*/ 1464688 w 2689355"/>
              <a:gd name="connsiteY1880" fmla="*/ 1619529 h 2689355"/>
              <a:gd name="connsiteX1881" fmla="*/ 1464688 w 2689355"/>
              <a:gd name="connsiteY1881" fmla="*/ 1659543 h 2689355"/>
              <a:gd name="connsiteX1882" fmla="*/ 1504702 w 2689355"/>
              <a:gd name="connsiteY1882" fmla="*/ 1659543 h 2689355"/>
              <a:gd name="connsiteX1883" fmla="*/ 1504702 w 2689355"/>
              <a:gd name="connsiteY1883" fmla="*/ 1619529 h 2689355"/>
              <a:gd name="connsiteX1884" fmla="*/ 1390973 w 2689355"/>
              <a:gd name="connsiteY1884" fmla="*/ 1619529 h 2689355"/>
              <a:gd name="connsiteX1885" fmla="*/ 1390973 w 2689355"/>
              <a:gd name="connsiteY1885" fmla="*/ 1659543 h 2689355"/>
              <a:gd name="connsiteX1886" fmla="*/ 1430986 w 2689355"/>
              <a:gd name="connsiteY1886" fmla="*/ 1659543 h 2689355"/>
              <a:gd name="connsiteX1887" fmla="*/ 1430986 w 2689355"/>
              <a:gd name="connsiteY1887" fmla="*/ 1619529 h 2689355"/>
              <a:gd name="connsiteX1888" fmla="*/ 1317258 w 2689355"/>
              <a:gd name="connsiteY1888" fmla="*/ 1619529 h 2689355"/>
              <a:gd name="connsiteX1889" fmla="*/ 1317258 w 2689355"/>
              <a:gd name="connsiteY1889" fmla="*/ 1659543 h 2689355"/>
              <a:gd name="connsiteX1890" fmla="*/ 1357271 w 2689355"/>
              <a:gd name="connsiteY1890" fmla="*/ 1659543 h 2689355"/>
              <a:gd name="connsiteX1891" fmla="*/ 1357271 w 2689355"/>
              <a:gd name="connsiteY1891" fmla="*/ 1619529 h 2689355"/>
              <a:gd name="connsiteX1892" fmla="*/ 1243543 w 2689355"/>
              <a:gd name="connsiteY1892" fmla="*/ 1619529 h 2689355"/>
              <a:gd name="connsiteX1893" fmla="*/ 1243543 w 2689355"/>
              <a:gd name="connsiteY1893" fmla="*/ 1659543 h 2689355"/>
              <a:gd name="connsiteX1894" fmla="*/ 1283557 w 2689355"/>
              <a:gd name="connsiteY1894" fmla="*/ 1659543 h 2689355"/>
              <a:gd name="connsiteX1895" fmla="*/ 1283557 w 2689355"/>
              <a:gd name="connsiteY1895" fmla="*/ 1619529 h 2689355"/>
              <a:gd name="connsiteX1896" fmla="*/ 1169827 w 2689355"/>
              <a:gd name="connsiteY1896" fmla="*/ 1619529 h 2689355"/>
              <a:gd name="connsiteX1897" fmla="*/ 1169827 w 2689355"/>
              <a:gd name="connsiteY1897" fmla="*/ 1659543 h 2689355"/>
              <a:gd name="connsiteX1898" fmla="*/ 1209841 w 2689355"/>
              <a:gd name="connsiteY1898" fmla="*/ 1659543 h 2689355"/>
              <a:gd name="connsiteX1899" fmla="*/ 1209841 w 2689355"/>
              <a:gd name="connsiteY1899" fmla="*/ 1619529 h 2689355"/>
              <a:gd name="connsiteX1900" fmla="*/ 1096112 w 2689355"/>
              <a:gd name="connsiteY1900" fmla="*/ 1619529 h 2689355"/>
              <a:gd name="connsiteX1901" fmla="*/ 1096112 w 2689355"/>
              <a:gd name="connsiteY1901" fmla="*/ 1659543 h 2689355"/>
              <a:gd name="connsiteX1902" fmla="*/ 1136125 w 2689355"/>
              <a:gd name="connsiteY1902" fmla="*/ 1659543 h 2689355"/>
              <a:gd name="connsiteX1903" fmla="*/ 1136125 w 2689355"/>
              <a:gd name="connsiteY1903" fmla="*/ 1619529 h 2689355"/>
              <a:gd name="connsiteX1904" fmla="*/ 1022396 w 2689355"/>
              <a:gd name="connsiteY1904" fmla="*/ 1619529 h 2689355"/>
              <a:gd name="connsiteX1905" fmla="*/ 1022396 w 2689355"/>
              <a:gd name="connsiteY1905" fmla="*/ 1659543 h 2689355"/>
              <a:gd name="connsiteX1906" fmla="*/ 1062410 w 2689355"/>
              <a:gd name="connsiteY1906" fmla="*/ 1659543 h 2689355"/>
              <a:gd name="connsiteX1907" fmla="*/ 1062410 w 2689355"/>
              <a:gd name="connsiteY1907" fmla="*/ 1619529 h 2689355"/>
              <a:gd name="connsiteX1908" fmla="*/ 948681 w 2689355"/>
              <a:gd name="connsiteY1908" fmla="*/ 1619529 h 2689355"/>
              <a:gd name="connsiteX1909" fmla="*/ 948681 w 2689355"/>
              <a:gd name="connsiteY1909" fmla="*/ 1659543 h 2689355"/>
              <a:gd name="connsiteX1910" fmla="*/ 988694 w 2689355"/>
              <a:gd name="connsiteY1910" fmla="*/ 1659543 h 2689355"/>
              <a:gd name="connsiteX1911" fmla="*/ 988694 w 2689355"/>
              <a:gd name="connsiteY1911" fmla="*/ 1619529 h 2689355"/>
              <a:gd name="connsiteX1912" fmla="*/ 874965 w 2689355"/>
              <a:gd name="connsiteY1912" fmla="*/ 1619529 h 2689355"/>
              <a:gd name="connsiteX1913" fmla="*/ 874965 w 2689355"/>
              <a:gd name="connsiteY1913" fmla="*/ 1659543 h 2689355"/>
              <a:gd name="connsiteX1914" fmla="*/ 914979 w 2689355"/>
              <a:gd name="connsiteY1914" fmla="*/ 1659543 h 2689355"/>
              <a:gd name="connsiteX1915" fmla="*/ 914979 w 2689355"/>
              <a:gd name="connsiteY1915" fmla="*/ 1619529 h 2689355"/>
              <a:gd name="connsiteX1916" fmla="*/ 801249 w 2689355"/>
              <a:gd name="connsiteY1916" fmla="*/ 1619529 h 2689355"/>
              <a:gd name="connsiteX1917" fmla="*/ 801249 w 2689355"/>
              <a:gd name="connsiteY1917" fmla="*/ 1659543 h 2689355"/>
              <a:gd name="connsiteX1918" fmla="*/ 841263 w 2689355"/>
              <a:gd name="connsiteY1918" fmla="*/ 1659543 h 2689355"/>
              <a:gd name="connsiteX1919" fmla="*/ 841263 w 2689355"/>
              <a:gd name="connsiteY1919" fmla="*/ 1619529 h 2689355"/>
              <a:gd name="connsiteX1920" fmla="*/ 727534 w 2689355"/>
              <a:gd name="connsiteY1920" fmla="*/ 1619529 h 2689355"/>
              <a:gd name="connsiteX1921" fmla="*/ 727534 w 2689355"/>
              <a:gd name="connsiteY1921" fmla="*/ 1659543 h 2689355"/>
              <a:gd name="connsiteX1922" fmla="*/ 767548 w 2689355"/>
              <a:gd name="connsiteY1922" fmla="*/ 1659543 h 2689355"/>
              <a:gd name="connsiteX1923" fmla="*/ 767548 w 2689355"/>
              <a:gd name="connsiteY1923" fmla="*/ 1619529 h 2689355"/>
              <a:gd name="connsiteX1924" fmla="*/ 653818 w 2689355"/>
              <a:gd name="connsiteY1924" fmla="*/ 1619529 h 2689355"/>
              <a:gd name="connsiteX1925" fmla="*/ 653818 w 2689355"/>
              <a:gd name="connsiteY1925" fmla="*/ 1659543 h 2689355"/>
              <a:gd name="connsiteX1926" fmla="*/ 693832 w 2689355"/>
              <a:gd name="connsiteY1926" fmla="*/ 1659543 h 2689355"/>
              <a:gd name="connsiteX1927" fmla="*/ 693832 w 2689355"/>
              <a:gd name="connsiteY1927" fmla="*/ 1619529 h 2689355"/>
              <a:gd name="connsiteX1928" fmla="*/ 580103 w 2689355"/>
              <a:gd name="connsiteY1928" fmla="*/ 1619529 h 2689355"/>
              <a:gd name="connsiteX1929" fmla="*/ 580103 w 2689355"/>
              <a:gd name="connsiteY1929" fmla="*/ 1659543 h 2689355"/>
              <a:gd name="connsiteX1930" fmla="*/ 620117 w 2689355"/>
              <a:gd name="connsiteY1930" fmla="*/ 1659543 h 2689355"/>
              <a:gd name="connsiteX1931" fmla="*/ 620117 w 2689355"/>
              <a:gd name="connsiteY1931" fmla="*/ 1619529 h 2689355"/>
              <a:gd name="connsiteX1932" fmla="*/ 506387 w 2689355"/>
              <a:gd name="connsiteY1932" fmla="*/ 1619529 h 2689355"/>
              <a:gd name="connsiteX1933" fmla="*/ 506387 w 2689355"/>
              <a:gd name="connsiteY1933" fmla="*/ 1659543 h 2689355"/>
              <a:gd name="connsiteX1934" fmla="*/ 546401 w 2689355"/>
              <a:gd name="connsiteY1934" fmla="*/ 1659543 h 2689355"/>
              <a:gd name="connsiteX1935" fmla="*/ 546401 w 2689355"/>
              <a:gd name="connsiteY1935" fmla="*/ 1619529 h 2689355"/>
              <a:gd name="connsiteX1936" fmla="*/ 432672 w 2689355"/>
              <a:gd name="connsiteY1936" fmla="*/ 1619529 h 2689355"/>
              <a:gd name="connsiteX1937" fmla="*/ 432672 w 2689355"/>
              <a:gd name="connsiteY1937" fmla="*/ 1659543 h 2689355"/>
              <a:gd name="connsiteX1938" fmla="*/ 472686 w 2689355"/>
              <a:gd name="connsiteY1938" fmla="*/ 1659543 h 2689355"/>
              <a:gd name="connsiteX1939" fmla="*/ 472686 w 2689355"/>
              <a:gd name="connsiteY1939" fmla="*/ 1619529 h 2689355"/>
              <a:gd name="connsiteX1940" fmla="*/ 358956 w 2689355"/>
              <a:gd name="connsiteY1940" fmla="*/ 1619529 h 2689355"/>
              <a:gd name="connsiteX1941" fmla="*/ 358956 w 2689355"/>
              <a:gd name="connsiteY1941" fmla="*/ 1659543 h 2689355"/>
              <a:gd name="connsiteX1942" fmla="*/ 398970 w 2689355"/>
              <a:gd name="connsiteY1942" fmla="*/ 1659543 h 2689355"/>
              <a:gd name="connsiteX1943" fmla="*/ 398970 w 2689355"/>
              <a:gd name="connsiteY1943" fmla="*/ 1619529 h 2689355"/>
              <a:gd name="connsiteX1944" fmla="*/ 285241 w 2689355"/>
              <a:gd name="connsiteY1944" fmla="*/ 1619529 h 2689355"/>
              <a:gd name="connsiteX1945" fmla="*/ 285241 w 2689355"/>
              <a:gd name="connsiteY1945" fmla="*/ 1659543 h 2689355"/>
              <a:gd name="connsiteX1946" fmla="*/ 325255 w 2689355"/>
              <a:gd name="connsiteY1946" fmla="*/ 1659543 h 2689355"/>
              <a:gd name="connsiteX1947" fmla="*/ 325255 w 2689355"/>
              <a:gd name="connsiteY1947" fmla="*/ 1619529 h 2689355"/>
              <a:gd name="connsiteX1948" fmla="*/ 211525 w 2689355"/>
              <a:gd name="connsiteY1948" fmla="*/ 1619529 h 2689355"/>
              <a:gd name="connsiteX1949" fmla="*/ 211525 w 2689355"/>
              <a:gd name="connsiteY1949" fmla="*/ 1659543 h 2689355"/>
              <a:gd name="connsiteX1950" fmla="*/ 251539 w 2689355"/>
              <a:gd name="connsiteY1950" fmla="*/ 1659543 h 2689355"/>
              <a:gd name="connsiteX1951" fmla="*/ 251539 w 2689355"/>
              <a:gd name="connsiteY1951" fmla="*/ 1619529 h 2689355"/>
              <a:gd name="connsiteX1952" fmla="*/ 137810 w 2689355"/>
              <a:gd name="connsiteY1952" fmla="*/ 1619529 h 2689355"/>
              <a:gd name="connsiteX1953" fmla="*/ 137810 w 2689355"/>
              <a:gd name="connsiteY1953" fmla="*/ 1659543 h 2689355"/>
              <a:gd name="connsiteX1954" fmla="*/ 177824 w 2689355"/>
              <a:gd name="connsiteY1954" fmla="*/ 1659543 h 2689355"/>
              <a:gd name="connsiteX1955" fmla="*/ 177824 w 2689355"/>
              <a:gd name="connsiteY1955" fmla="*/ 1619529 h 2689355"/>
              <a:gd name="connsiteX1956" fmla="*/ 64088 w 2689355"/>
              <a:gd name="connsiteY1956" fmla="*/ 1619529 h 2689355"/>
              <a:gd name="connsiteX1957" fmla="*/ 64088 w 2689355"/>
              <a:gd name="connsiteY1957" fmla="*/ 1659543 h 2689355"/>
              <a:gd name="connsiteX1958" fmla="*/ 104108 w 2689355"/>
              <a:gd name="connsiteY1958" fmla="*/ 1659543 h 2689355"/>
              <a:gd name="connsiteX1959" fmla="*/ 104108 w 2689355"/>
              <a:gd name="connsiteY1959" fmla="*/ 1619529 h 2689355"/>
              <a:gd name="connsiteX1960" fmla="*/ 2570421 w 2689355"/>
              <a:gd name="connsiteY1960" fmla="*/ 1545813 h 2689355"/>
              <a:gd name="connsiteX1961" fmla="*/ 2570421 w 2689355"/>
              <a:gd name="connsiteY1961" fmla="*/ 1585827 h 2689355"/>
              <a:gd name="connsiteX1962" fmla="*/ 2610435 w 2689355"/>
              <a:gd name="connsiteY1962" fmla="*/ 1585827 h 2689355"/>
              <a:gd name="connsiteX1963" fmla="*/ 2610435 w 2689355"/>
              <a:gd name="connsiteY1963" fmla="*/ 1545813 h 2689355"/>
              <a:gd name="connsiteX1964" fmla="*/ 2496706 w 2689355"/>
              <a:gd name="connsiteY1964" fmla="*/ 1545813 h 2689355"/>
              <a:gd name="connsiteX1965" fmla="*/ 2496706 w 2689355"/>
              <a:gd name="connsiteY1965" fmla="*/ 1585827 h 2689355"/>
              <a:gd name="connsiteX1966" fmla="*/ 2536719 w 2689355"/>
              <a:gd name="connsiteY1966" fmla="*/ 1585827 h 2689355"/>
              <a:gd name="connsiteX1967" fmla="*/ 2536719 w 2689355"/>
              <a:gd name="connsiteY1967" fmla="*/ 1545813 h 2689355"/>
              <a:gd name="connsiteX1968" fmla="*/ 2422990 w 2689355"/>
              <a:gd name="connsiteY1968" fmla="*/ 1545813 h 2689355"/>
              <a:gd name="connsiteX1969" fmla="*/ 2422990 w 2689355"/>
              <a:gd name="connsiteY1969" fmla="*/ 1585827 h 2689355"/>
              <a:gd name="connsiteX1970" fmla="*/ 2463004 w 2689355"/>
              <a:gd name="connsiteY1970" fmla="*/ 1585827 h 2689355"/>
              <a:gd name="connsiteX1971" fmla="*/ 2463004 w 2689355"/>
              <a:gd name="connsiteY1971" fmla="*/ 1545813 h 2689355"/>
              <a:gd name="connsiteX1972" fmla="*/ 2349275 w 2689355"/>
              <a:gd name="connsiteY1972" fmla="*/ 1545813 h 2689355"/>
              <a:gd name="connsiteX1973" fmla="*/ 2349275 w 2689355"/>
              <a:gd name="connsiteY1973" fmla="*/ 1585827 h 2689355"/>
              <a:gd name="connsiteX1974" fmla="*/ 2389288 w 2689355"/>
              <a:gd name="connsiteY1974" fmla="*/ 1585827 h 2689355"/>
              <a:gd name="connsiteX1975" fmla="*/ 2389288 w 2689355"/>
              <a:gd name="connsiteY1975" fmla="*/ 1545813 h 2689355"/>
              <a:gd name="connsiteX1976" fmla="*/ 2275559 w 2689355"/>
              <a:gd name="connsiteY1976" fmla="*/ 1545813 h 2689355"/>
              <a:gd name="connsiteX1977" fmla="*/ 2275559 w 2689355"/>
              <a:gd name="connsiteY1977" fmla="*/ 1585827 h 2689355"/>
              <a:gd name="connsiteX1978" fmla="*/ 2315573 w 2689355"/>
              <a:gd name="connsiteY1978" fmla="*/ 1585827 h 2689355"/>
              <a:gd name="connsiteX1979" fmla="*/ 2315573 w 2689355"/>
              <a:gd name="connsiteY1979" fmla="*/ 1545813 h 2689355"/>
              <a:gd name="connsiteX1980" fmla="*/ 2201843 w 2689355"/>
              <a:gd name="connsiteY1980" fmla="*/ 1545813 h 2689355"/>
              <a:gd name="connsiteX1981" fmla="*/ 2201843 w 2689355"/>
              <a:gd name="connsiteY1981" fmla="*/ 1585827 h 2689355"/>
              <a:gd name="connsiteX1982" fmla="*/ 2241857 w 2689355"/>
              <a:gd name="connsiteY1982" fmla="*/ 1585827 h 2689355"/>
              <a:gd name="connsiteX1983" fmla="*/ 2241857 w 2689355"/>
              <a:gd name="connsiteY1983" fmla="*/ 1545813 h 2689355"/>
              <a:gd name="connsiteX1984" fmla="*/ 2128128 w 2689355"/>
              <a:gd name="connsiteY1984" fmla="*/ 1545813 h 2689355"/>
              <a:gd name="connsiteX1985" fmla="*/ 2128128 w 2689355"/>
              <a:gd name="connsiteY1985" fmla="*/ 1585827 h 2689355"/>
              <a:gd name="connsiteX1986" fmla="*/ 2168142 w 2689355"/>
              <a:gd name="connsiteY1986" fmla="*/ 1585827 h 2689355"/>
              <a:gd name="connsiteX1987" fmla="*/ 2168142 w 2689355"/>
              <a:gd name="connsiteY1987" fmla="*/ 1545813 h 2689355"/>
              <a:gd name="connsiteX1988" fmla="*/ 2054412 w 2689355"/>
              <a:gd name="connsiteY1988" fmla="*/ 1545813 h 2689355"/>
              <a:gd name="connsiteX1989" fmla="*/ 2054412 w 2689355"/>
              <a:gd name="connsiteY1989" fmla="*/ 1585827 h 2689355"/>
              <a:gd name="connsiteX1990" fmla="*/ 2094426 w 2689355"/>
              <a:gd name="connsiteY1990" fmla="*/ 1585827 h 2689355"/>
              <a:gd name="connsiteX1991" fmla="*/ 2094426 w 2689355"/>
              <a:gd name="connsiteY1991" fmla="*/ 1545813 h 2689355"/>
              <a:gd name="connsiteX1992" fmla="*/ 1980697 w 2689355"/>
              <a:gd name="connsiteY1992" fmla="*/ 1545813 h 2689355"/>
              <a:gd name="connsiteX1993" fmla="*/ 1980697 w 2689355"/>
              <a:gd name="connsiteY1993" fmla="*/ 1585827 h 2689355"/>
              <a:gd name="connsiteX1994" fmla="*/ 2020711 w 2689355"/>
              <a:gd name="connsiteY1994" fmla="*/ 1585827 h 2689355"/>
              <a:gd name="connsiteX1995" fmla="*/ 2020711 w 2689355"/>
              <a:gd name="connsiteY1995" fmla="*/ 1545813 h 2689355"/>
              <a:gd name="connsiteX1996" fmla="*/ 1906981 w 2689355"/>
              <a:gd name="connsiteY1996" fmla="*/ 1545813 h 2689355"/>
              <a:gd name="connsiteX1997" fmla="*/ 1906981 w 2689355"/>
              <a:gd name="connsiteY1997" fmla="*/ 1585827 h 2689355"/>
              <a:gd name="connsiteX1998" fmla="*/ 1946995 w 2689355"/>
              <a:gd name="connsiteY1998" fmla="*/ 1585827 h 2689355"/>
              <a:gd name="connsiteX1999" fmla="*/ 1946995 w 2689355"/>
              <a:gd name="connsiteY1999" fmla="*/ 1545813 h 2689355"/>
              <a:gd name="connsiteX2000" fmla="*/ 1833266 w 2689355"/>
              <a:gd name="connsiteY2000" fmla="*/ 1545813 h 2689355"/>
              <a:gd name="connsiteX2001" fmla="*/ 1833266 w 2689355"/>
              <a:gd name="connsiteY2001" fmla="*/ 1585827 h 2689355"/>
              <a:gd name="connsiteX2002" fmla="*/ 1873280 w 2689355"/>
              <a:gd name="connsiteY2002" fmla="*/ 1585827 h 2689355"/>
              <a:gd name="connsiteX2003" fmla="*/ 1873280 w 2689355"/>
              <a:gd name="connsiteY2003" fmla="*/ 1545813 h 2689355"/>
              <a:gd name="connsiteX2004" fmla="*/ 1759551 w 2689355"/>
              <a:gd name="connsiteY2004" fmla="*/ 1545813 h 2689355"/>
              <a:gd name="connsiteX2005" fmla="*/ 1759551 w 2689355"/>
              <a:gd name="connsiteY2005" fmla="*/ 1585827 h 2689355"/>
              <a:gd name="connsiteX2006" fmla="*/ 1799565 w 2689355"/>
              <a:gd name="connsiteY2006" fmla="*/ 1585827 h 2689355"/>
              <a:gd name="connsiteX2007" fmla="*/ 1799565 w 2689355"/>
              <a:gd name="connsiteY2007" fmla="*/ 1545813 h 2689355"/>
              <a:gd name="connsiteX2008" fmla="*/ 1685835 w 2689355"/>
              <a:gd name="connsiteY2008" fmla="*/ 1545813 h 2689355"/>
              <a:gd name="connsiteX2009" fmla="*/ 1685835 w 2689355"/>
              <a:gd name="connsiteY2009" fmla="*/ 1585827 h 2689355"/>
              <a:gd name="connsiteX2010" fmla="*/ 1725849 w 2689355"/>
              <a:gd name="connsiteY2010" fmla="*/ 1585827 h 2689355"/>
              <a:gd name="connsiteX2011" fmla="*/ 1725849 w 2689355"/>
              <a:gd name="connsiteY2011" fmla="*/ 1545813 h 2689355"/>
              <a:gd name="connsiteX2012" fmla="*/ 1612120 w 2689355"/>
              <a:gd name="connsiteY2012" fmla="*/ 1545813 h 2689355"/>
              <a:gd name="connsiteX2013" fmla="*/ 1612120 w 2689355"/>
              <a:gd name="connsiteY2013" fmla="*/ 1585827 h 2689355"/>
              <a:gd name="connsiteX2014" fmla="*/ 1652133 w 2689355"/>
              <a:gd name="connsiteY2014" fmla="*/ 1585827 h 2689355"/>
              <a:gd name="connsiteX2015" fmla="*/ 1652133 w 2689355"/>
              <a:gd name="connsiteY2015" fmla="*/ 1545813 h 2689355"/>
              <a:gd name="connsiteX2016" fmla="*/ 1538404 w 2689355"/>
              <a:gd name="connsiteY2016" fmla="*/ 1545813 h 2689355"/>
              <a:gd name="connsiteX2017" fmla="*/ 1538404 w 2689355"/>
              <a:gd name="connsiteY2017" fmla="*/ 1585827 h 2689355"/>
              <a:gd name="connsiteX2018" fmla="*/ 1578418 w 2689355"/>
              <a:gd name="connsiteY2018" fmla="*/ 1585827 h 2689355"/>
              <a:gd name="connsiteX2019" fmla="*/ 1578418 w 2689355"/>
              <a:gd name="connsiteY2019" fmla="*/ 1545813 h 2689355"/>
              <a:gd name="connsiteX2020" fmla="*/ 1464688 w 2689355"/>
              <a:gd name="connsiteY2020" fmla="*/ 1545813 h 2689355"/>
              <a:gd name="connsiteX2021" fmla="*/ 1464688 w 2689355"/>
              <a:gd name="connsiteY2021" fmla="*/ 1585827 h 2689355"/>
              <a:gd name="connsiteX2022" fmla="*/ 1504702 w 2689355"/>
              <a:gd name="connsiteY2022" fmla="*/ 1585827 h 2689355"/>
              <a:gd name="connsiteX2023" fmla="*/ 1504702 w 2689355"/>
              <a:gd name="connsiteY2023" fmla="*/ 1545813 h 2689355"/>
              <a:gd name="connsiteX2024" fmla="*/ 1390973 w 2689355"/>
              <a:gd name="connsiteY2024" fmla="*/ 1545813 h 2689355"/>
              <a:gd name="connsiteX2025" fmla="*/ 1390973 w 2689355"/>
              <a:gd name="connsiteY2025" fmla="*/ 1585827 h 2689355"/>
              <a:gd name="connsiteX2026" fmla="*/ 1430986 w 2689355"/>
              <a:gd name="connsiteY2026" fmla="*/ 1585827 h 2689355"/>
              <a:gd name="connsiteX2027" fmla="*/ 1430986 w 2689355"/>
              <a:gd name="connsiteY2027" fmla="*/ 1545813 h 2689355"/>
              <a:gd name="connsiteX2028" fmla="*/ 1317258 w 2689355"/>
              <a:gd name="connsiteY2028" fmla="*/ 1545813 h 2689355"/>
              <a:gd name="connsiteX2029" fmla="*/ 1317258 w 2689355"/>
              <a:gd name="connsiteY2029" fmla="*/ 1585827 h 2689355"/>
              <a:gd name="connsiteX2030" fmla="*/ 1357271 w 2689355"/>
              <a:gd name="connsiteY2030" fmla="*/ 1585827 h 2689355"/>
              <a:gd name="connsiteX2031" fmla="*/ 1357271 w 2689355"/>
              <a:gd name="connsiteY2031" fmla="*/ 1545813 h 2689355"/>
              <a:gd name="connsiteX2032" fmla="*/ 1243543 w 2689355"/>
              <a:gd name="connsiteY2032" fmla="*/ 1545813 h 2689355"/>
              <a:gd name="connsiteX2033" fmla="*/ 1243543 w 2689355"/>
              <a:gd name="connsiteY2033" fmla="*/ 1585827 h 2689355"/>
              <a:gd name="connsiteX2034" fmla="*/ 1283557 w 2689355"/>
              <a:gd name="connsiteY2034" fmla="*/ 1585827 h 2689355"/>
              <a:gd name="connsiteX2035" fmla="*/ 1283557 w 2689355"/>
              <a:gd name="connsiteY2035" fmla="*/ 1545813 h 2689355"/>
              <a:gd name="connsiteX2036" fmla="*/ 1169827 w 2689355"/>
              <a:gd name="connsiteY2036" fmla="*/ 1545813 h 2689355"/>
              <a:gd name="connsiteX2037" fmla="*/ 1169827 w 2689355"/>
              <a:gd name="connsiteY2037" fmla="*/ 1585827 h 2689355"/>
              <a:gd name="connsiteX2038" fmla="*/ 1209841 w 2689355"/>
              <a:gd name="connsiteY2038" fmla="*/ 1585827 h 2689355"/>
              <a:gd name="connsiteX2039" fmla="*/ 1209841 w 2689355"/>
              <a:gd name="connsiteY2039" fmla="*/ 1545813 h 2689355"/>
              <a:gd name="connsiteX2040" fmla="*/ 1096112 w 2689355"/>
              <a:gd name="connsiteY2040" fmla="*/ 1545813 h 2689355"/>
              <a:gd name="connsiteX2041" fmla="*/ 1096112 w 2689355"/>
              <a:gd name="connsiteY2041" fmla="*/ 1585827 h 2689355"/>
              <a:gd name="connsiteX2042" fmla="*/ 1136125 w 2689355"/>
              <a:gd name="connsiteY2042" fmla="*/ 1585827 h 2689355"/>
              <a:gd name="connsiteX2043" fmla="*/ 1136125 w 2689355"/>
              <a:gd name="connsiteY2043" fmla="*/ 1545813 h 2689355"/>
              <a:gd name="connsiteX2044" fmla="*/ 1022396 w 2689355"/>
              <a:gd name="connsiteY2044" fmla="*/ 1545813 h 2689355"/>
              <a:gd name="connsiteX2045" fmla="*/ 1022396 w 2689355"/>
              <a:gd name="connsiteY2045" fmla="*/ 1585827 h 2689355"/>
              <a:gd name="connsiteX2046" fmla="*/ 1062410 w 2689355"/>
              <a:gd name="connsiteY2046" fmla="*/ 1585827 h 2689355"/>
              <a:gd name="connsiteX2047" fmla="*/ 1062410 w 2689355"/>
              <a:gd name="connsiteY2047" fmla="*/ 1545813 h 2689355"/>
              <a:gd name="connsiteX2048" fmla="*/ 948681 w 2689355"/>
              <a:gd name="connsiteY2048" fmla="*/ 1545813 h 2689355"/>
              <a:gd name="connsiteX2049" fmla="*/ 948681 w 2689355"/>
              <a:gd name="connsiteY2049" fmla="*/ 1585827 h 2689355"/>
              <a:gd name="connsiteX2050" fmla="*/ 988694 w 2689355"/>
              <a:gd name="connsiteY2050" fmla="*/ 1585827 h 2689355"/>
              <a:gd name="connsiteX2051" fmla="*/ 988694 w 2689355"/>
              <a:gd name="connsiteY2051" fmla="*/ 1545813 h 2689355"/>
              <a:gd name="connsiteX2052" fmla="*/ 874965 w 2689355"/>
              <a:gd name="connsiteY2052" fmla="*/ 1545813 h 2689355"/>
              <a:gd name="connsiteX2053" fmla="*/ 874965 w 2689355"/>
              <a:gd name="connsiteY2053" fmla="*/ 1585827 h 2689355"/>
              <a:gd name="connsiteX2054" fmla="*/ 914979 w 2689355"/>
              <a:gd name="connsiteY2054" fmla="*/ 1585827 h 2689355"/>
              <a:gd name="connsiteX2055" fmla="*/ 914979 w 2689355"/>
              <a:gd name="connsiteY2055" fmla="*/ 1545813 h 2689355"/>
              <a:gd name="connsiteX2056" fmla="*/ 801249 w 2689355"/>
              <a:gd name="connsiteY2056" fmla="*/ 1545813 h 2689355"/>
              <a:gd name="connsiteX2057" fmla="*/ 801249 w 2689355"/>
              <a:gd name="connsiteY2057" fmla="*/ 1585827 h 2689355"/>
              <a:gd name="connsiteX2058" fmla="*/ 841263 w 2689355"/>
              <a:gd name="connsiteY2058" fmla="*/ 1585827 h 2689355"/>
              <a:gd name="connsiteX2059" fmla="*/ 841263 w 2689355"/>
              <a:gd name="connsiteY2059" fmla="*/ 1545813 h 2689355"/>
              <a:gd name="connsiteX2060" fmla="*/ 727534 w 2689355"/>
              <a:gd name="connsiteY2060" fmla="*/ 1545813 h 2689355"/>
              <a:gd name="connsiteX2061" fmla="*/ 727534 w 2689355"/>
              <a:gd name="connsiteY2061" fmla="*/ 1585827 h 2689355"/>
              <a:gd name="connsiteX2062" fmla="*/ 767548 w 2689355"/>
              <a:gd name="connsiteY2062" fmla="*/ 1585827 h 2689355"/>
              <a:gd name="connsiteX2063" fmla="*/ 767548 w 2689355"/>
              <a:gd name="connsiteY2063" fmla="*/ 1545813 h 2689355"/>
              <a:gd name="connsiteX2064" fmla="*/ 653818 w 2689355"/>
              <a:gd name="connsiteY2064" fmla="*/ 1545813 h 2689355"/>
              <a:gd name="connsiteX2065" fmla="*/ 653818 w 2689355"/>
              <a:gd name="connsiteY2065" fmla="*/ 1585827 h 2689355"/>
              <a:gd name="connsiteX2066" fmla="*/ 693832 w 2689355"/>
              <a:gd name="connsiteY2066" fmla="*/ 1585827 h 2689355"/>
              <a:gd name="connsiteX2067" fmla="*/ 693832 w 2689355"/>
              <a:gd name="connsiteY2067" fmla="*/ 1545813 h 2689355"/>
              <a:gd name="connsiteX2068" fmla="*/ 580103 w 2689355"/>
              <a:gd name="connsiteY2068" fmla="*/ 1545813 h 2689355"/>
              <a:gd name="connsiteX2069" fmla="*/ 580103 w 2689355"/>
              <a:gd name="connsiteY2069" fmla="*/ 1585827 h 2689355"/>
              <a:gd name="connsiteX2070" fmla="*/ 620117 w 2689355"/>
              <a:gd name="connsiteY2070" fmla="*/ 1585827 h 2689355"/>
              <a:gd name="connsiteX2071" fmla="*/ 620117 w 2689355"/>
              <a:gd name="connsiteY2071" fmla="*/ 1545813 h 2689355"/>
              <a:gd name="connsiteX2072" fmla="*/ 506387 w 2689355"/>
              <a:gd name="connsiteY2072" fmla="*/ 1545813 h 2689355"/>
              <a:gd name="connsiteX2073" fmla="*/ 506387 w 2689355"/>
              <a:gd name="connsiteY2073" fmla="*/ 1585827 h 2689355"/>
              <a:gd name="connsiteX2074" fmla="*/ 546401 w 2689355"/>
              <a:gd name="connsiteY2074" fmla="*/ 1585827 h 2689355"/>
              <a:gd name="connsiteX2075" fmla="*/ 546401 w 2689355"/>
              <a:gd name="connsiteY2075" fmla="*/ 1545813 h 2689355"/>
              <a:gd name="connsiteX2076" fmla="*/ 432672 w 2689355"/>
              <a:gd name="connsiteY2076" fmla="*/ 1545813 h 2689355"/>
              <a:gd name="connsiteX2077" fmla="*/ 432672 w 2689355"/>
              <a:gd name="connsiteY2077" fmla="*/ 1585827 h 2689355"/>
              <a:gd name="connsiteX2078" fmla="*/ 472686 w 2689355"/>
              <a:gd name="connsiteY2078" fmla="*/ 1585827 h 2689355"/>
              <a:gd name="connsiteX2079" fmla="*/ 472686 w 2689355"/>
              <a:gd name="connsiteY2079" fmla="*/ 1545813 h 2689355"/>
              <a:gd name="connsiteX2080" fmla="*/ 358956 w 2689355"/>
              <a:gd name="connsiteY2080" fmla="*/ 1545813 h 2689355"/>
              <a:gd name="connsiteX2081" fmla="*/ 358956 w 2689355"/>
              <a:gd name="connsiteY2081" fmla="*/ 1585827 h 2689355"/>
              <a:gd name="connsiteX2082" fmla="*/ 398970 w 2689355"/>
              <a:gd name="connsiteY2082" fmla="*/ 1585827 h 2689355"/>
              <a:gd name="connsiteX2083" fmla="*/ 398970 w 2689355"/>
              <a:gd name="connsiteY2083" fmla="*/ 1545813 h 2689355"/>
              <a:gd name="connsiteX2084" fmla="*/ 285241 w 2689355"/>
              <a:gd name="connsiteY2084" fmla="*/ 1545813 h 2689355"/>
              <a:gd name="connsiteX2085" fmla="*/ 285241 w 2689355"/>
              <a:gd name="connsiteY2085" fmla="*/ 1585827 h 2689355"/>
              <a:gd name="connsiteX2086" fmla="*/ 325255 w 2689355"/>
              <a:gd name="connsiteY2086" fmla="*/ 1585827 h 2689355"/>
              <a:gd name="connsiteX2087" fmla="*/ 325255 w 2689355"/>
              <a:gd name="connsiteY2087" fmla="*/ 1545813 h 2689355"/>
              <a:gd name="connsiteX2088" fmla="*/ 211525 w 2689355"/>
              <a:gd name="connsiteY2088" fmla="*/ 1545813 h 2689355"/>
              <a:gd name="connsiteX2089" fmla="*/ 211525 w 2689355"/>
              <a:gd name="connsiteY2089" fmla="*/ 1585827 h 2689355"/>
              <a:gd name="connsiteX2090" fmla="*/ 251539 w 2689355"/>
              <a:gd name="connsiteY2090" fmla="*/ 1585827 h 2689355"/>
              <a:gd name="connsiteX2091" fmla="*/ 251539 w 2689355"/>
              <a:gd name="connsiteY2091" fmla="*/ 1545813 h 2689355"/>
              <a:gd name="connsiteX2092" fmla="*/ 137810 w 2689355"/>
              <a:gd name="connsiteY2092" fmla="*/ 1545813 h 2689355"/>
              <a:gd name="connsiteX2093" fmla="*/ 137810 w 2689355"/>
              <a:gd name="connsiteY2093" fmla="*/ 1585827 h 2689355"/>
              <a:gd name="connsiteX2094" fmla="*/ 177824 w 2689355"/>
              <a:gd name="connsiteY2094" fmla="*/ 1585827 h 2689355"/>
              <a:gd name="connsiteX2095" fmla="*/ 177824 w 2689355"/>
              <a:gd name="connsiteY2095" fmla="*/ 1545813 h 2689355"/>
              <a:gd name="connsiteX2096" fmla="*/ 64088 w 2689355"/>
              <a:gd name="connsiteY2096" fmla="*/ 1545813 h 2689355"/>
              <a:gd name="connsiteX2097" fmla="*/ 64088 w 2689355"/>
              <a:gd name="connsiteY2097" fmla="*/ 1585827 h 2689355"/>
              <a:gd name="connsiteX2098" fmla="*/ 104108 w 2689355"/>
              <a:gd name="connsiteY2098" fmla="*/ 1585827 h 2689355"/>
              <a:gd name="connsiteX2099" fmla="*/ 104108 w 2689355"/>
              <a:gd name="connsiteY2099" fmla="*/ 1545813 h 2689355"/>
              <a:gd name="connsiteX2100" fmla="*/ 2570421 w 2689355"/>
              <a:gd name="connsiteY2100" fmla="*/ 1472098 h 2689355"/>
              <a:gd name="connsiteX2101" fmla="*/ 2570421 w 2689355"/>
              <a:gd name="connsiteY2101" fmla="*/ 1512112 h 2689355"/>
              <a:gd name="connsiteX2102" fmla="*/ 2610435 w 2689355"/>
              <a:gd name="connsiteY2102" fmla="*/ 1512112 h 2689355"/>
              <a:gd name="connsiteX2103" fmla="*/ 2610435 w 2689355"/>
              <a:gd name="connsiteY2103" fmla="*/ 1472098 h 2689355"/>
              <a:gd name="connsiteX2104" fmla="*/ 2496706 w 2689355"/>
              <a:gd name="connsiteY2104" fmla="*/ 1472098 h 2689355"/>
              <a:gd name="connsiteX2105" fmla="*/ 2496706 w 2689355"/>
              <a:gd name="connsiteY2105" fmla="*/ 1512112 h 2689355"/>
              <a:gd name="connsiteX2106" fmla="*/ 2536719 w 2689355"/>
              <a:gd name="connsiteY2106" fmla="*/ 1512112 h 2689355"/>
              <a:gd name="connsiteX2107" fmla="*/ 2536719 w 2689355"/>
              <a:gd name="connsiteY2107" fmla="*/ 1472098 h 2689355"/>
              <a:gd name="connsiteX2108" fmla="*/ 2422990 w 2689355"/>
              <a:gd name="connsiteY2108" fmla="*/ 1472098 h 2689355"/>
              <a:gd name="connsiteX2109" fmla="*/ 2422990 w 2689355"/>
              <a:gd name="connsiteY2109" fmla="*/ 1512112 h 2689355"/>
              <a:gd name="connsiteX2110" fmla="*/ 2463004 w 2689355"/>
              <a:gd name="connsiteY2110" fmla="*/ 1512112 h 2689355"/>
              <a:gd name="connsiteX2111" fmla="*/ 2463004 w 2689355"/>
              <a:gd name="connsiteY2111" fmla="*/ 1472098 h 2689355"/>
              <a:gd name="connsiteX2112" fmla="*/ 2349275 w 2689355"/>
              <a:gd name="connsiteY2112" fmla="*/ 1472098 h 2689355"/>
              <a:gd name="connsiteX2113" fmla="*/ 2349275 w 2689355"/>
              <a:gd name="connsiteY2113" fmla="*/ 1512112 h 2689355"/>
              <a:gd name="connsiteX2114" fmla="*/ 2389288 w 2689355"/>
              <a:gd name="connsiteY2114" fmla="*/ 1512112 h 2689355"/>
              <a:gd name="connsiteX2115" fmla="*/ 2389288 w 2689355"/>
              <a:gd name="connsiteY2115" fmla="*/ 1472098 h 2689355"/>
              <a:gd name="connsiteX2116" fmla="*/ 2275559 w 2689355"/>
              <a:gd name="connsiteY2116" fmla="*/ 1472098 h 2689355"/>
              <a:gd name="connsiteX2117" fmla="*/ 2275559 w 2689355"/>
              <a:gd name="connsiteY2117" fmla="*/ 1512112 h 2689355"/>
              <a:gd name="connsiteX2118" fmla="*/ 2315573 w 2689355"/>
              <a:gd name="connsiteY2118" fmla="*/ 1512112 h 2689355"/>
              <a:gd name="connsiteX2119" fmla="*/ 2315573 w 2689355"/>
              <a:gd name="connsiteY2119" fmla="*/ 1472098 h 2689355"/>
              <a:gd name="connsiteX2120" fmla="*/ 2201843 w 2689355"/>
              <a:gd name="connsiteY2120" fmla="*/ 1472098 h 2689355"/>
              <a:gd name="connsiteX2121" fmla="*/ 2201843 w 2689355"/>
              <a:gd name="connsiteY2121" fmla="*/ 1512112 h 2689355"/>
              <a:gd name="connsiteX2122" fmla="*/ 2241857 w 2689355"/>
              <a:gd name="connsiteY2122" fmla="*/ 1512112 h 2689355"/>
              <a:gd name="connsiteX2123" fmla="*/ 2241857 w 2689355"/>
              <a:gd name="connsiteY2123" fmla="*/ 1472098 h 2689355"/>
              <a:gd name="connsiteX2124" fmla="*/ 2128128 w 2689355"/>
              <a:gd name="connsiteY2124" fmla="*/ 1472098 h 2689355"/>
              <a:gd name="connsiteX2125" fmla="*/ 2128128 w 2689355"/>
              <a:gd name="connsiteY2125" fmla="*/ 1512112 h 2689355"/>
              <a:gd name="connsiteX2126" fmla="*/ 2168142 w 2689355"/>
              <a:gd name="connsiteY2126" fmla="*/ 1512112 h 2689355"/>
              <a:gd name="connsiteX2127" fmla="*/ 2168142 w 2689355"/>
              <a:gd name="connsiteY2127" fmla="*/ 1472098 h 2689355"/>
              <a:gd name="connsiteX2128" fmla="*/ 2054412 w 2689355"/>
              <a:gd name="connsiteY2128" fmla="*/ 1472098 h 2689355"/>
              <a:gd name="connsiteX2129" fmla="*/ 2054412 w 2689355"/>
              <a:gd name="connsiteY2129" fmla="*/ 1512112 h 2689355"/>
              <a:gd name="connsiteX2130" fmla="*/ 2094426 w 2689355"/>
              <a:gd name="connsiteY2130" fmla="*/ 1512112 h 2689355"/>
              <a:gd name="connsiteX2131" fmla="*/ 2094426 w 2689355"/>
              <a:gd name="connsiteY2131" fmla="*/ 1472098 h 2689355"/>
              <a:gd name="connsiteX2132" fmla="*/ 1980697 w 2689355"/>
              <a:gd name="connsiteY2132" fmla="*/ 1472098 h 2689355"/>
              <a:gd name="connsiteX2133" fmla="*/ 1980697 w 2689355"/>
              <a:gd name="connsiteY2133" fmla="*/ 1512112 h 2689355"/>
              <a:gd name="connsiteX2134" fmla="*/ 2020711 w 2689355"/>
              <a:gd name="connsiteY2134" fmla="*/ 1512112 h 2689355"/>
              <a:gd name="connsiteX2135" fmla="*/ 2020711 w 2689355"/>
              <a:gd name="connsiteY2135" fmla="*/ 1472098 h 2689355"/>
              <a:gd name="connsiteX2136" fmla="*/ 1906981 w 2689355"/>
              <a:gd name="connsiteY2136" fmla="*/ 1472098 h 2689355"/>
              <a:gd name="connsiteX2137" fmla="*/ 1906981 w 2689355"/>
              <a:gd name="connsiteY2137" fmla="*/ 1512112 h 2689355"/>
              <a:gd name="connsiteX2138" fmla="*/ 1946995 w 2689355"/>
              <a:gd name="connsiteY2138" fmla="*/ 1512112 h 2689355"/>
              <a:gd name="connsiteX2139" fmla="*/ 1946995 w 2689355"/>
              <a:gd name="connsiteY2139" fmla="*/ 1472098 h 2689355"/>
              <a:gd name="connsiteX2140" fmla="*/ 1833266 w 2689355"/>
              <a:gd name="connsiteY2140" fmla="*/ 1472098 h 2689355"/>
              <a:gd name="connsiteX2141" fmla="*/ 1833266 w 2689355"/>
              <a:gd name="connsiteY2141" fmla="*/ 1512112 h 2689355"/>
              <a:gd name="connsiteX2142" fmla="*/ 1873280 w 2689355"/>
              <a:gd name="connsiteY2142" fmla="*/ 1512112 h 2689355"/>
              <a:gd name="connsiteX2143" fmla="*/ 1873280 w 2689355"/>
              <a:gd name="connsiteY2143" fmla="*/ 1472098 h 2689355"/>
              <a:gd name="connsiteX2144" fmla="*/ 1759551 w 2689355"/>
              <a:gd name="connsiteY2144" fmla="*/ 1472098 h 2689355"/>
              <a:gd name="connsiteX2145" fmla="*/ 1759551 w 2689355"/>
              <a:gd name="connsiteY2145" fmla="*/ 1512112 h 2689355"/>
              <a:gd name="connsiteX2146" fmla="*/ 1799565 w 2689355"/>
              <a:gd name="connsiteY2146" fmla="*/ 1512112 h 2689355"/>
              <a:gd name="connsiteX2147" fmla="*/ 1799565 w 2689355"/>
              <a:gd name="connsiteY2147" fmla="*/ 1472098 h 2689355"/>
              <a:gd name="connsiteX2148" fmla="*/ 1685835 w 2689355"/>
              <a:gd name="connsiteY2148" fmla="*/ 1472098 h 2689355"/>
              <a:gd name="connsiteX2149" fmla="*/ 1685835 w 2689355"/>
              <a:gd name="connsiteY2149" fmla="*/ 1512112 h 2689355"/>
              <a:gd name="connsiteX2150" fmla="*/ 1725849 w 2689355"/>
              <a:gd name="connsiteY2150" fmla="*/ 1512112 h 2689355"/>
              <a:gd name="connsiteX2151" fmla="*/ 1725849 w 2689355"/>
              <a:gd name="connsiteY2151" fmla="*/ 1472098 h 2689355"/>
              <a:gd name="connsiteX2152" fmla="*/ 1612120 w 2689355"/>
              <a:gd name="connsiteY2152" fmla="*/ 1472098 h 2689355"/>
              <a:gd name="connsiteX2153" fmla="*/ 1612120 w 2689355"/>
              <a:gd name="connsiteY2153" fmla="*/ 1512112 h 2689355"/>
              <a:gd name="connsiteX2154" fmla="*/ 1652133 w 2689355"/>
              <a:gd name="connsiteY2154" fmla="*/ 1512112 h 2689355"/>
              <a:gd name="connsiteX2155" fmla="*/ 1652133 w 2689355"/>
              <a:gd name="connsiteY2155" fmla="*/ 1472098 h 2689355"/>
              <a:gd name="connsiteX2156" fmla="*/ 1538404 w 2689355"/>
              <a:gd name="connsiteY2156" fmla="*/ 1472098 h 2689355"/>
              <a:gd name="connsiteX2157" fmla="*/ 1538404 w 2689355"/>
              <a:gd name="connsiteY2157" fmla="*/ 1512112 h 2689355"/>
              <a:gd name="connsiteX2158" fmla="*/ 1578418 w 2689355"/>
              <a:gd name="connsiteY2158" fmla="*/ 1512112 h 2689355"/>
              <a:gd name="connsiteX2159" fmla="*/ 1578418 w 2689355"/>
              <a:gd name="connsiteY2159" fmla="*/ 1472098 h 2689355"/>
              <a:gd name="connsiteX2160" fmla="*/ 1464688 w 2689355"/>
              <a:gd name="connsiteY2160" fmla="*/ 1472098 h 2689355"/>
              <a:gd name="connsiteX2161" fmla="*/ 1464688 w 2689355"/>
              <a:gd name="connsiteY2161" fmla="*/ 1512112 h 2689355"/>
              <a:gd name="connsiteX2162" fmla="*/ 1504702 w 2689355"/>
              <a:gd name="connsiteY2162" fmla="*/ 1512112 h 2689355"/>
              <a:gd name="connsiteX2163" fmla="*/ 1504702 w 2689355"/>
              <a:gd name="connsiteY2163" fmla="*/ 1472098 h 2689355"/>
              <a:gd name="connsiteX2164" fmla="*/ 1390973 w 2689355"/>
              <a:gd name="connsiteY2164" fmla="*/ 1472098 h 2689355"/>
              <a:gd name="connsiteX2165" fmla="*/ 1390973 w 2689355"/>
              <a:gd name="connsiteY2165" fmla="*/ 1512112 h 2689355"/>
              <a:gd name="connsiteX2166" fmla="*/ 1430986 w 2689355"/>
              <a:gd name="connsiteY2166" fmla="*/ 1512112 h 2689355"/>
              <a:gd name="connsiteX2167" fmla="*/ 1430986 w 2689355"/>
              <a:gd name="connsiteY2167" fmla="*/ 1472098 h 2689355"/>
              <a:gd name="connsiteX2168" fmla="*/ 1317258 w 2689355"/>
              <a:gd name="connsiteY2168" fmla="*/ 1472098 h 2689355"/>
              <a:gd name="connsiteX2169" fmla="*/ 1317258 w 2689355"/>
              <a:gd name="connsiteY2169" fmla="*/ 1512112 h 2689355"/>
              <a:gd name="connsiteX2170" fmla="*/ 1357271 w 2689355"/>
              <a:gd name="connsiteY2170" fmla="*/ 1512112 h 2689355"/>
              <a:gd name="connsiteX2171" fmla="*/ 1357271 w 2689355"/>
              <a:gd name="connsiteY2171" fmla="*/ 1472098 h 2689355"/>
              <a:gd name="connsiteX2172" fmla="*/ 1243543 w 2689355"/>
              <a:gd name="connsiteY2172" fmla="*/ 1472098 h 2689355"/>
              <a:gd name="connsiteX2173" fmla="*/ 1243543 w 2689355"/>
              <a:gd name="connsiteY2173" fmla="*/ 1512112 h 2689355"/>
              <a:gd name="connsiteX2174" fmla="*/ 1283557 w 2689355"/>
              <a:gd name="connsiteY2174" fmla="*/ 1512112 h 2689355"/>
              <a:gd name="connsiteX2175" fmla="*/ 1283557 w 2689355"/>
              <a:gd name="connsiteY2175" fmla="*/ 1472098 h 2689355"/>
              <a:gd name="connsiteX2176" fmla="*/ 1169827 w 2689355"/>
              <a:gd name="connsiteY2176" fmla="*/ 1472098 h 2689355"/>
              <a:gd name="connsiteX2177" fmla="*/ 1169827 w 2689355"/>
              <a:gd name="connsiteY2177" fmla="*/ 1512112 h 2689355"/>
              <a:gd name="connsiteX2178" fmla="*/ 1209841 w 2689355"/>
              <a:gd name="connsiteY2178" fmla="*/ 1512112 h 2689355"/>
              <a:gd name="connsiteX2179" fmla="*/ 1209841 w 2689355"/>
              <a:gd name="connsiteY2179" fmla="*/ 1472098 h 2689355"/>
              <a:gd name="connsiteX2180" fmla="*/ 1096112 w 2689355"/>
              <a:gd name="connsiteY2180" fmla="*/ 1472098 h 2689355"/>
              <a:gd name="connsiteX2181" fmla="*/ 1096112 w 2689355"/>
              <a:gd name="connsiteY2181" fmla="*/ 1512112 h 2689355"/>
              <a:gd name="connsiteX2182" fmla="*/ 1136125 w 2689355"/>
              <a:gd name="connsiteY2182" fmla="*/ 1512112 h 2689355"/>
              <a:gd name="connsiteX2183" fmla="*/ 1136125 w 2689355"/>
              <a:gd name="connsiteY2183" fmla="*/ 1472098 h 2689355"/>
              <a:gd name="connsiteX2184" fmla="*/ 1022396 w 2689355"/>
              <a:gd name="connsiteY2184" fmla="*/ 1472098 h 2689355"/>
              <a:gd name="connsiteX2185" fmla="*/ 1022396 w 2689355"/>
              <a:gd name="connsiteY2185" fmla="*/ 1512112 h 2689355"/>
              <a:gd name="connsiteX2186" fmla="*/ 1062410 w 2689355"/>
              <a:gd name="connsiteY2186" fmla="*/ 1512112 h 2689355"/>
              <a:gd name="connsiteX2187" fmla="*/ 1062410 w 2689355"/>
              <a:gd name="connsiteY2187" fmla="*/ 1472098 h 2689355"/>
              <a:gd name="connsiteX2188" fmla="*/ 948681 w 2689355"/>
              <a:gd name="connsiteY2188" fmla="*/ 1472098 h 2689355"/>
              <a:gd name="connsiteX2189" fmla="*/ 948681 w 2689355"/>
              <a:gd name="connsiteY2189" fmla="*/ 1512112 h 2689355"/>
              <a:gd name="connsiteX2190" fmla="*/ 988694 w 2689355"/>
              <a:gd name="connsiteY2190" fmla="*/ 1512112 h 2689355"/>
              <a:gd name="connsiteX2191" fmla="*/ 988694 w 2689355"/>
              <a:gd name="connsiteY2191" fmla="*/ 1472098 h 2689355"/>
              <a:gd name="connsiteX2192" fmla="*/ 874965 w 2689355"/>
              <a:gd name="connsiteY2192" fmla="*/ 1472098 h 2689355"/>
              <a:gd name="connsiteX2193" fmla="*/ 874965 w 2689355"/>
              <a:gd name="connsiteY2193" fmla="*/ 1512112 h 2689355"/>
              <a:gd name="connsiteX2194" fmla="*/ 914979 w 2689355"/>
              <a:gd name="connsiteY2194" fmla="*/ 1512112 h 2689355"/>
              <a:gd name="connsiteX2195" fmla="*/ 914979 w 2689355"/>
              <a:gd name="connsiteY2195" fmla="*/ 1472098 h 2689355"/>
              <a:gd name="connsiteX2196" fmla="*/ 801249 w 2689355"/>
              <a:gd name="connsiteY2196" fmla="*/ 1472098 h 2689355"/>
              <a:gd name="connsiteX2197" fmla="*/ 801249 w 2689355"/>
              <a:gd name="connsiteY2197" fmla="*/ 1512112 h 2689355"/>
              <a:gd name="connsiteX2198" fmla="*/ 841263 w 2689355"/>
              <a:gd name="connsiteY2198" fmla="*/ 1512112 h 2689355"/>
              <a:gd name="connsiteX2199" fmla="*/ 841263 w 2689355"/>
              <a:gd name="connsiteY2199" fmla="*/ 1472098 h 2689355"/>
              <a:gd name="connsiteX2200" fmla="*/ 727534 w 2689355"/>
              <a:gd name="connsiteY2200" fmla="*/ 1472098 h 2689355"/>
              <a:gd name="connsiteX2201" fmla="*/ 727534 w 2689355"/>
              <a:gd name="connsiteY2201" fmla="*/ 1512112 h 2689355"/>
              <a:gd name="connsiteX2202" fmla="*/ 767548 w 2689355"/>
              <a:gd name="connsiteY2202" fmla="*/ 1512112 h 2689355"/>
              <a:gd name="connsiteX2203" fmla="*/ 767548 w 2689355"/>
              <a:gd name="connsiteY2203" fmla="*/ 1472098 h 2689355"/>
              <a:gd name="connsiteX2204" fmla="*/ 653818 w 2689355"/>
              <a:gd name="connsiteY2204" fmla="*/ 1472098 h 2689355"/>
              <a:gd name="connsiteX2205" fmla="*/ 653818 w 2689355"/>
              <a:gd name="connsiteY2205" fmla="*/ 1512112 h 2689355"/>
              <a:gd name="connsiteX2206" fmla="*/ 693832 w 2689355"/>
              <a:gd name="connsiteY2206" fmla="*/ 1512112 h 2689355"/>
              <a:gd name="connsiteX2207" fmla="*/ 693832 w 2689355"/>
              <a:gd name="connsiteY2207" fmla="*/ 1472098 h 2689355"/>
              <a:gd name="connsiteX2208" fmla="*/ 580103 w 2689355"/>
              <a:gd name="connsiteY2208" fmla="*/ 1472098 h 2689355"/>
              <a:gd name="connsiteX2209" fmla="*/ 580103 w 2689355"/>
              <a:gd name="connsiteY2209" fmla="*/ 1512112 h 2689355"/>
              <a:gd name="connsiteX2210" fmla="*/ 620117 w 2689355"/>
              <a:gd name="connsiteY2210" fmla="*/ 1512112 h 2689355"/>
              <a:gd name="connsiteX2211" fmla="*/ 620117 w 2689355"/>
              <a:gd name="connsiteY2211" fmla="*/ 1472098 h 2689355"/>
              <a:gd name="connsiteX2212" fmla="*/ 506387 w 2689355"/>
              <a:gd name="connsiteY2212" fmla="*/ 1472098 h 2689355"/>
              <a:gd name="connsiteX2213" fmla="*/ 506387 w 2689355"/>
              <a:gd name="connsiteY2213" fmla="*/ 1512112 h 2689355"/>
              <a:gd name="connsiteX2214" fmla="*/ 546401 w 2689355"/>
              <a:gd name="connsiteY2214" fmla="*/ 1512112 h 2689355"/>
              <a:gd name="connsiteX2215" fmla="*/ 546401 w 2689355"/>
              <a:gd name="connsiteY2215" fmla="*/ 1472098 h 2689355"/>
              <a:gd name="connsiteX2216" fmla="*/ 432672 w 2689355"/>
              <a:gd name="connsiteY2216" fmla="*/ 1472098 h 2689355"/>
              <a:gd name="connsiteX2217" fmla="*/ 432672 w 2689355"/>
              <a:gd name="connsiteY2217" fmla="*/ 1512112 h 2689355"/>
              <a:gd name="connsiteX2218" fmla="*/ 472686 w 2689355"/>
              <a:gd name="connsiteY2218" fmla="*/ 1512112 h 2689355"/>
              <a:gd name="connsiteX2219" fmla="*/ 472686 w 2689355"/>
              <a:gd name="connsiteY2219" fmla="*/ 1472098 h 2689355"/>
              <a:gd name="connsiteX2220" fmla="*/ 358956 w 2689355"/>
              <a:gd name="connsiteY2220" fmla="*/ 1472098 h 2689355"/>
              <a:gd name="connsiteX2221" fmla="*/ 358956 w 2689355"/>
              <a:gd name="connsiteY2221" fmla="*/ 1512112 h 2689355"/>
              <a:gd name="connsiteX2222" fmla="*/ 398970 w 2689355"/>
              <a:gd name="connsiteY2222" fmla="*/ 1512112 h 2689355"/>
              <a:gd name="connsiteX2223" fmla="*/ 398970 w 2689355"/>
              <a:gd name="connsiteY2223" fmla="*/ 1472098 h 2689355"/>
              <a:gd name="connsiteX2224" fmla="*/ 285241 w 2689355"/>
              <a:gd name="connsiteY2224" fmla="*/ 1472098 h 2689355"/>
              <a:gd name="connsiteX2225" fmla="*/ 285241 w 2689355"/>
              <a:gd name="connsiteY2225" fmla="*/ 1512112 h 2689355"/>
              <a:gd name="connsiteX2226" fmla="*/ 325255 w 2689355"/>
              <a:gd name="connsiteY2226" fmla="*/ 1512112 h 2689355"/>
              <a:gd name="connsiteX2227" fmla="*/ 325255 w 2689355"/>
              <a:gd name="connsiteY2227" fmla="*/ 1472098 h 2689355"/>
              <a:gd name="connsiteX2228" fmla="*/ 211525 w 2689355"/>
              <a:gd name="connsiteY2228" fmla="*/ 1472098 h 2689355"/>
              <a:gd name="connsiteX2229" fmla="*/ 211525 w 2689355"/>
              <a:gd name="connsiteY2229" fmla="*/ 1512112 h 2689355"/>
              <a:gd name="connsiteX2230" fmla="*/ 251539 w 2689355"/>
              <a:gd name="connsiteY2230" fmla="*/ 1512112 h 2689355"/>
              <a:gd name="connsiteX2231" fmla="*/ 251539 w 2689355"/>
              <a:gd name="connsiteY2231" fmla="*/ 1472098 h 2689355"/>
              <a:gd name="connsiteX2232" fmla="*/ 137810 w 2689355"/>
              <a:gd name="connsiteY2232" fmla="*/ 1472098 h 2689355"/>
              <a:gd name="connsiteX2233" fmla="*/ 137810 w 2689355"/>
              <a:gd name="connsiteY2233" fmla="*/ 1512112 h 2689355"/>
              <a:gd name="connsiteX2234" fmla="*/ 177824 w 2689355"/>
              <a:gd name="connsiteY2234" fmla="*/ 1512112 h 2689355"/>
              <a:gd name="connsiteX2235" fmla="*/ 177824 w 2689355"/>
              <a:gd name="connsiteY2235" fmla="*/ 1472098 h 2689355"/>
              <a:gd name="connsiteX2236" fmla="*/ 64088 w 2689355"/>
              <a:gd name="connsiteY2236" fmla="*/ 1472098 h 2689355"/>
              <a:gd name="connsiteX2237" fmla="*/ 64088 w 2689355"/>
              <a:gd name="connsiteY2237" fmla="*/ 1512112 h 2689355"/>
              <a:gd name="connsiteX2238" fmla="*/ 104108 w 2689355"/>
              <a:gd name="connsiteY2238" fmla="*/ 1512112 h 2689355"/>
              <a:gd name="connsiteX2239" fmla="*/ 104108 w 2689355"/>
              <a:gd name="connsiteY2239" fmla="*/ 1472098 h 2689355"/>
              <a:gd name="connsiteX2240" fmla="*/ 2570421 w 2689355"/>
              <a:gd name="connsiteY2240" fmla="*/ 1398382 h 2689355"/>
              <a:gd name="connsiteX2241" fmla="*/ 2570421 w 2689355"/>
              <a:gd name="connsiteY2241" fmla="*/ 1438396 h 2689355"/>
              <a:gd name="connsiteX2242" fmla="*/ 2610435 w 2689355"/>
              <a:gd name="connsiteY2242" fmla="*/ 1438396 h 2689355"/>
              <a:gd name="connsiteX2243" fmla="*/ 2610435 w 2689355"/>
              <a:gd name="connsiteY2243" fmla="*/ 1398382 h 2689355"/>
              <a:gd name="connsiteX2244" fmla="*/ 2496706 w 2689355"/>
              <a:gd name="connsiteY2244" fmla="*/ 1398382 h 2689355"/>
              <a:gd name="connsiteX2245" fmla="*/ 2496706 w 2689355"/>
              <a:gd name="connsiteY2245" fmla="*/ 1438396 h 2689355"/>
              <a:gd name="connsiteX2246" fmla="*/ 2536719 w 2689355"/>
              <a:gd name="connsiteY2246" fmla="*/ 1438396 h 2689355"/>
              <a:gd name="connsiteX2247" fmla="*/ 2536719 w 2689355"/>
              <a:gd name="connsiteY2247" fmla="*/ 1398382 h 2689355"/>
              <a:gd name="connsiteX2248" fmla="*/ 2422990 w 2689355"/>
              <a:gd name="connsiteY2248" fmla="*/ 1398382 h 2689355"/>
              <a:gd name="connsiteX2249" fmla="*/ 2422990 w 2689355"/>
              <a:gd name="connsiteY2249" fmla="*/ 1438396 h 2689355"/>
              <a:gd name="connsiteX2250" fmla="*/ 2463004 w 2689355"/>
              <a:gd name="connsiteY2250" fmla="*/ 1438396 h 2689355"/>
              <a:gd name="connsiteX2251" fmla="*/ 2463004 w 2689355"/>
              <a:gd name="connsiteY2251" fmla="*/ 1398382 h 2689355"/>
              <a:gd name="connsiteX2252" fmla="*/ 2349275 w 2689355"/>
              <a:gd name="connsiteY2252" fmla="*/ 1398382 h 2689355"/>
              <a:gd name="connsiteX2253" fmla="*/ 2349275 w 2689355"/>
              <a:gd name="connsiteY2253" fmla="*/ 1438396 h 2689355"/>
              <a:gd name="connsiteX2254" fmla="*/ 2389288 w 2689355"/>
              <a:gd name="connsiteY2254" fmla="*/ 1438396 h 2689355"/>
              <a:gd name="connsiteX2255" fmla="*/ 2389288 w 2689355"/>
              <a:gd name="connsiteY2255" fmla="*/ 1398382 h 2689355"/>
              <a:gd name="connsiteX2256" fmla="*/ 2275559 w 2689355"/>
              <a:gd name="connsiteY2256" fmla="*/ 1398382 h 2689355"/>
              <a:gd name="connsiteX2257" fmla="*/ 2275559 w 2689355"/>
              <a:gd name="connsiteY2257" fmla="*/ 1438396 h 2689355"/>
              <a:gd name="connsiteX2258" fmla="*/ 2315573 w 2689355"/>
              <a:gd name="connsiteY2258" fmla="*/ 1438396 h 2689355"/>
              <a:gd name="connsiteX2259" fmla="*/ 2315573 w 2689355"/>
              <a:gd name="connsiteY2259" fmla="*/ 1398382 h 2689355"/>
              <a:gd name="connsiteX2260" fmla="*/ 2201843 w 2689355"/>
              <a:gd name="connsiteY2260" fmla="*/ 1398382 h 2689355"/>
              <a:gd name="connsiteX2261" fmla="*/ 2201843 w 2689355"/>
              <a:gd name="connsiteY2261" fmla="*/ 1438396 h 2689355"/>
              <a:gd name="connsiteX2262" fmla="*/ 2241857 w 2689355"/>
              <a:gd name="connsiteY2262" fmla="*/ 1438396 h 2689355"/>
              <a:gd name="connsiteX2263" fmla="*/ 2241857 w 2689355"/>
              <a:gd name="connsiteY2263" fmla="*/ 1398382 h 2689355"/>
              <a:gd name="connsiteX2264" fmla="*/ 2128128 w 2689355"/>
              <a:gd name="connsiteY2264" fmla="*/ 1398382 h 2689355"/>
              <a:gd name="connsiteX2265" fmla="*/ 2128128 w 2689355"/>
              <a:gd name="connsiteY2265" fmla="*/ 1438396 h 2689355"/>
              <a:gd name="connsiteX2266" fmla="*/ 2168142 w 2689355"/>
              <a:gd name="connsiteY2266" fmla="*/ 1438396 h 2689355"/>
              <a:gd name="connsiteX2267" fmla="*/ 2168142 w 2689355"/>
              <a:gd name="connsiteY2267" fmla="*/ 1398382 h 2689355"/>
              <a:gd name="connsiteX2268" fmla="*/ 2054412 w 2689355"/>
              <a:gd name="connsiteY2268" fmla="*/ 1398382 h 2689355"/>
              <a:gd name="connsiteX2269" fmla="*/ 2054412 w 2689355"/>
              <a:gd name="connsiteY2269" fmla="*/ 1438396 h 2689355"/>
              <a:gd name="connsiteX2270" fmla="*/ 2094426 w 2689355"/>
              <a:gd name="connsiteY2270" fmla="*/ 1438396 h 2689355"/>
              <a:gd name="connsiteX2271" fmla="*/ 2094426 w 2689355"/>
              <a:gd name="connsiteY2271" fmla="*/ 1398382 h 2689355"/>
              <a:gd name="connsiteX2272" fmla="*/ 1980697 w 2689355"/>
              <a:gd name="connsiteY2272" fmla="*/ 1398382 h 2689355"/>
              <a:gd name="connsiteX2273" fmla="*/ 1980697 w 2689355"/>
              <a:gd name="connsiteY2273" fmla="*/ 1438396 h 2689355"/>
              <a:gd name="connsiteX2274" fmla="*/ 2020711 w 2689355"/>
              <a:gd name="connsiteY2274" fmla="*/ 1438396 h 2689355"/>
              <a:gd name="connsiteX2275" fmla="*/ 2020711 w 2689355"/>
              <a:gd name="connsiteY2275" fmla="*/ 1398382 h 2689355"/>
              <a:gd name="connsiteX2276" fmla="*/ 1906981 w 2689355"/>
              <a:gd name="connsiteY2276" fmla="*/ 1398382 h 2689355"/>
              <a:gd name="connsiteX2277" fmla="*/ 1906981 w 2689355"/>
              <a:gd name="connsiteY2277" fmla="*/ 1438396 h 2689355"/>
              <a:gd name="connsiteX2278" fmla="*/ 1946995 w 2689355"/>
              <a:gd name="connsiteY2278" fmla="*/ 1438396 h 2689355"/>
              <a:gd name="connsiteX2279" fmla="*/ 1946995 w 2689355"/>
              <a:gd name="connsiteY2279" fmla="*/ 1398382 h 2689355"/>
              <a:gd name="connsiteX2280" fmla="*/ 1833266 w 2689355"/>
              <a:gd name="connsiteY2280" fmla="*/ 1398382 h 2689355"/>
              <a:gd name="connsiteX2281" fmla="*/ 1833266 w 2689355"/>
              <a:gd name="connsiteY2281" fmla="*/ 1438396 h 2689355"/>
              <a:gd name="connsiteX2282" fmla="*/ 1873280 w 2689355"/>
              <a:gd name="connsiteY2282" fmla="*/ 1438396 h 2689355"/>
              <a:gd name="connsiteX2283" fmla="*/ 1873280 w 2689355"/>
              <a:gd name="connsiteY2283" fmla="*/ 1398382 h 2689355"/>
              <a:gd name="connsiteX2284" fmla="*/ 1759551 w 2689355"/>
              <a:gd name="connsiteY2284" fmla="*/ 1398382 h 2689355"/>
              <a:gd name="connsiteX2285" fmla="*/ 1759551 w 2689355"/>
              <a:gd name="connsiteY2285" fmla="*/ 1438396 h 2689355"/>
              <a:gd name="connsiteX2286" fmla="*/ 1799565 w 2689355"/>
              <a:gd name="connsiteY2286" fmla="*/ 1438396 h 2689355"/>
              <a:gd name="connsiteX2287" fmla="*/ 1799565 w 2689355"/>
              <a:gd name="connsiteY2287" fmla="*/ 1398382 h 2689355"/>
              <a:gd name="connsiteX2288" fmla="*/ 1685835 w 2689355"/>
              <a:gd name="connsiteY2288" fmla="*/ 1398382 h 2689355"/>
              <a:gd name="connsiteX2289" fmla="*/ 1685835 w 2689355"/>
              <a:gd name="connsiteY2289" fmla="*/ 1438396 h 2689355"/>
              <a:gd name="connsiteX2290" fmla="*/ 1725849 w 2689355"/>
              <a:gd name="connsiteY2290" fmla="*/ 1438396 h 2689355"/>
              <a:gd name="connsiteX2291" fmla="*/ 1725849 w 2689355"/>
              <a:gd name="connsiteY2291" fmla="*/ 1398382 h 2689355"/>
              <a:gd name="connsiteX2292" fmla="*/ 1612120 w 2689355"/>
              <a:gd name="connsiteY2292" fmla="*/ 1398382 h 2689355"/>
              <a:gd name="connsiteX2293" fmla="*/ 1612120 w 2689355"/>
              <a:gd name="connsiteY2293" fmla="*/ 1438396 h 2689355"/>
              <a:gd name="connsiteX2294" fmla="*/ 1652133 w 2689355"/>
              <a:gd name="connsiteY2294" fmla="*/ 1438396 h 2689355"/>
              <a:gd name="connsiteX2295" fmla="*/ 1652133 w 2689355"/>
              <a:gd name="connsiteY2295" fmla="*/ 1398382 h 2689355"/>
              <a:gd name="connsiteX2296" fmla="*/ 1538404 w 2689355"/>
              <a:gd name="connsiteY2296" fmla="*/ 1398382 h 2689355"/>
              <a:gd name="connsiteX2297" fmla="*/ 1538404 w 2689355"/>
              <a:gd name="connsiteY2297" fmla="*/ 1438396 h 2689355"/>
              <a:gd name="connsiteX2298" fmla="*/ 1578418 w 2689355"/>
              <a:gd name="connsiteY2298" fmla="*/ 1438396 h 2689355"/>
              <a:gd name="connsiteX2299" fmla="*/ 1578418 w 2689355"/>
              <a:gd name="connsiteY2299" fmla="*/ 1398382 h 2689355"/>
              <a:gd name="connsiteX2300" fmla="*/ 1464688 w 2689355"/>
              <a:gd name="connsiteY2300" fmla="*/ 1398382 h 2689355"/>
              <a:gd name="connsiteX2301" fmla="*/ 1464688 w 2689355"/>
              <a:gd name="connsiteY2301" fmla="*/ 1438396 h 2689355"/>
              <a:gd name="connsiteX2302" fmla="*/ 1504702 w 2689355"/>
              <a:gd name="connsiteY2302" fmla="*/ 1438396 h 2689355"/>
              <a:gd name="connsiteX2303" fmla="*/ 1504702 w 2689355"/>
              <a:gd name="connsiteY2303" fmla="*/ 1398382 h 2689355"/>
              <a:gd name="connsiteX2304" fmla="*/ 1390973 w 2689355"/>
              <a:gd name="connsiteY2304" fmla="*/ 1398382 h 2689355"/>
              <a:gd name="connsiteX2305" fmla="*/ 1390973 w 2689355"/>
              <a:gd name="connsiteY2305" fmla="*/ 1438396 h 2689355"/>
              <a:gd name="connsiteX2306" fmla="*/ 1430986 w 2689355"/>
              <a:gd name="connsiteY2306" fmla="*/ 1438396 h 2689355"/>
              <a:gd name="connsiteX2307" fmla="*/ 1430986 w 2689355"/>
              <a:gd name="connsiteY2307" fmla="*/ 1398382 h 2689355"/>
              <a:gd name="connsiteX2308" fmla="*/ 1317258 w 2689355"/>
              <a:gd name="connsiteY2308" fmla="*/ 1398382 h 2689355"/>
              <a:gd name="connsiteX2309" fmla="*/ 1317258 w 2689355"/>
              <a:gd name="connsiteY2309" fmla="*/ 1438396 h 2689355"/>
              <a:gd name="connsiteX2310" fmla="*/ 1357271 w 2689355"/>
              <a:gd name="connsiteY2310" fmla="*/ 1438396 h 2689355"/>
              <a:gd name="connsiteX2311" fmla="*/ 1357271 w 2689355"/>
              <a:gd name="connsiteY2311" fmla="*/ 1398382 h 2689355"/>
              <a:gd name="connsiteX2312" fmla="*/ 1243543 w 2689355"/>
              <a:gd name="connsiteY2312" fmla="*/ 1398382 h 2689355"/>
              <a:gd name="connsiteX2313" fmla="*/ 1243543 w 2689355"/>
              <a:gd name="connsiteY2313" fmla="*/ 1438396 h 2689355"/>
              <a:gd name="connsiteX2314" fmla="*/ 1283557 w 2689355"/>
              <a:gd name="connsiteY2314" fmla="*/ 1438396 h 2689355"/>
              <a:gd name="connsiteX2315" fmla="*/ 1283557 w 2689355"/>
              <a:gd name="connsiteY2315" fmla="*/ 1398382 h 2689355"/>
              <a:gd name="connsiteX2316" fmla="*/ 1169827 w 2689355"/>
              <a:gd name="connsiteY2316" fmla="*/ 1398382 h 2689355"/>
              <a:gd name="connsiteX2317" fmla="*/ 1169827 w 2689355"/>
              <a:gd name="connsiteY2317" fmla="*/ 1438396 h 2689355"/>
              <a:gd name="connsiteX2318" fmla="*/ 1209841 w 2689355"/>
              <a:gd name="connsiteY2318" fmla="*/ 1438396 h 2689355"/>
              <a:gd name="connsiteX2319" fmla="*/ 1209841 w 2689355"/>
              <a:gd name="connsiteY2319" fmla="*/ 1398382 h 2689355"/>
              <a:gd name="connsiteX2320" fmla="*/ 1096112 w 2689355"/>
              <a:gd name="connsiteY2320" fmla="*/ 1398382 h 2689355"/>
              <a:gd name="connsiteX2321" fmla="*/ 1096112 w 2689355"/>
              <a:gd name="connsiteY2321" fmla="*/ 1438396 h 2689355"/>
              <a:gd name="connsiteX2322" fmla="*/ 1136125 w 2689355"/>
              <a:gd name="connsiteY2322" fmla="*/ 1438396 h 2689355"/>
              <a:gd name="connsiteX2323" fmla="*/ 1136125 w 2689355"/>
              <a:gd name="connsiteY2323" fmla="*/ 1398382 h 2689355"/>
              <a:gd name="connsiteX2324" fmla="*/ 1022396 w 2689355"/>
              <a:gd name="connsiteY2324" fmla="*/ 1398382 h 2689355"/>
              <a:gd name="connsiteX2325" fmla="*/ 1022396 w 2689355"/>
              <a:gd name="connsiteY2325" fmla="*/ 1438396 h 2689355"/>
              <a:gd name="connsiteX2326" fmla="*/ 1062410 w 2689355"/>
              <a:gd name="connsiteY2326" fmla="*/ 1438396 h 2689355"/>
              <a:gd name="connsiteX2327" fmla="*/ 1062410 w 2689355"/>
              <a:gd name="connsiteY2327" fmla="*/ 1398382 h 2689355"/>
              <a:gd name="connsiteX2328" fmla="*/ 948681 w 2689355"/>
              <a:gd name="connsiteY2328" fmla="*/ 1398382 h 2689355"/>
              <a:gd name="connsiteX2329" fmla="*/ 948681 w 2689355"/>
              <a:gd name="connsiteY2329" fmla="*/ 1438396 h 2689355"/>
              <a:gd name="connsiteX2330" fmla="*/ 988694 w 2689355"/>
              <a:gd name="connsiteY2330" fmla="*/ 1438396 h 2689355"/>
              <a:gd name="connsiteX2331" fmla="*/ 988694 w 2689355"/>
              <a:gd name="connsiteY2331" fmla="*/ 1398382 h 2689355"/>
              <a:gd name="connsiteX2332" fmla="*/ 874965 w 2689355"/>
              <a:gd name="connsiteY2332" fmla="*/ 1398382 h 2689355"/>
              <a:gd name="connsiteX2333" fmla="*/ 874965 w 2689355"/>
              <a:gd name="connsiteY2333" fmla="*/ 1438396 h 2689355"/>
              <a:gd name="connsiteX2334" fmla="*/ 914979 w 2689355"/>
              <a:gd name="connsiteY2334" fmla="*/ 1438396 h 2689355"/>
              <a:gd name="connsiteX2335" fmla="*/ 914979 w 2689355"/>
              <a:gd name="connsiteY2335" fmla="*/ 1398382 h 2689355"/>
              <a:gd name="connsiteX2336" fmla="*/ 801249 w 2689355"/>
              <a:gd name="connsiteY2336" fmla="*/ 1398382 h 2689355"/>
              <a:gd name="connsiteX2337" fmla="*/ 801249 w 2689355"/>
              <a:gd name="connsiteY2337" fmla="*/ 1438396 h 2689355"/>
              <a:gd name="connsiteX2338" fmla="*/ 841263 w 2689355"/>
              <a:gd name="connsiteY2338" fmla="*/ 1438396 h 2689355"/>
              <a:gd name="connsiteX2339" fmla="*/ 841263 w 2689355"/>
              <a:gd name="connsiteY2339" fmla="*/ 1398382 h 2689355"/>
              <a:gd name="connsiteX2340" fmla="*/ 727534 w 2689355"/>
              <a:gd name="connsiteY2340" fmla="*/ 1398382 h 2689355"/>
              <a:gd name="connsiteX2341" fmla="*/ 727534 w 2689355"/>
              <a:gd name="connsiteY2341" fmla="*/ 1438396 h 2689355"/>
              <a:gd name="connsiteX2342" fmla="*/ 767548 w 2689355"/>
              <a:gd name="connsiteY2342" fmla="*/ 1438396 h 2689355"/>
              <a:gd name="connsiteX2343" fmla="*/ 767548 w 2689355"/>
              <a:gd name="connsiteY2343" fmla="*/ 1398382 h 2689355"/>
              <a:gd name="connsiteX2344" fmla="*/ 653818 w 2689355"/>
              <a:gd name="connsiteY2344" fmla="*/ 1398382 h 2689355"/>
              <a:gd name="connsiteX2345" fmla="*/ 653818 w 2689355"/>
              <a:gd name="connsiteY2345" fmla="*/ 1438396 h 2689355"/>
              <a:gd name="connsiteX2346" fmla="*/ 693832 w 2689355"/>
              <a:gd name="connsiteY2346" fmla="*/ 1438396 h 2689355"/>
              <a:gd name="connsiteX2347" fmla="*/ 693832 w 2689355"/>
              <a:gd name="connsiteY2347" fmla="*/ 1398382 h 2689355"/>
              <a:gd name="connsiteX2348" fmla="*/ 580103 w 2689355"/>
              <a:gd name="connsiteY2348" fmla="*/ 1398382 h 2689355"/>
              <a:gd name="connsiteX2349" fmla="*/ 580103 w 2689355"/>
              <a:gd name="connsiteY2349" fmla="*/ 1438396 h 2689355"/>
              <a:gd name="connsiteX2350" fmla="*/ 620117 w 2689355"/>
              <a:gd name="connsiteY2350" fmla="*/ 1438396 h 2689355"/>
              <a:gd name="connsiteX2351" fmla="*/ 620117 w 2689355"/>
              <a:gd name="connsiteY2351" fmla="*/ 1398382 h 2689355"/>
              <a:gd name="connsiteX2352" fmla="*/ 506387 w 2689355"/>
              <a:gd name="connsiteY2352" fmla="*/ 1398382 h 2689355"/>
              <a:gd name="connsiteX2353" fmla="*/ 506387 w 2689355"/>
              <a:gd name="connsiteY2353" fmla="*/ 1438396 h 2689355"/>
              <a:gd name="connsiteX2354" fmla="*/ 546401 w 2689355"/>
              <a:gd name="connsiteY2354" fmla="*/ 1438396 h 2689355"/>
              <a:gd name="connsiteX2355" fmla="*/ 546401 w 2689355"/>
              <a:gd name="connsiteY2355" fmla="*/ 1398382 h 2689355"/>
              <a:gd name="connsiteX2356" fmla="*/ 432672 w 2689355"/>
              <a:gd name="connsiteY2356" fmla="*/ 1398382 h 2689355"/>
              <a:gd name="connsiteX2357" fmla="*/ 432672 w 2689355"/>
              <a:gd name="connsiteY2357" fmla="*/ 1438396 h 2689355"/>
              <a:gd name="connsiteX2358" fmla="*/ 472686 w 2689355"/>
              <a:gd name="connsiteY2358" fmla="*/ 1438396 h 2689355"/>
              <a:gd name="connsiteX2359" fmla="*/ 472686 w 2689355"/>
              <a:gd name="connsiteY2359" fmla="*/ 1398382 h 2689355"/>
              <a:gd name="connsiteX2360" fmla="*/ 358956 w 2689355"/>
              <a:gd name="connsiteY2360" fmla="*/ 1398382 h 2689355"/>
              <a:gd name="connsiteX2361" fmla="*/ 358956 w 2689355"/>
              <a:gd name="connsiteY2361" fmla="*/ 1438396 h 2689355"/>
              <a:gd name="connsiteX2362" fmla="*/ 398970 w 2689355"/>
              <a:gd name="connsiteY2362" fmla="*/ 1438396 h 2689355"/>
              <a:gd name="connsiteX2363" fmla="*/ 398970 w 2689355"/>
              <a:gd name="connsiteY2363" fmla="*/ 1398382 h 2689355"/>
              <a:gd name="connsiteX2364" fmla="*/ 285241 w 2689355"/>
              <a:gd name="connsiteY2364" fmla="*/ 1398382 h 2689355"/>
              <a:gd name="connsiteX2365" fmla="*/ 285241 w 2689355"/>
              <a:gd name="connsiteY2365" fmla="*/ 1438396 h 2689355"/>
              <a:gd name="connsiteX2366" fmla="*/ 325255 w 2689355"/>
              <a:gd name="connsiteY2366" fmla="*/ 1438396 h 2689355"/>
              <a:gd name="connsiteX2367" fmla="*/ 325255 w 2689355"/>
              <a:gd name="connsiteY2367" fmla="*/ 1398382 h 2689355"/>
              <a:gd name="connsiteX2368" fmla="*/ 211525 w 2689355"/>
              <a:gd name="connsiteY2368" fmla="*/ 1398382 h 2689355"/>
              <a:gd name="connsiteX2369" fmla="*/ 211525 w 2689355"/>
              <a:gd name="connsiteY2369" fmla="*/ 1438396 h 2689355"/>
              <a:gd name="connsiteX2370" fmla="*/ 251539 w 2689355"/>
              <a:gd name="connsiteY2370" fmla="*/ 1438396 h 2689355"/>
              <a:gd name="connsiteX2371" fmla="*/ 251539 w 2689355"/>
              <a:gd name="connsiteY2371" fmla="*/ 1398382 h 2689355"/>
              <a:gd name="connsiteX2372" fmla="*/ 137810 w 2689355"/>
              <a:gd name="connsiteY2372" fmla="*/ 1398382 h 2689355"/>
              <a:gd name="connsiteX2373" fmla="*/ 137810 w 2689355"/>
              <a:gd name="connsiteY2373" fmla="*/ 1438396 h 2689355"/>
              <a:gd name="connsiteX2374" fmla="*/ 177824 w 2689355"/>
              <a:gd name="connsiteY2374" fmla="*/ 1438396 h 2689355"/>
              <a:gd name="connsiteX2375" fmla="*/ 177824 w 2689355"/>
              <a:gd name="connsiteY2375" fmla="*/ 1398382 h 2689355"/>
              <a:gd name="connsiteX2376" fmla="*/ 64088 w 2689355"/>
              <a:gd name="connsiteY2376" fmla="*/ 1398382 h 2689355"/>
              <a:gd name="connsiteX2377" fmla="*/ 64088 w 2689355"/>
              <a:gd name="connsiteY2377" fmla="*/ 1438396 h 2689355"/>
              <a:gd name="connsiteX2378" fmla="*/ 104108 w 2689355"/>
              <a:gd name="connsiteY2378" fmla="*/ 1438396 h 2689355"/>
              <a:gd name="connsiteX2379" fmla="*/ 104108 w 2689355"/>
              <a:gd name="connsiteY2379" fmla="*/ 1398382 h 2689355"/>
              <a:gd name="connsiteX2380" fmla="*/ 2570421 w 2689355"/>
              <a:gd name="connsiteY2380" fmla="*/ 1324668 h 2689355"/>
              <a:gd name="connsiteX2381" fmla="*/ 2570421 w 2689355"/>
              <a:gd name="connsiteY2381" fmla="*/ 1364681 h 2689355"/>
              <a:gd name="connsiteX2382" fmla="*/ 2610435 w 2689355"/>
              <a:gd name="connsiteY2382" fmla="*/ 1364681 h 2689355"/>
              <a:gd name="connsiteX2383" fmla="*/ 2610435 w 2689355"/>
              <a:gd name="connsiteY2383" fmla="*/ 1324668 h 2689355"/>
              <a:gd name="connsiteX2384" fmla="*/ 2496706 w 2689355"/>
              <a:gd name="connsiteY2384" fmla="*/ 1324668 h 2689355"/>
              <a:gd name="connsiteX2385" fmla="*/ 2496706 w 2689355"/>
              <a:gd name="connsiteY2385" fmla="*/ 1364681 h 2689355"/>
              <a:gd name="connsiteX2386" fmla="*/ 2536719 w 2689355"/>
              <a:gd name="connsiteY2386" fmla="*/ 1364681 h 2689355"/>
              <a:gd name="connsiteX2387" fmla="*/ 2536719 w 2689355"/>
              <a:gd name="connsiteY2387" fmla="*/ 1324668 h 2689355"/>
              <a:gd name="connsiteX2388" fmla="*/ 2422990 w 2689355"/>
              <a:gd name="connsiteY2388" fmla="*/ 1324668 h 2689355"/>
              <a:gd name="connsiteX2389" fmla="*/ 2422990 w 2689355"/>
              <a:gd name="connsiteY2389" fmla="*/ 1364681 h 2689355"/>
              <a:gd name="connsiteX2390" fmla="*/ 2463004 w 2689355"/>
              <a:gd name="connsiteY2390" fmla="*/ 1364681 h 2689355"/>
              <a:gd name="connsiteX2391" fmla="*/ 2463004 w 2689355"/>
              <a:gd name="connsiteY2391" fmla="*/ 1324668 h 2689355"/>
              <a:gd name="connsiteX2392" fmla="*/ 2349275 w 2689355"/>
              <a:gd name="connsiteY2392" fmla="*/ 1324668 h 2689355"/>
              <a:gd name="connsiteX2393" fmla="*/ 2349275 w 2689355"/>
              <a:gd name="connsiteY2393" fmla="*/ 1364681 h 2689355"/>
              <a:gd name="connsiteX2394" fmla="*/ 2389288 w 2689355"/>
              <a:gd name="connsiteY2394" fmla="*/ 1364681 h 2689355"/>
              <a:gd name="connsiteX2395" fmla="*/ 2389288 w 2689355"/>
              <a:gd name="connsiteY2395" fmla="*/ 1324668 h 2689355"/>
              <a:gd name="connsiteX2396" fmla="*/ 2275559 w 2689355"/>
              <a:gd name="connsiteY2396" fmla="*/ 1324668 h 2689355"/>
              <a:gd name="connsiteX2397" fmla="*/ 2275559 w 2689355"/>
              <a:gd name="connsiteY2397" fmla="*/ 1364681 h 2689355"/>
              <a:gd name="connsiteX2398" fmla="*/ 2315573 w 2689355"/>
              <a:gd name="connsiteY2398" fmla="*/ 1364681 h 2689355"/>
              <a:gd name="connsiteX2399" fmla="*/ 2315573 w 2689355"/>
              <a:gd name="connsiteY2399" fmla="*/ 1324668 h 2689355"/>
              <a:gd name="connsiteX2400" fmla="*/ 2201843 w 2689355"/>
              <a:gd name="connsiteY2400" fmla="*/ 1324668 h 2689355"/>
              <a:gd name="connsiteX2401" fmla="*/ 2201843 w 2689355"/>
              <a:gd name="connsiteY2401" fmla="*/ 1364681 h 2689355"/>
              <a:gd name="connsiteX2402" fmla="*/ 2241857 w 2689355"/>
              <a:gd name="connsiteY2402" fmla="*/ 1364681 h 2689355"/>
              <a:gd name="connsiteX2403" fmla="*/ 2241857 w 2689355"/>
              <a:gd name="connsiteY2403" fmla="*/ 1324668 h 2689355"/>
              <a:gd name="connsiteX2404" fmla="*/ 2128128 w 2689355"/>
              <a:gd name="connsiteY2404" fmla="*/ 1324668 h 2689355"/>
              <a:gd name="connsiteX2405" fmla="*/ 2128128 w 2689355"/>
              <a:gd name="connsiteY2405" fmla="*/ 1364681 h 2689355"/>
              <a:gd name="connsiteX2406" fmla="*/ 2168142 w 2689355"/>
              <a:gd name="connsiteY2406" fmla="*/ 1364681 h 2689355"/>
              <a:gd name="connsiteX2407" fmla="*/ 2168142 w 2689355"/>
              <a:gd name="connsiteY2407" fmla="*/ 1324668 h 2689355"/>
              <a:gd name="connsiteX2408" fmla="*/ 2054412 w 2689355"/>
              <a:gd name="connsiteY2408" fmla="*/ 1324668 h 2689355"/>
              <a:gd name="connsiteX2409" fmla="*/ 2054412 w 2689355"/>
              <a:gd name="connsiteY2409" fmla="*/ 1364681 h 2689355"/>
              <a:gd name="connsiteX2410" fmla="*/ 2094426 w 2689355"/>
              <a:gd name="connsiteY2410" fmla="*/ 1364681 h 2689355"/>
              <a:gd name="connsiteX2411" fmla="*/ 2094426 w 2689355"/>
              <a:gd name="connsiteY2411" fmla="*/ 1324668 h 2689355"/>
              <a:gd name="connsiteX2412" fmla="*/ 1980697 w 2689355"/>
              <a:gd name="connsiteY2412" fmla="*/ 1324668 h 2689355"/>
              <a:gd name="connsiteX2413" fmla="*/ 1980697 w 2689355"/>
              <a:gd name="connsiteY2413" fmla="*/ 1364681 h 2689355"/>
              <a:gd name="connsiteX2414" fmla="*/ 2020711 w 2689355"/>
              <a:gd name="connsiteY2414" fmla="*/ 1364681 h 2689355"/>
              <a:gd name="connsiteX2415" fmla="*/ 2020711 w 2689355"/>
              <a:gd name="connsiteY2415" fmla="*/ 1324668 h 2689355"/>
              <a:gd name="connsiteX2416" fmla="*/ 1906981 w 2689355"/>
              <a:gd name="connsiteY2416" fmla="*/ 1324668 h 2689355"/>
              <a:gd name="connsiteX2417" fmla="*/ 1906981 w 2689355"/>
              <a:gd name="connsiteY2417" fmla="*/ 1364681 h 2689355"/>
              <a:gd name="connsiteX2418" fmla="*/ 1946995 w 2689355"/>
              <a:gd name="connsiteY2418" fmla="*/ 1364681 h 2689355"/>
              <a:gd name="connsiteX2419" fmla="*/ 1946995 w 2689355"/>
              <a:gd name="connsiteY2419" fmla="*/ 1324668 h 2689355"/>
              <a:gd name="connsiteX2420" fmla="*/ 1833266 w 2689355"/>
              <a:gd name="connsiteY2420" fmla="*/ 1324668 h 2689355"/>
              <a:gd name="connsiteX2421" fmla="*/ 1833266 w 2689355"/>
              <a:gd name="connsiteY2421" fmla="*/ 1364681 h 2689355"/>
              <a:gd name="connsiteX2422" fmla="*/ 1873280 w 2689355"/>
              <a:gd name="connsiteY2422" fmla="*/ 1364681 h 2689355"/>
              <a:gd name="connsiteX2423" fmla="*/ 1873280 w 2689355"/>
              <a:gd name="connsiteY2423" fmla="*/ 1324668 h 2689355"/>
              <a:gd name="connsiteX2424" fmla="*/ 1759551 w 2689355"/>
              <a:gd name="connsiteY2424" fmla="*/ 1324668 h 2689355"/>
              <a:gd name="connsiteX2425" fmla="*/ 1759551 w 2689355"/>
              <a:gd name="connsiteY2425" fmla="*/ 1364681 h 2689355"/>
              <a:gd name="connsiteX2426" fmla="*/ 1799565 w 2689355"/>
              <a:gd name="connsiteY2426" fmla="*/ 1364681 h 2689355"/>
              <a:gd name="connsiteX2427" fmla="*/ 1799565 w 2689355"/>
              <a:gd name="connsiteY2427" fmla="*/ 1324668 h 2689355"/>
              <a:gd name="connsiteX2428" fmla="*/ 1685835 w 2689355"/>
              <a:gd name="connsiteY2428" fmla="*/ 1324668 h 2689355"/>
              <a:gd name="connsiteX2429" fmla="*/ 1685835 w 2689355"/>
              <a:gd name="connsiteY2429" fmla="*/ 1364681 h 2689355"/>
              <a:gd name="connsiteX2430" fmla="*/ 1725849 w 2689355"/>
              <a:gd name="connsiteY2430" fmla="*/ 1364681 h 2689355"/>
              <a:gd name="connsiteX2431" fmla="*/ 1725849 w 2689355"/>
              <a:gd name="connsiteY2431" fmla="*/ 1324668 h 2689355"/>
              <a:gd name="connsiteX2432" fmla="*/ 1612120 w 2689355"/>
              <a:gd name="connsiteY2432" fmla="*/ 1324668 h 2689355"/>
              <a:gd name="connsiteX2433" fmla="*/ 1612120 w 2689355"/>
              <a:gd name="connsiteY2433" fmla="*/ 1364681 h 2689355"/>
              <a:gd name="connsiteX2434" fmla="*/ 1652133 w 2689355"/>
              <a:gd name="connsiteY2434" fmla="*/ 1364681 h 2689355"/>
              <a:gd name="connsiteX2435" fmla="*/ 1652133 w 2689355"/>
              <a:gd name="connsiteY2435" fmla="*/ 1324668 h 2689355"/>
              <a:gd name="connsiteX2436" fmla="*/ 1538404 w 2689355"/>
              <a:gd name="connsiteY2436" fmla="*/ 1324668 h 2689355"/>
              <a:gd name="connsiteX2437" fmla="*/ 1538404 w 2689355"/>
              <a:gd name="connsiteY2437" fmla="*/ 1364681 h 2689355"/>
              <a:gd name="connsiteX2438" fmla="*/ 1578418 w 2689355"/>
              <a:gd name="connsiteY2438" fmla="*/ 1364681 h 2689355"/>
              <a:gd name="connsiteX2439" fmla="*/ 1578418 w 2689355"/>
              <a:gd name="connsiteY2439" fmla="*/ 1324668 h 2689355"/>
              <a:gd name="connsiteX2440" fmla="*/ 1464688 w 2689355"/>
              <a:gd name="connsiteY2440" fmla="*/ 1324668 h 2689355"/>
              <a:gd name="connsiteX2441" fmla="*/ 1464688 w 2689355"/>
              <a:gd name="connsiteY2441" fmla="*/ 1364681 h 2689355"/>
              <a:gd name="connsiteX2442" fmla="*/ 1504702 w 2689355"/>
              <a:gd name="connsiteY2442" fmla="*/ 1364681 h 2689355"/>
              <a:gd name="connsiteX2443" fmla="*/ 1504702 w 2689355"/>
              <a:gd name="connsiteY2443" fmla="*/ 1324668 h 2689355"/>
              <a:gd name="connsiteX2444" fmla="*/ 1390973 w 2689355"/>
              <a:gd name="connsiteY2444" fmla="*/ 1324668 h 2689355"/>
              <a:gd name="connsiteX2445" fmla="*/ 1390973 w 2689355"/>
              <a:gd name="connsiteY2445" fmla="*/ 1364681 h 2689355"/>
              <a:gd name="connsiteX2446" fmla="*/ 1430986 w 2689355"/>
              <a:gd name="connsiteY2446" fmla="*/ 1364681 h 2689355"/>
              <a:gd name="connsiteX2447" fmla="*/ 1430986 w 2689355"/>
              <a:gd name="connsiteY2447" fmla="*/ 1324668 h 2689355"/>
              <a:gd name="connsiteX2448" fmla="*/ 1317258 w 2689355"/>
              <a:gd name="connsiteY2448" fmla="*/ 1324668 h 2689355"/>
              <a:gd name="connsiteX2449" fmla="*/ 1317258 w 2689355"/>
              <a:gd name="connsiteY2449" fmla="*/ 1364681 h 2689355"/>
              <a:gd name="connsiteX2450" fmla="*/ 1357271 w 2689355"/>
              <a:gd name="connsiteY2450" fmla="*/ 1364681 h 2689355"/>
              <a:gd name="connsiteX2451" fmla="*/ 1357271 w 2689355"/>
              <a:gd name="connsiteY2451" fmla="*/ 1324668 h 2689355"/>
              <a:gd name="connsiteX2452" fmla="*/ 1243543 w 2689355"/>
              <a:gd name="connsiteY2452" fmla="*/ 1324668 h 2689355"/>
              <a:gd name="connsiteX2453" fmla="*/ 1243543 w 2689355"/>
              <a:gd name="connsiteY2453" fmla="*/ 1364681 h 2689355"/>
              <a:gd name="connsiteX2454" fmla="*/ 1283557 w 2689355"/>
              <a:gd name="connsiteY2454" fmla="*/ 1364681 h 2689355"/>
              <a:gd name="connsiteX2455" fmla="*/ 1283557 w 2689355"/>
              <a:gd name="connsiteY2455" fmla="*/ 1324668 h 2689355"/>
              <a:gd name="connsiteX2456" fmla="*/ 1169827 w 2689355"/>
              <a:gd name="connsiteY2456" fmla="*/ 1324668 h 2689355"/>
              <a:gd name="connsiteX2457" fmla="*/ 1169827 w 2689355"/>
              <a:gd name="connsiteY2457" fmla="*/ 1364681 h 2689355"/>
              <a:gd name="connsiteX2458" fmla="*/ 1209841 w 2689355"/>
              <a:gd name="connsiteY2458" fmla="*/ 1364681 h 2689355"/>
              <a:gd name="connsiteX2459" fmla="*/ 1209841 w 2689355"/>
              <a:gd name="connsiteY2459" fmla="*/ 1324668 h 2689355"/>
              <a:gd name="connsiteX2460" fmla="*/ 1096112 w 2689355"/>
              <a:gd name="connsiteY2460" fmla="*/ 1324668 h 2689355"/>
              <a:gd name="connsiteX2461" fmla="*/ 1096112 w 2689355"/>
              <a:gd name="connsiteY2461" fmla="*/ 1364681 h 2689355"/>
              <a:gd name="connsiteX2462" fmla="*/ 1136125 w 2689355"/>
              <a:gd name="connsiteY2462" fmla="*/ 1364681 h 2689355"/>
              <a:gd name="connsiteX2463" fmla="*/ 1136125 w 2689355"/>
              <a:gd name="connsiteY2463" fmla="*/ 1324668 h 2689355"/>
              <a:gd name="connsiteX2464" fmla="*/ 1022396 w 2689355"/>
              <a:gd name="connsiteY2464" fmla="*/ 1324668 h 2689355"/>
              <a:gd name="connsiteX2465" fmla="*/ 1022396 w 2689355"/>
              <a:gd name="connsiteY2465" fmla="*/ 1364681 h 2689355"/>
              <a:gd name="connsiteX2466" fmla="*/ 1062410 w 2689355"/>
              <a:gd name="connsiteY2466" fmla="*/ 1364681 h 2689355"/>
              <a:gd name="connsiteX2467" fmla="*/ 1062410 w 2689355"/>
              <a:gd name="connsiteY2467" fmla="*/ 1324668 h 2689355"/>
              <a:gd name="connsiteX2468" fmla="*/ 948681 w 2689355"/>
              <a:gd name="connsiteY2468" fmla="*/ 1324668 h 2689355"/>
              <a:gd name="connsiteX2469" fmla="*/ 948681 w 2689355"/>
              <a:gd name="connsiteY2469" fmla="*/ 1364681 h 2689355"/>
              <a:gd name="connsiteX2470" fmla="*/ 988694 w 2689355"/>
              <a:gd name="connsiteY2470" fmla="*/ 1364681 h 2689355"/>
              <a:gd name="connsiteX2471" fmla="*/ 988694 w 2689355"/>
              <a:gd name="connsiteY2471" fmla="*/ 1324668 h 2689355"/>
              <a:gd name="connsiteX2472" fmla="*/ 874965 w 2689355"/>
              <a:gd name="connsiteY2472" fmla="*/ 1324668 h 2689355"/>
              <a:gd name="connsiteX2473" fmla="*/ 874965 w 2689355"/>
              <a:gd name="connsiteY2473" fmla="*/ 1364681 h 2689355"/>
              <a:gd name="connsiteX2474" fmla="*/ 914979 w 2689355"/>
              <a:gd name="connsiteY2474" fmla="*/ 1364681 h 2689355"/>
              <a:gd name="connsiteX2475" fmla="*/ 914979 w 2689355"/>
              <a:gd name="connsiteY2475" fmla="*/ 1324668 h 2689355"/>
              <a:gd name="connsiteX2476" fmla="*/ 801249 w 2689355"/>
              <a:gd name="connsiteY2476" fmla="*/ 1324668 h 2689355"/>
              <a:gd name="connsiteX2477" fmla="*/ 801249 w 2689355"/>
              <a:gd name="connsiteY2477" fmla="*/ 1364681 h 2689355"/>
              <a:gd name="connsiteX2478" fmla="*/ 841263 w 2689355"/>
              <a:gd name="connsiteY2478" fmla="*/ 1364681 h 2689355"/>
              <a:gd name="connsiteX2479" fmla="*/ 841263 w 2689355"/>
              <a:gd name="connsiteY2479" fmla="*/ 1324668 h 2689355"/>
              <a:gd name="connsiteX2480" fmla="*/ 727534 w 2689355"/>
              <a:gd name="connsiteY2480" fmla="*/ 1324668 h 2689355"/>
              <a:gd name="connsiteX2481" fmla="*/ 727534 w 2689355"/>
              <a:gd name="connsiteY2481" fmla="*/ 1364681 h 2689355"/>
              <a:gd name="connsiteX2482" fmla="*/ 767548 w 2689355"/>
              <a:gd name="connsiteY2482" fmla="*/ 1364681 h 2689355"/>
              <a:gd name="connsiteX2483" fmla="*/ 767548 w 2689355"/>
              <a:gd name="connsiteY2483" fmla="*/ 1324668 h 2689355"/>
              <a:gd name="connsiteX2484" fmla="*/ 653818 w 2689355"/>
              <a:gd name="connsiteY2484" fmla="*/ 1324668 h 2689355"/>
              <a:gd name="connsiteX2485" fmla="*/ 653818 w 2689355"/>
              <a:gd name="connsiteY2485" fmla="*/ 1364681 h 2689355"/>
              <a:gd name="connsiteX2486" fmla="*/ 693832 w 2689355"/>
              <a:gd name="connsiteY2486" fmla="*/ 1364681 h 2689355"/>
              <a:gd name="connsiteX2487" fmla="*/ 693832 w 2689355"/>
              <a:gd name="connsiteY2487" fmla="*/ 1324668 h 2689355"/>
              <a:gd name="connsiteX2488" fmla="*/ 580103 w 2689355"/>
              <a:gd name="connsiteY2488" fmla="*/ 1324668 h 2689355"/>
              <a:gd name="connsiteX2489" fmla="*/ 580103 w 2689355"/>
              <a:gd name="connsiteY2489" fmla="*/ 1364681 h 2689355"/>
              <a:gd name="connsiteX2490" fmla="*/ 620117 w 2689355"/>
              <a:gd name="connsiteY2490" fmla="*/ 1364681 h 2689355"/>
              <a:gd name="connsiteX2491" fmla="*/ 620117 w 2689355"/>
              <a:gd name="connsiteY2491" fmla="*/ 1324668 h 2689355"/>
              <a:gd name="connsiteX2492" fmla="*/ 506387 w 2689355"/>
              <a:gd name="connsiteY2492" fmla="*/ 1324668 h 2689355"/>
              <a:gd name="connsiteX2493" fmla="*/ 506387 w 2689355"/>
              <a:gd name="connsiteY2493" fmla="*/ 1364681 h 2689355"/>
              <a:gd name="connsiteX2494" fmla="*/ 546401 w 2689355"/>
              <a:gd name="connsiteY2494" fmla="*/ 1364681 h 2689355"/>
              <a:gd name="connsiteX2495" fmla="*/ 546401 w 2689355"/>
              <a:gd name="connsiteY2495" fmla="*/ 1324668 h 2689355"/>
              <a:gd name="connsiteX2496" fmla="*/ 432672 w 2689355"/>
              <a:gd name="connsiteY2496" fmla="*/ 1324668 h 2689355"/>
              <a:gd name="connsiteX2497" fmla="*/ 432672 w 2689355"/>
              <a:gd name="connsiteY2497" fmla="*/ 1364681 h 2689355"/>
              <a:gd name="connsiteX2498" fmla="*/ 472686 w 2689355"/>
              <a:gd name="connsiteY2498" fmla="*/ 1364681 h 2689355"/>
              <a:gd name="connsiteX2499" fmla="*/ 472686 w 2689355"/>
              <a:gd name="connsiteY2499" fmla="*/ 1324668 h 2689355"/>
              <a:gd name="connsiteX2500" fmla="*/ 358956 w 2689355"/>
              <a:gd name="connsiteY2500" fmla="*/ 1324668 h 2689355"/>
              <a:gd name="connsiteX2501" fmla="*/ 358956 w 2689355"/>
              <a:gd name="connsiteY2501" fmla="*/ 1364681 h 2689355"/>
              <a:gd name="connsiteX2502" fmla="*/ 398970 w 2689355"/>
              <a:gd name="connsiteY2502" fmla="*/ 1364681 h 2689355"/>
              <a:gd name="connsiteX2503" fmla="*/ 398970 w 2689355"/>
              <a:gd name="connsiteY2503" fmla="*/ 1324668 h 2689355"/>
              <a:gd name="connsiteX2504" fmla="*/ 285241 w 2689355"/>
              <a:gd name="connsiteY2504" fmla="*/ 1324668 h 2689355"/>
              <a:gd name="connsiteX2505" fmla="*/ 285241 w 2689355"/>
              <a:gd name="connsiteY2505" fmla="*/ 1364681 h 2689355"/>
              <a:gd name="connsiteX2506" fmla="*/ 325255 w 2689355"/>
              <a:gd name="connsiteY2506" fmla="*/ 1364681 h 2689355"/>
              <a:gd name="connsiteX2507" fmla="*/ 325255 w 2689355"/>
              <a:gd name="connsiteY2507" fmla="*/ 1324668 h 2689355"/>
              <a:gd name="connsiteX2508" fmla="*/ 211525 w 2689355"/>
              <a:gd name="connsiteY2508" fmla="*/ 1324668 h 2689355"/>
              <a:gd name="connsiteX2509" fmla="*/ 211525 w 2689355"/>
              <a:gd name="connsiteY2509" fmla="*/ 1364681 h 2689355"/>
              <a:gd name="connsiteX2510" fmla="*/ 251539 w 2689355"/>
              <a:gd name="connsiteY2510" fmla="*/ 1364681 h 2689355"/>
              <a:gd name="connsiteX2511" fmla="*/ 251539 w 2689355"/>
              <a:gd name="connsiteY2511" fmla="*/ 1324668 h 2689355"/>
              <a:gd name="connsiteX2512" fmla="*/ 137810 w 2689355"/>
              <a:gd name="connsiteY2512" fmla="*/ 1324668 h 2689355"/>
              <a:gd name="connsiteX2513" fmla="*/ 137810 w 2689355"/>
              <a:gd name="connsiteY2513" fmla="*/ 1364681 h 2689355"/>
              <a:gd name="connsiteX2514" fmla="*/ 177824 w 2689355"/>
              <a:gd name="connsiteY2514" fmla="*/ 1364681 h 2689355"/>
              <a:gd name="connsiteX2515" fmla="*/ 177824 w 2689355"/>
              <a:gd name="connsiteY2515" fmla="*/ 1324668 h 2689355"/>
              <a:gd name="connsiteX2516" fmla="*/ 64088 w 2689355"/>
              <a:gd name="connsiteY2516" fmla="*/ 1324668 h 2689355"/>
              <a:gd name="connsiteX2517" fmla="*/ 64088 w 2689355"/>
              <a:gd name="connsiteY2517" fmla="*/ 1364681 h 2689355"/>
              <a:gd name="connsiteX2518" fmla="*/ 104108 w 2689355"/>
              <a:gd name="connsiteY2518" fmla="*/ 1364681 h 2689355"/>
              <a:gd name="connsiteX2519" fmla="*/ 104108 w 2689355"/>
              <a:gd name="connsiteY2519" fmla="*/ 1324668 h 2689355"/>
              <a:gd name="connsiteX2520" fmla="*/ 2570421 w 2689355"/>
              <a:gd name="connsiteY2520" fmla="*/ 1250953 h 2689355"/>
              <a:gd name="connsiteX2521" fmla="*/ 2570421 w 2689355"/>
              <a:gd name="connsiteY2521" fmla="*/ 1290965 h 2689355"/>
              <a:gd name="connsiteX2522" fmla="*/ 2610435 w 2689355"/>
              <a:gd name="connsiteY2522" fmla="*/ 1290965 h 2689355"/>
              <a:gd name="connsiteX2523" fmla="*/ 2610435 w 2689355"/>
              <a:gd name="connsiteY2523" fmla="*/ 1250953 h 2689355"/>
              <a:gd name="connsiteX2524" fmla="*/ 2496706 w 2689355"/>
              <a:gd name="connsiteY2524" fmla="*/ 1250953 h 2689355"/>
              <a:gd name="connsiteX2525" fmla="*/ 2496706 w 2689355"/>
              <a:gd name="connsiteY2525" fmla="*/ 1290965 h 2689355"/>
              <a:gd name="connsiteX2526" fmla="*/ 2536719 w 2689355"/>
              <a:gd name="connsiteY2526" fmla="*/ 1290965 h 2689355"/>
              <a:gd name="connsiteX2527" fmla="*/ 2536719 w 2689355"/>
              <a:gd name="connsiteY2527" fmla="*/ 1250953 h 2689355"/>
              <a:gd name="connsiteX2528" fmla="*/ 2422990 w 2689355"/>
              <a:gd name="connsiteY2528" fmla="*/ 1250953 h 2689355"/>
              <a:gd name="connsiteX2529" fmla="*/ 2422990 w 2689355"/>
              <a:gd name="connsiteY2529" fmla="*/ 1290965 h 2689355"/>
              <a:gd name="connsiteX2530" fmla="*/ 2463004 w 2689355"/>
              <a:gd name="connsiteY2530" fmla="*/ 1290965 h 2689355"/>
              <a:gd name="connsiteX2531" fmla="*/ 2463004 w 2689355"/>
              <a:gd name="connsiteY2531" fmla="*/ 1250953 h 2689355"/>
              <a:gd name="connsiteX2532" fmla="*/ 2349275 w 2689355"/>
              <a:gd name="connsiteY2532" fmla="*/ 1250953 h 2689355"/>
              <a:gd name="connsiteX2533" fmla="*/ 2349275 w 2689355"/>
              <a:gd name="connsiteY2533" fmla="*/ 1290965 h 2689355"/>
              <a:gd name="connsiteX2534" fmla="*/ 2389288 w 2689355"/>
              <a:gd name="connsiteY2534" fmla="*/ 1290965 h 2689355"/>
              <a:gd name="connsiteX2535" fmla="*/ 2389288 w 2689355"/>
              <a:gd name="connsiteY2535" fmla="*/ 1250953 h 2689355"/>
              <a:gd name="connsiteX2536" fmla="*/ 2275559 w 2689355"/>
              <a:gd name="connsiteY2536" fmla="*/ 1250953 h 2689355"/>
              <a:gd name="connsiteX2537" fmla="*/ 2275559 w 2689355"/>
              <a:gd name="connsiteY2537" fmla="*/ 1290965 h 2689355"/>
              <a:gd name="connsiteX2538" fmla="*/ 2315573 w 2689355"/>
              <a:gd name="connsiteY2538" fmla="*/ 1290965 h 2689355"/>
              <a:gd name="connsiteX2539" fmla="*/ 2315573 w 2689355"/>
              <a:gd name="connsiteY2539" fmla="*/ 1250953 h 2689355"/>
              <a:gd name="connsiteX2540" fmla="*/ 2201843 w 2689355"/>
              <a:gd name="connsiteY2540" fmla="*/ 1250953 h 2689355"/>
              <a:gd name="connsiteX2541" fmla="*/ 2201843 w 2689355"/>
              <a:gd name="connsiteY2541" fmla="*/ 1290965 h 2689355"/>
              <a:gd name="connsiteX2542" fmla="*/ 2241857 w 2689355"/>
              <a:gd name="connsiteY2542" fmla="*/ 1290965 h 2689355"/>
              <a:gd name="connsiteX2543" fmla="*/ 2241857 w 2689355"/>
              <a:gd name="connsiteY2543" fmla="*/ 1250953 h 2689355"/>
              <a:gd name="connsiteX2544" fmla="*/ 2128128 w 2689355"/>
              <a:gd name="connsiteY2544" fmla="*/ 1250953 h 2689355"/>
              <a:gd name="connsiteX2545" fmla="*/ 2128128 w 2689355"/>
              <a:gd name="connsiteY2545" fmla="*/ 1290965 h 2689355"/>
              <a:gd name="connsiteX2546" fmla="*/ 2168142 w 2689355"/>
              <a:gd name="connsiteY2546" fmla="*/ 1290965 h 2689355"/>
              <a:gd name="connsiteX2547" fmla="*/ 2168142 w 2689355"/>
              <a:gd name="connsiteY2547" fmla="*/ 1250953 h 2689355"/>
              <a:gd name="connsiteX2548" fmla="*/ 2054412 w 2689355"/>
              <a:gd name="connsiteY2548" fmla="*/ 1250953 h 2689355"/>
              <a:gd name="connsiteX2549" fmla="*/ 2054412 w 2689355"/>
              <a:gd name="connsiteY2549" fmla="*/ 1290965 h 2689355"/>
              <a:gd name="connsiteX2550" fmla="*/ 2094426 w 2689355"/>
              <a:gd name="connsiteY2550" fmla="*/ 1290965 h 2689355"/>
              <a:gd name="connsiteX2551" fmla="*/ 2094426 w 2689355"/>
              <a:gd name="connsiteY2551" fmla="*/ 1250953 h 2689355"/>
              <a:gd name="connsiteX2552" fmla="*/ 1980697 w 2689355"/>
              <a:gd name="connsiteY2552" fmla="*/ 1250953 h 2689355"/>
              <a:gd name="connsiteX2553" fmla="*/ 1980697 w 2689355"/>
              <a:gd name="connsiteY2553" fmla="*/ 1290965 h 2689355"/>
              <a:gd name="connsiteX2554" fmla="*/ 2020711 w 2689355"/>
              <a:gd name="connsiteY2554" fmla="*/ 1290965 h 2689355"/>
              <a:gd name="connsiteX2555" fmla="*/ 2020711 w 2689355"/>
              <a:gd name="connsiteY2555" fmla="*/ 1250953 h 2689355"/>
              <a:gd name="connsiteX2556" fmla="*/ 1906981 w 2689355"/>
              <a:gd name="connsiteY2556" fmla="*/ 1250953 h 2689355"/>
              <a:gd name="connsiteX2557" fmla="*/ 1906981 w 2689355"/>
              <a:gd name="connsiteY2557" fmla="*/ 1290965 h 2689355"/>
              <a:gd name="connsiteX2558" fmla="*/ 1946995 w 2689355"/>
              <a:gd name="connsiteY2558" fmla="*/ 1290965 h 2689355"/>
              <a:gd name="connsiteX2559" fmla="*/ 1946995 w 2689355"/>
              <a:gd name="connsiteY2559" fmla="*/ 1250953 h 2689355"/>
              <a:gd name="connsiteX2560" fmla="*/ 1833266 w 2689355"/>
              <a:gd name="connsiteY2560" fmla="*/ 1250953 h 2689355"/>
              <a:gd name="connsiteX2561" fmla="*/ 1833266 w 2689355"/>
              <a:gd name="connsiteY2561" fmla="*/ 1290965 h 2689355"/>
              <a:gd name="connsiteX2562" fmla="*/ 1873280 w 2689355"/>
              <a:gd name="connsiteY2562" fmla="*/ 1290965 h 2689355"/>
              <a:gd name="connsiteX2563" fmla="*/ 1873280 w 2689355"/>
              <a:gd name="connsiteY2563" fmla="*/ 1250953 h 2689355"/>
              <a:gd name="connsiteX2564" fmla="*/ 1759551 w 2689355"/>
              <a:gd name="connsiteY2564" fmla="*/ 1250953 h 2689355"/>
              <a:gd name="connsiteX2565" fmla="*/ 1759551 w 2689355"/>
              <a:gd name="connsiteY2565" fmla="*/ 1290965 h 2689355"/>
              <a:gd name="connsiteX2566" fmla="*/ 1799565 w 2689355"/>
              <a:gd name="connsiteY2566" fmla="*/ 1290965 h 2689355"/>
              <a:gd name="connsiteX2567" fmla="*/ 1799565 w 2689355"/>
              <a:gd name="connsiteY2567" fmla="*/ 1250953 h 2689355"/>
              <a:gd name="connsiteX2568" fmla="*/ 1685835 w 2689355"/>
              <a:gd name="connsiteY2568" fmla="*/ 1250953 h 2689355"/>
              <a:gd name="connsiteX2569" fmla="*/ 1685835 w 2689355"/>
              <a:gd name="connsiteY2569" fmla="*/ 1290965 h 2689355"/>
              <a:gd name="connsiteX2570" fmla="*/ 1725849 w 2689355"/>
              <a:gd name="connsiteY2570" fmla="*/ 1290965 h 2689355"/>
              <a:gd name="connsiteX2571" fmla="*/ 1725849 w 2689355"/>
              <a:gd name="connsiteY2571" fmla="*/ 1250953 h 2689355"/>
              <a:gd name="connsiteX2572" fmla="*/ 1612120 w 2689355"/>
              <a:gd name="connsiteY2572" fmla="*/ 1250953 h 2689355"/>
              <a:gd name="connsiteX2573" fmla="*/ 1612120 w 2689355"/>
              <a:gd name="connsiteY2573" fmla="*/ 1290965 h 2689355"/>
              <a:gd name="connsiteX2574" fmla="*/ 1652133 w 2689355"/>
              <a:gd name="connsiteY2574" fmla="*/ 1290965 h 2689355"/>
              <a:gd name="connsiteX2575" fmla="*/ 1652133 w 2689355"/>
              <a:gd name="connsiteY2575" fmla="*/ 1250953 h 2689355"/>
              <a:gd name="connsiteX2576" fmla="*/ 1538404 w 2689355"/>
              <a:gd name="connsiteY2576" fmla="*/ 1250953 h 2689355"/>
              <a:gd name="connsiteX2577" fmla="*/ 1538404 w 2689355"/>
              <a:gd name="connsiteY2577" fmla="*/ 1290965 h 2689355"/>
              <a:gd name="connsiteX2578" fmla="*/ 1578418 w 2689355"/>
              <a:gd name="connsiteY2578" fmla="*/ 1290965 h 2689355"/>
              <a:gd name="connsiteX2579" fmla="*/ 1578418 w 2689355"/>
              <a:gd name="connsiteY2579" fmla="*/ 1250953 h 2689355"/>
              <a:gd name="connsiteX2580" fmla="*/ 1464688 w 2689355"/>
              <a:gd name="connsiteY2580" fmla="*/ 1250953 h 2689355"/>
              <a:gd name="connsiteX2581" fmla="*/ 1464688 w 2689355"/>
              <a:gd name="connsiteY2581" fmla="*/ 1290965 h 2689355"/>
              <a:gd name="connsiteX2582" fmla="*/ 1504702 w 2689355"/>
              <a:gd name="connsiteY2582" fmla="*/ 1290965 h 2689355"/>
              <a:gd name="connsiteX2583" fmla="*/ 1504702 w 2689355"/>
              <a:gd name="connsiteY2583" fmla="*/ 1250953 h 2689355"/>
              <a:gd name="connsiteX2584" fmla="*/ 1390973 w 2689355"/>
              <a:gd name="connsiteY2584" fmla="*/ 1250953 h 2689355"/>
              <a:gd name="connsiteX2585" fmla="*/ 1390973 w 2689355"/>
              <a:gd name="connsiteY2585" fmla="*/ 1290965 h 2689355"/>
              <a:gd name="connsiteX2586" fmla="*/ 1430986 w 2689355"/>
              <a:gd name="connsiteY2586" fmla="*/ 1290965 h 2689355"/>
              <a:gd name="connsiteX2587" fmla="*/ 1430986 w 2689355"/>
              <a:gd name="connsiteY2587" fmla="*/ 1250953 h 2689355"/>
              <a:gd name="connsiteX2588" fmla="*/ 1317258 w 2689355"/>
              <a:gd name="connsiteY2588" fmla="*/ 1250953 h 2689355"/>
              <a:gd name="connsiteX2589" fmla="*/ 1317258 w 2689355"/>
              <a:gd name="connsiteY2589" fmla="*/ 1290965 h 2689355"/>
              <a:gd name="connsiteX2590" fmla="*/ 1357271 w 2689355"/>
              <a:gd name="connsiteY2590" fmla="*/ 1290965 h 2689355"/>
              <a:gd name="connsiteX2591" fmla="*/ 1357271 w 2689355"/>
              <a:gd name="connsiteY2591" fmla="*/ 1250953 h 2689355"/>
              <a:gd name="connsiteX2592" fmla="*/ 1243543 w 2689355"/>
              <a:gd name="connsiteY2592" fmla="*/ 1250953 h 2689355"/>
              <a:gd name="connsiteX2593" fmla="*/ 1243543 w 2689355"/>
              <a:gd name="connsiteY2593" fmla="*/ 1290965 h 2689355"/>
              <a:gd name="connsiteX2594" fmla="*/ 1283557 w 2689355"/>
              <a:gd name="connsiteY2594" fmla="*/ 1290965 h 2689355"/>
              <a:gd name="connsiteX2595" fmla="*/ 1283557 w 2689355"/>
              <a:gd name="connsiteY2595" fmla="*/ 1250953 h 2689355"/>
              <a:gd name="connsiteX2596" fmla="*/ 1169827 w 2689355"/>
              <a:gd name="connsiteY2596" fmla="*/ 1250953 h 2689355"/>
              <a:gd name="connsiteX2597" fmla="*/ 1169827 w 2689355"/>
              <a:gd name="connsiteY2597" fmla="*/ 1290965 h 2689355"/>
              <a:gd name="connsiteX2598" fmla="*/ 1209841 w 2689355"/>
              <a:gd name="connsiteY2598" fmla="*/ 1290965 h 2689355"/>
              <a:gd name="connsiteX2599" fmla="*/ 1209841 w 2689355"/>
              <a:gd name="connsiteY2599" fmla="*/ 1250953 h 2689355"/>
              <a:gd name="connsiteX2600" fmla="*/ 1096112 w 2689355"/>
              <a:gd name="connsiteY2600" fmla="*/ 1250953 h 2689355"/>
              <a:gd name="connsiteX2601" fmla="*/ 1096112 w 2689355"/>
              <a:gd name="connsiteY2601" fmla="*/ 1290965 h 2689355"/>
              <a:gd name="connsiteX2602" fmla="*/ 1136125 w 2689355"/>
              <a:gd name="connsiteY2602" fmla="*/ 1290965 h 2689355"/>
              <a:gd name="connsiteX2603" fmla="*/ 1136125 w 2689355"/>
              <a:gd name="connsiteY2603" fmla="*/ 1250953 h 2689355"/>
              <a:gd name="connsiteX2604" fmla="*/ 1022396 w 2689355"/>
              <a:gd name="connsiteY2604" fmla="*/ 1250953 h 2689355"/>
              <a:gd name="connsiteX2605" fmla="*/ 1022396 w 2689355"/>
              <a:gd name="connsiteY2605" fmla="*/ 1290965 h 2689355"/>
              <a:gd name="connsiteX2606" fmla="*/ 1062410 w 2689355"/>
              <a:gd name="connsiteY2606" fmla="*/ 1290965 h 2689355"/>
              <a:gd name="connsiteX2607" fmla="*/ 1062410 w 2689355"/>
              <a:gd name="connsiteY2607" fmla="*/ 1250953 h 2689355"/>
              <a:gd name="connsiteX2608" fmla="*/ 948681 w 2689355"/>
              <a:gd name="connsiteY2608" fmla="*/ 1250953 h 2689355"/>
              <a:gd name="connsiteX2609" fmla="*/ 948681 w 2689355"/>
              <a:gd name="connsiteY2609" fmla="*/ 1290965 h 2689355"/>
              <a:gd name="connsiteX2610" fmla="*/ 988694 w 2689355"/>
              <a:gd name="connsiteY2610" fmla="*/ 1290965 h 2689355"/>
              <a:gd name="connsiteX2611" fmla="*/ 988694 w 2689355"/>
              <a:gd name="connsiteY2611" fmla="*/ 1250953 h 2689355"/>
              <a:gd name="connsiteX2612" fmla="*/ 874965 w 2689355"/>
              <a:gd name="connsiteY2612" fmla="*/ 1250953 h 2689355"/>
              <a:gd name="connsiteX2613" fmla="*/ 874965 w 2689355"/>
              <a:gd name="connsiteY2613" fmla="*/ 1290965 h 2689355"/>
              <a:gd name="connsiteX2614" fmla="*/ 914979 w 2689355"/>
              <a:gd name="connsiteY2614" fmla="*/ 1290965 h 2689355"/>
              <a:gd name="connsiteX2615" fmla="*/ 914979 w 2689355"/>
              <a:gd name="connsiteY2615" fmla="*/ 1250953 h 2689355"/>
              <a:gd name="connsiteX2616" fmla="*/ 801249 w 2689355"/>
              <a:gd name="connsiteY2616" fmla="*/ 1250953 h 2689355"/>
              <a:gd name="connsiteX2617" fmla="*/ 801249 w 2689355"/>
              <a:gd name="connsiteY2617" fmla="*/ 1290965 h 2689355"/>
              <a:gd name="connsiteX2618" fmla="*/ 841263 w 2689355"/>
              <a:gd name="connsiteY2618" fmla="*/ 1290965 h 2689355"/>
              <a:gd name="connsiteX2619" fmla="*/ 841263 w 2689355"/>
              <a:gd name="connsiteY2619" fmla="*/ 1250953 h 2689355"/>
              <a:gd name="connsiteX2620" fmla="*/ 727534 w 2689355"/>
              <a:gd name="connsiteY2620" fmla="*/ 1250953 h 2689355"/>
              <a:gd name="connsiteX2621" fmla="*/ 727534 w 2689355"/>
              <a:gd name="connsiteY2621" fmla="*/ 1290965 h 2689355"/>
              <a:gd name="connsiteX2622" fmla="*/ 767548 w 2689355"/>
              <a:gd name="connsiteY2622" fmla="*/ 1290965 h 2689355"/>
              <a:gd name="connsiteX2623" fmla="*/ 767548 w 2689355"/>
              <a:gd name="connsiteY2623" fmla="*/ 1250953 h 2689355"/>
              <a:gd name="connsiteX2624" fmla="*/ 653818 w 2689355"/>
              <a:gd name="connsiteY2624" fmla="*/ 1250953 h 2689355"/>
              <a:gd name="connsiteX2625" fmla="*/ 653818 w 2689355"/>
              <a:gd name="connsiteY2625" fmla="*/ 1290965 h 2689355"/>
              <a:gd name="connsiteX2626" fmla="*/ 693832 w 2689355"/>
              <a:gd name="connsiteY2626" fmla="*/ 1290965 h 2689355"/>
              <a:gd name="connsiteX2627" fmla="*/ 693832 w 2689355"/>
              <a:gd name="connsiteY2627" fmla="*/ 1250953 h 2689355"/>
              <a:gd name="connsiteX2628" fmla="*/ 580103 w 2689355"/>
              <a:gd name="connsiteY2628" fmla="*/ 1250953 h 2689355"/>
              <a:gd name="connsiteX2629" fmla="*/ 580103 w 2689355"/>
              <a:gd name="connsiteY2629" fmla="*/ 1290965 h 2689355"/>
              <a:gd name="connsiteX2630" fmla="*/ 620117 w 2689355"/>
              <a:gd name="connsiteY2630" fmla="*/ 1290965 h 2689355"/>
              <a:gd name="connsiteX2631" fmla="*/ 620117 w 2689355"/>
              <a:gd name="connsiteY2631" fmla="*/ 1250953 h 2689355"/>
              <a:gd name="connsiteX2632" fmla="*/ 506387 w 2689355"/>
              <a:gd name="connsiteY2632" fmla="*/ 1250953 h 2689355"/>
              <a:gd name="connsiteX2633" fmla="*/ 506387 w 2689355"/>
              <a:gd name="connsiteY2633" fmla="*/ 1290965 h 2689355"/>
              <a:gd name="connsiteX2634" fmla="*/ 546401 w 2689355"/>
              <a:gd name="connsiteY2634" fmla="*/ 1290965 h 2689355"/>
              <a:gd name="connsiteX2635" fmla="*/ 546401 w 2689355"/>
              <a:gd name="connsiteY2635" fmla="*/ 1250953 h 2689355"/>
              <a:gd name="connsiteX2636" fmla="*/ 432672 w 2689355"/>
              <a:gd name="connsiteY2636" fmla="*/ 1250953 h 2689355"/>
              <a:gd name="connsiteX2637" fmla="*/ 432672 w 2689355"/>
              <a:gd name="connsiteY2637" fmla="*/ 1290965 h 2689355"/>
              <a:gd name="connsiteX2638" fmla="*/ 472686 w 2689355"/>
              <a:gd name="connsiteY2638" fmla="*/ 1290965 h 2689355"/>
              <a:gd name="connsiteX2639" fmla="*/ 472686 w 2689355"/>
              <a:gd name="connsiteY2639" fmla="*/ 1250953 h 2689355"/>
              <a:gd name="connsiteX2640" fmla="*/ 358956 w 2689355"/>
              <a:gd name="connsiteY2640" fmla="*/ 1250953 h 2689355"/>
              <a:gd name="connsiteX2641" fmla="*/ 358956 w 2689355"/>
              <a:gd name="connsiteY2641" fmla="*/ 1290965 h 2689355"/>
              <a:gd name="connsiteX2642" fmla="*/ 398970 w 2689355"/>
              <a:gd name="connsiteY2642" fmla="*/ 1290965 h 2689355"/>
              <a:gd name="connsiteX2643" fmla="*/ 398970 w 2689355"/>
              <a:gd name="connsiteY2643" fmla="*/ 1250953 h 2689355"/>
              <a:gd name="connsiteX2644" fmla="*/ 285241 w 2689355"/>
              <a:gd name="connsiteY2644" fmla="*/ 1250953 h 2689355"/>
              <a:gd name="connsiteX2645" fmla="*/ 285241 w 2689355"/>
              <a:gd name="connsiteY2645" fmla="*/ 1290965 h 2689355"/>
              <a:gd name="connsiteX2646" fmla="*/ 325255 w 2689355"/>
              <a:gd name="connsiteY2646" fmla="*/ 1290965 h 2689355"/>
              <a:gd name="connsiteX2647" fmla="*/ 325255 w 2689355"/>
              <a:gd name="connsiteY2647" fmla="*/ 1250953 h 2689355"/>
              <a:gd name="connsiteX2648" fmla="*/ 211525 w 2689355"/>
              <a:gd name="connsiteY2648" fmla="*/ 1250953 h 2689355"/>
              <a:gd name="connsiteX2649" fmla="*/ 211525 w 2689355"/>
              <a:gd name="connsiteY2649" fmla="*/ 1290965 h 2689355"/>
              <a:gd name="connsiteX2650" fmla="*/ 251539 w 2689355"/>
              <a:gd name="connsiteY2650" fmla="*/ 1290965 h 2689355"/>
              <a:gd name="connsiteX2651" fmla="*/ 251539 w 2689355"/>
              <a:gd name="connsiteY2651" fmla="*/ 1250953 h 2689355"/>
              <a:gd name="connsiteX2652" fmla="*/ 137810 w 2689355"/>
              <a:gd name="connsiteY2652" fmla="*/ 1250953 h 2689355"/>
              <a:gd name="connsiteX2653" fmla="*/ 137810 w 2689355"/>
              <a:gd name="connsiteY2653" fmla="*/ 1290965 h 2689355"/>
              <a:gd name="connsiteX2654" fmla="*/ 177824 w 2689355"/>
              <a:gd name="connsiteY2654" fmla="*/ 1290965 h 2689355"/>
              <a:gd name="connsiteX2655" fmla="*/ 177824 w 2689355"/>
              <a:gd name="connsiteY2655" fmla="*/ 1250953 h 2689355"/>
              <a:gd name="connsiteX2656" fmla="*/ 64088 w 2689355"/>
              <a:gd name="connsiteY2656" fmla="*/ 1250953 h 2689355"/>
              <a:gd name="connsiteX2657" fmla="*/ 64088 w 2689355"/>
              <a:gd name="connsiteY2657" fmla="*/ 1290965 h 2689355"/>
              <a:gd name="connsiteX2658" fmla="*/ 104108 w 2689355"/>
              <a:gd name="connsiteY2658" fmla="*/ 1290965 h 2689355"/>
              <a:gd name="connsiteX2659" fmla="*/ 104108 w 2689355"/>
              <a:gd name="connsiteY2659" fmla="*/ 1250953 h 2689355"/>
              <a:gd name="connsiteX2660" fmla="*/ 2570421 w 2689355"/>
              <a:gd name="connsiteY2660" fmla="*/ 1177237 h 2689355"/>
              <a:gd name="connsiteX2661" fmla="*/ 2570421 w 2689355"/>
              <a:gd name="connsiteY2661" fmla="*/ 1217251 h 2689355"/>
              <a:gd name="connsiteX2662" fmla="*/ 2610435 w 2689355"/>
              <a:gd name="connsiteY2662" fmla="*/ 1217251 h 2689355"/>
              <a:gd name="connsiteX2663" fmla="*/ 2610435 w 2689355"/>
              <a:gd name="connsiteY2663" fmla="*/ 1177237 h 2689355"/>
              <a:gd name="connsiteX2664" fmla="*/ 2496706 w 2689355"/>
              <a:gd name="connsiteY2664" fmla="*/ 1177237 h 2689355"/>
              <a:gd name="connsiteX2665" fmla="*/ 2496706 w 2689355"/>
              <a:gd name="connsiteY2665" fmla="*/ 1217251 h 2689355"/>
              <a:gd name="connsiteX2666" fmla="*/ 2536719 w 2689355"/>
              <a:gd name="connsiteY2666" fmla="*/ 1217251 h 2689355"/>
              <a:gd name="connsiteX2667" fmla="*/ 2536719 w 2689355"/>
              <a:gd name="connsiteY2667" fmla="*/ 1177237 h 2689355"/>
              <a:gd name="connsiteX2668" fmla="*/ 2422990 w 2689355"/>
              <a:gd name="connsiteY2668" fmla="*/ 1177237 h 2689355"/>
              <a:gd name="connsiteX2669" fmla="*/ 2422990 w 2689355"/>
              <a:gd name="connsiteY2669" fmla="*/ 1217251 h 2689355"/>
              <a:gd name="connsiteX2670" fmla="*/ 2463004 w 2689355"/>
              <a:gd name="connsiteY2670" fmla="*/ 1217251 h 2689355"/>
              <a:gd name="connsiteX2671" fmla="*/ 2463004 w 2689355"/>
              <a:gd name="connsiteY2671" fmla="*/ 1177237 h 2689355"/>
              <a:gd name="connsiteX2672" fmla="*/ 2349275 w 2689355"/>
              <a:gd name="connsiteY2672" fmla="*/ 1177237 h 2689355"/>
              <a:gd name="connsiteX2673" fmla="*/ 2349275 w 2689355"/>
              <a:gd name="connsiteY2673" fmla="*/ 1217251 h 2689355"/>
              <a:gd name="connsiteX2674" fmla="*/ 2389288 w 2689355"/>
              <a:gd name="connsiteY2674" fmla="*/ 1217251 h 2689355"/>
              <a:gd name="connsiteX2675" fmla="*/ 2389288 w 2689355"/>
              <a:gd name="connsiteY2675" fmla="*/ 1177237 h 2689355"/>
              <a:gd name="connsiteX2676" fmla="*/ 2275559 w 2689355"/>
              <a:gd name="connsiteY2676" fmla="*/ 1177237 h 2689355"/>
              <a:gd name="connsiteX2677" fmla="*/ 2275559 w 2689355"/>
              <a:gd name="connsiteY2677" fmla="*/ 1217251 h 2689355"/>
              <a:gd name="connsiteX2678" fmla="*/ 2315573 w 2689355"/>
              <a:gd name="connsiteY2678" fmla="*/ 1217251 h 2689355"/>
              <a:gd name="connsiteX2679" fmla="*/ 2315573 w 2689355"/>
              <a:gd name="connsiteY2679" fmla="*/ 1177237 h 2689355"/>
              <a:gd name="connsiteX2680" fmla="*/ 2201843 w 2689355"/>
              <a:gd name="connsiteY2680" fmla="*/ 1177237 h 2689355"/>
              <a:gd name="connsiteX2681" fmla="*/ 2201843 w 2689355"/>
              <a:gd name="connsiteY2681" fmla="*/ 1217251 h 2689355"/>
              <a:gd name="connsiteX2682" fmla="*/ 2241857 w 2689355"/>
              <a:gd name="connsiteY2682" fmla="*/ 1217251 h 2689355"/>
              <a:gd name="connsiteX2683" fmla="*/ 2241857 w 2689355"/>
              <a:gd name="connsiteY2683" fmla="*/ 1177237 h 2689355"/>
              <a:gd name="connsiteX2684" fmla="*/ 2128128 w 2689355"/>
              <a:gd name="connsiteY2684" fmla="*/ 1177237 h 2689355"/>
              <a:gd name="connsiteX2685" fmla="*/ 2128128 w 2689355"/>
              <a:gd name="connsiteY2685" fmla="*/ 1217251 h 2689355"/>
              <a:gd name="connsiteX2686" fmla="*/ 2168142 w 2689355"/>
              <a:gd name="connsiteY2686" fmla="*/ 1217251 h 2689355"/>
              <a:gd name="connsiteX2687" fmla="*/ 2168142 w 2689355"/>
              <a:gd name="connsiteY2687" fmla="*/ 1177237 h 2689355"/>
              <a:gd name="connsiteX2688" fmla="*/ 2054412 w 2689355"/>
              <a:gd name="connsiteY2688" fmla="*/ 1177237 h 2689355"/>
              <a:gd name="connsiteX2689" fmla="*/ 2054412 w 2689355"/>
              <a:gd name="connsiteY2689" fmla="*/ 1217251 h 2689355"/>
              <a:gd name="connsiteX2690" fmla="*/ 2094426 w 2689355"/>
              <a:gd name="connsiteY2690" fmla="*/ 1217251 h 2689355"/>
              <a:gd name="connsiteX2691" fmla="*/ 2094426 w 2689355"/>
              <a:gd name="connsiteY2691" fmla="*/ 1177237 h 2689355"/>
              <a:gd name="connsiteX2692" fmla="*/ 1980697 w 2689355"/>
              <a:gd name="connsiteY2692" fmla="*/ 1177237 h 2689355"/>
              <a:gd name="connsiteX2693" fmla="*/ 1980697 w 2689355"/>
              <a:gd name="connsiteY2693" fmla="*/ 1217251 h 2689355"/>
              <a:gd name="connsiteX2694" fmla="*/ 2020711 w 2689355"/>
              <a:gd name="connsiteY2694" fmla="*/ 1217251 h 2689355"/>
              <a:gd name="connsiteX2695" fmla="*/ 2020711 w 2689355"/>
              <a:gd name="connsiteY2695" fmla="*/ 1177237 h 2689355"/>
              <a:gd name="connsiteX2696" fmla="*/ 1906981 w 2689355"/>
              <a:gd name="connsiteY2696" fmla="*/ 1177237 h 2689355"/>
              <a:gd name="connsiteX2697" fmla="*/ 1906981 w 2689355"/>
              <a:gd name="connsiteY2697" fmla="*/ 1217251 h 2689355"/>
              <a:gd name="connsiteX2698" fmla="*/ 1946995 w 2689355"/>
              <a:gd name="connsiteY2698" fmla="*/ 1217251 h 2689355"/>
              <a:gd name="connsiteX2699" fmla="*/ 1946995 w 2689355"/>
              <a:gd name="connsiteY2699" fmla="*/ 1177237 h 2689355"/>
              <a:gd name="connsiteX2700" fmla="*/ 1833266 w 2689355"/>
              <a:gd name="connsiteY2700" fmla="*/ 1177237 h 2689355"/>
              <a:gd name="connsiteX2701" fmla="*/ 1833266 w 2689355"/>
              <a:gd name="connsiteY2701" fmla="*/ 1217251 h 2689355"/>
              <a:gd name="connsiteX2702" fmla="*/ 1873280 w 2689355"/>
              <a:gd name="connsiteY2702" fmla="*/ 1217251 h 2689355"/>
              <a:gd name="connsiteX2703" fmla="*/ 1873280 w 2689355"/>
              <a:gd name="connsiteY2703" fmla="*/ 1177237 h 2689355"/>
              <a:gd name="connsiteX2704" fmla="*/ 1759551 w 2689355"/>
              <a:gd name="connsiteY2704" fmla="*/ 1177237 h 2689355"/>
              <a:gd name="connsiteX2705" fmla="*/ 1759551 w 2689355"/>
              <a:gd name="connsiteY2705" fmla="*/ 1217251 h 2689355"/>
              <a:gd name="connsiteX2706" fmla="*/ 1799565 w 2689355"/>
              <a:gd name="connsiteY2706" fmla="*/ 1217251 h 2689355"/>
              <a:gd name="connsiteX2707" fmla="*/ 1799565 w 2689355"/>
              <a:gd name="connsiteY2707" fmla="*/ 1177237 h 2689355"/>
              <a:gd name="connsiteX2708" fmla="*/ 1685835 w 2689355"/>
              <a:gd name="connsiteY2708" fmla="*/ 1177237 h 2689355"/>
              <a:gd name="connsiteX2709" fmla="*/ 1685835 w 2689355"/>
              <a:gd name="connsiteY2709" fmla="*/ 1217251 h 2689355"/>
              <a:gd name="connsiteX2710" fmla="*/ 1725849 w 2689355"/>
              <a:gd name="connsiteY2710" fmla="*/ 1217251 h 2689355"/>
              <a:gd name="connsiteX2711" fmla="*/ 1725849 w 2689355"/>
              <a:gd name="connsiteY2711" fmla="*/ 1177237 h 2689355"/>
              <a:gd name="connsiteX2712" fmla="*/ 1612120 w 2689355"/>
              <a:gd name="connsiteY2712" fmla="*/ 1177237 h 2689355"/>
              <a:gd name="connsiteX2713" fmla="*/ 1612120 w 2689355"/>
              <a:gd name="connsiteY2713" fmla="*/ 1217251 h 2689355"/>
              <a:gd name="connsiteX2714" fmla="*/ 1652133 w 2689355"/>
              <a:gd name="connsiteY2714" fmla="*/ 1217251 h 2689355"/>
              <a:gd name="connsiteX2715" fmla="*/ 1652133 w 2689355"/>
              <a:gd name="connsiteY2715" fmla="*/ 1177237 h 2689355"/>
              <a:gd name="connsiteX2716" fmla="*/ 1538404 w 2689355"/>
              <a:gd name="connsiteY2716" fmla="*/ 1177237 h 2689355"/>
              <a:gd name="connsiteX2717" fmla="*/ 1538404 w 2689355"/>
              <a:gd name="connsiteY2717" fmla="*/ 1217251 h 2689355"/>
              <a:gd name="connsiteX2718" fmla="*/ 1578418 w 2689355"/>
              <a:gd name="connsiteY2718" fmla="*/ 1217251 h 2689355"/>
              <a:gd name="connsiteX2719" fmla="*/ 1578418 w 2689355"/>
              <a:gd name="connsiteY2719" fmla="*/ 1177237 h 2689355"/>
              <a:gd name="connsiteX2720" fmla="*/ 1464688 w 2689355"/>
              <a:gd name="connsiteY2720" fmla="*/ 1177237 h 2689355"/>
              <a:gd name="connsiteX2721" fmla="*/ 1464688 w 2689355"/>
              <a:gd name="connsiteY2721" fmla="*/ 1217251 h 2689355"/>
              <a:gd name="connsiteX2722" fmla="*/ 1504702 w 2689355"/>
              <a:gd name="connsiteY2722" fmla="*/ 1217251 h 2689355"/>
              <a:gd name="connsiteX2723" fmla="*/ 1504702 w 2689355"/>
              <a:gd name="connsiteY2723" fmla="*/ 1177237 h 2689355"/>
              <a:gd name="connsiteX2724" fmla="*/ 1390973 w 2689355"/>
              <a:gd name="connsiteY2724" fmla="*/ 1177237 h 2689355"/>
              <a:gd name="connsiteX2725" fmla="*/ 1390973 w 2689355"/>
              <a:gd name="connsiteY2725" fmla="*/ 1217251 h 2689355"/>
              <a:gd name="connsiteX2726" fmla="*/ 1430986 w 2689355"/>
              <a:gd name="connsiteY2726" fmla="*/ 1217251 h 2689355"/>
              <a:gd name="connsiteX2727" fmla="*/ 1430986 w 2689355"/>
              <a:gd name="connsiteY2727" fmla="*/ 1177237 h 2689355"/>
              <a:gd name="connsiteX2728" fmla="*/ 1317258 w 2689355"/>
              <a:gd name="connsiteY2728" fmla="*/ 1177237 h 2689355"/>
              <a:gd name="connsiteX2729" fmla="*/ 1317258 w 2689355"/>
              <a:gd name="connsiteY2729" fmla="*/ 1217251 h 2689355"/>
              <a:gd name="connsiteX2730" fmla="*/ 1357271 w 2689355"/>
              <a:gd name="connsiteY2730" fmla="*/ 1217251 h 2689355"/>
              <a:gd name="connsiteX2731" fmla="*/ 1357271 w 2689355"/>
              <a:gd name="connsiteY2731" fmla="*/ 1177237 h 2689355"/>
              <a:gd name="connsiteX2732" fmla="*/ 1243543 w 2689355"/>
              <a:gd name="connsiteY2732" fmla="*/ 1177237 h 2689355"/>
              <a:gd name="connsiteX2733" fmla="*/ 1243543 w 2689355"/>
              <a:gd name="connsiteY2733" fmla="*/ 1217251 h 2689355"/>
              <a:gd name="connsiteX2734" fmla="*/ 1283557 w 2689355"/>
              <a:gd name="connsiteY2734" fmla="*/ 1217251 h 2689355"/>
              <a:gd name="connsiteX2735" fmla="*/ 1283557 w 2689355"/>
              <a:gd name="connsiteY2735" fmla="*/ 1177237 h 2689355"/>
              <a:gd name="connsiteX2736" fmla="*/ 1169827 w 2689355"/>
              <a:gd name="connsiteY2736" fmla="*/ 1177237 h 2689355"/>
              <a:gd name="connsiteX2737" fmla="*/ 1169827 w 2689355"/>
              <a:gd name="connsiteY2737" fmla="*/ 1217251 h 2689355"/>
              <a:gd name="connsiteX2738" fmla="*/ 1209841 w 2689355"/>
              <a:gd name="connsiteY2738" fmla="*/ 1217251 h 2689355"/>
              <a:gd name="connsiteX2739" fmla="*/ 1209841 w 2689355"/>
              <a:gd name="connsiteY2739" fmla="*/ 1177237 h 2689355"/>
              <a:gd name="connsiteX2740" fmla="*/ 1096112 w 2689355"/>
              <a:gd name="connsiteY2740" fmla="*/ 1177237 h 2689355"/>
              <a:gd name="connsiteX2741" fmla="*/ 1096112 w 2689355"/>
              <a:gd name="connsiteY2741" fmla="*/ 1217251 h 2689355"/>
              <a:gd name="connsiteX2742" fmla="*/ 1136125 w 2689355"/>
              <a:gd name="connsiteY2742" fmla="*/ 1217251 h 2689355"/>
              <a:gd name="connsiteX2743" fmla="*/ 1136125 w 2689355"/>
              <a:gd name="connsiteY2743" fmla="*/ 1177237 h 2689355"/>
              <a:gd name="connsiteX2744" fmla="*/ 1022396 w 2689355"/>
              <a:gd name="connsiteY2744" fmla="*/ 1177237 h 2689355"/>
              <a:gd name="connsiteX2745" fmla="*/ 1022396 w 2689355"/>
              <a:gd name="connsiteY2745" fmla="*/ 1217251 h 2689355"/>
              <a:gd name="connsiteX2746" fmla="*/ 1062410 w 2689355"/>
              <a:gd name="connsiteY2746" fmla="*/ 1217251 h 2689355"/>
              <a:gd name="connsiteX2747" fmla="*/ 1062410 w 2689355"/>
              <a:gd name="connsiteY2747" fmla="*/ 1177237 h 2689355"/>
              <a:gd name="connsiteX2748" fmla="*/ 948681 w 2689355"/>
              <a:gd name="connsiteY2748" fmla="*/ 1177237 h 2689355"/>
              <a:gd name="connsiteX2749" fmla="*/ 948681 w 2689355"/>
              <a:gd name="connsiteY2749" fmla="*/ 1217251 h 2689355"/>
              <a:gd name="connsiteX2750" fmla="*/ 988694 w 2689355"/>
              <a:gd name="connsiteY2750" fmla="*/ 1217251 h 2689355"/>
              <a:gd name="connsiteX2751" fmla="*/ 988694 w 2689355"/>
              <a:gd name="connsiteY2751" fmla="*/ 1177237 h 2689355"/>
              <a:gd name="connsiteX2752" fmla="*/ 874965 w 2689355"/>
              <a:gd name="connsiteY2752" fmla="*/ 1177237 h 2689355"/>
              <a:gd name="connsiteX2753" fmla="*/ 874965 w 2689355"/>
              <a:gd name="connsiteY2753" fmla="*/ 1217251 h 2689355"/>
              <a:gd name="connsiteX2754" fmla="*/ 914979 w 2689355"/>
              <a:gd name="connsiteY2754" fmla="*/ 1217251 h 2689355"/>
              <a:gd name="connsiteX2755" fmla="*/ 914979 w 2689355"/>
              <a:gd name="connsiteY2755" fmla="*/ 1177237 h 2689355"/>
              <a:gd name="connsiteX2756" fmla="*/ 801249 w 2689355"/>
              <a:gd name="connsiteY2756" fmla="*/ 1177237 h 2689355"/>
              <a:gd name="connsiteX2757" fmla="*/ 801249 w 2689355"/>
              <a:gd name="connsiteY2757" fmla="*/ 1217251 h 2689355"/>
              <a:gd name="connsiteX2758" fmla="*/ 841263 w 2689355"/>
              <a:gd name="connsiteY2758" fmla="*/ 1217251 h 2689355"/>
              <a:gd name="connsiteX2759" fmla="*/ 841263 w 2689355"/>
              <a:gd name="connsiteY2759" fmla="*/ 1177237 h 2689355"/>
              <a:gd name="connsiteX2760" fmla="*/ 727534 w 2689355"/>
              <a:gd name="connsiteY2760" fmla="*/ 1177237 h 2689355"/>
              <a:gd name="connsiteX2761" fmla="*/ 727534 w 2689355"/>
              <a:gd name="connsiteY2761" fmla="*/ 1217251 h 2689355"/>
              <a:gd name="connsiteX2762" fmla="*/ 767548 w 2689355"/>
              <a:gd name="connsiteY2762" fmla="*/ 1217251 h 2689355"/>
              <a:gd name="connsiteX2763" fmla="*/ 767548 w 2689355"/>
              <a:gd name="connsiteY2763" fmla="*/ 1177237 h 2689355"/>
              <a:gd name="connsiteX2764" fmla="*/ 653818 w 2689355"/>
              <a:gd name="connsiteY2764" fmla="*/ 1177237 h 2689355"/>
              <a:gd name="connsiteX2765" fmla="*/ 653818 w 2689355"/>
              <a:gd name="connsiteY2765" fmla="*/ 1217251 h 2689355"/>
              <a:gd name="connsiteX2766" fmla="*/ 693832 w 2689355"/>
              <a:gd name="connsiteY2766" fmla="*/ 1217251 h 2689355"/>
              <a:gd name="connsiteX2767" fmla="*/ 693832 w 2689355"/>
              <a:gd name="connsiteY2767" fmla="*/ 1177237 h 2689355"/>
              <a:gd name="connsiteX2768" fmla="*/ 580103 w 2689355"/>
              <a:gd name="connsiteY2768" fmla="*/ 1177237 h 2689355"/>
              <a:gd name="connsiteX2769" fmla="*/ 580103 w 2689355"/>
              <a:gd name="connsiteY2769" fmla="*/ 1217251 h 2689355"/>
              <a:gd name="connsiteX2770" fmla="*/ 620117 w 2689355"/>
              <a:gd name="connsiteY2770" fmla="*/ 1217251 h 2689355"/>
              <a:gd name="connsiteX2771" fmla="*/ 620117 w 2689355"/>
              <a:gd name="connsiteY2771" fmla="*/ 1177237 h 2689355"/>
              <a:gd name="connsiteX2772" fmla="*/ 506387 w 2689355"/>
              <a:gd name="connsiteY2772" fmla="*/ 1177237 h 2689355"/>
              <a:gd name="connsiteX2773" fmla="*/ 506387 w 2689355"/>
              <a:gd name="connsiteY2773" fmla="*/ 1217251 h 2689355"/>
              <a:gd name="connsiteX2774" fmla="*/ 546401 w 2689355"/>
              <a:gd name="connsiteY2774" fmla="*/ 1217251 h 2689355"/>
              <a:gd name="connsiteX2775" fmla="*/ 546401 w 2689355"/>
              <a:gd name="connsiteY2775" fmla="*/ 1177237 h 2689355"/>
              <a:gd name="connsiteX2776" fmla="*/ 432672 w 2689355"/>
              <a:gd name="connsiteY2776" fmla="*/ 1177237 h 2689355"/>
              <a:gd name="connsiteX2777" fmla="*/ 432672 w 2689355"/>
              <a:gd name="connsiteY2777" fmla="*/ 1217251 h 2689355"/>
              <a:gd name="connsiteX2778" fmla="*/ 472686 w 2689355"/>
              <a:gd name="connsiteY2778" fmla="*/ 1217251 h 2689355"/>
              <a:gd name="connsiteX2779" fmla="*/ 472686 w 2689355"/>
              <a:gd name="connsiteY2779" fmla="*/ 1177237 h 2689355"/>
              <a:gd name="connsiteX2780" fmla="*/ 358956 w 2689355"/>
              <a:gd name="connsiteY2780" fmla="*/ 1177237 h 2689355"/>
              <a:gd name="connsiteX2781" fmla="*/ 358956 w 2689355"/>
              <a:gd name="connsiteY2781" fmla="*/ 1217251 h 2689355"/>
              <a:gd name="connsiteX2782" fmla="*/ 398970 w 2689355"/>
              <a:gd name="connsiteY2782" fmla="*/ 1217251 h 2689355"/>
              <a:gd name="connsiteX2783" fmla="*/ 398970 w 2689355"/>
              <a:gd name="connsiteY2783" fmla="*/ 1177237 h 2689355"/>
              <a:gd name="connsiteX2784" fmla="*/ 285241 w 2689355"/>
              <a:gd name="connsiteY2784" fmla="*/ 1177237 h 2689355"/>
              <a:gd name="connsiteX2785" fmla="*/ 285241 w 2689355"/>
              <a:gd name="connsiteY2785" fmla="*/ 1217251 h 2689355"/>
              <a:gd name="connsiteX2786" fmla="*/ 325255 w 2689355"/>
              <a:gd name="connsiteY2786" fmla="*/ 1217251 h 2689355"/>
              <a:gd name="connsiteX2787" fmla="*/ 325255 w 2689355"/>
              <a:gd name="connsiteY2787" fmla="*/ 1177237 h 2689355"/>
              <a:gd name="connsiteX2788" fmla="*/ 211525 w 2689355"/>
              <a:gd name="connsiteY2788" fmla="*/ 1177237 h 2689355"/>
              <a:gd name="connsiteX2789" fmla="*/ 211525 w 2689355"/>
              <a:gd name="connsiteY2789" fmla="*/ 1217251 h 2689355"/>
              <a:gd name="connsiteX2790" fmla="*/ 251539 w 2689355"/>
              <a:gd name="connsiteY2790" fmla="*/ 1217251 h 2689355"/>
              <a:gd name="connsiteX2791" fmla="*/ 251539 w 2689355"/>
              <a:gd name="connsiteY2791" fmla="*/ 1177237 h 2689355"/>
              <a:gd name="connsiteX2792" fmla="*/ 137810 w 2689355"/>
              <a:gd name="connsiteY2792" fmla="*/ 1177237 h 2689355"/>
              <a:gd name="connsiteX2793" fmla="*/ 137810 w 2689355"/>
              <a:gd name="connsiteY2793" fmla="*/ 1217251 h 2689355"/>
              <a:gd name="connsiteX2794" fmla="*/ 177824 w 2689355"/>
              <a:gd name="connsiteY2794" fmla="*/ 1217251 h 2689355"/>
              <a:gd name="connsiteX2795" fmla="*/ 177824 w 2689355"/>
              <a:gd name="connsiteY2795" fmla="*/ 1177237 h 2689355"/>
              <a:gd name="connsiteX2796" fmla="*/ 64088 w 2689355"/>
              <a:gd name="connsiteY2796" fmla="*/ 1177237 h 2689355"/>
              <a:gd name="connsiteX2797" fmla="*/ 64088 w 2689355"/>
              <a:gd name="connsiteY2797" fmla="*/ 1217251 h 2689355"/>
              <a:gd name="connsiteX2798" fmla="*/ 104108 w 2689355"/>
              <a:gd name="connsiteY2798" fmla="*/ 1217251 h 2689355"/>
              <a:gd name="connsiteX2799" fmla="*/ 104108 w 2689355"/>
              <a:gd name="connsiteY2799" fmla="*/ 1177237 h 2689355"/>
              <a:gd name="connsiteX2800" fmla="*/ 2570421 w 2689355"/>
              <a:gd name="connsiteY2800" fmla="*/ 1103521 h 2689355"/>
              <a:gd name="connsiteX2801" fmla="*/ 2570421 w 2689355"/>
              <a:gd name="connsiteY2801" fmla="*/ 1143535 h 2689355"/>
              <a:gd name="connsiteX2802" fmla="*/ 2610435 w 2689355"/>
              <a:gd name="connsiteY2802" fmla="*/ 1143535 h 2689355"/>
              <a:gd name="connsiteX2803" fmla="*/ 2610435 w 2689355"/>
              <a:gd name="connsiteY2803" fmla="*/ 1103521 h 2689355"/>
              <a:gd name="connsiteX2804" fmla="*/ 2496706 w 2689355"/>
              <a:gd name="connsiteY2804" fmla="*/ 1103521 h 2689355"/>
              <a:gd name="connsiteX2805" fmla="*/ 2496706 w 2689355"/>
              <a:gd name="connsiteY2805" fmla="*/ 1143535 h 2689355"/>
              <a:gd name="connsiteX2806" fmla="*/ 2536719 w 2689355"/>
              <a:gd name="connsiteY2806" fmla="*/ 1143535 h 2689355"/>
              <a:gd name="connsiteX2807" fmla="*/ 2536719 w 2689355"/>
              <a:gd name="connsiteY2807" fmla="*/ 1103521 h 2689355"/>
              <a:gd name="connsiteX2808" fmla="*/ 2422990 w 2689355"/>
              <a:gd name="connsiteY2808" fmla="*/ 1103521 h 2689355"/>
              <a:gd name="connsiteX2809" fmla="*/ 2422990 w 2689355"/>
              <a:gd name="connsiteY2809" fmla="*/ 1143535 h 2689355"/>
              <a:gd name="connsiteX2810" fmla="*/ 2463004 w 2689355"/>
              <a:gd name="connsiteY2810" fmla="*/ 1143535 h 2689355"/>
              <a:gd name="connsiteX2811" fmla="*/ 2463004 w 2689355"/>
              <a:gd name="connsiteY2811" fmla="*/ 1103521 h 2689355"/>
              <a:gd name="connsiteX2812" fmla="*/ 2349275 w 2689355"/>
              <a:gd name="connsiteY2812" fmla="*/ 1103521 h 2689355"/>
              <a:gd name="connsiteX2813" fmla="*/ 2349275 w 2689355"/>
              <a:gd name="connsiteY2813" fmla="*/ 1143535 h 2689355"/>
              <a:gd name="connsiteX2814" fmla="*/ 2389288 w 2689355"/>
              <a:gd name="connsiteY2814" fmla="*/ 1143535 h 2689355"/>
              <a:gd name="connsiteX2815" fmla="*/ 2389288 w 2689355"/>
              <a:gd name="connsiteY2815" fmla="*/ 1103521 h 2689355"/>
              <a:gd name="connsiteX2816" fmla="*/ 2275559 w 2689355"/>
              <a:gd name="connsiteY2816" fmla="*/ 1103521 h 2689355"/>
              <a:gd name="connsiteX2817" fmla="*/ 2275559 w 2689355"/>
              <a:gd name="connsiteY2817" fmla="*/ 1143535 h 2689355"/>
              <a:gd name="connsiteX2818" fmla="*/ 2315573 w 2689355"/>
              <a:gd name="connsiteY2818" fmla="*/ 1143535 h 2689355"/>
              <a:gd name="connsiteX2819" fmla="*/ 2315573 w 2689355"/>
              <a:gd name="connsiteY2819" fmla="*/ 1103521 h 2689355"/>
              <a:gd name="connsiteX2820" fmla="*/ 2201843 w 2689355"/>
              <a:gd name="connsiteY2820" fmla="*/ 1103521 h 2689355"/>
              <a:gd name="connsiteX2821" fmla="*/ 2201843 w 2689355"/>
              <a:gd name="connsiteY2821" fmla="*/ 1143535 h 2689355"/>
              <a:gd name="connsiteX2822" fmla="*/ 2241857 w 2689355"/>
              <a:gd name="connsiteY2822" fmla="*/ 1143535 h 2689355"/>
              <a:gd name="connsiteX2823" fmla="*/ 2241857 w 2689355"/>
              <a:gd name="connsiteY2823" fmla="*/ 1103521 h 2689355"/>
              <a:gd name="connsiteX2824" fmla="*/ 2128128 w 2689355"/>
              <a:gd name="connsiteY2824" fmla="*/ 1103521 h 2689355"/>
              <a:gd name="connsiteX2825" fmla="*/ 2128128 w 2689355"/>
              <a:gd name="connsiteY2825" fmla="*/ 1143535 h 2689355"/>
              <a:gd name="connsiteX2826" fmla="*/ 2168142 w 2689355"/>
              <a:gd name="connsiteY2826" fmla="*/ 1143535 h 2689355"/>
              <a:gd name="connsiteX2827" fmla="*/ 2168142 w 2689355"/>
              <a:gd name="connsiteY2827" fmla="*/ 1103521 h 2689355"/>
              <a:gd name="connsiteX2828" fmla="*/ 2054412 w 2689355"/>
              <a:gd name="connsiteY2828" fmla="*/ 1103521 h 2689355"/>
              <a:gd name="connsiteX2829" fmla="*/ 2054412 w 2689355"/>
              <a:gd name="connsiteY2829" fmla="*/ 1143535 h 2689355"/>
              <a:gd name="connsiteX2830" fmla="*/ 2094426 w 2689355"/>
              <a:gd name="connsiteY2830" fmla="*/ 1143535 h 2689355"/>
              <a:gd name="connsiteX2831" fmla="*/ 2094426 w 2689355"/>
              <a:gd name="connsiteY2831" fmla="*/ 1103521 h 2689355"/>
              <a:gd name="connsiteX2832" fmla="*/ 1980697 w 2689355"/>
              <a:gd name="connsiteY2832" fmla="*/ 1103521 h 2689355"/>
              <a:gd name="connsiteX2833" fmla="*/ 1980697 w 2689355"/>
              <a:gd name="connsiteY2833" fmla="*/ 1143535 h 2689355"/>
              <a:gd name="connsiteX2834" fmla="*/ 2020711 w 2689355"/>
              <a:gd name="connsiteY2834" fmla="*/ 1143535 h 2689355"/>
              <a:gd name="connsiteX2835" fmla="*/ 2020711 w 2689355"/>
              <a:gd name="connsiteY2835" fmla="*/ 1103521 h 2689355"/>
              <a:gd name="connsiteX2836" fmla="*/ 1906981 w 2689355"/>
              <a:gd name="connsiteY2836" fmla="*/ 1103521 h 2689355"/>
              <a:gd name="connsiteX2837" fmla="*/ 1906981 w 2689355"/>
              <a:gd name="connsiteY2837" fmla="*/ 1143535 h 2689355"/>
              <a:gd name="connsiteX2838" fmla="*/ 1946995 w 2689355"/>
              <a:gd name="connsiteY2838" fmla="*/ 1143535 h 2689355"/>
              <a:gd name="connsiteX2839" fmla="*/ 1946995 w 2689355"/>
              <a:gd name="connsiteY2839" fmla="*/ 1103521 h 2689355"/>
              <a:gd name="connsiteX2840" fmla="*/ 1833266 w 2689355"/>
              <a:gd name="connsiteY2840" fmla="*/ 1103521 h 2689355"/>
              <a:gd name="connsiteX2841" fmla="*/ 1833266 w 2689355"/>
              <a:gd name="connsiteY2841" fmla="*/ 1143535 h 2689355"/>
              <a:gd name="connsiteX2842" fmla="*/ 1873280 w 2689355"/>
              <a:gd name="connsiteY2842" fmla="*/ 1143535 h 2689355"/>
              <a:gd name="connsiteX2843" fmla="*/ 1873280 w 2689355"/>
              <a:gd name="connsiteY2843" fmla="*/ 1103521 h 2689355"/>
              <a:gd name="connsiteX2844" fmla="*/ 1759551 w 2689355"/>
              <a:gd name="connsiteY2844" fmla="*/ 1103521 h 2689355"/>
              <a:gd name="connsiteX2845" fmla="*/ 1759551 w 2689355"/>
              <a:gd name="connsiteY2845" fmla="*/ 1143535 h 2689355"/>
              <a:gd name="connsiteX2846" fmla="*/ 1799565 w 2689355"/>
              <a:gd name="connsiteY2846" fmla="*/ 1143535 h 2689355"/>
              <a:gd name="connsiteX2847" fmla="*/ 1799565 w 2689355"/>
              <a:gd name="connsiteY2847" fmla="*/ 1103521 h 2689355"/>
              <a:gd name="connsiteX2848" fmla="*/ 1685835 w 2689355"/>
              <a:gd name="connsiteY2848" fmla="*/ 1103521 h 2689355"/>
              <a:gd name="connsiteX2849" fmla="*/ 1685835 w 2689355"/>
              <a:gd name="connsiteY2849" fmla="*/ 1143535 h 2689355"/>
              <a:gd name="connsiteX2850" fmla="*/ 1725849 w 2689355"/>
              <a:gd name="connsiteY2850" fmla="*/ 1143535 h 2689355"/>
              <a:gd name="connsiteX2851" fmla="*/ 1725849 w 2689355"/>
              <a:gd name="connsiteY2851" fmla="*/ 1103521 h 2689355"/>
              <a:gd name="connsiteX2852" fmla="*/ 1612120 w 2689355"/>
              <a:gd name="connsiteY2852" fmla="*/ 1103521 h 2689355"/>
              <a:gd name="connsiteX2853" fmla="*/ 1612120 w 2689355"/>
              <a:gd name="connsiteY2853" fmla="*/ 1143535 h 2689355"/>
              <a:gd name="connsiteX2854" fmla="*/ 1652133 w 2689355"/>
              <a:gd name="connsiteY2854" fmla="*/ 1143535 h 2689355"/>
              <a:gd name="connsiteX2855" fmla="*/ 1652133 w 2689355"/>
              <a:gd name="connsiteY2855" fmla="*/ 1103521 h 2689355"/>
              <a:gd name="connsiteX2856" fmla="*/ 1538404 w 2689355"/>
              <a:gd name="connsiteY2856" fmla="*/ 1103521 h 2689355"/>
              <a:gd name="connsiteX2857" fmla="*/ 1538404 w 2689355"/>
              <a:gd name="connsiteY2857" fmla="*/ 1143535 h 2689355"/>
              <a:gd name="connsiteX2858" fmla="*/ 1578418 w 2689355"/>
              <a:gd name="connsiteY2858" fmla="*/ 1143535 h 2689355"/>
              <a:gd name="connsiteX2859" fmla="*/ 1578418 w 2689355"/>
              <a:gd name="connsiteY2859" fmla="*/ 1103521 h 2689355"/>
              <a:gd name="connsiteX2860" fmla="*/ 1464688 w 2689355"/>
              <a:gd name="connsiteY2860" fmla="*/ 1103521 h 2689355"/>
              <a:gd name="connsiteX2861" fmla="*/ 1464688 w 2689355"/>
              <a:gd name="connsiteY2861" fmla="*/ 1143535 h 2689355"/>
              <a:gd name="connsiteX2862" fmla="*/ 1504702 w 2689355"/>
              <a:gd name="connsiteY2862" fmla="*/ 1143535 h 2689355"/>
              <a:gd name="connsiteX2863" fmla="*/ 1504702 w 2689355"/>
              <a:gd name="connsiteY2863" fmla="*/ 1103521 h 2689355"/>
              <a:gd name="connsiteX2864" fmla="*/ 1390973 w 2689355"/>
              <a:gd name="connsiteY2864" fmla="*/ 1103521 h 2689355"/>
              <a:gd name="connsiteX2865" fmla="*/ 1390973 w 2689355"/>
              <a:gd name="connsiteY2865" fmla="*/ 1143535 h 2689355"/>
              <a:gd name="connsiteX2866" fmla="*/ 1430986 w 2689355"/>
              <a:gd name="connsiteY2866" fmla="*/ 1143535 h 2689355"/>
              <a:gd name="connsiteX2867" fmla="*/ 1430986 w 2689355"/>
              <a:gd name="connsiteY2867" fmla="*/ 1103521 h 2689355"/>
              <a:gd name="connsiteX2868" fmla="*/ 1317258 w 2689355"/>
              <a:gd name="connsiteY2868" fmla="*/ 1103521 h 2689355"/>
              <a:gd name="connsiteX2869" fmla="*/ 1317258 w 2689355"/>
              <a:gd name="connsiteY2869" fmla="*/ 1143535 h 2689355"/>
              <a:gd name="connsiteX2870" fmla="*/ 1357271 w 2689355"/>
              <a:gd name="connsiteY2870" fmla="*/ 1143535 h 2689355"/>
              <a:gd name="connsiteX2871" fmla="*/ 1357271 w 2689355"/>
              <a:gd name="connsiteY2871" fmla="*/ 1103521 h 2689355"/>
              <a:gd name="connsiteX2872" fmla="*/ 1243543 w 2689355"/>
              <a:gd name="connsiteY2872" fmla="*/ 1103521 h 2689355"/>
              <a:gd name="connsiteX2873" fmla="*/ 1243543 w 2689355"/>
              <a:gd name="connsiteY2873" fmla="*/ 1143535 h 2689355"/>
              <a:gd name="connsiteX2874" fmla="*/ 1283557 w 2689355"/>
              <a:gd name="connsiteY2874" fmla="*/ 1143535 h 2689355"/>
              <a:gd name="connsiteX2875" fmla="*/ 1283557 w 2689355"/>
              <a:gd name="connsiteY2875" fmla="*/ 1103521 h 2689355"/>
              <a:gd name="connsiteX2876" fmla="*/ 1169827 w 2689355"/>
              <a:gd name="connsiteY2876" fmla="*/ 1103521 h 2689355"/>
              <a:gd name="connsiteX2877" fmla="*/ 1169827 w 2689355"/>
              <a:gd name="connsiteY2877" fmla="*/ 1143535 h 2689355"/>
              <a:gd name="connsiteX2878" fmla="*/ 1209841 w 2689355"/>
              <a:gd name="connsiteY2878" fmla="*/ 1143535 h 2689355"/>
              <a:gd name="connsiteX2879" fmla="*/ 1209841 w 2689355"/>
              <a:gd name="connsiteY2879" fmla="*/ 1103521 h 2689355"/>
              <a:gd name="connsiteX2880" fmla="*/ 1096112 w 2689355"/>
              <a:gd name="connsiteY2880" fmla="*/ 1103521 h 2689355"/>
              <a:gd name="connsiteX2881" fmla="*/ 1096112 w 2689355"/>
              <a:gd name="connsiteY2881" fmla="*/ 1143535 h 2689355"/>
              <a:gd name="connsiteX2882" fmla="*/ 1136125 w 2689355"/>
              <a:gd name="connsiteY2882" fmla="*/ 1143535 h 2689355"/>
              <a:gd name="connsiteX2883" fmla="*/ 1136125 w 2689355"/>
              <a:gd name="connsiteY2883" fmla="*/ 1103521 h 2689355"/>
              <a:gd name="connsiteX2884" fmla="*/ 1022396 w 2689355"/>
              <a:gd name="connsiteY2884" fmla="*/ 1103521 h 2689355"/>
              <a:gd name="connsiteX2885" fmla="*/ 1022396 w 2689355"/>
              <a:gd name="connsiteY2885" fmla="*/ 1143535 h 2689355"/>
              <a:gd name="connsiteX2886" fmla="*/ 1062410 w 2689355"/>
              <a:gd name="connsiteY2886" fmla="*/ 1143535 h 2689355"/>
              <a:gd name="connsiteX2887" fmla="*/ 1062410 w 2689355"/>
              <a:gd name="connsiteY2887" fmla="*/ 1103521 h 2689355"/>
              <a:gd name="connsiteX2888" fmla="*/ 948681 w 2689355"/>
              <a:gd name="connsiteY2888" fmla="*/ 1103521 h 2689355"/>
              <a:gd name="connsiteX2889" fmla="*/ 948681 w 2689355"/>
              <a:gd name="connsiteY2889" fmla="*/ 1143535 h 2689355"/>
              <a:gd name="connsiteX2890" fmla="*/ 988694 w 2689355"/>
              <a:gd name="connsiteY2890" fmla="*/ 1143535 h 2689355"/>
              <a:gd name="connsiteX2891" fmla="*/ 988694 w 2689355"/>
              <a:gd name="connsiteY2891" fmla="*/ 1103521 h 2689355"/>
              <a:gd name="connsiteX2892" fmla="*/ 874965 w 2689355"/>
              <a:gd name="connsiteY2892" fmla="*/ 1103521 h 2689355"/>
              <a:gd name="connsiteX2893" fmla="*/ 874965 w 2689355"/>
              <a:gd name="connsiteY2893" fmla="*/ 1143535 h 2689355"/>
              <a:gd name="connsiteX2894" fmla="*/ 914979 w 2689355"/>
              <a:gd name="connsiteY2894" fmla="*/ 1143535 h 2689355"/>
              <a:gd name="connsiteX2895" fmla="*/ 914979 w 2689355"/>
              <a:gd name="connsiteY2895" fmla="*/ 1103521 h 2689355"/>
              <a:gd name="connsiteX2896" fmla="*/ 801249 w 2689355"/>
              <a:gd name="connsiteY2896" fmla="*/ 1103521 h 2689355"/>
              <a:gd name="connsiteX2897" fmla="*/ 801249 w 2689355"/>
              <a:gd name="connsiteY2897" fmla="*/ 1143535 h 2689355"/>
              <a:gd name="connsiteX2898" fmla="*/ 841263 w 2689355"/>
              <a:gd name="connsiteY2898" fmla="*/ 1143535 h 2689355"/>
              <a:gd name="connsiteX2899" fmla="*/ 841263 w 2689355"/>
              <a:gd name="connsiteY2899" fmla="*/ 1103521 h 2689355"/>
              <a:gd name="connsiteX2900" fmla="*/ 727534 w 2689355"/>
              <a:gd name="connsiteY2900" fmla="*/ 1103521 h 2689355"/>
              <a:gd name="connsiteX2901" fmla="*/ 727534 w 2689355"/>
              <a:gd name="connsiteY2901" fmla="*/ 1143535 h 2689355"/>
              <a:gd name="connsiteX2902" fmla="*/ 767548 w 2689355"/>
              <a:gd name="connsiteY2902" fmla="*/ 1143535 h 2689355"/>
              <a:gd name="connsiteX2903" fmla="*/ 767548 w 2689355"/>
              <a:gd name="connsiteY2903" fmla="*/ 1103521 h 2689355"/>
              <a:gd name="connsiteX2904" fmla="*/ 653818 w 2689355"/>
              <a:gd name="connsiteY2904" fmla="*/ 1103521 h 2689355"/>
              <a:gd name="connsiteX2905" fmla="*/ 653818 w 2689355"/>
              <a:gd name="connsiteY2905" fmla="*/ 1143535 h 2689355"/>
              <a:gd name="connsiteX2906" fmla="*/ 693832 w 2689355"/>
              <a:gd name="connsiteY2906" fmla="*/ 1143535 h 2689355"/>
              <a:gd name="connsiteX2907" fmla="*/ 693832 w 2689355"/>
              <a:gd name="connsiteY2907" fmla="*/ 1103521 h 2689355"/>
              <a:gd name="connsiteX2908" fmla="*/ 580103 w 2689355"/>
              <a:gd name="connsiteY2908" fmla="*/ 1103521 h 2689355"/>
              <a:gd name="connsiteX2909" fmla="*/ 580103 w 2689355"/>
              <a:gd name="connsiteY2909" fmla="*/ 1143535 h 2689355"/>
              <a:gd name="connsiteX2910" fmla="*/ 620117 w 2689355"/>
              <a:gd name="connsiteY2910" fmla="*/ 1143535 h 2689355"/>
              <a:gd name="connsiteX2911" fmla="*/ 620117 w 2689355"/>
              <a:gd name="connsiteY2911" fmla="*/ 1103521 h 2689355"/>
              <a:gd name="connsiteX2912" fmla="*/ 506387 w 2689355"/>
              <a:gd name="connsiteY2912" fmla="*/ 1103521 h 2689355"/>
              <a:gd name="connsiteX2913" fmla="*/ 506387 w 2689355"/>
              <a:gd name="connsiteY2913" fmla="*/ 1143535 h 2689355"/>
              <a:gd name="connsiteX2914" fmla="*/ 546401 w 2689355"/>
              <a:gd name="connsiteY2914" fmla="*/ 1143535 h 2689355"/>
              <a:gd name="connsiteX2915" fmla="*/ 546401 w 2689355"/>
              <a:gd name="connsiteY2915" fmla="*/ 1103521 h 2689355"/>
              <a:gd name="connsiteX2916" fmla="*/ 432672 w 2689355"/>
              <a:gd name="connsiteY2916" fmla="*/ 1103521 h 2689355"/>
              <a:gd name="connsiteX2917" fmla="*/ 432672 w 2689355"/>
              <a:gd name="connsiteY2917" fmla="*/ 1143535 h 2689355"/>
              <a:gd name="connsiteX2918" fmla="*/ 472686 w 2689355"/>
              <a:gd name="connsiteY2918" fmla="*/ 1143535 h 2689355"/>
              <a:gd name="connsiteX2919" fmla="*/ 472686 w 2689355"/>
              <a:gd name="connsiteY2919" fmla="*/ 1103521 h 2689355"/>
              <a:gd name="connsiteX2920" fmla="*/ 358956 w 2689355"/>
              <a:gd name="connsiteY2920" fmla="*/ 1103521 h 2689355"/>
              <a:gd name="connsiteX2921" fmla="*/ 358956 w 2689355"/>
              <a:gd name="connsiteY2921" fmla="*/ 1143535 h 2689355"/>
              <a:gd name="connsiteX2922" fmla="*/ 398970 w 2689355"/>
              <a:gd name="connsiteY2922" fmla="*/ 1143535 h 2689355"/>
              <a:gd name="connsiteX2923" fmla="*/ 398970 w 2689355"/>
              <a:gd name="connsiteY2923" fmla="*/ 1103521 h 2689355"/>
              <a:gd name="connsiteX2924" fmla="*/ 285241 w 2689355"/>
              <a:gd name="connsiteY2924" fmla="*/ 1103521 h 2689355"/>
              <a:gd name="connsiteX2925" fmla="*/ 285241 w 2689355"/>
              <a:gd name="connsiteY2925" fmla="*/ 1143535 h 2689355"/>
              <a:gd name="connsiteX2926" fmla="*/ 325255 w 2689355"/>
              <a:gd name="connsiteY2926" fmla="*/ 1143535 h 2689355"/>
              <a:gd name="connsiteX2927" fmla="*/ 325255 w 2689355"/>
              <a:gd name="connsiteY2927" fmla="*/ 1103521 h 2689355"/>
              <a:gd name="connsiteX2928" fmla="*/ 211525 w 2689355"/>
              <a:gd name="connsiteY2928" fmla="*/ 1103521 h 2689355"/>
              <a:gd name="connsiteX2929" fmla="*/ 211525 w 2689355"/>
              <a:gd name="connsiteY2929" fmla="*/ 1143535 h 2689355"/>
              <a:gd name="connsiteX2930" fmla="*/ 251539 w 2689355"/>
              <a:gd name="connsiteY2930" fmla="*/ 1143535 h 2689355"/>
              <a:gd name="connsiteX2931" fmla="*/ 251539 w 2689355"/>
              <a:gd name="connsiteY2931" fmla="*/ 1103521 h 2689355"/>
              <a:gd name="connsiteX2932" fmla="*/ 137810 w 2689355"/>
              <a:gd name="connsiteY2932" fmla="*/ 1103521 h 2689355"/>
              <a:gd name="connsiteX2933" fmla="*/ 137810 w 2689355"/>
              <a:gd name="connsiteY2933" fmla="*/ 1143535 h 2689355"/>
              <a:gd name="connsiteX2934" fmla="*/ 177824 w 2689355"/>
              <a:gd name="connsiteY2934" fmla="*/ 1143535 h 2689355"/>
              <a:gd name="connsiteX2935" fmla="*/ 177824 w 2689355"/>
              <a:gd name="connsiteY2935" fmla="*/ 1103521 h 2689355"/>
              <a:gd name="connsiteX2936" fmla="*/ 64088 w 2689355"/>
              <a:gd name="connsiteY2936" fmla="*/ 1103521 h 2689355"/>
              <a:gd name="connsiteX2937" fmla="*/ 64088 w 2689355"/>
              <a:gd name="connsiteY2937" fmla="*/ 1143535 h 2689355"/>
              <a:gd name="connsiteX2938" fmla="*/ 104108 w 2689355"/>
              <a:gd name="connsiteY2938" fmla="*/ 1143535 h 2689355"/>
              <a:gd name="connsiteX2939" fmla="*/ 104108 w 2689355"/>
              <a:gd name="connsiteY2939" fmla="*/ 1103521 h 2689355"/>
              <a:gd name="connsiteX2940" fmla="*/ 2570421 w 2689355"/>
              <a:gd name="connsiteY2940" fmla="*/ 1029805 h 2689355"/>
              <a:gd name="connsiteX2941" fmla="*/ 2570421 w 2689355"/>
              <a:gd name="connsiteY2941" fmla="*/ 1069819 h 2689355"/>
              <a:gd name="connsiteX2942" fmla="*/ 2610435 w 2689355"/>
              <a:gd name="connsiteY2942" fmla="*/ 1069819 h 2689355"/>
              <a:gd name="connsiteX2943" fmla="*/ 2610435 w 2689355"/>
              <a:gd name="connsiteY2943" fmla="*/ 1029805 h 2689355"/>
              <a:gd name="connsiteX2944" fmla="*/ 2496706 w 2689355"/>
              <a:gd name="connsiteY2944" fmla="*/ 1029805 h 2689355"/>
              <a:gd name="connsiteX2945" fmla="*/ 2496706 w 2689355"/>
              <a:gd name="connsiteY2945" fmla="*/ 1069819 h 2689355"/>
              <a:gd name="connsiteX2946" fmla="*/ 2536719 w 2689355"/>
              <a:gd name="connsiteY2946" fmla="*/ 1069819 h 2689355"/>
              <a:gd name="connsiteX2947" fmla="*/ 2536719 w 2689355"/>
              <a:gd name="connsiteY2947" fmla="*/ 1029805 h 2689355"/>
              <a:gd name="connsiteX2948" fmla="*/ 2422990 w 2689355"/>
              <a:gd name="connsiteY2948" fmla="*/ 1029805 h 2689355"/>
              <a:gd name="connsiteX2949" fmla="*/ 2422990 w 2689355"/>
              <a:gd name="connsiteY2949" fmla="*/ 1069819 h 2689355"/>
              <a:gd name="connsiteX2950" fmla="*/ 2463004 w 2689355"/>
              <a:gd name="connsiteY2950" fmla="*/ 1069819 h 2689355"/>
              <a:gd name="connsiteX2951" fmla="*/ 2463004 w 2689355"/>
              <a:gd name="connsiteY2951" fmla="*/ 1029805 h 2689355"/>
              <a:gd name="connsiteX2952" fmla="*/ 2349275 w 2689355"/>
              <a:gd name="connsiteY2952" fmla="*/ 1029805 h 2689355"/>
              <a:gd name="connsiteX2953" fmla="*/ 2349275 w 2689355"/>
              <a:gd name="connsiteY2953" fmla="*/ 1069819 h 2689355"/>
              <a:gd name="connsiteX2954" fmla="*/ 2389288 w 2689355"/>
              <a:gd name="connsiteY2954" fmla="*/ 1069819 h 2689355"/>
              <a:gd name="connsiteX2955" fmla="*/ 2389288 w 2689355"/>
              <a:gd name="connsiteY2955" fmla="*/ 1029805 h 2689355"/>
              <a:gd name="connsiteX2956" fmla="*/ 2275559 w 2689355"/>
              <a:gd name="connsiteY2956" fmla="*/ 1029805 h 2689355"/>
              <a:gd name="connsiteX2957" fmla="*/ 2275559 w 2689355"/>
              <a:gd name="connsiteY2957" fmla="*/ 1069819 h 2689355"/>
              <a:gd name="connsiteX2958" fmla="*/ 2315573 w 2689355"/>
              <a:gd name="connsiteY2958" fmla="*/ 1069819 h 2689355"/>
              <a:gd name="connsiteX2959" fmla="*/ 2315573 w 2689355"/>
              <a:gd name="connsiteY2959" fmla="*/ 1029805 h 2689355"/>
              <a:gd name="connsiteX2960" fmla="*/ 2201843 w 2689355"/>
              <a:gd name="connsiteY2960" fmla="*/ 1029805 h 2689355"/>
              <a:gd name="connsiteX2961" fmla="*/ 2201843 w 2689355"/>
              <a:gd name="connsiteY2961" fmla="*/ 1069819 h 2689355"/>
              <a:gd name="connsiteX2962" fmla="*/ 2241857 w 2689355"/>
              <a:gd name="connsiteY2962" fmla="*/ 1069819 h 2689355"/>
              <a:gd name="connsiteX2963" fmla="*/ 2241857 w 2689355"/>
              <a:gd name="connsiteY2963" fmla="*/ 1029805 h 2689355"/>
              <a:gd name="connsiteX2964" fmla="*/ 2128128 w 2689355"/>
              <a:gd name="connsiteY2964" fmla="*/ 1029805 h 2689355"/>
              <a:gd name="connsiteX2965" fmla="*/ 2128128 w 2689355"/>
              <a:gd name="connsiteY2965" fmla="*/ 1069819 h 2689355"/>
              <a:gd name="connsiteX2966" fmla="*/ 2168142 w 2689355"/>
              <a:gd name="connsiteY2966" fmla="*/ 1069819 h 2689355"/>
              <a:gd name="connsiteX2967" fmla="*/ 2168142 w 2689355"/>
              <a:gd name="connsiteY2967" fmla="*/ 1029805 h 2689355"/>
              <a:gd name="connsiteX2968" fmla="*/ 2054412 w 2689355"/>
              <a:gd name="connsiteY2968" fmla="*/ 1029805 h 2689355"/>
              <a:gd name="connsiteX2969" fmla="*/ 2054412 w 2689355"/>
              <a:gd name="connsiteY2969" fmla="*/ 1069819 h 2689355"/>
              <a:gd name="connsiteX2970" fmla="*/ 2094426 w 2689355"/>
              <a:gd name="connsiteY2970" fmla="*/ 1069819 h 2689355"/>
              <a:gd name="connsiteX2971" fmla="*/ 2094426 w 2689355"/>
              <a:gd name="connsiteY2971" fmla="*/ 1029805 h 2689355"/>
              <a:gd name="connsiteX2972" fmla="*/ 1980697 w 2689355"/>
              <a:gd name="connsiteY2972" fmla="*/ 1029805 h 2689355"/>
              <a:gd name="connsiteX2973" fmla="*/ 1980697 w 2689355"/>
              <a:gd name="connsiteY2973" fmla="*/ 1069819 h 2689355"/>
              <a:gd name="connsiteX2974" fmla="*/ 2020711 w 2689355"/>
              <a:gd name="connsiteY2974" fmla="*/ 1069819 h 2689355"/>
              <a:gd name="connsiteX2975" fmla="*/ 2020711 w 2689355"/>
              <a:gd name="connsiteY2975" fmla="*/ 1029805 h 2689355"/>
              <a:gd name="connsiteX2976" fmla="*/ 1906981 w 2689355"/>
              <a:gd name="connsiteY2976" fmla="*/ 1029805 h 2689355"/>
              <a:gd name="connsiteX2977" fmla="*/ 1906981 w 2689355"/>
              <a:gd name="connsiteY2977" fmla="*/ 1069819 h 2689355"/>
              <a:gd name="connsiteX2978" fmla="*/ 1946995 w 2689355"/>
              <a:gd name="connsiteY2978" fmla="*/ 1069819 h 2689355"/>
              <a:gd name="connsiteX2979" fmla="*/ 1946995 w 2689355"/>
              <a:gd name="connsiteY2979" fmla="*/ 1029805 h 2689355"/>
              <a:gd name="connsiteX2980" fmla="*/ 1833266 w 2689355"/>
              <a:gd name="connsiteY2980" fmla="*/ 1029805 h 2689355"/>
              <a:gd name="connsiteX2981" fmla="*/ 1833266 w 2689355"/>
              <a:gd name="connsiteY2981" fmla="*/ 1069819 h 2689355"/>
              <a:gd name="connsiteX2982" fmla="*/ 1873280 w 2689355"/>
              <a:gd name="connsiteY2982" fmla="*/ 1069819 h 2689355"/>
              <a:gd name="connsiteX2983" fmla="*/ 1873280 w 2689355"/>
              <a:gd name="connsiteY2983" fmla="*/ 1029805 h 2689355"/>
              <a:gd name="connsiteX2984" fmla="*/ 1759551 w 2689355"/>
              <a:gd name="connsiteY2984" fmla="*/ 1029805 h 2689355"/>
              <a:gd name="connsiteX2985" fmla="*/ 1759551 w 2689355"/>
              <a:gd name="connsiteY2985" fmla="*/ 1069819 h 2689355"/>
              <a:gd name="connsiteX2986" fmla="*/ 1799565 w 2689355"/>
              <a:gd name="connsiteY2986" fmla="*/ 1069819 h 2689355"/>
              <a:gd name="connsiteX2987" fmla="*/ 1799565 w 2689355"/>
              <a:gd name="connsiteY2987" fmla="*/ 1029805 h 2689355"/>
              <a:gd name="connsiteX2988" fmla="*/ 1685835 w 2689355"/>
              <a:gd name="connsiteY2988" fmla="*/ 1029805 h 2689355"/>
              <a:gd name="connsiteX2989" fmla="*/ 1685835 w 2689355"/>
              <a:gd name="connsiteY2989" fmla="*/ 1069819 h 2689355"/>
              <a:gd name="connsiteX2990" fmla="*/ 1725849 w 2689355"/>
              <a:gd name="connsiteY2990" fmla="*/ 1069819 h 2689355"/>
              <a:gd name="connsiteX2991" fmla="*/ 1725849 w 2689355"/>
              <a:gd name="connsiteY2991" fmla="*/ 1029805 h 2689355"/>
              <a:gd name="connsiteX2992" fmla="*/ 1612120 w 2689355"/>
              <a:gd name="connsiteY2992" fmla="*/ 1029805 h 2689355"/>
              <a:gd name="connsiteX2993" fmla="*/ 1612120 w 2689355"/>
              <a:gd name="connsiteY2993" fmla="*/ 1069819 h 2689355"/>
              <a:gd name="connsiteX2994" fmla="*/ 1652133 w 2689355"/>
              <a:gd name="connsiteY2994" fmla="*/ 1069819 h 2689355"/>
              <a:gd name="connsiteX2995" fmla="*/ 1652133 w 2689355"/>
              <a:gd name="connsiteY2995" fmla="*/ 1029805 h 2689355"/>
              <a:gd name="connsiteX2996" fmla="*/ 1538404 w 2689355"/>
              <a:gd name="connsiteY2996" fmla="*/ 1029805 h 2689355"/>
              <a:gd name="connsiteX2997" fmla="*/ 1538404 w 2689355"/>
              <a:gd name="connsiteY2997" fmla="*/ 1069819 h 2689355"/>
              <a:gd name="connsiteX2998" fmla="*/ 1578418 w 2689355"/>
              <a:gd name="connsiteY2998" fmla="*/ 1069819 h 2689355"/>
              <a:gd name="connsiteX2999" fmla="*/ 1578418 w 2689355"/>
              <a:gd name="connsiteY2999" fmla="*/ 1029805 h 2689355"/>
              <a:gd name="connsiteX3000" fmla="*/ 1464688 w 2689355"/>
              <a:gd name="connsiteY3000" fmla="*/ 1029805 h 2689355"/>
              <a:gd name="connsiteX3001" fmla="*/ 1464688 w 2689355"/>
              <a:gd name="connsiteY3001" fmla="*/ 1069819 h 2689355"/>
              <a:gd name="connsiteX3002" fmla="*/ 1504702 w 2689355"/>
              <a:gd name="connsiteY3002" fmla="*/ 1069819 h 2689355"/>
              <a:gd name="connsiteX3003" fmla="*/ 1504702 w 2689355"/>
              <a:gd name="connsiteY3003" fmla="*/ 1029805 h 2689355"/>
              <a:gd name="connsiteX3004" fmla="*/ 1390973 w 2689355"/>
              <a:gd name="connsiteY3004" fmla="*/ 1029805 h 2689355"/>
              <a:gd name="connsiteX3005" fmla="*/ 1390973 w 2689355"/>
              <a:gd name="connsiteY3005" fmla="*/ 1069819 h 2689355"/>
              <a:gd name="connsiteX3006" fmla="*/ 1430986 w 2689355"/>
              <a:gd name="connsiteY3006" fmla="*/ 1069819 h 2689355"/>
              <a:gd name="connsiteX3007" fmla="*/ 1430986 w 2689355"/>
              <a:gd name="connsiteY3007" fmla="*/ 1029805 h 2689355"/>
              <a:gd name="connsiteX3008" fmla="*/ 1317258 w 2689355"/>
              <a:gd name="connsiteY3008" fmla="*/ 1029805 h 2689355"/>
              <a:gd name="connsiteX3009" fmla="*/ 1317258 w 2689355"/>
              <a:gd name="connsiteY3009" fmla="*/ 1069819 h 2689355"/>
              <a:gd name="connsiteX3010" fmla="*/ 1357271 w 2689355"/>
              <a:gd name="connsiteY3010" fmla="*/ 1069819 h 2689355"/>
              <a:gd name="connsiteX3011" fmla="*/ 1357271 w 2689355"/>
              <a:gd name="connsiteY3011" fmla="*/ 1029805 h 2689355"/>
              <a:gd name="connsiteX3012" fmla="*/ 1243543 w 2689355"/>
              <a:gd name="connsiteY3012" fmla="*/ 1029805 h 2689355"/>
              <a:gd name="connsiteX3013" fmla="*/ 1243543 w 2689355"/>
              <a:gd name="connsiteY3013" fmla="*/ 1069819 h 2689355"/>
              <a:gd name="connsiteX3014" fmla="*/ 1283557 w 2689355"/>
              <a:gd name="connsiteY3014" fmla="*/ 1069819 h 2689355"/>
              <a:gd name="connsiteX3015" fmla="*/ 1283557 w 2689355"/>
              <a:gd name="connsiteY3015" fmla="*/ 1029805 h 2689355"/>
              <a:gd name="connsiteX3016" fmla="*/ 1169827 w 2689355"/>
              <a:gd name="connsiteY3016" fmla="*/ 1029805 h 2689355"/>
              <a:gd name="connsiteX3017" fmla="*/ 1169827 w 2689355"/>
              <a:gd name="connsiteY3017" fmla="*/ 1069819 h 2689355"/>
              <a:gd name="connsiteX3018" fmla="*/ 1209841 w 2689355"/>
              <a:gd name="connsiteY3018" fmla="*/ 1069819 h 2689355"/>
              <a:gd name="connsiteX3019" fmla="*/ 1209841 w 2689355"/>
              <a:gd name="connsiteY3019" fmla="*/ 1029805 h 2689355"/>
              <a:gd name="connsiteX3020" fmla="*/ 1096112 w 2689355"/>
              <a:gd name="connsiteY3020" fmla="*/ 1029805 h 2689355"/>
              <a:gd name="connsiteX3021" fmla="*/ 1096112 w 2689355"/>
              <a:gd name="connsiteY3021" fmla="*/ 1069819 h 2689355"/>
              <a:gd name="connsiteX3022" fmla="*/ 1136125 w 2689355"/>
              <a:gd name="connsiteY3022" fmla="*/ 1069819 h 2689355"/>
              <a:gd name="connsiteX3023" fmla="*/ 1136125 w 2689355"/>
              <a:gd name="connsiteY3023" fmla="*/ 1029805 h 2689355"/>
              <a:gd name="connsiteX3024" fmla="*/ 1022396 w 2689355"/>
              <a:gd name="connsiteY3024" fmla="*/ 1029805 h 2689355"/>
              <a:gd name="connsiteX3025" fmla="*/ 1022396 w 2689355"/>
              <a:gd name="connsiteY3025" fmla="*/ 1069819 h 2689355"/>
              <a:gd name="connsiteX3026" fmla="*/ 1062410 w 2689355"/>
              <a:gd name="connsiteY3026" fmla="*/ 1069819 h 2689355"/>
              <a:gd name="connsiteX3027" fmla="*/ 1062410 w 2689355"/>
              <a:gd name="connsiteY3027" fmla="*/ 1029805 h 2689355"/>
              <a:gd name="connsiteX3028" fmla="*/ 948681 w 2689355"/>
              <a:gd name="connsiteY3028" fmla="*/ 1029805 h 2689355"/>
              <a:gd name="connsiteX3029" fmla="*/ 948681 w 2689355"/>
              <a:gd name="connsiteY3029" fmla="*/ 1069819 h 2689355"/>
              <a:gd name="connsiteX3030" fmla="*/ 988694 w 2689355"/>
              <a:gd name="connsiteY3030" fmla="*/ 1069819 h 2689355"/>
              <a:gd name="connsiteX3031" fmla="*/ 988694 w 2689355"/>
              <a:gd name="connsiteY3031" fmla="*/ 1029805 h 2689355"/>
              <a:gd name="connsiteX3032" fmla="*/ 874965 w 2689355"/>
              <a:gd name="connsiteY3032" fmla="*/ 1029805 h 2689355"/>
              <a:gd name="connsiteX3033" fmla="*/ 874965 w 2689355"/>
              <a:gd name="connsiteY3033" fmla="*/ 1069819 h 2689355"/>
              <a:gd name="connsiteX3034" fmla="*/ 914979 w 2689355"/>
              <a:gd name="connsiteY3034" fmla="*/ 1069819 h 2689355"/>
              <a:gd name="connsiteX3035" fmla="*/ 914979 w 2689355"/>
              <a:gd name="connsiteY3035" fmla="*/ 1029805 h 2689355"/>
              <a:gd name="connsiteX3036" fmla="*/ 801249 w 2689355"/>
              <a:gd name="connsiteY3036" fmla="*/ 1029805 h 2689355"/>
              <a:gd name="connsiteX3037" fmla="*/ 801249 w 2689355"/>
              <a:gd name="connsiteY3037" fmla="*/ 1069819 h 2689355"/>
              <a:gd name="connsiteX3038" fmla="*/ 841263 w 2689355"/>
              <a:gd name="connsiteY3038" fmla="*/ 1069819 h 2689355"/>
              <a:gd name="connsiteX3039" fmla="*/ 841263 w 2689355"/>
              <a:gd name="connsiteY3039" fmla="*/ 1029805 h 2689355"/>
              <a:gd name="connsiteX3040" fmla="*/ 727534 w 2689355"/>
              <a:gd name="connsiteY3040" fmla="*/ 1029805 h 2689355"/>
              <a:gd name="connsiteX3041" fmla="*/ 727534 w 2689355"/>
              <a:gd name="connsiteY3041" fmla="*/ 1069819 h 2689355"/>
              <a:gd name="connsiteX3042" fmla="*/ 767548 w 2689355"/>
              <a:gd name="connsiteY3042" fmla="*/ 1069819 h 2689355"/>
              <a:gd name="connsiteX3043" fmla="*/ 767548 w 2689355"/>
              <a:gd name="connsiteY3043" fmla="*/ 1029805 h 2689355"/>
              <a:gd name="connsiteX3044" fmla="*/ 653818 w 2689355"/>
              <a:gd name="connsiteY3044" fmla="*/ 1029805 h 2689355"/>
              <a:gd name="connsiteX3045" fmla="*/ 653818 w 2689355"/>
              <a:gd name="connsiteY3045" fmla="*/ 1069819 h 2689355"/>
              <a:gd name="connsiteX3046" fmla="*/ 693832 w 2689355"/>
              <a:gd name="connsiteY3046" fmla="*/ 1069819 h 2689355"/>
              <a:gd name="connsiteX3047" fmla="*/ 693832 w 2689355"/>
              <a:gd name="connsiteY3047" fmla="*/ 1029805 h 2689355"/>
              <a:gd name="connsiteX3048" fmla="*/ 580103 w 2689355"/>
              <a:gd name="connsiteY3048" fmla="*/ 1029805 h 2689355"/>
              <a:gd name="connsiteX3049" fmla="*/ 580103 w 2689355"/>
              <a:gd name="connsiteY3049" fmla="*/ 1069819 h 2689355"/>
              <a:gd name="connsiteX3050" fmla="*/ 620117 w 2689355"/>
              <a:gd name="connsiteY3050" fmla="*/ 1069819 h 2689355"/>
              <a:gd name="connsiteX3051" fmla="*/ 620117 w 2689355"/>
              <a:gd name="connsiteY3051" fmla="*/ 1029805 h 2689355"/>
              <a:gd name="connsiteX3052" fmla="*/ 506387 w 2689355"/>
              <a:gd name="connsiteY3052" fmla="*/ 1029805 h 2689355"/>
              <a:gd name="connsiteX3053" fmla="*/ 506387 w 2689355"/>
              <a:gd name="connsiteY3053" fmla="*/ 1069819 h 2689355"/>
              <a:gd name="connsiteX3054" fmla="*/ 546401 w 2689355"/>
              <a:gd name="connsiteY3054" fmla="*/ 1069819 h 2689355"/>
              <a:gd name="connsiteX3055" fmla="*/ 546401 w 2689355"/>
              <a:gd name="connsiteY3055" fmla="*/ 1029805 h 2689355"/>
              <a:gd name="connsiteX3056" fmla="*/ 432672 w 2689355"/>
              <a:gd name="connsiteY3056" fmla="*/ 1029805 h 2689355"/>
              <a:gd name="connsiteX3057" fmla="*/ 432672 w 2689355"/>
              <a:gd name="connsiteY3057" fmla="*/ 1069819 h 2689355"/>
              <a:gd name="connsiteX3058" fmla="*/ 472686 w 2689355"/>
              <a:gd name="connsiteY3058" fmla="*/ 1069819 h 2689355"/>
              <a:gd name="connsiteX3059" fmla="*/ 472686 w 2689355"/>
              <a:gd name="connsiteY3059" fmla="*/ 1029805 h 2689355"/>
              <a:gd name="connsiteX3060" fmla="*/ 358956 w 2689355"/>
              <a:gd name="connsiteY3060" fmla="*/ 1029805 h 2689355"/>
              <a:gd name="connsiteX3061" fmla="*/ 358956 w 2689355"/>
              <a:gd name="connsiteY3061" fmla="*/ 1069819 h 2689355"/>
              <a:gd name="connsiteX3062" fmla="*/ 398970 w 2689355"/>
              <a:gd name="connsiteY3062" fmla="*/ 1069819 h 2689355"/>
              <a:gd name="connsiteX3063" fmla="*/ 398970 w 2689355"/>
              <a:gd name="connsiteY3063" fmla="*/ 1029805 h 2689355"/>
              <a:gd name="connsiteX3064" fmla="*/ 285241 w 2689355"/>
              <a:gd name="connsiteY3064" fmla="*/ 1029805 h 2689355"/>
              <a:gd name="connsiteX3065" fmla="*/ 285241 w 2689355"/>
              <a:gd name="connsiteY3065" fmla="*/ 1069819 h 2689355"/>
              <a:gd name="connsiteX3066" fmla="*/ 325255 w 2689355"/>
              <a:gd name="connsiteY3066" fmla="*/ 1069819 h 2689355"/>
              <a:gd name="connsiteX3067" fmla="*/ 325255 w 2689355"/>
              <a:gd name="connsiteY3067" fmla="*/ 1029805 h 2689355"/>
              <a:gd name="connsiteX3068" fmla="*/ 211525 w 2689355"/>
              <a:gd name="connsiteY3068" fmla="*/ 1029805 h 2689355"/>
              <a:gd name="connsiteX3069" fmla="*/ 211525 w 2689355"/>
              <a:gd name="connsiteY3069" fmla="*/ 1069819 h 2689355"/>
              <a:gd name="connsiteX3070" fmla="*/ 251539 w 2689355"/>
              <a:gd name="connsiteY3070" fmla="*/ 1069819 h 2689355"/>
              <a:gd name="connsiteX3071" fmla="*/ 251539 w 2689355"/>
              <a:gd name="connsiteY3071" fmla="*/ 1029805 h 2689355"/>
              <a:gd name="connsiteX3072" fmla="*/ 137810 w 2689355"/>
              <a:gd name="connsiteY3072" fmla="*/ 1029805 h 2689355"/>
              <a:gd name="connsiteX3073" fmla="*/ 137810 w 2689355"/>
              <a:gd name="connsiteY3073" fmla="*/ 1069819 h 2689355"/>
              <a:gd name="connsiteX3074" fmla="*/ 177824 w 2689355"/>
              <a:gd name="connsiteY3074" fmla="*/ 1069819 h 2689355"/>
              <a:gd name="connsiteX3075" fmla="*/ 177824 w 2689355"/>
              <a:gd name="connsiteY3075" fmla="*/ 1029805 h 2689355"/>
              <a:gd name="connsiteX3076" fmla="*/ 64088 w 2689355"/>
              <a:gd name="connsiteY3076" fmla="*/ 1029805 h 2689355"/>
              <a:gd name="connsiteX3077" fmla="*/ 64088 w 2689355"/>
              <a:gd name="connsiteY3077" fmla="*/ 1069819 h 2689355"/>
              <a:gd name="connsiteX3078" fmla="*/ 104108 w 2689355"/>
              <a:gd name="connsiteY3078" fmla="*/ 1069819 h 2689355"/>
              <a:gd name="connsiteX3079" fmla="*/ 104108 w 2689355"/>
              <a:gd name="connsiteY3079" fmla="*/ 1029805 h 2689355"/>
              <a:gd name="connsiteX3080" fmla="*/ 2570421 w 2689355"/>
              <a:gd name="connsiteY3080" fmla="*/ 956089 h 2689355"/>
              <a:gd name="connsiteX3081" fmla="*/ 2570421 w 2689355"/>
              <a:gd name="connsiteY3081" fmla="*/ 996104 h 2689355"/>
              <a:gd name="connsiteX3082" fmla="*/ 2610435 w 2689355"/>
              <a:gd name="connsiteY3082" fmla="*/ 996104 h 2689355"/>
              <a:gd name="connsiteX3083" fmla="*/ 2610435 w 2689355"/>
              <a:gd name="connsiteY3083" fmla="*/ 956089 h 2689355"/>
              <a:gd name="connsiteX3084" fmla="*/ 2496706 w 2689355"/>
              <a:gd name="connsiteY3084" fmla="*/ 956089 h 2689355"/>
              <a:gd name="connsiteX3085" fmla="*/ 2496706 w 2689355"/>
              <a:gd name="connsiteY3085" fmla="*/ 996104 h 2689355"/>
              <a:gd name="connsiteX3086" fmla="*/ 2536719 w 2689355"/>
              <a:gd name="connsiteY3086" fmla="*/ 996104 h 2689355"/>
              <a:gd name="connsiteX3087" fmla="*/ 2536719 w 2689355"/>
              <a:gd name="connsiteY3087" fmla="*/ 956089 h 2689355"/>
              <a:gd name="connsiteX3088" fmla="*/ 2422990 w 2689355"/>
              <a:gd name="connsiteY3088" fmla="*/ 956089 h 2689355"/>
              <a:gd name="connsiteX3089" fmla="*/ 2422990 w 2689355"/>
              <a:gd name="connsiteY3089" fmla="*/ 996104 h 2689355"/>
              <a:gd name="connsiteX3090" fmla="*/ 2463004 w 2689355"/>
              <a:gd name="connsiteY3090" fmla="*/ 996104 h 2689355"/>
              <a:gd name="connsiteX3091" fmla="*/ 2463004 w 2689355"/>
              <a:gd name="connsiteY3091" fmla="*/ 956089 h 2689355"/>
              <a:gd name="connsiteX3092" fmla="*/ 2349275 w 2689355"/>
              <a:gd name="connsiteY3092" fmla="*/ 956089 h 2689355"/>
              <a:gd name="connsiteX3093" fmla="*/ 2349275 w 2689355"/>
              <a:gd name="connsiteY3093" fmla="*/ 996104 h 2689355"/>
              <a:gd name="connsiteX3094" fmla="*/ 2389288 w 2689355"/>
              <a:gd name="connsiteY3094" fmla="*/ 996104 h 2689355"/>
              <a:gd name="connsiteX3095" fmla="*/ 2389288 w 2689355"/>
              <a:gd name="connsiteY3095" fmla="*/ 956089 h 2689355"/>
              <a:gd name="connsiteX3096" fmla="*/ 2275559 w 2689355"/>
              <a:gd name="connsiteY3096" fmla="*/ 956089 h 2689355"/>
              <a:gd name="connsiteX3097" fmla="*/ 2275559 w 2689355"/>
              <a:gd name="connsiteY3097" fmla="*/ 996104 h 2689355"/>
              <a:gd name="connsiteX3098" fmla="*/ 2315573 w 2689355"/>
              <a:gd name="connsiteY3098" fmla="*/ 996104 h 2689355"/>
              <a:gd name="connsiteX3099" fmla="*/ 2315573 w 2689355"/>
              <a:gd name="connsiteY3099" fmla="*/ 956089 h 2689355"/>
              <a:gd name="connsiteX3100" fmla="*/ 2201843 w 2689355"/>
              <a:gd name="connsiteY3100" fmla="*/ 956089 h 2689355"/>
              <a:gd name="connsiteX3101" fmla="*/ 2201843 w 2689355"/>
              <a:gd name="connsiteY3101" fmla="*/ 996104 h 2689355"/>
              <a:gd name="connsiteX3102" fmla="*/ 2241857 w 2689355"/>
              <a:gd name="connsiteY3102" fmla="*/ 996104 h 2689355"/>
              <a:gd name="connsiteX3103" fmla="*/ 2241857 w 2689355"/>
              <a:gd name="connsiteY3103" fmla="*/ 956089 h 2689355"/>
              <a:gd name="connsiteX3104" fmla="*/ 2128128 w 2689355"/>
              <a:gd name="connsiteY3104" fmla="*/ 956089 h 2689355"/>
              <a:gd name="connsiteX3105" fmla="*/ 2128128 w 2689355"/>
              <a:gd name="connsiteY3105" fmla="*/ 996104 h 2689355"/>
              <a:gd name="connsiteX3106" fmla="*/ 2168142 w 2689355"/>
              <a:gd name="connsiteY3106" fmla="*/ 996104 h 2689355"/>
              <a:gd name="connsiteX3107" fmla="*/ 2168142 w 2689355"/>
              <a:gd name="connsiteY3107" fmla="*/ 956089 h 2689355"/>
              <a:gd name="connsiteX3108" fmla="*/ 2054412 w 2689355"/>
              <a:gd name="connsiteY3108" fmla="*/ 956089 h 2689355"/>
              <a:gd name="connsiteX3109" fmla="*/ 2054412 w 2689355"/>
              <a:gd name="connsiteY3109" fmla="*/ 996104 h 2689355"/>
              <a:gd name="connsiteX3110" fmla="*/ 2094426 w 2689355"/>
              <a:gd name="connsiteY3110" fmla="*/ 996104 h 2689355"/>
              <a:gd name="connsiteX3111" fmla="*/ 2094426 w 2689355"/>
              <a:gd name="connsiteY3111" fmla="*/ 956089 h 2689355"/>
              <a:gd name="connsiteX3112" fmla="*/ 1980697 w 2689355"/>
              <a:gd name="connsiteY3112" fmla="*/ 956089 h 2689355"/>
              <a:gd name="connsiteX3113" fmla="*/ 1980697 w 2689355"/>
              <a:gd name="connsiteY3113" fmla="*/ 996104 h 2689355"/>
              <a:gd name="connsiteX3114" fmla="*/ 2020711 w 2689355"/>
              <a:gd name="connsiteY3114" fmla="*/ 996104 h 2689355"/>
              <a:gd name="connsiteX3115" fmla="*/ 2020711 w 2689355"/>
              <a:gd name="connsiteY3115" fmla="*/ 956089 h 2689355"/>
              <a:gd name="connsiteX3116" fmla="*/ 1906981 w 2689355"/>
              <a:gd name="connsiteY3116" fmla="*/ 956089 h 2689355"/>
              <a:gd name="connsiteX3117" fmla="*/ 1906981 w 2689355"/>
              <a:gd name="connsiteY3117" fmla="*/ 996104 h 2689355"/>
              <a:gd name="connsiteX3118" fmla="*/ 1946995 w 2689355"/>
              <a:gd name="connsiteY3118" fmla="*/ 996104 h 2689355"/>
              <a:gd name="connsiteX3119" fmla="*/ 1946995 w 2689355"/>
              <a:gd name="connsiteY3119" fmla="*/ 956089 h 2689355"/>
              <a:gd name="connsiteX3120" fmla="*/ 1833266 w 2689355"/>
              <a:gd name="connsiteY3120" fmla="*/ 956089 h 2689355"/>
              <a:gd name="connsiteX3121" fmla="*/ 1833266 w 2689355"/>
              <a:gd name="connsiteY3121" fmla="*/ 996104 h 2689355"/>
              <a:gd name="connsiteX3122" fmla="*/ 1873280 w 2689355"/>
              <a:gd name="connsiteY3122" fmla="*/ 996104 h 2689355"/>
              <a:gd name="connsiteX3123" fmla="*/ 1873280 w 2689355"/>
              <a:gd name="connsiteY3123" fmla="*/ 956089 h 2689355"/>
              <a:gd name="connsiteX3124" fmla="*/ 1759551 w 2689355"/>
              <a:gd name="connsiteY3124" fmla="*/ 956089 h 2689355"/>
              <a:gd name="connsiteX3125" fmla="*/ 1759551 w 2689355"/>
              <a:gd name="connsiteY3125" fmla="*/ 996104 h 2689355"/>
              <a:gd name="connsiteX3126" fmla="*/ 1799565 w 2689355"/>
              <a:gd name="connsiteY3126" fmla="*/ 996104 h 2689355"/>
              <a:gd name="connsiteX3127" fmla="*/ 1799565 w 2689355"/>
              <a:gd name="connsiteY3127" fmla="*/ 956089 h 2689355"/>
              <a:gd name="connsiteX3128" fmla="*/ 1685835 w 2689355"/>
              <a:gd name="connsiteY3128" fmla="*/ 956089 h 2689355"/>
              <a:gd name="connsiteX3129" fmla="*/ 1685835 w 2689355"/>
              <a:gd name="connsiteY3129" fmla="*/ 996104 h 2689355"/>
              <a:gd name="connsiteX3130" fmla="*/ 1725849 w 2689355"/>
              <a:gd name="connsiteY3130" fmla="*/ 996104 h 2689355"/>
              <a:gd name="connsiteX3131" fmla="*/ 1725849 w 2689355"/>
              <a:gd name="connsiteY3131" fmla="*/ 956089 h 2689355"/>
              <a:gd name="connsiteX3132" fmla="*/ 1612120 w 2689355"/>
              <a:gd name="connsiteY3132" fmla="*/ 956089 h 2689355"/>
              <a:gd name="connsiteX3133" fmla="*/ 1612120 w 2689355"/>
              <a:gd name="connsiteY3133" fmla="*/ 996104 h 2689355"/>
              <a:gd name="connsiteX3134" fmla="*/ 1652133 w 2689355"/>
              <a:gd name="connsiteY3134" fmla="*/ 996104 h 2689355"/>
              <a:gd name="connsiteX3135" fmla="*/ 1652133 w 2689355"/>
              <a:gd name="connsiteY3135" fmla="*/ 956089 h 2689355"/>
              <a:gd name="connsiteX3136" fmla="*/ 1538404 w 2689355"/>
              <a:gd name="connsiteY3136" fmla="*/ 956089 h 2689355"/>
              <a:gd name="connsiteX3137" fmla="*/ 1538404 w 2689355"/>
              <a:gd name="connsiteY3137" fmla="*/ 996104 h 2689355"/>
              <a:gd name="connsiteX3138" fmla="*/ 1578418 w 2689355"/>
              <a:gd name="connsiteY3138" fmla="*/ 996104 h 2689355"/>
              <a:gd name="connsiteX3139" fmla="*/ 1578418 w 2689355"/>
              <a:gd name="connsiteY3139" fmla="*/ 956089 h 2689355"/>
              <a:gd name="connsiteX3140" fmla="*/ 1464688 w 2689355"/>
              <a:gd name="connsiteY3140" fmla="*/ 956089 h 2689355"/>
              <a:gd name="connsiteX3141" fmla="*/ 1464688 w 2689355"/>
              <a:gd name="connsiteY3141" fmla="*/ 996104 h 2689355"/>
              <a:gd name="connsiteX3142" fmla="*/ 1504702 w 2689355"/>
              <a:gd name="connsiteY3142" fmla="*/ 996104 h 2689355"/>
              <a:gd name="connsiteX3143" fmla="*/ 1504702 w 2689355"/>
              <a:gd name="connsiteY3143" fmla="*/ 956089 h 2689355"/>
              <a:gd name="connsiteX3144" fmla="*/ 1390973 w 2689355"/>
              <a:gd name="connsiteY3144" fmla="*/ 956089 h 2689355"/>
              <a:gd name="connsiteX3145" fmla="*/ 1390973 w 2689355"/>
              <a:gd name="connsiteY3145" fmla="*/ 996104 h 2689355"/>
              <a:gd name="connsiteX3146" fmla="*/ 1430986 w 2689355"/>
              <a:gd name="connsiteY3146" fmla="*/ 996104 h 2689355"/>
              <a:gd name="connsiteX3147" fmla="*/ 1430986 w 2689355"/>
              <a:gd name="connsiteY3147" fmla="*/ 956089 h 2689355"/>
              <a:gd name="connsiteX3148" fmla="*/ 1317258 w 2689355"/>
              <a:gd name="connsiteY3148" fmla="*/ 956089 h 2689355"/>
              <a:gd name="connsiteX3149" fmla="*/ 1317258 w 2689355"/>
              <a:gd name="connsiteY3149" fmla="*/ 996104 h 2689355"/>
              <a:gd name="connsiteX3150" fmla="*/ 1357271 w 2689355"/>
              <a:gd name="connsiteY3150" fmla="*/ 996104 h 2689355"/>
              <a:gd name="connsiteX3151" fmla="*/ 1357271 w 2689355"/>
              <a:gd name="connsiteY3151" fmla="*/ 956089 h 2689355"/>
              <a:gd name="connsiteX3152" fmla="*/ 1243543 w 2689355"/>
              <a:gd name="connsiteY3152" fmla="*/ 956089 h 2689355"/>
              <a:gd name="connsiteX3153" fmla="*/ 1243543 w 2689355"/>
              <a:gd name="connsiteY3153" fmla="*/ 996104 h 2689355"/>
              <a:gd name="connsiteX3154" fmla="*/ 1283557 w 2689355"/>
              <a:gd name="connsiteY3154" fmla="*/ 996104 h 2689355"/>
              <a:gd name="connsiteX3155" fmla="*/ 1283557 w 2689355"/>
              <a:gd name="connsiteY3155" fmla="*/ 956089 h 2689355"/>
              <a:gd name="connsiteX3156" fmla="*/ 1169827 w 2689355"/>
              <a:gd name="connsiteY3156" fmla="*/ 956089 h 2689355"/>
              <a:gd name="connsiteX3157" fmla="*/ 1169827 w 2689355"/>
              <a:gd name="connsiteY3157" fmla="*/ 996104 h 2689355"/>
              <a:gd name="connsiteX3158" fmla="*/ 1209841 w 2689355"/>
              <a:gd name="connsiteY3158" fmla="*/ 996104 h 2689355"/>
              <a:gd name="connsiteX3159" fmla="*/ 1209841 w 2689355"/>
              <a:gd name="connsiteY3159" fmla="*/ 956089 h 2689355"/>
              <a:gd name="connsiteX3160" fmla="*/ 1096112 w 2689355"/>
              <a:gd name="connsiteY3160" fmla="*/ 956089 h 2689355"/>
              <a:gd name="connsiteX3161" fmla="*/ 1096112 w 2689355"/>
              <a:gd name="connsiteY3161" fmla="*/ 996104 h 2689355"/>
              <a:gd name="connsiteX3162" fmla="*/ 1136125 w 2689355"/>
              <a:gd name="connsiteY3162" fmla="*/ 996104 h 2689355"/>
              <a:gd name="connsiteX3163" fmla="*/ 1136125 w 2689355"/>
              <a:gd name="connsiteY3163" fmla="*/ 956089 h 2689355"/>
              <a:gd name="connsiteX3164" fmla="*/ 1022396 w 2689355"/>
              <a:gd name="connsiteY3164" fmla="*/ 956089 h 2689355"/>
              <a:gd name="connsiteX3165" fmla="*/ 1022396 w 2689355"/>
              <a:gd name="connsiteY3165" fmla="*/ 996104 h 2689355"/>
              <a:gd name="connsiteX3166" fmla="*/ 1062410 w 2689355"/>
              <a:gd name="connsiteY3166" fmla="*/ 996104 h 2689355"/>
              <a:gd name="connsiteX3167" fmla="*/ 1062410 w 2689355"/>
              <a:gd name="connsiteY3167" fmla="*/ 956089 h 2689355"/>
              <a:gd name="connsiteX3168" fmla="*/ 948681 w 2689355"/>
              <a:gd name="connsiteY3168" fmla="*/ 956089 h 2689355"/>
              <a:gd name="connsiteX3169" fmla="*/ 948681 w 2689355"/>
              <a:gd name="connsiteY3169" fmla="*/ 996104 h 2689355"/>
              <a:gd name="connsiteX3170" fmla="*/ 988694 w 2689355"/>
              <a:gd name="connsiteY3170" fmla="*/ 996104 h 2689355"/>
              <a:gd name="connsiteX3171" fmla="*/ 988694 w 2689355"/>
              <a:gd name="connsiteY3171" fmla="*/ 956089 h 2689355"/>
              <a:gd name="connsiteX3172" fmla="*/ 874965 w 2689355"/>
              <a:gd name="connsiteY3172" fmla="*/ 956089 h 2689355"/>
              <a:gd name="connsiteX3173" fmla="*/ 874965 w 2689355"/>
              <a:gd name="connsiteY3173" fmla="*/ 996104 h 2689355"/>
              <a:gd name="connsiteX3174" fmla="*/ 914979 w 2689355"/>
              <a:gd name="connsiteY3174" fmla="*/ 996104 h 2689355"/>
              <a:gd name="connsiteX3175" fmla="*/ 914979 w 2689355"/>
              <a:gd name="connsiteY3175" fmla="*/ 956089 h 2689355"/>
              <a:gd name="connsiteX3176" fmla="*/ 801249 w 2689355"/>
              <a:gd name="connsiteY3176" fmla="*/ 956089 h 2689355"/>
              <a:gd name="connsiteX3177" fmla="*/ 801249 w 2689355"/>
              <a:gd name="connsiteY3177" fmla="*/ 996104 h 2689355"/>
              <a:gd name="connsiteX3178" fmla="*/ 841263 w 2689355"/>
              <a:gd name="connsiteY3178" fmla="*/ 996104 h 2689355"/>
              <a:gd name="connsiteX3179" fmla="*/ 841263 w 2689355"/>
              <a:gd name="connsiteY3179" fmla="*/ 956089 h 2689355"/>
              <a:gd name="connsiteX3180" fmla="*/ 727534 w 2689355"/>
              <a:gd name="connsiteY3180" fmla="*/ 956089 h 2689355"/>
              <a:gd name="connsiteX3181" fmla="*/ 727534 w 2689355"/>
              <a:gd name="connsiteY3181" fmla="*/ 996104 h 2689355"/>
              <a:gd name="connsiteX3182" fmla="*/ 767548 w 2689355"/>
              <a:gd name="connsiteY3182" fmla="*/ 996104 h 2689355"/>
              <a:gd name="connsiteX3183" fmla="*/ 767548 w 2689355"/>
              <a:gd name="connsiteY3183" fmla="*/ 956089 h 2689355"/>
              <a:gd name="connsiteX3184" fmla="*/ 653818 w 2689355"/>
              <a:gd name="connsiteY3184" fmla="*/ 956089 h 2689355"/>
              <a:gd name="connsiteX3185" fmla="*/ 653818 w 2689355"/>
              <a:gd name="connsiteY3185" fmla="*/ 996104 h 2689355"/>
              <a:gd name="connsiteX3186" fmla="*/ 693832 w 2689355"/>
              <a:gd name="connsiteY3186" fmla="*/ 996104 h 2689355"/>
              <a:gd name="connsiteX3187" fmla="*/ 693832 w 2689355"/>
              <a:gd name="connsiteY3187" fmla="*/ 956089 h 2689355"/>
              <a:gd name="connsiteX3188" fmla="*/ 580103 w 2689355"/>
              <a:gd name="connsiteY3188" fmla="*/ 956089 h 2689355"/>
              <a:gd name="connsiteX3189" fmla="*/ 580103 w 2689355"/>
              <a:gd name="connsiteY3189" fmla="*/ 996104 h 2689355"/>
              <a:gd name="connsiteX3190" fmla="*/ 620117 w 2689355"/>
              <a:gd name="connsiteY3190" fmla="*/ 996104 h 2689355"/>
              <a:gd name="connsiteX3191" fmla="*/ 620117 w 2689355"/>
              <a:gd name="connsiteY3191" fmla="*/ 956089 h 2689355"/>
              <a:gd name="connsiteX3192" fmla="*/ 506387 w 2689355"/>
              <a:gd name="connsiteY3192" fmla="*/ 956089 h 2689355"/>
              <a:gd name="connsiteX3193" fmla="*/ 506387 w 2689355"/>
              <a:gd name="connsiteY3193" fmla="*/ 996104 h 2689355"/>
              <a:gd name="connsiteX3194" fmla="*/ 546401 w 2689355"/>
              <a:gd name="connsiteY3194" fmla="*/ 996104 h 2689355"/>
              <a:gd name="connsiteX3195" fmla="*/ 546401 w 2689355"/>
              <a:gd name="connsiteY3195" fmla="*/ 956089 h 2689355"/>
              <a:gd name="connsiteX3196" fmla="*/ 432672 w 2689355"/>
              <a:gd name="connsiteY3196" fmla="*/ 956089 h 2689355"/>
              <a:gd name="connsiteX3197" fmla="*/ 432672 w 2689355"/>
              <a:gd name="connsiteY3197" fmla="*/ 996104 h 2689355"/>
              <a:gd name="connsiteX3198" fmla="*/ 472686 w 2689355"/>
              <a:gd name="connsiteY3198" fmla="*/ 996104 h 2689355"/>
              <a:gd name="connsiteX3199" fmla="*/ 472686 w 2689355"/>
              <a:gd name="connsiteY3199" fmla="*/ 956089 h 2689355"/>
              <a:gd name="connsiteX3200" fmla="*/ 358956 w 2689355"/>
              <a:gd name="connsiteY3200" fmla="*/ 956089 h 2689355"/>
              <a:gd name="connsiteX3201" fmla="*/ 358956 w 2689355"/>
              <a:gd name="connsiteY3201" fmla="*/ 996104 h 2689355"/>
              <a:gd name="connsiteX3202" fmla="*/ 398970 w 2689355"/>
              <a:gd name="connsiteY3202" fmla="*/ 996104 h 2689355"/>
              <a:gd name="connsiteX3203" fmla="*/ 398970 w 2689355"/>
              <a:gd name="connsiteY3203" fmla="*/ 956089 h 2689355"/>
              <a:gd name="connsiteX3204" fmla="*/ 285241 w 2689355"/>
              <a:gd name="connsiteY3204" fmla="*/ 956089 h 2689355"/>
              <a:gd name="connsiteX3205" fmla="*/ 285241 w 2689355"/>
              <a:gd name="connsiteY3205" fmla="*/ 996104 h 2689355"/>
              <a:gd name="connsiteX3206" fmla="*/ 325255 w 2689355"/>
              <a:gd name="connsiteY3206" fmla="*/ 996104 h 2689355"/>
              <a:gd name="connsiteX3207" fmla="*/ 325255 w 2689355"/>
              <a:gd name="connsiteY3207" fmla="*/ 956089 h 2689355"/>
              <a:gd name="connsiteX3208" fmla="*/ 211525 w 2689355"/>
              <a:gd name="connsiteY3208" fmla="*/ 956089 h 2689355"/>
              <a:gd name="connsiteX3209" fmla="*/ 211525 w 2689355"/>
              <a:gd name="connsiteY3209" fmla="*/ 996104 h 2689355"/>
              <a:gd name="connsiteX3210" fmla="*/ 251539 w 2689355"/>
              <a:gd name="connsiteY3210" fmla="*/ 996104 h 2689355"/>
              <a:gd name="connsiteX3211" fmla="*/ 251539 w 2689355"/>
              <a:gd name="connsiteY3211" fmla="*/ 956089 h 2689355"/>
              <a:gd name="connsiteX3212" fmla="*/ 137810 w 2689355"/>
              <a:gd name="connsiteY3212" fmla="*/ 956089 h 2689355"/>
              <a:gd name="connsiteX3213" fmla="*/ 137810 w 2689355"/>
              <a:gd name="connsiteY3213" fmla="*/ 996104 h 2689355"/>
              <a:gd name="connsiteX3214" fmla="*/ 177824 w 2689355"/>
              <a:gd name="connsiteY3214" fmla="*/ 996104 h 2689355"/>
              <a:gd name="connsiteX3215" fmla="*/ 177824 w 2689355"/>
              <a:gd name="connsiteY3215" fmla="*/ 956089 h 2689355"/>
              <a:gd name="connsiteX3216" fmla="*/ 64088 w 2689355"/>
              <a:gd name="connsiteY3216" fmla="*/ 956089 h 2689355"/>
              <a:gd name="connsiteX3217" fmla="*/ 64088 w 2689355"/>
              <a:gd name="connsiteY3217" fmla="*/ 996104 h 2689355"/>
              <a:gd name="connsiteX3218" fmla="*/ 104108 w 2689355"/>
              <a:gd name="connsiteY3218" fmla="*/ 996104 h 2689355"/>
              <a:gd name="connsiteX3219" fmla="*/ 104108 w 2689355"/>
              <a:gd name="connsiteY3219" fmla="*/ 956089 h 2689355"/>
              <a:gd name="connsiteX3220" fmla="*/ 2570421 w 2689355"/>
              <a:gd name="connsiteY3220" fmla="*/ 882374 h 2689355"/>
              <a:gd name="connsiteX3221" fmla="*/ 2570421 w 2689355"/>
              <a:gd name="connsiteY3221" fmla="*/ 922387 h 2689355"/>
              <a:gd name="connsiteX3222" fmla="*/ 2610435 w 2689355"/>
              <a:gd name="connsiteY3222" fmla="*/ 922387 h 2689355"/>
              <a:gd name="connsiteX3223" fmla="*/ 2610435 w 2689355"/>
              <a:gd name="connsiteY3223" fmla="*/ 882374 h 2689355"/>
              <a:gd name="connsiteX3224" fmla="*/ 2496706 w 2689355"/>
              <a:gd name="connsiteY3224" fmla="*/ 882374 h 2689355"/>
              <a:gd name="connsiteX3225" fmla="*/ 2496706 w 2689355"/>
              <a:gd name="connsiteY3225" fmla="*/ 922387 h 2689355"/>
              <a:gd name="connsiteX3226" fmla="*/ 2536719 w 2689355"/>
              <a:gd name="connsiteY3226" fmla="*/ 922387 h 2689355"/>
              <a:gd name="connsiteX3227" fmla="*/ 2536719 w 2689355"/>
              <a:gd name="connsiteY3227" fmla="*/ 882374 h 2689355"/>
              <a:gd name="connsiteX3228" fmla="*/ 2422990 w 2689355"/>
              <a:gd name="connsiteY3228" fmla="*/ 882374 h 2689355"/>
              <a:gd name="connsiteX3229" fmla="*/ 2422990 w 2689355"/>
              <a:gd name="connsiteY3229" fmla="*/ 922387 h 2689355"/>
              <a:gd name="connsiteX3230" fmla="*/ 2463004 w 2689355"/>
              <a:gd name="connsiteY3230" fmla="*/ 922387 h 2689355"/>
              <a:gd name="connsiteX3231" fmla="*/ 2463004 w 2689355"/>
              <a:gd name="connsiteY3231" fmla="*/ 882374 h 2689355"/>
              <a:gd name="connsiteX3232" fmla="*/ 2349275 w 2689355"/>
              <a:gd name="connsiteY3232" fmla="*/ 882374 h 2689355"/>
              <a:gd name="connsiteX3233" fmla="*/ 2349275 w 2689355"/>
              <a:gd name="connsiteY3233" fmla="*/ 922387 h 2689355"/>
              <a:gd name="connsiteX3234" fmla="*/ 2389288 w 2689355"/>
              <a:gd name="connsiteY3234" fmla="*/ 922387 h 2689355"/>
              <a:gd name="connsiteX3235" fmla="*/ 2389288 w 2689355"/>
              <a:gd name="connsiteY3235" fmla="*/ 882374 h 2689355"/>
              <a:gd name="connsiteX3236" fmla="*/ 2275559 w 2689355"/>
              <a:gd name="connsiteY3236" fmla="*/ 882374 h 2689355"/>
              <a:gd name="connsiteX3237" fmla="*/ 2275559 w 2689355"/>
              <a:gd name="connsiteY3237" fmla="*/ 922387 h 2689355"/>
              <a:gd name="connsiteX3238" fmla="*/ 2315573 w 2689355"/>
              <a:gd name="connsiteY3238" fmla="*/ 922387 h 2689355"/>
              <a:gd name="connsiteX3239" fmla="*/ 2315573 w 2689355"/>
              <a:gd name="connsiteY3239" fmla="*/ 882374 h 2689355"/>
              <a:gd name="connsiteX3240" fmla="*/ 2201843 w 2689355"/>
              <a:gd name="connsiteY3240" fmla="*/ 882374 h 2689355"/>
              <a:gd name="connsiteX3241" fmla="*/ 2201843 w 2689355"/>
              <a:gd name="connsiteY3241" fmla="*/ 922387 h 2689355"/>
              <a:gd name="connsiteX3242" fmla="*/ 2241857 w 2689355"/>
              <a:gd name="connsiteY3242" fmla="*/ 922387 h 2689355"/>
              <a:gd name="connsiteX3243" fmla="*/ 2241857 w 2689355"/>
              <a:gd name="connsiteY3243" fmla="*/ 882374 h 2689355"/>
              <a:gd name="connsiteX3244" fmla="*/ 2128128 w 2689355"/>
              <a:gd name="connsiteY3244" fmla="*/ 882374 h 2689355"/>
              <a:gd name="connsiteX3245" fmla="*/ 2128128 w 2689355"/>
              <a:gd name="connsiteY3245" fmla="*/ 922387 h 2689355"/>
              <a:gd name="connsiteX3246" fmla="*/ 2168142 w 2689355"/>
              <a:gd name="connsiteY3246" fmla="*/ 922387 h 2689355"/>
              <a:gd name="connsiteX3247" fmla="*/ 2168142 w 2689355"/>
              <a:gd name="connsiteY3247" fmla="*/ 882374 h 2689355"/>
              <a:gd name="connsiteX3248" fmla="*/ 2054412 w 2689355"/>
              <a:gd name="connsiteY3248" fmla="*/ 882374 h 2689355"/>
              <a:gd name="connsiteX3249" fmla="*/ 2054412 w 2689355"/>
              <a:gd name="connsiteY3249" fmla="*/ 922387 h 2689355"/>
              <a:gd name="connsiteX3250" fmla="*/ 2094426 w 2689355"/>
              <a:gd name="connsiteY3250" fmla="*/ 922387 h 2689355"/>
              <a:gd name="connsiteX3251" fmla="*/ 2094426 w 2689355"/>
              <a:gd name="connsiteY3251" fmla="*/ 882374 h 2689355"/>
              <a:gd name="connsiteX3252" fmla="*/ 1980697 w 2689355"/>
              <a:gd name="connsiteY3252" fmla="*/ 882374 h 2689355"/>
              <a:gd name="connsiteX3253" fmla="*/ 1980697 w 2689355"/>
              <a:gd name="connsiteY3253" fmla="*/ 922387 h 2689355"/>
              <a:gd name="connsiteX3254" fmla="*/ 2020711 w 2689355"/>
              <a:gd name="connsiteY3254" fmla="*/ 922387 h 2689355"/>
              <a:gd name="connsiteX3255" fmla="*/ 2020711 w 2689355"/>
              <a:gd name="connsiteY3255" fmla="*/ 882374 h 2689355"/>
              <a:gd name="connsiteX3256" fmla="*/ 1906981 w 2689355"/>
              <a:gd name="connsiteY3256" fmla="*/ 882374 h 2689355"/>
              <a:gd name="connsiteX3257" fmla="*/ 1906981 w 2689355"/>
              <a:gd name="connsiteY3257" fmla="*/ 922387 h 2689355"/>
              <a:gd name="connsiteX3258" fmla="*/ 1946995 w 2689355"/>
              <a:gd name="connsiteY3258" fmla="*/ 922387 h 2689355"/>
              <a:gd name="connsiteX3259" fmla="*/ 1946995 w 2689355"/>
              <a:gd name="connsiteY3259" fmla="*/ 882374 h 2689355"/>
              <a:gd name="connsiteX3260" fmla="*/ 1833266 w 2689355"/>
              <a:gd name="connsiteY3260" fmla="*/ 882374 h 2689355"/>
              <a:gd name="connsiteX3261" fmla="*/ 1833266 w 2689355"/>
              <a:gd name="connsiteY3261" fmla="*/ 922387 h 2689355"/>
              <a:gd name="connsiteX3262" fmla="*/ 1873280 w 2689355"/>
              <a:gd name="connsiteY3262" fmla="*/ 922387 h 2689355"/>
              <a:gd name="connsiteX3263" fmla="*/ 1873280 w 2689355"/>
              <a:gd name="connsiteY3263" fmla="*/ 882374 h 2689355"/>
              <a:gd name="connsiteX3264" fmla="*/ 1759551 w 2689355"/>
              <a:gd name="connsiteY3264" fmla="*/ 882374 h 2689355"/>
              <a:gd name="connsiteX3265" fmla="*/ 1759551 w 2689355"/>
              <a:gd name="connsiteY3265" fmla="*/ 922387 h 2689355"/>
              <a:gd name="connsiteX3266" fmla="*/ 1799565 w 2689355"/>
              <a:gd name="connsiteY3266" fmla="*/ 922387 h 2689355"/>
              <a:gd name="connsiteX3267" fmla="*/ 1799565 w 2689355"/>
              <a:gd name="connsiteY3267" fmla="*/ 882374 h 2689355"/>
              <a:gd name="connsiteX3268" fmla="*/ 1685835 w 2689355"/>
              <a:gd name="connsiteY3268" fmla="*/ 882374 h 2689355"/>
              <a:gd name="connsiteX3269" fmla="*/ 1685835 w 2689355"/>
              <a:gd name="connsiteY3269" fmla="*/ 922387 h 2689355"/>
              <a:gd name="connsiteX3270" fmla="*/ 1725849 w 2689355"/>
              <a:gd name="connsiteY3270" fmla="*/ 922387 h 2689355"/>
              <a:gd name="connsiteX3271" fmla="*/ 1725849 w 2689355"/>
              <a:gd name="connsiteY3271" fmla="*/ 882374 h 2689355"/>
              <a:gd name="connsiteX3272" fmla="*/ 1612120 w 2689355"/>
              <a:gd name="connsiteY3272" fmla="*/ 882374 h 2689355"/>
              <a:gd name="connsiteX3273" fmla="*/ 1612120 w 2689355"/>
              <a:gd name="connsiteY3273" fmla="*/ 922387 h 2689355"/>
              <a:gd name="connsiteX3274" fmla="*/ 1652133 w 2689355"/>
              <a:gd name="connsiteY3274" fmla="*/ 922387 h 2689355"/>
              <a:gd name="connsiteX3275" fmla="*/ 1652133 w 2689355"/>
              <a:gd name="connsiteY3275" fmla="*/ 882374 h 2689355"/>
              <a:gd name="connsiteX3276" fmla="*/ 1538404 w 2689355"/>
              <a:gd name="connsiteY3276" fmla="*/ 882374 h 2689355"/>
              <a:gd name="connsiteX3277" fmla="*/ 1538404 w 2689355"/>
              <a:gd name="connsiteY3277" fmla="*/ 922387 h 2689355"/>
              <a:gd name="connsiteX3278" fmla="*/ 1578418 w 2689355"/>
              <a:gd name="connsiteY3278" fmla="*/ 922387 h 2689355"/>
              <a:gd name="connsiteX3279" fmla="*/ 1578418 w 2689355"/>
              <a:gd name="connsiteY3279" fmla="*/ 882374 h 2689355"/>
              <a:gd name="connsiteX3280" fmla="*/ 1464688 w 2689355"/>
              <a:gd name="connsiteY3280" fmla="*/ 882374 h 2689355"/>
              <a:gd name="connsiteX3281" fmla="*/ 1464688 w 2689355"/>
              <a:gd name="connsiteY3281" fmla="*/ 922387 h 2689355"/>
              <a:gd name="connsiteX3282" fmla="*/ 1504702 w 2689355"/>
              <a:gd name="connsiteY3282" fmla="*/ 922387 h 2689355"/>
              <a:gd name="connsiteX3283" fmla="*/ 1504702 w 2689355"/>
              <a:gd name="connsiteY3283" fmla="*/ 882374 h 2689355"/>
              <a:gd name="connsiteX3284" fmla="*/ 1390973 w 2689355"/>
              <a:gd name="connsiteY3284" fmla="*/ 882374 h 2689355"/>
              <a:gd name="connsiteX3285" fmla="*/ 1390973 w 2689355"/>
              <a:gd name="connsiteY3285" fmla="*/ 922387 h 2689355"/>
              <a:gd name="connsiteX3286" fmla="*/ 1430986 w 2689355"/>
              <a:gd name="connsiteY3286" fmla="*/ 922387 h 2689355"/>
              <a:gd name="connsiteX3287" fmla="*/ 1430986 w 2689355"/>
              <a:gd name="connsiteY3287" fmla="*/ 882374 h 2689355"/>
              <a:gd name="connsiteX3288" fmla="*/ 1317258 w 2689355"/>
              <a:gd name="connsiteY3288" fmla="*/ 882374 h 2689355"/>
              <a:gd name="connsiteX3289" fmla="*/ 1317258 w 2689355"/>
              <a:gd name="connsiteY3289" fmla="*/ 922387 h 2689355"/>
              <a:gd name="connsiteX3290" fmla="*/ 1357271 w 2689355"/>
              <a:gd name="connsiteY3290" fmla="*/ 922387 h 2689355"/>
              <a:gd name="connsiteX3291" fmla="*/ 1357271 w 2689355"/>
              <a:gd name="connsiteY3291" fmla="*/ 882374 h 2689355"/>
              <a:gd name="connsiteX3292" fmla="*/ 1243543 w 2689355"/>
              <a:gd name="connsiteY3292" fmla="*/ 882374 h 2689355"/>
              <a:gd name="connsiteX3293" fmla="*/ 1243543 w 2689355"/>
              <a:gd name="connsiteY3293" fmla="*/ 922387 h 2689355"/>
              <a:gd name="connsiteX3294" fmla="*/ 1283557 w 2689355"/>
              <a:gd name="connsiteY3294" fmla="*/ 922387 h 2689355"/>
              <a:gd name="connsiteX3295" fmla="*/ 1283557 w 2689355"/>
              <a:gd name="connsiteY3295" fmla="*/ 882374 h 2689355"/>
              <a:gd name="connsiteX3296" fmla="*/ 1169827 w 2689355"/>
              <a:gd name="connsiteY3296" fmla="*/ 882374 h 2689355"/>
              <a:gd name="connsiteX3297" fmla="*/ 1169827 w 2689355"/>
              <a:gd name="connsiteY3297" fmla="*/ 922387 h 2689355"/>
              <a:gd name="connsiteX3298" fmla="*/ 1209841 w 2689355"/>
              <a:gd name="connsiteY3298" fmla="*/ 922387 h 2689355"/>
              <a:gd name="connsiteX3299" fmla="*/ 1209841 w 2689355"/>
              <a:gd name="connsiteY3299" fmla="*/ 882374 h 2689355"/>
              <a:gd name="connsiteX3300" fmla="*/ 1096112 w 2689355"/>
              <a:gd name="connsiteY3300" fmla="*/ 882374 h 2689355"/>
              <a:gd name="connsiteX3301" fmla="*/ 1096112 w 2689355"/>
              <a:gd name="connsiteY3301" fmla="*/ 922387 h 2689355"/>
              <a:gd name="connsiteX3302" fmla="*/ 1136125 w 2689355"/>
              <a:gd name="connsiteY3302" fmla="*/ 922387 h 2689355"/>
              <a:gd name="connsiteX3303" fmla="*/ 1136125 w 2689355"/>
              <a:gd name="connsiteY3303" fmla="*/ 882374 h 2689355"/>
              <a:gd name="connsiteX3304" fmla="*/ 1022396 w 2689355"/>
              <a:gd name="connsiteY3304" fmla="*/ 882374 h 2689355"/>
              <a:gd name="connsiteX3305" fmla="*/ 1022396 w 2689355"/>
              <a:gd name="connsiteY3305" fmla="*/ 922387 h 2689355"/>
              <a:gd name="connsiteX3306" fmla="*/ 1062410 w 2689355"/>
              <a:gd name="connsiteY3306" fmla="*/ 922387 h 2689355"/>
              <a:gd name="connsiteX3307" fmla="*/ 1062410 w 2689355"/>
              <a:gd name="connsiteY3307" fmla="*/ 882374 h 2689355"/>
              <a:gd name="connsiteX3308" fmla="*/ 948681 w 2689355"/>
              <a:gd name="connsiteY3308" fmla="*/ 882374 h 2689355"/>
              <a:gd name="connsiteX3309" fmla="*/ 948681 w 2689355"/>
              <a:gd name="connsiteY3309" fmla="*/ 922387 h 2689355"/>
              <a:gd name="connsiteX3310" fmla="*/ 988694 w 2689355"/>
              <a:gd name="connsiteY3310" fmla="*/ 922387 h 2689355"/>
              <a:gd name="connsiteX3311" fmla="*/ 988694 w 2689355"/>
              <a:gd name="connsiteY3311" fmla="*/ 882374 h 2689355"/>
              <a:gd name="connsiteX3312" fmla="*/ 874965 w 2689355"/>
              <a:gd name="connsiteY3312" fmla="*/ 882374 h 2689355"/>
              <a:gd name="connsiteX3313" fmla="*/ 874965 w 2689355"/>
              <a:gd name="connsiteY3313" fmla="*/ 922387 h 2689355"/>
              <a:gd name="connsiteX3314" fmla="*/ 914979 w 2689355"/>
              <a:gd name="connsiteY3314" fmla="*/ 922387 h 2689355"/>
              <a:gd name="connsiteX3315" fmla="*/ 914979 w 2689355"/>
              <a:gd name="connsiteY3315" fmla="*/ 882374 h 2689355"/>
              <a:gd name="connsiteX3316" fmla="*/ 801249 w 2689355"/>
              <a:gd name="connsiteY3316" fmla="*/ 882374 h 2689355"/>
              <a:gd name="connsiteX3317" fmla="*/ 801249 w 2689355"/>
              <a:gd name="connsiteY3317" fmla="*/ 922387 h 2689355"/>
              <a:gd name="connsiteX3318" fmla="*/ 841263 w 2689355"/>
              <a:gd name="connsiteY3318" fmla="*/ 922387 h 2689355"/>
              <a:gd name="connsiteX3319" fmla="*/ 841263 w 2689355"/>
              <a:gd name="connsiteY3319" fmla="*/ 882374 h 2689355"/>
              <a:gd name="connsiteX3320" fmla="*/ 727534 w 2689355"/>
              <a:gd name="connsiteY3320" fmla="*/ 882374 h 2689355"/>
              <a:gd name="connsiteX3321" fmla="*/ 727534 w 2689355"/>
              <a:gd name="connsiteY3321" fmla="*/ 922387 h 2689355"/>
              <a:gd name="connsiteX3322" fmla="*/ 767548 w 2689355"/>
              <a:gd name="connsiteY3322" fmla="*/ 922387 h 2689355"/>
              <a:gd name="connsiteX3323" fmla="*/ 767548 w 2689355"/>
              <a:gd name="connsiteY3323" fmla="*/ 882374 h 2689355"/>
              <a:gd name="connsiteX3324" fmla="*/ 653818 w 2689355"/>
              <a:gd name="connsiteY3324" fmla="*/ 882374 h 2689355"/>
              <a:gd name="connsiteX3325" fmla="*/ 653818 w 2689355"/>
              <a:gd name="connsiteY3325" fmla="*/ 922387 h 2689355"/>
              <a:gd name="connsiteX3326" fmla="*/ 693832 w 2689355"/>
              <a:gd name="connsiteY3326" fmla="*/ 922387 h 2689355"/>
              <a:gd name="connsiteX3327" fmla="*/ 693832 w 2689355"/>
              <a:gd name="connsiteY3327" fmla="*/ 882374 h 2689355"/>
              <a:gd name="connsiteX3328" fmla="*/ 580103 w 2689355"/>
              <a:gd name="connsiteY3328" fmla="*/ 882374 h 2689355"/>
              <a:gd name="connsiteX3329" fmla="*/ 580103 w 2689355"/>
              <a:gd name="connsiteY3329" fmla="*/ 922387 h 2689355"/>
              <a:gd name="connsiteX3330" fmla="*/ 620117 w 2689355"/>
              <a:gd name="connsiteY3330" fmla="*/ 922387 h 2689355"/>
              <a:gd name="connsiteX3331" fmla="*/ 620117 w 2689355"/>
              <a:gd name="connsiteY3331" fmla="*/ 882374 h 2689355"/>
              <a:gd name="connsiteX3332" fmla="*/ 506387 w 2689355"/>
              <a:gd name="connsiteY3332" fmla="*/ 882374 h 2689355"/>
              <a:gd name="connsiteX3333" fmla="*/ 506387 w 2689355"/>
              <a:gd name="connsiteY3333" fmla="*/ 922387 h 2689355"/>
              <a:gd name="connsiteX3334" fmla="*/ 546401 w 2689355"/>
              <a:gd name="connsiteY3334" fmla="*/ 922387 h 2689355"/>
              <a:gd name="connsiteX3335" fmla="*/ 546401 w 2689355"/>
              <a:gd name="connsiteY3335" fmla="*/ 882374 h 2689355"/>
              <a:gd name="connsiteX3336" fmla="*/ 432672 w 2689355"/>
              <a:gd name="connsiteY3336" fmla="*/ 882374 h 2689355"/>
              <a:gd name="connsiteX3337" fmla="*/ 432672 w 2689355"/>
              <a:gd name="connsiteY3337" fmla="*/ 922387 h 2689355"/>
              <a:gd name="connsiteX3338" fmla="*/ 472686 w 2689355"/>
              <a:gd name="connsiteY3338" fmla="*/ 922387 h 2689355"/>
              <a:gd name="connsiteX3339" fmla="*/ 472686 w 2689355"/>
              <a:gd name="connsiteY3339" fmla="*/ 882374 h 2689355"/>
              <a:gd name="connsiteX3340" fmla="*/ 358956 w 2689355"/>
              <a:gd name="connsiteY3340" fmla="*/ 882374 h 2689355"/>
              <a:gd name="connsiteX3341" fmla="*/ 358956 w 2689355"/>
              <a:gd name="connsiteY3341" fmla="*/ 922387 h 2689355"/>
              <a:gd name="connsiteX3342" fmla="*/ 398970 w 2689355"/>
              <a:gd name="connsiteY3342" fmla="*/ 922387 h 2689355"/>
              <a:gd name="connsiteX3343" fmla="*/ 398970 w 2689355"/>
              <a:gd name="connsiteY3343" fmla="*/ 882374 h 2689355"/>
              <a:gd name="connsiteX3344" fmla="*/ 285241 w 2689355"/>
              <a:gd name="connsiteY3344" fmla="*/ 882374 h 2689355"/>
              <a:gd name="connsiteX3345" fmla="*/ 285241 w 2689355"/>
              <a:gd name="connsiteY3345" fmla="*/ 922387 h 2689355"/>
              <a:gd name="connsiteX3346" fmla="*/ 325255 w 2689355"/>
              <a:gd name="connsiteY3346" fmla="*/ 922387 h 2689355"/>
              <a:gd name="connsiteX3347" fmla="*/ 325255 w 2689355"/>
              <a:gd name="connsiteY3347" fmla="*/ 882374 h 2689355"/>
              <a:gd name="connsiteX3348" fmla="*/ 211525 w 2689355"/>
              <a:gd name="connsiteY3348" fmla="*/ 882374 h 2689355"/>
              <a:gd name="connsiteX3349" fmla="*/ 211525 w 2689355"/>
              <a:gd name="connsiteY3349" fmla="*/ 922387 h 2689355"/>
              <a:gd name="connsiteX3350" fmla="*/ 251539 w 2689355"/>
              <a:gd name="connsiteY3350" fmla="*/ 922387 h 2689355"/>
              <a:gd name="connsiteX3351" fmla="*/ 251539 w 2689355"/>
              <a:gd name="connsiteY3351" fmla="*/ 882374 h 2689355"/>
              <a:gd name="connsiteX3352" fmla="*/ 137810 w 2689355"/>
              <a:gd name="connsiteY3352" fmla="*/ 882374 h 2689355"/>
              <a:gd name="connsiteX3353" fmla="*/ 137810 w 2689355"/>
              <a:gd name="connsiteY3353" fmla="*/ 922387 h 2689355"/>
              <a:gd name="connsiteX3354" fmla="*/ 177824 w 2689355"/>
              <a:gd name="connsiteY3354" fmla="*/ 922387 h 2689355"/>
              <a:gd name="connsiteX3355" fmla="*/ 177824 w 2689355"/>
              <a:gd name="connsiteY3355" fmla="*/ 882374 h 2689355"/>
              <a:gd name="connsiteX3356" fmla="*/ 64088 w 2689355"/>
              <a:gd name="connsiteY3356" fmla="*/ 882374 h 2689355"/>
              <a:gd name="connsiteX3357" fmla="*/ 64088 w 2689355"/>
              <a:gd name="connsiteY3357" fmla="*/ 922387 h 2689355"/>
              <a:gd name="connsiteX3358" fmla="*/ 104108 w 2689355"/>
              <a:gd name="connsiteY3358" fmla="*/ 922387 h 2689355"/>
              <a:gd name="connsiteX3359" fmla="*/ 104108 w 2689355"/>
              <a:gd name="connsiteY3359" fmla="*/ 882374 h 2689355"/>
              <a:gd name="connsiteX3360" fmla="*/ 2570421 w 2689355"/>
              <a:gd name="connsiteY3360" fmla="*/ 808659 h 2689355"/>
              <a:gd name="connsiteX3361" fmla="*/ 2570421 w 2689355"/>
              <a:gd name="connsiteY3361" fmla="*/ 848673 h 2689355"/>
              <a:gd name="connsiteX3362" fmla="*/ 2610435 w 2689355"/>
              <a:gd name="connsiteY3362" fmla="*/ 848673 h 2689355"/>
              <a:gd name="connsiteX3363" fmla="*/ 2610435 w 2689355"/>
              <a:gd name="connsiteY3363" fmla="*/ 808659 h 2689355"/>
              <a:gd name="connsiteX3364" fmla="*/ 2496706 w 2689355"/>
              <a:gd name="connsiteY3364" fmla="*/ 808659 h 2689355"/>
              <a:gd name="connsiteX3365" fmla="*/ 2496706 w 2689355"/>
              <a:gd name="connsiteY3365" fmla="*/ 848673 h 2689355"/>
              <a:gd name="connsiteX3366" fmla="*/ 2536719 w 2689355"/>
              <a:gd name="connsiteY3366" fmla="*/ 848673 h 2689355"/>
              <a:gd name="connsiteX3367" fmla="*/ 2536719 w 2689355"/>
              <a:gd name="connsiteY3367" fmla="*/ 808659 h 2689355"/>
              <a:gd name="connsiteX3368" fmla="*/ 2422990 w 2689355"/>
              <a:gd name="connsiteY3368" fmla="*/ 808659 h 2689355"/>
              <a:gd name="connsiteX3369" fmla="*/ 2422990 w 2689355"/>
              <a:gd name="connsiteY3369" fmla="*/ 848673 h 2689355"/>
              <a:gd name="connsiteX3370" fmla="*/ 2463004 w 2689355"/>
              <a:gd name="connsiteY3370" fmla="*/ 848673 h 2689355"/>
              <a:gd name="connsiteX3371" fmla="*/ 2463004 w 2689355"/>
              <a:gd name="connsiteY3371" fmla="*/ 808659 h 2689355"/>
              <a:gd name="connsiteX3372" fmla="*/ 2349275 w 2689355"/>
              <a:gd name="connsiteY3372" fmla="*/ 808659 h 2689355"/>
              <a:gd name="connsiteX3373" fmla="*/ 2349275 w 2689355"/>
              <a:gd name="connsiteY3373" fmla="*/ 848673 h 2689355"/>
              <a:gd name="connsiteX3374" fmla="*/ 2389288 w 2689355"/>
              <a:gd name="connsiteY3374" fmla="*/ 848673 h 2689355"/>
              <a:gd name="connsiteX3375" fmla="*/ 2389288 w 2689355"/>
              <a:gd name="connsiteY3375" fmla="*/ 808659 h 2689355"/>
              <a:gd name="connsiteX3376" fmla="*/ 2275559 w 2689355"/>
              <a:gd name="connsiteY3376" fmla="*/ 808659 h 2689355"/>
              <a:gd name="connsiteX3377" fmla="*/ 2275559 w 2689355"/>
              <a:gd name="connsiteY3377" fmla="*/ 848673 h 2689355"/>
              <a:gd name="connsiteX3378" fmla="*/ 2315573 w 2689355"/>
              <a:gd name="connsiteY3378" fmla="*/ 848673 h 2689355"/>
              <a:gd name="connsiteX3379" fmla="*/ 2315573 w 2689355"/>
              <a:gd name="connsiteY3379" fmla="*/ 808659 h 2689355"/>
              <a:gd name="connsiteX3380" fmla="*/ 2201843 w 2689355"/>
              <a:gd name="connsiteY3380" fmla="*/ 808659 h 2689355"/>
              <a:gd name="connsiteX3381" fmla="*/ 2201843 w 2689355"/>
              <a:gd name="connsiteY3381" fmla="*/ 848673 h 2689355"/>
              <a:gd name="connsiteX3382" fmla="*/ 2241857 w 2689355"/>
              <a:gd name="connsiteY3382" fmla="*/ 848673 h 2689355"/>
              <a:gd name="connsiteX3383" fmla="*/ 2241857 w 2689355"/>
              <a:gd name="connsiteY3383" fmla="*/ 808659 h 2689355"/>
              <a:gd name="connsiteX3384" fmla="*/ 2128128 w 2689355"/>
              <a:gd name="connsiteY3384" fmla="*/ 808659 h 2689355"/>
              <a:gd name="connsiteX3385" fmla="*/ 2128128 w 2689355"/>
              <a:gd name="connsiteY3385" fmla="*/ 848673 h 2689355"/>
              <a:gd name="connsiteX3386" fmla="*/ 2168142 w 2689355"/>
              <a:gd name="connsiteY3386" fmla="*/ 848673 h 2689355"/>
              <a:gd name="connsiteX3387" fmla="*/ 2168142 w 2689355"/>
              <a:gd name="connsiteY3387" fmla="*/ 808659 h 2689355"/>
              <a:gd name="connsiteX3388" fmla="*/ 2054412 w 2689355"/>
              <a:gd name="connsiteY3388" fmla="*/ 808659 h 2689355"/>
              <a:gd name="connsiteX3389" fmla="*/ 2054412 w 2689355"/>
              <a:gd name="connsiteY3389" fmla="*/ 848673 h 2689355"/>
              <a:gd name="connsiteX3390" fmla="*/ 2094426 w 2689355"/>
              <a:gd name="connsiteY3390" fmla="*/ 848673 h 2689355"/>
              <a:gd name="connsiteX3391" fmla="*/ 2094426 w 2689355"/>
              <a:gd name="connsiteY3391" fmla="*/ 808659 h 2689355"/>
              <a:gd name="connsiteX3392" fmla="*/ 1980697 w 2689355"/>
              <a:gd name="connsiteY3392" fmla="*/ 808659 h 2689355"/>
              <a:gd name="connsiteX3393" fmla="*/ 1980697 w 2689355"/>
              <a:gd name="connsiteY3393" fmla="*/ 848673 h 2689355"/>
              <a:gd name="connsiteX3394" fmla="*/ 2020711 w 2689355"/>
              <a:gd name="connsiteY3394" fmla="*/ 848673 h 2689355"/>
              <a:gd name="connsiteX3395" fmla="*/ 2020711 w 2689355"/>
              <a:gd name="connsiteY3395" fmla="*/ 808659 h 2689355"/>
              <a:gd name="connsiteX3396" fmla="*/ 1906981 w 2689355"/>
              <a:gd name="connsiteY3396" fmla="*/ 808659 h 2689355"/>
              <a:gd name="connsiteX3397" fmla="*/ 1906981 w 2689355"/>
              <a:gd name="connsiteY3397" fmla="*/ 848673 h 2689355"/>
              <a:gd name="connsiteX3398" fmla="*/ 1946995 w 2689355"/>
              <a:gd name="connsiteY3398" fmla="*/ 848673 h 2689355"/>
              <a:gd name="connsiteX3399" fmla="*/ 1946995 w 2689355"/>
              <a:gd name="connsiteY3399" fmla="*/ 808659 h 2689355"/>
              <a:gd name="connsiteX3400" fmla="*/ 1833266 w 2689355"/>
              <a:gd name="connsiteY3400" fmla="*/ 808659 h 2689355"/>
              <a:gd name="connsiteX3401" fmla="*/ 1833266 w 2689355"/>
              <a:gd name="connsiteY3401" fmla="*/ 848673 h 2689355"/>
              <a:gd name="connsiteX3402" fmla="*/ 1873280 w 2689355"/>
              <a:gd name="connsiteY3402" fmla="*/ 848673 h 2689355"/>
              <a:gd name="connsiteX3403" fmla="*/ 1873280 w 2689355"/>
              <a:gd name="connsiteY3403" fmla="*/ 808659 h 2689355"/>
              <a:gd name="connsiteX3404" fmla="*/ 1759551 w 2689355"/>
              <a:gd name="connsiteY3404" fmla="*/ 808659 h 2689355"/>
              <a:gd name="connsiteX3405" fmla="*/ 1759551 w 2689355"/>
              <a:gd name="connsiteY3405" fmla="*/ 848673 h 2689355"/>
              <a:gd name="connsiteX3406" fmla="*/ 1799565 w 2689355"/>
              <a:gd name="connsiteY3406" fmla="*/ 848673 h 2689355"/>
              <a:gd name="connsiteX3407" fmla="*/ 1799565 w 2689355"/>
              <a:gd name="connsiteY3407" fmla="*/ 808659 h 2689355"/>
              <a:gd name="connsiteX3408" fmla="*/ 1685835 w 2689355"/>
              <a:gd name="connsiteY3408" fmla="*/ 808659 h 2689355"/>
              <a:gd name="connsiteX3409" fmla="*/ 1685835 w 2689355"/>
              <a:gd name="connsiteY3409" fmla="*/ 848673 h 2689355"/>
              <a:gd name="connsiteX3410" fmla="*/ 1725849 w 2689355"/>
              <a:gd name="connsiteY3410" fmla="*/ 848673 h 2689355"/>
              <a:gd name="connsiteX3411" fmla="*/ 1725849 w 2689355"/>
              <a:gd name="connsiteY3411" fmla="*/ 808659 h 2689355"/>
              <a:gd name="connsiteX3412" fmla="*/ 1612120 w 2689355"/>
              <a:gd name="connsiteY3412" fmla="*/ 808659 h 2689355"/>
              <a:gd name="connsiteX3413" fmla="*/ 1612120 w 2689355"/>
              <a:gd name="connsiteY3413" fmla="*/ 848673 h 2689355"/>
              <a:gd name="connsiteX3414" fmla="*/ 1652133 w 2689355"/>
              <a:gd name="connsiteY3414" fmla="*/ 848673 h 2689355"/>
              <a:gd name="connsiteX3415" fmla="*/ 1652133 w 2689355"/>
              <a:gd name="connsiteY3415" fmla="*/ 808659 h 2689355"/>
              <a:gd name="connsiteX3416" fmla="*/ 1538404 w 2689355"/>
              <a:gd name="connsiteY3416" fmla="*/ 808659 h 2689355"/>
              <a:gd name="connsiteX3417" fmla="*/ 1538404 w 2689355"/>
              <a:gd name="connsiteY3417" fmla="*/ 848673 h 2689355"/>
              <a:gd name="connsiteX3418" fmla="*/ 1578418 w 2689355"/>
              <a:gd name="connsiteY3418" fmla="*/ 848673 h 2689355"/>
              <a:gd name="connsiteX3419" fmla="*/ 1578418 w 2689355"/>
              <a:gd name="connsiteY3419" fmla="*/ 808659 h 2689355"/>
              <a:gd name="connsiteX3420" fmla="*/ 1464688 w 2689355"/>
              <a:gd name="connsiteY3420" fmla="*/ 808659 h 2689355"/>
              <a:gd name="connsiteX3421" fmla="*/ 1464688 w 2689355"/>
              <a:gd name="connsiteY3421" fmla="*/ 848673 h 2689355"/>
              <a:gd name="connsiteX3422" fmla="*/ 1504702 w 2689355"/>
              <a:gd name="connsiteY3422" fmla="*/ 848673 h 2689355"/>
              <a:gd name="connsiteX3423" fmla="*/ 1504702 w 2689355"/>
              <a:gd name="connsiteY3423" fmla="*/ 808659 h 2689355"/>
              <a:gd name="connsiteX3424" fmla="*/ 1390973 w 2689355"/>
              <a:gd name="connsiteY3424" fmla="*/ 808659 h 2689355"/>
              <a:gd name="connsiteX3425" fmla="*/ 1390973 w 2689355"/>
              <a:gd name="connsiteY3425" fmla="*/ 848673 h 2689355"/>
              <a:gd name="connsiteX3426" fmla="*/ 1430986 w 2689355"/>
              <a:gd name="connsiteY3426" fmla="*/ 848673 h 2689355"/>
              <a:gd name="connsiteX3427" fmla="*/ 1430986 w 2689355"/>
              <a:gd name="connsiteY3427" fmla="*/ 808659 h 2689355"/>
              <a:gd name="connsiteX3428" fmla="*/ 1317258 w 2689355"/>
              <a:gd name="connsiteY3428" fmla="*/ 808659 h 2689355"/>
              <a:gd name="connsiteX3429" fmla="*/ 1317258 w 2689355"/>
              <a:gd name="connsiteY3429" fmla="*/ 848673 h 2689355"/>
              <a:gd name="connsiteX3430" fmla="*/ 1357271 w 2689355"/>
              <a:gd name="connsiteY3430" fmla="*/ 848673 h 2689355"/>
              <a:gd name="connsiteX3431" fmla="*/ 1357271 w 2689355"/>
              <a:gd name="connsiteY3431" fmla="*/ 808659 h 2689355"/>
              <a:gd name="connsiteX3432" fmla="*/ 1243543 w 2689355"/>
              <a:gd name="connsiteY3432" fmla="*/ 808659 h 2689355"/>
              <a:gd name="connsiteX3433" fmla="*/ 1243543 w 2689355"/>
              <a:gd name="connsiteY3433" fmla="*/ 848673 h 2689355"/>
              <a:gd name="connsiteX3434" fmla="*/ 1283557 w 2689355"/>
              <a:gd name="connsiteY3434" fmla="*/ 848673 h 2689355"/>
              <a:gd name="connsiteX3435" fmla="*/ 1283557 w 2689355"/>
              <a:gd name="connsiteY3435" fmla="*/ 808659 h 2689355"/>
              <a:gd name="connsiteX3436" fmla="*/ 1169827 w 2689355"/>
              <a:gd name="connsiteY3436" fmla="*/ 808659 h 2689355"/>
              <a:gd name="connsiteX3437" fmla="*/ 1169827 w 2689355"/>
              <a:gd name="connsiteY3437" fmla="*/ 848673 h 2689355"/>
              <a:gd name="connsiteX3438" fmla="*/ 1209841 w 2689355"/>
              <a:gd name="connsiteY3438" fmla="*/ 848673 h 2689355"/>
              <a:gd name="connsiteX3439" fmla="*/ 1209841 w 2689355"/>
              <a:gd name="connsiteY3439" fmla="*/ 808659 h 2689355"/>
              <a:gd name="connsiteX3440" fmla="*/ 1096112 w 2689355"/>
              <a:gd name="connsiteY3440" fmla="*/ 808659 h 2689355"/>
              <a:gd name="connsiteX3441" fmla="*/ 1096112 w 2689355"/>
              <a:gd name="connsiteY3441" fmla="*/ 848673 h 2689355"/>
              <a:gd name="connsiteX3442" fmla="*/ 1136125 w 2689355"/>
              <a:gd name="connsiteY3442" fmla="*/ 848673 h 2689355"/>
              <a:gd name="connsiteX3443" fmla="*/ 1136125 w 2689355"/>
              <a:gd name="connsiteY3443" fmla="*/ 808659 h 2689355"/>
              <a:gd name="connsiteX3444" fmla="*/ 1022396 w 2689355"/>
              <a:gd name="connsiteY3444" fmla="*/ 808659 h 2689355"/>
              <a:gd name="connsiteX3445" fmla="*/ 1022396 w 2689355"/>
              <a:gd name="connsiteY3445" fmla="*/ 848673 h 2689355"/>
              <a:gd name="connsiteX3446" fmla="*/ 1062410 w 2689355"/>
              <a:gd name="connsiteY3446" fmla="*/ 848673 h 2689355"/>
              <a:gd name="connsiteX3447" fmla="*/ 1062410 w 2689355"/>
              <a:gd name="connsiteY3447" fmla="*/ 808659 h 2689355"/>
              <a:gd name="connsiteX3448" fmla="*/ 948681 w 2689355"/>
              <a:gd name="connsiteY3448" fmla="*/ 808659 h 2689355"/>
              <a:gd name="connsiteX3449" fmla="*/ 948681 w 2689355"/>
              <a:gd name="connsiteY3449" fmla="*/ 848673 h 2689355"/>
              <a:gd name="connsiteX3450" fmla="*/ 988694 w 2689355"/>
              <a:gd name="connsiteY3450" fmla="*/ 848673 h 2689355"/>
              <a:gd name="connsiteX3451" fmla="*/ 988694 w 2689355"/>
              <a:gd name="connsiteY3451" fmla="*/ 808659 h 2689355"/>
              <a:gd name="connsiteX3452" fmla="*/ 874965 w 2689355"/>
              <a:gd name="connsiteY3452" fmla="*/ 808659 h 2689355"/>
              <a:gd name="connsiteX3453" fmla="*/ 874965 w 2689355"/>
              <a:gd name="connsiteY3453" fmla="*/ 848673 h 2689355"/>
              <a:gd name="connsiteX3454" fmla="*/ 914979 w 2689355"/>
              <a:gd name="connsiteY3454" fmla="*/ 848673 h 2689355"/>
              <a:gd name="connsiteX3455" fmla="*/ 914979 w 2689355"/>
              <a:gd name="connsiteY3455" fmla="*/ 808659 h 2689355"/>
              <a:gd name="connsiteX3456" fmla="*/ 801249 w 2689355"/>
              <a:gd name="connsiteY3456" fmla="*/ 808659 h 2689355"/>
              <a:gd name="connsiteX3457" fmla="*/ 801249 w 2689355"/>
              <a:gd name="connsiteY3457" fmla="*/ 848673 h 2689355"/>
              <a:gd name="connsiteX3458" fmla="*/ 841263 w 2689355"/>
              <a:gd name="connsiteY3458" fmla="*/ 848673 h 2689355"/>
              <a:gd name="connsiteX3459" fmla="*/ 841263 w 2689355"/>
              <a:gd name="connsiteY3459" fmla="*/ 808659 h 2689355"/>
              <a:gd name="connsiteX3460" fmla="*/ 727534 w 2689355"/>
              <a:gd name="connsiteY3460" fmla="*/ 808659 h 2689355"/>
              <a:gd name="connsiteX3461" fmla="*/ 727534 w 2689355"/>
              <a:gd name="connsiteY3461" fmla="*/ 848673 h 2689355"/>
              <a:gd name="connsiteX3462" fmla="*/ 767548 w 2689355"/>
              <a:gd name="connsiteY3462" fmla="*/ 848673 h 2689355"/>
              <a:gd name="connsiteX3463" fmla="*/ 767548 w 2689355"/>
              <a:gd name="connsiteY3463" fmla="*/ 808659 h 2689355"/>
              <a:gd name="connsiteX3464" fmla="*/ 653818 w 2689355"/>
              <a:gd name="connsiteY3464" fmla="*/ 808659 h 2689355"/>
              <a:gd name="connsiteX3465" fmla="*/ 653818 w 2689355"/>
              <a:gd name="connsiteY3465" fmla="*/ 848673 h 2689355"/>
              <a:gd name="connsiteX3466" fmla="*/ 693832 w 2689355"/>
              <a:gd name="connsiteY3466" fmla="*/ 848673 h 2689355"/>
              <a:gd name="connsiteX3467" fmla="*/ 693832 w 2689355"/>
              <a:gd name="connsiteY3467" fmla="*/ 808659 h 2689355"/>
              <a:gd name="connsiteX3468" fmla="*/ 580103 w 2689355"/>
              <a:gd name="connsiteY3468" fmla="*/ 808659 h 2689355"/>
              <a:gd name="connsiteX3469" fmla="*/ 580103 w 2689355"/>
              <a:gd name="connsiteY3469" fmla="*/ 848673 h 2689355"/>
              <a:gd name="connsiteX3470" fmla="*/ 620117 w 2689355"/>
              <a:gd name="connsiteY3470" fmla="*/ 848673 h 2689355"/>
              <a:gd name="connsiteX3471" fmla="*/ 620117 w 2689355"/>
              <a:gd name="connsiteY3471" fmla="*/ 808659 h 2689355"/>
              <a:gd name="connsiteX3472" fmla="*/ 506387 w 2689355"/>
              <a:gd name="connsiteY3472" fmla="*/ 808659 h 2689355"/>
              <a:gd name="connsiteX3473" fmla="*/ 506387 w 2689355"/>
              <a:gd name="connsiteY3473" fmla="*/ 848673 h 2689355"/>
              <a:gd name="connsiteX3474" fmla="*/ 546401 w 2689355"/>
              <a:gd name="connsiteY3474" fmla="*/ 848673 h 2689355"/>
              <a:gd name="connsiteX3475" fmla="*/ 546401 w 2689355"/>
              <a:gd name="connsiteY3475" fmla="*/ 808659 h 2689355"/>
              <a:gd name="connsiteX3476" fmla="*/ 432672 w 2689355"/>
              <a:gd name="connsiteY3476" fmla="*/ 808659 h 2689355"/>
              <a:gd name="connsiteX3477" fmla="*/ 432672 w 2689355"/>
              <a:gd name="connsiteY3477" fmla="*/ 848673 h 2689355"/>
              <a:gd name="connsiteX3478" fmla="*/ 472686 w 2689355"/>
              <a:gd name="connsiteY3478" fmla="*/ 848673 h 2689355"/>
              <a:gd name="connsiteX3479" fmla="*/ 472686 w 2689355"/>
              <a:gd name="connsiteY3479" fmla="*/ 808659 h 2689355"/>
              <a:gd name="connsiteX3480" fmla="*/ 358956 w 2689355"/>
              <a:gd name="connsiteY3480" fmla="*/ 808659 h 2689355"/>
              <a:gd name="connsiteX3481" fmla="*/ 358956 w 2689355"/>
              <a:gd name="connsiteY3481" fmla="*/ 848673 h 2689355"/>
              <a:gd name="connsiteX3482" fmla="*/ 398970 w 2689355"/>
              <a:gd name="connsiteY3482" fmla="*/ 848673 h 2689355"/>
              <a:gd name="connsiteX3483" fmla="*/ 398970 w 2689355"/>
              <a:gd name="connsiteY3483" fmla="*/ 808659 h 2689355"/>
              <a:gd name="connsiteX3484" fmla="*/ 285241 w 2689355"/>
              <a:gd name="connsiteY3484" fmla="*/ 808659 h 2689355"/>
              <a:gd name="connsiteX3485" fmla="*/ 285241 w 2689355"/>
              <a:gd name="connsiteY3485" fmla="*/ 848673 h 2689355"/>
              <a:gd name="connsiteX3486" fmla="*/ 325255 w 2689355"/>
              <a:gd name="connsiteY3486" fmla="*/ 848673 h 2689355"/>
              <a:gd name="connsiteX3487" fmla="*/ 325255 w 2689355"/>
              <a:gd name="connsiteY3487" fmla="*/ 808659 h 2689355"/>
              <a:gd name="connsiteX3488" fmla="*/ 211525 w 2689355"/>
              <a:gd name="connsiteY3488" fmla="*/ 808659 h 2689355"/>
              <a:gd name="connsiteX3489" fmla="*/ 211525 w 2689355"/>
              <a:gd name="connsiteY3489" fmla="*/ 848673 h 2689355"/>
              <a:gd name="connsiteX3490" fmla="*/ 251539 w 2689355"/>
              <a:gd name="connsiteY3490" fmla="*/ 848673 h 2689355"/>
              <a:gd name="connsiteX3491" fmla="*/ 251539 w 2689355"/>
              <a:gd name="connsiteY3491" fmla="*/ 808659 h 2689355"/>
              <a:gd name="connsiteX3492" fmla="*/ 137810 w 2689355"/>
              <a:gd name="connsiteY3492" fmla="*/ 808659 h 2689355"/>
              <a:gd name="connsiteX3493" fmla="*/ 137810 w 2689355"/>
              <a:gd name="connsiteY3493" fmla="*/ 848673 h 2689355"/>
              <a:gd name="connsiteX3494" fmla="*/ 177824 w 2689355"/>
              <a:gd name="connsiteY3494" fmla="*/ 848673 h 2689355"/>
              <a:gd name="connsiteX3495" fmla="*/ 177824 w 2689355"/>
              <a:gd name="connsiteY3495" fmla="*/ 808659 h 2689355"/>
              <a:gd name="connsiteX3496" fmla="*/ 64088 w 2689355"/>
              <a:gd name="connsiteY3496" fmla="*/ 808659 h 2689355"/>
              <a:gd name="connsiteX3497" fmla="*/ 64088 w 2689355"/>
              <a:gd name="connsiteY3497" fmla="*/ 848673 h 2689355"/>
              <a:gd name="connsiteX3498" fmla="*/ 104108 w 2689355"/>
              <a:gd name="connsiteY3498" fmla="*/ 848673 h 2689355"/>
              <a:gd name="connsiteX3499" fmla="*/ 104108 w 2689355"/>
              <a:gd name="connsiteY3499" fmla="*/ 808659 h 2689355"/>
              <a:gd name="connsiteX3500" fmla="*/ 2570421 w 2689355"/>
              <a:gd name="connsiteY3500" fmla="*/ 734944 h 2689355"/>
              <a:gd name="connsiteX3501" fmla="*/ 2570421 w 2689355"/>
              <a:gd name="connsiteY3501" fmla="*/ 774957 h 2689355"/>
              <a:gd name="connsiteX3502" fmla="*/ 2610435 w 2689355"/>
              <a:gd name="connsiteY3502" fmla="*/ 774957 h 2689355"/>
              <a:gd name="connsiteX3503" fmla="*/ 2610435 w 2689355"/>
              <a:gd name="connsiteY3503" fmla="*/ 734944 h 2689355"/>
              <a:gd name="connsiteX3504" fmla="*/ 2496706 w 2689355"/>
              <a:gd name="connsiteY3504" fmla="*/ 734944 h 2689355"/>
              <a:gd name="connsiteX3505" fmla="*/ 2496706 w 2689355"/>
              <a:gd name="connsiteY3505" fmla="*/ 774957 h 2689355"/>
              <a:gd name="connsiteX3506" fmla="*/ 2536719 w 2689355"/>
              <a:gd name="connsiteY3506" fmla="*/ 774957 h 2689355"/>
              <a:gd name="connsiteX3507" fmla="*/ 2536719 w 2689355"/>
              <a:gd name="connsiteY3507" fmla="*/ 734944 h 2689355"/>
              <a:gd name="connsiteX3508" fmla="*/ 2422990 w 2689355"/>
              <a:gd name="connsiteY3508" fmla="*/ 734944 h 2689355"/>
              <a:gd name="connsiteX3509" fmla="*/ 2422990 w 2689355"/>
              <a:gd name="connsiteY3509" fmla="*/ 774957 h 2689355"/>
              <a:gd name="connsiteX3510" fmla="*/ 2463004 w 2689355"/>
              <a:gd name="connsiteY3510" fmla="*/ 774957 h 2689355"/>
              <a:gd name="connsiteX3511" fmla="*/ 2463004 w 2689355"/>
              <a:gd name="connsiteY3511" fmla="*/ 734944 h 2689355"/>
              <a:gd name="connsiteX3512" fmla="*/ 2349275 w 2689355"/>
              <a:gd name="connsiteY3512" fmla="*/ 734944 h 2689355"/>
              <a:gd name="connsiteX3513" fmla="*/ 2349275 w 2689355"/>
              <a:gd name="connsiteY3513" fmla="*/ 774957 h 2689355"/>
              <a:gd name="connsiteX3514" fmla="*/ 2389288 w 2689355"/>
              <a:gd name="connsiteY3514" fmla="*/ 774957 h 2689355"/>
              <a:gd name="connsiteX3515" fmla="*/ 2389288 w 2689355"/>
              <a:gd name="connsiteY3515" fmla="*/ 734944 h 2689355"/>
              <a:gd name="connsiteX3516" fmla="*/ 2275559 w 2689355"/>
              <a:gd name="connsiteY3516" fmla="*/ 734944 h 2689355"/>
              <a:gd name="connsiteX3517" fmla="*/ 2275559 w 2689355"/>
              <a:gd name="connsiteY3517" fmla="*/ 774957 h 2689355"/>
              <a:gd name="connsiteX3518" fmla="*/ 2315573 w 2689355"/>
              <a:gd name="connsiteY3518" fmla="*/ 774957 h 2689355"/>
              <a:gd name="connsiteX3519" fmla="*/ 2315573 w 2689355"/>
              <a:gd name="connsiteY3519" fmla="*/ 734944 h 2689355"/>
              <a:gd name="connsiteX3520" fmla="*/ 2201843 w 2689355"/>
              <a:gd name="connsiteY3520" fmla="*/ 734944 h 2689355"/>
              <a:gd name="connsiteX3521" fmla="*/ 2201843 w 2689355"/>
              <a:gd name="connsiteY3521" fmla="*/ 774957 h 2689355"/>
              <a:gd name="connsiteX3522" fmla="*/ 2241857 w 2689355"/>
              <a:gd name="connsiteY3522" fmla="*/ 774957 h 2689355"/>
              <a:gd name="connsiteX3523" fmla="*/ 2241857 w 2689355"/>
              <a:gd name="connsiteY3523" fmla="*/ 734944 h 2689355"/>
              <a:gd name="connsiteX3524" fmla="*/ 2128128 w 2689355"/>
              <a:gd name="connsiteY3524" fmla="*/ 734944 h 2689355"/>
              <a:gd name="connsiteX3525" fmla="*/ 2128128 w 2689355"/>
              <a:gd name="connsiteY3525" fmla="*/ 774957 h 2689355"/>
              <a:gd name="connsiteX3526" fmla="*/ 2168142 w 2689355"/>
              <a:gd name="connsiteY3526" fmla="*/ 774957 h 2689355"/>
              <a:gd name="connsiteX3527" fmla="*/ 2168142 w 2689355"/>
              <a:gd name="connsiteY3527" fmla="*/ 734944 h 2689355"/>
              <a:gd name="connsiteX3528" fmla="*/ 2054412 w 2689355"/>
              <a:gd name="connsiteY3528" fmla="*/ 734944 h 2689355"/>
              <a:gd name="connsiteX3529" fmla="*/ 2054412 w 2689355"/>
              <a:gd name="connsiteY3529" fmla="*/ 774957 h 2689355"/>
              <a:gd name="connsiteX3530" fmla="*/ 2094426 w 2689355"/>
              <a:gd name="connsiteY3530" fmla="*/ 774957 h 2689355"/>
              <a:gd name="connsiteX3531" fmla="*/ 2094426 w 2689355"/>
              <a:gd name="connsiteY3531" fmla="*/ 734944 h 2689355"/>
              <a:gd name="connsiteX3532" fmla="*/ 1980697 w 2689355"/>
              <a:gd name="connsiteY3532" fmla="*/ 734944 h 2689355"/>
              <a:gd name="connsiteX3533" fmla="*/ 1980697 w 2689355"/>
              <a:gd name="connsiteY3533" fmla="*/ 774957 h 2689355"/>
              <a:gd name="connsiteX3534" fmla="*/ 2020711 w 2689355"/>
              <a:gd name="connsiteY3534" fmla="*/ 774957 h 2689355"/>
              <a:gd name="connsiteX3535" fmla="*/ 2020711 w 2689355"/>
              <a:gd name="connsiteY3535" fmla="*/ 734944 h 2689355"/>
              <a:gd name="connsiteX3536" fmla="*/ 1906981 w 2689355"/>
              <a:gd name="connsiteY3536" fmla="*/ 734944 h 2689355"/>
              <a:gd name="connsiteX3537" fmla="*/ 1906981 w 2689355"/>
              <a:gd name="connsiteY3537" fmla="*/ 774957 h 2689355"/>
              <a:gd name="connsiteX3538" fmla="*/ 1946995 w 2689355"/>
              <a:gd name="connsiteY3538" fmla="*/ 774957 h 2689355"/>
              <a:gd name="connsiteX3539" fmla="*/ 1946995 w 2689355"/>
              <a:gd name="connsiteY3539" fmla="*/ 734944 h 2689355"/>
              <a:gd name="connsiteX3540" fmla="*/ 1833266 w 2689355"/>
              <a:gd name="connsiteY3540" fmla="*/ 734944 h 2689355"/>
              <a:gd name="connsiteX3541" fmla="*/ 1833266 w 2689355"/>
              <a:gd name="connsiteY3541" fmla="*/ 774957 h 2689355"/>
              <a:gd name="connsiteX3542" fmla="*/ 1873280 w 2689355"/>
              <a:gd name="connsiteY3542" fmla="*/ 774957 h 2689355"/>
              <a:gd name="connsiteX3543" fmla="*/ 1873280 w 2689355"/>
              <a:gd name="connsiteY3543" fmla="*/ 734944 h 2689355"/>
              <a:gd name="connsiteX3544" fmla="*/ 1759551 w 2689355"/>
              <a:gd name="connsiteY3544" fmla="*/ 734944 h 2689355"/>
              <a:gd name="connsiteX3545" fmla="*/ 1759551 w 2689355"/>
              <a:gd name="connsiteY3545" fmla="*/ 774957 h 2689355"/>
              <a:gd name="connsiteX3546" fmla="*/ 1799565 w 2689355"/>
              <a:gd name="connsiteY3546" fmla="*/ 774957 h 2689355"/>
              <a:gd name="connsiteX3547" fmla="*/ 1799565 w 2689355"/>
              <a:gd name="connsiteY3547" fmla="*/ 734944 h 2689355"/>
              <a:gd name="connsiteX3548" fmla="*/ 1685835 w 2689355"/>
              <a:gd name="connsiteY3548" fmla="*/ 734944 h 2689355"/>
              <a:gd name="connsiteX3549" fmla="*/ 1685835 w 2689355"/>
              <a:gd name="connsiteY3549" fmla="*/ 774957 h 2689355"/>
              <a:gd name="connsiteX3550" fmla="*/ 1725849 w 2689355"/>
              <a:gd name="connsiteY3550" fmla="*/ 774957 h 2689355"/>
              <a:gd name="connsiteX3551" fmla="*/ 1725849 w 2689355"/>
              <a:gd name="connsiteY3551" fmla="*/ 734944 h 2689355"/>
              <a:gd name="connsiteX3552" fmla="*/ 1612120 w 2689355"/>
              <a:gd name="connsiteY3552" fmla="*/ 734944 h 2689355"/>
              <a:gd name="connsiteX3553" fmla="*/ 1612120 w 2689355"/>
              <a:gd name="connsiteY3553" fmla="*/ 774957 h 2689355"/>
              <a:gd name="connsiteX3554" fmla="*/ 1652133 w 2689355"/>
              <a:gd name="connsiteY3554" fmla="*/ 774957 h 2689355"/>
              <a:gd name="connsiteX3555" fmla="*/ 1652133 w 2689355"/>
              <a:gd name="connsiteY3555" fmla="*/ 734944 h 2689355"/>
              <a:gd name="connsiteX3556" fmla="*/ 1538404 w 2689355"/>
              <a:gd name="connsiteY3556" fmla="*/ 734944 h 2689355"/>
              <a:gd name="connsiteX3557" fmla="*/ 1538404 w 2689355"/>
              <a:gd name="connsiteY3557" fmla="*/ 774957 h 2689355"/>
              <a:gd name="connsiteX3558" fmla="*/ 1578418 w 2689355"/>
              <a:gd name="connsiteY3558" fmla="*/ 774957 h 2689355"/>
              <a:gd name="connsiteX3559" fmla="*/ 1578418 w 2689355"/>
              <a:gd name="connsiteY3559" fmla="*/ 734944 h 2689355"/>
              <a:gd name="connsiteX3560" fmla="*/ 1464688 w 2689355"/>
              <a:gd name="connsiteY3560" fmla="*/ 734944 h 2689355"/>
              <a:gd name="connsiteX3561" fmla="*/ 1464688 w 2689355"/>
              <a:gd name="connsiteY3561" fmla="*/ 774957 h 2689355"/>
              <a:gd name="connsiteX3562" fmla="*/ 1504702 w 2689355"/>
              <a:gd name="connsiteY3562" fmla="*/ 774957 h 2689355"/>
              <a:gd name="connsiteX3563" fmla="*/ 1504702 w 2689355"/>
              <a:gd name="connsiteY3563" fmla="*/ 734944 h 2689355"/>
              <a:gd name="connsiteX3564" fmla="*/ 1390973 w 2689355"/>
              <a:gd name="connsiteY3564" fmla="*/ 734944 h 2689355"/>
              <a:gd name="connsiteX3565" fmla="*/ 1390973 w 2689355"/>
              <a:gd name="connsiteY3565" fmla="*/ 774957 h 2689355"/>
              <a:gd name="connsiteX3566" fmla="*/ 1430986 w 2689355"/>
              <a:gd name="connsiteY3566" fmla="*/ 774957 h 2689355"/>
              <a:gd name="connsiteX3567" fmla="*/ 1430986 w 2689355"/>
              <a:gd name="connsiteY3567" fmla="*/ 734944 h 2689355"/>
              <a:gd name="connsiteX3568" fmla="*/ 1317258 w 2689355"/>
              <a:gd name="connsiteY3568" fmla="*/ 734944 h 2689355"/>
              <a:gd name="connsiteX3569" fmla="*/ 1317258 w 2689355"/>
              <a:gd name="connsiteY3569" fmla="*/ 774957 h 2689355"/>
              <a:gd name="connsiteX3570" fmla="*/ 1357271 w 2689355"/>
              <a:gd name="connsiteY3570" fmla="*/ 774957 h 2689355"/>
              <a:gd name="connsiteX3571" fmla="*/ 1357271 w 2689355"/>
              <a:gd name="connsiteY3571" fmla="*/ 734944 h 2689355"/>
              <a:gd name="connsiteX3572" fmla="*/ 1243543 w 2689355"/>
              <a:gd name="connsiteY3572" fmla="*/ 734944 h 2689355"/>
              <a:gd name="connsiteX3573" fmla="*/ 1243543 w 2689355"/>
              <a:gd name="connsiteY3573" fmla="*/ 774957 h 2689355"/>
              <a:gd name="connsiteX3574" fmla="*/ 1283557 w 2689355"/>
              <a:gd name="connsiteY3574" fmla="*/ 774957 h 2689355"/>
              <a:gd name="connsiteX3575" fmla="*/ 1283557 w 2689355"/>
              <a:gd name="connsiteY3575" fmla="*/ 734944 h 2689355"/>
              <a:gd name="connsiteX3576" fmla="*/ 1169827 w 2689355"/>
              <a:gd name="connsiteY3576" fmla="*/ 734944 h 2689355"/>
              <a:gd name="connsiteX3577" fmla="*/ 1169827 w 2689355"/>
              <a:gd name="connsiteY3577" fmla="*/ 774957 h 2689355"/>
              <a:gd name="connsiteX3578" fmla="*/ 1209841 w 2689355"/>
              <a:gd name="connsiteY3578" fmla="*/ 774957 h 2689355"/>
              <a:gd name="connsiteX3579" fmla="*/ 1209841 w 2689355"/>
              <a:gd name="connsiteY3579" fmla="*/ 734944 h 2689355"/>
              <a:gd name="connsiteX3580" fmla="*/ 1096112 w 2689355"/>
              <a:gd name="connsiteY3580" fmla="*/ 734944 h 2689355"/>
              <a:gd name="connsiteX3581" fmla="*/ 1096112 w 2689355"/>
              <a:gd name="connsiteY3581" fmla="*/ 774957 h 2689355"/>
              <a:gd name="connsiteX3582" fmla="*/ 1136125 w 2689355"/>
              <a:gd name="connsiteY3582" fmla="*/ 774957 h 2689355"/>
              <a:gd name="connsiteX3583" fmla="*/ 1136125 w 2689355"/>
              <a:gd name="connsiteY3583" fmla="*/ 734944 h 2689355"/>
              <a:gd name="connsiteX3584" fmla="*/ 1022396 w 2689355"/>
              <a:gd name="connsiteY3584" fmla="*/ 734944 h 2689355"/>
              <a:gd name="connsiteX3585" fmla="*/ 1022396 w 2689355"/>
              <a:gd name="connsiteY3585" fmla="*/ 774957 h 2689355"/>
              <a:gd name="connsiteX3586" fmla="*/ 1062410 w 2689355"/>
              <a:gd name="connsiteY3586" fmla="*/ 774957 h 2689355"/>
              <a:gd name="connsiteX3587" fmla="*/ 1062410 w 2689355"/>
              <a:gd name="connsiteY3587" fmla="*/ 734944 h 2689355"/>
              <a:gd name="connsiteX3588" fmla="*/ 948681 w 2689355"/>
              <a:gd name="connsiteY3588" fmla="*/ 734944 h 2689355"/>
              <a:gd name="connsiteX3589" fmla="*/ 948681 w 2689355"/>
              <a:gd name="connsiteY3589" fmla="*/ 774957 h 2689355"/>
              <a:gd name="connsiteX3590" fmla="*/ 988694 w 2689355"/>
              <a:gd name="connsiteY3590" fmla="*/ 774957 h 2689355"/>
              <a:gd name="connsiteX3591" fmla="*/ 988694 w 2689355"/>
              <a:gd name="connsiteY3591" fmla="*/ 734944 h 2689355"/>
              <a:gd name="connsiteX3592" fmla="*/ 874965 w 2689355"/>
              <a:gd name="connsiteY3592" fmla="*/ 734944 h 2689355"/>
              <a:gd name="connsiteX3593" fmla="*/ 874965 w 2689355"/>
              <a:gd name="connsiteY3593" fmla="*/ 774957 h 2689355"/>
              <a:gd name="connsiteX3594" fmla="*/ 914979 w 2689355"/>
              <a:gd name="connsiteY3594" fmla="*/ 774957 h 2689355"/>
              <a:gd name="connsiteX3595" fmla="*/ 914979 w 2689355"/>
              <a:gd name="connsiteY3595" fmla="*/ 734944 h 2689355"/>
              <a:gd name="connsiteX3596" fmla="*/ 801249 w 2689355"/>
              <a:gd name="connsiteY3596" fmla="*/ 734944 h 2689355"/>
              <a:gd name="connsiteX3597" fmla="*/ 801249 w 2689355"/>
              <a:gd name="connsiteY3597" fmla="*/ 774957 h 2689355"/>
              <a:gd name="connsiteX3598" fmla="*/ 841263 w 2689355"/>
              <a:gd name="connsiteY3598" fmla="*/ 774957 h 2689355"/>
              <a:gd name="connsiteX3599" fmla="*/ 841263 w 2689355"/>
              <a:gd name="connsiteY3599" fmla="*/ 734944 h 2689355"/>
              <a:gd name="connsiteX3600" fmla="*/ 727534 w 2689355"/>
              <a:gd name="connsiteY3600" fmla="*/ 734944 h 2689355"/>
              <a:gd name="connsiteX3601" fmla="*/ 727534 w 2689355"/>
              <a:gd name="connsiteY3601" fmla="*/ 774957 h 2689355"/>
              <a:gd name="connsiteX3602" fmla="*/ 767548 w 2689355"/>
              <a:gd name="connsiteY3602" fmla="*/ 774957 h 2689355"/>
              <a:gd name="connsiteX3603" fmla="*/ 767548 w 2689355"/>
              <a:gd name="connsiteY3603" fmla="*/ 734944 h 2689355"/>
              <a:gd name="connsiteX3604" fmla="*/ 653818 w 2689355"/>
              <a:gd name="connsiteY3604" fmla="*/ 734944 h 2689355"/>
              <a:gd name="connsiteX3605" fmla="*/ 653818 w 2689355"/>
              <a:gd name="connsiteY3605" fmla="*/ 774957 h 2689355"/>
              <a:gd name="connsiteX3606" fmla="*/ 693832 w 2689355"/>
              <a:gd name="connsiteY3606" fmla="*/ 774957 h 2689355"/>
              <a:gd name="connsiteX3607" fmla="*/ 693832 w 2689355"/>
              <a:gd name="connsiteY3607" fmla="*/ 734944 h 2689355"/>
              <a:gd name="connsiteX3608" fmla="*/ 580103 w 2689355"/>
              <a:gd name="connsiteY3608" fmla="*/ 734944 h 2689355"/>
              <a:gd name="connsiteX3609" fmla="*/ 580103 w 2689355"/>
              <a:gd name="connsiteY3609" fmla="*/ 774957 h 2689355"/>
              <a:gd name="connsiteX3610" fmla="*/ 620117 w 2689355"/>
              <a:gd name="connsiteY3610" fmla="*/ 774957 h 2689355"/>
              <a:gd name="connsiteX3611" fmla="*/ 620117 w 2689355"/>
              <a:gd name="connsiteY3611" fmla="*/ 734944 h 2689355"/>
              <a:gd name="connsiteX3612" fmla="*/ 506387 w 2689355"/>
              <a:gd name="connsiteY3612" fmla="*/ 734944 h 2689355"/>
              <a:gd name="connsiteX3613" fmla="*/ 506387 w 2689355"/>
              <a:gd name="connsiteY3613" fmla="*/ 774957 h 2689355"/>
              <a:gd name="connsiteX3614" fmla="*/ 546401 w 2689355"/>
              <a:gd name="connsiteY3614" fmla="*/ 774957 h 2689355"/>
              <a:gd name="connsiteX3615" fmla="*/ 546401 w 2689355"/>
              <a:gd name="connsiteY3615" fmla="*/ 734944 h 2689355"/>
              <a:gd name="connsiteX3616" fmla="*/ 432672 w 2689355"/>
              <a:gd name="connsiteY3616" fmla="*/ 734944 h 2689355"/>
              <a:gd name="connsiteX3617" fmla="*/ 432672 w 2689355"/>
              <a:gd name="connsiteY3617" fmla="*/ 774957 h 2689355"/>
              <a:gd name="connsiteX3618" fmla="*/ 472686 w 2689355"/>
              <a:gd name="connsiteY3618" fmla="*/ 774957 h 2689355"/>
              <a:gd name="connsiteX3619" fmla="*/ 472686 w 2689355"/>
              <a:gd name="connsiteY3619" fmla="*/ 734944 h 2689355"/>
              <a:gd name="connsiteX3620" fmla="*/ 358956 w 2689355"/>
              <a:gd name="connsiteY3620" fmla="*/ 734944 h 2689355"/>
              <a:gd name="connsiteX3621" fmla="*/ 358956 w 2689355"/>
              <a:gd name="connsiteY3621" fmla="*/ 774957 h 2689355"/>
              <a:gd name="connsiteX3622" fmla="*/ 398970 w 2689355"/>
              <a:gd name="connsiteY3622" fmla="*/ 774957 h 2689355"/>
              <a:gd name="connsiteX3623" fmla="*/ 398970 w 2689355"/>
              <a:gd name="connsiteY3623" fmla="*/ 734944 h 2689355"/>
              <a:gd name="connsiteX3624" fmla="*/ 285241 w 2689355"/>
              <a:gd name="connsiteY3624" fmla="*/ 734944 h 2689355"/>
              <a:gd name="connsiteX3625" fmla="*/ 285241 w 2689355"/>
              <a:gd name="connsiteY3625" fmla="*/ 774957 h 2689355"/>
              <a:gd name="connsiteX3626" fmla="*/ 325255 w 2689355"/>
              <a:gd name="connsiteY3626" fmla="*/ 774957 h 2689355"/>
              <a:gd name="connsiteX3627" fmla="*/ 325255 w 2689355"/>
              <a:gd name="connsiteY3627" fmla="*/ 734944 h 2689355"/>
              <a:gd name="connsiteX3628" fmla="*/ 211525 w 2689355"/>
              <a:gd name="connsiteY3628" fmla="*/ 734944 h 2689355"/>
              <a:gd name="connsiteX3629" fmla="*/ 211525 w 2689355"/>
              <a:gd name="connsiteY3629" fmla="*/ 774957 h 2689355"/>
              <a:gd name="connsiteX3630" fmla="*/ 251539 w 2689355"/>
              <a:gd name="connsiteY3630" fmla="*/ 774957 h 2689355"/>
              <a:gd name="connsiteX3631" fmla="*/ 251539 w 2689355"/>
              <a:gd name="connsiteY3631" fmla="*/ 734944 h 2689355"/>
              <a:gd name="connsiteX3632" fmla="*/ 137810 w 2689355"/>
              <a:gd name="connsiteY3632" fmla="*/ 734944 h 2689355"/>
              <a:gd name="connsiteX3633" fmla="*/ 137810 w 2689355"/>
              <a:gd name="connsiteY3633" fmla="*/ 774957 h 2689355"/>
              <a:gd name="connsiteX3634" fmla="*/ 177824 w 2689355"/>
              <a:gd name="connsiteY3634" fmla="*/ 774957 h 2689355"/>
              <a:gd name="connsiteX3635" fmla="*/ 177824 w 2689355"/>
              <a:gd name="connsiteY3635" fmla="*/ 734944 h 2689355"/>
              <a:gd name="connsiteX3636" fmla="*/ 64088 w 2689355"/>
              <a:gd name="connsiteY3636" fmla="*/ 734944 h 2689355"/>
              <a:gd name="connsiteX3637" fmla="*/ 64088 w 2689355"/>
              <a:gd name="connsiteY3637" fmla="*/ 774957 h 2689355"/>
              <a:gd name="connsiteX3638" fmla="*/ 104108 w 2689355"/>
              <a:gd name="connsiteY3638" fmla="*/ 774957 h 2689355"/>
              <a:gd name="connsiteX3639" fmla="*/ 104108 w 2689355"/>
              <a:gd name="connsiteY3639" fmla="*/ 734944 h 2689355"/>
              <a:gd name="connsiteX3640" fmla="*/ 2570421 w 2689355"/>
              <a:gd name="connsiteY3640" fmla="*/ 661228 h 2689355"/>
              <a:gd name="connsiteX3641" fmla="*/ 2570421 w 2689355"/>
              <a:gd name="connsiteY3641" fmla="*/ 701242 h 2689355"/>
              <a:gd name="connsiteX3642" fmla="*/ 2610435 w 2689355"/>
              <a:gd name="connsiteY3642" fmla="*/ 701242 h 2689355"/>
              <a:gd name="connsiteX3643" fmla="*/ 2610435 w 2689355"/>
              <a:gd name="connsiteY3643" fmla="*/ 661228 h 2689355"/>
              <a:gd name="connsiteX3644" fmla="*/ 2496706 w 2689355"/>
              <a:gd name="connsiteY3644" fmla="*/ 661228 h 2689355"/>
              <a:gd name="connsiteX3645" fmla="*/ 2496706 w 2689355"/>
              <a:gd name="connsiteY3645" fmla="*/ 701242 h 2689355"/>
              <a:gd name="connsiteX3646" fmla="*/ 2536719 w 2689355"/>
              <a:gd name="connsiteY3646" fmla="*/ 701242 h 2689355"/>
              <a:gd name="connsiteX3647" fmla="*/ 2536719 w 2689355"/>
              <a:gd name="connsiteY3647" fmla="*/ 661228 h 2689355"/>
              <a:gd name="connsiteX3648" fmla="*/ 2422990 w 2689355"/>
              <a:gd name="connsiteY3648" fmla="*/ 661228 h 2689355"/>
              <a:gd name="connsiteX3649" fmla="*/ 2422990 w 2689355"/>
              <a:gd name="connsiteY3649" fmla="*/ 701242 h 2689355"/>
              <a:gd name="connsiteX3650" fmla="*/ 2463004 w 2689355"/>
              <a:gd name="connsiteY3650" fmla="*/ 701242 h 2689355"/>
              <a:gd name="connsiteX3651" fmla="*/ 2463004 w 2689355"/>
              <a:gd name="connsiteY3651" fmla="*/ 661228 h 2689355"/>
              <a:gd name="connsiteX3652" fmla="*/ 2349275 w 2689355"/>
              <a:gd name="connsiteY3652" fmla="*/ 661228 h 2689355"/>
              <a:gd name="connsiteX3653" fmla="*/ 2349275 w 2689355"/>
              <a:gd name="connsiteY3653" fmla="*/ 701242 h 2689355"/>
              <a:gd name="connsiteX3654" fmla="*/ 2389288 w 2689355"/>
              <a:gd name="connsiteY3654" fmla="*/ 701242 h 2689355"/>
              <a:gd name="connsiteX3655" fmla="*/ 2389288 w 2689355"/>
              <a:gd name="connsiteY3655" fmla="*/ 661228 h 2689355"/>
              <a:gd name="connsiteX3656" fmla="*/ 2275559 w 2689355"/>
              <a:gd name="connsiteY3656" fmla="*/ 661228 h 2689355"/>
              <a:gd name="connsiteX3657" fmla="*/ 2275559 w 2689355"/>
              <a:gd name="connsiteY3657" fmla="*/ 701242 h 2689355"/>
              <a:gd name="connsiteX3658" fmla="*/ 2315573 w 2689355"/>
              <a:gd name="connsiteY3658" fmla="*/ 701242 h 2689355"/>
              <a:gd name="connsiteX3659" fmla="*/ 2315573 w 2689355"/>
              <a:gd name="connsiteY3659" fmla="*/ 661228 h 2689355"/>
              <a:gd name="connsiteX3660" fmla="*/ 2201843 w 2689355"/>
              <a:gd name="connsiteY3660" fmla="*/ 661228 h 2689355"/>
              <a:gd name="connsiteX3661" fmla="*/ 2201843 w 2689355"/>
              <a:gd name="connsiteY3661" fmla="*/ 701242 h 2689355"/>
              <a:gd name="connsiteX3662" fmla="*/ 2241857 w 2689355"/>
              <a:gd name="connsiteY3662" fmla="*/ 701242 h 2689355"/>
              <a:gd name="connsiteX3663" fmla="*/ 2241857 w 2689355"/>
              <a:gd name="connsiteY3663" fmla="*/ 661228 h 2689355"/>
              <a:gd name="connsiteX3664" fmla="*/ 2128128 w 2689355"/>
              <a:gd name="connsiteY3664" fmla="*/ 661228 h 2689355"/>
              <a:gd name="connsiteX3665" fmla="*/ 2128128 w 2689355"/>
              <a:gd name="connsiteY3665" fmla="*/ 701242 h 2689355"/>
              <a:gd name="connsiteX3666" fmla="*/ 2168142 w 2689355"/>
              <a:gd name="connsiteY3666" fmla="*/ 701242 h 2689355"/>
              <a:gd name="connsiteX3667" fmla="*/ 2168142 w 2689355"/>
              <a:gd name="connsiteY3667" fmla="*/ 661228 h 2689355"/>
              <a:gd name="connsiteX3668" fmla="*/ 2054412 w 2689355"/>
              <a:gd name="connsiteY3668" fmla="*/ 661228 h 2689355"/>
              <a:gd name="connsiteX3669" fmla="*/ 2054412 w 2689355"/>
              <a:gd name="connsiteY3669" fmla="*/ 701242 h 2689355"/>
              <a:gd name="connsiteX3670" fmla="*/ 2094426 w 2689355"/>
              <a:gd name="connsiteY3670" fmla="*/ 701242 h 2689355"/>
              <a:gd name="connsiteX3671" fmla="*/ 2094426 w 2689355"/>
              <a:gd name="connsiteY3671" fmla="*/ 661228 h 2689355"/>
              <a:gd name="connsiteX3672" fmla="*/ 1980697 w 2689355"/>
              <a:gd name="connsiteY3672" fmla="*/ 661228 h 2689355"/>
              <a:gd name="connsiteX3673" fmla="*/ 1980697 w 2689355"/>
              <a:gd name="connsiteY3673" fmla="*/ 701242 h 2689355"/>
              <a:gd name="connsiteX3674" fmla="*/ 2020711 w 2689355"/>
              <a:gd name="connsiteY3674" fmla="*/ 701242 h 2689355"/>
              <a:gd name="connsiteX3675" fmla="*/ 2020711 w 2689355"/>
              <a:gd name="connsiteY3675" fmla="*/ 661228 h 2689355"/>
              <a:gd name="connsiteX3676" fmla="*/ 1906981 w 2689355"/>
              <a:gd name="connsiteY3676" fmla="*/ 661228 h 2689355"/>
              <a:gd name="connsiteX3677" fmla="*/ 1906981 w 2689355"/>
              <a:gd name="connsiteY3677" fmla="*/ 701242 h 2689355"/>
              <a:gd name="connsiteX3678" fmla="*/ 1946995 w 2689355"/>
              <a:gd name="connsiteY3678" fmla="*/ 701242 h 2689355"/>
              <a:gd name="connsiteX3679" fmla="*/ 1946995 w 2689355"/>
              <a:gd name="connsiteY3679" fmla="*/ 661228 h 2689355"/>
              <a:gd name="connsiteX3680" fmla="*/ 1833266 w 2689355"/>
              <a:gd name="connsiteY3680" fmla="*/ 661228 h 2689355"/>
              <a:gd name="connsiteX3681" fmla="*/ 1833266 w 2689355"/>
              <a:gd name="connsiteY3681" fmla="*/ 701242 h 2689355"/>
              <a:gd name="connsiteX3682" fmla="*/ 1873280 w 2689355"/>
              <a:gd name="connsiteY3682" fmla="*/ 701242 h 2689355"/>
              <a:gd name="connsiteX3683" fmla="*/ 1873280 w 2689355"/>
              <a:gd name="connsiteY3683" fmla="*/ 661228 h 2689355"/>
              <a:gd name="connsiteX3684" fmla="*/ 1759551 w 2689355"/>
              <a:gd name="connsiteY3684" fmla="*/ 661228 h 2689355"/>
              <a:gd name="connsiteX3685" fmla="*/ 1759551 w 2689355"/>
              <a:gd name="connsiteY3685" fmla="*/ 701242 h 2689355"/>
              <a:gd name="connsiteX3686" fmla="*/ 1799565 w 2689355"/>
              <a:gd name="connsiteY3686" fmla="*/ 701242 h 2689355"/>
              <a:gd name="connsiteX3687" fmla="*/ 1799565 w 2689355"/>
              <a:gd name="connsiteY3687" fmla="*/ 661228 h 2689355"/>
              <a:gd name="connsiteX3688" fmla="*/ 1685835 w 2689355"/>
              <a:gd name="connsiteY3688" fmla="*/ 661228 h 2689355"/>
              <a:gd name="connsiteX3689" fmla="*/ 1685835 w 2689355"/>
              <a:gd name="connsiteY3689" fmla="*/ 701242 h 2689355"/>
              <a:gd name="connsiteX3690" fmla="*/ 1725849 w 2689355"/>
              <a:gd name="connsiteY3690" fmla="*/ 701242 h 2689355"/>
              <a:gd name="connsiteX3691" fmla="*/ 1725849 w 2689355"/>
              <a:gd name="connsiteY3691" fmla="*/ 661228 h 2689355"/>
              <a:gd name="connsiteX3692" fmla="*/ 1612120 w 2689355"/>
              <a:gd name="connsiteY3692" fmla="*/ 661228 h 2689355"/>
              <a:gd name="connsiteX3693" fmla="*/ 1612120 w 2689355"/>
              <a:gd name="connsiteY3693" fmla="*/ 701242 h 2689355"/>
              <a:gd name="connsiteX3694" fmla="*/ 1652133 w 2689355"/>
              <a:gd name="connsiteY3694" fmla="*/ 701242 h 2689355"/>
              <a:gd name="connsiteX3695" fmla="*/ 1652133 w 2689355"/>
              <a:gd name="connsiteY3695" fmla="*/ 661228 h 2689355"/>
              <a:gd name="connsiteX3696" fmla="*/ 1538404 w 2689355"/>
              <a:gd name="connsiteY3696" fmla="*/ 661228 h 2689355"/>
              <a:gd name="connsiteX3697" fmla="*/ 1538404 w 2689355"/>
              <a:gd name="connsiteY3697" fmla="*/ 701242 h 2689355"/>
              <a:gd name="connsiteX3698" fmla="*/ 1578418 w 2689355"/>
              <a:gd name="connsiteY3698" fmla="*/ 701242 h 2689355"/>
              <a:gd name="connsiteX3699" fmla="*/ 1578418 w 2689355"/>
              <a:gd name="connsiteY3699" fmla="*/ 661228 h 2689355"/>
              <a:gd name="connsiteX3700" fmla="*/ 1464688 w 2689355"/>
              <a:gd name="connsiteY3700" fmla="*/ 661228 h 2689355"/>
              <a:gd name="connsiteX3701" fmla="*/ 1464688 w 2689355"/>
              <a:gd name="connsiteY3701" fmla="*/ 701242 h 2689355"/>
              <a:gd name="connsiteX3702" fmla="*/ 1504702 w 2689355"/>
              <a:gd name="connsiteY3702" fmla="*/ 701242 h 2689355"/>
              <a:gd name="connsiteX3703" fmla="*/ 1504702 w 2689355"/>
              <a:gd name="connsiteY3703" fmla="*/ 661228 h 2689355"/>
              <a:gd name="connsiteX3704" fmla="*/ 1390973 w 2689355"/>
              <a:gd name="connsiteY3704" fmla="*/ 661228 h 2689355"/>
              <a:gd name="connsiteX3705" fmla="*/ 1390973 w 2689355"/>
              <a:gd name="connsiteY3705" fmla="*/ 701242 h 2689355"/>
              <a:gd name="connsiteX3706" fmla="*/ 1430986 w 2689355"/>
              <a:gd name="connsiteY3706" fmla="*/ 701242 h 2689355"/>
              <a:gd name="connsiteX3707" fmla="*/ 1430986 w 2689355"/>
              <a:gd name="connsiteY3707" fmla="*/ 661228 h 2689355"/>
              <a:gd name="connsiteX3708" fmla="*/ 1317258 w 2689355"/>
              <a:gd name="connsiteY3708" fmla="*/ 661228 h 2689355"/>
              <a:gd name="connsiteX3709" fmla="*/ 1317258 w 2689355"/>
              <a:gd name="connsiteY3709" fmla="*/ 701242 h 2689355"/>
              <a:gd name="connsiteX3710" fmla="*/ 1357271 w 2689355"/>
              <a:gd name="connsiteY3710" fmla="*/ 701242 h 2689355"/>
              <a:gd name="connsiteX3711" fmla="*/ 1357271 w 2689355"/>
              <a:gd name="connsiteY3711" fmla="*/ 661228 h 2689355"/>
              <a:gd name="connsiteX3712" fmla="*/ 1243543 w 2689355"/>
              <a:gd name="connsiteY3712" fmla="*/ 661228 h 2689355"/>
              <a:gd name="connsiteX3713" fmla="*/ 1243543 w 2689355"/>
              <a:gd name="connsiteY3713" fmla="*/ 701242 h 2689355"/>
              <a:gd name="connsiteX3714" fmla="*/ 1283557 w 2689355"/>
              <a:gd name="connsiteY3714" fmla="*/ 701242 h 2689355"/>
              <a:gd name="connsiteX3715" fmla="*/ 1283557 w 2689355"/>
              <a:gd name="connsiteY3715" fmla="*/ 661228 h 2689355"/>
              <a:gd name="connsiteX3716" fmla="*/ 1169827 w 2689355"/>
              <a:gd name="connsiteY3716" fmla="*/ 661228 h 2689355"/>
              <a:gd name="connsiteX3717" fmla="*/ 1169827 w 2689355"/>
              <a:gd name="connsiteY3717" fmla="*/ 701242 h 2689355"/>
              <a:gd name="connsiteX3718" fmla="*/ 1209841 w 2689355"/>
              <a:gd name="connsiteY3718" fmla="*/ 701242 h 2689355"/>
              <a:gd name="connsiteX3719" fmla="*/ 1209841 w 2689355"/>
              <a:gd name="connsiteY3719" fmla="*/ 661228 h 2689355"/>
              <a:gd name="connsiteX3720" fmla="*/ 1096112 w 2689355"/>
              <a:gd name="connsiteY3720" fmla="*/ 661228 h 2689355"/>
              <a:gd name="connsiteX3721" fmla="*/ 1096112 w 2689355"/>
              <a:gd name="connsiteY3721" fmla="*/ 701242 h 2689355"/>
              <a:gd name="connsiteX3722" fmla="*/ 1136125 w 2689355"/>
              <a:gd name="connsiteY3722" fmla="*/ 701242 h 2689355"/>
              <a:gd name="connsiteX3723" fmla="*/ 1136125 w 2689355"/>
              <a:gd name="connsiteY3723" fmla="*/ 661228 h 2689355"/>
              <a:gd name="connsiteX3724" fmla="*/ 1022396 w 2689355"/>
              <a:gd name="connsiteY3724" fmla="*/ 661228 h 2689355"/>
              <a:gd name="connsiteX3725" fmla="*/ 1022396 w 2689355"/>
              <a:gd name="connsiteY3725" fmla="*/ 701242 h 2689355"/>
              <a:gd name="connsiteX3726" fmla="*/ 1062410 w 2689355"/>
              <a:gd name="connsiteY3726" fmla="*/ 701242 h 2689355"/>
              <a:gd name="connsiteX3727" fmla="*/ 1062410 w 2689355"/>
              <a:gd name="connsiteY3727" fmla="*/ 661228 h 2689355"/>
              <a:gd name="connsiteX3728" fmla="*/ 948681 w 2689355"/>
              <a:gd name="connsiteY3728" fmla="*/ 661228 h 2689355"/>
              <a:gd name="connsiteX3729" fmla="*/ 948681 w 2689355"/>
              <a:gd name="connsiteY3729" fmla="*/ 701242 h 2689355"/>
              <a:gd name="connsiteX3730" fmla="*/ 988694 w 2689355"/>
              <a:gd name="connsiteY3730" fmla="*/ 701242 h 2689355"/>
              <a:gd name="connsiteX3731" fmla="*/ 988694 w 2689355"/>
              <a:gd name="connsiteY3731" fmla="*/ 661228 h 2689355"/>
              <a:gd name="connsiteX3732" fmla="*/ 874965 w 2689355"/>
              <a:gd name="connsiteY3732" fmla="*/ 661228 h 2689355"/>
              <a:gd name="connsiteX3733" fmla="*/ 874965 w 2689355"/>
              <a:gd name="connsiteY3733" fmla="*/ 701242 h 2689355"/>
              <a:gd name="connsiteX3734" fmla="*/ 914979 w 2689355"/>
              <a:gd name="connsiteY3734" fmla="*/ 701242 h 2689355"/>
              <a:gd name="connsiteX3735" fmla="*/ 914979 w 2689355"/>
              <a:gd name="connsiteY3735" fmla="*/ 661228 h 2689355"/>
              <a:gd name="connsiteX3736" fmla="*/ 801249 w 2689355"/>
              <a:gd name="connsiteY3736" fmla="*/ 661228 h 2689355"/>
              <a:gd name="connsiteX3737" fmla="*/ 801249 w 2689355"/>
              <a:gd name="connsiteY3737" fmla="*/ 701242 h 2689355"/>
              <a:gd name="connsiteX3738" fmla="*/ 841263 w 2689355"/>
              <a:gd name="connsiteY3738" fmla="*/ 701242 h 2689355"/>
              <a:gd name="connsiteX3739" fmla="*/ 841263 w 2689355"/>
              <a:gd name="connsiteY3739" fmla="*/ 661228 h 2689355"/>
              <a:gd name="connsiteX3740" fmla="*/ 727534 w 2689355"/>
              <a:gd name="connsiteY3740" fmla="*/ 661228 h 2689355"/>
              <a:gd name="connsiteX3741" fmla="*/ 727534 w 2689355"/>
              <a:gd name="connsiteY3741" fmla="*/ 701242 h 2689355"/>
              <a:gd name="connsiteX3742" fmla="*/ 767548 w 2689355"/>
              <a:gd name="connsiteY3742" fmla="*/ 701242 h 2689355"/>
              <a:gd name="connsiteX3743" fmla="*/ 767548 w 2689355"/>
              <a:gd name="connsiteY3743" fmla="*/ 661228 h 2689355"/>
              <a:gd name="connsiteX3744" fmla="*/ 653818 w 2689355"/>
              <a:gd name="connsiteY3744" fmla="*/ 661228 h 2689355"/>
              <a:gd name="connsiteX3745" fmla="*/ 653818 w 2689355"/>
              <a:gd name="connsiteY3745" fmla="*/ 701242 h 2689355"/>
              <a:gd name="connsiteX3746" fmla="*/ 693832 w 2689355"/>
              <a:gd name="connsiteY3746" fmla="*/ 701242 h 2689355"/>
              <a:gd name="connsiteX3747" fmla="*/ 693832 w 2689355"/>
              <a:gd name="connsiteY3747" fmla="*/ 661228 h 2689355"/>
              <a:gd name="connsiteX3748" fmla="*/ 580103 w 2689355"/>
              <a:gd name="connsiteY3748" fmla="*/ 661228 h 2689355"/>
              <a:gd name="connsiteX3749" fmla="*/ 580103 w 2689355"/>
              <a:gd name="connsiteY3749" fmla="*/ 701242 h 2689355"/>
              <a:gd name="connsiteX3750" fmla="*/ 620117 w 2689355"/>
              <a:gd name="connsiteY3750" fmla="*/ 701242 h 2689355"/>
              <a:gd name="connsiteX3751" fmla="*/ 620117 w 2689355"/>
              <a:gd name="connsiteY3751" fmla="*/ 661228 h 2689355"/>
              <a:gd name="connsiteX3752" fmla="*/ 506387 w 2689355"/>
              <a:gd name="connsiteY3752" fmla="*/ 661228 h 2689355"/>
              <a:gd name="connsiteX3753" fmla="*/ 506387 w 2689355"/>
              <a:gd name="connsiteY3753" fmla="*/ 701242 h 2689355"/>
              <a:gd name="connsiteX3754" fmla="*/ 546401 w 2689355"/>
              <a:gd name="connsiteY3754" fmla="*/ 701242 h 2689355"/>
              <a:gd name="connsiteX3755" fmla="*/ 546401 w 2689355"/>
              <a:gd name="connsiteY3755" fmla="*/ 661228 h 2689355"/>
              <a:gd name="connsiteX3756" fmla="*/ 432672 w 2689355"/>
              <a:gd name="connsiteY3756" fmla="*/ 661228 h 2689355"/>
              <a:gd name="connsiteX3757" fmla="*/ 432672 w 2689355"/>
              <a:gd name="connsiteY3757" fmla="*/ 701242 h 2689355"/>
              <a:gd name="connsiteX3758" fmla="*/ 472686 w 2689355"/>
              <a:gd name="connsiteY3758" fmla="*/ 701242 h 2689355"/>
              <a:gd name="connsiteX3759" fmla="*/ 472686 w 2689355"/>
              <a:gd name="connsiteY3759" fmla="*/ 661228 h 2689355"/>
              <a:gd name="connsiteX3760" fmla="*/ 358956 w 2689355"/>
              <a:gd name="connsiteY3760" fmla="*/ 661228 h 2689355"/>
              <a:gd name="connsiteX3761" fmla="*/ 358956 w 2689355"/>
              <a:gd name="connsiteY3761" fmla="*/ 701242 h 2689355"/>
              <a:gd name="connsiteX3762" fmla="*/ 398970 w 2689355"/>
              <a:gd name="connsiteY3762" fmla="*/ 701242 h 2689355"/>
              <a:gd name="connsiteX3763" fmla="*/ 398970 w 2689355"/>
              <a:gd name="connsiteY3763" fmla="*/ 661228 h 2689355"/>
              <a:gd name="connsiteX3764" fmla="*/ 285241 w 2689355"/>
              <a:gd name="connsiteY3764" fmla="*/ 661228 h 2689355"/>
              <a:gd name="connsiteX3765" fmla="*/ 285241 w 2689355"/>
              <a:gd name="connsiteY3765" fmla="*/ 701242 h 2689355"/>
              <a:gd name="connsiteX3766" fmla="*/ 325255 w 2689355"/>
              <a:gd name="connsiteY3766" fmla="*/ 701242 h 2689355"/>
              <a:gd name="connsiteX3767" fmla="*/ 325255 w 2689355"/>
              <a:gd name="connsiteY3767" fmla="*/ 661228 h 2689355"/>
              <a:gd name="connsiteX3768" fmla="*/ 211525 w 2689355"/>
              <a:gd name="connsiteY3768" fmla="*/ 661228 h 2689355"/>
              <a:gd name="connsiteX3769" fmla="*/ 211525 w 2689355"/>
              <a:gd name="connsiteY3769" fmla="*/ 701242 h 2689355"/>
              <a:gd name="connsiteX3770" fmla="*/ 251539 w 2689355"/>
              <a:gd name="connsiteY3770" fmla="*/ 701242 h 2689355"/>
              <a:gd name="connsiteX3771" fmla="*/ 251539 w 2689355"/>
              <a:gd name="connsiteY3771" fmla="*/ 661228 h 2689355"/>
              <a:gd name="connsiteX3772" fmla="*/ 137810 w 2689355"/>
              <a:gd name="connsiteY3772" fmla="*/ 661228 h 2689355"/>
              <a:gd name="connsiteX3773" fmla="*/ 137810 w 2689355"/>
              <a:gd name="connsiteY3773" fmla="*/ 701242 h 2689355"/>
              <a:gd name="connsiteX3774" fmla="*/ 177824 w 2689355"/>
              <a:gd name="connsiteY3774" fmla="*/ 701242 h 2689355"/>
              <a:gd name="connsiteX3775" fmla="*/ 177824 w 2689355"/>
              <a:gd name="connsiteY3775" fmla="*/ 661228 h 2689355"/>
              <a:gd name="connsiteX3776" fmla="*/ 64088 w 2689355"/>
              <a:gd name="connsiteY3776" fmla="*/ 661228 h 2689355"/>
              <a:gd name="connsiteX3777" fmla="*/ 64088 w 2689355"/>
              <a:gd name="connsiteY3777" fmla="*/ 701242 h 2689355"/>
              <a:gd name="connsiteX3778" fmla="*/ 104108 w 2689355"/>
              <a:gd name="connsiteY3778" fmla="*/ 701242 h 2689355"/>
              <a:gd name="connsiteX3779" fmla="*/ 104108 w 2689355"/>
              <a:gd name="connsiteY3779" fmla="*/ 661228 h 2689355"/>
              <a:gd name="connsiteX3780" fmla="*/ 2570421 w 2689355"/>
              <a:gd name="connsiteY3780" fmla="*/ 587512 h 2689355"/>
              <a:gd name="connsiteX3781" fmla="*/ 2570421 w 2689355"/>
              <a:gd name="connsiteY3781" fmla="*/ 627526 h 2689355"/>
              <a:gd name="connsiteX3782" fmla="*/ 2610435 w 2689355"/>
              <a:gd name="connsiteY3782" fmla="*/ 627526 h 2689355"/>
              <a:gd name="connsiteX3783" fmla="*/ 2610435 w 2689355"/>
              <a:gd name="connsiteY3783" fmla="*/ 587512 h 2689355"/>
              <a:gd name="connsiteX3784" fmla="*/ 2496706 w 2689355"/>
              <a:gd name="connsiteY3784" fmla="*/ 587512 h 2689355"/>
              <a:gd name="connsiteX3785" fmla="*/ 2496706 w 2689355"/>
              <a:gd name="connsiteY3785" fmla="*/ 627526 h 2689355"/>
              <a:gd name="connsiteX3786" fmla="*/ 2536719 w 2689355"/>
              <a:gd name="connsiteY3786" fmla="*/ 627526 h 2689355"/>
              <a:gd name="connsiteX3787" fmla="*/ 2536719 w 2689355"/>
              <a:gd name="connsiteY3787" fmla="*/ 587512 h 2689355"/>
              <a:gd name="connsiteX3788" fmla="*/ 2422990 w 2689355"/>
              <a:gd name="connsiteY3788" fmla="*/ 587512 h 2689355"/>
              <a:gd name="connsiteX3789" fmla="*/ 2422990 w 2689355"/>
              <a:gd name="connsiteY3789" fmla="*/ 627526 h 2689355"/>
              <a:gd name="connsiteX3790" fmla="*/ 2463004 w 2689355"/>
              <a:gd name="connsiteY3790" fmla="*/ 627526 h 2689355"/>
              <a:gd name="connsiteX3791" fmla="*/ 2463004 w 2689355"/>
              <a:gd name="connsiteY3791" fmla="*/ 587512 h 2689355"/>
              <a:gd name="connsiteX3792" fmla="*/ 2349275 w 2689355"/>
              <a:gd name="connsiteY3792" fmla="*/ 587512 h 2689355"/>
              <a:gd name="connsiteX3793" fmla="*/ 2349275 w 2689355"/>
              <a:gd name="connsiteY3793" fmla="*/ 627526 h 2689355"/>
              <a:gd name="connsiteX3794" fmla="*/ 2389288 w 2689355"/>
              <a:gd name="connsiteY3794" fmla="*/ 627526 h 2689355"/>
              <a:gd name="connsiteX3795" fmla="*/ 2389288 w 2689355"/>
              <a:gd name="connsiteY3795" fmla="*/ 587512 h 2689355"/>
              <a:gd name="connsiteX3796" fmla="*/ 2275559 w 2689355"/>
              <a:gd name="connsiteY3796" fmla="*/ 587512 h 2689355"/>
              <a:gd name="connsiteX3797" fmla="*/ 2275559 w 2689355"/>
              <a:gd name="connsiteY3797" fmla="*/ 627526 h 2689355"/>
              <a:gd name="connsiteX3798" fmla="*/ 2315573 w 2689355"/>
              <a:gd name="connsiteY3798" fmla="*/ 627526 h 2689355"/>
              <a:gd name="connsiteX3799" fmla="*/ 2315573 w 2689355"/>
              <a:gd name="connsiteY3799" fmla="*/ 587512 h 2689355"/>
              <a:gd name="connsiteX3800" fmla="*/ 2201843 w 2689355"/>
              <a:gd name="connsiteY3800" fmla="*/ 587512 h 2689355"/>
              <a:gd name="connsiteX3801" fmla="*/ 2201843 w 2689355"/>
              <a:gd name="connsiteY3801" fmla="*/ 627526 h 2689355"/>
              <a:gd name="connsiteX3802" fmla="*/ 2241857 w 2689355"/>
              <a:gd name="connsiteY3802" fmla="*/ 627526 h 2689355"/>
              <a:gd name="connsiteX3803" fmla="*/ 2241857 w 2689355"/>
              <a:gd name="connsiteY3803" fmla="*/ 587512 h 2689355"/>
              <a:gd name="connsiteX3804" fmla="*/ 2128128 w 2689355"/>
              <a:gd name="connsiteY3804" fmla="*/ 587512 h 2689355"/>
              <a:gd name="connsiteX3805" fmla="*/ 2128128 w 2689355"/>
              <a:gd name="connsiteY3805" fmla="*/ 627526 h 2689355"/>
              <a:gd name="connsiteX3806" fmla="*/ 2168142 w 2689355"/>
              <a:gd name="connsiteY3806" fmla="*/ 627526 h 2689355"/>
              <a:gd name="connsiteX3807" fmla="*/ 2168142 w 2689355"/>
              <a:gd name="connsiteY3807" fmla="*/ 587512 h 2689355"/>
              <a:gd name="connsiteX3808" fmla="*/ 2054412 w 2689355"/>
              <a:gd name="connsiteY3808" fmla="*/ 587512 h 2689355"/>
              <a:gd name="connsiteX3809" fmla="*/ 2054412 w 2689355"/>
              <a:gd name="connsiteY3809" fmla="*/ 627526 h 2689355"/>
              <a:gd name="connsiteX3810" fmla="*/ 2094426 w 2689355"/>
              <a:gd name="connsiteY3810" fmla="*/ 627526 h 2689355"/>
              <a:gd name="connsiteX3811" fmla="*/ 2094426 w 2689355"/>
              <a:gd name="connsiteY3811" fmla="*/ 587512 h 2689355"/>
              <a:gd name="connsiteX3812" fmla="*/ 1980697 w 2689355"/>
              <a:gd name="connsiteY3812" fmla="*/ 587512 h 2689355"/>
              <a:gd name="connsiteX3813" fmla="*/ 1980697 w 2689355"/>
              <a:gd name="connsiteY3813" fmla="*/ 627526 h 2689355"/>
              <a:gd name="connsiteX3814" fmla="*/ 2020711 w 2689355"/>
              <a:gd name="connsiteY3814" fmla="*/ 627526 h 2689355"/>
              <a:gd name="connsiteX3815" fmla="*/ 2020711 w 2689355"/>
              <a:gd name="connsiteY3815" fmla="*/ 587512 h 2689355"/>
              <a:gd name="connsiteX3816" fmla="*/ 1906981 w 2689355"/>
              <a:gd name="connsiteY3816" fmla="*/ 587512 h 2689355"/>
              <a:gd name="connsiteX3817" fmla="*/ 1906981 w 2689355"/>
              <a:gd name="connsiteY3817" fmla="*/ 627526 h 2689355"/>
              <a:gd name="connsiteX3818" fmla="*/ 1946995 w 2689355"/>
              <a:gd name="connsiteY3818" fmla="*/ 627526 h 2689355"/>
              <a:gd name="connsiteX3819" fmla="*/ 1946995 w 2689355"/>
              <a:gd name="connsiteY3819" fmla="*/ 587512 h 2689355"/>
              <a:gd name="connsiteX3820" fmla="*/ 1833266 w 2689355"/>
              <a:gd name="connsiteY3820" fmla="*/ 587512 h 2689355"/>
              <a:gd name="connsiteX3821" fmla="*/ 1833266 w 2689355"/>
              <a:gd name="connsiteY3821" fmla="*/ 627526 h 2689355"/>
              <a:gd name="connsiteX3822" fmla="*/ 1873280 w 2689355"/>
              <a:gd name="connsiteY3822" fmla="*/ 627526 h 2689355"/>
              <a:gd name="connsiteX3823" fmla="*/ 1873280 w 2689355"/>
              <a:gd name="connsiteY3823" fmla="*/ 587512 h 2689355"/>
              <a:gd name="connsiteX3824" fmla="*/ 1759551 w 2689355"/>
              <a:gd name="connsiteY3824" fmla="*/ 587512 h 2689355"/>
              <a:gd name="connsiteX3825" fmla="*/ 1759551 w 2689355"/>
              <a:gd name="connsiteY3825" fmla="*/ 627526 h 2689355"/>
              <a:gd name="connsiteX3826" fmla="*/ 1799565 w 2689355"/>
              <a:gd name="connsiteY3826" fmla="*/ 627526 h 2689355"/>
              <a:gd name="connsiteX3827" fmla="*/ 1799565 w 2689355"/>
              <a:gd name="connsiteY3827" fmla="*/ 587512 h 2689355"/>
              <a:gd name="connsiteX3828" fmla="*/ 1685835 w 2689355"/>
              <a:gd name="connsiteY3828" fmla="*/ 587512 h 2689355"/>
              <a:gd name="connsiteX3829" fmla="*/ 1685835 w 2689355"/>
              <a:gd name="connsiteY3829" fmla="*/ 627526 h 2689355"/>
              <a:gd name="connsiteX3830" fmla="*/ 1725849 w 2689355"/>
              <a:gd name="connsiteY3830" fmla="*/ 627526 h 2689355"/>
              <a:gd name="connsiteX3831" fmla="*/ 1725849 w 2689355"/>
              <a:gd name="connsiteY3831" fmla="*/ 587512 h 2689355"/>
              <a:gd name="connsiteX3832" fmla="*/ 1612120 w 2689355"/>
              <a:gd name="connsiteY3832" fmla="*/ 587512 h 2689355"/>
              <a:gd name="connsiteX3833" fmla="*/ 1612120 w 2689355"/>
              <a:gd name="connsiteY3833" fmla="*/ 627526 h 2689355"/>
              <a:gd name="connsiteX3834" fmla="*/ 1652133 w 2689355"/>
              <a:gd name="connsiteY3834" fmla="*/ 627526 h 2689355"/>
              <a:gd name="connsiteX3835" fmla="*/ 1652133 w 2689355"/>
              <a:gd name="connsiteY3835" fmla="*/ 587512 h 2689355"/>
              <a:gd name="connsiteX3836" fmla="*/ 1538404 w 2689355"/>
              <a:gd name="connsiteY3836" fmla="*/ 587512 h 2689355"/>
              <a:gd name="connsiteX3837" fmla="*/ 1538404 w 2689355"/>
              <a:gd name="connsiteY3837" fmla="*/ 627526 h 2689355"/>
              <a:gd name="connsiteX3838" fmla="*/ 1578418 w 2689355"/>
              <a:gd name="connsiteY3838" fmla="*/ 627526 h 2689355"/>
              <a:gd name="connsiteX3839" fmla="*/ 1578418 w 2689355"/>
              <a:gd name="connsiteY3839" fmla="*/ 587512 h 2689355"/>
              <a:gd name="connsiteX3840" fmla="*/ 1464688 w 2689355"/>
              <a:gd name="connsiteY3840" fmla="*/ 587512 h 2689355"/>
              <a:gd name="connsiteX3841" fmla="*/ 1464688 w 2689355"/>
              <a:gd name="connsiteY3841" fmla="*/ 627526 h 2689355"/>
              <a:gd name="connsiteX3842" fmla="*/ 1504702 w 2689355"/>
              <a:gd name="connsiteY3842" fmla="*/ 627526 h 2689355"/>
              <a:gd name="connsiteX3843" fmla="*/ 1504702 w 2689355"/>
              <a:gd name="connsiteY3843" fmla="*/ 587512 h 2689355"/>
              <a:gd name="connsiteX3844" fmla="*/ 1390973 w 2689355"/>
              <a:gd name="connsiteY3844" fmla="*/ 587512 h 2689355"/>
              <a:gd name="connsiteX3845" fmla="*/ 1390973 w 2689355"/>
              <a:gd name="connsiteY3845" fmla="*/ 627526 h 2689355"/>
              <a:gd name="connsiteX3846" fmla="*/ 1430986 w 2689355"/>
              <a:gd name="connsiteY3846" fmla="*/ 627526 h 2689355"/>
              <a:gd name="connsiteX3847" fmla="*/ 1430986 w 2689355"/>
              <a:gd name="connsiteY3847" fmla="*/ 587512 h 2689355"/>
              <a:gd name="connsiteX3848" fmla="*/ 1317258 w 2689355"/>
              <a:gd name="connsiteY3848" fmla="*/ 587512 h 2689355"/>
              <a:gd name="connsiteX3849" fmla="*/ 1317258 w 2689355"/>
              <a:gd name="connsiteY3849" fmla="*/ 627526 h 2689355"/>
              <a:gd name="connsiteX3850" fmla="*/ 1357271 w 2689355"/>
              <a:gd name="connsiteY3850" fmla="*/ 627526 h 2689355"/>
              <a:gd name="connsiteX3851" fmla="*/ 1357271 w 2689355"/>
              <a:gd name="connsiteY3851" fmla="*/ 587512 h 2689355"/>
              <a:gd name="connsiteX3852" fmla="*/ 1243543 w 2689355"/>
              <a:gd name="connsiteY3852" fmla="*/ 587512 h 2689355"/>
              <a:gd name="connsiteX3853" fmla="*/ 1243543 w 2689355"/>
              <a:gd name="connsiteY3853" fmla="*/ 627526 h 2689355"/>
              <a:gd name="connsiteX3854" fmla="*/ 1283557 w 2689355"/>
              <a:gd name="connsiteY3854" fmla="*/ 627526 h 2689355"/>
              <a:gd name="connsiteX3855" fmla="*/ 1283557 w 2689355"/>
              <a:gd name="connsiteY3855" fmla="*/ 587512 h 2689355"/>
              <a:gd name="connsiteX3856" fmla="*/ 1169827 w 2689355"/>
              <a:gd name="connsiteY3856" fmla="*/ 587512 h 2689355"/>
              <a:gd name="connsiteX3857" fmla="*/ 1169827 w 2689355"/>
              <a:gd name="connsiteY3857" fmla="*/ 627526 h 2689355"/>
              <a:gd name="connsiteX3858" fmla="*/ 1209841 w 2689355"/>
              <a:gd name="connsiteY3858" fmla="*/ 627526 h 2689355"/>
              <a:gd name="connsiteX3859" fmla="*/ 1209841 w 2689355"/>
              <a:gd name="connsiteY3859" fmla="*/ 587512 h 2689355"/>
              <a:gd name="connsiteX3860" fmla="*/ 1096112 w 2689355"/>
              <a:gd name="connsiteY3860" fmla="*/ 587512 h 2689355"/>
              <a:gd name="connsiteX3861" fmla="*/ 1096112 w 2689355"/>
              <a:gd name="connsiteY3861" fmla="*/ 627526 h 2689355"/>
              <a:gd name="connsiteX3862" fmla="*/ 1136125 w 2689355"/>
              <a:gd name="connsiteY3862" fmla="*/ 627526 h 2689355"/>
              <a:gd name="connsiteX3863" fmla="*/ 1136125 w 2689355"/>
              <a:gd name="connsiteY3863" fmla="*/ 587512 h 2689355"/>
              <a:gd name="connsiteX3864" fmla="*/ 1022396 w 2689355"/>
              <a:gd name="connsiteY3864" fmla="*/ 587512 h 2689355"/>
              <a:gd name="connsiteX3865" fmla="*/ 1022396 w 2689355"/>
              <a:gd name="connsiteY3865" fmla="*/ 627526 h 2689355"/>
              <a:gd name="connsiteX3866" fmla="*/ 1062410 w 2689355"/>
              <a:gd name="connsiteY3866" fmla="*/ 627526 h 2689355"/>
              <a:gd name="connsiteX3867" fmla="*/ 1062410 w 2689355"/>
              <a:gd name="connsiteY3867" fmla="*/ 587512 h 2689355"/>
              <a:gd name="connsiteX3868" fmla="*/ 948681 w 2689355"/>
              <a:gd name="connsiteY3868" fmla="*/ 587512 h 2689355"/>
              <a:gd name="connsiteX3869" fmla="*/ 948681 w 2689355"/>
              <a:gd name="connsiteY3869" fmla="*/ 627526 h 2689355"/>
              <a:gd name="connsiteX3870" fmla="*/ 988694 w 2689355"/>
              <a:gd name="connsiteY3870" fmla="*/ 627526 h 2689355"/>
              <a:gd name="connsiteX3871" fmla="*/ 988694 w 2689355"/>
              <a:gd name="connsiteY3871" fmla="*/ 587512 h 2689355"/>
              <a:gd name="connsiteX3872" fmla="*/ 874965 w 2689355"/>
              <a:gd name="connsiteY3872" fmla="*/ 587512 h 2689355"/>
              <a:gd name="connsiteX3873" fmla="*/ 874965 w 2689355"/>
              <a:gd name="connsiteY3873" fmla="*/ 627526 h 2689355"/>
              <a:gd name="connsiteX3874" fmla="*/ 914979 w 2689355"/>
              <a:gd name="connsiteY3874" fmla="*/ 627526 h 2689355"/>
              <a:gd name="connsiteX3875" fmla="*/ 914979 w 2689355"/>
              <a:gd name="connsiteY3875" fmla="*/ 587512 h 2689355"/>
              <a:gd name="connsiteX3876" fmla="*/ 801249 w 2689355"/>
              <a:gd name="connsiteY3876" fmla="*/ 587512 h 2689355"/>
              <a:gd name="connsiteX3877" fmla="*/ 801249 w 2689355"/>
              <a:gd name="connsiteY3877" fmla="*/ 627526 h 2689355"/>
              <a:gd name="connsiteX3878" fmla="*/ 841263 w 2689355"/>
              <a:gd name="connsiteY3878" fmla="*/ 627526 h 2689355"/>
              <a:gd name="connsiteX3879" fmla="*/ 841263 w 2689355"/>
              <a:gd name="connsiteY3879" fmla="*/ 587512 h 2689355"/>
              <a:gd name="connsiteX3880" fmla="*/ 727534 w 2689355"/>
              <a:gd name="connsiteY3880" fmla="*/ 587512 h 2689355"/>
              <a:gd name="connsiteX3881" fmla="*/ 727534 w 2689355"/>
              <a:gd name="connsiteY3881" fmla="*/ 627526 h 2689355"/>
              <a:gd name="connsiteX3882" fmla="*/ 767548 w 2689355"/>
              <a:gd name="connsiteY3882" fmla="*/ 627526 h 2689355"/>
              <a:gd name="connsiteX3883" fmla="*/ 767548 w 2689355"/>
              <a:gd name="connsiteY3883" fmla="*/ 587512 h 2689355"/>
              <a:gd name="connsiteX3884" fmla="*/ 653818 w 2689355"/>
              <a:gd name="connsiteY3884" fmla="*/ 587512 h 2689355"/>
              <a:gd name="connsiteX3885" fmla="*/ 653818 w 2689355"/>
              <a:gd name="connsiteY3885" fmla="*/ 627526 h 2689355"/>
              <a:gd name="connsiteX3886" fmla="*/ 693832 w 2689355"/>
              <a:gd name="connsiteY3886" fmla="*/ 627526 h 2689355"/>
              <a:gd name="connsiteX3887" fmla="*/ 693832 w 2689355"/>
              <a:gd name="connsiteY3887" fmla="*/ 587512 h 2689355"/>
              <a:gd name="connsiteX3888" fmla="*/ 580103 w 2689355"/>
              <a:gd name="connsiteY3888" fmla="*/ 587512 h 2689355"/>
              <a:gd name="connsiteX3889" fmla="*/ 580103 w 2689355"/>
              <a:gd name="connsiteY3889" fmla="*/ 627526 h 2689355"/>
              <a:gd name="connsiteX3890" fmla="*/ 620117 w 2689355"/>
              <a:gd name="connsiteY3890" fmla="*/ 627526 h 2689355"/>
              <a:gd name="connsiteX3891" fmla="*/ 620117 w 2689355"/>
              <a:gd name="connsiteY3891" fmla="*/ 587512 h 2689355"/>
              <a:gd name="connsiteX3892" fmla="*/ 506387 w 2689355"/>
              <a:gd name="connsiteY3892" fmla="*/ 587512 h 2689355"/>
              <a:gd name="connsiteX3893" fmla="*/ 506387 w 2689355"/>
              <a:gd name="connsiteY3893" fmla="*/ 627526 h 2689355"/>
              <a:gd name="connsiteX3894" fmla="*/ 546401 w 2689355"/>
              <a:gd name="connsiteY3894" fmla="*/ 627526 h 2689355"/>
              <a:gd name="connsiteX3895" fmla="*/ 546401 w 2689355"/>
              <a:gd name="connsiteY3895" fmla="*/ 587512 h 2689355"/>
              <a:gd name="connsiteX3896" fmla="*/ 432672 w 2689355"/>
              <a:gd name="connsiteY3896" fmla="*/ 587512 h 2689355"/>
              <a:gd name="connsiteX3897" fmla="*/ 432672 w 2689355"/>
              <a:gd name="connsiteY3897" fmla="*/ 627526 h 2689355"/>
              <a:gd name="connsiteX3898" fmla="*/ 472686 w 2689355"/>
              <a:gd name="connsiteY3898" fmla="*/ 627526 h 2689355"/>
              <a:gd name="connsiteX3899" fmla="*/ 472686 w 2689355"/>
              <a:gd name="connsiteY3899" fmla="*/ 587512 h 2689355"/>
              <a:gd name="connsiteX3900" fmla="*/ 358956 w 2689355"/>
              <a:gd name="connsiteY3900" fmla="*/ 587512 h 2689355"/>
              <a:gd name="connsiteX3901" fmla="*/ 358956 w 2689355"/>
              <a:gd name="connsiteY3901" fmla="*/ 627526 h 2689355"/>
              <a:gd name="connsiteX3902" fmla="*/ 398970 w 2689355"/>
              <a:gd name="connsiteY3902" fmla="*/ 627526 h 2689355"/>
              <a:gd name="connsiteX3903" fmla="*/ 398970 w 2689355"/>
              <a:gd name="connsiteY3903" fmla="*/ 587512 h 2689355"/>
              <a:gd name="connsiteX3904" fmla="*/ 285241 w 2689355"/>
              <a:gd name="connsiteY3904" fmla="*/ 587512 h 2689355"/>
              <a:gd name="connsiteX3905" fmla="*/ 285241 w 2689355"/>
              <a:gd name="connsiteY3905" fmla="*/ 627526 h 2689355"/>
              <a:gd name="connsiteX3906" fmla="*/ 325255 w 2689355"/>
              <a:gd name="connsiteY3906" fmla="*/ 627526 h 2689355"/>
              <a:gd name="connsiteX3907" fmla="*/ 325255 w 2689355"/>
              <a:gd name="connsiteY3907" fmla="*/ 587512 h 2689355"/>
              <a:gd name="connsiteX3908" fmla="*/ 211525 w 2689355"/>
              <a:gd name="connsiteY3908" fmla="*/ 587512 h 2689355"/>
              <a:gd name="connsiteX3909" fmla="*/ 211525 w 2689355"/>
              <a:gd name="connsiteY3909" fmla="*/ 627526 h 2689355"/>
              <a:gd name="connsiteX3910" fmla="*/ 251539 w 2689355"/>
              <a:gd name="connsiteY3910" fmla="*/ 627526 h 2689355"/>
              <a:gd name="connsiteX3911" fmla="*/ 251539 w 2689355"/>
              <a:gd name="connsiteY3911" fmla="*/ 587512 h 2689355"/>
              <a:gd name="connsiteX3912" fmla="*/ 137810 w 2689355"/>
              <a:gd name="connsiteY3912" fmla="*/ 587512 h 2689355"/>
              <a:gd name="connsiteX3913" fmla="*/ 137810 w 2689355"/>
              <a:gd name="connsiteY3913" fmla="*/ 627526 h 2689355"/>
              <a:gd name="connsiteX3914" fmla="*/ 177824 w 2689355"/>
              <a:gd name="connsiteY3914" fmla="*/ 627526 h 2689355"/>
              <a:gd name="connsiteX3915" fmla="*/ 177824 w 2689355"/>
              <a:gd name="connsiteY3915" fmla="*/ 587512 h 2689355"/>
              <a:gd name="connsiteX3916" fmla="*/ 64088 w 2689355"/>
              <a:gd name="connsiteY3916" fmla="*/ 587512 h 2689355"/>
              <a:gd name="connsiteX3917" fmla="*/ 64088 w 2689355"/>
              <a:gd name="connsiteY3917" fmla="*/ 627526 h 2689355"/>
              <a:gd name="connsiteX3918" fmla="*/ 104108 w 2689355"/>
              <a:gd name="connsiteY3918" fmla="*/ 627526 h 2689355"/>
              <a:gd name="connsiteX3919" fmla="*/ 104108 w 2689355"/>
              <a:gd name="connsiteY3919" fmla="*/ 587512 h 2689355"/>
              <a:gd name="connsiteX3920" fmla="*/ 2570421 w 2689355"/>
              <a:gd name="connsiteY3920" fmla="*/ 513797 h 2689355"/>
              <a:gd name="connsiteX3921" fmla="*/ 2570421 w 2689355"/>
              <a:gd name="connsiteY3921" fmla="*/ 553811 h 2689355"/>
              <a:gd name="connsiteX3922" fmla="*/ 2610435 w 2689355"/>
              <a:gd name="connsiteY3922" fmla="*/ 553811 h 2689355"/>
              <a:gd name="connsiteX3923" fmla="*/ 2610435 w 2689355"/>
              <a:gd name="connsiteY3923" fmla="*/ 513797 h 2689355"/>
              <a:gd name="connsiteX3924" fmla="*/ 2496706 w 2689355"/>
              <a:gd name="connsiteY3924" fmla="*/ 513797 h 2689355"/>
              <a:gd name="connsiteX3925" fmla="*/ 2496706 w 2689355"/>
              <a:gd name="connsiteY3925" fmla="*/ 553811 h 2689355"/>
              <a:gd name="connsiteX3926" fmla="*/ 2536719 w 2689355"/>
              <a:gd name="connsiteY3926" fmla="*/ 553811 h 2689355"/>
              <a:gd name="connsiteX3927" fmla="*/ 2536719 w 2689355"/>
              <a:gd name="connsiteY3927" fmla="*/ 513797 h 2689355"/>
              <a:gd name="connsiteX3928" fmla="*/ 2422990 w 2689355"/>
              <a:gd name="connsiteY3928" fmla="*/ 513797 h 2689355"/>
              <a:gd name="connsiteX3929" fmla="*/ 2422990 w 2689355"/>
              <a:gd name="connsiteY3929" fmla="*/ 553811 h 2689355"/>
              <a:gd name="connsiteX3930" fmla="*/ 2463004 w 2689355"/>
              <a:gd name="connsiteY3930" fmla="*/ 553811 h 2689355"/>
              <a:gd name="connsiteX3931" fmla="*/ 2463004 w 2689355"/>
              <a:gd name="connsiteY3931" fmla="*/ 513797 h 2689355"/>
              <a:gd name="connsiteX3932" fmla="*/ 2349275 w 2689355"/>
              <a:gd name="connsiteY3932" fmla="*/ 513797 h 2689355"/>
              <a:gd name="connsiteX3933" fmla="*/ 2349275 w 2689355"/>
              <a:gd name="connsiteY3933" fmla="*/ 553811 h 2689355"/>
              <a:gd name="connsiteX3934" fmla="*/ 2389288 w 2689355"/>
              <a:gd name="connsiteY3934" fmla="*/ 553811 h 2689355"/>
              <a:gd name="connsiteX3935" fmla="*/ 2389288 w 2689355"/>
              <a:gd name="connsiteY3935" fmla="*/ 513797 h 2689355"/>
              <a:gd name="connsiteX3936" fmla="*/ 2275559 w 2689355"/>
              <a:gd name="connsiteY3936" fmla="*/ 513797 h 2689355"/>
              <a:gd name="connsiteX3937" fmla="*/ 2275559 w 2689355"/>
              <a:gd name="connsiteY3937" fmla="*/ 553811 h 2689355"/>
              <a:gd name="connsiteX3938" fmla="*/ 2315573 w 2689355"/>
              <a:gd name="connsiteY3938" fmla="*/ 553811 h 2689355"/>
              <a:gd name="connsiteX3939" fmla="*/ 2315573 w 2689355"/>
              <a:gd name="connsiteY3939" fmla="*/ 513797 h 2689355"/>
              <a:gd name="connsiteX3940" fmla="*/ 2201843 w 2689355"/>
              <a:gd name="connsiteY3940" fmla="*/ 513797 h 2689355"/>
              <a:gd name="connsiteX3941" fmla="*/ 2201843 w 2689355"/>
              <a:gd name="connsiteY3941" fmla="*/ 553811 h 2689355"/>
              <a:gd name="connsiteX3942" fmla="*/ 2241857 w 2689355"/>
              <a:gd name="connsiteY3942" fmla="*/ 553811 h 2689355"/>
              <a:gd name="connsiteX3943" fmla="*/ 2241857 w 2689355"/>
              <a:gd name="connsiteY3943" fmla="*/ 513797 h 2689355"/>
              <a:gd name="connsiteX3944" fmla="*/ 2128128 w 2689355"/>
              <a:gd name="connsiteY3944" fmla="*/ 513797 h 2689355"/>
              <a:gd name="connsiteX3945" fmla="*/ 2128128 w 2689355"/>
              <a:gd name="connsiteY3945" fmla="*/ 553811 h 2689355"/>
              <a:gd name="connsiteX3946" fmla="*/ 2168142 w 2689355"/>
              <a:gd name="connsiteY3946" fmla="*/ 553811 h 2689355"/>
              <a:gd name="connsiteX3947" fmla="*/ 2168142 w 2689355"/>
              <a:gd name="connsiteY3947" fmla="*/ 513797 h 2689355"/>
              <a:gd name="connsiteX3948" fmla="*/ 2054412 w 2689355"/>
              <a:gd name="connsiteY3948" fmla="*/ 513797 h 2689355"/>
              <a:gd name="connsiteX3949" fmla="*/ 2054412 w 2689355"/>
              <a:gd name="connsiteY3949" fmla="*/ 553811 h 2689355"/>
              <a:gd name="connsiteX3950" fmla="*/ 2094426 w 2689355"/>
              <a:gd name="connsiteY3950" fmla="*/ 553811 h 2689355"/>
              <a:gd name="connsiteX3951" fmla="*/ 2094426 w 2689355"/>
              <a:gd name="connsiteY3951" fmla="*/ 513797 h 2689355"/>
              <a:gd name="connsiteX3952" fmla="*/ 1980697 w 2689355"/>
              <a:gd name="connsiteY3952" fmla="*/ 513797 h 2689355"/>
              <a:gd name="connsiteX3953" fmla="*/ 1980697 w 2689355"/>
              <a:gd name="connsiteY3953" fmla="*/ 553811 h 2689355"/>
              <a:gd name="connsiteX3954" fmla="*/ 2020711 w 2689355"/>
              <a:gd name="connsiteY3954" fmla="*/ 553811 h 2689355"/>
              <a:gd name="connsiteX3955" fmla="*/ 2020711 w 2689355"/>
              <a:gd name="connsiteY3955" fmla="*/ 513797 h 2689355"/>
              <a:gd name="connsiteX3956" fmla="*/ 1906981 w 2689355"/>
              <a:gd name="connsiteY3956" fmla="*/ 513797 h 2689355"/>
              <a:gd name="connsiteX3957" fmla="*/ 1906981 w 2689355"/>
              <a:gd name="connsiteY3957" fmla="*/ 553811 h 2689355"/>
              <a:gd name="connsiteX3958" fmla="*/ 1946995 w 2689355"/>
              <a:gd name="connsiteY3958" fmla="*/ 553811 h 2689355"/>
              <a:gd name="connsiteX3959" fmla="*/ 1946995 w 2689355"/>
              <a:gd name="connsiteY3959" fmla="*/ 513797 h 2689355"/>
              <a:gd name="connsiteX3960" fmla="*/ 1833266 w 2689355"/>
              <a:gd name="connsiteY3960" fmla="*/ 513797 h 2689355"/>
              <a:gd name="connsiteX3961" fmla="*/ 1833266 w 2689355"/>
              <a:gd name="connsiteY3961" fmla="*/ 553811 h 2689355"/>
              <a:gd name="connsiteX3962" fmla="*/ 1873280 w 2689355"/>
              <a:gd name="connsiteY3962" fmla="*/ 553811 h 2689355"/>
              <a:gd name="connsiteX3963" fmla="*/ 1873280 w 2689355"/>
              <a:gd name="connsiteY3963" fmla="*/ 513797 h 2689355"/>
              <a:gd name="connsiteX3964" fmla="*/ 1759551 w 2689355"/>
              <a:gd name="connsiteY3964" fmla="*/ 513797 h 2689355"/>
              <a:gd name="connsiteX3965" fmla="*/ 1759551 w 2689355"/>
              <a:gd name="connsiteY3965" fmla="*/ 553811 h 2689355"/>
              <a:gd name="connsiteX3966" fmla="*/ 1799565 w 2689355"/>
              <a:gd name="connsiteY3966" fmla="*/ 553811 h 2689355"/>
              <a:gd name="connsiteX3967" fmla="*/ 1799565 w 2689355"/>
              <a:gd name="connsiteY3967" fmla="*/ 513797 h 2689355"/>
              <a:gd name="connsiteX3968" fmla="*/ 1685835 w 2689355"/>
              <a:gd name="connsiteY3968" fmla="*/ 513797 h 2689355"/>
              <a:gd name="connsiteX3969" fmla="*/ 1685835 w 2689355"/>
              <a:gd name="connsiteY3969" fmla="*/ 553811 h 2689355"/>
              <a:gd name="connsiteX3970" fmla="*/ 1725849 w 2689355"/>
              <a:gd name="connsiteY3970" fmla="*/ 553811 h 2689355"/>
              <a:gd name="connsiteX3971" fmla="*/ 1725849 w 2689355"/>
              <a:gd name="connsiteY3971" fmla="*/ 513797 h 2689355"/>
              <a:gd name="connsiteX3972" fmla="*/ 1612120 w 2689355"/>
              <a:gd name="connsiteY3972" fmla="*/ 513797 h 2689355"/>
              <a:gd name="connsiteX3973" fmla="*/ 1612120 w 2689355"/>
              <a:gd name="connsiteY3973" fmla="*/ 553811 h 2689355"/>
              <a:gd name="connsiteX3974" fmla="*/ 1652133 w 2689355"/>
              <a:gd name="connsiteY3974" fmla="*/ 553811 h 2689355"/>
              <a:gd name="connsiteX3975" fmla="*/ 1652133 w 2689355"/>
              <a:gd name="connsiteY3975" fmla="*/ 513797 h 2689355"/>
              <a:gd name="connsiteX3976" fmla="*/ 1538404 w 2689355"/>
              <a:gd name="connsiteY3976" fmla="*/ 513797 h 2689355"/>
              <a:gd name="connsiteX3977" fmla="*/ 1538404 w 2689355"/>
              <a:gd name="connsiteY3977" fmla="*/ 553811 h 2689355"/>
              <a:gd name="connsiteX3978" fmla="*/ 1578418 w 2689355"/>
              <a:gd name="connsiteY3978" fmla="*/ 553811 h 2689355"/>
              <a:gd name="connsiteX3979" fmla="*/ 1578418 w 2689355"/>
              <a:gd name="connsiteY3979" fmla="*/ 513797 h 2689355"/>
              <a:gd name="connsiteX3980" fmla="*/ 1464688 w 2689355"/>
              <a:gd name="connsiteY3980" fmla="*/ 513797 h 2689355"/>
              <a:gd name="connsiteX3981" fmla="*/ 1464688 w 2689355"/>
              <a:gd name="connsiteY3981" fmla="*/ 553811 h 2689355"/>
              <a:gd name="connsiteX3982" fmla="*/ 1504702 w 2689355"/>
              <a:gd name="connsiteY3982" fmla="*/ 553811 h 2689355"/>
              <a:gd name="connsiteX3983" fmla="*/ 1504702 w 2689355"/>
              <a:gd name="connsiteY3983" fmla="*/ 513797 h 2689355"/>
              <a:gd name="connsiteX3984" fmla="*/ 1390973 w 2689355"/>
              <a:gd name="connsiteY3984" fmla="*/ 513797 h 2689355"/>
              <a:gd name="connsiteX3985" fmla="*/ 1390973 w 2689355"/>
              <a:gd name="connsiteY3985" fmla="*/ 553811 h 2689355"/>
              <a:gd name="connsiteX3986" fmla="*/ 1430986 w 2689355"/>
              <a:gd name="connsiteY3986" fmla="*/ 553811 h 2689355"/>
              <a:gd name="connsiteX3987" fmla="*/ 1430986 w 2689355"/>
              <a:gd name="connsiteY3987" fmla="*/ 513797 h 2689355"/>
              <a:gd name="connsiteX3988" fmla="*/ 1317258 w 2689355"/>
              <a:gd name="connsiteY3988" fmla="*/ 513797 h 2689355"/>
              <a:gd name="connsiteX3989" fmla="*/ 1317258 w 2689355"/>
              <a:gd name="connsiteY3989" fmla="*/ 553811 h 2689355"/>
              <a:gd name="connsiteX3990" fmla="*/ 1357271 w 2689355"/>
              <a:gd name="connsiteY3990" fmla="*/ 553811 h 2689355"/>
              <a:gd name="connsiteX3991" fmla="*/ 1357271 w 2689355"/>
              <a:gd name="connsiteY3991" fmla="*/ 513797 h 2689355"/>
              <a:gd name="connsiteX3992" fmla="*/ 1243543 w 2689355"/>
              <a:gd name="connsiteY3992" fmla="*/ 513797 h 2689355"/>
              <a:gd name="connsiteX3993" fmla="*/ 1243543 w 2689355"/>
              <a:gd name="connsiteY3993" fmla="*/ 553811 h 2689355"/>
              <a:gd name="connsiteX3994" fmla="*/ 1283557 w 2689355"/>
              <a:gd name="connsiteY3994" fmla="*/ 553811 h 2689355"/>
              <a:gd name="connsiteX3995" fmla="*/ 1283557 w 2689355"/>
              <a:gd name="connsiteY3995" fmla="*/ 513797 h 2689355"/>
              <a:gd name="connsiteX3996" fmla="*/ 1169827 w 2689355"/>
              <a:gd name="connsiteY3996" fmla="*/ 513797 h 2689355"/>
              <a:gd name="connsiteX3997" fmla="*/ 1169827 w 2689355"/>
              <a:gd name="connsiteY3997" fmla="*/ 553811 h 2689355"/>
              <a:gd name="connsiteX3998" fmla="*/ 1209841 w 2689355"/>
              <a:gd name="connsiteY3998" fmla="*/ 553811 h 2689355"/>
              <a:gd name="connsiteX3999" fmla="*/ 1209841 w 2689355"/>
              <a:gd name="connsiteY3999" fmla="*/ 513797 h 2689355"/>
              <a:gd name="connsiteX4000" fmla="*/ 1096112 w 2689355"/>
              <a:gd name="connsiteY4000" fmla="*/ 513797 h 2689355"/>
              <a:gd name="connsiteX4001" fmla="*/ 1096112 w 2689355"/>
              <a:gd name="connsiteY4001" fmla="*/ 553811 h 2689355"/>
              <a:gd name="connsiteX4002" fmla="*/ 1136125 w 2689355"/>
              <a:gd name="connsiteY4002" fmla="*/ 553811 h 2689355"/>
              <a:gd name="connsiteX4003" fmla="*/ 1136125 w 2689355"/>
              <a:gd name="connsiteY4003" fmla="*/ 513797 h 2689355"/>
              <a:gd name="connsiteX4004" fmla="*/ 1022396 w 2689355"/>
              <a:gd name="connsiteY4004" fmla="*/ 513797 h 2689355"/>
              <a:gd name="connsiteX4005" fmla="*/ 1022396 w 2689355"/>
              <a:gd name="connsiteY4005" fmla="*/ 553811 h 2689355"/>
              <a:gd name="connsiteX4006" fmla="*/ 1062410 w 2689355"/>
              <a:gd name="connsiteY4006" fmla="*/ 553811 h 2689355"/>
              <a:gd name="connsiteX4007" fmla="*/ 1062410 w 2689355"/>
              <a:gd name="connsiteY4007" fmla="*/ 513797 h 2689355"/>
              <a:gd name="connsiteX4008" fmla="*/ 948681 w 2689355"/>
              <a:gd name="connsiteY4008" fmla="*/ 513797 h 2689355"/>
              <a:gd name="connsiteX4009" fmla="*/ 948681 w 2689355"/>
              <a:gd name="connsiteY4009" fmla="*/ 553811 h 2689355"/>
              <a:gd name="connsiteX4010" fmla="*/ 988694 w 2689355"/>
              <a:gd name="connsiteY4010" fmla="*/ 553811 h 2689355"/>
              <a:gd name="connsiteX4011" fmla="*/ 988694 w 2689355"/>
              <a:gd name="connsiteY4011" fmla="*/ 513797 h 2689355"/>
              <a:gd name="connsiteX4012" fmla="*/ 874965 w 2689355"/>
              <a:gd name="connsiteY4012" fmla="*/ 513797 h 2689355"/>
              <a:gd name="connsiteX4013" fmla="*/ 874965 w 2689355"/>
              <a:gd name="connsiteY4013" fmla="*/ 553811 h 2689355"/>
              <a:gd name="connsiteX4014" fmla="*/ 914979 w 2689355"/>
              <a:gd name="connsiteY4014" fmla="*/ 553811 h 2689355"/>
              <a:gd name="connsiteX4015" fmla="*/ 914979 w 2689355"/>
              <a:gd name="connsiteY4015" fmla="*/ 513797 h 2689355"/>
              <a:gd name="connsiteX4016" fmla="*/ 801249 w 2689355"/>
              <a:gd name="connsiteY4016" fmla="*/ 513797 h 2689355"/>
              <a:gd name="connsiteX4017" fmla="*/ 801249 w 2689355"/>
              <a:gd name="connsiteY4017" fmla="*/ 553811 h 2689355"/>
              <a:gd name="connsiteX4018" fmla="*/ 841263 w 2689355"/>
              <a:gd name="connsiteY4018" fmla="*/ 553811 h 2689355"/>
              <a:gd name="connsiteX4019" fmla="*/ 841263 w 2689355"/>
              <a:gd name="connsiteY4019" fmla="*/ 513797 h 2689355"/>
              <a:gd name="connsiteX4020" fmla="*/ 727534 w 2689355"/>
              <a:gd name="connsiteY4020" fmla="*/ 513797 h 2689355"/>
              <a:gd name="connsiteX4021" fmla="*/ 727534 w 2689355"/>
              <a:gd name="connsiteY4021" fmla="*/ 553811 h 2689355"/>
              <a:gd name="connsiteX4022" fmla="*/ 767548 w 2689355"/>
              <a:gd name="connsiteY4022" fmla="*/ 553811 h 2689355"/>
              <a:gd name="connsiteX4023" fmla="*/ 767548 w 2689355"/>
              <a:gd name="connsiteY4023" fmla="*/ 513797 h 2689355"/>
              <a:gd name="connsiteX4024" fmla="*/ 653818 w 2689355"/>
              <a:gd name="connsiteY4024" fmla="*/ 513797 h 2689355"/>
              <a:gd name="connsiteX4025" fmla="*/ 653818 w 2689355"/>
              <a:gd name="connsiteY4025" fmla="*/ 553811 h 2689355"/>
              <a:gd name="connsiteX4026" fmla="*/ 693832 w 2689355"/>
              <a:gd name="connsiteY4026" fmla="*/ 553811 h 2689355"/>
              <a:gd name="connsiteX4027" fmla="*/ 693832 w 2689355"/>
              <a:gd name="connsiteY4027" fmla="*/ 513797 h 2689355"/>
              <a:gd name="connsiteX4028" fmla="*/ 580103 w 2689355"/>
              <a:gd name="connsiteY4028" fmla="*/ 513797 h 2689355"/>
              <a:gd name="connsiteX4029" fmla="*/ 580103 w 2689355"/>
              <a:gd name="connsiteY4029" fmla="*/ 553811 h 2689355"/>
              <a:gd name="connsiteX4030" fmla="*/ 620117 w 2689355"/>
              <a:gd name="connsiteY4030" fmla="*/ 553811 h 2689355"/>
              <a:gd name="connsiteX4031" fmla="*/ 620117 w 2689355"/>
              <a:gd name="connsiteY4031" fmla="*/ 513797 h 2689355"/>
              <a:gd name="connsiteX4032" fmla="*/ 506387 w 2689355"/>
              <a:gd name="connsiteY4032" fmla="*/ 513797 h 2689355"/>
              <a:gd name="connsiteX4033" fmla="*/ 506387 w 2689355"/>
              <a:gd name="connsiteY4033" fmla="*/ 553811 h 2689355"/>
              <a:gd name="connsiteX4034" fmla="*/ 546401 w 2689355"/>
              <a:gd name="connsiteY4034" fmla="*/ 553811 h 2689355"/>
              <a:gd name="connsiteX4035" fmla="*/ 546401 w 2689355"/>
              <a:gd name="connsiteY4035" fmla="*/ 513797 h 2689355"/>
              <a:gd name="connsiteX4036" fmla="*/ 432672 w 2689355"/>
              <a:gd name="connsiteY4036" fmla="*/ 513797 h 2689355"/>
              <a:gd name="connsiteX4037" fmla="*/ 432672 w 2689355"/>
              <a:gd name="connsiteY4037" fmla="*/ 553811 h 2689355"/>
              <a:gd name="connsiteX4038" fmla="*/ 472686 w 2689355"/>
              <a:gd name="connsiteY4038" fmla="*/ 553811 h 2689355"/>
              <a:gd name="connsiteX4039" fmla="*/ 472686 w 2689355"/>
              <a:gd name="connsiteY4039" fmla="*/ 513797 h 2689355"/>
              <a:gd name="connsiteX4040" fmla="*/ 358956 w 2689355"/>
              <a:gd name="connsiteY4040" fmla="*/ 513797 h 2689355"/>
              <a:gd name="connsiteX4041" fmla="*/ 358956 w 2689355"/>
              <a:gd name="connsiteY4041" fmla="*/ 553811 h 2689355"/>
              <a:gd name="connsiteX4042" fmla="*/ 398970 w 2689355"/>
              <a:gd name="connsiteY4042" fmla="*/ 553811 h 2689355"/>
              <a:gd name="connsiteX4043" fmla="*/ 398970 w 2689355"/>
              <a:gd name="connsiteY4043" fmla="*/ 513797 h 2689355"/>
              <a:gd name="connsiteX4044" fmla="*/ 285241 w 2689355"/>
              <a:gd name="connsiteY4044" fmla="*/ 513797 h 2689355"/>
              <a:gd name="connsiteX4045" fmla="*/ 285241 w 2689355"/>
              <a:gd name="connsiteY4045" fmla="*/ 553811 h 2689355"/>
              <a:gd name="connsiteX4046" fmla="*/ 325255 w 2689355"/>
              <a:gd name="connsiteY4046" fmla="*/ 553811 h 2689355"/>
              <a:gd name="connsiteX4047" fmla="*/ 325255 w 2689355"/>
              <a:gd name="connsiteY4047" fmla="*/ 513797 h 2689355"/>
              <a:gd name="connsiteX4048" fmla="*/ 211525 w 2689355"/>
              <a:gd name="connsiteY4048" fmla="*/ 513797 h 2689355"/>
              <a:gd name="connsiteX4049" fmla="*/ 211525 w 2689355"/>
              <a:gd name="connsiteY4049" fmla="*/ 553811 h 2689355"/>
              <a:gd name="connsiteX4050" fmla="*/ 251539 w 2689355"/>
              <a:gd name="connsiteY4050" fmla="*/ 553811 h 2689355"/>
              <a:gd name="connsiteX4051" fmla="*/ 251539 w 2689355"/>
              <a:gd name="connsiteY4051" fmla="*/ 513797 h 2689355"/>
              <a:gd name="connsiteX4052" fmla="*/ 137810 w 2689355"/>
              <a:gd name="connsiteY4052" fmla="*/ 513797 h 2689355"/>
              <a:gd name="connsiteX4053" fmla="*/ 137810 w 2689355"/>
              <a:gd name="connsiteY4053" fmla="*/ 553811 h 2689355"/>
              <a:gd name="connsiteX4054" fmla="*/ 177824 w 2689355"/>
              <a:gd name="connsiteY4054" fmla="*/ 553811 h 2689355"/>
              <a:gd name="connsiteX4055" fmla="*/ 177824 w 2689355"/>
              <a:gd name="connsiteY4055" fmla="*/ 513797 h 2689355"/>
              <a:gd name="connsiteX4056" fmla="*/ 64088 w 2689355"/>
              <a:gd name="connsiteY4056" fmla="*/ 513797 h 2689355"/>
              <a:gd name="connsiteX4057" fmla="*/ 64088 w 2689355"/>
              <a:gd name="connsiteY4057" fmla="*/ 553811 h 2689355"/>
              <a:gd name="connsiteX4058" fmla="*/ 104108 w 2689355"/>
              <a:gd name="connsiteY4058" fmla="*/ 553811 h 2689355"/>
              <a:gd name="connsiteX4059" fmla="*/ 104108 w 2689355"/>
              <a:gd name="connsiteY4059" fmla="*/ 513797 h 2689355"/>
              <a:gd name="connsiteX4060" fmla="*/ 2570421 w 2689355"/>
              <a:gd name="connsiteY4060" fmla="*/ 440081 h 2689355"/>
              <a:gd name="connsiteX4061" fmla="*/ 2570421 w 2689355"/>
              <a:gd name="connsiteY4061" fmla="*/ 480095 h 2689355"/>
              <a:gd name="connsiteX4062" fmla="*/ 2610435 w 2689355"/>
              <a:gd name="connsiteY4062" fmla="*/ 480095 h 2689355"/>
              <a:gd name="connsiteX4063" fmla="*/ 2610435 w 2689355"/>
              <a:gd name="connsiteY4063" fmla="*/ 440081 h 2689355"/>
              <a:gd name="connsiteX4064" fmla="*/ 2496706 w 2689355"/>
              <a:gd name="connsiteY4064" fmla="*/ 440081 h 2689355"/>
              <a:gd name="connsiteX4065" fmla="*/ 2496706 w 2689355"/>
              <a:gd name="connsiteY4065" fmla="*/ 480095 h 2689355"/>
              <a:gd name="connsiteX4066" fmla="*/ 2536719 w 2689355"/>
              <a:gd name="connsiteY4066" fmla="*/ 480095 h 2689355"/>
              <a:gd name="connsiteX4067" fmla="*/ 2536719 w 2689355"/>
              <a:gd name="connsiteY4067" fmla="*/ 440081 h 2689355"/>
              <a:gd name="connsiteX4068" fmla="*/ 2422990 w 2689355"/>
              <a:gd name="connsiteY4068" fmla="*/ 440081 h 2689355"/>
              <a:gd name="connsiteX4069" fmla="*/ 2422990 w 2689355"/>
              <a:gd name="connsiteY4069" fmla="*/ 480095 h 2689355"/>
              <a:gd name="connsiteX4070" fmla="*/ 2463004 w 2689355"/>
              <a:gd name="connsiteY4070" fmla="*/ 480095 h 2689355"/>
              <a:gd name="connsiteX4071" fmla="*/ 2463004 w 2689355"/>
              <a:gd name="connsiteY4071" fmla="*/ 440081 h 2689355"/>
              <a:gd name="connsiteX4072" fmla="*/ 2349275 w 2689355"/>
              <a:gd name="connsiteY4072" fmla="*/ 440081 h 2689355"/>
              <a:gd name="connsiteX4073" fmla="*/ 2349275 w 2689355"/>
              <a:gd name="connsiteY4073" fmla="*/ 480095 h 2689355"/>
              <a:gd name="connsiteX4074" fmla="*/ 2389288 w 2689355"/>
              <a:gd name="connsiteY4074" fmla="*/ 480095 h 2689355"/>
              <a:gd name="connsiteX4075" fmla="*/ 2389288 w 2689355"/>
              <a:gd name="connsiteY4075" fmla="*/ 440081 h 2689355"/>
              <a:gd name="connsiteX4076" fmla="*/ 2275559 w 2689355"/>
              <a:gd name="connsiteY4076" fmla="*/ 440081 h 2689355"/>
              <a:gd name="connsiteX4077" fmla="*/ 2275559 w 2689355"/>
              <a:gd name="connsiteY4077" fmla="*/ 480095 h 2689355"/>
              <a:gd name="connsiteX4078" fmla="*/ 2315573 w 2689355"/>
              <a:gd name="connsiteY4078" fmla="*/ 480095 h 2689355"/>
              <a:gd name="connsiteX4079" fmla="*/ 2315573 w 2689355"/>
              <a:gd name="connsiteY4079" fmla="*/ 440081 h 2689355"/>
              <a:gd name="connsiteX4080" fmla="*/ 2201843 w 2689355"/>
              <a:gd name="connsiteY4080" fmla="*/ 440081 h 2689355"/>
              <a:gd name="connsiteX4081" fmla="*/ 2201843 w 2689355"/>
              <a:gd name="connsiteY4081" fmla="*/ 480095 h 2689355"/>
              <a:gd name="connsiteX4082" fmla="*/ 2241857 w 2689355"/>
              <a:gd name="connsiteY4082" fmla="*/ 480095 h 2689355"/>
              <a:gd name="connsiteX4083" fmla="*/ 2241857 w 2689355"/>
              <a:gd name="connsiteY4083" fmla="*/ 440081 h 2689355"/>
              <a:gd name="connsiteX4084" fmla="*/ 2128128 w 2689355"/>
              <a:gd name="connsiteY4084" fmla="*/ 440081 h 2689355"/>
              <a:gd name="connsiteX4085" fmla="*/ 2128128 w 2689355"/>
              <a:gd name="connsiteY4085" fmla="*/ 480095 h 2689355"/>
              <a:gd name="connsiteX4086" fmla="*/ 2168142 w 2689355"/>
              <a:gd name="connsiteY4086" fmla="*/ 480095 h 2689355"/>
              <a:gd name="connsiteX4087" fmla="*/ 2168142 w 2689355"/>
              <a:gd name="connsiteY4087" fmla="*/ 440081 h 2689355"/>
              <a:gd name="connsiteX4088" fmla="*/ 2054412 w 2689355"/>
              <a:gd name="connsiteY4088" fmla="*/ 440081 h 2689355"/>
              <a:gd name="connsiteX4089" fmla="*/ 2054412 w 2689355"/>
              <a:gd name="connsiteY4089" fmla="*/ 480095 h 2689355"/>
              <a:gd name="connsiteX4090" fmla="*/ 2094426 w 2689355"/>
              <a:gd name="connsiteY4090" fmla="*/ 480095 h 2689355"/>
              <a:gd name="connsiteX4091" fmla="*/ 2094426 w 2689355"/>
              <a:gd name="connsiteY4091" fmla="*/ 440081 h 2689355"/>
              <a:gd name="connsiteX4092" fmla="*/ 1980697 w 2689355"/>
              <a:gd name="connsiteY4092" fmla="*/ 440081 h 2689355"/>
              <a:gd name="connsiteX4093" fmla="*/ 1980697 w 2689355"/>
              <a:gd name="connsiteY4093" fmla="*/ 480095 h 2689355"/>
              <a:gd name="connsiteX4094" fmla="*/ 2020711 w 2689355"/>
              <a:gd name="connsiteY4094" fmla="*/ 480095 h 2689355"/>
              <a:gd name="connsiteX4095" fmla="*/ 2020711 w 2689355"/>
              <a:gd name="connsiteY4095" fmla="*/ 440081 h 2689355"/>
              <a:gd name="connsiteX4096" fmla="*/ 1906981 w 2689355"/>
              <a:gd name="connsiteY4096" fmla="*/ 440081 h 2689355"/>
              <a:gd name="connsiteX4097" fmla="*/ 1906981 w 2689355"/>
              <a:gd name="connsiteY4097" fmla="*/ 480095 h 2689355"/>
              <a:gd name="connsiteX4098" fmla="*/ 1946995 w 2689355"/>
              <a:gd name="connsiteY4098" fmla="*/ 480095 h 2689355"/>
              <a:gd name="connsiteX4099" fmla="*/ 1946995 w 2689355"/>
              <a:gd name="connsiteY4099" fmla="*/ 440081 h 2689355"/>
              <a:gd name="connsiteX4100" fmla="*/ 1833266 w 2689355"/>
              <a:gd name="connsiteY4100" fmla="*/ 440081 h 2689355"/>
              <a:gd name="connsiteX4101" fmla="*/ 1833266 w 2689355"/>
              <a:gd name="connsiteY4101" fmla="*/ 480095 h 2689355"/>
              <a:gd name="connsiteX4102" fmla="*/ 1873280 w 2689355"/>
              <a:gd name="connsiteY4102" fmla="*/ 480095 h 2689355"/>
              <a:gd name="connsiteX4103" fmla="*/ 1873280 w 2689355"/>
              <a:gd name="connsiteY4103" fmla="*/ 440081 h 2689355"/>
              <a:gd name="connsiteX4104" fmla="*/ 1759551 w 2689355"/>
              <a:gd name="connsiteY4104" fmla="*/ 440081 h 2689355"/>
              <a:gd name="connsiteX4105" fmla="*/ 1759551 w 2689355"/>
              <a:gd name="connsiteY4105" fmla="*/ 480095 h 2689355"/>
              <a:gd name="connsiteX4106" fmla="*/ 1799565 w 2689355"/>
              <a:gd name="connsiteY4106" fmla="*/ 480095 h 2689355"/>
              <a:gd name="connsiteX4107" fmla="*/ 1799565 w 2689355"/>
              <a:gd name="connsiteY4107" fmla="*/ 440081 h 2689355"/>
              <a:gd name="connsiteX4108" fmla="*/ 1685835 w 2689355"/>
              <a:gd name="connsiteY4108" fmla="*/ 440081 h 2689355"/>
              <a:gd name="connsiteX4109" fmla="*/ 1685835 w 2689355"/>
              <a:gd name="connsiteY4109" fmla="*/ 480095 h 2689355"/>
              <a:gd name="connsiteX4110" fmla="*/ 1725849 w 2689355"/>
              <a:gd name="connsiteY4110" fmla="*/ 480095 h 2689355"/>
              <a:gd name="connsiteX4111" fmla="*/ 1725849 w 2689355"/>
              <a:gd name="connsiteY4111" fmla="*/ 440081 h 2689355"/>
              <a:gd name="connsiteX4112" fmla="*/ 1612120 w 2689355"/>
              <a:gd name="connsiteY4112" fmla="*/ 440081 h 2689355"/>
              <a:gd name="connsiteX4113" fmla="*/ 1612120 w 2689355"/>
              <a:gd name="connsiteY4113" fmla="*/ 480095 h 2689355"/>
              <a:gd name="connsiteX4114" fmla="*/ 1652133 w 2689355"/>
              <a:gd name="connsiteY4114" fmla="*/ 480095 h 2689355"/>
              <a:gd name="connsiteX4115" fmla="*/ 1652133 w 2689355"/>
              <a:gd name="connsiteY4115" fmla="*/ 440081 h 2689355"/>
              <a:gd name="connsiteX4116" fmla="*/ 1538404 w 2689355"/>
              <a:gd name="connsiteY4116" fmla="*/ 440081 h 2689355"/>
              <a:gd name="connsiteX4117" fmla="*/ 1538404 w 2689355"/>
              <a:gd name="connsiteY4117" fmla="*/ 480095 h 2689355"/>
              <a:gd name="connsiteX4118" fmla="*/ 1578418 w 2689355"/>
              <a:gd name="connsiteY4118" fmla="*/ 480095 h 2689355"/>
              <a:gd name="connsiteX4119" fmla="*/ 1578418 w 2689355"/>
              <a:gd name="connsiteY4119" fmla="*/ 440081 h 2689355"/>
              <a:gd name="connsiteX4120" fmla="*/ 1464688 w 2689355"/>
              <a:gd name="connsiteY4120" fmla="*/ 440081 h 2689355"/>
              <a:gd name="connsiteX4121" fmla="*/ 1464688 w 2689355"/>
              <a:gd name="connsiteY4121" fmla="*/ 480095 h 2689355"/>
              <a:gd name="connsiteX4122" fmla="*/ 1504702 w 2689355"/>
              <a:gd name="connsiteY4122" fmla="*/ 480095 h 2689355"/>
              <a:gd name="connsiteX4123" fmla="*/ 1504702 w 2689355"/>
              <a:gd name="connsiteY4123" fmla="*/ 440081 h 2689355"/>
              <a:gd name="connsiteX4124" fmla="*/ 1390973 w 2689355"/>
              <a:gd name="connsiteY4124" fmla="*/ 440081 h 2689355"/>
              <a:gd name="connsiteX4125" fmla="*/ 1390973 w 2689355"/>
              <a:gd name="connsiteY4125" fmla="*/ 480095 h 2689355"/>
              <a:gd name="connsiteX4126" fmla="*/ 1430986 w 2689355"/>
              <a:gd name="connsiteY4126" fmla="*/ 480095 h 2689355"/>
              <a:gd name="connsiteX4127" fmla="*/ 1430986 w 2689355"/>
              <a:gd name="connsiteY4127" fmla="*/ 440081 h 2689355"/>
              <a:gd name="connsiteX4128" fmla="*/ 1317258 w 2689355"/>
              <a:gd name="connsiteY4128" fmla="*/ 440081 h 2689355"/>
              <a:gd name="connsiteX4129" fmla="*/ 1317258 w 2689355"/>
              <a:gd name="connsiteY4129" fmla="*/ 480095 h 2689355"/>
              <a:gd name="connsiteX4130" fmla="*/ 1357271 w 2689355"/>
              <a:gd name="connsiteY4130" fmla="*/ 480095 h 2689355"/>
              <a:gd name="connsiteX4131" fmla="*/ 1357271 w 2689355"/>
              <a:gd name="connsiteY4131" fmla="*/ 440081 h 2689355"/>
              <a:gd name="connsiteX4132" fmla="*/ 1243543 w 2689355"/>
              <a:gd name="connsiteY4132" fmla="*/ 440081 h 2689355"/>
              <a:gd name="connsiteX4133" fmla="*/ 1243543 w 2689355"/>
              <a:gd name="connsiteY4133" fmla="*/ 480095 h 2689355"/>
              <a:gd name="connsiteX4134" fmla="*/ 1283557 w 2689355"/>
              <a:gd name="connsiteY4134" fmla="*/ 480095 h 2689355"/>
              <a:gd name="connsiteX4135" fmla="*/ 1283557 w 2689355"/>
              <a:gd name="connsiteY4135" fmla="*/ 440081 h 2689355"/>
              <a:gd name="connsiteX4136" fmla="*/ 1169827 w 2689355"/>
              <a:gd name="connsiteY4136" fmla="*/ 440081 h 2689355"/>
              <a:gd name="connsiteX4137" fmla="*/ 1169827 w 2689355"/>
              <a:gd name="connsiteY4137" fmla="*/ 480095 h 2689355"/>
              <a:gd name="connsiteX4138" fmla="*/ 1209841 w 2689355"/>
              <a:gd name="connsiteY4138" fmla="*/ 480095 h 2689355"/>
              <a:gd name="connsiteX4139" fmla="*/ 1209841 w 2689355"/>
              <a:gd name="connsiteY4139" fmla="*/ 440081 h 2689355"/>
              <a:gd name="connsiteX4140" fmla="*/ 1096112 w 2689355"/>
              <a:gd name="connsiteY4140" fmla="*/ 440081 h 2689355"/>
              <a:gd name="connsiteX4141" fmla="*/ 1096112 w 2689355"/>
              <a:gd name="connsiteY4141" fmla="*/ 480095 h 2689355"/>
              <a:gd name="connsiteX4142" fmla="*/ 1136125 w 2689355"/>
              <a:gd name="connsiteY4142" fmla="*/ 480095 h 2689355"/>
              <a:gd name="connsiteX4143" fmla="*/ 1136125 w 2689355"/>
              <a:gd name="connsiteY4143" fmla="*/ 440081 h 2689355"/>
              <a:gd name="connsiteX4144" fmla="*/ 1022396 w 2689355"/>
              <a:gd name="connsiteY4144" fmla="*/ 440081 h 2689355"/>
              <a:gd name="connsiteX4145" fmla="*/ 1022396 w 2689355"/>
              <a:gd name="connsiteY4145" fmla="*/ 480095 h 2689355"/>
              <a:gd name="connsiteX4146" fmla="*/ 1062410 w 2689355"/>
              <a:gd name="connsiteY4146" fmla="*/ 480095 h 2689355"/>
              <a:gd name="connsiteX4147" fmla="*/ 1062410 w 2689355"/>
              <a:gd name="connsiteY4147" fmla="*/ 440081 h 2689355"/>
              <a:gd name="connsiteX4148" fmla="*/ 948681 w 2689355"/>
              <a:gd name="connsiteY4148" fmla="*/ 440081 h 2689355"/>
              <a:gd name="connsiteX4149" fmla="*/ 948681 w 2689355"/>
              <a:gd name="connsiteY4149" fmla="*/ 480095 h 2689355"/>
              <a:gd name="connsiteX4150" fmla="*/ 988694 w 2689355"/>
              <a:gd name="connsiteY4150" fmla="*/ 480095 h 2689355"/>
              <a:gd name="connsiteX4151" fmla="*/ 988694 w 2689355"/>
              <a:gd name="connsiteY4151" fmla="*/ 440081 h 2689355"/>
              <a:gd name="connsiteX4152" fmla="*/ 874965 w 2689355"/>
              <a:gd name="connsiteY4152" fmla="*/ 440081 h 2689355"/>
              <a:gd name="connsiteX4153" fmla="*/ 874965 w 2689355"/>
              <a:gd name="connsiteY4153" fmla="*/ 480095 h 2689355"/>
              <a:gd name="connsiteX4154" fmla="*/ 914979 w 2689355"/>
              <a:gd name="connsiteY4154" fmla="*/ 480095 h 2689355"/>
              <a:gd name="connsiteX4155" fmla="*/ 914979 w 2689355"/>
              <a:gd name="connsiteY4155" fmla="*/ 440081 h 2689355"/>
              <a:gd name="connsiteX4156" fmla="*/ 801249 w 2689355"/>
              <a:gd name="connsiteY4156" fmla="*/ 440081 h 2689355"/>
              <a:gd name="connsiteX4157" fmla="*/ 801249 w 2689355"/>
              <a:gd name="connsiteY4157" fmla="*/ 480095 h 2689355"/>
              <a:gd name="connsiteX4158" fmla="*/ 841263 w 2689355"/>
              <a:gd name="connsiteY4158" fmla="*/ 480095 h 2689355"/>
              <a:gd name="connsiteX4159" fmla="*/ 841263 w 2689355"/>
              <a:gd name="connsiteY4159" fmla="*/ 440081 h 2689355"/>
              <a:gd name="connsiteX4160" fmla="*/ 727534 w 2689355"/>
              <a:gd name="connsiteY4160" fmla="*/ 440081 h 2689355"/>
              <a:gd name="connsiteX4161" fmla="*/ 727534 w 2689355"/>
              <a:gd name="connsiteY4161" fmla="*/ 480095 h 2689355"/>
              <a:gd name="connsiteX4162" fmla="*/ 767548 w 2689355"/>
              <a:gd name="connsiteY4162" fmla="*/ 480095 h 2689355"/>
              <a:gd name="connsiteX4163" fmla="*/ 767548 w 2689355"/>
              <a:gd name="connsiteY4163" fmla="*/ 440081 h 2689355"/>
              <a:gd name="connsiteX4164" fmla="*/ 653818 w 2689355"/>
              <a:gd name="connsiteY4164" fmla="*/ 440081 h 2689355"/>
              <a:gd name="connsiteX4165" fmla="*/ 653818 w 2689355"/>
              <a:gd name="connsiteY4165" fmla="*/ 480095 h 2689355"/>
              <a:gd name="connsiteX4166" fmla="*/ 693832 w 2689355"/>
              <a:gd name="connsiteY4166" fmla="*/ 480095 h 2689355"/>
              <a:gd name="connsiteX4167" fmla="*/ 693832 w 2689355"/>
              <a:gd name="connsiteY4167" fmla="*/ 440081 h 2689355"/>
              <a:gd name="connsiteX4168" fmla="*/ 580103 w 2689355"/>
              <a:gd name="connsiteY4168" fmla="*/ 440081 h 2689355"/>
              <a:gd name="connsiteX4169" fmla="*/ 580103 w 2689355"/>
              <a:gd name="connsiteY4169" fmla="*/ 480095 h 2689355"/>
              <a:gd name="connsiteX4170" fmla="*/ 620117 w 2689355"/>
              <a:gd name="connsiteY4170" fmla="*/ 480095 h 2689355"/>
              <a:gd name="connsiteX4171" fmla="*/ 620117 w 2689355"/>
              <a:gd name="connsiteY4171" fmla="*/ 440081 h 2689355"/>
              <a:gd name="connsiteX4172" fmla="*/ 506387 w 2689355"/>
              <a:gd name="connsiteY4172" fmla="*/ 440081 h 2689355"/>
              <a:gd name="connsiteX4173" fmla="*/ 506387 w 2689355"/>
              <a:gd name="connsiteY4173" fmla="*/ 480095 h 2689355"/>
              <a:gd name="connsiteX4174" fmla="*/ 546401 w 2689355"/>
              <a:gd name="connsiteY4174" fmla="*/ 480095 h 2689355"/>
              <a:gd name="connsiteX4175" fmla="*/ 546401 w 2689355"/>
              <a:gd name="connsiteY4175" fmla="*/ 440081 h 2689355"/>
              <a:gd name="connsiteX4176" fmla="*/ 432672 w 2689355"/>
              <a:gd name="connsiteY4176" fmla="*/ 440081 h 2689355"/>
              <a:gd name="connsiteX4177" fmla="*/ 432672 w 2689355"/>
              <a:gd name="connsiteY4177" fmla="*/ 480095 h 2689355"/>
              <a:gd name="connsiteX4178" fmla="*/ 472686 w 2689355"/>
              <a:gd name="connsiteY4178" fmla="*/ 480095 h 2689355"/>
              <a:gd name="connsiteX4179" fmla="*/ 472686 w 2689355"/>
              <a:gd name="connsiteY4179" fmla="*/ 440081 h 2689355"/>
              <a:gd name="connsiteX4180" fmla="*/ 358956 w 2689355"/>
              <a:gd name="connsiteY4180" fmla="*/ 440081 h 2689355"/>
              <a:gd name="connsiteX4181" fmla="*/ 358956 w 2689355"/>
              <a:gd name="connsiteY4181" fmla="*/ 480095 h 2689355"/>
              <a:gd name="connsiteX4182" fmla="*/ 398970 w 2689355"/>
              <a:gd name="connsiteY4182" fmla="*/ 480095 h 2689355"/>
              <a:gd name="connsiteX4183" fmla="*/ 398970 w 2689355"/>
              <a:gd name="connsiteY4183" fmla="*/ 440081 h 2689355"/>
              <a:gd name="connsiteX4184" fmla="*/ 285241 w 2689355"/>
              <a:gd name="connsiteY4184" fmla="*/ 440081 h 2689355"/>
              <a:gd name="connsiteX4185" fmla="*/ 285241 w 2689355"/>
              <a:gd name="connsiteY4185" fmla="*/ 480095 h 2689355"/>
              <a:gd name="connsiteX4186" fmla="*/ 325255 w 2689355"/>
              <a:gd name="connsiteY4186" fmla="*/ 480095 h 2689355"/>
              <a:gd name="connsiteX4187" fmla="*/ 325255 w 2689355"/>
              <a:gd name="connsiteY4187" fmla="*/ 440081 h 2689355"/>
              <a:gd name="connsiteX4188" fmla="*/ 211525 w 2689355"/>
              <a:gd name="connsiteY4188" fmla="*/ 440081 h 2689355"/>
              <a:gd name="connsiteX4189" fmla="*/ 211525 w 2689355"/>
              <a:gd name="connsiteY4189" fmla="*/ 480095 h 2689355"/>
              <a:gd name="connsiteX4190" fmla="*/ 251539 w 2689355"/>
              <a:gd name="connsiteY4190" fmla="*/ 480095 h 2689355"/>
              <a:gd name="connsiteX4191" fmla="*/ 251539 w 2689355"/>
              <a:gd name="connsiteY4191" fmla="*/ 440081 h 2689355"/>
              <a:gd name="connsiteX4192" fmla="*/ 137810 w 2689355"/>
              <a:gd name="connsiteY4192" fmla="*/ 440081 h 2689355"/>
              <a:gd name="connsiteX4193" fmla="*/ 137810 w 2689355"/>
              <a:gd name="connsiteY4193" fmla="*/ 480095 h 2689355"/>
              <a:gd name="connsiteX4194" fmla="*/ 177824 w 2689355"/>
              <a:gd name="connsiteY4194" fmla="*/ 480095 h 2689355"/>
              <a:gd name="connsiteX4195" fmla="*/ 177824 w 2689355"/>
              <a:gd name="connsiteY4195" fmla="*/ 440081 h 2689355"/>
              <a:gd name="connsiteX4196" fmla="*/ 64088 w 2689355"/>
              <a:gd name="connsiteY4196" fmla="*/ 440081 h 2689355"/>
              <a:gd name="connsiteX4197" fmla="*/ 64088 w 2689355"/>
              <a:gd name="connsiteY4197" fmla="*/ 480095 h 2689355"/>
              <a:gd name="connsiteX4198" fmla="*/ 104108 w 2689355"/>
              <a:gd name="connsiteY4198" fmla="*/ 480095 h 2689355"/>
              <a:gd name="connsiteX4199" fmla="*/ 104108 w 2689355"/>
              <a:gd name="connsiteY4199" fmla="*/ 440081 h 2689355"/>
              <a:gd name="connsiteX4200" fmla="*/ 2570421 w 2689355"/>
              <a:gd name="connsiteY4200" fmla="*/ 366366 h 2689355"/>
              <a:gd name="connsiteX4201" fmla="*/ 2570421 w 2689355"/>
              <a:gd name="connsiteY4201" fmla="*/ 406379 h 2689355"/>
              <a:gd name="connsiteX4202" fmla="*/ 2610435 w 2689355"/>
              <a:gd name="connsiteY4202" fmla="*/ 406379 h 2689355"/>
              <a:gd name="connsiteX4203" fmla="*/ 2610435 w 2689355"/>
              <a:gd name="connsiteY4203" fmla="*/ 366366 h 2689355"/>
              <a:gd name="connsiteX4204" fmla="*/ 2496706 w 2689355"/>
              <a:gd name="connsiteY4204" fmla="*/ 366366 h 2689355"/>
              <a:gd name="connsiteX4205" fmla="*/ 2496706 w 2689355"/>
              <a:gd name="connsiteY4205" fmla="*/ 406379 h 2689355"/>
              <a:gd name="connsiteX4206" fmla="*/ 2536719 w 2689355"/>
              <a:gd name="connsiteY4206" fmla="*/ 406379 h 2689355"/>
              <a:gd name="connsiteX4207" fmla="*/ 2536719 w 2689355"/>
              <a:gd name="connsiteY4207" fmla="*/ 366366 h 2689355"/>
              <a:gd name="connsiteX4208" fmla="*/ 2422990 w 2689355"/>
              <a:gd name="connsiteY4208" fmla="*/ 366366 h 2689355"/>
              <a:gd name="connsiteX4209" fmla="*/ 2422990 w 2689355"/>
              <a:gd name="connsiteY4209" fmla="*/ 406379 h 2689355"/>
              <a:gd name="connsiteX4210" fmla="*/ 2463004 w 2689355"/>
              <a:gd name="connsiteY4210" fmla="*/ 406379 h 2689355"/>
              <a:gd name="connsiteX4211" fmla="*/ 2463004 w 2689355"/>
              <a:gd name="connsiteY4211" fmla="*/ 366366 h 2689355"/>
              <a:gd name="connsiteX4212" fmla="*/ 2349275 w 2689355"/>
              <a:gd name="connsiteY4212" fmla="*/ 366366 h 2689355"/>
              <a:gd name="connsiteX4213" fmla="*/ 2349275 w 2689355"/>
              <a:gd name="connsiteY4213" fmla="*/ 406379 h 2689355"/>
              <a:gd name="connsiteX4214" fmla="*/ 2389288 w 2689355"/>
              <a:gd name="connsiteY4214" fmla="*/ 406379 h 2689355"/>
              <a:gd name="connsiteX4215" fmla="*/ 2389288 w 2689355"/>
              <a:gd name="connsiteY4215" fmla="*/ 366366 h 2689355"/>
              <a:gd name="connsiteX4216" fmla="*/ 2275559 w 2689355"/>
              <a:gd name="connsiteY4216" fmla="*/ 366366 h 2689355"/>
              <a:gd name="connsiteX4217" fmla="*/ 2275559 w 2689355"/>
              <a:gd name="connsiteY4217" fmla="*/ 406379 h 2689355"/>
              <a:gd name="connsiteX4218" fmla="*/ 2315573 w 2689355"/>
              <a:gd name="connsiteY4218" fmla="*/ 406379 h 2689355"/>
              <a:gd name="connsiteX4219" fmla="*/ 2315573 w 2689355"/>
              <a:gd name="connsiteY4219" fmla="*/ 366366 h 2689355"/>
              <a:gd name="connsiteX4220" fmla="*/ 2201843 w 2689355"/>
              <a:gd name="connsiteY4220" fmla="*/ 366366 h 2689355"/>
              <a:gd name="connsiteX4221" fmla="*/ 2201843 w 2689355"/>
              <a:gd name="connsiteY4221" fmla="*/ 406379 h 2689355"/>
              <a:gd name="connsiteX4222" fmla="*/ 2241857 w 2689355"/>
              <a:gd name="connsiteY4222" fmla="*/ 406379 h 2689355"/>
              <a:gd name="connsiteX4223" fmla="*/ 2241857 w 2689355"/>
              <a:gd name="connsiteY4223" fmla="*/ 366366 h 2689355"/>
              <a:gd name="connsiteX4224" fmla="*/ 2128128 w 2689355"/>
              <a:gd name="connsiteY4224" fmla="*/ 366366 h 2689355"/>
              <a:gd name="connsiteX4225" fmla="*/ 2128128 w 2689355"/>
              <a:gd name="connsiteY4225" fmla="*/ 406379 h 2689355"/>
              <a:gd name="connsiteX4226" fmla="*/ 2168142 w 2689355"/>
              <a:gd name="connsiteY4226" fmla="*/ 406379 h 2689355"/>
              <a:gd name="connsiteX4227" fmla="*/ 2168142 w 2689355"/>
              <a:gd name="connsiteY4227" fmla="*/ 366366 h 2689355"/>
              <a:gd name="connsiteX4228" fmla="*/ 2054412 w 2689355"/>
              <a:gd name="connsiteY4228" fmla="*/ 366366 h 2689355"/>
              <a:gd name="connsiteX4229" fmla="*/ 2054412 w 2689355"/>
              <a:gd name="connsiteY4229" fmla="*/ 406379 h 2689355"/>
              <a:gd name="connsiteX4230" fmla="*/ 2094426 w 2689355"/>
              <a:gd name="connsiteY4230" fmla="*/ 406379 h 2689355"/>
              <a:gd name="connsiteX4231" fmla="*/ 2094426 w 2689355"/>
              <a:gd name="connsiteY4231" fmla="*/ 366366 h 2689355"/>
              <a:gd name="connsiteX4232" fmla="*/ 1980697 w 2689355"/>
              <a:gd name="connsiteY4232" fmla="*/ 366366 h 2689355"/>
              <a:gd name="connsiteX4233" fmla="*/ 1980697 w 2689355"/>
              <a:gd name="connsiteY4233" fmla="*/ 406379 h 2689355"/>
              <a:gd name="connsiteX4234" fmla="*/ 2020711 w 2689355"/>
              <a:gd name="connsiteY4234" fmla="*/ 406379 h 2689355"/>
              <a:gd name="connsiteX4235" fmla="*/ 2020711 w 2689355"/>
              <a:gd name="connsiteY4235" fmla="*/ 366366 h 2689355"/>
              <a:gd name="connsiteX4236" fmla="*/ 1906981 w 2689355"/>
              <a:gd name="connsiteY4236" fmla="*/ 366366 h 2689355"/>
              <a:gd name="connsiteX4237" fmla="*/ 1906981 w 2689355"/>
              <a:gd name="connsiteY4237" fmla="*/ 406379 h 2689355"/>
              <a:gd name="connsiteX4238" fmla="*/ 1946995 w 2689355"/>
              <a:gd name="connsiteY4238" fmla="*/ 406379 h 2689355"/>
              <a:gd name="connsiteX4239" fmla="*/ 1946995 w 2689355"/>
              <a:gd name="connsiteY4239" fmla="*/ 366366 h 2689355"/>
              <a:gd name="connsiteX4240" fmla="*/ 1833266 w 2689355"/>
              <a:gd name="connsiteY4240" fmla="*/ 366366 h 2689355"/>
              <a:gd name="connsiteX4241" fmla="*/ 1833266 w 2689355"/>
              <a:gd name="connsiteY4241" fmla="*/ 406379 h 2689355"/>
              <a:gd name="connsiteX4242" fmla="*/ 1873280 w 2689355"/>
              <a:gd name="connsiteY4242" fmla="*/ 406379 h 2689355"/>
              <a:gd name="connsiteX4243" fmla="*/ 1873280 w 2689355"/>
              <a:gd name="connsiteY4243" fmla="*/ 366366 h 2689355"/>
              <a:gd name="connsiteX4244" fmla="*/ 1759551 w 2689355"/>
              <a:gd name="connsiteY4244" fmla="*/ 366366 h 2689355"/>
              <a:gd name="connsiteX4245" fmla="*/ 1759551 w 2689355"/>
              <a:gd name="connsiteY4245" fmla="*/ 406379 h 2689355"/>
              <a:gd name="connsiteX4246" fmla="*/ 1799565 w 2689355"/>
              <a:gd name="connsiteY4246" fmla="*/ 406379 h 2689355"/>
              <a:gd name="connsiteX4247" fmla="*/ 1799565 w 2689355"/>
              <a:gd name="connsiteY4247" fmla="*/ 366366 h 2689355"/>
              <a:gd name="connsiteX4248" fmla="*/ 1685835 w 2689355"/>
              <a:gd name="connsiteY4248" fmla="*/ 366366 h 2689355"/>
              <a:gd name="connsiteX4249" fmla="*/ 1685835 w 2689355"/>
              <a:gd name="connsiteY4249" fmla="*/ 406379 h 2689355"/>
              <a:gd name="connsiteX4250" fmla="*/ 1725849 w 2689355"/>
              <a:gd name="connsiteY4250" fmla="*/ 406379 h 2689355"/>
              <a:gd name="connsiteX4251" fmla="*/ 1725849 w 2689355"/>
              <a:gd name="connsiteY4251" fmla="*/ 366366 h 2689355"/>
              <a:gd name="connsiteX4252" fmla="*/ 1612120 w 2689355"/>
              <a:gd name="connsiteY4252" fmla="*/ 366366 h 2689355"/>
              <a:gd name="connsiteX4253" fmla="*/ 1612120 w 2689355"/>
              <a:gd name="connsiteY4253" fmla="*/ 406379 h 2689355"/>
              <a:gd name="connsiteX4254" fmla="*/ 1652133 w 2689355"/>
              <a:gd name="connsiteY4254" fmla="*/ 406379 h 2689355"/>
              <a:gd name="connsiteX4255" fmla="*/ 1652133 w 2689355"/>
              <a:gd name="connsiteY4255" fmla="*/ 366366 h 2689355"/>
              <a:gd name="connsiteX4256" fmla="*/ 1538404 w 2689355"/>
              <a:gd name="connsiteY4256" fmla="*/ 366366 h 2689355"/>
              <a:gd name="connsiteX4257" fmla="*/ 1538404 w 2689355"/>
              <a:gd name="connsiteY4257" fmla="*/ 406379 h 2689355"/>
              <a:gd name="connsiteX4258" fmla="*/ 1578418 w 2689355"/>
              <a:gd name="connsiteY4258" fmla="*/ 406379 h 2689355"/>
              <a:gd name="connsiteX4259" fmla="*/ 1578418 w 2689355"/>
              <a:gd name="connsiteY4259" fmla="*/ 366366 h 2689355"/>
              <a:gd name="connsiteX4260" fmla="*/ 1464688 w 2689355"/>
              <a:gd name="connsiteY4260" fmla="*/ 366366 h 2689355"/>
              <a:gd name="connsiteX4261" fmla="*/ 1464688 w 2689355"/>
              <a:gd name="connsiteY4261" fmla="*/ 406379 h 2689355"/>
              <a:gd name="connsiteX4262" fmla="*/ 1504702 w 2689355"/>
              <a:gd name="connsiteY4262" fmla="*/ 406379 h 2689355"/>
              <a:gd name="connsiteX4263" fmla="*/ 1504702 w 2689355"/>
              <a:gd name="connsiteY4263" fmla="*/ 366366 h 2689355"/>
              <a:gd name="connsiteX4264" fmla="*/ 1390973 w 2689355"/>
              <a:gd name="connsiteY4264" fmla="*/ 366366 h 2689355"/>
              <a:gd name="connsiteX4265" fmla="*/ 1390973 w 2689355"/>
              <a:gd name="connsiteY4265" fmla="*/ 406379 h 2689355"/>
              <a:gd name="connsiteX4266" fmla="*/ 1430986 w 2689355"/>
              <a:gd name="connsiteY4266" fmla="*/ 406379 h 2689355"/>
              <a:gd name="connsiteX4267" fmla="*/ 1430986 w 2689355"/>
              <a:gd name="connsiteY4267" fmla="*/ 366366 h 2689355"/>
              <a:gd name="connsiteX4268" fmla="*/ 1317258 w 2689355"/>
              <a:gd name="connsiteY4268" fmla="*/ 366366 h 2689355"/>
              <a:gd name="connsiteX4269" fmla="*/ 1317258 w 2689355"/>
              <a:gd name="connsiteY4269" fmla="*/ 406379 h 2689355"/>
              <a:gd name="connsiteX4270" fmla="*/ 1357271 w 2689355"/>
              <a:gd name="connsiteY4270" fmla="*/ 406379 h 2689355"/>
              <a:gd name="connsiteX4271" fmla="*/ 1357271 w 2689355"/>
              <a:gd name="connsiteY4271" fmla="*/ 366366 h 2689355"/>
              <a:gd name="connsiteX4272" fmla="*/ 1243543 w 2689355"/>
              <a:gd name="connsiteY4272" fmla="*/ 366366 h 2689355"/>
              <a:gd name="connsiteX4273" fmla="*/ 1243543 w 2689355"/>
              <a:gd name="connsiteY4273" fmla="*/ 406379 h 2689355"/>
              <a:gd name="connsiteX4274" fmla="*/ 1283557 w 2689355"/>
              <a:gd name="connsiteY4274" fmla="*/ 406379 h 2689355"/>
              <a:gd name="connsiteX4275" fmla="*/ 1283557 w 2689355"/>
              <a:gd name="connsiteY4275" fmla="*/ 366366 h 2689355"/>
              <a:gd name="connsiteX4276" fmla="*/ 1169827 w 2689355"/>
              <a:gd name="connsiteY4276" fmla="*/ 366366 h 2689355"/>
              <a:gd name="connsiteX4277" fmla="*/ 1169827 w 2689355"/>
              <a:gd name="connsiteY4277" fmla="*/ 406379 h 2689355"/>
              <a:gd name="connsiteX4278" fmla="*/ 1209841 w 2689355"/>
              <a:gd name="connsiteY4278" fmla="*/ 406379 h 2689355"/>
              <a:gd name="connsiteX4279" fmla="*/ 1209841 w 2689355"/>
              <a:gd name="connsiteY4279" fmla="*/ 366366 h 2689355"/>
              <a:gd name="connsiteX4280" fmla="*/ 1096112 w 2689355"/>
              <a:gd name="connsiteY4280" fmla="*/ 366366 h 2689355"/>
              <a:gd name="connsiteX4281" fmla="*/ 1096112 w 2689355"/>
              <a:gd name="connsiteY4281" fmla="*/ 406379 h 2689355"/>
              <a:gd name="connsiteX4282" fmla="*/ 1136125 w 2689355"/>
              <a:gd name="connsiteY4282" fmla="*/ 406379 h 2689355"/>
              <a:gd name="connsiteX4283" fmla="*/ 1136125 w 2689355"/>
              <a:gd name="connsiteY4283" fmla="*/ 366366 h 2689355"/>
              <a:gd name="connsiteX4284" fmla="*/ 1022396 w 2689355"/>
              <a:gd name="connsiteY4284" fmla="*/ 366366 h 2689355"/>
              <a:gd name="connsiteX4285" fmla="*/ 1022396 w 2689355"/>
              <a:gd name="connsiteY4285" fmla="*/ 406379 h 2689355"/>
              <a:gd name="connsiteX4286" fmla="*/ 1062410 w 2689355"/>
              <a:gd name="connsiteY4286" fmla="*/ 406379 h 2689355"/>
              <a:gd name="connsiteX4287" fmla="*/ 1062410 w 2689355"/>
              <a:gd name="connsiteY4287" fmla="*/ 366366 h 2689355"/>
              <a:gd name="connsiteX4288" fmla="*/ 948681 w 2689355"/>
              <a:gd name="connsiteY4288" fmla="*/ 366366 h 2689355"/>
              <a:gd name="connsiteX4289" fmla="*/ 948681 w 2689355"/>
              <a:gd name="connsiteY4289" fmla="*/ 406379 h 2689355"/>
              <a:gd name="connsiteX4290" fmla="*/ 988694 w 2689355"/>
              <a:gd name="connsiteY4290" fmla="*/ 406379 h 2689355"/>
              <a:gd name="connsiteX4291" fmla="*/ 988694 w 2689355"/>
              <a:gd name="connsiteY4291" fmla="*/ 366366 h 2689355"/>
              <a:gd name="connsiteX4292" fmla="*/ 874965 w 2689355"/>
              <a:gd name="connsiteY4292" fmla="*/ 366366 h 2689355"/>
              <a:gd name="connsiteX4293" fmla="*/ 874965 w 2689355"/>
              <a:gd name="connsiteY4293" fmla="*/ 406379 h 2689355"/>
              <a:gd name="connsiteX4294" fmla="*/ 914979 w 2689355"/>
              <a:gd name="connsiteY4294" fmla="*/ 406379 h 2689355"/>
              <a:gd name="connsiteX4295" fmla="*/ 914979 w 2689355"/>
              <a:gd name="connsiteY4295" fmla="*/ 366366 h 2689355"/>
              <a:gd name="connsiteX4296" fmla="*/ 801249 w 2689355"/>
              <a:gd name="connsiteY4296" fmla="*/ 366366 h 2689355"/>
              <a:gd name="connsiteX4297" fmla="*/ 801249 w 2689355"/>
              <a:gd name="connsiteY4297" fmla="*/ 406379 h 2689355"/>
              <a:gd name="connsiteX4298" fmla="*/ 841263 w 2689355"/>
              <a:gd name="connsiteY4298" fmla="*/ 406379 h 2689355"/>
              <a:gd name="connsiteX4299" fmla="*/ 841263 w 2689355"/>
              <a:gd name="connsiteY4299" fmla="*/ 366366 h 2689355"/>
              <a:gd name="connsiteX4300" fmla="*/ 727534 w 2689355"/>
              <a:gd name="connsiteY4300" fmla="*/ 366366 h 2689355"/>
              <a:gd name="connsiteX4301" fmla="*/ 727534 w 2689355"/>
              <a:gd name="connsiteY4301" fmla="*/ 406379 h 2689355"/>
              <a:gd name="connsiteX4302" fmla="*/ 767548 w 2689355"/>
              <a:gd name="connsiteY4302" fmla="*/ 406379 h 2689355"/>
              <a:gd name="connsiteX4303" fmla="*/ 767548 w 2689355"/>
              <a:gd name="connsiteY4303" fmla="*/ 366366 h 2689355"/>
              <a:gd name="connsiteX4304" fmla="*/ 653818 w 2689355"/>
              <a:gd name="connsiteY4304" fmla="*/ 366366 h 2689355"/>
              <a:gd name="connsiteX4305" fmla="*/ 653818 w 2689355"/>
              <a:gd name="connsiteY4305" fmla="*/ 406379 h 2689355"/>
              <a:gd name="connsiteX4306" fmla="*/ 693832 w 2689355"/>
              <a:gd name="connsiteY4306" fmla="*/ 406379 h 2689355"/>
              <a:gd name="connsiteX4307" fmla="*/ 693832 w 2689355"/>
              <a:gd name="connsiteY4307" fmla="*/ 366366 h 2689355"/>
              <a:gd name="connsiteX4308" fmla="*/ 580103 w 2689355"/>
              <a:gd name="connsiteY4308" fmla="*/ 366366 h 2689355"/>
              <a:gd name="connsiteX4309" fmla="*/ 580103 w 2689355"/>
              <a:gd name="connsiteY4309" fmla="*/ 406379 h 2689355"/>
              <a:gd name="connsiteX4310" fmla="*/ 620117 w 2689355"/>
              <a:gd name="connsiteY4310" fmla="*/ 406379 h 2689355"/>
              <a:gd name="connsiteX4311" fmla="*/ 620117 w 2689355"/>
              <a:gd name="connsiteY4311" fmla="*/ 366366 h 2689355"/>
              <a:gd name="connsiteX4312" fmla="*/ 506387 w 2689355"/>
              <a:gd name="connsiteY4312" fmla="*/ 366366 h 2689355"/>
              <a:gd name="connsiteX4313" fmla="*/ 506387 w 2689355"/>
              <a:gd name="connsiteY4313" fmla="*/ 406379 h 2689355"/>
              <a:gd name="connsiteX4314" fmla="*/ 546401 w 2689355"/>
              <a:gd name="connsiteY4314" fmla="*/ 406379 h 2689355"/>
              <a:gd name="connsiteX4315" fmla="*/ 546401 w 2689355"/>
              <a:gd name="connsiteY4315" fmla="*/ 366366 h 2689355"/>
              <a:gd name="connsiteX4316" fmla="*/ 432672 w 2689355"/>
              <a:gd name="connsiteY4316" fmla="*/ 366366 h 2689355"/>
              <a:gd name="connsiteX4317" fmla="*/ 432672 w 2689355"/>
              <a:gd name="connsiteY4317" fmla="*/ 406379 h 2689355"/>
              <a:gd name="connsiteX4318" fmla="*/ 472686 w 2689355"/>
              <a:gd name="connsiteY4318" fmla="*/ 406379 h 2689355"/>
              <a:gd name="connsiteX4319" fmla="*/ 472686 w 2689355"/>
              <a:gd name="connsiteY4319" fmla="*/ 366366 h 2689355"/>
              <a:gd name="connsiteX4320" fmla="*/ 358956 w 2689355"/>
              <a:gd name="connsiteY4320" fmla="*/ 366366 h 2689355"/>
              <a:gd name="connsiteX4321" fmla="*/ 358956 w 2689355"/>
              <a:gd name="connsiteY4321" fmla="*/ 406379 h 2689355"/>
              <a:gd name="connsiteX4322" fmla="*/ 398970 w 2689355"/>
              <a:gd name="connsiteY4322" fmla="*/ 406379 h 2689355"/>
              <a:gd name="connsiteX4323" fmla="*/ 398970 w 2689355"/>
              <a:gd name="connsiteY4323" fmla="*/ 366366 h 2689355"/>
              <a:gd name="connsiteX4324" fmla="*/ 285241 w 2689355"/>
              <a:gd name="connsiteY4324" fmla="*/ 366366 h 2689355"/>
              <a:gd name="connsiteX4325" fmla="*/ 285241 w 2689355"/>
              <a:gd name="connsiteY4325" fmla="*/ 406379 h 2689355"/>
              <a:gd name="connsiteX4326" fmla="*/ 325255 w 2689355"/>
              <a:gd name="connsiteY4326" fmla="*/ 406379 h 2689355"/>
              <a:gd name="connsiteX4327" fmla="*/ 325255 w 2689355"/>
              <a:gd name="connsiteY4327" fmla="*/ 366366 h 2689355"/>
              <a:gd name="connsiteX4328" fmla="*/ 211525 w 2689355"/>
              <a:gd name="connsiteY4328" fmla="*/ 366366 h 2689355"/>
              <a:gd name="connsiteX4329" fmla="*/ 211525 w 2689355"/>
              <a:gd name="connsiteY4329" fmla="*/ 406379 h 2689355"/>
              <a:gd name="connsiteX4330" fmla="*/ 251539 w 2689355"/>
              <a:gd name="connsiteY4330" fmla="*/ 406379 h 2689355"/>
              <a:gd name="connsiteX4331" fmla="*/ 251539 w 2689355"/>
              <a:gd name="connsiteY4331" fmla="*/ 366366 h 2689355"/>
              <a:gd name="connsiteX4332" fmla="*/ 137810 w 2689355"/>
              <a:gd name="connsiteY4332" fmla="*/ 366366 h 2689355"/>
              <a:gd name="connsiteX4333" fmla="*/ 137810 w 2689355"/>
              <a:gd name="connsiteY4333" fmla="*/ 406379 h 2689355"/>
              <a:gd name="connsiteX4334" fmla="*/ 177824 w 2689355"/>
              <a:gd name="connsiteY4334" fmla="*/ 406379 h 2689355"/>
              <a:gd name="connsiteX4335" fmla="*/ 177824 w 2689355"/>
              <a:gd name="connsiteY4335" fmla="*/ 366366 h 2689355"/>
              <a:gd name="connsiteX4336" fmla="*/ 64088 w 2689355"/>
              <a:gd name="connsiteY4336" fmla="*/ 366366 h 2689355"/>
              <a:gd name="connsiteX4337" fmla="*/ 64088 w 2689355"/>
              <a:gd name="connsiteY4337" fmla="*/ 406379 h 2689355"/>
              <a:gd name="connsiteX4338" fmla="*/ 104108 w 2689355"/>
              <a:gd name="connsiteY4338" fmla="*/ 406379 h 2689355"/>
              <a:gd name="connsiteX4339" fmla="*/ 104108 w 2689355"/>
              <a:gd name="connsiteY4339" fmla="*/ 366366 h 2689355"/>
              <a:gd name="connsiteX4340" fmla="*/ 2570421 w 2689355"/>
              <a:gd name="connsiteY4340" fmla="*/ 292650 h 2689355"/>
              <a:gd name="connsiteX4341" fmla="*/ 2570421 w 2689355"/>
              <a:gd name="connsiteY4341" fmla="*/ 332664 h 2689355"/>
              <a:gd name="connsiteX4342" fmla="*/ 2610435 w 2689355"/>
              <a:gd name="connsiteY4342" fmla="*/ 332664 h 2689355"/>
              <a:gd name="connsiteX4343" fmla="*/ 2610435 w 2689355"/>
              <a:gd name="connsiteY4343" fmla="*/ 292650 h 2689355"/>
              <a:gd name="connsiteX4344" fmla="*/ 2496706 w 2689355"/>
              <a:gd name="connsiteY4344" fmla="*/ 292650 h 2689355"/>
              <a:gd name="connsiteX4345" fmla="*/ 2496706 w 2689355"/>
              <a:gd name="connsiteY4345" fmla="*/ 332664 h 2689355"/>
              <a:gd name="connsiteX4346" fmla="*/ 2536719 w 2689355"/>
              <a:gd name="connsiteY4346" fmla="*/ 332664 h 2689355"/>
              <a:gd name="connsiteX4347" fmla="*/ 2536719 w 2689355"/>
              <a:gd name="connsiteY4347" fmla="*/ 292650 h 2689355"/>
              <a:gd name="connsiteX4348" fmla="*/ 2422990 w 2689355"/>
              <a:gd name="connsiteY4348" fmla="*/ 292650 h 2689355"/>
              <a:gd name="connsiteX4349" fmla="*/ 2422990 w 2689355"/>
              <a:gd name="connsiteY4349" fmla="*/ 332664 h 2689355"/>
              <a:gd name="connsiteX4350" fmla="*/ 2463004 w 2689355"/>
              <a:gd name="connsiteY4350" fmla="*/ 332664 h 2689355"/>
              <a:gd name="connsiteX4351" fmla="*/ 2463004 w 2689355"/>
              <a:gd name="connsiteY4351" fmla="*/ 292650 h 2689355"/>
              <a:gd name="connsiteX4352" fmla="*/ 2349275 w 2689355"/>
              <a:gd name="connsiteY4352" fmla="*/ 292650 h 2689355"/>
              <a:gd name="connsiteX4353" fmla="*/ 2349275 w 2689355"/>
              <a:gd name="connsiteY4353" fmla="*/ 332664 h 2689355"/>
              <a:gd name="connsiteX4354" fmla="*/ 2389288 w 2689355"/>
              <a:gd name="connsiteY4354" fmla="*/ 332664 h 2689355"/>
              <a:gd name="connsiteX4355" fmla="*/ 2389288 w 2689355"/>
              <a:gd name="connsiteY4355" fmla="*/ 292650 h 2689355"/>
              <a:gd name="connsiteX4356" fmla="*/ 2275559 w 2689355"/>
              <a:gd name="connsiteY4356" fmla="*/ 292650 h 2689355"/>
              <a:gd name="connsiteX4357" fmla="*/ 2275559 w 2689355"/>
              <a:gd name="connsiteY4357" fmla="*/ 332664 h 2689355"/>
              <a:gd name="connsiteX4358" fmla="*/ 2315573 w 2689355"/>
              <a:gd name="connsiteY4358" fmla="*/ 332664 h 2689355"/>
              <a:gd name="connsiteX4359" fmla="*/ 2315573 w 2689355"/>
              <a:gd name="connsiteY4359" fmla="*/ 292650 h 2689355"/>
              <a:gd name="connsiteX4360" fmla="*/ 2201843 w 2689355"/>
              <a:gd name="connsiteY4360" fmla="*/ 292650 h 2689355"/>
              <a:gd name="connsiteX4361" fmla="*/ 2201843 w 2689355"/>
              <a:gd name="connsiteY4361" fmla="*/ 332664 h 2689355"/>
              <a:gd name="connsiteX4362" fmla="*/ 2241857 w 2689355"/>
              <a:gd name="connsiteY4362" fmla="*/ 332664 h 2689355"/>
              <a:gd name="connsiteX4363" fmla="*/ 2241857 w 2689355"/>
              <a:gd name="connsiteY4363" fmla="*/ 292650 h 2689355"/>
              <a:gd name="connsiteX4364" fmla="*/ 2128128 w 2689355"/>
              <a:gd name="connsiteY4364" fmla="*/ 292650 h 2689355"/>
              <a:gd name="connsiteX4365" fmla="*/ 2128128 w 2689355"/>
              <a:gd name="connsiteY4365" fmla="*/ 332664 h 2689355"/>
              <a:gd name="connsiteX4366" fmla="*/ 2168142 w 2689355"/>
              <a:gd name="connsiteY4366" fmla="*/ 332664 h 2689355"/>
              <a:gd name="connsiteX4367" fmla="*/ 2168142 w 2689355"/>
              <a:gd name="connsiteY4367" fmla="*/ 292650 h 2689355"/>
              <a:gd name="connsiteX4368" fmla="*/ 2054412 w 2689355"/>
              <a:gd name="connsiteY4368" fmla="*/ 292650 h 2689355"/>
              <a:gd name="connsiteX4369" fmla="*/ 2054412 w 2689355"/>
              <a:gd name="connsiteY4369" fmla="*/ 332664 h 2689355"/>
              <a:gd name="connsiteX4370" fmla="*/ 2094426 w 2689355"/>
              <a:gd name="connsiteY4370" fmla="*/ 332664 h 2689355"/>
              <a:gd name="connsiteX4371" fmla="*/ 2094426 w 2689355"/>
              <a:gd name="connsiteY4371" fmla="*/ 292650 h 2689355"/>
              <a:gd name="connsiteX4372" fmla="*/ 1980697 w 2689355"/>
              <a:gd name="connsiteY4372" fmla="*/ 292650 h 2689355"/>
              <a:gd name="connsiteX4373" fmla="*/ 1980697 w 2689355"/>
              <a:gd name="connsiteY4373" fmla="*/ 332664 h 2689355"/>
              <a:gd name="connsiteX4374" fmla="*/ 2020711 w 2689355"/>
              <a:gd name="connsiteY4374" fmla="*/ 332664 h 2689355"/>
              <a:gd name="connsiteX4375" fmla="*/ 2020711 w 2689355"/>
              <a:gd name="connsiteY4375" fmla="*/ 292650 h 2689355"/>
              <a:gd name="connsiteX4376" fmla="*/ 1906981 w 2689355"/>
              <a:gd name="connsiteY4376" fmla="*/ 292650 h 2689355"/>
              <a:gd name="connsiteX4377" fmla="*/ 1906981 w 2689355"/>
              <a:gd name="connsiteY4377" fmla="*/ 332664 h 2689355"/>
              <a:gd name="connsiteX4378" fmla="*/ 1946995 w 2689355"/>
              <a:gd name="connsiteY4378" fmla="*/ 332664 h 2689355"/>
              <a:gd name="connsiteX4379" fmla="*/ 1946995 w 2689355"/>
              <a:gd name="connsiteY4379" fmla="*/ 292650 h 2689355"/>
              <a:gd name="connsiteX4380" fmla="*/ 1833266 w 2689355"/>
              <a:gd name="connsiteY4380" fmla="*/ 292650 h 2689355"/>
              <a:gd name="connsiteX4381" fmla="*/ 1833266 w 2689355"/>
              <a:gd name="connsiteY4381" fmla="*/ 332664 h 2689355"/>
              <a:gd name="connsiteX4382" fmla="*/ 1873280 w 2689355"/>
              <a:gd name="connsiteY4382" fmla="*/ 332664 h 2689355"/>
              <a:gd name="connsiteX4383" fmla="*/ 1873280 w 2689355"/>
              <a:gd name="connsiteY4383" fmla="*/ 292650 h 2689355"/>
              <a:gd name="connsiteX4384" fmla="*/ 1759551 w 2689355"/>
              <a:gd name="connsiteY4384" fmla="*/ 292650 h 2689355"/>
              <a:gd name="connsiteX4385" fmla="*/ 1759551 w 2689355"/>
              <a:gd name="connsiteY4385" fmla="*/ 332664 h 2689355"/>
              <a:gd name="connsiteX4386" fmla="*/ 1799565 w 2689355"/>
              <a:gd name="connsiteY4386" fmla="*/ 332664 h 2689355"/>
              <a:gd name="connsiteX4387" fmla="*/ 1799565 w 2689355"/>
              <a:gd name="connsiteY4387" fmla="*/ 292650 h 2689355"/>
              <a:gd name="connsiteX4388" fmla="*/ 1685835 w 2689355"/>
              <a:gd name="connsiteY4388" fmla="*/ 292650 h 2689355"/>
              <a:gd name="connsiteX4389" fmla="*/ 1685835 w 2689355"/>
              <a:gd name="connsiteY4389" fmla="*/ 332664 h 2689355"/>
              <a:gd name="connsiteX4390" fmla="*/ 1725849 w 2689355"/>
              <a:gd name="connsiteY4390" fmla="*/ 332664 h 2689355"/>
              <a:gd name="connsiteX4391" fmla="*/ 1725849 w 2689355"/>
              <a:gd name="connsiteY4391" fmla="*/ 292650 h 2689355"/>
              <a:gd name="connsiteX4392" fmla="*/ 1612120 w 2689355"/>
              <a:gd name="connsiteY4392" fmla="*/ 292650 h 2689355"/>
              <a:gd name="connsiteX4393" fmla="*/ 1612120 w 2689355"/>
              <a:gd name="connsiteY4393" fmla="*/ 332664 h 2689355"/>
              <a:gd name="connsiteX4394" fmla="*/ 1652133 w 2689355"/>
              <a:gd name="connsiteY4394" fmla="*/ 332664 h 2689355"/>
              <a:gd name="connsiteX4395" fmla="*/ 1652133 w 2689355"/>
              <a:gd name="connsiteY4395" fmla="*/ 292650 h 2689355"/>
              <a:gd name="connsiteX4396" fmla="*/ 1538404 w 2689355"/>
              <a:gd name="connsiteY4396" fmla="*/ 292650 h 2689355"/>
              <a:gd name="connsiteX4397" fmla="*/ 1538404 w 2689355"/>
              <a:gd name="connsiteY4397" fmla="*/ 332664 h 2689355"/>
              <a:gd name="connsiteX4398" fmla="*/ 1578418 w 2689355"/>
              <a:gd name="connsiteY4398" fmla="*/ 332664 h 2689355"/>
              <a:gd name="connsiteX4399" fmla="*/ 1578418 w 2689355"/>
              <a:gd name="connsiteY4399" fmla="*/ 292650 h 2689355"/>
              <a:gd name="connsiteX4400" fmla="*/ 1464688 w 2689355"/>
              <a:gd name="connsiteY4400" fmla="*/ 292650 h 2689355"/>
              <a:gd name="connsiteX4401" fmla="*/ 1464688 w 2689355"/>
              <a:gd name="connsiteY4401" fmla="*/ 332664 h 2689355"/>
              <a:gd name="connsiteX4402" fmla="*/ 1504702 w 2689355"/>
              <a:gd name="connsiteY4402" fmla="*/ 332664 h 2689355"/>
              <a:gd name="connsiteX4403" fmla="*/ 1504702 w 2689355"/>
              <a:gd name="connsiteY4403" fmla="*/ 292650 h 2689355"/>
              <a:gd name="connsiteX4404" fmla="*/ 1390973 w 2689355"/>
              <a:gd name="connsiteY4404" fmla="*/ 292650 h 2689355"/>
              <a:gd name="connsiteX4405" fmla="*/ 1390973 w 2689355"/>
              <a:gd name="connsiteY4405" fmla="*/ 332664 h 2689355"/>
              <a:gd name="connsiteX4406" fmla="*/ 1430986 w 2689355"/>
              <a:gd name="connsiteY4406" fmla="*/ 332664 h 2689355"/>
              <a:gd name="connsiteX4407" fmla="*/ 1430986 w 2689355"/>
              <a:gd name="connsiteY4407" fmla="*/ 292650 h 2689355"/>
              <a:gd name="connsiteX4408" fmla="*/ 1317258 w 2689355"/>
              <a:gd name="connsiteY4408" fmla="*/ 292650 h 2689355"/>
              <a:gd name="connsiteX4409" fmla="*/ 1317258 w 2689355"/>
              <a:gd name="connsiteY4409" fmla="*/ 332664 h 2689355"/>
              <a:gd name="connsiteX4410" fmla="*/ 1357271 w 2689355"/>
              <a:gd name="connsiteY4410" fmla="*/ 332664 h 2689355"/>
              <a:gd name="connsiteX4411" fmla="*/ 1357271 w 2689355"/>
              <a:gd name="connsiteY4411" fmla="*/ 292650 h 2689355"/>
              <a:gd name="connsiteX4412" fmla="*/ 1243543 w 2689355"/>
              <a:gd name="connsiteY4412" fmla="*/ 292650 h 2689355"/>
              <a:gd name="connsiteX4413" fmla="*/ 1243543 w 2689355"/>
              <a:gd name="connsiteY4413" fmla="*/ 332664 h 2689355"/>
              <a:gd name="connsiteX4414" fmla="*/ 1283557 w 2689355"/>
              <a:gd name="connsiteY4414" fmla="*/ 332664 h 2689355"/>
              <a:gd name="connsiteX4415" fmla="*/ 1283557 w 2689355"/>
              <a:gd name="connsiteY4415" fmla="*/ 292650 h 2689355"/>
              <a:gd name="connsiteX4416" fmla="*/ 1169827 w 2689355"/>
              <a:gd name="connsiteY4416" fmla="*/ 292650 h 2689355"/>
              <a:gd name="connsiteX4417" fmla="*/ 1169827 w 2689355"/>
              <a:gd name="connsiteY4417" fmla="*/ 332664 h 2689355"/>
              <a:gd name="connsiteX4418" fmla="*/ 1209841 w 2689355"/>
              <a:gd name="connsiteY4418" fmla="*/ 332664 h 2689355"/>
              <a:gd name="connsiteX4419" fmla="*/ 1209841 w 2689355"/>
              <a:gd name="connsiteY4419" fmla="*/ 292650 h 2689355"/>
              <a:gd name="connsiteX4420" fmla="*/ 1096112 w 2689355"/>
              <a:gd name="connsiteY4420" fmla="*/ 292650 h 2689355"/>
              <a:gd name="connsiteX4421" fmla="*/ 1096112 w 2689355"/>
              <a:gd name="connsiteY4421" fmla="*/ 332664 h 2689355"/>
              <a:gd name="connsiteX4422" fmla="*/ 1136125 w 2689355"/>
              <a:gd name="connsiteY4422" fmla="*/ 332664 h 2689355"/>
              <a:gd name="connsiteX4423" fmla="*/ 1136125 w 2689355"/>
              <a:gd name="connsiteY4423" fmla="*/ 292650 h 2689355"/>
              <a:gd name="connsiteX4424" fmla="*/ 1022396 w 2689355"/>
              <a:gd name="connsiteY4424" fmla="*/ 292650 h 2689355"/>
              <a:gd name="connsiteX4425" fmla="*/ 1022396 w 2689355"/>
              <a:gd name="connsiteY4425" fmla="*/ 332664 h 2689355"/>
              <a:gd name="connsiteX4426" fmla="*/ 1062410 w 2689355"/>
              <a:gd name="connsiteY4426" fmla="*/ 332664 h 2689355"/>
              <a:gd name="connsiteX4427" fmla="*/ 1062410 w 2689355"/>
              <a:gd name="connsiteY4427" fmla="*/ 292650 h 2689355"/>
              <a:gd name="connsiteX4428" fmla="*/ 948681 w 2689355"/>
              <a:gd name="connsiteY4428" fmla="*/ 292650 h 2689355"/>
              <a:gd name="connsiteX4429" fmla="*/ 948681 w 2689355"/>
              <a:gd name="connsiteY4429" fmla="*/ 332664 h 2689355"/>
              <a:gd name="connsiteX4430" fmla="*/ 988694 w 2689355"/>
              <a:gd name="connsiteY4430" fmla="*/ 332664 h 2689355"/>
              <a:gd name="connsiteX4431" fmla="*/ 988694 w 2689355"/>
              <a:gd name="connsiteY4431" fmla="*/ 292650 h 2689355"/>
              <a:gd name="connsiteX4432" fmla="*/ 874965 w 2689355"/>
              <a:gd name="connsiteY4432" fmla="*/ 292650 h 2689355"/>
              <a:gd name="connsiteX4433" fmla="*/ 874965 w 2689355"/>
              <a:gd name="connsiteY4433" fmla="*/ 332664 h 2689355"/>
              <a:gd name="connsiteX4434" fmla="*/ 914979 w 2689355"/>
              <a:gd name="connsiteY4434" fmla="*/ 332664 h 2689355"/>
              <a:gd name="connsiteX4435" fmla="*/ 914979 w 2689355"/>
              <a:gd name="connsiteY4435" fmla="*/ 292650 h 2689355"/>
              <a:gd name="connsiteX4436" fmla="*/ 801249 w 2689355"/>
              <a:gd name="connsiteY4436" fmla="*/ 292650 h 2689355"/>
              <a:gd name="connsiteX4437" fmla="*/ 801249 w 2689355"/>
              <a:gd name="connsiteY4437" fmla="*/ 332664 h 2689355"/>
              <a:gd name="connsiteX4438" fmla="*/ 841263 w 2689355"/>
              <a:gd name="connsiteY4438" fmla="*/ 332664 h 2689355"/>
              <a:gd name="connsiteX4439" fmla="*/ 841263 w 2689355"/>
              <a:gd name="connsiteY4439" fmla="*/ 292650 h 2689355"/>
              <a:gd name="connsiteX4440" fmla="*/ 727534 w 2689355"/>
              <a:gd name="connsiteY4440" fmla="*/ 292650 h 2689355"/>
              <a:gd name="connsiteX4441" fmla="*/ 727534 w 2689355"/>
              <a:gd name="connsiteY4441" fmla="*/ 332664 h 2689355"/>
              <a:gd name="connsiteX4442" fmla="*/ 767548 w 2689355"/>
              <a:gd name="connsiteY4442" fmla="*/ 332664 h 2689355"/>
              <a:gd name="connsiteX4443" fmla="*/ 767548 w 2689355"/>
              <a:gd name="connsiteY4443" fmla="*/ 292650 h 2689355"/>
              <a:gd name="connsiteX4444" fmla="*/ 653818 w 2689355"/>
              <a:gd name="connsiteY4444" fmla="*/ 292650 h 2689355"/>
              <a:gd name="connsiteX4445" fmla="*/ 653818 w 2689355"/>
              <a:gd name="connsiteY4445" fmla="*/ 332664 h 2689355"/>
              <a:gd name="connsiteX4446" fmla="*/ 693832 w 2689355"/>
              <a:gd name="connsiteY4446" fmla="*/ 332664 h 2689355"/>
              <a:gd name="connsiteX4447" fmla="*/ 693832 w 2689355"/>
              <a:gd name="connsiteY4447" fmla="*/ 292650 h 2689355"/>
              <a:gd name="connsiteX4448" fmla="*/ 580103 w 2689355"/>
              <a:gd name="connsiteY4448" fmla="*/ 292650 h 2689355"/>
              <a:gd name="connsiteX4449" fmla="*/ 580103 w 2689355"/>
              <a:gd name="connsiteY4449" fmla="*/ 332664 h 2689355"/>
              <a:gd name="connsiteX4450" fmla="*/ 620117 w 2689355"/>
              <a:gd name="connsiteY4450" fmla="*/ 332664 h 2689355"/>
              <a:gd name="connsiteX4451" fmla="*/ 620117 w 2689355"/>
              <a:gd name="connsiteY4451" fmla="*/ 292650 h 2689355"/>
              <a:gd name="connsiteX4452" fmla="*/ 506387 w 2689355"/>
              <a:gd name="connsiteY4452" fmla="*/ 292650 h 2689355"/>
              <a:gd name="connsiteX4453" fmla="*/ 506387 w 2689355"/>
              <a:gd name="connsiteY4453" fmla="*/ 332664 h 2689355"/>
              <a:gd name="connsiteX4454" fmla="*/ 546401 w 2689355"/>
              <a:gd name="connsiteY4454" fmla="*/ 332664 h 2689355"/>
              <a:gd name="connsiteX4455" fmla="*/ 546401 w 2689355"/>
              <a:gd name="connsiteY4455" fmla="*/ 292650 h 2689355"/>
              <a:gd name="connsiteX4456" fmla="*/ 432672 w 2689355"/>
              <a:gd name="connsiteY4456" fmla="*/ 292650 h 2689355"/>
              <a:gd name="connsiteX4457" fmla="*/ 432672 w 2689355"/>
              <a:gd name="connsiteY4457" fmla="*/ 332664 h 2689355"/>
              <a:gd name="connsiteX4458" fmla="*/ 472686 w 2689355"/>
              <a:gd name="connsiteY4458" fmla="*/ 332664 h 2689355"/>
              <a:gd name="connsiteX4459" fmla="*/ 472686 w 2689355"/>
              <a:gd name="connsiteY4459" fmla="*/ 292650 h 2689355"/>
              <a:gd name="connsiteX4460" fmla="*/ 358956 w 2689355"/>
              <a:gd name="connsiteY4460" fmla="*/ 292650 h 2689355"/>
              <a:gd name="connsiteX4461" fmla="*/ 358956 w 2689355"/>
              <a:gd name="connsiteY4461" fmla="*/ 332664 h 2689355"/>
              <a:gd name="connsiteX4462" fmla="*/ 398970 w 2689355"/>
              <a:gd name="connsiteY4462" fmla="*/ 332664 h 2689355"/>
              <a:gd name="connsiteX4463" fmla="*/ 398970 w 2689355"/>
              <a:gd name="connsiteY4463" fmla="*/ 292650 h 2689355"/>
              <a:gd name="connsiteX4464" fmla="*/ 285241 w 2689355"/>
              <a:gd name="connsiteY4464" fmla="*/ 292650 h 2689355"/>
              <a:gd name="connsiteX4465" fmla="*/ 285241 w 2689355"/>
              <a:gd name="connsiteY4465" fmla="*/ 332664 h 2689355"/>
              <a:gd name="connsiteX4466" fmla="*/ 325255 w 2689355"/>
              <a:gd name="connsiteY4466" fmla="*/ 332664 h 2689355"/>
              <a:gd name="connsiteX4467" fmla="*/ 325255 w 2689355"/>
              <a:gd name="connsiteY4467" fmla="*/ 292650 h 2689355"/>
              <a:gd name="connsiteX4468" fmla="*/ 211525 w 2689355"/>
              <a:gd name="connsiteY4468" fmla="*/ 292650 h 2689355"/>
              <a:gd name="connsiteX4469" fmla="*/ 211525 w 2689355"/>
              <a:gd name="connsiteY4469" fmla="*/ 332664 h 2689355"/>
              <a:gd name="connsiteX4470" fmla="*/ 251539 w 2689355"/>
              <a:gd name="connsiteY4470" fmla="*/ 332664 h 2689355"/>
              <a:gd name="connsiteX4471" fmla="*/ 251539 w 2689355"/>
              <a:gd name="connsiteY4471" fmla="*/ 292650 h 2689355"/>
              <a:gd name="connsiteX4472" fmla="*/ 137810 w 2689355"/>
              <a:gd name="connsiteY4472" fmla="*/ 292650 h 2689355"/>
              <a:gd name="connsiteX4473" fmla="*/ 137810 w 2689355"/>
              <a:gd name="connsiteY4473" fmla="*/ 332664 h 2689355"/>
              <a:gd name="connsiteX4474" fmla="*/ 177824 w 2689355"/>
              <a:gd name="connsiteY4474" fmla="*/ 332664 h 2689355"/>
              <a:gd name="connsiteX4475" fmla="*/ 177824 w 2689355"/>
              <a:gd name="connsiteY4475" fmla="*/ 292650 h 2689355"/>
              <a:gd name="connsiteX4476" fmla="*/ 64088 w 2689355"/>
              <a:gd name="connsiteY4476" fmla="*/ 292650 h 2689355"/>
              <a:gd name="connsiteX4477" fmla="*/ 64088 w 2689355"/>
              <a:gd name="connsiteY4477" fmla="*/ 332664 h 2689355"/>
              <a:gd name="connsiteX4478" fmla="*/ 104108 w 2689355"/>
              <a:gd name="connsiteY4478" fmla="*/ 332664 h 2689355"/>
              <a:gd name="connsiteX4479" fmla="*/ 104108 w 2689355"/>
              <a:gd name="connsiteY4479" fmla="*/ 292650 h 2689355"/>
              <a:gd name="connsiteX4480" fmla="*/ 2570421 w 2689355"/>
              <a:gd name="connsiteY4480" fmla="*/ 218935 h 2689355"/>
              <a:gd name="connsiteX4481" fmla="*/ 2570421 w 2689355"/>
              <a:gd name="connsiteY4481" fmla="*/ 258949 h 2689355"/>
              <a:gd name="connsiteX4482" fmla="*/ 2610435 w 2689355"/>
              <a:gd name="connsiteY4482" fmla="*/ 258949 h 2689355"/>
              <a:gd name="connsiteX4483" fmla="*/ 2610435 w 2689355"/>
              <a:gd name="connsiteY4483" fmla="*/ 218935 h 2689355"/>
              <a:gd name="connsiteX4484" fmla="*/ 2496706 w 2689355"/>
              <a:gd name="connsiteY4484" fmla="*/ 218935 h 2689355"/>
              <a:gd name="connsiteX4485" fmla="*/ 2496706 w 2689355"/>
              <a:gd name="connsiteY4485" fmla="*/ 258949 h 2689355"/>
              <a:gd name="connsiteX4486" fmla="*/ 2536719 w 2689355"/>
              <a:gd name="connsiteY4486" fmla="*/ 258949 h 2689355"/>
              <a:gd name="connsiteX4487" fmla="*/ 2536719 w 2689355"/>
              <a:gd name="connsiteY4487" fmla="*/ 218935 h 2689355"/>
              <a:gd name="connsiteX4488" fmla="*/ 2422990 w 2689355"/>
              <a:gd name="connsiteY4488" fmla="*/ 218935 h 2689355"/>
              <a:gd name="connsiteX4489" fmla="*/ 2422990 w 2689355"/>
              <a:gd name="connsiteY4489" fmla="*/ 258949 h 2689355"/>
              <a:gd name="connsiteX4490" fmla="*/ 2463004 w 2689355"/>
              <a:gd name="connsiteY4490" fmla="*/ 258949 h 2689355"/>
              <a:gd name="connsiteX4491" fmla="*/ 2463004 w 2689355"/>
              <a:gd name="connsiteY4491" fmla="*/ 218935 h 2689355"/>
              <a:gd name="connsiteX4492" fmla="*/ 2349275 w 2689355"/>
              <a:gd name="connsiteY4492" fmla="*/ 218935 h 2689355"/>
              <a:gd name="connsiteX4493" fmla="*/ 2349275 w 2689355"/>
              <a:gd name="connsiteY4493" fmla="*/ 258949 h 2689355"/>
              <a:gd name="connsiteX4494" fmla="*/ 2389288 w 2689355"/>
              <a:gd name="connsiteY4494" fmla="*/ 258949 h 2689355"/>
              <a:gd name="connsiteX4495" fmla="*/ 2389288 w 2689355"/>
              <a:gd name="connsiteY4495" fmla="*/ 218935 h 2689355"/>
              <a:gd name="connsiteX4496" fmla="*/ 2275559 w 2689355"/>
              <a:gd name="connsiteY4496" fmla="*/ 218935 h 2689355"/>
              <a:gd name="connsiteX4497" fmla="*/ 2275559 w 2689355"/>
              <a:gd name="connsiteY4497" fmla="*/ 258949 h 2689355"/>
              <a:gd name="connsiteX4498" fmla="*/ 2315573 w 2689355"/>
              <a:gd name="connsiteY4498" fmla="*/ 258949 h 2689355"/>
              <a:gd name="connsiteX4499" fmla="*/ 2315573 w 2689355"/>
              <a:gd name="connsiteY4499" fmla="*/ 218935 h 2689355"/>
              <a:gd name="connsiteX4500" fmla="*/ 2201843 w 2689355"/>
              <a:gd name="connsiteY4500" fmla="*/ 218935 h 2689355"/>
              <a:gd name="connsiteX4501" fmla="*/ 2201843 w 2689355"/>
              <a:gd name="connsiteY4501" fmla="*/ 258949 h 2689355"/>
              <a:gd name="connsiteX4502" fmla="*/ 2241857 w 2689355"/>
              <a:gd name="connsiteY4502" fmla="*/ 258949 h 2689355"/>
              <a:gd name="connsiteX4503" fmla="*/ 2241857 w 2689355"/>
              <a:gd name="connsiteY4503" fmla="*/ 218935 h 2689355"/>
              <a:gd name="connsiteX4504" fmla="*/ 2128128 w 2689355"/>
              <a:gd name="connsiteY4504" fmla="*/ 218935 h 2689355"/>
              <a:gd name="connsiteX4505" fmla="*/ 2128128 w 2689355"/>
              <a:gd name="connsiteY4505" fmla="*/ 258949 h 2689355"/>
              <a:gd name="connsiteX4506" fmla="*/ 2168142 w 2689355"/>
              <a:gd name="connsiteY4506" fmla="*/ 258949 h 2689355"/>
              <a:gd name="connsiteX4507" fmla="*/ 2168142 w 2689355"/>
              <a:gd name="connsiteY4507" fmla="*/ 218935 h 2689355"/>
              <a:gd name="connsiteX4508" fmla="*/ 2054412 w 2689355"/>
              <a:gd name="connsiteY4508" fmla="*/ 218935 h 2689355"/>
              <a:gd name="connsiteX4509" fmla="*/ 2054412 w 2689355"/>
              <a:gd name="connsiteY4509" fmla="*/ 258949 h 2689355"/>
              <a:gd name="connsiteX4510" fmla="*/ 2094426 w 2689355"/>
              <a:gd name="connsiteY4510" fmla="*/ 258949 h 2689355"/>
              <a:gd name="connsiteX4511" fmla="*/ 2094426 w 2689355"/>
              <a:gd name="connsiteY4511" fmla="*/ 218935 h 2689355"/>
              <a:gd name="connsiteX4512" fmla="*/ 1980697 w 2689355"/>
              <a:gd name="connsiteY4512" fmla="*/ 218935 h 2689355"/>
              <a:gd name="connsiteX4513" fmla="*/ 1980697 w 2689355"/>
              <a:gd name="connsiteY4513" fmla="*/ 258949 h 2689355"/>
              <a:gd name="connsiteX4514" fmla="*/ 2020711 w 2689355"/>
              <a:gd name="connsiteY4514" fmla="*/ 258949 h 2689355"/>
              <a:gd name="connsiteX4515" fmla="*/ 2020711 w 2689355"/>
              <a:gd name="connsiteY4515" fmla="*/ 218935 h 2689355"/>
              <a:gd name="connsiteX4516" fmla="*/ 1906981 w 2689355"/>
              <a:gd name="connsiteY4516" fmla="*/ 218935 h 2689355"/>
              <a:gd name="connsiteX4517" fmla="*/ 1906981 w 2689355"/>
              <a:gd name="connsiteY4517" fmla="*/ 258949 h 2689355"/>
              <a:gd name="connsiteX4518" fmla="*/ 1946995 w 2689355"/>
              <a:gd name="connsiteY4518" fmla="*/ 258949 h 2689355"/>
              <a:gd name="connsiteX4519" fmla="*/ 1946995 w 2689355"/>
              <a:gd name="connsiteY4519" fmla="*/ 218935 h 2689355"/>
              <a:gd name="connsiteX4520" fmla="*/ 1833266 w 2689355"/>
              <a:gd name="connsiteY4520" fmla="*/ 218935 h 2689355"/>
              <a:gd name="connsiteX4521" fmla="*/ 1833266 w 2689355"/>
              <a:gd name="connsiteY4521" fmla="*/ 258949 h 2689355"/>
              <a:gd name="connsiteX4522" fmla="*/ 1873280 w 2689355"/>
              <a:gd name="connsiteY4522" fmla="*/ 258949 h 2689355"/>
              <a:gd name="connsiteX4523" fmla="*/ 1873280 w 2689355"/>
              <a:gd name="connsiteY4523" fmla="*/ 218935 h 2689355"/>
              <a:gd name="connsiteX4524" fmla="*/ 1759551 w 2689355"/>
              <a:gd name="connsiteY4524" fmla="*/ 218935 h 2689355"/>
              <a:gd name="connsiteX4525" fmla="*/ 1759551 w 2689355"/>
              <a:gd name="connsiteY4525" fmla="*/ 258949 h 2689355"/>
              <a:gd name="connsiteX4526" fmla="*/ 1799565 w 2689355"/>
              <a:gd name="connsiteY4526" fmla="*/ 258949 h 2689355"/>
              <a:gd name="connsiteX4527" fmla="*/ 1799565 w 2689355"/>
              <a:gd name="connsiteY4527" fmla="*/ 218935 h 2689355"/>
              <a:gd name="connsiteX4528" fmla="*/ 1685835 w 2689355"/>
              <a:gd name="connsiteY4528" fmla="*/ 218935 h 2689355"/>
              <a:gd name="connsiteX4529" fmla="*/ 1685835 w 2689355"/>
              <a:gd name="connsiteY4529" fmla="*/ 258949 h 2689355"/>
              <a:gd name="connsiteX4530" fmla="*/ 1725849 w 2689355"/>
              <a:gd name="connsiteY4530" fmla="*/ 258949 h 2689355"/>
              <a:gd name="connsiteX4531" fmla="*/ 1725849 w 2689355"/>
              <a:gd name="connsiteY4531" fmla="*/ 218935 h 2689355"/>
              <a:gd name="connsiteX4532" fmla="*/ 1612120 w 2689355"/>
              <a:gd name="connsiteY4532" fmla="*/ 218935 h 2689355"/>
              <a:gd name="connsiteX4533" fmla="*/ 1612120 w 2689355"/>
              <a:gd name="connsiteY4533" fmla="*/ 258949 h 2689355"/>
              <a:gd name="connsiteX4534" fmla="*/ 1652133 w 2689355"/>
              <a:gd name="connsiteY4534" fmla="*/ 258949 h 2689355"/>
              <a:gd name="connsiteX4535" fmla="*/ 1652133 w 2689355"/>
              <a:gd name="connsiteY4535" fmla="*/ 218935 h 2689355"/>
              <a:gd name="connsiteX4536" fmla="*/ 1538404 w 2689355"/>
              <a:gd name="connsiteY4536" fmla="*/ 218935 h 2689355"/>
              <a:gd name="connsiteX4537" fmla="*/ 1538404 w 2689355"/>
              <a:gd name="connsiteY4537" fmla="*/ 258949 h 2689355"/>
              <a:gd name="connsiteX4538" fmla="*/ 1578418 w 2689355"/>
              <a:gd name="connsiteY4538" fmla="*/ 258949 h 2689355"/>
              <a:gd name="connsiteX4539" fmla="*/ 1578418 w 2689355"/>
              <a:gd name="connsiteY4539" fmla="*/ 218935 h 2689355"/>
              <a:gd name="connsiteX4540" fmla="*/ 1464688 w 2689355"/>
              <a:gd name="connsiteY4540" fmla="*/ 218935 h 2689355"/>
              <a:gd name="connsiteX4541" fmla="*/ 1464688 w 2689355"/>
              <a:gd name="connsiteY4541" fmla="*/ 258949 h 2689355"/>
              <a:gd name="connsiteX4542" fmla="*/ 1504702 w 2689355"/>
              <a:gd name="connsiteY4542" fmla="*/ 258949 h 2689355"/>
              <a:gd name="connsiteX4543" fmla="*/ 1504702 w 2689355"/>
              <a:gd name="connsiteY4543" fmla="*/ 218935 h 2689355"/>
              <a:gd name="connsiteX4544" fmla="*/ 1390973 w 2689355"/>
              <a:gd name="connsiteY4544" fmla="*/ 218935 h 2689355"/>
              <a:gd name="connsiteX4545" fmla="*/ 1390973 w 2689355"/>
              <a:gd name="connsiteY4545" fmla="*/ 258949 h 2689355"/>
              <a:gd name="connsiteX4546" fmla="*/ 1430986 w 2689355"/>
              <a:gd name="connsiteY4546" fmla="*/ 258949 h 2689355"/>
              <a:gd name="connsiteX4547" fmla="*/ 1430986 w 2689355"/>
              <a:gd name="connsiteY4547" fmla="*/ 218935 h 2689355"/>
              <a:gd name="connsiteX4548" fmla="*/ 1317258 w 2689355"/>
              <a:gd name="connsiteY4548" fmla="*/ 218935 h 2689355"/>
              <a:gd name="connsiteX4549" fmla="*/ 1317258 w 2689355"/>
              <a:gd name="connsiteY4549" fmla="*/ 258949 h 2689355"/>
              <a:gd name="connsiteX4550" fmla="*/ 1357271 w 2689355"/>
              <a:gd name="connsiteY4550" fmla="*/ 258949 h 2689355"/>
              <a:gd name="connsiteX4551" fmla="*/ 1357271 w 2689355"/>
              <a:gd name="connsiteY4551" fmla="*/ 218935 h 2689355"/>
              <a:gd name="connsiteX4552" fmla="*/ 1243543 w 2689355"/>
              <a:gd name="connsiteY4552" fmla="*/ 218935 h 2689355"/>
              <a:gd name="connsiteX4553" fmla="*/ 1243543 w 2689355"/>
              <a:gd name="connsiteY4553" fmla="*/ 258949 h 2689355"/>
              <a:gd name="connsiteX4554" fmla="*/ 1283557 w 2689355"/>
              <a:gd name="connsiteY4554" fmla="*/ 258949 h 2689355"/>
              <a:gd name="connsiteX4555" fmla="*/ 1283557 w 2689355"/>
              <a:gd name="connsiteY4555" fmla="*/ 218935 h 2689355"/>
              <a:gd name="connsiteX4556" fmla="*/ 1169827 w 2689355"/>
              <a:gd name="connsiteY4556" fmla="*/ 218935 h 2689355"/>
              <a:gd name="connsiteX4557" fmla="*/ 1169827 w 2689355"/>
              <a:gd name="connsiteY4557" fmla="*/ 258949 h 2689355"/>
              <a:gd name="connsiteX4558" fmla="*/ 1209841 w 2689355"/>
              <a:gd name="connsiteY4558" fmla="*/ 258949 h 2689355"/>
              <a:gd name="connsiteX4559" fmla="*/ 1209841 w 2689355"/>
              <a:gd name="connsiteY4559" fmla="*/ 218935 h 2689355"/>
              <a:gd name="connsiteX4560" fmla="*/ 1096112 w 2689355"/>
              <a:gd name="connsiteY4560" fmla="*/ 218935 h 2689355"/>
              <a:gd name="connsiteX4561" fmla="*/ 1096112 w 2689355"/>
              <a:gd name="connsiteY4561" fmla="*/ 258949 h 2689355"/>
              <a:gd name="connsiteX4562" fmla="*/ 1136125 w 2689355"/>
              <a:gd name="connsiteY4562" fmla="*/ 258949 h 2689355"/>
              <a:gd name="connsiteX4563" fmla="*/ 1136125 w 2689355"/>
              <a:gd name="connsiteY4563" fmla="*/ 218935 h 2689355"/>
              <a:gd name="connsiteX4564" fmla="*/ 1022396 w 2689355"/>
              <a:gd name="connsiteY4564" fmla="*/ 218935 h 2689355"/>
              <a:gd name="connsiteX4565" fmla="*/ 1022396 w 2689355"/>
              <a:gd name="connsiteY4565" fmla="*/ 258949 h 2689355"/>
              <a:gd name="connsiteX4566" fmla="*/ 1062410 w 2689355"/>
              <a:gd name="connsiteY4566" fmla="*/ 258949 h 2689355"/>
              <a:gd name="connsiteX4567" fmla="*/ 1062410 w 2689355"/>
              <a:gd name="connsiteY4567" fmla="*/ 218935 h 2689355"/>
              <a:gd name="connsiteX4568" fmla="*/ 948681 w 2689355"/>
              <a:gd name="connsiteY4568" fmla="*/ 218935 h 2689355"/>
              <a:gd name="connsiteX4569" fmla="*/ 948681 w 2689355"/>
              <a:gd name="connsiteY4569" fmla="*/ 258949 h 2689355"/>
              <a:gd name="connsiteX4570" fmla="*/ 988694 w 2689355"/>
              <a:gd name="connsiteY4570" fmla="*/ 258949 h 2689355"/>
              <a:gd name="connsiteX4571" fmla="*/ 988694 w 2689355"/>
              <a:gd name="connsiteY4571" fmla="*/ 218935 h 2689355"/>
              <a:gd name="connsiteX4572" fmla="*/ 874965 w 2689355"/>
              <a:gd name="connsiteY4572" fmla="*/ 218935 h 2689355"/>
              <a:gd name="connsiteX4573" fmla="*/ 874965 w 2689355"/>
              <a:gd name="connsiteY4573" fmla="*/ 258949 h 2689355"/>
              <a:gd name="connsiteX4574" fmla="*/ 914979 w 2689355"/>
              <a:gd name="connsiteY4574" fmla="*/ 258949 h 2689355"/>
              <a:gd name="connsiteX4575" fmla="*/ 914979 w 2689355"/>
              <a:gd name="connsiteY4575" fmla="*/ 218935 h 2689355"/>
              <a:gd name="connsiteX4576" fmla="*/ 801249 w 2689355"/>
              <a:gd name="connsiteY4576" fmla="*/ 218935 h 2689355"/>
              <a:gd name="connsiteX4577" fmla="*/ 801249 w 2689355"/>
              <a:gd name="connsiteY4577" fmla="*/ 258949 h 2689355"/>
              <a:gd name="connsiteX4578" fmla="*/ 841263 w 2689355"/>
              <a:gd name="connsiteY4578" fmla="*/ 258949 h 2689355"/>
              <a:gd name="connsiteX4579" fmla="*/ 841263 w 2689355"/>
              <a:gd name="connsiteY4579" fmla="*/ 218935 h 2689355"/>
              <a:gd name="connsiteX4580" fmla="*/ 727534 w 2689355"/>
              <a:gd name="connsiteY4580" fmla="*/ 218935 h 2689355"/>
              <a:gd name="connsiteX4581" fmla="*/ 727534 w 2689355"/>
              <a:gd name="connsiteY4581" fmla="*/ 258949 h 2689355"/>
              <a:gd name="connsiteX4582" fmla="*/ 767548 w 2689355"/>
              <a:gd name="connsiteY4582" fmla="*/ 258949 h 2689355"/>
              <a:gd name="connsiteX4583" fmla="*/ 767548 w 2689355"/>
              <a:gd name="connsiteY4583" fmla="*/ 218935 h 2689355"/>
              <a:gd name="connsiteX4584" fmla="*/ 653818 w 2689355"/>
              <a:gd name="connsiteY4584" fmla="*/ 218935 h 2689355"/>
              <a:gd name="connsiteX4585" fmla="*/ 653818 w 2689355"/>
              <a:gd name="connsiteY4585" fmla="*/ 258949 h 2689355"/>
              <a:gd name="connsiteX4586" fmla="*/ 693832 w 2689355"/>
              <a:gd name="connsiteY4586" fmla="*/ 258949 h 2689355"/>
              <a:gd name="connsiteX4587" fmla="*/ 693832 w 2689355"/>
              <a:gd name="connsiteY4587" fmla="*/ 218935 h 2689355"/>
              <a:gd name="connsiteX4588" fmla="*/ 580103 w 2689355"/>
              <a:gd name="connsiteY4588" fmla="*/ 218935 h 2689355"/>
              <a:gd name="connsiteX4589" fmla="*/ 580103 w 2689355"/>
              <a:gd name="connsiteY4589" fmla="*/ 258949 h 2689355"/>
              <a:gd name="connsiteX4590" fmla="*/ 620117 w 2689355"/>
              <a:gd name="connsiteY4590" fmla="*/ 258949 h 2689355"/>
              <a:gd name="connsiteX4591" fmla="*/ 620117 w 2689355"/>
              <a:gd name="connsiteY4591" fmla="*/ 218935 h 2689355"/>
              <a:gd name="connsiteX4592" fmla="*/ 506387 w 2689355"/>
              <a:gd name="connsiteY4592" fmla="*/ 218935 h 2689355"/>
              <a:gd name="connsiteX4593" fmla="*/ 506387 w 2689355"/>
              <a:gd name="connsiteY4593" fmla="*/ 258949 h 2689355"/>
              <a:gd name="connsiteX4594" fmla="*/ 546401 w 2689355"/>
              <a:gd name="connsiteY4594" fmla="*/ 258949 h 2689355"/>
              <a:gd name="connsiteX4595" fmla="*/ 546401 w 2689355"/>
              <a:gd name="connsiteY4595" fmla="*/ 218935 h 2689355"/>
              <a:gd name="connsiteX4596" fmla="*/ 432672 w 2689355"/>
              <a:gd name="connsiteY4596" fmla="*/ 218935 h 2689355"/>
              <a:gd name="connsiteX4597" fmla="*/ 432672 w 2689355"/>
              <a:gd name="connsiteY4597" fmla="*/ 258949 h 2689355"/>
              <a:gd name="connsiteX4598" fmla="*/ 472686 w 2689355"/>
              <a:gd name="connsiteY4598" fmla="*/ 258949 h 2689355"/>
              <a:gd name="connsiteX4599" fmla="*/ 472686 w 2689355"/>
              <a:gd name="connsiteY4599" fmla="*/ 218935 h 2689355"/>
              <a:gd name="connsiteX4600" fmla="*/ 358956 w 2689355"/>
              <a:gd name="connsiteY4600" fmla="*/ 218935 h 2689355"/>
              <a:gd name="connsiteX4601" fmla="*/ 358956 w 2689355"/>
              <a:gd name="connsiteY4601" fmla="*/ 258949 h 2689355"/>
              <a:gd name="connsiteX4602" fmla="*/ 398970 w 2689355"/>
              <a:gd name="connsiteY4602" fmla="*/ 258949 h 2689355"/>
              <a:gd name="connsiteX4603" fmla="*/ 398970 w 2689355"/>
              <a:gd name="connsiteY4603" fmla="*/ 218935 h 2689355"/>
              <a:gd name="connsiteX4604" fmla="*/ 285241 w 2689355"/>
              <a:gd name="connsiteY4604" fmla="*/ 218935 h 2689355"/>
              <a:gd name="connsiteX4605" fmla="*/ 285241 w 2689355"/>
              <a:gd name="connsiteY4605" fmla="*/ 258949 h 2689355"/>
              <a:gd name="connsiteX4606" fmla="*/ 325255 w 2689355"/>
              <a:gd name="connsiteY4606" fmla="*/ 258949 h 2689355"/>
              <a:gd name="connsiteX4607" fmla="*/ 325255 w 2689355"/>
              <a:gd name="connsiteY4607" fmla="*/ 218935 h 2689355"/>
              <a:gd name="connsiteX4608" fmla="*/ 211525 w 2689355"/>
              <a:gd name="connsiteY4608" fmla="*/ 218935 h 2689355"/>
              <a:gd name="connsiteX4609" fmla="*/ 211525 w 2689355"/>
              <a:gd name="connsiteY4609" fmla="*/ 258949 h 2689355"/>
              <a:gd name="connsiteX4610" fmla="*/ 251539 w 2689355"/>
              <a:gd name="connsiteY4610" fmla="*/ 258949 h 2689355"/>
              <a:gd name="connsiteX4611" fmla="*/ 251539 w 2689355"/>
              <a:gd name="connsiteY4611" fmla="*/ 218935 h 2689355"/>
              <a:gd name="connsiteX4612" fmla="*/ 137810 w 2689355"/>
              <a:gd name="connsiteY4612" fmla="*/ 218935 h 2689355"/>
              <a:gd name="connsiteX4613" fmla="*/ 137810 w 2689355"/>
              <a:gd name="connsiteY4613" fmla="*/ 258949 h 2689355"/>
              <a:gd name="connsiteX4614" fmla="*/ 177824 w 2689355"/>
              <a:gd name="connsiteY4614" fmla="*/ 258949 h 2689355"/>
              <a:gd name="connsiteX4615" fmla="*/ 177824 w 2689355"/>
              <a:gd name="connsiteY4615" fmla="*/ 218935 h 2689355"/>
              <a:gd name="connsiteX4616" fmla="*/ 64088 w 2689355"/>
              <a:gd name="connsiteY4616" fmla="*/ 218935 h 2689355"/>
              <a:gd name="connsiteX4617" fmla="*/ 64088 w 2689355"/>
              <a:gd name="connsiteY4617" fmla="*/ 258949 h 2689355"/>
              <a:gd name="connsiteX4618" fmla="*/ 104108 w 2689355"/>
              <a:gd name="connsiteY4618" fmla="*/ 258949 h 2689355"/>
              <a:gd name="connsiteX4619" fmla="*/ 104108 w 2689355"/>
              <a:gd name="connsiteY4619" fmla="*/ 218935 h 2689355"/>
              <a:gd name="connsiteX4620" fmla="*/ 2570421 w 2689355"/>
              <a:gd name="connsiteY4620" fmla="*/ 145219 h 2689355"/>
              <a:gd name="connsiteX4621" fmla="*/ 2570421 w 2689355"/>
              <a:gd name="connsiteY4621" fmla="*/ 185233 h 2689355"/>
              <a:gd name="connsiteX4622" fmla="*/ 2610435 w 2689355"/>
              <a:gd name="connsiteY4622" fmla="*/ 185233 h 2689355"/>
              <a:gd name="connsiteX4623" fmla="*/ 2610435 w 2689355"/>
              <a:gd name="connsiteY4623" fmla="*/ 145219 h 2689355"/>
              <a:gd name="connsiteX4624" fmla="*/ 2496706 w 2689355"/>
              <a:gd name="connsiteY4624" fmla="*/ 145219 h 2689355"/>
              <a:gd name="connsiteX4625" fmla="*/ 2496706 w 2689355"/>
              <a:gd name="connsiteY4625" fmla="*/ 185233 h 2689355"/>
              <a:gd name="connsiteX4626" fmla="*/ 2536719 w 2689355"/>
              <a:gd name="connsiteY4626" fmla="*/ 185233 h 2689355"/>
              <a:gd name="connsiteX4627" fmla="*/ 2536719 w 2689355"/>
              <a:gd name="connsiteY4627" fmla="*/ 145219 h 2689355"/>
              <a:gd name="connsiteX4628" fmla="*/ 2422990 w 2689355"/>
              <a:gd name="connsiteY4628" fmla="*/ 145219 h 2689355"/>
              <a:gd name="connsiteX4629" fmla="*/ 2422990 w 2689355"/>
              <a:gd name="connsiteY4629" fmla="*/ 185233 h 2689355"/>
              <a:gd name="connsiteX4630" fmla="*/ 2463004 w 2689355"/>
              <a:gd name="connsiteY4630" fmla="*/ 185233 h 2689355"/>
              <a:gd name="connsiteX4631" fmla="*/ 2463004 w 2689355"/>
              <a:gd name="connsiteY4631" fmla="*/ 145219 h 2689355"/>
              <a:gd name="connsiteX4632" fmla="*/ 2349275 w 2689355"/>
              <a:gd name="connsiteY4632" fmla="*/ 145219 h 2689355"/>
              <a:gd name="connsiteX4633" fmla="*/ 2349275 w 2689355"/>
              <a:gd name="connsiteY4633" fmla="*/ 185233 h 2689355"/>
              <a:gd name="connsiteX4634" fmla="*/ 2389288 w 2689355"/>
              <a:gd name="connsiteY4634" fmla="*/ 185233 h 2689355"/>
              <a:gd name="connsiteX4635" fmla="*/ 2389288 w 2689355"/>
              <a:gd name="connsiteY4635" fmla="*/ 145219 h 2689355"/>
              <a:gd name="connsiteX4636" fmla="*/ 2275559 w 2689355"/>
              <a:gd name="connsiteY4636" fmla="*/ 145219 h 2689355"/>
              <a:gd name="connsiteX4637" fmla="*/ 2275559 w 2689355"/>
              <a:gd name="connsiteY4637" fmla="*/ 185233 h 2689355"/>
              <a:gd name="connsiteX4638" fmla="*/ 2315573 w 2689355"/>
              <a:gd name="connsiteY4638" fmla="*/ 185233 h 2689355"/>
              <a:gd name="connsiteX4639" fmla="*/ 2315573 w 2689355"/>
              <a:gd name="connsiteY4639" fmla="*/ 145219 h 2689355"/>
              <a:gd name="connsiteX4640" fmla="*/ 2201843 w 2689355"/>
              <a:gd name="connsiteY4640" fmla="*/ 145219 h 2689355"/>
              <a:gd name="connsiteX4641" fmla="*/ 2201843 w 2689355"/>
              <a:gd name="connsiteY4641" fmla="*/ 185233 h 2689355"/>
              <a:gd name="connsiteX4642" fmla="*/ 2241857 w 2689355"/>
              <a:gd name="connsiteY4642" fmla="*/ 185233 h 2689355"/>
              <a:gd name="connsiteX4643" fmla="*/ 2241857 w 2689355"/>
              <a:gd name="connsiteY4643" fmla="*/ 145219 h 2689355"/>
              <a:gd name="connsiteX4644" fmla="*/ 2128128 w 2689355"/>
              <a:gd name="connsiteY4644" fmla="*/ 145219 h 2689355"/>
              <a:gd name="connsiteX4645" fmla="*/ 2128128 w 2689355"/>
              <a:gd name="connsiteY4645" fmla="*/ 185233 h 2689355"/>
              <a:gd name="connsiteX4646" fmla="*/ 2168142 w 2689355"/>
              <a:gd name="connsiteY4646" fmla="*/ 185233 h 2689355"/>
              <a:gd name="connsiteX4647" fmla="*/ 2168142 w 2689355"/>
              <a:gd name="connsiteY4647" fmla="*/ 145219 h 2689355"/>
              <a:gd name="connsiteX4648" fmla="*/ 2054412 w 2689355"/>
              <a:gd name="connsiteY4648" fmla="*/ 145219 h 2689355"/>
              <a:gd name="connsiteX4649" fmla="*/ 2054412 w 2689355"/>
              <a:gd name="connsiteY4649" fmla="*/ 185233 h 2689355"/>
              <a:gd name="connsiteX4650" fmla="*/ 2094426 w 2689355"/>
              <a:gd name="connsiteY4650" fmla="*/ 185233 h 2689355"/>
              <a:gd name="connsiteX4651" fmla="*/ 2094426 w 2689355"/>
              <a:gd name="connsiteY4651" fmla="*/ 145219 h 2689355"/>
              <a:gd name="connsiteX4652" fmla="*/ 1980697 w 2689355"/>
              <a:gd name="connsiteY4652" fmla="*/ 145219 h 2689355"/>
              <a:gd name="connsiteX4653" fmla="*/ 1980697 w 2689355"/>
              <a:gd name="connsiteY4653" fmla="*/ 185233 h 2689355"/>
              <a:gd name="connsiteX4654" fmla="*/ 2020711 w 2689355"/>
              <a:gd name="connsiteY4654" fmla="*/ 185233 h 2689355"/>
              <a:gd name="connsiteX4655" fmla="*/ 2020711 w 2689355"/>
              <a:gd name="connsiteY4655" fmla="*/ 145219 h 2689355"/>
              <a:gd name="connsiteX4656" fmla="*/ 1906981 w 2689355"/>
              <a:gd name="connsiteY4656" fmla="*/ 145219 h 2689355"/>
              <a:gd name="connsiteX4657" fmla="*/ 1906981 w 2689355"/>
              <a:gd name="connsiteY4657" fmla="*/ 185233 h 2689355"/>
              <a:gd name="connsiteX4658" fmla="*/ 1946995 w 2689355"/>
              <a:gd name="connsiteY4658" fmla="*/ 185233 h 2689355"/>
              <a:gd name="connsiteX4659" fmla="*/ 1946995 w 2689355"/>
              <a:gd name="connsiteY4659" fmla="*/ 145219 h 2689355"/>
              <a:gd name="connsiteX4660" fmla="*/ 1833266 w 2689355"/>
              <a:gd name="connsiteY4660" fmla="*/ 145219 h 2689355"/>
              <a:gd name="connsiteX4661" fmla="*/ 1833266 w 2689355"/>
              <a:gd name="connsiteY4661" fmla="*/ 185233 h 2689355"/>
              <a:gd name="connsiteX4662" fmla="*/ 1873280 w 2689355"/>
              <a:gd name="connsiteY4662" fmla="*/ 185233 h 2689355"/>
              <a:gd name="connsiteX4663" fmla="*/ 1873280 w 2689355"/>
              <a:gd name="connsiteY4663" fmla="*/ 145219 h 2689355"/>
              <a:gd name="connsiteX4664" fmla="*/ 1759551 w 2689355"/>
              <a:gd name="connsiteY4664" fmla="*/ 145219 h 2689355"/>
              <a:gd name="connsiteX4665" fmla="*/ 1759551 w 2689355"/>
              <a:gd name="connsiteY4665" fmla="*/ 185233 h 2689355"/>
              <a:gd name="connsiteX4666" fmla="*/ 1799565 w 2689355"/>
              <a:gd name="connsiteY4666" fmla="*/ 185233 h 2689355"/>
              <a:gd name="connsiteX4667" fmla="*/ 1799565 w 2689355"/>
              <a:gd name="connsiteY4667" fmla="*/ 145219 h 2689355"/>
              <a:gd name="connsiteX4668" fmla="*/ 1685835 w 2689355"/>
              <a:gd name="connsiteY4668" fmla="*/ 145219 h 2689355"/>
              <a:gd name="connsiteX4669" fmla="*/ 1685835 w 2689355"/>
              <a:gd name="connsiteY4669" fmla="*/ 185233 h 2689355"/>
              <a:gd name="connsiteX4670" fmla="*/ 1725849 w 2689355"/>
              <a:gd name="connsiteY4670" fmla="*/ 185233 h 2689355"/>
              <a:gd name="connsiteX4671" fmla="*/ 1725849 w 2689355"/>
              <a:gd name="connsiteY4671" fmla="*/ 145219 h 2689355"/>
              <a:gd name="connsiteX4672" fmla="*/ 1612120 w 2689355"/>
              <a:gd name="connsiteY4672" fmla="*/ 145219 h 2689355"/>
              <a:gd name="connsiteX4673" fmla="*/ 1612120 w 2689355"/>
              <a:gd name="connsiteY4673" fmla="*/ 185233 h 2689355"/>
              <a:gd name="connsiteX4674" fmla="*/ 1652133 w 2689355"/>
              <a:gd name="connsiteY4674" fmla="*/ 185233 h 2689355"/>
              <a:gd name="connsiteX4675" fmla="*/ 1652133 w 2689355"/>
              <a:gd name="connsiteY4675" fmla="*/ 145219 h 2689355"/>
              <a:gd name="connsiteX4676" fmla="*/ 1538404 w 2689355"/>
              <a:gd name="connsiteY4676" fmla="*/ 145219 h 2689355"/>
              <a:gd name="connsiteX4677" fmla="*/ 1538404 w 2689355"/>
              <a:gd name="connsiteY4677" fmla="*/ 185233 h 2689355"/>
              <a:gd name="connsiteX4678" fmla="*/ 1578418 w 2689355"/>
              <a:gd name="connsiteY4678" fmla="*/ 185233 h 2689355"/>
              <a:gd name="connsiteX4679" fmla="*/ 1578418 w 2689355"/>
              <a:gd name="connsiteY4679" fmla="*/ 145219 h 2689355"/>
              <a:gd name="connsiteX4680" fmla="*/ 1464688 w 2689355"/>
              <a:gd name="connsiteY4680" fmla="*/ 145219 h 2689355"/>
              <a:gd name="connsiteX4681" fmla="*/ 1464688 w 2689355"/>
              <a:gd name="connsiteY4681" fmla="*/ 185233 h 2689355"/>
              <a:gd name="connsiteX4682" fmla="*/ 1504702 w 2689355"/>
              <a:gd name="connsiteY4682" fmla="*/ 185233 h 2689355"/>
              <a:gd name="connsiteX4683" fmla="*/ 1504702 w 2689355"/>
              <a:gd name="connsiteY4683" fmla="*/ 145219 h 2689355"/>
              <a:gd name="connsiteX4684" fmla="*/ 1390973 w 2689355"/>
              <a:gd name="connsiteY4684" fmla="*/ 145219 h 2689355"/>
              <a:gd name="connsiteX4685" fmla="*/ 1390973 w 2689355"/>
              <a:gd name="connsiteY4685" fmla="*/ 185233 h 2689355"/>
              <a:gd name="connsiteX4686" fmla="*/ 1430986 w 2689355"/>
              <a:gd name="connsiteY4686" fmla="*/ 185233 h 2689355"/>
              <a:gd name="connsiteX4687" fmla="*/ 1430986 w 2689355"/>
              <a:gd name="connsiteY4687" fmla="*/ 145219 h 2689355"/>
              <a:gd name="connsiteX4688" fmla="*/ 1317258 w 2689355"/>
              <a:gd name="connsiteY4688" fmla="*/ 145219 h 2689355"/>
              <a:gd name="connsiteX4689" fmla="*/ 1317258 w 2689355"/>
              <a:gd name="connsiteY4689" fmla="*/ 185233 h 2689355"/>
              <a:gd name="connsiteX4690" fmla="*/ 1357271 w 2689355"/>
              <a:gd name="connsiteY4690" fmla="*/ 185233 h 2689355"/>
              <a:gd name="connsiteX4691" fmla="*/ 1357271 w 2689355"/>
              <a:gd name="connsiteY4691" fmla="*/ 145219 h 2689355"/>
              <a:gd name="connsiteX4692" fmla="*/ 1243543 w 2689355"/>
              <a:gd name="connsiteY4692" fmla="*/ 145219 h 2689355"/>
              <a:gd name="connsiteX4693" fmla="*/ 1243543 w 2689355"/>
              <a:gd name="connsiteY4693" fmla="*/ 185233 h 2689355"/>
              <a:gd name="connsiteX4694" fmla="*/ 1283557 w 2689355"/>
              <a:gd name="connsiteY4694" fmla="*/ 185233 h 2689355"/>
              <a:gd name="connsiteX4695" fmla="*/ 1283557 w 2689355"/>
              <a:gd name="connsiteY4695" fmla="*/ 145219 h 2689355"/>
              <a:gd name="connsiteX4696" fmla="*/ 1169827 w 2689355"/>
              <a:gd name="connsiteY4696" fmla="*/ 145219 h 2689355"/>
              <a:gd name="connsiteX4697" fmla="*/ 1169827 w 2689355"/>
              <a:gd name="connsiteY4697" fmla="*/ 185233 h 2689355"/>
              <a:gd name="connsiteX4698" fmla="*/ 1209841 w 2689355"/>
              <a:gd name="connsiteY4698" fmla="*/ 185233 h 2689355"/>
              <a:gd name="connsiteX4699" fmla="*/ 1209841 w 2689355"/>
              <a:gd name="connsiteY4699" fmla="*/ 145219 h 2689355"/>
              <a:gd name="connsiteX4700" fmla="*/ 1096112 w 2689355"/>
              <a:gd name="connsiteY4700" fmla="*/ 145219 h 2689355"/>
              <a:gd name="connsiteX4701" fmla="*/ 1096112 w 2689355"/>
              <a:gd name="connsiteY4701" fmla="*/ 185233 h 2689355"/>
              <a:gd name="connsiteX4702" fmla="*/ 1136125 w 2689355"/>
              <a:gd name="connsiteY4702" fmla="*/ 185233 h 2689355"/>
              <a:gd name="connsiteX4703" fmla="*/ 1136125 w 2689355"/>
              <a:gd name="connsiteY4703" fmla="*/ 145219 h 2689355"/>
              <a:gd name="connsiteX4704" fmla="*/ 1022396 w 2689355"/>
              <a:gd name="connsiteY4704" fmla="*/ 145219 h 2689355"/>
              <a:gd name="connsiteX4705" fmla="*/ 1022396 w 2689355"/>
              <a:gd name="connsiteY4705" fmla="*/ 185233 h 2689355"/>
              <a:gd name="connsiteX4706" fmla="*/ 1062410 w 2689355"/>
              <a:gd name="connsiteY4706" fmla="*/ 185233 h 2689355"/>
              <a:gd name="connsiteX4707" fmla="*/ 1062410 w 2689355"/>
              <a:gd name="connsiteY4707" fmla="*/ 145219 h 2689355"/>
              <a:gd name="connsiteX4708" fmla="*/ 948681 w 2689355"/>
              <a:gd name="connsiteY4708" fmla="*/ 145219 h 2689355"/>
              <a:gd name="connsiteX4709" fmla="*/ 948681 w 2689355"/>
              <a:gd name="connsiteY4709" fmla="*/ 185233 h 2689355"/>
              <a:gd name="connsiteX4710" fmla="*/ 988694 w 2689355"/>
              <a:gd name="connsiteY4710" fmla="*/ 185233 h 2689355"/>
              <a:gd name="connsiteX4711" fmla="*/ 988694 w 2689355"/>
              <a:gd name="connsiteY4711" fmla="*/ 145219 h 2689355"/>
              <a:gd name="connsiteX4712" fmla="*/ 874965 w 2689355"/>
              <a:gd name="connsiteY4712" fmla="*/ 145219 h 2689355"/>
              <a:gd name="connsiteX4713" fmla="*/ 874965 w 2689355"/>
              <a:gd name="connsiteY4713" fmla="*/ 185233 h 2689355"/>
              <a:gd name="connsiteX4714" fmla="*/ 914979 w 2689355"/>
              <a:gd name="connsiteY4714" fmla="*/ 185233 h 2689355"/>
              <a:gd name="connsiteX4715" fmla="*/ 914979 w 2689355"/>
              <a:gd name="connsiteY4715" fmla="*/ 145219 h 2689355"/>
              <a:gd name="connsiteX4716" fmla="*/ 801249 w 2689355"/>
              <a:gd name="connsiteY4716" fmla="*/ 145219 h 2689355"/>
              <a:gd name="connsiteX4717" fmla="*/ 801249 w 2689355"/>
              <a:gd name="connsiteY4717" fmla="*/ 185233 h 2689355"/>
              <a:gd name="connsiteX4718" fmla="*/ 841263 w 2689355"/>
              <a:gd name="connsiteY4718" fmla="*/ 185233 h 2689355"/>
              <a:gd name="connsiteX4719" fmla="*/ 841263 w 2689355"/>
              <a:gd name="connsiteY4719" fmla="*/ 145219 h 2689355"/>
              <a:gd name="connsiteX4720" fmla="*/ 727534 w 2689355"/>
              <a:gd name="connsiteY4720" fmla="*/ 145219 h 2689355"/>
              <a:gd name="connsiteX4721" fmla="*/ 727534 w 2689355"/>
              <a:gd name="connsiteY4721" fmla="*/ 185233 h 2689355"/>
              <a:gd name="connsiteX4722" fmla="*/ 767548 w 2689355"/>
              <a:gd name="connsiteY4722" fmla="*/ 185233 h 2689355"/>
              <a:gd name="connsiteX4723" fmla="*/ 767548 w 2689355"/>
              <a:gd name="connsiteY4723" fmla="*/ 145219 h 2689355"/>
              <a:gd name="connsiteX4724" fmla="*/ 653818 w 2689355"/>
              <a:gd name="connsiteY4724" fmla="*/ 145219 h 2689355"/>
              <a:gd name="connsiteX4725" fmla="*/ 653818 w 2689355"/>
              <a:gd name="connsiteY4725" fmla="*/ 185233 h 2689355"/>
              <a:gd name="connsiteX4726" fmla="*/ 693832 w 2689355"/>
              <a:gd name="connsiteY4726" fmla="*/ 185233 h 2689355"/>
              <a:gd name="connsiteX4727" fmla="*/ 693832 w 2689355"/>
              <a:gd name="connsiteY4727" fmla="*/ 145219 h 2689355"/>
              <a:gd name="connsiteX4728" fmla="*/ 580103 w 2689355"/>
              <a:gd name="connsiteY4728" fmla="*/ 145219 h 2689355"/>
              <a:gd name="connsiteX4729" fmla="*/ 580103 w 2689355"/>
              <a:gd name="connsiteY4729" fmla="*/ 185233 h 2689355"/>
              <a:gd name="connsiteX4730" fmla="*/ 620117 w 2689355"/>
              <a:gd name="connsiteY4730" fmla="*/ 185233 h 2689355"/>
              <a:gd name="connsiteX4731" fmla="*/ 620117 w 2689355"/>
              <a:gd name="connsiteY4731" fmla="*/ 145219 h 2689355"/>
              <a:gd name="connsiteX4732" fmla="*/ 506387 w 2689355"/>
              <a:gd name="connsiteY4732" fmla="*/ 145219 h 2689355"/>
              <a:gd name="connsiteX4733" fmla="*/ 506387 w 2689355"/>
              <a:gd name="connsiteY4733" fmla="*/ 185233 h 2689355"/>
              <a:gd name="connsiteX4734" fmla="*/ 546401 w 2689355"/>
              <a:gd name="connsiteY4734" fmla="*/ 185233 h 2689355"/>
              <a:gd name="connsiteX4735" fmla="*/ 546401 w 2689355"/>
              <a:gd name="connsiteY4735" fmla="*/ 145219 h 2689355"/>
              <a:gd name="connsiteX4736" fmla="*/ 432672 w 2689355"/>
              <a:gd name="connsiteY4736" fmla="*/ 145219 h 2689355"/>
              <a:gd name="connsiteX4737" fmla="*/ 432672 w 2689355"/>
              <a:gd name="connsiteY4737" fmla="*/ 185233 h 2689355"/>
              <a:gd name="connsiteX4738" fmla="*/ 472686 w 2689355"/>
              <a:gd name="connsiteY4738" fmla="*/ 185233 h 2689355"/>
              <a:gd name="connsiteX4739" fmla="*/ 472686 w 2689355"/>
              <a:gd name="connsiteY4739" fmla="*/ 145219 h 2689355"/>
              <a:gd name="connsiteX4740" fmla="*/ 358956 w 2689355"/>
              <a:gd name="connsiteY4740" fmla="*/ 145219 h 2689355"/>
              <a:gd name="connsiteX4741" fmla="*/ 358956 w 2689355"/>
              <a:gd name="connsiteY4741" fmla="*/ 185233 h 2689355"/>
              <a:gd name="connsiteX4742" fmla="*/ 398970 w 2689355"/>
              <a:gd name="connsiteY4742" fmla="*/ 185233 h 2689355"/>
              <a:gd name="connsiteX4743" fmla="*/ 398970 w 2689355"/>
              <a:gd name="connsiteY4743" fmla="*/ 145219 h 2689355"/>
              <a:gd name="connsiteX4744" fmla="*/ 285241 w 2689355"/>
              <a:gd name="connsiteY4744" fmla="*/ 145219 h 2689355"/>
              <a:gd name="connsiteX4745" fmla="*/ 285241 w 2689355"/>
              <a:gd name="connsiteY4745" fmla="*/ 185233 h 2689355"/>
              <a:gd name="connsiteX4746" fmla="*/ 325255 w 2689355"/>
              <a:gd name="connsiteY4746" fmla="*/ 185233 h 2689355"/>
              <a:gd name="connsiteX4747" fmla="*/ 325255 w 2689355"/>
              <a:gd name="connsiteY4747" fmla="*/ 145219 h 2689355"/>
              <a:gd name="connsiteX4748" fmla="*/ 211525 w 2689355"/>
              <a:gd name="connsiteY4748" fmla="*/ 145219 h 2689355"/>
              <a:gd name="connsiteX4749" fmla="*/ 211525 w 2689355"/>
              <a:gd name="connsiteY4749" fmla="*/ 185233 h 2689355"/>
              <a:gd name="connsiteX4750" fmla="*/ 251539 w 2689355"/>
              <a:gd name="connsiteY4750" fmla="*/ 185233 h 2689355"/>
              <a:gd name="connsiteX4751" fmla="*/ 251539 w 2689355"/>
              <a:gd name="connsiteY4751" fmla="*/ 145219 h 2689355"/>
              <a:gd name="connsiteX4752" fmla="*/ 137810 w 2689355"/>
              <a:gd name="connsiteY4752" fmla="*/ 145219 h 2689355"/>
              <a:gd name="connsiteX4753" fmla="*/ 137810 w 2689355"/>
              <a:gd name="connsiteY4753" fmla="*/ 185233 h 2689355"/>
              <a:gd name="connsiteX4754" fmla="*/ 177824 w 2689355"/>
              <a:gd name="connsiteY4754" fmla="*/ 185233 h 2689355"/>
              <a:gd name="connsiteX4755" fmla="*/ 177824 w 2689355"/>
              <a:gd name="connsiteY4755" fmla="*/ 145219 h 2689355"/>
              <a:gd name="connsiteX4756" fmla="*/ 64088 w 2689355"/>
              <a:gd name="connsiteY4756" fmla="*/ 145219 h 2689355"/>
              <a:gd name="connsiteX4757" fmla="*/ 64088 w 2689355"/>
              <a:gd name="connsiteY4757" fmla="*/ 185233 h 2689355"/>
              <a:gd name="connsiteX4758" fmla="*/ 104108 w 2689355"/>
              <a:gd name="connsiteY4758" fmla="*/ 185233 h 2689355"/>
              <a:gd name="connsiteX4759" fmla="*/ 104108 w 2689355"/>
              <a:gd name="connsiteY4759" fmla="*/ 145219 h 2689355"/>
              <a:gd name="connsiteX4760" fmla="*/ 2570421 w 2689355"/>
              <a:gd name="connsiteY4760" fmla="*/ 71504 h 2689355"/>
              <a:gd name="connsiteX4761" fmla="*/ 2570421 w 2689355"/>
              <a:gd name="connsiteY4761" fmla="*/ 111518 h 2689355"/>
              <a:gd name="connsiteX4762" fmla="*/ 2610435 w 2689355"/>
              <a:gd name="connsiteY4762" fmla="*/ 111518 h 2689355"/>
              <a:gd name="connsiteX4763" fmla="*/ 2610435 w 2689355"/>
              <a:gd name="connsiteY4763" fmla="*/ 71504 h 2689355"/>
              <a:gd name="connsiteX4764" fmla="*/ 2496706 w 2689355"/>
              <a:gd name="connsiteY4764" fmla="*/ 71504 h 2689355"/>
              <a:gd name="connsiteX4765" fmla="*/ 2496706 w 2689355"/>
              <a:gd name="connsiteY4765" fmla="*/ 111518 h 2689355"/>
              <a:gd name="connsiteX4766" fmla="*/ 2536719 w 2689355"/>
              <a:gd name="connsiteY4766" fmla="*/ 111518 h 2689355"/>
              <a:gd name="connsiteX4767" fmla="*/ 2536719 w 2689355"/>
              <a:gd name="connsiteY4767" fmla="*/ 71504 h 2689355"/>
              <a:gd name="connsiteX4768" fmla="*/ 2422990 w 2689355"/>
              <a:gd name="connsiteY4768" fmla="*/ 71504 h 2689355"/>
              <a:gd name="connsiteX4769" fmla="*/ 2422990 w 2689355"/>
              <a:gd name="connsiteY4769" fmla="*/ 111518 h 2689355"/>
              <a:gd name="connsiteX4770" fmla="*/ 2463004 w 2689355"/>
              <a:gd name="connsiteY4770" fmla="*/ 111518 h 2689355"/>
              <a:gd name="connsiteX4771" fmla="*/ 2463004 w 2689355"/>
              <a:gd name="connsiteY4771" fmla="*/ 71504 h 2689355"/>
              <a:gd name="connsiteX4772" fmla="*/ 2349275 w 2689355"/>
              <a:gd name="connsiteY4772" fmla="*/ 71504 h 2689355"/>
              <a:gd name="connsiteX4773" fmla="*/ 2349275 w 2689355"/>
              <a:gd name="connsiteY4773" fmla="*/ 111518 h 2689355"/>
              <a:gd name="connsiteX4774" fmla="*/ 2389288 w 2689355"/>
              <a:gd name="connsiteY4774" fmla="*/ 111518 h 2689355"/>
              <a:gd name="connsiteX4775" fmla="*/ 2389288 w 2689355"/>
              <a:gd name="connsiteY4775" fmla="*/ 71504 h 2689355"/>
              <a:gd name="connsiteX4776" fmla="*/ 2275559 w 2689355"/>
              <a:gd name="connsiteY4776" fmla="*/ 71504 h 2689355"/>
              <a:gd name="connsiteX4777" fmla="*/ 2275559 w 2689355"/>
              <a:gd name="connsiteY4777" fmla="*/ 111518 h 2689355"/>
              <a:gd name="connsiteX4778" fmla="*/ 2315573 w 2689355"/>
              <a:gd name="connsiteY4778" fmla="*/ 111518 h 2689355"/>
              <a:gd name="connsiteX4779" fmla="*/ 2315573 w 2689355"/>
              <a:gd name="connsiteY4779" fmla="*/ 71504 h 2689355"/>
              <a:gd name="connsiteX4780" fmla="*/ 2201843 w 2689355"/>
              <a:gd name="connsiteY4780" fmla="*/ 71504 h 2689355"/>
              <a:gd name="connsiteX4781" fmla="*/ 2201843 w 2689355"/>
              <a:gd name="connsiteY4781" fmla="*/ 111518 h 2689355"/>
              <a:gd name="connsiteX4782" fmla="*/ 2241857 w 2689355"/>
              <a:gd name="connsiteY4782" fmla="*/ 111518 h 2689355"/>
              <a:gd name="connsiteX4783" fmla="*/ 2241857 w 2689355"/>
              <a:gd name="connsiteY4783" fmla="*/ 71504 h 2689355"/>
              <a:gd name="connsiteX4784" fmla="*/ 2128128 w 2689355"/>
              <a:gd name="connsiteY4784" fmla="*/ 71504 h 2689355"/>
              <a:gd name="connsiteX4785" fmla="*/ 2128128 w 2689355"/>
              <a:gd name="connsiteY4785" fmla="*/ 111518 h 2689355"/>
              <a:gd name="connsiteX4786" fmla="*/ 2168142 w 2689355"/>
              <a:gd name="connsiteY4786" fmla="*/ 111518 h 2689355"/>
              <a:gd name="connsiteX4787" fmla="*/ 2168142 w 2689355"/>
              <a:gd name="connsiteY4787" fmla="*/ 71504 h 2689355"/>
              <a:gd name="connsiteX4788" fmla="*/ 2054412 w 2689355"/>
              <a:gd name="connsiteY4788" fmla="*/ 71504 h 2689355"/>
              <a:gd name="connsiteX4789" fmla="*/ 2054412 w 2689355"/>
              <a:gd name="connsiteY4789" fmla="*/ 111518 h 2689355"/>
              <a:gd name="connsiteX4790" fmla="*/ 2094426 w 2689355"/>
              <a:gd name="connsiteY4790" fmla="*/ 111518 h 2689355"/>
              <a:gd name="connsiteX4791" fmla="*/ 2094426 w 2689355"/>
              <a:gd name="connsiteY4791" fmla="*/ 71504 h 2689355"/>
              <a:gd name="connsiteX4792" fmla="*/ 1980697 w 2689355"/>
              <a:gd name="connsiteY4792" fmla="*/ 71504 h 2689355"/>
              <a:gd name="connsiteX4793" fmla="*/ 1980697 w 2689355"/>
              <a:gd name="connsiteY4793" fmla="*/ 111518 h 2689355"/>
              <a:gd name="connsiteX4794" fmla="*/ 2020711 w 2689355"/>
              <a:gd name="connsiteY4794" fmla="*/ 111518 h 2689355"/>
              <a:gd name="connsiteX4795" fmla="*/ 2020711 w 2689355"/>
              <a:gd name="connsiteY4795" fmla="*/ 71504 h 2689355"/>
              <a:gd name="connsiteX4796" fmla="*/ 1906981 w 2689355"/>
              <a:gd name="connsiteY4796" fmla="*/ 71504 h 2689355"/>
              <a:gd name="connsiteX4797" fmla="*/ 1906981 w 2689355"/>
              <a:gd name="connsiteY4797" fmla="*/ 111518 h 2689355"/>
              <a:gd name="connsiteX4798" fmla="*/ 1946995 w 2689355"/>
              <a:gd name="connsiteY4798" fmla="*/ 111518 h 2689355"/>
              <a:gd name="connsiteX4799" fmla="*/ 1946995 w 2689355"/>
              <a:gd name="connsiteY4799" fmla="*/ 71504 h 2689355"/>
              <a:gd name="connsiteX4800" fmla="*/ 1833266 w 2689355"/>
              <a:gd name="connsiteY4800" fmla="*/ 71504 h 2689355"/>
              <a:gd name="connsiteX4801" fmla="*/ 1833266 w 2689355"/>
              <a:gd name="connsiteY4801" fmla="*/ 111518 h 2689355"/>
              <a:gd name="connsiteX4802" fmla="*/ 1873280 w 2689355"/>
              <a:gd name="connsiteY4802" fmla="*/ 111518 h 2689355"/>
              <a:gd name="connsiteX4803" fmla="*/ 1873280 w 2689355"/>
              <a:gd name="connsiteY4803" fmla="*/ 71504 h 2689355"/>
              <a:gd name="connsiteX4804" fmla="*/ 1759551 w 2689355"/>
              <a:gd name="connsiteY4804" fmla="*/ 71504 h 2689355"/>
              <a:gd name="connsiteX4805" fmla="*/ 1759551 w 2689355"/>
              <a:gd name="connsiteY4805" fmla="*/ 111518 h 2689355"/>
              <a:gd name="connsiteX4806" fmla="*/ 1799565 w 2689355"/>
              <a:gd name="connsiteY4806" fmla="*/ 111518 h 2689355"/>
              <a:gd name="connsiteX4807" fmla="*/ 1799565 w 2689355"/>
              <a:gd name="connsiteY4807" fmla="*/ 71504 h 2689355"/>
              <a:gd name="connsiteX4808" fmla="*/ 1685835 w 2689355"/>
              <a:gd name="connsiteY4808" fmla="*/ 71504 h 2689355"/>
              <a:gd name="connsiteX4809" fmla="*/ 1685835 w 2689355"/>
              <a:gd name="connsiteY4809" fmla="*/ 111518 h 2689355"/>
              <a:gd name="connsiteX4810" fmla="*/ 1725849 w 2689355"/>
              <a:gd name="connsiteY4810" fmla="*/ 111518 h 2689355"/>
              <a:gd name="connsiteX4811" fmla="*/ 1725849 w 2689355"/>
              <a:gd name="connsiteY4811" fmla="*/ 71504 h 2689355"/>
              <a:gd name="connsiteX4812" fmla="*/ 1612120 w 2689355"/>
              <a:gd name="connsiteY4812" fmla="*/ 71504 h 2689355"/>
              <a:gd name="connsiteX4813" fmla="*/ 1612120 w 2689355"/>
              <a:gd name="connsiteY4813" fmla="*/ 111518 h 2689355"/>
              <a:gd name="connsiteX4814" fmla="*/ 1652133 w 2689355"/>
              <a:gd name="connsiteY4814" fmla="*/ 111518 h 2689355"/>
              <a:gd name="connsiteX4815" fmla="*/ 1652133 w 2689355"/>
              <a:gd name="connsiteY4815" fmla="*/ 71504 h 2689355"/>
              <a:gd name="connsiteX4816" fmla="*/ 1538404 w 2689355"/>
              <a:gd name="connsiteY4816" fmla="*/ 71504 h 2689355"/>
              <a:gd name="connsiteX4817" fmla="*/ 1538404 w 2689355"/>
              <a:gd name="connsiteY4817" fmla="*/ 111518 h 2689355"/>
              <a:gd name="connsiteX4818" fmla="*/ 1578418 w 2689355"/>
              <a:gd name="connsiteY4818" fmla="*/ 111518 h 2689355"/>
              <a:gd name="connsiteX4819" fmla="*/ 1578418 w 2689355"/>
              <a:gd name="connsiteY4819" fmla="*/ 71504 h 2689355"/>
              <a:gd name="connsiteX4820" fmla="*/ 1464688 w 2689355"/>
              <a:gd name="connsiteY4820" fmla="*/ 71504 h 2689355"/>
              <a:gd name="connsiteX4821" fmla="*/ 1464688 w 2689355"/>
              <a:gd name="connsiteY4821" fmla="*/ 111518 h 2689355"/>
              <a:gd name="connsiteX4822" fmla="*/ 1504702 w 2689355"/>
              <a:gd name="connsiteY4822" fmla="*/ 111518 h 2689355"/>
              <a:gd name="connsiteX4823" fmla="*/ 1504702 w 2689355"/>
              <a:gd name="connsiteY4823" fmla="*/ 71504 h 2689355"/>
              <a:gd name="connsiteX4824" fmla="*/ 1390973 w 2689355"/>
              <a:gd name="connsiteY4824" fmla="*/ 71504 h 2689355"/>
              <a:gd name="connsiteX4825" fmla="*/ 1390973 w 2689355"/>
              <a:gd name="connsiteY4825" fmla="*/ 111518 h 2689355"/>
              <a:gd name="connsiteX4826" fmla="*/ 1430986 w 2689355"/>
              <a:gd name="connsiteY4826" fmla="*/ 111518 h 2689355"/>
              <a:gd name="connsiteX4827" fmla="*/ 1430986 w 2689355"/>
              <a:gd name="connsiteY4827" fmla="*/ 71504 h 2689355"/>
              <a:gd name="connsiteX4828" fmla="*/ 1317258 w 2689355"/>
              <a:gd name="connsiteY4828" fmla="*/ 71504 h 2689355"/>
              <a:gd name="connsiteX4829" fmla="*/ 1317258 w 2689355"/>
              <a:gd name="connsiteY4829" fmla="*/ 111518 h 2689355"/>
              <a:gd name="connsiteX4830" fmla="*/ 1357271 w 2689355"/>
              <a:gd name="connsiteY4830" fmla="*/ 111518 h 2689355"/>
              <a:gd name="connsiteX4831" fmla="*/ 1357271 w 2689355"/>
              <a:gd name="connsiteY4831" fmla="*/ 71504 h 2689355"/>
              <a:gd name="connsiteX4832" fmla="*/ 1243543 w 2689355"/>
              <a:gd name="connsiteY4832" fmla="*/ 71504 h 2689355"/>
              <a:gd name="connsiteX4833" fmla="*/ 1243543 w 2689355"/>
              <a:gd name="connsiteY4833" fmla="*/ 111518 h 2689355"/>
              <a:gd name="connsiteX4834" fmla="*/ 1283557 w 2689355"/>
              <a:gd name="connsiteY4834" fmla="*/ 111518 h 2689355"/>
              <a:gd name="connsiteX4835" fmla="*/ 1283557 w 2689355"/>
              <a:gd name="connsiteY4835" fmla="*/ 71504 h 2689355"/>
              <a:gd name="connsiteX4836" fmla="*/ 1169827 w 2689355"/>
              <a:gd name="connsiteY4836" fmla="*/ 71504 h 2689355"/>
              <a:gd name="connsiteX4837" fmla="*/ 1169827 w 2689355"/>
              <a:gd name="connsiteY4837" fmla="*/ 111518 h 2689355"/>
              <a:gd name="connsiteX4838" fmla="*/ 1209841 w 2689355"/>
              <a:gd name="connsiteY4838" fmla="*/ 111518 h 2689355"/>
              <a:gd name="connsiteX4839" fmla="*/ 1209841 w 2689355"/>
              <a:gd name="connsiteY4839" fmla="*/ 71504 h 2689355"/>
              <a:gd name="connsiteX4840" fmla="*/ 1096112 w 2689355"/>
              <a:gd name="connsiteY4840" fmla="*/ 71504 h 2689355"/>
              <a:gd name="connsiteX4841" fmla="*/ 1096112 w 2689355"/>
              <a:gd name="connsiteY4841" fmla="*/ 111518 h 2689355"/>
              <a:gd name="connsiteX4842" fmla="*/ 1136125 w 2689355"/>
              <a:gd name="connsiteY4842" fmla="*/ 111518 h 2689355"/>
              <a:gd name="connsiteX4843" fmla="*/ 1136125 w 2689355"/>
              <a:gd name="connsiteY4843" fmla="*/ 71504 h 2689355"/>
              <a:gd name="connsiteX4844" fmla="*/ 1022396 w 2689355"/>
              <a:gd name="connsiteY4844" fmla="*/ 71504 h 2689355"/>
              <a:gd name="connsiteX4845" fmla="*/ 1022396 w 2689355"/>
              <a:gd name="connsiteY4845" fmla="*/ 111518 h 2689355"/>
              <a:gd name="connsiteX4846" fmla="*/ 1062410 w 2689355"/>
              <a:gd name="connsiteY4846" fmla="*/ 111518 h 2689355"/>
              <a:gd name="connsiteX4847" fmla="*/ 1062410 w 2689355"/>
              <a:gd name="connsiteY4847" fmla="*/ 71504 h 2689355"/>
              <a:gd name="connsiteX4848" fmla="*/ 948681 w 2689355"/>
              <a:gd name="connsiteY4848" fmla="*/ 71504 h 2689355"/>
              <a:gd name="connsiteX4849" fmla="*/ 948681 w 2689355"/>
              <a:gd name="connsiteY4849" fmla="*/ 111518 h 2689355"/>
              <a:gd name="connsiteX4850" fmla="*/ 988694 w 2689355"/>
              <a:gd name="connsiteY4850" fmla="*/ 111518 h 2689355"/>
              <a:gd name="connsiteX4851" fmla="*/ 988694 w 2689355"/>
              <a:gd name="connsiteY4851" fmla="*/ 71504 h 2689355"/>
              <a:gd name="connsiteX4852" fmla="*/ 874965 w 2689355"/>
              <a:gd name="connsiteY4852" fmla="*/ 71504 h 2689355"/>
              <a:gd name="connsiteX4853" fmla="*/ 874965 w 2689355"/>
              <a:gd name="connsiteY4853" fmla="*/ 111518 h 2689355"/>
              <a:gd name="connsiteX4854" fmla="*/ 914979 w 2689355"/>
              <a:gd name="connsiteY4854" fmla="*/ 111518 h 2689355"/>
              <a:gd name="connsiteX4855" fmla="*/ 914979 w 2689355"/>
              <a:gd name="connsiteY4855" fmla="*/ 71504 h 2689355"/>
              <a:gd name="connsiteX4856" fmla="*/ 801249 w 2689355"/>
              <a:gd name="connsiteY4856" fmla="*/ 71504 h 2689355"/>
              <a:gd name="connsiteX4857" fmla="*/ 801249 w 2689355"/>
              <a:gd name="connsiteY4857" fmla="*/ 111518 h 2689355"/>
              <a:gd name="connsiteX4858" fmla="*/ 841263 w 2689355"/>
              <a:gd name="connsiteY4858" fmla="*/ 111518 h 2689355"/>
              <a:gd name="connsiteX4859" fmla="*/ 841263 w 2689355"/>
              <a:gd name="connsiteY4859" fmla="*/ 71504 h 2689355"/>
              <a:gd name="connsiteX4860" fmla="*/ 727534 w 2689355"/>
              <a:gd name="connsiteY4860" fmla="*/ 71504 h 2689355"/>
              <a:gd name="connsiteX4861" fmla="*/ 727534 w 2689355"/>
              <a:gd name="connsiteY4861" fmla="*/ 111518 h 2689355"/>
              <a:gd name="connsiteX4862" fmla="*/ 767548 w 2689355"/>
              <a:gd name="connsiteY4862" fmla="*/ 111518 h 2689355"/>
              <a:gd name="connsiteX4863" fmla="*/ 767548 w 2689355"/>
              <a:gd name="connsiteY4863" fmla="*/ 71504 h 2689355"/>
              <a:gd name="connsiteX4864" fmla="*/ 653818 w 2689355"/>
              <a:gd name="connsiteY4864" fmla="*/ 71504 h 2689355"/>
              <a:gd name="connsiteX4865" fmla="*/ 653818 w 2689355"/>
              <a:gd name="connsiteY4865" fmla="*/ 111518 h 2689355"/>
              <a:gd name="connsiteX4866" fmla="*/ 693832 w 2689355"/>
              <a:gd name="connsiteY4866" fmla="*/ 111518 h 2689355"/>
              <a:gd name="connsiteX4867" fmla="*/ 693832 w 2689355"/>
              <a:gd name="connsiteY4867" fmla="*/ 71504 h 2689355"/>
              <a:gd name="connsiteX4868" fmla="*/ 580103 w 2689355"/>
              <a:gd name="connsiteY4868" fmla="*/ 71504 h 2689355"/>
              <a:gd name="connsiteX4869" fmla="*/ 580103 w 2689355"/>
              <a:gd name="connsiteY4869" fmla="*/ 111518 h 2689355"/>
              <a:gd name="connsiteX4870" fmla="*/ 620117 w 2689355"/>
              <a:gd name="connsiteY4870" fmla="*/ 111518 h 2689355"/>
              <a:gd name="connsiteX4871" fmla="*/ 620117 w 2689355"/>
              <a:gd name="connsiteY4871" fmla="*/ 71504 h 2689355"/>
              <a:gd name="connsiteX4872" fmla="*/ 506387 w 2689355"/>
              <a:gd name="connsiteY4872" fmla="*/ 71504 h 2689355"/>
              <a:gd name="connsiteX4873" fmla="*/ 506387 w 2689355"/>
              <a:gd name="connsiteY4873" fmla="*/ 111518 h 2689355"/>
              <a:gd name="connsiteX4874" fmla="*/ 546401 w 2689355"/>
              <a:gd name="connsiteY4874" fmla="*/ 111518 h 2689355"/>
              <a:gd name="connsiteX4875" fmla="*/ 546401 w 2689355"/>
              <a:gd name="connsiteY4875" fmla="*/ 71504 h 2689355"/>
              <a:gd name="connsiteX4876" fmla="*/ 432672 w 2689355"/>
              <a:gd name="connsiteY4876" fmla="*/ 71504 h 2689355"/>
              <a:gd name="connsiteX4877" fmla="*/ 432672 w 2689355"/>
              <a:gd name="connsiteY4877" fmla="*/ 111518 h 2689355"/>
              <a:gd name="connsiteX4878" fmla="*/ 472686 w 2689355"/>
              <a:gd name="connsiteY4878" fmla="*/ 111518 h 2689355"/>
              <a:gd name="connsiteX4879" fmla="*/ 472686 w 2689355"/>
              <a:gd name="connsiteY4879" fmla="*/ 71504 h 2689355"/>
              <a:gd name="connsiteX4880" fmla="*/ 358956 w 2689355"/>
              <a:gd name="connsiteY4880" fmla="*/ 71504 h 2689355"/>
              <a:gd name="connsiteX4881" fmla="*/ 358956 w 2689355"/>
              <a:gd name="connsiteY4881" fmla="*/ 111518 h 2689355"/>
              <a:gd name="connsiteX4882" fmla="*/ 398970 w 2689355"/>
              <a:gd name="connsiteY4882" fmla="*/ 111518 h 2689355"/>
              <a:gd name="connsiteX4883" fmla="*/ 398970 w 2689355"/>
              <a:gd name="connsiteY4883" fmla="*/ 71504 h 2689355"/>
              <a:gd name="connsiteX4884" fmla="*/ 285241 w 2689355"/>
              <a:gd name="connsiteY4884" fmla="*/ 71504 h 2689355"/>
              <a:gd name="connsiteX4885" fmla="*/ 285241 w 2689355"/>
              <a:gd name="connsiteY4885" fmla="*/ 111518 h 2689355"/>
              <a:gd name="connsiteX4886" fmla="*/ 325255 w 2689355"/>
              <a:gd name="connsiteY4886" fmla="*/ 111518 h 2689355"/>
              <a:gd name="connsiteX4887" fmla="*/ 325255 w 2689355"/>
              <a:gd name="connsiteY4887" fmla="*/ 71504 h 2689355"/>
              <a:gd name="connsiteX4888" fmla="*/ 211525 w 2689355"/>
              <a:gd name="connsiteY4888" fmla="*/ 71504 h 2689355"/>
              <a:gd name="connsiteX4889" fmla="*/ 211525 w 2689355"/>
              <a:gd name="connsiteY4889" fmla="*/ 111518 h 2689355"/>
              <a:gd name="connsiteX4890" fmla="*/ 251539 w 2689355"/>
              <a:gd name="connsiteY4890" fmla="*/ 111518 h 2689355"/>
              <a:gd name="connsiteX4891" fmla="*/ 251539 w 2689355"/>
              <a:gd name="connsiteY4891" fmla="*/ 71504 h 2689355"/>
              <a:gd name="connsiteX4892" fmla="*/ 137810 w 2689355"/>
              <a:gd name="connsiteY4892" fmla="*/ 71504 h 2689355"/>
              <a:gd name="connsiteX4893" fmla="*/ 137810 w 2689355"/>
              <a:gd name="connsiteY4893" fmla="*/ 111518 h 2689355"/>
              <a:gd name="connsiteX4894" fmla="*/ 177824 w 2689355"/>
              <a:gd name="connsiteY4894" fmla="*/ 111518 h 2689355"/>
              <a:gd name="connsiteX4895" fmla="*/ 177824 w 2689355"/>
              <a:gd name="connsiteY4895" fmla="*/ 71504 h 2689355"/>
              <a:gd name="connsiteX4896" fmla="*/ 64088 w 2689355"/>
              <a:gd name="connsiteY4896" fmla="*/ 71504 h 2689355"/>
              <a:gd name="connsiteX4897" fmla="*/ 64088 w 2689355"/>
              <a:gd name="connsiteY4897" fmla="*/ 111518 h 2689355"/>
              <a:gd name="connsiteX4898" fmla="*/ 104108 w 2689355"/>
              <a:gd name="connsiteY4898" fmla="*/ 111518 h 2689355"/>
              <a:gd name="connsiteX4899" fmla="*/ 104108 w 2689355"/>
              <a:gd name="connsiteY4899" fmla="*/ 71504 h 2689355"/>
              <a:gd name="connsiteX4900" fmla="*/ 30387 w 2689355"/>
              <a:gd name="connsiteY4900" fmla="*/ 0 h 2689355"/>
              <a:gd name="connsiteX4901" fmla="*/ 64088 w 2689355"/>
              <a:gd name="connsiteY4901" fmla="*/ 0 h 2689355"/>
              <a:gd name="connsiteX4902" fmla="*/ 64088 w 2689355"/>
              <a:gd name="connsiteY4902" fmla="*/ 37802 h 2689355"/>
              <a:gd name="connsiteX4903" fmla="*/ 104108 w 2689355"/>
              <a:gd name="connsiteY4903" fmla="*/ 37802 h 2689355"/>
              <a:gd name="connsiteX4904" fmla="*/ 104108 w 2689355"/>
              <a:gd name="connsiteY4904" fmla="*/ 0 h 2689355"/>
              <a:gd name="connsiteX4905" fmla="*/ 137810 w 2689355"/>
              <a:gd name="connsiteY4905" fmla="*/ 0 h 2689355"/>
              <a:gd name="connsiteX4906" fmla="*/ 137810 w 2689355"/>
              <a:gd name="connsiteY4906" fmla="*/ 37802 h 2689355"/>
              <a:gd name="connsiteX4907" fmla="*/ 177824 w 2689355"/>
              <a:gd name="connsiteY4907" fmla="*/ 37802 h 2689355"/>
              <a:gd name="connsiteX4908" fmla="*/ 177824 w 2689355"/>
              <a:gd name="connsiteY4908" fmla="*/ 0 h 2689355"/>
              <a:gd name="connsiteX4909" fmla="*/ 211525 w 2689355"/>
              <a:gd name="connsiteY4909" fmla="*/ 0 h 2689355"/>
              <a:gd name="connsiteX4910" fmla="*/ 211525 w 2689355"/>
              <a:gd name="connsiteY4910" fmla="*/ 37802 h 2689355"/>
              <a:gd name="connsiteX4911" fmla="*/ 251539 w 2689355"/>
              <a:gd name="connsiteY4911" fmla="*/ 37802 h 2689355"/>
              <a:gd name="connsiteX4912" fmla="*/ 251539 w 2689355"/>
              <a:gd name="connsiteY4912" fmla="*/ 0 h 2689355"/>
              <a:gd name="connsiteX4913" fmla="*/ 285241 w 2689355"/>
              <a:gd name="connsiteY4913" fmla="*/ 0 h 2689355"/>
              <a:gd name="connsiteX4914" fmla="*/ 285241 w 2689355"/>
              <a:gd name="connsiteY4914" fmla="*/ 37802 h 2689355"/>
              <a:gd name="connsiteX4915" fmla="*/ 325255 w 2689355"/>
              <a:gd name="connsiteY4915" fmla="*/ 37802 h 2689355"/>
              <a:gd name="connsiteX4916" fmla="*/ 325255 w 2689355"/>
              <a:gd name="connsiteY4916" fmla="*/ 0 h 2689355"/>
              <a:gd name="connsiteX4917" fmla="*/ 358956 w 2689355"/>
              <a:gd name="connsiteY4917" fmla="*/ 0 h 2689355"/>
              <a:gd name="connsiteX4918" fmla="*/ 358956 w 2689355"/>
              <a:gd name="connsiteY4918" fmla="*/ 37802 h 2689355"/>
              <a:gd name="connsiteX4919" fmla="*/ 398970 w 2689355"/>
              <a:gd name="connsiteY4919" fmla="*/ 37802 h 2689355"/>
              <a:gd name="connsiteX4920" fmla="*/ 398970 w 2689355"/>
              <a:gd name="connsiteY4920" fmla="*/ 0 h 2689355"/>
              <a:gd name="connsiteX4921" fmla="*/ 432672 w 2689355"/>
              <a:gd name="connsiteY4921" fmla="*/ 0 h 2689355"/>
              <a:gd name="connsiteX4922" fmla="*/ 432672 w 2689355"/>
              <a:gd name="connsiteY4922" fmla="*/ 37802 h 2689355"/>
              <a:gd name="connsiteX4923" fmla="*/ 472686 w 2689355"/>
              <a:gd name="connsiteY4923" fmla="*/ 37802 h 2689355"/>
              <a:gd name="connsiteX4924" fmla="*/ 472686 w 2689355"/>
              <a:gd name="connsiteY4924" fmla="*/ 0 h 2689355"/>
              <a:gd name="connsiteX4925" fmla="*/ 506387 w 2689355"/>
              <a:gd name="connsiteY4925" fmla="*/ 0 h 2689355"/>
              <a:gd name="connsiteX4926" fmla="*/ 506387 w 2689355"/>
              <a:gd name="connsiteY4926" fmla="*/ 37802 h 2689355"/>
              <a:gd name="connsiteX4927" fmla="*/ 546401 w 2689355"/>
              <a:gd name="connsiteY4927" fmla="*/ 37802 h 2689355"/>
              <a:gd name="connsiteX4928" fmla="*/ 546401 w 2689355"/>
              <a:gd name="connsiteY4928" fmla="*/ 0 h 2689355"/>
              <a:gd name="connsiteX4929" fmla="*/ 580103 w 2689355"/>
              <a:gd name="connsiteY4929" fmla="*/ 0 h 2689355"/>
              <a:gd name="connsiteX4930" fmla="*/ 580103 w 2689355"/>
              <a:gd name="connsiteY4930" fmla="*/ 37802 h 2689355"/>
              <a:gd name="connsiteX4931" fmla="*/ 620117 w 2689355"/>
              <a:gd name="connsiteY4931" fmla="*/ 37802 h 2689355"/>
              <a:gd name="connsiteX4932" fmla="*/ 620117 w 2689355"/>
              <a:gd name="connsiteY4932" fmla="*/ 0 h 2689355"/>
              <a:gd name="connsiteX4933" fmla="*/ 653818 w 2689355"/>
              <a:gd name="connsiteY4933" fmla="*/ 0 h 2689355"/>
              <a:gd name="connsiteX4934" fmla="*/ 653818 w 2689355"/>
              <a:gd name="connsiteY4934" fmla="*/ 37802 h 2689355"/>
              <a:gd name="connsiteX4935" fmla="*/ 693832 w 2689355"/>
              <a:gd name="connsiteY4935" fmla="*/ 37802 h 2689355"/>
              <a:gd name="connsiteX4936" fmla="*/ 693832 w 2689355"/>
              <a:gd name="connsiteY4936" fmla="*/ 0 h 2689355"/>
              <a:gd name="connsiteX4937" fmla="*/ 727534 w 2689355"/>
              <a:gd name="connsiteY4937" fmla="*/ 0 h 2689355"/>
              <a:gd name="connsiteX4938" fmla="*/ 727534 w 2689355"/>
              <a:gd name="connsiteY4938" fmla="*/ 37802 h 2689355"/>
              <a:gd name="connsiteX4939" fmla="*/ 767548 w 2689355"/>
              <a:gd name="connsiteY4939" fmla="*/ 37802 h 2689355"/>
              <a:gd name="connsiteX4940" fmla="*/ 767548 w 2689355"/>
              <a:gd name="connsiteY4940" fmla="*/ 0 h 2689355"/>
              <a:gd name="connsiteX4941" fmla="*/ 801249 w 2689355"/>
              <a:gd name="connsiteY4941" fmla="*/ 0 h 2689355"/>
              <a:gd name="connsiteX4942" fmla="*/ 801249 w 2689355"/>
              <a:gd name="connsiteY4942" fmla="*/ 37802 h 2689355"/>
              <a:gd name="connsiteX4943" fmla="*/ 841263 w 2689355"/>
              <a:gd name="connsiteY4943" fmla="*/ 37802 h 2689355"/>
              <a:gd name="connsiteX4944" fmla="*/ 841263 w 2689355"/>
              <a:gd name="connsiteY4944" fmla="*/ 0 h 2689355"/>
              <a:gd name="connsiteX4945" fmla="*/ 874965 w 2689355"/>
              <a:gd name="connsiteY4945" fmla="*/ 0 h 2689355"/>
              <a:gd name="connsiteX4946" fmla="*/ 874965 w 2689355"/>
              <a:gd name="connsiteY4946" fmla="*/ 37802 h 2689355"/>
              <a:gd name="connsiteX4947" fmla="*/ 914979 w 2689355"/>
              <a:gd name="connsiteY4947" fmla="*/ 37802 h 2689355"/>
              <a:gd name="connsiteX4948" fmla="*/ 914979 w 2689355"/>
              <a:gd name="connsiteY4948" fmla="*/ 0 h 2689355"/>
              <a:gd name="connsiteX4949" fmla="*/ 948681 w 2689355"/>
              <a:gd name="connsiteY4949" fmla="*/ 0 h 2689355"/>
              <a:gd name="connsiteX4950" fmla="*/ 948681 w 2689355"/>
              <a:gd name="connsiteY4950" fmla="*/ 37802 h 2689355"/>
              <a:gd name="connsiteX4951" fmla="*/ 988694 w 2689355"/>
              <a:gd name="connsiteY4951" fmla="*/ 37802 h 2689355"/>
              <a:gd name="connsiteX4952" fmla="*/ 988694 w 2689355"/>
              <a:gd name="connsiteY4952" fmla="*/ 0 h 2689355"/>
              <a:gd name="connsiteX4953" fmla="*/ 1022396 w 2689355"/>
              <a:gd name="connsiteY4953" fmla="*/ 0 h 2689355"/>
              <a:gd name="connsiteX4954" fmla="*/ 1022396 w 2689355"/>
              <a:gd name="connsiteY4954" fmla="*/ 37802 h 2689355"/>
              <a:gd name="connsiteX4955" fmla="*/ 1062410 w 2689355"/>
              <a:gd name="connsiteY4955" fmla="*/ 37802 h 2689355"/>
              <a:gd name="connsiteX4956" fmla="*/ 1062410 w 2689355"/>
              <a:gd name="connsiteY4956" fmla="*/ 0 h 2689355"/>
              <a:gd name="connsiteX4957" fmla="*/ 1096112 w 2689355"/>
              <a:gd name="connsiteY4957" fmla="*/ 0 h 2689355"/>
              <a:gd name="connsiteX4958" fmla="*/ 1096112 w 2689355"/>
              <a:gd name="connsiteY4958" fmla="*/ 37802 h 2689355"/>
              <a:gd name="connsiteX4959" fmla="*/ 1136125 w 2689355"/>
              <a:gd name="connsiteY4959" fmla="*/ 37802 h 2689355"/>
              <a:gd name="connsiteX4960" fmla="*/ 1136125 w 2689355"/>
              <a:gd name="connsiteY4960" fmla="*/ 0 h 2689355"/>
              <a:gd name="connsiteX4961" fmla="*/ 1169827 w 2689355"/>
              <a:gd name="connsiteY4961" fmla="*/ 0 h 2689355"/>
              <a:gd name="connsiteX4962" fmla="*/ 1169827 w 2689355"/>
              <a:gd name="connsiteY4962" fmla="*/ 37802 h 2689355"/>
              <a:gd name="connsiteX4963" fmla="*/ 1209841 w 2689355"/>
              <a:gd name="connsiteY4963" fmla="*/ 37802 h 2689355"/>
              <a:gd name="connsiteX4964" fmla="*/ 1209841 w 2689355"/>
              <a:gd name="connsiteY4964" fmla="*/ 0 h 2689355"/>
              <a:gd name="connsiteX4965" fmla="*/ 1243543 w 2689355"/>
              <a:gd name="connsiteY4965" fmla="*/ 0 h 2689355"/>
              <a:gd name="connsiteX4966" fmla="*/ 1243543 w 2689355"/>
              <a:gd name="connsiteY4966" fmla="*/ 37802 h 2689355"/>
              <a:gd name="connsiteX4967" fmla="*/ 1283557 w 2689355"/>
              <a:gd name="connsiteY4967" fmla="*/ 37802 h 2689355"/>
              <a:gd name="connsiteX4968" fmla="*/ 1283557 w 2689355"/>
              <a:gd name="connsiteY4968" fmla="*/ 0 h 2689355"/>
              <a:gd name="connsiteX4969" fmla="*/ 1317258 w 2689355"/>
              <a:gd name="connsiteY4969" fmla="*/ 0 h 2689355"/>
              <a:gd name="connsiteX4970" fmla="*/ 1317258 w 2689355"/>
              <a:gd name="connsiteY4970" fmla="*/ 37802 h 2689355"/>
              <a:gd name="connsiteX4971" fmla="*/ 1357271 w 2689355"/>
              <a:gd name="connsiteY4971" fmla="*/ 37802 h 2689355"/>
              <a:gd name="connsiteX4972" fmla="*/ 1357271 w 2689355"/>
              <a:gd name="connsiteY4972" fmla="*/ 0 h 2689355"/>
              <a:gd name="connsiteX4973" fmla="*/ 1390973 w 2689355"/>
              <a:gd name="connsiteY4973" fmla="*/ 0 h 2689355"/>
              <a:gd name="connsiteX4974" fmla="*/ 1390973 w 2689355"/>
              <a:gd name="connsiteY4974" fmla="*/ 37802 h 2689355"/>
              <a:gd name="connsiteX4975" fmla="*/ 1430986 w 2689355"/>
              <a:gd name="connsiteY4975" fmla="*/ 37802 h 2689355"/>
              <a:gd name="connsiteX4976" fmla="*/ 1430986 w 2689355"/>
              <a:gd name="connsiteY4976" fmla="*/ 0 h 2689355"/>
              <a:gd name="connsiteX4977" fmla="*/ 1464688 w 2689355"/>
              <a:gd name="connsiteY4977" fmla="*/ 0 h 2689355"/>
              <a:gd name="connsiteX4978" fmla="*/ 1464688 w 2689355"/>
              <a:gd name="connsiteY4978" fmla="*/ 37802 h 2689355"/>
              <a:gd name="connsiteX4979" fmla="*/ 1504702 w 2689355"/>
              <a:gd name="connsiteY4979" fmla="*/ 37802 h 2689355"/>
              <a:gd name="connsiteX4980" fmla="*/ 1504702 w 2689355"/>
              <a:gd name="connsiteY4980" fmla="*/ 0 h 2689355"/>
              <a:gd name="connsiteX4981" fmla="*/ 1538404 w 2689355"/>
              <a:gd name="connsiteY4981" fmla="*/ 0 h 2689355"/>
              <a:gd name="connsiteX4982" fmla="*/ 1538404 w 2689355"/>
              <a:gd name="connsiteY4982" fmla="*/ 37802 h 2689355"/>
              <a:gd name="connsiteX4983" fmla="*/ 1578418 w 2689355"/>
              <a:gd name="connsiteY4983" fmla="*/ 37802 h 2689355"/>
              <a:gd name="connsiteX4984" fmla="*/ 1578418 w 2689355"/>
              <a:gd name="connsiteY4984" fmla="*/ 0 h 2689355"/>
              <a:gd name="connsiteX4985" fmla="*/ 1612120 w 2689355"/>
              <a:gd name="connsiteY4985" fmla="*/ 0 h 2689355"/>
              <a:gd name="connsiteX4986" fmla="*/ 1612120 w 2689355"/>
              <a:gd name="connsiteY4986" fmla="*/ 37802 h 2689355"/>
              <a:gd name="connsiteX4987" fmla="*/ 1652133 w 2689355"/>
              <a:gd name="connsiteY4987" fmla="*/ 37802 h 2689355"/>
              <a:gd name="connsiteX4988" fmla="*/ 1652133 w 2689355"/>
              <a:gd name="connsiteY4988" fmla="*/ 0 h 2689355"/>
              <a:gd name="connsiteX4989" fmla="*/ 1685835 w 2689355"/>
              <a:gd name="connsiteY4989" fmla="*/ 0 h 2689355"/>
              <a:gd name="connsiteX4990" fmla="*/ 1685835 w 2689355"/>
              <a:gd name="connsiteY4990" fmla="*/ 37802 h 2689355"/>
              <a:gd name="connsiteX4991" fmla="*/ 1725849 w 2689355"/>
              <a:gd name="connsiteY4991" fmla="*/ 37802 h 2689355"/>
              <a:gd name="connsiteX4992" fmla="*/ 1725849 w 2689355"/>
              <a:gd name="connsiteY4992" fmla="*/ 0 h 2689355"/>
              <a:gd name="connsiteX4993" fmla="*/ 1759551 w 2689355"/>
              <a:gd name="connsiteY4993" fmla="*/ 0 h 2689355"/>
              <a:gd name="connsiteX4994" fmla="*/ 1759551 w 2689355"/>
              <a:gd name="connsiteY4994" fmla="*/ 37802 h 2689355"/>
              <a:gd name="connsiteX4995" fmla="*/ 1799565 w 2689355"/>
              <a:gd name="connsiteY4995" fmla="*/ 37802 h 2689355"/>
              <a:gd name="connsiteX4996" fmla="*/ 1799565 w 2689355"/>
              <a:gd name="connsiteY4996" fmla="*/ 0 h 2689355"/>
              <a:gd name="connsiteX4997" fmla="*/ 1833266 w 2689355"/>
              <a:gd name="connsiteY4997" fmla="*/ 0 h 2689355"/>
              <a:gd name="connsiteX4998" fmla="*/ 1833266 w 2689355"/>
              <a:gd name="connsiteY4998" fmla="*/ 37802 h 2689355"/>
              <a:gd name="connsiteX4999" fmla="*/ 1873280 w 2689355"/>
              <a:gd name="connsiteY4999" fmla="*/ 37802 h 2689355"/>
              <a:gd name="connsiteX5000" fmla="*/ 1873280 w 2689355"/>
              <a:gd name="connsiteY5000" fmla="*/ 0 h 2689355"/>
              <a:gd name="connsiteX5001" fmla="*/ 1906981 w 2689355"/>
              <a:gd name="connsiteY5001" fmla="*/ 0 h 2689355"/>
              <a:gd name="connsiteX5002" fmla="*/ 1906981 w 2689355"/>
              <a:gd name="connsiteY5002" fmla="*/ 37802 h 2689355"/>
              <a:gd name="connsiteX5003" fmla="*/ 1946995 w 2689355"/>
              <a:gd name="connsiteY5003" fmla="*/ 37802 h 2689355"/>
              <a:gd name="connsiteX5004" fmla="*/ 1946995 w 2689355"/>
              <a:gd name="connsiteY5004" fmla="*/ 0 h 2689355"/>
              <a:gd name="connsiteX5005" fmla="*/ 1980697 w 2689355"/>
              <a:gd name="connsiteY5005" fmla="*/ 0 h 2689355"/>
              <a:gd name="connsiteX5006" fmla="*/ 1980697 w 2689355"/>
              <a:gd name="connsiteY5006" fmla="*/ 37802 h 2689355"/>
              <a:gd name="connsiteX5007" fmla="*/ 2020711 w 2689355"/>
              <a:gd name="connsiteY5007" fmla="*/ 37802 h 2689355"/>
              <a:gd name="connsiteX5008" fmla="*/ 2020711 w 2689355"/>
              <a:gd name="connsiteY5008" fmla="*/ 0 h 2689355"/>
              <a:gd name="connsiteX5009" fmla="*/ 2054412 w 2689355"/>
              <a:gd name="connsiteY5009" fmla="*/ 0 h 2689355"/>
              <a:gd name="connsiteX5010" fmla="*/ 2054412 w 2689355"/>
              <a:gd name="connsiteY5010" fmla="*/ 37802 h 2689355"/>
              <a:gd name="connsiteX5011" fmla="*/ 2094426 w 2689355"/>
              <a:gd name="connsiteY5011" fmla="*/ 37802 h 2689355"/>
              <a:gd name="connsiteX5012" fmla="*/ 2094426 w 2689355"/>
              <a:gd name="connsiteY5012" fmla="*/ 0 h 2689355"/>
              <a:gd name="connsiteX5013" fmla="*/ 2128128 w 2689355"/>
              <a:gd name="connsiteY5013" fmla="*/ 0 h 2689355"/>
              <a:gd name="connsiteX5014" fmla="*/ 2128128 w 2689355"/>
              <a:gd name="connsiteY5014" fmla="*/ 37802 h 2689355"/>
              <a:gd name="connsiteX5015" fmla="*/ 2168142 w 2689355"/>
              <a:gd name="connsiteY5015" fmla="*/ 37802 h 2689355"/>
              <a:gd name="connsiteX5016" fmla="*/ 2168142 w 2689355"/>
              <a:gd name="connsiteY5016" fmla="*/ 0 h 2689355"/>
              <a:gd name="connsiteX5017" fmla="*/ 2201843 w 2689355"/>
              <a:gd name="connsiteY5017" fmla="*/ 0 h 2689355"/>
              <a:gd name="connsiteX5018" fmla="*/ 2201843 w 2689355"/>
              <a:gd name="connsiteY5018" fmla="*/ 37802 h 2689355"/>
              <a:gd name="connsiteX5019" fmla="*/ 2241857 w 2689355"/>
              <a:gd name="connsiteY5019" fmla="*/ 37802 h 2689355"/>
              <a:gd name="connsiteX5020" fmla="*/ 2241857 w 2689355"/>
              <a:gd name="connsiteY5020" fmla="*/ 0 h 2689355"/>
              <a:gd name="connsiteX5021" fmla="*/ 2275559 w 2689355"/>
              <a:gd name="connsiteY5021" fmla="*/ 0 h 2689355"/>
              <a:gd name="connsiteX5022" fmla="*/ 2275559 w 2689355"/>
              <a:gd name="connsiteY5022" fmla="*/ 37802 h 2689355"/>
              <a:gd name="connsiteX5023" fmla="*/ 2315573 w 2689355"/>
              <a:gd name="connsiteY5023" fmla="*/ 37802 h 2689355"/>
              <a:gd name="connsiteX5024" fmla="*/ 2315573 w 2689355"/>
              <a:gd name="connsiteY5024" fmla="*/ 0 h 2689355"/>
              <a:gd name="connsiteX5025" fmla="*/ 2349275 w 2689355"/>
              <a:gd name="connsiteY5025" fmla="*/ 0 h 2689355"/>
              <a:gd name="connsiteX5026" fmla="*/ 2349275 w 2689355"/>
              <a:gd name="connsiteY5026" fmla="*/ 37802 h 2689355"/>
              <a:gd name="connsiteX5027" fmla="*/ 2389288 w 2689355"/>
              <a:gd name="connsiteY5027" fmla="*/ 37802 h 2689355"/>
              <a:gd name="connsiteX5028" fmla="*/ 2389288 w 2689355"/>
              <a:gd name="connsiteY5028" fmla="*/ 0 h 2689355"/>
              <a:gd name="connsiteX5029" fmla="*/ 2422990 w 2689355"/>
              <a:gd name="connsiteY5029" fmla="*/ 0 h 2689355"/>
              <a:gd name="connsiteX5030" fmla="*/ 2422990 w 2689355"/>
              <a:gd name="connsiteY5030" fmla="*/ 37802 h 2689355"/>
              <a:gd name="connsiteX5031" fmla="*/ 2463004 w 2689355"/>
              <a:gd name="connsiteY5031" fmla="*/ 37802 h 2689355"/>
              <a:gd name="connsiteX5032" fmla="*/ 2463004 w 2689355"/>
              <a:gd name="connsiteY5032" fmla="*/ 0 h 2689355"/>
              <a:gd name="connsiteX5033" fmla="*/ 2496706 w 2689355"/>
              <a:gd name="connsiteY5033" fmla="*/ 0 h 2689355"/>
              <a:gd name="connsiteX5034" fmla="*/ 2496706 w 2689355"/>
              <a:gd name="connsiteY5034" fmla="*/ 37802 h 2689355"/>
              <a:gd name="connsiteX5035" fmla="*/ 2536719 w 2689355"/>
              <a:gd name="connsiteY5035" fmla="*/ 37802 h 2689355"/>
              <a:gd name="connsiteX5036" fmla="*/ 2536719 w 2689355"/>
              <a:gd name="connsiteY5036" fmla="*/ 0 h 2689355"/>
              <a:gd name="connsiteX5037" fmla="*/ 2570421 w 2689355"/>
              <a:gd name="connsiteY5037" fmla="*/ 0 h 2689355"/>
              <a:gd name="connsiteX5038" fmla="*/ 2570421 w 2689355"/>
              <a:gd name="connsiteY5038" fmla="*/ 37802 h 2689355"/>
              <a:gd name="connsiteX5039" fmla="*/ 2610435 w 2689355"/>
              <a:gd name="connsiteY5039" fmla="*/ 37802 h 2689355"/>
              <a:gd name="connsiteX5040" fmla="*/ 2610435 w 2689355"/>
              <a:gd name="connsiteY5040" fmla="*/ 0 h 2689355"/>
              <a:gd name="connsiteX5041" fmla="*/ 2644137 w 2689355"/>
              <a:gd name="connsiteY5041" fmla="*/ 0 h 2689355"/>
              <a:gd name="connsiteX5042" fmla="*/ 2644137 w 2689355"/>
              <a:gd name="connsiteY5042" fmla="*/ 37802 h 2689355"/>
              <a:gd name="connsiteX5043" fmla="*/ 2689355 w 2689355"/>
              <a:gd name="connsiteY5043" fmla="*/ 37802 h 2689355"/>
              <a:gd name="connsiteX5044" fmla="*/ 2689355 w 2689355"/>
              <a:gd name="connsiteY5044" fmla="*/ 71504 h 2689355"/>
              <a:gd name="connsiteX5045" fmla="*/ 2644137 w 2689355"/>
              <a:gd name="connsiteY5045" fmla="*/ 71504 h 2689355"/>
              <a:gd name="connsiteX5046" fmla="*/ 2644137 w 2689355"/>
              <a:gd name="connsiteY5046" fmla="*/ 111518 h 2689355"/>
              <a:gd name="connsiteX5047" fmla="*/ 2689355 w 2689355"/>
              <a:gd name="connsiteY5047" fmla="*/ 111518 h 2689355"/>
              <a:gd name="connsiteX5048" fmla="*/ 2689355 w 2689355"/>
              <a:gd name="connsiteY5048" fmla="*/ 145219 h 2689355"/>
              <a:gd name="connsiteX5049" fmla="*/ 2644137 w 2689355"/>
              <a:gd name="connsiteY5049" fmla="*/ 145219 h 2689355"/>
              <a:gd name="connsiteX5050" fmla="*/ 2644137 w 2689355"/>
              <a:gd name="connsiteY5050" fmla="*/ 185233 h 2689355"/>
              <a:gd name="connsiteX5051" fmla="*/ 2689355 w 2689355"/>
              <a:gd name="connsiteY5051" fmla="*/ 185233 h 2689355"/>
              <a:gd name="connsiteX5052" fmla="*/ 2689355 w 2689355"/>
              <a:gd name="connsiteY5052" fmla="*/ 218935 h 2689355"/>
              <a:gd name="connsiteX5053" fmla="*/ 2644137 w 2689355"/>
              <a:gd name="connsiteY5053" fmla="*/ 218935 h 2689355"/>
              <a:gd name="connsiteX5054" fmla="*/ 2644137 w 2689355"/>
              <a:gd name="connsiteY5054" fmla="*/ 258949 h 2689355"/>
              <a:gd name="connsiteX5055" fmla="*/ 2689355 w 2689355"/>
              <a:gd name="connsiteY5055" fmla="*/ 258949 h 2689355"/>
              <a:gd name="connsiteX5056" fmla="*/ 2689355 w 2689355"/>
              <a:gd name="connsiteY5056" fmla="*/ 292650 h 2689355"/>
              <a:gd name="connsiteX5057" fmla="*/ 2644137 w 2689355"/>
              <a:gd name="connsiteY5057" fmla="*/ 292650 h 2689355"/>
              <a:gd name="connsiteX5058" fmla="*/ 2644137 w 2689355"/>
              <a:gd name="connsiteY5058" fmla="*/ 332664 h 2689355"/>
              <a:gd name="connsiteX5059" fmla="*/ 2689355 w 2689355"/>
              <a:gd name="connsiteY5059" fmla="*/ 332664 h 2689355"/>
              <a:gd name="connsiteX5060" fmla="*/ 2689355 w 2689355"/>
              <a:gd name="connsiteY5060" fmla="*/ 366366 h 2689355"/>
              <a:gd name="connsiteX5061" fmla="*/ 2644137 w 2689355"/>
              <a:gd name="connsiteY5061" fmla="*/ 366366 h 2689355"/>
              <a:gd name="connsiteX5062" fmla="*/ 2644137 w 2689355"/>
              <a:gd name="connsiteY5062" fmla="*/ 406379 h 2689355"/>
              <a:gd name="connsiteX5063" fmla="*/ 2689355 w 2689355"/>
              <a:gd name="connsiteY5063" fmla="*/ 406379 h 2689355"/>
              <a:gd name="connsiteX5064" fmla="*/ 2689355 w 2689355"/>
              <a:gd name="connsiteY5064" fmla="*/ 440081 h 2689355"/>
              <a:gd name="connsiteX5065" fmla="*/ 2644137 w 2689355"/>
              <a:gd name="connsiteY5065" fmla="*/ 440081 h 2689355"/>
              <a:gd name="connsiteX5066" fmla="*/ 2644137 w 2689355"/>
              <a:gd name="connsiteY5066" fmla="*/ 480095 h 2689355"/>
              <a:gd name="connsiteX5067" fmla="*/ 2689355 w 2689355"/>
              <a:gd name="connsiteY5067" fmla="*/ 480095 h 2689355"/>
              <a:gd name="connsiteX5068" fmla="*/ 2689355 w 2689355"/>
              <a:gd name="connsiteY5068" fmla="*/ 513797 h 2689355"/>
              <a:gd name="connsiteX5069" fmla="*/ 2644137 w 2689355"/>
              <a:gd name="connsiteY5069" fmla="*/ 513797 h 2689355"/>
              <a:gd name="connsiteX5070" fmla="*/ 2644137 w 2689355"/>
              <a:gd name="connsiteY5070" fmla="*/ 553811 h 2689355"/>
              <a:gd name="connsiteX5071" fmla="*/ 2689355 w 2689355"/>
              <a:gd name="connsiteY5071" fmla="*/ 553811 h 2689355"/>
              <a:gd name="connsiteX5072" fmla="*/ 2689355 w 2689355"/>
              <a:gd name="connsiteY5072" fmla="*/ 587512 h 2689355"/>
              <a:gd name="connsiteX5073" fmla="*/ 2644137 w 2689355"/>
              <a:gd name="connsiteY5073" fmla="*/ 587512 h 2689355"/>
              <a:gd name="connsiteX5074" fmla="*/ 2644137 w 2689355"/>
              <a:gd name="connsiteY5074" fmla="*/ 627526 h 2689355"/>
              <a:gd name="connsiteX5075" fmla="*/ 2689355 w 2689355"/>
              <a:gd name="connsiteY5075" fmla="*/ 627526 h 2689355"/>
              <a:gd name="connsiteX5076" fmla="*/ 2689355 w 2689355"/>
              <a:gd name="connsiteY5076" fmla="*/ 661228 h 2689355"/>
              <a:gd name="connsiteX5077" fmla="*/ 2644137 w 2689355"/>
              <a:gd name="connsiteY5077" fmla="*/ 661228 h 2689355"/>
              <a:gd name="connsiteX5078" fmla="*/ 2644137 w 2689355"/>
              <a:gd name="connsiteY5078" fmla="*/ 701242 h 2689355"/>
              <a:gd name="connsiteX5079" fmla="*/ 2689355 w 2689355"/>
              <a:gd name="connsiteY5079" fmla="*/ 701242 h 2689355"/>
              <a:gd name="connsiteX5080" fmla="*/ 2689355 w 2689355"/>
              <a:gd name="connsiteY5080" fmla="*/ 734944 h 2689355"/>
              <a:gd name="connsiteX5081" fmla="*/ 2644137 w 2689355"/>
              <a:gd name="connsiteY5081" fmla="*/ 734944 h 2689355"/>
              <a:gd name="connsiteX5082" fmla="*/ 2644137 w 2689355"/>
              <a:gd name="connsiteY5082" fmla="*/ 774957 h 2689355"/>
              <a:gd name="connsiteX5083" fmla="*/ 2689355 w 2689355"/>
              <a:gd name="connsiteY5083" fmla="*/ 774957 h 2689355"/>
              <a:gd name="connsiteX5084" fmla="*/ 2689355 w 2689355"/>
              <a:gd name="connsiteY5084" fmla="*/ 808659 h 2689355"/>
              <a:gd name="connsiteX5085" fmla="*/ 2644137 w 2689355"/>
              <a:gd name="connsiteY5085" fmla="*/ 808659 h 2689355"/>
              <a:gd name="connsiteX5086" fmla="*/ 2644137 w 2689355"/>
              <a:gd name="connsiteY5086" fmla="*/ 848673 h 2689355"/>
              <a:gd name="connsiteX5087" fmla="*/ 2689355 w 2689355"/>
              <a:gd name="connsiteY5087" fmla="*/ 848673 h 2689355"/>
              <a:gd name="connsiteX5088" fmla="*/ 2689355 w 2689355"/>
              <a:gd name="connsiteY5088" fmla="*/ 882374 h 2689355"/>
              <a:gd name="connsiteX5089" fmla="*/ 2644137 w 2689355"/>
              <a:gd name="connsiteY5089" fmla="*/ 882374 h 2689355"/>
              <a:gd name="connsiteX5090" fmla="*/ 2644137 w 2689355"/>
              <a:gd name="connsiteY5090" fmla="*/ 922387 h 2689355"/>
              <a:gd name="connsiteX5091" fmla="*/ 2689355 w 2689355"/>
              <a:gd name="connsiteY5091" fmla="*/ 922387 h 2689355"/>
              <a:gd name="connsiteX5092" fmla="*/ 2689355 w 2689355"/>
              <a:gd name="connsiteY5092" fmla="*/ 956089 h 2689355"/>
              <a:gd name="connsiteX5093" fmla="*/ 2644137 w 2689355"/>
              <a:gd name="connsiteY5093" fmla="*/ 956089 h 2689355"/>
              <a:gd name="connsiteX5094" fmla="*/ 2644137 w 2689355"/>
              <a:gd name="connsiteY5094" fmla="*/ 996104 h 2689355"/>
              <a:gd name="connsiteX5095" fmla="*/ 2689355 w 2689355"/>
              <a:gd name="connsiteY5095" fmla="*/ 996104 h 2689355"/>
              <a:gd name="connsiteX5096" fmla="*/ 2689355 w 2689355"/>
              <a:gd name="connsiteY5096" fmla="*/ 1029805 h 2689355"/>
              <a:gd name="connsiteX5097" fmla="*/ 2644137 w 2689355"/>
              <a:gd name="connsiteY5097" fmla="*/ 1029805 h 2689355"/>
              <a:gd name="connsiteX5098" fmla="*/ 2644137 w 2689355"/>
              <a:gd name="connsiteY5098" fmla="*/ 1069819 h 2689355"/>
              <a:gd name="connsiteX5099" fmla="*/ 2689355 w 2689355"/>
              <a:gd name="connsiteY5099" fmla="*/ 1069819 h 2689355"/>
              <a:gd name="connsiteX5100" fmla="*/ 2689355 w 2689355"/>
              <a:gd name="connsiteY5100" fmla="*/ 1103521 h 2689355"/>
              <a:gd name="connsiteX5101" fmla="*/ 2644137 w 2689355"/>
              <a:gd name="connsiteY5101" fmla="*/ 1103521 h 2689355"/>
              <a:gd name="connsiteX5102" fmla="*/ 2644137 w 2689355"/>
              <a:gd name="connsiteY5102" fmla="*/ 1143535 h 2689355"/>
              <a:gd name="connsiteX5103" fmla="*/ 2689355 w 2689355"/>
              <a:gd name="connsiteY5103" fmla="*/ 1143535 h 2689355"/>
              <a:gd name="connsiteX5104" fmla="*/ 2689355 w 2689355"/>
              <a:gd name="connsiteY5104" fmla="*/ 1177237 h 2689355"/>
              <a:gd name="connsiteX5105" fmla="*/ 2644137 w 2689355"/>
              <a:gd name="connsiteY5105" fmla="*/ 1177237 h 2689355"/>
              <a:gd name="connsiteX5106" fmla="*/ 2644137 w 2689355"/>
              <a:gd name="connsiteY5106" fmla="*/ 1217251 h 2689355"/>
              <a:gd name="connsiteX5107" fmla="*/ 2689355 w 2689355"/>
              <a:gd name="connsiteY5107" fmla="*/ 1217251 h 2689355"/>
              <a:gd name="connsiteX5108" fmla="*/ 2689355 w 2689355"/>
              <a:gd name="connsiteY5108" fmla="*/ 1250953 h 2689355"/>
              <a:gd name="connsiteX5109" fmla="*/ 2644137 w 2689355"/>
              <a:gd name="connsiteY5109" fmla="*/ 1250953 h 2689355"/>
              <a:gd name="connsiteX5110" fmla="*/ 2644137 w 2689355"/>
              <a:gd name="connsiteY5110" fmla="*/ 1290965 h 2689355"/>
              <a:gd name="connsiteX5111" fmla="*/ 2689355 w 2689355"/>
              <a:gd name="connsiteY5111" fmla="*/ 1290965 h 2689355"/>
              <a:gd name="connsiteX5112" fmla="*/ 2689355 w 2689355"/>
              <a:gd name="connsiteY5112" fmla="*/ 1324668 h 2689355"/>
              <a:gd name="connsiteX5113" fmla="*/ 2644137 w 2689355"/>
              <a:gd name="connsiteY5113" fmla="*/ 1324668 h 2689355"/>
              <a:gd name="connsiteX5114" fmla="*/ 2644137 w 2689355"/>
              <a:gd name="connsiteY5114" fmla="*/ 1364681 h 2689355"/>
              <a:gd name="connsiteX5115" fmla="*/ 2689355 w 2689355"/>
              <a:gd name="connsiteY5115" fmla="*/ 1364681 h 2689355"/>
              <a:gd name="connsiteX5116" fmla="*/ 2689355 w 2689355"/>
              <a:gd name="connsiteY5116" fmla="*/ 1398382 h 2689355"/>
              <a:gd name="connsiteX5117" fmla="*/ 2644137 w 2689355"/>
              <a:gd name="connsiteY5117" fmla="*/ 1398382 h 2689355"/>
              <a:gd name="connsiteX5118" fmla="*/ 2644137 w 2689355"/>
              <a:gd name="connsiteY5118" fmla="*/ 1438396 h 2689355"/>
              <a:gd name="connsiteX5119" fmla="*/ 2689355 w 2689355"/>
              <a:gd name="connsiteY5119" fmla="*/ 1438396 h 2689355"/>
              <a:gd name="connsiteX5120" fmla="*/ 2689355 w 2689355"/>
              <a:gd name="connsiteY5120" fmla="*/ 1472098 h 2689355"/>
              <a:gd name="connsiteX5121" fmla="*/ 2644137 w 2689355"/>
              <a:gd name="connsiteY5121" fmla="*/ 1472098 h 2689355"/>
              <a:gd name="connsiteX5122" fmla="*/ 2644137 w 2689355"/>
              <a:gd name="connsiteY5122" fmla="*/ 1512112 h 2689355"/>
              <a:gd name="connsiteX5123" fmla="*/ 2689355 w 2689355"/>
              <a:gd name="connsiteY5123" fmla="*/ 1512112 h 2689355"/>
              <a:gd name="connsiteX5124" fmla="*/ 2689355 w 2689355"/>
              <a:gd name="connsiteY5124" fmla="*/ 1545813 h 2689355"/>
              <a:gd name="connsiteX5125" fmla="*/ 2644137 w 2689355"/>
              <a:gd name="connsiteY5125" fmla="*/ 1545813 h 2689355"/>
              <a:gd name="connsiteX5126" fmla="*/ 2644137 w 2689355"/>
              <a:gd name="connsiteY5126" fmla="*/ 1585827 h 2689355"/>
              <a:gd name="connsiteX5127" fmla="*/ 2689355 w 2689355"/>
              <a:gd name="connsiteY5127" fmla="*/ 1585827 h 2689355"/>
              <a:gd name="connsiteX5128" fmla="*/ 2689355 w 2689355"/>
              <a:gd name="connsiteY5128" fmla="*/ 1619529 h 2689355"/>
              <a:gd name="connsiteX5129" fmla="*/ 2644137 w 2689355"/>
              <a:gd name="connsiteY5129" fmla="*/ 1619529 h 2689355"/>
              <a:gd name="connsiteX5130" fmla="*/ 2644137 w 2689355"/>
              <a:gd name="connsiteY5130" fmla="*/ 1659543 h 2689355"/>
              <a:gd name="connsiteX5131" fmla="*/ 2689355 w 2689355"/>
              <a:gd name="connsiteY5131" fmla="*/ 1659543 h 2689355"/>
              <a:gd name="connsiteX5132" fmla="*/ 2689355 w 2689355"/>
              <a:gd name="connsiteY5132" fmla="*/ 1693244 h 2689355"/>
              <a:gd name="connsiteX5133" fmla="*/ 2644137 w 2689355"/>
              <a:gd name="connsiteY5133" fmla="*/ 1693244 h 2689355"/>
              <a:gd name="connsiteX5134" fmla="*/ 2644137 w 2689355"/>
              <a:gd name="connsiteY5134" fmla="*/ 1733258 h 2689355"/>
              <a:gd name="connsiteX5135" fmla="*/ 2689355 w 2689355"/>
              <a:gd name="connsiteY5135" fmla="*/ 1733258 h 2689355"/>
              <a:gd name="connsiteX5136" fmla="*/ 2689355 w 2689355"/>
              <a:gd name="connsiteY5136" fmla="*/ 1766960 h 2689355"/>
              <a:gd name="connsiteX5137" fmla="*/ 2644137 w 2689355"/>
              <a:gd name="connsiteY5137" fmla="*/ 1766960 h 2689355"/>
              <a:gd name="connsiteX5138" fmla="*/ 2644137 w 2689355"/>
              <a:gd name="connsiteY5138" fmla="*/ 1806974 h 2689355"/>
              <a:gd name="connsiteX5139" fmla="*/ 2689355 w 2689355"/>
              <a:gd name="connsiteY5139" fmla="*/ 1806974 h 2689355"/>
              <a:gd name="connsiteX5140" fmla="*/ 2689355 w 2689355"/>
              <a:gd name="connsiteY5140" fmla="*/ 1840675 h 2689355"/>
              <a:gd name="connsiteX5141" fmla="*/ 2644137 w 2689355"/>
              <a:gd name="connsiteY5141" fmla="*/ 1840675 h 2689355"/>
              <a:gd name="connsiteX5142" fmla="*/ 2644137 w 2689355"/>
              <a:gd name="connsiteY5142" fmla="*/ 1880689 h 2689355"/>
              <a:gd name="connsiteX5143" fmla="*/ 2689355 w 2689355"/>
              <a:gd name="connsiteY5143" fmla="*/ 1880689 h 2689355"/>
              <a:gd name="connsiteX5144" fmla="*/ 2689355 w 2689355"/>
              <a:gd name="connsiteY5144" fmla="*/ 1914391 h 2689355"/>
              <a:gd name="connsiteX5145" fmla="*/ 2644137 w 2689355"/>
              <a:gd name="connsiteY5145" fmla="*/ 1914391 h 2689355"/>
              <a:gd name="connsiteX5146" fmla="*/ 2644137 w 2689355"/>
              <a:gd name="connsiteY5146" fmla="*/ 1954405 h 2689355"/>
              <a:gd name="connsiteX5147" fmla="*/ 2689355 w 2689355"/>
              <a:gd name="connsiteY5147" fmla="*/ 1954405 h 2689355"/>
              <a:gd name="connsiteX5148" fmla="*/ 2689355 w 2689355"/>
              <a:gd name="connsiteY5148" fmla="*/ 1988107 h 2689355"/>
              <a:gd name="connsiteX5149" fmla="*/ 2644137 w 2689355"/>
              <a:gd name="connsiteY5149" fmla="*/ 1988107 h 2689355"/>
              <a:gd name="connsiteX5150" fmla="*/ 2644137 w 2689355"/>
              <a:gd name="connsiteY5150" fmla="*/ 2028120 h 2689355"/>
              <a:gd name="connsiteX5151" fmla="*/ 2689355 w 2689355"/>
              <a:gd name="connsiteY5151" fmla="*/ 2028120 h 2689355"/>
              <a:gd name="connsiteX5152" fmla="*/ 2689355 w 2689355"/>
              <a:gd name="connsiteY5152" fmla="*/ 2061822 h 2689355"/>
              <a:gd name="connsiteX5153" fmla="*/ 2644137 w 2689355"/>
              <a:gd name="connsiteY5153" fmla="*/ 2061822 h 2689355"/>
              <a:gd name="connsiteX5154" fmla="*/ 2644137 w 2689355"/>
              <a:gd name="connsiteY5154" fmla="*/ 2101836 h 2689355"/>
              <a:gd name="connsiteX5155" fmla="*/ 2689355 w 2689355"/>
              <a:gd name="connsiteY5155" fmla="*/ 2101836 h 2689355"/>
              <a:gd name="connsiteX5156" fmla="*/ 2689355 w 2689355"/>
              <a:gd name="connsiteY5156" fmla="*/ 2135538 h 2689355"/>
              <a:gd name="connsiteX5157" fmla="*/ 2644137 w 2689355"/>
              <a:gd name="connsiteY5157" fmla="*/ 2135538 h 2689355"/>
              <a:gd name="connsiteX5158" fmla="*/ 2644137 w 2689355"/>
              <a:gd name="connsiteY5158" fmla="*/ 2175551 h 2689355"/>
              <a:gd name="connsiteX5159" fmla="*/ 2689355 w 2689355"/>
              <a:gd name="connsiteY5159" fmla="*/ 2175551 h 2689355"/>
              <a:gd name="connsiteX5160" fmla="*/ 2689355 w 2689355"/>
              <a:gd name="connsiteY5160" fmla="*/ 2209253 h 2689355"/>
              <a:gd name="connsiteX5161" fmla="*/ 2644137 w 2689355"/>
              <a:gd name="connsiteY5161" fmla="*/ 2209253 h 2689355"/>
              <a:gd name="connsiteX5162" fmla="*/ 2644137 w 2689355"/>
              <a:gd name="connsiteY5162" fmla="*/ 2249267 h 2689355"/>
              <a:gd name="connsiteX5163" fmla="*/ 2689355 w 2689355"/>
              <a:gd name="connsiteY5163" fmla="*/ 2249267 h 2689355"/>
              <a:gd name="connsiteX5164" fmla="*/ 2689355 w 2689355"/>
              <a:gd name="connsiteY5164" fmla="*/ 2282969 h 2689355"/>
              <a:gd name="connsiteX5165" fmla="*/ 2644137 w 2689355"/>
              <a:gd name="connsiteY5165" fmla="*/ 2282969 h 2689355"/>
              <a:gd name="connsiteX5166" fmla="*/ 2644137 w 2689355"/>
              <a:gd name="connsiteY5166" fmla="*/ 2322982 h 2689355"/>
              <a:gd name="connsiteX5167" fmla="*/ 2689355 w 2689355"/>
              <a:gd name="connsiteY5167" fmla="*/ 2322982 h 2689355"/>
              <a:gd name="connsiteX5168" fmla="*/ 2689355 w 2689355"/>
              <a:gd name="connsiteY5168" fmla="*/ 2356684 h 2689355"/>
              <a:gd name="connsiteX5169" fmla="*/ 2644137 w 2689355"/>
              <a:gd name="connsiteY5169" fmla="*/ 2356684 h 2689355"/>
              <a:gd name="connsiteX5170" fmla="*/ 2644137 w 2689355"/>
              <a:gd name="connsiteY5170" fmla="*/ 2396698 h 2689355"/>
              <a:gd name="connsiteX5171" fmla="*/ 2689355 w 2689355"/>
              <a:gd name="connsiteY5171" fmla="*/ 2396698 h 2689355"/>
              <a:gd name="connsiteX5172" fmla="*/ 2689355 w 2689355"/>
              <a:gd name="connsiteY5172" fmla="*/ 2430400 h 2689355"/>
              <a:gd name="connsiteX5173" fmla="*/ 2644137 w 2689355"/>
              <a:gd name="connsiteY5173" fmla="*/ 2430400 h 2689355"/>
              <a:gd name="connsiteX5174" fmla="*/ 2644137 w 2689355"/>
              <a:gd name="connsiteY5174" fmla="*/ 2470414 h 2689355"/>
              <a:gd name="connsiteX5175" fmla="*/ 2689355 w 2689355"/>
              <a:gd name="connsiteY5175" fmla="*/ 2470414 h 2689355"/>
              <a:gd name="connsiteX5176" fmla="*/ 2689355 w 2689355"/>
              <a:gd name="connsiteY5176" fmla="*/ 2504115 h 2689355"/>
              <a:gd name="connsiteX5177" fmla="*/ 2644137 w 2689355"/>
              <a:gd name="connsiteY5177" fmla="*/ 2504115 h 2689355"/>
              <a:gd name="connsiteX5178" fmla="*/ 2644137 w 2689355"/>
              <a:gd name="connsiteY5178" fmla="*/ 2544129 h 2689355"/>
              <a:gd name="connsiteX5179" fmla="*/ 2689355 w 2689355"/>
              <a:gd name="connsiteY5179" fmla="*/ 2544129 h 2689355"/>
              <a:gd name="connsiteX5180" fmla="*/ 2689355 w 2689355"/>
              <a:gd name="connsiteY5180" fmla="*/ 2577831 h 2689355"/>
              <a:gd name="connsiteX5181" fmla="*/ 2644137 w 2689355"/>
              <a:gd name="connsiteY5181" fmla="*/ 2577831 h 2689355"/>
              <a:gd name="connsiteX5182" fmla="*/ 2644137 w 2689355"/>
              <a:gd name="connsiteY5182" fmla="*/ 2617850 h 2689355"/>
              <a:gd name="connsiteX5183" fmla="*/ 2689355 w 2689355"/>
              <a:gd name="connsiteY5183" fmla="*/ 2617850 h 2689355"/>
              <a:gd name="connsiteX5184" fmla="*/ 2689355 w 2689355"/>
              <a:gd name="connsiteY5184" fmla="*/ 2651552 h 2689355"/>
              <a:gd name="connsiteX5185" fmla="*/ 2644137 w 2689355"/>
              <a:gd name="connsiteY5185" fmla="*/ 2651552 h 2689355"/>
              <a:gd name="connsiteX5186" fmla="*/ 2644137 w 2689355"/>
              <a:gd name="connsiteY5186" fmla="*/ 2689355 h 2689355"/>
              <a:gd name="connsiteX5187" fmla="*/ 2610435 w 2689355"/>
              <a:gd name="connsiteY5187" fmla="*/ 2689355 h 2689355"/>
              <a:gd name="connsiteX5188" fmla="*/ 2610435 w 2689355"/>
              <a:gd name="connsiteY5188" fmla="*/ 2651552 h 2689355"/>
              <a:gd name="connsiteX5189" fmla="*/ 2570421 w 2689355"/>
              <a:gd name="connsiteY5189" fmla="*/ 2651552 h 2689355"/>
              <a:gd name="connsiteX5190" fmla="*/ 2570421 w 2689355"/>
              <a:gd name="connsiteY5190" fmla="*/ 2689355 h 2689355"/>
              <a:gd name="connsiteX5191" fmla="*/ 2536719 w 2689355"/>
              <a:gd name="connsiteY5191" fmla="*/ 2689355 h 2689355"/>
              <a:gd name="connsiteX5192" fmla="*/ 2536719 w 2689355"/>
              <a:gd name="connsiteY5192" fmla="*/ 2651552 h 2689355"/>
              <a:gd name="connsiteX5193" fmla="*/ 2496706 w 2689355"/>
              <a:gd name="connsiteY5193" fmla="*/ 2651552 h 2689355"/>
              <a:gd name="connsiteX5194" fmla="*/ 2496706 w 2689355"/>
              <a:gd name="connsiteY5194" fmla="*/ 2689355 h 2689355"/>
              <a:gd name="connsiteX5195" fmla="*/ 2463004 w 2689355"/>
              <a:gd name="connsiteY5195" fmla="*/ 2689355 h 2689355"/>
              <a:gd name="connsiteX5196" fmla="*/ 2463004 w 2689355"/>
              <a:gd name="connsiteY5196" fmla="*/ 2651552 h 2689355"/>
              <a:gd name="connsiteX5197" fmla="*/ 2422990 w 2689355"/>
              <a:gd name="connsiteY5197" fmla="*/ 2651552 h 2689355"/>
              <a:gd name="connsiteX5198" fmla="*/ 2422990 w 2689355"/>
              <a:gd name="connsiteY5198" fmla="*/ 2689355 h 2689355"/>
              <a:gd name="connsiteX5199" fmla="*/ 2389288 w 2689355"/>
              <a:gd name="connsiteY5199" fmla="*/ 2689355 h 2689355"/>
              <a:gd name="connsiteX5200" fmla="*/ 2389288 w 2689355"/>
              <a:gd name="connsiteY5200" fmla="*/ 2651552 h 2689355"/>
              <a:gd name="connsiteX5201" fmla="*/ 2349275 w 2689355"/>
              <a:gd name="connsiteY5201" fmla="*/ 2651552 h 2689355"/>
              <a:gd name="connsiteX5202" fmla="*/ 2349275 w 2689355"/>
              <a:gd name="connsiteY5202" fmla="*/ 2689355 h 2689355"/>
              <a:gd name="connsiteX5203" fmla="*/ 2315573 w 2689355"/>
              <a:gd name="connsiteY5203" fmla="*/ 2689355 h 2689355"/>
              <a:gd name="connsiteX5204" fmla="*/ 2315573 w 2689355"/>
              <a:gd name="connsiteY5204" fmla="*/ 2651552 h 2689355"/>
              <a:gd name="connsiteX5205" fmla="*/ 2275559 w 2689355"/>
              <a:gd name="connsiteY5205" fmla="*/ 2651552 h 2689355"/>
              <a:gd name="connsiteX5206" fmla="*/ 2275559 w 2689355"/>
              <a:gd name="connsiteY5206" fmla="*/ 2689355 h 2689355"/>
              <a:gd name="connsiteX5207" fmla="*/ 2241857 w 2689355"/>
              <a:gd name="connsiteY5207" fmla="*/ 2689355 h 2689355"/>
              <a:gd name="connsiteX5208" fmla="*/ 2241857 w 2689355"/>
              <a:gd name="connsiteY5208" fmla="*/ 2651552 h 2689355"/>
              <a:gd name="connsiteX5209" fmla="*/ 2201843 w 2689355"/>
              <a:gd name="connsiteY5209" fmla="*/ 2651552 h 2689355"/>
              <a:gd name="connsiteX5210" fmla="*/ 2201843 w 2689355"/>
              <a:gd name="connsiteY5210" fmla="*/ 2689355 h 2689355"/>
              <a:gd name="connsiteX5211" fmla="*/ 2168142 w 2689355"/>
              <a:gd name="connsiteY5211" fmla="*/ 2689355 h 2689355"/>
              <a:gd name="connsiteX5212" fmla="*/ 2168142 w 2689355"/>
              <a:gd name="connsiteY5212" fmla="*/ 2651552 h 2689355"/>
              <a:gd name="connsiteX5213" fmla="*/ 2128128 w 2689355"/>
              <a:gd name="connsiteY5213" fmla="*/ 2651552 h 2689355"/>
              <a:gd name="connsiteX5214" fmla="*/ 2128128 w 2689355"/>
              <a:gd name="connsiteY5214" fmla="*/ 2689355 h 2689355"/>
              <a:gd name="connsiteX5215" fmla="*/ 2094426 w 2689355"/>
              <a:gd name="connsiteY5215" fmla="*/ 2689355 h 2689355"/>
              <a:gd name="connsiteX5216" fmla="*/ 2094426 w 2689355"/>
              <a:gd name="connsiteY5216" fmla="*/ 2651552 h 2689355"/>
              <a:gd name="connsiteX5217" fmla="*/ 2054412 w 2689355"/>
              <a:gd name="connsiteY5217" fmla="*/ 2651552 h 2689355"/>
              <a:gd name="connsiteX5218" fmla="*/ 2054412 w 2689355"/>
              <a:gd name="connsiteY5218" fmla="*/ 2689355 h 2689355"/>
              <a:gd name="connsiteX5219" fmla="*/ 2020711 w 2689355"/>
              <a:gd name="connsiteY5219" fmla="*/ 2689355 h 2689355"/>
              <a:gd name="connsiteX5220" fmla="*/ 2020711 w 2689355"/>
              <a:gd name="connsiteY5220" fmla="*/ 2651552 h 2689355"/>
              <a:gd name="connsiteX5221" fmla="*/ 1980697 w 2689355"/>
              <a:gd name="connsiteY5221" fmla="*/ 2651552 h 2689355"/>
              <a:gd name="connsiteX5222" fmla="*/ 1980697 w 2689355"/>
              <a:gd name="connsiteY5222" fmla="*/ 2689355 h 2689355"/>
              <a:gd name="connsiteX5223" fmla="*/ 1946995 w 2689355"/>
              <a:gd name="connsiteY5223" fmla="*/ 2689355 h 2689355"/>
              <a:gd name="connsiteX5224" fmla="*/ 1946995 w 2689355"/>
              <a:gd name="connsiteY5224" fmla="*/ 2651552 h 2689355"/>
              <a:gd name="connsiteX5225" fmla="*/ 1906981 w 2689355"/>
              <a:gd name="connsiteY5225" fmla="*/ 2651552 h 2689355"/>
              <a:gd name="connsiteX5226" fmla="*/ 1906981 w 2689355"/>
              <a:gd name="connsiteY5226" fmla="*/ 2689355 h 2689355"/>
              <a:gd name="connsiteX5227" fmla="*/ 1873280 w 2689355"/>
              <a:gd name="connsiteY5227" fmla="*/ 2689355 h 2689355"/>
              <a:gd name="connsiteX5228" fmla="*/ 1873280 w 2689355"/>
              <a:gd name="connsiteY5228" fmla="*/ 2651552 h 2689355"/>
              <a:gd name="connsiteX5229" fmla="*/ 1833266 w 2689355"/>
              <a:gd name="connsiteY5229" fmla="*/ 2651552 h 2689355"/>
              <a:gd name="connsiteX5230" fmla="*/ 1833266 w 2689355"/>
              <a:gd name="connsiteY5230" fmla="*/ 2689355 h 2689355"/>
              <a:gd name="connsiteX5231" fmla="*/ 1799565 w 2689355"/>
              <a:gd name="connsiteY5231" fmla="*/ 2689355 h 2689355"/>
              <a:gd name="connsiteX5232" fmla="*/ 1799565 w 2689355"/>
              <a:gd name="connsiteY5232" fmla="*/ 2651552 h 2689355"/>
              <a:gd name="connsiteX5233" fmla="*/ 1759551 w 2689355"/>
              <a:gd name="connsiteY5233" fmla="*/ 2651552 h 2689355"/>
              <a:gd name="connsiteX5234" fmla="*/ 1759551 w 2689355"/>
              <a:gd name="connsiteY5234" fmla="*/ 2689355 h 2689355"/>
              <a:gd name="connsiteX5235" fmla="*/ 1725849 w 2689355"/>
              <a:gd name="connsiteY5235" fmla="*/ 2689355 h 2689355"/>
              <a:gd name="connsiteX5236" fmla="*/ 1725849 w 2689355"/>
              <a:gd name="connsiteY5236" fmla="*/ 2651552 h 2689355"/>
              <a:gd name="connsiteX5237" fmla="*/ 1685835 w 2689355"/>
              <a:gd name="connsiteY5237" fmla="*/ 2651552 h 2689355"/>
              <a:gd name="connsiteX5238" fmla="*/ 1685835 w 2689355"/>
              <a:gd name="connsiteY5238" fmla="*/ 2689355 h 2689355"/>
              <a:gd name="connsiteX5239" fmla="*/ 1652133 w 2689355"/>
              <a:gd name="connsiteY5239" fmla="*/ 2689355 h 2689355"/>
              <a:gd name="connsiteX5240" fmla="*/ 1652133 w 2689355"/>
              <a:gd name="connsiteY5240" fmla="*/ 2651552 h 2689355"/>
              <a:gd name="connsiteX5241" fmla="*/ 1612120 w 2689355"/>
              <a:gd name="connsiteY5241" fmla="*/ 2651552 h 2689355"/>
              <a:gd name="connsiteX5242" fmla="*/ 1612120 w 2689355"/>
              <a:gd name="connsiteY5242" fmla="*/ 2689355 h 2689355"/>
              <a:gd name="connsiteX5243" fmla="*/ 1578418 w 2689355"/>
              <a:gd name="connsiteY5243" fmla="*/ 2689355 h 2689355"/>
              <a:gd name="connsiteX5244" fmla="*/ 1578418 w 2689355"/>
              <a:gd name="connsiteY5244" fmla="*/ 2651552 h 2689355"/>
              <a:gd name="connsiteX5245" fmla="*/ 1538404 w 2689355"/>
              <a:gd name="connsiteY5245" fmla="*/ 2651552 h 2689355"/>
              <a:gd name="connsiteX5246" fmla="*/ 1538404 w 2689355"/>
              <a:gd name="connsiteY5246" fmla="*/ 2689355 h 2689355"/>
              <a:gd name="connsiteX5247" fmla="*/ 1504702 w 2689355"/>
              <a:gd name="connsiteY5247" fmla="*/ 2689355 h 2689355"/>
              <a:gd name="connsiteX5248" fmla="*/ 1504702 w 2689355"/>
              <a:gd name="connsiteY5248" fmla="*/ 2651552 h 2689355"/>
              <a:gd name="connsiteX5249" fmla="*/ 1464688 w 2689355"/>
              <a:gd name="connsiteY5249" fmla="*/ 2651552 h 2689355"/>
              <a:gd name="connsiteX5250" fmla="*/ 1464688 w 2689355"/>
              <a:gd name="connsiteY5250" fmla="*/ 2689355 h 2689355"/>
              <a:gd name="connsiteX5251" fmla="*/ 1430986 w 2689355"/>
              <a:gd name="connsiteY5251" fmla="*/ 2689355 h 2689355"/>
              <a:gd name="connsiteX5252" fmla="*/ 1430986 w 2689355"/>
              <a:gd name="connsiteY5252" fmla="*/ 2651552 h 2689355"/>
              <a:gd name="connsiteX5253" fmla="*/ 1390973 w 2689355"/>
              <a:gd name="connsiteY5253" fmla="*/ 2651552 h 2689355"/>
              <a:gd name="connsiteX5254" fmla="*/ 1390973 w 2689355"/>
              <a:gd name="connsiteY5254" fmla="*/ 2689355 h 2689355"/>
              <a:gd name="connsiteX5255" fmla="*/ 1357271 w 2689355"/>
              <a:gd name="connsiteY5255" fmla="*/ 2689355 h 2689355"/>
              <a:gd name="connsiteX5256" fmla="*/ 1357271 w 2689355"/>
              <a:gd name="connsiteY5256" fmla="*/ 2651552 h 2689355"/>
              <a:gd name="connsiteX5257" fmla="*/ 1317258 w 2689355"/>
              <a:gd name="connsiteY5257" fmla="*/ 2651552 h 2689355"/>
              <a:gd name="connsiteX5258" fmla="*/ 1317258 w 2689355"/>
              <a:gd name="connsiteY5258" fmla="*/ 2689355 h 2689355"/>
              <a:gd name="connsiteX5259" fmla="*/ 1283557 w 2689355"/>
              <a:gd name="connsiteY5259" fmla="*/ 2689355 h 2689355"/>
              <a:gd name="connsiteX5260" fmla="*/ 1283557 w 2689355"/>
              <a:gd name="connsiteY5260" fmla="*/ 2651552 h 2689355"/>
              <a:gd name="connsiteX5261" fmla="*/ 1243543 w 2689355"/>
              <a:gd name="connsiteY5261" fmla="*/ 2651552 h 2689355"/>
              <a:gd name="connsiteX5262" fmla="*/ 1243543 w 2689355"/>
              <a:gd name="connsiteY5262" fmla="*/ 2689355 h 2689355"/>
              <a:gd name="connsiteX5263" fmla="*/ 1209841 w 2689355"/>
              <a:gd name="connsiteY5263" fmla="*/ 2689355 h 2689355"/>
              <a:gd name="connsiteX5264" fmla="*/ 1209841 w 2689355"/>
              <a:gd name="connsiteY5264" fmla="*/ 2651552 h 2689355"/>
              <a:gd name="connsiteX5265" fmla="*/ 1169827 w 2689355"/>
              <a:gd name="connsiteY5265" fmla="*/ 2651552 h 2689355"/>
              <a:gd name="connsiteX5266" fmla="*/ 1169827 w 2689355"/>
              <a:gd name="connsiteY5266" fmla="*/ 2689355 h 2689355"/>
              <a:gd name="connsiteX5267" fmla="*/ 1136125 w 2689355"/>
              <a:gd name="connsiteY5267" fmla="*/ 2689355 h 2689355"/>
              <a:gd name="connsiteX5268" fmla="*/ 1136125 w 2689355"/>
              <a:gd name="connsiteY5268" fmla="*/ 2651552 h 2689355"/>
              <a:gd name="connsiteX5269" fmla="*/ 1096112 w 2689355"/>
              <a:gd name="connsiteY5269" fmla="*/ 2651552 h 2689355"/>
              <a:gd name="connsiteX5270" fmla="*/ 1096112 w 2689355"/>
              <a:gd name="connsiteY5270" fmla="*/ 2689355 h 2689355"/>
              <a:gd name="connsiteX5271" fmla="*/ 1062410 w 2689355"/>
              <a:gd name="connsiteY5271" fmla="*/ 2689355 h 2689355"/>
              <a:gd name="connsiteX5272" fmla="*/ 1062410 w 2689355"/>
              <a:gd name="connsiteY5272" fmla="*/ 2651552 h 2689355"/>
              <a:gd name="connsiteX5273" fmla="*/ 1022396 w 2689355"/>
              <a:gd name="connsiteY5273" fmla="*/ 2651552 h 2689355"/>
              <a:gd name="connsiteX5274" fmla="*/ 1022396 w 2689355"/>
              <a:gd name="connsiteY5274" fmla="*/ 2689355 h 2689355"/>
              <a:gd name="connsiteX5275" fmla="*/ 988694 w 2689355"/>
              <a:gd name="connsiteY5275" fmla="*/ 2689355 h 2689355"/>
              <a:gd name="connsiteX5276" fmla="*/ 988694 w 2689355"/>
              <a:gd name="connsiteY5276" fmla="*/ 2651552 h 2689355"/>
              <a:gd name="connsiteX5277" fmla="*/ 948681 w 2689355"/>
              <a:gd name="connsiteY5277" fmla="*/ 2651552 h 2689355"/>
              <a:gd name="connsiteX5278" fmla="*/ 948681 w 2689355"/>
              <a:gd name="connsiteY5278" fmla="*/ 2689355 h 2689355"/>
              <a:gd name="connsiteX5279" fmla="*/ 914979 w 2689355"/>
              <a:gd name="connsiteY5279" fmla="*/ 2689355 h 2689355"/>
              <a:gd name="connsiteX5280" fmla="*/ 914979 w 2689355"/>
              <a:gd name="connsiteY5280" fmla="*/ 2651552 h 2689355"/>
              <a:gd name="connsiteX5281" fmla="*/ 874965 w 2689355"/>
              <a:gd name="connsiteY5281" fmla="*/ 2651552 h 2689355"/>
              <a:gd name="connsiteX5282" fmla="*/ 874965 w 2689355"/>
              <a:gd name="connsiteY5282" fmla="*/ 2689355 h 2689355"/>
              <a:gd name="connsiteX5283" fmla="*/ 841263 w 2689355"/>
              <a:gd name="connsiteY5283" fmla="*/ 2689355 h 2689355"/>
              <a:gd name="connsiteX5284" fmla="*/ 841263 w 2689355"/>
              <a:gd name="connsiteY5284" fmla="*/ 2651552 h 2689355"/>
              <a:gd name="connsiteX5285" fmla="*/ 801249 w 2689355"/>
              <a:gd name="connsiteY5285" fmla="*/ 2651552 h 2689355"/>
              <a:gd name="connsiteX5286" fmla="*/ 801249 w 2689355"/>
              <a:gd name="connsiteY5286" fmla="*/ 2689355 h 2689355"/>
              <a:gd name="connsiteX5287" fmla="*/ 767548 w 2689355"/>
              <a:gd name="connsiteY5287" fmla="*/ 2689355 h 2689355"/>
              <a:gd name="connsiteX5288" fmla="*/ 767548 w 2689355"/>
              <a:gd name="connsiteY5288" fmla="*/ 2651552 h 2689355"/>
              <a:gd name="connsiteX5289" fmla="*/ 727534 w 2689355"/>
              <a:gd name="connsiteY5289" fmla="*/ 2651552 h 2689355"/>
              <a:gd name="connsiteX5290" fmla="*/ 727534 w 2689355"/>
              <a:gd name="connsiteY5290" fmla="*/ 2689355 h 2689355"/>
              <a:gd name="connsiteX5291" fmla="*/ 693832 w 2689355"/>
              <a:gd name="connsiteY5291" fmla="*/ 2689355 h 2689355"/>
              <a:gd name="connsiteX5292" fmla="*/ 693832 w 2689355"/>
              <a:gd name="connsiteY5292" fmla="*/ 2651552 h 2689355"/>
              <a:gd name="connsiteX5293" fmla="*/ 653818 w 2689355"/>
              <a:gd name="connsiteY5293" fmla="*/ 2651552 h 2689355"/>
              <a:gd name="connsiteX5294" fmla="*/ 653818 w 2689355"/>
              <a:gd name="connsiteY5294" fmla="*/ 2689355 h 2689355"/>
              <a:gd name="connsiteX5295" fmla="*/ 620117 w 2689355"/>
              <a:gd name="connsiteY5295" fmla="*/ 2689355 h 2689355"/>
              <a:gd name="connsiteX5296" fmla="*/ 620117 w 2689355"/>
              <a:gd name="connsiteY5296" fmla="*/ 2651552 h 2689355"/>
              <a:gd name="connsiteX5297" fmla="*/ 580103 w 2689355"/>
              <a:gd name="connsiteY5297" fmla="*/ 2651552 h 2689355"/>
              <a:gd name="connsiteX5298" fmla="*/ 580103 w 2689355"/>
              <a:gd name="connsiteY5298" fmla="*/ 2689355 h 2689355"/>
              <a:gd name="connsiteX5299" fmla="*/ 546401 w 2689355"/>
              <a:gd name="connsiteY5299" fmla="*/ 2689355 h 2689355"/>
              <a:gd name="connsiteX5300" fmla="*/ 546401 w 2689355"/>
              <a:gd name="connsiteY5300" fmla="*/ 2651552 h 2689355"/>
              <a:gd name="connsiteX5301" fmla="*/ 506387 w 2689355"/>
              <a:gd name="connsiteY5301" fmla="*/ 2651552 h 2689355"/>
              <a:gd name="connsiteX5302" fmla="*/ 506387 w 2689355"/>
              <a:gd name="connsiteY5302" fmla="*/ 2689355 h 2689355"/>
              <a:gd name="connsiteX5303" fmla="*/ 472686 w 2689355"/>
              <a:gd name="connsiteY5303" fmla="*/ 2689355 h 2689355"/>
              <a:gd name="connsiteX5304" fmla="*/ 472686 w 2689355"/>
              <a:gd name="connsiteY5304" fmla="*/ 2651552 h 2689355"/>
              <a:gd name="connsiteX5305" fmla="*/ 432672 w 2689355"/>
              <a:gd name="connsiteY5305" fmla="*/ 2651552 h 2689355"/>
              <a:gd name="connsiteX5306" fmla="*/ 432672 w 2689355"/>
              <a:gd name="connsiteY5306" fmla="*/ 2689355 h 2689355"/>
              <a:gd name="connsiteX5307" fmla="*/ 398970 w 2689355"/>
              <a:gd name="connsiteY5307" fmla="*/ 2689355 h 2689355"/>
              <a:gd name="connsiteX5308" fmla="*/ 398970 w 2689355"/>
              <a:gd name="connsiteY5308" fmla="*/ 2651552 h 2689355"/>
              <a:gd name="connsiteX5309" fmla="*/ 358956 w 2689355"/>
              <a:gd name="connsiteY5309" fmla="*/ 2651552 h 2689355"/>
              <a:gd name="connsiteX5310" fmla="*/ 358956 w 2689355"/>
              <a:gd name="connsiteY5310" fmla="*/ 2689355 h 2689355"/>
              <a:gd name="connsiteX5311" fmla="*/ 325255 w 2689355"/>
              <a:gd name="connsiteY5311" fmla="*/ 2689355 h 2689355"/>
              <a:gd name="connsiteX5312" fmla="*/ 325255 w 2689355"/>
              <a:gd name="connsiteY5312" fmla="*/ 2651552 h 2689355"/>
              <a:gd name="connsiteX5313" fmla="*/ 285241 w 2689355"/>
              <a:gd name="connsiteY5313" fmla="*/ 2651552 h 2689355"/>
              <a:gd name="connsiteX5314" fmla="*/ 285241 w 2689355"/>
              <a:gd name="connsiteY5314" fmla="*/ 2689355 h 2689355"/>
              <a:gd name="connsiteX5315" fmla="*/ 251539 w 2689355"/>
              <a:gd name="connsiteY5315" fmla="*/ 2689355 h 2689355"/>
              <a:gd name="connsiteX5316" fmla="*/ 251539 w 2689355"/>
              <a:gd name="connsiteY5316" fmla="*/ 2651552 h 2689355"/>
              <a:gd name="connsiteX5317" fmla="*/ 211525 w 2689355"/>
              <a:gd name="connsiteY5317" fmla="*/ 2651552 h 2689355"/>
              <a:gd name="connsiteX5318" fmla="*/ 211525 w 2689355"/>
              <a:gd name="connsiteY5318" fmla="*/ 2689355 h 2689355"/>
              <a:gd name="connsiteX5319" fmla="*/ 177824 w 2689355"/>
              <a:gd name="connsiteY5319" fmla="*/ 2689355 h 2689355"/>
              <a:gd name="connsiteX5320" fmla="*/ 177824 w 2689355"/>
              <a:gd name="connsiteY5320" fmla="*/ 2651552 h 2689355"/>
              <a:gd name="connsiteX5321" fmla="*/ 137810 w 2689355"/>
              <a:gd name="connsiteY5321" fmla="*/ 2651552 h 2689355"/>
              <a:gd name="connsiteX5322" fmla="*/ 137810 w 2689355"/>
              <a:gd name="connsiteY5322" fmla="*/ 2689355 h 2689355"/>
              <a:gd name="connsiteX5323" fmla="*/ 104108 w 2689355"/>
              <a:gd name="connsiteY5323" fmla="*/ 2689355 h 2689355"/>
              <a:gd name="connsiteX5324" fmla="*/ 104108 w 2689355"/>
              <a:gd name="connsiteY5324" fmla="*/ 2651552 h 2689355"/>
              <a:gd name="connsiteX5325" fmla="*/ 64088 w 2689355"/>
              <a:gd name="connsiteY5325" fmla="*/ 2651552 h 2689355"/>
              <a:gd name="connsiteX5326" fmla="*/ 64088 w 2689355"/>
              <a:gd name="connsiteY5326" fmla="*/ 2689355 h 2689355"/>
              <a:gd name="connsiteX5327" fmla="*/ 30387 w 2689355"/>
              <a:gd name="connsiteY5327" fmla="*/ 2689355 h 2689355"/>
              <a:gd name="connsiteX5328" fmla="*/ 30387 w 2689355"/>
              <a:gd name="connsiteY5328" fmla="*/ 2651552 h 2689355"/>
              <a:gd name="connsiteX5329" fmla="*/ 0 w 2689355"/>
              <a:gd name="connsiteY5329" fmla="*/ 2651552 h 2689355"/>
              <a:gd name="connsiteX5330" fmla="*/ 0 w 2689355"/>
              <a:gd name="connsiteY5330" fmla="*/ 2617850 h 2689355"/>
              <a:gd name="connsiteX5331" fmla="*/ 30387 w 2689355"/>
              <a:gd name="connsiteY5331" fmla="*/ 2617850 h 2689355"/>
              <a:gd name="connsiteX5332" fmla="*/ 30387 w 2689355"/>
              <a:gd name="connsiteY5332" fmla="*/ 2577831 h 2689355"/>
              <a:gd name="connsiteX5333" fmla="*/ 0 w 2689355"/>
              <a:gd name="connsiteY5333" fmla="*/ 2577831 h 2689355"/>
              <a:gd name="connsiteX5334" fmla="*/ 0 w 2689355"/>
              <a:gd name="connsiteY5334" fmla="*/ 2544129 h 2689355"/>
              <a:gd name="connsiteX5335" fmla="*/ 30387 w 2689355"/>
              <a:gd name="connsiteY5335" fmla="*/ 2544129 h 2689355"/>
              <a:gd name="connsiteX5336" fmla="*/ 30387 w 2689355"/>
              <a:gd name="connsiteY5336" fmla="*/ 2504115 h 2689355"/>
              <a:gd name="connsiteX5337" fmla="*/ 0 w 2689355"/>
              <a:gd name="connsiteY5337" fmla="*/ 2504115 h 2689355"/>
              <a:gd name="connsiteX5338" fmla="*/ 0 w 2689355"/>
              <a:gd name="connsiteY5338" fmla="*/ 2470414 h 2689355"/>
              <a:gd name="connsiteX5339" fmla="*/ 30387 w 2689355"/>
              <a:gd name="connsiteY5339" fmla="*/ 2470414 h 2689355"/>
              <a:gd name="connsiteX5340" fmla="*/ 30387 w 2689355"/>
              <a:gd name="connsiteY5340" fmla="*/ 2430400 h 2689355"/>
              <a:gd name="connsiteX5341" fmla="*/ 0 w 2689355"/>
              <a:gd name="connsiteY5341" fmla="*/ 2430400 h 2689355"/>
              <a:gd name="connsiteX5342" fmla="*/ 0 w 2689355"/>
              <a:gd name="connsiteY5342" fmla="*/ 2396698 h 2689355"/>
              <a:gd name="connsiteX5343" fmla="*/ 30387 w 2689355"/>
              <a:gd name="connsiteY5343" fmla="*/ 2396698 h 2689355"/>
              <a:gd name="connsiteX5344" fmla="*/ 30387 w 2689355"/>
              <a:gd name="connsiteY5344" fmla="*/ 2356684 h 2689355"/>
              <a:gd name="connsiteX5345" fmla="*/ 0 w 2689355"/>
              <a:gd name="connsiteY5345" fmla="*/ 2356684 h 2689355"/>
              <a:gd name="connsiteX5346" fmla="*/ 0 w 2689355"/>
              <a:gd name="connsiteY5346" fmla="*/ 2322982 h 2689355"/>
              <a:gd name="connsiteX5347" fmla="*/ 30387 w 2689355"/>
              <a:gd name="connsiteY5347" fmla="*/ 2322982 h 2689355"/>
              <a:gd name="connsiteX5348" fmla="*/ 30387 w 2689355"/>
              <a:gd name="connsiteY5348" fmla="*/ 2282969 h 2689355"/>
              <a:gd name="connsiteX5349" fmla="*/ 0 w 2689355"/>
              <a:gd name="connsiteY5349" fmla="*/ 2282969 h 2689355"/>
              <a:gd name="connsiteX5350" fmla="*/ 0 w 2689355"/>
              <a:gd name="connsiteY5350" fmla="*/ 2249267 h 2689355"/>
              <a:gd name="connsiteX5351" fmla="*/ 30387 w 2689355"/>
              <a:gd name="connsiteY5351" fmla="*/ 2249267 h 2689355"/>
              <a:gd name="connsiteX5352" fmla="*/ 30387 w 2689355"/>
              <a:gd name="connsiteY5352" fmla="*/ 2209253 h 2689355"/>
              <a:gd name="connsiteX5353" fmla="*/ 0 w 2689355"/>
              <a:gd name="connsiteY5353" fmla="*/ 2209253 h 2689355"/>
              <a:gd name="connsiteX5354" fmla="*/ 0 w 2689355"/>
              <a:gd name="connsiteY5354" fmla="*/ 2175551 h 2689355"/>
              <a:gd name="connsiteX5355" fmla="*/ 30387 w 2689355"/>
              <a:gd name="connsiteY5355" fmla="*/ 2175551 h 2689355"/>
              <a:gd name="connsiteX5356" fmla="*/ 30387 w 2689355"/>
              <a:gd name="connsiteY5356" fmla="*/ 2135538 h 2689355"/>
              <a:gd name="connsiteX5357" fmla="*/ 0 w 2689355"/>
              <a:gd name="connsiteY5357" fmla="*/ 2135538 h 2689355"/>
              <a:gd name="connsiteX5358" fmla="*/ 0 w 2689355"/>
              <a:gd name="connsiteY5358" fmla="*/ 2101836 h 2689355"/>
              <a:gd name="connsiteX5359" fmla="*/ 30387 w 2689355"/>
              <a:gd name="connsiteY5359" fmla="*/ 2101836 h 2689355"/>
              <a:gd name="connsiteX5360" fmla="*/ 30387 w 2689355"/>
              <a:gd name="connsiteY5360" fmla="*/ 2061822 h 2689355"/>
              <a:gd name="connsiteX5361" fmla="*/ 0 w 2689355"/>
              <a:gd name="connsiteY5361" fmla="*/ 2061822 h 2689355"/>
              <a:gd name="connsiteX5362" fmla="*/ 0 w 2689355"/>
              <a:gd name="connsiteY5362" fmla="*/ 2028120 h 2689355"/>
              <a:gd name="connsiteX5363" fmla="*/ 30387 w 2689355"/>
              <a:gd name="connsiteY5363" fmla="*/ 2028120 h 2689355"/>
              <a:gd name="connsiteX5364" fmla="*/ 30387 w 2689355"/>
              <a:gd name="connsiteY5364" fmla="*/ 1988107 h 2689355"/>
              <a:gd name="connsiteX5365" fmla="*/ 0 w 2689355"/>
              <a:gd name="connsiteY5365" fmla="*/ 1988107 h 2689355"/>
              <a:gd name="connsiteX5366" fmla="*/ 0 w 2689355"/>
              <a:gd name="connsiteY5366" fmla="*/ 1954405 h 2689355"/>
              <a:gd name="connsiteX5367" fmla="*/ 30387 w 2689355"/>
              <a:gd name="connsiteY5367" fmla="*/ 1954405 h 2689355"/>
              <a:gd name="connsiteX5368" fmla="*/ 30387 w 2689355"/>
              <a:gd name="connsiteY5368" fmla="*/ 1914391 h 2689355"/>
              <a:gd name="connsiteX5369" fmla="*/ 0 w 2689355"/>
              <a:gd name="connsiteY5369" fmla="*/ 1914391 h 2689355"/>
              <a:gd name="connsiteX5370" fmla="*/ 0 w 2689355"/>
              <a:gd name="connsiteY5370" fmla="*/ 1880689 h 2689355"/>
              <a:gd name="connsiteX5371" fmla="*/ 30387 w 2689355"/>
              <a:gd name="connsiteY5371" fmla="*/ 1880689 h 2689355"/>
              <a:gd name="connsiteX5372" fmla="*/ 30387 w 2689355"/>
              <a:gd name="connsiteY5372" fmla="*/ 1840675 h 2689355"/>
              <a:gd name="connsiteX5373" fmla="*/ 0 w 2689355"/>
              <a:gd name="connsiteY5373" fmla="*/ 1840675 h 2689355"/>
              <a:gd name="connsiteX5374" fmla="*/ 0 w 2689355"/>
              <a:gd name="connsiteY5374" fmla="*/ 1806974 h 2689355"/>
              <a:gd name="connsiteX5375" fmla="*/ 30387 w 2689355"/>
              <a:gd name="connsiteY5375" fmla="*/ 1806974 h 2689355"/>
              <a:gd name="connsiteX5376" fmla="*/ 30387 w 2689355"/>
              <a:gd name="connsiteY5376" fmla="*/ 1766960 h 2689355"/>
              <a:gd name="connsiteX5377" fmla="*/ 0 w 2689355"/>
              <a:gd name="connsiteY5377" fmla="*/ 1766960 h 2689355"/>
              <a:gd name="connsiteX5378" fmla="*/ 0 w 2689355"/>
              <a:gd name="connsiteY5378" fmla="*/ 1733258 h 2689355"/>
              <a:gd name="connsiteX5379" fmla="*/ 30387 w 2689355"/>
              <a:gd name="connsiteY5379" fmla="*/ 1733258 h 2689355"/>
              <a:gd name="connsiteX5380" fmla="*/ 30387 w 2689355"/>
              <a:gd name="connsiteY5380" fmla="*/ 1693244 h 2689355"/>
              <a:gd name="connsiteX5381" fmla="*/ 0 w 2689355"/>
              <a:gd name="connsiteY5381" fmla="*/ 1693244 h 2689355"/>
              <a:gd name="connsiteX5382" fmla="*/ 0 w 2689355"/>
              <a:gd name="connsiteY5382" fmla="*/ 1659543 h 2689355"/>
              <a:gd name="connsiteX5383" fmla="*/ 30387 w 2689355"/>
              <a:gd name="connsiteY5383" fmla="*/ 1659543 h 2689355"/>
              <a:gd name="connsiteX5384" fmla="*/ 30387 w 2689355"/>
              <a:gd name="connsiteY5384" fmla="*/ 1619529 h 2689355"/>
              <a:gd name="connsiteX5385" fmla="*/ 0 w 2689355"/>
              <a:gd name="connsiteY5385" fmla="*/ 1619529 h 2689355"/>
              <a:gd name="connsiteX5386" fmla="*/ 0 w 2689355"/>
              <a:gd name="connsiteY5386" fmla="*/ 1585827 h 2689355"/>
              <a:gd name="connsiteX5387" fmla="*/ 30387 w 2689355"/>
              <a:gd name="connsiteY5387" fmla="*/ 1585827 h 2689355"/>
              <a:gd name="connsiteX5388" fmla="*/ 30387 w 2689355"/>
              <a:gd name="connsiteY5388" fmla="*/ 1545813 h 2689355"/>
              <a:gd name="connsiteX5389" fmla="*/ 0 w 2689355"/>
              <a:gd name="connsiteY5389" fmla="*/ 1545813 h 2689355"/>
              <a:gd name="connsiteX5390" fmla="*/ 0 w 2689355"/>
              <a:gd name="connsiteY5390" fmla="*/ 1512112 h 2689355"/>
              <a:gd name="connsiteX5391" fmla="*/ 30387 w 2689355"/>
              <a:gd name="connsiteY5391" fmla="*/ 1512112 h 2689355"/>
              <a:gd name="connsiteX5392" fmla="*/ 30387 w 2689355"/>
              <a:gd name="connsiteY5392" fmla="*/ 1472098 h 2689355"/>
              <a:gd name="connsiteX5393" fmla="*/ 0 w 2689355"/>
              <a:gd name="connsiteY5393" fmla="*/ 1472098 h 2689355"/>
              <a:gd name="connsiteX5394" fmla="*/ 0 w 2689355"/>
              <a:gd name="connsiteY5394" fmla="*/ 1438396 h 2689355"/>
              <a:gd name="connsiteX5395" fmla="*/ 30387 w 2689355"/>
              <a:gd name="connsiteY5395" fmla="*/ 1438396 h 2689355"/>
              <a:gd name="connsiteX5396" fmla="*/ 30387 w 2689355"/>
              <a:gd name="connsiteY5396" fmla="*/ 1398382 h 2689355"/>
              <a:gd name="connsiteX5397" fmla="*/ 0 w 2689355"/>
              <a:gd name="connsiteY5397" fmla="*/ 1398382 h 2689355"/>
              <a:gd name="connsiteX5398" fmla="*/ 0 w 2689355"/>
              <a:gd name="connsiteY5398" fmla="*/ 1364681 h 2689355"/>
              <a:gd name="connsiteX5399" fmla="*/ 30387 w 2689355"/>
              <a:gd name="connsiteY5399" fmla="*/ 1364681 h 2689355"/>
              <a:gd name="connsiteX5400" fmla="*/ 30387 w 2689355"/>
              <a:gd name="connsiteY5400" fmla="*/ 1324668 h 2689355"/>
              <a:gd name="connsiteX5401" fmla="*/ 0 w 2689355"/>
              <a:gd name="connsiteY5401" fmla="*/ 1324668 h 2689355"/>
              <a:gd name="connsiteX5402" fmla="*/ 0 w 2689355"/>
              <a:gd name="connsiteY5402" fmla="*/ 1290965 h 2689355"/>
              <a:gd name="connsiteX5403" fmla="*/ 30387 w 2689355"/>
              <a:gd name="connsiteY5403" fmla="*/ 1290965 h 2689355"/>
              <a:gd name="connsiteX5404" fmla="*/ 30387 w 2689355"/>
              <a:gd name="connsiteY5404" fmla="*/ 1250953 h 2689355"/>
              <a:gd name="connsiteX5405" fmla="*/ 0 w 2689355"/>
              <a:gd name="connsiteY5405" fmla="*/ 1250953 h 2689355"/>
              <a:gd name="connsiteX5406" fmla="*/ 0 w 2689355"/>
              <a:gd name="connsiteY5406" fmla="*/ 1217251 h 2689355"/>
              <a:gd name="connsiteX5407" fmla="*/ 30387 w 2689355"/>
              <a:gd name="connsiteY5407" fmla="*/ 1217251 h 2689355"/>
              <a:gd name="connsiteX5408" fmla="*/ 30387 w 2689355"/>
              <a:gd name="connsiteY5408" fmla="*/ 1177237 h 2689355"/>
              <a:gd name="connsiteX5409" fmla="*/ 0 w 2689355"/>
              <a:gd name="connsiteY5409" fmla="*/ 1177237 h 2689355"/>
              <a:gd name="connsiteX5410" fmla="*/ 0 w 2689355"/>
              <a:gd name="connsiteY5410" fmla="*/ 1143535 h 2689355"/>
              <a:gd name="connsiteX5411" fmla="*/ 30387 w 2689355"/>
              <a:gd name="connsiteY5411" fmla="*/ 1143535 h 2689355"/>
              <a:gd name="connsiteX5412" fmla="*/ 30387 w 2689355"/>
              <a:gd name="connsiteY5412" fmla="*/ 1103521 h 2689355"/>
              <a:gd name="connsiteX5413" fmla="*/ 0 w 2689355"/>
              <a:gd name="connsiteY5413" fmla="*/ 1103521 h 2689355"/>
              <a:gd name="connsiteX5414" fmla="*/ 0 w 2689355"/>
              <a:gd name="connsiteY5414" fmla="*/ 1069819 h 2689355"/>
              <a:gd name="connsiteX5415" fmla="*/ 30387 w 2689355"/>
              <a:gd name="connsiteY5415" fmla="*/ 1069819 h 2689355"/>
              <a:gd name="connsiteX5416" fmla="*/ 30387 w 2689355"/>
              <a:gd name="connsiteY5416" fmla="*/ 1029805 h 2689355"/>
              <a:gd name="connsiteX5417" fmla="*/ 0 w 2689355"/>
              <a:gd name="connsiteY5417" fmla="*/ 1029805 h 2689355"/>
              <a:gd name="connsiteX5418" fmla="*/ 0 w 2689355"/>
              <a:gd name="connsiteY5418" fmla="*/ 996104 h 2689355"/>
              <a:gd name="connsiteX5419" fmla="*/ 30387 w 2689355"/>
              <a:gd name="connsiteY5419" fmla="*/ 996104 h 2689355"/>
              <a:gd name="connsiteX5420" fmla="*/ 30387 w 2689355"/>
              <a:gd name="connsiteY5420" fmla="*/ 956089 h 2689355"/>
              <a:gd name="connsiteX5421" fmla="*/ 0 w 2689355"/>
              <a:gd name="connsiteY5421" fmla="*/ 956089 h 2689355"/>
              <a:gd name="connsiteX5422" fmla="*/ 0 w 2689355"/>
              <a:gd name="connsiteY5422" fmla="*/ 922387 h 2689355"/>
              <a:gd name="connsiteX5423" fmla="*/ 30387 w 2689355"/>
              <a:gd name="connsiteY5423" fmla="*/ 922387 h 2689355"/>
              <a:gd name="connsiteX5424" fmla="*/ 30387 w 2689355"/>
              <a:gd name="connsiteY5424" fmla="*/ 882374 h 2689355"/>
              <a:gd name="connsiteX5425" fmla="*/ 0 w 2689355"/>
              <a:gd name="connsiteY5425" fmla="*/ 882374 h 2689355"/>
              <a:gd name="connsiteX5426" fmla="*/ 0 w 2689355"/>
              <a:gd name="connsiteY5426" fmla="*/ 848673 h 2689355"/>
              <a:gd name="connsiteX5427" fmla="*/ 30387 w 2689355"/>
              <a:gd name="connsiteY5427" fmla="*/ 848673 h 2689355"/>
              <a:gd name="connsiteX5428" fmla="*/ 30387 w 2689355"/>
              <a:gd name="connsiteY5428" fmla="*/ 808659 h 2689355"/>
              <a:gd name="connsiteX5429" fmla="*/ 0 w 2689355"/>
              <a:gd name="connsiteY5429" fmla="*/ 808659 h 2689355"/>
              <a:gd name="connsiteX5430" fmla="*/ 0 w 2689355"/>
              <a:gd name="connsiteY5430" fmla="*/ 774957 h 2689355"/>
              <a:gd name="connsiteX5431" fmla="*/ 30387 w 2689355"/>
              <a:gd name="connsiteY5431" fmla="*/ 774957 h 2689355"/>
              <a:gd name="connsiteX5432" fmla="*/ 30387 w 2689355"/>
              <a:gd name="connsiteY5432" fmla="*/ 734944 h 2689355"/>
              <a:gd name="connsiteX5433" fmla="*/ 0 w 2689355"/>
              <a:gd name="connsiteY5433" fmla="*/ 734944 h 2689355"/>
              <a:gd name="connsiteX5434" fmla="*/ 0 w 2689355"/>
              <a:gd name="connsiteY5434" fmla="*/ 701242 h 2689355"/>
              <a:gd name="connsiteX5435" fmla="*/ 30387 w 2689355"/>
              <a:gd name="connsiteY5435" fmla="*/ 701242 h 2689355"/>
              <a:gd name="connsiteX5436" fmla="*/ 30387 w 2689355"/>
              <a:gd name="connsiteY5436" fmla="*/ 661228 h 2689355"/>
              <a:gd name="connsiteX5437" fmla="*/ 0 w 2689355"/>
              <a:gd name="connsiteY5437" fmla="*/ 661228 h 2689355"/>
              <a:gd name="connsiteX5438" fmla="*/ 0 w 2689355"/>
              <a:gd name="connsiteY5438" fmla="*/ 627526 h 2689355"/>
              <a:gd name="connsiteX5439" fmla="*/ 30387 w 2689355"/>
              <a:gd name="connsiteY5439" fmla="*/ 627526 h 2689355"/>
              <a:gd name="connsiteX5440" fmla="*/ 30387 w 2689355"/>
              <a:gd name="connsiteY5440" fmla="*/ 587512 h 2689355"/>
              <a:gd name="connsiteX5441" fmla="*/ 0 w 2689355"/>
              <a:gd name="connsiteY5441" fmla="*/ 587512 h 2689355"/>
              <a:gd name="connsiteX5442" fmla="*/ 0 w 2689355"/>
              <a:gd name="connsiteY5442" fmla="*/ 553811 h 2689355"/>
              <a:gd name="connsiteX5443" fmla="*/ 30387 w 2689355"/>
              <a:gd name="connsiteY5443" fmla="*/ 553811 h 2689355"/>
              <a:gd name="connsiteX5444" fmla="*/ 30387 w 2689355"/>
              <a:gd name="connsiteY5444" fmla="*/ 513797 h 2689355"/>
              <a:gd name="connsiteX5445" fmla="*/ 0 w 2689355"/>
              <a:gd name="connsiteY5445" fmla="*/ 513797 h 2689355"/>
              <a:gd name="connsiteX5446" fmla="*/ 0 w 2689355"/>
              <a:gd name="connsiteY5446" fmla="*/ 480095 h 2689355"/>
              <a:gd name="connsiteX5447" fmla="*/ 30387 w 2689355"/>
              <a:gd name="connsiteY5447" fmla="*/ 480095 h 2689355"/>
              <a:gd name="connsiteX5448" fmla="*/ 30387 w 2689355"/>
              <a:gd name="connsiteY5448" fmla="*/ 440081 h 2689355"/>
              <a:gd name="connsiteX5449" fmla="*/ 0 w 2689355"/>
              <a:gd name="connsiteY5449" fmla="*/ 440081 h 2689355"/>
              <a:gd name="connsiteX5450" fmla="*/ 0 w 2689355"/>
              <a:gd name="connsiteY5450" fmla="*/ 406379 h 2689355"/>
              <a:gd name="connsiteX5451" fmla="*/ 30387 w 2689355"/>
              <a:gd name="connsiteY5451" fmla="*/ 406379 h 2689355"/>
              <a:gd name="connsiteX5452" fmla="*/ 30387 w 2689355"/>
              <a:gd name="connsiteY5452" fmla="*/ 366366 h 2689355"/>
              <a:gd name="connsiteX5453" fmla="*/ 0 w 2689355"/>
              <a:gd name="connsiteY5453" fmla="*/ 366366 h 2689355"/>
              <a:gd name="connsiteX5454" fmla="*/ 0 w 2689355"/>
              <a:gd name="connsiteY5454" fmla="*/ 332664 h 2689355"/>
              <a:gd name="connsiteX5455" fmla="*/ 30387 w 2689355"/>
              <a:gd name="connsiteY5455" fmla="*/ 332664 h 2689355"/>
              <a:gd name="connsiteX5456" fmla="*/ 30387 w 2689355"/>
              <a:gd name="connsiteY5456" fmla="*/ 292650 h 2689355"/>
              <a:gd name="connsiteX5457" fmla="*/ 0 w 2689355"/>
              <a:gd name="connsiteY5457" fmla="*/ 292650 h 2689355"/>
              <a:gd name="connsiteX5458" fmla="*/ 0 w 2689355"/>
              <a:gd name="connsiteY5458" fmla="*/ 258949 h 2689355"/>
              <a:gd name="connsiteX5459" fmla="*/ 30387 w 2689355"/>
              <a:gd name="connsiteY5459" fmla="*/ 258949 h 2689355"/>
              <a:gd name="connsiteX5460" fmla="*/ 30387 w 2689355"/>
              <a:gd name="connsiteY5460" fmla="*/ 218935 h 2689355"/>
              <a:gd name="connsiteX5461" fmla="*/ 0 w 2689355"/>
              <a:gd name="connsiteY5461" fmla="*/ 218935 h 2689355"/>
              <a:gd name="connsiteX5462" fmla="*/ 0 w 2689355"/>
              <a:gd name="connsiteY5462" fmla="*/ 185233 h 2689355"/>
              <a:gd name="connsiteX5463" fmla="*/ 30387 w 2689355"/>
              <a:gd name="connsiteY5463" fmla="*/ 185233 h 2689355"/>
              <a:gd name="connsiteX5464" fmla="*/ 30387 w 2689355"/>
              <a:gd name="connsiteY5464" fmla="*/ 145219 h 2689355"/>
              <a:gd name="connsiteX5465" fmla="*/ 0 w 2689355"/>
              <a:gd name="connsiteY5465" fmla="*/ 145219 h 2689355"/>
              <a:gd name="connsiteX5466" fmla="*/ 0 w 2689355"/>
              <a:gd name="connsiteY5466" fmla="*/ 111518 h 2689355"/>
              <a:gd name="connsiteX5467" fmla="*/ 30387 w 2689355"/>
              <a:gd name="connsiteY5467" fmla="*/ 111518 h 2689355"/>
              <a:gd name="connsiteX5468" fmla="*/ 30387 w 2689355"/>
              <a:gd name="connsiteY5468" fmla="*/ 71504 h 2689355"/>
              <a:gd name="connsiteX5469" fmla="*/ 0 w 2689355"/>
              <a:gd name="connsiteY5469" fmla="*/ 71504 h 2689355"/>
              <a:gd name="connsiteX5470" fmla="*/ 0 w 2689355"/>
              <a:gd name="connsiteY5470" fmla="*/ 37802 h 2689355"/>
              <a:gd name="connsiteX5471" fmla="*/ 30387 w 2689355"/>
              <a:gd name="connsiteY5471" fmla="*/ 37802 h 2689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</a:cxnLst>
            <a:rect l="l" t="t" r="r" b="b"/>
            <a:pathLst>
              <a:path w="2689355" h="2689355">
                <a:moveTo>
                  <a:pt x="2570421" y="2577831"/>
                </a:moveTo>
                <a:lnTo>
                  <a:pt x="2570421" y="2617850"/>
                </a:lnTo>
                <a:lnTo>
                  <a:pt x="2610435" y="2617850"/>
                </a:lnTo>
                <a:lnTo>
                  <a:pt x="2610435" y="2577831"/>
                </a:lnTo>
                <a:close/>
                <a:moveTo>
                  <a:pt x="2496706" y="2577831"/>
                </a:moveTo>
                <a:lnTo>
                  <a:pt x="2496706" y="2617850"/>
                </a:lnTo>
                <a:lnTo>
                  <a:pt x="2536719" y="2617850"/>
                </a:lnTo>
                <a:lnTo>
                  <a:pt x="2536719" y="2577831"/>
                </a:lnTo>
                <a:close/>
                <a:moveTo>
                  <a:pt x="2422990" y="2577831"/>
                </a:moveTo>
                <a:lnTo>
                  <a:pt x="2422990" y="2617850"/>
                </a:lnTo>
                <a:lnTo>
                  <a:pt x="2463004" y="2617850"/>
                </a:lnTo>
                <a:lnTo>
                  <a:pt x="2463004" y="2577831"/>
                </a:lnTo>
                <a:close/>
                <a:moveTo>
                  <a:pt x="2349275" y="2577831"/>
                </a:moveTo>
                <a:lnTo>
                  <a:pt x="2349275" y="2617850"/>
                </a:lnTo>
                <a:lnTo>
                  <a:pt x="2389288" y="2617850"/>
                </a:lnTo>
                <a:lnTo>
                  <a:pt x="2389288" y="2577831"/>
                </a:lnTo>
                <a:close/>
                <a:moveTo>
                  <a:pt x="2275559" y="2577831"/>
                </a:moveTo>
                <a:lnTo>
                  <a:pt x="2275559" y="2617850"/>
                </a:lnTo>
                <a:lnTo>
                  <a:pt x="2315573" y="2617850"/>
                </a:lnTo>
                <a:lnTo>
                  <a:pt x="2315573" y="2577831"/>
                </a:lnTo>
                <a:close/>
                <a:moveTo>
                  <a:pt x="2201843" y="2577831"/>
                </a:moveTo>
                <a:lnTo>
                  <a:pt x="2201843" y="2617850"/>
                </a:lnTo>
                <a:lnTo>
                  <a:pt x="2241857" y="2617850"/>
                </a:lnTo>
                <a:lnTo>
                  <a:pt x="2241857" y="2577831"/>
                </a:lnTo>
                <a:close/>
                <a:moveTo>
                  <a:pt x="2128128" y="2577831"/>
                </a:moveTo>
                <a:lnTo>
                  <a:pt x="2128128" y="2617850"/>
                </a:lnTo>
                <a:lnTo>
                  <a:pt x="2168142" y="2617850"/>
                </a:lnTo>
                <a:lnTo>
                  <a:pt x="2168142" y="2577831"/>
                </a:lnTo>
                <a:close/>
                <a:moveTo>
                  <a:pt x="2054412" y="2577831"/>
                </a:moveTo>
                <a:lnTo>
                  <a:pt x="2054412" y="2617850"/>
                </a:lnTo>
                <a:lnTo>
                  <a:pt x="2094426" y="2617850"/>
                </a:lnTo>
                <a:lnTo>
                  <a:pt x="2094426" y="2577831"/>
                </a:lnTo>
                <a:close/>
                <a:moveTo>
                  <a:pt x="1980697" y="2577831"/>
                </a:moveTo>
                <a:lnTo>
                  <a:pt x="1980697" y="2617850"/>
                </a:lnTo>
                <a:lnTo>
                  <a:pt x="2020711" y="2617850"/>
                </a:lnTo>
                <a:lnTo>
                  <a:pt x="2020711" y="2577831"/>
                </a:lnTo>
                <a:close/>
                <a:moveTo>
                  <a:pt x="1906981" y="2577831"/>
                </a:moveTo>
                <a:lnTo>
                  <a:pt x="1906981" y="2617850"/>
                </a:lnTo>
                <a:lnTo>
                  <a:pt x="1946995" y="2617850"/>
                </a:lnTo>
                <a:lnTo>
                  <a:pt x="1946995" y="2577831"/>
                </a:lnTo>
                <a:close/>
                <a:moveTo>
                  <a:pt x="1833266" y="2577831"/>
                </a:moveTo>
                <a:lnTo>
                  <a:pt x="1833266" y="2617850"/>
                </a:lnTo>
                <a:lnTo>
                  <a:pt x="1873280" y="2617850"/>
                </a:lnTo>
                <a:lnTo>
                  <a:pt x="1873280" y="2577831"/>
                </a:lnTo>
                <a:close/>
                <a:moveTo>
                  <a:pt x="1759551" y="2577831"/>
                </a:moveTo>
                <a:lnTo>
                  <a:pt x="1759551" y="2617850"/>
                </a:lnTo>
                <a:lnTo>
                  <a:pt x="1799565" y="2617850"/>
                </a:lnTo>
                <a:lnTo>
                  <a:pt x="1799565" y="2577831"/>
                </a:lnTo>
                <a:close/>
                <a:moveTo>
                  <a:pt x="1685835" y="2577831"/>
                </a:moveTo>
                <a:lnTo>
                  <a:pt x="1685835" y="2617850"/>
                </a:lnTo>
                <a:lnTo>
                  <a:pt x="1725849" y="2617850"/>
                </a:lnTo>
                <a:lnTo>
                  <a:pt x="1725849" y="2577831"/>
                </a:lnTo>
                <a:close/>
                <a:moveTo>
                  <a:pt x="1612120" y="2577831"/>
                </a:moveTo>
                <a:lnTo>
                  <a:pt x="1612120" y="2617850"/>
                </a:lnTo>
                <a:lnTo>
                  <a:pt x="1652133" y="2617850"/>
                </a:lnTo>
                <a:lnTo>
                  <a:pt x="1652133" y="2577831"/>
                </a:lnTo>
                <a:close/>
                <a:moveTo>
                  <a:pt x="1538404" y="2577831"/>
                </a:moveTo>
                <a:lnTo>
                  <a:pt x="1538404" y="2617850"/>
                </a:lnTo>
                <a:lnTo>
                  <a:pt x="1578418" y="2617850"/>
                </a:lnTo>
                <a:lnTo>
                  <a:pt x="1578418" y="2577831"/>
                </a:lnTo>
                <a:close/>
                <a:moveTo>
                  <a:pt x="1464688" y="2577831"/>
                </a:moveTo>
                <a:lnTo>
                  <a:pt x="1464688" y="2617850"/>
                </a:lnTo>
                <a:lnTo>
                  <a:pt x="1504702" y="2617850"/>
                </a:lnTo>
                <a:lnTo>
                  <a:pt x="1504702" y="2577831"/>
                </a:lnTo>
                <a:close/>
                <a:moveTo>
                  <a:pt x="1390973" y="2577831"/>
                </a:moveTo>
                <a:lnTo>
                  <a:pt x="1390973" y="2617850"/>
                </a:lnTo>
                <a:lnTo>
                  <a:pt x="1430986" y="2617850"/>
                </a:lnTo>
                <a:lnTo>
                  <a:pt x="1430986" y="2577831"/>
                </a:lnTo>
                <a:close/>
                <a:moveTo>
                  <a:pt x="1317258" y="2577831"/>
                </a:moveTo>
                <a:lnTo>
                  <a:pt x="1317258" y="2617850"/>
                </a:lnTo>
                <a:lnTo>
                  <a:pt x="1357271" y="2617850"/>
                </a:lnTo>
                <a:lnTo>
                  <a:pt x="1357271" y="2577831"/>
                </a:lnTo>
                <a:close/>
                <a:moveTo>
                  <a:pt x="1243543" y="2577831"/>
                </a:moveTo>
                <a:lnTo>
                  <a:pt x="1243543" y="2617850"/>
                </a:lnTo>
                <a:lnTo>
                  <a:pt x="1283557" y="2617850"/>
                </a:lnTo>
                <a:lnTo>
                  <a:pt x="1283557" y="2577831"/>
                </a:lnTo>
                <a:close/>
                <a:moveTo>
                  <a:pt x="1169827" y="2577831"/>
                </a:moveTo>
                <a:lnTo>
                  <a:pt x="1169827" y="2617850"/>
                </a:lnTo>
                <a:lnTo>
                  <a:pt x="1209841" y="2617850"/>
                </a:lnTo>
                <a:lnTo>
                  <a:pt x="1209841" y="2577831"/>
                </a:lnTo>
                <a:close/>
                <a:moveTo>
                  <a:pt x="1096112" y="2577831"/>
                </a:moveTo>
                <a:lnTo>
                  <a:pt x="1096112" y="2617850"/>
                </a:lnTo>
                <a:lnTo>
                  <a:pt x="1136125" y="2617850"/>
                </a:lnTo>
                <a:lnTo>
                  <a:pt x="1136125" y="2577831"/>
                </a:lnTo>
                <a:close/>
                <a:moveTo>
                  <a:pt x="1022396" y="2577831"/>
                </a:moveTo>
                <a:lnTo>
                  <a:pt x="1022396" y="2617850"/>
                </a:lnTo>
                <a:lnTo>
                  <a:pt x="1062410" y="2617850"/>
                </a:lnTo>
                <a:lnTo>
                  <a:pt x="1062410" y="2577831"/>
                </a:lnTo>
                <a:close/>
                <a:moveTo>
                  <a:pt x="948681" y="2577831"/>
                </a:moveTo>
                <a:lnTo>
                  <a:pt x="948681" y="2617850"/>
                </a:lnTo>
                <a:lnTo>
                  <a:pt x="988694" y="2617850"/>
                </a:lnTo>
                <a:lnTo>
                  <a:pt x="988694" y="2577831"/>
                </a:lnTo>
                <a:close/>
                <a:moveTo>
                  <a:pt x="874965" y="2577831"/>
                </a:moveTo>
                <a:lnTo>
                  <a:pt x="874965" y="2617850"/>
                </a:lnTo>
                <a:lnTo>
                  <a:pt x="914979" y="2617850"/>
                </a:lnTo>
                <a:lnTo>
                  <a:pt x="914979" y="2577831"/>
                </a:lnTo>
                <a:close/>
                <a:moveTo>
                  <a:pt x="801249" y="2577831"/>
                </a:moveTo>
                <a:lnTo>
                  <a:pt x="801249" y="2617850"/>
                </a:lnTo>
                <a:lnTo>
                  <a:pt x="841263" y="2617850"/>
                </a:lnTo>
                <a:lnTo>
                  <a:pt x="841263" y="2577831"/>
                </a:lnTo>
                <a:close/>
                <a:moveTo>
                  <a:pt x="727534" y="2577831"/>
                </a:moveTo>
                <a:lnTo>
                  <a:pt x="727534" y="2617850"/>
                </a:lnTo>
                <a:lnTo>
                  <a:pt x="767548" y="2617850"/>
                </a:lnTo>
                <a:lnTo>
                  <a:pt x="767548" y="2577831"/>
                </a:lnTo>
                <a:close/>
                <a:moveTo>
                  <a:pt x="653818" y="2577831"/>
                </a:moveTo>
                <a:lnTo>
                  <a:pt x="653818" y="2617850"/>
                </a:lnTo>
                <a:lnTo>
                  <a:pt x="693832" y="2617850"/>
                </a:lnTo>
                <a:lnTo>
                  <a:pt x="693832" y="2577831"/>
                </a:lnTo>
                <a:close/>
                <a:moveTo>
                  <a:pt x="580103" y="2577831"/>
                </a:moveTo>
                <a:lnTo>
                  <a:pt x="580103" y="2617850"/>
                </a:lnTo>
                <a:lnTo>
                  <a:pt x="620117" y="2617850"/>
                </a:lnTo>
                <a:lnTo>
                  <a:pt x="620117" y="2577831"/>
                </a:lnTo>
                <a:close/>
                <a:moveTo>
                  <a:pt x="506387" y="2577831"/>
                </a:moveTo>
                <a:lnTo>
                  <a:pt x="506387" y="2617850"/>
                </a:lnTo>
                <a:lnTo>
                  <a:pt x="546401" y="2617850"/>
                </a:lnTo>
                <a:lnTo>
                  <a:pt x="546401" y="2577831"/>
                </a:lnTo>
                <a:close/>
                <a:moveTo>
                  <a:pt x="432672" y="2577831"/>
                </a:moveTo>
                <a:lnTo>
                  <a:pt x="432672" y="2617850"/>
                </a:lnTo>
                <a:lnTo>
                  <a:pt x="472686" y="2617850"/>
                </a:lnTo>
                <a:lnTo>
                  <a:pt x="472686" y="2577831"/>
                </a:lnTo>
                <a:close/>
                <a:moveTo>
                  <a:pt x="358956" y="2577831"/>
                </a:moveTo>
                <a:lnTo>
                  <a:pt x="358956" y="2617850"/>
                </a:lnTo>
                <a:lnTo>
                  <a:pt x="398970" y="2617850"/>
                </a:lnTo>
                <a:lnTo>
                  <a:pt x="398970" y="2577831"/>
                </a:lnTo>
                <a:close/>
                <a:moveTo>
                  <a:pt x="285241" y="2577831"/>
                </a:moveTo>
                <a:lnTo>
                  <a:pt x="285241" y="2617850"/>
                </a:lnTo>
                <a:lnTo>
                  <a:pt x="325255" y="2617850"/>
                </a:lnTo>
                <a:lnTo>
                  <a:pt x="325255" y="2577831"/>
                </a:lnTo>
                <a:close/>
                <a:moveTo>
                  <a:pt x="211525" y="2577831"/>
                </a:moveTo>
                <a:lnTo>
                  <a:pt x="211525" y="2617850"/>
                </a:lnTo>
                <a:lnTo>
                  <a:pt x="251539" y="2617850"/>
                </a:lnTo>
                <a:lnTo>
                  <a:pt x="251539" y="2577831"/>
                </a:lnTo>
                <a:close/>
                <a:moveTo>
                  <a:pt x="137810" y="2577831"/>
                </a:moveTo>
                <a:lnTo>
                  <a:pt x="137810" y="2617850"/>
                </a:lnTo>
                <a:lnTo>
                  <a:pt x="177824" y="2617850"/>
                </a:lnTo>
                <a:lnTo>
                  <a:pt x="177824" y="2577831"/>
                </a:lnTo>
                <a:close/>
                <a:moveTo>
                  <a:pt x="64088" y="2577831"/>
                </a:moveTo>
                <a:lnTo>
                  <a:pt x="64088" y="2617850"/>
                </a:lnTo>
                <a:lnTo>
                  <a:pt x="104108" y="2617850"/>
                </a:lnTo>
                <a:lnTo>
                  <a:pt x="104108" y="2577831"/>
                </a:lnTo>
                <a:close/>
                <a:moveTo>
                  <a:pt x="2570421" y="2504115"/>
                </a:moveTo>
                <a:lnTo>
                  <a:pt x="2570421" y="2544129"/>
                </a:lnTo>
                <a:lnTo>
                  <a:pt x="2610435" y="2544129"/>
                </a:lnTo>
                <a:lnTo>
                  <a:pt x="2610435" y="2504115"/>
                </a:lnTo>
                <a:close/>
                <a:moveTo>
                  <a:pt x="2496706" y="2504115"/>
                </a:moveTo>
                <a:lnTo>
                  <a:pt x="2496706" y="2544129"/>
                </a:lnTo>
                <a:lnTo>
                  <a:pt x="2536719" y="2544129"/>
                </a:lnTo>
                <a:lnTo>
                  <a:pt x="2536719" y="2504115"/>
                </a:lnTo>
                <a:close/>
                <a:moveTo>
                  <a:pt x="2422990" y="2504115"/>
                </a:moveTo>
                <a:lnTo>
                  <a:pt x="2422990" y="2544129"/>
                </a:lnTo>
                <a:lnTo>
                  <a:pt x="2463004" y="2544129"/>
                </a:lnTo>
                <a:lnTo>
                  <a:pt x="2463004" y="2504115"/>
                </a:lnTo>
                <a:close/>
                <a:moveTo>
                  <a:pt x="2349275" y="2504115"/>
                </a:moveTo>
                <a:lnTo>
                  <a:pt x="2349275" y="2544129"/>
                </a:lnTo>
                <a:lnTo>
                  <a:pt x="2389288" y="2544129"/>
                </a:lnTo>
                <a:lnTo>
                  <a:pt x="2389288" y="2504115"/>
                </a:lnTo>
                <a:close/>
                <a:moveTo>
                  <a:pt x="2275559" y="2504115"/>
                </a:moveTo>
                <a:lnTo>
                  <a:pt x="2275559" y="2544129"/>
                </a:lnTo>
                <a:lnTo>
                  <a:pt x="2315573" y="2544129"/>
                </a:lnTo>
                <a:lnTo>
                  <a:pt x="2315573" y="2504115"/>
                </a:lnTo>
                <a:close/>
                <a:moveTo>
                  <a:pt x="2201843" y="2504115"/>
                </a:moveTo>
                <a:lnTo>
                  <a:pt x="2201843" y="2544129"/>
                </a:lnTo>
                <a:lnTo>
                  <a:pt x="2241857" y="2544129"/>
                </a:lnTo>
                <a:lnTo>
                  <a:pt x="2241857" y="2504115"/>
                </a:lnTo>
                <a:close/>
                <a:moveTo>
                  <a:pt x="2128128" y="2504115"/>
                </a:moveTo>
                <a:lnTo>
                  <a:pt x="2128128" y="2544129"/>
                </a:lnTo>
                <a:lnTo>
                  <a:pt x="2168142" y="2544129"/>
                </a:lnTo>
                <a:lnTo>
                  <a:pt x="2168142" y="2504115"/>
                </a:lnTo>
                <a:close/>
                <a:moveTo>
                  <a:pt x="2054412" y="2504115"/>
                </a:moveTo>
                <a:lnTo>
                  <a:pt x="2054412" y="2544129"/>
                </a:lnTo>
                <a:lnTo>
                  <a:pt x="2094426" y="2544129"/>
                </a:lnTo>
                <a:lnTo>
                  <a:pt x="2094426" y="2504115"/>
                </a:lnTo>
                <a:close/>
                <a:moveTo>
                  <a:pt x="1980697" y="2504115"/>
                </a:moveTo>
                <a:lnTo>
                  <a:pt x="1980697" y="2544129"/>
                </a:lnTo>
                <a:lnTo>
                  <a:pt x="2020711" y="2544129"/>
                </a:lnTo>
                <a:lnTo>
                  <a:pt x="2020711" y="2504115"/>
                </a:lnTo>
                <a:close/>
                <a:moveTo>
                  <a:pt x="1906981" y="2504115"/>
                </a:moveTo>
                <a:lnTo>
                  <a:pt x="1906981" y="2544129"/>
                </a:lnTo>
                <a:lnTo>
                  <a:pt x="1946995" y="2544129"/>
                </a:lnTo>
                <a:lnTo>
                  <a:pt x="1946995" y="2504115"/>
                </a:lnTo>
                <a:close/>
                <a:moveTo>
                  <a:pt x="1833266" y="2504115"/>
                </a:moveTo>
                <a:lnTo>
                  <a:pt x="1833266" y="2544129"/>
                </a:lnTo>
                <a:lnTo>
                  <a:pt x="1873280" y="2544129"/>
                </a:lnTo>
                <a:lnTo>
                  <a:pt x="1873280" y="2504115"/>
                </a:lnTo>
                <a:close/>
                <a:moveTo>
                  <a:pt x="1759551" y="2504115"/>
                </a:moveTo>
                <a:lnTo>
                  <a:pt x="1759551" y="2544129"/>
                </a:lnTo>
                <a:lnTo>
                  <a:pt x="1799565" y="2544129"/>
                </a:lnTo>
                <a:lnTo>
                  <a:pt x="1799565" y="2504115"/>
                </a:lnTo>
                <a:close/>
                <a:moveTo>
                  <a:pt x="1685835" y="2504115"/>
                </a:moveTo>
                <a:lnTo>
                  <a:pt x="1685835" y="2544129"/>
                </a:lnTo>
                <a:lnTo>
                  <a:pt x="1725849" y="2544129"/>
                </a:lnTo>
                <a:lnTo>
                  <a:pt x="1725849" y="2504115"/>
                </a:lnTo>
                <a:close/>
                <a:moveTo>
                  <a:pt x="1612120" y="2504115"/>
                </a:moveTo>
                <a:lnTo>
                  <a:pt x="1612120" y="2544129"/>
                </a:lnTo>
                <a:lnTo>
                  <a:pt x="1652133" y="2544129"/>
                </a:lnTo>
                <a:lnTo>
                  <a:pt x="1652133" y="2504115"/>
                </a:lnTo>
                <a:close/>
                <a:moveTo>
                  <a:pt x="1538404" y="2504115"/>
                </a:moveTo>
                <a:lnTo>
                  <a:pt x="1538404" y="2544129"/>
                </a:lnTo>
                <a:lnTo>
                  <a:pt x="1578418" y="2544129"/>
                </a:lnTo>
                <a:lnTo>
                  <a:pt x="1578418" y="2504115"/>
                </a:lnTo>
                <a:close/>
                <a:moveTo>
                  <a:pt x="1464688" y="2504115"/>
                </a:moveTo>
                <a:lnTo>
                  <a:pt x="1464688" y="2544129"/>
                </a:lnTo>
                <a:lnTo>
                  <a:pt x="1504702" y="2544129"/>
                </a:lnTo>
                <a:lnTo>
                  <a:pt x="1504702" y="2504115"/>
                </a:lnTo>
                <a:close/>
                <a:moveTo>
                  <a:pt x="1390973" y="2504115"/>
                </a:moveTo>
                <a:lnTo>
                  <a:pt x="1390973" y="2544129"/>
                </a:lnTo>
                <a:lnTo>
                  <a:pt x="1430986" y="2544129"/>
                </a:lnTo>
                <a:lnTo>
                  <a:pt x="1430986" y="2504115"/>
                </a:lnTo>
                <a:close/>
                <a:moveTo>
                  <a:pt x="1317258" y="2504115"/>
                </a:moveTo>
                <a:lnTo>
                  <a:pt x="1317258" y="2544129"/>
                </a:lnTo>
                <a:lnTo>
                  <a:pt x="1357271" y="2544129"/>
                </a:lnTo>
                <a:lnTo>
                  <a:pt x="1357271" y="2504115"/>
                </a:lnTo>
                <a:close/>
                <a:moveTo>
                  <a:pt x="1243543" y="2504115"/>
                </a:moveTo>
                <a:lnTo>
                  <a:pt x="1243543" y="2544129"/>
                </a:lnTo>
                <a:lnTo>
                  <a:pt x="1283557" y="2544129"/>
                </a:lnTo>
                <a:lnTo>
                  <a:pt x="1283557" y="2504115"/>
                </a:lnTo>
                <a:close/>
                <a:moveTo>
                  <a:pt x="1169827" y="2504115"/>
                </a:moveTo>
                <a:lnTo>
                  <a:pt x="1169827" y="2544129"/>
                </a:lnTo>
                <a:lnTo>
                  <a:pt x="1209841" y="2544129"/>
                </a:lnTo>
                <a:lnTo>
                  <a:pt x="1209841" y="2504115"/>
                </a:lnTo>
                <a:close/>
                <a:moveTo>
                  <a:pt x="1096112" y="2504115"/>
                </a:moveTo>
                <a:lnTo>
                  <a:pt x="1096112" y="2544129"/>
                </a:lnTo>
                <a:lnTo>
                  <a:pt x="1136125" y="2544129"/>
                </a:lnTo>
                <a:lnTo>
                  <a:pt x="1136125" y="2504115"/>
                </a:lnTo>
                <a:close/>
                <a:moveTo>
                  <a:pt x="1022396" y="2504115"/>
                </a:moveTo>
                <a:lnTo>
                  <a:pt x="1022396" y="2544129"/>
                </a:lnTo>
                <a:lnTo>
                  <a:pt x="1062410" y="2544129"/>
                </a:lnTo>
                <a:lnTo>
                  <a:pt x="1062410" y="2504115"/>
                </a:lnTo>
                <a:close/>
                <a:moveTo>
                  <a:pt x="948681" y="2504115"/>
                </a:moveTo>
                <a:lnTo>
                  <a:pt x="948681" y="2544129"/>
                </a:lnTo>
                <a:lnTo>
                  <a:pt x="988694" y="2544129"/>
                </a:lnTo>
                <a:lnTo>
                  <a:pt x="988694" y="2504115"/>
                </a:lnTo>
                <a:close/>
                <a:moveTo>
                  <a:pt x="874965" y="2504115"/>
                </a:moveTo>
                <a:lnTo>
                  <a:pt x="874965" y="2544129"/>
                </a:lnTo>
                <a:lnTo>
                  <a:pt x="914979" y="2544129"/>
                </a:lnTo>
                <a:lnTo>
                  <a:pt x="914979" y="2504115"/>
                </a:lnTo>
                <a:close/>
                <a:moveTo>
                  <a:pt x="801249" y="2504115"/>
                </a:moveTo>
                <a:lnTo>
                  <a:pt x="801249" y="2544129"/>
                </a:lnTo>
                <a:lnTo>
                  <a:pt x="841263" y="2544129"/>
                </a:lnTo>
                <a:lnTo>
                  <a:pt x="841263" y="2504115"/>
                </a:lnTo>
                <a:close/>
                <a:moveTo>
                  <a:pt x="727534" y="2504115"/>
                </a:moveTo>
                <a:lnTo>
                  <a:pt x="727534" y="2544129"/>
                </a:lnTo>
                <a:lnTo>
                  <a:pt x="767548" y="2544129"/>
                </a:lnTo>
                <a:lnTo>
                  <a:pt x="767548" y="2504115"/>
                </a:lnTo>
                <a:close/>
                <a:moveTo>
                  <a:pt x="653818" y="2504115"/>
                </a:moveTo>
                <a:lnTo>
                  <a:pt x="653818" y="2544129"/>
                </a:lnTo>
                <a:lnTo>
                  <a:pt x="693832" y="2544129"/>
                </a:lnTo>
                <a:lnTo>
                  <a:pt x="693832" y="2504115"/>
                </a:lnTo>
                <a:close/>
                <a:moveTo>
                  <a:pt x="580103" y="2504115"/>
                </a:moveTo>
                <a:lnTo>
                  <a:pt x="580103" y="2544129"/>
                </a:lnTo>
                <a:lnTo>
                  <a:pt x="620117" y="2544129"/>
                </a:lnTo>
                <a:lnTo>
                  <a:pt x="620117" y="2504115"/>
                </a:lnTo>
                <a:close/>
                <a:moveTo>
                  <a:pt x="506387" y="2504115"/>
                </a:moveTo>
                <a:lnTo>
                  <a:pt x="506387" y="2544129"/>
                </a:lnTo>
                <a:lnTo>
                  <a:pt x="546401" y="2544129"/>
                </a:lnTo>
                <a:lnTo>
                  <a:pt x="546401" y="2504115"/>
                </a:lnTo>
                <a:close/>
                <a:moveTo>
                  <a:pt x="432672" y="2504115"/>
                </a:moveTo>
                <a:lnTo>
                  <a:pt x="432672" y="2544129"/>
                </a:lnTo>
                <a:lnTo>
                  <a:pt x="472686" y="2544129"/>
                </a:lnTo>
                <a:lnTo>
                  <a:pt x="472686" y="2504115"/>
                </a:lnTo>
                <a:close/>
                <a:moveTo>
                  <a:pt x="358956" y="2504115"/>
                </a:moveTo>
                <a:lnTo>
                  <a:pt x="358956" y="2544129"/>
                </a:lnTo>
                <a:lnTo>
                  <a:pt x="398970" y="2544129"/>
                </a:lnTo>
                <a:lnTo>
                  <a:pt x="398970" y="2504115"/>
                </a:lnTo>
                <a:close/>
                <a:moveTo>
                  <a:pt x="285241" y="2504115"/>
                </a:moveTo>
                <a:lnTo>
                  <a:pt x="285241" y="2544129"/>
                </a:lnTo>
                <a:lnTo>
                  <a:pt x="325255" y="2544129"/>
                </a:lnTo>
                <a:lnTo>
                  <a:pt x="325255" y="2504115"/>
                </a:lnTo>
                <a:close/>
                <a:moveTo>
                  <a:pt x="211525" y="2504115"/>
                </a:moveTo>
                <a:lnTo>
                  <a:pt x="211525" y="2544129"/>
                </a:lnTo>
                <a:lnTo>
                  <a:pt x="251539" y="2544129"/>
                </a:lnTo>
                <a:lnTo>
                  <a:pt x="251539" y="2504115"/>
                </a:lnTo>
                <a:close/>
                <a:moveTo>
                  <a:pt x="137810" y="2504115"/>
                </a:moveTo>
                <a:lnTo>
                  <a:pt x="137810" y="2544129"/>
                </a:lnTo>
                <a:lnTo>
                  <a:pt x="177824" y="2544129"/>
                </a:lnTo>
                <a:lnTo>
                  <a:pt x="177824" y="2504115"/>
                </a:lnTo>
                <a:close/>
                <a:moveTo>
                  <a:pt x="64088" y="2504115"/>
                </a:moveTo>
                <a:lnTo>
                  <a:pt x="64088" y="2544129"/>
                </a:lnTo>
                <a:lnTo>
                  <a:pt x="104108" y="2544129"/>
                </a:lnTo>
                <a:lnTo>
                  <a:pt x="104108" y="2504115"/>
                </a:lnTo>
                <a:close/>
                <a:moveTo>
                  <a:pt x="2570421" y="2430400"/>
                </a:moveTo>
                <a:lnTo>
                  <a:pt x="2570421" y="2470414"/>
                </a:lnTo>
                <a:lnTo>
                  <a:pt x="2610435" y="2470414"/>
                </a:lnTo>
                <a:lnTo>
                  <a:pt x="2610435" y="2430400"/>
                </a:lnTo>
                <a:close/>
                <a:moveTo>
                  <a:pt x="2496706" y="2430400"/>
                </a:moveTo>
                <a:lnTo>
                  <a:pt x="2496706" y="2470414"/>
                </a:lnTo>
                <a:lnTo>
                  <a:pt x="2536719" y="2470414"/>
                </a:lnTo>
                <a:lnTo>
                  <a:pt x="2536719" y="2430400"/>
                </a:lnTo>
                <a:close/>
                <a:moveTo>
                  <a:pt x="2422990" y="2430400"/>
                </a:moveTo>
                <a:lnTo>
                  <a:pt x="2422990" y="2470414"/>
                </a:lnTo>
                <a:lnTo>
                  <a:pt x="2463004" y="2470414"/>
                </a:lnTo>
                <a:lnTo>
                  <a:pt x="2463004" y="2430400"/>
                </a:lnTo>
                <a:close/>
                <a:moveTo>
                  <a:pt x="2349275" y="2430400"/>
                </a:moveTo>
                <a:lnTo>
                  <a:pt x="2349275" y="2470414"/>
                </a:lnTo>
                <a:lnTo>
                  <a:pt x="2389288" y="2470414"/>
                </a:lnTo>
                <a:lnTo>
                  <a:pt x="2389288" y="2430400"/>
                </a:lnTo>
                <a:close/>
                <a:moveTo>
                  <a:pt x="2275559" y="2430400"/>
                </a:moveTo>
                <a:lnTo>
                  <a:pt x="2275559" y="2470414"/>
                </a:lnTo>
                <a:lnTo>
                  <a:pt x="2315573" y="2470414"/>
                </a:lnTo>
                <a:lnTo>
                  <a:pt x="2315573" y="2430400"/>
                </a:lnTo>
                <a:close/>
                <a:moveTo>
                  <a:pt x="2201843" y="2430400"/>
                </a:moveTo>
                <a:lnTo>
                  <a:pt x="2201843" y="2470414"/>
                </a:lnTo>
                <a:lnTo>
                  <a:pt x="2241857" y="2470414"/>
                </a:lnTo>
                <a:lnTo>
                  <a:pt x="2241857" y="2430400"/>
                </a:lnTo>
                <a:close/>
                <a:moveTo>
                  <a:pt x="2128128" y="2430400"/>
                </a:moveTo>
                <a:lnTo>
                  <a:pt x="2128128" y="2470414"/>
                </a:lnTo>
                <a:lnTo>
                  <a:pt x="2168142" y="2470414"/>
                </a:lnTo>
                <a:lnTo>
                  <a:pt x="2168142" y="2430400"/>
                </a:lnTo>
                <a:close/>
                <a:moveTo>
                  <a:pt x="2054412" y="2430400"/>
                </a:moveTo>
                <a:lnTo>
                  <a:pt x="2054412" y="2470414"/>
                </a:lnTo>
                <a:lnTo>
                  <a:pt x="2094426" y="2470414"/>
                </a:lnTo>
                <a:lnTo>
                  <a:pt x="2094426" y="2430400"/>
                </a:lnTo>
                <a:close/>
                <a:moveTo>
                  <a:pt x="1980697" y="2430400"/>
                </a:moveTo>
                <a:lnTo>
                  <a:pt x="1980697" y="2470414"/>
                </a:lnTo>
                <a:lnTo>
                  <a:pt x="2020711" y="2470414"/>
                </a:lnTo>
                <a:lnTo>
                  <a:pt x="2020711" y="2430400"/>
                </a:lnTo>
                <a:close/>
                <a:moveTo>
                  <a:pt x="1906981" y="2430400"/>
                </a:moveTo>
                <a:lnTo>
                  <a:pt x="1906981" y="2470414"/>
                </a:lnTo>
                <a:lnTo>
                  <a:pt x="1946995" y="2470414"/>
                </a:lnTo>
                <a:lnTo>
                  <a:pt x="1946995" y="2430400"/>
                </a:lnTo>
                <a:close/>
                <a:moveTo>
                  <a:pt x="1833266" y="2430400"/>
                </a:moveTo>
                <a:lnTo>
                  <a:pt x="1833266" y="2470414"/>
                </a:lnTo>
                <a:lnTo>
                  <a:pt x="1873280" y="2470414"/>
                </a:lnTo>
                <a:lnTo>
                  <a:pt x="1873280" y="2430400"/>
                </a:lnTo>
                <a:close/>
                <a:moveTo>
                  <a:pt x="1759551" y="2430400"/>
                </a:moveTo>
                <a:lnTo>
                  <a:pt x="1759551" y="2470414"/>
                </a:lnTo>
                <a:lnTo>
                  <a:pt x="1799565" y="2470414"/>
                </a:lnTo>
                <a:lnTo>
                  <a:pt x="1799565" y="2430400"/>
                </a:lnTo>
                <a:close/>
                <a:moveTo>
                  <a:pt x="1685835" y="2430400"/>
                </a:moveTo>
                <a:lnTo>
                  <a:pt x="1685835" y="2470414"/>
                </a:lnTo>
                <a:lnTo>
                  <a:pt x="1725849" y="2470414"/>
                </a:lnTo>
                <a:lnTo>
                  <a:pt x="1725849" y="2430400"/>
                </a:lnTo>
                <a:close/>
                <a:moveTo>
                  <a:pt x="1612120" y="2430400"/>
                </a:moveTo>
                <a:lnTo>
                  <a:pt x="1612120" y="2470414"/>
                </a:lnTo>
                <a:lnTo>
                  <a:pt x="1652133" y="2470414"/>
                </a:lnTo>
                <a:lnTo>
                  <a:pt x="1652133" y="2430400"/>
                </a:lnTo>
                <a:close/>
                <a:moveTo>
                  <a:pt x="1538404" y="2430400"/>
                </a:moveTo>
                <a:lnTo>
                  <a:pt x="1538404" y="2470414"/>
                </a:lnTo>
                <a:lnTo>
                  <a:pt x="1578418" y="2470414"/>
                </a:lnTo>
                <a:lnTo>
                  <a:pt x="1578418" y="2430400"/>
                </a:lnTo>
                <a:close/>
                <a:moveTo>
                  <a:pt x="1464688" y="2430400"/>
                </a:moveTo>
                <a:lnTo>
                  <a:pt x="1464688" y="2470414"/>
                </a:lnTo>
                <a:lnTo>
                  <a:pt x="1504702" y="2470414"/>
                </a:lnTo>
                <a:lnTo>
                  <a:pt x="1504702" y="2430400"/>
                </a:lnTo>
                <a:close/>
                <a:moveTo>
                  <a:pt x="1390973" y="2430400"/>
                </a:moveTo>
                <a:lnTo>
                  <a:pt x="1390973" y="2470414"/>
                </a:lnTo>
                <a:lnTo>
                  <a:pt x="1430986" y="2470414"/>
                </a:lnTo>
                <a:lnTo>
                  <a:pt x="1430986" y="2430400"/>
                </a:lnTo>
                <a:close/>
                <a:moveTo>
                  <a:pt x="1317258" y="2430400"/>
                </a:moveTo>
                <a:lnTo>
                  <a:pt x="1317258" y="2470414"/>
                </a:lnTo>
                <a:lnTo>
                  <a:pt x="1357271" y="2470414"/>
                </a:lnTo>
                <a:lnTo>
                  <a:pt x="1357271" y="2430400"/>
                </a:lnTo>
                <a:close/>
                <a:moveTo>
                  <a:pt x="1243543" y="2430400"/>
                </a:moveTo>
                <a:lnTo>
                  <a:pt x="1243543" y="2470414"/>
                </a:lnTo>
                <a:lnTo>
                  <a:pt x="1283557" y="2470414"/>
                </a:lnTo>
                <a:lnTo>
                  <a:pt x="1283557" y="2430400"/>
                </a:lnTo>
                <a:close/>
                <a:moveTo>
                  <a:pt x="1169827" y="2430400"/>
                </a:moveTo>
                <a:lnTo>
                  <a:pt x="1169827" y="2470414"/>
                </a:lnTo>
                <a:lnTo>
                  <a:pt x="1209841" y="2470414"/>
                </a:lnTo>
                <a:lnTo>
                  <a:pt x="1209841" y="2430400"/>
                </a:lnTo>
                <a:close/>
                <a:moveTo>
                  <a:pt x="1096112" y="2430400"/>
                </a:moveTo>
                <a:lnTo>
                  <a:pt x="1096112" y="2470414"/>
                </a:lnTo>
                <a:lnTo>
                  <a:pt x="1136125" y="2470414"/>
                </a:lnTo>
                <a:lnTo>
                  <a:pt x="1136125" y="2430400"/>
                </a:lnTo>
                <a:close/>
                <a:moveTo>
                  <a:pt x="1022396" y="2430400"/>
                </a:moveTo>
                <a:lnTo>
                  <a:pt x="1022396" y="2470414"/>
                </a:lnTo>
                <a:lnTo>
                  <a:pt x="1062410" y="2470414"/>
                </a:lnTo>
                <a:lnTo>
                  <a:pt x="1062410" y="2430400"/>
                </a:lnTo>
                <a:close/>
                <a:moveTo>
                  <a:pt x="948681" y="2430400"/>
                </a:moveTo>
                <a:lnTo>
                  <a:pt x="948681" y="2470414"/>
                </a:lnTo>
                <a:lnTo>
                  <a:pt x="988694" y="2470414"/>
                </a:lnTo>
                <a:lnTo>
                  <a:pt x="988694" y="2430400"/>
                </a:lnTo>
                <a:close/>
                <a:moveTo>
                  <a:pt x="874965" y="2430400"/>
                </a:moveTo>
                <a:lnTo>
                  <a:pt x="874965" y="2470414"/>
                </a:lnTo>
                <a:lnTo>
                  <a:pt x="914979" y="2470414"/>
                </a:lnTo>
                <a:lnTo>
                  <a:pt x="914979" y="2430400"/>
                </a:lnTo>
                <a:close/>
                <a:moveTo>
                  <a:pt x="801249" y="2430400"/>
                </a:moveTo>
                <a:lnTo>
                  <a:pt x="801249" y="2470414"/>
                </a:lnTo>
                <a:lnTo>
                  <a:pt x="841263" y="2470414"/>
                </a:lnTo>
                <a:lnTo>
                  <a:pt x="841263" y="2430400"/>
                </a:lnTo>
                <a:close/>
                <a:moveTo>
                  <a:pt x="727534" y="2430400"/>
                </a:moveTo>
                <a:lnTo>
                  <a:pt x="727534" y="2470414"/>
                </a:lnTo>
                <a:lnTo>
                  <a:pt x="767548" y="2470414"/>
                </a:lnTo>
                <a:lnTo>
                  <a:pt x="767548" y="2430400"/>
                </a:lnTo>
                <a:close/>
                <a:moveTo>
                  <a:pt x="653818" y="2430400"/>
                </a:moveTo>
                <a:lnTo>
                  <a:pt x="653818" y="2470414"/>
                </a:lnTo>
                <a:lnTo>
                  <a:pt x="693832" y="2470414"/>
                </a:lnTo>
                <a:lnTo>
                  <a:pt x="693832" y="2430400"/>
                </a:lnTo>
                <a:close/>
                <a:moveTo>
                  <a:pt x="580103" y="2430400"/>
                </a:moveTo>
                <a:lnTo>
                  <a:pt x="580103" y="2470414"/>
                </a:lnTo>
                <a:lnTo>
                  <a:pt x="620117" y="2470414"/>
                </a:lnTo>
                <a:lnTo>
                  <a:pt x="620117" y="2430400"/>
                </a:lnTo>
                <a:close/>
                <a:moveTo>
                  <a:pt x="506387" y="2430400"/>
                </a:moveTo>
                <a:lnTo>
                  <a:pt x="506387" y="2470414"/>
                </a:lnTo>
                <a:lnTo>
                  <a:pt x="546401" y="2470414"/>
                </a:lnTo>
                <a:lnTo>
                  <a:pt x="546401" y="2430400"/>
                </a:lnTo>
                <a:close/>
                <a:moveTo>
                  <a:pt x="432672" y="2430400"/>
                </a:moveTo>
                <a:lnTo>
                  <a:pt x="432672" y="2470414"/>
                </a:lnTo>
                <a:lnTo>
                  <a:pt x="472686" y="2470414"/>
                </a:lnTo>
                <a:lnTo>
                  <a:pt x="472686" y="2430400"/>
                </a:lnTo>
                <a:close/>
                <a:moveTo>
                  <a:pt x="358956" y="2430400"/>
                </a:moveTo>
                <a:lnTo>
                  <a:pt x="358956" y="2470414"/>
                </a:lnTo>
                <a:lnTo>
                  <a:pt x="398970" y="2470414"/>
                </a:lnTo>
                <a:lnTo>
                  <a:pt x="398970" y="2430400"/>
                </a:lnTo>
                <a:close/>
                <a:moveTo>
                  <a:pt x="285241" y="2430400"/>
                </a:moveTo>
                <a:lnTo>
                  <a:pt x="285241" y="2470414"/>
                </a:lnTo>
                <a:lnTo>
                  <a:pt x="325255" y="2470414"/>
                </a:lnTo>
                <a:lnTo>
                  <a:pt x="325255" y="2430400"/>
                </a:lnTo>
                <a:close/>
                <a:moveTo>
                  <a:pt x="211525" y="2430400"/>
                </a:moveTo>
                <a:lnTo>
                  <a:pt x="211525" y="2470414"/>
                </a:lnTo>
                <a:lnTo>
                  <a:pt x="251539" y="2470414"/>
                </a:lnTo>
                <a:lnTo>
                  <a:pt x="251539" y="2430400"/>
                </a:lnTo>
                <a:close/>
                <a:moveTo>
                  <a:pt x="137810" y="2430400"/>
                </a:moveTo>
                <a:lnTo>
                  <a:pt x="137810" y="2470414"/>
                </a:lnTo>
                <a:lnTo>
                  <a:pt x="177824" y="2470414"/>
                </a:lnTo>
                <a:lnTo>
                  <a:pt x="177824" y="2430400"/>
                </a:lnTo>
                <a:close/>
                <a:moveTo>
                  <a:pt x="64088" y="2430400"/>
                </a:moveTo>
                <a:lnTo>
                  <a:pt x="64088" y="2470414"/>
                </a:lnTo>
                <a:lnTo>
                  <a:pt x="104108" y="2470414"/>
                </a:lnTo>
                <a:lnTo>
                  <a:pt x="104108" y="2430400"/>
                </a:lnTo>
                <a:close/>
                <a:moveTo>
                  <a:pt x="2570421" y="2356684"/>
                </a:moveTo>
                <a:lnTo>
                  <a:pt x="2570421" y="2396698"/>
                </a:lnTo>
                <a:lnTo>
                  <a:pt x="2610435" y="2396698"/>
                </a:lnTo>
                <a:lnTo>
                  <a:pt x="2610435" y="2356684"/>
                </a:lnTo>
                <a:close/>
                <a:moveTo>
                  <a:pt x="2496706" y="2356684"/>
                </a:moveTo>
                <a:lnTo>
                  <a:pt x="2496706" y="2396698"/>
                </a:lnTo>
                <a:lnTo>
                  <a:pt x="2536719" y="2396698"/>
                </a:lnTo>
                <a:lnTo>
                  <a:pt x="2536719" y="2356684"/>
                </a:lnTo>
                <a:close/>
                <a:moveTo>
                  <a:pt x="2422990" y="2356684"/>
                </a:moveTo>
                <a:lnTo>
                  <a:pt x="2422990" y="2396698"/>
                </a:lnTo>
                <a:lnTo>
                  <a:pt x="2463004" y="2396698"/>
                </a:lnTo>
                <a:lnTo>
                  <a:pt x="2463004" y="2356684"/>
                </a:lnTo>
                <a:close/>
                <a:moveTo>
                  <a:pt x="2349275" y="2356684"/>
                </a:moveTo>
                <a:lnTo>
                  <a:pt x="2349275" y="2396698"/>
                </a:lnTo>
                <a:lnTo>
                  <a:pt x="2389288" y="2396698"/>
                </a:lnTo>
                <a:lnTo>
                  <a:pt x="2389288" y="2356684"/>
                </a:lnTo>
                <a:close/>
                <a:moveTo>
                  <a:pt x="2275559" y="2356684"/>
                </a:moveTo>
                <a:lnTo>
                  <a:pt x="2275559" y="2396698"/>
                </a:lnTo>
                <a:lnTo>
                  <a:pt x="2315573" y="2396698"/>
                </a:lnTo>
                <a:lnTo>
                  <a:pt x="2315573" y="2356684"/>
                </a:lnTo>
                <a:close/>
                <a:moveTo>
                  <a:pt x="2201843" y="2356684"/>
                </a:moveTo>
                <a:lnTo>
                  <a:pt x="2201843" y="2396698"/>
                </a:lnTo>
                <a:lnTo>
                  <a:pt x="2241857" y="2396698"/>
                </a:lnTo>
                <a:lnTo>
                  <a:pt x="2241857" y="2356684"/>
                </a:lnTo>
                <a:close/>
                <a:moveTo>
                  <a:pt x="2128128" y="2356684"/>
                </a:moveTo>
                <a:lnTo>
                  <a:pt x="2128128" y="2396698"/>
                </a:lnTo>
                <a:lnTo>
                  <a:pt x="2168142" y="2396698"/>
                </a:lnTo>
                <a:lnTo>
                  <a:pt x="2168142" y="2356684"/>
                </a:lnTo>
                <a:close/>
                <a:moveTo>
                  <a:pt x="2054412" y="2356684"/>
                </a:moveTo>
                <a:lnTo>
                  <a:pt x="2054412" y="2396698"/>
                </a:lnTo>
                <a:lnTo>
                  <a:pt x="2094426" y="2396698"/>
                </a:lnTo>
                <a:lnTo>
                  <a:pt x="2094426" y="2356684"/>
                </a:lnTo>
                <a:close/>
                <a:moveTo>
                  <a:pt x="1980697" y="2356684"/>
                </a:moveTo>
                <a:lnTo>
                  <a:pt x="1980697" y="2396698"/>
                </a:lnTo>
                <a:lnTo>
                  <a:pt x="2020711" y="2396698"/>
                </a:lnTo>
                <a:lnTo>
                  <a:pt x="2020711" y="2356684"/>
                </a:lnTo>
                <a:close/>
                <a:moveTo>
                  <a:pt x="1906981" y="2356684"/>
                </a:moveTo>
                <a:lnTo>
                  <a:pt x="1906981" y="2396698"/>
                </a:lnTo>
                <a:lnTo>
                  <a:pt x="1946995" y="2396698"/>
                </a:lnTo>
                <a:lnTo>
                  <a:pt x="1946995" y="2356684"/>
                </a:lnTo>
                <a:close/>
                <a:moveTo>
                  <a:pt x="1833266" y="2356684"/>
                </a:moveTo>
                <a:lnTo>
                  <a:pt x="1833266" y="2396698"/>
                </a:lnTo>
                <a:lnTo>
                  <a:pt x="1873280" y="2396698"/>
                </a:lnTo>
                <a:lnTo>
                  <a:pt x="1873280" y="2356684"/>
                </a:lnTo>
                <a:close/>
                <a:moveTo>
                  <a:pt x="1759551" y="2356684"/>
                </a:moveTo>
                <a:lnTo>
                  <a:pt x="1759551" y="2396698"/>
                </a:lnTo>
                <a:lnTo>
                  <a:pt x="1799565" y="2396698"/>
                </a:lnTo>
                <a:lnTo>
                  <a:pt x="1799565" y="2356684"/>
                </a:lnTo>
                <a:close/>
                <a:moveTo>
                  <a:pt x="1685835" y="2356684"/>
                </a:moveTo>
                <a:lnTo>
                  <a:pt x="1685835" y="2396698"/>
                </a:lnTo>
                <a:lnTo>
                  <a:pt x="1725849" y="2396698"/>
                </a:lnTo>
                <a:lnTo>
                  <a:pt x="1725849" y="2356684"/>
                </a:lnTo>
                <a:close/>
                <a:moveTo>
                  <a:pt x="1612120" y="2356684"/>
                </a:moveTo>
                <a:lnTo>
                  <a:pt x="1612120" y="2396698"/>
                </a:lnTo>
                <a:lnTo>
                  <a:pt x="1652133" y="2396698"/>
                </a:lnTo>
                <a:lnTo>
                  <a:pt x="1652133" y="2356684"/>
                </a:lnTo>
                <a:close/>
                <a:moveTo>
                  <a:pt x="1538404" y="2356684"/>
                </a:moveTo>
                <a:lnTo>
                  <a:pt x="1538404" y="2396698"/>
                </a:lnTo>
                <a:lnTo>
                  <a:pt x="1578418" y="2396698"/>
                </a:lnTo>
                <a:lnTo>
                  <a:pt x="1578418" y="2356684"/>
                </a:lnTo>
                <a:close/>
                <a:moveTo>
                  <a:pt x="1464688" y="2356684"/>
                </a:moveTo>
                <a:lnTo>
                  <a:pt x="1464688" y="2396698"/>
                </a:lnTo>
                <a:lnTo>
                  <a:pt x="1504702" y="2396698"/>
                </a:lnTo>
                <a:lnTo>
                  <a:pt x="1504702" y="2356684"/>
                </a:lnTo>
                <a:close/>
                <a:moveTo>
                  <a:pt x="1390973" y="2356684"/>
                </a:moveTo>
                <a:lnTo>
                  <a:pt x="1390973" y="2396698"/>
                </a:lnTo>
                <a:lnTo>
                  <a:pt x="1430986" y="2396698"/>
                </a:lnTo>
                <a:lnTo>
                  <a:pt x="1430986" y="2356684"/>
                </a:lnTo>
                <a:close/>
                <a:moveTo>
                  <a:pt x="1317258" y="2356684"/>
                </a:moveTo>
                <a:lnTo>
                  <a:pt x="1317258" y="2396698"/>
                </a:lnTo>
                <a:lnTo>
                  <a:pt x="1357271" y="2396698"/>
                </a:lnTo>
                <a:lnTo>
                  <a:pt x="1357271" y="2356684"/>
                </a:lnTo>
                <a:close/>
                <a:moveTo>
                  <a:pt x="1243543" y="2356684"/>
                </a:moveTo>
                <a:lnTo>
                  <a:pt x="1243543" y="2396698"/>
                </a:lnTo>
                <a:lnTo>
                  <a:pt x="1283557" y="2396698"/>
                </a:lnTo>
                <a:lnTo>
                  <a:pt x="1283557" y="2356684"/>
                </a:lnTo>
                <a:close/>
                <a:moveTo>
                  <a:pt x="1169827" y="2356684"/>
                </a:moveTo>
                <a:lnTo>
                  <a:pt x="1169827" y="2396698"/>
                </a:lnTo>
                <a:lnTo>
                  <a:pt x="1209841" y="2396698"/>
                </a:lnTo>
                <a:lnTo>
                  <a:pt x="1209841" y="2356684"/>
                </a:lnTo>
                <a:close/>
                <a:moveTo>
                  <a:pt x="1096112" y="2356684"/>
                </a:moveTo>
                <a:lnTo>
                  <a:pt x="1096112" y="2396698"/>
                </a:lnTo>
                <a:lnTo>
                  <a:pt x="1136125" y="2396698"/>
                </a:lnTo>
                <a:lnTo>
                  <a:pt x="1136125" y="2356684"/>
                </a:lnTo>
                <a:close/>
                <a:moveTo>
                  <a:pt x="1022396" y="2356684"/>
                </a:moveTo>
                <a:lnTo>
                  <a:pt x="1022396" y="2396698"/>
                </a:lnTo>
                <a:lnTo>
                  <a:pt x="1062410" y="2396698"/>
                </a:lnTo>
                <a:lnTo>
                  <a:pt x="1062410" y="2356684"/>
                </a:lnTo>
                <a:close/>
                <a:moveTo>
                  <a:pt x="948681" y="2356684"/>
                </a:moveTo>
                <a:lnTo>
                  <a:pt x="948681" y="2396698"/>
                </a:lnTo>
                <a:lnTo>
                  <a:pt x="988694" y="2396698"/>
                </a:lnTo>
                <a:lnTo>
                  <a:pt x="988694" y="2356684"/>
                </a:lnTo>
                <a:close/>
                <a:moveTo>
                  <a:pt x="874965" y="2356684"/>
                </a:moveTo>
                <a:lnTo>
                  <a:pt x="874965" y="2396698"/>
                </a:lnTo>
                <a:lnTo>
                  <a:pt x="914979" y="2396698"/>
                </a:lnTo>
                <a:lnTo>
                  <a:pt x="914979" y="2356684"/>
                </a:lnTo>
                <a:close/>
                <a:moveTo>
                  <a:pt x="801249" y="2356684"/>
                </a:moveTo>
                <a:lnTo>
                  <a:pt x="801249" y="2396698"/>
                </a:lnTo>
                <a:lnTo>
                  <a:pt x="841263" y="2396698"/>
                </a:lnTo>
                <a:lnTo>
                  <a:pt x="841263" y="2356684"/>
                </a:lnTo>
                <a:close/>
                <a:moveTo>
                  <a:pt x="727534" y="2356684"/>
                </a:moveTo>
                <a:lnTo>
                  <a:pt x="727534" y="2396698"/>
                </a:lnTo>
                <a:lnTo>
                  <a:pt x="767548" y="2396698"/>
                </a:lnTo>
                <a:lnTo>
                  <a:pt x="767548" y="2356684"/>
                </a:lnTo>
                <a:close/>
                <a:moveTo>
                  <a:pt x="653818" y="2356684"/>
                </a:moveTo>
                <a:lnTo>
                  <a:pt x="653818" y="2396698"/>
                </a:lnTo>
                <a:lnTo>
                  <a:pt x="693832" y="2396698"/>
                </a:lnTo>
                <a:lnTo>
                  <a:pt x="693832" y="2356684"/>
                </a:lnTo>
                <a:close/>
                <a:moveTo>
                  <a:pt x="580103" y="2356684"/>
                </a:moveTo>
                <a:lnTo>
                  <a:pt x="580103" y="2396698"/>
                </a:lnTo>
                <a:lnTo>
                  <a:pt x="620117" y="2396698"/>
                </a:lnTo>
                <a:lnTo>
                  <a:pt x="620117" y="2356684"/>
                </a:lnTo>
                <a:close/>
                <a:moveTo>
                  <a:pt x="506387" y="2356684"/>
                </a:moveTo>
                <a:lnTo>
                  <a:pt x="506387" y="2396698"/>
                </a:lnTo>
                <a:lnTo>
                  <a:pt x="546401" y="2396698"/>
                </a:lnTo>
                <a:lnTo>
                  <a:pt x="546401" y="2356684"/>
                </a:lnTo>
                <a:close/>
                <a:moveTo>
                  <a:pt x="432672" y="2356684"/>
                </a:moveTo>
                <a:lnTo>
                  <a:pt x="432672" y="2396698"/>
                </a:lnTo>
                <a:lnTo>
                  <a:pt x="472686" y="2396698"/>
                </a:lnTo>
                <a:lnTo>
                  <a:pt x="472686" y="2356684"/>
                </a:lnTo>
                <a:close/>
                <a:moveTo>
                  <a:pt x="358956" y="2356684"/>
                </a:moveTo>
                <a:lnTo>
                  <a:pt x="358956" y="2396698"/>
                </a:lnTo>
                <a:lnTo>
                  <a:pt x="398970" y="2396698"/>
                </a:lnTo>
                <a:lnTo>
                  <a:pt x="398970" y="2356684"/>
                </a:lnTo>
                <a:close/>
                <a:moveTo>
                  <a:pt x="285241" y="2356684"/>
                </a:moveTo>
                <a:lnTo>
                  <a:pt x="285241" y="2396698"/>
                </a:lnTo>
                <a:lnTo>
                  <a:pt x="325255" y="2396698"/>
                </a:lnTo>
                <a:lnTo>
                  <a:pt x="325255" y="2356684"/>
                </a:lnTo>
                <a:close/>
                <a:moveTo>
                  <a:pt x="211525" y="2356684"/>
                </a:moveTo>
                <a:lnTo>
                  <a:pt x="211525" y="2396698"/>
                </a:lnTo>
                <a:lnTo>
                  <a:pt x="251539" y="2396698"/>
                </a:lnTo>
                <a:lnTo>
                  <a:pt x="251539" y="2356684"/>
                </a:lnTo>
                <a:close/>
                <a:moveTo>
                  <a:pt x="137810" y="2356684"/>
                </a:moveTo>
                <a:lnTo>
                  <a:pt x="137810" y="2396698"/>
                </a:lnTo>
                <a:lnTo>
                  <a:pt x="177824" y="2396698"/>
                </a:lnTo>
                <a:lnTo>
                  <a:pt x="177824" y="2356684"/>
                </a:lnTo>
                <a:close/>
                <a:moveTo>
                  <a:pt x="64088" y="2356684"/>
                </a:moveTo>
                <a:lnTo>
                  <a:pt x="64088" y="2396698"/>
                </a:lnTo>
                <a:lnTo>
                  <a:pt x="104108" y="2396698"/>
                </a:lnTo>
                <a:lnTo>
                  <a:pt x="104108" y="2356684"/>
                </a:lnTo>
                <a:close/>
                <a:moveTo>
                  <a:pt x="2570421" y="2282969"/>
                </a:moveTo>
                <a:lnTo>
                  <a:pt x="2570421" y="2322982"/>
                </a:lnTo>
                <a:lnTo>
                  <a:pt x="2610435" y="2322982"/>
                </a:lnTo>
                <a:lnTo>
                  <a:pt x="2610435" y="2282969"/>
                </a:lnTo>
                <a:close/>
                <a:moveTo>
                  <a:pt x="2496706" y="2282969"/>
                </a:moveTo>
                <a:lnTo>
                  <a:pt x="2496706" y="2322982"/>
                </a:lnTo>
                <a:lnTo>
                  <a:pt x="2536719" y="2322982"/>
                </a:lnTo>
                <a:lnTo>
                  <a:pt x="2536719" y="2282969"/>
                </a:lnTo>
                <a:close/>
                <a:moveTo>
                  <a:pt x="2422990" y="2282969"/>
                </a:moveTo>
                <a:lnTo>
                  <a:pt x="2422990" y="2322982"/>
                </a:lnTo>
                <a:lnTo>
                  <a:pt x="2463004" y="2322982"/>
                </a:lnTo>
                <a:lnTo>
                  <a:pt x="2463004" y="2282969"/>
                </a:lnTo>
                <a:close/>
                <a:moveTo>
                  <a:pt x="2349275" y="2282969"/>
                </a:moveTo>
                <a:lnTo>
                  <a:pt x="2349275" y="2322982"/>
                </a:lnTo>
                <a:lnTo>
                  <a:pt x="2389288" y="2322982"/>
                </a:lnTo>
                <a:lnTo>
                  <a:pt x="2389288" y="2282969"/>
                </a:lnTo>
                <a:close/>
                <a:moveTo>
                  <a:pt x="2275559" y="2282969"/>
                </a:moveTo>
                <a:lnTo>
                  <a:pt x="2275559" y="2322982"/>
                </a:lnTo>
                <a:lnTo>
                  <a:pt x="2315573" y="2322982"/>
                </a:lnTo>
                <a:lnTo>
                  <a:pt x="2315573" y="2282969"/>
                </a:lnTo>
                <a:close/>
                <a:moveTo>
                  <a:pt x="2201843" y="2282969"/>
                </a:moveTo>
                <a:lnTo>
                  <a:pt x="2201843" y="2322982"/>
                </a:lnTo>
                <a:lnTo>
                  <a:pt x="2241857" y="2322982"/>
                </a:lnTo>
                <a:lnTo>
                  <a:pt x="2241857" y="2282969"/>
                </a:lnTo>
                <a:close/>
                <a:moveTo>
                  <a:pt x="2128128" y="2282969"/>
                </a:moveTo>
                <a:lnTo>
                  <a:pt x="2128128" y="2322982"/>
                </a:lnTo>
                <a:lnTo>
                  <a:pt x="2168142" y="2322982"/>
                </a:lnTo>
                <a:lnTo>
                  <a:pt x="2168142" y="2282969"/>
                </a:lnTo>
                <a:close/>
                <a:moveTo>
                  <a:pt x="2054412" y="2282969"/>
                </a:moveTo>
                <a:lnTo>
                  <a:pt x="2054412" y="2322982"/>
                </a:lnTo>
                <a:lnTo>
                  <a:pt x="2094426" y="2322982"/>
                </a:lnTo>
                <a:lnTo>
                  <a:pt x="2094426" y="2282969"/>
                </a:lnTo>
                <a:close/>
                <a:moveTo>
                  <a:pt x="1980697" y="2282969"/>
                </a:moveTo>
                <a:lnTo>
                  <a:pt x="1980697" y="2322982"/>
                </a:lnTo>
                <a:lnTo>
                  <a:pt x="2020711" y="2322982"/>
                </a:lnTo>
                <a:lnTo>
                  <a:pt x="2020711" y="2282969"/>
                </a:lnTo>
                <a:close/>
                <a:moveTo>
                  <a:pt x="1906981" y="2282969"/>
                </a:moveTo>
                <a:lnTo>
                  <a:pt x="1906981" y="2322982"/>
                </a:lnTo>
                <a:lnTo>
                  <a:pt x="1946995" y="2322982"/>
                </a:lnTo>
                <a:lnTo>
                  <a:pt x="1946995" y="2282969"/>
                </a:lnTo>
                <a:close/>
                <a:moveTo>
                  <a:pt x="1833266" y="2282969"/>
                </a:moveTo>
                <a:lnTo>
                  <a:pt x="1833266" y="2322982"/>
                </a:lnTo>
                <a:lnTo>
                  <a:pt x="1873280" y="2322982"/>
                </a:lnTo>
                <a:lnTo>
                  <a:pt x="1873280" y="2282969"/>
                </a:lnTo>
                <a:close/>
                <a:moveTo>
                  <a:pt x="1759551" y="2282969"/>
                </a:moveTo>
                <a:lnTo>
                  <a:pt x="1759551" y="2322982"/>
                </a:lnTo>
                <a:lnTo>
                  <a:pt x="1799565" y="2322982"/>
                </a:lnTo>
                <a:lnTo>
                  <a:pt x="1799565" y="2282969"/>
                </a:lnTo>
                <a:close/>
                <a:moveTo>
                  <a:pt x="1685835" y="2282969"/>
                </a:moveTo>
                <a:lnTo>
                  <a:pt x="1685835" y="2322982"/>
                </a:lnTo>
                <a:lnTo>
                  <a:pt x="1725849" y="2322982"/>
                </a:lnTo>
                <a:lnTo>
                  <a:pt x="1725849" y="2282969"/>
                </a:lnTo>
                <a:close/>
                <a:moveTo>
                  <a:pt x="1612120" y="2282969"/>
                </a:moveTo>
                <a:lnTo>
                  <a:pt x="1612120" y="2322982"/>
                </a:lnTo>
                <a:lnTo>
                  <a:pt x="1652133" y="2322982"/>
                </a:lnTo>
                <a:lnTo>
                  <a:pt x="1652133" y="2282969"/>
                </a:lnTo>
                <a:close/>
                <a:moveTo>
                  <a:pt x="1538404" y="2282969"/>
                </a:moveTo>
                <a:lnTo>
                  <a:pt x="1538404" y="2322982"/>
                </a:lnTo>
                <a:lnTo>
                  <a:pt x="1578418" y="2322982"/>
                </a:lnTo>
                <a:lnTo>
                  <a:pt x="1578418" y="2282969"/>
                </a:lnTo>
                <a:close/>
                <a:moveTo>
                  <a:pt x="1464688" y="2282969"/>
                </a:moveTo>
                <a:lnTo>
                  <a:pt x="1464688" y="2322982"/>
                </a:lnTo>
                <a:lnTo>
                  <a:pt x="1504702" y="2322982"/>
                </a:lnTo>
                <a:lnTo>
                  <a:pt x="1504702" y="2282969"/>
                </a:lnTo>
                <a:close/>
                <a:moveTo>
                  <a:pt x="1390973" y="2282969"/>
                </a:moveTo>
                <a:lnTo>
                  <a:pt x="1390973" y="2322982"/>
                </a:lnTo>
                <a:lnTo>
                  <a:pt x="1430986" y="2322982"/>
                </a:lnTo>
                <a:lnTo>
                  <a:pt x="1430986" y="2282969"/>
                </a:lnTo>
                <a:close/>
                <a:moveTo>
                  <a:pt x="1317258" y="2282969"/>
                </a:moveTo>
                <a:lnTo>
                  <a:pt x="1317258" y="2322982"/>
                </a:lnTo>
                <a:lnTo>
                  <a:pt x="1357271" y="2322982"/>
                </a:lnTo>
                <a:lnTo>
                  <a:pt x="1357271" y="2282969"/>
                </a:lnTo>
                <a:close/>
                <a:moveTo>
                  <a:pt x="1243543" y="2282969"/>
                </a:moveTo>
                <a:lnTo>
                  <a:pt x="1243543" y="2322982"/>
                </a:lnTo>
                <a:lnTo>
                  <a:pt x="1283557" y="2322982"/>
                </a:lnTo>
                <a:lnTo>
                  <a:pt x="1283557" y="2282969"/>
                </a:lnTo>
                <a:close/>
                <a:moveTo>
                  <a:pt x="1169827" y="2282969"/>
                </a:moveTo>
                <a:lnTo>
                  <a:pt x="1169827" y="2322982"/>
                </a:lnTo>
                <a:lnTo>
                  <a:pt x="1209841" y="2322982"/>
                </a:lnTo>
                <a:lnTo>
                  <a:pt x="1209841" y="2282969"/>
                </a:lnTo>
                <a:close/>
                <a:moveTo>
                  <a:pt x="1096112" y="2282969"/>
                </a:moveTo>
                <a:lnTo>
                  <a:pt x="1096112" y="2322982"/>
                </a:lnTo>
                <a:lnTo>
                  <a:pt x="1136125" y="2322982"/>
                </a:lnTo>
                <a:lnTo>
                  <a:pt x="1136125" y="2282969"/>
                </a:lnTo>
                <a:close/>
                <a:moveTo>
                  <a:pt x="1022396" y="2282969"/>
                </a:moveTo>
                <a:lnTo>
                  <a:pt x="1022396" y="2322982"/>
                </a:lnTo>
                <a:lnTo>
                  <a:pt x="1062410" y="2322982"/>
                </a:lnTo>
                <a:lnTo>
                  <a:pt x="1062410" y="2282969"/>
                </a:lnTo>
                <a:close/>
                <a:moveTo>
                  <a:pt x="948681" y="2282969"/>
                </a:moveTo>
                <a:lnTo>
                  <a:pt x="948681" y="2322982"/>
                </a:lnTo>
                <a:lnTo>
                  <a:pt x="988694" y="2322982"/>
                </a:lnTo>
                <a:lnTo>
                  <a:pt x="988694" y="2282969"/>
                </a:lnTo>
                <a:close/>
                <a:moveTo>
                  <a:pt x="874965" y="2282969"/>
                </a:moveTo>
                <a:lnTo>
                  <a:pt x="874965" y="2322982"/>
                </a:lnTo>
                <a:lnTo>
                  <a:pt x="914979" y="2322982"/>
                </a:lnTo>
                <a:lnTo>
                  <a:pt x="914979" y="2282969"/>
                </a:lnTo>
                <a:close/>
                <a:moveTo>
                  <a:pt x="801249" y="2282969"/>
                </a:moveTo>
                <a:lnTo>
                  <a:pt x="801249" y="2322982"/>
                </a:lnTo>
                <a:lnTo>
                  <a:pt x="841263" y="2322982"/>
                </a:lnTo>
                <a:lnTo>
                  <a:pt x="841263" y="2282969"/>
                </a:lnTo>
                <a:close/>
                <a:moveTo>
                  <a:pt x="727534" y="2282969"/>
                </a:moveTo>
                <a:lnTo>
                  <a:pt x="727534" y="2322982"/>
                </a:lnTo>
                <a:lnTo>
                  <a:pt x="767548" y="2322982"/>
                </a:lnTo>
                <a:lnTo>
                  <a:pt x="767548" y="2282969"/>
                </a:lnTo>
                <a:close/>
                <a:moveTo>
                  <a:pt x="653818" y="2282969"/>
                </a:moveTo>
                <a:lnTo>
                  <a:pt x="653818" y="2322982"/>
                </a:lnTo>
                <a:lnTo>
                  <a:pt x="693832" y="2322982"/>
                </a:lnTo>
                <a:lnTo>
                  <a:pt x="693832" y="2282969"/>
                </a:lnTo>
                <a:close/>
                <a:moveTo>
                  <a:pt x="580103" y="2282969"/>
                </a:moveTo>
                <a:lnTo>
                  <a:pt x="580103" y="2322982"/>
                </a:lnTo>
                <a:lnTo>
                  <a:pt x="620117" y="2322982"/>
                </a:lnTo>
                <a:lnTo>
                  <a:pt x="620117" y="2282969"/>
                </a:lnTo>
                <a:close/>
                <a:moveTo>
                  <a:pt x="506387" y="2282969"/>
                </a:moveTo>
                <a:lnTo>
                  <a:pt x="506387" y="2322982"/>
                </a:lnTo>
                <a:lnTo>
                  <a:pt x="546401" y="2322982"/>
                </a:lnTo>
                <a:lnTo>
                  <a:pt x="546401" y="2282969"/>
                </a:lnTo>
                <a:close/>
                <a:moveTo>
                  <a:pt x="432672" y="2282969"/>
                </a:moveTo>
                <a:lnTo>
                  <a:pt x="432672" y="2322982"/>
                </a:lnTo>
                <a:lnTo>
                  <a:pt x="472686" y="2322982"/>
                </a:lnTo>
                <a:lnTo>
                  <a:pt x="472686" y="2282969"/>
                </a:lnTo>
                <a:close/>
                <a:moveTo>
                  <a:pt x="358956" y="2282969"/>
                </a:moveTo>
                <a:lnTo>
                  <a:pt x="358956" y="2322982"/>
                </a:lnTo>
                <a:lnTo>
                  <a:pt x="398970" y="2322982"/>
                </a:lnTo>
                <a:lnTo>
                  <a:pt x="398970" y="2282969"/>
                </a:lnTo>
                <a:close/>
                <a:moveTo>
                  <a:pt x="285241" y="2282969"/>
                </a:moveTo>
                <a:lnTo>
                  <a:pt x="285241" y="2322982"/>
                </a:lnTo>
                <a:lnTo>
                  <a:pt x="325255" y="2322982"/>
                </a:lnTo>
                <a:lnTo>
                  <a:pt x="325255" y="2282969"/>
                </a:lnTo>
                <a:close/>
                <a:moveTo>
                  <a:pt x="211525" y="2282969"/>
                </a:moveTo>
                <a:lnTo>
                  <a:pt x="211525" y="2322982"/>
                </a:lnTo>
                <a:lnTo>
                  <a:pt x="251539" y="2322982"/>
                </a:lnTo>
                <a:lnTo>
                  <a:pt x="251539" y="2282969"/>
                </a:lnTo>
                <a:close/>
                <a:moveTo>
                  <a:pt x="137810" y="2282969"/>
                </a:moveTo>
                <a:lnTo>
                  <a:pt x="137810" y="2322982"/>
                </a:lnTo>
                <a:lnTo>
                  <a:pt x="177824" y="2322982"/>
                </a:lnTo>
                <a:lnTo>
                  <a:pt x="177824" y="2282969"/>
                </a:lnTo>
                <a:close/>
                <a:moveTo>
                  <a:pt x="64088" y="2282969"/>
                </a:moveTo>
                <a:lnTo>
                  <a:pt x="64088" y="2322982"/>
                </a:lnTo>
                <a:lnTo>
                  <a:pt x="104108" y="2322982"/>
                </a:lnTo>
                <a:lnTo>
                  <a:pt x="104108" y="2282969"/>
                </a:lnTo>
                <a:close/>
                <a:moveTo>
                  <a:pt x="2570421" y="2209253"/>
                </a:moveTo>
                <a:lnTo>
                  <a:pt x="2570421" y="2249267"/>
                </a:lnTo>
                <a:lnTo>
                  <a:pt x="2610435" y="2249267"/>
                </a:lnTo>
                <a:lnTo>
                  <a:pt x="2610435" y="2209253"/>
                </a:lnTo>
                <a:close/>
                <a:moveTo>
                  <a:pt x="2496706" y="2209253"/>
                </a:moveTo>
                <a:lnTo>
                  <a:pt x="2496706" y="2249267"/>
                </a:lnTo>
                <a:lnTo>
                  <a:pt x="2536719" y="2249267"/>
                </a:lnTo>
                <a:lnTo>
                  <a:pt x="2536719" y="2209253"/>
                </a:lnTo>
                <a:close/>
                <a:moveTo>
                  <a:pt x="2422990" y="2209253"/>
                </a:moveTo>
                <a:lnTo>
                  <a:pt x="2422990" y="2249267"/>
                </a:lnTo>
                <a:lnTo>
                  <a:pt x="2463004" y="2249267"/>
                </a:lnTo>
                <a:lnTo>
                  <a:pt x="2463004" y="2209253"/>
                </a:lnTo>
                <a:close/>
                <a:moveTo>
                  <a:pt x="2349275" y="2209253"/>
                </a:moveTo>
                <a:lnTo>
                  <a:pt x="2349275" y="2249267"/>
                </a:lnTo>
                <a:lnTo>
                  <a:pt x="2389288" y="2249267"/>
                </a:lnTo>
                <a:lnTo>
                  <a:pt x="2389288" y="2209253"/>
                </a:lnTo>
                <a:close/>
                <a:moveTo>
                  <a:pt x="2275559" y="2209253"/>
                </a:moveTo>
                <a:lnTo>
                  <a:pt x="2275559" y="2249267"/>
                </a:lnTo>
                <a:lnTo>
                  <a:pt x="2315573" y="2249267"/>
                </a:lnTo>
                <a:lnTo>
                  <a:pt x="2315573" y="2209253"/>
                </a:lnTo>
                <a:close/>
                <a:moveTo>
                  <a:pt x="2201843" y="2209253"/>
                </a:moveTo>
                <a:lnTo>
                  <a:pt x="2201843" y="2249267"/>
                </a:lnTo>
                <a:lnTo>
                  <a:pt x="2241857" y="2249267"/>
                </a:lnTo>
                <a:lnTo>
                  <a:pt x="2241857" y="2209253"/>
                </a:lnTo>
                <a:close/>
                <a:moveTo>
                  <a:pt x="2128128" y="2209253"/>
                </a:moveTo>
                <a:lnTo>
                  <a:pt x="2128128" y="2249267"/>
                </a:lnTo>
                <a:lnTo>
                  <a:pt x="2168142" y="2249267"/>
                </a:lnTo>
                <a:lnTo>
                  <a:pt x="2168142" y="2209253"/>
                </a:lnTo>
                <a:close/>
                <a:moveTo>
                  <a:pt x="2054412" y="2209253"/>
                </a:moveTo>
                <a:lnTo>
                  <a:pt x="2054412" y="2249267"/>
                </a:lnTo>
                <a:lnTo>
                  <a:pt x="2094426" y="2249267"/>
                </a:lnTo>
                <a:lnTo>
                  <a:pt x="2094426" y="2209253"/>
                </a:lnTo>
                <a:close/>
                <a:moveTo>
                  <a:pt x="1980697" y="2209253"/>
                </a:moveTo>
                <a:lnTo>
                  <a:pt x="1980697" y="2249267"/>
                </a:lnTo>
                <a:lnTo>
                  <a:pt x="2020711" y="2249267"/>
                </a:lnTo>
                <a:lnTo>
                  <a:pt x="2020711" y="2209253"/>
                </a:lnTo>
                <a:close/>
                <a:moveTo>
                  <a:pt x="1906981" y="2209253"/>
                </a:moveTo>
                <a:lnTo>
                  <a:pt x="1906981" y="2249267"/>
                </a:lnTo>
                <a:lnTo>
                  <a:pt x="1946995" y="2249267"/>
                </a:lnTo>
                <a:lnTo>
                  <a:pt x="1946995" y="2209253"/>
                </a:lnTo>
                <a:close/>
                <a:moveTo>
                  <a:pt x="1833266" y="2209253"/>
                </a:moveTo>
                <a:lnTo>
                  <a:pt x="1833266" y="2249267"/>
                </a:lnTo>
                <a:lnTo>
                  <a:pt x="1873280" y="2249267"/>
                </a:lnTo>
                <a:lnTo>
                  <a:pt x="1873280" y="2209253"/>
                </a:lnTo>
                <a:close/>
                <a:moveTo>
                  <a:pt x="1759551" y="2209253"/>
                </a:moveTo>
                <a:lnTo>
                  <a:pt x="1759551" y="2249267"/>
                </a:lnTo>
                <a:lnTo>
                  <a:pt x="1799565" y="2249267"/>
                </a:lnTo>
                <a:lnTo>
                  <a:pt x="1799565" y="2209253"/>
                </a:lnTo>
                <a:close/>
                <a:moveTo>
                  <a:pt x="1685835" y="2209253"/>
                </a:moveTo>
                <a:lnTo>
                  <a:pt x="1685835" y="2249267"/>
                </a:lnTo>
                <a:lnTo>
                  <a:pt x="1725849" y="2249267"/>
                </a:lnTo>
                <a:lnTo>
                  <a:pt x="1725849" y="2209253"/>
                </a:lnTo>
                <a:close/>
                <a:moveTo>
                  <a:pt x="1612120" y="2209253"/>
                </a:moveTo>
                <a:lnTo>
                  <a:pt x="1612120" y="2249267"/>
                </a:lnTo>
                <a:lnTo>
                  <a:pt x="1652133" y="2249267"/>
                </a:lnTo>
                <a:lnTo>
                  <a:pt x="1652133" y="2209253"/>
                </a:lnTo>
                <a:close/>
                <a:moveTo>
                  <a:pt x="1538404" y="2209253"/>
                </a:moveTo>
                <a:lnTo>
                  <a:pt x="1538404" y="2249267"/>
                </a:lnTo>
                <a:lnTo>
                  <a:pt x="1578418" y="2249267"/>
                </a:lnTo>
                <a:lnTo>
                  <a:pt x="1578418" y="2209253"/>
                </a:lnTo>
                <a:close/>
                <a:moveTo>
                  <a:pt x="1464688" y="2209253"/>
                </a:moveTo>
                <a:lnTo>
                  <a:pt x="1464688" y="2249267"/>
                </a:lnTo>
                <a:lnTo>
                  <a:pt x="1504702" y="2249267"/>
                </a:lnTo>
                <a:lnTo>
                  <a:pt x="1504702" y="2209253"/>
                </a:lnTo>
                <a:close/>
                <a:moveTo>
                  <a:pt x="1390973" y="2209253"/>
                </a:moveTo>
                <a:lnTo>
                  <a:pt x="1390973" y="2249267"/>
                </a:lnTo>
                <a:lnTo>
                  <a:pt x="1430986" y="2249267"/>
                </a:lnTo>
                <a:lnTo>
                  <a:pt x="1430986" y="2209253"/>
                </a:lnTo>
                <a:close/>
                <a:moveTo>
                  <a:pt x="1317258" y="2209253"/>
                </a:moveTo>
                <a:lnTo>
                  <a:pt x="1317258" y="2249267"/>
                </a:lnTo>
                <a:lnTo>
                  <a:pt x="1357271" y="2249267"/>
                </a:lnTo>
                <a:lnTo>
                  <a:pt x="1357271" y="2209253"/>
                </a:lnTo>
                <a:close/>
                <a:moveTo>
                  <a:pt x="1243543" y="2209253"/>
                </a:moveTo>
                <a:lnTo>
                  <a:pt x="1243543" y="2249267"/>
                </a:lnTo>
                <a:lnTo>
                  <a:pt x="1283557" y="2249267"/>
                </a:lnTo>
                <a:lnTo>
                  <a:pt x="1283557" y="2209253"/>
                </a:lnTo>
                <a:close/>
                <a:moveTo>
                  <a:pt x="1169827" y="2209253"/>
                </a:moveTo>
                <a:lnTo>
                  <a:pt x="1169827" y="2249267"/>
                </a:lnTo>
                <a:lnTo>
                  <a:pt x="1209841" y="2249267"/>
                </a:lnTo>
                <a:lnTo>
                  <a:pt x="1209841" y="2209253"/>
                </a:lnTo>
                <a:close/>
                <a:moveTo>
                  <a:pt x="1096112" y="2209253"/>
                </a:moveTo>
                <a:lnTo>
                  <a:pt x="1096112" y="2249267"/>
                </a:lnTo>
                <a:lnTo>
                  <a:pt x="1136125" y="2249267"/>
                </a:lnTo>
                <a:lnTo>
                  <a:pt x="1136125" y="2209253"/>
                </a:lnTo>
                <a:close/>
                <a:moveTo>
                  <a:pt x="1022396" y="2209253"/>
                </a:moveTo>
                <a:lnTo>
                  <a:pt x="1022396" y="2249267"/>
                </a:lnTo>
                <a:lnTo>
                  <a:pt x="1062410" y="2249267"/>
                </a:lnTo>
                <a:lnTo>
                  <a:pt x="1062410" y="2209253"/>
                </a:lnTo>
                <a:close/>
                <a:moveTo>
                  <a:pt x="948681" y="2209253"/>
                </a:moveTo>
                <a:lnTo>
                  <a:pt x="948681" y="2249267"/>
                </a:lnTo>
                <a:lnTo>
                  <a:pt x="988694" y="2249267"/>
                </a:lnTo>
                <a:lnTo>
                  <a:pt x="988694" y="2209253"/>
                </a:lnTo>
                <a:close/>
                <a:moveTo>
                  <a:pt x="874965" y="2209253"/>
                </a:moveTo>
                <a:lnTo>
                  <a:pt x="874965" y="2249267"/>
                </a:lnTo>
                <a:lnTo>
                  <a:pt x="914979" y="2249267"/>
                </a:lnTo>
                <a:lnTo>
                  <a:pt x="914979" y="2209253"/>
                </a:lnTo>
                <a:close/>
                <a:moveTo>
                  <a:pt x="801249" y="2209253"/>
                </a:moveTo>
                <a:lnTo>
                  <a:pt x="801249" y="2249267"/>
                </a:lnTo>
                <a:lnTo>
                  <a:pt x="841263" y="2249267"/>
                </a:lnTo>
                <a:lnTo>
                  <a:pt x="841263" y="2209253"/>
                </a:lnTo>
                <a:close/>
                <a:moveTo>
                  <a:pt x="727534" y="2209253"/>
                </a:moveTo>
                <a:lnTo>
                  <a:pt x="727534" y="2249267"/>
                </a:lnTo>
                <a:lnTo>
                  <a:pt x="767548" y="2249267"/>
                </a:lnTo>
                <a:lnTo>
                  <a:pt x="767548" y="2209253"/>
                </a:lnTo>
                <a:close/>
                <a:moveTo>
                  <a:pt x="653818" y="2209253"/>
                </a:moveTo>
                <a:lnTo>
                  <a:pt x="653818" y="2249267"/>
                </a:lnTo>
                <a:lnTo>
                  <a:pt x="693832" y="2249267"/>
                </a:lnTo>
                <a:lnTo>
                  <a:pt x="693832" y="2209253"/>
                </a:lnTo>
                <a:close/>
                <a:moveTo>
                  <a:pt x="580103" y="2209253"/>
                </a:moveTo>
                <a:lnTo>
                  <a:pt x="580103" y="2249267"/>
                </a:lnTo>
                <a:lnTo>
                  <a:pt x="620117" y="2249267"/>
                </a:lnTo>
                <a:lnTo>
                  <a:pt x="620117" y="2209253"/>
                </a:lnTo>
                <a:close/>
                <a:moveTo>
                  <a:pt x="506387" y="2209253"/>
                </a:moveTo>
                <a:lnTo>
                  <a:pt x="506387" y="2249267"/>
                </a:lnTo>
                <a:lnTo>
                  <a:pt x="546401" y="2249267"/>
                </a:lnTo>
                <a:lnTo>
                  <a:pt x="546401" y="2209253"/>
                </a:lnTo>
                <a:close/>
                <a:moveTo>
                  <a:pt x="432672" y="2209253"/>
                </a:moveTo>
                <a:lnTo>
                  <a:pt x="432672" y="2249267"/>
                </a:lnTo>
                <a:lnTo>
                  <a:pt x="472686" y="2249267"/>
                </a:lnTo>
                <a:lnTo>
                  <a:pt x="472686" y="2209253"/>
                </a:lnTo>
                <a:close/>
                <a:moveTo>
                  <a:pt x="358956" y="2209253"/>
                </a:moveTo>
                <a:lnTo>
                  <a:pt x="358956" y="2249267"/>
                </a:lnTo>
                <a:lnTo>
                  <a:pt x="398970" y="2249267"/>
                </a:lnTo>
                <a:lnTo>
                  <a:pt x="398970" y="2209253"/>
                </a:lnTo>
                <a:close/>
                <a:moveTo>
                  <a:pt x="285241" y="2209253"/>
                </a:moveTo>
                <a:lnTo>
                  <a:pt x="285241" y="2249267"/>
                </a:lnTo>
                <a:lnTo>
                  <a:pt x="325255" y="2249267"/>
                </a:lnTo>
                <a:lnTo>
                  <a:pt x="325255" y="2209253"/>
                </a:lnTo>
                <a:close/>
                <a:moveTo>
                  <a:pt x="211525" y="2209253"/>
                </a:moveTo>
                <a:lnTo>
                  <a:pt x="211525" y="2249267"/>
                </a:lnTo>
                <a:lnTo>
                  <a:pt x="251539" y="2249267"/>
                </a:lnTo>
                <a:lnTo>
                  <a:pt x="251539" y="2209253"/>
                </a:lnTo>
                <a:close/>
                <a:moveTo>
                  <a:pt x="137810" y="2209253"/>
                </a:moveTo>
                <a:lnTo>
                  <a:pt x="137810" y="2249267"/>
                </a:lnTo>
                <a:lnTo>
                  <a:pt x="177824" y="2249267"/>
                </a:lnTo>
                <a:lnTo>
                  <a:pt x="177824" y="2209253"/>
                </a:lnTo>
                <a:close/>
                <a:moveTo>
                  <a:pt x="64088" y="2209253"/>
                </a:moveTo>
                <a:lnTo>
                  <a:pt x="64088" y="2249267"/>
                </a:lnTo>
                <a:lnTo>
                  <a:pt x="104108" y="2249267"/>
                </a:lnTo>
                <a:lnTo>
                  <a:pt x="104108" y="2209253"/>
                </a:lnTo>
                <a:close/>
                <a:moveTo>
                  <a:pt x="2570421" y="2135538"/>
                </a:moveTo>
                <a:lnTo>
                  <a:pt x="2570421" y="2175551"/>
                </a:lnTo>
                <a:lnTo>
                  <a:pt x="2610435" y="2175551"/>
                </a:lnTo>
                <a:lnTo>
                  <a:pt x="2610435" y="2135538"/>
                </a:lnTo>
                <a:close/>
                <a:moveTo>
                  <a:pt x="2496706" y="2135538"/>
                </a:moveTo>
                <a:lnTo>
                  <a:pt x="2496706" y="2175551"/>
                </a:lnTo>
                <a:lnTo>
                  <a:pt x="2536719" y="2175551"/>
                </a:lnTo>
                <a:lnTo>
                  <a:pt x="2536719" y="2135538"/>
                </a:lnTo>
                <a:close/>
                <a:moveTo>
                  <a:pt x="2422990" y="2135538"/>
                </a:moveTo>
                <a:lnTo>
                  <a:pt x="2422990" y="2175551"/>
                </a:lnTo>
                <a:lnTo>
                  <a:pt x="2463004" y="2175551"/>
                </a:lnTo>
                <a:lnTo>
                  <a:pt x="2463004" y="2135538"/>
                </a:lnTo>
                <a:close/>
                <a:moveTo>
                  <a:pt x="2349275" y="2135538"/>
                </a:moveTo>
                <a:lnTo>
                  <a:pt x="2349275" y="2175551"/>
                </a:lnTo>
                <a:lnTo>
                  <a:pt x="2389288" y="2175551"/>
                </a:lnTo>
                <a:lnTo>
                  <a:pt x="2389288" y="2135538"/>
                </a:lnTo>
                <a:close/>
                <a:moveTo>
                  <a:pt x="2275559" y="2135538"/>
                </a:moveTo>
                <a:lnTo>
                  <a:pt x="2275559" y="2175551"/>
                </a:lnTo>
                <a:lnTo>
                  <a:pt x="2315573" y="2175551"/>
                </a:lnTo>
                <a:lnTo>
                  <a:pt x="2315573" y="2135538"/>
                </a:lnTo>
                <a:close/>
                <a:moveTo>
                  <a:pt x="2201843" y="2135538"/>
                </a:moveTo>
                <a:lnTo>
                  <a:pt x="2201843" y="2175551"/>
                </a:lnTo>
                <a:lnTo>
                  <a:pt x="2241857" y="2175551"/>
                </a:lnTo>
                <a:lnTo>
                  <a:pt x="2241857" y="2135538"/>
                </a:lnTo>
                <a:close/>
                <a:moveTo>
                  <a:pt x="2128128" y="2135538"/>
                </a:moveTo>
                <a:lnTo>
                  <a:pt x="2128128" y="2175551"/>
                </a:lnTo>
                <a:lnTo>
                  <a:pt x="2168142" y="2175551"/>
                </a:lnTo>
                <a:lnTo>
                  <a:pt x="2168142" y="2135538"/>
                </a:lnTo>
                <a:close/>
                <a:moveTo>
                  <a:pt x="2054412" y="2135538"/>
                </a:moveTo>
                <a:lnTo>
                  <a:pt x="2054412" y="2175551"/>
                </a:lnTo>
                <a:lnTo>
                  <a:pt x="2094426" y="2175551"/>
                </a:lnTo>
                <a:lnTo>
                  <a:pt x="2094426" y="2135538"/>
                </a:lnTo>
                <a:close/>
                <a:moveTo>
                  <a:pt x="1980697" y="2135538"/>
                </a:moveTo>
                <a:lnTo>
                  <a:pt x="1980697" y="2175551"/>
                </a:lnTo>
                <a:lnTo>
                  <a:pt x="2020711" y="2175551"/>
                </a:lnTo>
                <a:lnTo>
                  <a:pt x="2020711" y="2135538"/>
                </a:lnTo>
                <a:close/>
                <a:moveTo>
                  <a:pt x="1906981" y="2135538"/>
                </a:moveTo>
                <a:lnTo>
                  <a:pt x="1906981" y="2175551"/>
                </a:lnTo>
                <a:lnTo>
                  <a:pt x="1946995" y="2175551"/>
                </a:lnTo>
                <a:lnTo>
                  <a:pt x="1946995" y="2135538"/>
                </a:lnTo>
                <a:close/>
                <a:moveTo>
                  <a:pt x="1833266" y="2135538"/>
                </a:moveTo>
                <a:lnTo>
                  <a:pt x="1833266" y="2175551"/>
                </a:lnTo>
                <a:lnTo>
                  <a:pt x="1873280" y="2175551"/>
                </a:lnTo>
                <a:lnTo>
                  <a:pt x="1873280" y="2135538"/>
                </a:lnTo>
                <a:close/>
                <a:moveTo>
                  <a:pt x="1759551" y="2135538"/>
                </a:moveTo>
                <a:lnTo>
                  <a:pt x="1759551" y="2175551"/>
                </a:lnTo>
                <a:lnTo>
                  <a:pt x="1799565" y="2175551"/>
                </a:lnTo>
                <a:lnTo>
                  <a:pt x="1799565" y="2135538"/>
                </a:lnTo>
                <a:close/>
                <a:moveTo>
                  <a:pt x="1685835" y="2135538"/>
                </a:moveTo>
                <a:lnTo>
                  <a:pt x="1685835" y="2175551"/>
                </a:lnTo>
                <a:lnTo>
                  <a:pt x="1725849" y="2175551"/>
                </a:lnTo>
                <a:lnTo>
                  <a:pt x="1725849" y="2135538"/>
                </a:lnTo>
                <a:close/>
                <a:moveTo>
                  <a:pt x="1612120" y="2135538"/>
                </a:moveTo>
                <a:lnTo>
                  <a:pt x="1612120" y="2175551"/>
                </a:lnTo>
                <a:lnTo>
                  <a:pt x="1652133" y="2175551"/>
                </a:lnTo>
                <a:lnTo>
                  <a:pt x="1652133" y="2135538"/>
                </a:lnTo>
                <a:close/>
                <a:moveTo>
                  <a:pt x="1538404" y="2135538"/>
                </a:moveTo>
                <a:lnTo>
                  <a:pt x="1538404" y="2175551"/>
                </a:lnTo>
                <a:lnTo>
                  <a:pt x="1578418" y="2175551"/>
                </a:lnTo>
                <a:lnTo>
                  <a:pt x="1578418" y="2135538"/>
                </a:lnTo>
                <a:close/>
                <a:moveTo>
                  <a:pt x="1464688" y="2135538"/>
                </a:moveTo>
                <a:lnTo>
                  <a:pt x="1464688" y="2175551"/>
                </a:lnTo>
                <a:lnTo>
                  <a:pt x="1504702" y="2175551"/>
                </a:lnTo>
                <a:lnTo>
                  <a:pt x="1504702" y="2135538"/>
                </a:lnTo>
                <a:close/>
                <a:moveTo>
                  <a:pt x="1390973" y="2135538"/>
                </a:moveTo>
                <a:lnTo>
                  <a:pt x="1390973" y="2175551"/>
                </a:lnTo>
                <a:lnTo>
                  <a:pt x="1430986" y="2175551"/>
                </a:lnTo>
                <a:lnTo>
                  <a:pt x="1430986" y="2135538"/>
                </a:lnTo>
                <a:close/>
                <a:moveTo>
                  <a:pt x="1317258" y="2135538"/>
                </a:moveTo>
                <a:lnTo>
                  <a:pt x="1317258" y="2175551"/>
                </a:lnTo>
                <a:lnTo>
                  <a:pt x="1357271" y="2175551"/>
                </a:lnTo>
                <a:lnTo>
                  <a:pt x="1357271" y="2135538"/>
                </a:lnTo>
                <a:close/>
                <a:moveTo>
                  <a:pt x="1243543" y="2135538"/>
                </a:moveTo>
                <a:lnTo>
                  <a:pt x="1243543" y="2175551"/>
                </a:lnTo>
                <a:lnTo>
                  <a:pt x="1283557" y="2175551"/>
                </a:lnTo>
                <a:lnTo>
                  <a:pt x="1283557" y="2135538"/>
                </a:lnTo>
                <a:close/>
                <a:moveTo>
                  <a:pt x="1169827" y="2135538"/>
                </a:moveTo>
                <a:lnTo>
                  <a:pt x="1169827" y="2175551"/>
                </a:lnTo>
                <a:lnTo>
                  <a:pt x="1209841" y="2175551"/>
                </a:lnTo>
                <a:lnTo>
                  <a:pt x="1209841" y="2135538"/>
                </a:lnTo>
                <a:close/>
                <a:moveTo>
                  <a:pt x="1096112" y="2135538"/>
                </a:moveTo>
                <a:lnTo>
                  <a:pt x="1096112" y="2175551"/>
                </a:lnTo>
                <a:lnTo>
                  <a:pt x="1136125" y="2175551"/>
                </a:lnTo>
                <a:lnTo>
                  <a:pt x="1136125" y="2135538"/>
                </a:lnTo>
                <a:close/>
                <a:moveTo>
                  <a:pt x="1022396" y="2135538"/>
                </a:moveTo>
                <a:lnTo>
                  <a:pt x="1022396" y="2175551"/>
                </a:lnTo>
                <a:lnTo>
                  <a:pt x="1062410" y="2175551"/>
                </a:lnTo>
                <a:lnTo>
                  <a:pt x="1062410" y="2135538"/>
                </a:lnTo>
                <a:close/>
                <a:moveTo>
                  <a:pt x="948681" y="2135538"/>
                </a:moveTo>
                <a:lnTo>
                  <a:pt x="948681" y="2175551"/>
                </a:lnTo>
                <a:lnTo>
                  <a:pt x="988694" y="2175551"/>
                </a:lnTo>
                <a:lnTo>
                  <a:pt x="988694" y="2135538"/>
                </a:lnTo>
                <a:close/>
                <a:moveTo>
                  <a:pt x="874965" y="2135538"/>
                </a:moveTo>
                <a:lnTo>
                  <a:pt x="874965" y="2175551"/>
                </a:lnTo>
                <a:lnTo>
                  <a:pt x="914979" y="2175551"/>
                </a:lnTo>
                <a:lnTo>
                  <a:pt x="914979" y="2135538"/>
                </a:lnTo>
                <a:close/>
                <a:moveTo>
                  <a:pt x="801249" y="2135538"/>
                </a:moveTo>
                <a:lnTo>
                  <a:pt x="801249" y="2175551"/>
                </a:lnTo>
                <a:lnTo>
                  <a:pt x="841263" y="2175551"/>
                </a:lnTo>
                <a:lnTo>
                  <a:pt x="841263" y="2135538"/>
                </a:lnTo>
                <a:close/>
                <a:moveTo>
                  <a:pt x="727534" y="2135538"/>
                </a:moveTo>
                <a:lnTo>
                  <a:pt x="727534" y="2175551"/>
                </a:lnTo>
                <a:lnTo>
                  <a:pt x="767548" y="2175551"/>
                </a:lnTo>
                <a:lnTo>
                  <a:pt x="767548" y="2135538"/>
                </a:lnTo>
                <a:close/>
                <a:moveTo>
                  <a:pt x="653818" y="2135538"/>
                </a:moveTo>
                <a:lnTo>
                  <a:pt x="653818" y="2175551"/>
                </a:lnTo>
                <a:lnTo>
                  <a:pt x="693832" y="2175551"/>
                </a:lnTo>
                <a:lnTo>
                  <a:pt x="693832" y="2135538"/>
                </a:lnTo>
                <a:close/>
                <a:moveTo>
                  <a:pt x="580103" y="2135538"/>
                </a:moveTo>
                <a:lnTo>
                  <a:pt x="580103" y="2175551"/>
                </a:lnTo>
                <a:lnTo>
                  <a:pt x="620117" y="2175551"/>
                </a:lnTo>
                <a:lnTo>
                  <a:pt x="620117" y="2135538"/>
                </a:lnTo>
                <a:close/>
                <a:moveTo>
                  <a:pt x="506387" y="2135538"/>
                </a:moveTo>
                <a:lnTo>
                  <a:pt x="506387" y="2175551"/>
                </a:lnTo>
                <a:lnTo>
                  <a:pt x="546401" y="2175551"/>
                </a:lnTo>
                <a:lnTo>
                  <a:pt x="546401" y="2135538"/>
                </a:lnTo>
                <a:close/>
                <a:moveTo>
                  <a:pt x="432672" y="2135538"/>
                </a:moveTo>
                <a:lnTo>
                  <a:pt x="432672" y="2175551"/>
                </a:lnTo>
                <a:lnTo>
                  <a:pt x="472686" y="2175551"/>
                </a:lnTo>
                <a:lnTo>
                  <a:pt x="472686" y="2135538"/>
                </a:lnTo>
                <a:close/>
                <a:moveTo>
                  <a:pt x="358956" y="2135538"/>
                </a:moveTo>
                <a:lnTo>
                  <a:pt x="358956" y="2175551"/>
                </a:lnTo>
                <a:lnTo>
                  <a:pt x="398970" y="2175551"/>
                </a:lnTo>
                <a:lnTo>
                  <a:pt x="398970" y="2135538"/>
                </a:lnTo>
                <a:close/>
                <a:moveTo>
                  <a:pt x="285241" y="2135538"/>
                </a:moveTo>
                <a:lnTo>
                  <a:pt x="285241" y="2175551"/>
                </a:lnTo>
                <a:lnTo>
                  <a:pt x="325255" y="2175551"/>
                </a:lnTo>
                <a:lnTo>
                  <a:pt x="325255" y="2135538"/>
                </a:lnTo>
                <a:close/>
                <a:moveTo>
                  <a:pt x="211525" y="2135538"/>
                </a:moveTo>
                <a:lnTo>
                  <a:pt x="211525" y="2175551"/>
                </a:lnTo>
                <a:lnTo>
                  <a:pt x="251539" y="2175551"/>
                </a:lnTo>
                <a:lnTo>
                  <a:pt x="251539" y="2135538"/>
                </a:lnTo>
                <a:close/>
                <a:moveTo>
                  <a:pt x="137810" y="2135538"/>
                </a:moveTo>
                <a:lnTo>
                  <a:pt x="137810" y="2175551"/>
                </a:lnTo>
                <a:lnTo>
                  <a:pt x="177824" y="2175551"/>
                </a:lnTo>
                <a:lnTo>
                  <a:pt x="177824" y="2135538"/>
                </a:lnTo>
                <a:close/>
                <a:moveTo>
                  <a:pt x="64088" y="2135538"/>
                </a:moveTo>
                <a:lnTo>
                  <a:pt x="64088" y="2175551"/>
                </a:lnTo>
                <a:lnTo>
                  <a:pt x="104108" y="2175551"/>
                </a:lnTo>
                <a:lnTo>
                  <a:pt x="104108" y="2135538"/>
                </a:lnTo>
                <a:close/>
                <a:moveTo>
                  <a:pt x="2570421" y="2061822"/>
                </a:moveTo>
                <a:lnTo>
                  <a:pt x="2570421" y="2101836"/>
                </a:lnTo>
                <a:lnTo>
                  <a:pt x="2610435" y="2101836"/>
                </a:lnTo>
                <a:lnTo>
                  <a:pt x="2610435" y="2061822"/>
                </a:lnTo>
                <a:close/>
                <a:moveTo>
                  <a:pt x="2496706" y="2061822"/>
                </a:moveTo>
                <a:lnTo>
                  <a:pt x="2496706" y="2101836"/>
                </a:lnTo>
                <a:lnTo>
                  <a:pt x="2536719" y="2101836"/>
                </a:lnTo>
                <a:lnTo>
                  <a:pt x="2536719" y="2061822"/>
                </a:lnTo>
                <a:close/>
                <a:moveTo>
                  <a:pt x="2422990" y="2061822"/>
                </a:moveTo>
                <a:lnTo>
                  <a:pt x="2422990" y="2101836"/>
                </a:lnTo>
                <a:lnTo>
                  <a:pt x="2463004" y="2101836"/>
                </a:lnTo>
                <a:lnTo>
                  <a:pt x="2463004" y="2061822"/>
                </a:lnTo>
                <a:close/>
                <a:moveTo>
                  <a:pt x="2349275" y="2061822"/>
                </a:moveTo>
                <a:lnTo>
                  <a:pt x="2349275" y="2101836"/>
                </a:lnTo>
                <a:lnTo>
                  <a:pt x="2389288" y="2101836"/>
                </a:lnTo>
                <a:lnTo>
                  <a:pt x="2389288" y="2061822"/>
                </a:lnTo>
                <a:close/>
                <a:moveTo>
                  <a:pt x="2275559" y="2061822"/>
                </a:moveTo>
                <a:lnTo>
                  <a:pt x="2275559" y="2101836"/>
                </a:lnTo>
                <a:lnTo>
                  <a:pt x="2315573" y="2101836"/>
                </a:lnTo>
                <a:lnTo>
                  <a:pt x="2315573" y="2061822"/>
                </a:lnTo>
                <a:close/>
                <a:moveTo>
                  <a:pt x="2201843" y="2061822"/>
                </a:moveTo>
                <a:lnTo>
                  <a:pt x="2201843" y="2101836"/>
                </a:lnTo>
                <a:lnTo>
                  <a:pt x="2241857" y="2101836"/>
                </a:lnTo>
                <a:lnTo>
                  <a:pt x="2241857" y="2061822"/>
                </a:lnTo>
                <a:close/>
                <a:moveTo>
                  <a:pt x="2128128" y="2061822"/>
                </a:moveTo>
                <a:lnTo>
                  <a:pt x="2128128" y="2101836"/>
                </a:lnTo>
                <a:lnTo>
                  <a:pt x="2168142" y="2101836"/>
                </a:lnTo>
                <a:lnTo>
                  <a:pt x="2168142" y="2061822"/>
                </a:lnTo>
                <a:close/>
                <a:moveTo>
                  <a:pt x="2054412" y="2061822"/>
                </a:moveTo>
                <a:lnTo>
                  <a:pt x="2054412" y="2101836"/>
                </a:lnTo>
                <a:lnTo>
                  <a:pt x="2094426" y="2101836"/>
                </a:lnTo>
                <a:lnTo>
                  <a:pt x="2094426" y="2061822"/>
                </a:lnTo>
                <a:close/>
                <a:moveTo>
                  <a:pt x="1980697" y="2061822"/>
                </a:moveTo>
                <a:lnTo>
                  <a:pt x="1980697" y="2101836"/>
                </a:lnTo>
                <a:lnTo>
                  <a:pt x="2020711" y="2101836"/>
                </a:lnTo>
                <a:lnTo>
                  <a:pt x="2020711" y="2061822"/>
                </a:lnTo>
                <a:close/>
                <a:moveTo>
                  <a:pt x="1906981" y="2061822"/>
                </a:moveTo>
                <a:lnTo>
                  <a:pt x="1906981" y="2101836"/>
                </a:lnTo>
                <a:lnTo>
                  <a:pt x="1946995" y="2101836"/>
                </a:lnTo>
                <a:lnTo>
                  <a:pt x="1946995" y="2061822"/>
                </a:lnTo>
                <a:close/>
                <a:moveTo>
                  <a:pt x="1833266" y="2061822"/>
                </a:moveTo>
                <a:lnTo>
                  <a:pt x="1833266" y="2101836"/>
                </a:lnTo>
                <a:lnTo>
                  <a:pt x="1873280" y="2101836"/>
                </a:lnTo>
                <a:lnTo>
                  <a:pt x="1873280" y="2061822"/>
                </a:lnTo>
                <a:close/>
                <a:moveTo>
                  <a:pt x="1759551" y="2061822"/>
                </a:moveTo>
                <a:lnTo>
                  <a:pt x="1759551" y="2101836"/>
                </a:lnTo>
                <a:lnTo>
                  <a:pt x="1799565" y="2101836"/>
                </a:lnTo>
                <a:lnTo>
                  <a:pt x="1799565" y="2061822"/>
                </a:lnTo>
                <a:close/>
                <a:moveTo>
                  <a:pt x="1685835" y="2061822"/>
                </a:moveTo>
                <a:lnTo>
                  <a:pt x="1685835" y="2101836"/>
                </a:lnTo>
                <a:lnTo>
                  <a:pt x="1725849" y="2101836"/>
                </a:lnTo>
                <a:lnTo>
                  <a:pt x="1725849" y="2061822"/>
                </a:lnTo>
                <a:close/>
                <a:moveTo>
                  <a:pt x="1612120" y="2061822"/>
                </a:moveTo>
                <a:lnTo>
                  <a:pt x="1612120" y="2101836"/>
                </a:lnTo>
                <a:lnTo>
                  <a:pt x="1652133" y="2101836"/>
                </a:lnTo>
                <a:lnTo>
                  <a:pt x="1652133" y="2061822"/>
                </a:lnTo>
                <a:close/>
                <a:moveTo>
                  <a:pt x="1538404" y="2061822"/>
                </a:moveTo>
                <a:lnTo>
                  <a:pt x="1538404" y="2101836"/>
                </a:lnTo>
                <a:lnTo>
                  <a:pt x="1578418" y="2101836"/>
                </a:lnTo>
                <a:lnTo>
                  <a:pt x="1578418" y="2061822"/>
                </a:lnTo>
                <a:close/>
                <a:moveTo>
                  <a:pt x="1464688" y="2061822"/>
                </a:moveTo>
                <a:lnTo>
                  <a:pt x="1464688" y="2101836"/>
                </a:lnTo>
                <a:lnTo>
                  <a:pt x="1504702" y="2101836"/>
                </a:lnTo>
                <a:lnTo>
                  <a:pt x="1504702" y="2061822"/>
                </a:lnTo>
                <a:close/>
                <a:moveTo>
                  <a:pt x="1390973" y="2061822"/>
                </a:moveTo>
                <a:lnTo>
                  <a:pt x="1390973" y="2101836"/>
                </a:lnTo>
                <a:lnTo>
                  <a:pt x="1430986" y="2101836"/>
                </a:lnTo>
                <a:lnTo>
                  <a:pt x="1430986" y="2061822"/>
                </a:lnTo>
                <a:close/>
                <a:moveTo>
                  <a:pt x="1317258" y="2061822"/>
                </a:moveTo>
                <a:lnTo>
                  <a:pt x="1317258" y="2101836"/>
                </a:lnTo>
                <a:lnTo>
                  <a:pt x="1357271" y="2101836"/>
                </a:lnTo>
                <a:lnTo>
                  <a:pt x="1357271" y="2061822"/>
                </a:lnTo>
                <a:close/>
                <a:moveTo>
                  <a:pt x="1243543" y="2061822"/>
                </a:moveTo>
                <a:lnTo>
                  <a:pt x="1243543" y="2101836"/>
                </a:lnTo>
                <a:lnTo>
                  <a:pt x="1283557" y="2101836"/>
                </a:lnTo>
                <a:lnTo>
                  <a:pt x="1283557" y="2061822"/>
                </a:lnTo>
                <a:close/>
                <a:moveTo>
                  <a:pt x="1169827" y="2061822"/>
                </a:moveTo>
                <a:lnTo>
                  <a:pt x="1169827" y="2101836"/>
                </a:lnTo>
                <a:lnTo>
                  <a:pt x="1209841" y="2101836"/>
                </a:lnTo>
                <a:lnTo>
                  <a:pt x="1209841" y="2061822"/>
                </a:lnTo>
                <a:close/>
                <a:moveTo>
                  <a:pt x="1096112" y="2061822"/>
                </a:moveTo>
                <a:lnTo>
                  <a:pt x="1096112" y="2101836"/>
                </a:lnTo>
                <a:lnTo>
                  <a:pt x="1136125" y="2101836"/>
                </a:lnTo>
                <a:lnTo>
                  <a:pt x="1136125" y="2061822"/>
                </a:lnTo>
                <a:close/>
                <a:moveTo>
                  <a:pt x="1022396" y="2061822"/>
                </a:moveTo>
                <a:lnTo>
                  <a:pt x="1022396" y="2101836"/>
                </a:lnTo>
                <a:lnTo>
                  <a:pt x="1062410" y="2101836"/>
                </a:lnTo>
                <a:lnTo>
                  <a:pt x="1062410" y="2061822"/>
                </a:lnTo>
                <a:close/>
                <a:moveTo>
                  <a:pt x="948681" y="2061822"/>
                </a:moveTo>
                <a:lnTo>
                  <a:pt x="948681" y="2101836"/>
                </a:lnTo>
                <a:lnTo>
                  <a:pt x="988694" y="2101836"/>
                </a:lnTo>
                <a:lnTo>
                  <a:pt x="988694" y="2061822"/>
                </a:lnTo>
                <a:close/>
                <a:moveTo>
                  <a:pt x="874965" y="2061822"/>
                </a:moveTo>
                <a:lnTo>
                  <a:pt x="874965" y="2101836"/>
                </a:lnTo>
                <a:lnTo>
                  <a:pt x="914979" y="2101836"/>
                </a:lnTo>
                <a:lnTo>
                  <a:pt x="914979" y="2061822"/>
                </a:lnTo>
                <a:close/>
                <a:moveTo>
                  <a:pt x="801249" y="2061822"/>
                </a:moveTo>
                <a:lnTo>
                  <a:pt x="801249" y="2101836"/>
                </a:lnTo>
                <a:lnTo>
                  <a:pt x="841263" y="2101836"/>
                </a:lnTo>
                <a:lnTo>
                  <a:pt x="841263" y="2061822"/>
                </a:lnTo>
                <a:close/>
                <a:moveTo>
                  <a:pt x="727534" y="2061822"/>
                </a:moveTo>
                <a:lnTo>
                  <a:pt x="727534" y="2101836"/>
                </a:lnTo>
                <a:lnTo>
                  <a:pt x="767548" y="2101836"/>
                </a:lnTo>
                <a:lnTo>
                  <a:pt x="767548" y="2061822"/>
                </a:lnTo>
                <a:close/>
                <a:moveTo>
                  <a:pt x="653818" y="2061822"/>
                </a:moveTo>
                <a:lnTo>
                  <a:pt x="653818" y="2101836"/>
                </a:lnTo>
                <a:lnTo>
                  <a:pt x="693832" y="2101836"/>
                </a:lnTo>
                <a:lnTo>
                  <a:pt x="693832" y="2061822"/>
                </a:lnTo>
                <a:close/>
                <a:moveTo>
                  <a:pt x="580103" y="2061822"/>
                </a:moveTo>
                <a:lnTo>
                  <a:pt x="580103" y="2101836"/>
                </a:lnTo>
                <a:lnTo>
                  <a:pt x="620117" y="2101836"/>
                </a:lnTo>
                <a:lnTo>
                  <a:pt x="620117" y="2061822"/>
                </a:lnTo>
                <a:close/>
                <a:moveTo>
                  <a:pt x="506387" y="2061822"/>
                </a:moveTo>
                <a:lnTo>
                  <a:pt x="506387" y="2101836"/>
                </a:lnTo>
                <a:lnTo>
                  <a:pt x="546401" y="2101836"/>
                </a:lnTo>
                <a:lnTo>
                  <a:pt x="546401" y="2061822"/>
                </a:lnTo>
                <a:close/>
                <a:moveTo>
                  <a:pt x="432672" y="2061822"/>
                </a:moveTo>
                <a:lnTo>
                  <a:pt x="432672" y="2101836"/>
                </a:lnTo>
                <a:lnTo>
                  <a:pt x="472686" y="2101836"/>
                </a:lnTo>
                <a:lnTo>
                  <a:pt x="472686" y="2061822"/>
                </a:lnTo>
                <a:close/>
                <a:moveTo>
                  <a:pt x="358956" y="2061822"/>
                </a:moveTo>
                <a:lnTo>
                  <a:pt x="358956" y="2101836"/>
                </a:lnTo>
                <a:lnTo>
                  <a:pt x="398970" y="2101836"/>
                </a:lnTo>
                <a:lnTo>
                  <a:pt x="398970" y="2061822"/>
                </a:lnTo>
                <a:close/>
                <a:moveTo>
                  <a:pt x="285241" y="2061822"/>
                </a:moveTo>
                <a:lnTo>
                  <a:pt x="285241" y="2101836"/>
                </a:lnTo>
                <a:lnTo>
                  <a:pt x="325255" y="2101836"/>
                </a:lnTo>
                <a:lnTo>
                  <a:pt x="325255" y="2061822"/>
                </a:lnTo>
                <a:close/>
                <a:moveTo>
                  <a:pt x="211525" y="2061822"/>
                </a:moveTo>
                <a:lnTo>
                  <a:pt x="211525" y="2101836"/>
                </a:lnTo>
                <a:lnTo>
                  <a:pt x="251539" y="2101836"/>
                </a:lnTo>
                <a:lnTo>
                  <a:pt x="251539" y="2061822"/>
                </a:lnTo>
                <a:close/>
                <a:moveTo>
                  <a:pt x="137810" y="2061822"/>
                </a:moveTo>
                <a:lnTo>
                  <a:pt x="137810" y="2101836"/>
                </a:lnTo>
                <a:lnTo>
                  <a:pt x="177824" y="2101836"/>
                </a:lnTo>
                <a:lnTo>
                  <a:pt x="177824" y="2061822"/>
                </a:lnTo>
                <a:close/>
                <a:moveTo>
                  <a:pt x="64088" y="2061822"/>
                </a:moveTo>
                <a:lnTo>
                  <a:pt x="64088" y="2101836"/>
                </a:lnTo>
                <a:lnTo>
                  <a:pt x="104108" y="2101836"/>
                </a:lnTo>
                <a:lnTo>
                  <a:pt x="104108" y="2061822"/>
                </a:lnTo>
                <a:close/>
                <a:moveTo>
                  <a:pt x="2570421" y="1988107"/>
                </a:moveTo>
                <a:lnTo>
                  <a:pt x="2570421" y="2028120"/>
                </a:lnTo>
                <a:lnTo>
                  <a:pt x="2610435" y="2028120"/>
                </a:lnTo>
                <a:lnTo>
                  <a:pt x="2610435" y="1988107"/>
                </a:lnTo>
                <a:close/>
                <a:moveTo>
                  <a:pt x="2496706" y="1988107"/>
                </a:moveTo>
                <a:lnTo>
                  <a:pt x="2496706" y="2028120"/>
                </a:lnTo>
                <a:lnTo>
                  <a:pt x="2536719" y="2028120"/>
                </a:lnTo>
                <a:lnTo>
                  <a:pt x="2536719" y="1988107"/>
                </a:lnTo>
                <a:close/>
                <a:moveTo>
                  <a:pt x="2422990" y="1988107"/>
                </a:moveTo>
                <a:lnTo>
                  <a:pt x="2422990" y="2028120"/>
                </a:lnTo>
                <a:lnTo>
                  <a:pt x="2463004" y="2028120"/>
                </a:lnTo>
                <a:lnTo>
                  <a:pt x="2463004" y="1988107"/>
                </a:lnTo>
                <a:close/>
                <a:moveTo>
                  <a:pt x="2349275" y="1988107"/>
                </a:moveTo>
                <a:lnTo>
                  <a:pt x="2349275" y="2028120"/>
                </a:lnTo>
                <a:lnTo>
                  <a:pt x="2389288" y="2028120"/>
                </a:lnTo>
                <a:lnTo>
                  <a:pt x="2389288" y="1988107"/>
                </a:lnTo>
                <a:close/>
                <a:moveTo>
                  <a:pt x="2275559" y="1988107"/>
                </a:moveTo>
                <a:lnTo>
                  <a:pt x="2275559" y="2028120"/>
                </a:lnTo>
                <a:lnTo>
                  <a:pt x="2315573" y="2028120"/>
                </a:lnTo>
                <a:lnTo>
                  <a:pt x="2315573" y="1988107"/>
                </a:lnTo>
                <a:close/>
                <a:moveTo>
                  <a:pt x="2201843" y="1988107"/>
                </a:moveTo>
                <a:lnTo>
                  <a:pt x="2201843" y="2028120"/>
                </a:lnTo>
                <a:lnTo>
                  <a:pt x="2241857" y="2028120"/>
                </a:lnTo>
                <a:lnTo>
                  <a:pt x="2241857" y="1988107"/>
                </a:lnTo>
                <a:close/>
                <a:moveTo>
                  <a:pt x="2128128" y="1988107"/>
                </a:moveTo>
                <a:lnTo>
                  <a:pt x="2128128" y="2028120"/>
                </a:lnTo>
                <a:lnTo>
                  <a:pt x="2168142" y="2028120"/>
                </a:lnTo>
                <a:lnTo>
                  <a:pt x="2168142" y="1988107"/>
                </a:lnTo>
                <a:close/>
                <a:moveTo>
                  <a:pt x="2054412" y="1988107"/>
                </a:moveTo>
                <a:lnTo>
                  <a:pt x="2054412" y="2028120"/>
                </a:lnTo>
                <a:lnTo>
                  <a:pt x="2094426" y="2028120"/>
                </a:lnTo>
                <a:lnTo>
                  <a:pt x="2094426" y="1988107"/>
                </a:lnTo>
                <a:close/>
                <a:moveTo>
                  <a:pt x="1980697" y="1988107"/>
                </a:moveTo>
                <a:lnTo>
                  <a:pt x="1980697" y="2028120"/>
                </a:lnTo>
                <a:lnTo>
                  <a:pt x="2020711" y="2028120"/>
                </a:lnTo>
                <a:lnTo>
                  <a:pt x="2020711" y="1988107"/>
                </a:lnTo>
                <a:close/>
                <a:moveTo>
                  <a:pt x="1906981" y="1988107"/>
                </a:moveTo>
                <a:lnTo>
                  <a:pt x="1906981" y="2028120"/>
                </a:lnTo>
                <a:lnTo>
                  <a:pt x="1946995" y="2028120"/>
                </a:lnTo>
                <a:lnTo>
                  <a:pt x="1946995" y="1988107"/>
                </a:lnTo>
                <a:close/>
                <a:moveTo>
                  <a:pt x="1833266" y="1988107"/>
                </a:moveTo>
                <a:lnTo>
                  <a:pt x="1833266" y="2028120"/>
                </a:lnTo>
                <a:lnTo>
                  <a:pt x="1873280" y="2028120"/>
                </a:lnTo>
                <a:lnTo>
                  <a:pt x="1873280" y="1988107"/>
                </a:lnTo>
                <a:close/>
                <a:moveTo>
                  <a:pt x="1759551" y="1988107"/>
                </a:moveTo>
                <a:lnTo>
                  <a:pt x="1759551" y="2028120"/>
                </a:lnTo>
                <a:lnTo>
                  <a:pt x="1799565" y="2028120"/>
                </a:lnTo>
                <a:lnTo>
                  <a:pt x="1799565" y="1988107"/>
                </a:lnTo>
                <a:close/>
                <a:moveTo>
                  <a:pt x="1685835" y="1988107"/>
                </a:moveTo>
                <a:lnTo>
                  <a:pt x="1685835" y="2028120"/>
                </a:lnTo>
                <a:lnTo>
                  <a:pt x="1725849" y="2028120"/>
                </a:lnTo>
                <a:lnTo>
                  <a:pt x="1725849" y="1988107"/>
                </a:lnTo>
                <a:close/>
                <a:moveTo>
                  <a:pt x="1612120" y="1988107"/>
                </a:moveTo>
                <a:lnTo>
                  <a:pt x="1612120" y="2028120"/>
                </a:lnTo>
                <a:lnTo>
                  <a:pt x="1652133" y="2028120"/>
                </a:lnTo>
                <a:lnTo>
                  <a:pt x="1652133" y="1988107"/>
                </a:lnTo>
                <a:close/>
                <a:moveTo>
                  <a:pt x="1538404" y="1988107"/>
                </a:moveTo>
                <a:lnTo>
                  <a:pt x="1538404" y="2028120"/>
                </a:lnTo>
                <a:lnTo>
                  <a:pt x="1578418" y="2028120"/>
                </a:lnTo>
                <a:lnTo>
                  <a:pt x="1578418" y="1988107"/>
                </a:lnTo>
                <a:close/>
                <a:moveTo>
                  <a:pt x="1464688" y="1988107"/>
                </a:moveTo>
                <a:lnTo>
                  <a:pt x="1464688" y="2028120"/>
                </a:lnTo>
                <a:lnTo>
                  <a:pt x="1504702" y="2028120"/>
                </a:lnTo>
                <a:lnTo>
                  <a:pt x="1504702" y="1988107"/>
                </a:lnTo>
                <a:close/>
                <a:moveTo>
                  <a:pt x="1390973" y="1988107"/>
                </a:moveTo>
                <a:lnTo>
                  <a:pt x="1390973" y="2028120"/>
                </a:lnTo>
                <a:lnTo>
                  <a:pt x="1430986" y="2028120"/>
                </a:lnTo>
                <a:lnTo>
                  <a:pt x="1430986" y="1988107"/>
                </a:lnTo>
                <a:close/>
                <a:moveTo>
                  <a:pt x="1317258" y="1988107"/>
                </a:moveTo>
                <a:lnTo>
                  <a:pt x="1317258" y="2028120"/>
                </a:lnTo>
                <a:lnTo>
                  <a:pt x="1357271" y="2028120"/>
                </a:lnTo>
                <a:lnTo>
                  <a:pt x="1357271" y="1988107"/>
                </a:lnTo>
                <a:close/>
                <a:moveTo>
                  <a:pt x="1243543" y="1988107"/>
                </a:moveTo>
                <a:lnTo>
                  <a:pt x="1243543" y="2028120"/>
                </a:lnTo>
                <a:lnTo>
                  <a:pt x="1283557" y="2028120"/>
                </a:lnTo>
                <a:lnTo>
                  <a:pt x="1283557" y="1988107"/>
                </a:lnTo>
                <a:close/>
                <a:moveTo>
                  <a:pt x="1169827" y="1988107"/>
                </a:moveTo>
                <a:lnTo>
                  <a:pt x="1169827" y="2028120"/>
                </a:lnTo>
                <a:lnTo>
                  <a:pt x="1209841" y="2028120"/>
                </a:lnTo>
                <a:lnTo>
                  <a:pt x="1209841" y="1988107"/>
                </a:lnTo>
                <a:close/>
                <a:moveTo>
                  <a:pt x="1096112" y="1988107"/>
                </a:moveTo>
                <a:lnTo>
                  <a:pt x="1096112" y="2028120"/>
                </a:lnTo>
                <a:lnTo>
                  <a:pt x="1136125" y="2028120"/>
                </a:lnTo>
                <a:lnTo>
                  <a:pt x="1136125" y="1988107"/>
                </a:lnTo>
                <a:close/>
                <a:moveTo>
                  <a:pt x="1022396" y="1988107"/>
                </a:moveTo>
                <a:lnTo>
                  <a:pt x="1022396" y="2028120"/>
                </a:lnTo>
                <a:lnTo>
                  <a:pt x="1062410" y="2028120"/>
                </a:lnTo>
                <a:lnTo>
                  <a:pt x="1062410" y="1988107"/>
                </a:lnTo>
                <a:close/>
                <a:moveTo>
                  <a:pt x="948681" y="1988107"/>
                </a:moveTo>
                <a:lnTo>
                  <a:pt x="948681" y="2028120"/>
                </a:lnTo>
                <a:lnTo>
                  <a:pt x="988694" y="2028120"/>
                </a:lnTo>
                <a:lnTo>
                  <a:pt x="988694" y="1988107"/>
                </a:lnTo>
                <a:close/>
                <a:moveTo>
                  <a:pt x="874965" y="1988107"/>
                </a:moveTo>
                <a:lnTo>
                  <a:pt x="874965" y="2028120"/>
                </a:lnTo>
                <a:lnTo>
                  <a:pt x="914979" y="2028120"/>
                </a:lnTo>
                <a:lnTo>
                  <a:pt x="914979" y="1988107"/>
                </a:lnTo>
                <a:close/>
                <a:moveTo>
                  <a:pt x="801249" y="1988107"/>
                </a:moveTo>
                <a:lnTo>
                  <a:pt x="801249" y="2028120"/>
                </a:lnTo>
                <a:lnTo>
                  <a:pt x="841263" y="2028120"/>
                </a:lnTo>
                <a:lnTo>
                  <a:pt x="841263" y="1988107"/>
                </a:lnTo>
                <a:close/>
                <a:moveTo>
                  <a:pt x="727534" y="1988107"/>
                </a:moveTo>
                <a:lnTo>
                  <a:pt x="727534" y="2028120"/>
                </a:lnTo>
                <a:lnTo>
                  <a:pt x="767548" y="2028120"/>
                </a:lnTo>
                <a:lnTo>
                  <a:pt x="767548" y="1988107"/>
                </a:lnTo>
                <a:close/>
                <a:moveTo>
                  <a:pt x="653818" y="1988107"/>
                </a:moveTo>
                <a:lnTo>
                  <a:pt x="653818" y="2028120"/>
                </a:lnTo>
                <a:lnTo>
                  <a:pt x="693832" y="2028120"/>
                </a:lnTo>
                <a:lnTo>
                  <a:pt x="693832" y="1988107"/>
                </a:lnTo>
                <a:close/>
                <a:moveTo>
                  <a:pt x="580103" y="1988107"/>
                </a:moveTo>
                <a:lnTo>
                  <a:pt x="580103" y="2028120"/>
                </a:lnTo>
                <a:lnTo>
                  <a:pt x="620117" y="2028120"/>
                </a:lnTo>
                <a:lnTo>
                  <a:pt x="620117" y="1988107"/>
                </a:lnTo>
                <a:close/>
                <a:moveTo>
                  <a:pt x="506387" y="1988107"/>
                </a:moveTo>
                <a:lnTo>
                  <a:pt x="506387" y="2028120"/>
                </a:lnTo>
                <a:lnTo>
                  <a:pt x="546401" y="2028120"/>
                </a:lnTo>
                <a:lnTo>
                  <a:pt x="546401" y="1988107"/>
                </a:lnTo>
                <a:close/>
                <a:moveTo>
                  <a:pt x="432672" y="1988107"/>
                </a:moveTo>
                <a:lnTo>
                  <a:pt x="432672" y="2028120"/>
                </a:lnTo>
                <a:lnTo>
                  <a:pt x="472686" y="2028120"/>
                </a:lnTo>
                <a:lnTo>
                  <a:pt x="472686" y="1988107"/>
                </a:lnTo>
                <a:close/>
                <a:moveTo>
                  <a:pt x="358956" y="1988107"/>
                </a:moveTo>
                <a:lnTo>
                  <a:pt x="358956" y="2028120"/>
                </a:lnTo>
                <a:lnTo>
                  <a:pt x="398970" y="2028120"/>
                </a:lnTo>
                <a:lnTo>
                  <a:pt x="398970" y="1988107"/>
                </a:lnTo>
                <a:close/>
                <a:moveTo>
                  <a:pt x="285241" y="1988107"/>
                </a:moveTo>
                <a:lnTo>
                  <a:pt x="285241" y="2028120"/>
                </a:lnTo>
                <a:lnTo>
                  <a:pt x="325255" y="2028120"/>
                </a:lnTo>
                <a:lnTo>
                  <a:pt x="325255" y="1988107"/>
                </a:lnTo>
                <a:close/>
                <a:moveTo>
                  <a:pt x="211525" y="1988107"/>
                </a:moveTo>
                <a:lnTo>
                  <a:pt x="211525" y="2028120"/>
                </a:lnTo>
                <a:lnTo>
                  <a:pt x="251539" y="2028120"/>
                </a:lnTo>
                <a:lnTo>
                  <a:pt x="251539" y="1988107"/>
                </a:lnTo>
                <a:close/>
                <a:moveTo>
                  <a:pt x="137810" y="1988107"/>
                </a:moveTo>
                <a:lnTo>
                  <a:pt x="137810" y="2028120"/>
                </a:lnTo>
                <a:lnTo>
                  <a:pt x="177824" y="2028120"/>
                </a:lnTo>
                <a:lnTo>
                  <a:pt x="177824" y="1988107"/>
                </a:lnTo>
                <a:close/>
                <a:moveTo>
                  <a:pt x="64088" y="1988107"/>
                </a:moveTo>
                <a:lnTo>
                  <a:pt x="64088" y="2028120"/>
                </a:lnTo>
                <a:lnTo>
                  <a:pt x="104108" y="2028120"/>
                </a:lnTo>
                <a:lnTo>
                  <a:pt x="104108" y="1988107"/>
                </a:lnTo>
                <a:close/>
                <a:moveTo>
                  <a:pt x="2570421" y="1914391"/>
                </a:moveTo>
                <a:lnTo>
                  <a:pt x="2570421" y="1954405"/>
                </a:lnTo>
                <a:lnTo>
                  <a:pt x="2610435" y="1954405"/>
                </a:lnTo>
                <a:lnTo>
                  <a:pt x="2610435" y="1914391"/>
                </a:lnTo>
                <a:close/>
                <a:moveTo>
                  <a:pt x="2496706" y="1914391"/>
                </a:moveTo>
                <a:lnTo>
                  <a:pt x="2496706" y="1954405"/>
                </a:lnTo>
                <a:lnTo>
                  <a:pt x="2536719" y="1954405"/>
                </a:lnTo>
                <a:lnTo>
                  <a:pt x="2536719" y="1914391"/>
                </a:lnTo>
                <a:close/>
                <a:moveTo>
                  <a:pt x="2422990" y="1914391"/>
                </a:moveTo>
                <a:lnTo>
                  <a:pt x="2422990" y="1954405"/>
                </a:lnTo>
                <a:lnTo>
                  <a:pt x="2463004" y="1954405"/>
                </a:lnTo>
                <a:lnTo>
                  <a:pt x="2463004" y="1914391"/>
                </a:lnTo>
                <a:close/>
                <a:moveTo>
                  <a:pt x="2349275" y="1914391"/>
                </a:moveTo>
                <a:lnTo>
                  <a:pt x="2349275" y="1954405"/>
                </a:lnTo>
                <a:lnTo>
                  <a:pt x="2389288" y="1954405"/>
                </a:lnTo>
                <a:lnTo>
                  <a:pt x="2389288" y="1914391"/>
                </a:lnTo>
                <a:close/>
                <a:moveTo>
                  <a:pt x="2275559" y="1914391"/>
                </a:moveTo>
                <a:lnTo>
                  <a:pt x="2275559" y="1954405"/>
                </a:lnTo>
                <a:lnTo>
                  <a:pt x="2315573" y="1954405"/>
                </a:lnTo>
                <a:lnTo>
                  <a:pt x="2315573" y="1914391"/>
                </a:lnTo>
                <a:close/>
                <a:moveTo>
                  <a:pt x="2201843" y="1914391"/>
                </a:moveTo>
                <a:lnTo>
                  <a:pt x="2201843" y="1954405"/>
                </a:lnTo>
                <a:lnTo>
                  <a:pt x="2241857" y="1954405"/>
                </a:lnTo>
                <a:lnTo>
                  <a:pt x="2241857" y="1914391"/>
                </a:lnTo>
                <a:close/>
                <a:moveTo>
                  <a:pt x="2128128" y="1914391"/>
                </a:moveTo>
                <a:lnTo>
                  <a:pt x="2128128" y="1954405"/>
                </a:lnTo>
                <a:lnTo>
                  <a:pt x="2168142" y="1954405"/>
                </a:lnTo>
                <a:lnTo>
                  <a:pt x="2168142" y="1914391"/>
                </a:lnTo>
                <a:close/>
                <a:moveTo>
                  <a:pt x="2054412" y="1914391"/>
                </a:moveTo>
                <a:lnTo>
                  <a:pt x="2054412" y="1954405"/>
                </a:lnTo>
                <a:lnTo>
                  <a:pt x="2094426" y="1954405"/>
                </a:lnTo>
                <a:lnTo>
                  <a:pt x="2094426" y="1914391"/>
                </a:lnTo>
                <a:close/>
                <a:moveTo>
                  <a:pt x="1980697" y="1914391"/>
                </a:moveTo>
                <a:lnTo>
                  <a:pt x="1980697" y="1954405"/>
                </a:lnTo>
                <a:lnTo>
                  <a:pt x="2020711" y="1954405"/>
                </a:lnTo>
                <a:lnTo>
                  <a:pt x="2020711" y="1914391"/>
                </a:lnTo>
                <a:close/>
                <a:moveTo>
                  <a:pt x="1906981" y="1914391"/>
                </a:moveTo>
                <a:lnTo>
                  <a:pt x="1906981" y="1954405"/>
                </a:lnTo>
                <a:lnTo>
                  <a:pt x="1946995" y="1954405"/>
                </a:lnTo>
                <a:lnTo>
                  <a:pt x="1946995" y="1914391"/>
                </a:lnTo>
                <a:close/>
                <a:moveTo>
                  <a:pt x="1833266" y="1914391"/>
                </a:moveTo>
                <a:lnTo>
                  <a:pt x="1833266" y="1954405"/>
                </a:lnTo>
                <a:lnTo>
                  <a:pt x="1873280" y="1954405"/>
                </a:lnTo>
                <a:lnTo>
                  <a:pt x="1873280" y="1914391"/>
                </a:lnTo>
                <a:close/>
                <a:moveTo>
                  <a:pt x="1759551" y="1914391"/>
                </a:moveTo>
                <a:lnTo>
                  <a:pt x="1759551" y="1954405"/>
                </a:lnTo>
                <a:lnTo>
                  <a:pt x="1799565" y="1954405"/>
                </a:lnTo>
                <a:lnTo>
                  <a:pt x="1799565" y="1914391"/>
                </a:lnTo>
                <a:close/>
                <a:moveTo>
                  <a:pt x="1685835" y="1914391"/>
                </a:moveTo>
                <a:lnTo>
                  <a:pt x="1685835" y="1954405"/>
                </a:lnTo>
                <a:lnTo>
                  <a:pt x="1725849" y="1954405"/>
                </a:lnTo>
                <a:lnTo>
                  <a:pt x="1725849" y="1914391"/>
                </a:lnTo>
                <a:close/>
                <a:moveTo>
                  <a:pt x="1612120" y="1914391"/>
                </a:moveTo>
                <a:lnTo>
                  <a:pt x="1612120" y="1954405"/>
                </a:lnTo>
                <a:lnTo>
                  <a:pt x="1652133" y="1954405"/>
                </a:lnTo>
                <a:lnTo>
                  <a:pt x="1652133" y="1914391"/>
                </a:lnTo>
                <a:close/>
                <a:moveTo>
                  <a:pt x="1538404" y="1914391"/>
                </a:moveTo>
                <a:lnTo>
                  <a:pt x="1538404" y="1954405"/>
                </a:lnTo>
                <a:lnTo>
                  <a:pt x="1578418" y="1954405"/>
                </a:lnTo>
                <a:lnTo>
                  <a:pt x="1578418" y="1914391"/>
                </a:lnTo>
                <a:close/>
                <a:moveTo>
                  <a:pt x="1464688" y="1914391"/>
                </a:moveTo>
                <a:lnTo>
                  <a:pt x="1464688" y="1954405"/>
                </a:lnTo>
                <a:lnTo>
                  <a:pt x="1504702" y="1954405"/>
                </a:lnTo>
                <a:lnTo>
                  <a:pt x="1504702" y="1914391"/>
                </a:lnTo>
                <a:close/>
                <a:moveTo>
                  <a:pt x="1390973" y="1914391"/>
                </a:moveTo>
                <a:lnTo>
                  <a:pt x="1390973" y="1954405"/>
                </a:lnTo>
                <a:lnTo>
                  <a:pt x="1430986" y="1954405"/>
                </a:lnTo>
                <a:lnTo>
                  <a:pt x="1430986" y="1914391"/>
                </a:lnTo>
                <a:close/>
                <a:moveTo>
                  <a:pt x="1317258" y="1914391"/>
                </a:moveTo>
                <a:lnTo>
                  <a:pt x="1317258" y="1954405"/>
                </a:lnTo>
                <a:lnTo>
                  <a:pt x="1357271" y="1954405"/>
                </a:lnTo>
                <a:lnTo>
                  <a:pt x="1357271" y="1914391"/>
                </a:lnTo>
                <a:close/>
                <a:moveTo>
                  <a:pt x="1243543" y="1914391"/>
                </a:moveTo>
                <a:lnTo>
                  <a:pt x="1243543" y="1954405"/>
                </a:lnTo>
                <a:lnTo>
                  <a:pt x="1283557" y="1954405"/>
                </a:lnTo>
                <a:lnTo>
                  <a:pt x="1283557" y="1914391"/>
                </a:lnTo>
                <a:close/>
                <a:moveTo>
                  <a:pt x="1169827" y="1914391"/>
                </a:moveTo>
                <a:lnTo>
                  <a:pt x="1169827" y="1954405"/>
                </a:lnTo>
                <a:lnTo>
                  <a:pt x="1209841" y="1954405"/>
                </a:lnTo>
                <a:lnTo>
                  <a:pt x="1209841" y="1914391"/>
                </a:lnTo>
                <a:close/>
                <a:moveTo>
                  <a:pt x="1096112" y="1914391"/>
                </a:moveTo>
                <a:lnTo>
                  <a:pt x="1096112" y="1954405"/>
                </a:lnTo>
                <a:lnTo>
                  <a:pt x="1136125" y="1954405"/>
                </a:lnTo>
                <a:lnTo>
                  <a:pt x="1136125" y="1914391"/>
                </a:lnTo>
                <a:close/>
                <a:moveTo>
                  <a:pt x="1022396" y="1914391"/>
                </a:moveTo>
                <a:lnTo>
                  <a:pt x="1022396" y="1954405"/>
                </a:lnTo>
                <a:lnTo>
                  <a:pt x="1062410" y="1954405"/>
                </a:lnTo>
                <a:lnTo>
                  <a:pt x="1062410" y="1914391"/>
                </a:lnTo>
                <a:close/>
                <a:moveTo>
                  <a:pt x="948681" y="1914391"/>
                </a:moveTo>
                <a:lnTo>
                  <a:pt x="948681" y="1954405"/>
                </a:lnTo>
                <a:lnTo>
                  <a:pt x="988694" y="1954405"/>
                </a:lnTo>
                <a:lnTo>
                  <a:pt x="988694" y="1914391"/>
                </a:lnTo>
                <a:close/>
                <a:moveTo>
                  <a:pt x="874965" y="1914391"/>
                </a:moveTo>
                <a:lnTo>
                  <a:pt x="874965" y="1954405"/>
                </a:lnTo>
                <a:lnTo>
                  <a:pt x="914979" y="1954405"/>
                </a:lnTo>
                <a:lnTo>
                  <a:pt x="914979" y="1914391"/>
                </a:lnTo>
                <a:close/>
                <a:moveTo>
                  <a:pt x="801249" y="1914391"/>
                </a:moveTo>
                <a:lnTo>
                  <a:pt x="801249" y="1954405"/>
                </a:lnTo>
                <a:lnTo>
                  <a:pt x="841263" y="1954405"/>
                </a:lnTo>
                <a:lnTo>
                  <a:pt x="841263" y="1914391"/>
                </a:lnTo>
                <a:close/>
                <a:moveTo>
                  <a:pt x="727534" y="1914391"/>
                </a:moveTo>
                <a:lnTo>
                  <a:pt x="727534" y="1954405"/>
                </a:lnTo>
                <a:lnTo>
                  <a:pt x="767548" y="1954405"/>
                </a:lnTo>
                <a:lnTo>
                  <a:pt x="767548" y="1914391"/>
                </a:lnTo>
                <a:close/>
                <a:moveTo>
                  <a:pt x="653818" y="1914391"/>
                </a:moveTo>
                <a:lnTo>
                  <a:pt x="653818" y="1954405"/>
                </a:lnTo>
                <a:lnTo>
                  <a:pt x="693832" y="1954405"/>
                </a:lnTo>
                <a:lnTo>
                  <a:pt x="693832" y="1914391"/>
                </a:lnTo>
                <a:close/>
                <a:moveTo>
                  <a:pt x="580103" y="1914391"/>
                </a:moveTo>
                <a:lnTo>
                  <a:pt x="580103" y="1954405"/>
                </a:lnTo>
                <a:lnTo>
                  <a:pt x="620117" y="1954405"/>
                </a:lnTo>
                <a:lnTo>
                  <a:pt x="620117" y="1914391"/>
                </a:lnTo>
                <a:close/>
                <a:moveTo>
                  <a:pt x="506387" y="1914391"/>
                </a:moveTo>
                <a:lnTo>
                  <a:pt x="506387" y="1954405"/>
                </a:lnTo>
                <a:lnTo>
                  <a:pt x="546401" y="1954405"/>
                </a:lnTo>
                <a:lnTo>
                  <a:pt x="546401" y="1914391"/>
                </a:lnTo>
                <a:close/>
                <a:moveTo>
                  <a:pt x="432672" y="1914391"/>
                </a:moveTo>
                <a:lnTo>
                  <a:pt x="432672" y="1954405"/>
                </a:lnTo>
                <a:lnTo>
                  <a:pt x="472686" y="1954405"/>
                </a:lnTo>
                <a:lnTo>
                  <a:pt x="472686" y="1914391"/>
                </a:lnTo>
                <a:close/>
                <a:moveTo>
                  <a:pt x="358956" y="1914391"/>
                </a:moveTo>
                <a:lnTo>
                  <a:pt x="358956" y="1954405"/>
                </a:lnTo>
                <a:lnTo>
                  <a:pt x="398970" y="1954405"/>
                </a:lnTo>
                <a:lnTo>
                  <a:pt x="398970" y="1914391"/>
                </a:lnTo>
                <a:close/>
                <a:moveTo>
                  <a:pt x="285241" y="1914391"/>
                </a:moveTo>
                <a:lnTo>
                  <a:pt x="285241" y="1954405"/>
                </a:lnTo>
                <a:lnTo>
                  <a:pt x="325255" y="1954405"/>
                </a:lnTo>
                <a:lnTo>
                  <a:pt x="325255" y="1914391"/>
                </a:lnTo>
                <a:close/>
                <a:moveTo>
                  <a:pt x="211525" y="1914391"/>
                </a:moveTo>
                <a:lnTo>
                  <a:pt x="211525" y="1954405"/>
                </a:lnTo>
                <a:lnTo>
                  <a:pt x="251539" y="1954405"/>
                </a:lnTo>
                <a:lnTo>
                  <a:pt x="251539" y="1914391"/>
                </a:lnTo>
                <a:close/>
                <a:moveTo>
                  <a:pt x="137810" y="1914391"/>
                </a:moveTo>
                <a:lnTo>
                  <a:pt x="137810" y="1954405"/>
                </a:lnTo>
                <a:lnTo>
                  <a:pt x="177824" y="1954405"/>
                </a:lnTo>
                <a:lnTo>
                  <a:pt x="177824" y="1914391"/>
                </a:lnTo>
                <a:close/>
                <a:moveTo>
                  <a:pt x="64088" y="1914391"/>
                </a:moveTo>
                <a:lnTo>
                  <a:pt x="64088" y="1954405"/>
                </a:lnTo>
                <a:lnTo>
                  <a:pt x="104108" y="1954405"/>
                </a:lnTo>
                <a:lnTo>
                  <a:pt x="104108" y="1914391"/>
                </a:lnTo>
                <a:close/>
                <a:moveTo>
                  <a:pt x="2570421" y="1840675"/>
                </a:moveTo>
                <a:lnTo>
                  <a:pt x="2570421" y="1880689"/>
                </a:lnTo>
                <a:lnTo>
                  <a:pt x="2610435" y="1880689"/>
                </a:lnTo>
                <a:lnTo>
                  <a:pt x="2610435" y="1840675"/>
                </a:lnTo>
                <a:close/>
                <a:moveTo>
                  <a:pt x="2496706" y="1840675"/>
                </a:moveTo>
                <a:lnTo>
                  <a:pt x="2496706" y="1880689"/>
                </a:lnTo>
                <a:lnTo>
                  <a:pt x="2536719" y="1880689"/>
                </a:lnTo>
                <a:lnTo>
                  <a:pt x="2536719" y="1840675"/>
                </a:lnTo>
                <a:close/>
                <a:moveTo>
                  <a:pt x="2422990" y="1840675"/>
                </a:moveTo>
                <a:lnTo>
                  <a:pt x="2422990" y="1880689"/>
                </a:lnTo>
                <a:lnTo>
                  <a:pt x="2463004" y="1880689"/>
                </a:lnTo>
                <a:lnTo>
                  <a:pt x="2463004" y="1840675"/>
                </a:lnTo>
                <a:close/>
                <a:moveTo>
                  <a:pt x="2349275" y="1840675"/>
                </a:moveTo>
                <a:lnTo>
                  <a:pt x="2349275" y="1880689"/>
                </a:lnTo>
                <a:lnTo>
                  <a:pt x="2389288" y="1880689"/>
                </a:lnTo>
                <a:lnTo>
                  <a:pt x="2389288" y="1840675"/>
                </a:lnTo>
                <a:close/>
                <a:moveTo>
                  <a:pt x="2275559" y="1840675"/>
                </a:moveTo>
                <a:lnTo>
                  <a:pt x="2275559" y="1880689"/>
                </a:lnTo>
                <a:lnTo>
                  <a:pt x="2315573" y="1880689"/>
                </a:lnTo>
                <a:lnTo>
                  <a:pt x="2315573" y="1840675"/>
                </a:lnTo>
                <a:close/>
                <a:moveTo>
                  <a:pt x="2201843" y="1840675"/>
                </a:moveTo>
                <a:lnTo>
                  <a:pt x="2201843" y="1880689"/>
                </a:lnTo>
                <a:lnTo>
                  <a:pt x="2241857" y="1880689"/>
                </a:lnTo>
                <a:lnTo>
                  <a:pt x="2241857" y="1840675"/>
                </a:lnTo>
                <a:close/>
                <a:moveTo>
                  <a:pt x="2128128" y="1840675"/>
                </a:moveTo>
                <a:lnTo>
                  <a:pt x="2128128" y="1880689"/>
                </a:lnTo>
                <a:lnTo>
                  <a:pt x="2168142" y="1880689"/>
                </a:lnTo>
                <a:lnTo>
                  <a:pt x="2168142" y="1840675"/>
                </a:lnTo>
                <a:close/>
                <a:moveTo>
                  <a:pt x="2054412" y="1840675"/>
                </a:moveTo>
                <a:lnTo>
                  <a:pt x="2054412" y="1880689"/>
                </a:lnTo>
                <a:lnTo>
                  <a:pt x="2094426" y="1880689"/>
                </a:lnTo>
                <a:lnTo>
                  <a:pt x="2094426" y="1840675"/>
                </a:lnTo>
                <a:close/>
                <a:moveTo>
                  <a:pt x="1980697" y="1840675"/>
                </a:moveTo>
                <a:lnTo>
                  <a:pt x="1980697" y="1880689"/>
                </a:lnTo>
                <a:lnTo>
                  <a:pt x="2020711" y="1880689"/>
                </a:lnTo>
                <a:lnTo>
                  <a:pt x="2020711" y="1840675"/>
                </a:lnTo>
                <a:close/>
                <a:moveTo>
                  <a:pt x="1906981" y="1840675"/>
                </a:moveTo>
                <a:lnTo>
                  <a:pt x="1906981" y="1880689"/>
                </a:lnTo>
                <a:lnTo>
                  <a:pt x="1946995" y="1880689"/>
                </a:lnTo>
                <a:lnTo>
                  <a:pt x="1946995" y="1840675"/>
                </a:lnTo>
                <a:close/>
                <a:moveTo>
                  <a:pt x="1833266" y="1840675"/>
                </a:moveTo>
                <a:lnTo>
                  <a:pt x="1833266" y="1880689"/>
                </a:lnTo>
                <a:lnTo>
                  <a:pt x="1873280" y="1880689"/>
                </a:lnTo>
                <a:lnTo>
                  <a:pt x="1873280" y="1840675"/>
                </a:lnTo>
                <a:close/>
                <a:moveTo>
                  <a:pt x="1759551" y="1840675"/>
                </a:moveTo>
                <a:lnTo>
                  <a:pt x="1759551" y="1880689"/>
                </a:lnTo>
                <a:lnTo>
                  <a:pt x="1799565" y="1880689"/>
                </a:lnTo>
                <a:lnTo>
                  <a:pt x="1799565" y="1840675"/>
                </a:lnTo>
                <a:close/>
                <a:moveTo>
                  <a:pt x="1685835" y="1840675"/>
                </a:moveTo>
                <a:lnTo>
                  <a:pt x="1685835" y="1880689"/>
                </a:lnTo>
                <a:lnTo>
                  <a:pt x="1725849" y="1880689"/>
                </a:lnTo>
                <a:lnTo>
                  <a:pt x="1725849" y="1840675"/>
                </a:lnTo>
                <a:close/>
                <a:moveTo>
                  <a:pt x="1612120" y="1840675"/>
                </a:moveTo>
                <a:lnTo>
                  <a:pt x="1612120" y="1880689"/>
                </a:lnTo>
                <a:lnTo>
                  <a:pt x="1652133" y="1880689"/>
                </a:lnTo>
                <a:lnTo>
                  <a:pt x="1652133" y="1840675"/>
                </a:lnTo>
                <a:close/>
                <a:moveTo>
                  <a:pt x="1538404" y="1840675"/>
                </a:moveTo>
                <a:lnTo>
                  <a:pt x="1538404" y="1880689"/>
                </a:lnTo>
                <a:lnTo>
                  <a:pt x="1578418" y="1880689"/>
                </a:lnTo>
                <a:lnTo>
                  <a:pt x="1578418" y="1840675"/>
                </a:lnTo>
                <a:close/>
                <a:moveTo>
                  <a:pt x="1464688" y="1840675"/>
                </a:moveTo>
                <a:lnTo>
                  <a:pt x="1464688" y="1880689"/>
                </a:lnTo>
                <a:lnTo>
                  <a:pt x="1504702" y="1880689"/>
                </a:lnTo>
                <a:lnTo>
                  <a:pt x="1504702" y="1840675"/>
                </a:lnTo>
                <a:close/>
                <a:moveTo>
                  <a:pt x="1390973" y="1840675"/>
                </a:moveTo>
                <a:lnTo>
                  <a:pt x="1390973" y="1880689"/>
                </a:lnTo>
                <a:lnTo>
                  <a:pt x="1430986" y="1880689"/>
                </a:lnTo>
                <a:lnTo>
                  <a:pt x="1430986" y="1840675"/>
                </a:lnTo>
                <a:close/>
                <a:moveTo>
                  <a:pt x="1317258" y="1840675"/>
                </a:moveTo>
                <a:lnTo>
                  <a:pt x="1317258" y="1880689"/>
                </a:lnTo>
                <a:lnTo>
                  <a:pt x="1357271" y="1880689"/>
                </a:lnTo>
                <a:lnTo>
                  <a:pt x="1357271" y="1840675"/>
                </a:lnTo>
                <a:close/>
                <a:moveTo>
                  <a:pt x="1243543" y="1840675"/>
                </a:moveTo>
                <a:lnTo>
                  <a:pt x="1243543" y="1880689"/>
                </a:lnTo>
                <a:lnTo>
                  <a:pt x="1283557" y="1880689"/>
                </a:lnTo>
                <a:lnTo>
                  <a:pt x="1283557" y="1840675"/>
                </a:lnTo>
                <a:close/>
                <a:moveTo>
                  <a:pt x="1169827" y="1840675"/>
                </a:moveTo>
                <a:lnTo>
                  <a:pt x="1169827" y="1880689"/>
                </a:lnTo>
                <a:lnTo>
                  <a:pt x="1209841" y="1880689"/>
                </a:lnTo>
                <a:lnTo>
                  <a:pt x="1209841" y="1840675"/>
                </a:lnTo>
                <a:close/>
                <a:moveTo>
                  <a:pt x="1096112" y="1840675"/>
                </a:moveTo>
                <a:lnTo>
                  <a:pt x="1096112" y="1880689"/>
                </a:lnTo>
                <a:lnTo>
                  <a:pt x="1136125" y="1880689"/>
                </a:lnTo>
                <a:lnTo>
                  <a:pt x="1136125" y="1840675"/>
                </a:lnTo>
                <a:close/>
                <a:moveTo>
                  <a:pt x="1022396" y="1840675"/>
                </a:moveTo>
                <a:lnTo>
                  <a:pt x="1022396" y="1880689"/>
                </a:lnTo>
                <a:lnTo>
                  <a:pt x="1062410" y="1880689"/>
                </a:lnTo>
                <a:lnTo>
                  <a:pt x="1062410" y="1840675"/>
                </a:lnTo>
                <a:close/>
                <a:moveTo>
                  <a:pt x="948681" y="1840675"/>
                </a:moveTo>
                <a:lnTo>
                  <a:pt x="948681" y="1880689"/>
                </a:lnTo>
                <a:lnTo>
                  <a:pt x="988694" y="1880689"/>
                </a:lnTo>
                <a:lnTo>
                  <a:pt x="988694" y="1840675"/>
                </a:lnTo>
                <a:close/>
                <a:moveTo>
                  <a:pt x="874965" y="1840675"/>
                </a:moveTo>
                <a:lnTo>
                  <a:pt x="874965" y="1880689"/>
                </a:lnTo>
                <a:lnTo>
                  <a:pt x="914979" y="1880689"/>
                </a:lnTo>
                <a:lnTo>
                  <a:pt x="914979" y="1840675"/>
                </a:lnTo>
                <a:close/>
                <a:moveTo>
                  <a:pt x="801249" y="1840675"/>
                </a:moveTo>
                <a:lnTo>
                  <a:pt x="801249" y="1880689"/>
                </a:lnTo>
                <a:lnTo>
                  <a:pt x="841263" y="1880689"/>
                </a:lnTo>
                <a:lnTo>
                  <a:pt x="841263" y="1840675"/>
                </a:lnTo>
                <a:close/>
                <a:moveTo>
                  <a:pt x="727534" y="1840675"/>
                </a:moveTo>
                <a:lnTo>
                  <a:pt x="727534" y="1880689"/>
                </a:lnTo>
                <a:lnTo>
                  <a:pt x="767548" y="1880689"/>
                </a:lnTo>
                <a:lnTo>
                  <a:pt x="767548" y="1840675"/>
                </a:lnTo>
                <a:close/>
                <a:moveTo>
                  <a:pt x="653818" y="1840675"/>
                </a:moveTo>
                <a:lnTo>
                  <a:pt x="653818" y="1880689"/>
                </a:lnTo>
                <a:lnTo>
                  <a:pt x="693832" y="1880689"/>
                </a:lnTo>
                <a:lnTo>
                  <a:pt x="693832" y="1840675"/>
                </a:lnTo>
                <a:close/>
                <a:moveTo>
                  <a:pt x="580103" y="1840675"/>
                </a:moveTo>
                <a:lnTo>
                  <a:pt x="580103" y="1880689"/>
                </a:lnTo>
                <a:lnTo>
                  <a:pt x="620117" y="1880689"/>
                </a:lnTo>
                <a:lnTo>
                  <a:pt x="620117" y="1840675"/>
                </a:lnTo>
                <a:close/>
                <a:moveTo>
                  <a:pt x="506387" y="1840675"/>
                </a:moveTo>
                <a:lnTo>
                  <a:pt x="506387" y="1880689"/>
                </a:lnTo>
                <a:lnTo>
                  <a:pt x="546401" y="1880689"/>
                </a:lnTo>
                <a:lnTo>
                  <a:pt x="546401" y="1840675"/>
                </a:lnTo>
                <a:close/>
                <a:moveTo>
                  <a:pt x="432672" y="1840675"/>
                </a:moveTo>
                <a:lnTo>
                  <a:pt x="432672" y="1880689"/>
                </a:lnTo>
                <a:lnTo>
                  <a:pt x="472686" y="1880689"/>
                </a:lnTo>
                <a:lnTo>
                  <a:pt x="472686" y="1840675"/>
                </a:lnTo>
                <a:close/>
                <a:moveTo>
                  <a:pt x="358956" y="1840675"/>
                </a:moveTo>
                <a:lnTo>
                  <a:pt x="358956" y="1880689"/>
                </a:lnTo>
                <a:lnTo>
                  <a:pt x="398970" y="1880689"/>
                </a:lnTo>
                <a:lnTo>
                  <a:pt x="398970" y="1840675"/>
                </a:lnTo>
                <a:close/>
                <a:moveTo>
                  <a:pt x="285241" y="1840675"/>
                </a:moveTo>
                <a:lnTo>
                  <a:pt x="285241" y="1880689"/>
                </a:lnTo>
                <a:lnTo>
                  <a:pt x="325255" y="1880689"/>
                </a:lnTo>
                <a:lnTo>
                  <a:pt x="325255" y="1840675"/>
                </a:lnTo>
                <a:close/>
                <a:moveTo>
                  <a:pt x="211525" y="1840675"/>
                </a:moveTo>
                <a:lnTo>
                  <a:pt x="211525" y="1880689"/>
                </a:lnTo>
                <a:lnTo>
                  <a:pt x="251539" y="1880689"/>
                </a:lnTo>
                <a:lnTo>
                  <a:pt x="251539" y="1840675"/>
                </a:lnTo>
                <a:close/>
                <a:moveTo>
                  <a:pt x="137810" y="1840675"/>
                </a:moveTo>
                <a:lnTo>
                  <a:pt x="137810" y="1880689"/>
                </a:lnTo>
                <a:lnTo>
                  <a:pt x="177824" y="1880689"/>
                </a:lnTo>
                <a:lnTo>
                  <a:pt x="177824" y="1840675"/>
                </a:lnTo>
                <a:close/>
                <a:moveTo>
                  <a:pt x="64088" y="1840675"/>
                </a:moveTo>
                <a:lnTo>
                  <a:pt x="64088" y="1880689"/>
                </a:lnTo>
                <a:lnTo>
                  <a:pt x="104108" y="1880689"/>
                </a:lnTo>
                <a:lnTo>
                  <a:pt x="104108" y="1840675"/>
                </a:lnTo>
                <a:close/>
                <a:moveTo>
                  <a:pt x="2570421" y="1766960"/>
                </a:moveTo>
                <a:lnTo>
                  <a:pt x="2570421" y="1806974"/>
                </a:lnTo>
                <a:lnTo>
                  <a:pt x="2610435" y="1806974"/>
                </a:lnTo>
                <a:lnTo>
                  <a:pt x="2610435" y="1766960"/>
                </a:lnTo>
                <a:close/>
                <a:moveTo>
                  <a:pt x="2496706" y="1766960"/>
                </a:moveTo>
                <a:lnTo>
                  <a:pt x="2496706" y="1806974"/>
                </a:lnTo>
                <a:lnTo>
                  <a:pt x="2536719" y="1806974"/>
                </a:lnTo>
                <a:lnTo>
                  <a:pt x="2536719" y="1766960"/>
                </a:lnTo>
                <a:close/>
                <a:moveTo>
                  <a:pt x="2422990" y="1766960"/>
                </a:moveTo>
                <a:lnTo>
                  <a:pt x="2422990" y="1806974"/>
                </a:lnTo>
                <a:lnTo>
                  <a:pt x="2463004" y="1806974"/>
                </a:lnTo>
                <a:lnTo>
                  <a:pt x="2463004" y="1766960"/>
                </a:lnTo>
                <a:close/>
                <a:moveTo>
                  <a:pt x="2349275" y="1766960"/>
                </a:moveTo>
                <a:lnTo>
                  <a:pt x="2349275" y="1806974"/>
                </a:lnTo>
                <a:lnTo>
                  <a:pt x="2389288" y="1806974"/>
                </a:lnTo>
                <a:lnTo>
                  <a:pt x="2389288" y="1766960"/>
                </a:lnTo>
                <a:close/>
                <a:moveTo>
                  <a:pt x="2275559" y="1766960"/>
                </a:moveTo>
                <a:lnTo>
                  <a:pt x="2275559" y="1806974"/>
                </a:lnTo>
                <a:lnTo>
                  <a:pt x="2315573" y="1806974"/>
                </a:lnTo>
                <a:lnTo>
                  <a:pt x="2315573" y="1766960"/>
                </a:lnTo>
                <a:close/>
                <a:moveTo>
                  <a:pt x="2201843" y="1766960"/>
                </a:moveTo>
                <a:lnTo>
                  <a:pt x="2201843" y="1806974"/>
                </a:lnTo>
                <a:lnTo>
                  <a:pt x="2241857" y="1806974"/>
                </a:lnTo>
                <a:lnTo>
                  <a:pt x="2241857" y="1766960"/>
                </a:lnTo>
                <a:close/>
                <a:moveTo>
                  <a:pt x="2128128" y="1766960"/>
                </a:moveTo>
                <a:lnTo>
                  <a:pt x="2128128" y="1806974"/>
                </a:lnTo>
                <a:lnTo>
                  <a:pt x="2168142" y="1806974"/>
                </a:lnTo>
                <a:lnTo>
                  <a:pt x="2168142" y="1766960"/>
                </a:lnTo>
                <a:close/>
                <a:moveTo>
                  <a:pt x="2054412" y="1766960"/>
                </a:moveTo>
                <a:lnTo>
                  <a:pt x="2054412" y="1806974"/>
                </a:lnTo>
                <a:lnTo>
                  <a:pt x="2094426" y="1806974"/>
                </a:lnTo>
                <a:lnTo>
                  <a:pt x="2094426" y="1766960"/>
                </a:lnTo>
                <a:close/>
                <a:moveTo>
                  <a:pt x="1980697" y="1766960"/>
                </a:moveTo>
                <a:lnTo>
                  <a:pt x="1980697" y="1806974"/>
                </a:lnTo>
                <a:lnTo>
                  <a:pt x="2020711" y="1806974"/>
                </a:lnTo>
                <a:lnTo>
                  <a:pt x="2020711" y="1766960"/>
                </a:lnTo>
                <a:close/>
                <a:moveTo>
                  <a:pt x="1906981" y="1766960"/>
                </a:moveTo>
                <a:lnTo>
                  <a:pt x="1906981" y="1806974"/>
                </a:lnTo>
                <a:lnTo>
                  <a:pt x="1946995" y="1806974"/>
                </a:lnTo>
                <a:lnTo>
                  <a:pt x="1946995" y="1766960"/>
                </a:lnTo>
                <a:close/>
                <a:moveTo>
                  <a:pt x="1833266" y="1766960"/>
                </a:moveTo>
                <a:lnTo>
                  <a:pt x="1833266" y="1806974"/>
                </a:lnTo>
                <a:lnTo>
                  <a:pt x="1873280" y="1806974"/>
                </a:lnTo>
                <a:lnTo>
                  <a:pt x="1873280" y="1766960"/>
                </a:lnTo>
                <a:close/>
                <a:moveTo>
                  <a:pt x="1759551" y="1766960"/>
                </a:moveTo>
                <a:lnTo>
                  <a:pt x="1759551" y="1806974"/>
                </a:lnTo>
                <a:lnTo>
                  <a:pt x="1799565" y="1806974"/>
                </a:lnTo>
                <a:lnTo>
                  <a:pt x="1799565" y="1766960"/>
                </a:lnTo>
                <a:close/>
                <a:moveTo>
                  <a:pt x="1685835" y="1766960"/>
                </a:moveTo>
                <a:lnTo>
                  <a:pt x="1685835" y="1806974"/>
                </a:lnTo>
                <a:lnTo>
                  <a:pt x="1725849" y="1806974"/>
                </a:lnTo>
                <a:lnTo>
                  <a:pt x="1725849" y="1766960"/>
                </a:lnTo>
                <a:close/>
                <a:moveTo>
                  <a:pt x="1612120" y="1766960"/>
                </a:moveTo>
                <a:lnTo>
                  <a:pt x="1612120" y="1806974"/>
                </a:lnTo>
                <a:lnTo>
                  <a:pt x="1652133" y="1806974"/>
                </a:lnTo>
                <a:lnTo>
                  <a:pt x="1652133" y="1766960"/>
                </a:lnTo>
                <a:close/>
                <a:moveTo>
                  <a:pt x="1538404" y="1766960"/>
                </a:moveTo>
                <a:lnTo>
                  <a:pt x="1538404" y="1806974"/>
                </a:lnTo>
                <a:lnTo>
                  <a:pt x="1578418" y="1806974"/>
                </a:lnTo>
                <a:lnTo>
                  <a:pt x="1578418" y="1766960"/>
                </a:lnTo>
                <a:close/>
                <a:moveTo>
                  <a:pt x="1464688" y="1766960"/>
                </a:moveTo>
                <a:lnTo>
                  <a:pt x="1464688" y="1806974"/>
                </a:lnTo>
                <a:lnTo>
                  <a:pt x="1504702" y="1806974"/>
                </a:lnTo>
                <a:lnTo>
                  <a:pt x="1504702" y="1766960"/>
                </a:lnTo>
                <a:close/>
                <a:moveTo>
                  <a:pt x="1390973" y="1766960"/>
                </a:moveTo>
                <a:lnTo>
                  <a:pt x="1390973" y="1806974"/>
                </a:lnTo>
                <a:lnTo>
                  <a:pt x="1430986" y="1806974"/>
                </a:lnTo>
                <a:lnTo>
                  <a:pt x="1430986" y="1766960"/>
                </a:lnTo>
                <a:close/>
                <a:moveTo>
                  <a:pt x="1317258" y="1766960"/>
                </a:moveTo>
                <a:lnTo>
                  <a:pt x="1317258" y="1806974"/>
                </a:lnTo>
                <a:lnTo>
                  <a:pt x="1357271" y="1806974"/>
                </a:lnTo>
                <a:lnTo>
                  <a:pt x="1357271" y="1766960"/>
                </a:lnTo>
                <a:close/>
                <a:moveTo>
                  <a:pt x="1243543" y="1766960"/>
                </a:moveTo>
                <a:lnTo>
                  <a:pt x="1243543" y="1806974"/>
                </a:lnTo>
                <a:lnTo>
                  <a:pt x="1283557" y="1806974"/>
                </a:lnTo>
                <a:lnTo>
                  <a:pt x="1283557" y="1766960"/>
                </a:lnTo>
                <a:close/>
                <a:moveTo>
                  <a:pt x="1169827" y="1766960"/>
                </a:moveTo>
                <a:lnTo>
                  <a:pt x="1169827" y="1806974"/>
                </a:lnTo>
                <a:lnTo>
                  <a:pt x="1209841" y="1806974"/>
                </a:lnTo>
                <a:lnTo>
                  <a:pt x="1209841" y="1766960"/>
                </a:lnTo>
                <a:close/>
                <a:moveTo>
                  <a:pt x="1096112" y="1766960"/>
                </a:moveTo>
                <a:lnTo>
                  <a:pt x="1096112" y="1806974"/>
                </a:lnTo>
                <a:lnTo>
                  <a:pt x="1136125" y="1806974"/>
                </a:lnTo>
                <a:lnTo>
                  <a:pt x="1136125" y="1766960"/>
                </a:lnTo>
                <a:close/>
                <a:moveTo>
                  <a:pt x="1022396" y="1766960"/>
                </a:moveTo>
                <a:lnTo>
                  <a:pt x="1022396" y="1806974"/>
                </a:lnTo>
                <a:lnTo>
                  <a:pt x="1062410" y="1806974"/>
                </a:lnTo>
                <a:lnTo>
                  <a:pt x="1062410" y="1766960"/>
                </a:lnTo>
                <a:close/>
                <a:moveTo>
                  <a:pt x="948681" y="1766960"/>
                </a:moveTo>
                <a:lnTo>
                  <a:pt x="948681" y="1806974"/>
                </a:lnTo>
                <a:lnTo>
                  <a:pt x="988694" y="1806974"/>
                </a:lnTo>
                <a:lnTo>
                  <a:pt x="988694" y="1766960"/>
                </a:lnTo>
                <a:close/>
                <a:moveTo>
                  <a:pt x="874965" y="1766960"/>
                </a:moveTo>
                <a:lnTo>
                  <a:pt x="874965" y="1806974"/>
                </a:lnTo>
                <a:lnTo>
                  <a:pt x="914979" y="1806974"/>
                </a:lnTo>
                <a:lnTo>
                  <a:pt x="914979" y="1766960"/>
                </a:lnTo>
                <a:close/>
                <a:moveTo>
                  <a:pt x="801249" y="1766960"/>
                </a:moveTo>
                <a:lnTo>
                  <a:pt x="801249" y="1806974"/>
                </a:lnTo>
                <a:lnTo>
                  <a:pt x="841263" y="1806974"/>
                </a:lnTo>
                <a:lnTo>
                  <a:pt x="841263" y="1766960"/>
                </a:lnTo>
                <a:close/>
                <a:moveTo>
                  <a:pt x="727534" y="1766960"/>
                </a:moveTo>
                <a:lnTo>
                  <a:pt x="727534" y="1806974"/>
                </a:lnTo>
                <a:lnTo>
                  <a:pt x="767548" y="1806974"/>
                </a:lnTo>
                <a:lnTo>
                  <a:pt x="767548" y="1766960"/>
                </a:lnTo>
                <a:close/>
                <a:moveTo>
                  <a:pt x="653818" y="1766960"/>
                </a:moveTo>
                <a:lnTo>
                  <a:pt x="653818" y="1806974"/>
                </a:lnTo>
                <a:lnTo>
                  <a:pt x="693832" y="1806974"/>
                </a:lnTo>
                <a:lnTo>
                  <a:pt x="693832" y="1766960"/>
                </a:lnTo>
                <a:close/>
                <a:moveTo>
                  <a:pt x="580103" y="1766960"/>
                </a:moveTo>
                <a:lnTo>
                  <a:pt x="580103" y="1806974"/>
                </a:lnTo>
                <a:lnTo>
                  <a:pt x="620117" y="1806974"/>
                </a:lnTo>
                <a:lnTo>
                  <a:pt x="620117" y="1766960"/>
                </a:lnTo>
                <a:close/>
                <a:moveTo>
                  <a:pt x="506387" y="1766960"/>
                </a:moveTo>
                <a:lnTo>
                  <a:pt x="506387" y="1806974"/>
                </a:lnTo>
                <a:lnTo>
                  <a:pt x="546401" y="1806974"/>
                </a:lnTo>
                <a:lnTo>
                  <a:pt x="546401" y="1766960"/>
                </a:lnTo>
                <a:close/>
                <a:moveTo>
                  <a:pt x="432672" y="1766960"/>
                </a:moveTo>
                <a:lnTo>
                  <a:pt x="432672" y="1806974"/>
                </a:lnTo>
                <a:lnTo>
                  <a:pt x="472686" y="1806974"/>
                </a:lnTo>
                <a:lnTo>
                  <a:pt x="472686" y="1766960"/>
                </a:lnTo>
                <a:close/>
                <a:moveTo>
                  <a:pt x="358956" y="1766960"/>
                </a:moveTo>
                <a:lnTo>
                  <a:pt x="358956" y="1806974"/>
                </a:lnTo>
                <a:lnTo>
                  <a:pt x="398970" y="1806974"/>
                </a:lnTo>
                <a:lnTo>
                  <a:pt x="398970" y="1766960"/>
                </a:lnTo>
                <a:close/>
                <a:moveTo>
                  <a:pt x="285241" y="1766960"/>
                </a:moveTo>
                <a:lnTo>
                  <a:pt x="285241" y="1806974"/>
                </a:lnTo>
                <a:lnTo>
                  <a:pt x="325255" y="1806974"/>
                </a:lnTo>
                <a:lnTo>
                  <a:pt x="325255" y="1766960"/>
                </a:lnTo>
                <a:close/>
                <a:moveTo>
                  <a:pt x="211525" y="1766960"/>
                </a:moveTo>
                <a:lnTo>
                  <a:pt x="211525" y="1806974"/>
                </a:lnTo>
                <a:lnTo>
                  <a:pt x="251539" y="1806974"/>
                </a:lnTo>
                <a:lnTo>
                  <a:pt x="251539" y="1766960"/>
                </a:lnTo>
                <a:close/>
                <a:moveTo>
                  <a:pt x="137810" y="1766960"/>
                </a:moveTo>
                <a:lnTo>
                  <a:pt x="137810" y="1806974"/>
                </a:lnTo>
                <a:lnTo>
                  <a:pt x="177824" y="1806974"/>
                </a:lnTo>
                <a:lnTo>
                  <a:pt x="177824" y="1766960"/>
                </a:lnTo>
                <a:close/>
                <a:moveTo>
                  <a:pt x="64088" y="1766960"/>
                </a:moveTo>
                <a:lnTo>
                  <a:pt x="64088" y="1806974"/>
                </a:lnTo>
                <a:lnTo>
                  <a:pt x="104108" y="1806974"/>
                </a:lnTo>
                <a:lnTo>
                  <a:pt x="104108" y="1766960"/>
                </a:lnTo>
                <a:close/>
                <a:moveTo>
                  <a:pt x="2570421" y="1693244"/>
                </a:moveTo>
                <a:lnTo>
                  <a:pt x="2570421" y="1733258"/>
                </a:lnTo>
                <a:lnTo>
                  <a:pt x="2610435" y="1733258"/>
                </a:lnTo>
                <a:lnTo>
                  <a:pt x="2610435" y="1693244"/>
                </a:lnTo>
                <a:close/>
                <a:moveTo>
                  <a:pt x="2496706" y="1693244"/>
                </a:moveTo>
                <a:lnTo>
                  <a:pt x="2496706" y="1733258"/>
                </a:lnTo>
                <a:lnTo>
                  <a:pt x="2536719" y="1733258"/>
                </a:lnTo>
                <a:lnTo>
                  <a:pt x="2536719" y="1693244"/>
                </a:lnTo>
                <a:close/>
                <a:moveTo>
                  <a:pt x="2422990" y="1693244"/>
                </a:moveTo>
                <a:lnTo>
                  <a:pt x="2422990" y="1733258"/>
                </a:lnTo>
                <a:lnTo>
                  <a:pt x="2463004" y="1733258"/>
                </a:lnTo>
                <a:lnTo>
                  <a:pt x="2463004" y="1693244"/>
                </a:lnTo>
                <a:close/>
                <a:moveTo>
                  <a:pt x="2349275" y="1693244"/>
                </a:moveTo>
                <a:lnTo>
                  <a:pt x="2349275" y="1733258"/>
                </a:lnTo>
                <a:lnTo>
                  <a:pt x="2389288" y="1733258"/>
                </a:lnTo>
                <a:lnTo>
                  <a:pt x="2389288" y="1693244"/>
                </a:lnTo>
                <a:close/>
                <a:moveTo>
                  <a:pt x="2275559" y="1693244"/>
                </a:moveTo>
                <a:lnTo>
                  <a:pt x="2275559" y="1733258"/>
                </a:lnTo>
                <a:lnTo>
                  <a:pt x="2315573" y="1733258"/>
                </a:lnTo>
                <a:lnTo>
                  <a:pt x="2315573" y="1693244"/>
                </a:lnTo>
                <a:close/>
                <a:moveTo>
                  <a:pt x="2201843" y="1693244"/>
                </a:moveTo>
                <a:lnTo>
                  <a:pt x="2201843" y="1733258"/>
                </a:lnTo>
                <a:lnTo>
                  <a:pt x="2241857" y="1733258"/>
                </a:lnTo>
                <a:lnTo>
                  <a:pt x="2241857" y="1693244"/>
                </a:lnTo>
                <a:close/>
                <a:moveTo>
                  <a:pt x="2128128" y="1693244"/>
                </a:moveTo>
                <a:lnTo>
                  <a:pt x="2128128" y="1733258"/>
                </a:lnTo>
                <a:lnTo>
                  <a:pt x="2168142" y="1733258"/>
                </a:lnTo>
                <a:lnTo>
                  <a:pt x="2168142" y="1693244"/>
                </a:lnTo>
                <a:close/>
                <a:moveTo>
                  <a:pt x="2054412" y="1693244"/>
                </a:moveTo>
                <a:lnTo>
                  <a:pt x="2054412" y="1733258"/>
                </a:lnTo>
                <a:lnTo>
                  <a:pt x="2094426" y="1733258"/>
                </a:lnTo>
                <a:lnTo>
                  <a:pt x="2094426" y="1693244"/>
                </a:lnTo>
                <a:close/>
                <a:moveTo>
                  <a:pt x="1980697" y="1693244"/>
                </a:moveTo>
                <a:lnTo>
                  <a:pt x="1980697" y="1733258"/>
                </a:lnTo>
                <a:lnTo>
                  <a:pt x="2020711" y="1733258"/>
                </a:lnTo>
                <a:lnTo>
                  <a:pt x="2020711" y="1693244"/>
                </a:lnTo>
                <a:close/>
                <a:moveTo>
                  <a:pt x="1906981" y="1693244"/>
                </a:moveTo>
                <a:lnTo>
                  <a:pt x="1906981" y="1733258"/>
                </a:lnTo>
                <a:lnTo>
                  <a:pt x="1946995" y="1733258"/>
                </a:lnTo>
                <a:lnTo>
                  <a:pt x="1946995" y="1693244"/>
                </a:lnTo>
                <a:close/>
                <a:moveTo>
                  <a:pt x="1833266" y="1693244"/>
                </a:moveTo>
                <a:lnTo>
                  <a:pt x="1833266" y="1733258"/>
                </a:lnTo>
                <a:lnTo>
                  <a:pt x="1873280" y="1733258"/>
                </a:lnTo>
                <a:lnTo>
                  <a:pt x="1873280" y="1693244"/>
                </a:lnTo>
                <a:close/>
                <a:moveTo>
                  <a:pt x="1759551" y="1693244"/>
                </a:moveTo>
                <a:lnTo>
                  <a:pt x="1759551" y="1733258"/>
                </a:lnTo>
                <a:lnTo>
                  <a:pt x="1799565" y="1733258"/>
                </a:lnTo>
                <a:lnTo>
                  <a:pt x="1799565" y="1693244"/>
                </a:lnTo>
                <a:close/>
                <a:moveTo>
                  <a:pt x="1685835" y="1693244"/>
                </a:moveTo>
                <a:lnTo>
                  <a:pt x="1685835" y="1733258"/>
                </a:lnTo>
                <a:lnTo>
                  <a:pt x="1725849" y="1733258"/>
                </a:lnTo>
                <a:lnTo>
                  <a:pt x="1725849" y="1693244"/>
                </a:lnTo>
                <a:close/>
                <a:moveTo>
                  <a:pt x="1612120" y="1693244"/>
                </a:moveTo>
                <a:lnTo>
                  <a:pt x="1612120" y="1733258"/>
                </a:lnTo>
                <a:lnTo>
                  <a:pt x="1652133" y="1733258"/>
                </a:lnTo>
                <a:lnTo>
                  <a:pt x="1652133" y="1693244"/>
                </a:lnTo>
                <a:close/>
                <a:moveTo>
                  <a:pt x="1538404" y="1693244"/>
                </a:moveTo>
                <a:lnTo>
                  <a:pt x="1538404" y="1733258"/>
                </a:lnTo>
                <a:lnTo>
                  <a:pt x="1578418" y="1733258"/>
                </a:lnTo>
                <a:lnTo>
                  <a:pt x="1578418" y="1693244"/>
                </a:lnTo>
                <a:close/>
                <a:moveTo>
                  <a:pt x="1464688" y="1693244"/>
                </a:moveTo>
                <a:lnTo>
                  <a:pt x="1464688" y="1733258"/>
                </a:lnTo>
                <a:lnTo>
                  <a:pt x="1504702" y="1733258"/>
                </a:lnTo>
                <a:lnTo>
                  <a:pt x="1504702" y="1693244"/>
                </a:lnTo>
                <a:close/>
                <a:moveTo>
                  <a:pt x="1390973" y="1693244"/>
                </a:moveTo>
                <a:lnTo>
                  <a:pt x="1390973" y="1733258"/>
                </a:lnTo>
                <a:lnTo>
                  <a:pt x="1430986" y="1733258"/>
                </a:lnTo>
                <a:lnTo>
                  <a:pt x="1430986" y="1693244"/>
                </a:lnTo>
                <a:close/>
                <a:moveTo>
                  <a:pt x="1317258" y="1693244"/>
                </a:moveTo>
                <a:lnTo>
                  <a:pt x="1317258" y="1733258"/>
                </a:lnTo>
                <a:lnTo>
                  <a:pt x="1357271" y="1733258"/>
                </a:lnTo>
                <a:lnTo>
                  <a:pt x="1357271" y="1693244"/>
                </a:lnTo>
                <a:close/>
                <a:moveTo>
                  <a:pt x="1243543" y="1693244"/>
                </a:moveTo>
                <a:lnTo>
                  <a:pt x="1243543" y="1733258"/>
                </a:lnTo>
                <a:lnTo>
                  <a:pt x="1283557" y="1733258"/>
                </a:lnTo>
                <a:lnTo>
                  <a:pt x="1283557" y="1693244"/>
                </a:lnTo>
                <a:close/>
                <a:moveTo>
                  <a:pt x="1169827" y="1693244"/>
                </a:moveTo>
                <a:lnTo>
                  <a:pt x="1169827" y="1733258"/>
                </a:lnTo>
                <a:lnTo>
                  <a:pt x="1209841" y="1733258"/>
                </a:lnTo>
                <a:lnTo>
                  <a:pt x="1209841" y="1693244"/>
                </a:lnTo>
                <a:close/>
                <a:moveTo>
                  <a:pt x="1096112" y="1693244"/>
                </a:moveTo>
                <a:lnTo>
                  <a:pt x="1096112" y="1733258"/>
                </a:lnTo>
                <a:lnTo>
                  <a:pt x="1136125" y="1733258"/>
                </a:lnTo>
                <a:lnTo>
                  <a:pt x="1136125" y="1693244"/>
                </a:lnTo>
                <a:close/>
                <a:moveTo>
                  <a:pt x="1022396" y="1693244"/>
                </a:moveTo>
                <a:lnTo>
                  <a:pt x="1022396" y="1733258"/>
                </a:lnTo>
                <a:lnTo>
                  <a:pt x="1062410" y="1733258"/>
                </a:lnTo>
                <a:lnTo>
                  <a:pt x="1062410" y="1693244"/>
                </a:lnTo>
                <a:close/>
                <a:moveTo>
                  <a:pt x="948681" y="1693244"/>
                </a:moveTo>
                <a:lnTo>
                  <a:pt x="948681" y="1733258"/>
                </a:lnTo>
                <a:lnTo>
                  <a:pt x="988694" y="1733258"/>
                </a:lnTo>
                <a:lnTo>
                  <a:pt x="988694" y="1693244"/>
                </a:lnTo>
                <a:close/>
                <a:moveTo>
                  <a:pt x="874965" y="1693244"/>
                </a:moveTo>
                <a:lnTo>
                  <a:pt x="874965" y="1733258"/>
                </a:lnTo>
                <a:lnTo>
                  <a:pt x="914979" y="1733258"/>
                </a:lnTo>
                <a:lnTo>
                  <a:pt x="914979" y="1693244"/>
                </a:lnTo>
                <a:close/>
                <a:moveTo>
                  <a:pt x="801249" y="1693244"/>
                </a:moveTo>
                <a:lnTo>
                  <a:pt x="801249" y="1733258"/>
                </a:lnTo>
                <a:lnTo>
                  <a:pt x="841263" y="1733258"/>
                </a:lnTo>
                <a:lnTo>
                  <a:pt x="841263" y="1693244"/>
                </a:lnTo>
                <a:close/>
                <a:moveTo>
                  <a:pt x="727534" y="1693244"/>
                </a:moveTo>
                <a:lnTo>
                  <a:pt x="727534" y="1733258"/>
                </a:lnTo>
                <a:lnTo>
                  <a:pt x="767548" y="1733258"/>
                </a:lnTo>
                <a:lnTo>
                  <a:pt x="767548" y="1693244"/>
                </a:lnTo>
                <a:close/>
                <a:moveTo>
                  <a:pt x="653818" y="1693244"/>
                </a:moveTo>
                <a:lnTo>
                  <a:pt x="653818" y="1733258"/>
                </a:lnTo>
                <a:lnTo>
                  <a:pt x="693832" y="1733258"/>
                </a:lnTo>
                <a:lnTo>
                  <a:pt x="693832" y="1693244"/>
                </a:lnTo>
                <a:close/>
                <a:moveTo>
                  <a:pt x="580103" y="1693244"/>
                </a:moveTo>
                <a:lnTo>
                  <a:pt x="580103" y="1733258"/>
                </a:lnTo>
                <a:lnTo>
                  <a:pt x="620117" y="1733258"/>
                </a:lnTo>
                <a:lnTo>
                  <a:pt x="620117" y="1693244"/>
                </a:lnTo>
                <a:close/>
                <a:moveTo>
                  <a:pt x="506387" y="1693244"/>
                </a:moveTo>
                <a:lnTo>
                  <a:pt x="506387" y="1733258"/>
                </a:lnTo>
                <a:lnTo>
                  <a:pt x="546401" y="1733258"/>
                </a:lnTo>
                <a:lnTo>
                  <a:pt x="546401" y="1693244"/>
                </a:lnTo>
                <a:close/>
                <a:moveTo>
                  <a:pt x="432672" y="1693244"/>
                </a:moveTo>
                <a:lnTo>
                  <a:pt x="432672" y="1733258"/>
                </a:lnTo>
                <a:lnTo>
                  <a:pt x="472686" y="1733258"/>
                </a:lnTo>
                <a:lnTo>
                  <a:pt x="472686" y="1693244"/>
                </a:lnTo>
                <a:close/>
                <a:moveTo>
                  <a:pt x="358956" y="1693244"/>
                </a:moveTo>
                <a:lnTo>
                  <a:pt x="358956" y="1733258"/>
                </a:lnTo>
                <a:lnTo>
                  <a:pt x="398970" y="1733258"/>
                </a:lnTo>
                <a:lnTo>
                  <a:pt x="398970" y="1693244"/>
                </a:lnTo>
                <a:close/>
                <a:moveTo>
                  <a:pt x="285241" y="1693244"/>
                </a:moveTo>
                <a:lnTo>
                  <a:pt x="285241" y="1733258"/>
                </a:lnTo>
                <a:lnTo>
                  <a:pt x="325255" y="1733258"/>
                </a:lnTo>
                <a:lnTo>
                  <a:pt x="325255" y="1693244"/>
                </a:lnTo>
                <a:close/>
                <a:moveTo>
                  <a:pt x="211525" y="1693244"/>
                </a:moveTo>
                <a:lnTo>
                  <a:pt x="211525" y="1733258"/>
                </a:lnTo>
                <a:lnTo>
                  <a:pt x="251539" y="1733258"/>
                </a:lnTo>
                <a:lnTo>
                  <a:pt x="251539" y="1693244"/>
                </a:lnTo>
                <a:close/>
                <a:moveTo>
                  <a:pt x="137810" y="1693244"/>
                </a:moveTo>
                <a:lnTo>
                  <a:pt x="137810" y="1733258"/>
                </a:lnTo>
                <a:lnTo>
                  <a:pt x="177824" y="1733258"/>
                </a:lnTo>
                <a:lnTo>
                  <a:pt x="177824" y="1693244"/>
                </a:lnTo>
                <a:close/>
                <a:moveTo>
                  <a:pt x="64088" y="1693244"/>
                </a:moveTo>
                <a:lnTo>
                  <a:pt x="64088" y="1733258"/>
                </a:lnTo>
                <a:lnTo>
                  <a:pt x="104108" y="1733258"/>
                </a:lnTo>
                <a:lnTo>
                  <a:pt x="104108" y="1693244"/>
                </a:lnTo>
                <a:close/>
                <a:moveTo>
                  <a:pt x="2570421" y="1619529"/>
                </a:moveTo>
                <a:lnTo>
                  <a:pt x="2570421" y="1659543"/>
                </a:lnTo>
                <a:lnTo>
                  <a:pt x="2610435" y="1659543"/>
                </a:lnTo>
                <a:lnTo>
                  <a:pt x="2610435" y="1619529"/>
                </a:lnTo>
                <a:close/>
                <a:moveTo>
                  <a:pt x="2496706" y="1619529"/>
                </a:moveTo>
                <a:lnTo>
                  <a:pt x="2496706" y="1659543"/>
                </a:lnTo>
                <a:lnTo>
                  <a:pt x="2536719" y="1659543"/>
                </a:lnTo>
                <a:lnTo>
                  <a:pt x="2536719" y="1619529"/>
                </a:lnTo>
                <a:close/>
                <a:moveTo>
                  <a:pt x="2422990" y="1619529"/>
                </a:moveTo>
                <a:lnTo>
                  <a:pt x="2422990" y="1659543"/>
                </a:lnTo>
                <a:lnTo>
                  <a:pt x="2463004" y="1659543"/>
                </a:lnTo>
                <a:lnTo>
                  <a:pt x="2463004" y="1619529"/>
                </a:lnTo>
                <a:close/>
                <a:moveTo>
                  <a:pt x="2349275" y="1619529"/>
                </a:moveTo>
                <a:lnTo>
                  <a:pt x="2349275" y="1659543"/>
                </a:lnTo>
                <a:lnTo>
                  <a:pt x="2389288" y="1659543"/>
                </a:lnTo>
                <a:lnTo>
                  <a:pt x="2389288" y="1619529"/>
                </a:lnTo>
                <a:close/>
                <a:moveTo>
                  <a:pt x="2275559" y="1619529"/>
                </a:moveTo>
                <a:lnTo>
                  <a:pt x="2275559" y="1659543"/>
                </a:lnTo>
                <a:lnTo>
                  <a:pt x="2315573" y="1659543"/>
                </a:lnTo>
                <a:lnTo>
                  <a:pt x="2315573" y="1619529"/>
                </a:lnTo>
                <a:close/>
                <a:moveTo>
                  <a:pt x="2201843" y="1619529"/>
                </a:moveTo>
                <a:lnTo>
                  <a:pt x="2201843" y="1659543"/>
                </a:lnTo>
                <a:lnTo>
                  <a:pt x="2241857" y="1659543"/>
                </a:lnTo>
                <a:lnTo>
                  <a:pt x="2241857" y="1619529"/>
                </a:lnTo>
                <a:close/>
                <a:moveTo>
                  <a:pt x="2128128" y="1619529"/>
                </a:moveTo>
                <a:lnTo>
                  <a:pt x="2128128" y="1659543"/>
                </a:lnTo>
                <a:lnTo>
                  <a:pt x="2168142" y="1659543"/>
                </a:lnTo>
                <a:lnTo>
                  <a:pt x="2168142" y="1619529"/>
                </a:lnTo>
                <a:close/>
                <a:moveTo>
                  <a:pt x="2054412" y="1619529"/>
                </a:moveTo>
                <a:lnTo>
                  <a:pt x="2054412" y="1659543"/>
                </a:lnTo>
                <a:lnTo>
                  <a:pt x="2094426" y="1659543"/>
                </a:lnTo>
                <a:lnTo>
                  <a:pt x="2094426" y="1619529"/>
                </a:lnTo>
                <a:close/>
                <a:moveTo>
                  <a:pt x="1980697" y="1619529"/>
                </a:moveTo>
                <a:lnTo>
                  <a:pt x="1980697" y="1659543"/>
                </a:lnTo>
                <a:lnTo>
                  <a:pt x="2020711" y="1659543"/>
                </a:lnTo>
                <a:lnTo>
                  <a:pt x="2020711" y="1619529"/>
                </a:lnTo>
                <a:close/>
                <a:moveTo>
                  <a:pt x="1906981" y="1619529"/>
                </a:moveTo>
                <a:lnTo>
                  <a:pt x="1906981" y="1659543"/>
                </a:lnTo>
                <a:lnTo>
                  <a:pt x="1946995" y="1659543"/>
                </a:lnTo>
                <a:lnTo>
                  <a:pt x="1946995" y="1619529"/>
                </a:lnTo>
                <a:close/>
                <a:moveTo>
                  <a:pt x="1833266" y="1619529"/>
                </a:moveTo>
                <a:lnTo>
                  <a:pt x="1833266" y="1659543"/>
                </a:lnTo>
                <a:lnTo>
                  <a:pt x="1873280" y="1659543"/>
                </a:lnTo>
                <a:lnTo>
                  <a:pt x="1873280" y="1619529"/>
                </a:lnTo>
                <a:close/>
                <a:moveTo>
                  <a:pt x="1759551" y="1619529"/>
                </a:moveTo>
                <a:lnTo>
                  <a:pt x="1759551" y="1659543"/>
                </a:lnTo>
                <a:lnTo>
                  <a:pt x="1799565" y="1659543"/>
                </a:lnTo>
                <a:lnTo>
                  <a:pt x="1799565" y="1619529"/>
                </a:lnTo>
                <a:close/>
                <a:moveTo>
                  <a:pt x="1685835" y="1619529"/>
                </a:moveTo>
                <a:lnTo>
                  <a:pt x="1685835" y="1659543"/>
                </a:lnTo>
                <a:lnTo>
                  <a:pt x="1725849" y="1659543"/>
                </a:lnTo>
                <a:lnTo>
                  <a:pt x="1725849" y="1619529"/>
                </a:lnTo>
                <a:close/>
                <a:moveTo>
                  <a:pt x="1612120" y="1619529"/>
                </a:moveTo>
                <a:lnTo>
                  <a:pt x="1612120" y="1659543"/>
                </a:lnTo>
                <a:lnTo>
                  <a:pt x="1652133" y="1659543"/>
                </a:lnTo>
                <a:lnTo>
                  <a:pt x="1652133" y="1619529"/>
                </a:lnTo>
                <a:close/>
                <a:moveTo>
                  <a:pt x="1538404" y="1619529"/>
                </a:moveTo>
                <a:lnTo>
                  <a:pt x="1538404" y="1659543"/>
                </a:lnTo>
                <a:lnTo>
                  <a:pt x="1578418" y="1659543"/>
                </a:lnTo>
                <a:lnTo>
                  <a:pt x="1578418" y="1619529"/>
                </a:lnTo>
                <a:close/>
                <a:moveTo>
                  <a:pt x="1464688" y="1619529"/>
                </a:moveTo>
                <a:lnTo>
                  <a:pt x="1464688" y="1659543"/>
                </a:lnTo>
                <a:lnTo>
                  <a:pt x="1504702" y="1659543"/>
                </a:lnTo>
                <a:lnTo>
                  <a:pt x="1504702" y="1619529"/>
                </a:lnTo>
                <a:close/>
                <a:moveTo>
                  <a:pt x="1390973" y="1619529"/>
                </a:moveTo>
                <a:lnTo>
                  <a:pt x="1390973" y="1659543"/>
                </a:lnTo>
                <a:lnTo>
                  <a:pt x="1430986" y="1659543"/>
                </a:lnTo>
                <a:lnTo>
                  <a:pt x="1430986" y="1619529"/>
                </a:lnTo>
                <a:close/>
                <a:moveTo>
                  <a:pt x="1317258" y="1619529"/>
                </a:moveTo>
                <a:lnTo>
                  <a:pt x="1317258" y="1659543"/>
                </a:lnTo>
                <a:lnTo>
                  <a:pt x="1357271" y="1659543"/>
                </a:lnTo>
                <a:lnTo>
                  <a:pt x="1357271" y="1619529"/>
                </a:lnTo>
                <a:close/>
                <a:moveTo>
                  <a:pt x="1243543" y="1619529"/>
                </a:moveTo>
                <a:lnTo>
                  <a:pt x="1243543" y="1659543"/>
                </a:lnTo>
                <a:lnTo>
                  <a:pt x="1283557" y="1659543"/>
                </a:lnTo>
                <a:lnTo>
                  <a:pt x="1283557" y="1619529"/>
                </a:lnTo>
                <a:close/>
                <a:moveTo>
                  <a:pt x="1169827" y="1619529"/>
                </a:moveTo>
                <a:lnTo>
                  <a:pt x="1169827" y="1659543"/>
                </a:lnTo>
                <a:lnTo>
                  <a:pt x="1209841" y="1659543"/>
                </a:lnTo>
                <a:lnTo>
                  <a:pt x="1209841" y="1619529"/>
                </a:lnTo>
                <a:close/>
                <a:moveTo>
                  <a:pt x="1096112" y="1619529"/>
                </a:moveTo>
                <a:lnTo>
                  <a:pt x="1096112" y="1659543"/>
                </a:lnTo>
                <a:lnTo>
                  <a:pt x="1136125" y="1659543"/>
                </a:lnTo>
                <a:lnTo>
                  <a:pt x="1136125" y="1619529"/>
                </a:lnTo>
                <a:close/>
                <a:moveTo>
                  <a:pt x="1022396" y="1619529"/>
                </a:moveTo>
                <a:lnTo>
                  <a:pt x="1022396" y="1659543"/>
                </a:lnTo>
                <a:lnTo>
                  <a:pt x="1062410" y="1659543"/>
                </a:lnTo>
                <a:lnTo>
                  <a:pt x="1062410" y="1619529"/>
                </a:lnTo>
                <a:close/>
                <a:moveTo>
                  <a:pt x="948681" y="1619529"/>
                </a:moveTo>
                <a:lnTo>
                  <a:pt x="948681" y="1659543"/>
                </a:lnTo>
                <a:lnTo>
                  <a:pt x="988694" y="1659543"/>
                </a:lnTo>
                <a:lnTo>
                  <a:pt x="988694" y="1619529"/>
                </a:lnTo>
                <a:close/>
                <a:moveTo>
                  <a:pt x="874965" y="1619529"/>
                </a:moveTo>
                <a:lnTo>
                  <a:pt x="874965" y="1659543"/>
                </a:lnTo>
                <a:lnTo>
                  <a:pt x="914979" y="1659543"/>
                </a:lnTo>
                <a:lnTo>
                  <a:pt x="914979" y="1619529"/>
                </a:lnTo>
                <a:close/>
                <a:moveTo>
                  <a:pt x="801249" y="1619529"/>
                </a:moveTo>
                <a:lnTo>
                  <a:pt x="801249" y="1659543"/>
                </a:lnTo>
                <a:lnTo>
                  <a:pt x="841263" y="1659543"/>
                </a:lnTo>
                <a:lnTo>
                  <a:pt x="841263" y="1619529"/>
                </a:lnTo>
                <a:close/>
                <a:moveTo>
                  <a:pt x="727534" y="1619529"/>
                </a:moveTo>
                <a:lnTo>
                  <a:pt x="727534" y="1659543"/>
                </a:lnTo>
                <a:lnTo>
                  <a:pt x="767548" y="1659543"/>
                </a:lnTo>
                <a:lnTo>
                  <a:pt x="767548" y="1619529"/>
                </a:lnTo>
                <a:close/>
                <a:moveTo>
                  <a:pt x="653818" y="1619529"/>
                </a:moveTo>
                <a:lnTo>
                  <a:pt x="653818" y="1659543"/>
                </a:lnTo>
                <a:lnTo>
                  <a:pt x="693832" y="1659543"/>
                </a:lnTo>
                <a:lnTo>
                  <a:pt x="693832" y="1619529"/>
                </a:lnTo>
                <a:close/>
                <a:moveTo>
                  <a:pt x="580103" y="1619529"/>
                </a:moveTo>
                <a:lnTo>
                  <a:pt x="580103" y="1659543"/>
                </a:lnTo>
                <a:lnTo>
                  <a:pt x="620117" y="1659543"/>
                </a:lnTo>
                <a:lnTo>
                  <a:pt x="620117" y="1619529"/>
                </a:lnTo>
                <a:close/>
                <a:moveTo>
                  <a:pt x="506387" y="1619529"/>
                </a:moveTo>
                <a:lnTo>
                  <a:pt x="506387" y="1659543"/>
                </a:lnTo>
                <a:lnTo>
                  <a:pt x="546401" y="1659543"/>
                </a:lnTo>
                <a:lnTo>
                  <a:pt x="546401" y="1619529"/>
                </a:lnTo>
                <a:close/>
                <a:moveTo>
                  <a:pt x="432672" y="1619529"/>
                </a:moveTo>
                <a:lnTo>
                  <a:pt x="432672" y="1659543"/>
                </a:lnTo>
                <a:lnTo>
                  <a:pt x="472686" y="1659543"/>
                </a:lnTo>
                <a:lnTo>
                  <a:pt x="472686" y="1619529"/>
                </a:lnTo>
                <a:close/>
                <a:moveTo>
                  <a:pt x="358956" y="1619529"/>
                </a:moveTo>
                <a:lnTo>
                  <a:pt x="358956" y="1659543"/>
                </a:lnTo>
                <a:lnTo>
                  <a:pt x="398970" y="1659543"/>
                </a:lnTo>
                <a:lnTo>
                  <a:pt x="398970" y="1619529"/>
                </a:lnTo>
                <a:close/>
                <a:moveTo>
                  <a:pt x="285241" y="1619529"/>
                </a:moveTo>
                <a:lnTo>
                  <a:pt x="285241" y="1659543"/>
                </a:lnTo>
                <a:lnTo>
                  <a:pt x="325255" y="1659543"/>
                </a:lnTo>
                <a:lnTo>
                  <a:pt x="325255" y="1619529"/>
                </a:lnTo>
                <a:close/>
                <a:moveTo>
                  <a:pt x="211525" y="1619529"/>
                </a:moveTo>
                <a:lnTo>
                  <a:pt x="211525" y="1659543"/>
                </a:lnTo>
                <a:lnTo>
                  <a:pt x="251539" y="1659543"/>
                </a:lnTo>
                <a:lnTo>
                  <a:pt x="251539" y="1619529"/>
                </a:lnTo>
                <a:close/>
                <a:moveTo>
                  <a:pt x="137810" y="1619529"/>
                </a:moveTo>
                <a:lnTo>
                  <a:pt x="137810" y="1659543"/>
                </a:lnTo>
                <a:lnTo>
                  <a:pt x="177824" y="1659543"/>
                </a:lnTo>
                <a:lnTo>
                  <a:pt x="177824" y="1619529"/>
                </a:lnTo>
                <a:close/>
                <a:moveTo>
                  <a:pt x="64088" y="1619529"/>
                </a:moveTo>
                <a:lnTo>
                  <a:pt x="64088" y="1659543"/>
                </a:lnTo>
                <a:lnTo>
                  <a:pt x="104108" y="1659543"/>
                </a:lnTo>
                <a:lnTo>
                  <a:pt x="104108" y="1619529"/>
                </a:lnTo>
                <a:close/>
                <a:moveTo>
                  <a:pt x="2570421" y="1545813"/>
                </a:moveTo>
                <a:lnTo>
                  <a:pt x="2570421" y="1585827"/>
                </a:lnTo>
                <a:lnTo>
                  <a:pt x="2610435" y="1585827"/>
                </a:lnTo>
                <a:lnTo>
                  <a:pt x="2610435" y="1545813"/>
                </a:lnTo>
                <a:close/>
                <a:moveTo>
                  <a:pt x="2496706" y="1545813"/>
                </a:moveTo>
                <a:lnTo>
                  <a:pt x="2496706" y="1585827"/>
                </a:lnTo>
                <a:lnTo>
                  <a:pt x="2536719" y="1585827"/>
                </a:lnTo>
                <a:lnTo>
                  <a:pt x="2536719" y="1545813"/>
                </a:lnTo>
                <a:close/>
                <a:moveTo>
                  <a:pt x="2422990" y="1545813"/>
                </a:moveTo>
                <a:lnTo>
                  <a:pt x="2422990" y="1585827"/>
                </a:lnTo>
                <a:lnTo>
                  <a:pt x="2463004" y="1585827"/>
                </a:lnTo>
                <a:lnTo>
                  <a:pt x="2463004" y="1545813"/>
                </a:lnTo>
                <a:close/>
                <a:moveTo>
                  <a:pt x="2349275" y="1545813"/>
                </a:moveTo>
                <a:lnTo>
                  <a:pt x="2349275" y="1585827"/>
                </a:lnTo>
                <a:lnTo>
                  <a:pt x="2389288" y="1585827"/>
                </a:lnTo>
                <a:lnTo>
                  <a:pt x="2389288" y="1545813"/>
                </a:lnTo>
                <a:close/>
                <a:moveTo>
                  <a:pt x="2275559" y="1545813"/>
                </a:moveTo>
                <a:lnTo>
                  <a:pt x="2275559" y="1585827"/>
                </a:lnTo>
                <a:lnTo>
                  <a:pt x="2315573" y="1585827"/>
                </a:lnTo>
                <a:lnTo>
                  <a:pt x="2315573" y="1545813"/>
                </a:lnTo>
                <a:close/>
                <a:moveTo>
                  <a:pt x="2201843" y="1545813"/>
                </a:moveTo>
                <a:lnTo>
                  <a:pt x="2201843" y="1585827"/>
                </a:lnTo>
                <a:lnTo>
                  <a:pt x="2241857" y="1585827"/>
                </a:lnTo>
                <a:lnTo>
                  <a:pt x="2241857" y="1545813"/>
                </a:lnTo>
                <a:close/>
                <a:moveTo>
                  <a:pt x="2128128" y="1545813"/>
                </a:moveTo>
                <a:lnTo>
                  <a:pt x="2128128" y="1585827"/>
                </a:lnTo>
                <a:lnTo>
                  <a:pt x="2168142" y="1585827"/>
                </a:lnTo>
                <a:lnTo>
                  <a:pt x="2168142" y="1545813"/>
                </a:lnTo>
                <a:close/>
                <a:moveTo>
                  <a:pt x="2054412" y="1545813"/>
                </a:moveTo>
                <a:lnTo>
                  <a:pt x="2054412" y="1585827"/>
                </a:lnTo>
                <a:lnTo>
                  <a:pt x="2094426" y="1585827"/>
                </a:lnTo>
                <a:lnTo>
                  <a:pt x="2094426" y="1545813"/>
                </a:lnTo>
                <a:close/>
                <a:moveTo>
                  <a:pt x="1980697" y="1545813"/>
                </a:moveTo>
                <a:lnTo>
                  <a:pt x="1980697" y="1585827"/>
                </a:lnTo>
                <a:lnTo>
                  <a:pt x="2020711" y="1585827"/>
                </a:lnTo>
                <a:lnTo>
                  <a:pt x="2020711" y="1545813"/>
                </a:lnTo>
                <a:close/>
                <a:moveTo>
                  <a:pt x="1906981" y="1545813"/>
                </a:moveTo>
                <a:lnTo>
                  <a:pt x="1906981" y="1585827"/>
                </a:lnTo>
                <a:lnTo>
                  <a:pt x="1946995" y="1585827"/>
                </a:lnTo>
                <a:lnTo>
                  <a:pt x="1946995" y="1545813"/>
                </a:lnTo>
                <a:close/>
                <a:moveTo>
                  <a:pt x="1833266" y="1545813"/>
                </a:moveTo>
                <a:lnTo>
                  <a:pt x="1833266" y="1585827"/>
                </a:lnTo>
                <a:lnTo>
                  <a:pt x="1873280" y="1585827"/>
                </a:lnTo>
                <a:lnTo>
                  <a:pt x="1873280" y="1545813"/>
                </a:lnTo>
                <a:close/>
                <a:moveTo>
                  <a:pt x="1759551" y="1545813"/>
                </a:moveTo>
                <a:lnTo>
                  <a:pt x="1759551" y="1585827"/>
                </a:lnTo>
                <a:lnTo>
                  <a:pt x="1799565" y="1585827"/>
                </a:lnTo>
                <a:lnTo>
                  <a:pt x="1799565" y="1545813"/>
                </a:lnTo>
                <a:close/>
                <a:moveTo>
                  <a:pt x="1685835" y="1545813"/>
                </a:moveTo>
                <a:lnTo>
                  <a:pt x="1685835" y="1585827"/>
                </a:lnTo>
                <a:lnTo>
                  <a:pt x="1725849" y="1585827"/>
                </a:lnTo>
                <a:lnTo>
                  <a:pt x="1725849" y="1545813"/>
                </a:lnTo>
                <a:close/>
                <a:moveTo>
                  <a:pt x="1612120" y="1545813"/>
                </a:moveTo>
                <a:lnTo>
                  <a:pt x="1612120" y="1585827"/>
                </a:lnTo>
                <a:lnTo>
                  <a:pt x="1652133" y="1585827"/>
                </a:lnTo>
                <a:lnTo>
                  <a:pt x="1652133" y="1545813"/>
                </a:lnTo>
                <a:close/>
                <a:moveTo>
                  <a:pt x="1538404" y="1545813"/>
                </a:moveTo>
                <a:lnTo>
                  <a:pt x="1538404" y="1585827"/>
                </a:lnTo>
                <a:lnTo>
                  <a:pt x="1578418" y="1585827"/>
                </a:lnTo>
                <a:lnTo>
                  <a:pt x="1578418" y="1545813"/>
                </a:lnTo>
                <a:close/>
                <a:moveTo>
                  <a:pt x="1464688" y="1545813"/>
                </a:moveTo>
                <a:lnTo>
                  <a:pt x="1464688" y="1585827"/>
                </a:lnTo>
                <a:lnTo>
                  <a:pt x="1504702" y="1585827"/>
                </a:lnTo>
                <a:lnTo>
                  <a:pt x="1504702" y="1545813"/>
                </a:lnTo>
                <a:close/>
                <a:moveTo>
                  <a:pt x="1390973" y="1545813"/>
                </a:moveTo>
                <a:lnTo>
                  <a:pt x="1390973" y="1585827"/>
                </a:lnTo>
                <a:lnTo>
                  <a:pt x="1430986" y="1585827"/>
                </a:lnTo>
                <a:lnTo>
                  <a:pt x="1430986" y="1545813"/>
                </a:lnTo>
                <a:close/>
                <a:moveTo>
                  <a:pt x="1317258" y="1545813"/>
                </a:moveTo>
                <a:lnTo>
                  <a:pt x="1317258" y="1585827"/>
                </a:lnTo>
                <a:lnTo>
                  <a:pt x="1357271" y="1585827"/>
                </a:lnTo>
                <a:lnTo>
                  <a:pt x="1357271" y="1545813"/>
                </a:lnTo>
                <a:close/>
                <a:moveTo>
                  <a:pt x="1243543" y="1545813"/>
                </a:moveTo>
                <a:lnTo>
                  <a:pt x="1243543" y="1585827"/>
                </a:lnTo>
                <a:lnTo>
                  <a:pt x="1283557" y="1585827"/>
                </a:lnTo>
                <a:lnTo>
                  <a:pt x="1283557" y="1545813"/>
                </a:lnTo>
                <a:close/>
                <a:moveTo>
                  <a:pt x="1169827" y="1545813"/>
                </a:moveTo>
                <a:lnTo>
                  <a:pt x="1169827" y="1585827"/>
                </a:lnTo>
                <a:lnTo>
                  <a:pt x="1209841" y="1585827"/>
                </a:lnTo>
                <a:lnTo>
                  <a:pt x="1209841" y="1545813"/>
                </a:lnTo>
                <a:close/>
                <a:moveTo>
                  <a:pt x="1096112" y="1545813"/>
                </a:moveTo>
                <a:lnTo>
                  <a:pt x="1096112" y="1585827"/>
                </a:lnTo>
                <a:lnTo>
                  <a:pt x="1136125" y="1585827"/>
                </a:lnTo>
                <a:lnTo>
                  <a:pt x="1136125" y="1545813"/>
                </a:lnTo>
                <a:close/>
                <a:moveTo>
                  <a:pt x="1022396" y="1545813"/>
                </a:moveTo>
                <a:lnTo>
                  <a:pt x="1022396" y="1585827"/>
                </a:lnTo>
                <a:lnTo>
                  <a:pt x="1062410" y="1585827"/>
                </a:lnTo>
                <a:lnTo>
                  <a:pt x="1062410" y="1545813"/>
                </a:lnTo>
                <a:close/>
                <a:moveTo>
                  <a:pt x="948681" y="1545813"/>
                </a:moveTo>
                <a:lnTo>
                  <a:pt x="948681" y="1585827"/>
                </a:lnTo>
                <a:lnTo>
                  <a:pt x="988694" y="1585827"/>
                </a:lnTo>
                <a:lnTo>
                  <a:pt x="988694" y="1545813"/>
                </a:lnTo>
                <a:close/>
                <a:moveTo>
                  <a:pt x="874965" y="1545813"/>
                </a:moveTo>
                <a:lnTo>
                  <a:pt x="874965" y="1585827"/>
                </a:lnTo>
                <a:lnTo>
                  <a:pt x="914979" y="1585827"/>
                </a:lnTo>
                <a:lnTo>
                  <a:pt x="914979" y="1545813"/>
                </a:lnTo>
                <a:close/>
                <a:moveTo>
                  <a:pt x="801249" y="1545813"/>
                </a:moveTo>
                <a:lnTo>
                  <a:pt x="801249" y="1585827"/>
                </a:lnTo>
                <a:lnTo>
                  <a:pt x="841263" y="1585827"/>
                </a:lnTo>
                <a:lnTo>
                  <a:pt x="841263" y="1545813"/>
                </a:lnTo>
                <a:close/>
                <a:moveTo>
                  <a:pt x="727534" y="1545813"/>
                </a:moveTo>
                <a:lnTo>
                  <a:pt x="727534" y="1585827"/>
                </a:lnTo>
                <a:lnTo>
                  <a:pt x="767548" y="1585827"/>
                </a:lnTo>
                <a:lnTo>
                  <a:pt x="767548" y="1545813"/>
                </a:lnTo>
                <a:close/>
                <a:moveTo>
                  <a:pt x="653818" y="1545813"/>
                </a:moveTo>
                <a:lnTo>
                  <a:pt x="653818" y="1585827"/>
                </a:lnTo>
                <a:lnTo>
                  <a:pt x="693832" y="1585827"/>
                </a:lnTo>
                <a:lnTo>
                  <a:pt x="693832" y="1545813"/>
                </a:lnTo>
                <a:close/>
                <a:moveTo>
                  <a:pt x="580103" y="1545813"/>
                </a:moveTo>
                <a:lnTo>
                  <a:pt x="580103" y="1585827"/>
                </a:lnTo>
                <a:lnTo>
                  <a:pt x="620117" y="1585827"/>
                </a:lnTo>
                <a:lnTo>
                  <a:pt x="620117" y="1545813"/>
                </a:lnTo>
                <a:close/>
                <a:moveTo>
                  <a:pt x="506387" y="1545813"/>
                </a:moveTo>
                <a:lnTo>
                  <a:pt x="506387" y="1585827"/>
                </a:lnTo>
                <a:lnTo>
                  <a:pt x="546401" y="1585827"/>
                </a:lnTo>
                <a:lnTo>
                  <a:pt x="546401" y="1545813"/>
                </a:lnTo>
                <a:close/>
                <a:moveTo>
                  <a:pt x="432672" y="1545813"/>
                </a:moveTo>
                <a:lnTo>
                  <a:pt x="432672" y="1585827"/>
                </a:lnTo>
                <a:lnTo>
                  <a:pt x="472686" y="1585827"/>
                </a:lnTo>
                <a:lnTo>
                  <a:pt x="472686" y="1545813"/>
                </a:lnTo>
                <a:close/>
                <a:moveTo>
                  <a:pt x="358956" y="1545813"/>
                </a:moveTo>
                <a:lnTo>
                  <a:pt x="358956" y="1585827"/>
                </a:lnTo>
                <a:lnTo>
                  <a:pt x="398970" y="1585827"/>
                </a:lnTo>
                <a:lnTo>
                  <a:pt x="398970" y="1545813"/>
                </a:lnTo>
                <a:close/>
                <a:moveTo>
                  <a:pt x="285241" y="1545813"/>
                </a:moveTo>
                <a:lnTo>
                  <a:pt x="285241" y="1585827"/>
                </a:lnTo>
                <a:lnTo>
                  <a:pt x="325255" y="1585827"/>
                </a:lnTo>
                <a:lnTo>
                  <a:pt x="325255" y="1545813"/>
                </a:lnTo>
                <a:close/>
                <a:moveTo>
                  <a:pt x="211525" y="1545813"/>
                </a:moveTo>
                <a:lnTo>
                  <a:pt x="211525" y="1585827"/>
                </a:lnTo>
                <a:lnTo>
                  <a:pt x="251539" y="1585827"/>
                </a:lnTo>
                <a:lnTo>
                  <a:pt x="251539" y="1545813"/>
                </a:lnTo>
                <a:close/>
                <a:moveTo>
                  <a:pt x="137810" y="1545813"/>
                </a:moveTo>
                <a:lnTo>
                  <a:pt x="137810" y="1585827"/>
                </a:lnTo>
                <a:lnTo>
                  <a:pt x="177824" y="1585827"/>
                </a:lnTo>
                <a:lnTo>
                  <a:pt x="177824" y="1545813"/>
                </a:lnTo>
                <a:close/>
                <a:moveTo>
                  <a:pt x="64088" y="1545813"/>
                </a:moveTo>
                <a:lnTo>
                  <a:pt x="64088" y="1585827"/>
                </a:lnTo>
                <a:lnTo>
                  <a:pt x="104108" y="1585827"/>
                </a:lnTo>
                <a:lnTo>
                  <a:pt x="104108" y="1545813"/>
                </a:lnTo>
                <a:close/>
                <a:moveTo>
                  <a:pt x="2570421" y="1472098"/>
                </a:moveTo>
                <a:lnTo>
                  <a:pt x="2570421" y="1512112"/>
                </a:lnTo>
                <a:lnTo>
                  <a:pt x="2610435" y="1512112"/>
                </a:lnTo>
                <a:lnTo>
                  <a:pt x="2610435" y="1472098"/>
                </a:lnTo>
                <a:close/>
                <a:moveTo>
                  <a:pt x="2496706" y="1472098"/>
                </a:moveTo>
                <a:lnTo>
                  <a:pt x="2496706" y="1512112"/>
                </a:lnTo>
                <a:lnTo>
                  <a:pt x="2536719" y="1512112"/>
                </a:lnTo>
                <a:lnTo>
                  <a:pt x="2536719" y="1472098"/>
                </a:lnTo>
                <a:close/>
                <a:moveTo>
                  <a:pt x="2422990" y="1472098"/>
                </a:moveTo>
                <a:lnTo>
                  <a:pt x="2422990" y="1512112"/>
                </a:lnTo>
                <a:lnTo>
                  <a:pt x="2463004" y="1512112"/>
                </a:lnTo>
                <a:lnTo>
                  <a:pt x="2463004" y="1472098"/>
                </a:lnTo>
                <a:close/>
                <a:moveTo>
                  <a:pt x="2349275" y="1472098"/>
                </a:moveTo>
                <a:lnTo>
                  <a:pt x="2349275" y="1512112"/>
                </a:lnTo>
                <a:lnTo>
                  <a:pt x="2389288" y="1512112"/>
                </a:lnTo>
                <a:lnTo>
                  <a:pt x="2389288" y="1472098"/>
                </a:lnTo>
                <a:close/>
                <a:moveTo>
                  <a:pt x="2275559" y="1472098"/>
                </a:moveTo>
                <a:lnTo>
                  <a:pt x="2275559" y="1512112"/>
                </a:lnTo>
                <a:lnTo>
                  <a:pt x="2315573" y="1512112"/>
                </a:lnTo>
                <a:lnTo>
                  <a:pt x="2315573" y="1472098"/>
                </a:lnTo>
                <a:close/>
                <a:moveTo>
                  <a:pt x="2201843" y="1472098"/>
                </a:moveTo>
                <a:lnTo>
                  <a:pt x="2201843" y="1512112"/>
                </a:lnTo>
                <a:lnTo>
                  <a:pt x="2241857" y="1512112"/>
                </a:lnTo>
                <a:lnTo>
                  <a:pt x="2241857" y="1472098"/>
                </a:lnTo>
                <a:close/>
                <a:moveTo>
                  <a:pt x="2128128" y="1472098"/>
                </a:moveTo>
                <a:lnTo>
                  <a:pt x="2128128" y="1512112"/>
                </a:lnTo>
                <a:lnTo>
                  <a:pt x="2168142" y="1512112"/>
                </a:lnTo>
                <a:lnTo>
                  <a:pt x="2168142" y="1472098"/>
                </a:lnTo>
                <a:close/>
                <a:moveTo>
                  <a:pt x="2054412" y="1472098"/>
                </a:moveTo>
                <a:lnTo>
                  <a:pt x="2054412" y="1512112"/>
                </a:lnTo>
                <a:lnTo>
                  <a:pt x="2094426" y="1512112"/>
                </a:lnTo>
                <a:lnTo>
                  <a:pt x="2094426" y="1472098"/>
                </a:lnTo>
                <a:close/>
                <a:moveTo>
                  <a:pt x="1980697" y="1472098"/>
                </a:moveTo>
                <a:lnTo>
                  <a:pt x="1980697" y="1512112"/>
                </a:lnTo>
                <a:lnTo>
                  <a:pt x="2020711" y="1512112"/>
                </a:lnTo>
                <a:lnTo>
                  <a:pt x="2020711" y="1472098"/>
                </a:lnTo>
                <a:close/>
                <a:moveTo>
                  <a:pt x="1906981" y="1472098"/>
                </a:moveTo>
                <a:lnTo>
                  <a:pt x="1906981" y="1512112"/>
                </a:lnTo>
                <a:lnTo>
                  <a:pt x="1946995" y="1512112"/>
                </a:lnTo>
                <a:lnTo>
                  <a:pt x="1946995" y="1472098"/>
                </a:lnTo>
                <a:close/>
                <a:moveTo>
                  <a:pt x="1833266" y="1472098"/>
                </a:moveTo>
                <a:lnTo>
                  <a:pt x="1833266" y="1512112"/>
                </a:lnTo>
                <a:lnTo>
                  <a:pt x="1873280" y="1512112"/>
                </a:lnTo>
                <a:lnTo>
                  <a:pt x="1873280" y="1472098"/>
                </a:lnTo>
                <a:close/>
                <a:moveTo>
                  <a:pt x="1759551" y="1472098"/>
                </a:moveTo>
                <a:lnTo>
                  <a:pt x="1759551" y="1512112"/>
                </a:lnTo>
                <a:lnTo>
                  <a:pt x="1799565" y="1512112"/>
                </a:lnTo>
                <a:lnTo>
                  <a:pt x="1799565" y="1472098"/>
                </a:lnTo>
                <a:close/>
                <a:moveTo>
                  <a:pt x="1685835" y="1472098"/>
                </a:moveTo>
                <a:lnTo>
                  <a:pt x="1685835" y="1512112"/>
                </a:lnTo>
                <a:lnTo>
                  <a:pt x="1725849" y="1512112"/>
                </a:lnTo>
                <a:lnTo>
                  <a:pt x="1725849" y="1472098"/>
                </a:lnTo>
                <a:close/>
                <a:moveTo>
                  <a:pt x="1612120" y="1472098"/>
                </a:moveTo>
                <a:lnTo>
                  <a:pt x="1612120" y="1512112"/>
                </a:lnTo>
                <a:lnTo>
                  <a:pt x="1652133" y="1512112"/>
                </a:lnTo>
                <a:lnTo>
                  <a:pt x="1652133" y="1472098"/>
                </a:lnTo>
                <a:close/>
                <a:moveTo>
                  <a:pt x="1538404" y="1472098"/>
                </a:moveTo>
                <a:lnTo>
                  <a:pt x="1538404" y="1512112"/>
                </a:lnTo>
                <a:lnTo>
                  <a:pt x="1578418" y="1512112"/>
                </a:lnTo>
                <a:lnTo>
                  <a:pt x="1578418" y="1472098"/>
                </a:lnTo>
                <a:close/>
                <a:moveTo>
                  <a:pt x="1464688" y="1472098"/>
                </a:moveTo>
                <a:lnTo>
                  <a:pt x="1464688" y="1512112"/>
                </a:lnTo>
                <a:lnTo>
                  <a:pt x="1504702" y="1512112"/>
                </a:lnTo>
                <a:lnTo>
                  <a:pt x="1504702" y="1472098"/>
                </a:lnTo>
                <a:close/>
                <a:moveTo>
                  <a:pt x="1390973" y="1472098"/>
                </a:moveTo>
                <a:lnTo>
                  <a:pt x="1390973" y="1512112"/>
                </a:lnTo>
                <a:lnTo>
                  <a:pt x="1430986" y="1512112"/>
                </a:lnTo>
                <a:lnTo>
                  <a:pt x="1430986" y="1472098"/>
                </a:lnTo>
                <a:close/>
                <a:moveTo>
                  <a:pt x="1317258" y="1472098"/>
                </a:moveTo>
                <a:lnTo>
                  <a:pt x="1317258" y="1512112"/>
                </a:lnTo>
                <a:lnTo>
                  <a:pt x="1357271" y="1512112"/>
                </a:lnTo>
                <a:lnTo>
                  <a:pt x="1357271" y="1472098"/>
                </a:lnTo>
                <a:close/>
                <a:moveTo>
                  <a:pt x="1243543" y="1472098"/>
                </a:moveTo>
                <a:lnTo>
                  <a:pt x="1243543" y="1512112"/>
                </a:lnTo>
                <a:lnTo>
                  <a:pt x="1283557" y="1512112"/>
                </a:lnTo>
                <a:lnTo>
                  <a:pt x="1283557" y="1472098"/>
                </a:lnTo>
                <a:close/>
                <a:moveTo>
                  <a:pt x="1169827" y="1472098"/>
                </a:moveTo>
                <a:lnTo>
                  <a:pt x="1169827" y="1512112"/>
                </a:lnTo>
                <a:lnTo>
                  <a:pt x="1209841" y="1512112"/>
                </a:lnTo>
                <a:lnTo>
                  <a:pt x="1209841" y="1472098"/>
                </a:lnTo>
                <a:close/>
                <a:moveTo>
                  <a:pt x="1096112" y="1472098"/>
                </a:moveTo>
                <a:lnTo>
                  <a:pt x="1096112" y="1512112"/>
                </a:lnTo>
                <a:lnTo>
                  <a:pt x="1136125" y="1512112"/>
                </a:lnTo>
                <a:lnTo>
                  <a:pt x="1136125" y="1472098"/>
                </a:lnTo>
                <a:close/>
                <a:moveTo>
                  <a:pt x="1022396" y="1472098"/>
                </a:moveTo>
                <a:lnTo>
                  <a:pt x="1022396" y="1512112"/>
                </a:lnTo>
                <a:lnTo>
                  <a:pt x="1062410" y="1512112"/>
                </a:lnTo>
                <a:lnTo>
                  <a:pt x="1062410" y="1472098"/>
                </a:lnTo>
                <a:close/>
                <a:moveTo>
                  <a:pt x="948681" y="1472098"/>
                </a:moveTo>
                <a:lnTo>
                  <a:pt x="948681" y="1512112"/>
                </a:lnTo>
                <a:lnTo>
                  <a:pt x="988694" y="1512112"/>
                </a:lnTo>
                <a:lnTo>
                  <a:pt x="988694" y="1472098"/>
                </a:lnTo>
                <a:close/>
                <a:moveTo>
                  <a:pt x="874965" y="1472098"/>
                </a:moveTo>
                <a:lnTo>
                  <a:pt x="874965" y="1512112"/>
                </a:lnTo>
                <a:lnTo>
                  <a:pt x="914979" y="1512112"/>
                </a:lnTo>
                <a:lnTo>
                  <a:pt x="914979" y="1472098"/>
                </a:lnTo>
                <a:close/>
                <a:moveTo>
                  <a:pt x="801249" y="1472098"/>
                </a:moveTo>
                <a:lnTo>
                  <a:pt x="801249" y="1512112"/>
                </a:lnTo>
                <a:lnTo>
                  <a:pt x="841263" y="1512112"/>
                </a:lnTo>
                <a:lnTo>
                  <a:pt x="841263" y="1472098"/>
                </a:lnTo>
                <a:close/>
                <a:moveTo>
                  <a:pt x="727534" y="1472098"/>
                </a:moveTo>
                <a:lnTo>
                  <a:pt x="727534" y="1512112"/>
                </a:lnTo>
                <a:lnTo>
                  <a:pt x="767548" y="1512112"/>
                </a:lnTo>
                <a:lnTo>
                  <a:pt x="767548" y="1472098"/>
                </a:lnTo>
                <a:close/>
                <a:moveTo>
                  <a:pt x="653818" y="1472098"/>
                </a:moveTo>
                <a:lnTo>
                  <a:pt x="653818" y="1512112"/>
                </a:lnTo>
                <a:lnTo>
                  <a:pt x="693832" y="1512112"/>
                </a:lnTo>
                <a:lnTo>
                  <a:pt x="693832" y="1472098"/>
                </a:lnTo>
                <a:close/>
                <a:moveTo>
                  <a:pt x="580103" y="1472098"/>
                </a:moveTo>
                <a:lnTo>
                  <a:pt x="580103" y="1512112"/>
                </a:lnTo>
                <a:lnTo>
                  <a:pt x="620117" y="1512112"/>
                </a:lnTo>
                <a:lnTo>
                  <a:pt x="620117" y="1472098"/>
                </a:lnTo>
                <a:close/>
                <a:moveTo>
                  <a:pt x="506387" y="1472098"/>
                </a:moveTo>
                <a:lnTo>
                  <a:pt x="506387" y="1512112"/>
                </a:lnTo>
                <a:lnTo>
                  <a:pt x="546401" y="1512112"/>
                </a:lnTo>
                <a:lnTo>
                  <a:pt x="546401" y="1472098"/>
                </a:lnTo>
                <a:close/>
                <a:moveTo>
                  <a:pt x="432672" y="1472098"/>
                </a:moveTo>
                <a:lnTo>
                  <a:pt x="432672" y="1512112"/>
                </a:lnTo>
                <a:lnTo>
                  <a:pt x="472686" y="1512112"/>
                </a:lnTo>
                <a:lnTo>
                  <a:pt x="472686" y="1472098"/>
                </a:lnTo>
                <a:close/>
                <a:moveTo>
                  <a:pt x="358956" y="1472098"/>
                </a:moveTo>
                <a:lnTo>
                  <a:pt x="358956" y="1512112"/>
                </a:lnTo>
                <a:lnTo>
                  <a:pt x="398970" y="1512112"/>
                </a:lnTo>
                <a:lnTo>
                  <a:pt x="398970" y="1472098"/>
                </a:lnTo>
                <a:close/>
                <a:moveTo>
                  <a:pt x="285241" y="1472098"/>
                </a:moveTo>
                <a:lnTo>
                  <a:pt x="285241" y="1512112"/>
                </a:lnTo>
                <a:lnTo>
                  <a:pt x="325255" y="1512112"/>
                </a:lnTo>
                <a:lnTo>
                  <a:pt x="325255" y="1472098"/>
                </a:lnTo>
                <a:close/>
                <a:moveTo>
                  <a:pt x="211525" y="1472098"/>
                </a:moveTo>
                <a:lnTo>
                  <a:pt x="211525" y="1512112"/>
                </a:lnTo>
                <a:lnTo>
                  <a:pt x="251539" y="1512112"/>
                </a:lnTo>
                <a:lnTo>
                  <a:pt x="251539" y="1472098"/>
                </a:lnTo>
                <a:close/>
                <a:moveTo>
                  <a:pt x="137810" y="1472098"/>
                </a:moveTo>
                <a:lnTo>
                  <a:pt x="137810" y="1512112"/>
                </a:lnTo>
                <a:lnTo>
                  <a:pt x="177824" y="1512112"/>
                </a:lnTo>
                <a:lnTo>
                  <a:pt x="177824" y="1472098"/>
                </a:lnTo>
                <a:close/>
                <a:moveTo>
                  <a:pt x="64088" y="1472098"/>
                </a:moveTo>
                <a:lnTo>
                  <a:pt x="64088" y="1512112"/>
                </a:lnTo>
                <a:lnTo>
                  <a:pt x="104108" y="1512112"/>
                </a:lnTo>
                <a:lnTo>
                  <a:pt x="104108" y="1472098"/>
                </a:lnTo>
                <a:close/>
                <a:moveTo>
                  <a:pt x="2570421" y="1398382"/>
                </a:moveTo>
                <a:lnTo>
                  <a:pt x="2570421" y="1438396"/>
                </a:lnTo>
                <a:lnTo>
                  <a:pt x="2610435" y="1438396"/>
                </a:lnTo>
                <a:lnTo>
                  <a:pt x="2610435" y="1398382"/>
                </a:lnTo>
                <a:close/>
                <a:moveTo>
                  <a:pt x="2496706" y="1398382"/>
                </a:moveTo>
                <a:lnTo>
                  <a:pt x="2496706" y="1438396"/>
                </a:lnTo>
                <a:lnTo>
                  <a:pt x="2536719" y="1438396"/>
                </a:lnTo>
                <a:lnTo>
                  <a:pt x="2536719" y="1398382"/>
                </a:lnTo>
                <a:close/>
                <a:moveTo>
                  <a:pt x="2422990" y="1398382"/>
                </a:moveTo>
                <a:lnTo>
                  <a:pt x="2422990" y="1438396"/>
                </a:lnTo>
                <a:lnTo>
                  <a:pt x="2463004" y="1438396"/>
                </a:lnTo>
                <a:lnTo>
                  <a:pt x="2463004" y="1398382"/>
                </a:lnTo>
                <a:close/>
                <a:moveTo>
                  <a:pt x="2349275" y="1398382"/>
                </a:moveTo>
                <a:lnTo>
                  <a:pt x="2349275" y="1438396"/>
                </a:lnTo>
                <a:lnTo>
                  <a:pt x="2389288" y="1438396"/>
                </a:lnTo>
                <a:lnTo>
                  <a:pt x="2389288" y="1398382"/>
                </a:lnTo>
                <a:close/>
                <a:moveTo>
                  <a:pt x="2275559" y="1398382"/>
                </a:moveTo>
                <a:lnTo>
                  <a:pt x="2275559" y="1438396"/>
                </a:lnTo>
                <a:lnTo>
                  <a:pt x="2315573" y="1438396"/>
                </a:lnTo>
                <a:lnTo>
                  <a:pt x="2315573" y="1398382"/>
                </a:lnTo>
                <a:close/>
                <a:moveTo>
                  <a:pt x="2201843" y="1398382"/>
                </a:moveTo>
                <a:lnTo>
                  <a:pt x="2201843" y="1438396"/>
                </a:lnTo>
                <a:lnTo>
                  <a:pt x="2241857" y="1438396"/>
                </a:lnTo>
                <a:lnTo>
                  <a:pt x="2241857" y="1398382"/>
                </a:lnTo>
                <a:close/>
                <a:moveTo>
                  <a:pt x="2128128" y="1398382"/>
                </a:moveTo>
                <a:lnTo>
                  <a:pt x="2128128" y="1438396"/>
                </a:lnTo>
                <a:lnTo>
                  <a:pt x="2168142" y="1438396"/>
                </a:lnTo>
                <a:lnTo>
                  <a:pt x="2168142" y="1398382"/>
                </a:lnTo>
                <a:close/>
                <a:moveTo>
                  <a:pt x="2054412" y="1398382"/>
                </a:moveTo>
                <a:lnTo>
                  <a:pt x="2054412" y="1438396"/>
                </a:lnTo>
                <a:lnTo>
                  <a:pt x="2094426" y="1438396"/>
                </a:lnTo>
                <a:lnTo>
                  <a:pt x="2094426" y="1398382"/>
                </a:lnTo>
                <a:close/>
                <a:moveTo>
                  <a:pt x="1980697" y="1398382"/>
                </a:moveTo>
                <a:lnTo>
                  <a:pt x="1980697" y="1438396"/>
                </a:lnTo>
                <a:lnTo>
                  <a:pt x="2020711" y="1438396"/>
                </a:lnTo>
                <a:lnTo>
                  <a:pt x="2020711" y="1398382"/>
                </a:lnTo>
                <a:close/>
                <a:moveTo>
                  <a:pt x="1906981" y="1398382"/>
                </a:moveTo>
                <a:lnTo>
                  <a:pt x="1906981" y="1438396"/>
                </a:lnTo>
                <a:lnTo>
                  <a:pt x="1946995" y="1438396"/>
                </a:lnTo>
                <a:lnTo>
                  <a:pt x="1946995" y="1398382"/>
                </a:lnTo>
                <a:close/>
                <a:moveTo>
                  <a:pt x="1833266" y="1398382"/>
                </a:moveTo>
                <a:lnTo>
                  <a:pt x="1833266" y="1438396"/>
                </a:lnTo>
                <a:lnTo>
                  <a:pt x="1873280" y="1438396"/>
                </a:lnTo>
                <a:lnTo>
                  <a:pt x="1873280" y="1398382"/>
                </a:lnTo>
                <a:close/>
                <a:moveTo>
                  <a:pt x="1759551" y="1398382"/>
                </a:moveTo>
                <a:lnTo>
                  <a:pt x="1759551" y="1438396"/>
                </a:lnTo>
                <a:lnTo>
                  <a:pt x="1799565" y="1438396"/>
                </a:lnTo>
                <a:lnTo>
                  <a:pt x="1799565" y="1398382"/>
                </a:lnTo>
                <a:close/>
                <a:moveTo>
                  <a:pt x="1685835" y="1398382"/>
                </a:moveTo>
                <a:lnTo>
                  <a:pt x="1685835" y="1438396"/>
                </a:lnTo>
                <a:lnTo>
                  <a:pt x="1725849" y="1438396"/>
                </a:lnTo>
                <a:lnTo>
                  <a:pt x="1725849" y="1398382"/>
                </a:lnTo>
                <a:close/>
                <a:moveTo>
                  <a:pt x="1612120" y="1398382"/>
                </a:moveTo>
                <a:lnTo>
                  <a:pt x="1612120" y="1438396"/>
                </a:lnTo>
                <a:lnTo>
                  <a:pt x="1652133" y="1438396"/>
                </a:lnTo>
                <a:lnTo>
                  <a:pt x="1652133" y="1398382"/>
                </a:lnTo>
                <a:close/>
                <a:moveTo>
                  <a:pt x="1538404" y="1398382"/>
                </a:moveTo>
                <a:lnTo>
                  <a:pt x="1538404" y="1438396"/>
                </a:lnTo>
                <a:lnTo>
                  <a:pt x="1578418" y="1438396"/>
                </a:lnTo>
                <a:lnTo>
                  <a:pt x="1578418" y="1398382"/>
                </a:lnTo>
                <a:close/>
                <a:moveTo>
                  <a:pt x="1464688" y="1398382"/>
                </a:moveTo>
                <a:lnTo>
                  <a:pt x="1464688" y="1438396"/>
                </a:lnTo>
                <a:lnTo>
                  <a:pt x="1504702" y="1438396"/>
                </a:lnTo>
                <a:lnTo>
                  <a:pt x="1504702" y="1398382"/>
                </a:lnTo>
                <a:close/>
                <a:moveTo>
                  <a:pt x="1390973" y="1398382"/>
                </a:moveTo>
                <a:lnTo>
                  <a:pt x="1390973" y="1438396"/>
                </a:lnTo>
                <a:lnTo>
                  <a:pt x="1430986" y="1438396"/>
                </a:lnTo>
                <a:lnTo>
                  <a:pt x="1430986" y="1398382"/>
                </a:lnTo>
                <a:close/>
                <a:moveTo>
                  <a:pt x="1317258" y="1398382"/>
                </a:moveTo>
                <a:lnTo>
                  <a:pt x="1317258" y="1438396"/>
                </a:lnTo>
                <a:lnTo>
                  <a:pt x="1357271" y="1438396"/>
                </a:lnTo>
                <a:lnTo>
                  <a:pt x="1357271" y="1398382"/>
                </a:lnTo>
                <a:close/>
                <a:moveTo>
                  <a:pt x="1243543" y="1398382"/>
                </a:moveTo>
                <a:lnTo>
                  <a:pt x="1243543" y="1438396"/>
                </a:lnTo>
                <a:lnTo>
                  <a:pt x="1283557" y="1438396"/>
                </a:lnTo>
                <a:lnTo>
                  <a:pt x="1283557" y="1398382"/>
                </a:lnTo>
                <a:close/>
                <a:moveTo>
                  <a:pt x="1169827" y="1398382"/>
                </a:moveTo>
                <a:lnTo>
                  <a:pt x="1169827" y="1438396"/>
                </a:lnTo>
                <a:lnTo>
                  <a:pt x="1209841" y="1438396"/>
                </a:lnTo>
                <a:lnTo>
                  <a:pt x="1209841" y="1398382"/>
                </a:lnTo>
                <a:close/>
                <a:moveTo>
                  <a:pt x="1096112" y="1398382"/>
                </a:moveTo>
                <a:lnTo>
                  <a:pt x="1096112" y="1438396"/>
                </a:lnTo>
                <a:lnTo>
                  <a:pt x="1136125" y="1438396"/>
                </a:lnTo>
                <a:lnTo>
                  <a:pt x="1136125" y="1398382"/>
                </a:lnTo>
                <a:close/>
                <a:moveTo>
                  <a:pt x="1022396" y="1398382"/>
                </a:moveTo>
                <a:lnTo>
                  <a:pt x="1022396" y="1438396"/>
                </a:lnTo>
                <a:lnTo>
                  <a:pt x="1062410" y="1438396"/>
                </a:lnTo>
                <a:lnTo>
                  <a:pt x="1062410" y="1398382"/>
                </a:lnTo>
                <a:close/>
                <a:moveTo>
                  <a:pt x="948681" y="1398382"/>
                </a:moveTo>
                <a:lnTo>
                  <a:pt x="948681" y="1438396"/>
                </a:lnTo>
                <a:lnTo>
                  <a:pt x="988694" y="1438396"/>
                </a:lnTo>
                <a:lnTo>
                  <a:pt x="988694" y="1398382"/>
                </a:lnTo>
                <a:close/>
                <a:moveTo>
                  <a:pt x="874965" y="1398382"/>
                </a:moveTo>
                <a:lnTo>
                  <a:pt x="874965" y="1438396"/>
                </a:lnTo>
                <a:lnTo>
                  <a:pt x="914979" y="1438396"/>
                </a:lnTo>
                <a:lnTo>
                  <a:pt x="914979" y="1398382"/>
                </a:lnTo>
                <a:close/>
                <a:moveTo>
                  <a:pt x="801249" y="1398382"/>
                </a:moveTo>
                <a:lnTo>
                  <a:pt x="801249" y="1438396"/>
                </a:lnTo>
                <a:lnTo>
                  <a:pt x="841263" y="1438396"/>
                </a:lnTo>
                <a:lnTo>
                  <a:pt x="841263" y="1398382"/>
                </a:lnTo>
                <a:close/>
                <a:moveTo>
                  <a:pt x="727534" y="1398382"/>
                </a:moveTo>
                <a:lnTo>
                  <a:pt x="727534" y="1438396"/>
                </a:lnTo>
                <a:lnTo>
                  <a:pt x="767548" y="1438396"/>
                </a:lnTo>
                <a:lnTo>
                  <a:pt x="767548" y="1398382"/>
                </a:lnTo>
                <a:close/>
                <a:moveTo>
                  <a:pt x="653818" y="1398382"/>
                </a:moveTo>
                <a:lnTo>
                  <a:pt x="653818" y="1438396"/>
                </a:lnTo>
                <a:lnTo>
                  <a:pt x="693832" y="1438396"/>
                </a:lnTo>
                <a:lnTo>
                  <a:pt x="693832" y="1398382"/>
                </a:lnTo>
                <a:close/>
                <a:moveTo>
                  <a:pt x="580103" y="1398382"/>
                </a:moveTo>
                <a:lnTo>
                  <a:pt x="580103" y="1438396"/>
                </a:lnTo>
                <a:lnTo>
                  <a:pt x="620117" y="1438396"/>
                </a:lnTo>
                <a:lnTo>
                  <a:pt x="620117" y="1398382"/>
                </a:lnTo>
                <a:close/>
                <a:moveTo>
                  <a:pt x="506387" y="1398382"/>
                </a:moveTo>
                <a:lnTo>
                  <a:pt x="506387" y="1438396"/>
                </a:lnTo>
                <a:lnTo>
                  <a:pt x="546401" y="1438396"/>
                </a:lnTo>
                <a:lnTo>
                  <a:pt x="546401" y="1398382"/>
                </a:lnTo>
                <a:close/>
                <a:moveTo>
                  <a:pt x="432672" y="1398382"/>
                </a:moveTo>
                <a:lnTo>
                  <a:pt x="432672" y="1438396"/>
                </a:lnTo>
                <a:lnTo>
                  <a:pt x="472686" y="1438396"/>
                </a:lnTo>
                <a:lnTo>
                  <a:pt x="472686" y="1398382"/>
                </a:lnTo>
                <a:close/>
                <a:moveTo>
                  <a:pt x="358956" y="1398382"/>
                </a:moveTo>
                <a:lnTo>
                  <a:pt x="358956" y="1438396"/>
                </a:lnTo>
                <a:lnTo>
                  <a:pt x="398970" y="1438396"/>
                </a:lnTo>
                <a:lnTo>
                  <a:pt x="398970" y="1398382"/>
                </a:lnTo>
                <a:close/>
                <a:moveTo>
                  <a:pt x="285241" y="1398382"/>
                </a:moveTo>
                <a:lnTo>
                  <a:pt x="285241" y="1438396"/>
                </a:lnTo>
                <a:lnTo>
                  <a:pt x="325255" y="1438396"/>
                </a:lnTo>
                <a:lnTo>
                  <a:pt x="325255" y="1398382"/>
                </a:lnTo>
                <a:close/>
                <a:moveTo>
                  <a:pt x="211525" y="1398382"/>
                </a:moveTo>
                <a:lnTo>
                  <a:pt x="211525" y="1438396"/>
                </a:lnTo>
                <a:lnTo>
                  <a:pt x="251539" y="1438396"/>
                </a:lnTo>
                <a:lnTo>
                  <a:pt x="251539" y="1398382"/>
                </a:lnTo>
                <a:close/>
                <a:moveTo>
                  <a:pt x="137810" y="1398382"/>
                </a:moveTo>
                <a:lnTo>
                  <a:pt x="137810" y="1438396"/>
                </a:lnTo>
                <a:lnTo>
                  <a:pt x="177824" y="1438396"/>
                </a:lnTo>
                <a:lnTo>
                  <a:pt x="177824" y="1398382"/>
                </a:lnTo>
                <a:close/>
                <a:moveTo>
                  <a:pt x="64088" y="1398382"/>
                </a:moveTo>
                <a:lnTo>
                  <a:pt x="64088" y="1438396"/>
                </a:lnTo>
                <a:lnTo>
                  <a:pt x="104108" y="1438396"/>
                </a:lnTo>
                <a:lnTo>
                  <a:pt x="104108" y="1398382"/>
                </a:lnTo>
                <a:close/>
                <a:moveTo>
                  <a:pt x="2570421" y="1324668"/>
                </a:moveTo>
                <a:lnTo>
                  <a:pt x="2570421" y="1364681"/>
                </a:lnTo>
                <a:lnTo>
                  <a:pt x="2610435" y="1364681"/>
                </a:lnTo>
                <a:lnTo>
                  <a:pt x="2610435" y="1324668"/>
                </a:lnTo>
                <a:close/>
                <a:moveTo>
                  <a:pt x="2496706" y="1324668"/>
                </a:moveTo>
                <a:lnTo>
                  <a:pt x="2496706" y="1364681"/>
                </a:lnTo>
                <a:lnTo>
                  <a:pt x="2536719" y="1364681"/>
                </a:lnTo>
                <a:lnTo>
                  <a:pt x="2536719" y="1324668"/>
                </a:lnTo>
                <a:close/>
                <a:moveTo>
                  <a:pt x="2422990" y="1324668"/>
                </a:moveTo>
                <a:lnTo>
                  <a:pt x="2422990" y="1364681"/>
                </a:lnTo>
                <a:lnTo>
                  <a:pt x="2463004" y="1364681"/>
                </a:lnTo>
                <a:lnTo>
                  <a:pt x="2463004" y="1324668"/>
                </a:lnTo>
                <a:close/>
                <a:moveTo>
                  <a:pt x="2349275" y="1324668"/>
                </a:moveTo>
                <a:lnTo>
                  <a:pt x="2349275" y="1364681"/>
                </a:lnTo>
                <a:lnTo>
                  <a:pt x="2389288" y="1364681"/>
                </a:lnTo>
                <a:lnTo>
                  <a:pt x="2389288" y="1324668"/>
                </a:lnTo>
                <a:close/>
                <a:moveTo>
                  <a:pt x="2275559" y="1324668"/>
                </a:moveTo>
                <a:lnTo>
                  <a:pt x="2275559" y="1364681"/>
                </a:lnTo>
                <a:lnTo>
                  <a:pt x="2315573" y="1364681"/>
                </a:lnTo>
                <a:lnTo>
                  <a:pt x="2315573" y="1324668"/>
                </a:lnTo>
                <a:close/>
                <a:moveTo>
                  <a:pt x="2201843" y="1324668"/>
                </a:moveTo>
                <a:lnTo>
                  <a:pt x="2201843" y="1364681"/>
                </a:lnTo>
                <a:lnTo>
                  <a:pt x="2241857" y="1364681"/>
                </a:lnTo>
                <a:lnTo>
                  <a:pt x="2241857" y="1324668"/>
                </a:lnTo>
                <a:close/>
                <a:moveTo>
                  <a:pt x="2128128" y="1324668"/>
                </a:moveTo>
                <a:lnTo>
                  <a:pt x="2128128" y="1364681"/>
                </a:lnTo>
                <a:lnTo>
                  <a:pt x="2168142" y="1364681"/>
                </a:lnTo>
                <a:lnTo>
                  <a:pt x="2168142" y="1324668"/>
                </a:lnTo>
                <a:close/>
                <a:moveTo>
                  <a:pt x="2054412" y="1324668"/>
                </a:moveTo>
                <a:lnTo>
                  <a:pt x="2054412" y="1364681"/>
                </a:lnTo>
                <a:lnTo>
                  <a:pt x="2094426" y="1364681"/>
                </a:lnTo>
                <a:lnTo>
                  <a:pt x="2094426" y="1324668"/>
                </a:lnTo>
                <a:close/>
                <a:moveTo>
                  <a:pt x="1980697" y="1324668"/>
                </a:moveTo>
                <a:lnTo>
                  <a:pt x="1980697" y="1364681"/>
                </a:lnTo>
                <a:lnTo>
                  <a:pt x="2020711" y="1364681"/>
                </a:lnTo>
                <a:lnTo>
                  <a:pt x="2020711" y="1324668"/>
                </a:lnTo>
                <a:close/>
                <a:moveTo>
                  <a:pt x="1906981" y="1324668"/>
                </a:moveTo>
                <a:lnTo>
                  <a:pt x="1906981" y="1364681"/>
                </a:lnTo>
                <a:lnTo>
                  <a:pt x="1946995" y="1364681"/>
                </a:lnTo>
                <a:lnTo>
                  <a:pt x="1946995" y="1324668"/>
                </a:lnTo>
                <a:close/>
                <a:moveTo>
                  <a:pt x="1833266" y="1324668"/>
                </a:moveTo>
                <a:lnTo>
                  <a:pt x="1833266" y="1364681"/>
                </a:lnTo>
                <a:lnTo>
                  <a:pt x="1873280" y="1364681"/>
                </a:lnTo>
                <a:lnTo>
                  <a:pt x="1873280" y="1324668"/>
                </a:lnTo>
                <a:close/>
                <a:moveTo>
                  <a:pt x="1759551" y="1324668"/>
                </a:moveTo>
                <a:lnTo>
                  <a:pt x="1759551" y="1364681"/>
                </a:lnTo>
                <a:lnTo>
                  <a:pt x="1799565" y="1364681"/>
                </a:lnTo>
                <a:lnTo>
                  <a:pt x="1799565" y="1324668"/>
                </a:lnTo>
                <a:close/>
                <a:moveTo>
                  <a:pt x="1685835" y="1324668"/>
                </a:moveTo>
                <a:lnTo>
                  <a:pt x="1685835" y="1364681"/>
                </a:lnTo>
                <a:lnTo>
                  <a:pt x="1725849" y="1364681"/>
                </a:lnTo>
                <a:lnTo>
                  <a:pt x="1725849" y="1324668"/>
                </a:lnTo>
                <a:close/>
                <a:moveTo>
                  <a:pt x="1612120" y="1324668"/>
                </a:moveTo>
                <a:lnTo>
                  <a:pt x="1612120" y="1364681"/>
                </a:lnTo>
                <a:lnTo>
                  <a:pt x="1652133" y="1364681"/>
                </a:lnTo>
                <a:lnTo>
                  <a:pt x="1652133" y="1324668"/>
                </a:lnTo>
                <a:close/>
                <a:moveTo>
                  <a:pt x="1538404" y="1324668"/>
                </a:moveTo>
                <a:lnTo>
                  <a:pt x="1538404" y="1364681"/>
                </a:lnTo>
                <a:lnTo>
                  <a:pt x="1578418" y="1364681"/>
                </a:lnTo>
                <a:lnTo>
                  <a:pt x="1578418" y="1324668"/>
                </a:lnTo>
                <a:close/>
                <a:moveTo>
                  <a:pt x="1464688" y="1324668"/>
                </a:moveTo>
                <a:lnTo>
                  <a:pt x="1464688" y="1364681"/>
                </a:lnTo>
                <a:lnTo>
                  <a:pt x="1504702" y="1364681"/>
                </a:lnTo>
                <a:lnTo>
                  <a:pt x="1504702" y="1324668"/>
                </a:lnTo>
                <a:close/>
                <a:moveTo>
                  <a:pt x="1390973" y="1324668"/>
                </a:moveTo>
                <a:lnTo>
                  <a:pt x="1390973" y="1364681"/>
                </a:lnTo>
                <a:lnTo>
                  <a:pt x="1430986" y="1364681"/>
                </a:lnTo>
                <a:lnTo>
                  <a:pt x="1430986" y="1324668"/>
                </a:lnTo>
                <a:close/>
                <a:moveTo>
                  <a:pt x="1317258" y="1324668"/>
                </a:moveTo>
                <a:lnTo>
                  <a:pt x="1317258" y="1364681"/>
                </a:lnTo>
                <a:lnTo>
                  <a:pt x="1357271" y="1364681"/>
                </a:lnTo>
                <a:lnTo>
                  <a:pt x="1357271" y="1324668"/>
                </a:lnTo>
                <a:close/>
                <a:moveTo>
                  <a:pt x="1243543" y="1324668"/>
                </a:moveTo>
                <a:lnTo>
                  <a:pt x="1243543" y="1364681"/>
                </a:lnTo>
                <a:lnTo>
                  <a:pt x="1283557" y="1364681"/>
                </a:lnTo>
                <a:lnTo>
                  <a:pt x="1283557" y="1324668"/>
                </a:lnTo>
                <a:close/>
                <a:moveTo>
                  <a:pt x="1169827" y="1324668"/>
                </a:moveTo>
                <a:lnTo>
                  <a:pt x="1169827" y="1364681"/>
                </a:lnTo>
                <a:lnTo>
                  <a:pt x="1209841" y="1364681"/>
                </a:lnTo>
                <a:lnTo>
                  <a:pt x="1209841" y="1324668"/>
                </a:lnTo>
                <a:close/>
                <a:moveTo>
                  <a:pt x="1096112" y="1324668"/>
                </a:moveTo>
                <a:lnTo>
                  <a:pt x="1096112" y="1364681"/>
                </a:lnTo>
                <a:lnTo>
                  <a:pt x="1136125" y="1364681"/>
                </a:lnTo>
                <a:lnTo>
                  <a:pt x="1136125" y="1324668"/>
                </a:lnTo>
                <a:close/>
                <a:moveTo>
                  <a:pt x="1022396" y="1324668"/>
                </a:moveTo>
                <a:lnTo>
                  <a:pt x="1022396" y="1364681"/>
                </a:lnTo>
                <a:lnTo>
                  <a:pt x="1062410" y="1364681"/>
                </a:lnTo>
                <a:lnTo>
                  <a:pt x="1062410" y="1324668"/>
                </a:lnTo>
                <a:close/>
                <a:moveTo>
                  <a:pt x="948681" y="1324668"/>
                </a:moveTo>
                <a:lnTo>
                  <a:pt x="948681" y="1364681"/>
                </a:lnTo>
                <a:lnTo>
                  <a:pt x="988694" y="1364681"/>
                </a:lnTo>
                <a:lnTo>
                  <a:pt x="988694" y="1324668"/>
                </a:lnTo>
                <a:close/>
                <a:moveTo>
                  <a:pt x="874965" y="1324668"/>
                </a:moveTo>
                <a:lnTo>
                  <a:pt x="874965" y="1364681"/>
                </a:lnTo>
                <a:lnTo>
                  <a:pt x="914979" y="1364681"/>
                </a:lnTo>
                <a:lnTo>
                  <a:pt x="914979" y="1324668"/>
                </a:lnTo>
                <a:close/>
                <a:moveTo>
                  <a:pt x="801249" y="1324668"/>
                </a:moveTo>
                <a:lnTo>
                  <a:pt x="801249" y="1364681"/>
                </a:lnTo>
                <a:lnTo>
                  <a:pt x="841263" y="1364681"/>
                </a:lnTo>
                <a:lnTo>
                  <a:pt x="841263" y="1324668"/>
                </a:lnTo>
                <a:close/>
                <a:moveTo>
                  <a:pt x="727534" y="1324668"/>
                </a:moveTo>
                <a:lnTo>
                  <a:pt x="727534" y="1364681"/>
                </a:lnTo>
                <a:lnTo>
                  <a:pt x="767548" y="1364681"/>
                </a:lnTo>
                <a:lnTo>
                  <a:pt x="767548" y="1324668"/>
                </a:lnTo>
                <a:close/>
                <a:moveTo>
                  <a:pt x="653818" y="1324668"/>
                </a:moveTo>
                <a:lnTo>
                  <a:pt x="653818" y="1364681"/>
                </a:lnTo>
                <a:lnTo>
                  <a:pt x="693832" y="1364681"/>
                </a:lnTo>
                <a:lnTo>
                  <a:pt x="693832" y="1324668"/>
                </a:lnTo>
                <a:close/>
                <a:moveTo>
                  <a:pt x="580103" y="1324668"/>
                </a:moveTo>
                <a:lnTo>
                  <a:pt x="580103" y="1364681"/>
                </a:lnTo>
                <a:lnTo>
                  <a:pt x="620117" y="1364681"/>
                </a:lnTo>
                <a:lnTo>
                  <a:pt x="620117" y="1324668"/>
                </a:lnTo>
                <a:close/>
                <a:moveTo>
                  <a:pt x="506387" y="1324668"/>
                </a:moveTo>
                <a:lnTo>
                  <a:pt x="506387" y="1364681"/>
                </a:lnTo>
                <a:lnTo>
                  <a:pt x="546401" y="1364681"/>
                </a:lnTo>
                <a:lnTo>
                  <a:pt x="546401" y="1324668"/>
                </a:lnTo>
                <a:close/>
                <a:moveTo>
                  <a:pt x="432672" y="1324668"/>
                </a:moveTo>
                <a:lnTo>
                  <a:pt x="432672" y="1364681"/>
                </a:lnTo>
                <a:lnTo>
                  <a:pt x="472686" y="1364681"/>
                </a:lnTo>
                <a:lnTo>
                  <a:pt x="472686" y="1324668"/>
                </a:lnTo>
                <a:close/>
                <a:moveTo>
                  <a:pt x="358956" y="1324668"/>
                </a:moveTo>
                <a:lnTo>
                  <a:pt x="358956" y="1364681"/>
                </a:lnTo>
                <a:lnTo>
                  <a:pt x="398970" y="1364681"/>
                </a:lnTo>
                <a:lnTo>
                  <a:pt x="398970" y="1324668"/>
                </a:lnTo>
                <a:close/>
                <a:moveTo>
                  <a:pt x="285241" y="1324668"/>
                </a:moveTo>
                <a:lnTo>
                  <a:pt x="285241" y="1364681"/>
                </a:lnTo>
                <a:lnTo>
                  <a:pt x="325255" y="1364681"/>
                </a:lnTo>
                <a:lnTo>
                  <a:pt x="325255" y="1324668"/>
                </a:lnTo>
                <a:close/>
                <a:moveTo>
                  <a:pt x="211525" y="1324668"/>
                </a:moveTo>
                <a:lnTo>
                  <a:pt x="211525" y="1364681"/>
                </a:lnTo>
                <a:lnTo>
                  <a:pt x="251539" y="1364681"/>
                </a:lnTo>
                <a:lnTo>
                  <a:pt x="251539" y="1324668"/>
                </a:lnTo>
                <a:close/>
                <a:moveTo>
                  <a:pt x="137810" y="1324668"/>
                </a:moveTo>
                <a:lnTo>
                  <a:pt x="137810" y="1364681"/>
                </a:lnTo>
                <a:lnTo>
                  <a:pt x="177824" y="1364681"/>
                </a:lnTo>
                <a:lnTo>
                  <a:pt x="177824" y="1324668"/>
                </a:lnTo>
                <a:close/>
                <a:moveTo>
                  <a:pt x="64088" y="1324668"/>
                </a:moveTo>
                <a:lnTo>
                  <a:pt x="64088" y="1364681"/>
                </a:lnTo>
                <a:lnTo>
                  <a:pt x="104108" y="1364681"/>
                </a:lnTo>
                <a:lnTo>
                  <a:pt x="104108" y="1324668"/>
                </a:lnTo>
                <a:close/>
                <a:moveTo>
                  <a:pt x="2570421" y="1250953"/>
                </a:moveTo>
                <a:lnTo>
                  <a:pt x="2570421" y="1290965"/>
                </a:lnTo>
                <a:lnTo>
                  <a:pt x="2610435" y="1290965"/>
                </a:lnTo>
                <a:lnTo>
                  <a:pt x="2610435" y="1250953"/>
                </a:lnTo>
                <a:close/>
                <a:moveTo>
                  <a:pt x="2496706" y="1250953"/>
                </a:moveTo>
                <a:lnTo>
                  <a:pt x="2496706" y="1290965"/>
                </a:lnTo>
                <a:lnTo>
                  <a:pt x="2536719" y="1290965"/>
                </a:lnTo>
                <a:lnTo>
                  <a:pt x="2536719" y="1250953"/>
                </a:lnTo>
                <a:close/>
                <a:moveTo>
                  <a:pt x="2422990" y="1250953"/>
                </a:moveTo>
                <a:lnTo>
                  <a:pt x="2422990" y="1290965"/>
                </a:lnTo>
                <a:lnTo>
                  <a:pt x="2463004" y="1290965"/>
                </a:lnTo>
                <a:lnTo>
                  <a:pt x="2463004" y="1250953"/>
                </a:lnTo>
                <a:close/>
                <a:moveTo>
                  <a:pt x="2349275" y="1250953"/>
                </a:moveTo>
                <a:lnTo>
                  <a:pt x="2349275" y="1290965"/>
                </a:lnTo>
                <a:lnTo>
                  <a:pt x="2389288" y="1290965"/>
                </a:lnTo>
                <a:lnTo>
                  <a:pt x="2389288" y="1250953"/>
                </a:lnTo>
                <a:close/>
                <a:moveTo>
                  <a:pt x="2275559" y="1250953"/>
                </a:moveTo>
                <a:lnTo>
                  <a:pt x="2275559" y="1290965"/>
                </a:lnTo>
                <a:lnTo>
                  <a:pt x="2315573" y="1290965"/>
                </a:lnTo>
                <a:lnTo>
                  <a:pt x="2315573" y="1250953"/>
                </a:lnTo>
                <a:close/>
                <a:moveTo>
                  <a:pt x="2201843" y="1250953"/>
                </a:moveTo>
                <a:lnTo>
                  <a:pt x="2201843" y="1290965"/>
                </a:lnTo>
                <a:lnTo>
                  <a:pt x="2241857" y="1290965"/>
                </a:lnTo>
                <a:lnTo>
                  <a:pt x="2241857" y="1250953"/>
                </a:lnTo>
                <a:close/>
                <a:moveTo>
                  <a:pt x="2128128" y="1250953"/>
                </a:moveTo>
                <a:lnTo>
                  <a:pt x="2128128" y="1290965"/>
                </a:lnTo>
                <a:lnTo>
                  <a:pt x="2168142" y="1290965"/>
                </a:lnTo>
                <a:lnTo>
                  <a:pt x="2168142" y="1250953"/>
                </a:lnTo>
                <a:close/>
                <a:moveTo>
                  <a:pt x="2054412" y="1250953"/>
                </a:moveTo>
                <a:lnTo>
                  <a:pt x="2054412" y="1290965"/>
                </a:lnTo>
                <a:lnTo>
                  <a:pt x="2094426" y="1290965"/>
                </a:lnTo>
                <a:lnTo>
                  <a:pt x="2094426" y="1250953"/>
                </a:lnTo>
                <a:close/>
                <a:moveTo>
                  <a:pt x="1980697" y="1250953"/>
                </a:moveTo>
                <a:lnTo>
                  <a:pt x="1980697" y="1290965"/>
                </a:lnTo>
                <a:lnTo>
                  <a:pt x="2020711" y="1290965"/>
                </a:lnTo>
                <a:lnTo>
                  <a:pt x="2020711" y="1250953"/>
                </a:lnTo>
                <a:close/>
                <a:moveTo>
                  <a:pt x="1906981" y="1250953"/>
                </a:moveTo>
                <a:lnTo>
                  <a:pt x="1906981" y="1290965"/>
                </a:lnTo>
                <a:lnTo>
                  <a:pt x="1946995" y="1290965"/>
                </a:lnTo>
                <a:lnTo>
                  <a:pt x="1946995" y="1250953"/>
                </a:lnTo>
                <a:close/>
                <a:moveTo>
                  <a:pt x="1833266" y="1250953"/>
                </a:moveTo>
                <a:lnTo>
                  <a:pt x="1833266" y="1290965"/>
                </a:lnTo>
                <a:lnTo>
                  <a:pt x="1873280" y="1290965"/>
                </a:lnTo>
                <a:lnTo>
                  <a:pt x="1873280" y="1250953"/>
                </a:lnTo>
                <a:close/>
                <a:moveTo>
                  <a:pt x="1759551" y="1250953"/>
                </a:moveTo>
                <a:lnTo>
                  <a:pt x="1759551" y="1290965"/>
                </a:lnTo>
                <a:lnTo>
                  <a:pt x="1799565" y="1290965"/>
                </a:lnTo>
                <a:lnTo>
                  <a:pt x="1799565" y="1250953"/>
                </a:lnTo>
                <a:close/>
                <a:moveTo>
                  <a:pt x="1685835" y="1250953"/>
                </a:moveTo>
                <a:lnTo>
                  <a:pt x="1685835" y="1290965"/>
                </a:lnTo>
                <a:lnTo>
                  <a:pt x="1725849" y="1290965"/>
                </a:lnTo>
                <a:lnTo>
                  <a:pt x="1725849" y="1250953"/>
                </a:lnTo>
                <a:close/>
                <a:moveTo>
                  <a:pt x="1612120" y="1250953"/>
                </a:moveTo>
                <a:lnTo>
                  <a:pt x="1612120" y="1290965"/>
                </a:lnTo>
                <a:lnTo>
                  <a:pt x="1652133" y="1290965"/>
                </a:lnTo>
                <a:lnTo>
                  <a:pt x="1652133" y="1250953"/>
                </a:lnTo>
                <a:close/>
                <a:moveTo>
                  <a:pt x="1538404" y="1250953"/>
                </a:moveTo>
                <a:lnTo>
                  <a:pt x="1538404" y="1290965"/>
                </a:lnTo>
                <a:lnTo>
                  <a:pt x="1578418" y="1290965"/>
                </a:lnTo>
                <a:lnTo>
                  <a:pt x="1578418" y="1250953"/>
                </a:lnTo>
                <a:close/>
                <a:moveTo>
                  <a:pt x="1464688" y="1250953"/>
                </a:moveTo>
                <a:lnTo>
                  <a:pt x="1464688" y="1290965"/>
                </a:lnTo>
                <a:lnTo>
                  <a:pt x="1504702" y="1290965"/>
                </a:lnTo>
                <a:lnTo>
                  <a:pt x="1504702" y="1250953"/>
                </a:lnTo>
                <a:close/>
                <a:moveTo>
                  <a:pt x="1390973" y="1250953"/>
                </a:moveTo>
                <a:lnTo>
                  <a:pt x="1390973" y="1290965"/>
                </a:lnTo>
                <a:lnTo>
                  <a:pt x="1430986" y="1290965"/>
                </a:lnTo>
                <a:lnTo>
                  <a:pt x="1430986" y="1250953"/>
                </a:lnTo>
                <a:close/>
                <a:moveTo>
                  <a:pt x="1317258" y="1250953"/>
                </a:moveTo>
                <a:lnTo>
                  <a:pt x="1317258" y="1290965"/>
                </a:lnTo>
                <a:lnTo>
                  <a:pt x="1357271" y="1290965"/>
                </a:lnTo>
                <a:lnTo>
                  <a:pt x="1357271" y="1250953"/>
                </a:lnTo>
                <a:close/>
                <a:moveTo>
                  <a:pt x="1243543" y="1250953"/>
                </a:moveTo>
                <a:lnTo>
                  <a:pt x="1243543" y="1290965"/>
                </a:lnTo>
                <a:lnTo>
                  <a:pt x="1283557" y="1290965"/>
                </a:lnTo>
                <a:lnTo>
                  <a:pt x="1283557" y="1250953"/>
                </a:lnTo>
                <a:close/>
                <a:moveTo>
                  <a:pt x="1169827" y="1250953"/>
                </a:moveTo>
                <a:lnTo>
                  <a:pt x="1169827" y="1290965"/>
                </a:lnTo>
                <a:lnTo>
                  <a:pt x="1209841" y="1290965"/>
                </a:lnTo>
                <a:lnTo>
                  <a:pt x="1209841" y="1250953"/>
                </a:lnTo>
                <a:close/>
                <a:moveTo>
                  <a:pt x="1096112" y="1250953"/>
                </a:moveTo>
                <a:lnTo>
                  <a:pt x="1096112" y="1290965"/>
                </a:lnTo>
                <a:lnTo>
                  <a:pt x="1136125" y="1290965"/>
                </a:lnTo>
                <a:lnTo>
                  <a:pt x="1136125" y="1250953"/>
                </a:lnTo>
                <a:close/>
                <a:moveTo>
                  <a:pt x="1022396" y="1250953"/>
                </a:moveTo>
                <a:lnTo>
                  <a:pt x="1022396" y="1290965"/>
                </a:lnTo>
                <a:lnTo>
                  <a:pt x="1062410" y="1290965"/>
                </a:lnTo>
                <a:lnTo>
                  <a:pt x="1062410" y="1250953"/>
                </a:lnTo>
                <a:close/>
                <a:moveTo>
                  <a:pt x="948681" y="1250953"/>
                </a:moveTo>
                <a:lnTo>
                  <a:pt x="948681" y="1290965"/>
                </a:lnTo>
                <a:lnTo>
                  <a:pt x="988694" y="1290965"/>
                </a:lnTo>
                <a:lnTo>
                  <a:pt x="988694" y="1250953"/>
                </a:lnTo>
                <a:close/>
                <a:moveTo>
                  <a:pt x="874965" y="1250953"/>
                </a:moveTo>
                <a:lnTo>
                  <a:pt x="874965" y="1290965"/>
                </a:lnTo>
                <a:lnTo>
                  <a:pt x="914979" y="1290965"/>
                </a:lnTo>
                <a:lnTo>
                  <a:pt x="914979" y="1250953"/>
                </a:lnTo>
                <a:close/>
                <a:moveTo>
                  <a:pt x="801249" y="1250953"/>
                </a:moveTo>
                <a:lnTo>
                  <a:pt x="801249" y="1290965"/>
                </a:lnTo>
                <a:lnTo>
                  <a:pt x="841263" y="1290965"/>
                </a:lnTo>
                <a:lnTo>
                  <a:pt x="841263" y="1250953"/>
                </a:lnTo>
                <a:close/>
                <a:moveTo>
                  <a:pt x="727534" y="1250953"/>
                </a:moveTo>
                <a:lnTo>
                  <a:pt x="727534" y="1290965"/>
                </a:lnTo>
                <a:lnTo>
                  <a:pt x="767548" y="1290965"/>
                </a:lnTo>
                <a:lnTo>
                  <a:pt x="767548" y="1250953"/>
                </a:lnTo>
                <a:close/>
                <a:moveTo>
                  <a:pt x="653818" y="1250953"/>
                </a:moveTo>
                <a:lnTo>
                  <a:pt x="653818" y="1290965"/>
                </a:lnTo>
                <a:lnTo>
                  <a:pt x="693832" y="1290965"/>
                </a:lnTo>
                <a:lnTo>
                  <a:pt x="693832" y="1250953"/>
                </a:lnTo>
                <a:close/>
                <a:moveTo>
                  <a:pt x="580103" y="1250953"/>
                </a:moveTo>
                <a:lnTo>
                  <a:pt x="580103" y="1290965"/>
                </a:lnTo>
                <a:lnTo>
                  <a:pt x="620117" y="1290965"/>
                </a:lnTo>
                <a:lnTo>
                  <a:pt x="620117" y="1250953"/>
                </a:lnTo>
                <a:close/>
                <a:moveTo>
                  <a:pt x="506387" y="1250953"/>
                </a:moveTo>
                <a:lnTo>
                  <a:pt x="506387" y="1290965"/>
                </a:lnTo>
                <a:lnTo>
                  <a:pt x="546401" y="1290965"/>
                </a:lnTo>
                <a:lnTo>
                  <a:pt x="546401" y="1250953"/>
                </a:lnTo>
                <a:close/>
                <a:moveTo>
                  <a:pt x="432672" y="1250953"/>
                </a:moveTo>
                <a:lnTo>
                  <a:pt x="432672" y="1290965"/>
                </a:lnTo>
                <a:lnTo>
                  <a:pt x="472686" y="1290965"/>
                </a:lnTo>
                <a:lnTo>
                  <a:pt x="472686" y="1250953"/>
                </a:lnTo>
                <a:close/>
                <a:moveTo>
                  <a:pt x="358956" y="1250953"/>
                </a:moveTo>
                <a:lnTo>
                  <a:pt x="358956" y="1290965"/>
                </a:lnTo>
                <a:lnTo>
                  <a:pt x="398970" y="1290965"/>
                </a:lnTo>
                <a:lnTo>
                  <a:pt x="398970" y="1250953"/>
                </a:lnTo>
                <a:close/>
                <a:moveTo>
                  <a:pt x="285241" y="1250953"/>
                </a:moveTo>
                <a:lnTo>
                  <a:pt x="285241" y="1290965"/>
                </a:lnTo>
                <a:lnTo>
                  <a:pt x="325255" y="1290965"/>
                </a:lnTo>
                <a:lnTo>
                  <a:pt x="325255" y="1250953"/>
                </a:lnTo>
                <a:close/>
                <a:moveTo>
                  <a:pt x="211525" y="1250953"/>
                </a:moveTo>
                <a:lnTo>
                  <a:pt x="211525" y="1290965"/>
                </a:lnTo>
                <a:lnTo>
                  <a:pt x="251539" y="1290965"/>
                </a:lnTo>
                <a:lnTo>
                  <a:pt x="251539" y="1250953"/>
                </a:lnTo>
                <a:close/>
                <a:moveTo>
                  <a:pt x="137810" y="1250953"/>
                </a:moveTo>
                <a:lnTo>
                  <a:pt x="137810" y="1290965"/>
                </a:lnTo>
                <a:lnTo>
                  <a:pt x="177824" y="1290965"/>
                </a:lnTo>
                <a:lnTo>
                  <a:pt x="177824" y="1250953"/>
                </a:lnTo>
                <a:close/>
                <a:moveTo>
                  <a:pt x="64088" y="1250953"/>
                </a:moveTo>
                <a:lnTo>
                  <a:pt x="64088" y="1290965"/>
                </a:lnTo>
                <a:lnTo>
                  <a:pt x="104108" y="1290965"/>
                </a:lnTo>
                <a:lnTo>
                  <a:pt x="104108" y="1250953"/>
                </a:lnTo>
                <a:close/>
                <a:moveTo>
                  <a:pt x="2570421" y="1177237"/>
                </a:moveTo>
                <a:lnTo>
                  <a:pt x="2570421" y="1217251"/>
                </a:lnTo>
                <a:lnTo>
                  <a:pt x="2610435" y="1217251"/>
                </a:lnTo>
                <a:lnTo>
                  <a:pt x="2610435" y="1177237"/>
                </a:lnTo>
                <a:close/>
                <a:moveTo>
                  <a:pt x="2496706" y="1177237"/>
                </a:moveTo>
                <a:lnTo>
                  <a:pt x="2496706" y="1217251"/>
                </a:lnTo>
                <a:lnTo>
                  <a:pt x="2536719" y="1217251"/>
                </a:lnTo>
                <a:lnTo>
                  <a:pt x="2536719" y="1177237"/>
                </a:lnTo>
                <a:close/>
                <a:moveTo>
                  <a:pt x="2422990" y="1177237"/>
                </a:moveTo>
                <a:lnTo>
                  <a:pt x="2422990" y="1217251"/>
                </a:lnTo>
                <a:lnTo>
                  <a:pt x="2463004" y="1217251"/>
                </a:lnTo>
                <a:lnTo>
                  <a:pt x="2463004" y="1177237"/>
                </a:lnTo>
                <a:close/>
                <a:moveTo>
                  <a:pt x="2349275" y="1177237"/>
                </a:moveTo>
                <a:lnTo>
                  <a:pt x="2349275" y="1217251"/>
                </a:lnTo>
                <a:lnTo>
                  <a:pt x="2389288" y="1217251"/>
                </a:lnTo>
                <a:lnTo>
                  <a:pt x="2389288" y="1177237"/>
                </a:lnTo>
                <a:close/>
                <a:moveTo>
                  <a:pt x="2275559" y="1177237"/>
                </a:moveTo>
                <a:lnTo>
                  <a:pt x="2275559" y="1217251"/>
                </a:lnTo>
                <a:lnTo>
                  <a:pt x="2315573" y="1217251"/>
                </a:lnTo>
                <a:lnTo>
                  <a:pt x="2315573" y="1177237"/>
                </a:lnTo>
                <a:close/>
                <a:moveTo>
                  <a:pt x="2201843" y="1177237"/>
                </a:moveTo>
                <a:lnTo>
                  <a:pt x="2201843" y="1217251"/>
                </a:lnTo>
                <a:lnTo>
                  <a:pt x="2241857" y="1217251"/>
                </a:lnTo>
                <a:lnTo>
                  <a:pt x="2241857" y="1177237"/>
                </a:lnTo>
                <a:close/>
                <a:moveTo>
                  <a:pt x="2128128" y="1177237"/>
                </a:moveTo>
                <a:lnTo>
                  <a:pt x="2128128" y="1217251"/>
                </a:lnTo>
                <a:lnTo>
                  <a:pt x="2168142" y="1217251"/>
                </a:lnTo>
                <a:lnTo>
                  <a:pt x="2168142" y="1177237"/>
                </a:lnTo>
                <a:close/>
                <a:moveTo>
                  <a:pt x="2054412" y="1177237"/>
                </a:moveTo>
                <a:lnTo>
                  <a:pt x="2054412" y="1217251"/>
                </a:lnTo>
                <a:lnTo>
                  <a:pt x="2094426" y="1217251"/>
                </a:lnTo>
                <a:lnTo>
                  <a:pt x="2094426" y="1177237"/>
                </a:lnTo>
                <a:close/>
                <a:moveTo>
                  <a:pt x="1980697" y="1177237"/>
                </a:moveTo>
                <a:lnTo>
                  <a:pt x="1980697" y="1217251"/>
                </a:lnTo>
                <a:lnTo>
                  <a:pt x="2020711" y="1217251"/>
                </a:lnTo>
                <a:lnTo>
                  <a:pt x="2020711" y="1177237"/>
                </a:lnTo>
                <a:close/>
                <a:moveTo>
                  <a:pt x="1906981" y="1177237"/>
                </a:moveTo>
                <a:lnTo>
                  <a:pt x="1906981" y="1217251"/>
                </a:lnTo>
                <a:lnTo>
                  <a:pt x="1946995" y="1217251"/>
                </a:lnTo>
                <a:lnTo>
                  <a:pt x="1946995" y="1177237"/>
                </a:lnTo>
                <a:close/>
                <a:moveTo>
                  <a:pt x="1833266" y="1177237"/>
                </a:moveTo>
                <a:lnTo>
                  <a:pt x="1833266" y="1217251"/>
                </a:lnTo>
                <a:lnTo>
                  <a:pt x="1873280" y="1217251"/>
                </a:lnTo>
                <a:lnTo>
                  <a:pt x="1873280" y="1177237"/>
                </a:lnTo>
                <a:close/>
                <a:moveTo>
                  <a:pt x="1759551" y="1177237"/>
                </a:moveTo>
                <a:lnTo>
                  <a:pt x="1759551" y="1217251"/>
                </a:lnTo>
                <a:lnTo>
                  <a:pt x="1799565" y="1217251"/>
                </a:lnTo>
                <a:lnTo>
                  <a:pt x="1799565" y="1177237"/>
                </a:lnTo>
                <a:close/>
                <a:moveTo>
                  <a:pt x="1685835" y="1177237"/>
                </a:moveTo>
                <a:lnTo>
                  <a:pt x="1685835" y="1217251"/>
                </a:lnTo>
                <a:lnTo>
                  <a:pt x="1725849" y="1217251"/>
                </a:lnTo>
                <a:lnTo>
                  <a:pt x="1725849" y="1177237"/>
                </a:lnTo>
                <a:close/>
                <a:moveTo>
                  <a:pt x="1612120" y="1177237"/>
                </a:moveTo>
                <a:lnTo>
                  <a:pt x="1612120" y="1217251"/>
                </a:lnTo>
                <a:lnTo>
                  <a:pt x="1652133" y="1217251"/>
                </a:lnTo>
                <a:lnTo>
                  <a:pt x="1652133" y="1177237"/>
                </a:lnTo>
                <a:close/>
                <a:moveTo>
                  <a:pt x="1538404" y="1177237"/>
                </a:moveTo>
                <a:lnTo>
                  <a:pt x="1538404" y="1217251"/>
                </a:lnTo>
                <a:lnTo>
                  <a:pt x="1578418" y="1217251"/>
                </a:lnTo>
                <a:lnTo>
                  <a:pt x="1578418" y="1177237"/>
                </a:lnTo>
                <a:close/>
                <a:moveTo>
                  <a:pt x="1464688" y="1177237"/>
                </a:moveTo>
                <a:lnTo>
                  <a:pt x="1464688" y="1217251"/>
                </a:lnTo>
                <a:lnTo>
                  <a:pt x="1504702" y="1217251"/>
                </a:lnTo>
                <a:lnTo>
                  <a:pt x="1504702" y="1177237"/>
                </a:lnTo>
                <a:close/>
                <a:moveTo>
                  <a:pt x="1390973" y="1177237"/>
                </a:moveTo>
                <a:lnTo>
                  <a:pt x="1390973" y="1217251"/>
                </a:lnTo>
                <a:lnTo>
                  <a:pt x="1430986" y="1217251"/>
                </a:lnTo>
                <a:lnTo>
                  <a:pt x="1430986" y="1177237"/>
                </a:lnTo>
                <a:close/>
                <a:moveTo>
                  <a:pt x="1317258" y="1177237"/>
                </a:moveTo>
                <a:lnTo>
                  <a:pt x="1317258" y="1217251"/>
                </a:lnTo>
                <a:lnTo>
                  <a:pt x="1357271" y="1217251"/>
                </a:lnTo>
                <a:lnTo>
                  <a:pt x="1357271" y="1177237"/>
                </a:lnTo>
                <a:close/>
                <a:moveTo>
                  <a:pt x="1243543" y="1177237"/>
                </a:moveTo>
                <a:lnTo>
                  <a:pt x="1243543" y="1217251"/>
                </a:lnTo>
                <a:lnTo>
                  <a:pt x="1283557" y="1217251"/>
                </a:lnTo>
                <a:lnTo>
                  <a:pt x="1283557" y="1177237"/>
                </a:lnTo>
                <a:close/>
                <a:moveTo>
                  <a:pt x="1169827" y="1177237"/>
                </a:moveTo>
                <a:lnTo>
                  <a:pt x="1169827" y="1217251"/>
                </a:lnTo>
                <a:lnTo>
                  <a:pt x="1209841" y="1217251"/>
                </a:lnTo>
                <a:lnTo>
                  <a:pt x="1209841" y="1177237"/>
                </a:lnTo>
                <a:close/>
                <a:moveTo>
                  <a:pt x="1096112" y="1177237"/>
                </a:moveTo>
                <a:lnTo>
                  <a:pt x="1096112" y="1217251"/>
                </a:lnTo>
                <a:lnTo>
                  <a:pt x="1136125" y="1217251"/>
                </a:lnTo>
                <a:lnTo>
                  <a:pt x="1136125" y="1177237"/>
                </a:lnTo>
                <a:close/>
                <a:moveTo>
                  <a:pt x="1022396" y="1177237"/>
                </a:moveTo>
                <a:lnTo>
                  <a:pt x="1022396" y="1217251"/>
                </a:lnTo>
                <a:lnTo>
                  <a:pt x="1062410" y="1217251"/>
                </a:lnTo>
                <a:lnTo>
                  <a:pt x="1062410" y="1177237"/>
                </a:lnTo>
                <a:close/>
                <a:moveTo>
                  <a:pt x="948681" y="1177237"/>
                </a:moveTo>
                <a:lnTo>
                  <a:pt x="948681" y="1217251"/>
                </a:lnTo>
                <a:lnTo>
                  <a:pt x="988694" y="1217251"/>
                </a:lnTo>
                <a:lnTo>
                  <a:pt x="988694" y="1177237"/>
                </a:lnTo>
                <a:close/>
                <a:moveTo>
                  <a:pt x="874965" y="1177237"/>
                </a:moveTo>
                <a:lnTo>
                  <a:pt x="874965" y="1217251"/>
                </a:lnTo>
                <a:lnTo>
                  <a:pt x="914979" y="1217251"/>
                </a:lnTo>
                <a:lnTo>
                  <a:pt x="914979" y="1177237"/>
                </a:lnTo>
                <a:close/>
                <a:moveTo>
                  <a:pt x="801249" y="1177237"/>
                </a:moveTo>
                <a:lnTo>
                  <a:pt x="801249" y="1217251"/>
                </a:lnTo>
                <a:lnTo>
                  <a:pt x="841263" y="1217251"/>
                </a:lnTo>
                <a:lnTo>
                  <a:pt x="841263" y="1177237"/>
                </a:lnTo>
                <a:close/>
                <a:moveTo>
                  <a:pt x="727534" y="1177237"/>
                </a:moveTo>
                <a:lnTo>
                  <a:pt x="727534" y="1217251"/>
                </a:lnTo>
                <a:lnTo>
                  <a:pt x="767548" y="1217251"/>
                </a:lnTo>
                <a:lnTo>
                  <a:pt x="767548" y="1177237"/>
                </a:lnTo>
                <a:close/>
                <a:moveTo>
                  <a:pt x="653818" y="1177237"/>
                </a:moveTo>
                <a:lnTo>
                  <a:pt x="653818" y="1217251"/>
                </a:lnTo>
                <a:lnTo>
                  <a:pt x="693832" y="1217251"/>
                </a:lnTo>
                <a:lnTo>
                  <a:pt x="693832" y="1177237"/>
                </a:lnTo>
                <a:close/>
                <a:moveTo>
                  <a:pt x="580103" y="1177237"/>
                </a:moveTo>
                <a:lnTo>
                  <a:pt x="580103" y="1217251"/>
                </a:lnTo>
                <a:lnTo>
                  <a:pt x="620117" y="1217251"/>
                </a:lnTo>
                <a:lnTo>
                  <a:pt x="620117" y="1177237"/>
                </a:lnTo>
                <a:close/>
                <a:moveTo>
                  <a:pt x="506387" y="1177237"/>
                </a:moveTo>
                <a:lnTo>
                  <a:pt x="506387" y="1217251"/>
                </a:lnTo>
                <a:lnTo>
                  <a:pt x="546401" y="1217251"/>
                </a:lnTo>
                <a:lnTo>
                  <a:pt x="546401" y="1177237"/>
                </a:lnTo>
                <a:close/>
                <a:moveTo>
                  <a:pt x="432672" y="1177237"/>
                </a:moveTo>
                <a:lnTo>
                  <a:pt x="432672" y="1217251"/>
                </a:lnTo>
                <a:lnTo>
                  <a:pt x="472686" y="1217251"/>
                </a:lnTo>
                <a:lnTo>
                  <a:pt x="472686" y="1177237"/>
                </a:lnTo>
                <a:close/>
                <a:moveTo>
                  <a:pt x="358956" y="1177237"/>
                </a:moveTo>
                <a:lnTo>
                  <a:pt x="358956" y="1217251"/>
                </a:lnTo>
                <a:lnTo>
                  <a:pt x="398970" y="1217251"/>
                </a:lnTo>
                <a:lnTo>
                  <a:pt x="398970" y="1177237"/>
                </a:lnTo>
                <a:close/>
                <a:moveTo>
                  <a:pt x="285241" y="1177237"/>
                </a:moveTo>
                <a:lnTo>
                  <a:pt x="285241" y="1217251"/>
                </a:lnTo>
                <a:lnTo>
                  <a:pt x="325255" y="1217251"/>
                </a:lnTo>
                <a:lnTo>
                  <a:pt x="325255" y="1177237"/>
                </a:lnTo>
                <a:close/>
                <a:moveTo>
                  <a:pt x="211525" y="1177237"/>
                </a:moveTo>
                <a:lnTo>
                  <a:pt x="211525" y="1217251"/>
                </a:lnTo>
                <a:lnTo>
                  <a:pt x="251539" y="1217251"/>
                </a:lnTo>
                <a:lnTo>
                  <a:pt x="251539" y="1177237"/>
                </a:lnTo>
                <a:close/>
                <a:moveTo>
                  <a:pt x="137810" y="1177237"/>
                </a:moveTo>
                <a:lnTo>
                  <a:pt x="137810" y="1217251"/>
                </a:lnTo>
                <a:lnTo>
                  <a:pt x="177824" y="1217251"/>
                </a:lnTo>
                <a:lnTo>
                  <a:pt x="177824" y="1177237"/>
                </a:lnTo>
                <a:close/>
                <a:moveTo>
                  <a:pt x="64088" y="1177237"/>
                </a:moveTo>
                <a:lnTo>
                  <a:pt x="64088" y="1217251"/>
                </a:lnTo>
                <a:lnTo>
                  <a:pt x="104108" y="1217251"/>
                </a:lnTo>
                <a:lnTo>
                  <a:pt x="104108" y="1177237"/>
                </a:lnTo>
                <a:close/>
                <a:moveTo>
                  <a:pt x="2570421" y="1103521"/>
                </a:moveTo>
                <a:lnTo>
                  <a:pt x="2570421" y="1143535"/>
                </a:lnTo>
                <a:lnTo>
                  <a:pt x="2610435" y="1143535"/>
                </a:lnTo>
                <a:lnTo>
                  <a:pt x="2610435" y="1103521"/>
                </a:lnTo>
                <a:close/>
                <a:moveTo>
                  <a:pt x="2496706" y="1103521"/>
                </a:moveTo>
                <a:lnTo>
                  <a:pt x="2496706" y="1143535"/>
                </a:lnTo>
                <a:lnTo>
                  <a:pt x="2536719" y="1143535"/>
                </a:lnTo>
                <a:lnTo>
                  <a:pt x="2536719" y="1103521"/>
                </a:lnTo>
                <a:close/>
                <a:moveTo>
                  <a:pt x="2422990" y="1103521"/>
                </a:moveTo>
                <a:lnTo>
                  <a:pt x="2422990" y="1143535"/>
                </a:lnTo>
                <a:lnTo>
                  <a:pt x="2463004" y="1143535"/>
                </a:lnTo>
                <a:lnTo>
                  <a:pt x="2463004" y="1103521"/>
                </a:lnTo>
                <a:close/>
                <a:moveTo>
                  <a:pt x="2349275" y="1103521"/>
                </a:moveTo>
                <a:lnTo>
                  <a:pt x="2349275" y="1143535"/>
                </a:lnTo>
                <a:lnTo>
                  <a:pt x="2389288" y="1143535"/>
                </a:lnTo>
                <a:lnTo>
                  <a:pt x="2389288" y="1103521"/>
                </a:lnTo>
                <a:close/>
                <a:moveTo>
                  <a:pt x="2275559" y="1103521"/>
                </a:moveTo>
                <a:lnTo>
                  <a:pt x="2275559" y="1143535"/>
                </a:lnTo>
                <a:lnTo>
                  <a:pt x="2315573" y="1143535"/>
                </a:lnTo>
                <a:lnTo>
                  <a:pt x="2315573" y="1103521"/>
                </a:lnTo>
                <a:close/>
                <a:moveTo>
                  <a:pt x="2201843" y="1103521"/>
                </a:moveTo>
                <a:lnTo>
                  <a:pt x="2201843" y="1143535"/>
                </a:lnTo>
                <a:lnTo>
                  <a:pt x="2241857" y="1143535"/>
                </a:lnTo>
                <a:lnTo>
                  <a:pt x="2241857" y="1103521"/>
                </a:lnTo>
                <a:close/>
                <a:moveTo>
                  <a:pt x="2128128" y="1103521"/>
                </a:moveTo>
                <a:lnTo>
                  <a:pt x="2128128" y="1143535"/>
                </a:lnTo>
                <a:lnTo>
                  <a:pt x="2168142" y="1143535"/>
                </a:lnTo>
                <a:lnTo>
                  <a:pt x="2168142" y="1103521"/>
                </a:lnTo>
                <a:close/>
                <a:moveTo>
                  <a:pt x="2054412" y="1103521"/>
                </a:moveTo>
                <a:lnTo>
                  <a:pt x="2054412" y="1143535"/>
                </a:lnTo>
                <a:lnTo>
                  <a:pt x="2094426" y="1143535"/>
                </a:lnTo>
                <a:lnTo>
                  <a:pt x="2094426" y="1103521"/>
                </a:lnTo>
                <a:close/>
                <a:moveTo>
                  <a:pt x="1980697" y="1103521"/>
                </a:moveTo>
                <a:lnTo>
                  <a:pt x="1980697" y="1143535"/>
                </a:lnTo>
                <a:lnTo>
                  <a:pt x="2020711" y="1143535"/>
                </a:lnTo>
                <a:lnTo>
                  <a:pt x="2020711" y="1103521"/>
                </a:lnTo>
                <a:close/>
                <a:moveTo>
                  <a:pt x="1906981" y="1103521"/>
                </a:moveTo>
                <a:lnTo>
                  <a:pt x="1906981" y="1143535"/>
                </a:lnTo>
                <a:lnTo>
                  <a:pt x="1946995" y="1143535"/>
                </a:lnTo>
                <a:lnTo>
                  <a:pt x="1946995" y="1103521"/>
                </a:lnTo>
                <a:close/>
                <a:moveTo>
                  <a:pt x="1833266" y="1103521"/>
                </a:moveTo>
                <a:lnTo>
                  <a:pt x="1833266" y="1143535"/>
                </a:lnTo>
                <a:lnTo>
                  <a:pt x="1873280" y="1143535"/>
                </a:lnTo>
                <a:lnTo>
                  <a:pt x="1873280" y="1103521"/>
                </a:lnTo>
                <a:close/>
                <a:moveTo>
                  <a:pt x="1759551" y="1103521"/>
                </a:moveTo>
                <a:lnTo>
                  <a:pt x="1759551" y="1143535"/>
                </a:lnTo>
                <a:lnTo>
                  <a:pt x="1799565" y="1143535"/>
                </a:lnTo>
                <a:lnTo>
                  <a:pt x="1799565" y="1103521"/>
                </a:lnTo>
                <a:close/>
                <a:moveTo>
                  <a:pt x="1685835" y="1103521"/>
                </a:moveTo>
                <a:lnTo>
                  <a:pt x="1685835" y="1143535"/>
                </a:lnTo>
                <a:lnTo>
                  <a:pt x="1725849" y="1143535"/>
                </a:lnTo>
                <a:lnTo>
                  <a:pt x="1725849" y="1103521"/>
                </a:lnTo>
                <a:close/>
                <a:moveTo>
                  <a:pt x="1612120" y="1103521"/>
                </a:moveTo>
                <a:lnTo>
                  <a:pt x="1612120" y="1143535"/>
                </a:lnTo>
                <a:lnTo>
                  <a:pt x="1652133" y="1143535"/>
                </a:lnTo>
                <a:lnTo>
                  <a:pt x="1652133" y="1103521"/>
                </a:lnTo>
                <a:close/>
                <a:moveTo>
                  <a:pt x="1538404" y="1103521"/>
                </a:moveTo>
                <a:lnTo>
                  <a:pt x="1538404" y="1143535"/>
                </a:lnTo>
                <a:lnTo>
                  <a:pt x="1578418" y="1143535"/>
                </a:lnTo>
                <a:lnTo>
                  <a:pt x="1578418" y="1103521"/>
                </a:lnTo>
                <a:close/>
                <a:moveTo>
                  <a:pt x="1464688" y="1103521"/>
                </a:moveTo>
                <a:lnTo>
                  <a:pt x="1464688" y="1143535"/>
                </a:lnTo>
                <a:lnTo>
                  <a:pt x="1504702" y="1143535"/>
                </a:lnTo>
                <a:lnTo>
                  <a:pt x="1504702" y="1103521"/>
                </a:lnTo>
                <a:close/>
                <a:moveTo>
                  <a:pt x="1390973" y="1103521"/>
                </a:moveTo>
                <a:lnTo>
                  <a:pt x="1390973" y="1143535"/>
                </a:lnTo>
                <a:lnTo>
                  <a:pt x="1430986" y="1143535"/>
                </a:lnTo>
                <a:lnTo>
                  <a:pt x="1430986" y="1103521"/>
                </a:lnTo>
                <a:close/>
                <a:moveTo>
                  <a:pt x="1317258" y="1103521"/>
                </a:moveTo>
                <a:lnTo>
                  <a:pt x="1317258" y="1143535"/>
                </a:lnTo>
                <a:lnTo>
                  <a:pt x="1357271" y="1143535"/>
                </a:lnTo>
                <a:lnTo>
                  <a:pt x="1357271" y="1103521"/>
                </a:lnTo>
                <a:close/>
                <a:moveTo>
                  <a:pt x="1243543" y="1103521"/>
                </a:moveTo>
                <a:lnTo>
                  <a:pt x="1243543" y="1143535"/>
                </a:lnTo>
                <a:lnTo>
                  <a:pt x="1283557" y="1143535"/>
                </a:lnTo>
                <a:lnTo>
                  <a:pt x="1283557" y="1103521"/>
                </a:lnTo>
                <a:close/>
                <a:moveTo>
                  <a:pt x="1169827" y="1103521"/>
                </a:moveTo>
                <a:lnTo>
                  <a:pt x="1169827" y="1143535"/>
                </a:lnTo>
                <a:lnTo>
                  <a:pt x="1209841" y="1143535"/>
                </a:lnTo>
                <a:lnTo>
                  <a:pt x="1209841" y="1103521"/>
                </a:lnTo>
                <a:close/>
                <a:moveTo>
                  <a:pt x="1096112" y="1103521"/>
                </a:moveTo>
                <a:lnTo>
                  <a:pt x="1096112" y="1143535"/>
                </a:lnTo>
                <a:lnTo>
                  <a:pt x="1136125" y="1143535"/>
                </a:lnTo>
                <a:lnTo>
                  <a:pt x="1136125" y="1103521"/>
                </a:lnTo>
                <a:close/>
                <a:moveTo>
                  <a:pt x="1022396" y="1103521"/>
                </a:moveTo>
                <a:lnTo>
                  <a:pt x="1022396" y="1143535"/>
                </a:lnTo>
                <a:lnTo>
                  <a:pt x="1062410" y="1143535"/>
                </a:lnTo>
                <a:lnTo>
                  <a:pt x="1062410" y="1103521"/>
                </a:lnTo>
                <a:close/>
                <a:moveTo>
                  <a:pt x="948681" y="1103521"/>
                </a:moveTo>
                <a:lnTo>
                  <a:pt x="948681" y="1143535"/>
                </a:lnTo>
                <a:lnTo>
                  <a:pt x="988694" y="1143535"/>
                </a:lnTo>
                <a:lnTo>
                  <a:pt x="988694" y="1103521"/>
                </a:lnTo>
                <a:close/>
                <a:moveTo>
                  <a:pt x="874965" y="1103521"/>
                </a:moveTo>
                <a:lnTo>
                  <a:pt x="874965" y="1143535"/>
                </a:lnTo>
                <a:lnTo>
                  <a:pt x="914979" y="1143535"/>
                </a:lnTo>
                <a:lnTo>
                  <a:pt x="914979" y="1103521"/>
                </a:lnTo>
                <a:close/>
                <a:moveTo>
                  <a:pt x="801249" y="1103521"/>
                </a:moveTo>
                <a:lnTo>
                  <a:pt x="801249" y="1143535"/>
                </a:lnTo>
                <a:lnTo>
                  <a:pt x="841263" y="1143535"/>
                </a:lnTo>
                <a:lnTo>
                  <a:pt x="841263" y="1103521"/>
                </a:lnTo>
                <a:close/>
                <a:moveTo>
                  <a:pt x="727534" y="1103521"/>
                </a:moveTo>
                <a:lnTo>
                  <a:pt x="727534" y="1143535"/>
                </a:lnTo>
                <a:lnTo>
                  <a:pt x="767548" y="1143535"/>
                </a:lnTo>
                <a:lnTo>
                  <a:pt x="767548" y="1103521"/>
                </a:lnTo>
                <a:close/>
                <a:moveTo>
                  <a:pt x="653818" y="1103521"/>
                </a:moveTo>
                <a:lnTo>
                  <a:pt x="653818" y="1143535"/>
                </a:lnTo>
                <a:lnTo>
                  <a:pt x="693832" y="1143535"/>
                </a:lnTo>
                <a:lnTo>
                  <a:pt x="693832" y="1103521"/>
                </a:lnTo>
                <a:close/>
                <a:moveTo>
                  <a:pt x="580103" y="1103521"/>
                </a:moveTo>
                <a:lnTo>
                  <a:pt x="580103" y="1143535"/>
                </a:lnTo>
                <a:lnTo>
                  <a:pt x="620117" y="1143535"/>
                </a:lnTo>
                <a:lnTo>
                  <a:pt x="620117" y="1103521"/>
                </a:lnTo>
                <a:close/>
                <a:moveTo>
                  <a:pt x="506387" y="1103521"/>
                </a:moveTo>
                <a:lnTo>
                  <a:pt x="506387" y="1143535"/>
                </a:lnTo>
                <a:lnTo>
                  <a:pt x="546401" y="1143535"/>
                </a:lnTo>
                <a:lnTo>
                  <a:pt x="546401" y="1103521"/>
                </a:lnTo>
                <a:close/>
                <a:moveTo>
                  <a:pt x="432672" y="1103521"/>
                </a:moveTo>
                <a:lnTo>
                  <a:pt x="432672" y="1143535"/>
                </a:lnTo>
                <a:lnTo>
                  <a:pt x="472686" y="1143535"/>
                </a:lnTo>
                <a:lnTo>
                  <a:pt x="472686" y="1103521"/>
                </a:lnTo>
                <a:close/>
                <a:moveTo>
                  <a:pt x="358956" y="1103521"/>
                </a:moveTo>
                <a:lnTo>
                  <a:pt x="358956" y="1143535"/>
                </a:lnTo>
                <a:lnTo>
                  <a:pt x="398970" y="1143535"/>
                </a:lnTo>
                <a:lnTo>
                  <a:pt x="398970" y="1103521"/>
                </a:lnTo>
                <a:close/>
                <a:moveTo>
                  <a:pt x="285241" y="1103521"/>
                </a:moveTo>
                <a:lnTo>
                  <a:pt x="285241" y="1143535"/>
                </a:lnTo>
                <a:lnTo>
                  <a:pt x="325255" y="1143535"/>
                </a:lnTo>
                <a:lnTo>
                  <a:pt x="325255" y="1103521"/>
                </a:lnTo>
                <a:close/>
                <a:moveTo>
                  <a:pt x="211525" y="1103521"/>
                </a:moveTo>
                <a:lnTo>
                  <a:pt x="211525" y="1143535"/>
                </a:lnTo>
                <a:lnTo>
                  <a:pt x="251539" y="1143535"/>
                </a:lnTo>
                <a:lnTo>
                  <a:pt x="251539" y="1103521"/>
                </a:lnTo>
                <a:close/>
                <a:moveTo>
                  <a:pt x="137810" y="1103521"/>
                </a:moveTo>
                <a:lnTo>
                  <a:pt x="137810" y="1143535"/>
                </a:lnTo>
                <a:lnTo>
                  <a:pt x="177824" y="1143535"/>
                </a:lnTo>
                <a:lnTo>
                  <a:pt x="177824" y="1103521"/>
                </a:lnTo>
                <a:close/>
                <a:moveTo>
                  <a:pt x="64088" y="1103521"/>
                </a:moveTo>
                <a:lnTo>
                  <a:pt x="64088" y="1143535"/>
                </a:lnTo>
                <a:lnTo>
                  <a:pt x="104108" y="1143535"/>
                </a:lnTo>
                <a:lnTo>
                  <a:pt x="104108" y="1103521"/>
                </a:lnTo>
                <a:close/>
                <a:moveTo>
                  <a:pt x="2570421" y="1029805"/>
                </a:moveTo>
                <a:lnTo>
                  <a:pt x="2570421" y="1069819"/>
                </a:lnTo>
                <a:lnTo>
                  <a:pt x="2610435" y="1069819"/>
                </a:lnTo>
                <a:lnTo>
                  <a:pt x="2610435" y="1029805"/>
                </a:lnTo>
                <a:close/>
                <a:moveTo>
                  <a:pt x="2496706" y="1029805"/>
                </a:moveTo>
                <a:lnTo>
                  <a:pt x="2496706" y="1069819"/>
                </a:lnTo>
                <a:lnTo>
                  <a:pt x="2536719" y="1069819"/>
                </a:lnTo>
                <a:lnTo>
                  <a:pt x="2536719" y="1029805"/>
                </a:lnTo>
                <a:close/>
                <a:moveTo>
                  <a:pt x="2422990" y="1029805"/>
                </a:moveTo>
                <a:lnTo>
                  <a:pt x="2422990" y="1069819"/>
                </a:lnTo>
                <a:lnTo>
                  <a:pt x="2463004" y="1069819"/>
                </a:lnTo>
                <a:lnTo>
                  <a:pt x="2463004" y="1029805"/>
                </a:lnTo>
                <a:close/>
                <a:moveTo>
                  <a:pt x="2349275" y="1029805"/>
                </a:moveTo>
                <a:lnTo>
                  <a:pt x="2349275" y="1069819"/>
                </a:lnTo>
                <a:lnTo>
                  <a:pt x="2389288" y="1069819"/>
                </a:lnTo>
                <a:lnTo>
                  <a:pt x="2389288" y="1029805"/>
                </a:lnTo>
                <a:close/>
                <a:moveTo>
                  <a:pt x="2275559" y="1029805"/>
                </a:moveTo>
                <a:lnTo>
                  <a:pt x="2275559" y="1069819"/>
                </a:lnTo>
                <a:lnTo>
                  <a:pt x="2315573" y="1069819"/>
                </a:lnTo>
                <a:lnTo>
                  <a:pt x="2315573" y="1029805"/>
                </a:lnTo>
                <a:close/>
                <a:moveTo>
                  <a:pt x="2201843" y="1029805"/>
                </a:moveTo>
                <a:lnTo>
                  <a:pt x="2201843" y="1069819"/>
                </a:lnTo>
                <a:lnTo>
                  <a:pt x="2241857" y="1069819"/>
                </a:lnTo>
                <a:lnTo>
                  <a:pt x="2241857" y="1029805"/>
                </a:lnTo>
                <a:close/>
                <a:moveTo>
                  <a:pt x="2128128" y="1029805"/>
                </a:moveTo>
                <a:lnTo>
                  <a:pt x="2128128" y="1069819"/>
                </a:lnTo>
                <a:lnTo>
                  <a:pt x="2168142" y="1069819"/>
                </a:lnTo>
                <a:lnTo>
                  <a:pt x="2168142" y="1029805"/>
                </a:lnTo>
                <a:close/>
                <a:moveTo>
                  <a:pt x="2054412" y="1029805"/>
                </a:moveTo>
                <a:lnTo>
                  <a:pt x="2054412" y="1069819"/>
                </a:lnTo>
                <a:lnTo>
                  <a:pt x="2094426" y="1069819"/>
                </a:lnTo>
                <a:lnTo>
                  <a:pt x="2094426" y="1029805"/>
                </a:lnTo>
                <a:close/>
                <a:moveTo>
                  <a:pt x="1980697" y="1029805"/>
                </a:moveTo>
                <a:lnTo>
                  <a:pt x="1980697" y="1069819"/>
                </a:lnTo>
                <a:lnTo>
                  <a:pt x="2020711" y="1069819"/>
                </a:lnTo>
                <a:lnTo>
                  <a:pt x="2020711" y="1029805"/>
                </a:lnTo>
                <a:close/>
                <a:moveTo>
                  <a:pt x="1906981" y="1029805"/>
                </a:moveTo>
                <a:lnTo>
                  <a:pt x="1906981" y="1069819"/>
                </a:lnTo>
                <a:lnTo>
                  <a:pt x="1946995" y="1069819"/>
                </a:lnTo>
                <a:lnTo>
                  <a:pt x="1946995" y="1029805"/>
                </a:lnTo>
                <a:close/>
                <a:moveTo>
                  <a:pt x="1833266" y="1029805"/>
                </a:moveTo>
                <a:lnTo>
                  <a:pt x="1833266" y="1069819"/>
                </a:lnTo>
                <a:lnTo>
                  <a:pt x="1873280" y="1069819"/>
                </a:lnTo>
                <a:lnTo>
                  <a:pt x="1873280" y="1029805"/>
                </a:lnTo>
                <a:close/>
                <a:moveTo>
                  <a:pt x="1759551" y="1029805"/>
                </a:moveTo>
                <a:lnTo>
                  <a:pt x="1759551" y="1069819"/>
                </a:lnTo>
                <a:lnTo>
                  <a:pt x="1799565" y="1069819"/>
                </a:lnTo>
                <a:lnTo>
                  <a:pt x="1799565" y="1029805"/>
                </a:lnTo>
                <a:close/>
                <a:moveTo>
                  <a:pt x="1685835" y="1029805"/>
                </a:moveTo>
                <a:lnTo>
                  <a:pt x="1685835" y="1069819"/>
                </a:lnTo>
                <a:lnTo>
                  <a:pt x="1725849" y="1069819"/>
                </a:lnTo>
                <a:lnTo>
                  <a:pt x="1725849" y="1029805"/>
                </a:lnTo>
                <a:close/>
                <a:moveTo>
                  <a:pt x="1612120" y="1029805"/>
                </a:moveTo>
                <a:lnTo>
                  <a:pt x="1612120" y="1069819"/>
                </a:lnTo>
                <a:lnTo>
                  <a:pt x="1652133" y="1069819"/>
                </a:lnTo>
                <a:lnTo>
                  <a:pt x="1652133" y="1029805"/>
                </a:lnTo>
                <a:close/>
                <a:moveTo>
                  <a:pt x="1538404" y="1029805"/>
                </a:moveTo>
                <a:lnTo>
                  <a:pt x="1538404" y="1069819"/>
                </a:lnTo>
                <a:lnTo>
                  <a:pt x="1578418" y="1069819"/>
                </a:lnTo>
                <a:lnTo>
                  <a:pt x="1578418" y="1029805"/>
                </a:lnTo>
                <a:close/>
                <a:moveTo>
                  <a:pt x="1464688" y="1029805"/>
                </a:moveTo>
                <a:lnTo>
                  <a:pt x="1464688" y="1069819"/>
                </a:lnTo>
                <a:lnTo>
                  <a:pt x="1504702" y="1069819"/>
                </a:lnTo>
                <a:lnTo>
                  <a:pt x="1504702" y="1029805"/>
                </a:lnTo>
                <a:close/>
                <a:moveTo>
                  <a:pt x="1390973" y="1029805"/>
                </a:moveTo>
                <a:lnTo>
                  <a:pt x="1390973" y="1069819"/>
                </a:lnTo>
                <a:lnTo>
                  <a:pt x="1430986" y="1069819"/>
                </a:lnTo>
                <a:lnTo>
                  <a:pt x="1430986" y="1029805"/>
                </a:lnTo>
                <a:close/>
                <a:moveTo>
                  <a:pt x="1317258" y="1029805"/>
                </a:moveTo>
                <a:lnTo>
                  <a:pt x="1317258" y="1069819"/>
                </a:lnTo>
                <a:lnTo>
                  <a:pt x="1357271" y="1069819"/>
                </a:lnTo>
                <a:lnTo>
                  <a:pt x="1357271" y="1029805"/>
                </a:lnTo>
                <a:close/>
                <a:moveTo>
                  <a:pt x="1243543" y="1029805"/>
                </a:moveTo>
                <a:lnTo>
                  <a:pt x="1243543" y="1069819"/>
                </a:lnTo>
                <a:lnTo>
                  <a:pt x="1283557" y="1069819"/>
                </a:lnTo>
                <a:lnTo>
                  <a:pt x="1283557" y="1029805"/>
                </a:lnTo>
                <a:close/>
                <a:moveTo>
                  <a:pt x="1169827" y="1029805"/>
                </a:moveTo>
                <a:lnTo>
                  <a:pt x="1169827" y="1069819"/>
                </a:lnTo>
                <a:lnTo>
                  <a:pt x="1209841" y="1069819"/>
                </a:lnTo>
                <a:lnTo>
                  <a:pt x="1209841" y="1029805"/>
                </a:lnTo>
                <a:close/>
                <a:moveTo>
                  <a:pt x="1096112" y="1029805"/>
                </a:moveTo>
                <a:lnTo>
                  <a:pt x="1096112" y="1069819"/>
                </a:lnTo>
                <a:lnTo>
                  <a:pt x="1136125" y="1069819"/>
                </a:lnTo>
                <a:lnTo>
                  <a:pt x="1136125" y="1029805"/>
                </a:lnTo>
                <a:close/>
                <a:moveTo>
                  <a:pt x="1022396" y="1029805"/>
                </a:moveTo>
                <a:lnTo>
                  <a:pt x="1022396" y="1069819"/>
                </a:lnTo>
                <a:lnTo>
                  <a:pt x="1062410" y="1069819"/>
                </a:lnTo>
                <a:lnTo>
                  <a:pt x="1062410" y="1029805"/>
                </a:lnTo>
                <a:close/>
                <a:moveTo>
                  <a:pt x="948681" y="1029805"/>
                </a:moveTo>
                <a:lnTo>
                  <a:pt x="948681" y="1069819"/>
                </a:lnTo>
                <a:lnTo>
                  <a:pt x="988694" y="1069819"/>
                </a:lnTo>
                <a:lnTo>
                  <a:pt x="988694" y="1029805"/>
                </a:lnTo>
                <a:close/>
                <a:moveTo>
                  <a:pt x="874965" y="1029805"/>
                </a:moveTo>
                <a:lnTo>
                  <a:pt x="874965" y="1069819"/>
                </a:lnTo>
                <a:lnTo>
                  <a:pt x="914979" y="1069819"/>
                </a:lnTo>
                <a:lnTo>
                  <a:pt x="914979" y="1029805"/>
                </a:lnTo>
                <a:close/>
                <a:moveTo>
                  <a:pt x="801249" y="1029805"/>
                </a:moveTo>
                <a:lnTo>
                  <a:pt x="801249" y="1069819"/>
                </a:lnTo>
                <a:lnTo>
                  <a:pt x="841263" y="1069819"/>
                </a:lnTo>
                <a:lnTo>
                  <a:pt x="841263" y="1029805"/>
                </a:lnTo>
                <a:close/>
                <a:moveTo>
                  <a:pt x="727534" y="1029805"/>
                </a:moveTo>
                <a:lnTo>
                  <a:pt x="727534" y="1069819"/>
                </a:lnTo>
                <a:lnTo>
                  <a:pt x="767548" y="1069819"/>
                </a:lnTo>
                <a:lnTo>
                  <a:pt x="767548" y="1029805"/>
                </a:lnTo>
                <a:close/>
                <a:moveTo>
                  <a:pt x="653818" y="1029805"/>
                </a:moveTo>
                <a:lnTo>
                  <a:pt x="653818" y="1069819"/>
                </a:lnTo>
                <a:lnTo>
                  <a:pt x="693832" y="1069819"/>
                </a:lnTo>
                <a:lnTo>
                  <a:pt x="693832" y="1029805"/>
                </a:lnTo>
                <a:close/>
                <a:moveTo>
                  <a:pt x="580103" y="1029805"/>
                </a:moveTo>
                <a:lnTo>
                  <a:pt x="580103" y="1069819"/>
                </a:lnTo>
                <a:lnTo>
                  <a:pt x="620117" y="1069819"/>
                </a:lnTo>
                <a:lnTo>
                  <a:pt x="620117" y="1029805"/>
                </a:lnTo>
                <a:close/>
                <a:moveTo>
                  <a:pt x="506387" y="1029805"/>
                </a:moveTo>
                <a:lnTo>
                  <a:pt x="506387" y="1069819"/>
                </a:lnTo>
                <a:lnTo>
                  <a:pt x="546401" y="1069819"/>
                </a:lnTo>
                <a:lnTo>
                  <a:pt x="546401" y="1029805"/>
                </a:lnTo>
                <a:close/>
                <a:moveTo>
                  <a:pt x="432672" y="1029805"/>
                </a:moveTo>
                <a:lnTo>
                  <a:pt x="432672" y="1069819"/>
                </a:lnTo>
                <a:lnTo>
                  <a:pt x="472686" y="1069819"/>
                </a:lnTo>
                <a:lnTo>
                  <a:pt x="472686" y="1029805"/>
                </a:lnTo>
                <a:close/>
                <a:moveTo>
                  <a:pt x="358956" y="1029805"/>
                </a:moveTo>
                <a:lnTo>
                  <a:pt x="358956" y="1069819"/>
                </a:lnTo>
                <a:lnTo>
                  <a:pt x="398970" y="1069819"/>
                </a:lnTo>
                <a:lnTo>
                  <a:pt x="398970" y="1029805"/>
                </a:lnTo>
                <a:close/>
                <a:moveTo>
                  <a:pt x="285241" y="1029805"/>
                </a:moveTo>
                <a:lnTo>
                  <a:pt x="285241" y="1069819"/>
                </a:lnTo>
                <a:lnTo>
                  <a:pt x="325255" y="1069819"/>
                </a:lnTo>
                <a:lnTo>
                  <a:pt x="325255" y="1029805"/>
                </a:lnTo>
                <a:close/>
                <a:moveTo>
                  <a:pt x="211525" y="1029805"/>
                </a:moveTo>
                <a:lnTo>
                  <a:pt x="211525" y="1069819"/>
                </a:lnTo>
                <a:lnTo>
                  <a:pt x="251539" y="1069819"/>
                </a:lnTo>
                <a:lnTo>
                  <a:pt x="251539" y="1029805"/>
                </a:lnTo>
                <a:close/>
                <a:moveTo>
                  <a:pt x="137810" y="1029805"/>
                </a:moveTo>
                <a:lnTo>
                  <a:pt x="137810" y="1069819"/>
                </a:lnTo>
                <a:lnTo>
                  <a:pt x="177824" y="1069819"/>
                </a:lnTo>
                <a:lnTo>
                  <a:pt x="177824" y="1029805"/>
                </a:lnTo>
                <a:close/>
                <a:moveTo>
                  <a:pt x="64088" y="1029805"/>
                </a:moveTo>
                <a:lnTo>
                  <a:pt x="64088" y="1069819"/>
                </a:lnTo>
                <a:lnTo>
                  <a:pt x="104108" y="1069819"/>
                </a:lnTo>
                <a:lnTo>
                  <a:pt x="104108" y="1029805"/>
                </a:lnTo>
                <a:close/>
                <a:moveTo>
                  <a:pt x="2570421" y="956089"/>
                </a:moveTo>
                <a:lnTo>
                  <a:pt x="2570421" y="996104"/>
                </a:lnTo>
                <a:lnTo>
                  <a:pt x="2610435" y="996104"/>
                </a:lnTo>
                <a:lnTo>
                  <a:pt x="2610435" y="956089"/>
                </a:lnTo>
                <a:close/>
                <a:moveTo>
                  <a:pt x="2496706" y="956089"/>
                </a:moveTo>
                <a:lnTo>
                  <a:pt x="2496706" y="996104"/>
                </a:lnTo>
                <a:lnTo>
                  <a:pt x="2536719" y="996104"/>
                </a:lnTo>
                <a:lnTo>
                  <a:pt x="2536719" y="956089"/>
                </a:lnTo>
                <a:close/>
                <a:moveTo>
                  <a:pt x="2422990" y="956089"/>
                </a:moveTo>
                <a:lnTo>
                  <a:pt x="2422990" y="996104"/>
                </a:lnTo>
                <a:lnTo>
                  <a:pt x="2463004" y="996104"/>
                </a:lnTo>
                <a:lnTo>
                  <a:pt x="2463004" y="956089"/>
                </a:lnTo>
                <a:close/>
                <a:moveTo>
                  <a:pt x="2349275" y="956089"/>
                </a:moveTo>
                <a:lnTo>
                  <a:pt x="2349275" y="996104"/>
                </a:lnTo>
                <a:lnTo>
                  <a:pt x="2389288" y="996104"/>
                </a:lnTo>
                <a:lnTo>
                  <a:pt x="2389288" y="956089"/>
                </a:lnTo>
                <a:close/>
                <a:moveTo>
                  <a:pt x="2275559" y="956089"/>
                </a:moveTo>
                <a:lnTo>
                  <a:pt x="2275559" y="996104"/>
                </a:lnTo>
                <a:lnTo>
                  <a:pt x="2315573" y="996104"/>
                </a:lnTo>
                <a:lnTo>
                  <a:pt x="2315573" y="956089"/>
                </a:lnTo>
                <a:close/>
                <a:moveTo>
                  <a:pt x="2201843" y="956089"/>
                </a:moveTo>
                <a:lnTo>
                  <a:pt x="2201843" y="996104"/>
                </a:lnTo>
                <a:lnTo>
                  <a:pt x="2241857" y="996104"/>
                </a:lnTo>
                <a:lnTo>
                  <a:pt x="2241857" y="956089"/>
                </a:lnTo>
                <a:close/>
                <a:moveTo>
                  <a:pt x="2128128" y="956089"/>
                </a:moveTo>
                <a:lnTo>
                  <a:pt x="2128128" y="996104"/>
                </a:lnTo>
                <a:lnTo>
                  <a:pt x="2168142" y="996104"/>
                </a:lnTo>
                <a:lnTo>
                  <a:pt x="2168142" y="956089"/>
                </a:lnTo>
                <a:close/>
                <a:moveTo>
                  <a:pt x="2054412" y="956089"/>
                </a:moveTo>
                <a:lnTo>
                  <a:pt x="2054412" y="996104"/>
                </a:lnTo>
                <a:lnTo>
                  <a:pt x="2094426" y="996104"/>
                </a:lnTo>
                <a:lnTo>
                  <a:pt x="2094426" y="956089"/>
                </a:lnTo>
                <a:close/>
                <a:moveTo>
                  <a:pt x="1980697" y="956089"/>
                </a:moveTo>
                <a:lnTo>
                  <a:pt x="1980697" y="996104"/>
                </a:lnTo>
                <a:lnTo>
                  <a:pt x="2020711" y="996104"/>
                </a:lnTo>
                <a:lnTo>
                  <a:pt x="2020711" y="956089"/>
                </a:lnTo>
                <a:close/>
                <a:moveTo>
                  <a:pt x="1906981" y="956089"/>
                </a:moveTo>
                <a:lnTo>
                  <a:pt x="1906981" y="996104"/>
                </a:lnTo>
                <a:lnTo>
                  <a:pt x="1946995" y="996104"/>
                </a:lnTo>
                <a:lnTo>
                  <a:pt x="1946995" y="956089"/>
                </a:lnTo>
                <a:close/>
                <a:moveTo>
                  <a:pt x="1833266" y="956089"/>
                </a:moveTo>
                <a:lnTo>
                  <a:pt x="1833266" y="996104"/>
                </a:lnTo>
                <a:lnTo>
                  <a:pt x="1873280" y="996104"/>
                </a:lnTo>
                <a:lnTo>
                  <a:pt x="1873280" y="956089"/>
                </a:lnTo>
                <a:close/>
                <a:moveTo>
                  <a:pt x="1759551" y="956089"/>
                </a:moveTo>
                <a:lnTo>
                  <a:pt x="1759551" y="996104"/>
                </a:lnTo>
                <a:lnTo>
                  <a:pt x="1799565" y="996104"/>
                </a:lnTo>
                <a:lnTo>
                  <a:pt x="1799565" y="956089"/>
                </a:lnTo>
                <a:close/>
                <a:moveTo>
                  <a:pt x="1685835" y="956089"/>
                </a:moveTo>
                <a:lnTo>
                  <a:pt x="1685835" y="996104"/>
                </a:lnTo>
                <a:lnTo>
                  <a:pt x="1725849" y="996104"/>
                </a:lnTo>
                <a:lnTo>
                  <a:pt x="1725849" y="956089"/>
                </a:lnTo>
                <a:close/>
                <a:moveTo>
                  <a:pt x="1612120" y="956089"/>
                </a:moveTo>
                <a:lnTo>
                  <a:pt x="1612120" y="996104"/>
                </a:lnTo>
                <a:lnTo>
                  <a:pt x="1652133" y="996104"/>
                </a:lnTo>
                <a:lnTo>
                  <a:pt x="1652133" y="956089"/>
                </a:lnTo>
                <a:close/>
                <a:moveTo>
                  <a:pt x="1538404" y="956089"/>
                </a:moveTo>
                <a:lnTo>
                  <a:pt x="1538404" y="996104"/>
                </a:lnTo>
                <a:lnTo>
                  <a:pt x="1578418" y="996104"/>
                </a:lnTo>
                <a:lnTo>
                  <a:pt x="1578418" y="956089"/>
                </a:lnTo>
                <a:close/>
                <a:moveTo>
                  <a:pt x="1464688" y="956089"/>
                </a:moveTo>
                <a:lnTo>
                  <a:pt x="1464688" y="996104"/>
                </a:lnTo>
                <a:lnTo>
                  <a:pt x="1504702" y="996104"/>
                </a:lnTo>
                <a:lnTo>
                  <a:pt x="1504702" y="956089"/>
                </a:lnTo>
                <a:close/>
                <a:moveTo>
                  <a:pt x="1390973" y="956089"/>
                </a:moveTo>
                <a:lnTo>
                  <a:pt x="1390973" y="996104"/>
                </a:lnTo>
                <a:lnTo>
                  <a:pt x="1430986" y="996104"/>
                </a:lnTo>
                <a:lnTo>
                  <a:pt x="1430986" y="956089"/>
                </a:lnTo>
                <a:close/>
                <a:moveTo>
                  <a:pt x="1317258" y="956089"/>
                </a:moveTo>
                <a:lnTo>
                  <a:pt x="1317258" y="996104"/>
                </a:lnTo>
                <a:lnTo>
                  <a:pt x="1357271" y="996104"/>
                </a:lnTo>
                <a:lnTo>
                  <a:pt x="1357271" y="956089"/>
                </a:lnTo>
                <a:close/>
                <a:moveTo>
                  <a:pt x="1243543" y="956089"/>
                </a:moveTo>
                <a:lnTo>
                  <a:pt x="1243543" y="996104"/>
                </a:lnTo>
                <a:lnTo>
                  <a:pt x="1283557" y="996104"/>
                </a:lnTo>
                <a:lnTo>
                  <a:pt x="1283557" y="956089"/>
                </a:lnTo>
                <a:close/>
                <a:moveTo>
                  <a:pt x="1169827" y="956089"/>
                </a:moveTo>
                <a:lnTo>
                  <a:pt x="1169827" y="996104"/>
                </a:lnTo>
                <a:lnTo>
                  <a:pt x="1209841" y="996104"/>
                </a:lnTo>
                <a:lnTo>
                  <a:pt x="1209841" y="956089"/>
                </a:lnTo>
                <a:close/>
                <a:moveTo>
                  <a:pt x="1096112" y="956089"/>
                </a:moveTo>
                <a:lnTo>
                  <a:pt x="1096112" y="996104"/>
                </a:lnTo>
                <a:lnTo>
                  <a:pt x="1136125" y="996104"/>
                </a:lnTo>
                <a:lnTo>
                  <a:pt x="1136125" y="956089"/>
                </a:lnTo>
                <a:close/>
                <a:moveTo>
                  <a:pt x="1022396" y="956089"/>
                </a:moveTo>
                <a:lnTo>
                  <a:pt x="1022396" y="996104"/>
                </a:lnTo>
                <a:lnTo>
                  <a:pt x="1062410" y="996104"/>
                </a:lnTo>
                <a:lnTo>
                  <a:pt x="1062410" y="956089"/>
                </a:lnTo>
                <a:close/>
                <a:moveTo>
                  <a:pt x="948681" y="956089"/>
                </a:moveTo>
                <a:lnTo>
                  <a:pt x="948681" y="996104"/>
                </a:lnTo>
                <a:lnTo>
                  <a:pt x="988694" y="996104"/>
                </a:lnTo>
                <a:lnTo>
                  <a:pt x="988694" y="956089"/>
                </a:lnTo>
                <a:close/>
                <a:moveTo>
                  <a:pt x="874965" y="956089"/>
                </a:moveTo>
                <a:lnTo>
                  <a:pt x="874965" y="996104"/>
                </a:lnTo>
                <a:lnTo>
                  <a:pt x="914979" y="996104"/>
                </a:lnTo>
                <a:lnTo>
                  <a:pt x="914979" y="956089"/>
                </a:lnTo>
                <a:close/>
                <a:moveTo>
                  <a:pt x="801249" y="956089"/>
                </a:moveTo>
                <a:lnTo>
                  <a:pt x="801249" y="996104"/>
                </a:lnTo>
                <a:lnTo>
                  <a:pt x="841263" y="996104"/>
                </a:lnTo>
                <a:lnTo>
                  <a:pt x="841263" y="956089"/>
                </a:lnTo>
                <a:close/>
                <a:moveTo>
                  <a:pt x="727534" y="956089"/>
                </a:moveTo>
                <a:lnTo>
                  <a:pt x="727534" y="996104"/>
                </a:lnTo>
                <a:lnTo>
                  <a:pt x="767548" y="996104"/>
                </a:lnTo>
                <a:lnTo>
                  <a:pt x="767548" y="956089"/>
                </a:lnTo>
                <a:close/>
                <a:moveTo>
                  <a:pt x="653818" y="956089"/>
                </a:moveTo>
                <a:lnTo>
                  <a:pt x="653818" y="996104"/>
                </a:lnTo>
                <a:lnTo>
                  <a:pt x="693832" y="996104"/>
                </a:lnTo>
                <a:lnTo>
                  <a:pt x="693832" y="956089"/>
                </a:lnTo>
                <a:close/>
                <a:moveTo>
                  <a:pt x="580103" y="956089"/>
                </a:moveTo>
                <a:lnTo>
                  <a:pt x="580103" y="996104"/>
                </a:lnTo>
                <a:lnTo>
                  <a:pt x="620117" y="996104"/>
                </a:lnTo>
                <a:lnTo>
                  <a:pt x="620117" y="956089"/>
                </a:lnTo>
                <a:close/>
                <a:moveTo>
                  <a:pt x="506387" y="956089"/>
                </a:moveTo>
                <a:lnTo>
                  <a:pt x="506387" y="996104"/>
                </a:lnTo>
                <a:lnTo>
                  <a:pt x="546401" y="996104"/>
                </a:lnTo>
                <a:lnTo>
                  <a:pt x="546401" y="956089"/>
                </a:lnTo>
                <a:close/>
                <a:moveTo>
                  <a:pt x="432672" y="956089"/>
                </a:moveTo>
                <a:lnTo>
                  <a:pt x="432672" y="996104"/>
                </a:lnTo>
                <a:lnTo>
                  <a:pt x="472686" y="996104"/>
                </a:lnTo>
                <a:lnTo>
                  <a:pt x="472686" y="956089"/>
                </a:lnTo>
                <a:close/>
                <a:moveTo>
                  <a:pt x="358956" y="956089"/>
                </a:moveTo>
                <a:lnTo>
                  <a:pt x="358956" y="996104"/>
                </a:lnTo>
                <a:lnTo>
                  <a:pt x="398970" y="996104"/>
                </a:lnTo>
                <a:lnTo>
                  <a:pt x="398970" y="956089"/>
                </a:lnTo>
                <a:close/>
                <a:moveTo>
                  <a:pt x="285241" y="956089"/>
                </a:moveTo>
                <a:lnTo>
                  <a:pt x="285241" y="996104"/>
                </a:lnTo>
                <a:lnTo>
                  <a:pt x="325255" y="996104"/>
                </a:lnTo>
                <a:lnTo>
                  <a:pt x="325255" y="956089"/>
                </a:lnTo>
                <a:close/>
                <a:moveTo>
                  <a:pt x="211525" y="956089"/>
                </a:moveTo>
                <a:lnTo>
                  <a:pt x="211525" y="996104"/>
                </a:lnTo>
                <a:lnTo>
                  <a:pt x="251539" y="996104"/>
                </a:lnTo>
                <a:lnTo>
                  <a:pt x="251539" y="956089"/>
                </a:lnTo>
                <a:close/>
                <a:moveTo>
                  <a:pt x="137810" y="956089"/>
                </a:moveTo>
                <a:lnTo>
                  <a:pt x="137810" y="996104"/>
                </a:lnTo>
                <a:lnTo>
                  <a:pt x="177824" y="996104"/>
                </a:lnTo>
                <a:lnTo>
                  <a:pt x="177824" y="956089"/>
                </a:lnTo>
                <a:close/>
                <a:moveTo>
                  <a:pt x="64088" y="956089"/>
                </a:moveTo>
                <a:lnTo>
                  <a:pt x="64088" y="996104"/>
                </a:lnTo>
                <a:lnTo>
                  <a:pt x="104108" y="996104"/>
                </a:lnTo>
                <a:lnTo>
                  <a:pt x="104108" y="956089"/>
                </a:lnTo>
                <a:close/>
                <a:moveTo>
                  <a:pt x="2570421" y="882374"/>
                </a:moveTo>
                <a:lnTo>
                  <a:pt x="2570421" y="922387"/>
                </a:lnTo>
                <a:lnTo>
                  <a:pt x="2610435" y="922387"/>
                </a:lnTo>
                <a:lnTo>
                  <a:pt x="2610435" y="882374"/>
                </a:lnTo>
                <a:close/>
                <a:moveTo>
                  <a:pt x="2496706" y="882374"/>
                </a:moveTo>
                <a:lnTo>
                  <a:pt x="2496706" y="922387"/>
                </a:lnTo>
                <a:lnTo>
                  <a:pt x="2536719" y="922387"/>
                </a:lnTo>
                <a:lnTo>
                  <a:pt x="2536719" y="882374"/>
                </a:lnTo>
                <a:close/>
                <a:moveTo>
                  <a:pt x="2422990" y="882374"/>
                </a:moveTo>
                <a:lnTo>
                  <a:pt x="2422990" y="922387"/>
                </a:lnTo>
                <a:lnTo>
                  <a:pt x="2463004" y="922387"/>
                </a:lnTo>
                <a:lnTo>
                  <a:pt x="2463004" y="882374"/>
                </a:lnTo>
                <a:close/>
                <a:moveTo>
                  <a:pt x="2349275" y="882374"/>
                </a:moveTo>
                <a:lnTo>
                  <a:pt x="2349275" y="922387"/>
                </a:lnTo>
                <a:lnTo>
                  <a:pt x="2389288" y="922387"/>
                </a:lnTo>
                <a:lnTo>
                  <a:pt x="2389288" y="882374"/>
                </a:lnTo>
                <a:close/>
                <a:moveTo>
                  <a:pt x="2275559" y="882374"/>
                </a:moveTo>
                <a:lnTo>
                  <a:pt x="2275559" y="922387"/>
                </a:lnTo>
                <a:lnTo>
                  <a:pt x="2315573" y="922387"/>
                </a:lnTo>
                <a:lnTo>
                  <a:pt x="2315573" y="882374"/>
                </a:lnTo>
                <a:close/>
                <a:moveTo>
                  <a:pt x="2201843" y="882374"/>
                </a:moveTo>
                <a:lnTo>
                  <a:pt x="2201843" y="922387"/>
                </a:lnTo>
                <a:lnTo>
                  <a:pt x="2241857" y="922387"/>
                </a:lnTo>
                <a:lnTo>
                  <a:pt x="2241857" y="882374"/>
                </a:lnTo>
                <a:close/>
                <a:moveTo>
                  <a:pt x="2128128" y="882374"/>
                </a:moveTo>
                <a:lnTo>
                  <a:pt x="2128128" y="922387"/>
                </a:lnTo>
                <a:lnTo>
                  <a:pt x="2168142" y="922387"/>
                </a:lnTo>
                <a:lnTo>
                  <a:pt x="2168142" y="882374"/>
                </a:lnTo>
                <a:close/>
                <a:moveTo>
                  <a:pt x="2054412" y="882374"/>
                </a:moveTo>
                <a:lnTo>
                  <a:pt x="2054412" y="922387"/>
                </a:lnTo>
                <a:lnTo>
                  <a:pt x="2094426" y="922387"/>
                </a:lnTo>
                <a:lnTo>
                  <a:pt x="2094426" y="882374"/>
                </a:lnTo>
                <a:close/>
                <a:moveTo>
                  <a:pt x="1980697" y="882374"/>
                </a:moveTo>
                <a:lnTo>
                  <a:pt x="1980697" y="922387"/>
                </a:lnTo>
                <a:lnTo>
                  <a:pt x="2020711" y="922387"/>
                </a:lnTo>
                <a:lnTo>
                  <a:pt x="2020711" y="882374"/>
                </a:lnTo>
                <a:close/>
                <a:moveTo>
                  <a:pt x="1906981" y="882374"/>
                </a:moveTo>
                <a:lnTo>
                  <a:pt x="1906981" y="922387"/>
                </a:lnTo>
                <a:lnTo>
                  <a:pt x="1946995" y="922387"/>
                </a:lnTo>
                <a:lnTo>
                  <a:pt x="1946995" y="882374"/>
                </a:lnTo>
                <a:close/>
                <a:moveTo>
                  <a:pt x="1833266" y="882374"/>
                </a:moveTo>
                <a:lnTo>
                  <a:pt x="1833266" y="922387"/>
                </a:lnTo>
                <a:lnTo>
                  <a:pt x="1873280" y="922387"/>
                </a:lnTo>
                <a:lnTo>
                  <a:pt x="1873280" y="882374"/>
                </a:lnTo>
                <a:close/>
                <a:moveTo>
                  <a:pt x="1759551" y="882374"/>
                </a:moveTo>
                <a:lnTo>
                  <a:pt x="1759551" y="922387"/>
                </a:lnTo>
                <a:lnTo>
                  <a:pt x="1799565" y="922387"/>
                </a:lnTo>
                <a:lnTo>
                  <a:pt x="1799565" y="882374"/>
                </a:lnTo>
                <a:close/>
                <a:moveTo>
                  <a:pt x="1685835" y="882374"/>
                </a:moveTo>
                <a:lnTo>
                  <a:pt x="1685835" y="922387"/>
                </a:lnTo>
                <a:lnTo>
                  <a:pt x="1725849" y="922387"/>
                </a:lnTo>
                <a:lnTo>
                  <a:pt x="1725849" y="882374"/>
                </a:lnTo>
                <a:close/>
                <a:moveTo>
                  <a:pt x="1612120" y="882374"/>
                </a:moveTo>
                <a:lnTo>
                  <a:pt x="1612120" y="922387"/>
                </a:lnTo>
                <a:lnTo>
                  <a:pt x="1652133" y="922387"/>
                </a:lnTo>
                <a:lnTo>
                  <a:pt x="1652133" y="882374"/>
                </a:lnTo>
                <a:close/>
                <a:moveTo>
                  <a:pt x="1538404" y="882374"/>
                </a:moveTo>
                <a:lnTo>
                  <a:pt x="1538404" y="922387"/>
                </a:lnTo>
                <a:lnTo>
                  <a:pt x="1578418" y="922387"/>
                </a:lnTo>
                <a:lnTo>
                  <a:pt x="1578418" y="882374"/>
                </a:lnTo>
                <a:close/>
                <a:moveTo>
                  <a:pt x="1464688" y="882374"/>
                </a:moveTo>
                <a:lnTo>
                  <a:pt x="1464688" y="922387"/>
                </a:lnTo>
                <a:lnTo>
                  <a:pt x="1504702" y="922387"/>
                </a:lnTo>
                <a:lnTo>
                  <a:pt x="1504702" y="882374"/>
                </a:lnTo>
                <a:close/>
                <a:moveTo>
                  <a:pt x="1390973" y="882374"/>
                </a:moveTo>
                <a:lnTo>
                  <a:pt x="1390973" y="922387"/>
                </a:lnTo>
                <a:lnTo>
                  <a:pt x="1430986" y="922387"/>
                </a:lnTo>
                <a:lnTo>
                  <a:pt x="1430986" y="882374"/>
                </a:lnTo>
                <a:close/>
                <a:moveTo>
                  <a:pt x="1317258" y="882374"/>
                </a:moveTo>
                <a:lnTo>
                  <a:pt x="1317258" y="922387"/>
                </a:lnTo>
                <a:lnTo>
                  <a:pt x="1357271" y="922387"/>
                </a:lnTo>
                <a:lnTo>
                  <a:pt x="1357271" y="882374"/>
                </a:lnTo>
                <a:close/>
                <a:moveTo>
                  <a:pt x="1243543" y="882374"/>
                </a:moveTo>
                <a:lnTo>
                  <a:pt x="1243543" y="922387"/>
                </a:lnTo>
                <a:lnTo>
                  <a:pt x="1283557" y="922387"/>
                </a:lnTo>
                <a:lnTo>
                  <a:pt x="1283557" y="882374"/>
                </a:lnTo>
                <a:close/>
                <a:moveTo>
                  <a:pt x="1169827" y="882374"/>
                </a:moveTo>
                <a:lnTo>
                  <a:pt x="1169827" y="922387"/>
                </a:lnTo>
                <a:lnTo>
                  <a:pt x="1209841" y="922387"/>
                </a:lnTo>
                <a:lnTo>
                  <a:pt x="1209841" y="882374"/>
                </a:lnTo>
                <a:close/>
                <a:moveTo>
                  <a:pt x="1096112" y="882374"/>
                </a:moveTo>
                <a:lnTo>
                  <a:pt x="1096112" y="922387"/>
                </a:lnTo>
                <a:lnTo>
                  <a:pt x="1136125" y="922387"/>
                </a:lnTo>
                <a:lnTo>
                  <a:pt x="1136125" y="882374"/>
                </a:lnTo>
                <a:close/>
                <a:moveTo>
                  <a:pt x="1022396" y="882374"/>
                </a:moveTo>
                <a:lnTo>
                  <a:pt x="1022396" y="922387"/>
                </a:lnTo>
                <a:lnTo>
                  <a:pt x="1062410" y="922387"/>
                </a:lnTo>
                <a:lnTo>
                  <a:pt x="1062410" y="882374"/>
                </a:lnTo>
                <a:close/>
                <a:moveTo>
                  <a:pt x="948681" y="882374"/>
                </a:moveTo>
                <a:lnTo>
                  <a:pt x="948681" y="922387"/>
                </a:lnTo>
                <a:lnTo>
                  <a:pt x="988694" y="922387"/>
                </a:lnTo>
                <a:lnTo>
                  <a:pt x="988694" y="882374"/>
                </a:lnTo>
                <a:close/>
                <a:moveTo>
                  <a:pt x="874965" y="882374"/>
                </a:moveTo>
                <a:lnTo>
                  <a:pt x="874965" y="922387"/>
                </a:lnTo>
                <a:lnTo>
                  <a:pt x="914979" y="922387"/>
                </a:lnTo>
                <a:lnTo>
                  <a:pt x="914979" y="882374"/>
                </a:lnTo>
                <a:close/>
                <a:moveTo>
                  <a:pt x="801249" y="882374"/>
                </a:moveTo>
                <a:lnTo>
                  <a:pt x="801249" y="922387"/>
                </a:lnTo>
                <a:lnTo>
                  <a:pt x="841263" y="922387"/>
                </a:lnTo>
                <a:lnTo>
                  <a:pt x="841263" y="882374"/>
                </a:lnTo>
                <a:close/>
                <a:moveTo>
                  <a:pt x="727534" y="882374"/>
                </a:moveTo>
                <a:lnTo>
                  <a:pt x="727534" y="922387"/>
                </a:lnTo>
                <a:lnTo>
                  <a:pt x="767548" y="922387"/>
                </a:lnTo>
                <a:lnTo>
                  <a:pt x="767548" y="882374"/>
                </a:lnTo>
                <a:close/>
                <a:moveTo>
                  <a:pt x="653818" y="882374"/>
                </a:moveTo>
                <a:lnTo>
                  <a:pt x="653818" y="922387"/>
                </a:lnTo>
                <a:lnTo>
                  <a:pt x="693832" y="922387"/>
                </a:lnTo>
                <a:lnTo>
                  <a:pt x="693832" y="882374"/>
                </a:lnTo>
                <a:close/>
                <a:moveTo>
                  <a:pt x="580103" y="882374"/>
                </a:moveTo>
                <a:lnTo>
                  <a:pt x="580103" y="922387"/>
                </a:lnTo>
                <a:lnTo>
                  <a:pt x="620117" y="922387"/>
                </a:lnTo>
                <a:lnTo>
                  <a:pt x="620117" y="882374"/>
                </a:lnTo>
                <a:close/>
                <a:moveTo>
                  <a:pt x="506387" y="882374"/>
                </a:moveTo>
                <a:lnTo>
                  <a:pt x="506387" y="922387"/>
                </a:lnTo>
                <a:lnTo>
                  <a:pt x="546401" y="922387"/>
                </a:lnTo>
                <a:lnTo>
                  <a:pt x="546401" y="882374"/>
                </a:lnTo>
                <a:close/>
                <a:moveTo>
                  <a:pt x="432672" y="882374"/>
                </a:moveTo>
                <a:lnTo>
                  <a:pt x="432672" y="922387"/>
                </a:lnTo>
                <a:lnTo>
                  <a:pt x="472686" y="922387"/>
                </a:lnTo>
                <a:lnTo>
                  <a:pt x="472686" y="882374"/>
                </a:lnTo>
                <a:close/>
                <a:moveTo>
                  <a:pt x="358956" y="882374"/>
                </a:moveTo>
                <a:lnTo>
                  <a:pt x="358956" y="922387"/>
                </a:lnTo>
                <a:lnTo>
                  <a:pt x="398970" y="922387"/>
                </a:lnTo>
                <a:lnTo>
                  <a:pt x="398970" y="882374"/>
                </a:lnTo>
                <a:close/>
                <a:moveTo>
                  <a:pt x="285241" y="882374"/>
                </a:moveTo>
                <a:lnTo>
                  <a:pt x="285241" y="922387"/>
                </a:lnTo>
                <a:lnTo>
                  <a:pt x="325255" y="922387"/>
                </a:lnTo>
                <a:lnTo>
                  <a:pt x="325255" y="882374"/>
                </a:lnTo>
                <a:close/>
                <a:moveTo>
                  <a:pt x="211525" y="882374"/>
                </a:moveTo>
                <a:lnTo>
                  <a:pt x="211525" y="922387"/>
                </a:lnTo>
                <a:lnTo>
                  <a:pt x="251539" y="922387"/>
                </a:lnTo>
                <a:lnTo>
                  <a:pt x="251539" y="882374"/>
                </a:lnTo>
                <a:close/>
                <a:moveTo>
                  <a:pt x="137810" y="882374"/>
                </a:moveTo>
                <a:lnTo>
                  <a:pt x="137810" y="922387"/>
                </a:lnTo>
                <a:lnTo>
                  <a:pt x="177824" y="922387"/>
                </a:lnTo>
                <a:lnTo>
                  <a:pt x="177824" y="882374"/>
                </a:lnTo>
                <a:close/>
                <a:moveTo>
                  <a:pt x="64088" y="882374"/>
                </a:moveTo>
                <a:lnTo>
                  <a:pt x="64088" y="922387"/>
                </a:lnTo>
                <a:lnTo>
                  <a:pt x="104108" y="922387"/>
                </a:lnTo>
                <a:lnTo>
                  <a:pt x="104108" y="882374"/>
                </a:lnTo>
                <a:close/>
                <a:moveTo>
                  <a:pt x="2570421" y="808659"/>
                </a:moveTo>
                <a:lnTo>
                  <a:pt x="2570421" y="848673"/>
                </a:lnTo>
                <a:lnTo>
                  <a:pt x="2610435" y="848673"/>
                </a:lnTo>
                <a:lnTo>
                  <a:pt x="2610435" y="808659"/>
                </a:lnTo>
                <a:close/>
                <a:moveTo>
                  <a:pt x="2496706" y="808659"/>
                </a:moveTo>
                <a:lnTo>
                  <a:pt x="2496706" y="848673"/>
                </a:lnTo>
                <a:lnTo>
                  <a:pt x="2536719" y="848673"/>
                </a:lnTo>
                <a:lnTo>
                  <a:pt x="2536719" y="808659"/>
                </a:lnTo>
                <a:close/>
                <a:moveTo>
                  <a:pt x="2422990" y="808659"/>
                </a:moveTo>
                <a:lnTo>
                  <a:pt x="2422990" y="848673"/>
                </a:lnTo>
                <a:lnTo>
                  <a:pt x="2463004" y="848673"/>
                </a:lnTo>
                <a:lnTo>
                  <a:pt x="2463004" y="808659"/>
                </a:lnTo>
                <a:close/>
                <a:moveTo>
                  <a:pt x="2349275" y="808659"/>
                </a:moveTo>
                <a:lnTo>
                  <a:pt x="2349275" y="848673"/>
                </a:lnTo>
                <a:lnTo>
                  <a:pt x="2389288" y="848673"/>
                </a:lnTo>
                <a:lnTo>
                  <a:pt x="2389288" y="808659"/>
                </a:lnTo>
                <a:close/>
                <a:moveTo>
                  <a:pt x="2275559" y="808659"/>
                </a:moveTo>
                <a:lnTo>
                  <a:pt x="2275559" y="848673"/>
                </a:lnTo>
                <a:lnTo>
                  <a:pt x="2315573" y="848673"/>
                </a:lnTo>
                <a:lnTo>
                  <a:pt x="2315573" y="808659"/>
                </a:lnTo>
                <a:close/>
                <a:moveTo>
                  <a:pt x="2201843" y="808659"/>
                </a:moveTo>
                <a:lnTo>
                  <a:pt x="2201843" y="848673"/>
                </a:lnTo>
                <a:lnTo>
                  <a:pt x="2241857" y="848673"/>
                </a:lnTo>
                <a:lnTo>
                  <a:pt x="2241857" y="808659"/>
                </a:lnTo>
                <a:close/>
                <a:moveTo>
                  <a:pt x="2128128" y="808659"/>
                </a:moveTo>
                <a:lnTo>
                  <a:pt x="2128128" y="848673"/>
                </a:lnTo>
                <a:lnTo>
                  <a:pt x="2168142" y="848673"/>
                </a:lnTo>
                <a:lnTo>
                  <a:pt x="2168142" y="808659"/>
                </a:lnTo>
                <a:close/>
                <a:moveTo>
                  <a:pt x="2054412" y="808659"/>
                </a:moveTo>
                <a:lnTo>
                  <a:pt x="2054412" y="848673"/>
                </a:lnTo>
                <a:lnTo>
                  <a:pt x="2094426" y="848673"/>
                </a:lnTo>
                <a:lnTo>
                  <a:pt x="2094426" y="808659"/>
                </a:lnTo>
                <a:close/>
                <a:moveTo>
                  <a:pt x="1980697" y="808659"/>
                </a:moveTo>
                <a:lnTo>
                  <a:pt x="1980697" y="848673"/>
                </a:lnTo>
                <a:lnTo>
                  <a:pt x="2020711" y="848673"/>
                </a:lnTo>
                <a:lnTo>
                  <a:pt x="2020711" y="808659"/>
                </a:lnTo>
                <a:close/>
                <a:moveTo>
                  <a:pt x="1906981" y="808659"/>
                </a:moveTo>
                <a:lnTo>
                  <a:pt x="1906981" y="848673"/>
                </a:lnTo>
                <a:lnTo>
                  <a:pt x="1946995" y="848673"/>
                </a:lnTo>
                <a:lnTo>
                  <a:pt x="1946995" y="808659"/>
                </a:lnTo>
                <a:close/>
                <a:moveTo>
                  <a:pt x="1833266" y="808659"/>
                </a:moveTo>
                <a:lnTo>
                  <a:pt x="1833266" y="848673"/>
                </a:lnTo>
                <a:lnTo>
                  <a:pt x="1873280" y="848673"/>
                </a:lnTo>
                <a:lnTo>
                  <a:pt x="1873280" y="808659"/>
                </a:lnTo>
                <a:close/>
                <a:moveTo>
                  <a:pt x="1759551" y="808659"/>
                </a:moveTo>
                <a:lnTo>
                  <a:pt x="1759551" y="848673"/>
                </a:lnTo>
                <a:lnTo>
                  <a:pt x="1799565" y="848673"/>
                </a:lnTo>
                <a:lnTo>
                  <a:pt x="1799565" y="808659"/>
                </a:lnTo>
                <a:close/>
                <a:moveTo>
                  <a:pt x="1685835" y="808659"/>
                </a:moveTo>
                <a:lnTo>
                  <a:pt x="1685835" y="848673"/>
                </a:lnTo>
                <a:lnTo>
                  <a:pt x="1725849" y="848673"/>
                </a:lnTo>
                <a:lnTo>
                  <a:pt x="1725849" y="808659"/>
                </a:lnTo>
                <a:close/>
                <a:moveTo>
                  <a:pt x="1612120" y="808659"/>
                </a:moveTo>
                <a:lnTo>
                  <a:pt x="1612120" y="848673"/>
                </a:lnTo>
                <a:lnTo>
                  <a:pt x="1652133" y="848673"/>
                </a:lnTo>
                <a:lnTo>
                  <a:pt x="1652133" y="808659"/>
                </a:lnTo>
                <a:close/>
                <a:moveTo>
                  <a:pt x="1538404" y="808659"/>
                </a:moveTo>
                <a:lnTo>
                  <a:pt x="1538404" y="848673"/>
                </a:lnTo>
                <a:lnTo>
                  <a:pt x="1578418" y="848673"/>
                </a:lnTo>
                <a:lnTo>
                  <a:pt x="1578418" y="808659"/>
                </a:lnTo>
                <a:close/>
                <a:moveTo>
                  <a:pt x="1464688" y="808659"/>
                </a:moveTo>
                <a:lnTo>
                  <a:pt x="1464688" y="848673"/>
                </a:lnTo>
                <a:lnTo>
                  <a:pt x="1504702" y="848673"/>
                </a:lnTo>
                <a:lnTo>
                  <a:pt x="1504702" y="808659"/>
                </a:lnTo>
                <a:close/>
                <a:moveTo>
                  <a:pt x="1390973" y="808659"/>
                </a:moveTo>
                <a:lnTo>
                  <a:pt x="1390973" y="848673"/>
                </a:lnTo>
                <a:lnTo>
                  <a:pt x="1430986" y="848673"/>
                </a:lnTo>
                <a:lnTo>
                  <a:pt x="1430986" y="808659"/>
                </a:lnTo>
                <a:close/>
                <a:moveTo>
                  <a:pt x="1317258" y="808659"/>
                </a:moveTo>
                <a:lnTo>
                  <a:pt x="1317258" y="848673"/>
                </a:lnTo>
                <a:lnTo>
                  <a:pt x="1357271" y="848673"/>
                </a:lnTo>
                <a:lnTo>
                  <a:pt x="1357271" y="808659"/>
                </a:lnTo>
                <a:close/>
                <a:moveTo>
                  <a:pt x="1243543" y="808659"/>
                </a:moveTo>
                <a:lnTo>
                  <a:pt x="1243543" y="848673"/>
                </a:lnTo>
                <a:lnTo>
                  <a:pt x="1283557" y="848673"/>
                </a:lnTo>
                <a:lnTo>
                  <a:pt x="1283557" y="808659"/>
                </a:lnTo>
                <a:close/>
                <a:moveTo>
                  <a:pt x="1169827" y="808659"/>
                </a:moveTo>
                <a:lnTo>
                  <a:pt x="1169827" y="848673"/>
                </a:lnTo>
                <a:lnTo>
                  <a:pt x="1209841" y="848673"/>
                </a:lnTo>
                <a:lnTo>
                  <a:pt x="1209841" y="808659"/>
                </a:lnTo>
                <a:close/>
                <a:moveTo>
                  <a:pt x="1096112" y="808659"/>
                </a:moveTo>
                <a:lnTo>
                  <a:pt x="1096112" y="848673"/>
                </a:lnTo>
                <a:lnTo>
                  <a:pt x="1136125" y="848673"/>
                </a:lnTo>
                <a:lnTo>
                  <a:pt x="1136125" y="808659"/>
                </a:lnTo>
                <a:close/>
                <a:moveTo>
                  <a:pt x="1022396" y="808659"/>
                </a:moveTo>
                <a:lnTo>
                  <a:pt x="1022396" y="848673"/>
                </a:lnTo>
                <a:lnTo>
                  <a:pt x="1062410" y="848673"/>
                </a:lnTo>
                <a:lnTo>
                  <a:pt x="1062410" y="808659"/>
                </a:lnTo>
                <a:close/>
                <a:moveTo>
                  <a:pt x="948681" y="808659"/>
                </a:moveTo>
                <a:lnTo>
                  <a:pt x="948681" y="848673"/>
                </a:lnTo>
                <a:lnTo>
                  <a:pt x="988694" y="848673"/>
                </a:lnTo>
                <a:lnTo>
                  <a:pt x="988694" y="808659"/>
                </a:lnTo>
                <a:close/>
                <a:moveTo>
                  <a:pt x="874965" y="808659"/>
                </a:moveTo>
                <a:lnTo>
                  <a:pt x="874965" y="848673"/>
                </a:lnTo>
                <a:lnTo>
                  <a:pt x="914979" y="848673"/>
                </a:lnTo>
                <a:lnTo>
                  <a:pt x="914979" y="808659"/>
                </a:lnTo>
                <a:close/>
                <a:moveTo>
                  <a:pt x="801249" y="808659"/>
                </a:moveTo>
                <a:lnTo>
                  <a:pt x="801249" y="848673"/>
                </a:lnTo>
                <a:lnTo>
                  <a:pt x="841263" y="848673"/>
                </a:lnTo>
                <a:lnTo>
                  <a:pt x="841263" y="808659"/>
                </a:lnTo>
                <a:close/>
                <a:moveTo>
                  <a:pt x="727534" y="808659"/>
                </a:moveTo>
                <a:lnTo>
                  <a:pt x="727534" y="848673"/>
                </a:lnTo>
                <a:lnTo>
                  <a:pt x="767548" y="848673"/>
                </a:lnTo>
                <a:lnTo>
                  <a:pt x="767548" y="808659"/>
                </a:lnTo>
                <a:close/>
                <a:moveTo>
                  <a:pt x="653818" y="808659"/>
                </a:moveTo>
                <a:lnTo>
                  <a:pt x="653818" y="848673"/>
                </a:lnTo>
                <a:lnTo>
                  <a:pt x="693832" y="848673"/>
                </a:lnTo>
                <a:lnTo>
                  <a:pt x="693832" y="808659"/>
                </a:lnTo>
                <a:close/>
                <a:moveTo>
                  <a:pt x="580103" y="808659"/>
                </a:moveTo>
                <a:lnTo>
                  <a:pt x="580103" y="848673"/>
                </a:lnTo>
                <a:lnTo>
                  <a:pt x="620117" y="848673"/>
                </a:lnTo>
                <a:lnTo>
                  <a:pt x="620117" y="808659"/>
                </a:lnTo>
                <a:close/>
                <a:moveTo>
                  <a:pt x="506387" y="808659"/>
                </a:moveTo>
                <a:lnTo>
                  <a:pt x="506387" y="848673"/>
                </a:lnTo>
                <a:lnTo>
                  <a:pt x="546401" y="848673"/>
                </a:lnTo>
                <a:lnTo>
                  <a:pt x="546401" y="808659"/>
                </a:lnTo>
                <a:close/>
                <a:moveTo>
                  <a:pt x="432672" y="808659"/>
                </a:moveTo>
                <a:lnTo>
                  <a:pt x="432672" y="848673"/>
                </a:lnTo>
                <a:lnTo>
                  <a:pt x="472686" y="848673"/>
                </a:lnTo>
                <a:lnTo>
                  <a:pt x="472686" y="808659"/>
                </a:lnTo>
                <a:close/>
                <a:moveTo>
                  <a:pt x="358956" y="808659"/>
                </a:moveTo>
                <a:lnTo>
                  <a:pt x="358956" y="848673"/>
                </a:lnTo>
                <a:lnTo>
                  <a:pt x="398970" y="848673"/>
                </a:lnTo>
                <a:lnTo>
                  <a:pt x="398970" y="808659"/>
                </a:lnTo>
                <a:close/>
                <a:moveTo>
                  <a:pt x="285241" y="808659"/>
                </a:moveTo>
                <a:lnTo>
                  <a:pt x="285241" y="848673"/>
                </a:lnTo>
                <a:lnTo>
                  <a:pt x="325255" y="848673"/>
                </a:lnTo>
                <a:lnTo>
                  <a:pt x="325255" y="808659"/>
                </a:lnTo>
                <a:close/>
                <a:moveTo>
                  <a:pt x="211525" y="808659"/>
                </a:moveTo>
                <a:lnTo>
                  <a:pt x="211525" y="848673"/>
                </a:lnTo>
                <a:lnTo>
                  <a:pt x="251539" y="848673"/>
                </a:lnTo>
                <a:lnTo>
                  <a:pt x="251539" y="808659"/>
                </a:lnTo>
                <a:close/>
                <a:moveTo>
                  <a:pt x="137810" y="808659"/>
                </a:moveTo>
                <a:lnTo>
                  <a:pt x="137810" y="848673"/>
                </a:lnTo>
                <a:lnTo>
                  <a:pt x="177824" y="848673"/>
                </a:lnTo>
                <a:lnTo>
                  <a:pt x="177824" y="808659"/>
                </a:lnTo>
                <a:close/>
                <a:moveTo>
                  <a:pt x="64088" y="808659"/>
                </a:moveTo>
                <a:lnTo>
                  <a:pt x="64088" y="848673"/>
                </a:lnTo>
                <a:lnTo>
                  <a:pt x="104108" y="848673"/>
                </a:lnTo>
                <a:lnTo>
                  <a:pt x="104108" y="808659"/>
                </a:lnTo>
                <a:close/>
                <a:moveTo>
                  <a:pt x="2570421" y="734944"/>
                </a:moveTo>
                <a:lnTo>
                  <a:pt x="2570421" y="774957"/>
                </a:lnTo>
                <a:lnTo>
                  <a:pt x="2610435" y="774957"/>
                </a:lnTo>
                <a:lnTo>
                  <a:pt x="2610435" y="734944"/>
                </a:lnTo>
                <a:close/>
                <a:moveTo>
                  <a:pt x="2496706" y="734944"/>
                </a:moveTo>
                <a:lnTo>
                  <a:pt x="2496706" y="774957"/>
                </a:lnTo>
                <a:lnTo>
                  <a:pt x="2536719" y="774957"/>
                </a:lnTo>
                <a:lnTo>
                  <a:pt x="2536719" y="734944"/>
                </a:lnTo>
                <a:close/>
                <a:moveTo>
                  <a:pt x="2422990" y="734944"/>
                </a:moveTo>
                <a:lnTo>
                  <a:pt x="2422990" y="774957"/>
                </a:lnTo>
                <a:lnTo>
                  <a:pt x="2463004" y="774957"/>
                </a:lnTo>
                <a:lnTo>
                  <a:pt x="2463004" y="734944"/>
                </a:lnTo>
                <a:close/>
                <a:moveTo>
                  <a:pt x="2349275" y="734944"/>
                </a:moveTo>
                <a:lnTo>
                  <a:pt x="2349275" y="774957"/>
                </a:lnTo>
                <a:lnTo>
                  <a:pt x="2389288" y="774957"/>
                </a:lnTo>
                <a:lnTo>
                  <a:pt x="2389288" y="734944"/>
                </a:lnTo>
                <a:close/>
                <a:moveTo>
                  <a:pt x="2275559" y="734944"/>
                </a:moveTo>
                <a:lnTo>
                  <a:pt x="2275559" y="774957"/>
                </a:lnTo>
                <a:lnTo>
                  <a:pt x="2315573" y="774957"/>
                </a:lnTo>
                <a:lnTo>
                  <a:pt x="2315573" y="734944"/>
                </a:lnTo>
                <a:close/>
                <a:moveTo>
                  <a:pt x="2201843" y="734944"/>
                </a:moveTo>
                <a:lnTo>
                  <a:pt x="2201843" y="774957"/>
                </a:lnTo>
                <a:lnTo>
                  <a:pt x="2241857" y="774957"/>
                </a:lnTo>
                <a:lnTo>
                  <a:pt x="2241857" y="734944"/>
                </a:lnTo>
                <a:close/>
                <a:moveTo>
                  <a:pt x="2128128" y="734944"/>
                </a:moveTo>
                <a:lnTo>
                  <a:pt x="2128128" y="774957"/>
                </a:lnTo>
                <a:lnTo>
                  <a:pt x="2168142" y="774957"/>
                </a:lnTo>
                <a:lnTo>
                  <a:pt x="2168142" y="734944"/>
                </a:lnTo>
                <a:close/>
                <a:moveTo>
                  <a:pt x="2054412" y="734944"/>
                </a:moveTo>
                <a:lnTo>
                  <a:pt x="2054412" y="774957"/>
                </a:lnTo>
                <a:lnTo>
                  <a:pt x="2094426" y="774957"/>
                </a:lnTo>
                <a:lnTo>
                  <a:pt x="2094426" y="734944"/>
                </a:lnTo>
                <a:close/>
                <a:moveTo>
                  <a:pt x="1980697" y="734944"/>
                </a:moveTo>
                <a:lnTo>
                  <a:pt x="1980697" y="774957"/>
                </a:lnTo>
                <a:lnTo>
                  <a:pt x="2020711" y="774957"/>
                </a:lnTo>
                <a:lnTo>
                  <a:pt x="2020711" y="734944"/>
                </a:lnTo>
                <a:close/>
                <a:moveTo>
                  <a:pt x="1906981" y="734944"/>
                </a:moveTo>
                <a:lnTo>
                  <a:pt x="1906981" y="774957"/>
                </a:lnTo>
                <a:lnTo>
                  <a:pt x="1946995" y="774957"/>
                </a:lnTo>
                <a:lnTo>
                  <a:pt x="1946995" y="734944"/>
                </a:lnTo>
                <a:close/>
                <a:moveTo>
                  <a:pt x="1833266" y="734944"/>
                </a:moveTo>
                <a:lnTo>
                  <a:pt x="1833266" y="774957"/>
                </a:lnTo>
                <a:lnTo>
                  <a:pt x="1873280" y="774957"/>
                </a:lnTo>
                <a:lnTo>
                  <a:pt x="1873280" y="734944"/>
                </a:lnTo>
                <a:close/>
                <a:moveTo>
                  <a:pt x="1759551" y="734944"/>
                </a:moveTo>
                <a:lnTo>
                  <a:pt x="1759551" y="774957"/>
                </a:lnTo>
                <a:lnTo>
                  <a:pt x="1799565" y="774957"/>
                </a:lnTo>
                <a:lnTo>
                  <a:pt x="1799565" y="734944"/>
                </a:lnTo>
                <a:close/>
                <a:moveTo>
                  <a:pt x="1685835" y="734944"/>
                </a:moveTo>
                <a:lnTo>
                  <a:pt x="1685835" y="774957"/>
                </a:lnTo>
                <a:lnTo>
                  <a:pt x="1725849" y="774957"/>
                </a:lnTo>
                <a:lnTo>
                  <a:pt x="1725849" y="734944"/>
                </a:lnTo>
                <a:close/>
                <a:moveTo>
                  <a:pt x="1612120" y="734944"/>
                </a:moveTo>
                <a:lnTo>
                  <a:pt x="1612120" y="774957"/>
                </a:lnTo>
                <a:lnTo>
                  <a:pt x="1652133" y="774957"/>
                </a:lnTo>
                <a:lnTo>
                  <a:pt x="1652133" y="734944"/>
                </a:lnTo>
                <a:close/>
                <a:moveTo>
                  <a:pt x="1538404" y="734944"/>
                </a:moveTo>
                <a:lnTo>
                  <a:pt x="1538404" y="774957"/>
                </a:lnTo>
                <a:lnTo>
                  <a:pt x="1578418" y="774957"/>
                </a:lnTo>
                <a:lnTo>
                  <a:pt x="1578418" y="734944"/>
                </a:lnTo>
                <a:close/>
                <a:moveTo>
                  <a:pt x="1464688" y="734944"/>
                </a:moveTo>
                <a:lnTo>
                  <a:pt x="1464688" y="774957"/>
                </a:lnTo>
                <a:lnTo>
                  <a:pt x="1504702" y="774957"/>
                </a:lnTo>
                <a:lnTo>
                  <a:pt x="1504702" y="734944"/>
                </a:lnTo>
                <a:close/>
                <a:moveTo>
                  <a:pt x="1390973" y="734944"/>
                </a:moveTo>
                <a:lnTo>
                  <a:pt x="1390973" y="774957"/>
                </a:lnTo>
                <a:lnTo>
                  <a:pt x="1430986" y="774957"/>
                </a:lnTo>
                <a:lnTo>
                  <a:pt x="1430986" y="734944"/>
                </a:lnTo>
                <a:close/>
                <a:moveTo>
                  <a:pt x="1317258" y="734944"/>
                </a:moveTo>
                <a:lnTo>
                  <a:pt x="1317258" y="774957"/>
                </a:lnTo>
                <a:lnTo>
                  <a:pt x="1357271" y="774957"/>
                </a:lnTo>
                <a:lnTo>
                  <a:pt x="1357271" y="734944"/>
                </a:lnTo>
                <a:close/>
                <a:moveTo>
                  <a:pt x="1243543" y="734944"/>
                </a:moveTo>
                <a:lnTo>
                  <a:pt x="1243543" y="774957"/>
                </a:lnTo>
                <a:lnTo>
                  <a:pt x="1283557" y="774957"/>
                </a:lnTo>
                <a:lnTo>
                  <a:pt x="1283557" y="734944"/>
                </a:lnTo>
                <a:close/>
                <a:moveTo>
                  <a:pt x="1169827" y="734944"/>
                </a:moveTo>
                <a:lnTo>
                  <a:pt x="1169827" y="774957"/>
                </a:lnTo>
                <a:lnTo>
                  <a:pt x="1209841" y="774957"/>
                </a:lnTo>
                <a:lnTo>
                  <a:pt x="1209841" y="734944"/>
                </a:lnTo>
                <a:close/>
                <a:moveTo>
                  <a:pt x="1096112" y="734944"/>
                </a:moveTo>
                <a:lnTo>
                  <a:pt x="1096112" y="774957"/>
                </a:lnTo>
                <a:lnTo>
                  <a:pt x="1136125" y="774957"/>
                </a:lnTo>
                <a:lnTo>
                  <a:pt x="1136125" y="734944"/>
                </a:lnTo>
                <a:close/>
                <a:moveTo>
                  <a:pt x="1022396" y="734944"/>
                </a:moveTo>
                <a:lnTo>
                  <a:pt x="1022396" y="774957"/>
                </a:lnTo>
                <a:lnTo>
                  <a:pt x="1062410" y="774957"/>
                </a:lnTo>
                <a:lnTo>
                  <a:pt x="1062410" y="734944"/>
                </a:lnTo>
                <a:close/>
                <a:moveTo>
                  <a:pt x="948681" y="734944"/>
                </a:moveTo>
                <a:lnTo>
                  <a:pt x="948681" y="774957"/>
                </a:lnTo>
                <a:lnTo>
                  <a:pt x="988694" y="774957"/>
                </a:lnTo>
                <a:lnTo>
                  <a:pt x="988694" y="734944"/>
                </a:lnTo>
                <a:close/>
                <a:moveTo>
                  <a:pt x="874965" y="734944"/>
                </a:moveTo>
                <a:lnTo>
                  <a:pt x="874965" y="774957"/>
                </a:lnTo>
                <a:lnTo>
                  <a:pt x="914979" y="774957"/>
                </a:lnTo>
                <a:lnTo>
                  <a:pt x="914979" y="734944"/>
                </a:lnTo>
                <a:close/>
                <a:moveTo>
                  <a:pt x="801249" y="734944"/>
                </a:moveTo>
                <a:lnTo>
                  <a:pt x="801249" y="774957"/>
                </a:lnTo>
                <a:lnTo>
                  <a:pt x="841263" y="774957"/>
                </a:lnTo>
                <a:lnTo>
                  <a:pt x="841263" y="734944"/>
                </a:lnTo>
                <a:close/>
                <a:moveTo>
                  <a:pt x="727534" y="734944"/>
                </a:moveTo>
                <a:lnTo>
                  <a:pt x="727534" y="774957"/>
                </a:lnTo>
                <a:lnTo>
                  <a:pt x="767548" y="774957"/>
                </a:lnTo>
                <a:lnTo>
                  <a:pt x="767548" y="734944"/>
                </a:lnTo>
                <a:close/>
                <a:moveTo>
                  <a:pt x="653818" y="734944"/>
                </a:moveTo>
                <a:lnTo>
                  <a:pt x="653818" y="774957"/>
                </a:lnTo>
                <a:lnTo>
                  <a:pt x="693832" y="774957"/>
                </a:lnTo>
                <a:lnTo>
                  <a:pt x="693832" y="734944"/>
                </a:lnTo>
                <a:close/>
                <a:moveTo>
                  <a:pt x="580103" y="734944"/>
                </a:moveTo>
                <a:lnTo>
                  <a:pt x="580103" y="774957"/>
                </a:lnTo>
                <a:lnTo>
                  <a:pt x="620117" y="774957"/>
                </a:lnTo>
                <a:lnTo>
                  <a:pt x="620117" y="734944"/>
                </a:lnTo>
                <a:close/>
                <a:moveTo>
                  <a:pt x="506387" y="734944"/>
                </a:moveTo>
                <a:lnTo>
                  <a:pt x="506387" y="774957"/>
                </a:lnTo>
                <a:lnTo>
                  <a:pt x="546401" y="774957"/>
                </a:lnTo>
                <a:lnTo>
                  <a:pt x="546401" y="734944"/>
                </a:lnTo>
                <a:close/>
                <a:moveTo>
                  <a:pt x="432672" y="734944"/>
                </a:moveTo>
                <a:lnTo>
                  <a:pt x="432672" y="774957"/>
                </a:lnTo>
                <a:lnTo>
                  <a:pt x="472686" y="774957"/>
                </a:lnTo>
                <a:lnTo>
                  <a:pt x="472686" y="734944"/>
                </a:lnTo>
                <a:close/>
                <a:moveTo>
                  <a:pt x="358956" y="734944"/>
                </a:moveTo>
                <a:lnTo>
                  <a:pt x="358956" y="774957"/>
                </a:lnTo>
                <a:lnTo>
                  <a:pt x="398970" y="774957"/>
                </a:lnTo>
                <a:lnTo>
                  <a:pt x="398970" y="734944"/>
                </a:lnTo>
                <a:close/>
                <a:moveTo>
                  <a:pt x="285241" y="734944"/>
                </a:moveTo>
                <a:lnTo>
                  <a:pt x="285241" y="774957"/>
                </a:lnTo>
                <a:lnTo>
                  <a:pt x="325255" y="774957"/>
                </a:lnTo>
                <a:lnTo>
                  <a:pt x="325255" y="734944"/>
                </a:lnTo>
                <a:close/>
                <a:moveTo>
                  <a:pt x="211525" y="734944"/>
                </a:moveTo>
                <a:lnTo>
                  <a:pt x="211525" y="774957"/>
                </a:lnTo>
                <a:lnTo>
                  <a:pt x="251539" y="774957"/>
                </a:lnTo>
                <a:lnTo>
                  <a:pt x="251539" y="734944"/>
                </a:lnTo>
                <a:close/>
                <a:moveTo>
                  <a:pt x="137810" y="734944"/>
                </a:moveTo>
                <a:lnTo>
                  <a:pt x="137810" y="774957"/>
                </a:lnTo>
                <a:lnTo>
                  <a:pt x="177824" y="774957"/>
                </a:lnTo>
                <a:lnTo>
                  <a:pt x="177824" y="734944"/>
                </a:lnTo>
                <a:close/>
                <a:moveTo>
                  <a:pt x="64088" y="734944"/>
                </a:moveTo>
                <a:lnTo>
                  <a:pt x="64088" y="774957"/>
                </a:lnTo>
                <a:lnTo>
                  <a:pt x="104108" y="774957"/>
                </a:lnTo>
                <a:lnTo>
                  <a:pt x="104108" y="734944"/>
                </a:lnTo>
                <a:close/>
                <a:moveTo>
                  <a:pt x="2570421" y="661228"/>
                </a:moveTo>
                <a:lnTo>
                  <a:pt x="2570421" y="701242"/>
                </a:lnTo>
                <a:lnTo>
                  <a:pt x="2610435" y="701242"/>
                </a:lnTo>
                <a:lnTo>
                  <a:pt x="2610435" y="661228"/>
                </a:lnTo>
                <a:close/>
                <a:moveTo>
                  <a:pt x="2496706" y="661228"/>
                </a:moveTo>
                <a:lnTo>
                  <a:pt x="2496706" y="701242"/>
                </a:lnTo>
                <a:lnTo>
                  <a:pt x="2536719" y="701242"/>
                </a:lnTo>
                <a:lnTo>
                  <a:pt x="2536719" y="661228"/>
                </a:lnTo>
                <a:close/>
                <a:moveTo>
                  <a:pt x="2422990" y="661228"/>
                </a:moveTo>
                <a:lnTo>
                  <a:pt x="2422990" y="701242"/>
                </a:lnTo>
                <a:lnTo>
                  <a:pt x="2463004" y="701242"/>
                </a:lnTo>
                <a:lnTo>
                  <a:pt x="2463004" y="661228"/>
                </a:lnTo>
                <a:close/>
                <a:moveTo>
                  <a:pt x="2349275" y="661228"/>
                </a:moveTo>
                <a:lnTo>
                  <a:pt x="2349275" y="701242"/>
                </a:lnTo>
                <a:lnTo>
                  <a:pt x="2389288" y="701242"/>
                </a:lnTo>
                <a:lnTo>
                  <a:pt x="2389288" y="661228"/>
                </a:lnTo>
                <a:close/>
                <a:moveTo>
                  <a:pt x="2275559" y="661228"/>
                </a:moveTo>
                <a:lnTo>
                  <a:pt x="2275559" y="701242"/>
                </a:lnTo>
                <a:lnTo>
                  <a:pt x="2315573" y="701242"/>
                </a:lnTo>
                <a:lnTo>
                  <a:pt x="2315573" y="661228"/>
                </a:lnTo>
                <a:close/>
                <a:moveTo>
                  <a:pt x="2201843" y="661228"/>
                </a:moveTo>
                <a:lnTo>
                  <a:pt x="2201843" y="701242"/>
                </a:lnTo>
                <a:lnTo>
                  <a:pt x="2241857" y="701242"/>
                </a:lnTo>
                <a:lnTo>
                  <a:pt x="2241857" y="661228"/>
                </a:lnTo>
                <a:close/>
                <a:moveTo>
                  <a:pt x="2128128" y="661228"/>
                </a:moveTo>
                <a:lnTo>
                  <a:pt x="2128128" y="701242"/>
                </a:lnTo>
                <a:lnTo>
                  <a:pt x="2168142" y="701242"/>
                </a:lnTo>
                <a:lnTo>
                  <a:pt x="2168142" y="661228"/>
                </a:lnTo>
                <a:close/>
                <a:moveTo>
                  <a:pt x="2054412" y="661228"/>
                </a:moveTo>
                <a:lnTo>
                  <a:pt x="2054412" y="701242"/>
                </a:lnTo>
                <a:lnTo>
                  <a:pt x="2094426" y="701242"/>
                </a:lnTo>
                <a:lnTo>
                  <a:pt x="2094426" y="661228"/>
                </a:lnTo>
                <a:close/>
                <a:moveTo>
                  <a:pt x="1980697" y="661228"/>
                </a:moveTo>
                <a:lnTo>
                  <a:pt x="1980697" y="701242"/>
                </a:lnTo>
                <a:lnTo>
                  <a:pt x="2020711" y="701242"/>
                </a:lnTo>
                <a:lnTo>
                  <a:pt x="2020711" y="661228"/>
                </a:lnTo>
                <a:close/>
                <a:moveTo>
                  <a:pt x="1906981" y="661228"/>
                </a:moveTo>
                <a:lnTo>
                  <a:pt x="1906981" y="701242"/>
                </a:lnTo>
                <a:lnTo>
                  <a:pt x="1946995" y="701242"/>
                </a:lnTo>
                <a:lnTo>
                  <a:pt x="1946995" y="661228"/>
                </a:lnTo>
                <a:close/>
                <a:moveTo>
                  <a:pt x="1833266" y="661228"/>
                </a:moveTo>
                <a:lnTo>
                  <a:pt x="1833266" y="701242"/>
                </a:lnTo>
                <a:lnTo>
                  <a:pt x="1873280" y="701242"/>
                </a:lnTo>
                <a:lnTo>
                  <a:pt x="1873280" y="661228"/>
                </a:lnTo>
                <a:close/>
                <a:moveTo>
                  <a:pt x="1759551" y="661228"/>
                </a:moveTo>
                <a:lnTo>
                  <a:pt x="1759551" y="701242"/>
                </a:lnTo>
                <a:lnTo>
                  <a:pt x="1799565" y="701242"/>
                </a:lnTo>
                <a:lnTo>
                  <a:pt x="1799565" y="661228"/>
                </a:lnTo>
                <a:close/>
                <a:moveTo>
                  <a:pt x="1685835" y="661228"/>
                </a:moveTo>
                <a:lnTo>
                  <a:pt x="1685835" y="701242"/>
                </a:lnTo>
                <a:lnTo>
                  <a:pt x="1725849" y="701242"/>
                </a:lnTo>
                <a:lnTo>
                  <a:pt x="1725849" y="661228"/>
                </a:lnTo>
                <a:close/>
                <a:moveTo>
                  <a:pt x="1612120" y="661228"/>
                </a:moveTo>
                <a:lnTo>
                  <a:pt x="1612120" y="701242"/>
                </a:lnTo>
                <a:lnTo>
                  <a:pt x="1652133" y="701242"/>
                </a:lnTo>
                <a:lnTo>
                  <a:pt x="1652133" y="661228"/>
                </a:lnTo>
                <a:close/>
                <a:moveTo>
                  <a:pt x="1538404" y="661228"/>
                </a:moveTo>
                <a:lnTo>
                  <a:pt x="1538404" y="701242"/>
                </a:lnTo>
                <a:lnTo>
                  <a:pt x="1578418" y="701242"/>
                </a:lnTo>
                <a:lnTo>
                  <a:pt x="1578418" y="661228"/>
                </a:lnTo>
                <a:close/>
                <a:moveTo>
                  <a:pt x="1464688" y="661228"/>
                </a:moveTo>
                <a:lnTo>
                  <a:pt x="1464688" y="701242"/>
                </a:lnTo>
                <a:lnTo>
                  <a:pt x="1504702" y="701242"/>
                </a:lnTo>
                <a:lnTo>
                  <a:pt x="1504702" y="661228"/>
                </a:lnTo>
                <a:close/>
                <a:moveTo>
                  <a:pt x="1390973" y="661228"/>
                </a:moveTo>
                <a:lnTo>
                  <a:pt x="1390973" y="701242"/>
                </a:lnTo>
                <a:lnTo>
                  <a:pt x="1430986" y="701242"/>
                </a:lnTo>
                <a:lnTo>
                  <a:pt x="1430986" y="661228"/>
                </a:lnTo>
                <a:close/>
                <a:moveTo>
                  <a:pt x="1317258" y="661228"/>
                </a:moveTo>
                <a:lnTo>
                  <a:pt x="1317258" y="701242"/>
                </a:lnTo>
                <a:lnTo>
                  <a:pt x="1357271" y="701242"/>
                </a:lnTo>
                <a:lnTo>
                  <a:pt x="1357271" y="661228"/>
                </a:lnTo>
                <a:close/>
                <a:moveTo>
                  <a:pt x="1243543" y="661228"/>
                </a:moveTo>
                <a:lnTo>
                  <a:pt x="1243543" y="701242"/>
                </a:lnTo>
                <a:lnTo>
                  <a:pt x="1283557" y="701242"/>
                </a:lnTo>
                <a:lnTo>
                  <a:pt x="1283557" y="661228"/>
                </a:lnTo>
                <a:close/>
                <a:moveTo>
                  <a:pt x="1169827" y="661228"/>
                </a:moveTo>
                <a:lnTo>
                  <a:pt x="1169827" y="701242"/>
                </a:lnTo>
                <a:lnTo>
                  <a:pt x="1209841" y="701242"/>
                </a:lnTo>
                <a:lnTo>
                  <a:pt x="1209841" y="661228"/>
                </a:lnTo>
                <a:close/>
                <a:moveTo>
                  <a:pt x="1096112" y="661228"/>
                </a:moveTo>
                <a:lnTo>
                  <a:pt x="1096112" y="701242"/>
                </a:lnTo>
                <a:lnTo>
                  <a:pt x="1136125" y="701242"/>
                </a:lnTo>
                <a:lnTo>
                  <a:pt x="1136125" y="661228"/>
                </a:lnTo>
                <a:close/>
                <a:moveTo>
                  <a:pt x="1022396" y="661228"/>
                </a:moveTo>
                <a:lnTo>
                  <a:pt x="1022396" y="701242"/>
                </a:lnTo>
                <a:lnTo>
                  <a:pt x="1062410" y="701242"/>
                </a:lnTo>
                <a:lnTo>
                  <a:pt x="1062410" y="661228"/>
                </a:lnTo>
                <a:close/>
                <a:moveTo>
                  <a:pt x="948681" y="661228"/>
                </a:moveTo>
                <a:lnTo>
                  <a:pt x="948681" y="701242"/>
                </a:lnTo>
                <a:lnTo>
                  <a:pt x="988694" y="701242"/>
                </a:lnTo>
                <a:lnTo>
                  <a:pt x="988694" y="661228"/>
                </a:lnTo>
                <a:close/>
                <a:moveTo>
                  <a:pt x="874965" y="661228"/>
                </a:moveTo>
                <a:lnTo>
                  <a:pt x="874965" y="701242"/>
                </a:lnTo>
                <a:lnTo>
                  <a:pt x="914979" y="701242"/>
                </a:lnTo>
                <a:lnTo>
                  <a:pt x="914979" y="661228"/>
                </a:lnTo>
                <a:close/>
                <a:moveTo>
                  <a:pt x="801249" y="661228"/>
                </a:moveTo>
                <a:lnTo>
                  <a:pt x="801249" y="701242"/>
                </a:lnTo>
                <a:lnTo>
                  <a:pt x="841263" y="701242"/>
                </a:lnTo>
                <a:lnTo>
                  <a:pt x="841263" y="661228"/>
                </a:lnTo>
                <a:close/>
                <a:moveTo>
                  <a:pt x="727534" y="661228"/>
                </a:moveTo>
                <a:lnTo>
                  <a:pt x="727534" y="701242"/>
                </a:lnTo>
                <a:lnTo>
                  <a:pt x="767548" y="701242"/>
                </a:lnTo>
                <a:lnTo>
                  <a:pt x="767548" y="661228"/>
                </a:lnTo>
                <a:close/>
                <a:moveTo>
                  <a:pt x="653818" y="661228"/>
                </a:moveTo>
                <a:lnTo>
                  <a:pt x="653818" y="701242"/>
                </a:lnTo>
                <a:lnTo>
                  <a:pt x="693832" y="701242"/>
                </a:lnTo>
                <a:lnTo>
                  <a:pt x="693832" y="661228"/>
                </a:lnTo>
                <a:close/>
                <a:moveTo>
                  <a:pt x="580103" y="661228"/>
                </a:moveTo>
                <a:lnTo>
                  <a:pt x="580103" y="701242"/>
                </a:lnTo>
                <a:lnTo>
                  <a:pt x="620117" y="701242"/>
                </a:lnTo>
                <a:lnTo>
                  <a:pt x="620117" y="661228"/>
                </a:lnTo>
                <a:close/>
                <a:moveTo>
                  <a:pt x="506387" y="661228"/>
                </a:moveTo>
                <a:lnTo>
                  <a:pt x="506387" y="701242"/>
                </a:lnTo>
                <a:lnTo>
                  <a:pt x="546401" y="701242"/>
                </a:lnTo>
                <a:lnTo>
                  <a:pt x="546401" y="661228"/>
                </a:lnTo>
                <a:close/>
                <a:moveTo>
                  <a:pt x="432672" y="661228"/>
                </a:moveTo>
                <a:lnTo>
                  <a:pt x="432672" y="701242"/>
                </a:lnTo>
                <a:lnTo>
                  <a:pt x="472686" y="701242"/>
                </a:lnTo>
                <a:lnTo>
                  <a:pt x="472686" y="661228"/>
                </a:lnTo>
                <a:close/>
                <a:moveTo>
                  <a:pt x="358956" y="661228"/>
                </a:moveTo>
                <a:lnTo>
                  <a:pt x="358956" y="701242"/>
                </a:lnTo>
                <a:lnTo>
                  <a:pt x="398970" y="701242"/>
                </a:lnTo>
                <a:lnTo>
                  <a:pt x="398970" y="661228"/>
                </a:lnTo>
                <a:close/>
                <a:moveTo>
                  <a:pt x="285241" y="661228"/>
                </a:moveTo>
                <a:lnTo>
                  <a:pt x="285241" y="701242"/>
                </a:lnTo>
                <a:lnTo>
                  <a:pt x="325255" y="701242"/>
                </a:lnTo>
                <a:lnTo>
                  <a:pt x="325255" y="661228"/>
                </a:lnTo>
                <a:close/>
                <a:moveTo>
                  <a:pt x="211525" y="661228"/>
                </a:moveTo>
                <a:lnTo>
                  <a:pt x="211525" y="701242"/>
                </a:lnTo>
                <a:lnTo>
                  <a:pt x="251539" y="701242"/>
                </a:lnTo>
                <a:lnTo>
                  <a:pt x="251539" y="661228"/>
                </a:lnTo>
                <a:close/>
                <a:moveTo>
                  <a:pt x="137810" y="661228"/>
                </a:moveTo>
                <a:lnTo>
                  <a:pt x="137810" y="701242"/>
                </a:lnTo>
                <a:lnTo>
                  <a:pt x="177824" y="701242"/>
                </a:lnTo>
                <a:lnTo>
                  <a:pt x="177824" y="661228"/>
                </a:lnTo>
                <a:close/>
                <a:moveTo>
                  <a:pt x="64088" y="661228"/>
                </a:moveTo>
                <a:lnTo>
                  <a:pt x="64088" y="701242"/>
                </a:lnTo>
                <a:lnTo>
                  <a:pt x="104108" y="701242"/>
                </a:lnTo>
                <a:lnTo>
                  <a:pt x="104108" y="661228"/>
                </a:lnTo>
                <a:close/>
                <a:moveTo>
                  <a:pt x="2570421" y="587512"/>
                </a:moveTo>
                <a:lnTo>
                  <a:pt x="2570421" y="627526"/>
                </a:lnTo>
                <a:lnTo>
                  <a:pt x="2610435" y="627526"/>
                </a:lnTo>
                <a:lnTo>
                  <a:pt x="2610435" y="587512"/>
                </a:lnTo>
                <a:close/>
                <a:moveTo>
                  <a:pt x="2496706" y="587512"/>
                </a:moveTo>
                <a:lnTo>
                  <a:pt x="2496706" y="627526"/>
                </a:lnTo>
                <a:lnTo>
                  <a:pt x="2536719" y="627526"/>
                </a:lnTo>
                <a:lnTo>
                  <a:pt x="2536719" y="587512"/>
                </a:lnTo>
                <a:close/>
                <a:moveTo>
                  <a:pt x="2422990" y="587512"/>
                </a:moveTo>
                <a:lnTo>
                  <a:pt x="2422990" y="627526"/>
                </a:lnTo>
                <a:lnTo>
                  <a:pt x="2463004" y="627526"/>
                </a:lnTo>
                <a:lnTo>
                  <a:pt x="2463004" y="587512"/>
                </a:lnTo>
                <a:close/>
                <a:moveTo>
                  <a:pt x="2349275" y="587512"/>
                </a:moveTo>
                <a:lnTo>
                  <a:pt x="2349275" y="627526"/>
                </a:lnTo>
                <a:lnTo>
                  <a:pt x="2389288" y="627526"/>
                </a:lnTo>
                <a:lnTo>
                  <a:pt x="2389288" y="587512"/>
                </a:lnTo>
                <a:close/>
                <a:moveTo>
                  <a:pt x="2275559" y="587512"/>
                </a:moveTo>
                <a:lnTo>
                  <a:pt x="2275559" y="627526"/>
                </a:lnTo>
                <a:lnTo>
                  <a:pt x="2315573" y="627526"/>
                </a:lnTo>
                <a:lnTo>
                  <a:pt x="2315573" y="587512"/>
                </a:lnTo>
                <a:close/>
                <a:moveTo>
                  <a:pt x="2201843" y="587512"/>
                </a:moveTo>
                <a:lnTo>
                  <a:pt x="2201843" y="627526"/>
                </a:lnTo>
                <a:lnTo>
                  <a:pt x="2241857" y="627526"/>
                </a:lnTo>
                <a:lnTo>
                  <a:pt x="2241857" y="587512"/>
                </a:lnTo>
                <a:close/>
                <a:moveTo>
                  <a:pt x="2128128" y="587512"/>
                </a:moveTo>
                <a:lnTo>
                  <a:pt x="2128128" y="627526"/>
                </a:lnTo>
                <a:lnTo>
                  <a:pt x="2168142" y="627526"/>
                </a:lnTo>
                <a:lnTo>
                  <a:pt x="2168142" y="587512"/>
                </a:lnTo>
                <a:close/>
                <a:moveTo>
                  <a:pt x="2054412" y="587512"/>
                </a:moveTo>
                <a:lnTo>
                  <a:pt x="2054412" y="627526"/>
                </a:lnTo>
                <a:lnTo>
                  <a:pt x="2094426" y="627526"/>
                </a:lnTo>
                <a:lnTo>
                  <a:pt x="2094426" y="587512"/>
                </a:lnTo>
                <a:close/>
                <a:moveTo>
                  <a:pt x="1980697" y="587512"/>
                </a:moveTo>
                <a:lnTo>
                  <a:pt x="1980697" y="627526"/>
                </a:lnTo>
                <a:lnTo>
                  <a:pt x="2020711" y="627526"/>
                </a:lnTo>
                <a:lnTo>
                  <a:pt x="2020711" y="587512"/>
                </a:lnTo>
                <a:close/>
                <a:moveTo>
                  <a:pt x="1906981" y="587512"/>
                </a:moveTo>
                <a:lnTo>
                  <a:pt x="1906981" y="627526"/>
                </a:lnTo>
                <a:lnTo>
                  <a:pt x="1946995" y="627526"/>
                </a:lnTo>
                <a:lnTo>
                  <a:pt x="1946995" y="587512"/>
                </a:lnTo>
                <a:close/>
                <a:moveTo>
                  <a:pt x="1833266" y="587512"/>
                </a:moveTo>
                <a:lnTo>
                  <a:pt x="1833266" y="627526"/>
                </a:lnTo>
                <a:lnTo>
                  <a:pt x="1873280" y="627526"/>
                </a:lnTo>
                <a:lnTo>
                  <a:pt x="1873280" y="587512"/>
                </a:lnTo>
                <a:close/>
                <a:moveTo>
                  <a:pt x="1759551" y="587512"/>
                </a:moveTo>
                <a:lnTo>
                  <a:pt x="1759551" y="627526"/>
                </a:lnTo>
                <a:lnTo>
                  <a:pt x="1799565" y="627526"/>
                </a:lnTo>
                <a:lnTo>
                  <a:pt x="1799565" y="587512"/>
                </a:lnTo>
                <a:close/>
                <a:moveTo>
                  <a:pt x="1685835" y="587512"/>
                </a:moveTo>
                <a:lnTo>
                  <a:pt x="1685835" y="627526"/>
                </a:lnTo>
                <a:lnTo>
                  <a:pt x="1725849" y="627526"/>
                </a:lnTo>
                <a:lnTo>
                  <a:pt x="1725849" y="587512"/>
                </a:lnTo>
                <a:close/>
                <a:moveTo>
                  <a:pt x="1612120" y="587512"/>
                </a:moveTo>
                <a:lnTo>
                  <a:pt x="1612120" y="627526"/>
                </a:lnTo>
                <a:lnTo>
                  <a:pt x="1652133" y="627526"/>
                </a:lnTo>
                <a:lnTo>
                  <a:pt x="1652133" y="587512"/>
                </a:lnTo>
                <a:close/>
                <a:moveTo>
                  <a:pt x="1538404" y="587512"/>
                </a:moveTo>
                <a:lnTo>
                  <a:pt x="1538404" y="627526"/>
                </a:lnTo>
                <a:lnTo>
                  <a:pt x="1578418" y="627526"/>
                </a:lnTo>
                <a:lnTo>
                  <a:pt x="1578418" y="587512"/>
                </a:lnTo>
                <a:close/>
                <a:moveTo>
                  <a:pt x="1464688" y="587512"/>
                </a:moveTo>
                <a:lnTo>
                  <a:pt x="1464688" y="627526"/>
                </a:lnTo>
                <a:lnTo>
                  <a:pt x="1504702" y="627526"/>
                </a:lnTo>
                <a:lnTo>
                  <a:pt x="1504702" y="587512"/>
                </a:lnTo>
                <a:close/>
                <a:moveTo>
                  <a:pt x="1390973" y="587512"/>
                </a:moveTo>
                <a:lnTo>
                  <a:pt x="1390973" y="627526"/>
                </a:lnTo>
                <a:lnTo>
                  <a:pt x="1430986" y="627526"/>
                </a:lnTo>
                <a:lnTo>
                  <a:pt x="1430986" y="587512"/>
                </a:lnTo>
                <a:close/>
                <a:moveTo>
                  <a:pt x="1317258" y="587512"/>
                </a:moveTo>
                <a:lnTo>
                  <a:pt x="1317258" y="627526"/>
                </a:lnTo>
                <a:lnTo>
                  <a:pt x="1357271" y="627526"/>
                </a:lnTo>
                <a:lnTo>
                  <a:pt x="1357271" y="587512"/>
                </a:lnTo>
                <a:close/>
                <a:moveTo>
                  <a:pt x="1243543" y="587512"/>
                </a:moveTo>
                <a:lnTo>
                  <a:pt x="1243543" y="627526"/>
                </a:lnTo>
                <a:lnTo>
                  <a:pt x="1283557" y="627526"/>
                </a:lnTo>
                <a:lnTo>
                  <a:pt x="1283557" y="587512"/>
                </a:lnTo>
                <a:close/>
                <a:moveTo>
                  <a:pt x="1169827" y="587512"/>
                </a:moveTo>
                <a:lnTo>
                  <a:pt x="1169827" y="627526"/>
                </a:lnTo>
                <a:lnTo>
                  <a:pt x="1209841" y="627526"/>
                </a:lnTo>
                <a:lnTo>
                  <a:pt x="1209841" y="587512"/>
                </a:lnTo>
                <a:close/>
                <a:moveTo>
                  <a:pt x="1096112" y="587512"/>
                </a:moveTo>
                <a:lnTo>
                  <a:pt x="1096112" y="627526"/>
                </a:lnTo>
                <a:lnTo>
                  <a:pt x="1136125" y="627526"/>
                </a:lnTo>
                <a:lnTo>
                  <a:pt x="1136125" y="587512"/>
                </a:lnTo>
                <a:close/>
                <a:moveTo>
                  <a:pt x="1022396" y="587512"/>
                </a:moveTo>
                <a:lnTo>
                  <a:pt x="1022396" y="627526"/>
                </a:lnTo>
                <a:lnTo>
                  <a:pt x="1062410" y="627526"/>
                </a:lnTo>
                <a:lnTo>
                  <a:pt x="1062410" y="587512"/>
                </a:lnTo>
                <a:close/>
                <a:moveTo>
                  <a:pt x="948681" y="587512"/>
                </a:moveTo>
                <a:lnTo>
                  <a:pt x="948681" y="627526"/>
                </a:lnTo>
                <a:lnTo>
                  <a:pt x="988694" y="627526"/>
                </a:lnTo>
                <a:lnTo>
                  <a:pt x="988694" y="587512"/>
                </a:lnTo>
                <a:close/>
                <a:moveTo>
                  <a:pt x="874965" y="587512"/>
                </a:moveTo>
                <a:lnTo>
                  <a:pt x="874965" y="627526"/>
                </a:lnTo>
                <a:lnTo>
                  <a:pt x="914979" y="627526"/>
                </a:lnTo>
                <a:lnTo>
                  <a:pt x="914979" y="587512"/>
                </a:lnTo>
                <a:close/>
                <a:moveTo>
                  <a:pt x="801249" y="587512"/>
                </a:moveTo>
                <a:lnTo>
                  <a:pt x="801249" y="627526"/>
                </a:lnTo>
                <a:lnTo>
                  <a:pt x="841263" y="627526"/>
                </a:lnTo>
                <a:lnTo>
                  <a:pt x="841263" y="587512"/>
                </a:lnTo>
                <a:close/>
                <a:moveTo>
                  <a:pt x="727534" y="587512"/>
                </a:moveTo>
                <a:lnTo>
                  <a:pt x="727534" y="627526"/>
                </a:lnTo>
                <a:lnTo>
                  <a:pt x="767548" y="627526"/>
                </a:lnTo>
                <a:lnTo>
                  <a:pt x="767548" y="587512"/>
                </a:lnTo>
                <a:close/>
                <a:moveTo>
                  <a:pt x="653818" y="587512"/>
                </a:moveTo>
                <a:lnTo>
                  <a:pt x="653818" y="627526"/>
                </a:lnTo>
                <a:lnTo>
                  <a:pt x="693832" y="627526"/>
                </a:lnTo>
                <a:lnTo>
                  <a:pt x="693832" y="587512"/>
                </a:lnTo>
                <a:close/>
                <a:moveTo>
                  <a:pt x="580103" y="587512"/>
                </a:moveTo>
                <a:lnTo>
                  <a:pt x="580103" y="627526"/>
                </a:lnTo>
                <a:lnTo>
                  <a:pt x="620117" y="627526"/>
                </a:lnTo>
                <a:lnTo>
                  <a:pt x="620117" y="587512"/>
                </a:lnTo>
                <a:close/>
                <a:moveTo>
                  <a:pt x="506387" y="587512"/>
                </a:moveTo>
                <a:lnTo>
                  <a:pt x="506387" y="627526"/>
                </a:lnTo>
                <a:lnTo>
                  <a:pt x="546401" y="627526"/>
                </a:lnTo>
                <a:lnTo>
                  <a:pt x="546401" y="587512"/>
                </a:lnTo>
                <a:close/>
                <a:moveTo>
                  <a:pt x="432672" y="587512"/>
                </a:moveTo>
                <a:lnTo>
                  <a:pt x="432672" y="627526"/>
                </a:lnTo>
                <a:lnTo>
                  <a:pt x="472686" y="627526"/>
                </a:lnTo>
                <a:lnTo>
                  <a:pt x="472686" y="587512"/>
                </a:lnTo>
                <a:close/>
                <a:moveTo>
                  <a:pt x="358956" y="587512"/>
                </a:moveTo>
                <a:lnTo>
                  <a:pt x="358956" y="627526"/>
                </a:lnTo>
                <a:lnTo>
                  <a:pt x="398970" y="627526"/>
                </a:lnTo>
                <a:lnTo>
                  <a:pt x="398970" y="587512"/>
                </a:lnTo>
                <a:close/>
                <a:moveTo>
                  <a:pt x="285241" y="587512"/>
                </a:moveTo>
                <a:lnTo>
                  <a:pt x="285241" y="627526"/>
                </a:lnTo>
                <a:lnTo>
                  <a:pt x="325255" y="627526"/>
                </a:lnTo>
                <a:lnTo>
                  <a:pt x="325255" y="587512"/>
                </a:lnTo>
                <a:close/>
                <a:moveTo>
                  <a:pt x="211525" y="587512"/>
                </a:moveTo>
                <a:lnTo>
                  <a:pt x="211525" y="627526"/>
                </a:lnTo>
                <a:lnTo>
                  <a:pt x="251539" y="627526"/>
                </a:lnTo>
                <a:lnTo>
                  <a:pt x="251539" y="587512"/>
                </a:lnTo>
                <a:close/>
                <a:moveTo>
                  <a:pt x="137810" y="587512"/>
                </a:moveTo>
                <a:lnTo>
                  <a:pt x="137810" y="627526"/>
                </a:lnTo>
                <a:lnTo>
                  <a:pt x="177824" y="627526"/>
                </a:lnTo>
                <a:lnTo>
                  <a:pt x="177824" y="587512"/>
                </a:lnTo>
                <a:close/>
                <a:moveTo>
                  <a:pt x="64088" y="587512"/>
                </a:moveTo>
                <a:lnTo>
                  <a:pt x="64088" y="627526"/>
                </a:lnTo>
                <a:lnTo>
                  <a:pt x="104108" y="627526"/>
                </a:lnTo>
                <a:lnTo>
                  <a:pt x="104108" y="587512"/>
                </a:lnTo>
                <a:close/>
                <a:moveTo>
                  <a:pt x="2570421" y="513797"/>
                </a:moveTo>
                <a:lnTo>
                  <a:pt x="2570421" y="553811"/>
                </a:lnTo>
                <a:lnTo>
                  <a:pt x="2610435" y="553811"/>
                </a:lnTo>
                <a:lnTo>
                  <a:pt x="2610435" y="513797"/>
                </a:lnTo>
                <a:close/>
                <a:moveTo>
                  <a:pt x="2496706" y="513797"/>
                </a:moveTo>
                <a:lnTo>
                  <a:pt x="2496706" y="553811"/>
                </a:lnTo>
                <a:lnTo>
                  <a:pt x="2536719" y="553811"/>
                </a:lnTo>
                <a:lnTo>
                  <a:pt x="2536719" y="513797"/>
                </a:lnTo>
                <a:close/>
                <a:moveTo>
                  <a:pt x="2422990" y="513797"/>
                </a:moveTo>
                <a:lnTo>
                  <a:pt x="2422990" y="553811"/>
                </a:lnTo>
                <a:lnTo>
                  <a:pt x="2463004" y="553811"/>
                </a:lnTo>
                <a:lnTo>
                  <a:pt x="2463004" y="513797"/>
                </a:lnTo>
                <a:close/>
                <a:moveTo>
                  <a:pt x="2349275" y="513797"/>
                </a:moveTo>
                <a:lnTo>
                  <a:pt x="2349275" y="553811"/>
                </a:lnTo>
                <a:lnTo>
                  <a:pt x="2389288" y="553811"/>
                </a:lnTo>
                <a:lnTo>
                  <a:pt x="2389288" y="513797"/>
                </a:lnTo>
                <a:close/>
                <a:moveTo>
                  <a:pt x="2275559" y="513797"/>
                </a:moveTo>
                <a:lnTo>
                  <a:pt x="2275559" y="553811"/>
                </a:lnTo>
                <a:lnTo>
                  <a:pt x="2315573" y="553811"/>
                </a:lnTo>
                <a:lnTo>
                  <a:pt x="2315573" y="513797"/>
                </a:lnTo>
                <a:close/>
                <a:moveTo>
                  <a:pt x="2201843" y="513797"/>
                </a:moveTo>
                <a:lnTo>
                  <a:pt x="2201843" y="553811"/>
                </a:lnTo>
                <a:lnTo>
                  <a:pt x="2241857" y="553811"/>
                </a:lnTo>
                <a:lnTo>
                  <a:pt x="2241857" y="513797"/>
                </a:lnTo>
                <a:close/>
                <a:moveTo>
                  <a:pt x="2128128" y="513797"/>
                </a:moveTo>
                <a:lnTo>
                  <a:pt x="2128128" y="553811"/>
                </a:lnTo>
                <a:lnTo>
                  <a:pt x="2168142" y="553811"/>
                </a:lnTo>
                <a:lnTo>
                  <a:pt x="2168142" y="513797"/>
                </a:lnTo>
                <a:close/>
                <a:moveTo>
                  <a:pt x="2054412" y="513797"/>
                </a:moveTo>
                <a:lnTo>
                  <a:pt x="2054412" y="553811"/>
                </a:lnTo>
                <a:lnTo>
                  <a:pt x="2094426" y="553811"/>
                </a:lnTo>
                <a:lnTo>
                  <a:pt x="2094426" y="513797"/>
                </a:lnTo>
                <a:close/>
                <a:moveTo>
                  <a:pt x="1980697" y="513797"/>
                </a:moveTo>
                <a:lnTo>
                  <a:pt x="1980697" y="553811"/>
                </a:lnTo>
                <a:lnTo>
                  <a:pt x="2020711" y="553811"/>
                </a:lnTo>
                <a:lnTo>
                  <a:pt x="2020711" y="513797"/>
                </a:lnTo>
                <a:close/>
                <a:moveTo>
                  <a:pt x="1906981" y="513797"/>
                </a:moveTo>
                <a:lnTo>
                  <a:pt x="1906981" y="553811"/>
                </a:lnTo>
                <a:lnTo>
                  <a:pt x="1946995" y="553811"/>
                </a:lnTo>
                <a:lnTo>
                  <a:pt x="1946995" y="513797"/>
                </a:lnTo>
                <a:close/>
                <a:moveTo>
                  <a:pt x="1833266" y="513797"/>
                </a:moveTo>
                <a:lnTo>
                  <a:pt x="1833266" y="553811"/>
                </a:lnTo>
                <a:lnTo>
                  <a:pt x="1873280" y="553811"/>
                </a:lnTo>
                <a:lnTo>
                  <a:pt x="1873280" y="513797"/>
                </a:lnTo>
                <a:close/>
                <a:moveTo>
                  <a:pt x="1759551" y="513797"/>
                </a:moveTo>
                <a:lnTo>
                  <a:pt x="1759551" y="553811"/>
                </a:lnTo>
                <a:lnTo>
                  <a:pt x="1799565" y="553811"/>
                </a:lnTo>
                <a:lnTo>
                  <a:pt x="1799565" y="513797"/>
                </a:lnTo>
                <a:close/>
                <a:moveTo>
                  <a:pt x="1685835" y="513797"/>
                </a:moveTo>
                <a:lnTo>
                  <a:pt x="1685835" y="553811"/>
                </a:lnTo>
                <a:lnTo>
                  <a:pt x="1725849" y="553811"/>
                </a:lnTo>
                <a:lnTo>
                  <a:pt x="1725849" y="513797"/>
                </a:lnTo>
                <a:close/>
                <a:moveTo>
                  <a:pt x="1612120" y="513797"/>
                </a:moveTo>
                <a:lnTo>
                  <a:pt x="1612120" y="553811"/>
                </a:lnTo>
                <a:lnTo>
                  <a:pt x="1652133" y="553811"/>
                </a:lnTo>
                <a:lnTo>
                  <a:pt x="1652133" y="513797"/>
                </a:lnTo>
                <a:close/>
                <a:moveTo>
                  <a:pt x="1538404" y="513797"/>
                </a:moveTo>
                <a:lnTo>
                  <a:pt x="1538404" y="553811"/>
                </a:lnTo>
                <a:lnTo>
                  <a:pt x="1578418" y="553811"/>
                </a:lnTo>
                <a:lnTo>
                  <a:pt x="1578418" y="513797"/>
                </a:lnTo>
                <a:close/>
                <a:moveTo>
                  <a:pt x="1464688" y="513797"/>
                </a:moveTo>
                <a:lnTo>
                  <a:pt x="1464688" y="553811"/>
                </a:lnTo>
                <a:lnTo>
                  <a:pt x="1504702" y="553811"/>
                </a:lnTo>
                <a:lnTo>
                  <a:pt x="1504702" y="513797"/>
                </a:lnTo>
                <a:close/>
                <a:moveTo>
                  <a:pt x="1390973" y="513797"/>
                </a:moveTo>
                <a:lnTo>
                  <a:pt x="1390973" y="553811"/>
                </a:lnTo>
                <a:lnTo>
                  <a:pt x="1430986" y="553811"/>
                </a:lnTo>
                <a:lnTo>
                  <a:pt x="1430986" y="513797"/>
                </a:lnTo>
                <a:close/>
                <a:moveTo>
                  <a:pt x="1317258" y="513797"/>
                </a:moveTo>
                <a:lnTo>
                  <a:pt x="1317258" y="553811"/>
                </a:lnTo>
                <a:lnTo>
                  <a:pt x="1357271" y="553811"/>
                </a:lnTo>
                <a:lnTo>
                  <a:pt x="1357271" y="513797"/>
                </a:lnTo>
                <a:close/>
                <a:moveTo>
                  <a:pt x="1243543" y="513797"/>
                </a:moveTo>
                <a:lnTo>
                  <a:pt x="1243543" y="553811"/>
                </a:lnTo>
                <a:lnTo>
                  <a:pt x="1283557" y="553811"/>
                </a:lnTo>
                <a:lnTo>
                  <a:pt x="1283557" y="513797"/>
                </a:lnTo>
                <a:close/>
                <a:moveTo>
                  <a:pt x="1169827" y="513797"/>
                </a:moveTo>
                <a:lnTo>
                  <a:pt x="1169827" y="553811"/>
                </a:lnTo>
                <a:lnTo>
                  <a:pt x="1209841" y="553811"/>
                </a:lnTo>
                <a:lnTo>
                  <a:pt x="1209841" y="513797"/>
                </a:lnTo>
                <a:close/>
                <a:moveTo>
                  <a:pt x="1096112" y="513797"/>
                </a:moveTo>
                <a:lnTo>
                  <a:pt x="1096112" y="553811"/>
                </a:lnTo>
                <a:lnTo>
                  <a:pt x="1136125" y="553811"/>
                </a:lnTo>
                <a:lnTo>
                  <a:pt x="1136125" y="513797"/>
                </a:lnTo>
                <a:close/>
                <a:moveTo>
                  <a:pt x="1022396" y="513797"/>
                </a:moveTo>
                <a:lnTo>
                  <a:pt x="1022396" y="553811"/>
                </a:lnTo>
                <a:lnTo>
                  <a:pt x="1062410" y="553811"/>
                </a:lnTo>
                <a:lnTo>
                  <a:pt x="1062410" y="513797"/>
                </a:lnTo>
                <a:close/>
                <a:moveTo>
                  <a:pt x="948681" y="513797"/>
                </a:moveTo>
                <a:lnTo>
                  <a:pt x="948681" y="553811"/>
                </a:lnTo>
                <a:lnTo>
                  <a:pt x="988694" y="553811"/>
                </a:lnTo>
                <a:lnTo>
                  <a:pt x="988694" y="513797"/>
                </a:lnTo>
                <a:close/>
                <a:moveTo>
                  <a:pt x="874965" y="513797"/>
                </a:moveTo>
                <a:lnTo>
                  <a:pt x="874965" y="553811"/>
                </a:lnTo>
                <a:lnTo>
                  <a:pt x="914979" y="553811"/>
                </a:lnTo>
                <a:lnTo>
                  <a:pt x="914979" y="513797"/>
                </a:lnTo>
                <a:close/>
                <a:moveTo>
                  <a:pt x="801249" y="513797"/>
                </a:moveTo>
                <a:lnTo>
                  <a:pt x="801249" y="553811"/>
                </a:lnTo>
                <a:lnTo>
                  <a:pt x="841263" y="553811"/>
                </a:lnTo>
                <a:lnTo>
                  <a:pt x="841263" y="513797"/>
                </a:lnTo>
                <a:close/>
                <a:moveTo>
                  <a:pt x="727534" y="513797"/>
                </a:moveTo>
                <a:lnTo>
                  <a:pt x="727534" y="553811"/>
                </a:lnTo>
                <a:lnTo>
                  <a:pt x="767548" y="553811"/>
                </a:lnTo>
                <a:lnTo>
                  <a:pt x="767548" y="513797"/>
                </a:lnTo>
                <a:close/>
                <a:moveTo>
                  <a:pt x="653818" y="513797"/>
                </a:moveTo>
                <a:lnTo>
                  <a:pt x="653818" y="553811"/>
                </a:lnTo>
                <a:lnTo>
                  <a:pt x="693832" y="553811"/>
                </a:lnTo>
                <a:lnTo>
                  <a:pt x="693832" y="513797"/>
                </a:lnTo>
                <a:close/>
                <a:moveTo>
                  <a:pt x="580103" y="513797"/>
                </a:moveTo>
                <a:lnTo>
                  <a:pt x="580103" y="553811"/>
                </a:lnTo>
                <a:lnTo>
                  <a:pt x="620117" y="553811"/>
                </a:lnTo>
                <a:lnTo>
                  <a:pt x="620117" y="513797"/>
                </a:lnTo>
                <a:close/>
                <a:moveTo>
                  <a:pt x="506387" y="513797"/>
                </a:moveTo>
                <a:lnTo>
                  <a:pt x="506387" y="553811"/>
                </a:lnTo>
                <a:lnTo>
                  <a:pt x="546401" y="553811"/>
                </a:lnTo>
                <a:lnTo>
                  <a:pt x="546401" y="513797"/>
                </a:lnTo>
                <a:close/>
                <a:moveTo>
                  <a:pt x="432672" y="513797"/>
                </a:moveTo>
                <a:lnTo>
                  <a:pt x="432672" y="553811"/>
                </a:lnTo>
                <a:lnTo>
                  <a:pt x="472686" y="553811"/>
                </a:lnTo>
                <a:lnTo>
                  <a:pt x="472686" y="513797"/>
                </a:lnTo>
                <a:close/>
                <a:moveTo>
                  <a:pt x="358956" y="513797"/>
                </a:moveTo>
                <a:lnTo>
                  <a:pt x="358956" y="553811"/>
                </a:lnTo>
                <a:lnTo>
                  <a:pt x="398970" y="553811"/>
                </a:lnTo>
                <a:lnTo>
                  <a:pt x="398970" y="513797"/>
                </a:lnTo>
                <a:close/>
                <a:moveTo>
                  <a:pt x="285241" y="513797"/>
                </a:moveTo>
                <a:lnTo>
                  <a:pt x="285241" y="553811"/>
                </a:lnTo>
                <a:lnTo>
                  <a:pt x="325255" y="553811"/>
                </a:lnTo>
                <a:lnTo>
                  <a:pt x="325255" y="513797"/>
                </a:lnTo>
                <a:close/>
                <a:moveTo>
                  <a:pt x="211525" y="513797"/>
                </a:moveTo>
                <a:lnTo>
                  <a:pt x="211525" y="553811"/>
                </a:lnTo>
                <a:lnTo>
                  <a:pt x="251539" y="553811"/>
                </a:lnTo>
                <a:lnTo>
                  <a:pt x="251539" y="513797"/>
                </a:lnTo>
                <a:close/>
                <a:moveTo>
                  <a:pt x="137810" y="513797"/>
                </a:moveTo>
                <a:lnTo>
                  <a:pt x="137810" y="553811"/>
                </a:lnTo>
                <a:lnTo>
                  <a:pt x="177824" y="553811"/>
                </a:lnTo>
                <a:lnTo>
                  <a:pt x="177824" y="513797"/>
                </a:lnTo>
                <a:close/>
                <a:moveTo>
                  <a:pt x="64088" y="513797"/>
                </a:moveTo>
                <a:lnTo>
                  <a:pt x="64088" y="553811"/>
                </a:lnTo>
                <a:lnTo>
                  <a:pt x="104108" y="553811"/>
                </a:lnTo>
                <a:lnTo>
                  <a:pt x="104108" y="513797"/>
                </a:lnTo>
                <a:close/>
                <a:moveTo>
                  <a:pt x="2570421" y="440081"/>
                </a:moveTo>
                <a:lnTo>
                  <a:pt x="2570421" y="480095"/>
                </a:lnTo>
                <a:lnTo>
                  <a:pt x="2610435" y="480095"/>
                </a:lnTo>
                <a:lnTo>
                  <a:pt x="2610435" y="440081"/>
                </a:lnTo>
                <a:close/>
                <a:moveTo>
                  <a:pt x="2496706" y="440081"/>
                </a:moveTo>
                <a:lnTo>
                  <a:pt x="2496706" y="480095"/>
                </a:lnTo>
                <a:lnTo>
                  <a:pt x="2536719" y="480095"/>
                </a:lnTo>
                <a:lnTo>
                  <a:pt x="2536719" y="440081"/>
                </a:lnTo>
                <a:close/>
                <a:moveTo>
                  <a:pt x="2422990" y="440081"/>
                </a:moveTo>
                <a:lnTo>
                  <a:pt x="2422990" y="480095"/>
                </a:lnTo>
                <a:lnTo>
                  <a:pt x="2463004" y="480095"/>
                </a:lnTo>
                <a:lnTo>
                  <a:pt x="2463004" y="440081"/>
                </a:lnTo>
                <a:close/>
                <a:moveTo>
                  <a:pt x="2349275" y="440081"/>
                </a:moveTo>
                <a:lnTo>
                  <a:pt x="2349275" y="480095"/>
                </a:lnTo>
                <a:lnTo>
                  <a:pt x="2389288" y="480095"/>
                </a:lnTo>
                <a:lnTo>
                  <a:pt x="2389288" y="440081"/>
                </a:lnTo>
                <a:close/>
                <a:moveTo>
                  <a:pt x="2275559" y="440081"/>
                </a:moveTo>
                <a:lnTo>
                  <a:pt x="2275559" y="480095"/>
                </a:lnTo>
                <a:lnTo>
                  <a:pt x="2315573" y="480095"/>
                </a:lnTo>
                <a:lnTo>
                  <a:pt x="2315573" y="440081"/>
                </a:lnTo>
                <a:close/>
                <a:moveTo>
                  <a:pt x="2201843" y="440081"/>
                </a:moveTo>
                <a:lnTo>
                  <a:pt x="2201843" y="480095"/>
                </a:lnTo>
                <a:lnTo>
                  <a:pt x="2241857" y="480095"/>
                </a:lnTo>
                <a:lnTo>
                  <a:pt x="2241857" y="440081"/>
                </a:lnTo>
                <a:close/>
                <a:moveTo>
                  <a:pt x="2128128" y="440081"/>
                </a:moveTo>
                <a:lnTo>
                  <a:pt x="2128128" y="480095"/>
                </a:lnTo>
                <a:lnTo>
                  <a:pt x="2168142" y="480095"/>
                </a:lnTo>
                <a:lnTo>
                  <a:pt x="2168142" y="440081"/>
                </a:lnTo>
                <a:close/>
                <a:moveTo>
                  <a:pt x="2054412" y="440081"/>
                </a:moveTo>
                <a:lnTo>
                  <a:pt x="2054412" y="480095"/>
                </a:lnTo>
                <a:lnTo>
                  <a:pt x="2094426" y="480095"/>
                </a:lnTo>
                <a:lnTo>
                  <a:pt x="2094426" y="440081"/>
                </a:lnTo>
                <a:close/>
                <a:moveTo>
                  <a:pt x="1980697" y="440081"/>
                </a:moveTo>
                <a:lnTo>
                  <a:pt x="1980697" y="480095"/>
                </a:lnTo>
                <a:lnTo>
                  <a:pt x="2020711" y="480095"/>
                </a:lnTo>
                <a:lnTo>
                  <a:pt x="2020711" y="440081"/>
                </a:lnTo>
                <a:close/>
                <a:moveTo>
                  <a:pt x="1906981" y="440081"/>
                </a:moveTo>
                <a:lnTo>
                  <a:pt x="1906981" y="480095"/>
                </a:lnTo>
                <a:lnTo>
                  <a:pt x="1946995" y="480095"/>
                </a:lnTo>
                <a:lnTo>
                  <a:pt x="1946995" y="440081"/>
                </a:lnTo>
                <a:close/>
                <a:moveTo>
                  <a:pt x="1833266" y="440081"/>
                </a:moveTo>
                <a:lnTo>
                  <a:pt x="1833266" y="480095"/>
                </a:lnTo>
                <a:lnTo>
                  <a:pt x="1873280" y="480095"/>
                </a:lnTo>
                <a:lnTo>
                  <a:pt x="1873280" y="440081"/>
                </a:lnTo>
                <a:close/>
                <a:moveTo>
                  <a:pt x="1759551" y="440081"/>
                </a:moveTo>
                <a:lnTo>
                  <a:pt x="1759551" y="480095"/>
                </a:lnTo>
                <a:lnTo>
                  <a:pt x="1799565" y="480095"/>
                </a:lnTo>
                <a:lnTo>
                  <a:pt x="1799565" y="440081"/>
                </a:lnTo>
                <a:close/>
                <a:moveTo>
                  <a:pt x="1685835" y="440081"/>
                </a:moveTo>
                <a:lnTo>
                  <a:pt x="1685835" y="480095"/>
                </a:lnTo>
                <a:lnTo>
                  <a:pt x="1725849" y="480095"/>
                </a:lnTo>
                <a:lnTo>
                  <a:pt x="1725849" y="440081"/>
                </a:lnTo>
                <a:close/>
                <a:moveTo>
                  <a:pt x="1612120" y="440081"/>
                </a:moveTo>
                <a:lnTo>
                  <a:pt x="1612120" y="480095"/>
                </a:lnTo>
                <a:lnTo>
                  <a:pt x="1652133" y="480095"/>
                </a:lnTo>
                <a:lnTo>
                  <a:pt x="1652133" y="440081"/>
                </a:lnTo>
                <a:close/>
                <a:moveTo>
                  <a:pt x="1538404" y="440081"/>
                </a:moveTo>
                <a:lnTo>
                  <a:pt x="1538404" y="480095"/>
                </a:lnTo>
                <a:lnTo>
                  <a:pt x="1578418" y="480095"/>
                </a:lnTo>
                <a:lnTo>
                  <a:pt x="1578418" y="440081"/>
                </a:lnTo>
                <a:close/>
                <a:moveTo>
                  <a:pt x="1464688" y="440081"/>
                </a:moveTo>
                <a:lnTo>
                  <a:pt x="1464688" y="480095"/>
                </a:lnTo>
                <a:lnTo>
                  <a:pt x="1504702" y="480095"/>
                </a:lnTo>
                <a:lnTo>
                  <a:pt x="1504702" y="440081"/>
                </a:lnTo>
                <a:close/>
                <a:moveTo>
                  <a:pt x="1390973" y="440081"/>
                </a:moveTo>
                <a:lnTo>
                  <a:pt x="1390973" y="480095"/>
                </a:lnTo>
                <a:lnTo>
                  <a:pt x="1430986" y="480095"/>
                </a:lnTo>
                <a:lnTo>
                  <a:pt x="1430986" y="440081"/>
                </a:lnTo>
                <a:close/>
                <a:moveTo>
                  <a:pt x="1317258" y="440081"/>
                </a:moveTo>
                <a:lnTo>
                  <a:pt x="1317258" y="480095"/>
                </a:lnTo>
                <a:lnTo>
                  <a:pt x="1357271" y="480095"/>
                </a:lnTo>
                <a:lnTo>
                  <a:pt x="1357271" y="440081"/>
                </a:lnTo>
                <a:close/>
                <a:moveTo>
                  <a:pt x="1243543" y="440081"/>
                </a:moveTo>
                <a:lnTo>
                  <a:pt x="1243543" y="480095"/>
                </a:lnTo>
                <a:lnTo>
                  <a:pt x="1283557" y="480095"/>
                </a:lnTo>
                <a:lnTo>
                  <a:pt x="1283557" y="440081"/>
                </a:lnTo>
                <a:close/>
                <a:moveTo>
                  <a:pt x="1169827" y="440081"/>
                </a:moveTo>
                <a:lnTo>
                  <a:pt x="1169827" y="480095"/>
                </a:lnTo>
                <a:lnTo>
                  <a:pt x="1209841" y="480095"/>
                </a:lnTo>
                <a:lnTo>
                  <a:pt x="1209841" y="440081"/>
                </a:lnTo>
                <a:close/>
                <a:moveTo>
                  <a:pt x="1096112" y="440081"/>
                </a:moveTo>
                <a:lnTo>
                  <a:pt x="1096112" y="480095"/>
                </a:lnTo>
                <a:lnTo>
                  <a:pt x="1136125" y="480095"/>
                </a:lnTo>
                <a:lnTo>
                  <a:pt x="1136125" y="440081"/>
                </a:lnTo>
                <a:close/>
                <a:moveTo>
                  <a:pt x="1022396" y="440081"/>
                </a:moveTo>
                <a:lnTo>
                  <a:pt x="1022396" y="480095"/>
                </a:lnTo>
                <a:lnTo>
                  <a:pt x="1062410" y="480095"/>
                </a:lnTo>
                <a:lnTo>
                  <a:pt x="1062410" y="440081"/>
                </a:lnTo>
                <a:close/>
                <a:moveTo>
                  <a:pt x="948681" y="440081"/>
                </a:moveTo>
                <a:lnTo>
                  <a:pt x="948681" y="480095"/>
                </a:lnTo>
                <a:lnTo>
                  <a:pt x="988694" y="480095"/>
                </a:lnTo>
                <a:lnTo>
                  <a:pt x="988694" y="440081"/>
                </a:lnTo>
                <a:close/>
                <a:moveTo>
                  <a:pt x="874965" y="440081"/>
                </a:moveTo>
                <a:lnTo>
                  <a:pt x="874965" y="480095"/>
                </a:lnTo>
                <a:lnTo>
                  <a:pt x="914979" y="480095"/>
                </a:lnTo>
                <a:lnTo>
                  <a:pt x="914979" y="440081"/>
                </a:lnTo>
                <a:close/>
                <a:moveTo>
                  <a:pt x="801249" y="440081"/>
                </a:moveTo>
                <a:lnTo>
                  <a:pt x="801249" y="480095"/>
                </a:lnTo>
                <a:lnTo>
                  <a:pt x="841263" y="480095"/>
                </a:lnTo>
                <a:lnTo>
                  <a:pt x="841263" y="440081"/>
                </a:lnTo>
                <a:close/>
                <a:moveTo>
                  <a:pt x="727534" y="440081"/>
                </a:moveTo>
                <a:lnTo>
                  <a:pt x="727534" y="480095"/>
                </a:lnTo>
                <a:lnTo>
                  <a:pt x="767548" y="480095"/>
                </a:lnTo>
                <a:lnTo>
                  <a:pt x="767548" y="440081"/>
                </a:lnTo>
                <a:close/>
                <a:moveTo>
                  <a:pt x="653818" y="440081"/>
                </a:moveTo>
                <a:lnTo>
                  <a:pt x="653818" y="480095"/>
                </a:lnTo>
                <a:lnTo>
                  <a:pt x="693832" y="480095"/>
                </a:lnTo>
                <a:lnTo>
                  <a:pt x="693832" y="440081"/>
                </a:lnTo>
                <a:close/>
                <a:moveTo>
                  <a:pt x="580103" y="440081"/>
                </a:moveTo>
                <a:lnTo>
                  <a:pt x="580103" y="480095"/>
                </a:lnTo>
                <a:lnTo>
                  <a:pt x="620117" y="480095"/>
                </a:lnTo>
                <a:lnTo>
                  <a:pt x="620117" y="440081"/>
                </a:lnTo>
                <a:close/>
                <a:moveTo>
                  <a:pt x="506387" y="440081"/>
                </a:moveTo>
                <a:lnTo>
                  <a:pt x="506387" y="480095"/>
                </a:lnTo>
                <a:lnTo>
                  <a:pt x="546401" y="480095"/>
                </a:lnTo>
                <a:lnTo>
                  <a:pt x="546401" y="440081"/>
                </a:lnTo>
                <a:close/>
                <a:moveTo>
                  <a:pt x="432672" y="440081"/>
                </a:moveTo>
                <a:lnTo>
                  <a:pt x="432672" y="480095"/>
                </a:lnTo>
                <a:lnTo>
                  <a:pt x="472686" y="480095"/>
                </a:lnTo>
                <a:lnTo>
                  <a:pt x="472686" y="440081"/>
                </a:lnTo>
                <a:close/>
                <a:moveTo>
                  <a:pt x="358956" y="440081"/>
                </a:moveTo>
                <a:lnTo>
                  <a:pt x="358956" y="480095"/>
                </a:lnTo>
                <a:lnTo>
                  <a:pt x="398970" y="480095"/>
                </a:lnTo>
                <a:lnTo>
                  <a:pt x="398970" y="440081"/>
                </a:lnTo>
                <a:close/>
                <a:moveTo>
                  <a:pt x="285241" y="440081"/>
                </a:moveTo>
                <a:lnTo>
                  <a:pt x="285241" y="480095"/>
                </a:lnTo>
                <a:lnTo>
                  <a:pt x="325255" y="480095"/>
                </a:lnTo>
                <a:lnTo>
                  <a:pt x="325255" y="440081"/>
                </a:lnTo>
                <a:close/>
                <a:moveTo>
                  <a:pt x="211525" y="440081"/>
                </a:moveTo>
                <a:lnTo>
                  <a:pt x="211525" y="480095"/>
                </a:lnTo>
                <a:lnTo>
                  <a:pt x="251539" y="480095"/>
                </a:lnTo>
                <a:lnTo>
                  <a:pt x="251539" y="440081"/>
                </a:lnTo>
                <a:close/>
                <a:moveTo>
                  <a:pt x="137810" y="440081"/>
                </a:moveTo>
                <a:lnTo>
                  <a:pt x="137810" y="480095"/>
                </a:lnTo>
                <a:lnTo>
                  <a:pt x="177824" y="480095"/>
                </a:lnTo>
                <a:lnTo>
                  <a:pt x="177824" y="440081"/>
                </a:lnTo>
                <a:close/>
                <a:moveTo>
                  <a:pt x="64088" y="440081"/>
                </a:moveTo>
                <a:lnTo>
                  <a:pt x="64088" y="480095"/>
                </a:lnTo>
                <a:lnTo>
                  <a:pt x="104108" y="480095"/>
                </a:lnTo>
                <a:lnTo>
                  <a:pt x="104108" y="440081"/>
                </a:lnTo>
                <a:close/>
                <a:moveTo>
                  <a:pt x="2570421" y="366366"/>
                </a:moveTo>
                <a:lnTo>
                  <a:pt x="2570421" y="406379"/>
                </a:lnTo>
                <a:lnTo>
                  <a:pt x="2610435" y="406379"/>
                </a:lnTo>
                <a:lnTo>
                  <a:pt x="2610435" y="366366"/>
                </a:lnTo>
                <a:close/>
                <a:moveTo>
                  <a:pt x="2496706" y="366366"/>
                </a:moveTo>
                <a:lnTo>
                  <a:pt x="2496706" y="406379"/>
                </a:lnTo>
                <a:lnTo>
                  <a:pt x="2536719" y="406379"/>
                </a:lnTo>
                <a:lnTo>
                  <a:pt x="2536719" y="366366"/>
                </a:lnTo>
                <a:close/>
                <a:moveTo>
                  <a:pt x="2422990" y="366366"/>
                </a:moveTo>
                <a:lnTo>
                  <a:pt x="2422990" y="406379"/>
                </a:lnTo>
                <a:lnTo>
                  <a:pt x="2463004" y="406379"/>
                </a:lnTo>
                <a:lnTo>
                  <a:pt x="2463004" y="366366"/>
                </a:lnTo>
                <a:close/>
                <a:moveTo>
                  <a:pt x="2349275" y="366366"/>
                </a:moveTo>
                <a:lnTo>
                  <a:pt x="2349275" y="406379"/>
                </a:lnTo>
                <a:lnTo>
                  <a:pt x="2389288" y="406379"/>
                </a:lnTo>
                <a:lnTo>
                  <a:pt x="2389288" y="366366"/>
                </a:lnTo>
                <a:close/>
                <a:moveTo>
                  <a:pt x="2275559" y="366366"/>
                </a:moveTo>
                <a:lnTo>
                  <a:pt x="2275559" y="406379"/>
                </a:lnTo>
                <a:lnTo>
                  <a:pt x="2315573" y="406379"/>
                </a:lnTo>
                <a:lnTo>
                  <a:pt x="2315573" y="366366"/>
                </a:lnTo>
                <a:close/>
                <a:moveTo>
                  <a:pt x="2201843" y="366366"/>
                </a:moveTo>
                <a:lnTo>
                  <a:pt x="2201843" y="406379"/>
                </a:lnTo>
                <a:lnTo>
                  <a:pt x="2241857" y="406379"/>
                </a:lnTo>
                <a:lnTo>
                  <a:pt x="2241857" y="366366"/>
                </a:lnTo>
                <a:close/>
                <a:moveTo>
                  <a:pt x="2128128" y="366366"/>
                </a:moveTo>
                <a:lnTo>
                  <a:pt x="2128128" y="406379"/>
                </a:lnTo>
                <a:lnTo>
                  <a:pt x="2168142" y="406379"/>
                </a:lnTo>
                <a:lnTo>
                  <a:pt x="2168142" y="366366"/>
                </a:lnTo>
                <a:close/>
                <a:moveTo>
                  <a:pt x="2054412" y="366366"/>
                </a:moveTo>
                <a:lnTo>
                  <a:pt x="2054412" y="406379"/>
                </a:lnTo>
                <a:lnTo>
                  <a:pt x="2094426" y="406379"/>
                </a:lnTo>
                <a:lnTo>
                  <a:pt x="2094426" y="366366"/>
                </a:lnTo>
                <a:close/>
                <a:moveTo>
                  <a:pt x="1980697" y="366366"/>
                </a:moveTo>
                <a:lnTo>
                  <a:pt x="1980697" y="406379"/>
                </a:lnTo>
                <a:lnTo>
                  <a:pt x="2020711" y="406379"/>
                </a:lnTo>
                <a:lnTo>
                  <a:pt x="2020711" y="366366"/>
                </a:lnTo>
                <a:close/>
                <a:moveTo>
                  <a:pt x="1906981" y="366366"/>
                </a:moveTo>
                <a:lnTo>
                  <a:pt x="1906981" y="406379"/>
                </a:lnTo>
                <a:lnTo>
                  <a:pt x="1946995" y="406379"/>
                </a:lnTo>
                <a:lnTo>
                  <a:pt x="1946995" y="366366"/>
                </a:lnTo>
                <a:close/>
                <a:moveTo>
                  <a:pt x="1833266" y="366366"/>
                </a:moveTo>
                <a:lnTo>
                  <a:pt x="1833266" y="406379"/>
                </a:lnTo>
                <a:lnTo>
                  <a:pt x="1873280" y="406379"/>
                </a:lnTo>
                <a:lnTo>
                  <a:pt x="1873280" y="366366"/>
                </a:lnTo>
                <a:close/>
                <a:moveTo>
                  <a:pt x="1759551" y="366366"/>
                </a:moveTo>
                <a:lnTo>
                  <a:pt x="1759551" y="406379"/>
                </a:lnTo>
                <a:lnTo>
                  <a:pt x="1799565" y="406379"/>
                </a:lnTo>
                <a:lnTo>
                  <a:pt x="1799565" y="366366"/>
                </a:lnTo>
                <a:close/>
                <a:moveTo>
                  <a:pt x="1685835" y="366366"/>
                </a:moveTo>
                <a:lnTo>
                  <a:pt x="1685835" y="406379"/>
                </a:lnTo>
                <a:lnTo>
                  <a:pt x="1725849" y="406379"/>
                </a:lnTo>
                <a:lnTo>
                  <a:pt x="1725849" y="366366"/>
                </a:lnTo>
                <a:close/>
                <a:moveTo>
                  <a:pt x="1612120" y="366366"/>
                </a:moveTo>
                <a:lnTo>
                  <a:pt x="1612120" y="406379"/>
                </a:lnTo>
                <a:lnTo>
                  <a:pt x="1652133" y="406379"/>
                </a:lnTo>
                <a:lnTo>
                  <a:pt x="1652133" y="366366"/>
                </a:lnTo>
                <a:close/>
                <a:moveTo>
                  <a:pt x="1538404" y="366366"/>
                </a:moveTo>
                <a:lnTo>
                  <a:pt x="1538404" y="406379"/>
                </a:lnTo>
                <a:lnTo>
                  <a:pt x="1578418" y="406379"/>
                </a:lnTo>
                <a:lnTo>
                  <a:pt x="1578418" y="366366"/>
                </a:lnTo>
                <a:close/>
                <a:moveTo>
                  <a:pt x="1464688" y="366366"/>
                </a:moveTo>
                <a:lnTo>
                  <a:pt x="1464688" y="406379"/>
                </a:lnTo>
                <a:lnTo>
                  <a:pt x="1504702" y="406379"/>
                </a:lnTo>
                <a:lnTo>
                  <a:pt x="1504702" y="366366"/>
                </a:lnTo>
                <a:close/>
                <a:moveTo>
                  <a:pt x="1390973" y="366366"/>
                </a:moveTo>
                <a:lnTo>
                  <a:pt x="1390973" y="406379"/>
                </a:lnTo>
                <a:lnTo>
                  <a:pt x="1430986" y="406379"/>
                </a:lnTo>
                <a:lnTo>
                  <a:pt x="1430986" y="366366"/>
                </a:lnTo>
                <a:close/>
                <a:moveTo>
                  <a:pt x="1317258" y="366366"/>
                </a:moveTo>
                <a:lnTo>
                  <a:pt x="1317258" y="406379"/>
                </a:lnTo>
                <a:lnTo>
                  <a:pt x="1357271" y="406379"/>
                </a:lnTo>
                <a:lnTo>
                  <a:pt x="1357271" y="366366"/>
                </a:lnTo>
                <a:close/>
                <a:moveTo>
                  <a:pt x="1243543" y="366366"/>
                </a:moveTo>
                <a:lnTo>
                  <a:pt x="1243543" y="406379"/>
                </a:lnTo>
                <a:lnTo>
                  <a:pt x="1283557" y="406379"/>
                </a:lnTo>
                <a:lnTo>
                  <a:pt x="1283557" y="366366"/>
                </a:lnTo>
                <a:close/>
                <a:moveTo>
                  <a:pt x="1169827" y="366366"/>
                </a:moveTo>
                <a:lnTo>
                  <a:pt x="1169827" y="406379"/>
                </a:lnTo>
                <a:lnTo>
                  <a:pt x="1209841" y="406379"/>
                </a:lnTo>
                <a:lnTo>
                  <a:pt x="1209841" y="366366"/>
                </a:lnTo>
                <a:close/>
                <a:moveTo>
                  <a:pt x="1096112" y="366366"/>
                </a:moveTo>
                <a:lnTo>
                  <a:pt x="1096112" y="406379"/>
                </a:lnTo>
                <a:lnTo>
                  <a:pt x="1136125" y="406379"/>
                </a:lnTo>
                <a:lnTo>
                  <a:pt x="1136125" y="366366"/>
                </a:lnTo>
                <a:close/>
                <a:moveTo>
                  <a:pt x="1022396" y="366366"/>
                </a:moveTo>
                <a:lnTo>
                  <a:pt x="1022396" y="406379"/>
                </a:lnTo>
                <a:lnTo>
                  <a:pt x="1062410" y="406379"/>
                </a:lnTo>
                <a:lnTo>
                  <a:pt x="1062410" y="366366"/>
                </a:lnTo>
                <a:close/>
                <a:moveTo>
                  <a:pt x="948681" y="366366"/>
                </a:moveTo>
                <a:lnTo>
                  <a:pt x="948681" y="406379"/>
                </a:lnTo>
                <a:lnTo>
                  <a:pt x="988694" y="406379"/>
                </a:lnTo>
                <a:lnTo>
                  <a:pt x="988694" y="366366"/>
                </a:lnTo>
                <a:close/>
                <a:moveTo>
                  <a:pt x="874965" y="366366"/>
                </a:moveTo>
                <a:lnTo>
                  <a:pt x="874965" y="406379"/>
                </a:lnTo>
                <a:lnTo>
                  <a:pt x="914979" y="406379"/>
                </a:lnTo>
                <a:lnTo>
                  <a:pt x="914979" y="366366"/>
                </a:lnTo>
                <a:close/>
                <a:moveTo>
                  <a:pt x="801249" y="366366"/>
                </a:moveTo>
                <a:lnTo>
                  <a:pt x="801249" y="406379"/>
                </a:lnTo>
                <a:lnTo>
                  <a:pt x="841263" y="406379"/>
                </a:lnTo>
                <a:lnTo>
                  <a:pt x="841263" y="366366"/>
                </a:lnTo>
                <a:close/>
                <a:moveTo>
                  <a:pt x="727534" y="366366"/>
                </a:moveTo>
                <a:lnTo>
                  <a:pt x="727534" y="406379"/>
                </a:lnTo>
                <a:lnTo>
                  <a:pt x="767548" y="406379"/>
                </a:lnTo>
                <a:lnTo>
                  <a:pt x="767548" y="366366"/>
                </a:lnTo>
                <a:close/>
                <a:moveTo>
                  <a:pt x="653818" y="366366"/>
                </a:moveTo>
                <a:lnTo>
                  <a:pt x="653818" y="406379"/>
                </a:lnTo>
                <a:lnTo>
                  <a:pt x="693832" y="406379"/>
                </a:lnTo>
                <a:lnTo>
                  <a:pt x="693832" y="366366"/>
                </a:lnTo>
                <a:close/>
                <a:moveTo>
                  <a:pt x="580103" y="366366"/>
                </a:moveTo>
                <a:lnTo>
                  <a:pt x="580103" y="406379"/>
                </a:lnTo>
                <a:lnTo>
                  <a:pt x="620117" y="406379"/>
                </a:lnTo>
                <a:lnTo>
                  <a:pt x="620117" y="366366"/>
                </a:lnTo>
                <a:close/>
                <a:moveTo>
                  <a:pt x="506387" y="366366"/>
                </a:moveTo>
                <a:lnTo>
                  <a:pt x="506387" y="406379"/>
                </a:lnTo>
                <a:lnTo>
                  <a:pt x="546401" y="406379"/>
                </a:lnTo>
                <a:lnTo>
                  <a:pt x="546401" y="366366"/>
                </a:lnTo>
                <a:close/>
                <a:moveTo>
                  <a:pt x="432672" y="366366"/>
                </a:moveTo>
                <a:lnTo>
                  <a:pt x="432672" y="406379"/>
                </a:lnTo>
                <a:lnTo>
                  <a:pt x="472686" y="406379"/>
                </a:lnTo>
                <a:lnTo>
                  <a:pt x="472686" y="366366"/>
                </a:lnTo>
                <a:close/>
                <a:moveTo>
                  <a:pt x="358956" y="366366"/>
                </a:moveTo>
                <a:lnTo>
                  <a:pt x="358956" y="406379"/>
                </a:lnTo>
                <a:lnTo>
                  <a:pt x="398970" y="406379"/>
                </a:lnTo>
                <a:lnTo>
                  <a:pt x="398970" y="366366"/>
                </a:lnTo>
                <a:close/>
                <a:moveTo>
                  <a:pt x="285241" y="366366"/>
                </a:moveTo>
                <a:lnTo>
                  <a:pt x="285241" y="406379"/>
                </a:lnTo>
                <a:lnTo>
                  <a:pt x="325255" y="406379"/>
                </a:lnTo>
                <a:lnTo>
                  <a:pt x="325255" y="366366"/>
                </a:lnTo>
                <a:close/>
                <a:moveTo>
                  <a:pt x="211525" y="366366"/>
                </a:moveTo>
                <a:lnTo>
                  <a:pt x="211525" y="406379"/>
                </a:lnTo>
                <a:lnTo>
                  <a:pt x="251539" y="406379"/>
                </a:lnTo>
                <a:lnTo>
                  <a:pt x="251539" y="366366"/>
                </a:lnTo>
                <a:close/>
                <a:moveTo>
                  <a:pt x="137810" y="366366"/>
                </a:moveTo>
                <a:lnTo>
                  <a:pt x="137810" y="406379"/>
                </a:lnTo>
                <a:lnTo>
                  <a:pt x="177824" y="406379"/>
                </a:lnTo>
                <a:lnTo>
                  <a:pt x="177824" y="366366"/>
                </a:lnTo>
                <a:close/>
                <a:moveTo>
                  <a:pt x="64088" y="366366"/>
                </a:moveTo>
                <a:lnTo>
                  <a:pt x="64088" y="406379"/>
                </a:lnTo>
                <a:lnTo>
                  <a:pt x="104108" y="406379"/>
                </a:lnTo>
                <a:lnTo>
                  <a:pt x="104108" y="366366"/>
                </a:lnTo>
                <a:close/>
                <a:moveTo>
                  <a:pt x="2570421" y="292650"/>
                </a:moveTo>
                <a:lnTo>
                  <a:pt x="2570421" y="332664"/>
                </a:lnTo>
                <a:lnTo>
                  <a:pt x="2610435" y="332664"/>
                </a:lnTo>
                <a:lnTo>
                  <a:pt x="2610435" y="292650"/>
                </a:lnTo>
                <a:close/>
                <a:moveTo>
                  <a:pt x="2496706" y="292650"/>
                </a:moveTo>
                <a:lnTo>
                  <a:pt x="2496706" y="332664"/>
                </a:lnTo>
                <a:lnTo>
                  <a:pt x="2536719" y="332664"/>
                </a:lnTo>
                <a:lnTo>
                  <a:pt x="2536719" y="292650"/>
                </a:lnTo>
                <a:close/>
                <a:moveTo>
                  <a:pt x="2422990" y="292650"/>
                </a:moveTo>
                <a:lnTo>
                  <a:pt x="2422990" y="332664"/>
                </a:lnTo>
                <a:lnTo>
                  <a:pt x="2463004" y="332664"/>
                </a:lnTo>
                <a:lnTo>
                  <a:pt x="2463004" y="292650"/>
                </a:lnTo>
                <a:close/>
                <a:moveTo>
                  <a:pt x="2349275" y="292650"/>
                </a:moveTo>
                <a:lnTo>
                  <a:pt x="2349275" y="332664"/>
                </a:lnTo>
                <a:lnTo>
                  <a:pt x="2389288" y="332664"/>
                </a:lnTo>
                <a:lnTo>
                  <a:pt x="2389288" y="292650"/>
                </a:lnTo>
                <a:close/>
                <a:moveTo>
                  <a:pt x="2275559" y="292650"/>
                </a:moveTo>
                <a:lnTo>
                  <a:pt x="2275559" y="332664"/>
                </a:lnTo>
                <a:lnTo>
                  <a:pt x="2315573" y="332664"/>
                </a:lnTo>
                <a:lnTo>
                  <a:pt x="2315573" y="292650"/>
                </a:lnTo>
                <a:close/>
                <a:moveTo>
                  <a:pt x="2201843" y="292650"/>
                </a:moveTo>
                <a:lnTo>
                  <a:pt x="2201843" y="332664"/>
                </a:lnTo>
                <a:lnTo>
                  <a:pt x="2241857" y="332664"/>
                </a:lnTo>
                <a:lnTo>
                  <a:pt x="2241857" y="292650"/>
                </a:lnTo>
                <a:close/>
                <a:moveTo>
                  <a:pt x="2128128" y="292650"/>
                </a:moveTo>
                <a:lnTo>
                  <a:pt x="2128128" y="332664"/>
                </a:lnTo>
                <a:lnTo>
                  <a:pt x="2168142" y="332664"/>
                </a:lnTo>
                <a:lnTo>
                  <a:pt x="2168142" y="292650"/>
                </a:lnTo>
                <a:close/>
                <a:moveTo>
                  <a:pt x="2054412" y="292650"/>
                </a:moveTo>
                <a:lnTo>
                  <a:pt x="2054412" y="332664"/>
                </a:lnTo>
                <a:lnTo>
                  <a:pt x="2094426" y="332664"/>
                </a:lnTo>
                <a:lnTo>
                  <a:pt x="2094426" y="292650"/>
                </a:lnTo>
                <a:close/>
                <a:moveTo>
                  <a:pt x="1980697" y="292650"/>
                </a:moveTo>
                <a:lnTo>
                  <a:pt x="1980697" y="332664"/>
                </a:lnTo>
                <a:lnTo>
                  <a:pt x="2020711" y="332664"/>
                </a:lnTo>
                <a:lnTo>
                  <a:pt x="2020711" y="292650"/>
                </a:lnTo>
                <a:close/>
                <a:moveTo>
                  <a:pt x="1906981" y="292650"/>
                </a:moveTo>
                <a:lnTo>
                  <a:pt x="1906981" y="332664"/>
                </a:lnTo>
                <a:lnTo>
                  <a:pt x="1946995" y="332664"/>
                </a:lnTo>
                <a:lnTo>
                  <a:pt x="1946995" y="292650"/>
                </a:lnTo>
                <a:close/>
                <a:moveTo>
                  <a:pt x="1833266" y="292650"/>
                </a:moveTo>
                <a:lnTo>
                  <a:pt x="1833266" y="332664"/>
                </a:lnTo>
                <a:lnTo>
                  <a:pt x="1873280" y="332664"/>
                </a:lnTo>
                <a:lnTo>
                  <a:pt x="1873280" y="292650"/>
                </a:lnTo>
                <a:close/>
                <a:moveTo>
                  <a:pt x="1759551" y="292650"/>
                </a:moveTo>
                <a:lnTo>
                  <a:pt x="1759551" y="332664"/>
                </a:lnTo>
                <a:lnTo>
                  <a:pt x="1799565" y="332664"/>
                </a:lnTo>
                <a:lnTo>
                  <a:pt x="1799565" y="292650"/>
                </a:lnTo>
                <a:close/>
                <a:moveTo>
                  <a:pt x="1685835" y="292650"/>
                </a:moveTo>
                <a:lnTo>
                  <a:pt x="1685835" y="332664"/>
                </a:lnTo>
                <a:lnTo>
                  <a:pt x="1725849" y="332664"/>
                </a:lnTo>
                <a:lnTo>
                  <a:pt x="1725849" y="292650"/>
                </a:lnTo>
                <a:close/>
                <a:moveTo>
                  <a:pt x="1612120" y="292650"/>
                </a:moveTo>
                <a:lnTo>
                  <a:pt x="1612120" y="332664"/>
                </a:lnTo>
                <a:lnTo>
                  <a:pt x="1652133" y="332664"/>
                </a:lnTo>
                <a:lnTo>
                  <a:pt x="1652133" y="292650"/>
                </a:lnTo>
                <a:close/>
                <a:moveTo>
                  <a:pt x="1538404" y="292650"/>
                </a:moveTo>
                <a:lnTo>
                  <a:pt x="1538404" y="332664"/>
                </a:lnTo>
                <a:lnTo>
                  <a:pt x="1578418" y="332664"/>
                </a:lnTo>
                <a:lnTo>
                  <a:pt x="1578418" y="292650"/>
                </a:lnTo>
                <a:close/>
                <a:moveTo>
                  <a:pt x="1464688" y="292650"/>
                </a:moveTo>
                <a:lnTo>
                  <a:pt x="1464688" y="332664"/>
                </a:lnTo>
                <a:lnTo>
                  <a:pt x="1504702" y="332664"/>
                </a:lnTo>
                <a:lnTo>
                  <a:pt x="1504702" y="292650"/>
                </a:lnTo>
                <a:close/>
                <a:moveTo>
                  <a:pt x="1390973" y="292650"/>
                </a:moveTo>
                <a:lnTo>
                  <a:pt x="1390973" y="332664"/>
                </a:lnTo>
                <a:lnTo>
                  <a:pt x="1430986" y="332664"/>
                </a:lnTo>
                <a:lnTo>
                  <a:pt x="1430986" y="292650"/>
                </a:lnTo>
                <a:close/>
                <a:moveTo>
                  <a:pt x="1317258" y="292650"/>
                </a:moveTo>
                <a:lnTo>
                  <a:pt x="1317258" y="332664"/>
                </a:lnTo>
                <a:lnTo>
                  <a:pt x="1357271" y="332664"/>
                </a:lnTo>
                <a:lnTo>
                  <a:pt x="1357271" y="292650"/>
                </a:lnTo>
                <a:close/>
                <a:moveTo>
                  <a:pt x="1243543" y="292650"/>
                </a:moveTo>
                <a:lnTo>
                  <a:pt x="1243543" y="332664"/>
                </a:lnTo>
                <a:lnTo>
                  <a:pt x="1283557" y="332664"/>
                </a:lnTo>
                <a:lnTo>
                  <a:pt x="1283557" y="292650"/>
                </a:lnTo>
                <a:close/>
                <a:moveTo>
                  <a:pt x="1169827" y="292650"/>
                </a:moveTo>
                <a:lnTo>
                  <a:pt x="1169827" y="332664"/>
                </a:lnTo>
                <a:lnTo>
                  <a:pt x="1209841" y="332664"/>
                </a:lnTo>
                <a:lnTo>
                  <a:pt x="1209841" y="292650"/>
                </a:lnTo>
                <a:close/>
                <a:moveTo>
                  <a:pt x="1096112" y="292650"/>
                </a:moveTo>
                <a:lnTo>
                  <a:pt x="1096112" y="332664"/>
                </a:lnTo>
                <a:lnTo>
                  <a:pt x="1136125" y="332664"/>
                </a:lnTo>
                <a:lnTo>
                  <a:pt x="1136125" y="292650"/>
                </a:lnTo>
                <a:close/>
                <a:moveTo>
                  <a:pt x="1022396" y="292650"/>
                </a:moveTo>
                <a:lnTo>
                  <a:pt x="1022396" y="332664"/>
                </a:lnTo>
                <a:lnTo>
                  <a:pt x="1062410" y="332664"/>
                </a:lnTo>
                <a:lnTo>
                  <a:pt x="1062410" y="292650"/>
                </a:lnTo>
                <a:close/>
                <a:moveTo>
                  <a:pt x="948681" y="292650"/>
                </a:moveTo>
                <a:lnTo>
                  <a:pt x="948681" y="332664"/>
                </a:lnTo>
                <a:lnTo>
                  <a:pt x="988694" y="332664"/>
                </a:lnTo>
                <a:lnTo>
                  <a:pt x="988694" y="292650"/>
                </a:lnTo>
                <a:close/>
                <a:moveTo>
                  <a:pt x="874965" y="292650"/>
                </a:moveTo>
                <a:lnTo>
                  <a:pt x="874965" y="332664"/>
                </a:lnTo>
                <a:lnTo>
                  <a:pt x="914979" y="332664"/>
                </a:lnTo>
                <a:lnTo>
                  <a:pt x="914979" y="292650"/>
                </a:lnTo>
                <a:close/>
                <a:moveTo>
                  <a:pt x="801249" y="292650"/>
                </a:moveTo>
                <a:lnTo>
                  <a:pt x="801249" y="332664"/>
                </a:lnTo>
                <a:lnTo>
                  <a:pt x="841263" y="332664"/>
                </a:lnTo>
                <a:lnTo>
                  <a:pt x="841263" y="292650"/>
                </a:lnTo>
                <a:close/>
                <a:moveTo>
                  <a:pt x="727534" y="292650"/>
                </a:moveTo>
                <a:lnTo>
                  <a:pt x="727534" y="332664"/>
                </a:lnTo>
                <a:lnTo>
                  <a:pt x="767548" y="332664"/>
                </a:lnTo>
                <a:lnTo>
                  <a:pt x="767548" y="292650"/>
                </a:lnTo>
                <a:close/>
                <a:moveTo>
                  <a:pt x="653818" y="292650"/>
                </a:moveTo>
                <a:lnTo>
                  <a:pt x="653818" y="332664"/>
                </a:lnTo>
                <a:lnTo>
                  <a:pt x="693832" y="332664"/>
                </a:lnTo>
                <a:lnTo>
                  <a:pt x="693832" y="292650"/>
                </a:lnTo>
                <a:close/>
                <a:moveTo>
                  <a:pt x="580103" y="292650"/>
                </a:moveTo>
                <a:lnTo>
                  <a:pt x="580103" y="332664"/>
                </a:lnTo>
                <a:lnTo>
                  <a:pt x="620117" y="332664"/>
                </a:lnTo>
                <a:lnTo>
                  <a:pt x="620117" y="292650"/>
                </a:lnTo>
                <a:close/>
                <a:moveTo>
                  <a:pt x="506387" y="292650"/>
                </a:moveTo>
                <a:lnTo>
                  <a:pt x="506387" y="332664"/>
                </a:lnTo>
                <a:lnTo>
                  <a:pt x="546401" y="332664"/>
                </a:lnTo>
                <a:lnTo>
                  <a:pt x="546401" y="292650"/>
                </a:lnTo>
                <a:close/>
                <a:moveTo>
                  <a:pt x="432672" y="292650"/>
                </a:moveTo>
                <a:lnTo>
                  <a:pt x="432672" y="332664"/>
                </a:lnTo>
                <a:lnTo>
                  <a:pt x="472686" y="332664"/>
                </a:lnTo>
                <a:lnTo>
                  <a:pt x="472686" y="292650"/>
                </a:lnTo>
                <a:close/>
                <a:moveTo>
                  <a:pt x="358956" y="292650"/>
                </a:moveTo>
                <a:lnTo>
                  <a:pt x="358956" y="332664"/>
                </a:lnTo>
                <a:lnTo>
                  <a:pt x="398970" y="332664"/>
                </a:lnTo>
                <a:lnTo>
                  <a:pt x="398970" y="292650"/>
                </a:lnTo>
                <a:close/>
                <a:moveTo>
                  <a:pt x="285241" y="292650"/>
                </a:moveTo>
                <a:lnTo>
                  <a:pt x="285241" y="332664"/>
                </a:lnTo>
                <a:lnTo>
                  <a:pt x="325255" y="332664"/>
                </a:lnTo>
                <a:lnTo>
                  <a:pt x="325255" y="292650"/>
                </a:lnTo>
                <a:close/>
                <a:moveTo>
                  <a:pt x="211525" y="292650"/>
                </a:moveTo>
                <a:lnTo>
                  <a:pt x="211525" y="332664"/>
                </a:lnTo>
                <a:lnTo>
                  <a:pt x="251539" y="332664"/>
                </a:lnTo>
                <a:lnTo>
                  <a:pt x="251539" y="292650"/>
                </a:lnTo>
                <a:close/>
                <a:moveTo>
                  <a:pt x="137810" y="292650"/>
                </a:moveTo>
                <a:lnTo>
                  <a:pt x="137810" y="332664"/>
                </a:lnTo>
                <a:lnTo>
                  <a:pt x="177824" y="332664"/>
                </a:lnTo>
                <a:lnTo>
                  <a:pt x="177824" y="292650"/>
                </a:lnTo>
                <a:close/>
                <a:moveTo>
                  <a:pt x="64088" y="292650"/>
                </a:moveTo>
                <a:lnTo>
                  <a:pt x="64088" y="332664"/>
                </a:lnTo>
                <a:lnTo>
                  <a:pt x="104108" y="332664"/>
                </a:lnTo>
                <a:lnTo>
                  <a:pt x="104108" y="292650"/>
                </a:lnTo>
                <a:close/>
                <a:moveTo>
                  <a:pt x="2570421" y="218935"/>
                </a:moveTo>
                <a:lnTo>
                  <a:pt x="2570421" y="258949"/>
                </a:lnTo>
                <a:lnTo>
                  <a:pt x="2610435" y="258949"/>
                </a:lnTo>
                <a:lnTo>
                  <a:pt x="2610435" y="218935"/>
                </a:lnTo>
                <a:close/>
                <a:moveTo>
                  <a:pt x="2496706" y="218935"/>
                </a:moveTo>
                <a:lnTo>
                  <a:pt x="2496706" y="258949"/>
                </a:lnTo>
                <a:lnTo>
                  <a:pt x="2536719" y="258949"/>
                </a:lnTo>
                <a:lnTo>
                  <a:pt x="2536719" y="218935"/>
                </a:lnTo>
                <a:close/>
                <a:moveTo>
                  <a:pt x="2422990" y="218935"/>
                </a:moveTo>
                <a:lnTo>
                  <a:pt x="2422990" y="258949"/>
                </a:lnTo>
                <a:lnTo>
                  <a:pt x="2463004" y="258949"/>
                </a:lnTo>
                <a:lnTo>
                  <a:pt x="2463004" y="218935"/>
                </a:lnTo>
                <a:close/>
                <a:moveTo>
                  <a:pt x="2349275" y="218935"/>
                </a:moveTo>
                <a:lnTo>
                  <a:pt x="2349275" y="258949"/>
                </a:lnTo>
                <a:lnTo>
                  <a:pt x="2389288" y="258949"/>
                </a:lnTo>
                <a:lnTo>
                  <a:pt x="2389288" y="218935"/>
                </a:lnTo>
                <a:close/>
                <a:moveTo>
                  <a:pt x="2275559" y="218935"/>
                </a:moveTo>
                <a:lnTo>
                  <a:pt x="2275559" y="258949"/>
                </a:lnTo>
                <a:lnTo>
                  <a:pt x="2315573" y="258949"/>
                </a:lnTo>
                <a:lnTo>
                  <a:pt x="2315573" y="218935"/>
                </a:lnTo>
                <a:close/>
                <a:moveTo>
                  <a:pt x="2201843" y="218935"/>
                </a:moveTo>
                <a:lnTo>
                  <a:pt x="2201843" y="258949"/>
                </a:lnTo>
                <a:lnTo>
                  <a:pt x="2241857" y="258949"/>
                </a:lnTo>
                <a:lnTo>
                  <a:pt x="2241857" y="218935"/>
                </a:lnTo>
                <a:close/>
                <a:moveTo>
                  <a:pt x="2128128" y="218935"/>
                </a:moveTo>
                <a:lnTo>
                  <a:pt x="2128128" y="258949"/>
                </a:lnTo>
                <a:lnTo>
                  <a:pt x="2168142" y="258949"/>
                </a:lnTo>
                <a:lnTo>
                  <a:pt x="2168142" y="218935"/>
                </a:lnTo>
                <a:close/>
                <a:moveTo>
                  <a:pt x="2054412" y="218935"/>
                </a:moveTo>
                <a:lnTo>
                  <a:pt x="2054412" y="258949"/>
                </a:lnTo>
                <a:lnTo>
                  <a:pt x="2094426" y="258949"/>
                </a:lnTo>
                <a:lnTo>
                  <a:pt x="2094426" y="218935"/>
                </a:lnTo>
                <a:close/>
                <a:moveTo>
                  <a:pt x="1980697" y="218935"/>
                </a:moveTo>
                <a:lnTo>
                  <a:pt x="1980697" y="258949"/>
                </a:lnTo>
                <a:lnTo>
                  <a:pt x="2020711" y="258949"/>
                </a:lnTo>
                <a:lnTo>
                  <a:pt x="2020711" y="218935"/>
                </a:lnTo>
                <a:close/>
                <a:moveTo>
                  <a:pt x="1906981" y="218935"/>
                </a:moveTo>
                <a:lnTo>
                  <a:pt x="1906981" y="258949"/>
                </a:lnTo>
                <a:lnTo>
                  <a:pt x="1946995" y="258949"/>
                </a:lnTo>
                <a:lnTo>
                  <a:pt x="1946995" y="218935"/>
                </a:lnTo>
                <a:close/>
                <a:moveTo>
                  <a:pt x="1833266" y="218935"/>
                </a:moveTo>
                <a:lnTo>
                  <a:pt x="1833266" y="258949"/>
                </a:lnTo>
                <a:lnTo>
                  <a:pt x="1873280" y="258949"/>
                </a:lnTo>
                <a:lnTo>
                  <a:pt x="1873280" y="218935"/>
                </a:lnTo>
                <a:close/>
                <a:moveTo>
                  <a:pt x="1759551" y="218935"/>
                </a:moveTo>
                <a:lnTo>
                  <a:pt x="1759551" y="258949"/>
                </a:lnTo>
                <a:lnTo>
                  <a:pt x="1799565" y="258949"/>
                </a:lnTo>
                <a:lnTo>
                  <a:pt x="1799565" y="218935"/>
                </a:lnTo>
                <a:close/>
                <a:moveTo>
                  <a:pt x="1685835" y="218935"/>
                </a:moveTo>
                <a:lnTo>
                  <a:pt x="1685835" y="258949"/>
                </a:lnTo>
                <a:lnTo>
                  <a:pt x="1725849" y="258949"/>
                </a:lnTo>
                <a:lnTo>
                  <a:pt x="1725849" y="218935"/>
                </a:lnTo>
                <a:close/>
                <a:moveTo>
                  <a:pt x="1612120" y="218935"/>
                </a:moveTo>
                <a:lnTo>
                  <a:pt x="1612120" y="258949"/>
                </a:lnTo>
                <a:lnTo>
                  <a:pt x="1652133" y="258949"/>
                </a:lnTo>
                <a:lnTo>
                  <a:pt x="1652133" y="218935"/>
                </a:lnTo>
                <a:close/>
                <a:moveTo>
                  <a:pt x="1538404" y="218935"/>
                </a:moveTo>
                <a:lnTo>
                  <a:pt x="1538404" y="258949"/>
                </a:lnTo>
                <a:lnTo>
                  <a:pt x="1578418" y="258949"/>
                </a:lnTo>
                <a:lnTo>
                  <a:pt x="1578418" y="218935"/>
                </a:lnTo>
                <a:close/>
                <a:moveTo>
                  <a:pt x="1464688" y="218935"/>
                </a:moveTo>
                <a:lnTo>
                  <a:pt x="1464688" y="258949"/>
                </a:lnTo>
                <a:lnTo>
                  <a:pt x="1504702" y="258949"/>
                </a:lnTo>
                <a:lnTo>
                  <a:pt x="1504702" y="218935"/>
                </a:lnTo>
                <a:close/>
                <a:moveTo>
                  <a:pt x="1390973" y="218935"/>
                </a:moveTo>
                <a:lnTo>
                  <a:pt x="1390973" y="258949"/>
                </a:lnTo>
                <a:lnTo>
                  <a:pt x="1430986" y="258949"/>
                </a:lnTo>
                <a:lnTo>
                  <a:pt x="1430986" y="218935"/>
                </a:lnTo>
                <a:close/>
                <a:moveTo>
                  <a:pt x="1317258" y="218935"/>
                </a:moveTo>
                <a:lnTo>
                  <a:pt x="1317258" y="258949"/>
                </a:lnTo>
                <a:lnTo>
                  <a:pt x="1357271" y="258949"/>
                </a:lnTo>
                <a:lnTo>
                  <a:pt x="1357271" y="218935"/>
                </a:lnTo>
                <a:close/>
                <a:moveTo>
                  <a:pt x="1243543" y="218935"/>
                </a:moveTo>
                <a:lnTo>
                  <a:pt x="1243543" y="258949"/>
                </a:lnTo>
                <a:lnTo>
                  <a:pt x="1283557" y="258949"/>
                </a:lnTo>
                <a:lnTo>
                  <a:pt x="1283557" y="218935"/>
                </a:lnTo>
                <a:close/>
                <a:moveTo>
                  <a:pt x="1169827" y="218935"/>
                </a:moveTo>
                <a:lnTo>
                  <a:pt x="1169827" y="258949"/>
                </a:lnTo>
                <a:lnTo>
                  <a:pt x="1209841" y="258949"/>
                </a:lnTo>
                <a:lnTo>
                  <a:pt x="1209841" y="218935"/>
                </a:lnTo>
                <a:close/>
                <a:moveTo>
                  <a:pt x="1096112" y="218935"/>
                </a:moveTo>
                <a:lnTo>
                  <a:pt x="1096112" y="258949"/>
                </a:lnTo>
                <a:lnTo>
                  <a:pt x="1136125" y="258949"/>
                </a:lnTo>
                <a:lnTo>
                  <a:pt x="1136125" y="218935"/>
                </a:lnTo>
                <a:close/>
                <a:moveTo>
                  <a:pt x="1022396" y="218935"/>
                </a:moveTo>
                <a:lnTo>
                  <a:pt x="1022396" y="258949"/>
                </a:lnTo>
                <a:lnTo>
                  <a:pt x="1062410" y="258949"/>
                </a:lnTo>
                <a:lnTo>
                  <a:pt x="1062410" y="218935"/>
                </a:lnTo>
                <a:close/>
                <a:moveTo>
                  <a:pt x="948681" y="218935"/>
                </a:moveTo>
                <a:lnTo>
                  <a:pt x="948681" y="258949"/>
                </a:lnTo>
                <a:lnTo>
                  <a:pt x="988694" y="258949"/>
                </a:lnTo>
                <a:lnTo>
                  <a:pt x="988694" y="218935"/>
                </a:lnTo>
                <a:close/>
                <a:moveTo>
                  <a:pt x="874965" y="218935"/>
                </a:moveTo>
                <a:lnTo>
                  <a:pt x="874965" y="258949"/>
                </a:lnTo>
                <a:lnTo>
                  <a:pt x="914979" y="258949"/>
                </a:lnTo>
                <a:lnTo>
                  <a:pt x="914979" y="218935"/>
                </a:lnTo>
                <a:close/>
                <a:moveTo>
                  <a:pt x="801249" y="218935"/>
                </a:moveTo>
                <a:lnTo>
                  <a:pt x="801249" y="258949"/>
                </a:lnTo>
                <a:lnTo>
                  <a:pt x="841263" y="258949"/>
                </a:lnTo>
                <a:lnTo>
                  <a:pt x="841263" y="218935"/>
                </a:lnTo>
                <a:close/>
                <a:moveTo>
                  <a:pt x="727534" y="218935"/>
                </a:moveTo>
                <a:lnTo>
                  <a:pt x="727534" y="258949"/>
                </a:lnTo>
                <a:lnTo>
                  <a:pt x="767548" y="258949"/>
                </a:lnTo>
                <a:lnTo>
                  <a:pt x="767548" y="218935"/>
                </a:lnTo>
                <a:close/>
                <a:moveTo>
                  <a:pt x="653818" y="218935"/>
                </a:moveTo>
                <a:lnTo>
                  <a:pt x="653818" y="258949"/>
                </a:lnTo>
                <a:lnTo>
                  <a:pt x="693832" y="258949"/>
                </a:lnTo>
                <a:lnTo>
                  <a:pt x="693832" y="218935"/>
                </a:lnTo>
                <a:close/>
                <a:moveTo>
                  <a:pt x="580103" y="218935"/>
                </a:moveTo>
                <a:lnTo>
                  <a:pt x="580103" y="258949"/>
                </a:lnTo>
                <a:lnTo>
                  <a:pt x="620117" y="258949"/>
                </a:lnTo>
                <a:lnTo>
                  <a:pt x="620117" y="218935"/>
                </a:lnTo>
                <a:close/>
                <a:moveTo>
                  <a:pt x="506387" y="218935"/>
                </a:moveTo>
                <a:lnTo>
                  <a:pt x="506387" y="258949"/>
                </a:lnTo>
                <a:lnTo>
                  <a:pt x="546401" y="258949"/>
                </a:lnTo>
                <a:lnTo>
                  <a:pt x="546401" y="218935"/>
                </a:lnTo>
                <a:close/>
                <a:moveTo>
                  <a:pt x="432672" y="218935"/>
                </a:moveTo>
                <a:lnTo>
                  <a:pt x="432672" y="258949"/>
                </a:lnTo>
                <a:lnTo>
                  <a:pt x="472686" y="258949"/>
                </a:lnTo>
                <a:lnTo>
                  <a:pt x="472686" y="218935"/>
                </a:lnTo>
                <a:close/>
                <a:moveTo>
                  <a:pt x="358956" y="218935"/>
                </a:moveTo>
                <a:lnTo>
                  <a:pt x="358956" y="258949"/>
                </a:lnTo>
                <a:lnTo>
                  <a:pt x="398970" y="258949"/>
                </a:lnTo>
                <a:lnTo>
                  <a:pt x="398970" y="218935"/>
                </a:lnTo>
                <a:close/>
                <a:moveTo>
                  <a:pt x="285241" y="218935"/>
                </a:moveTo>
                <a:lnTo>
                  <a:pt x="285241" y="258949"/>
                </a:lnTo>
                <a:lnTo>
                  <a:pt x="325255" y="258949"/>
                </a:lnTo>
                <a:lnTo>
                  <a:pt x="325255" y="218935"/>
                </a:lnTo>
                <a:close/>
                <a:moveTo>
                  <a:pt x="211525" y="218935"/>
                </a:moveTo>
                <a:lnTo>
                  <a:pt x="211525" y="258949"/>
                </a:lnTo>
                <a:lnTo>
                  <a:pt x="251539" y="258949"/>
                </a:lnTo>
                <a:lnTo>
                  <a:pt x="251539" y="218935"/>
                </a:lnTo>
                <a:close/>
                <a:moveTo>
                  <a:pt x="137810" y="218935"/>
                </a:moveTo>
                <a:lnTo>
                  <a:pt x="137810" y="258949"/>
                </a:lnTo>
                <a:lnTo>
                  <a:pt x="177824" y="258949"/>
                </a:lnTo>
                <a:lnTo>
                  <a:pt x="177824" y="218935"/>
                </a:lnTo>
                <a:close/>
                <a:moveTo>
                  <a:pt x="64088" y="218935"/>
                </a:moveTo>
                <a:lnTo>
                  <a:pt x="64088" y="258949"/>
                </a:lnTo>
                <a:lnTo>
                  <a:pt x="104108" y="258949"/>
                </a:lnTo>
                <a:lnTo>
                  <a:pt x="104108" y="218935"/>
                </a:lnTo>
                <a:close/>
                <a:moveTo>
                  <a:pt x="2570421" y="145219"/>
                </a:moveTo>
                <a:lnTo>
                  <a:pt x="2570421" y="185233"/>
                </a:lnTo>
                <a:lnTo>
                  <a:pt x="2610435" y="185233"/>
                </a:lnTo>
                <a:lnTo>
                  <a:pt x="2610435" y="145219"/>
                </a:lnTo>
                <a:close/>
                <a:moveTo>
                  <a:pt x="2496706" y="145219"/>
                </a:moveTo>
                <a:lnTo>
                  <a:pt x="2496706" y="185233"/>
                </a:lnTo>
                <a:lnTo>
                  <a:pt x="2536719" y="185233"/>
                </a:lnTo>
                <a:lnTo>
                  <a:pt x="2536719" y="145219"/>
                </a:lnTo>
                <a:close/>
                <a:moveTo>
                  <a:pt x="2422990" y="145219"/>
                </a:moveTo>
                <a:lnTo>
                  <a:pt x="2422990" y="185233"/>
                </a:lnTo>
                <a:lnTo>
                  <a:pt x="2463004" y="185233"/>
                </a:lnTo>
                <a:lnTo>
                  <a:pt x="2463004" y="145219"/>
                </a:lnTo>
                <a:close/>
                <a:moveTo>
                  <a:pt x="2349275" y="145219"/>
                </a:moveTo>
                <a:lnTo>
                  <a:pt x="2349275" y="185233"/>
                </a:lnTo>
                <a:lnTo>
                  <a:pt x="2389288" y="185233"/>
                </a:lnTo>
                <a:lnTo>
                  <a:pt x="2389288" y="145219"/>
                </a:lnTo>
                <a:close/>
                <a:moveTo>
                  <a:pt x="2275559" y="145219"/>
                </a:moveTo>
                <a:lnTo>
                  <a:pt x="2275559" y="185233"/>
                </a:lnTo>
                <a:lnTo>
                  <a:pt x="2315573" y="185233"/>
                </a:lnTo>
                <a:lnTo>
                  <a:pt x="2315573" y="145219"/>
                </a:lnTo>
                <a:close/>
                <a:moveTo>
                  <a:pt x="2201843" y="145219"/>
                </a:moveTo>
                <a:lnTo>
                  <a:pt x="2201843" y="185233"/>
                </a:lnTo>
                <a:lnTo>
                  <a:pt x="2241857" y="185233"/>
                </a:lnTo>
                <a:lnTo>
                  <a:pt x="2241857" y="145219"/>
                </a:lnTo>
                <a:close/>
                <a:moveTo>
                  <a:pt x="2128128" y="145219"/>
                </a:moveTo>
                <a:lnTo>
                  <a:pt x="2128128" y="185233"/>
                </a:lnTo>
                <a:lnTo>
                  <a:pt x="2168142" y="185233"/>
                </a:lnTo>
                <a:lnTo>
                  <a:pt x="2168142" y="145219"/>
                </a:lnTo>
                <a:close/>
                <a:moveTo>
                  <a:pt x="2054412" y="145219"/>
                </a:moveTo>
                <a:lnTo>
                  <a:pt x="2054412" y="185233"/>
                </a:lnTo>
                <a:lnTo>
                  <a:pt x="2094426" y="185233"/>
                </a:lnTo>
                <a:lnTo>
                  <a:pt x="2094426" y="145219"/>
                </a:lnTo>
                <a:close/>
                <a:moveTo>
                  <a:pt x="1980697" y="145219"/>
                </a:moveTo>
                <a:lnTo>
                  <a:pt x="1980697" y="185233"/>
                </a:lnTo>
                <a:lnTo>
                  <a:pt x="2020711" y="185233"/>
                </a:lnTo>
                <a:lnTo>
                  <a:pt x="2020711" y="145219"/>
                </a:lnTo>
                <a:close/>
                <a:moveTo>
                  <a:pt x="1906981" y="145219"/>
                </a:moveTo>
                <a:lnTo>
                  <a:pt x="1906981" y="185233"/>
                </a:lnTo>
                <a:lnTo>
                  <a:pt x="1946995" y="185233"/>
                </a:lnTo>
                <a:lnTo>
                  <a:pt x="1946995" y="145219"/>
                </a:lnTo>
                <a:close/>
                <a:moveTo>
                  <a:pt x="1833266" y="145219"/>
                </a:moveTo>
                <a:lnTo>
                  <a:pt x="1833266" y="185233"/>
                </a:lnTo>
                <a:lnTo>
                  <a:pt x="1873280" y="185233"/>
                </a:lnTo>
                <a:lnTo>
                  <a:pt x="1873280" y="145219"/>
                </a:lnTo>
                <a:close/>
                <a:moveTo>
                  <a:pt x="1759551" y="145219"/>
                </a:moveTo>
                <a:lnTo>
                  <a:pt x="1759551" y="185233"/>
                </a:lnTo>
                <a:lnTo>
                  <a:pt x="1799565" y="185233"/>
                </a:lnTo>
                <a:lnTo>
                  <a:pt x="1799565" y="145219"/>
                </a:lnTo>
                <a:close/>
                <a:moveTo>
                  <a:pt x="1685835" y="145219"/>
                </a:moveTo>
                <a:lnTo>
                  <a:pt x="1685835" y="185233"/>
                </a:lnTo>
                <a:lnTo>
                  <a:pt x="1725849" y="185233"/>
                </a:lnTo>
                <a:lnTo>
                  <a:pt x="1725849" y="145219"/>
                </a:lnTo>
                <a:close/>
                <a:moveTo>
                  <a:pt x="1612120" y="145219"/>
                </a:moveTo>
                <a:lnTo>
                  <a:pt x="1612120" y="185233"/>
                </a:lnTo>
                <a:lnTo>
                  <a:pt x="1652133" y="185233"/>
                </a:lnTo>
                <a:lnTo>
                  <a:pt x="1652133" y="145219"/>
                </a:lnTo>
                <a:close/>
                <a:moveTo>
                  <a:pt x="1538404" y="145219"/>
                </a:moveTo>
                <a:lnTo>
                  <a:pt x="1538404" y="185233"/>
                </a:lnTo>
                <a:lnTo>
                  <a:pt x="1578418" y="185233"/>
                </a:lnTo>
                <a:lnTo>
                  <a:pt x="1578418" y="145219"/>
                </a:lnTo>
                <a:close/>
                <a:moveTo>
                  <a:pt x="1464688" y="145219"/>
                </a:moveTo>
                <a:lnTo>
                  <a:pt x="1464688" y="185233"/>
                </a:lnTo>
                <a:lnTo>
                  <a:pt x="1504702" y="185233"/>
                </a:lnTo>
                <a:lnTo>
                  <a:pt x="1504702" y="145219"/>
                </a:lnTo>
                <a:close/>
                <a:moveTo>
                  <a:pt x="1390973" y="145219"/>
                </a:moveTo>
                <a:lnTo>
                  <a:pt x="1390973" y="185233"/>
                </a:lnTo>
                <a:lnTo>
                  <a:pt x="1430986" y="185233"/>
                </a:lnTo>
                <a:lnTo>
                  <a:pt x="1430986" y="145219"/>
                </a:lnTo>
                <a:close/>
                <a:moveTo>
                  <a:pt x="1317258" y="145219"/>
                </a:moveTo>
                <a:lnTo>
                  <a:pt x="1317258" y="185233"/>
                </a:lnTo>
                <a:lnTo>
                  <a:pt x="1357271" y="185233"/>
                </a:lnTo>
                <a:lnTo>
                  <a:pt x="1357271" y="145219"/>
                </a:lnTo>
                <a:close/>
                <a:moveTo>
                  <a:pt x="1243543" y="145219"/>
                </a:moveTo>
                <a:lnTo>
                  <a:pt x="1243543" y="185233"/>
                </a:lnTo>
                <a:lnTo>
                  <a:pt x="1283557" y="185233"/>
                </a:lnTo>
                <a:lnTo>
                  <a:pt x="1283557" y="145219"/>
                </a:lnTo>
                <a:close/>
                <a:moveTo>
                  <a:pt x="1169827" y="145219"/>
                </a:moveTo>
                <a:lnTo>
                  <a:pt x="1169827" y="185233"/>
                </a:lnTo>
                <a:lnTo>
                  <a:pt x="1209841" y="185233"/>
                </a:lnTo>
                <a:lnTo>
                  <a:pt x="1209841" y="145219"/>
                </a:lnTo>
                <a:close/>
                <a:moveTo>
                  <a:pt x="1096112" y="145219"/>
                </a:moveTo>
                <a:lnTo>
                  <a:pt x="1096112" y="185233"/>
                </a:lnTo>
                <a:lnTo>
                  <a:pt x="1136125" y="185233"/>
                </a:lnTo>
                <a:lnTo>
                  <a:pt x="1136125" y="145219"/>
                </a:lnTo>
                <a:close/>
                <a:moveTo>
                  <a:pt x="1022396" y="145219"/>
                </a:moveTo>
                <a:lnTo>
                  <a:pt x="1022396" y="185233"/>
                </a:lnTo>
                <a:lnTo>
                  <a:pt x="1062410" y="185233"/>
                </a:lnTo>
                <a:lnTo>
                  <a:pt x="1062410" y="145219"/>
                </a:lnTo>
                <a:close/>
                <a:moveTo>
                  <a:pt x="948681" y="145219"/>
                </a:moveTo>
                <a:lnTo>
                  <a:pt x="948681" y="185233"/>
                </a:lnTo>
                <a:lnTo>
                  <a:pt x="988694" y="185233"/>
                </a:lnTo>
                <a:lnTo>
                  <a:pt x="988694" y="145219"/>
                </a:lnTo>
                <a:close/>
                <a:moveTo>
                  <a:pt x="874965" y="145219"/>
                </a:moveTo>
                <a:lnTo>
                  <a:pt x="874965" y="185233"/>
                </a:lnTo>
                <a:lnTo>
                  <a:pt x="914979" y="185233"/>
                </a:lnTo>
                <a:lnTo>
                  <a:pt x="914979" y="145219"/>
                </a:lnTo>
                <a:close/>
                <a:moveTo>
                  <a:pt x="801249" y="145219"/>
                </a:moveTo>
                <a:lnTo>
                  <a:pt x="801249" y="185233"/>
                </a:lnTo>
                <a:lnTo>
                  <a:pt x="841263" y="185233"/>
                </a:lnTo>
                <a:lnTo>
                  <a:pt x="841263" y="145219"/>
                </a:lnTo>
                <a:close/>
                <a:moveTo>
                  <a:pt x="727534" y="145219"/>
                </a:moveTo>
                <a:lnTo>
                  <a:pt x="727534" y="185233"/>
                </a:lnTo>
                <a:lnTo>
                  <a:pt x="767548" y="185233"/>
                </a:lnTo>
                <a:lnTo>
                  <a:pt x="767548" y="145219"/>
                </a:lnTo>
                <a:close/>
                <a:moveTo>
                  <a:pt x="653818" y="145219"/>
                </a:moveTo>
                <a:lnTo>
                  <a:pt x="653818" y="185233"/>
                </a:lnTo>
                <a:lnTo>
                  <a:pt x="693832" y="185233"/>
                </a:lnTo>
                <a:lnTo>
                  <a:pt x="693832" y="145219"/>
                </a:lnTo>
                <a:close/>
                <a:moveTo>
                  <a:pt x="580103" y="145219"/>
                </a:moveTo>
                <a:lnTo>
                  <a:pt x="580103" y="185233"/>
                </a:lnTo>
                <a:lnTo>
                  <a:pt x="620117" y="185233"/>
                </a:lnTo>
                <a:lnTo>
                  <a:pt x="620117" y="145219"/>
                </a:lnTo>
                <a:close/>
                <a:moveTo>
                  <a:pt x="506387" y="145219"/>
                </a:moveTo>
                <a:lnTo>
                  <a:pt x="506387" y="185233"/>
                </a:lnTo>
                <a:lnTo>
                  <a:pt x="546401" y="185233"/>
                </a:lnTo>
                <a:lnTo>
                  <a:pt x="546401" y="145219"/>
                </a:lnTo>
                <a:close/>
                <a:moveTo>
                  <a:pt x="432672" y="145219"/>
                </a:moveTo>
                <a:lnTo>
                  <a:pt x="432672" y="185233"/>
                </a:lnTo>
                <a:lnTo>
                  <a:pt x="472686" y="185233"/>
                </a:lnTo>
                <a:lnTo>
                  <a:pt x="472686" y="145219"/>
                </a:lnTo>
                <a:close/>
                <a:moveTo>
                  <a:pt x="358956" y="145219"/>
                </a:moveTo>
                <a:lnTo>
                  <a:pt x="358956" y="185233"/>
                </a:lnTo>
                <a:lnTo>
                  <a:pt x="398970" y="185233"/>
                </a:lnTo>
                <a:lnTo>
                  <a:pt x="398970" y="145219"/>
                </a:lnTo>
                <a:close/>
                <a:moveTo>
                  <a:pt x="285241" y="145219"/>
                </a:moveTo>
                <a:lnTo>
                  <a:pt x="285241" y="185233"/>
                </a:lnTo>
                <a:lnTo>
                  <a:pt x="325255" y="185233"/>
                </a:lnTo>
                <a:lnTo>
                  <a:pt x="325255" y="145219"/>
                </a:lnTo>
                <a:close/>
                <a:moveTo>
                  <a:pt x="211525" y="145219"/>
                </a:moveTo>
                <a:lnTo>
                  <a:pt x="211525" y="185233"/>
                </a:lnTo>
                <a:lnTo>
                  <a:pt x="251539" y="185233"/>
                </a:lnTo>
                <a:lnTo>
                  <a:pt x="251539" y="145219"/>
                </a:lnTo>
                <a:close/>
                <a:moveTo>
                  <a:pt x="137810" y="145219"/>
                </a:moveTo>
                <a:lnTo>
                  <a:pt x="137810" y="185233"/>
                </a:lnTo>
                <a:lnTo>
                  <a:pt x="177824" y="185233"/>
                </a:lnTo>
                <a:lnTo>
                  <a:pt x="177824" y="145219"/>
                </a:lnTo>
                <a:close/>
                <a:moveTo>
                  <a:pt x="64088" y="145219"/>
                </a:moveTo>
                <a:lnTo>
                  <a:pt x="64088" y="185233"/>
                </a:lnTo>
                <a:lnTo>
                  <a:pt x="104108" y="185233"/>
                </a:lnTo>
                <a:lnTo>
                  <a:pt x="104108" y="145219"/>
                </a:lnTo>
                <a:close/>
                <a:moveTo>
                  <a:pt x="2570421" y="71504"/>
                </a:moveTo>
                <a:lnTo>
                  <a:pt x="2570421" y="111518"/>
                </a:lnTo>
                <a:lnTo>
                  <a:pt x="2610435" y="111518"/>
                </a:lnTo>
                <a:lnTo>
                  <a:pt x="2610435" y="71504"/>
                </a:lnTo>
                <a:close/>
                <a:moveTo>
                  <a:pt x="2496706" y="71504"/>
                </a:moveTo>
                <a:lnTo>
                  <a:pt x="2496706" y="111518"/>
                </a:lnTo>
                <a:lnTo>
                  <a:pt x="2536719" y="111518"/>
                </a:lnTo>
                <a:lnTo>
                  <a:pt x="2536719" y="71504"/>
                </a:lnTo>
                <a:close/>
                <a:moveTo>
                  <a:pt x="2422990" y="71504"/>
                </a:moveTo>
                <a:lnTo>
                  <a:pt x="2422990" y="111518"/>
                </a:lnTo>
                <a:lnTo>
                  <a:pt x="2463004" y="111518"/>
                </a:lnTo>
                <a:lnTo>
                  <a:pt x="2463004" y="71504"/>
                </a:lnTo>
                <a:close/>
                <a:moveTo>
                  <a:pt x="2349275" y="71504"/>
                </a:moveTo>
                <a:lnTo>
                  <a:pt x="2349275" y="111518"/>
                </a:lnTo>
                <a:lnTo>
                  <a:pt x="2389288" y="111518"/>
                </a:lnTo>
                <a:lnTo>
                  <a:pt x="2389288" y="71504"/>
                </a:lnTo>
                <a:close/>
                <a:moveTo>
                  <a:pt x="2275559" y="71504"/>
                </a:moveTo>
                <a:lnTo>
                  <a:pt x="2275559" y="111518"/>
                </a:lnTo>
                <a:lnTo>
                  <a:pt x="2315573" y="111518"/>
                </a:lnTo>
                <a:lnTo>
                  <a:pt x="2315573" y="71504"/>
                </a:lnTo>
                <a:close/>
                <a:moveTo>
                  <a:pt x="2201843" y="71504"/>
                </a:moveTo>
                <a:lnTo>
                  <a:pt x="2201843" y="111518"/>
                </a:lnTo>
                <a:lnTo>
                  <a:pt x="2241857" y="111518"/>
                </a:lnTo>
                <a:lnTo>
                  <a:pt x="2241857" y="71504"/>
                </a:lnTo>
                <a:close/>
                <a:moveTo>
                  <a:pt x="2128128" y="71504"/>
                </a:moveTo>
                <a:lnTo>
                  <a:pt x="2128128" y="111518"/>
                </a:lnTo>
                <a:lnTo>
                  <a:pt x="2168142" y="111518"/>
                </a:lnTo>
                <a:lnTo>
                  <a:pt x="2168142" y="71504"/>
                </a:lnTo>
                <a:close/>
                <a:moveTo>
                  <a:pt x="2054412" y="71504"/>
                </a:moveTo>
                <a:lnTo>
                  <a:pt x="2054412" y="111518"/>
                </a:lnTo>
                <a:lnTo>
                  <a:pt x="2094426" y="111518"/>
                </a:lnTo>
                <a:lnTo>
                  <a:pt x="2094426" y="71504"/>
                </a:lnTo>
                <a:close/>
                <a:moveTo>
                  <a:pt x="1980697" y="71504"/>
                </a:moveTo>
                <a:lnTo>
                  <a:pt x="1980697" y="111518"/>
                </a:lnTo>
                <a:lnTo>
                  <a:pt x="2020711" y="111518"/>
                </a:lnTo>
                <a:lnTo>
                  <a:pt x="2020711" y="71504"/>
                </a:lnTo>
                <a:close/>
                <a:moveTo>
                  <a:pt x="1906981" y="71504"/>
                </a:moveTo>
                <a:lnTo>
                  <a:pt x="1906981" y="111518"/>
                </a:lnTo>
                <a:lnTo>
                  <a:pt x="1946995" y="111518"/>
                </a:lnTo>
                <a:lnTo>
                  <a:pt x="1946995" y="71504"/>
                </a:lnTo>
                <a:close/>
                <a:moveTo>
                  <a:pt x="1833266" y="71504"/>
                </a:moveTo>
                <a:lnTo>
                  <a:pt x="1833266" y="111518"/>
                </a:lnTo>
                <a:lnTo>
                  <a:pt x="1873280" y="111518"/>
                </a:lnTo>
                <a:lnTo>
                  <a:pt x="1873280" y="71504"/>
                </a:lnTo>
                <a:close/>
                <a:moveTo>
                  <a:pt x="1759551" y="71504"/>
                </a:moveTo>
                <a:lnTo>
                  <a:pt x="1759551" y="111518"/>
                </a:lnTo>
                <a:lnTo>
                  <a:pt x="1799565" y="111518"/>
                </a:lnTo>
                <a:lnTo>
                  <a:pt x="1799565" y="71504"/>
                </a:lnTo>
                <a:close/>
                <a:moveTo>
                  <a:pt x="1685835" y="71504"/>
                </a:moveTo>
                <a:lnTo>
                  <a:pt x="1685835" y="111518"/>
                </a:lnTo>
                <a:lnTo>
                  <a:pt x="1725849" y="111518"/>
                </a:lnTo>
                <a:lnTo>
                  <a:pt x="1725849" y="71504"/>
                </a:lnTo>
                <a:close/>
                <a:moveTo>
                  <a:pt x="1612120" y="71504"/>
                </a:moveTo>
                <a:lnTo>
                  <a:pt x="1612120" y="111518"/>
                </a:lnTo>
                <a:lnTo>
                  <a:pt x="1652133" y="111518"/>
                </a:lnTo>
                <a:lnTo>
                  <a:pt x="1652133" y="71504"/>
                </a:lnTo>
                <a:close/>
                <a:moveTo>
                  <a:pt x="1538404" y="71504"/>
                </a:moveTo>
                <a:lnTo>
                  <a:pt x="1538404" y="111518"/>
                </a:lnTo>
                <a:lnTo>
                  <a:pt x="1578418" y="111518"/>
                </a:lnTo>
                <a:lnTo>
                  <a:pt x="1578418" y="71504"/>
                </a:lnTo>
                <a:close/>
                <a:moveTo>
                  <a:pt x="1464688" y="71504"/>
                </a:moveTo>
                <a:lnTo>
                  <a:pt x="1464688" y="111518"/>
                </a:lnTo>
                <a:lnTo>
                  <a:pt x="1504702" y="111518"/>
                </a:lnTo>
                <a:lnTo>
                  <a:pt x="1504702" y="71504"/>
                </a:lnTo>
                <a:close/>
                <a:moveTo>
                  <a:pt x="1390973" y="71504"/>
                </a:moveTo>
                <a:lnTo>
                  <a:pt x="1390973" y="111518"/>
                </a:lnTo>
                <a:lnTo>
                  <a:pt x="1430986" y="111518"/>
                </a:lnTo>
                <a:lnTo>
                  <a:pt x="1430986" y="71504"/>
                </a:lnTo>
                <a:close/>
                <a:moveTo>
                  <a:pt x="1317258" y="71504"/>
                </a:moveTo>
                <a:lnTo>
                  <a:pt x="1317258" y="111518"/>
                </a:lnTo>
                <a:lnTo>
                  <a:pt x="1357271" y="111518"/>
                </a:lnTo>
                <a:lnTo>
                  <a:pt x="1357271" y="71504"/>
                </a:lnTo>
                <a:close/>
                <a:moveTo>
                  <a:pt x="1243543" y="71504"/>
                </a:moveTo>
                <a:lnTo>
                  <a:pt x="1243543" y="111518"/>
                </a:lnTo>
                <a:lnTo>
                  <a:pt x="1283557" y="111518"/>
                </a:lnTo>
                <a:lnTo>
                  <a:pt x="1283557" y="71504"/>
                </a:lnTo>
                <a:close/>
                <a:moveTo>
                  <a:pt x="1169827" y="71504"/>
                </a:moveTo>
                <a:lnTo>
                  <a:pt x="1169827" y="111518"/>
                </a:lnTo>
                <a:lnTo>
                  <a:pt x="1209841" y="111518"/>
                </a:lnTo>
                <a:lnTo>
                  <a:pt x="1209841" y="71504"/>
                </a:lnTo>
                <a:close/>
                <a:moveTo>
                  <a:pt x="1096112" y="71504"/>
                </a:moveTo>
                <a:lnTo>
                  <a:pt x="1096112" y="111518"/>
                </a:lnTo>
                <a:lnTo>
                  <a:pt x="1136125" y="111518"/>
                </a:lnTo>
                <a:lnTo>
                  <a:pt x="1136125" y="71504"/>
                </a:lnTo>
                <a:close/>
                <a:moveTo>
                  <a:pt x="1022396" y="71504"/>
                </a:moveTo>
                <a:lnTo>
                  <a:pt x="1022396" y="111518"/>
                </a:lnTo>
                <a:lnTo>
                  <a:pt x="1062410" y="111518"/>
                </a:lnTo>
                <a:lnTo>
                  <a:pt x="1062410" y="71504"/>
                </a:lnTo>
                <a:close/>
                <a:moveTo>
                  <a:pt x="948681" y="71504"/>
                </a:moveTo>
                <a:lnTo>
                  <a:pt x="948681" y="111518"/>
                </a:lnTo>
                <a:lnTo>
                  <a:pt x="988694" y="111518"/>
                </a:lnTo>
                <a:lnTo>
                  <a:pt x="988694" y="71504"/>
                </a:lnTo>
                <a:close/>
                <a:moveTo>
                  <a:pt x="874965" y="71504"/>
                </a:moveTo>
                <a:lnTo>
                  <a:pt x="874965" y="111518"/>
                </a:lnTo>
                <a:lnTo>
                  <a:pt x="914979" y="111518"/>
                </a:lnTo>
                <a:lnTo>
                  <a:pt x="914979" y="71504"/>
                </a:lnTo>
                <a:close/>
                <a:moveTo>
                  <a:pt x="801249" y="71504"/>
                </a:moveTo>
                <a:lnTo>
                  <a:pt x="801249" y="111518"/>
                </a:lnTo>
                <a:lnTo>
                  <a:pt x="841263" y="111518"/>
                </a:lnTo>
                <a:lnTo>
                  <a:pt x="841263" y="71504"/>
                </a:lnTo>
                <a:close/>
                <a:moveTo>
                  <a:pt x="727534" y="71504"/>
                </a:moveTo>
                <a:lnTo>
                  <a:pt x="727534" y="111518"/>
                </a:lnTo>
                <a:lnTo>
                  <a:pt x="767548" y="111518"/>
                </a:lnTo>
                <a:lnTo>
                  <a:pt x="767548" y="71504"/>
                </a:lnTo>
                <a:close/>
                <a:moveTo>
                  <a:pt x="653818" y="71504"/>
                </a:moveTo>
                <a:lnTo>
                  <a:pt x="653818" y="111518"/>
                </a:lnTo>
                <a:lnTo>
                  <a:pt x="693832" y="111518"/>
                </a:lnTo>
                <a:lnTo>
                  <a:pt x="693832" y="71504"/>
                </a:lnTo>
                <a:close/>
                <a:moveTo>
                  <a:pt x="580103" y="71504"/>
                </a:moveTo>
                <a:lnTo>
                  <a:pt x="580103" y="111518"/>
                </a:lnTo>
                <a:lnTo>
                  <a:pt x="620117" y="111518"/>
                </a:lnTo>
                <a:lnTo>
                  <a:pt x="620117" y="71504"/>
                </a:lnTo>
                <a:close/>
                <a:moveTo>
                  <a:pt x="506387" y="71504"/>
                </a:moveTo>
                <a:lnTo>
                  <a:pt x="506387" y="111518"/>
                </a:lnTo>
                <a:lnTo>
                  <a:pt x="546401" y="111518"/>
                </a:lnTo>
                <a:lnTo>
                  <a:pt x="546401" y="71504"/>
                </a:lnTo>
                <a:close/>
                <a:moveTo>
                  <a:pt x="432672" y="71504"/>
                </a:moveTo>
                <a:lnTo>
                  <a:pt x="432672" y="111518"/>
                </a:lnTo>
                <a:lnTo>
                  <a:pt x="472686" y="111518"/>
                </a:lnTo>
                <a:lnTo>
                  <a:pt x="472686" y="71504"/>
                </a:lnTo>
                <a:close/>
                <a:moveTo>
                  <a:pt x="358956" y="71504"/>
                </a:moveTo>
                <a:lnTo>
                  <a:pt x="358956" y="111518"/>
                </a:lnTo>
                <a:lnTo>
                  <a:pt x="398970" y="111518"/>
                </a:lnTo>
                <a:lnTo>
                  <a:pt x="398970" y="71504"/>
                </a:lnTo>
                <a:close/>
                <a:moveTo>
                  <a:pt x="285241" y="71504"/>
                </a:moveTo>
                <a:lnTo>
                  <a:pt x="285241" y="111518"/>
                </a:lnTo>
                <a:lnTo>
                  <a:pt x="325255" y="111518"/>
                </a:lnTo>
                <a:lnTo>
                  <a:pt x="325255" y="71504"/>
                </a:lnTo>
                <a:close/>
                <a:moveTo>
                  <a:pt x="211525" y="71504"/>
                </a:moveTo>
                <a:lnTo>
                  <a:pt x="211525" y="111518"/>
                </a:lnTo>
                <a:lnTo>
                  <a:pt x="251539" y="111518"/>
                </a:lnTo>
                <a:lnTo>
                  <a:pt x="251539" y="71504"/>
                </a:lnTo>
                <a:close/>
                <a:moveTo>
                  <a:pt x="137810" y="71504"/>
                </a:moveTo>
                <a:lnTo>
                  <a:pt x="137810" y="111518"/>
                </a:lnTo>
                <a:lnTo>
                  <a:pt x="177824" y="111518"/>
                </a:lnTo>
                <a:lnTo>
                  <a:pt x="177824" y="71504"/>
                </a:lnTo>
                <a:close/>
                <a:moveTo>
                  <a:pt x="64088" y="71504"/>
                </a:moveTo>
                <a:lnTo>
                  <a:pt x="64088" y="111518"/>
                </a:lnTo>
                <a:lnTo>
                  <a:pt x="104108" y="111518"/>
                </a:lnTo>
                <a:lnTo>
                  <a:pt x="104108" y="71504"/>
                </a:lnTo>
                <a:close/>
                <a:moveTo>
                  <a:pt x="30387" y="0"/>
                </a:moveTo>
                <a:lnTo>
                  <a:pt x="64088" y="0"/>
                </a:lnTo>
                <a:lnTo>
                  <a:pt x="64088" y="37802"/>
                </a:lnTo>
                <a:lnTo>
                  <a:pt x="104108" y="37802"/>
                </a:lnTo>
                <a:lnTo>
                  <a:pt x="104108" y="0"/>
                </a:lnTo>
                <a:lnTo>
                  <a:pt x="137810" y="0"/>
                </a:lnTo>
                <a:lnTo>
                  <a:pt x="137810" y="37802"/>
                </a:lnTo>
                <a:lnTo>
                  <a:pt x="177824" y="37802"/>
                </a:lnTo>
                <a:lnTo>
                  <a:pt x="177824" y="0"/>
                </a:lnTo>
                <a:lnTo>
                  <a:pt x="211525" y="0"/>
                </a:lnTo>
                <a:lnTo>
                  <a:pt x="211525" y="37802"/>
                </a:lnTo>
                <a:lnTo>
                  <a:pt x="251539" y="37802"/>
                </a:lnTo>
                <a:lnTo>
                  <a:pt x="251539" y="0"/>
                </a:lnTo>
                <a:lnTo>
                  <a:pt x="285241" y="0"/>
                </a:lnTo>
                <a:lnTo>
                  <a:pt x="285241" y="37802"/>
                </a:lnTo>
                <a:lnTo>
                  <a:pt x="325255" y="37802"/>
                </a:lnTo>
                <a:lnTo>
                  <a:pt x="325255" y="0"/>
                </a:lnTo>
                <a:lnTo>
                  <a:pt x="358956" y="0"/>
                </a:lnTo>
                <a:lnTo>
                  <a:pt x="358956" y="37802"/>
                </a:lnTo>
                <a:lnTo>
                  <a:pt x="398970" y="37802"/>
                </a:lnTo>
                <a:lnTo>
                  <a:pt x="398970" y="0"/>
                </a:lnTo>
                <a:lnTo>
                  <a:pt x="432672" y="0"/>
                </a:lnTo>
                <a:lnTo>
                  <a:pt x="432672" y="37802"/>
                </a:lnTo>
                <a:lnTo>
                  <a:pt x="472686" y="37802"/>
                </a:lnTo>
                <a:lnTo>
                  <a:pt x="472686" y="0"/>
                </a:lnTo>
                <a:lnTo>
                  <a:pt x="506387" y="0"/>
                </a:lnTo>
                <a:lnTo>
                  <a:pt x="506387" y="37802"/>
                </a:lnTo>
                <a:lnTo>
                  <a:pt x="546401" y="37802"/>
                </a:lnTo>
                <a:lnTo>
                  <a:pt x="546401" y="0"/>
                </a:lnTo>
                <a:lnTo>
                  <a:pt x="580103" y="0"/>
                </a:lnTo>
                <a:lnTo>
                  <a:pt x="580103" y="37802"/>
                </a:lnTo>
                <a:lnTo>
                  <a:pt x="620117" y="37802"/>
                </a:lnTo>
                <a:lnTo>
                  <a:pt x="620117" y="0"/>
                </a:lnTo>
                <a:lnTo>
                  <a:pt x="653818" y="0"/>
                </a:lnTo>
                <a:lnTo>
                  <a:pt x="653818" y="37802"/>
                </a:lnTo>
                <a:lnTo>
                  <a:pt x="693832" y="37802"/>
                </a:lnTo>
                <a:lnTo>
                  <a:pt x="693832" y="0"/>
                </a:lnTo>
                <a:lnTo>
                  <a:pt x="727534" y="0"/>
                </a:lnTo>
                <a:lnTo>
                  <a:pt x="727534" y="37802"/>
                </a:lnTo>
                <a:lnTo>
                  <a:pt x="767548" y="37802"/>
                </a:lnTo>
                <a:lnTo>
                  <a:pt x="767548" y="0"/>
                </a:lnTo>
                <a:lnTo>
                  <a:pt x="801249" y="0"/>
                </a:lnTo>
                <a:lnTo>
                  <a:pt x="801249" y="37802"/>
                </a:lnTo>
                <a:lnTo>
                  <a:pt x="841263" y="37802"/>
                </a:lnTo>
                <a:lnTo>
                  <a:pt x="841263" y="0"/>
                </a:lnTo>
                <a:lnTo>
                  <a:pt x="874965" y="0"/>
                </a:lnTo>
                <a:lnTo>
                  <a:pt x="874965" y="37802"/>
                </a:lnTo>
                <a:lnTo>
                  <a:pt x="914979" y="37802"/>
                </a:lnTo>
                <a:lnTo>
                  <a:pt x="914979" y="0"/>
                </a:lnTo>
                <a:lnTo>
                  <a:pt x="948681" y="0"/>
                </a:lnTo>
                <a:lnTo>
                  <a:pt x="948681" y="37802"/>
                </a:lnTo>
                <a:lnTo>
                  <a:pt x="988694" y="37802"/>
                </a:lnTo>
                <a:lnTo>
                  <a:pt x="988694" y="0"/>
                </a:lnTo>
                <a:lnTo>
                  <a:pt x="1022396" y="0"/>
                </a:lnTo>
                <a:lnTo>
                  <a:pt x="1022396" y="37802"/>
                </a:lnTo>
                <a:lnTo>
                  <a:pt x="1062410" y="37802"/>
                </a:lnTo>
                <a:lnTo>
                  <a:pt x="1062410" y="0"/>
                </a:lnTo>
                <a:lnTo>
                  <a:pt x="1096112" y="0"/>
                </a:lnTo>
                <a:lnTo>
                  <a:pt x="1096112" y="37802"/>
                </a:lnTo>
                <a:lnTo>
                  <a:pt x="1136125" y="37802"/>
                </a:lnTo>
                <a:lnTo>
                  <a:pt x="1136125" y="0"/>
                </a:lnTo>
                <a:lnTo>
                  <a:pt x="1169827" y="0"/>
                </a:lnTo>
                <a:lnTo>
                  <a:pt x="1169827" y="37802"/>
                </a:lnTo>
                <a:lnTo>
                  <a:pt x="1209841" y="37802"/>
                </a:lnTo>
                <a:lnTo>
                  <a:pt x="1209841" y="0"/>
                </a:lnTo>
                <a:lnTo>
                  <a:pt x="1243543" y="0"/>
                </a:lnTo>
                <a:lnTo>
                  <a:pt x="1243543" y="37802"/>
                </a:lnTo>
                <a:lnTo>
                  <a:pt x="1283557" y="37802"/>
                </a:lnTo>
                <a:lnTo>
                  <a:pt x="1283557" y="0"/>
                </a:lnTo>
                <a:lnTo>
                  <a:pt x="1317258" y="0"/>
                </a:lnTo>
                <a:lnTo>
                  <a:pt x="1317258" y="37802"/>
                </a:lnTo>
                <a:lnTo>
                  <a:pt x="1357271" y="37802"/>
                </a:lnTo>
                <a:lnTo>
                  <a:pt x="1357271" y="0"/>
                </a:lnTo>
                <a:lnTo>
                  <a:pt x="1390973" y="0"/>
                </a:lnTo>
                <a:lnTo>
                  <a:pt x="1390973" y="37802"/>
                </a:lnTo>
                <a:lnTo>
                  <a:pt x="1430986" y="37802"/>
                </a:lnTo>
                <a:lnTo>
                  <a:pt x="1430986" y="0"/>
                </a:lnTo>
                <a:lnTo>
                  <a:pt x="1464688" y="0"/>
                </a:lnTo>
                <a:lnTo>
                  <a:pt x="1464688" y="37802"/>
                </a:lnTo>
                <a:lnTo>
                  <a:pt x="1504702" y="37802"/>
                </a:lnTo>
                <a:lnTo>
                  <a:pt x="1504702" y="0"/>
                </a:lnTo>
                <a:lnTo>
                  <a:pt x="1538404" y="0"/>
                </a:lnTo>
                <a:lnTo>
                  <a:pt x="1538404" y="37802"/>
                </a:lnTo>
                <a:lnTo>
                  <a:pt x="1578418" y="37802"/>
                </a:lnTo>
                <a:lnTo>
                  <a:pt x="1578418" y="0"/>
                </a:lnTo>
                <a:lnTo>
                  <a:pt x="1612120" y="0"/>
                </a:lnTo>
                <a:lnTo>
                  <a:pt x="1612120" y="37802"/>
                </a:lnTo>
                <a:lnTo>
                  <a:pt x="1652133" y="37802"/>
                </a:lnTo>
                <a:lnTo>
                  <a:pt x="1652133" y="0"/>
                </a:lnTo>
                <a:lnTo>
                  <a:pt x="1685835" y="0"/>
                </a:lnTo>
                <a:lnTo>
                  <a:pt x="1685835" y="37802"/>
                </a:lnTo>
                <a:lnTo>
                  <a:pt x="1725849" y="37802"/>
                </a:lnTo>
                <a:lnTo>
                  <a:pt x="1725849" y="0"/>
                </a:lnTo>
                <a:lnTo>
                  <a:pt x="1759551" y="0"/>
                </a:lnTo>
                <a:lnTo>
                  <a:pt x="1759551" y="37802"/>
                </a:lnTo>
                <a:lnTo>
                  <a:pt x="1799565" y="37802"/>
                </a:lnTo>
                <a:lnTo>
                  <a:pt x="1799565" y="0"/>
                </a:lnTo>
                <a:lnTo>
                  <a:pt x="1833266" y="0"/>
                </a:lnTo>
                <a:lnTo>
                  <a:pt x="1833266" y="37802"/>
                </a:lnTo>
                <a:lnTo>
                  <a:pt x="1873280" y="37802"/>
                </a:lnTo>
                <a:lnTo>
                  <a:pt x="1873280" y="0"/>
                </a:lnTo>
                <a:lnTo>
                  <a:pt x="1906981" y="0"/>
                </a:lnTo>
                <a:lnTo>
                  <a:pt x="1906981" y="37802"/>
                </a:lnTo>
                <a:lnTo>
                  <a:pt x="1946995" y="37802"/>
                </a:lnTo>
                <a:lnTo>
                  <a:pt x="1946995" y="0"/>
                </a:lnTo>
                <a:lnTo>
                  <a:pt x="1980697" y="0"/>
                </a:lnTo>
                <a:lnTo>
                  <a:pt x="1980697" y="37802"/>
                </a:lnTo>
                <a:lnTo>
                  <a:pt x="2020711" y="37802"/>
                </a:lnTo>
                <a:lnTo>
                  <a:pt x="2020711" y="0"/>
                </a:lnTo>
                <a:lnTo>
                  <a:pt x="2054412" y="0"/>
                </a:lnTo>
                <a:lnTo>
                  <a:pt x="2054412" y="37802"/>
                </a:lnTo>
                <a:lnTo>
                  <a:pt x="2094426" y="37802"/>
                </a:lnTo>
                <a:lnTo>
                  <a:pt x="2094426" y="0"/>
                </a:lnTo>
                <a:lnTo>
                  <a:pt x="2128128" y="0"/>
                </a:lnTo>
                <a:lnTo>
                  <a:pt x="2128128" y="37802"/>
                </a:lnTo>
                <a:lnTo>
                  <a:pt x="2168142" y="37802"/>
                </a:lnTo>
                <a:lnTo>
                  <a:pt x="2168142" y="0"/>
                </a:lnTo>
                <a:lnTo>
                  <a:pt x="2201843" y="0"/>
                </a:lnTo>
                <a:lnTo>
                  <a:pt x="2201843" y="37802"/>
                </a:lnTo>
                <a:lnTo>
                  <a:pt x="2241857" y="37802"/>
                </a:lnTo>
                <a:lnTo>
                  <a:pt x="2241857" y="0"/>
                </a:lnTo>
                <a:lnTo>
                  <a:pt x="2275559" y="0"/>
                </a:lnTo>
                <a:lnTo>
                  <a:pt x="2275559" y="37802"/>
                </a:lnTo>
                <a:lnTo>
                  <a:pt x="2315573" y="37802"/>
                </a:lnTo>
                <a:lnTo>
                  <a:pt x="2315573" y="0"/>
                </a:lnTo>
                <a:lnTo>
                  <a:pt x="2349275" y="0"/>
                </a:lnTo>
                <a:lnTo>
                  <a:pt x="2349275" y="37802"/>
                </a:lnTo>
                <a:lnTo>
                  <a:pt x="2389288" y="37802"/>
                </a:lnTo>
                <a:lnTo>
                  <a:pt x="2389288" y="0"/>
                </a:lnTo>
                <a:lnTo>
                  <a:pt x="2422990" y="0"/>
                </a:lnTo>
                <a:lnTo>
                  <a:pt x="2422990" y="37802"/>
                </a:lnTo>
                <a:lnTo>
                  <a:pt x="2463004" y="37802"/>
                </a:lnTo>
                <a:lnTo>
                  <a:pt x="2463004" y="0"/>
                </a:lnTo>
                <a:lnTo>
                  <a:pt x="2496706" y="0"/>
                </a:lnTo>
                <a:lnTo>
                  <a:pt x="2496706" y="37802"/>
                </a:lnTo>
                <a:lnTo>
                  <a:pt x="2536719" y="37802"/>
                </a:lnTo>
                <a:lnTo>
                  <a:pt x="2536719" y="0"/>
                </a:lnTo>
                <a:lnTo>
                  <a:pt x="2570421" y="0"/>
                </a:lnTo>
                <a:lnTo>
                  <a:pt x="2570421" y="37802"/>
                </a:lnTo>
                <a:lnTo>
                  <a:pt x="2610435" y="37802"/>
                </a:lnTo>
                <a:lnTo>
                  <a:pt x="2610435" y="0"/>
                </a:lnTo>
                <a:lnTo>
                  <a:pt x="2644137" y="0"/>
                </a:lnTo>
                <a:lnTo>
                  <a:pt x="2644137" y="37802"/>
                </a:lnTo>
                <a:lnTo>
                  <a:pt x="2689355" y="37802"/>
                </a:lnTo>
                <a:lnTo>
                  <a:pt x="2689355" y="71504"/>
                </a:lnTo>
                <a:lnTo>
                  <a:pt x="2644137" y="71504"/>
                </a:lnTo>
                <a:lnTo>
                  <a:pt x="2644137" y="111518"/>
                </a:lnTo>
                <a:lnTo>
                  <a:pt x="2689355" y="111518"/>
                </a:lnTo>
                <a:lnTo>
                  <a:pt x="2689355" y="145219"/>
                </a:lnTo>
                <a:lnTo>
                  <a:pt x="2644137" y="145219"/>
                </a:lnTo>
                <a:lnTo>
                  <a:pt x="2644137" y="185233"/>
                </a:lnTo>
                <a:lnTo>
                  <a:pt x="2689355" y="185233"/>
                </a:lnTo>
                <a:lnTo>
                  <a:pt x="2689355" y="218935"/>
                </a:lnTo>
                <a:lnTo>
                  <a:pt x="2644137" y="218935"/>
                </a:lnTo>
                <a:lnTo>
                  <a:pt x="2644137" y="258949"/>
                </a:lnTo>
                <a:lnTo>
                  <a:pt x="2689355" y="258949"/>
                </a:lnTo>
                <a:lnTo>
                  <a:pt x="2689355" y="292650"/>
                </a:lnTo>
                <a:lnTo>
                  <a:pt x="2644137" y="292650"/>
                </a:lnTo>
                <a:lnTo>
                  <a:pt x="2644137" y="332664"/>
                </a:lnTo>
                <a:lnTo>
                  <a:pt x="2689355" y="332664"/>
                </a:lnTo>
                <a:lnTo>
                  <a:pt x="2689355" y="366366"/>
                </a:lnTo>
                <a:lnTo>
                  <a:pt x="2644137" y="366366"/>
                </a:lnTo>
                <a:lnTo>
                  <a:pt x="2644137" y="406379"/>
                </a:lnTo>
                <a:lnTo>
                  <a:pt x="2689355" y="406379"/>
                </a:lnTo>
                <a:lnTo>
                  <a:pt x="2689355" y="440081"/>
                </a:lnTo>
                <a:lnTo>
                  <a:pt x="2644137" y="440081"/>
                </a:lnTo>
                <a:lnTo>
                  <a:pt x="2644137" y="480095"/>
                </a:lnTo>
                <a:lnTo>
                  <a:pt x="2689355" y="480095"/>
                </a:lnTo>
                <a:lnTo>
                  <a:pt x="2689355" y="513797"/>
                </a:lnTo>
                <a:lnTo>
                  <a:pt x="2644137" y="513797"/>
                </a:lnTo>
                <a:lnTo>
                  <a:pt x="2644137" y="553811"/>
                </a:lnTo>
                <a:lnTo>
                  <a:pt x="2689355" y="553811"/>
                </a:lnTo>
                <a:lnTo>
                  <a:pt x="2689355" y="587512"/>
                </a:lnTo>
                <a:lnTo>
                  <a:pt x="2644137" y="587512"/>
                </a:lnTo>
                <a:lnTo>
                  <a:pt x="2644137" y="627526"/>
                </a:lnTo>
                <a:lnTo>
                  <a:pt x="2689355" y="627526"/>
                </a:lnTo>
                <a:lnTo>
                  <a:pt x="2689355" y="661228"/>
                </a:lnTo>
                <a:lnTo>
                  <a:pt x="2644137" y="661228"/>
                </a:lnTo>
                <a:lnTo>
                  <a:pt x="2644137" y="701242"/>
                </a:lnTo>
                <a:lnTo>
                  <a:pt x="2689355" y="701242"/>
                </a:lnTo>
                <a:lnTo>
                  <a:pt x="2689355" y="734944"/>
                </a:lnTo>
                <a:lnTo>
                  <a:pt x="2644137" y="734944"/>
                </a:lnTo>
                <a:lnTo>
                  <a:pt x="2644137" y="774957"/>
                </a:lnTo>
                <a:lnTo>
                  <a:pt x="2689355" y="774957"/>
                </a:lnTo>
                <a:lnTo>
                  <a:pt x="2689355" y="808659"/>
                </a:lnTo>
                <a:lnTo>
                  <a:pt x="2644137" y="808659"/>
                </a:lnTo>
                <a:lnTo>
                  <a:pt x="2644137" y="848673"/>
                </a:lnTo>
                <a:lnTo>
                  <a:pt x="2689355" y="848673"/>
                </a:lnTo>
                <a:lnTo>
                  <a:pt x="2689355" y="882374"/>
                </a:lnTo>
                <a:lnTo>
                  <a:pt x="2644137" y="882374"/>
                </a:lnTo>
                <a:lnTo>
                  <a:pt x="2644137" y="922387"/>
                </a:lnTo>
                <a:lnTo>
                  <a:pt x="2689355" y="922387"/>
                </a:lnTo>
                <a:lnTo>
                  <a:pt x="2689355" y="956089"/>
                </a:lnTo>
                <a:lnTo>
                  <a:pt x="2644137" y="956089"/>
                </a:lnTo>
                <a:lnTo>
                  <a:pt x="2644137" y="996104"/>
                </a:lnTo>
                <a:lnTo>
                  <a:pt x="2689355" y="996104"/>
                </a:lnTo>
                <a:lnTo>
                  <a:pt x="2689355" y="1029805"/>
                </a:lnTo>
                <a:lnTo>
                  <a:pt x="2644137" y="1029805"/>
                </a:lnTo>
                <a:lnTo>
                  <a:pt x="2644137" y="1069819"/>
                </a:lnTo>
                <a:lnTo>
                  <a:pt x="2689355" y="1069819"/>
                </a:lnTo>
                <a:lnTo>
                  <a:pt x="2689355" y="1103521"/>
                </a:lnTo>
                <a:lnTo>
                  <a:pt x="2644137" y="1103521"/>
                </a:lnTo>
                <a:lnTo>
                  <a:pt x="2644137" y="1143535"/>
                </a:lnTo>
                <a:lnTo>
                  <a:pt x="2689355" y="1143535"/>
                </a:lnTo>
                <a:lnTo>
                  <a:pt x="2689355" y="1177237"/>
                </a:lnTo>
                <a:lnTo>
                  <a:pt x="2644137" y="1177237"/>
                </a:lnTo>
                <a:lnTo>
                  <a:pt x="2644137" y="1217251"/>
                </a:lnTo>
                <a:lnTo>
                  <a:pt x="2689355" y="1217251"/>
                </a:lnTo>
                <a:lnTo>
                  <a:pt x="2689355" y="1250953"/>
                </a:lnTo>
                <a:lnTo>
                  <a:pt x="2644137" y="1250953"/>
                </a:lnTo>
                <a:lnTo>
                  <a:pt x="2644137" y="1290965"/>
                </a:lnTo>
                <a:lnTo>
                  <a:pt x="2689355" y="1290965"/>
                </a:lnTo>
                <a:lnTo>
                  <a:pt x="2689355" y="1324668"/>
                </a:lnTo>
                <a:lnTo>
                  <a:pt x="2644137" y="1324668"/>
                </a:lnTo>
                <a:lnTo>
                  <a:pt x="2644137" y="1364681"/>
                </a:lnTo>
                <a:lnTo>
                  <a:pt x="2689355" y="1364681"/>
                </a:lnTo>
                <a:lnTo>
                  <a:pt x="2689355" y="1398382"/>
                </a:lnTo>
                <a:lnTo>
                  <a:pt x="2644137" y="1398382"/>
                </a:lnTo>
                <a:lnTo>
                  <a:pt x="2644137" y="1438396"/>
                </a:lnTo>
                <a:lnTo>
                  <a:pt x="2689355" y="1438396"/>
                </a:lnTo>
                <a:lnTo>
                  <a:pt x="2689355" y="1472098"/>
                </a:lnTo>
                <a:lnTo>
                  <a:pt x="2644137" y="1472098"/>
                </a:lnTo>
                <a:lnTo>
                  <a:pt x="2644137" y="1512112"/>
                </a:lnTo>
                <a:lnTo>
                  <a:pt x="2689355" y="1512112"/>
                </a:lnTo>
                <a:lnTo>
                  <a:pt x="2689355" y="1545813"/>
                </a:lnTo>
                <a:lnTo>
                  <a:pt x="2644137" y="1545813"/>
                </a:lnTo>
                <a:lnTo>
                  <a:pt x="2644137" y="1585827"/>
                </a:lnTo>
                <a:lnTo>
                  <a:pt x="2689355" y="1585827"/>
                </a:lnTo>
                <a:lnTo>
                  <a:pt x="2689355" y="1619529"/>
                </a:lnTo>
                <a:lnTo>
                  <a:pt x="2644137" y="1619529"/>
                </a:lnTo>
                <a:lnTo>
                  <a:pt x="2644137" y="1659543"/>
                </a:lnTo>
                <a:lnTo>
                  <a:pt x="2689355" y="1659543"/>
                </a:lnTo>
                <a:lnTo>
                  <a:pt x="2689355" y="1693244"/>
                </a:lnTo>
                <a:lnTo>
                  <a:pt x="2644137" y="1693244"/>
                </a:lnTo>
                <a:lnTo>
                  <a:pt x="2644137" y="1733258"/>
                </a:lnTo>
                <a:lnTo>
                  <a:pt x="2689355" y="1733258"/>
                </a:lnTo>
                <a:lnTo>
                  <a:pt x="2689355" y="1766960"/>
                </a:lnTo>
                <a:lnTo>
                  <a:pt x="2644137" y="1766960"/>
                </a:lnTo>
                <a:lnTo>
                  <a:pt x="2644137" y="1806974"/>
                </a:lnTo>
                <a:lnTo>
                  <a:pt x="2689355" y="1806974"/>
                </a:lnTo>
                <a:lnTo>
                  <a:pt x="2689355" y="1840675"/>
                </a:lnTo>
                <a:lnTo>
                  <a:pt x="2644137" y="1840675"/>
                </a:lnTo>
                <a:lnTo>
                  <a:pt x="2644137" y="1880689"/>
                </a:lnTo>
                <a:lnTo>
                  <a:pt x="2689355" y="1880689"/>
                </a:lnTo>
                <a:lnTo>
                  <a:pt x="2689355" y="1914391"/>
                </a:lnTo>
                <a:lnTo>
                  <a:pt x="2644137" y="1914391"/>
                </a:lnTo>
                <a:lnTo>
                  <a:pt x="2644137" y="1954405"/>
                </a:lnTo>
                <a:lnTo>
                  <a:pt x="2689355" y="1954405"/>
                </a:lnTo>
                <a:lnTo>
                  <a:pt x="2689355" y="1988107"/>
                </a:lnTo>
                <a:lnTo>
                  <a:pt x="2644137" y="1988107"/>
                </a:lnTo>
                <a:lnTo>
                  <a:pt x="2644137" y="2028120"/>
                </a:lnTo>
                <a:lnTo>
                  <a:pt x="2689355" y="2028120"/>
                </a:lnTo>
                <a:lnTo>
                  <a:pt x="2689355" y="2061822"/>
                </a:lnTo>
                <a:lnTo>
                  <a:pt x="2644137" y="2061822"/>
                </a:lnTo>
                <a:lnTo>
                  <a:pt x="2644137" y="2101836"/>
                </a:lnTo>
                <a:lnTo>
                  <a:pt x="2689355" y="2101836"/>
                </a:lnTo>
                <a:lnTo>
                  <a:pt x="2689355" y="2135538"/>
                </a:lnTo>
                <a:lnTo>
                  <a:pt x="2644137" y="2135538"/>
                </a:lnTo>
                <a:lnTo>
                  <a:pt x="2644137" y="2175551"/>
                </a:lnTo>
                <a:lnTo>
                  <a:pt x="2689355" y="2175551"/>
                </a:lnTo>
                <a:lnTo>
                  <a:pt x="2689355" y="2209253"/>
                </a:lnTo>
                <a:lnTo>
                  <a:pt x="2644137" y="2209253"/>
                </a:lnTo>
                <a:lnTo>
                  <a:pt x="2644137" y="2249267"/>
                </a:lnTo>
                <a:lnTo>
                  <a:pt x="2689355" y="2249267"/>
                </a:lnTo>
                <a:lnTo>
                  <a:pt x="2689355" y="2282969"/>
                </a:lnTo>
                <a:lnTo>
                  <a:pt x="2644137" y="2282969"/>
                </a:lnTo>
                <a:lnTo>
                  <a:pt x="2644137" y="2322982"/>
                </a:lnTo>
                <a:lnTo>
                  <a:pt x="2689355" y="2322982"/>
                </a:lnTo>
                <a:lnTo>
                  <a:pt x="2689355" y="2356684"/>
                </a:lnTo>
                <a:lnTo>
                  <a:pt x="2644137" y="2356684"/>
                </a:lnTo>
                <a:lnTo>
                  <a:pt x="2644137" y="2396698"/>
                </a:lnTo>
                <a:lnTo>
                  <a:pt x="2689355" y="2396698"/>
                </a:lnTo>
                <a:lnTo>
                  <a:pt x="2689355" y="2430400"/>
                </a:lnTo>
                <a:lnTo>
                  <a:pt x="2644137" y="2430400"/>
                </a:lnTo>
                <a:lnTo>
                  <a:pt x="2644137" y="2470414"/>
                </a:lnTo>
                <a:lnTo>
                  <a:pt x="2689355" y="2470414"/>
                </a:lnTo>
                <a:lnTo>
                  <a:pt x="2689355" y="2504115"/>
                </a:lnTo>
                <a:lnTo>
                  <a:pt x="2644137" y="2504115"/>
                </a:lnTo>
                <a:lnTo>
                  <a:pt x="2644137" y="2544129"/>
                </a:lnTo>
                <a:lnTo>
                  <a:pt x="2689355" y="2544129"/>
                </a:lnTo>
                <a:lnTo>
                  <a:pt x="2689355" y="2577831"/>
                </a:lnTo>
                <a:lnTo>
                  <a:pt x="2644137" y="2577831"/>
                </a:lnTo>
                <a:lnTo>
                  <a:pt x="2644137" y="2617850"/>
                </a:lnTo>
                <a:lnTo>
                  <a:pt x="2689355" y="2617850"/>
                </a:lnTo>
                <a:lnTo>
                  <a:pt x="2689355" y="2651552"/>
                </a:lnTo>
                <a:lnTo>
                  <a:pt x="2644137" y="2651552"/>
                </a:lnTo>
                <a:lnTo>
                  <a:pt x="2644137" y="2689355"/>
                </a:lnTo>
                <a:lnTo>
                  <a:pt x="2610435" y="2689355"/>
                </a:lnTo>
                <a:lnTo>
                  <a:pt x="2610435" y="2651552"/>
                </a:lnTo>
                <a:lnTo>
                  <a:pt x="2570421" y="2651552"/>
                </a:lnTo>
                <a:lnTo>
                  <a:pt x="2570421" y="2689355"/>
                </a:lnTo>
                <a:lnTo>
                  <a:pt x="2536719" y="2689355"/>
                </a:lnTo>
                <a:lnTo>
                  <a:pt x="2536719" y="2651552"/>
                </a:lnTo>
                <a:lnTo>
                  <a:pt x="2496706" y="2651552"/>
                </a:lnTo>
                <a:lnTo>
                  <a:pt x="2496706" y="2689355"/>
                </a:lnTo>
                <a:lnTo>
                  <a:pt x="2463004" y="2689355"/>
                </a:lnTo>
                <a:lnTo>
                  <a:pt x="2463004" y="2651552"/>
                </a:lnTo>
                <a:lnTo>
                  <a:pt x="2422990" y="2651552"/>
                </a:lnTo>
                <a:lnTo>
                  <a:pt x="2422990" y="2689355"/>
                </a:lnTo>
                <a:lnTo>
                  <a:pt x="2389288" y="2689355"/>
                </a:lnTo>
                <a:lnTo>
                  <a:pt x="2389288" y="2651552"/>
                </a:lnTo>
                <a:lnTo>
                  <a:pt x="2349275" y="2651552"/>
                </a:lnTo>
                <a:lnTo>
                  <a:pt x="2349275" y="2689355"/>
                </a:lnTo>
                <a:lnTo>
                  <a:pt x="2315573" y="2689355"/>
                </a:lnTo>
                <a:lnTo>
                  <a:pt x="2315573" y="2651552"/>
                </a:lnTo>
                <a:lnTo>
                  <a:pt x="2275559" y="2651552"/>
                </a:lnTo>
                <a:lnTo>
                  <a:pt x="2275559" y="2689355"/>
                </a:lnTo>
                <a:lnTo>
                  <a:pt x="2241857" y="2689355"/>
                </a:lnTo>
                <a:lnTo>
                  <a:pt x="2241857" y="2651552"/>
                </a:lnTo>
                <a:lnTo>
                  <a:pt x="2201843" y="2651552"/>
                </a:lnTo>
                <a:lnTo>
                  <a:pt x="2201843" y="2689355"/>
                </a:lnTo>
                <a:lnTo>
                  <a:pt x="2168142" y="2689355"/>
                </a:lnTo>
                <a:lnTo>
                  <a:pt x="2168142" y="2651552"/>
                </a:lnTo>
                <a:lnTo>
                  <a:pt x="2128128" y="2651552"/>
                </a:lnTo>
                <a:lnTo>
                  <a:pt x="2128128" y="2689355"/>
                </a:lnTo>
                <a:lnTo>
                  <a:pt x="2094426" y="2689355"/>
                </a:lnTo>
                <a:lnTo>
                  <a:pt x="2094426" y="2651552"/>
                </a:lnTo>
                <a:lnTo>
                  <a:pt x="2054412" y="2651552"/>
                </a:lnTo>
                <a:lnTo>
                  <a:pt x="2054412" y="2689355"/>
                </a:lnTo>
                <a:lnTo>
                  <a:pt x="2020711" y="2689355"/>
                </a:lnTo>
                <a:lnTo>
                  <a:pt x="2020711" y="2651552"/>
                </a:lnTo>
                <a:lnTo>
                  <a:pt x="1980697" y="2651552"/>
                </a:lnTo>
                <a:lnTo>
                  <a:pt x="1980697" y="2689355"/>
                </a:lnTo>
                <a:lnTo>
                  <a:pt x="1946995" y="2689355"/>
                </a:lnTo>
                <a:lnTo>
                  <a:pt x="1946995" y="2651552"/>
                </a:lnTo>
                <a:lnTo>
                  <a:pt x="1906981" y="2651552"/>
                </a:lnTo>
                <a:lnTo>
                  <a:pt x="1906981" y="2689355"/>
                </a:lnTo>
                <a:lnTo>
                  <a:pt x="1873280" y="2689355"/>
                </a:lnTo>
                <a:lnTo>
                  <a:pt x="1873280" y="2651552"/>
                </a:lnTo>
                <a:lnTo>
                  <a:pt x="1833266" y="2651552"/>
                </a:lnTo>
                <a:lnTo>
                  <a:pt x="1833266" y="2689355"/>
                </a:lnTo>
                <a:lnTo>
                  <a:pt x="1799565" y="2689355"/>
                </a:lnTo>
                <a:lnTo>
                  <a:pt x="1799565" y="2651552"/>
                </a:lnTo>
                <a:lnTo>
                  <a:pt x="1759551" y="2651552"/>
                </a:lnTo>
                <a:lnTo>
                  <a:pt x="1759551" y="2689355"/>
                </a:lnTo>
                <a:lnTo>
                  <a:pt x="1725849" y="2689355"/>
                </a:lnTo>
                <a:lnTo>
                  <a:pt x="1725849" y="2651552"/>
                </a:lnTo>
                <a:lnTo>
                  <a:pt x="1685835" y="2651552"/>
                </a:lnTo>
                <a:lnTo>
                  <a:pt x="1685835" y="2689355"/>
                </a:lnTo>
                <a:lnTo>
                  <a:pt x="1652133" y="2689355"/>
                </a:lnTo>
                <a:lnTo>
                  <a:pt x="1652133" y="2651552"/>
                </a:lnTo>
                <a:lnTo>
                  <a:pt x="1612120" y="2651552"/>
                </a:lnTo>
                <a:lnTo>
                  <a:pt x="1612120" y="2689355"/>
                </a:lnTo>
                <a:lnTo>
                  <a:pt x="1578418" y="2689355"/>
                </a:lnTo>
                <a:lnTo>
                  <a:pt x="1578418" y="2651552"/>
                </a:lnTo>
                <a:lnTo>
                  <a:pt x="1538404" y="2651552"/>
                </a:lnTo>
                <a:lnTo>
                  <a:pt x="1538404" y="2689355"/>
                </a:lnTo>
                <a:lnTo>
                  <a:pt x="1504702" y="2689355"/>
                </a:lnTo>
                <a:lnTo>
                  <a:pt x="1504702" y="2651552"/>
                </a:lnTo>
                <a:lnTo>
                  <a:pt x="1464688" y="2651552"/>
                </a:lnTo>
                <a:lnTo>
                  <a:pt x="1464688" y="2689355"/>
                </a:lnTo>
                <a:lnTo>
                  <a:pt x="1430986" y="2689355"/>
                </a:lnTo>
                <a:lnTo>
                  <a:pt x="1430986" y="2651552"/>
                </a:lnTo>
                <a:lnTo>
                  <a:pt x="1390973" y="2651552"/>
                </a:lnTo>
                <a:lnTo>
                  <a:pt x="1390973" y="2689355"/>
                </a:lnTo>
                <a:lnTo>
                  <a:pt x="1357271" y="2689355"/>
                </a:lnTo>
                <a:lnTo>
                  <a:pt x="1357271" y="2651552"/>
                </a:lnTo>
                <a:lnTo>
                  <a:pt x="1317258" y="2651552"/>
                </a:lnTo>
                <a:lnTo>
                  <a:pt x="1317258" y="2689355"/>
                </a:lnTo>
                <a:lnTo>
                  <a:pt x="1283557" y="2689355"/>
                </a:lnTo>
                <a:lnTo>
                  <a:pt x="1283557" y="2651552"/>
                </a:lnTo>
                <a:lnTo>
                  <a:pt x="1243543" y="2651552"/>
                </a:lnTo>
                <a:lnTo>
                  <a:pt x="1243543" y="2689355"/>
                </a:lnTo>
                <a:lnTo>
                  <a:pt x="1209841" y="2689355"/>
                </a:lnTo>
                <a:lnTo>
                  <a:pt x="1209841" y="2651552"/>
                </a:lnTo>
                <a:lnTo>
                  <a:pt x="1169827" y="2651552"/>
                </a:lnTo>
                <a:lnTo>
                  <a:pt x="1169827" y="2689355"/>
                </a:lnTo>
                <a:lnTo>
                  <a:pt x="1136125" y="2689355"/>
                </a:lnTo>
                <a:lnTo>
                  <a:pt x="1136125" y="2651552"/>
                </a:lnTo>
                <a:lnTo>
                  <a:pt x="1096112" y="2651552"/>
                </a:lnTo>
                <a:lnTo>
                  <a:pt x="1096112" y="2689355"/>
                </a:lnTo>
                <a:lnTo>
                  <a:pt x="1062410" y="2689355"/>
                </a:lnTo>
                <a:lnTo>
                  <a:pt x="1062410" y="2651552"/>
                </a:lnTo>
                <a:lnTo>
                  <a:pt x="1022396" y="2651552"/>
                </a:lnTo>
                <a:lnTo>
                  <a:pt x="1022396" y="2689355"/>
                </a:lnTo>
                <a:lnTo>
                  <a:pt x="988694" y="2689355"/>
                </a:lnTo>
                <a:lnTo>
                  <a:pt x="988694" y="2651552"/>
                </a:lnTo>
                <a:lnTo>
                  <a:pt x="948681" y="2651552"/>
                </a:lnTo>
                <a:lnTo>
                  <a:pt x="948681" y="2689355"/>
                </a:lnTo>
                <a:lnTo>
                  <a:pt x="914979" y="2689355"/>
                </a:lnTo>
                <a:lnTo>
                  <a:pt x="914979" y="2651552"/>
                </a:lnTo>
                <a:lnTo>
                  <a:pt x="874965" y="2651552"/>
                </a:lnTo>
                <a:lnTo>
                  <a:pt x="874965" y="2689355"/>
                </a:lnTo>
                <a:lnTo>
                  <a:pt x="841263" y="2689355"/>
                </a:lnTo>
                <a:lnTo>
                  <a:pt x="841263" y="2651552"/>
                </a:lnTo>
                <a:lnTo>
                  <a:pt x="801249" y="2651552"/>
                </a:lnTo>
                <a:lnTo>
                  <a:pt x="801249" y="2689355"/>
                </a:lnTo>
                <a:lnTo>
                  <a:pt x="767548" y="2689355"/>
                </a:lnTo>
                <a:lnTo>
                  <a:pt x="767548" y="2651552"/>
                </a:lnTo>
                <a:lnTo>
                  <a:pt x="727534" y="2651552"/>
                </a:lnTo>
                <a:lnTo>
                  <a:pt x="727534" y="2689355"/>
                </a:lnTo>
                <a:lnTo>
                  <a:pt x="693832" y="2689355"/>
                </a:lnTo>
                <a:lnTo>
                  <a:pt x="693832" y="2651552"/>
                </a:lnTo>
                <a:lnTo>
                  <a:pt x="653818" y="2651552"/>
                </a:lnTo>
                <a:lnTo>
                  <a:pt x="653818" y="2689355"/>
                </a:lnTo>
                <a:lnTo>
                  <a:pt x="620117" y="2689355"/>
                </a:lnTo>
                <a:lnTo>
                  <a:pt x="620117" y="2651552"/>
                </a:lnTo>
                <a:lnTo>
                  <a:pt x="580103" y="2651552"/>
                </a:lnTo>
                <a:lnTo>
                  <a:pt x="580103" y="2689355"/>
                </a:lnTo>
                <a:lnTo>
                  <a:pt x="546401" y="2689355"/>
                </a:lnTo>
                <a:lnTo>
                  <a:pt x="546401" y="2651552"/>
                </a:lnTo>
                <a:lnTo>
                  <a:pt x="506387" y="2651552"/>
                </a:lnTo>
                <a:lnTo>
                  <a:pt x="506387" y="2689355"/>
                </a:lnTo>
                <a:lnTo>
                  <a:pt x="472686" y="2689355"/>
                </a:lnTo>
                <a:lnTo>
                  <a:pt x="472686" y="2651552"/>
                </a:lnTo>
                <a:lnTo>
                  <a:pt x="432672" y="2651552"/>
                </a:lnTo>
                <a:lnTo>
                  <a:pt x="432672" y="2689355"/>
                </a:lnTo>
                <a:lnTo>
                  <a:pt x="398970" y="2689355"/>
                </a:lnTo>
                <a:lnTo>
                  <a:pt x="398970" y="2651552"/>
                </a:lnTo>
                <a:lnTo>
                  <a:pt x="358956" y="2651552"/>
                </a:lnTo>
                <a:lnTo>
                  <a:pt x="358956" y="2689355"/>
                </a:lnTo>
                <a:lnTo>
                  <a:pt x="325255" y="2689355"/>
                </a:lnTo>
                <a:lnTo>
                  <a:pt x="325255" y="2651552"/>
                </a:lnTo>
                <a:lnTo>
                  <a:pt x="285241" y="2651552"/>
                </a:lnTo>
                <a:lnTo>
                  <a:pt x="285241" y="2689355"/>
                </a:lnTo>
                <a:lnTo>
                  <a:pt x="251539" y="2689355"/>
                </a:lnTo>
                <a:lnTo>
                  <a:pt x="251539" y="2651552"/>
                </a:lnTo>
                <a:lnTo>
                  <a:pt x="211525" y="2651552"/>
                </a:lnTo>
                <a:lnTo>
                  <a:pt x="211525" y="2689355"/>
                </a:lnTo>
                <a:lnTo>
                  <a:pt x="177824" y="2689355"/>
                </a:lnTo>
                <a:lnTo>
                  <a:pt x="177824" y="2651552"/>
                </a:lnTo>
                <a:lnTo>
                  <a:pt x="137810" y="2651552"/>
                </a:lnTo>
                <a:lnTo>
                  <a:pt x="137810" y="2689355"/>
                </a:lnTo>
                <a:lnTo>
                  <a:pt x="104108" y="2689355"/>
                </a:lnTo>
                <a:lnTo>
                  <a:pt x="104108" y="2651552"/>
                </a:lnTo>
                <a:lnTo>
                  <a:pt x="64088" y="2651552"/>
                </a:lnTo>
                <a:lnTo>
                  <a:pt x="64088" y="2689355"/>
                </a:lnTo>
                <a:lnTo>
                  <a:pt x="30387" y="2689355"/>
                </a:lnTo>
                <a:lnTo>
                  <a:pt x="30387" y="2651552"/>
                </a:lnTo>
                <a:lnTo>
                  <a:pt x="0" y="2651552"/>
                </a:lnTo>
                <a:lnTo>
                  <a:pt x="0" y="2617850"/>
                </a:lnTo>
                <a:lnTo>
                  <a:pt x="30387" y="2617850"/>
                </a:lnTo>
                <a:lnTo>
                  <a:pt x="30387" y="2577831"/>
                </a:lnTo>
                <a:lnTo>
                  <a:pt x="0" y="2577831"/>
                </a:lnTo>
                <a:lnTo>
                  <a:pt x="0" y="2544129"/>
                </a:lnTo>
                <a:lnTo>
                  <a:pt x="30387" y="2544129"/>
                </a:lnTo>
                <a:lnTo>
                  <a:pt x="30387" y="2504115"/>
                </a:lnTo>
                <a:lnTo>
                  <a:pt x="0" y="2504115"/>
                </a:lnTo>
                <a:lnTo>
                  <a:pt x="0" y="2470414"/>
                </a:lnTo>
                <a:lnTo>
                  <a:pt x="30387" y="2470414"/>
                </a:lnTo>
                <a:lnTo>
                  <a:pt x="30387" y="2430400"/>
                </a:lnTo>
                <a:lnTo>
                  <a:pt x="0" y="2430400"/>
                </a:lnTo>
                <a:lnTo>
                  <a:pt x="0" y="2396698"/>
                </a:lnTo>
                <a:lnTo>
                  <a:pt x="30387" y="2396698"/>
                </a:lnTo>
                <a:lnTo>
                  <a:pt x="30387" y="2356684"/>
                </a:lnTo>
                <a:lnTo>
                  <a:pt x="0" y="2356684"/>
                </a:lnTo>
                <a:lnTo>
                  <a:pt x="0" y="2322982"/>
                </a:lnTo>
                <a:lnTo>
                  <a:pt x="30387" y="2322982"/>
                </a:lnTo>
                <a:lnTo>
                  <a:pt x="30387" y="2282969"/>
                </a:lnTo>
                <a:lnTo>
                  <a:pt x="0" y="2282969"/>
                </a:lnTo>
                <a:lnTo>
                  <a:pt x="0" y="2249267"/>
                </a:lnTo>
                <a:lnTo>
                  <a:pt x="30387" y="2249267"/>
                </a:lnTo>
                <a:lnTo>
                  <a:pt x="30387" y="2209253"/>
                </a:lnTo>
                <a:lnTo>
                  <a:pt x="0" y="2209253"/>
                </a:lnTo>
                <a:lnTo>
                  <a:pt x="0" y="2175551"/>
                </a:lnTo>
                <a:lnTo>
                  <a:pt x="30387" y="2175551"/>
                </a:lnTo>
                <a:lnTo>
                  <a:pt x="30387" y="2135538"/>
                </a:lnTo>
                <a:lnTo>
                  <a:pt x="0" y="2135538"/>
                </a:lnTo>
                <a:lnTo>
                  <a:pt x="0" y="2101836"/>
                </a:lnTo>
                <a:lnTo>
                  <a:pt x="30387" y="2101836"/>
                </a:lnTo>
                <a:lnTo>
                  <a:pt x="30387" y="2061822"/>
                </a:lnTo>
                <a:lnTo>
                  <a:pt x="0" y="2061822"/>
                </a:lnTo>
                <a:lnTo>
                  <a:pt x="0" y="2028120"/>
                </a:lnTo>
                <a:lnTo>
                  <a:pt x="30387" y="2028120"/>
                </a:lnTo>
                <a:lnTo>
                  <a:pt x="30387" y="1988107"/>
                </a:lnTo>
                <a:lnTo>
                  <a:pt x="0" y="1988107"/>
                </a:lnTo>
                <a:lnTo>
                  <a:pt x="0" y="1954405"/>
                </a:lnTo>
                <a:lnTo>
                  <a:pt x="30387" y="1954405"/>
                </a:lnTo>
                <a:lnTo>
                  <a:pt x="30387" y="1914391"/>
                </a:lnTo>
                <a:lnTo>
                  <a:pt x="0" y="1914391"/>
                </a:lnTo>
                <a:lnTo>
                  <a:pt x="0" y="1880689"/>
                </a:lnTo>
                <a:lnTo>
                  <a:pt x="30387" y="1880689"/>
                </a:lnTo>
                <a:lnTo>
                  <a:pt x="30387" y="1840675"/>
                </a:lnTo>
                <a:lnTo>
                  <a:pt x="0" y="1840675"/>
                </a:lnTo>
                <a:lnTo>
                  <a:pt x="0" y="1806974"/>
                </a:lnTo>
                <a:lnTo>
                  <a:pt x="30387" y="1806974"/>
                </a:lnTo>
                <a:lnTo>
                  <a:pt x="30387" y="1766960"/>
                </a:lnTo>
                <a:lnTo>
                  <a:pt x="0" y="1766960"/>
                </a:lnTo>
                <a:lnTo>
                  <a:pt x="0" y="1733258"/>
                </a:lnTo>
                <a:lnTo>
                  <a:pt x="30387" y="1733258"/>
                </a:lnTo>
                <a:lnTo>
                  <a:pt x="30387" y="1693244"/>
                </a:lnTo>
                <a:lnTo>
                  <a:pt x="0" y="1693244"/>
                </a:lnTo>
                <a:lnTo>
                  <a:pt x="0" y="1659543"/>
                </a:lnTo>
                <a:lnTo>
                  <a:pt x="30387" y="1659543"/>
                </a:lnTo>
                <a:lnTo>
                  <a:pt x="30387" y="1619529"/>
                </a:lnTo>
                <a:lnTo>
                  <a:pt x="0" y="1619529"/>
                </a:lnTo>
                <a:lnTo>
                  <a:pt x="0" y="1585827"/>
                </a:lnTo>
                <a:lnTo>
                  <a:pt x="30387" y="1585827"/>
                </a:lnTo>
                <a:lnTo>
                  <a:pt x="30387" y="1545813"/>
                </a:lnTo>
                <a:lnTo>
                  <a:pt x="0" y="1545813"/>
                </a:lnTo>
                <a:lnTo>
                  <a:pt x="0" y="1512112"/>
                </a:lnTo>
                <a:lnTo>
                  <a:pt x="30387" y="1512112"/>
                </a:lnTo>
                <a:lnTo>
                  <a:pt x="30387" y="1472098"/>
                </a:lnTo>
                <a:lnTo>
                  <a:pt x="0" y="1472098"/>
                </a:lnTo>
                <a:lnTo>
                  <a:pt x="0" y="1438396"/>
                </a:lnTo>
                <a:lnTo>
                  <a:pt x="30387" y="1438396"/>
                </a:lnTo>
                <a:lnTo>
                  <a:pt x="30387" y="1398382"/>
                </a:lnTo>
                <a:lnTo>
                  <a:pt x="0" y="1398382"/>
                </a:lnTo>
                <a:lnTo>
                  <a:pt x="0" y="1364681"/>
                </a:lnTo>
                <a:lnTo>
                  <a:pt x="30387" y="1364681"/>
                </a:lnTo>
                <a:lnTo>
                  <a:pt x="30387" y="1324668"/>
                </a:lnTo>
                <a:lnTo>
                  <a:pt x="0" y="1324668"/>
                </a:lnTo>
                <a:lnTo>
                  <a:pt x="0" y="1290965"/>
                </a:lnTo>
                <a:lnTo>
                  <a:pt x="30387" y="1290965"/>
                </a:lnTo>
                <a:lnTo>
                  <a:pt x="30387" y="1250953"/>
                </a:lnTo>
                <a:lnTo>
                  <a:pt x="0" y="1250953"/>
                </a:lnTo>
                <a:lnTo>
                  <a:pt x="0" y="1217251"/>
                </a:lnTo>
                <a:lnTo>
                  <a:pt x="30387" y="1217251"/>
                </a:lnTo>
                <a:lnTo>
                  <a:pt x="30387" y="1177237"/>
                </a:lnTo>
                <a:lnTo>
                  <a:pt x="0" y="1177237"/>
                </a:lnTo>
                <a:lnTo>
                  <a:pt x="0" y="1143535"/>
                </a:lnTo>
                <a:lnTo>
                  <a:pt x="30387" y="1143535"/>
                </a:lnTo>
                <a:lnTo>
                  <a:pt x="30387" y="1103521"/>
                </a:lnTo>
                <a:lnTo>
                  <a:pt x="0" y="1103521"/>
                </a:lnTo>
                <a:lnTo>
                  <a:pt x="0" y="1069819"/>
                </a:lnTo>
                <a:lnTo>
                  <a:pt x="30387" y="1069819"/>
                </a:lnTo>
                <a:lnTo>
                  <a:pt x="30387" y="1029805"/>
                </a:lnTo>
                <a:lnTo>
                  <a:pt x="0" y="1029805"/>
                </a:lnTo>
                <a:lnTo>
                  <a:pt x="0" y="996104"/>
                </a:lnTo>
                <a:lnTo>
                  <a:pt x="30387" y="996104"/>
                </a:lnTo>
                <a:lnTo>
                  <a:pt x="30387" y="956089"/>
                </a:lnTo>
                <a:lnTo>
                  <a:pt x="0" y="956089"/>
                </a:lnTo>
                <a:lnTo>
                  <a:pt x="0" y="922387"/>
                </a:lnTo>
                <a:lnTo>
                  <a:pt x="30387" y="922387"/>
                </a:lnTo>
                <a:lnTo>
                  <a:pt x="30387" y="882374"/>
                </a:lnTo>
                <a:lnTo>
                  <a:pt x="0" y="882374"/>
                </a:lnTo>
                <a:lnTo>
                  <a:pt x="0" y="848673"/>
                </a:lnTo>
                <a:lnTo>
                  <a:pt x="30387" y="848673"/>
                </a:lnTo>
                <a:lnTo>
                  <a:pt x="30387" y="808659"/>
                </a:lnTo>
                <a:lnTo>
                  <a:pt x="0" y="808659"/>
                </a:lnTo>
                <a:lnTo>
                  <a:pt x="0" y="774957"/>
                </a:lnTo>
                <a:lnTo>
                  <a:pt x="30387" y="774957"/>
                </a:lnTo>
                <a:lnTo>
                  <a:pt x="30387" y="734944"/>
                </a:lnTo>
                <a:lnTo>
                  <a:pt x="0" y="734944"/>
                </a:lnTo>
                <a:lnTo>
                  <a:pt x="0" y="701242"/>
                </a:lnTo>
                <a:lnTo>
                  <a:pt x="30387" y="701242"/>
                </a:lnTo>
                <a:lnTo>
                  <a:pt x="30387" y="661228"/>
                </a:lnTo>
                <a:lnTo>
                  <a:pt x="0" y="661228"/>
                </a:lnTo>
                <a:lnTo>
                  <a:pt x="0" y="627526"/>
                </a:lnTo>
                <a:lnTo>
                  <a:pt x="30387" y="627526"/>
                </a:lnTo>
                <a:lnTo>
                  <a:pt x="30387" y="587512"/>
                </a:lnTo>
                <a:lnTo>
                  <a:pt x="0" y="587512"/>
                </a:lnTo>
                <a:lnTo>
                  <a:pt x="0" y="553811"/>
                </a:lnTo>
                <a:lnTo>
                  <a:pt x="30387" y="553811"/>
                </a:lnTo>
                <a:lnTo>
                  <a:pt x="30387" y="513797"/>
                </a:lnTo>
                <a:lnTo>
                  <a:pt x="0" y="513797"/>
                </a:lnTo>
                <a:lnTo>
                  <a:pt x="0" y="480095"/>
                </a:lnTo>
                <a:lnTo>
                  <a:pt x="30387" y="480095"/>
                </a:lnTo>
                <a:lnTo>
                  <a:pt x="30387" y="440081"/>
                </a:lnTo>
                <a:lnTo>
                  <a:pt x="0" y="440081"/>
                </a:lnTo>
                <a:lnTo>
                  <a:pt x="0" y="406379"/>
                </a:lnTo>
                <a:lnTo>
                  <a:pt x="30387" y="406379"/>
                </a:lnTo>
                <a:lnTo>
                  <a:pt x="30387" y="366366"/>
                </a:lnTo>
                <a:lnTo>
                  <a:pt x="0" y="366366"/>
                </a:lnTo>
                <a:lnTo>
                  <a:pt x="0" y="332664"/>
                </a:lnTo>
                <a:lnTo>
                  <a:pt x="30387" y="332664"/>
                </a:lnTo>
                <a:lnTo>
                  <a:pt x="30387" y="292650"/>
                </a:lnTo>
                <a:lnTo>
                  <a:pt x="0" y="292650"/>
                </a:lnTo>
                <a:lnTo>
                  <a:pt x="0" y="258949"/>
                </a:lnTo>
                <a:lnTo>
                  <a:pt x="30387" y="258949"/>
                </a:lnTo>
                <a:lnTo>
                  <a:pt x="30387" y="218935"/>
                </a:lnTo>
                <a:lnTo>
                  <a:pt x="0" y="218935"/>
                </a:lnTo>
                <a:lnTo>
                  <a:pt x="0" y="185233"/>
                </a:lnTo>
                <a:lnTo>
                  <a:pt x="30387" y="185233"/>
                </a:lnTo>
                <a:lnTo>
                  <a:pt x="30387" y="145219"/>
                </a:lnTo>
                <a:lnTo>
                  <a:pt x="0" y="145219"/>
                </a:lnTo>
                <a:lnTo>
                  <a:pt x="0" y="111518"/>
                </a:lnTo>
                <a:lnTo>
                  <a:pt x="30387" y="111518"/>
                </a:lnTo>
                <a:lnTo>
                  <a:pt x="30387" y="71504"/>
                </a:lnTo>
                <a:lnTo>
                  <a:pt x="0" y="71504"/>
                </a:lnTo>
                <a:lnTo>
                  <a:pt x="0" y="37802"/>
                </a:lnTo>
                <a:lnTo>
                  <a:pt x="30387" y="37802"/>
                </a:lnTo>
                <a:close/>
              </a:path>
            </a:pathLst>
          </a:cu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: 図形 22">
            <a:extLst>
              <a:ext uri="{FF2B5EF4-FFF2-40B4-BE49-F238E27FC236}">
                <a16:creationId xmlns:a16="http://schemas.microsoft.com/office/drawing/2014/main" id="{3F57DA03-E067-4FA5-B6FA-9D2173C7DE2F}"/>
              </a:ext>
            </a:extLst>
          </p:cNvPr>
          <p:cNvSpPr/>
          <p:nvPr/>
        </p:nvSpPr>
        <p:spPr bwMode="auto">
          <a:xfrm>
            <a:off x="6561200" y="832574"/>
            <a:ext cx="2692741" cy="2685325"/>
          </a:xfrm>
          <a:custGeom>
            <a:avLst/>
            <a:gdLst>
              <a:gd name="connsiteX0" fmla="*/ 1502511 w 2692741"/>
              <a:gd name="connsiteY0" fmla="*/ 2598209 h 2685325"/>
              <a:gd name="connsiteX1" fmla="*/ 1474260 w 2692741"/>
              <a:gd name="connsiteY1" fmla="*/ 2626461 h 2685325"/>
              <a:gd name="connsiteX2" fmla="*/ 1502510 w 2692741"/>
              <a:gd name="connsiteY2" fmla="*/ 2654711 h 2685325"/>
              <a:gd name="connsiteX3" fmla="*/ 1530762 w 2692741"/>
              <a:gd name="connsiteY3" fmla="*/ 2626460 h 2685325"/>
              <a:gd name="connsiteX4" fmla="*/ 1190230 w 2692741"/>
              <a:gd name="connsiteY4" fmla="*/ 2598209 h 2685325"/>
              <a:gd name="connsiteX5" fmla="*/ 1161980 w 2692741"/>
              <a:gd name="connsiteY5" fmla="*/ 2626460 h 2685325"/>
              <a:gd name="connsiteX6" fmla="*/ 1190231 w 2692741"/>
              <a:gd name="connsiteY6" fmla="*/ 2654712 h 2685325"/>
              <a:gd name="connsiteX7" fmla="*/ 1218482 w 2692741"/>
              <a:gd name="connsiteY7" fmla="*/ 2626461 h 2685325"/>
              <a:gd name="connsiteX8" fmla="*/ 1398418 w 2692741"/>
              <a:gd name="connsiteY8" fmla="*/ 2598209 h 2685325"/>
              <a:gd name="connsiteX9" fmla="*/ 1370166 w 2692741"/>
              <a:gd name="connsiteY9" fmla="*/ 2626460 h 2685325"/>
              <a:gd name="connsiteX10" fmla="*/ 1398418 w 2692741"/>
              <a:gd name="connsiteY10" fmla="*/ 2654712 h 2685325"/>
              <a:gd name="connsiteX11" fmla="*/ 1426670 w 2692741"/>
              <a:gd name="connsiteY11" fmla="*/ 2626460 h 2685325"/>
              <a:gd name="connsiteX12" fmla="*/ 1294324 w 2692741"/>
              <a:gd name="connsiteY12" fmla="*/ 2598209 h 2685325"/>
              <a:gd name="connsiteX13" fmla="*/ 1266072 w 2692741"/>
              <a:gd name="connsiteY13" fmla="*/ 2626460 h 2685325"/>
              <a:gd name="connsiteX14" fmla="*/ 1294324 w 2692741"/>
              <a:gd name="connsiteY14" fmla="*/ 2654712 h 2685325"/>
              <a:gd name="connsiteX15" fmla="*/ 1322576 w 2692741"/>
              <a:gd name="connsiteY15" fmla="*/ 2626460 h 2685325"/>
              <a:gd name="connsiteX16" fmla="*/ 2543442 w 2692741"/>
              <a:gd name="connsiteY16" fmla="*/ 2598209 h 2685325"/>
              <a:gd name="connsiteX17" fmla="*/ 2515191 w 2692741"/>
              <a:gd name="connsiteY17" fmla="*/ 2626460 h 2685325"/>
              <a:gd name="connsiteX18" fmla="*/ 2543443 w 2692741"/>
              <a:gd name="connsiteY18" fmla="*/ 2654712 h 2685325"/>
              <a:gd name="connsiteX19" fmla="*/ 2571694 w 2692741"/>
              <a:gd name="connsiteY19" fmla="*/ 2626460 h 2685325"/>
              <a:gd name="connsiteX20" fmla="*/ 1814790 w 2692741"/>
              <a:gd name="connsiteY20" fmla="*/ 2598208 h 2685325"/>
              <a:gd name="connsiteX21" fmla="*/ 1786538 w 2692741"/>
              <a:gd name="connsiteY21" fmla="*/ 2626460 h 2685325"/>
              <a:gd name="connsiteX22" fmla="*/ 1814790 w 2692741"/>
              <a:gd name="connsiteY22" fmla="*/ 2654712 h 2685325"/>
              <a:gd name="connsiteX23" fmla="*/ 1843041 w 2692741"/>
              <a:gd name="connsiteY23" fmla="*/ 2626460 h 2685325"/>
              <a:gd name="connsiteX24" fmla="*/ 1086138 w 2692741"/>
              <a:gd name="connsiteY24" fmla="*/ 2598208 h 2685325"/>
              <a:gd name="connsiteX25" fmla="*/ 1057886 w 2692741"/>
              <a:gd name="connsiteY25" fmla="*/ 2626460 h 2685325"/>
              <a:gd name="connsiteX26" fmla="*/ 1086138 w 2692741"/>
              <a:gd name="connsiteY26" fmla="*/ 2654711 h 2685325"/>
              <a:gd name="connsiteX27" fmla="*/ 1114389 w 2692741"/>
              <a:gd name="connsiteY27" fmla="*/ 2626460 h 2685325"/>
              <a:gd name="connsiteX28" fmla="*/ 149299 w 2692741"/>
              <a:gd name="connsiteY28" fmla="*/ 2598208 h 2685325"/>
              <a:gd name="connsiteX29" fmla="*/ 121047 w 2692741"/>
              <a:gd name="connsiteY29" fmla="*/ 2626460 h 2685325"/>
              <a:gd name="connsiteX30" fmla="*/ 149299 w 2692741"/>
              <a:gd name="connsiteY30" fmla="*/ 2654712 h 2685325"/>
              <a:gd name="connsiteX31" fmla="*/ 177551 w 2692741"/>
              <a:gd name="connsiteY31" fmla="*/ 2626460 h 2685325"/>
              <a:gd name="connsiteX32" fmla="*/ 357486 w 2692741"/>
              <a:gd name="connsiteY32" fmla="*/ 2598208 h 2685325"/>
              <a:gd name="connsiteX33" fmla="*/ 329234 w 2692741"/>
              <a:gd name="connsiteY33" fmla="*/ 2626460 h 2685325"/>
              <a:gd name="connsiteX34" fmla="*/ 357486 w 2692741"/>
              <a:gd name="connsiteY34" fmla="*/ 2654712 h 2685325"/>
              <a:gd name="connsiteX35" fmla="*/ 385737 w 2692741"/>
              <a:gd name="connsiteY35" fmla="*/ 2626460 h 2685325"/>
              <a:gd name="connsiteX36" fmla="*/ 2647536 w 2692741"/>
              <a:gd name="connsiteY36" fmla="*/ 2598208 h 2685325"/>
              <a:gd name="connsiteX37" fmla="*/ 2619284 w 2692741"/>
              <a:gd name="connsiteY37" fmla="*/ 2626460 h 2685325"/>
              <a:gd name="connsiteX38" fmla="*/ 2647536 w 2692741"/>
              <a:gd name="connsiteY38" fmla="*/ 2654712 h 2685325"/>
              <a:gd name="connsiteX39" fmla="*/ 2675787 w 2692741"/>
              <a:gd name="connsiteY39" fmla="*/ 2626460 h 2685325"/>
              <a:gd name="connsiteX40" fmla="*/ 773859 w 2692741"/>
              <a:gd name="connsiteY40" fmla="*/ 2598208 h 2685325"/>
              <a:gd name="connsiteX41" fmla="*/ 745607 w 2692741"/>
              <a:gd name="connsiteY41" fmla="*/ 2626460 h 2685325"/>
              <a:gd name="connsiteX42" fmla="*/ 773859 w 2692741"/>
              <a:gd name="connsiteY42" fmla="*/ 2654712 h 2685325"/>
              <a:gd name="connsiteX43" fmla="*/ 802111 w 2692741"/>
              <a:gd name="connsiteY43" fmla="*/ 2626460 h 2685325"/>
              <a:gd name="connsiteX44" fmla="*/ 1918883 w 2692741"/>
              <a:gd name="connsiteY44" fmla="*/ 2598208 h 2685325"/>
              <a:gd name="connsiteX45" fmla="*/ 1890631 w 2692741"/>
              <a:gd name="connsiteY45" fmla="*/ 2626460 h 2685325"/>
              <a:gd name="connsiteX46" fmla="*/ 1918882 w 2692741"/>
              <a:gd name="connsiteY46" fmla="*/ 2654712 h 2685325"/>
              <a:gd name="connsiteX47" fmla="*/ 1947134 w 2692741"/>
              <a:gd name="connsiteY47" fmla="*/ 2626460 h 2685325"/>
              <a:gd name="connsiteX48" fmla="*/ 877952 w 2692741"/>
              <a:gd name="connsiteY48" fmla="*/ 2598208 h 2685325"/>
              <a:gd name="connsiteX49" fmla="*/ 849700 w 2692741"/>
              <a:gd name="connsiteY49" fmla="*/ 2626460 h 2685325"/>
              <a:gd name="connsiteX50" fmla="*/ 877952 w 2692741"/>
              <a:gd name="connsiteY50" fmla="*/ 2654712 h 2685325"/>
              <a:gd name="connsiteX51" fmla="*/ 906204 w 2692741"/>
              <a:gd name="connsiteY51" fmla="*/ 2626460 h 2685325"/>
              <a:gd name="connsiteX52" fmla="*/ 2127069 w 2692741"/>
              <a:gd name="connsiteY52" fmla="*/ 2598208 h 2685325"/>
              <a:gd name="connsiteX53" fmla="*/ 2098817 w 2692741"/>
              <a:gd name="connsiteY53" fmla="*/ 2626460 h 2685325"/>
              <a:gd name="connsiteX54" fmla="*/ 2127069 w 2692741"/>
              <a:gd name="connsiteY54" fmla="*/ 2654712 h 2685325"/>
              <a:gd name="connsiteX55" fmla="*/ 2155321 w 2692741"/>
              <a:gd name="connsiteY55" fmla="*/ 2626460 h 2685325"/>
              <a:gd name="connsiteX56" fmla="*/ 565672 w 2692741"/>
              <a:gd name="connsiteY56" fmla="*/ 2598208 h 2685325"/>
              <a:gd name="connsiteX57" fmla="*/ 537421 w 2692741"/>
              <a:gd name="connsiteY57" fmla="*/ 2626460 h 2685325"/>
              <a:gd name="connsiteX58" fmla="*/ 565672 w 2692741"/>
              <a:gd name="connsiteY58" fmla="*/ 2654712 h 2685325"/>
              <a:gd name="connsiteX59" fmla="*/ 593924 w 2692741"/>
              <a:gd name="connsiteY59" fmla="*/ 2626460 h 2685325"/>
              <a:gd name="connsiteX60" fmla="*/ 2439349 w 2692741"/>
              <a:gd name="connsiteY60" fmla="*/ 2598208 h 2685325"/>
              <a:gd name="connsiteX61" fmla="*/ 2411098 w 2692741"/>
              <a:gd name="connsiteY61" fmla="*/ 2626460 h 2685325"/>
              <a:gd name="connsiteX62" fmla="*/ 2439349 w 2692741"/>
              <a:gd name="connsiteY62" fmla="*/ 2654712 h 2685325"/>
              <a:gd name="connsiteX63" fmla="*/ 2467601 w 2692741"/>
              <a:gd name="connsiteY63" fmla="*/ 2626460 h 2685325"/>
              <a:gd name="connsiteX64" fmla="*/ 461579 w 2692741"/>
              <a:gd name="connsiteY64" fmla="*/ 2598208 h 2685325"/>
              <a:gd name="connsiteX65" fmla="*/ 433327 w 2692741"/>
              <a:gd name="connsiteY65" fmla="*/ 2626460 h 2685325"/>
              <a:gd name="connsiteX66" fmla="*/ 461579 w 2692741"/>
              <a:gd name="connsiteY66" fmla="*/ 2654712 h 2685325"/>
              <a:gd name="connsiteX67" fmla="*/ 489831 w 2692741"/>
              <a:gd name="connsiteY67" fmla="*/ 2626460 h 2685325"/>
              <a:gd name="connsiteX68" fmla="*/ 2022976 w 2692741"/>
              <a:gd name="connsiteY68" fmla="*/ 2598208 h 2685325"/>
              <a:gd name="connsiteX69" fmla="*/ 1994724 w 2692741"/>
              <a:gd name="connsiteY69" fmla="*/ 2626460 h 2685325"/>
              <a:gd name="connsiteX70" fmla="*/ 2022976 w 2692741"/>
              <a:gd name="connsiteY70" fmla="*/ 2654711 h 2685325"/>
              <a:gd name="connsiteX71" fmla="*/ 2051228 w 2692741"/>
              <a:gd name="connsiteY71" fmla="*/ 2626460 h 2685325"/>
              <a:gd name="connsiteX72" fmla="*/ 669765 w 2692741"/>
              <a:gd name="connsiteY72" fmla="*/ 2598208 h 2685325"/>
              <a:gd name="connsiteX73" fmla="*/ 641514 w 2692741"/>
              <a:gd name="connsiteY73" fmla="*/ 2626460 h 2685325"/>
              <a:gd name="connsiteX74" fmla="*/ 669765 w 2692741"/>
              <a:gd name="connsiteY74" fmla="*/ 2654712 h 2685325"/>
              <a:gd name="connsiteX75" fmla="*/ 698017 w 2692741"/>
              <a:gd name="connsiteY75" fmla="*/ 2626460 h 2685325"/>
              <a:gd name="connsiteX76" fmla="*/ 1606604 w 2692741"/>
              <a:gd name="connsiteY76" fmla="*/ 2598208 h 2685325"/>
              <a:gd name="connsiteX77" fmla="*/ 1578352 w 2692741"/>
              <a:gd name="connsiteY77" fmla="*/ 2626460 h 2685325"/>
              <a:gd name="connsiteX78" fmla="*/ 1606604 w 2692741"/>
              <a:gd name="connsiteY78" fmla="*/ 2654711 h 2685325"/>
              <a:gd name="connsiteX79" fmla="*/ 1634855 w 2692741"/>
              <a:gd name="connsiteY79" fmla="*/ 2626459 h 2685325"/>
              <a:gd name="connsiteX80" fmla="*/ 253392 w 2692741"/>
              <a:gd name="connsiteY80" fmla="*/ 2598208 h 2685325"/>
              <a:gd name="connsiteX81" fmla="*/ 225141 w 2692741"/>
              <a:gd name="connsiteY81" fmla="*/ 2626460 h 2685325"/>
              <a:gd name="connsiteX82" fmla="*/ 253392 w 2692741"/>
              <a:gd name="connsiteY82" fmla="*/ 2654711 h 2685325"/>
              <a:gd name="connsiteX83" fmla="*/ 281644 w 2692741"/>
              <a:gd name="connsiteY83" fmla="*/ 2626460 h 2685325"/>
              <a:gd name="connsiteX84" fmla="*/ 2335256 w 2692741"/>
              <a:gd name="connsiteY84" fmla="*/ 2598208 h 2685325"/>
              <a:gd name="connsiteX85" fmla="*/ 2307004 w 2692741"/>
              <a:gd name="connsiteY85" fmla="*/ 2626460 h 2685325"/>
              <a:gd name="connsiteX86" fmla="*/ 2335256 w 2692741"/>
              <a:gd name="connsiteY86" fmla="*/ 2654711 h 2685325"/>
              <a:gd name="connsiteX87" fmla="*/ 2363507 w 2692741"/>
              <a:gd name="connsiteY87" fmla="*/ 2626460 h 2685325"/>
              <a:gd name="connsiteX88" fmla="*/ 2231163 w 2692741"/>
              <a:gd name="connsiteY88" fmla="*/ 2598208 h 2685325"/>
              <a:gd name="connsiteX89" fmla="*/ 2202911 w 2692741"/>
              <a:gd name="connsiteY89" fmla="*/ 2626460 h 2685325"/>
              <a:gd name="connsiteX90" fmla="*/ 2231163 w 2692741"/>
              <a:gd name="connsiteY90" fmla="*/ 2654712 h 2685325"/>
              <a:gd name="connsiteX91" fmla="*/ 2259415 w 2692741"/>
              <a:gd name="connsiteY91" fmla="*/ 2626460 h 2685325"/>
              <a:gd name="connsiteX92" fmla="*/ 45205 w 2692741"/>
              <a:gd name="connsiteY92" fmla="*/ 2598208 h 2685325"/>
              <a:gd name="connsiteX93" fmla="*/ 16954 w 2692741"/>
              <a:gd name="connsiteY93" fmla="*/ 2626460 h 2685325"/>
              <a:gd name="connsiteX94" fmla="*/ 45206 w 2692741"/>
              <a:gd name="connsiteY94" fmla="*/ 2654712 h 2685325"/>
              <a:gd name="connsiteX95" fmla="*/ 73457 w 2692741"/>
              <a:gd name="connsiteY95" fmla="*/ 2626460 h 2685325"/>
              <a:gd name="connsiteX96" fmla="*/ 1710697 w 2692741"/>
              <a:gd name="connsiteY96" fmla="*/ 2598208 h 2685325"/>
              <a:gd name="connsiteX97" fmla="*/ 1682445 w 2692741"/>
              <a:gd name="connsiteY97" fmla="*/ 2626459 h 2685325"/>
              <a:gd name="connsiteX98" fmla="*/ 1710697 w 2692741"/>
              <a:gd name="connsiteY98" fmla="*/ 2654711 h 2685325"/>
              <a:gd name="connsiteX99" fmla="*/ 1738948 w 2692741"/>
              <a:gd name="connsiteY99" fmla="*/ 2626459 h 2685325"/>
              <a:gd name="connsiteX100" fmla="*/ 982045 w 2692741"/>
              <a:gd name="connsiteY100" fmla="*/ 2598208 h 2685325"/>
              <a:gd name="connsiteX101" fmla="*/ 953793 w 2692741"/>
              <a:gd name="connsiteY101" fmla="*/ 2626459 h 2685325"/>
              <a:gd name="connsiteX102" fmla="*/ 982045 w 2692741"/>
              <a:gd name="connsiteY102" fmla="*/ 2654711 h 2685325"/>
              <a:gd name="connsiteX103" fmla="*/ 1010296 w 2692741"/>
              <a:gd name="connsiteY103" fmla="*/ 2626459 h 2685325"/>
              <a:gd name="connsiteX104" fmla="*/ 1138184 w 2692741"/>
              <a:gd name="connsiteY104" fmla="*/ 2546162 h 2685325"/>
              <a:gd name="connsiteX105" fmla="*/ 1109933 w 2692741"/>
              <a:gd name="connsiteY105" fmla="*/ 2574413 h 2685325"/>
              <a:gd name="connsiteX106" fmla="*/ 1138185 w 2692741"/>
              <a:gd name="connsiteY106" fmla="*/ 2602665 h 2685325"/>
              <a:gd name="connsiteX107" fmla="*/ 1166435 w 2692741"/>
              <a:gd name="connsiteY107" fmla="*/ 2574414 h 2685325"/>
              <a:gd name="connsiteX108" fmla="*/ 1450464 w 2692741"/>
              <a:gd name="connsiteY108" fmla="*/ 2546162 h 2685325"/>
              <a:gd name="connsiteX109" fmla="*/ 1422213 w 2692741"/>
              <a:gd name="connsiteY109" fmla="*/ 2574414 h 2685325"/>
              <a:gd name="connsiteX110" fmla="*/ 1450464 w 2692741"/>
              <a:gd name="connsiteY110" fmla="*/ 2602665 h 2685325"/>
              <a:gd name="connsiteX111" fmla="*/ 1478716 w 2692741"/>
              <a:gd name="connsiteY111" fmla="*/ 2574414 h 2685325"/>
              <a:gd name="connsiteX112" fmla="*/ 1554558 w 2692741"/>
              <a:gd name="connsiteY112" fmla="*/ 2546162 h 2685325"/>
              <a:gd name="connsiteX113" fmla="*/ 1526306 w 2692741"/>
              <a:gd name="connsiteY113" fmla="*/ 2574414 h 2685325"/>
              <a:gd name="connsiteX114" fmla="*/ 1554557 w 2692741"/>
              <a:gd name="connsiteY114" fmla="*/ 2602665 h 2685325"/>
              <a:gd name="connsiteX115" fmla="*/ 1582809 w 2692741"/>
              <a:gd name="connsiteY115" fmla="*/ 2574413 h 2685325"/>
              <a:gd name="connsiteX116" fmla="*/ 1242277 w 2692741"/>
              <a:gd name="connsiteY116" fmla="*/ 2546162 h 2685325"/>
              <a:gd name="connsiteX117" fmla="*/ 1214026 w 2692741"/>
              <a:gd name="connsiteY117" fmla="*/ 2574414 h 2685325"/>
              <a:gd name="connsiteX118" fmla="*/ 1242277 w 2692741"/>
              <a:gd name="connsiteY118" fmla="*/ 2602666 h 2685325"/>
              <a:gd name="connsiteX119" fmla="*/ 1270529 w 2692741"/>
              <a:gd name="connsiteY119" fmla="*/ 2574414 h 2685325"/>
              <a:gd name="connsiteX120" fmla="*/ 2595489 w 2692741"/>
              <a:gd name="connsiteY120" fmla="*/ 2546162 h 2685325"/>
              <a:gd name="connsiteX121" fmla="*/ 2567237 w 2692741"/>
              <a:gd name="connsiteY121" fmla="*/ 2574413 h 2685325"/>
              <a:gd name="connsiteX122" fmla="*/ 2595489 w 2692741"/>
              <a:gd name="connsiteY122" fmla="*/ 2602665 h 2685325"/>
              <a:gd name="connsiteX123" fmla="*/ 2623741 w 2692741"/>
              <a:gd name="connsiteY123" fmla="*/ 2574413 h 2685325"/>
              <a:gd name="connsiteX124" fmla="*/ 1346371 w 2692741"/>
              <a:gd name="connsiteY124" fmla="*/ 2546162 h 2685325"/>
              <a:gd name="connsiteX125" fmla="*/ 1318119 w 2692741"/>
              <a:gd name="connsiteY125" fmla="*/ 2574413 h 2685325"/>
              <a:gd name="connsiteX126" fmla="*/ 1346371 w 2692741"/>
              <a:gd name="connsiteY126" fmla="*/ 2602665 h 2685325"/>
              <a:gd name="connsiteX127" fmla="*/ 1374623 w 2692741"/>
              <a:gd name="connsiteY127" fmla="*/ 2574413 h 2685325"/>
              <a:gd name="connsiteX128" fmla="*/ 825905 w 2692741"/>
              <a:gd name="connsiteY128" fmla="*/ 2546162 h 2685325"/>
              <a:gd name="connsiteX129" fmla="*/ 797654 w 2692741"/>
              <a:gd name="connsiteY129" fmla="*/ 2574413 h 2685325"/>
              <a:gd name="connsiteX130" fmla="*/ 825905 w 2692741"/>
              <a:gd name="connsiteY130" fmla="*/ 2602665 h 2685325"/>
              <a:gd name="connsiteX131" fmla="*/ 854157 w 2692741"/>
              <a:gd name="connsiteY131" fmla="*/ 2574413 h 2685325"/>
              <a:gd name="connsiteX132" fmla="*/ 2491395 w 2692741"/>
              <a:gd name="connsiteY132" fmla="*/ 2546162 h 2685325"/>
              <a:gd name="connsiteX133" fmla="*/ 2463144 w 2692741"/>
              <a:gd name="connsiteY133" fmla="*/ 2574413 h 2685325"/>
              <a:gd name="connsiteX134" fmla="*/ 2491396 w 2692741"/>
              <a:gd name="connsiteY134" fmla="*/ 2602665 h 2685325"/>
              <a:gd name="connsiteX135" fmla="*/ 2519647 w 2692741"/>
              <a:gd name="connsiteY135" fmla="*/ 2574414 h 2685325"/>
              <a:gd name="connsiteX136" fmla="*/ 2075023 w 2692741"/>
              <a:gd name="connsiteY136" fmla="*/ 2546162 h 2685325"/>
              <a:gd name="connsiteX137" fmla="*/ 2046771 w 2692741"/>
              <a:gd name="connsiteY137" fmla="*/ 2574413 h 2685325"/>
              <a:gd name="connsiteX138" fmla="*/ 2075023 w 2692741"/>
              <a:gd name="connsiteY138" fmla="*/ 2602665 h 2685325"/>
              <a:gd name="connsiteX139" fmla="*/ 2103274 w 2692741"/>
              <a:gd name="connsiteY139" fmla="*/ 2574413 h 2685325"/>
              <a:gd name="connsiteX140" fmla="*/ 617719 w 2692741"/>
              <a:gd name="connsiteY140" fmla="*/ 2546162 h 2685325"/>
              <a:gd name="connsiteX141" fmla="*/ 589467 w 2692741"/>
              <a:gd name="connsiteY141" fmla="*/ 2574413 h 2685325"/>
              <a:gd name="connsiteX142" fmla="*/ 617719 w 2692741"/>
              <a:gd name="connsiteY142" fmla="*/ 2602665 h 2685325"/>
              <a:gd name="connsiteX143" fmla="*/ 645971 w 2692741"/>
              <a:gd name="connsiteY143" fmla="*/ 2574413 h 2685325"/>
              <a:gd name="connsiteX144" fmla="*/ 409532 w 2692741"/>
              <a:gd name="connsiteY144" fmla="*/ 2546162 h 2685325"/>
              <a:gd name="connsiteX145" fmla="*/ 381281 w 2692741"/>
              <a:gd name="connsiteY145" fmla="*/ 2574413 h 2685325"/>
              <a:gd name="connsiteX146" fmla="*/ 409532 w 2692741"/>
              <a:gd name="connsiteY146" fmla="*/ 2602665 h 2685325"/>
              <a:gd name="connsiteX147" fmla="*/ 437784 w 2692741"/>
              <a:gd name="connsiteY147" fmla="*/ 2574413 h 2685325"/>
              <a:gd name="connsiteX148" fmla="*/ 1762743 w 2692741"/>
              <a:gd name="connsiteY148" fmla="*/ 2546162 h 2685325"/>
              <a:gd name="connsiteX149" fmla="*/ 1734491 w 2692741"/>
              <a:gd name="connsiteY149" fmla="*/ 2574413 h 2685325"/>
              <a:gd name="connsiteX150" fmla="*/ 1762743 w 2692741"/>
              <a:gd name="connsiteY150" fmla="*/ 2602665 h 2685325"/>
              <a:gd name="connsiteX151" fmla="*/ 1790995 w 2692741"/>
              <a:gd name="connsiteY151" fmla="*/ 2574413 h 2685325"/>
              <a:gd name="connsiteX152" fmla="*/ 201346 w 2692741"/>
              <a:gd name="connsiteY152" fmla="*/ 2546162 h 2685325"/>
              <a:gd name="connsiteX153" fmla="*/ 173094 w 2692741"/>
              <a:gd name="connsiteY153" fmla="*/ 2574413 h 2685325"/>
              <a:gd name="connsiteX154" fmla="*/ 201346 w 2692741"/>
              <a:gd name="connsiteY154" fmla="*/ 2602665 h 2685325"/>
              <a:gd name="connsiteX155" fmla="*/ 229597 w 2692741"/>
              <a:gd name="connsiteY155" fmla="*/ 2574413 h 2685325"/>
              <a:gd name="connsiteX156" fmla="*/ 1658651 w 2692741"/>
              <a:gd name="connsiteY156" fmla="*/ 2546162 h 2685325"/>
              <a:gd name="connsiteX157" fmla="*/ 1630399 w 2692741"/>
              <a:gd name="connsiteY157" fmla="*/ 2574413 h 2685325"/>
              <a:gd name="connsiteX158" fmla="*/ 1658651 w 2692741"/>
              <a:gd name="connsiteY158" fmla="*/ 2602664 h 2685325"/>
              <a:gd name="connsiteX159" fmla="*/ 1686902 w 2692741"/>
              <a:gd name="connsiteY159" fmla="*/ 2574413 h 2685325"/>
              <a:gd name="connsiteX160" fmla="*/ 1034091 w 2692741"/>
              <a:gd name="connsiteY160" fmla="*/ 2546162 h 2685325"/>
              <a:gd name="connsiteX161" fmla="*/ 1005840 w 2692741"/>
              <a:gd name="connsiteY161" fmla="*/ 2574413 h 2685325"/>
              <a:gd name="connsiteX162" fmla="*/ 1034091 w 2692741"/>
              <a:gd name="connsiteY162" fmla="*/ 2602664 h 2685325"/>
              <a:gd name="connsiteX163" fmla="*/ 1062342 w 2692741"/>
              <a:gd name="connsiteY163" fmla="*/ 2574413 h 2685325"/>
              <a:gd name="connsiteX164" fmla="*/ 2387302 w 2692741"/>
              <a:gd name="connsiteY164" fmla="*/ 2546162 h 2685325"/>
              <a:gd name="connsiteX165" fmla="*/ 2359051 w 2692741"/>
              <a:gd name="connsiteY165" fmla="*/ 2574413 h 2685325"/>
              <a:gd name="connsiteX166" fmla="*/ 2387303 w 2692741"/>
              <a:gd name="connsiteY166" fmla="*/ 2602665 h 2685325"/>
              <a:gd name="connsiteX167" fmla="*/ 2415554 w 2692741"/>
              <a:gd name="connsiteY167" fmla="*/ 2574413 h 2685325"/>
              <a:gd name="connsiteX168" fmla="*/ 305439 w 2692741"/>
              <a:gd name="connsiteY168" fmla="*/ 2546162 h 2685325"/>
              <a:gd name="connsiteX169" fmla="*/ 277187 w 2692741"/>
              <a:gd name="connsiteY169" fmla="*/ 2574413 h 2685325"/>
              <a:gd name="connsiteX170" fmla="*/ 305439 w 2692741"/>
              <a:gd name="connsiteY170" fmla="*/ 2602665 h 2685325"/>
              <a:gd name="connsiteX171" fmla="*/ 333690 w 2692741"/>
              <a:gd name="connsiteY171" fmla="*/ 2574413 h 2685325"/>
              <a:gd name="connsiteX172" fmla="*/ 1970929 w 2692741"/>
              <a:gd name="connsiteY172" fmla="*/ 2546162 h 2685325"/>
              <a:gd name="connsiteX173" fmla="*/ 1942678 w 2692741"/>
              <a:gd name="connsiteY173" fmla="*/ 2574413 h 2685325"/>
              <a:gd name="connsiteX174" fmla="*/ 1970929 w 2692741"/>
              <a:gd name="connsiteY174" fmla="*/ 2602665 h 2685325"/>
              <a:gd name="connsiteX175" fmla="*/ 1999181 w 2692741"/>
              <a:gd name="connsiteY175" fmla="*/ 2574413 h 2685325"/>
              <a:gd name="connsiteX176" fmla="*/ 2283209 w 2692741"/>
              <a:gd name="connsiteY176" fmla="*/ 2546162 h 2685325"/>
              <a:gd name="connsiteX177" fmla="*/ 2254958 w 2692741"/>
              <a:gd name="connsiteY177" fmla="*/ 2574413 h 2685325"/>
              <a:gd name="connsiteX178" fmla="*/ 2283209 w 2692741"/>
              <a:gd name="connsiteY178" fmla="*/ 2602665 h 2685325"/>
              <a:gd name="connsiteX179" fmla="*/ 2311461 w 2692741"/>
              <a:gd name="connsiteY179" fmla="*/ 2574413 h 2685325"/>
              <a:gd name="connsiteX180" fmla="*/ 1866836 w 2692741"/>
              <a:gd name="connsiteY180" fmla="*/ 2546161 h 2685325"/>
              <a:gd name="connsiteX181" fmla="*/ 1838584 w 2692741"/>
              <a:gd name="connsiteY181" fmla="*/ 2574413 h 2685325"/>
              <a:gd name="connsiteX182" fmla="*/ 1866836 w 2692741"/>
              <a:gd name="connsiteY182" fmla="*/ 2602665 h 2685325"/>
              <a:gd name="connsiteX183" fmla="*/ 1895088 w 2692741"/>
              <a:gd name="connsiteY183" fmla="*/ 2574413 h 2685325"/>
              <a:gd name="connsiteX184" fmla="*/ 929999 w 2692741"/>
              <a:gd name="connsiteY184" fmla="*/ 2546161 h 2685325"/>
              <a:gd name="connsiteX185" fmla="*/ 901747 w 2692741"/>
              <a:gd name="connsiteY185" fmla="*/ 2574413 h 2685325"/>
              <a:gd name="connsiteX186" fmla="*/ 929999 w 2692741"/>
              <a:gd name="connsiteY186" fmla="*/ 2602665 h 2685325"/>
              <a:gd name="connsiteX187" fmla="*/ 958250 w 2692741"/>
              <a:gd name="connsiteY187" fmla="*/ 2574413 h 2685325"/>
              <a:gd name="connsiteX188" fmla="*/ 721812 w 2692741"/>
              <a:gd name="connsiteY188" fmla="*/ 2546161 h 2685325"/>
              <a:gd name="connsiteX189" fmla="*/ 693560 w 2692741"/>
              <a:gd name="connsiteY189" fmla="*/ 2574413 h 2685325"/>
              <a:gd name="connsiteX190" fmla="*/ 721812 w 2692741"/>
              <a:gd name="connsiteY190" fmla="*/ 2602665 h 2685325"/>
              <a:gd name="connsiteX191" fmla="*/ 750064 w 2692741"/>
              <a:gd name="connsiteY191" fmla="*/ 2574413 h 2685325"/>
              <a:gd name="connsiteX192" fmla="*/ 97252 w 2692741"/>
              <a:gd name="connsiteY192" fmla="*/ 2546161 h 2685325"/>
              <a:gd name="connsiteX193" fmla="*/ 69000 w 2692741"/>
              <a:gd name="connsiteY193" fmla="*/ 2574413 h 2685325"/>
              <a:gd name="connsiteX194" fmla="*/ 97252 w 2692741"/>
              <a:gd name="connsiteY194" fmla="*/ 2602665 h 2685325"/>
              <a:gd name="connsiteX195" fmla="*/ 125504 w 2692741"/>
              <a:gd name="connsiteY195" fmla="*/ 2574413 h 2685325"/>
              <a:gd name="connsiteX196" fmla="*/ 513626 w 2692741"/>
              <a:gd name="connsiteY196" fmla="*/ 2546161 h 2685325"/>
              <a:gd name="connsiteX197" fmla="*/ 485374 w 2692741"/>
              <a:gd name="connsiteY197" fmla="*/ 2574413 h 2685325"/>
              <a:gd name="connsiteX198" fmla="*/ 513626 w 2692741"/>
              <a:gd name="connsiteY198" fmla="*/ 2602665 h 2685325"/>
              <a:gd name="connsiteX199" fmla="*/ 541877 w 2692741"/>
              <a:gd name="connsiteY199" fmla="*/ 2574413 h 2685325"/>
              <a:gd name="connsiteX200" fmla="*/ 2179116 w 2692741"/>
              <a:gd name="connsiteY200" fmla="*/ 2546161 h 2685325"/>
              <a:gd name="connsiteX201" fmla="*/ 2150864 w 2692741"/>
              <a:gd name="connsiteY201" fmla="*/ 2574413 h 2685325"/>
              <a:gd name="connsiteX202" fmla="*/ 2179116 w 2692741"/>
              <a:gd name="connsiteY202" fmla="*/ 2602665 h 2685325"/>
              <a:gd name="connsiteX203" fmla="*/ 2207368 w 2692741"/>
              <a:gd name="connsiteY203" fmla="*/ 2574413 h 2685325"/>
              <a:gd name="connsiteX204" fmla="*/ 1606605 w 2692741"/>
              <a:gd name="connsiteY204" fmla="*/ 2494116 h 2685325"/>
              <a:gd name="connsiteX205" fmla="*/ 1578354 w 2692741"/>
              <a:gd name="connsiteY205" fmla="*/ 2522367 h 2685325"/>
              <a:gd name="connsiteX206" fmla="*/ 1606604 w 2692741"/>
              <a:gd name="connsiteY206" fmla="*/ 2550618 h 2685325"/>
              <a:gd name="connsiteX207" fmla="*/ 1634856 w 2692741"/>
              <a:gd name="connsiteY207" fmla="*/ 2522366 h 2685325"/>
              <a:gd name="connsiteX208" fmla="*/ 1086137 w 2692741"/>
              <a:gd name="connsiteY208" fmla="*/ 2494116 h 2685325"/>
              <a:gd name="connsiteX209" fmla="*/ 1057886 w 2692741"/>
              <a:gd name="connsiteY209" fmla="*/ 2522366 h 2685325"/>
              <a:gd name="connsiteX210" fmla="*/ 1086138 w 2692741"/>
              <a:gd name="connsiteY210" fmla="*/ 2550618 h 2685325"/>
              <a:gd name="connsiteX211" fmla="*/ 1114388 w 2692741"/>
              <a:gd name="connsiteY211" fmla="*/ 2522367 h 2685325"/>
              <a:gd name="connsiteX212" fmla="*/ 1710697 w 2692741"/>
              <a:gd name="connsiteY212" fmla="*/ 2494116 h 2685325"/>
              <a:gd name="connsiteX213" fmla="*/ 1682445 w 2692741"/>
              <a:gd name="connsiteY213" fmla="*/ 2522367 h 2685325"/>
              <a:gd name="connsiteX214" fmla="*/ 1710697 w 2692741"/>
              <a:gd name="connsiteY214" fmla="*/ 2550618 h 2685325"/>
              <a:gd name="connsiteX215" fmla="*/ 1738948 w 2692741"/>
              <a:gd name="connsiteY215" fmla="*/ 2522367 h 2685325"/>
              <a:gd name="connsiteX216" fmla="*/ 982045 w 2692741"/>
              <a:gd name="connsiteY216" fmla="*/ 2494115 h 2685325"/>
              <a:gd name="connsiteX217" fmla="*/ 953793 w 2692741"/>
              <a:gd name="connsiteY217" fmla="*/ 2522367 h 2685325"/>
              <a:gd name="connsiteX218" fmla="*/ 982045 w 2692741"/>
              <a:gd name="connsiteY218" fmla="*/ 2550618 h 2685325"/>
              <a:gd name="connsiteX219" fmla="*/ 1010296 w 2692741"/>
              <a:gd name="connsiteY219" fmla="*/ 2522367 h 2685325"/>
              <a:gd name="connsiteX220" fmla="*/ 1190230 w 2692741"/>
              <a:gd name="connsiteY220" fmla="*/ 2494115 h 2685325"/>
              <a:gd name="connsiteX221" fmla="*/ 1161979 w 2692741"/>
              <a:gd name="connsiteY221" fmla="*/ 2522367 h 2685325"/>
              <a:gd name="connsiteX222" fmla="*/ 1190231 w 2692741"/>
              <a:gd name="connsiteY222" fmla="*/ 2550619 h 2685325"/>
              <a:gd name="connsiteX223" fmla="*/ 1218482 w 2692741"/>
              <a:gd name="connsiteY223" fmla="*/ 2522367 h 2685325"/>
              <a:gd name="connsiteX224" fmla="*/ 1398417 w 2692741"/>
              <a:gd name="connsiteY224" fmla="*/ 2494115 h 2685325"/>
              <a:gd name="connsiteX225" fmla="*/ 1370166 w 2692741"/>
              <a:gd name="connsiteY225" fmla="*/ 2522367 h 2685325"/>
              <a:gd name="connsiteX226" fmla="*/ 1398417 w 2692741"/>
              <a:gd name="connsiteY226" fmla="*/ 2550618 h 2685325"/>
              <a:gd name="connsiteX227" fmla="*/ 1426669 w 2692741"/>
              <a:gd name="connsiteY227" fmla="*/ 2522367 h 2685325"/>
              <a:gd name="connsiteX228" fmla="*/ 1502511 w 2692741"/>
              <a:gd name="connsiteY228" fmla="*/ 2494115 h 2685325"/>
              <a:gd name="connsiteX229" fmla="*/ 1474259 w 2692741"/>
              <a:gd name="connsiteY229" fmla="*/ 2522367 h 2685325"/>
              <a:gd name="connsiteX230" fmla="*/ 1502511 w 2692741"/>
              <a:gd name="connsiteY230" fmla="*/ 2550619 h 2685325"/>
              <a:gd name="connsiteX231" fmla="*/ 1530763 w 2692741"/>
              <a:gd name="connsiteY231" fmla="*/ 2522367 h 2685325"/>
              <a:gd name="connsiteX232" fmla="*/ 1294324 w 2692741"/>
              <a:gd name="connsiteY232" fmla="*/ 2494115 h 2685325"/>
              <a:gd name="connsiteX233" fmla="*/ 1266073 w 2692741"/>
              <a:gd name="connsiteY233" fmla="*/ 2522367 h 2685325"/>
              <a:gd name="connsiteX234" fmla="*/ 1294324 w 2692741"/>
              <a:gd name="connsiteY234" fmla="*/ 2550619 h 2685325"/>
              <a:gd name="connsiteX235" fmla="*/ 1322576 w 2692741"/>
              <a:gd name="connsiteY235" fmla="*/ 2522367 h 2685325"/>
              <a:gd name="connsiteX236" fmla="*/ 2439349 w 2692741"/>
              <a:gd name="connsiteY236" fmla="*/ 2494115 h 2685325"/>
              <a:gd name="connsiteX237" fmla="*/ 2411097 w 2692741"/>
              <a:gd name="connsiteY237" fmla="*/ 2522367 h 2685325"/>
              <a:gd name="connsiteX238" fmla="*/ 2439349 w 2692741"/>
              <a:gd name="connsiteY238" fmla="*/ 2550618 h 2685325"/>
              <a:gd name="connsiteX239" fmla="*/ 2467600 w 2692741"/>
              <a:gd name="connsiteY239" fmla="*/ 2522367 h 2685325"/>
              <a:gd name="connsiteX240" fmla="*/ 2022976 w 2692741"/>
              <a:gd name="connsiteY240" fmla="*/ 2494115 h 2685325"/>
              <a:gd name="connsiteX241" fmla="*/ 1994724 w 2692741"/>
              <a:gd name="connsiteY241" fmla="*/ 2522367 h 2685325"/>
              <a:gd name="connsiteX242" fmla="*/ 2022976 w 2692741"/>
              <a:gd name="connsiteY242" fmla="*/ 2550618 h 2685325"/>
              <a:gd name="connsiteX243" fmla="*/ 2051228 w 2692741"/>
              <a:gd name="connsiteY243" fmla="*/ 2522367 h 2685325"/>
              <a:gd name="connsiteX244" fmla="*/ 253392 w 2692741"/>
              <a:gd name="connsiteY244" fmla="*/ 2494115 h 2685325"/>
              <a:gd name="connsiteX245" fmla="*/ 225141 w 2692741"/>
              <a:gd name="connsiteY245" fmla="*/ 2522367 h 2685325"/>
              <a:gd name="connsiteX246" fmla="*/ 253392 w 2692741"/>
              <a:gd name="connsiteY246" fmla="*/ 2550618 h 2685325"/>
              <a:gd name="connsiteX247" fmla="*/ 281644 w 2692741"/>
              <a:gd name="connsiteY247" fmla="*/ 2522367 h 2685325"/>
              <a:gd name="connsiteX248" fmla="*/ 2335256 w 2692741"/>
              <a:gd name="connsiteY248" fmla="*/ 2494115 h 2685325"/>
              <a:gd name="connsiteX249" fmla="*/ 2307004 w 2692741"/>
              <a:gd name="connsiteY249" fmla="*/ 2522367 h 2685325"/>
              <a:gd name="connsiteX250" fmla="*/ 2335256 w 2692741"/>
              <a:gd name="connsiteY250" fmla="*/ 2550618 h 2685325"/>
              <a:gd name="connsiteX251" fmla="*/ 2363508 w 2692741"/>
              <a:gd name="connsiteY251" fmla="*/ 2522367 h 2685325"/>
              <a:gd name="connsiteX252" fmla="*/ 2647536 w 2692741"/>
              <a:gd name="connsiteY252" fmla="*/ 2494115 h 2685325"/>
              <a:gd name="connsiteX253" fmla="*/ 2619284 w 2692741"/>
              <a:gd name="connsiteY253" fmla="*/ 2522367 h 2685325"/>
              <a:gd name="connsiteX254" fmla="*/ 2647536 w 2692741"/>
              <a:gd name="connsiteY254" fmla="*/ 2550618 h 2685325"/>
              <a:gd name="connsiteX255" fmla="*/ 2675787 w 2692741"/>
              <a:gd name="connsiteY255" fmla="*/ 2522367 h 2685325"/>
              <a:gd name="connsiteX256" fmla="*/ 877952 w 2692741"/>
              <a:gd name="connsiteY256" fmla="*/ 2494115 h 2685325"/>
              <a:gd name="connsiteX257" fmla="*/ 849700 w 2692741"/>
              <a:gd name="connsiteY257" fmla="*/ 2522367 h 2685325"/>
              <a:gd name="connsiteX258" fmla="*/ 877952 w 2692741"/>
              <a:gd name="connsiteY258" fmla="*/ 2550618 h 2685325"/>
              <a:gd name="connsiteX259" fmla="*/ 906204 w 2692741"/>
              <a:gd name="connsiteY259" fmla="*/ 2522367 h 2685325"/>
              <a:gd name="connsiteX260" fmla="*/ 669766 w 2692741"/>
              <a:gd name="connsiteY260" fmla="*/ 2494115 h 2685325"/>
              <a:gd name="connsiteX261" fmla="*/ 641514 w 2692741"/>
              <a:gd name="connsiteY261" fmla="*/ 2522367 h 2685325"/>
              <a:gd name="connsiteX262" fmla="*/ 669766 w 2692741"/>
              <a:gd name="connsiteY262" fmla="*/ 2550618 h 2685325"/>
              <a:gd name="connsiteX263" fmla="*/ 698017 w 2692741"/>
              <a:gd name="connsiteY263" fmla="*/ 2522367 h 2685325"/>
              <a:gd name="connsiteX264" fmla="*/ 1918883 w 2692741"/>
              <a:gd name="connsiteY264" fmla="*/ 2494115 h 2685325"/>
              <a:gd name="connsiteX265" fmla="*/ 1890631 w 2692741"/>
              <a:gd name="connsiteY265" fmla="*/ 2522366 h 2685325"/>
              <a:gd name="connsiteX266" fmla="*/ 1918883 w 2692741"/>
              <a:gd name="connsiteY266" fmla="*/ 2550618 h 2685325"/>
              <a:gd name="connsiteX267" fmla="*/ 1947135 w 2692741"/>
              <a:gd name="connsiteY267" fmla="*/ 2522367 h 2685325"/>
              <a:gd name="connsiteX268" fmla="*/ 773859 w 2692741"/>
              <a:gd name="connsiteY268" fmla="*/ 2494115 h 2685325"/>
              <a:gd name="connsiteX269" fmla="*/ 745607 w 2692741"/>
              <a:gd name="connsiteY269" fmla="*/ 2522367 h 2685325"/>
              <a:gd name="connsiteX270" fmla="*/ 773859 w 2692741"/>
              <a:gd name="connsiteY270" fmla="*/ 2550618 h 2685325"/>
              <a:gd name="connsiteX271" fmla="*/ 802110 w 2692741"/>
              <a:gd name="connsiteY271" fmla="*/ 2522367 h 2685325"/>
              <a:gd name="connsiteX272" fmla="*/ 357486 w 2692741"/>
              <a:gd name="connsiteY272" fmla="*/ 2494115 h 2685325"/>
              <a:gd name="connsiteX273" fmla="*/ 329234 w 2692741"/>
              <a:gd name="connsiteY273" fmla="*/ 2522367 h 2685325"/>
              <a:gd name="connsiteX274" fmla="*/ 357485 w 2692741"/>
              <a:gd name="connsiteY274" fmla="*/ 2550618 h 2685325"/>
              <a:gd name="connsiteX275" fmla="*/ 385737 w 2692741"/>
              <a:gd name="connsiteY275" fmla="*/ 2522366 h 2685325"/>
              <a:gd name="connsiteX276" fmla="*/ 565672 w 2692741"/>
              <a:gd name="connsiteY276" fmla="*/ 2494115 h 2685325"/>
              <a:gd name="connsiteX277" fmla="*/ 537420 w 2692741"/>
              <a:gd name="connsiteY277" fmla="*/ 2522367 h 2685325"/>
              <a:gd name="connsiteX278" fmla="*/ 565672 w 2692741"/>
              <a:gd name="connsiteY278" fmla="*/ 2550618 h 2685325"/>
              <a:gd name="connsiteX279" fmla="*/ 593924 w 2692741"/>
              <a:gd name="connsiteY279" fmla="*/ 2522367 h 2685325"/>
              <a:gd name="connsiteX280" fmla="*/ 2543442 w 2692741"/>
              <a:gd name="connsiteY280" fmla="*/ 2494115 h 2685325"/>
              <a:gd name="connsiteX281" fmla="*/ 2515191 w 2692741"/>
              <a:gd name="connsiteY281" fmla="*/ 2522367 h 2685325"/>
              <a:gd name="connsiteX282" fmla="*/ 2543442 w 2692741"/>
              <a:gd name="connsiteY282" fmla="*/ 2550618 h 2685325"/>
              <a:gd name="connsiteX283" fmla="*/ 2571694 w 2692741"/>
              <a:gd name="connsiteY283" fmla="*/ 2522367 h 2685325"/>
              <a:gd name="connsiteX284" fmla="*/ 45206 w 2692741"/>
              <a:gd name="connsiteY284" fmla="*/ 2494115 h 2685325"/>
              <a:gd name="connsiteX285" fmla="*/ 16954 w 2692741"/>
              <a:gd name="connsiteY285" fmla="*/ 2522367 h 2685325"/>
              <a:gd name="connsiteX286" fmla="*/ 45205 w 2692741"/>
              <a:gd name="connsiteY286" fmla="*/ 2550618 h 2685325"/>
              <a:gd name="connsiteX287" fmla="*/ 73457 w 2692741"/>
              <a:gd name="connsiteY287" fmla="*/ 2522366 h 2685325"/>
              <a:gd name="connsiteX288" fmla="*/ 461579 w 2692741"/>
              <a:gd name="connsiteY288" fmla="*/ 2494115 h 2685325"/>
              <a:gd name="connsiteX289" fmla="*/ 433327 w 2692741"/>
              <a:gd name="connsiteY289" fmla="*/ 2522367 h 2685325"/>
              <a:gd name="connsiteX290" fmla="*/ 461579 w 2692741"/>
              <a:gd name="connsiteY290" fmla="*/ 2550618 h 2685325"/>
              <a:gd name="connsiteX291" fmla="*/ 489831 w 2692741"/>
              <a:gd name="connsiteY291" fmla="*/ 2522367 h 2685325"/>
              <a:gd name="connsiteX292" fmla="*/ 1814790 w 2692741"/>
              <a:gd name="connsiteY292" fmla="*/ 2494115 h 2685325"/>
              <a:gd name="connsiteX293" fmla="*/ 1786538 w 2692741"/>
              <a:gd name="connsiteY293" fmla="*/ 2522367 h 2685325"/>
              <a:gd name="connsiteX294" fmla="*/ 1814790 w 2692741"/>
              <a:gd name="connsiteY294" fmla="*/ 2550618 h 2685325"/>
              <a:gd name="connsiteX295" fmla="*/ 1843041 w 2692741"/>
              <a:gd name="connsiteY295" fmla="*/ 2522366 h 2685325"/>
              <a:gd name="connsiteX296" fmla="*/ 2231162 w 2692741"/>
              <a:gd name="connsiteY296" fmla="*/ 2494115 h 2685325"/>
              <a:gd name="connsiteX297" fmla="*/ 2202911 w 2692741"/>
              <a:gd name="connsiteY297" fmla="*/ 2522366 h 2685325"/>
              <a:gd name="connsiteX298" fmla="*/ 2231163 w 2692741"/>
              <a:gd name="connsiteY298" fmla="*/ 2550618 h 2685325"/>
              <a:gd name="connsiteX299" fmla="*/ 2259414 w 2692741"/>
              <a:gd name="connsiteY299" fmla="*/ 2522367 h 2685325"/>
              <a:gd name="connsiteX300" fmla="*/ 149299 w 2692741"/>
              <a:gd name="connsiteY300" fmla="*/ 2494115 h 2685325"/>
              <a:gd name="connsiteX301" fmla="*/ 121047 w 2692741"/>
              <a:gd name="connsiteY301" fmla="*/ 2522366 h 2685325"/>
              <a:gd name="connsiteX302" fmla="*/ 149299 w 2692741"/>
              <a:gd name="connsiteY302" fmla="*/ 2550618 h 2685325"/>
              <a:gd name="connsiteX303" fmla="*/ 177551 w 2692741"/>
              <a:gd name="connsiteY303" fmla="*/ 2522367 h 2685325"/>
              <a:gd name="connsiteX304" fmla="*/ 2127069 w 2692741"/>
              <a:gd name="connsiteY304" fmla="*/ 2494115 h 2685325"/>
              <a:gd name="connsiteX305" fmla="*/ 2098818 w 2692741"/>
              <a:gd name="connsiteY305" fmla="*/ 2522367 h 2685325"/>
              <a:gd name="connsiteX306" fmla="*/ 2127069 w 2692741"/>
              <a:gd name="connsiteY306" fmla="*/ 2550618 h 2685325"/>
              <a:gd name="connsiteX307" fmla="*/ 2155321 w 2692741"/>
              <a:gd name="connsiteY307" fmla="*/ 2522366 h 2685325"/>
              <a:gd name="connsiteX308" fmla="*/ 1658651 w 2692741"/>
              <a:gd name="connsiteY308" fmla="*/ 2442070 h 2685325"/>
              <a:gd name="connsiteX309" fmla="*/ 1630399 w 2692741"/>
              <a:gd name="connsiteY309" fmla="*/ 2470321 h 2685325"/>
              <a:gd name="connsiteX310" fmla="*/ 1658650 w 2692741"/>
              <a:gd name="connsiteY310" fmla="*/ 2498572 h 2685325"/>
              <a:gd name="connsiteX311" fmla="*/ 1686902 w 2692741"/>
              <a:gd name="connsiteY311" fmla="*/ 2470320 h 2685325"/>
              <a:gd name="connsiteX312" fmla="*/ 1034091 w 2692741"/>
              <a:gd name="connsiteY312" fmla="*/ 2442069 h 2685325"/>
              <a:gd name="connsiteX313" fmla="*/ 1005840 w 2692741"/>
              <a:gd name="connsiteY313" fmla="*/ 2470320 h 2685325"/>
              <a:gd name="connsiteX314" fmla="*/ 1034092 w 2692741"/>
              <a:gd name="connsiteY314" fmla="*/ 2498572 h 2685325"/>
              <a:gd name="connsiteX315" fmla="*/ 1062342 w 2692741"/>
              <a:gd name="connsiteY315" fmla="*/ 2470321 h 2685325"/>
              <a:gd name="connsiteX316" fmla="*/ 929998 w 2692741"/>
              <a:gd name="connsiteY316" fmla="*/ 2442069 h 2685325"/>
              <a:gd name="connsiteX317" fmla="*/ 901747 w 2692741"/>
              <a:gd name="connsiteY317" fmla="*/ 2470320 h 2685325"/>
              <a:gd name="connsiteX318" fmla="*/ 929999 w 2692741"/>
              <a:gd name="connsiteY318" fmla="*/ 2498572 h 2685325"/>
              <a:gd name="connsiteX319" fmla="*/ 958250 w 2692741"/>
              <a:gd name="connsiteY319" fmla="*/ 2470321 h 2685325"/>
              <a:gd name="connsiteX320" fmla="*/ 1346371 w 2692741"/>
              <a:gd name="connsiteY320" fmla="*/ 2442069 h 2685325"/>
              <a:gd name="connsiteX321" fmla="*/ 1318119 w 2692741"/>
              <a:gd name="connsiteY321" fmla="*/ 2470320 h 2685325"/>
              <a:gd name="connsiteX322" fmla="*/ 1346371 w 2692741"/>
              <a:gd name="connsiteY322" fmla="*/ 2498572 h 2685325"/>
              <a:gd name="connsiteX323" fmla="*/ 1374622 w 2692741"/>
              <a:gd name="connsiteY323" fmla="*/ 2470320 h 2685325"/>
              <a:gd name="connsiteX324" fmla="*/ 1762744 w 2692741"/>
              <a:gd name="connsiteY324" fmla="*/ 2442069 h 2685325"/>
              <a:gd name="connsiteX325" fmla="*/ 1734492 w 2692741"/>
              <a:gd name="connsiteY325" fmla="*/ 2470321 h 2685325"/>
              <a:gd name="connsiteX326" fmla="*/ 1762743 w 2692741"/>
              <a:gd name="connsiteY326" fmla="*/ 2498572 h 2685325"/>
              <a:gd name="connsiteX327" fmla="*/ 1790995 w 2692741"/>
              <a:gd name="connsiteY327" fmla="*/ 2470320 h 2685325"/>
              <a:gd name="connsiteX328" fmla="*/ 1554558 w 2692741"/>
              <a:gd name="connsiteY328" fmla="*/ 2442069 h 2685325"/>
              <a:gd name="connsiteX329" fmla="*/ 1526307 w 2692741"/>
              <a:gd name="connsiteY329" fmla="*/ 2470320 h 2685325"/>
              <a:gd name="connsiteX330" fmla="*/ 1554558 w 2692741"/>
              <a:gd name="connsiteY330" fmla="*/ 2498572 h 2685325"/>
              <a:gd name="connsiteX331" fmla="*/ 1582810 w 2692741"/>
              <a:gd name="connsiteY331" fmla="*/ 2470320 h 2685325"/>
              <a:gd name="connsiteX332" fmla="*/ 1138184 w 2692741"/>
              <a:gd name="connsiteY332" fmla="*/ 2442069 h 2685325"/>
              <a:gd name="connsiteX333" fmla="*/ 1109932 w 2692741"/>
              <a:gd name="connsiteY333" fmla="*/ 2470320 h 2685325"/>
              <a:gd name="connsiteX334" fmla="*/ 1138184 w 2692741"/>
              <a:gd name="connsiteY334" fmla="*/ 2498572 h 2685325"/>
              <a:gd name="connsiteX335" fmla="*/ 1166435 w 2692741"/>
              <a:gd name="connsiteY335" fmla="*/ 2470320 h 2685325"/>
              <a:gd name="connsiteX336" fmla="*/ 2387302 w 2692741"/>
              <a:gd name="connsiteY336" fmla="*/ 2442069 h 2685325"/>
              <a:gd name="connsiteX337" fmla="*/ 2359051 w 2692741"/>
              <a:gd name="connsiteY337" fmla="*/ 2470320 h 2685325"/>
              <a:gd name="connsiteX338" fmla="*/ 2387303 w 2692741"/>
              <a:gd name="connsiteY338" fmla="*/ 2498572 h 2685325"/>
              <a:gd name="connsiteX339" fmla="*/ 2415554 w 2692741"/>
              <a:gd name="connsiteY339" fmla="*/ 2470320 h 2685325"/>
              <a:gd name="connsiteX340" fmla="*/ 1970929 w 2692741"/>
              <a:gd name="connsiteY340" fmla="*/ 2442068 h 2685325"/>
              <a:gd name="connsiteX341" fmla="*/ 1942678 w 2692741"/>
              <a:gd name="connsiteY341" fmla="*/ 2470320 h 2685325"/>
              <a:gd name="connsiteX342" fmla="*/ 1970929 w 2692741"/>
              <a:gd name="connsiteY342" fmla="*/ 2498572 h 2685325"/>
              <a:gd name="connsiteX343" fmla="*/ 1999181 w 2692741"/>
              <a:gd name="connsiteY343" fmla="*/ 2470320 h 2685325"/>
              <a:gd name="connsiteX344" fmla="*/ 721812 w 2692741"/>
              <a:gd name="connsiteY344" fmla="*/ 2442068 h 2685325"/>
              <a:gd name="connsiteX345" fmla="*/ 693560 w 2692741"/>
              <a:gd name="connsiteY345" fmla="*/ 2470320 h 2685325"/>
              <a:gd name="connsiteX346" fmla="*/ 721812 w 2692741"/>
              <a:gd name="connsiteY346" fmla="*/ 2498572 h 2685325"/>
              <a:gd name="connsiteX347" fmla="*/ 750064 w 2692741"/>
              <a:gd name="connsiteY347" fmla="*/ 2470320 h 2685325"/>
              <a:gd name="connsiteX348" fmla="*/ 1242277 w 2692741"/>
              <a:gd name="connsiteY348" fmla="*/ 2442068 h 2685325"/>
              <a:gd name="connsiteX349" fmla="*/ 1214026 w 2692741"/>
              <a:gd name="connsiteY349" fmla="*/ 2470320 h 2685325"/>
              <a:gd name="connsiteX350" fmla="*/ 1242278 w 2692741"/>
              <a:gd name="connsiteY350" fmla="*/ 2498572 h 2685325"/>
              <a:gd name="connsiteX351" fmla="*/ 1270529 w 2692741"/>
              <a:gd name="connsiteY351" fmla="*/ 2470320 h 2685325"/>
              <a:gd name="connsiteX352" fmla="*/ 305439 w 2692741"/>
              <a:gd name="connsiteY352" fmla="*/ 2442068 h 2685325"/>
              <a:gd name="connsiteX353" fmla="*/ 277187 w 2692741"/>
              <a:gd name="connsiteY353" fmla="*/ 2470320 h 2685325"/>
              <a:gd name="connsiteX354" fmla="*/ 305439 w 2692741"/>
              <a:gd name="connsiteY354" fmla="*/ 2498572 h 2685325"/>
              <a:gd name="connsiteX355" fmla="*/ 333691 w 2692741"/>
              <a:gd name="connsiteY355" fmla="*/ 2470320 h 2685325"/>
              <a:gd name="connsiteX356" fmla="*/ 513626 w 2692741"/>
              <a:gd name="connsiteY356" fmla="*/ 2442068 h 2685325"/>
              <a:gd name="connsiteX357" fmla="*/ 485374 w 2692741"/>
              <a:gd name="connsiteY357" fmla="*/ 2470320 h 2685325"/>
              <a:gd name="connsiteX358" fmla="*/ 513626 w 2692741"/>
              <a:gd name="connsiteY358" fmla="*/ 2498572 h 2685325"/>
              <a:gd name="connsiteX359" fmla="*/ 541877 w 2692741"/>
              <a:gd name="connsiteY359" fmla="*/ 2470320 h 2685325"/>
              <a:gd name="connsiteX360" fmla="*/ 2491396 w 2692741"/>
              <a:gd name="connsiteY360" fmla="*/ 2442068 h 2685325"/>
              <a:gd name="connsiteX361" fmla="*/ 2463144 w 2692741"/>
              <a:gd name="connsiteY361" fmla="*/ 2470320 h 2685325"/>
              <a:gd name="connsiteX362" fmla="*/ 2491396 w 2692741"/>
              <a:gd name="connsiteY362" fmla="*/ 2498572 h 2685325"/>
              <a:gd name="connsiteX363" fmla="*/ 2519647 w 2692741"/>
              <a:gd name="connsiteY363" fmla="*/ 2470320 h 2685325"/>
              <a:gd name="connsiteX364" fmla="*/ 1450464 w 2692741"/>
              <a:gd name="connsiteY364" fmla="*/ 2442068 h 2685325"/>
              <a:gd name="connsiteX365" fmla="*/ 1422212 w 2692741"/>
              <a:gd name="connsiteY365" fmla="*/ 2470320 h 2685325"/>
              <a:gd name="connsiteX366" fmla="*/ 1450464 w 2692741"/>
              <a:gd name="connsiteY366" fmla="*/ 2498572 h 2685325"/>
              <a:gd name="connsiteX367" fmla="*/ 1478716 w 2692741"/>
              <a:gd name="connsiteY367" fmla="*/ 2470320 h 2685325"/>
              <a:gd name="connsiteX368" fmla="*/ 2179116 w 2692741"/>
              <a:gd name="connsiteY368" fmla="*/ 2442068 h 2685325"/>
              <a:gd name="connsiteX369" fmla="*/ 2150864 w 2692741"/>
              <a:gd name="connsiteY369" fmla="*/ 2470320 h 2685325"/>
              <a:gd name="connsiteX370" fmla="*/ 2179116 w 2692741"/>
              <a:gd name="connsiteY370" fmla="*/ 2498571 h 2685325"/>
              <a:gd name="connsiteX371" fmla="*/ 2207368 w 2692741"/>
              <a:gd name="connsiteY371" fmla="*/ 2470320 h 2685325"/>
              <a:gd name="connsiteX372" fmla="*/ 2283209 w 2692741"/>
              <a:gd name="connsiteY372" fmla="*/ 2442068 h 2685325"/>
              <a:gd name="connsiteX373" fmla="*/ 2254958 w 2692741"/>
              <a:gd name="connsiteY373" fmla="*/ 2470320 h 2685325"/>
              <a:gd name="connsiteX374" fmla="*/ 2283209 w 2692741"/>
              <a:gd name="connsiteY374" fmla="*/ 2498572 h 2685325"/>
              <a:gd name="connsiteX375" fmla="*/ 2311461 w 2692741"/>
              <a:gd name="connsiteY375" fmla="*/ 2470320 h 2685325"/>
              <a:gd name="connsiteX376" fmla="*/ 825905 w 2692741"/>
              <a:gd name="connsiteY376" fmla="*/ 2442068 h 2685325"/>
              <a:gd name="connsiteX377" fmla="*/ 797654 w 2692741"/>
              <a:gd name="connsiteY377" fmla="*/ 2470320 h 2685325"/>
              <a:gd name="connsiteX378" fmla="*/ 825905 w 2692741"/>
              <a:gd name="connsiteY378" fmla="*/ 2498572 h 2685325"/>
              <a:gd name="connsiteX379" fmla="*/ 854157 w 2692741"/>
              <a:gd name="connsiteY379" fmla="*/ 2470320 h 2685325"/>
              <a:gd name="connsiteX380" fmla="*/ 617719 w 2692741"/>
              <a:gd name="connsiteY380" fmla="*/ 2442068 h 2685325"/>
              <a:gd name="connsiteX381" fmla="*/ 589467 w 2692741"/>
              <a:gd name="connsiteY381" fmla="*/ 2470320 h 2685325"/>
              <a:gd name="connsiteX382" fmla="*/ 617719 w 2692741"/>
              <a:gd name="connsiteY382" fmla="*/ 2498572 h 2685325"/>
              <a:gd name="connsiteX383" fmla="*/ 645971 w 2692741"/>
              <a:gd name="connsiteY383" fmla="*/ 2470320 h 2685325"/>
              <a:gd name="connsiteX384" fmla="*/ 2595489 w 2692741"/>
              <a:gd name="connsiteY384" fmla="*/ 2442068 h 2685325"/>
              <a:gd name="connsiteX385" fmla="*/ 2567237 w 2692741"/>
              <a:gd name="connsiteY385" fmla="*/ 2470320 h 2685325"/>
              <a:gd name="connsiteX386" fmla="*/ 2595489 w 2692741"/>
              <a:gd name="connsiteY386" fmla="*/ 2498572 h 2685325"/>
              <a:gd name="connsiteX387" fmla="*/ 2623741 w 2692741"/>
              <a:gd name="connsiteY387" fmla="*/ 2470320 h 2685325"/>
              <a:gd name="connsiteX388" fmla="*/ 409532 w 2692741"/>
              <a:gd name="connsiteY388" fmla="*/ 2442068 h 2685325"/>
              <a:gd name="connsiteX389" fmla="*/ 381281 w 2692741"/>
              <a:gd name="connsiteY389" fmla="*/ 2470320 h 2685325"/>
              <a:gd name="connsiteX390" fmla="*/ 409532 w 2692741"/>
              <a:gd name="connsiteY390" fmla="*/ 2498571 h 2685325"/>
              <a:gd name="connsiteX391" fmla="*/ 437784 w 2692741"/>
              <a:gd name="connsiteY391" fmla="*/ 2470320 h 2685325"/>
              <a:gd name="connsiteX392" fmla="*/ 1866836 w 2692741"/>
              <a:gd name="connsiteY392" fmla="*/ 2442068 h 2685325"/>
              <a:gd name="connsiteX393" fmla="*/ 1838584 w 2692741"/>
              <a:gd name="connsiteY393" fmla="*/ 2470320 h 2685325"/>
              <a:gd name="connsiteX394" fmla="*/ 1866836 w 2692741"/>
              <a:gd name="connsiteY394" fmla="*/ 2498571 h 2685325"/>
              <a:gd name="connsiteX395" fmla="*/ 1895088 w 2692741"/>
              <a:gd name="connsiteY395" fmla="*/ 2470320 h 2685325"/>
              <a:gd name="connsiteX396" fmla="*/ 97252 w 2692741"/>
              <a:gd name="connsiteY396" fmla="*/ 2442068 h 2685325"/>
              <a:gd name="connsiteX397" fmla="*/ 69001 w 2692741"/>
              <a:gd name="connsiteY397" fmla="*/ 2470320 h 2685325"/>
              <a:gd name="connsiteX398" fmla="*/ 97252 w 2692741"/>
              <a:gd name="connsiteY398" fmla="*/ 2498571 h 2685325"/>
              <a:gd name="connsiteX399" fmla="*/ 125504 w 2692741"/>
              <a:gd name="connsiteY399" fmla="*/ 2470320 h 2685325"/>
              <a:gd name="connsiteX400" fmla="*/ 201345 w 2692741"/>
              <a:gd name="connsiteY400" fmla="*/ 2442068 h 2685325"/>
              <a:gd name="connsiteX401" fmla="*/ 173094 w 2692741"/>
              <a:gd name="connsiteY401" fmla="*/ 2470320 h 2685325"/>
              <a:gd name="connsiteX402" fmla="*/ 201346 w 2692741"/>
              <a:gd name="connsiteY402" fmla="*/ 2498572 h 2685325"/>
              <a:gd name="connsiteX403" fmla="*/ 229597 w 2692741"/>
              <a:gd name="connsiteY403" fmla="*/ 2470320 h 2685325"/>
              <a:gd name="connsiteX404" fmla="*/ 2075023 w 2692741"/>
              <a:gd name="connsiteY404" fmla="*/ 2442068 h 2685325"/>
              <a:gd name="connsiteX405" fmla="*/ 2046771 w 2692741"/>
              <a:gd name="connsiteY405" fmla="*/ 2470320 h 2685325"/>
              <a:gd name="connsiteX406" fmla="*/ 2075022 w 2692741"/>
              <a:gd name="connsiteY406" fmla="*/ 2498572 h 2685325"/>
              <a:gd name="connsiteX407" fmla="*/ 2103274 w 2692741"/>
              <a:gd name="connsiteY407" fmla="*/ 2470320 h 2685325"/>
              <a:gd name="connsiteX408" fmla="*/ 982044 w 2692741"/>
              <a:gd name="connsiteY408" fmla="*/ 2390023 h 2685325"/>
              <a:gd name="connsiteX409" fmla="*/ 953793 w 2692741"/>
              <a:gd name="connsiteY409" fmla="*/ 2418274 h 2685325"/>
              <a:gd name="connsiteX410" fmla="*/ 982045 w 2692741"/>
              <a:gd name="connsiteY410" fmla="*/ 2446525 h 2685325"/>
              <a:gd name="connsiteX411" fmla="*/ 1010296 w 2692741"/>
              <a:gd name="connsiteY411" fmla="*/ 2418275 h 2685325"/>
              <a:gd name="connsiteX412" fmla="*/ 1710698 w 2692741"/>
              <a:gd name="connsiteY412" fmla="*/ 2390023 h 2685325"/>
              <a:gd name="connsiteX413" fmla="*/ 1682446 w 2692741"/>
              <a:gd name="connsiteY413" fmla="*/ 2418275 h 2685325"/>
              <a:gd name="connsiteX414" fmla="*/ 1710697 w 2692741"/>
              <a:gd name="connsiteY414" fmla="*/ 2446525 h 2685325"/>
              <a:gd name="connsiteX415" fmla="*/ 1738948 w 2692741"/>
              <a:gd name="connsiteY415" fmla="*/ 2418273 h 2685325"/>
              <a:gd name="connsiteX416" fmla="*/ 1606604 w 2692741"/>
              <a:gd name="connsiteY416" fmla="*/ 2390023 h 2685325"/>
              <a:gd name="connsiteX417" fmla="*/ 1578352 w 2692741"/>
              <a:gd name="connsiteY417" fmla="*/ 2418274 h 2685325"/>
              <a:gd name="connsiteX418" fmla="*/ 1606604 w 2692741"/>
              <a:gd name="connsiteY418" fmla="*/ 2446526 h 2685325"/>
              <a:gd name="connsiteX419" fmla="*/ 1634856 w 2692741"/>
              <a:gd name="connsiteY419" fmla="*/ 2418274 h 2685325"/>
              <a:gd name="connsiteX420" fmla="*/ 1086138 w 2692741"/>
              <a:gd name="connsiteY420" fmla="*/ 2390022 h 2685325"/>
              <a:gd name="connsiteX421" fmla="*/ 1057886 w 2692741"/>
              <a:gd name="connsiteY421" fmla="*/ 2418274 h 2685325"/>
              <a:gd name="connsiteX422" fmla="*/ 1086138 w 2692741"/>
              <a:gd name="connsiteY422" fmla="*/ 2446526 h 2685325"/>
              <a:gd name="connsiteX423" fmla="*/ 1114389 w 2692741"/>
              <a:gd name="connsiteY423" fmla="*/ 2418274 h 2685325"/>
              <a:gd name="connsiteX424" fmla="*/ 877951 w 2692741"/>
              <a:gd name="connsiteY424" fmla="*/ 2390022 h 2685325"/>
              <a:gd name="connsiteX425" fmla="*/ 849700 w 2692741"/>
              <a:gd name="connsiteY425" fmla="*/ 2418273 h 2685325"/>
              <a:gd name="connsiteX426" fmla="*/ 877952 w 2692741"/>
              <a:gd name="connsiteY426" fmla="*/ 2446525 h 2685325"/>
              <a:gd name="connsiteX427" fmla="*/ 906203 w 2692741"/>
              <a:gd name="connsiteY427" fmla="*/ 2418274 h 2685325"/>
              <a:gd name="connsiteX428" fmla="*/ 1814790 w 2692741"/>
              <a:gd name="connsiteY428" fmla="*/ 2390022 h 2685325"/>
              <a:gd name="connsiteX429" fmla="*/ 1786539 w 2692741"/>
              <a:gd name="connsiteY429" fmla="*/ 2418274 h 2685325"/>
              <a:gd name="connsiteX430" fmla="*/ 1814790 w 2692741"/>
              <a:gd name="connsiteY430" fmla="*/ 2446525 h 2685325"/>
              <a:gd name="connsiteX431" fmla="*/ 1843041 w 2692741"/>
              <a:gd name="connsiteY431" fmla="*/ 2418273 h 2685325"/>
              <a:gd name="connsiteX432" fmla="*/ 1294324 w 2692741"/>
              <a:gd name="connsiteY432" fmla="*/ 2390022 h 2685325"/>
              <a:gd name="connsiteX433" fmla="*/ 1266072 w 2692741"/>
              <a:gd name="connsiteY433" fmla="*/ 2418273 h 2685325"/>
              <a:gd name="connsiteX434" fmla="*/ 1294324 w 2692741"/>
              <a:gd name="connsiteY434" fmla="*/ 2446525 h 2685325"/>
              <a:gd name="connsiteX435" fmla="*/ 1322576 w 2692741"/>
              <a:gd name="connsiteY435" fmla="*/ 2418274 h 2685325"/>
              <a:gd name="connsiteX436" fmla="*/ 2439349 w 2692741"/>
              <a:gd name="connsiteY436" fmla="*/ 2390022 h 2685325"/>
              <a:gd name="connsiteX437" fmla="*/ 2411097 w 2692741"/>
              <a:gd name="connsiteY437" fmla="*/ 2418273 h 2685325"/>
              <a:gd name="connsiteX438" fmla="*/ 2439349 w 2692741"/>
              <a:gd name="connsiteY438" fmla="*/ 2446525 h 2685325"/>
              <a:gd name="connsiteX439" fmla="*/ 2467601 w 2692741"/>
              <a:gd name="connsiteY439" fmla="*/ 2418273 h 2685325"/>
              <a:gd name="connsiteX440" fmla="*/ 1502511 w 2692741"/>
              <a:gd name="connsiteY440" fmla="*/ 2390022 h 2685325"/>
              <a:gd name="connsiteX441" fmla="*/ 1474260 w 2692741"/>
              <a:gd name="connsiteY441" fmla="*/ 2418273 h 2685325"/>
              <a:gd name="connsiteX442" fmla="*/ 1502511 w 2692741"/>
              <a:gd name="connsiteY442" fmla="*/ 2446525 h 2685325"/>
              <a:gd name="connsiteX443" fmla="*/ 1530763 w 2692741"/>
              <a:gd name="connsiteY443" fmla="*/ 2418273 h 2685325"/>
              <a:gd name="connsiteX444" fmla="*/ 1398418 w 2692741"/>
              <a:gd name="connsiteY444" fmla="*/ 2390022 h 2685325"/>
              <a:gd name="connsiteX445" fmla="*/ 1370166 w 2692741"/>
              <a:gd name="connsiteY445" fmla="*/ 2418274 h 2685325"/>
              <a:gd name="connsiteX446" fmla="*/ 1398418 w 2692741"/>
              <a:gd name="connsiteY446" fmla="*/ 2446525 h 2685325"/>
              <a:gd name="connsiteX447" fmla="*/ 1426669 w 2692741"/>
              <a:gd name="connsiteY447" fmla="*/ 2418273 h 2685325"/>
              <a:gd name="connsiteX448" fmla="*/ 1190231 w 2692741"/>
              <a:gd name="connsiteY448" fmla="*/ 2390022 h 2685325"/>
              <a:gd name="connsiteX449" fmla="*/ 1161979 w 2692741"/>
              <a:gd name="connsiteY449" fmla="*/ 2418273 h 2685325"/>
              <a:gd name="connsiteX450" fmla="*/ 1190230 w 2692741"/>
              <a:gd name="connsiteY450" fmla="*/ 2446525 h 2685325"/>
              <a:gd name="connsiteX451" fmla="*/ 1218482 w 2692741"/>
              <a:gd name="connsiteY451" fmla="*/ 2418273 h 2685325"/>
              <a:gd name="connsiteX452" fmla="*/ 2335256 w 2692741"/>
              <a:gd name="connsiteY452" fmla="*/ 2390022 h 2685325"/>
              <a:gd name="connsiteX453" fmla="*/ 2307004 w 2692741"/>
              <a:gd name="connsiteY453" fmla="*/ 2418273 h 2685325"/>
              <a:gd name="connsiteX454" fmla="*/ 2335256 w 2692741"/>
              <a:gd name="connsiteY454" fmla="*/ 2446525 h 2685325"/>
              <a:gd name="connsiteX455" fmla="*/ 2363507 w 2692741"/>
              <a:gd name="connsiteY455" fmla="*/ 2418274 h 2685325"/>
              <a:gd name="connsiteX456" fmla="*/ 2231162 w 2692741"/>
              <a:gd name="connsiteY456" fmla="*/ 2390022 h 2685325"/>
              <a:gd name="connsiteX457" fmla="*/ 2202911 w 2692741"/>
              <a:gd name="connsiteY457" fmla="*/ 2418273 h 2685325"/>
              <a:gd name="connsiteX458" fmla="*/ 2231163 w 2692741"/>
              <a:gd name="connsiteY458" fmla="*/ 2446525 h 2685325"/>
              <a:gd name="connsiteX459" fmla="*/ 2259414 w 2692741"/>
              <a:gd name="connsiteY459" fmla="*/ 2418273 h 2685325"/>
              <a:gd name="connsiteX460" fmla="*/ 773859 w 2692741"/>
              <a:gd name="connsiteY460" fmla="*/ 2390022 h 2685325"/>
              <a:gd name="connsiteX461" fmla="*/ 745607 w 2692741"/>
              <a:gd name="connsiteY461" fmla="*/ 2418273 h 2685325"/>
              <a:gd name="connsiteX462" fmla="*/ 773859 w 2692741"/>
              <a:gd name="connsiteY462" fmla="*/ 2446525 h 2685325"/>
              <a:gd name="connsiteX463" fmla="*/ 802111 w 2692741"/>
              <a:gd name="connsiteY463" fmla="*/ 2418273 h 2685325"/>
              <a:gd name="connsiteX464" fmla="*/ 669765 w 2692741"/>
              <a:gd name="connsiteY464" fmla="*/ 2390022 h 2685325"/>
              <a:gd name="connsiteX465" fmla="*/ 641514 w 2692741"/>
              <a:gd name="connsiteY465" fmla="*/ 2418273 h 2685325"/>
              <a:gd name="connsiteX466" fmla="*/ 669765 w 2692741"/>
              <a:gd name="connsiteY466" fmla="*/ 2446525 h 2685325"/>
              <a:gd name="connsiteX467" fmla="*/ 698017 w 2692741"/>
              <a:gd name="connsiteY467" fmla="*/ 2418273 h 2685325"/>
              <a:gd name="connsiteX468" fmla="*/ 461579 w 2692741"/>
              <a:gd name="connsiteY468" fmla="*/ 2390022 h 2685325"/>
              <a:gd name="connsiteX469" fmla="*/ 433327 w 2692741"/>
              <a:gd name="connsiteY469" fmla="*/ 2418273 h 2685325"/>
              <a:gd name="connsiteX470" fmla="*/ 461579 w 2692741"/>
              <a:gd name="connsiteY470" fmla="*/ 2446525 h 2685325"/>
              <a:gd name="connsiteX471" fmla="*/ 489830 w 2692741"/>
              <a:gd name="connsiteY471" fmla="*/ 2418273 h 2685325"/>
              <a:gd name="connsiteX472" fmla="*/ 1918882 w 2692741"/>
              <a:gd name="connsiteY472" fmla="*/ 2390022 h 2685325"/>
              <a:gd name="connsiteX473" fmla="*/ 1890631 w 2692741"/>
              <a:gd name="connsiteY473" fmla="*/ 2418273 h 2685325"/>
              <a:gd name="connsiteX474" fmla="*/ 1918883 w 2692741"/>
              <a:gd name="connsiteY474" fmla="*/ 2446525 h 2685325"/>
              <a:gd name="connsiteX475" fmla="*/ 1947134 w 2692741"/>
              <a:gd name="connsiteY475" fmla="*/ 2418273 h 2685325"/>
              <a:gd name="connsiteX476" fmla="*/ 45206 w 2692741"/>
              <a:gd name="connsiteY476" fmla="*/ 2390022 h 2685325"/>
              <a:gd name="connsiteX477" fmla="*/ 16954 w 2692741"/>
              <a:gd name="connsiteY477" fmla="*/ 2418273 h 2685325"/>
              <a:gd name="connsiteX478" fmla="*/ 45205 w 2692741"/>
              <a:gd name="connsiteY478" fmla="*/ 2446525 h 2685325"/>
              <a:gd name="connsiteX479" fmla="*/ 73457 w 2692741"/>
              <a:gd name="connsiteY479" fmla="*/ 2418273 h 2685325"/>
              <a:gd name="connsiteX480" fmla="*/ 565672 w 2692741"/>
              <a:gd name="connsiteY480" fmla="*/ 2390022 h 2685325"/>
              <a:gd name="connsiteX481" fmla="*/ 537421 w 2692741"/>
              <a:gd name="connsiteY481" fmla="*/ 2418273 h 2685325"/>
              <a:gd name="connsiteX482" fmla="*/ 565672 w 2692741"/>
              <a:gd name="connsiteY482" fmla="*/ 2446525 h 2685325"/>
              <a:gd name="connsiteX483" fmla="*/ 593924 w 2692741"/>
              <a:gd name="connsiteY483" fmla="*/ 2418273 h 2685325"/>
              <a:gd name="connsiteX484" fmla="*/ 357486 w 2692741"/>
              <a:gd name="connsiteY484" fmla="*/ 2390022 h 2685325"/>
              <a:gd name="connsiteX485" fmla="*/ 329234 w 2692741"/>
              <a:gd name="connsiteY485" fmla="*/ 2418273 h 2685325"/>
              <a:gd name="connsiteX486" fmla="*/ 357486 w 2692741"/>
              <a:gd name="connsiteY486" fmla="*/ 2446525 h 2685325"/>
              <a:gd name="connsiteX487" fmla="*/ 385737 w 2692741"/>
              <a:gd name="connsiteY487" fmla="*/ 2418273 h 2685325"/>
              <a:gd name="connsiteX488" fmla="*/ 2127069 w 2692741"/>
              <a:gd name="connsiteY488" fmla="*/ 2390022 h 2685325"/>
              <a:gd name="connsiteX489" fmla="*/ 2098818 w 2692741"/>
              <a:gd name="connsiteY489" fmla="*/ 2418273 h 2685325"/>
              <a:gd name="connsiteX490" fmla="*/ 2127069 w 2692741"/>
              <a:gd name="connsiteY490" fmla="*/ 2446525 h 2685325"/>
              <a:gd name="connsiteX491" fmla="*/ 2155321 w 2692741"/>
              <a:gd name="connsiteY491" fmla="*/ 2418273 h 2685325"/>
              <a:gd name="connsiteX492" fmla="*/ 2543442 w 2692741"/>
              <a:gd name="connsiteY492" fmla="*/ 2390022 h 2685325"/>
              <a:gd name="connsiteX493" fmla="*/ 2515191 w 2692741"/>
              <a:gd name="connsiteY493" fmla="*/ 2418273 h 2685325"/>
              <a:gd name="connsiteX494" fmla="*/ 2543442 w 2692741"/>
              <a:gd name="connsiteY494" fmla="*/ 2446525 h 2685325"/>
              <a:gd name="connsiteX495" fmla="*/ 2571694 w 2692741"/>
              <a:gd name="connsiteY495" fmla="*/ 2418273 h 2685325"/>
              <a:gd name="connsiteX496" fmla="*/ 149299 w 2692741"/>
              <a:gd name="connsiteY496" fmla="*/ 2390022 h 2685325"/>
              <a:gd name="connsiteX497" fmla="*/ 121047 w 2692741"/>
              <a:gd name="connsiteY497" fmla="*/ 2418273 h 2685325"/>
              <a:gd name="connsiteX498" fmla="*/ 149299 w 2692741"/>
              <a:gd name="connsiteY498" fmla="*/ 2446525 h 2685325"/>
              <a:gd name="connsiteX499" fmla="*/ 177550 w 2692741"/>
              <a:gd name="connsiteY499" fmla="*/ 2418273 h 2685325"/>
              <a:gd name="connsiteX500" fmla="*/ 253392 w 2692741"/>
              <a:gd name="connsiteY500" fmla="*/ 2390021 h 2685325"/>
              <a:gd name="connsiteX501" fmla="*/ 225140 w 2692741"/>
              <a:gd name="connsiteY501" fmla="*/ 2418273 h 2685325"/>
              <a:gd name="connsiteX502" fmla="*/ 253392 w 2692741"/>
              <a:gd name="connsiteY502" fmla="*/ 2446525 h 2685325"/>
              <a:gd name="connsiteX503" fmla="*/ 281644 w 2692741"/>
              <a:gd name="connsiteY503" fmla="*/ 2418273 h 2685325"/>
              <a:gd name="connsiteX504" fmla="*/ 2022976 w 2692741"/>
              <a:gd name="connsiteY504" fmla="*/ 2390021 h 2685325"/>
              <a:gd name="connsiteX505" fmla="*/ 1994724 w 2692741"/>
              <a:gd name="connsiteY505" fmla="*/ 2418273 h 2685325"/>
              <a:gd name="connsiteX506" fmla="*/ 2022976 w 2692741"/>
              <a:gd name="connsiteY506" fmla="*/ 2446525 h 2685325"/>
              <a:gd name="connsiteX507" fmla="*/ 2051228 w 2692741"/>
              <a:gd name="connsiteY507" fmla="*/ 2418273 h 2685325"/>
              <a:gd name="connsiteX508" fmla="*/ 2647536 w 2692741"/>
              <a:gd name="connsiteY508" fmla="*/ 2390021 h 2685325"/>
              <a:gd name="connsiteX509" fmla="*/ 2619284 w 2692741"/>
              <a:gd name="connsiteY509" fmla="*/ 2418273 h 2685325"/>
              <a:gd name="connsiteX510" fmla="*/ 2647536 w 2692741"/>
              <a:gd name="connsiteY510" fmla="*/ 2446525 h 2685325"/>
              <a:gd name="connsiteX511" fmla="*/ 2675788 w 2692741"/>
              <a:gd name="connsiteY511" fmla="*/ 2418273 h 2685325"/>
              <a:gd name="connsiteX512" fmla="*/ 1762744 w 2692741"/>
              <a:gd name="connsiteY512" fmla="*/ 2337976 h 2685325"/>
              <a:gd name="connsiteX513" fmla="*/ 1734493 w 2692741"/>
              <a:gd name="connsiteY513" fmla="*/ 2366228 h 2685325"/>
              <a:gd name="connsiteX514" fmla="*/ 1762743 w 2692741"/>
              <a:gd name="connsiteY514" fmla="*/ 2394478 h 2685325"/>
              <a:gd name="connsiteX515" fmla="*/ 1790995 w 2692741"/>
              <a:gd name="connsiteY515" fmla="*/ 2366227 h 2685325"/>
              <a:gd name="connsiteX516" fmla="*/ 929997 w 2692741"/>
              <a:gd name="connsiteY516" fmla="*/ 2337976 h 2685325"/>
              <a:gd name="connsiteX517" fmla="*/ 901747 w 2692741"/>
              <a:gd name="connsiteY517" fmla="*/ 2366227 h 2685325"/>
              <a:gd name="connsiteX518" fmla="*/ 929998 w 2692741"/>
              <a:gd name="connsiteY518" fmla="*/ 2394479 h 2685325"/>
              <a:gd name="connsiteX519" fmla="*/ 958249 w 2692741"/>
              <a:gd name="connsiteY519" fmla="*/ 2366228 h 2685325"/>
              <a:gd name="connsiteX520" fmla="*/ 1034091 w 2692741"/>
              <a:gd name="connsiteY520" fmla="*/ 2337976 h 2685325"/>
              <a:gd name="connsiteX521" fmla="*/ 1005839 w 2692741"/>
              <a:gd name="connsiteY521" fmla="*/ 2366228 h 2685325"/>
              <a:gd name="connsiteX522" fmla="*/ 1034091 w 2692741"/>
              <a:gd name="connsiteY522" fmla="*/ 2394479 h 2685325"/>
              <a:gd name="connsiteX523" fmla="*/ 1062343 w 2692741"/>
              <a:gd name="connsiteY523" fmla="*/ 2366228 h 2685325"/>
              <a:gd name="connsiteX524" fmla="*/ 1658651 w 2692741"/>
              <a:gd name="connsiteY524" fmla="*/ 2337976 h 2685325"/>
              <a:gd name="connsiteX525" fmla="*/ 1630399 w 2692741"/>
              <a:gd name="connsiteY525" fmla="*/ 2366228 h 2685325"/>
              <a:gd name="connsiteX526" fmla="*/ 1658651 w 2692741"/>
              <a:gd name="connsiteY526" fmla="*/ 2394479 h 2685325"/>
              <a:gd name="connsiteX527" fmla="*/ 1686902 w 2692741"/>
              <a:gd name="connsiteY527" fmla="*/ 2366227 h 2685325"/>
              <a:gd name="connsiteX528" fmla="*/ 1554557 w 2692741"/>
              <a:gd name="connsiteY528" fmla="*/ 2337976 h 2685325"/>
              <a:gd name="connsiteX529" fmla="*/ 1526305 w 2692741"/>
              <a:gd name="connsiteY529" fmla="*/ 2366227 h 2685325"/>
              <a:gd name="connsiteX530" fmla="*/ 1554557 w 2692741"/>
              <a:gd name="connsiteY530" fmla="*/ 2394479 h 2685325"/>
              <a:gd name="connsiteX531" fmla="*/ 1582809 w 2692741"/>
              <a:gd name="connsiteY531" fmla="*/ 2366227 h 2685325"/>
              <a:gd name="connsiteX532" fmla="*/ 825905 w 2692741"/>
              <a:gd name="connsiteY532" fmla="*/ 2337976 h 2685325"/>
              <a:gd name="connsiteX533" fmla="*/ 797654 w 2692741"/>
              <a:gd name="connsiteY533" fmla="*/ 2366227 h 2685325"/>
              <a:gd name="connsiteX534" fmla="*/ 825905 w 2692741"/>
              <a:gd name="connsiteY534" fmla="*/ 2394479 h 2685325"/>
              <a:gd name="connsiteX535" fmla="*/ 854157 w 2692741"/>
              <a:gd name="connsiteY535" fmla="*/ 2366227 h 2685325"/>
              <a:gd name="connsiteX536" fmla="*/ 1866836 w 2692741"/>
              <a:gd name="connsiteY536" fmla="*/ 2337976 h 2685325"/>
              <a:gd name="connsiteX537" fmla="*/ 1838585 w 2692741"/>
              <a:gd name="connsiteY537" fmla="*/ 2366227 h 2685325"/>
              <a:gd name="connsiteX538" fmla="*/ 1866836 w 2692741"/>
              <a:gd name="connsiteY538" fmla="*/ 2394478 h 2685325"/>
              <a:gd name="connsiteX539" fmla="*/ 1895088 w 2692741"/>
              <a:gd name="connsiteY539" fmla="*/ 2366227 h 2685325"/>
              <a:gd name="connsiteX540" fmla="*/ 1138185 w 2692741"/>
              <a:gd name="connsiteY540" fmla="*/ 2337975 h 2685325"/>
              <a:gd name="connsiteX541" fmla="*/ 1109933 w 2692741"/>
              <a:gd name="connsiteY541" fmla="*/ 2366227 h 2685325"/>
              <a:gd name="connsiteX542" fmla="*/ 1138185 w 2692741"/>
              <a:gd name="connsiteY542" fmla="*/ 2394479 h 2685325"/>
              <a:gd name="connsiteX543" fmla="*/ 1166436 w 2692741"/>
              <a:gd name="connsiteY543" fmla="*/ 2366227 h 2685325"/>
              <a:gd name="connsiteX544" fmla="*/ 2283209 w 2692741"/>
              <a:gd name="connsiteY544" fmla="*/ 2337975 h 2685325"/>
              <a:gd name="connsiteX545" fmla="*/ 2254957 w 2692741"/>
              <a:gd name="connsiteY545" fmla="*/ 2366227 h 2685325"/>
              <a:gd name="connsiteX546" fmla="*/ 2283209 w 2692741"/>
              <a:gd name="connsiteY546" fmla="*/ 2394478 h 2685325"/>
              <a:gd name="connsiteX547" fmla="*/ 2311461 w 2692741"/>
              <a:gd name="connsiteY547" fmla="*/ 2366227 h 2685325"/>
              <a:gd name="connsiteX548" fmla="*/ 1242277 w 2692741"/>
              <a:gd name="connsiteY548" fmla="*/ 2337975 h 2685325"/>
              <a:gd name="connsiteX549" fmla="*/ 1214026 w 2692741"/>
              <a:gd name="connsiteY549" fmla="*/ 2366227 h 2685325"/>
              <a:gd name="connsiteX550" fmla="*/ 1242277 w 2692741"/>
              <a:gd name="connsiteY550" fmla="*/ 2394478 h 2685325"/>
              <a:gd name="connsiteX551" fmla="*/ 1270529 w 2692741"/>
              <a:gd name="connsiteY551" fmla="*/ 2366227 h 2685325"/>
              <a:gd name="connsiteX552" fmla="*/ 1450464 w 2692741"/>
              <a:gd name="connsiteY552" fmla="*/ 2337975 h 2685325"/>
              <a:gd name="connsiteX553" fmla="*/ 1422213 w 2692741"/>
              <a:gd name="connsiteY553" fmla="*/ 2366226 h 2685325"/>
              <a:gd name="connsiteX554" fmla="*/ 1450465 w 2692741"/>
              <a:gd name="connsiteY554" fmla="*/ 2394478 h 2685325"/>
              <a:gd name="connsiteX555" fmla="*/ 1478716 w 2692741"/>
              <a:gd name="connsiteY555" fmla="*/ 2366227 h 2685325"/>
              <a:gd name="connsiteX556" fmla="*/ 617719 w 2692741"/>
              <a:gd name="connsiteY556" fmla="*/ 2337975 h 2685325"/>
              <a:gd name="connsiteX557" fmla="*/ 589467 w 2692741"/>
              <a:gd name="connsiteY557" fmla="*/ 2366227 h 2685325"/>
              <a:gd name="connsiteX558" fmla="*/ 617719 w 2692741"/>
              <a:gd name="connsiteY558" fmla="*/ 2394479 h 2685325"/>
              <a:gd name="connsiteX559" fmla="*/ 645971 w 2692741"/>
              <a:gd name="connsiteY559" fmla="*/ 2366227 h 2685325"/>
              <a:gd name="connsiteX560" fmla="*/ 409532 w 2692741"/>
              <a:gd name="connsiteY560" fmla="*/ 2337975 h 2685325"/>
              <a:gd name="connsiteX561" fmla="*/ 381281 w 2692741"/>
              <a:gd name="connsiteY561" fmla="*/ 2366227 h 2685325"/>
              <a:gd name="connsiteX562" fmla="*/ 409532 w 2692741"/>
              <a:gd name="connsiteY562" fmla="*/ 2394478 h 2685325"/>
              <a:gd name="connsiteX563" fmla="*/ 437784 w 2692741"/>
              <a:gd name="connsiteY563" fmla="*/ 2366227 h 2685325"/>
              <a:gd name="connsiteX564" fmla="*/ 2179116 w 2692741"/>
              <a:gd name="connsiteY564" fmla="*/ 2337975 h 2685325"/>
              <a:gd name="connsiteX565" fmla="*/ 2150864 w 2692741"/>
              <a:gd name="connsiteY565" fmla="*/ 2366227 h 2685325"/>
              <a:gd name="connsiteX566" fmla="*/ 2179116 w 2692741"/>
              <a:gd name="connsiteY566" fmla="*/ 2394478 h 2685325"/>
              <a:gd name="connsiteX567" fmla="*/ 2207367 w 2692741"/>
              <a:gd name="connsiteY567" fmla="*/ 2366227 h 2685325"/>
              <a:gd name="connsiteX568" fmla="*/ 97252 w 2692741"/>
              <a:gd name="connsiteY568" fmla="*/ 2337975 h 2685325"/>
              <a:gd name="connsiteX569" fmla="*/ 69001 w 2692741"/>
              <a:gd name="connsiteY569" fmla="*/ 2366227 h 2685325"/>
              <a:gd name="connsiteX570" fmla="*/ 97252 w 2692741"/>
              <a:gd name="connsiteY570" fmla="*/ 2394478 h 2685325"/>
              <a:gd name="connsiteX571" fmla="*/ 125504 w 2692741"/>
              <a:gd name="connsiteY571" fmla="*/ 2366226 h 2685325"/>
              <a:gd name="connsiteX572" fmla="*/ 2491396 w 2692741"/>
              <a:gd name="connsiteY572" fmla="*/ 2337975 h 2685325"/>
              <a:gd name="connsiteX573" fmla="*/ 2463144 w 2692741"/>
              <a:gd name="connsiteY573" fmla="*/ 2366227 h 2685325"/>
              <a:gd name="connsiteX574" fmla="*/ 2491396 w 2692741"/>
              <a:gd name="connsiteY574" fmla="*/ 2394478 h 2685325"/>
              <a:gd name="connsiteX575" fmla="*/ 2519648 w 2692741"/>
              <a:gd name="connsiteY575" fmla="*/ 2366227 h 2685325"/>
              <a:gd name="connsiteX576" fmla="*/ 2075023 w 2692741"/>
              <a:gd name="connsiteY576" fmla="*/ 2337975 h 2685325"/>
              <a:gd name="connsiteX577" fmla="*/ 2046771 w 2692741"/>
              <a:gd name="connsiteY577" fmla="*/ 2366226 h 2685325"/>
              <a:gd name="connsiteX578" fmla="*/ 2075023 w 2692741"/>
              <a:gd name="connsiteY578" fmla="*/ 2394478 h 2685325"/>
              <a:gd name="connsiteX579" fmla="*/ 2103274 w 2692741"/>
              <a:gd name="connsiteY579" fmla="*/ 2366227 h 2685325"/>
              <a:gd name="connsiteX580" fmla="*/ 513626 w 2692741"/>
              <a:gd name="connsiteY580" fmla="*/ 2337975 h 2685325"/>
              <a:gd name="connsiteX581" fmla="*/ 485374 w 2692741"/>
              <a:gd name="connsiteY581" fmla="*/ 2366227 h 2685325"/>
              <a:gd name="connsiteX582" fmla="*/ 513625 w 2692741"/>
              <a:gd name="connsiteY582" fmla="*/ 2394478 h 2685325"/>
              <a:gd name="connsiteX583" fmla="*/ 541877 w 2692741"/>
              <a:gd name="connsiteY583" fmla="*/ 2366226 h 2685325"/>
              <a:gd name="connsiteX584" fmla="*/ 721812 w 2692741"/>
              <a:gd name="connsiteY584" fmla="*/ 2337975 h 2685325"/>
              <a:gd name="connsiteX585" fmla="*/ 693560 w 2692741"/>
              <a:gd name="connsiteY585" fmla="*/ 2366227 h 2685325"/>
              <a:gd name="connsiteX586" fmla="*/ 721812 w 2692741"/>
              <a:gd name="connsiteY586" fmla="*/ 2394478 h 2685325"/>
              <a:gd name="connsiteX587" fmla="*/ 750064 w 2692741"/>
              <a:gd name="connsiteY587" fmla="*/ 2366227 h 2685325"/>
              <a:gd name="connsiteX588" fmla="*/ 201346 w 2692741"/>
              <a:gd name="connsiteY588" fmla="*/ 2337975 h 2685325"/>
              <a:gd name="connsiteX589" fmla="*/ 173094 w 2692741"/>
              <a:gd name="connsiteY589" fmla="*/ 2366227 h 2685325"/>
              <a:gd name="connsiteX590" fmla="*/ 201345 w 2692741"/>
              <a:gd name="connsiteY590" fmla="*/ 2394478 h 2685325"/>
              <a:gd name="connsiteX591" fmla="*/ 229597 w 2692741"/>
              <a:gd name="connsiteY591" fmla="*/ 2366226 h 2685325"/>
              <a:gd name="connsiteX592" fmla="*/ 1346371 w 2692741"/>
              <a:gd name="connsiteY592" fmla="*/ 2337975 h 2685325"/>
              <a:gd name="connsiteX593" fmla="*/ 1318119 w 2692741"/>
              <a:gd name="connsiteY593" fmla="*/ 2366227 h 2685325"/>
              <a:gd name="connsiteX594" fmla="*/ 1346371 w 2692741"/>
              <a:gd name="connsiteY594" fmla="*/ 2394479 h 2685325"/>
              <a:gd name="connsiteX595" fmla="*/ 1374623 w 2692741"/>
              <a:gd name="connsiteY595" fmla="*/ 2366227 h 2685325"/>
              <a:gd name="connsiteX596" fmla="*/ 2387302 w 2692741"/>
              <a:gd name="connsiteY596" fmla="*/ 2337975 h 2685325"/>
              <a:gd name="connsiteX597" fmla="*/ 2359051 w 2692741"/>
              <a:gd name="connsiteY597" fmla="*/ 2366227 h 2685325"/>
              <a:gd name="connsiteX598" fmla="*/ 2387302 w 2692741"/>
              <a:gd name="connsiteY598" fmla="*/ 2394478 h 2685325"/>
              <a:gd name="connsiteX599" fmla="*/ 2415554 w 2692741"/>
              <a:gd name="connsiteY599" fmla="*/ 2366227 h 2685325"/>
              <a:gd name="connsiteX600" fmla="*/ 2595489 w 2692741"/>
              <a:gd name="connsiteY600" fmla="*/ 2337975 h 2685325"/>
              <a:gd name="connsiteX601" fmla="*/ 2567238 w 2692741"/>
              <a:gd name="connsiteY601" fmla="*/ 2366226 h 2685325"/>
              <a:gd name="connsiteX602" fmla="*/ 2595489 w 2692741"/>
              <a:gd name="connsiteY602" fmla="*/ 2394478 h 2685325"/>
              <a:gd name="connsiteX603" fmla="*/ 2623741 w 2692741"/>
              <a:gd name="connsiteY603" fmla="*/ 2366226 h 2685325"/>
              <a:gd name="connsiteX604" fmla="*/ 305439 w 2692741"/>
              <a:gd name="connsiteY604" fmla="*/ 2337975 h 2685325"/>
              <a:gd name="connsiteX605" fmla="*/ 277187 w 2692741"/>
              <a:gd name="connsiteY605" fmla="*/ 2366226 h 2685325"/>
              <a:gd name="connsiteX606" fmla="*/ 305439 w 2692741"/>
              <a:gd name="connsiteY606" fmla="*/ 2394478 h 2685325"/>
              <a:gd name="connsiteX607" fmla="*/ 333691 w 2692741"/>
              <a:gd name="connsiteY607" fmla="*/ 2366227 h 2685325"/>
              <a:gd name="connsiteX608" fmla="*/ 1970929 w 2692741"/>
              <a:gd name="connsiteY608" fmla="*/ 2337975 h 2685325"/>
              <a:gd name="connsiteX609" fmla="*/ 1942677 w 2692741"/>
              <a:gd name="connsiteY609" fmla="*/ 2366227 h 2685325"/>
              <a:gd name="connsiteX610" fmla="*/ 1970929 w 2692741"/>
              <a:gd name="connsiteY610" fmla="*/ 2394478 h 2685325"/>
              <a:gd name="connsiteX611" fmla="*/ 1999181 w 2692741"/>
              <a:gd name="connsiteY611" fmla="*/ 2366226 h 2685325"/>
              <a:gd name="connsiteX612" fmla="*/ 2644213 w 2692741"/>
              <a:gd name="connsiteY612" fmla="*/ 2289251 h 2685325"/>
              <a:gd name="connsiteX613" fmla="*/ 2619284 w 2692741"/>
              <a:gd name="connsiteY613" fmla="*/ 2314180 h 2685325"/>
              <a:gd name="connsiteX614" fmla="*/ 2647536 w 2692741"/>
              <a:gd name="connsiteY614" fmla="*/ 2342432 h 2685325"/>
              <a:gd name="connsiteX615" fmla="*/ 2672464 w 2692741"/>
              <a:gd name="connsiteY615" fmla="*/ 2317503 h 2685325"/>
              <a:gd name="connsiteX616" fmla="*/ 48528 w 2692741"/>
              <a:gd name="connsiteY616" fmla="*/ 2289251 h 2685325"/>
              <a:gd name="connsiteX617" fmla="*/ 20277 w 2692741"/>
              <a:gd name="connsiteY617" fmla="*/ 2317503 h 2685325"/>
              <a:gd name="connsiteX618" fmla="*/ 45206 w 2692741"/>
              <a:gd name="connsiteY618" fmla="*/ 2342431 h 2685325"/>
              <a:gd name="connsiteX619" fmla="*/ 73457 w 2692741"/>
              <a:gd name="connsiteY619" fmla="*/ 2314180 h 2685325"/>
              <a:gd name="connsiteX620" fmla="*/ 1814791 w 2692741"/>
              <a:gd name="connsiteY620" fmla="*/ 2285930 h 2685325"/>
              <a:gd name="connsiteX621" fmla="*/ 1786539 w 2692741"/>
              <a:gd name="connsiteY621" fmla="*/ 2314181 h 2685325"/>
              <a:gd name="connsiteX622" fmla="*/ 1814790 w 2692741"/>
              <a:gd name="connsiteY622" fmla="*/ 2342432 h 2685325"/>
              <a:gd name="connsiteX623" fmla="*/ 1843041 w 2692741"/>
              <a:gd name="connsiteY623" fmla="*/ 2314180 h 2685325"/>
              <a:gd name="connsiteX624" fmla="*/ 877951 w 2692741"/>
              <a:gd name="connsiteY624" fmla="*/ 2285930 h 2685325"/>
              <a:gd name="connsiteX625" fmla="*/ 849700 w 2692741"/>
              <a:gd name="connsiteY625" fmla="*/ 2314180 h 2685325"/>
              <a:gd name="connsiteX626" fmla="*/ 877952 w 2692741"/>
              <a:gd name="connsiteY626" fmla="*/ 2342432 h 2685325"/>
              <a:gd name="connsiteX627" fmla="*/ 906202 w 2692741"/>
              <a:gd name="connsiteY627" fmla="*/ 2314181 h 2685325"/>
              <a:gd name="connsiteX628" fmla="*/ 1710697 w 2692741"/>
              <a:gd name="connsiteY628" fmla="*/ 2285929 h 2685325"/>
              <a:gd name="connsiteX629" fmla="*/ 1682446 w 2692741"/>
              <a:gd name="connsiteY629" fmla="*/ 2314181 h 2685325"/>
              <a:gd name="connsiteX630" fmla="*/ 1710697 w 2692741"/>
              <a:gd name="connsiteY630" fmla="*/ 2342432 h 2685325"/>
              <a:gd name="connsiteX631" fmla="*/ 1738949 w 2692741"/>
              <a:gd name="connsiteY631" fmla="*/ 2314181 h 2685325"/>
              <a:gd name="connsiteX632" fmla="*/ 982044 w 2692741"/>
              <a:gd name="connsiteY632" fmla="*/ 2285929 h 2685325"/>
              <a:gd name="connsiteX633" fmla="*/ 953793 w 2692741"/>
              <a:gd name="connsiteY633" fmla="*/ 2314181 h 2685325"/>
              <a:gd name="connsiteX634" fmla="*/ 982044 w 2692741"/>
              <a:gd name="connsiteY634" fmla="*/ 2342433 h 2685325"/>
              <a:gd name="connsiteX635" fmla="*/ 1010296 w 2692741"/>
              <a:gd name="connsiteY635" fmla="*/ 2314181 h 2685325"/>
              <a:gd name="connsiteX636" fmla="*/ 1502510 w 2692741"/>
              <a:gd name="connsiteY636" fmla="*/ 2285929 h 2685325"/>
              <a:gd name="connsiteX637" fmla="*/ 1474259 w 2692741"/>
              <a:gd name="connsiteY637" fmla="*/ 2314181 h 2685325"/>
              <a:gd name="connsiteX638" fmla="*/ 1502511 w 2692741"/>
              <a:gd name="connsiteY638" fmla="*/ 2342432 h 2685325"/>
              <a:gd name="connsiteX639" fmla="*/ 1530762 w 2692741"/>
              <a:gd name="connsiteY639" fmla="*/ 2314181 h 2685325"/>
              <a:gd name="connsiteX640" fmla="*/ 1086138 w 2692741"/>
              <a:gd name="connsiteY640" fmla="*/ 2285929 h 2685325"/>
              <a:gd name="connsiteX641" fmla="*/ 1057886 w 2692741"/>
              <a:gd name="connsiteY641" fmla="*/ 2314181 h 2685325"/>
              <a:gd name="connsiteX642" fmla="*/ 1086138 w 2692741"/>
              <a:gd name="connsiteY642" fmla="*/ 2342432 h 2685325"/>
              <a:gd name="connsiteX643" fmla="*/ 1114390 w 2692741"/>
              <a:gd name="connsiteY643" fmla="*/ 2314181 h 2685325"/>
              <a:gd name="connsiteX644" fmla="*/ 1190231 w 2692741"/>
              <a:gd name="connsiteY644" fmla="*/ 2285929 h 2685325"/>
              <a:gd name="connsiteX645" fmla="*/ 1161979 w 2692741"/>
              <a:gd name="connsiteY645" fmla="*/ 2314180 h 2685325"/>
              <a:gd name="connsiteX646" fmla="*/ 1190231 w 2692741"/>
              <a:gd name="connsiteY646" fmla="*/ 2342432 h 2685325"/>
              <a:gd name="connsiteX647" fmla="*/ 1218483 w 2692741"/>
              <a:gd name="connsiteY647" fmla="*/ 2314181 h 2685325"/>
              <a:gd name="connsiteX648" fmla="*/ 773858 w 2692741"/>
              <a:gd name="connsiteY648" fmla="*/ 2285929 h 2685325"/>
              <a:gd name="connsiteX649" fmla="*/ 745607 w 2692741"/>
              <a:gd name="connsiteY649" fmla="*/ 2314180 h 2685325"/>
              <a:gd name="connsiteX650" fmla="*/ 773859 w 2692741"/>
              <a:gd name="connsiteY650" fmla="*/ 2342432 h 2685325"/>
              <a:gd name="connsiteX651" fmla="*/ 802110 w 2692741"/>
              <a:gd name="connsiteY651" fmla="*/ 2314181 h 2685325"/>
              <a:gd name="connsiteX652" fmla="*/ 1606604 w 2692741"/>
              <a:gd name="connsiteY652" fmla="*/ 2285929 h 2685325"/>
              <a:gd name="connsiteX653" fmla="*/ 1578352 w 2692741"/>
              <a:gd name="connsiteY653" fmla="*/ 2314181 h 2685325"/>
              <a:gd name="connsiteX654" fmla="*/ 1606604 w 2692741"/>
              <a:gd name="connsiteY654" fmla="*/ 2342432 h 2685325"/>
              <a:gd name="connsiteX655" fmla="*/ 1634855 w 2692741"/>
              <a:gd name="connsiteY655" fmla="*/ 2314180 h 2685325"/>
              <a:gd name="connsiteX656" fmla="*/ 1918883 w 2692741"/>
              <a:gd name="connsiteY656" fmla="*/ 2285929 h 2685325"/>
              <a:gd name="connsiteX657" fmla="*/ 1890631 w 2692741"/>
              <a:gd name="connsiteY657" fmla="*/ 2314181 h 2685325"/>
              <a:gd name="connsiteX658" fmla="*/ 1918883 w 2692741"/>
              <a:gd name="connsiteY658" fmla="*/ 2342432 h 2685325"/>
              <a:gd name="connsiteX659" fmla="*/ 1947135 w 2692741"/>
              <a:gd name="connsiteY659" fmla="*/ 2314180 h 2685325"/>
              <a:gd name="connsiteX660" fmla="*/ 2231162 w 2692741"/>
              <a:gd name="connsiteY660" fmla="*/ 2285929 h 2685325"/>
              <a:gd name="connsiteX661" fmla="*/ 2202911 w 2692741"/>
              <a:gd name="connsiteY661" fmla="*/ 2314180 h 2685325"/>
              <a:gd name="connsiteX662" fmla="*/ 2231162 w 2692741"/>
              <a:gd name="connsiteY662" fmla="*/ 2342432 h 2685325"/>
              <a:gd name="connsiteX663" fmla="*/ 2259414 w 2692741"/>
              <a:gd name="connsiteY663" fmla="*/ 2314180 h 2685325"/>
              <a:gd name="connsiteX664" fmla="*/ 2127069 w 2692741"/>
              <a:gd name="connsiteY664" fmla="*/ 2285928 h 2685325"/>
              <a:gd name="connsiteX665" fmla="*/ 2098818 w 2692741"/>
              <a:gd name="connsiteY665" fmla="*/ 2314180 h 2685325"/>
              <a:gd name="connsiteX666" fmla="*/ 2127070 w 2692741"/>
              <a:gd name="connsiteY666" fmla="*/ 2342432 h 2685325"/>
              <a:gd name="connsiteX667" fmla="*/ 2155321 w 2692741"/>
              <a:gd name="connsiteY667" fmla="*/ 2314180 h 2685325"/>
              <a:gd name="connsiteX668" fmla="*/ 565672 w 2692741"/>
              <a:gd name="connsiteY668" fmla="*/ 2285928 h 2685325"/>
              <a:gd name="connsiteX669" fmla="*/ 537420 w 2692741"/>
              <a:gd name="connsiteY669" fmla="*/ 2314180 h 2685325"/>
              <a:gd name="connsiteX670" fmla="*/ 565672 w 2692741"/>
              <a:gd name="connsiteY670" fmla="*/ 2342432 h 2685325"/>
              <a:gd name="connsiteX671" fmla="*/ 593924 w 2692741"/>
              <a:gd name="connsiteY671" fmla="*/ 2314180 h 2685325"/>
              <a:gd name="connsiteX672" fmla="*/ 149299 w 2692741"/>
              <a:gd name="connsiteY672" fmla="*/ 2285928 h 2685325"/>
              <a:gd name="connsiteX673" fmla="*/ 121047 w 2692741"/>
              <a:gd name="connsiteY673" fmla="*/ 2314180 h 2685325"/>
              <a:gd name="connsiteX674" fmla="*/ 149299 w 2692741"/>
              <a:gd name="connsiteY674" fmla="*/ 2342432 h 2685325"/>
              <a:gd name="connsiteX675" fmla="*/ 177550 w 2692741"/>
              <a:gd name="connsiteY675" fmla="*/ 2314180 h 2685325"/>
              <a:gd name="connsiteX676" fmla="*/ 2335256 w 2692741"/>
              <a:gd name="connsiteY676" fmla="*/ 2285928 h 2685325"/>
              <a:gd name="connsiteX677" fmla="*/ 2307004 w 2692741"/>
              <a:gd name="connsiteY677" fmla="*/ 2314180 h 2685325"/>
              <a:gd name="connsiteX678" fmla="*/ 2335256 w 2692741"/>
              <a:gd name="connsiteY678" fmla="*/ 2342432 h 2685325"/>
              <a:gd name="connsiteX679" fmla="*/ 2363507 w 2692741"/>
              <a:gd name="connsiteY679" fmla="*/ 2314180 h 2685325"/>
              <a:gd name="connsiteX680" fmla="*/ 461579 w 2692741"/>
              <a:gd name="connsiteY680" fmla="*/ 2285928 h 2685325"/>
              <a:gd name="connsiteX681" fmla="*/ 433327 w 2692741"/>
              <a:gd name="connsiteY681" fmla="*/ 2314180 h 2685325"/>
              <a:gd name="connsiteX682" fmla="*/ 461579 w 2692741"/>
              <a:gd name="connsiteY682" fmla="*/ 2342432 h 2685325"/>
              <a:gd name="connsiteX683" fmla="*/ 489831 w 2692741"/>
              <a:gd name="connsiteY683" fmla="*/ 2314180 h 2685325"/>
              <a:gd name="connsiteX684" fmla="*/ 669766 w 2692741"/>
              <a:gd name="connsiteY684" fmla="*/ 2285928 h 2685325"/>
              <a:gd name="connsiteX685" fmla="*/ 641514 w 2692741"/>
              <a:gd name="connsiteY685" fmla="*/ 2314180 h 2685325"/>
              <a:gd name="connsiteX686" fmla="*/ 669765 w 2692741"/>
              <a:gd name="connsiteY686" fmla="*/ 2342432 h 2685325"/>
              <a:gd name="connsiteX687" fmla="*/ 698017 w 2692741"/>
              <a:gd name="connsiteY687" fmla="*/ 2314180 h 2685325"/>
              <a:gd name="connsiteX688" fmla="*/ 1398417 w 2692741"/>
              <a:gd name="connsiteY688" fmla="*/ 2285928 h 2685325"/>
              <a:gd name="connsiteX689" fmla="*/ 1370166 w 2692741"/>
              <a:gd name="connsiteY689" fmla="*/ 2314180 h 2685325"/>
              <a:gd name="connsiteX690" fmla="*/ 1398418 w 2692741"/>
              <a:gd name="connsiteY690" fmla="*/ 2342431 h 2685325"/>
              <a:gd name="connsiteX691" fmla="*/ 1426669 w 2692741"/>
              <a:gd name="connsiteY691" fmla="*/ 2314180 h 2685325"/>
              <a:gd name="connsiteX692" fmla="*/ 2543443 w 2692741"/>
              <a:gd name="connsiteY692" fmla="*/ 2285928 h 2685325"/>
              <a:gd name="connsiteX693" fmla="*/ 2515191 w 2692741"/>
              <a:gd name="connsiteY693" fmla="*/ 2314180 h 2685325"/>
              <a:gd name="connsiteX694" fmla="*/ 2543443 w 2692741"/>
              <a:gd name="connsiteY694" fmla="*/ 2342432 h 2685325"/>
              <a:gd name="connsiteX695" fmla="*/ 2571694 w 2692741"/>
              <a:gd name="connsiteY695" fmla="*/ 2314180 h 2685325"/>
              <a:gd name="connsiteX696" fmla="*/ 357485 w 2692741"/>
              <a:gd name="connsiteY696" fmla="*/ 2285928 h 2685325"/>
              <a:gd name="connsiteX697" fmla="*/ 329234 w 2692741"/>
              <a:gd name="connsiteY697" fmla="*/ 2314180 h 2685325"/>
              <a:gd name="connsiteX698" fmla="*/ 357486 w 2692741"/>
              <a:gd name="connsiteY698" fmla="*/ 2342432 h 2685325"/>
              <a:gd name="connsiteX699" fmla="*/ 385737 w 2692741"/>
              <a:gd name="connsiteY699" fmla="*/ 2314180 h 2685325"/>
              <a:gd name="connsiteX700" fmla="*/ 2022976 w 2692741"/>
              <a:gd name="connsiteY700" fmla="*/ 2285928 h 2685325"/>
              <a:gd name="connsiteX701" fmla="*/ 1994724 w 2692741"/>
              <a:gd name="connsiteY701" fmla="*/ 2314180 h 2685325"/>
              <a:gd name="connsiteX702" fmla="*/ 2022976 w 2692741"/>
              <a:gd name="connsiteY702" fmla="*/ 2342431 h 2685325"/>
              <a:gd name="connsiteX703" fmla="*/ 2051228 w 2692741"/>
              <a:gd name="connsiteY703" fmla="*/ 2314180 h 2685325"/>
              <a:gd name="connsiteX704" fmla="*/ 1294324 w 2692741"/>
              <a:gd name="connsiteY704" fmla="*/ 2285928 h 2685325"/>
              <a:gd name="connsiteX705" fmla="*/ 1266072 w 2692741"/>
              <a:gd name="connsiteY705" fmla="*/ 2314180 h 2685325"/>
              <a:gd name="connsiteX706" fmla="*/ 1294324 w 2692741"/>
              <a:gd name="connsiteY706" fmla="*/ 2342432 h 2685325"/>
              <a:gd name="connsiteX707" fmla="*/ 1322576 w 2692741"/>
              <a:gd name="connsiteY707" fmla="*/ 2314180 h 2685325"/>
              <a:gd name="connsiteX708" fmla="*/ 2439349 w 2692741"/>
              <a:gd name="connsiteY708" fmla="*/ 2285928 h 2685325"/>
              <a:gd name="connsiteX709" fmla="*/ 2411097 w 2692741"/>
              <a:gd name="connsiteY709" fmla="*/ 2314180 h 2685325"/>
              <a:gd name="connsiteX710" fmla="*/ 2439349 w 2692741"/>
              <a:gd name="connsiteY710" fmla="*/ 2342432 h 2685325"/>
              <a:gd name="connsiteX711" fmla="*/ 2467601 w 2692741"/>
              <a:gd name="connsiteY711" fmla="*/ 2314180 h 2685325"/>
              <a:gd name="connsiteX712" fmla="*/ 253392 w 2692741"/>
              <a:gd name="connsiteY712" fmla="*/ 2285928 h 2685325"/>
              <a:gd name="connsiteX713" fmla="*/ 225141 w 2692741"/>
              <a:gd name="connsiteY713" fmla="*/ 2314180 h 2685325"/>
              <a:gd name="connsiteX714" fmla="*/ 253392 w 2692741"/>
              <a:gd name="connsiteY714" fmla="*/ 2342431 h 2685325"/>
              <a:gd name="connsiteX715" fmla="*/ 281644 w 2692741"/>
              <a:gd name="connsiteY715" fmla="*/ 2314180 h 2685325"/>
              <a:gd name="connsiteX716" fmla="*/ 2592166 w 2692741"/>
              <a:gd name="connsiteY716" fmla="*/ 2237204 h 2685325"/>
              <a:gd name="connsiteX717" fmla="*/ 2567237 w 2692741"/>
              <a:gd name="connsiteY717" fmla="*/ 2262133 h 2685325"/>
              <a:gd name="connsiteX718" fmla="*/ 2595489 w 2692741"/>
              <a:gd name="connsiteY718" fmla="*/ 2290385 h 2685325"/>
              <a:gd name="connsiteX719" fmla="*/ 2620418 w 2692741"/>
              <a:gd name="connsiteY719" fmla="*/ 2265456 h 2685325"/>
              <a:gd name="connsiteX720" fmla="*/ 100575 w 2692741"/>
              <a:gd name="connsiteY720" fmla="*/ 2237204 h 2685325"/>
              <a:gd name="connsiteX721" fmla="*/ 72323 w 2692741"/>
              <a:gd name="connsiteY721" fmla="*/ 2265456 h 2685325"/>
              <a:gd name="connsiteX722" fmla="*/ 97252 w 2692741"/>
              <a:gd name="connsiteY722" fmla="*/ 2290385 h 2685325"/>
              <a:gd name="connsiteX723" fmla="*/ 125504 w 2692741"/>
              <a:gd name="connsiteY723" fmla="*/ 2262133 h 2685325"/>
              <a:gd name="connsiteX724" fmla="*/ 825904 w 2692741"/>
              <a:gd name="connsiteY724" fmla="*/ 2233883 h 2685325"/>
              <a:gd name="connsiteX725" fmla="*/ 797653 w 2692741"/>
              <a:gd name="connsiteY725" fmla="*/ 2262134 h 2685325"/>
              <a:gd name="connsiteX726" fmla="*/ 825905 w 2692741"/>
              <a:gd name="connsiteY726" fmla="*/ 2290385 h 2685325"/>
              <a:gd name="connsiteX727" fmla="*/ 854156 w 2692741"/>
              <a:gd name="connsiteY727" fmla="*/ 2262135 h 2685325"/>
              <a:gd name="connsiteX728" fmla="*/ 1866838 w 2692741"/>
              <a:gd name="connsiteY728" fmla="*/ 2233883 h 2685325"/>
              <a:gd name="connsiteX729" fmla="*/ 1838586 w 2692741"/>
              <a:gd name="connsiteY729" fmla="*/ 2262135 h 2685325"/>
              <a:gd name="connsiteX730" fmla="*/ 1866836 w 2692741"/>
              <a:gd name="connsiteY730" fmla="*/ 2290385 h 2685325"/>
              <a:gd name="connsiteX731" fmla="*/ 1895088 w 2692741"/>
              <a:gd name="connsiteY731" fmla="*/ 2262133 h 2685325"/>
              <a:gd name="connsiteX732" fmla="*/ 1762744 w 2692741"/>
              <a:gd name="connsiteY732" fmla="*/ 2233883 h 2685325"/>
              <a:gd name="connsiteX733" fmla="*/ 1734492 w 2692741"/>
              <a:gd name="connsiteY733" fmla="*/ 2262134 h 2685325"/>
              <a:gd name="connsiteX734" fmla="*/ 1762744 w 2692741"/>
              <a:gd name="connsiteY734" fmla="*/ 2290386 h 2685325"/>
              <a:gd name="connsiteX735" fmla="*/ 1790996 w 2692741"/>
              <a:gd name="connsiteY735" fmla="*/ 2262134 h 2685325"/>
              <a:gd name="connsiteX736" fmla="*/ 929998 w 2692741"/>
              <a:gd name="connsiteY736" fmla="*/ 2233883 h 2685325"/>
              <a:gd name="connsiteX737" fmla="*/ 901746 w 2692741"/>
              <a:gd name="connsiteY737" fmla="*/ 2262134 h 2685325"/>
              <a:gd name="connsiteX738" fmla="*/ 929998 w 2692741"/>
              <a:gd name="connsiteY738" fmla="*/ 2290386 h 2685325"/>
              <a:gd name="connsiteX739" fmla="*/ 958250 w 2692741"/>
              <a:gd name="connsiteY739" fmla="*/ 2262134 h 2685325"/>
              <a:gd name="connsiteX740" fmla="*/ 1138185 w 2692741"/>
              <a:gd name="connsiteY740" fmla="*/ 2233882 h 2685325"/>
              <a:gd name="connsiteX741" fmla="*/ 1109933 w 2692741"/>
              <a:gd name="connsiteY741" fmla="*/ 2262134 h 2685325"/>
              <a:gd name="connsiteX742" fmla="*/ 1138185 w 2692741"/>
              <a:gd name="connsiteY742" fmla="*/ 2290386 h 2685325"/>
              <a:gd name="connsiteX743" fmla="*/ 1166436 w 2692741"/>
              <a:gd name="connsiteY743" fmla="*/ 2262134 h 2685325"/>
              <a:gd name="connsiteX744" fmla="*/ 721812 w 2692741"/>
              <a:gd name="connsiteY744" fmla="*/ 2233882 h 2685325"/>
              <a:gd name="connsiteX745" fmla="*/ 693560 w 2692741"/>
              <a:gd name="connsiteY745" fmla="*/ 2262134 h 2685325"/>
              <a:gd name="connsiteX746" fmla="*/ 721812 w 2692741"/>
              <a:gd name="connsiteY746" fmla="*/ 2290385 h 2685325"/>
              <a:gd name="connsiteX747" fmla="*/ 750063 w 2692741"/>
              <a:gd name="connsiteY747" fmla="*/ 2262134 h 2685325"/>
              <a:gd name="connsiteX748" fmla="*/ 1450463 w 2692741"/>
              <a:gd name="connsiteY748" fmla="*/ 2233882 h 2685325"/>
              <a:gd name="connsiteX749" fmla="*/ 1422212 w 2692741"/>
              <a:gd name="connsiteY749" fmla="*/ 2262134 h 2685325"/>
              <a:gd name="connsiteX750" fmla="*/ 1450464 w 2692741"/>
              <a:gd name="connsiteY750" fmla="*/ 2290386 h 2685325"/>
              <a:gd name="connsiteX751" fmla="*/ 1478715 w 2692741"/>
              <a:gd name="connsiteY751" fmla="*/ 2262134 h 2685325"/>
              <a:gd name="connsiteX752" fmla="*/ 1658650 w 2692741"/>
              <a:gd name="connsiteY752" fmla="*/ 2233882 h 2685325"/>
              <a:gd name="connsiteX753" fmla="*/ 1630399 w 2692741"/>
              <a:gd name="connsiteY753" fmla="*/ 2262134 h 2685325"/>
              <a:gd name="connsiteX754" fmla="*/ 1658650 w 2692741"/>
              <a:gd name="connsiteY754" fmla="*/ 2290385 h 2685325"/>
              <a:gd name="connsiteX755" fmla="*/ 1686902 w 2692741"/>
              <a:gd name="connsiteY755" fmla="*/ 2262134 h 2685325"/>
              <a:gd name="connsiteX756" fmla="*/ 1034091 w 2692741"/>
              <a:gd name="connsiteY756" fmla="*/ 2233882 h 2685325"/>
              <a:gd name="connsiteX757" fmla="*/ 1005840 w 2692741"/>
              <a:gd name="connsiteY757" fmla="*/ 2262134 h 2685325"/>
              <a:gd name="connsiteX758" fmla="*/ 1034091 w 2692741"/>
              <a:gd name="connsiteY758" fmla="*/ 2290386 h 2685325"/>
              <a:gd name="connsiteX759" fmla="*/ 1062343 w 2692741"/>
              <a:gd name="connsiteY759" fmla="*/ 2262134 h 2685325"/>
              <a:gd name="connsiteX760" fmla="*/ 1554557 w 2692741"/>
              <a:gd name="connsiteY760" fmla="*/ 2233882 h 2685325"/>
              <a:gd name="connsiteX761" fmla="*/ 1526305 w 2692741"/>
              <a:gd name="connsiteY761" fmla="*/ 2262134 h 2685325"/>
              <a:gd name="connsiteX762" fmla="*/ 1554557 w 2692741"/>
              <a:gd name="connsiteY762" fmla="*/ 2290386 h 2685325"/>
              <a:gd name="connsiteX763" fmla="*/ 1582809 w 2692741"/>
              <a:gd name="connsiteY763" fmla="*/ 2262134 h 2685325"/>
              <a:gd name="connsiteX764" fmla="*/ 1970930 w 2692741"/>
              <a:gd name="connsiteY764" fmla="*/ 2233882 h 2685325"/>
              <a:gd name="connsiteX765" fmla="*/ 1942678 w 2692741"/>
              <a:gd name="connsiteY765" fmla="*/ 2262134 h 2685325"/>
              <a:gd name="connsiteX766" fmla="*/ 1970930 w 2692741"/>
              <a:gd name="connsiteY766" fmla="*/ 2290385 h 2685325"/>
              <a:gd name="connsiteX767" fmla="*/ 1999181 w 2692741"/>
              <a:gd name="connsiteY767" fmla="*/ 2262133 h 2685325"/>
              <a:gd name="connsiteX768" fmla="*/ 1242278 w 2692741"/>
              <a:gd name="connsiteY768" fmla="*/ 2233882 h 2685325"/>
              <a:gd name="connsiteX769" fmla="*/ 1214026 w 2692741"/>
              <a:gd name="connsiteY769" fmla="*/ 2262134 h 2685325"/>
              <a:gd name="connsiteX770" fmla="*/ 1242278 w 2692741"/>
              <a:gd name="connsiteY770" fmla="*/ 2290386 h 2685325"/>
              <a:gd name="connsiteX771" fmla="*/ 1270530 w 2692741"/>
              <a:gd name="connsiteY771" fmla="*/ 2262134 h 2685325"/>
              <a:gd name="connsiteX772" fmla="*/ 2179116 w 2692741"/>
              <a:gd name="connsiteY772" fmla="*/ 2233882 h 2685325"/>
              <a:gd name="connsiteX773" fmla="*/ 2150864 w 2692741"/>
              <a:gd name="connsiteY773" fmla="*/ 2262133 h 2685325"/>
              <a:gd name="connsiteX774" fmla="*/ 2179116 w 2692741"/>
              <a:gd name="connsiteY774" fmla="*/ 2290385 h 2685325"/>
              <a:gd name="connsiteX775" fmla="*/ 2207368 w 2692741"/>
              <a:gd name="connsiteY775" fmla="*/ 2262134 h 2685325"/>
              <a:gd name="connsiteX776" fmla="*/ 513625 w 2692741"/>
              <a:gd name="connsiteY776" fmla="*/ 2233882 h 2685325"/>
              <a:gd name="connsiteX777" fmla="*/ 485374 w 2692741"/>
              <a:gd name="connsiteY777" fmla="*/ 2262134 h 2685325"/>
              <a:gd name="connsiteX778" fmla="*/ 513625 w 2692741"/>
              <a:gd name="connsiteY778" fmla="*/ 2290385 h 2685325"/>
              <a:gd name="connsiteX779" fmla="*/ 541877 w 2692741"/>
              <a:gd name="connsiteY779" fmla="*/ 2262133 h 2685325"/>
              <a:gd name="connsiteX780" fmla="*/ 2283209 w 2692741"/>
              <a:gd name="connsiteY780" fmla="*/ 2233882 h 2685325"/>
              <a:gd name="connsiteX781" fmla="*/ 2254957 w 2692741"/>
              <a:gd name="connsiteY781" fmla="*/ 2262133 h 2685325"/>
              <a:gd name="connsiteX782" fmla="*/ 2283209 w 2692741"/>
              <a:gd name="connsiteY782" fmla="*/ 2290385 h 2685325"/>
              <a:gd name="connsiteX783" fmla="*/ 2311461 w 2692741"/>
              <a:gd name="connsiteY783" fmla="*/ 2262133 h 2685325"/>
              <a:gd name="connsiteX784" fmla="*/ 2387303 w 2692741"/>
              <a:gd name="connsiteY784" fmla="*/ 2233882 h 2685325"/>
              <a:gd name="connsiteX785" fmla="*/ 2359051 w 2692741"/>
              <a:gd name="connsiteY785" fmla="*/ 2262133 h 2685325"/>
              <a:gd name="connsiteX786" fmla="*/ 2387303 w 2692741"/>
              <a:gd name="connsiteY786" fmla="*/ 2290385 h 2685325"/>
              <a:gd name="connsiteX787" fmla="*/ 2415554 w 2692741"/>
              <a:gd name="connsiteY787" fmla="*/ 2262133 h 2685325"/>
              <a:gd name="connsiteX788" fmla="*/ 2075022 w 2692741"/>
              <a:gd name="connsiteY788" fmla="*/ 2233882 h 2685325"/>
              <a:gd name="connsiteX789" fmla="*/ 2046771 w 2692741"/>
              <a:gd name="connsiteY789" fmla="*/ 2262133 h 2685325"/>
              <a:gd name="connsiteX790" fmla="*/ 2075023 w 2692741"/>
              <a:gd name="connsiteY790" fmla="*/ 2290385 h 2685325"/>
              <a:gd name="connsiteX791" fmla="*/ 2103274 w 2692741"/>
              <a:gd name="connsiteY791" fmla="*/ 2262133 h 2685325"/>
              <a:gd name="connsiteX792" fmla="*/ 617719 w 2692741"/>
              <a:gd name="connsiteY792" fmla="*/ 2233882 h 2685325"/>
              <a:gd name="connsiteX793" fmla="*/ 589467 w 2692741"/>
              <a:gd name="connsiteY793" fmla="*/ 2262133 h 2685325"/>
              <a:gd name="connsiteX794" fmla="*/ 617719 w 2692741"/>
              <a:gd name="connsiteY794" fmla="*/ 2290385 h 2685325"/>
              <a:gd name="connsiteX795" fmla="*/ 645970 w 2692741"/>
              <a:gd name="connsiteY795" fmla="*/ 2262133 h 2685325"/>
              <a:gd name="connsiteX796" fmla="*/ 305439 w 2692741"/>
              <a:gd name="connsiteY796" fmla="*/ 2233882 h 2685325"/>
              <a:gd name="connsiteX797" fmla="*/ 277187 w 2692741"/>
              <a:gd name="connsiteY797" fmla="*/ 2262133 h 2685325"/>
              <a:gd name="connsiteX798" fmla="*/ 305439 w 2692741"/>
              <a:gd name="connsiteY798" fmla="*/ 2290385 h 2685325"/>
              <a:gd name="connsiteX799" fmla="*/ 333690 w 2692741"/>
              <a:gd name="connsiteY799" fmla="*/ 2262133 h 2685325"/>
              <a:gd name="connsiteX800" fmla="*/ 201346 w 2692741"/>
              <a:gd name="connsiteY800" fmla="*/ 2233882 h 2685325"/>
              <a:gd name="connsiteX801" fmla="*/ 173094 w 2692741"/>
              <a:gd name="connsiteY801" fmla="*/ 2262133 h 2685325"/>
              <a:gd name="connsiteX802" fmla="*/ 201345 w 2692741"/>
              <a:gd name="connsiteY802" fmla="*/ 2290385 h 2685325"/>
              <a:gd name="connsiteX803" fmla="*/ 229597 w 2692741"/>
              <a:gd name="connsiteY803" fmla="*/ 2262133 h 2685325"/>
              <a:gd name="connsiteX804" fmla="*/ 1346371 w 2692741"/>
              <a:gd name="connsiteY804" fmla="*/ 2233882 h 2685325"/>
              <a:gd name="connsiteX805" fmla="*/ 1318119 w 2692741"/>
              <a:gd name="connsiteY805" fmla="*/ 2262133 h 2685325"/>
              <a:gd name="connsiteX806" fmla="*/ 1346371 w 2692741"/>
              <a:gd name="connsiteY806" fmla="*/ 2290384 h 2685325"/>
              <a:gd name="connsiteX807" fmla="*/ 1374622 w 2692741"/>
              <a:gd name="connsiteY807" fmla="*/ 2262133 h 2685325"/>
              <a:gd name="connsiteX808" fmla="*/ 409532 w 2692741"/>
              <a:gd name="connsiteY808" fmla="*/ 2233881 h 2685325"/>
              <a:gd name="connsiteX809" fmla="*/ 381280 w 2692741"/>
              <a:gd name="connsiteY809" fmla="*/ 2262133 h 2685325"/>
              <a:gd name="connsiteX810" fmla="*/ 409532 w 2692741"/>
              <a:gd name="connsiteY810" fmla="*/ 2290385 h 2685325"/>
              <a:gd name="connsiteX811" fmla="*/ 437784 w 2692741"/>
              <a:gd name="connsiteY811" fmla="*/ 2262133 h 2685325"/>
              <a:gd name="connsiteX812" fmla="*/ 2491396 w 2692741"/>
              <a:gd name="connsiteY812" fmla="*/ 2233881 h 2685325"/>
              <a:gd name="connsiteX813" fmla="*/ 2463144 w 2692741"/>
              <a:gd name="connsiteY813" fmla="*/ 2262133 h 2685325"/>
              <a:gd name="connsiteX814" fmla="*/ 2491396 w 2692741"/>
              <a:gd name="connsiteY814" fmla="*/ 2290385 h 2685325"/>
              <a:gd name="connsiteX815" fmla="*/ 2519648 w 2692741"/>
              <a:gd name="connsiteY815" fmla="*/ 2262133 h 2685325"/>
              <a:gd name="connsiteX816" fmla="*/ 2540120 w 2692741"/>
              <a:gd name="connsiteY816" fmla="*/ 2185158 h 2685325"/>
              <a:gd name="connsiteX817" fmla="*/ 2515191 w 2692741"/>
              <a:gd name="connsiteY817" fmla="*/ 2210087 h 2685325"/>
              <a:gd name="connsiteX818" fmla="*/ 2543442 w 2692741"/>
              <a:gd name="connsiteY818" fmla="*/ 2238338 h 2685325"/>
              <a:gd name="connsiteX819" fmla="*/ 2568371 w 2692741"/>
              <a:gd name="connsiteY819" fmla="*/ 2213409 h 2685325"/>
              <a:gd name="connsiteX820" fmla="*/ 152622 w 2692741"/>
              <a:gd name="connsiteY820" fmla="*/ 2185158 h 2685325"/>
              <a:gd name="connsiteX821" fmla="*/ 124370 w 2692741"/>
              <a:gd name="connsiteY821" fmla="*/ 2213409 h 2685325"/>
              <a:gd name="connsiteX822" fmla="*/ 149299 w 2692741"/>
              <a:gd name="connsiteY822" fmla="*/ 2238338 h 2685325"/>
              <a:gd name="connsiteX823" fmla="*/ 177551 w 2692741"/>
              <a:gd name="connsiteY823" fmla="*/ 2210086 h 2685325"/>
              <a:gd name="connsiteX824" fmla="*/ 2644217 w 2692741"/>
              <a:gd name="connsiteY824" fmla="*/ 2185154 h 2685325"/>
              <a:gd name="connsiteX825" fmla="*/ 2615961 w 2692741"/>
              <a:gd name="connsiteY825" fmla="*/ 2213410 h 2685325"/>
              <a:gd name="connsiteX826" fmla="*/ 2644213 w 2692741"/>
              <a:gd name="connsiteY826" fmla="*/ 2241661 h 2685325"/>
              <a:gd name="connsiteX827" fmla="*/ 2672469 w 2692741"/>
              <a:gd name="connsiteY827" fmla="*/ 2213405 h 2685325"/>
              <a:gd name="connsiteX828" fmla="*/ 48524 w 2692741"/>
              <a:gd name="connsiteY828" fmla="*/ 2185154 h 2685325"/>
              <a:gd name="connsiteX829" fmla="*/ 20273 w 2692741"/>
              <a:gd name="connsiteY829" fmla="*/ 2213405 h 2685325"/>
              <a:gd name="connsiteX830" fmla="*/ 48528 w 2692741"/>
              <a:gd name="connsiteY830" fmla="*/ 2241661 h 2685325"/>
              <a:gd name="connsiteX831" fmla="*/ 76780 w 2692741"/>
              <a:gd name="connsiteY831" fmla="*/ 2213409 h 2685325"/>
              <a:gd name="connsiteX832" fmla="*/ 773857 w 2692741"/>
              <a:gd name="connsiteY832" fmla="*/ 2181836 h 2685325"/>
              <a:gd name="connsiteX833" fmla="*/ 745607 w 2692741"/>
              <a:gd name="connsiteY833" fmla="*/ 2210087 h 2685325"/>
              <a:gd name="connsiteX834" fmla="*/ 773858 w 2692741"/>
              <a:gd name="connsiteY834" fmla="*/ 2238339 h 2685325"/>
              <a:gd name="connsiteX835" fmla="*/ 802109 w 2692741"/>
              <a:gd name="connsiteY835" fmla="*/ 2210088 h 2685325"/>
              <a:gd name="connsiteX836" fmla="*/ 1918884 w 2692741"/>
              <a:gd name="connsiteY836" fmla="*/ 2181836 h 2685325"/>
              <a:gd name="connsiteX837" fmla="*/ 1890632 w 2692741"/>
              <a:gd name="connsiteY837" fmla="*/ 2210088 h 2685325"/>
              <a:gd name="connsiteX838" fmla="*/ 1918883 w 2692741"/>
              <a:gd name="connsiteY838" fmla="*/ 2238338 h 2685325"/>
              <a:gd name="connsiteX839" fmla="*/ 1947135 w 2692741"/>
              <a:gd name="connsiteY839" fmla="*/ 2210087 h 2685325"/>
              <a:gd name="connsiteX840" fmla="*/ 877951 w 2692741"/>
              <a:gd name="connsiteY840" fmla="*/ 2181836 h 2685325"/>
              <a:gd name="connsiteX841" fmla="*/ 849699 w 2692741"/>
              <a:gd name="connsiteY841" fmla="*/ 2210088 h 2685325"/>
              <a:gd name="connsiteX842" fmla="*/ 877951 w 2692741"/>
              <a:gd name="connsiteY842" fmla="*/ 2238339 h 2685325"/>
              <a:gd name="connsiteX843" fmla="*/ 906203 w 2692741"/>
              <a:gd name="connsiteY843" fmla="*/ 2210088 h 2685325"/>
              <a:gd name="connsiteX844" fmla="*/ 1814791 w 2692741"/>
              <a:gd name="connsiteY844" fmla="*/ 2181836 h 2685325"/>
              <a:gd name="connsiteX845" fmla="*/ 1786539 w 2692741"/>
              <a:gd name="connsiteY845" fmla="*/ 2210088 h 2685325"/>
              <a:gd name="connsiteX846" fmla="*/ 1814791 w 2692741"/>
              <a:gd name="connsiteY846" fmla="*/ 2238339 h 2685325"/>
              <a:gd name="connsiteX847" fmla="*/ 1843042 w 2692741"/>
              <a:gd name="connsiteY847" fmla="*/ 2210087 h 2685325"/>
              <a:gd name="connsiteX848" fmla="*/ 1710697 w 2692741"/>
              <a:gd name="connsiteY848" fmla="*/ 2181836 h 2685325"/>
              <a:gd name="connsiteX849" fmla="*/ 1682445 w 2692741"/>
              <a:gd name="connsiteY849" fmla="*/ 2210087 h 2685325"/>
              <a:gd name="connsiteX850" fmla="*/ 1710697 w 2692741"/>
              <a:gd name="connsiteY850" fmla="*/ 2238339 h 2685325"/>
              <a:gd name="connsiteX851" fmla="*/ 1738949 w 2692741"/>
              <a:gd name="connsiteY851" fmla="*/ 2210087 h 2685325"/>
              <a:gd name="connsiteX852" fmla="*/ 982045 w 2692741"/>
              <a:gd name="connsiteY852" fmla="*/ 2181836 h 2685325"/>
              <a:gd name="connsiteX853" fmla="*/ 953793 w 2692741"/>
              <a:gd name="connsiteY853" fmla="*/ 2210087 h 2685325"/>
              <a:gd name="connsiteX854" fmla="*/ 982045 w 2692741"/>
              <a:gd name="connsiteY854" fmla="*/ 2238339 h 2685325"/>
              <a:gd name="connsiteX855" fmla="*/ 1010296 w 2692741"/>
              <a:gd name="connsiteY855" fmla="*/ 2210087 h 2685325"/>
              <a:gd name="connsiteX856" fmla="*/ 1086138 w 2692741"/>
              <a:gd name="connsiteY856" fmla="*/ 2181836 h 2685325"/>
              <a:gd name="connsiteX857" fmla="*/ 1057886 w 2692741"/>
              <a:gd name="connsiteY857" fmla="*/ 2210087 h 2685325"/>
              <a:gd name="connsiteX858" fmla="*/ 1086138 w 2692741"/>
              <a:gd name="connsiteY858" fmla="*/ 2238339 h 2685325"/>
              <a:gd name="connsiteX859" fmla="*/ 1114389 w 2692741"/>
              <a:gd name="connsiteY859" fmla="*/ 2210087 h 2685325"/>
              <a:gd name="connsiteX860" fmla="*/ 1606604 w 2692741"/>
              <a:gd name="connsiteY860" fmla="*/ 2181836 h 2685325"/>
              <a:gd name="connsiteX861" fmla="*/ 1578352 w 2692741"/>
              <a:gd name="connsiteY861" fmla="*/ 2210087 h 2685325"/>
              <a:gd name="connsiteX862" fmla="*/ 1606604 w 2692741"/>
              <a:gd name="connsiteY862" fmla="*/ 2238339 h 2685325"/>
              <a:gd name="connsiteX863" fmla="*/ 1634855 w 2692741"/>
              <a:gd name="connsiteY863" fmla="*/ 2210087 h 2685325"/>
              <a:gd name="connsiteX864" fmla="*/ 2022976 w 2692741"/>
              <a:gd name="connsiteY864" fmla="*/ 2181836 h 2685325"/>
              <a:gd name="connsiteX865" fmla="*/ 1994725 w 2692741"/>
              <a:gd name="connsiteY865" fmla="*/ 2210087 h 2685325"/>
              <a:gd name="connsiteX866" fmla="*/ 2022976 w 2692741"/>
              <a:gd name="connsiteY866" fmla="*/ 2238338 h 2685325"/>
              <a:gd name="connsiteX867" fmla="*/ 2051228 w 2692741"/>
              <a:gd name="connsiteY867" fmla="*/ 2210087 h 2685325"/>
              <a:gd name="connsiteX868" fmla="*/ 669765 w 2692741"/>
              <a:gd name="connsiteY868" fmla="*/ 2181836 h 2685325"/>
              <a:gd name="connsiteX869" fmla="*/ 641514 w 2692741"/>
              <a:gd name="connsiteY869" fmla="*/ 2210087 h 2685325"/>
              <a:gd name="connsiteX870" fmla="*/ 669765 w 2692741"/>
              <a:gd name="connsiteY870" fmla="*/ 2238338 h 2685325"/>
              <a:gd name="connsiteX871" fmla="*/ 698016 w 2692741"/>
              <a:gd name="connsiteY871" fmla="*/ 2210087 h 2685325"/>
              <a:gd name="connsiteX872" fmla="*/ 1398417 w 2692741"/>
              <a:gd name="connsiteY872" fmla="*/ 2181836 h 2685325"/>
              <a:gd name="connsiteX873" fmla="*/ 1370165 w 2692741"/>
              <a:gd name="connsiteY873" fmla="*/ 2210087 h 2685325"/>
              <a:gd name="connsiteX874" fmla="*/ 1398417 w 2692741"/>
              <a:gd name="connsiteY874" fmla="*/ 2238339 h 2685325"/>
              <a:gd name="connsiteX875" fmla="*/ 1426668 w 2692741"/>
              <a:gd name="connsiteY875" fmla="*/ 2210087 h 2685325"/>
              <a:gd name="connsiteX876" fmla="*/ 1190231 w 2692741"/>
              <a:gd name="connsiteY876" fmla="*/ 2181835 h 2685325"/>
              <a:gd name="connsiteX877" fmla="*/ 1161980 w 2692741"/>
              <a:gd name="connsiteY877" fmla="*/ 2210087 h 2685325"/>
              <a:gd name="connsiteX878" fmla="*/ 1190231 w 2692741"/>
              <a:gd name="connsiteY878" fmla="*/ 2238339 h 2685325"/>
              <a:gd name="connsiteX879" fmla="*/ 1218483 w 2692741"/>
              <a:gd name="connsiteY879" fmla="*/ 2210087 h 2685325"/>
              <a:gd name="connsiteX880" fmla="*/ 1502510 w 2692741"/>
              <a:gd name="connsiteY880" fmla="*/ 2181835 h 2685325"/>
              <a:gd name="connsiteX881" fmla="*/ 1474258 w 2692741"/>
              <a:gd name="connsiteY881" fmla="*/ 2210087 h 2685325"/>
              <a:gd name="connsiteX882" fmla="*/ 1502510 w 2692741"/>
              <a:gd name="connsiteY882" fmla="*/ 2238339 h 2685325"/>
              <a:gd name="connsiteX883" fmla="*/ 1530762 w 2692741"/>
              <a:gd name="connsiteY883" fmla="*/ 2210087 h 2685325"/>
              <a:gd name="connsiteX884" fmla="*/ 1294325 w 2692741"/>
              <a:gd name="connsiteY884" fmla="*/ 2181835 h 2685325"/>
              <a:gd name="connsiteX885" fmla="*/ 1266073 w 2692741"/>
              <a:gd name="connsiteY885" fmla="*/ 2210087 h 2685325"/>
              <a:gd name="connsiteX886" fmla="*/ 1294325 w 2692741"/>
              <a:gd name="connsiteY886" fmla="*/ 2238338 h 2685325"/>
              <a:gd name="connsiteX887" fmla="*/ 1322576 w 2692741"/>
              <a:gd name="connsiteY887" fmla="*/ 2210087 h 2685325"/>
              <a:gd name="connsiteX888" fmla="*/ 2127069 w 2692741"/>
              <a:gd name="connsiteY888" fmla="*/ 2181835 h 2685325"/>
              <a:gd name="connsiteX889" fmla="*/ 2098817 w 2692741"/>
              <a:gd name="connsiteY889" fmla="*/ 2210087 h 2685325"/>
              <a:gd name="connsiteX890" fmla="*/ 2127069 w 2692741"/>
              <a:gd name="connsiteY890" fmla="*/ 2238338 h 2685325"/>
              <a:gd name="connsiteX891" fmla="*/ 2155321 w 2692741"/>
              <a:gd name="connsiteY891" fmla="*/ 2210087 h 2685325"/>
              <a:gd name="connsiteX892" fmla="*/ 2231163 w 2692741"/>
              <a:gd name="connsiteY892" fmla="*/ 2181835 h 2685325"/>
              <a:gd name="connsiteX893" fmla="*/ 2202911 w 2692741"/>
              <a:gd name="connsiteY893" fmla="*/ 2210087 h 2685325"/>
              <a:gd name="connsiteX894" fmla="*/ 2231163 w 2692741"/>
              <a:gd name="connsiteY894" fmla="*/ 2238339 h 2685325"/>
              <a:gd name="connsiteX895" fmla="*/ 2259414 w 2692741"/>
              <a:gd name="connsiteY895" fmla="*/ 2210087 h 2685325"/>
              <a:gd name="connsiteX896" fmla="*/ 565672 w 2692741"/>
              <a:gd name="connsiteY896" fmla="*/ 2181835 h 2685325"/>
              <a:gd name="connsiteX897" fmla="*/ 537420 w 2692741"/>
              <a:gd name="connsiteY897" fmla="*/ 2210087 h 2685325"/>
              <a:gd name="connsiteX898" fmla="*/ 565672 w 2692741"/>
              <a:gd name="connsiteY898" fmla="*/ 2238338 h 2685325"/>
              <a:gd name="connsiteX899" fmla="*/ 593924 w 2692741"/>
              <a:gd name="connsiteY899" fmla="*/ 2210087 h 2685325"/>
              <a:gd name="connsiteX900" fmla="*/ 253392 w 2692741"/>
              <a:gd name="connsiteY900" fmla="*/ 2181835 h 2685325"/>
              <a:gd name="connsiteX901" fmla="*/ 225141 w 2692741"/>
              <a:gd name="connsiteY901" fmla="*/ 2210087 h 2685325"/>
              <a:gd name="connsiteX902" fmla="*/ 253392 w 2692741"/>
              <a:gd name="connsiteY902" fmla="*/ 2238338 h 2685325"/>
              <a:gd name="connsiteX903" fmla="*/ 281644 w 2692741"/>
              <a:gd name="connsiteY903" fmla="*/ 2210087 h 2685325"/>
              <a:gd name="connsiteX904" fmla="*/ 2335256 w 2692741"/>
              <a:gd name="connsiteY904" fmla="*/ 2181835 h 2685325"/>
              <a:gd name="connsiteX905" fmla="*/ 2307004 w 2692741"/>
              <a:gd name="connsiteY905" fmla="*/ 2210087 h 2685325"/>
              <a:gd name="connsiteX906" fmla="*/ 2335256 w 2692741"/>
              <a:gd name="connsiteY906" fmla="*/ 2238338 h 2685325"/>
              <a:gd name="connsiteX907" fmla="*/ 2363507 w 2692741"/>
              <a:gd name="connsiteY907" fmla="*/ 2210087 h 2685325"/>
              <a:gd name="connsiteX908" fmla="*/ 461579 w 2692741"/>
              <a:gd name="connsiteY908" fmla="*/ 2181835 h 2685325"/>
              <a:gd name="connsiteX909" fmla="*/ 433327 w 2692741"/>
              <a:gd name="connsiteY909" fmla="*/ 2210087 h 2685325"/>
              <a:gd name="connsiteX910" fmla="*/ 461579 w 2692741"/>
              <a:gd name="connsiteY910" fmla="*/ 2238339 h 2685325"/>
              <a:gd name="connsiteX911" fmla="*/ 489831 w 2692741"/>
              <a:gd name="connsiteY911" fmla="*/ 2210087 h 2685325"/>
              <a:gd name="connsiteX912" fmla="*/ 2439349 w 2692741"/>
              <a:gd name="connsiteY912" fmla="*/ 2181835 h 2685325"/>
              <a:gd name="connsiteX913" fmla="*/ 2411098 w 2692741"/>
              <a:gd name="connsiteY913" fmla="*/ 2210087 h 2685325"/>
              <a:gd name="connsiteX914" fmla="*/ 2439349 w 2692741"/>
              <a:gd name="connsiteY914" fmla="*/ 2238338 h 2685325"/>
              <a:gd name="connsiteX915" fmla="*/ 2467601 w 2692741"/>
              <a:gd name="connsiteY915" fmla="*/ 2210087 h 2685325"/>
              <a:gd name="connsiteX916" fmla="*/ 357486 w 2692741"/>
              <a:gd name="connsiteY916" fmla="*/ 2181835 h 2685325"/>
              <a:gd name="connsiteX917" fmla="*/ 329234 w 2692741"/>
              <a:gd name="connsiteY917" fmla="*/ 2210087 h 2685325"/>
              <a:gd name="connsiteX918" fmla="*/ 357485 w 2692741"/>
              <a:gd name="connsiteY918" fmla="*/ 2238338 h 2685325"/>
              <a:gd name="connsiteX919" fmla="*/ 385737 w 2692741"/>
              <a:gd name="connsiteY919" fmla="*/ 2210086 h 2685325"/>
              <a:gd name="connsiteX920" fmla="*/ 2488073 w 2692741"/>
              <a:gd name="connsiteY920" fmla="*/ 2133111 h 2685325"/>
              <a:gd name="connsiteX921" fmla="*/ 2463144 w 2692741"/>
              <a:gd name="connsiteY921" fmla="*/ 2158040 h 2685325"/>
              <a:gd name="connsiteX922" fmla="*/ 2491396 w 2692741"/>
              <a:gd name="connsiteY922" fmla="*/ 2186292 h 2685325"/>
              <a:gd name="connsiteX923" fmla="*/ 2516325 w 2692741"/>
              <a:gd name="connsiteY923" fmla="*/ 2161363 h 2685325"/>
              <a:gd name="connsiteX924" fmla="*/ 204668 w 2692741"/>
              <a:gd name="connsiteY924" fmla="*/ 2133111 h 2685325"/>
              <a:gd name="connsiteX925" fmla="*/ 176417 w 2692741"/>
              <a:gd name="connsiteY925" fmla="*/ 2161363 h 2685325"/>
              <a:gd name="connsiteX926" fmla="*/ 201345 w 2692741"/>
              <a:gd name="connsiteY926" fmla="*/ 2186292 h 2685325"/>
              <a:gd name="connsiteX927" fmla="*/ 229597 w 2692741"/>
              <a:gd name="connsiteY927" fmla="*/ 2158040 h 2685325"/>
              <a:gd name="connsiteX928" fmla="*/ 2592170 w 2692741"/>
              <a:gd name="connsiteY928" fmla="*/ 2133107 h 2685325"/>
              <a:gd name="connsiteX929" fmla="*/ 2563914 w 2692741"/>
              <a:gd name="connsiteY929" fmla="*/ 2161363 h 2685325"/>
              <a:gd name="connsiteX930" fmla="*/ 2592166 w 2692741"/>
              <a:gd name="connsiteY930" fmla="*/ 2189615 h 2685325"/>
              <a:gd name="connsiteX931" fmla="*/ 2620422 w 2692741"/>
              <a:gd name="connsiteY931" fmla="*/ 2161359 h 2685325"/>
              <a:gd name="connsiteX932" fmla="*/ 100571 w 2692741"/>
              <a:gd name="connsiteY932" fmla="*/ 2133107 h 2685325"/>
              <a:gd name="connsiteX933" fmla="*/ 72319 w 2692741"/>
              <a:gd name="connsiteY933" fmla="*/ 2161359 h 2685325"/>
              <a:gd name="connsiteX934" fmla="*/ 100575 w 2692741"/>
              <a:gd name="connsiteY934" fmla="*/ 2189614 h 2685325"/>
              <a:gd name="connsiteX935" fmla="*/ 128827 w 2692741"/>
              <a:gd name="connsiteY935" fmla="*/ 2161363 h 2685325"/>
              <a:gd name="connsiteX936" fmla="*/ 1970931 w 2692741"/>
              <a:gd name="connsiteY936" fmla="*/ 2129790 h 2685325"/>
              <a:gd name="connsiteX937" fmla="*/ 1942679 w 2692741"/>
              <a:gd name="connsiteY937" fmla="*/ 2158041 h 2685325"/>
              <a:gd name="connsiteX938" fmla="*/ 1970930 w 2692741"/>
              <a:gd name="connsiteY938" fmla="*/ 2186292 h 2685325"/>
              <a:gd name="connsiteX939" fmla="*/ 1999181 w 2692741"/>
              <a:gd name="connsiteY939" fmla="*/ 2158040 h 2685325"/>
              <a:gd name="connsiteX940" fmla="*/ 721811 w 2692741"/>
              <a:gd name="connsiteY940" fmla="*/ 2129790 h 2685325"/>
              <a:gd name="connsiteX941" fmla="*/ 693560 w 2692741"/>
              <a:gd name="connsiteY941" fmla="*/ 2158040 h 2685325"/>
              <a:gd name="connsiteX942" fmla="*/ 721812 w 2692741"/>
              <a:gd name="connsiteY942" fmla="*/ 2186292 h 2685325"/>
              <a:gd name="connsiteX943" fmla="*/ 750062 w 2692741"/>
              <a:gd name="connsiteY943" fmla="*/ 2158041 h 2685325"/>
              <a:gd name="connsiteX944" fmla="*/ 1346371 w 2692741"/>
              <a:gd name="connsiteY944" fmla="*/ 2129789 h 2685325"/>
              <a:gd name="connsiteX945" fmla="*/ 1318119 w 2692741"/>
              <a:gd name="connsiteY945" fmla="*/ 2158041 h 2685325"/>
              <a:gd name="connsiteX946" fmla="*/ 1346371 w 2692741"/>
              <a:gd name="connsiteY946" fmla="*/ 2186293 h 2685325"/>
              <a:gd name="connsiteX947" fmla="*/ 1374622 w 2692741"/>
              <a:gd name="connsiteY947" fmla="*/ 2158041 h 2685325"/>
              <a:gd name="connsiteX948" fmla="*/ 825904 w 2692741"/>
              <a:gd name="connsiteY948" fmla="*/ 2129789 h 2685325"/>
              <a:gd name="connsiteX949" fmla="*/ 797653 w 2692741"/>
              <a:gd name="connsiteY949" fmla="*/ 2158041 h 2685325"/>
              <a:gd name="connsiteX950" fmla="*/ 825904 w 2692741"/>
              <a:gd name="connsiteY950" fmla="*/ 2186293 h 2685325"/>
              <a:gd name="connsiteX951" fmla="*/ 854156 w 2692741"/>
              <a:gd name="connsiteY951" fmla="*/ 2158041 h 2685325"/>
              <a:gd name="connsiteX952" fmla="*/ 1866837 w 2692741"/>
              <a:gd name="connsiteY952" fmla="*/ 2129789 h 2685325"/>
              <a:gd name="connsiteX953" fmla="*/ 1838585 w 2692741"/>
              <a:gd name="connsiteY953" fmla="*/ 2158041 h 2685325"/>
              <a:gd name="connsiteX954" fmla="*/ 1866837 w 2692741"/>
              <a:gd name="connsiteY954" fmla="*/ 2186292 h 2685325"/>
              <a:gd name="connsiteX955" fmla="*/ 1895089 w 2692741"/>
              <a:gd name="connsiteY955" fmla="*/ 2158041 h 2685325"/>
              <a:gd name="connsiteX956" fmla="*/ 1034091 w 2692741"/>
              <a:gd name="connsiteY956" fmla="*/ 2129789 h 2685325"/>
              <a:gd name="connsiteX957" fmla="*/ 1005840 w 2692741"/>
              <a:gd name="connsiteY957" fmla="*/ 2158041 h 2685325"/>
              <a:gd name="connsiteX958" fmla="*/ 1034091 w 2692741"/>
              <a:gd name="connsiteY958" fmla="*/ 2186292 h 2685325"/>
              <a:gd name="connsiteX959" fmla="*/ 1062343 w 2692741"/>
              <a:gd name="connsiteY959" fmla="*/ 2158041 h 2685325"/>
              <a:gd name="connsiteX960" fmla="*/ 1658650 w 2692741"/>
              <a:gd name="connsiteY960" fmla="*/ 2129789 h 2685325"/>
              <a:gd name="connsiteX961" fmla="*/ 1630399 w 2692741"/>
              <a:gd name="connsiteY961" fmla="*/ 2158041 h 2685325"/>
              <a:gd name="connsiteX962" fmla="*/ 1658650 w 2692741"/>
              <a:gd name="connsiteY962" fmla="*/ 2186292 h 2685325"/>
              <a:gd name="connsiteX963" fmla="*/ 1686902 w 2692741"/>
              <a:gd name="connsiteY963" fmla="*/ 2158041 h 2685325"/>
              <a:gd name="connsiteX964" fmla="*/ 2075023 w 2692741"/>
              <a:gd name="connsiteY964" fmla="*/ 2129789 h 2685325"/>
              <a:gd name="connsiteX965" fmla="*/ 2046771 w 2692741"/>
              <a:gd name="connsiteY965" fmla="*/ 2158041 h 2685325"/>
              <a:gd name="connsiteX966" fmla="*/ 2075023 w 2692741"/>
              <a:gd name="connsiteY966" fmla="*/ 2186292 h 2685325"/>
              <a:gd name="connsiteX967" fmla="*/ 2103274 w 2692741"/>
              <a:gd name="connsiteY967" fmla="*/ 2158040 h 2685325"/>
              <a:gd name="connsiteX968" fmla="*/ 617718 w 2692741"/>
              <a:gd name="connsiteY968" fmla="*/ 2129789 h 2685325"/>
              <a:gd name="connsiteX969" fmla="*/ 589467 w 2692741"/>
              <a:gd name="connsiteY969" fmla="*/ 2158040 h 2685325"/>
              <a:gd name="connsiteX970" fmla="*/ 617719 w 2692741"/>
              <a:gd name="connsiteY970" fmla="*/ 2186292 h 2685325"/>
              <a:gd name="connsiteX971" fmla="*/ 645970 w 2692741"/>
              <a:gd name="connsiteY971" fmla="*/ 2158041 h 2685325"/>
              <a:gd name="connsiteX972" fmla="*/ 929998 w 2692741"/>
              <a:gd name="connsiteY972" fmla="*/ 2129789 h 2685325"/>
              <a:gd name="connsiteX973" fmla="*/ 901746 w 2692741"/>
              <a:gd name="connsiteY973" fmla="*/ 2158041 h 2685325"/>
              <a:gd name="connsiteX974" fmla="*/ 929998 w 2692741"/>
              <a:gd name="connsiteY974" fmla="*/ 2186292 h 2685325"/>
              <a:gd name="connsiteX975" fmla="*/ 958250 w 2692741"/>
              <a:gd name="connsiteY975" fmla="*/ 2158041 h 2685325"/>
              <a:gd name="connsiteX976" fmla="*/ 1242278 w 2692741"/>
              <a:gd name="connsiteY976" fmla="*/ 2129789 h 2685325"/>
              <a:gd name="connsiteX977" fmla="*/ 1214027 w 2692741"/>
              <a:gd name="connsiteY977" fmla="*/ 2158040 h 2685325"/>
              <a:gd name="connsiteX978" fmla="*/ 1242278 w 2692741"/>
              <a:gd name="connsiteY978" fmla="*/ 2186292 h 2685325"/>
              <a:gd name="connsiteX979" fmla="*/ 1270530 w 2692741"/>
              <a:gd name="connsiteY979" fmla="*/ 2158041 h 2685325"/>
              <a:gd name="connsiteX980" fmla="*/ 1554557 w 2692741"/>
              <a:gd name="connsiteY980" fmla="*/ 2129789 h 2685325"/>
              <a:gd name="connsiteX981" fmla="*/ 1526305 w 2692741"/>
              <a:gd name="connsiteY981" fmla="*/ 2158040 h 2685325"/>
              <a:gd name="connsiteX982" fmla="*/ 1554557 w 2692741"/>
              <a:gd name="connsiteY982" fmla="*/ 2186292 h 2685325"/>
              <a:gd name="connsiteX983" fmla="*/ 1582809 w 2692741"/>
              <a:gd name="connsiteY983" fmla="*/ 2158041 h 2685325"/>
              <a:gd name="connsiteX984" fmla="*/ 1762744 w 2692741"/>
              <a:gd name="connsiteY984" fmla="*/ 2129789 h 2685325"/>
              <a:gd name="connsiteX985" fmla="*/ 1734492 w 2692741"/>
              <a:gd name="connsiteY985" fmla="*/ 2158041 h 2685325"/>
              <a:gd name="connsiteX986" fmla="*/ 1762744 w 2692741"/>
              <a:gd name="connsiteY986" fmla="*/ 2186292 h 2685325"/>
              <a:gd name="connsiteX987" fmla="*/ 1790995 w 2692741"/>
              <a:gd name="connsiteY987" fmla="*/ 2158040 h 2685325"/>
              <a:gd name="connsiteX988" fmla="*/ 1138185 w 2692741"/>
              <a:gd name="connsiteY988" fmla="*/ 2129789 h 2685325"/>
              <a:gd name="connsiteX989" fmla="*/ 1109933 w 2692741"/>
              <a:gd name="connsiteY989" fmla="*/ 2158041 h 2685325"/>
              <a:gd name="connsiteX990" fmla="*/ 1138185 w 2692741"/>
              <a:gd name="connsiteY990" fmla="*/ 2186292 h 2685325"/>
              <a:gd name="connsiteX991" fmla="*/ 1166436 w 2692741"/>
              <a:gd name="connsiteY991" fmla="*/ 2158040 h 2685325"/>
              <a:gd name="connsiteX992" fmla="*/ 1450464 w 2692741"/>
              <a:gd name="connsiteY992" fmla="*/ 2129789 h 2685325"/>
              <a:gd name="connsiteX993" fmla="*/ 1422212 w 2692741"/>
              <a:gd name="connsiteY993" fmla="*/ 2158041 h 2685325"/>
              <a:gd name="connsiteX994" fmla="*/ 1450463 w 2692741"/>
              <a:gd name="connsiteY994" fmla="*/ 2186292 h 2685325"/>
              <a:gd name="connsiteX995" fmla="*/ 1478715 w 2692741"/>
              <a:gd name="connsiteY995" fmla="*/ 2158040 h 2685325"/>
              <a:gd name="connsiteX996" fmla="*/ 2283209 w 2692741"/>
              <a:gd name="connsiteY996" fmla="*/ 2129788 h 2685325"/>
              <a:gd name="connsiteX997" fmla="*/ 2254958 w 2692741"/>
              <a:gd name="connsiteY997" fmla="*/ 2158040 h 2685325"/>
              <a:gd name="connsiteX998" fmla="*/ 2283209 w 2692741"/>
              <a:gd name="connsiteY998" fmla="*/ 2186292 h 2685325"/>
              <a:gd name="connsiteX999" fmla="*/ 2311461 w 2692741"/>
              <a:gd name="connsiteY999" fmla="*/ 2158040 h 2685325"/>
              <a:gd name="connsiteX1000" fmla="*/ 409532 w 2692741"/>
              <a:gd name="connsiteY1000" fmla="*/ 2129788 h 2685325"/>
              <a:gd name="connsiteX1001" fmla="*/ 381280 w 2692741"/>
              <a:gd name="connsiteY1001" fmla="*/ 2158040 h 2685325"/>
              <a:gd name="connsiteX1002" fmla="*/ 409532 w 2692741"/>
              <a:gd name="connsiteY1002" fmla="*/ 2186292 h 2685325"/>
              <a:gd name="connsiteX1003" fmla="*/ 437784 w 2692741"/>
              <a:gd name="connsiteY1003" fmla="*/ 2158040 h 2685325"/>
              <a:gd name="connsiteX1004" fmla="*/ 2179116 w 2692741"/>
              <a:gd name="connsiteY1004" fmla="*/ 2129788 h 2685325"/>
              <a:gd name="connsiteX1005" fmla="*/ 2150864 w 2692741"/>
              <a:gd name="connsiteY1005" fmla="*/ 2158040 h 2685325"/>
              <a:gd name="connsiteX1006" fmla="*/ 2179116 w 2692741"/>
              <a:gd name="connsiteY1006" fmla="*/ 2186292 h 2685325"/>
              <a:gd name="connsiteX1007" fmla="*/ 2207368 w 2692741"/>
              <a:gd name="connsiteY1007" fmla="*/ 2158040 h 2685325"/>
              <a:gd name="connsiteX1008" fmla="*/ 305439 w 2692741"/>
              <a:gd name="connsiteY1008" fmla="*/ 2129788 h 2685325"/>
              <a:gd name="connsiteX1009" fmla="*/ 277187 w 2692741"/>
              <a:gd name="connsiteY1009" fmla="*/ 2158040 h 2685325"/>
              <a:gd name="connsiteX1010" fmla="*/ 305439 w 2692741"/>
              <a:gd name="connsiteY1010" fmla="*/ 2186292 h 2685325"/>
              <a:gd name="connsiteX1011" fmla="*/ 333690 w 2692741"/>
              <a:gd name="connsiteY1011" fmla="*/ 2158040 h 2685325"/>
              <a:gd name="connsiteX1012" fmla="*/ 2387303 w 2692741"/>
              <a:gd name="connsiteY1012" fmla="*/ 2129788 h 2685325"/>
              <a:gd name="connsiteX1013" fmla="*/ 2359051 w 2692741"/>
              <a:gd name="connsiteY1013" fmla="*/ 2158040 h 2685325"/>
              <a:gd name="connsiteX1014" fmla="*/ 2387303 w 2692741"/>
              <a:gd name="connsiteY1014" fmla="*/ 2186292 h 2685325"/>
              <a:gd name="connsiteX1015" fmla="*/ 2415554 w 2692741"/>
              <a:gd name="connsiteY1015" fmla="*/ 2158040 h 2685325"/>
              <a:gd name="connsiteX1016" fmla="*/ 513625 w 2692741"/>
              <a:gd name="connsiteY1016" fmla="*/ 2129788 h 2685325"/>
              <a:gd name="connsiteX1017" fmla="*/ 485374 w 2692741"/>
              <a:gd name="connsiteY1017" fmla="*/ 2158040 h 2685325"/>
              <a:gd name="connsiteX1018" fmla="*/ 513626 w 2692741"/>
              <a:gd name="connsiteY1018" fmla="*/ 2186292 h 2685325"/>
              <a:gd name="connsiteX1019" fmla="*/ 541877 w 2692741"/>
              <a:gd name="connsiteY1019" fmla="*/ 2158040 h 2685325"/>
              <a:gd name="connsiteX1020" fmla="*/ 2436026 w 2692741"/>
              <a:gd name="connsiteY1020" fmla="*/ 2081064 h 2685325"/>
              <a:gd name="connsiteX1021" fmla="*/ 2411097 w 2692741"/>
              <a:gd name="connsiteY1021" fmla="*/ 2105993 h 2685325"/>
              <a:gd name="connsiteX1022" fmla="*/ 2439349 w 2692741"/>
              <a:gd name="connsiteY1022" fmla="*/ 2134245 h 2685325"/>
              <a:gd name="connsiteX1023" fmla="*/ 2464278 w 2692741"/>
              <a:gd name="connsiteY1023" fmla="*/ 2109316 h 2685325"/>
              <a:gd name="connsiteX1024" fmla="*/ 256715 w 2692741"/>
              <a:gd name="connsiteY1024" fmla="*/ 2081064 h 2685325"/>
              <a:gd name="connsiteX1025" fmla="*/ 228463 w 2692741"/>
              <a:gd name="connsiteY1025" fmla="*/ 2109316 h 2685325"/>
              <a:gd name="connsiteX1026" fmla="*/ 253392 w 2692741"/>
              <a:gd name="connsiteY1026" fmla="*/ 2134245 h 2685325"/>
              <a:gd name="connsiteX1027" fmla="*/ 281644 w 2692741"/>
              <a:gd name="connsiteY1027" fmla="*/ 2105993 h 2685325"/>
              <a:gd name="connsiteX1028" fmla="*/ 2540124 w 2692741"/>
              <a:gd name="connsiteY1028" fmla="*/ 2081060 h 2685325"/>
              <a:gd name="connsiteX1029" fmla="*/ 2511868 w 2692741"/>
              <a:gd name="connsiteY1029" fmla="*/ 2109316 h 2685325"/>
              <a:gd name="connsiteX1030" fmla="*/ 2540120 w 2692741"/>
              <a:gd name="connsiteY1030" fmla="*/ 2137568 h 2685325"/>
              <a:gd name="connsiteX1031" fmla="*/ 2568375 w 2692741"/>
              <a:gd name="connsiteY1031" fmla="*/ 2109312 h 2685325"/>
              <a:gd name="connsiteX1032" fmla="*/ 152618 w 2692741"/>
              <a:gd name="connsiteY1032" fmla="*/ 2081060 h 2685325"/>
              <a:gd name="connsiteX1033" fmla="*/ 124366 w 2692741"/>
              <a:gd name="connsiteY1033" fmla="*/ 2109312 h 2685325"/>
              <a:gd name="connsiteX1034" fmla="*/ 152622 w 2692741"/>
              <a:gd name="connsiteY1034" fmla="*/ 2137568 h 2685325"/>
              <a:gd name="connsiteX1035" fmla="*/ 180873 w 2692741"/>
              <a:gd name="connsiteY1035" fmla="*/ 2109316 h 2685325"/>
              <a:gd name="connsiteX1036" fmla="*/ 2644217 w 2692741"/>
              <a:gd name="connsiteY1036" fmla="*/ 2081060 h 2685325"/>
              <a:gd name="connsiteX1037" fmla="*/ 2615965 w 2692741"/>
              <a:gd name="connsiteY1037" fmla="*/ 2109312 h 2685325"/>
              <a:gd name="connsiteX1038" fmla="*/ 2644217 w 2692741"/>
              <a:gd name="connsiteY1038" fmla="*/ 2137564 h 2685325"/>
              <a:gd name="connsiteX1039" fmla="*/ 2672469 w 2692741"/>
              <a:gd name="connsiteY1039" fmla="*/ 2109312 h 2685325"/>
              <a:gd name="connsiteX1040" fmla="*/ 48524 w 2692741"/>
              <a:gd name="connsiteY1040" fmla="*/ 2081060 h 2685325"/>
              <a:gd name="connsiteX1041" fmla="*/ 20273 w 2692741"/>
              <a:gd name="connsiteY1041" fmla="*/ 2109312 h 2685325"/>
              <a:gd name="connsiteX1042" fmla="*/ 48524 w 2692741"/>
              <a:gd name="connsiteY1042" fmla="*/ 2137564 h 2685325"/>
              <a:gd name="connsiteX1043" fmla="*/ 76776 w 2692741"/>
              <a:gd name="connsiteY1043" fmla="*/ 2109312 h 2685325"/>
              <a:gd name="connsiteX1044" fmla="*/ 2022977 w 2692741"/>
              <a:gd name="connsiteY1044" fmla="*/ 2077743 h 2685325"/>
              <a:gd name="connsiteX1045" fmla="*/ 1994726 w 2692741"/>
              <a:gd name="connsiteY1045" fmla="*/ 2105995 h 2685325"/>
              <a:gd name="connsiteX1046" fmla="*/ 2022976 w 2692741"/>
              <a:gd name="connsiteY1046" fmla="*/ 2134245 h 2685325"/>
              <a:gd name="connsiteX1047" fmla="*/ 2051228 w 2692741"/>
              <a:gd name="connsiteY1047" fmla="*/ 2105994 h 2685325"/>
              <a:gd name="connsiteX1048" fmla="*/ 669764 w 2692741"/>
              <a:gd name="connsiteY1048" fmla="*/ 2077743 h 2685325"/>
              <a:gd name="connsiteX1049" fmla="*/ 641513 w 2692741"/>
              <a:gd name="connsiteY1049" fmla="*/ 2105994 h 2685325"/>
              <a:gd name="connsiteX1050" fmla="*/ 669765 w 2692741"/>
              <a:gd name="connsiteY1050" fmla="*/ 2134245 h 2685325"/>
              <a:gd name="connsiteX1051" fmla="*/ 698016 w 2692741"/>
              <a:gd name="connsiteY1051" fmla="*/ 2105995 h 2685325"/>
              <a:gd name="connsiteX1052" fmla="*/ 1294324 w 2692741"/>
              <a:gd name="connsiteY1052" fmla="*/ 2077743 h 2685325"/>
              <a:gd name="connsiteX1053" fmla="*/ 1266073 w 2692741"/>
              <a:gd name="connsiteY1053" fmla="*/ 2105994 h 2685325"/>
              <a:gd name="connsiteX1054" fmla="*/ 1294324 w 2692741"/>
              <a:gd name="connsiteY1054" fmla="*/ 2134246 h 2685325"/>
              <a:gd name="connsiteX1055" fmla="*/ 1322576 w 2692741"/>
              <a:gd name="connsiteY1055" fmla="*/ 2105995 h 2685325"/>
              <a:gd name="connsiteX1056" fmla="*/ 1918884 w 2692741"/>
              <a:gd name="connsiteY1056" fmla="*/ 2077743 h 2685325"/>
              <a:gd name="connsiteX1057" fmla="*/ 1890632 w 2692741"/>
              <a:gd name="connsiteY1057" fmla="*/ 2105994 h 2685325"/>
              <a:gd name="connsiteX1058" fmla="*/ 1918884 w 2692741"/>
              <a:gd name="connsiteY1058" fmla="*/ 2134246 h 2685325"/>
              <a:gd name="connsiteX1059" fmla="*/ 1947135 w 2692741"/>
              <a:gd name="connsiteY1059" fmla="*/ 2105994 h 2685325"/>
              <a:gd name="connsiteX1060" fmla="*/ 773858 w 2692741"/>
              <a:gd name="connsiteY1060" fmla="*/ 2077743 h 2685325"/>
              <a:gd name="connsiteX1061" fmla="*/ 745606 w 2692741"/>
              <a:gd name="connsiteY1061" fmla="*/ 2105994 h 2685325"/>
              <a:gd name="connsiteX1062" fmla="*/ 773858 w 2692741"/>
              <a:gd name="connsiteY1062" fmla="*/ 2134246 h 2685325"/>
              <a:gd name="connsiteX1063" fmla="*/ 802109 w 2692741"/>
              <a:gd name="connsiteY1063" fmla="*/ 2105994 h 2685325"/>
              <a:gd name="connsiteX1064" fmla="*/ 1398417 w 2692741"/>
              <a:gd name="connsiteY1064" fmla="*/ 2077742 h 2685325"/>
              <a:gd name="connsiteX1065" fmla="*/ 1370166 w 2692741"/>
              <a:gd name="connsiteY1065" fmla="*/ 2105994 h 2685325"/>
              <a:gd name="connsiteX1066" fmla="*/ 1398417 w 2692741"/>
              <a:gd name="connsiteY1066" fmla="*/ 2134246 h 2685325"/>
              <a:gd name="connsiteX1067" fmla="*/ 1426669 w 2692741"/>
              <a:gd name="connsiteY1067" fmla="*/ 2105994 h 2685325"/>
              <a:gd name="connsiteX1068" fmla="*/ 982044 w 2692741"/>
              <a:gd name="connsiteY1068" fmla="*/ 2077742 h 2685325"/>
              <a:gd name="connsiteX1069" fmla="*/ 953793 w 2692741"/>
              <a:gd name="connsiteY1069" fmla="*/ 2105994 h 2685325"/>
              <a:gd name="connsiteX1070" fmla="*/ 982045 w 2692741"/>
              <a:gd name="connsiteY1070" fmla="*/ 2134246 h 2685325"/>
              <a:gd name="connsiteX1071" fmla="*/ 1010296 w 2692741"/>
              <a:gd name="connsiteY1071" fmla="*/ 2105994 h 2685325"/>
              <a:gd name="connsiteX1072" fmla="*/ 877951 w 2692741"/>
              <a:gd name="connsiteY1072" fmla="*/ 2077742 h 2685325"/>
              <a:gd name="connsiteX1073" fmla="*/ 849700 w 2692741"/>
              <a:gd name="connsiteY1073" fmla="*/ 2105994 h 2685325"/>
              <a:gd name="connsiteX1074" fmla="*/ 877951 w 2692741"/>
              <a:gd name="connsiteY1074" fmla="*/ 2134246 h 2685325"/>
              <a:gd name="connsiteX1075" fmla="*/ 906203 w 2692741"/>
              <a:gd name="connsiteY1075" fmla="*/ 2105994 h 2685325"/>
              <a:gd name="connsiteX1076" fmla="*/ 1606603 w 2692741"/>
              <a:gd name="connsiteY1076" fmla="*/ 2077742 h 2685325"/>
              <a:gd name="connsiteX1077" fmla="*/ 1578352 w 2692741"/>
              <a:gd name="connsiteY1077" fmla="*/ 2105994 h 2685325"/>
              <a:gd name="connsiteX1078" fmla="*/ 1606604 w 2692741"/>
              <a:gd name="connsiteY1078" fmla="*/ 2134246 h 2685325"/>
              <a:gd name="connsiteX1079" fmla="*/ 1634855 w 2692741"/>
              <a:gd name="connsiteY1079" fmla="*/ 2105994 h 2685325"/>
              <a:gd name="connsiteX1080" fmla="*/ 1814790 w 2692741"/>
              <a:gd name="connsiteY1080" fmla="*/ 2077742 h 2685325"/>
              <a:gd name="connsiteX1081" fmla="*/ 1786539 w 2692741"/>
              <a:gd name="connsiteY1081" fmla="*/ 2105994 h 2685325"/>
              <a:gd name="connsiteX1082" fmla="*/ 1814790 w 2692741"/>
              <a:gd name="connsiteY1082" fmla="*/ 2134245 h 2685325"/>
              <a:gd name="connsiteX1083" fmla="*/ 1843042 w 2692741"/>
              <a:gd name="connsiteY1083" fmla="*/ 2105994 h 2685325"/>
              <a:gd name="connsiteX1084" fmla="*/ 2127070 w 2692741"/>
              <a:gd name="connsiteY1084" fmla="*/ 2077742 h 2685325"/>
              <a:gd name="connsiteX1085" fmla="*/ 2098818 w 2692741"/>
              <a:gd name="connsiteY1085" fmla="*/ 2105994 h 2685325"/>
              <a:gd name="connsiteX1086" fmla="*/ 2127069 w 2692741"/>
              <a:gd name="connsiteY1086" fmla="*/ 2134245 h 2685325"/>
              <a:gd name="connsiteX1087" fmla="*/ 2155321 w 2692741"/>
              <a:gd name="connsiteY1087" fmla="*/ 2105994 h 2685325"/>
              <a:gd name="connsiteX1088" fmla="*/ 1086138 w 2692741"/>
              <a:gd name="connsiteY1088" fmla="*/ 2077742 h 2685325"/>
              <a:gd name="connsiteX1089" fmla="*/ 1057886 w 2692741"/>
              <a:gd name="connsiteY1089" fmla="*/ 2105994 h 2685325"/>
              <a:gd name="connsiteX1090" fmla="*/ 1086138 w 2692741"/>
              <a:gd name="connsiteY1090" fmla="*/ 2134246 h 2685325"/>
              <a:gd name="connsiteX1091" fmla="*/ 1114390 w 2692741"/>
              <a:gd name="connsiteY1091" fmla="*/ 2105994 h 2685325"/>
              <a:gd name="connsiteX1092" fmla="*/ 565671 w 2692741"/>
              <a:gd name="connsiteY1092" fmla="*/ 2077742 h 2685325"/>
              <a:gd name="connsiteX1093" fmla="*/ 537420 w 2692741"/>
              <a:gd name="connsiteY1093" fmla="*/ 2105993 h 2685325"/>
              <a:gd name="connsiteX1094" fmla="*/ 565672 w 2692741"/>
              <a:gd name="connsiteY1094" fmla="*/ 2134245 h 2685325"/>
              <a:gd name="connsiteX1095" fmla="*/ 593923 w 2692741"/>
              <a:gd name="connsiteY1095" fmla="*/ 2105994 h 2685325"/>
              <a:gd name="connsiteX1096" fmla="*/ 1710697 w 2692741"/>
              <a:gd name="connsiteY1096" fmla="*/ 2077742 h 2685325"/>
              <a:gd name="connsiteX1097" fmla="*/ 1682445 w 2692741"/>
              <a:gd name="connsiteY1097" fmla="*/ 2105994 h 2685325"/>
              <a:gd name="connsiteX1098" fmla="*/ 1710697 w 2692741"/>
              <a:gd name="connsiteY1098" fmla="*/ 2134246 h 2685325"/>
              <a:gd name="connsiteX1099" fmla="*/ 1738949 w 2692741"/>
              <a:gd name="connsiteY1099" fmla="*/ 2105994 h 2685325"/>
              <a:gd name="connsiteX1100" fmla="*/ 1190231 w 2692741"/>
              <a:gd name="connsiteY1100" fmla="*/ 2077742 h 2685325"/>
              <a:gd name="connsiteX1101" fmla="*/ 1161980 w 2692741"/>
              <a:gd name="connsiteY1101" fmla="*/ 2105993 h 2685325"/>
              <a:gd name="connsiteX1102" fmla="*/ 1190232 w 2692741"/>
              <a:gd name="connsiteY1102" fmla="*/ 2134245 h 2685325"/>
              <a:gd name="connsiteX1103" fmla="*/ 1218483 w 2692741"/>
              <a:gd name="connsiteY1103" fmla="*/ 2105994 h 2685325"/>
              <a:gd name="connsiteX1104" fmla="*/ 1502510 w 2692741"/>
              <a:gd name="connsiteY1104" fmla="*/ 2077742 h 2685325"/>
              <a:gd name="connsiteX1105" fmla="*/ 1474259 w 2692741"/>
              <a:gd name="connsiteY1105" fmla="*/ 2105994 h 2685325"/>
              <a:gd name="connsiteX1106" fmla="*/ 1502510 w 2692741"/>
              <a:gd name="connsiteY1106" fmla="*/ 2134245 h 2685325"/>
              <a:gd name="connsiteX1107" fmla="*/ 1530762 w 2692741"/>
              <a:gd name="connsiteY1107" fmla="*/ 2105994 h 2685325"/>
              <a:gd name="connsiteX1108" fmla="*/ 357485 w 2692741"/>
              <a:gd name="connsiteY1108" fmla="*/ 2077742 h 2685325"/>
              <a:gd name="connsiteX1109" fmla="*/ 329234 w 2692741"/>
              <a:gd name="connsiteY1109" fmla="*/ 2105994 h 2685325"/>
              <a:gd name="connsiteX1110" fmla="*/ 357485 w 2692741"/>
              <a:gd name="connsiteY1110" fmla="*/ 2134245 h 2685325"/>
              <a:gd name="connsiteX1111" fmla="*/ 385737 w 2692741"/>
              <a:gd name="connsiteY1111" fmla="*/ 2105993 h 2685325"/>
              <a:gd name="connsiteX1112" fmla="*/ 2335256 w 2692741"/>
              <a:gd name="connsiteY1112" fmla="*/ 2077742 h 2685325"/>
              <a:gd name="connsiteX1113" fmla="*/ 2307004 w 2692741"/>
              <a:gd name="connsiteY1113" fmla="*/ 2105993 h 2685325"/>
              <a:gd name="connsiteX1114" fmla="*/ 2335256 w 2692741"/>
              <a:gd name="connsiteY1114" fmla="*/ 2134245 h 2685325"/>
              <a:gd name="connsiteX1115" fmla="*/ 2363508 w 2692741"/>
              <a:gd name="connsiteY1115" fmla="*/ 2105993 h 2685325"/>
              <a:gd name="connsiteX1116" fmla="*/ 2231162 w 2692741"/>
              <a:gd name="connsiteY1116" fmla="*/ 2077742 h 2685325"/>
              <a:gd name="connsiteX1117" fmla="*/ 2202911 w 2692741"/>
              <a:gd name="connsiteY1117" fmla="*/ 2105993 h 2685325"/>
              <a:gd name="connsiteX1118" fmla="*/ 2231163 w 2692741"/>
              <a:gd name="connsiteY1118" fmla="*/ 2134245 h 2685325"/>
              <a:gd name="connsiteX1119" fmla="*/ 2259414 w 2692741"/>
              <a:gd name="connsiteY1119" fmla="*/ 2105993 h 2685325"/>
              <a:gd name="connsiteX1120" fmla="*/ 461579 w 2692741"/>
              <a:gd name="connsiteY1120" fmla="*/ 2077742 h 2685325"/>
              <a:gd name="connsiteX1121" fmla="*/ 433327 w 2692741"/>
              <a:gd name="connsiteY1121" fmla="*/ 2105993 h 2685325"/>
              <a:gd name="connsiteX1122" fmla="*/ 461579 w 2692741"/>
              <a:gd name="connsiteY1122" fmla="*/ 2134245 h 2685325"/>
              <a:gd name="connsiteX1123" fmla="*/ 489830 w 2692741"/>
              <a:gd name="connsiteY1123" fmla="*/ 2105993 h 2685325"/>
              <a:gd name="connsiteX1124" fmla="*/ 2383980 w 2692741"/>
              <a:gd name="connsiteY1124" fmla="*/ 2029018 h 2685325"/>
              <a:gd name="connsiteX1125" fmla="*/ 2359051 w 2692741"/>
              <a:gd name="connsiteY1125" fmla="*/ 2053947 h 2685325"/>
              <a:gd name="connsiteX1126" fmla="*/ 2387303 w 2692741"/>
              <a:gd name="connsiteY1126" fmla="*/ 2082199 h 2685325"/>
              <a:gd name="connsiteX1127" fmla="*/ 2412232 w 2692741"/>
              <a:gd name="connsiteY1127" fmla="*/ 2057270 h 2685325"/>
              <a:gd name="connsiteX1128" fmla="*/ 308762 w 2692741"/>
              <a:gd name="connsiteY1128" fmla="*/ 2029018 h 2685325"/>
              <a:gd name="connsiteX1129" fmla="*/ 280510 w 2692741"/>
              <a:gd name="connsiteY1129" fmla="*/ 2057270 h 2685325"/>
              <a:gd name="connsiteX1130" fmla="*/ 305439 w 2692741"/>
              <a:gd name="connsiteY1130" fmla="*/ 2082199 h 2685325"/>
              <a:gd name="connsiteX1131" fmla="*/ 333690 w 2692741"/>
              <a:gd name="connsiteY1131" fmla="*/ 2053947 h 2685325"/>
              <a:gd name="connsiteX1132" fmla="*/ 2592170 w 2692741"/>
              <a:gd name="connsiteY1132" fmla="*/ 2029014 h 2685325"/>
              <a:gd name="connsiteX1133" fmla="*/ 2563919 w 2692741"/>
              <a:gd name="connsiteY1133" fmla="*/ 2057265 h 2685325"/>
              <a:gd name="connsiteX1134" fmla="*/ 2592170 w 2692741"/>
              <a:gd name="connsiteY1134" fmla="*/ 2085517 h 2685325"/>
              <a:gd name="connsiteX1135" fmla="*/ 2620422 w 2692741"/>
              <a:gd name="connsiteY1135" fmla="*/ 2057265 h 2685325"/>
              <a:gd name="connsiteX1136" fmla="*/ 100571 w 2692741"/>
              <a:gd name="connsiteY1136" fmla="*/ 2029014 h 2685325"/>
              <a:gd name="connsiteX1137" fmla="*/ 72319 w 2692741"/>
              <a:gd name="connsiteY1137" fmla="*/ 2057265 h 2685325"/>
              <a:gd name="connsiteX1138" fmla="*/ 100571 w 2692741"/>
              <a:gd name="connsiteY1138" fmla="*/ 2085517 h 2685325"/>
              <a:gd name="connsiteX1139" fmla="*/ 128823 w 2692741"/>
              <a:gd name="connsiteY1139" fmla="*/ 2057265 h 2685325"/>
              <a:gd name="connsiteX1140" fmla="*/ 2488077 w 2692741"/>
              <a:gd name="connsiteY1140" fmla="*/ 2029014 h 2685325"/>
              <a:gd name="connsiteX1141" fmla="*/ 2459821 w 2692741"/>
              <a:gd name="connsiteY1141" fmla="*/ 2057270 h 2685325"/>
              <a:gd name="connsiteX1142" fmla="*/ 2488073 w 2692741"/>
              <a:gd name="connsiteY1142" fmla="*/ 2085521 h 2685325"/>
              <a:gd name="connsiteX1143" fmla="*/ 2516329 w 2692741"/>
              <a:gd name="connsiteY1143" fmla="*/ 2057265 h 2685325"/>
              <a:gd name="connsiteX1144" fmla="*/ 204664 w 2692741"/>
              <a:gd name="connsiteY1144" fmla="*/ 2029014 h 2685325"/>
              <a:gd name="connsiteX1145" fmla="*/ 176413 w 2692741"/>
              <a:gd name="connsiteY1145" fmla="*/ 2057265 h 2685325"/>
              <a:gd name="connsiteX1146" fmla="*/ 204668 w 2692741"/>
              <a:gd name="connsiteY1146" fmla="*/ 2085521 h 2685325"/>
              <a:gd name="connsiteX1147" fmla="*/ 232920 w 2692741"/>
              <a:gd name="connsiteY1147" fmla="*/ 2057269 h 2685325"/>
              <a:gd name="connsiteX1148" fmla="*/ 2075024 w 2692741"/>
              <a:gd name="connsiteY1148" fmla="*/ 2025696 h 2685325"/>
              <a:gd name="connsiteX1149" fmla="*/ 2046772 w 2692741"/>
              <a:gd name="connsiteY1149" fmla="*/ 2053948 h 2685325"/>
              <a:gd name="connsiteX1150" fmla="*/ 2075023 w 2692741"/>
              <a:gd name="connsiteY1150" fmla="*/ 2082199 h 2685325"/>
              <a:gd name="connsiteX1151" fmla="*/ 2103275 w 2692741"/>
              <a:gd name="connsiteY1151" fmla="*/ 2053947 h 2685325"/>
              <a:gd name="connsiteX1152" fmla="*/ 617717 w 2692741"/>
              <a:gd name="connsiteY1152" fmla="*/ 2025696 h 2685325"/>
              <a:gd name="connsiteX1153" fmla="*/ 589467 w 2692741"/>
              <a:gd name="connsiteY1153" fmla="*/ 2053947 h 2685325"/>
              <a:gd name="connsiteX1154" fmla="*/ 617719 w 2692741"/>
              <a:gd name="connsiteY1154" fmla="*/ 2082199 h 2685325"/>
              <a:gd name="connsiteX1155" fmla="*/ 645969 w 2692741"/>
              <a:gd name="connsiteY1155" fmla="*/ 2053948 h 2685325"/>
              <a:gd name="connsiteX1156" fmla="*/ 1970930 w 2692741"/>
              <a:gd name="connsiteY1156" fmla="*/ 2025696 h 2685325"/>
              <a:gd name="connsiteX1157" fmla="*/ 1942678 w 2692741"/>
              <a:gd name="connsiteY1157" fmla="*/ 2053948 h 2685325"/>
              <a:gd name="connsiteX1158" fmla="*/ 1970930 w 2692741"/>
              <a:gd name="connsiteY1158" fmla="*/ 2082199 h 2685325"/>
              <a:gd name="connsiteX1159" fmla="*/ 1999182 w 2692741"/>
              <a:gd name="connsiteY1159" fmla="*/ 2053948 h 2685325"/>
              <a:gd name="connsiteX1160" fmla="*/ 721811 w 2692741"/>
              <a:gd name="connsiteY1160" fmla="*/ 2025696 h 2685325"/>
              <a:gd name="connsiteX1161" fmla="*/ 693559 w 2692741"/>
              <a:gd name="connsiteY1161" fmla="*/ 2053948 h 2685325"/>
              <a:gd name="connsiteX1162" fmla="*/ 721811 w 2692741"/>
              <a:gd name="connsiteY1162" fmla="*/ 2082199 h 2685325"/>
              <a:gd name="connsiteX1163" fmla="*/ 750063 w 2692741"/>
              <a:gd name="connsiteY1163" fmla="*/ 2053948 h 2685325"/>
              <a:gd name="connsiteX1164" fmla="*/ 1242277 w 2692741"/>
              <a:gd name="connsiteY1164" fmla="*/ 2025696 h 2685325"/>
              <a:gd name="connsiteX1165" fmla="*/ 1214026 w 2692741"/>
              <a:gd name="connsiteY1165" fmla="*/ 2053948 h 2685325"/>
              <a:gd name="connsiteX1166" fmla="*/ 1242278 w 2692741"/>
              <a:gd name="connsiteY1166" fmla="*/ 2082199 h 2685325"/>
              <a:gd name="connsiteX1167" fmla="*/ 1270529 w 2692741"/>
              <a:gd name="connsiteY1167" fmla="*/ 2053948 h 2685325"/>
              <a:gd name="connsiteX1168" fmla="*/ 1346371 w 2692741"/>
              <a:gd name="connsiteY1168" fmla="*/ 2025696 h 2685325"/>
              <a:gd name="connsiteX1169" fmla="*/ 1318119 w 2692741"/>
              <a:gd name="connsiteY1169" fmla="*/ 2053948 h 2685325"/>
              <a:gd name="connsiteX1170" fmla="*/ 1346371 w 2692741"/>
              <a:gd name="connsiteY1170" fmla="*/ 2082200 h 2685325"/>
              <a:gd name="connsiteX1171" fmla="*/ 1374623 w 2692741"/>
              <a:gd name="connsiteY1171" fmla="*/ 2053948 h 2685325"/>
              <a:gd name="connsiteX1172" fmla="*/ 1450464 w 2692741"/>
              <a:gd name="connsiteY1172" fmla="*/ 2025696 h 2685325"/>
              <a:gd name="connsiteX1173" fmla="*/ 1422212 w 2692741"/>
              <a:gd name="connsiteY1173" fmla="*/ 2053947 h 2685325"/>
              <a:gd name="connsiteX1174" fmla="*/ 1450464 w 2692741"/>
              <a:gd name="connsiteY1174" fmla="*/ 2082199 h 2685325"/>
              <a:gd name="connsiteX1175" fmla="*/ 1478716 w 2692741"/>
              <a:gd name="connsiteY1175" fmla="*/ 2053948 h 2685325"/>
              <a:gd name="connsiteX1176" fmla="*/ 929998 w 2692741"/>
              <a:gd name="connsiteY1176" fmla="*/ 2025696 h 2685325"/>
              <a:gd name="connsiteX1177" fmla="*/ 901746 w 2692741"/>
              <a:gd name="connsiteY1177" fmla="*/ 2053947 h 2685325"/>
              <a:gd name="connsiteX1178" fmla="*/ 929998 w 2692741"/>
              <a:gd name="connsiteY1178" fmla="*/ 2082199 h 2685325"/>
              <a:gd name="connsiteX1179" fmla="*/ 958250 w 2692741"/>
              <a:gd name="connsiteY1179" fmla="*/ 2053948 h 2685325"/>
              <a:gd name="connsiteX1180" fmla="*/ 1866837 w 2692741"/>
              <a:gd name="connsiteY1180" fmla="*/ 2025696 h 2685325"/>
              <a:gd name="connsiteX1181" fmla="*/ 1838585 w 2692741"/>
              <a:gd name="connsiteY1181" fmla="*/ 2053947 h 2685325"/>
              <a:gd name="connsiteX1182" fmla="*/ 1866837 w 2692741"/>
              <a:gd name="connsiteY1182" fmla="*/ 2082199 h 2685325"/>
              <a:gd name="connsiteX1183" fmla="*/ 1895088 w 2692741"/>
              <a:gd name="connsiteY1183" fmla="*/ 2053947 h 2685325"/>
              <a:gd name="connsiteX1184" fmla="*/ 825905 w 2692741"/>
              <a:gd name="connsiteY1184" fmla="*/ 2025696 h 2685325"/>
              <a:gd name="connsiteX1185" fmla="*/ 797653 w 2692741"/>
              <a:gd name="connsiteY1185" fmla="*/ 2053947 h 2685325"/>
              <a:gd name="connsiteX1186" fmla="*/ 825905 w 2692741"/>
              <a:gd name="connsiteY1186" fmla="*/ 2082199 h 2685325"/>
              <a:gd name="connsiteX1187" fmla="*/ 854156 w 2692741"/>
              <a:gd name="connsiteY1187" fmla="*/ 2053947 h 2685325"/>
              <a:gd name="connsiteX1188" fmla="*/ 1762744 w 2692741"/>
              <a:gd name="connsiteY1188" fmla="*/ 2025696 h 2685325"/>
              <a:gd name="connsiteX1189" fmla="*/ 1734492 w 2692741"/>
              <a:gd name="connsiteY1189" fmla="*/ 2053947 h 2685325"/>
              <a:gd name="connsiteX1190" fmla="*/ 1762744 w 2692741"/>
              <a:gd name="connsiteY1190" fmla="*/ 2082199 h 2685325"/>
              <a:gd name="connsiteX1191" fmla="*/ 1790995 w 2692741"/>
              <a:gd name="connsiteY1191" fmla="*/ 2053947 h 2685325"/>
              <a:gd name="connsiteX1192" fmla="*/ 1138185 w 2692741"/>
              <a:gd name="connsiteY1192" fmla="*/ 2025696 h 2685325"/>
              <a:gd name="connsiteX1193" fmla="*/ 1109933 w 2692741"/>
              <a:gd name="connsiteY1193" fmla="*/ 2053947 h 2685325"/>
              <a:gd name="connsiteX1194" fmla="*/ 1138185 w 2692741"/>
              <a:gd name="connsiteY1194" fmla="*/ 2082199 h 2685325"/>
              <a:gd name="connsiteX1195" fmla="*/ 1166437 w 2692741"/>
              <a:gd name="connsiteY1195" fmla="*/ 2053947 h 2685325"/>
              <a:gd name="connsiteX1196" fmla="*/ 1554557 w 2692741"/>
              <a:gd name="connsiteY1196" fmla="*/ 2025696 h 2685325"/>
              <a:gd name="connsiteX1197" fmla="*/ 1526305 w 2692741"/>
              <a:gd name="connsiteY1197" fmla="*/ 2053947 h 2685325"/>
              <a:gd name="connsiteX1198" fmla="*/ 1554557 w 2692741"/>
              <a:gd name="connsiteY1198" fmla="*/ 2082199 h 2685325"/>
              <a:gd name="connsiteX1199" fmla="*/ 1582808 w 2692741"/>
              <a:gd name="connsiteY1199" fmla="*/ 2053947 h 2685325"/>
              <a:gd name="connsiteX1200" fmla="*/ 2179116 w 2692741"/>
              <a:gd name="connsiteY1200" fmla="*/ 2025696 h 2685325"/>
              <a:gd name="connsiteX1201" fmla="*/ 2150865 w 2692741"/>
              <a:gd name="connsiteY1201" fmla="*/ 2053947 h 2685325"/>
              <a:gd name="connsiteX1202" fmla="*/ 2179116 w 2692741"/>
              <a:gd name="connsiteY1202" fmla="*/ 2082198 h 2685325"/>
              <a:gd name="connsiteX1203" fmla="*/ 2207368 w 2692741"/>
              <a:gd name="connsiteY1203" fmla="*/ 2053947 h 2685325"/>
              <a:gd name="connsiteX1204" fmla="*/ 513625 w 2692741"/>
              <a:gd name="connsiteY1204" fmla="*/ 2025696 h 2685325"/>
              <a:gd name="connsiteX1205" fmla="*/ 485374 w 2692741"/>
              <a:gd name="connsiteY1205" fmla="*/ 2053947 h 2685325"/>
              <a:gd name="connsiteX1206" fmla="*/ 513625 w 2692741"/>
              <a:gd name="connsiteY1206" fmla="*/ 2082198 h 2685325"/>
              <a:gd name="connsiteX1207" fmla="*/ 541876 w 2692741"/>
              <a:gd name="connsiteY1207" fmla="*/ 2053947 h 2685325"/>
              <a:gd name="connsiteX1208" fmla="*/ 1034091 w 2692741"/>
              <a:gd name="connsiteY1208" fmla="*/ 2025695 h 2685325"/>
              <a:gd name="connsiteX1209" fmla="*/ 1005840 w 2692741"/>
              <a:gd name="connsiteY1209" fmla="*/ 2053947 h 2685325"/>
              <a:gd name="connsiteX1210" fmla="*/ 1034091 w 2692741"/>
              <a:gd name="connsiteY1210" fmla="*/ 2082199 h 2685325"/>
              <a:gd name="connsiteX1211" fmla="*/ 1062343 w 2692741"/>
              <a:gd name="connsiteY1211" fmla="*/ 2053947 h 2685325"/>
              <a:gd name="connsiteX1212" fmla="*/ 1658650 w 2692741"/>
              <a:gd name="connsiteY1212" fmla="*/ 2025695 h 2685325"/>
              <a:gd name="connsiteX1213" fmla="*/ 1630398 w 2692741"/>
              <a:gd name="connsiteY1213" fmla="*/ 2053947 h 2685325"/>
              <a:gd name="connsiteX1214" fmla="*/ 1658650 w 2692741"/>
              <a:gd name="connsiteY1214" fmla="*/ 2082199 h 2685325"/>
              <a:gd name="connsiteX1215" fmla="*/ 1686902 w 2692741"/>
              <a:gd name="connsiteY1215" fmla="*/ 2053947 h 2685325"/>
              <a:gd name="connsiteX1216" fmla="*/ 409532 w 2692741"/>
              <a:gd name="connsiteY1216" fmla="*/ 2025695 h 2685325"/>
              <a:gd name="connsiteX1217" fmla="*/ 381280 w 2692741"/>
              <a:gd name="connsiteY1217" fmla="*/ 2053947 h 2685325"/>
              <a:gd name="connsiteX1218" fmla="*/ 409532 w 2692741"/>
              <a:gd name="connsiteY1218" fmla="*/ 2082198 h 2685325"/>
              <a:gd name="connsiteX1219" fmla="*/ 437784 w 2692741"/>
              <a:gd name="connsiteY1219" fmla="*/ 2053947 h 2685325"/>
              <a:gd name="connsiteX1220" fmla="*/ 2283209 w 2692741"/>
              <a:gd name="connsiteY1220" fmla="*/ 2025695 h 2685325"/>
              <a:gd name="connsiteX1221" fmla="*/ 2254958 w 2692741"/>
              <a:gd name="connsiteY1221" fmla="*/ 2053947 h 2685325"/>
              <a:gd name="connsiteX1222" fmla="*/ 2283209 w 2692741"/>
              <a:gd name="connsiteY1222" fmla="*/ 2082198 h 2685325"/>
              <a:gd name="connsiteX1223" fmla="*/ 2311461 w 2692741"/>
              <a:gd name="connsiteY1223" fmla="*/ 2053947 h 2685325"/>
              <a:gd name="connsiteX1224" fmla="*/ 2331933 w 2692741"/>
              <a:gd name="connsiteY1224" fmla="*/ 1976971 h 2685325"/>
              <a:gd name="connsiteX1225" fmla="*/ 2307004 w 2692741"/>
              <a:gd name="connsiteY1225" fmla="*/ 2001900 h 2685325"/>
              <a:gd name="connsiteX1226" fmla="*/ 2335256 w 2692741"/>
              <a:gd name="connsiteY1226" fmla="*/ 2030152 h 2685325"/>
              <a:gd name="connsiteX1227" fmla="*/ 2360185 w 2692741"/>
              <a:gd name="connsiteY1227" fmla="*/ 2005223 h 2685325"/>
              <a:gd name="connsiteX1228" fmla="*/ 360808 w 2692741"/>
              <a:gd name="connsiteY1228" fmla="*/ 1976971 h 2685325"/>
              <a:gd name="connsiteX1229" fmla="*/ 332557 w 2692741"/>
              <a:gd name="connsiteY1229" fmla="*/ 2005223 h 2685325"/>
              <a:gd name="connsiteX1230" fmla="*/ 357485 w 2692741"/>
              <a:gd name="connsiteY1230" fmla="*/ 2030152 h 2685325"/>
              <a:gd name="connsiteX1231" fmla="*/ 385737 w 2692741"/>
              <a:gd name="connsiteY1231" fmla="*/ 2001900 h 2685325"/>
              <a:gd name="connsiteX1232" fmla="*/ 256711 w 2692741"/>
              <a:gd name="connsiteY1232" fmla="*/ 1976967 h 2685325"/>
              <a:gd name="connsiteX1233" fmla="*/ 228459 w 2692741"/>
              <a:gd name="connsiteY1233" fmla="*/ 2005219 h 2685325"/>
              <a:gd name="connsiteX1234" fmla="*/ 256715 w 2692741"/>
              <a:gd name="connsiteY1234" fmla="*/ 2033475 h 2685325"/>
              <a:gd name="connsiteX1235" fmla="*/ 284967 w 2692741"/>
              <a:gd name="connsiteY1235" fmla="*/ 2005223 h 2685325"/>
              <a:gd name="connsiteX1236" fmla="*/ 2436031 w 2692741"/>
              <a:gd name="connsiteY1236" fmla="*/ 1976967 h 2685325"/>
              <a:gd name="connsiteX1237" fmla="*/ 2407775 w 2692741"/>
              <a:gd name="connsiteY1237" fmla="*/ 2005223 h 2685325"/>
              <a:gd name="connsiteX1238" fmla="*/ 2436026 w 2692741"/>
              <a:gd name="connsiteY1238" fmla="*/ 2033475 h 2685325"/>
              <a:gd name="connsiteX1239" fmla="*/ 2464282 w 2692741"/>
              <a:gd name="connsiteY1239" fmla="*/ 2005219 h 2685325"/>
              <a:gd name="connsiteX1240" fmla="*/ 2644217 w 2692741"/>
              <a:gd name="connsiteY1240" fmla="*/ 1976967 h 2685325"/>
              <a:gd name="connsiteX1241" fmla="*/ 2615965 w 2692741"/>
              <a:gd name="connsiteY1241" fmla="*/ 2005219 h 2685325"/>
              <a:gd name="connsiteX1242" fmla="*/ 2644217 w 2692741"/>
              <a:gd name="connsiteY1242" fmla="*/ 2033471 h 2685325"/>
              <a:gd name="connsiteX1243" fmla="*/ 2672469 w 2692741"/>
              <a:gd name="connsiteY1243" fmla="*/ 2005219 h 2685325"/>
              <a:gd name="connsiteX1244" fmla="*/ 48524 w 2692741"/>
              <a:gd name="connsiteY1244" fmla="*/ 1976967 h 2685325"/>
              <a:gd name="connsiteX1245" fmla="*/ 20273 w 2692741"/>
              <a:gd name="connsiteY1245" fmla="*/ 2005219 h 2685325"/>
              <a:gd name="connsiteX1246" fmla="*/ 48524 w 2692741"/>
              <a:gd name="connsiteY1246" fmla="*/ 2033471 h 2685325"/>
              <a:gd name="connsiteX1247" fmla="*/ 76776 w 2692741"/>
              <a:gd name="connsiteY1247" fmla="*/ 2005219 h 2685325"/>
              <a:gd name="connsiteX1248" fmla="*/ 2540124 w 2692741"/>
              <a:gd name="connsiteY1248" fmla="*/ 1976967 h 2685325"/>
              <a:gd name="connsiteX1249" fmla="*/ 2511872 w 2692741"/>
              <a:gd name="connsiteY1249" fmla="*/ 2005219 h 2685325"/>
              <a:gd name="connsiteX1250" fmla="*/ 2540124 w 2692741"/>
              <a:gd name="connsiteY1250" fmla="*/ 2033470 h 2685325"/>
              <a:gd name="connsiteX1251" fmla="*/ 2568375 w 2692741"/>
              <a:gd name="connsiteY1251" fmla="*/ 2005219 h 2685325"/>
              <a:gd name="connsiteX1252" fmla="*/ 152618 w 2692741"/>
              <a:gd name="connsiteY1252" fmla="*/ 1976967 h 2685325"/>
              <a:gd name="connsiteX1253" fmla="*/ 124366 w 2692741"/>
              <a:gd name="connsiteY1253" fmla="*/ 2005219 h 2685325"/>
              <a:gd name="connsiteX1254" fmla="*/ 152618 w 2692741"/>
              <a:gd name="connsiteY1254" fmla="*/ 2033470 h 2685325"/>
              <a:gd name="connsiteX1255" fmla="*/ 180869 w 2692741"/>
              <a:gd name="connsiteY1255" fmla="*/ 2005219 h 2685325"/>
              <a:gd name="connsiteX1256" fmla="*/ 2127071 w 2692741"/>
              <a:gd name="connsiteY1256" fmla="*/ 1973650 h 2685325"/>
              <a:gd name="connsiteX1257" fmla="*/ 2098819 w 2692741"/>
              <a:gd name="connsiteY1257" fmla="*/ 2001901 h 2685325"/>
              <a:gd name="connsiteX1258" fmla="*/ 2127070 w 2692741"/>
              <a:gd name="connsiteY1258" fmla="*/ 2030152 h 2685325"/>
              <a:gd name="connsiteX1259" fmla="*/ 2155321 w 2692741"/>
              <a:gd name="connsiteY1259" fmla="*/ 2001900 h 2685325"/>
              <a:gd name="connsiteX1260" fmla="*/ 565671 w 2692741"/>
              <a:gd name="connsiteY1260" fmla="*/ 1973650 h 2685325"/>
              <a:gd name="connsiteX1261" fmla="*/ 537420 w 2692741"/>
              <a:gd name="connsiteY1261" fmla="*/ 2001900 h 2685325"/>
              <a:gd name="connsiteX1262" fmla="*/ 565672 w 2692741"/>
              <a:gd name="connsiteY1262" fmla="*/ 2030152 h 2685325"/>
              <a:gd name="connsiteX1263" fmla="*/ 593922 w 2692741"/>
              <a:gd name="connsiteY1263" fmla="*/ 2001901 h 2685325"/>
              <a:gd name="connsiteX1264" fmla="*/ 1190231 w 2692741"/>
              <a:gd name="connsiteY1264" fmla="*/ 1973650 h 2685325"/>
              <a:gd name="connsiteX1265" fmla="*/ 1161979 w 2692741"/>
              <a:gd name="connsiteY1265" fmla="*/ 2001901 h 2685325"/>
              <a:gd name="connsiteX1266" fmla="*/ 1190231 w 2692741"/>
              <a:gd name="connsiteY1266" fmla="*/ 2030153 h 2685325"/>
              <a:gd name="connsiteX1267" fmla="*/ 1218483 w 2692741"/>
              <a:gd name="connsiteY1267" fmla="*/ 2001901 h 2685325"/>
              <a:gd name="connsiteX1268" fmla="*/ 1502511 w 2692741"/>
              <a:gd name="connsiteY1268" fmla="*/ 1973649 h 2685325"/>
              <a:gd name="connsiteX1269" fmla="*/ 1474259 w 2692741"/>
              <a:gd name="connsiteY1269" fmla="*/ 2001901 h 2685325"/>
              <a:gd name="connsiteX1270" fmla="*/ 1502511 w 2692741"/>
              <a:gd name="connsiteY1270" fmla="*/ 2030153 h 2685325"/>
              <a:gd name="connsiteX1271" fmla="*/ 1530762 w 2692741"/>
              <a:gd name="connsiteY1271" fmla="*/ 2001901 h 2685325"/>
              <a:gd name="connsiteX1272" fmla="*/ 1398418 w 2692741"/>
              <a:gd name="connsiteY1272" fmla="*/ 1973649 h 2685325"/>
              <a:gd name="connsiteX1273" fmla="*/ 1370166 w 2692741"/>
              <a:gd name="connsiteY1273" fmla="*/ 2001901 h 2685325"/>
              <a:gd name="connsiteX1274" fmla="*/ 1398418 w 2692741"/>
              <a:gd name="connsiteY1274" fmla="*/ 2030153 h 2685325"/>
              <a:gd name="connsiteX1275" fmla="*/ 1426669 w 2692741"/>
              <a:gd name="connsiteY1275" fmla="*/ 2001901 h 2685325"/>
              <a:gd name="connsiteX1276" fmla="*/ 2022977 w 2692741"/>
              <a:gd name="connsiteY1276" fmla="*/ 1973649 h 2685325"/>
              <a:gd name="connsiteX1277" fmla="*/ 1994725 w 2692741"/>
              <a:gd name="connsiteY1277" fmla="*/ 2001901 h 2685325"/>
              <a:gd name="connsiteX1278" fmla="*/ 2022977 w 2692741"/>
              <a:gd name="connsiteY1278" fmla="*/ 2030153 h 2685325"/>
              <a:gd name="connsiteX1279" fmla="*/ 2051229 w 2692741"/>
              <a:gd name="connsiteY1279" fmla="*/ 2001901 h 2685325"/>
              <a:gd name="connsiteX1280" fmla="*/ 669764 w 2692741"/>
              <a:gd name="connsiteY1280" fmla="*/ 1973649 h 2685325"/>
              <a:gd name="connsiteX1281" fmla="*/ 641513 w 2692741"/>
              <a:gd name="connsiteY1281" fmla="*/ 2001901 h 2685325"/>
              <a:gd name="connsiteX1282" fmla="*/ 669765 w 2692741"/>
              <a:gd name="connsiteY1282" fmla="*/ 2030153 h 2685325"/>
              <a:gd name="connsiteX1283" fmla="*/ 698016 w 2692741"/>
              <a:gd name="connsiteY1283" fmla="*/ 2001901 h 2685325"/>
              <a:gd name="connsiteX1284" fmla="*/ 1294324 w 2692741"/>
              <a:gd name="connsiteY1284" fmla="*/ 1973649 h 2685325"/>
              <a:gd name="connsiteX1285" fmla="*/ 1266072 w 2692741"/>
              <a:gd name="connsiteY1285" fmla="*/ 2001901 h 2685325"/>
              <a:gd name="connsiteX1286" fmla="*/ 1294324 w 2692741"/>
              <a:gd name="connsiteY1286" fmla="*/ 2030153 h 2685325"/>
              <a:gd name="connsiteX1287" fmla="*/ 1322576 w 2692741"/>
              <a:gd name="connsiteY1287" fmla="*/ 2001901 h 2685325"/>
              <a:gd name="connsiteX1288" fmla="*/ 1918883 w 2692741"/>
              <a:gd name="connsiteY1288" fmla="*/ 1973649 h 2685325"/>
              <a:gd name="connsiteX1289" fmla="*/ 1890632 w 2692741"/>
              <a:gd name="connsiteY1289" fmla="*/ 2001901 h 2685325"/>
              <a:gd name="connsiteX1290" fmla="*/ 1918883 w 2692741"/>
              <a:gd name="connsiteY1290" fmla="*/ 2030152 h 2685325"/>
              <a:gd name="connsiteX1291" fmla="*/ 1947135 w 2692741"/>
              <a:gd name="connsiteY1291" fmla="*/ 2001901 h 2685325"/>
              <a:gd name="connsiteX1292" fmla="*/ 877951 w 2692741"/>
              <a:gd name="connsiteY1292" fmla="*/ 1973649 h 2685325"/>
              <a:gd name="connsiteX1293" fmla="*/ 849700 w 2692741"/>
              <a:gd name="connsiteY1293" fmla="*/ 2001901 h 2685325"/>
              <a:gd name="connsiteX1294" fmla="*/ 877951 w 2692741"/>
              <a:gd name="connsiteY1294" fmla="*/ 2030152 h 2685325"/>
              <a:gd name="connsiteX1295" fmla="*/ 906203 w 2692741"/>
              <a:gd name="connsiteY1295" fmla="*/ 2001901 h 2685325"/>
              <a:gd name="connsiteX1296" fmla="*/ 773858 w 2692741"/>
              <a:gd name="connsiteY1296" fmla="*/ 1973649 h 2685325"/>
              <a:gd name="connsiteX1297" fmla="*/ 745606 w 2692741"/>
              <a:gd name="connsiteY1297" fmla="*/ 2001901 h 2685325"/>
              <a:gd name="connsiteX1298" fmla="*/ 773858 w 2692741"/>
              <a:gd name="connsiteY1298" fmla="*/ 2030152 h 2685325"/>
              <a:gd name="connsiteX1299" fmla="*/ 802110 w 2692741"/>
              <a:gd name="connsiteY1299" fmla="*/ 2001901 h 2685325"/>
              <a:gd name="connsiteX1300" fmla="*/ 1814790 w 2692741"/>
              <a:gd name="connsiteY1300" fmla="*/ 1973649 h 2685325"/>
              <a:gd name="connsiteX1301" fmla="*/ 1786539 w 2692741"/>
              <a:gd name="connsiteY1301" fmla="*/ 2001901 h 2685325"/>
              <a:gd name="connsiteX1302" fmla="*/ 1814790 w 2692741"/>
              <a:gd name="connsiteY1302" fmla="*/ 2030152 h 2685325"/>
              <a:gd name="connsiteX1303" fmla="*/ 1843042 w 2692741"/>
              <a:gd name="connsiteY1303" fmla="*/ 2001901 h 2685325"/>
              <a:gd name="connsiteX1304" fmla="*/ 461578 w 2692741"/>
              <a:gd name="connsiteY1304" fmla="*/ 1973649 h 2685325"/>
              <a:gd name="connsiteX1305" fmla="*/ 433327 w 2692741"/>
              <a:gd name="connsiteY1305" fmla="*/ 2001900 h 2685325"/>
              <a:gd name="connsiteX1306" fmla="*/ 461578 w 2692741"/>
              <a:gd name="connsiteY1306" fmla="*/ 2030152 h 2685325"/>
              <a:gd name="connsiteX1307" fmla="*/ 489830 w 2692741"/>
              <a:gd name="connsiteY1307" fmla="*/ 2001900 h 2685325"/>
              <a:gd name="connsiteX1308" fmla="*/ 982045 w 2692741"/>
              <a:gd name="connsiteY1308" fmla="*/ 1973649 h 2685325"/>
              <a:gd name="connsiteX1309" fmla="*/ 953793 w 2692741"/>
              <a:gd name="connsiteY1309" fmla="*/ 2001901 h 2685325"/>
              <a:gd name="connsiteX1310" fmla="*/ 982045 w 2692741"/>
              <a:gd name="connsiteY1310" fmla="*/ 2030153 h 2685325"/>
              <a:gd name="connsiteX1311" fmla="*/ 1010297 w 2692741"/>
              <a:gd name="connsiteY1311" fmla="*/ 2001901 h 2685325"/>
              <a:gd name="connsiteX1312" fmla="*/ 2231163 w 2692741"/>
              <a:gd name="connsiteY1312" fmla="*/ 1973649 h 2685325"/>
              <a:gd name="connsiteX1313" fmla="*/ 2202912 w 2692741"/>
              <a:gd name="connsiteY1313" fmla="*/ 2001900 h 2685325"/>
              <a:gd name="connsiteX1314" fmla="*/ 2231163 w 2692741"/>
              <a:gd name="connsiteY1314" fmla="*/ 2030152 h 2685325"/>
              <a:gd name="connsiteX1315" fmla="*/ 2259414 w 2692741"/>
              <a:gd name="connsiteY1315" fmla="*/ 2001900 h 2685325"/>
              <a:gd name="connsiteX1316" fmla="*/ 1086138 w 2692741"/>
              <a:gd name="connsiteY1316" fmla="*/ 1973649 h 2685325"/>
              <a:gd name="connsiteX1317" fmla="*/ 1057887 w 2692741"/>
              <a:gd name="connsiteY1317" fmla="*/ 2001900 h 2685325"/>
              <a:gd name="connsiteX1318" fmla="*/ 1086138 w 2692741"/>
              <a:gd name="connsiteY1318" fmla="*/ 2030152 h 2685325"/>
              <a:gd name="connsiteX1319" fmla="*/ 1114390 w 2692741"/>
              <a:gd name="connsiteY1319" fmla="*/ 2001901 h 2685325"/>
              <a:gd name="connsiteX1320" fmla="*/ 1710697 w 2692741"/>
              <a:gd name="connsiteY1320" fmla="*/ 1973649 h 2685325"/>
              <a:gd name="connsiteX1321" fmla="*/ 1682445 w 2692741"/>
              <a:gd name="connsiteY1321" fmla="*/ 2001900 h 2685325"/>
              <a:gd name="connsiteX1322" fmla="*/ 1710697 w 2692741"/>
              <a:gd name="connsiteY1322" fmla="*/ 2030152 h 2685325"/>
              <a:gd name="connsiteX1323" fmla="*/ 1738949 w 2692741"/>
              <a:gd name="connsiteY1323" fmla="*/ 2001901 h 2685325"/>
              <a:gd name="connsiteX1324" fmla="*/ 1606604 w 2692741"/>
              <a:gd name="connsiteY1324" fmla="*/ 1973649 h 2685325"/>
              <a:gd name="connsiteX1325" fmla="*/ 1578352 w 2692741"/>
              <a:gd name="connsiteY1325" fmla="*/ 2001901 h 2685325"/>
              <a:gd name="connsiteX1326" fmla="*/ 1606603 w 2692741"/>
              <a:gd name="connsiteY1326" fmla="*/ 2030152 h 2685325"/>
              <a:gd name="connsiteX1327" fmla="*/ 1634855 w 2692741"/>
              <a:gd name="connsiteY1327" fmla="*/ 2001900 h 2685325"/>
              <a:gd name="connsiteX1328" fmla="*/ 2279887 w 2692741"/>
              <a:gd name="connsiteY1328" fmla="*/ 1924925 h 2685325"/>
              <a:gd name="connsiteX1329" fmla="*/ 2254958 w 2692741"/>
              <a:gd name="connsiteY1329" fmla="*/ 1949854 h 2685325"/>
              <a:gd name="connsiteX1330" fmla="*/ 2283209 w 2692741"/>
              <a:gd name="connsiteY1330" fmla="*/ 1978105 h 2685325"/>
              <a:gd name="connsiteX1331" fmla="*/ 2308138 w 2692741"/>
              <a:gd name="connsiteY1331" fmla="*/ 1953176 h 2685325"/>
              <a:gd name="connsiteX1332" fmla="*/ 412854 w 2692741"/>
              <a:gd name="connsiteY1332" fmla="*/ 1924925 h 2685325"/>
              <a:gd name="connsiteX1333" fmla="*/ 384603 w 2692741"/>
              <a:gd name="connsiteY1333" fmla="*/ 1953176 h 2685325"/>
              <a:gd name="connsiteX1334" fmla="*/ 409532 w 2692741"/>
              <a:gd name="connsiteY1334" fmla="*/ 1978105 h 2685325"/>
              <a:gd name="connsiteX1335" fmla="*/ 437783 w 2692741"/>
              <a:gd name="connsiteY1335" fmla="*/ 1949854 h 2685325"/>
              <a:gd name="connsiteX1336" fmla="*/ 2488077 w 2692741"/>
              <a:gd name="connsiteY1336" fmla="*/ 1924921 h 2685325"/>
              <a:gd name="connsiteX1337" fmla="*/ 2459826 w 2692741"/>
              <a:gd name="connsiteY1337" fmla="*/ 1953172 h 2685325"/>
              <a:gd name="connsiteX1338" fmla="*/ 2488077 w 2692741"/>
              <a:gd name="connsiteY1338" fmla="*/ 1981424 h 2685325"/>
              <a:gd name="connsiteX1339" fmla="*/ 2516329 w 2692741"/>
              <a:gd name="connsiteY1339" fmla="*/ 1953172 h 2685325"/>
              <a:gd name="connsiteX1340" fmla="*/ 204664 w 2692741"/>
              <a:gd name="connsiteY1340" fmla="*/ 1924920 h 2685325"/>
              <a:gd name="connsiteX1341" fmla="*/ 176412 w 2692741"/>
              <a:gd name="connsiteY1341" fmla="*/ 1953172 h 2685325"/>
              <a:gd name="connsiteX1342" fmla="*/ 204664 w 2692741"/>
              <a:gd name="connsiteY1342" fmla="*/ 1981424 h 2685325"/>
              <a:gd name="connsiteX1343" fmla="*/ 232916 w 2692741"/>
              <a:gd name="connsiteY1343" fmla="*/ 1953172 h 2685325"/>
              <a:gd name="connsiteX1344" fmla="*/ 2592170 w 2692741"/>
              <a:gd name="connsiteY1344" fmla="*/ 1924920 h 2685325"/>
              <a:gd name="connsiteX1345" fmla="*/ 2563919 w 2692741"/>
              <a:gd name="connsiteY1345" fmla="*/ 1953172 h 2685325"/>
              <a:gd name="connsiteX1346" fmla="*/ 2592170 w 2692741"/>
              <a:gd name="connsiteY1346" fmla="*/ 1981424 h 2685325"/>
              <a:gd name="connsiteX1347" fmla="*/ 2620422 w 2692741"/>
              <a:gd name="connsiteY1347" fmla="*/ 1953172 h 2685325"/>
              <a:gd name="connsiteX1348" fmla="*/ 308758 w 2692741"/>
              <a:gd name="connsiteY1348" fmla="*/ 1924920 h 2685325"/>
              <a:gd name="connsiteX1349" fmla="*/ 280506 w 2692741"/>
              <a:gd name="connsiteY1349" fmla="*/ 1953172 h 2685325"/>
              <a:gd name="connsiteX1350" fmla="*/ 308762 w 2692741"/>
              <a:gd name="connsiteY1350" fmla="*/ 1981428 h 2685325"/>
              <a:gd name="connsiteX1351" fmla="*/ 337013 w 2692741"/>
              <a:gd name="connsiteY1351" fmla="*/ 1953176 h 2685325"/>
              <a:gd name="connsiteX1352" fmla="*/ 2383984 w 2692741"/>
              <a:gd name="connsiteY1352" fmla="*/ 1924920 h 2685325"/>
              <a:gd name="connsiteX1353" fmla="*/ 2355728 w 2692741"/>
              <a:gd name="connsiteY1353" fmla="*/ 1953176 h 2685325"/>
              <a:gd name="connsiteX1354" fmla="*/ 2383980 w 2692741"/>
              <a:gd name="connsiteY1354" fmla="*/ 1981428 h 2685325"/>
              <a:gd name="connsiteX1355" fmla="*/ 2412236 w 2692741"/>
              <a:gd name="connsiteY1355" fmla="*/ 1953172 h 2685325"/>
              <a:gd name="connsiteX1356" fmla="*/ 100571 w 2692741"/>
              <a:gd name="connsiteY1356" fmla="*/ 1924920 h 2685325"/>
              <a:gd name="connsiteX1357" fmla="*/ 72319 w 2692741"/>
              <a:gd name="connsiteY1357" fmla="*/ 1953172 h 2685325"/>
              <a:gd name="connsiteX1358" fmla="*/ 100571 w 2692741"/>
              <a:gd name="connsiteY1358" fmla="*/ 1981424 h 2685325"/>
              <a:gd name="connsiteX1359" fmla="*/ 128823 w 2692741"/>
              <a:gd name="connsiteY1359" fmla="*/ 1953172 h 2685325"/>
              <a:gd name="connsiteX1360" fmla="*/ 513624 w 2692741"/>
              <a:gd name="connsiteY1360" fmla="*/ 1921603 h 2685325"/>
              <a:gd name="connsiteX1361" fmla="*/ 485373 w 2692741"/>
              <a:gd name="connsiteY1361" fmla="*/ 1949854 h 2685325"/>
              <a:gd name="connsiteX1362" fmla="*/ 513625 w 2692741"/>
              <a:gd name="connsiteY1362" fmla="*/ 1978105 h 2685325"/>
              <a:gd name="connsiteX1363" fmla="*/ 541876 w 2692741"/>
              <a:gd name="connsiteY1363" fmla="*/ 1949855 h 2685325"/>
              <a:gd name="connsiteX1364" fmla="*/ 2179117 w 2692741"/>
              <a:gd name="connsiteY1364" fmla="*/ 1921603 h 2685325"/>
              <a:gd name="connsiteX1365" fmla="*/ 2150866 w 2692741"/>
              <a:gd name="connsiteY1365" fmla="*/ 1949855 h 2685325"/>
              <a:gd name="connsiteX1366" fmla="*/ 2179116 w 2692741"/>
              <a:gd name="connsiteY1366" fmla="*/ 1978105 h 2685325"/>
              <a:gd name="connsiteX1367" fmla="*/ 2207368 w 2692741"/>
              <a:gd name="connsiteY1367" fmla="*/ 1949854 h 2685325"/>
              <a:gd name="connsiteX1368" fmla="*/ 1450464 w 2692741"/>
              <a:gd name="connsiteY1368" fmla="*/ 1921603 h 2685325"/>
              <a:gd name="connsiteX1369" fmla="*/ 1422212 w 2692741"/>
              <a:gd name="connsiteY1369" fmla="*/ 1949854 h 2685325"/>
              <a:gd name="connsiteX1370" fmla="*/ 1450464 w 2692741"/>
              <a:gd name="connsiteY1370" fmla="*/ 1978106 h 2685325"/>
              <a:gd name="connsiteX1371" fmla="*/ 1478716 w 2692741"/>
              <a:gd name="connsiteY1371" fmla="*/ 1949855 h 2685325"/>
              <a:gd name="connsiteX1372" fmla="*/ 1138184 w 2692741"/>
              <a:gd name="connsiteY1372" fmla="*/ 1921603 h 2685325"/>
              <a:gd name="connsiteX1373" fmla="*/ 1109933 w 2692741"/>
              <a:gd name="connsiteY1373" fmla="*/ 1949854 h 2685325"/>
              <a:gd name="connsiteX1374" fmla="*/ 1138184 w 2692741"/>
              <a:gd name="connsiteY1374" fmla="*/ 1978106 h 2685325"/>
              <a:gd name="connsiteX1375" fmla="*/ 1166436 w 2692741"/>
              <a:gd name="connsiteY1375" fmla="*/ 1949855 h 2685325"/>
              <a:gd name="connsiteX1376" fmla="*/ 1242278 w 2692741"/>
              <a:gd name="connsiteY1376" fmla="*/ 1921603 h 2685325"/>
              <a:gd name="connsiteX1377" fmla="*/ 1214026 w 2692741"/>
              <a:gd name="connsiteY1377" fmla="*/ 1949855 h 2685325"/>
              <a:gd name="connsiteX1378" fmla="*/ 1242278 w 2692741"/>
              <a:gd name="connsiteY1378" fmla="*/ 1978106 h 2685325"/>
              <a:gd name="connsiteX1379" fmla="*/ 1270529 w 2692741"/>
              <a:gd name="connsiteY1379" fmla="*/ 1949854 h 2685325"/>
              <a:gd name="connsiteX1380" fmla="*/ 2075024 w 2692741"/>
              <a:gd name="connsiteY1380" fmla="*/ 1921603 h 2685325"/>
              <a:gd name="connsiteX1381" fmla="*/ 2046772 w 2692741"/>
              <a:gd name="connsiteY1381" fmla="*/ 1949854 h 2685325"/>
              <a:gd name="connsiteX1382" fmla="*/ 2075024 w 2692741"/>
              <a:gd name="connsiteY1382" fmla="*/ 1978106 h 2685325"/>
              <a:gd name="connsiteX1383" fmla="*/ 2103275 w 2692741"/>
              <a:gd name="connsiteY1383" fmla="*/ 1949854 h 2685325"/>
              <a:gd name="connsiteX1384" fmla="*/ 1346371 w 2692741"/>
              <a:gd name="connsiteY1384" fmla="*/ 1921603 h 2685325"/>
              <a:gd name="connsiteX1385" fmla="*/ 1318119 w 2692741"/>
              <a:gd name="connsiteY1385" fmla="*/ 1949854 h 2685325"/>
              <a:gd name="connsiteX1386" fmla="*/ 1346371 w 2692741"/>
              <a:gd name="connsiteY1386" fmla="*/ 1978106 h 2685325"/>
              <a:gd name="connsiteX1387" fmla="*/ 1374623 w 2692741"/>
              <a:gd name="connsiteY1387" fmla="*/ 1949854 h 2685325"/>
              <a:gd name="connsiteX1388" fmla="*/ 617718 w 2692741"/>
              <a:gd name="connsiteY1388" fmla="*/ 1921603 h 2685325"/>
              <a:gd name="connsiteX1389" fmla="*/ 589466 w 2692741"/>
              <a:gd name="connsiteY1389" fmla="*/ 1949854 h 2685325"/>
              <a:gd name="connsiteX1390" fmla="*/ 617718 w 2692741"/>
              <a:gd name="connsiteY1390" fmla="*/ 1978106 h 2685325"/>
              <a:gd name="connsiteX1391" fmla="*/ 645969 w 2692741"/>
              <a:gd name="connsiteY1391" fmla="*/ 1949854 h 2685325"/>
              <a:gd name="connsiteX1392" fmla="*/ 825905 w 2692741"/>
              <a:gd name="connsiteY1392" fmla="*/ 1921603 h 2685325"/>
              <a:gd name="connsiteX1393" fmla="*/ 797653 w 2692741"/>
              <a:gd name="connsiteY1393" fmla="*/ 1949854 h 2685325"/>
              <a:gd name="connsiteX1394" fmla="*/ 825905 w 2692741"/>
              <a:gd name="connsiteY1394" fmla="*/ 1978106 h 2685325"/>
              <a:gd name="connsiteX1395" fmla="*/ 854156 w 2692741"/>
              <a:gd name="connsiteY1395" fmla="*/ 1949854 h 2685325"/>
              <a:gd name="connsiteX1396" fmla="*/ 1866836 w 2692741"/>
              <a:gd name="connsiteY1396" fmla="*/ 1921603 h 2685325"/>
              <a:gd name="connsiteX1397" fmla="*/ 1838585 w 2692741"/>
              <a:gd name="connsiteY1397" fmla="*/ 1949854 h 2685325"/>
              <a:gd name="connsiteX1398" fmla="*/ 1866837 w 2692741"/>
              <a:gd name="connsiteY1398" fmla="*/ 1978106 h 2685325"/>
              <a:gd name="connsiteX1399" fmla="*/ 1895088 w 2692741"/>
              <a:gd name="connsiteY1399" fmla="*/ 1949854 h 2685325"/>
              <a:gd name="connsiteX1400" fmla="*/ 1554557 w 2692741"/>
              <a:gd name="connsiteY1400" fmla="*/ 1921602 h 2685325"/>
              <a:gd name="connsiteX1401" fmla="*/ 1526306 w 2692741"/>
              <a:gd name="connsiteY1401" fmla="*/ 1949854 h 2685325"/>
              <a:gd name="connsiteX1402" fmla="*/ 1554557 w 2692741"/>
              <a:gd name="connsiteY1402" fmla="*/ 1978106 h 2685325"/>
              <a:gd name="connsiteX1403" fmla="*/ 1582809 w 2692741"/>
              <a:gd name="connsiteY1403" fmla="*/ 1949854 h 2685325"/>
              <a:gd name="connsiteX1404" fmla="*/ 1970930 w 2692741"/>
              <a:gd name="connsiteY1404" fmla="*/ 1921602 h 2685325"/>
              <a:gd name="connsiteX1405" fmla="*/ 1942678 w 2692741"/>
              <a:gd name="connsiteY1405" fmla="*/ 1949854 h 2685325"/>
              <a:gd name="connsiteX1406" fmla="*/ 1970930 w 2692741"/>
              <a:gd name="connsiteY1406" fmla="*/ 1978106 h 2685325"/>
              <a:gd name="connsiteX1407" fmla="*/ 1999182 w 2692741"/>
              <a:gd name="connsiteY1407" fmla="*/ 1949854 h 2685325"/>
              <a:gd name="connsiteX1408" fmla="*/ 721811 w 2692741"/>
              <a:gd name="connsiteY1408" fmla="*/ 1921602 h 2685325"/>
              <a:gd name="connsiteX1409" fmla="*/ 693560 w 2692741"/>
              <a:gd name="connsiteY1409" fmla="*/ 1949854 h 2685325"/>
              <a:gd name="connsiteX1410" fmla="*/ 721812 w 2692741"/>
              <a:gd name="connsiteY1410" fmla="*/ 1978106 h 2685325"/>
              <a:gd name="connsiteX1411" fmla="*/ 750063 w 2692741"/>
              <a:gd name="connsiteY1411" fmla="*/ 1949854 h 2685325"/>
              <a:gd name="connsiteX1412" fmla="*/ 1034091 w 2692741"/>
              <a:gd name="connsiteY1412" fmla="*/ 1921602 h 2685325"/>
              <a:gd name="connsiteX1413" fmla="*/ 1005840 w 2692741"/>
              <a:gd name="connsiteY1413" fmla="*/ 1949854 h 2685325"/>
              <a:gd name="connsiteX1414" fmla="*/ 1034092 w 2692741"/>
              <a:gd name="connsiteY1414" fmla="*/ 1978105 h 2685325"/>
              <a:gd name="connsiteX1415" fmla="*/ 1062343 w 2692741"/>
              <a:gd name="connsiteY1415" fmla="*/ 1949854 h 2685325"/>
              <a:gd name="connsiteX1416" fmla="*/ 1762743 w 2692741"/>
              <a:gd name="connsiteY1416" fmla="*/ 1921602 h 2685325"/>
              <a:gd name="connsiteX1417" fmla="*/ 1734492 w 2692741"/>
              <a:gd name="connsiteY1417" fmla="*/ 1949854 h 2685325"/>
              <a:gd name="connsiteX1418" fmla="*/ 1762744 w 2692741"/>
              <a:gd name="connsiteY1418" fmla="*/ 1978106 h 2685325"/>
              <a:gd name="connsiteX1419" fmla="*/ 1790995 w 2692741"/>
              <a:gd name="connsiteY1419" fmla="*/ 1949854 h 2685325"/>
              <a:gd name="connsiteX1420" fmla="*/ 929998 w 2692741"/>
              <a:gd name="connsiteY1420" fmla="*/ 1921602 h 2685325"/>
              <a:gd name="connsiteX1421" fmla="*/ 901746 w 2692741"/>
              <a:gd name="connsiteY1421" fmla="*/ 1949854 h 2685325"/>
              <a:gd name="connsiteX1422" fmla="*/ 929998 w 2692741"/>
              <a:gd name="connsiteY1422" fmla="*/ 1978106 h 2685325"/>
              <a:gd name="connsiteX1423" fmla="*/ 958250 w 2692741"/>
              <a:gd name="connsiteY1423" fmla="*/ 1949854 h 2685325"/>
              <a:gd name="connsiteX1424" fmla="*/ 1658650 w 2692741"/>
              <a:gd name="connsiteY1424" fmla="*/ 1921602 h 2685325"/>
              <a:gd name="connsiteX1425" fmla="*/ 1630399 w 2692741"/>
              <a:gd name="connsiteY1425" fmla="*/ 1949854 h 2685325"/>
              <a:gd name="connsiteX1426" fmla="*/ 1658650 w 2692741"/>
              <a:gd name="connsiteY1426" fmla="*/ 1978105 h 2685325"/>
              <a:gd name="connsiteX1427" fmla="*/ 1686902 w 2692741"/>
              <a:gd name="connsiteY1427" fmla="*/ 1949854 h 2685325"/>
              <a:gd name="connsiteX1428" fmla="*/ 2227841 w 2692741"/>
              <a:gd name="connsiteY1428" fmla="*/ 1872879 h 2685325"/>
              <a:gd name="connsiteX1429" fmla="*/ 2202912 w 2692741"/>
              <a:gd name="connsiteY1429" fmla="*/ 1897808 h 2685325"/>
              <a:gd name="connsiteX1430" fmla="*/ 2231163 w 2692741"/>
              <a:gd name="connsiteY1430" fmla="*/ 1926059 h 2685325"/>
              <a:gd name="connsiteX1431" fmla="*/ 2256092 w 2692741"/>
              <a:gd name="connsiteY1431" fmla="*/ 1901130 h 2685325"/>
              <a:gd name="connsiteX1432" fmla="*/ 464900 w 2692741"/>
              <a:gd name="connsiteY1432" fmla="*/ 1872879 h 2685325"/>
              <a:gd name="connsiteX1433" fmla="*/ 436650 w 2692741"/>
              <a:gd name="connsiteY1433" fmla="*/ 1901130 h 2685325"/>
              <a:gd name="connsiteX1434" fmla="*/ 461578 w 2692741"/>
              <a:gd name="connsiteY1434" fmla="*/ 1926059 h 2685325"/>
              <a:gd name="connsiteX1435" fmla="*/ 489829 w 2692741"/>
              <a:gd name="connsiteY1435" fmla="*/ 1897808 h 2685325"/>
              <a:gd name="connsiteX1436" fmla="*/ 360804 w 2692741"/>
              <a:gd name="connsiteY1436" fmla="*/ 1872874 h 2685325"/>
              <a:gd name="connsiteX1437" fmla="*/ 332552 w 2692741"/>
              <a:gd name="connsiteY1437" fmla="*/ 1901126 h 2685325"/>
              <a:gd name="connsiteX1438" fmla="*/ 360808 w 2692741"/>
              <a:gd name="connsiteY1438" fmla="*/ 1929381 h 2685325"/>
              <a:gd name="connsiteX1439" fmla="*/ 389059 w 2692741"/>
              <a:gd name="connsiteY1439" fmla="*/ 1901130 h 2685325"/>
              <a:gd name="connsiteX1440" fmla="*/ 2331938 w 2692741"/>
              <a:gd name="connsiteY1440" fmla="*/ 1872874 h 2685325"/>
              <a:gd name="connsiteX1441" fmla="*/ 2303682 w 2692741"/>
              <a:gd name="connsiteY1441" fmla="*/ 1901130 h 2685325"/>
              <a:gd name="connsiteX1442" fmla="*/ 2331933 w 2692741"/>
              <a:gd name="connsiteY1442" fmla="*/ 1929381 h 2685325"/>
              <a:gd name="connsiteX1443" fmla="*/ 2360189 w 2692741"/>
              <a:gd name="connsiteY1443" fmla="*/ 1901126 h 2685325"/>
              <a:gd name="connsiteX1444" fmla="*/ 2644217 w 2692741"/>
              <a:gd name="connsiteY1444" fmla="*/ 1872874 h 2685325"/>
              <a:gd name="connsiteX1445" fmla="*/ 2615965 w 2692741"/>
              <a:gd name="connsiteY1445" fmla="*/ 1901126 h 2685325"/>
              <a:gd name="connsiteX1446" fmla="*/ 2644217 w 2692741"/>
              <a:gd name="connsiteY1446" fmla="*/ 1929377 h 2685325"/>
              <a:gd name="connsiteX1447" fmla="*/ 2672468 w 2692741"/>
              <a:gd name="connsiteY1447" fmla="*/ 1901126 h 2685325"/>
              <a:gd name="connsiteX1448" fmla="*/ 2540124 w 2692741"/>
              <a:gd name="connsiteY1448" fmla="*/ 1872874 h 2685325"/>
              <a:gd name="connsiteX1449" fmla="*/ 2511872 w 2692741"/>
              <a:gd name="connsiteY1449" fmla="*/ 1901126 h 2685325"/>
              <a:gd name="connsiteX1450" fmla="*/ 2540124 w 2692741"/>
              <a:gd name="connsiteY1450" fmla="*/ 1929377 h 2685325"/>
              <a:gd name="connsiteX1451" fmla="*/ 2568376 w 2692741"/>
              <a:gd name="connsiteY1451" fmla="*/ 1901126 h 2685325"/>
              <a:gd name="connsiteX1452" fmla="*/ 48525 w 2692741"/>
              <a:gd name="connsiteY1452" fmla="*/ 1872874 h 2685325"/>
              <a:gd name="connsiteX1453" fmla="*/ 20273 w 2692741"/>
              <a:gd name="connsiteY1453" fmla="*/ 1901126 h 2685325"/>
              <a:gd name="connsiteX1454" fmla="*/ 48525 w 2692741"/>
              <a:gd name="connsiteY1454" fmla="*/ 1929377 h 2685325"/>
              <a:gd name="connsiteX1455" fmla="*/ 76776 w 2692741"/>
              <a:gd name="connsiteY1455" fmla="*/ 1901126 h 2685325"/>
              <a:gd name="connsiteX1456" fmla="*/ 152618 w 2692741"/>
              <a:gd name="connsiteY1456" fmla="*/ 1872874 h 2685325"/>
              <a:gd name="connsiteX1457" fmla="*/ 124366 w 2692741"/>
              <a:gd name="connsiteY1457" fmla="*/ 1901126 h 2685325"/>
              <a:gd name="connsiteX1458" fmla="*/ 152618 w 2692741"/>
              <a:gd name="connsiteY1458" fmla="*/ 1929377 h 2685325"/>
              <a:gd name="connsiteX1459" fmla="*/ 180869 w 2692741"/>
              <a:gd name="connsiteY1459" fmla="*/ 1901126 h 2685325"/>
              <a:gd name="connsiteX1460" fmla="*/ 2436030 w 2692741"/>
              <a:gd name="connsiteY1460" fmla="*/ 1872874 h 2685325"/>
              <a:gd name="connsiteX1461" fmla="*/ 2407779 w 2692741"/>
              <a:gd name="connsiteY1461" fmla="*/ 1901125 h 2685325"/>
              <a:gd name="connsiteX1462" fmla="*/ 2436031 w 2692741"/>
              <a:gd name="connsiteY1462" fmla="*/ 1929377 h 2685325"/>
              <a:gd name="connsiteX1463" fmla="*/ 2464282 w 2692741"/>
              <a:gd name="connsiteY1463" fmla="*/ 1901125 h 2685325"/>
              <a:gd name="connsiteX1464" fmla="*/ 256711 w 2692741"/>
              <a:gd name="connsiteY1464" fmla="*/ 1872874 h 2685325"/>
              <a:gd name="connsiteX1465" fmla="*/ 228459 w 2692741"/>
              <a:gd name="connsiteY1465" fmla="*/ 1901125 h 2685325"/>
              <a:gd name="connsiteX1466" fmla="*/ 256711 w 2692741"/>
              <a:gd name="connsiteY1466" fmla="*/ 1929377 h 2685325"/>
              <a:gd name="connsiteX1467" fmla="*/ 284963 w 2692741"/>
              <a:gd name="connsiteY1467" fmla="*/ 1901125 h 2685325"/>
              <a:gd name="connsiteX1468" fmla="*/ 1086138 w 2692741"/>
              <a:gd name="connsiteY1468" fmla="*/ 1869556 h 2685325"/>
              <a:gd name="connsiteX1469" fmla="*/ 1057886 w 2692741"/>
              <a:gd name="connsiteY1469" fmla="*/ 1897808 h 2685325"/>
              <a:gd name="connsiteX1470" fmla="*/ 1086138 w 2692741"/>
              <a:gd name="connsiteY1470" fmla="*/ 1926060 h 2685325"/>
              <a:gd name="connsiteX1471" fmla="*/ 1114389 w 2692741"/>
              <a:gd name="connsiteY1471" fmla="*/ 1897808 h 2685325"/>
              <a:gd name="connsiteX1472" fmla="*/ 1398417 w 2692741"/>
              <a:gd name="connsiteY1472" fmla="*/ 1869556 h 2685325"/>
              <a:gd name="connsiteX1473" fmla="*/ 1370166 w 2692741"/>
              <a:gd name="connsiteY1473" fmla="*/ 1897808 h 2685325"/>
              <a:gd name="connsiteX1474" fmla="*/ 1398417 w 2692741"/>
              <a:gd name="connsiteY1474" fmla="*/ 1926059 h 2685325"/>
              <a:gd name="connsiteX1475" fmla="*/ 1426669 w 2692741"/>
              <a:gd name="connsiteY1475" fmla="*/ 1897808 h 2685325"/>
              <a:gd name="connsiteX1476" fmla="*/ 1294324 w 2692741"/>
              <a:gd name="connsiteY1476" fmla="*/ 1869556 h 2685325"/>
              <a:gd name="connsiteX1477" fmla="*/ 1266073 w 2692741"/>
              <a:gd name="connsiteY1477" fmla="*/ 1897808 h 2685325"/>
              <a:gd name="connsiteX1478" fmla="*/ 1294324 w 2692741"/>
              <a:gd name="connsiteY1478" fmla="*/ 1926059 h 2685325"/>
              <a:gd name="connsiteX1479" fmla="*/ 1322576 w 2692741"/>
              <a:gd name="connsiteY1479" fmla="*/ 1897808 h 2685325"/>
              <a:gd name="connsiteX1480" fmla="*/ 565671 w 2692741"/>
              <a:gd name="connsiteY1480" fmla="*/ 1869556 h 2685325"/>
              <a:gd name="connsiteX1481" fmla="*/ 537419 w 2692741"/>
              <a:gd name="connsiteY1481" fmla="*/ 1897808 h 2685325"/>
              <a:gd name="connsiteX1482" fmla="*/ 565671 w 2692741"/>
              <a:gd name="connsiteY1482" fmla="*/ 1926059 h 2685325"/>
              <a:gd name="connsiteX1483" fmla="*/ 593923 w 2692741"/>
              <a:gd name="connsiteY1483" fmla="*/ 1897808 h 2685325"/>
              <a:gd name="connsiteX1484" fmla="*/ 1190231 w 2692741"/>
              <a:gd name="connsiteY1484" fmla="*/ 1869556 h 2685325"/>
              <a:gd name="connsiteX1485" fmla="*/ 1161979 w 2692741"/>
              <a:gd name="connsiteY1485" fmla="*/ 1897808 h 2685325"/>
              <a:gd name="connsiteX1486" fmla="*/ 1190231 w 2692741"/>
              <a:gd name="connsiteY1486" fmla="*/ 1926060 h 2685325"/>
              <a:gd name="connsiteX1487" fmla="*/ 1218483 w 2692741"/>
              <a:gd name="connsiteY1487" fmla="*/ 1897808 h 2685325"/>
              <a:gd name="connsiteX1488" fmla="*/ 1606604 w 2692741"/>
              <a:gd name="connsiteY1488" fmla="*/ 1869556 h 2685325"/>
              <a:gd name="connsiteX1489" fmla="*/ 1578352 w 2692741"/>
              <a:gd name="connsiteY1489" fmla="*/ 1897808 h 2685325"/>
              <a:gd name="connsiteX1490" fmla="*/ 1606604 w 2692741"/>
              <a:gd name="connsiteY1490" fmla="*/ 1926059 h 2685325"/>
              <a:gd name="connsiteX1491" fmla="*/ 1634856 w 2692741"/>
              <a:gd name="connsiteY1491" fmla="*/ 1897808 h 2685325"/>
              <a:gd name="connsiteX1492" fmla="*/ 1502511 w 2692741"/>
              <a:gd name="connsiteY1492" fmla="*/ 1869556 h 2685325"/>
              <a:gd name="connsiteX1493" fmla="*/ 1474259 w 2692741"/>
              <a:gd name="connsiteY1493" fmla="*/ 1897808 h 2685325"/>
              <a:gd name="connsiteX1494" fmla="*/ 1502511 w 2692741"/>
              <a:gd name="connsiteY1494" fmla="*/ 1926060 h 2685325"/>
              <a:gd name="connsiteX1495" fmla="*/ 1530763 w 2692741"/>
              <a:gd name="connsiteY1495" fmla="*/ 1897808 h 2685325"/>
              <a:gd name="connsiteX1496" fmla="*/ 2127070 w 2692741"/>
              <a:gd name="connsiteY1496" fmla="*/ 1869556 h 2685325"/>
              <a:gd name="connsiteX1497" fmla="*/ 2098819 w 2692741"/>
              <a:gd name="connsiteY1497" fmla="*/ 1897808 h 2685325"/>
              <a:gd name="connsiteX1498" fmla="*/ 2127070 w 2692741"/>
              <a:gd name="connsiteY1498" fmla="*/ 1926059 h 2685325"/>
              <a:gd name="connsiteX1499" fmla="*/ 2155322 w 2692741"/>
              <a:gd name="connsiteY1499" fmla="*/ 1897808 h 2685325"/>
              <a:gd name="connsiteX1500" fmla="*/ 773858 w 2692741"/>
              <a:gd name="connsiteY1500" fmla="*/ 1869556 h 2685325"/>
              <a:gd name="connsiteX1501" fmla="*/ 745606 w 2692741"/>
              <a:gd name="connsiteY1501" fmla="*/ 1897807 h 2685325"/>
              <a:gd name="connsiteX1502" fmla="*/ 773858 w 2692741"/>
              <a:gd name="connsiteY1502" fmla="*/ 1926059 h 2685325"/>
              <a:gd name="connsiteX1503" fmla="*/ 802110 w 2692741"/>
              <a:gd name="connsiteY1503" fmla="*/ 1897808 h 2685325"/>
              <a:gd name="connsiteX1504" fmla="*/ 1918883 w 2692741"/>
              <a:gd name="connsiteY1504" fmla="*/ 1869556 h 2685325"/>
              <a:gd name="connsiteX1505" fmla="*/ 1890631 w 2692741"/>
              <a:gd name="connsiteY1505" fmla="*/ 1897808 h 2685325"/>
              <a:gd name="connsiteX1506" fmla="*/ 1918883 w 2692741"/>
              <a:gd name="connsiteY1506" fmla="*/ 1926059 h 2685325"/>
              <a:gd name="connsiteX1507" fmla="*/ 1947135 w 2692741"/>
              <a:gd name="connsiteY1507" fmla="*/ 1897807 h 2685325"/>
              <a:gd name="connsiteX1508" fmla="*/ 1814790 w 2692741"/>
              <a:gd name="connsiteY1508" fmla="*/ 1869556 h 2685325"/>
              <a:gd name="connsiteX1509" fmla="*/ 1786538 w 2692741"/>
              <a:gd name="connsiteY1509" fmla="*/ 1897807 h 2685325"/>
              <a:gd name="connsiteX1510" fmla="*/ 1814790 w 2692741"/>
              <a:gd name="connsiteY1510" fmla="*/ 1926059 h 2685325"/>
              <a:gd name="connsiteX1511" fmla="*/ 1843042 w 2692741"/>
              <a:gd name="connsiteY1511" fmla="*/ 1897808 h 2685325"/>
              <a:gd name="connsiteX1512" fmla="*/ 2022977 w 2692741"/>
              <a:gd name="connsiteY1512" fmla="*/ 1869556 h 2685325"/>
              <a:gd name="connsiteX1513" fmla="*/ 1994725 w 2692741"/>
              <a:gd name="connsiteY1513" fmla="*/ 1897807 h 2685325"/>
              <a:gd name="connsiteX1514" fmla="*/ 2022977 w 2692741"/>
              <a:gd name="connsiteY1514" fmla="*/ 1926059 h 2685325"/>
              <a:gd name="connsiteX1515" fmla="*/ 2051228 w 2692741"/>
              <a:gd name="connsiteY1515" fmla="*/ 1897807 h 2685325"/>
              <a:gd name="connsiteX1516" fmla="*/ 669765 w 2692741"/>
              <a:gd name="connsiteY1516" fmla="*/ 1869556 h 2685325"/>
              <a:gd name="connsiteX1517" fmla="*/ 641513 w 2692741"/>
              <a:gd name="connsiteY1517" fmla="*/ 1897807 h 2685325"/>
              <a:gd name="connsiteX1518" fmla="*/ 669765 w 2692741"/>
              <a:gd name="connsiteY1518" fmla="*/ 1926059 h 2685325"/>
              <a:gd name="connsiteX1519" fmla="*/ 698016 w 2692741"/>
              <a:gd name="connsiteY1519" fmla="*/ 1897807 h 2685325"/>
              <a:gd name="connsiteX1520" fmla="*/ 877952 w 2692741"/>
              <a:gd name="connsiteY1520" fmla="*/ 1869556 h 2685325"/>
              <a:gd name="connsiteX1521" fmla="*/ 849700 w 2692741"/>
              <a:gd name="connsiteY1521" fmla="*/ 1897808 h 2685325"/>
              <a:gd name="connsiteX1522" fmla="*/ 877951 w 2692741"/>
              <a:gd name="connsiteY1522" fmla="*/ 1926059 h 2685325"/>
              <a:gd name="connsiteX1523" fmla="*/ 906203 w 2692741"/>
              <a:gd name="connsiteY1523" fmla="*/ 1897807 h 2685325"/>
              <a:gd name="connsiteX1524" fmla="*/ 1710697 w 2692741"/>
              <a:gd name="connsiteY1524" fmla="*/ 1869556 h 2685325"/>
              <a:gd name="connsiteX1525" fmla="*/ 1682445 w 2692741"/>
              <a:gd name="connsiteY1525" fmla="*/ 1897807 h 2685325"/>
              <a:gd name="connsiteX1526" fmla="*/ 1710697 w 2692741"/>
              <a:gd name="connsiteY1526" fmla="*/ 1926059 h 2685325"/>
              <a:gd name="connsiteX1527" fmla="*/ 1738948 w 2692741"/>
              <a:gd name="connsiteY1527" fmla="*/ 1897807 h 2685325"/>
              <a:gd name="connsiteX1528" fmla="*/ 982045 w 2692741"/>
              <a:gd name="connsiteY1528" fmla="*/ 1869556 h 2685325"/>
              <a:gd name="connsiteX1529" fmla="*/ 953793 w 2692741"/>
              <a:gd name="connsiteY1529" fmla="*/ 1897807 h 2685325"/>
              <a:gd name="connsiteX1530" fmla="*/ 982045 w 2692741"/>
              <a:gd name="connsiteY1530" fmla="*/ 1926058 h 2685325"/>
              <a:gd name="connsiteX1531" fmla="*/ 1010296 w 2692741"/>
              <a:gd name="connsiteY1531" fmla="*/ 1897807 h 2685325"/>
              <a:gd name="connsiteX1532" fmla="*/ 2175794 w 2692741"/>
              <a:gd name="connsiteY1532" fmla="*/ 1820832 h 2685325"/>
              <a:gd name="connsiteX1533" fmla="*/ 2150865 w 2692741"/>
              <a:gd name="connsiteY1533" fmla="*/ 1845761 h 2685325"/>
              <a:gd name="connsiteX1534" fmla="*/ 2179117 w 2692741"/>
              <a:gd name="connsiteY1534" fmla="*/ 1874013 h 2685325"/>
              <a:gd name="connsiteX1535" fmla="*/ 2204046 w 2692741"/>
              <a:gd name="connsiteY1535" fmla="*/ 1849084 h 2685325"/>
              <a:gd name="connsiteX1536" fmla="*/ 516947 w 2692741"/>
              <a:gd name="connsiteY1536" fmla="*/ 1820832 h 2685325"/>
              <a:gd name="connsiteX1537" fmla="*/ 488696 w 2692741"/>
              <a:gd name="connsiteY1537" fmla="*/ 1849084 h 2685325"/>
              <a:gd name="connsiteX1538" fmla="*/ 513624 w 2692741"/>
              <a:gd name="connsiteY1538" fmla="*/ 1874013 h 2685325"/>
              <a:gd name="connsiteX1539" fmla="*/ 541876 w 2692741"/>
              <a:gd name="connsiteY1539" fmla="*/ 1845761 h 2685325"/>
              <a:gd name="connsiteX1540" fmla="*/ 412849 w 2692741"/>
              <a:gd name="connsiteY1540" fmla="*/ 1820828 h 2685325"/>
              <a:gd name="connsiteX1541" fmla="*/ 384599 w 2692741"/>
              <a:gd name="connsiteY1541" fmla="*/ 1849079 h 2685325"/>
              <a:gd name="connsiteX1542" fmla="*/ 412855 w 2692741"/>
              <a:gd name="connsiteY1542" fmla="*/ 1877335 h 2685325"/>
              <a:gd name="connsiteX1543" fmla="*/ 441105 w 2692741"/>
              <a:gd name="connsiteY1543" fmla="*/ 1849084 h 2685325"/>
              <a:gd name="connsiteX1544" fmla="*/ 2279892 w 2692741"/>
              <a:gd name="connsiteY1544" fmla="*/ 1820828 h 2685325"/>
              <a:gd name="connsiteX1545" fmla="*/ 2251636 w 2692741"/>
              <a:gd name="connsiteY1545" fmla="*/ 1849084 h 2685325"/>
              <a:gd name="connsiteX1546" fmla="*/ 2279887 w 2692741"/>
              <a:gd name="connsiteY1546" fmla="*/ 1877335 h 2685325"/>
              <a:gd name="connsiteX1547" fmla="*/ 2308142 w 2692741"/>
              <a:gd name="connsiteY1547" fmla="*/ 1849079 h 2685325"/>
              <a:gd name="connsiteX1548" fmla="*/ 2383984 w 2692741"/>
              <a:gd name="connsiteY1548" fmla="*/ 1820828 h 2685325"/>
              <a:gd name="connsiteX1549" fmla="*/ 2355733 w 2692741"/>
              <a:gd name="connsiteY1549" fmla="*/ 1849079 h 2685325"/>
              <a:gd name="connsiteX1550" fmla="*/ 2383984 w 2692741"/>
              <a:gd name="connsiteY1550" fmla="*/ 1877331 h 2685325"/>
              <a:gd name="connsiteX1551" fmla="*/ 2412236 w 2692741"/>
              <a:gd name="connsiteY1551" fmla="*/ 1849079 h 2685325"/>
              <a:gd name="connsiteX1552" fmla="*/ 308757 w 2692741"/>
              <a:gd name="connsiteY1552" fmla="*/ 1820828 h 2685325"/>
              <a:gd name="connsiteX1553" fmla="*/ 280506 w 2692741"/>
              <a:gd name="connsiteY1553" fmla="*/ 1849079 h 2685325"/>
              <a:gd name="connsiteX1554" fmla="*/ 308757 w 2692741"/>
              <a:gd name="connsiteY1554" fmla="*/ 1877331 h 2685325"/>
              <a:gd name="connsiteX1555" fmla="*/ 337009 w 2692741"/>
              <a:gd name="connsiteY1555" fmla="*/ 1849079 h 2685325"/>
              <a:gd name="connsiteX1556" fmla="*/ 2592170 w 2692741"/>
              <a:gd name="connsiteY1556" fmla="*/ 1820827 h 2685325"/>
              <a:gd name="connsiteX1557" fmla="*/ 2563919 w 2692741"/>
              <a:gd name="connsiteY1557" fmla="*/ 1849079 h 2685325"/>
              <a:gd name="connsiteX1558" fmla="*/ 2592170 w 2692741"/>
              <a:gd name="connsiteY1558" fmla="*/ 1877331 h 2685325"/>
              <a:gd name="connsiteX1559" fmla="*/ 2620422 w 2692741"/>
              <a:gd name="connsiteY1559" fmla="*/ 1849079 h 2685325"/>
              <a:gd name="connsiteX1560" fmla="*/ 100571 w 2692741"/>
              <a:gd name="connsiteY1560" fmla="*/ 1820827 h 2685325"/>
              <a:gd name="connsiteX1561" fmla="*/ 72319 w 2692741"/>
              <a:gd name="connsiteY1561" fmla="*/ 1849079 h 2685325"/>
              <a:gd name="connsiteX1562" fmla="*/ 100571 w 2692741"/>
              <a:gd name="connsiteY1562" fmla="*/ 1877331 h 2685325"/>
              <a:gd name="connsiteX1563" fmla="*/ 128823 w 2692741"/>
              <a:gd name="connsiteY1563" fmla="*/ 1849079 h 2685325"/>
              <a:gd name="connsiteX1564" fmla="*/ 2488077 w 2692741"/>
              <a:gd name="connsiteY1564" fmla="*/ 1820827 h 2685325"/>
              <a:gd name="connsiteX1565" fmla="*/ 2459825 w 2692741"/>
              <a:gd name="connsiteY1565" fmla="*/ 1849079 h 2685325"/>
              <a:gd name="connsiteX1566" fmla="*/ 2488077 w 2692741"/>
              <a:gd name="connsiteY1566" fmla="*/ 1877331 h 2685325"/>
              <a:gd name="connsiteX1567" fmla="*/ 2516329 w 2692741"/>
              <a:gd name="connsiteY1567" fmla="*/ 1849079 h 2685325"/>
              <a:gd name="connsiteX1568" fmla="*/ 204664 w 2692741"/>
              <a:gd name="connsiteY1568" fmla="*/ 1820827 h 2685325"/>
              <a:gd name="connsiteX1569" fmla="*/ 176413 w 2692741"/>
              <a:gd name="connsiteY1569" fmla="*/ 1849079 h 2685325"/>
              <a:gd name="connsiteX1570" fmla="*/ 204664 w 2692741"/>
              <a:gd name="connsiteY1570" fmla="*/ 1877331 h 2685325"/>
              <a:gd name="connsiteX1571" fmla="*/ 232916 w 2692741"/>
              <a:gd name="connsiteY1571" fmla="*/ 1849079 h 2685325"/>
              <a:gd name="connsiteX1572" fmla="*/ 1346371 w 2692741"/>
              <a:gd name="connsiteY1572" fmla="*/ 1817510 h 2685325"/>
              <a:gd name="connsiteX1573" fmla="*/ 1318119 w 2692741"/>
              <a:gd name="connsiteY1573" fmla="*/ 1845761 h 2685325"/>
              <a:gd name="connsiteX1574" fmla="*/ 1346371 w 2692741"/>
              <a:gd name="connsiteY1574" fmla="*/ 1874013 h 2685325"/>
              <a:gd name="connsiteX1575" fmla="*/ 1374622 w 2692741"/>
              <a:gd name="connsiteY1575" fmla="*/ 1845761 h 2685325"/>
              <a:gd name="connsiteX1576" fmla="*/ 1034091 w 2692741"/>
              <a:gd name="connsiteY1576" fmla="*/ 1817510 h 2685325"/>
              <a:gd name="connsiteX1577" fmla="*/ 1005839 w 2692741"/>
              <a:gd name="connsiteY1577" fmla="*/ 1845761 h 2685325"/>
              <a:gd name="connsiteX1578" fmla="*/ 1034091 w 2692741"/>
              <a:gd name="connsiteY1578" fmla="*/ 1874013 h 2685325"/>
              <a:gd name="connsiteX1579" fmla="*/ 1062342 w 2692741"/>
              <a:gd name="connsiteY1579" fmla="*/ 1845761 h 2685325"/>
              <a:gd name="connsiteX1580" fmla="*/ 1554557 w 2692741"/>
              <a:gd name="connsiteY1580" fmla="*/ 1817509 h 2685325"/>
              <a:gd name="connsiteX1581" fmla="*/ 1526306 w 2692741"/>
              <a:gd name="connsiteY1581" fmla="*/ 1845761 h 2685325"/>
              <a:gd name="connsiteX1582" fmla="*/ 1554558 w 2692741"/>
              <a:gd name="connsiteY1582" fmla="*/ 1874013 h 2685325"/>
              <a:gd name="connsiteX1583" fmla="*/ 1582809 w 2692741"/>
              <a:gd name="connsiteY1583" fmla="*/ 1845761 h 2685325"/>
              <a:gd name="connsiteX1584" fmla="*/ 1138184 w 2692741"/>
              <a:gd name="connsiteY1584" fmla="*/ 1817509 h 2685325"/>
              <a:gd name="connsiteX1585" fmla="*/ 1109932 w 2692741"/>
              <a:gd name="connsiteY1585" fmla="*/ 1845761 h 2685325"/>
              <a:gd name="connsiteX1586" fmla="*/ 1138184 w 2692741"/>
              <a:gd name="connsiteY1586" fmla="*/ 1874013 h 2685325"/>
              <a:gd name="connsiteX1587" fmla="*/ 1166436 w 2692741"/>
              <a:gd name="connsiteY1587" fmla="*/ 1845761 h 2685325"/>
              <a:gd name="connsiteX1588" fmla="*/ 1658651 w 2692741"/>
              <a:gd name="connsiteY1588" fmla="*/ 1817509 h 2685325"/>
              <a:gd name="connsiteX1589" fmla="*/ 1630399 w 2692741"/>
              <a:gd name="connsiteY1589" fmla="*/ 1845761 h 2685325"/>
              <a:gd name="connsiteX1590" fmla="*/ 1658651 w 2692741"/>
              <a:gd name="connsiteY1590" fmla="*/ 1874013 h 2685325"/>
              <a:gd name="connsiteX1591" fmla="*/ 1686902 w 2692741"/>
              <a:gd name="connsiteY1591" fmla="*/ 1845761 h 2685325"/>
              <a:gd name="connsiteX1592" fmla="*/ 1242278 w 2692741"/>
              <a:gd name="connsiteY1592" fmla="*/ 1817509 h 2685325"/>
              <a:gd name="connsiteX1593" fmla="*/ 1214026 w 2692741"/>
              <a:gd name="connsiteY1593" fmla="*/ 1845761 h 2685325"/>
              <a:gd name="connsiteX1594" fmla="*/ 1242278 w 2692741"/>
              <a:gd name="connsiteY1594" fmla="*/ 1874013 h 2685325"/>
              <a:gd name="connsiteX1595" fmla="*/ 1270529 w 2692741"/>
              <a:gd name="connsiteY1595" fmla="*/ 1845761 h 2685325"/>
              <a:gd name="connsiteX1596" fmla="*/ 1450464 w 2692741"/>
              <a:gd name="connsiteY1596" fmla="*/ 1817509 h 2685325"/>
              <a:gd name="connsiteX1597" fmla="*/ 1422212 w 2692741"/>
              <a:gd name="connsiteY1597" fmla="*/ 1845761 h 2685325"/>
              <a:gd name="connsiteX1598" fmla="*/ 1450464 w 2692741"/>
              <a:gd name="connsiteY1598" fmla="*/ 1874013 h 2685325"/>
              <a:gd name="connsiteX1599" fmla="*/ 1478716 w 2692741"/>
              <a:gd name="connsiteY1599" fmla="*/ 1845761 h 2685325"/>
              <a:gd name="connsiteX1600" fmla="*/ 721811 w 2692741"/>
              <a:gd name="connsiteY1600" fmla="*/ 1817509 h 2685325"/>
              <a:gd name="connsiteX1601" fmla="*/ 693560 w 2692741"/>
              <a:gd name="connsiteY1601" fmla="*/ 1845761 h 2685325"/>
              <a:gd name="connsiteX1602" fmla="*/ 721811 w 2692741"/>
              <a:gd name="connsiteY1602" fmla="*/ 1874012 h 2685325"/>
              <a:gd name="connsiteX1603" fmla="*/ 750063 w 2692741"/>
              <a:gd name="connsiteY1603" fmla="*/ 1845761 h 2685325"/>
              <a:gd name="connsiteX1604" fmla="*/ 617718 w 2692741"/>
              <a:gd name="connsiteY1604" fmla="*/ 1817509 h 2685325"/>
              <a:gd name="connsiteX1605" fmla="*/ 589466 w 2692741"/>
              <a:gd name="connsiteY1605" fmla="*/ 1845761 h 2685325"/>
              <a:gd name="connsiteX1606" fmla="*/ 617718 w 2692741"/>
              <a:gd name="connsiteY1606" fmla="*/ 1874012 h 2685325"/>
              <a:gd name="connsiteX1607" fmla="*/ 645970 w 2692741"/>
              <a:gd name="connsiteY1607" fmla="*/ 1845761 h 2685325"/>
              <a:gd name="connsiteX1608" fmla="*/ 1970930 w 2692741"/>
              <a:gd name="connsiteY1608" fmla="*/ 1817509 h 2685325"/>
              <a:gd name="connsiteX1609" fmla="*/ 1942678 w 2692741"/>
              <a:gd name="connsiteY1609" fmla="*/ 1845761 h 2685325"/>
              <a:gd name="connsiteX1610" fmla="*/ 1970930 w 2692741"/>
              <a:gd name="connsiteY1610" fmla="*/ 1874012 h 2685325"/>
              <a:gd name="connsiteX1611" fmla="*/ 1999182 w 2692741"/>
              <a:gd name="connsiteY1611" fmla="*/ 1845761 h 2685325"/>
              <a:gd name="connsiteX1612" fmla="*/ 1762743 w 2692741"/>
              <a:gd name="connsiteY1612" fmla="*/ 1817509 h 2685325"/>
              <a:gd name="connsiteX1613" fmla="*/ 1734492 w 2692741"/>
              <a:gd name="connsiteY1613" fmla="*/ 1845761 h 2685325"/>
              <a:gd name="connsiteX1614" fmla="*/ 1762743 w 2692741"/>
              <a:gd name="connsiteY1614" fmla="*/ 1874012 h 2685325"/>
              <a:gd name="connsiteX1615" fmla="*/ 1790995 w 2692741"/>
              <a:gd name="connsiteY1615" fmla="*/ 1845760 h 2685325"/>
              <a:gd name="connsiteX1616" fmla="*/ 2075023 w 2692741"/>
              <a:gd name="connsiteY1616" fmla="*/ 1817509 h 2685325"/>
              <a:gd name="connsiteX1617" fmla="*/ 2046772 w 2692741"/>
              <a:gd name="connsiteY1617" fmla="*/ 1845761 h 2685325"/>
              <a:gd name="connsiteX1618" fmla="*/ 2075023 w 2692741"/>
              <a:gd name="connsiteY1618" fmla="*/ 1874012 h 2685325"/>
              <a:gd name="connsiteX1619" fmla="*/ 2103275 w 2692741"/>
              <a:gd name="connsiteY1619" fmla="*/ 1845761 h 2685325"/>
              <a:gd name="connsiteX1620" fmla="*/ 929998 w 2692741"/>
              <a:gd name="connsiteY1620" fmla="*/ 1817509 h 2685325"/>
              <a:gd name="connsiteX1621" fmla="*/ 901747 w 2692741"/>
              <a:gd name="connsiteY1621" fmla="*/ 1845760 h 2685325"/>
              <a:gd name="connsiteX1622" fmla="*/ 929998 w 2692741"/>
              <a:gd name="connsiteY1622" fmla="*/ 1874012 h 2685325"/>
              <a:gd name="connsiteX1623" fmla="*/ 958250 w 2692741"/>
              <a:gd name="connsiteY1623" fmla="*/ 1845761 h 2685325"/>
              <a:gd name="connsiteX1624" fmla="*/ 1866836 w 2692741"/>
              <a:gd name="connsiteY1624" fmla="*/ 1817509 h 2685325"/>
              <a:gd name="connsiteX1625" fmla="*/ 1838585 w 2692741"/>
              <a:gd name="connsiteY1625" fmla="*/ 1845761 h 2685325"/>
              <a:gd name="connsiteX1626" fmla="*/ 1866837 w 2692741"/>
              <a:gd name="connsiteY1626" fmla="*/ 1874013 h 2685325"/>
              <a:gd name="connsiteX1627" fmla="*/ 1895088 w 2692741"/>
              <a:gd name="connsiteY1627" fmla="*/ 1845761 h 2685325"/>
              <a:gd name="connsiteX1628" fmla="*/ 825905 w 2692741"/>
              <a:gd name="connsiteY1628" fmla="*/ 1817509 h 2685325"/>
              <a:gd name="connsiteX1629" fmla="*/ 797653 w 2692741"/>
              <a:gd name="connsiteY1629" fmla="*/ 1845761 h 2685325"/>
              <a:gd name="connsiteX1630" fmla="*/ 825905 w 2692741"/>
              <a:gd name="connsiteY1630" fmla="*/ 1874013 h 2685325"/>
              <a:gd name="connsiteX1631" fmla="*/ 854157 w 2692741"/>
              <a:gd name="connsiteY1631" fmla="*/ 1845761 h 2685325"/>
              <a:gd name="connsiteX1632" fmla="*/ 2123747 w 2692741"/>
              <a:gd name="connsiteY1632" fmla="*/ 1768785 h 2685325"/>
              <a:gd name="connsiteX1633" fmla="*/ 2098818 w 2692741"/>
              <a:gd name="connsiteY1633" fmla="*/ 1793714 h 2685325"/>
              <a:gd name="connsiteX1634" fmla="*/ 2127070 w 2692741"/>
              <a:gd name="connsiteY1634" fmla="*/ 1821966 h 2685325"/>
              <a:gd name="connsiteX1635" fmla="*/ 2151999 w 2692741"/>
              <a:gd name="connsiteY1635" fmla="*/ 1797037 h 2685325"/>
              <a:gd name="connsiteX1636" fmla="*/ 568994 w 2692741"/>
              <a:gd name="connsiteY1636" fmla="*/ 1768785 h 2685325"/>
              <a:gd name="connsiteX1637" fmla="*/ 540743 w 2692741"/>
              <a:gd name="connsiteY1637" fmla="*/ 1797037 h 2685325"/>
              <a:gd name="connsiteX1638" fmla="*/ 565671 w 2692741"/>
              <a:gd name="connsiteY1638" fmla="*/ 1821966 h 2685325"/>
              <a:gd name="connsiteX1639" fmla="*/ 593923 w 2692741"/>
              <a:gd name="connsiteY1639" fmla="*/ 1793714 h 2685325"/>
              <a:gd name="connsiteX1640" fmla="*/ 2331938 w 2692741"/>
              <a:gd name="connsiteY1640" fmla="*/ 1768782 h 2685325"/>
              <a:gd name="connsiteX1641" fmla="*/ 2303687 w 2692741"/>
              <a:gd name="connsiteY1641" fmla="*/ 1797033 h 2685325"/>
              <a:gd name="connsiteX1642" fmla="*/ 2331937 w 2692741"/>
              <a:gd name="connsiteY1642" fmla="*/ 1825284 h 2685325"/>
              <a:gd name="connsiteX1643" fmla="*/ 2360189 w 2692741"/>
              <a:gd name="connsiteY1643" fmla="*/ 1797032 h 2685325"/>
              <a:gd name="connsiteX1644" fmla="*/ 360803 w 2692741"/>
              <a:gd name="connsiteY1644" fmla="*/ 1768782 h 2685325"/>
              <a:gd name="connsiteX1645" fmla="*/ 332552 w 2692741"/>
              <a:gd name="connsiteY1645" fmla="*/ 1797032 h 2685325"/>
              <a:gd name="connsiteX1646" fmla="*/ 360804 w 2692741"/>
              <a:gd name="connsiteY1646" fmla="*/ 1825284 h 2685325"/>
              <a:gd name="connsiteX1647" fmla="*/ 389054 w 2692741"/>
              <a:gd name="connsiteY1647" fmla="*/ 1797034 h 2685325"/>
              <a:gd name="connsiteX1648" fmla="*/ 464897 w 2692741"/>
              <a:gd name="connsiteY1648" fmla="*/ 1768781 h 2685325"/>
              <a:gd name="connsiteX1649" fmla="*/ 436645 w 2692741"/>
              <a:gd name="connsiteY1649" fmla="*/ 1797033 h 2685325"/>
              <a:gd name="connsiteX1650" fmla="*/ 464901 w 2692741"/>
              <a:gd name="connsiteY1650" fmla="*/ 1825289 h 2685325"/>
              <a:gd name="connsiteX1651" fmla="*/ 493152 w 2692741"/>
              <a:gd name="connsiteY1651" fmla="*/ 1797037 h 2685325"/>
              <a:gd name="connsiteX1652" fmla="*/ 2227845 w 2692741"/>
              <a:gd name="connsiteY1652" fmla="*/ 1768781 h 2685325"/>
              <a:gd name="connsiteX1653" fmla="*/ 2199589 w 2692741"/>
              <a:gd name="connsiteY1653" fmla="*/ 1797037 h 2685325"/>
              <a:gd name="connsiteX1654" fmla="*/ 2227841 w 2692741"/>
              <a:gd name="connsiteY1654" fmla="*/ 1825289 h 2685325"/>
              <a:gd name="connsiteX1655" fmla="*/ 2256097 w 2692741"/>
              <a:gd name="connsiteY1655" fmla="*/ 1797033 h 2685325"/>
              <a:gd name="connsiteX1656" fmla="*/ 2436031 w 2692741"/>
              <a:gd name="connsiteY1656" fmla="*/ 1768781 h 2685325"/>
              <a:gd name="connsiteX1657" fmla="*/ 2407779 w 2692741"/>
              <a:gd name="connsiteY1657" fmla="*/ 1797033 h 2685325"/>
              <a:gd name="connsiteX1658" fmla="*/ 2436031 w 2692741"/>
              <a:gd name="connsiteY1658" fmla="*/ 1825284 h 2685325"/>
              <a:gd name="connsiteX1659" fmla="*/ 2464282 w 2692741"/>
              <a:gd name="connsiteY1659" fmla="*/ 1797032 h 2685325"/>
              <a:gd name="connsiteX1660" fmla="*/ 256710 w 2692741"/>
              <a:gd name="connsiteY1660" fmla="*/ 1768781 h 2685325"/>
              <a:gd name="connsiteX1661" fmla="*/ 228459 w 2692741"/>
              <a:gd name="connsiteY1661" fmla="*/ 1797032 h 2685325"/>
              <a:gd name="connsiteX1662" fmla="*/ 256711 w 2692741"/>
              <a:gd name="connsiteY1662" fmla="*/ 1825284 h 2685325"/>
              <a:gd name="connsiteX1663" fmla="*/ 284962 w 2692741"/>
              <a:gd name="connsiteY1663" fmla="*/ 1797033 h 2685325"/>
              <a:gd name="connsiteX1664" fmla="*/ 2644217 w 2692741"/>
              <a:gd name="connsiteY1664" fmla="*/ 1768781 h 2685325"/>
              <a:gd name="connsiteX1665" fmla="*/ 2615965 w 2692741"/>
              <a:gd name="connsiteY1665" fmla="*/ 1797032 h 2685325"/>
              <a:gd name="connsiteX1666" fmla="*/ 2644217 w 2692741"/>
              <a:gd name="connsiteY1666" fmla="*/ 1825284 h 2685325"/>
              <a:gd name="connsiteX1667" fmla="*/ 2672469 w 2692741"/>
              <a:gd name="connsiteY1667" fmla="*/ 1797032 h 2685325"/>
              <a:gd name="connsiteX1668" fmla="*/ 48524 w 2692741"/>
              <a:gd name="connsiteY1668" fmla="*/ 1768781 h 2685325"/>
              <a:gd name="connsiteX1669" fmla="*/ 20273 w 2692741"/>
              <a:gd name="connsiteY1669" fmla="*/ 1797032 h 2685325"/>
              <a:gd name="connsiteX1670" fmla="*/ 48524 w 2692741"/>
              <a:gd name="connsiteY1670" fmla="*/ 1825284 h 2685325"/>
              <a:gd name="connsiteX1671" fmla="*/ 76776 w 2692741"/>
              <a:gd name="connsiteY1671" fmla="*/ 1797032 h 2685325"/>
              <a:gd name="connsiteX1672" fmla="*/ 2540123 w 2692741"/>
              <a:gd name="connsiteY1672" fmla="*/ 1768781 h 2685325"/>
              <a:gd name="connsiteX1673" fmla="*/ 2511872 w 2692741"/>
              <a:gd name="connsiteY1673" fmla="*/ 1797032 h 2685325"/>
              <a:gd name="connsiteX1674" fmla="*/ 2540124 w 2692741"/>
              <a:gd name="connsiteY1674" fmla="*/ 1825284 h 2685325"/>
              <a:gd name="connsiteX1675" fmla="*/ 2568375 w 2692741"/>
              <a:gd name="connsiteY1675" fmla="*/ 1797032 h 2685325"/>
              <a:gd name="connsiteX1676" fmla="*/ 152618 w 2692741"/>
              <a:gd name="connsiteY1676" fmla="*/ 1768781 h 2685325"/>
              <a:gd name="connsiteX1677" fmla="*/ 124366 w 2692741"/>
              <a:gd name="connsiteY1677" fmla="*/ 1797032 h 2685325"/>
              <a:gd name="connsiteX1678" fmla="*/ 152618 w 2692741"/>
              <a:gd name="connsiteY1678" fmla="*/ 1825284 h 2685325"/>
              <a:gd name="connsiteX1679" fmla="*/ 180870 w 2692741"/>
              <a:gd name="connsiteY1679" fmla="*/ 1797032 h 2685325"/>
              <a:gd name="connsiteX1680" fmla="*/ 982044 w 2692741"/>
              <a:gd name="connsiteY1680" fmla="*/ 1765463 h 2685325"/>
              <a:gd name="connsiteX1681" fmla="*/ 953793 w 2692741"/>
              <a:gd name="connsiteY1681" fmla="*/ 1793715 h 2685325"/>
              <a:gd name="connsiteX1682" fmla="*/ 982044 w 2692741"/>
              <a:gd name="connsiteY1682" fmla="*/ 1821966 h 2685325"/>
              <a:gd name="connsiteX1683" fmla="*/ 1010296 w 2692741"/>
              <a:gd name="connsiteY1683" fmla="*/ 1793715 h 2685325"/>
              <a:gd name="connsiteX1684" fmla="*/ 1606604 w 2692741"/>
              <a:gd name="connsiteY1684" fmla="*/ 1765463 h 2685325"/>
              <a:gd name="connsiteX1685" fmla="*/ 1578353 w 2692741"/>
              <a:gd name="connsiteY1685" fmla="*/ 1793714 h 2685325"/>
              <a:gd name="connsiteX1686" fmla="*/ 1606604 w 2692741"/>
              <a:gd name="connsiteY1686" fmla="*/ 1821966 h 2685325"/>
              <a:gd name="connsiteX1687" fmla="*/ 1634856 w 2692741"/>
              <a:gd name="connsiteY1687" fmla="*/ 1793715 h 2685325"/>
              <a:gd name="connsiteX1688" fmla="*/ 1710697 w 2692741"/>
              <a:gd name="connsiteY1688" fmla="*/ 1765463 h 2685325"/>
              <a:gd name="connsiteX1689" fmla="*/ 1682445 w 2692741"/>
              <a:gd name="connsiteY1689" fmla="*/ 1793714 h 2685325"/>
              <a:gd name="connsiteX1690" fmla="*/ 1710697 w 2692741"/>
              <a:gd name="connsiteY1690" fmla="*/ 1821966 h 2685325"/>
              <a:gd name="connsiteX1691" fmla="*/ 1738949 w 2692741"/>
              <a:gd name="connsiteY1691" fmla="*/ 1793715 h 2685325"/>
              <a:gd name="connsiteX1692" fmla="*/ 1294324 w 2692741"/>
              <a:gd name="connsiteY1692" fmla="*/ 1765463 h 2685325"/>
              <a:gd name="connsiteX1693" fmla="*/ 1266072 w 2692741"/>
              <a:gd name="connsiteY1693" fmla="*/ 1793714 h 2685325"/>
              <a:gd name="connsiteX1694" fmla="*/ 1294324 w 2692741"/>
              <a:gd name="connsiteY1694" fmla="*/ 1821966 h 2685325"/>
              <a:gd name="connsiteX1695" fmla="*/ 1322576 w 2692741"/>
              <a:gd name="connsiteY1695" fmla="*/ 1793715 h 2685325"/>
              <a:gd name="connsiteX1696" fmla="*/ 1190231 w 2692741"/>
              <a:gd name="connsiteY1696" fmla="*/ 1765463 h 2685325"/>
              <a:gd name="connsiteX1697" fmla="*/ 1161979 w 2692741"/>
              <a:gd name="connsiteY1697" fmla="*/ 1793714 h 2685325"/>
              <a:gd name="connsiteX1698" fmla="*/ 1190231 w 2692741"/>
              <a:gd name="connsiteY1698" fmla="*/ 1821966 h 2685325"/>
              <a:gd name="connsiteX1699" fmla="*/ 1218483 w 2692741"/>
              <a:gd name="connsiteY1699" fmla="*/ 1793715 h 2685325"/>
              <a:gd name="connsiteX1700" fmla="*/ 1086138 w 2692741"/>
              <a:gd name="connsiteY1700" fmla="*/ 1765463 h 2685325"/>
              <a:gd name="connsiteX1701" fmla="*/ 1057886 w 2692741"/>
              <a:gd name="connsiteY1701" fmla="*/ 1793715 h 2685325"/>
              <a:gd name="connsiteX1702" fmla="*/ 1086137 w 2692741"/>
              <a:gd name="connsiteY1702" fmla="*/ 1821966 h 2685325"/>
              <a:gd name="connsiteX1703" fmla="*/ 1114389 w 2692741"/>
              <a:gd name="connsiteY1703" fmla="*/ 1793714 h 2685325"/>
              <a:gd name="connsiteX1704" fmla="*/ 1502511 w 2692741"/>
              <a:gd name="connsiteY1704" fmla="*/ 1765463 h 2685325"/>
              <a:gd name="connsiteX1705" fmla="*/ 1474259 w 2692741"/>
              <a:gd name="connsiteY1705" fmla="*/ 1793714 h 2685325"/>
              <a:gd name="connsiteX1706" fmla="*/ 1502511 w 2692741"/>
              <a:gd name="connsiteY1706" fmla="*/ 1821966 h 2685325"/>
              <a:gd name="connsiteX1707" fmla="*/ 1530762 w 2692741"/>
              <a:gd name="connsiteY1707" fmla="*/ 1793714 h 2685325"/>
              <a:gd name="connsiteX1708" fmla="*/ 1398418 w 2692741"/>
              <a:gd name="connsiteY1708" fmla="*/ 1765463 h 2685325"/>
              <a:gd name="connsiteX1709" fmla="*/ 1370166 w 2692741"/>
              <a:gd name="connsiteY1709" fmla="*/ 1793715 h 2685325"/>
              <a:gd name="connsiteX1710" fmla="*/ 1398417 w 2692741"/>
              <a:gd name="connsiteY1710" fmla="*/ 1821966 h 2685325"/>
              <a:gd name="connsiteX1711" fmla="*/ 1426669 w 2692741"/>
              <a:gd name="connsiteY1711" fmla="*/ 1793714 h 2685325"/>
              <a:gd name="connsiteX1712" fmla="*/ 669765 w 2692741"/>
              <a:gd name="connsiteY1712" fmla="*/ 1765463 h 2685325"/>
              <a:gd name="connsiteX1713" fmla="*/ 641513 w 2692741"/>
              <a:gd name="connsiteY1713" fmla="*/ 1793714 h 2685325"/>
              <a:gd name="connsiteX1714" fmla="*/ 669765 w 2692741"/>
              <a:gd name="connsiteY1714" fmla="*/ 1821966 h 2685325"/>
              <a:gd name="connsiteX1715" fmla="*/ 698016 w 2692741"/>
              <a:gd name="connsiteY1715" fmla="*/ 1793714 h 2685325"/>
              <a:gd name="connsiteX1716" fmla="*/ 2022977 w 2692741"/>
              <a:gd name="connsiteY1716" fmla="*/ 1765462 h 2685325"/>
              <a:gd name="connsiteX1717" fmla="*/ 1994725 w 2692741"/>
              <a:gd name="connsiteY1717" fmla="*/ 1793714 h 2685325"/>
              <a:gd name="connsiteX1718" fmla="*/ 2022977 w 2692741"/>
              <a:gd name="connsiteY1718" fmla="*/ 1821966 h 2685325"/>
              <a:gd name="connsiteX1719" fmla="*/ 2051228 w 2692741"/>
              <a:gd name="connsiteY1719" fmla="*/ 1793714 h 2685325"/>
              <a:gd name="connsiteX1720" fmla="*/ 1814790 w 2692741"/>
              <a:gd name="connsiteY1720" fmla="*/ 1765462 h 2685325"/>
              <a:gd name="connsiteX1721" fmla="*/ 1786538 w 2692741"/>
              <a:gd name="connsiteY1721" fmla="*/ 1793714 h 2685325"/>
              <a:gd name="connsiteX1722" fmla="*/ 1814790 w 2692741"/>
              <a:gd name="connsiteY1722" fmla="*/ 1821965 h 2685325"/>
              <a:gd name="connsiteX1723" fmla="*/ 1843041 w 2692741"/>
              <a:gd name="connsiteY1723" fmla="*/ 1793714 h 2685325"/>
              <a:gd name="connsiteX1724" fmla="*/ 877952 w 2692741"/>
              <a:gd name="connsiteY1724" fmla="*/ 1765462 h 2685325"/>
              <a:gd name="connsiteX1725" fmla="*/ 849700 w 2692741"/>
              <a:gd name="connsiteY1725" fmla="*/ 1793714 h 2685325"/>
              <a:gd name="connsiteX1726" fmla="*/ 877952 w 2692741"/>
              <a:gd name="connsiteY1726" fmla="*/ 1821965 h 2685325"/>
              <a:gd name="connsiteX1727" fmla="*/ 906203 w 2692741"/>
              <a:gd name="connsiteY1727" fmla="*/ 1793714 h 2685325"/>
              <a:gd name="connsiteX1728" fmla="*/ 1918883 w 2692741"/>
              <a:gd name="connsiteY1728" fmla="*/ 1765462 h 2685325"/>
              <a:gd name="connsiteX1729" fmla="*/ 1890632 w 2692741"/>
              <a:gd name="connsiteY1729" fmla="*/ 1793714 h 2685325"/>
              <a:gd name="connsiteX1730" fmla="*/ 1918883 w 2692741"/>
              <a:gd name="connsiteY1730" fmla="*/ 1821966 h 2685325"/>
              <a:gd name="connsiteX1731" fmla="*/ 1947135 w 2692741"/>
              <a:gd name="connsiteY1731" fmla="*/ 1793714 h 2685325"/>
              <a:gd name="connsiteX1732" fmla="*/ 773858 w 2692741"/>
              <a:gd name="connsiteY1732" fmla="*/ 1765462 h 2685325"/>
              <a:gd name="connsiteX1733" fmla="*/ 745606 w 2692741"/>
              <a:gd name="connsiteY1733" fmla="*/ 1793714 h 2685325"/>
              <a:gd name="connsiteX1734" fmla="*/ 773858 w 2692741"/>
              <a:gd name="connsiteY1734" fmla="*/ 1821966 h 2685325"/>
              <a:gd name="connsiteX1735" fmla="*/ 802110 w 2692741"/>
              <a:gd name="connsiteY1735" fmla="*/ 1793714 h 2685325"/>
              <a:gd name="connsiteX1736" fmla="*/ 621041 w 2692741"/>
              <a:gd name="connsiteY1736" fmla="*/ 1716739 h 2685325"/>
              <a:gd name="connsiteX1737" fmla="*/ 592789 w 2692741"/>
              <a:gd name="connsiteY1737" fmla="*/ 1744990 h 2685325"/>
              <a:gd name="connsiteX1738" fmla="*/ 617718 w 2692741"/>
              <a:gd name="connsiteY1738" fmla="*/ 1769919 h 2685325"/>
              <a:gd name="connsiteX1739" fmla="*/ 645970 w 2692741"/>
              <a:gd name="connsiteY1739" fmla="*/ 1741668 h 2685325"/>
              <a:gd name="connsiteX1740" fmla="*/ 2071700 w 2692741"/>
              <a:gd name="connsiteY1740" fmla="*/ 1716739 h 2685325"/>
              <a:gd name="connsiteX1741" fmla="*/ 2046772 w 2692741"/>
              <a:gd name="connsiteY1741" fmla="*/ 1741667 h 2685325"/>
              <a:gd name="connsiteX1742" fmla="*/ 2075023 w 2692741"/>
              <a:gd name="connsiteY1742" fmla="*/ 1769919 h 2685325"/>
              <a:gd name="connsiteX1743" fmla="*/ 2099952 w 2692741"/>
              <a:gd name="connsiteY1743" fmla="*/ 1744990 h 2685325"/>
              <a:gd name="connsiteX1744" fmla="*/ 2383985 w 2692741"/>
              <a:gd name="connsiteY1744" fmla="*/ 1716735 h 2685325"/>
              <a:gd name="connsiteX1745" fmla="*/ 2355733 w 2692741"/>
              <a:gd name="connsiteY1745" fmla="*/ 1744987 h 2685325"/>
              <a:gd name="connsiteX1746" fmla="*/ 2383984 w 2692741"/>
              <a:gd name="connsiteY1746" fmla="*/ 1773238 h 2685325"/>
              <a:gd name="connsiteX1747" fmla="*/ 2412236 w 2692741"/>
              <a:gd name="connsiteY1747" fmla="*/ 1744986 h 2685325"/>
              <a:gd name="connsiteX1748" fmla="*/ 308756 w 2692741"/>
              <a:gd name="connsiteY1748" fmla="*/ 1716735 h 2685325"/>
              <a:gd name="connsiteX1749" fmla="*/ 280506 w 2692741"/>
              <a:gd name="connsiteY1749" fmla="*/ 1744986 h 2685325"/>
              <a:gd name="connsiteX1750" fmla="*/ 308757 w 2692741"/>
              <a:gd name="connsiteY1750" fmla="*/ 1773238 h 2685325"/>
              <a:gd name="connsiteX1751" fmla="*/ 337008 w 2692741"/>
              <a:gd name="connsiteY1751" fmla="*/ 1744987 h 2685325"/>
              <a:gd name="connsiteX1752" fmla="*/ 2279891 w 2692741"/>
              <a:gd name="connsiteY1752" fmla="*/ 1716735 h 2685325"/>
              <a:gd name="connsiteX1753" fmla="*/ 2251640 w 2692741"/>
              <a:gd name="connsiteY1753" fmla="*/ 1744986 h 2685325"/>
              <a:gd name="connsiteX1754" fmla="*/ 2279892 w 2692741"/>
              <a:gd name="connsiteY1754" fmla="*/ 1773238 h 2685325"/>
              <a:gd name="connsiteX1755" fmla="*/ 2308143 w 2692741"/>
              <a:gd name="connsiteY1755" fmla="*/ 1744986 h 2685325"/>
              <a:gd name="connsiteX1756" fmla="*/ 412850 w 2692741"/>
              <a:gd name="connsiteY1756" fmla="*/ 1716735 h 2685325"/>
              <a:gd name="connsiteX1757" fmla="*/ 384598 w 2692741"/>
              <a:gd name="connsiteY1757" fmla="*/ 1744986 h 2685325"/>
              <a:gd name="connsiteX1758" fmla="*/ 412850 w 2692741"/>
              <a:gd name="connsiteY1758" fmla="*/ 1773238 h 2685325"/>
              <a:gd name="connsiteX1759" fmla="*/ 441102 w 2692741"/>
              <a:gd name="connsiteY1759" fmla="*/ 1744986 h 2685325"/>
              <a:gd name="connsiteX1760" fmla="*/ 2488077 w 2692741"/>
              <a:gd name="connsiteY1760" fmla="*/ 1716735 h 2685325"/>
              <a:gd name="connsiteX1761" fmla="*/ 2459826 w 2692741"/>
              <a:gd name="connsiteY1761" fmla="*/ 1744986 h 2685325"/>
              <a:gd name="connsiteX1762" fmla="*/ 2488077 w 2692741"/>
              <a:gd name="connsiteY1762" fmla="*/ 1773238 h 2685325"/>
              <a:gd name="connsiteX1763" fmla="*/ 2516329 w 2692741"/>
              <a:gd name="connsiteY1763" fmla="*/ 1744986 h 2685325"/>
              <a:gd name="connsiteX1764" fmla="*/ 516943 w 2692741"/>
              <a:gd name="connsiteY1764" fmla="*/ 1716735 h 2685325"/>
              <a:gd name="connsiteX1765" fmla="*/ 488692 w 2692741"/>
              <a:gd name="connsiteY1765" fmla="*/ 1744986 h 2685325"/>
              <a:gd name="connsiteX1766" fmla="*/ 516948 w 2692741"/>
              <a:gd name="connsiteY1766" fmla="*/ 1773242 h 2685325"/>
              <a:gd name="connsiteX1767" fmla="*/ 545199 w 2692741"/>
              <a:gd name="connsiteY1767" fmla="*/ 1744990 h 2685325"/>
              <a:gd name="connsiteX1768" fmla="*/ 204664 w 2692741"/>
              <a:gd name="connsiteY1768" fmla="*/ 1716735 h 2685325"/>
              <a:gd name="connsiteX1769" fmla="*/ 176413 w 2692741"/>
              <a:gd name="connsiteY1769" fmla="*/ 1744986 h 2685325"/>
              <a:gd name="connsiteX1770" fmla="*/ 204664 w 2692741"/>
              <a:gd name="connsiteY1770" fmla="*/ 1773238 h 2685325"/>
              <a:gd name="connsiteX1771" fmla="*/ 232916 w 2692741"/>
              <a:gd name="connsiteY1771" fmla="*/ 1744986 h 2685325"/>
              <a:gd name="connsiteX1772" fmla="*/ 2175798 w 2692741"/>
              <a:gd name="connsiteY1772" fmla="*/ 1716734 h 2685325"/>
              <a:gd name="connsiteX1773" fmla="*/ 2147542 w 2692741"/>
              <a:gd name="connsiteY1773" fmla="*/ 1744990 h 2685325"/>
              <a:gd name="connsiteX1774" fmla="*/ 2175794 w 2692741"/>
              <a:gd name="connsiteY1774" fmla="*/ 1773242 h 2685325"/>
              <a:gd name="connsiteX1775" fmla="*/ 2204050 w 2692741"/>
              <a:gd name="connsiteY1775" fmla="*/ 1744986 h 2685325"/>
              <a:gd name="connsiteX1776" fmla="*/ 2592170 w 2692741"/>
              <a:gd name="connsiteY1776" fmla="*/ 1716734 h 2685325"/>
              <a:gd name="connsiteX1777" fmla="*/ 2563918 w 2692741"/>
              <a:gd name="connsiteY1777" fmla="*/ 1744986 h 2685325"/>
              <a:gd name="connsiteX1778" fmla="*/ 2592170 w 2692741"/>
              <a:gd name="connsiteY1778" fmla="*/ 1773237 h 2685325"/>
              <a:gd name="connsiteX1779" fmla="*/ 2620422 w 2692741"/>
              <a:gd name="connsiteY1779" fmla="*/ 1744986 h 2685325"/>
              <a:gd name="connsiteX1780" fmla="*/ 100571 w 2692741"/>
              <a:gd name="connsiteY1780" fmla="*/ 1716734 h 2685325"/>
              <a:gd name="connsiteX1781" fmla="*/ 72319 w 2692741"/>
              <a:gd name="connsiteY1781" fmla="*/ 1744986 h 2685325"/>
              <a:gd name="connsiteX1782" fmla="*/ 100571 w 2692741"/>
              <a:gd name="connsiteY1782" fmla="*/ 1773237 h 2685325"/>
              <a:gd name="connsiteX1783" fmla="*/ 128823 w 2692741"/>
              <a:gd name="connsiteY1783" fmla="*/ 1744986 h 2685325"/>
              <a:gd name="connsiteX1784" fmla="*/ 1658651 w 2692741"/>
              <a:gd name="connsiteY1784" fmla="*/ 1713416 h 2685325"/>
              <a:gd name="connsiteX1785" fmla="*/ 1630399 w 2692741"/>
              <a:gd name="connsiteY1785" fmla="*/ 1741668 h 2685325"/>
              <a:gd name="connsiteX1786" fmla="*/ 1658651 w 2692741"/>
              <a:gd name="connsiteY1786" fmla="*/ 1769920 h 2685325"/>
              <a:gd name="connsiteX1787" fmla="*/ 1686902 w 2692741"/>
              <a:gd name="connsiteY1787" fmla="*/ 1741668 h 2685325"/>
              <a:gd name="connsiteX1788" fmla="*/ 1242277 w 2692741"/>
              <a:gd name="connsiteY1788" fmla="*/ 1713416 h 2685325"/>
              <a:gd name="connsiteX1789" fmla="*/ 1214026 w 2692741"/>
              <a:gd name="connsiteY1789" fmla="*/ 1741668 h 2685325"/>
              <a:gd name="connsiteX1790" fmla="*/ 1242278 w 2692741"/>
              <a:gd name="connsiteY1790" fmla="*/ 1769920 h 2685325"/>
              <a:gd name="connsiteX1791" fmla="*/ 1270529 w 2692741"/>
              <a:gd name="connsiteY1791" fmla="*/ 1741668 h 2685325"/>
              <a:gd name="connsiteX1792" fmla="*/ 1450464 w 2692741"/>
              <a:gd name="connsiteY1792" fmla="*/ 1713416 h 2685325"/>
              <a:gd name="connsiteX1793" fmla="*/ 1422213 w 2692741"/>
              <a:gd name="connsiteY1793" fmla="*/ 1741668 h 2685325"/>
              <a:gd name="connsiteX1794" fmla="*/ 1450464 w 2692741"/>
              <a:gd name="connsiteY1794" fmla="*/ 1769919 h 2685325"/>
              <a:gd name="connsiteX1795" fmla="*/ 1478716 w 2692741"/>
              <a:gd name="connsiteY1795" fmla="*/ 1741668 h 2685325"/>
              <a:gd name="connsiteX1796" fmla="*/ 929998 w 2692741"/>
              <a:gd name="connsiteY1796" fmla="*/ 1713416 h 2685325"/>
              <a:gd name="connsiteX1797" fmla="*/ 901746 w 2692741"/>
              <a:gd name="connsiteY1797" fmla="*/ 1741668 h 2685325"/>
              <a:gd name="connsiteX1798" fmla="*/ 929998 w 2692741"/>
              <a:gd name="connsiteY1798" fmla="*/ 1769920 h 2685325"/>
              <a:gd name="connsiteX1799" fmla="*/ 958249 w 2692741"/>
              <a:gd name="connsiteY1799" fmla="*/ 1741668 h 2685325"/>
              <a:gd name="connsiteX1800" fmla="*/ 1034091 w 2692741"/>
              <a:gd name="connsiteY1800" fmla="*/ 1713416 h 2685325"/>
              <a:gd name="connsiteX1801" fmla="*/ 1005839 w 2692741"/>
              <a:gd name="connsiteY1801" fmla="*/ 1741668 h 2685325"/>
              <a:gd name="connsiteX1802" fmla="*/ 1034091 w 2692741"/>
              <a:gd name="connsiteY1802" fmla="*/ 1769920 h 2685325"/>
              <a:gd name="connsiteX1803" fmla="*/ 1062343 w 2692741"/>
              <a:gd name="connsiteY1803" fmla="*/ 1741668 h 2685325"/>
              <a:gd name="connsiteX1804" fmla="*/ 1554557 w 2692741"/>
              <a:gd name="connsiteY1804" fmla="*/ 1713416 h 2685325"/>
              <a:gd name="connsiteX1805" fmla="*/ 1526306 w 2692741"/>
              <a:gd name="connsiteY1805" fmla="*/ 1741668 h 2685325"/>
              <a:gd name="connsiteX1806" fmla="*/ 1554558 w 2692741"/>
              <a:gd name="connsiteY1806" fmla="*/ 1769919 h 2685325"/>
              <a:gd name="connsiteX1807" fmla="*/ 1582809 w 2692741"/>
              <a:gd name="connsiteY1807" fmla="*/ 1741668 h 2685325"/>
              <a:gd name="connsiteX1808" fmla="*/ 1138184 w 2692741"/>
              <a:gd name="connsiteY1808" fmla="*/ 1713416 h 2685325"/>
              <a:gd name="connsiteX1809" fmla="*/ 1109933 w 2692741"/>
              <a:gd name="connsiteY1809" fmla="*/ 1741668 h 2685325"/>
              <a:gd name="connsiteX1810" fmla="*/ 1138184 w 2692741"/>
              <a:gd name="connsiteY1810" fmla="*/ 1769919 h 2685325"/>
              <a:gd name="connsiteX1811" fmla="*/ 1166436 w 2692741"/>
              <a:gd name="connsiteY1811" fmla="*/ 1741668 h 2685325"/>
              <a:gd name="connsiteX1812" fmla="*/ 1762744 w 2692741"/>
              <a:gd name="connsiteY1812" fmla="*/ 1713416 h 2685325"/>
              <a:gd name="connsiteX1813" fmla="*/ 1734492 w 2692741"/>
              <a:gd name="connsiteY1813" fmla="*/ 1741668 h 2685325"/>
              <a:gd name="connsiteX1814" fmla="*/ 1762744 w 2692741"/>
              <a:gd name="connsiteY1814" fmla="*/ 1769920 h 2685325"/>
              <a:gd name="connsiteX1815" fmla="*/ 1790996 w 2692741"/>
              <a:gd name="connsiteY1815" fmla="*/ 1741668 h 2685325"/>
              <a:gd name="connsiteX1816" fmla="*/ 1346371 w 2692741"/>
              <a:gd name="connsiteY1816" fmla="*/ 1713416 h 2685325"/>
              <a:gd name="connsiteX1817" fmla="*/ 1318119 w 2692741"/>
              <a:gd name="connsiteY1817" fmla="*/ 1741668 h 2685325"/>
              <a:gd name="connsiteX1818" fmla="*/ 1346371 w 2692741"/>
              <a:gd name="connsiteY1818" fmla="*/ 1769920 h 2685325"/>
              <a:gd name="connsiteX1819" fmla="*/ 1374623 w 2692741"/>
              <a:gd name="connsiteY1819" fmla="*/ 1741668 h 2685325"/>
              <a:gd name="connsiteX1820" fmla="*/ 1866836 w 2692741"/>
              <a:gd name="connsiteY1820" fmla="*/ 1713416 h 2685325"/>
              <a:gd name="connsiteX1821" fmla="*/ 1838585 w 2692741"/>
              <a:gd name="connsiteY1821" fmla="*/ 1741667 h 2685325"/>
              <a:gd name="connsiteX1822" fmla="*/ 1866836 w 2692741"/>
              <a:gd name="connsiteY1822" fmla="*/ 1769919 h 2685325"/>
              <a:gd name="connsiteX1823" fmla="*/ 1895088 w 2692741"/>
              <a:gd name="connsiteY1823" fmla="*/ 1741667 h 2685325"/>
              <a:gd name="connsiteX1824" fmla="*/ 825905 w 2692741"/>
              <a:gd name="connsiteY1824" fmla="*/ 1713416 h 2685325"/>
              <a:gd name="connsiteX1825" fmla="*/ 797653 w 2692741"/>
              <a:gd name="connsiteY1825" fmla="*/ 1741667 h 2685325"/>
              <a:gd name="connsiteX1826" fmla="*/ 825905 w 2692741"/>
              <a:gd name="connsiteY1826" fmla="*/ 1769919 h 2685325"/>
              <a:gd name="connsiteX1827" fmla="*/ 854156 w 2692741"/>
              <a:gd name="connsiteY1827" fmla="*/ 1741667 h 2685325"/>
              <a:gd name="connsiteX1828" fmla="*/ 721812 w 2692741"/>
              <a:gd name="connsiteY1828" fmla="*/ 1713416 h 2685325"/>
              <a:gd name="connsiteX1829" fmla="*/ 693560 w 2692741"/>
              <a:gd name="connsiteY1829" fmla="*/ 1741668 h 2685325"/>
              <a:gd name="connsiteX1830" fmla="*/ 721811 w 2692741"/>
              <a:gd name="connsiteY1830" fmla="*/ 1769919 h 2685325"/>
              <a:gd name="connsiteX1831" fmla="*/ 750063 w 2692741"/>
              <a:gd name="connsiteY1831" fmla="*/ 1741667 h 2685325"/>
              <a:gd name="connsiteX1832" fmla="*/ 1970930 w 2692741"/>
              <a:gd name="connsiteY1832" fmla="*/ 1713416 h 2685325"/>
              <a:gd name="connsiteX1833" fmla="*/ 1942678 w 2692741"/>
              <a:gd name="connsiteY1833" fmla="*/ 1741667 h 2685325"/>
              <a:gd name="connsiteX1834" fmla="*/ 1970930 w 2692741"/>
              <a:gd name="connsiteY1834" fmla="*/ 1769919 h 2685325"/>
              <a:gd name="connsiteX1835" fmla="*/ 1999182 w 2692741"/>
              <a:gd name="connsiteY1835" fmla="*/ 1741667 h 2685325"/>
              <a:gd name="connsiteX1836" fmla="*/ 2019654 w 2692741"/>
              <a:gd name="connsiteY1836" fmla="*/ 1664692 h 2685325"/>
              <a:gd name="connsiteX1837" fmla="*/ 1994725 w 2692741"/>
              <a:gd name="connsiteY1837" fmla="*/ 1689621 h 2685325"/>
              <a:gd name="connsiteX1838" fmla="*/ 2022977 w 2692741"/>
              <a:gd name="connsiteY1838" fmla="*/ 1717873 h 2685325"/>
              <a:gd name="connsiteX1839" fmla="*/ 2047906 w 2692741"/>
              <a:gd name="connsiteY1839" fmla="*/ 1692944 h 2685325"/>
              <a:gd name="connsiteX1840" fmla="*/ 673088 w 2692741"/>
              <a:gd name="connsiteY1840" fmla="*/ 1664692 h 2685325"/>
              <a:gd name="connsiteX1841" fmla="*/ 644836 w 2692741"/>
              <a:gd name="connsiteY1841" fmla="*/ 1692944 h 2685325"/>
              <a:gd name="connsiteX1842" fmla="*/ 669765 w 2692741"/>
              <a:gd name="connsiteY1842" fmla="*/ 1717873 h 2685325"/>
              <a:gd name="connsiteX1843" fmla="*/ 698017 w 2692741"/>
              <a:gd name="connsiteY1843" fmla="*/ 1689621 h 2685325"/>
              <a:gd name="connsiteX1844" fmla="*/ 2436032 w 2692741"/>
              <a:gd name="connsiteY1844" fmla="*/ 1664689 h 2685325"/>
              <a:gd name="connsiteX1845" fmla="*/ 2407780 w 2692741"/>
              <a:gd name="connsiteY1845" fmla="*/ 1692940 h 2685325"/>
              <a:gd name="connsiteX1846" fmla="*/ 2436030 w 2692741"/>
              <a:gd name="connsiteY1846" fmla="*/ 1721191 h 2685325"/>
              <a:gd name="connsiteX1847" fmla="*/ 2464282 w 2692741"/>
              <a:gd name="connsiteY1847" fmla="*/ 1692939 h 2685325"/>
              <a:gd name="connsiteX1848" fmla="*/ 256710 w 2692741"/>
              <a:gd name="connsiteY1848" fmla="*/ 1664689 h 2685325"/>
              <a:gd name="connsiteX1849" fmla="*/ 228459 w 2692741"/>
              <a:gd name="connsiteY1849" fmla="*/ 1692939 h 2685325"/>
              <a:gd name="connsiteX1850" fmla="*/ 256711 w 2692741"/>
              <a:gd name="connsiteY1850" fmla="*/ 1721191 h 2685325"/>
              <a:gd name="connsiteX1851" fmla="*/ 284961 w 2692741"/>
              <a:gd name="connsiteY1851" fmla="*/ 1692940 h 2685325"/>
              <a:gd name="connsiteX1852" fmla="*/ 2331938 w 2692741"/>
              <a:gd name="connsiteY1852" fmla="*/ 1664688 h 2685325"/>
              <a:gd name="connsiteX1853" fmla="*/ 2303686 w 2692741"/>
              <a:gd name="connsiteY1853" fmla="*/ 1692940 h 2685325"/>
              <a:gd name="connsiteX1854" fmla="*/ 2331938 w 2692741"/>
              <a:gd name="connsiteY1854" fmla="*/ 1721192 h 2685325"/>
              <a:gd name="connsiteX1855" fmla="*/ 2360190 w 2692741"/>
              <a:gd name="connsiteY1855" fmla="*/ 1692940 h 2685325"/>
              <a:gd name="connsiteX1856" fmla="*/ 360803 w 2692741"/>
              <a:gd name="connsiteY1856" fmla="*/ 1664688 h 2685325"/>
              <a:gd name="connsiteX1857" fmla="*/ 332552 w 2692741"/>
              <a:gd name="connsiteY1857" fmla="*/ 1692940 h 2685325"/>
              <a:gd name="connsiteX1858" fmla="*/ 360803 w 2692741"/>
              <a:gd name="connsiteY1858" fmla="*/ 1721192 h 2685325"/>
              <a:gd name="connsiteX1859" fmla="*/ 389055 w 2692741"/>
              <a:gd name="connsiteY1859" fmla="*/ 1692940 h 2685325"/>
              <a:gd name="connsiteX1860" fmla="*/ 568990 w 2692741"/>
              <a:gd name="connsiteY1860" fmla="*/ 1664688 h 2685325"/>
              <a:gd name="connsiteX1861" fmla="*/ 540738 w 2692741"/>
              <a:gd name="connsiteY1861" fmla="*/ 1692940 h 2685325"/>
              <a:gd name="connsiteX1862" fmla="*/ 568994 w 2692741"/>
              <a:gd name="connsiteY1862" fmla="*/ 1721195 h 2685325"/>
              <a:gd name="connsiteX1863" fmla="*/ 597246 w 2692741"/>
              <a:gd name="connsiteY1863" fmla="*/ 1692944 h 2685325"/>
              <a:gd name="connsiteX1864" fmla="*/ 2227845 w 2692741"/>
              <a:gd name="connsiteY1864" fmla="*/ 1664688 h 2685325"/>
              <a:gd name="connsiteX1865" fmla="*/ 2199593 w 2692741"/>
              <a:gd name="connsiteY1865" fmla="*/ 1692939 h 2685325"/>
              <a:gd name="connsiteX1866" fmla="*/ 2227845 w 2692741"/>
              <a:gd name="connsiteY1866" fmla="*/ 1721191 h 2685325"/>
              <a:gd name="connsiteX1867" fmla="*/ 2256096 w 2692741"/>
              <a:gd name="connsiteY1867" fmla="*/ 1692939 h 2685325"/>
              <a:gd name="connsiteX1868" fmla="*/ 464897 w 2692741"/>
              <a:gd name="connsiteY1868" fmla="*/ 1664688 h 2685325"/>
              <a:gd name="connsiteX1869" fmla="*/ 436645 w 2692741"/>
              <a:gd name="connsiteY1869" fmla="*/ 1692939 h 2685325"/>
              <a:gd name="connsiteX1870" fmla="*/ 464897 w 2692741"/>
              <a:gd name="connsiteY1870" fmla="*/ 1721191 h 2685325"/>
              <a:gd name="connsiteX1871" fmla="*/ 493148 w 2692741"/>
              <a:gd name="connsiteY1871" fmla="*/ 1692940 h 2685325"/>
              <a:gd name="connsiteX1872" fmla="*/ 2123751 w 2692741"/>
              <a:gd name="connsiteY1872" fmla="*/ 1664688 h 2685325"/>
              <a:gd name="connsiteX1873" fmla="*/ 2095495 w 2692741"/>
              <a:gd name="connsiteY1873" fmla="*/ 1692944 h 2685325"/>
              <a:gd name="connsiteX1874" fmla="*/ 2123747 w 2692741"/>
              <a:gd name="connsiteY1874" fmla="*/ 1721195 h 2685325"/>
              <a:gd name="connsiteX1875" fmla="*/ 2152003 w 2692741"/>
              <a:gd name="connsiteY1875" fmla="*/ 1692940 h 2685325"/>
              <a:gd name="connsiteX1876" fmla="*/ 2540124 w 2692741"/>
              <a:gd name="connsiteY1876" fmla="*/ 1664688 h 2685325"/>
              <a:gd name="connsiteX1877" fmla="*/ 2511872 w 2692741"/>
              <a:gd name="connsiteY1877" fmla="*/ 1692940 h 2685325"/>
              <a:gd name="connsiteX1878" fmla="*/ 2540124 w 2692741"/>
              <a:gd name="connsiteY1878" fmla="*/ 1721191 h 2685325"/>
              <a:gd name="connsiteX1879" fmla="*/ 2568375 w 2692741"/>
              <a:gd name="connsiteY1879" fmla="*/ 1692939 h 2685325"/>
              <a:gd name="connsiteX1880" fmla="*/ 152617 w 2692741"/>
              <a:gd name="connsiteY1880" fmla="*/ 1664688 h 2685325"/>
              <a:gd name="connsiteX1881" fmla="*/ 124366 w 2692741"/>
              <a:gd name="connsiteY1881" fmla="*/ 1692939 h 2685325"/>
              <a:gd name="connsiteX1882" fmla="*/ 152618 w 2692741"/>
              <a:gd name="connsiteY1882" fmla="*/ 1721191 h 2685325"/>
              <a:gd name="connsiteX1883" fmla="*/ 180869 w 2692741"/>
              <a:gd name="connsiteY1883" fmla="*/ 1692940 h 2685325"/>
              <a:gd name="connsiteX1884" fmla="*/ 2644217 w 2692741"/>
              <a:gd name="connsiteY1884" fmla="*/ 1664687 h 2685325"/>
              <a:gd name="connsiteX1885" fmla="*/ 2615965 w 2692741"/>
              <a:gd name="connsiteY1885" fmla="*/ 1692939 h 2685325"/>
              <a:gd name="connsiteX1886" fmla="*/ 2644217 w 2692741"/>
              <a:gd name="connsiteY1886" fmla="*/ 1721191 h 2685325"/>
              <a:gd name="connsiteX1887" fmla="*/ 2672469 w 2692741"/>
              <a:gd name="connsiteY1887" fmla="*/ 1692939 h 2685325"/>
              <a:gd name="connsiteX1888" fmla="*/ 48525 w 2692741"/>
              <a:gd name="connsiteY1888" fmla="*/ 1664687 h 2685325"/>
              <a:gd name="connsiteX1889" fmla="*/ 20273 w 2692741"/>
              <a:gd name="connsiteY1889" fmla="*/ 1692939 h 2685325"/>
              <a:gd name="connsiteX1890" fmla="*/ 48524 w 2692741"/>
              <a:gd name="connsiteY1890" fmla="*/ 1721191 h 2685325"/>
              <a:gd name="connsiteX1891" fmla="*/ 76776 w 2692741"/>
              <a:gd name="connsiteY1891" fmla="*/ 1692939 h 2685325"/>
              <a:gd name="connsiteX1892" fmla="*/ 1502511 w 2692741"/>
              <a:gd name="connsiteY1892" fmla="*/ 1661370 h 2685325"/>
              <a:gd name="connsiteX1893" fmla="*/ 1474259 w 2692741"/>
              <a:gd name="connsiteY1893" fmla="*/ 1689621 h 2685325"/>
              <a:gd name="connsiteX1894" fmla="*/ 1502511 w 2692741"/>
              <a:gd name="connsiteY1894" fmla="*/ 1717873 h 2685325"/>
              <a:gd name="connsiteX1895" fmla="*/ 1530762 w 2692741"/>
              <a:gd name="connsiteY1895" fmla="*/ 1689621 h 2685325"/>
              <a:gd name="connsiteX1896" fmla="*/ 1606604 w 2692741"/>
              <a:gd name="connsiteY1896" fmla="*/ 1661370 h 2685325"/>
              <a:gd name="connsiteX1897" fmla="*/ 1578352 w 2692741"/>
              <a:gd name="connsiteY1897" fmla="*/ 1689621 h 2685325"/>
              <a:gd name="connsiteX1898" fmla="*/ 1606604 w 2692741"/>
              <a:gd name="connsiteY1898" fmla="*/ 1717873 h 2685325"/>
              <a:gd name="connsiteX1899" fmla="*/ 1634856 w 2692741"/>
              <a:gd name="connsiteY1899" fmla="*/ 1689621 h 2685325"/>
              <a:gd name="connsiteX1900" fmla="*/ 1190231 w 2692741"/>
              <a:gd name="connsiteY1900" fmla="*/ 1661370 h 2685325"/>
              <a:gd name="connsiteX1901" fmla="*/ 1161979 w 2692741"/>
              <a:gd name="connsiteY1901" fmla="*/ 1689621 h 2685325"/>
              <a:gd name="connsiteX1902" fmla="*/ 1190231 w 2692741"/>
              <a:gd name="connsiteY1902" fmla="*/ 1717873 h 2685325"/>
              <a:gd name="connsiteX1903" fmla="*/ 1218482 w 2692741"/>
              <a:gd name="connsiteY1903" fmla="*/ 1689621 h 2685325"/>
              <a:gd name="connsiteX1904" fmla="*/ 1710697 w 2692741"/>
              <a:gd name="connsiteY1904" fmla="*/ 1661370 h 2685325"/>
              <a:gd name="connsiteX1905" fmla="*/ 1682446 w 2692741"/>
              <a:gd name="connsiteY1905" fmla="*/ 1689621 h 2685325"/>
              <a:gd name="connsiteX1906" fmla="*/ 1710697 w 2692741"/>
              <a:gd name="connsiteY1906" fmla="*/ 1717873 h 2685325"/>
              <a:gd name="connsiteX1907" fmla="*/ 1738949 w 2692741"/>
              <a:gd name="connsiteY1907" fmla="*/ 1689621 h 2685325"/>
              <a:gd name="connsiteX1908" fmla="*/ 1086138 w 2692741"/>
              <a:gd name="connsiteY1908" fmla="*/ 1661370 h 2685325"/>
              <a:gd name="connsiteX1909" fmla="*/ 1057886 w 2692741"/>
              <a:gd name="connsiteY1909" fmla="*/ 1689621 h 2685325"/>
              <a:gd name="connsiteX1910" fmla="*/ 1086138 w 2692741"/>
              <a:gd name="connsiteY1910" fmla="*/ 1717873 h 2685325"/>
              <a:gd name="connsiteX1911" fmla="*/ 1114389 w 2692741"/>
              <a:gd name="connsiteY1911" fmla="*/ 1689621 h 2685325"/>
              <a:gd name="connsiteX1912" fmla="*/ 877951 w 2692741"/>
              <a:gd name="connsiteY1912" fmla="*/ 1661370 h 2685325"/>
              <a:gd name="connsiteX1913" fmla="*/ 849699 w 2692741"/>
              <a:gd name="connsiteY1913" fmla="*/ 1689621 h 2685325"/>
              <a:gd name="connsiteX1914" fmla="*/ 877951 w 2692741"/>
              <a:gd name="connsiteY1914" fmla="*/ 1717873 h 2685325"/>
              <a:gd name="connsiteX1915" fmla="*/ 906202 w 2692741"/>
              <a:gd name="connsiteY1915" fmla="*/ 1689621 h 2685325"/>
              <a:gd name="connsiteX1916" fmla="*/ 1398417 w 2692741"/>
              <a:gd name="connsiteY1916" fmla="*/ 1661369 h 2685325"/>
              <a:gd name="connsiteX1917" fmla="*/ 1370166 w 2692741"/>
              <a:gd name="connsiteY1917" fmla="*/ 1689621 h 2685325"/>
              <a:gd name="connsiteX1918" fmla="*/ 1398418 w 2692741"/>
              <a:gd name="connsiteY1918" fmla="*/ 1717873 h 2685325"/>
              <a:gd name="connsiteX1919" fmla="*/ 1426669 w 2692741"/>
              <a:gd name="connsiteY1919" fmla="*/ 1689621 h 2685325"/>
              <a:gd name="connsiteX1920" fmla="*/ 982044 w 2692741"/>
              <a:gd name="connsiteY1920" fmla="*/ 1661369 h 2685325"/>
              <a:gd name="connsiteX1921" fmla="*/ 953793 w 2692741"/>
              <a:gd name="connsiteY1921" fmla="*/ 1689621 h 2685325"/>
              <a:gd name="connsiteX1922" fmla="*/ 982044 w 2692741"/>
              <a:gd name="connsiteY1922" fmla="*/ 1717873 h 2685325"/>
              <a:gd name="connsiteX1923" fmla="*/ 1010296 w 2692741"/>
              <a:gd name="connsiteY1923" fmla="*/ 1689621 h 2685325"/>
              <a:gd name="connsiteX1924" fmla="*/ 1814791 w 2692741"/>
              <a:gd name="connsiteY1924" fmla="*/ 1661369 h 2685325"/>
              <a:gd name="connsiteX1925" fmla="*/ 1786539 w 2692741"/>
              <a:gd name="connsiteY1925" fmla="*/ 1689621 h 2685325"/>
              <a:gd name="connsiteX1926" fmla="*/ 1814791 w 2692741"/>
              <a:gd name="connsiteY1926" fmla="*/ 1717873 h 2685325"/>
              <a:gd name="connsiteX1927" fmla="*/ 1843042 w 2692741"/>
              <a:gd name="connsiteY1927" fmla="*/ 1689621 h 2685325"/>
              <a:gd name="connsiteX1928" fmla="*/ 1294324 w 2692741"/>
              <a:gd name="connsiteY1928" fmla="*/ 1661369 h 2685325"/>
              <a:gd name="connsiteX1929" fmla="*/ 1266072 w 2692741"/>
              <a:gd name="connsiteY1929" fmla="*/ 1689621 h 2685325"/>
              <a:gd name="connsiteX1930" fmla="*/ 1294324 w 2692741"/>
              <a:gd name="connsiteY1930" fmla="*/ 1717873 h 2685325"/>
              <a:gd name="connsiteX1931" fmla="*/ 1322576 w 2692741"/>
              <a:gd name="connsiteY1931" fmla="*/ 1689621 h 2685325"/>
              <a:gd name="connsiteX1932" fmla="*/ 773858 w 2692741"/>
              <a:gd name="connsiteY1932" fmla="*/ 1661369 h 2685325"/>
              <a:gd name="connsiteX1933" fmla="*/ 745607 w 2692741"/>
              <a:gd name="connsiteY1933" fmla="*/ 1689620 h 2685325"/>
              <a:gd name="connsiteX1934" fmla="*/ 773858 w 2692741"/>
              <a:gd name="connsiteY1934" fmla="*/ 1717872 h 2685325"/>
              <a:gd name="connsiteX1935" fmla="*/ 802110 w 2692741"/>
              <a:gd name="connsiteY1935" fmla="*/ 1689620 h 2685325"/>
              <a:gd name="connsiteX1936" fmla="*/ 1918883 w 2692741"/>
              <a:gd name="connsiteY1936" fmla="*/ 1661369 h 2685325"/>
              <a:gd name="connsiteX1937" fmla="*/ 1890632 w 2692741"/>
              <a:gd name="connsiteY1937" fmla="*/ 1689620 h 2685325"/>
              <a:gd name="connsiteX1938" fmla="*/ 1918883 w 2692741"/>
              <a:gd name="connsiteY1938" fmla="*/ 1717872 h 2685325"/>
              <a:gd name="connsiteX1939" fmla="*/ 1947135 w 2692741"/>
              <a:gd name="connsiteY1939" fmla="*/ 1689620 h 2685325"/>
              <a:gd name="connsiteX1940" fmla="*/ 1967607 w 2692741"/>
              <a:gd name="connsiteY1940" fmla="*/ 1612645 h 2685325"/>
              <a:gd name="connsiteX1941" fmla="*/ 1942678 w 2692741"/>
              <a:gd name="connsiteY1941" fmla="*/ 1637574 h 2685325"/>
              <a:gd name="connsiteX1942" fmla="*/ 1970929 w 2692741"/>
              <a:gd name="connsiteY1942" fmla="*/ 1665825 h 2685325"/>
              <a:gd name="connsiteX1943" fmla="*/ 1995858 w 2692741"/>
              <a:gd name="connsiteY1943" fmla="*/ 1640896 h 2685325"/>
              <a:gd name="connsiteX1944" fmla="*/ 725134 w 2692741"/>
              <a:gd name="connsiteY1944" fmla="*/ 1612645 h 2685325"/>
              <a:gd name="connsiteX1945" fmla="*/ 696883 w 2692741"/>
              <a:gd name="connsiteY1945" fmla="*/ 1640896 h 2685325"/>
              <a:gd name="connsiteX1946" fmla="*/ 721812 w 2692741"/>
              <a:gd name="connsiteY1946" fmla="*/ 1665825 h 2685325"/>
              <a:gd name="connsiteX1947" fmla="*/ 750063 w 2692741"/>
              <a:gd name="connsiteY1947" fmla="*/ 1637574 h 2685325"/>
              <a:gd name="connsiteX1948" fmla="*/ 2488078 w 2692741"/>
              <a:gd name="connsiteY1948" fmla="*/ 1612642 h 2685325"/>
              <a:gd name="connsiteX1949" fmla="*/ 2459827 w 2692741"/>
              <a:gd name="connsiteY1949" fmla="*/ 1640894 h 2685325"/>
              <a:gd name="connsiteX1950" fmla="*/ 2488077 w 2692741"/>
              <a:gd name="connsiteY1950" fmla="*/ 1669144 h 2685325"/>
              <a:gd name="connsiteX1951" fmla="*/ 2516329 w 2692741"/>
              <a:gd name="connsiteY1951" fmla="*/ 1640893 h 2685325"/>
              <a:gd name="connsiteX1952" fmla="*/ 204663 w 2692741"/>
              <a:gd name="connsiteY1952" fmla="*/ 1612642 h 2685325"/>
              <a:gd name="connsiteX1953" fmla="*/ 176412 w 2692741"/>
              <a:gd name="connsiteY1953" fmla="*/ 1640893 h 2685325"/>
              <a:gd name="connsiteX1954" fmla="*/ 204664 w 2692741"/>
              <a:gd name="connsiteY1954" fmla="*/ 1669144 h 2685325"/>
              <a:gd name="connsiteX1955" fmla="*/ 232915 w 2692741"/>
              <a:gd name="connsiteY1955" fmla="*/ 1640894 h 2685325"/>
              <a:gd name="connsiteX1956" fmla="*/ 2383985 w 2692741"/>
              <a:gd name="connsiteY1956" fmla="*/ 1612642 h 2685325"/>
              <a:gd name="connsiteX1957" fmla="*/ 2355733 w 2692741"/>
              <a:gd name="connsiteY1957" fmla="*/ 1640893 h 2685325"/>
              <a:gd name="connsiteX1958" fmla="*/ 2383985 w 2692741"/>
              <a:gd name="connsiteY1958" fmla="*/ 1669145 h 2685325"/>
              <a:gd name="connsiteX1959" fmla="*/ 2412236 w 2692741"/>
              <a:gd name="connsiteY1959" fmla="*/ 1640893 h 2685325"/>
              <a:gd name="connsiteX1960" fmla="*/ 308757 w 2692741"/>
              <a:gd name="connsiteY1960" fmla="*/ 1612642 h 2685325"/>
              <a:gd name="connsiteX1961" fmla="*/ 280505 w 2692741"/>
              <a:gd name="connsiteY1961" fmla="*/ 1640893 h 2685325"/>
              <a:gd name="connsiteX1962" fmla="*/ 308757 w 2692741"/>
              <a:gd name="connsiteY1962" fmla="*/ 1669145 h 2685325"/>
              <a:gd name="connsiteX1963" fmla="*/ 337008 w 2692741"/>
              <a:gd name="connsiteY1963" fmla="*/ 1640893 h 2685325"/>
              <a:gd name="connsiteX1964" fmla="*/ 516943 w 2692741"/>
              <a:gd name="connsiteY1964" fmla="*/ 1612641 h 2685325"/>
              <a:gd name="connsiteX1965" fmla="*/ 488692 w 2692741"/>
              <a:gd name="connsiteY1965" fmla="*/ 1640893 h 2685325"/>
              <a:gd name="connsiteX1966" fmla="*/ 516943 w 2692741"/>
              <a:gd name="connsiteY1966" fmla="*/ 1669145 h 2685325"/>
              <a:gd name="connsiteX1967" fmla="*/ 545195 w 2692741"/>
              <a:gd name="connsiteY1967" fmla="*/ 1640893 h 2685325"/>
              <a:gd name="connsiteX1968" fmla="*/ 2592171 w 2692741"/>
              <a:gd name="connsiteY1968" fmla="*/ 1612641 h 2685325"/>
              <a:gd name="connsiteX1969" fmla="*/ 2563919 w 2692741"/>
              <a:gd name="connsiteY1969" fmla="*/ 1640893 h 2685325"/>
              <a:gd name="connsiteX1970" fmla="*/ 2592170 w 2692741"/>
              <a:gd name="connsiteY1970" fmla="*/ 1669144 h 2685325"/>
              <a:gd name="connsiteX1971" fmla="*/ 2620422 w 2692741"/>
              <a:gd name="connsiteY1971" fmla="*/ 1640893 h 2685325"/>
              <a:gd name="connsiteX1972" fmla="*/ 100571 w 2692741"/>
              <a:gd name="connsiteY1972" fmla="*/ 1612641 h 2685325"/>
              <a:gd name="connsiteX1973" fmla="*/ 72319 w 2692741"/>
              <a:gd name="connsiteY1973" fmla="*/ 1640893 h 2685325"/>
              <a:gd name="connsiteX1974" fmla="*/ 100571 w 2692741"/>
              <a:gd name="connsiteY1974" fmla="*/ 1669144 h 2685325"/>
              <a:gd name="connsiteX1975" fmla="*/ 128822 w 2692741"/>
              <a:gd name="connsiteY1975" fmla="*/ 1640893 h 2685325"/>
              <a:gd name="connsiteX1976" fmla="*/ 2279891 w 2692741"/>
              <a:gd name="connsiteY1976" fmla="*/ 1612641 h 2685325"/>
              <a:gd name="connsiteX1977" fmla="*/ 2251639 w 2692741"/>
              <a:gd name="connsiteY1977" fmla="*/ 1640893 h 2685325"/>
              <a:gd name="connsiteX1978" fmla="*/ 2279891 w 2692741"/>
              <a:gd name="connsiteY1978" fmla="*/ 1669145 h 2685325"/>
              <a:gd name="connsiteX1979" fmla="*/ 2308143 w 2692741"/>
              <a:gd name="connsiteY1979" fmla="*/ 1640893 h 2685325"/>
              <a:gd name="connsiteX1980" fmla="*/ 412850 w 2692741"/>
              <a:gd name="connsiteY1980" fmla="*/ 1612641 h 2685325"/>
              <a:gd name="connsiteX1981" fmla="*/ 384599 w 2692741"/>
              <a:gd name="connsiteY1981" fmla="*/ 1640893 h 2685325"/>
              <a:gd name="connsiteX1982" fmla="*/ 412850 w 2692741"/>
              <a:gd name="connsiteY1982" fmla="*/ 1669145 h 2685325"/>
              <a:gd name="connsiteX1983" fmla="*/ 441102 w 2692741"/>
              <a:gd name="connsiteY1983" fmla="*/ 1640893 h 2685325"/>
              <a:gd name="connsiteX1984" fmla="*/ 2175798 w 2692741"/>
              <a:gd name="connsiteY1984" fmla="*/ 1612641 h 2685325"/>
              <a:gd name="connsiteX1985" fmla="*/ 2147546 w 2692741"/>
              <a:gd name="connsiteY1985" fmla="*/ 1640893 h 2685325"/>
              <a:gd name="connsiteX1986" fmla="*/ 2175798 w 2692741"/>
              <a:gd name="connsiteY1986" fmla="*/ 1669145 h 2685325"/>
              <a:gd name="connsiteX1987" fmla="*/ 2204050 w 2692741"/>
              <a:gd name="connsiteY1987" fmla="*/ 1640893 h 2685325"/>
              <a:gd name="connsiteX1988" fmla="*/ 621037 w 2692741"/>
              <a:gd name="connsiteY1988" fmla="*/ 1612641 h 2685325"/>
              <a:gd name="connsiteX1989" fmla="*/ 592785 w 2692741"/>
              <a:gd name="connsiteY1989" fmla="*/ 1640893 h 2685325"/>
              <a:gd name="connsiteX1990" fmla="*/ 621041 w 2692741"/>
              <a:gd name="connsiteY1990" fmla="*/ 1669149 h 2685325"/>
              <a:gd name="connsiteX1991" fmla="*/ 649293 w 2692741"/>
              <a:gd name="connsiteY1991" fmla="*/ 1640897 h 2685325"/>
              <a:gd name="connsiteX1992" fmla="*/ 2071704 w 2692741"/>
              <a:gd name="connsiteY1992" fmla="*/ 1612641 h 2685325"/>
              <a:gd name="connsiteX1993" fmla="*/ 2043448 w 2692741"/>
              <a:gd name="connsiteY1993" fmla="*/ 1640897 h 2685325"/>
              <a:gd name="connsiteX1994" fmla="*/ 2071700 w 2692741"/>
              <a:gd name="connsiteY1994" fmla="*/ 1669149 h 2685325"/>
              <a:gd name="connsiteX1995" fmla="*/ 2099956 w 2692741"/>
              <a:gd name="connsiteY1995" fmla="*/ 1640893 h 2685325"/>
              <a:gd name="connsiteX1996" fmla="*/ 1554557 w 2692741"/>
              <a:gd name="connsiteY1996" fmla="*/ 1609323 h 2685325"/>
              <a:gd name="connsiteX1997" fmla="*/ 1526306 w 2692741"/>
              <a:gd name="connsiteY1997" fmla="*/ 1637575 h 2685325"/>
              <a:gd name="connsiteX1998" fmla="*/ 1554557 w 2692741"/>
              <a:gd name="connsiteY1998" fmla="*/ 1665826 h 2685325"/>
              <a:gd name="connsiteX1999" fmla="*/ 1582809 w 2692741"/>
              <a:gd name="connsiteY1999" fmla="*/ 1637575 h 2685325"/>
              <a:gd name="connsiteX2000" fmla="*/ 1138184 w 2692741"/>
              <a:gd name="connsiteY2000" fmla="*/ 1609323 h 2685325"/>
              <a:gd name="connsiteX2001" fmla="*/ 1109933 w 2692741"/>
              <a:gd name="connsiteY2001" fmla="*/ 1637575 h 2685325"/>
              <a:gd name="connsiteX2002" fmla="*/ 1138184 w 2692741"/>
              <a:gd name="connsiteY2002" fmla="*/ 1665826 h 2685325"/>
              <a:gd name="connsiteX2003" fmla="*/ 1166436 w 2692741"/>
              <a:gd name="connsiteY2003" fmla="*/ 1637575 h 2685325"/>
              <a:gd name="connsiteX2004" fmla="*/ 1762744 w 2692741"/>
              <a:gd name="connsiteY2004" fmla="*/ 1609323 h 2685325"/>
              <a:gd name="connsiteX2005" fmla="*/ 1734492 w 2692741"/>
              <a:gd name="connsiteY2005" fmla="*/ 1637574 h 2685325"/>
              <a:gd name="connsiteX2006" fmla="*/ 1762744 w 2692741"/>
              <a:gd name="connsiteY2006" fmla="*/ 1665826 h 2685325"/>
              <a:gd name="connsiteX2007" fmla="*/ 1790996 w 2692741"/>
              <a:gd name="connsiteY2007" fmla="*/ 1637575 h 2685325"/>
              <a:gd name="connsiteX2008" fmla="*/ 1450464 w 2692741"/>
              <a:gd name="connsiteY2008" fmla="*/ 1609323 h 2685325"/>
              <a:gd name="connsiteX2009" fmla="*/ 1422213 w 2692741"/>
              <a:gd name="connsiteY2009" fmla="*/ 1637574 h 2685325"/>
              <a:gd name="connsiteX2010" fmla="*/ 1450464 w 2692741"/>
              <a:gd name="connsiteY2010" fmla="*/ 1665826 h 2685325"/>
              <a:gd name="connsiteX2011" fmla="*/ 1478716 w 2692741"/>
              <a:gd name="connsiteY2011" fmla="*/ 1637575 h 2685325"/>
              <a:gd name="connsiteX2012" fmla="*/ 1346371 w 2692741"/>
              <a:gd name="connsiteY2012" fmla="*/ 1609323 h 2685325"/>
              <a:gd name="connsiteX2013" fmla="*/ 1318119 w 2692741"/>
              <a:gd name="connsiteY2013" fmla="*/ 1637574 h 2685325"/>
              <a:gd name="connsiteX2014" fmla="*/ 1346371 w 2692741"/>
              <a:gd name="connsiteY2014" fmla="*/ 1665826 h 2685325"/>
              <a:gd name="connsiteX2015" fmla="*/ 1374623 w 2692741"/>
              <a:gd name="connsiteY2015" fmla="*/ 1637575 h 2685325"/>
              <a:gd name="connsiteX2016" fmla="*/ 825904 w 2692741"/>
              <a:gd name="connsiteY2016" fmla="*/ 1609323 h 2685325"/>
              <a:gd name="connsiteX2017" fmla="*/ 797653 w 2692741"/>
              <a:gd name="connsiteY2017" fmla="*/ 1637574 h 2685325"/>
              <a:gd name="connsiteX2018" fmla="*/ 825904 w 2692741"/>
              <a:gd name="connsiteY2018" fmla="*/ 1665826 h 2685325"/>
              <a:gd name="connsiteX2019" fmla="*/ 854156 w 2692741"/>
              <a:gd name="connsiteY2019" fmla="*/ 1637574 h 2685325"/>
              <a:gd name="connsiteX2020" fmla="*/ 1034091 w 2692741"/>
              <a:gd name="connsiteY2020" fmla="*/ 1609323 h 2685325"/>
              <a:gd name="connsiteX2021" fmla="*/ 1005839 w 2692741"/>
              <a:gd name="connsiteY2021" fmla="*/ 1637574 h 2685325"/>
              <a:gd name="connsiteX2022" fmla="*/ 1034091 w 2692741"/>
              <a:gd name="connsiteY2022" fmla="*/ 1665826 h 2685325"/>
              <a:gd name="connsiteX2023" fmla="*/ 1062343 w 2692741"/>
              <a:gd name="connsiteY2023" fmla="*/ 1637575 h 2685325"/>
              <a:gd name="connsiteX2024" fmla="*/ 1658651 w 2692741"/>
              <a:gd name="connsiteY2024" fmla="*/ 1609323 h 2685325"/>
              <a:gd name="connsiteX2025" fmla="*/ 1630399 w 2692741"/>
              <a:gd name="connsiteY2025" fmla="*/ 1637575 h 2685325"/>
              <a:gd name="connsiteX2026" fmla="*/ 1658651 w 2692741"/>
              <a:gd name="connsiteY2026" fmla="*/ 1665826 h 2685325"/>
              <a:gd name="connsiteX2027" fmla="*/ 1686902 w 2692741"/>
              <a:gd name="connsiteY2027" fmla="*/ 1637575 h 2685325"/>
              <a:gd name="connsiteX2028" fmla="*/ 929998 w 2692741"/>
              <a:gd name="connsiteY2028" fmla="*/ 1609323 h 2685325"/>
              <a:gd name="connsiteX2029" fmla="*/ 901746 w 2692741"/>
              <a:gd name="connsiteY2029" fmla="*/ 1637575 h 2685325"/>
              <a:gd name="connsiteX2030" fmla="*/ 929997 w 2692741"/>
              <a:gd name="connsiteY2030" fmla="*/ 1665826 h 2685325"/>
              <a:gd name="connsiteX2031" fmla="*/ 958249 w 2692741"/>
              <a:gd name="connsiteY2031" fmla="*/ 1637574 h 2685325"/>
              <a:gd name="connsiteX2032" fmla="*/ 1242278 w 2692741"/>
              <a:gd name="connsiteY2032" fmla="*/ 1609323 h 2685325"/>
              <a:gd name="connsiteX2033" fmla="*/ 1214026 w 2692741"/>
              <a:gd name="connsiteY2033" fmla="*/ 1637575 h 2685325"/>
              <a:gd name="connsiteX2034" fmla="*/ 1242277 w 2692741"/>
              <a:gd name="connsiteY2034" fmla="*/ 1665826 h 2685325"/>
              <a:gd name="connsiteX2035" fmla="*/ 1270529 w 2692741"/>
              <a:gd name="connsiteY2035" fmla="*/ 1637574 h 2685325"/>
              <a:gd name="connsiteX2036" fmla="*/ 1866837 w 2692741"/>
              <a:gd name="connsiteY2036" fmla="*/ 1609323 h 2685325"/>
              <a:gd name="connsiteX2037" fmla="*/ 1838585 w 2692741"/>
              <a:gd name="connsiteY2037" fmla="*/ 1637574 h 2685325"/>
              <a:gd name="connsiteX2038" fmla="*/ 1866837 w 2692741"/>
              <a:gd name="connsiteY2038" fmla="*/ 1665826 h 2685325"/>
              <a:gd name="connsiteX2039" fmla="*/ 1895089 w 2692741"/>
              <a:gd name="connsiteY2039" fmla="*/ 1637574 h 2685325"/>
              <a:gd name="connsiteX2040" fmla="*/ 777180 w 2692741"/>
              <a:gd name="connsiteY2040" fmla="*/ 1560599 h 2685325"/>
              <a:gd name="connsiteX2041" fmla="*/ 748929 w 2692741"/>
              <a:gd name="connsiteY2041" fmla="*/ 1588851 h 2685325"/>
              <a:gd name="connsiteX2042" fmla="*/ 773858 w 2692741"/>
              <a:gd name="connsiteY2042" fmla="*/ 1613780 h 2685325"/>
              <a:gd name="connsiteX2043" fmla="*/ 802109 w 2692741"/>
              <a:gd name="connsiteY2043" fmla="*/ 1585528 h 2685325"/>
              <a:gd name="connsiteX2044" fmla="*/ 1915561 w 2692741"/>
              <a:gd name="connsiteY2044" fmla="*/ 1560599 h 2685325"/>
              <a:gd name="connsiteX2045" fmla="*/ 1890632 w 2692741"/>
              <a:gd name="connsiteY2045" fmla="*/ 1585528 h 2685325"/>
              <a:gd name="connsiteX2046" fmla="*/ 1918884 w 2692741"/>
              <a:gd name="connsiteY2046" fmla="*/ 1613780 h 2685325"/>
              <a:gd name="connsiteX2047" fmla="*/ 1943812 w 2692741"/>
              <a:gd name="connsiteY2047" fmla="*/ 1588851 h 2685325"/>
              <a:gd name="connsiteX2048" fmla="*/ 2540125 w 2692741"/>
              <a:gd name="connsiteY2048" fmla="*/ 1560595 h 2685325"/>
              <a:gd name="connsiteX2049" fmla="*/ 2511873 w 2692741"/>
              <a:gd name="connsiteY2049" fmla="*/ 1588847 h 2685325"/>
              <a:gd name="connsiteX2050" fmla="*/ 2540124 w 2692741"/>
              <a:gd name="connsiteY2050" fmla="*/ 1617098 h 2685325"/>
              <a:gd name="connsiteX2051" fmla="*/ 2568375 w 2692741"/>
              <a:gd name="connsiteY2051" fmla="*/ 1588846 h 2685325"/>
              <a:gd name="connsiteX2052" fmla="*/ 152616 w 2692741"/>
              <a:gd name="connsiteY2052" fmla="*/ 1560595 h 2685325"/>
              <a:gd name="connsiteX2053" fmla="*/ 124366 w 2692741"/>
              <a:gd name="connsiteY2053" fmla="*/ 1588846 h 2685325"/>
              <a:gd name="connsiteX2054" fmla="*/ 152617 w 2692741"/>
              <a:gd name="connsiteY2054" fmla="*/ 1617098 h 2685325"/>
              <a:gd name="connsiteX2055" fmla="*/ 180868 w 2692741"/>
              <a:gd name="connsiteY2055" fmla="*/ 1588847 h 2685325"/>
              <a:gd name="connsiteX2056" fmla="*/ 2436031 w 2692741"/>
              <a:gd name="connsiteY2056" fmla="*/ 1560595 h 2685325"/>
              <a:gd name="connsiteX2057" fmla="*/ 2407780 w 2692741"/>
              <a:gd name="connsiteY2057" fmla="*/ 1588847 h 2685325"/>
              <a:gd name="connsiteX2058" fmla="*/ 2436031 w 2692741"/>
              <a:gd name="connsiteY2058" fmla="*/ 1617098 h 2685325"/>
              <a:gd name="connsiteX2059" fmla="*/ 2464283 w 2692741"/>
              <a:gd name="connsiteY2059" fmla="*/ 1588847 h 2685325"/>
              <a:gd name="connsiteX2060" fmla="*/ 256710 w 2692741"/>
              <a:gd name="connsiteY2060" fmla="*/ 1560595 h 2685325"/>
              <a:gd name="connsiteX2061" fmla="*/ 228458 w 2692741"/>
              <a:gd name="connsiteY2061" fmla="*/ 1588847 h 2685325"/>
              <a:gd name="connsiteX2062" fmla="*/ 256710 w 2692741"/>
              <a:gd name="connsiteY2062" fmla="*/ 1617098 h 2685325"/>
              <a:gd name="connsiteX2063" fmla="*/ 284962 w 2692741"/>
              <a:gd name="connsiteY2063" fmla="*/ 1588847 h 2685325"/>
              <a:gd name="connsiteX2064" fmla="*/ 2331938 w 2692741"/>
              <a:gd name="connsiteY2064" fmla="*/ 1560595 h 2685325"/>
              <a:gd name="connsiteX2065" fmla="*/ 2303686 w 2692741"/>
              <a:gd name="connsiteY2065" fmla="*/ 1588847 h 2685325"/>
              <a:gd name="connsiteX2066" fmla="*/ 2331938 w 2692741"/>
              <a:gd name="connsiteY2066" fmla="*/ 1617098 h 2685325"/>
              <a:gd name="connsiteX2067" fmla="*/ 2360189 w 2692741"/>
              <a:gd name="connsiteY2067" fmla="*/ 1588846 h 2685325"/>
              <a:gd name="connsiteX2068" fmla="*/ 360804 w 2692741"/>
              <a:gd name="connsiteY2068" fmla="*/ 1560595 h 2685325"/>
              <a:gd name="connsiteX2069" fmla="*/ 332552 w 2692741"/>
              <a:gd name="connsiteY2069" fmla="*/ 1588846 h 2685325"/>
              <a:gd name="connsiteX2070" fmla="*/ 360804 w 2692741"/>
              <a:gd name="connsiteY2070" fmla="*/ 1617098 h 2685325"/>
              <a:gd name="connsiteX2071" fmla="*/ 389055 w 2692741"/>
              <a:gd name="connsiteY2071" fmla="*/ 1588846 h 2685325"/>
              <a:gd name="connsiteX2072" fmla="*/ 464897 w 2692741"/>
              <a:gd name="connsiteY2072" fmla="*/ 1560595 h 2685325"/>
              <a:gd name="connsiteX2073" fmla="*/ 436645 w 2692741"/>
              <a:gd name="connsiteY2073" fmla="*/ 1588846 h 2685325"/>
              <a:gd name="connsiteX2074" fmla="*/ 464897 w 2692741"/>
              <a:gd name="connsiteY2074" fmla="*/ 1617098 h 2685325"/>
              <a:gd name="connsiteX2075" fmla="*/ 493148 w 2692741"/>
              <a:gd name="connsiteY2075" fmla="*/ 1588846 h 2685325"/>
              <a:gd name="connsiteX2076" fmla="*/ 2227844 w 2692741"/>
              <a:gd name="connsiteY2076" fmla="*/ 1560595 h 2685325"/>
              <a:gd name="connsiteX2077" fmla="*/ 2199593 w 2692741"/>
              <a:gd name="connsiteY2077" fmla="*/ 1588846 h 2685325"/>
              <a:gd name="connsiteX2078" fmla="*/ 2227844 w 2692741"/>
              <a:gd name="connsiteY2078" fmla="*/ 1617098 h 2685325"/>
              <a:gd name="connsiteX2079" fmla="*/ 2256096 w 2692741"/>
              <a:gd name="connsiteY2079" fmla="*/ 1588846 h 2685325"/>
              <a:gd name="connsiteX2080" fmla="*/ 2644217 w 2692741"/>
              <a:gd name="connsiteY2080" fmla="*/ 1560595 h 2685325"/>
              <a:gd name="connsiteX2081" fmla="*/ 2615966 w 2692741"/>
              <a:gd name="connsiteY2081" fmla="*/ 1588846 h 2685325"/>
              <a:gd name="connsiteX2082" fmla="*/ 2644217 w 2692741"/>
              <a:gd name="connsiteY2082" fmla="*/ 1617098 h 2685325"/>
              <a:gd name="connsiteX2083" fmla="*/ 2672469 w 2692741"/>
              <a:gd name="connsiteY2083" fmla="*/ 1588846 h 2685325"/>
              <a:gd name="connsiteX2084" fmla="*/ 48524 w 2692741"/>
              <a:gd name="connsiteY2084" fmla="*/ 1560594 h 2685325"/>
              <a:gd name="connsiteX2085" fmla="*/ 20273 w 2692741"/>
              <a:gd name="connsiteY2085" fmla="*/ 1588846 h 2685325"/>
              <a:gd name="connsiteX2086" fmla="*/ 48524 w 2692741"/>
              <a:gd name="connsiteY2086" fmla="*/ 1617098 h 2685325"/>
              <a:gd name="connsiteX2087" fmla="*/ 76776 w 2692741"/>
              <a:gd name="connsiteY2087" fmla="*/ 1588846 h 2685325"/>
              <a:gd name="connsiteX2088" fmla="*/ 673084 w 2692741"/>
              <a:gd name="connsiteY2088" fmla="*/ 1560594 h 2685325"/>
              <a:gd name="connsiteX2089" fmla="*/ 644832 w 2692741"/>
              <a:gd name="connsiteY2089" fmla="*/ 1588846 h 2685325"/>
              <a:gd name="connsiteX2090" fmla="*/ 673088 w 2692741"/>
              <a:gd name="connsiteY2090" fmla="*/ 1617102 h 2685325"/>
              <a:gd name="connsiteX2091" fmla="*/ 701339 w 2692741"/>
              <a:gd name="connsiteY2091" fmla="*/ 1588850 h 2685325"/>
              <a:gd name="connsiteX2092" fmla="*/ 2019658 w 2692741"/>
              <a:gd name="connsiteY2092" fmla="*/ 1560594 h 2685325"/>
              <a:gd name="connsiteX2093" fmla="*/ 1991402 w 2692741"/>
              <a:gd name="connsiteY2093" fmla="*/ 1588850 h 2685325"/>
              <a:gd name="connsiteX2094" fmla="*/ 2019653 w 2692741"/>
              <a:gd name="connsiteY2094" fmla="*/ 1617102 h 2685325"/>
              <a:gd name="connsiteX2095" fmla="*/ 2047909 w 2692741"/>
              <a:gd name="connsiteY2095" fmla="*/ 1588846 h 2685325"/>
              <a:gd name="connsiteX2096" fmla="*/ 568990 w 2692741"/>
              <a:gd name="connsiteY2096" fmla="*/ 1560594 h 2685325"/>
              <a:gd name="connsiteX2097" fmla="*/ 540738 w 2692741"/>
              <a:gd name="connsiteY2097" fmla="*/ 1588846 h 2685325"/>
              <a:gd name="connsiteX2098" fmla="*/ 568990 w 2692741"/>
              <a:gd name="connsiteY2098" fmla="*/ 1617098 h 2685325"/>
              <a:gd name="connsiteX2099" fmla="*/ 597242 w 2692741"/>
              <a:gd name="connsiteY2099" fmla="*/ 1588846 h 2685325"/>
              <a:gd name="connsiteX2100" fmla="*/ 2123751 w 2692741"/>
              <a:gd name="connsiteY2100" fmla="*/ 1560594 h 2685325"/>
              <a:gd name="connsiteX2101" fmla="*/ 2095499 w 2692741"/>
              <a:gd name="connsiteY2101" fmla="*/ 1588846 h 2685325"/>
              <a:gd name="connsiteX2102" fmla="*/ 2123751 w 2692741"/>
              <a:gd name="connsiteY2102" fmla="*/ 1617098 h 2685325"/>
              <a:gd name="connsiteX2103" fmla="*/ 2152003 w 2692741"/>
              <a:gd name="connsiteY2103" fmla="*/ 1588846 h 2685325"/>
              <a:gd name="connsiteX2104" fmla="*/ 1502511 w 2692741"/>
              <a:gd name="connsiteY2104" fmla="*/ 1557276 h 2685325"/>
              <a:gd name="connsiteX2105" fmla="*/ 1474259 w 2692741"/>
              <a:gd name="connsiteY2105" fmla="*/ 1585528 h 2685325"/>
              <a:gd name="connsiteX2106" fmla="*/ 1502511 w 2692741"/>
              <a:gd name="connsiteY2106" fmla="*/ 1613780 h 2685325"/>
              <a:gd name="connsiteX2107" fmla="*/ 1530762 w 2692741"/>
              <a:gd name="connsiteY2107" fmla="*/ 1585528 h 2685325"/>
              <a:gd name="connsiteX2108" fmla="*/ 1086137 w 2692741"/>
              <a:gd name="connsiteY2108" fmla="*/ 1557276 h 2685325"/>
              <a:gd name="connsiteX2109" fmla="*/ 1057886 w 2692741"/>
              <a:gd name="connsiteY2109" fmla="*/ 1585528 h 2685325"/>
              <a:gd name="connsiteX2110" fmla="*/ 1086138 w 2692741"/>
              <a:gd name="connsiteY2110" fmla="*/ 1613780 h 2685325"/>
              <a:gd name="connsiteX2111" fmla="*/ 1114389 w 2692741"/>
              <a:gd name="connsiteY2111" fmla="*/ 1585528 h 2685325"/>
              <a:gd name="connsiteX2112" fmla="*/ 1606604 w 2692741"/>
              <a:gd name="connsiteY2112" fmla="*/ 1557276 h 2685325"/>
              <a:gd name="connsiteX2113" fmla="*/ 1578352 w 2692741"/>
              <a:gd name="connsiteY2113" fmla="*/ 1585528 h 2685325"/>
              <a:gd name="connsiteX2114" fmla="*/ 1606604 w 2692741"/>
              <a:gd name="connsiteY2114" fmla="*/ 1613780 h 2685325"/>
              <a:gd name="connsiteX2115" fmla="*/ 1634856 w 2692741"/>
              <a:gd name="connsiteY2115" fmla="*/ 1585528 h 2685325"/>
              <a:gd name="connsiteX2116" fmla="*/ 1398417 w 2692741"/>
              <a:gd name="connsiteY2116" fmla="*/ 1557276 h 2685325"/>
              <a:gd name="connsiteX2117" fmla="*/ 1370166 w 2692741"/>
              <a:gd name="connsiteY2117" fmla="*/ 1585528 h 2685325"/>
              <a:gd name="connsiteX2118" fmla="*/ 1398418 w 2692741"/>
              <a:gd name="connsiteY2118" fmla="*/ 1613779 h 2685325"/>
              <a:gd name="connsiteX2119" fmla="*/ 1426669 w 2692741"/>
              <a:gd name="connsiteY2119" fmla="*/ 1585528 h 2685325"/>
              <a:gd name="connsiteX2120" fmla="*/ 1294324 w 2692741"/>
              <a:gd name="connsiteY2120" fmla="*/ 1557276 h 2685325"/>
              <a:gd name="connsiteX2121" fmla="*/ 1266073 w 2692741"/>
              <a:gd name="connsiteY2121" fmla="*/ 1585528 h 2685325"/>
              <a:gd name="connsiteX2122" fmla="*/ 1294324 w 2692741"/>
              <a:gd name="connsiteY2122" fmla="*/ 1613779 h 2685325"/>
              <a:gd name="connsiteX2123" fmla="*/ 1322576 w 2692741"/>
              <a:gd name="connsiteY2123" fmla="*/ 1585528 h 2685325"/>
              <a:gd name="connsiteX2124" fmla="*/ 1814791 w 2692741"/>
              <a:gd name="connsiteY2124" fmla="*/ 1557276 h 2685325"/>
              <a:gd name="connsiteX2125" fmla="*/ 1786539 w 2692741"/>
              <a:gd name="connsiteY2125" fmla="*/ 1585528 h 2685325"/>
              <a:gd name="connsiteX2126" fmla="*/ 1814791 w 2692741"/>
              <a:gd name="connsiteY2126" fmla="*/ 1613780 h 2685325"/>
              <a:gd name="connsiteX2127" fmla="*/ 1843042 w 2692741"/>
              <a:gd name="connsiteY2127" fmla="*/ 1585528 h 2685325"/>
              <a:gd name="connsiteX2128" fmla="*/ 1190231 w 2692741"/>
              <a:gd name="connsiteY2128" fmla="*/ 1557276 h 2685325"/>
              <a:gd name="connsiteX2129" fmla="*/ 1161979 w 2692741"/>
              <a:gd name="connsiteY2129" fmla="*/ 1585528 h 2685325"/>
              <a:gd name="connsiteX2130" fmla="*/ 1190231 w 2692741"/>
              <a:gd name="connsiteY2130" fmla="*/ 1613780 h 2685325"/>
              <a:gd name="connsiteX2131" fmla="*/ 1218483 w 2692741"/>
              <a:gd name="connsiteY2131" fmla="*/ 1585528 h 2685325"/>
              <a:gd name="connsiteX2132" fmla="*/ 1710697 w 2692741"/>
              <a:gd name="connsiteY2132" fmla="*/ 1557276 h 2685325"/>
              <a:gd name="connsiteX2133" fmla="*/ 1682446 w 2692741"/>
              <a:gd name="connsiteY2133" fmla="*/ 1585528 h 2685325"/>
              <a:gd name="connsiteX2134" fmla="*/ 1710697 w 2692741"/>
              <a:gd name="connsiteY2134" fmla="*/ 1613779 h 2685325"/>
              <a:gd name="connsiteX2135" fmla="*/ 1738949 w 2692741"/>
              <a:gd name="connsiteY2135" fmla="*/ 1585528 h 2685325"/>
              <a:gd name="connsiteX2136" fmla="*/ 982044 w 2692741"/>
              <a:gd name="connsiteY2136" fmla="*/ 1557276 h 2685325"/>
              <a:gd name="connsiteX2137" fmla="*/ 953793 w 2692741"/>
              <a:gd name="connsiteY2137" fmla="*/ 1585528 h 2685325"/>
              <a:gd name="connsiteX2138" fmla="*/ 982044 w 2692741"/>
              <a:gd name="connsiteY2138" fmla="*/ 1613779 h 2685325"/>
              <a:gd name="connsiteX2139" fmla="*/ 1010296 w 2692741"/>
              <a:gd name="connsiteY2139" fmla="*/ 1585528 h 2685325"/>
              <a:gd name="connsiteX2140" fmla="*/ 877951 w 2692741"/>
              <a:gd name="connsiteY2140" fmla="*/ 1557276 h 2685325"/>
              <a:gd name="connsiteX2141" fmla="*/ 849699 w 2692741"/>
              <a:gd name="connsiteY2141" fmla="*/ 1585528 h 2685325"/>
              <a:gd name="connsiteX2142" fmla="*/ 877951 w 2692741"/>
              <a:gd name="connsiteY2142" fmla="*/ 1613779 h 2685325"/>
              <a:gd name="connsiteX2143" fmla="*/ 906203 w 2692741"/>
              <a:gd name="connsiteY2143" fmla="*/ 1585528 h 2685325"/>
              <a:gd name="connsiteX2144" fmla="*/ 1863514 w 2692741"/>
              <a:gd name="connsiteY2144" fmla="*/ 1508552 h 2685325"/>
              <a:gd name="connsiteX2145" fmla="*/ 1838585 w 2692741"/>
              <a:gd name="connsiteY2145" fmla="*/ 1533481 h 2685325"/>
              <a:gd name="connsiteX2146" fmla="*/ 1866837 w 2692741"/>
              <a:gd name="connsiteY2146" fmla="*/ 1561733 h 2685325"/>
              <a:gd name="connsiteX2147" fmla="*/ 1891766 w 2692741"/>
              <a:gd name="connsiteY2147" fmla="*/ 1536804 h 2685325"/>
              <a:gd name="connsiteX2148" fmla="*/ 829227 w 2692741"/>
              <a:gd name="connsiteY2148" fmla="*/ 1508552 h 2685325"/>
              <a:gd name="connsiteX2149" fmla="*/ 800975 w 2692741"/>
              <a:gd name="connsiteY2149" fmla="*/ 1536804 h 2685325"/>
              <a:gd name="connsiteX2150" fmla="*/ 825904 w 2692741"/>
              <a:gd name="connsiteY2150" fmla="*/ 1561733 h 2685325"/>
              <a:gd name="connsiteX2151" fmla="*/ 854156 w 2692741"/>
              <a:gd name="connsiteY2151" fmla="*/ 1533481 h 2685325"/>
              <a:gd name="connsiteX2152" fmla="*/ 2592172 w 2692741"/>
              <a:gd name="connsiteY2152" fmla="*/ 1508549 h 2685325"/>
              <a:gd name="connsiteX2153" fmla="*/ 2563920 w 2692741"/>
              <a:gd name="connsiteY2153" fmla="*/ 1536800 h 2685325"/>
              <a:gd name="connsiteX2154" fmla="*/ 2592170 w 2692741"/>
              <a:gd name="connsiteY2154" fmla="*/ 1565051 h 2685325"/>
              <a:gd name="connsiteX2155" fmla="*/ 2620422 w 2692741"/>
              <a:gd name="connsiteY2155" fmla="*/ 1536799 h 2685325"/>
              <a:gd name="connsiteX2156" fmla="*/ 100570 w 2692741"/>
              <a:gd name="connsiteY2156" fmla="*/ 1508549 h 2685325"/>
              <a:gd name="connsiteX2157" fmla="*/ 72319 w 2692741"/>
              <a:gd name="connsiteY2157" fmla="*/ 1536799 h 2685325"/>
              <a:gd name="connsiteX2158" fmla="*/ 100571 w 2692741"/>
              <a:gd name="connsiteY2158" fmla="*/ 1565051 h 2685325"/>
              <a:gd name="connsiteX2159" fmla="*/ 128821 w 2692741"/>
              <a:gd name="connsiteY2159" fmla="*/ 1536800 h 2685325"/>
              <a:gd name="connsiteX2160" fmla="*/ 2488078 w 2692741"/>
              <a:gd name="connsiteY2160" fmla="*/ 1508548 h 2685325"/>
              <a:gd name="connsiteX2161" fmla="*/ 2459826 w 2692741"/>
              <a:gd name="connsiteY2161" fmla="*/ 1536800 h 2685325"/>
              <a:gd name="connsiteX2162" fmla="*/ 2488078 w 2692741"/>
              <a:gd name="connsiteY2162" fmla="*/ 1565052 h 2685325"/>
              <a:gd name="connsiteX2163" fmla="*/ 2516330 w 2692741"/>
              <a:gd name="connsiteY2163" fmla="*/ 1536800 h 2685325"/>
              <a:gd name="connsiteX2164" fmla="*/ 204664 w 2692741"/>
              <a:gd name="connsiteY2164" fmla="*/ 1508548 h 2685325"/>
              <a:gd name="connsiteX2165" fmla="*/ 176412 w 2692741"/>
              <a:gd name="connsiteY2165" fmla="*/ 1536800 h 2685325"/>
              <a:gd name="connsiteX2166" fmla="*/ 204663 w 2692741"/>
              <a:gd name="connsiteY2166" fmla="*/ 1565052 h 2685325"/>
              <a:gd name="connsiteX2167" fmla="*/ 232915 w 2692741"/>
              <a:gd name="connsiteY2167" fmla="*/ 1536800 h 2685325"/>
              <a:gd name="connsiteX2168" fmla="*/ 725130 w 2692741"/>
              <a:gd name="connsiteY2168" fmla="*/ 1508548 h 2685325"/>
              <a:gd name="connsiteX2169" fmla="*/ 696878 w 2692741"/>
              <a:gd name="connsiteY2169" fmla="*/ 1536800 h 2685325"/>
              <a:gd name="connsiteX2170" fmla="*/ 725134 w 2692741"/>
              <a:gd name="connsiteY2170" fmla="*/ 1565056 h 2685325"/>
              <a:gd name="connsiteX2171" fmla="*/ 753385 w 2692741"/>
              <a:gd name="connsiteY2171" fmla="*/ 1536804 h 2685325"/>
              <a:gd name="connsiteX2172" fmla="*/ 412850 w 2692741"/>
              <a:gd name="connsiteY2172" fmla="*/ 1508548 h 2685325"/>
              <a:gd name="connsiteX2173" fmla="*/ 384599 w 2692741"/>
              <a:gd name="connsiteY2173" fmla="*/ 1536800 h 2685325"/>
              <a:gd name="connsiteX2174" fmla="*/ 412850 w 2692741"/>
              <a:gd name="connsiteY2174" fmla="*/ 1565052 h 2685325"/>
              <a:gd name="connsiteX2175" fmla="*/ 441102 w 2692741"/>
              <a:gd name="connsiteY2175" fmla="*/ 1536800 h 2685325"/>
              <a:gd name="connsiteX2176" fmla="*/ 1967612 w 2692741"/>
              <a:gd name="connsiteY2176" fmla="*/ 1508548 h 2685325"/>
              <a:gd name="connsiteX2177" fmla="*/ 1939356 w 2692741"/>
              <a:gd name="connsiteY2177" fmla="*/ 1536804 h 2685325"/>
              <a:gd name="connsiteX2178" fmla="*/ 1967607 w 2692741"/>
              <a:gd name="connsiteY2178" fmla="*/ 1565056 h 2685325"/>
              <a:gd name="connsiteX2179" fmla="*/ 1995863 w 2692741"/>
              <a:gd name="connsiteY2179" fmla="*/ 1536800 h 2685325"/>
              <a:gd name="connsiteX2180" fmla="*/ 2279891 w 2692741"/>
              <a:gd name="connsiteY2180" fmla="*/ 1508548 h 2685325"/>
              <a:gd name="connsiteX2181" fmla="*/ 2251639 w 2692741"/>
              <a:gd name="connsiteY2181" fmla="*/ 1536800 h 2685325"/>
              <a:gd name="connsiteX2182" fmla="*/ 2279891 w 2692741"/>
              <a:gd name="connsiteY2182" fmla="*/ 1565052 h 2685325"/>
              <a:gd name="connsiteX2183" fmla="*/ 2308143 w 2692741"/>
              <a:gd name="connsiteY2183" fmla="*/ 1536800 h 2685325"/>
              <a:gd name="connsiteX2184" fmla="*/ 2383984 w 2692741"/>
              <a:gd name="connsiteY2184" fmla="*/ 1508548 h 2685325"/>
              <a:gd name="connsiteX2185" fmla="*/ 2355733 w 2692741"/>
              <a:gd name="connsiteY2185" fmla="*/ 1536800 h 2685325"/>
              <a:gd name="connsiteX2186" fmla="*/ 2383984 w 2692741"/>
              <a:gd name="connsiteY2186" fmla="*/ 1565051 h 2685325"/>
              <a:gd name="connsiteX2187" fmla="*/ 2412236 w 2692741"/>
              <a:gd name="connsiteY2187" fmla="*/ 1536800 h 2685325"/>
              <a:gd name="connsiteX2188" fmla="*/ 308757 w 2692741"/>
              <a:gd name="connsiteY2188" fmla="*/ 1508548 h 2685325"/>
              <a:gd name="connsiteX2189" fmla="*/ 280505 w 2692741"/>
              <a:gd name="connsiteY2189" fmla="*/ 1536800 h 2685325"/>
              <a:gd name="connsiteX2190" fmla="*/ 308757 w 2692741"/>
              <a:gd name="connsiteY2190" fmla="*/ 1565051 h 2685325"/>
              <a:gd name="connsiteX2191" fmla="*/ 337009 w 2692741"/>
              <a:gd name="connsiteY2191" fmla="*/ 1536800 h 2685325"/>
              <a:gd name="connsiteX2192" fmla="*/ 516944 w 2692741"/>
              <a:gd name="connsiteY2192" fmla="*/ 1508548 h 2685325"/>
              <a:gd name="connsiteX2193" fmla="*/ 488692 w 2692741"/>
              <a:gd name="connsiteY2193" fmla="*/ 1536800 h 2685325"/>
              <a:gd name="connsiteX2194" fmla="*/ 516943 w 2692741"/>
              <a:gd name="connsiteY2194" fmla="*/ 1565051 h 2685325"/>
              <a:gd name="connsiteX2195" fmla="*/ 545195 w 2692741"/>
              <a:gd name="connsiteY2195" fmla="*/ 1536799 h 2685325"/>
              <a:gd name="connsiteX2196" fmla="*/ 2175798 w 2692741"/>
              <a:gd name="connsiteY2196" fmla="*/ 1508548 h 2685325"/>
              <a:gd name="connsiteX2197" fmla="*/ 2147546 w 2692741"/>
              <a:gd name="connsiteY2197" fmla="*/ 1536799 h 2685325"/>
              <a:gd name="connsiteX2198" fmla="*/ 2175798 w 2692741"/>
              <a:gd name="connsiteY2198" fmla="*/ 1565051 h 2685325"/>
              <a:gd name="connsiteX2199" fmla="*/ 2204050 w 2692741"/>
              <a:gd name="connsiteY2199" fmla="*/ 1536800 h 2685325"/>
              <a:gd name="connsiteX2200" fmla="*/ 2071704 w 2692741"/>
              <a:gd name="connsiteY2200" fmla="*/ 1508548 h 2685325"/>
              <a:gd name="connsiteX2201" fmla="*/ 2043453 w 2692741"/>
              <a:gd name="connsiteY2201" fmla="*/ 1536799 h 2685325"/>
              <a:gd name="connsiteX2202" fmla="*/ 2071704 w 2692741"/>
              <a:gd name="connsiteY2202" fmla="*/ 1565051 h 2685325"/>
              <a:gd name="connsiteX2203" fmla="*/ 2099956 w 2692741"/>
              <a:gd name="connsiteY2203" fmla="*/ 1536799 h 2685325"/>
              <a:gd name="connsiteX2204" fmla="*/ 621037 w 2692741"/>
              <a:gd name="connsiteY2204" fmla="*/ 1508548 h 2685325"/>
              <a:gd name="connsiteX2205" fmla="*/ 592786 w 2692741"/>
              <a:gd name="connsiteY2205" fmla="*/ 1536799 h 2685325"/>
              <a:gd name="connsiteX2206" fmla="*/ 621037 w 2692741"/>
              <a:gd name="connsiteY2206" fmla="*/ 1565051 h 2685325"/>
              <a:gd name="connsiteX2207" fmla="*/ 649289 w 2692741"/>
              <a:gd name="connsiteY2207" fmla="*/ 1536799 h 2685325"/>
              <a:gd name="connsiteX2208" fmla="*/ 1450464 w 2692741"/>
              <a:gd name="connsiteY2208" fmla="*/ 1505230 h 2685325"/>
              <a:gd name="connsiteX2209" fmla="*/ 1422212 w 2692741"/>
              <a:gd name="connsiteY2209" fmla="*/ 1533481 h 2685325"/>
              <a:gd name="connsiteX2210" fmla="*/ 1450464 w 2692741"/>
              <a:gd name="connsiteY2210" fmla="*/ 1561733 h 2685325"/>
              <a:gd name="connsiteX2211" fmla="*/ 1478716 w 2692741"/>
              <a:gd name="connsiteY2211" fmla="*/ 1533481 h 2685325"/>
              <a:gd name="connsiteX2212" fmla="*/ 1242278 w 2692741"/>
              <a:gd name="connsiteY2212" fmla="*/ 1505230 h 2685325"/>
              <a:gd name="connsiteX2213" fmla="*/ 1214026 w 2692741"/>
              <a:gd name="connsiteY2213" fmla="*/ 1533481 h 2685325"/>
              <a:gd name="connsiteX2214" fmla="*/ 1242278 w 2692741"/>
              <a:gd name="connsiteY2214" fmla="*/ 1561733 h 2685325"/>
              <a:gd name="connsiteX2215" fmla="*/ 1270529 w 2692741"/>
              <a:gd name="connsiteY2215" fmla="*/ 1533481 h 2685325"/>
              <a:gd name="connsiteX2216" fmla="*/ 1346371 w 2692741"/>
              <a:gd name="connsiteY2216" fmla="*/ 1505230 h 2685325"/>
              <a:gd name="connsiteX2217" fmla="*/ 1318119 w 2692741"/>
              <a:gd name="connsiteY2217" fmla="*/ 1533481 h 2685325"/>
              <a:gd name="connsiteX2218" fmla="*/ 1346371 w 2692741"/>
              <a:gd name="connsiteY2218" fmla="*/ 1561733 h 2685325"/>
              <a:gd name="connsiteX2219" fmla="*/ 1374622 w 2692741"/>
              <a:gd name="connsiteY2219" fmla="*/ 1533481 h 2685325"/>
              <a:gd name="connsiteX2220" fmla="*/ 1658651 w 2692741"/>
              <a:gd name="connsiteY2220" fmla="*/ 1505230 h 2685325"/>
              <a:gd name="connsiteX2221" fmla="*/ 1630399 w 2692741"/>
              <a:gd name="connsiteY2221" fmla="*/ 1533481 h 2685325"/>
              <a:gd name="connsiteX2222" fmla="*/ 1658651 w 2692741"/>
              <a:gd name="connsiteY2222" fmla="*/ 1561733 h 2685325"/>
              <a:gd name="connsiteX2223" fmla="*/ 1686902 w 2692741"/>
              <a:gd name="connsiteY2223" fmla="*/ 1533481 h 2685325"/>
              <a:gd name="connsiteX2224" fmla="*/ 1034091 w 2692741"/>
              <a:gd name="connsiteY2224" fmla="*/ 1505230 h 2685325"/>
              <a:gd name="connsiteX2225" fmla="*/ 1005839 w 2692741"/>
              <a:gd name="connsiteY2225" fmla="*/ 1533481 h 2685325"/>
              <a:gd name="connsiteX2226" fmla="*/ 1034091 w 2692741"/>
              <a:gd name="connsiteY2226" fmla="*/ 1561733 h 2685325"/>
              <a:gd name="connsiteX2227" fmla="*/ 1062342 w 2692741"/>
              <a:gd name="connsiteY2227" fmla="*/ 1533481 h 2685325"/>
              <a:gd name="connsiteX2228" fmla="*/ 1554557 w 2692741"/>
              <a:gd name="connsiteY2228" fmla="*/ 1505230 h 2685325"/>
              <a:gd name="connsiteX2229" fmla="*/ 1526306 w 2692741"/>
              <a:gd name="connsiteY2229" fmla="*/ 1533481 h 2685325"/>
              <a:gd name="connsiteX2230" fmla="*/ 1554557 w 2692741"/>
              <a:gd name="connsiteY2230" fmla="*/ 1561733 h 2685325"/>
              <a:gd name="connsiteX2231" fmla="*/ 1582809 w 2692741"/>
              <a:gd name="connsiteY2231" fmla="*/ 1533481 h 2685325"/>
              <a:gd name="connsiteX2232" fmla="*/ 1762744 w 2692741"/>
              <a:gd name="connsiteY2232" fmla="*/ 1505229 h 2685325"/>
              <a:gd name="connsiteX2233" fmla="*/ 1734492 w 2692741"/>
              <a:gd name="connsiteY2233" fmla="*/ 1533481 h 2685325"/>
              <a:gd name="connsiteX2234" fmla="*/ 1762744 w 2692741"/>
              <a:gd name="connsiteY2234" fmla="*/ 1561733 h 2685325"/>
              <a:gd name="connsiteX2235" fmla="*/ 1790996 w 2692741"/>
              <a:gd name="connsiteY2235" fmla="*/ 1533481 h 2685325"/>
              <a:gd name="connsiteX2236" fmla="*/ 1138184 w 2692741"/>
              <a:gd name="connsiteY2236" fmla="*/ 1505229 h 2685325"/>
              <a:gd name="connsiteX2237" fmla="*/ 1109933 w 2692741"/>
              <a:gd name="connsiteY2237" fmla="*/ 1533481 h 2685325"/>
              <a:gd name="connsiteX2238" fmla="*/ 1138184 w 2692741"/>
              <a:gd name="connsiteY2238" fmla="*/ 1561733 h 2685325"/>
              <a:gd name="connsiteX2239" fmla="*/ 1166436 w 2692741"/>
              <a:gd name="connsiteY2239" fmla="*/ 1533481 h 2685325"/>
              <a:gd name="connsiteX2240" fmla="*/ 929998 w 2692741"/>
              <a:gd name="connsiteY2240" fmla="*/ 1505229 h 2685325"/>
              <a:gd name="connsiteX2241" fmla="*/ 901746 w 2692741"/>
              <a:gd name="connsiteY2241" fmla="*/ 1533481 h 2685325"/>
              <a:gd name="connsiteX2242" fmla="*/ 929998 w 2692741"/>
              <a:gd name="connsiteY2242" fmla="*/ 1561733 h 2685325"/>
              <a:gd name="connsiteX2243" fmla="*/ 958249 w 2692741"/>
              <a:gd name="connsiteY2243" fmla="*/ 1533481 h 2685325"/>
              <a:gd name="connsiteX2244" fmla="*/ 1811468 w 2692741"/>
              <a:gd name="connsiteY2244" fmla="*/ 1456506 h 2685325"/>
              <a:gd name="connsiteX2245" fmla="*/ 1786539 w 2692741"/>
              <a:gd name="connsiteY2245" fmla="*/ 1481435 h 2685325"/>
              <a:gd name="connsiteX2246" fmla="*/ 1814791 w 2692741"/>
              <a:gd name="connsiteY2246" fmla="*/ 1509686 h 2685325"/>
              <a:gd name="connsiteX2247" fmla="*/ 1839719 w 2692741"/>
              <a:gd name="connsiteY2247" fmla="*/ 1484757 h 2685325"/>
              <a:gd name="connsiteX2248" fmla="*/ 881274 w 2692741"/>
              <a:gd name="connsiteY2248" fmla="*/ 1456506 h 2685325"/>
              <a:gd name="connsiteX2249" fmla="*/ 853022 w 2692741"/>
              <a:gd name="connsiteY2249" fmla="*/ 1484757 h 2685325"/>
              <a:gd name="connsiteX2250" fmla="*/ 877951 w 2692741"/>
              <a:gd name="connsiteY2250" fmla="*/ 1509686 h 2685325"/>
              <a:gd name="connsiteX2251" fmla="*/ 906203 w 2692741"/>
              <a:gd name="connsiteY2251" fmla="*/ 1481435 h 2685325"/>
              <a:gd name="connsiteX2252" fmla="*/ 2644218 w 2692741"/>
              <a:gd name="connsiteY2252" fmla="*/ 1456502 h 2685325"/>
              <a:gd name="connsiteX2253" fmla="*/ 2615967 w 2692741"/>
              <a:gd name="connsiteY2253" fmla="*/ 1484754 h 2685325"/>
              <a:gd name="connsiteX2254" fmla="*/ 2644217 w 2692741"/>
              <a:gd name="connsiteY2254" fmla="*/ 1513004 h 2685325"/>
              <a:gd name="connsiteX2255" fmla="*/ 2672469 w 2692741"/>
              <a:gd name="connsiteY2255" fmla="*/ 1484753 h 2685325"/>
              <a:gd name="connsiteX2256" fmla="*/ 48523 w 2692741"/>
              <a:gd name="connsiteY2256" fmla="*/ 1456502 h 2685325"/>
              <a:gd name="connsiteX2257" fmla="*/ 20272 w 2692741"/>
              <a:gd name="connsiteY2257" fmla="*/ 1484753 h 2685325"/>
              <a:gd name="connsiteX2258" fmla="*/ 48524 w 2692741"/>
              <a:gd name="connsiteY2258" fmla="*/ 1513004 h 2685325"/>
              <a:gd name="connsiteX2259" fmla="*/ 76775 w 2692741"/>
              <a:gd name="connsiteY2259" fmla="*/ 1484754 h 2685325"/>
              <a:gd name="connsiteX2260" fmla="*/ 1915565 w 2692741"/>
              <a:gd name="connsiteY2260" fmla="*/ 1456502 h 2685325"/>
              <a:gd name="connsiteX2261" fmla="*/ 1887309 w 2692741"/>
              <a:gd name="connsiteY2261" fmla="*/ 1484757 h 2685325"/>
              <a:gd name="connsiteX2262" fmla="*/ 1915561 w 2692741"/>
              <a:gd name="connsiteY2262" fmla="*/ 1513009 h 2685325"/>
              <a:gd name="connsiteX2263" fmla="*/ 1943817 w 2692741"/>
              <a:gd name="connsiteY2263" fmla="*/ 1484753 h 2685325"/>
              <a:gd name="connsiteX2264" fmla="*/ 2540125 w 2692741"/>
              <a:gd name="connsiteY2264" fmla="*/ 1456502 h 2685325"/>
              <a:gd name="connsiteX2265" fmla="*/ 2511873 w 2692741"/>
              <a:gd name="connsiteY2265" fmla="*/ 1484753 h 2685325"/>
              <a:gd name="connsiteX2266" fmla="*/ 2540125 w 2692741"/>
              <a:gd name="connsiteY2266" fmla="*/ 1513005 h 2685325"/>
              <a:gd name="connsiteX2267" fmla="*/ 2568376 w 2692741"/>
              <a:gd name="connsiteY2267" fmla="*/ 1484753 h 2685325"/>
              <a:gd name="connsiteX2268" fmla="*/ 152617 w 2692741"/>
              <a:gd name="connsiteY2268" fmla="*/ 1456502 h 2685325"/>
              <a:gd name="connsiteX2269" fmla="*/ 124365 w 2692741"/>
              <a:gd name="connsiteY2269" fmla="*/ 1484753 h 2685325"/>
              <a:gd name="connsiteX2270" fmla="*/ 152617 w 2692741"/>
              <a:gd name="connsiteY2270" fmla="*/ 1513005 h 2685325"/>
              <a:gd name="connsiteX2271" fmla="*/ 180869 w 2692741"/>
              <a:gd name="connsiteY2271" fmla="*/ 1484753 h 2685325"/>
              <a:gd name="connsiteX2272" fmla="*/ 777176 w 2692741"/>
              <a:gd name="connsiteY2272" fmla="*/ 1456502 h 2685325"/>
              <a:gd name="connsiteX2273" fmla="*/ 748925 w 2692741"/>
              <a:gd name="connsiteY2273" fmla="*/ 1484753 h 2685325"/>
              <a:gd name="connsiteX2274" fmla="*/ 777180 w 2692741"/>
              <a:gd name="connsiteY2274" fmla="*/ 1513009 h 2685325"/>
              <a:gd name="connsiteX2275" fmla="*/ 805432 w 2692741"/>
              <a:gd name="connsiteY2275" fmla="*/ 1484757 h 2685325"/>
              <a:gd name="connsiteX2276" fmla="*/ 673083 w 2692741"/>
              <a:gd name="connsiteY2276" fmla="*/ 1456502 h 2685325"/>
              <a:gd name="connsiteX2277" fmla="*/ 644831 w 2692741"/>
              <a:gd name="connsiteY2277" fmla="*/ 1484753 h 2685325"/>
              <a:gd name="connsiteX2278" fmla="*/ 673083 w 2692741"/>
              <a:gd name="connsiteY2278" fmla="*/ 1513005 h 2685325"/>
              <a:gd name="connsiteX2279" fmla="*/ 701335 w 2692741"/>
              <a:gd name="connsiteY2279" fmla="*/ 1484753 h 2685325"/>
              <a:gd name="connsiteX2280" fmla="*/ 2436031 w 2692741"/>
              <a:gd name="connsiteY2280" fmla="*/ 1456502 h 2685325"/>
              <a:gd name="connsiteX2281" fmla="*/ 2407779 w 2692741"/>
              <a:gd name="connsiteY2281" fmla="*/ 1484753 h 2685325"/>
              <a:gd name="connsiteX2282" fmla="*/ 2436031 w 2692741"/>
              <a:gd name="connsiteY2282" fmla="*/ 1513005 h 2685325"/>
              <a:gd name="connsiteX2283" fmla="*/ 2464283 w 2692741"/>
              <a:gd name="connsiteY2283" fmla="*/ 1484753 h 2685325"/>
              <a:gd name="connsiteX2284" fmla="*/ 2019658 w 2692741"/>
              <a:gd name="connsiteY2284" fmla="*/ 1456501 h 2685325"/>
              <a:gd name="connsiteX2285" fmla="*/ 1991407 w 2692741"/>
              <a:gd name="connsiteY2285" fmla="*/ 1484753 h 2685325"/>
              <a:gd name="connsiteX2286" fmla="*/ 2019658 w 2692741"/>
              <a:gd name="connsiteY2286" fmla="*/ 1513005 h 2685325"/>
              <a:gd name="connsiteX2287" fmla="*/ 2047910 w 2692741"/>
              <a:gd name="connsiteY2287" fmla="*/ 1484753 h 2685325"/>
              <a:gd name="connsiteX2288" fmla="*/ 256710 w 2692741"/>
              <a:gd name="connsiteY2288" fmla="*/ 1456501 h 2685325"/>
              <a:gd name="connsiteX2289" fmla="*/ 228459 w 2692741"/>
              <a:gd name="connsiteY2289" fmla="*/ 1484753 h 2685325"/>
              <a:gd name="connsiteX2290" fmla="*/ 256710 w 2692741"/>
              <a:gd name="connsiteY2290" fmla="*/ 1513005 h 2685325"/>
              <a:gd name="connsiteX2291" fmla="*/ 284962 w 2692741"/>
              <a:gd name="connsiteY2291" fmla="*/ 1484753 h 2685325"/>
              <a:gd name="connsiteX2292" fmla="*/ 360803 w 2692741"/>
              <a:gd name="connsiteY2292" fmla="*/ 1456501 h 2685325"/>
              <a:gd name="connsiteX2293" fmla="*/ 332552 w 2692741"/>
              <a:gd name="connsiteY2293" fmla="*/ 1484753 h 2685325"/>
              <a:gd name="connsiteX2294" fmla="*/ 360804 w 2692741"/>
              <a:gd name="connsiteY2294" fmla="*/ 1513005 h 2685325"/>
              <a:gd name="connsiteX2295" fmla="*/ 389055 w 2692741"/>
              <a:gd name="connsiteY2295" fmla="*/ 1484753 h 2685325"/>
              <a:gd name="connsiteX2296" fmla="*/ 2331938 w 2692741"/>
              <a:gd name="connsiteY2296" fmla="*/ 1456501 h 2685325"/>
              <a:gd name="connsiteX2297" fmla="*/ 2303686 w 2692741"/>
              <a:gd name="connsiteY2297" fmla="*/ 1484753 h 2685325"/>
              <a:gd name="connsiteX2298" fmla="*/ 2331938 w 2692741"/>
              <a:gd name="connsiteY2298" fmla="*/ 1513005 h 2685325"/>
              <a:gd name="connsiteX2299" fmla="*/ 2360189 w 2692741"/>
              <a:gd name="connsiteY2299" fmla="*/ 1484753 h 2685325"/>
              <a:gd name="connsiteX2300" fmla="*/ 464897 w 2692741"/>
              <a:gd name="connsiteY2300" fmla="*/ 1456501 h 2685325"/>
              <a:gd name="connsiteX2301" fmla="*/ 436645 w 2692741"/>
              <a:gd name="connsiteY2301" fmla="*/ 1484753 h 2685325"/>
              <a:gd name="connsiteX2302" fmla="*/ 464897 w 2692741"/>
              <a:gd name="connsiteY2302" fmla="*/ 1513005 h 2685325"/>
              <a:gd name="connsiteX2303" fmla="*/ 493149 w 2692741"/>
              <a:gd name="connsiteY2303" fmla="*/ 1484753 h 2685325"/>
              <a:gd name="connsiteX2304" fmla="*/ 2227844 w 2692741"/>
              <a:gd name="connsiteY2304" fmla="*/ 1456501 h 2685325"/>
              <a:gd name="connsiteX2305" fmla="*/ 2199592 w 2692741"/>
              <a:gd name="connsiteY2305" fmla="*/ 1484753 h 2685325"/>
              <a:gd name="connsiteX2306" fmla="*/ 2227844 w 2692741"/>
              <a:gd name="connsiteY2306" fmla="*/ 1513005 h 2685325"/>
              <a:gd name="connsiteX2307" fmla="*/ 2256096 w 2692741"/>
              <a:gd name="connsiteY2307" fmla="*/ 1484753 h 2685325"/>
              <a:gd name="connsiteX2308" fmla="*/ 2123751 w 2692741"/>
              <a:gd name="connsiteY2308" fmla="*/ 1456501 h 2685325"/>
              <a:gd name="connsiteX2309" fmla="*/ 2095499 w 2692741"/>
              <a:gd name="connsiteY2309" fmla="*/ 1484753 h 2685325"/>
              <a:gd name="connsiteX2310" fmla="*/ 2123751 w 2692741"/>
              <a:gd name="connsiteY2310" fmla="*/ 1513004 h 2685325"/>
              <a:gd name="connsiteX2311" fmla="*/ 2152002 w 2692741"/>
              <a:gd name="connsiteY2311" fmla="*/ 1484752 h 2685325"/>
              <a:gd name="connsiteX2312" fmla="*/ 568990 w 2692741"/>
              <a:gd name="connsiteY2312" fmla="*/ 1456501 h 2685325"/>
              <a:gd name="connsiteX2313" fmla="*/ 540739 w 2692741"/>
              <a:gd name="connsiteY2313" fmla="*/ 1484752 h 2685325"/>
              <a:gd name="connsiteX2314" fmla="*/ 568991 w 2692741"/>
              <a:gd name="connsiteY2314" fmla="*/ 1513004 h 2685325"/>
              <a:gd name="connsiteX2315" fmla="*/ 597242 w 2692741"/>
              <a:gd name="connsiteY2315" fmla="*/ 1484753 h 2685325"/>
              <a:gd name="connsiteX2316" fmla="*/ 1398417 w 2692741"/>
              <a:gd name="connsiteY2316" fmla="*/ 1453183 h 2685325"/>
              <a:gd name="connsiteX2317" fmla="*/ 1370166 w 2692741"/>
              <a:gd name="connsiteY2317" fmla="*/ 1481435 h 2685325"/>
              <a:gd name="connsiteX2318" fmla="*/ 1398417 w 2692741"/>
              <a:gd name="connsiteY2318" fmla="*/ 1509686 h 2685325"/>
              <a:gd name="connsiteX2319" fmla="*/ 1426669 w 2692741"/>
              <a:gd name="connsiteY2319" fmla="*/ 1481435 h 2685325"/>
              <a:gd name="connsiteX2320" fmla="*/ 1294324 w 2692741"/>
              <a:gd name="connsiteY2320" fmla="*/ 1453183 h 2685325"/>
              <a:gd name="connsiteX2321" fmla="*/ 1266073 w 2692741"/>
              <a:gd name="connsiteY2321" fmla="*/ 1481435 h 2685325"/>
              <a:gd name="connsiteX2322" fmla="*/ 1294324 w 2692741"/>
              <a:gd name="connsiteY2322" fmla="*/ 1509686 h 2685325"/>
              <a:gd name="connsiteX2323" fmla="*/ 1322576 w 2692741"/>
              <a:gd name="connsiteY2323" fmla="*/ 1481435 h 2685325"/>
              <a:gd name="connsiteX2324" fmla="*/ 1710697 w 2692741"/>
              <a:gd name="connsiteY2324" fmla="*/ 1453183 h 2685325"/>
              <a:gd name="connsiteX2325" fmla="*/ 1682446 w 2692741"/>
              <a:gd name="connsiteY2325" fmla="*/ 1481435 h 2685325"/>
              <a:gd name="connsiteX2326" fmla="*/ 1710698 w 2692741"/>
              <a:gd name="connsiteY2326" fmla="*/ 1509686 h 2685325"/>
              <a:gd name="connsiteX2327" fmla="*/ 1738949 w 2692741"/>
              <a:gd name="connsiteY2327" fmla="*/ 1481435 h 2685325"/>
              <a:gd name="connsiteX2328" fmla="*/ 1190231 w 2692741"/>
              <a:gd name="connsiteY2328" fmla="*/ 1453183 h 2685325"/>
              <a:gd name="connsiteX2329" fmla="*/ 1161979 w 2692741"/>
              <a:gd name="connsiteY2329" fmla="*/ 1481435 h 2685325"/>
              <a:gd name="connsiteX2330" fmla="*/ 1190231 w 2692741"/>
              <a:gd name="connsiteY2330" fmla="*/ 1509686 h 2685325"/>
              <a:gd name="connsiteX2331" fmla="*/ 1218483 w 2692741"/>
              <a:gd name="connsiteY2331" fmla="*/ 1481435 h 2685325"/>
              <a:gd name="connsiteX2332" fmla="*/ 982044 w 2692741"/>
              <a:gd name="connsiteY2332" fmla="*/ 1453183 h 2685325"/>
              <a:gd name="connsiteX2333" fmla="*/ 953793 w 2692741"/>
              <a:gd name="connsiteY2333" fmla="*/ 1481435 h 2685325"/>
              <a:gd name="connsiteX2334" fmla="*/ 982044 w 2692741"/>
              <a:gd name="connsiteY2334" fmla="*/ 1509686 h 2685325"/>
              <a:gd name="connsiteX2335" fmla="*/ 1010296 w 2692741"/>
              <a:gd name="connsiteY2335" fmla="*/ 1481435 h 2685325"/>
              <a:gd name="connsiteX2336" fmla="*/ 1502511 w 2692741"/>
              <a:gd name="connsiteY2336" fmla="*/ 1453183 h 2685325"/>
              <a:gd name="connsiteX2337" fmla="*/ 1474259 w 2692741"/>
              <a:gd name="connsiteY2337" fmla="*/ 1481435 h 2685325"/>
              <a:gd name="connsiteX2338" fmla="*/ 1502511 w 2692741"/>
              <a:gd name="connsiteY2338" fmla="*/ 1509686 h 2685325"/>
              <a:gd name="connsiteX2339" fmla="*/ 1530762 w 2692741"/>
              <a:gd name="connsiteY2339" fmla="*/ 1481435 h 2685325"/>
              <a:gd name="connsiteX2340" fmla="*/ 1606604 w 2692741"/>
              <a:gd name="connsiteY2340" fmla="*/ 1453183 h 2685325"/>
              <a:gd name="connsiteX2341" fmla="*/ 1578352 w 2692741"/>
              <a:gd name="connsiteY2341" fmla="*/ 1481434 h 2685325"/>
              <a:gd name="connsiteX2342" fmla="*/ 1606604 w 2692741"/>
              <a:gd name="connsiteY2342" fmla="*/ 1509686 h 2685325"/>
              <a:gd name="connsiteX2343" fmla="*/ 1634856 w 2692741"/>
              <a:gd name="connsiteY2343" fmla="*/ 1481435 h 2685325"/>
              <a:gd name="connsiteX2344" fmla="*/ 1086138 w 2692741"/>
              <a:gd name="connsiteY2344" fmla="*/ 1453183 h 2685325"/>
              <a:gd name="connsiteX2345" fmla="*/ 1057886 w 2692741"/>
              <a:gd name="connsiteY2345" fmla="*/ 1481435 h 2685325"/>
              <a:gd name="connsiteX2346" fmla="*/ 1086137 w 2692741"/>
              <a:gd name="connsiteY2346" fmla="*/ 1509686 h 2685325"/>
              <a:gd name="connsiteX2347" fmla="*/ 1114389 w 2692741"/>
              <a:gd name="connsiteY2347" fmla="*/ 1481434 h 2685325"/>
              <a:gd name="connsiteX2348" fmla="*/ 1759421 w 2692741"/>
              <a:gd name="connsiteY2348" fmla="*/ 1404459 h 2685325"/>
              <a:gd name="connsiteX2349" fmla="*/ 1734492 w 2692741"/>
              <a:gd name="connsiteY2349" fmla="*/ 1429388 h 2685325"/>
              <a:gd name="connsiteX2350" fmla="*/ 1762744 w 2692741"/>
              <a:gd name="connsiteY2350" fmla="*/ 1457640 h 2685325"/>
              <a:gd name="connsiteX2351" fmla="*/ 1787673 w 2692741"/>
              <a:gd name="connsiteY2351" fmla="*/ 1432711 h 2685325"/>
              <a:gd name="connsiteX2352" fmla="*/ 933320 w 2692741"/>
              <a:gd name="connsiteY2352" fmla="*/ 1404459 h 2685325"/>
              <a:gd name="connsiteX2353" fmla="*/ 905069 w 2692741"/>
              <a:gd name="connsiteY2353" fmla="*/ 1432711 h 2685325"/>
              <a:gd name="connsiteX2354" fmla="*/ 929998 w 2692741"/>
              <a:gd name="connsiteY2354" fmla="*/ 1457640 h 2685325"/>
              <a:gd name="connsiteX2355" fmla="*/ 958249 w 2692741"/>
              <a:gd name="connsiteY2355" fmla="*/ 1429388 h 2685325"/>
              <a:gd name="connsiteX2356" fmla="*/ 1967612 w 2692741"/>
              <a:gd name="connsiteY2356" fmla="*/ 1404455 h 2685325"/>
              <a:gd name="connsiteX2357" fmla="*/ 1939360 w 2692741"/>
              <a:gd name="connsiteY2357" fmla="*/ 1432707 h 2685325"/>
              <a:gd name="connsiteX2358" fmla="*/ 1967612 w 2692741"/>
              <a:gd name="connsiteY2358" fmla="*/ 1460958 h 2685325"/>
              <a:gd name="connsiteX2359" fmla="*/ 1995863 w 2692741"/>
              <a:gd name="connsiteY2359" fmla="*/ 1432707 h 2685325"/>
              <a:gd name="connsiteX2360" fmla="*/ 829223 w 2692741"/>
              <a:gd name="connsiteY2360" fmla="*/ 1404455 h 2685325"/>
              <a:gd name="connsiteX2361" fmla="*/ 800971 w 2692741"/>
              <a:gd name="connsiteY2361" fmla="*/ 1432707 h 2685325"/>
              <a:gd name="connsiteX2362" fmla="*/ 829227 w 2692741"/>
              <a:gd name="connsiteY2362" fmla="*/ 1460962 h 2685325"/>
              <a:gd name="connsiteX2363" fmla="*/ 857479 w 2692741"/>
              <a:gd name="connsiteY2363" fmla="*/ 1432711 h 2685325"/>
              <a:gd name="connsiteX2364" fmla="*/ 621036 w 2692741"/>
              <a:gd name="connsiteY2364" fmla="*/ 1404455 h 2685325"/>
              <a:gd name="connsiteX2365" fmla="*/ 592785 w 2692741"/>
              <a:gd name="connsiteY2365" fmla="*/ 1432707 h 2685325"/>
              <a:gd name="connsiteX2366" fmla="*/ 621036 w 2692741"/>
              <a:gd name="connsiteY2366" fmla="*/ 1460958 h 2685325"/>
              <a:gd name="connsiteX2367" fmla="*/ 649288 w 2692741"/>
              <a:gd name="connsiteY2367" fmla="*/ 1432707 h 2685325"/>
              <a:gd name="connsiteX2368" fmla="*/ 308757 w 2692741"/>
              <a:gd name="connsiteY2368" fmla="*/ 1404455 h 2685325"/>
              <a:gd name="connsiteX2369" fmla="*/ 280505 w 2692741"/>
              <a:gd name="connsiteY2369" fmla="*/ 1432707 h 2685325"/>
              <a:gd name="connsiteX2370" fmla="*/ 308757 w 2692741"/>
              <a:gd name="connsiteY2370" fmla="*/ 1460958 h 2685325"/>
              <a:gd name="connsiteX2371" fmla="*/ 337008 w 2692741"/>
              <a:gd name="connsiteY2371" fmla="*/ 1432706 h 2685325"/>
              <a:gd name="connsiteX2372" fmla="*/ 2592171 w 2692741"/>
              <a:gd name="connsiteY2372" fmla="*/ 1404455 h 2685325"/>
              <a:gd name="connsiteX2373" fmla="*/ 2563920 w 2692741"/>
              <a:gd name="connsiteY2373" fmla="*/ 1432707 h 2685325"/>
              <a:gd name="connsiteX2374" fmla="*/ 2592171 w 2692741"/>
              <a:gd name="connsiteY2374" fmla="*/ 1460958 h 2685325"/>
              <a:gd name="connsiteX2375" fmla="*/ 2620423 w 2692741"/>
              <a:gd name="connsiteY2375" fmla="*/ 1432707 h 2685325"/>
              <a:gd name="connsiteX2376" fmla="*/ 2071705 w 2692741"/>
              <a:gd name="connsiteY2376" fmla="*/ 1404455 h 2685325"/>
              <a:gd name="connsiteX2377" fmla="*/ 2043453 w 2692741"/>
              <a:gd name="connsiteY2377" fmla="*/ 1432707 h 2685325"/>
              <a:gd name="connsiteX2378" fmla="*/ 2071705 w 2692741"/>
              <a:gd name="connsiteY2378" fmla="*/ 1460958 h 2685325"/>
              <a:gd name="connsiteX2379" fmla="*/ 2099956 w 2692741"/>
              <a:gd name="connsiteY2379" fmla="*/ 1432707 h 2685325"/>
              <a:gd name="connsiteX2380" fmla="*/ 1863518 w 2692741"/>
              <a:gd name="connsiteY2380" fmla="*/ 1404455 h 2685325"/>
              <a:gd name="connsiteX2381" fmla="*/ 1835262 w 2692741"/>
              <a:gd name="connsiteY2381" fmla="*/ 1432711 h 2685325"/>
              <a:gd name="connsiteX2382" fmla="*/ 1863514 w 2692741"/>
              <a:gd name="connsiteY2382" fmla="*/ 1460962 h 2685325"/>
              <a:gd name="connsiteX2383" fmla="*/ 1891770 w 2692741"/>
              <a:gd name="connsiteY2383" fmla="*/ 1432707 h 2685325"/>
              <a:gd name="connsiteX2384" fmla="*/ 100570 w 2692741"/>
              <a:gd name="connsiteY2384" fmla="*/ 1404455 h 2685325"/>
              <a:gd name="connsiteX2385" fmla="*/ 72318 w 2692741"/>
              <a:gd name="connsiteY2385" fmla="*/ 1432707 h 2685325"/>
              <a:gd name="connsiteX2386" fmla="*/ 100570 w 2692741"/>
              <a:gd name="connsiteY2386" fmla="*/ 1460958 h 2685325"/>
              <a:gd name="connsiteX2387" fmla="*/ 128822 w 2692741"/>
              <a:gd name="connsiteY2387" fmla="*/ 1432707 h 2685325"/>
              <a:gd name="connsiteX2388" fmla="*/ 725130 w 2692741"/>
              <a:gd name="connsiteY2388" fmla="*/ 1404455 h 2685325"/>
              <a:gd name="connsiteX2389" fmla="*/ 696878 w 2692741"/>
              <a:gd name="connsiteY2389" fmla="*/ 1432707 h 2685325"/>
              <a:gd name="connsiteX2390" fmla="*/ 725130 w 2692741"/>
              <a:gd name="connsiteY2390" fmla="*/ 1460958 h 2685325"/>
              <a:gd name="connsiteX2391" fmla="*/ 753381 w 2692741"/>
              <a:gd name="connsiteY2391" fmla="*/ 1432707 h 2685325"/>
              <a:gd name="connsiteX2392" fmla="*/ 2383984 w 2692741"/>
              <a:gd name="connsiteY2392" fmla="*/ 1404455 h 2685325"/>
              <a:gd name="connsiteX2393" fmla="*/ 2355733 w 2692741"/>
              <a:gd name="connsiteY2393" fmla="*/ 1432706 h 2685325"/>
              <a:gd name="connsiteX2394" fmla="*/ 2383984 w 2692741"/>
              <a:gd name="connsiteY2394" fmla="*/ 1460958 h 2685325"/>
              <a:gd name="connsiteX2395" fmla="*/ 2412236 w 2692741"/>
              <a:gd name="connsiteY2395" fmla="*/ 1432706 h 2685325"/>
              <a:gd name="connsiteX2396" fmla="*/ 2488078 w 2692741"/>
              <a:gd name="connsiteY2396" fmla="*/ 1404455 h 2685325"/>
              <a:gd name="connsiteX2397" fmla="*/ 2459826 w 2692741"/>
              <a:gd name="connsiteY2397" fmla="*/ 1432707 h 2685325"/>
              <a:gd name="connsiteX2398" fmla="*/ 2488078 w 2692741"/>
              <a:gd name="connsiteY2398" fmla="*/ 1460958 h 2685325"/>
              <a:gd name="connsiteX2399" fmla="*/ 2516329 w 2692741"/>
              <a:gd name="connsiteY2399" fmla="*/ 1432706 h 2685325"/>
              <a:gd name="connsiteX2400" fmla="*/ 204664 w 2692741"/>
              <a:gd name="connsiteY2400" fmla="*/ 1404455 h 2685325"/>
              <a:gd name="connsiteX2401" fmla="*/ 176412 w 2692741"/>
              <a:gd name="connsiteY2401" fmla="*/ 1432706 h 2685325"/>
              <a:gd name="connsiteX2402" fmla="*/ 204664 w 2692741"/>
              <a:gd name="connsiteY2402" fmla="*/ 1460958 h 2685325"/>
              <a:gd name="connsiteX2403" fmla="*/ 232915 w 2692741"/>
              <a:gd name="connsiteY2403" fmla="*/ 1432706 h 2685325"/>
              <a:gd name="connsiteX2404" fmla="*/ 2175797 w 2692741"/>
              <a:gd name="connsiteY2404" fmla="*/ 1404455 h 2685325"/>
              <a:gd name="connsiteX2405" fmla="*/ 2147546 w 2692741"/>
              <a:gd name="connsiteY2405" fmla="*/ 1432706 h 2685325"/>
              <a:gd name="connsiteX2406" fmla="*/ 2175797 w 2692741"/>
              <a:gd name="connsiteY2406" fmla="*/ 1460958 h 2685325"/>
              <a:gd name="connsiteX2407" fmla="*/ 2204049 w 2692741"/>
              <a:gd name="connsiteY2407" fmla="*/ 1432706 h 2685325"/>
              <a:gd name="connsiteX2408" fmla="*/ 516944 w 2692741"/>
              <a:gd name="connsiteY2408" fmla="*/ 1404455 h 2685325"/>
              <a:gd name="connsiteX2409" fmla="*/ 488692 w 2692741"/>
              <a:gd name="connsiteY2409" fmla="*/ 1432706 h 2685325"/>
              <a:gd name="connsiteX2410" fmla="*/ 516944 w 2692741"/>
              <a:gd name="connsiteY2410" fmla="*/ 1460958 h 2685325"/>
              <a:gd name="connsiteX2411" fmla="*/ 545196 w 2692741"/>
              <a:gd name="connsiteY2411" fmla="*/ 1432706 h 2685325"/>
              <a:gd name="connsiteX2412" fmla="*/ 412850 w 2692741"/>
              <a:gd name="connsiteY2412" fmla="*/ 1404454 h 2685325"/>
              <a:gd name="connsiteX2413" fmla="*/ 384599 w 2692741"/>
              <a:gd name="connsiteY2413" fmla="*/ 1432706 h 2685325"/>
              <a:gd name="connsiteX2414" fmla="*/ 412850 w 2692741"/>
              <a:gd name="connsiteY2414" fmla="*/ 1460958 h 2685325"/>
              <a:gd name="connsiteX2415" fmla="*/ 441102 w 2692741"/>
              <a:gd name="connsiteY2415" fmla="*/ 1432706 h 2685325"/>
              <a:gd name="connsiteX2416" fmla="*/ 2279891 w 2692741"/>
              <a:gd name="connsiteY2416" fmla="*/ 1404454 h 2685325"/>
              <a:gd name="connsiteX2417" fmla="*/ 2251639 w 2692741"/>
              <a:gd name="connsiteY2417" fmla="*/ 1432706 h 2685325"/>
              <a:gd name="connsiteX2418" fmla="*/ 2279891 w 2692741"/>
              <a:gd name="connsiteY2418" fmla="*/ 1460958 h 2685325"/>
              <a:gd name="connsiteX2419" fmla="*/ 2308143 w 2692741"/>
              <a:gd name="connsiteY2419" fmla="*/ 1432706 h 2685325"/>
              <a:gd name="connsiteX2420" fmla="*/ 1346371 w 2692741"/>
              <a:gd name="connsiteY2420" fmla="*/ 1401137 h 2685325"/>
              <a:gd name="connsiteX2421" fmla="*/ 1318119 w 2692741"/>
              <a:gd name="connsiteY2421" fmla="*/ 1429388 h 2685325"/>
              <a:gd name="connsiteX2422" fmla="*/ 1346371 w 2692741"/>
              <a:gd name="connsiteY2422" fmla="*/ 1457640 h 2685325"/>
              <a:gd name="connsiteX2423" fmla="*/ 1374622 w 2692741"/>
              <a:gd name="connsiteY2423" fmla="*/ 1429388 h 2685325"/>
              <a:gd name="connsiteX2424" fmla="*/ 1242277 w 2692741"/>
              <a:gd name="connsiteY2424" fmla="*/ 1401136 h 2685325"/>
              <a:gd name="connsiteX2425" fmla="*/ 1214026 w 2692741"/>
              <a:gd name="connsiteY2425" fmla="*/ 1429388 h 2685325"/>
              <a:gd name="connsiteX2426" fmla="*/ 1242278 w 2692741"/>
              <a:gd name="connsiteY2426" fmla="*/ 1457640 h 2685325"/>
              <a:gd name="connsiteX2427" fmla="*/ 1270529 w 2692741"/>
              <a:gd name="connsiteY2427" fmla="*/ 1429388 h 2685325"/>
              <a:gd name="connsiteX2428" fmla="*/ 1450464 w 2692741"/>
              <a:gd name="connsiteY2428" fmla="*/ 1401136 h 2685325"/>
              <a:gd name="connsiteX2429" fmla="*/ 1422212 w 2692741"/>
              <a:gd name="connsiteY2429" fmla="*/ 1429388 h 2685325"/>
              <a:gd name="connsiteX2430" fmla="*/ 1450464 w 2692741"/>
              <a:gd name="connsiteY2430" fmla="*/ 1457640 h 2685325"/>
              <a:gd name="connsiteX2431" fmla="*/ 1478716 w 2692741"/>
              <a:gd name="connsiteY2431" fmla="*/ 1429388 h 2685325"/>
              <a:gd name="connsiteX2432" fmla="*/ 1138184 w 2692741"/>
              <a:gd name="connsiteY2432" fmla="*/ 1401136 h 2685325"/>
              <a:gd name="connsiteX2433" fmla="*/ 1109933 w 2692741"/>
              <a:gd name="connsiteY2433" fmla="*/ 1429388 h 2685325"/>
              <a:gd name="connsiteX2434" fmla="*/ 1138184 w 2692741"/>
              <a:gd name="connsiteY2434" fmla="*/ 1457639 h 2685325"/>
              <a:gd name="connsiteX2435" fmla="*/ 1166436 w 2692741"/>
              <a:gd name="connsiteY2435" fmla="*/ 1429388 h 2685325"/>
              <a:gd name="connsiteX2436" fmla="*/ 1554557 w 2692741"/>
              <a:gd name="connsiteY2436" fmla="*/ 1401136 h 2685325"/>
              <a:gd name="connsiteX2437" fmla="*/ 1526306 w 2692741"/>
              <a:gd name="connsiteY2437" fmla="*/ 1429388 h 2685325"/>
              <a:gd name="connsiteX2438" fmla="*/ 1554558 w 2692741"/>
              <a:gd name="connsiteY2438" fmla="*/ 1457640 h 2685325"/>
              <a:gd name="connsiteX2439" fmla="*/ 1582809 w 2692741"/>
              <a:gd name="connsiteY2439" fmla="*/ 1429388 h 2685325"/>
              <a:gd name="connsiteX2440" fmla="*/ 1658651 w 2692741"/>
              <a:gd name="connsiteY2440" fmla="*/ 1401136 h 2685325"/>
              <a:gd name="connsiteX2441" fmla="*/ 1630399 w 2692741"/>
              <a:gd name="connsiteY2441" fmla="*/ 1429388 h 2685325"/>
              <a:gd name="connsiteX2442" fmla="*/ 1658651 w 2692741"/>
              <a:gd name="connsiteY2442" fmla="*/ 1457640 h 2685325"/>
              <a:gd name="connsiteX2443" fmla="*/ 1686902 w 2692741"/>
              <a:gd name="connsiteY2443" fmla="*/ 1429388 h 2685325"/>
              <a:gd name="connsiteX2444" fmla="*/ 1034091 w 2692741"/>
              <a:gd name="connsiteY2444" fmla="*/ 1401136 h 2685325"/>
              <a:gd name="connsiteX2445" fmla="*/ 1005839 w 2692741"/>
              <a:gd name="connsiteY2445" fmla="*/ 1429388 h 2685325"/>
              <a:gd name="connsiteX2446" fmla="*/ 1034091 w 2692741"/>
              <a:gd name="connsiteY2446" fmla="*/ 1457640 h 2685325"/>
              <a:gd name="connsiteX2447" fmla="*/ 1062343 w 2692741"/>
              <a:gd name="connsiteY2447" fmla="*/ 1429388 h 2685325"/>
              <a:gd name="connsiteX2448" fmla="*/ 1707375 w 2692741"/>
              <a:gd name="connsiteY2448" fmla="*/ 1352412 h 2685325"/>
              <a:gd name="connsiteX2449" fmla="*/ 1682446 w 2692741"/>
              <a:gd name="connsiteY2449" fmla="*/ 1377341 h 2685325"/>
              <a:gd name="connsiteX2450" fmla="*/ 1710697 w 2692741"/>
              <a:gd name="connsiteY2450" fmla="*/ 1405593 h 2685325"/>
              <a:gd name="connsiteX2451" fmla="*/ 1735626 w 2692741"/>
              <a:gd name="connsiteY2451" fmla="*/ 1380664 h 2685325"/>
              <a:gd name="connsiteX2452" fmla="*/ 985367 w 2692741"/>
              <a:gd name="connsiteY2452" fmla="*/ 1352412 h 2685325"/>
              <a:gd name="connsiteX2453" fmla="*/ 957115 w 2692741"/>
              <a:gd name="connsiteY2453" fmla="*/ 1380664 h 2685325"/>
              <a:gd name="connsiteX2454" fmla="*/ 982044 w 2692741"/>
              <a:gd name="connsiteY2454" fmla="*/ 1405593 h 2685325"/>
              <a:gd name="connsiteX2455" fmla="*/ 1010296 w 2692741"/>
              <a:gd name="connsiteY2455" fmla="*/ 1377341 h 2685325"/>
              <a:gd name="connsiteX2456" fmla="*/ 881270 w 2692741"/>
              <a:gd name="connsiteY2456" fmla="*/ 1352408 h 2685325"/>
              <a:gd name="connsiteX2457" fmla="*/ 853018 w 2692741"/>
              <a:gd name="connsiteY2457" fmla="*/ 1380660 h 2685325"/>
              <a:gd name="connsiteX2458" fmla="*/ 881274 w 2692741"/>
              <a:gd name="connsiteY2458" fmla="*/ 1408916 h 2685325"/>
              <a:gd name="connsiteX2459" fmla="*/ 909525 w 2692741"/>
              <a:gd name="connsiteY2459" fmla="*/ 1380664 h 2685325"/>
              <a:gd name="connsiteX2460" fmla="*/ 568990 w 2692741"/>
              <a:gd name="connsiteY2460" fmla="*/ 1352408 h 2685325"/>
              <a:gd name="connsiteX2461" fmla="*/ 540738 w 2692741"/>
              <a:gd name="connsiteY2461" fmla="*/ 1380660 h 2685325"/>
              <a:gd name="connsiteX2462" fmla="*/ 568990 w 2692741"/>
              <a:gd name="connsiteY2462" fmla="*/ 1408912 h 2685325"/>
              <a:gd name="connsiteX2463" fmla="*/ 597242 w 2692741"/>
              <a:gd name="connsiteY2463" fmla="*/ 1380660 h 2685325"/>
              <a:gd name="connsiteX2464" fmla="*/ 2644218 w 2692741"/>
              <a:gd name="connsiteY2464" fmla="*/ 1352408 h 2685325"/>
              <a:gd name="connsiteX2465" fmla="*/ 2615966 w 2692741"/>
              <a:gd name="connsiteY2465" fmla="*/ 1380660 h 2685325"/>
              <a:gd name="connsiteX2466" fmla="*/ 2644218 w 2692741"/>
              <a:gd name="connsiteY2466" fmla="*/ 1408912 h 2685325"/>
              <a:gd name="connsiteX2467" fmla="*/ 2672469 w 2692741"/>
              <a:gd name="connsiteY2467" fmla="*/ 1380660 h 2685325"/>
              <a:gd name="connsiteX2468" fmla="*/ 2123751 w 2692741"/>
              <a:gd name="connsiteY2468" fmla="*/ 1352408 h 2685325"/>
              <a:gd name="connsiteX2469" fmla="*/ 2095500 w 2692741"/>
              <a:gd name="connsiteY2469" fmla="*/ 1380660 h 2685325"/>
              <a:gd name="connsiteX2470" fmla="*/ 2123751 w 2692741"/>
              <a:gd name="connsiteY2470" fmla="*/ 1408912 h 2685325"/>
              <a:gd name="connsiteX2471" fmla="*/ 2152003 w 2692741"/>
              <a:gd name="connsiteY2471" fmla="*/ 1380660 h 2685325"/>
              <a:gd name="connsiteX2472" fmla="*/ 1811472 w 2692741"/>
              <a:gd name="connsiteY2472" fmla="*/ 1352408 h 2685325"/>
              <a:gd name="connsiteX2473" fmla="*/ 1783216 w 2692741"/>
              <a:gd name="connsiteY2473" fmla="*/ 1380664 h 2685325"/>
              <a:gd name="connsiteX2474" fmla="*/ 1811468 w 2692741"/>
              <a:gd name="connsiteY2474" fmla="*/ 1408916 h 2685325"/>
              <a:gd name="connsiteX2475" fmla="*/ 1839723 w 2692741"/>
              <a:gd name="connsiteY2475" fmla="*/ 1380660 h 2685325"/>
              <a:gd name="connsiteX2476" fmla="*/ 2019658 w 2692741"/>
              <a:gd name="connsiteY2476" fmla="*/ 1352408 h 2685325"/>
              <a:gd name="connsiteX2477" fmla="*/ 1991407 w 2692741"/>
              <a:gd name="connsiteY2477" fmla="*/ 1380660 h 2685325"/>
              <a:gd name="connsiteX2478" fmla="*/ 2019658 w 2692741"/>
              <a:gd name="connsiteY2478" fmla="*/ 1408912 h 2685325"/>
              <a:gd name="connsiteX2479" fmla="*/ 2047910 w 2692741"/>
              <a:gd name="connsiteY2479" fmla="*/ 1380660 h 2685325"/>
              <a:gd name="connsiteX2480" fmla="*/ 48524 w 2692741"/>
              <a:gd name="connsiteY2480" fmla="*/ 1352408 h 2685325"/>
              <a:gd name="connsiteX2481" fmla="*/ 20272 w 2692741"/>
              <a:gd name="connsiteY2481" fmla="*/ 1380660 h 2685325"/>
              <a:gd name="connsiteX2482" fmla="*/ 48524 w 2692741"/>
              <a:gd name="connsiteY2482" fmla="*/ 1408912 h 2685325"/>
              <a:gd name="connsiteX2483" fmla="*/ 76775 w 2692741"/>
              <a:gd name="connsiteY2483" fmla="*/ 1380660 h 2685325"/>
              <a:gd name="connsiteX2484" fmla="*/ 673083 w 2692741"/>
              <a:gd name="connsiteY2484" fmla="*/ 1352408 h 2685325"/>
              <a:gd name="connsiteX2485" fmla="*/ 644831 w 2692741"/>
              <a:gd name="connsiteY2485" fmla="*/ 1380660 h 2685325"/>
              <a:gd name="connsiteX2486" fmla="*/ 673083 w 2692741"/>
              <a:gd name="connsiteY2486" fmla="*/ 1408912 h 2685325"/>
              <a:gd name="connsiteX2487" fmla="*/ 701335 w 2692741"/>
              <a:gd name="connsiteY2487" fmla="*/ 1380660 h 2685325"/>
              <a:gd name="connsiteX2488" fmla="*/ 1915565 w 2692741"/>
              <a:gd name="connsiteY2488" fmla="*/ 1352408 h 2685325"/>
              <a:gd name="connsiteX2489" fmla="*/ 1887313 w 2692741"/>
              <a:gd name="connsiteY2489" fmla="*/ 1380660 h 2685325"/>
              <a:gd name="connsiteX2490" fmla="*/ 1915565 w 2692741"/>
              <a:gd name="connsiteY2490" fmla="*/ 1408912 h 2685325"/>
              <a:gd name="connsiteX2491" fmla="*/ 1943817 w 2692741"/>
              <a:gd name="connsiteY2491" fmla="*/ 1380660 h 2685325"/>
              <a:gd name="connsiteX2492" fmla="*/ 777176 w 2692741"/>
              <a:gd name="connsiteY2492" fmla="*/ 1352408 h 2685325"/>
              <a:gd name="connsiteX2493" fmla="*/ 748925 w 2692741"/>
              <a:gd name="connsiteY2493" fmla="*/ 1380660 h 2685325"/>
              <a:gd name="connsiteX2494" fmla="*/ 777176 w 2692741"/>
              <a:gd name="connsiteY2494" fmla="*/ 1408912 h 2685325"/>
              <a:gd name="connsiteX2495" fmla="*/ 805428 w 2692741"/>
              <a:gd name="connsiteY2495" fmla="*/ 1380660 h 2685325"/>
              <a:gd name="connsiteX2496" fmla="*/ 256710 w 2692741"/>
              <a:gd name="connsiteY2496" fmla="*/ 1352408 h 2685325"/>
              <a:gd name="connsiteX2497" fmla="*/ 228459 w 2692741"/>
              <a:gd name="connsiteY2497" fmla="*/ 1380660 h 2685325"/>
              <a:gd name="connsiteX2498" fmla="*/ 256710 w 2692741"/>
              <a:gd name="connsiteY2498" fmla="*/ 1408912 h 2685325"/>
              <a:gd name="connsiteX2499" fmla="*/ 284962 w 2692741"/>
              <a:gd name="connsiteY2499" fmla="*/ 1380660 h 2685325"/>
              <a:gd name="connsiteX2500" fmla="*/ 2436031 w 2692741"/>
              <a:gd name="connsiteY2500" fmla="*/ 1352408 h 2685325"/>
              <a:gd name="connsiteX2501" fmla="*/ 2407779 w 2692741"/>
              <a:gd name="connsiteY2501" fmla="*/ 1380660 h 2685325"/>
              <a:gd name="connsiteX2502" fmla="*/ 2436031 w 2692741"/>
              <a:gd name="connsiteY2502" fmla="*/ 1408911 h 2685325"/>
              <a:gd name="connsiteX2503" fmla="*/ 2464283 w 2692741"/>
              <a:gd name="connsiteY2503" fmla="*/ 1380660 h 2685325"/>
              <a:gd name="connsiteX2504" fmla="*/ 2540124 w 2692741"/>
              <a:gd name="connsiteY2504" fmla="*/ 1352408 h 2685325"/>
              <a:gd name="connsiteX2505" fmla="*/ 2511873 w 2692741"/>
              <a:gd name="connsiteY2505" fmla="*/ 1380660 h 2685325"/>
              <a:gd name="connsiteX2506" fmla="*/ 2540124 w 2692741"/>
              <a:gd name="connsiteY2506" fmla="*/ 1408911 h 2685325"/>
              <a:gd name="connsiteX2507" fmla="*/ 2568376 w 2692741"/>
              <a:gd name="connsiteY2507" fmla="*/ 1380660 h 2685325"/>
              <a:gd name="connsiteX2508" fmla="*/ 152617 w 2692741"/>
              <a:gd name="connsiteY2508" fmla="*/ 1352408 h 2685325"/>
              <a:gd name="connsiteX2509" fmla="*/ 124365 w 2692741"/>
              <a:gd name="connsiteY2509" fmla="*/ 1380660 h 2685325"/>
              <a:gd name="connsiteX2510" fmla="*/ 152617 w 2692741"/>
              <a:gd name="connsiteY2510" fmla="*/ 1408911 h 2685325"/>
              <a:gd name="connsiteX2511" fmla="*/ 180869 w 2692741"/>
              <a:gd name="connsiteY2511" fmla="*/ 1380660 h 2685325"/>
              <a:gd name="connsiteX2512" fmla="*/ 360804 w 2692741"/>
              <a:gd name="connsiteY2512" fmla="*/ 1352408 h 2685325"/>
              <a:gd name="connsiteX2513" fmla="*/ 332552 w 2692741"/>
              <a:gd name="connsiteY2513" fmla="*/ 1380660 h 2685325"/>
              <a:gd name="connsiteX2514" fmla="*/ 360804 w 2692741"/>
              <a:gd name="connsiteY2514" fmla="*/ 1408911 h 2685325"/>
              <a:gd name="connsiteX2515" fmla="*/ 389055 w 2692741"/>
              <a:gd name="connsiteY2515" fmla="*/ 1380659 h 2685325"/>
              <a:gd name="connsiteX2516" fmla="*/ 2331937 w 2692741"/>
              <a:gd name="connsiteY2516" fmla="*/ 1352408 h 2685325"/>
              <a:gd name="connsiteX2517" fmla="*/ 2303686 w 2692741"/>
              <a:gd name="connsiteY2517" fmla="*/ 1380659 h 2685325"/>
              <a:gd name="connsiteX2518" fmla="*/ 2331938 w 2692741"/>
              <a:gd name="connsiteY2518" fmla="*/ 1408911 h 2685325"/>
              <a:gd name="connsiteX2519" fmla="*/ 2360189 w 2692741"/>
              <a:gd name="connsiteY2519" fmla="*/ 1380660 h 2685325"/>
              <a:gd name="connsiteX2520" fmla="*/ 2227844 w 2692741"/>
              <a:gd name="connsiteY2520" fmla="*/ 1352408 h 2685325"/>
              <a:gd name="connsiteX2521" fmla="*/ 2199592 w 2692741"/>
              <a:gd name="connsiteY2521" fmla="*/ 1380660 h 2685325"/>
              <a:gd name="connsiteX2522" fmla="*/ 2227844 w 2692741"/>
              <a:gd name="connsiteY2522" fmla="*/ 1408911 h 2685325"/>
              <a:gd name="connsiteX2523" fmla="*/ 2256096 w 2692741"/>
              <a:gd name="connsiteY2523" fmla="*/ 1380659 h 2685325"/>
              <a:gd name="connsiteX2524" fmla="*/ 464897 w 2692741"/>
              <a:gd name="connsiteY2524" fmla="*/ 1352408 h 2685325"/>
              <a:gd name="connsiteX2525" fmla="*/ 436646 w 2692741"/>
              <a:gd name="connsiteY2525" fmla="*/ 1380659 h 2685325"/>
              <a:gd name="connsiteX2526" fmla="*/ 464897 w 2692741"/>
              <a:gd name="connsiteY2526" fmla="*/ 1408911 h 2685325"/>
              <a:gd name="connsiteX2527" fmla="*/ 493149 w 2692741"/>
              <a:gd name="connsiteY2527" fmla="*/ 1380660 h 2685325"/>
              <a:gd name="connsiteX2528" fmla="*/ 1294324 w 2692741"/>
              <a:gd name="connsiteY2528" fmla="*/ 1349090 h 2685325"/>
              <a:gd name="connsiteX2529" fmla="*/ 1266072 w 2692741"/>
              <a:gd name="connsiteY2529" fmla="*/ 1377341 h 2685325"/>
              <a:gd name="connsiteX2530" fmla="*/ 1294324 w 2692741"/>
              <a:gd name="connsiteY2530" fmla="*/ 1405593 h 2685325"/>
              <a:gd name="connsiteX2531" fmla="*/ 1322576 w 2692741"/>
              <a:gd name="connsiteY2531" fmla="*/ 1377342 h 2685325"/>
              <a:gd name="connsiteX2532" fmla="*/ 1398418 w 2692741"/>
              <a:gd name="connsiteY2532" fmla="*/ 1349090 h 2685325"/>
              <a:gd name="connsiteX2533" fmla="*/ 1370166 w 2692741"/>
              <a:gd name="connsiteY2533" fmla="*/ 1377341 h 2685325"/>
              <a:gd name="connsiteX2534" fmla="*/ 1398417 w 2692741"/>
              <a:gd name="connsiteY2534" fmla="*/ 1405593 h 2685325"/>
              <a:gd name="connsiteX2535" fmla="*/ 1426669 w 2692741"/>
              <a:gd name="connsiteY2535" fmla="*/ 1377341 h 2685325"/>
              <a:gd name="connsiteX2536" fmla="*/ 1502511 w 2692741"/>
              <a:gd name="connsiteY2536" fmla="*/ 1349090 h 2685325"/>
              <a:gd name="connsiteX2537" fmla="*/ 1474259 w 2692741"/>
              <a:gd name="connsiteY2537" fmla="*/ 1377341 h 2685325"/>
              <a:gd name="connsiteX2538" fmla="*/ 1502511 w 2692741"/>
              <a:gd name="connsiteY2538" fmla="*/ 1405593 h 2685325"/>
              <a:gd name="connsiteX2539" fmla="*/ 1530762 w 2692741"/>
              <a:gd name="connsiteY2539" fmla="*/ 1377341 h 2685325"/>
              <a:gd name="connsiteX2540" fmla="*/ 1190231 w 2692741"/>
              <a:gd name="connsiteY2540" fmla="*/ 1349090 h 2685325"/>
              <a:gd name="connsiteX2541" fmla="*/ 1161979 w 2692741"/>
              <a:gd name="connsiteY2541" fmla="*/ 1377341 h 2685325"/>
              <a:gd name="connsiteX2542" fmla="*/ 1190231 w 2692741"/>
              <a:gd name="connsiteY2542" fmla="*/ 1405593 h 2685325"/>
              <a:gd name="connsiteX2543" fmla="*/ 1218482 w 2692741"/>
              <a:gd name="connsiteY2543" fmla="*/ 1377341 h 2685325"/>
              <a:gd name="connsiteX2544" fmla="*/ 1606604 w 2692741"/>
              <a:gd name="connsiteY2544" fmla="*/ 1349090 h 2685325"/>
              <a:gd name="connsiteX2545" fmla="*/ 1578352 w 2692741"/>
              <a:gd name="connsiteY2545" fmla="*/ 1377341 h 2685325"/>
              <a:gd name="connsiteX2546" fmla="*/ 1606604 w 2692741"/>
              <a:gd name="connsiteY2546" fmla="*/ 1405593 h 2685325"/>
              <a:gd name="connsiteX2547" fmla="*/ 1634856 w 2692741"/>
              <a:gd name="connsiteY2547" fmla="*/ 1377341 h 2685325"/>
              <a:gd name="connsiteX2548" fmla="*/ 1086137 w 2692741"/>
              <a:gd name="connsiteY2548" fmla="*/ 1349090 h 2685325"/>
              <a:gd name="connsiteX2549" fmla="*/ 1057886 w 2692741"/>
              <a:gd name="connsiteY2549" fmla="*/ 1377341 h 2685325"/>
              <a:gd name="connsiteX2550" fmla="*/ 1086137 w 2692741"/>
              <a:gd name="connsiteY2550" fmla="*/ 1405593 h 2685325"/>
              <a:gd name="connsiteX2551" fmla="*/ 1114389 w 2692741"/>
              <a:gd name="connsiteY2551" fmla="*/ 1377341 h 2685325"/>
              <a:gd name="connsiteX2552" fmla="*/ 1037414 w 2692741"/>
              <a:gd name="connsiteY2552" fmla="*/ 1300366 h 2685325"/>
              <a:gd name="connsiteX2553" fmla="*/ 1009162 w 2692741"/>
              <a:gd name="connsiteY2553" fmla="*/ 1328617 h 2685325"/>
              <a:gd name="connsiteX2554" fmla="*/ 1034091 w 2692741"/>
              <a:gd name="connsiteY2554" fmla="*/ 1353546 h 2685325"/>
              <a:gd name="connsiteX2555" fmla="*/ 1062343 w 2692741"/>
              <a:gd name="connsiteY2555" fmla="*/ 1325295 h 2685325"/>
              <a:gd name="connsiteX2556" fmla="*/ 1655328 w 2692741"/>
              <a:gd name="connsiteY2556" fmla="*/ 1300366 h 2685325"/>
              <a:gd name="connsiteX2557" fmla="*/ 1630399 w 2692741"/>
              <a:gd name="connsiteY2557" fmla="*/ 1325295 h 2685325"/>
              <a:gd name="connsiteX2558" fmla="*/ 1658651 w 2692741"/>
              <a:gd name="connsiteY2558" fmla="*/ 1353546 h 2685325"/>
              <a:gd name="connsiteX2559" fmla="*/ 1683580 w 2692741"/>
              <a:gd name="connsiteY2559" fmla="*/ 1328617 h 2685325"/>
              <a:gd name="connsiteX2560" fmla="*/ 2071705 w 2692741"/>
              <a:gd name="connsiteY2560" fmla="*/ 1300362 h 2685325"/>
              <a:gd name="connsiteX2561" fmla="*/ 2043453 w 2692741"/>
              <a:gd name="connsiteY2561" fmla="*/ 1328614 h 2685325"/>
              <a:gd name="connsiteX2562" fmla="*/ 2071705 w 2692741"/>
              <a:gd name="connsiteY2562" fmla="*/ 1356865 h 2685325"/>
              <a:gd name="connsiteX2563" fmla="*/ 2099956 w 2692741"/>
              <a:gd name="connsiteY2563" fmla="*/ 1328614 h 2685325"/>
              <a:gd name="connsiteX2564" fmla="*/ 621037 w 2692741"/>
              <a:gd name="connsiteY2564" fmla="*/ 1300362 h 2685325"/>
              <a:gd name="connsiteX2565" fmla="*/ 592785 w 2692741"/>
              <a:gd name="connsiteY2565" fmla="*/ 1328614 h 2685325"/>
              <a:gd name="connsiteX2566" fmla="*/ 621037 w 2692741"/>
              <a:gd name="connsiteY2566" fmla="*/ 1356865 h 2685325"/>
              <a:gd name="connsiteX2567" fmla="*/ 649288 w 2692741"/>
              <a:gd name="connsiteY2567" fmla="*/ 1328613 h 2685325"/>
              <a:gd name="connsiteX2568" fmla="*/ 1863518 w 2692741"/>
              <a:gd name="connsiteY2568" fmla="*/ 1300362 h 2685325"/>
              <a:gd name="connsiteX2569" fmla="*/ 1835267 w 2692741"/>
              <a:gd name="connsiteY2569" fmla="*/ 1328613 h 2685325"/>
              <a:gd name="connsiteX2570" fmla="*/ 1863518 w 2692741"/>
              <a:gd name="connsiteY2570" fmla="*/ 1356865 h 2685325"/>
              <a:gd name="connsiteX2571" fmla="*/ 1891770 w 2692741"/>
              <a:gd name="connsiteY2571" fmla="*/ 1328613 h 2685325"/>
              <a:gd name="connsiteX2572" fmla="*/ 516943 w 2692741"/>
              <a:gd name="connsiteY2572" fmla="*/ 1300362 h 2685325"/>
              <a:gd name="connsiteX2573" fmla="*/ 488692 w 2692741"/>
              <a:gd name="connsiteY2573" fmla="*/ 1328613 h 2685325"/>
              <a:gd name="connsiteX2574" fmla="*/ 516943 w 2692741"/>
              <a:gd name="connsiteY2574" fmla="*/ 1356865 h 2685325"/>
              <a:gd name="connsiteX2575" fmla="*/ 545195 w 2692741"/>
              <a:gd name="connsiteY2575" fmla="*/ 1328613 h 2685325"/>
              <a:gd name="connsiteX2576" fmla="*/ 829223 w 2692741"/>
              <a:gd name="connsiteY2576" fmla="*/ 1300362 h 2685325"/>
              <a:gd name="connsiteX2577" fmla="*/ 800971 w 2692741"/>
              <a:gd name="connsiteY2577" fmla="*/ 1328613 h 2685325"/>
              <a:gd name="connsiteX2578" fmla="*/ 829223 w 2692741"/>
              <a:gd name="connsiteY2578" fmla="*/ 1356865 h 2685325"/>
              <a:gd name="connsiteX2579" fmla="*/ 857475 w 2692741"/>
              <a:gd name="connsiteY2579" fmla="*/ 1328613 h 2685325"/>
              <a:gd name="connsiteX2580" fmla="*/ 2175798 w 2692741"/>
              <a:gd name="connsiteY2580" fmla="*/ 1300362 h 2685325"/>
              <a:gd name="connsiteX2581" fmla="*/ 2147546 w 2692741"/>
              <a:gd name="connsiteY2581" fmla="*/ 1328613 h 2685325"/>
              <a:gd name="connsiteX2582" fmla="*/ 2175798 w 2692741"/>
              <a:gd name="connsiteY2582" fmla="*/ 1356865 h 2685325"/>
              <a:gd name="connsiteX2583" fmla="*/ 2204050 w 2692741"/>
              <a:gd name="connsiteY2583" fmla="*/ 1328613 h 2685325"/>
              <a:gd name="connsiteX2584" fmla="*/ 1967612 w 2692741"/>
              <a:gd name="connsiteY2584" fmla="*/ 1300362 h 2685325"/>
              <a:gd name="connsiteX2585" fmla="*/ 1939360 w 2692741"/>
              <a:gd name="connsiteY2585" fmla="*/ 1328613 h 2685325"/>
              <a:gd name="connsiteX2586" fmla="*/ 1967611 w 2692741"/>
              <a:gd name="connsiteY2586" fmla="*/ 1356865 h 2685325"/>
              <a:gd name="connsiteX2587" fmla="*/ 1995863 w 2692741"/>
              <a:gd name="connsiteY2587" fmla="*/ 1328613 h 2685325"/>
              <a:gd name="connsiteX2588" fmla="*/ 1759425 w 2692741"/>
              <a:gd name="connsiteY2588" fmla="*/ 1300362 h 2685325"/>
              <a:gd name="connsiteX2589" fmla="*/ 1731169 w 2692741"/>
              <a:gd name="connsiteY2589" fmla="*/ 1328617 h 2685325"/>
              <a:gd name="connsiteX2590" fmla="*/ 1759421 w 2692741"/>
              <a:gd name="connsiteY2590" fmla="*/ 1356869 h 2685325"/>
              <a:gd name="connsiteX2591" fmla="*/ 1787677 w 2692741"/>
              <a:gd name="connsiteY2591" fmla="*/ 1328613 h 2685325"/>
              <a:gd name="connsiteX2592" fmla="*/ 933316 w 2692741"/>
              <a:gd name="connsiteY2592" fmla="*/ 1300362 h 2685325"/>
              <a:gd name="connsiteX2593" fmla="*/ 905065 w 2692741"/>
              <a:gd name="connsiteY2593" fmla="*/ 1328613 h 2685325"/>
              <a:gd name="connsiteX2594" fmla="*/ 933320 w 2692741"/>
              <a:gd name="connsiteY2594" fmla="*/ 1356869 h 2685325"/>
              <a:gd name="connsiteX2595" fmla="*/ 961572 w 2692741"/>
              <a:gd name="connsiteY2595" fmla="*/ 1328617 h 2685325"/>
              <a:gd name="connsiteX2596" fmla="*/ 725130 w 2692741"/>
              <a:gd name="connsiteY2596" fmla="*/ 1300362 h 2685325"/>
              <a:gd name="connsiteX2597" fmla="*/ 696878 w 2692741"/>
              <a:gd name="connsiteY2597" fmla="*/ 1328613 h 2685325"/>
              <a:gd name="connsiteX2598" fmla="*/ 725130 w 2692741"/>
              <a:gd name="connsiteY2598" fmla="*/ 1356865 h 2685325"/>
              <a:gd name="connsiteX2599" fmla="*/ 753381 w 2692741"/>
              <a:gd name="connsiteY2599" fmla="*/ 1328613 h 2685325"/>
              <a:gd name="connsiteX2600" fmla="*/ 2592171 w 2692741"/>
              <a:gd name="connsiteY2600" fmla="*/ 1300362 h 2685325"/>
              <a:gd name="connsiteX2601" fmla="*/ 2563919 w 2692741"/>
              <a:gd name="connsiteY2601" fmla="*/ 1328613 h 2685325"/>
              <a:gd name="connsiteX2602" fmla="*/ 2592171 w 2692741"/>
              <a:gd name="connsiteY2602" fmla="*/ 1356865 h 2685325"/>
              <a:gd name="connsiteX2603" fmla="*/ 2620423 w 2692741"/>
              <a:gd name="connsiteY2603" fmla="*/ 1328613 h 2685325"/>
              <a:gd name="connsiteX2604" fmla="*/ 100570 w 2692741"/>
              <a:gd name="connsiteY2604" fmla="*/ 1300362 h 2685325"/>
              <a:gd name="connsiteX2605" fmla="*/ 72319 w 2692741"/>
              <a:gd name="connsiteY2605" fmla="*/ 1328613 h 2685325"/>
              <a:gd name="connsiteX2606" fmla="*/ 100571 w 2692741"/>
              <a:gd name="connsiteY2606" fmla="*/ 1356865 h 2685325"/>
              <a:gd name="connsiteX2607" fmla="*/ 128822 w 2692741"/>
              <a:gd name="connsiteY2607" fmla="*/ 1328613 h 2685325"/>
              <a:gd name="connsiteX2608" fmla="*/ 204663 w 2692741"/>
              <a:gd name="connsiteY2608" fmla="*/ 1300361 h 2685325"/>
              <a:gd name="connsiteX2609" fmla="*/ 176412 w 2692741"/>
              <a:gd name="connsiteY2609" fmla="*/ 1328613 h 2685325"/>
              <a:gd name="connsiteX2610" fmla="*/ 204664 w 2692741"/>
              <a:gd name="connsiteY2610" fmla="*/ 1356865 h 2685325"/>
              <a:gd name="connsiteX2611" fmla="*/ 232915 w 2692741"/>
              <a:gd name="connsiteY2611" fmla="*/ 1328613 h 2685325"/>
              <a:gd name="connsiteX2612" fmla="*/ 2279891 w 2692741"/>
              <a:gd name="connsiteY2612" fmla="*/ 1300361 h 2685325"/>
              <a:gd name="connsiteX2613" fmla="*/ 2251639 w 2692741"/>
              <a:gd name="connsiteY2613" fmla="*/ 1328613 h 2685325"/>
              <a:gd name="connsiteX2614" fmla="*/ 2279891 w 2692741"/>
              <a:gd name="connsiteY2614" fmla="*/ 1356864 h 2685325"/>
              <a:gd name="connsiteX2615" fmla="*/ 2308142 w 2692741"/>
              <a:gd name="connsiteY2615" fmla="*/ 1328613 h 2685325"/>
              <a:gd name="connsiteX2616" fmla="*/ 2488078 w 2692741"/>
              <a:gd name="connsiteY2616" fmla="*/ 1300361 h 2685325"/>
              <a:gd name="connsiteX2617" fmla="*/ 2459826 w 2692741"/>
              <a:gd name="connsiteY2617" fmla="*/ 1328613 h 2685325"/>
              <a:gd name="connsiteX2618" fmla="*/ 2488078 w 2692741"/>
              <a:gd name="connsiteY2618" fmla="*/ 1356865 h 2685325"/>
              <a:gd name="connsiteX2619" fmla="*/ 2516329 w 2692741"/>
              <a:gd name="connsiteY2619" fmla="*/ 1328613 h 2685325"/>
              <a:gd name="connsiteX2620" fmla="*/ 412851 w 2692741"/>
              <a:gd name="connsiteY2620" fmla="*/ 1300361 h 2685325"/>
              <a:gd name="connsiteX2621" fmla="*/ 384599 w 2692741"/>
              <a:gd name="connsiteY2621" fmla="*/ 1328613 h 2685325"/>
              <a:gd name="connsiteX2622" fmla="*/ 412851 w 2692741"/>
              <a:gd name="connsiteY2622" fmla="*/ 1356864 h 2685325"/>
              <a:gd name="connsiteX2623" fmla="*/ 441102 w 2692741"/>
              <a:gd name="connsiteY2623" fmla="*/ 1328613 h 2685325"/>
              <a:gd name="connsiteX2624" fmla="*/ 308757 w 2692741"/>
              <a:gd name="connsiteY2624" fmla="*/ 1300361 h 2685325"/>
              <a:gd name="connsiteX2625" fmla="*/ 280505 w 2692741"/>
              <a:gd name="connsiteY2625" fmla="*/ 1328613 h 2685325"/>
              <a:gd name="connsiteX2626" fmla="*/ 308757 w 2692741"/>
              <a:gd name="connsiteY2626" fmla="*/ 1356865 h 2685325"/>
              <a:gd name="connsiteX2627" fmla="*/ 337009 w 2692741"/>
              <a:gd name="connsiteY2627" fmla="*/ 1328613 h 2685325"/>
              <a:gd name="connsiteX2628" fmla="*/ 2383984 w 2692741"/>
              <a:gd name="connsiteY2628" fmla="*/ 1300361 h 2685325"/>
              <a:gd name="connsiteX2629" fmla="*/ 2355732 w 2692741"/>
              <a:gd name="connsiteY2629" fmla="*/ 1328613 h 2685325"/>
              <a:gd name="connsiteX2630" fmla="*/ 2383984 w 2692741"/>
              <a:gd name="connsiteY2630" fmla="*/ 1356865 h 2685325"/>
              <a:gd name="connsiteX2631" fmla="*/ 2412236 w 2692741"/>
              <a:gd name="connsiteY2631" fmla="*/ 1328613 h 2685325"/>
              <a:gd name="connsiteX2632" fmla="*/ 1242277 w 2692741"/>
              <a:gd name="connsiteY2632" fmla="*/ 1297043 h 2685325"/>
              <a:gd name="connsiteX2633" fmla="*/ 1214026 w 2692741"/>
              <a:gd name="connsiteY2633" fmla="*/ 1325295 h 2685325"/>
              <a:gd name="connsiteX2634" fmla="*/ 1242277 w 2692741"/>
              <a:gd name="connsiteY2634" fmla="*/ 1353546 h 2685325"/>
              <a:gd name="connsiteX2635" fmla="*/ 1270529 w 2692741"/>
              <a:gd name="connsiteY2635" fmla="*/ 1325295 h 2685325"/>
              <a:gd name="connsiteX2636" fmla="*/ 1450464 w 2692741"/>
              <a:gd name="connsiteY2636" fmla="*/ 1297043 h 2685325"/>
              <a:gd name="connsiteX2637" fmla="*/ 1422213 w 2692741"/>
              <a:gd name="connsiteY2637" fmla="*/ 1325295 h 2685325"/>
              <a:gd name="connsiteX2638" fmla="*/ 1450464 w 2692741"/>
              <a:gd name="connsiteY2638" fmla="*/ 1353546 h 2685325"/>
              <a:gd name="connsiteX2639" fmla="*/ 1478716 w 2692741"/>
              <a:gd name="connsiteY2639" fmla="*/ 1325295 h 2685325"/>
              <a:gd name="connsiteX2640" fmla="*/ 1554557 w 2692741"/>
              <a:gd name="connsiteY2640" fmla="*/ 1297043 h 2685325"/>
              <a:gd name="connsiteX2641" fmla="*/ 1526306 w 2692741"/>
              <a:gd name="connsiteY2641" fmla="*/ 1325295 h 2685325"/>
              <a:gd name="connsiteX2642" fmla="*/ 1554557 w 2692741"/>
              <a:gd name="connsiteY2642" fmla="*/ 1353546 h 2685325"/>
              <a:gd name="connsiteX2643" fmla="*/ 1582809 w 2692741"/>
              <a:gd name="connsiteY2643" fmla="*/ 1325294 h 2685325"/>
              <a:gd name="connsiteX2644" fmla="*/ 1346371 w 2692741"/>
              <a:gd name="connsiteY2644" fmla="*/ 1297043 h 2685325"/>
              <a:gd name="connsiteX2645" fmla="*/ 1318119 w 2692741"/>
              <a:gd name="connsiteY2645" fmla="*/ 1325295 h 2685325"/>
              <a:gd name="connsiteX2646" fmla="*/ 1346371 w 2692741"/>
              <a:gd name="connsiteY2646" fmla="*/ 1353547 h 2685325"/>
              <a:gd name="connsiteX2647" fmla="*/ 1374623 w 2692741"/>
              <a:gd name="connsiteY2647" fmla="*/ 1325295 h 2685325"/>
              <a:gd name="connsiteX2648" fmla="*/ 1138184 w 2692741"/>
              <a:gd name="connsiteY2648" fmla="*/ 1297043 h 2685325"/>
              <a:gd name="connsiteX2649" fmla="*/ 1109933 w 2692741"/>
              <a:gd name="connsiteY2649" fmla="*/ 1325294 h 2685325"/>
              <a:gd name="connsiteX2650" fmla="*/ 1138184 w 2692741"/>
              <a:gd name="connsiteY2650" fmla="*/ 1353546 h 2685325"/>
              <a:gd name="connsiteX2651" fmla="*/ 1166436 w 2692741"/>
              <a:gd name="connsiteY2651" fmla="*/ 1325295 h 2685325"/>
              <a:gd name="connsiteX2652" fmla="*/ 1603281 w 2692741"/>
              <a:gd name="connsiteY2652" fmla="*/ 1248319 h 2685325"/>
              <a:gd name="connsiteX2653" fmla="*/ 1578352 w 2692741"/>
              <a:gd name="connsiteY2653" fmla="*/ 1273248 h 2685325"/>
              <a:gd name="connsiteX2654" fmla="*/ 1606604 w 2692741"/>
              <a:gd name="connsiteY2654" fmla="*/ 1301500 h 2685325"/>
              <a:gd name="connsiteX2655" fmla="*/ 1631533 w 2692741"/>
              <a:gd name="connsiteY2655" fmla="*/ 1276571 h 2685325"/>
              <a:gd name="connsiteX2656" fmla="*/ 1089460 w 2692741"/>
              <a:gd name="connsiteY2656" fmla="*/ 1248319 h 2685325"/>
              <a:gd name="connsiteX2657" fmla="*/ 1061209 w 2692741"/>
              <a:gd name="connsiteY2657" fmla="*/ 1276571 h 2685325"/>
              <a:gd name="connsiteX2658" fmla="*/ 1086138 w 2692741"/>
              <a:gd name="connsiteY2658" fmla="*/ 1301500 h 2685325"/>
              <a:gd name="connsiteX2659" fmla="*/ 1114389 w 2692741"/>
              <a:gd name="connsiteY2659" fmla="*/ 1273248 h 2685325"/>
              <a:gd name="connsiteX2660" fmla="*/ 464897 w 2692741"/>
              <a:gd name="connsiteY2660" fmla="*/ 1248315 h 2685325"/>
              <a:gd name="connsiteX2661" fmla="*/ 436645 w 2692741"/>
              <a:gd name="connsiteY2661" fmla="*/ 1276567 h 2685325"/>
              <a:gd name="connsiteX2662" fmla="*/ 464897 w 2692741"/>
              <a:gd name="connsiteY2662" fmla="*/ 1304818 h 2685325"/>
              <a:gd name="connsiteX2663" fmla="*/ 493148 w 2692741"/>
              <a:gd name="connsiteY2663" fmla="*/ 1276567 h 2685325"/>
              <a:gd name="connsiteX2664" fmla="*/ 2123752 w 2692741"/>
              <a:gd name="connsiteY2664" fmla="*/ 1248315 h 2685325"/>
              <a:gd name="connsiteX2665" fmla="*/ 2095500 w 2692741"/>
              <a:gd name="connsiteY2665" fmla="*/ 1276567 h 2685325"/>
              <a:gd name="connsiteX2666" fmla="*/ 2123751 w 2692741"/>
              <a:gd name="connsiteY2666" fmla="*/ 1304819 h 2685325"/>
              <a:gd name="connsiteX2667" fmla="*/ 2152003 w 2692741"/>
              <a:gd name="connsiteY2667" fmla="*/ 1276567 h 2685325"/>
              <a:gd name="connsiteX2668" fmla="*/ 2227845 w 2692741"/>
              <a:gd name="connsiteY2668" fmla="*/ 1248315 h 2685325"/>
              <a:gd name="connsiteX2669" fmla="*/ 2199593 w 2692741"/>
              <a:gd name="connsiteY2669" fmla="*/ 1276567 h 2685325"/>
              <a:gd name="connsiteX2670" fmla="*/ 2227845 w 2692741"/>
              <a:gd name="connsiteY2670" fmla="*/ 1304818 h 2685325"/>
              <a:gd name="connsiteX2671" fmla="*/ 2256096 w 2692741"/>
              <a:gd name="connsiteY2671" fmla="*/ 1276567 h 2685325"/>
              <a:gd name="connsiteX2672" fmla="*/ 2019658 w 2692741"/>
              <a:gd name="connsiteY2672" fmla="*/ 1248315 h 2685325"/>
              <a:gd name="connsiteX2673" fmla="*/ 1991406 w 2692741"/>
              <a:gd name="connsiteY2673" fmla="*/ 1276567 h 2685325"/>
              <a:gd name="connsiteX2674" fmla="*/ 2019658 w 2692741"/>
              <a:gd name="connsiteY2674" fmla="*/ 1304819 h 2685325"/>
              <a:gd name="connsiteX2675" fmla="*/ 2047910 w 2692741"/>
              <a:gd name="connsiteY2675" fmla="*/ 1276567 h 2685325"/>
              <a:gd name="connsiteX2676" fmla="*/ 985363 w 2692741"/>
              <a:gd name="connsiteY2676" fmla="*/ 1248315 h 2685325"/>
              <a:gd name="connsiteX2677" fmla="*/ 957111 w 2692741"/>
              <a:gd name="connsiteY2677" fmla="*/ 1276567 h 2685325"/>
              <a:gd name="connsiteX2678" fmla="*/ 985367 w 2692741"/>
              <a:gd name="connsiteY2678" fmla="*/ 1304822 h 2685325"/>
              <a:gd name="connsiteX2679" fmla="*/ 1013619 w 2692741"/>
              <a:gd name="connsiteY2679" fmla="*/ 1276571 h 2685325"/>
              <a:gd name="connsiteX2680" fmla="*/ 673083 w 2692741"/>
              <a:gd name="connsiteY2680" fmla="*/ 1248315 h 2685325"/>
              <a:gd name="connsiteX2681" fmla="*/ 644832 w 2692741"/>
              <a:gd name="connsiteY2681" fmla="*/ 1276567 h 2685325"/>
              <a:gd name="connsiteX2682" fmla="*/ 673083 w 2692741"/>
              <a:gd name="connsiteY2682" fmla="*/ 1304818 h 2685325"/>
              <a:gd name="connsiteX2683" fmla="*/ 701335 w 2692741"/>
              <a:gd name="connsiteY2683" fmla="*/ 1276567 h 2685325"/>
              <a:gd name="connsiteX2684" fmla="*/ 1915565 w 2692741"/>
              <a:gd name="connsiteY2684" fmla="*/ 1248315 h 2685325"/>
              <a:gd name="connsiteX2685" fmla="*/ 1887313 w 2692741"/>
              <a:gd name="connsiteY2685" fmla="*/ 1276567 h 2685325"/>
              <a:gd name="connsiteX2686" fmla="*/ 1915565 w 2692741"/>
              <a:gd name="connsiteY2686" fmla="*/ 1304819 h 2685325"/>
              <a:gd name="connsiteX2687" fmla="*/ 1943817 w 2692741"/>
              <a:gd name="connsiteY2687" fmla="*/ 1276567 h 2685325"/>
              <a:gd name="connsiteX2688" fmla="*/ 777176 w 2692741"/>
              <a:gd name="connsiteY2688" fmla="*/ 1248315 h 2685325"/>
              <a:gd name="connsiteX2689" fmla="*/ 748925 w 2692741"/>
              <a:gd name="connsiteY2689" fmla="*/ 1276567 h 2685325"/>
              <a:gd name="connsiteX2690" fmla="*/ 777176 w 2692741"/>
              <a:gd name="connsiteY2690" fmla="*/ 1304818 h 2685325"/>
              <a:gd name="connsiteX2691" fmla="*/ 805428 w 2692741"/>
              <a:gd name="connsiteY2691" fmla="*/ 1276567 h 2685325"/>
              <a:gd name="connsiteX2692" fmla="*/ 568990 w 2692741"/>
              <a:gd name="connsiteY2692" fmla="*/ 1248315 h 2685325"/>
              <a:gd name="connsiteX2693" fmla="*/ 540738 w 2692741"/>
              <a:gd name="connsiteY2693" fmla="*/ 1276567 h 2685325"/>
              <a:gd name="connsiteX2694" fmla="*/ 568990 w 2692741"/>
              <a:gd name="connsiteY2694" fmla="*/ 1304819 h 2685325"/>
              <a:gd name="connsiteX2695" fmla="*/ 597242 w 2692741"/>
              <a:gd name="connsiteY2695" fmla="*/ 1276567 h 2685325"/>
              <a:gd name="connsiteX2696" fmla="*/ 1707379 w 2692741"/>
              <a:gd name="connsiteY2696" fmla="*/ 1248315 h 2685325"/>
              <a:gd name="connsiteX2697" fmla="*/ 1679123 w 2692741"/>
              <a:gd name="connsiteY2697" fmla="*/ 1276571 h 2685325"/>
              <a:gd name="connsiteX2698" fmla="*/ 1707375 w 2692741"/>
              <a:gd name="connsiteY2698" fmla="*/ 1304823 h 2685325"/>
              <a:gd name="connsiteX2699" fmla="*/ 1735630 w 2692741"/>
              <a:gd name="connsiteY2699" fmla="*/ 1276567 h 2685325"/>
              <a:gd name="connsiteX2700" fmla="*/ 1811472 w 2692741"/>
              <a:gd name="connsiteY2700" fmla="*/ 1248315 h 2685325"/>
              <a:gd name="connsiteX2701" fmla="*/ 1783220 w 2692741"/>
              <a:gd name="connsiteY2701" fmla="*/ 1276567 h 2685325"/>
              <a:gd name="connsiteX2702" fmla="*/ 1811472 w 2692741"/>
              <a:gd name="connsiteY2702" fmla="*/ 1304818 h 2685325"/>
              <a:gd name="connsiteX2703" fmla="*/ 1839723 w 2692741"/>
              <a:gd name="connsiteY2703" fmla="*/ 1276567 h 2685325"/>
              <a:gd name="connsiteX2704" fmla="*/ 152617 w 2692741"/>
              <a:gd name="connsiteY2704" fmla="*/ 1248315 h 2685325"/>
              <a:gd name="connsiteX2705" fmla="*/ 124365 w 2692741"/>
              <a:gd name="connsiteY2705" fmla="*/ 1276567 h 2685325"/>
              <a:gd name="connsiteX2706" fmla="*/ 152617 w 2692741"/>
              <a:gd name="connsiteY2706" fmla="*/ 1304818 h 2685325"/>
              <a:gd name="connsiteX2707" fmla="*/ 180869 w 2692741"/>
              <a:gd name="connsiteY2707" fmla="*/ 1276567 h 2685325"/>
              <a:gd name="connsiteX2708" fmla="*/ 881270 w 2692741"/>
              <a:gd name="connsiteY2708" fmla="*/ 1248315 h 2685325"/>
              <a:gd name="connsiteX2709" fmla="*/ 853018 w 2692741"/>
              <a:gd name="connsiteY2709" fmla="*/ 1276567 h 2685325"/>
              <a:gd name="connsiteX2710" fmla="*/ 881270 w 2692741"/>
              <a:gd name="connsiteY2710" fmla="*/ 1304818 h 2685325"/>
              <a:gd name="connsiteX2711" fmla="*/ 909521 w 2692741"/>
              <a:gd name="connsiteY2711" fmla="*/ 1276567 h 2685325"/>
              <a:gd name="connsiteX2712" fmla="*/ 2644218 w 2692741"/>
              <a:gd name="connsiteY2712" fmla="*/ 1248315 h 2685325"/>
              <a:gd name="connsiteX2713" fmla="*/ 2615966 w 2692741"/>
              <a:gd name="connsiteY2713" fmla="*/ 1276567 h 2685325"/>
              <a:gd name="connsiteX2714" fmla="*/ 2644218 w 2692741"/>
              <a:gd name="connsiteY2714" fmla="*/ 1304818 h 2685325"/>
              <a:gd name="connsiteX2715" fmla="*/ 2672469 w 2692741"/>
              <a:gd name="connsiteY2715" fmla="*/ 1276566 h 2685325"/>
              <a:gd name="connsiteX2716" fmla="*/ 2540124 w 2692741"/>
              <a:gd name="connsiteY2716" fmla="*/ 1248315 h 2685325"/>
              <a:gd name="connsiteX2717" fmla="*/ 2511872 w 2692741"/>
              <a:gd name="connsiteY2717" fmla="*/ 1276567 h 2685325"/>
              <a:gd name="connsiteX2718" fmla="*/ 2540124 w 2692741"/>
              <a:gd name="connsiteY2718" fmla="*/ 1304818 h 2685325"/>
              <a:gd name="connsiteX2719" fmla="*/ 2568376 w 2692741"/>
              <a:gd name="connsiteY2719" fmla="*/ 1276566 h 2685325"/>
              <a:gd name="connsiteX2720" fmla="*/ 48524 w 2692741"/>
              <a:gd name="connsiteY2720" fmla="*/ 1248315 h 2685325"/>
              <a:gd name="connsiteX2721" fmla="*/ 20272 w 2692741"/>
              <a:gd name="connsiteY2721" fmla="*/ 1276566 h 2685325"/>
              <a:gd name="connsiteX2722" fmla="*/ 48524 w 2692741"/>
              <a:gd name="connsiteY2722" fmla="*/ 1304818 h 2685325"/>
              <a:gd name="connsiteX2723" fmla="*/ 76775 w 2692741"/>
              <a:gd name="connsiteY2723" fmla="*/ 1276567 h 2685325"/>
              <a:gd name="connsiteX2724" fmla="*/ 2331937 w 2692741"/>
              <a:gd name="connsiteY2724" fmla="*/ 1248314 h 2685325"/>
              <a:gd name="connsiteX2725" fmla="*/ 2303686 w 2692741"/>
              <a:gd name="connsiteY2725" fmla="*/ 1276566 h 2685325"/>
              <a:gd name="connsiteX2726" fmla="*/ 2331937 w 2692741"/>
              <a:gd name="connsiteY2726" fmla="*/ 1304818 h 2685325"/>
              <a:gd name="connsiteX2727" fmla="*/ 2360189 w 2692741"/>
              <a:gd name="connsiteY2727" fmla="*/ 1276566 h 2685325"/>
              <a:gd name="connsiteX2728" fmla="*/ 360804 w 2692741"/>
              <a:gd name="connsiteY2728" fmla="*/ 1248314 h 2685325"/>
              <a:gd name="connsiteX2729" fmla="*/ 332552 w 2692741"/>
              <a:gd name="connsiteY2729" fmla="*/ 1276566 h 2685325"/>
              <a:gd name="connsiteX2730" fmla="*/ 360804 w 2692741"/>
              <a:gd name="connsiteY2730" fmla="*/ 1304818 h 2685325"/>
              <a:gd name="connsiteX2731" fmla="*/ 389056 w 2692741"/>
              <a:gd name="connsiteY2731" fmla="*/ 1276566 h 2685325"/>
              <a:gd name="connsiteX2732" fmla="*/ 256710 w 2692741"/>
              <a:gd name="connsiteY2732" fmla="*/ 1248314 h 2685325"/>
              <a:gd name="connsiteX2733" fmla="*/ 228459 w 2692741"/>
              <a:gd name="connsiteY2733" fmla="*/ 1276566 h 2685325"/>
              <a:gd name="connsiteX2734" fmla="*/ 256710 w 2692741"/>
              <a:gd name="connsiteY2734" fmla="*/ 1304818 h 2685325"/>
              <a:gd name="connsiteX2735" fmla="*/ 284962 w 2692741"/>
              <a:gd name="connsiteY2735" fmla="*/ 1276566 h 2685325"/>
              <a:gd name="connsiteX2736" fmla="*/ 2436031 w 2692741"/>
              <a:gd name="connsiteY2736" fmla="*/ 1248314 h 2685325"/>
              <a:gd name="connsiteX2737" fmla="*/ 2407779 w 2692741"/>
              <a:gd name="connsiteY2737" fmla="*/ 1276566 h 2685325"/>
              <a:gd name="connsiteX2738" fmla="*/ 2436031 w 2692741"/>
              <a:gd name="connsiteY2738" fmla="*/ 1304818 h 2685325"/>
              <a:gd name="connsiteX2739" fmla="*/ 2464283 w 2692741"/>
              <a:gd name="connsiteY2739" fmla="*/ 1276566 h 2685325"/>
              <a:gd name="connsiteX2740" fmla="*/ 1398418 w 2692741"/>
              <a:gd name="connsiteY2740" fmla="*/ 1244996 h 2685325"/>
              <a:gd name="connsiteX2741" fmla="*/ 1370166 w 2692741"/>
              <a:gd name="connsiteY2741" fmla="*/ 1273248 h 2685325"/>
              <a:gd name="connsiteX2742" fmla="*/ 1398418 w 2692741"/>
              <a:gd name="connsiteY2742" fmla="*/ 1301500 h 2685325"/>
              <a:gd name="connsiteX2743" fmla="*/ 1426669 w 2692741"/>
              <a:gd name="connsiteY2743" fmla="*/ 1273248 h 2685325"/>
              <a:gd name="connsiteX2744" fmla="*/ 1502511 w 2692741"/>
              <a:gd name="connsiteY2744" fmla="*/ 1244996 h 2685325"/>
              <a:gd name="connsiteX2745" fmla="*/ 1474259 w 2692741"/>
              <a:gd name="connsiteY2745" fmla="*/ 1273248 h 2685325"/>
              <a:gd name="connsiteX2746" fmla="*/ 1502511 w 2692741"/>
              <a:gd name="connsiteY2746" fmla="*/ 1301500 h 2685325"/>
              <a:gd name="connsiteX2747" fmla="*/ 1530762 w 2692741"/>
              <a:gd name="connsiteY2747" fmla="*/ 1273248 h 2685325"/>
              <a:gd name="connsiteX2748" fmla="*/ 1190231 w 2692741"/>
              <a:gd name="connsiteY2748" fmla="*/ 1244996 h 2685325"/>
              <a:gd name="connsiteX2749" fmla="*/ 1161979 w 2692741"/>
              <a:gd name="connsiteY2749" fmla="*/ 1273248 h 2685325"/>
              <a:gd name="connsiteX2750" fmla="*/ 1190231 w 2692741"/>
              <a:gd name="connsiteY2750" fmla="*/ 1301500 h 2685325"/>
              <a:gd name="connsiteX2751" fmla="*/ 1218482 w 2692741"/>
              <a:gd name="connsiteY2751" fmla="*/ 1273248 h 2685325"/>
              <a:gd name="connsiteX2752" fmla="*/ 1294324 w 2692741"/>
              <a:gd name="connsiteY2752" fmla="*/ 1244996 h 2685325"/>
              <a:gd name="connsiteX2753" fmla="*/ 1266072 w 2692741"/>
              <a:gd name="connsiteY2753" fmla="*/ 1273248 h 2685325"/>
              <a:gd name="connsiteX2754" fmla="*/ 1294324 w 2692741"/>
              <a:gd name="connsiteY2754" fmla="*/ 1301500 h 2685325"/>
              <a:gd name="connsiteX2755" fmla="*/ 1322576 w 2692741"/>
              <a:gd name="connsiteY2755" fmla="*/ 1273248 h 2685325"/>
              <a:gd name="connsiteX2756" fmla="*/ 1141507 w 2692741"/>
              <a:gd name="connsiteY2756" fmla="*/ 1196273 h 2685325"/>
              <a:gd name="connsiteX2757" fmla="*/ 1113255 w 2692741"/>
              <a:gd name="connsiteY2757" fmla="*/ 1224524 h 2685325"/>
              <a:gd name="connsiteX2758" fmla="*/ 1138184 w 2692741"/>
              <a:gd name="connsiteY2758" fmla="*/ 1249453 h 2685325"/>
              <a:gd name="connsiteX2759" fmla="*/ 1166436 w 2692741"/>
              <a:gd name="connsiteY2759" fmla="*/ 1221202 h 2685325"/>
              <a:gd name="connsiteX2760" fmla="*/ 1551235 w 2692741"/>
              <a:gd name="connsiteY2760" fmla="*/ 1196272 h 2685325"/>
              <a:gd name="connsiteX2761" fmla="*/ 1526306 w 2692741"/>
              <a:gd name="connsiteY2761" fmla="*/ 1221201 h 2685325"/>
              <a:gd name="connsiteX2762" fmla="*/ 1554557 w 2692741"/>
              <a:gd name="connsiteY2762" fmla="*/ 1249453 h 2685325"/>
              <a:gd name="connsiteX2763" fmla="*/ 1579486 w 2692741"/>
              <a:gd name="connsiteY2763" fmla="*/ 1224524 h 2685325"/>
              <a:gd name="connsiteX2764" fmla="*/ 2175798 w 2692741"/>
              <a:gd name="connsiteY2764" fmla="*/ 1196269 h 2685325"/>
              <a:gd name="connsiteX2765" fmla="*/ 2147547 w 2692741"/>
              <a:gd name="connsiteY2765" fmla="*/ 1224520 h 2685325"/>
              <a:gd name="connsiteX2766" fmla="*/ 2175798 w 2692741"/>
              <a:gd name="connsiteY2766" fmla="*/ 1252772 h 2685325"/>
              <a:gd name="connsiteX2767" fmla="*/ 2204050 w 2692741"/>
              <a:gd name="connsiteY2767" fmla="*/ 1224520 h 2685325"/>
              <a:gd name="connsiteX2768" fmla="*/ 1967612 w 2692741"/>
              <a:gd name="connsiteY2768" fmla="*/ 1196269 h 2685325"/>
              <a:gd name="connsiteX2769" fmla="*/ 1939360 w 2692741"/>
              <a:gd name="connsiteY2769" fmla="*/ 1224520 h 2685325"/>
              <a:gd name="connsiteX2770" fmla="*/ 1967611 w 2692741"/>
              <a:gd name="connsiteY2770" fmla="*/ 1252772 h 2685325"/>
              <a:gd name="connsiteX2771" fmla="*/ 1995863 w 2692741"/>
              <a:gd name="connsiteY2771" fmla="*/ 1224520 h 2685325"/>
              <a:gd name="connsiteX2772" fmla="*/ 725130 w 2692741"/>
              <a:gd name="connsiteY2772" fmla="*/ 1196269 h 2685325"/>
              <a:gd name="connsiteX2773" fmla="*/ 696878 w 2692741"/>
              <a:gd name="connsiteY2773" fmla="*/ 1224520 h 2685325"/>
              <a:gd name="connsiteX2774" fmla="*/ 725130 w 2692741"/>
              <a:gd name="connsiteY2774" fmla="*/ 1252772 h 2685325"/>
              <a:gd name="connsiteX2775" fmla="*/ 753381 w 2692741"/>
              <a:gd name="connsiteY2775" fmla="*/ 1224520 h 2685325"/>
              <a:gd name="connsiteX2776" fmla="*/ 516943 w 2692741"/>
              <a:gd name="connsiteY2776" fmla="*/ 1196269 h 2685325"/>
              <a:gd name="connsiteX2777" fmla="*/ 488692 w 2692741"/>
              <a:gd name="connsiteY2777" fmla="*/ 1224520 h 2685325"/>
              <a:gd name="connsiteX2778" fmla="*/ 516943 w 2692741"/>
              <a:gd name="connsiteY2778" fmla="*/ 1252772 h 2685325"/>
              <a:gd name="connsiteX2779" fmla="*/ 545195 w 2692741"/>
              <a:gd name="connsiteY2779" fmla="*/ 1224520 h 2685325"/>
              <a:gd name="connsiteX2780" fmla="*/ 1037410 w 2692741"/>
              <a:gd name="connsiteY2780" fmla="*/ 1196268 h 2685325"/>
              <a:gd name="connsiteX2781" fmla="*/ 1009158 w 2692741"/>
              <a:gd name="connsiteY2781" fmla="*/ 1224520 h 2685325"/>
              <a:gd name="connsiteX2782" fmla="*/ 1037414 w 2692741"/>
              <a:gd name="connsiteY2782" fmla="*/ 1252776 h 2685325"/>
              <a:gd name="connsiteX2783" fmla="*/ 1065665 w 2692741"/>
              <a:gd name="connsiteY2783" fmla="*/ 1224524 h 2685325"/>
              <a:gd name="connsiteX2784" fmla="*/ 412850 w 2692741"/>
              <a:gd name="connsiteY2784" fmla="*/ 1196268 h 2685325"/>
              <a:gd name="connsiteX2785" fmla="*/ 384598 w 2692741"/>
              <a:gd name="connsiteY2785" fmla="*/ 1224520 h 2685325"/>
              <a:gd name="connsiteX2786" fmla="*/ 412850 w 2692741"/>
              <a:gd name="connsiteY2786" fmla="*/ 1252772 h 2685325"/>
              <a:gd name="connsiteX2787" fmla="*/ 441102 w 2692741"/>
              <a:gd name="connsiteY2787" fmla="*/ 1224520 h 2685325"/>
              <a:gd name="connsiteX2788" fmla="*/ 2279891 w 2692741"/>
              <a:gd name="connsiteY2788" fmla="*/ 1196268 h 2685325"/>
              <a:gd name="connsiteX2789" fmla="*/ 2251640 w 2692741"/>
              <a:gd name="connsiteY2789" fmla="*/ 1224520 h 2685325"/>
              <a:gd name="connsiteX2790" fmla="*/ 2279891 w 2692741"/>
              <a:gd name="connsiteY2790" fmla="*/ 1252772 h 2685325"/>
              <a:gd name="connsiteX2791" fmla="*/ 2308143 w 2692741"/>
              <a:gd name="connsiteY2791" fmla="*/ 1224520 h 2685325"/>
              <a:gd name="connsiteX2792" fmla="*/ 2071705 w 2692741"/>
              <a:gd name="connsiteY2792" fmla="*/ 1196268 h 2685325"/>
              <a:gd name="connsiteX2793" fmla="*/ 2043453 w 2692741"/>
              <a:gd name="connsiteY2793" fmla="*/ 1224520 h 2685325"/>
              <a:gd name="connsiteX2794" fmla="*/ 2071705 w 2692741"/>
              <a:gd name="connsiteY2794" fmla="*/ 1252772 h 2685325"/>
              <a:gd name="connsiteX2795" fmla="*/ 2099956 w 2692741"/>
              <a:gd name="connsiteY2795" fmla="*/ 1224520 h 2685325"/>
              <a:gd name="connsiteX2796" fmla="*/ 1655332 w 2692741"/>
              <a:gd name="connsiteY2796" fmla="*/ 1196268 h 2685325"/>
              <a:gd name="connsiteX2797" fmla="*/ 1627076 w 2692741"/>
              <a:gd name="connsiteY2797" fmla="*/ 1224524 h 2685325"/>
              <a:gd name="connsiteX2798" fmla="*/ 1655328 w 2692741"/>
              <a:gd name="connsiteY2798" fmla="*/ 1252776 h 2685325"/>
              <a:gd name="connsiteX2799" fmla="*/ 1683583 w 2692741"/>
              <a:gd name="connsiteY2799" fmla="*/ 1224520 h 2685325"/>
              <a:gd name="connsiteX2800" fmla="*/ 621037 w 2692741"/>
              <a:gd name="connsiteY2800" fmla="*/ 1196268 h 2685325"/>
              <a:gd name="connsiteX2801" fmla="*/ 592785 w 2692741"/>
              <a:gd name="connsiteY2801" fmla="*/ 1224520 h 2685325"/>
              <a:gd name="connsiteX2802" fmla="*/ 621037 w 2692741"/>
              <a:gd name="connsiteY2802" fmla="*/ 1252772 h 2685325"/>
              <a:gd name="connsiteX2803" fmla="*/ 649288 w 2692741"/>
              <a:gd name="connsiteY2803" fmla="*/ 1224520 h 2685325"/>
              <a:gd name="connsiteX2804" fmla="*/ 1863518 w 2692741"/>
              <a:gd name="connsiteY2804" fmla="*/ 1196268 h 2685325"/>
              <a:gd name="connsiteX2805" fmla="*/ 1835267 w 2692741"/>
              <a:gd name="connsiteY2805" fmla="*/ 1224520 h 2685325"/>
              <a:gd name="connsiteX2806" fmla="*/ 1863518 w 2692741"/>
              <a:gd name="connsiteY2806" fmla="*/ 1252772 h 2685325"/>
              <a:gd name="connsiteX2807" fmla="*/ 1891770 w 2692741"/>
              <a:gd name="connsiteY2807" fmla="*/ 1224520 h 2685325"/>
              <a:gd name="connsiteX2808" fmla="*/ 933316 w 2692741"/>
              <a:gd name="connsiteY2808" fmla="*/ 1196268 h 2685325"/>
              <a:gd name="connsiteX2809" fmla="*/ 905065 w 2692741"/>
              <a:gd name="connsiteY2809" fmla="*/ 1224520 h 2685325"/>
              <a:gd name="connsiteX2810" fmla="*/ 933316 w 2692741"/>
              <a:gd name="connsiteY2810" fmla="*/ 1252772 h 2685325"/>
              <a:gd name="connsiteX2811" fmla="*/ 961568 w 2692741"/>
              <a:gd name="connsiteY2811" fmla="*/ 1224520 h 2685325"/>
              <a:gd name="connsiteX2812" fmla="*/ 1759425 w 2692741"/>
              <a:gd name="connsiteY2812" fmla="*/ 1196268 h 2685325"/>
              <a:gd name="connsiteX2813" fmla="*/ 1731174 w 2692741"/>
              <a:gd name="connsiteY2813" fmla="*/ 1224520 h 2685325"/>
              <a:gd name="connsiteX2814" fmla="*/ 1759425 w 2692741"/>
              <a:gd name="connsiteY2814" fmla="*/ 1252772 h 2685325"/>
              <a:gd name="connsiteX2815" fmla="*/ 1787677 w 2692741"/>
              <a:gd name="connsiteY2815" fmla="*/ 1224520 h 2685325"/>
              <a:gd name="connsiteX2816" fmla="*/ 829223 w 2692741"/>
              <a:gd name="connsiteY2816" fmla="*/ 1196268 h 2685325"/>
              <a:gd name="connsiteX2817" fmla="*/ 800971 w 2692741"/>
              <a:gd name="connsiteY2817" fmla="*/ 1224520 h 2685325"/>
              <a:gd name="connsiteX2818" fmla="*/ 829223 w 2692741"/>
              <a:gd name="connsiteY2818" fmla="*/ 1252772 h 2685325"/>
              <a:gd name="connsiteX2819" fmla="*/ 857475 w 2692741"/>
              <a:gd name="connsiteY2819" fmla="*/ 1224520 h 2685325"/>
              <a:gd name="connsiteX2820" fmla="*/ 100570 w 2692741"/>
              <a:gd name="connsiteY2820" fmla="*/ 1196268 h 2685325"/>
              <a:gd name="connsiteX2821" fmla="*/ 72319 w 2692741"/>
              <a:gd name="connsiteY2821" fmla="*/ 1224520 h 2685325"/>
              <a:gd name="connsiteX2822" fmla="*/ 100570 w 2692741"/>
              <a:gd name="connsiteY2822" fmla="*/ 1252772 h 2685325"/>
              <a:gd name="connsiteX2823" fmla="*/ 128822 w 2692741"/>
              <a:gd name="connsiteY2823" fmla="*/ 1224520 h 2685325"/>
              <a:gd name="connsiteX2824" fmla="*/ 2592171 w 2692741"/>
              <a:gd name="connsiteY2824" fmla="*/ 1196268 h 2685325"/>
              <a:gd name="connsiteX2825" fmla="*/ 2563919 w 2692741"/>
              <a:gd name="connsiteY2825" fmla="*/ 1224520 h 2685325"/>
              <a:gd name="connsiteX2826" fmla="*/ 2592171 w 2692741"/>
              <a:gd name="connsiteY2826" fmla="*/ 1252771 h 2685325"/>
              <a:gd name="connsiteX2827" fmla="*/ 2620423 w 2692741"/>
              <a:gd name="connsiteY2827" fmla="*/ 1224520 h 2685325"/>
              <a:gd name="connsiteX2828" fmla="*/ 204664 w 2692741"/>
              <a:gd name="connsiteY2828" fmla="*/ 1196268 h 2685325"/>
              <a:gd name="connsiteX2829" fmla="*/ 176412 w 2692741"/>
              <a:gd name="connsiteY2829" fmla="*/ 1224520 h 2685325"/>
              <a:gd name="connsiteX2830" fmla="*/ 204664 w 2692741"/>
              <a:gd name="connsiteY2830" fmla="*/ 1252772 h 2685325"/>
              <a:gd name="connsiteX2831" fmla="*/ 232916 w 2692741"/>
              <a:gd name="connsiteY2831" fmla="*/ 1224520 h 2685325"/>
              <a:gd name="connsiteX2832" fmla="*/ 2488077 w 2692741"/>
              <a:gd name="connsiteY2832" fmla="*/ 1196268 h 2685325"/>
              <a:gd name="connsiteX2833" fmla="*/ 2459825 w 2692741"/>
              <a:gd name="connsiteY2833" fmla="*/ 1224520 h 2685325"/>
              <a:gd name="connsiteX2834" fmla="*/ 2488078 w 2692741"/>
              <a:gd name="connsiteY2834" fmla="*/ 1252772 h 2685325"/>
              <a:gd name="connsiteX2835" fmla="*/ 2516329 w 2692741"/>
              <a:gd name="connsiteY2835" fmla="*/ 1224520 h 2685325"/>
              <a:gd name="connsiteX2836" fmla="*/ 2383984 w 2692741"/>
              <a:gd name="connsiteY2836" fmla="*/ 1196268 h 2685325"/>
              <a:gd name="connsiteX2837" fmla="*/ 2355732 w 2692741"/>
              <a:gd name="connsiteY2837" fmla="*/ 1224519 h 2685325"/>
              <a:gd name="connsiteX2838" fmla="*/ 2383984 w 2692741"/>
              <a:gd name="connsiteY2838" fmla="*/ 1252771 h 2685325"/>
              <a:gd name="connsiteX2839" fmla="*/ 2412236 w 2692741"/>
              <a:gd name="connsiteY2839" fmla="*/ 1224519 h 2685325"/>
              <a:gd name="connsiteX2840" fmla="*/ 308757 w 2692741"/>
              <a:gd name="connsiteY2840" fmla="*/ 1196268 h 2685325"/>
              <a:gd name="connsiteX2841" fmla="*/ 280506 w 2692741"/>
              <a:gd name="connsiteY2841" fmla="*/ 1224519 h 2685325"/>
              <a:gd name="connsiteX2842" fmla="*/ 308757 w 2692741"/>
              <a:gd name="connsiteY2842" fmla="*/ 1252771 h 2685325"/>
              <a:gd name="connsiteX2843" fmla="*/ 337009 w 2692741"/>
              <a:gd name="connsiteY2843" fmla="*/ 1224519 h 2685325"/>
              <a:gd name="connsiteX2844" fmla="*/ 1450464 w 2692741"/>
              <a:gd name="connsiteY2844" fmla="*/ 1192950 h 2685325"/>
              <a:gd name="connsiteX2845" fmla="*/ 1422213 w 2692741"/>
              <a:gd name="connsiteY2845" fmla="*/ 1221201 h 2685325"/>
              <a:gd name="connsiteX2846" fmla="*/ 1450464 w 2692741"/>
              <a:gd name="connsiteY2846" fmla="*/ 1249453 h 2685325"/>
              <a:gd name="connsiteX2847" fmla="*/ 1478716 w 2692741"/>
              <a:gd name="connsiteY2847" fmla="*/ 1221201 h 2685325"/>
              <a:gd name="connsiteX2848" fmla="*/ 1346371 w 2692741"/>
              <a:gd name="connsiteY2848" fmla="*/ 1192950 h 2685325"/>
              <a:gd name="connsiteX2849" fmla="*/ 1318119 w 2692741"/>
              <a:gd name="connsiteY2849" fmla="*/ 1221201 h 2685325"/>
              <a:gd name="connsiteX2850" fmla="*/ 1346371 w 2692741"/>
              <a:gd name="connsiteY2850" fmla="*/ 1249453 h 2685325"/>
              <a:gd name="connsiteX2851" fmla="*/ 1374622 w 2692741"/>
              <a:gd name="connsiteY2851" fmla="*/ 1221201 h 2685325"/>
              <a:gd name="connsiteX2852" fmla="*/ 1242277 w 2692741"/>
              <a:gd name="connsiteY2852" fmla="*/ 1192949 h 2685325"/>
              <a:gd name="connsiteX2853" fmla="*/ 1214026 w 2692741"/>
              <a:gd name="connsiteY2853" fmla="*/ 1221201 h 2685325"/>
              <a:gd name="connsiteX2854" fmla="*/ 1242277 w 2692741"/>
              <a:gd name="connsiteY2854" fmla="*/ 1249453 h 2685325"/>
              <a:gd name="connsiteX2855" fmla="*/ 1270529 w 2692741"/>
              <a:gd name="connsiteY2855" fmla="*/ 1221201 h 2685325"/>
              <a:gd name="connsiteX2856" fmla="*/ 1499188 w 2692741"/>
              <a:gd name="connsiteY2856" fmla="*/ 1144226 h 2685325"/>
              <a:gd name="connsiteX2857" fmla="*/ 1474259 w 2692741"/>
              <a:gd name="connsiteY2857" fmla="*/ 1169155 h 2685325"/>
              <a:gd name="connsiteX2858" fmla="*/ 1502511 w 2692741"/>
              <a:gd name="connsiteY2858" fmla="*/ 1197406 h 2685325"/>
              <a:gd name="connsiteX2859" fmla="*/ 1527440 w 2692741"/>
              <a:gd name="connsiteY2859" fmla="*/ 1172478 h 2685325"/>
              <a:gd name="connsiteX2860" fmla="*/ 1193554 w 2692741"/>
              <a:gd name="connsiteY2860" fmla="*/ 1144226 h 2685325"/>
              <a:gd name="connsiteX2861" fmla="*/ 1165302 w 2692741"/>
              <a:gd name="connsiteY2861" fmla="*/ 1172478 h 2685325"/>
              <a:gd name="connsiteX2862" fmla="*/ 1190231 w 2692741"/>
              <a:gd name="connsiteY2862" fmla="*/ 1197406 h 2685325"/>
              <a:gd name="connsiteX2863" fmla="*/ 1218483 w 2692741"/>
              <a:gd name="connsiteY2863" fmla="*/ 1169155 h 2685325"/>
              <a:gd name="connsiteX2864" fmla="*/ 1089456 w 2692741"/>
              <a:gd name="connsiteY2864" fmla="*/ 1144222 h 2685325"/>
              <a:gd name="connsiteX2865" fmla="*/ 1061205 w 2692741"/>
              <a:gd name="connsiteY2865" fmla="*/ 1172474 h 2685325"/>
              <a:gd name="connsiteX2866" fmla="*/ 1089460 w 2692741"/>
              <a:gd name="connsiteY2866" fmla="*/ 1200729 h 2685325"/>
              <a:gd name="connsiteX2867" fmla="*/ 1117712 w 2692741"/>
              <a:gd name="connsiteY2867" fmla="*/ 1172478 h 2685325"/>
              <a:gd name="connsiteX2868" fmla="*/ 2019658 w 2692741"/>
              <a:gd name="connsiteY2868" fmla="*/ 1144222 h 2685325"/>
              <a:gd name="connsiteX2869" fmla="*/ 1991407 w 2692741"/>
              <a:gd name="connsiteY2869" fmla="*/ 1172474 h 2685325"/>
              <a:gd name="connsiteX2870" fmla="*/ 2019658 w 2692741"/>
              <a:gd name="connsiteY2870" fmla="*/ 1200725 h 2685325"/>
              <a:gd name="connsiteX2871" fmla="*/ 2047910 w 2692741"/>
              <a:gd name="connsiteY2871" fmla="*/ 1172474 h 2685325"/>
              <a:gd name="connsiteX2872" fmla="*/ 2227845 w 2692741"/>
              <a:gd name="connsiteY2872" fmla="*/ 1144222 h 2685325"/>
              <a:gd name="connsiteX2873" fmla="*/ 2199593 w 2692741"/>
              <a:gd name="connsiteY2873" fmla="*/ 1172474 h 2685325"/>
              <a:gd name="connsiteX2874" fmla="*/ 2227845 w 2692741"/>
              <a:gd name="connsiteY2874" fmla="*/ 1200725 h 2685325"/>
              <a:gd name="connsiteX2875" fmla="*/ 2256096 w 2692741"/>
              <a:gd name="connsiteY2875" fmla="*/ 1172473 h 2685325"/>
              <a:gd name="connsiteX2876" fmla="*/ 2123751 w 2692741"/>
              <a:gd name="connsiteY2876" fmla="*/ 1144222 h 2685325"/>
              <a:gd name="connsiteX2877" fmla="*/ 2095500 w 2692741"/>
              <a:gd name="connsiteY2877" fmla="*/ 1172473 h 2685325"/>
              <a:gd name="connsiteX2878" fmla="*/ 2123751 w 2692741"/>
              <a:gd name="connsiteY2878" fmla="*/ 1200725 h 2685325"/>
              <a:gd name="connsiteX2879" fmla="*/ 2152003 w 2692741"/>
              <a:gd name="connsiteY2879" fmla="*/ 1172474 h 2685325"/>
              <a:gd name="connsiteX2880" fmla="*/ 1915565 w 2692741"/>
              <a:gd name="connsiteY2880" fmla="*/ 1144222 h 2685325"/>
              <a:gd name="connsiteX2881" fmla="*/ 1887313 w 2692741"/>
              <a:gd name="connsiteY2881" fmla="*/ 1172474 h 2685325"/>
              <a:gd name="connsiteX2882" fmla="*/ 1915565 w 2692741"/>
              <a:gd name="connsiteY2882" fmla="*/ 1200725 h 2685325"/>
              <a:gd name="connsiteX2883" fmla="*/ 1943816 w 2692741"/>
              <a:gd name="connsiteY2883" fmla="*/ 1172474 h 2685325"/>
              <a:gd name="connsiteX2884" fmla="*/ 568990 w 2692741"/>
              <a:gd name="connsiteY2884" fmla="*/ 1144222 h 2685325"/>
              <a:gd name="connsiteX2885" fmla="*/ 540738 w 2692741"/>
              <a:gd name="connsiteY2885" fmla="*/ 1172473 h 2685325"/>
              <a:gd name="connsiteX2886" fmla="*/ 568990 w 2692741"/>
              <a:gd name="connsiteY2886" fmla="*/ 1200725 h 2685325"/>
              <a:gd name="connsiteX2887" fmla="*/ 597242 w 2692741"/>
              <a:gd name="connsiteY2887" fmla="*/ 1172473 h 2685325"/>
              <a:gd name="connsiteX2888" fmla="*/ 673083 w 2692741"/>
              <a:gd name="connsiteY2888" fmla="*/ 1144222 h 2685325"/>
              <a:gd name="connsiteX2889" fmla="*/ 644831 w 2692741"/>
              <a:gd name="connsiteY2889" fmla="*/ 1172473 h 2685325"/>
              <a:gd name="connsiteX2890" fmla="*/ 673083 w 2692741"/>
              <a:gd name="connsiteY2890" fmla="*/ 1200725 h 2685325"/>
              <a:gd name="connsiteX2891" fmla="*/ 701335 w 2692741"/>
              <a:gd name="connsiteY2891" fmla="*/ 1172474 h 2685325"/>
              <a:gd name="connsiteX2892" fmla="*/ 464897 w 2692741"/>
              <a:gd name="connsiteY2892" fmla="*/ 1144222 h 2685325"/>
              <a:gd name="connsiteX2893" fmla="*/ 436645 w 2692741"/>
              <a:gd name="connsiteY2893" fmla="*/ 1172473 h 2685325"/>
              <a:gd name="connsiteX2894" fmla="*/ 464897 w 2692741"/>
              <a:gd name="connsiteY2894" fmla="*/ 1200725 h 2685325"/>
              <a:gd name="connsiteX2895" fmla="*/ 493148 w 2692741"/>
              <a:gd name="connsiteY2895" fmla="*/ 1172474 h 2685325"/>
              <a:gd name="connsiteX2896" fmla="*/ 777177 w 2692741"/>
              <a:gd name="connsiteY2896" fmla="*/ 1144222 h 2685325"/>
              <a:gd name="connsiteX2897" fmla="*/ 748925 w 2692741"/>
              <a:gd name="connsiteY2897" fmla="*/ 1172474 h 2685325"/>
              <a:gd name="connsiteX2898" fmla="*/ 777176 w 2692741"/>
              <a:gd name="connsiteY2898" fmla="*/ 1200725 h 2685325"/>
              <a:gd name="connsiteX2899" fmla="*/ 805428 w 2692741"/>
              <a:gd name="connsiteY2899" fmla="*/ 1172473 h 2685325"/>
              <a:gd name="connsiteX2900" fmla="*/ 881270 w 2692741"/>
              <a:gd name="connsiteY2900" fmla="*/ 1144222 h 2685325"/>
              <a:gd name="connsiteX2901" fmla="*/ 853018 w 2692741"/>
              <a:gd name="connsiteY2901" fmla="*/ 1172473 h 2685325"/>
              <a:gd name="connsiteX2902" fmla="*/ 881270 w 2692741"/>
              <a:gd name="connsiteY2902" fmla="*/ 1200725 h 2685325"/>
              <a:gd name="connsiteX2903" fmla="*/ 909521 w 2692741"/>
              <a:gd name="connsiteY2903" fmla="*/ 1172473 h 2685325"/>
              <a:gd name="connsiteX2904" fmla="*/ 1603285 w 2692741"/>
              <a:gd name="connsiteY2904" fmla="*/ 1144222 h 2685325"/>
              <a:gd name="connsiteX2905" fmla="*/ 1575030 w 2692741"/>
              <a:gd name="connsiteY2905" fmla="*/ 1172478 h 2685325"/>
              <a:gd name="connsiteX2906" fmla="*/ 1603281 w 2692741"/>
              <a:gd name="connsiteY2906" fmla="*/ 1200729 h 2685325"/>
              <a:gd name="connsiteX2907" fmla="*/ 1631537 w 2692741"/>
              <a:gd name="connsiteY2907" fmla="*/ 1172473 h 2685325"/>
              <a:gd name="connsiteX2908" fmla="*/ 1811472 w 2692741"/>
              <a:gd name="connsiteY2908" fmla="*/ 1144222 h 2685325"/>
              <a:gd name="connsiteX2909" fmla="*/ 1783220 w 2692741"/>
              <a:gd name="connsiteY2909" fmla="*/ 1172473 h 2685325"/>
              <a:gd name="connsiteX2910" fmla="*/ 1811472 w 2692741"/>
              <a:gd name="connsiteY2910" fmla="*/ 1200725 h 2685325"/>
              <a:gd name="connsiteX2911" fmla="*/ 1839723 w 2692741"/>
              <a:gd name="connsiteY2911" fmla="*/ 1172473 h 2685325"/>
              <a:gd name="connsiteX2912" fmla="*/ 1707379 w 2692741"/>
              <a:gd name="connsiteY2912" fmla="*/ 1144222 h 2685325"/>
              <a:gd name="connsiteX2913" fmla="*/ 1679127 w 2692741"/>
              <a:gd name="connsiteY2913" fmla="*/ 1172473 h 2685325"/>
              <a:gd name="connsiteX2914" fmla="*/ 1707378 w 2692741"/>
              <a:gd name="connsiteY2914" fmla="*/ 1200725 h 2685325"/>
              <a:gd name="connsiteX2915" fmla="*/ 1735630 w 2692741"/>
              <a:gd name="connsiteY2915" fmla="*/ 1172473 h 2685325"/>
              <a:gd name="connsiteX2916" fmla="*/ 48524 w 2692741"/>
              <a:gd name="connsiteY2916" fmla="*/ 1144222 h 2685325"/>
              <a:gd name="connsiteX2917" fmla="*/ 20272 w 2692741"/>
              <a:gd name="connsiteY2917" fmla="*/ 1172473 h 2685325"/>
              <a:gd name="connsiteX2918" fmla="*/ 48524 w 2692741"/>
              <a:gd name="connsiteY2918" fmla="*/ 1200725 h 2685325"/>
              <a:gd name="connsiteX2919" fmla="*/ 76775 w 2692741"/>
              <a:gd name="connsiteY2919" fmla="*/ 1172473 h 2685325"/>
              <a:gd name="connsiteX2920" fmla="*/ 985363 w 2692741"/>
              <a:gd name="connsiteY2920" fmla="*/ 1144222 h 2685325"/>
              <a:gd name="connsiteX2921" fmla="*/ 957111 w 2692741"/>
              <a:gd name="connsiteY2921" fmla="*/ 1172473 h 2685325"/>
              <a:gd name="connsiteX2922" fmla="*/ 985363 w 2692741"/>
              <a:gd name="connsiteY2922" fmla="*/ 1200725 h 2685325"/>
              <a:gd name="connsiteX2923" fmla="*/ 1013615 w 2692741"/>
              <a:gd name="connsiteY2923" fmla="*/ 1172473 h 2685325"/>
              <a:gd name="connsiteX2924" fmla="*/ 360803 w 2692741"/>
              <a:gd name="connsiteY2924" fmla="*/ 1144222 h 2685325"/>
              <a:gd name="connsiteX2925" fmla="*/ 332552 w 2692741"/>
              <a:gd name="connsiteY2925" fmla="*/ 1172473 h 2685325"/>
              <a:gd name="connsiteX2926" fmla="*/ 360803 w 2692741"/>
              <a:gd name="connsiteY2926" fmla="*/ 1200725 h 2685325"/>
              <a:gd name="connsiteX2927" fmla="*/ 389055 w 2692741"/>
              <a:gd name="connsiteY2927" fmla="*/ 1172473 h 2685325"/>
              <a:gd name="connsiteX2928" fmla="*/ 2331938 w 2692741"/>
              <a:gd name="connsiteY2928" fmla="*/ 1144222 h 2685325"/>
              <a:gd name="connsiteX2929" fmla="*/ 2303686 w 2692741"/>
              <a:gd name="connsiteY2929" fmla="*/ 1172473 h 2685325"/>
              <a:gd name="connsiteX2930" fmla="*/ 2331938 w 2692741"/>
              <a:gd name="connsiteY2930" fmla="*/ 1200725 h 2685325"/>
              <a:gd name="connsiteX2931" fmla="*/ 2360190 w 2692741"/>
              <a:gd name="connsiteY2931" fmla="*/ 1172473 h 2685325"/>
              <a:gd name="connsiteX2932" fmla="*/ 2644217 w 2692741"/>
              <a:gd name="connsiteY2932" fmla="*/ 1144221 h 2685325"/>
              <a:gd name="connsiteX2933" fmla="*/ 2615966 w 2692741"/>
              <a:gd name="connsiteY2933" fmla="*/ 1172473 h 2685325"/>
              <a:gd name="connsiteX2934" fmla="*/ 2644217 w 2692741"/>
              <a:gd name="connsiteY2934" fmla="*/ 1200725 h 2685325"/>
              <a:gd name="connsiteX2935" fmla="*/ 2672469 w 2692741"/>
              <a:gd name="connsiteY2935" fmla="*/ 1172473 h 2685325"/>
              <a:gd name="connsiteX2936" fmla="*/ 2436031 w 2692741"/>
              <a:gd name="connsiteY2936" fmla="*/ 1144221 h 2685325"/>
              <a:gd name="connsiteX2937" fmla="*/ 2407779 w 2692741"/>
              <a:gd name="connsiteY2937" fmla="*/ 1172473 h 2685325"/>
              <a:gd name="connsiteX2938" fmla="*/ 2436030 w 2692741"/>
              <a:gd name="connsiteY2938" fmla="*/ 1200724 h 2685325"/>
              <a:gd name="connsiteX2939" fmla="*/ 2464282 w 2692741"/>
              <a:gd name="connsiteY2939" fmla="*/ 1172473 h 2685325"/>
              <a:gd name="connsiteX2940" fmla="*/ 256711 w 2692741"/>
              <a:gd name="connsiteY2940" fmla="*/ 1144221 h 2685325"/>
              <a:gd name="connsiteX2941" fmla="*/ 228459 w 2692741"/>
              <a:gd name="connsiteY2941" fmla="*/ 1172473 h 2685325"/>
              <a:gd name="connsiteX2942" fmla="*/ 256711 w 2692741"/>
              <a:gd name="connsiteY2942" fmla="*/ 1200724 h 2685325"/>
              <a:gd name="connsiteX2943" fmla="*/ 284962 w 2692741"/>
              <a:gd name="connsiteY2943" fmla="*/ 1172473 h 2685325"/>
              <a:gd name="connsiteX2944" fmla="*/ 152617 w 2692741"/>
              <a:gd name="connsiteY2944" fmla="*/ 1144221 h 2685325"/>
              <a:gd name="connsiteX2945" fmla="*/ 124365 w 2692741"/>
              <a:gd name="connsiteY2945" fmla="*/ 1172473 h 2685325"/>
              <a:gd name="connsiteX2946" fmla="*/ 152617 w 2692741"/>
              <a:gd name="connsiteY2946" fmla="*/ 1200725 h 2685325"/>
              <a:gd name="connsiteX2947" fmla="*/ 180869 w 2692741"/>
              <a:gd name="connsiteY2947" fmla="*/ 1172473 h 2685325"/>
              <a:gd name="connsiteX2948" fmla="*/ 2540124 w 2692741"/>
              <a:gd name="connsiteY2948" fmla="*/ 1144221 h 2685325"/>
              <a:gd name="connsiteX2949" fmla="*/ 2511872 w 2692741"/>
              <a:gd name="connsiteY2949" fmla="*/ 1172473 h 2685325"/>
              <a:gd name="connsiteX2950" fmla="*/ 2540124 w 2692741"/>
              <a:gd name="connsiteY2950" fmla="*/ 1200725 h 2685325"/>
              <a:gd name="connsiteX2951" fmla="*/ 2568376 w 2692741"/>
              <a:gd name="connsiteY2951" fmla="*/ 1172473 h 2685325"/>
              <a:gd name="connsiteX2952" fmla="*/ 1398417 w 2692741"/>
              <a:gd name="connsiteY2952" fmla="*/ 1140903 h 2685325"/>
              <a:gd name="connsiteX2953" fmla="*/ 1370166 w 2692741"/>
              <a:gd name="connsiteY2953" fmla="*/ 1169155 h 2685325"/>
              <a:gd name="connsiteX2954" fmla="*/ 1398417 w 2692741"/>
              <a:gd name="connsiteY2954" fmla="*/ 1197406 h 2685325"/>
              <a:gd name="connsiteX2955" fmla="*/ 1426669 w 2692741"/>
              <a:gd name="connsiteY2955" fmla="*/ 1169155 h 2685325"/>
              <a:gd name="connsiteX2956" fmla="*/ 1294324 w 2692741"/>
              <a:gd name="connsiteY2956" fmla="*/ 1140903 h 2685325"/>
              <a:gd name="connsiteX2957" fmla="*/ 1266072 w 2692741"/>
              <a:gd name="connsiteY2957" fmla="*/ 1169154 h 2685325"/>
              <a:gd name="connsiteX2958" fmla="*/ 1294324 w 2692741"/>
              <a:gd name="connsiteY2958" fmla="*/ 1197406 h 2685325"/>
              <a:gd name="connsiteX2959" fmla="*/ 1322576 w 2692741"/>
              <a:gd name="connsiteY2959" fmla="*/ 1169155 h 2685325"/>
              <a:gd name="connsiteX2960" fmla="*/ 1245600 w 2692741"/>
              <a:gd name="connsiteY2960" fmla="*/ 1092179 h 2685325"/>
              <a:gd name="connsiteX2961" fmla="*/ 1217349 w 2692741"/>
              <a:gd name="connsiteY2961" fmla="*/ 1120431 h 2685325"/>
              <a:gd name="connsiteX2962" fmla="*/ 1242278 w 2692741"/>
              <a:gd name="connsiteY2962" fmla="*/ 1145360 h 2685325"/>
              <a:gd name="connsiteX2963" fmla="*/ 1270529 w 2692741"/>
              <a:gd name="connsiteY2963" fmla="*/ 1117108 h 2685325"/>
              <a:gd name="connsiteX2964" fmla="*/ 1447141 w 2692741"/>
              <a:gd name="connsiteY2964" fmla="*/ 1092179 h 2685325"/>
              <a:gd name="connsiteX2965" fmla="*/ 1422212 w 2692741"/>
              <a:gd name="connsiteY2965" fmla="*/ 1117108 h 2685325"/>
              <a:gd name="connsiteX2966" fmla="*/ 1450464 w 2692741"/>
              <a:gd name="connsiteY2966" fmla="*/ 1145360 h 2685325"/>
              <a:gd name="connsiteX2967" fmla="*/ 1475393 w 2692741"/>
              <a:gd name="connsiteY2967" fmla="*/ 1120431 h 2685325"/>
              <a:gd name="connsiteX2968" fmla="*/ 2071705 w 2692741"/>
              <a:gd name="connsiteY2968" fmla="*/ 1092175 h 2685325"/>
              <a:gd name="connsiteX2969" fmla="*/ 2043453 w 2692741"/>
              <a:gd name="connsiteY2969" fmla="*/ 1120427 h 2685325"/>
              <a:gd name="connsiteX2970" fmla="*/ 2071705 w 2692741"/>
              <a:gd name="connsiteY2970" fmla="*/ 1148679 h 2685325"/>
              <a:gd name="connsiteX2971" fmla="*/ 2099956 w 2692741"/>
              <a:gd name="connsiteY2971" fmla="*/ 1120427 h 2685325"/>
              <a:gd name="connsiteX2972" fmla="*/ 621037 w 2692741"/>
              <a:gd name="connsiteY2972" fmla="*/ 1092175 h 2685325"/>
              <a:gd name="connsiteX2973" fmla="*/ 592785 w 2692741"/>
              <a:gd name="connsiteY2973" fmla="*/ 1120427 h 2685325"/>
              <a:gd name="connsiteX2974" fmla="*/ 621036 w 2692741"/>
              <a:gd name="connsiteY2974" fmla="*/ 1148678 h 2685325"/>
              <a:gd name="connsiteX2975" fmla="*/ 649288 w 2692741"/>
              <a:gd name="connsiteY2975" fmla="*/ 1120427 h 2685325"/>
              <a:gd name="connsiteX2976" fmla="*/ 829223 w 2692741"/>
              <a:gd name="connsiteY2976" fmla="*/ 1092175 h 2685325"/>
              <a:gd name="connsiteX2977" fmla="*/ 800972 w 2692741"/>
              <a:gd name="connsiteY2977" fmla="*/ 1120427 h 2685325"/>
              <a:gd name="connsiteX2978" fmla="*/ 829223 w 2692741"/>
              <a:gd name="connsiteY2978" fmla="*/ 1148678 h 2685325"/>
              <a:gd name="connsiteX2979" fmla="*/ 857475 w 2692741"/>
              <a:gd name="connsiteY2979" fmla="*/ 1120427 h 2685325"/>
              <a:gd name="connsiteX2980" fmla="*/ 1863518 w 2692741"/>
              <a:gd name="connsiteY2980" fmla="*/ 1092175 h 2685325"/>
              <a:gd name="connsiteX2981" fmla="*/ 1835266 w 2692741"/>
              <a:gd name="connsiteY2981" fmla="*/ 1120427 h 2685325"/>
              <a:gd name="connsiteX2982" fmla="*/ 1863518 w 2692741"/>
              <a:gd name="connsiteY2982" fmla="*/ 1148679 h 2685325"/>
              <a:gd name="connsiteX2983" fmla="*/ 1891770 w 2692741"/>
              <a:gd name="connsiteY2983" fmla="*/ 1120427 h 2685325"/>
              <a:gd name="connsiteX2984" fmla="*/ 308757 w 2692741"/>
              <a:gd name="connsiteY2984" fmla="*/ 1092175 h 2685325"/>
              <a:gd name="connsiteX2985" fmla="*/ 280505 w 2692741"/>
              <a:gd name="connsiteY2985" fmla="*/ 1120427 h 2685325"/>
              <a:gd name="connsiteX2986" fmla="*/ 308757 w 2692741"/>
              <a:gd name="connsiteY2986" fmla="*/ 1148679 h 2685325"/>
              <a:gd name="connsiteX2987" fmla="*/ 337008 w 2692741"/>
              <a:gd name="connsiteY2987" fmla="*/ 1120427 h 2685325"/>
              <a:gd name="connsiteX2988" fmla="*/ 1037409 w 2692741"/>
              <a:gd name="connsiteY2988" fmla="*/ 1092175 h 2685325"/>
              <a:gd name="connsiteX2989" fmla="*/ 1009158 w 2692741"/>
              <a:gd name="connsiteY2989" fmla="*/ 1120427 h 2685325"/>
              <a:gd name="connsiteX2990" fmla="*/ 1037410 w 2692741"/>
              <a:gd name="connsiteY2990" fmla="*/ 1148679 h 2685325"/>
              <a:gd name="connsiteX2991" fmla="*/ 1065661 w 2692741"/>
              <a:gd name="connsiteY2991" fmla="*/ 1120427 h 2685325"/>
              <a:gd name="connsiteX2992" fmla="*/ 1551239 w 2692741"/>
              <a:gd name="connsiteY2992" fmla="*/ 1092175 h 2685325"/>
              <a:gd name="connsiteX2993" fmla="*/ 1522983 w 2692741"/>
              <a:gd name="connsiteY2993" fmla="*/ 1120431 h 2685325"/>
              <a:gd name="connsiteX2994" fmla="*/ 1551235 w 2692741"/>
              <a:gd name="connsiteY2994" fmla="*/ 1148683 h 2685325"/>
              <a:gd name="connsiteX2995" fmla="*/ 1579490 w 2692741"/>
              <a:gd name="connsiteY2995" fmla="*/ 1120427 h 2685325"/>
              <a:gd name="connsiteX2996" fmla="*/ 2383985 w 2692741"/>
              <a:gd name="connsiteY2996" fmla="*/ 1092175 h 2685325"/>
              <a:gd name="connsiteX2997" fmla="*/ 2355733 w 2692741"/>
              <a:gd name="connsiteY2997" fmla="*/ 1120427 h 2685325"/>
              <a:gd name="connsiteX2998" fmla="*/ 2383984 w 2692741"/>
              <a:gd name="connsiteY2998" fmla="*/ 1148679 h 2685325"/>
              <a:gd name="connsiteX2999" fmla="*/ 2412236 w 2692741"/>
              <a:gd name="connsiteY2999" fmla="*/ 1120427 h 2685325"/>
              <a:gd name="connsiteX3000" fmla="*/ 2175798 w 2692741"/>
              <a:gd name="connsiteY3000" fmla="*/ 1092175 h 2685325"/>
              <a:gd name="connsiteX3001" fmla="*/ 2147546 w 2692741"/>
              <a:gd name="connsiteY3001" fmla="*/ 1120427 h 2685325"/>
              <a:gd name="connsiteX3002" fmla="*/ 2175798 w 2692741"/>
              <a:gd name="connsiteY3002" fmla="*/ 1148679 h 2685325"/>
              <a:gd name="connsiteX3003" fmla="*/ 2204050 w 2692741"/>
              <a:gd name="connsiteY3003" fmla="*/ 1120427 h 2685325"/>
              <a:gd name="connsiteX3004" fmla="*/ 1967612 w 2692741"/>
              <a:gd name="connsiteY3004" fmla="*/ 1092175 h 2685325"/>
              <a:gd name="connsiteX3005" fmla="*/ 1939360 w 2692741"/>
              <a:gd name="connsiteY3005" fmla="*/ 1120427 h 2685325"/>
              <a:gd name="connsiteX3006" fmla="*/ 1967611 w 2692741"/>
              <a:gd name="connsiteY3006" fmla="*/ 1148679 h 2685325"/>
              <a:gd name="connsiteX3007" fmla="*/ 1995863 w 2692741"/>
              <a:gd name="connsiteY3007" fmla="*/ 1120427 h 2685325"/>
              <a:gd name="connsiteX3008" fmla="*/ 2279892 w 2692741"/>
              <a:gd name="connsiteY3008" fmla="*/ 1092175 h 2685325"/>
              <a:gd name="connsiteX3009" fmla="*/ 2251640 w 2692741"/>
              <a:gd name="connsiteY3009" fmla="*/ 1120427 h 2685325"/>
              <a:gd name="connsiteX3010" fmla="*/ 2279891 w 2692741"/>
              <a:gd name="connsiteY3010" fmla="*/ 1148678 h 2685325"/>
              <a:gd name="connsiteX3011" fmla="*/ 2308143 w 2692741"/>
              <a:gd name="connsiteY3011" fmla="*/ 1120427 h 2685325"/>
              <a:gd name="connsiteX3012" fmla="*/ 1759425 w 2692741"/>
              <a:gd name="connsiteY3012" fmla="*/ 1092175 h 2685325"/>
              <a:gd name="connsiteX3013" fmla="*/ 1731174 w 2692741"/>
              <a:gd name="connsiteY3013" fmla="*/ 1120427 h 2685325"/>
              <a:gd name="connsiteX3014" fmla="*/ 1759425 w 2692741"/>
              <a:gd name="connsiteY3014" fmla="*/ 1148678 h 2685325"/>
              <a:gd name="connsiteX3015" fmla="*/ 1787677 w 2692741"/>
              <a:gd name="connsiteY3015" fmla="*/ 1120427 h 2685325"/>
              <a:gd name="connsiteX3016" fmla="*/ 933316 w 2692741"/>
              <a:gd name="connsiteY3016" fmla="*/ 1092175 h 2685325"/>
              <a:gd name="connsiteX3017" fmla="*/ 905065 w 2692741"/>
              <a:gd name="connsiteY3017" fmla="*/ 1120427 h 2685325"/>
              <a:gd name="connsiteX3018" fmla="*/ 933316 w 2692741"/>
              <a:gd name="connsiteY3018" fmla="*/ 1148678 h 2685325"/>
              <a:gd name="connsiteX3019" fmla="*/ 961568 w 2692741"/>
              <a:gd name="connsiteY3019" fmla="*/ 1120427 h 2685325"/>
              <a:gd name="connsiteX3020" fmla="*/ 516943 w 2692741"/>
              <a:gd name="connsiteY3020" fmla="*/ 1092175 h 2685325"/>
              <a:gd name="connsiteX3021" fmla="*/ 488692 w 2692741"/>
              <a:gd name="connsiteY3021" fmla="*/ 1120427 h 2685325"/>
              <a:gd name="connsiteX3022" fmla="*/ 516943 w 2692741"/>
              <a:gd name="connsiteY3022" fmla="*/ 1148678 h 2685325"/>
              <a:gd name="connsiteX3023" fmla="*/ 545195 w 2692741"/>
              <a:gd name="connsiteY3023" fmla="*/ 1120427 h 2685325"/>
              <a:gd name="connsiteX3024" fmla="*/ 1141503 w 2692741"/>
              <a:gd name="connsiteY3024" fmla="*/ 1092175 h 2685325"/>
              <a:gd name="connsiteX3025" fmla="*/ 1113251 w 2692741"/>
              <a:gd name="connsiteY3025" fmla="*/ 1120427 h 2685325"/>
              <a:gd name="connsiteX3026" fmla="*/ 1141507 w 2692741"/>
              <a:gd name="connsiteY3026" fmla="*/ 1148683 h 2685325"/>
              <a:gd name="connsiteX3027" fmla="*/ 1169759 w 2692741"/>
              <a:gd name="connsiteY3027" fmla="*/ 1120431 h 2685325"/>
              <a:gd name="connsiteX3028" fmla="*/ 412850 w 2692741"/>
              <a:gd name="connsiteY3028" fmla="*/ 1092175 h 2685325"/>
              <a:gd name="connsiteX3029" fmla="*/ 384598 w 2692741"/>
              <a:gd name="connsiteY3029" fmla="*/ 1120427 h 2685325"/>
              <a:gd name="connsiteX3030" fmla="*/ 412850 w 2692741"/>
              <a:gd name="connsiteY3030" fmla="*/ 1148678 h 2685325"/>
              <a:gd name="connsiteX3031" fmla="*/ 441102 w 2692741"/>
              <a:gd name="connsiteY3031" fmla="*/ 1120427 h 2685325"/>
              <a:gd name="connsiteX3032" fmla="*/ 1655332 w 2692741"/>
              <a:gd name="connsiteY3032" fmla="*/ 1092175 h 2685325"/>
              <a:gd name="connsiteX3033" fmla="*/ 1627080 w 2692741"/>
              <a:gd name="connsiteY3033" fmla="*/ 1120427 h 2685325"/>
              <a:gd name="connsiteX3034" fmla="*/ 1655332 w 2692741"/>
              <a:gd name="connsiteY3034" fmla="*/ 1148678 h 2685325"/>
              <a:gd name="connsiteX3035" fmla="*/ 1683584 w 2692741"/>
              <a:gd name="connsiteY3035" fmla="*/ 1120427 h 2685325"/>
              <a:gd name="connsiteX3036" fmla="*/ 725130 w 2692741"/>
              <a:gd name="connsiteY3036" fmla="*/ 1092175 h 2685325"/>
              <a:gd name="connsiteX3037" fmla="*/ 696878 w 2692741"/>
              <a:gd name="connsiteY3037" fmla="*/ 1120427 h 2685325"/>
              <a:gd name="connsiteX3038" fmla="*/ 725130 w 2692741"/>
              <a:gd name="connsiteY3038" fmla="*/ 1148679 h 2685325"/>
              <a:gd name="connsiteX3039" fmla="*/ 753382 w 2692741"/>
              <a:gd name="connsiteY3039" fmla="*/ 1120427 h 2685325"/>
              <a:gd name="connsiteX3040" fmla="*/ 100571 w 2692741"/>
              <a:gd name="connsiteY3040" fmla="*/ 1092175 h 2685325"/>
              <a:gd name="connsiteX3041" fmla="*/ 72319 w 2692741"/>
              <a:gd name="connsiteY3041" fmla="*/ 1120427 h 2685325"/>
              <a:gd name="connsiteX3042" fmla="*/ 100570 w 2692741"/>
              <a:gd name="connsiteY3042" fmla="*/ 1148678 h 2685325"/>
              <a:gd name="connsiteX3043" fmla="*/ 128822 w 2692741"/>
              <a:gd name="connsiteY3043" fmla="*/ 1120426 h 2685325"/>
              <a:gd name="connsiteX3044" fmla="*/ 2592170 w 2692741"/>
              <a:gd name="connsiteY3044" fmla="*/ 1092175 h 2685325"/>
              <a:gd name="connsiteX3045" fmla="*/ 2563919 w 2692741"/>
              <a:gd name="connsiteY3045" fmla="*/ 1120426 h 2685325"/>
              <a:gd name="connsiteX3046" fmla="*/ 2592171 w 2692741"/>
              <a:gd name="connsiteY3046" fmla="*/ 1148678 h 2685325"/>
              <a:gd name="connsiteX3047" fmla="*/ 2620423 w 2692741"/>
              <a:gd name="connsiteY3047" fmla="*/ 1120427 h 2685325"/>
              <a:gd name="connsiteX3048" fmla="*/ 2488077 w 2692741"/>
              <a:gd name="connsiteY3048" fmla="*/ 1092174 h 2685325"/>
              <a:gd name="connsiteX3049" fmla="*/ 2459826 w 2692741"/>
              <a:gd name="connsiteY3049" fmla="*/ 1120426 h 2685325"/>
              <a:gd name="connsiteX3050" fmla="*/ 2488077 w 2692741"/>
              <a:gd name="connsiteY3050" fmla="*/ 1148678 h 2685325"/>
              <a:gd name="connsiteX3051" fmla="*/ 2516329 w 2692741"/>
              <a:gd name="connsiteY3051" fmla="*/ 1120426 h 2685325"/>
              <a:gd name="connsiteX3052" fmla="*/ 204664 w 2692741"/>
              <a:gd name="connsiteY3052" fmla="*/ 1092174 h 2685325"/>
              <a:gd name="connsiteX3053" fmla="*/ 176412 w 2692741"/>
              <a:gd name="connsiteY3053" fmla="*/ 1120426 h 2685325"/>
              <a:gd name="connsiteX3054" fmla="*/ 204664 w 2692741"/>
              <a:gd name="connsiteY3054" fmla="*/ 1148678 h 2685325"/>
              <a:gd name="connsiteX3055" fmla="*/ 232916 w 2692741"/>
              <a:gd name="connsiteY3055" fmla="*/ 1120426 h 2685325"/>
              <a:gd name="connsiteX3056" fmla="*/ 1346371 w 2692741"/>
              <a:gd name="connsiteY3056" fmla="*/ 1088856 h 2685325"/>
              <a:gd name="connsiteX3057" fmla="*/ 1318119 w 2692741"/>
              <a:gd name="connsiteY3057" fmla="*/ 1117108 h 2685325"/>
              <a:gd name="connsiteX3058" fmla="*/ 1346371 w 2692741"/>
              <a:gd name="connsiteY3058" fmla="*/ 1145359 h 2685325"/>
              <a:gd name="connsiteX3059" fmla="*/ 1374622 w 2692741"/>
              <a:gd name="connsiteY3059" fmla="*/ 1117108 h 2685325"/>
              <a:gd name="connsiteX3060" fmla="*/ 1297647 w 2692741"/>
              <a:gd name="connsiteY3060" fmla="*/ 1040132 h 2685325"/>
              <a:gd name="connsiteX3061" fmla="*/ 1269395 w 2692741"/>
              <a:gd name="connsiteY3061" fmla="*/ 1068384 h 2685325"/>
              <a:gd name="connsiteX3062" fmla="*/ 1294324 w 2692741"/>
              <a:gd name="connsiteY3062" fmla="*/ 1093313 h 2685325"/>
              <a:gd name="connsiteX3063" fmla="*/ 1322576 w 2692741"/>
              <a:gd name="connsiteY3063" fmla="*/ 1065061 h 2685325"/>
              <a:gd name="connsiteX3064" fmla="*/ 1395094 w 2692741"/>
              <a:gd name="connsiteY3064" fmla="*/ 1040132 h 2685325"/>
              <a:gd name="connsiteX3065" fmla="*/ 1370166 w 2692741"/>
              <a:gd name="connsiteY3065" fmla="*/ 1065061 h 2685325"/>
              <a:gd name="connsiteX3066" fmla="*/ 1398417 w 2692741"/>
              <a:gd name="connsiteY3066" fmla="*/ 1093313 h 2685325"/>
              <a:gd name="connsiteX3067" fmla="*/ 1423346 w 2692741"/>
              <a:gd name="connsiteY3067" fmla="*/ 1068384 h 2685325"/>
              <a:gd name="connsiteX3068" fmla="*/ 2331938 w 2692741"/>
              <a:gd name="connsiteY3068" fmla="*/ 1040129 h 2685325"/>
              <a:gd name="connsiteX3069" fmla="*/ 2303686 w 2692741"/>
              <a:gd name="connsiteY3069" fmla="*/ 1068380 h 2685325"/>
              <a:gd name="connsiteX3070" fmla="*/ 2331938 w 2692741"/>
              <a:gd name="connsiteY3070" fmla="*/ 1096632 h 2685325"/>
              <a:gd name="connsiteX3071" fmla="*/ 2360190 w 2692741"/>
              <a:gd name="connsiteY3071" fmla="*/ 1068380 h 2685325"/>
              <a:gd name="connsiteX3072" fmla="*/ 1811472 w 2692741"/>
              <a:gd name="connsiteY3072" fmla="*/ 1040129 h 2685325"/>
              <a:gd name="connsiteX3073" fmla="*/ 1783220 w 2692741"/>
              <a:gd name="connsiteY3073" fmla="*/ 1068380 h 2685325"/>
              <a:gd name="connsiteX3074" fmla="*/ 1811471 w 2692741"/>
              <a:gd name="connsiteY3074" fmla="*/ 1096632 h 2685325"/>
              <a:gd name="connsiteX3075" fmla="*/ 1839723 w 2692741"/>
              <a:gd name="connsiteY3075" fmla="*/ 1068380 h 2685325"/>
              <a:gd name="connsiteX3076" fmla="*/ 881270 w 2692741"/>
              <a:gd name="connsiteY3076" fmla="*/ 1040129 h 2685325"/>
              <a:gd name="connsiteX3077" fmla="*/ 853018 w 2692741"/>
              <a:gd name="connsiteY3077" fmla="*/ 1068380 h 2685325"/>
              <a:gd name="connsiteX3078" fmla="*/ 881270 w 2692741"/>
              <a:gd name="connsiteY3078" fmla="*/ 1096632 h 2685325"/>
              <a:gd name="connsiteX3079" fmla="*/ 909521 w 2692741"/>
              <a:gd name="connsiteY3079" fmla="*/ 1068380 h 2685325"/>
              <a:gd name="connsiteX3080" fmla="*/ 2123752 w 2692741"/>
              <a:gd name="connsiteY3080" fmla="*/ 1040129 h 2685325"/>
              <a:gd name="connsiteX3081" fmla="*/ 2095500 w 2692741"/>
              <a:gd name="connsiteY3081" fmla="*/ 1068380 h 2685325"/>
              <a:gd name="connsiteX3082" fmla="*/ 2123751 w 2692741"/>
              <a:gd name="connsiteY3082" fmla="*/ 1096632 h 2685325"/>
              <a:gd name="connsiteX3083" fmla="*/ 2152003 w 2692741"/>
              <a:gd name="connsiteY3083" fmla="*/ 1068380 h 2685325"/>
              <a:gd name="connsiteX3084" fmla="*/ 2019658 w 2692741"/>
              <a:gd name="connsiteY3084" fmla="*/ 1040129 h 2685325"/>
              <a:gd name="connsiteX3085" fmla="*/ 1991407 w 2692741"/>
              <a:gd name="connsiteY3085" fmla="*/ 1068380 h 2685325"/>
              <a:gd name="connsiteX3086" fmla="*/ 2019658 w 2692741"/>
              <a:gd name="connsiteY3086" fmla="*/ 1096632 h 2685325"/>
              <a:gd name="connsiteX3087" fmla="*/ 2047910 w 2692741"/>
              <a:gd name="connsiteY3087" fmla="*/ 1068380 h 2685325"/>
              <a:gd name="connsiteX3088" fmla="*/ 568990 w 2692741"/>
              <a:gd name="connsiteY3088" fmla="*/ 1040129 h 2685325"/>
              <a:gd name="connsiteX3089" fmla="*/ 540738 w 2692741"/>
              <a:gd name="connsiteY3089" fmla="*/ 1068380 h 2685325"/>
              <a:gd name="connsiteX3090" fmla="*/ 568990 w 2692741"/>
              <a:gd name="connsiteY3090" fmla="*/ 1096632 h 2685325"/>
              <a:gd name="connsiteX3091" fmla="*/ 597242 w 2692741"/>
              <a:gd name="connsiteY3091" fmla="*/ 1068380 h 2685325"/>
              <a:gd name="connsiteX3092" fmla="*/ 985363 w 2692741"/>
              <a:gd name="connsiteY3092" fmla="*/ 1040129 h 2685325"/>
              <a:gd name="connsiteX3093" fmla="*/ 957111 w 2692741"/>
              <a:gd name="connsiteY3093" fmla="*/ 1068380 h 2685325"/>
              <a:gd name="connsiteX3094" fmla="*/ 985363 w 2692741"/>
              <a:gd name="connsiteY3094" fmla="*/ 1096632 h 2685325"/>
              <a:gd name="connsiteX3095" fmla="*/ 1013614 w 2692741"/>
              <a:gd name="connsiteY3095" fmla="*/ 1068380 h 2685325"/>
              <a:gd name="connsiteX3096" fmla="*/ 360803 w 2692741"/>
              <a:gd name="connsiteY3096" fmla="*/ 1040129 h 2685325"/>
              <a:gd name="connsiteX3097" fmla="*/ 332552 w 2692741"/>
              <a:gd name="connsiteY3097" fmla="*/ 1068380 h 2685325"/>
              <a:gd name="connsiteX3098" fmla="*/ 360803 w 2692741"/>
              <a:gd name="connsiteY3098" fmla="*/ 1096632 h 2685325"/>
              <a:gd name="connsiteX3099" fmla="*/ 389055 w 2692741"/>
              <a:gd name="connsiteY3099" fmla="*/ 1068380 h 2685325"/>
              <a:gd name="connsiteX3100" fmla="*/ 777176 w 2692741"/>
              <a:gd name="connsiteY3100" fmla="*/ 1040129 h 2685325"/>
              <a:gd name="connsiteX3101" fmla="*/ 748925 w 2692741"/>
              <a:gd name="connsiteY3101" fmla="*/ 1068380 h 2685325"/>
              <a:gd name="connsiteX3102" fmla="*/ 777177 w 2692741"/>
              <a:gd name="connsiteY3102" fmla="*/ 1096632 h 2685325"/>
              <a:gd name="connsiteX3103" fmla="*/ 805428 w 2692741"/>
              <a:gd name="connsiteY3103" fmla="*/ 1068380 h 2685325"/>
              <a:gd name="connsiteX3104" fmla="*/ 673083 w 2692741"/>
              <a:gd name="connsiteY3104" fmla="*/ 1040128 h 2685325"/>
              <a:gd name="connsiteX3105" fmla="*/ 644832 w 2692741"/>
              <a:gd name="connsiteY3105" fmla="*/ 1068380 h 2685325"/>
              <a:gd name="connsiteX3106" fmla="*/ 673083 w 2692741"/>
              <a:gd name="connsiteY3106" fmla="*/ 1096632 h 2685325"/>
              <a:gd name="connsiteX3107" fmla="*/ 701335 w 2692741"/>
              <a:gd name="connsiteY3107" fmla="*/ 1068380 h 2685325"/>
              <a:gd name="connsiteX3108" fmla="*/ 1193550 w 2692741"/>
              <a:gd name="connsiteY3108" fmla="*/ 1040128 h 2685325"/>
              <a:gd name="connsiteX3109" fmla="*/ 1165298 w 2692741"/>
              <a:gd name="connsiteY3109" fmla="*/ 1068380 h 2685325"/>
              <a:gd name="connsiteX3110" fmla="*/ 1193554 w 2692741"/>
              <a:gd name="connsiteY3110" fmla="*/ 1096636 h 2685325"/>
              <a:gd name="connsiteX3111" fmla="*/ 1221805 w 2692741"/>
              <a:gd name="connsiteY3111" fmla="*/ 1068384 h 2685325"/>
              <a:gd name="connsiteX3112" fmla="*/ 1603286 w 2692741"/>
              <a:gd name="connsiteY3112" fmla="*/ 1040128 h 2685325"/>
              <a:gd name="connsiteX3113" fmla="*/ 1575034 w 2692741"/>
              <a:gd name="connsiteY3113" fmla="*/ 1068380 h 2685325"/>
              <a:gd name="connsiteX3114" fmla="*/ 1603285 w 2692741"/>
              <a:gd name="connsiteY3114" fmla="*/ 1096632 h 2685325"/>
              <a:gd name="connsiteX3115" fmla="*/ 1631537 w 2692741"/>
              <a:gd name="connsiteY3115" fmla="*/ 1068380 h 2685325"/>
              <a:gd name="connsiteX3116" fmla="*/ 1707379 w 2692741"/>
              <a:gd name="connsiteY3116" fmla="*/ 1040128 h 2685325"/>
              <a:gd name="connsiteX3117" fmla="*/ 1679127 w 2692741"/>
              <a:gd name="connsiteY3117" fmla="*/ 1068380 h 2685325"/>
              <a:gd name="connsiteX3118" fmla="*/ 1707378 w 2692741"/>
              <a:gd name="connsiteY3118" fmla="*/ 1096632 h 2685325"/>
              <a:gd name="connsiteX3119" fmla="*/ 1735630 w 2692741"/>
              <a:gd name="connsiteY3119" fmla="*/ 1068380 h 2685325"/>
              <a:gd name="connsiteX3120" fmla="*/ 1915565 w 2692741"/>
              <a:gd name="connsiteY3120" fmla="*/ 1040128 h 2685325"/>
              <a:gd name="connsiteX3121" fmla="*/ 1887313 w 2692741"/>
              <a:gd name="connsiteY3121" fmla="*/ 1068380 h 2685325"/>
              <a:gd name="connsiteX3122" fmla="*/ 1915565 w 2692741"/>
              <a:gd name="connsiteY3122" fmla="*/ 1096632 h 2685325"/>
              <a:gd name="connsiteX3123" fmla="*/ 1943817 w 2692741"/>
              <a:gd name="connsiteY3123" fmla="*/ 1068380 h 2685325"/>
              <a:gd name="connsiteX3124" fmla="*/ 256710 w 2692741"/>
              <a:gd name="connsiteY3124" fmla="*/ 1040128 h 2685325"/>
              <a:gd name="connsiteX3125" fmla="*/ 228458 w 2692741"/>
              <a:gd name="connsiteY3125" fmla="*/ 1068380 h 2685325"/>
              <a:gd name="connsiteX3126" fmla="*/ 256710 w 2692741"/>
              <a:gd name="connsiteY3126" fmla="*/ 1096632 h 2685325"/>
              <a:gd name="connsiteX3127" fmla="*/ 284962 w 2692741"/>
              <a:gd name="connsiteY3127" fmla="*/ 1068380 h 2685325"/>
              <a:gd name="connsiteX3128" fmla="*/ 2436031 w 2692741"/>
              <a:gd name="connsiteY3128" fmla="*/ 1040128 h 2685325"/>
              <a:gd name="connsiteX3129" fmla="*/ 2407780 w 2692741"/>
              <a:gd name="connsiteY3129" fmla="*/ 1068380 h 2685325"/>
              <a:gd name="connsiteX3130" fmla="*/ 2436031 w 2692741"/>
              <a:gd name="connsiteY3130" fmla="*/ 1096632 h 2685325"/>
              <a:gd name="connsiteX3131" fmla="*/ 2464283 w 2692741"/>
              <a:gd name="connsiteY3131" fmla="*/ 1068380 h 2685325"/>
              <a:gd name="connsiteX3132" fmla="*/ 2227845 w 2692741"/>
              <a:gd name="connsiteY3132" fmla="*/ 1040128 h 2685325"/>
              <a:gd name="connsiteX3133" fmla="*/ 2199593 w 2692741"/>
              <a:gd name="connsiteY3133" fmla="*/ 1068380 h 2685325"/>
              <a:gd name="connsiteX3134" fmla="*/ 2227845 w 2692741"/>
              <a:gd name="connsiteY3134" fmla="*/ 1096632 h 2685325"/>
              <a:gd name="connsiteX3135" fmla="*/ 2256096 w 2692741"/>
              <a:gd name="connsiteY3135" fmla="*/ 1068380 h 2685325"/>
              <a:gd name="connsiteX3136" fmla="*/ 1499192 w 2692741"/>
              <a:gd name="connsiteY3136" fmla="*/ 1040128 h 2685325"/>
              <a:gd name="connsiteX3137" fmla="*/ 1470936 w 2692741"/>
              <a:gd name="connsiteY3137" fmla="*/ 1068384 h 2685325"/>
              <a:gd name="connsiteX3138" fmla="*/ 1499188 w 2692741"/>
              <a:gd name="connsiteY3138" fmla="*/ 1096636 h 2685325"/>
              <a:gd name="connsiteX3139" fmla="*/ 1527444 w 2692741"/>
              <a:gd name="connsiteY3139" fmla="*/ 1068380 h 2685325"/>
              <a:gd name="connsiteX3140" fmla="*/ 464897 w 2692741"/>
              <a:gd name="connsiteY3140" fmla="*/ 1040128 h 2685325"/>
              <a:gd name="connsiteX3141" fmla="*/ 436645 w 2692741"/>
              <a:gd name="connsiteY3141" fmla="*/ 1068380 h 2685325"/>
              <a:gd name="connsiteX3142" fmla="*/ 464897 w 2692741"/>
              <a:gd name="connsiteY3142" fmla="*/ 1096632 h 2685325"/>
              <a:gd name="connsiteX3143" fmla="*/ 493148 w 2692741"/>
              <a:gd name="connsiteY3143" fmla="*/ 1068380 h 2685325"/>
              <a:gd name="connsiteX3144" fmla="*/ 1089456 w 2692741"/>
              <a:gd name="connsiteY3144" fmla="*/ 1040128 h 2685325"/>
              <a:gd name="connsiteX3145" fmla="*/ 1061204 w 2692741"/>
              <a:gd name="connsiteY3145" fmla="*/ 1068380 h 2685325"/>
              <a:gd name="connsiteX3146" fmla="*/ 1089456 w 2692741"/>
              <a:gd name="connsiteY3146" fmla="*/ 1096632 h 2685325"/>
              <a:gd name="connsiteX3147" fmla="*/ 1117708 w 2692741"/>
              <a:gd name="connsiteY3147" fmla="*/ 1068380 h 2685325"/>
              <a:gd name="connsiteX3148" fmla="*/ 2540124 w 2692741"/>
              <a:gd name="connsiteY3148" fmla="*/ 1040128 h 2685325"/>
              <a:gd name="connsiteX3149" fmla="*/ 2511872 w 2692741"/>
              <a:gd name="connsiteY3149" fmla="*/ 1068380 h 2685325"/>
              <a:gd name="connsiteX3150" fmla="*/ 2540124 w 2692741"/>
              <a:gd name="connsiteY3150" fmla="*/ 1096631 h 2685325"/>
              <a:gd name="connsiteX3151" fmla="*/ 2568375 w 2692741"/>
              <a:gd name="connsiteY3151" fmla="*/ 1068379 h 2685325"/>
              <a:gd name="connsiteX3152" fmla="*/ 152617 w 2692741"/>
              <a:gd name="connsiteY3152" fmla="*/ 1040128 h 2685325"/>
              <a:gd name="connsiteX3153" fmla="*/ 124366 w 2692741"/>
              <a:gd name="connsiteY3153" fmla="*/ 1068379 h 2685325"/>
              <a:gd name="connsiteX3154" fmla="*/ 152618 w 2692741"/>
              <a:gd name="connsiteY3154" fmla="*/ 1096631 h 2685325"/>
              <a:gd name="connsiteX3155" fmla="*/ 180869 w 2692741"/>
              <a:gd name="connsiteY3155" fmla="*/ 1068380 h 2685325"/>
              <a:gd name="connsiteX3156" fmla="*/ 48524 w 2692741"/>
              <a:gd name="connsiteY3156" fmla="*/ 1040128 h 2685325"/>
              <a:gd name="connsiteX3157" fmla="*/ 20272 w 2692741"/>
              <a:gd name="connsiteY3157" fmla="*/ 1068380 h 2685325"/>
              <a:gd name="connsiteX3158" fmla="*/ 48524 w 2692741"/>
              <a:gd name="connsiteY3158" fmla="*/ 1096632 h 2685325"/>
              <a:gd name="connsiteX3159" fmla="*/ 76776 w 2692741"/>
              <a:gd name="connsiteY3159" fmla="*/ 1068380 h 2685325"/>
              <a:gd name="connsiteX3160" fmla="*/ 2644217 w 2692741"/>
              <a:gd name="connsiteY3160" fmla="*/ 1040128 h 2685325"/>
              <a:gd name="connsiteX3161" fmla="*/ 2615966 w 2692741"/>
              <a:gd name="connsiteY3161" fmla="*/ 1068380 h 2685325"/>
              <a:gd name="connsiteX3162" fmla="*/ 2644218 w 2692741"/>
              <a:gd name="connsiteY3162" fmla="*/ 1096632 h 2685325"/>
              <a:gd name="connsiteX3163" fmla="*/ 2672469 w 2692741"/>
              <a:gd name="connsiteY3163" fmla="*/ 1068380 h 2685325"/>
              <a:gd name="connsiteX3164" fmla="*/ 1346371 w 2692741"/>
              <a:gd name="connsiteY3164" fmla="*/ 991409 h 2685325"/>
              <a:gd name="connsiteX3165" fmla="*/ 1321442 w 2692741"/>
              <a:gd name="connsiteY3165" fmla="*/ 1016338 h 2685325"/>
              <a:gd name="connsiteX3166" fmla="*/ 1346371 w 2692741"/>
              <a:gd name="connsiteY3166" fmla="*/ 1041266 h 2685325"/>
              <a:gd name="connsiteX3167" fmla="*/ 1371300 w 2692741"/>
              <a:gd name="connsiteY3167" fmla="*/ 1016338 h 2685325"/>
              <a:gd name="connsiteX3168" fmla="*/ 933316 w 2692741"/>
              <a:gd name="connsiteY3168" fmla="*/ 988082 h 2685325"/>
              <a:gd name="connsiteX3169" fmla="*/ 905065 w 2692741"/>
              <a:gd name="connsiteY3169" fmla="*/ 1016334 h 2685325"/>
              <a:gd name="connsiteX3170" fmla="*/ 933316 w 2692741"/>
              <a:gd name="connsiteY3170" fmla="*/ 1044585 h 2685325"/>
              <a:gd name="connsiteX3171" fmla="*/ 961568 w 2692741"/>
              <a:gd name="connsiteY3171" fmla="*/ 1016334 h 2685325"/>
              <a:gd name="connsiteX3172" fmla="*/ 725130 w 2692741"/>
              <a:gd name="connsiteY3172" fmla="*/ 988082 h 2685325"/>
              <a:gd name="connsiteX3173" fmla="*/ 696878 w 2692741"/>
              <a:gd name="connsiteY3173" fmla="*/ 1016334 h 2685325"/>
              <a:gd name="connsiteX3174" fmla="*/ 725130 w 2692741"/>
              <a:gd name="connsiteY3174" fmla="*/ 1044585 h 2685325"/>
              <a:gd name="connsiteX3175" fmla="*/ 753381 w 2692741"/>
              <a:gd name="connsiteY3175" fmla="*/ 1016334 h 2685325"/>
              <a:gd name="connsiteX3176" fmla="*/ 1759425 w 2692741"/>
              <a:gd name="connsiteY3176" fmla="*/ 988082 h 2685325"/>
              <a:gd name="connsiteX3177" fmla="*/ 1731173 w 2692741"/>
              <a:gd name="connsiteY3177" fmla="*/ 1016334 h 2685325"/>
              <a:gd name="connsiteX3178" fmla="*/ 1759425 w 2692741"/>
              <a:gd name="connsiteY3178" fmla="*/ 1044585 h 2685325"/>
              <a:gd name="connsiteX3179" fmla="*/ 1787677 w 2692741"/>
              <a:gd name="connsiteY3179" fmla="*/ 1016334 h 2685325"/>
              <a:gd name="connsiteX3180" fmla="*/ 1967611 w 2692741"/>
              <a:gd name="connsiteY3180" fmla="*/ 988082 h 2685325"/>
              <a:gd name="connsiteX3181" fmla="*/ 1939360 w 2692741"/>
              <a:gd name="connsiteY3181" fmla="*/ 1016333 h 2685325"/>
              <a:gd name="connsiteX3182" fmla="*/ 1967612 w 2692741"/>
              <a:gd name="connsiteY3182" fmla="*/ 1044585 h 2685325"/>
              <a:gd name="connsiteX3183" fmla="*/ 1995863 w 2692741"/>
              <a:gd name="connsiteY3183" fmla="*/ 1016334 h 2685325"/>
              <a:gd name="connsiteX3184" fmla="*/ 1655332 w 2692741"/>
              <a:gd name="connsiteY3184" fmla="*/ 988082 h 2685325"/>
              <a:gd name="connsiteX3185" fmla="*/ 1627080 w 2692741"/>
              <a:gd name="connsiteY3185" fmla="*/ 1016334 h 2685325"/>
              <a:gd name="connsiteX3186" fmla="*/ 1655332 w 2692741"/>
              <a:gd name="connsiteY3186" fmla="*/ 1044585 h 2685325"/>
              <a:gd name="connsiteX3187" fmla="*/ 1683584 w 2692741"/>
              <a:gd name="connsiteY3187" fmla="*/ 1016334 h 2685325"/>
              <a:gd name="connsiteX3188" fmla="*/ 204664 w 2692741"/>
              <a:gd name="connsiteY3188" fmla="*/ 988082 h 2685325"/>
              <a:gd name="connsiteX3189" fmla="*/ 176412 w 2692741"/>
              <a:gd name="connsiteY3189" fmla="*/ 1016334 h 2685325"/>
              <a:gd name="connsiteX3190" fmla="*/ 204663 w 2692741"/>
              <a:gd name="connsiteY3190" fmla="*/ 1044585 h 2685325"/>
              <a:gd name="connsiteX3191" fmla="*/ 232915 w 2692741"/>
              <a:gd name="connsiteY3191" fmla="*/ 1016333 h 2685325"/>
              <a:gd name="connsiteX3192" fmla="*/ 1245596 w 2692741"/>
              <a:gd name="connsiteY3192" fmla="*/ 988082 h 2685325"/>
              <a:gd name="connsiteX3193" fmla="*/ 1217345 w 2692741"/>
              <a:gd name="connsiteY3193" fmla="*/ 1016333 h 2685325"/>
              <a:gd name="connsiteX3194" fmla="*/ 1245600 w 2692741"/>
              <a:gd name="connsiteY3194" fmla="*/ 1044589 h 2685325"/>
              <a:gd name="connsiteX3195" fmla="*/ 1273852 w 2692741"/>
              <a:gd name="connsiteY3195" fmla="*/ 1016338 h 2685325"/>
              <a:gd name="connsiteX3196" fmla="*/ 2488078 w 2692741"/>
              <a:gd name="connsiteY3196" fmla="*/ 988082 h 2685325"/>
              <a:gd name="connsiteX3197" fmla="*/ 2459826 w 2692741"/>
              <a:gd name="connsiteY3197" fmla="*/ 1016333 h 2685325"/>
              <a:gd name="connsiteX3198" fmla="*/ 2488078 w 2692741"/>
              <a:gd name="connsiteY3198" fmla="*/ 1044585 h 2685325"/>
              <a:gd name="connsiteX3199" fmla="*/ 2516329 w 2692741"/>
              <a:gd name="connsiteY3199" fmla="*/ 1016334 h 2685325"/>
              <a:gd name="connsiteX3200" fmla="*/ 2383985 w 2692741"/>
              <a:gd name="connsiteY3200" fmla="*/ 988082 h 2685325"/>
              <a:gd name="connsiteX3201" fmla="*/ 2355733 w 2692741"/>
              <a:gd name="connsiteY3201" fmla="*/ 1016334 h 2685325"/>
              <a:gd name="connsiteX3202" fmla="*/ 2383985 w 2692741"/>
              <a:gd name="connsiteY3202" fmla="*/ 1044585 h 2685325"/>
              <a:gd name="connsiteX3203" fmla="*/ 2412236 w 2692741"/>
              <a:gd name="connsiteY3203" fmla="*/ 1016333 h 2685325"/>
              <a:gd name="connsiteX3204" fmla="*/ 2279891 w 2692741"/>
              <a:gd name="connsiteY3204" fmla="*/ 988082 h 2685325"/>
              <a:gd name="connsiteX3205" fmla="*/ 2251640 w 2692741"/>
              <a:gd name="connsiteY3205" fmla="*/ 1016334 h 2685325"/>
              <a:gd name="connsiteX3206" fmla="*/ 2279891 w 2692741"/>
              <a:gd name="connsiteY3206" fmla="*/ 1044585 h 2685325"/>
              <a:gd name="connsiteX3207" fmla="*/ 2308143 w 2692741"/>
              <a:gd name="connsiteY3207" fmla="*/ 1016334 h 2685325"/>
              <a:gd name="connsiteX3208" fmla="*/ 1863518 w 2692741"/>
              <a:gd name="connsiteY3208" fmla="*/ 988082 h 2685325"/>
              <a:gd name="connsiteX3209" fmla="*/ 1835267 w 2692741"/>
              <a:gd name="connsiteY3209" fmla="*/ 1016334 h 2685325"/>
              <a:gd name="connsiteX3210" fmla="*/ 1863518 w 2692741"/>
              <a:gd name="connsiteY3210" fmla="*/ 1044585 h 2685325"/>
              <a:gd name="connsiteX3211" fmla="*/ 1891770 w 2692741"/>
              <a:gd name="connsiteY3211" fmla="*/ 1016333 h 2685325"/>
              <a:gd name="connsiteX3212" fmla="*/ 2071705 w 2692741"/>
              <a:gd name="connsiteY3212" fmla="*/ 988082 h 2685325"/>
              <a:gd name="connsiteX3213" fmla="*/ 2043453 w 2692741"/>
              <a:gd name="connsiteY3213" fmla="*/ 1016334 h 2685325"/>
              <a:gd name="connsiteX3214" fmla="*/ 2071705 w 2692741"/>
              <a:gd name="connsiteY3214" fmla="*/ 1044585 h 2685325"/>
              <a:gd name="connsiteX3215" fmla="*/ 2099956 w 2692741"/>
              <a:gd name="connsiteY3215" fmla="*/ 1016333 h 2685325"/>
              <a:gd name="connsiteX3216" fmla="*/ 412850 w 2692741"/>
              <a:gd name="connsiteY3216" fmla="*/ 988082 h 2685325"/>
              <a:gd name="connsiteX3217" fmla="*/ 384598 w 2692741"/>
              <a:gd name="connsiteY3217" fmla="*/ 1016333 h 2685325"/>
              <a:gd name="connsiteX3218" fmla="*/ 412850 w 2692741"/>
              <a:gd name="connsiteY3218" fmla="*/ 1044585 h 2685325"/>
              <a:gd name="connsiteX3219" fmla="*/ 441102 w 2692741"/>
              <a:gd name="connsiteY3219" fmla="*/ 1016334 h 2685325"/>
              <a:gd name="connsiteX3220" fmla="*/ 829223 w 2692741"/>
              <a:gd name="connsiteY3220" fmla="*/ 988082 h 2685325"/>
              <a:gd name="connsiteX3221" fmla="*/ 800972 w 2692741"/>
              <a:gd name="connsiteY3221" fmla="*/ 1016333 h 2685325"/>
              <a:gd name="connsiteX3222" fmla="*/ 829223 w 2692741"/>
              <a:gd name="connsiteY3222" fmla="*/ 1044585 h 2685325"/>
              <a:gd name="connsiteX3223" fmla="*/ 857475 w 2692741"/>
              <a:gd name="connsiteY3223" fmla="*/ 1016334 h 2685325"/>
              <a:gd name="connsiteX3224" fmla="*/ 2175798 w 2692741"/>
              <a:gd name="connsiteY3224" fmla="*/ 988082 h 2685325"/>
              <a:gd name="connsiteX3225" fmla="*/ 2147547 w 2692741"/>
              <a:gd name="connsiteY3225" fmla="*/ 1016334 h 2685325"/>
              <a:gd name="connsiteX3226" fmla="*/ 2175798 w 2692741"/>
              <a:gd name="connsiteY3226" fmla="*/ 1044585 h 2685325"/>
              <a:gd name="connsiteX3227" fmla="*/ 2204050 w 2692741"/>
              <a:gd name="connsiteY3227" fmla="*/ 1016333 h 2685325"/>
              <a:gd name="connsiteX3228" fmla="*/ 516943 w 2692741"/>
              <a:gd name="connsiteY3228" fmla="*/ 988082 h 2685325"/>
              <a:gd name="connsiteX3229" fmla="*/ 488691 w 2692741"/>
              <a:gd name="connsiteY3229" fmla="*/ 1016333 h 2685325"/>
              <a:gd name="connsiteX3230" fmla="*/ 516943 w 2692741"/>
              <a:gd name="connsiteY3230" fmla="*/ 1044585 h 2685325"/>
              <a:gd name="connsiteX3231" fmla="*/ 545195 w 2692741"/>
              <a:gd name="connsiteY3231" fmla="*/ 1016334 h 2685325"/>
              <a:gd name="connsiteX3232" fmla="*/ 308757 w 2692741"/>
              <a:gd name="connsiteY3232" fmla="*/ 988082 h 2685325"/>
              <a:gd name="connsiteX3233" fmla="*/ 280505 w 2692741"/>
              <a:gd name="connsiteY3233" fmla="*/ 1016333 h 2685325"/>
              <a:gd name="connsiteX3234" fmla="*/ 308757 w 2692741"/>
              <a:gd name="connsiteY3234" fmla="*/ 1044585 h 2685325"/>
              <a:gd name="connsiteX3235" fmla="*/ 337008 w 2692741"/>
              <a:gd name="connsiteY3235" fmla="*/ 1016334 h 2685325"/>
              <a:gd name="connsiteX3236" fmla="*/ 621037 w 2692741"/>
              <a:gd name="connsiteY3236" fmla="*/ 988082 h 2685325"/>
              <a:gd name="connsiteX3237" fmla="*/ 592785 w 2692741"/>
              <a:gd name="connsiteY3237" fmla="*/ 1016334 h 2685325"/>
              <a:gd name="connsiteX3238" fmla="*/ 621037 w 2692741"/>
              <a:gd name="connsiteY3238" fmla="*/ 1044585 h 2685325"/>
              <a:gd name="connsiteX3239" fmla="*/ 649288 w 2692741"/>
              <a:gd name="connsiteY3239" fmla="*/ 1016333 h 2685325"/>
              <a:gd name="connsiteX3240" fmla="*/ 1037410 w 2692741"/>
              <a:gd name="connsiteY3240" fmla="*/ 988082 h 2685325"/>
              <a:gd name="connsiteX3241" fmla="*/ 1009158 w 2692741"/>
              <a:gd name="connsiteY3241" fmla="*/ 1016333 h 2685325"/>
              <a:gd name="connsiteX3242" fmla="*/ 1037409 w 2692741"/>
              <a:gd name="connsiteY3242" fmla="*/ 1044585 h 2685325"/>
              <a:gd name="connsiteX3243" fmla="*/ 1065661 w 2692741"/>
              <a:gd name="connsiteY3243" fmla="*/ 1016333 h 2685325"/>
              <a:gd name="connsiteX3244" fmla="*/ 1551239 w 2692741"/>
              <a:gd name="connsiteY3244" fmla="*/ 988082 h 2685325"/>
              <a:gd name="connsiteX3245" fmla="*/ 1522987 w 2692741"/>
              <a:gd name="connsiteY3245" fmla="*/ 1016333 h 2685325"/>
              <a:gd name="connsiteX3246" fmla="*/ 1551239 w 2692741"/>
              <a:gd name="connsiteY3246" fmla="*/ 1044585 h 2685325"/>
              <a:gd name="connsiteX3247" fmla="*/ 1579490 w 2692741"/>
              <a:gd name="connsiteY3247" fmla="*/ 1016333 h 2685325"/>
              <a:gd name="connsiteX3248" fmla="*/ 1141503 w 2692741"/>
              <a:gd name="connsiteY3248" fmla="*/ 988082 h 2685325"/>
              <a:gd name="connsiteX3249" fmla="*/ 1113251 w 2692741"/>
              <a:gd name="connsiteY3249" fmla="*/ 1016333 h 2685325"/>
              <a:gd name="connsiteX3250" fmla="*/ 1141503 w 2692741"/>
              <a:gd name="connsiteY3250" fmla="*/ 1044585 h 2685325"/>
              <a:gd name="connsiteX3251" fmla="*/ 1169755 w 2692741"/>
              <a:gd name="connsiteY3251" fmla="*/ 1016333 h 2685325"/>
              <a:gd name="connsiteX3252" fmla="*/ 1447145 w 2692741"/>
              <a:gd name="connsiteY3252" fmla="*/ 988082 h 2685325"/>
              <a:gd name="connsiteX3253" fmla="*/ 1418889 w 2692741"/>
              <a:gd name="connsiteY3253" fmla="*/ 1016337 h 2685325"/>
              <a:gd name="connsiteX3254" fmla="*/ 1447141 w 2692741"/>
              <a:gd name="connsiteY3254" fmla="*/ 1044589 h 2685325"/>
              <a:gd name="connsiteX3255" fmla="*/ 1475397 w 2692741"/>
              <a:gd name="connsiteY3255" fmla="*/ 1016333 h 2685325"/>
              <a:gd name="connsiteX3256" fmla="*/ 2592171 w 2692741"/>
              <a:gd name="connsiteY3256" fmla="*/ 988081 h 2685325"/>
              <a:gd name="connsiteX3257" fmla="*/ 2563919 w 2692741"/>
              <a:gd name="connsiteY3257" fmla="*/ 1016333 h 2685325"/>
              <a:gd name="connsiteX3258" fmla="*/ 2592170 w 2692741"/>
              <a:gd name="connsiteY3258" fmla="*/ 1044584 h 2685325"/>
              <a:gd name="connsiteX3259" fmla="*/ 2620422 w 2692741"/>
              <a:gd name="connsiteY3259" fmla="*/ 1016333 h 2685325"/>
              <a:gd name="connsiteX3260" fmla="*/ 100571 w 2692741"/>
              <a:gd name="connsiteY3260" fmla="*/ 988081 h 2685325"/>
              <a:gd name="connsiteX3261" fmla="*/ 72319 w 2692741"/>
              <a:gd name="connsiteY3261" fmla="*/ 1016333 h 2685325"/>
              <a:gd name="connsiteX3262" fmla="*/ 100571 w 2692741"/>
              <a:gd name="connsiteY3262" fmla="*/ 1044584 h 2685325"/>
              <a:gd name="connsiteX3263" fmla="*/ 128822 w 2692741"/>
              <a:gd name="connsiteY3263" fmla="*/ 1016333 h 2685325"/>
              <a:gd name="connsiteX3264" fmla="*/ 1294320 w 2692741"/>
              <a:gd name="connsiteY3264" fmla="*/ 939358 h 2685325"/>
              <a:gd name="connsiteX3265" fmla="*/ 1269391 w 2692741"/>
              <a:gd name="connsiteY3265" fmla="*/ 964287 h 2685325"/>
              <a:gd name="connsiteX3266" fmla="*/ 1297647 w 2692741"/>
              <a:gd name="connsiteY3266" fmla="*/ 992543 h 2685325"/>
              <a:gd name="connsiteX3267" fmla="*/ 1322576 w 2692741"/>
              <a:gd name="connsiteY3267" fmla="*/ 967614 h 2685325"/>
              <a:gd name="connsiteX3268" fmla="*/ 1398422 w 2692741"/>
              <a:gd name="connsiteY3268" fmla="*/ 939358 h 2685325"/>
              <a:gd name="connsiteX3269" fmla="*/ 1370166 w 2692741"/>
              <a:gd name="connsiteY3269" fmla="*/ 967614 h 2685325"/>
              <a:gd name="connsiteX3270" fmla="*/ 1395095 w 2692741"/>
              <a:gd name="connsiteY3270" fmla="*/ 992543 h 2685325"/>
              <a:gd name="connsiteX3271" fmla="*/ 1423350 w 2692741"/>
              <a:gd name="connsiteY3271" fmla="*/ 964287 h 2685325"/>
              <a:gd name="connsiteX3272" fmla="*/ 1707379 w 2692741"/>
              <a:gd name="connsiteY3272" fmla="*/ 936035 h 2685325"/>
              <a:gd name="connsiteX3273" fmla="*/ 1679127 w 2692741"/>
              <a:gd name="connsiteY3273" fmla="*/ 964287 h 2685325"/>
              <a:gd name="connsiteX3274" fmla="*/ 1707378 w 2692741"/>
              <a:gd name="connsiteY3274" fmla="*/ 992539 h 2685325"/>
              <a:gd name="connsiteX3275" fmla="*/ 1735630 w 2692741"/>
              <a:gd name="connsiteY3275" fmla="*/ 964287 h 2685325"/>
              <a:gd name="connsiteX3276" fmla="*/ 2436031 w 2692741"/>
              <a:gd name="connsiteY3276" fmla="*/ 936035 h 2685325"/>
              <a:gd name="connsiteX3277" fmla="*/ 2407780 w 2692741"/>
              <a:gd name="connsiteY3277" fmla="*/ 964287 h 2685325"/>
              <a:gd name="connsiteX3278" fmla="*/ 2436031 w 2692741"/>
              <a:gd name="connsiteY3278" fmla="*/ 992539 h 2685325"/>
              <a:gd name="connsiteX3279" fmla="*/ 2464283 w 2692741"/>
              <a:gd name="connsiteY3279" fmla="*/ 964287 h 2685325"/>
              <a:gd name="connsiteX3280" fmla="*/ 2227845 w 2692741"/>
              <a:gd name="connsiteY3280" fmla="*/ 936035 h 2685325"/>
              <a:gd name="connsiteX3281" fmla="*/ 2199593 w 2692741"/>
              <a:gd name="connsiteY3281" fmla="*/ 964287 h 2685325"/>
              <a:gd name="connsiteX3282" fmla="*/ 2227845 w 2692741"/>
              <a:gd name="connsiteY3282" fmla="*/ 992539 h 2685325"/>
              <a:gd name="connsiteX3283" fmla="*/ 2256096 w 2692741"/>
              <a:gd name="connsiteY3283" fmla="*/ 964287 h 2685325"/>
              <a:gd name="connsiteX3284" fmla="*/ 1915565 w 2692741"/>
              <a:gd name="connsiteY3284" fmla="*/ 936035 h 2685325"/>
              <a:gd name="connsiteX3285" fmla="*/ 1887313 w 2692741"/>
              <a:gd name="connsiteY3285" fmla="*/ 964287 h 2685325"/>
              <a:gd name="connsiteX3286" fmla="*/ 1915565 w 2692741"/>
              <a:gd name="connsiteY3286" fmla="*/ 992538 h 2685325"/>
              <a:gd name="connsiteX3287" fmla="*/ 1943816 w 2692741"/>
              <a:gd name="connsiteY3287" fmla="*/ 964287 h 2685325"/>
              <a:gd name="connsiteX3288" fmla="*/ 777177 w 2692741"/>
              <a:gd name="connsiteY3288" fmla="*/ 936035 h 2685325"/>
              <a:gd name="connsiteX3289" fmla="*/ 748925 w 2692741"/>
              <a:gd name="connsiteY3289" fmla="*/ 964287 h 2685325"/>
              <a:gd name="connsiteX3290" fmla="*/ 777177 w 2692741"/>
              <a:gd name="connsiteY3290" fmla="*/ 992538 h 2685325"/>
              <a:gd name="connsiteX3291" fmla="*/ 805428 w 2692741"/>
              <a:gd name="connsiteY3291" fmla="*/ 964287 h 2685325"/>
              <a:gd name="connsiteX3292" fmla="*/ 464897 w 2692741"/>
              <a:gd name="connsiteY3292" fmla="*/ 936035 h 2685325"/>
              <a:gd name="connsiteX3293" fmla="*/ 436645 w 2692741"/>
              <a:gd name="connsiteY3293" fmla="*/ 964287 h 2685325"/>
              <a:gd name="connsiteX3294" fmla="*/ 464897 w 2692741"/>
              <a:gd name="connsiteY3294" fmla="*/ 992539 h 2685325"/>
              <a:gd name="connsiteX3295" fmla="*/ 493148 w 2692741"/>
              <a:gd name="connsiteY3295" fmla="*/ 964287 h 2685325"/>
              <a:gd name="connsiteX3296" fmla="*/ 256710 w 2692741"/>
              <a:gd name="connsiteY3296" fmla="*/ 936035 h 2685325"/>
              <a:gd name="connsiteX3297" fmla="*/ 228458 w 2692741"/>
              <a:gd name="connsiteY3297" fmla="*/ 964287 h 2685325"/>
              <a:gd name="connsiteX3298" fmla="*/ 256710 w 2692741"/>
              <a:gd name="connsiteY3298" fmla="*/ 992539 h 2685325"/>
              <a:gd name="connsiteX3299" fmla="*/ 284962 w 2692741"/>
              <a:gd name="connsiteY3299" fmla="*/ 964287 h 2685325"/>
              <a:gd name="connsiteX3300" fmla="*/ 881270 w 2692741"/>
              <a:gd name="connsiteY3300" fmla="*/ 936035 h 2685325"/>
              <a:gd name="connsiteX3301" fmla="*/ 853018 w 2692741"/>
              <a:gd name="connsiteY3301" fmla="*/ 964287 h 2685325"/>
              <a:gd name="connsiteX3302" fmla="*/ 881270 w 2692741"/>
              <a:gd name="connsiteY3302" fmla="*/ 992539 h 2685325"/>
              <a:gd name="connsiteX3303" fmla="*/ 909521 w 2692741"/>
              <a:gd name="connsiteY3303" fmla="*/ 964287 h 2685325"/>
              <a:gd name="connsiteX3304" fmla="*/ 673083 w 2692741"/>
              <a:gd name="connsiteY3304" fmla="*/ 936035 h 2685325"/>
              <a:gd name="connsiteX3305" fmla="*/ 644831 w 2692741"/>
              <a:gd name="connsiteY3305" fmla="*/ 964287 h 2685325"/>
              <a:gd name="connsiteX3306" fmla="*/ 673083 w 2692741"/>
              <a:gd name="connsiteY3306" fmla="*/ 992539 h 2685325"/>
              <a:gd name="connsiteX3307" fmla="*/ 701335 w 2692741"/>
              <a:gd name="connsiteY3307" fmla="*/ 964287 h 2685325"/>
              <a:gd name="connsiteX3308" fmla="*/ 1811472 w 2692741"/>
              <a:gd name="connsiteY3308" fmla="*/ 936035 h 2685325"/>
              <a:gd name="connsiteX3309" fmla="*/ 1783220 w 2692741"/>
              <a:gd name="connsiteY3309" fmla="*/ 964287 h 2685325"/>
              <a:gd name="connsiteX3310" fmla="*/ 1811472 w 2692741"/>
              <a:gd name="connsiteY3310" fmla="*/ 992539 h 2685325"/>
              <a:gd name="connsiteX3311" fmla="*/ 1839723 w 2692741"/>
              <a:gd name="connsiteY3311" fmla="*/ 964287 h 2685325"/>
              <a:gd name="connsiteX3312" fmla="*/ 985363 w 2692741"/>
              <a:gd name="connsiteY3312" fmla="*/ 936035 h 2685325"/>
              <a:gd name="connsiteX3313" fmla="*/ 957111 w 2692741"/>
              <a:gd name="connsiteY3313" fmla="*/ 964287 h 2685325"/>
              <a:gd name="connsiteX3314" fmla="*/ 985363 w 2692741"/>
              <a:gd name="connsiteY3314" fmla="*/ 992539 h 2685325"/>
              <a:gd name="connsiteX3315" fmla="*/ 1013615 w 2692741"/>
              <a:gd name="connsiteY3315" fmla="*/ 964287 h 2685325"/>
              <a:gd name="connsiteX3316" fmla="*/ 2019658 w 2692741"/>
              <a:gd name="connsiteY3316" fmla="*/ 936035 h 2685325"/>
              <a:gd name="connsiteX3317" fmla="*/ 1991406 w 2692741"/>
              <a:gd name="connsiteY3317" fmla="*/ 964287 h 2685325"/>
              <a:gd name="connsiteX3318" fmla="*/ 2019658 w 2692741"/>
              <a:gd name="connsiteY3318" fmla="*/ 992539 h 2685325"/>
              <a:gd name="connsiteX3319" fmla="*/ 2047910 w 2692741"/>
              <a:gd name="connsiteY3319" fmla="*/ 964287 h 2685325"/>
              <a:gd name="connsiteX3320" fmla="*/ 152617 w 2692741"/>
              <a:gd name="connsiteY3320" fmla="*/ 936035 h 2685325"/>
              <a:gd name="connsiteX3321" fmla="*/ 124365 w 2692741"/>
              <a:gd name="connsiteY3321" fmla="*/ 964287 h 2685325"/>
              <a:gd name="connsiteX3322" fmla="*/ 152617 w 2692741"/>
              <a:gd name="connsiteY3322" fmla="*/ 992538 h 2685325"/>
              <a:gd name="connsiteX3323" fmla="*/ 180868 w 2692741"/>
              <a:gd name="connsiteY3323" fmla="*/ 964287 h 2685325"/>
              <a:gd name="connsiteX3324" fmla="*/ 2540125 w 2692741"/>
              <a:gd name="connsiteY3324" fmla="*/ 936035 h 2685325"/>
              <a:gd name="connsiteX3325" fmla="*/ 2511873 w 2692741"/>
              <a:gd name="connsiteY3325" fmla="*/ 964287 h 2685325"/>
              <a:gd name="connsiteX3326" fmla="*/ 2540124 w 2692741"/>
              <a:gd name="connsiteY3326" fmla="*/ 992538 h 2685325"/>
              <a:gd name="connsiteX3327" fmla="*/ 2568376 w 2692741"/>
              <a:gd name="connsiteY3327" fmla="*/ 964287 h 2685325"/>
              <a:gd name="connsiteX3328" fmla="*/ 2331938 w 2692741"/>
              <a:gd name="connsiteY3328" fmla="*/ 936035 h 2685325"/>
              <a:gd name="connsiteX3329" fmla="*/ 2303686 w 2692741"/>
              <a:gd name="connsiteY3329" fmla="*/ 964287 h 2685325"/>
              <a:gd name="connsiteX3330" fmla="*/ 2331938 w 2692741"/>
              <a:gd name="connsiteY3330" fmla="*/ 992539 h 2685325"/>
              <a:gd name="connsiteX3331" fmla="*/ 2360190 w 2692741"/>
              <a:gd name="connsiteY3331" fmla="*/ 964287 h 2685325"/>
              <a:gd name="connsiteX3332" fmla="*/ 360803 w 2692741"/>
              <a:gd name="connsiteY3332" fmla="*/ 936035 h 2685325"/>
              <a:gd name="connsiteX3333" fmla="*/ 332552 w 2692741"/>
              <a:gd name="connsiteY3333" fmla="*/ 964287 h 2685325"/>
              <a:gd name="connsiteX3334" fmla="*/ 360803 w 2692741"/>
              <a:gd name="connsiteY3334" fmla="*/ 992538 h 2685325"/>
              <a:gd name="connsiteX3335" fmla="*/ 389055 w 2692741"/>
              <a:gd name="connsiteY3335" fmla="*/ 964287 h 2685325"/>
              <a:gd name="connsiteX3336" fmla="*/ 1089456 w 2692741"/>
              <a:gd name="connsiteY3336" fmla="*/ 936035 h 2685325"/>
              <a:gd name="connsiteX3337" fmla="*/ 1061205 w 2692741"/>
              <a:gd name="connsiteY3337" fmla="*/ 964287 h 2685325"/>
              <a:gd name="connsiteX3338" fmla="*/ 1089456 w 2692741"/>
              <a:gd name="connsiteY3338" fmla="*/ 992538 h 2685325"/>
              <a:gd name="connsiteX3339" fmla="*/ 1117708 w 2692741"/>
              <a:gd name="connsiteY3339" fmla="*/ 964287 h 2685325"/>
              <a:gd name="connsiteX3340" fmla="*/ 2123752 w 2692741"/>
              <a:gd name="connsiteY3340" fmla="*/ 936035 h 2685325"/>
              <a:gd name="connsiteX3341" fmla="*/ 2095500 w 2692741"/>
              <a:gd name="connsiteY3341" fmla="*/ 964287 h 2685325"/>
              <a:gd name="connsiteX3342" fmla="*/ 2123751 w 2692741"/>
              <a:gd name="connsiteY3342" fmla="*/ 992538 h 2685325"/>
              <a:gd name="connsiteX3343" fmla="*/ 2152003 w 2692741"/>
              <a:gd name="connsiteY3343" fmla="*/ 964287 h 2685325"/>
              <a:gd name="connsiteX3344" fmla="*/ 1603285 w 2692741"/>
              <a:gd name="connsiteY3344" fmla="*/ 936035 h 2685325"/>
              <a:gd name="connsiteX3345" fmla="*/ 1575034 w 2692741"/>
              <a:gd name="connsiteY3345" fmla="*/ 964287 h 2685325"/>
              <a:gd name="connsiteX3346" fmla="*/ 1603285 w 2692741"/>
              <a:gd name="connsiteY3346" fmla="*/ 992538 h 2685325"/>
              <a:gd name="connsiteX3347" fmla="*/ 1631537 w 2692741"/>
              <a:gd name="connsiteY3347" fmla="*/ 964287 h 2685325"/>
              <a:gd name="connsiteX3348" fmla="*/ 1193549 w 2692741"/>
              <a:gd name="connsiteY3348" fmla="*/ 936035 h 2685325"/>
              <a:gd name="connsiteX3349" fmla="*/ 1165298 w 2692741"/>
              <a:gd name="connsiteY3349" fmla="*/ 964287 h 2685325"/>
              <a:gd name="connsiteX3350" fmla="*/ 1193550 w 2692741"/>
              <a:gd name="connsiteY3350" fmla="*/ 992538 h 2685325"/>
              <a:gd name="connsiteX3351" fmla="*/ 1221801 w 2692741"/>
              <a:gd name="connsiteY3351" fmla="*/ 964287 h 2685325"/>
              <a:gd name="connsiteX3352" fmla="*/ 568990 w 2692741"/>
              <a:gd name="connsiteY3352" fmla="*/ 936035 h 2685325"/>
              <a:gd name="connsiteX3353" fmla="*/ 540738 w 2692741"/>
              <a:gd name="connsiteY3353" fmla="*/ 964287 h 2685325"/>
              <a:gd name="connsiteX3354" fmla="*/ 568990 w 2692741"/>
              <a:gd name="connsiteY3354" fmla="*/ 992539 h 2685325"/>
              <a:gd name="connsiteX3355" fmla="*/ 597242 w 2692741"/>
              <a:gd name="connsiteY3355" fmla="*/ 964287 h 2685325"/>
              <a:gd name="connsiteX3356" fmla="*/ 1499192 w 2692741"/>
              <a:gd name="connsiteY3356" fmla="*/ 936035 h 2685325"/>
              <a:gd name="connsiteX3357" fmla="*/ 1470940 w 2692741"/>
              <a:gd name="connsiteY3357" fmla="*/ 964287 h 2685325"/>
              <a:gd name="connsiteX3358" fmla="*/ 1499192 w 2692741"/>
              <a:gd name="connsiteY3358" fmla="*/ 992538 h 2685325"/>
              <a:gd name="connsiteX3359" fmla="*/ 1527444 w 2692741"/>
              <a:gd name="connsiteY3359" fmla="*/ 964287 h 2685325"/>
              <a:gd name="connsiteX3360" fmla="*/ 2644217 w 2692741"/>
              <a:gd name="connsiteY3360" fmla="*/ 936035 h 2685325"/>
              <a:gd name="connsiteX3361" fmla="*/ 2615965 w 2692741"/>
              <a:gd name="connsiteY3361" fmla="*/ 964286 h 2685325"/>
              <a:gd name="connsiteX3362" fmla="*/ 2644217 w 2692741"/>
              <a:gd name="connsiteY3362" fmla="*/ 992538 h 2685325"/>
              <a:gd name="connsiteX3363" fmla="*/ 2672468 w 2692741"/>
              <a:gd name="connsiteY3363" fmla="*/ 964286 h 2685325"/>
              <a:gd name="connsiteX3364" fmla="*/ 48524 w 2692741"/>
              <a:gd name="connsiteY3364" fmla="*/ 936035 h 2685325"/>
              <a:gd name="connsiteX3365" fmla="*/ 20273 w 2692741"/>
              <a:gd name="connsiteY3365" fmla="*/ 964286 h 2685325"/>
              <a:gd name="connsiteX3366" fmla="*/ 48524 w 2692741"/>
              <a:gd name="connsiteY3366" fmla="*/ 992538 h 2685325"/>
              <a:gd name="connsiteX3367" fmla="*/ 76776 w 2692741"/>
              <a:gd name="connsiteY3367" fmla="*/ 964286 h 2685325"/>
              <a:gd name="connsiteX3368" fmla="*/ 1450468 w 2692741"/>
              <a:gd name="connsiteY3368" fmla="*/ 887311 h 2685325"/>
              <a:gd name="connsiteX3369" fmla="*/ 1422217 w 2692741"/>
              <a:gd name="connsiteY3369" fmla="*/ 915563 h 2685325"/>
              <a:gd name="connsiteX3370" fmla="*/ 1447145 w 2692741"/>
              <a:gd name="connsiteY3370" fmla="*/ 940492 h 2685325"/>
              <a:gd name="connsiteX3371" fmla="*/ 1475397 w 2692741"/>
              <a:gd name="connsiteY3371" fmla="*/ 912240 h 2685325"/>
              <a:gd name="connsiteX3372" fmla="*/ 1242273 w 2692741"/>
              <a:gd name="connsiteY3372" fmla="*/ 887311 h 2685325"/>
              <a:gd name="connsiteX3373" fmla="*/ 1217344 w 2692741"/>
              <a:gd name="connsiteY3373" fmla="*/ 912240 h 2685325"/>
              <a:gd name="connsiteX3374" fmla="*/ 1245596 w 2692741"/>
              <a:gd name="connsiteY3374" fmla="*/ 940492 h 2685325"/>
              <a:gd name="connsiteX3375" fmla="*/ 1270525 w 2692741"/>
              <a:gd name="connsiteY3375" fmla="*/ 915563 h 2685325"/>
              <a:gd name="connsiteX3376" fmla="*/ 1346371 w 2692741"/>
              <a:gd name="connsiteY3376" fmla="*/ 887307 h 2685325"/>
              <a:gd name="connsiteX3377" fmla="*/ 1318115 w 2692741"/>
              <a:gd name="connsiteY3377" fmla="*/ 915563 h 2685325"/>
              <a:gd name="connsiteX3378" fmla="*/ 1346371 w 2692741"/>
              <a:gd name="connsiteY3378" fmla="*/ 943819 h 2685325"/>
              <a:gd name="connsiteX3379" fmla="*/ 1374627 w 2692741"/>
              <a:gd name="connsiteY3379" fmla="*/ 915563 h 2685325"/>
              <a:gd name="connsiteX3380" fmla="*/ 829223 w 2692741"/>
              <a:gd name="connsiteY3380" fmla="*/ 883989 h 2685325"/>
              <a:gd name="connsiteX3381" fmla="*/ 800971 w 2692741"/>
              <a:gd name="connsiteY3381" fmla="*/ 912240 h 2685325"/>
              <a:gd name="connsiteX3382" fmla="*/ 829223 w 2692741"/>
              <a:gd name="connsiteY3382" fmla="*/ 940492 h 2685325"/>
              <a:gd name="connsiteX3383" fmla="*/ 857475 w 2692741"/>
              <a:gd name="connsiteY3383" fmla="*/ 912240 h 2685325"/>
              <a:gd name="connsiteX3384" fmla="*/ 1759425 w 2692741"/>
              <a:gd name="connsiteY3384" fmla="*/ 883989 h 2685325"/>
              <a:gd name="connsiteX3385" fmla="*/ 1731174 w 2692741"/>
              <a:gd name="connsiteY3385" fmla="*/ 912240 h 2685325"/>
              <a:gd name="connsiteX3386" fmla="*/ 1759425 w 2692741"/>
              <a:gd name="connsiteY3386" fmla="*/ 940492 h 2685325"/>
              <a:gd name="connsiteX3387" fmla="*/ 1787677 w 2692741"/>
              <a:gd name="connsiteY3387" fmla="*/ 912240 h 2685325"/>
              <a:gd name="connsiteX3388" fmla="*/ 1863518 w 2692741"/>
              <a:gd name="connsiteY3388" fmla="*/ 883989 h 2685325"/>
              <a:gd name="connsiteX3389" fmla="*/ 1835267 w 2692741"/>
              <a:gd name="connsiteY3389" fmla="*/ 912240 h 2685325"/>
              <a:gd name="connsiteX3390" fmla="*/ 1863518 w 2692741"/>
              <a:gd name="connsiteY3390" fmla="*/ 940492 h 2685325"/>
              <a:gd name="connsiteX3391" fmla="*/ 1891770 w 2692741"/>
              <a:gd name="connsiteY3391" fmla="*/ 912240 h 2685325"/>
              <a:gd name="connsiteX3392" fmla="*/ 2488078 w 2692741"/>
              <a:gd name="connsiteY3392" fmla="*/ 883989 h 2685325"/>
              <a:gd name="connsiteX3393" fmla="*/ 2459826 w 2692741"/>
              <a:gd name="connsiteY3393" fmla="*/ 912240 h 2685325"/>
              <a:gd name="connsiteX3394" fmla="*/ 2488078 w 2692741"/>
              <a:gd name="connsiteY3394" fmla="*/ 940492 h 2685325"/>
              <a:gd name="connsiteX3395" fmla="*/ 2516330 w 2692741"/>
              <a:gd name="connsiteY3395" fmla="*/ 912240 h 2685325"/>
              <a:gd name="connsiteX3396" fmla="*/ 2592171 w 2692741"/>
              <a:gd name="connsiteY3396" fmla="*/ 883989 h 2685325"/>
              <a:gd name="connsiteX3397" fmla="*/ 2563919 w 2692741"/>
              <a:gd name="connsiteY3397" fmla="*/ 912240 h 2685325"/>
              <a:gd name="connsiteX3398" fmla="*/ 2592171 w 2692741"/>
              <a:gd name="connsiteY3398" fmla="*/ 940492 h 2685325"/>
              <a:gd name="connsiteX3399" fmla="*/ 2620423 w 2692741"/>
              <a:gd name="connsiteY3399" fmla="*/ 912240 h 2685325"/>
              <a:gd name="connsiteX3400" fmla="*/ 2383985 w 2692741"/>
              <a:gd name="connsiteY3400" fmla="*/ 883989 h 2685325"/>
              <a:gd name="connsiteX3401" fmla="*/ 2355733 w 2692741"/>
              <a:gd name="connsiteY3401" fmla="*/ 912240 h 2685325"/>
              <a:gd name="connsiteX3402" fmla="*/ 2383985 w 2692741"/>
              <a:gd name="connsiteY3402" fmla="*/ 940492 h 2685325"/>
              <a:gd name="connsiteX3403" fmla="*/ 2412236 w 2692741"/>
              <a:gd name="connsiteY3403" fmla="*/ 912240 h 2685325"/>
              <a:gd name="connsiteX3404" fmla="*/ 100570 w 2692741"/>
              <a:gd name="connsiteY3404" fmla="*/ 883989 h 2685325"/>
              <a:gd name="connsiteX3405" fmla="*/ 72319 w 2692741"/>
              <a:gd name="connsiteY3405" fmla="*/ 912240 h 2685325"/>
              <a:gd name="connsiteX3406" fmla="*/ 100570 w 2692741"/>
              <a:gd name="connsiteY3406" fmla="*/ 940492 h 2685325"/>
              <a:gd name="connsiteX3407" fmla="*/ 128822 w 2692741"/>
              <a:gd name="connsiteY3407" fmla="*/ 912240 h 2685325"/>
              <a:gd name="connsiteX3408" fmla="*/ 308757 w 2692741"/>
              <a:gd name="connsiteY3408" fmla="*/ 883989 h 2685325"/>
              <a:gd name="connsiteX3409" fmla="*/ 280505 w 2692741"/>
              <a:gd name="connsiteY3409" fmla="*/ 912240 h 2685325"/>
              <a:gd name="connsiteX3410" fmla="*/ 308757 w 2692741"/>
              <a:gd name="connsiteY3410" fmla="*/ 940492 h 2685325"/>
              <a:gd name="connsiteX3411" fmla="*/ 337008 w 2692741"/>
              <a:gd name="connsiteY3411" fmla="*/ 912240 h 2685325"/>
              <a:gd name="connsiteX3412" fmla="*/ 2279892 w 2692741"/>
              <a:gd name="connsiteY3412" fmla="*/ 883989 h 2685325"/>
              <a:gd name="connsiteX3413" fmla="*/ 2251640 w 2692741"/>
              <a:gd name="connsiteY3413" fmla="*/ 912240 h 2685325"/>
              <a:gd name="connsiteX3414" fmla="*/ 2279891 w 2692741"/>
              <a:gd name="connsiteY3414" fmla="*/ 940492 h 2685325"/>
              <a:gd name="connsiteX3415" fmla="*/ 2308143 w 2692741"/>
              <a:gd name="connsiteY3415" fmla="*/ 912240 h 2685325"/>
              <a:gd name="connsiteX3416" fmla="*/ 1967612 w 2692741"/>
              <a:gd name="connsiteY3416" fmla="*/ 883989 h 2685325"/>
              <a:gd name="connsiteX3417" fmla="*/ 1939360 w 2692741"/>
              <a:gd name="connsiteY3417" fmla="*/ 912240 h 2685325"/>
              <a:gd name="connsiteX3418" fmla="*/ 1967611 w 2692741"/>
              <a:gd name="connsiteY3418" fmla="*/ 940492 h 2685325"/>
              <a:gd name="connsiteX3419" fmla="*/ 1995863 w 2692741"/>
              <a:gd name="connsiteY3419" fmla="*/ 912240 h 2685325"/>
              <a:gd name="connsiteX3420" fmla="*/ 2175798 w 2692741"/>
              <a:gd name="connsiteY3420" fmla="*/ 883989 h 2685325"/>
              <a:gd name="connsiteX3421" fmla="*/ 2147546 w 2692741"/>
              <a:gd name="connsiteY3421" fmla="*/ 912240 h 2685325"/>
              <a:gd name="connsiteX3422" fmla="*/ 2175798 w 2692741"/>
              <a:gd name="connsiteY3422" fmla="*/ 940492 h 2685325"/>
              <a:gd name="connsiteX3423" fmla="*/ 2204050 w 2692741"/>
              <a:gd name="connsiteY3423" fmla="*/ 912240 h 2685325"/>
              <a:gd name="connsiteX3424" fmla="*/ 1037410 w 2692741"/>
              <a:gd name="connsiteY3424" fmla="*/ 883989 h 2685325"/>
              <a:gd name="connsiteX3425" fmla="*/ 1009158 w 2692741"/>
              <a:gd name="connsiteY3425" fmla="*/ 912240 h 2685325"/>
              <a:gd name="connsiteX3426" fmla="*/ 1037410 w 2692741"/>
              <a:gd name="connsiteY3426" fmla="*/ 940492 h 2685325"/>
              <a:gd name="connsiteX3427" fmla="*/ 1065661 w 2692741"/>
              <a:gd name="connsiteY3427" fmla="*/ 912240 h 2685325"/>
              <a:gd name="connsiteX3428" fmla="*/ 412850 w 2692741"/>
              <a:gd name="connsiteY3428" fmla="*/ 883989 h 2685325"/>
              <a:gd name="connsiteX3429" fmla="*/ 384598 w 2692741"/>
              <a:gd name="connsiteY3429" fmla="*/ 912240 h 2685325"/>
              <a:gd name="connsiteX3430" fmla="*/ 412850 w 2692741"/>
              <a:gd name="connsiteY3430" fmla="*/ 940492 h 2685325"/>
              <a:gd name="connsiteX3431" fmla="*/ 441102 w 2692741"/>
              <a:gd name="connsiteY3431" fmla="*/ 912240 h 2685325"/>
              <a:gd name="connsiteX3432" fmla="*/ 1655332 w 2692741"/>
              <a:gd name="connsiteY3432" fmla="*/ 883989 h 2685325"/>
              <a:gd name="connsiteX3433" fmla="*/ 1627080 w 2692741"/>
              <a:gd name="connsiteY3433" fmla="*/ 912240 h 2685325"/>
              <a:gd name="connsiteX3434" fmla="*/ 1655332 w 2692741"/>
              <a:gd name="connsiteY3434" fmla="*/ 940492 h 2685325"/>
              <a:gd name="connsiteX3435" fmla="*/ 1683583 w 2692741"/>
              <a:gd name="connsiteY3435" fmla="*/ 912240 h 2685325"/>
              <a:gd name="connsiteX3436" fmla="*/ 725130 w 2692741"/>
              <a:gd name="connsiteY3436" fmla="*/ 883989 h 2685325"/>
              <a:gd name="connsiteX3437" fmla="*/ 696878 w 2692741"/>
              <a:gd name="connsiteY3437" fmla="*/ 912240 h 2685325"/>
              <a:gd name="connsiteX3438" fmla="*/ 725130 w 2692741"/>
              <a:gd name="connsiteY3438" fmla="*/ 940492 h 2685325"/>
              <a:gd name="connsiteX3439" fmla="*/ 753382 w 2692741"/>
              <a:gd name="connsiteY3439" fmla="*/ 912240 h 2685325"/>
              <a:gd name="connsiteX3440" fmla="*/ 204663 w 2692741"/>
              <a:gd name="connsiteY3440" fmla="*/ 883989 h 2685325"/>
              <a:gd name="connsiteX3441" fmla="*/ 176412 w 2692741"/>
              <a:gd name="connsiteY3441" fmla="*/ 912240 h 2685325"/>
              <a:gd name="connsiteX3442" fmla="*/ 204663 w 2692741"/>
              <a:gd name="connsiteY3442" fmla="*/ 940492 h 2685325"/>
              <a:gd name="connsiteX3443" fmla="*/ 232915 w 2692741"/>
              <a:gd name="connsiteY3443" fmla="*/ 912240 h 2685325"/>
              <a:gd name="connsiteX3444" fmla="*/ 516943 w 2692741"/>
              <a:gd name="connsiteY3444" fmla="*/ 883989 h 2685325"/>
              <a:gd name="connsiteX3445" fmla="*/ 488692 w 2692741"/>
              <a:gd name="connsiteY3445" fmla="*/ 912240 h 2685325"/>
              <a:gd name="connsiteX3446" fmla="*/ 516943 w 2692741"/>
              <a:gd name="connsiteY3446" fmla="*/ 940492 h 2685325"/>
              <a:gd name="connsiteX3447" fmla="*/ 545195 w 2692741"/>
              <a:gd name="connsiteY3447" fmla="*/ 912240 h 2685325"/>
              <a:gd name="connsiteX3448" fmla="*/ 621036 w 2692741"/>
              <a:gd name="connsiteY3448" fmla="*/ 883989 h 2685325"/>
              <a:gd name="connsiteX3449" fmla="*/ 592785 w 2692741"/>
              <a:gd name="connsiteY3449" fmla="*/ 912240 h 2685325"/>
              <a:gd name="connsiteX3450" fmla="*/ 621036 w 2692741"/>
              <a:gd name="connsiteY3450" fmla="*/ 940492 h 2685325"/>
              <a:gd name="connsiteX3451" fmla="*/ 649288 w 2692741"/>
              <a:gd name="connsiteY3451" fmla="*/ 912240 h 2685325"/>
              <a:gd name="connsiteX3452" fmla="*/ 1141503 w 2692741"/>
              <a:gd name="connsiteY3452" fmla="*/ 883988 h 2685325"/>
              <a:gd name="connsiteX3453" fmla="*/ 1113251 w 2692741"/>
              <a:gd name="connsiteY3453" fmla="*/ 912240 h 2685325"/>
              <a:gd name="connsiteX3454" fmla="*/ 1141503 w 2692741"/>
              <a:gd name="connsiteY3454" fmla="*/ 940492 h 2685325"/>
              <a:gd name="connsiteX3455" fmla="*/ 1169754 w 2692741"/>
              <a:gd name="connsiteY3455" fmla="*/ 912240 h 2685325"/>
              <a:gd name="connsiteX3456" fmla="*/ 933316 w 2692741"/>
              <a:gd name="connsiteY3456" fmla="*/ 883988 h 2685325"/>
              <a:gd name="connsiteX3457" fmla="*/ 905065 w 2692741"/>
              <a:gd name="connsiteY3457" fmla="*/ 912240 h 2685325"/>
              <a:gd name="connsiteX3458" fmla="*/ 933316 w 2692741"/>
              <a:gd name="connsiteY3458" fmla="*/ 940492 h 2685325"/>
              <a:gd name="connsiteX3459" fmla="*/ 961568 w 2692741"/>
              <a:gd name="connsiteY3459" fmla="*/ 912240 h 2685325"/>
              <a:gd name="connsiteX3460" fmla="*/ 2071705 w 2692741"/>
              <a:gd name="connsiteY3460" fmla="*/ 883988 h 2685325"/>
              <a:gd name="connsiteX3461" fmla="*/ 2043453 w 2692741"/>
              <a:gd name="connsiteY3461" fmla="*/ 912240 h 2685325"/>
              <a:gd name="connsiteX3462" fmla="*/ 2071705 w 2692741"/>
              <a:gd name="connsiteY3462" fmla="*/ 940492 h 2685325"/>
              <a:gd name="connsiteX3463" fmla="*/ 2099957 w 2692741"/>
              <a:gd name="connsiteY3463" fmla="*/ 912240 h 2685325"/>
              <a:gd name="connsiteX3464" fmla="*/ 1551238 w 2692741"/>
              <a:gd name="connsiteY3464" fmla="*/ 883988 h 2685325"/>
              <a:gd name="connsiteX3465" fmla="*/ 1522987 w 2692741"/>
              <a:gd name="connsiteY3465" fmla="*/ 912240 h 2685325"/>
              <a:gd name="connsiteX3466" fmla="*/ 1551238 w 2692741"/>
              <a:gd name="connsiteY3466" fmla="*/ 940492 h 2685325"/>
              <a:gd name="connsiteX3467" fmla="*/ 1579490 w 2692741"/>
              <a:gd name="connsiteY3467" fmla="*/ 912240 h 2685325"/>
              <a:gd name="connsiteX3468" fmla="*/ 1502515 w 2692741"/>
              <a:gd name="connsiteY3468" fmla="*/ 835265 h 2685325"/>
              <a:gd name="connsiteX3469" fmla="*/ 1474263 w 2692741"/>
              <a:gd name="connsiteY3469" fmla="*/ 863516 h 2685325"/>
              <a:gd name="connsiteX3470" fmla="*/ 1499192 w 2692741"/>
              <a:gd name="connsiteY3470" fmla="*/ 888445 h 2685325"/>
              <a:gd name="connsiteX3471" fmla="*/ 1527444 w 2692741"/>
              <a:gd name="connsiteY3471" fmla="*/ 860194 h 2685325"/>
              <a:gd name="connsiteX3472" fmla="*/ 1190227 w 2692741"/>
              <a:gd name="connsiteY3472" fmla="*/ 835265 h 2685325"/>
              <a:gd name="connsiteX3473" fmla="*/ 1165298 w 2692741"/>
              <a:gd name="connsiteY3473" fmla="*/ 860194 h 2685325"/>
              <a:gd name="connsiteX3474" fmla="*/ 1193549 w 2692741"/>
              <a:gd name="connsiteY3474" fmla="*/ 888445 h 2685325"/>
              <a:gd name="connsiteX3475" fmla="*/ 1218478 w 2692741"/>
              <a:gd name="connsiteY3475" fmla="*/ 863516 h 2685325"/>
              <a:gd name="connsiteX3476" fmla="*/ 1398418 w 2692741"/>
              <a:gd name="connsiteY3476" fmla="*/ 835261 h 2685325"/>
              <a:gd name="connsiteX3477" fmla="*/ 1370166 w 2692741"/>
              <a:gd name="connsiteY3477" fmla="*/ 863512 h 2685325"/>
              <a:gd name="connsiteX3478" fmla="*/ 1398422 w 2692741"/>
              <a:gd name="connsiteY3478" fmla="*/ 891768 h 2685325"/>
              <a:gd name="connsiteX3479" fmla="*/ 1426673 w 2692741"/>
              <a:gd name="connsiteY3479" fmla="*/ 863516 h 2685325"/>
              <a:gd name="connsiteX3480" fmla="*/ 1294324 w 2692741"/>
              <a:gd name="connsiteY3480" fmla="*/ 835260 h 2685325"/>
              <a:gd name="connsiteX3481" fmla="*/ 1266068 w 2692741"/>
              <a:gd name="connsiteY3481" fmla="*/ 863516 h 2685325"/>
              <a:gd name="connsiteX3482" fmla="*/ 1294320 w 2692741"/>
              <a:gd name="connsiteY3482" fmla="*/ 891768 h 2685325"/>
              <a:gd name="connsiteX3483" fmla="*/ 1322576 w 2692741"/>
              <a:gd name="connsiteY3483" fmla="*/ 863512 h 2685325"/>
              <a:gd name="connsiteX3484" fmla="*/ 1811472 w 2692741"/>
              <a:gd name="connsiteY3484" fmla="*/ 831942 h 2685325"/>
              <a:gd name="connsiteX3485" fmla="*/ 1783220 w 2692741"/>
              <a:gd name="connsiteY3485" fmla="*/ 860194 h 2685325"/>
              <a:gd name="connsiteX3486" fmla="*/ 1811472 w 2692741"/>
              <a:gd name="connsiteY3486" fmla="*/ 888445 h 2685325"/>
              <a:gd name="connsiteX3487" fmla="*/ 1839723 w 2692741"/>
              <a:gd name="connsiteY3487" fmla="*/ 860194 h 2685325"/>
              <a:gd name="connsiteX3488" fmla="*/ 2540125 w 2692741"/>
              <a:gd name="connsiteY3488" fmla="*/ 831942 h 2685325"/>
              <a:gd name="connsiteX3489" fmla="*/ 2511873 w 2692741"/>
              <a:gd name="connsiteY3489" fmla="*/ 860194 h 2685325"/>
              <a:gd name="connsiteX3490" fmla="*/ 2540124 w 2692741"/>
              <a:gd name="connsiteY3490" fmla="*/ 888445 h 2685325"/>
              <a:gd name="connsiteX3491" fmla="*/ 2568376 w 2692741"/>
              <a:gd name="connsiteY3491" fmla="*/ 860194 h 2685325"/>
              <a:gd name="connsiteX3492" fmla="*/ 2331938 w 2692741"/>
              <a:gd name="connsiteY3492" fmla="*/ 831942 h 2685325"/>
              <a:gd name="connsiteX3493" fmla="*/ 2303686 w 2692741"/>
              <a:gd name="connsiteY3493" fmla="*/ 860194 h 2685325"/>
              <a:gd name="connsiteX3494" fmla="*/ 2331938 w 2692741"/>
              <a:gd name="connsiteY3494" fmla="*/ 888445 h 2685325"/>
              <a:gd name="connsiteX3495" fmla="*/ 2360190 w 2692741"/>
              <a:gd name="connsiteY3495" fmla="*/ 860194 h 2685325"/>
              <a:gd name="connsiteX3496" fmla="*/ 360803 w 2692741"/>
              <a:gd name="connsiteY3496" fmla="*/ 831942 h 2685325"/>
              <a:gd name="connsiteX3497" fmla="*/ 332552 w 2692741"/>
              <a:gd name="connsiteY3497" fmla="*/ 860194 h 2685325"/>
              <a:gd name="connsiteX3498" fmla="*/ 360803 w 2692741"/>
              <a:gd name="connsiteY3498" fmla="*/ 888445 h 2685325"/>
              <a:gd name="connsiteX3499" fmla="*/ 389055 w 2692741"/>
              <a:gd name="connsiteY3499" fmla="*/ 860194 h 2685325"/>
              <a:gd name="connsiteX3500" fmla="*/ 152617 w 2692741"/>
              <a:gd name="connsiteY3500" fmla="*/ 831942 h 2685325"/>
              <a:gd name="connsiteX3501" fmla="*/ 124365 w 2692741"/>
              <a:gd name="connsiteY3501" fmla="*/ 860194 h 2685325"/>
              <a:gd name="connsiteX3502" fmla="*/ 152617 w 2692741"/>
              <a:gd name="connsiteY3502" fmla="*/ 888445 h 2685325"/>
              <a:gd name="connsiteX3503" fmla="*/ 180868 w 2692741"/>
              <a:gd name="connsiteY3503" fmla="*/ 860194 h 2685325"/>
              <a:gd name="connsiteX3504" fmla="*/ 777176 w 2692741"/>
              <a:gd name="connsiteY3504" fmla="*/ 831942 h 2685325"/>
              <a:gd name="connsiteX3505" fmla="*/ 748925 w 2692741"/>
              <a:gd name="connsiteY3505" fmla="*/ 860194 h 2685325"/>
              <a:gd name="connsiteX3506" fmla="*/ 777176 w 2692741"/>
              <a:gd name="connsiteY3506" fmla="*/ 888445 h 2685325"/>
              <a:gd name="connsiteX3507" fmla="*/ 805428 w 2692741"/>
              <a:gd name="connsiteY3507" fmla="*/ 860194 h 2685325"/>
              <a:gd name="connsiteX3508" fmla="*/ 568990 w 2692741"/>
              <a:gd name="connsiteY3508" fmla="*/ 831942 h 2685325"/>
              <a:gd name="connsiteX3509" fmla="*/ 540738 w 2692741"/>
              <a:gd name="connsiteY3509" fmla="*/ 860194 h 2685325"/>
              <a:gd name="connsiteX3510" fmla="*/ 568990 w 2692741"/>
              <a:gd name="connsiteY3510" fmla="*/ 888445 h 2685325"/>
              <a:gd name="connsiteX3511" fmla="*/ 597242 w 2692741"/>
              <a:gd name="connsiteY3511" fmla="*/ 860194 h 2685325"/>
              <a:gd name="connsiteX3512" fmla="*/ 1089456 w 2692741"/>
              <a:gd name="connsiteY3512" fmla="*/ 831942 h 2685325"/>
              <a:gd name="connsiteX3513" fmla="*/ 1061205 w 2692741"/>
              <a:gd name="connsiteY3513" fmla="*/ 860194 h 2685325"/>
              <a:gd name="connsiteX3514" fmla="*/ 1089456 w 2692741"/>
              <a:gd name="connsiteY3514" fmla="*/ 888445 h 2685325"/>
              <a:gd name="connsiteX3515" fmla="*/ 1117708 w 2692741"/>
              <a:gd name="connsiteY3515" fmla="*/ 860194 h 2685325"/>
              <a:gd name="connsiteX3516" fmla="*/ 1915565 w 2692741"/>
              <a:gd name="connsiteY3516" fmla="*/ 831942 h 2685325"/>
              <a:gd name="connsiteX3517" fmla="*/ 1887313 w 2692741"/>
              <a:gd name="connsiteY3517" fmla="*/ 860194 h 2685325"/>
              <a:gd name="connsiteX3518" fmla="*/ 1915565 w 2692741"/>
              <a:gd name="connsiteY3518" fmla="*/ 888445 h 2685325"/>
              <a:gd name="connsiteX3519" fmla="*/ 1943816 w 2692741"/>
              <a:gd name="connsiteY3519" fmla="*/ 860194 h 2685325"/>
              <a:gd name="connsiteX3520" fmla="*/ 881270 w 2692741"/>
              <a:gd name="connsiteY3520" fmla="*/ 831942 h 2685325"/>
              <a:gd name="connsiteX3521" fmla="*/ 853018 w 2692741"/>
              <a:gd name="connsiteY3521" fmla="*/ 860194 h 2685325"/>
              <a:gd name="connsiteX3522" fmla="*/ 881270 w 2692741"/>
              <a:gd name="connsiteY3522" fmla="*/ 888445 h 2685325"/>
              <a:gd name="connsiteX3523" fmla="*/ 909521 w 2692741"/>
              <a:gd name="connsiteY3523" fmla="*/ 860193 h 2685325"/>
              <a:gd name="connsiteX3524" fmla="*/ 2123751 w 2692741"/>
              <a:gd name="connsiteY3524" fmla="*/ 831942 h 2685325"/>
              <a:gd name="connsiteX3525" fmla="*/ 2095500 w 2692741"/>
              <a:gd name="connsiteY3525" fmla="*/ 860194 h 2685325"/>
              <a:gd name="connsiteX3526" fmla="*/ 2123751 w 2692741"/>
              <a:gd name="connsiteY3526" fmla="*/ 888445 h 2685325"/>
              <a:gd name="connsiteX3527" fmla="*/ 2152003 w 2692741"/>
              <a:gd name="connsiteY3527" fmla="*/ 860194 h 2685325"/>
              <a:gd name="connsiteX3528" fmla="*/ 2644218 w 2692741"/>
              <a:gd name="connsiteY3528" fmla="*/ 831942 h 2685325"/>
              <a:gd name="connsiteX3529" fmla="*/ 2615966 w 2692741"/>
              <a:gd name="connsiteY3529" fmla="*/ 860194 h 2685325"/>
              <a:gd name="connsiteX3530" fmla="*/ 2644218 w 2692741"/>
              <a:gd name="connsiteY3530" fmla="*/ 888445 h 2685325"/>
              <a:gd name="connsiteX3531" fmla="*/ 2672469 w 2692741"/>
              <a:gd name="connsiteY3531" fmla="*/ 860194 h 2685325"/>
              <a:gd name="connsiteX3532" fmla="*/ 2436031 w 2692741"/>
              <a:gd name="connsiteY3532" fmla="*/ 831942 h 2685325"/>
              <a:gd name="connsiteX3533" fmla="*/ 2407780 w 2692741"/>
              <a:gd name="connsiteY3533" fmla="*/ 860194 h 2685325"/>
              <a:gd name="connsiteX3534" fmla="*/ 2436031 w 2692741"/>
              <a:gd name="connsiteY3534" fmla="*/ 888445 h 2685325"/>
              <a:gd name="connsiteX3535" fmla="*/ 2464283 w 2692741"/>
              <a:gd name="connsiteY3535" fmla="*/ 860194 h 2685325"/>
              <a:gd name="connsiteX3536" fmla="*/ 48524 w 2692741"/>
              <a:gd name="connsiteY3536" fmla="*/ 831942 h 2685325"/>
              <a:gd name="connsiteX3537" fmla="*/ 20272 w 2692741"/>
              <a:gd name="connsiteY3537" fmla="*/ 860194 h 2685325"/>
              <a:gd name="connsiteX3538" fmla="*/ 48523 w 2692741"/>
              <a:gd name="connsiteY3538" fmla="*/ 888445 h 2685325"/>
              <a:gd name="connsiteX3539" fmla="*/ 76775 w 2692741"/>
              <a:gd name="connsiteY3539" fmla="*/ 860193 h 2685325"/>
              <a:gd name="connsiteX3540" fmla="*/ 256710 w 2692741"/>
              <a:gd name="connsiteY3540" fmla="*/ 831942 h 2685325"/>
              <a:gd name="connsiteX3541" fmla="*/ 228458 w 2692741"/>
              <a:gd name="connsiteY3541" fmla="*/ 860194 h 2685325"/>
              <a:gd name="connsiteX3542" fmla="*/ 256710 w 2692741"/>
              <a:gd name="connsiteY3542" fmla="*/ 888445 h 2685325"/>
              <a:gd name="connsiteX3543" fmla="*/ 284962 w 2692741"/>
              <a:gd name="connsiteY3543" fmla="*/ 860194 h 2685325"/>
              <a:gd name="connsiteX3544" fmla="*/ 2227845 w 2692741"/>
              <a:gd name="connsiteY3544" fmla="*/ 831942 h 2685325"/>
              <a:gd name="connsiteX3545" fmla="*/ 2199593 w 2692741"/>
              <a:gd name="connsiteY3545" fmla="*/ 860194 h 2685325"/>
              <a:gd name="connsiteX3546" fmla="*/ 2227845 w 2692741"/>
              <a:gd name="connsiteY3546" fmla="*/ 888445 h 2685325"/>
              <a:gd name="connsiteX3547" fmla="*/ 2256096 w 2692741"/>
              <a:gd name="connsiteY3547" fmla="*/ 860193 h 2685325"/>
              <a:gd name="connsiteX3548" fmla="*/ 2019658 w 2692741"/>
              <a:gd name="connsiteY3548" fmla="*/ 831942 h 2685325"/>
              <a:gd name="connsiteX3549" fmla="*/ 1991407 w 2692741"/>
              <a:gd name="connsiteY3549" fmla="*/ 860194 h 2685325"/>
              <a:gd name="connsiteX3550" fmla="*/ 2019658 w 2692741"/>
              <a:gd name="connsiteY3550" fmla="*/ 888445 h 2685325"/>
              <a:gd name="connsiteX3551" fmla="*/ 2047910 w 2692741"/>
              <a:gd name="connsiteY3551" fmla="*/ 860193 h 2685325"/>
              <a:gd name="connsiteX3552" fmla="*/ 1707379 w 2692741"/>
              <a:gd name="connsiteY3552" fmla="*/ 831942 h 2685325"/>
              <a:gd name="connsiteX3553" fmla="*/ 1679127 w 2692741"/>
              <a:gd name="connsiteY3553" fmla="*/ 860194 h 2685325"/>
              <a:gd name="connsiteX3554" fmla="*/ 1707378 w 2692741"/>
              <a:gd name="connsiteY3554" fmla="*/ 888445 h 2685325"/>
              <a:gd name="connsiteX3555" fmla="*/ 1735630 w 2692741"/>
              <a:gd name="connsiteY3555" fmla="*/ 860193 h 2685325"/>
              <a:gd name="connsiteX3556" fmla="*/ 985363 w 2692741"/>
              <a:gd name="connsiteY3556" fmla="*/ 831942 h 2685325"/>
              <a:gd name="connsiteX3557" fmla="*/ 957111 w 2692741"/>
              <a:gd name="connsiteY3557" fmla="*/ 860193 h 2685325"/>
              <a:gd name="connsiteX3558" fmla="*/ 985363 w 2692741"/>
              <a:gd name="connsiteY3558" fmla="*/ 888445 h 2685325"/>
              <a:gd name="connsiteX3559" fmla="*/ 1013615 w 2692741"/>
              <a:gd name="connsiteY3559" fmla="*/ 860194 h 2685325"/>
              <a:gd name="connsiteX3560" fmla="*/ 673083 w 2692741"/>
              <a:gd name="connsiteY3560" fmla="*/ 831942 h 2685325"/>
              <a:gd name="connsiteX3561" fmla="*/ 644832 w 2692741"/>
              <a:gd name="connsiteY3561" fmla="*/ 860193 h 2685325"/>
              <a:gd name="connsiteX3562" fmla="*/ 673083 w 2692741"/>
              <a:gd name="connsiteY3562" fmla="*/ 888445 h 2685325"/>
              <a:gd name="connsiteX3563" fmla="*/ 701335 w 2692741"/>
              <a:gd name="connsiteY3563" fmla="*/ 860194 h 2685325"/>
              <a:gd name="connsiteX3564" fmla="*/ 464897 w 2692741"/>
              <a:gd name="connsiteY3564" fmla="*/ 831942 h 2685325"/>
              <a:gd name="connsiteX3565" fmla="*/ 436645 w 2692741"/>
              <a:gd name="connsiteY3565" fmla="*/ 860194 h 2685325"/>
              <a:gd name="connsiteX3566" fmla="*/ 464897 w 2692741"/>
              <a:gd name="connsiteY3566" fmla="*/ 888445 h 2685325"/>
              <a:gd name="connsiteX3567" fmla="*/ 493148 w 2692741"/>
              <a:gd name="connsiteY3567" fmla="*/ 860194 h 2685325"/>
              <a:gd name="connsiteX3568" fmla="*/ 1603285 w 2692741"/>
              <a:gd name="connsiteY3568" fmla="*/ 831942 h 2685325"/>
              <a:gd name="connsiteX3569" fmla="*/ 1575033 w 2692741"/>
              <a:gd name="connsiteY3569" fmla="*/ 860194 h 2685325"/>
              <a:gd name="connsiteX3570" fmla="*/ 1603285 w 2692741"/>
              <a:gd name="connsiteY3570" fmla="*/ 888445 h 2685325"/>
              <a:gd name="connsiteX3571" fmla="*/ 1631537 w 2692741"/>
              <a:gd name="connsiteY3571" fmla="*/ 860194 h 2685325"/>
              <a:gd name="connsiteX3572" fmla="*/ 1554561 w 2692741"/>
              <a:gd name="connsiteY3572" fmla="*/ 783218 h 2685325"/>
              <a:gd name="connsiteX3573" fmla="*/ 1526310 w 2692741"/>
              <a:gd name="connsiteY3573" fmla="*/ 811470 h 2685325"/>
              <a:gd name="connsiteX3574" fmla="*/ 1551238 w 2692741"/>
              <a:gd name="connsiteY3574" fmla="*/ 836399 h 2685325"/>
              <a:gd name="connsiteX3575" fmla="*/ 1579490 w 2692741"/>
              <a:gd name="connsiteY3575" fmla="*/ 808147 h 2685325"/>
              <a:gd name="connsiteX3576" fmla="*/ 1138180 w 2692741"/>
              <a:gd name="connsiteY3576" fmla="*/ 783218 h 2685325"/>
              <a:gd name="connsiteX3577" fmla="*/ 1113251 w 2692741"/>
              <a:gd name="connsiteY3577" fmla="*/ 808147 h 2685325"/>
              <a:gd name="connsiteX3578" fmla="*/ 1141503 w 2692741"/>
              <a:gd name="connsiteY3578" fmla="*/ 836399 h 2685325"/>
              <a:gd name="connsiteX3579" fmla="*/ 1166432 w 2692741"/>
              <a:gd name="connsiteY3579" fmla="*/ 811470 h 2685325"/>
              <a:gd name="connsiteX3580" fmla="*/ 1450464 w 2692741"/>
              <a:gd name="connsiteY3580" fmla="*/ 783214 h 2685325"/>
              <a:gd name="connsiteX3581" fmla="*/ 1422212 w 2692741"/>
              <a:gd name="connsiteY3581" fmla="*/ 811466 h 2685325"/>
              <a:gd name="connsiteX3582" fmla="*/ 1450468 w 2692741"/>
              <a:gd name="connsiteY3582" fmla="*/ 839721 h 2685325"/>
              <a:gd name="connsiteX3583" fmla="*/ 1478720 w 2692741"/>
              <a:gd name="connsiteY3583" fmla="*/ 811470 h 2685325"/>
              <a:gd name="connsiteX3584" fmla="*/ 1242278 w 2692741"/>
              <a:gd name="connsiteY3584" fmla="*/ 783214 h 2685325"/>
              <a:gd name="connsiteX3585" fmla="*/ 1214022 w 2692741"/>
              <a:gd name="connsiteY3585" fmla="*/ 811470 h 2685325"/>
              <a:gd name="connsiteX3586" fmla="*/ 1242273 w 2692741"/>
              <a:gd name="connsiteY3586" fmla="*/ 839721 h 2685325"/>
              <a:gd name="connsiteX3587" fmla="*/ 1270529 w 2692741"/>
              <a:gd name="connsiteY3587" fmla="*/ 811465 h 2685325"/>
              <a:gd name="connsiteX3588" fmla="*/ 1346371 w 2692741"/>
              <a:gd name="connsiteY3588" fmla="*/ 783214 h 2685325"/>
              <a:gd name="connsiteX3589" fmla="*/ 1318119 w 2692741"/>
              <a:gd name="connsiteY3589" fmla="*/ 811465 h 2685325"/>
              <a:gd name="connsiteX3590" fmla="*/ 1346371 w 2692741"/>
              <a:gd name="connsiteY3590" fmla="*/ 839717 h 2685325"/>
              <a:gd name="connsiteX3591" fmla="*/ 1374623 w 2692741"/>
              <a:gd name="connsiteY3591" fmla="*/ 811466 h 2685325"/>
              <a:gd name="connsiteX3592" fmla="*/ 1863518 w 2692741"/>
              <a:gd name="connsiteY3592" fmla="*/ 779895 h 2685325"/>
              <a:gd name="connsiteX3593" fmla="*/ 1835267 w 2692741"/>
              <a:gd name="connsiteY3593" fmla="*/ 808147 h 2685325"/>
              <a:gd name="connsiteX3594" fmla="*/ 1863518 w 2692741"/>
              <a:gd name="connsiteY3594" fmla="*/ 836399 h 2685325"/>
              <a:gd name="connsiteX3595" fmla="*/ 1891770 w 2692741"/>
              <a:gd name="connsiteY3595" fmla="*/ 808147 h 2685325"/>
              <a:gd name="connsiteX3596" fmla="*/ 2383985 w 2692741"/>
              <a:gd name="connsiteY3596" fmla="*/ 779895 h 2685325"/>
              <a:gd name="connsiteX3597" fmla="*/ 2355733 w 2692741"/>
              <a:gd name="connsiteY3597" fmla="*/ 808147 h 2685325"/>
              <a:gd name="connsiteX3598" fmla="*/ 2383985 w 2692741"/>
              <a:gd name="connsiteY3598" fmla="*/ 836399 h 2685325"/>
              <a:gd name="connsiteX3599" fmla="*/ 2412236 w 2692741"/>
              <a:gd name="connsiteY3599" fmla="*/ 808147 h 2685325"/>
              <a:gd name="connsiteX3600" fmla="*/ 2592171 w 2692741"/>
              <a:gd name="connsiteY3600" fmla="*/ 779895 h 2685325"/>
              <a:gd name="connsiteX3601" fmla="*/ 2563920 w 2692741"/>
              <a:gd name="connsiteY3601" fmla="*/ 808147 h 2685325"/>
              <a:gd name="connsiteX3602" fmla="*/ 2592171 w 2692741"/>
              <a:gd name="connsiteY3602" fmla="*/ 836399 h 2685325"/>
              <a:gd name="connsiteX3603" fmla="*/ 2620423 w 2692741"/>
              <a:gd name="connsiteY3603" fmla="*/ 808147 h 2685325"/>
              <a:gd name="connsiteX3604" fmla="*/ 2488078 w 2692741"/>
              <a:gd name="connsiteY3604" fmla="*/ 779895 h 2685325"/>
              <a:gd name="connsiteX3605" fmla="*/ 2459826 w 2692741"/>
              <a:gd name="connsiteY3605" fmla="*/ 808147 h 2685325"/>
              <a:gd name="connsiteX3606" fmla="*/ 2488078 w 2692741"/>
              <a:gd name="connsiteY3606" fmla="*/ 836399 h 2685325"/>
              <a:gd name="connsiteX3607" fmla="*/ 2516329 w 2692741"/>
              <a:gd name="connsiteY3607" fmla="*/ 808147 h 2685325"/>
              <a:gd name="connsiteX3608" fmla="*/ 2279891 w 2692741"/>
              <a:gd name="connsiteY3608" fmla="*/ 779895 h 2685325"/>
              <a:gd name="connsiteX3609" fmla="*/ 2251640 w 2692741"/>
              <a:gd name="connsiteY3609" fmla="*/ 808147 h 2685325"/>
              <a:gd name="connsiteX3610" fmla="*/ 2279891 w 2692741"/>
              <a:gd name="connsiteY3610" fmla="*/ 836399 h 2685325"/>
              <a:gd name="connsiteX3611" fmla="*/ 2308143 w 2692741"/>
              <a:gd name="connsiteY3611" fmla="*/ 808147 h 2685325"/>
              <a:gd name="connsiteX3612" fmla="*/ 2071705 w 2692741"/>
              <a:gd name="connsiteY3612" fmla="*/ 779895 h 2685325"/>
              <a:gd name="connsiteX3613" fmla="*/ 2043453 w 2692741"/>
              <a:gd name="connsiteY3613" fmla="*/ 808147 h 2685325"/>
              <a:gd name="connsiteX3614" fmla="*/ 2071704 w 2692741"/>
              <a:gd name="connsiteY3614" fmla="*/ 836399 h 2685325"/>
              <a:gd name="connsiteX3615" fmla="*/ 2099956 w 2692741"/>
              <a:gd name="connsiteY3615" fmla="*/ 808147 h 2685325"/>
              <a:gd name="connsiteX3616" fmla="*/ 621037 w 2692741"/>
              <a:gd name="connsiteY3616" fmla="*/ 779895 h 2685325"/>
              <a:gd name="connsiteX3617" fmla="*/ 592785 w 2692741"/>
              <a:gd name="connsiteY3617" fmla="*/ 808147 h 2685325"/>
              <a:gd name="connsiteX3618" fmla="*/ 621037 w 2692741"/>
              <a:gd name="connsiteY3618" fmla="*/ 836399 h 2685325"/>
              <a:gd name="connsiteX3619" fmla="*/ 649288 w 2692741"/>
              <a:gd name="connsiteY3619" fmla="*/ 808147 h 2685325"/>
              <a:gd name="connsiteX3620" fmla="*/ 204664 w 2692741"/>
              <a:gd name="connsiteY3620" fmla="*/ 779895 h 2685325"/>
              <a:gd name="connsiteX3621" fmla="*/ 176412 w 2692741"/>
              <a:gd name="connsiteY3621" fmla="*/ 808147 h 2685325"/>
              <a:gd name="connsiteX3622" fmla="*/ 204664 w 2692741"/>
              <a:gd name="connsiteY3622" fmla="*/ 836399 h 2685325"/>
              <a:gd name="connsiteX3623" fmla="*/ 232915 w 2692741"/>
              <a:gd name="connsiteY3623" fmla="*/ 808147 h 2685325"/>
              <a:gd name="connsiteX3624" fmla="*/ 308757 w 2692741"/>
              <a:gd name="connsiteY3624" fmla="*/ 779895 h 2685325"/>
              <a:gd name="connsiteX3625" fmla="*/ 280505 w 2692741"/>
              <a:gd name="connsiteY3625" fmla="*/ 808147 h 2685325"/>
              <a:gd name="connsiteX3626" fmla="*/ 308757 w 2692741"/>
              <a:gd name="connsiteY3626" fmla="*/ 836399 h 2685325"/>
              <a:gd name="connsiteX3627" fmla="*/ 337008 w 2692741"/>
              <a:gd name="connsiteY3627" fmla="*/ 808147 h 2685325"/>
              <a:gd name="connsiteX3628" fmla="*/ 933317 w 2692741"/>
              <a:gd name="connsiteY3628" fmla="*/ 779895 h 2685325"/>
              <a:gd name="connsiteX3629" fmla="*/ 905065 w 2692741"/>
              <a:gd name="connsiteY3629" fmla="*/ 808147 h 2685325"/>
              <a:gd name="connsiteX3630" fmla="*/ 933316 w 2692741"/>
              <a:gd name="connsiteY3630" fmla="*/ 836398 h 2685325"/>
              <a:gd name="connsiteX3631" fmla="*/ 961568 w 2692741"/>
              <a:gd name="connsiteY3631" fmla="*/ 808147 h 2685325"/>
              <a:gd name="connsiteX3632" fmla="*/ 100570 w 2692741"/>
              <a:gd name="connsiteY3632" fmla="*/ 779895 h 2685325"/>
              <a:gd name="connsiteX3633" fmla="*/ 72318 w 2692741"/>
              <a:gd name="connsiteY3633" fmla="*/ 808147 h 2685325"/>
              <a:gd name="connsiteX3634" fmla="*/ 100570 w 2692741"/>
              <a:gd name="connsiteY3634" fmla="*/ 836399 h 2685325"/>
              <a:gd name="connsiteX3635" fmla="*/ 128822 w 2692741"/>
              <a:gd name="connsiteY3635" fmla="*/ 808147 h 2685325"/>
              <a:gd name="connsiteX3636" fmla="*/ 1759425 w 2692741"/>
              <a:gd name="connsiteY3636" fmla="*/ 779895 h 2685325"/>
              <a:gd name="connsiteX3637" fmla="*/ 1731174 w 2692741"/>
              <a:gd name="connsiteY3637" fmla="*/ 808147 h 2685325"/>
              <a:gd name="connsiteX3638" fmla="*/ 1759425 w 2692741"/>
              <a:gd name="connsiteY3638" fmla="*/ 836398 h 2685325"/>
              <a:gd name="connsiteX3639" fmla="*/ 1787677 w 2692741"/>
              <a:gd name="connsiteY3639" fmla="*/ 808147 h 2685325"/>
              <a:gd name="connsiteX3640" fmla="*/ 725130 w 2692741"/>
              <a:gd name="connsiteY3640" fmla="*/ 779895 h 2685325"/>
              <a:gd name="connsiteX3641" fmla="*/ 696878 w 2692741"/>
              <a:gd name="connsiteY3641" fmla="*/ 808147 h 2685325"/>
              <a:gd name="connsiteX3642" fmla="*/ 725130 w 2692741"/>
              <a:gd name="connsiteY3642" fmla="*/ 836399 h 2685325"/>
              <a:gd name="connsiteX3643" fmla="*/ 753381 w 2692741"/>
              <a:gd name="connsiteY3643" fmla="*/ 808147 h 2685325"/>
              <a:gd name="connsiteX3644" fmla="*/ 412850 w 2692741"/>
              <a:gd name="connsiteY3644" fmla="*/ 779895 h 2685325"/>
              <a:gd name="connsiteX3645" fmla="*/ 384598 w 2692741"/>
              <a:gd name="connsiteY3645" fmla="*/ 808147 h 2685325"/>
              <a:gd name="connsiteX3646" fmla="*/ 412850 w 2692741"/>
              <a:gd name="connsiteY3646" fmla="*/ 836399 h 2685325"/>
              <a:gd name="connsiteX3647" fmla="*/ 441102 w 2692741"/>
              <a:gd name="connsiteY3647" fmla="*/ 808147 h 2685325"/>
              <a:gd name="connsiteX3648" fmla="*/ 516943 w 2692741"/>
              <a:gd name="connsiteY3648" fmla="*/ 779895 h 2685325"/>
              <a:gd name="connsiteX3649" fmla="*/ 488691 w 2692741"/>
              <a:gd name="connsiteY3649" fmla="*/ 808147 h 2685325"/>
              <a:gd name="connsiteX3650" fmla="*/ 516943 w 2692741"/>
              <a:gd name="connsiteY3650" fmla="*/ 836399 h 2685325"/>
              <a:gd name="connsiteX3651" fmla="*/ 545195 w 2692741"/>
              <a:gd name="connsiteY3651" fmla="*/ 808147 h 2685325"/>
              <a:gd name="connsiteX3652" fmla="*/ 1037410 w 2692741"/>
              <a:gd name="connsiteY3652" fmla="*/ 779895 h 2685325"/>
              <a:gd name="connsiteX3653" fmla="*/ 1009158 w 2692741"/>
              <a:gd name="connsiteY3653" fmla="*/ 808147 h 2685325"/>
              <a:gd name="connsiteX3654" fmla="*/ 1037410 w 2692741"/>
              <a:gd name="connsiteY3654" fmla="*/ 836399 h 2685325"/>
              <a:gd name="connsiteX3655" fmla="*/ 1065661 w 2692741"/>
              <a:gd name="connsiteY3655" fmla="*/ 808147 h 2685325"/>
              <a:gd name="connsiteX3656" fmla="*/ 1967612 w 2692741"/>
              <a:gd name="connsiteY3656" fmla="*/ 779895 h 2685325"/>
              <a:gd name="connsiteX3657" fmla="*/ 1939360 w 2692741"/>
              <a:gd name="connsiteY3657" fmla="*/ 808147 h 2685325"/>
              <a:gd name="connsiteX3658" fmla="*/ 1967611 w 2692741"/>
              <a:gd name="connsiteY3658" fmla="*/ 836399 h 2685325"/>
              <a:gd name="connsiteX3659" fmla="*/ 1995863 w 2692741"/>
              <a:gd name="connsiteY3659" fmla="*/ 808147 h 2685325"/>
              <a:gd name="connsiteX3660" fmla="*/ 829223 w 2692741"/>
              <a:gd name="connsiteY3660" fmla="*/ 779895 h 2685325"/>
              <a:gd name="connsiteX3661" fmla="*/ 800971 w 2692741"/>
              <a:gd name="connsiteY3661" fmla="*/ 808147 h 2685325"/>
              <a:gd name="connsiteX3662" fmla="*/ 829223 w 2692741"/>
              <a:gd name="connsiteY3662" fmla="*/ 836399 h 2685325"/>
              <a:gd name="connsiteX3663" fmla="*/ 857475 w 2692741"/>
              <a:gd name="connsiteY3663" fmla="*/ 808147 h 2685325"/>
              <a:gd name="connsiteX3664" fmla="*/ 2175798 w 2692741"/>
              <a:gd name="connsiteY3664" fmla="*/ 779895 h 2685325"/>
              <a:gd name="connsiteX3665" fmla="*/ 2147546 w 2692741"/>
              <a:gd name="connsiteY3665" fmla="*/ 808147 h 2685325"/>
              <a:gd name="connsiteX3666" fmla="*/ 2175798 w 2692741"/>
              <a:gd name="connsiteY3666" fmla="*/ 836399 h 2685325"/>
              <a:gd name="connsiteX3667" fmla="*/ 2204050 w 2692741"/>
              <a:gd name="connsiteY3667" fmla="*/ 808147 h 2685325"/>
              <a:gd name="connsiteX3668" fmla="*/ 1655332 w 2692741"/>
              <a:gd name="connsiteY3668" fmla="*/ 779895 h 2685325"/>
              <a:gd name="connsiteX3669" fmla="*/ 1627080 w 2692741"/>
              <a:gd name="connsiteY3669" fmla="*/ 808147 h 2685325"/>
              <a:gd name="connsiteX3670" fmla="*/ 1655332 w 2692741"/>
              <a:gd name="connsiteY3670" fmla="*/ 836399 h 2685325"/>
              <a:gd name="connsiteX3671" fmla="*/ 1683583 w 2692741"/>
              <a:gd name="connsiteY3671" fmla="*/ 808147 h 2685325"/>
              <a:gd name="connsiteX3672" fmla="*/ 1606608 w 2692741"/>
              <a:gd name="connsiteY3672" fmla="*/ 731171 h 2685325"/>
              <a:gd name="connsiteX3673" fmla="*/ 1578356 w 2692741"/>
              <a:gd name="connsiteY3673" fmla="*/ 759423 h 2685325"/>
              <a:gd name="connsiteX3674" fmla="*/ 1603285 w 2692741"/>
              <a:gd name="connsiteY3674" fmla="*/ 784352 h 2685325"/>
              <a:gd name="connsiteX3675" fmla="*/ 1631537 w 2692741"/>
              <a:gd name="connsiteY3675" fmla="*/ 756100 h 2685325"/>
              <a:gd name="connsiteX3676" fmla="*/ 1086134 w 2692741"/>
              <a:gd name="connsiteY3676" fmla="*/ 731171 h 2685325"/>
              <a:gd name="connsiteX3677" fmla="*/ 1061205 w 2692741"/>
              <a:gd name="connsiteY3677" fmla="*/ 756100 h 2685325"/>
              <a:gd name="connsiteX3678" fmla="*/ 1089456 w 2692741"/>
              <a:gd name="connsiteY3678" fmla="*/ 784352 h 2685325"/>
              <a:gd name="connsiteX3679" fmla="*/ 1114385 w 2692741"/>
              <a:gd name="connsiteY3679" fmla="*/ 759423 h 2685325"/>
              <a:gd name="connsiteX3680" fmla="*/ 1502511 w 2692741"/>
              <a:gd name="connsiteY3680" fmla="*/ 731167 h 2685325"/>
              <a:gd name="connsiteX3681" fmla="*/ 1474259 w 2692741"/>
              <a:gd name="connsiteY3681" fmla="*/ 759419 h 2685325"/>
              <a:gd name="connsiteX3682" fmla="*/ 1502515 w 2692741"/>
              <a:gd name="connsiteY3682" fmla="*/ 787675 h 2685325"/>
              <a:gd name="connsiteX3683" fmla="*/ 1530766 w 2692741"/>
              <a:gd name="connsiteY3683" fmla="*/ 759423 h 2685325"/>
              <a:gd name="connsiteX3684" fmla="*/ 1190231 w 2692741"/>
              <a:gd name="connsiteY3684" fmla="*/ 731167 h 2685325"/>
              <a:gd name="connsiteX3685" fmla="*/ 1161975 w 2692741"/>
              <a:gd name="connsiteY3685" fmla="*/ 759423 h 2685325"/>
              <a:gd name="connsiteX3686" fmla="*/ 1190227 w 2692741"/>
              <a:gd name="connsiteY3686" fmla="*/ 787675 h 2685325"/>
              <a:gd name="connsiteX3687" fmla="*/ 1218483 w 2692741"/>
              <a:gd name="connsiteY3687" fmla="*/ 759419 h 2685325"/>
              <a:gd name="connsiteX3688" fmla="*/ 1294324 w 2692741"/>
              <a:gd name="connsiteY3688" fmla="*/ 731167 h 2685325"/>
              <a:gd name="connsiteX3689" fmla="*/ 1266073 w 2692741"/>
              <a:gd name="connsiteY3689" fmla="*/ 759419 h 2685325"/>
              <a:gd name="connsiteX3690" fmla="*/ 1294324 w 2692741"/>
              <a:gd name="connsiteY3690" fmla="*/ 787670 h 2685325"/>
              <a:gd name="connsiteX3691" fmla="*/ 1322576 w 2692741"/>
              <a:gd name="connsiteY3691" fmla="*/ 759419 h 2685325"/>
              <a:gd name="connsiteX3692" fmla="*/ 1398417 w 2692741"/>
              <a:gd name="connsiteY3692" fmla="*/ 731167 h 2685325"/>
              <a:gd name="connsiteX3693" fmla="*/ 1370166 w 2692741"/>
              <a:gd name="connsiteY3693" fmla="*/ 759419 h 2685325"/>
              <a:gd name="connsiteX3694" fmla="*/ 1398417 w 2692741"/>
              <a:gd name="connsiteY3694" fmla="*/ 787671 h 2685325"/>
              <a:gd name="connsiteX3695" fmla="*/ 1426669 w 2692741"/>
              <a:gd name="connsiteY3695" fmla="*/ 759419 h 2685325"/>
              <a:gd name="connsiteX3696" fmla="*/ 2436031 w 2692741"/>
              <a:gd name="connsiteY3696" fmla="*/ 727849 h 2685325"/>
              <a:gd name="connsiteX3697" fmla="*/ 2407780 w 2692741"/>
              <a:gd name="connsiteY3697" fmla="*/ 756101 h 2685325"/>
              <a:gd name="connsiteX3698" fmla="*/ 2436031 w 2692741"/>
              <a:gd name="connsiteY3698" fmla="*/ 784352 h 2685325"/>
              <a:gd name="connsiteX3699" fmla="*/ 2464283 w 2692741"/>
              <a:gd name="connsiteY3699" fmla="*/ 756100 h 2685325"/>
              <a:gd name="connsiteX3700" fmla="*/ 2644218 w 2692741"/>
              <a:gd name="connsiteY3700" fmla="*/ 727849 h 2685325"/>
              <a:gd name="connsiteX3701" fmla="*/ 2615966 w 2692741"/>
              <a:gd name="connsiteY3701" fmla="*/ 756100 h 2685325"/>
              <a:gd name="connsiteX3702" fmla="*/ 2644218 w 2692741"/>
              <a:gd name="connsiteY3702" fmla="*/ 784352 h 2685325"/>
              <a:gd name="connsiteX3703" fmla="*/ 2672469 w 2692741"/>
              <a:gd name="connsiteY3703" fmla="*/ 756100 h 2685325"/>
              <a:gd name="connsiteX3704" fmla="*/ 256710 w 2692741"/>
              <a:gd name="connsiteY3704" fmla="*/ 727849 h 2685325"/>
              <a:gd name="connsiteX3705" fmla="*/ 228458 w 2692741"/>
              <a:gd name="connsiteY3705" fmla="*/ 756100 h 2685325"/>
              <a:gd name="connsiteX3706" fmla="*/ 256710 w 2692741"/>
              <a:gd name="connsiteY3706" fmla="*/ 784352 h 2685325"/>
              <a:gd name="connsiteX3707" fmla="*/ 284962 w 2692741"/>
              <a:gd name="connsiteY3707" fmla="*/ 756100 h 2685325"/>
              <a:gd name="connsiteX3708" fmla="*/ 673083 w 2692741"/>
              <a:gd name="connsiteY3708" fmla="*/ 727849 h 2685325"/>
              <a:gd name="connsiteX3709" fmla="*/ 644831 w 2692741"/>
              <a:gd name="connsiteY3709" fmla="*/ 756100 h 2685325"/>
              <a:gd name="connsiteX3710" fmla="*/ 673083 w 2692741"/>
              <a:gd name="connsiteY3710" fmla="*/ 784352 h 2685325"/>
              <a:gd name="connsiteX3711" fmla="*/ 701335 w 2692741"/>
              <a:gd name="connsiteY3711" fmla="*/ 756101 h 2685325"/>
              <a:gd name="connsiteX3712" fmla="*/ 464897 w 2692741"/>
              <a:gd name="connsiteY3712" fmla="*/ 727849 h 2685325"/>
              <a:gd name="connsiteX3713" fmla="*/ 436645 w 2692741"/>
              <a:gd name="connsiteY3713" fmla="*/ 756100 h 2685325"/>
              <a:gd name="connsiteX3714" fmla="*/ 464897 w 2692741"/>
              <a:gd name="connsiteY3714" fmla="*/ 784352 h 2685325"/>
              <a:gd name="connsiteX3715" fmla="*/ 493148 w 2692741"/>
              <a:gd name="connsiteY3715" fmla="*/ 756100 h 2685325"/>
              <a:gd name="connsiteX3716" fmla="*/ 985363 w 2692741"/>
              <a:gd name="connsiteY3716" fmla="*/ 727849 h 2685325"/>
              <a:gd name="connsiteX3717" fmla="*/ 957112 w 2692741"/>
              <a:gd name="connsiteY3717" fmla="*/ 756100 h 2685325"/>
              <a:gd name="connsiteX3718" fmla="*/ 985363 w 2692741"/>
              <a:gd name="connsiteY3718" fmla="*/ 784352 h 2685325"/>
              <a:gd name="connsiteX3719" fmla="*/ 1013615 w 2692741"/>
              <a:gd name="connsiteY3719" fmla="*/ 756100 h 2685325"/>
              <a:gd name="connsiteX3720" fmla="*/ 1915565 w 2692741"/>
              <a:gd name="connsiteY3720" fmla="*/ 727849 h 2685325"/>
              <a:gd name="connsiteX3721" fmla="*/ 1887313 w 2692741"/>
              <a:gd name="connsiteY3721" fmla="*/ 756100 h 2685325"/>
              <a:gd name="connsiteX3722" fmla="*/ 1915565 w 2692741"/>
              <a:gd name="connsiteY3722" fmla="*/ 784352 h 2685325"/>
              <a:gd name="connsiteX3723" fmla="*/ 1943817 w 2692741"/>
              <a:gd name="connsiteY3723" fmla="*/ 756100 h 2685325"/>
              <a:gd name="connsiteX3724" fmla="*/ 2019658 w 2692741"/>
              <a:gd name="connsiteY3724" fmla="*/ 727849 h 2685325"/>
              <a:gd name="connsiteX3725" fmla="*/ 1991406 w 2692741"/>
              <a:gd name="connsiteY3725" fmla="*/ 756100 h 2685325"/>
              <a:gd name="connsiteX3726" fmla="*/ 2019658 w 2692741"/>
              <a:gd name="connsiteY3726" fmla="*/ 784352 h 2685325"/>
              <a:gd name="connsiteX3727" fmla="*/ 2047910 w 2692741"/>
              <a:gd name="connsiteY3727" fmla="*/ 756100 h 2685325"/>
              <a:gd name="connsiteX3728" fmla="*/ 2227845 w 2692741"/>
              <a:gd name="connsiteY3728" fmla="*/ 727849 h 2685325"/>
              <a:gd name="connsiteX3729" fmla="*/ 2199593 w 2692741"/>
              <a:gd name="connsiteY3729" fmla="*/ 756100 h 2685325"/>
              <a:gd name="connsiteX3730" fmla="*/ 2227845 w 2692741"/>
              <a:gd name="connsiteY3730" fmla="*/ 784352 h 2685325"/>
              <a:gd name="connsiteX3731" fmla="*/ 2256096 w 2692741"/>
              <a:gd name="connsiteY3731" fmla="*/ 756100 h 2685325"/>
              <a:gd name="connsiteX3732" fmla="*/ 2540125 w 2692741"/>
              <a:gd name="connsiteY3732" fmla="*/ 727849 h 2685325"/>
              <a:gd name="connsiteX3733" fmla="*/ 2511873 w 2692741"/>
              <a:gd name="connsiteY3733" fmla="*/ 756100 h 2685325"/>
              <a:gd name="connsiteX3734" fmla="*/ 2540125 w 2692741"/>
              <a:gd name="connsiteY3734" fmla="*/ 784352 h 2685325"/>
              <a:gd name="connsiteX3735" fmla="*/ 2568376 w 2692741"/>
              <a:gd name="connsiteY3735" fmla="*/ 756100 h 2685325"/>
              <a:gd name="connsiteX3736" fmla="*/ 2331938 w 2692741"/>
              <a:gd name="connsiteY3736" fmla="*/ 727849 h 2685325"/>
              <a:gd name="connsiteX3737" fmla="*/ 2303686 w 2692741"/>
              <a:gd name="connsiteY3737" fmla="*/ 756100 h 2685325"/>
              <a:gd name="connsiteX3738" fmla="*/ 2331938 w 2692741"/>
              <a:gd name="connsiteY3738" fmla="*/ 784352 h 2685325"/>
              <a:gd name="connsiteX3739" fmla="*/ 2360190 w 2692741"/>
              <a:gd name="connsiteY3739" fmla="*/ 756100 h 2685325"/>
              <a:gd name="connsiteX3740" fmla="*/ 2123752 w 2692741"/>
              <a:gd name="connsiteY3740" fmla="*/ 727849 h 2685325"/>
              <a:gd name="connsiteX3741" fmla="*/ 2095500 w 2692741"/>
              <a:gd name="connsiteY3741" fmla="*/ 756100 h 2685325"/>
              <a:gd name="connsiteX3742" fmla="*/ 2123751 w 2692741"/>
              <a:gd name="connsiteY3742" fmla="*/ 784352 h 2685325"/>
              <a:gd name="connsiteX3743" fmla="*/ 2152003 w 2692741"/>
              <a:gd name="connsiteY3743" fmla="*/ 756100 h 2685325"/>
              <a:gd name="connsiteX3744" fmla="*/ 568990 w 2692741"/>
              <a:gd name="connsiteY3744" fmla="*/ 727849 h 2685325"/>
              <a:gd name="connsiteX3745" fmla="*/ 540738 w 2692741"/>
              <a:gd name="connsiteY3745" fmla="*/ 756100 h 2685325"/>
              <a:gd name="connsiteX3746" fmla="*/ 568990 w 2692741"/>
              <a:gd name="connsiteY3746" fmla="*/ 784352 h 2685325"/>
              <a:gd name="connsiteX3747" fmla="*/ 597242 w 2692741"/>
              <a:gd name="connsiteY3747" fmla="*/ 756100 h 2685325"/>
              <a:gd name="connsiteX3748" fmla="*/ 48523 w 2692741"/>
              <a:gd name="connsiteY3748" fmla="*/ 727849 h 2685325"/>
              <a:gd name="connsiteX3749" fmla="*/ 20272 w 2692741"/>
              <a:gd name="connsiteY3749" fmla="*/ 756100 h 2685325"/>
              <a:gd name="connsiteX3750" fmla="*/ 48524 w 2692741"/>
              <a:gd name="connsiteY3750" fmla="*/ 784352 h 2685325"/>
              <a:gd name="connsiteX3751" fmla="*/ 76775 w 2692741"/>
              <a:gd name="connsiteY3751" fmla="*/ 756100 h 2685325"/>
              <a:gd name="connsiteX3752" fmla="*/ 152617 w 2692741"/>
              <a:gd name="connsiteY3752" fmla="*/ 727849 h 2685325"/>
              <a:gd name="connsiteX3753" fmla="*/ 124365 w 2692741"/>
              <a:gd name="connsiteY3753" fmla="*/ 756100 h 2685325"/>
              <a:gd name="connsiteX3754" fmla="*/ 152617 w 2692741"/>
              <a:gd name="connsiteY3754" fmla="*/ 784352 h 2685325"/>
              <a:gd name="connsiteX3755" fmla="*/ 180868 w 2692741"/>
              <a:gd name="connsiteY3755" fmla="*/ 756100 h 2685325"/>
              <a:gd name="connsiteX3756" fmla="*/ 1811472 w 2692741"/>
              <a:gd name="connsiteY3756" fmla="*/ 727849 h 2685325"/>
              <a:gd name="connsiteX3757" fmla="*/ 1783220 w 2692741"/>
              <a:gd name="connsiteY3757" fmla="*/ 756100 h 2685325"/>
              <a:gd name="connsiteX3758" fmla="*/ 1811472 w 2692741"/>
              <a:gd name="connsiteY3758" fmla="*/ 784352 h 2685325"/>
              <a:gd name="connsiteX3759" fmla="*/ 1839723 w 2692741"/>
              <a:gd name="connsiteY3759" fmla="*/ 756100 h 2685325"/>
              <a:gd name="connsiteX3760" fmla="*/ 881270 w 2692741"/>
              <a:gd name="connsiteY3760" fmla="*/ 727849 h 2685325"/>
              <a:gd name="connsiteX3761" fmla="*/ 853018 w 2692741"/>
              <a:gd name="connsiteY3761" fmla="*/ 756100 h 2685325"/>
              <a:gd name="connsiteX3762" fmla="*/ 881270 w 2692741"/>
              <a:gd name="connsiteY3762" fmla="*/ 784352 h 2685325"/>
              <a:gd name="connsiteX3763" fmla="*/ 909522 w 2692741"/>
              <a:gd name="connsiteY3763" fmla="*/ 756100 h 2685325"/>
              <a:gd name="connsiteX3764" fmla="*/ 360803 w 2692741"/>
              <a:gd name="connsiteY3764" fmla="*/ 727849 h 2685325"/>
              <a:gd name="connsiteX3765" fmla="*/ 332552 w 2692741"/>
              <a:gd name="connsiteY3765" fmla="*/ 756100 h 2685325"/>
              <a:gd name="connsiteX3766" fmla="*/ 360803 w 2692741"/>
              <a:gd name="connsiteY3766" fmla="*/ 784352 h 2685325"/>
              <a:gd name="connsiteX3767" fmla="*/ 389055 w 2692741"/>
              <a:gd name="connsiteY3767" fmla="*/ 756100 h 2685325"/>
              <a:gd name="connsiteX3768" fmla="*/ 1707378 w 2692741"/>
              <a:gd name="connsiteY3768" fmla="*/ 727848 h 2685325"/>
              <a:gd name="connsiteX3769" fmla="*/ 1679127 w 2692741"/>
              <a:gd name="connsiteY3769" fmla="*/ 756100 h 2685325"/>
              <a:gd name="connsiteX3770" fmla="*/ 1707378 w 2692741"/>
              <a:gd name="connsiteY3770" fmla="*/ 784352 h 2685325"/>
              <a:gd name="connsiteX3771" fmla="*/ 1735630 w 2692741"/>
              <a:gd name="connsiteY3771" fmla="*/ 756100 h 2685325"/>
              <a:gd name="connsiteX3772" fmla="*/ 777176 w 2692741"/>
              <a:gd name="connsiteY3772" fmla="*/ 727848 h 2685325"/>
              <a:gd name="connsiteX3773" fmla="*/ 748925 w 2692741"/>
              <a:gd name="connsiteY3773" fmla="*/ 756100 h 2685325"/>
              <a:gd name="connsiteX3774" fmla="*/ 777176 w 2692741"/>
              <a:gd name="connsiteY3774" fmla="*/ 784352 h 2685325"/>
              <a:gd name="connsiteX3775" fmla="*/ 805428 w 2692741"/>
              <a:gd name="connsiteY3775" fmla="*/ 756100 h 2685325"/>
              <a:gd name="connsiteX3776" fmla="*/ 1658655 w 2692741"/>
              <a:gd name="connsiteY3776" fmla="*/ 679125 h 2685325"/>
              <a:gd name="connsiteX3777" fmla="*/ 1630403 w 2692741"/>
              <a:gd name="connsiteY3777" fmla="*/ 707376 h 2685325"/>
              <a:gd name="connsiteX3778" fmla="*/ 1655332 w 2692741"/>
              <a:gd name="connsiteY3778" fmla="*/ 732305 h 2685325"/>
              <a:gd name="connsiteX3779" fmla="*/ 1683583 w 2692741"/>
              <a:gd name="connsiteY3779" fmla="*/ 704054 h 2685325"/>
              <a:gd name="connsiteX3780" fmla="*/ 1034087 w 2692741"/>
              <a:gd name="connsiteY3780" fmla="*/ 679125 h 2685325"/>
              <a:gd name="connsiteX3781" fmla="*/ 1009158 w 2692741"/>
              <a:gd name="connsiteY3781" fmla="*/ 704054 h 2685325"/>
              <a:gd name="connsiteX3782" fmla="*/ 1037410 w 2692741"/>
              <a:gd name="connsiteY3782" fmla="*/ 732305 h 2685325"/>
              <a:gd name="connsiteX3783" fmla="*/ 1062339 w 2692741"/>
              <a:gd name="connsiteY3783" fmla="*/ 707376 h 2685325"/>
              <a:gd name="connsiteX3784" fmla="*/ 1554557 w 2692741"/>
              <a:gd name="connsiteY3784" fmla="*/ 679121 h 2685325"/>
              <a:gd name="connsiteX3785" fmla="*/ 1526306 w 2692741"/>
              <a:gd name="connsiteY3785" fmla="*/ 707373 h 2685325"/>
              <a:gd name="connsiteX3786" fmla="*/ 1554561 w 2692741"/>
              <a:gd name="connsiteY3786" fmla="*/ 735628 h 2685325"/>
              <a:gd name="connsiteX3787" fmla="*/ 1582813 w 2692741"/>
              <a:gd name="connsiteY3787" fmla="*/ 707376 h 2685325"/>
              <a:gd name="connsiteX3788" fmla="*/ 1242278 w 2692741"/>
              <a:gd name="connsiteY3788" fmla="*/ 679121 h 2685325"/>
              <a:gd name="connsiteX3789" fmla="*/ 1214026 w 2692741"/>
              <a:gd name="connsiteY3789" fmla="*/ 707372 h 2685325"/>
              <a:gd name="connsiteX3790" fmla="*/ 1242278 w 2692741"/>
              <a:gd name="connsiteY3790" fmla="*/ 735624 h 2685325"/>
              <a:gd name="connsiteX3791" fmla="*/ 1270529 w 2692741"/>
              <a:gd name="connsiteY3791" fmla="*/ 707372 h 2685325"/>
              <a:gd name="connsiteX3792" fmla="*/ 1450464 w 2692741"/>
              <a:gd name="connsiteY3792" fmla="*/ 679121 h 2685325"/>
              <a:gd name="connsiteX3793" fmla="*/ 1422212 w 2692741"/>
              <a:gd name="connsiteY3793" fmla="*/ 707372 h 2685325"/>
              <a:gd name="connsiteX3794" fmla="*/ 1450464 w 2692741"/>
              <a:gd name="connsiteY3794" fmla="*/ 735624 h 2685325"/>
              <a:gd name="connsiteX3795" fmla="*/ 1478716 w 2692741"/>
              <a:gd name="connsiteY3795" fmla="*/ 707373 h 2685325"/>
              <a:gd name="connsiteX3796" fmla="*/ 1138184 w 2692741"/>
              <a:gd name="connsiteY3796" fmla="*/ 679121 h 2685325"/>
              <a:gd name="connsiteX3797" fmla="*/ 1109928 w 2692741"/>
              <a:gd name="connsiteY3797" fmla="*/ 707376 h 2685325"/>
              <a:gd name="connsiteX3798" fmla="*/ 1138180 w 2692741"/>
              <a:gd name="connsiteY3798" fmla="*/ 735628 h 2685325"/>
              <a:gd name="connsiteX3799" fmla="*/ 1166436 w 2692741"/>
              <a:gd name="connsiteY3799" fmla="*/ 707372 h 2685325"/>
              <a:gd name="connsiteX3800" fmla="*/ 1346371 w 2692741"/>
              <a:gd name="connsiteY3800" fmla="*/ 679121 h 2685325"/>
              <a:gd name="connsiteX3801" fmla="*/ 1318119 w 2692741"/>
              <a:gd name="connsiteY3801" fmla="*/ 707372 h 2685325"/>
              <a:gd name="connsiteX3802" fmla="*/ 1346371 w 2692741"/>
              <a:gd name="connsiteY3802" fmla="*/ 735624 h 2685325"/>
              <a:gd name="connsiteX3803" fmla="*/ 1374622 w 2692741"/>
              <a:gd name="connsiteY3803" fmla="*/ 707372 h 2685325"/>
              <a:gd name="connsiteX3804" fmla="*/ 1967612 w 2692741"/>
              <a:gd name="connsiteY3804" fmla="*/ 675802 h 2685325"/>
              <a:gd name="connsiteX3805" fmla="*/ 1939360 w 2692741"/>
              <a:gd name="connsiteY3805" fmla="*/ 704054 h 2685325"/>
              <a:gd name="connsiteX3806" fmla="*/ 1967611 w 2692741"/>
              <a:gd name="connsiteY3806" fmla="*/ 732306 h 2685325"/>
              <a:gd name="connsiteX3807" fmla="*/ 1995863 w 2692741"/>
              <a:gd name="connsiteY3807" fmla="*/ 704054 h 2685325"/>
              <a:gd name="connsiteX3808" fmla="*/ 2175798 w 2692741"/>
              <a:gd name="connsiteY3808" fmla="*/ 675802 h 2685325"/>
              <a:gd name="connsiteX3809" fmla="*/ 2147546 w 2692741"/>
              <a:gd name="connsiteY3809" fmla="*/ 704054 h 2685325"/>
              <a:gd name="connsiteX3810" fmla="*/ 2175798 w 2692741"/>
              <a:gd name="connsiteY3810" fmla="*/ 732305 h 2685325"/>
              <a:gd name="connsiteX3811" fmla="*/ 2204049 w 2692741"/>
              <a:gd name="connsiteY3811" fmla="*/ 704054 h 2685325"/>
              <a:gd name="connsiteX3812" fmla="*/ 516943 w 2692741"/>
              <a:gd name="connsiteY3812" fmla="*/ 675802 h 2685325"/>
              <a:gd name="connsiteX3813" fmla="*/ 488692 w 2692741"/>
              <a:gd name="connsiteY3813" fmla="*/ 704054 h 2685325"/>
              <a:gd name="connsiteX3814" fmla="*/ 516943 w 2692741"/>
              <a:gd name="connsiteY3814" fmla="*/ 732305 h 2685325"/>
              <a:gd name="connsiteX3815" fmla="*/ 545195 w 2692741"/>
              <a:gd name="connsiteY3815" fmla="*/ 704054 h 2685325"/>
              <a:gd name="connsiteX3816" fmla="*/ 2488078 w 2692741"/>
              <a:gd name="connsiteY3816" fmla="*/ 675802 h 2685325"/>
              <a:gd name="connsiteX3817" fmla="*/ 2459826 w 2692741"/>
              <a:gd name="connsiteY3817" fmla="*/ 704054 h 2685325"/>
              <a:gd name="connsiteX3818" fmla="*/ 2488078 w 2692741"/>
              <a:gd name="connsiteY3818" fmla="*/ 732305 h 2685325"/>
              <a:gd name="connsiteX3819" fmla="*/ 2516330 w 2692741"/>
              <a:gd name="connsiteY3819" fmla="*/ 704054 h 2685325"/>
              <a:gd name="connsiteX3820" fmla="*/ 2383985 w 2692741"/>
              <a:gd name="connsiteY3820" fmla="*/ 675802 h 2685325"/>
              <a:gd name="connsiteX3821" fmla="*/ 2355733 w 2692741"/>
              <a:gd name="connsiteY3821" fmla="*/ 704054 h 2685325"/>
              <a:gd name="connsiteX3822" fmla="*/ 2383984 w 2692741"/>
              <a:gd name="connsiteY3822" fmla="*/ 732305 h 2685325"/>
              <a:gd name="connsiteX3823" fmla="*/ 2412236 w 2692741"/>
              <a:gd name="connsiteY3823" fmla="*/ 704054 h 2685325"/>
              <a:gd name="connsiteX3824" fmla="*/ 204663 w 2692741"/>
              <a:gd name="connsiteY3824" fmla="*/ 675802 h 2685325"/>
              <a:gd name="connsiteX3825" fmla="*/ 176412 w 2692741"/>
              <a:gd name="connsiteY3825" fmla="*/ 704054 h 2685325"/>
              <a:gd name="connsiteX3826" fmla="*/ 204663 w 2692741"/>
              <a:gd name="connsiteY3826" fmla="*/ 732305 h 2685325"/>
              <a:gd name="connsiteX3827" fmla="*/ 232915 w 2692741"/>
              <a:gd name="connsiteY3827" fmla="*/ 704054 h 2685325"/>
              <a:gd name="connsiteX3828" fmla="*/ 621036 w 2692741"/>
              <a:gd name="connsiteY3828" fmla="*/ 675802 h 2685325"/>
              <a:gd name="connsiteX3829" fmla="*/ 592785 w 2692741"/>
              <a:gd name="connsiteY3829" fmla="*/ 704054 h 2685325"/>
              <a:gd name="connsiteX3830" fmla="*/ 621036 w 2692741"/>
              <a:gd name="connsiteY3830" fmla="*/ 732305 h 2685325"/>
              <a:gd name="connsiteX3831" fmla="*/ 649288 w 2692741"/>
              <a:gd name="connsiteY3831" fmla="*/ 704054 h 2685325"/>
              <a:gd name="connsiteX3832" fmla="*/ 2592171 w 2692741"/>
              <a:gd name="connsiteY3832" fmla="*/ 675802 h 2685325"/>
              <a:gd name="connsiteX3833" fmla="*/ 2563919 w 2692741"/>
              <a:gd name="connsiteY3833" fmla="*/ 704054 h 2685325"/>
              <a:gd name="connsiteX3834" fmla="*/ 2592171 w 2692741"/>
              <a:gd name="connsiteY3834" fmla="*/ 732305 h 2685325"/>
              <a:gd name="connsiteX3835" fmla="*/ 2620423 w 2692741"/>
              <a:gd name="connsiteY3835" fmla="*/ 704054 h 2685325"/>
              <a:gd name="connsiteX3836" fmla="*/ 412850 w 2692741"/>
              <a:gd name="connsiteY3836" fmla="*/ 675802 h 2685325"/>
              <a:gd name="connsiteX3837" fmla="*/ 384598 w 2692741"/>
              <a:gd name="connsiteY3837" fmla="*/ 704054 h 2685325"/>
              <a:gd name="connsiteX3838" fmla="*/ 412850 w 2692741"/>
              <a:gd name="connsiteY3838" fmla="*/ 732305 h 2685325"/>
              <a:gd name="connsiteX3839" fmla="*/ 441102 w 2692741"/>
              <a:gd name="connsiteY3839" fmla="*/ 704054 h 2685325"/>
              <a:gd name="connsiteX3840" fmla="*/ 308757 w 2692741"/>
              <a:gd name="connsiteY3840" fmla="*/ 675802 h 2685325"/>
              <a:gd name="connsiteX3841" fmla="*/ 280505 w 2692741"/>
              <a:gd name="connsiteY3841" fmla="*/ 704054 h 2685325"/>
              <a:gd name="connsiteX3842" fmla="*/ 308757 w 2692741"/>
              <a:gd name="connsiteY3842" fmla="*/ 732305 h 2685325"/>
              <a:gd name="connsiteX3843" fmla="*/ 337008 w 2692741"/>
              <a:gd name="connsiteY3843" fmla="*/ 704054 h 2685325"/>
              <a:gd name="connsiteX3844" fmla="*/ 933316 w 2692741"/>
              <a:gd name="connsiteY3844" fmla="*/ 675802 h 2685325"/>
              <a:gd name="connsiteX3845" fmla="*/ 905065 w 2692741"/>
              <a:gd name="connsiteY3845" fmla="*/ 704054 h 2685325"/>
              <a:gd name="connsiteX3846" fmla="*/ 933317 w 2692741"/>
              <a:gd name="connsiteY3846" fmla="*/ 732305 h 2685325"/>
              <a:gd name="connsiteX3847" fmla="*/ 961568 w 2692741"/>
              <a:gd name="connsiteY3847" fmla="*/ 704054 h 2685325"/>
              <a:gd name="connsiteX3848" fmla="*/ 2071705 w 2692741"/>
              <a:gd name="connsiteY3848" fmla="*/ 675802 h 2685325"/>
              <a:gd name="connsiteX3849" fmla="*/ 2043453 w 2692741"/>
              <a:gd name="connsiteY3849" fmla="*/ 704054 h 2685325"/>
              <a:gd name="connsiteX3850" fmla="*/ 2071705 w 2692741"/>
              <a:gd name="connsiteY3850" fmla="*/ 732305 h 2685325"/>
              <a:gd name="connsiteX3851" fmla="*/ 2099956 w 2692741"/>
              <a:gd name="connsiteY3851" fmla="*/ 704054 h 2685325"/>
              <a:gd name="connsiteX3852" fmla="*/ 725130 w 2692741"/>
              <a:gd name="connsiteY3852" fmla="*/ 675802 h 2685325"/>
              <a:gd name="connsiteX3853" fmla="*/ 696878 w 2692741"/>
              <a:gd name="connsiteY3853" fmla="*/ 704054 h 2685325"/>
              <a:gd name="connsiteX3854" fmla="*/ 725130 w 2692741"/>
              <a:gd name="connsiteY3854" fmla="*/ 732305 h 2685325"/>
              <a:gd name="connsiteX3855" fmla="*/ 753382 w 2692741"/>
              <a:gd name="connsiteY3855" fmla="*/ 704054 h 2685325"/>
              <a:gd name="connsiteX3856" fmla="*/ 2279891 w 2692741"/>
              <a:gd name="connsiteY3856" fmla="*/ 675802 h 2685325"/>
              <a:gd name="connsiteX3857" fmla="*/ 2251640 w 2692741"/>
              <a:gd name="connsiteY3857" fmla="*/ 704054 h 2685325"/>
              <a:gd name="connsiteX3858" fmla="*/ 2279891 w 2692741"/>
              <a:gd name="connsiteY3858" fmla="*/ 732305 h 2685325"/>
              <a:gd name="connsiteX3859" fmla="*/ 2308143 w 2692741"/>
              <a:gd name="connsiteY3859" fmla="*/ 704054 h 2685325"/>
              <a:gd name="connsiteX3860" fmla="*/ 100570 w 2692741"/>
              <a:gd name="connsiteY3860" fmla="*/ 675802 h 2685325"/>
              <a:gd name="connsiteX3861" fmla="*/ 72318 w 2692741"/>
              <a:gd name="connsiteY3861" fmla="*/ 704054 h 2685325"/>
              <a:gd name="connsiteX3862" fmla="*/ 100570 w 2692741"/>
              <a:gd name="connsiteY3862" fmla="*/ 732305 h 2685325"/>
              <a:gd name="connsiteX3863" fmla="*/ 128822 w 2692741"/>
              <a:gd name="connsiteY3863" fmla="*/ 704054 h 2685325"/>
              <a:gd name="connsiteX3864" fmla="*/ 829223 w 2692741"/>
              <a:gd name="connsiteY3864" fmla="*/ 675802 h 2685325"/>
              <a:gd name="connsiteX3865" fmla="*/ 800971 w 2692741"/>
              <a:gd name="connsiteY3865" fmla="*/ 704053 h 2685325"/>
              <a:gd name="connsiteX3866" fmla="*/ 829223 w 2692741"/>
              <a:gd name="connsiteY3866" fmla="*/ 732305 h 2685325"/>
              <a:gd name="connsiteX3867" fmla="*/ 857475 w 2692741"/>
              <a:gd name="connsiteY3867" fmla="*/ 704054 h 2685325"/>
              <a:gd name="connsiteX3868" fmla="*/ 1863518 w 2692741"/>
              <a:gd name="connsiteY3868" fmla="*/ 675802 h 2685325"/>
              <a:gd name="connsiteX3869" fmla="*/ 1835267 w 2692741"/>
              <a:gd name="connsiteY3869" fmla="*/ 704054 h 2685325"/>
              <a:gd name="connsiteX3870" fmla="*/ 1863518 w 2692741"/>
              <a:gd name="connsiteY3870" fmla="*/ 732305 h 2685325"/>
              <a:gd name="connsiteX3871" fmla="*/ 1891770 w 2692741"/>
              <a:gd name="connsiteY3871" fmla="*/ 704053 h 2685325"/>
              <a:gd name="connsiteX3872" fmla="*/ 1759425 w 2692741"/>
              <a:gd name="connsiteY3872" fmla="*/ 675802 h 2685325"/>
              <a:gd name="connsiteX3873" fmla="*/ 1731173 w 2692741"/>
              <a:gd name="connsiteY3873" fmla="*/ 704053 h 2685325"/>
              <a:gd name="connsiteX3874" fmla="*/ 1759425 w 2692741"/>
              <a:gd name="connsiteY3874" fmla="*/ 732305 h 2685325"/>
              <a:gd name="connsiteX3875" fmla="*/ 1787677 w 2692741"/>
              <a:gd name="connsiteY3875" fmla="*/ 704054 h 2685325"/>
              <a:gd name="connsiteX3876" fmla="*/ 1710701 w 2692741"/>
              <a:gd name="connsiteY3876" fmla="*/ 627078 h 2685325"/>
              <a:gd name="connsiteX3877" fmla="*/ 1682450 w 2692741"/>
              <a:gd name="connsiteY3877" fmla="*/ 655330 h 2685325"/>
              <a:gd name="connsiteX3878" fmla="*/ 1707378 w 2692741"/>
              <a:gd name="connsiteY3878" fmla="*/ 680259 h 2685325"/>
              <a:gd name="connsiteX3879" fmla="*/ 1735630 w 2692741"/>
              <a:gd name="connsiteY3879" fmla="*/ 652007 h 2685325"/>
              <a:gd name="connsiteX3880" fmla="*/ 982040 w 2692741"/>
              <a:gd name="connsiteY3880" fmla="*/ 627078 h 2685325"/>
              <a:gd name="connsiteX3881" fmla="*/ 957111 w 2692741"/>
              <a:gd name="connsiteY3881" fmla="*/ 652007 h 2685325"/>
              <a:gd name="connsiteX3882" fmla="*/ 985363 w 2692741"/>
              <a:gd name="connsiteY3882" fmla="*/ 680259 h 2685325"/>
              <a:gd name="connsiteX3883" fmla="*/ 1010292 w 2692741"/>
              <a:gd name="connsiteY3883" fmla="*/ 655330 h 2685325"/>
              <a:gd name="connsiteX3884" fmla="*/ 1606604 w 2692741"/>
              <a:gd name="connsiteY3884" fmla="*/ 627074 h 2685325"/>
              <a:gd name="connsiteX3885" fmla="*/ 1578352 w 2692741"/>
              <a:gd name="connsiteY3885" fmla="*/ 655326 h 2685325"/>
              <a:gd name="connsiteX3886" fmla="*/ 1606608 w 2692741"/>
              <a:gd name="connsiteY3886" fmla="*/ 683581 h 2685325"/>
              <a:gd name="connsiteX3887" fmla="*/ 1634860 w 2692741"/>
              <a:gd name="connsiteY3887" fmla="*/ 655330 h 2685325"/>
              <a:gd name="connsiteX3888" fmla="*/ 1398417 w 2692741"/>
              <a:gd name="connsiteY3888" fmla="*/ 627074 h 2685325"/>
              <a:gd name="connsiteX3889" fmla="*/ 1370166 w 2692741"/>
              <a:gd name="connsiteY3889" fmla="*/ 655326 h 2685325"/>
              <a:gd name="connsiteX3890" fmla="*/ 1398417 w 2692741"/>
              <a:gd name="connsiteY3890" fmla="*/ 683577 h 2685325"/>
              <a:gd name="connsiteX3891" fmla="*/ 1426669 w 2692741"/>
              <a:gd name="connsiteY3891" fmla="*/ 655326 h 2685325"/>
              <a:gd name="connsiteX3892" fmla="*/ 1294324 w 2692741"/>
              <a:gd name="connsiteY3892" fmla="*/ 627074 h 2685325"/>
              <a:gd name="connsiteX3893" fmla="*/ 1266073 w 2692741"/>
              <a:gd name="connsiteY3893" fmla="*/ 655326 h 2685325"/>
              <a:gd name="connsiteX3894" fmla="*/ 1294324 w 2692741"/>
              <a:gd name="connsiteY3894" fmla="*/ 683577 h 2685325"/>
              <a:gd name="connsiteX3895" fmla="*/ 1322576 w 2692741"/>
              <a:gd name="connsiteY3895" fmla="*/ 655326 h 2685325"/>
              <a:gd name="connsiteX3896" fmla="*/ 1086138 w 2692741"/>
              <a:gd name="connsiteY3896" fmla="*/ 627074 h 2685325"/>
              <a:gd name="connsiteX3897" fmla="*/ 1057882 w 2692741"/>
              <a:gd name="connsiteY3897" fmla="*/ 655330 h 2685325"/>
              <a:gd name="connsiteX3898" fmla="*/ 1086133 w 2692741"/>
              <a:gd name="connsiteY3898" fmla="*/ 683581 h 2685325"/>
              <a:gd name="connsiteX3899" fmla="*/ 1114389 w 2692741"/>
              <a:gd name="connsiteY3899" fmla="*/ 655326 h 2685325"/>
              <a:gd name="connsiteX3900" fmla="*/ 1502511 w 2692741"/>
              <a:gd name="connsiteY3900" fmla="*/ 627074 h 2685325"/>
              <a:gd name="connsiteX3901" fmla="*/ 1474259 w 2692741"/>
              <a:gd name="connsiteY3901" fmla="*/ 655326 h 2685325"/>
              <a:gd name="connsiteX3902" fmla="*/ 1502511 w 2692741"/>
              <a:gd name="connsiteY3902" fmla="*/ 683578 h 2685325"/>
              <a:gd name="connsiteX3903" fmla="*/ 1530762 w 2692741"/>
              <a:gd name="connsiteY3903" fmla="*/ 655326 h 2685325"/>
              <a:gd name="connsiteX3904" fmla="*/ 1190231 w 2692741"/>
              <a:gd name="connsiteY3904" fmla="*/ 627074 h 2685325"/>
              <a:gd name="connsiteX3905" fmla="*/ 1161979 w 2692741"/>
              <a:gd name="connsiteY3905" fmla="*/ 655326 h 2685325"/>
              <a:gd name="connsiteX3906" fmla="*/ 1190231 w 2692741"/>
              <a:gd name="connsiteY3906" fmla="*/ 683577 h 2685325"/>
              <a:gd name="connsiteX3907" fmla="*/ 1218483 w 2692741"/>
              <a:gd name="connsiteY3907" fmla="*/ 655326 h 2685325"/>
              <a:gd name="connsiteX3908" fmla="*/ 568990 w 2692741"/>
              <a:gd name="connsiteY3908" fmla="*/ 623756 h 2685325"/>
              <a:gd name="connsiteX3909" fmla="*/ 540738 w 2692741"/>
              <a:gd name="connsiteY3909" fmla="*/ 652007 h 2685325"/>
              <a:gd name="connsiteX3910" fmla="*/ 568990 w 2692741"/>
              <a:gd name="connsiteY3910" fmla="*/ 680259 h 2685325"/>
              <a:gd name="connsiteX3911" fmla="*/ 597241 w 2692741"/>
              <a:gd name="connsiteY3911" fmla="*/ 652007 h 2685325"/>
              <a:gd name="connsiteX3912" fmla="*/ 360803 w 2692741"/>
              <a:gd name="connsiteY3912" fmla="*/ 623756 h 2685325"/>
              <a:gd name="connsiteX3913" fmla="*/ 332552 w 2692741"/>
              <a:gd name="connsiteY3913" fmla="*/ 652007 h 2685325"/>
              <a:gd name="connsiteX3914" fmla="*/ 360803 w 2692741"/>
              <a:gd name="connsiteY3914" fmla="*/ 680259 h 2685325"/>
              <a:gd name="connsiteX3915" fmla="*/ 389055 w 2692741"/>
              <a:gd name="connsiteY3915" fmla="*/ 652007 h 2685325"/>
              <a:gd name="connsiteX3916" fmla="*/ 2540125 w 2692741"/>
              <a:gd name="connsiteY3916" fmla="*/ 623756 h 2685325"/>
              <a:gd name="connsiteX3917" fmla="*/ 2511873 w 2692741"/>
              <a:gd name="connsiteY3917" fmla="*/ 652007 h 2685325"/>
              <a:gd name="connsiteX3918" fmla="*/ 2540125 w 2692741"/>
              <a:gd name="connsiteY3918" fmla="*/ 680259 h 2685325"/>
              <a:gd name="connsiteX3919" fmla="*/ 2568376 w 2692741"/>
              <a:gd name="connsiteY3919" fmla="*/ 652007 h 2685325"/>
              <a:gd name="connsiteX3920" fmla="*/ 2019658 w 2692741"/>
              <a:gd name="connsiteY3920" fmla="*/ 623755 h 2685325"/>
              <a:gd name="connsiteX3921" fmla="*/ 1991407 w 2692741"/>
              <a:gd name="connsiteY3921" fmla="*/ 652007 h 2685325"/>
              <a:gd name="connsiteX3922" fmla="*/ 2019658 w 2692741"/>
              <a:gd name="connsiteY3922" fmla="*/ 680259 h 2685325"/>
              <a:gd name="connsiteX3923" fmla="*/ 2047910 w 2692741"/>
              <a:gd name="connsiteY3923" fmla="*/ 652007 h 2685325"/>
              <a:gd name="connsiteX3924" fmla="*/ 2123751 w 2692741"/>
              <a:gd name="connsiteY3924" fmla="*/ 623755 h 2685325"/>
              <a:gd name="connsiteX3925" fmla="*/ 2095500 w 2692741"/>
              <a:gd name="connsiteY3925" fmla="*/ 652007 h 2685325"/>
              <a:gd name="connsiteX3926" fmla="*/ 2123751 w 2692741"/>
              <a:gd name="connsiteY3926" fmla="*/ 680259 h 2685325"/>
              <a:gd name="connsiteX3927" fmla="*/ 2152003 w 2692741"/>
              <a:gd name="connsiteY3927" fmla="*/ 652007 h 2685325"/>
              <a:gd name="connsiteX3928" fmla="*/ 2331938 w 2692741"/>
              <a:gd name="connsiteY3928" fmla="*/ 623755 h 2685325"/>
              <a:gd name="connsiteX3929" fmla="*/ 2303686 w 2692741"/>
              <a:gd name="connsiteY3929" fmla="*/ 652007 h 2685325"/>
              <a:gd name="connsiteX3930" fmla="*/ 2331938 w 2692741"/>
              <a:gd name="connsiteY3930" fmla="*/ 680259 h 2685325"/>
              <a:gd name="connsiteX3931" fmla="*/ 2360189 w 2692741"/>
              <a:gd name="connsiteY3931" fmla="*/ 652007 h 2685325"/>
              <a:gd name="connsiteX3932" fmla="*/ 152617 w 2692741"/>
              <a:gd name="connsiteY3932" fmla="*/ 623755 h 2685325"/>
              <a:gd name="connsiteX3933" fmla="*/ 124365 w 2692741"/>
              <a:gd name="connsiteY3933" fmla="*/ 652007 h 2685325"/>
              <a:gd name="connsiteX3934" fmla="*/ 152617 w 2692741"/>
              <a:gd name="connsiteY3934" fmla="*/ 680259 h 2685325"/>
              <a:gd name="connsiteX3935" fmla="*/ 180868 w 2692741"/>
              <a:gd name="connsiteY3935" fmla="*/ 652007 h 2685325"/>
              <a:gd name="connsiteX3936" fmla="*/ 2227845 w 2692741"/>
              <a:gd name="connsiteY3936" fmla="*/ 623755 h 2685325"/>
              <a:gd name="connsiteX3937" fmla="*/ 2199593 w 2692741"/>
              <a:gd name="connsiteY3937" fmla="*/ 652007 h 2685325"/>
              <a:gd name="connsiteX3938" fmla="*/ 2227844 w 2692741"/>
              <a:gd name="connsiteY3938" fmla="*/ 680259 h 2685325"/>
              <a:gd name="connsiteX3939" fmla="*/ 2256096 w 2692741"/>
              <a:gd name="connsiteY3939" fmla="*/ 652007 h 2685325"/>
              <a:gd name="connsiteX3940" fmla="*/ 2644218 w 2692741"/>
              <a:gd name="connsiteY3940" fmla="*/ 623755 h 2685325"/>
              <a:gd name="connsiteX3941" fmla="*/ 2615966 w 2692741"/>
              <a:gd name="connsiteY3941" fmla="*/ 652007 h 2685325"/>
              <a:gd name="connsiteX3942" fmla="*/ 2644218 w 2692741"/>
              <a:gd name="connsiteY3942" fmla="*/ 680259 h 2685325"/>
              <a:gd name="connsiteX3943" fmla="*/ 2672469 w 2692741"/>
              <a:gd name="connsiteY3943" fmla="*/ 652007 h 2685325"/>
              <a:gd name="connsiteX3944" fmla="*/ 2436031 w 2692741"/>
              <a:gd name="connsiteY3944" fmla="*/ 623755 h 2685325"/>
              <a:gd name="connsiteX3945" fmla="*/ 2407780 w 2692741"/>
              <a:gd name="connsiteY3945" fmla="*/ 652007 h 2685325"/>
              <a:gd name="connsiteX3946" fmla="*/ 2436031 w 2692741"/>
              <a:gd name="connsiteY3946" fmla="*/ 680259 h 2685325"/>
              <a:gd name="connsiteX3947" fmla="*/ 2464283 w 2692741"/>
              <a:gd name="connsiteY3947" fmla="*/ 652007 h 2685325"/>
              <a:gd name="connsiteX3948" fmla="*/ 464897 w 2692741"/>
              <a:gd name="connsiteY3948" fmla="*/ 623755 h 2685325"/>
              <a:gd name="connsiteX3949" fmla="*/ 436645 w 2692741"/>
              <a:gd name="connsiteY3949" fmla="*/ 652007 h 2685325"/>
              <a:gd name="connsiteX3950" fmla="*/ 464897 w 2692741"/>
              <a:gd name="connsiteY3950" fmla="*/ 680259 h 2685325"/>
              <a:gd name="connsiteX3951" fmla="*/ 493148 w 2692741"/>
              <a:gd name="connsiteY3951" fmla="*/ 652007 h 2685325"/>
              <a:gd name="connsiteX3952" fmla="*/ 48524 w 2692741"/>
              <a:gd name="connsiteY3952" fmla="*/ 623755 h 2685325"/>
              <a:gd name="connsiteX3953" fmla="*/ 20272 w 2692741"/>
              <a:gd name="connsiteY3953" fmla="*/ 652007 h 2685325"/>
              <a:gd name="connsiteX3954" fmla="*/ 48523 w 2692741"/>
              <a:gd name="connsiteY3954" fmla="*/ 680259 h 2685325"/>
              <a:gd name="connsiteX3955" fmla="*/ 76775 w 2692741"/>
              <a:gd name="connsiteY3955" fmla="*/ 652007 h 2685325"/>
              <a:gd name="connsiteX3956" fmla="*/ 777177 w 2692741"/>
              <a:gd name="connsiteY3956" fmla="*/ 623755 h 2685325"/>
              <a:gd name="connsiteX3957" fmla="*/ 748925 w 2692741"/>
              <a:gd name="connsiteY3957" fmla="*/ 652007 h 2685325"/>
              <a:gd name="connsiteX3958" fmla="*/ 777177 w 2692741"/>
              <a:gd name="connsiteY3958" fmla="*/ 680259 h 2685325"/>
              <a:gd name="connsiteX3959" fmla="*/ 805428 w 2692741"/>
              <a:gd name="connsiteY3959" fmla="*/ 652007 h 2685325"/>
              <a:gd name="connsiteX3960" fmla="*/ 1915565 w 2692741"/>
              <a:gd name="connsiteY3960" fmla="*/ 623755 h 2685325"/>
              <a:gd name="connsiteX3961" fmla="*/ 1887313 w 2692741"/>
              <a:gd name="connsiteY3961" fmla="*/ 652007 h 2685325"/>
              <a:gd name="connsiteX3962" fmla="*/ 1915565 w 2692741"/>
              <a:gd name="connsiteY3962" fmla="*/ 680259 h 2685325"/>
              <a:gd name="connsiteX3963" fmla="*/ 1943816 w 2692741"/>
              <a:gd name="connsiteY3963" fmla="*/ 652007 h 2685325"/>
              <a:gd name="connsiteX3964" fmla="*/ 256710 w 2692741"/>
              <a:gd name="connsiteY3964" fmla="*/ 623755 h 2685325"/>
              <a:gd name="connsiteX3965" fmla="*/ 228458 w 2692741"/>
              <a:gd name="connsiteY3965" fmla="*/ 652007 h 2685325"/>
              <a:gd name="connsiteX3966" fmla="*/ 256710 w 2692741"/>
              <a:gd name="connsiteY3966" fmla="*/ 680259 h 2685325"/>
              <a:gd name="connsiteX3967" fmla="*/ 284962 w 2692741"/>
              <a:gd name="connsiteY3967" fmla="*/ 652007 h 2685325"/>
              <a:gd name="connsiteX3968" fmla="*/ 881270 w 2692741"/>
              <a:gd name="connsiteY3968" fmla="*/ 623755 h 2685325"/>
              <a:gd name="connsiteX3969" fmla="*/ 853018 w 2692741"/>
              <a:gd name="connsiteY3969" fmla="*/ 652007 h 2685325"/>
              <a:gd name="connsiteX3970" fmla="*/ 881270 w 2692741"/>
              <a:gd name="connsiteY3970" fmla="*/ 680259 h 2685325"/>
              <a:gd name="connsiteX3971" fmla="*/ 909521 w 2692741"/>
              <a:gd name="connsiteY3971" fmla="*/ 652007 h 2685325"/>
              <a:gd name="connsiteX3972" fmla="*/ 673083 w 2692741"/>
              <a:gd name="connsiteY3972" fmla="*/ 623755 h 2685325"/>
              <a:gd name="connsiteX3973" fmla="*/ 644831 w 2692741"/>
              <a:gd name="connsiteY3973" fmla="*/ 652007 h 2685325"/>
              <a:gd name="connsiteX3974" fmla="*/ 673083 w 2692741"/>
              <a:gd name="connsiteY3974" fmla="*/ 680259 h 2685325"/>
              <a:gd name="connsiteX3975" fmla="*/ 701335 w 2692741"/>
              <a:gd name="connsiteY3975" fmla="*/ 652007 h 2685325"/>
              <a:gd name="connsiteX3976" fmla="*/ 1811472 w 2692741"/>
              <a:gd name="connsiteY3976" fmla="*/ 623755 h 2685325"/>
              <a:gd name="connsiteX3977" fmla="*/ 1783220 w 2692741"/>
              <a:gd name="connsiteY3977" fmla="*/ 652007 h 2685325"/>
              <a:gd name="connsiteX3978" fmla="*/ 1811472 w 2692741"/>
              <a:gd name="connsiteY3978" fmla="*/ 680259 h 2685325"/>
              <a:gd name="connsiteX3979" fmla="*/ 1839723 w 2692741"/>
              <a:gd name="connsiteY3979" fmla="*/ 652007 h 2685325"/>
              <a:gd name="connsiteX3980" fmla="*/ 1762748 w 2692741"/>
              <a:gd name="connsiteY3980" fmla="*/ 575031 h 2685325"/>
              <a:gd name="connsiteX3981" fmla="*/ 1734496 w 2692741"/>
              <a:gd name="connsiteY3981" fmla="*/ 603283 h 2685325"/>
              <a:gd name="connsiteX3982" fmla="*/ 1759425 w 2692741"/>
              <a:gd name="connsiteY3982" fmla="*/ 628212 h 2685325"/>
              <a:gd name="connsiteX3983" fmla="*/ 1787677 w 2692741"/>
              <a:gd name="connsiteY3983" fmla="*/ 599960 h 2685325"/>
              <a:gd name="connsiteX3984" fmla="*/ 929994 w 2692741"/>
              <a:gd name="connsiteY3984" fmla="*/ 575031 h 2685325"/>
              <a:gd name="connsiteX3985" fmla="*/ 905065 w 2692741"/>
              <a:gd name="connsiteY3985" fmla="*/ 599960 h 2685325"/>
              <a:gd name="connsiteX3986" fmla="*/ 933316 w 2692741"/>
              <a:gd name="connsiteY3986" fmla="*/ 628212 h 2685325"/>
              <a:gd name="connsiteX3987" fmla="*/ 958245 w 2692741"/>
              <a:gd name="connsiteY3987" fmla="*/ 603283 h 2685325"/>
              <a:gd name="connsiteX3988" fmla="*/ 1346371 w 2692741"/>
              <a:gd name="connsiteY3988" fmla="*/ 575028 h 2685325"/>
              <a:gd name="connsiteX3989" fmla="*/ 1318119 w 2692741"/>
              <a:gd name="connsiteY3989" fmla="*/ 603279 h 2685325"/>
              <a:gd name="connsiteX3990" fmla="*/ 1346371 w 2692741"/>
              <a:gd name="connsiteY3990" fmla="*/ 631531 h 2685325"/>
              <a:gd name="connsiteX3991" fmla="*/ 1374622 w 2692741"/>
              <a:gd name="connsiteY3991" fmla="*/ 603279 h 2685325"/>
              <a:gd name="connsiteX3992" fmla="*/ 1658651 w 2692741"/>
              <a:gd name="connsiteY3992" fmla="*/ 575028 h 2685325"/>
              <a:gd name="connsiteX3993" fmla="*/ 1630399 w 2692741"/>
              <a:gd name="connsiteY3993" fmla="*/ 603279 h 2685325"/>
              <a:gd name="connsiteX3994" fmla="*/ 1658655 w 2692741"/>
              <a:gd name="connsiteY3994" fmla="*/ 631535 h 2685325"/>
              <a:gd name="connsiteX3995" fmla="*/ 1686906 w 2692741"/>
              <a:gd name="connsiteY3995" fmla="*/ 603283 h 2685325"/>
              <a:gd name="connsiteX3996" fmla="*/ 1138184 w 2692741"/>
              <a:gd name="connsiteY3996" fmla="*/ 575027 h 2685325"/>
              <a:gd name="connsiteX3997" fmla="*/ 1109933 w 2692741"/>
              <a:gd name="connsiteY3997" fmla="*/ 603279 h 2685325"/>
              <a:gd name="connsiteX3998" fmla="*/ 1138184 w 2692741"/>
              <a:gd name="connsiteY3998" fmla="*/ 631531 h 2685325"/>
              <a:gd name="connsiteX3999" fmla="*/ 1166436 w 2692741"/>
              <a:gd name="connsiteY3999" fmla="*/ 603279 h 2685325"/>
              <a:gd name="connsiteX4000" fmla="*/ 1554557 w 2692741"/>
              <a:gd name="connsiteY4000" fmla="*/ 575027 h 2685325"/>
              <a:gd name="connsiteX4001" fmla="*/ 1526306 w 2692741"/>
              <a:gd name="connsiteY4001" fmla="*/ 603279 h 2685325"/>
              <a:gd name="connsiteX4002" fmla="*/ 1554557 w 2692741"/>
              <a:gd name="connsiteY4002" fmla="*/ 631531 h 2685325"/>
              <a:gd name="connsiteX4003" fmla="*/ 1582809 w 2692741"/>
              <a:gd name="connsiteY4003" fmla="*/ 603279 h 2685325"/>
              <a:gd name="connsiteX4004" fmla="*/ 1450464 w 2692741"/>
              <a:gd name="connsiteY4004" fmla="*/ 575027 h 2685325"/>
              <a:gd name="connsiteX4005" fmla="*/ 1422212 w 2692741"/>
              <a:gd name="connsiteY4005" fmla="*/ 603279 h 2685325"/>
              <a:gd name="connsiteX4006" fmla="*/ 1450464 w 2692741"/>
              <a:gd name="connsiteY4006" fmla="*/ 631531 h 2685325"/>
              <a:gd name="connsiteX4007" fmla="*/ 1478716 w 2692741"/>
              <a:gd name="connsiteY4007" fmla="*/ 603279 h 2685325"/>
              <a:gd name="connsiteX4008" fmla="*/ 1242278 w 2692741"/>
              <a:gd name="connsiteY4008" fmla="*/ 575027 h 2685325"/>
              <a:gd name="connsiteX4009" fmla="*/ 1214026 w 2692741"/>
              <a:gd name="connsiteY4009" fmla="*/ 603279 h 2685325"/>
              <a:gd name="connsiteX4010" fmla="*/ 1242278 w 2692741"/>
              <a:gd name="connsiteY4010" fmla="*/ 631531 h 2685325"/>
              <a:gd name="connsiteX4011" fmla="*/ 1270529 w 2692741"/>
              <a:gd name="connsiteY4011" fmla="*/ 603279 h 2685325"/>
              <a:gd name="connsiteX4012" fmla="*/ 1034091 w 2692741"/>
              <a:gd name="connsiteY4012" fmla="*/ 575027 h 2685325"/>
              <a:gd name="connsiteX4013" fmla="*/ 1005835 w 2692741"/>
              <a:gd name="connsiteY4013" fmla="*/ 603283 h 2685325"/>
              <a:gd name="connsiteX4014" fmla="*/ 1034087 w 2692741"/>
              <a:gd name="connsiteY4014" fmla="*/ 631535 h 2685325"/>
              <a:gd name="connsiteX4015" fmla="*/ 1062343 w 2692741"/>
              <a:gd name="connsiteY4015" fmla="*/ 603279 h 2685325"/>
              <a:gd name="connsiteX4016" fmla="*/ 2071705 w 2692741"/>
              <a:gd name="connsiteY4016" fmla="*/ 571709 h 2685325"/>
              <a:gd name="connsiteX4017" fmla="*/ 2043453 w 2692741"/>
              <a:gd name="connsiteY4017" fmla="*/ 599961 h 2685325"/>
              <a:gd name="connsiteX4018" fmla="*/ 2071705 w 2692741"/>
              <a:gd name="connsiteY4018" fmla="*/ 628212 h 2685325"/>
              <a:gd name="connsiteX4019" fmla="*/ 2099956 w 2692741"/>
              <a:gd name="connsiteY4019" fmla="*/ 599961 h 2685325"/>
              <a:gd name="connsiteX4020" fmla="*/ 2279891 w 2692741"/>
              <a:gd name="connsiteY4020" fmla="*/ 571709 h 2685325"/>
              <a:gd name="connsiteX4021" fmla="*/ 2251640 w 2692741"/>
              <a:gd name="connsiteY4021" fmla="*/ 599961 h 2685325"/>
              <a:gd name="connsiteX4022" fmla="*/ 2279891 w 2692741"/>
              <a:gd name="connsiteY4022" fmla="*/ 628212 h 2685325"/>
              <a:gd name="connsiteX4023" fmla="*/ 2308143 w 2692741"/>
              <a:gd name="connsiteY4023" fmla="*/ 599960 h 2685325"/>
              <a:gd name="connsiteX4024" fmla="*/ 412850 w 2692741"/>
              <a:gd name="connsiteY4024" fmla="*/ 571709 h 2685325"/>
              <a:gd name="connsiteX4025" fmla="*/ 384599 w 2692741"/>
              <a:gd name="connsiteY4025" fmla="*/ 599960 h 2685325"/>
              <a:gd name="connsiteX4026" fmla="*/ 412850 w 2692741"/>
              <a:gd name="connsiteY4026" fmla="*/ 628212 h 2685325"/>
              <a:gd name="connsiteX4027" fmla="*/ 441102 w 2692741"/>
              <a:gd name="connsiteY4027" fmla="*/ 599961 h 2685325"/>
              <a:gd name="connsiteX4028" fmla="*/ 100570 w 2692741"/>
              <a:gd name="connsiteY4028" fmla="*/ 571709 h 2685325"/>
              <a:gd name="connsiteX4029" fmla="*/ 72318 w 2692741"/>
              <a:gd name="connsiteY4029" fmla="*/ 599960 h 2685325"/>
              <a:gd name="connsiteX4030" fmla="*/ 100570 w 2692741"/>
              <a:gd name="connsiteY4030" fmla="*/ 628212 h 2685325"/>
              <a:gd name="connsiteX4031" fmla="*/ 128822 w 2692741"/>
              <a:gd name="connsiteY4031" fmla="*/ 599960 h 2685325"/>
              <a:gd name="connsiteX4032" fmla="*/ 516943 w 2692741"/>
              <a:gd name="connsiteY4032" fmla="*/ 571709 h 2685325"/>
              <a:gd name="connsiteX4033" fmla="*/ 488691 w 2692741"/>
              <a:gd name="connsiteY4033" fmla="*/ 599960 h 2685325"/>
              <a:gd name="connsiteX4034" fmla="*/ 516943 w 2692741"/>
              <a:gd name="connsiteY4034" fmla="*/ 628212 h 2685325"/>
              <a:gd name="connsiteX4035" fmla="*/ 545195 w 2692741"/>
              <a:gd name="connsiteY4035" fmla="*/ 599961 h 2685325"/>
              <a:gd name="connsiteX4036" fmla="*/ 2592171 w 2692741"/>
              <a:gd name="connsiteY4036" fmla="*/ 571709 h 2685325"/>
              <a:gd name="connsiteX4037" fmla="*/ 2563920 w 2692741"/>
              <a:gd name="connsiteY4037" fmla="*/ 599960 h 2685325"/>
              <a:gd name="connsiteX4038" fmla="*/ 2592171 w 2692741"/>
              <a:gd name="connsiteY4038" fmla="*/ 628212 h 2685325"/>
              <a:gd name="connsiteX4039" fmla="*/ 2620423 w 2692741"/>
              <a:gd name="connsiteY4039" fmla="*/ 599960 h 2685325"/>
              <a:gd name="connsiteX4040" fmla="*/ 308757 w 2692741"/>
              <a:gd name="connsiteY4040" fmla="*/ 571709 h 2685325"/>
              <a:gd name="connsiteX4041" fmla="*/ 280505 w 2692741"/>
              <a:gd name="connsiteY4041" fmla="*/ 599960 h 2685325"/>
              <a:gd name="connsiteX4042" fmla="*/ 308757 w 2692741"/>
              <a:gd name="connsiteY4042" fmla="*/ 628212 h 2685325"/>
              <a:gd name="connsiteX4043" fmla="*/ 337008 w 2692741"/>
              <a:gd name="connsiteY4043" fmla="*/ 599960 h 2685325"/>
              <a:gd name="connsiteX4044" fmla="*/ 829223 w 2692741"/>
              <a:gd name="connsiteY4044" fmla="*/ 571709 h 2685325"/>
              <a:gd name="connsiteX4045" fmla="*/ 800972 w 2692741"/>
              <a:gd name="connsiteY4045" fmla="*/ 599960 h 2685325"/>
              <a:gd name="connsiteX4046" fmla="*/ 829223 w 2692741"/>
              <a:gd name="connsiteY4046" fmla="*/ 628212 h 2685325"/>
              <a:gd name="connsiteX4047" fmla="*/ 857475 w 2692741"/>
              <a:gd name="connsiteY4047" fmla="*/ 599961 h 2685325"/>
              <a:gd name="connsiteX4048" fmla="*/ 2488078 w 2692741"/>
              <a:gd name="connsiteY4048" fmla="*/ 571709 h 2685325"/>
              <a:gd name="connsiteX4049" fmla="*/ 2459826 w 2692741"/>
              <a:gd name="connsiteY4049" fmla="*/ 599960 h 2685325"/>
              <a:gd name="connsiteX4050" fmla="*/ 2488078 w 2692741"/>
              <a:gd name="connsiteY4050" fmla="*/ 628212 h 2685325"/>
              <a:gd name="connsiteX4051" fmla="*/ 2516329 w 2692741"/>
              <a:gd name="connsiteY4051" fmla="*/ 599960 h 2685325"/>
              <a:gd name="connsiteX4052" fmla="*/ 2175798 w 2692741"/>
              <a:gd name="connsiteY4052" fmla="*/ 571709 h 2685325"/>
              <a:gd name="connsiteX4053" fmla="*/ 2147546 w 2692741"/>
              <a:gd name="connsiteY4053" fmla="*/ 599960 h 2685325"/>
              <a:gd name="connsiteX4054" fmla="*/ 2175798 w 2692741"/>
              <a:gd name="connsiteY4054" fmla="*/ 628212 h 2685325"/>
              <a:gd name="connsiteX4055" fmla="*/ 2204050 w 2692741"/>
              <a:gd name="connsiteY4055" fmla="*/ 599960 h 2685325"/>
              <a:gd name="connsiteX4056" fmla="*/ 621037 w 2692741"/>
              <a:gd name="connsiteY4056" fmla="*/ 571709 h 2685325"/>
              <a:gd name="connsiteX4057" fmla="*/ 592785 w 2692741"/>
              <a:gd name="connsiteY4057" fmla="*/ 599961 h 2685325"/>
              <a:gd name="connsiteX4058" fmla="*/ 621036 w 2692741"/>
              <a:gd name="connsiteY4058" fmla="*/ 628212 h 2685325"/>
              <a:gd name="connsiteX4059" fmla="*/ 649288 w 2692741"/>
              <a:gd name="connsiteY4059" fmla="*/ 599960 h 2685325"/>
              <a:gd name="connsiteX4060" fmla="*/ 2383985 w 2692741"/>
              <a:gd name="connsiteY4060" fmla="*/ 571709 h 2685325"/>
              <a:gd name="connsiteX4061" fmla="*/ 2355733 w 2692741"/>
              <a:gd name="connsiteY4061" fmla="*/ 599960 h 2685325"/>
              <a:gd name="connsiteX4062" fmla="*/ 2383985 w 2692741"/>
              <a:gd name="connsiteY4062" fmla="*/ 628212 h 2685325"/>
              <a:gd name="connsiteX4063" fmla="*/ 2412236 w 2692741"/>
              <a:gd name="connsiteY4063" fmla="*/ 599960 h 2685325"/>
              <a:gd name="connsiteX4064" fmla="*/ 204663 w 2692741"/>
              <a:gd name="connsiteY4064" fmla="*/ 571709 h 2685325"/>
              <a:gd name="connsiteX4065" fmla="*/ 176412 w 2692741"/>
              <a:gd name="connsiteY4065" fmla="*/ 599960 h 2685325"/>
              <a:gd name="connsiteX4066" fmla="*/ 204663 w 2692741"/>
              <a:gd name="connsiteY4066" fmla="*/ 628212 h 2685325"/>
              <a:gd name="connsiteX4067" fmla="*/ 232915 w 2692741"/>
              <a:gd name="connsiteY4067" fmla="*/ 599960 h 2685325"/>
              <a:gd name="connsiteX4068" fmla="*/ 725130 w 2692741"/>
              <a:gd name="connsiteY4068" fmla="*/ 571709 h 2685325"/>
              <a:gd name="connsiteX4069" fmla="*/ 696878 w 2692741"/>
              <a:gd name="connsiteY4069" fmla="*/ 599960 h 2685325"/>
              <a:gd name="connsiteX4070" fmla="*/ 725130 w 2692741"/>
              <a:gd name="connsiteY4070" fmla="*/ 628212 h 2685325"/>
              <a:gd name="connsiteX4071" fmla="*/ 753382 w 2692741"/>
              <a:gd name="connsiteY4071" fmla="*/ 599960 h 2685325"/>
              <a:gd name="connsiteX4072" fmla="*/ 1967611 w 2692741"/>
              <a:gd name="connsiteY4072" fmla="*/ 571709 h 2685325"/>
              <a:gd name="connsiteX4073" fmla="*/ 1939360 w 2692741"/>
              <a:gd name="connsiteY4073" fmla="*/ 599960 h 2685325"/>
              <a:gd name="connsiteX4074" fmla="*/ 1967611 w 2692741"/>
              <a:gd name="connsiteY4074" fmla="*/ 628212 h 2685325"/>
              <a:gd name="connsiteX4075" fmla="*/ 1995863 w 2692741"/>
              <a:gd name="connsiteY4075" fmla="*/ 599960 h 2685325"/>
              <a:gd name="connsiteX4076" fmla="*/ 1863518 w 2692741"/>
              <a:gd name="connsiteY4076" fmla="*/ 571708 h 2685325"/>
              <a:gd name="connsiteX4077" fmla="*/ 1835266 w 2692741"/>
              <a:gd name="connsiteY4077" fmla="*/ 599960 h 2685325"/>
              <a:gd name="connsiteX4078" fmla="*/ 1863518 w 2692741"/>
              <a:gd name="connsiteY4078" fmla="*/ 628212 h 2685325"/>
              <a:gd name="connsiteX4079" fmla="*/ 1891770 w 2692741"/>
              <a:gd name="connsiteY4079" fmla="*/ 599960 h 2685325"/>
              <a:gd name="connsiteX4080" fmla="*/ 1814795 w 2692741"/>
              <a:gd name="connsiteY4080" fmla="*/ 522985 h 2685325"/>
              <a:gd name="connsiteX4081" fmla="*/ 1786543 w 2692741"/>
              <a:gd name="connsiteY4081" fmla="*/ 551237 h 2685325"/>
              <a:gd name="connsiteX4082" fmla="*/ 1811472 w 2692741"/>
              <a:gd name="connsiteY4082" fmla="*/ 576166 h 2685325"/>
              <a:gd name="connsiteX4083" fmla="*/ 1839723 w 2692741"/>
              <a:gd name="connsiteY4083" fmla="*/ 547914 h 2685325"/>
              <a:gd name="connsiteX4084" fmla="*/ 877947 w 2692741"/>
              <a:gd name="connsiteY4084" fmla="*/ 522985 h 2685325"/>
              <a:gd name="connsiteX4085" fmla="*/ 853018 w 2692741"/>
              <a:gd name="connsiteY4085" fmla="*/ 547914 h 2685325"/>
              <a:gd name="connsiteX4086" fmla="*/ 881270 w 2692741"/>
              <a:gd name="connsiteY4086" fmla="*/ 576166 h 2685325"/>
              <a:gd name="connsiteX4087" fmla="*/ 906199 w 2692741"/>
              <a:gd name="connsiteY4087" fmla="*/ 551237 h 2685325"/>
              <a:gd name="connsiteX4088" fmla="*/ 1398418 w 2692741"/>
              <a:gd name="connsiteY4088" fmla="*/ 522981 h 2685325"/>
              <a:gd name="connsiteX4089" fmla="*/ 1370166 w 2692741"/>
              <a:gd name="connsiteY4089" fmla="*/ 551233 h 2685325"/>
              <a:gd name="connsiteX4090" fmla="*/ 1398417 w 2692741"/>
              <a:gd name="connsiteY4090" fmla="*/ 579484 h 2685325"/>
              <a:gd name="connsiteX4091" fmla="*/ 1426669 w 2692741"/>
              <a:gd name="connsiteY4091" fmla="*/ 551232 h 2685325"/>
              <a:gd name="connsiteX4092" fmla="*/ 1294324 w 2692741"/>
              <a:gd name="connsiteY4092" fmla="*/ 522981 h 2685325"/>
              <a:gd name="connsiteX4093" fmla="*/ 1266072 w 2692741"/>
              <a:gd name="connsiteY4093" fmla="*/ 551233 h 2685325"/>
              <a:gd name="connsiteX4094" fmla="*/ 1294324 w 2692741"/>
              <a:gd name="connsiteY4094" fmla="*/ 579484 h 2685325"/>
              <a:gd name="connsiteX4095" fmla="*/ 1322576 w 2692741"/>
              <a:gd name="connsiteY4095" fmla="*/ 551233 h 2685325"/>
              <a:gd name="connsiteX4096" fmla="*/ 1502511 w 2692741"/>
              <a:gd name="connsiteY4096" fmla="*/ 522981 h 2685325"/>
              <a:gd name="connsiteX4097" fmla="*/ 1474259 w 2692741"/>
              <a:gd name="connsiteY4097" fmla="*/ 551232 h 2685325"/>
              <a:gd name="connsiteX4098" fmla="*/ 1502511 w 2692741"/>
              <a:gd name="connsiteY4098" fmla="*/ 579484 h 2685325"/>
              <a:gd name="connsiteX4099" fmla="*/ 1530762 w 2692741"/>
              <a:gd name="connsiteY4099" fmla="*/ 551232 h 2685325"/>
              <a:gd name="connsiteX4100" fmla="*/ 1190231 w 2692741"/>
              <a:gd name="connsiteY4100" fmla="*/ 522981 h 2685325"/>
              <a:gd name="connsiteX4101" fmla="*/ 1161979 w 2692741"/>
              <a:gd name="connsiteY4101" fmla="*/ 551233 h 2685325"/>
              <a:gd name="connsiteX4102" fmla="*/ 1190231 w 2692741"/>
              <a:gd name="connsiteY4102" fmla="*/ 579484 h 2685325"/>
              <a:gd name="connsiteX4103" fmla="*/ 1218483 w 2692741"/>
              <a:gd name="connsiteY4103" fmla="*/ 551232 h 2685325"/>
              <a:gd name="connsiteX4104" fmla="*/ 1710697 w 2692741"/>
              <a:gd name="connsiteY4104" fmla="*/ 522981 h 2685325"/>
              <a:gd name="connsiteX4105" fmla="*/ 1682446 w 2692741"/>
              <a:gd name="connsiteY4105" fmla="*/ 551233 h 2685325"/>
              <a:gd name="connsiteX4106" fmla="*/ 1710701 w 2692741"/>
              <a:gd name="connsiteY4106" fmla="*/ 579488 h 2685325"/>
              <a:gd name="connsiteX4107" fmla="*/ 1738953 w 2692741"/>
              <a:gd name="connsiteY4107" fmla="*/ 551236 h 2685325"/>
              <a:gd name="connsiteX4108" fmla="*/ 1606604 w 2692741"/>
              <a:gd name="connsiteY4108" fmla="*/ 522981 h 2685325"/>
              <a:gd name="connsiteX4109" fmla="*/ 1578352 w 2692741"/>
              <a:gd name="connsiteY4109" fmla="*/ 551232 h 2685325"/>
              <a:gd name="connsiteX4110" fmla="*/ 1606604 w 2692741"/>
              <a:gd name="connsiteY4110" fmla="*/ 579484 h 2685325"/>
              <a:gd name="connsiteX4111" fmla="*/ 1634856 w 2692741"/>
              <a:gd name="connsiteY4111" fmla="*/ 551233 h 2685325"/>
              <a:gd name="connsiteX4112" fmla="*/ 1086138 w 2692741"/>
              <a:gd name="connsiteY4112" fmla="*/ 522981 h 2685325"/>
              <a:gd name="connsiteX4113" fmla="*/ 1057886 w 2692741"/>
              <a:gd name="connsiteY4113" fmla="*/ 551232 h 2685325"/>
              <a:gd name="connsiteX4114" fmla="*/ 1086138 w 2692741"/>
              <a:gd name="connsiteY4114" fmla="*/ 579484 h 2685325"/>
              <a:gd name="connsiteX4115" fmla="*/ 1114389 w 2692741"/>
              <a:gd name="connsiteY4115" fmla="*/ 551232 h 2685325"/>
              <a:gd name="connsiteX4116" fmla="*/ 982044 w 2692741"/>
              <a:gd name="connsiteY4116" fmla="*/ 522981 h 2685325"/>
              <a:gd name="connsiteX4117" fmla="*/ 953788 w 2692741"/>
              <a:gd name="connsiteY4117" fmla="*/ 551236 h 2685325"/>
              <a:gd name="connsiteX4118" fmla="*/ 982040 w 2692741"/>
              <a:gd name="connsiteY4118" fmla="*/ 579488 h 2685325"/>
              <a:gd name="connsiteX4119" fmla="*/ 1010296 w 2692741"/>
              <a:gd name="connsiteY4119" fmla="*/ 551232 h 2685325"/>
              <a:gd name="connsiteX4120" fmla="*/ 464897 w 2692741"/>
              <a:gd name="connsiteY4120" fmla="*/ 519662 h 2685325"/>
              <a:gd name="connsiteX4121" fmla="*/ 436645 w 2692741"/>
              <a:gd name="connsiteY4121" fmla="*/ 547914 h 2685325"/>
              <a:gd name="connsiteX4122" fmla="*/ 464897 w 2692741"/>
              <a:gd name="connsiteY4122" fmla="*/ 576166 h 2685325"/>
              <a:gd name="connsiteX4123" fmla="*/ 493148 w 2692741"/>
              <a:gd name="connsiteY4123" fmla="*/ 547914 h 2685325"/>
              <a:gd name="connsiteX4124" fmla="*/ 2644218 w 2692741"/>
              <a:gd name="connsiteY4124" fmla="*/ 519662 h 2685325"/>
              <a:gd name="connsiteX4125" fmla="*/ 2615966 w 2692741"/>
              <a:gd name="connsiteY4125" fmla="*/ 547914 h 2685325"/>
              <a:gd name="connsiteX4126" fmla="*/ 2644218 w 2692741"/>
              <a:gd name="connsiteY4126" fmla="*/ 576166 h 2685325"/>
              <a:gd name="connsiteX4127" fmla="*/ 2672469 w 2692741"/>
              <a:gd name="connsiteY4127" fmla="*/ 547914 h 2685325"/>
              <a:gd name="connsiteX4128" fmla="*/ 2123752 w 2692741"/>
              <a:gd name="connsiteY4128" fmla="*/ 519662 h 2685325"/>
              <a:gd name="connsiteX4129" fmla="*/ 2095500 w 2692741"/>
              <a:gd name="connsiteY4129" fmla="*/ 547914 h 2685325"/>
              <a:gd name="connsiteX4130" fmla="*/ 2123751 w 2692741"/>
              <a:gd name="connsiteY4130" fmla="*/ 576165 h 2685325"/>
              <a:gd name="connsiteX4131" fmla="*/ 2152003 w 2692741"/>
              <a:gd name="connsiteY4131" fmla="*/ 547914 h 2685325"/>
              <a:gd name="connsiteX4132" fmla="*/ 2227845 w 2692741"/>
              <a:gd name="connsiteY4132" fmla="*/ 519662 h 2685325"/>
              <a:gd name="connsiteX4133" fmla="*/ 2199593 w 2692741"/>
              <a:gd name="connsiteY4133" fmla="*/ 547914 h 2685325"/>
              <a:gd name="connsiteX4134" fmla="*/ 2227844 w 2692741"/>
              <a:gd name="connsiteY4134" fmla="*/ 576165 h 2685325"/>
              <a:gd name="connsiteX4135" fmla="*/ 2256096 w 2692741"/>
              <a:gd name="connsiteY4135" fmla="*/ 547914 h 2685325"/>
              <a:gd name="connsiteX4136" fmla="*/ 256710 w 2692741"/>
              <a:gd name="connsiteY4136" fmla="*/ 519662 h 2685325"/>
              <a:gd name="connsiteX4137" fmla="*/ 228458 w 2692741"/>
              <a:gd name="connsiteY4137" fmla="*/ 547914 h 2685325"/>
              <a:gd name="connsiteX4138" fmla="*/ 256710 w 2692741"/>
              <a:gd name="connsiteY4138" fmla="*/ 576166 h 2685325"/>
              <a:gd name="connsiteX4139" fmla="*/ 284962 w 2692741"/>
              <a:gd name="connsiteY4139" fmla="*/ 547914 h 2685325"/>
              <a:gd name="connsiteX4140" fmla="*/ 2331938 w 2692741"/>
              <a:gd name="connsiteY4140" fmla="*/ 519662 h 2685325"/>
              <a:gd name="connsiteX4141" fmla="*/ 2303686 w 2692741"/>
              <a:gd name="connsiteY4141" fmla="*/ 547914 h 2685325"/>
              <a:gd name="connsiteX4142" fmla="*/ 2331938 w 2692741"/>
              <a:gd name="connsiteY4142" fmla="*/ 576165 h 2685325"/>
              <a:gd name="connsiteX4143" fmla="*/ 2360189 w 2692741"/>
              <a:gd name="connsiteY4143" fmla="*/ 547914 h 2685325"/>
              <a:gd name="connsiteX4144" fmla="*/ 48523 w 2692741"/>
              <a:gd name="connsiteY4144" fmla="*/ 519662 h 2685325"/>
              <a:gd name="connsiteX4145" fmla="*/ 20272 w 2692741"/>
              <a:gd name="connsiteY4145" fmla="*/ 547914 h 2685325"/>
              <a:gd name="connsiteX4146" fmla="*/ 48524 w 2692741"/>
              <a:gd name="connsiteY4146" fmla="*/ 576166 h 2685325"/>
              <a:gd name="connsiteX4147" fmla="*/ 76775 w 2692741"/>
              <a:gd name="connsiteY4147" fmla="*/ 547914 h 2685325"/>
              <a:gd name="connsiteX4148" fmla="*/ 673083 w 2692741"/>
              <a:gd name="connsiteY4148" fmla="*/ 519662 h 2685325"/>
              <a:gd name="connsiteX4149" fmla="*/ 644832 w 2692741"/>
              <a:gd name="connsiteY4149" fmla="*/ 547914 h 2685325"/>
              <a:gd name="connsiteX4150" fmla="*/ 673083 w 2692741"/>
              <a:gd name="connsiteY4150" fmla="*/ 576165 h 2685325"/>
              <a:gd name="connsiteX4151" fmla="*/ 701335 w 2692741"/>
              <a:gd name="connsiteY4151" fmla="*/ 547914 h 2685325"/>
              <a:gd name="connsiteX4152" fmla="*/ 2019658 w 2692741"/>
              <a:gd name="connsiteY4152" fmla="*/ 519662 h 2685325"/>
              <a:gd name="connsiteX4153" fmla="*/ 1991406 w 2692741"/>
              <a:gd name="connsiteY4153" fmla="*/ 547914 h 2685325"/>
              <a:gd name="connsiteX4154" fmla="*/ 2019658 w 2692741"/>
              <a:gd name="connsiteY4154" fmla="*/ 576165 h 2685325"/>
              <a:gd name="connsiteX4155" fmla="*/ 2047910 w 2692741"/>
              <a:gd name="connsiteY4155" fmla="*/ 547914 h 2685325"/>
              <a:gd name="connsiteX4156" fmla="*/ 360803 w 2692741"/>
              <a:gd name="connsiteY4156" fmla="*/ 519662 h 2685325"/>
              <a:gd name="connsiteX4157" fmla="*/ 332552 w 2692741"/>
              <a:gd name="connsiteY4157" fmla="*/ 547914 h 2685325"/>
              <a:gd name="connsiteX4158" fmla="*/ 360803 w 2692741"/>
              <a:gd name="connsiteY4158" fmla="*/ 576165 h 2685325"/>
              <a:gd name="connsiteX4159" fmla="*/ 389055 w 2692741"/>
              <a:gd name="connsiteY4159" fmla="*/ 547914 h 2685325"/>
              <a:gd name="connsiteX4160" fmla="*/ 152617 w 2692741"/>
              <a:gd name="connsiteY4160" fmla="*/ 519662 h 2685325"/>
              <a:gd name="connsiteX4161" fmla="*/ 124365 w 2692741"/>
              <a:gd name="connsiteY4161" fmla="*/ 547914 h 2685325"/>
              <a:gd name="connsiteX4162" fmla="*/ 152617 w 2692741"/>
              <a:gd name="connsiteY4162" fmla="*/ 576165 h 2685325"/>
              <a:gd name="connsiteX4163" fmla="*/ 180868 w 2692741"/>
              <a:gd name="connsiteY4163" fmla="*/ 547914 h 2685325"/>
              <a:gd name="connsiteX4164" fmla="*/ 2540125 w 2692741"/>
              <a:gd name="connsiteY4164" fmla="*/ 519662 h 2685325"/>
              <a:gd name="connsiteX4165" fmla="*/ 2511873 w 2692741"/>
              <a:gd name="connsiteY4165" fmla="*/ 547914 h 2685325"/>
              <a:gd name="connsiteX4166" fmla="*/ 2540124 w 2692741"/>
              <a:gd name="connsiteY4166" fmla="*/ 576165 h 2685325"/>
              <a:gd name="connsiteX4167" fmla="*/ 2568376 w 2692741"/>
              <a:gd name="connsiteY4167" fmla="*/ 547914 h 2685325"/>
              <a:gd name="connsiteX4168" fmla="*/ 777176 w 2692741"/>
              <a:gd name="connsiteY4168" fmla="*/ 519662 h 2685325"/>
              <a:gd name="connsiteX4169" fmla="*/ 748925 w 2692741"/>
              <a:gd name="connsiteY4169" fmla="*/ 547914 h 2685325"/>
              <a:gd name="connsiteX4170" fmla="*/ 777177 w 2692741"/>
              <a:gd name="connsiteY4170" fmla="*/ 576165 h 2685325"/>
              <a:gd name="connsiteX4171" fmla="*/ 805428 w 2692741"/>
              <a:gd name="connsiteY4171" fmla="*/ 547914 h 2685325"/>
              <a:gd name="connsiteX4172" fmla="*/ 2436031 w 2692741"/>
              <a:gd name="connsiteY4172" fmla="*/ 519662 h 2685325"/>
              <a:gd name="connsiteX4173" fmla="*/ 2407779 w 2692741"/>
              <a:gd name="connsiteY4173" fmla="*/ 547914 h 2685325"/>
              <a:gd name="connsiteX4174" fmla="*/ 2436031 w 2692741"/>
              <a:gd name="connsiteY4174" fmla="*/ 576165 h 2685325"/>
              <a:gd name="connsiteX4175" fmla="*/ 2464283 w 2692741"/>
              <a:gd name="connsiteY4175" fmla="*/ 547914 h 2685325"/>
              <a:gd name="connsiteX4176" fmla="*/ 568990 w 2692741"/>
              <a:gd name="connsiteY4176" fmla="*/ 519662 h 2685325"/>
              <a:gd name="connsiteX4177" fmla="*/ 540738 w 2692741"/>
              <a:gd name="connsiteY4177" fmla="*/ 547914 h 2685325"/>
              <a:gd name="connsiteX4178" fmla="*/ 568990 w 2692741"/>
              <a:gd name="connsiteY4178" fmla="*/ 576165 h 2685325"/>
              <a:gd name="connsiteX4179" fmla="*/ 597242 w 2692741"/>
              <a:gd name="connsiteY4179" fmla="*/ 547914 h 2685325"/>
              <a:gd name="connsiteX4180" fmla="*/ 1915565 w 2692741"/>
              <a:gd name="connsiteY4180" fmla="*/ 519662 h 2685325"/>
              <a:gd name="connsiteX4181" fmla="*/ 1887313 w 2692741"/>
              <a:gd name="connsiteY4181" fmla="*/ 547913 h 2685325"/>
              <a:gd name="connsiteX4182" fmla="*/ 1915565 w 2692741"/>
              <a:gd name="connsiteY4182" fmla="*/ 576165 h 2685325"/>
              <a:gd name="connsiteX4183" fmla="*/ 1943816 w 2692741"/>
              <a:gd name="connsiteY4183" fmla="*/ 547914 h 2685325"/>
              <a:gd name="connsiteX4184" fmla="*/ 1866841 w 2692741"/>
              <a:gd name="connsiteY4184" fmla="*/ 470938 h 2685325"/>
              <a:gd name="connsiteX4185" fmla="*/ 1838589 w 2692741"/>
              <a:gd name="connsiteY4185" fmla="*/ 499190 h 2685325"/>
              <a:gd name="connsiteX4186" fmla="*/ 1863518 w 2692741"/>
              <a:gd name="connsiteY4186" fmla="*/ 524119 h 2685325"/>
              <a:gd name="connsiteX4187" fmla="*/ 1891770 w 2692741"/>
              <a:gd name="connsiteY4187" fmla="*/ 495867 h 2685325"/>
              <a:gd name="connsiteX4188" fmla="*/ 825900 w 2692741"/>
              <a:gd name="connsiteY4188" fmla="*/ 470938 h 2685325"/>
              <a:gd name="connsiteX4189" fmla="*/ 800971 w 2692741"/>
              <a:gd name="connsiteY4189" fmla="*/ 495867 h 2685325"/>
              <a:gd name="connsiteX4190" fmla="*/ 829223 w 2692741"/>
              <a:gd name="connsiteY4190" fmla="*/ 524119 h 2685325"/>
              <a:gd name="connsiteX4191" fmla="*/ 854152 w 2692741"/>
              <a:gd name="connsiteY4191" fmla="*/ 499190 h 2685325"/>
              <a:gd name="connsiteX4192" fmla="*/ 1450464 w 2692741"/>
              <a:gd name="connsiteY4192" fmla="*/ 470934 h 2685325"/>
              <a:gd name="connsiteX4193" fmla="*/ 1422213 w 2692741"/>
              <a:gd name="connsiteY4193" fmla="*/ 499186 h 2685325"/>
              <a:gd name="connsiteX4194" fmla="*/ 1450464 w 2692741"/>
              <a:gd name="connsiteY4194" fmla="*/ 527437 h 2685325"/>
              <a:gd name="connsiteX4195" fmla="*/ 1478716 w 2692741"/>
              <a:gd name="connsiteY4195" fmla="*/ 499186 h 2685325"/>
              <a:gd name="connsiteX4196" fmla="*/ 1242278 w 2692741"/>
              <a:gd name="connsiteY4196" fmla="*/ 470934 h 2685325"/>
              <a:gd name="connsiteX4197" fmla="*/ 1214026 w 2692741"/>
              <a:gd name="connsiteY4197" fmla="*/ 499186 h 2685325"/>
              <a:gd name="connsiteX4198" fmla="*/ 1242277 w 2692741"/>
              <a:gd name="connsiteY4198" fmla="*/ 527438 h 2685325"/>
              <a:gd name="connsiteX4199" fmla="*/ 1270529 w 2692741"/>
              <a:gd name="connsiteY4199" fmla="*/ 499186 h 2685325"/>
              <a:gd name="connsiteX4200" fmla="*/ 1762744 w 2692741"/>
              <a:gd name="connsiteY4200" fmla="*/ 470934 h 2685325"/>
              <a:gd name="connsiteX4201" fmla="*/ 1734492 w 2692741"/>
              <a:gd name="connsiteY4201" fmla="*/ 499186 h 2685325"/>
              <a:gd name="connsiteX4202" fmla="*/ 1762748 w 2692741"/>
              <a:gd name="connsiteY4202" fmla="*/ 527442 h 2685325"/>
              <a:gd name="connsiteX4203" fmla="*/ 1791000 w 2692741"/>
              <a:gd name="connsiteY4203" fmla="*/ 499190 h 2685325"/>
              <a:gd name="connsiteX4204" fmla="*/ 1346371 w 2692741"/>
              <a:gd name="connsiteY4204" fmla="*/ 470934 h 2685325"/>
              <a:gd name="connsiteX4205" fmla="*/ 1318119 w 2692741"/>
              <a:gd name="connsiteY4205" fmla="*/ 499186 h 2685325"/>
              <a:gd name="connsiteX4206" fmla="*/ 1346371 w 2692741"/>
              <a:gd name="connsiteY4206" fmla="*/ 527438 h 2685325"/>
              <a:gd name="connsiteX4207" fmla="*/ 1374623 w 2692741"/>
              <a:gd name="connsiteY4207" fmla="*/ 499186 h 2685325"/>
              <a:gd name="connsiteX4208" fmla="*/ 929998 w 2692741"/>
              <a:gd name="connsiteY4208" fmla="*/ 470934 h 2685325"/>
              <a:gd name="connsiteX4209" fmla="*/ 901742 w 2692741"/>
              <a:gd name="connsiteY4209" fmla="*/ 499190 h 2685325"/>
              <a:gd name="connsiteX4210" fmla="*/ 929994 w 2692741"/>
              <a:gd name="connsiteY4210" fmla="*/ 527442 h 2685325"/>
              <a:gd name="connsiteX4211" fmla="*/ 958250 w 2692741"/>
              <a:gd name="connsiteY4211" fmla="*/ 499186 h 2685325"/>
              <a:gd name="connsiteX4212" fmla="*/ 1554557 w 2692741"/>
              <a:gd name="connsiteY4212" fmla="*/ 470934 h 2685325"/>
              <a:gd name="connsiteX4213" fmla="*/ 1526306 w 2692741"/>
              <a:gd name="connsiteY4213" fmla="*/ 499186 h 2685325"/>
              <a:gd name="connsiteX4214" fmla="*/ 1554557 w 2692741"/>
              <a:gd name="connsiteY4214" fmla="*/ 527437 h 2685325"/>
              <a:gd name="connsiteX4215" fmla="*/ 1582809 w 2692741"/>
              <a:gd name="connsiteY4215" fmla="*/ 499186 h 2685325"/>
              <a:gd name="connsiteX4216" fmla="*/ 1138184 w 2692741"/>
              <a:gd name="connsiteY4216" fmla="*/ 470934 h 2685325"/>
              <a:gd name="connsiteX4217" fmla="*/ 1109933 w 2692741"/>
              <a:gd name="connsiteY4217" fmla="*/ 499186 h 2685325"/>
              <a:gd name="connsiteX4218" fmla="*/ 1138184 w 2692741"/>
              <a:gd name="connsiteY4218" fmla="*/ 527438 h 2685325"/>
              <a:gd name="connsiteX4219" fmla="*/ 1166436 w 2692741"/>
              <a:gd name="connsiteY4219" fmla="*/ 499186 h 2685325"/>
              <a:gd name="connsiteX4220" fmla="*/ 1034091 w 2692741"/>
              <a:gd name="connsiteY4220" fmla="*/ 470934 h 2685325"/>
              <a:gd name="connsiteX4221" fmla="*/ 1005839 w 2692741"/>
              <a:gd name="connsiteY4221" fmla="*/ 499186 h 2685325"/>
              <a:gd name="connsiteX4222" fmla="*/ 1034091 w 2692741"/>
              <a:gd name="connsiteY4222" fmla="*/ 527437 h 2685325"/>
              <a:gd name="connsiteX4223" fmla="*/ 1062343 w 2692741"/>
              <a:gd name="connsiteY4223" fmla="*/ 499186 h 2685325"/>
              <a:gd name="connsiteX4224" fmla="*/ 1658651 w 2692741"/>
              <a:gd name="connsiteY4224" fmla="*/ 470934 h 2685325"/>
              <a:gd name="connsiteX4225" fmla="*/ 1630399 w 2692741"/>
              <a:gd name="connsiteY4225" fmla="*/ 499186 h 2685325"/>
              <a:gd name="connsiteX4226" fmla="*/ 1658651 w 2692741"/>
              <a:gd name="connsiteY4226" fmla="*/ 527438 h 2685325"/>
              <a:gd name="connsiteX4227" fmla="*/ 1686902 w 2692741"/>
              <a:gd name="connsiteY4227" fmla="*/ 499186 h 2685325"/>
              <a:gd name="connsiteX4228" fmla="*/ 2175798 w 2692741"/>
              <a:gd name="connsiteY4228" fmla="*/ 467616 h 2685325"/>
              <a:gd name="connsiteX4229" fmla="*/ 2147546 w 2692741"/>
              <a:gd name="connsiteY4229" fmla="*/ 495867 h 2685325"/>
              <a:gd name="connsiteX4230" fmla="*/ 2175798 w 2692741"/>
              <a:gd name="connsiteY4230" fmla="*/ 524119 h 2685325"/>
              <a:gd name="connsiteX4231" fmla="*/ 2204050 w 2692741"/>
              <a:gd name="connsiteY4231" fmla="*/ 495867 h 2685325"/>
              <a:gd name="connsiteX4232" fmla="*/ 204663 w 2692741"/>
              <a:gd name="connsiteY4232" fmla="*/ 467616 h 2685325"/>
              <a:gd name="connsiteX4233" fmla="*/ 176412 w 2692741"/>
              <a:gd name="connsiteY4233" fmla="*/ 495867 h 2685325"/>
              <a:gd name="connsiteX4234" fmla="*/ 204663 w 2692741"/>
              <a:gd name="connsiteY4234" fmla="*/ 524119 h 2685325"/>
              <a:gd name="connsiteX4235" fmla="*/ 232915 w 2692741"/>
              <a:gd name="connsiteY4235" fmla="*/ 495867 h 2685325"/>
              <a:gd name="connsiteX4236" fmla="*/ 412850 w 2692741"/>
              <a:gd name="connsiteY4236" fmla="*/ 467616 h 2685325"/>
              <a:gd name="connsiteX4237" fmla="*/ 384598 w 2692741"/>
              <a:gd name="connsiteY4237" fmla="*/ 495867 h 2685325"/>
              <a:gd name="connsiteX4238" fmla="*/ 412850 w 2692741"/>
              <a:gd name="connsiteY4238" fmla="*/ 524119 h 2685325"/>
              <a:gd name="connsiteX4239" fmla="*/ 441101 w 2692741"/>
              <a:gd name="connsiteY4239" fmla="*/ 495867 h 2685325"/>
              <a:gd name="connsiteX4240" fmla="*/ 725130 w 2692741"/>
              <a:gd name="connsiteY4240" fmla="*/ 467616 h 2685325"/>
              <a:gd name="connsiteX4241" fmla="*/ 696878 w 2692741"/>
              <a:gd name="connsiteY4241" fmla="*/ 495867 h 2685325"/>
              <a:gd name="connsiteX4242" fmla="*/ 725130 w 2692741"/>
              <a:gd name="connsiteY4242" fmla="*/ 524119 h 2685325"/>
              <a:gd name="connsiteX4243" fmla="*/ 753381 w 2692741"/>
              <a:gd name="connsiteY4243" fmla="*/ 495867 h 2685325"/>
              <a:gd name="connsiteX4244" fmla="*/ 2592171 w 2692741"/>
              <a:gd name="connsiteY4244" fmla="*/ 467616 h 2685325"/>
              <a:gd name="connsiteX4245" fmla="*/ 2563919 w 2692741"/>
              <a:gd name="connsiteY4245" fmla="*/ 495867 h 2685325"/>
              <a:gd name="connsiteX4246" fmla="*/ 2592171 w 2692741"/>
              <a:gd name="connsiteY4246" fmla="*/ 524119 h 2685325"/>
              <a:gd name="connsiteX4247" fmla="*/ 2620423 w 2692741"/>
              <a:gd name="connsiteY4247" fmla="*/ 495867 h 2685325"/>
              <a:gd name="connsiteX4248" fmla="*/ 308757 w 2692741"/>
              <a:gd name="connsiteY4248" fmla="*/ 467615 h 2685325"/>
              <a:gd name="connsiteX4249" fmla="*/ 280505 w 2692741"/>
              <a:gd name="connsiteY4249" fmla="*/ 495867 h 2685325"/>
              <a:gd name="connsiteX4250" fmla="*/ 308757 w 2692741"/>
              <a:gd name="connsiteY4250" fmla="*/ 524119 h 2685325"/>
              <a:gd name="connsiteX4251" fmla="*/ 337008 w 2692741"/>
              <a:gd name="connsiteY4251" fmla="*/ 495867 h 2685325"/>
              <a:gd name="connsiteX4252" fmla="*/ 2383985 w 2692741"/>
              <a:gd name="connsiteY4252" fmla="*/ 467615 h 2685325"/>
              <a:gd name="connsiteX4253" fmla="*/ 2355733 w 2692741"/>
              <a:gd name="connsiteY4253" fmla="*/ 495867 h 2685325"/>
              <a:gd name="connsiteX4254" fmla="*/ 2383984 w 2692741"/>
              <a:gd name="connsiteY4254" fmla="*/ 524119 h 2685325"/>
              <a:gd name="connsiteX4255" fmla="*/ 2412236 w 2692741"/>
              <a:gd name="connsiteY4255" fmla="*/ 495867 h 2685325"/>
              <a:gd name="connsiteX4256" fmla="*/ 2279891 w 2692741"/>
              <a:gd name="connsiteY4256" fmla="*/ 467615 h 2685325"/>
              <a:gd name="connsiteX4257" fmla="*/ 2251640 w 2692741"/>
              <a:gd name="connsiteY4257" fmla="*/ 495867 h 2685325"/>
              <a:gd name="connsiteX4258" fmla="*/ 2279891 w 2692741"/>
              <a:gd name="connsiteY4258" fmla="*/ 524119 h 2685325"/>
              <a:gd name="connsiteX4259" fmla="*/ 2308143 w 2692741"/>
              <a:gd name="connsiteY4259" fmla="*/ 495867 h 2685325"/>
              <a:gd name="connsiteX4260" fmla="*/ 516943 w 2692741"/>
              <a:gd name="connsiteY4260" fmla="*/ 467615 h 2685325"/>
              <a:gd name="connsiteX4261" fmla="*/ 488692 w 2692741"/>
              <a:gd name="connsiteY4261" fmla="*/ 495867 h 2685325"/>
              <a:gd name="connsiteX4262" fmla="*/ 516943 w 2692741"/>
              <a:gd name="connsiteY4262" fmla="*/ 524119 h 2685325"/>
              <a:gd name="connsiteX4263" fmla="*/ 545195 w 2692741"/>
              <a:gd name="connsiteY4263" fmla="*/ 495867 h 2685325"/>
              <a:gd name="connsiteX4264" fmla="*/ 100570 w 2692741"/>
              <a:gd name="connsiteY4264" fmla="*/ 467615 h 2685325"/>
              <a:gd name="connsiteX4265" fmla="*/ 72318 w 2692741"/>
              <a:gd name="connsiteY4265" fmla="*/ 495867 h 2685325"/>
              <a:gd name="connsiteX4266" fmla="*/ 100570 w 2692741"/>
              <a:gd name="connsiteY4266" fmla="*/ 524119 h 2685325"/>
              <a:gd name="connsiteX4267" fmla="*/ 128822 w 2692741"/>
              <a:gd name="connsiteY4267" fmla="*/ 495867 h 2685325"/>
              <a:gd name="connsiteX4268" fmla="*/ 2071705 w 2692741"/>
              <a:gd name="connsiteY4268" fmla="*/ 467615 h 2685325"/>
              <a:gd name="connsiteX4269" fmla="*/ 2043453 w 2692741"/>
              <a:gd name="connsiteY4269" fmla="*/ 495867 h 2685325"/>
              <a:gd name="connsiteX4270" fmla="*/ 2071705 w 2692741"/>
              <a:gd name="connsiteY4270" fmla="*/ 524119 h 2685325"/>
              <a:gd name="connsiteX4271" fmla="*/ 2099956 w 2692741"/>
              <a:gd name="connsiteY4271" fmla="*/ 495867 h 2685325"/>
              <a:gd name="connsiteX4272" fmla="*/ 621037 w 2692741"/>
              <a:gd name="connsiteY4272" fmla="*/ 467615 h 2685325"/>
              <a:gd name="connsiteX4273" fmla="*/ 592785 w 2692741"/>
              <a:gd name="connsiteY4273" fmla="*/ 495867 h 2685325"/>
              <a:gd name="connsiteX4274" fmla="*/ 621037 w 2692741"/>
              <a:gd name="connsiteY4274" fmla="*/ 524119 h 2685325"/>
              <a:gd name="connsiteX4275" fmla="*/ 649288 w 2692741"/>
              <a:gd name="connsiteY4275" fmla="*/ 495867 h 2685325"/>
              <a:gd name="connsiteX4276" fmla="*/ 2488078 w 2692741"/>
              <a:gd name="connsiteY4276" fmla="*/ 467615 h 2685325"/>
              <a:gd name="connsiteX4277" fmla="*/ 2459826 w 2692741"/>
              <a:gd name="connsiteY4277" fmla="*/ 495867 h 2685325"/>
              <a:gd name="connsiteX4278" fmla="*/ 2488078 w 2692741"/>
              <a:gd name="connsiteY4278" fmla="*/ 524119 h 2685325"/>
              <a:gd name="connsiteX4279" fmla="*/ 2516330 w 2692741"/>
              <a:gd name="connsiteY4279" fmla="*/ 495867 h 2685325"/>
              <a:gd name="connsiteX4280" fmla="*/ 1967611 w 2692741"/>
              <a:gd name="connsiteY4280" fmla="*/ 467615 h 2685325"/>
              <a:gd name="connsiteX4281" fmla="*/ 1939360 w 2692741"/>
              <a:gd name="connsiteY4281" fmla="*/ 495867 h 2685325"/>
              <a:gd name="connsiteX4282" fmla="*/ 1967611 w 2692741"/>
              <a:gd name="connsiteY4282" fmla="*/ 524119 h 2685325"/>
              <a:gd name="connsiteX4283" fmla="*/ 1995863 w 2692741"/>
              <a:gd name="connsiteY4283" fmla="*/ 495867 h 2685325"/>
              <a:gd name="connsiteX4284" fmla="*/ 1918888 w 2692741"/>
              <a:gd name="connsiteY4284" fmla="*/ 418892 h 2685325"/>
              <a:gd name="connsiteX4285" fmla="*/ 1890636 w 2692741"/>
              <a:gd name="connsiteY4285" fmla="*/ 447143 h 2685325"/>
              <a:gd name="connsiteX4286" fmla="*/ 1915565 w 2692741"/>
              <a:gd name="connsiteY4286" fmla="*/ 472072 h 2685325"/>
              <a:gd name="connsiteX4287" fmla="*/ 1943816 w 2692741"/>
              <a:gd name="connsiteY4287" fmla="*/ 443821 h 2685325"/>
              <a:gd name="connsiteX4288" fmla="*/ 773854 w 2692741"/>
              <a:gd name="connsiteY4288" fmla="*/ 418892 h 2685325"/>
              <a:gd name="connsiteX4289" fmla="*/ 748925 w 2692741"/>
              <a:gd name="connsiteY4289" fmla="*/ 443821 h 2685325"/>
              <a:gd name="connsiteX4290" fmla="*/ 777176 w 2692741"/>
              <a:gd name="connsiteY4290" fmla="*/ 472072 h 2685325"/>
              <a:gd name="connsiteX4291" fmla="*/ 802105 w 2692741"/>
              <a:gd name="connsiteY4291" fmla="*/ 447143 h 2685325"/>
              <a:gd name="connsiteX4292" fmla="*/ 1502511 w 2692741"/>
              <a:gd name="connsiteY4292" fmla="*/ 418888 h 2685325"/>
              <a:gd name="connsiteX4293" fmla="*/ 1474259 w 2692741"/>
              <a:gd name="connsiteY4293" fmla="*/ 447139 h 2685325"/>
              <a:gd name="connsiteX4294" fmla="*/ 1502511 w 2692741"/>
              <a:gd name="connsiteY4294" fmla="*/ 475391 h 2685325"/>
              <a:gd name="connsiteX4295" fmla="*/ 1530762 w 2692741"/>
              <a:gd name="connsiteY4295" fmla="*/ 447139 h 2685325"/>
              <a:gd name="connsiteX4296" fmla="*/ 1294324 w 2692741"/>
              <a:gd name="connsiteY4296" fmla="*/ 418888 h 2685325"/>
              <a:gd name="connsiteX4297" fmla="*/ 1266073 w 2692741"/>
              <a:gd name="connsiteY4297" fmla="*/ 447139 h 2685325"/>
              <a:gd name="connsiteX4298" fmla="*/ 1294324 w 2692741"/>
              <a:gd name="connsiteY4298" fmla="*/ 475391 h 2685325"/>
              <a:gd name="connsiteX4299" fmla="*/ 1322576 w 2692741"/>
              <a:gd name="connsiteY4299" fmla="*/ 447139 h 2685325"/>
              <a:gd name="connsiteX4300" fmla="*/ 1398417 w 2692741"/>
              <a:gd name="connsiteY4300" fmla="*/ 418888 h 2685325"/>
              <a:gd name="connsiteX4301" fmla="*/ 1370166 w 2692741"/>
              <a:gd name="connsiteY4301" fmla="*/ 447139 h 2685325"/>
              <a:gd name="connsiteX4302" fmla="*/ 1398418 w 2692741"/>
              <a:gd name="connsiteY4302" fmla="*/ 475391 h 2685325"/>
              <a:gd name="connsiteX4303" fmla="*/ 1426669 w 2692741"/>
              <a:gd name="connsiteY4303" fmla="*/ 447139 h 2685325"/>
              <a:gd name="connsiteX4304" fmla="*/ 1190231 w 2692741"/>
              <a:gd name="connsiteY4304" fmla="*/ 418888 h 2685325"/>
              <a:gd name="connsiteX4305" fmla="*/ 1161979 w 2692741"/>
              <a:gd name="connsiteY4305" fmla="*/ 447139 h 2685325"/>
              <a:gd name="connsiteX4306" fmla="*/ 1190231 w 2692741"/>
              <a:gd name="connsiteY4306" fmla="*/ 475391 h 2685325"/>
              <a:gd name="connsiteX4307" fmla="*/ 1218483 w 2692741"/>
              <a:gd name="connsiteY4307" fmla="*/ 447139 h 2685325"/>
              <a:gd name="connsiteX4308" fmla="*/ 1814791 w 2692741"/>
              <a:gd name="connsiteY4308" fmla="*/ 418888 h 2685325"/>
              <a:gd name="connsiteX4309" fmla="*/ 1786539 w 2692741"/>
              <a:gd name="connsiteY4309" fmla="*/ 447139 h 2685325"/>
              <a:gd name="connsiteX4310" fmla="*/ 1814795 w 2692741"/>
              <a:gd name="connsiteY4310" fmla="*/ 475395 h 2685325"/>
              <a:gd name="connsiteX4311" fmla="*/ 1843046 w 2692741"/>
              <a:gd name="connsiteY4311" fmla="*/ 447143 h 2685325"/>
              <a:gd name="connsiteX4312" fmla="*/ 982044 w 2692741"/>
              <a:gd name="connsiteY4312" fmla="*/ 418887 h 2685325"/>
              <a:gd name="connsiteX4313" fmla="*/ 953793 w 2692741"/>
              <a:gd name="connsiteY4313" fmla="*/ 447139 h 2685325"/>
              <a:gd name="connsiteX4314" fmla="*/ 982045 w 2692741"/>
              <a:gd name="connsiteY4314" fmla="*/ 475391 h 2685325"/>
              <a:gd name="connsiteX4315" fmla="*/ 1010296 w 2692741"/>
              <a:gd name="connsiteY4315" fmla="*/ 447139 h 2685325"/>
              <a:gd name="connsiteX4316" fmla="*/ 1710697 w 2692741"/>
              <a:gd name="connsiteY4316" fmla="*/ 418887 h 2685325"/>
              <a:gd name="connsiteX4317" fmla="*/ 1682445 w 2692741"/>
              <a:gd name="connsiteY4317" fmla="*/ 447139 h 2685325"/>
              <a:gd name="connsiteX4318" fmla="*/ 1710697 w 2692741"/>
              <a:gd name="connsiteY4318" fmla="*/ 475391 h 2685325"/>
              <a:gd name="connsiteX4319" fmla="*/ 1738949 w 2692741"/>
              <a:gd name="connsiteY4319" fmla="*/ 447139 h 2685325"/>
              <a:gd name="connsiteX4320" fmla="*/ 877951 w 2692741"/>
              <a:gd name="connsiteY4320" fmla="*/ 418887 h 2685325"/>
              <a:gd name="connsiteX4321" fmla="*/ 849695 w 2692741"/>
              <a:gd name="connsiteY4321" fmla="*/ 447143 h 2685325"/>
              <a:gd name="connsiteX4322" fmla="*/ 877947 w 2692741"/>
              <a:gd name="connsiteY4322" fmla="*/ 475395 h 2685325"/>
              <a:gd name="connsiteX4323" fmla="*/ 906203 w 2692741"/>
              <a:gd name="connsiteY4323" fmla="*/ 447139 h 2685325"/>
              <a:gd name="connsiteX4324" fmla="*/ 1606604 w 2692741"/>
              <a:gd name="connsiteY4324" fmla="*/ 418887 h 2685325"/>
              <a:gd name="connsiteX4325" fmla="*/ 1578352 w 2692741"/>
              <a:gd name="connsiteY4325" fmla="*/ 447139 h 2685325"/>
              <a:gd name="connsiteX4326" fmla="*/ 1606604 w 2692741"/>
              <a:gd name="connsiteY4326" fmla="*/ 475391 h 2685325"/>
              <a:gd name="connsiteX4327" fmla="*/ 1634856 w 2692741"/>
              <a:gd name="connsiteY4327" fmla="*/ 447139 h 2685325"/>
              <a:gd name="connsiteX4328" fmla="*/ 1086138 w 2692741"/>
              <a:gd name="connsiteY4328" fmla="*/ 418887 h 2685325"/>
              <a:gd name="connsiteX4329" fmla="*/ 1057886 w 2692741"/>
              <a:gd name="connsiteY4329" fmla="*/ 447139 h 2685325"/>
              <a:gd name="connsiteX4330" fmla="*/ 1086138 w 2692741"/>
              <a:gd name="connsiteY4330" fmla="*/ 475391 h 2685325"/>
              <a:gd name="connsiteX4331" fmla="*/ 1114389 w 2692741"/>
              <a:gd name="connsiteY4331" fmla="*/ 447139 h 2685325"/>
              <a:gd name="connsiteX4332" fmla="*/ 2644217 w 2692741"/>
              <a:gd name="connsiteY4332" fmla="*/ 415569 h 2685325"/>
              <a:gd name="connsiteX4333" fmla="*/ 2615966 w 2692741"/>
              <a:gd name="connsiteY4333" fmla="*/ 443820 h 2685325"/>
              <a:gd name="connsiteX4334" fmla="*/ 2644218 w 2692741"/>
              <a:gd name="connsiteY4334" fmla="*/ 472072 h 2685325"/>
              <a:gd name="connsiteX4335" fmla="*/ 2672469 w 2692741"/>
              <a:gd name="connsiteY4335" fmla="*/ 443821 h 2685325"/>
              <a:gd name="connsiteX4336" fmla="*/ 48524 w 2692741"/>
              <a:gd name="connsiteY4336" fmla="*/ 415569 h 2685325"/>
              <a:gd name="connsiteX4337" fmla="*/ 20272 w 2692741"/>
              <a:gd name="connsiteY4337" fmla="*/ 443821 h 2685325"/>
              <a:gd name="connsiteX4338" fmla="*/ 48523 w 2692741"/>
              <a:gd name="connsiteY4338" fmla="*/ 472072 h 2685325"/>
              <a:gd name="connsiteX4339" fmla="*/ 76775 w 2692741"/>
              <a:gd name="connsiteY4339" fmla="*/ 443820 h 2685325"/>
              <a:gd name="connsiteX4340" fmla="*/ 2227845 w 2692741"/>
              <a:gd name="connsiteY4340" fmla="*/ 415569 h 2685325"/>
              <a:gd name="connsiteX4341" fmla="*/ 2199593 w 2692741"/>
              <a:gd name="connsiteY4341" fmla="*/ 443821 h 2685325"/>
              <a:gd name="connsiteX4342" fmla="*/ 2227845 w 2692741"/>
              <a:gd name="connsiteY4342" fmla="*/ 472072 h 2685325"/>
              <a:gd name="connsiteX4343" fmla="*/ 2256096 w 2692741"/>
              <a:gd name="connsiteY4343" fmla="*/ 443821 h 2685325"/>
              <a:gd name="connsiteX4344" fmla="*/ 360803 w 2692741"/>
              <a:gd name="connsiteY4344" fmla="*/ 415569 h 2685325"/>
              <a:gd name="connsiteX4345" fmla="*/ 332552 w 2692741"/>
              <a:gd name="connsiteY4345" fmla="*/ 443821 h 2685325"/>
              <a:gd name="connsiteX4346" fmla="*/ 360803 w 2692741"/>
              <a:gd name="connsiteY4346" fmla="*/ 472072 h 2685325"/>
              <a:gd name="connsiteX4347" fmla="*/ 389055 w 2692741"/>
              <a:gd name="connsiteY4347" fmla="*/ 443821 h 2685325"/>
              <a:gd name="connsiteX4348" fmla="*/ 152617 w 2692741"/>
              <a:gd name="connsiteY4348" fmla="*/ 415569 h 2685325"/>
              <a:gd name="connsiteX4349" fmla="*/ 124365 w 2692741"/>
              <a:gd name="connsiteY4349" fmla="*/ 443821 h 2685325"/>
              <a:gd name="connsiteX4350" fmla="*/ 152617 w 2692741"/>
              <a:gd name="connsiteY4350" fmla="*/ 472072 h 2685325"/>
              <a:gd name="connsiteX4351" fmla="*/ 180868 w 2692741"/>
              <a:gd name="connsiteY4351" fmla="*/ 443821 h 2685325"/>
              <a:gd name="connsiteX4352" fmla="*/ 256710 w 2692741"/>
              <a:gd name="connsiteY4352" fmla="*/ 415569 h 2685325"/>
              <a:gd name="connsiteX4353" fmla="*/ 228459 w 2692741"/>
              <a:gd name="connsiteY4353" fmla="*/ 443820 h 2685325"/>
              <a:gd name="connsiteX4354" fmla="*/ 256710 w 2692741"/>
              <a:gd name="connsiteY4354" fmla="*/ 472072 h 2685325"/>
              <a:gd name="connsiteX4355" fmla="*/ 284962 w 2692741"/>
              <a:gd name="connsiteY4355" fmla="*/ 443821 h 2685325"/>
              <a:gd name="connsiteX4356" fmla="*/ 568990 w 2692741"/>
              <a:gd name="connsiteY4356" fmla="*/ 415569 h 2685325"/>
              <a:gd name="connsiteX4357" fmla="*/ 540739 w 2692741"/>
              <a:gd name="connsiteY4357" fmla="*/ 443820 h 2685325"/>
              <a:gd name="connsiteX4358" fmla="*/ 568990 w 2692741"/>
              <a:gd name="connsiteY4358" fmla="*/ 472072 h 2685325"/>
              <a:gd name="connsiteX4359" fmla="*/ 597242 w 2692741"/>
              <a:gd name="connsiteY4359" fmla="*/ 443821 h 2685325"/>
              <a:gd name="connsiteX4360" fmla="*/ 2123751 w 2692741"/>
              <a:gd name="connsiteY4360" fmla="*/ 415569 h 2685325"/>
              <a:gd name="connsiteX4361" fmla="*/ 2095500 w 2692741"/>
              <a:gd name="connsiteY4361" fmla="*/ 443821 h 2685325"/>
              <a:gd name="connsiteX4362" fmla="*/ 2123751 w 2692741"/>
              <a:gd name="connsiteY4362" fmla="*/ 472072 h 2685325"/>
              <a:gd name="connsiteX4363" fmla="*/ 2152003 w 2692741"/>
              <a:gd name="connsiteY4363" fmla="*/ 443820 h 2685325"/>
              <a:gd name="connsiteX4364" fmla="*/ 673083 w 2692741"/>
              <a:gd name="connsiteY4364" fmla="*/ 415569 h 2685325"/>
              <a:gd name="connsiteX4365" fmla="*/ 644832 w 2692741"/>
              <a:gd name="connsiteY4365" fmla="*/ 443820 h 2685325"/>
              <a:gd name="connsiteX4366" fmla="*/ 673083 w 2692741"/>
              <a:gd name="connsiteY4366" fmla="*/ 472072 h 2685325"/>
              <a:gd name="connsiteX4367" fmla="*/ 701335 w 2692741"/>
              <a:gd name="connsiteY4367" fmla="*/ 443821 h 2685325"/>
              <a:gd name="connsiteX4368" fmla="*/ 2436031 w 2692741"/>
              <a:gd name="connsiteY4368" fmla="*/ 415569 h 2685325"/>
              <a:gd name="connsiteX4369" fmla="*/ 2407780 w 2692741"/>
              <a:gd name="connsiteY4369" fmla="*/ 443821 h 2685325"/>
              <a:gd name="connsiteX4370" fmla="*/ 2436031 w 2692741"/>
              <a:gd name="connsiteY4370" fmla="*/ 472072 h 2685325"/>
              <a:gd name="connsiteX4371" fmla="*/ 2464283 w 2692741"/>
              <a:gd name="connsiteY4371" fmla="*/ 443820 h 2685325"/>
              <a:gd name="connsiteX4372" fmla="*/ 2540124 w 2692741"/>
              <a:gd name="connsiteY4372" fmla="*/ 415569 h 2685325"/>
              <a:gd name="connsiteX4373" fmla="*/ 2511873 w 2692741"/>
              <a:gd name="connsiteY4373" fmla="*/ 443821 h 2685325"/>
              <a:gd name="connsiteX4374" fmla="*/ 2540124 w 2692741"/>
              <a:gd name="connsiteY4374" fmla="*/ 472072 h 2685325"/>
              <a:gd name="connsiteX4375" fmla="*/ 2568376 w 2692741"/>
              <a:gd name="connsiteY4375" fmla="*/ 443820 h 2685325"/>
              <a:gd name="connsiteX4376" fmla="*/ 2331938 w 2692741"/>
              <a:gd name="connsiteY4376" fmla="*/ 415569 h 2685325"/>
              <a:gd name="connsiteX4377" fmla="*/ 2303686 w 2692741"/>
              <a:gd name="connsiteY4377" fmla="*/ 443820 h 2685325"/>
              <a:gd name="connsiteX4378" fmla="*/ 2331938 w 2692741"/>
              <a:gd name="connsiteY4378" fmla="*/ 472072 h 2685325"/>
              <a:gd name="connsiteX4379" fmla="*/ 2360190 w 2692741"/>
              <a:gd name="connsiteY4379" fmla="*/ 443820 h 2685325"/>
              <a:gd name="connsiteX4380" fmla="*/ 464897 w 2692741"/>
              <a:gd name="connsiteY4380" fmla="*/ 415569 h 2685325"/>
              <a:gd name="connsiteX4381" fmla="*/ 436645 w 2692741"/>
              <a:gd name="connsiteY4381" fmla="*/ 443820 h 2685325"/>
              <a:gd name="connsiteX4382" fmla="*/ 464897 w 2692741"/>
              <a:gd name="connsiteY4382" fmla="*/ 472072 h 2685325"/>
              <a:gd name="connsiteX4383" fmla="*/ 493148 w 2692741"/>
              <a:gd name="connsiteY4383" fmla="*/ 443820 h 2685325"/>
              <a:gd name="connsiteX4384" fmla="*/ 2019658 w 2692741"/>
              <a:gd name="connsiteY4384" fmla="*/ 415568 h 2685325"/>
              <a:gd name="connsiteX4385" fmla="*/ 1991406 w 2692741"/>
              <a:gd name="connsiteY4385" fmla="*/ 443820 h 2685325"/>
              <a:gd name="connsiteX4386" fmla="*/ 2019658 w 2692741"/>
              <a:gd name="connsiteY4386" fmla="*/ 472072 h 2685325"/>
              <a:gd name="connsiteX4387" fmla="*/ 2047910 w 2692741"/>
              <a:gd name="connsiteY4387" fmla="*/ 443820 h 2685325"/>
              <a:gd name="connsiteX4388" fmla="*/ 1970934 w 2692741"/>
              <a:gd name="connsiteY4388" fmla="*/ 366845 h 2685325"/>
              <a:gd name="connsiteX4389" fmla="*/ 1942683 w 2692741"/>
              <a:gd name="connsiteY4389" fmla="*/ 395097 h 2685325"/>
              <a:gd name="connsiteX4390" fmla="*/ 1967611 w 2692741"/>
              <a:gd name="connsiteY4390" fmla="*/ 420026 h 2685325"/>
              <a:gd name="connsiteX4391" fmla="*/ 1995863 w 2692741"/>
              <a:gd name="connsiteY4391" fmla="*/ 391774 h 2685325"/>
              <a:gd name="connsiteX4392" fmla="*/ 721807 w 2692741"/>
              <a:gd name="connsiteY4392" fmla="*/ 366845 h 2685325"/>
              <a:gd name="connsiteX4393" fmla="*/ 696878 w 2692741"/>
              <a:gd name="connsiteY4393" fmla="*/ 391774 h 2685325"/>
              <a:gd name="connsiteX4394" fmla="*/ 725130 w 2692741"/>
              <a:gd name="connsiteY4394" fmla="*/ 420026 h 2685325"/>
              <a:gd name="connsiteX4395" fmla="*/ 750059 w 2692741"/>
              <a:gd name="connsiteY4395" fmla="*/ 395097 h 2685325"/>
              <a:gd name="connsiteX4396" fmla="*/ 1346371 w 2692741"/>
              <a:gd name="connsiteY4396" fmla="*/ 366841 h 2685325"/>
              <a:gd name="connsiteX4397" fmla="*/ 1318119 w 2692741"/>
              <a:gd name="connsiteY4397" fmla="*/ 395093 h 2685325"/>
              <a:gd name="connsiteX4398" fmla="*/ 1346371 w 2692741"/>
              <a:gd name="connsiteY4398" fmla="*/ 423344 h 2685325"/>
              <a:gd name="connsiteX4399" fmla="*/ 1374622 w 2692741"/>
              <a:gd name="connsiteY4399" fmla="*/ 395093 h 2685325"/>
              <a:gd name="connsiteX4400" fmla="*/ 1866837 w 2692741"/>
              <a:gd name="connsiteY4400" fmla="*/ 366841 h 2685325"/>
              <a:gd name="connsiteX4401" fmla="*/ 1838585 w 2692741"/>
              <a:gd name="connsiteY4401" fmla="*/ 395093 h 2685325"/>
              <a:gd name="connsiteX4402" fmla="*/ 1866841 w 2692741"/>
              <a:gd name="connsiteY4402" fmla="*/ 423348 h 2685325"/>
              <a:gd name="connsiteX4403" fmla="*/ 1895093 w 2692741"/>
              <a:gd name="connsiteY4403" fmla="*/ 395097 h 2685325"/>
              <a:gd name="connsiteX4404" fmla="*/ 825905 w 2692741"/>
              <a:gd name="connsiteY4404" fmla="*/ 366841 h 2685325"/>
              <a:gd name="connsiteX4405" fmla="*/ 797649 w 2692741"/>
              <a:gd name="connsiteY4405" fmla="*/ 395097 h 2685325"/>
              <a:gd name="connsiteX4406" fmla="*/ 825900 w 2692741"/>
              <a:gd name="connsiteY4406" fmla="*/ 423348 h 2685325"/>
              <a:gd name="connsiteX4407" fmla="*/ 854156 w 2692741"/>
              <a:gd name="connsiteY4407" fmla="*/ 395092 h 2685325"/>
              <a:gd name="connsiteX4408" fmla="*/ 1658651 w 2692741"/>
              <a:gd name="connsiteY4408" fmla="*/ 366841 h 2685325"/>
              <a:gd name="connsiteX4409" fmla="*/ 1630399 w 2692741"/>
              <a:gd name="connsiteY4409" fmla="*/ 395093 h 2685325"/>
              <a:gd name="connsiteX4410" fmla="*/ 1658650 w 2692741"/>
              <a:gd name="connsiteY4410" fmla="*/ 423344 h 2685325"/>
              <a:gd name="connsiteX4411" fmla="*/ 1686902 w 2692741"/>
              <a:gd name="connsiteY4411" fmla="*/ 395092 h 2685325"/>
              <a:gd name="connsiteX4412" fmla="*/ 1554558 w 2692741"/>
              <a:gd name="connsiteY4412" fmla="*/ 366841 h 2685325"/>
              <a:gd name="connsiteX4413" fmla="*/ 1526306 w 2692741"/>
              <a:gd name="connsiteY4413" fmla="*/ 395093 h 2685325"/>
              <a:gd name="connsiteX4414" fmla="*/ 1554557 w 2692741"/>
              <a:gd name="connsiteY4414" fmla="*/ 423344 h 2685325"/>
              <a:gd name="connsiteX4415" fmla="*/ 1582809 w 2692741"/>
              <a:gd name="connsiteY4415" fmla="*/ 395092 h 2685325"/>
              <a:gd name="connsiteX4416" fmla="*/ 1450464 w 2692741"/>
              <a:gd name="connsiteY4416" fmla="*/ 366841 h 2685325"/>
              <a:gd name="connsiteX4417" fmla="*/ 1422212 w 2692741"/>
              <a:gd name="connsiteY4417" fmla="*/ 395093 h 2685325"/>
              <a:gd name="connsiteX4418" fmla="*/ 1450464 w 2692741"/>
              <a:gd name="connsiteY4418" fmla="*/ 423344 h 2685325"/>
              <a:gd name="connsiteX4419" fmla="*/ 1478716 w 2692741"/>
              <a:gd name="connsiteY4419" fmla="*/ 395093 h 2685325"/>
              <a:gd name="connsiteX4420" fmla="*/ 1242278 w 2692741"/>
              <a:gd name="connsiteY4420" fmla="*/ 366841 h 2685325"/>
              <a:gd name="connsiteX4421" fmla="*/ 1214026 w 2692741"/>
              <a:gd name="connsiteY4421" fmla="*/ 395093 h 2685325"/>
              <a:gd name="connsiteX4422" fmla="*/ 1242278 w 2692741"/>
              <a:gd name="connsiteY4422" fmla="*/ 423344 h 2685325"/>
              <a:gd name="connsiteX4423" fmla="*/ 1270529 w 2692741"/>
              <a:gd name="connsiteY4423" fmla="*/ 395093 h 2685325"/>
              <a:gd name="connsiteX4424" fmla="*/ 1034091 w 2692741"/>
              <a:gd name="connsiteY4424" fmla="*/ 366841 h 2685325"/>
              <a:gd name="connsiteX4425" fmla="*/ 1005839 w 2692741"/>
              <a:gd name="connsiteY4425" fmla="*/ 395093 h 2685325"/>
              <a:gd name="connsiteX4426" fmla="*/ 1034091 w 2692741"/>
              <a:gd name="connsiteY4426" fmla="*/ 423344 h 2685325"/>
              <a:gd name="connsiteX4427" fmla="*/ 1062343 w 2692741"/>
              <a:gd name="connsiteY4427" fmla="*/ 395093 h 2685325"/>
              <a:gd name="connsiteX4428" fmla="*/ 1138184 w 2692741"/>
              <a:gd name="connsiteY4428" fmla="*/ 366841 h 2685325"/>
              <a:gd name="connsiteX4429" fmla="*/ 1109932 w 2692741"/>
              <a:gd name="connsiteY4429" fmla="*/ 395093 h 2685325"/>
              <a:gd name="connsiteX4430" fmla="*/ 1138184 w 2692741"/>
              <a:gd name="connsiteY4430" fmla="*/ 423344 h 2685325"/>
              <a:gd name="connsiteX4431" fmla="*/ 1166436 w 2692741"/>
              <a:gd name="connsiteY4431" fmla="*/ 395093 h 2685325"/>
              <a:gd name="connsiteX4432" fmla="*/ 929998 w 2692741"/>
              <a:gd name="connsiteY4432" fmla="*/ 366841 h 2685325"/>
              <a:gd name="connsiteX4433" fmla="*/ 901746 w 2692741"/>
              <a:gd name="connsiteY4433" fmla="*/ 395092 h 2685325"/>
              <a:gd name="connsiteX4434" fmla="*/ 929998 w 2692741"/>
              <a:gd name="connsiteY4434" fmla="*/ 423344 h 2685325"/>
              <a:gd name="connsiteX4435" fmla="*/ 958249 w 2692741"/>
              <a:gd name="connsiteY4435" fmla="*/ 395092 h 2685325"/>
              <a:gd name="connsiteX4436" fmla="*/ 1762744 w 2692741"/>
              <a:gd name="connsiteY4436" fmla="*/ 366841 h 2685325"/>
              <a:gd name="connsiteX4437" fmla="*/ 1734492 w 2692741"/>
              <a:gd name="connsiteY4437" fmla="*/ 395092 h 2685325"/>
              <a:gd name="connsiteX4438" fmla="*/ 1762744 w 2692741"/>
              <a:gd name="connsiteY4438" fmla="*/ 423344 h 2685325"/>
              <a:gd name="connsiteX4439" fmla="*/ 1790996 w 2692741"/>
              <a:gd name="connsiteY4439" fmla="*/ 395093 h 2685325"/>
              <a:gd name="connsiteX4440" fmla="*/ 100571 w 2692741"/>
              <a:gd name="connsiteY4440" fmla="*/ 363523 h 2685325"/>
              <a:gd name="connsiteX4441" fmla="*/ 72319 w 2692741"/>
              <a:gd name="connsiteY4441" fmla="*/ 391775 h 2685325"/>
              <a:gd name="connsiteX4442" fmla="*/ 100570 w 2692741"/>
              <a:gd name="connsiteY4442" fmla="*/ 420026 h 2685325"/>
              <a:gd name="connsiteX4443" fmla="*/ 128822 w 2692741"/>
              <a:gd name="connsiteY4443" fmla="*/ 391774 h 2685325"/>
              <a:gd name="connsiteX4444" fmla="*/ 2592170 w 2692741"/>
              <a:gd name="connsiteY4444" fmla="*/ 363523 h 2685325"/>
              <a:gd name="connsiteX4445" fmla="*/ 2563919 w 2692741"/>
              <a:gd name="connsiteY4445" fmla="*/ 391774 h 2685325"/>
              <a:gd name="connsiteX4446" fmla="*/ 2592171 w 2692741"/>
              <a:gd name="connsiteY4446" fmla="*/ 420025 h 2685325"/>
              <a:gd name="connsiteX4447" fmla="*/ 2620422 w 2692741"/>
              <a:gd name="connsiteY4447" fmla="*/ 391774 h 2685325"/>
              <a:gd name="connsiteX4448" fmla="*/ 308757 w 2692741"/>
              <a:gd name="connsiteY4448" fmla="*/ 363522 h 2685325"/>
              <a:gd name="connsiteX4449" fmla="*/ 280505 w 2692741"/>
              <a:gd name="connsiteY4449" fmla="*/ 391774 h 2685325"/>
              <a:gd name="connsiteX4450" fmla="*/ 308757 w 2692741"/>
              <a:gd name="connsiteY4450" fmla="*/ 420026 h 2685325"/>
              <a:gd name="connsiteX4451" fmla="*/ 337008 w 2692741"/>
              <a:gd name="connsiteY4451" fmla="*/ 391774 h 2685325"/>
              <a:gd name="connsiteX4452" fmla="*/ 621037 w 2692741"/>
              <a:gd name="connsiteY4452" fmla="*/ 363522 h 2685325"/>
              <a:gd name="connsiteX4453" fmla="*/ 592785 w 2692741"/>
              <a:gd name="connsiteY4453" fmla="*/ 391774 h 2685325"/>
              <a:gd name="connsiteX4454" fmla="*/ 621037 w 2692741"/>
              <a:gd name="connsiteY4454" fmla="*/ 420026 h 2685325"/>
              <a:gd name="connsiteX4455" fmla="*/ 649288 w 2692741"/>
              <a:gd name="connsiteY4455" fmla="*/ 391774 h 2685325"/>
              <a:gd name="connsiteX4456" fmla="*/ 2279892 w 2692741"/>
              <a:gd name="connsiteY4456" fmla="*/ 363522 h 2685325"/>
              <a:gd name="connsiteX4457" fmla="*/ 2251640 w 2692741"/>
              <a:gd name="connsiteY4457" fmla="*/ 391774 h 2685325"/>
              <a:gd name="connsiteX4458" fmla="*/ 2279891 w 2692741"/>
              <a:gd name="connsiteY4458" fmla="*/ 420026 h 2685325"/>
              <a:gd name="connsiteX4459" fmla="*/ 2308143 w 2692741"/>
              <a:gd name="connsiteY4459" fmla="*/ 391774 h 2685325"/>
              <a:gd name="connsiteX4460" fmla="*/ 2488078 w 2692741"/>
              <a:gd name="connsiteY4460" fmla="*/ 363522 h 2685325"/>
              <a:gd name="connsiteX4461" fmla="*/ 2459826 w 2692741"/>
              <a:gd name="connsiteY4461" fmla="*/ 391774 h 2685325"/>
              <a:gd name="connsiteX4462" fmla="*/ 2488078 w 2692741"/>
              <a:gd name="connsiteY4462" fmla="*/ 420025 h 2685325"/>
              <a:gd name="connsiteX4463" fmla="*/ 2516329 w 2692741"/>
              <a:gd name="connsiteY4463" fmla="*/ 391774 h 2685325"/>
              <a:gd name="connsiteX4464" fmla="*/ 204663 w 2692741"/>
              <a:gd name="connsiteY4464" fmla="*/ 363522 h 2685325"/>
              <a:gd name="connsiteX4465" fmla="*/ 176412 w 2692741"/>
              <a:gd name="connsiteY4465" fmla="*/ 391774 h 2685325"/>
              <a:gd name="connsiteX4466" fmla="*/ 204664 w 2692741"/>
              <a:gd name="connsiteY4466" fmla="*/ 420025 h 2685325"/>
              <a:gd name="connsiteX4467" fmla="*/ 232915 w 2692741"/>
              <a:gd name="connsiteY4467" fmla="*/ 391774 h 2685325"/>
              <a:gd name="connsiteX4468" fmla="*/ 2175798 w 2692741"/>
              <a:gd name="connsiteY4468" fmla="*/ 363522 h 2685325"/>
              <a:gd name="connsiteX4469" fmla="*/ 2147546 w 2692741"/>
              <a:gd name="connsiteY4469" fmla="*/ 391774 h 2685325"/>
              <a:gd name="connsiteX4470" fmla="*/ 2175798 w 2692741"/>
              <a:gd name="connsiteY4470" fmla="*/ 420025 h 2685325"/>
              <a:gd name="connsiteX4471" fmla="*/ 2204050 w 2692741"/>
              <a:gd name="connsiteY4471" fmla="*/ 391774 h 2685325"/>
              <a:gd name="connsiteX4472" fmla="*/ 516943 w 2692741"/>
              <a:gd name="connsiteY4472" fmla="*/ 363522 h 2685325"/>
              <a:gd name="connsiteX4473" fmla="*/ 488692 w 2692741"/>
              <a:gd name="connsiteY4473" fmla="*/ 391774 h 2685325"/>
              <a:gd name="connsiteX4474" fmla="*/ 516943 w 2692741"/>
              <a:gd name="connsiteY4474" fmla="*/ 420025 h 2685325"/>
              <a:gd name="connsiteX4475" fmla="*/ 545195 w 2692741"/>
              <a:gd name="connsiteY4475" fmla="*/ 391774 h 2685325"/>
              <a:gd name="connsiteX4476" fmla="*/ 2383985 w 2692741"/>
              <a:gd name="connsiteY4476" fmla="*/ 363522 h 2685325"/>
              <a:gd name="connsiteX4477" fmla="*/ 2355733 w 2692741"/>
              <a:gd name="connsiteY4477" fmla="*/ 391774 h 2685325"/>
              <a:gd name="connsiteX4478" fmla="*/ 2383984 w 2692741"/>
              <a:gd name="connsiteY4478" fmla="*/ 420025 h 2685325"/>
              <a:gd name="connsiteX4479" fmla="*/ 2412236 w 2692741"/>
              <a:gd name="connsiteY4479" fmla="*/ 391774 h 2685325"/>
              <a:gd name="connsiteX4480" fmla="*/ 412850 w 2692741"/>
              <a:gd name="connsiteY4480" fmla="*/ 363522 h 2685325"/>
              <a:gd name="connsiteX4481" fmla="*/ 384598 w 2692741"/>
              <a:gd name="connsiteY4481" fmla="*/ 391774 h 2685325"/>
              <a:gd name="connsiteX4482" fmla="*/ 412850 w 2692741"/>
              <a:gd name="connsiteY4482" fmla="*/ 420026 h 2685325"/>
              <a:gd name="connsiteX4483" fmla="*/ 441102 w 2692741"/>
              <a:gd name="connsiteY4483" fmla="*/ 391774 h 2685325"/>
              <a:gd name="connsiteX4484" fmla="*/ 2071704 w 2692741"/>
              <a:gd name="connsiteY4484" fmla="*/ 363522 h 2685325"/>
              <a:gd name="connsiteX4485" fmla="*/ 2043453 w 2692741"/>
              <a:gd name="connsiteY4485" fmla="*/ 391774 h 2685325"/>
              <a:gd name="connsiteX4486" fmla="*/ 2071705 w 2692741"/>
              <a:gd name="connsiteY4486" fmla="*/ 420026 h 2685325"/>
              <a:gd name="connsiteX4487" fmla="*/ 2099956 w 2692741"/>
              <a:gd name="connsiteY4487" fmla="*/ 391774 h 2685325"/>
              <a:gd name="connsiteX4488" fmla="*/ 2022981 w 2692741"/>
              <a:gd name="connsiteY4488" fmla="*/ 314798 h 2685325"/>
              <a:gd name="connsiteX4489" fmla="*/ 1994729 w 2692741"/>
              <a:gd name="connsiteY4489" fmla="*/ 343050 h 2685325"/>
              <a:gd name="connsiteX4490" fmla="*/ 2019658 w 2692741"/>
              <a:gd name="connsiteY4490" fmla="*/ 367979 h 2685325"/>
              <a:gd name="connsiteX4491" fmla="*/ 2047910 w 2692741"/>
              <a:gd name="connsiteY4491" fmla="*/ 339727 h 2685325"/>
              <a:gd name="connsiteX4492" fmla="*/ 669761 w 2692741"/>
              <a:gd name="connsiteY4492" fmla="*/ 314798 h 2685325"/>
              <a:gd name="connsiteX4493" fmla="*/ 644832 w 2692741"/>
              <a:gd name="connsiteY4493" fmla="*/ 339727 h 2685325"/>
              <a:gd name="connsiteX4494" fmla="*/ 673083 w 2692741"/>
              <a:gd name="connsiteY4494" fmla="*/ 367979 h 2685325"/>
              <a:gd name="connsiteX4495" fmla="*/ 698012 w 2692741"/>
              <a:gd name="connsiteY4495" fmla="*/ 343050 h 2685325"/>
              <a:gd name="connsiteX4496" fmla="*/ 1606604 w 2692741"/>
              <a:gd name="connsiteY4496" fmla="*/ 314794 h 2685325"/>
              <a:gd name="connsiteX4497" fmla="*/ 1578352 w 2692741"/>
              <a:gd name="connsiteY4497" fmla="*/ 343046 h 2685325"/>
              <a:gd name="connsiteX4498" fmla="*/ 1606604 w 2692741"/>
              <a:gd name="connsiteY4498" fmla="*/ 371298 h 2685325"/>
              <a:gd name="connsiteX4499" fmla="*/ 1634856 w 2692741"/>
              <a:gd name="connsiteY4499" fmla="*/ 343046 h 2685325"/>
              <a:gd name="connsiteX4500" fmla="*/ 1086138 w 2692741"/>
              <a:gd name="connsiteY4500" fmla="*/ 314794 h 2685325"/>
              <a:gd name="connsiteX4501" fmla="*/ 1057886 w 2692741"/>
              <a:gd name="connsiteY4501" fmla="*/ 343046 h 2685325"/>
              <a:gd name="connsiteX4502" fmla="*/ 1086138 w 2692741"/>
              <a:gd name="connsiteY4502" fmla="*/ 371298 h 2685325"/>
              <a:gd name="connsiteX4503" fmla="*/ 1114389 w 2692741"/>
              <a:gd name="connsiteY4503" fmla="*/ 343046 h 2685325"/>
              <a:gd name="connsiteX4504" fmla="*/ 1398418 w 2692741"/>
              <a:gd name="connsiteY4504" fmla="*/ 314794 h 2685325"/>
              <a:gd name="connsiteX4505" fmla="*/ 1370166 w 2692741"/>
              <a:gd name="connsiteY4505" fmla="*/ 343046 h 2685325"/>
              <a:gd name="connsiteX4506" fmla="*/ 1398417 w 2692741"/>
              <a:gd name="connsiteY4506" fmla="*/ 371298 h 2685325"/>
              <a:gd name="connsiteX4507" fmla="*/ 1426669 w 2692741"/>
              <a:gd name="connsiteY4507" fmla="*/ 343046 h 2685325"/>
              <a:gd name="connsiteX4508" fmla="*/ 1918884 w 2692741"/>
              <a:gd name="connsiteY4508" fmla="*/ 314794 h 2685325"/>
              <a:gd name="connsiteX4509" fmla="*/ 1890632 w 2692741"/>
              <a:gd name="connsiteY4509" fmla="*/ 343046 h 2685325"/>
              <a:gd name="connsiteX4510" fmla="*/ 1918888 w 2692741"/>
              <a:gd name="connsiteY4510" fmla="*/ 371302 h 2685325"/>
              <a:gd name="connsiteX4511" fmla="*/ 1947139 w 2692741"/>
              <a:gd name="connsiteY4511" fmla="*/ 343050 h 2685325"/>
              <a:gd name="connsiteX4512" fmla="*/ 1294324 w 2692741"/>
              <a:gd name="connsiteY4512" fmla="*/ 314794 h 2685325"/>
              <a:gd name="connsiteX4513" fmla="*/ 1266073 w 2692741"/>
              <a:gd name="connsiteY4513" fmla="*/ 343046 h 2685325"/>
              <a:gd name="connsiteX4514" fmla="*/ 1294324 w 2692741"/>
              <a:gd name="connsiteY4514" fmla="*/ 371298 h 2685325"/>
              <a:gd name="connsiteX4515" fmla="*/ 1322576 w 2692741"/>
              <a:gd name="connsiteY4515" fmla="*/ 343046 h 2685325"/>
              <a:gd name="connsiteX4516" fmla="*/ 877951 w 2692741"/>
              <a:gd name="connsiteY4516" fmla="*/ 314794 h 2685325"/>
              <a:gd name="connsiteX4517" fmla="*/ 849700 w 2692741"/>
              <a:gd name="connsiteY4517" fmla="*/ 343046 h 2685325"/>
              <a:gd name="connsiteX4518" fmla="*/ 877951 w 2692741"/>
              <a:gd name="connsiteY4518" fmla="*/ 371297 h 2685325"/>
              <a:gd name="connsiteX4519" fmla="*/ 906203 w 2692741"/>
              <a:gd name="connsiteY4519" fmla="*/ 343046 h 2685325"/>
              <a:gd name="connsiteX4520" fmla="*/ 1814790 w 2692741"/>
              <a:gd name="connsiteY4520" fmla="*/ 314794 h 2685325"/>
              <a:gd name="connsiteX4521" fmla="*/ 1786539 w 2692741"/>
              <a:gd name="connsiteY4521" fmla="*/ 343046 h 2685325"/>
              <a:gd name="connsiteX4522" fmla="*/ 1814791 w 2692741"/>
              <a:gd name="connsiteY4522" fmla="*/ 371298 h 2685325"/>
              <a:gd name="connsiteX4523" fmla="*/ 1843042 w 2692741"/>
              <a:gd name="connsiteY4523" fmla="*/ 343046 h 2685325"/>
              <a:gd name="connsiteX4524" fmla="*/ 773858 w 2692741"/>
              <a:gd name="connsiteY4524" fmla="*/ 314794 h 2685325"/>
              <a:gd name="connsiteX4525" fmla="*/ 745602 w 2692741"/>
              <a:gd name="connsiteY4525" fmla="*/ 343050 h 2685325"/>
              <a:gd name="connsiteX4526" fmla="*/ 773854 w 2692741"/>
              <a:gd name="connsiteY4526" fmla="*/ 371302 h 2685325"/>
              <a:gd name="connsiteX4527" fmla="*/ 802110 w 2692741"/>
              <a:gd name="connsiteY4527" fmla="*/ 343046 h 2685325"/>
              <a:gd name="connsiteX4528" fmla="*/ 1710697 w 2692741"/>
              <a:gd name="connsiteY4528" fmla="*/ 314794 h 2685325"/>
              <a:gd name="connsiteX4529" fmla="*/ 1682446 w 2692741"/>
              <a:gd name="connsiteY4529" fmla="*/ 343046 h 2685325"/>
              <a:gd name="connsiteX4530" fmla="*/ 1710697 w 2692741"/>
              <a:gd name="connsiteY4530" fmla="*/ 371297 h 2685325"/>
              <a:gd name="connsiteX4531" fmla="*/ 1738949 w 2692741"/>
              <a:gd name="connsiteY4531" fmla="*/ 343046 h 2685325"/>
              <a:gd name="connsiteX4532" fmla="*/ 1190231 w 2692741"/>
              <a:gd name="connsiteY4532" fmla="*/ 314794 h 2685325"/>
              <a:gd name="connsiteX4533" fmla="*/ 1161979 w 2692741"/>
              <a:gd name="connsiteY4533" fmla="*/ 343046 h 2685325"/>
              <a:gd name="connsiteX4534" fmla="*/ 1190231 w 2692741"/>
              <a:gd name="connsiteY4534" fmla="*/ 371298 h 2685325"/>
              <a:gd name="connsiteX4535" fmla="*/ 1218483 w 2692741"/>
              <a:gd name="connsiteY4535" fmla="*/ 343046 h 2685325"/>
              <a:gd name="connsiteX4536" fmla="*/ 982044 w 2692741"/>
              <a:gd name="connsiteY4536" fmla="*/ 314794 h 2685325"/>
              <a:gd name="connsiteX4537" fmla="*/ 953793 w 2692741"/>
              <a:gd name="connsiteY4537" fmla="*/ 343046 h 2685325"/>
              <a:gd name="connsiteX4538" fmla="*/ 982044 w 2692741"/>
              <a:gd name="connsiteY4538" fmla="*/ 371298 h 2685325"/>
              <a:gd name="connsiteX4539" fmla="*/ 1010296 w 2692741"/>
              <a:gd name="connsiteY4539" fmla="*/ 343046 h 2685325"/>
              <a:gd name="connsiteX4540" fmla="*/ 1502511 w 2692741"/>
              <a:gd name="connsiteY4540" fmla="*/ 314794 h 2685325"/>
              <a:gd name="connsiteX4541" fmla="*/ 1474259 w 2692741"/>
              <a:gd name="connsiteY4541" fmla="*/ 343046 h 2685325"/>
              <a:gd name="connsiteX4542" fmla="*/ 1502511 w 2692741"/>
              <a:gd name="connsiteY4542" fmla="*/ 371298 h 2685325"/>
              <a:gd name="connsiteX4543" fmla="*/ 1530763 w 2692741"/>
              <a:gd name="connsiteY4543" fmla="*/ 343046 h 2685325"/>
              <a:gd name="connsiteX4544" fmla="*/ 48525 w 2692741"/>
              <a:gd name="connsiteY4544" fmla="*/ 311477 h 2685325"/>
              <a:gd name="connsiteX4545" fmla="*/ 20273 w 2692741"/>
              <a:gd name="connsiteY4545" fmla="*/ 339729 h 2685325"/>
              <a:gd name="connsiteX4546" fmla="*/ 48524 w 2692741"/>
              <a:gd name="connsiteY4546" fmla="*/ 367979 h 2685325"/>
              <a:gd name="connsiteX4547" fmla="*/ 76775 w 2692741"/>
              <a:gd name="connsiteY4547" fmla="*/ 339728 h 2685325"/>
              <a:gd name="connsiteX4548" fmla="*/ 2644216 w 2692741"/>
              <a:gd name="connsiteY4548" fmla="*/ 311477 h 2685325"/>
              <a:gd name="connsiteX4549" fmla="*/ 2615966 w 2692741"/>
              <a:gd name="connsiteY4549" fmla="*/ 339727 h 2685325"/>
              <a:gd name="connsiteX4550" fmla="*/ 2644217 w 2692741"/>
              <a:gd name="connsiteY4550" fmla="*/ 367979 h 2685325"/>
              <a:gd name="connsiteX4551" fmla="*/ 2672468 w 2692741"/>
              <a:gd name="connsiteY4551" fmla="*/ 339729 h 2685325"/>
              <a:gd name="connsiteX4552" fmla="*/ 2540124 w 2692741"/>
              <a:gd name="connsiteY4552" fmla="*/ 311476 h 2685325"/>
              <a:gd name="connsiteX4553" fmla="*/ 2511873 w 2692741"/>
              <a:gd name="connsiteY4553" fmla="*/ 339727 h 2685325"/>
              <a:gd name="connsiteX4554" fmla="*/ 2540124 w 2692741"/>
              <a:gd name="connsiteY4554" fmla="*/ 367979 h 2685325"/>
              <a:gd name="connsiteX4555" fmla="*/ 2568375 w 2692741"/>
              <a:gd name="connsiteY4555" fmla="*/ 339728 h 2685325"/>
              <a:gd name="connsiteX4556" fmla="*/ 152617 w 2692741"/>
              <a:gd name="connsiteY4556" fmla="*/ 311476 h 2685325"/>
              <a:gd name="connsiteX4557" fmla="*/ 124366 w 2692741"/>
              <a:gd name="connsiteY4557" fmla="*/ 339728 h 2685325"/>
              <a:gd name="connsiteX4558" fmla="*/ 152617 w 2692741"/>
              <a:gd name="connsiteY4558" fmla="*/ 367979 h 2685325"/>
              <a:gd name="connsiteX4559" fmla="*/ 180868 w 2692741"/>
              <a:gd name="connsiteY4559" fmla="*/ 339727 h 2685325"/>
              <a:gd name="connsiteX4560" fmla="*/ 256710 w 2692741"/>
              <a:gd name="connsiteY4560" fmla="*/ 311476 h 2685325"/>
              <a:gd name="connsiteX4561" fmla="*/ 228458 w 2692741"/>
              <a:gd name="connsiteY4561" fmla="*/ 339727 h 2685325"/>
              <a:gd name="connsiteX4562" fmla="*/ 256710 w 2692741"/>
              <a:gd name="connsiteY4562" fmla="*/ 367979 h 2685325"/>
              <a:gd name="connsiteX4563" fmla="*/ 284962 w 2692741"/>
              <a:gd name="connsiteY4563" fmla="*/ 339727 h 2685325"/>
              <a:gd name="connsiteX4564" fmla="*/ 2331938 w 2692741"/>
              <a:gd name="connsiteY4564" fmla="*/ 311476 h 2685325"/>
              <a:gd name="connsiteX4565" fmla="*/ 2303686 w 2692741"/>
              <a:gd name="connsiteY4565" fmla="*/ 339727 h 2685325"/>
              <a:gd name="connsiteX4566" fmla="*/ 2331938 w 2692741"/>
              <a:gd name="connsiteY4566" fmla="*/ 367979 h 2685325"/>
              <a:gd name="connsiteX4567" fmla="*/ 2360190 w 2692741"/>
              <a:gd name="connsiteY4567" fmla="*/ 339727 h 2685325"/>
              <a:gd name="connsiteX4568" fmla="*/ 568990 w 2692741"/>
              <a:gd name="connsiteY4568" fmla="*/ 311476 h 2685325"/>
              <a:gd name="connsiteX4569" fmla="*/ 540738 w 2692741"/>
              <a:gd name="connsiteY4569" fmla="*/ 339727 h 2685325"/>
              <a:gd name="connsiteX4570" fmla="*/ 568990 w 2692741"/>
              <a:gd name="connsiteY4570" fmla="*/ 367979 h 2685325"/>
              <a:gd name="connsiteX4571" fmla="*/ 597242 w 2692741"/>
              <a:gd name="connsiteY4571" fmla="*/ 339727 h 2685325"/>
              <a:gd name="connsiteX4572" fmla="*/ 464897 w 2692741"/>
              <a:gd name="connsiteY4572" fmla="*/ 311475 h 2685325"/>
              <a:gd name="connsiteX4573" fmla="*/ 436645 w 2692741"/>
              <a:gd name="connsiteY4573" fmla="*/ 339727 h 2685325"/>
              <a:gd name="connsiteX4574" fmla="*/ 464897 w 2692741"/>
              <a:gd name="connsiteY4574" fmla="*/ 367979 h 2685325"/>
              <a:gd name="connsiteX4575" fmla="*/ 493148 w 2692741"/>
              <a:gd name="connsiteY4575" fmla="*/ 339727 h 2685325"/>
              <a:gd name="connsiteX4576" fmla="*/ 2436031 w 2692741"/>
              <a:gd name="connsiteY4576" fmla="*/ 311475 h 2685325"/>
              <a:gd name="connsiteX4577" fmla="*/ 2407779 w 2692741"/>
              <a:gd name="connsiteY4577" fmla="*/ 339727 h 2685325"/>
              <a:gd name="connsiteX4578" fmla="*/ 2436031 w 2692741"/>
              <a:gd name="connsiteY4578" fmla="*/ 367979 h 2685325"/>
              <a:gd name="connsiteX4579" fmla="*/ 2464283 w 2692741"/>
              <a:gd name="connsiteY4579" fmla="*/ 339727 h 2685325"/>
              <a:gd name="connsiteX4580" fmla="*/ 360804 w 2692741"/>
              <a:gd name="connsiteY4580" fmla="*/ 311475 h 2685325"/>
              <a:gd name="connsiteX4581" fmla="*/ 332552 w 2692741"/>
              <a:gd name="connsiteY4581" fmla="*/ 339727 h 2685325"/>
              <a:gd name="connsiteX4582" fmla="*/ 360803 w 2692741"/>
              <a:gd name="connsiteY4582" fmla="*/ 367979 h 2685325"/>
              <a:gd name="connsiteX4583" fmla="*/ 389055 w 2692741"/>
              <a:gd name="connsiteY4583" fmla="*/ 339727 h 2685325"/>
              <a:gd name="connsiteX4584" fmla="*/ 2227845 w 2692741"/>
              <a:gd name="connsiteY4584" fmla="*/ 311475 h 2685325"/>
              <a:gd name="connsiteX4585" fmla="*/ 2199593 w 2692741"/>
              <a:gd name="connsiteY4585" fmla="*/ 339727 h 2685325"/>
              <a:gd name="connsiteX4586" fmla="*/ 2227844 w 2692741"/>
              <a:gd name="connsiteY4586" fmla="*/ 367979 h 2685325"/>
              <a:gd name="connsiteX4587" fmla="*/ 2256096 w 2692741"/>
              <a:gd name="connsiteY4587" fmla="*/ 339727 h 2685325"/>
              <a:gd name="connsiteX4588" fmla="*/ 2123751 w 2692741"/>
              <a:gd name="connsiteY4588" fmla="*/ 311475 h 2685325"/>
              <a:gd name="connsiteX4589" fmla="*/ 2095499 w 2692741"/>
              <a:gd name="connsiteY4589" fmla="*/ 339727 h 2685325"/>
              <a:gd name="connsiteX4590" fmla="*/ 2123751 w 2692741"/>
              <a:gd name="connsiteY4590" fmla="*/ 367979 h 2685325"/>
              <a:gd name="connsiteX4591" fmla="*/ 2152003 w 2692741"/>
              <a:gd name="connsiteY4591" fmla="*/ 339727 h 2685325"/>
              <a:gd name="connsiteX4592" fmla="*/ 2075028 w 2692741"/>
              <a:gd name="connsiteY4592" fmla="*/ 262752 h 2685325"/>
              <a:gd name="connsiteX4593" fmla="*/ 2046776 w 2692741"/>
              <a:gd name="connsiteY4593" fmla="*/ 291003 h 2685325"/>
              <a:gd name="connsiteX4594" fmla="*/ 2071705 w 2692741"/>
              <a:gd name="connsiteY4594" fmla="*/ 315932 h 2685325"/>
              <a:gd name="connsiteX4595" fmla="*/ 2099956 w 2692741"/>
              <a:gd name="connsiteY4595" fmla="*/ 287681 h 2685325"/>
              <a:gd name="connsiteX4596" fmla="*/ 617714 w 2692741"/>
              <a:gd name="connsiteY4596" fmla="*/ 262752 h 2685325"/>
              <a:gd name="connsiteX4597" fmla="*/ 592785 w 2692741"/>
              <a:gd name="connsiteY4597" fmla="*/ 287681 h 2685325"/>
              <a:gd name="connsiteX4598" fmla="*/ 621037 w 2692741"/>
              <a:gd name="connsiteY4598" fmla="*/ 315932 h 2685325"/>
              <a:gd name="connsiteX4599" fmla="*/ 645965 w 2692741"/>
              <a:gd name="connsiteY4599" fmla="*/ 291003 h 2685325"/>
              <a:gd name="connsiteX4600" fmla="*/ 1970930 w 2692741"/>
              <a:gd name="connsiteY4600" fmla="*/ 262748 h 2685325"/>
              <a:gd name="connsiteX4601" fmla="*/ 1942678 w 2692741"/>
              <a:gd name="connsiteY4601" fmla="*/ 291000 h 2685325"/>
              <a:gd name="connsiteX4602" fmla="*/ 1970934 w 2692741"/>
              <a:gd name="connsiteY4602" fmla="*/ 319255 h 2685325"/>
              <a:gd name="connsiteX4603" fmla="*/ 1999186 w 2692741"/>
              <a:gd name="connsiteY4603" fmla="*/ 291003 h 2685325"/>
              <a:gd name="connsiteX4604" fmla="*/ 1762744 w 2692741"/>
              <a:gd name="connsiteY4604" fmla="*/ 262748 h 2685325"/>
              <a:gd name="connsiteX4605" fmla="*/ 1734492 w 2692741"/>
              <a:gd name="connsiteY4605" fmla="*/ 290999 h 2685325"/>
              <a:gd name="connsiteX4606" fmla="*/ 1762744 w 2692741"/>
              <a:gd name="connsiteY4606" fmla="*/ 319251 h 2685325"/>
              <a:gd name="connsiteX4607" fmla="*/ 1790995 w 2692741"/>
              <a:gd name="connsiteY4607" fmla="*/ 290999 h 2685325"/>
              <a:gd name="connsiteX4608" fmla="*/ 1658651 w 2692741"/>
              <a:gd name="connsiteY4608" fmla="*/ 262748 h 2685325"/>
              <a:gd name="connsiteX4609" fmla="*/ 1630399 w 2692741"/>
              <a:gd name="connsiteY4609" fmla="*/ 290999 h 2685325"/>
              <a:gd name="connsiteX4610" fmla="*/ 1658651 w 2692741"/>
              <a:gd name="connsiteY4610" fmla="*/ 319251 h 2685325"/>
              <a:gd name="connsiteX4611" fmla="*/ 1686902 w 2692741"/>
              <a:gd name="connsiteY4611" fmla="*/ 290999 h 2685325"/>
              <a:gd name="connsiteX4612" fmla="*/ 1138184 w 2692741"/>
              <a:gd name="connsiteY4612" fmla="*/ 262748 h 2685325"/>
              <a:gd name="connsiteX4613" fmla="*/ 1109933 w 2692741"/>
              <a:gd name="connsiteY4613" fmla="*/ 290999 h 2685325"/>
              <a:gd name="connsiteX4614" fmla="*/ 1138184 w 2692741"/>
              <a:gd name="connsiteY4614" fmla="*/ 319251 h 2685325"/>
              <a:gd name="connsiteX4615" fmla="*/ 1166436 w 2692741"/>
              <a:gd name="connsiteY4615" fmla="*/ 290999 h 2685325"/>
              <a:gd name="connsiteX4616" fmla="*/ 929998 w 2692741"/>
              <a:gd name="connsiteY4616" fmla="*/ 262748 h 2685325"/>
              <a:gd name="connsiteX4617" fmla="*/ 901746 w 2692741"/>
              <a:gd name="connsiteY4617" fmla="*/ 290999 h 2685325"/>
              <a:gd name="connsiteX4618" fmla="*/ 929998 w 2692741"/>
              <a:gd name="connsiteY4618" fmla="*/ 319251 h 2685325"/>
              <a:gd name="connsiteX4619" fmla="*/ 958249 w 2692741"/>
              <a:gd name="connsiteY4619" fmla="*/ 290999 h 2685325"/>
              <a:gd name="connsiteX4620" fmla="*/ 1034091 w 2692741"/>
              <a:gd name="connsiteY4620" fmla="*/ 262748 h 2685325"/>
              <a:gd name="connsiteX4621" fmla="*/ 1005839 w 2692741"/>
              <a:gd name="connsiteY4621" fmla="*/ 290999 h 2685325"/>
              <a:gd name="connsiteX4622" fmla="*/ 1034091 w 2692741"/>
              <a:gd name="connsiteY4622" fmla="*/ 319251 h 2685325"/>
              <a:gd name="connsiteX4623" fmla="*/ 1062343 w 2692741"/>
              <a:gd name="connsiteY4623" fmla="*/ 290999 h 2685325"/>
              <a:gd name="connsiteX4624" fmla="*/ 721811 w 2692741"/>
              <a:gd name="connsiteY4624" fmla="*/ 262748 h 2685325"/>
              <a:gd name="connsiteX4625" fmla="*/ 693556 w 2692741"/>
              <a:gd name="connsiteY4625" fmla="*/ 291003 h 2685325"/>
              <a:gd name="connsiteX4626" fmla="*/ 721807 w 2692741"/>
              <a:gd name="connsiteY4626" fmla="*/ 319255 h 2685325"/>
              <a:gd name="connsiteX4627" fmla="*/ 750063 w 2692741"/>
              <a:gd name="connsiteY4627" fmla="*/ 290999 h 2685325"/>
              <a:gd name="connsiteX4628" fmla="*/ 1554557 w 2692741"/>
              <a:gd name="connsiteY4628" fmla="*/ 262748 h 2685325"/>
              <a:gd name="connsiteX4629" fmla="*/ 1526306 w 2692741"/>
              <a:gd name="connsiteY4629" fmla="*/ 290999 h 2685325"/>
              <a:gd name="connsiteX4630" fmla="*/ 1554557 w 2692741"/>
              <a:gd name="connsiteY4630" fmla="*/ 319251 h 2685325"/>
              <a:gd name="connsiteX4631" fmla="*/ 1582809 w 2692741"/>
              <a:gd name="connsiteY4631" fmla="*/ 290999 h 2685325"/>
              <a:gd name="connsiteX4632" fmla="*/ 1450464 w 2692741"/>
              <a:gd name="connsiteY4632" fmla="*/ 262748 h 2685325"/>
              <a:gd name="connsiteX4633" fmla="*/ 1422213 w 2692741"/>
              <a:gd name="connsiteY4633" fmla="*/ 290999 h 2685325"/>
              <a:gd name="connsiteX4634" fmla="*/ 1450464 w 2692741"/>
              <a:gd name="connsiteY4634" fmla="*/ 319251 h 2685325"/>
              <a:gd name="connsiteX4635" fmla="*/ 1478716 w 2692741"/>
              <a:gd name="connsiteY4635" fmla="*/ 290999 h 2685325"/>
              <a:gd name="connsiteX4636" fmla="*/ 1346371 w 2692741"/>
              <a:gd name="connsiteY4636" fmla="*/ 262748 h 2685325"/>
              <a:gd name="connsiteX4637" fmla="*/ 1318119 w 2692741"/>
              <a:gd name="connsiteY4637" fmla="*/ 290999 h 2685325"/>
              <a:gd name="connsiteX4638" fmla="*/ 1346371 w 2692741"/>
              <a:gd name="connsiteY4638" fmla="*/ 319251 h 2685325"/>
              <a:gd name="connsiteX4639" fmla="*/ 1374623 w 2692741"/>
              <a:gd name="connsiteY4639" fmla="*/ 290999 h 2685325"/>
              <a:gd name="connsiteX4640" fmla="*/ 1242277 w 2692741"/>
              <a:gd name="connsiteY4640" fmla="*/ 262748 h 2685325"/>
              <a:gd name="connsiteX4641" fmla="*/ 1214026 w 2692741"/>
              <a:gd name="connsiteY4641" fmla="*/ 290999 h 2685325"/>
              <a:gd name="connsiteX4642" fmla="*/ 1242278 w 2692741"/>
              <a:gd name="connsiteY4642" fmla="*/ 319251 h 2685325"/>
              <a:gd name="connsiteX4643" fmla="*/ 1270529 w 2692741"/>
              <a:gd name="connsiteY4643" fmla="*/ 290999 h 2685325"/>
              <a:gd name="connsiteX4644" fmla="*/ 1866837 w 2692741"/>
              <a:gd name="connsiteY4644" fmla="*/ 262747 h 2685325"/>
              <a:gd name="connsiteX4645" fmla="*/ 1838585 w 2692741"/>
              <a:gd name="connsiteY4645" fmla="*/ 290999 h 2685325"/>
              <a:gd name="connsiteX4646" fmla="*/ 1866837 w 2692741"/>
              <a:gd name="connsiteY4646" fmla="*/ 319251 h 2685325"/>
              <a:gd name="connsiteX4647" fmla="*/ 1895089 w 2692741"/>
              <a:gd name="connsiteY4647" fmla="*/ 290999 h 2685325"/>
              <a:gd name="connsiteX4648" fmla="*/ 825905 w 2692741"/>
              <a:gd name="connsiteY4648" fmla="*/ 262747 h 2685325"/>
              <a:gd name="connsiteX4649" fmla="*/ 797653 w 2692741"/>
              <a:gd name="connsiteY4649" fmla="*/ 290999 h 2685325"/>
              <a:gd name="connsiteX4650" fmla="*/ 825905 w 2692741"/>
              <a:gd name="connsiteY4650" fmla="*/ 319251 h 2685325"/>
              <a:gd name="connsiteX4651" fmla="*/ 854156 w 2692741"/>
              <a:gd name="connsiteY4651" fmla="*/ 290999 h 2685325"/>
              <a:gd name="connsiteX4652" fmla="*/ 2592170 w 2692741"/>
              <a:gd name="connsiteY4652" fmla="*/ 259430 h 2685325"/>
              <a:gd name="connsiteX4653" fmla="*/ 2563919 w 2692741"/>
              <a:gd name="connsiteY4653" fmla="*/ 287681 h 2685325"/>
              <a:gd name="connsiteX4654" fmla="*/ 2592171 w 2692741"/>
              <a:gd name="connsiteY4654" fmla="*/ 315932 h 2685325"/>
              <a:gd name="connsiteX4655" fmla="*/ 2620421 w 2692741"/>
              <a:gd name="connsiteY4655" fmla="*/ 287682 h 2685325"/>
              <a:gd name="connsiteX4656" fmla="*/ 100572 w 2692741"/>
              <a:gd name="connsiteY4656" fmla="*/ 259430 h 2685325"/>
              <a:gd name="connsiteX4657" fmla="*/ 72320 w 2692741"/>
              <a:gd name="connsiteY4657" fmla="*/ 287682 h 2685325"/>
              <a:gd name="connsiteX4658" fmla="*/ 100571 w 2692741"/>
              <a:gd name="connsiteY4658" fmla="*/ 315932 h 2685325"/>
              <a:gd name="connsiteX4659" fmla="*/ 128822 w 2692741"/>
              <a:gd name="connsiteY4659" fmla="*/ 287681 h 2685325"/>
              <a:gd name="connsiteX4660" fmla="*/ 204664 w 2692741"/>
              <a:gd name="connsiteY4660" fmla="*/ 259430 h 2685325"/>
              <a:gd name="connsiteX4661" fmla="*/ 176412 w 2692741"/>
              <a:gd name="connsiteY4661" fmla="*/ 287681 h 2685325"/>
              <a:gd name="connsiteX4662" fmla="*/ 204663 w 2692741"/>
              <a:gd name="connsiteY4662" fmla="*/ 315932 h 2685325"/>
              <a:gd name="connsiteX4663" fmla="*/ 232915 w 2692741"/>
              <a:gd name="connsiteY4663" fmla="*/ 287681 h 2685325"/>
              <a:gd name="connsiteX4664" fmla="*/ 2488077 w 2692741"/>
              <a:gd name="connsiteY4664" fmla="*/ 259429 h 2685325"/>
              <a:gd name="connsiteX4665" fmla="*/ 2459826 w 2692741"/>
              <a:gd name="connsiteY4665" fmla="*/ 287680 h 2685325"/>
              <a:gd name="connsiteX4666" fmla="*/ 2488078 w 2692741"/>
              <a:gd name="connsiteY4666" fmla="*/ 315932 h 2685325"/>
              <a:gd name="connsiteX4667" fmla="*/ 2516329 w 2692741"/>
              <a:gd name="connsiteY4667" fmla="*/ 287681 h 2685325"/>
              <a:gd name="connsiteX4668" fmla="*/ 2383985 w 2692741"/>
              <a:gd name="connsiteY4668" fmla="*/ 259429 h 2685325"/>
              <a:gd name="connsiteX4669" fmla="*/ 2355733 w 2692741"/>
              <a:gd name="connsiteY4669" fmla="*/ 287681 h 2685325"/>
              <a:gd name="connsiteX4670" fmla="*/ 2383984 w 2692741"/>
              <a:gd name="connsiteY4670" fmla="*/ 315932 h 2685325"/>
              <a:gd name="connsiteX4671" fmla="*/ 2412236 w 2692741"/>
              <a:gd name="connsiteY4671" fmla="*/ 287681 h 2685325"/>
              <a:gd name="connsiteX4672" fmla="*/ 516943 w 2692741"/>
              <a:gd name="connsiteY4672" fmla="*/ 259429 h 2685325"/>
              <a:gd name="connsiteX4673" fmla="*/ 488692 w 2692741"/>
              <a:gd name="connsiteY4673" fmla="*/ 287680 h 2685325"/>
              <a:gd name="connsiteX4674" fmla="*/ 516943 w 2692741"/>
              <a:gd name="connsiteY4674" fmla="*/ 315932 h 2685325"/>
              <a:gd name="connsiteX4675" fmla="*/ 545195 w 2692741"/>
              <a:gd name="connsiteY4675" fmla="*/ 287681 h 2685325"/>
              <a:gd name="connsiteX4676" fmla="*/ 412850 w 2692741"/>
              <a:gd name="connsiteY4676" fmla="*/ 259429 h 2685325"/>
              <a:gd name="connsiteX4677" fmla="*/ 384599 w 2692741"/>
              <a:gd name="connsiteY4677" fmla="*/ 287680 h 2685325"/>
              <a:gd name="connsiteX4678" fmla="*/ 412850 w 2692741"/>
              <a:gd name="connsiteY4678" fmla="*/ 315932 h 2685325"/>
              <a:gd name="connsiteX4679" fmla="*/ 441102 w 2692741"/>
              <a:gd name="connsiteY4679" fmla="*/ 287681 h 2685325"/>
              <a:gd name="connsiteX4680" fmla="*/ 308757 w 2692741"/>
              <a:gd name="connsiteY4680" fmla="*/ 259429 h 2685325"/>
              <a:gd name="connsiteX4681" fmla="*/ 280505 w 2692741"/>
              <a:gd name="connsiteY4681" fmla="*/ 287681 h 2685325"/>
              <a:gd name="connsiteX4682" fmla="*/ 308757 w 2692741"/>
              <a:gd name="connsiteY4682" fmla="*/ 315932 h 2685325"/>
              <a:gd name="connsiteX4683" fmla="*/ 337009 w 2692741"/>
              <a:gd name="connsiteY4683" fmla="*/ 287680 h 2685325"/>
              <a:gd name="connsiteX4684" fmla="*/ 2279891 w 2692741"/>
              <a:gd name="connsiteY4684" fmla="*/ 259429 h 2685325"/>
              <a:gd name="connsiteX4685" fmla="*/ 2251640 w 2692741"/>
              <a:gd name="connsiteY4685" fmla="*/ 287681 h 2685325"/>
              <a:gd name="connsiteX4686" fmla="*/ 2279891 w 2692741"/>
              <a:gd name="connsiteY4686" fmla="*/ 315932 h 2685325"/>
              <a:gd name="connsiteX4687" fmla="*/ 2308143 w 2692741"/>
              <a:gd name="connsiteY4687" fmla="*/ 287680 h 2685325"/>
              <a:gd name="connsiteX4688" fmla="*/ 2175798 w 2692741"/>
              <a:gd name="connsiteY4688" fmla="*/ 259428 h 2685325"/>
              <a:gd name="connsiteX4689" fmla="*/ 2147546 w 2692741"/>
              <a:gd name="connsiteY4689" fmla="*/ 287680 h 2685325"/>
              <a:gd name="connsiteX4690" fmla="*/ 2175798 w 2692741"/>
              <a:gd name="connsiteY4690" fmla="*/ 315932 h 2685325"/>
              <a:gd name="connsiteX4691" fmla="*/ 2204050 w 2692741"/>
              <a:gd name="connsiteY4691" fmla="*/ 287680 h 2685325"/>
              <a:gd name="connsiteX4692" fmla="*/ 565667 w 2692741"/>
              <a:gd name="connsiteY4692" fmla="*/ 210705 h 2685325"/>
              <a:gd name="connsiteX4693" fmla="*/ 540738 w 2692741"/>
              <a:gd name="connsiteY4693" fmla="*/ 235634 h 2685325"/>
              <a:gd name="connsiteX4694" fmla="*/ 568990 w 2692741"/>
              <a:gd name="connsiteY4694" fmla="*/ 263886 h 2685325"/>
              <a:gd name="connsiteX4695" fmla="*/ 593919 w 2692741"/>
              <a:gd name="connsiteY4695" fmla="*/ 238957 h 2685325"/>
              <a:gd name="connsiteX4696" fmla="*/ 2127074 w 2692741"/>
              <a:gd name="connsiteY4696" fmla="*/ 210705 h 2685325"/>
              <a:gd name="connsiteX4697" fmla="*/ 2098822 w 2692741"/>
              <a:gd name="connsiteY4697" fmla="*/ 238957 h 2685325"/>
              <a:gd name="connsiteX4698" fmla="*/ 2123751 w 2692741"/>
              <a:gd name="connsiteY4698" fmla="*/ 263886 h 2685325"/>
              <a:gd name="connsiteX4699" fmla="*/ 2152003 w 2692741"/>
              <a:gd name="connsiteY4699" fmla="*/ 235634 h 2685325"/>
              <a:gd name="connsiteX4700" fmla="*/ 1710697 w 2692741"/>
              <a:gd name="connsiteY4700" fmla="*/ 210701 h 2685325"/>
              <a:gd name="connsiteX4701" fmla="*/ 1682446 w 2692741"/>
              <a:gd name="connsiteY4701" fmla="*/ 238953 h 2685325"/>
              <a:gd name="connsiteX4702" fmla="*/ 1710697 w 2692741"/>
              <a:gd name="connsiteY4702" fmla="*/ 267204 h 2685325"/>
              <a:gd name="connsiteX4703" fmla="*/ 1738949 w 2692741"/>
              <a:gd name="connsiteY4703" fmla="*/ 238953 h 2685325"/>
              <a:gd name="connsiteX4704" fmla="*/ 982044 w 2692741"/>
              <a:gd name="connsiteY4704" fmla="*/ 210701 h 2685325"/>
              <a:gd name="connsiteX4705" fmla="*/ 953793 w 2692741"/>
              <a:gd name="connsiteY4705" fmla="*/ 238953 h 2685325"/>
              <a:gd name="connsiteX4706" fmla="*/ 982044 w 2692741"/>
              <a:gd name="connsiteY4706" fmla="*/ 267204 h 2685325"/>
              <a:gd name="connsiteX4707" fmla="*/ 1010296 w 2692741"/>
              <a:gd name="connsiteY4707" fmla="*/ 238953 h 2685325"/>
              <a:gd name="connsiteX4708" fmla="*/ 1502511 w 2692741"/>
              <a:gd name="connsiteY4708" fmla="*/ 210701 h 2685325"/>
              <a:gd name="connsiteX4709" fmla="*/ 1474259 w 2692741"/>
              <a:gd name="connsiteY4709" fmla="*/ 238953 h 2685325"/>
              <a:gd name="connsiteX4710" fmla="*/ 1502511 w 2692741"/>
              <a:gd name="connsiteY4710" fmla="*/ 267204 h 2685325"/>
              <a:gd name="connsiteX4711" fmla="*/ 1530762 w 2692741"/>
              <a:gd name="connsiteY4711" fmla="*/ 238953 h 2685325"/>
              <a:gd name="connsiteX4712" fmla="*/ 1190231 w 2692741"/>
              <a:gd name="connsiteY4712" fmla="*/ 210701 h 2685325"/>
              <a:gd name="connsiteX4713" fmla="*/ 1161979 w 2692741"/>
              <a:gd name="connsiteY4713" fmla="*/ 238953 h 2685325"/>
              <a:gd name="connsiteX4714" fmla="*/ 1190231 w 2692741"/>
              <a:gd name="connsiteY4714" fmla="*/ 267204 h 2685325"/>
              <a:gd name="connsiteX4715" fmla="*/ 1218483 w 2692741"/>
              <a:gd name="connsiteY4715" fmla="*/ 238953 h 2685325"/>
              <a:gd name="connsiteX4716" fmla="*/ 2022977 w 2692741"/>
              <a:gd name="connsiteY4716" fmla="*/ 210701 h 2685325"/>
              <a:gd name="connsiteX4717" fmla="*/ 1994725 w 2692741"/>
              <a:gd name="connsiteY4717" fmla="*/ 238953 h 2685325"/>
              <a:gd name="connsiteX4718" fmla="*/ 2022981 w 2692741"/>
              <a:gd name="connsiteY4718" fmla="*/ 267208 h 2685325"/>
              <a:gd name="connsiteX4719" fmla="*/ 2051233 w 2692741"/>
              <a:gd name="connsiteY4719" fmla="*/ 238957 h 2685325"/>
              <a:gd name="connsiteX4720" fmla="*/ 773858 w 2692741"/>
              <a:gd name="connsiteY4720" fmla="*/ 210701 h 2685325"/>
              <a:gd name="connsiteX4721" fmla="*/ 745606 w 2692741"/>
              <a:gd name="connsiteY4721" fmla="*/ 238953 h 2685325"/>
              <a:gd name="connsiteX4722" fmla="*/ 773858 w 2692741"/>
              <a:gd name="connsiteY4722" fmla="*/ 267204 h 2685325"/>
              <a:gd name="connsiteX4723" fmla="*/ 802110 w 2692741"/>
              <a:gd name="connsiteY4723" fmla="*/ 238953 h 2685325"/>
              <a:gd name="connsiteX4724" fmla="*/ 1814790 w 2692741"/>
              <a:gd name="connsiteY4724" fmla="*/ 210701 h 2685325"/>
              <a:gd name="connsiteX4725" fmla="*/ 1786539 w 2692741"/>
              <a:gd name="connsiteY4725" fmla="*/ 238953 h 2685325"/>
              <a:gd name="connsiteX4726" fmla="*/ 1814790 w 2692741"/>
              <a:gd name="connsiteY4726" fmla="*/ 267204 h 2685325"/>
              <a:gd name="connsiteX4727" fmla="*/ 1843042 w 2692741"/>
              <a:gd name="connsiteY4727" fmla="*/ 238952 h 2685325"/>
              <a:gd name="connsiteX4728" fmla="*/ 1086138 w 2692741"/>
              <a:gd name="connsiteY4728" fmla="*/ 210701 h 2685325"/>
              <a:gd name="connsiteX4729" fmla="*/ 1057886 w 2692741"/>
              <a:gd name="connsiteY4729" fmla="*/ 238953 h 2685325"/>
              <a:gd name="connsiteX4730" fmla="*/ 1086138 w 2692741"/>
              <a:gd name="connsiteY4730" fmla="*/ 267204 h 2685325"/>
              <a:gd name="connsiteX4731" fmla="*/ 1114389 w 2692741"/>
              <a:gd name="connsiteY4731" fmla="*/ 238953 h 2685325"/>
              <a:gd name="connsiteX4732" fmla="*/ 1918883 w 2692741"/>
              <a:gd name="connsiteY4732" fmla="*/ 210701 h 2685325"/>
              <a:gd name="connsiteX4733" fmla="*/ 1890632 w 2692741"/>
              <a:gd name="connsiteY4733" fmla="*/ 238953 h 2685325"/>
              <a:gd name="connsiteX4734" fmla="*/ 1918884 w 2692741"/>
              <a:gd name="connsiteY4734" fmla="*/ 267205 h 2685325"/>
              <a:gd name="connsiteX4735" fmla="*/ 1947135 w 2692741"/>
              <a:gd name="connsiteY4735" fmla="*/ 238953 h 2685325"/>
              <a:gd name="connsiteX4736" fmla="*/ 1606604 w 2692741"/>
              <a:gd name="connsiteY4736" fmla="*/ 210701 h 2685325"/>
              <a:gd name="connsiteX4737" fmla="*/ 1578352 w 2692741"/>
              <a:gd name="connsiteY4737" fmla="*/ 238953 h 2685325"/>
              <a:gd name="connsiteX4738" fmla="*/ 1606604 w 2692741"/>
              <a:gd name="connsiteY4738" fmla="*/ 267204 h 2685325"/>
              <a:gd name="connsiteX4739" fmla="*/ 1634856 w 2692741"/>
              <a:gd name="connsiteY4739" fmla="*/ 238953 h 2685325"/>
              <a:gd name="connsiteX4740" fmla="*/ 877951 w 2692741"/>
              <a:gd name="connsiteY4740" fmla="*/ 210701 h 2685325"/>
              <a:gd name="connsiteX4741" fmla="*/ 849699 w 2692741"/>
              <a:gd name="connsiteY4741" fmla="*/ 238953 h 2685325"/>
              <a:gd name="connsiteX4742" fmla="*/ 877951 w 2692741"/>
              <a:gd name="connsiteY4742" fmla="*/ 267204 h 2685325"/>
              <a:gd name="connsiteX4743" fmla="*/ 906203 w 2692741"/>
              <a:gd name="connsiteY4743" fmla="*/ 238953 h 2685325"/>
              <a:gd name="connsiteX4744" fmla="*/ 669765 w 2692741"/>
              <a:gd name="connsiteY4744" fmla="*/ 210701 h 2685325"/>
              <a:gd name="connsiteX4745" fmla="*/ 641509 w 2692741"/>
              <a:gd name="connsiteY4745" fmla="*/ 238957 h 2685325"/>
              <a:gd name="connsiteX4746" fmla="*/ 669760 w 2692741"/>
              <a:gd name="connsiteY4746" fmla="*/ 267208 h 2685325"/>
              <a:gd name="connsiteX4747" fmla="*/ 698016 w 2692741"/>
              <a:gd name="connsiteY4747" fmla="*/ 238953 h 2685325"/>
              <a:gd name="connsiteX4748" fmla="*/ 1294324 w 2692741"/>
              <a:gd name="connsiteY4748" fmla="*/ 210701 h 2685325"/>
              <a:gd name="connsiteX4749" fmla="*/ 1266072 w 2692741"/>
              <a:gd name="connsiteY4749" fmla="*/ 238953 h 2685325"/>
              <a:gd name="connsiteX4750" fmla="*/ 1294324 w 2692741"/>
              <a:gd name="connsiteY4750" fmla="*/ 267204 h 2685325"/>
              <a:gd name="connsiteX4751" fmla="*/ 1322576 w 2692741"/>
              <a:gd name="connsiteY4751" fmla="*/ 238953 h 2685325"/>
              <a:gd name="connsiteX4752" fmla="*/ 1398418 w 2692741"/>
              <a:gd name="connsiteY4752" fmla="*/ 210701 h 2685325"/>
              <a:gd name="connsiteX4753" fmla="*/ 1370166 w 2692741"/>
              <a:gd name="connsiteY4753" fmla="*/ 238953 h 2685325"/>
              <a:gd name="connsiteX4754" fmla="*/ 1398418 w 2692741"/>
              <a:gd name="connsiteY4754" fmla="*/ 267204 h 2685325"/>
              <a:gd name="connsiteX4755" fmla="*/ 1426669 w 2692741"/>
              <a:gd name="connsiteY4755" fmla="*/ 238953 h 2685325"/>
              <a:gd name="connsiteX4756" fmla="*/ 152618 w 2692741"/>
              <a:gd name="connsiteY4756" fmla="*/ 207384 h 2685325"/>
              <a:gd name="connsiteX4757" fmla="*/ 124366 w 2692741"/>
              <a:gd name="connsiteY4757" fmla="*/ 235636 h 2685325"/>
              <a:gd name="connsiteX4758" fmla="*/ 152617 w 2692741"/>
              <a:gd name="connsiteY4758" fmla="*/ 263886 h 2685325"/>
              <a:gd name="connsiteX4759" fmla="*/ 180869 w 2692741"/>
              <a:gd name="connsiteY4759" fmla="*/ 235634 h 2685325"/>
              <a:gd name="connsiteX4760" fmla="*/ 2540123 w 2692741"/>
              <a:gd name="connsiteY4760" fmla="*/ 207384 h 2685325"/>
              <a:gd name="connsiteX4761" fmla="*/ 2511872 w 2692741"/>
              <a:gd name="connsiteY4761" fmla="*/ 235634 h 2685325"/>
              <a:gd name="connsiteX4762" fmla="*/ 2540124 w 2692741"/>
              <a:gd name="connsiteY4762" fmla="*/ 263886 h 2685325"/>
              <a:gd name="connsiteX4763" fmla="*/ 2568375 w 2692741"/>
              <a:gd name="connsiteY4763" fmla="*/ 235635 h 2685325"/>
              <a:gd name="connsiteX4764" fmla="*/ 2644217 w 2692741"/>
              <a:gd name="connsiteY4764" fmla="*/ 207383 h 2685325"/>
              <a:gd name="connsiteX4765" fmla="*/ 2615965 w 2692741"/>
              <a:gd name="connsiteY4765" fmla="*/ 235635 h 2685325"/>
              <a:gd name="connsiteX4766" fmla="*/ 2644217 w 2692741"/>
              <a:gd name="connsiteY4766" fmla="*/ 263886 h 2685325"/>
              <a:gd name="connsiteX4767" fmla="*/ 2672468 w 2692741"/>
              <a:gd name="connsiteY4767" fmla="*/ 235635 h 2685325"/>
              <a:gd name="connsiteX4768" fmla="*/ 48524 w 2692741"/>
              <a:gd name="connsiteY4768" fmla="*/ 207383 h 2685325"/>
              <a:gd name="connsiteX4769" fmla="*/ 20273 w 2692741"/>
              <a:gd name="connsiteY4769" fmla="*/ 235635 h 2685325"/>
              <a:gd name="connsiteX4770" fmla="*/ 48524 w 2692741"/>
              <a:gd name="connsiteY4770" fmla="*/ 263886 h 2685325"/>
              <a:gd name="connsiteX4771" fmla="*/ 76776 w 2692741"/>
              <a:gd name="connsiteY4771" fmla="*/ 235635 h 2685325"/>
              <a:gd name="connsiteX4772" fmla="*/ 2436031 w 2692741"/>
              <a:gd name="connsiteY4772" fmla="*/ 207383 h 2685325"/>
              <a:gd name="connsiteX4773" fmla="*/ 2407780 w 2692741"/>
              <a:gd name="connsiteY4773" fmla="*/ 235634 h 2685325"/>
              <a:gd name="connsiteX4774" fmla="*/ 2436031 w 2692741"/>
              <a:gd name="connsiteY4774" fmla="*/ 263886 h 2685325"/>
              <a:gd name="connsiteX4775" fmla="*/ 2464282 w 2692741"/>
              <a:gd name="connsiteY4775" fmla="*/ 235635 h 2685325"/>
              <a:gd name="connsiteX4776" fmla="*/ 256711 w 2692741"/>
              <a:gd name="connsiteY4776" fmla="*/ 207383 h 2685325"/>
              <a:gd name="connsiteX4777" fmla="*/ 228459 w 2692741"/>
              <a:gd name="connsiteY4777" fmla="*/ 235635 h 2685325"/>
              <a:gd name="connsiteX4778" fmla="*/ 256710 w 2692741"/>
              <a:gd name="connsiteY4778" fmla="*/ 263886 h 2685325"/>
              <a:gd name="connsiteX4779" fmla="*/ 284962 w 2692741"/>
              <a:gd name="connsiteY4779" fmla="*/ 235634 h 2685325"/>
              <a:gd name="connsiteX4780" fmla="*/ 464897 w 2692741"/>
              <a:gd name="connsiteY4780" fmla="*/ 207382 h 2685325"/>
              <a:gd name="connsiteX4781" fmla="*/ 436645 w 2692741"/>
              <a:gd name="connsiteY4781" fmla="*/ 235634 h 2685325"/>
              <a:gd name="connsiteX4782" fmla="*/ 464897 w 2692741"/>
              <a:gd name="connsiteY4782" fmla="*/ 263886 h 2685325"/>
              <a:gd name="connsiteX4783" fmla="*/ 493148 w 2692741"/>
              <a:gd name="connsiteY4783" fmla="*/ 235634 h 2685325"/>
              <a:gd name="connsiteX4784" fmla="*/ 360803 w 2692741"/>
              <a:gd name="connsiteY4784" fmla="*/ 207382 h 2685325"/>
              <a:gd name="connsiteX4785" fmla="*/ 332552 w 2692741"/>
              <a:gd name="connsiteY4785" fmla="*/ 235634 h 2685325"/>
              <a:gd name="connsiteX4786" fmla="*/ 360804 w 2692741"/>
              <a:gd name="connsiteY4786" fmla="*/ 263885 h 2685325"/>
              <a:gd name="connsiteX4787" fmla="*/ 389055 w 2692741"/>
              <a:gd name="connsiteY4787" fmla="*/ 235634 h 2685325"/>
              <a:gd name="connsiteX4788" fmla="*/ 2331938 w 2692741"/>
              <a:gd name="connsiteY4788" fmla="*/ 207382 h 2685325"/>
              <a:gd name="connsiteX4789" fmla="*/ 2303686 w 2692741"/>
              <a:gd name="connsiteY4789" fmla="*/ 235634 h 2685325"/>
              <a:gd name="connsiteX4790" fmla="*/ 2331938 w 2692741"/>
              <a:gd name="connsiteY4790" fmla="*/ 263886 h 2685325"/>
              <a:gd name="connsiteX4791" fmla="*/ 2360189 w 2692741"/>
              <a:gd name="connsiteY4791" fmla="*/ 235634 h 2685325"/>
              <a:gd name="connsiteX4792" fmla="*/ 2227844 w 2692741"/>
              <a:gd name="connsiteY4792" fmla="*/ 207382 h 2685325"/>
              <a:gd name="connsiteX4793" fmla="*/ 2199593 w 2692741"/>
              <a:gd name="connsiteY4793" fmla="*/ 235634 h 2685325"/>
              <a:gd name="connsiteX4794" fmla="*/ 2227845 w 2692741"/>
              <a:gd name="connsiteY4794" fmla="*/ 263886 h 2685325"/>
              <a:gd name="connsiteX4795" fmla="*/ 2256096 w 2692741"/>
              <a:gd name="connsiteY4795" fmla="*/ 235634 h 2685325"/>
              <a:gd name="connsiteX4796" fmla="*/ 513621 w 2692741"/>
              <a:gd name="connsiteY4796" fmla="*/ 158658 h 2685325"/>
              <a:gd name="connsiteX4797" fmla="*/ 488692 w 2692741"/>
              <a:gd name="connsiteY4797" fmla="*/ 183587 h 2685325"/>
              <a:gd name="connsiteX4798" fmla="*/ 516943 w 2692741"/>
              <a:gd name="connsiteY4798" fmla="*/ 211839 h 2685325"/>
              <a:gd name="connsiteX4799" fmla="*/ 541872 w 2692741"/>
              <a:gd name="connsiteY4799" fmla="*/ 186910 h 2685325"/>
              <a:gd name="connsiteX4800" fmla="*/ 2179121 w 2692741"/>
              <a:gd name="connsiteY4800" fmla="*/ 158658 h 2685325"/>
              <a:gd name="connsiteX4801" fmla="*/ 2150869 w 2692741"/>
              <a:gd name="connsiteY4801" fmla="*/ 186910 h 2685325"/>
              <a:gd name="connsiteX4802" fmla="*/ 2175798 w 2692741"/>
              <a:gd name="connsiteY4802" fmla="*/ 211839 h 2685325"/>
              <a:gd name="connsiteX4803" fmla="*/ 2204050 w 2692741"/>
              <a:gd name="connsiteY4803" fmla="*/ 183587 h 2685325"/>
              <a:gd name="connsiteX4804" fmla="*/ 1762744 w 2692741"/>
              <a:gd name="connsiteY4804" fmla="*/ 158654 h 2685325"/>
              <a:gd name="connsiteX4805" fmla="*/ 1734492 w 2692741"/>
              <a:gd name="connsiteY4805" fmla="*/ 186906 h 2685325"/>
              <a:gd name="connsiteX4806" fmla="*/ 1762744 w 2692741"/>
              <a:gd name="connsiteY4806" fmla="*/ 215158 h 2685325"/>
              <a:gd name="connsiteX4807" fmla="*/ 1790996 w 2692741"/>
              <a:gd name="connsiteY4807" fmla="*/ 186906 h 2685325"/>
              <a:gd name="connsiteX4808" fmla="*/ 1034091 w 2692741"/>
              <a:gd name="connsiteY4808" fmla="*/ 158654 h 2685325"/>
              <a:gd name="connsiteX4809" fmla="*/ 1005839 w 2692741"/>
              <a:gd name="connsiteY4809" fmla="*/ 186906 h 2685325"/>
              <a:gd name="connsiteX4810" fmla="*/ 1034091 w 2692741"/>
              <a:gd name="connsiteY4810" fmla="*/ 215158 h 2685325"/>
              <a:gd name="connsiteX4811" fmla="*/ 1062343 w 2692741"/>
              <a:gd name="connsiteY4811" fmla="*/ 186906 h 2685325"/>
              <a:gd name="connsiteX4812" fmla="*/ 1658651 w 2692741"/>
              <a:gd name="connsiteY4812" fmla="*/ 158654 h 2685325"/>
              <a:gd name="connsiteX4813" fmla="*/ 1630399 w 2692741"/>
              <a:gd name="connsiteY4813" fmla="*/ 186906 h 2685325"/>
              <a:gd name="connsiteX4814" fmla="*/ 1658651 w 2692741"/>
              <a:gd name="connsiteY4814" fmla="*/ 215158 h 2685325"/>
              <a:gd name="connsiteX4815" fmla="*/ 1686902 w 2692741"/>
              <a:gd name="connsiteY4815" fmla="*/ 186906 h 2685325"/>
              <a:gd name="connsiteX4816" fmla="*/ 929998 w 2692741"/>
              <a:gd name="connsiteY4816" fmla="*/ 158654 h 2685325"/>
              <a:gd name="connsiteX4817" fmla="*/ 901746 w 2692741"/>
              <a:gd name="connsiteY4817" fmla="*/ 186906 h 2685325"/>
              <a:gd name="connsiteX4818" fmla="*/ 929998 w 2692741"/>
              <a:gd name="connsiteY4818" fmla="*/ 215158 h 2685325"/>
              <a:gd name="connsiteX4819" fmla="*/ 958249 w 2692741"/>
              <a:gd name="connsiteY4819" fmla="*/ 186906 h 2685325"/>
              <a:gd name="connsiteX4820" fmla="*/ 1866837 w 2692741"/>
              <a:gd name="connsiteY4820" fmla="*/ 158654 h 2685325"/>
              <a:gd name="connsiteX4821" fmla="*/ 1838585 w 2692741"/>
              <a:gd name="connsiteY4821" fmla="*/ 186906 h 2685325"/>
              <a:gd name="connsiteX4822" fmla="*/ 1866837 w 2692741"/>
              <a:gd name="connsiteY4822" fmla="*/ 215158 h 2685325"/>
              <a:gd name="connsiteX4823" fmla="*/ 1895088 w 2692741"/>
              <a:gd name="connsiteY4823" fmla="*/ 186906 h 2685325"/>
              <a:gd name="connsiteX4824" fmla="*/ 1554558 w 2692741"/>
              <a:gd name="connsiteY4824" fmla="*/ 158654 h 2685325"/>
              <a:gd name="connsiteX4825" fmla="*/ 1526306 w 2692741"/>
              <a:gd name="connsiteY4825" fmla="*/ 186906 h 2685325"/>
              <a:gd name="connsiteX4826" fmla="*/ 1554557 w 2692741"/>
              <a:gd name="connsiteY4826" fmla="*/ 215158 h 2685325"/>
              <a:gd name="connsiteX4827" fmla="*/ 1582809 w 2692741"/>
              <a:gd name="connsiteY4827" fmla="*/ 186906 h 2685325"/>
              <a:gd name="connsiteX4828" fmla="*/ 1242278 w 2692741"/>
              <a:gd name="connsiteY4828" fmla="*/ 158654 h 2685325"/>
              <a:gd name="connsiteX4829" fmla="*/ 1214026 w 2692741"/>
              <a:gd name="connsiteY4829" fmla="*/ 186906 h 2685325"/>
              <a:gd name="connsiteX4830" fmla="*/ 1242278 w 2692741"/>
              <a:gd name="connsiteY4830" fmla="*/ 215158 h 2685325"/>
              <a:gd name="connsiteX4831" fmla="*/ 1270529 w 2692741"/>
              <a:gd name="connsiteY4831" fmla="*/ 186906 h 2685325"/>
              <a:gd name="connsiteX4832" fmla="*/ 1138184 w 2692741"/>
              <a:gd name="connsiteY4832" fmla="*/ 158654 h 2685325"/>
              <a:gd name="connsiteX4833" fmla="*/ 1109933 w 2692741"/>
              <a:gd name="connsiteY4833" fmla="*/ 186906 h 2685325"/>
              <a:gd name="connsiteX4834" fmla="*/ 1138184 w 2692741"/>
              <a:gd name="connsiteY4834" fmla="*/ 215158 h 2685325"/>
              <a:gd name="connsiteX4835" fmla="*/ 1166436 w 2692741"/>
              <a:gd name="connsiteY4835" fmla="*/ 186906 h 2685325"/>
              <a:gd name="connsiteX4836" fmla="*/ 825905 w 2692741"/>
              <a:gd name="connsiteY4836" fmla="*/ 158654 h 2685325"/>
              <a:gd name="connsiteX4837" fmla="*/ 797653 w 2692741"/>
              <a:gd name="connsiteY4837" fmla="*/ 186906 h 2685325"/>
              <a:gd name="connsiteX4838" fmla="*/ 825905 w 2692741"/>
              <a:gd name="connsiteY4838" fmla="*/ 215158 h 2685325"/>
              <a:gd name="connsiteX4839" fmla="*/ 854156 w 2692741"/>
              <a:gd name="connsiteY4839" fmla="*/ 186906 h 2685325"/>
              <a:gd name="connsiteX4840" fmla="*/ 1450464 w 2692741"/>
              <a:gd name="connsiteY4840" fmla="*/ 158654 h 2685325"/>
              <a:gd name="connsiteX4841" fmla="*/ 1422212 w 2692741"/>
              <a:gd name="connsiteY4841" fmla="*/ 186906 h 2685325"/>
              <a:gd name="connsiteX4842" fmla="*/ 1450464 w 2692741"/>
              <a:gd name="connsiteY4842" fmla="*/ 215158 h 2685325"/>
              <a:gd name="connsiteX4843" fmla="*/ 1478716 w 2692741"/>
              <a:gd name="connsiteY4843" fmla="*/ 186906 h 2685325"/>
              <a:gd name="connsiteX4844" fmla="*/ 617718 w 2692741"/>
              <a:gd name="connsiteY4844" fmla="*/ 158654 h 2685325"/>
              <a:gd name="connsiteX4845" fmla="*/ 589462 w 2692741"/>
              <a:gd name="connsiteY4845" fmla="*/ 186910 h 2685325"/>
              <a:gd name="connsiteX4846" fmla="*/ 617714 w 2692741"/>
              <a:gd name="connsiteY4846" fmla="*/ 215162 h 2685325"/>
              <a:gd name="connsiteX4847" fmla="*/ 645970 w 2692741"/>
              <a:gd name="connsiteY4847" fmla="*/ 186906 h 2685325"/>
              <a:gd name="connsiteX4848" fmla="*/ 2075024 w 2692741"/>
              <a:gd name="connsiteY4848" fmla="*/ 158654 h 2685325"/>
              <a:gd name="connsiteX4849" fmla="*/ 2046772 w 2692741"/>
              <a:gd name="connsiteY4849" fmla="*/ 186906 h 2685325"/>
              <a:gd name="connsiteX4850" fmla="*/ 2075027 w 2692741"/>
              <a:gd name="connsiteY4850" fmla="*/ 215162 h 2685325"/>
              <a:gd name="connsiteX4851" fmla="*/ 2103279 w 2692741"/>
              <a:gd name="connsiteY4851" fmla="*/ 186910 h 2685325"/>
              <a:gd name="connsiteX4852" fmla="*/ 1970930 w 2692741"/>
              <a:gd name="connsiteY4852" fmla="*/ 158654 h 2685325"/>
              <a:gd name="connsiteX4853" fmla="*/ 1942678 w 2692741"/>
              <a:gd name="connsiteY4853" fmla="*/ 186906 h 2685325"/>
              <a:gd name="connsiteX4854" fmla="*/ 1970930 w 2692741"/>
              <a:gd name="connsiteY4854" fmla="*/ 215158 h 2685325"/>
              <a:gd name="connsiteX4855" fmla="*/ 1999182 w 2692741"/>
              <a:gd name="connsiteY4855" fmla="*/ 186906 h 2685325"/>
              <a:gd name="connsiteX4856" fmla="*/ 721811 w 2692741"/>
              <a:gd name="connsiteY4856" fmla="*/ 158654 h 2685325"/>
              <a:gd name="connsiteX4857" fmla="*/ 693560 w 2692741"/>
              <a:gd name="connsiteY4857" fmla="*/ 186906 h 2685325"/>
              <a:gd name="connsiteX4858" fmla="*/ 721811 w 2692741"/>
              <a:gd name="connsiteY4858" fmla="*/ 215158 h 2685325"/>
              <a:gd name="connsiteX4859" fmla="*/ 750063 w 2692741"/>
              <a:gd name="connsiteY4859" fmla="*/ 186906 h 2685325"/>
              <a:gd name="connsiteX4860" fmla="*/ 1346371 w 2692741"/>
              <a:gd name="connsiteY4860" fmla="*/ 158654 h 2685325"/>
              <a:gd name="connsiteX4861" fmla="*/ 1318119 w 2692741"/>
              <a:gd name="connsiteY4861" fmla="*/ 186906 h 2685325"/>
              <a:gd name="connsiteX4862" fmla="*/ 1346371 w 2692741"/>
              <a:gd name="connsiteY4862" fmla="*/ 215158 h 2685325"/>
              <a:gd name="connsiteX4863" fmla="*/ 1374623 w 2692741"/>
              <a:gd name="connsiteY4863" fmla="*/ 186906 h 2685325"/>
              <a:gd name="connsiteX4864" fmla="*/ 2488077 w 2692741"/>
              <a:gd name="connsiteY4864" fmla="*/ 155337 h 2685325"/>
              <a:gd name="connsiteX4865" fmla="*/ 2459826 w 2692741"/>
              <a:gd name="connsiteY4865" fmla="*/ 183588 h 2685325"/>
              <a:gd name="connsiteX4866" fmla="*/ 2488077 w 2692741"/>
              <a:gd name="connsiteY4866" fmla="*/ 211839 h 2685325"/>
              <a:gd name="connsiteX4867" fmla="*/ 2516328 w 2692741"/>
              <a:gd name="connsiteY4867" fmla="*/ 183589 h 2685325"/>
              <a:gd name="connsiteX4868" fmla="*/ 204665 w 2692741"/>
              <a:gd name="connsiteY4868" fmla="*/ 155337 h 2685325"/>
              <a:gd name="connsiteX4869" fmla="*/ 176413 w 2692741"/>
              <a:gd name="connsiteY4869" fmla="*/ 183589 h 2685325"/>
              <a:gd name="connsiteX4870" fmla="*/ 204664 w 2692741"/>
              <a:gd name="connsiteY4870" fmla="*/ 211839 h 2685325"/>
              <a:gd name="connsiteX4871" fmla="*/ 232916 w 2692741"/>
              <a:gd name="connsiteY4871" fmla="*/ 183587 h 2685325"/>
              <a:gd name="connsiteX4872" fmla="*/ 100571 w 2692741"/>
              <a:gd name="connsiteY4872" fmla="*/ 155337 h 2685325"/>
              <a:gd name="connsiteX4873" fmla="*/ 72319 w 2692741"/>
              <a:gd name="connsiteY4873" fmla="*/ 183588 h 2685325"/>
              <a:gd name="connsiteX4874" fmla="*/ 100571 w 2692741"/>
              <a:gd name="connsiteY4874" fmla="*/ 211840 h 2685325"/>
              <a:gd name="connsiteX4875" fmla="*/ 128822 w 2692741"/>
              <a:gd name="connsiteY4875" fmla="*/ 183588 h 2685325"/>
              <a:gd name="connsiteX4876" fmla="*/ 2592170 w 2692741"/>
              <a:gd name="connsiteY4876" fmla="*/ 155336 h 2685325"/>
              <a:gd name="connsiteX4877" fmla="*/ 2563919 w 2692741"/>
              <a:gd name="connsiteY4877" fmla="*/ 183588 h 2685325"/>
              <a:gd name="connsiteX4878" fmla="*/ 2592170 w 2692741"/>
              <a:gd name="connsiteY4878" fmla="*/ 211840 h 2685325"/>
              <a:gd name="connsiteX4879" fmla="*/ 2620422 w 2692741"/>
              <a:gd name="connsiteY4879" fmla="*/ 183588 h 2685325"/>
              <a:gd name="connsiteX4880" fmla="*/ 308757 w 2692741"/>
              <a:gd name="connsiteY4880" fmla="*/ 155336 h 2685325"/>
              <a:gd name="connsiteX4881" fmla="*/ 280506 w 2692741"/>
              <a:gd name="connsiteY4881" fmla="*/ 183588 h 2685325"/>
              <a:gd name="connsiteX4882" fmla="*/ 308757 w 2692741"/>
              <a:gd name="connsiteY4882" fmla="*/ 211839 h 2685325"/>
              <a:gd name="connsiteX4883" fmla="*/ 337008 w 2692741"/>
              <a:gd name="connsiteY4883" fmla="*/ 183587 h 2685325"/>
              <a:gd name="connsiteX4884" fmla="*/ 2383984 w 2692741"/>
              <a:gd name="connsiteY4884" fmla="*/ 155336 h 2685325"/>
              <a:gd name="connsiteX4885" fmla="*/ 2355733 w 2692741"/>
              <a:gd name="connsiteY4885" fmla="*/ 183587 h 2685325"/>
              <a:gd name="connsiteX4886" fmla="*/ 2383984 w 2692741"/>
              <a:gd name="connsiteY4886" fmla="*/ 211839 h 2685325"/>
              <a:gd name="connsiteX4887" fmla="*/ 2412235 w 2692741"/>
              <a:gd name="connsiteY4887" fmla="*/ 183588 h 2685325"/>
              <a:gd name="connsiteX4888" fmla="*/ 412850 w 2692741"/>
              <a:gd name="connsiteY4888" fmla="*/ 155336 h 2685325"/>
              <a:gd name="connsiteX4889" fmla="*/ 384598 w 2692741"/>
              <a:gd name="connsiteY4889" fmla="*/ 183587 h 2685325"/>
              <a:gd name="connsiteX4890" fmla="*/ 412850 w 2692741"/>
              <a:gd name="connsiteY4890" fmla="*/ 211839 h 2685325"/>
              <a:gd name="connsiteX4891" fmla="*/ 441102 w 2692741"/>
              <a:gd name="connsiteY4891" fmla="*/ 183587 h 2685325"/>
              <a:gd name="connsiteX4892" fmla="*/ 2279891 w 2692741"/>
              <a:gd name="connsiteY4892" fmla="*/ 155335 h 2685325"/>
              <a:gd name="connsiteX4893" fmla="*/ 2251639 w 2692741"/>
              <a:gd name="connsiteY4893" fmla="*/ 183587 h 2685325"/>
              <a:gd name="connsiteX4894" fmla="*/ 2279891 w 2692741"/>
              <a:gd name="connsiteY4894" fmla="*/ 211839 h 2685325"/>
              <a:gd name="connsiteX4895" fmla="*/ 2308143 w 2692741"/>
              <a:gd name="connsiteY4895" fmla="*/ 183587 h 2685325"/>
              <a:gd name="connsiteX4896" fmla="*/ 461574 w 2692741"/>
              <a:gd name="connsiteY4896" fmla="*/ 106612 h 2685325"/>
              <a:gd name="connsiteX4897" fmla="*/ 436645 w 2692741"/>
              <a:gd name="connsiteY4897" fmla="*/ 131541 h 2685325"/>
              <a:gd name="connsiteX4898" fmla="*/ 464897 w 2692741"/>
              <a:gd name="connsiteY4898" fmla="*/ 159792 h 2685325"/>
              <a:gd name="connsiteX4899" fmla="*/ 489826 w 2692741"/>
              <a:gd name="connsiteY4899" fmla="*/ 134863 h 2685325"/>
              <a:gd name="connsiteX4900" fmla="*/ 2231167 w 2692741"/>
              <a:gd name="connsiteY4900" fmla="*/ 106612 h 2685325"/>
              <a:gd name="connsiteX4901" fmla="*/ 2202916 w 2692741"/>
              <a:gd name="connsiteY4901" fmla="*/ 134864 h 2685325"/>
              <a:gd name="connsiteX4902" fmla="*/ 2227845 w 2692741"/>
              <a:gd name="connsiteY4902" fmla="*/ 159793 h 2685325"/>
              <a:gd name="connsiteX4903" fmla="*/ 2256096 w 2692741"/>
              <a:gd name="connsiteY4903" fmla="*/ 131541 h 2685325"/>
              <a:gd name="connsiteX4904" fmla="*/ 1814791 w 2692741"/>
              <a:gd name="connsiteY4904" fmla="*/ 106608 h 2685325"/>
              <a:gd name="connsiteX4905" fmla="*/ 1786539 w 2692741"/>
              <a:gd name="connsiteY4905" fmla="*/ 134860 h 2685325"/>
              <a:gd name="connsiteX4906" fmla="*/ 1814790 w 2692741"/>
              <a:gd name="connsiteY4906" fmla="*/ 163111 h 2685325"/>
              <a:gd name="connsiteX4907" fmla="*/ 1843042 w 2692741"/>
              <a:gd name="connsiteY4907" fmla="*/ 134859 h 2685325"/>
              <a:gd name="connsiteX4908" fmla="*/ 1606604 w 2692741"/>
              <a:gd name="connsiteY4908" fmla="*/ 106608 h 2685325"/>
              <a:gd name="connsiteX4909" fmla="*/ 1578352 w 2692741"/>
              <a:gd name="connsiteY4909" fmla="*/ 134859 h 2685325"/>
              <a:gd name="connsiteX4910" fmla="*/ 1606604 w 2692741"/>
              <a:gd name="connsiteY4910" fmla="*/ 163111 h 2685325"/>
              <a:gd name="connsiteX4911" fmla="*/ 1634856 w 2692741"/>
              <a:gd name="connsiteY4911" fmla="*/ 134859 h 2685325"/>
              <a:gd name="connsiteX4912" fmla="*/ 1086138 w 2692741"/>
              <a:gd name="connsiteY4912" fmla="*/ 106608 h 2685325"/>
              <a:gd name="connsiteX4913" fmla="*/ 1057886 w 2692741"/>
              <a:gd name="connsiteY4913" fmla="*/ 134859 h 2685325"/>
              <a:gd name="connsiteX4914" fmla="*/ 1086138 w 2692741"/>
              <a:gd name="connsiteY4914" fmla="*/ 163111 h 2685325"/>
              <a:gd name="connsiteX4915" fmla="*/ 1114389 w 2692741"/>
              <a:gd name="connsiteY4915" fmla="*/ 134859 h 2685325"/>
              <a:gd name="connsiteX4916" fmla="*/ 877951 w 2692741"/>
              <a:gd name="connsiteY4916" fmla="*/ 106608 h 2685325"/>
              <a:gd name="connsiteX4917" fmla="*/ 849699 w 2692741"/>
              <a:gd name="connsiteY4917" fmla="*/ 134860 h 2685325"/>
              <a:gd name="connsiteX4918" fmla="*/ 877951 w 2692741"/>
              <a:gd name="connsiteY4918" fmla="*/ 163111 h 2685325"/>
              <a:gd name="connsiteX4919" fmla="*/ 906203 w 2692741"/>
              <a:gd name="connsiteY4919" fmla="*/ 134860 h 2685325"/>
              <a:gd name="connsiteX4920" fmla="*/ 2127070 w 2692741"/>
              <a:gd name="connsiteY4920" fmla="*/ 106608 h 2685325"/>
              <a:gd name="connsiteX4921" fmla="*/ 2098819 w 2692741"/>
              <a:gd name="connsiteY4921" fmla="*/ 134860 h 2685325"/>
              <a:gd name="connsiteX4922" fmla="*/ 2127074 w 2692741"/>
              <a:gd name="connsiteY4922" fmla="*/ 163115 h 2685325"/>
              <a:gd name="connsiteX4923" fmla="*/ 2155326 w 2692741"/>
              <a:gd name="connsiteY4923" fmla="*/ 134863 h 2685325"/>
              <a:gd name="connsiteX4924" fmla="*/ 1710697 w 2692741"/>
              <a:gd name="connsiteY4924" fmla="*/ 106608 h 2685325"/>
              <a:gd name="connsiteX4925" fmla="*/ 1682445 w 2692741"/>
              <a:gd name="connsiteY4925" fmla="*/ 134859 h 2685325"/>
              <a:gd name="connsiteX4926" fmla="*/ 1710697 w 2692741"/>
              <a:gd name="connsiteY4926" fmla="*/ 163111 h 2685325"/>
              <a:gd name="connsiteX4927" fmla="*/ 1738949 w 2692741"/>
              <a:gd name="connsiteY4927" fmla="*/ 134859 h 2685325"/>
              <a:gd name="connsiteX4928" fmla="*/ 982044 w 2692741"/>
              <a:gd name="connsiteY4928" fmla="*/ 106608 h 2685325"/>
              <a:gd name="connsiteX4929" fmla="*/ 953793 w 2692741"/>
              <a:gd name="connsiteY4929" fmla="*/ 134859 h 2685325"/>
              <a:gd name="connsiteX4930" fmla="*/ 982044 w 2692741"/>
              <a:gd name="connsiteY4930" fmla="*/ 163111 h 2685325"/>
              <a:gd name="connsiteX4931" fmla="*/ 1010296 w 2692741"/>
              <a:gd name="connsiteY4931" fmla="*/ 134859 h 2685325"/>
              <a:gd name="connsiteX4932" fmla="*/ 565671 w 2692741"/>
              <a:gd name="connsiteY4932" fmla="*/ 106608 h 2685325"/>
              <a:gd name="connsiteX4933" fmla="*/ 537416 w 2692741"/>
              <a:gd name="connsiteY4933" fmla="*/ 134863 h 2685325"/>
              <a:gd name="connsiteX4934" fmla="*/ 565667 w 2692741"/>
              <a:gd name="connsiteY4934" fmla="*/ 163115 h 2685325"/>
              <a:gd name="connsiteX4935" fmla="*/ 593923 w 2692741"/>
              <a:gd name="connsiteY4935" fmla="*/ 134859 h 2685325"/>
              <a:gd name="connsiteX4936" fmla="*/ 1918883 w 2692741"/>
              <a:gd name="connsiteY4936" fmla="*/ 106608 h 2685325"/>
              <a:gd name="connsiteX4937" fmla="*/ 1890632 w 2692741"/>
              <a:gd name="connsiteY4937" fmla="*/ 134859 h 2685325"/>
              <a:gd name="connsiteX4938" fmla="*/ 1918883 w 2692741"/>
              <a:gd name="connsiteY4938" fmla="*/ 163111 h 2685325"/>
              <a:gd name="connsiteX4939" fmla="*/ 1947135 w 2692741"/>
              <a:gd name="connsiteY4939" fmla="*/ 134859 h 2685325"/>
              <a:gd name="connsiteX4940" fmla="*/ 1190231 w 2692741"/>
              <a:gd name="connsiteY4940" fmla="*/ 106608 h 2685325"/>
              <a:gd name="connsiteX4941" fmla="*/ 1161979 w 2692741"/>
              <a:gd name="connsiteY4941" fmla="*/ 134859 h 2685325"/>
              <a:gd name="connsiteX4942" fmla="*/ 1190231 w 2692741"/>
              <a:gd name="connsiteY4942" fmla="*/ 163111 h 2685325"/>
              <a:gd name="connsiteX4943" fmla="*/ 1218483 w 2692741"/>
              <a:gd name="connsiteY4943" fmla="*/ 134859 h 2685325"/>
              <a:gd name="connsiteX4944" fmla="*/ 1398417 w 2692741"/>
              <a:gd name="connsiteY4944" fmla="*/ 106608 h 2685325"/>
              <a:gd name="connsiteX4945" fmla="*/ 1370166 w 2692741"/>
              <a:gd name="connsiteY4945" fmla="*/ 134859 h 2685325"/>
              <a:gd name="connsiteX4946" fmla="*/ 1398417 w 2692741"/>
              <a:gd name="connsiteY4946" fmla="*/ 163111 h 2685325"/>
              <a:gd name="connsiteX4947" fmla="*/ 1426669 w 2692741"/>
              <a:gd name="connsiteY4947" fmla="*/ 134859 h 2685325"/>
              <a:gd name="connsiteX4948" fmla="*/ 1502511 w 2692741"/>
              <a:gd name="connsiteY4948" fmla="*/ 106608 h 2685325"/>
              <a:gd name="connsiteX4949" fmla="*/ 1474259 w 2692741"/>
              <a:gd name="connsiteY4949" fmla="*/ 134859 h 2685325"/>
              <a:gd name="connsiteX4950" fmla="*/ 1502511 w 2692741"/>
              <a:gd name="connsiteY4950" fmla="*/ 163111 h 2685325"/>
              <a:gd name="connsiteX4951" fmla="*/ 1530762 w 2692741"/>
              <a:gd name="connsiteY4951" fmla="*/ 134859 h 2685325"/>
              <a:gd name="connsiteX4952" fmla="*/ 1294324 w 2692741"/>
              <a:gd name="connsiteY4952" fmla="*/ 106608 h 2685325"/>
              <a:gd name="connsiteX4953" fmla="*/ 1266073 w 2692741"/>
              <a:gd name="connsiteY4953" fmla="*/ 134859 h 2685325"/>
              <a:gd name="connsiteX4954" fmla="*/ 1294324 w 2692741"/>
              <a:gd name="connsiteY4954" fmla="*/ 163111 h 2685325"/>
              <a:gd name="connsiteX4955" fmla="*/ 1322576 w 2692741"/>
              <a:gd name="connsiteY4955" fmla="*/ 134859 h 2685325"/>
              <a:gd name="connsiteX4956" fmla="*/ 773858 w 2692741"/>
              <a:gd name="connsiteY4956" fmla="*/ 106608 h 2685325"/>
              <a:gd name="connsiteX4957" fmla="*/ 745606 w 2692741"/>
              <a:gd name="connsiteY4957" fmla="*/ 134859 h 2685325"/>
              <a:gd name="connsiteX4958" fmla="*/ 773858 w 2692741"/>
              <a:gd name="connsiteY4958" fmla="*/ 163111 h 2685325"/>
              <a:gd name="connsiteX4959" fmla="*/ 802110 w 2692741"/>
              <a:gd name="connsiteY4959" fmla="*/ 134859 h 2685325"/>
              <a:gd name="connsiteX4960" fmla="*/ 669765 w 2692741"/>
              <a:gd name="connsiteY4960" fmla="*/ 106608 h 2685325"/>
              <a:gd name="connsiteX4961" fmla="*/ 641513 w 2692741"/>
              <a:gd name="connsiteY4961" fmla="*/ 134859 h 2685325"/>
              <a:gd name="connsiteX4962" fmla="*/ 669765 w 2692741"/>
              <a:gd name="connsiteY4962" fmla="*/ 163111 h 2685325"/>
              <a:gd name="connsiteX4963" fmla="*/ 698016 w 2692741"/>
              <a:gd name="connsiteY4963" fmla="*/ 134859 h 2685325"/>
              <a:gd name="connsiteX4964" fmla="*/ 2022977 w 2692741"/>
              <a:gd name="connsiteY4964" fmla="*/ 106607 h 2685325"/>
              <a:gd name="connsiteX4965" fmla="*/ 1994725 w 2692741"/>
              <a:gd name="connsiteY4965" fmla="*/ 134859 h 2685325"/>
              <a:gd name="connsiteX4966" fmla="*/ 2022977 w 2692741"/>
              <a:gd name="connsiteY4966" fmla="*/ 163111 h 2685325"/>
              <a:gd name="connsiteX4967" fmla="*/ 2051229 w 2692741"/>
              <a:gd name="connsiteY4967" fmla="*/ 134859 h 2685325"/>
              <a:gd name="connsiteX4968" fmla="*/ 2436030 w 2692741"/>
              <a:gd name="connsiteY4968" fmla="*/ 103291 h 2685325"/>
              <a:gd name="connsiteX4969" fmla="*/ 2407779 w 2692741"/>
              <a:gd name="connsiteY4969" fmla="*/ 131541 h 2685325"/>
              <a:gd name="connsiteX4970" fmla="*/ 2436031 w 2692741"/>
              <a:gd name="connsiteY4970" fmla="*/ 159793 h 2685325"/>
              <a:gd name="connsiteX4971" fmla="*/ 2464281 w 2692741"/>
              <a:gd name="connsiteY4971" fmla="*/ 131542 h 2685325"/>
              <a:gd name="connsiteX4972" fmla="*/ 256712 w 2692741"/>
              <a:gd name="connsiteY4972" fmla="*/ 103290 h 2685325"/>
              <a:gd name="connsiteX4973" fmla="*/ 228460 w 2692741"/>
              <a:gd name="connsiteY4973" fmla="*/ 131542 h 2685325"/>
              <a:gd name="connsiteX4974" fmla="*/ 256711 w 2692741"/>
              <a:gd name="connsiteY4974" fmla="*/ 159792 h 2685325"/>
              <a:gd name="connsiteX4975" fmla="*/ 284962 w 2692741"/>
              <a:gd name="connsiteY4975" fmla="*/ 131541 h 2685325"/>
              <a:gd name="connsiteX4976" fmla="*/ 2540124 w 2692741"/>
              <a:gd name="connsiteY4976" fmla="*/ 103290 h 2685325"/>
              <a:gd name="connsiteX4977" fmla="*/ 2511872 w 2692741"/>
              <a:gd name="connsiteY4977" fmla="*/ 131542 h 2685325"/>
              <a:gd name="connsiteX4978" fmla="*/ 2540124 w 2692741"/>
              <a:gd name="connsiteY4978" fmla="*/ 159793 h 2685325"/>
              <a:gd name="connsiteX4979" fmla="*/ 2568375 w 2692741"/>
              <a:gd name="connsiteY4979" fmla="*/ 131541 h 2685325"/>
              <a:gd name="connsiteX4980" fmla="*/ 48524 w 2692741"/>
              <a:gd name="connsiteY4980" fmla="*/ 103290 h 2685325"/>
              <a:gd name="connsiteX4981" fmla="*/ 20272 w 2692741"/>
              <a:gd name="connsiteY4981" fmla="*/ 131541 h 2685325"/>
              <a:gd name="connsiteX4982" fmla="*/ 48524 w 2692741"/>
              <a:gd name="connsiteY4982" fmla="*/ 159793 h 2685325"/>
              <a:gd name="connsiteX4983" fmla="*/ 76776 w 2692741"/>
              <a:gd name="connsiteY4983" fmla="*/ 131541 h 2685325"/>
              <a:gd name="connsiteX4984" fmla="*/ 360804 w 2692741"/>
              <a:gd name="connsiteY4984" fmla="*/ 103290 h 2685325"/>
              <a:gd name="connsiteX4985" fmla="*/ 332552 w 2692741"/>
              <a:gd name="connsiteY4985" fmla="*/ 131541 h 2685325"/>
              <a:gd name="connsiteX4986" fmla="*/ 360803 w 2692741"/>
              <a:gd name="connsiteY4986" fmla="*/ 159792 h 2685325"/>
              <a:gd name="connsiteX4987" fmla="*/ 389055 w 2692741"/>
              <a:gd name="connsiteY4987" fmla="*/ 131541 h 2685325"/>
              <a:gd name="connsiteX4988" fmla="*/ 152618 w 2692741"/>
              <a:gd name="connsiteY4988" fmla="*/ 103290 h 2685325"/>
              <a:gd name="connsiteX4989" fmla="*/ 124366 w 2692741"/>
              <a:gd name="connsiteY4989" fmla="*/ 131541 h 2685325"/>
              <a:gd name="connsiteX4990" fmla="*/ 152618 w 2692741"/>
              <a:gd name="connsiteY4990" fmla="*/ 159793 h 2685325"/>
              <a:gd name="connsiteX4991" fmla="*/ 180869 w 2692741"/>
              <a:gd name="connsiteY4991" fmla="*/ 131541 h 2685325"/>
              <a:gd name="connsiteX4992" fmla="*/ 2644217 w 2692741"/>
              <a:gd name="connsiteY4992" fmla="*/ 103289 h 2685325"/>
              <a:gd name="connsiteX4993" fmla="*/ 2615966 w 2692741"/>
              <a:gd name="connsiteY4993" fmla="*/ 131541 h 2685325"/>
              <a:gd name="connsiteX4994" fmla="*/ 2644217 w 2692741"/>
              <a:gd name="connsiteY4994" fmla="*/ 159793 h 2685325"/>
              <a:gd name="connsiteX4995" fmla="*/ 2672469 w 2692741"/>
              <a:gd name="connsiteY4995" fmla="*/ 131541 h 2685325"/>
              <a:gd name="connsiteX4996" fmla="*/ 2331937 w 2692741"/>
              <a:gd name="connsiteY4996" fmla="*/ 103289 h 2685325"/>
              <a:gd name="connsiteX4997" fmla="*/ 2303686 w 2692741"/>
              <a:gd name="connsiteY4997" fmla="*/ 131540 h 2685325"/>
              <a:gd name="connsiteX4998" fmla="*/ 2331938 w 2692741"/>
              <a:gd name="connsiteY4998" fmla="*/ 159792 h 2685325"/>
              <a:gd name="connsiteX4999" fmla="*/ 2360189 w 2692741"/>
              <a:gd name="connsiteY4999" fmla="*/ 131541 h 2685325"/>
              <a:gd name="connsiteX5000" fmla="*/ 2283214 w 2692741"/>
              <a:gd name="connsiteY5000" fmla="*/ 54566 h 2685325"/>
              <a:gd name="connsiteX5001" fmla="*/ 2254962 w 2692741"/>
              <a:gd name="connsiteY5001" fmla="*/ 82817 h 2685325"/>
              <a:gd name="connsiteX5002" fmla="*/ 2279891 w 2692741"/>
              <a:gd name="connsiteY5002" fmla="*/ 107746 h 2685325"/>
              <a:gd name="connsiteX5003" fmla="*/ 2308142 w 2692741"/>
              <a:gd name="connsiteY5003" fmla="*/ 79495 h 2685325"/>
              <a:gd name="connsiteX5004" fmla="*/ 409528 w 2692741"/>
              <a:gd name="connsiteY5004" fmla="*/ 54566 h 2685325"/>
              <a:gd name="connsiteX5005" fmla="*/ 384599 w 2692741"/>
              <a:gd name="connsiteY5005" fmla="*/ 79495 h 2685325"/>
              <a:gd name="connsiteX5006" fmla="*/ 412850 w 2692741"/>
              <a:gd name="connsiteY5006" fmla="*/ 107746 h 2685325"/>
              <a:gd name="connsiteX5007" fmla="*/ 437779 w 2692741"/>
              <a:gd name="connsiteY5007" fmla="*/ 82817 h 2685325"/>
              <a:gd name="connsiteX5008" fmla="*/ 1658651 w 2692741"/>
              <a:gd name="connsiteY5008" fmla="*/ 54561 h 2685325"/>
              <a:gd name="connsiteX5009" fmla="*/ 1630399 w 2692741"/>
              <a:gd name="connsiteY5009" fmla="*/ 82813 h 2685325"/>
              <a:gd name="connsiteX5010" fmla="*/ 1658651 w 2692741"/>
              <a:gd name="connsiteY5010" fmla="*/ 111064 h 2685325"/>
              <a:gd name="connsiteX5011" fmla="*/ 1686902 w 2692741"/>
              <a:gd name="connsiteY5011" fmla="*/ 82813 h 2685325"/>
              <a:gd name="connsiteX5012" fmla="*/ 1866837 w 2692741"/>
              <a:gd name="connsiteY5012" fmla="*/ 54561 h 2685325"/>
              <a:gd name="connsiteX5013" fmla="*/ 1838585 w 2692741"/>
              <a:gd name="connsiteY5013" fmla="*/ 82813 h 2685325"/>
              <a:gd name="connsiteX5014" fmla="*/ 1866837 w 2692741"/>
              <a:gd name="connsiteY5014" fmla="*/ 111064 h 2685325"/>
              <a:gd name="connsiteX5015" fmla="*/ 1895089 w 2692741"/>
              <a:gd name="connsiteY5015" fmla="*/ 82813 h 2685325"/>
              <a:gd name="connsiteX5016" fmla="*/ 1138184 w 2692741"/>
              <a:gd name="connsiteY5016" fmla="*/ 54561 h 2685325"/>
              <a:gd name="connsiteX5017" fmla="*/ 1109933 w 2692741"/>
              <a:gd name="connsiteY5017" fmla="*/ 82813 h 2685325"/>
              <a:gd name="connsiteX5018" fmla="*/ 1138184 w 2692741"/>
              <a:gd name="connsiteY5018" fmla="*/ 111064 h 2685325"/>
              <a:gd name="connsiteX5019" fmla="*/ 1166436 w 2692741"/>
              <a:gd name="connsiteY5019" fmla="*/ 82813 h 2685325"/>
              <a:gd name="connsiteX5020" fmla="*/ 929998 w 2692741"/>
              <a:gd name="connsiteY5020" fmla="*/ 54561 h 2685325"/>
              <a:gd name="connsiteX5021" fmla="*/ 901746 w 2692741"/>
              <a:gd name="connsiteY5021" fmla="*/ 82813 h 2685325"/>
              <a:gd name="connsiteX5022" fmla="*/ 929998 w 2692741"/>
              <a:gd name="connsiteY5022" fmla="*/ 111065 h 2685325"/>
              <a:gd name="connsiteX5023" fmla="*/ 958250 w 2692741"/>
              <a:gd name="connsiteY5023" fmla="*/ 82813 h 2685325"/>
              <a:gd name="connsiteX5024" fmla="*/ 2179117 w 2692741"/>
              <a:gd name="connsiteY5024" fmla="*/ 54561 h 2685325"/>
              <a:gd name="connsiteX5025" fmla="*/ 2150865 w 2692741"/>
              <a:gd name="connsiteY5025" fmla="*/ 82813 h 2685325"/>
              <a:gd name="connsiteX5026" fmla="*/ 2179121 w 2692741"/>
              <a:gd name="connsiteY5026" fmla="*/ 111069 h 2685325"/>
              <a:gd name="connsiteX5027" fmla="*/ 2207372 w 2692741"/>
              <a:gd name="connsiteY5027" fmla="*/ 82817 h 2685325"/>
              <a:gd name="connsiteX5028" fmla="*/ 1762744 w 2692741"/>
              <a:gd name="connsiteY5028" fmla="*/ 54561 h 2685325"/>
              <a:gd name="connsiteX5029" fmla="*/ 1734492 w 2692741"/>
              <a:gd name="connsiteY5029" fmla="*/ 82813 h 2685325"/>
              <a:gd name="connsiteX5030" fmla="*/ 1762744 w 2692741"/>
              <a:gd name="connsiteY5030" fmla="*/ 111065 h 2685325"/>
              <a:gd name="connsiteX5031" fmla="*/ 1790996 w 2692741"/>
              <a:gd name="connsiteY5031" fmla="*/ 82813 h 2685325"/>
              <a:gd name="connsiteX5032" fmla="*/ 1554557 w 2692741"/>
              <a:gd name="connsiteY5032" fmla="*/ 54561 h 2685325"/>
              <a:gd name="connsiteX5033" fmla="*/ 1526306 w 2692741"/>
              <a:gd name="connsiteY5033" fmla="*/ 82813 h 2685325"/>
              <a:gd name="connsiteX5034" fmla="*/ 1554557 w 2692741"/>
              <a:gd name="connsiteY5034" fmla="*/ 111064 h 2685325"/>
              <a:gd name="connsiteX5035" fmla="*/ 1582809 w 2692741"/>
              <a:gd name="connsiteY5035" fmla="*/ 82813 h 2685325"/>
              <a:gd name="connsiteX5036" fmla="*/ 1346371 w 2692741"/>
              <a:gd name="connsiteY5036" fmla="*/ 54561 h 2685325"/>
              <a:gd name="connsiteX5037" fmla="*/ 1318119 w 2692741"/>
              <a:gd name="connsiteY5037" fmla="*/ 82813 h 2685325"/>
              <a:gd name="connsiteX5038" fmla="*/ 1346371 w 2692741"/>
              <a:gd name="connsiteY5038" fmla="*/ 111065 h 2685325"/>
              <a:gd name="connsiteX5039" fmla="*/ 1374623 w 2692741"/>
              <a:gd name="connsiteY5039" fmla="*/ 82813 h 2685325"/>
              <a:gd name="connsiteX5040" fmla="*/ 1034091 w 2692741"/>
              <a:gd name="connsiteY5040" fmla="*/ 54561 h 2685325"/>
              <a:gd name="connsiteX5041" fmla="*/ 1005839 w 2692741"/>
              <a:gd name="connsiteY5041" fmla="*/ 82813 h 2685325"/>
              <a:gd name="connsiteX5042" fmla="*/ 1034091 w 2692741"/>
              <a:gd name="connsiteY5042" fmla="*/ 111064 h 2685325"/>
              <a:gd name="connsiteX5043" fmla="*/ 1062343 w 2692741"/>
              <a:gd name="connsiteY5043" fmla="*/ 82813 h 2685325"/>
              <a:gd name="connsiteX5044" fmla="*/ 825904 w 2692741"/>
              <a:gd name="connsiteY5044" fmla="*/ 54561 h 2685325"/>
              <a:gd name="connsiteX5045" fmla="*/ 797653 w 2692741"/>
              <a:gd name="connsiteY5045" fmla="*/ 82813 h 2685325"/>
              <a:gd name="connsiteX5046" fmla="*/ 825904 w 2692741"/>
              <a:gd name="connsiteY5046" fmla="*/ 111065 h 2685325"/>
              <a:gd name="connsiteX5047" fmla="*/ 854156 w 2692741"/>
              <a:gd name="connsiteY5047" fmla="*/ 82813 h 2685325"/>
              <a:gd name="connsiteX5048" fmla="*/ 721811 w 2692741"/>
              <a:gd name="connsiteY5048" fmla="*/ 54561 h 2685325"/>
              <a:gd name="connsiteX5049" fmla="*/ 693560 w 2692741"/>
              <a:gd name="connsiteY5049" fmla="*/ 82813 h 2685325"/>
              <a:gd name="connsiteX5050" fmla="*/ 721811 w 2692741"/>
              <a:gd name="connsiteY5050" fmla="*/ 111064 h 2685325"/>
              <a:gd name="connsiteX5051" fmla="*/ 750063 w 2692741"/>
              <a:gd name="connsiteY5051" fmla="*/ 82813 h 2685325"/>
              <a:gd name="connsiteX5052" fmla="*/ 513625 w 2692741"/>
              <a:gd name="connsiteY5052" fmla="*/ 54561 h 2685325"/>
              <a:gd name="connsiteX5053" fmla="*/ 485369 w 2692741"/>
              <a:gd name="connsiteY5053" fmla="*/ 82817 h 2685325"/>
              <a:gd name="connsiteX5054" fmla="*/ 513621 w 2692741"/>
              <a:gd name="connsiteY5054" fmla="*/ 111068 h 2685325"/>
              <a:gd name="connsiteX5055" fmla="*/ 541876 w 2692741"/>
              <a:gd name="connsiteY5055" fmla="*/ 82813 h 2685325"/>
              <a:gd name="connsiteX5056" fmla="*/ 617718 w 2692741"/>
              <a:gd name="connsiteY5056" fmla="*/ 54561 h 2685325"/>
              <a:gd name="connsiteX5057" fmla="*/ 589466 w 2692741"/>
              <a:gd name="connsiteY5057" fmla="*/ 82813 h 2685325"/>
              <a:gd name="connsiteX5058" fmla="*/ 617718 w 2692741"/>
              <a:gd name="connsiteY5058" fmla="*/ 111064 h 2685325"/>
              <a:gd name="connsiteX5059" fmla="*/ 645970 w 2692741"/>
              <a:gd name="connsiteY5059" fmla="*/ 82813 h 2685325"/>
              <a:gd name="connsiteX5060" fmla="*/ 1450464 w 2692741"/>
              <a:gd name="connsiteY5060" fmla="*/ 54561 h 2685325"/>
              <a:gd name="connsiteX5061" fmla="*/ 1422212 w 2692741"/>
              <a:gd name="connsiteY5061" fmla="*/ 82813 h 2685325"/>
              <a:gd name="connsiteX5062" fmla="*/ 1450464 w 2692741"/>
              <a:gd name="connsiteY5062" fmla="*/ 111064 h 2685325"/>
              <a:gd name="connsiteX5063" fmla="*/ 1478716 w 2692741"/>
              <a:gd name="connsiteY5063" fmla="*/ 82813 h 2685325"/>
              <a:gd name="connsiteX5064" fmla="*/ 1242278 w 2692741"/>
              <a:gd name="connsiteY5064" fmla="*/ 54561 h 2685325"/>
              <a:gd name="connsiteX5065" fmla="*/ 1214026 w 2692741"/>
              <a:gd name="connsiteY5065" fmla="*/ 82813 h 2685325"/>
              <a:gd name="connsiteX5066" fmla="*/ 1242278 w 2692741"/>
              <a:gd name="connsiteY5066" fmla="*/ 111064 h 2685325"/>
              <a:gd name="connsiteX5067" fmla="*/ 1270529 w 2692741"/>
              <a:gd name="connsiteY5067" fmla="*/ 82813 h 2685325"/>
              <a:gd name="connsiteX5068" fmla="*/ 1970930 w 2692741"/>
              <a:gd name="connsiteY5068" fmla="*/ 54561 h 2685325"/>
              <a:gd name="connsiteX5069" fmla="*/ 1942678 w 2692741"/>
              <a:gd name="connsiteY5069" fmla="*/ 82813 h 2685325"/>
              <a:gd name="connsiteX5070" fmla="*/ 1970930 w 2692741"/>
              <a:gd name="connsiteY5070" fmla="*/ 111064 h 2685325"/>
              <a:gd name="connsiteX5071" fmla="*/ 1999182 w 2692741"/>
              <a:gd name="connsiteY5071" fmla="*/ 82812 h 2685325"/>
              <a:gd name="connsiteX5072" fmla="*/ 2075023 w 2692741"/>
              <a:gd name="connsiteY5072" fmla="*/ 54561 h 2685325"/>
              <a:gd name="connsiteX5073" fmla="*/ 2046772 w 2692741"/>
              <a:gd name="connsiteY5073" fmla="*/ 82813 h 2685325"/>
              <a:gd name="connsiteX5074" fmla="*/ 2075024 w 2692741"/>
              <a:gd name="connsiteY5074" fmla="*/ 111065 h 2685325"/>
              <a:gd name="connsiteX5075" fmla="*/ 2103275 w 2692741"/>
              <a:gd name="connsiteY5075" fmla="*/ 82813 h 2685325"/>
              <a:gd name="connsiteX5076" fmla="*/ 308758 w 2692741"/>
              <a:gd name="connsiteY5076" fmla="*/ 51244 h 2685325"/>
              <a:gd name="connsiteX5077" fmla="*/ 280507 w 2692741"/>
              <a:gd name="connsiteY5077" fmla="*/ 79495 h 2685325"/>
              <a:gd name="connsiteX5078" fmla="*/ 308757 w 2692741"/>
              <a:gd name="connsiteY5078" fmla="*/ 107746 h 2685325"/>
              <a:gd name="connsiteX5079" fmla="*/ 337009 w 2692741"/>
              <a:gd name="connsiteY5079" fmla="*/ 79494 h 2685325"/>
              <a:gd name="connsiteX5080" fmla="*/ 2383983 w 2692741"/>
              <a:gd name="connsiteY5080" fmla="*/ 51244 h 2685325"/>
              <a:gd name="connsiteX5081" fmla="*/ 2355732 w 2692741"/>
              <a:gd name="connsiteY5081" fmla="*/ 79494 h 2685325"/>
              <a:gd name="connsiteX5082" fmla="*/ 2383984 w 2692741"/>
              <a:gd name="connsiteY5082" fmla="*/ 107746 h 2685325"/>
              <a:gd name="connsiteX5083" fmla="*/ 2412235 w 2692741"/>
              <a:gd name="connsiteY5083" fmla="*/ 79496 h 2685325"/>
              <a:gd name="connsiteX5084" fmla="*/ 2592171 w 2692741"/>
              <a:gd name="connsiteY5084" fmla="*/ 51243 h 2685325"/>
              <a:gd name="connsiteX5085" fmla="*/ 2563919 w 2692741"/>
              <a:gd name="connsiteY5085" fmla="*/ 79495 h 2685325"/>
              <a:gd name="connsiteX5086" fmla="*/ 2592171 w 2692741"/>
              <a:gd name="connsiteY5086" fmla="*/ 107746 h 2685325"/>
              <a:gd name="connsiteX5087" fmla="*/ 2620422 w 2692741"/>
              <a:gd name="connsiteY5087" fmla="*/ 79494 h 2685325"/>
              <a:gd name="connsiteX5088" fmla="*/ 2488077 w 2692741"/>
              <a:gd name="connsiteY5088" fmla="*/ 51243 h 2685325"/>
              <a:gd name="connsiteX5089" fmla="*/ 2459825 w 2692741"/>
              <a:gd name="connsiteY5089" fmla="*/ 79495 h 2685325"/>
              <a:gd name="connsiteX5090" fmla="*/ 2488077 w 2692741"/>
              <a:gd name="connsiteY5090" fmla="*/ 107746 h 2685325"/>
              <a:gd name="connsiteX5091" fmla="*/ 2516329 w 2692741"/>
              <a:gd name="connsiteY5091" fmla="*/ 79495 h 2685325"/>
              <a:gd name="connsiteX5092" fmla="*/ 204664 w 2692741"/>
              <a:gd name="connsiteY5092" fmla="*/ 51243 h 2685325"/>
              <a:gd name="connsiteX5093" fmla="*/ 176413 w 2692741"/>
              <a:gd name="connsiteY5093" fmla="*/ 79495 h 2685325"/>
              <a:gd name="connsiteX5094" fmla="*/ 204665 w 2692741"/>
              <a:gd name="connsiteY5094" fmla="*/ 107746 h 2685325"/>
              <a:gd name="connsiteX5095" fmla="*/ 232916 w 2692741"/>
              <a:gd name="connsiteY5095" fmla="*/ 79495 h 2685325"/>
              <a:gd name="connsiteX5096" fmla="*/ 100571 w 2692741"/>
              <a:gd name="connsiteY5096" fmla="*/ 51243 h 2685325"/>
              <a:gd name="connsiteX5097" fmla="*/ 72319 w 2692741"/>
              <a:gd name="connsiteY5097" fmla="*/ 79494 h 2685325"/>
              <a:gd name="connsiteX5098" fmla="*/ 100571 w 2692741"/>
              <a:gd name="connsiteY5098" fmla="*/ 107746 h 2685325"/>
              <a:gd name="connsiteX5099" fmla="*/ 128823 w 2692741"/>
              <a:gd name="connsiteY5099" fmla="*/ 79494 h 2685325"/>
              <a:gd name="connsiteX5100" fmla="*/ 2335259 w 2692741"/>
              <a:gd name="connsiteY5100" fmla="*/ 2520 h 2685325"/>
              <a:gd name="connsiteX5101" fmla="*/ 2307009 w 2692741"/>
              <a:gd name="connsiteY5101" fmla="*/ 30771 h 2685325"/>
              <a:gd name="connsiteX5102" fmla="*/ 2331938 w 2692741"/>
              <a:gd name="connsiteY5102" fmla="*/ 55700 h 2685325"/>
              <a:gd name="connsiteX5103" fmla="*/ 2360188 w 2692741"/>
              <a:gd name="connsiteY5103" fmla="*/ 27449 h 2685325"/>
              <a:gd name="connsiteX5104" fmla="*/ 357482 w 2692741"/>
              <a:gd name="connsiteY5104" fmla="*/ 2520 h 2685325"/>
              <a:gd name="connsiteX5105" fmla="*/ 332553 w 2692741"/>
              <a:gd name="connsiteY5105" fmla="*/ 27449 h 2685325"/>
              <a:gd name="connsiteX5106" fmla="*/ 360804 w 2692741"/>
              <a:gd name="connsiteY5106" fmla="*/ 55699 h 2685325"/>
              <a:gd name="connsiteX5107" fmla="*/ 385733 w 2692741"/>
              <a:gd name="connsiteY5107" fmla="*/ 30770 h 2685325"/>
              <a:gd name="connsiteX5108" fmla="*/ 2231163 w 2692741"/>
              <a:gd name="connsiteY5108" fmla="*/ 2515 h 2685325"/>
              <a:gd name="connsiteX5109" fmla="*/ 2202912 w 2692741"/>
              <a:gd name="connsiteY5109" fmla="*/ 30766 h 2685325"/>
              <a:gd name="connsiteX5110" fmla="*/ 2231167 w 2692741"/>
              <a:gd name="connsiteY5110" fmla="*/ 59022 h 2685325"/>
              <a:gd name="connsiteX5111" fmla="*/ 2259418 w 2692741"/>
              <a:gd name="connsiteY5111" fmla="*/ 30771 h 2685325"/>
              <a:gd name="connsiteX5112" fmla="*/ 461579 w 2692741"/>
              <a:gd name="connsiteY5112" fmla="*/ 2515 h 2685325"/>
              <a:gd name="connsiteX5113" fmla="*/ 433323 w 2692741"/>
              <a:gd name="connsiteY5113" fmla="*/ 30771 h 2685325"/>
              <a:gd name="connsiteX5114" fmla="*/ 461574 w 2692741"/>
              <a:gd name="connsiteY5114" fmla="*/ 59022 h 2685325"/>
              <a:gd name="connsiteX5115" fmla="*/ 489830 w 2692741"/>
              <a:gd name="connsiteY5115" fmla="*/ 30766 h 2685325"/>
              <a:gd name="connsiteX5116" fmla="*/ 1710697 w 2692741"/>
              <a:gd name="connsiteY5116" fmla="*/ 2515 h 2685325"/>
              <a:gd name="connsiteX5117" fmla="*/ 1682445 w 2692741"/>
              <a:gd name="connsiteY5117" fmla="*/ 30766 h 2685325"/>
              <a:gd name="connsiteX5118" fmla="*/ 1710697 w 2692741"/>
              <a:gd name="connsiteY5118" fmla="*/ 59018 h 2685325"/>
              <a:gd name="connsiteX5119" fmla="*/ 1738949 w 2692741"/>
              <a:gd name="connsiteY5119" fmla="*/ 30766 h 2685325"/>
              <a:gd name="connsiteX5120" fmla="*/ 982044 w 2692741"/>
              <a:gd name="connsiteY5120" fmla="*/ 2515 h 2685325"/>
              <a:gd name="connsiteX5121" fmla="*/ 953793 w 2692741"/>
              <a:gd name="connsiteY5121" fmla="*/ 30766 h 2685325"/>
              <a:gd name="connsiteX5122" fmla="*/ 982045 w 2692741"/>
              <a:gd name="connsiteY5122" fmla="*/ 59018 h 2685325"/>
              <a:gd name="connsiteX5123" fmla="*/ 1010296 w 2692741"/>
              <a:gd name="connsiteY5123" fmla="*/ 30766 h 2685325"/>
              <a:gd name="connsiteX5124" fmla="*/ 773858 w 2692741"/>
              <a:gd name="connsiteY5124" fmla="*/ 2515 h 2685325"/>
              <a:gd name="connsiteX5125" fmla="*/ 745606 w 2692741"/>
              <a:gd name="connsiteY5125" fmla="*/ 30766 h 2685325"/>
              <a:gd name="connsiteX5126" fmla="*/ 773858 w 2692741"/>
              <a:gd name="connsiteY5126" fmla="*/ 59018 h 2685325"/>
              <a:gd name="connsiteX5127" fmla="*/ 802109 w 2692741"/>
              <a:gd name="connsiteY5127" fmla="*/ 30766 h 2685325"/>
              <a:gd name="connsiteX5128" fmla="*/ 1502511 w 2692741"/>
              <a:gd name="connsiteY5128" fmla="*/ 2514 h 2685325"/>
              <a:gd name="connsiteX5129" fmla="*/ 1474259 w 2692741"/>
              <a:gd name="connsiteY5129" fmla="*/ 30766 h 2685325"/>
              <a:gd name="connsiteX5130" fmla="*/ 1502511 w 2692741"/>
              <a:gd name="connsiteY5130" fmla="*/ 59018 h 2685325"/>
              <a:gd name="connsiteX5131" fmla="*/ 1530762 w 2692741"/>
              <a:gd name="connsiteY5131" fmla="*/ 30766 h 2685325"/>
              <a:gd name="connsiteX5132" fmla="*/ 1398418 w 2692741"/>
              <a:gd name="connsiteY5132" fmla="*/ 2514 h 2685325"/>
              <a:gd name="connsiteX5133" fmla="*/ 1370166 w 2692741"/>
              <a:gd name="connsiteY5133" fmla="*/ 30766 h 2685325"/>
              <a:gd name="connsiteX5134" fmla="*/ 1398418 w 2692741"/>
              <a:gd name="connsiteY5134" fmla="*/ 59018 h 2685325"/>
              <a:gd name="connsiteX5135" fmla="*/ 1426669 w 2692741"/>
              <a:gd name="connsiteY5135" fmla="*/ 30766 h 2685325"/>
              <a:gd name="connsiteX5136" fmla="*/ 1606604 w 2692741"/>
              <a:gd name="connsiteY5136" fmla="*/ 2514 h 2685325"/>
              <a:gd name="connsiteX5137" fmla="*/ 1578352 w 2692741"/>
              <a:gd name="connsiteY5137" fmla="*/ 30766 h 2685325"/>
              <a:gd name="connsiteX5138" fmla="*/ 1606604 w 2692741"/>
              <a:gd name="connsiteY5138" fmla="*/ 59018 h 2685325"/>
              <a:gd name="connsiteX5139" fmla="*/ 1634856 w 2692741"/>
              <a:gd name="connsiteY5139" fmla="*/ 30766 h 2685325"/>
              <a:gd name="connsiteX5140" fmla="*/ 1086138 w 2692741"/>
              <a:gd name="connsiteY5140" fmla="*/ 2514 h 2685325"/>
              <a:gd name="connsiteX5141" fmla="*/ 1057886 w 2692741"/>
              <a:gd name="connsiteY5141" fmla="*/ 30766 h 2685325"/>
              <a:gd name="connsiteX5142" fmla="*/ 1086138 w 2692741"/>
              <a:gd name="connsiteY5142" fmla="*/ 59018 h 2685325"/>
              <a:gd name="connsiteX5143" fmla="*/ 1114389 w 2692741"/>
              <a:gd name="connsiteY5143" fmla="*/ 30766 h 2685325"/>
              <a:gd name="connsiteX5144" fmla="*/ 1294324 w 2692741"/>
              <a:gd name="connsiteY5144" fmla="*/ 2514 h 2685325"/>
              <a:gd name="connsiteX5145" fmla="*/ 1266072 w 2692741"/>
              <a:gd name="connsiteY5145" fmla="*/ 30766 h 2685325"/>
              <a:gd name="connsiteX5146" fmla="*/ 1294324 w 2692741"/>
              <a:gd name="connsiteY5146" fmla="*/ 59018 h 2685325"/>
              <a:gd name="connsiteX5147" fmla="*/ 1322576 w 2692741"/>
              <a:gd name="connsiteY5147" fmla="*/ 30766 h 2685325"/>
              <a:gd name="connsiteX5148" fmla="*/ 1190231 w 2692741"/>
              <a:gd name="connsiteY5148" fmla="*/ 2514 h 2685325"/>
              <a:gd name="connsiteX5149" fmla="*/ 1161979 w 2692741"/>
              <a:gd name="connsiteY5149" fmla="*/ 30766 h 2685325"/>
              <a:gd name="connsiteX5150" fmla="*/ 1190231 w 2692741"/>
              <a:gd name="connsiteY5150" fmla="*/ 59018 h 2685325"/>
              <a:gd name="connsiteX5151" fmla="*/ 1218483 w 2692741"/>
              <a:gd name="connsiteY5151" fmla="*/ 30766 h 2685325"/>
              <a:gd name="connsiteX5152" fmla="*/ 1814790 w 2692741"/>
              <a:gd name="connsiteY5152" fmla="*/ 2514 h 2685325"/>
              <a:gd name="connsiteX5153" fmla="*/ 1786539 w 2692741"/>
              <a:gd name="connsiteY5153" fmla="*/ 30766 h 2685325"/>
              <a:gd name="connsiteX5154" fmla="*/ 1814791 w 2692741"/>
              <a:gd name="connsiteY5154" fmla="*/ 59018 h 2685325"/>
              <a:gd name="connsiteX5155" fmla="*/ 1843042 w 2692741"/>
              <a:gd name="connsiteY5155" fmla="*/ 30766 h 2685325"/>
              <a:gd name="connsiteX5156" fmla="*/ 877951 w 2692741"/>
              <a:gd name="connsiteY5156" fmla="*/ 2514 h 2685325"/>
              <a:gd name="connsiteX5157" fmla="*/ 849699 w 2692741"/>
              <a:gd name="connsiteY5157" fmla="*/ 30766 h 2685325"/>
              <a:gd name="connsiteX5158" fmla="*/ 877951 w 2692741"/>
              <a:gd name="connsiteY5158" fmla="*/ 59018 h 2685325"/>
              <a:gd name="connsiteX5159" fmla="*/ 906203 w 2692741"/>
              <a:gd name="connsiteY5159" fmla="*/ 30766 h 2685325"/>
              <a:gd name="connsiteX5160" fmla="*/ 669765 w 2692741"/>
              <a:gd name="connsiteY5160" fmla="*/ 2514 h 2685325"/>
              <a:gd name="connsiteX5161" fmla="*/ 641513 w 2692741"/>
              <a:gd name="connsiteY5161" fmla="*/ 30766 h 2685325"/>
              <a:gd name="connsiteX5162" fmla="*/ 669765 w 2692741"/>
              <a:gd name="connsiteY5162" fmla="*/ 59018 h 2685325"/>
              <a:gd name="connsiteX5163" fmla="*/ 698016 w 2692741"/>
              <a:gd name="connsiteY5163" fmla="*/ 30766 h 2685325"/>
              <a:gd name="connsiteX5164" fmla="*/ 565672 w 2692741"/>
              <a:gd name="connsiteY5164" fmla="*/ 2514 h 2685325"/>
              <a:gd name="connsiteX5165" fmla="*/ 537420 w 2692741"/>
              <a:gd name="connsiteY5165" fmla="*/ 30766 h 2685325"/>
              <a:gd name="connsiteX5166" fmla="*/ 565671 w 2692741"/>
              <a:gd name="connsiteY5166" fmla="*/ 59018 h 2685325"/>
              <a:gd name="connsiteX5167" fmla="*/ 593923 w 2692741"/>
              <a:gd name="connsiteY5167" fmla="*/ 30766 h 2685325"/>
              <a:gd name="connsiteX5168" fmla="*/ 1918884 w 2692741"/>
              <a:gd name="connsiteY5168" fmla="*/ 2514 h 2685325"/>
              <a:gd name="connsiteX5169" fmla="*/ 1890632 w 2692741"/>
              <a:gd name="connsiteY5169" fmla="*/ 30766 h 2685325"/>
              <a:gd name="connsiteX5170" fmla="*/ 1918883 w 2692741"/>
              <a:gd name="connsiteY5170" fmla="*/ 59018 h 2685325"/>
              <a:gd name="connsiteX5171" fmla="*/ 1947135 w 2692741"/>
              <a:gd name="connsiteY5171" fmla="*/ 30766 h 2685325"/>
              <a:gd name="connsiteX5172" fmla="*/ 2022977 w 2692741"/>
              <a:gd name="connsiteY5172" fmla="*/ 2514 h 2685325"/>
              <a:gd name="connsiteX5173" fmla="*/ 1994725 w 2692741"/>
              <a:gd name="connsiteY5173" fmla="*/ 30766 h 2685325"/>
              <a:gd name="connsiteX5174" fmla="*/ 2022977 w 2692741"/>
              <a:gd name="connsiteY5174" fmla="*/ 59018 h 2685325"/>
              <a:gd name="connsiteX5175" fmla="*/ 2051228 w 2692741"/>
              <a:gd name="connsiteY5175" fmla="*/ 30766 h 2685325"/>
              <a:gd name="connsiteX5176" fmla="*/ 2127070 w 2692741"/>
              <a:gd name="connsiteY5176" fmla="*/ 2514 h 2685325"/>
              <a:gd name="connsiteX5177" fmla="*/ 2098818 w 2692741"/>
              <a:gd name="connsiteY5177" fmla="*/ 30766 h 2685325"/>
              <a:gd name="connsiteX5178" fmla="*/ 2127070 w 2692741"/>
              <a:gd name="connsiteY5178" fmla="*/ 59018 h 2685325"/>
              <a:gd name="connsiteX5179" fmla="*/ 2155322 w 2692741"/>
              <a:gd name="connsiteY5179" fmla="*/ 30766 h 2685325"/>
              <a:gd name="connsiteX5180" fmla="*/ 7416 w 2692741"/>
              <a:gd name="connsiteY5180" fmla="*/ 0 h 2685325"/>
              <a:gd name="connsiteX5181" fmla="*/ 47720 w 2692741"/>
              <a:gd name="connsiteY5181" fmla="*/ 0 h 2685325"/>
              <a:gd name="connsiteX5182" fmla="*/ 20272 w 2692741"/>
              <a:gd name="connsiteY5182" fmla="*/ 27448 h 2685325"/>
              <a:gd name="connsiteX5183" fmla="*/ 48524 w 2692741"/>
              <a:gd name="connsiteY5183" fmla="*/ 55700 h 2685325"/>
              <a:gd name="connsiteX5184" fmla="*/ 76776 w 2692741"/>
              <a:gd name="connsiteY5184" fmla="*/ 27448 h 2685325"/>
              <a:gd name="connsiteX5185" fmla="*/ 49328 w 2692741"/>
              <a:gd name="connsiteY5185" fmla="*/ 0 h 2685325"/>
              <a:gd name="connsiteX5186" fmla="*/ 96918 w 2692741"/>
              <a:gd name="connsiteY5186" fmla="*/ 0 h 2685325"/>
              <a:gd name="connsiteX5187" fmla="*/ 100571 w 2692741"/>
              <a:gd name="connsiteY5187" fmla="*/ 3653 h 2685325"/>
              <a:gd name="connsiteX5188" fmla="*/ 104224 w 2692741"/>
              <a:gd name="connsiteY5188" fmla="*/ 0 h 2685325"/>
              <a:gd name="connsiteX5189" fmla="*/ 151813 w 2692741"/>
              <a:gd name="connsiteY5189" fmla="*/ 0 h 2685325"/>
              <a:gd name="connsiteX5190" fmla="*/ 124366 w 2692741"/>
              <a:gd name="connsiteY5190" fmla="*/ 27448 h 2685325"/>
              <a:gd name="connsiteX5191" fmla="*/ 152618 w 2692741"/>
              <a:gd name="connsiteY5191" fmla="*/ 55699 h 2685325"/>
              <a:gd name="connsiteX5192" fmla="*/ 180869 w 2692741"/>
              <a:gd name="connsiteY5192" fmla="*/ 27448 h 2685325"/>
              <a:gd name="connsiteX5193" fmla="*/ 153421 w 2692741"/>
              <a:gd name="connsiteY5193" fmla="*/ 0 h 2685325"/>
              <a:gd name="connsiteX5194" fmla="*/ 201011 w 2692741"/>
              <a:gd name="connsiteY5194" fmla="*/ 0 h 2685325"/>
              <a:gd name="connsiteX5195" fmla="*/ 204664 w 2692741"/>
              <a:gd name="connsiteY5195" fmla="*/ 3653 h 2685325"/>
              <a:gd name="connsiteX5196" fmla="*/ 208317 w 2692741"/>
              <a:gd name="connsiteY5196" fmla="*/ 0 h 2685325"/>
              <a:gd name="connsiteX5197" fmla="*/ 255907 w 2692741"/>
              <a:gd name="connsiteY5197" fmla="*/ 0 h 2685325"/>
              <a:gd name="connsiteX5198" fmla="*/ 228459 w 2692741"/>
              <a:gd name="connsiteY5198" fmla="*/ 27448 h 2685325"/>
              <a:gd name="connsiteX5199" fmla="*/ 256711 w 2692741"/>
              <a:gd name="connsiteY5199" fmla="*/ 55700 h 2685325"/>
              <a:gd name="connsiteX5200" fmla="*/ 284963 w 2692741"/>
              <a:gd name="connsiteY5200" fmla="*/ 27448 h 2685325"/>
              <a:gd name="connsiteX5201" fmla="*/ 257514 w 2692741"/>
              <a:gd name="connsiteY5201" fmla="*/ 0 h 2685325"/>
              <a:gd name="connsiteX5202" fmla="*/ 305104 w 2692741"/>
              <a:gd name="connsiteY5202" fmla="*/ 0 h 2685325"/>
              <a:gd name="connsiteX5203" fmla="*/ 308758 w 2692741"/>
              <a:gd name="connsiteY5203" fmla="*/ 3653 h 2685325"/>
              <a:gd name="connsiteX5204" fmla="*/ 312411 w 2692741"/>
              <a:gd name="connsiteY5204" fmla="*/ 0 h 2685325"/>
              <a:gd name="connsiteX5205" fmla="*/ 354962 w 2692741"/>
              <a:gd name="connsiteY5205" fmla="*/ 0 h 2685325"/>
              <a:gd name="connsiteX5206" fmla="*/ 360002 w 2692741"/>
              <a:gd name="connsiteY5206" fmla="*/ 0 h 2685325"/>
              <a:gd name="connsiteX5207" fmla="*/ 402552 w 2692741"/>
              <a:gd name="connsiteY5207" fmla="*/ 0 h 2685325"/>
              <a:gd name="connsiteX5208" fmla="*/ 409528 w 2692741"/>
              <a:gd name="connsiteY5208" fmla="*/ 6975 h 2685325"/>
              <a:gd name="connsiteX5209" fmla="*/ 416503 w 2692741"/>
              <a:gd name="connsiteY5209" fmla="*/ 0 h 2685325"/>
              <a:gd name="connsiteX5210" fmla="*/ 459064 w 2692741"/>
              <a:gd name="connsiteY5210" fmla="*/ 0 h 2685325"/>
              <a:gd name="connsiteX5211" fmla="*/ 464093 w 2692741"/>
              <a:gd name="connsiteY5211" fmla="*/ 0 h 2685325"/>
              <a:gd name="connsiteX5212" fmla="*/ 506654 w 2692741"/>
              <a:gd name="connsiteY5212" fmla="*/ 0 h 2685325"/>
              <a:gd name="connsiteX5213" fmla="*/ 513625 w 2692741"/>
              <a:gd name="connsiteY5213" fmla="*/ 6971 h 2685325"/>
              <a:gd name="connsiteX5214" fmla="*/ 520595 w 2692741"/>
              <a:gd name="connsiteY5214" fmla="*/ 0 h 2685325"/>
              <a:gd name="connsiteX5215" fmla="*/ 563157 w 2692741"/>
              <a:gd name="connsiteY5215" fmla="*/ 0 h 2685325"/>
              <a:gd name="connsiteX5216" fmla="*/ 568186 w 2692741"/>
              <a:gd name="connsiteY5216" fmla="*/ 0 h 2685325"/>
              <a:gd name="connsiteX5217" fmla="*/ 610747 w 2692741"/>
              <a:gd name="connsiteY5217" fmla="*/ 0 h 2685325"/>
              <a:gd name="connsiteX5218" fmla="*/ 617718 w 2692741"/>
              <a:gd name="connsiteY5218" fmla="*/ 6971 h 2685325"/>
              <a:gd name="connsiteX5219" fmla="*/ 624689 w 2692741"/>
              <a:gd name="connsiteY5219" fmla="*/ 0 h 2685325"/>
              <a:gd name="connsiteX5220" fmla="*/ 667250 w 2692741"/>
              <a:gd name="connsiteY5220" fmla="*/ 0 h 2685325"/>
              <a:gd name="connsiteX5221" fmla="*/ 672279 w 2692741"/>
              <a:gd name="connsiteY5221" fmla="*/ 0 h 2685325"/>
              <a:gd name="connsiteX5222" fmla="*/ 714840 w 2692741"/>
              <a:gd name="connsiteY5222" fmla="*/ 0 h 2685325"/>
              <a:gd name="connsiteX5223" fmla="*/ 721811 w 2692741"/>
              <a:gd name="connsiteY5223" fmla="*/ 6971 h 2685325"/>
              <a:gd name="connsiteX5224" fmla="*/ 728782 w 2692741"/>
              <a:gd name="connsiteY5224" fmla="*/ 0 h 2685325"/>
              <a:gd name="connsiteX5225" fmla="*/ 771343 w 2692741"/>
              <a:gd name="connsiteY5225" fmla="*/ 0 h 2685325"/>
              <a:gd name="connsiteX5226" fmla="*/ 776372 w 2692741"/>
              <a:gd name="connsiteY5226" fmla="*/ 0 h 2685325"/>
              <a:gd name="connsiteX5227" fmla="*/ 818933 w 2692741"/>
              <a:gd name="connsiteY5227" fmla="*/ 0 h 2685325"/>
              <a:gd name="connsiteX5228" fmla="*/ 825904 w 2692741"/>
              <a:gd name="connsiteY5228" fmla="*/ 6971 h 2685325"/>
              <a:gd name="connsiteX5229" fmla="*/ 832875 w 2692741"/>
              <a:gd name="connsiteY5229" fmla="*/ 0 h 2685325"/>
              <a:gd name="connsiteX5230" fmla="*/ 875437 w 2692741"/>
              <a:gd name="connsiteY5230" fmla="*/ 0 h 2685325"/>
              <a:gd name="connsiteX5231" fmla="*/ 880465 w 2692741"/>
              <a:gd name="connsiteY5231" fmla="*/ 0 h 2685325"/>
              <a:gd name="connsiteX5232" fmla="*/ 923027 w 2692741"/>
              <a:gd name="connsiteY5232" fmla="*/ 0 h 2685325"/>
              <a:gd name="connsiteX5233" fmla="*/ 929998 w 2692741"/>
              <a:gd name="connsiteY5233" fmla="*/ 6971 h 2685325"/>
              <a:gd name="connsiteX5234" fmla="*/ 936969 w 2692741"/>
              <a:gd name="connsiteY5234" fmla="*/ 0 h 2685325"/>
              <a:gd name="connsiteX5235" fmla="*/ 979530 w 2692741"/>
              <a:gd name="connsiteY5235" fmla="*/ 0 h 2685325"/>
              <a:gd name="connsiteX5236" fmla="*/ 984559 w 2692741"/>
              <a:gd name="connsiteY5236" fmla="*/ 0 h 2685325"/>
              <a:gd name="connsiteX5237" fmla="*/ 1027120 w 2692741"/>
              <a:gd name="connsiteY5237" fmla="*/ 0 h 2685325"/>
              <a:gd name="connsiteX5238" fmla="*/ 1034091 w 2692741"/>
              <a:gd name="connsiteY5238" fmla="*/ 6971 h 2685325"/>
              <a:gd name="connsiteX5239" fmla="*/ 1041062 w 2692741"/>
              <a:gd name="connsiteY5239" fmla="*/ 0 h 2685325"/>
              <a:gd name="connsiteX5240" fmla="*/ 1083623 w 2692741"/>
              <a:gd name="connsiteY5240" fmla="*/ 0 h 2685325"/>
              <a:gd name="connsiteX5241" fmla="*/ 1088652 w 2692741"/>
              <a:gd name="connsiteY5241" fmla="*/ 0 h 2685325"/>
              <a:gd name="connsiteX5242" fmla="*/ 1131213 w 2692741"/>
              <a:gd name="connsiteY5242" fmla="*/ 0 h 2685325"/>
              <a:gd name="connsiteX5243" fmla="*/ 1138184 w 2692741"/>
              <a:gd name="connsiteY5243" fmla="*/ 6971 h 2685325"/>
              <a:gd name="connsiteX5244" fmla="*/ 1145155 w 2692741"/>
              <a:gd name="connsiteY5244" fmla="*/ 0 h 2685325"/>
              <a:gd name="connsiteX5245" fmla="*/ 1187717 w 2692741"/>
              <a:gd name="connsiteY5245" fmla="*/ 0 h 2685325"/>
              <a:gd name="connsiteX5246" fmla="*/ 1192745 w 2692741"/>
              <a:gd name="connsiteY5246" fmla="*/ 0 h 2685325"/>
              <a:gd name="connsiteX5247" fmla="*/ 1235306 w 2692741"/>
              <a:gd name="connsiteY5247" fmla="*/ 0 h 2685325"/>
              <a:gd name="connsiteX5248" fmla="*/ 1242277 w 2692741"/>
              <a:gd name="connsiteY5248" fmla="*/ 6971 h 2685325"/>
              <a:gd name="connsiteX5249" fmla="*/ 1249248 w 2692741"/>
              <a:gd name="connsiteY5249" fmla="*/ 0 h 2685325"/>
              <a:gd name="connsiteX5250" fmla="*/ 1291810 w 2692741"/>
              <a:gd name="connsiteY5250" fmla="*/ 0 h 2685325"/>
              <a:gd name="connsiteX5251" fmla="*/ 1296838 w 2692741"/>
              <a:gd name="connsiteY5251" fmla="*/ 0 h 2685325"/>
              <a:gd name="connsiteX5252" fmla="*/ 1339400 w 2692741"/>
              <a:gd name="connsiteY5252" fmla="*/ 0 h 2685325"/>
              <a:gd name="connsiteX5253" fmla="*/ 1346371 w 2692741"/>
              <a:gd name="connsiteY5253" fmla="*/ 6971 h 2685325"/>
              <a:gd name="connsiteX5254" fmla="*/ 1353342 w 2692741"/>
              <a:gd name="connsiteY5254" fmla="*/ 0 h 2685325"/>
              <a:gd name="connsiteX5255" fmla="*/ 1395903 w 2692741"/>
              <a:gd name="connsiteY5255" fmla="*/ 0 h 2685325"/>
              <a:gd name="connsiteX5256" fmla="*/ 1400932 w 2692741"/>
              <a:gd name="connsiteY5256" fmla="*/ 0 h 2685325"/>
              <a:gd name="connsiteX5257" fmla="*/ 1443493 w 2692741"/>
              <a:gd name="connsiteY5257" fmla="*/ 0 h 2685325"/>
              <a:gd name="connsiteX5258" fmla="*/ 1450464 w 2692741"/>
              <a:gd name="connsiteY5258" fmla="*/ 6971 h 2685325"/>
              <a:gd name="connsiteX5259" fmla="*/ 1457435 w 2692741"/>
              <a:gd name="connsiteY5259" fmla="*/ 0 h 2685325"/>
              <a:gd name="connsiteX5260" fmla="*/ 1499996 w 2692741"/>
              <a:gd name="connsiteY5260" fmla="*/ 0 h 2685325"/>
              <a:gd name="connsiteX5261" fmla="*/ 1505025 w 2692741"/>
              <a:gd name="connsiteY5261" fmla="*/ 0 h 2685325"/>
              <a:gd name="connsiteX5262" fmla="*/ 1547586 w 2692741"/>
              <a:gd name="connsiteY5262" fmla="*/ 0 h 2685325"/>
              <a:gd name="connsiteX5263" fmla="*/ 1554557 w 2692741"/>
              <a:gd name="connsiteY5263" fmla="*/ 6971 h 2685325"/>
              <a:gd name="connsiteX5264" fmla="*/ 1561528 w 2692741"/>
              <a:gd name="connsiteY5264" fmla="*/ 0 h 2685325"/>
              <a:gd name="connsiteX5265" fmla="*/ 1604090 w 2692741"/>
              <a:gd name="connsiteY5265" fmla="*/ 0 h 2685325"/>
              <a:gd name="connsiteX5266" fmla="*/ 1609118 w 2692741"/>
              <a:gd name="connsiteY5266" fmla="*/ 0 h 2685325"/>
              <a:gd name="connsiteX5267" fmla="*/ 1651679 w 2692741"/>
              <a:gd name="connsiteY5267" fmla="*/ 0 h 2685325"/>
              <a:gd name="connsiteX5268" fmla="*/ 1658650 w 2692741"/>
              <a:gd name="connsiteY5268" fmla="*/ 6971 h 2685325"/>
              <a:gd name="connsiteX5269" fmla="*/ 1665622 w 2692741"/>
              <a:gd name="connsiteY5269" fmla="*/ 0 h 2685325"/>
              <a:gd name="connsiteX5270" fmla="*/ 1708183 w 2692741"/>
              <a:gd name="connsiteY5270" fmla="*/ 0 h 2685325"/>
              <a:gd name="connsiteX5271" fmla="*/ 1713212 w 2692741"/>
              <a:gd name="connsiteY5271" fmla="*/ 0 h 2685325"/>
              <a:gd name="connsiteX5272" fmla="*/ 1755773 w 2692741"/>
              <a:gd name="connsiteY5272" fmla="*/ 0 h 2685325"/>
              <a:gd name="connsiteX5273" fmla="*/ 1762744 w 2692741"/>
              <a:gd name="connsiteY5273" fmla="*/ 6971 h 2685325"/>
              <a:gd name="connsiteX5274" fmla="*/ 1769715 w 2692741"/>
              <a:gd name="connsiteY5274" fmla="*/ 0 h 2685325"/>
              <a:gd name="connsiteX5275" fmla="*/ 1812276 w 2692741"/>
              <a:gd name="connsiteY5275" fmla="*/ 0 h 2685325"/>
              <a:gd name="connsiteX5276" fmla="*/ 1817305 w 2692741"/>
              <a:gd name="connsiteY5276" fmla="*/ 0 h 2685325"/>
              <a:gd name="connsiteX5277" fmla="*/ 1859866 w 2692741"/>
              <a:gd name="connsiteY5277" fmla="*/ 0 h 2685325"/>
              <a:gd name="connsiteX5278" fmla="*/ 1866837 w 2692741"/>
              <a:gd name="connsiteY5278" fmla="*/ 6971 h 2685325"/>
              <a:gd name="connsiteX5279" fmla="*/ 1873808 w 2692741"/>
              <a:gd name="connsiteY5279" fmla="*/ 0 h 2685325"/>
              <a:gd name="connsiteX5280" fmla="*/ 1916370 w 2692741"/>
              <a:gd name="connsiteY5280" fmla="*/ 0 h 2685325"/>
              <a:gd name="connsiteX5281" fmla="*/ 1921398 w 2692741"/>
              <a:gd name="connsiteY5281" fmla="*/ 0 h 2685325"/>
              <a:gd name="connsiteX5282" fmla="*/ 1963959 w 2692741"/>
              <a:gd name="connsiteY5282" fmla="*/ 0 h 2685325"/>
              <a:gd name="connsiteX5283" fmla="*/ 1970930 w 2692741"/>
              <a:gd name="connsiteY5283" fmla="*/ 6971 h 2685325"/>
              <a:gd name="connsiteX5284" fmla="*/ 1977901 w 2692741"/>
              <a:gd name="connsiteY5284" fmla="*/ 0 h 2685325"/>
              <a:gd name="connsiteX5285" fmla="*/ 2020463 w 2692741"/>
              <a:gd name="connsiteY5285" fmla="*/ 0 h 2685325"/>
              <a:gd name="connsiteX5286" fmla="*/ 2025491 w 2692741"/>
              <a:gd name="connsiteY5286" fmla="*/ 0 h 2685325"/>
              <a:gd name="connsiteX5287" fmla="*/ 2068052 w 2692741"/>
              <a:gd name="connsiteY5287" fmla="*/ 0 h 2685325"/>
              <a:gd name="connsiteX5288" fmla="*/ 2075023 w 2692741"/>
              <a:gd name="connsiteY5288" fmla="*/ 6971 h 2685325"/>
              <a:gd name="connsiteX5289" fmla="*/ 2081994 w 2692741"/>
              <a:gd name="connsiteY5289" fmla="*/ 0 h 2685325"/>
              <a:gd name="connsiteX5290" fmla="*/ 2124556 w 2692741"/>
              <a:gd name="connsiteY5290" fmla="*/ 0 h 2685325"/>
              <a:gd name="connsiteX5291" fmla="*/ 2129584 w 2692741"/>
              <a:gd name="connsiteY5291" fmla="*/ 0 h 2685325"/>
              <a:gd name="connsiteX5292" fmla="*/ 2172146 w 2692741"/>
              <a:gd name="connsiteY5292" fmla="*/ 0 h 2685325"/>
              <a:gd name="connsiteX5293" fmla="*/ 2179117 w 2692741"/>
              <a:gd name="connsiteY5293" fmla="*/ 6971 h 2685325"/>
              <a:gd name="connsiteX5294" fmla="*/ 2186088 w 2692741"/>
              <a:gd name="connsiteY5294" fmla="*/ 0 h 2685325"/>
              <a:gd name="connsiteX5295" fmla="*/ 2228648 w 2692741"/>
              <a:gd name="connsiteY5295" fmla="*/ 0 h 2685325"/>
              <a:gd name="connsiteX5296" fmla="*/ 2233678 w 2692741"/>
              <a:gd name="connsiteY5296" fmla="*/ 0 h 2685325"/>
              <a:gd name="connsiteX5297" fmla="*/ 2276238 w 2692741"/>
              <a:gd name="connsiteY5297" fmla="*/ 0 h 2685325"/>
              <a:gd name="connsiteX5298" fmla="*/ 2283213 w 2692741"/>
              <a:gd name="connsiteY5298" fmla="*/ 6976 h 2685325"/>
              <a:gd name="connsiteX5299" fmla="*/ 2290189 w 2692741"/>
              <a:gd name="connsiteY5299" fmla="*/ 0 h 2685325"/>
              <a:gd name="connsiteX5300" fmla="*/ 2332739 w 2692741"/>
              <a:gd name="connsiteY5300" fmla="*/ 0 h 2685325"/>
              <a:gd name="connsiteX5301" fmla="*/ 2337779 w 2692741"/>
              <a:gd name="connsiteY5301" fmla="*/ 0 h 2685325"/>
              <a:gd name="connsiteX5302" fmla="*/ 2380331 w 2692741"/>
              <a:gd name="connsiteY5302" fmla="*/ 0 h 2685325"/>
              <a:gd name="connsiteX5303" fmla="*/ 2383984 w 2692741"/>
              <a:gd name="connsiteY5303" fmla="*/ 3653 h 2685325"/>
              <a:gd name="connsiteX5304" fmla="*/ 2387637 w 2692741"/>
              <a:gd name="connsiteY5304" fmla="*/ 0 h 2685325"/>
              <a:gd name="connsiteX5305" fmla="*/ 2435226 w 2692741"/>
              <a:gd name="connsiteY5305" fmla="*/ 0 h 2685325"/>
              <a:gd name="connsiteX5306" fmla="*/ 2407778 w 2692741"/>
              <a:gd name="connsiteY5306" fmla="*/ 27448 h 2685325"/>
              <a:gd name="connsiteX5307" fmla="*/ 2436030 w 2692741"/>
              <a:gd name="connsiteY5307" fmla="*/ 55700 h 2685325"/>
              <a:gd name="connsiteX5308" fmla="*/ 2464282 w 2692741"/>
              <a:gd name="connsiteY5308" fmla="*/ 27448 h 2685325"/>
              <a:gd name="connsiteX5309" fmla="*/ 2436834 w 2692741"/>
              <a:gd name="connsiteY5309" fmla="*/ 0 h 2685325"/>
              <a:gd name="connsiteX5310" fmla="*/ 2484425 w 2692741"/>
              <a:gd name="connsiteY5310" fmla="*/ 0 h 2685325"/>
              <a:gd name="connsiteX5311" fmla="*/ 2488078 w 2692741"/>
              <a:gd name="connsiteY5311" fmla="*/ 3653 h 2685325"/>
              <a:gd name="connsiteX5312" fmla="*/ 2491730 w 2692741"/>
              <a:gd name="connsiteY5312" fmla="*/ 0 h 2685325"/>
              <a:gd name="connsiteX5313" fmla="*/ 2539320 w 2692741"/>
              <a:gd name="connsiteY5313" fmla="*/ 0 h 2685325"/>
              <a:gd name="connsiteX5314" fmla="*/ 2511872 w 2692741"/>
              <a:gd name="connsiteY5314" fmla="*/ 27448 h 2685325"/>
              <a:gd name="connsiteX5315" fmla="*/ 2540124 w 2692741"/>
              <a:gd name="connsiteY5315" fmla="*/ 55699 h 2685325"/>
              <a:gd name="connsiteX5316" fmla="*/ 2568375 w 2692741"/>
              <a:gd name="connsiteY5316" fmla="*/ 27448 h 2685325"/>
              <a:gd name="connsiteX5317" fmla="*/ 2540928 w 2692741"/>
              <a:gd name="connsiteY5317" fmla="*/ 0 h 2685325"/>
              <a:gd name="connsiteX5318" fmla="*/ 2588518 w 2692741"/>
              <a:gd name="connsiteY5318" fmla="*/ 0 h 2685325"/>
              <a:gd name="connsiteX5319" fmla="*/ 2592170 w 2692741"/>
              <a:gd name="connsiteY5319" fmla="*/ 3653 h 2685325"/>
              <a:gd name="connsiteX5320" fmla="*/ 2595823 w 2692741"/>
              <a:gd name="connsiteY5320" fmla="*/ 0 h 2685325"/>
              <a:gd name="connsiteX5321" fmla="*/ 2643414 w 2692741"/>
              <a:gd name="connsiteY5321" fmla="*/ 0 h 2685325"/>
              <a:gd name="connsiteX5322" fmla="*/ 2615966 w 2692741"/>
              <a:gd name="connsiteY5322" fmla="*/ 27448 h 2685325"/>
              <a:gd name="connsiteX5323" fmla="*/ 2644217 w 2692741"/>
              <a:gd name="connsiteY5323" fmla="*/ 55700 h 2685325"/>
              <a:gd name="connsiteX5324" fmla="*/ 2672469 w 2692741"/>
              <a:gd name="connsiteY5324" fmla="*/ 27448 h 2685325"/>
              <a:gd name="connsiteX5325" fmla="*/ 2645021 w 2692741"/>
              <a:gd name="connsiteY5325" fmla="*/ 0 h 2685325"/>
              <a:gd name="connsiteX5326" fmla="*/ 2685325 w 2692741"/>
              <a:gd name="connsiteY5326" fmla="*/ 0 h 2685325"/>
              <a:gd name="connsiteX5327" fmla="*/ 2685325 w 2692741"/>
              <a:gd name="connsiteY5327" fmla="*/ 14592 h 2685325"/>
              <a:gd name="connsiteX5328" fmla="*/ 2692741 w 2692741"/>
              <a:gd name="connsiteY5328" fmla="*/ 7176 h 2685325"/>
              <a:gd name="connsiteX5329" fmla="*/ 2692741 w 2692741"/>
              <a:gd name="connsiteY5329" fmla="*/ 54766 h 2685325"/>
              <a:gd name="connsiteX5330" fmla="*/ 2668012 w 2692741"/>
              <a:gd name="connsiteY5330" fmla="*/ 79494 h 2685325"/>
              <a:gd name="connsiteX5331" fmla="*/ 2685325 w 2692741"/>
              <a:gd name="connsiteY5331" fmla="*/ 96807 h 2685325"/>
              <a:gd name="connsiteX5332" fmla="*/ 2685325 w 2692741"/>
              <a:gd name="connsiteY5332" fmla="*/ 118685 h 2685325"/>
              <a:gd name="connsiteX5333" fmla="*/ 2692741 w 2692741"/>
              <a:gd name="connsiteY5333" fmla="*/ 111269 h 2685325"/>
              <a:gd name="connsiteX5334" fmla="*/ 2692741 w 2692741"/>
              <a:gd name="connsiteY5334" fmla="*/ 158859 h 2685325"/>
              <a:gd name="connsiteX5335" fmla="*/ 2668012 w 2692741"/>
              <a:gd name="connsiteY5335" fmla="*/ 183588 h 2685325"/>
              <a:gd name="connsiteX5336" fmla="*/ 2685325 w 2692741"/>
              <a:gd name="connsiteY5336" fmla="*/ 200901 h 2685325"/>
              <a:gd name="connsiteX5337" fmla="*/ 2685325 w 2692741"/>
              <a:gd name="connsiteY5337" fmla="*/ 222778 h 2685325"/>
              <a:gd name="connsiteX5338" fmla="*/ 2692741 w 2692741"/>
              <a:gd name="connsiteY5338" fmla="*/ 215362 h 2685325"/>
              <a:gd name="connsiteX5339" fmla="*/ 2692741 w 2692741"/>
              <a:gd name="connsiteY5339" fmla="*/ 262952 h 2685325"/>
              <a:gd name="connsiteX5340" fmla="*/ 2668012 w 2692741"/>
              <a:gd name="connsiteY5340" fmla="*/ 287681 h 2685325"/>
              <a:gd name="connsiteX5341" fmla="*/ 2685325 w 2692741"/>
              <a:gd name="connsiteY5341" fmla="*/ 304994 h 2685325"/>
              <a:gd name="connsiteX5342" fmla="*/ 2685325 w 2692741"/>
              <a:gd name="connsiteY5342" fmla="*/ 326871 h 2685325"/>
              <a:gd name="connsiteX5343" fmla="*/ 2692741 w 2692741"/>
              <a:gd name="connsiteY5343" fmla="*/ 319455 h 2685325"/>
              <a:gd name="connsiteX5344" fmla="*/ 2692741 w 2692741"/>
              <a:gd name="connsiteY5344" fmla="*/ 367046 h 2685325"/>
              <a:gd name="connsiteX5345" fmla="*/ 2668012 w 2692741"/>
              <a:gd name="connsiteY5345" fmla="*/ 391774 h 2685325"/>
              <a:gd name="connsiteX5346" fmla="*/ 2685325 w 2692741"/>
              <a:gd name="connsiteY5346" fmla="*/ 409087 h 2685325"/>
              <a:gd name="connsiteX5347" fmla="*/ 2685325 w 2692741"/>
              <a:gd name="connsiteY5347" fmla="*/ 430965 h 2685325"/>
              <a:gd name="connsiteX5348" fmla="*/ 2692741 w 2692741"/>
              <a:gd name="connsiteY5348" fmla="*/ 423549 h 2685325"/>
              <a:gd name="connsiteX5349" fmla="*/ 2692741 w 2692741"/>
              <a:gd name="connsiteY5349" fmla="*/ 471139 h 2685325"/>
              <a:gd name="connsiteX5350" fmla="*/ 2668013 w 2692741"/>
              <a:gd name="connsiteY5350" fmla="*/ 495867 h 2685325"/>
              <a:gd name="connsiteX5351" fmla="*/ 2685325 w 2692741"/>
              <a:gd name="connsiteY5351" fmla="*/ 513179 h 2685325"/>
              <a:gd name="connsiteX5352" fmla="*/ 2685325 w 2692741"/>
              <a:gd name="connsiteY5352" fmla="*/ 535058 h 2685325"/>
              <a:gd name="connsiteX5353" fmla="*/ 2692741 w 2692741"/>
              <a:gd name="connsiteY5353" fmla="*/ 527642 h 2685325"/>
              <a:gd name="connsiteX5354" fmla="*/ 2692741 w 2692741"/>
              <a:gd name="connsiteY5354" fmla="*/ 575232 h 2685325"/>
              <a:gd name="connsiteX5355" fmla="*/ 2668013 w 2692741"/>
              <a:gd name="connsiteY5355" fmla="*/ 599960 h 2685325"/>
              <a:gd name="connsiteX5356" fmla="*/ 2685325 w 2692741"/>
              <a:gd name="connsiteY5356" fmla="*/ 617273 h 2685325"/>
              <a:gd name="connsiteX5357" fmla="*/ 2685325 w 2692741"/>
              <a:gd name="connsiteY5357" fmla="*/ 639152 h 2685325"/>
              <a:gd name="connsiteX5358" fmla="*/ 2692741 w 2692741"/>
              <a:gd name="connsiteY5358" fmla="*/ 631735 h 2685325"/>
              <a:gd name="connsiteX5359" fmla="*/ 2692741 w 2692741"/>
              <a:gd name="connsiteY5359" fmla="*/ 679326 h 2685325"/>
              <a:gd name="connsiteX5360" fmla="*/ 2668013 w 2692741"/>
              <a:gd name="connsiteY5360" fmla="*/ 704054 h 2685325"/>
              <a:gd name="connsiteX5361" fmla="*/ 2685325 w 2692741"/>
              <a:gd name="connsiteY5361" fmla="*/ 721366 h 2685325"/>
              <a:gd name="connsiteX5362" fmla="*/ 2685325 w 2692741"/>
              <a:gd name="connsiteY5362" fmla="*/ 743245 h 2685325"/>
              <a:gd name="connsiteX5363" fmla="*/ 2692741 w 2692741"/>
              <a:gd name="connsiteY5363" fmla="*/ 735829 h 2685325"/>
              <a:gd name="connsiteX5364" fmla="*/ 2692741 w 2692741"/>
              <a:gd name="connsiteY5364" fmla="*/ 783419 h 2685325"/>
              <a:gd name="connsiteX5365" fmla="*/ 2668013 w 2692741"/>
              <a:gd name="connsiteY5365" fmla="*/ 808147 h 2685325"/>
              <a:gd name="connsiteX5366" fmla="*/ 2685325 w 2692741"/>
              <a:gd name="connsiteY5366" fmla="*/ 825459 h 2685325"/>
              <a:gd name="connsiteX5367" fmla="*/ 2685325 w 2692741"/>
              <a:gd name="connsiteY5367" fmla="*/ 847338 h 2685325"/>
              <a:gd name="connsiteX5368" fmla="*/ 2692741 w 2692741"/>
              <a:gd name="connsiteY5368" fmla="*/ 839922 h 2685325"/>
              <a:gd name="connsiteX5369" fmla="*/ 2692741 w 2692741"/>
              <a:gd name="connsiteY5369" fmla="*/ 887511 h 2685325"/>
              <a:gd name="connsiteX5370" fmla="*/ 2668012 w 2692741"/>
              <a:gd name="connsiteY5370" fmla="*/ 912240 h 2685325"/>
              <a:gd name="connsiteX5371" fmla="*/ 2685325 w 2692741"/>
              <a:gd name="connsiteY5371" fmla="*/ 929552 h 2685325"/>
              <a:gd name="connsiteX5372" fmla="*/ 2685325 w 2692741"/>
              <a:gd name="connsiteY5372" fmla="*/ 951430 h 2685325"/>
              <a:gd name="connsiteX5373" fmla="*/ 2692741 w 2692741"/>
              <a:gd name="connsiteY5373" fmla="*/ 944013 h 2685325"/>
              <a:gd name="connsiteX5374" fmla="*/ 2692741 w 2692741"/>
              <a:gd name="connsiteY5374" fmla="*/ 991604 h 2685325"/>
              <a:gd name="connsiteX5375" fmla="*/ 2668012 w 2692741"/>
              <a:gd name="connsiteY5375" fmla="*/ 1016333 h 2685325"/>
              <a:gd name="connsiteX5376" fmla="*/ 2685325 w 2692741"/>
              <a:gd name="connsiteY5376" fmla="*/ 1033646 h 2685325"/>
              <a:gd name="connsiteX5377" fmla="*/ 2685325 w 2692741"/>
              <a:gd name="connsiteY5377" fmla="*/ 1055524 h 2685325"/>
              <a:gd name="connsiteX5378" fmla="*/ 2692741 w 2692741"/>
              <a:gd name="connsiteY5378" fmla="*/ 1048108 h 2685325"/>
              <a:gd name="connsiteX5379" fmla="*/ 2692741 w 2692741"/>
              <a:gd name="connsiteY5379" fmla="*/ 1095698 h 2685325"/>
              <a:gd name="connsiteX5380" fmla="*/ 2668012 w 2692741"/>
              <a:gd name="connsiteY5380" fmla="*/ 1120426 h 2685325"/>
              <a:gd name="connsiteX5381" fmla="*/ 2685325 w 2692741"/>
              <a:gd name="connsiteY5381" fmla="*/ 1137739 h 2685325"/>
              <a:gd name="connsiteX5382" fmla="*/ 2685325 w 2692741"/>
              <a:gd name="connsiteY5382" fmla="*/ 1159617 h 2685325"/>
              <a:gd name="connsiteX5383" fmla="*/ 2692741 w 2692741"/>
              <a:gd name="connsiteY5383" fmla="*/ 1152201 h 2685325"/>
              <a:gd name="connsiteX5384" fmla="*/ 2692741 w 2692741"/>
              <a:gd name="connsiteY5384" fmla="*/ 1199791 h 2685325"/>
              <a:gd name="connsiteX5385" fmla="*/ 2668013 w 2692741"/>
              <a:gd name="connsiteY5385" fmla="*/ 1224520 h 2685325"/>
              <a:gd name="connsiteX5386" fmla="*/ 2685325 w 2692741"/>
              <a:gd name="connsiteY5386" fmla="*/ 1241832 h 2685325"/>
              <a:gd name="connsiteX5387" fmla="*/ 2685325 w 2692741"/>
              <a:gd name="connsiteY5387" fmla="*/ 1263711 h 2685325"/>
              <a:gd name="connsiteX5388" fmla="*/ 2692741 w 2692741"/>
              <a:gd name="connsiteY5388" fmla="*/ 1256295 h 2685325"/>
              <a:gd name="connsiteX5389" fmla="*/ 2692741 w 2692741"/>
              <a:gd name="connsiteY5389" fmla="*/ 1303885 h 2685325"/>
              <a:gd name="connsiteX5390" fmla="*/ 2668013 w 2692741"/>
              <a:gd name="connsiteY5390" fmla="*/ 1328613 h 2685325"/>
              <a:gd name="connsiteX5391" fmla="*/ 2685325 w 2692741"/>
              <a:gd name="connsiteY5391" fmla="*/ 1345926 h 2685325"/>
              <a:gd name="connsiteX5392" fmla="*/ 2685325 w 2692741"/>
              <a:gd name="connsiteY5392" fmla="*/ 1367805 h 2685325"/>
              <a:gd name="connsiteX5393" fmla="*/ 2692741 w 2692741"/>
              <a:gd name="connsiteY5393" fmla="*/ 1360389 h 2685325"/>
              <a:gd name="connsiteX5394" fmla="*/ 2692741 w 2692741"/>
              <a:gd name="connsiteY5394" fmla="*/ 1407979 h 2685325"/>
              <a:gd name="connsiteX5395" fmla="*/ 2668013 w 2692741"/>
              <a:gd name="connsiteY5395" fmla="*/ 1432707 h 2685325"/>
              <a:gd name="connsiteX5396" fmla="*/ 2685325 w 2692741"/>
              <a:gd name="connsiteY5396" fmla="*/ 1450019 h 2685325"/>
              <a:gd name="connsiteX5397" fmla="*/ 2685325 w 2692741"/>
              <a:gd name="connsiteY5397" fmla="*/ 1471897 h 2685325"/>
              <a:gd name="connsiteX5398" fmla="*/ 2692741 w 2692741"/>
              <a:gd name="connsiteY5398" fmla="*/ 1464481 h 2685325"/>
              <a:gd name="connsiteX5399" fmla="*/ 2692741 w 2692741"/>
              <a:gd name="connsiteY5399" fmla="*/ 1512071 h 2685325"/>
              <a:gd name="connsiteX5400" fmla="*/ 2668012 w 2692741"/>
              <a:gd name="connsiteY5400" fmla="*/ 1536800 h 2685325"/>
              <a:gd name="connsiteX5401" fmla="*/ 2685325 w 2692741"/>
              <a:gd name="connsiteY5401" fmla="*/ 1554112 h 2685325"/>
              <a:gd name="connsiteX5402" fmla="*/ 2685325 w 2692741"/>
              <a:gd name="connsiteY5402" fmla="*/ 1575990 h 2685325"/>
              <a:gd name="connsiteX5403" fmla="*/ 2692741 w 2692741"/>
              <a:gd name="connsiteY5403" fmla="*/ 1568574 h 2685325"/>
              <a:gd name="connsiteX5404" fmla="*/ 2692741 w 2692741"/>
              <a:gd name="connsiteY5404" fmla="*/ 1616163 h 2685325"/>
              <a:gd name="connsiteX5405" fmla="*/ 2668012 w 2692741"/>
              <a:gd name="connsiteY5405" fmla="*/ 1640892 h 2685325"/>
              <a:gd name="connsiteX5406" fmla="*/ 2685325 w 2692741"/>
              <a:gd name="connsiteY5406" fmla="*/ 1658206 h 2685325"/>
              <a:gd name="connsiteX5407" fmla="*/ 2685325 w 2692741"/>
              <a:gd name="connsiteY5407" fmla="*/ 1680083 h 2685325"/>
              <a:gd name="connsiteX5408" fmla="*/ 2692741 w 2692741"/>
              <a:gd name="connsiteY5408" fmla="*/ 1672667 h 2685325"/>
              <a:gd name="connsiteX5409" fmla="*/ 2692741 w 2692741"/>
              <a:gd name="connsiteY5409" fmla="*/ 1720257 h 2685325"/>
              <a:gd name="connsiteX5410" fmla="*/ 2668012 w 2692741"/>
              <a:gd name="connsiteY5410" fmla="*/ 1744986 h 2685325"/>
              <a:gd name="connsiteX5411" fmla="*/ 2685325 w 2692741"/>
              <a:gd name="connsiteY5411" fmla="*/ 1762299 h 2685325"/>
              <a:gd name="connsiteX5412" fmla="*/ 2685325 w 2692741"/>
              <a:gd name="connsiteY5412" fmla="*/ 1784176 h 2685325"/>
              <a:gd name="connsiteX5413" fmla="*/ 2692741 w 2692741"/>
              <a:gd name="connsiteY5413" fmla="*/ 1776760 h 2685325"/>
              <a:gd name="connsiteX5414" fmla="*/ 2692741 w 2692741"/>
              <a:gd name="connsiteY5414" fmla="*/ 1824350 h 2685325"/>
              <a:gd name="connsiteX5415" fmla="*/ 2668012 w 2692741"/>
              <a:gd name="connsiteY5415" fmla="*/ 1849079 h 2685325"/>
              <a:gd name="connsiteX5416" fmla="*/ 2685325 w 2692741"/>
              <a:gd name="connsiteY5416" fmla="*/ 1866392 h 2685325"/>
              <a:gd name="connsiteX5417" fmla="*/ 2685325 w 2692741"/>
              <a:gd name="connsiteY5417" fmla="*/ 1888269 h 2685325"/>
              <a:gd name="connsiteX5418" fmla="*/ 2692741 w 2692741"/>
              <a:gd name="connsiteY5418" fmla="*/ 1880853 h 2685325"/>
              <a:gd name="connsiteX5419" fmla="*/ 2692741 w 2692741"/>
              <a:gd name="connsiteY5419" fmla="*/ 1928443 h 2685325"/>
              <a:gd name="connsiteX5420" fmla="*/ 2668012 w 2692741"/>
              <a:gd name="connsiteY5420" fmla="*/ 1953172 h 2685325"/>
              <a:gd name="connsiteX5421" fmla="*/ 2685325 w 2692741"/>
              <a:gd name="connsiteY5421" fmla="*/ 1970486 h 2685325"/>
              <a:gd name="connsiteX5422" fmla="*/ 2685325 w 2692741"/>
              <a:gd name="connsiteY5422" fmla="*/ 1992363 h 2685325"/>
              <a:gd name="connsiteX5423" fmla="*/ 2692741 w 2692741"/>
              <a:gd name="connsiteY5423" fmla="*/ 1984947 h 2685325"/>
              <a:gd name="connsiteX5424" fmla="*/ 2692741 w 2692741"/>
              <a:gd name="connsiteY5424" fmla="*/ 2032536 h 2685325"/>
              <a:gd name="connsiteX5425" fmla="*/ 2668012 w 2692741"/>
              <a:gd name="connsiteY5425" fmla="*/ 2057265 h 2685325"/>
              <a:gd name="connsiteX5426" fmla="*/ 2685325 w 2692741"/>
              <a:gd name="connsiteY5426" fmla="*/ 2074579 h 2685325"/>
              <a:gd name="connsiteX5427" fmla="*/ 2685325 w 2692741"/>
              <a:gd name="connsiteY5427" fmla="*/ 2096456 h 2685325"/>
              <a:gd name="connsiteX5428" fmla="*/ 2692741 w 2692741"/>
              <a:gd name="connsiteY5428" fmla="*/ 2089040 h 2685325"/>
              <a:gd name="connsiteX5429" fmla="*/ 2692741 w 2692741"/>
              <a:gd name="connsiteY5429" fmla="*/ 2136630 h 2685325"/>
              <a:gd name="connsiteX5430" fmla="*/ 2668012 w 2692741"/>
              <a:gd name="connsiteY5430" fmla="*/ 2161359 h 2685325"/>
              <a:gd name="connsiteX5431" fmla="*/ 2685325 w 2692741"/>
              <a:gd name="connsiteY5431" fmla="*/ 2178672 h 2685325"/>
              <a:gd name="connsiteX5432" fmla="*/ 2685325 w 2692741"/>
              <a:gd name="connsiteY5432" fmla="*/ 2200549 h 2685325"/>
              <a:gd name="connsiteX5433" fmla="*/ 2692741 w 2692741"/>
              <a:gd name="connsiteY5433" fmla="*/ 2193133 h 2685325"/>
              <a:gd name="connsiteX5434" fmla="*/ 2692741 w 2692741"/>
              <a:gd name="connsiteY5434" fmla="*/ 2240723 h 2685325"/>
              <a:gd name="connsiteX5435" fmla="*/ 2668008 w 2692741"/>
              <a:gd name="connsiteY5435" fmla="*/ 2265456 h 2685325"/>
              <a:gd name="connsiteX5436" fmla="*/ 2685325 w 2692741"/>
              <a:gd name="connsiteY5436" fmla="*/ 2282773 h 2685325"/>
              <a:gd name="connsiteX5437" fmla="*/ 2685325 w 2692741"/>
              <a:gd name="connsiteY5437" fmla="*/ 2304642 h 2685325"/>
              <a:gd name="connsiteX5438" fmla="*/ 2692741 w 2692741"/>
              <a:gd name="connsiteY5438" fmla="*/ 2297226 h 2685325"/>
              <a:gd name="connsiteX5439" fmla="*/ 2692741 w 2692741"/>
              <a:gd name="connsiteY5439" fmla="*/ 2344816 h 2685325"/>
              <a:gd name="connsiteX5440" fmla="*/ 2671331 w 2692741"/>
              <a:gd name="connsiteY5440" fmla="*/ 2366226 h 2685325"/>
              <a:gd name="connsiteX5441" fmla="*/ 2685325 w 2692741"/>
              <a:gd name="connsiteY5441" fmla="*/ 2380221 h 2685325"/>
              <a:gd name="connsiteX5442" fmla="*/ 2685325 w 2692741"/>
              <a:gd name="connsiteY5442" fmla="*/ 2408736 h 2685325"/>
              <a:gd name="connsiteX5443" fmla="*/ 2692741 w 2692741"/>
              <a:gd name="connsiteY5443" fmla="*/ 2401320 h 2685325"/>
              <a:gd name="connsiteX5444" fmla="*/ 2692741 w 2692741"/>
              <a:gd name="connsiteY5444" fmla="*/ 2448910 h 2685325"/>
              <a:gd name="connsiteX5445" fmla="*/ 2671331 w 2692741"/>
              <a:gd name="connsiteY5445" fmla="*/ 2470320 h 2685325"/>
              <a:gd name="connsiteX5446" fmla="*/ 2685325 w 2692741"/>
              <a:gd name="connsiteY5446" fmla="*/ 2484314 h 2685325"/>
              <a:gd name="connsiteX5447" fmla="*/ 2685325 w 2692741"/>
              <a:gd name="connsiteY5447" fmla="*/ 2512829 h 2685325"/>
              <a:gd name="connsiteX5448" fmla="*/ 2692741 w 2692741"/>
              <a:gd name="connsiteY5448" fmla="*/ 2505413 h 2685325"/>
              <a:gd name="connsiteX5449" fmla="*/ 2692741 w 2692741"/>
              <a:gd name="connsiteY5449" fmla="*/ 2553003 h 2685325"/>
              <a:gd name="connsiteX5450" fmla="*/ 2671331 w 2692741"/>
              <a:gd name="connsiteY5450" fmla="*/ 2574413 h 2685325"/>
              <a:gd name="connsiteX5451" fmla="*/ 2685325 w 2692741"/>
              <a:gd name="connsiteY5451" fmla="*/ 2588407 h 2685325"/>
              <a:gd name="connsiteX5452" fmla="*/ 2685325 w 2692741"/>
              <a:gd name="connsiteY5452" fmla="*/ 2616922 h 2685325"/>
              <a:gd name="connsiteX5453" fmla="*/ 2692741 w 2692741"/>
              <a:gd name="connsiteY5453" fmla="*/ 2609506 h 2685325"/>
              <a:gd name="connsiteX5454" fmla="*/ 2692741 w 2692741"/>
              <a:gd name="connsiteY5454" fmla="*/ 2657096 h 2685325"/>
              <a:gd name="connsiteX5455" fmla="*/ 2671330 w 2692741"/>
              <a:gd name="connsiteY5455" fmla="*/ 2678507 h 2685325"/>
              <a:gd name="connsiteX5456" fmla="*/ 2678149 w 2692741"/>
              <a:gd name="connsiteY5456" fmla="*/ 2685325 h 2685325"/>
              <a:gd name="connsiteX5457" fmla="*/ 2664512 w 2692741"/>
              <a:gd name="connsiteY5457" fmla="*/ 2685325 h 2685325"/>
              <a:gd name="connsiteX5458" fmla="*/ 2630559 w 2692741"/>
              <a:gd name="connsiteY5458" fmla="*/ 2685325 h 2685325"/>
              <a:gd name="connsiteX5459" fmla="*/ 2616922 w 2692741"/>
              <a:gd name="connsiteY5459" fmla="*/ 2685325 h 2685325"/>
              <a:gd name="connsiteX5460" fmla="*/ 2623740 w 2692741"/>
              <a:gd name="connsiteY5460" fmla="*/ 2678507 h 2685325"/>
              <a:gd name="connsiteX5461" fmla="*/ 2595489 w 2692741"/>
              <a:gd name="connsiteY5461" fmla="*/ 2650255 h 2685325"/>
              <a:gd name="connsiteX5462" fmla="*/ 2567238 w 2692741"/>
              <a:gd name="connsiteY5462" fmla="*/ 2678507 h 2685325"/>
              <a:gd name="connsiteX5463" fmla="*/ 2574056 w 2692741"/>
              <a:gd name="connsiteY5463" fmla="*/ 2685325 h 2685325"/>
              <a:gd name="connsiteX5464" fmla="*/ 2560419 w 2692741"/>
              <a:gd name="connsiteY5464" fmla="*/ 2685325 h 2685325"/>
              <a:gd name="connsiteX5465" fmla="*/ 2526466 w 2692741"/>
              <a:gd name="connsiteY5465" fmla="*/ 2685325 h 2685325"/>
              <a:gd name="connsiteX5466" fmla="*/ 2512829 w 2692741"/>
              <a:gd name="connsiteY5466" fmla="*/ 2685325 h 2685325"/>
              <a:gd name="connsiteX5467" fmla="*/ 2519647 w 2692741"/>
              <a:gd name="connsiteY5467" fmla="*/ 2678507 h 2685325"/>
              <a:gd name="connsiteX5468" fmla="*/ 2491396 w 2692741"/>
              <a:gd name="connsiteY5468" fmla="*/ 2650255 h 2685325"/>
              <a:gd name="connsiteX5469" fmla="*/ 2463144 w 2692741"/>
              <a:gd name="connsiteY5469" fmla="*/ 2678507 h 2685325"/>
              <a:gd name="connsiteX5470" fmla="*/ 2469963 w 2692741"/>
              <a:gd name="connsiteY5470" fmla="*/ 2685325 h 2685325"/>
              <a:gd name="connsiteX5471" fmla="*/ 2456326 w 2692741"/>
              <a:gd name="connsiteY5471" fmla="*/ 2685325 h 2685325"/>
              <a:gd name="connsiteX5472" fmla="*/ 2422373 w 2692741"/>
              <a:gd name="connsiteY5472" fmla="*/ 2685325 h 2685325"/>
              <a:gd name="connsiteX5473" fmla="*/ 2408736 w 2692741"/>
              <a:gd name="connsiteY5473" fmla="*/ 2685325 h 2685325"/>
              <a:gd name="connsiteX5474" fmla="*/ 2415554 w 2692741"/>
              <a:gd name="connsiteY5474" fmla="*/ 2678507 h 2685325"/>
              <a:gd name="connsiteX5475" fmla="*/ 2387302 w 2692741"/>
              <a:gd name="connsiteY5475" fmla="*/ 2650255 h 2685325"/>
              <a:gd name="connsiteX5476" fmla="*/ 2359051 w 2692741"/>
              <a:gd name="connsiteY5476" fmla="*/ 2678506 h 2685325"/>
              <a:gd name="connsiteX5477" fmla="*/ 2365870 w 2692741"/>
              <a:gd name="connsiteY5477" fmla="*/ 2685325 h 2685325"/>
              <a:gd name="connsiteX5478" fmla="*/ 2352232 w 2692741"/>
              <a:gd name="connsiteY5478" fmla="*/ 2685325 h 2685325"/>
              <a:gd name="connsiteX5479" fmla="*/ 2318280 w 2692741"/>
              <a:gd name="connsiteY5479" fmla="*/ 2685325 h 2685325"/>
              <a:gd name="connsiteX5480" fmla="*/ 2304642 w 2692741"/>
              <a:gd name="connsiteY5480" fmla="*/ 2685325 h 2685325"/>
              <a:gd name="connsiteX5481" fmla="*/ 2311461 w 2692741"/>
              <a:gd name="connsiteY5481" fmla="*/ 2678506 h 2685325"/>
              <a:gd name="connsiteX5482" fmla="*/ 2283209 w 2692741"/>
              <a:gd name="connsiteY5482" fmla="*/ 2650255 h 2685325"/>
              <a:gd name="connsiteX5483" fmla="*/ 2254957 w 2692741"/>
              <a:gd name="connsiteY5483" fmla="*/ 2678507 h 2685325"/>
              <a:gd name="connsiteX5484" fmla="*/ 2261776 w 2692741"/>
              <a:gd name="connsiteY5484" fmla="*/ 2685325 h 2685325"/>
              <a:gd name="connsiteX5485" fmla="*/ 2248139 w 2692741"/>
              <a:gd name="connsiteY5485" fmla="*/ 2685325 h 2685325"/>
              <a:gd name="connsiteX5486" fmla="*/ 2214186 w 2692741"/>
              <a:gd name="connsiteY5486" fmla="*/ 2685325 h 2685325"/>
              <a:gd name="connsiteX5487" fmla="*/ 2200549 w 2692741"/>
              <a:gd name="connsiteY5487" fmla="*/ 2685325 h 2685325"/>
              <a:gd name="connsiteX5488" fmla="*/ 2207368 w 2692741"/>
              <a:gd name="connsiteY5488" fmla="*/ 2678507 h 2685325"/>
              <a:gd name="connsiteX5489" fmla="*/ 2179116 w 2692741"/>
              <a:gd name="connsiteY5489" fmla="*/ 2650255 h 2685325"/>
              <a:gd name="connsiteX5490" fmla="*/ 2150864 w 2692741"/>
              <a:gd name="connsiteY5490" fmla="*/ 2678507 h 2685325"/>
              <a:gd name="connsiteX5491" fmla="*/ 2157683 w 2692741"/>
              <a:gd name="connsiteY5491" fmla="*/ 2685325 h 2685325"/>
              <a:gd name="connsiteX5492" fmla="*/ 2144046 w 2692741"/>
              <a:gd name="connsiteY5492" fmla="*/ 2685325 h 2685325"/>
              <a:gd name="connsiteX5493" fmla="*/ 2110093 w 2692741"/>
              <a:gd name="connsiteY5493" fmla="*/ 2685325 h 2685325"/>
              <a:gd name="connsiteX5494" fmla="*/ 2096456 w 2692741"/>
              <a:gd name="connsiteY5494" fmla="*/ 2685325 h 2685325"/>
              <a:gd name="connsiteX5495" fmla="*/ 2103274 w 2692741"/>
              <a:gd name="connsiteY5495" fmla="*/ 2678507 h 2685325"/>
              <a:gd name="connsiteX5496" fmla="*/ 2075023 w 2692741"/>
              <a:gd name="connsiteY5496" fmla="*/ 2650255 h 2685325"/>
              <a:gd name="connsiteX5497" fmla="*/ 2046771 w 2692741"/>
              <a:gd name="connsiteY5497" fmla="*/ 2678506 h 2685325"/>
              <a:gd name="connsiteX5498" fmla="*/ 2053590 w 2692741"/>
              <a:gd name="connsiteY5498" fmla="*/ 2685325 h 2685325"/>
              <a:gd name="connsiteX5499" fmla="*/ 2039952 w 2692741"/>
              <a:gd name="connsiteY5499" fmla="*/ 2685325 h 2685325"/>
              <a:gd name="connsiteX5500" fmla="*/ 2006000 w 2692741"/>
              <a:gd name="connsiteY5500" fmla="*/ 2685325 h 2685325"/>
              <a:gd name="connsiteX5501" fmla="*/ 1992362 w 2692741"/>
              <a:gd name="connsiteY5501" fmla="*/ 2685325 h 2685325"/>
              <a:gd name="connsiteX5502" fmla="*/ 1999181 w 2692741"/>
              <a:gd name="connsiteY5502" fmla="*/ 2678506 h 2685325"/>
              <a:gd name="connsiteX5503" fmla="*/ 1970929 w 2692741"/>
              <a:gd name="connsiteY5503" fmla="*/ 2650255 h 2685325"/>
              <a:gd name="connsiteX5504" fmla="*/ 1942678 w 2692741"/>
              <a:gd name="connsiteY5504" fmla="*/ 2678507 h 2685325"/>
              <a:gd name="connsiteX5505" fmla="*/ 1949496 w 2692741"/>
              <a:gd name="connsiteY5505" fmla="*/ 2685325 h 2685325"/>
              <a:gd name="connsiteX5506" fmla="*/ 1935859 w 2692741"/>
              <a:gd name="connsiteY5506" fmla="*/ 2685325 h 2685325"/>
              <a:gd name="connsiteX5507" fmla="*/ 1901906 w 2692741"/>
              <a:gd name="connsiteY5507" fmla="*/ 2685325 h 2685325"/>
              <a:gd name="connsiteX5508" fmla="*/ 1888269 w 2692741"/>
              <a:gd name="connsiteY5508" fmla="*/ 2685325 h 2685325"/>
              <a:gd name="connsiteX5509" fmla="*/ 1895087 w 2692741"/>
              <a:gd name="connsiteY5509" fmla="*/ 2678507 h 2685325"/>
              <a:gd name="connsiteX5510" fmla="*/ 1866836 w 2692741"/>
              <a:gd name="connsiteY5510" fmla="*/ 2650255 h 2685325"/>
              <a:gd name="connsiteX5511" fmla="*/ 1838585 w 2692741"/>
              <a:gd name="connsiteY5511" fmla="*/ 2678507 h 2685325"/>
              <a:gd name="connsiteX5512" fmla="*/ 1845403 w 2692741"/>
              <a:gd name="connsiteY5512" fmla="*/ 2685325 h 2685325"/>
              <a:gd name="connsiteX5513" fmla="*/ 1831766 w 2692741"/>
              <a:gd name="connsiteY5513" fmla="*/ 2685325 h 2685325"/>
              <a:gd name="connsiteX5514" fmla="*/ 1797814 w 2692741"/>
              <a:gd name="connsiteY5514" fmla="*/ 2685325 h 2685325"/>
              <a:gd name="connsiteX5515" fmla="*/ 1784176 w 2692741"/>
              <a:gd name="connsiteY5515" fmla="*/ 2685325 h 2685325"/>
              <a:gd name="connsiteX5516" fmla="*/ 1790995 w 2692741"/>
              <a:gd name="connsiteY5516" fmla="*/ 2678506 h 2685325"/>
              <a:gd name="connsiteX5517" fmla="*/ 1762743 w 2692741"/>
              <a:gd name="connsiteY5517" fmla="*/ 2650254 h 2685325"/>
              <a:gd name="connsiteX5518" fmla="*/ 1734492 w 2692741"/>
              <a:gd name="connsiteY5518" fmla="*/ 2678506 h 2685325"/>
              <a:gd name="connsiteX5519" fmla="*/ 1741312 w 2692741"/>
              <a:gd name="connsiteY5519" fmla="*/ 2685325 h 2685325"/>
              <a:gd name="connsiteX5520" fmla="*/ 1727673 w 2692741"/>
              <a:gd name="connsiteY5520" fmla="*/ 2685325 h 2685325"/>
              <a:gd name="connsiteX5521" fmla="*/ 1693721 w 2692741"/>
              <a:gd name="connsiteY5521" fmla="*/ 2685325 h 2685325"/>
              <a:gd name="connsiteX5522" fmla="*/ 1680083 w 2692741"/>
              <a:gd name="connsiteY5522" fmla="*/ 2685325 h 2685325"/>
              <a:gd name="connsiteX5523" fmla="*/ 1686902 w 2692741"/>
              <a:gd name="connsiteY5523" fmla="*/ 2678506 h 2685325"/>
              <a:gd name="connsiteX5524" fmla="*/ 1658650 w 2692741"/>
              <a:gd name="connsiteY5524" fmla="*/ 2650254 h 2685325"/>
              <a:gd name="connsiteX5525" fmla="*/ 1630398 w 2692741"/>
              <a:gd name="connsiteY5525" fmla="*/ 2678506 h 2685325"/>
              <a:gd name="connsiteX5526" fmla="*/ 1637217 w 2692741"/>
              <a:gd name="connsiteY5526" fmla="*/ 2685325 h 2685325"/>
              <a:gd name="connsiteX5527" fmla="*/ 1623579 w 2692741"/>
              <a:gd name="connsiteY5527" fmla="*/ 2685325 h 2685325"/>
              <a:gd name="connsiteX5528" fmla="*/ 1589627 w 2692741"/>
              <a:gd name="connsiteY5528" fmla="*/ 2685325 h 2685325"/>
              <a:gd name="connsiteX5529" fmla="*/ 1575990 w 2692741"/>
              <a:gd name="connsiteY5529" fmla="*/ 2685325 h 2685325"/>
              <a:gd name="connsiteX5530" fmla="*/ 1582808 w 2692741"/>
              <a:gd name="connsiteY5530" fmla="*/ 2678506 h 2685325"/>
              <a:gd name="connsiteX5531" fmla="*/ 1554557 w 2692741"/>
              <a:gd name="connsiteY5531" fmla="*/ 2650255 h 2685325"/>
              <a:gd name="connsiteX5532" fmla="*/ 1526306 w 2692741"/>
              <a:gd name="connsiteY5532" fmla="*/ 2678507 h 2685325"/>
              <a:gd name="connsiteX5533" fmla="*/ 1533124 w 2692741"/>
              <a:gd name="connsiteY5533" fmla="*/ 2685325 h 2685325"/>
              <a:gd name="connsiteX5534" fmla="*/ 1519487 w 2692741"/>
              <a:gd name="connsiteY5534" fmla="*/ 2685325 h 2685325"/>
              <a:gd name="connsiteX5535" fmla="*/ 1485534 w 2692741"/>
              <a:gd name="connsiteY5535" fmla="*/ 2685325 h 2685325"/>
              <a:gd name="connsiteX5536" fmla="*/ 1471897 w 2692741"/>
              <a:gd name="connsiteY5536" fmla="*/ 2685325 h 2685325"/>
              <a:gd name="connsiteX5537" fmla="*/ 1478716 w 2692741"/>
              <a:gd name="connsiteY5537" fmla="*/ 2678506 h 2685325"/>
              <a:gd name="connsiteX5538" fmla="*/ 1450465 w 2692741"/>
              <a:gd name="connsiteY5538" fmla="*/ 2650256 h 2685325"/>
              <a:gd name="connsiteX5539" fmla="*/ 1422213 w 2692741"/>
              <a:gd name="connsiteY5539" fmla="*/ 2678507 h 2685325"/>
              <a:gd name="connsiteX5540" fmla="*/ 1429031 w 2692741"/>
              <a:gd name="connsiteY5540" fmla="*/ 2685325 h 2685325"/>
              <a:gd name="connsiteX5541" fmla="*/ 1415395 w 2692741"/>
              <a:gd name="connsiteY5541" fmla="*/ 2685325 h 2685325"/>
              <a:gd name="connsiteX5542" fmla="*/ 1381440 w 2692741"/>
              <a:gd name="connsiteY5542" fmla="*/ 2685325 h 2685325"/>
              <a:gd name="connsiteX5543" fmla="*/ 1367805 w 2692741"/>
              <a:gd name="connsiteY5543" fmla="*/ 2685325 h 2685325"/>
              <a:gd name="connsiteX5544" fmla="*/ 1374623 w 2692741"/>
              <a:gd name="connsiteY5544" fmla="*/ 2678507 h 2685325"/>
              <a:gd name="connsiteX5545" fmla="*/ 1346371 w 2692741"/>
              <a:gd name="connsiteY5545" fmla="*/ 2650256 h 2685325"/>
              <a:gd name="connsiteX5546" fmla="*/ 1318119 w 2692741"/>
              <a:gd name="connsiteY5546" fmla="*/ 2678507 h 2685325"/>
              <a:gd name="connsiteX5547" fmla="*/ 1324937 w 2692741"/>
              <a:gd name="connsiteY5547" fmla="*/ 2685325 h 2685325"/>
              <a:gd name="connsiteX5548" fmla="*/ 1311301 w 2692741"/>
              <a:gd name="connsiteY5548" fmla="*/ 2685325 h 2685325"/>
              <a:gd name="connsiteX5549" fmla="*/ 1277346 w 2692741"/>
              <a:gd name="connsiteY5549" fmla="*/ 2685325 h 2685325"/>
              <a:gd name="connsiteX5550" fmla="*/ 1263711 w 2692741"/>
              <a:gd name="connsiteY5550" fmla="*/ 2685325 h 2685325"/>
              <a:gd name="connsiteX5551" fmla="*/ 1270529 w 2692741"/>
              <a:gd name="connsiteY5551" fmla="*/ 2678507 h 2685325"/>
              <a:gd name="connsiteX5552" fmla="*/ 1242277 w 2692741"/>
              <a:gd name="connsiteY5552" fmla="*/ 2650256 h 2685325"/>
              <a:gd name="connsiteX5553" fmla="*/ 1214026 w 2692741"/>
              <a:gd name="connsiteY5553" fmla="*/ 2678506 h 2685325"/>
              <a:gd name="connsiteX5554" fmla="*/ 1220845 w 2692741"/>
              <a:gd name="connsiteY5554" fmla="*/ 2685325 h 2685325"/>
              <a:gd name="connsiteX5555" fmla="*/ 1207207 w 2692741"/>
              <a:gd name="connsiteY5555" fmla="*/ 2685325 h 2685325"/>
              <a:gd name="connsiteX5556" fmla="*/ 1173254 w 2692741"/>
              <a:gd name="connsiteY5556" fmla="*/ 2685325 h 2685325"/>
              <a:gd name="connsiteX5557" fmla="*/ 1159618 w 2692741"/>
              <a:gd name="connsiteY5557" fmla="*/ 2685325 h 2685325"/>
              <a:gd name="connsiteX5558" fmla="*/ 1166436 w 2692741"/>
              <a:gd name="connsiteY5558" fmla="*/ 2678507 h 2685325"/>
              <a:gd name="connsiteX5559" fmla="*/ 1138184 w 2692741"/>
              <a:gd name="connsiteY5559" fmla="*/ 2650255 h 2685325"/>
              <a:gd name="connsiteX5560" fmla="*/ 1109933 w 2692741"/>
              <a:gd name="connsiteY5560" fmla="*/ 2678506 h 2685325"/>
              <a:gd name="connsiteX5561" fmla="*/ 1116752 w 2692741"/>
              <a:gd name="connsiteY5561" fmla="*/ 2685325 h 2685325"/>
              <a:gd name="connsiteX5562" fmla="*/ 1103114 w 2692741"/>
              <a:gd name="connsiteY5562" fmla="*/ 2685325 h 2685325"/>
              <a:gd name="connsiteX5563" fmla="*/ 1069162 w 2692741"/>
              <a:gd name="connsiteY5563" fmla="*/ 2685325 h 2685325"/>
              <a:gd name="connsiteX5564" fmla="*/ 1055524 w 2692741"/>
              <a:gd name="connsiteY5564" fmla="*/ 2685325 h 2685325"/>
              <a:gd name="connsiteX5565" fmla="*/ 1062343 w 2692741"/>
              <a:gd name="connsiteY5565" fmla="*/ 2678506 h 2685325"/>
              <a:gd name="connsiteX5566" fmla="*/ 1034092 w 2692741"/>
              <a:gd name="connsiteY5566" fmla="*/ 2650254 h 2685325"/>
              <a:gd name="connsiteX5567" fmla="*/ 1005840 w 2692741"/>
              <a:gd name="connsiteY5567" fmla="*/ 2678506 h 2685325"/>
              <a:gd name="connsiteX5568" fmla="*/ 1012659 w 2692741"/>
              <a:gd name="connsiteY5568" fmla="*/ 2685325 h 2685325"/>
              <a:gd name="connsiteX5569" fmla="*/ 999021 w 2692741"/>
              <a:gd name="connsiteY5569" fmla="*/ 2685325 h 2685325"/>
              <a:gd name="connsiteX5570" fmla="*/ 965069 w 2692741"/>
              <a:gd name="connsiteY5570" fmla="*/ 2685325 h 2685325"/>
              <a:gd name="connsiteX5571" fmla="*/ 951430 w 2692741"/>
              <a:gd name="connsiteY5571" fmla="*/ 2685325 h 2685325"/>
              <a:gd name="connsiteX5572" fmla="*/ 958250 w 2692741"/>
              <a:gd name="connsiteY5572" fmla="*/ 2678506 h 2685325"/>
              <a:gd name="connsiteX5573" fmla="*/ 929998 w 2692741"/>
              <a:gd name="connsiteY5573" fmla="*/ 2650254 h 2685325"/>
              <a:gd name="connsiteX5574" fmla="*/ 901746 w 2692741"/>
              <a:gd name="connsiteY5574" fmla="*/ 2678506 h 2685325"/>
              <a:gd name="connsiteX5575" fmla="*/ 908565 w 2692741"/>
              <a:gd name="connsiteY5575" fmla="*/ 2685325 h 2685325"/>
              <a:gd name="connsiteX5576" fmla="*/ 894927 w 2692741"/>
              <a:gd name="connsiteY5576" fmla="*/ 2685325 h 2685325"/>
              <a:gd name="connsiteX5577" fmla="*/ 860976 w 2692741"/>
              <a:gd name="connsiteY5577" fmla="*/ 2685325 h 2685325"/>
              <a:gd name="connsiteX5578" fmla="*/ 847338 w 2692741"/>
              <a:gd name="connsiteY5578" fmla="*/ 2685325 h 2685325"/>
              <a:gd name="connsiteX5579" fmla="*/ 854157 w 2692741"/>
              <a:gd name="connsiteY5579" fmla="*/ 2678506 h 2685325"/>
              <a:gd name="connsiteX5580" fmla="*/ 825905 w 2692741"/>
              <a:gd name="connsiteY5580" fmla="*/ 2650255 h 2685325"/>
              <a:gd name="connsiteX5581" fmla="*/ 797654 w 2692741"/>
              <a:gd name="connsiteY5581" fmla="*/ 2678506 h 2685325"/>
              <a:gd name="connsiteX5582" fmla="*/ 804472 w 2692741"/>
              <a:gd name="connsiteY5582" fmla="*/ 2685325 h 2685325"/>
              <a:gd name="connsiteX5583" fmla="*/ 790835 w 2692741"/>
              <a:gd name="connsiteY5583" fmla="*/ 2685325 h 2685325"/>
              <a:gd name="connsiteX5584" fmla="*/ 756882 w 2692741"/>
              <a:gd name="connsiteY5584" fmla="*/ 2685325 h 2685325"/>
              <a:gd name="connsiteX5585" fmla="*/ 743245 w 2692741"/>
              <a:gd name="connsiteY5585" fmla="*/ 2685325 h 2685325"/>
              <a:gd name="connsiteX5586" fmla="*/ 750064 w 2692741"/>
              <a:gd name="connsiteY5586" fmla="*/ 2678507 h 2685325"/>
              <a:gd name="connsiteX5587" fmla="*/ 721812 w 2692741"/>
              <a:gd name="connsiteY5587" fmla="*/ 2650255 h 2685325"/>
              <a:gd name="connsiteX5588" fmla="*/ 693560 w 2692741"/>
              <a:gd name="connsiteY5588" fmla="*/ 2678507 h 2685325"/>
              <a:gd name="connsiteX5589" fmla="*/ 700379 w 2692741"/>
              <a:gd name="connsiteY5589" fmla="*/ 2685325 h 2685325"/>
              <a:gd name="connsiteX5590" fmla="*/ 686742 w 2692741"/>
              <a:gd name="connsiteY5590" fmla="*/ 2685325 h 2685325"/>
              <a:gd name="connsiteX5591" fmla="*/ 652789 w 2692741"/>
              <a:gd name="connsiteY5591" fmla="*/ 2685325 h 2685325"/>
              <a:gd name="connsiteX5592" fmla="*/ 639152 w 2692741"/>
              <a:gd name="connsiteY5592" fmla="*/ 2685325 h 2685325"/>
              <a:gd name="connsiteX5593" fmla="*/ 645971 w 2692741"/>
              <a:gd name="connsiteY5593" fmla="*/ 2678506 h 2685325"/>
              <a:gd name="connsiteX5594" fmla="*/ 617719 w 2692741"/>
              <a:gd name="connsiteY5594" fmla="*/ 2650255 h 2685325"/>
              <a:gd name="connsiteX5595" fmla="*/ 589467 w 2692741"/>
              <a:gd name="connsiteY5595" fmla="*/ 2678506 h 2685325"/>
              <a:gd name="connsiteX5596" fmla="*/ 596286 w 2692741"/>
              <a:gd name="connsiteY5596" fmla="*/ 2685325 h 2685325"/>
              <a:gd name="connsiteX5597" fmla="*/ 582648 w 2692741"/>
              <a:gd name="connsiteY5597" fmla="*/ 2685325 h 2685325"/>
              <a:gd name="connsiteX5598" fmla="*/ 548696 w 2692741"/>
              <a:gd name="connsiteY5598" fmla="*/ 2685325 h 2685325"/>
              <a:gd name="connsiteX5599" fmla="*/ 535059 w 2692741"/>
              <a:gd name="connsiteY5599" fmla="*/ 2685325 h 2685325"/>
              <a:gd name="connsiteX5600" fmla="*/ 541877 w 2692741"/>
              <a:gd name="connsiteY5600" fmla="*/ 2678507 h 2685325"/>
              <a:gd name="connsiteX5601" fmla="*/ 513626 w 2692741"/>
              <a:gd name="connsiteY5601" fmla="*/ 2650255 h 2685325"/>
              <a:gd name="connsiteX5602" fmla="*/ 485374 w 2692741"/>
              <a:gd name="connsiteY5602" fmla="*/ 2678507 h 2685325"/>
              <a:gd name="connsiteX5603" fmla="*/ 492192 w 2692741"/>
              <a:gd name="connsiteY5603" fmla="*/ 2685325 h 2685325"/>
              <a:gd name="connsiteX5604" fmla="*/ 478555 w 2692741"/>
              <a:gd name="connsiteY5604" fmla="*/ 2685325 h 2685325"/>
              <a:gd name="connsiteX5605" fmla="*/ 444602 w 2692741"/>
              <a:gd name="connsiteY5605" fmla="*/ 2685325 h 2685325"/>
              <a:gd name="connsiteX5606" fmla="*/ 430965 w 2692741"/>
              <a:gd name="connsiteY5606" fmla="*/ 2685325 h 2685325"/>
              <a:gd name="connsiteX5607" fmla="*/ 437784 w 2692741"/>
              <a:gd name="connsiteY5607" fmla="*/ 2678507 h 2685325"/>
              <a:gd name="connsiteX5608" fmla="*/ 409532 w 2692741"/>
              <a:gd name="connsiteY5608" fmla="*/ 2650255 h 2685325"/>
              <a:gd name="connsiteX5609" fmla="*/ 381281 w 2692741"/>
              <a:gd name="connsiteY5609" fmla="*/ 2678506 h 2685325"/>
              <a:gd name="connsiteX5610" fmla="*/ 388099 w 2692741"/>
              <a:gd name="connsiteY5610" fmla="*/ 2685325 h 2685325"/>
              <a:gd name="connsiteX5611" fmla="*/ 374462 w 2692741"/>
              <a:gd name="connsiteY5611" fmla="*/ 2685325 h 2685325"/>
              <a:gd name="connsiteX5612" fmla="*/ 340509 w 2692741"/>
              <a:gd name="connsiteY5612" fmla="*/ 2685325 h 2685325"/>
              <a:gd name="connsiteX5613" fmla="*/ 326872 w 2692741"/>
              <a:gd name="connsiteY5613" fmla="*/ 2685325 h 2685325"/>
              <a:gd name="connsiteX5614" fmla="*/ 333691 w 2692741"/>
              <a:gd name="connsiteY5614" fmla="*/ 2678507 h 2685325"/>
              <a:gd name="connsiteX5615" fmla="*/ 305439 w 2692741"/>
              <a:gd name="connsiteY5615" fmla="*/ 2650255 h 2685325"/>
              <a:gd name="connsiteX5616" fmla="*/ 277187 w 2692741"/>
              <a:gd name="connsiteY5616" fmla="*/ 2678507 h 2685325"/>
              <a:gd name="connsiteX5617" fmla="*/ 284006 w 2692741"/>
              <a:gd name="connsiteY5617" fmla="*/ 2685325 h 2685325"/>
              <a:gd name="connsiteX5618" fmla="*/ 270369 w 2692741"/>
              <a:gd name="connsiteY5618" fmla="*/ 2685325 h 2685325"/>
              <a:gd name="connsiteX5619" fmla="*/ 236416 w 2692741"/>
              <a:gd name="connsiteY5619" fmla="*/ 2685325 h 2685325"/>
              <a:gd name="connsiteX5620" fmla="*/ 222778 w 2692741"/>
              <a:gd name="connsiteY5620" fmla="*/ 2685325 h 2685325"/>
              <a:gd name="connsiteX5621" fmla="*/ 229597 w 2692741"/>
              <a:gd name="connsiteY5621" fmla="*/ 2678506 h 2685325"/>
              <a:gd name="connsiteX5622" fmla="*/ 201346 w 2692741"/>
              <a:gd name="connsiteY5622" fmla="*/ 2650255 h 2685325"/>
              <a:gd name="connsiteX5623" fmla="*/ 173094 w 2692741"/>
              <a:gd name="connsiteY5623" fmla="*/ 2678507 h 2685325"/>
              <a:gd name="connsiteX5624" fmla="*/ 179912 w 2692741"/>
              <a:gd name="connsiteY5624" fmla="*/ 2685325 h 2685325"/>
              <a:gd name="connsiteX5625" fmla="*/ 166275 w 2692741"/>
              <a:gd name="connsiteY5625" fmla="*/ 2685325 h 2685325"/>
              <a:gd name="connsiteX5626" fmla="*/ 132322 w 2692741"/>
              <a:gd name="connsiteY5626" fmla="*/ 2685325 h 2685325"/>
              <a:gd name="connsiteX5627" fmla="*/ 118685 w 2692741"/>
              <a:gd name="connsiteY5627" fmla="*/ 2685325 h 2685325"/>
              <a:gd name="connsiteX5628" fmla="*/ 125504 w 2692741"/>
              <a:gd name="connsiteY5628" fmla="*/ 2678507 h 2685325"/>
              <a:gd name="connsiteX5629" fmla="*/ 97252 w 2692741"/>
              <a:gd name="connsiteY5629" fmla="*/ 2650255 h 2685325"/>
              <a:gd name="connsiteX5630" fmla="*/ 69001 w 2692741"/>
              <a:gd name="connsiteY5630" fmla="*/ 2678507 h 2685325"/>
              <a:gd name="connsiteX5631" fmla="*/ 75819 w 2692741"/>
              <a:gd name="connsiteY5631" fmla="*/ 2685325 h 2685325"/>
              <a:gd name="connsiteX5632" fmla="*/ 62182 w 2692741"/>
              <a:gd name="connsiteY5632" fmla="*/ 2685325 h 2685325"/>
              <a:gd name="connsiteX5633" fmla="*/ 28229 w 2692741"/>
              <a:gd name="connsiteY5633" fmla="*/ 2685325 h 2685325"/>
              <a:gd name="connsiteX5634" fmla="*/ 14592 w 2692741"/>
              <a:gd name="connsiteY5634" fmla="*/ 2685325 h 2685325"/>
              <a:gd name="connsiteX5635" fmla="*/ 21411 w 2692741"/>
              <a:gd name="connsiteY5635" fmla="*/ 2678507 h 2685325"/>
              <a:gd name="connsiteX5636" fmla="*/ 0 w 2692741"/>
              <a:gd name="connsiteY5636" fmla="*/ 2657096 h 2685325"/>
              <a:gd name="connsiteX5637" fmla="*/ 0 w 2692741"/>
              <a:gd name="connsiteY5637" fmla="*/ 2609506 h 2685325"/>
              <a:gd name="connsiteX5638" fmla="*/ 7416 w 2692741"/>
              <a:gd name="connsiteY5638" fmla="*/ 2616922 h 2685325"/>
              <a:gd name="connsiteX5639" fmla="*/ 7416 w 2692741"/>
              <a:gd name="connsiteY5639" fmla="*/ 2588407 h 2685325"/>
              <a:gd name="connsiteX5640" fmla="*/ 21411 w 2692741"/>
              <a:gd name="connsiteY5640" fmla="*/ 2574413 h 2685325"/>
              <a:gd name="connsiteX5641" fmla="*/ 0 w 2692741"/>
              <a:gd name="connsiteY5641" fmla="*/ 2553003 h 2685325"/>
              <a:gd name="connsiteX5642" fmla="*/ 0 w 2692741"/>
              <a:gd name="connsiteY5642" fmla="*/ 2505413 h 2685325"/>
              <a:gd name="connsiteX5643" fmla="*/ 7416 w 2692741"/>
              <a:gd name="connsiteY5643" fmla="*/ 2512829 h 2685325"/>
              <a:gd name="connsiteX5644" fmla="*/ 7416 w 2692741"/>
              <a:gd name="connsiteY5644" fmla="*/ 2484314 h 2685325"/>
              <a:gd name="connsiteX5645" fmla="*/ 21410 w 2692741"/>
              <a:gd name="connsiteY5645" fmla="*/ 2470320 h 2685325"/>
              <a:gd name="connsiteX5646" fmla="*/ 0 w 2692741"/>
              <a:gd name="connsiteY5646" fmla="*/ 2448910 h 2685325"/>
              <a:gd name="connsiteX5647" fmla="*/ 0 w 2692741"/>
              <a:gd name="connsiteY5647" fmla="*/ 2401320 h 2685325"/>
              <a:gd name="connsiteX5648" fmla="*/ 7416 w 2692741"/>
              <a:gd name="connsiteY5648" fmla="*/ 2408736 h 2685325"/>
              <a:gd name="connsiteX5649" fmla="*/ 7416 w 2692741"/>
              <a:gd name="connsiteY5649" fmla="*/ 2380221 h 2685325"/>
              <a:gd name="connsiteX5650" fmla="*/ 21411 w 2692741"/>
              <a:gd name="connsiteY5650" fmla="*/ 2366226 h 2685325"/>
              <a:gd name="connsiteX5651" fmla="*/ 0 w 2692741"/>
              <a:gd name="connsiteY5651" fmla="*/ 2344816 h 2685325"/>
              <a:gd name="connsiteX5652" fmla="*/ 0 w 2692741"/>
              <a:gd name="connsiteY5652" fmla="*/ 2297226 h 2685325"/>
              <a:gd name="connsiteX5653" fmla="*/ 7416 w 2692741"/>
              <a:gd name="connsiteY5653" fmla="*/ 2304642 h 2685325"/>
              <a:gd name="connsiteX5654" fmla="*/ 7416 w 2692741"/>
              <a:gd name="connsiteY5654" fmla="*/ 2282773 h 2685325"/>
              <a:gd name="connsiteX5655" fmla="*/ 24734 w 2692741"/>
              <a:gd name="connsiteY5655" fmla="*/ 2265456 h 2685325"/>
              <a:gd name="connsiteX5656" fmla="*/ 0 w 2692741"/>
              <a:gd name="connsiteY5656" fmla="*/ 2240723 h 2685325"/>
              <a:gd name="connsiteX5657" fmla="*/ 0 w 2692741"/>
              <a:gd name="connsiteY5657" fmla="*/ 2193133 h 2685325"/>
              <a:gd name="connsiteX5658" fmla="*/ 7416 w 2692741"/>
              <a:gd name="connsiteY5658" fmla="*/ 2200549 h 2685325"/>
              <a:gd name="connsiteX5659" fmla="*/ 7416 w 2692741"/>
              <a:gd name="connsiteY5659" fmla="*/ 2178672 h 2685325"/>
              <a:gd name="connsiteX5660" fmla="*/ 24729 w 2692741"/>
              <a:gd name="connsiteY5660" fmla="*/ 2161359 h 2685325"/>
              <a:gd name="connsiteX5661" fmla="*/ 0 w 2692741"/>
              <a:gd name="connsiteY5661" fmla="*/ 2136630 h 2685325"/>
              <a:gd name="connsiteX5662" fmla="*/ 0 w 2692741"/>
              <a:gd name="connsiteY5662" fmla="*/ 2089040 h 2685325"/>
              <a:gd name="connsiteX5663" fmla="*/ 7416 w 2692741"/>
              <a:gd name="connsiteY5663" fmla="*/ 2096456 h 2685325"/>
              <a:gd name="connsiteX5664" fmla="*/ 7416 w 2692741"/>
              <a:gd name="connsiteY5664" fmla="*/ 2074579 h 2685325"/>
              <a:gd name="connsiteX5665" fmla="*/ 24730 w 2692741"/>
              <a:gd name="connsiteY5665" fmla="*/ 2057265 h 2685325"/>
              <a:gd name="connsiteX5666" fmla="*/ 0 w 2692741"/>
              <a:gd name="connsiteY5666" fmla="*/ 2032536 h 2685325"/>
              <a:gd name="connsiteX5667" fmla="*/ 0 w 2692741"/>
              <a:gd name="connsiteY5667" fmla="*/ 1984947 h 2685325"/>
              <a:gd name="connsiteX5668" fmla="*/ 7416 w 2692741"/>
              <a:gd name="connsiteY5668" fmla="*/ 1992363 h 2685325"/>
              <a:gd name="connsiteX5669" fmla="*/ 7416 w 2692741"/>
              <a:gd name="connsiteY5669" fmla="*/ 1970486 h 2685325"/>
              <a:gd name="connsiteX5670" fmla="*/ 24730 w 2692741"/>
              <a:gd name="connsiteY5670" fmla="*/ 1953172 h 2685325"/>
              <a:gd name="connsiteX5671" fmla="*/ 0 w 2692741"/>
              <a:gd name="connsiteY5671" fmla="*/ 1928443 h 2685325"/>
              <a:gd name="connsiteX5672" fmla="*/ 0 w 2692741"/>
              <a:gd name="connsiteY5672" fmla="*/ 1880853 h 2685325"/>
              <a:gd name="connsiteX5673" fmla="*/ 7416 w 2692741"/>
              <a:gd name="connsiteY5673" fmla="*/ 1888269 h 2685325"/>
              <a:gd name="connsiteX5674" fmla="*/ 7416 w 2692741"/>
              <a:gd name="connsiteY5674" fmla="*/ 1866392 h 2685325"/>
              <a:gd name="connsiteX5675" fmla="*/ 24730 w 2692741"/>
              <a:gd name="connsiteY5675" fmla="*/ 1849079 h 2685325"/>
              <a:gd name="connsiteX5676" fmla="*/ 0 w 2692741"/>
              <a:gd name="connsiteY5676" fmla="*/ 1824350 h 2685325"/>
              <a:gd name="connsiteX5677" fmla="*/ 0 w 2692741"/>
              <a:gd name="connsiteY5677" fmla="*/ 1776760 h 2685325"/>
              <a:gd name="connsiteX5678" fmla="*/ 7416 w 2692741"/>
              <a:gd name="connsiteY5678" fmla="*/ 1784176 h 2685325"/>
              <a:gd name="connsiteX5679" fmla="*/ 7416 w 2692741"/>
              <a:gd name="connsiteY5679" fmla="*/ 1762299 h 2685325"/>
              <a:gd name="connsiteX5680" fmla="*/ 24729 w 2692741"/>
              <a:gd name="connsiteY5680" fmla="*/ 1744986 h 2685325"/>
              <a:gd name="connsiteX5681" fmla="*/ 0 w 2692741"/>
              <a:gd name="connsiteY5681" fmla="*/ 1720257 h 2685325"/>
              <a:gd name="connsiteX5682" fmla="*/ 0 w 2692741"/>
              <a:gd name="connsiteY5682" fmla="*/ 1672667 h 2685325"/>
              <a:gd name="connsiteX5683" fmla="*/ 7416 w 2692741"/>
              <a:gd name="connsiteY5683" fmla="*/ 1680083 h 2685325"/>
              <a:gd name="connsiteX5684" fmla="*/ 7416 w 2692741"/>
              <a:gd name="connsiteY5684" fmla="*/ 1658206 h 2685325"/>
              <a:gd name="connsiteX5685" fmla="*/ 24730 w 2692741"/>
              <a:gd name="connsiteY5685" fmla="*/ 1640892 h 2685325"/>
              <a:gd name="connsiteX5686" fmla="*/ 0 w 2692741"/>
              <a:gd name="connsiteY5686" fmla="*/ 1616163 h 2685325"/>
              <a:gd name="connsiteX5687" fmla="*/ 0 w 2692741"/>
              <a:gd name="connsiteY5687" fmla="*/ 1568574 h 2685325"/>
              <a:gd name="connsiteX5688" fmla="*/ 7416 w 2692741"/>
              <a:gd name="connsiteY5688" fmla="*/ 1575990 h 2685325"/>
              <a:gd name="connsiteX5689" fmla="*/ 7416 w 2692741"/>
              <a:gd name="connsiteY5689" fmla="*/ 1554112 h 2685325"/>
              <a:gd name="connsiteX5690" fmla="*/ 24729 w 2692741"/>
              <a:gd name="connsiteY5690" fmla="*/ 1536799 h 2685325"/>
              <a:gd name="connsiteX5691" fmla="*/ 0 w 2692741"/>
              <a:gd name="connsiteY5691" fmla="*/ 1512071 h 2685325"/>
              <a:gd name="connsiteX5692" fmla="*/ 0 w 2692741"/>
              <a:gd name="connsiteY5692" fmla="*/ 1464481 h 2685325"/>
              <a:gd name="connsiteX5693" fmla="*/ 7416 w 2692741"/>
              <a:gd name="connsiteY5693" fmla="*/ 1471897 h 2685325"/>
              <a:gd name="connsiteX5694" fmla="*/ 7416 w 2692741"/>
              <a:gd name="connsiteY5694" fmla="*/ 1450019 h 2685325"/>
              <a:gd name="connsiteX5695" fmla="*/ 24728 w 2692741"/>
              <a:gd name="connsiteY5695" fmla="*/ 1432707 h 2685325"/>
              <a:gd name="connsiteX5696" fmla="*/ 0 w 2692741"/>
              <a:gd name="connsiteY5696" fmla="*/ 1407979 h 2685325"/>
              <a:gd name="connsiteX5697" fmla="*/ 0 w 2692741"/>
              <a:gd name="connsiteY5697" fmla="*/ 1360389 h 2685325"/>
              <a:gd name="connsiteX5698" fmla="*/ 7416 w 2692741"/>
              <a:gd name="connsiteY5698" fmla="*/ 1367805 h 2685325"/>
              <a:gd name="connsiteX5699" fmla="*/ 7416 w 2692741"/>
              <a:gd name="connsiteY5699" fmla="*/ 1345926 h 2685325"/>
              <a:gd name="connsiteX5700" fmla="*/ 24729 w 2692741"/>
              <a:gd name="connsiteY5700" fmla="*/ 1328613 h 2685325"/>
              <a:gd name="connsiteX5701" fmla="*/ 0 w 2692741"/>
              <a:gd name="connsiteY5701" fmla="*/ 1303885 h 2685325"/>
              <a:gd name="connsiteX5702" fmla="*/ 0 w 2692741"/>
              <a:gd name="connsiteY5702" fmla="*/ 1256295 h 2685325"/>
              <a:gd name="connsiteX5703" fmla="*/ 7416 w 2692741"/>
              <a:gd name="connsiteY5703" fmla="*/ 1263711 h 2685325"/>
              <a:gd name="connsiteX5704" fmla="*/ 7416 w 2692741"/>
              <a:gd name="connsiteY5704" fmla="*/ 1241832 h 2685325"/>
              <a:gd name="connsiteX5705" fmla="*/ 24729 w 2692741"/>
              <a:gd name="connsiteY5705" fmla="*/ 1224520 h 2685325"/>
              <a:gd name="connsiteX5706" fmla="*/ 0 w 2692741"/>
              <a:gd name="connsiteY5706" fmla="*/ 1199791 h 2685325"/>
              <a:gd name="connsiteX5707" fmla="*/ 0 w 2692741"/>
              <a:gd name="connsiteY5707" fmla="*/ 1152202 h 2685325"/>
              <a:gd name="connsiteX5708" fmla="*/ 7416 w 2692741"/>
              <a:gd name="connsiteY5708" fmla="*/ 1159618 h 2685325"/>
              <a:gd name="connsiteX5709" fmla="*/ 7416 w 2692741"/>
              <a:gd name="connsiteY5709" fmla="*/ 1137739 h 2685325"/>
              <a:gd name="connsiteX5710" fmla="*/ 24729 w 2692741"/>
              <a:gd name="connsiteY5710" fmla="*/ 1120427 h 2685325"/>
              <a:gd name="connsiteX5711" fmla="*/ 0 w 2692741"/>
              <a:gd name="connsiteY5711" fmla="*/ 1095698 h 2685325"/>
              <a:gd name="connsiteX5712" fmla="*/ 0 w 2692741"/>
              <a:gd name="connsiteY5712" fmla="*/ 1048108 h 2685325"/>
              <a:gd name="connsiteX5713" fmla="*/ 7416 w 2692741"/>
              <a:gd name="connsiteY5713" fmla="*/ 1055524 h 2685325"/>
              <a:gd name="connsiteX5714" fmla="*/ 7416 w 2692741"/>
              <a:gd name="connsiteY5714" fmla="*/ 1033646 h 2685325"/>
              <a:gd name="connsiteX5715" fmla="*/ 24729 w 2692741"/>
              <a:gd name="connsiteY5715" fmla="*/ 1016333 h 2685325"/>
              <a:gd name="connsiteX5716" fmla="*/ 0 w 2692741"/>
              <a:gd name="connsiteY5716" fmla="*/ 991604 h 2685325"/>
              <a:gd name="connsiteX5717" fmla="*/ 0 w 2692741"/>
              <a:gd name="connsiteY5717" fmla="*/ 944014 h 2685325"/>
              <a:gd name="connsiteX5718" fmla="*/ 7416 w 2692741"/>
              <a:gd name="connsiteY5718" fmla="*/ 951430 h 2685325"/>
              <a:gd name="connsiteX5719" fmla="*/ 7416 w 2692741"/>
              <a:gd name="connsiteY5719" fmla="*/ 929552 h 2685325"/>
              <a:gd name="connsiteX5720" fmla="*/ 24729 w 2692741"/>
              <a:gd name="connsiteY5720" fmla="*/ 912240 h 2685325"/>
              <a:gd name="connsiteX5721" fmla="*/ 0 w 2692741"/>
              <a:gd name="connsiteY5721" fmla="*/ 887511 h 2685325"/>
              <a:gd name="connsiteX5722" fmla="*/ 0 w 2692741"/>
              <a:gd name="connsiteY5722" fmla="*/ 839922 h 2685325"/>
              <a:gd name="connsiteX5723" fmla="*/ 7416 w 2692741"/>
              <a:gd name="connsiteY5723" fmla="*/ 847338 h 2685325"/>
              <a:gd name="connsiteX5724" fmla="*/ 7416 w 2692741"/>
              <a:gd name="connsiteY5724" fmla="*/ 825459 h 2685325"/>
              <a:gd name="connsiteX5725" fmla="*/ 24729 w 2692741"/>
              <a:gd name="connsiteY5725" fmla="*/ 808147 h 2685325"/>
              <a:gd name="connsiteX5726" fmla="*/ 0 w 2692741"/>
              <a:gd name="connsiteY5726" fmla="*/ 783419 h 2685325"/>
              <a:gd name="connsiteX5727" fmla="*/ 0 w 2692741"/>
              <a:gd name="connsiteY5727" fmla="*/ 735829 h 2685325"/>
              <a:gd name="connsiteX5728" fmla="*/ 7416 w 2692741"/>
              <a:gd name="connsiteY5728" fmla="*/ 743245 h 2685325"/>
              <a:gd name="connsiteX5729" fmla="*/ 7416 w 2692741"/>
              <a:gd name="connsiteY5729" fmla="*/ 721366 h 2685325"/>
              <a:gd name="connsiteX5730" fmla="*/ 24728 w 2692741"/>
              <a:gd name="connsiteY5730" fmla="*/ 704054 h 2685325"/>
              <a:gd name="connsiteX5731" fmla="*/ 0 w 2692741"/>
              <a:gd name="connsiteY5731" fmla="*/ 679326 h 2685325"/>
              <a:gd name="connsiteX5732" fmla="*/ 0 w 2692741"/>
              <a:gd name="connsiteY5732" fmla="*/ 631735 h 2685325"/>
              <a:gd name="connsiteX5733" fmla="*/ 7416 w 2692741"/>
              <a:gd name="connsiteY5733" fmla="*/ 639151 h 2685325"/>
              <a:gd name="connsiteX5734" fmla="*/ 7416 w 2692741"/>
              <a:gd name="connsiteY5734" fmla="*/ 617273 h 2685325"/>
              <a:gd name="connsiteX5735" fmla="*/ 24729 w 2692741"/>
              <a:gd name="connsiteY5735" fmla="*/ 599960 h 2685325"/>
              <a:gd name="connsiteX5736" fmla="*/ 0 w 2692741"/>
              <a:gd name="connsiteY5736" fmla="*/ 575232 h 2685325"/>
              <a:gd name="connsiteX5737" fmla="*/ 0 w 2692741"/>
              <a:gd name="connsiteY5737" fmla="*/ 527642 h 2685325"/>
              <a:gd name="connsiteX5738" fmla="*/ 7416 w 2692741"/>
              <a:gd name="connsiteY5738" fmla="*/ 535058 h 2685325"/>
              <a:gd name="connsiteX5739" fmla="*/ 7416 w 2692741"/>
              <a:gd name="connsiteY5739" fmla="*/ 513179 h 2685325"/>
              <a:gd name="connsiteX5740" fmla="*/ 24728 w 2692741"/>
              <a:gd name="connsiteY5740" fmla="*/ 495867 h 2685325"/>
              <a:gd name="connsiteX5741" fmla="*/ 0 w 2692741"/>
              <a:gd name="connsiteY5741" fmla="*/ 471139 h 2685325"/>
              <a:gd name="connsiteX5742" fmla="*/ 0 w 2692741"/>
              <a:gd name="connsiteY5742" fmla="*/ 423549 h 2685325"/>
              <a:gd name="connsiteX5743" fmla="*/ 7416 w 2692741"/>
              <a:gd name="connsiteY5743" fmla="*/ 430965 h 2685325"/>
              <a:gd name="connsiteX5744" fmla="*/ 7416 w 2692741"/>
              <a:gd name="connsiteY5744" fmla="*/ 409087 h 2685325"/>
              <a:gd name="connsiteX5745" fmla="*/ 24729 w 2692741"/>
              <a:gd name="connsiteY5745" fmla="*/ 391774 h 2685325"/>
              <a:gd name="connsiteX5746" fmla="*/ 0 w 2692741"/>
              <a:gd name="connsiteY5746" fmla="*/ 367046 h 2685325"/>
              <a:gd name="connsiteX5747" fmla="*/ 0 w 2692741"/>
              <a:gd name="connsiteY5747" fmla="*/ 319456 h 2685325"/>
              <a:gd name="connsiteX5748" fmla="*/ 7416 w 2692741"/>
              <a:gd name="connsiteY5748" fmla="*/ 326872 h 2685325"/>
              <a:gd name="connsiteX5749" fmla="*/ 7416 w 2692741"/>
              <a:gd name="connsiteY5749" fmla="*/ 304994 h 2685325"/>
              <a:gd name="connsiteX5750" fmla="*/ 24729 w 2692741"/>
              <a:gd name="connsiteY5750" fmla="*/ 287681 h 2685325"/>
              <a:gd name="connsiteX5751" fmla="*/ 0 w 2692741"/>
              <a:gd name="connsiteY5751" fmla="*/ 262953 h 2685325"/>
              <a:gd name="connsiteX5752" fmla="*/ 0 w 2692741"/>
              <a:gd name="connsiteY5752" fmla="*/ 215362 h 2685325"/>
              <a:gd name="connsiteX5753" fmla="*/ 7416 w 2692741"/>
              <a:gd name="connsiteY5753" fmla="*/ 222778 h 2685325"/>
              <a:gd name="connsiteX5754" fmla="*/ 7416 w 2692741"/>
              <a:gd name="connsiteY5754" fmla="*/ 200901 h 2685325"/>
              <a:gd name="connsiteX5755" fmla="*/ 24729 w 2692741"/>
              <a:gd name="connsiteY5755" fmla="*/ 183588 h 2685325"/>
              <a:gd name="connsiteX5756" fmla="*/ 0 w 2692741"/>
              <a:gd name="connsiteY5756" fmla="*/ 158859 h 2685325"/>
              <a:gd name="connsiteX5757" fmla="*/ 0 w 2692741"/>
              <a:gd name="connsiteY5757" fmla="*/ 111269 h 2685325"/>
              <a:gd name="connsiteX5758" fmla="*/ 7416 w 2692741"/>
              <a:gd name="connsiteY5758" fmla="*/ 118685 h 2685325"/>
              <a:gd name="connsiteX5759" fmla="*/ 7416 w 2692741"/>
              <a:gd name="connsiteY5759" fmla="*/ 96807 h 2685325"/>
              <a:gd name="connsiteX5760" fmla="*/ 24729 w 2692741"/>
              <a:gd name="connsiteY5760" fmla="*/ 79495 h 2685325"/>
              <a:gd name="connsiteX5761" fmla="*/ 0 w 2692741"/>
              <a:gd name="connsiteY5761" fmla="*/ 54766 h 2685325"/>
              <a:gd name="connsiteX5762" fmla="*/ 0 w 2692741"/>
              <a:gd name="connsiteY5762" fmla="*/ 7176 h 2685325"/>
              <a:gd name="connsiteX5763" fmla="*/ 7416 w 2692741"/>
              <a:gd name="connsiteY5763" fmla="*/ 14592 h 268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</a:cxnLst>
            <a:rect l="l" t="t" r="r" b="b"/>
            <a:pathLst>
              <a:path w="2692741" h="2685325">
                <a:moveTo>
                  <a:pt x="1502511" y="2598209"/>
                </a:moveTo>
                <a:lnTo>
                  <a:pt x="1474260" y="2626461"/>
                </a:lnTo>
                <a:lnTo>
                  <a:pt x="1502510" y="2654711"/>
                </a:lnTo>
                <a:lnTo>
                  <a:pt x="1530762" y="2626460"/>
                </a:lnTo>
                <a:close/>
                <a:moveTo>
                  <a:pt x="1190230" y="2598209"/>
                </a:moveTo>
                <a:lnTo>
                  <a:pt x="1161980" y="2626460"/>
                </a:lnTo>
                <a:lnTo>
                  <a:pt x="1190231" y="2654712"/>
                </a:lnTo>
                <a:lnTo>
                  <a:pt x="1218482" y="2626461"/>
                </a:lnTo>
                <a:close/>
                <a:moveTo>
                  <a:pt x="1398418" y="2598209"/>
                </a:moveTo>
                <a:lnTo>
                  <a:pt x="1370166" y="2626460"/>
                </a:lnTo>
                <a:lnTo>
                  <a:pt x="1398418" y="2654712"/>
                </a:lnTo>
                <a:lnTo>
                  <a:pt x="1426670" y="2626460"/>
                </a:lnTo>
                <a:close/>
                <a:moveTo>
                  <a:pt x="1294324" y="2598209"/>
                </a:moveTo>
                <a:lnTo>
                  <a:pt x="1266072" y="2626460"/>
                </a:lnTo>
                <a:lnTo>
                  <a:pt x="1294324" y="2654712"/>
                </a:lnTo>
                <a:lnTo>
                  <a:pt x="1322576" y="2626460"/>
                </a:lnTo>
                <a:close/>
                <a:moveTo>
                  <a:pt x="2543442" y="2598209"/>
                </a:moveTo>
                <a:lnTo>
                  <a:pt x="2515191" y="2626460"/>
                </a:lnTo>
                <a:lnTo>
                  <a:pt x="2543443" y="2654712"/>
                </a:lnTo>
                <a:lnTo>
                  <a:pt x="2571694" y="2626460"/>
                </a:lnTo>
                <a:close/>
                <a:moveTo>
                  <a:pt x="1814790" y="2598208"/>
                </a:moveTo>
                <a:lnTo>
                  <a:pt x="1786538" y="2626460"/>
                </a:lnTo>
                <a:lnTo>
                  <a:pt x="1814790" y="2654712"/>
                </a:lnTo>
                <a:lnTo>
                  <a:pt x="1843041" y="2626460"/>
                </a:lnTo>
                <a:close/>
                <a:moveTo>
                  <a:pt x="1086138" y="2598208"/>
                </a:moveTo>
                <a:lnTo>
                  <a:pt x="1057886" y="2626460"/>
                </a:lnTo>
                <a:lnTo>
                  <a:pt x="1086138" y="2654711"/>
                </a:lnTo>
                <a:lnTo>
                  <a:pt x="1114389" y="2626460"/>
                </a:lnTo>
                <a:close/>
                <a:moveTo>
                  <a:pt x="149299" y="2598208"/>
                </a:moveTo>
                <a:lnTo>
                  <a:pt x="121047" y="2626460"/>
                </a:lnTo>
                <a:lnTo>
                  <a:pt x="149299" y="2654712"/>
                </a:lnTo>
                <a:lnTo>
                  <a:pt x="177551" y="2626460"/>
                </a:lnTo>
                <a:close/>
                <a:moveTo>
                  <a:pt x="357486" y="2598208"/>
                </a:moveTo>
                <a:lnTo>
                  <a:pt x="329234" y="2626460"/>
                </a:lnTo>
                <a:lnTo>
                  <a:pt x="357486" y="2654712"/>
                </a:lnTo>
                <a:lnTo>
                  <a:pt x="385737" y="2626460"/>
                </a:lnTo>
                <a:close/>
                <a:moveTo>
                  <a:pt x="2647536" y="2598208"/>
                </a:moveTo>
                <a:lnTo>
                  <a:pt x="2619284" y="2626460"/>
                </a:lnTo>
                <a:lnTo>
                  <a:pt x="2647536" y="2654712"/>
                </a:lnTo>
                <a:lnTo>
                  <a:pt x="2675787" y="2626460"/>
                </a:lnTo>
                <a:close/>
                <a:moveTo>
                  <a:pt x="773859" y="2598208"/>
                </a:moveTo>
                <a:lnTo>
                  <a:pt x="745607" y="2626460"/>
                </a:lnTo>
                <a:lnTo>
                  <a:pt x="773859" y="2654712"/>
                </a:lnTo>
                <a:lnTo>
                  <a:pt x="802111" y="2626460"/>
                </a:lnTo>
                <a:close/>
                <a:moveTo>
                  <a:pt x="1918883" y="2598208"/>
                </a:moveTo>
                <a:lnTo>
                  <a:pt x="1890631" y="2626460"/>
                </a:lnTo>
                <a:lnTo>
                  <a:pt x="1918882" y="2654712"/>
                </a:lnTo>
                <a:lnTo>
                  <a:pt x="1947134" y="2626460"/>
                </a:lnTo>
                <a:close/>
                <a:moveTo>
                  <a:pt x="877952" y="2598208"/>
                </a:moveTo>
                <a:lnTo>
                  <a:pt x="849700" y="2626460"/>
                </a:lnTo>
                <a:lnTo>
                  <a:pt x="877952" y="2654712"/>
                </a:lnTo>
                <a:lnTo>
                  <a:pt x="906204" y="2626460"/>
                </a:lnTo>
                <a:close/>
                <a:moveTo>
                  <a:pt x="2127069" y="2598208"/>
                </a:moveTo>
                <a:lnTo>
                  <a:pt x="2098817" y="2626460"/>
                </a:lnTo>
                <a:lnTo>
                  <a:pt x="2127069" y="2654712"/>
                </a:lnTo>
                <a:lnTo>
                  <a:pt x="2155321" y="2626460"/>
                </a:lnTo>
                <a:close/>
                <a:moveTo>
                  <a:pt x="565672" y="2598208"/>
                </a:moveTo>
                <a:lnTo>
                  <a:pt x="537421" y="2626460"/>
                </a:lnTo>
                <a:lnTo>
                  <a:pt x="565672" y="2654712"/>
                </a:lnTo>
                <a:lnTo>
                  <a:pt x="593924" y="2626460"/>
                </a:lnTo>
                <a:close/>
                <a:moveTo>
                  <a:pt x="2439349" y="2598208"/>
                </a:moveTo>
                <a:lnTo>
                  <a:pt x="2411098" y="2626460"/>
                </a:lnTo>
                <a:lnTo>
                  <a:pt x="2439349" y="2654712"/>
                </a:lnTo>
                <a:lnTo>
                  <a:pt x="2467601" y="2626460"/>
                </a:lnTo>
                <a:close/>
                <a:moveTo>
                  <a:pt x="461579" y="2598208"/>
                </a:moveTo>
                <a:lnTo>
                  <a:pt x="433327" y="2626460"/>
                </a:lnTo>
                <a:lnTo>
                  <a:pt x="461579" y="2654712"/>
                </a:lnTo>
                <a:lnTo>
                  <a:pt x="489831" y="2626460"/>
                </a:lnTo>
                <a:close/>
                <a:moveTo>
                  <a:pt x="2022976" y="2598208"/>
                </a:moveTo>
                <a:lnTo>
                  <a:pt x="1994724" y="2626460"/>
                </a:lnTo>
                <a:lnTo>
                  <a:pt x="2022976" y="2654711"/>
                </a:lnTo>
                <a:lnTo>
                  <a:pt x="2051228" y="2626460"/>
                </a:lnTo>
                <a:close/>
                <a:moveTo>
                  <a:pt x="669765" y="2598208"/>
                </a:moveTo>
                <a:lnTo>
                  <a:pt x="641514" y="2626460"/>
                </a:lnTo>
                <a:lnTo>
                  <a:pt x="669765" y="2654712"/>
                </a:lnTo>
                <a:lnTo>
                  <a:pt x="698017" y="2626460"/>
                </a:lnTo>
                <a:close/>
                <a:moveTo>
                  <a:pt x="1606604" y="2598208"/>
                </a:moveTo>
                <a:lnTo>
                  <a:pt x="1578352" y="2626460"/>
                </a:lnTo>
                <a:lnTo>
                  <a:pt x="1606604" y="2654711"/>
                </a:lnTo>
                <a:lnTo>
                  <a:pt x="1634855" y="2626459"/>
                </a:lnTo>
                <a:close/>
                <a:moveTo>
                  <a:pt x="253392" y="2598208"/>
                </a:moveTo>
                <a:lnTo>
                  <a:pt x="225141" y="2626460"/>
                </a:lnTo>
                <a:lnTo>
                  <a:pt x="253392" y="2654711"/>
                </a:lnTo>
                <a:lnTo>
                  <a:pt x="281644" y="2626460"/>
                </a:lnTo>
                <a:close/>
                <a:moveTo>
                  <a:pt x="2335256" y="2598208"/>
                </a:moveTo>
                <a:lnTo>
                  <a:pt x="2307004" y="2626460"/>
                </a:lnTo>
                <a:lnTo>
                  <a:pt x="2335256" y="2654711"/>
                </a:lnTo>
                <a:lnTo>
                  <a:pt x="2363507" y="2626460"/>
                </a:lnTo>
                <a:close/>
                <a:moveTo>
                  <a:pt x="2231163" y="2598208"/>
                </a:moveTo>
                <a:lnTo>
                  <a:pt x="2202911" y="2626460"/>
                </a:lnTo>
                <a:lnTo>
                  <a:pt x="2231163" y="2654712"/>
                </a:lnTo>
                <a:lnTo>
                  <a:pt x="2259415" y="2626460"/>
                </a:lnTo>
                <a:close/>
                <a:moveTo>
                  <a:pt x="45205" y="2598208"/>
                </a:moveTo>
                <a:lnTo>
                  <a:pt x="16954" y="2626460"/>
                </a:lnTo>
                <a:lnTo>
                  <a:pt x="45206" y="2654712"/>
                </a:lnTo>
                <a:lnTo>
                  <a:pt x="73457" y="2626460"/>
                </a:lnTo>
                <a:close/>
                <a:moveTo>
                  <a:pt x="1710697" y="2598208"/>
                </a:moveTo>
                <a:lnTo>
                  <a:pt x="1682445" y="2626459"/>
                </a:lnTo>
                <a:lnTo>
                  <a:pt x="1710697" y="2654711"/>
                </a:lnTo>
                <a:lnTo>
                  <a:pt x="1738948" y="2626459"/>
                </a:lnTo>
                <a:close/>
                <a:moveTo>
                  <a:pt x="982045" y="2598208"/>
                </a:moveTo>
                <a:lnTo>
                  <a:pt x="953793" y="2626459"/>
                </a:lnTo>
                <a:lnTo>
                  <a:pt x="982045" y="2654711"/>
                </a:lnTo>
                <a:lnTo>
                  <a:pt x="1010296" y="2626459"/>
                </a:lnTo>
                <a:close/>
                <a:moveTo>
                  <a:pt x="1138184" y="2546162"/>
                </a:moveTo>
                <a:lnTo>
                  <a:pt x="1109933" y="2574413"/>
                </a:lnTo>
                <a:lnTo>
                  <a:pt x="1138185" y="2602665"/>
                </a:lnTo>
                <a:lnTo>
                  <a:pt x="1166435" y="2574414"/>
                </a:lnTo>
                <a:close/>
                <a:moveTo>
                  <a:pt x="1450464" y="2546162"/>
                </a:moveTo>
                <a:lnTo>
                  <a:pt x="1422213" y="2574414"/>
                </a:lnTo>
                <a:lnTo>
                  <a:pt x="1450464" y="2602665"/>
                </a:lnTo>
                <a:lnTo>
                  <a:pt x="1478716" y="2574414"/>
                </a:lnTo>
                <a:close/>
                <a:moveTo>
                  <a:pt x="1554558" y="2546162"/>
                </a:moveTo>
                <a:lnTo>
                  <a:pt x="1526306" y="2574414"/>
                </a:lnTo>
                <a:lnTo>
                  <a:pt x="1554557" y="2602665"/>
                </a:lnTo>
                <a:lnTo>
                  <a:pt x="1582809" y="2574413"/>
                </a:lnTo>
                <a:close/>
                <a:moveTo>
                  <a:pt x="1242277" y="2546162"/>
                </a:moveTo>
                <a:lnTo>
                  <a:pt x="1214026" y="2574414"/>
                </a:lnTo>
                <a:lnTo>
                  <a:pt x="1242277" y="2602666"/>
                </a:lnTo>
                <a:lnTo>
                  <a:pt x="1270529" y="2574414"/>
                </a:lnTo>
                <a:close/>
                <a:moveTo>
                  <a:pt x="2595489" y="2546162"/>
                </a:moveTo>
                <a:lnTo>
                  <a:pt x="2567237" y="2574413"/>
                </a:lnTo>
                <a:lnTo>
                  <a:pt x="2595489" y="2602665"/>
                </a:lnTo>
                <a:lnTo>
                  <a:pt x="2623741" y="2574413"/>
                </a:lnTo>
                <a:close/>
                <a:moveTo>
                  <a:pt x="1346371" y="2546162"/>
                </a:moveTo>
                <a:lnTo>
                  <a:pt x="1318119" y="2574413"/>
                </a:lnTo>
                <a:lnTo>
                  <a:pt x="1346371" y="2602665"/>
                </a:lnTo>
                <a:lnTo>
                  <a:pt x="1374623" y="2574413"/>
                </a:lnTo>
                <a:close/>
                <a:moveTo>
                  <a:pt x="825905" y="2546162"/>
                </a:moveTo>
                <a:lnTo>
                  <a:pt x="797654" y="2574413"/>
                </a:lnTo>
                <a:lnTo>
                  <a:pt x="825905" y="2602665"/>
                </a:lnTo>
                <a:lnTo>
                  <a:pt x="854157" y="2574413"/>
                </a:lnTo>
                <a:close/>
                <a:moveTo>
                  <a:pt x="2491395" y="2546162"/>
                </a:moveTo>
                <a:lnTo>
                  <a:pt x="2463144" y="2574413"/>
                </a:lnTo>
                <a:lnTo>
                  <a:pt x="2491396" y="2602665"/>
                </a:lnTo>
                <a:lnTo>
                  <a:pt x="2519647" y="2574414"/>
                </a:lnTo>
                <a:close/>
                <a:moveTo>
                  <a:pt x="2075023" y="2546162"/>
                </a:moveTo>
                <a:lnTo>
                  <a:pt x="2046771" y="2574413"/>
                </a:lnTo>
                <a:lnTo>
                  <a:pt x="2075023" y="2602665"/>
                </a:lnTo>
                <a:lnTo>
                  <a:pt x="2103274" y="2574413"/>
                </a:lnTo>
                <a:close/>
                <a:moveTo>
                  <a:pt x="617719" y="2546162"/>
                </a:moveTo>
                <a:lnTo>
                  <a:pt x="589467" y="2574413"/>
                </a:lnTo>
                <a:lnTo>
                  <a:pt x="617719" y="2602665"/>
                </a:lnTo>
                <a:lnTo>
                  <a:pt x="645971" y="2574413"/>
                </a:lnTo>
                <a:close/>
                <a:moveTo>
                  <a:pt x="409532" y="2546162"/>
                </a:moveTo>
                <a:lnTo>
                  <a:pt x="381281" y="2574413"/>
                </a:lnTo>
                <a:lnTo>
                  <a:pt x="409532" y="2602665"/>
                </a:lnTo>
                <a:lnTo>
                  <a:pt x="437784" y="2574413"/>
                </a:lnTo>
                <a:close/>
                <a:moveTo>
                  <a:pt x="1762743" y="2546162"/>
                </a:moveTo>
                <a:lnTo>
                  <a:pt x="1734491" y="2574413"/>
                </a:lnTo>
                <a:lnTo>
                  <a:pt x="1762743" y="2602665"/>
                </a:lnTo>
                <a:lnTo>
                  <a:pt x="1790995" y="2574413"/>
                </a:lnTo>
                <a:close/>
                <a:moveTo>
                  <a:pt x="201346" y="2546162"/>
                </a:moveTo>
                <a:lnTo>
                  <a:pt x="173094" y="2574413"/>
                </a:lnTo>
                <a:lnTo>
                  <a:pt x="201346" y="2602665"/>
                </a:lnTo>
                <a:lnTo>
                  <a:pt x="229597" y="2574413"/>
                </a:lnTo>
                <a:close/>
                <a:moveTo>
                  <a:pt x="1658651" y="2546162"/>
                </a:moveTo>
                <a:lnTo>
                  <a:pt x="1630399" y="2574413"/>
                </a:lnTo>
                <a:lnTo>
                  <a:pt x="1658651" y="2602664"/>
                </a:lnTo>
                <a:lnTo>
                  <a:pt x="1686902" y="2574413"/>
                </a:lnTo>
                <a:close/>
                <a:moveTo>
                  <a:pt x="1034091" y="2546162"/>
                </a:moveTo>
                <a:lnTo>
                  <a:pt x="1005840" y="2574413"/>
                </a:lnTo>
                <a:lnTo>
                  <a:pt x="1034091" y="2602664"/>
                </a:lnTo>
                <a:lnTo>
                  <a:pt x="1062342" y="2574413"/>
                </a:lnTo>
                <a:close/>
                <a:moveTo>
                  <a:pt x="2387302" y="2546162"/>
                </a:moveTo>
                <a:lnTo>
                  <a:pt x="2359051" y="2574413"/>
                </a:lnTo>
                <a:lnTo>
                  <a:pt x="2387303" y="2602665"/>
                </a:lnTo>
                <a:lnTo>
                  <a:pt x="2415554" y="2574413"/>
                </a:lnTo>
                <a:close/>
                <a:moveTo>
                  <a:pt x="305439" y="2546162"/>
                </a:moveTo>
                <a:lnTo>
                  <a:pt x="277187" y="2574413"/>
                </a:lnTo>
                <a:lnTo>
                  <a:pt x="305439" y="2602665"/>
                </a:lnTo>
                <a:lnTo>
                  <a:pt x="333690" y="2574413"/>
                </a:lnTo>
                <a:close/>
                <a:moveTo>
                  <a:pt x="1970929" y="2546162"/>
                </a:moveTo>
                <a:lnTo>
                  <a:pt x="1942678" y="2574413"/>
                </a:lnTo>
                <a:lnTo>
                  <a:pt x="1970929" y="2602665"/>
                </a:lnTo>
                <a:lnTo>
                  <a:pt x="1999181" y="2574413"/>
                </a:lnTo>
                <a:close/>
                <a:moveTo>
                  <a:pt x="2283209" y="2546162"/>
                </a:moveTo>
                <a:lnTo>
                  <a:pt x="2254958" y="2574413"/>
                </a:lnTo>
                <a:lnTo>
                  <a:pt x="2283209" y="2602665"/>
                </a:lnTo>
                <a:lnTo>
                  <a:pt x="2311461" y="2574413"/>
                </a:lnTo>
                <a:close/>
                <a:moveTo>
                  <a:pt x="1866836" y="2546161"/>
                </a:moveTo>
                <a:lnTo>
                  <a:pt x="1838584" y="2574413"/>
                </a:lnTo>
                <a:lnTo>
                  <a:pt x="1866836" y="2602665"/>
                </a:lnTo>
                <a:lnTo>
                  <a:pt x="1895088" y="2574413"/>
                </a:lnTo>
                <a:close/>
                <a:moveTo>
                  <a:pt x="929999" y="2546161"/>
                </a:moveTo>
                <a:lnTo>
                  <a:pt x="901747" y="2574413"/>
                </a:lnTo>
                <a:lnTo>
                  <a:pt x="929999" y="2602665"/>
                </a:lnTo>
                <a:lnTo>
                  <a:pt x="958250" y="2574413"/>
                </a:lnTo>
                <a:close/>
                <a:moveTo>
                  <a:pt x="721812" y="2546161"/>
                </a:moveTo>
                <a:lnTo>
                  <a:pt x="693560" y="2574413"/>
                </a:lnTo>
                <a:lnTo>
                  <a:pt x="721812" y="2602665"/>
                </a:lnTo>
                <a:lnTo>
                  <a:pt x="750064" y="2574413"/>
                </a:lnTo>
                <a:close/>
                <a:moveTo>
                  <a:pt x="97252" y="2546161"/>
                </a:moveTo>
                <a:lnTo>
                  <a:pt x="69000" y="2574413"/>
                </a:lnTo>
                <a:lnTo>
                  <a:pt x="97252" y="2602665"/>
                </a:lnTo>
                <a:lnTo>
                  <a:pt x="125504" y="2574413"/>
                </a:lnTo>
                <a:close/>
                <a:moveTo>
                  <a:pt x="513626" y="2546161"/>
                </a:moveTo>
                <a:lnTo>
                  <a:pt x="485374" y="2574413"/>
                </a:lnTo>
                <a:lnTo>
                  <a:pt x="513626" y="2602665"/>
                </a:lnTo>
                <a:lnTo>
                  <a:pt x="541877" y="2574413"/>
                </a:lnTo>
                <a:close/>
                <a:moveTo>
                  <a:pt x="2179116" y="2546161"/>
                </a:moveTo>
                <a:lnTo>
                  <a:pt x="2150864" y="2574413"/>
                </a:lnTo>
                <a:lnTo>
                  <a:pt x="2179116" y="2602665"/>
                </a:lnTo>
                <a:lnTo>
                  <a:pt x="2207368" y="2574413"/>
                </a:lnTo>
                <a:close/>
                <a:moveTo>
                  <a:pt x="1606605" y="2494116"/>
                </a:moveTo>
                <a:lnTo>
                  <a:pt x="1578354" y="2522367"/>
                </a:lnTo>
                <a:lnTo>
                  <a:pt x="1606604" y="2550618"/>
                </a:lnTo>
                <a:lnTo>
                  <a:pt x="1634856" y="2522366"/>
                </a:lnTo>
                <a:close/>
                <a:moveTo>
                  <a:pt x="1086137" y="2494116"/>
                </a:moveTo>
                <a:lnTo>
                  <a:pt x="1057886" y="2522366"/>
                </a:lnTo>
                <a:lnTo>
                  <a:pt x="1086138" y="2550618"/>
                </a:lnTo>
                <a:lnTo>
                  <a:pt x="1114388" y="2522367"/>
                </a:lnTo>
                <a:close/>
                <a:moveTo>
                  <a:pt x="1710697" y="2494116"/>
                </a:moveTo>
                <a:lnTo>
                  <a:pt x="1682445" y="2522367"/>
                </a:lnTo>
                <a:lnTo>
                  <a:pt x="1710697" y="2550618"/>
                </a:lnTo>
                <a:lnTo>
                  <a:pt x="1738948" y="2522367"/>
                </a:lnTo>
                <a:close/>
                <a:moveTo>
                  <a:pt x="982045" y="2494115"/>
                </a:moveTo>
                <a:lnTo>
                  <a:pt x="953793" y="2522367"/>
                </a:lnTo>
                <a:lnTo>
                  <a:pt x="982045" y="2550618"/>
                </a:lnTo>
                <a:lnTo>
                  <a:pt x="1010296" y="2522367"/>
                </a:lnTo>
                <a:close/>
                <a:moveTo>
                  <a:pt x="1190230" y="2494115"/>
                </a:moveTo>
                <a:lnTo>
                  <a:pt x="1161979" y="2522367"/>
                </a:lnTo>
                <a:lnTo>
                  <a:pt x="1190231" y="2550619"/>
                </a:lnTo>
                <a:lnTo>
                  <a:pt x="1218482" y="2522367"/>
                </a:lnTo>
                <a:close/>
                <a:moveTo>
                  <a:pt x="1398417" y="2494115"/>
                </a:moveTo>
                <a:lnTo>
                  <a:pt x="1370166" y="2522367"/>
                </a:lnTo>
                <a:lnTo>
                  <a:pt x="1398417" y="2550618"/>
                </a:lnTo>
                <a:lnTo>
                  <a:pt x="1426669" y="2522367"/>
                </a:lnTo>
                <a:close/>
                <a:moveTo>
                  <a:pt x="1502511" y="2494115"/>
                </a:moveTo>
                <a:lnTo>
                  <a:pt x="1474259" y="2522367"/>
                </a:lnTo>
                <a:lnTo>
                  <a:pt x="1502511" y="2550619"/>
                </a:lnTo>
                <a:lnTo>
                  <a:pt x="1530763" y="2522367"/>
                </a:lnTo>
                <a:close/>
                <a:moveTo>
                  <a:pt x="1294324" y="2494115"/>
                </a:moveTo>
                <a:lnTo>
                  <a:pt x="1266073" y="2522367"/>
                </a:lnTo>
                <a:lnTo>
                  <a:pt x="1294324" y="2550619"/>
                </a:lnTo>
                <a:lnTo>
                  <a:pt x="1322576" y="2522367"/>
                </a:lnTo>
                <a:close/>
                <a:moveTo>
                  <a:pt x="2439349" y="2494115"/>
                </a:moveTo>
                <a:lnTo>
                  <a:pt x="2411097" y="2522367"/>
                </a:lnTo>
                <a:lnTo>
                  <a:pt x="2439349" y="2550618"/>
                </a:lnTo>
                <a:lnTo>
                  <a:pt x="2467600" y="2522367"/>
                </a:lnTo>
                <a:close/>
                <a:moveTo>
                  <a:pt x="2022976" y="2494115"/>
                </a:moveTo>
                <a:lnTo>
                  <a:pt x="1994724" y="2522367"/>
                </a:lnTo>
                <a:lnTo>
                  <a:pt x="2022976" y="2550618"/>
                </a:lnTo>
                <a:lnTo>
                  <a:pt x="2051228" y="2522367"/>
                </a:lnTo>
                <a:close/>
                <a:moveTo>
                  <a:pt x="253392" y="2494115"/>
                </a:moveTo>
                <a:lnTo>
                  <a:pt x="225141" y="2522367"/>
                </a:lnTo>
                <a:lnTo>
                  <a:pt x="253392" y="2550618"/>
                </a:lnTo>
                <a:lnTo>
                  <a:pt x="281644" y="2522367"/>
                </a:lnTo>
                <a:close/>
                <a:moveTo>
                  <a:pt x="2335256" y="2494115"/>
                </a:moveTo>
                <a:lnTo>
                  <a:pt x="2307004" y="2522367"/>
                </a:lnTo>
                <a:lnTo>
                  <a:pt x="2335256" y="2550618"/>
                </a:lnTo>
                <a:lnTo>
                  <a:pt x="2363508" y="2522367"/>
                </a:lnTo>
                <a:close/>
                <a:moveTo>
                  <a:pt x="2647536" y="2494115"/>
                </a:moveTo>
                <a:lnTo>
                  <a:pt x="2619284" y="2522367"/>
                </a:lnTo>
                <a:lnTo>
                  <a:pt x="2647536" y="2550618"/>
                </a:lnTo>
                <a:lnTo>
                  <a:pt x="2675787" y="2522367"/>
                </a:lnTo>
                <a:close/>
                <a:moveTo>
                  <a:pt x="877952" y="2494115"/>
                </a:moveTo>
                <a:lnTo>
                  <a:pt x="849700" y="2522367"/>
                </a:lnTo>
                <a:lnTo>
                  <a:pt x="877952" y="2550618"/>
                </a:lnTo>
                <a:lnTo>
                  <a:pt x="906204" y="2522367"/>
                </a:lnTo>
                <a:close/>
                <a:moveTo>
                  <a:pt x="669766" y="2494115"/>
                </a:moveTo>
                <a:lnTo>
                  <a:pt x="641514" y="2522367"/>
                </a:lnTo>
                <a:lnTo>
                  <a:pt x="669766" y="2550618"/>
                </a:lnTo>
                <a:lnTo>
                  <a:pt x="698017" y="2522367"/>
                </a:lnTo>
                <a:close/>
                <a:moveTo>
                  <a:pt x="1918883" y="2494115"/>
                </a:moveTo>
                <a:lnTo>
                  <a:pt x="1890631" y="2522366"/>
                </a:lnTo>
                <a:lnTo>
                  <a:pt x="1918883" y="2550618"/>
                </a:lnTo>
                <a:lnTo>
                  <a:pt x="1947135" y="2522367"/>
                </a:lnTo>
                <a:close/>
                <a:moveTo>
                  <a:pt x="773859" y="2494115"/>
                </a:moveTo>
                <a:lnTo>
                  <a:pt x="745607" y="2522367"/>
                </a:lnTo>
                <a:lnTo>
                  <a:pt x="773859" y="2550618"/>
                </a:lnTo>
                <a:lnTo>
                  <a:pt x="802110" y="2522367"/>
                </a:lnTo>
                <a:close/>
                <a:moveTo>
                  <a:pt x="357486" y="2494115"/>
                </a:moveTo>
                <a:lnTo>
                  <a:pt x="329234" y="2522367"/>
                </a:lnTo>
                <a:lnTo>
                  <a:pt x="357485" y="2550618"/>
                </a:lnTo>
                <a:lnTo>
                  <a:pt x="385737" y="2522366"/>
                </a:lnTo>
                <a:close/>
                <a:moveTo>
                  <a:pt x="565672" y="2494115"/>
                </a:moveTo>
                <a:lnTo>
                  <a:pt x="537420" y="2522367"/>
                </a:lnTo>
                <a:lnTo>
                  <a:pt x="565672" y="2550618"/>
                </a:lnTo>
                <a:lnTo>
                  <a:pt x="593924" y="2522367"/>
                </a:lnTo>
                <a:close/>
                <a:moveTo>
                  <a:pt x="2543442" y="2494115"/>
                </a:moveTo>
                <a:lnTo>
                  <a:pt x="2515191" y="2522367"/>
                </a:lnTo>
                <a:lnTo>
                  <a:pt x="2543442" y="2550618"/>
                </a:lnTo>
                <a:lnTo>
                  <a:pt x="2571694" y="2522367"/>
                </a:lnTo>
                <a:close/>
                <a:moveTo>
                  <a:pt x="45206" y="2494115"/>
                </a:moveTo>
                <a:lnTo>
                  <a:pt x="16954" y="2522367"/>
                </a:lnTo>
                <a:lnTo>
                  <a:pt x="45205" y="2550618"/>
                </a:lnTo>
                <a:lnTo>
                  <a:pt x="73457" y="2522366"/>
                </a:lnTo>
                <a:close/>
                <a:moveTo>
                  <a:pt x="461579" y="2494115"/>
                </a:moveTo>
                <a:lnTo>
                  <a:pt x="433327" y="2522367"/>
                </a:lnTo>
                <a:lnTo>
                  <a:pt x="461579" y="2550618"/>
                </a:lnTo>
                <a:lnTo>
                  <a:pt x="489831" y="2522367"/>
                </a:lnTo>
                <a:close/>
                <a:moveTo>
                  <a:pt x="1814790" y="2494115"/>
                </a:moveTo>
                <a:lnTo>
                  <a:pt x="1786538" y="2522367"/>
                </a:lnTo>
                <a:lnTo>
                  <a:pt x="1814790" y="2550618"/>
                </a:lnTo>
                <a:lnTo>
                  <a:pt x="1843041" y="2522366"/>
                </a:lnTo>
                <a:close/>
                <a:moveTo>
                  <a:pt x="2231162" y="2494115"/>
                </a:moveTo>
                <a:lnTo>
                  <a:pt x="2202911" y="2522366"/>
                </a:lnTo>
                <a:lnTo>
                  <a:pt x="2231163" y="2550618"/>
                </a:lnTo>
                <a:lnTo>
                  <a:pt x="2259414" y="2522367"/>
                </a:lnTo>
                <a:close/>
                <a:moveTo>
                  <a:pt x="149299" y="2494115"/>
                </a:moveTo>
                <a:lnTo>
                  <a:pt x="121047" y="2522366"/>
                </a:lnTo>
                <a:lnTo>
                  <a:pt x="149299" y="2550618"/>
                </a:lnTo>
                <a:lnTo>
                  <a:pt x="177551" y="2522367"/>
                </a:lnTo>
                <a:close/>
                <a:moveTo>
                  <a:pt x="2127069" y="2494115"/>
                </a:moveTo>
                <a:lnTo>
                  <a:pt x="2098818" y="2522367"/>
                </a:lnTo>
                <a:lnTo>
                  <a:pt x="2127069" y="2550618"/>
                </a:lnTo>
                <a:lnTo>
                  <a:pt x="2155321" y="2522366"/>
                </a:lnTo>
                <a:close/>
                <a:moveTo>
                  <a:pt x="1658651" y="2442070"/>
                </a:moveTo>
                <a:lnTo>
                  <a:pt x="1630399" y="2470321"/>
                </a:lnTo>
                <a:lnTo>
                  <a:pt x="1658650" y="2498572"/>
                </a:lnTo>
                <a:lnTo>
                  <a:pt x="1686902" y="2470320"/>
                </a:lnTo>
                <a:close/>
                <a:moveTo>
                  <a:pt x="1034091" y="2442069"/>
                </a:moveTo>
                <a:lnTo>
                  <a:pt x="1005840" y="2470320"/>
                </a:lnTo>
                <a:lnTo>
                  <a:pt x="1034092" y="2498572"/>
                </a:lnTo>
                <a:lnTo>
                  <a:pt x="1062342" y="2470321"/>
                </a:lnTo>
                <a:close/>
                <a:moveTo>
                  <a:pt x="929998" y="2442069"/>
                </a:moveTo>
                <a:lnTo>
                  <a:pt x="901747" y="2470320"/>
                </a:lnTo>
                <a:lnTo>
                  <a:pt x="929999" y="2498572"/>
                </a:lnTo>
                <a:lnTo>
                  <a:pt x="958250" y="2470321"/>
                </a:lnTo>
                <a:close/>
                <a:moveTo>
                  <a:pt x="1346371" y="2442069"/>
                </a:moveTo>
                <a:lnTo>
                  <a:pt x="1318119" y="2470320"/>
                </a:lnTo>
                <a:lnTo>
                  <a:pt x="1346371" y="2498572"/>
                </a:lnTo>
                <a:lnTo>
                  <a:pt x="1374622" y="2470320"/>
                </a:lnTo>
                <a:close/>
                <a:moveTo>
                  <a:pt x="1762744" y="2442069"/>
                </a:moveTo>
                <a:lnTo>
                  <a:pt x="1734492" y="2470321"/>
                </a:lnTo>
                <a:lnTo>
                  <a:pt x="1762743" y="2498572"/>
                </a:lnTo>
                <a:lnTo>
                  <a:pt x="1790995" y="2470320"/>
                </a:lnTo>
                <a:close/>
                <a:moveTo>
                  <a:pt x="1554558" y="2442069"/>
                </a:moveTo>
                <a:lnTo>
                  <a:pt x="1526307" y="2470320"/>
                </a:lnTo>
                <a:lnTo>
                  <a:pt x="1554558" y="2498572"/>
                </a:lnTo>
                <a:lnTo>
                  <a:pt x="1582810" y="2470320"/>
                </a:lnTo>
                <a:close/>
                <a:moveTo>
                  <a:pt x="1138184" y="2442069"/>
                </a:moveTo>
                <a:lnTo>
                  <a:pt x="1109932" y="2470320"/>
                </a:lnTo>
                <a:lnTo>
                  <a:pt x="1138184" y="2498572"/>
                </a:lnTo>
                <a:lnTo>
                  <a:pt x="1166435" y="2470320"/>
                </a:lnTo>
                <a:close/>
                <a:moveTo>
                  <a:pt x="2387302" y="2442069"/>
                </a:moveTo>
                <a:lnTo>
                  <a:pt x="2359051" y="2470320"/>
                </a:lnTo>
                <a:lnTo>
                  <a:pt x="2387303" y="2498572"/>
                </a:lnTo>
                <a:lnTo>
                  <a:pt x="2415554" y="2470320"/>
                </a:lnTo>
                <a:close/>
                <a:moveTo>
                  <a:pt x="1970929" y="2442068"/>
                </a:moveTo>
                <a:lnTo>
                  <a:pt x="1942678" y="2470320"/>
                </a:lnTo>
                <a:lnTo>
                  <a:pt x="1970929" y="2498572"/>
                </a:lnTo>
                <a:lnTo>
                  <a:pt x="1999181" y="2470320"/>
                </a:lnTo>
                <a:close/>
                <a:moveTo>
                  <a:pt x="721812" y="2442068"/>
                </a:moveTo>
                <a:lnTo>
                  <a:pt x="693560" y="2470320"/>
                </a:lnTo>
                <a:lnTo>
                  <a:pt x="721812" y="2498572"/>
                </a:lnTo>
                <a:lnTo>
                  <a:pt x="750064" y="2470320"/>
                </a:lnTo>
                <a:close/>
                <a:moveTo>
                  <a:pt x="1242277" y="2442068"/>
                </a:moveTo>
                <a:lnTo>
                  <a:pt x="1214026" y="2470320"/>
                </a:lnTo>
                <a:lnTo>
                  <a:pt x="1242278" y="2498572"/>
                </a:lnTo>
                <a:lnTo>
                  <a:pt x="1270529" y="2470320"/>
                </a:lnTo>
                <a:close/>
                <a:moveTo>
                  <a:pt x="305439" y="2442068"/>
                </a:moveTo>
                <a:lnTo>
                  <a:pt x="277187" y="2470320"/>
                </a:lnTo>
                <a:lnTo>
                  <a:pt x="305439" y="2498572"/>
                </a:lnTo>
                <a:lnTo>
                  <a:pt x="333691" y="2470320"/>
                </a:lnTo>
                <a:close/>
                <a:moveTo>
                  <a:pt x="513626" y="2442068"/>
                </a:moveTo>
                <a:lnTo>
                  <a:pt x="485374" y="2470320"/>
                </a:lnTo>
                <a:lnTo>
                  <a:pt x="513626" y="2498572"/>
                </a:lnTo>
                <a:lnTo>
                  <a:pt x="541877" y="2470320"/>
                </a:lnTo>
                <a:close/>
                <a:moveTo>
                  <a:pt x="2491396" y="2442068"/>
                </a:moveTo>
                <a:lnTo>
                  <a:pt x="2463144" y="2470320"/>
                </a:lnTo>
                <a:lnTo>
                  <a:pt x="2491396" y="2498572"/>
                </a:lnTo>
                <a:lnTo>
                  <a:pt x="2519647" y="2470320"/>
                </a:lnTo>
                <a:close/>
                <a:moveTo>
                  <a:pt x="1450464" y="2442068"/>
                </a:moveTo>
                <a:lnTo>
                  <a:pt x="1422212" y="2470320"/>
                </a:lnTo>
                <a:lnTo>
                  <a:pt x="1450464" y="2498572"/>
                </a:lnTo>
                <a:lnTo>
                  <a:pt x="1478716" y="2470320"/>
                </a:lnTo>
                <a:close/>
                <a:moveTo>
                  <a:pt x="2179116" y="2442068"/>
                </a:moveTo>
                <a:lnTo>
                  <a:pt x="2150864" y="2470320"/>
                </a:lnTo>
                <a:lnTo>
                  <a:pt x="2179116" y="2498571"/>
                </a:lnTo>
                <a:lnTo>
                  <a:pt x="2207368" y="2470320"/>
                </a:lnTo>
                <a:close/>
                <a:moveTo>
                  <a:pt x="2283209" y="2442068"/>
                </a:moveTo>
                <a:lnTo>
                  <a:pt x="2254958" y="2470320"/>
                </a:lnTo>
                <a:lnTo>
                  <a:pt x="2283209" y="2498572"/>
                </a:lnTo>
                <a:lnTo>
                  <a:pt x="2311461" y="2470320"/>
                </a:lnTo>
                <a:close/>
                <a:moveTo>
                  <a:pt x="825905" y="2442068"/>
                </a:moveTo>
                <a:lnTo>
                  <a:pt x="797654" y="2470320"/>
                </a:lnTo>
                <a:lnTo>
                  <a:pt x="825905" y="2498572"/>
                </a:lnTo>
                <a:lnTo>
                  <a:pt x="854157" y="2470320"/>
                </a:lnTo>
                <a:close/>
                <a:moveTo>
                  <a:pt x="617719" y="2442068"/>
                </a:moveTo>
                <a:lnTo>
                  <a:pt x="589467" y="2470320"/>
                </a:lnTo>
                <a:lnTo>
                  <a:pt x="617719" y="2498572"/>
                </a:lnTo>
                <a:lnTo>
                  <a:pt x="645971" y="2470320"/>
                </a:lnTo>
                <a:close/>
                <a:moveTo>
                  <a:pt x="2595489" y="2442068"/>
                </a:moveTo>
                <a:lnTo>
                  <a:pt x="2567237" y="2470320"/>
                </a:lnTo>
                <a:lnTo>
                  <a:pt x="2595489" y="2498572"/>
                </a:lnTo>
                <a:lnTo>
                  <a:pt x="2623741" y="2470320"/>
                </a:lnTo>
                <a:close/>
                <a:moveTo>
                  <a:pt x="409532" y="2442068"/>
                </a:moveTo>
                <a:lnTo>
                  <a:pt x="381281" y="2470320"/>
                </a:lnTo>
                <a:lnTo>
                  <a:pt x="409532" y="2498571"/>
                </a:lnTo>
                <a:lnTo>
                  <a:pt x="437784" y="2470320"/>
                </a:lnTo>
                <a:close/>
                <a:moveTo>
                  <a:pt x="1866836" y="2442068"/>
                </a:moveTo>
                <a:lnTo>
                  <a:pt x="1838584" y="2470320"/>
                </a:lnTo>
                <a:lnTo>
                  <a:pt x="1866836" y="2498571"/>
                </a:lnTo>
                <a:lnTo>
                  <a:pt x="1895088" y="2470320"/>
                </a:lnTo>
                <a:close/>
                <a:moveTo>
                  <a:pt x="97252" y="2442068"/>
                </a:moveTo>
                <a:lnTo>
                  <a:pt x="69001" y="2470320"/>
                </a:lnTo>
                <a:lnTo>
                  <a:pt x="97252" y="2498571"/>
                </a:lnTo>
                <a:lnTo>
                  <a:pt x="125504" y="2470320"/>
                </a:lnTo>
                <a:close/>
                <a:moveTo>
                  <a:pt x="201345" y="2442068"/>
                </a:moveTo>
                <a:lnTo>
                  <a:pt x="173094" y="2470320"/>
                </a:lnTo>
                <a:lnTo>
                  <a:pt x="201346" y="2498572"/>
                </a:lnTo>
                <a:lnTo>
                  <a:pt x="229597" y="2470320"/>
                </a:lnTo>
                <a:close/>
                <a:moveTo>
                  <a:pt x="2075023" y="2442068"/>
                </a:moveTo>
                <a:lnTo>
                  <a:pt x="2046771" y="2470320"/>
                </a:lnTo>
                <a:lnTo>
                  <a:pt x="2075022" y="2498572"/>
                </a:lnTo>
                <a:lnTo>
                  <a:pt x="2103274" y="2470320"/>
                </a:lnTo>
                <a:close/>
                <a:moveTo>
                  <a:pt x="982044" y="2390023"/>
                </a:moveTo>
                <a:lnTo>
                  <a:pt x="953793" y="2418274"/>
                </a:lnTo>
                <a:lnTo>
                  <a:pt x="982045" y="2446525"/>
                </a:lnTo>
                <a:lnTo>
                  <a:pt x="1010296" y="2418275"/>
                </a:lnTo>
                <a:close/>
                <a:moveTo>
                  <a:pt x="1710698" y="2390023"/>
                </a:moveTo>
                <a:lnTo>
                  <a:pt x="1682446" y="2418275"/>
                </a:lnTo>
                <a:lnTo>
                  <a:pt x="1710697" y="2446525"/>
                </a:lnTo>
                <a:lnTo>
                  <a:pt x="1738948" y="2418273"/>
                </a:lnTo>
                <a:close/>
                <a:moveTo>
                  <a:pt x="1606604" y="2390023"/>
                </a:moveTo>
                <a:lnTo>
                  <a:pt x="1578352" y="2418274"/>
                </a:lnTo>
                <a:lnTo>
                  <a:pt x="1606604" y="2446526"/>
                </a:lnTo>
                <a:lnTo>
                  <a:pt x="1634856" y="2418274"/>
                </a:lnTo>
                <a:close/>
                <a:moveTo>
                  <a:pt x="1086138" y="2390022"/>
                </a:moveTo>
                <a:lnTo>
                  <a:pt x="1057886" y="2418274"/>
                </a:lnTo>
                <a:lnTo>
                  <a:pt x="1086138" y="2446526"/>
                </a:lnTo>
                <a:lnTo>
                  <a:pt x="1114389" y="2418274"/>
                </a:lnTo>
                <a:close/>
                <a:moveTo>
                  <a:pt x="877951" y="2390022"/>
                </a:moveTo>
                <a:lnTo>
                  <a:pt x="849700" y="2418273"/>
                </a:lnTo>
                <a:lnTo>
                  <a:pt x="877952" y="2446525"/>
                </a:lnTo>
                <a:lnTo>
                  <a:pt x="906203" y="2418274"/>
                </a:lnTo>
                <a:close/>
                <a:moveTo>
                  <a:pt x="1814790" y="2390022"/>
                </a:moveTo>
                <a:lnTo>
                  <a:pt x="1786539" y="2418274"/>
                </a:lnTo>
                <a:lnTo>
                  <a:pt x="1814790" y="2446525"/>
                </a:lnTo>
                <a:lnTo>
                  <a:pt x="1843041" y="2418273"/>
                </a:lnTo>
                <a:close/>
                <a:moveTo>
                  <a:pt x="1294324" y="2390022"/>
                </a:moveTo>
                <a:lnTo>
                  <a:pt x="1266072" y="2418273"/>
                </a:lnTo>
                <a:lnTo>
                  <a:pt x="1294324" y="2446525"/>
                </a:lnTo>
                <a:lnTo>
                  <a:pt x="1322576" y="2418274"/>
                </a:lnTo>
                <a:close/>
                <a:moveTo>
                  <a:pt x="2439349" y="2390022"/>
                </a:moveTo>
                <a:lnTo>
                  <a:pt x="2411097" y="2418273"/>
                </a:lnTo>
                <a:lnTo>
                  <a:pt x="2439349" y="2446525"/>
                </a:lnTo>
                <a:lnTo>
                  <a:pt x="2467601" y="2418273"/>
                </a:lnTo>
                <a:close/>
                <a:moveTo>
                  <a:pt x="1502511" y="2390022"/>
                </a:moveTo>
                <a:lnTo>
                  <a:pt x="1474260" y="2418273"/>
                </a:lnTo>
                <a:lnTo>
                  <a:pt x="1502511" y="2446525"/>
                </a:lnTo>
                <a:lnTo>
                  <a:pt x="1530763" y="2418273"/>
                </a:lnTo>
                <a:close/>
                <a:moveTo>
                  <a:pt x="1398418" y="2390022"/>
                </a:moveTo>
                <a:lnTo>
                  <a:pt x="1370166" y="2418274"/>
                </a:lnTo>
                <a:lnTo>
                  <a:pt x="1398418" y="2446525"/>
                </a:lnTo>
                <a:lnTo>
                  <a:pt x="1426669" y="2418273"/>
                </a:lnTo>
                <a:close/>
                <a:moveTo>
                  <a:pt x="1190231" y="2390022"/>
                </a:moveTo>
                <a:lnTo>
                  <a:pt x="1161979" y="2418273"/>
                </a:lnTo>
                <a:lnTo>
                  <a:pt x="1190230" y="2446525"/>
                </a:lnTo>
                <a:lnTo>
                  <a:pt x="1218482" y="2418273"/>
                </a:lnTo>
                <a:close/>
                <a:moveTo>
                  <a:pt x="2335256" y="2390022"/>
                </a:moveTo>
                <a:lnTo>
                  <a:pt x="2307004" y="2418273"/>
                </a:lnTo>
                <a:lnTo>
                  <a:pt x="2335256" y="2446525"/>
                </a:lnTo>
                <a:lnTo>
                  <a:pt x="2363507" y="2418274"/>
                </a:lnTo>
                <a:close/>
                <a:moveTo>
                  <a:pt x="2231162" y="2390022"/>
                </a:moveTo>
                <a:lnTo>
                  <a:pt x="2202911" y="2418273"/>
                </a:lnTo>
                <a:lnTo>
                  <a:pt x="2231163" y="2446525"/>
                </a:lnTo>
                <a:lnTo>
                  <a:pt x="2259414" y="2418273"/>
                </a:lnTo>
                <a:close/>
                <a:moveTo>
                  <a:pt x="773859" y="2390022"/>
                </a:moveTo>
                <a:lnTo>
                  <a:pt x="745607" y="2418273"/>
                </a:lnTo>
                <a:lnTo>
                  <a:pt x="773859" y="2446525"/>
                </a:lnTo>
                <a:lnTo>
                  <a:pt x="802111" y="2418273"/>
                </a:lnTo>
                <a:close/>
                <a:moveTo>
                  <a:pt x="669765" y="2390022"/>
                </a:moveTo>
                <a:lnTo>
                  <a:pt x="641514" y="2418273"/>
                </a:lnTo>
                <a:lnTo>
                  <a:pt x="669765" y="2446525"/>
                </a:lnTo>
                <a:lnTo>
                  <a:pt x="698017" y="2418273"/>
                </a:lnTo>
                <a:close/>
                <a:moveTo>
                  <a:pt x="461579" y="2390022"/>
                </a:moveTo>
                <a:lnTo>
                  <a:pt x="433327" y="2418273"/>
                </a:lnTo>
                <a:lnTo>
                  <a:pt x="461579" y="2446525"/>
                </a:lnTo>
                <a:lnTo>
                  <a:pt x="489830" y="2418273"/>
                </a:lnTo>
                <a:close/>
                <a:moveTo>
                  <a:pt x="1918882" y="2390022"/>
                </a:moveTo>
                <a:lnTo>
                  <a:pt x="1890631" y="2418273"/>
                </a:lnTo>
                <a:lnTo>
                  <a:pt x="1918883" y="2446525"/>
                </a:lnTo>
                <a:lnTo>
                  <a:pt x="1947134" y="2418273"/>
                </a:lnTo>
                <a:close/>
                <a:moveTo>
                  <a:pt x="45206" y="2390022"/>
                </a:moveTo>
                <a:lnTo>
                  <a:pt x="16954" y="2418273"/>
                </a:lnTo>
                <a:lnTo>
                  <a:pt x="45205" y="2446525"/>
                </a:lnTo>
                <a:lnTo>
                  <a:pt x="73457" y="2418273"/>
                </a:lnTo>
                <a:close/>
                <a:moveTo>
                  <a:pt x="565672" y="2390022"/>
                </a:moveTo>
                <a:lnTo>
                  <a:pt x="537421" y="2418273"/>
                </a:lnTo>
                <a:lnTo>
                  <a:pt x="565672" y="2446525"/>
                </a:lnTo>
                <a:lnTo>
                  <a:pt x="593924" y="2418273"/>
                </a:lnTo>
                <a:close/>
                <a:moveTo>
                  <a:pt x="357486" y="2390022"/>
                </a:moveTo>
                <a:lnTo>
                  <a:pt x="329234" y="2418273"/>
                </a:lnTo>
                <a:lnTo>
                  <a:pt x="357486" y="2446525"/>
                </a:lnTo>
                <a:lnTo>
                  <a:pt x="385737" y="2418273"/>
                </a:lnTo>
                <a:close/>
                <a:moveTo>
                  <a:pt x="2127069" y="2390022"/>
                </a:moveTo>
                <a:lnTo>
                  <a:pt x="2098818" y="2418273"/>
                </a:lnTo>
                <a:lnTo>
                  <a:pt x="2127069" y="2446525"/>
                </a:lnTo>
                <a:lnTo>
                  <a:pt x="2155321" y="2418273"/>
                </a:lnTo>
                <a:close/>
                <a:moveTo>
                  <a:pt x="2543442" y="2390022"/>
                </a:moveTo>
                <a:lnTo>
                  <a:pt x="2515191" y="2418273"/>
                </a:lnTo>
                <a:lnTo>
                  <a:pt x="2543442" y="2446525"/>
                </a:lnTo>
                <a:lnTo>
                  <a:pt x="2571694" y="2418273"/>
                </a:lnTo>
                <a:close/>
                <a:moveTo>
                  <a:pt x="149299" y="2390022"/>
                </a:moveTo>
                <a:lnTo>
                  <a:pt x="121047" y="2418273"/>
                </a:lnTo>
                <a:lnTo>
                  <a:pt x="149299" y="2446525"/>
                </a:lnTo>
                <a:lnTo>
                  <a:pt x="177550" y="2418273"/>
                </a:lnTo>
                <a:close/>
                <a:moveTo>
                  <a:pt x="253392" y="2390021"/>
                </a:moveTo>
                <a:lnTo>
                  <a:pt x="225140" y="2418273"/>
                </a:lnTo>
                <a:lnTo>
                  <a:pt x="253392" y="2446525"/>
                </a:lnTo>
                <a:lnTo>
                  <a:pt x="281644" y="2418273"/>
                </a:lnTo>
                <a:close/>
                <a:moveTo>
                  <a:pt x="2022976" y="2390021"/>
                </a:moveTo>
                <a:lnTo>
                  <a:pt x="1994724" y="2418273"/>
                </a:lnTo>
                <a:lnTo>
                  <a:pt x="2022976" y="2446525"/>
                </a:lnTo>
                <a:lnTo>
                  <a:pt x="2051228" y="2418273"/>
                </a:lnTo>
                <a:close/>
                <a:moveTo>
                  <a:pt x="2647536" y="2390021"/>
                </a:moveTo>
                <a:lnTo>
                  <a:pt x="2619284" y="2418273"/>
                </a:lnTo>
                <a:lnTo>
                  <a:pt x="2647536" y="2446525"/>
                </a:lnTo>
                <a:lnTo>
                  <a:pt x="2675788" y="2418273"/>
                </a:lnTo>
                <a:close/>
                <a:moveTo>
                  <a:pt x="1762744" y="2337976"/>
                </a:moveTo>
                <a:lnTo>
                  <a:pt x="1734493" y="2366228"/>
                </a:lnTo>
                <a:lnTo>
                  <a:pt x="1762743" y="2394478"/>
                </a:lnTo>
                <a:lnTo>
                  <a:pt x="1790995" y="2366227"/>
                </a:lnTo>
                <a:close/>
                <a:moveTo>
                  <a:pt x="929997" y="2337976"/>
                </a:moveTo>
                <a:lnTo>
                  <a:pt x="901747" y="2366227"/>
                </a:lnTo>
                <a:lnTo>
                  <a:pt x="929998" y="2394479"/>
                </a:lnTo>
                <a:lnTo>
                  <a:pt x="958249" y="2366228"/>
                </a:lnTo>
                <a:close/>
                <a:moveTo>
                  <a:pt x="1034091" y="2337976"/>
                </a:moveTo>
                <a:lnTo>
                  <a:pt x="1005839" y="2366228"/>
                </a:lnTo>
                <a:lnTo>
                  <a:pt x="1034091" y="2394479"/>
                </a:lnTo>
                <a:lnTo>
                  <a:pt x="1062343" y="2366228"/>
                </a:lnTo>
                <a:close/>
                <a:moveTo>
                  <a:pt x="1658651" y="2337976"/>
                </a:moveTo>
                <a:lnTo>
                  <a:pt x="1630399" y="2366228"/>
                </a:lnTo>
                <a:lnTo>
                  <a:pt x="1658651" y="2394479"/>
                </a:lnTo>
                <a:lnTo>
                  <a:pt x="1686902" y="2366227"/>
                </a:lnTo>
                <a:close/>
                <a:moveTo>
                  <a:pt x="1554557" y="2337976"/>
                </a:moveTo>
                <a:lnTo>
                  <a:pt x="1526305" y="2366227"/>
                </a:lnTo>
                <a:lnTo>
                  <a:pt x="1554557" y="2394479"/>
                </a:lnTo>
                <a:lnTo>
                  <a:pt x="1582809" y="2366227"/>
                </a:lnTo>
                <a:close/>
                <a:moveTo>
                  <a:pt x="825905" y="2337976"/>
                </a:moveTo>
                <a:lnTo>
                  <a:pt x="797654" y="2366227"/>
                </a:lnTo>
                <a:lnTo>
                  <a:pt x="825905" y="2394479"/>
                </a:lnTo>
                <a:lnTo>
                  <a:pt x="854157" y="2366227"/>
                </a:lnTo>
                <a:close/>
                <a:moveTo>
                  <a:pt x="1866836" y="2337976"/>
                </a:moveTo>
                <a:lnTo>
                  <a:pt x="1838585" y="2366227"/>
                </a:lnTo>
                <a:lnTo>
                  <a:pt x="1866836" y="2394478"/>
                </a:lnTo>
                <a:lnTo>
                  <a:pt x="1895088" y="2366227"/>
                </a:lnTo>
                <a:close/>
                <a:moveTo>
                  <a:pt x="1138185" y="2337975"/>
                </a:moveTo>
                <a:lnTo>
                  <a:pt x="1109933" y="2366227"/>
                </a:lnTo>
                <a:lnTo>
                  <a:pt x="1138185" y="2394479"/>
                </a:lnTo>
                <a:lnTo>
                  <a:pt x="1166436" y="2366227"/>
                </a:lnTo>
                <a:close/>
                <a:moveTo>
                  <a:pt x="2283209" y="2337975"/>
                </a:moveTo>
                <a:lnTo>
                  <a:pt x="2254957" y="2366227"/>
                </a:lnTo>
                <a:lnTo>
                  <a:pt x="2283209" y="2394478"/>
                </a:lnTo>
                <a:lnTo>
                  <a:pt x="2311461" y="2366227"/>
                </a:lnTo>
                <a:close/>
                <a:moveTo>
                  <a:pt x="1242277" y="2337975"/>
                </a:moveTo>
                <a:lnTo>
                  <a:pt x="1214026" y="2366227"/>
                </a:lnTo>
                <a:lnTo>
                  <a:pt x="1242277" y="2394478"/>
                </a:lnTo>
                <a:lnTo>
                  <a:pt x="1270529" y="2366227"/>
                </a:lnTo>
                <a:close/>
                <a:moveTo>
                  <a:pt x="1450464" y="2337975"/>
                </a:moveTo>
                <a:lnTo>
                  <a:pt x="1422213" y="2366226"/>
                </a:lnTo>
                <a:lnTo>
                  <a:pt x="1450465" y="2394478"/>
                </a:lnTo>
                <a:lnTo>
                  <a:pt x="1478716" y="2366227"/>
                </a:lnTo>
                <a:close/>
                <a:moveTo>
                  <a:pt x="617719" y="2337975"/>
                </a:moveTo>
                <a:lnTo>
                  <a:pt x="589467" y="2366227"/>
                </a:lnTo>
                <a:lnTo>
                  <a:pt x="617719" y="2394479"/>
                </a:lnTo>
                <a:lnTo>
                  <a:pt x="645971" y="2366227"/>
                </a:lnTo>
                <a:close/>
                <a:moveTo>
                  <a:pt x="409532" y="2337975"/>
                </a:moveTo>
                <a:lnTo>
                  <a:pt x="381281" y="2366227"/>
                </a:lnTo>
                <a:lnTo>
                  <a:pt x="409532" y="2394478"/>
                </a:lnTo>
                <a:lnTo>
                  <a:pt x="437784" y="2366227"/>
                </a:lnTo>
                <a:close/>
                <a:moveTo>
                  <a:pt x="2179116" y="2337975"/>
                </a:moveTo>
                <a:lnTo>
                  <a:pt x="2150864" y="2366227"/>
                </a:lnTo>
                <a:lnTo>
                  <a:pt x="2179116" y="2394478"/>
                </a:lnTo>
                <a:lnTo>
                  <a:pt x="2207367" y="2366227"/>
                </a:lnTo>
                <a:close/>
                <a:moveTo>
                  <a:pt x="97252" y="2337975"/>
                </a:moveTo>
                <a:lnTo>
                  <a:pt x="69001" y="2366227"/>
                </a:lnTo>
                <a:lnTo>
                  <a:pt x="97252" y="2394478"/>
                </a:lnTo>
                <a:lnTo>
                  <a:pt x="125504" y="2366226"/>
                </a:lnTo>
                <a:close/>
                <a:moveTo>
                  <a:pt x="2491396" y="2337975"/>
                </a:moveTo>
                <a:lnTo>
                  <a:pt x="2463144" y="2366227"/>
                </a:lnTo>
                <a:lnTo>
                  <a:pt x="2491396" y="2394478"/>
                </a:lnTo>
                <a:lnTo>
                  <a:pt x="2519648" y="2366227"/>
                </a:lnTo>
                <a:close/>
                <a:moveTo>
                  <a:pt x="2075023" y="2337975"/>
                </a:moveTo>
                <a:lnTo>
                  <a:pt x="2046771" y="2366226"/>
                </a:lnTo>
                <a:lnTo>
                  <a:pt x="2075023" y="2394478"/>
                </a:lnTo>
                <a:lnTo>
                  <a:pt x="2103274" y="2366227"/>
                </a:lnTo>
                <a:close/>
                <a:moveTo>
                  <a:pt x="513626" y="2337975"/>
                </a:moveTo>
                <a:lnTo>
                  <a:pt x="485374" y="2366227"/>
                </a:lnTo>
                <a:lnTo>
                  <a:pt x="513625" y="2394478"/>
                </a:lnTo>
                <a:lnTo>
                  <a:pt x="541877" y="2366226"/>
                </a:lnTo>
                <a:close/>
                <a:moveTo>
                  <a:pt x="721812" y="2337975"/>
                </a:moveTo>
                <a:lnTo>
                  <a:pt x="693560" y="2366227"/>
                </a:lnTo>
                <a:lnTo>
                  <a:pt x="721812" y="2394478"/>
                </a:lnTo>
                <a:lnTo>
                  <a:pt x="750064" y="2366227"/>
                </a:lnTo>
                <a:close/>
                <a:moveTo>
                  <a:pt x="201346" y="2337975"/>
                </a:moveTo>
                <a:lnTo>
                  <a:pt x="173094" y="2366227"/>
                </a:lnTo>
                <a:lnTo>
                  <a:pt x="201345" y="2394478"/>
                </a:lnTo>
                <a:lnTo>
                  <a:pt x="229597" y="2366226"/>
                </a:lnTo>
                <a:close/>
                <a:moveTo>
                  <a:pt x="1346371" y="2337975"/>
                </a:moveTo>
                <a:lnTo>
                  <a:pt x="1318119" y="2366227"/>
                </a:lnTo>
                <a:lnTo>
                  <a:pt x="1346371" y="2394479"/>
                </a:lnTo>
                <a:lnTo>
                  <a:pt x="1374623" y="2366227"/>
                </a:lnTo>
                <a:close/>
                <a:moveTo>
                  <a:pt x="2387302" y="2337975"/>
                </a:moveTo>
                <a:lnTo>
                  <a:pt x="2359051" y="2366227"/>
                </a:lnTo>
                <a:lnTo>
                  <a:pt x="2387302" y="2394478"/>
                </a:lnTo>
                <a:lnTo>
                  <a:pt x="2415554" y="2366227"/>
                </a:lnTo>
                <a:close/>
                <a:moveTo>
                  <a:pt x="2595489" y="2337975"/>
                </a:moveTo>
                <a:lnTo>
                  <a:pt x="2567238" y="2366226"/>
                </a:lnTo>
                <a:lnTo>
                  <a:pt x="2595489" y="2394478"/>
                </a:lnTo>
                <a:lnTo>
                  <a:pt x="2623741" y="2366226"/>
                </a:lnTo>
                <a:close/>
                <a:moveTo>
                  <a:pt x="305439" y="2337975"/>
                </a:moveTo>
                <a:lnTo>
                  <a:pt x="277187" y="2366226"/>
                </a:lnTo>
                <a:lnTo>
                  <a:pt x="305439" y="2394478"/>
                </a:lnTo>
                <a:lnTo>
                  <a:pt x="333691" y="2366227"/>
                </a:lnTo>
                <a:close/>
                <a:moveTo>
                  <a:pt x="1970929" y="2337975"/>
                </a:moveTo>
                <a:lnTo>
                  <a:pt x="1942677" y="2366227"/>
                </a:lnTo>
                <a:lnTo>
                  <a:pt x="1970929" y="2394478"/>
                </a:lnTo>
                <a:lnTo>
                  <a:pt x="1999181" y="2366226"/>
                </a:lnTo>
                <a:close/>
                <a:moveTo>
                  <a:pt x="2644213" y="2289251"/>
                </a:moveTo>
                <a:lnTo>
                  <a:pt x="2619284" y="2314180"/>
                </a:lnTo>
                <a:lnTo>
                  <a:pt x="2647536" y="2342432"/>
                </a:lnTo>
                <a:lnTo>
                  <a:pt x="2672464" y="2317503"/>
                </a:lnTo>
                <a:close/>
                <a:moveTo>
                  <a:pt x="48528" y="2289251"/>
                </a:moveTo>
                <a:lnTo>
                  <a:pt x="20277" y="2317503"/>
                </a:lnTo>
                <a:lnTo>
                  <a:pt x="45206" y="2342431"/>
                </a:lnTo>
                <a:lnTo>
                  <a:pt x="73457" y="2314180"/>
                </a:lnTo>
                <a:close/>
                <a:moveTo>
                  <a:pt x="1814791" y="2285930"/>
                </a:moveTo>
                <a:lnTo>
                  <a:pt x="1786539" y="2314181"/>
                </a:lnTo>
                <a:lnTo>
                  <a:pt x="1814790" y="2342432"/>
                </a:lnTo>
                <a:lnTo>
                  <a:pt x="1843041" y="2314180"/>
                </a:lnTo>
                <a:close/>
                <a:moveTo>
                  <a:pt x="877951" y="2285930"/>
                </a:moveTo>
                <a:lnTo>
                  <a:pt x="849700" y="2314180"/>
                </a:lnTo>
                <a:lnTo>
                  <a:pt x="877952" y="2342432"/>
                </a:lnTo>
                <a:lnTo>
                  <a:pt x="906202" y="2314181"/>
                </a:lnTo>
                <a:close/>
                <a:moveTo>
                  <a:pt x="1710697" y="2285929"/>
                </a:moveTo>
                <a:lnTo>
                  <a:pt x="1682446" y="2314181"/>
                </a:lnTo>
                <a:lnTo>
                  <a:pt x="1710697" y="2342432"/>
                </a:lnTo>
                <a:lnTo>
                  <a:pt x="1738949" y="2314181"/>
                </a:lnTo>
                <a:close/>
                <a:moveTo>
                  <a:pt x="982044" y="2285929"/>
                </a:moveTo>
                <a:lnTo>
                  <a:pt x="953793" y="2314181"/>
                </a:lnTo>
                <a:lnTo>
                  <a:pt x="982044" y="2342433"/>
                </a:lnTo>
                <a:lnTo>
                  <a:pt x="1010296" y="2314181"/>
                </a:lnTo>
                <a:close/>
                <a:moveTo>
                  <a:pt x="1502510" y="2285929"/>
                </a:moveTo>
                <a:lnTo>
                  <a:pt x="1474259" y="2314181"/>
                </a:lnTo>
                <a:lnTo>
                  <a:pt x="1502511" y="2342432"/>
                </a:lnTo>
                <a:lnTo>
                  <a:pt x="1530762" y="2314181"/>
                </a:lnTo>
                <a:close/>
                <a:moveTo>
                  <a:pt x="1086138" y="2285929"/>
                </a:moveTo>
                <a:lnTo>
                  <a:pt x="1057886" y="2314181"/>
                </a:lnTo>
                <a:lnTo>
                  <a:pt x="1086138" y="2342432"/>
                </a:lnTo>
                <a:lnTo>
                  <a:pt x="1114390" y="2314181"/>
                </a:lnTo>
                <a:close/>
                <a:moveTo>
                  <a:pt x="1190231" y="2285929"/>
                </a:moveTo>
                <a:lnTo>
                  <a:pt x="1161979" y="2314180"/>
                </a:lnTo>
                <a:lnTo>
                  <a:pt x="1190231" y="2342432"/>
                </a:lnTo>
                <a:lnTo>
                  <a:pt x="1218483" y="2314181"/>
                </a:lnTo>
                <a:close/>
                <a:moveTo>
                  <a:pt x="773858" y="2285929"/>
                </a:moveTo>
                <a:lnTo>
                  <a:pt x="745607" y="2314180"/>
                </a:lnTo>
                <a:lnTo>
                  <a:pt x="773859" y="2342432"/>
                </a:lnTo>
                <a:lnTo>
                  <a:pt x="802110" y="2314181"/>
                </a:lnTo>
                <a:close/>
                <a:moveTo>
                  <a:pt x="1606604" y="2285929"/>
                </a:moveTo>
                <a:lnTo>
                  <a:pt x="1578352" y="2314181"/>
                </a:lnTo>
                <a:lnTo>
                  <a:pt x="1606604" y="2342432"/>
                </a:lnTo>
                <a:lnTo>
                  <a:pt x="1634855" y="2314180"/>
                </a:lnTo>
                <a:close/>
                <a:moveTo>
                  <a:pt x="1918883" y="2285929"/>
                </a:moveTo>
                <a:lnTo>
                  <a:pt x="1890631" y="2314181"/>
                </a:lnTo>
                <a:lnTo>
                  <a:pt x="1918883" y="2342432"/>
                </a:lnTo>
                <a:lnTo>
                  <a:pt x="1947135" y="2314180"/>
                </a:lnTo>
                <a:close/>
                <a:moveTo>
                  <a:pt x="2231162" y="2285929"/>
                </a:moveTo>
                <a:lnTo>
                  <a:pt x="2202911" y="2314180"/>
                </a:lnTo>
                <a:lnTo>
                  <a:pt x="2231162" y="2342432"/>
                </a:lnTo>
                <a:lnTo>
                  <a:pt x="2259414" y="2314180"/>
                </a:lnTo>
                <a:close/>
                <a:moveTo>
                  <a:pt x="2127069" y="2285928"/>
                </a:moveTo>
                <a:lnTo>
                  <a:pt x="2098818" y="2314180"/>
                </a:lnTo>
                <a:lnTo>
                  <a:pt x="2127070" y="2342432"/>
                </a:lnTo>
                <a:lnTo>
                  <a:pt x="2155321" y="2314180"/>
                </a:lnTo>
                <a:close/>
                <a:moveTo>
                  <a:pt x="565672" y="2285928"/>
                </a:moveTo>
                <a:lnTo>
                  <a:pt x="537420" y="2314180"/>
                </a:lnTo>
                <a:lnTo>
                  <a:pt x="565672" y="2342432"/>
                </a:lnTo>
                <a:lnTo>
                  <a:pt x="593924" y="2314180"/>
                </a:lnTo>
                <a:close/>
                <a:moveTo>
                  <a:pt x="149299" y="2285928"/>
                </a:moveTo>
                <a:lnTo>
                  <a:pt x="121047" y="2314180"/>
                </a:lnTo>
                <a:lnTo>
                  <a:pt x="149299" y="2342432"/>
                </a:lnTo>
                <a:lnTo>
                  <a:pt x="177550" y="2314180"/>
                </a:lnTo>
                <a:close/>
                <a:moveTo>
                  <a:pt x="2335256" y="2285928"/>
                </a:moveTo>
                <a:lnTo>
                  <a:pt x="2307004" y="2314180"/>
                </a:lnTo>
                <a:lnTo>
                  <a:pt x="2335256" y="2342432"/>
                </a:lnTo>
                <a:lnTo>
                  <a:pt x="2363507" y="2314180"/>
                </a:lnTo>
                <a:close/>
                <a:moveTo>
                  <a:pt x="461579" y="2285928"/>
                </a:moveTo>
                <a:lnTo>
                  <a:pt x="433327" y="2314180"/>
                </a:lnTo>
                <a:lnTo>
                  <a:pt x="461579" y="2342432"/>
                </a:lnTo>
                <a:lnTo>
                  <a:pt x="489831" y="2314180"/>
                </a:lnTo>
                <a:close/>
                <a:moveTo>
                  <a:pt x="669766" y="2285928"/>
                </a:moveTo>
                <a:lnTo>
                  <a:pt x="641514" y="2314180"/>
                </a:lnTo>
                <a:lnTo>
                  <a:pt x="669765" y="2342432"/>
                </a:lnTo>
                <a:lnTo>
                  <a:pt x="698017" y="2314180"/>
                </a:lnTo>
                <a:close/>
                <a:moveTo>
                  <a:pt x="1398417" y="2285928"/>
                </a:moveTo>
                <a:lnTo>
                  <a:pt x="1370166" y="2314180"/>
                </a:lnTo>
                <a:lnTo>
                  <a:pt x="1398418" y="2342431"/>
                </a:lnTo>
                <a:lnTo>
                  <a:pt x="1426669" y="2314180"/>
                </a:lnTo>
                <a:close/>
                <a:moveTo>
                  <a:pt x="2543443" y="2285928"/>
                </a:moveTo>
                <a:lnTo>
                  <a:pt x="2515191" y="2314180"/>
                </a:lnTo>
                <a:lnTo>
                  <a:pt x="2543443" y="2342432"/>
                </a:lnTo>
                <a:lnTo>
                  <a:pt x="2571694" y="2314180"/>
                </a:lnTo>
                <a:close/>
                <a:moveTo>
                  <a:pt x="357485" y="2285928"/>
                </a:moveTo>
                <a:lnTo>
                  <a:pt x="329234" y="2314180"/>
                </a:lnTo>
                <a:lnTo>
                  <a:pt x="357486" y="2342432"/>
                </a:lnTo>
                <a:lnTo>
                  <a:pt x="385737" y="2314180"/>
                </a:lnTo>
                <a:close/>
                <a:moveTo>
                  <a:pt x="2022976" y="2285928"/>
                </a:moveTo>
                <a:lnTo>
                  <a:pt x="1994724" y="2314180"/>
                </a:lnTo>
                <a:lnTo>
                  <a:pt x="2022976" y="2342431"/>
                </a:lnTo>
                <a:lnTo>
                  <a:pt x="2051228" y="2314180"/>
                </a:lnTo>
                <a:close/>
                <a:moveTo>
                  <a:pt x="1294324" y="2285928"/>
                </a:moveTo>
                <a:lnTo>
                  <a:pt x="1266072" y="2314180"/>
                </a:lnTo>
                <a:lnTo>
                  <a:pt x="1294324" y="2342432"/>
                </a:lnTo>
                <a:lnTo>
                  <a:pt x="1322576" y="2314180"/>
                </a:lnTo>
                <a:close/>
                <a:moveTo>
                  <a:pt x="2439349" y="2285928"/>
                </a:moveTo>
                <a:lnTo>
                  <a:pt x="2411097" y="2314180"/>
                </a:lnTo>
                <a:lnTo>
                  <a:pt x="2439349" y="2342432"/>
                </a:lnTo>
                <a:lnTo>
                  <a:pt x="2467601" y="2314180"/>
                </a:lnTo>
                <a:close/>
                <a:moveTo>
                  <a:pt x="253392" y="2285928"/>
                </a:moveTo>
                <a:lnTo>
                  <a:pt x="225141" y="2314180"/>
                </a:lnTo>
                <a:lnTo>
                  <a:pt x="253392" y="2342431"/>
                </a:lnTo>
                <a:lnTo>
                  <a:pt x="281644" y="2314180"/>
                </a:lnTo>
                <a:close/>
                <a:moveTo>
                  <a:pt x="2592166" y="2237204"/>
                </a:moveTo>
                <a:lnTo>
                  <a:pt x="2567237" y="2262133"/>
                </a:lnTo>
                <a:lnTo>
                  <a:pt x="2595489" y="2290385"/>
                </a:lnTo>
                <a:lnTo>
                  <a:pt x="2620418" y="2265456"/>
                </a:lnTo>
                <a:close/>
                <a:moveTo>
                  <a:pt x="100575" y="2237204"/>
                </a:moveTo>
                <a:lnTo>
                  <a:pt x="72323" y="2265456"/>
                </a:lnTo>
                <a:lnTo>
                  <a:pt x="97252" y="2290385"/>
                </a:lnTo>
                <a:lnTo>
                  <a:pt x="125504" y="2262133"/>
                </a:lnTo>
                <a:close/>
                <a:moveTo>
                  <a:pt x="825904" y="2233883"/>
                </a:moveTo>
                <a:lnTo>
                  <a:pt x="797653" y="2262134"/>
                </a:lnTo>
                <a:lnTo>
                  <a:pt x="825905" y="2290385"/>
                </a:lnTo>
                <a:lnTo>
                  <a:pt x="854156" y="2262135"/>
                </a:lnTo>
                <a:close/>
                <a:moveTo>
                  <a:pt x="1866838" y="2233883"/>
                </a:moveTo>
                <a:lnTo>
                  <a:pt x="1838586" y="2262135"/>
                </a:lnTo>
                <a:lnTo>
                  <a:pt x="1866836" y="2290385"/>
                </a:lnTo>
                <a:lnTo>
                  <a:pt x="1895088" y="2262133"/>
                </a:lnTo>
                <a:close/>
                <a:moveTo>
                  <a:pt x="1762744" y="2233883"/>
                </a:moveTo>
                <a:lnTo>
                  <a:pt x="1734492" y="2262134"/>
                </a:lnTo>
                <a:lnTo>
                  <a:pt x="1762744" y="2290386"/>
                </a:lnTo>
                <a:lnTo>
                  <a:pt x="1790996" y="2262134"/>
                </a:lnTo>
                <a:close/>
                <a:moveTo>
                  <a:pt x="929998" y="2233883"/>
                </a:moveTo>
                <a:lnTo>
                  <a:pt x="901746" y="2262134"/>
                </a:lnTo>
                <a:lnTo>
                  <a:pt x="929998" y="2290386"/>
                </a:lnTo>
                <a:lnTo>
                  <a:pt x="958250" y="2262134"/>
                </a:lnTo>
                <a:close/>
                <a:moveTo>
                  <a:pt x="1138185" y="2233882"/>
                </a:moveTo>
                <a:lnTo>
                  <a:pt x="1109933" y="2262134"/>
                </a:lnTo>
                <a:lnTo>
                  <a:pt x="1138185" y="2290386"/>
                </a:lnTo>
                <a:lnTo>
                  <a:pt x="1166436" y="2262134"/>
                </a:lnTo>
                <a:close/>
                <a:moveTo>
                  <a:pt x="721812" y="2233882"/>
                </a:moveTo>
                <a:lnTo>
                  <a:pt x="693560" y="2262134"/>
                </a:lnTo>
                <a:lnTo>
                  <a:pt x="721812" y="2290385"/>
                </a:lnTo>
                <a:lnTo>
                  <a:pt x="750063" y="2262134"/>
                </a:lnTo>
                <a:close/>
                <a:moveTo>
                  <a:pt x="1450463" y="2233882"/>
                </a:moveTo>
                <a:lnTo>
                  <a:pt x="1422212" y="2262134"/>
                </a:lnTo>
                <a:lnTo>
                  <a:pt x="1450464" y="2290386"/>
                </a:lnTo>
                <a:lnTo>
                  <a:pt x="1478715" y="2262134"/>
                </a:lnTo>
                <a:close/>
                <a:moveTo>
                  <a:pt x="1658650" y="2233882"/>
                </a:moveTo>
                <a:lnTo>
                  <a:pt x="1630399" y="2262134"/>
                </a:lnTo>
                <a:lnTo>
                  <a:pt x="1658650" y="2290385"/>
                </a:lnTo>
                <a:lnTo>
                  <a:pt x="1686902" y="2262134"/>
                </a:lnTo>
                <a:close/>
                <a:moveTo>
                  <a:pt x="1034091" y="2233882"/>
                </a:moveTo>
                <a:lnTo>
                  <a:pt x="1005840" y="2262134"/>
                </a:lnTo>
                <a:lnTo>
                  <a:pt x="1034091" y="2290386"/>
                </a:lnTo>
                <a:lnTo>
                  <a:pt x="1062343" y="2262134"/>
                </a:lnTo>
                <a:close/>
                <a:moveTo>
                  <a:pt x="1554557" y="2233882"/>
                </a:moveTo>
                <a:lnTo>
                  <a:pt x="1526305" y="2262134"/>
                </a:lnTo>
                <a:lnTo>
                  <a:pt x="1554557" y="2290386"/>
                </a:lnTo>
                <a:lnTo>
                  <a:pt x="1582809" y="2262134"/>
                </a:lnTo>
                <a:close/>
                <a:moveTo>
                  <a:pt x="1970930" y="2233882"/>
                </a:moveTo>
                <a:lnTo>
                  <a:pt x="1942678" y="2262134"/>
                </a:lnTo>
                <a:lnTo>
                  <a:pt x="1970930" y="2290385"/>
                </a:lnTo>
                <a:lnTo>
                  <a:pt x="1999181" y="2262133"/>
                </a:lnTo>
                <a:close/>
                <a:moveTo>
                  <a:pt x="1242278" y="2233882"/>
                </a:moveTo>
                <a:lnTo>
                  <a:pt x="1214026" y="2262134"/>
                </a:lnTo>
                <a:lnTo>
                  <a:pt x="1242278" y="2290386"/>
                </a:lnTo>
                <a:lnTo>
                  <a:pt x="1270530" y="2262134"/>
                </a:lnTo>
                <a:close/>
                <a:moveTo>
                  <a:pt x="2179116" y="2233882"/>
                </a:moveTo>
                <a:lnTo>
                  <a:pt x="2150864" y="2262133"/>
                </a:lnTo>
                <a:lnTo>
                  <a:pt x="2179116" y="2290385"/>
                </a:lnTo>
                <a:lnTo>
                  <a:pt x="2207368" y="2262134"/>
                </a:lnTo>
                <a:close/>
                <a:moveTo>
                  <a:pt x="513625" y="2233882"/>
                </a:moveTo>
                <a:lnTo>
                  <a:pt x="485374" y="2262134"/>
                </a:lnTo>
                <a:lnTo>
                  <a:pt x="513625" y="2290385"/>
                </a:lnTo>
                <a:lnTo>
                  <a:pt x="541877" y="2262133"/>
                </a:lnTo>
                <a:close/>
                <a:moveTo>
                  <a:pt x="2283209" y="2233882"/>
                </a:moveTo>
                <a:lnTo>
                  <a:pt x="2254957" y="2262133"/>
                </a:lnTo>
                <a:lnTo>
                  <a:pt x="2283209" y="2290385"/>
                </a:lnTo>
                <a:lnTo>
                  <a:pt x="2311461" y="2262133"/>
                </a:lnTo>
                <a:close/>
                <a:moveTo>
                  <a:pt x="2387303" y="2233882"/>
                </a:moveTo>
                <a:lnTo>
                  <a:pt x="2359051" y="2262133"/>
                </a:lnTo>
                <a:lnTo>
                  <a:pt x="2387303" y="2290385"/>
                </a:lnTo>
                <a:lnTo>
                  <a:pt x="2415554" y="2262133"/>
                </a:lnTo>
                <a:close/>
                <a:moveTo>
                  <a:pt x="2075022" y="2233882"/>
                </a:moveTo>
                <a:lnTo>
                  <a:pt x="2046771" y="2262133"/>
                </a:lnTo>
                <a:lnTo>
                  <a:pt x="2075023" y="2290385"/>
                </a:lnTo>
                <a:lnTo>
                  <a:pt x="2103274" y="2262133"/>
                </a:lnTo>
                <a:close/>
                <a:moveTo>
                  <a:pt x="617719" y="2233882"/>
                </a:moveTo>
                <a:lnTo>
                  <a:pt x="589467" y="2262133"/>
                </a:lnTo>
                <a:lnTo>
                  <a:pt x="617719" y="2290385"/>
                </a:lnTo>
                <a:lnTo>
                  <a:pt x="645970" y="2262133"/>
                </a:lnTo>
                <a:close/>
                <a:moveTo>
                  <a:pt x="305439" y="2233882"/>
                </a:moveTo>
                <a:lnTo>
                  <a:pt x="277187" y="2262133"/>
                </a:lnTo>
                <a:lnTo>
                  <a:pt x="305439" y="2290385"/>
                </a:lnTo>
                <a:lnTo>
                  <a:pt x="333690" y="2262133"/>
                </a:lnTo>
                <a:close/>
                <a:moveTo>
                  <a:pt x="201346" y="2233882"/>
                </a:moveTo>
                <a:lnTo>
                  <a:pt x="173094" y="2262133"/>
                </a:lnTo>
                <a:lnTo>
                  <a:pt x="201345" y="2290385"/>
                </a:lnTo>
                <a:lnTo>
                  <a:pt x="229597" y="2262133"/>
                </a:lnTo>
                <a:close/>
                <a:moveTo>
                  <a:pt x="1346371" y="2233882"/>
                </a:moveTo>
                <a:lnTo>
                  <a:pt x="1318119" y="2262133"/>
                </a:lnTo>
                <a:lnTo>
                  <a:pt x="1346371" y="2290384"/>
                </a:lnTo>
                <a:lnTo>
                  <a:pt x="1374622" y="2262133"/>
                </a:lnTo>
                <a:close/>
                <a:moveTo>
                  <a:pt x="409532" y="2233881"/>
                </a:moveTo>
                <a:lnTo>
                  <a:pt x="381280" y="2262133"/>
                </a:lnTo>
                <a:lnTo>
                  <a:pt x="409532" y="2290385"/>
                </a:lnTo>
                <a:lnTo>
                  <a:pt x="437784" y="2262133"/>
                </a:lnTo>
                <a:close/>
                <a:moveTo>
                  <a:pt x="2491396" y="2233881"/>
                </a:moveTo>
                <a:lnTo>
                  <a:pt x="2463144" y="2262133"/>
                </a:lnTo>
                <a:lnTo>
                  <a:pt x="2491396" y="2290385"/>
                </a:lnTo>
                <a:lnTo>
                  <a:pt x="2519648" y="2262133"/>
                </a:lnTo>
                <a:close/>
                <a:moveTo>
                  <a:pt x="2540120" y="2185158"/>
                </a:moveTo>
                <a:lnTo>
                  <a:pt x="2515191" y="2210087"/>
                </a:lnTo>
                <a:lnTo>
                  <a:pt x="2543442" y="2238338"/>
                </a:lnTo>
                <a:lnTo>
                  <a:pt x="2568371" y="2213409"/>
                </a:lnTo>
                <a:close/>
                <a:moveTo>
                  <a:pt x="152622" y="2185158"/>
                </a:moveTo>
                <a:lnTo>
                  <a:pt x="124370" y="2213409"/>
                </a:lnTo>
                <a:lnTo>
                  <a:pt x="149299" y="2238338"/>
                </a:lnTo>
                <a:lnTo>
                  <a:pt x="177551" y="2210086"/>
                </a:lnTo>
                <a:close/>
                <a:moveTo>
                  <a:pt x="2644217" y="2185154"/>
                </a:moveTo>
                <a:lnTo>
                  <a:pt x="2615961" y="2213410"/>
                </a:lnTo>
                <a:lnTo>
                  <a:pt x="2644213" y="2241661"/>
                </a:lnTo>
                <a:lnTo>
                  <a:pt x="2672469" y="2213405"/>
                </a:lnTo>
                <a:close/>
                <a:moveTo>
                  <a:pt x="48524" y="2185154"/>
                </a:moveTo>
                <a:lnTo>
                  <a:pt x="20273" y="2213405"/>
                </a:lnTo>
                <a:lnTo>
                  <a:pt x="48528" y="2241661"/>
                </a:lnTo>
                <a:lnTo>
                  <a:pt x="76780" y="2213409"/>
                </a:lnTo>
                <a:close/>
                <a:moveTo>
                  <a:pt x="773857" y="2181836"/>
                </a:moveTo>
                <a:lnTo>
                  <a:pt x="745607" y="2210087"/>
                </a:lnTo>
                <a:lnTo>
                  <a:pt x="773858" y="2238339"/>
                </a:lnTo>
                <a:lnTo>
                  <a:pt x="802109" y="2210088"/>
                </a:lnTo>
                <a:close/>
                <a:moveTo>
                  <a:pt x="1918884" y="2181836"/>
                </a:moveTo>
                <a:lnTo>
                  <a:pt x="1890632" y="2210088"/>
                </a:lnTo>
                <a:lnTo>
                  <a:pt x="1918883" y="2238338"/>
                </a:lnTo>
                <a:lnTo>
                  <a:pt x="1947135" y="2210087"/>
                </a:lnTo>
                <a:close/>
                <a:moveTo>
                  <a:pt x="877951" y="2181836"/>
                </a:moveTo>
                <a:lnTo>
                  <a:pt x="849699" y="2210088"/>
                </a:lnTo>
                <a:lnTo>
                  <a:pt x="877951" y="2238339"/>
                </a:lnTo>
                <a:lnTo>
                  <a:pt x="906203" y="2210088"/>
                </a:lnTo>
                <a:close/>
                <a:moveTo>
                  <a:pt x="1814791" y="2181836"/>
                </a:moveTo>
                <a:lnTo>
                  <a:pt x="1786539" y="2210088"/>
                </a:lnTo>
                <a:lnTo>
                  <a:pt x="1814791" y="2238339"/>
                </a:lnTo>
                <a:lnTo>
                  <a:pt x="1843042" y="2210087"/>
                </a:lnTo>
                <a:close/>
                <a:moveTo>
                  <a:pt x="1710697" y="2181836"/>
                </a:moveTo>
                <a:lnTo>
                  <a:pt x="1682445" y="2210087"/>
                </a:lnTo>
                <a:lnTo>
                  <a:pt x="1710697" y="2238339"/>
                </a:lnTo>
                <a:lnTo>
                  <a:pt x="1738949" y="2210087"/>
                </a:lnTo>
                <a:close/>
                <a:moveTo>
                  <a:pt x="982045" y="2181836"/>
                </a:moveTo>
                <a:lnTo>
                  <a:pt x="953793" y="2210087"/>
                </a:lnTo>
                <a:lnTo>
                  <a:pt x="982045" y="2238339"/>
                </a:lnTo>
                <a:lnTo>
                  <a:pt x="1010296" y="2210087"/>
                </a:lnTo>
                <a:close/>
                <a:moveTo>
                  <a:pt x="1086138" y="2181836"/>
                </a:moveTo>
                <a:lnTo>
                  <a:pt x="1057886" y="2210087"/>
                </a:lnTo>
                <a:lnTo>
                  <a:pt x="1086138" y="2238339"/>
                </a:lnTo>
                <a:lnTo>
                  <a:pt x="1114389" y="2210087"/>
                </a:lnTo>
                <a:close/>
                <a:moveTo>
                  <a:pt x="1606604" y="2181836"/>
                </a:moveTo>
                <a:lnTo>
                  <a:pt x="1578352" y="2210087"/>
                </a:lnTo>
                <a:lnTo>
                  <a:pt x="1606604" y="2238339"/>
                </a:lnTo>
                <a:lnTo>
                  <a:pt x="1634855" y="2210087"/>
                </a:lnTo>
                <a:close/>
                <a:moveTo>
                  <a:pt x="2022976" y="2181836"/>
                </a:moveTo>
                <a:lnTo>
                  <a:pt x="1994725" y="2210087"/>
                </a:lnTo>
                <a:lnTo>
                  <a:pt x="2022976" y="2238338"/>
                </a:lnTo>
                <a:lnTo>
                  <a:pt x="2051228" y="2210087"/>
                </a:lnTo>
                <a:close/>
                <a:moveTo>
                  <a:pt x="669765" y="2181836"/>
                </a:moveTo>
                <a:lnTo>
                  <a:pt x="641514" y="2210087"/>
                </a:lnTo>
                <a:lnTo>
                  <a:pt x="669765" y="2238338"/>
                </a:lnTo>
                <a:lnTo>
                  <a:pt x="698016" y="2210087"/>
                </a:lnTo>
                <a:close/>
                <a:moveTo>
                  <a:pt x="1398417" y="2181836"/>
                </a:moveTo>
                <a:lnTo>
                  <a:pt x="1370165" y="2210087"/>
                </a:lnTo>
                <a:lnTo>
                  <a:pt x="1398417" y="2238339"/>
                </a:lnTo>
                <a:lnTo>
                  <a:pt x="1426668" y="2210087"/>
                </a:lnTo>
                <a:close/>
                <a:moveTo>
                  <a:pt x="1190231" y="2181835"/>
                </a:moveTo>
                <a:lnTo>
                  <a:pt x="1161980" y="2210087"/>
                </a:lnTo>
                <a:lnTo>
                  <a:pt x="1190231" y="2238339"/>
                </a:lnTo>
                <a:lnTo>
                  <a:pt x="1218483" y="2210087"/>
                </a:lnTo>
                <a:close/>
                <a:moveTo>
                  <a:pt x="1502510" y="2181835"/>
                </a:moveTo>
                <a:lnTo>
                  <a:pt x="1474258" y="2210087"/>
                </a:lnTo>
                <a:lnTo>
                  <a:pt x="1502510" y="2238339"/>
                </a:lnTo>
                <a:lnTo>
                  <a:pt x="1530762" y="2210087"/>
                </a:lnTo>
                <a:close/>
                <a:moveTo>
                  <a:pt x="1294325" y="2181835"/>
                </a:moveTo>
                <a:lnTo>
                  <a:pt x="1266073" y="2210087"/>
                </a:lnTo>
                <a:lnTo>
                  <a:pt x="1294325" y="2238338"/>
                </a:lnTo>
                <a:lnTo>
                  <a:pt x="1322576" y="2210087"/>
                </a:lnTo>
                <a:close/>
                <a:moveTo>
                  <a:pt x="2127069" y="2181835"/>
                </a:moveTo>
                <a:lnTo>
                  <a:pt x="2098817" y="2210087"/>
                </a:lnTo>
                <a:lnTo>
                  <a:pt x="2127069" y="2238338"/>
                </a:lnTo>
                <a:lnTo>
                  <a:pt x="2155321" y="2210087"/>
                </a:lnTo>
                <a:close/>
                <a:moveTo>
                  <a:pt x="2231163" y="2181835"/>
                </a:moveTo>
                <a:lnTo>
                  <a:pt x="2202911" y="2210087"/>
                </a:lnTo>
                <a:lnTo>
                  <a:pt x="2231163" y="2238339"/>
                </a:lnTo>
                <a:lnTo>
                  <a:pt x="2259414" y="2210087"/>
                </a:lnTo>
                <a:close/>
                <a:moveTo>
                  <a:pt x="565672" y="2181835"/>
                </a:moveTo>
                <a:lnTo>
                  <a:pt x="537420" y="2210087"/>
                </a:lnTo>
                <a:lnTo>
                  <a:pt x="565672" y="2238338"/>
                </a:lnTo>
                <a:lnTo>
                  <a:pt x="593924" y="2210087"/>
                </a:lnTo>
                <a:close/>
                <a:moveTo>
                  <a:pt x="253392" y="2181835"/>
                </a:moveTo>
                <a:lnTo>
                  <a:pt x="225141" y="2210087"/>
                </a:lnTo>
                <a:lnTo>
                  <a:pt x="253392" y="2238338"/>
                </a:lnTo>
                <a:lnTo>
                  <a:pt x="281644" y="2210087"/>
                </a:lnTo>
                <a:close/>
                <a:moveTo>
                  <a:pt x="2335256" y="2181835"/>
                </a:moveTo>
                <a:lnTo>
                  <a:pt x="2307004" y="2210087"/>
                </a:lnTo>
                <a:lnTo>
                  <a:pt x="2335256" y="2238338"/>
                </a:lnTo>
                <a:lnTo>
                  <a:pt x="2363507" y="2210087"/>
                </a:lnTo>
                <a:close/>
                <a:moveTo>
                  <a:pt x="461579" y="2181835"/>
                </a:moveTo>
                <a:lnTo>
                  <a:pt x="433327" y="2210087"/>
                </a:lnTo>
                <a:lnTo>
                  <a:pt x="461579" y="2238339"/>
                </a:lnTo>
                <a:lnTo>
                  <a:pt x="489831" y="2210087"/>
                </a:lnTo>
                <a:close/>
                <a:moveTo>
                  <a:pt x="2439349" y="2181835"/>
                </a:moveTo>
                <a:lnTo>
                  <a:pt x="2411098" y="2210087"/>
                </a:lnTo>
                <a:lnTo>
                  <a:pt x="2439349" y="2238338"/>
                </a:lnTo>
                <a:lnTo>
                  <a:pt x="2467601" y="2210087"/>
                </a:lnTo>
                <a:close/>
                <a:moveTo>
                  <a:pt x="357486" y="2181835"/>
                </a:moveTo>
                <a:lnTo>
                  <a:pt x="329234" y="2210087"/>
                </a:lnTo>
                <a:lnTo>
                  <a:pt x="357485" y="2238338"/>
                </a:lnTo>
                <a:lnTo>
                  <a:pt x="385737" y="2210086"/>
                </a:lnTo>
                <a:close/>
                <a:moveTo>
                  <a:pt x="2488073" y="2133111"/>
                </a:moveTo>
                <a:lnTo>
                  <a:pt x="2463144" y="2158040"/>
                </a:lnTo>
                <a:lnTo>
                  <a:pt x="2491396" y="2186292"/>
                </a:lnTo>
                <a:lnTo>
                  <a:pt x="2516325" y="2161363"/>
                </a:lnTo>
                <a:close/>
                <a:moveTo>
                  <a:pt x="204668" y="2133111"/>
                </a:moveTo>
                <a:lnTo>
                  <a:pt x="176417" y="2161363"/>
                </a:lnTo>
                <a:lnTo>
                  <a:pt x="201345" y="2186292"/>
                </a:lnTo>
                <a:lnTo>
                  <a:pt x="229597" y="2158040"/>
                </a:lnTo>
                <a:close/>
                <a:moveTo>
                  <a:pt x="2592170" y="2133107"/>
                </a:moveTo>
                <a:lnTo>
                  <a:pt x="2563914" y="2161363"/>
                </a:lnTo>
                <a:lnTo>
                  <a:pt x="2592166" y="2189615"/>
                </a:lnTo>
                <a:lnTo>
                  <a:pt x="2620422" y="2161359"/>
                </a:lnTo>
                <a:close/>
                <a:moveTo>
                  <a:pt x="100571" y="2133107"/>
                </a:moveTo>
                <a:lnTo>
                  <a:pt x="72319" y="2161359"/>
                </a:lnTo>
                <a:lnTo>
                  <a:pt x="100575" y="2189614"/>
                </a:lnTo>
                <a:lnTo>
                  <a:pt x="128827" y="2161363"/>
                </a:lnTo>
                <a:close/>
                <a:moveTo>
                  <a:pt x="1970931" y="2129790"/>
                </a:moveTo>
                <a:lnTo>
                  <a:pt x="1942679" y="2158041"/>
                </a:lnTo>
                <a:lnTo>
                  <a:pt x="1970930" y="2186292"/>
                </a:lnTo>
                <a:lnTo>
                  <a:pt x="1999181" y="2158040"/>
                </a:lnTo>
                <a:close/>
                <a:moveTo>
                  <a:pt x="721811" y="2129790"/>
                </a:moveTo>
                <a:lnTo>
                  <a:pt x="693560" y="2158040"/>
                </a:lnTo>
                <a:lnTo>
                  <a:pt x="721812" y="2186292"/>
                </a:lnTo>
                <a:lnTo>
                  <a:pt x="750062" y="2158041"/>
                </a:lnTo>
                <a:close/>
                <a:moveTo>
                  <a:pt x="1346371" y="2129789"/>
                </a:moveTo>
                <a:lnTo>
                  <a:pt x="1318119" y="2158041"/>
                </a:lnTo>
                <a:lnTo>
                  <a:pt x="1346371" y="2186293"/>
                </a:lnTo>
                <a:lnTo>
                  <a:pt x="1374622" y="2158041"/>
                </a:lnTo>
                <a:close/>
                <a:moveTo>
                  <a:pt x="825904" y="2129789"/>
                </a:moveTo>
                <a:lnTo>
                  <a:pt x="797653" y="2158041"/>
                </a:lnTo>
                <a:lnTo>
                  <a:pt x="825904" y="2186293"/>
                </a:lnTo>
                <a:lnTo>
                  <a:pt x="854156" y="2158041"/>
                </a:lnTo>
                <a:close/>
                <a:moveTo>
                  <a:pt x="1866837" y="2129789"/>
                </a:moveTo>
                <a:lnTo>
                  <a:pt x="1838585" y="2158041"/>
                </a:lnTo>
                <a:lnTo>
                  <a:pt x="1866837" y="2186292"/>
                </a:lnTo>
                <a:lnTo>
                  <a:pt x="1895089" y="2158041"/>
                </a:lnTo>
                <a:close/>
                <a:moveTo>
                  <a:pt x="1034091" y="2129789"/>
                </a:moveTo>
                <a:lnTo>
                  <a:pt x="1005840" y="2158041"/>
                </a:lnTo>
                <a:lnTo>
                  <a:pt x="1034091" y="2186292"/>
                </a:lnTo>
                <a:lnTo>
                  <a:pt x="1062343" y="2158041"/>
                </a:lnTo>
                <a:close/>
                <a:moveTo>
                  <a:pt x="1658650" y="2129789"/>
                </a:moveTo>
                <a:lnTo>
                  <a:pt x="1630399" y="2158041"/>
                </a:lnTo>
                <a:lnTo>
                  <a:pt x="1658650" y="2186292"/>
                </a:lnTo>
                <a:lnTo>
                  <a:pt x="1686902" y="2158041"/>
                </a:lnTo>
                <a:close/>
                <a:moveTo>
                  <a:pt x="2075023" y="2129789"/>
                </a:moveTo>
                <a:lnTo>
                  <a:pt x="2046771" y="2158041"/>
                </a:lnTo>
                <a:lnTo>
                  <a:pt x="2075023" y="2186292"/>
                </a:lnTo>
                <a:lnTo>
                  <a:pt x="2103274" y="2158040"/>
                </a:lnTo>
                <a:close/>
                <a:moveTo>
                  <a:pt x="617718" y="2129789"/>
                </a:moveTo>
                <a:lnTo>
                  <a:pt x="589467" y="2158040"/>
                </a:lnTo>
                <a:lnTo>
                  <a:pt x="617719" y="2186292"/>
                </a:lnTo>
                <a:lnTo>
                  <a:pt x="645970" y="2158041"/>
                </a:lnTo>
                <a:close/>
                <a:moveTo>
                  <a:pt x="929998" y="2129789"/>
                </a:moveTo>
                <a:lnTo>
                  <a:pt x="901746" y="2158041"/>
                </a:lnTo>
                <a:lnTo>
                  <a:pt x="929998" y="2186292"/>
                </a:lnTo>
                <a:lnTo>
                  <a:pt x="958250" y="2158041"/>
                </a:lnTo>
                <a:close/>
                <a:moveTo>
                  <a:pt x="1242278" y="2129789"/>
                </a:moveTo>
                <a:lnTo>
                  <a:pt x="1214027" y="2158040"/>
                </a:lnTo>
                <a:lnTo>
                  <a:pt x="1242278" y="2186292"/>
                </a:lnTo>
                <a:lnTo>
                  <a:pt x="1270530" y="2158041"/>
                </a:lnTo>
                <a:close/>
                <a:moveTo>
                  <a:pt x="1554557" y="2129789"/>
                </a:moveTo>
                <a:lnTo>
                  <a:pt x="1526305" y="2158040"/>
                </a:lnTo>
                <a:lnTo>
                  <a:pt x="1554557" y="2186292"/>
                </a:lnTo>
                <a:lnTo>
                  <a:pt x="1582809" y="2158041"/>
                </a:lnTo>
                <a:close/>
                <a:moveTo>
                  <a:pt x="1762744" y="2129789"/>
                </a:moveTo>
                <a:lnTo>
                  <a:pt x="1734492" y="2158041"/>
                </a:lnTo>
                <a:lnTo>
                  <a:pt x="1762744" y="2186292"/>
                </a:lnTo>
                <a:lnTo>
                  <a:pt x="1790995" y="2158040"/>
                </a:lnTo>
                <a:close/>
                <a:moveTo>
                  <a:pt x="1138185" y="2129789"/>
                </a:moveTo>
                <a:lnTo>
                  <a:pt x="1109933" y="2158041"/>
                </a:lnTo>
                <a:lnTo>
                  <a:pt x="1138185" y="2186292"/>
                </a:lnTo>
                <a:lnTo>
                  <a:pt x="1166436" y="2158040"/>
                </a:lnTo>
                <a:close/>
                <a:moveTo>
                  <a:pt x="1450464" y="2129789"/>
                </a:moveTo>
                <a:lnTo>
                  <a:pt x="1422212" y="2158041"/>
                </a:lnTo>
                <a:lnTo>
                  <a:pt x="1450463" y="2186292"/>
                </a:lnTo>
                <a:lnTo>
                  <a:pt x="1478715" y="2158040"/>
                </a:lnTo>
                <a:close/>
                <a:moveTo>
                  <a:pt x="2283209" y="2129788"/>
                </a:moveTo>
                <a:lnTo>
                  <a:pt x="2254958" y="2158040"/>
                </a:lnTo>
                <a:lnTo>
                  <a:pt x="2283209" y="2186292"/>
                </a:lnTo>
                <a:lnTo>
                  <a:pt x="2311461" y="2158040"/>
                </a:lnTo>
                <a:close/>
                <a:moveTo>
                  <a:pt x="409532" y="2129788"/>
                </a:moveTo>
                <a:lnTo>
                  <a:pt x="381280" y="2158040"/>
                </a:lnTo>
                <a:lnTo>
                  <a:pt x="409532" y="2186292"/>
                </a:lnTo>
                <a:lnTo>
                  <a:pt x="437784" y="2158040"/>
                </a:lnTo>
                <a:close/>
                <a:moveTo>
                  <a:pt x="2179116" y="2129788"/>
                </a:moveTo>
                <a:lnTo>
                  <a:pt x="2150864" y="2158040"/>
                </a:lnTo>
                <a:lnTo>
                  <a:pt x="2179116" y="2186292"/>
                </a:lnTo>
                <a:lnTo>
                  <a:pt x="2207368" y="2158040"/>
                </a:lnTo>
                <a:close/>
                <a:moveTo>
                  <a:pt x="305439" y="2129788"/>
                </a:moveTo>
                <a:lnTo>
                  <a:pt x="277187" y="2158040"/>
                </a:lnTo>
                <a:lnTo>
                  <a:pt x="305439" y="2186292"/>
                </a:lnTo>
                <a:lnTo>
                  <a:pt x="333690" y="2158040"/>
                </a:lnTo>
                <a:close/>
                <a:moveTo>
                  <a:pt x="2387303" y="2129788"/>
                </a:moveTo>
                <a:lnTo>
                  <a:pt x="2359051" y="2158040"/>
                </a:lnTo>
                <a:lnTo>
                  <a:pt x="2387303" y="2186292"/>
                </a:lnTo>
                <a:lnTo>
                  <a:pt x="2415554" y="2158040"/>
                </a:lnTo>
                <a:close/>
                <a:moveTo>
                  <a:pt x="513625" y="2129788"/>
                </a:moveTo>
                <a:lnTo>
                  <a:pt x="485374" y="2158040"/>
                </a:lnTo>
                <a:lnTo>
                  <a:pt x="513626" y="2186292"/>
                </a:lnTo>
                <a:lnTo>
                  <a:pt x="541877" y="2158040"/>
                </a:lnTo>
                <a:close/>
                <a:moveTo>
                  <a:pt x="2436026" y="2081064"/>
                </a:moveTo>
                <a:lnTo>
                  <a:pt x="2411097" y="2105993"/>
                </a:lnTo>
                <a:lnTo>
                  <a:pt x="2439349" y="2134245"/>
                </a:lnTo>
                <a:lnTo>
                  <a:pt x="2464278" y="2109316"/>
                </a:lnTo>
                <a:close/>
                <a:moveTo>
                  <a:pt x="256715" y="2081064"/>
                </a:moveTo>
                <a:lnTo>
                  <a:pt x="228463" y="2109316"/>
                </a:lnTo>
                <a:lnTo>
                  <a:pt x="253392" y="2134245"/>
                </a:lnTo>
                <a:lnTo>
                  <a:pt x="281644" y="2105993"/>
                </a:lnTo>
                <a:close/>
                <a:moveTo>
                  <a:pt x="2540124" y="2081060"/>
                </a:moveTo>
                <a:lnTo>
                  <a:pt x="2511868" y="2109316"/>
                </a:lnTo>
                <a:lnTo>
                  <a:pt x="2540120" y="2137568"/>
                </a:lnTo>
                <a:lnTo>
                  <a:pt x="2568375" y="2109312"/>
                </a:lnTo>
                <a:close/>
                <a:moveTo>
                  <a:pt x="152618" y="2081060"/>
                </a:moveTo>
                <a:lnTo>
                  <a:pt x="124366" y="2109312"/>
                </a:lnTo>
                <a:lnTo>
                  <a:pt x="152622" y="2137568"/>
                </a:lnTo>
                <a:lnTo>
                  <a:pt x="180873" y="2109316"/>
                </a:lnTo>
                <a:close/>
                <a:moveTo>
                  <a:pt x="2644217" y="2081060"/>
                </a:moveTo>
                <a:lnTo>
                  <a:pt x="2615965" y="2109312"/>
                </a:lnTo>
                <a:lnTo>
                  <a:pt x="2644217" y="2137564"/>
                </a:lnTo>
                <a:lnTo>
                  <a:pt x="2672469" y="2109312"/>
                </a:lnTo>
                <a:close/>
                <a:moveTo>
                  <a:pt x="48524" y="2081060"/>
                </a:moveTo>
                <a:lnTo>
                  <a:pt x="20273" y="2109312"/>
                </a:lnTo>
                <a:lnTo>
                  <a:pt x="48524" y="2137564"/>
                </a:lnTo>
                <a:lnTo>
                  <a:pt x="76776" y="2109312"/>
                </a:lnTo>
                <a:close/>
                <a:moveTo>
                  <a:pt x="2022977" y="2077743"/>
                </a:moveTo>
                <a:lnTo>
                  <a:pt x="1994726" y="2105995"/>
                </a:lnTo>
                <a:lnTo>
                  <a:pt x="2022976" y="2134245"/>
                </a:lnTo>
                <a:lnTo>
                  <a:pt x="2051228" y="2105994"/>
                </a:lnTo>
                <a:close/>
                <a:moveTo>
                  <a:pt x="669764" y="2077743"/>
                </a:moveTo>
                <a:lnTo>
                  <a:pt x="641513" y="2105994"/>
                </a:lnTo>
                <a:lnTo>
                  <a:pt x="669765" y="2134245"/>
                </a:lnTo>
                <a:lnTo>
                  <a:pt x="698016" y="2105995"/>
                </a:lnTo>
                <a:close/>
                <a:moveTo>
                  <a:pt x="1294324" y="2077743"/>
                </a:moveTo>
                <a:lnTo>
                  <a:pt x="1266073" y="2105994"/>
                </a:lnTo>
                <a:lnTo>
                  <a:pt x="1294324" y="2134246"/>
                </a:lnTo>
                <a:lnTo>
                  <a:pt x="1322576" y="2105995"/>
                </a:lnTo>
                <a:close/>
                <a:moveTo>
                  <a:pt x="1918884" y="2077743"/>
                </a:moveTo>
                <a:lnTo>
                  <a:pt x="1890632" y="2105994"/>
                </a:lnTo>
                <a:lnTo>
                  <a:pt x="1918884" y="2134246"/>
                </a:lnTo>
                <a:lnTo>
                  <a:pt x="1947135" y="2105994"/>
                </a:lnTo>
                <a:close/>
                <a:moveTo>
                  <a:pt x="773858" y="2077743"/>
                </a:moveTo>
                <a:lnTo>
                  <a:pt x="745606" y="2105994"/>
                </a:lnTo>
                <a:lnTo>
                  <a:pt x="773858" y="2134246"/>
                </a:lnTo>
                <a:lnTo>
                  <a:pt x="802109" y="2105994"/>
                </a:lnTo>
                <a:close/>
                <a:moveTo>
                  <a:pt x="1398417" y="2077742"/>
                </a:moveTo>
                <a:lnTo>
                  <a:pt x="1370166" y="2105994"/>
                </a:lnTo>
                <a:lnTo>
                  <a:pt x="1398417" y="2134246"/>
                </a:lnTo>
                <a:lnTo>
                  <a:pt x="1426669" y="2105994"/>
                </a:lnTo>
                <a:close/>
                <a:moveTo>
                  <a:pt x="982044" y="2077742"/>
                </a:moveTo>
                <a:lnTo>
                  <a:pt x="953793" y="2105994"/>
                </a:lnTo>
                <a:lnTo>
                  <a:pt x="982045" y="2134246"/>
                </a:lnTo>
                <a:lnTo>
                  <a:pt x="1010296" y="2105994"/>
                </a:lnTo>
                <a:close/>
                <a:moveTo>
                  <a:pt x="877951" y="2077742"/>
                </a:moveTo>
                <a:lnTo>
                  <a:pt x="849700" y="2105994"/>
                </a:lnTo>
                <a:lnTo>
                  <a:pt x="877951" y="2134246"/>
                </a:lnTo>
                <a:lnTo>
                  <a:pt x="906203" y="2105994"/>
                </a:lnTo>
                <a:close/>
                <a:moveTo>
                  <a:pt x="1606603" y="2077742"/>
                </a:moveTo>
                <a:lnTo>
                  <a:pt x="1578352" y="2105994"/>
                </a:lnTo>
                <a:lnTo>
                  <a:pt x="1606604" y="2134246"/>
                </a:lnTo>
                <a:lnTo>
                  <a:pt x="1634855" y="2105994"/>
                </a:lnTo>
                <a:close/>
                <a:moveTo>
                  <a:pt x="1814790" y="2077742"/>
                </a:moveTo>
                <a:lnTo>
                  <a:pt x="1786539" y="2105994"/>
                </a:lnTo>
                <a:lnTo>
                  <a:pt x="1814790" y="2134245"/>
                </a:lnTo>
                <a:lnTo>
                  <a:pt x="1843042" y="2105994"/>
                </a:lnTo>
                <a:close/>
                <a:moveTo>
                  <a:pt x="2127070" y="2077742"/>
                </a:moveTo>
                <a:lnTo>
                  <a:pt x="2098818" y="2105994"/>
                </a:lnTo>
                <a:lnTo>
                  <a:pt x="2127069" y="2134245"/>
                </a:lnTo>
                <a:lnTo>
                  <a:pt x="2155321" y="2105994"/>
                </a:lnTo>
                <a:close/>
                <a:moveTo>
                  <a:pt x="1086138" y="2077742"/>
                </a:moveTo>
                <a:lnTo>
                  <a:pt x="1057886" y="2105994"/>
                </a:lnTo>
                <a:lnTo>
                  <a:pt x="1086138" y="2134246"/>
                </a:lnTo>
                <a:lnTo>
                  <a:pt x="1114390" y="2105994"/>
                </a:lnTo>
                <a:close/>
                <a:moveTo>
                  <a:pt x="565671" y="2077742"/>
                </a:moveTo>
                <a:lnTo>
                  <a:pt x="537420" y="2105993"/>
                </a:lnTo>
                <a:lnTo>
                  <a:pt x="565672" y="2134245"/>
                </a:lnTo>
                <a:lnTo>
                  <a:pt x="593923" y="2105994"/>
                </a:lnTo>
                <a:close/>
                <a:moveTo>
                  <a:pt x="1710697" y="2077742"/>
                </a:moveTo>
                <a:lnTo>
                  <a:pt x="1682445" y="2105994"/>
                </a:lnTo>
                <a:lnTo>
                  <a:pt x="1710697" y="2134246"/>
                </a:lnTo>
                <a:lnTo>
                  <a:pt x="1738949" y="2105994"/>
                </a:lnTo>
                <a:close/>
                <a:moveTo>
                  <a:pt x="1190231" y="2077742"/>
                </a:moveTo>
                <a:lnTo>
                  <a:pt x="1161980" y="2105993"/>
                </a:lnTo>
                <a:lnTo>
                  <a:pt x="1190232" y="2134245"/>
                </a:lnTo>
                <a:lnTo>
                  <a:pt x="1218483" y="2105994"/>
                </a:lnTo>
                <a:close/>
                <a:moveTo>
                  <a:pt x="1502510" y="2077742"/>
                </a:moveTo>
                <a:lnTo>
                  <a:pt x="1474259" y="2105994"/>
                </a:lnTo>
                <a:lnTo>
                  <a:pt x="1502510" y="2134245"/>
                </a:lnTo>
                <a:lnTo>
                  <a:pt x="1530762" y="2105994"/>
                </a:lnTo>
                <a:close/>
                <a:moveTo>
                  <a:pt x="357485" y="2077742"/>
                </a:moveTo>
                <a:lnTo>
                  <a:pt x="329234" y="2105994"/>
                </a:lnTo>
                <a:lnTo>
                  <a:pt x="357485" y="2134245"/>
                </a:lnTo>
                <a:lnTo>
                  <a:pt x="385737" y="2105993"/>
                </a:lnTo>
                <a:close/>
                <a:moveTo>
                  <a:pt x="2335256" y="2077742"/>
                </a:moveTo>
                <a:lnTo>
                  <a:pt x="2307004" y="2105993"/>
                </a:lnTo>
                <a:lnTo>
                  <a:pt x="2335256" y="2134245"/>
                </a:lnTo>
                <a:lnTo>
                  <a:pt x="2363508" y="2105993"/>
                </a:lnTo>
                <a:close/>
                <a:moveTo>
                  <a:pt x="2231162" y="2077742"/>
                </a:moveTo>
                <a:lnTo>
                  <a:pt x="2202911" y="2105993"/>
                </a:lnTo>
                <a:lnTo>
                  <a:pt x="2231163" y="2134245"/>
                </a:lnTo>
                <a:lnTo>
                  <a:pt x="2259414" y="2105993"/>
                </a:lnTo>
                <a:close/>
                <a:moveTo>
                  <a:pt x="461579" y="2077742"/>
                </a:moveTo>
                <a:lnTo>
                  <a:pt x="433327" y="2105993"/>
                </a:lnTo>
                <a:lnTo>
                  <a:pt x="461579" y="2134245"/>
                </a:lnTo>
                <a:lnTo>
                  <a:pt x="489830" y="2105993"/>
                </a:lnTo>
                <a:close/>
                <a:moveTo>
                  <a:pt x="2383980" y="2029018"/>
                </a:moveTo>
                <a:lnTo>
                  <a:pt x="2359051" y="2053947"/>
                </a:lnTo>
                <a:lnTo>
                  <a:pt x="2387303" y="2082199"/>
                </a:lnTo>
                <a:lnTo>
                  <a:pt x="2412232" y="2057270"/>
                </a:lnTo>
                <a:close/>
                <a:moveTo>
                  <a:pt x="308762" y="2029018"/>
                </a:moveTo>
                <a:lnTo>
                  <a:pt x="280510" y="2057270"/>
                </a:lnTo>
                <a:lnTo>
                  <a:pt x="305439" y="2082199"/>
                </a:lnTo>
                <a:lnTo>
                  <a:pt x="333690" y="2053947"/>
                </a:lnTo>
                <a:close/>
                <a:moveTo>
                  <a:pt x="2592170" y="2029014"/>
                </a:moveTo>
                <a:lnTo>
                  <a:pt x="2563919" y="2057265"/>
                </a:lnTo>
                <a:lnTo>
                  <a:pt x="2592170" y="2085517"/>
                </a:lnTo>
                <a:lnTo>
                  <a:pt x="2620422" y="2057265"/>
                </a:lnTo>
                <a:close/>
                <a:moveTo>
                  <a:pt x="100571" y="2029014"/>
                </a:moveTo>
                <a:lnTo>
                  <a:pt x="72319" y="2057265"/>
                </a:lnTo>
                <a:lnTo>
                  <a:pt x="100571" y="2085517"/>
                </a:lnTo>
                <a:lnTo>
                  <a:pt x="128823" y="2057265"/>
                </a:lnTo>
                <a:close/>
                <a:moveTo>
                  <a:pt x="2488077" y="2029014"/>
                </a:moveTo>
                <a:lnTo>
                  <a:pt x="2459821" y="2057270"/>
                </a:lnTo>
                <a:lnTo>
                  <a:pt x="2488073" y="2085521"/>
                </a:lnTo>
                <a:lnTo>
                  <a:pt x="2516329" y="2057265"/>
                </a:lnTo>
                <a:close/>
                <a:moveTo>
                  <a:pt x="204664" y="2029014"/>
                </a:moveTo>
                <a:lnTo>
                  <a:pt x="176413" y="2057265"/>
                </a:lnTo>
                <a:lnTo>
                  <a:pt x="204668" y="2085521"/>
                </a:lnTo>
                <a:lnTo>
                  <a:pt x="232920" y="2057269"/>
                </a:lnTo>
                <a:close/>
                <a:moveTo>
                  <a:pt x="2075024" y="2025696"/>
                </a:moveTo>
                <a:lnTo>
                  <a:pt x="2046772" y="2053948"/>
                </a:lnTo>
                <a:lnTo>
                  <a:pt x="2075023" y="2082199"/>
                </a:lnTo>
                <a:lnTo>
                  <a:pt x="2103275" y="2053947"/>
                </a:lnTo>
                <a:close/>
                <a:moveTo>
                  <a:pt x="617717" y="2025696"/>
                </a:moveTo>
                <a:lnTo>
                  <a:pt x="589467" y="2053947"/>
                </a:lnTo>
                <a:lnTo>
                  <a:pt x="617719" y="2082199"/>
                </a:lnTo>
                <a:lnTo>
                  <a:pt x="645969" y="2053948"/>
                </a:lnTo>
                <a:close/>
                <a:moveTo>
                  <a:pt x="1970930" y="2025696"/>
                </a:moveTo>
                <a:lnTo>
                  <a:pt x="1942678" y="2053948"/>
                </a:lnTo>
                <a:lnTo>
                  <a:pt x="1970930" y="2082199"/>
                </a:lnTo>
                <a:lnTo>
                  <a:pt x="1999182" y="2053948"/>
                </a:lnTo>
                <a:close/>
                <a:moveTo>
                  <a:pt x="721811" y="2025696"/>
                </a:moveTo>
                <a:lnTo>
                  <a:pt x="693559" y="2053948"/>
                </a:lnTo>
                <a:lnTo>
                  <a:pt x="721811" y="2082199"/>
                </a:lnTo>
                <a:lnTo>
                  <a:pt x="750063" y="2053948"/>
                </a:lnTo>
                <a:close/>
                <a:moveTo>
                  <a:pt x="1242277" y="2025696"/>
                </a:moveTo>
                <a:lnTo>
                  <a:pt x="1214026" y="2053948"/>
                </a:lnTo>
                <a:lnTo>
                  <a:pt x="1242278" y="2082199"/>
                </a:lnTo>
                <a:lnTo>
                  <a:pt x="1270529" y="2053948"/>
                </a:lnTo>
                <a:close/>
                <a:moveTo>
                  <a:pt x="1346371" y="2025696"/>
                </a:moveTo>
                <a:lnTo>
                  <a:pt x="1318119" y="2053948"/>
                </a:lnTo>
                <a:lnTo>
                  <a:pt x="1346371" y="2082200"/>
                </a:lnTo>
                <a:lnTo>
                  <a:pt x="1374623" y="2053948"/>
                </a:lnTo>
                <a:close/>
                <a:moveTo>
                  <a:pt x="1450464" y="2025696"/>
                </a:moveTo>
                <a:lnTo>
                  <a:pt x="1422212" y="2053947"/>
                </a:lnTo>
                <a:lnTo>
                  <a:pt x="1450464" y="2082199"/>
                </a:lnTo>
                <a:lnTo>
                  <a:pt x="1478716" y="2053948"/>
                </a:lnTo>
                <a:close/>
                <a:moveTo>
                  <a:pt x="929998" y="2025696"/>
                </a:moveTo>
                <a:lnTo>
                  <a:pt x="901746" y="2053947"/>
                </a:lnTo>
                <a:lnTo>
                  <a:pt x="929998" y="2082199"/>
                </a:lnTo>
                <a:lnTo>
                  <a:pt x="958250" y="2053948"/>
                </a:lnTo>
                <a:close/>
                <a:moveTo>
                  <a:pt x="1866837" y="2025696"/>
                </a:moveTo>
                <a:lnTo>
                  <a:pt x="1838585" y="2053947"/>
                </a:lnTo>
                <a:lnTo>
                  <a:pt x="1866837" y="2082199"/>
                </a:lnTo>
                <a:lnTo>
                  <a:pt x="1895088" y="2053947"/>
                </a:lnTo>
                <a:close/>
                <a:moveTo>
                  <a:pt x="825905" y="2025696"/>
                </a:moveTo>
                <a:lnTo>
                  <a:pt x="797653" y="2053947"/>
                </a:lnTo>
                <a:lnTo>
                  <a:pt x="825905" y="2082199"/>
                </a:lnTo>
                <a:lnTo>
                  <a:pt x="854156" y="2053947"/>
                </a:lnTo>
                <a:close/>
                <a:moveTo>
                  <a:pt x="1762744" y="2025696"/>
                </a:moveTo>
                <a:lnTo>
                  <a:pt x="1734492" y="2053947"/>
                </a:lnTo>
                <a:lnTo>
                  <a:pt x="1762744" y="2082199"/>
                </a:lnTo>
                <a:lnTo>
                  <a:pt x="1790995" y="2053947"/>
                </a:lnTo>
                <a:close/>
                <a:moveTo>
                  <a:pt x="1138185" y="2025696"/>
                </a:moveTo>
                <a:lnTo>
                  <a:pt x="1109933" y="2053947"/>
                </a:lnTo>
                <a:lnTo>
                  <a:pt x="1138185" y="2082199"/>
                </a:lnTo>
                <a:lnTo>
                  <a:pt x="1166437" y="2053947"/>
                </a:lnTo>
                <a:close/>
                <a:moveTo>
                  <a:pt x="1554557" y="2025696"/>
                </a:moveTo>
                <a:lnTo>
                  <a:pt x="1526305" y="2053947"/>
                </a:lnTo>
                <a:lnTo>
                  <a:pt x="1554557" y="2082199"/>
                </a:lnTo>
                <a:lnTo>
                  <a:pt x="1582808" y="2053947"/>
                </a:lnTo>
                <a:close/>
                <a:moveTo>
                  <a:pt x="2179116" y="2025696"/>
                </a:moveTo>
                <a:lnTo>
                  <a:pt x="2150865" y="2053947"/>
                </a:lnTo>
                <a:lnTo>
                  <a:pt x="2179116" y="2082198"/>
                </a:lnTo>
                <a:lnTo>
                  <a:pt x="2207368" y="2053947"/>
                </a:lnTo>
                <a:close/>
                <a:moveTo>
                  <a:pt x="513625" y="2025696"/>
                </a:moveTo>
                <a:lnTo>
                  <a:pt x="485374" y="2053947"/>
                </a:lnTo>
                <a:lnTo>
                  <a:pt x="513625" y="2082198"/>
                </a:lnTo>
                <a:lnTo>
                  <a:pt x="541876" y="2053947"/>
                </a:lnTo>
                <a:close/>
                <a:moveTo>
                  <a:pt x="1034091" y="2025695"/>
                </a:moveTo>
                <a:lnTo>
                  <a:pt x="1005840" y="2053947"/>
                </a:lnTo>
                <a:lnTo>
                  <a:pt x="1034091" y="2082199"/>
                </a:lnTo>
                <a:lnTo>
                  <a:pt x="1062343" y="2053947"/>
                </a:lnTo>
                <a:close/>
                <a:moveTo>
                  <a:pt x="1658650" y="2025695"/>
                </a:moveTo>
                <a:lnTo>
                  <a:pt x="1630398" y="2053947"/>
                </a:lnTo>
                <a:lnTo>
                  <a:pt x="1658650" y="2082199"/>
                </a:lnTo>
                <a:lnTo>
                  <a:pt x="1686902" y="2053947"/>
                </a:lnTo>
                <a:close/>
                <a:moveTo>
                  <a:pt x="409532" y="2025695"/>
                </a:moveTo>
                <a:lnTo>
                  <a:pt x="381280" y="2053947"/>
                </a:lnTo>
                <a:lnTo>
                  <a:pt x="409532" y="2082198"/>
                </a:lnTo>
                <a:lnTo>
                  <a:pt x="437784" y="2053947"/>
                </a:lnTo>
                <a:close/>
                <a:moveTo>
                  <a:pt x="2283209" y="2025695"/>
                </a:moveTo>
                <a:lnTo>
                  <a:pt x="2254958" y="2053947"/>
                </a:lnTo>
                <a:lnTo>
                  <a:pt x="2283209" y="2082198"/>
                </a:lnTo>
                <a:lnTo>
                  <a:pt x="2311461" y="2053947"/>
                </a:lnTo>
                <a:close/>
                <a:moveTo>
                  <a:pt x="2331933" y="1976971"/>
                </a:moveTo>
                <a:lnTo>
                  <a:pt x="2307004" y="2001900"/>
                </a:lnTo>
                <a:lnTo>
                  <a:pt x="2335256" y="2030152"/>
                </a:lnTo>
                <a:lnTo>
                  <a:pt x="2360185" y="2005223"/>
                </a:lnTo>
                <a:close/>
                <a:moveTo>
                  <a:pt x="360808" y="1976971"/>
                </a:moveTo>
                <a:lnTo>
                  <a:pt x="332557" y="2005223"/>
                </a:lnTo>
                <a:lnTo>
                  <a:pt x="357485" y="2030152"/>
                </a:lnTo>
                <a:lnTo>
                  <a:pt x="385737" y="2001900"/>
                </a:lnTo>
                <a:close/>
                <a:moveTo>
                  <a:pt x="256711" y="1976967"/>
                </a:moveTo>
                <a:lnTo>
                  <a:pt x="228459" y="2005219"/>
                </a:lnTo>
                <a:lnTo>
                  <a:pt x="256715" y="2033475"/>
                </a:lnTo>
                <a:lnTo>
                  <a:pt x="284967" y="2005223"/>
                </a:lnTo>
                <a:close/>
                <a:moveTo>
                  <a:pt x="2436031" y="1976967"/>
                </a:moveTo>
                <a:lnTo>
                  <a:pt x="2407775" y="2005223"/>
                </a:lnTo>
                <a:lnTo>
                  <a:pt x="2436026" y="2033475"/>
                </a:lnTo>
                <a:lnTo>
                  <a:pt x="2464282" y="2005219"/>
                </a:lnTo>
                <a:close/>
                <a:moveTo>
                  <a:pt x="2644217" y="1976967"/>
                </a:moveTo>
                <a:lnTo>
                  <a:pt x="2615965" y="2005219"/>
                </a:lnTo>
                <a:lnTo>
                  <a:pt x="2644217" y="2033471"/>
                </a:lnTo>
                <a:lnTo>
                  <a:pt x="2672469" y="2005219"/>
                </a:lnTo>
                <a:close/>
                <a:moveTo>
                  <a:pt x="48524" y="1976967"/>
                </a:moveTo>
                <a:lnTo>
                  <a:pt x="20273" y="2005219"/>
                </a:lnTo>
                <a:lnTo>
                  <a:pt x="48524" y="2033471"/>
                </a:lnTo>
                <a:lnTo>
                  <a:pt x="76776" y="2005219"/>
                </a:lnTo>
                <a:close/>
                <a:moveTo>
                  <a:pt x="2540124" y="1976967"/>
                </a:moveTo>
                <a:lnTo>
                  <a:pt x="2511872" y="2005219"/>
                </a:lnTo>
                <a:lnTo>
                  <a:pt x="2540124" y="2033470"/>
                </a:lnTo>
                <a:lnTo>
                  <a:pt x="2568375" y="2005219"/>
                </a:lnTo>
                <a:close/>
                <a:moveTo>
                  <a:pt x="152618" y="1976967"/>
                </a:moveTo>
                <a:lnTo>
                  <a:pt x="124366" y="2005219"/>
                </a:lnTo>
                <a:lnTo>
                  <a:pt x="152618" y="2033470"/>
                </a:lnTo>
                <a:lnTo>
                  <a:pt x="180869" y="2005219"/>
                </a:lnTo>
                <a:close/>
                <a:moveTo>
                  <a:pt x="2127071" y="1973650"/>
                </a:moveTo>
                <a:lnTo>
                  <a:pt x="2098819" y="2001901"/>
                </a:lnTo>
                <a:lnTo>
                  <a:pt x="2127070" y="2030152"/>
                </a:lnTo>
                <a:lnTo>
                  <a:pt x="2155321" y="2001900"/>
                </a:lnTo>
                <a:close/>
                <a:moveTo>
                  <a:pt x="565671" y="1973650"/>
                </a:moveTo>
                <a:lnTo>
                  <a:pt x="537420" y="2001900"/>
                </a:lnTo>
                <a:lnTo>
                  <a:pt x="565672" y="2030152"/>
                </a:lnTo>
                <a:lnTo>
                  <a:pt x="593922" y="2001901"/>
                </a:lnTo>
                <a:close/>
                <a:moveTo>
                  <a:pt x="1190231" y="1973650"/>
                </a:moveTo>
                <a:lnTo>
                  <a:pt x="1161979" y="2001901"/>
                </a:lnTo>
                <a:lnTo>
                  <a:pt x="1190231" y="2030153"/>
                </a:lnTo>
                <a:lnTo>
                  <a:pt x="1218483" y="2001901"/>
                </a:lnTo>
                <a:close/>
                <a:moveTo>
                  <a:pt x="1502511" y="1973649"/>
                </a:moveTo>
                <a:lnTo>
                  <a:pt x="1474259" y="2001901"/>
                </a:lnTo>
                <a:lnTo>
                  <a:pt x="1502511" y="2030153"/>
                </a:lnTo>
                <a:lnTo>
                  <a:pt x="1530762" y="2001901"/>
                </a:lnTo>
                <a:close/>
                <a:moveTo>
                  <a:pt x="1398418" y="1973649"/>
                </a:moveTo>
                <a:lnTo>
                  <a:pt x="1370166" y="2001901"/>
                </a:lnTo>
                <a:lnTo>
                  <a:pt x="1398418" y="2030153"/>
                </a:lnTo>
                <a:lnTo>
                  <a:pt x="1426669" y="2001901"/>
                </a:lnTo>
                <a:close/>
                <a:moveTo>
                  <a:pt x="2022977" y="1973649"/>
                </a:moveTo>
                <a:lnTo>
                  <a:pt x="1994725" y="2001901"/>
                </a:lnTo>
                <a:lnTo>
                  <a:pt x="2022977" y="2030153"/>
                </a:lnTo>
                <a:lnTo>
                  <a:pt x="2051229" y="2001901"/>
                </a:lnTo>
                <a:close/>
                <a:moveTo>
                  <a:pt x="669764" y="1973649"/>
                </a:moveTo>
                <a:lnTo>
                  <a:pt x="641513" y="2001901"/>
                </a:lnTo>
                <a:lnTo>
                  <a:pt x="669765" y="2030153"/>
                </a:lnTo>
                <a:lnTo>
                  <a:pt x="698016" y="2001901"/>
                </a:lnTo>
                <a:close/>
                <a:moveTo>
                  <a:pt x="1294324" y="1973649"/>
                </a:moveTo>
                <a:lnTo>
                  <a:pt x="1266072" y="2001901"/>
                </a:lnTo>
                <a:lnTo>
                  <a:pt x="1294324" y="2030153"/>
                </a:lnTo>
                <a:lnTo>
                  <a:pt x="1322576" y="2001901"/>
                </a:lnTo>
                <a:close/>
                <a:moveTo>
                  <a:pt x="1918883" y="1973649"/>
                </a:moveTo>
                <a:lnTo>
                  <a:pt x="1890632" y="2001901"/>
                </a:lnTo>
                <a:lnTo>
                  <a:pt x="1918883" y="2030152"/>
                </a:lnTo>
                <a:lnTo>
                  <a:pt x="1947135" y="2001901"/>
                </a:lnTo>
                <a:close/>
                <a:moveTo>
                  <a:pt x="877951" y="1973649"/>
                </a:moveTo>
                <a:lnTo>
                  <a:pt x="849700" y="2001901"/>
                </a:lnTo>
                <a:lnTo>
                  <a:pt x="877951" y="2030152"/>
                </a:lnTo>
                <a:lnTo>
                  <a:pt x="906203" y="2001901"/>
                </a:lnTo>
                <a:close/>
                <a:moveTo>
                  <a:pt x="773858" y="1973649"/>
                </a:moveTo>
                <a:lnTo>
                  <a:pt x="745606" y="2001901"/>
                </a:lnTo>
                <a:lnTo>
                  <a:pt x="773858" y="2030152"/>
                </a:lnTo>
                <a:lnTo>
                  <a:pt x="802110" y="2001901"/>
                </a:lnTo>
                <a:close/>
                <a:moveTo>
                  <a:pt x="1814790" y="1973649"/>
                </a:moveTo>
                <a:lnTo>
                  <a:pt x="1786539" y="2001901"/>
                </a:lnTo>
                <a:lnTo>
                  <a:pt x="1814790" y="2030152"/>
                </a:lnTo>
                <a:lnTo>
                  <a:pt x="1843042" y="2001901"/>
                </a:lnTo>
                <a:close/>
                <a:moveTo>
                  <a:pt x="461578" y="1973649"/>
                </a:moveTo>
                <a:lnTo>
                  <a:pt x="433327" y="2001900"/>
                </a:lnTo>
                <a:lnTo>
                  <a:pt x="461578" y="2030152"/>
                </a:lnTo>
                <a:lnTo>
                  <a:pt x="489830" y="2001900"/>
                </a:lnTo>
                <a:close/>
                <a:moveTo>
                  <a:pt x="982045" y="1973649"/>
                </a:moveTo>
                <a:lnTo>
                  <a:pt x="953793" y="2001901"/>
                </a:lnTo>
                <a:lnTo>
                  <a:pt x="982045" y="2030153"/>
                </a:lnTo>
                <a:lnTo>
                  <a:pt x="1010297" y="2001901"/>
                </a:lnTo>
                <a:close/>
                <a:moveTo>
                  <a:pt x="2231163" y="1973649"/>
                </a:moveTo>
                <a:lnTo>
                  <a:pt x="2202912" y="2001900"/>
                </a:lnTo>
                <a:lnTo>
                  <a:pt x="2231163" y="2030152"/>
                </a:lnTo>
                <a:lnTo>
                  <a:pt x="2259414" y="2001900"/>
                </a:lnTo>
                <a:close/>
                <a:moveTo>
                  <a:pt x="1086138" y="1973649"/>
                </a:moveTo>
                <a:lnTo>
                  <a:pt x="1057887" y="2001900"/>
                </a:lnTo>
                <a:lnTo>
                  <a:pt x="1086138" y="2030152"/>
                </a:lnTo>
                <a:lnTo>
                  <a:pt x="1114390" y="2001901"/>
                </a:lnTo>
                <a:close/>
                <a:moveTo>
                  <a:pt x="1710697" y="1973649"/>
                </a:moveTo>
                <a:lnTo>
                  <a:pt x="1682445" y="2001900"/>
                </a:lnTo>
                <a:lnTo>
                  <a:pt x="1710697" y="2030152"/>
                </a:lnTo>
                <a:lnTo>
                  <a:pt x="1738949" y="2001901"/>
                </a:lnTo>
                <a:close/>
                <a:moveTo>
                  <a:pt x="1606604" y="1973649"/>
                </a:moveTo>
                <a:lnTo>
                  <a:pt x="1578352" y="2001901"/>
                </a:lnTo>
                <a:lnTo>
                  <a:pt x="1606603" y="2030152"/>
                </a:lnTo>
                <a:lnTo>
                  <a:pt x="1634855" y="2001900"/>
                </a:lnTo>
                <a:close/>
                <a:moveTo>
                  <a:pt x="2279887" y="1924925"/>
                </a:moveTo>
                <a:lnTo>
                  <a:pt x="2254958" y="1949854"/>
                </a:lnTo>
                <a:lnTo>
                  <a:pt x="2283209" y="1978105"/>
                </a:lnTo>
                <a:lnTo>
                  <a:pt x="2308138" y="1953176"/>
                </a:lnTo>
                <a:close/>
                <a:moveTo>
                  <a:pt x="412854" y="1924925"/>
                </a:moveTo>
                <a:lnTo>
                  <a:pt x="384603" y="1953176"/>
                </a:lnTo>
                <a:lnTo>
                  <a:pt x="409532" y="1978105"/>
                </a:lnTo>
                <a:lnTo>
                  <a:pt x="437783" y="1949854"/>
                </a:lnTo>
                <a:close/>
                <a:moveTo>
                  <a:pt x="2488077" y="1924921"/>
                </a:moveTo>
                <a:lnTo>
                  <a:pt x="2459826" y="1953172"/>
                </a:lnTo>
                <a:lnTo>
                  <a:pt x="2488077" y="1981424"/>
                </a:lnTo>
                <a:lnTo>
                  <a:pt x="2516329" y="1953172"/>
                </a:lnTo>
                <a:close/>
                <a:moveTo>
                  <a:pt x="204664" y="1924920"/>
                </a:moveTo>
                <a:lnTo>
                  <a:pt x="176412" y="1953172"/>
                </a:lnTo>
                <a:lnTo>
                  <a:pt x="204664" y="1981424"/>
                </a:lnTo>
                <a:lnTo>
                  <a:pt x="232916" y="1953172"/>
                </a:lnTo>
                <a:close/>
                <a:moveTo>
                  <a:pt x="2592170" y="1924920"/>
                </a:moveTo>
                <a:lnTo>
                  <a:pt x="2563919" y="1953172"/>
                </a:lnTo>
                <a:lnTo>
                  <a:pt x="2592170" y="1981424"/>
                </a:lnTo>
                <a:lnTo>
                  <a:pt x="2620422" y="1953172"/>
                </a:lnTo>
                <a:close/>
                <a:moveTo>
                  <a:pt x="308758" y="1924920"/>
                </a:moveTo>
                <a:lnTo>
                  <a:pt x="280506" y="1953172"/>
                </a:lnTo>
                <a:lnTo>
                  <a:pt x="308762" y="1981428"/>
                </a:lnTo>
                <a:lnTo>
                  <a:pt x="337013" y="1953176"/>
                </a:lnTo>
                <a:close/>
                <a:moveTo>
                  <a:pt x="2383984" y="1924920"/>
                </a:moveTo>
                <a:lnTo>
                  <a:pt x="2355728" y="1953176"/>
                </a:lnTo>
                <a:lnTo>
                  <a:pt x="2383980" y="1981428"/>
                </a:lnTo>
                <a:lnTo>
                  <a:pt x="2412236" y="1953172"/>
                </a:lnTo>
                <a:close/>
                <a:moveTo>
                  <a:pt x="100571" y="1924920"/>
                </a:moveTo>
                <a:lnTo>
                  <a:pt x="72319" y="1953172"/>
                </a:lnTo>
                <a:lnTo>
                  <a:pt x="100571" y="1981424"/>
                </a:lnTo>
                <a:lnTo>
                  <a:pt x="128823" y="1953172"/>
                </a:lnTo>
                <a:close/>
                <a:moveTo>
                  <a:pt x="513624" y="1921603"/>
                </a:moveTo>
                <a:lnTo>
                  <a:pt x="485373" y="1949854"/>
                </a:lnTo>
                <a:lnTo>
                  <a:pt x="513625" y="1978105"/>
                </a:lnTo>
                <a:lnTo>
                  <a:pt x="541876" y="1949855"/>
                </a:lnTo>
                <a:close/>
                <a:moveTo>
                  <a:pt x="2179117" y="1921603"/>
                </a:moveTo>
                <a:lnTo>
                  <a:pt x="2150866" y="1949855"/>
                </a:lnTo>
                <a:lnTo>
                  <a:pt x="2179116" y="1978105"/>
                </a:lnTo>
                <a:lnTo>
                  <a:pt x="2207368" y="1949854"/>
                </a:lnTo>
                <a:close/>
                <a:moveTo>
                  <a:pt x="1450464" y="1921603"/>
                </a:moveTo>
                <a:lnTo>
                  <a:pt x="1422212" y="1949854"/>
                </a:lnTo>
                <a:lnTo>
                  <a:pt x="1450464" y="1978106"/>
                </a:lnTo>
                <a:lnTo>
                  <a:pt x="1478716" y="1949855"/>
                </a:lnTo>
                <a:close/>
                <a:moveTo>
                  <a:pt x="1138184" y="1921603"/>
                </a:moveTo>
                <a:lnTo>
                  <a:pt x="1109933" y="1949854"/>
                </a:lnTo>
                <a:lnTo>
                  <a:pt x="1138184" y="1978106"/>
                </a:lnTo>
                <a:lnTo>
                  <a:pt x="1166436" y="1949855"/>
                </a:lnTo>
                <a:close/>
                <a:moveTo>
                  <a:pt x="1242278" y="1921603"/>
                </a:moveTo>
                <a:lnTo>
                  <a:pt x="1214026" y="1949855"/>
                </a:lnTo>
                <a:lnTo>
                  <a:pt x="1242278" y="1978106"/>
                </a:lnTo>
                <a:lnTo>
                  <a:pt x="1270529" y="1949854"/>
                </a:lnTo>
                <a:close/>
                <a:moveTo>
                  <a:pt x="2075024" y="1921603"/>
                </a:moveTo>
                <a:lnTo>
                  <a:pt x="2046772" y="1949854"/>
                </a:lnTo>
                <a:lnTo>
                  <a:pt x="2075024" y="1978106"/>
                </a:lnTo>
                <a:lnTo>
                  <a:pt x="2103275" y="1949854"/>
                </a:lnTo>
                <a:close/>
                <a:moveTo>
                  <a:pt x="1346371" y="1921603"/>
                </a:moveTo>
                <a:lnTo>
                  <a:pt x="1318119" y="1949854"/>
                </a:lnTo>
                <a:lnTo>
                  <a:pt x="1346371" y="1978106"/>
                </a:lnTo>
                <a:lnTo>
                  <a:pt x="1374623" y="1949854"/>
                </a:lnTo>
                <a:close/>
                <a:moveTo>
                  <a:pt x="617718" y="1921603"/>
                </a:moveTo>
                <a:lnTo>
                  <a:pt x="589466" y="1949854"/>
                </a:lnTo>
                <a:lnTo>
                  <a:pt x="617718" y="1978106"/>
                </a:lnTo>
                <a:lnTo>
                  <a:pt x="645969" y="1949854"/>
                </a:lnTo>
                <a:close/>
                <a:moveTo>
                  <a:pt x="825905" y="1921603"/>
                </a:moveTo>
                <a:lnTo>
                  <a:pt x="797653" y="1949854"/>
                </a:lnTo>
                <a:lnTo>
                  <a:pt x="825905" y="1978106"/>
                </a:lnTo>
                <a:lnTo>
                  <a:pt x="854156" y="1949854"/>
                </a:lnTo>
                <a:close/>
                <a:moveTo>
                  <a:pt x="1866836" y="1921603"/>
                </a:moveTo>
                <a:lnTo>
                  <a:pt x="1838585" y="1949854"/>
                </a:lnTo>
                <a:lnTo>
                  <a:pt x="1866837" y="1978106"/>
                </a:lnTo>
                <a:lnTo>
                  <a:pt x="1895088" y="1949854"/>
                </a:lnTo>
                <a:close/>
                <a:moveTo>
                  <a:pt x="1554557" y="1921602"/>
                </a:moveTo>
                <a:lnTo>
                  <a:pt x="1526306" y="1949854"/>
                </a:lnTo>
                <a:lnTo>
                  <a:pt x="1554557" y="1978106"/>
                </a:lnTo>
                <a:lnTo>
                  <a:pt x="1582809" y="1949854"/>
                </a:lnTo>
                <a:close/>
                <a:moveTo>
                  <a:pt x="1970930" y="1921602"/>
                </a:moveTo>
                <a:lnTo>
                  <a:pt x="1942678" y="1949854"/>
                </a:lnTo>
                <a:lnTo>
                  <a:pt x="1970930" y="1978106"/>
                </a:lnTo>
                <a:lnTo>
                  <a:pt x="1999182" y="1949854"/>
                </a:lnTo>
                <a:close/>
                <a:moveTo>
                  <a:pt x="721811" y="1921602"/>
                </a:moveTo>
                <a:lnTo>
                  <a:pt x="693560" y="1949854"/>
                </a:lnTo>
                <a:lnTo>
                  <a:pt x="721812" y="1978106"/>
                </a:lnTo>
                <a:lnTo>
                  <a:pt x="750063" y="1949854"/>
                </a:lnTo>
                <a:close/>
                <a:moveTo>
                  <a:pt x="1034091" y="1921602"/>
                </a:moveTo>
                <a:lnTo>
                  <a:pt x="1005840" y="1949854"/>
                </a:lnTo>
                <a:lnTo>
                  <a:pt x="1034092" y="1978105"/>
                </a:lnTo>
                <a:lnTo>
                  <a:pt x="1062343" y="1949854"/>
                </a:lnTo>
                <a:close/>
                <a:moveTo>
                  <a:pt x="1762743" y="1921602"/>
                </a:moveTo>
                <a:lnTo>
                  <a:pt x="1734492" y="1949854"/>
                </a:lnTo>
                <a:lnTo>
                  <a:pt x="1762744" y="1978106"/>
                </a:lnTo>
                <a:lnTo>
                  <a:pt x="1790995" y="1949854"/>
                </a:lnTo>
                <a:close/>
                <a:moveTo>
                  <a:pt x="929998" y="1921602"/>
                </a:moveTo>
                <a:lnTo>
                  <a:pt x="901746" y="1949854"/>
                </a:lnTo>
                <a:lnTo>
                  <a:pt x="929998" y="1978106"/>
                </a:lnTo>
                <a:lnTo>
                  <a:pt x="958250" y="1949854"/>
                </a:lnTo>
                <a:close/>
                <a:moveTo>
                  <a:pt x="1658650" y="1921602"/>
                </a:moveTo>
                <a:lnTo>
                  <a:pt x="1630399" y="1949854"/>
                </a:lnTo>
                <a:lnTo>
                  <a:pt x="1658650" y="1978105"/>
                </a:lnTo>
                <a:lnTo>
                  <a:pt x="1686902" y="1949854"/>
                </a:lnTo>
                <a:close/>
                <a:moveTo>
                  <a:pt x="2227841" y="1872879"/>
                </a:moveTo>
                <a:lnTo>
                  <a:pt x="2202912" y="1897808"/>
                </a:lnTo>
                <a:lnTo>
                  <a:pt x="2231163" y="1926059"/>
                </a:lnTo>
                <a:lnTo>
                  <a:pt x="2256092" y="1901130"/>
                </a:lnTo>
                <a:close/>
                <a:moveTo>
                  <a:pt x="464900" y="1872879"/>
                </a:moveTo>
                <a:lnTo>
                  <a:pt x="436650" y="1901130"/>
                </a:lnTo>
                <a:lnTo>
                  <a:pt x="461578" y="1926059"/>
                </a:lnTo>
                <a:lnTo>
                  <a:pt x="489829" y="1897808"/>
                </a:lnTo>
                <a:close/>
                <a:moveTo>
                  <a:pt x="360804" y="1872874"/>
                </a:moveTo>
                <a:lnTo>
                  <a:pt x="332552" y="1901126"/>
                </a:lnTo>
                <a:lnTo>
                  <a:pt x="360808" y="1929381"/>
                </a:lnTo>
                <a:lnTo>
                  <a:pt x="389059" y="1901130"/>
                </a:lnTo>
                <a:close/>
                <a:moveTo>
                  <a:pt x="2331938" y="1872874"/>
                </a:moveTo>
                <a:lnTo>
                  <a:pt x="2303682" y="1901130"/>
                </a:lnTo>
                <a:lnTo>
                  <a:pt x="2331933" y="1929381"/>
                </a:lnTo>
                <a:lnTo>
                  <a:pt x="2360189" y="1901126"/>
                </a:lnTo>
                <a:close/>
                <a:moveTo>
                  <a:pt x="2644217" y="1872874"/>
                </a:moveTo>
                <a:lnTo>
                  <a:pt x="2615965" y="1901126"/>
                </a:lnTo>
                <a:lnTo>
                  <a:pt x="2644217" y="1929377"/>
                </a:lnTo>
                <a:lnTo>
                  <a:pt x="2672468" y="1901126"/>
                </a:lnTo>
                <a:close/>
                <a:moveTo>
                  <a:pt x="2540124" y="1872874"/>
                </a:moveTo>
                <a:lnTo>
                  <a:pt x="2511872" y="1901126"/>
                </a:lnTo>
                <a:lnTo>
                  <a:pt x="2540124" y="1929377"/>
                </a:lnTo>
                <a:lnTo>
                  <a:pt x="2568376" y="1901126"/>
                </a:lnTo>
                <a:close/>
                <a:moveTo>
                  <a:pt x="48525" y="1872874"/>
                </a:moveTo>
                <a:lnTo>
                  <a:pt x="20273" y="1901126"/>
                </a:lnTo>
                <a:lnTo>
                  <a:pt x="48525" y="1929377"/>
                </a:lnTo>
                <a:lnTo>
                  <a:pt x="76776" y="1901126"/>
                </a:lnTo>
                <a:close/>
                <a:moveTo>
                  <a:pt x="152618" y="1872874"/>
                </a:moveTo>
                <a:lnTo>
                  <a:pt x="124366" y="1901126"/>
                </a:lnTo>
                <a:lnTo>
                  <a:pt x="152618" y="1929377"/>
                </a:lnTo>
                <a:lnTo>
                  <a:pt x="180869" y="1901126"/>
                </a:lnTo>
                <a:close/>
                <a:moveTo>
                  <a:pt x="2436030" y="1872874"/>
                </a:moveTo>
                <a:lnTo>
                  <a:pt x="2407779" y="1901125"/>
                </a:lnTo>
                <a:lnTo>
                  <a:pt x="2436031" y="1929377"/>
                </a:lnTo>
                <a:lnTo>
                  <a:pt x="2464282" y="1901125"/>
                </a:lnTo>
                <a:close/>
                <a:moveTo>
                  <a:pt x="256711" y="1872874"/>
                </a:moveTo>
                <a:lnTo>
                  <a:pt x="228459" y="1901125"/>
                </a:lnTo>
                <a:lnTo>
                  <a:pt x="256711" y="1929377"/>
                </a:lnTo>
                <a:lnTo>
                  <a:pt x="284963" y="1901125"/>
                </a:lnTo>
                <a:close/>
                <a:moveTo>
                  <a:pt x="1086138" y="1869556"/>
                </a:moveTo>
                <a:lnTo>
                  <a:pt x="1057886" y="1897808"/>
                </a:lnTo>
                <a:lnTo>
                  <a:pt x="1086138" y="1926060"/>
                </a:lnTo>
                <a:lnTo>
                  <a:pt x="1114389" y="1897808"/>
                </a:lnTo>
                <a:close/>
                <a:moveTo>
                  <a:pt x="1398417" y="1869556"/>
                </a:moveTo>
                <a:lnTo>
                  <a:pt x="1370166" y="1897808"/>
                </a:lnTo>
                <a:lnTo>
                  <a:pt x="1398417" y="1926059"/>
                </a:lnTo>
                <a:lnTo>
                  <a:pt x="1426669" y="1897808"/>
                </a:lnTo>
                <a:close/>
                <a:moveTo>
                  <a:pt x="1294324" y="1869556"/>
                </a:moveTo>
                <a:lnTo>
                  <a:pt x="1266073" y="1897808"/>
                </a:lnTo>
                <a:lnTo>
                  <a:pt x="1294324" y="1926059"/>
                </a:lnTo>
                <a:lnTo>
                  <a:pt x="1322576" y="1897808"/>
                </a:lnTo>
                <a:close/>
                <a:moveTo>
                  <a:pt x="565671" y="1869556"/>
                </a:moveTo>
                <a:lnTo>
                  <a:pt x="537419" y="1897808"/>
                </a:lnTo>
                <a:lnTo>
                  <a:pt x="565671" y="1926059"/>
                </a:lnTo>
                <a:lnTo>
                  <a:pt x="593923" y="1897808"/>
                </a:lnTo>
                <a:close/>
                <a:moveTo>
                  <a:pt x="1190231" y="1869556"/>
                </a:moveTo>
                <a:lnTo>
                  <a:pt x="1161979" y="1897808"/>
                </a:lnTo>
                <a:lnTo>
                  <a:pt x="1190231" y="1926060"/>
                </a:lnTo>
                <a:lnTo>
                  <a:pt x="1218483" y="1897808"/>
                </a:lnTo>
                <a:close/>
                <a:moveTo>
                  <a:pt x="1606604" y="1869556"/>
                </a:moveTo>
                <a:lnTo>
                  <a:pt x="1578352" y="1897808"/>
                </a:lnTo>
                <a:lnTo>
                  <a:pt x="1606604" y="1926059"/>
                </a:lnTo>
                <a:lnTo>
                  <a:pt x="1634856" y="1897808"/>
                </a:lnTo>
                <a:close/>
                <a:moveTo>
                  <a:pt x="1502511" y="1869556"/>
                </a:moveTo>
                <a:lnTo>
                  <a:pt x="1474259" y="1897808"/>
                </a:lnTo>
                <a:lnTo>
                  <a:pt x="1502511" y="1926060"/>
                </a:lnTo>
                <a:lnTo>
                  <a:pt x="1530763" y="1897808"/>
                </a:lnTo>
                <a:close/>
                <a:moveTo>
                  <a:pt x="2127070" y="1869556"/>
                </a:moveTo>
                <a:lnTo>
                  <a:pt x="2098819" y="1897808"/>
                </a:lnTo>
                <a:lnTo>
                  <a:pt x="2127070" y="1926059"/>
                </a:lnTo>
                <a:lnTo>
                  <a:pt x="2155322" y="1897808"/>
                </a:lnTo>
                <a:close/>
                <a:moveTo>
                  <a:pt x="773858" y="1869556"/>
                </a:moveTo>
                <a:lnTo>
                  <a:pt x="745606" y="1897807"/>
                </a:lnTo>
                <a:lnTo>
                  <a:pt x="773858" y="1926059"/>
                </a:lnTo>
                <a:lnTo>
                  <a:pt x="802110" y="1897808"/>
                </a:lnTo>
                <a:close/>
                <a:moveTo>
                  <a:pt x="1918883" y="1869556"/>
                </a:moveTo>
                <a:lnTo>
                  <a:pt x="1890631" y="1897808"/>
                </a:lnTo>
                <a:lnTo>
                  <a:pt x="1918883" y="1926059"/>
                </a:lnTo>
                <a:lnTo>
                  <a:pt x="1947135" y="1897807"/>
                </a:lnTo>
                <a:close/>
                <a:moveTo>
                  <a:pt x="1814790" y="1869556"/>
                </a:moveTo>
                <a:lnTo>
                  <a:pt x="1786538" y="1897807"/>
                </a:lnTo>
                <a:lnTo>
                  <a:pt x="1814790" y="1926059"/>
                </a:lnTo>
                <a:lnTo>
                  <a:pt x="1843042" y="1897808"/>
                </a:lnTo>
                <a:close/>
                <a:moveTo>
                  <a:pt x="2022977" y="1869556"/>
                </a:moveTo>
                <a:lnTo>
                  <a:pt x="1994725" y="1897807"/>
                </a:lnTo>
                <a:lnTo>
                  <a:pt x="2022977" y="1926059"/>
                </a:lnTo>
                <a:lnTo>
                  <a:pt x="2051228" y="1897807"/>
                </a:lnTo>
                <a:close/>
                <a:moveTo>
                  <a:pt x="669765" y="1869556"/>
                </a:moveTo>
                <a:lnTo>
                  <a:pt x="641513" y="1897807"/>
                </a:lnTo>
                <a:lnTo>
                  <a:pt x="669765" y="1926059"/>
                </a:lnTo>
                <a:lnTo>
                  <a:pt x="698016" y="1897807"/>
                </a:lnTo>
                <a:close/>
                <a:moveTo>
                  <a:pt x="877952" y="1869556"/>
                </a:moveTo>
                <a:lnTo>
                  <a:pt x="849700" y="1897808"/>
                </a:lnTo>
                <a:lnTo>
                  <a:pt x="877951" y="1926059"/>
                </a:lnTo>
                <a:lnTo>
                  <a:pt x="906203" y="1897807"/>
                </a:lnTo>
                <a:close/>
                <a:moveTo>
                  <a:pt x="1710697" y="1869556"/>
                </a:moveTo>
                <a:lnTo>
                  <a:pt x="1682445" y="1897807"/>
                </a:lnTo>
                <a:lnTo>
                  <a:pt x="1710697" y="1926059"/>
                </a:lnTo>
                <a:lnTo>
                  <a:pt x="1738948" y="1897807"/>
                </a:lnTo>
                <a:close/>
                <a:moveTo>
                  <a:pt x="982045" y="1869556"/>
                </a:moveTo>
                <a:lnTo>
                  <a:pt x="953793" y="1897807"/>
                </a:lnTo>
                <a:lnTo>
                  <a:pt x="982045" y="1926058"/>
                </a:lnTo>
                <a:lnTo>
                  <a:pt x="1010296" y="1897807"/>
                </a:lnTo>
                <a:close/>
                <a:moveTo>
                  <a:pt x="2175794" y="1820832"/>
                </a:moveTo>
                <a:lnTo>
                  <a:pt x="2150865" y="1845761"/>
                </a:lnTo>
                <a:lnTo>
                  <a:pt x="2179117" y="1874013"/>
                </a:lnTo>
                <a:lnTo>
                  <a:pt x="2204046" y="1849084"/>
                </a:lnTo>
                <a:close/>
                <a:moveTo>
                  <a:pt x="516947" y="1820832"/>
                </a:moveTo>
                <a:lnTo>
                  <a:pt x="488696" y="1849084"/>
                </a:lnTo>
                <a:lnTo>
                  <a:pt x="513624" y="1874013"/>
                </a:lnTo>
                <a:lnTo>
                  <a:pt x="541876" y="1845761"/>
                </a:lnTo>
                <a:close/>
                <a:moveTo>
                  <a:pt x="412849" y="1820828"/>
                </a:moveTo>
                <a:lnTo>
                  <a:pt x="384599" y="1849079"/>
                </a:lnTo>
                <a:lnTo>
                  <a:pt x="412855" y="1877335"/>
                </a:lnTo>
                <a:lnTo>
                  <a:pt x="441105" y="1849084"/>
                </a:lnTo>
                <a:close/>
                <a:moveTo>
                  <a:pt x="2279892" y="1820828"/>
                </a:moveTo>
                <a:lnTo>
                  <a:pt x="2251636" y="1849084"/>
                </a:lnTo>
                <a:lnTo>
                  <a:pt x="2279887" y="1877335"/>
                </a:lnTo>
                <a:lnTo>
                  <a:pt x="2308142" y="1849079"/>
                </a:lnTo>
                <a:close/>
                <a:moveTo>
                  <a:pt x="2383984" y="1820828"/>
                </a:moveTo>
                <a:lnTo>
                  <a:pt x="2355733" y="1849079"/>
                </a:lnTo>
                <a:lnTo>
                  <a:pt x="2383984" y="1877331"/>
                </a:lnTo>
                <a:lnTo>
                  <a:pt x="2412236" y="1849079"/>
                </a:lnTo>
                <a:close/>
                <a:moveTo>
                  <a:pt x="308757" y="1820828"/>
                </a:moveTo>
                <a:lnTo>
                  <a:pt x="280506" y="1849079"/>
                </a:lnTo>
                <a:lnTo>
                  <a:pt x="308757" y="1877331"/>
                </a:lnTo>
                <a:lnTo>
                  <a:pt x="337009" y="1849079"/>
                </a:lnTo>
                <a:close/>
                <a:moveTo>
                  <a:pt x="2592170" y="1820827"/>
                </a:moveTo>
                <a:lnTo>
                  <a:pt x="2563919" y="1849079"/>
                </a:lnTo>
                <a:lnTo>
                  <a:pt x="2592170" y="1877331"/>
                </a:lnTo>
                <a:lnTo>
                  <a:pt x="2620422" y="1849079"/>
                </a:lnTo>
                <a:close/>
                <a:moveTo>
                  <a:pt x="100571" y="1820827"/>
                </a:moveTo>
                <a:lnTo>
                  <a:pt x="72319" y="1849079"/>
                </a:lnTo>
                <a:lnTo>
                  <a:pt x="100571" y="1877331"/>
                </a:lnTo>
                <a:lnTo>
                  <a:pt x="128823" y="1849079"/>
                </a:lnTo>
                <a:close/>
                <a:moveTo>
                  <a:pt x="2488077" y="1820827"/>
                </a:moveTo>
                <a:lnTo>
                  <a:pt x="2459825" y="1849079"/>
                </a:lnTo>
                <a:lnTo>
                  <a:pt x="2488077" y="1877331"/>
                </a:lnTo>
                <a:lnTo>
                  <a:pt x="2516329" y="1849079"/>
                </a:lnTo>
                <a:close/>
                <a:moveTo>
                  <a:pt x="204664" y="1820827"/>
                </a:moveTo>
                <a:lnTo>
                  <a:pt x="176413" y="1849079"/>
                </a:lnTo>
                <a:lnTo>
                  <a:pt x="204664" y="1877331"/>
                </a:lnTo>
                <a:lnTo>
                  <a:pt x="232916" y="1849079"/>
                </a:lnTo>
                <a:close/>
                <a:moveTo>
                  <a:pt x="1346371" y="1817510"/>
                </a:moveTo>
                <a:lnTo>
                  <a:pt x="1318119" y="1845761"/>
                </a:lnTo>
                <a:lnTo>
                  <a:pt x="1346371" y="1874013"/>
                </a:lnTo>
                <a:lnTo>
                  <a:pt x="1374622" y="1845761"/>
                </a:lnTo>
                <a:close/>
                <a:moveTo>
                  <a:pt x="1034091" y="1817510"/>
                </a:moveTo>
                <a:lnTo>
                  <a:pt x="1005839" y="1845761"/>
                </a:lnTo>
                <a:lnTo>
                  <a:pt x="1034091" y="1874013"/>
                </a:lnTo>
                <a:lnTo>
                  <a:pt x="1062342" y="1845761"/>
                </a:lnTo>
                <a:close/>
                <a:moveTo>
                  <a:pt x="1554557" y="1817509"/>
                </a:moveTo>
                <a:lnTo>
                  <a:pt x="1526306" y="1845761"/>
                </a:lnTo>
                <a:lnTo>
                  <a:pt x="1554558" y="1874013"/>
                </a:lnTo>
                <a:lnTo>
                  <a:pt x="1582809" y="1845761"/>
                </a:lnTo>
                <a:close/>
                <a:moveTo>
                  <a:pt x="1138184" y="1817509"/>
                </a:moveTo>
                <a:lnTo>
                  <a:pt x="1109932" y="1845761"/>
                </a:lnTo>
                <a:lnTo>
                  <a:pt x="1138184" y="1874013"/>
                </a:lnTo>
                <a:lnTo>
                  <a:pt x="1166436" y="1845761"/>
                </a:lnTo>
                <a:close/>
                <a:moveTo>
                  <a:pt x="1658651" y="1817509"/>
                </a:moveTo>
                <a:lnTo>
                  <a:pt x="1630399" y="1845761"/>
                </a:lnTo>
                <a:lnTo>
                  <a:pt x="1658651" y="1874013"/>
                </a:lnTo>
                <a:lnTo>
                  <a:pt x="1686902" y="1845761"/>
                </a:lnTo>
                <a:close/>
                <a:moveTo>
                  <a:pt x="1242278" y="1817509"/>
                </a:moveTo>
                <a:lnTo>
                  <a:pt x="1214026" y="1845761"/>
                </a:lnTo>
                <a:lnTo>
                  <a:pt x="1242278" y="1874013"/>
                </a:lnTo>
                <a:lnTo>
                  <a:pt x="1270529" y="1845761"/>
                </a:lnTo>
                <a:close/>
                <a:moveTo>
                  <a:pt x="1450464" y="1817509"/>
                </a:moveTo>
                <a:lnTo>
                  <a:pt x="1422212" y="1845761"/>
                </a:lnTo>
                <a:lnTo>
                  <a:pt x="1450464" y="1874013"/>
                </a:lnTo>
                <a:lnTo>
                  <a:pt x="1478716" y="1845761"/>
                </a:lnTo>
                <a:close/>
                <a:moveTo>
                  <a:pt x="721811" y="1817509"/>
                </a:moveTo>
                <a:lnTo>
                  <a:pt x="693560" y="1845761"/>
                </a:lnTo>
                <a:lnTo>
                  <a:pt x="721811" y="1874012"/>
                </a:lnTo>
                <a:lnTo>
                  <a:pt x="750063" y="1845761"/>
                </a:lnTo>
                <a:close/>
                <a:moveTo>
                  <a:pt x="617718" y="1817509"/>
                </a:moveTo>
                <a:lnTo>
                  <a:pt x="589466" y="1845761"/>
                </a:lnTo>
                <a:lnTo>
                  <a:pt x="617718" y="1874012"/>
                </a:lnTo>
                <a:lnTo>
                  <a:pt x="645970" y="1845761"/>
                </a:lnTo>
                <a:close/>
                <a:moveTo>
                  <a:pt x="1970930" y="1817509"/>
                </a:moveTo>
                <a:lnTo>
                  <a:pt x="1942678" y="1845761"/>
                </a:lnTo>
                <a:lnTo>
                  <a:pt x="1970930" y="1874012"/>
                </a:lnTo>
                <a:lnTo>
                  <a:pt x="1999182" y="1845761"/>
                </a:lnTo>
                <a:close/>
                <a:moveTo>
                  <a:pt x="1762743" y="1817509"/>
                </a:moveTo>
                <a:lnTo>
                  <a:pt x="1734492" y="1845761"/>
                </a:lnTo>
                <a:lnTo>
                  <a:pt x="1762743" y="1874012"/>
                </a:lnTo>
                <a:lnTo>
                  <a:pt x="1790995" y="1845760"/>
                </a:lnTo>
                <a:close/>
                <a:moveTo>
                  <a:pt x="2075023" y="1817509"/>
                </a:moveTo>
                <a:lnTo>
                  <a:pt x="2046772" y="1845761"/>
                </a:lnTo>
                <a:lnTo>
                  <a:pt x="2075023" y="1874012"/>
                </a:lnTo>
                <a:lnTo>
                  <a:pt x="2103275" y="1845761"/>
                </a:lnTo>
                <a:close/>
                <a:moveTo>
                  <a:pt x="929998" y="1817509"/>
                </a:moveTo>
                <a:lnTo>
                  <a:pt x="901747" y="1845760"/>
                </a:lnTo>
                <a:lnTo>
                  <a:pt x="929998" y="1874012"/>
                </a:lnTo>
                <a:lnTo>
                  <a:pt x="958250" y="1845761"/>
                </a:lnTo>
                <a:close/>
                <a:moveTo>
                  <a:pt x="1866836" y="1817509"/>
                </a:moveTo>
                <a:lnTo>
                  <a:pt x="1838585" y="1845761"/>
                </a:lnTo>
                <a:lnTo>
                  <a:pt x="1866837" y="1874013"/>
                </a:lnTo>
                <a:lnTo>
                  <a:pt x="1895088" y="1845761"/>
                </a:lnTo>
                <a:close/>
                <a:moveTo>
                  <a:pt x="825905" y="1817509"/>
                </a:moveTo>
                <a:lnTo>
                  <a:pt x="797653" y="1845761"/>
                </a:lnTo>
                <a:lnTo>
                  <a:pt x="825905" y="1874013"/>
                </a:lnTo>
                <a:lnTo>
                  <a:pt x="854157" y="1845761"/>
                </a:lnTo>
                <a:close/>
                <a:moveTo>
                  <a:pt x="2123747" y="1768785"/>
                </a:moveTo>
                <a:lnTo>
                  <a:pt x="2098818" y="1793714"/>
                </a:lnTo>
                <a:lnTo>
                  <a:pt x="2127070" y="1821966"/>
                </a:lnTo>
                <a:lnTo>
                  <a:pt x="2151999" y="1797037"/>
                </a:lnTo>
                <a:close/>
                <a:moveTo>
                  <a:pt x="568994" y="1768785"/>
                </a:moveTo>
                <a:lnTo>
                  <a:pt x="540743" y="1797037"/>
                </a:lnTo>
                <a:lnTo>
                  <a:pt x="565671" y="1821966"/>
                </a:lnTo>
                <a:lnTo>
                  <a:pt x="593923" y="1793714"/>
                </a:lnTo>
                <a:close/>
                <a:moveTo>
                  <a:pt x="2331938" y="1768782"/>
                </a:moveTo>
                <a:lnTo>
                  <a:pt x="2303687" y="1797033"/>
                </a:lnTo>
                <a:lnTo>
                  <a:pt x="2331937" y="1825284"/>
                </a:lnTo>
                <a:lnTo>
                  <a:pt x="2360189" y="1797032"/>
                </a:lnTo>
                <a:close/>
                <a:moveTo>
                  <a:pt x="360803" y="1768782"/>
                </a:moveTo>
                <a:lnTo>
                  <a:pt x="332552" y="1797032"/>
                </a:lnTo>
                <a:lnTo>
                  <a:pt x="360804" y="1825284"/>
                </a:lnTo>
                <a:lnTo>
                  <a:pt x="389054" y="1797034"/>
                </a:lnTo>
                <a:close/>
                <a:moveTo>
                  <a:pt x="464897" y="1768781"/>
                </a:moveTo>
                <a:lnTo>
                  <a:pt x="436645" y="1797033"/>
                </a:lnTo>
                <a:lnTo>
                  <a:pt x="464901" y="1825289"/>
                </a:lnTo>
                <a:lnTo>
                  <a:pt x="493152" y="1797037"/>
                </a:lnTo>
                <a:close/>
                <a:moveTo>
                  <a:pt x="2227845" y="1768781"/>
                </a:moveTo>
                <a:lnTo>
                  <a:pt x="2199589" y="1797037"/>
                </a:lnTo>
                <a:lnTo>
                  <a:pt x="2227841" y="1825289"/>
                </a:lnTo>
                <a:lnTo>
                  <a:pt x="2256097" y="1797033"/>
                </a:lnTo>
                <a:close/>
                <a:moveTo>
                  <a:pt x="2436031" y="1768781"/>
                </a:moveTo>
                <a:lnTo>
                  <a:pt x="2407779" y="1797033"/>
                </a:lnTo>
                <a:lnTo>
                  <a:pt x="2436031" y="1825284"/>
                </a:lnTo>
                <a:lnTo>
                  <a:pt x="2464282" y="1797032"/>
                </a:lnTo>
                <a:close/>
                <a:moveTo>
                  <a:pt x="256710" y="1768781"/>
                </a:moveTo>
                <a:lnTo>
                  <a:pt x="228459" y="1797032"/>
                </a:lnTo>
                <a:lnTo>
                  <a:pt x="256711" y="1825284"/>
                </a:lnTo>
                <a:lnTo>
                  <a:pt x="284962" y="1797033"/>
                </a:lnTo>
                <a:close/>
                <a:moveTo>
                  <a:pt x="2644217" y="1768781"/>
                </a:moveTo>
                <a:lnTo>
                  <a:pt x="2615965" y="1797032"/>
                </a:lnTo>
                <a:lnTo>
                  <a:pt x="2644217" y="1825284"/>
                </a:lnTo>
                <a:lnTo>
                  <a:pt x="2672469" y="1797032"/>
                </a:lnTo>
                <a:close/>
                <a:moveTo>
                  <a:pt x="48524" y="1768781"/>
                </a:moveTo>
                <a:lnTo>
                  <a:pt x="20273" y="1797032"/>
                </a:lnTo>
                <a:lnTo>
                  <a:pt x="48524" y="1825284"/>
                </a:lnTo>
                <a:lnTo>
                  <a:pt x="76776" y="1797032"/>
                </a:lnTo>
                <a:close/>
                <a:moveTo>
                  <a:pt x="2540123" y="1768781"/>
                </a:moveTo>
                <a:lnTo>
                  <a:pt x="2511872" y="1797032"/>
                </a:lnTo>
                <a:lnTo>
                  <a:pt x="2540124" y="1825284"/>
                </a:lnTo>
                <a:lnTo>
                  <a:pt x="2568375" y="1797032"/>
                </a:lnTo>
                <a:close/>
                <a:moveTo>
                  <a:pt x="152618" y="1768781"/>
                </a:moveTo>
                <a:lnTo>
                  <a:pt x="124366" y="1797032"/>
                </a:lnTo>
                <a:lnTo>
                  <a:pt x="152618" y="1825284"/>
                </a:lnTo>
                <a:lnTo>
                  <a:pt x="180870" y="1797032"/>
                </a:lnTo>
                <a:close/>
                <a:moveTo>
                  <a:pt x="982044" y="1765463"/>
                </a:moveTo>
                <a:lnTo>
                  <a:pt x="953793" y="1793715"/>
                </a:lnTo>
                <a:lnTo>
                  <a:pt x="982044" y="1821966"/>
                </a:lnTo>
                <a:lnTo>
                  <a:pt x="1010296" y="1793715"/>
                </a:lnTo>
                <a:close/>
                <a:moveTo>
                  <a:pt x="1606604" y="1765463"/>
                </a:moveTo>
                <a:lnTo>
                  <a:pt x="1578353" y="1793714"/>
                </a:lnTo>
                <a:lnTo>
                  <a:pt x="1606604" y="1821966"/>
                </a:lnTo>
                <a:lnTo>
                  <a:pt x="1634856" y="1793715"/>
                </a:lnTo>
                <a:close/>
                <a:moveTo>
                  <a:pt x="1710697" y="1765463"/>
                </a:moveTo>
                <a:lnTo>
                  <a:pt x="1682445" y="1793714"/>
                </a:lnTo>
                <a:lnTo>
                  <a:pt x="1710697" y="1821966"/>
                </a:lnTo>
                <a:lnTo>
                  <a:pt x="1738949" y="1793715"/>
                </a:lnTo>
                <a:close/>
                <a:moveTo>
                  <a:pt x="1294324" y="1765463"/>
                </a:moveTo>
                <a:lnTo>
                  <a:pt x="1266072" y="1793714"/>
                </a:lnTo>
                <a:lnTo>
                  <a:pt x="1294324" y="1821966"/>
                </a:lnTo>
                <a:lnTo>
                  <a:pt x="1322576" y="1793715"/>
                </a:lnTo>
                <a:close/>
                <a:moveTo>
                  <a:pt x="1190231" y="1765463"/>
                </a:moveTo>
                <a:lnTo>
                  <a:pt x="1161979" y="1793714"/>
                </a:lnTo>
                <a:lnTo>
                  <a:pt x="1190231" y="1821966"/>
                </a:lnTo>
                <a:lnTo>
                  <a:pt x="1218483" y="1793715"/>
                </a:lnTo>
                <a:close/>
                <a:moveTo>
                  <a:pt x="1086138" y="1765463"/>
                </a:moveTo>
                <a:lnTo>
                  <a:pt x="1057886" y="1793715"/>
                </a:lnTo>
                <a:lnTo>
                  <a:pt x="1086137" y="1821966"/>
                </a:lnTo>
                <a:lnTo>
                  <a:pt x="1114389" y="1793714"/>
                </a:lnTo>
                <a:close/>
                <a:moveTo>
                  <a:pt x="1502511" y="1765463"/>
                </a:moveTo>
                <a:lnTo>
                  <a:pt x="1474259" y="1793714"/>
                </a:lnTo>
                <a:lnTo>
                  <a:pt x="1502511" y="1821966"/>
                </a:lnTo>
                <a:lnTo>
                  <a:pt x="1530762" y="1793714"/>
                </a:lnTo>
                <a:close/>
                <a:moveTo>
                  <a:pt x="1398418" y="1765463"/>
                </a:moveTo>
                <a:lnTo>
                  <a:pt x="1370166" y="1793715"/>
                </a:lnTo>
                <a:lnTo>
                  <a:pt x="1398417" y="1821966"/>
                </a:lnTo>
                <a:lnTo>
                  <a:pt x="1426669" y="1793714"/>
                </a:lnTo>
                <a:close/>
                <a:moveTo>
                  <a:pt x="669765" y="1765463"/>
                </a:moveTo>
                <a:lnTo>
                  <a:pt x="641513" y="1793714"/>
                </a:lnTo>
                <a:lnTo>
                  <a:pt x="669765" y="1821966"/>
                </a:lnTo>
                <a:lnTo>
                  <a:pt x="698016" y="1793714"/>
                </a:lnTo>
                <a:close/>
                <a:moveTo>
                  <a:pt x="2022977" y="1765462"/>
                </a:moveTo>
                <a:lnTo>
                  <a:pt x="1994725" y="1793714"/>
                </a:lnTo>
                <a:lnTo>
                  <a:pt x="2022977" y="1821966"/>
                </a:lnTo>
                <a:lnTo>
                  <a:pt x="2051228" y="1793714"/>
                </a:lnTo>
                <a:close/>
                <a:moveTo>
                  <a:pt x="1814790" y="1765462"/>
                </a:moveTo>
                <a:lnTo>
                  <a:pt x="1786538" y="1793714"/>
                </a:lnTo>
                <a:lnTo>
                  <a:pt x="1814790" y="1821965"/>
                </a:lnTo>
                <a:lnTo>
                  <a:pt x="1843041" y="1793714"/>
                </a:lnTo>
                <a:close/>
                <a:moveTo>
                  <a:pt x="877952" y="1765462"/>
                </a:moveTo>
                <a:lnTo>
                  <a:pt x="849700" y="1793714"/>
                </a:lnTo>
                <a:lnTo>
                  <a:pt x="877952" y="1821965"/>
                </a:lnTo>
                <a:lnTo>
                  <a:pt x="906203" y="1793714"/>
                </a:lnTo>
                <a:close/>
                <a:moveTo>
                  <a:pt x="1918883" y="1765462"/>
                </a:moveTo>
                <a:lnTo>
                  <a:pt x="1890632" y="1793714"/>
                </a:lnTo>
                <a:lnTo>
                  <a:pt x="1918883" y="1821966"/>
                </a:lnTo>
                <a:lnTo>
                  <a:pt x="1947135" y="1793714"/>
                </a:lnTo>
                <a:close/>
                <a:moveTo>
                  <a:pt x="773858" y="1765462"/>
                </a:moveTo>
                <a:lnTo>
                  <a:pt x="745606" y="1793714"/>
                </a:lnTo>
                <a:lnTo>
                  <a:pt x="773858" y="1821966"/>
                </a:lnTo>
                <a:lnTo>
                  <a:pt x="802110" y="1793714"/>
                </a:lnTo>
                <a:close/>
                <a:moveTo>
                  <a:pt x="621041" y="1716739"/>
                </a:moveTo>
                <a:lnTo>
                  <a:pt x="592789" y="1744990"/>
                </a:lnTo>
                <a:lnTo>
                  <a:pt x="617718" y="1769919"/>
                </a:lnTo>
                <a:lnTo>
                  <a:pt x="645970" y="1741668"/>
                </a:lnTo>
                <a:close/>
                <a:moveTo>
                  <a:pt x="2071700" y="1716739"/>
                </a:moveTo>
                <a:lnTo>
                  <a:pt x="2046772" y="1741667"/>
                </a:lnTo>
                <a:lnTo>
                  <a:pt x="2075023" y="1769919"/>
                </a:lnTo>
                <a:lnTo>
                  <a:pt x="2099952" y="1744990"/>
                </a:lnTo>
                <a:close/>
                <a:moveTo>
                  <a:pt x="2383985" y="1716735"/>
                </a:moveTo>
                <a:lnTo>
                  <a:pt x="2355733" y="1744987"/>
                </a:lnTo>
                <a:lnTo>
                  <a:pt x="2383984" y="1773238"/>
                </a:lnTo>
                <a:lnTo>
                  <a:pt x="2412236" y="1744986"/>
                </a:lnTo>
                <a:close/>
                <a:moveTo>
                  <a:pt x="308756" y="1716735"/>
                </a:moveTo>
                <a:lnTo>
                  <a:pt x="280506" y="1744986"/>
                </a:lnTo>
                <a:lnTo>
                  <a:pt x="308757" y="1773238"/>
                </a:lnTo>
                <a:lnTo>
                  <a:pt x="337008" y="1744987"/>
                </a:lnTo>
                <a:close/>
                <a:moveTo>
                  <a:pt x="2279891" y="1716735"/>
                </a:moveTo>
                <a:lnTo>
                  <a:pt x="2251640" y="1744986"/>
                </a:lnTo>
                <a:lnTo>
                  <a:pt x="2279892" y="1773238"/>
                </a:lnTo>
                <a:lnTo>
                  <a:pt x="2308143" y="1744986"/>
                </a:lnTo>
                <a:close/>
                <a:moveTo>
                  <a:pt x="412850" y="1716735"/>
                </a:moveTo>
                <a:lnTo>
                  <a:pt x="384598" y="1744986"/>
                </a:lnTo>
                <a:lnTo>
                  <a:pt x="412850" y="1773238"/>
                </a:lnTo>
                <a:lnTo>
                  <a:pt x="441102" y="1744986"/>
                </a:lnTo>
                <a:close/>
                <a:moveTo>
                  <a:pt x="2488077" y="1716735"/>
                </a:moveTo>
                <a:lnTo>
                  <a:pt x="2459826" y="1744986"/>
                </a:lnTo>
                <a:lnTo>
                  <a:pt x="2488077" y="1773238"/>
                </a:lnTo>
                <a:lnTo>
                  <a:pt x="2516329" y="1744986"/>
                </a:lnTo>
                <a:close/>
                <a:moveTo>
                  <a:pt x="516943" y="1716735"/>
                </a:moveTo>
                <a:lnTo>
                  <a:pt x="488692" y="1744986"/>
                </a:lnTo>
                <a:lnTo>
                  <a:pt x="516948" y="1773242"/>
                </a:lnTo>
                <a:lnTo>
                  <a:pt x="545199" y="1744990"/>
                </a:lnTo>
                <a:close/>
                <a:moveTo>
                  <a:pt x="204664" y="1716735"/>
                </a:moveTo>
                <a:lnTo>
                  <a:pt x="176413" y="1744986"/>
                </a:lnTo>
                <a:lnTo>
                  <a:pt x="204664" y="1773238"/>
                </a:lnTo>
                <a:lnTo>
                  <a:pt x="232916" y="1744986"/>
                </a:lnTo>
                <a:close/>
                <a:moveTo>
                  <a:pt x="2175798" y="1716734"/>
                </a:moveTo>
                <a:lnTo>
                  <a:pt x="2147542" y="1744990"/>
                </a:lnTo>
                <a:lnTo>
                  <a:pt x="2175794" y="1773242"/>
                </a:lnTo>
                <a:lnTo>
                  <a:pt x="2204050" y="1744986"/>
                </a:lnTo>
                <a:close/>
                <a:moveTo>
                  <a:pt x="2592170" y="1716734"/>
                </a:moveTo>
                <a:lnTo>
                  <a:pt x="2563918" y="1744986"/>
                </a:lnTo>
                <a:lnTo>
                  <a:pt x="2592170" y="1773237"/>
                </a:lnTo>
                <a:lnTo>
                  <a:pt x="2620422" y="1744986"/>
                </a:lnTo>
                <a:close/>
                <a:moveTo>
                  <a:pt x="100571" y="1716734"/>
                </a:moveTo>
                <a:lnTo>
                  <a:pt x="72319" y="1744986"/>
                </a:lnTo>
                <a:lnTo>
                  <a:pt x="100571" y="1773237"/>
                </a:lnTo>
                <a:lnTo>
                  <a:pt x="128823" y="1744986"/>
                </a:lnTo>
                <a:close/>
                <a:moveTo>
                  <a:pt x="1658651" y="1713416"/>
                </a:moveTo>
                <a:lnTo>
                  <a:pt x="1630399" y="1741668"/>
                </a:lnTo>
                <a:lnTo>
                  <a:pt x="1658651" y="1769920"/>
                </a:lnTo>
                <a:lnTo>
                  <a:pt x="1686902" y="1741668"/>
                </a:lnTo>
                <a:close/>
                <a:moveTo>
                  <a:pt x="1242277" y="1713416"/>
                </a:moveTo>
                <a:lnTo>
                  <a:pt x="1214026" y="1741668"/>
                </a:lnTo>
                <a:lnTo>
                  <a:pt x="1242278" y="1769920"/>
                </a:lnTo>
                <a:lnTo>
                  <a:pt x="1270529" y="1741668"/>
                </a:lnTo>
                <a:close/>
                <a:moveTo>
                  <a:pt x="1450464" y="1713416"/>
                </a:moveTo>
                <a:lnTo>
                  <a:pt x="1422213" y="1741668"/>
                </a:lnTo>
                <a:lnTo>
                  <a:pt x="1450464" y="1769919"/>
                </a:lnTo>
                <a:lnTo>
                  <a:pt x="1478716" y="1741668"/>
                </a:lnTo>
                <a:close/>
                <a:moveTo>
                  <a:pt x="929998" y="1713416"/>
                </a:moveTo>
                <a:lnTo>
                  <a:pt x="901746" y="1741668"/>
                </a:lnTo>
                <a:lnTo>
                  <a:pt x="929998" y="1769920"/>
                </a:lnTo>
                <a:lnTo>
                  <a:pt x="958249" y="1741668"/>
                </a:lnTo>
                <a:close/>
                <a:moveTo>
                  <a:pt x="1034091" y="1713416"/>
                </a:moveTo>
                <a:lnTo>
                  <a:pt x="1005839" y="1741668"/>
                </a:lnTo>
                <a:lnTo>
                  <a:pt x="1034091" y="1769920"/>
                </a:lnTo>
                <a:lnTo>
                  <a:pt x="1062343" y="1741668"/>
                </a:lnTo>
                <a:close/>
                <a:moveTo>
                  <a:pt x="1554557" y="1713416"/>
                </a:moveTo>
                <a:lnTo>
                  <a:pt x="1526306" y="1741668"/>
                </a:lnTo>
                <a:lnTo>
                  <a:pt x="1554558" y="1769919"/>
                </a:lnTo>
                <a:lnTo>
                  <a:pt x="1582809" y="1741668"/>
                </a:lnTo>
                <a:close/>
                <a:moveTo>
                  <a:pt x="1138184" y="1713416"/>
                </a:moveTo>
                <a:lnTo>
                  <a:pt x="1109933" y="1741668"/>
                </a:lnTo>
                <a:lnTo>
                  <a:pt x="1138184" y="1769919"/>
                </a:lnTo>
                <a:lnTo>
                  <a:pt x="1166436" y="1741668"/>
                </a:lnTo>
                <a:close/>
                <a:moveTo>
                  <a:pt x="1762744" y="1713416"/>
                </a:moveTo>
                <a:lnTo>
                  <a:pt x="1734492" y="1741668"/>
                </a:lnTo>
                <a:lnTo>
                  <a:pt x="1762744" y="1769920"/>
                </a:lnTo>
                <a:lnTo>
                  <a:pt x="1790996" y="1741668"/>
                </a:lnTo>
                <a:close/>
                <a:moveTo>
                  <a:pt x="1346371" y="1713416"/>
                </a:moveTo>
                <a:lnTo>
                  <a:pt x="1318119" y="1741668"/>
                </a:lnTo>
                <a:lnTo>
                  <a:pt x="1346371" y="1769920"/>
                </a:lnTo>
                <a:lnTo>
                  <a:pt x="1374623" y="1741668"/>
                </a:lnTo>
                <a:close/>
                <a:moveTo>
                  <a:pt x="1866836" y="1713416"/>
                </a:moveTo>
                <a:lnTo>
                  <a:pt x="1838585" y="1741667"/>
                </a:lnTo>
                <a:lnTo>
                  <a:pt x="1866836" y="1769919"/>
                </a:lnTo>
                <a:lnTo>
                  <a:pt x="1895088" y="1741667"/>
                </a:lnTo>
                <a:close/>
                <a:moveTo>
                  <a:pt x="825905" y="1713416"/>
                </a:moveTo>
                <a:lnTo>
                  <a:pt x="797653" y="1741667"/>
                </a:lnTo>
                <a:lnTo>
                  <a:pt x="825905" y="1769919"/>
                </a:lnTo>
                <a:lnTo>
                  <a:pt x="854156" y="1741667"/>
                </a:lnTo>
                <a:close/>
                <a:moveTo>
                  <a:pt x="721812" y="1713416"/>
                </a:moveTo>
                <a:lnTo>
                  <a:pt x="693560" y="1741668"/>
                </a:lnTo>
                <a:lnTo>
                  <a:pt x="721811" y="1769919"/>
                </a:lnTo>
                <a:lnTo>
                  <a:pt x="750063" y="1741667"/>
                </a:lnTo>
                <a:close/>
                <a:moveTo>
                  <a:pt x="1970930" y="1713416"/>
                </a:moveTo>
                <a:lnTo>
                  <a:pt x="1942678" y="1741667"/>
                </a:lnTo>
                <a:lnTo>
                  <a:pt x="1970930" y="1769919"/>
                </a:lnTo>
                <a:lnTo>
                  <a:pt x="1999182" y="1741667"/>
                </a:lnTo>
                <a:close/>
                <a:moveTo>
                  <a:pt x="2019654" y="1664692"/>
                </a:moveTo>
                <a:lnTo>
                  <a:pt x="1994725" y="1689621"/>
                </a:lnTo>
                <a:lnTo>
                  <a:pt x="2022977" y="1717873"/>
                </a:lnTo>
                <a:lnTo>
                  <a:pt x="2047906" y="1692944"/>
                </a:lnTo>
                <a:close/>
                <a:moveTo>
                  <a:pt x="673088" y="1664692"/>
                </a:moveTo>
                <a:lnTo>
                  <a:pt x="644836" y="1692944"/>
                </a:lnTo>
                <a:lnTo>
                  <a:pt x="669765" y="1717873"/>
                </a:lnTo>
                <a:lnTo>
                  <a:pt x="698017" y="1689621"/>
                </a:lnTo>
                <a:close/>
                <a:moveTo>
                  <a:pt x="2436032" y="1664689"/>
                </a:moveTo>
                <a:lnTo>
                  <a:pt x="2407780" y="1692940"/>
                </a:lnTo>
                <a:lnTo>
                  <a:pt x="2436030" y="1721191"/>
                </a:lnTo>
                <a:lnTo>
                  <a:pt x="2464282" y="1692939"/>
                </a:lnTo>
                <a:close/>
                <a:moveTo>
                  <a:pt x="256710" y="1664689"/>
                </a:moveTo>
                <a:lnTo>
                  <a:pt x="228459" y="1692939"/>
                </a:lnTo>
                <a:lnTo>
                  <a:pt x="256711" y="1721191"/>
                </a:lnTo>
                <a:lnTo>
                  <a:pt x="284961" y="1692940"/>
                </a:lnTo>
                <a:close/>
                <a:moveTo>
                  <a:pt x="2331938" y="1664688"/>
                </a:moveTo>
                <a:lnTo>
                  <a:pt x="2303686" y="1692940"/>
                </a:lnTo>
                <a:lnTo>
                  <a:pt x="2331938" y="1721192"/>
                </a:lnTo>
                <a:lnTo>
                  <a:pt x="2360190" y="1692940"/>
                </a:lnTo>
                <a:close/>
                <a:moveTo>
                  <a:pt x="360803" y="1664688"/>
                </a:moveTo>
                <a:lnTo>
                  <a:pt x="332552" y="1692940"/>
                </a:lnTo>
                <a:lnTo>
                  <a:pt x="360803" y="1721192"/>
                </a:lnTo>
                <a:lnTo>
                  <a:pt x="389055" y="1692940"/>
                </a:lnTo>
                <a:close/>
                <a:moveTo>
                  <a:pt x="568990" y="1664688"/>
                </a:moveTo>
                <a:lnTo>
                  <a:pt x="540738" y="1692940"/>
                </a:lnTo>
                <a:lnTo>
                  <a:pt x="568994" y="1721195"/>
                </a:lnTo>
                <a:lnTo>
                  <a:pt x="597246" y="1692944"/>
                </a:lnTo>
                <a:close/>
                <a:moveTo>
                  <a:pt x="2227845" y="1664688"/>
                </a:moveTo>
                <a:lnTo>
                  <a:pt x="2199593" y="1692939"/>
                </a:lnTo>
                <a:lnTo>
                  <a:pt x="2227845" y="1721191"/>
                </a:lnTo>
                <a:lnTo>
                  <a:pt x="2256096" y="1692939"/>
                </a:lnTo>
                <a:close/>
                <a:moveTo>
                  <a:pt x="464897" y="1664688"/>
                </a:moveTo>
                <a:lnTo>
                  <a:pt x="436645" y="1692939"/>
                </a:lnTo>
                <a:lnTo>
                  <a:pt x="464897" y="1721191"/>
                </a:lnTo>
                <a:lnTo>
                  <a:pt x="493148" y="1692940"/>
                </a:lnTo>
                <a:close/>
                <a:moveTo>
                  <a:pt x="2123751" y="1664688"/>
                </a:moveTo>
                <a:lnTo>
                  <a:pt x="2095495" y="1692944"/>
                </a:lnTo>
                <a:lnTo>
                  <a:pt x="2123747" y="1721195"/>
                </a:lnTo>
                <a:lnTo>
                  <a:pt x="2152003" y="1692940"/>
                </a:lnTo>
                <a:close/>
                <a:moveTo>
                  <a:pt x="2540124" y="1664688"/>
                </a:moveTo>
                <a:lnTo>
                  <a:pt x="2511872" y="1692940"/>
                </a:lnTo>
                <a:lnTo>
                  <a:pt x="2540124" y="1721191"/>
                </a:lnTo>
                <a:lnTo>
                  <a:pt x="2568375" y="1692939"/>
                </a:lnTo>
                <a:close/>
                <a:moveTo>
                  <a:pt x="152617" y="1664688"/>
                </a:moveTo>
                <a:lnTo>
                  <a:pt x="124366" y="1692939"/>
                </a:lnTo>
                <a:lnTo>
                  <a:pt x="152618" y="1721191"/>
                </a:lnTo>
                <a:lnTo>
                  <a:pt x="180869" y="1692940"/>
                </a:lnTo>
                <a:close/>
                <a:moveTo>
                  <a:pt x="2644217" y="1664687"/>
                </a:moveTo>
                <a:lnTo>
                  <a:pt x="2615965" y="1692939"/>
                </a:lnTo>
                <a:lnTo>
                  <a:pt x="2644217" y="1721191"/>
                </a:lnTo>
                <a:lnTo>
                  <a:pt x="2672469" y="1692939"/>
                </a:lnTo>
                <a:close/>
                <a:moveTo>
                  <a:pt x="48525" y="1664687"/>
                </a:moveTo>
                <a:lnTo>
                  <a:pt x="20273" y="1692939"/>
                </a:lnTo>
                <a:lnTo>
                  <a:pt x="48524" y="1721191"/>
                </a:lnTo>
                <a:lnTo>
                  <a:pt x="76776" y="1692939"/>
                </a:lnTo>
                <a:close/>
                <a:moveTo>
                  <a:pt x="1502511" y="1661370"/>
                </a:moveTo>
                <a:lnTo>
                  <a:pt x="1474259" y="1689621"/>
                </a:lnTo>
                <a:lnTo>
                  <a:pt x="1502511" y="1717873"/>
                </a:lnTo>
                <a:lnTo>
                  <a:pt x="1530762" y="1689621"/>
                </a:lnTo>
                <a:close/>
                <a:moveTo>
                  <a:pt x="1606604" y="1661370"/>
                </a:moveTo>
                <a:lnTo>
                  <a:pt x="1578352" y="1689621"/>
                </a:lnTo>
                <a:lnTo>
                  <a:pt x="1606604" y="1717873"/>
                </a:lnTo>
                <a:lnTo>
                  <a:pt x="1634856" y="1689621"/>
                </a:lnTo>
                <a:close/>
                <a:moveTo>
                  <a:pt x="1190231" y="1661370"/>
                </a:moveTo>
                <a:lnTo>
                  <a:pt x="1161979" y="1689621"/>
                </a:lnTo>
                <a:lnTo>
                  <a:pt x="1190231" y="1717873"/>
                </a:lnTo>
                <a:lnTo>
                  <a:pt x="1218482" y="1689621"/>
                </a:lnTo>
                <a:close/>
                <a:moveTo>
                  <a:pt x="1710697" y="1661370"/>
                </a:moveTo>
                <a:lnTo>
                  <a:pt x="1682446" y="1689621"/>
                </a:lnTo>
                <a:lnTo>
                  <a:pt x="1710697" y="1717873"/>
                </a:lnTo>
                <a:lnTo>
                  <a:pt x="1738949" y="1689621"/>
                </a:lnTo>
                <a:close/>
                <a:moveTo>
                  <a:pt x="1086138" y="1661370"/>
                </a:moveTo>
                <a:lnTo>
                  <a:pt x="1057886" y="1689621"/>
                </a:lnTo>
                <a:lnTo>
                  <a:pt x="1086138" y="1717873"/>
                </a:lnTo>
                <a:lnTo>
                  <a:pt x="1114389" y="1689621"/>
                </a:lnTo>
                <a:close/>
                <a:moveTo>
                  <a:pt x="877951" y="1661370"/>
                </a:moveTo>
                <a:lnTo>
                  <a:pt x="849699" y="1689621"/>
                </a:lnTo>
                <a:lnTo>
                  <a:pt x="877951" y="1717873"/>
                </a:lnTo>
                <a:lnTo>
                  <a:pt x="906202" y="1689621"/>
                </a:lnTo>
                <a:close/>
                <a:moveTo>
                  <a:pt x="1398417" y="1661369"/>
                </a:moveTo>
                <a:lnTo>
                  <a:pt x="1370166" y="1689621"/>
                </a:lnTo>
                <a:lnTo>
                  <a:pt x="1398418" y="1717873"/>
                </a:lnTo>
                <a:lnTo>
                  <a:pt x="1426669" y="1689621"/>
                </a:lnTo>
                <a:close/>
                <a:moveTo>
                  <a:pt x="982044" y="1661369"/>
                </a:moveTo>
                <a:lnTo>
                  <a:pt x="953793" y="1689621"/>
                </a:lnTo>
                <a:lnTo>
                  <a:pt x="982044" y="1717873"/>
                </a:lnTo>
                <a:lnTo>
                  <a:pt x="1010296" y="1689621"/>
                </a:lnTo>
                <a:close/>
                <a:moveTo>
                  <a:pt x="1814791" y="1661369"/>
                </a:moveTo>
                <a:lnTo>
                  <a:pt x="1786539" y="1689621"/>
                </a:lnTo>
                <a:lnTo>
                  <a:pt x="1814791" y="1717873"/>
                </a:lnTo>
                <a:lnTo>
                  <a:pt x="1843042" y="1689621"/>
                </a:lnTo>
                <a:close/>
                <a:moveTo>
                  <a:pt x="1294324" y="1661369"/>
                </a:moveTo>
                <a:lnTo>
                  <a:pt x="1266072" y="1689621"/>
                </a:lnTo>
                <a:lnTo>
                  <a:pt x="1294324" y="1717873"/>
                </a:lnTo>
                <a:lnTo>
                  <a:pt x="1322576" y="1689621"/>
                </a:lnTo>
                <a:close/>
                <a:moveTo>
                  <a:pt x="773858" y="1661369"/>
                </a:moveTo>
                <a:lnTo>
                  <a:pt x="745607" y="1689620"/>
                </a:lnTo>
                <a:lnTo>
                  <a:pt x="773858" y="1717872"/>
                </a:lnTo>
                <a:lnTo>
                  <a:pt x="802110" y="1689620"/>
                </a:lnTo>
                <a:close/>
                <a:moveTo>
                  <a:pt x="1918883" y="1661369"/>
                </a:moveTo>
                <a:lnTo>
                  <a:pt x="1890632" y="1689620"/>
                </a:lnTo>
                <a:lnTo>
                  <a:pt x="1918883" y="1717872"/>
                </a:lnTo>
                <a:lnTo>
                  <a:pt x="1947135" y="1689620"/>
                </a:lnTo>
                <a:close/>
                <a:moveTo>
                  <a:pt x="1967607" y="1612645"/>
                </a:moveTo>
                <a:lnTo>
                  <a:pt x="1942678" y="1637574"/>
                </a:lnTo>
                <a:lnTo>
                  <a:pt x="1970929" y="1665825"/>
                </a:lnTo>
                <a:lnTo>
                  <a:pt x="1995858" y="1640896"/>
                </a:lnTo>
                <a:close/>
                <a:moveTo>
                  <a:pt x="725134" y="1612645"/>
                </a:moveTo>
                <a:lnTo>
                  <a:pt x="696883" y="1640896"/>
                </a:lnTo>
                <a:lnTo>
                  <a:pt x="721812" y="1665825"/>
                </a:lnTo>
                <a:lnTo>
                  <a:pt x="750063" y="1637574"/>
                </a:lnTo>
                <a:close/>
                <a:moveTo>
                  <a:pt x="2488078" y="1612642"/>
                </a:moveTo>
                <a:lnTo>
                  <a:pt x="2459827" y="1640894"/>
                </a:lnTo>
                <a:lnTo>
                  <a:pt x="2488077" y="1669144"/>
                </a:lnTo>
                <a:lnTo>
                  <a:pt x="2516329" y="1640893"/>
                </a:lnTo>
                <a:close/>
                <a:moveTo>
                  <a:pt x="204663" y="1612642"/>
                </a:moveTo>
                <a:lnTo>
                  <a:pt x="176412" y="1640893"/>
                </a:lnTo>
                <a:lnTo>
                  <a:pt x="204664" y="1669144"/>
                </a:lnTo>
                <a:lnTo>
                  <a:pt x="232915" y="1640894"/>
                </a:lnTo>
                <a:close/>
                <a:moveTo>
                  <a:pt x="2383985" y="1612642"/>
                </a:moveTo>
                <a:lnTo>
                  <a:pt x="2355733" y="1640893"/>
                </a:lnTo>
                <a:lnTo>
                  <a:pt x="2383985" y="1669145"/>
                </a:lnTo>
                <a:lnTo>
                  <a:pt x="2412236" y="1640893"/>
                </a:lnTo>
                <a:close/>
                <a:moveTo>
                  <a:pt x="308757" y="1612642"/>
                </a:moveTo>
                <a:lnTo>
                  <a:pt x="280505" y="1640893"/>
                </a:lnTo>
                <a:lnTo>
                  <a:pt x="308757" y="1669145"/>
                </a:lnTo>
                <a:lnTo>
                  <a:pt x="337008" y="1640893"/>
                </a:lnTo>
                <a:close/>
                <a:moveTo>
                  <a:pt x="516943" y="1612641"/>
                </a:moveTo>
                <a:lnTo>
                  <a:pt x="488692" y="1640893"/>
                </a:lnTo>
                <a:lnTo>
                  <a:pt x="516943" y="1669145"/>
                </a:lnTo>
                <a:lnTo>
                  <a:pt x="545195" y="1640893"/>
                </a:lnTo>
                <a:close/>
                <a:moveTo>
                  <a:pt x="2592171" y="1612641"/>
                </a:moveTo>
                <a:lnTo>
                  <a:pt x="2563919" y="1640893"/>
                </a:lnTo>
                <a:lnTo>
                  <a:pt x="2592170" y="1669144"/>
                </a:lnTo>
                <a:lnTo>
                  <a:pt x="2620422" y="1640893"/>
                </a:lnTo>
                <a:close/>
                <a:moveTo>
                  <a:pt x="100571" y="1612641"/>
                </a:moveTo>
                <a:lnTo>
                  <a:pt x="72319" y="1640893"/>
                </a:lnTo>
                <a:lnTo>
                  <a:pt x="100571" y="1669144"/>
                </a:lnTo>
                <a:lnTo>
                  <a:pt x="128822" y="1640893"/>
                </a:lnTo>
                <a:close/>
                <a:moveTo>
                  <a:pt x="2279891" y="1612641"/>
                </a:moveTo>
                <a:lnTo>
                  <a:pt x="2251639" y="1640893"/>
                </a:lnTo>
                <a:lnTo>
                  <a:pt x="2279891" y="1669145"/>
                </a:lnTo>
                <a:lnTo>
                  <a:pt x="2308143" y="1640893"/>
                </a:lnTo>
                <a:close/>
                <a:moveTo>
                  <a:pt x="412850" y="1612641"/>
                </a:moveTo>
                <a:lnTo>
                  <a:pt x="384599" y="1640893"/>
                </a:lnTo>
                <a:lnTo>
                  <a:pt x="412850" y="1669145"/>
                </a:lnTo>
                <a:lnTo>
                  <a:pt x="441102" y="1640893"/>
                </a:lnTo>
                <a:close/>
                <a:moveTo>
                  <a:pt x="2175798" y="1612641"/>
                </a:moveTo>
                <a:lnTo>
                  <a:pt x="2147546" y="1640893"/>
                </a:lnTo>
                <a:lnTo>
                  <a:pt x="2175798" y="1669145"/>
                </a:lnTo>
                <a:lnTo>
                  <a:pt x="2204050" y="1640893"/>
                </a:lnTo>
                <a:close/>
                <a:moveTo>
                  <a:pt x="621037" y="1612641"/>
                </a:moveTo>
                <a:lnTo>
                  <a:pt x="592785" y="1640893"/>
                </a:lnTo>
                <a:lnTo>
                  <a:pt x="621041" y="1669149"/>
                </a:lnTo>
                <a:lnTo>
                  <a:pt x="649293" y="1640897"/>
                </a:lnTo>
                <a:close/>
                <a:moveTo>
                  <a:pt x="2071704" y="1612641"/>
                </a:moveTo>
                <a:lnTo>
                  <a:pt x="2043448" y="1640897"/>
                </a:lnTo>
                <a:lnTo>
                  <a:pt x="2071700" y="1669149"/>
                </a:lnTo>
                <a:lnTo>
                  <a:pt x="2099956" y="1640893"/>
                </a:lnTo>
                <a:close/>
                <a:moveTo>
                  <a:pt x="1554557" y="1609323"/>
                </a:moveTo>
                <a:lnTo>
                  <a:pt x="1526306" y="1637575"/>
                </a:lnTo>
                <a:lnTo>
                  <a:pt x="1554557" y="1665826"/>
                </a:lnTo>
                <a:lnTo>
                  <a:pt x="1582809" y="1637575"/>
                </a:lnTo>
                <a:close/>
                <a:moveTo>
                  <a:pt x="1138184" y="1609323"/>
                </a:moveTo>
                <a:lnTo>
                  <a:pt x="1109933" y="1637575"/>
                </a:lnTo>
                <a:lnTo>
                  <a:pt x="1138184" y="1665826"/>
                </a:lnTo>
                <a:lnTo>
                  <a:pt x="1166436" y="1637575"/>
                </a:lnTo>
                <a:close/>
                <a:moveTo>
                  <a:pt x="1762744" y="1609323"/>
                </a:moveTo>
                <a:lnTo>
                  <a:pt x="1734492" y="1637574"/>
                </a:lnTo>
                <a:lnTo>
                  <a:pt x="1762744" y="1665826"/>
                </a:lnTo>
                <a:lnTo>
                  <a:pt x="1790996" y="1637575"/>
                </a:lnTo>
                <a:close/>
                <a:moveTo>
                  <a:pt x="1450464" y="1609323"/>
                </a:moveTo>
                <a:lnTo>
                  <a:pt x="1422213" y="1637574"/>
                </a:lnTo>
                <a:lnTo>
                  <a:pt x="1450464" y="1665826"/>
                </a:lnTo>
                <a:lnTo>
                  <a:pt x="1478716" y="1637575"/>
                </a:lnTo>
                <a:close/>
                <a:moveTo>
                  <a:pt x="1346371" y="1609323"/>
                </a:moveTo>
                <a:lnTo>
                  <a:pt x="1318119" y="1637574"/>
                </a:lnTo>
                <a:lnTo>
                  <a:pt x="1346371" y="1665826"/>
                </a:lnTo>
                <a:lnTo>
                  <a:pt x="1374623" y="1637575"/>
                </a:lnTo>
                <a:close/>
                <a:moveTo>
                  <a:pt x="825904" y="1609323"/>
                </a:moveTo>
                <a:lnTo>
                  <a:pt x="797653" y="1637574"/>
                </a:lnTo>
                <a:lnTo>
                  <a:pt x="825904" y="1665826"/>
                </a:lnTo>
                <a:lnTo>
                  <a:pt x="854156" y="1637574"/>
                </a:lnTo>
                <a:close/>
                <a:moveTo>
                  <a:pt x="1034091" y="1609323"/>
                </a:moveTo>
                <a:lnTo>
                  <a:pt x="1005839" y="1637574"/>
                </a:lnTo>
                <a:lnTo>
                  <a:pt x="1034091" y="1665826"/>
                </a:lnTo>
                <a:lnTo>
                  <a:pt x="1062343" y="1637575"/>
                </a:lnTo>
                <a:close/>
                <a:moveTo>
                  <a:pt x="1658651" y="1609323"/>
                </a:moveTo>
                <a:lnTo>
                  <a:pt x="1630399" y="1637575"/>
                </a:lnTo>
                <a:lnTo>
                  <a:pt x="1658651" y="1665826"/>
                </a:lnTo>
                <a:lnTo>
                  <a:pt x="1686902" y="1637575"/>
                </a:lnTo>
                <a:close/>
                <a:moveTo>
                  <a:pt x="929998" y="1609323"/>
                </a:moveTo>
                <a:lnTo>
                  <a:pt x="901746" y="1637575"/>
                </a:lnTo>
                <a:lnTo>
                  <a:pt x="929997" y="1665826"/>
                </a:lnTo>
                <a:lnTo>
                  <a:pt x="958249" y="1637574"/>
                </a:lnTo>
                <a:close/>
                <a:moveTo>
                  <a:pt x="1242278" y="1609323"/>
                </a:moveTo>
                <a:lnTo>
                  <a:pt x="1214026" y="1637575"/>
                </a:lnTo>
                <a:lnTo>
                  <a:pt x="1242277" y="1665826"/>
                </a:lnTo>
                <a:lnTo>
                  <a:pt x="1270529" y="1637574"/>
                </a:lnTo>
                <a:close/>
                <a:moveTo>
                  <a:pt x="1866837" y="1609323"/>
                </a:moveTo>
                <a:lnTo>
                  <a:pt x="1838585" y="1637574"/>
                </a:lnTo>
                <a:lnTo>
                  <a:pt x="1866837" y="1665826"/>
                </a:lnTo>
                <a:lnTo>
                  <a:pt x="1895089" y="1637574"/>
                </a:lnTo>
                <a:close/>
                <a:moveTo>
                  <a:pt x="777180" y="1560599"/>
                </a:moveTo>
                <a:lnTo>
                  <a:pt x="748929" y="1588851"/>
                </a:lnTo>
                <a:lnTo>
                  <a:pt x="773858" y="1613780"/>
                </a:lnTo>
                <a:lnTo>
                  <a:pt x="802109" y="1585528"/>
                </a:lnTo>
                <a:close/>
                <a:moveTo>
                  <a:pt x="1915561" y="1560599"/>
                </a:moveTo>
                <a:lnTo>
                  <a:pt x="1890632" y="1585528"/>
                </a:lnTo>
                <a:lnTo>
                  <a:pt x="1918884" y="1613780"/>
                </a:lnTo>
                <a:lnTo>
                  <a:pt x="1943812" y="1588851"/>
                </a:lnTo>
                <a:close/>
                <a:moveTo>
                  <a:pt x="2540125" y="1560595"/>
                </a:moveTo>
                <a:lnTo>
                  <a:pt x="2511873" y="1588847"/>
                </a:lnTo>
                <a:lnTo>
                  <a:pt x="2540124" y="1617098"/>
                </a:lnTo>
                <a:lnTo>
                  <a:pt x="2568375" y="1588846"/>
                </a:lnTo>
                <a:close/>
                <a:moveTo>
                  <a:pt x="152616" y="1560595"/>
                </a:moveTo>
                <a:lnTo>
                  <a:pt x="124366" y="1588846"/>
                </a:lnTo>
                <a:lnTo>
                  <a:pt x="152617" y="1617098"/>
                </a:lnTo>
                <a:lnTo>
                  <a:pt x="180868" y="1588847"/>
                </a:lnTo>
                <a:close/>
                <a:moveTo>
                  <a:pt x="2436031" y="1560595"/>
                </a:moveTo>
                <a:lnTo>
                  <a:pt x="2407780" y="1588847"/>
                </a:lnTo>
                <a:lnTo>
                  <a:pt x="2436031" y="1617098"/>
                </a:lnTo>
                <a:lnTo>
                  <a:pt x="2464283" y="1588847"/>
                </a:lnTo>
                <a:close/>
                <a:moveTo>
                  <a:pt x="256710" y="1560595"/>
                </a:moveTo>
                <a:lnTo>
                  <a:pt x="228458" y="1588847"/>
                </a:lnTo>
                <a:lnTo>
                  <a:pt x="256710" y="1617098"/>
                </a:lnTo>
                <a:lnTo>
                  <a:pt x="284962" y="1588847"/>
                </a:lnTo>
                <a:close/>
                <a:moveTo>
                  <a:pt x="2331938" y="1560595"/>
                </a:moveTo>
                <a:lnTo>
                  <a:pt x="2303686" y="1588847"/>
                </a:lnTo>
                <a:lnTo>
                  <a:pt x="2331938" y="1617098"/>
                </a:lnTo>
                <a:lnTo>
                  <a:pt x="2360189" y="1588846"/>
                </a:lnTo>
                <a:close/>
                <a:moveTo>
                  <a:pt x="360804" y="1560595"/>
                </a:moveTo>
                <a:lnTo>
                  <a:pt x="332552" y="1588846"/>
                </a:lnTo>
                <a:lnTo>
                  <a:pt x="360804" y="1617098"/>
                </a:lnTo>
                <a:lnTo>
                  <a:pt x="389055" y="1588846"/>
                </a:lnTo>
                <a:close/>
                <a:moveTo>
                  <a:pt x="464897" y="1560595"/>
                </a:moveTo>
                <a:lnTo>
                  <a:pt x="436645" y="1588846"/>
                </a:lnTo>
                <a:lnTo>
                  <a:pt x="464897" y="1617098"/>
                </a:lnTo>
                <a:lnTo>
                  <a:pt x="493148" y="1588846"/>
                </a:lnTo>
                <a:close/>
                <a:moveTo>
                  <a:pt x="2227844" y="1560595"/>
                </a:moveTo>
                <a:lnTo>
                  <a:pt x="2199593" y="1588846"/>
                </a:lnTo>
                <a:lnTo>
                  <a:pt x="2227844" y="1617098"/>
                </a:lnTo>
                <a:lnTo>
                  <a:pt x="2256096" y="1588846"/>
                </a:lnTo>
                <a:close/>
                <a:moveTo>
                  <a:pt x="2644217" y="1560595"/>
                </a:moveTo>
                <a:lnTo>
                  <a:pt x="2615966" y="1588846"/>
                </a:lnTo>
                <a:lnTo>
                  <a:pt x="2644217" y="1617098"/>
                </a:lnTo>
                <a:lnTo>
                  <a:pt x="2672469" y="1588846"/>
                </a:lnTo>
                <a:close/>
                <a:moveTo>
                  <a:pt x="48524" y="1560594"/>
                </a:moveTo>
                <a:lnTo>
                  <a:pt x="20273" y="1588846"/>
                </a:lnTo>
                <a:lnTo>
                  <a:pt x="48524" y="1617098"/>
                </a:lnTo>
                <a:lnTo>
                  <a:pt x="76776" y="1588846"/>
                </a:lnTo>
                <a:close/>
                <a:moveTo>
                  <a:pt x="673084" y="1560594"/>
                </a:moveTo>
                <a:lnTo>
                  <a:pt x="644832" y="1588846"/>
                </a:lnTo>
                <a:lnTo>
                  <a:pt x="673088" y="1617102"/>
                </a:lnTo>
                <a:lnTo>
                  <a:pt x="701339" y="1588850"/>
                </a:lnTo>
                <a:close/>
                <a:moveTo>
                  <a:pt x="2019658" y="1560594"/>
                </a:moveTo>
                <a:lnTo>
                  <a:pt x="1991402" y="1588850"/>
                </a:lnTo>
                <a:lnTo>
                  <a:pt x="2019653" y="1617102"/>
                </a:lnTo>
                <a:lnTo>
                  <a:pt x="2047909" y="1588846"/>
                </a:lnTo>
                <a:close/>
                <a:moveTo>
                  <a:pt x="568990" y="1560594"/>
                </a:moveTo>
                <a:lnTo>
                  <a:pt x="540738" y="1588846"/>
                </a:lnTo>
                <a:lnTo>
                  <a:pt x="568990" y="1617098"/>
                </a:lnTo>
                <a:lnTo>
                  <a:pt x="597242" y="1588846"/>
                </a:lnTo>
                <a:close/>
                <a:moveTo>
                  <a:pt x="2123751" y="1560594"/>
                </a:moveTo>
                <a:lnTo>
                  <a:pt x="2095499" y="1588846"/>
                </a:lnTo>
                <a:lnTo>
                  <a:pt x="2123751" y="1617098"/>
                </a:lnTo>
                <a:lnTo>
                  <a:pt x="2152003" y="1588846"/>
                </a:lnTo>
                <a:close/>
                <a:moveTo>
                  <a:pt x="1502511" y="1557276"/>
                </a:moveTo>
                <a:lnTo>
                  <a:pt x="1474259" y="1585528"/>
                </a:lnTo>
                <a:lnTo>
                  <a:pt x="1502511" y="1613780"/>
                </a:lnTo>
                <a:lnTo>
                  <a:pt x="1530762" y="1585528"/>
                </a:lnTo>
                <a:close/>
                <a:moveTo>
                  <a:pt x="1086137" y="1557276"/>
                </a:moveTo>
                <a:lnTo>
                  <a:pt x="1057886" y="1585528"/>
                </a:lnTo>
                <a:lnTo>
                  <a:pt x="1086138" y="1613780"/>
                </a:lnTo>
                <a:lnTo>
                  <a:pt x="1114389" y="1585528"/>
                </a:lnTo>
                <a:close/>
                <a:moveTo>
                  <a:pt x="1606604" y="1557276"/>
                </a:moveTo>
                <a:lnTo>
                  <a:pt x="1578352" y="1585528"/>
                </a:lnTo>
                <a:lnTo>
                  <a:pt x="1606604" y="1613780"/>
                </a:lnTo>
                <a:lnTo>
                  <a:pt x="1634856" y="1585528"/>
                </a:lnTo>
                <a:close/>
                <a:moveTo>
                  <a:pt x="1398417" y="1557276"/>
                </a:moveTo>
                <a:lnTo>
                  <a:pt x="1370166" y="1585528"/>
                </a:lnTo>
                <a:lnTo>
                  <a:pt x="1398418" y="1613779"/>
                </a:lnTo>
                <a:lnTo>
                  <a:pt x="1426669" y="1585528"/>
                </a:lnTo>
                <a:close/>
                <a:moveTo>
                  <a:pt x="1294324" y="1557276"/>
                </a:moveTo>
                <a:lnTo>
                  <a:pt x="1266073" y="1585528"/>
                </a:lnTo>
                <a:lnTo>
                  <a:pt x="1294324" y="1613779"/>
                </a:lnTo>
                <a:lnTo>
                  <a:pt x="1322576" y="1585528"/>
                </a:lnTo>
                <a:close/>
                <a:moveTo>
                  <a:pt x="1814791" y="1557276"/>
                </a:moveTo>
                <a:lnTo>
                  <a:pt x="1786539" y="1585528"/>
                </a:lnTo>
                <a:lnTo>
                  <a:pt x="1814791" y="1613780"/>
                </a:lnTo>
                <a:lnTo>
                  <a:pt x="1843042" y="1585528"/>
                </a:lnTo>
                <a:close/>
                <a:moveTo>
                  <a:pt x="1190231" y="1557276"/>
                </a:moveTo>
                <a:lnTo>
                  <a:pt x="1161979" y="1585528"/>
                </a:lnTo>
                <a:lnTo>
                  <a:pt x="1190231" y="1613780"/>
                </a:lnTo>
                <a:lnTo>
                  <a:pt x="1218483" y="1585528"/>
                </a:lnTo>
                <a:close/>
                <a:moveTo>
                  <a:pt x="1710697" y="1557276"/>
                </a:moveTo>
                <a:lnTo>
                  <a:pt x="1682446" y="1585528"/>
                </a:lnTo>
                <a:lnTo>
                  <a:pt x="1710697" y="1613779"/>
                </a:lnTo>
                <a:lnTo>
                  <a:pt x="1738949" y="1585528"/>
                </a:lnTo>
                <a:close/>
                <a:moveTo>
                  <a:pt x="982044" y="1557276"/>
                </a:moveTo>
                <a:lnTo>
                  <a:pt x="953793" y="1585528"/>
                </a:lnTo>
                <a:lnTo>
                  <a:pt x="982044" y="1613779"/>
                </a:lnTo>
                <a:lnTo>
                  <a:pt x="1010296" y="1585528"/>
                </a:lnTo>
                <a:close/>
                <a:moveTo>
                  <a:pt x="877951" y="1557276"/>
                </a:moveTo>
                <a:lnTo>
                  <a:pt x="849699" y="1585528"/>
                </a:lnTo>
                <a:lnTo>
                  <a:pt x="877951" y="1613779"/>
                </a:lnTo>
                <a:lnTo>
                  <a:pt x="906203" y="1585528"/>
                </a:lnTo>
                <a:close/>
                <a:moveTo>
                  <a:pt x="1863514" y="1508552"/>
                </a:moveTo>
                <a:lnTo>
                  <a:pt x="1838585" y="1533481"/>
                </a:lnTo>
                <a:lnTo>
                  <a:pt x="1866837" y="1561733"/>
                </a:lnTo>
                <a:lnTo>
                  <a:pt x="1891766" y="1536804"/>
                </a:lnTo>
                <a:close/>
                <a:moveTo>
                  <a:pt x="829227" y="1508552"/>
                </a:moveTo>
                <a:lnTo>
                  <a:pt x="800975" y="1536804"/>
                </a:lnTo>
                <a:lnTo>
                  <a:pt x="825904" y="1561733"/>
                </a:lnTo>
                <a:lnTo>
                  <a:pt x="854156" y="1533481"/>
                </a:lnTo>
                <a:close/>
                <a:moveTo>
                  <a:pt x="2592172" y="1508549"/>
                </a:moveTo>
                <a:lnTo>
                  <a:pt x="2563920" y="1536800"/>
                </a:lnTo>
                <a:lnTo>
                  <a:pt x="2592170" y="1565051"/>
                </a:lnTo>
                <a:lnTo>
                  <a:pt x="2620422" y="1536799"/>
                </a:lnTo>
                <a:close/>
                <a:moveTo>
                  <a:pt x="100570" y="1508549"/>
                </a:moveTo>
                <a:lnTo>
                  <a:pt x="72319" y="1536799"/>
                </a:lnTo>
                <a:lnTo>
                  <a:pt x="100571" y="1565051"/>
                </a:lnTo>
                <a:lnTo>
                  <a:pt x="128821" y="1536800"/>
                </a:lnTo>
                <a:close/>
                <a:moveTo>
                  <a:pt x="2488078" y="1508548"/>
                </a:moveTo>
                <a:lnTo>
                  <a:pt x="2459826" y="1536800"/>
                </a:lnTo>
                <a:lnTo>
                  <a:pt x="2488078" y="1565052"/>
                </a:lnTo>
                <a:lnTo>
                  <a:pt x="2516330" y="1536800"/>
                </a:lnTo>
                <a:close/>
                <a:moveTo>
                  <a:pt x="204664" y="1508548"/>
                </a:moveTo>
                <a:lnTo>
                  <a:pt x="176412" y="1536800"/>
                </a:lnTo>
                <a:lnTo>
                  <a:pt x="204663" y="1565052"/>
                </a:lnTo>
                <a:lnTo>
                  <a:pt x="232915" y="1536800"/>
                </a:lnTo>
                <a:close/>
                <a:moveTo>
                  <a:pt x="725130" y="1508548"/>
                </a:moveTo>
                <a:lnTo>
                  <a:pt x="696878" y="1536800"/>
                </a:lnTo>
                <a:lnTo>
                  <a:pt x="725134" y="1565056"/>
                </a:lnTo>
                <a:lnTo>
                  <a:pt x="753385" y="1536804"/>
                </a:lnTo>
                <a:close/>
                <a:moveTo>
                  <a:pt x="412850" y="1508548"/>
                </a:moveTo>
                <a:lnTo>
                  <a:pt x="384599" y="1536800"/>
                </a:lnTo>
                <a:lnTo>
                  <a:pt x="412850" y="1565052"/>
                </a:lnTo>
                <a:lnTo>
                  <a:pt x="441102" y="1536800"/>
                </a:lnTo>
                <a:close/>
                <a:moveTo>
                  <a:pt x="1967612" y="1508548"/>
                </a:moveTo>
                <a:lnTo>
                  <a:pt x="1939356" y="1536804"/>
                </a:lnTo>
                <a:lnTo>
                  <a:pt x="1967607" y="1565056"/>
                </a:lnTo>
                <a:lnTo>
                  <a:pt x="1995863" y="1536800"/>
                </a:lnTo>
                <a:close/>
                <a:moveTo>
                  <a:pt x="2279891" y="1508548"/>
                </a:moveTo>
                <a:lnTo>
                  <a:pt x="2251639" y="1536800"/>
                </a:lnTo>
                <a:lnTo>
                  <a:pt x="2279891" y="1565052"/>
                </a:lnTo>
                <a:lnTo>
                  <a:pt x="2308143" y="1536800"/>
                </a:lnTo>
                <a:close/>
                <a:moveTo>
                  <a:pt x="2383984" y="1508548"/>
                </a:moveTo>
                <a:lnTo>
                  <a:pt x="2355733" y="1536800"/>
                </a:lnTo>
                <a:lnTo>
                  <a:pt x="2383984" y="1565051"/>
                </a:lnTo>
                <a:lnTo>
                  <a:pt x="2412236" y="1536800"/>
                </a:lnTo>
                <a:close/>
                <a:moveTo>
                  <a:pt x="308757" y="1508548"/>
                </a:moveTo>
                <a:lnTo>
                  <a:pt x="280505" y="1536800"/>
                </a:lnTo>
                <a:lnTo>
                  <a:pt x="308757" y="1565051"/>
                </a:lnTo>
                <a:lnTo>
                  <a:pt x="337009" y="1536800"/>
                </a:lnTo>
                <a:close/>
                <a:moveTo>
                  <a:pt x="516944" y="1508548"/>
                </a:moveTo>
                <a:lnTo>
                  <a:pt x="488692" y="1536800"/>
                </a:lnTo>
                <a:lnTo>
                  <a:pt x="516943" y="1565051"/>
                </a:lnTo>
                <a:lnTo>
                  <a:pt x="545195" y="1536799"/>
                </a:lnTo>
                <a:close/>
                <a:moveTo>
                  <a:pt x="2175798" y="1508548"/>
                </a:moveTo>
                <a:lnTo>
                  <a:pt x="2147546" y="1536799"/>
                </a:lnTo>
                <a:lnTo>
                  <a:pt x="2175798" y="1565051"/>
                </a:lnTo>
                <a:lnTo>
                  <a:pt x="2204050" y="1536800"/>
                </a:lnTo>
                <a:close/>
                <a:moveTo>
                  <a:pt x="2071704" y="1508548"/>
                </a:moveTo>
                <a:lnTo>
                  <a:pt x="2043453" y="1536799"/>
                </a:lnTo>
                <a:lnTo>
                  <a:pt x="2071704" y="1565051"/>
                </a:lnTo>
                <a:lnTo>
                  <a:pt x="2099956" y="1536799"/>
                </a:lnTo>
                <a:close/>
                <a:moveTo>
                  <a:pt x="621037" y="1508548"/>
                </a:moveTo>
                <a:lnTo>
                  <a:pt x="592786" y="1536799"/>
                </a:lnTo>
                <a:lnTo>
                  <a:pt x="621037" y="1565051"/>
                </a:lnTo>
                <a:lnTo>
                  <a:pt x="649289" y="1536799"/>
                </a:lnTo>
                <a:close/>
                <a:moveTo>
                  <a:pt x="1450464" y="1505230"/>
                </a:moveTo>
                <a:lnTo>
                  <a:pt x="1422212" y="1533481"/>
                </a:lnTo>
                <a:lnTo>
                  <a:pt x="1450464" y="1561733"/>
                </a:lnTo>
                <a:lnTo>
                  <a:pt x="1478716" y="1533481"/>
                </a:lnTo>
                <a:close/>
                <a:moveTo>
                  <a:pt x="1242278" y="1505230"/>
                </a:moveTo>
                <a:lnTo>
                  <a:pt x="1214026" y="1533481"/>
                </a:lnTo>
                <a:lnTo>
                  <a:pt x="1242278" y="1561733"/>
                </a:lnTo>
                <a:lnTo>
                  <a:pt x="1270529" y="1533481"/>
                </a:lnTo>
                <a:close/>
                <a:moveTo>
                  <a:pt x="1346371" y="1505230"/>
                </a:moveTo>
                <a:lnTo>
                  <a:pt x="1318119" y="1533481"/>
                </a:lnTo>
                <a:lnTo>
                  <a:pt x="1346371" y="1561733"/>
                </a:lnTo>
                <a:lnTo>
                  <a:pt x="1374622" y="1533481"/>
                </a:lnTo>
                <a:close/>
                <a:moveTo>
                  <a:pt x="1658651" y="1505230"/>
                </a:moveTo>
                <a:lnTo>
                  <a:pt x="1630399" y="1533481"/>
                </a:lnTo>
                <a:lnTo>
                  <a:pt x="1658651" y="1561733"/>
                </a:lnTo>
                <a:lnTo>
                  <a:pt x="1686902" y="1533481"/>
                </a:lnTo>
                <a:close/>
                <a:moveTo>
                  <a:pt x="1034091" y="1505230"/>
                </a:moveTo>
                <a:lnTo>
                  <a:pt x="1005839" y="1533481"/>
                </a:lnTo>
                <a:lnTo>
                  <a:pt x="1034091" y="1561733"/>
                </a:lnTo>
                <a:lnTo>
                  <a:pt x="1062342" y="1533481"/>
                </a:lnTo>
                <a:close/>
                <a:moveTo>
                  <a:pt x="1554557" y="1505230"/>
                </a:moveTo>
                <a:lnTo>
                  <a:pt x="1526306" y="1533481"/>
                </a:lnTo>
                <a:lnTo>
                  <a:pt x="1554557" y="1561733"/>
                </a:lnTo>
                <a:lnTo>
                  <a:pt x="1582809" y="1533481"/>
                </a:lnTo>
                <a:close/>
                <a:moveTo>
                  <a:pt x="1762744" y="1505229"/>
                </a:moveTo>
                <a:lnTo>
                  <a:pt x="1734492" y="1533481"/>
                </a:lnTo>
                <a:lnTo>
                  <a:pt x="1762744" y="1561733"/>
                </a:lnTo>
                <a:lnTo>
                  <a:pt x="1790996" y="1533481"/>
                </a:lnTo>
                <a:close/>
                <a:moveTo>
                  <a:pt x="1138184" y="1505229"/>
                </a:moveTo>
                <a:lnTo>
                  <a:pt x="1109933" y="1533481"/>
                </a:lnTo>
                <a:lnTo>
                  <a:pt x="1138184" y="1561733"/>
                </a:lnTo>
                <a:lnTo>
                  <a:pt x="1166436" y="1533481"/>
                </a:lnTo>
                <a:close/>
                <a:moveTo>
                  <a:pt x="929998" y="1505229"/>
                </a:moveTo>
                <a:lnTo>
                  <a:pt x="901746" y="1533481"/>
                </a:lnTo>
                <a:lnTo>
                  <a:pt x="929998" y="1561733"/>
                </a:lnTo>
                <a:lnTo>
                  <a:pt x="958249" y="1533481"/>
                </a:lnTo>
                <a:close/>
                <a:moveTo>
                  <a:pt x="1811468" y="1456506"/>
                </a:moveTo>
                <a:lnTo>
                  <a:pt x="1786539" y="1481435"/>
                </a:lnTo>
                <a:lnTo>
                  <a:pt x="1814791" y="1509686"/>
                </a:lnTo>
                <a:lnTo>
                  <a:pt x="1839719" y="1484757"/>
                </a:lnTo>
                <a:close/>
                <a:moveTo>
                  <a:pt x="881274" y="1456506"/>
                </a:moveTo>
                <a:lnTo>
                  <a:pt x="853022" y="1484757"/>
                </a:lnTo>
                <a:lnTo>
                  <a:pt x="877951" y="1509686"/>
                </a:lnTo>
                <a:lnTo>
                  <a:pt x="906203" y="1481435"/>
                </a:lnTo>
                <a:close/>
                <a:moveTo>
                  <a:pt x="2644218" y="1456502"/>
                </a:moveTo>
                <a:lnTo>
                  <a:pt x="2615967" y="1484754"/>
                </a:lnTo>
                <a:lnTo>
                  <a:pt x="2644217" y="1513004"/>
                </a:lnTo>
                <a:lnTo>
                  <a:pt x="2672469" y="1484753"/>
                </a:lnTo>
                <a:close/>
                <a:moveTo>
                  <a:pt x="48523" y="1456502"/>
                </a:moveTo>
                <a:lnTo>
                  <a:pt x="20272" y="1484753"/>
                </a:lnTo>
                <a:lnTo>
                  <a:pt x="48524" y="1513004"/>
                </a:lnTo>
                <a:lnTo>
                  <a:pt x="76775" y="1484754"/>
                </a:lnTo>
                <a:close/>
                <a:moveTo>
                  <a:pt x="1915565" y="1456502"/>
                </a:moveTo>
                <a:lnTo>
                  <a:pt x="1887309" y="1484757"/>
                </a:lnTo>
                <a:lnTo>
                  <a:pt x="1915561" y="1513009"/>
                </a:lnTo>
                <a:lnTo>
                  <a:pt x="1943817" y="1484753"/>
                </a:lnTo>
                <a:close/>
                <a:moveTo>
                  <a:pt x="2540125" y="1456502"/>
                </a:moveTo>
                <a:lnTo>
                  <a:pt x="2511873" y="1484753"/>
                </a:lnTo>
                <a:lnTo>
                  <a:pt x="2540125" y="1513005"/>
                </a:lnTo>
                <a:lnTo>
                  <a:pt x="2568376" y="1484753"/>
                </a:lnTo>
                <a:close/>
                <a:moveTo>
                  <a:pt x="152617" y="1456502"/>
                </a:moveTo>
                <a:lnTo>
                  <a:pt x="124365" y="1484753"/>
                </a:lnTo>
                <a:lnTo>
                  <a:pt x="152617" y="1513005"/>
                </a:lnTo>
                <a:lnTo>
                  <a:pt x="180869" y="1484753"/>
                </a:lnTo>
                <a:close/>
                <a:moveTo>
                  <a:pt x="777176" y="1456502"/>
                </a:moveTo>
                <a:lnTo>
                  <a:pt x="748925" y="1484753"/>
                </a:lnTo>
                <a:lnTo>
                  <a:pt x="777180" y="1513009"/>
                </a:lnTo>
                <a:lnTo>
                  <a:pt x="805432" y="1484757"/>
                </a:lnTo>
                <a:close/>
                <a:moveTo>
                  <a:pt x="673083" y="1456502"/>
                </a:moveTo>
                <a:lnTo>
                  <a:pt x="644831" y="1484753"/>
                </a:lnTo>
                <a:lnTo>
                  <a:pt x="673083" y="1513005"/>
                </a:lnTo>
                <a:lnTo>
                  <a:pt x="701335" y="1484753"/>
                </a:lnTo>
                <a:close/>
                <a:moveTo>
                  <a:pt x="2436031" y="1456502"/>
                </a:moveTo>
                <a:lnTo>
                  <a:pt x="2407779" y="1484753"/>
                </a:lnTo>
                <a:lnTo>
                  <a:pt x="2436031" y="1513005"/>
                </a:lnTo>
                <a:lnTo>
                  <a:pt x="2464283" y="1484753"/>
                </a:lnTo>
                <a:close/>
                <a:moveTo>
                  <a:pt x="2019658" y="1456501"/>
                </a:moveTo>
                <a:lnTo>
                  <a:pt x="1991407" y="1484753"/>
                </a:lnTo>
                <a:lnTo>
                  <a:pt x="2019658" y="1513005"/>
                </a:lnTo>
                <a:lnTo>
                  <a:pt x="2047910" y="1484753"/>
                </a:lnTo>
                <a:close/>
                <a:moveTo>
                  <a:pt x="256710" y="1456501"/>
                </a:moveTo>
                <a:lnTo>
                  <a:pt x="228459" y="1484753"/>
                </a:lnTo>
                <a:lnTo>
                  <a:pt x="256710" y="1513005"/>
                </a:lnTo>
                <a:lnTo>
                  <a:pt x="284962" y="1484753"/>
                </a:lnTo>
                <a:close/>
                <a:moveTo>
                  <a:pt x="360803" y="1456501"/>
                </a:moveTo>
                <a:lnTo>
                  <a:pt x="332552" y="1484753"/>
                </a:lnTo>
                <a:lnTo>
                  <a:pt x="360804" y="1513005"/>
                </a:lnTo>
                <a:lnTo>
                  <a:pt x="389055" y="1484753"/>
                </a:lnTo>
                <a:close/>
                <a:moveTo>
                  <a:pt x="2331938" y="1456501"/>
                </a:moveTo>
                <a:lnTo>
                  <a:pt x="2303686" y="1484753"/>
                </a:lnTo>
                <a:lnTo>
                  <a:pt x="2331938" y="1513005"/>
                </a:lnTo>
                <a:lnTo>
                  <a:pt x="2360189" y="1484753"/>
                </a:lnTo>
                <a:close/>
                <a:moveTo>
                  <a:pt x="464897" y="1456501"/>
                </a:moveTo>
                <a:lnTo>
                  <a:pt x="436645" y="1484753"/>
                </a:lnTo>
                <a:lnTo>
                  <a:pt x="464897" y="1513005"/>
                </a:lnTo>
                <a:lnTo>
                  <a:pt x="493149" y="1484753"/>
                </a:lnTo>
                <a:close/>
                <a:moveTo>
                  <a:pt x="2227844" y="1456501"/>
                </a:moveTo>
                <a:lnTo>
                  <a:pt x="2199592" y="1484753"/>
                </a:lnTo>
                <a:lnTo>
                  <a:pt x="2227844" y="1513005"/>
                </a:lnTo>
                <a:lnTo>
                  <a:pt x="2256096" y="1484753"/>
                </a:lnTo>
                <a:close/>
                <a:moveTo>
                  <a:pt x="2123751" y="1456501"/>
                </a:moveTo>
                <a:lnTo>
                  <a:pt x="2095499" y="1484753"/>
                </a:lnTo>
                <a:lnTo>
                  <a:pt x="2123751" y="1513004"/>
                </a:lnTo>
                <a:lnTo>
                  <a:pt x="2152002" y="1484752"/>
                </a:lnTo>
                <a:close/>
                <a:moveTo>
                  <a:pt x="568990" y="1456501"/>
                </a:moveTo>
                <a:lnTo>
                  <a:pt x="540739" y="1484752"/>
                </a:lnTo>
                <a:lnTo>
                  <a:pt x="568991" y="1513004"/>
                </a:lnTo>
                <a:lnTo>
                  <a:pt x="597242" y="1484753"/>
                </a:lnTo>
                <a:close/>
                <a:moveTo>
                  <a:pt x="1398417" y="1453183"/>
                </a:moveTo>
                <a:lnTo>
                  <a:pt x="1370166" y="1481435"/>
                </a:lnTo>
                <a:lnTo>
                  <a:pt x="1398417" y="1509686"/>
                </a:lnTo>
                <a:lnTo>
                  <a:pt x="1426669" y="1481435"/>
                </a:lnTo>
                <a:close/>
                <a:moveTo>
                  <a:pt x="1294324" y="1453183"/>
                </a:moveTo>
                <a:lnTo>
                  <a:pt x="1266073" y="1481435"/>
                </a:lnTo>
                <a:lnTo>
                  <a:pt x="1294324" y="1509686"/>
                </a:lnTo>
                <a:lnTo>
                  <a:pt x="1322576" y="1481435"/>
                </a:lnTo>
                <a:close/>
                <a:moveTo>
                  <a:pt x="1710697" y="1453183"/>
                </a:moveTo>
                <a:lnTo>
                  <a:pt x="1682446" y="1481435"/>
                </a:lnTo>
                <a:lnTo>
                  <a:pt x="1710698" y="1509686"/>
                </a:lnTo>
                <a:lnTo>
                  <a:pt x="1738949" y="1481435"/>
                </a:lnTo>
                <a:close/>
                <a:moveTo>
                  <a:pt x="1190231" y="1453183"/>
                </a:moveTo>
                <a:lnTo>
                  <a:pt x="1161979" y="1481435"/>
                </a:lnTo>
                <a:lnTo>
                  <a:pt x="1190231" y="1509686"/>
                </a:lnTo>
                <a:lnTo>
                  <a:pt x="1218483" y="1481435"/>
                </a:lnTo>
                <a:close/>
                <a:moveTo>
                  <a:pt x="982044" y="1453183"/>
                </a:moveTo>
                <a:lnTo>
                  <a:pt x="953793" y="1481435"/>
                </a:lnTo>
                <a:lnTo>
                  <a:pt x="982044" y="1509686"/>
                </a:lnTo>
                <a:lnTo>
                  <a:pt x="1010296" y="1481435"/>
                </a:lnTo>
                <a:close/>
                <a:moveTo>
                  <a:pt x="1502511" y="1453183"/>
                </a:moveTo>
                <a:lnTo>
                  <a:pt x="1474259" y="1481435"/>
                </a:lnTo>
                <a:lnTo>
                  <a:pt x="1502511" y="1509686"/>
                </a:lnTo>
                <a:lnTo>
                  <a:pt x="1530762" y="1481435"/>
                </a:lnTo>
                <a:close/>
                <a:moveTo>
                  <a:pt x="1606604" y="1453183"/>
                </a:moveTo>
                <a:lnTo>
                  <a:pt x="1578352" y="1481434"/>
                </a:lnTo>
                <a:lnTo>
                  <a:pt x="1606604" y="1509686"/>
                </a:lnTo>
                <a:lnTo>
                  <a:pt x="1634856" y="1481435"/>
                </a:lnTo>
                <a:close/>
                <a:moveTo>
                  <a:pt x="1086138" y="1453183"/>
                </a:moveTo>
                <a:lnTo>
                  <a:pt x="1057886" y="1481435"/>
                </a:lnTo>
                <a:lnTo>
                  <a:pt x="1086137" y="1509686"/>
                </a:lnTo>
                <a:lnTo>
                  <a:pt x="1114389" y="1481434"/>
                </a:lnTo>
                <a:close/>
                <a:moveTo>
                  <a:pt x="1759421" y="1404459"/>
                </a:moveTo>
                <a:lnTo>
                  <a:pt x="1734492" y="1429388"/>
                </a:lnTo>
                <a:lnTo>
                  <a:pt x="1762744" y="1457640"/>
                </a:lnTo>
                <a:lnTo>
                  <a:pt x="1787673" y="1432711"/>
                </a:lnTo>
                <a:close/>
                <a:moveTo>
                  <a:pt x="933320" y="1404459"/>
                </a:moveTo>
                <a:lnTo>
                  <a:pt x="905069" y="1432711"/>
                </a:lnTo>
                <a:lnTo>
                  <a:pt x="929998" y="1457640"/>
                </a:lnTo>
                <a:lnTo>
                  <a:pt x="958249" y="1429388"/>
                </a:lnTo>
                <a:close/>
                <a:moveTo>
                  <a:pt x="1967612" y="1404455"/>
                </a:moveTo>
                <a:lnTo>
                  <a:pt x="1939360" y="1432707"/>
                </a:lnTo>
                <a:lnTo>
                  <a:pt x="1967612" y="1460958"/>
                </a:lnTo>
                <a:lnTo>
                  <a:pt x="1995863" y="1432707"/>
                </a:lnTo>
                <a:close/>
                <a:moveTo>
                  <a:pt x="829223" y="1404455"/>
                </a:moveTo>
                <a:lnTo>
                  <a:pt x="800971" y="1432707"/>
                </a:lnTo>
                <a:lnTo>
                  <a:pt x="829227" y="1460962"/>
                </a:lnTo>
                <a:lnTo>
                  <a:pt x="857479" y="1432711"/>
                </a:lnTo>
                <a:close/>
                <a:moveTo>
                  <a:pt x="621036" y="1404455"/>
                </a:moveTo>
                <a:lnTo>
                  <a:pt x="592785" y="1432707"/>
                </a:lnTo>
                <a:lnTo>
                  <a:pt x="621036" y="1460958"/>
                </a:lnTo>
                <a:lnTo>
                  <a:pt x="649288" y="1432707"/>
                </a:lnTo>
                <a:close/>
                <a:moveTo>
                  <a:pt x="308757" y="1404455"/>
                </a:moveTo>
                <a:lnTo>
                  <a:pt x="280505" y="1432707"/>
                </a:lnTo>
                <a:lnTo>
                  <a:pt x="308757" y="1460958"/>
                </a:lnTo>
                <a:lnTo>
                  <a:pt x="337008" y="1432706"/>
                </a:lnTo>
                <a:close/>
                <a:moveTo>
                  <a:pt x="2592171" y="1404455"/>
                </a:moveTo>
                <a:lnTo>
                  <a:pt x="2563920" y="1432707"/>
                </a:lnTo>
                <a:lnTo>
                  <a:pt x="2592171" y="1460958"/>
                </a:lnTo>
                <a:lnTo>
                  <a:pt x="2620423" y="1432707"/>
                </a:lnTo>
                <a:close/>
                <a:moveTo>
                  <a:pt x="2071705" y="1404455"/>
                </a:moveTo>
                <a:lnTo>
                  <a:pt x="2043453" y="1432707"/>
                </a:lnTo>
                <a:lnTo>
                  <a:pt x="2071705" y="1460958"/>
                </a:lnTo>
                <a:lnTo>
                  <a:pt x="2099956" y="1432707"/>
                </a:lnTo>
                <a:close/>
                <a:moveTo>
                  <a:pt x="1863518" y="1404455"/>
                </a:moveTo>
                <a:lnTo>
                  <a:pt x="1835262" y="1432711"/>
                </a:lnTo>
                <a:lnTo>
                  <a:pt x="1863514" y="1460962"/>
                </a:lnTo>
                <a:lnTo>
                  <a:pt x="1891770" y="1432707"/>
                </a:lnTo>
                <a:close/>
                <a:moveTo>
                  <a:pt x="100570" y="1404455"/>
                </a:moveTo>
                <a:lnTo>
                  <a:pt x="72318" y="1432707"/>
                </a:lnTo>
                <a:lnTo>
                  <a:pt x="100570" y="1460958"/>
                </a:lnTo>
                <a:lnTo>
                  <a:pt x="128822" y="1432707"/>
                </a:lnTo>
                <a:close/>
                <a:moveTo>
                  <a:pt x="725130" y="1404455"/>
                </a:moveTo>
                <a:lnTo>
                  <a:pt x="696878" y="1432707"/>
                </a:lnTo>
                <a:lnTo>
                  <a:pt x="725130" y="1460958"/>
                </a:lnTo>
                <a:lnTo>
                  <a:pt x="753381" y="1432707"/>
                </a:lnTo>
                <a:close/>
                <a:moveTo>
                  <a:pt x="2383984" y="1404455"/>
                </a:moveTo>
                <a:lnTo>
                  <a:pt x="2355733" y="1432706"/>
                </a:lnTo>
                <a:lnTo>
                  <a:pt x="2383984" y="1460958"/>
                </a:lnTo>
                <a:lnTo>
                  <a:pt x="2412236" y="1432706"/>
                </a:lnTo>
                <a:close/>
                <a:moveTo>
                  <a:pt x="2488078" y="1404455"/>
                </a:moveTo>
                <a:lnTo>
                  <a:pt x="2459826" y="1432707"/>
                </a:lnTo>
                <a:lnTo>
                  <a:pt x="2488078" y="1460958"/>
                </a:lnTo>
                <a:lnTo>
                  <a:pt x="2516329" y="1432706"/>
                </a:lnTo>
                <a:close/>
                <a:moveTo>
                  <a:pt x="204664" y="1404455"/>
                </a:moveTo>
                <a:lnTo>
                  <a:pt x="176412" y="1432706"/>
                </a:lnTo>
                <a:lnTo>
                  <a:pt x="204664" y="1460958"/>
                </a:lnTo>
                <a:lnTo>
                  <a:pt x="232915" y="1432706"/>
                </a:lnTo>
                <a:close/>
                <a:moveTo>
                  <a:pt x="2175797" y="1404455"/>
                </a:moveTo>
                <a:lnTo>
                  <a:pt x="2147546" y="1432706"/>
                </a:lnTo>
                <a:lnTo>
                  <a:pt x="2175797" y="1460958"/>
                </a:lnTo>
                <a:lnTo>
                  <a:pt x="2204049" y="1432706"/>
                </a:lnTo>
                <a:close/>
                <a:moveTo>
                  <a:pt x="516944" y="1404455"/>
                </a:moveTo>
                <a:lnTo>
                  <a:pt x="488692" y="1432706"/>
                </a:lnTo>
                <a:lnTo>
                  <a:pt x="516944" y="1460958"/>
                </a:lnTo>
                <a:lnTo>
                  <a:pt x="545196" y="1432706"/>
                </a:lnTo>
                <a:close/>
                <a:moveTo>
                  <a:pt x="412850" y="1404454"/>
                </a:moveTo>
                <a:lnTo>
                  <a:pt x="384599" y="1432706"/>
                </a:lnTo>
                <a:lnTo>
                  <a:pt x="412850" y="1460958"/>
                </a:lnTo>
                <a:lnTo>
                  <a:pt x="441102" y="1432706"/>
                </a:lnTo>
                <a:close/>
                <a:moveTo>
                  <a:pt x="2279891" y="1404454"/>
                </a:moveTo>
                <a:lnTo>
                  <a:pt x="2251639" y="1432706"/>
                </a:lnTo>
                <a:lnTo>
                  <a:pt x="2279891" y="1460958"/>
                </a:lnTo>
                <a:lnTo>
                  <a:pt x="2308143" y="1432706"/>
                </a:lnTo>
                <a:close/>
                <a:moveTo>
                  <a:pt x="1346371" y="1401137"/>
                </a:moveTo>
                <a:lnTo>
                  <a:pt x="1318119" y="1429388"/>
                </a:lnTo>
                <a:lnTo>
                  <a:pt x="1346371" y="1457640"/>
                </a:lnTo>
                <a:lnTo>
                  <a:pt x="1374622" y="1429388"/>
                </a:lnTo>
                <a:close/>
                <a:moveTo>
                  <a:pt x="1242277" y="1401136"/>
                </a:moveTo>
                <a:lnTo>
                  <a:pt x="1214026" y="1429388"/>
                </a:lnTo>
                <a:lnTo>
                  <a:pt x="1242278" y="1457640"/>
                </a:lnTo>
                <a:lnTo>
                  <a:pt x="1270529" y="1429388"/>
                </a:lnTo>
                <a:close/>
                <a:moveTo>
                  <a:pt x="1450464" y="1401136"/>
                </a:moveTo>
                <a:lnTo>
                  <a:pt x="1422212" y="1429388"/>
                </a:lnTo>
                <a:lnTo>
                  <a:pt x="1450464" y="1457640"/>
                </a:lnTo>
                <a:lnTo>
                  <a:pt x="1478716" y="1429388"/>
                </a:lnTo>
                <a:close/>
                <a:moveTo>
                  <a:pt x="1138184" y="1401136"/>
                </a:moveTo>
                <a:lnTo>
                  <a:pt x="1109933" y="1429388"/>
                </a:lnTo>
                <a:lnTo>
                  <a:pt x="1138184" y="1457639"/>
                </a:lnTo>
                <a:lnTo>
                  <a:pt x="1166436" y="1429388"/>
                </a:lnTo>
                <a:close/>
                <a:moveTo>
                  <a:pt x="1554557" y="1401136"/>
                </a:moveTo>
                <a:lnTo>
                  <a:pt x="1526306" y="1429388"/>
                </a:lnTo>
                <a:lnTo>
                  <a:pt x="1554558" y="1457640"/>
                </a:lnTo>
                <a:lnTo>
                  <a:pt x="1582809" y="1429388"/>
                </a:lnTo>
                <a:close/>
                <a:moveTo>
                  <a:pt x="1658651" y="1401136"/>
                </a:moveTo>
                <a:lnTo>
                  <a:pt x="1630399" y="1429388"/>
                </a:lnTo>
                <a:lnTo>
                  <a:pt x="1658651" y="1457640"/>
                </a:lnTo>
                <a:lnTo>
                  <a:pt x="1686902" y="1429388"/>
                </a:lnTo>
                <a:close/>
                <a:moveTo>
                  <a:pt x="1034091" y="1401136"/>
                </a:moveTo>
                <a:lnTo>
                  <a:pt x="1005839" y="1429388"/>
                </a:lnTo>
                <a:lnTo>
                  <a:pt x="1034091" y="1457640"/>
                </a:lnTo>
                <a:lnTo>
                  <a:pt x="1062343" y="1429388"/>
                </a:lnTo>
                <a:close/>
                <a:moveTo>
                  <a:pt x="1707375" y="1352412"/>
                </a:moveTo>
                <a:lnTo>
                  <a:pt x="1682446" y="1377341"/>
                </a:lnTo>
                <a:lnTo>
                  <a:pt x="1710697" y="1405593"/>
                </a:lnTo>
                <a:lnTo>
                  <a:pt x="1735626" y="1380664"/>
                </a:lnTo>
                <a:close/>
                <a:moveTo>
                  <a:pt x="985367" y="1352412"/>
                </a:moveTo>
                <a:lnTo>
                  <a:pt x="957115" y="1380664"/>
                </a:lnTo>
                <a:lnTo>
                  <a:pt x="982044" y="1405593"/>
                </a:lnTo>
                <a:lnTo>
                  <a:pt x="1010296" y="1377341"/>
                </a:lnTo>
                <a:close/>
                <a:moveTo>
                  <a:pt x="881270" y="1352408"/>
                </a:moveTo>
                <a:lnTo>
                  <a:pt x="853018" y="1380660"/>
                </a:lnTo>
                <a:lnTo>
                  <a:pt x="881274" y="1408916"/>
                </a:lnTo>
                <a:lnTo>
                  <a:pt x="909525" y="1380664"/>
                </a:lnTo>
                <a:close/>
                <a:moveTo>
                  <a:pt x="568990" y="1352408"/>
                </a:moveTo>
                <a:lnTo>
                  <a:pt x="540738" y="1380660"/>
                </a:lnTo>
                <a:lnTo>
                  <a:pt x="568990" y="1408912"/>
                </a:lnTo>
                <a:lnTo>
                  <a:pt x="597242" y="1380660"/>
                </a:lnTo>
                <a:close/>
                <a:moveTo>
                  <a:pt x="2644218" y="1352408"/>
                </a:moveTo>
                <a:lnTo>
                  <a:pt x="2615966" y="1380660"/>
                </a:lnTo>
                <a:lnTo>
                  <a:pt x="2644218" y="1408912"/>
                </a:lnTo>
                <a:lnTo>
                  <a:pt x="2672469" y="1380660"/>
                </a:lnTo>
                <a:close/>
                <a:moveTo>
                  <a:pt x="2123751" y="1352408"/>
                </a:moveTo>
                <a:lnTo>
                  <a:pt x="2095500" y="1380660"/>
                </a:lnTo>
                <a:lnTo>
                  <a:pt x="2123751" y="1408912"/>
                </a:lnTo>
                <a:lnTo>
                  <a:pt x="2152003" y="1380660"/>
                </a:lnTo>
                <a:close/>
                <a:moveTo>
                  <a:pt x="1811472" y="1352408"/>
                </a:moveTo>
                <a:lnTo>
                  <a:pt x="1783216" y="1380664"/>
                </a:lnTo>
                <a:lnTo>
                  <a:pt x="1811468" y="1408916"/>
                </a:lnTo>
                <a:lnTo>
                  <a:pt x="1839723" y="1380660"/>
                </a:lnTo>
                <a:close/>
                <a:moveTo>
                  <a:pt x="2019658" y="1352408"/>
                </a:moveTo>
                <a:lnTo>
                  <a:pt x="1991407" y="1380660"/>
                </a:lnTo>
                <a:lnTo>
                  <a:pt x="2019658" y="1408912"/>
                </a:lnTo>
                <a:lnTo>
                  <a:pt x="2047910" y="1380660"/>
                </a:lnTo>
                <a:close/>
                <a:moveTo>
                  <a:pt x="48524" y="1352408"/>
                </a:moveTo>
                <a:lnTo>
                  <a:pt x="20272" y="1380660"/>
                </a:lnTo>
                <a:lnTo>
                  <a:pt x="48524" y="1408912"/>
                </a:lnTo>
                <a:lnTo>
                  <a:pt x="76775" y="1380660"/>
                </a:lnTo>
                <a:close/>
                <a:moveTo>
                  <a:pt x="673083" y="1352408"/>
                </a:moveTo>
                <a:lnTo>
                  <a:pt x="644831" y="1380660"/>
                </a:lnTo>
                <a:lnTo>
                  <a:pt x="673083" y="1408912"/>
                </a:lnTo>
                <a:lnTo>
                  <a:pt x="701335" y="1380660"/>
                </a:lnTo>
                <a:close/>
                <a:moveTo>
                  <a:pt x="1915565" y="1352408"/>
                </a:moveTo>
                <a:lnTo>
                  <a:pt x="1887313" y="1380660"/>
                </a:lnTo>
                <a:lnTo>
                  <a:pt x="1915565" y="1408912"/>
                </a:lnTo>
                <a:lnTo>
                  <a:pt x="1943817" y="1380660"/>
                </a:lnTo>
                <a:close/>
                <a:moveTo>
                  <a:pt x="777176" y="1352408"/>
                </a:moveTo>
                <a:lnTo>
                  <a:pt x="748925" y="1380660"/>
                </a:lnTo>
                <a:lnTo>
                  <a:pt x="777176" y="1408912"/>
                </a:lnTo>
                <a:lnTo>
                  <a:pt x="805428" y="1380660"/>
                </a:lnTo>
                <a:close/>
                <a:moveTo>
                  <a:pt x="256710" y="1352408"/>
                </a:moveTo>
                <a:lnTo>
                  <a:pt x="228459" y="1380660"/>
                </a:lnTo>
                <a:lnTo>
                  <a:pt x="256710" y="1408912"/>
                </a:lnTo>
                <a:lnTo>
                  <a:pt x="284962" y="1380660"/>
                </a:lnTo>
                <a:close/>
                <a:moveTo>
                  <a:pt x="2436031" y="1352408"/>
                </a:moveTo>
                <a:lnTo>
                  <a:pt x="2407779" y="1380660"/>
                </a:lnTo>
                <a:lnTo>
                  <a:pt x="2436031" y="1408911"/>
                </a:lnTo>
                <a:lnTo>
                  <a:pt x="2464283" y="1380660"/>
                </a:lnTo>
                <a:close/>
                <a:moveTo>
                  <a:pt x="2540124" y="1352408"/>
                </a:moveTo>
                <a:lnTo>
                  <a:pt x="2511873" y="1380660"/>
                </a:lnTo>
                <a:lnTo>
                  <a:pt x="2540124" y="1408911"/>
                </a:lnTo>
                <a:lnTo>
                  <a:pt x="2568376" y="1380660"/>
                </a:lnTo>
                <a:close/>
                <a:moveTo>
                  <a:pt x="152617" y="1352408"/>
                </a:moveTo>
                <a:lnTo>
                  <a:pt x="124365" y="1380660"/>
                </a:lnTo>
                <a:lnTo>
                  <a:pt x="152617" y="1408911"/>
                </a:lnTo>
                <a:lnTo>
                  <a:pt x="180869" y="1380660"/>
                </a:lnTo>
                <a:close/>
                <a:moveTo>
                  <a:pt x="360804" y="1352408"/>
                </a:moveTo>
                <a:lnTo>
                  <a:pt x="332552" y="1380660"/>
                </a:lnTo>
                <a:lnTo>
                  <a:pt x="360804" y="1408911"/>
                </a:lnTo>
                <a:lnTo>
                  <a:pt x="389055" y="1380659"/>
                </a:lnTo>
                <a:close/>
                <a:moveTo>
                  <a:pt x="2331937" y="1352408"/>
                </a:moveTo>
                <a:lnTo>
                  <a:pt x="2303686" y="1380659"/>
                </a:lnTo>
                <a:lnTo>
                  <a:pt x="2331938" y="1408911"/>
                </a:lnTo>
                <a:lnTo>
                  <a:pt x="2360189" y="1380660"/>
                </a:lnTo>
                <a:close/>
                <a:moveTo>
                  <a:pt x="2227844" y="1352408"/>
                </a:moveTo>
                <a:lnTo>
                  <a:pt x="2199592" y="1380660"/>
                </a:lnTo>
                <a:lnTo>
                  <a:pt x="2227844" y="1408911"/>
                </a:lnTo>
                <a:lnTo>
                  <a:pt x="2256096" y="1380659"/>
                </a:lnTo>
                <a:close/>
                <a:moveTo>
                  <a:pt x="464897" y="1352408"/>
                </a:moveTo>
                <a:lnTo>
                  <a:pt x="436646" y="1380659"/>
                </a:lnTo>
                <a:lnTo>
                  <a:pt x="464897" y="1408911"/>
                </a:lnTo>
                <a:lnTo>
                  <a:pt x="493149" y="1380660"/>
                </a:lnTo>
                <a:close/>
                <a:moveTo>
                  <a:pt x="1294324" y="1349090"/>
                </a:moveTo>
                <a:lnTo>
                  <a:pt x="1266072" y="1377341"/>
                </a:lnTo>
                <a:lnTo>
                  <a:pt x="1294324" y="1405593"/>
                </a:lnTo>
                <a:lnTo>
                  <a:pt x="1322576" y="1377342"/>
                </a:lnTo>
                <a:close/>
                <a:moveTo>
                  <a:pt x="1398418" y="1349090"/>
                </a:moveTo>
                <a:lnTo>
                  <a:pt x="1370166" y="1377341"/>
                </a:lnTo>
                <a:lnTo>
                  <a:pt x="1398417" y="1405593"/>
                </a:lnTo>
                <a:lnTo>
                  <a:pt x="1426669" y="1377341"/>
                </a:lnTo>
                <a:close/>
                <a:moveTo>
                  <a:pt x="1502511" y="1349090"/>
                </a:moveTo>
                <a:lnTo>
                  <a:pt x="1474259" y="1377341"/>
                </a:lnTo>
                <a:lnTo>
                  <a:pt x="1502511" y="1405593"/>
                </a:lnTo>
                <a:lnTo>
                  <a:pt x="1530762" y="1377341"/>
                </a:lnTo>
                <a:close/>
                <a:moveTo>
                  <a:pt x="1190231" y="1349090"/>
                </a:moveTo>
                <a:lnTo>
                  <a:pt x="1161979" y="1377341"/>
                </a:lnTo>
                <a:lnTo>
                  <a:pt x="1190231" y="1405593"/>
                </a:lnTo>
                <a:lnTo>
                  <a:pt x="1218482" y="1377341"/>
                </a:lnTo>
                <a:close/>
                <a:moveTo>
                  <a:pt x="1606604" y="1349090"/>
                </a:moveTo>
                <a:lnTo>
                  <a:pt x="1578352" y="1377341"/>
                </a:lnTo>
                <a:lnTo>
                  <a:pt x="1606604" y="1405593"/>
                </a:lnTo>
                <a:lnTo>
                  <a:pt x="1634856" y="1377341"/>
                </a:lnTo>
                <a:close/>
                <a:moveTo>
                  <a:pt x="1086137" y="1349090"/>
                </a:moveTo>
                <a:lnTo>
                  <a:pt x="1057886" y="1377341"/>
                </a:lnTo>
                <a:lnTo>
                  <a:pt x="1086137" y="1405593"/>
                </a:lnTo>
                <a:lnTo>
                  <a:pt x="1114389" y="1377341"/>
                </a:lnTo>
                <a:close/>
                <a:moveTo>
                  <a:pt x="1037414" y="1300366"/>
                </a:moveTo>
                <a:lnTo>
                  <a:pt x="1009162" y="1328617"/>
                </a:lnTo>
                <a:lnTo>
                  <a:pt x="1034091" y="1353546"/>
                </a:lnTo>
                <a:lnTo>
                  <a:pt x="1062343" y="1325295"/>
                </a:lnTo>
                <a:close/>
                <a:moveTo>
                  <a:pt x="1655328" y="1300366"/>
                </a:moveTo>
                <a:lnTo>
                  <a:pt x="1630399" y="1325295"/>
                </a:lnTo>
                <a:lnTo>
                  <a:pt x="1658651" y="1353546"/>
                </a:lnTo>
                <a:lnTo>
                  <a:pt x="1683580" y="1328617"/>
                </a:lnTo>
                <a:close/>
                <a:moveTo>
                  <a:pt x="2071705" y="1300362"/>
                </a:moveTo>
                <a:lnTo>
                  <a:pt x="2043453" y="1328614"/>
                </a:lnTo>
                <a:lnTo>
                  <a:pt x="2071705" y="1356865"/>
                </a:lnTo>
                <a:lnTo>
                  <a:pt x="2099956" y="1328614"/>
                </a:lnTo>
                <a:close/>
                <a:moveTo>
                  <a:pt x="621037" y="1300362"/>
                </a:moveTo>
                <a:lnTo>
                  <a:pt x="592785" y="1328614"/>
                </a:lnTo>
                <a:lnTo>
                  <a:pt x="621037" y="1356865"/>
                </a:lnTo>
                <a:lnTo>
                  <a:pt x="649288" y="1328613"/>
                </a:lnTo>
                <a:close/>
                <a:moveTo>
                  <a:pt x="1863518" y="1300362"/>
                </a:moveTo>
                <a:lnTo>
                  <a:pt x="1835267" y="1328613"/>
                </a:lnTo>
                <a:lnTo>
                  <a:pt x="1863518" y="1356865"/>
                </a:lnTo>
                <a:lnTo>
                  <a:pt x="1891770" y="1328613"/>
                </a:lnTo>
                <a:close/>
                <a:moveTo>
                  <a:pt x="516943" y="1300362"/>
                </a:moveTo>
                <a:lnTo>
                  <a:pt x="488692" y="1328613"/>
                </a:lnTo>
                <a:lnTo>
                  <a:pt x="516943" y="1356865"/>
                </a:lnTo>
                <a:lnTo>
                  <a:pt x="545195" y="1328613"/>
                </a:lnTo>
                <a:close/>
                <a:moveTo>
                  <a:pt x="829223" y="1300362"/>
                </a:moveTo>
                <a:lnTo>
                  <a:pt x="800971" y="1328613"/>
                </a:lnTo>
                <a:lnTo>
                  <a:pt x="829223" y="1356865"/>
                </a:lnTo>
                <a:lnTo>
                  <a:pt x="857475" y="1328613"/>
                </a:lnTo>
                <a:close/>
                <a:moveTo>
                  <a:pt x="2175798" y="1300362"/>
                </a:moveTo>
                <a:lnTo>
                  <a:pt x="2147546" y="1328613"/>
                </a:lnTo>
                <a:lnTo>
                  <a:pt x="2175798" y="1356865"/>
                </a:lnTo>
                <a:lnTo>
                  <a:pt x="2204050" y="1328613"/>
                </a:lnTo>
                <a:close/>
                <a:moveTo>
                  <a:pt x="1967612" y="1300362"/>
                </a:moveTo>
                <a:lnTo>
                  <a:pt x="1939360" y="1328613"/>
                </a:lnTo>
                <a:lnTo>
                  <a:pt x="1967611" y="1356865"/>
                </a:lnTo>
                <a:lnTo>
                  <a:pt x="1995863" y="1328613"/>
                </a:lnTo>
                <a:close/>
                <a:moveTo>
                  <a:pt x="1759425" y="1300362"/>
                </a:moveTo>
                <a:lnTo>
                  <a:pt x="1731169" y="1328617"/>
                </a:lnTo>
                <a:lnTo>
                  <a:pt x="1759421" y="1356869"/>
                </a:lnTo>
                <a:lnTo>
                  <a:pt x="1787677" y="1328613"/>
                </a:lnTo>
                <a:close/>
                <a:moveTo>
                  <a:pt x="933316" y="1300362"/>
                </a:moveTo>
                <a:lnTo>
                  <a:pt x="905065" y="1328613"/>
                </a:lnTo>
                <a:lnTo>
                  <a:pt x="933320" y="1356869"/>
                </a:lnTo>
                <a:lnTo>
                  <a:pt x="961572" y="1328617"/>
                </a:lnTo>
                <a:close/>
                <a:moveTo>
                  <a:pt x="725130" y="1300362"/>
                </a:moveTo>
                <a:lnTo>
                  <a:pt x="696878" y="1328613"/>
                </a:lnTo>
                <a:lnTo>
                  <a:pt x="725130" y="1356865"/>
                </a:lnTo>
                <a:lnTo>
                  <a:pt x="753381" y="1328613"/>
                </a:lnTo>
                <a:close/>
                <a:moveTo>
                  <a:pt x="2592171" y="1300362"/>
                </a:moveTo>
                <a:lnTo>
                  <a:pt x="2563919" y="1328613"/>
                </a:lnTo>
                <a:lnTo>
                  <a:pt x="2592171" y="1356865"/>
                </a:lnTo>
                <a:lnTo>
                  <a:pt x="2620423" y="1328613"/>
                </a:lnTo>
                <a:close/>
                <a:moveTo>
                  <a:pt x="100570" y="1300362"/>
                </a:moveTo>
                <a:lnTo>
                  <a:pt x="72319" y="1328613"/>
                </a:lnTo>
                <a:lnTo>
                  <a:pt x="100571" y="1356865"/>
                </a:lnTo>
                <a:lnTo>
                  <a:pt x="128822" y="1328613"/>
                </a:lnTo>
                <a:close/>
                <a:moveTo>
                  <a:pt x="204663" y="1300361"/>
                </a:moveTo>
                <a:lnTo>
                  <a:pt x="176412" y="1328613"/>
                </a:lnTo>
                <a:lnTo>
                  <a:pt x="204664" y="1356865"/>
                </a:lnTo>
                <a:lnTo>
                  <a:pt x="232915" y="1328613"/>
                </a:lnTo>
                <a:close/>
                <a:moveTo>
                  <a:pt x="2279891" y="1300361"/>
                </a:moveTo>
                <a:lnTo>
                  <a:pt x="2251639" y="1328613"/>
                </a:lnTo>
                <a:lnTo>
                  <a:pt x="2279891" y="1356864"/>
                </a:lnTo>
                <a:lnTo>
                  <a:pt x="2308142" y="1328613"/>
                </a:lnTo>
                <a:close/>
                <a:moveTo>
                  <a:pt x="2488078" y="1300361"/>
                </a:moveTo>
                <a:lnTo>
                  <a:pt x="2459826" y="1328613"/>
                </a:lnTo>
                <a:lnTo>
                  <a:pt x="2488078" y="1356865"/>
                </a:lnTo>
                <a:lnTo>
                  <a:pt x="2516329" y="1328613"/>
                </a:lnTo>
                <a:close/>
                <a:moveTo>
                  <a:pt x="412851" y="1300361"/>
                </a:moveTo>
                <a:lnTo>
                  <a:pt x="384599" y="1328613"/>
                </a:lnTo>
                <a:lnTo>
                  <a:pt x="412851" y="1356864"/>
                </a:lnTo>
                <a:lnTo>
                  <a:pt x="441102" y="1328613"/>
                </a:lnTo>
                <a:close/>
                <a:moveTo>
                  <a:pt x="308757" y="1300361"/>
                </a:moveTo>
                <a:lnTo>
                  <a:pt x="280505" y="1328613"/>
                </a:lnTo>
                <a:lnTo>
                  <a:pt x="308757" y="1356865"/>
                </a:lnTo>
                <a:lnTo>
                  <a:pt x="337009" y="1328613"/>
                </a:lnTo>
                <a:close/>
                <a:moveTo>
                  <a:pt x="2383984" y="1300361"/>
                </a:moveTo>
                <a:lnTo>
                  <a:pt x="2355732" y="1328613"/>
                </a:lnTo>
                <a:lnTo>
                  <a:pt x="2383984" y="1356865"/>
                </a:lnTo>
                <a:lnTo>
                  <a:pt x="2412236" y="1328613"/>
                </a:lnTo>
                <a:close/>
                <a:moveTo>
                  <a:pt x="1242277" y="1297043"/>
                </a:moveTo>
                <a:lnTo>
                  <a:pt x="1214026" y="1325295"/>
                </a:lnTo>
                <a:lnTo>
                  <a:pt x="1242277" y="1353546"/>
                </a:lnTo>
                <a:lnTo>
                  <a:pt x="1270529" y="1325295"/>
                </a:lnTo>
                <a:close/>
                <a:moveTo>
                  <a:pt x="1450464" y="1297043"/>
                </a:moveTo>
                <a:lnTo>
                  <a:pt x="1422213" y="1325295"/>
                </a:lnTo>
                <a:lnTo>
                  <a:pt x="1450464" y="1353546"/>
                </a:lnTo>
                <a:lnTo>
                  <a:pt x="1478716" y="1325295"/>
                </a:lnTo>
                <a:close/>
                <a:moveTo>
                  <a:pt x="1554557" y="1297043"/>
                </a:moveTo>
                <a:lnTo>
                  <a:pt x="1526306" y="1325295"/>
                </a:lnTo>
                <a:lnTo>
                  <a:pt x="1554557" y="1353546"/>
                </a:lnTo>
                <a:lnTo>
                  <a:pt x="1582809" y="1325294"/>
                </a:lnTo>
                <a:close/>
                <a:moveTo>
                  <a:pt x="1346371" y="1297043"/>
                </a:moveTo>
                <a:lnTo>
                  <a:pt x="1318119" y="1325295"/>
                </a:lnTo>
                <a:lnTo>
                  <a:pt x="1346371" y="1353547"/>
                </a:lnTo>
                <a:lnTo>
                  <a:pt x="1374623" y="1325295"/>
                </a:lnTo>
                <a:close/>
                <a:moveTo>
                  <a:pt x="1138184" y="1297043"/>
                </a:moveTo>
                <a:lnTo>
                  <a:pt x="1109933" y="1325294"/>
                </a:lnTo>
                <a:lnTo>
                  <a:pt x="1138184" y="1353546"/>
                </a:lnTo>
                <a:lnTo>
                  <a:pt x="1166436" y="1325295"/>
                </a:lnTo>
                <a:close/>
                <a:moveTo>
                  <a:pt x="1603281" y="1248319"/>
                </a:moveTo>
                <a:lnTo>
                  <a:pt x="1578352" y="1273248"/>
                </a:lnTo>
                <a:lnTo>
                  <a:pt x="1606604" y="1301500"/>
                </a:lnTo>
                <a:lnTo>
                  <a:pt x="1631533" y="1276571"/>
                </a:lnTo>
                <a:close/>
                <a:moveTo>
                  <a:pt x="1089460" y="1248319"/>
                </a:moveTo>
                <a:lnTo>
                  <a:pt x="1061209" y="1276571"/>
                </a:lnTo>
                <a:lnTo>
                  <a:pt x="1086138" y="1301500"/>
                </a:lnTo>
                <a:lnTo>
                  <a:pt x="1114389" y="1273248"/>
                </a:lnTo>
                <a:close/>
                <a:moveTo>
                  <a:pt x="464897" y="1248315"/>
                </a:moveTo>
                <a:lnTo>
                  <a:pt x="436645" y="1276567"/>
                </a:lnTo>
                <a:lnTo>
                  <a:pt x="464897" y="1304818"/>
                </a:lnTo>
                <a:lnTo>
                  <a:pt x="493148" y="1276567"/>
                </a:lnTo>
                <a:close/>
                <a:moveTo>
                  <a:pt x="2123752" y="1248315"/>
                </a:moveTo>
                <a:lnTo>
                  <a:pt x="2095500" y="1276567"/>
                </a:lnTo>
                <a:lnTo>
                  <a:pt x="2123751" y="1304819"/>
                </a:lnTo>
                <a:lnTo>
                  <a:pt x="2152003" y="1276567"/>
                </a:lnTo>
                <a:close/>
                <a:moveTo>
                  <a:pt x="2227845" y="1248315"/>
                </a:moveTo>
                <a:lnTo>
                  <a:pt x="2199593" y="1276567"/>
                </a:lnTo>
                <a:lnTo>
                  <a:pt x="2227845" y="1304818"/>
                </a:lnTo>
                <a:lnTo>
                  <a:pt x="2256096" y="1276567"/>
                </a:lnTo>
                <a:close/>
                <a:moveTo>
                  <a:pt x="2019658" y="1248315"/>
                </a:moveTo>
                <a:lnTo>
                  <a:pt x="1991406" y="1276567"/>
                </a:lnTo>
                <a:lnTo>
                  <a:pt x="2019658" y="1304819"/>
                </a:lnTo>
                <a:lnTo>
                  <a:pt x="2047910" y="1276567"/>
                </a:lnTo>
                <a:close/>
                <a:moveTo>
                  <a:pt x="985363" y="1248315"/>
                </a:moveTo>
                <a:lnTo>
                  <a:pt x="957111" y="1276567"/>
                </a:lnTo>
                <a:lnTo>
                  <a:pt x="985367" y="1304822"/>
                </a:lnTo>
                <a:lnTo>
                  <a:pt x="1013619" y="1276571"/>
                </a:lnTo>
                <a:close/>
                <a:moveTo>
                  <a:pt x="673083" y="1248315"/>
                </a:moveTo>
                <a:lnTo>
                  <a:pt x="644832" y="1276567"/>
                </a:lnTo>
                <a:lnTo>
                  <a:pt x="673083" y="1304818"/>
                </a:lnTo>
                <a:lnTo>
                  <a:pt x="701335" y="1276567"/>
                </a:lnTo>
                <a:close/>
                <a:moveTo>
                  <a:pt x="1915565" y="1248315"/>
                </a:moveTo>
                <a:lnTo>
                  <a:pt x="1887313" y="1276567"/>
                </a:lnTo>
                <a:lnTo>
                  <a:pt x="1915565" y="1304819"/>
                </a:lnTo>
                <a:lnTo>
                  <a:pt x="1943817" y="1276567"/>
                </a:lnTo>
                <a:close/>
                <a:moveTo>
                  <a:pt x="777176" y="1248315"/>
                </a:moveTo>
                <a:lnTo>
                  <a:pt x="748925" y="1276567"/>
                </a:lnTo>
                <a:lnTo>
                  <a:pt x="777176" y="1304818"/>
                </a:lnTo>
                <a:lnTo>
                  <a:pt x="805428" y="1276567"/>
                </a:lnTo>
                <a:close/>
                <a:moveTo>
                  <a:pt x="568990" y="1248315"/>
                </a:moveTo>
                <a:lnTo>
                  <a:pt x="540738" y="1276567"/>
                </a:lnTo>
                <a:lnTo>
                  <a:pt x="568990" y="1304819"/>
                </a:lnTo>
                <a:lnTo>
                  <a:pt x="597242" y="1276567"/>
                </a:lnTo>
                <a:close/>
                <a:moveTo>
                  <a:pt x="1707379" y="1248315"/>
                </a:moveTo>
                <a:lnTo>
                  <a:pt x="1679123" y="1276571"/>
                </a:lnTo>
                <a:lnTo>
                  <a:pt x="1707375" y="1304823"/>
                </a:lnTo>
                <a:lnTo>
                  <a:pt x="1735630" y="1276567"/>
                </a:lnTo>
                <a:close/>
                <a:moveTo>
                  <a:pt x="1811472" y="1248315"/>
                </a:moveTo>
                <a:lnTo>
                  <a:pt x="1783220" y="1276567"/>
                </a:lnTo>
                <a:lnTo>
                  <a:pt x="1811472" y="1304818"/>
                </a:lnTo>
                <a:lnTo>
                  <a:pt x="1839723" y="1276567"/>
                </a:lnTo>
                <a:close/>
                <a:moveTo>
                  <a:pt x="152617" y="1248315"/>
                </a:moveTo>
                <a:lnTo>
                  <a:pt x="124365" y="1276567"/>
                </a:lnTo>
                <a:lnTo>
                  <a:pt x="152617" y="1304818"/>
                </a:lnTo>
                <a:lnTo>
                  <a:pt x="180869" y="1276567"/>
                </a:lnTo>
                <a:close/>
                <a:moveTo>
                  <a:pt x="881270" y="1248315"/>
                </a:moveTo>
                <a:lnTo>
                  <a:pt x="853018" y="1276567"/>
                </a:lnTo>
                <a:lnTo>
                  <a:pt x="881270" y="1304818"/>
                </a:lnTo>
                <a:lnTo>
                  <a:pt x="909521" y="1276567"/>
                </a:lnTo>
                <a:close/>
                <a:moveTo>
                  <a:pt x="2644218" y="1248315"/>
                </a:moveTo>
                <a:lnTo>
                  <a:pt x="2615966" y="1276567"/>
                </a:lnTo>
                <a:lnTo>
                  <a:pt x="2644218" y="1304818"/>
                </a:lnTo>
                <a:lnTo>
                  <a:pt x="2672469" y="1276566"/>
                </a:lnTo>
                <a:close/>
                <a:moveTo>
                  <a:pt x="2540124" y="1248315"/>
                </a:moveTo>
                <a:lnTo>
                  <a:pt x="2511872" y="1276567"/>
                </a:lnTo>
                <a:lnTo>
                  <a:pt x="2540124" y="1304818"/>
                </a:lnTo>
                <a:lnTo>
                  <a:pt x="2568376" y="1276566"/>
                </a:lnTo>
                <a:close/>
                <a:moveTo>
                  <a:pt x="48524" y="1248315"/>
                </a:moveTo>
                <a:lnTo>
                  <a:pt x="20272" y="1276566"/>
                </a:lnTo>
                <a:lnTo>
                  <a:pt x="48524" y="1304818"/>
                </a:lnTo>
                <a:lnTo>
                  <a:pt x="76775" y="1276567"/>
                </a:lnTo>
                <a:close/>
                <a:moveTo>
                  <a:pt x="2331937" y="1248314"/>
                </a:moveTo>
                <a:lnTo>
                  <a:pt x="2303686" y="1276566"/>
                </a:lnTo>
                <a:lnTo>
                  <a:pt x="2331937" y="1304818"/>
                </a:lnTo>
                <a:lnTo>
                  <a:pt x="2360189" y="1276566"/>
                </a:lnTo>
                <a:close/>
                <a:moveTo>
                  <a:pt x="360804" y="1248314"/>
                </a:moveTo>
                <a:lnTo>
                  <a:pt x="332552" y="1276566"/>
                </a:lnTo>
                <a:lnTo>
                  <a:pt x="360804" y="1304818"/>
                </a:lnTo>
                <a:lnTo>
                  <a:pt x="389056" y="1276566"/>
                </a:lnTo>
                <a:close/>
                <a:moveTo>
                  <a:pt x="256710" y="1248314"/>
                </a:moveTo>
                <a:lnTo>
                  <a:pt x="228459" y="1276566"/>
                </a:lnTo>
                <a:lnTo>
                  <a:pt x="256710" y="1304818"/>
                </a:lnTo>
                <a:lnTo>
                  <a:pt x="284962" y="1276566"/>
                </a:lnTo>
                <a:close/>
                <a:moveTo>
                  <a:pt x="2436031" y="1248314"/>
                </a:moveTo>
                <a:lnTo>
                  <a:pt x="2407779" y="1276566"/>
                </a:lnTo>
                <a:lnTo>
                  <a:pt x="2436031" y="1304818"/>
                </a:lnTo>
                <a:lnTo>
                  <a:pt x="2464283" y="1276566"/>
                </a:lnTo>
                <a:close/>
                <a:moveTo>
                  <a:pt x="1398418" y="1244996"/>
                </a:moveTo>
                <a:lnTo>
                  <a:pt x="1370166" y="1273248"/>
                </a:lnTo>
                <a:lnTo>
                  <a:pt x="1398418" y="1301500"/>
                </a:lnTo>
                <a:lnTo>
                  <a:pt x="1426669" y="1273248"/>
                </a:lnTo>
                <a:close/>
                <a:moveTo>
                  <a:pt x="1502511" y="1244996"/>
                </a:moveTo>
                <a:lnTo>
                  <a:pt x="1474259" y="1273248"/>
                </a:lnTo>
                <a:lnTo>
                  <a:pt x="1502511" y="1301500"/>
                </a:lnTo>
                <a:lnTo>
                  <a:pt x="1530762" y="1273248"/>
                </a:lnTo>
                <a:close/>
                <a:moveTo>
                  <a:pt x="1190231" y="1244996"/>
                </a:moveTo>
                <a:lnTo>
                  <a:pt x="1161979" y="1273248"/>
                </a:lnTo>
                <a:lnTo>
                  <a:pt x="1190231" y="1301500"/>
                </a:lnTo>
                <a:lnTo>
                  <a:pt x="1218482" y="1273248"/>
                </a:lnTo>
                <a:close/>
                <a:moveTo>
                  <a:pt x="1294324" y="1244996"/>
                </a:moveTo>
                <a:lnTo>
                  <a:pt x="1266072" y="1273248"/>
                </a:lnTo>
                <a:lnTo>
                  <a:pt x="1294324" y="1301500"/>
                </a:lnTo>
                <a:lnTo>
                  <a:pt x="1322576" y="1273248"/>
                </a:lnTo>
                <a:close/>
                <a:moveTo>
                  <a:pt x="1141507" y="1196273"/>
                </a:moveTo>
                <a:lnTo>
                  <a:pt x="1113255" y="1224524"/>
                </a:lnTo>
                <a:lnTo>
                  <a:pt x="1138184" y="1249453"/>
                </a:lnTo>
                <a:lnTo>
                  <a:pt x="1166436" y="1221202"/>
                </a:lnTo>
                <a:close/>
                <a:moveTo>
                  <a:pt x="1551235" y="1196272"/>
                </a:moveTo>
                <a:lnTo>
                  <a:pt x="1526306" y="1221201"/>
                </a:lnTo>
                <a:lnTo>
                  <a:pt x="1554557" y="1249453"/>
                </a:lnTo>
                <a:lnTo>
                  <a:pt x="1579486" y="1224524"/>
                </a:lnTo>
                <a:close/>
                <a:moveTo>
                  <a:pt x="2175798" y="1196269"/>
                </a:moveTo>
                <a:lnTo>
                  <a:pt x="2147547" y="1224520"/>
                </a:lnTo>
                <a:lnTo>
                  <a:pt x="2175798" y="1252772"/>
                </a:lnTo>
                <a:lnTo>
                  <a:pt x="2204050" y="1224520"/>
                </a:lnTo>
                <a:close/>
                <a:moveTo>
                  <a:pt x="1967612" y="1196269"/>
                </a:moveTo>
                <a:lnTo>
                  <a:pt x="1939360" y="1224520"/>
                </a:lnTo>
                <a:lnTo>
                  <a:pt x="1967611" y="1252772"/>
                </a:lnTo>
                <a:lnTo>
                  <a:pt x="1995863" y="1224520"/>
                </a:lnTo>
                <a:close/>
                <a:moveTo>
                  <a:pt x="725130" y="1196269"/>
                </a:moveTo>
                <a:lnTo>
                  <a:pt x="696878" y="1224520"/>
                </a:lnTo>
                <a:lnTo>
                  <a:pt x="725130" y="1252772"/>
                </a:lnTo>
                <a:lnTo>
                  <a:pt x="753381" y="1224520"/>
                </a:lnTo>
                <a:close/>
                <a:moveTo>
                  <a:pt x="516943" y="1196269"/>
                </a:moveTo>
                <a:lnTo>
                  <a:pt x="488692" y="1224520"/>
                </a:lnTo>
                <a:lnTo>
                  <a:pt x="516943" y="1252772"/>
                </a:lnTo>
                <a:lnTo>
                  <a:pt x="545195" y="1224520"/>
                </a:lnTo>
                <a:close/>
                <a:moveTo>
                  <a:pt x="1037410" y="1196268"/>
                </a:moveTo>
                <a:lnTo>
                  <a:pt x="1009158" y="1224520"/>
                </a:lnTo>
                <a:lnTo>
                  <a:pt x="1037414" y="1252776"/>
                </a:lnTo>
                <a:lnTo>
                  <a:pt x="1065665" y="1224524"/>
                </a:lnTo>
                <a:close/>
                <a:moveTo>
                  <a:pt x="412850" y="1196268"/>
                </a:moveTo>
                <a:lnTo>
                  <a:pt x="384598" y="1224520"/>
                </a:lnTo>
                <a:lnTo>
                  <a:pt x="412850" y="1252772"/>
                </a:lnTo>
                <a:lnTo>
                  <a:pt x="441102" y="1224520"/>
                </a:lnTo>
                <a:close/>
                <a:moveTo>
                  <a:pt x="2279891" y="1196268"/>
                </a:moveTo>
                <a:lnTo>
                  <a:pt x="2251640" y="1224520"/>
                </a:lnTo>
                <a:lnTo>
                  <a:pt x="2279891" y="1252772"/>
                </a:lnTo>
                <a:lnTo>
                  <a:pt x="2308143" y="1224520"/>
                </a:lnTo>
                <a:close/>
                <a:moveTo>
                  <a:pt x="2071705" y="1196268"/>
                </a:moveTo>
                <a:lnTo>
                  <a:pt x="2043453" y="1224520"/>
                </a:lnTo>
                <a:lnTo>
                  <a:pt x="2071705" y="1252772"/>
                </a:lnTo>
                <a:lnTo>
                  <a:pt x="2099956" y="1224520"/>
                </a:lnTo>
                <a:close/>
                <a:moveTo>
                  <a:pt x="1655332" y="1196268"/>
                </a:moveTo>
                <a:lnTo>
                  <a:pt x="1627076" y="1224524"/>
                </a:lnTo>
                <a:lnTo>
                  <a:pt x="1655328" y="1252776"/>
                </a:lnTo>
                <a:lnTo>
                  <a:pt x="1683583" y="1224520"/>
                </a:lnTo>
                <a:close/>
                <a:moveTo>
                  <a:pt x="621037" y="1196268"/>
                </a:moveTo>
                <a:lnTo>
                  <a:pt x="592785" y="1224520"/>
                </a:lnTo>
                <a:lnTo>
                  <a:pt x="621037" y="1252772"/>
                </a:lnTo>
                <a:lnTo>
                  <a:pt x="649288" y="1224520"/>
                </a:lnTo>
                <a:close/>
                <a:moveTo>
                  <a:pt x="1863518" y="1196268"/>
                </a:moveTo>
                <a:lnTo>
                  <a:pt x="1835267" y="1224520"/>
                </a:lnTo>
                <a:lnTo>
                  <a:pt x="1863518" y="1252772"/>
                </a:lnTo>
                <a:lnTo>
                  <a:pt x="1891770" y="1224520"/>
                </a:lnTo>
                <a:close/>
                <a:moveTo>
                  <a:pt x="933316" y="1196268"/>
                </a:moveTo>
                <a:lnTo>
                  <a:pt x="905065" y="1224520"/>
                </a:lnTo>
                <a:lnTo>
                  <a:pt x="933316" y="1252772"/>
                </a:lnTo>
                <a:lnTo>
                  <a:pt x="961568" y="1224520"/>
                </a:lnTo>
                <a:close/>
                <a:moveTo>
                  <a:pt x="1759425" y="1196268"/>
                </a:moveTo>
                <a:lnTo>
                  <a:pt x="1731174" y="1224520"/>
                </a:lnTo>
                <a:lnTo>
                  <a:pt x="1759425" y="1252772"/>
                </a:lnTo>
                <a:lnTo>
                  <a:pt x="1787677" y="1224520"/>
                </a:lnTo>
                <a:close/>
                <a:moveTo>
                  <a:pt x="829223" y="1196268"/>
                </a:moveTo>
                <a:lnTo>
                  <a:pt x="800971" y="1224520"/>
                </a:lnTo>
                <a:lnTo>
                  <a:pt x="829223" y="1252772"/>
                </a:lnTo>
                <a:lnTo>
                  <a:pt x="857475" y="1224520"/>
                </a:lnTo>
                <a:close/>
                <a:moveTo>
                  <a:pt x="100570" y="1196268"/>
                </a:moveTo>
                <a:lnTo>
                  <a:pt x="72319" y="1224520"/>
                </a:lnTo>
                <a:lnTo>
                  <a:pt x="100570" y="1252772"/>
                </a:lnTo>
                <a:lnTo>
                  <a:pt x="128822" y="1224520"/>
                </a:lnTo>
                <a:close/>
                <a:moveTo>
                  <a:pt x="2592171" y="1196268"/>
                </a:moveTo>
                <a:lnTo>
                  <a:pt x="2563919" y="1224520"/>
                </a:lnTo>
                <a:lnTo>
                  <a:pt x="2592171" y="1252771"/>
                </a:lnTo>
                <a:lnTo>
                  <a:pt x="2620423" y="1224520"/>
                </a:lnTo>
                <a:close/>
                <a:moveTo>
                  <a:pt x="204664" y="1196268"/>
                </a:moveTo>
                <a:lnTo>
                  <a:pt x="176412" y="1224520"/>
                </a:lnTo>
                <a:lnTo>
                  <a:pt x="204664" y="1252772"/>
                </a:lnTo>
                <a:lnTo>
                  <a:pt x="232916" y="1224520"/>
                </a:lnTo>
                <a:close/>
                <a:moveTo>
                  <a:pt x="2488077" y="1196268"/>
                </a:moveTo>
                <a:lnTo>
                  <a:pt x="2459825" y="1224520"/>
                </a:lnTo>
                <a:lnTo>
                  <a:pt x="2488078" y="1252772"/>
                </a:lnTo>
                <a:lnTo>
                  <a:pt x="2516329" y="1224520"/>
                </a:lnTo>
                <a:close/>
                <a:moveTo>
                  <a:pt x="2383984" y="1196268"/>
                </a:moveTo>
                <a:lnTo>
                  <a:pt x="2355732" y="1224519"/>
                </a:lnTo>
                <a:lnTo>
                  <a:pt x="2383984" y="1252771"/>
                </a:lnTo>
                <a:lnTo>
                  <a:pt x="2412236" y="1224519"/>
                </a:lnTo>
                <a:close/>
                <a:moveTo>
                  <a:pt x="308757" y="1196268"/>
                </a:moveTo>
                <a:lnTo>
                  <a:pt x="280506" y="1224519"/>
                </a:lnTo>
                <a:lnTo>
                  <a:pt x="308757" y="1252771"/>
                </a:lnTo>
                <a:lnTo>
                  <a:pt x="337009" y="1224519"/>
                </a:lnTo>
                <a:close/>
                <a:moveTo>
                  <a:pt x="1450464" y="1192950"/>
                </a:moveTo>
                <a:lnTo>
                  <a:pt x="1422213" y="1221201"/>
                </a:lnTo>
                <a:lnTo>
                  <a:pt x="1450464" y="1249453"/>
                </a:lnTo>
                <a:lnTo>
                  <a:pt x="1478716" y="1221201"/>
                </a:lnTo>
                <a:close/>
                <a:moveTo>
                  <a:pt x="1346371" y="1192950"/>
                </a:moveTo>
                <a:lnTo>
                  <a:pt x="1318119" y="1221201"/>
                </a:lnTo>
                <a:lnTo>
                  <a:pt x="1346371" y="1249453"/>
                </a:lnTo>
                <a:lnTo>
                  <a:pt x="1374622" y="1221201"/>
                </a:lnTo>
                <a:close/>
                <a:moveTo>
                  <a:pt x="1242277" y="1192949"/>
                </a:moveTo>
                <a:lnTo>
                  <a:pt x="1214026" y="1221201"/>
                </a:lnTo>
                <a:lnTo>
                  <a:pt x="1242277" y="1249453"/>
                </a:lnTo>
                <a:lnTo>
                  <a:pt x="1270529" y="1221201"/>
                </a:lnTo>
                <a:close/>
                <a:moveTo>
                  <a:pt x="1499188" y="1144226"/>
                </a:moveTo>
                <a:lnTo>
                  <a:pt x="1474259" y="1169155"/>
                </a:lnTo>
                <a:lnTo>
                  <a:pt x="1502511" y="1197406"/>
                </a:lnTo>
                <a:lnTo>
                  <a:pt x="1527440" y="1172478"/>
                </a:lnTo>
                <a:close/>
                <a:moveTo>
                  <a:pt x="1193554" y="1144226"/>
                </a:moveTo>
                <a:lnTo>
                  <a:pt x="1165302" y="1172478"/>
                </a:lnTo>
                <a:lnTo>
                  <a:pt x="1190231" y="1197406"/>
                </a:lnTo>
                <a:lnTo>
                  <a:pt x="1218483" y="1169155"/>
                </a:lnTo>
                <a:close/>
                <a:moveTo>
                  <a:pt x="1089456" y="1144222"/>
                </a:moveTo>
                <a:lnTo>
                  <a:pt x="1061205" y="1172474"/>
                </a:lnTo>
                <a:lnTo>
                  <a:pt x="1089460" y="1200729"/>
                </a:lnTo>
                <a:lnTo>
                  <a:pt x="1117712" y="1172478"/>
                </a:lnTo>
                <a:close/>
                <a:moveTo>
                  <a:pt x="2019658" y="1144222"/>
                </a:moveTo>
                <a:lnTo>
                  <a:pt x="1991407" y="1172474"/>
                </a:lnTo>
                <a:lnTo>
                  <a:pt x="2019658" y="1200725"/>
                </a:lnTo>
                <a:lnTo>
                  <a:pt x="2047910" y="1172474"/>
                </a:lnTo>
                <a:close/>
                <a:moveTo>
                  <a:pt x="2227845" y="1144222"/>
                </a:moveTo>
                <a:lnTo>
                  <a:pt x="2199593" y="1172474"/>
                </a:lnTo>
                <a:lnTo>
                  <a:pt x="2227845" y="1200725"/>
                </a:lnTo>
                <a:lnTo>
                  <a:pt x="2256096" y="1172473"/>
                </a:lnTo>
                <a:close/>
                <a:moveTo>
                  <a:pt x="2123751" y="1144222"/>
                </a:moveTo>
                <a:lnTo>
                  <a:pt x="2095500" y="1172473"/>
                </a:lnTo>
                <a:lnTo>
                  <a:pt x="2123751" y="1200725"/>
                </a:lnTo>
                <a:lnTo>
                  <a:pt x="2152003" y="1172474"/>
                </a:lnTo>
                <a:close/>
                <a:moveTo>
                  <a:pt x="1915565" y="1144222"/>
                </a:moveTo>
                <a:lnTo>
                  <a:pt x="1887313" y="1172474"/>
                </a:lnTo>
                <a:lnTo>
                  <a:pt x="1915565" y="1200725"/>
                </a:lnTo>
                <a:lnTo>
                  <a:pt x="1943816" y="1172474"/>
                </a:lnTo>
                <a:close/>
                <a:moveTo>
                  <a:pt x="568990" y="1144222"/>
                </a:moveTo>
                <a:lnTo>
                  <a:pt x="540738" y="1172473"/>
                </a:lnTo>
                <a:lnTo>
                  <a:pt x="568990" y="1200725"/>
                </a:lnTo>
                <a:lnTo>
                  <a:pt x="597242" y="1172473"/>
                </a:lnTo>
                <a:close/>
                <a:moveTo>
                  <a:pt x="673083" y="1144222"/>
                </a:moveTo>
                <a:lnTo>
                  <a:pt x="644831" y="1172473"/>
                </a:lnTo>
                <a:lnTo>
                  <a:pt x="673083" y="1200725"/>
                </a:lnTo>
                <a:lnTo>
                  <a:pt x="701335" y="1172474"/>
                </a:lnTo>
                <a:close/>
                <a:moveTo>
                  <a:pt x="464897" y="1144222"/>
                </a:moveTo>
                <a:lnTo>
                  <a:pt x="436645" y="1172473"/>
                </a:lnTo>
                <a:lnTo>
                  <a:pt x="464897" y="1200725"/>
                </a:lnTo>
                <a:lnTo>
                  <a:pt x="493148" y="1172474"/>
                </a:lnTo>
                <a:close/>
                <a:moveTo>
                  <a:pt x="777177" y="1144222"/>
                </a:moveTo>
                <a:lnTo>
                  <a:pt x="748925" y="1172474"/>
                </a:lnTo>
                <a:lnTo>
                  <a:pt x="777176" y="1200725"/>
                </a:lnTo>
                <a:lnTo>
                  <a:pt x="805428" y="1172473"/>
                </a:lnTo>
                <a:close/>
                <a:moveTo>
                  <a:pt x="881270" y="1144222"/>
                </a:moveTo>
                <a:lnTo>
                  <a:pt x="853018" y="1172473"/>
                </a:lnTo>
                <a:lnTo>
                  <a:pt x="881270" y="1200725"/>
                </a:lnTo>
                <a:lnTo>
                  <a:pt x="909521" y="1172473"/>
                </a:lnTo>
                <a:close/>
                <a:moveTo>
                  <a:pt x="1603285" y="1144222"/>
                </a:moveTo>
                <a:lnTo>
                  <a:pt x="1575030" y="1172478"/>
                </a:lnTo>
                <a:lnTo>
                  <a:pt x="1603281" y="1200729"/>
                </a:lnTo>
                <a:lnTo>
                  <a:pt x="1631537" y="1172473"/>
                </a:lnTo>
                <a:close/>
                <a:moveTo>
                  <a:pt x="1811472" y="1144222"/>
                </a:moveTo>
                <a:lnTo>
                  <a:pt x="1783220" y="1172473"/>
                </a:lnTo>
                <a:lnTo>
                  <a:pt x="1811472" y="1200725"/>
                </a:lnTo>
                <a:lnTo>
                  <a:pt x="1839723" y="1172473"/>
                </a:lnTo>
                <a:close/>
                <a:moveTo>
                  <a:pt x="1707379" y="1144222"/>
                </a:moveTo>
                <a:lnTo>
                  <a:pt x="1679127" y="1172473"/>
                </a:lnTo>
                <a:lnTo>
                  <a:pt x="1707378" y="1200725"/>
                </a:lnTo>
                <a:lnTo>
                  <a:pt x="1735630" y="1172473"/>
                </a:lnTo>
                <a:close/>
                <a:moveTo>
                  <a:pt x="48524" y="1144222"/>
                </a:moveTo>
                <a:lnTo>
                  <a:pt x="20272" y="1172473"/>
                </a:lnTo>
                <a:lnTo>
                  <a:pt x="48524" y="1200725"/>
                </a:lnTo>
                <a:lnTo>
                  <a:pt x="76775" y="1172473"/>
                </a:lnTo>
                <a:close/>
                <a:moveTo>
                  <a:pt x="985363" y="1144222"/>
                </a:moveTo>
                <a:lnTo>
                  <a:pt x="957111" y="1172473"/>
                </a:lnTo>
                <a:lnTo>
                  <a:pt x="985363" y="1200725"/>
                </a:lnTo>
                <a:lnTo>
                  <a:pt x="1013615" y="1172473"/>
                </a:lnTo>
                <a:close/>
                <a:moveTo>
                  <a:pt x="360803" y="1144222"/>
                </a:moveTo>
                <a:lnTo>
                  <a:pt x="332552" y="1172473"/>
                </a:lnTo>
                <a:lnTo>
                  <a:pt x="360803" y="1200725"/>
                </a:lnTo>
                <a:lnTo>
                  <a:pt x="389055" y="1172473"/>
                </a:lnTo>
                <a:close/>
                <a:moveTo>
                  <a:pt x="2331938" y="1144222"/>
                </a:moveTo>
                <a:lnTo>
                  <a:pt x="2303686" y="1172473"/>
                </a:lnTo>
                <a:lnTo>
                  <a:pt x="2331938" y="1200725"/>
                </a:lnTo>
                <a:lnTo>
                  <a:pt x="2360190" y="1172473"/>
                </a:lnTo>
                <a:close/>
                <a:moveTo>
                  <a:pt x="2644217" y="1144221"/>
                </a:moveTo>
                <a:lnTo>
                  <a:pt x="2615966" y="1172473"/>
                </a:lnTo>
                <a:lnTo>
                  <a:pt x="2644217" y="1200725"/>
                </a:lnTo>
                <a:lnTo>
                  <a:pt x="2672469" y="1172473"/>
                </a:lnTo>
                <a:close/>
                <a:moveTo>
                  <a:pt x="2436031" y="1144221"/>
                </a:moveTo>
                <a:lnTo>
                  <a:pt x="2407779" y="1172473"/>
                </a:lnTo>
                <a:lnTo>
                  <a:pt x="2436030" y="1200724"/>
                </a:lnTo>
                <a:lnTo>
                  <a:pt x="2464282" y="1172473"/>
                </a:lnTo>
                <a:close/>
                <a:moveTo>
                  <a:pt x="256711" y="1144221"/>
                </a:moveTo>
                <a:lnTo>
                  <a:pt x="228459" y="1172473"/>
                </a:lnTo>
                <a:lnTo>
                  <a:pt x="256711" y="1200724"/>
                </a:lnTo>
                <a:lnTo>
                  <a:pt x="284962" y="1172473"/>
                </a:lnTo>
                <a:close/>
                <a:moveTo>
                  <a:pt x="152617" y="1144221"/>
                </a:moveTo>
                <a:lnTo>
                  <a:pt x="124365" y="1172473"/>
                </a:lnTo>
                <a:lnTo>
                  <a:pt x="152617" y="1200725"/>
                </a:lnTo>
                <a:lnTo>
                  <a:pt x="180869" y="1172473"/>
                </a:lnTo>
                <a:close/>
                <a:moveTo>
                  <a:pt x="2540124" y="1144221"/>
                </a:moveTo>
                <a:lnTo>
                  <a:pt x="2511872" y="1172473"/>
                </a:lnTo>
                <a:lnTo>
                  <a:pt x="2540124" y="1200725"/>
                </a:lnTo>
                <a:lnTo>
                  <a:pt x="2568376" y="1172473"/>
                </a:lnTo>
                <a:close/>
                <a:moveTo>
                  <a:pt x="1398417" y="1140903"/>
                </a:moveTo>
                <a:lnTo>
                  <a:pt x="1370166" y="1169155"/>
                </a:lnTo>
                <a:lnTo>
                  <a:pt x="1398417" y="1197406"/>
                </a:lnTo>
                <a:lnTo>
                  <a:pt x="1426669" y="1169155"/>
                </a:lnTo>
                <a:close/>
                <a:moveTo>
                  <a:pt x="1294324" y="1140903"/>
                </a:moveTo>
                <a:lnTo>
                  <a:pt x="1266072" y="1169154"/>
                </a:lnTo>
                <a:lnTo>
                  <a:pt x="1294324" y="1197406"/>
                </a:lnTo>
                <a:lnTo>
                  <a:pt x="1322576" y="1169155"/>
                </a:lnTo>
                <a:close/>
                <a:moveTo>
                  <a:pt x="1245600" y="1092179"/>
                </a:moveTo>
                <a:lnTo>
                  <a:pt x="1217349" y="1120431"/>
                </a:lnTo>
                <a:lnTo>
                  <a:pt x="1242278" y="1145360"/>
                </a:lnTo>
                <a:lnTo>
                  <a:pt x="1270529" y="1117108"/>
                </a:lnTo>
                <a:close/>
                <a:moveTo>
                  <a:pt x="1447141" y="1092179"/>
                </a:moveTo>
                <a:lnTo>
                  <a:pt x="1422212" y="1117108"/>
                </a:lnTo>
                <a:lnTo>
                  <a:pt x="1450464" y="1145360"/>
                </a:lnTo>
                <a:lnTo>
                  <a:pt x="1475393" y="1120431"/>
                </a:lnTo>
                <a:close/>
                <a:moveTo>
                  <a:pt x="2071705" y="1092175"/>
                </a:moveTo>
                <a:lnTo>
                  <a:pt x="2043453" y="1120427"/>
                </a:lnTo>
                <a:lnTo>
                  <a:pt x="2071705" y="1148679"/>
                </a:lnTo>
                <a:lnTo>
                  <a:pt x="2099956" y="1120427"/>
                </a:lnTo>
                <a:close/>
                <a:moveTo>
                  <a:pt x="621037" y="1092175"/>
                </a:moveTo>
                <a:lnTo>
                  <a:pt x="592785" y="1120427"/>
                </a:lnTo>
                <a:lnTo>
                  <a:pt x="621036" y="1148678"/>
                </a:lnTo>
                <a:lnTo>
                  <a:pt x="649288" y="1120427"/>
                </a:lnTo>
                <a:close/>
                <a:moveTo>
                  <a:pt x="829223" y="1092175"/>
                </a:moveTo>
                <a:lnTo>
                  <a:pt x="800972" y="1120427"/>
                </a:lnTo>
                <a:lnTo>
                  <a:pt x="829223" y="1148678"/>
                </a:lnTo>
                <a:lnTo>
                  <a:pt x="857475" y="1120427"/>
                </a:lnTo>
                <a:close/>
                <a:moveTo>
                  <a:pt x="1863518" y="1092175"/>
                </a:moveTo>
                <a:lnTo>
                  <a:pt x="1835266" y="1120427"/>
                </a:lnTo>
                <a:lnTo>
                  <a:pt x="1863518" y="1148679"/>
                </a:lnTo>
                <a:lnTo>
                  <a:pt x="1891770" y="1120427"/>
                </a:lnTo>
                <a:close/>
                <a:moveTo>
                  <a:pt x="308757" y="1092175"/>
                </a:moveTo>
                <a:lnTo>
                  <a:pt x="280505" y="1120427"/>
                </a:lnTo>
                <a:lnTo>
                  <a:pt x="308757" y="1148679"/>
                </a:lnTo>
                <a:lnTo>
                  <a:pt x="337008" y="1120427"/>
                </a:lnTo>
                <a:close/>
                <a:moveTo>
                  <a:pt x="1037409" y="1092175"/>
                </a:moveTo>
                <a:lnTo>
                  <a:pt x="1009158" y="1120427"/>
                </a:lnTo>
                <a:lnTo>
                  <a:pt x="1037410" y="1148679"/>
                </a:lnTo>
                <a:lnTo>
                  <a:pt x="1065661" y="1120427"/>
                </a:lnTo>
                <a:close/>
                <a:moveTo>
                  <a:pt x="1551239" y="1092175"/>
                </a:moveTo>
                <a:lnTo>
                  <a:pt x="1522983" y="1120431"/>
                </a:lnTo>
                <a:lnTo>
                  <a:pt x="1551235" y="1148683"/>
                </a:lnTo>
                <a:lnTo>
                  <a:pt x="1579490" y="1120427"/>
                </a:lnTo>
                <a:close/>
                <a:moveTo>
                  <a:pt x="2383985" y="1092175"/>
                </a:moveTo>
                <a:lnTo>
                  <a:pt x="2355733" y="1120427"/>
                </a:lnTo>
                <a:lnTo>
                  <a:pt x="2383984" y="1148679"/>
                </a:lnTo>
                <a:lnTo>
                  <a:pt x="2412236" y="1120427"/>
                </a:lnTo>
                <a:close/>
                <a:moveTo>
                  <a:pt x="2175798" y="1092175"/>
                </a:moveTo>
                <a:lnTo>
                  <a:pt x="2147546" y="1120427"/>
                </a:lnTo>
                <a:lnTo>
                  <a:pt x="2175798" y="1148679"/>
                </a:lnTo>
                <a:lnTo>
                  <a:pt x="2204050" y="1120427"/>
                </a:lnTo>
                <a:close/>
                <a:moveTo>
                  <a:pt x="1967612" y="1092175"/>
                </a:moveTo>
                <a:lnTo>
                  <a:pt x="1939360" y="1120427"/>
                </a:lnTo>
                <a:lnTo>
                  <a:pt x="1967611" y="1148679"/>
                </a:lnTo>
                <a:lnTo>
                  <a:pt x="1995863" y="1120427"/>
                </a:lnTo>
                <a:close/>
                <a:moveTo>
                  <a:pt x="2279892" y="1092175"/>
                </a:moveTo>
                <a:lnTo>
                  <a:pt x="2251640" y="1120427"/>
                </a:lnTo>
                <a:lnTo>
                  <a:pt x="2279891" y="1148678"/>
                </a:lnTo>
                <a:lnTo>
                  <a:pt x="2308143" y="1120427"/>
                </a:lnTo>
                <a:close/>
                <a:moveTo>
                  <a:pt x="1759425" y="1092175"/>
                </a:moveTo>
                <a:lnTo>
                  <a:pt x="1731174" y="1120427"/>
                </a:lnTo>
                <a:lnTo>
                  <a:pt x="1759425" y="1148678"/>
                </a:lnTo>
                <a:lnTo>
                  <a:pt x="1787677" y="1120427"/>
                </a:lnTo>
                <a:close/>
                <a:moveTo>
                  <a:pt x="933316" y="1092175"/>
                </a:moveTo>
                <a:lnTo>
                  <a:pt x="905065" y="1120427"/>
                </a:lnTo>
                <a:lnTo>
                  <a:pt x="933316" y="1148678"/>
                </a:lnTo>
                <a:lnTo>
                  <a:pt x="961568" y="1120427"/>
                </a:lnTo>
                <a:close/>
                <a:moveTo>
                  <a:pt x="516943" y="1092175"/>
                </a:moveTo>
                <a:lnTo>
                  <a:pt x="488692" y="1120427"/>
                </a:lnTo>
                <a:lnTo>
                  <a:pt x="516943" y="1148678"/>
                </a:lnTo>
                <a:lnTo>
                  <a:pt x="545195" y="1120427"/>
                </a:lnTo>
                <a:close/>
                <a:moveTo>
                  <a:pt x="1141503" y="1092175"/>
                </a:moveTo>
                <a:lnTo>
                  <a:pt x="1113251" y="1120427"/>
                </a:lnTo>
                <a:lnTo>
                  <a:pt x="1141507" y="1148683"/>
                </a:lnTo>
                <a:lnTo>
                  <a:pt x="1169759" y="1120431"/>
                </a:lnTo>
                <a:close/>
                <a:moveTo>
                  <a:pt x="412850" y="1092175"/>
                </a:moveTo>
                <a:lnTo>
                  <a:pt x="384598" y="1120427"/>
                </a:lnTo>
                <a:lnTo>
                  <a:pt x="412850" y="1148678"/>
                </a:lnTo>
                <a:lnTo>
                  <a:pt x="441102" y="1120427"/>
                </a:lnTo>
                <a:close/>
                <a:moveTo>
                  <a:pt x="1655332" y="1092175"/>
                </a:moveTo>
                <a:lnTo>
                  <a:pt x="1627080" y="1120427"/>
                </a:lnTo>
                <a:lnTo>
                  <a:pt x="1655332" y="1148678"/>
                </a:lnTo>
                <a:lnTo>
                  <a:pt x="1683584" y="1120427"/>
                </a:lnTo>
                <a:close/>
                <a:moveTo>
                  <a:pt x="725130" y="1092175"/>
                </a:moveTo>
                <a:lnTo>
                  <a:pt x="696878" y="1120427"/>
                </a:lnTo>
                <a:lnTo>
                  <a:pt x="725130" y="1148679"/>
                </a:lnTo>
                <a:lnTo>
                  <a:pt x="753382" y="1120427"/>
                </a:lnTo>
                <a:close/>
                <a:moveTo>
                  <a:pt x="100571" y="1092175"/>
                </a:moveTo>
                <a:lnTo>
                  <a:pt x="72319" y="1120427"/>
                </a:lnTo>
                <a:lnTo>
                  <a:pt x="100570" y="1148678"/>
                </a:lnTo>
                <a:lnTo>
                  <a:pt x="128822" y="1120426"/>
                </a:lnTo>
                <a:close/>
                <a:moveTo>
                  <a:pt x="2592170" y="1092175"/>
                </a:moveTo>
                <a:lnTo>
                  <a:pt x="2563919" y="1120426"/>
                </a:lnTo>
                <a:lnTo>
                  <a:pt x="2592171" y="1148678"/>
                </a:lnTo>
                <a:lnTo>
                  <a:pt x="2620423" y="1120427"/>
                </a:lnTo>
                <a:close/>
                <a:moveTo>
                  <a:pt x="2488077" y="1092174"/>
                </a:moveTo>
                <a:lnTo>
                  <a:pt x="2459826" y="1120426"/>
                </a:lnTo>
                <a:lnTo>
                  <a:pt x="2488077" y="1148678"/>
                </a:lnTo>
                <a:lnTo>
                  <a:pt x="2516329" y="1120426"/>
                </a:lnTo>
                <a:close/>
                <a:moveTo>
                  <a:pt x="204664" y="1092174"/>
                </a:moveTo>
                <a:lnTo>
                  <a:pt x="176412" y="1120426"/>
                </a:lnTo>
                <a:lnTo>
                  <a:pt x="204664" y="1148678"/>
                </a:lnTo>
                <a:lnTo>
                  <a:pt x="232916" y="1120426"/>
                </a:lnTo>
                <a:close/>
                <a:moveTo>
                  <a:pt x="1346371" y="1088856"/>
                </a:moveTo>
                <a:lnTo>
                  <a:pt x="1318119" y="1117108"/>
                </a:lnTo>
                <a:lnTo>
                  <a:pt x="1346371" y="1145359"/>
                </a:lnTo>
                <a:lnTo>
                  <a:pt x="1374622" y="1117108"/>
                </a:lnTo>
                <a:close/>
                <a:moveTo>
                  <a:pt x="1297647" y="1040132"/>
                </a:moveTo>
                <a:lnTo>
                  <a:pt x="1269395" y="1068384"/>
                </a:lnTo>
                <a:lnTo>
                  <a:pt x="1294324" y="1093313"/>
                </a:lnTo>
                <a:lnTo>
                  <a:pt x="1322576" y="1065061"/>
                </a:lnTo>
                <a:close/>
                <a:moveTo>
                  <a:pt x="1395094" y="1040132"/>
                </a:moveTo>
                <a:lnTo>
                  <a:pt x="1370166" y="1065061"/>
                </a:lnTo>
                <a:lnTo>
                  <a:pt x="1398417" y="1093313"/>
                </a:lnTo>
                <a:lnTo>
                  <a:pt x="1423346" y="1068384"/>
                </a:lnTo>
                <a:close/>
                <a:moveTo>
                  <a:pt x="2331938" y="1040129"/>
                </a:moveTo>
                <a:lnTo>
                  <a:pt x="2303686" y="1068380"/>
                </a:lnTo>
                <a:lnTo>
                  <a:pt x="2331938" y="1096632"/>
                </a:lnTo>
                <a:lnTo>
                  <a:pt x="2360190" y="1068380"/>
                </a:lnTo>
                <a:close/>
                <a:moveTo>
                  <a:pt x="1811472" y="1040129"/>
                </a:moveTo>
                <a:lnTo>
                  <a:pt x="1783220" y="1068380"/>
                </a:lnTo>
                <a:lnTo>
                  <a:pt x="1811471" y="1096632"/>
                </a:lnTo>
                <a:lnTo>
                  <a:pt x="1839723" y="1068380"/>
                </a:lnTo>
                <a:close/>
                <a:moveTo>
                  <a:pt x="881270" y="1040129"/>
                </a:moveTo>
                <a:lnTo>
                  <a:pt x="853018" y="1068380"/>
                </a:lnTo>
                <a:lnTo>
                  <a:pt x="881270" y="1096632"/>
                </a:lnTo>
                <a:lnTo>
                  <a:pt x="909521" y="1068380"/>
                </a:lnTo>
                <a:close/>
                <a:moveTo>
                  <a:pt x="2123752" y="1040129"/>
                </a:moveTo>
                <a:lnTo>
                  <a:pt x="2095500" y="1068380"/>
                </a:lnTo>
                <a:lnTo>
                  <a:pt x="2123751" y="1096632"/>
                </a:lnTo>
                <a:lnTo>
                  <a:pt x="2152003" y="1068380"/>
                </a:lnTo>
                <a:close/>
                <a:moveTo>
                  <a:pt x="2019658" y="1040129"/>
                </a:moveTo>
                <a:lnTo>
                  <a:pt x="1991407" y="1068380"/>
                </a:lnTo>
                <a:lnTo>
                  <a:pt x="2019658" y="1096632"/>
                </a:lnTo>
                <a:lnTo>
                  <a:pt x="2047910" y="1068380"/>
                </a:lnTo>
                <a:close/>
                <a:moveTo>
                  <a:pt x="568990" y="1040129"/>
                </a:moveTo>
                <a:lnTo>
                  <a:pt x="540738" y="1068380"/>
                </a:lnTo>
                <a:lnTo>
                  <a:pt x="568990" y="1096632"/>
                </a:lnTo>
                <a:lnTo>
                  <a:pt x="597242" y="1068380"/>
                </a:lnTo>
                <a:close/>
                <a:moveTo>
                  <a:pt x="985363" y="1040129"/>
                </a:moveTo>
                <a:lnTo>
                  <a:pt x="957111" y="1068380"/>
                </a:lnTo>
                <a:lnTo>
                  <a:pt x="985363" y="1096632"/>
                </a:lnTo>
                <a:lnTo>
                  <a:pt x="1013614" y="1068380"/>
                </a:lnTo>
                <a:close/>
                <a:moveTo>
                  <a:pt x="360803" y="1040129"/>
                </a:moveTo>
                <a:lnTo>
                  <a:pt x="332552" y="1068380"/>
                </a:lnTo>
                <a:lnTo>
                  <a:pt x="360803" y="1096632"/>
                </a:lnTo>
                <a:lnTo>
                  <a:pt x="389055" y="1068380"/>
                </a:lnTo>
                <a:close/>
                <a:moveTo>
                  <a:pt x="777176" y="1040129"/>
                </a:moveTo>
                <a:lnTo>
                  <a:pt x="748925" y="1068380"/>
                </a:lnTo>
                <a:lnTo>
                  <a:pt x="777177" y="1096632"/>
                </a:lnTo>
                <a:lnTo>
                  <a:pt x="805428" y="1068380"/>
                </a:lnTo>
                <a:close/>
                <a:moveTo>
                  <a:pt x="673083" y="1040128"/>
                </a:moveTo>
                <a:lnTo>
                  <a:pt x="644832" y="1068380"/>
                </a:lnTo>
                <a:lnTo>
                  <a:pt x="673083" y="1096632"/>
                </a:lnTo>
                <a:lnTo>
                  <a:pt x="701335" y="1068380"/>
                </a:lnTo>
                <a:close/>
                <a:moveTo>
                  <a:pt x="1193550" y="1040128"/>
                </a:moveTo>
                <a:lnTo>
                  <a:pt x="1165298" y="1068380"/>
                </a:lnTo>
                <a:lnTo>
                  <a:pt x="1193554" y="1096636"/>
                </a:lnTo>
                <a:lnTo>
                  <a:pt x="1221805" y="1068384"/>
                </a:lnTo>
                <a:close/>
                <a:moveTo>
                  <a:pt x="1603286" y="1040128"/>
                </a:moveTo>
                <a:lnTo>
                  <a:pt x="1575034" y="1068380"/>
                </a:lnTo>
                <a:lnTo>
                  <a:pt x="1603285" y="1096632"/>
                </a:lnTo>
                <a:lnTo>
                  <a:pt x="1631537" y="1068380"/>
                </a:lnTo>
                <a:close/>
                <a:moveTo>
                  <a:pt x="1707379" y="1040128"/>
                </a:moveTo>
                <a:lnTo>
                  <a:pt x="1679127" y="1068380"/>
                </a:lnTo>
                <a:lnTo>
                  <a:pt x="1707378" y="1096632"/>
                </a:lnTo>
                <a:lnTo>
                  <a:pt x="1735630" y="1068380"/>
                </a:lnTo>
                <a:close/>
                <a:moveTo>
                  <a:pt x="1915565" y="1040128"/>
                </a:moveTo>
                <a:lnTo>
                  <a:pt x="1887313" y="1068380"/>
                </a:lnTo>
                <a:lnTo>
                  <a:pt x="1915565" y="1096632"/>
                </a:lnTo>
                <a:lnTo>
                  <a:pt x="1943817" y="1068380"/>
                </a:lnTo>
                <a:close/>
                <a:moveTo>
                  <a:pt x="256710" y="1040128"/>
                </a:moveTo>
                <a:lnTo>
                  <a:pt x="228458" y="1068380"/>
                </a:lnTo>
                <a:lnTo>
                  <a:pt x="256710" y="1096632"/>
                </a:lnTo>
                <a:lnTo>
                  <a:pt x="284962" y="1068380"/>
                </a:lnTo>
                <a:close/>
                <a:moveTo>
                  <a:pt x="2436031" y="1040128"/>
                </a:moveTo>
                <a:lnTo>
                  <a:pt x="2407780" y="1068380"/>
                </a:lnTo>
                <a:lnTo>
                  <a:pt x="2436031" y="1096632"/>
                </a:lnTo>
                <a:lnTo>
                  <a:pt x="2464283" y="1068380"/>
                </a:lnTo>
                <a:close/>
                <a:moveTo>
                  <a:pt x="2227845" y="1040128"/>
                </a:moveTo>
                <a:lnTo>
                  <a:pt x="2199593" y="1068380"/>
                </a:lnTo>
                <a:lnTo>
                  <a:pt x="2227845" y="1096632"/>
                </a:lnTo>
                <a:lnTo>
                  <a:pt x="2256096" y="1068380"/>
                </a:lnTo>
                <a:close/>
                <a:moveTo>
                  <a:pt x="1499192" y="1040128"/>
                </a:moveTo>
                <a:lnTo>
                  <a:pt x="1470936" y="1068384"/>
                </a:lnTo>
                <a:lnTo>
                  <a:pt x="1499188" y="1096636"/>
                </a:lnTo>
                <a:lnTo>
                  <a:pt x="1527444" y="1068380"/>
                </a:lnTo>
                <a:close/>
                <a:moveTo>
                  <a:pt x="464897" y="1040128"/>
                </a:moveTo>
                <a:lnTo>
                  <a:pt x="436645" y="1068380"/>
                </a:lnTo>
                <a:lnTo>
                  <a:pt x="464897" y="1096632"/>
                </a:lnTo>
                <a:lnTo>
                  <a:pt x="493148" y="1068380"/>
                </a:lnTo>
                <a:close/>
                <a:moveTo>
                  <a:pt x="1089456" y="1040128"/>
                </a:moveTo>
                <a:lnTo>
                  <a:pt x="1061204" y="1068380"/>
                </a:lnTo>
                <a:lnTo>
                  <a:pt x="1089456" y="1096632"/>
                </a:lnTo>
                <a:lnTo>
                  <a:pt x="1117708" y="1068380"/>
                </a:lnTo>
                <a:close/>
                <a:moveTo>
                  <a:pt x="2540124" y="1040128"/>
                </a:moveTo>
                <a:lnTo>
                  <a:pt x="2511872" y="1068380"/>
                </a:lnTo>
                <a:lnTo>
                  <a:pt x="2540124" y="1096631"/>
                </a:lnTo>
                <a:lnTo>
                  <a:pt x="2568375" y="1068379"/>
                </a:lnTo>
                <a:close/>
                <a:moveTo>
                  <a:pt x="152617" y="1040128"/>
                </a:moveTo>
                <a:lnTo>
                  <a:pt x="124366" y="1068379"/>
                </a:lnTo>
                <a:lnTo>
                  <a:pt x="152618" y="1096631"/>
                </a:lnTo>
                <a:lnTo>
                  <a:pt x="180869" y="1068380"/>
                </a:lnTo>
                <a:close/>
                <a:moveTo>
                  <a:pt x="48524" y="1040128"/>
                </a:moveTo>
                <a:lnTo>
                  <a:pt x="20272" y="1068380"/>
                </a:lnTo>
                <a:lnTo>
                  <a:pt x="48524" y="1096632"/>
                </a:lnTo>
                <a:lnTo>
                  <a:pt x="76776" y="1068380"/>
                </a:lnTo>
                <a:close/>
                <a:moveTo>
                  <a:pt x="2644217" y="1040128"/>
                </a:moveTo>
                <a:lnTo>
                  <a:pt x="2615966" y="1068380"/>
                </a:lnTo>
                <a:lnTo>
                  <a:pt x="2644218" y="1096632"/>
                </a:lnTo>
                <a:lnTo>
                  <a:pt x="2672469" y="1068380"/>
                </a:lnTo>
                <a:close/>
                <a:moveTo>
                  <a:pt x="1346371" y="991409"/>
                </a:moveTo>
                <a:lnTo>
                  <a:pt x="1321442" y="1016338"/>
                </a:lnTo>
                <a:lnTo>
                  <a:pt x="1346371" y="1041266"/>
                </a:lnTo>
                <a:lnTo>
                  <a:pt x="1371300" y="1016338"/>
                </a:lnTo>
                <a:close/>
                <a:moveTo>
                  <a:pt x="933316" y="988082"/>
                </a:moveTo>
                <a:lnTo>
                  <a:pt x="905065" y="1016334"/>
                </a:lnTo>
                <a:lnTo>
                  <a:pt x="933316" y="1044585"/>
                </a:lnTo>
                <a:lnTo>
                  <a:pt x="961568" y="1016334"/>
                </a:lnTo>
                <a:close/>
                <a:moveTo>
                  <a:pt x="725130" y="988082"/>
                </a:moveTo>
                <a:lnTo>
                  <a:pt x="696878" y="1016334"/>
                </a:lnTo>
                <a:lnTo>
                  <a:pt x="725130" y="1044585"/>
                </a:lnTo>
                <a:lnTo>
                  <a:pt x="753381" y="1016334"/>
                </a:lnTo>
                <a:close/>
                <a:moveTo>
                  <a:pt x="1759425" y="988082"/>
                </a:moveTo>
                <a:lnTo>
                  <a:pt x="1731173" y="1016334"/>
                </a:lnTo>
                <a:lnTo>
                  <a:pt x="1759425" y="1044585"/>
                </a:lnTo>
                <a:lnTo>
                  <a:pt x="1787677" y="1016334"/>
                </a:lnTo>
                <a:close/>
                <a:moveTo>
                  <a:pt x="1967611" y="988082"/>
                </a:moveTo>
                <a:lnTo>
                  <a:pt x="1939360" y="1016333"/>
                </a:lnTo>
                <a:lnTo>
                  <a:pt x="1967612" y="1044585"/>
                </a:lnTo>
                <a:lnTo>
                  <a:pt x="1995863" y="1016334"/>
                </a:lnTo>
                <a:close/>
                <a:moveTo>
                  <a:pt x="1655332" y="988082"/>
                </a:moveTo>
                <a:lnTo>
                  <a:pt x="1627080" y="1016334"/>
                </a:lnTo>
                <a:lnTo>
                  <a:pt x="1655332" y="1044585"/>
                </a:lnTo>
                <a:lnTo>
                  <a:pt x="1683584" y="1016334"/>
                </a:lnTo>
                <a:close/>
                <a:moveTo>
                  <a:pt x="204664" y="988082"/>
                </a:moveTo>
                <a:lnTo>
                  <a:pt x="176412" y="1016334"/>
                </a:lnTo>
                <a:lnTo>
                  <a:pt x="204663" y="1044585"/>
                </a:lnTo>
                <a:lnTo>
                  <a:pt x="232915" y="1016333"/>
                </a:lnTo>
                <a:close/>
                <a:moveTo>
                  <a:pt x="1245596" y="988082"/>
                </a:moveTo>
                <a:lnTo>
                  <a:pt x="1217345" y="1016333"/>
                </a:lnTo>
                <a:lnTo>
                  <a:pt x="1245600" y="1044589"/>
                </a:lnTo>
                <a:lnTo>
                  <a:pt x="1273852" y="1016338"/>
                </a:lnTo>
                <a:close/>
                <a:moveTo>
                  <a:pt x="2488078" y="988082"/>
                </a:moveTo>
                <a:lnTo>
                  <a:pt x="2459826" y="1016333"/>
                </a:lnTo>
                <a:lnTo>
                  <a:pt x="2488078" y="1044585"/>
                </a:lnTo>
                <a:lnTo>
                  <a:pt x="2516329" y="1016334"/>
                </a:lnTo>
                <a:close/>
                <a:moveTo>
                  <a:pt x="2383985" y="988082"/>
                </a:moveTo>
                <a:lnTo>
                  <a:pt x="2355733" y="1016334"/>
                </a:lnTo>
                <a:lnTo>
                  <a:pt x="2383985" y="1044585"/>
                </a:lnTo>
                <a:lnTo>
                  <a:pt x="2412236" y="1016333"/>
                </a:lnTo>
                <a:close/>
                <a:moveTo>
                  <a:pt x="2279891" y="988082"/>
                </a:moveTo>
                <a:lnTo>
                  <a:pt x="2251640" y="1016334"/>
                </a:lnTo>
                <a:lnTo>
                  <a:pt x="2279891" y="1044585"/>
                </a:lnTo>
                <a:lnTo>
                  <a:pt x="2308143" y="1016334"/>
                </a:lnTo>
                <a:close/>
                <a:moveTo>
                  <a:pt x="1863518" y="988082"/>
                </a:moveTo>
                <a:lnTo>
                  <a:pt x="1835267" y="1016334"/>
                </a:lnTo>
                <a:lnTo>
                  <a:pt x="1863518" y="1044585"/>
                </a:lnTo>
                <a:lnTo>
                  <a:pt x="1891770" y="1016333"/>
                </a:lnTo>
                <a:close/>
                <a:moveTo>
                  <a:pt x="2071705" y="988082"/>
                </a:moveTo>
                <a:lnTo>
                  <a:pt x="2043453" y="1016334"/>
                </a:lnTo>
                <a:lnTo>
                  <a:pt x="2071705" y="1044585"/>
                </a:lnTo>
                <a:lnTo>
                  <a:pt x="2099956" y="1016333"/>
                </a:lnTo>
                <a:close/>
                <a:moveTo>
                  <a:pt x="412850" y="988082"/>
                </a:moveTo>
                <a:lnTo>
                  <a:pt x="384598" y="1016333"/>
                </a:lnTo>
                <a:lnTo>
                  <a:pt x="412850" y="1044585"/>
                </a:lnTo>
                <a:lnTo>
                  <a:pt x="441102" y="1016334"/>
                </a:lnTo>
                <a:close/>
                <a:moveTo>
                  <a:pt x="829223" y="988082"/>
                </a:moveTo>
                <a:lnTo>
                  <a:pt x="800972" y="1016333"/>
                </a:lnTo>
                <a:lnTo>
                  <a:pt x="829223" y="1044585"/>
                </a:lnTo>
                <a:lnTo>
                  <a:pt x="857475" y="1016334"/>
                </a:lnTo>
                <a:close/>
                <a:moveTo>
                  <a:pt x="2175798" y="988082"/>
                </a:moveTo>
                <a:lnTo>
                  <a:pt x="2147547" y="1016334"/>
                </a:lnTo>
                <a:lnTo>
                  <a:pt x="2175798" y="1044585"/>
                </a:lnTo>
                <a:lnTo>
                  <a:pt x="2204050" y="1016333"/>
                </a:lnTo>
                <a:close/>
                <a:moveTo>
                  <a:pt x="516943" y="988082"/>
                </a:moveTo>
                <a:lnTo>
                  <a:pt x="488691" y="1016333"/>
                </a:lnTo>
                <a:lnTo>
                  <a:pt x="516943" y="1044585"/>
                </a:lnTo>
                <a:lnTo>
                  <a:pt x="545195" y="1016334"/>
                </a:lnTo>
                <a:close/>
                <a:moveTo>
                  <a:pt x="308757" y="988082"/>
                </a:moveTo>
                <a:lnTo>
                  <a:pt x="280505" y="1016333"/>
                </a:lnTo>
                <a:lnTo>
                  <a:pt x="308757" y="1044585"/>
                </a:lnTo>
                <a:lnTo>
                  <a:pt x="337008" y="1016334"/>
                </a:lnTo>
                <a:close/>
                <a:moveTo>
                  <a:pt x="621037" y="988082"/>
                </a:moveTo>
                <a:lnTo>
                  <a:pt x="592785" y="1016334"/>
                </a:lnTo>
                <a:lnTo>
                  <a:pt x="621037" y="1044585"/>
                </a:lnTo>
                <a:lnTo>
                  <a:pt x="649288" y="1016333"/>
                </a:lnTo>
                <a:close/>
                <a:moveTo>
                  <a:pt x="1037410" y="988082"/>
                </a:moveTo>
                <a:lnTo>
                  <a:pt x="1009158" y="1016333"/>
                </a:lnTo>
                <a:lnTo>
                  <a:pt x="1037409" y="1044585"/>
                </a:lnTo>
                <a:lnTo>
                  <a:pt x="1065661" y="1016333"/>
                </a:lnTo>
                <a:close/>
                <a:moveTo>
                  <a:pt x="1551239" y="988082"/>
                </a:moveTo>
                <a:lnTo>
                  <a:pt x="1522987" y="1016333"/>
                </a:lnTo>
                <a:lnTo>
                  <a:pt x="1551239" y="1044585"/>
                </a:lnTo>
                <a:lnTo>
                  <a:pt x="1579490" y="1016333"/>
                </a:lnTo>
                <a:close/>
                <a:moveTo>
                  <a:pt x="1141503" y="988082"/>
                </a:moveTo>
                <a:lnTo>
                  <a:pt x="1113251" y="1016333"/>
                </a:lnTo>
                <a:lnTo>
                  <a:pt x="1141503" y="1044585"/>
                </a:lnTo>
                <a:lnTo>
                  <a:pt x="1169755" y="1016333"/>
                </a:lnTo>
                <a:close/>
                <a:moveTo>
                  <a:pt x="1447145" y="988082"/>
                </a:moveTo>
                <a:lnTo>
                  <a:pt x="1418889" y="1016337"/>
                </a:lnTo>
                <a:lnTo>
                  <a:pt x="1447141" y="1044589"/>
                </a:lnTo>
                <a:lnTo>
                  <a:pt x="1475397" y="1016333"/>
                </a:lnTo>
                <a:close/>
                <a:moveTo>
                  <a:pt x="2592171" y="988081"/>
                </a:moveTo>
                <a:lnTo>
                  <a:pt x="2563919" y="1016333"/>
                </a:lnTo>
                <a:lnTo>
                  <a:pt x="2592170" y="1044584"/>
                </a:lnTo>
                <a:lnTo>
                  <a:pt x="2620422" y="1016333"/>
                </a:lnTo>
                <a:close/>
                <a:moveTo>
                  <a:pt x="100571" y="988081"/>
                </a:moveTo>
                <a:lnTo>
                  <a:pt x="72319" y="1016333"/>
                </a:lnTo>
                <a:lnTo>
                  <a:pt x="100571" y="1044584"/>
                </a:lnTo>
                <a:lnTo>
                  <a:pt x="128822" y="1016333"/>
                </a:lnTo>
                <a:close/>
                <a:moveTo>
                  <a:pt x="1294320" y="939358"/>
                </a:moveTo>
                <a:lnTo>
                  <a:pt x="1269391" y="964287"/>
                </a:lnTo>
                <a:lnTo>
                  <a:pt x="1297647" y="992543"/>
                </a:lnTo>
                <a:lnTo>
                  <a:pt x="1322576" y="967614"/>
                </a:lnTo>
                <a:close/>
                <a:moveTo>
                  <a:pt x="1398422" y="939358"/>
                </a:moveTo>
                <a:lnTo>
                  <a:pt x="1370166" y="967614"/>
                </a:lnTo>
                <a:lnTo>
                  <a:pt x="1395095" y="992543"/>
                </a:lnTo>
                <a:lnTo>
                  <a:pt x="1423350" y="964287"/>
                </a:lnTo>
                <a:close/>
                <a:moveTo>
                  <a:pt x="1707379" y="936035"/>
                </a:moveTo>
                <a:lnTo>
                  <a:pt x="1679127" y="964287"/>
                </a:lnTo>
                <a:lnTo>
                  <a:pt x="1707378" y="992539"/>
                </a:lnTo>
                <a:lnTo>
                  <a:pt x="1735630" y="964287"/>
                </a:lnTo>
                <a:close/>
                <a:moveTo>
                  <a:pt x="2436031" y="936035"/>
                </a:moveTo>
                <a:lnTo>
                  <a:pt x="2407780" y="964287"/>
                </a:lnTo>
                <a:lnTo>
                  <a:pt x="2436031" y="992539"/>
                </a:lnTo>
                <a:lnTo>
                  <a:pt x="2464283" y="964287"/>
                </a:lnTo>
                <a:close/>
                <a:moveTo>
                  <a:pt x="2227845" y="936035"/>
                </a:moveTo>
                <a:lnTo>
                  <a:pt x="2199593" y="964287"/>
                </a:lnTo>
                <a:lnTo>
                  <a:pt x="2227845" y="992539"/>
                </a:lnTo>
                <a:lnTo>
                  <a:pt x="2256096" y="964287"/>
                </a:lnTo>
                <a:close/>
                <a:moveTo>
                  <a:pt x="1915565" y="936035"/>
                </a:moveTo>
                <a:lnTo>
                  <a:pt x="1887313" y="964287"/>
                </a:lnTo>
                <a:lnTo>
                  <a:pt x="1915565" y="992538"/>
                </a:lnTo>
                <a:lnTo>
                  <a:pt x="1943816" y="964287"/>
                </a:lnTo>
                <a:close/>
                <a:moveTo>
                  <a:pt x="777177" y="936035"/>
                </a:moveTo>
                <a:lnTo>
                  <a:pt x="748925" y="964287"/>
                </a:lnTo>
                <a:lnTo>
                  <a:pt x="777177" y="992538"/>
                </a:lnTo>
                <a:lnTo>
                  <a:pt x="805428" y="964287"/>
                </a:lnTo>
                <a:close/>
                <a:moveTo>
                  <a:pt x="464897" y="936035"/>
                </a:moveTo>
                <a:lnTo>
                  <a:pt x="436645" y="964287"/>
                </a:lnTo>
                <a:lnTo>
                  <a:pt x="464897" y="992539"/>
                </a:lnTo>
                <a:lnTo>
                  <a:pt x="493148" y="964287"/>
                </a:lnTo>
                <a:close/>
                <a:moveTo>
                  <a:pt x="256710" y="936035"/>
                </a:moveTo>
                <a:lnTo>
                  <a:pt x="228458" y="964287"/>
                </a:lnTo>
                <a:lnTo>
                  <a:pt x="256710" y="992539"/>
                </a:lnTo>
                <a:lnTo>
                  <a:pt x="284962" y="964287"/>
                </a:lnTo>
                <a:close/>
                <a:moveTo>
                  <a:pt x="881270" y="936035"/>
                </a:moveTo>
                <a:lnTo>
                  <a:pt x="853018" y="964287"/>
                </a:lnTo>
                <a:lnTo>
                  <a:pt x="881270" y="992539"/>
                </a:lnTo>
                <a:lnTo>
                  <a:pt x="909521" y="964287"/>
                </a:lnTo>
                <a:close/>
                <a:moveTo>
                  <a:pt x="673083" y="936035"/>
                </a:moveTo>
                <a:lnTo>
                  <a:pt x="644831" y="964287"/>
                </a:lnTo>
                <a:lnTo>
                  <a:pt x="673083" y="992539"/>
                </a:lnTo>
                <a:lnTo>
                  <a:pt x="701335" y="964287"/>
                </a:lnTo>
                <a:close/>
                <a:moveTo>
                  <a:pt x="1811472" y="936035"/>
                </a:moveTo>
                <a:lnTo>
                  <a:pt x="1783220" y="964287"/>
                </a:lnTo>
                <a:lnTo>
                  <a:pt x="1811472" y="992539"/>
                </a:lnTo>
                <a:lnTo>
                  <a:pt x="1839723" y="964287"/>
                </a:lnTo>
                <a:close/>
                <a:moveTo>
                  <a:pt x="985363" y="936035"/>
                </a:moveTo>
                <a:lnTo>
                  <a:pt x="957111" y="964287"/>
                </a:lnTo>
                <a:lnTo>
                  <a:pt x="985363" y="992539"/>
                </a:lnTo>
                <a:lnTo>
                  <a:pt x="1013615" y="964287"/>
                </a:lnTo>
                <a:close/>
                <a:moveTo>
                  <a:pt x="2019658" y="936035"/>
                </a:moveTo>
                <a:lnTo>
                  <a:pt x="1991406" y="964287"/>
                </a:lnTo>
                <a:lnTo>
                  <a:pt x="2019658" y="992539"/>
                </a:lnTo>
                <a:lnTo>
                  <a:pt x="2047910" y="964287"/>
                </a:lnTo>
                <a:close/>
                <a:moveTo>
                  <a:pt x="152617" y="936035"/>
                </a:moveTo>
                <a:lnTo>
                  <a:pt x="124365" y="964287"/>
                </a:lnTo>
                <a:lnTo>
                  <a:pt x="152617" y="992538"/>
                </a:lnTo>
                <a:lnTo>
                  <a:pt x="180868" y="964287"/>
                </a:lnTo>
                <a:close/>
                <a:moveTo>
                  <a:pt x="2540125" y="936035"/>
                </a:moveTo>
                <a:lnTo>
                  <a:pt x="2511873" y="964287"/>
                </a:lnTo>
                <a:lnTo>
                  <a:pt x="2540124" y="992538"/>
                </a:lnTo>
                <a:lnTo>
                  <a:pt x="2568376" y="964287"/>
                </a:lnTo>
                <a:close/>
                <a:moveTo>
                  <a:pt x="2331938" y="936035"/>
                </a:moveTo>
                <a:lnTo>
                  <a:pt x="2303686" y="964287"/>
                </a:lnTo>
                <a:lnTo>
                  <a:pt x="2331938" y="992539"/>
                </a:lnTo>
                <a:lnTo>
                  <a:pt x="2360190" y="964287"/>
                </a:lnTo>
                <a:close/>
                <a:moveTo>
                  <a:pt x="360803" y="936035"/>
                </a:moveTo>
                <a:lnTo>
                  <a:pt x="332552" y="964287"/>
                </a:lnTo>
                <a:lnTo>
                  <a:pt x="360803" y="992538"/>
                </a:lnTo>
                <a:lnTo>
                  <a:pt x="389055" y="964287"/>
                </a:lnTo>
                <a:close/>
                <a:moveTo>
                  <a:pt x="1089456" y="936035"/>
                </a:moveTo>
                <a:lnTo>
                  <a:pt x="1061205" y="964287"/>
                </a:lnTo>
                <a:lnTo>
                  <a:pt x="1089456" y="992538"/>
                </a:lnTo>
                <a:lnTo>
                  <a:pt x="1117708" y="964287"/>
                </a:lnTo>
                <a:close/>
                <a:moveTo>
                  <a:pt x="2123752" y="936035"/>
                </a:moveTo>
                <a:lnTo>
                  <a:pt x="2095500" y="964287"/>
                </a:lnTo>
                <a:lnTo>
                  <a:pt x="2123751" y="992538"/>
                </a:lnTo>
                <a:lnTo>
                  <a:pt x="2152003" y="964287"/>
                </a:lnTo>
                <a:close/>
                <a:moveTo>
                  <a:pt x="1603285" y="936035"/>
                </a:moveTo>
                <a:lnTo>
                  <a:pt x="1575034" y="964287"/>
                </a:lnTo>
                <a:lnTo>
                  <a:pt x="1603285" y="992538"/>
                </a:lnTo>
                <a:lnTo>
                  <a:pt x="1631537" y="964287"/>
                </a:lnTo>
                <a:close/>
                <a:moveTo>
                  <a:pt x="1193549" y="936035"/>
                </a:moveTo>
                <a:lnTo>
                  <a:pt x="1165298" y="964287"/>
                </a:lnTo>
                <a:lnTo>
                  <a:pt x="1193550" y="992538"/>
                </a:lnTo>
                <a:lnTo>
                  <a:pt x="1221801" y="964287"/>
                </a:lnTo>
                <a:close/>
                <a:moveTo>
                  <a:pt x="568990" y="936035"/>
                </a:moveTo>
                <a:lnTo>
                  <a:pt x="540738" y="964287"/>
                </a:lnTo>
                <a:lnTo>
                  <a:pt x="568990" y="992539"/>
                </a:lnTo>
                <a:lnTo>
                  <a:pt x="597242" y="964287"/>
                </a:lnTo>
                <a:close/>
                <a:moveTo>
                  <a:pt x="1499192" y="936035"/>
                </a:moveTo>
                <a:lnTo>
                  <a:pt x="1470940" y="964287"/>
                </a:lnTo>
                <a:lnTo>
                  <a:pt x="1499192" y="992538"/>
                </a:lnTo>
                <a:lnTo>
                  <a:pt x="1527444" y="964287"/>
                </a:lnTo>
                <a:close/>
                <a:moveTo>
                  <a:pt x="2644217" y="936035"/>
                </a:moveTo>
                <a:lnTo>
                  <a:pt x="2615965" y="964286"/>
                </a:lnTo>
                <a:lnTo>
                  <a:pt x="2644217" y="992538"/>
                </a:lnTo>
                <a:lnTo>
                  <a:pt x="2672468" y="964286"/>
                </a:lnTo>
                <a:close/>
                <a:moveTo>
                  <a:pt x="48524" y="936035"/>
                </a:moveTo>
                <a:lnTo>
                  <a:pt x="20273" y="964286"/>
                </a:lnTo>
                <a:lnTo>
                  <a:pt x="48524" y="992538"/>
                </a:lnTo>
                <a:lnTo>
                  <a:pt x="76776" y="964286"/>
                </a:lnTo>
                <a:close/>
                <a:moveTo>
                  <a:pt x="1450468" y="887311"/>
                </a:moveTo>
                <a:lnTo>
                  <a:pt x="1422217" y="915563"/>
                </a:lnTo>
                <a:lnTo>
                  <a:pt x="1447145" y="940492"/>
                </a:lnTo>
                <a:lnTo>
                  <a:pt x="1475397" y="912240"/>
                </a:lnTo>
                <a:close/>
                <a:moveTo>
                  <a:pt x="1242273" y="887311"/>
                </a:moveTo>
                <a:lnTo>
                  <a:pt x="1217344" y="912240"/>
                </a:lnTo>
                <a:lnTo>
                  <a:pt x="1245596" y="940492"/>
                </a:lnTo>
                <a:lnTo>
                  <a:pt x="1270525" y="915563"/>
                </a:lnTo>
                <a:close/>
                <a:moveTo>
                  <a:pt x="1346371" y="887307"/>
                </a:moveTo>
                <a:lnTo>
                  <a:pt x="1318115" y="915563"/>
                </a:lnTo>
                <a:lnTo>
                  <a:pt x="1346371" y="943819"/>
                </a:lnTo>
                <a:lnTo>
                  <a:pt x="1374627" y="915563"/>
                </a:lnTo>
                <a:close/>
                <a:moveTo>
                  <a:pt x="829223" y="883989"/>
                </a:moveTo>
                <a:lnTo>
                  <a:pt x="800971" y="912240"/>
                </a:lnTo>
                <a:lnTo>
                  <a:pt x="829223" y="940492"/>
                </a:lnTo>
                <a:lnTo>
                  <a:pt x="857475" y="912240"/>
                </a:lnTo>
                <a:close/>
                <a:moveTo>
                  <a:pt x="1759425" y="883989"/>
                </a:moveTo>
                <a:lnTo>
                  <a:pt x="1731174" y="912240"/>
                </a:lnTo>
                <a:lnTo>
                  <a:pt x="1759425" y="940492"/>
                </a:lnTo>
                <a:lnTo>
                  <a:pt x="1787677" y="912240"/>
                </a:lnTo>
                <a:close/>
                <a:moveTo>
                  <a:pt x="1863518" y="883989"/>
                </a:moveTo>
                <a:lnTo>
                  <a:pt x="1835267" y="912240"/>
                </a:lnTo>
                <a:lnTo>
                  <a:pt x="1863518" y="940492"/>
                </a:lnTo>
                <a:lnTo>
                  <a:pt x="1891770" y="912240"/>
                </a:lnTo>
                <a:close/>
                <a:moveTo>
                  <a:pt x="2488078" y="883989"/>
                </a:moveTo>
                <a:lnTo>
                  <a:pt x="2459826" y="912240"/>
                </a:lnTo>
                <a:lnTo>
                  <a:pt x="2488078" y="940492"/>
                </a:lnTo>
                <a:lnTo>
                  <a:pt x="2516330" y="912240"/>
                </a:lnTo>
                <a:close/>
                <a:moveTo>
                  <a:pt x="2592171" y="883989"/>
                </a:moveTo>
                <a:lnTo>
                  <a:pt x="2563919" y="912240"/>
                </a:lnTo>
                <a:lnTo>
                  <a:pt x="2592171" y="940492"/>
                </a:lnTo>
                <a:lnTo>
                  <a:pt x="2620423" y="912240"/>
                </a:lnTo>
                <a:close/>
                <a:moveTo>
                  <a:pt x="2383985" y="883989"/>
                </a:moveTo>
                <a:lnTo>
                  <a:pt x="2355733" y="912240"/>
                </a:lnTo>
                <a:lnTo>
                  <a:pt x="2383985" y="940492"/>
                </a:lnTo>
                <a:lnTo>
                  <a:pt x="2412236" y="912240"/>
                </a:lnTo>
                <a:close/>
                <a:moveTo>
                  <a:pt x="100570" y="883989"/>
                </a:moveTo>
                <a:lnTo>
                  <a:pt x="72319" y="912240"/>
                </a:lnTo>
                <a:lnTo>
                  <a:pt x="100570" y="940492"/>
                </a:lnTo>
                <a:lnTo>
                  <a:pt x="128822" y="912240"/>
                </a:lnTo>
                <a:close/>
                <a:moveTo>
                  <a:pt x="308757" y="883989"/>
                </a:moveTo>
                <a:lnTo>
                  <a:pt x="280505" y="912240"/>
                </a:lnTo>
                <a:lnTo>
                  <a:pt x="308757" y="940492"/>
                </a:lnTo>
                <a:lnTo>
                  <a:pt x="337008" y="912240"/>
                </a:lnTo>
                <a:close/>
                <a:moveTo>
                  <a:pt x="2279892" y="883989"/>
                </a:moveTo>
                <a:lnTo>
                  <a:pt x="2251640" y="912240"/>
                </a:lnTo>
                <a:lnTo>
                  <a:pt x="2279891" y="940492"/>
                </a:lnTo>
                <a:lnTo>
                  <a:pt x="2308143" y="912240"/>
                </a:lnTo>
                <a:close/>
                <a:moveTo>
                  <a:pt x="1967612" y="883989"/>
                </a:moveTo>
                <a:lnTo>
                  <a:pt x="1939360" y="912240"/>
                </a:lnTo>
                <a:lnTo>
                  <a:pt x="1967611" y="940492"/>
                </a:lnTo>
                <a:lnTo>
                  <a:pt x="1995863" y="912240"/>
                </a:lnTo>
                <a:close/>
                <a:moveTo>
                  <a:pt x="2175798" y="883989"/>
                </a:moveTo>
                <a:lnTo>
                  <a:pt x="2147546" y="912240"/>
                </a:lnTo>
                <a:lnTo>
                  <a:pt x="2175798" y="940492"/>
                </a:lnTo>
                <a:lnTo>
                  <a:pt x="2204050" y="912240"/>
                </a:lnTo>
                <a:close/>
                <a:moveTo>
                  <a:pt x="1037410" y="883989"/>
                </a:moveTo>
                <a:lnTo>
                  <a:pt x="1009158" y="912240"/>
                </a:lnTo>
                <a:lnTo>
                  <a:pt x="1037410" y="940492"/>
                </a:lnTo>
                <a:lnTo>
                  <a:pt x="1065661" y="912240"/>
                </a:lnTo>
                <a:close/>
                <a:moveTo>
                  <a:pt x="412850" y="883989"/>
                </a:moveTo>
                <a:lnTo>
                  <a:pt x="384598" y="912240"/>
                </a:lnTo>
                <a:lnTo>
                  <a:pt x="412850" y="940492"/>
                </a:lnTo>
                <a:lnTo>
                  <a:pt x="441102" y="912240"/>
                </a:lnTo>
                <a:close/>
                <a:moveTo>
                  <a:pt x="1655332" y="883989"/>
                </a:moveTo>
                <a:lnTo>
                  <a:pt x="1627080" y="912240"/>
                </a:lnTo>
                <a:lnTo>
                  <a:pt x="1655332" y="940492"/>
                </a:lnTo>
                <a:lnTo>
                  <a:pt x="1683583" y="912240"/>
                </a:lnTo>
                <a:close/>
                <a:moveTo>
                  <a:pt x="725130" y="883989"/>
                </a:moveTo>
                <a:lnTo>
                  <a:pt x="696878" y="912240"/>
                </a:lnTo>
                <a:lnTo>
                  <a:pt x="725130" y="940492"/>
                </a:lnTo>
                <a:lnTo>
                  <a:pt x="753382" y="912240"/>
                </a:lnTo>
                <a:close/>
                <a:moveTo>
                  <a:pt x="204663" y="883989"/>
                </a:moveTo>
                <a:lnTo>
                  <a:pt x="176412" y="912240"/>
                </a:lnTo>
                <a:lnTo>
                  <a:pt x="204663" y="940492"/>
                </a:lnTo>
                <a:lnTo>
                  <a:pt x="232915" y="912240"/>
                </a:lnTo>
                <a:close/>
                <a:moveTo>
                  <a:pt x="516943" y="883989"/>
                </a:moveTo>
                <a:lnTo>
                  <a:pt x="488692" y="912240"/>
                </a:lnTo>
                <a:lnTo>
                  <a:pt x="516943" y="940492"/>
                </a:lnTo>
                <a:lnTo>
                  <a:pt x="545195" y="912240"/>
                </a:lnTo>
                <a:close/>
                <a:moveTo>
                  <a:pt x="621036" y="883989"/>
                </a:moveTo>
                <a:lnTo>
                  <a:pt x="592785" y="912240"/>
                </a:lnTo>
                <a:lnTo>
                  <a:pt x="621036" y="940492"/>
                </a:lnTo>
                <a:lnTo>
                  <a:pt x="649288" y="912240"/>
                </a:lnTo>
                <a:close/>
                <a:moveTo>
                  <a:pt x="1141503" y="883988"/>
                </a:moveTo>
                <a:lnTo>
                  <a:pt x="1113251" y="912240"/>
                </a:lnTo>
                <a:lnTo>
                  <a:pt x="1141503" y="940492"/>
                </a:lnTo>
                <a:lnTo>
                  <a:pt x="1169754" y="912240"/>
                </a:lnTo>
                <a:close/>
                <a:moveTo>
                  <a:pt x="933316" y="883988"/>
                </a:moveTo>
                <a:lnTo>
                  <a:pt x="905065" y="912240"/>
                </a:lnTo>
                <a:lnTo>
                  <a:pt x="933316" y="940492"/>
                </a:lnTo>
                <a:lnTo>
                  <a:pt x="961568" y="912240"/>
                </a:lnTo>
                <a:close/>
                <a:moveTo>
                  <a:pt x="2071705" y="883988"/>
                </a:moveTo>
                <a:lnTo>
                  <a:pt x="2043453" y="912240"/>
                </a:lnTo>
                <a:lnTo>
                  <a:pt x="2071705" y="940492"/>
                </a:lnTo>
                <a:lnTo>
                  <a:pt x="2099957" y="912240"/>
                </a:lnTo>
                <a:close/>
                <a:moveTo>
                  <a:pt x="1551238" y="883988"/>
                </a:moveTo>
                <a:lnTo>
                  <a:pt x="1522987" y="912240"/>
                </a:lnTo>
                <a:lnTo>
                  <a:pt x="1551238" y="940492"/>
                </a:lnTo>
                <a:lnTo>
                  <a:pt x="1579490" y="912240"/>
                </a:lnTo>
                <a:close/>
                <a:moveTo>
                  <a:pt x="1502515" y="835265"/>
                </a:moveTo>
                <a:lnTo>
                  <a:pt x="1474263" y="863516"/>
                </a:lnTo>
                <a:lnTo>
                  <a:pt x="1499192" y="888445"/>
                </a:lnTo>
                <a:lnTo>
                  <a:pt x="1527444" y="860194"/>
                </a:lnTo>
                <a:close/>
                <a:moveTo>
                  <a:pt x="1190227" y="835265"/>
                </a:moveTo>
                <a:lnTo>
                  <a:pt x="1165298" y="860194"/>
                </a:lnTo>
                <a:lnTo>
                  <a:pt x="1193549" y="888445"/>
                </a:lnTo>
                <a:lnTo>
                  <a:pt x="1218478" y="863516"/>
                </a:lnTo>
                <a:close/>
                <a:moveTo>
                  <a:pt x="1398418" y="835261"/>
                </a:moveTo>
                <a:lnTo>
                  <a:pt x="1370166" y="863512"/>
                </a:lnTo>
                <a:lnTo>
                  <a:pt x="1398422" y="891768"/>
                </a:lnTo>
                <a:lnTo>
                  <a:pt x="1426673" y="863516"/>
                </a:lnTo>
                <a:close/>
                <a:moveTo>
                  <a:pt x="1294324" y="835260"/>
                </a:moveTo>
                <a:lnTo>
                  <a:pt x="1266068" y="863516"/>
                </a:lnTo>
                <a:lnTo>
                  <a:pt x="1294320" y="891768"/>
                </a:lnTo>
                <a:lnTo>
                  <a:pt x="1322576" y="863512"/>
                </a:lnTo>
                <a:close/>
                <a:moveTo>
                  <a:pt x="1811472" y="831942"/>
                </a:moveTo>
                <a:lnTo>
                  <a:pt x="1783220" y="860194"/>
                </a:lnTo>
                <a:lnTo>
                  <a:pt x="1811472" y="888445"/>
                </a:lnTo>
                <a:lnTo>
                  <a:pt x="1839723" y="860194"/>
                </a:lnTo>
                <a:close/>
                <a:moveTo>
                  <a:pt x="2540125" y="831942"/>
                </a:moveTo>
                <a:lnTo>
                  <a:pt x="2511873" y="860194"/>
                </a:lnTo>
                <a:lnTo>
                  <a:pt x="2540124" y="888445"/>
                </a:lnTo>
                <a:lnTo>
                  <a:pt x="2568376" y="860194"/>
                </a:lnTo>
                <a:close/>
                <a:moveTo>
                  <a:pt x="2331938" y="831942"/>
                </a:moveTo>
                <a:lnTo>
                  <a:pt x="2303686" y="860194"/>
                </a:lnTo>
                <a:lnTo>
                  <a:pt x="2331938" y="888445"/>
                </a:lnTo>
                <a:lnTo>
                  <a:pt x="2360190" y="860194"/>
                </a:lnTo>
                <a:close/>
                <a:moveTo>
                  <a:pt x="360803" y="831942"/>
                </a:moveTo>
                <a:lnTo>
                  <a:pt x="332552" y="860194"/>
                </a:lnTo>
                <a:lnTo>
                  <a:pt x="360803" y="888445"/>
                </a:lnTo>
                <a:lnTo>
                  <a:pt x="389055" y="860194"/>
                </a:lnTo>
                <a:close/>
                <a:moveTo>
                  <a:pt x="152617" y="831942"/>
                </a:moveTo>
                <a:lnTo>
                  <a:pt x="124365" y="860194"/>
                </a:lnTo>
                <a:lnTo>
                  <a:pt x="152617" y="888445"/>
                </a:lnTo>
                <a:lnTo>
                  <a:pt x="180868" y="860194"/>
                </a:lnTo>
                <a:close/>
                <a:moveTo>
                  <a:pt x="777176" y="831942"/>
                </a:moveTo>
                <a:lnTo>
                  <a:pt x="748925" y="860194"/>
                </a:lnTo>
                <a:lnTo>
                  <a:pt x="777176" y="888445"/>
                </a:lnTo>
                <a:lnTo>
                  <a:pt x="805428" y="860194"/>
                </a:lnTo>
                <a:close/>
                <a:moveTo>
                  <a:pt x="568990" y="831942"/>
                </a:moveTo>
                <a:lnTo>
                  <a:pt x="540738" y="860194"/>
                </a:lnTo>
                <a:lnTo>
                  <a:pt x="568990" y="888445"/>
                </a:lnTo>
                <a:lnTo>
                  <a:pt x="597242" y="860194"/>
                </a:lnTo>
                <a:close/>
                <a:moveTo>
                  <a:pt x="1089456" y="831942"/>
                </a:moveTo>
                <a:lnTo>
                  <a:pt x="1061205" y="860194"/>
                </a:lnTo>
                <a:lnTo>
                  <a:pt x="1089456" y="888445"/>
                </a:lnTo>
                <a:lnTo>
                  <a:pt x="1117708" y="860194"/>
                </a:lnTo>
                <a:close/>
                <a:moveTo>
                  <a:pt x="1915565" y="831942"/>
                </a:moveTo>
                <a:lnTo>
                  <a:pt x="1887313" y="860194"/>
                </a:lnTo>
                <a:lnTo>
                  <a:pt x="1915565" y="888445"/>
                </a:lnTo>
                <a:lnTo>
                  <a:pt x="1943816" y="860194"/>
                </a:lnTo>
                <a:close/>
                <a:moveTo>
                  <a:pt x="881270" y="831942"/>
                </a:moveTo>
                <a:lnTo>
                  <a:pt x="853018" y="860194"/>
                </a:lnTo>
                <a:lnTo>
                  <a:pt x="881270" y="888445"/>
                </a:lnTo>
                <a:lnTo>
                  <a:pt x="909521" y="860193"/>
                </a:lnTo>
                <a:close/>
                <a:moveTo>
                  <a:pt x="2123751" y="831942"/>
                </a:moveTo>
                <a:lnTo>
                  <a:pt x="2095500" y="860194"/>
                </a:lnTo>
                <a:lnTo>
                  <a:pt x="2123751" y="888445"/>
                </a:lnTo>
                <a:lnTo>
                  <a:pt x="2152003" y="860194"/>
                </a:lnTo>
                <a:close/>
                <a:moveTo>
                  <a:pt x="2644218" y="831942"/>
                </a:moveTo>
                <a:lnTo>
                  <a:pt x="2615966" y="860194"/>
                </a:lnTo>
                <a:lnTo>
                  <a:pt x="2644218" y="888445"/>
                </a:lnTo>
                <a:lnTo>
                  <a:pt x="2672469" y="860194"/>
                </a:lnTo>
                <a:close/>
                <a:moveTo>
                  <a:pt x="2436031" y="831942"/>
                </a:moveTo>
                <a:lnTo>
                  <a:pt x="2407780" y="860194"/>
                </a:lnTo>
                <a:lnTo>
                  <a:pt x="2436031" y="888445"/>
                </a:lnTo>
                <a:lnTo>
                  <a:pt x="2464283" y="860194"/>
                </a:lnTo>
                <a:close/>
                <a:moveTo>
                  <a:pt x="48524" y="831942"/>
                </a:moveTo>
                <a:lnTo>
                  <a:pt x="20272" y="860194"/>
                </a:lnTo>
                <a:lnTo>
                  <a:pt x="48523" y="888445"/>
                </a:lnTo>
                <a:lnTo>
                  <a:pt x="76775" y="860193"/>
                </a:lnTo>
                <a:close/>
                <a:moveTo>
                  <a:pt x="256710" y="831942"/>
                </a:moveTo>
                <a:lnTo>
                  <a:pt x="228458" y="860194"/>
                </a:lnTo>
                <a:lnTo>
                  <a:pt x="256710" y="888445"/>
                </a:lnTo>
                <a:lnTo>
                  <a:pt x="284962" y="860194"/>
                </a:lnTo>
                <a:close/>
                <a:moveTo>
                  <a:pt x="2227845" y="831942"/>
                </a:moveTo>
                <a:lnTo>
                  <a:pt x="2199593" y="860194"/>
                </a:lnTo>
                <a:lnTo>
                  <a:pt x="2227845" y="888445"/>
                </a:lnTo>
                <a:lnTo>
                  <a:pt x="2256096" y="860193"/>
                </a:lnTo>
                <a:close/>
                <a:moveTo>
                  <a:pt x="2019658" y="831942"/>
                </a:moveTo>
                <a:lnTo>
                  <a:pt x="1991407" y="860194"/>
                </a:lnTo>
                <a:lnTo>
                  <a:pt x="2019658" y="888445"/>
                </a:lnTo>
                <a:lnTo>
                  <a:pt x="2047910" y="860193"/>
                </a:lnTo>
                <a:close/>
                <a:moveTo>
                  <a:pt x="1707379" y="831942"/>
                </a:moveTo>
                <a:lnTo>
                  <a:pt x="1679127" y="860194"/>
                </a:lnTo>
                <a:lnTo>
                  <a:pt x="1707378" y="888445"/>
                </a:lnTo>
                <a:lnTo>
                  <a:pt x="1735630" y="860193"/>
                </a:lnTo>
                <a:close/>
                <a:moveTo>
                  <a:pt x="985363" y="831942"/>
                </a:moveTo>
                <a:lnTo>
                  <a:pt x="957111" y="860193"/>
                </a:lnTo>
                <a:lnTo>
                  <a:pt x="985363" y="888445"/>
                </a:lnTo>
                <a:lnTo>
                  <a:pt x="1013615" y="860194"/>
                </a:lnTo>
                <a:close/>
                <a:moveTo>
                  <a:pt x="673083" y="831942"/>
                </a:moveTo>
                <a:lnTo>
                  <a:pt x="644832" y="860193"/>
                </a:lnTo>
                <a:lnTo>
                  <a:pt x="673083" y="888445"/>
                </a:lnTo>
                <a:lnTo>
                  <a:pt x="701335" y="860194"/>
                </a:lnTo>
                <a:close/>
                <a:moveTo>
                  <a:pt x="464897" y="831942"/>
                </a:moveTo>
                <a:lnTo>
                  <a:pt x="436645" y="860194"/>
                </a:lnTo>
                <a:lnTo>
                  <a:pt x="464897" y="888445"/>
                </a:lnTo>
                <a:lnTo>
                  <a:pt x="493148" y="860194"/>
                </a:lnTo>
                <a:close/>
                <a:moveTo>
                  <a:pt x="1603285" y="831942"/>
                </a:moveTo>
                <a:lnTo>
                  <a:pt x="1575033" y="860194"/>
                </a:lnTo>
                <a:lnTo>
                  <a:pt x="1603285" y="888445"/>
                </a:lnTo>
                <a:lnTo>
                  <a:pt x="1631537" y="860194"/>
                </a:lnTo>
                <a:close/>
                <a:moveTo>
                  <a:pt x="1554561" y="783218"/>
                </a:moveTo>
                <a:lnTo>
                  <a:pt x="1526310" y="811470"/>
                </a:lnTo>
                <a:lnTo>
                  <a:pt x="1551238" y="836399"/>
                </a:lnTo>
                <a:lnTo>
                  <a:pt x="1579490" y="808147"/>
                </a:lnTo>
                <a:close/>
                <a:moveTo>
                  <a:pt x="1138180" y="783218"/>
                </a:moveTo>
                <a:lnTo>
                  <a:pt x="1113251" y="808147"/>
                </a:lnTo>
                <a:lnTo>
                  <a:pt x="1141503" y="836399"/>
                </a:lnTo>
                <a:lnTo>
                  <a:pt x="1166432" y="811470"/>
                </a:lnTo>
                <a:close/>
                <a:moveTo>
                  <a:pt x="1450464" y="783214"/>
                </a:moveTo>
                <a:lnTo>
                  <a:pt x="1422212" y="811466"/>
                </a:lnTo>
                <a:lnTo>
                  <a:pt x="1450468" y="839721"/>
                </a:lnTo>
                <a:lnTo>
                  <a:pt x="1478720" y="811470"/>
                </a:lnTo>
                <a:close/>
                <a:moveTo>
                  <a:pt x="1242278" y="783214"/>
                </a:moveTo>
                <a:lnTo>
                  <a:pt x="1214022" y="811470"/>
                </a:lnTo>
                <a:lnTo>
                  <a:pt x="1242273" y="839721"/>
                </a:lnTo>
                <a:lnTo>
                  <a:pt x="1270529" y="811465"/>
                </a:lnTo>
                <a:close/>
                <a:moveTo>
                  <a:pt x="1346371" y="783214"/>
                </a:moveTo>
                <a:lnTo>
                  <a:pt x="1318119" y="811465"/>
                </a:lnTo>
                <a:lnTo>
                  <a:pt x="1346371" y="839717"/>
                </a:lnTo>
                <a:lnTo>
                  <a:pt x="1374623" y="811466"/>
                </a:lnTo>
                <a:close/>
                <a:moveTo>
                  <a:pt x="1863518" y="779895"/>
                </a:moveTo>
                <a:lnTo>
                  <a:pt x="1835267" y="808147"/>
                </a:lnTo>
                <a:lnTo>
                  <a:pt x="1863518" y="836399"/>
                </a:lnTo>
                <a:lnTo>
                  <a:pt x="1891770" y="808147"/>
                </a:lnTo>
                <a:close/>
                <a:moveTo>
                  <a:pt x="2383985" y="779895"/>
                </a:moveTo>
                <a:lnTo>
                  <a:pt x="2355733" y="808147"/>
                </a:lnTo>
                <a:lnTo>
                  <a:pt x="2383985" y="836399"/>
                </a:lnTo>
                <a:lnTo>
                  <a:pt x="2412236" y="808147"/>
                </a:lnTo>
                <a:close/>
                <a:moveTo>
                  <a:pt x="2592171" y="779895"/>
                </a:moveTo>
                <a:lnTo>
                  <a:pt x="2563920" y="808147"/>
                </a:lnTo>
                <a:lnTo>
                  <a:pt x="2592171" y="836399"/>
                </a:lnTo>
                <a:lnTo>
                  <a:pt x="2620423" y="808147"/>
                </a:lnTo>
                <a:close/>
                <a:moveTo>
                  <a:pt x="2488078" y="779895"/>
                </a:moveTo>
                <a:lnTo>
                  <a:pt x="2459826" y="808147"/>
                </a:lnTo>
                <a:lnTo>
                  <a:pt x="2488078" y="836399"/>
                </a:lnTo>
                <a:lnTo>
                  <a:pt x="2516329" y="808147"/>
                </a:lnTo>
                <a:close/>
                <a:moveTo>
                  <a:pt x="2279891" y="779895"/>
                </a:moveTo>
                <a:lnTo>
                  <a:pt x="2251640" y="808147"/>
                </a:lnTo>
                <a:lnTo>
                  <a:pt x="2279891" y="836399"/>
                </a:lnTo>
                <a:lnTo>
                  <a:pt x="2308143" y="808147"/>
                </a:lnTo>
                <a:close/>
                <a:moveTo>
                  <a:pt x="2071705" y="779895"/>
                </a:moveTo>
                <a:lnTo>
                  <a:pt x="2043453" y="808147"/>
                </a:lnTo>
                <a:lnTo>
                  <a:pt x="2071704" y="836399"/>
                </a:lnTo>
                <a:lnTo>
                  <a:pt x="2099956" y="808147"/>
                </a:lnTo>
                <a:close/>
                <a:moveTo>
                  <a:pt x="621037" y="779895"/>
                </a:moveTo>
                <a:lnTo>
                  <a:pt x="592785" y="808147"/>
                </a:lnTo>
                <a:lnTo>
                  <a:pt x="621037" y="836399"/>
                </a:lnTo>
                <a:lnTo>
                  <a:pt x="649288" y="808147"/>
                </a:lnTo>
                <a:close/>
                <a:moveTo>
                  <a:pt x="204664" y="779895"/>
                </a:moveTo>
                <a:lnTo>
                  <a:pt x="176412" y="808147"/>
                </a:lnTo>
                <a:lnTo>
                  <a:pt x="204664" y="836399"/>
                </a:lnTo>
                <a:lnTo>
                  <a:pt x="232915" y="808147"/>
                </a:lnTo>
                <a:close/>
                <a:moveTo>
                  <a:pt x="308757" y="779895"/>
                </a:moveTo>
                <a:lnTo>
                  <a:pt x="280505" y="808147"/>
                </a:lnTo>
                <a:lnTo>
                  <a:pt x="308757" y="836399"/>
                </a:lnTo>
                <a:lnTo>
                  <a:pt x="337008" y="808147"/>
                </a:lnTo>
                <a:close/>
                <a:moveTo>
                  <a:pt x="933317" y="779895"/>
                </a:moveTo>
                <a:lnTo>
                  <a:pt x="905065" y="808147"/>
                </a:lnTo>
                <a:lnTo>
                  <a:pt x="933316" y="836398"/>
                </a:lnTo>
                <a:lnTo>
                  <a:pt x="961568" y="808147"/>
                </a:lnTo>
                <a:close/>
                <a:moveTo>
                  <a:pt x="100570" y="779895"/>
                </a:moveTo>
                <a:lnTo>
                  <a:pt x="72318" y="808147"/>
                </a:lnTo>
                <a:lnTo>
                  <a:pt x="100570" y="836399"/>
                </a:lnTo>
                <a:lnTo>
                  <a:pt x="128822" y="808147"/>
                </a:lnTo>
                <a:close/>
                <a:moveTo>
                  <a:pt x="1759425" y="779895"/>
                </a:moveTo>
                <a:lnTo>
                  <a:pt x="1731174" y="808147"/>
                </a:lnTo>
                <a:lnTo>
                  <a:pt x="1759425" y="836398"/>
                </a:lnTo>
                <a:lnTo>
                  <a:pt x="1787677" y="808147"/>
                </a:lnTo>
                <a:close/>
                <a:moveTo>
                  <a:pt x="725130" y="779895"/>
                </a:moveTo>
                <a:lnTo>
                  <a:pt x="696878" y="808147"/>
                </a:lnTo>
                <a:lnTo>
                  <a:pt x="725130" y="836399"/>
                </a:lnTo>
                <a:lnTo>
                  <a:pt x="753381" y="808147"/>
                </a:lnTo>
                <a:close/>
                <a:moveTo>
                  <a:pt x="412850" y="779895"/>
                </a:moveTo>
                <a:lnTo>
                  <a:pt x="384598" y="808147"/>
                </a:lnTo>
                <a:lnTo>
                  <a:pt x="412850" y="836399"/>
                </a:lnTo>
                <a:lnTo>
                  <a:pt x="441102" y="808147"/>
                </a:lnTo>
                <a:close/>
                <a:moveTo>
                  <a:pt x="516943" y="779895"/>
                </a:moveTo>
                <a:lnTo>
                  <a:pt x="488691" y="808147"/>
                </a:lnTo>
                <a:lnTo>
                  <a:pt x="516943" y="836399"/>
                </a:lnTo>
                <a:lnTo>
                  <a:pt x="545195" y="808147"/>
                </a:lnTo>
                <a:close/>
                <a:moveTo>
                  <a:pt x="1037410" y="779895"/>
                </a:moveTo>
                <a:lnTo>
                  <a:pt x="1009158" y="808147"/>
                </a:lnTo>
                <a:lnTo>
                  <a:pt x="1037410" y="836399"/>
                </a:lnTo>
                <a:lnTo>
                  <a:pt x="1065661" y="808147"/>
                </a:lnTo>
                <a:close/>
                <a:moveTo>
                  <a:pt x="1967612" y="779895"/>
                </a:moveTo>
                <a:lnTo>
                  <a:pt x="1939360" y="808147"/>
                </a:lnTo>
                <a:lnTo>
                  <a:pt x="1967611" y="836399"/>
                </a:lnTo>
                <a:lnTo>
                  <a:pt x="1995863" y="808147"/>
                </a:lnTo>
                <a:close/>
                <a:moveTo>
                  <a:pt x="829223" y="779895"/>
                </a:moveTo>
                <a:lnTo>
                  <a:pt x="800971" y="808147"/>
                </a:lnTo>
                <a:lnTo>
                  <a:pt x="829223" y="836399"/>
                </a:lnTo>
                <a:lnTo>
                  <a:pt x="857475" y="808147"/>
                </a:lnTo>
                <a:close/>
                <a:moveTo>
                  <a:pt x="2175798" y="779895"/>
                </a:moveTo>
                <a:lnTo>
                  <a:pt x="2147546" y="808147"/>
                </a:lnTo>
                <a:lnTo>
                  <a:pt x="2175798" y="836399"/>
                </a:lnTo>
                <a:lnTo>
                  <a:pt x="2204050" y="808147"/>
                </a:lnTo>
                <a:close/>
                <a:moveTo>
                  <a:pt x="1655332" y="779895"/>
                </a:moveTo>
                <a:lnTo>
                  <a:pt x="1627080" y="808147"/>
                </a:lnTo>
                <a:lnTo>
                  <a:pt x="1655332" y="836399"/>
                </a:lnTo>
                <a:lnTo>
                  <a:pt x="1683583" y="808147"/>
                </a:lnTo>
                <a:close/>
                <a:moveTo>
                  <a:pt x="1606608" y="731171"/>
                </a:moveTo>
                <a:lnTo>
                  <a:pt x="1578356" y="759423"/>
                </a:lnTo>
                <a:lnTo>
                  <a:pt x="1603285" y="784352"/>
                </a:lnTo>
                <a:lnTo>
                  <a:pt x="1631537" y="756100"/>
                </a:lnTo>
                <a:close/>
                <a:moveTo>
                  <a:pt x="1086134" y="731171"/>
                </a:moveTo>
                <a:lnTo>
                  <a:pt x="1061205" y="756100"/>
                </a:lnTo>
                <a:lnTo>
                  <a:pt x="1089456" y="784352"/>
                </a:lnTo>
                <a:lnTo>
                  <a:pt x="1114385" y="759423"/>
                </a:lnTo>
                <a:close/>
                <a:moveTo>
                  <a:pt x="1502511" y="731167"/>
                </a:moveTo>
                <a:lnTo>
                  <a:pt x="1474259" y="759419"/>
                </a:lnTo>
                <a:lnTo>
                  <a:pt x="1502515" y="787675"/>
                </a:lnTo>
                <a:lnTo>
                  <a:pt x="1530766" y="759423"/>
                </a:lnTo>
                <a:close/>
                <a:moveTo>
                  <a:pt x="1190231" y="731167"/>
                </a:moveTo>
                <a:lnTo>
                  <a:pt x="1161975" y="759423"/>
                </a:lnTo>
                <a:lnTo>
                  <a:pt x="1190227" y="787675"/>
                </a:lnTo>
                <a:lnTo>
                  <a:pt x="1218483" y="759419"/>
                </a:lnTo>
                <a:close/>
                <a:moveTo>
                  <a:pt x="1294324" y="731167"/>
                </a:moveTo>
                <a:lnTo>
                  <a:pt x="1266073" y="759419"/>
                </a:lnTo>
                <a:lnTo>
                  <a:pt x="1294324" y="787670"/>
                </a:lnTo>
                <a:lnTo>
                  <a:pt x="1322576" y="759419"/>
                </a:lnTo>
                <a:close/>
                <a:moveTo>
                  <a:pt x="1398417" y="731167"/>
                </a:moveTo>
                <a:lnTo>
                  <a:pt x="1370166" y="759419"/>
                </a:lnTo>
                <a:lnTo>
                  <a:pt x="1398417" y="787671"/>
                </a:lnTo>
                <a:lnTo>
                  <a:pt x="1426669" y="759419"/>
                </a:lnTo>
                <a:close/>
                <a:moveTo>
                  <a:pt x="2436031" y="727849"/>
                </a:moveTo>
                <a:lnTo>
                  <a:pt x="2407780" y="756101"/>
                </a:lnTo>
                <a:lnTo>
                  <a:pt x="2436031" y="784352"/>
                </a:lnTo>
                <a:lnTo>
                  <a:pt x="2464283" y="756100"/>
                </a:lnTo>
                <a:close/>
                <a:moveTo>
                  <a:pt x="2644218" y="727849"/>
                </a:moveTo>
                <a:lnTo>
                  <a:pt x="2615966" y="756100"/>
                </a:lnTo>
                <a:lnTo>
                  <a:pt x="2644218" y="784352"/>
                </a:lnTo>
                <a:lnTo>
                  <a:pt x="2672469" y="756100"/>
                </a:lnTo>
                <a:close/>
                <a:moveTo>
                  <a:pt x="256710" y="727849"/>
                </a:moveTo>
                <a:lnTo>
                  <a:pt x="228458" y="756100"/>
                </a:lnTo>
                <a:lnTo>
                  <a:pt x="256710" y="784352"/>
                </a:lnTo>
                <a:lnTo>
                  <a:pt x="284962" y="756100"/>
                </a:lnTo>
                <a:close/>
                <a:moveTo>
                  <a:pt x="673083" y="727849"/>
                </a:moveTo>
                <a:lnTo>
                  <a:pt x="644831" y="756100"/>
                </a:lnTo>
                <a:lnTo>
                  <a:pt x="673083" y="784352"/>
                </a:lnTo>
                <a:lnTo>
                  <a:pt x="701335" y="756101"/>
                </a:lnTo>
                <a:close/>
                <a:moveTo>
                  <a:pt x="464897" y="727849"/>
                </a:moveTo>
                <a:lnTo>
                  <a:pt x="436645" y="756100"/>
                </a:lnTo>
                <a:lnTo>
                  <a:pt x="464897" y="784352"/>
                </a:lnTo>
                <a:lnTo>
                  <a:pt x="493148" y="756100"/>
                </a:lnTo>
                <a:close/>
                <a:moveTo>
                  <a:pt x="985363" y="727849"/>
                </a:moveTo>
                <a:lnTo>
                  <a:pt x="957112" y="756100"/>
                </a:lnTo>
                <a:lnTo>
                  <a:pt x="985363" y="784352"/>
                </a:lnTo>
                <a:lnTo>
                  <a:pt x="1013615" y="756100"/>
                </a:lnTo>
                <a:close/>
                <a:moveTo>
                  <a:pt x="1915565" y="727849"/>
                </a:moveTo>
                <a:lnTo>
                  <a:pt x="1887313" y="756100"/>
                </a:lnTo>
                <a:lnTo>
                  <a:pt x="1915565" y="784352"/>
                </a:lnTo>
                <a:lnTo>
                  <a:pt x="1943817" y="756100"/>
                </a:lnTo>
                <a:close/>
                <a:moveTo>
                  <a:pt x="2019658" y="727849"/>
                </a:moveTo>
                <a:lnTo>
                  <a:pt x="1991406" y="756100"/>
                </a:lnTo>
                <a:lnTo>
                  <a:pt x="2019658" y="784352"/>
                </a:lnTo>
                <a:lnTo>
                  <a:pt x="2047910" y="756100"/>
                </a:lnTo>
                <a:close/>
                <a:moveTo>
                  <a:pt x="2227845" y="727849"/>
                </a:moveTo>
                <a:lnTo>
                  <a:pt x="2199593" y="756100"/>
                </a:lnTo>
                <a:lnTo>
                  <a:pt x="2227845" y="784352"/>
                </a:lnTo>
                <a:lnTo>
                  <a:pt x="2256096" y="756100"/>
                </a:lnTo>
                <a:close/>
                <a:moveTo>
                  <a:pt x="2540125" y="727849"/>
                </a:moveTo>
                <a:lnTo>
                  <a:pt x="2511873" y="756100"/>
                </a:lnTo>
                <a:lnTo>
                  <a:pt x="2540125" y="784352"/>
                </a:lnTo>
                <a:lnTo>
                  <a:pt x="2568376" y="756100"/>
                </a:lnTo>
                <a:close/>
                <a:moveTo>
                  <a:pt x="2331938" y="727849"/>
                </a:moveTo>
                <a:lnTo>
                  <a:pt x="2303686" y="756100"/>
                </a:lnTo>
                <a:lnTo>
                  <a:pt x="2331938" y="784352"/>
                </a:lnTo>
                <a:lnTo>
                  <a:pt x="2360190" y="756100"/>
                </a:lnTo>
                <a:close/>
                <a:moveTo>
                  <a:pt x="2123752" y="727849"/>
                </a:moveTo>
                <a:lnTo>
                  <a:pt x="2095500" y="756100"/>
                </a:lnTo>
                <a:lnTo>
                  <a:pt x="2123751" y="784352"/>
                </a:lnTo>
                <a:lnTo>
                  <a:pt x="2152003" y="756100"/>
                </a:lnTo>
                <a:close/>
                <a:moveTo>
                  <a:pt x="568990" y="727849"/>
                </a:moveTo>
                <a:lnTo>
                  <a:pt x="540738" y="756100"/>
                </a:lnTo>
                <a:lnTo>
                  <a:pt x="568990" y="784352"/>
                </a:lnTo>
                <a:lnTo>
                  <a:pt x="597242" y="756100"/>
                </a:lnTo>
                <a:close/>
                <a:moveTo>
                  <a:pt x="48523" y="727849"/>
                </a:moveTo>
                <a:lnTo>
                  <a:pt x="20272" y="756100"/>
                </a:lnTo>
                <a:lnTo>
                  <a:pt x="48524" y="784352"/>
                </a:lnTo>
                <a:lnTo>
                  <a:pt x="76775" y="756100"/>
                </a:lnTo>
                <a:close/>
                <a:moveTo>
                  <a:pt x="152617" y="727849"/>
                </a:moveTo>
                <a:lnTo>
                  <a:pt x="124365" y="756100"/>
                </a:lnTo>
                <a:lnTo>
                  <a:pt x="152617" y="784352"/>
                </a:lnTo>
                <a:lnTo>
                  <a:pt x="180868" y="756100"/>
                </a:lnTo>
                <a:close/>
                <a:moveTo>
                  <a:pt x="1811472" y="727849"/>
                </a:moveTo>
                <a:lnTo>
                  <a:pt x="1783220" y="756100"/>
                </a:lnTo>
                <a:lnTo>
                  <a:pt x="1811472" y="784352"/>
                </a:lnTo>
                <a:lnTo>
                  <a:pt x="1839723" y="756100"/>
                </a:lnTo>
                <a:close/>
                <a:moveTo>
                  <a:pt x="881270" y="727849"/>
                </a:moveTo>
                <a:lnTo>
                  <a:pt x="853018" y="756100"/>
                </a:lnTo>
                <a:lnTo>
                  <a:pt x="881270" y="784352"/>
                </a:lnTo>
                <a:lnTo>
                  <a:pt x="909522" y="756100"/>
                </a:lnTo>
                <a:close/>
                <a:moveTo>
                  <a:pt x="360803" y="727849"/>
                </a:moveTo>
                <a:lnTo>
                  <a:pt x="332552" y="756100"/>
                </a:lnTo>
                <a:lnTo>
                  <a:pt x="360803" y="784352"/>
                </a:lnTo>
                <a:lnTo>
                  <a:pt x="389055" y="756100"/>
                </a:lnTo>
                <a:close/>
                <a:moveTo>
                  <a:pt x="1707378" y="727848"/>
                </a:moveTo>
                <a:lnTo>
                  <a:pt x="1679127" y="756100"/>
                </a:lnTo>
                <a:lnTo>
                  <a:pt x="1707378" y="784352"/>
                </a:lnTo>
                <a:lnTo>
                  <a:pt x="1735630" y="756100"/>
                </a:lnTo>
                <a:close/>
                <a:moveTo>
                  <a:pt x="777176" y="727848"/>
                </a:moveTo>
                <a:lnTo>
                  <a:pt x="748925" y="756100"/>
                </a:lnTo>
                <a:lnTo>
                  <a:pt x="777176" y="784352"/>
                </a:lnTo>
                <a:lnTo>
                  <a:pt x="805428" y="756100"/>
                </a:lnTo>
                <a:close/>
                <a:moveTo>
                  <a:pt x="1658655" y="679125"/>
                </a:moveTo>
                <a:lnTo>
                  <a:pt x="1630403" y="707376"/>
                </a:lnTo>
                <a:lnTo>
                  <a:pt x="1655332" y="732305"/>
                </a:lnTo>
                <a:lnTo>
                  <a:pt x="1683583" y="704054"/>
                </a:lnTo>
                <a:close/>
                <a:moveTo>
                  <a:pt x="1034087" y="679125"/>
                </a:moveTo>
                <a:lnTo>
                  <a:pt x="1009158" y="704054"/>
                </a:lnTo>
                <a:lnTo>
                  <a:pt x="1037410" y="732305"/>
                </a:lnTo>
                <a:lnTo>
                  <a:pt x="1062339" y="707376"/>
                </a:lnTo>
                <a:close/>
                <a:moveTo>
                  <a:pt x="1554557" y="679121"/>
                </a:moveTo>
                <a:lnTo>
                  <a:pt x="1526306" y="707373"/>
                </a:lnTo>
                <a:lnTo>
                  <a:pt x="1554561" y="735628"/>
                </a:lnTo>
                <a:lnTo>
                  <a:pt x="1582813" y="707376"/>
                </a:lnTo>
                <a:close/>
                <a:moveTo>
                  <a:pt x="1242278" y="679121"/>
                </a:moveTo>
                <a:lnTo>
                  <a:pt x="1214026" y="707372"/>
                </a:lnTo>
                <a:lnTo>
                  <a:pt x="1242278" y="735624"/>
                </a:lnTo>
                <a:lnTo>
                  <a:pt x="1270529" y="707372"/>
                </a:lnTo>
                <a:close/>
                <a:moveTo>
                  <a:pt x="1450464" y="679121"/>
                </a:moveTo>
                <a:lnTo>
                  <a:pt x="1422212" y="707372"/>
                </a:lnTo>
                <a:lnTo>
                  <a:pt x="1450464" y="735624"/>
                </a:lnTo>
                <a:lnTo>
                  <a:pt x="1478716" y="707373"/>
                </a:lnTo>
                <a:close/>
                <a:moveTo>
                  <a:pt x="1138184" y="679121"/>
                </a:moveTo>
                <a:lnTo>
                  <a:pt x="1109928" y="707376"/>
                </a:lnTo>
                <a:lnTo>
                  <a:pt x="1138180" y="735628"/>
                </a:lnTo>
                <a:lnTo>
                  <a:pt x="1166436" y="707372"/>
                </a:lnTo>
                <a:close/>
                <a:moveTo>
                  <a:pt x="1346371" y="679121"/>
                </a:moveTo>
                <a:lnTo>
                  <a:pt x="1318119" y="707372"/>
                </a:lnTo>
                <a:lnTo>
                  <a:pt x="1346371" y="735624"/>
                </a:lnTo>
                <a:lnTo>
                  <a:pt x="1374622" y="707372"/>
                </a:lnTo>
                <a:close/>
                <a:moveTo>
                  <a:pt x="1967612" y="675802"/>
                </a:moveTo>
                <a:lnTo>
                  <a:pt x="1939360" y="704054"/>
                </a:lnTo>
                <a:lnTo>
                  <a:pt x="1967611" y="732306"/>
                </a:lnTo>
                <a:lnTo>
                  <a:pt x="1995863" y="704054"/>
                </a:lnTo>
                <a:close/>
                <a:moveTo>
                  <a:pt x="2175798" y="675802"/>
                </a:moveTo>
                <a:lnTo>
                  <a:pt x="2147546" y="704054"/>
                </a:lnTo>
                <a:lnTo>
                  <a:pt x="2175798" y="732305"/>
                </a:lnTo>
                <a:lnTo>
                  <a:pt x="2204049" y="704054"/>
                </a:lnTo>
                <a:close/>
                <a:moveTo>
                  <a:pt x="516943" y="675802"/>
                </a:moveTo>
                <a:lnTo>
                  <a:pt x="488692" y="704054"/>
                </a:lnTo>
                <a:lnTo>
                  <a:pt x="516943" y="732305"/>
                </a:lnTo>
                <a:lnTo>
                  <a:pt x="545195" y="704054"/>
                </a:lnTo>
                <a:close/>
                <a:moveTo>
                  <a:pt x="2488078" y="675802"/>
                </a:moveTo>
                <a:lnTo>
                  <a:pt x="2459826" y="704054"/>
                </a:lnTo>
                <a:lnTo>
                  <a:pt x="2488078" y="732305"/>
                </a:lnTo>
                <a:lnTo>
                  <a:pt x="2516330" y="704054"/>
                </a:lnTo>
                <a:close/>
                <a:moveTo>
                  <a:pt x="2383985" y="675802"/>
                </a:moveTo>
                <a:lnTo>
                  <a:pt x="2355733" y="704054"/>
                </a:lnTo>
                <a:lnTo>
                  <a:pt x="2383984" y="732305"/>
                </a:lnTo>
                <a:lnTo>
                  <a:pt x="2412236" y="704054"/>
                </a:lnTo>
                <a:close/>
                <a:moveTo>
                  <a:pt x="204663" y="675802"/>
                </a:moveTo>
                <a:lnTo>
                  <a:pt x="176412" y="704054"/>
                </a:lnTo>
                <a:lnTo>
                  <a:pt x="204663" y="732305"/>
                </a:lnTo>
                <a:lnTo>
                  <a:pt x="232915" y="704054"/>
                </a:lnTo>
                <a:close/>
                <a:moveTo>
                  <a:pt x="621036" y="675802"/>
                </a:moveTo>
                <a:lnTo>
                  <a:pt x="592785" y="704054"/>
                </a:lnTo>
                <a:lnTo>
                  <a:pt x="621036" y="732305"/>
                </a:lnTo>
                <a:lnTo>
                  <a:pt x="649288" y="704054"/>
                </a:lnTo>
                <a:close/>
                <a:moveTo>
                  <a:pt x="2592171" y="675802"/>
                </a:moveTo>
                <a:lnTo>
                  <a:pt x="2563919" y="704054"/>
                </a:lnTo>
                <a:lnTo>
                  <a:pt x="2592171" y="732305"/>
                </a:lnTo>
                <a:lnTo>
                  <a:pt x="2620423" y="704054"/>
                </a:lnTo>
                <a:close/>
                <a:moveTo>
                  <a:pt x="412850" y="675802"/>
                </a:moveTo>
                <a:lnTo>
                  <a:pt x="384598" y="704054"/>
                </a:lnTo>
                <a:lnTo>
                  <a:pt x="412850" y="732305"/>
                </a:lnTo>
                <a:lnTo>
                  <a:pt x="441102" y="704054"/>
                </a:lnTo>
                <a:close/>
                <a:moveTo>
                  <a:pt x="308757" y="675802"/>
                </a:moveTo>
                <a:lnTo>
                  <a:pt x="280505" y="704054"/>
                </a:lnTo>
                <a:lnTo>
                  <a:pt x="308757" y="732305"/>
                </a:lnTo>
                <a:lnTo>
                  <a:pt x="337008" y="704054"/>
                </a:lnTo>
                <a:close/>
                <a:moveTo>
                  <a:pt x="933316" y="675802"/>
                </a:moveTo>
                <a:lnTo>
                  <a:pt x="905065" y="704054"/>
                </a:lnTo>
                <a:lnTo>
                  <a:pt x="933317" y="732305"/>
                </a:lnTo>
                <a:lnTo>
                  <a:pt x="961568" y="704054"/>
                </a:lnTo>
                <a:close/>
                <a:moveTo>
                  <a:pt x="2071705" y="675802"/>
                </a:moveTo>
                <a:lnTo>
                  <a:pt x="2043453" y="704054"/>
                </a:lnTo>
                <a:lnTo>
                  <a:pt x="2071705" y="732305"/>
                </a:lnTo>
                <a:lnTo>
                  <a:pt x="2099956" y="704054"/>
                </a:lnTo>
                <a:close/>
                <a:moveTo>
                  <a:pt x="725130" y="675802"/>
                </a:moveTo>
                <a:lnTo>
                  <a:pt x="696878" y="704054"/>
                </a:lnTo>
                <a:lnTo>
                  <a:pt x="725130" y="732305"/>
                </a:lnTo>
                <a:lnTo>
                  <a:pt x="753382" y="704054"/>
                </a:lnTo>
                <a:close/>
                <a:moveTo>
                  <a:pt x="2279891" y="675802"/>
                </a:moveTo>
                <a:lnTo>
                  <a:pt x="2251640" y="704054"/>
                </a:lnTo>
                <a:lnTo>
                  <a:pt x="2279891" y="732305"/>
                </a:lnTo>
                <a:lnTo>
                  <a:pt x="2308143" y="704054"/>
                </a:lnTo>
                <a:close/>
                <a:moveTo>
                  <a:pt x="100570" y="675802"/>
                </a:moveTo>
                <a:lnTo>
                  <a:pt x="72318" y="704054"/>
                </a:lnTo>
                <a:lnTo>
                  <a:pt x="100570" y="732305"/>
                </a:lnTo>
                <a:lnTo>
                  <a:pt x="128822" y="704054"/>
                </a:lnTo>
                <a:close/>
                <a:moveTo>
                  <a:pt x="829223" y="675802"/>
                </a:moveTo>
                <a:lnTo>
                  <a:pt x="800971" y="704053"/>
                </a:lnTo>
                <a:lnTo>
                  <a:pt x="829223" y="732305"/>
                </a:lnTo>
                <a:lnTo>
                  <a:pt x="857475" y="704054"/>
                </a:lnTo>
                <a:close/>
                <a:moveTo>
                  <a:pt x="1863518" y="675802"/>
                </a:moveTo>
                <a:lnTo>
                  <a:pt x="1835267" y="704054"/>
                </a:lnTo>
                <a:lnTo>
                  <a:pt x="1863518" y="732305"/>
                </a:lnTo>
                <a:lnTo>
                  <a:pt x="1891770" y="704053"/>
                </a:lnTo>
                <a:close/>
                <a:moveTo>
                  <a:pt x="1759425" y="675802"/>
                </a:moveTo>
                <a:lnTo>
                  <a:pt x="1731173" y="704053"/>
                </a:lnTo>
                <a:lnTo>
                  <a:pt x="1759425" y="732305"/>
                </a:lnTo>
                <a:lnTo>
                  <a:pt x="1787677" y="704054"/>
                </a:lnTo>
                <a:close/>
                <a:moveTo>
                  <a:pt x="1710701" y="627078"/>
                </a:moveTo>
                <a:lnTo>
                  <a:pt x="1682450" y="655330"/>
                </a:lnTo>
                <a:lnTo>
                  <a:pt x="1707378" y="680259"/>
                </a:lnTo>
                <a:lnTo>
                  <a:pt x="1735630" y="652007"/>
                </a:lnTo>
                <a:close/>
                <a:moveTo>
                  <a:pt x="982040" y="627078"/>
                </a:moveTo>
                <a:lnTo>
                  <a:pt x="957111" y="652007"/>
                </a:lnTo>
                <a:lnTo>
                  <a:pt x="985363" y="680259"/>
                </a:lnTo>
                <a:lnTo>
                  <a:pt x="1010292" y="655330"/>
                </a:lnTo>
                <a:close/>
                <a:moveTo>
                  <a:pt x="1606604" y="627074"/>
                </a:moveTo>
                <a:lnTo>
                  <a:pt x="1578352" y="655326"/>
                </a:lnTo>
                <a:lnTo>
                  <a:pt x="1606608" y="683581"/>
                </a:lnTo>
                <a:lnTo>
                  <a:pt x="1634860" y="655330"/>
                </a:lnTo>
                <a:close/>
                <a:moveTo>
                  <a:pt x="1398417" y="627074"/>
                </a:moveTo>
                <a:lnTo>
                  <a:pt x="1370166" y="655326"/>
                </a:lnTo>
                <a:lnTo>
                  <a:pt x="1398417" y="683577"/>
                </a:lnTo>
                <a:lnTo>
                  <a:pt x="1426669" y="655326"/>
                </a:lnTo>
                <a:close/>
                <a:moveTo>
                  <a:pt x="1294324" y="627074"/>
                </a:moveTo>
                <a:lnTo>
                  <a:pt x="1266073" y="655326"/>
                </a:lnTo>
                <a:lnTo>
                  <a:pt x="1294324" y="683577"/>
                </a:lnTo>
                <a:lnTo>
                  <a:pt x="1322576" y="655326"/>
                </a:lnTo>
                <a:close/>
                <a:moveTo>
                  <a:pt x="1086138" y="627074"/>
                </a:moveTo>
                <a:lnTo>
                  <a:pt x="1057882" y="655330"/>
                </a:lnTo>
                <a:lnTo>
                  <a:pt x="1086133" y="683581"/>
                </a:lnTo>
                <a:lnTo>
                  <a:pt x="1114389" y="655326"/>
                </a:lnTo>
                <a:close/>
                <a:moveTo>
                  <a:pt x="1502511" y="627074"/>
                </a:moveTo>
                <a:lnTo>
                  <a:pt x="1474259" y="655326"/>
                </a:lnTo>
                <a:lnTo>
                  <a:pt x="1502511" y="683578"/>
                </a:lnTo>
                <a:lnTo>
                  <a:pt x="1530762" y="655326"/>
                </a:lnTo>
                <a:close/>
                <a:moveTo>
                  <a:pt x="1190231" y="627074"/>
                </a:moveTo>
                <a:lnTo>
                  <a:pt x="1161979" y="655326"/>
                </a:lnTo>
                <a:lnTo>
                  <a:pt x="1190231" y="683577"/>
                </a:lnTo>
                <a:lnTo>
                  <a:pt x="1218483" y="655326"/>
                </a:lnTo>
                <a:close/>
                <a:moveTo>
                  <a:pt x="568990" y="623756"/>
                </a:moveTo>
                <a:lnTo>
                  <a:pt x="540738" y="652007"/>
                </a:lnTo>
                <a:lnTo>
                  <a:pt x="568990" y="680259"/>
                </a:lnTo>
                <a:lnTo>
                  <a:pt x="597241" y="652007"/>
                </a:lnTo>
                <a:close/>
                <a:moveTo>
                  <a:pt x="360803" y="623756"/>
                </a:moveTo>
                <a:lnTo>
                  <a:pt x="332552" y="652007"/>
                </a:lnTo>
                <a:lnTo>
                  <a:pt x="360803" y="680259"/>
                </a:lnTo>
                <a:lnTo>
                  <a:pt x="389055" y="652007"/>
                </a:lnTo>
                <a:close/>
                <a:moveTo>
                  <a:pt x="2540125" y="623756"/>
                </a:moveTo>
                <a:lnTo>
                  <a:pt x="2511873" y="652007"/>
                </a:lnTo>
                <a:lnTo>
                  <a:pt x="2540125" y="680259"/>
                </a:lnTo>
                <a:lnTo>
                  <a:pt x="2568376" y="652007"/>
                </a:lnTo>
                <a:close/>
                <a:moveTo>
                  <a:pt x="2019658" y="623755"/>
                </a:moveTo>
                <a:lnTo>
                  <a:pt x="1991407" y="652007"/>
                </a:lnTo>
                <a:lnTo>
                  <a:pt x="2019658" y="680259"/>
                </a:lnTo>
                <a:lnTo>
                  <a:pt x="2047910" y="652007"/>
                </a:lnTo>
                <a:close/>
                <a:moveTo>
                  <a:pt x="2123751" y="623755"/>
                </a:moveTo>
                <a:lnTo>
                  <a:pt x="2095500" y="652007"/>
                </a:lnTo>
                <a:lnTo>
                  <a:pt x="2123751" y="680259"/>
                </a:lnTo>
                <a:lnTo>
                  <a:pt x="2152003" y="652007"/>
                </a:lnTo>
                <a:close/>
                <a:moveTo>
                  <a:pt x="2331938" y="623755"/>
                </a:moveTo>
                <a:lnTo>
                  <a:pt x="2303686" y="652007"/>
                </a:lnTo>
                <a:lnTo>
                  <a:pt x="2331938" y="680259"/>
                </a:lnTo>
                <a:lnTo>
                  <a:pt x="2360189" y="652007"/>
                </a:lnTo>
                <a:close/>
                <a:moveTo>
                  <a:pt x="152617" y="623755"/>
                </a:moveTo>
                <a:lnTo>
                  <a:pt x="124365" y="652007"/>
                </a:lnTo>
                <a:lnTo>
                  <a:pt x="152617" y="680259"/>
                </a:lnTo>
                <a:lnTo>
                  <a:pt x="180868" y="652007"/>
                </a:lnTo>
                <a:close/>
                <a:moveTo>
                  <a:pt x="2227845" y="623755"/>
                </a:moveTo>
                <a:lnTo>
                  <a:pt x="2199593" y="652007"/>
                </a:lnTo>
                <a:lnTo>
                  <a:pt x="2227844" y="680259"/>
                </a:lnTo>
                <a:lnTo>
                  <a:pt x="2256096" y="652007"/>
                </a:lnTo>
                <a:close/>
                <a:moveTo>
                  <a:pt x="2644218" y="623755"/>
                </a:moveTo>
                <a:lnTo>
                  <a:pt x="2615966" y="652007"/>
                </a:lnTo>
                <a:lnTo>
                  <a:pt x="2644218" y="680259"/>
                </a:lnTo>
                <a:lnTo>
                  <a:pt x="2672469" y="652007"/>
                </a:lnTo>
                <a:close/>
                <a:moveTo>
                  <a:pt x="2436031" y="623755"/>
                </a:moveTo>
                <a:lnTo>
                  <a:pt x="2407780" y="652007"/>
                </a:lnTo>
                <a:lnTo>
                  <a:pt x="2436031" y="680259"/>
                </a:lnTo>
                <a:lnTo>
                  <a:pt x="2464283" y="652007"/>
                </a:lnTo>
                <a:close/>
                <a:moveTo>
                  <a:pt x="464897" y="623755"/>
                </a:moveTo>
                <a:lnTo>
                  <a:pt x="436645" y="652007"/>
                </a:lnTo>
                <a:lnTo>
                  <a:pt x="464897" y="680259"/>
                </a:lnTo>
                <a:lnTo>
                  <a:pt x="493148" y="652007"/>
                </a:lnTo>
                <a:close/>
                <a:moveTo>
                  <a:pt x="48524" y="623755"/>
                </a:moveTo>
                <a:lnTo>
                  <a:pt x="20272" y="652007"/>
                </a:lnTo>
                <a:lnTo>
                  <a:pt x="48523" y="680259"/>
                </a:lnTo>
                <a:lnTo>
                  <a:pt x="76775" y="652007"/>
                </a:lnTo>
                <a:close/>
                <a:moveTo>
                  <a:pt x="777177" y="623755"/>
                </a:moveTo>
                <a:lnTo>
                  <a:pt x="748925" y="652007"/>
                </a:lnTo>
                <a:lnTo>
                  <a:pt x="777177" y="680259"/>
                </a:lnTo>
                <a:lnTo>
                  <a:pt x="805428" y="652007"/>
                </a:lnTo>
                <a:close/>
                <a:moveTo>
                  <a:pt x="1915565" y="623755"/>
                </a:moveTo>
                <a:lnTo>
                  <a:pt x="1887313" y="652007"/>
                </a:lnTo>
                <a:lnTo>
                  <a:pt x="1915565" y="680259"/>
                </a:lnTo>
                <a:lnTo>
                  <a:pt x="1943816" y="652007"/>
                </a:lnTo>
                <a:close/>
                <a:moveTo>
                  <a:pt x="256710" y="623755"/>
                </a:moveTo>
                <a:lnTo>
                  <a:pt x="228458" y="652007"/>
                </a:lnTo>
                <a:lnTo>
                  <a:pt x="256710" y="680259"/>
                </a:lnTo>
                <a:lnTo>
                  <a:pt x="284962" y="652007"/>
                </a:lnTo>
                <a:close/>
                <a:moveTo>
                  <a:pt x="881270" y="623755"/>
                </a:moveTo>
                <a:lnTo>
                  <a:pt x="853018" y="652007"/>
                </a:lnTo>
                <a:lnTo>
                  <a:pt x="881270" y="680259"/>
                </a:lnTo>
                <a:lnTo>
                  <a:pt x="909521" y="652007"/>
                </a:lnTo>
                <a:close/>
                <a:moveTo>
                  <a:pt x="673083" y="623755"/>
                </a:moveTo>
                <a:lnTo>
                  <a:pt x="644831" y="652007"/>
                </a:lnTo>
                <a:lnTo>
                  <a:pt x="673083" y="680259"/>
                </a:lnTo>
                <a:lnTo>
                  <a:pt x="701335" y="652007"/>
                </a:lnTo>
                <a:close/>
                <a:moveTo>
                  <a:pt x="1811472" y="623755"/>
                </a:moveTo>
                <a:lnTo>
                  <a:pt x="1783220" y="652007"/>
                </a:lnTo>
                <a:lnTo>
                  <a:pt x="1811472" y="680259"/>
                </a:lnTo>
                <a:lnTo>
                  <a:pt x="1839723" y="652007"/>
                </a:lnTo>
                <a:close/>
                <a:moveTo>
                  <a:pt x="1762748" y="575031"/>
                </a:moveTo>
                <a:lnTo>
                  <a:pt x="1734496" y="603283"/>
                </a:lnTo>
                <a:lnTo>
                  <a:pt x="1759425" y="628212"/>
                </a:lnTo>
                <a:lnTo>
                  <a:pt x="1787677" y="599960"/>
                </a:lnTo>
                <a:close/>
                <a:moveTo>
                  <a:pt x="929994" y="575031"/>
                </a:moveTo>
                <a:lnTo>
                  <a:pt x="905065" y="599960"/>
                </a:lnTo>
                <a:lnTo>
                  <a:pt x="933316" y="628212"/>
                </a:lnTo>
                <a:lnTo>
                  <a:pt x="958245" y="603283"/>
                </a:lnTo>
                <a:close/>
                <a:moveTo>
                  <a:pt x="1346371" y="575028"/>
                </a:moveTo>
                <a:lnTo>
                  <a:pt x="1318119" y="603279"/>
                </a:lnTo>
                <a:lnTo>
                  <a:pt x="1346371" y="631531"/>
                </a:lnTo>
                <a:lnTo>
                  <a:pt x="1374622" y="603279"/>
                </a:lnTo>
                <a:close/>
                <a:moveTo>
                  <a:pt x="1658651" y="575028"/>
                </a:moveTo>
                <a:lnTo>
                  <a:pt x="1630399" y="603279"/>
                </a:lnTo>
                <a:lnTo>
                  <a:pt x="1658655" y="631535"/>
                </a:lnTo>
                <a:lnTo>
                  <a:pt x="1686906" y="603283"/>
                </a:lnTo>
                <a:close/>
                <a:moveTo>
                  <a:pt x="1138184" y="575027"/>
                </a:moveTo>
                <a:lnTo>
                  <a:pt x="1109933" y="603279"/>
                </a:lnTo>
                <a:lnTo>
                  <a:pt x="1138184" y="631531"/>
                </a:lnTo>
                <a:lnTo>
                  <a:pt x="1166436" y="603279"/>
                </a:lnTo>
                <a:close/>
                <a:moveTo>
                  <a:pt x="1554557" y="575027"/>
                </a:moveTo>
                <a:lnTo>
                  <a:pt x="1526306" y="603279"/>
                </a:lnTo>
                <a:lnTo>
                  <a:pt x="1554557" y="631531"/>
                </a:lnTo>
                <a:lnTo>
                  <a:pt x="1582809" y="603279"/>
                </a:lnTo>
                <a:close/>
                <a:moveTo>
                  <a:pt x="1450464" y="575027"/>
                </a:moveTo>
                <a:lnTo>
                  <a:pt x="1422212" y="603279"/>
                </a:lnTo>
                <a:lnTo>
                  <a:pt x="1450464" y="631531"/>
                </a:lnTo>
                <a:lnTo>
                  <a:pt x="1478716" y="603279"/>
                </a:lnTo>
                <a:close/>
                <a:moveTo>
                  <a:pt x="1242278" y="575027"/>
                </a:moveTo>
                <a:lnTo>
                  <a:pt x="1214026" y="603279"/>
                </a:lnTo>
                <a:lnTo>
                  <a:pt x="1242278" y="631531"/>
                </a:lnTo>
                <a:lnTo>
                  <a:pt x="1270529" y="603279"/>
                </a:lnTo>
                <a:close/>
                <a:moveTo>
                  <a:pt x="1034091" y="575027"/>
                </a:moveTo>
                <a:lnTo>
                  <a:pt x="1005835" y="603283"/>
                </a:lnTo>
                <a:lnTo>
                  <a:pt x="1034087" y="631535"/>
                </a:lnTo>
                <a:lnTo>
                  <a:pt x="1062343" y="603279"/>
                </a:lnTo>
                <a:close/>
                <a:moveTo>
                  <a:pt x="2071705" y="571709"/>
                </a:moveTo>
                <a:lnTo>
                  <a:pt x="2043453" y="599961"/>
                </a:lnTo>
                <a:lnTo>
                  <a:pt x="2071705" y="628212"/>
                </a:lnTo>
                <a:lnTo>
                  <a:pt x="2099956" y="599961"/>
                </a:lnTo>
                <a:close/>
                <a:moveTo>
                  <a:pt x="2279891" y="571709"/>
                </a:moveTo>
                <a:lnTo>
                  <a:pt x="2251640" y="599961"/>
                </a:lnTo>
                <a:lnTo>
                  <a:pt x="2279891" y="628212"/>
                </a:lnTo>
                <a:lnTo>
                  <a:pt x="2308143" y="599960"/>
                </a:lnTo>
                <a:close/>
                <a:moveTo>
                  <a:pt x="412850" y="571709"/>
                </a:moveTo>
                <a:lnTo>
                  <a:pt x="384599" y="599960"/>
                </a:lnTo>
                <a:lnTo>
                  <a:pt x="412850" y="628212"/>
                </a:lnTo>
                <a:lnTo>
                  <a:pt x="441102" y="599961"/>
                </a:lnTo>
                <a:close/>
                <a:moveTo>
                  <a:pt x="100570" y="571709"/>
                </a:moveTo>
                <a:lnTo>
                  <a:pt x="72318" y="599960"/>
                </a:lnTo>
                <a:lnTo>
                  <a:pt x="100570" y="628212"/>
                </a:lnTo>
                <a:lnTo>
                  <a:pt x="128822" y="599960"/>
                </a:lnTo>
                <a:close/>
                <a:moveTo>
                  <a:pt x="516943" y="571709"/>
                </a:moveTo>
                <a:lnTo>
                  <a:pt x="488691" y="599960"/>
                </a:lnTo>
                <a:lnTo>
                  <a:pt x="516943" y="628212"/>
                </a:lnTo>
                <a:lnTo>
                  <a:pt x="545195" y="599961"/>
                </a:lnTo>
                <a:close/>
                <a:moveTo>
                  <a:pt x="2592171" y="571709"/>
                </a:moveTo>
                <a:lnTo>
                  <a:pt x="2563920" y="599960"/>
                </a:lnTo>
                <a:lnTo>
                  <a:pt x="2592171" y="628212"/>
                </a:lnTo>
                <a:lnTo>
                  <a:pt x="2620423" y="599960"/>
                </a:lnTo>
                <a:close/>
                <a:moveTo>
                  <a:pt x="308757" y="571709"/>
                </a:moveTo>
                <a:lnTo>
                  <a:pt x="280505" y="599960"/>
                </a:lnTo>
                <a:lnTo>
                  <a:pt x="308757" y="628212"/>
                </a:lnTo>
                <a:lnTo>
                  <a:pt x="337008" y="599960"/>
                </a:lnTo>
                <a:close/>
                <a:moveTo>
                  <a:pt x="829223" y="571709"/>
                </a:moveTo>
                <a:lnTo>
                  <a:pt x="800972" y="599960"/>
                </a:lnTo>
                <a:lnTo>
                  <a:pt x="829223" y="628212"/>
                </a:lnTo>
                <a:lnTo>
                  <a:pt x="857475" y="599961"/>
                </a:lnTo>
                <a:close/>
                <a:moveTo>
                  <a:pt x="2488078" y="571709"/>
                </a:moveTo>
                <a:lnTo>
                  <a:pt x="2459826" y="599960"/>
                </a:lnTo>
                <a:lnTo>
                  <a:pt x="2488078" y="628212"/>
                </a:lnTo>
                <a:lnTo>
                  <a:pt x="2516329" y="599960"/>
                </a:lnTo>
                <a:close/>
                <a:moveTo>
                  <a:pt x="2175798" y="571709"/>
                </a:moveTo>
                <a:lnTo>
                  <a:pt x="2147546" y="599960"/>
                </a:lnTo>
                <a:lnTo>
                  <a:pt x="2175798" y="628212"/>
                </a:lnTo>
                <a:lnTo>
                  <a:pt x="2204050" y="599960"/>
                </a:lnTo>
                <a:close/>
                <a:moveTo>
                  <a:pt x="621037" y="571709"/>
                </a:moveTo>
                <a:lnTo>
                  <a:pt x="592785" y="599961"/>
                </a:lnTo>
                <a:lnTo>
                  <a:pt x="621036" y="628212"/>
                </a:lnTo>
                <a:lnTo>
                  <a:pt x="649288" y="599960"/>
                </a:lnTo>
                <a:close/>
                <a:moveTo>
                  <a:pt x="2383985" y="571709"/>
                </a:moveTo>
                <a:lnTo>
                  <a:pt x="2355733" y="599960"/>
                </a:lnTo>
                <a:lnTo>
                  <a:pt x="2383985" y="628212"/>
                </a:lnTo>
                <a:lnTo>
                  <a:pt x="2412236" y="599960"/>
                </a:lnTo>
                <a:close/>
                <a:moveTo>
                  <a:pt x="204663" y="571709"/>
                </a:moveTo>
                <a:lnTo>
                  <a:pt x="176412" y="599960"/>
                </a:lnTo>
                <a:lnTo>
                  <a:pt x="204663" y="628212"/>
                </a:lnTo>
                <a:lnTo>
                  <a:pt x="232915" y="599960"/>
                </a:lnTo>
                <a:close/>
                <a:moveTo>
                  <a:pt x="725130" y="571709"/>
                </a:moveTo>
                <a:lnTo>
                  <a:pt x="696878" y="599960"/>
                </a:lnTo>
                <a:lnTo>
                  <a:pt x="725130" y="628212"/>
                </a:lnTo>
                <a:lnTo>
                  <a:pt x="753382" y="599960"/>
                </a:lnTo>
                <a:close/>
                <a:moveTo>
                  <a:pt x="1967611" y="571709"/>
                </a:moveTo>
                <a:lnTo>
                  <a:pt x="1939360" y="599960"/>
                </a:lnTo>
                <a:lnTo>
                  <a:pt x="1967611" y="628212"/>
                </a:lnTo>
                <a:lnTo>
                  <a:pt x="1995863" y="599960"/>
                </a:lnTo>
                <a:close/>
                <a:moveTo>
                  <a:pt x="1863518" y="571708"/>
                </a:moveTo>
                <a:lnTo>
                  <a:pt x="1835266" y="599960"/>
                </a:lnTo>
                <a:lnTo>
                  <a:pt x="1863518" y="628212"/>
                </a:lnTo>
                <a:lnTo>
                  <a:pt x="1891770" y="599960"/>
                </a:lnTo>
                <a:close/>
                <a:moveTo>
                  <a:pt x="1814795" y="522985"/>
                </a:moveTo>
                <a:lnTo>
                  <a:pt x="1786543" y="551237"/>
                </a:lnTo>
                <a:lnTo>
                  <a:pt x="1811472" y="576166"/>
                </a:lnTo>
                <a:lnTo>
                  <a:pt x="1839723" y="547914"/>
                </a:lnTo>
                <a:close/>
                <a:moveTo>
                  <a:pt x="877947" y="522985"/>
                </a:moveTo>
                <a:lnTo>
                  <a:pt x="853018" y="547914"/>
                </a:lnTo>
                <a:lnTo>
                  <a:pt x="881270" y="576166"/>
                </a:lnTo>
                <a:lnTo>
                  <a:pt x="906199" y="551237"/>
                </a:lnTo>
                <a:close/>
                <a:moveTo>
                  <a:pt x="1398418" y="522981"/>
                </a:moveTo>
                <a:lnTo>
                  <a:pt x="1370166" y="551233"/>
                </a:lnTo>
                <a:lnTo>
                  <a:pt x="1398417" y="579484"/>
                </a:lnTo>
                <a:lnTo>
                  <a:pt x="1426669" y="551232"/>
                </a:lnTo>
                <a:close/>
                <a:moveTo>
                  <a:pt x="1294324" y="522981"/>
                </a:moveTo>
                <a:lnTo>
                  <a:pt x="1266072" y="551233"/>
                </a:lnTo>
                <a:lnTo>
                  <a:pt x="1294324" y="579484"/>
                </a:lnTo>
                <a:lnTo>
                  <a:pt x="1322576" y="551233"/>
                </a:lnTo>
                <a:close/>
                <a:moveTo>
                  <a:pt x="1502511" y="522981"/>
                </a:moveTo>
                <a:lnTo>
                  <a:pt x="1474259" y="551232"/>
                </a:lnTo>
                <a:lnTo>
                  <a:pt x="1502511" y="579484"/>
                </a:lnTo>
                <a:lnTo>
                  <a:pt x="1530762" y="551232"/>
                </a:lnTo>
                <a:close/>
                <a:moveTo>
                  <a:pt x="1190231" y="522981"/>
                </a:moveTo>
                <a:lnTo>
                  <a:pt x="1161979" y="551233"/>
                </a:lnTo>
                <a:lnTo>
                  <a:pt x="1190231" y="579484"/>
                </a:lnTo>
                <a:lnTo>
                  <a:pt x="1218483" y="551232"/>
                </a:lnTo>
                <a:close/>
                <a:moveTo>
                  <a:pt x="1710697" y="522981"/>
                </a:moveTo>
                <a:lnTo>
                  <a:pt x="1682446" y="551233"/>
                </a:lnTo>
                <a:lnTo>
                  <a:pt x="1710701" y="579488"/>
                </a:lnTo>
                <a:lnTo>
                  <a:pt x="1738953" y="551236"/>
                </a:lnTo>
                <a:close/>
                <a:moveTo>
                  <a:pt x="1606604" y="522981"/>
                </a:moveTo>
                <a:lnTo>
                  <a:pt x="1578352" y="551232"/>
                </a:lnTo>
                <a:lnTo>
                  <a:pt x="1606604" y="579484"/>
                </a:lnTo>
                <a:lnTo>
                  <a:pt x="1634856" y="551233"/>
                </a:lnTo>
                <a:close/>
                <a:moveTo>
                  <a:pt x="1086138" y="522981"/>
                </a:moveTo>
                <a:lnTo>
                  <a:pt x="1057886" y="551232"/>
                </a:lnTo>
                <a:lnTo>
                  <a:pt x="1086138" y="579484"/>
                </a:lnTo>
                <a:lnTo>
                  <a:pt x="1114389" y="551232"/>
                </a:lnTo>
                <a:close/>
                <a:moveTo>
                  <a:pt x="982044" y="522981"/>
                </a:moveTo>
                <a:lnTo>
                  <a:pt x="953788" y="551236"/>
                </a:lnTo>
                <a:lnTo>
                  <a:pt x="982040" y="579488"/>
                </a:lnTo>
                <a:lnTo>
                  <a:pt x="1010296" y="551232"/>
                </a:lnTo>
                <a:close/>
                <a:moveTo>
                  <a:pt x="464897" y="519662"/>
                </a:moveTo>
                <a:lnTo>
                  <a:pt x="436645" y="547914"/>
                </a:lnTo>
                <a:lnTo>
                  <a:pt x="464897" y="576166"/>
                </a:lnTo>
                <a:lnTo>
                  <a:pt x="493148" y="547914"/>
                </a:lnTo>
                <a:close/>
                <a:moveTo>
                  <a:pt x="2644218" y="519662"/>
                </a:moveTo>
                <a:lnTo>
                  <a:pt x="2615966" y="547914"/>
                </a:lnTo>
                <a:lnTo>
                  <a:pt x="2644218" y="576166"/>
                </a:lnTo>
                <a:lnTo>
                  <a:pt x="2672469" y="547914"/>
                </a:lnTo>
                <a:close/>
                <a:moveTo>
                  <a:pt x="2123752" y="519662"/>
                </a:moveTo>
                <a:lnTo>
                  <a:pt x="2095500" y="547914"/>
                </a:lnTo>
                <a:lnTo>
                  <a:pt x="2123751" y="576165"/>
                </a:lnTo>
                <a:lnTo>
                  <a:pt x="2152003" y="547914"/>
                </a:lnTo>
                <a:close/>
                <a:moveTo>
                  <a:pt x="2227845" y="519662"/>
                </a:moveTo>
                <a:lnTo>
                  <a:pt x="2199593" y="547914"/>
                </a:lnTo>
                <a:lnTo>
                  <a:pt x="2227844" y="576165"/>
                </a:lnTo>
                <a:lnTo>
                  <a:pt x="2256096" y="547914"/>
                </a:lnTo>
                <a:close/>
                <a:moveTo>
                  <a:pt x="256710" y="519662"/>
                </a:moveTo>
                <a:lnTo>
                  <a:pt x="228458" y="547914"/>
                </a:lnTo>
                <a:lnTo>
                  <a:pt x="256710" y="576166"/>
                </a:lnTo>
                <a:lnTo>
                  <a:pt x="284962" y="547914"/>
                </a:lnTo>
                <a:close/>
                <a:moveTo>
                  <a:pt x="2331938" y="519662"/>
                </a:moveTo>
                <a:lnTo>
                  <a:pt x="2303686" y="547914"/>
                </a:lnTo>
                <a:lnTo>
                  <a:pt x="2331938" y="576165"/>
                </a:lnTo>
                <a:lnTo>
                  <a:pt x="2360189" y="547914"/>
                </a:lnTo>
                <a:close/>
                <a:moveTo>
                  <a:pt x="48523" y="519662"/>
                </a:moveTo>
                <a:lnTo>
                  <a:pt x="20272" y="547914"/>
                </a:lnTo>
                <a:lnTo>
                  <a:pt x="48524" y="576166"/>
                </a:lnTo>
                <a:lnTo>
                  <a:pt x="76775" y="547914"/>
                </a:lnTo>
                <a:close/>
                <a:moveTo>
                  <a:pt x="673083" y="519662"/>
                </a:moveTo>
                <a:lnTo>
                  <a:pt x="644832" y="547914"/>
                </a:lnTo>
                <a:lnTo>
                  <a:pt x="673083" y="576165"/>
                </a:lnTo>
                <a:lnTo>
                  <a:pt x="701335" y="547914"/>
                </a:lnTo>
                <a:close/>
                <a:moveTo>
                  <a:pt x="2019658" y="519662"/>
                </a:moveTo>
                <a:lnTo>
                  <a:pt x="1991406" y="547914"/>
                </a:lnTo>
                <a:lnTo>
                  <a:pt x="2019658" y="576165"/>
                </a:lnTo>
                <a:lnTo>
                  <a:pt x="2047910" y="547914"/>
                </a:lnTo>
                <a:close/>
                <a:moveTo>
                  <a:pt x="360803" y="519662"/>
                </a:moveTo>
                <a:lnTo>
                  <a:pt x="332552" y="547914"/>
                </a:lnTo>
                <a:lnTo>
                  <a:pt x="360803" y="576165"/>
                </a:lnTo>
                <a:lnTo>
                  <a:pt x="389055" y="547914"/>
                </a:lnTo>
                <a:close/>
                <a:moveTo>
                  <a:pt x="152617" y="519662"/>
                </a:moveTo>
                <a:lnTo>
                  <a:pt x="124365" y="547914"/>
                </a:lnTo>
                <a:lnTo>
                  <a:pt x="152617" y="576165"/>
                </a:lnTo>
                <a:lnTo>
                  <a:pt x="180868" y="547914"/>
                </a:lnTo>
                <a:close/>
                <a:moveTo>
                  <a:pt x="2540125" y="519662"/>
                </a:moveTo>
                <a:lnTo>
                  <a:pt x="2511873" y="547914"/>
                </a:lnTo>
                <a:lnTo>
                  <a:pt x="2540124" y="576165"/>
                </a:lnTo>
                <a:lnTo>
                  <a:pt x="2568376" y="547914"/>
                </a:lnTo>
                <a:close/>
                <a:moveTo>
                  <a:pt x="777176" y="519662"/>
                </a:moveTo>
                <a:lnTo>
                  <a:pt x="748925" y="547914"/>
                </a:lnTo>
                <a:lnTo>
                  <a:pt x="777177" y="576165"/>
                </a:lnTo>
                <a:lnTo>
                  <a:pt x="805428" y="547914"/>
                </a:lnTo>
                <a:close/>
                <a:moveTo>
                  <a:pt x="2436031" y="519662"/>
                </a:moveTo>
                <a:lnTo>
                  <a:pt x="2407779" y="547914"/>
                </a:lnTo>
                <a:lnTo>
                  <a:pt x="2436031" y="576165"/>
                </a:lnTo>
                <a:lnTo>
                  <a:pt x="2464283" y="547914"/>
                </a:lnTo>
                <a:close/>
                <a:moveTo>
                  <a:pt x="568990" y="519662"/>
                </a:moveTo>
                <a:lnTo>
                  <a:pt x="540738" y="547914"/>
                </a:lnTo>
                <a:lnTo>
                  <a:pt x="568990" y="576165"/>
                </a:lnTo>
                <a:lnTo>
                  <a:pt x="597242" y="547914"/>
                </a:lnTo>
                <a:close/>
                <a:moveTo>
                  <a:pt x="1915565" y="519662"/>
                </a:moveTo>
                <a:lnTo>
                  <a:pt x="1887313" y="547913"/>
                </a:lnTo>
                <a:lnTo>
                  <a:pt x="1915565" y="576165"/>
                </a:lnTo>
                <a:lnTo>
                  <a:pt x="1943816" y="547914"/>
                </a:lnTo>
                <a:close/>
                <a:moveTo>
                  <a:pt x="1866841" y="470938"/>
                </a:moveTo>
                <a:lnTo>
                  <a:pt x="1838589" y="499190"/>
                </a:lnTo>
                <a:lnTo>
                  <a:pt x="1863518" y="524119"/>
                </a:lnTo>
                <a:lnTo>
                  <a:pt x="1891770" y="495867"/>
                </a:lnTo>
                <a:close/>
                <a:moveTo>
                  <a:pt x="825900" y="470938"/>
                </a:moveTo>
                <a:lnTo>
                  <a:pt x="800971" y="495867"/>
                </a:lnTo>
                <a:lnTo>
                  <a:pt x="829223" y="524119"/>
                </a:lnTo>
                <a:lnTo>
                  <a:pt x="854152" y="499190"/>
                </a:lnTo>
                <a:close/>
                <a:moveTo>
                  <a:pt x="1450464" y="470934"/>
                </a:moveTo>
                <a:lnTo>
                  <a:pt x="1422213" y="499186"/>
                </a:lnTo>
                <a:lnTo>
                  <a:pt x="1450464" y="527437"/>
                </a:lnTo>
                <a:lnTo>
                  <a:pt x="1478716" y="499186"/>
                </a:lnTo>
                <a:close/>
                <a:moveTo>
                  <a:pt x="1242278" y="470934"/>
                </a:moveTo>
                <a:lnTo>
                  <a:pt x="1214026" y="499186"/>
                </a:lnTo>
                <a:lnTo>
                  <a:pt x="1242277" y="527438"/>
                </a:lnTo>
                <a:lnTo>
                  <a:pt x="1270529" y="499186"/>
                </a:lnTo>
                <a:close/>
                <a:moveTo>
                  <a:pt x="1762744" y="470934"/>
                </a:moveTo>
                <a:lnTo>
                  <a:pt x="1734492" y="499186"/>
                </a:lnTo>
                <a:lnTo>
                  <a:pt x="1762748" y="527442"/>
                </a:lnTo>
                <a:lnTo>
                  <a:pt x="1791000" y="499190"/>
                </a:lnTo>
                <a:close/>
                <a:moveTo>
                  <a:pt x="1346371" y="470934"/>
                </a:moveTo>
                <a:lnTo>
                  <a:pt x="1318119" y="499186"/>
                </a:lnTo>
                <a:lnTo>
                  <a:pt x="1346371" y="527438"/>
                </a:lnTo>
                <a:lnTo>
                  <a:pt x="1374623" y="499186"/>
                </a:lnTo>
                <a:close/>
                <a:moveTo>
                  <a:pt x="929998" y="470934"/>
                </a:moveTo>
                <a:lnTo>
                  <a:pt x="901742" y="499190"/>
                </a:lnTo>
                <a:lnTo>
                  <a:pt x="929994" y="527442"/>
                </a:lnTo>
                <a:lnTo>
                  <a:pt x="958250" y="499186"/>
                </a:lnTo>
                <a:close/>
                <a:moveTo>
                  <a:pt x="1554557" y="470934"/>
                </a:moveTo>
                <a:lnTo>
                  <a:pt x="1526306" y="499186"/>
                </a:lnTo>
                <a:lnTo>
                  <a:pt x="1554557" y="527437"/>
                </a:lnTo>
                <a:lnTo>
                  <a:pt x="1582809" y="499186"/>
                </a:lnTo>
                <a:close/>
                <a:moveTo>
                  <a:pt x="1138184" y="470934"/>
                </a:moveTo>
                <a:lnTo>
                  <a:pt x="1109933" y="499186"/>
                </a:lnTo>
                <a:lnTo>
                  <a:pt x="1138184" y="527438"/>
                </a:lnTo>
                <a:lnTo>
                  <a:pt x="1166436" y="499186"/>
                </a:lnTo>
                <a:close/>
                <a:moveTo>
                  <a:pt x="1034091" y="470934"/>
                </a:moveTo>
                <a:lnTo>
                  <a:pt x="1005839" y="499186"/>
                </a:lnTo>
                <a:lnTo>
                  <a:pt x="1034091" y="527437"/>
                </a:lnTo>
                <a:lnTo>
                  <a:pt x="1062343" y="499186"/>
                </a:lnTo>
                <a:close/>
                <a:moveTo>
                  <a:pt x="1658651" y="470934"/>
                </a:moveTo>
                <a:lnTo>
                  <a:pt x="1630399" y="499186"/>
                </a:lnTo>
                <a:lnTo>
                  <a:pt x="1658651" y="527438"/>
                </a:lnTo>
                <a:lnTo>
                  <a:pt x="1686902" y="499186"/>
                </a:lnTo>
                <a:close/>
                <a:moveTo>
                  <a:pt x="2175798" y="467616"/>
                </a:moveTo>
                <a:lnTo>
                  <a:pt x="2147546" y="495867"/>
                </a:lnTo>
                <a:lnTo>
                  <a:pt x="2175798" y="524119"/>
                </a:lnTo>
                <a:lnTo>
                  <a:pt x="2204050" y="495867"/>
                </a:lnTo>
                <a:close/>
                <a:moveTo>
                  <a:pt x="204663" y="467616"/>
                </a:moveTo>
                <a:lnTo>
                  <a:pt x="176412" y="495867"/>
                </a:lnTo>
                <a:lnTo>
                  <a:pt x="204663" y="524119"/>
                </a:lnTo>
                <a:lnTo>
                  <a:pt x="232915" y="495867"/>
                </a:lnTo>
                <a:close/>
                <a:moveTo>
                  <a:pt x="412850" y="467616"/>
                </a:moveTo>
                <a:lnTo>
                  <a:pt x="384598" y="495867"/>
                </a:lnTo>
                <a:lnTo>
                  <a:pt x="412850" y="524119"/>
                </a:lnTo>
                <a:lnTo>
                  <a:pt x="441101" y="495867"/>
                </a:lnTo>
                <a:close/>
                <a:moveTo>
                  <a:pt x="725130" y="467616"/>
                </a:moveTo>
                <a:lnTo>
                  <a:pt x="696878" y="495867"/>
                </a:lnTo>
                <a:lnTo>
                  <a:pt x="725130" y="524119"/>
                </a:lnTo>
                <a:lnTo>
                  <a:pt x="753381" y="495867"/>
                </a:lnTo>
                <a:close/>
                <a:moveTo>
                  <a:pt x="2592171" y="467616"/>
                </a:moveTo>
                <a:lnTo>
                  <a:pt x="2563919" y="495867"/>
                </a:lnTo>
                <a:lnTo>
                  <a:pt x="2592171" y="524119"/>
                </a:lnTo>
                <a:lnTo>
                  <a:pt x="2620423" y="495867"/>
                </a:lnTo>
                <a:close/>
                <a:moveTo>
                  <a:pt x="308757" y="467615"/>
                </a:moveTo>
                <a:lnTo>
                  <a:pt x="280505" y="495867"/>
                </a:lnTo>
                <a:lnTo>
                  <a:pt x="308757" y="524119"/>
                </a:lnTo>
                <a:lnTo>
                  <a:pt x="337008" y="495867"/>
                </a:lnTo>
                <a:close/>
                <a:moveTo>
                  <a:pt x="2383985" y="467615"/>
                </a:moveTo>
                <a:lnTo>
                  <a:pt x="2355733" y="495867"/>
                </a:lnTo>
                <a:lnTo>
                  <a:pt x="2383984" y="524119"/>
                </a:lnTo>
                <a:lnTo>
                  <a:pt x="2412236" y="495867"/>
                </a:lnTo>
                <a:close/>
                <a:moveTo>
                  <a:pt x="2279891" y="467615"/>
                </a:moveTo>
                <a:lnTo>
                  <a:pt x="2251640" y="495867"/>
                </a:lnTo>
                <a:lnTo>
                  <a:pt x="2279891" y="524119"/>
                </a:lnTo>
                <a:lnTo>
                  <a:pt x="2308143" y="495867"/>
                </a:lnTo>
                <a:close/>
                <a:moveTo>
                  <a:pt x="516943" y="467615"/>
                </a:moveTo>
                <a:lnTo>
                  <a:pt x="488692" y="495867"/>
                </a:lnTo>
                <a:lnTo>
                  <a:pt x="516943" y="524119"/>
                </a:lnTo>
                <a:lnTo>
                  <a:pt x="545195" y="495867"/>
                </a:lnTo>
                <a:close/>
                <a:moveTo>
                  <a:pt x="100570" y="467615"/>
                </a:moveTo>
                <a:lnTo>
                  <a:pt x="72318" y="495867"/>
                </a:lnTo>
                <a:lnTo>
                  <a:pt x="100570" y="524119"/>
                </a:lnTo>
                <a:lnTo>
                  <a:pt x="128822" y="495867"/>
                </a:lnTo>
                <a:close/>
                <a:moveTo>
                  <a:pt x="2071705" y="467615"/>
                </a:moveTo>
                <a:lnTo>
                  <a:pt x="2043453" y="495867"/>
                </a:lnTo>
                <a:lnTo>
                  <a:pt x="2071705" y="524119"/>
                </a:lnTo>
                <a:lnTo>
                  <a:pt x="2099956" y="495867"/>
                </a:lnTo>
                <a:close/>
                <a:moveTo>
                  <a:pt x="621037" y="467615"/>
                </a:moveTo>
                <a:lnTo>
                  <a:pt x="592785" y="495867"/>
                </a:lnTo>
                <a:lnTo>
                  <a:pt x="621037" y="524119"/>
                </a:lnTo>
                <a:lnTo>
                  <a:pt x="649288" y="495867"/>
                </a:lnTo>
                <a:close/>
                <a:moveTo>
                  <a:pt x="2488078" y="467615"/>
                </a:moveTo>
                <a:lnTo>
                  <a:pt x="2459826" y="495867"/>
                </a:lnTo>
                <a:lnTo>
                  <a:pt x="2488078" y="524119"/>
                </a:lnTo>
                <a:lnTo>
                  <a:pt x="2516330" y="495867"/>
                </a:lnTo>
                <a:close/>
                <a:moveTo>
                  <a:pt x="1967611" y="467615"/>
                </a:moveTo>
                <a:lnTo>
                  <a:pt x="1939360" y="495867"/>
                </a:lnTo>
                <a:lnTo>
                  <a:pt x="1967611" y="524119"/>
                </a:lnTo>
                <a:lnTo>
                  <a:pt x="1995863" y="495867"/>
                </a:lnTo>
                <a:close/>
                <a:moveTo>
                  <a:pt x="1918888" y="418892"/>
                </a:moveTo>
                <a:lnTo>
                  <a:pt x="1890636" y="447143"/>
                </a:lnTo>
                <a:lnTo>
                  <a:pt x="1915565" y="472072"/>
                </a:lnTo>
                <a:lnTo>
                  <a:pt x="1943816" y="443821"/>
                </a:lnTo>
                <a:close/>
                <a:moveTo>
                  <a:pt x="773854" y="418892"/>
                </a:moveTo>
                <a:lnTo>
                  <a:pt x="748925" y="443821"/>
                </a:lnTo>
                <a:lnTo>
                  <a:pt x="777176" y="472072"/>
                </a:lnTo>
                <a:lnTo>
                  <a:pt x="802105" y="447143"/>
                </a:lnTo>
                <a:close/>
                <a:moveTo>
                  <a:pt x="1502511" y="418888"/>
                </a:moveTo>
                <a:lnTo>
                  <a:pt x="1474259" y="447139"/>
                </a:lnTo>
                <a:lnTo>
                  <a:pt x="1502511" y="475391"/>
                </a:lnTo>
                <a:lnTo>
                  <a:pt x="1530762" y="447139"/>
                </a:lnTo>
                <a:close/>
                <a:moveTo>
                  <a:pt x="1294324" y="418888"/>
                </a:moveTo>
                <a:lnTo>
                  <a:pt x="1266073" y="447139"/>
                </a:lnTo>
                <a:lnTo>
                  <a:pt x="1294324" y="475391"/>
                </a:lnTo>
                <a:lnTo>
                  <a:pt x="1322576" y="447139"/>
                </a:lnTo>
                <a:close/>
                <a:moveTo>
                  <a:pt x="1398417" y="418888"/>
                </a:moveTo>
                <a:lnTo>
                  <a:pt x="1370166" y="447139"/>
                </a:lnTo>
                <a:lnTo>
                  <a:pt x="1398418" y="475391"/>
                </a:lnTo>
                <a:lnTo>
                  <a:pt x="1426669" y="447139"/>
                </a:lnTo>
                <a:close/>
                <a:moveTo>
                  <a:pt x="1190231" y="418888"/>
                </a:moveTo>
                <a:lnTo>
                  <a:pt x="1161979" y="447139"/>
                </a:lnTo>
                <a:lnTo>
                  <a:pt x="1190231" y="475391"/>
                </a:lnTo>
                <a:lnTo>
                  <a:pt x="1218483" y="447139"/>
                </a:lnTo>
                <a:close/>
                <a:moveTo>
                  <a:pt x="1814791" y="418888"/>
                </a:moveTo>
                <a:lnTo>
                  <a:pt x="1786539" y="447139"/>
                </a:lnTo>
                <a:lnTo>
                  <a:pt x="1814795" y="475395"/>
                </a:lnTo>
                <a:lnTo>
                  <a:pt x="1843046" y="447143"/>
                </a:lnTo>
                <a:close/>
                <a:moveTo>
                  <a:pt x="982044" y="418887"/>
                </a:moveTo>
                <a:lnTo>
                  <a:pt x="953793" y="447139"/>
                </a:lnTo>
                <a:lnTo>
                  <a:pt x="982045" y="475391"/>
                </a:lnTo>
                <a:lnTo>
                  <a:pt x="1010296" y="447139"/>
                </a:lnTo>
                <a:close/>
                <a:moveTo>
                  <a:pt x="1710697" y="418887"/>
                </a:moveTo>
                <a:lnTo>
                  <a:pt x="1682445" y="447139"/>
                </a:lnTo>
                <a:lnTo>
                  <a:pt x="1710697" y="475391"/>
                </a:lnTo>
                <a:lnTo>
                  <a:pt x="1738949" y="447139"/>
                </a:lnTo>
                <a:close/>
                <a:moveTo>
                  <a:pt x="877951" y="418887"/>
                </a:moveTo>
                <a:lnTo>
                  <a:pt x="849695" y="447143"/>
                </a:lnTo>
                <a:lnTo>
                  <a:pt x="877947" y="475395"/>
                </a:lnTo>
                <a:lnTo>
                  <a:pt x="906203" y="447139"/>
                </a:lnTo>
                <a:close/>
                <a:moveTo>
                  <a:pt x="1606604" y="418887"/>
                </a:moveTo>
                <a:lnTo>
                  <a:pt x="1578352" y="447139"/>
                </a:lnTo>
                <a:lnTo>
                  <a:pt x="1606604" y="475391"/>
                </a:lnTo>
                <a:lnTo>
                  <a:pt x="1634856" y="447139"/>
                </a:lnTo>
                <a:close/>
                <a:moveTo>
                  <a:pt x="1086138" y="418887"/>
                </a:moveTo>
                <a:lnTo>
                  <a:pt x="1057886" y="447139"/>
                </a:lnTo>
                <a:lnTo>
                  <a:pt x="1086138" y="475391"/>
                </a:lnTo>
                <a:lnTo>
                  <a:pt x="1114389" y="447139"/>
                </a:lnTo>
                <a:close/>
                <a:moveTo>
                  <a:pt x="2644217" y="415569"/>
                </a:moveTo>
                <a:lnTo>
                  <a:pt x="2615966" y="443820"/>
                </a:lnTo>
                <a:lnTo>
                  <a:pt x="2644218" y="472072"/>
                </a:lnTo>
                <a:lnTo>
                  <a:pt x="2672469" y="443821"/>
                </a:lnTo>
                <a:close/>
                <a:moveTo>
                  <a:pt x="48524" y="415569"/>
                </a:moveTo>
                <a:lnTo>
                  <a:pt x="20272" y="443821"/>
                </a:lnTo>
                <a:lnTo>
                  <a:pt x="48523" y="472072"/>
                </a:lnTo>
                <a:lnTo>
                  <a:pt x="76775" y="443820"/>
                </a:lnTo>
                <a:close/>
                <a:moveTo>
                  <a:pt x="2227845" y="415569"/>
                </a:moveTo>
                <a:lnTo>
                  <a:pt x="2199593" y="443821"/>
                </a:lnTo>
                <a:lnTo>
                  <a:pt x="2227845" y="472072"/>
                </a:lnTo>
                <a:lnTo>
                  <a:pt x="2256096" y="443821"/>
                </a:lnTo>
                <a:close/>
                <a:moveTo>
                  <a:pt x="360803" y="415569"/>
                </a:moveTo>
                <a:lnTo>
                  <a:pt x="332552" y="443821"/>
                </a:lnTo>
                <a:lnTo>
                  <a:pt x="360803" y="472072"/>
                </a:lnTo>
                <a:lnTo>
                  <a:pt x="389055" y="443821"/>
                </a:lnTo>
                <a:close/>
                <a:moveTo>
                  <a:pt x="152617" y="415569"/>
                </a:moveTo>
                <a:lnTo>
                  <a:pt x="124365" y="443821"/>
                </a:lnTo>
                <a:lnTo>
                  <a:pt x="152617" y="472072"/>
                </a:lnTo>
                <a:lnTo>
                  <a:pt x="180868" y="443821"/>
                </a:lnTo>
                <a:close/>
                <a:moveTo>
                  <a:pt x="256710" y="415569"/>
                </a:moveTo>
                <a:lnTo>
                  <a:pt x="228459" y="443820"/>
                </a:lnTo>
                <a:lnTo>
                  <a:pt x="256710" y="472072"/>
                </a:lnTo>
                <a:lnTo>
                  <a:pt x="284962" y="443821"/>
                </a:lnTo>
                <a:close/>
                <a:moveTo>
                  <a:pt x="568990" y="415569"/>
                </a:moveTo>
                <a:lnTo>
                  <a:pt x="540739" y="443820"/>
                </a:lnTo>
                <a:lnTo>
                  <a:pt x="568990" y="472072"/>
                </a:lnTo>
                <a:lnTo>
                  <a:pt x="597242" y="443821"/>
                </a:lnTo>
                <a:close/>
                <a:moveTo>
                  <a:pt x="2123751" y="415569"/>
                </a:moveTo>
                <a:lnTo>
                  <a:pt x="2095500" y="443821"/>
                </a:lnTo>
                <a:lnTo>
                  <a:pt x="2123751" y="472072"/>
                </a:lnTo>
                <a:lnTo>
                  <a:pt x="2152003" y="443820"/>
                </a:lnTo>
                <a:close/>
                <a:moveTo>
                  <a:pt x="673083" y="415569"/>
                </a:moveTo>
                <a:lnTo>
                  <a:pt x="644832" y="443820"/>
                </a:lnTo>
                <a:lnTo>
                  <a:pt x="673083" y="472072"/>
                </a:lnTo>
                <a:lnTo>
                  <a:pt x="701335" y="443821"/>
                </a:lnTo>
                <a:close/>
                <a:moveTo>
                  <a:pt x="2436031" y="415569"/>
                </a:moveTo>
                <a:lnTo>
                  <a:pt x="2407780" y="443821"/>
                </a:lnTo>
                <a:lnTo>
                  <a:pt x="2436031" y="472072"/>
                </a:lnTo>
                <a:lnTo>
                  <a:pt x="2464283" y="443820"/>
                </a:lnTo>
                <a:close/>
                <a:moveTo>
                  <a:pt x="2540124" y="415569"/>
                </a:moveTo>
                <a:lnTo>
                  <a:pt x="2511873" y="443821"/>
                </a:lnTo>
                <a:lnTo>
                  <a:pt x="2540124" y="472072"/>
                </a:lnTo>
                <a:lnTo>
                  <a:pt x="2568376" y="443820"/>
                </a:lnTo>
                <a:close/>
                <a:moveTo>
                  <a:pt x="2331938" y="415569"/>
                </a:moveTo>
                <a:lnTo>
                  <a:pt x="2303686" y="443820"/>
                </a:lnTo>
                <a:lnTo>
                  <a:pt x="2331938" y="472072"/>
                </a:lnTo>
                <a:lnTo>
                  <a:pt x="2360190" y="443820"/>
                </a:lnTo>
                <a:close/>
                <a:moveTo>
                  <a:pt x="464897" y="415569"/>
                </a:moveTo>
                <a:lnTo>
                  <a:pt x="436645" y="443820"/>
                </a:lnTo>
                <a:lnTo>
                  <a:pt x="464897" y="472072"/>
                </a:lnTo>
                <a:lnTo>
                  <a:pt x="493148" y="443820"/>
                </a:lnTo>
                <a:close/>
                <a:moveTo>
                  <a:pt x="2019658" y="415568"/>
                </a:moveTo>
                <a:lnTo>
                  <a:pt x="1991406" y="443820"/>
                </a:lnTo>
                <a:lnTo>
                  <a:pt x="2019658" y="472072"/>
                </a:lnTo>
                <a:lnTo>
                  <a:pt x="2047910" y="443820"/>
                </a:lnTo>
                <a:close/>
                <a:moveTo>
                  <a:pt x="1970934" y="366845"/>
                </a:moveTo>
                <a:lnTo>
                  <a:pt x="1942683" y="395097"/>
                </a:lnTo>
                <a:lnTo>
                  <a:pt x="1967611" y="420026"/>
                </a:lnTo>
                <a:lnTo>
                  <a:pt x="1995863" y="391774"/>
                </a:lnTo>
                <a:close/>
                <a:moveTo>
                  <a:pt x="721807" y="366845"/>
                </a:moveTo>
                <a:lnTo>
                  <a:pt x="696878" y="391774"/>
                </a:lnTo>
                <a:lnTo>
                  <a:pt x="725130" y="420026"/>
                </a:lnTo>
                <a:lnTo>
                  <a:pt x="750059" y="395097"/>
                </a:lnTo>
                <a:close/>
                <a:moveTo>
                  <a:pt x="1346371" y="366841"/>
                </a:moveTo>
                <a:lnTo>
                  <a:pt x="1318119" y="395093"/>
                </a:lnTo>
                <a:lnTo>
                  <a:pt x="1346371" y="423344"/>
                </a:lnTo>
                <a:lnTo>
                  <a:pt x="1374622" y="395093"/>
                </a:lnTo>
                <a:close/>
                <a:moveTo>
                  <a:pt x="1866837" y="366841"/>
                </a:moveTo>
                <a:lnTo>
                  <a:pt x="1838585" y="395093"/>
                </a:lnTo>
                <a:lnTo>
                  <a:pt x="1866841" y="423348"/>
                </a:lnTo>
                <a:lnTo>
                  <a:pt x="1895093" y="395097"/>
                </a:lnTo>
                <a:close/>
                <a:moveTo>
                  <a:pt x="825905" y="366841"/>
                </a:moveTo>
                <a:lnTo>
                  <a:pt x="797649" y="395097"/>
                </a:lnTo>
                <a:lnTo>
                  <a:pt x="825900" y="423348"/>
                </a:lnTo>
                <a:lnTo>
                  <a:pt x="854156" y="395092"/>
                </a:lnTo>
                <a:close/>
                <a:moveTo>
                  <a:pt x="1658651" y="366841"/>
                </a:moveTo>
                <a:lnTo>
                  <a:pt x="1630399" y="395093"/>
                </a:lnTo>
                <a:lnTo>
                  <a:pt x="1658650" y="423344"/>
                </a:lnTo>
                <a:lnTo>
                  <a:pt x="1686902" y="395092"/>
                </a:lnTo>
                <a:close/>
                <a:moveTo>
                  <a:pt x="1554558" y="366841"/>
                </a:moveTo>
                <a:lnTo>
                  <a:pt x="1526306" y="395093"/>
                </a:lnTo>
                <a:lnTo>
                  <a:pt x="1554557" y="423344"/>
                </a:lnTo>
                <a:lnTo>
                  <a:pt x="1582809" y="395092"/>
                </a:lnTo>
                <a:close/>
                <a:moveTo>
                  <a:pt x="1450464" y="366841"/>
                </a:moveTo>
                <a:lnTo>
                  <a:pt x="1422212" y="395093"/>
                </a:lnTo>
                <a:lnTo>
                  <a:pt x="1450464" y="423344"/>
                </a:lnTo>
                <a:lnTo>
                  <a:pt x="1478716" y="395093"/>
                </a:lnTo>
                <a:close/>
                <a:moveTo>
                  <a:pt x="1242278" y="366841"/>
                </a:moveTo>
                <a:lnTo>
                  <a:pt x="1214026" y="395093"/>
                </a:lnTo>
                <a:lnTo>
                  <a:pt x="1242278" y="423344"/>
                </a:lnTo>
                <a:lnTo>
                  <a:pt x="1270529" y="395093"/>
                </a:lnTo>
                <a:close/>
                <a:moveTo>
                  <a:pt x="1034091" y="366841"/>
                </a:moveTo>
                <a:lnTo>
                  <a:pt x="1005839" y="395093"/>
                </a:lnTo>
                <a:lnTo>
                  <a:pt x="1034091" y="423344"/>
                </a:lnTo>
                <a:lnTo>
                  <a:pt x="1062343" y="395093"/>
                </a:lnTo>
                <a:close/>
                <a:moveTo>
                  <a:pt x="1138184" y="366841"/>
                </a:moveTo>
                <a:lnTo>
                  <a:pt x="1109932" y="395093"/>
                </a:lnTo>
                <a:lnTo>
                  <a:pt x="1138184" y="423344"/>
                </a:lnTo>
                <a:lnTo>
                  <a:pt x="1166436" y="395093"/>
                </a:lnTo>
                <a:close/>
                <a:moveTo>
                  <a:pt x="929998" y="366841"/>
                </a:moveTo>
                <a:lnTo>
                  <a:pt x="901746" y="395092"/>
                </a:lnTo>
                <a:lnTo>
                  <a:pt x="929998" y="423344"/>
                </a:lnTo>
                <a:lnTo>
                  <a:pt x="958249" y="395092"/>
                </a:lnTo>
                <a:close/>
                <a:moveTo>
                  <a:pt x="1762744" y="366841"/>
                </a:moveTo>
                <a:lnTo>
                  <a:pt x="1734492" y="395092"/>
                </a:lnTo>
                <a:lnTo>
                  <a:pt x="1762744" y="423344"/>
                </a:lnTo>
                <a:lnTo>
                  <a:pt x="1790996" y="395093"/>
                </a:lnTo>
                <a:close/>
                <a:moveTo>
                  <a:pt x="100571" y="363523"/>
                </a:moveTo>
                <a:lnTo>
                  <a:pt x="72319" y="391775"/>
                </a:lnTo>
                <a:lnTo>
                  <a:pt x="100570" y="420026"/>
                </a:lnTo>
                <a:lnTo>
                  <a:pt x="128822" y="391774"/>
                </a:lnTo>
                <a:close/>
                <a:moveTo>
                  <a:pt x="2592170" y="363523"/>
                </a:moveTo>
                <a:lnTo>
                  <a:pt x="2563919" y="391774"/>
                </a:lnTo>
                <a:lnTo>
                  <a:pt x="2592171" y="420025"/>
                </a:lnTo>
                <a:lnTo>
                  <a:pt x="2620422" y="391774"/>
                </a:lnTo>
                <a:close/>
                <a:moveTo>
                  <a:pt x="308757" y="363522"/>
                </a:moveTo>
                <a:lnTo>
                  <a:pt x="280505" y="391774"/>
                </a:lnTo>
                <a:lnTo>
                  <a:pt x="308757" y="420026"/>
                </a:lnTo>
                <a:lnTo>
                  <a:pt x="337008" y="391774"/>
                </a:lnTo>
                <a:close/>
                <a:moveTo>
                  <a:pt x="621037" y="363522"/>
                </a:moveTo>
                <a:lnTo>
                  <a:pt x="592785" y="391774"/>
                </a:lnTo>
                <a:lnTo>
                  <a:pt x="621037" y="420026"/>
                </a:lnTo>
                <a:lnTo>
                  <a:pt x="649288" y="391774"/>
                </a:lnTo>
                <a:close/>
                <a:moveTo>
                  <a:pt x="2279892" y="363522"/>
                </a:moveTo>
                <a:lnTo>
                  <a:pt x="2251640" y="391774"/>
                </a:lnTo>
                <a:lnTo>
                  <a:pt x="2279891" y="420026"/>
                </a:lnTo>
                <a:lnTo>
                  <a:pt x="2308143" y="391774"/>
                </a:lnTo>
                <a:close/>
                <a:moveTo>
                  <a:pt x="2488078" y="363522"/>
                </a:moveTo>
                <a:lnTo>
                  <a:pt x="2459826" y="391774"/>
                </a:lnTo>
                <a:lnTo>
                  <a:pt x="2488078" y="420025"/>
                </a:lnTo>
                <a:lnTo>
                  <a:pt x="2516329" y="391774"/>
                </a:lnTo>
                <a:close/>
                <a:moveTo>
                  <a:pt x="204663" y="363522"/>
                </a:moveTo>
                <a:lnTo>
                  <a:pt x="176412" y="391774"/>
                </a:lnTo>
                <a:lnTo>
                  <a:pt x="204664" y="420025"/>
                </a:lnTo>
                <a:lnTo>
                  <a:pt x="232915" y="391774"/>
                </a:lnTo>
                <a:close/>
                <a:moveTo>
                  <a:pt x="2175798" y="363522"/>
                </a:moveTo>
                <a:lnTo>
                  <a:pt x="2147546" y="391774"/>
                </a:lnTo>
                <a:lnTo>
                  <a:pt x="2175798" y="420025"/>
                </a:lnTo>
                <a:lnTo>
                  <a:pt x="2204050" y="391774"/>
                </a:lnTo>
                <a:close/>
                <a:moveTo>
                  <a:pt x="516943" y="363522"/>
                </a:moveTo>
                <a:lnTo>
                  <a:pt x="488692" y="391774"/>
                </a:lnTo>
                <a:lnTo>
                  <a:pt x="516943" y="420025"/>
                </a:lnTo>
                <a:lnTo>
                  <a:pt x="545195" y="391774"/>
                </a:lnTo>
                <a:close/>
                <a:moveTo>
                  <a:pt x="2383985" y="363522"/>
                </a:moveTo>
                <a:lnTo>
                  <a:pt x="2355733" y="391774"/>
                </a:lnTo>
                <a:lnTo>
                  <a:pt x="2383984" y="420025"/>
                </a:lnTo>
                <a:lnTo>
                  <a:pt x="2412236" y="391774"/>
                </a:lnTo>
                <a:close/>
                <a:moveTo>
                  <a:pt x="412850" y="363522"/>
                </a:moveTo>
                <a:lnTo>
                  <a:pt x="384598" y="391774"/>
                </a:lnTo>
                <a:lnTo>
                  <a:pt x="412850" y="420026"/>
                </a:lnTo>
                <a:lnTo>
                  <a:pt x="441102" y="391774"/>
                </a:lnTo>
                <a:close/>
                <a:moveTo>
                  <a:pt x="2071704" y="363522"/>
                </a:moveTo>
                <a:lnTo>
                  <a:pt x="2043453" y="391774"/>
                </a:lnTo>
                <a:lnTo>
                  <a:pt x="2071705" y="420026"/>
                </a:lnTo>
                <a:lnTo>
                  <a:pt x="2099956" y="391774"/>
                </a:lnTo>
                <a:close/>
                <a:moveTo>
                  <a:pt x="2022981" y="314798"/>
                </a:moveTo>
                <a:lnTo>
                  <a:pt x="1994729" y="343050"/>
                </a:lnTo>
                <a:lnTo>
                  <a:pt x="2019658" y="367979"/>
                </a:lnTo>
                <a:lnTo>
                  <a:pt x="2047910" y="339727"/>
                </a:lnTo>
                <a:close/>
                <a:moveTo>
                  <a:pt x="669761" y="314798"/>
                </a:moveTo>
                <a:lnTo>
                  <a:pt x="644832" y="339727"/>
                </a:lnTo>
                <a:lnTo>
                  <a:pt x="673083" y="367979"/>
                </a:lnTo>
                <a:lnTo>
                  <a:pt x="698012" y="343050"/>
                </a:lnTo>
                <a:close/>
                <a:moveTo>
                  <a:pt x="1606604" y="314794"/>
                </a:moveTo>
                <a:lnTo>
                  <a:pt x="1578352" y="343046"/>
                </a:lnTo>
                <a:lnTo>
                  <a:pt x="1606604" y="371298"/>
                </a:lnTo>
                <a:lnTo>
                  <a:pt x="1634856" y="343046"/>
                </a:lnTo>
                <a:close/>
                <a:moveTo>
                  <a:pt x="1086138" y="314794"/>
                </a:moveTo>
                <a:lnTo>
                  <a:pt x="1057886" y="343046"/>
                </a:lnTo>
                <a:lnTo>
                  <a:pt x="1086138" y="371298"/>
                </a:lnTo>
                <a:lnTo>
                  <a:pt x="1114389" y="343046"/>
                </a:lnTo>
                <a:close/>
                <a:moveTo>
                  <a:pt x="1398418" y="314794"/>
                </a:moveTo>
                <a:lnTo>
                  <a:pt x="1370166" y="343046"/>
                </a:lnTo>
                <a:lnTo>
                  <a:pt x="1398417" y="371298"/>
                </a:lnTo>
                <a:lnTo>
                  <a:pt x="1426669" y="343046"/>
                </a:lnTo>
                <a:close/>
                <a:moveTo>
                  <a:pt x="1918884" y="314794"/>
                </a:moveTo>
                <a:lnTo>
                  <a:pt x="1890632" y="343046"/>
                </a:lnTo>
                <a:lnTo>
                  <a:pt x="1918888" y="371302"/>
                </a:lnTo>
                <a:lnTo>
                  <a:pt x="1947139" y="343050"/>
                </a:lnTo>
                <a:close/>
                <a:moveTo>
                  <a:pt x="1294324" y="314794"/>
                </a:moveTo>
                <a:lnTo>
                  <a:pt x="1266073" y="343046"/>
                </a:lnTo>
                <a:lnTo>
                  <a:pt x="1294324" y="371298"/>
                </a:lnTo>
                <a:lnTo>
                  <a:pt x="1322576" y="343046"/>
                </a:lnTo>
                <a:close/>
                <a:moveTo>
                  <a:pt x="877951" y="314794"/>
                </a:moveTo>
                <a:lnTo>
                  <a:pt x="849700" y="343046"/>
                </a:lnTo>
                <a:lnTo>
                  <a:pt x="877951" y="371297"/>
                </a:lnTo>
                <a:lnTo>
                  <a:pt x="906203" y="343046"/>
                </a:lnTo>
                <a:close/>
                <a:moveTo>
                  <a:pt x="1814790" y="314794"/>
                </a:moveTo>
                <a:lnTo>
                  <a:pt x="1786539" y="343046"/>
                </a:lnTo>
                <a:lnTo>
                  <a:pt x="1814791" y="371298"/>
                </a:lnTo>
                <a:lnTo>
                  <a:pt x="1843042" y="343046"/>
                </a:lnTo>
                <a:close/>
                <a:moveTo>
                  <a:pt x="773858" y="314794"/>
                </a:moveTo>
                <a:lnTo>
                  <a:pt x="745602" y="343050"/>
                </a:lnTo>
                <a:lnTo>
                  <a:pt x="773854" y="371302"/>
                </a:lnTo>
                <a:lnTo>
                  <a:pt x="802110" y="343046"/>
                </a:lnTo>
                <a:close/>
                <a:moveTo>
                  <a:pt x="1710697" y="314794"/>
                </a:moveTo>
                <a:lnTo>
                  <a:pt x="1682446" y="343046"/>
                </a:lnTo>
                <a:lnTo>
                  <a:pt x="1710697" y="371297"/>
                </a:lnTo>
                <a:lnTo>
                  <a:pt x="1738949" y="343046"/>
                </a:lnTo>
                <a:close/>
                <a:moveTo>
                  <a:pt x="1190231" y="314794"/>
                </a:moveTo>
                <a:lnTo>
                  <a:pt x="1161979" y="343046"/>
                </a:lnTo>
                <a:lnTo>
                  <a:pt x="1190231" y="371298"/>
                </a:lnTo>
                <a:lnTo>
                  <a:pt x="1218483" y="343046"/>
                </a:lnTo>
                <a:close/>
                <a:moveTo>
                  <a:pt x="982044" y="314794"/>
                </a:moveTo>
                <a:lnTo>
                  <a:pt x="953793" y="343046"/>
                </a:lnTo>
                <a:lnTo>
                  <a:pt x="982044" y="371298"/>
                </a:lnTo>
                <a:lnTo>
                  <a:pt x="1010296" y="343046"/>
                </a:lnTo>
                <a:close/>
                <a:moveTo>
                  <a:pt x="1502511" y="314794"/>
                </a:moveTo>
                <a:lnTo>
                  <a:pt x="1474259" y="343046"/>
                </a:lnTo>
                <a:lnTo>
                  <a:pt x="1502511" y="371298"/>
                </a:lnTo>
                <a:lnTo>
                  <a:pt x="1530763" y="343046"/>
                </a:lnTo>
                <a:close/>
                <a:moveTo>
                  <a:pt x="48525" y="311477"/>
                </a:moveTo>
                <a:lnTo>
                  <a:pt x="20273" y="339729"/>
                </a:lnTo>
                <a:lnTo>
                  <a:pt x="48524" y="367979"/>
                </a:lnTo>
                <a:lnTo>
                  <a:pt x="76775" y="339728"/>
                </a:lnTo>
                <a:close/>
                <a:moveTo>
                  <a:pt x="2644216" y="311477"/>
                </a:moveTo>
                <a:lnTo>
                  <a:pt x="2615966" y="339727"/>
                </a:lnTo>
                <a:lnTo>
                  <a:pt x="2644217" y="367979"/>
                </a:lnTo>
                <a:lnTo>
                  <a:pt x="2672468" y="339729"/>
                </a:lnTo>
                <a:close/>
                <a:moveTo>
                  <a:pt x="2540124" y="311476"/>
                </a:moveTo>
                <a:lnTo>
                  <a:pt x="2511873" y="339727"/>
                </a:lnTo>
                <a:lnTo>
                  <a:pt x="2540124" y="367979"/>
                </a:lnTo>
                <a:lnTo>
                  <a:pt x="2568375" y="339728"/>
                </a:lnTo>
                <a:close/>
                <a:moveTo>
                  <a:pt x="152617" y="311476"/>
                </a:moveTo>
                <a:lnTo>
                  <a:pt x="124366" y="339728"/>
                </a:lnTo>
                <a:lnTo>
                  <a:pt x="152617" y="367979"/>
                </a:lnTo>
                <a:lnTo>
                  <a:pt x="180868" y="339727"/>
                </a:lnTo>
                <a:close/>
                <a:moveTo>
                  <a:pt x="256710" y="311476"/>
                </a:moveTo>
                <a:lnTo>
                  <a:pt x="228458" y="339727"/>
                </a:lnTo>
                <a:lnTo>
                  <a:pt x="256710" y="367979"/>
                </a:lnTo>
                <a:lnTo>
                  <a:pt x="284962" y="339727"/>
                </a:lnTo>
                <a:close/>
                <a:moveTo>
                  <a:pt x="2331938" y="311476"/>
                </a:moveTo>
                <a:lnTo>
                  <a:pt x="2303686" y="339727"/>
                </a:lnTo>
                <a:lnTo>
                  <a:pt x="2331938" y="367979"/>
                </a:lnTo>
                <a:lnTo>
                  <a:pt x="2360190" y="339727"/>
                </a:lnTo>
                <a:close/>
                <a:moveTo>
                  <a:pt x="568990" y="311476"/>
                </a:moveTo>
                <a:lnTo>
                  <a:pt x="540738" y="339727"/>
                </a:lnTo>
                <a:lnTo>
                  <a:pt x="568990" y="367979"/>
                </a:lnTo>
                <a:lnTo>
                  <a:pt x="597242" y="339727"/>
                </a:lnTo>
                <a:close/>
                <a:moveTo>
                  <a:pt x="464897" y="311475"/>
                </a:moveTo>
                <a:lnTo>
                  <a:pt x="436645" y="339727"/>
                </a:lnTo>
                <a:lnTo>
                  <a:pt x="464897" y="367979"/>
                </a:lnTo>
                <a:lnTo>
                  <a:pt x="493148" y="339727"/>
                </a:lnTo>
                <a:close/>
                <a:moveTo>
                  <a:pt x="2436031" y="311475"/>
                </a:moveTo>
                <a:lnTo>
                  <a:pt x="2407779" y="339727"/>
                </a:lnTo>
                <a:lnTo>
                  <a:pt x="2436031" y="367979"/>
                </a:lnTo>
                <a:lnTo>
                  <a:pt x="2464283" y="339727"/>
                </a:lnTo>
                <a:close/>
                <a:moveTo>
                  <a:pt x="360804" y="311475"/>
                </a:moveTo>
                <a:lnTo>
                  <a:pt x="332552" y="339727"/>
                </a:lnTo>
                <a:lnTo>
                  <a:pt x="360803" y="367979"/>
                </a:lnTo>
                <a:lnTo>
                  <a:pt x="389055" y="339727"/>
                </a:lnTo>
                <a:close/>
                <a:moveTo>
                  <a:pt x="2227845" y="311475"/>
                </a:moveTo>
                <a:lnTo>
                  <a:pt x="2199593" y="339727"/>
                </a:lnTo>
                <a:lnTo>
                  <a:pt x="2227844" y="367979"/>
                </a:lnTo>
                <a:lnTo>
                  <a:pt x="2256096" y="339727"/>
                </a:lnTo>
                <a:close/>
                <a:moveTo>
                  <a:pt x="2123751" y="311475"/>
                </a:moveTo>
                <a:lnTo>
                  <a:pt x="2095499" y="339727"/>
                </a:lnTo>
                <a:lnTo>
                  <a:pt x="2123751" y="367979"/>
                </a:lnTo>
                <a:lnTo>
                  <a:pt x="2152003" y="339727"/>
                </a:lnTo>
                <a:close/>
                <a:moveTo>
                  <a:pt x="2075028" y="262752"/>
                </a:moveTo>
                <a:lnTo>
                  <a:pt x="2046776" y="291003"/>
                </a:lnTo>
                <a:lnTo>
                  <a:pt x="2071705" y="315932"/>
                </a:lnTo>
                <a:lnTo>
                  <a:pt x="2099956" y="287681"/>
                </a:lnTo>
                <a:close/>
                <a:moveTo>
                  <a:pt x="617714" y="262752"/>
                </a:moveTo>
                <a:lnTo>
                  <a:pt x="592785" y="287681"/>
                </a:lnTo>
                <a:lnTo>
                  <a:pt x="621037" y="315932"/>
                </a:lnTo>
                <a:lnTo>
                  <a:pt x="645965" y="291003"/>
                </a:lnTo>
                <a:close/>
                <a:moveTo>
                  <a:pt x="1970930" y="262748"/>
                </a:moveTo>
                <a:lnTo>
                  <a:pt x="1942678" y="291000"/>
                </a:lnTo>
                <a:lnTo>
                  <a:pt x="1970934" y="319255"/>
                </a:lnTo>
                <a:lnTo>
                  <a:pt x="1999186" y="291003"/>
                </a:lnTo>
                <a:close/>
                <a:moveTo>
                  <a:pt x="1762744" y="262748"/>
                </a:moveTo>
                <a:lnTo>
                  <a:pt x="1734492" y="290999"/>
                </a:lnTo>
                <a:lnTo>
                  <a:pt x="1762744" y="319251"/>
                </a:lnTo>
                <a:lnTo>
                  <a:pt x="1790995" y="290999"/>
                </a:lnTo>
                <a:close/>
                <a:moveTo>
                  <a:pt x="1658651" y="262748"/>
                </a:moveTo>
                <a:lnTo>
                  <a:pt x="1630399" y="290999"/>
                </a:lnTo>
                <a:lnTo>
                  <a:pt x="1658651" y="319251"/>
                </a:lnTo>
                <a:lnTo>
                  <a:pt x="1686902" y="290999"/>
                </a:lnTo>
                <a:close/>
                <a:moveTo>
                  <a:pt x="1138184" y="262748"/>
                </a:moveTo>
                <a:lnTo>
                  <a:pt x="1109933" y="290999"/>
                </a:lnTo>
                <a:lnTo>
                  <a:pt x="1138184" y="319251"/>
                </a:lnTo>
                <a:lnTo>
                  <a:pt x="1166436" y="290999"/>
                </a:lnTo>
                <a:close/>
                <a:moveTo>
                  <a:pt x="929998" y="262748"/>
                </a:moveTo>
                <a:lnTo>
                  <a:pt x="901746" y="290999"/>
                </a:lnTo>
                <a:lnTo>
                  <a:pt x="929998" y="319251"/>
                </a:lnTo>
                <a:lnTo>
                  <a:pt x="958249" y="290999"/>
                </a:lnTo>
                <a:close/>
                <a:moveTo>
                  <a:pt x="1034091" y="262748"/>
                </a:moveTo>
                <a:lnTo>
                  <a:pt x="1005839" y="290999"/>
                </a:lnTo>
                <a:lnTo>
                  <a:pt x="1034091" y="319251"/>
                </a:lnTo>
                <a:lnTo>
                  <a:pt x="1062343" y="290999"/>
                </a:lnTo>
                <a:close/>
                <a:moveTo>
                  <a:pt x="721811" y="262748"/>
                </a:moveTo>
                <a:lnTo>
                  <a:pt x="693556" y="291003"/>
                </a:lnTo>
                <a:lnTo>
                  <a:pt x="721807" y="319255"/>
                </a:lnTo>
                <a:lnTo>
                  <a:pt x="750063" y="290999"/>
                </a:lnTo>
                <a:close/>
                <a:moveTo>
                  <a:pt x="1554557" y="262748"/>
                </a:moveTo>
                <a:lnTo>
                  <a:pt x="1526306" y="290999"/>
                </a:lnTo>
                <a:lnTo>
                  <a:pt x="1554557" y="319251"/>
                </a:lnTo>
                <a:lnTo>
                  <a:pt x="1582809" y="290999"/>
                </a:lnTo>
                <a:close/>
                <a:moveTo>
                  <a:pt x="1450464" y="262748"/>
                </a:moveTo>
                <a:lnTo>
                  <a:pt x="1422213" y="290999"/>
                </a:lnTo>
                <a:lnTo>
                  <a:pt x="1450464" y="319251"/>
                </a:lnTo>
                <a:lnTo>
                  <a:pt x="1478716" y="290999"/>
                </a:lnTo>
                <a:close/>
                <a:moveTo>
                  <a:pt x="1346371" y="262748"/>
                </a:moveTo>
                <a:lnTo>
                  <a:pt x="1318119" y="290999"/>
                </a:lnTo>
                <a:lnTo>
                  <a:pt x="1346371" y="319251"/>
                </a:lnTo>
                <a:lnTo>
                  <a:pt x="1374623" y="290999"/>
                </a:lnTo>
                <a:close/>
                <a:moveTo>
                  <a:pt x="1242277" y="262748"/>
                </a:moveTo>
                <a:lnTo>
                  <a:pt x="1214026" y="290999"/>
                </a:lnTo>
                <a:lnTo>
                  <a:pt x="1242278" y="319251"/>
                </a:lnTo>
                <a:lnTo>
                  <a:pt x="1270529" y="290999"/>
                </a:lnTo>
                <a:close/>
                <a:moveTo>
                  <a:pt x="1866837" y="262747"/>
                </a:moveTo>
                <a:lnTo>
                  <a:pt x="1838585" y="290999"/>
                </a:lnTo>
                <a:lnTo>
                  <a:pt x="1866837" y="319251"/>
                </a:lnTo>
                <a:lnTo>
                  <a:pt x="1895089" y="290999"/>
                </a:lnTo>
                <a:close/>
                <a:moveTo>
                  <a:pt x="825905" y="262747"/>
                </a:moveTo>
                <a:lnTo>
                  <a:pt x="797653" y="290999"/>
                </a:lnTo>
                <a:lnTo>
                  <a:pt x="825905" y="319251"/>
                </a:lnTo>
                <a:lnTo>
                  <a:pt x="854156" y="290999"/>
                </a:lnTo>
                <a:close/>
                <a:moveTo>
                  <a:pt x="2592170" y="259430"/>
                </a:moveTo>
                <a:lnTo>
                  <a:pt x="2563919" y="287681"/>
                </a:lnTo>
                <a:lnTo>
                  <a:pt x="2592171" y="315932"/>
                </a:lnTo>
                <a:lnTo>
                  <a:pt x="2620421" y="287682"/>
                </a:lnTo>
                <a:close/>
                <a:moveTo>
                  <a:pt x="100572" y="259430"/>
                </a:moveTo>
                <a:lnTo>
                  <a:pt x="72320" y="287682"/>
                </a:lnTo>
                <a:lnTo>
                  <a:pt x="100571" y="315932"/>
                </a:lnTo>
                <a:lnTo>
                  <a:pt x="128822" y="287681"/>
                </a:lnTo>
                <a:close/>
                <a:moveTo>
                  <a:pt x="204664" y="259430"/>
                </a:moveTo>
                <a:lnTo>
                  <a:pt x="176412" y="287681"/>
                </a:lnTo>
                <a:lnTo>
                  <a:pt x="204663" y="315932"/>
                </a:lnTo>
                <a:lnTo>
                  <a:pt x="232915" y="287681"/>
                </a:lnTo>
                <a:close/>
                <a:moveTo>
                  <a:pt x="2488077" y="259429"/>
                </a:moveTo>
                <a:lnTo>
                  <a:pt x="2459826" y="287680"/>
                </a:lnTo>
                <a:lnTo>
                  <a:pt x="2488078" y="315932"/>
                </a:lnTo>
                <a:lnTo>
                  <a:pt x="2516329" y="287681"/>
                </a:lnTo>
                <a:close/>
                <a:moveTo>
                  <a:pt x="2383985" y="259429"/>
                </a:moveTo>
                <a:lnTo>
                  <a:pt x="2355733" y="287681"/>
                </a:lnTo>
                <a:lnTo>
                  <a:pt x="2383984" y="315932"/>
                </a:lnTo>
                <a:lnTo>
                  <a:pt x="2412236" y="287681"/>
                </a:lnTo>
                <a:close/>
                <a:moveTo>
                  <a:pt x="516943" y="259429"/>
                </a:moveTo>
                <a:lnTo>
                  <a:pt x="488692" y="287680"/>
                </a:lnTo>
                <a:lnTo>
                  <a:pt x="516943" y="315932"/>
                </a:lnTo>
                <a:lnTo>
                  <a:pt x="545195" y="287681"/>
                </a:lnTo>
                <a:close/>
                <a:moveTo>
                  <a:pt x="412850" y="259429"/>
                </a:moveTo>
                <a:lnTo>
                  <a:pt x="384599" y="287680"/>
                </a:lnTo>
                <a:lnTo>
                  <a:pt x="412850" y="315932"/>
                </a:lnTo>
                <a:lnTo>
                  <a:pt x="441102" y="287681"/>
                </a:lnTo>
                <a:close/>
                <a:moveTo>
                  <a:pt x="308757" y="259429"/>
                </a:moveTo>
                <a:lnTo>
                  <a:pt x="280505" y="287681"/>
                </a:lnTo>
                <a:lnTo>
                  <a:pt x="308757" y="315932"/>
                </a:lnTo>
                <a:lnTo>
                  <a:pt x="337009" y="287680"/>
                </a:lnTo>
                <a:close/>
                <a:moveTo>
                  <a:pt x="2279891" y="259429"/>
                </a:moveTo>
                <a:lnTo>
                  <a:pt x="2251640" y="287681"/>
                </a:lnTo>
                <a:lnTo>
                  <a:pt x="2279891" y="315932"/>
                </a:lnTo>
                <a:lnTo>
                  <a:pt x="2308143" y="287680"/>
                </a:lnTo>
                <a:close/>
                <a:moveTo>
                  <a:pt x="2175798" y="259428"/>
                </a:moveTo>
                <a:lnTo>
                  <a:pt x="2147546" y="287680"/>
                </a:lnTo>
                <a:lnTo>
                  <a:pt x="2175798" y="315932"/>
                </a:lnTo>
                <a:lnTo>
                  <a:pt x="2204050" y="287680"/>
                </a:lnTo>
                <a:close/>
                <a:moveTo>
                  <a:pt x="565667" y="210705"/>
                </a:moveTo>
                <a:lnTo>
                  <a:pt x="540738" y="235634"/>
                </a:lnTo>
                <a:lnTo>
                  <a:pt x="568990" y="263886"/>
                </a:lnTo>
                <a:lnTo>
                  <a:pt x="593919" y="238957"/>
                </a:lnTo>
                <a:close/>
                <a:moveTo>
                  <a:pt x="2127074" y="210705"/>
                </a:moveTo>
                <a:lnTo>
                  <a:pt x="2098822" y="238957"/>
                </a:lnTo>
                <a:lnTo>
                  <a:pt x="2123751" y="263886"/>
                </a:lnTo>
                <a:lnTo>
                  <a:pt x="2152003" y="235634"/>
                </a:lnTo>
                <a:close/>
                <a:moveTo>
                  <a:pt x="1710697" y="210701"/>
                </a:moveTo>
                <a:lnTo>
                  <a:pt x="1682446" y="238953"/>
                </a:lnTo>
                <a:lnTo>
                  <a:pt x="1710697" y="267204"/>
                </a:lnTo>
                <a:lnTo>
                  <a:pt x="1738949" y="238953"/>
                </a:lnTo>
                <a:close/>
                <a:moveTo>
                  <a:pt x="982044" y="210701"/>
                </a:moveTo>
                <a:lnTo>
                  <a:pt x="953793" y="238953"/>
                </a:lnTo>
                <a:lnTo>
                  <a:pt x="982044" y="267204"/>
                </a:lnTo>
                <a:lnTo>
                  <a:pt x="1010296" y="238953"/>
                </a:lnTo>
                <a:close/>
                <a:moveTo>
                  <a:pt x="1502511" y="210701"/>
                </a:moveTo>
                <a:lnTo>
                  <a:pt x="1474259" y="238953"/>
                </a:lnTo>
                <a:lnTo>
                  <a:pt x="1502511" y="267204"/>
                </a:lnTo>
                <a:lnTo>
                  <a:pt x="1530762" y="238953"/>
                </a:lnTo>
                <a:close/>
                <a:moveTo>
                  <a:pt x="1190231" y="210701"/>
                </a:moveTo>
                <a:lnTo>
                  <a:pt x="1161979" y="238953"/>
                </a:lnTo>
                <a:lnTo>
                  <a:pt x="1190231" y="267204"/>
                </a:lnTo>
                <a:lnTo>
                  <a:pt x="1218483" y="238953"/>
                </a:lnTo>
                <a:close/>
                <a:moveTo>
                  <a:pt x="2022977" y="210701"/>
                </a:moveTo>
                <a:lnTo>
                  <a:pt x="1994725" y="238953"/>
                </a:lnTo>
                <a:lnTo>
                  <a:pt x="2022981" y="267208"/>
                </a:lnTo>
                <a:lnTo>
                  <a:pt x="2051233" y="238957"/>
                </a:lnTo>
                <a:close/>
                <a:moveTo>
                  <a:pt x="773858" y="210701"/>
                </a:moveTo>
                <a:lnTo>
                  <a:pt x="745606" y="238953"/>
                </a:lnTo>
                <a:lnTo>
                  <a:pt x="773858" y="267204"/>
                </a:lnTo>
                <a:lnTo>
                  <a:pt x="802110" y="238953"/>
                </a:lnTo>
                <a:close/>
                <a:moveTo>
                  <a:pt x="1814790" y="210701"/>
                </a:moveTo>
                <a:lnTo>
                  <a:pt x="1786539" y="238953"/>
                </a:lnTo>
                <a:lnTo>
                  <a:pt x="1814790" y="267204"/>
                </a:lnTo>
                <a:lnTo>
                  <a:pt x="1843042" y="238952"/>
                </a:lnTo>
                <a:close/>
                <a:moveTo>
                  <a:pt x="1086138" y="210701"/>
                </a:moveTo>
                <a:lnTo>
                  <a:pt x="1057886" y="238953"/>
                </a:lnTo>
                <a:lnTo>
                  <a:pt x="1086138" y="267204"/>
                </a:lnTo>
                <a:lnTo>
                  <a:pt x="1114389" y="238953"/>
                </a:lnTo>
                <a:close/>
                <a:moveTo>
                  <a:pt x="1918883" y="210701"/>
                </a:moveTo>
                <a:lnTo>
                  <a:pt x="1890632" y="238953"/>
                </a:lnTo>
                <a:lnTo>
                  <a:pt x="1918884" y="267205"/>
                </a:lnTo>
                <a:lnTo>
                  <a:pt x="1947135" y="238953"/>
                </a:lnTo>
                <a:close/>
                <a:moveTo>
                  <a:pt x="1606604" y="210701"/>
                </a:moveTo>
                <a:lnTo>
                  <a:pt x="1578352" y="238953"/>
                </a:lnTo>
                <a:lnTo>
                  <a:pt x="1606604" y="267204"/>
                </a:lnTo>
                <a:lnTo>
                  <a:pt x="1634856" y="238953"/>
                </a:lnTo>
                <a:close/>
                <a:moveTo>
                  <a:pt x="877951" y="210701"/>
                </a:moveTo>
                <a:lnTo>
                  <a:pt x="849699" y="238953"/>
                </a:lnTo>
                <a:lnTo>
                  <a:pt x="877951" y="267204"/>
                </a:lnTo>
                <a:lnTo>
                  <a:pt x="906203" y="238953"/>
                </a:lnTo>
                <a:close/>
                <a:moveTo>
                  <a:pt x="669765" y="210701"/>
                </a:moveTo>
                <a:lnTo>
                  <a:pt x="641509" y="238957"/>
                </a:lnTo>
                <a:lnTo>
                  <a:pt x="669760" y="267208"/>
                </a:lnTo>
                <a:lnTo>
                  <a:pt x="698016" y="238953"/>
                </a:lnTo>
                <a:close/>
                <a:moveTo>
                  <a:pt x="1294324" y="210701"/>
                </a:moveTo>
                <a:lnTo>
                  <a:pt x="1266072" y="238953"/>
                </a:lnTo>
                <a:lnTo>
                  <a:pt x="1294324" y="267204"/>
                </a:lnTo>
                <a:lnTo>
                  <a:pt x="1322576" y="238953"/>
                </a:lnTo>
                <a:close/>
                <a:moveTo>
                  <a:pt x="1398418" y="210701"/>
                </a:moveTo>
                <a:lnTo>
                  <a:pt x="1370166" y="238953"/>
                </a:lnTo>
                <a:lnTo>
                  <a:pt x="1398418" y="267204"/>
                </a:lnTo>
                <a:lnTo>
                  <a:pt x="1426669" y="238953"/>
                </a:lnTo>
                <a:close/>
                <a:moveTo>
                  <a:pt x="152618" y="207384"/>
                </a:moveTo>
                <a:lnTo>
                  <a:pt x="124366" y="235636"/>
                </a:lnTo>
                <a:lnTo>
                  <a:pt x="152617" y="263886"/>
                </a:lnTo>
                <a:lnTo>
                  <a:pt x="180869" y="235634"/>
                </a:lnTo>
                <a:close/>
                <a:moveTo>
                  <a:pt x="2540123" y="207384"/>
                </a:moveTo>
                <a:lnTo>
                  <a:pt x="2511872" y="235634"/>
                </a:lnTo>
                <a:lnTo>
                  <a:pt x="2540124" y="263886"/>
                </a:lnTo>
                <a:lnTo>
                  <a:pt x="2568375" y="235635"/>
                </a:lnTo>
                <a:close/>
                <a:moveTo>
                  <a:pt x="2644217" y="207383"/>
                </a:moveTo>
                <a:lnTo>
                  <a:pt x="2615965" y="235635"/>
                </a:lnTo>
                <a:lnTo>
                  <a:pt x="2644217" y="263886"/>
                </a:lnTo>
                <a:lnTo>
                  <a:pt x="2672468" y="235635"/>
                </a:lnTo>
                <a:close/>
                <a:moveTo>
                  <a:pt x="48524" y="207383"/>
                </a:moveTo>
                <a:lnTo>
                  <a:pt x="20273" y="235635"/>
                </a:lnTo>
                <a:lnTo>
                  <a:pt x="48524" y="263886"/>
                </a:lnTo>
                <a:lnTo>
                  <a:pt x="76776" y="235635"/>
                </a:lnTo>
                <a:close/>
                <a:moveTo>
                  <a:pt x="2436031" y="207383"/>
                </a:moveTo>
                <a:lnTo>
                  <a:pt x="2407780" y="235634"/>
                </a:lnTo>
                <a:lnTo>
                  <a:pt x="2436031" y="263886"/>
                </a:lnTo>
                <a:lnTo>
                  <a:pt x="2464282" y="235635"/>
                </a:lnTo>
                <a:close/>
                <a:moveTo>
                  <a:pt x="256711" y="207383"/>
                </a:moveTo>
                <a:lnTo>
                  <a:pt x="228459" y="235635"/>
                </a:lnTo>
                <a:lnTo>
                  <a:pt x="256710" y="263886"/>
                </a:lnTo>
                <a:lnTo>
                  <a:pt x="284962" y="235634"/>
                </a:lnTo>
                <a:close/>
                <a:moveTo>
                  <a:pt x="464897" y="207382"/>
                </a:moveTo>
                <a:lnTo>
                  <a:pt x="436645" y="235634"/>
                </a:lnTo>
                <a:lnTo>
                  <a:pt x="464897" y="263886"/>
                </a:lnTo>
                <a:lnTo>
                  <a:pt x="493148" y="235634"/>
                </a:lnTo>
                <a:close/>
                <a:moveTo>
                  <a:pt x="360803" y="207382"/>
                </a:moveTo>
                <a:lnTo>
                  <a:pt x="332552" y="235634"/>
                </a:lnTo>
                <a:lnTo>
                  <a:pt x="360804" y="263885"/>
                </a:lnTo>
                <a:lnTo>
                  <a:pt x="389055" y="235634"/>
                </a:lnTo>
                <a:close/>
                <a:moveTo>
                  <a:pt x="2331938" y="207382"/>
                </a:moveTo>
                <a:lnTo>
                  <a:pt x="2303686" y="235634"/>
                </a:lnTo>
                <a:lnTo>
                  <a:pt x="2331938" y="263886"/>
                </a:lnTo>
                <a:lnTo>
                  <a:pt x="2360189" y="235634"/>
                </a:lnTo>
                <a:close/>
                <a:moveTo>
                  <a:pt x="2227844" y="207382"/>
                </a:moveTo>
                <a:lnTo>
                  <a:pt x="2199593" y="235634"/>
                </a:lnTo>
                <a:lnTo>
                  <a:pt x="2227845" y="263886"/>
                </a:lnTo>
                <a:lnTo>
                  <a:pt x="2256096" y="235634"/>
                </a:lnTo>
                <a:close/>
                <a:moveTo>
                  <a:pt x="513621" y="158658"/>
                </a:moveTo>
                <a:lnTo>
                  <a:pt x="488692" y="183587"/>
                </a:lnTo>
                <a:lnTo>
                  <a:pt x="516943" y="211839"/>
                </a:lnTo>
                <a:lnTo>
                  <a:pt x="541872" y="186910"/>
                </a:lnTo>
                <a:close/>
                <a:moveTo>
                  <a:pt x="2179121" y="158658"/>
                </a:moveTo>
                <a:lnTo>
                  <a:pt x="2150869" y="186910"/>
                </a:lnTo>
                <a:lnTo>
                  <a:pt x="2175798" y="211839"/>
                </a:lnTo>
                <a:lnTo>
                  <a:pt x="2204050" y="183587"/>
                </a:lnTo>
                <a:close/>
                <a:moveTo>
                  <a:pt x="1762744" y="158654"/>
                </a:moveTo>
                <a:lnTo>
                  <a:pt x="1734492" y="186906"/>
                </a:lnTo>
                <a:lnTo>
                  <a:pt x="1762744" y="215158"/>
                </a:lnTo>
                <a:lnTo>
                  <a:pt x="1790996" y="186906"/>
                </a:lnTo>
                <a:close/>
                <a:moveTo>
                  <a:pt x="1034091" y="158654"/>
                </a:moveTo>
                <a:lnTo>
                  <a:pt x="1005839" y="186906"/>
                </a:lnTo>
                <a:lnTo>
                  <a:pt x="1034091" y="215158"/>
                </a:lnTo>
                <a:lnTo>
                  <a:pt x="1062343" y="186906"/>
                </a:lnTo>
                <a:close/>
                <a:moveTo>
                  <a:pt x="1658651" y="158654"/>
                </a:moveTo>
                <a:lnTo>
                  <a:pt x="1630399" y="186906"/>
                </a:lnTo>
                <a:lnTo>
                  <a:pt x="1658651" y="215158"/>
                </a:lnTo>
                <a:lnTo>
                  <a:pt x="1686902" y="186906"/>
                </a:lnTo>
                <a:close/>
                <a:moveTo>
                  <a:pt x="929998" y="158654"/>
                </a:moveTo>
                <a:lnTo>
                  <a:pt x="901746" y="186906"/>
                </a:lnTo>
                <a:lnTo>
                  <a:pt x="929998" y="215158"/>
                </a:lnTo>
                <a:lnTo>
                  <a:pt x="958249" y="186906"/>
                </a:lnTo>
                <a:close/>
                <a:moveTo>
                  <a:pt x="1866837" y="158654"/>
                </a:moveTo>
                <a:lnTo>
                  <a:pt x="1838585" y="186906"/>
                </a:lnTo>
                <a:lnTo>
                  <a:pt x="1866837" y="215158"/>
                </a:lnTo>
                <a:lnTo>
                  <a:pt x="1895088" y="186906"/>
                </a:lnTo>
                <a:close/>
                <a:moveTo>
                  <a:pt x="1554558" y="158654"/>
                </a:moveTo>
                <a:lnTo>
                  <a:pt x="1526306" y="186906"/>
                </a:lnTo>
                <a:lnTo>
                  <a:pt x="1554557" y="215158"/>
                </a:lnTo>
                <a:lnTo>
                  <a:pt x="1582809" y="186906"/>
                </a:lnTo>
                <a:close/>
                <a:moveTo>
                  <a:pt x="1242278" y="158654"/>
                </a:moveTo>
                <a:lnTo>
                  <a:pt x="1214026" y="186906"/>
                </a:lnTo>
                <a:lnTo>
                  <a:pt x="1242278" y="215158"/>
                </a:lnTo>
                <a:lnTo>
                  <a:pt x="1270529" y="186906"/>
                </a:lnTo>
                <a:close/>
                <a:moveTo>
                  <a:pt x="1138184" y="158654"/>
                </a:moveTo>
                <a:lnTo>
                  <a:pt x="1109933" y="186906"/>
                </a:lnTo>
                <a:lnTo>
                  <a:pt x="1138184" y="215158"/>
                </a:lnTo>
                <a:lnTo>
                  <a:pt x="1166436" y="186906"/>
                </a:lnTo>
                <a:close/>
                <a:moveTo>
                  <a:pt x="825905" y="158654"/>
                </a:moveTo>
                <a:lnTo>
                  <a:pt x="797653" y="186906"/>
                </a:lnTo>
                <a:lnTo>
                  <a:pt x="825905" y="215158"/>
                </a:lnTo>
                <a:lnTo>
                  <a:pt x="854156" y="186906"/>
                </a:lnTo>
                <a:close/>
                <a:moveTo>
                  <a:pt x="1450464" y="158654"/>
                </a:moveTo>
                <a:lnTo>
                  <a:pt x="1422212" y="186906"/>
                </a:lnTo>
                <a:lnTo>
                  <a:pt x="1450464" y="215158"/>
                </a:lnTo>
                <a:lnTo>
                  <a:pt x="1478716" y="186906"/>
                </a:lnTo>
                <a:close/>
                <a:moveTo>
                  <a:pt x="617718" y="158654"/>
                </a:moveTo>
                <a:lnTo>
                  <a:pt x="589462" y="186910"/>
                </a:lnTo>
                <a:lnTo>
                  <a:pt x="617714" y="215162"/>
                </a:lnTo>
                <a:lnTo>
                  <a:pt x="645970" y="186906"/>
                </a:lnTo>
                <a:close/>
                <a:moveTo>
                  <a:pt x="2075024" y="158654"/>
                </a:moveTo>
                <a:lnTo>
                  <a:pt x="2046772" y="186906"/>
                </a:lnTo>
                <a:lnTo>
                  <a:pt x="2075027" y="215162"/>
                </a:lnTo>
                <a:lnTo>
                  <a:pt x="2103279" y="186910"/>
                </a:lnTo>
                <a:close/>
                <a:moveTo>
                  <a:pt x="1970930" y="158654"/>
                </a:moveTo>
                <a:lnTo>
                  <a:pt x="1942678" y="186906"/>
                </a:lnTo>
                <a:lnTo>
                  <a:pt x="1970930" y="215158"/>
                </a:lnTo>
                <a:lnTo>
                  <a:pt x="1999182" y="186906"/>
                </a:lnTo>
                <a:close/>
                <a:moveTo>
                  <a:pt x="721811" y="158654"/>
                </a:moveTo>
                <a:lnTo>
                  <a:pt x="693560" y="186906"/>
                </a:lnTo>
                <a:lnTo>
                  <a:pt x="721811" y="215158"/>
                </a:lnTo>
                <a:lnTo>
                  <a:pt x="750063" y="186906"/>
                </a:lnTo>
                <a:close/>
                <a:moveTo>
                  <a:pt x="1346371" y="158654"/>
                </a:moveTo>
                <a:lnTo>
                  <a:pt x="1318119" y="186906"/>
                </a:lnTo>
                <a:lnTo>
                  <a:pt x="1346371" y="215158"/>
                </a:lnTo>
                <a:lnTo>
                  <a:pt x="1374623" y="186906"/>
                </a:lnTo>
                <a:close/>
                <a:moveTo>
                  <a:pt x="2488077" y="155337"/>
                </a:moveTo>
                <a:lnTo>
                  <a:pt x="2459826" y="183588"/>
                </a:lnTo>
                <a:lnTo>
                  <a:pt x="2488077" y="211839"/>
                </a:lnTo>
                <a:lnTo>
                  <a:pt x="2516328" y="183589"/>
                </a:lnTo>
                <a:close/>
                <a:moveTo>
                  <a:pt x="204665" y="155337"/>
                </a:moveTo>
                <a:lnTo>
                  <a:pt x="176413" y="183589"/>
                </a:lnTo>
                <a:lnTo>
                  <a:pt x="204664" y="211839"/>
                </a:lnTo>
                <a:lnTo>
                  <a:pt x="232916" y="183587"/>
                </a:lnTo>
                <a:close/>
                <a:moveTo>
                  <a:pt x="100571" y="155337"/>
                </a:moveTo>
                <a:lnTo>
                  <a:pt x="72319" y="183588"/>
                </a:lnTo>
                <a:lnTo>
                  <a:pt x="100571" y="211840"/>
                </a:lnTo>
                <a:lnTo>
                  <a:pt x="128822" y="183588"/>
                </a:lnTo>
                <a:close/>
                <a:moveTo>
                  <a:pt x="2592170" y="155336"/>
                </a:moveTo>
                <a:lnTo>
                  <a:pt x="2563919" y="183588"/>
                </a:lnTo>
                <a:lnTo>
                  <a:pt x="2592170" y="211840"/>
                </a:lnTo>
                <a:lnTo>
                  <a:pt x="2620422" y="183588"/>
                </a:lnTo>
                <a:close/>
                <a:moveTo>
                  <a:pt x="308757" y="155336"/>
                </a:moveTo>
                <a:lnTo>
                  <a:pt x="280506" y="183588"/>
                </a:lnTo>
                <a:lnTo>
                  <a:pt x="308757" y="211839"/>
                </a:lnTo>
                <a:lnTo>
                  <a:pt x="337008" y="183587"/>
                </a:lnTo>
                <a:close/>
                <a:moveTo>
                  <a:pt x="2383984" y="155336"/>
                </a:moveTo>
                <a:lnTo>
                  <a:pt x="2355733" y="183587"/>
                </a:lnTo>
                <a:lnTo>
                  <a:pt x="2383984" y="211839"/>
                </a:lnTo>
                <a:lnTo>
                  <a:pt x="2412235" y="183588"/>
                </a:lnTo>
                <a:close/>
                <a:moveTo>
                  <a:pt x="412850" y="155336"/>
                </a:moveTo>
                <a:lnTo>
                  <a:pt x="384598" y="183587"/>
                </a:lnTo>
                <a:lnTo>
                  <a:pt x="412850" y="211839"/>
                </a:lnTo>
                <a:lnTo>
                  <a:pt x="441102" y="183587"/>
                </a:lnTo>
                <a:close/>
                <a:moveTo>
                  <a:pt x="2279891" y="155335"/>
                </a:moveTo>
                <a:lnTo>
                  <a:pt x="2251639" y="183587"/>
                </a:lnTo>
                <a:lnTo>
                  <a:pt x="2279891" y="211839"/>
                </a:lnTo>
                <a:lnTo>
                  <a:pt x="2308143" y="183587"/>
                </a:lnTo>
                <a:close/>
                <a:moveTo>
                  <a:pt x="461574" y="106612"/>
                </a:moveTo>
                <a:lnTo>
                  <a:pt x="436645" y="131541"/>
                </a:lnTo>
                <a:lnTo>
                  <a:pt x="464897" y="159792"/>
                </a:lnTo>
                <a:lnTo>
                  <a:pt x="489826" y="134863"/>
                </a:lnTo>
                <a:close/>
                <a:moveTo>
                  <a:pt x="2231167" y="106612"/>
                </a:moveTo>
                <a:lnTo>
                  <a:pt x="2202916" y="134864"/>
                </a:lnTo>
                <a:lnTo>
                  <a:pt x="2227845" y="159793"/>
                </a:lnTo>
                <a:lnTo>
                  <a:pt x="2256096" y="131541"/>
                </a:lnTo>
                <a:close/>
                <a:moveTo>
                  <a:pt x="1814791" y="106608"/>
                </a:moveTo>
                <a:lnTo>
                  <a:pt x="1786539" y="134860"/>
                </a:lnTo>
                <a:lnTo>
                  <a:pt x="1814790" y="163111"/>
                </a:lnTo>
                <a:lnTo>
                  <a:pt x="1843042" y="134859"/>
                </a:lnTo>
                <a:close/>
                <a:moveTo>
                  <a:pt x="1606604" y="106608"/>
                </a:moveTo>
                <a:lnTo>
                  <a:pt x="1578352" y="134859"/>
                </a:lnTo>
                <a:lnTo>
                  <a:pt x="1606604" y="163111"/>
                </a:lnTo>
                <a:lnTo>
                  <a:pt x="1634856" y="134859"/>
                </a:lnTo>
                <a:close/>
                <a:moveTo>
                  <a:pt x="1086138" y="106608"/>
                </a:moveTo>
                <a:lnTo>
                  <a:pt x="1057886" y="134859"/>
                </a:lnTo>
                <a:lnTo>
                  <a:pt x="1086138" y="163111"/>
                </a:lnTo>
                <a:lnTo>
                  <a:pt x="1114389" y="134859"/>
                </a:lnTo>
                <a:close/>
                <a:moveTo>
                  <a:pt x="877951" y="106608"/>
                </a:moveTo>
                <a:lnTo>
                  <a:pt x="849699" y="134860"/>
                </a:lnTo>
                <a:lnTo>
                  <a:pt x="877951" y="163111"/>
                </a:lnTo>
                <a:lnTo>
                  <a:pt x="906203" y="134860"/>
                </a:lnTo>
                <a:close/>
                <a:moveTo>
                  <a:pt x="2127070" y="106608"/>
                </a:moveTo>
                <a:lnTo>
                  <a:pt x="2098819" y="134860"/>
                </a:lnTo>
                <a:lnTo>
                  <a:pt x="2127074" y="163115"/>
                </a:lnTo>
                <a:lnTo>
                  <a:pt x="2155326" y="134863"/>
                </a:lnTo>
                <a:close/>
                <a:moveTo>
                  <a:pt x="1710697" y="106608"/>
                </a:moveTo>
                <a:lnTo>
                  <a:pt x="1682445" y="134859"/>
                </a:lnTo>
                <a:lnTo>
                  <a:pt x="1710697" y="163111"/>
                </a:lnTo>
                <a:lnTo>
                  <a:pt x="1738949" y="134859"/>
                </a:lnTo>
                <a:close/>
                <a:moveTo>
                  <a:pt x="982044" y="106608"/>
                </a:moveTo>
                <a:lnTo>
                  <a:pt x="953793" y="134859"/>
                </a:lnTo>
                <a:lnTo>
                  <a:pt x="982044" y="163111"/>
                </a:lnTo>
                <a:lnTo>
                  <a:pt x="1010296" y="134859"/>
                </a:lnTo>
                <a:close/>
                <a:moveTo>
                  <a:pt x="565671" y="106608"/>
                </a:moveTo>
                <a:lnTo>
                  <a:pt x="537416" y="134863"/>
                </a:lnTo>
                <a:lnTo>
                  <a:pt x="565667" y="163115"/>
                </a:lnTo>
                <a:lnTo>
                  <a:pt x="593923" y="134859"/>
                </a:lnTo>
                <a:close/>
                <a:moveTo>
                  <a:pt x="1918883" y="106608"/>
                </a:moveTo>
                <a:lnTo>
                  <a:pt x="1890632" y="134859"/>
                </a:lnTo>
                <a:lnTo>
                  <a:pt x="1918883" y="163111"/>
                </a:lnTo>
                <a:lnTo>
                  <a:pt x="1947135" y="134859"/>
                </a:lnTo>
                <a:close/>
                <a:moveTo>
                  <a:pt x="1190231" y="106608"/>
                </a:moveTo>
                <a:lnTo>
                  <a:pt x="1161979" y="134859"/>
                </a:lnTo>
                <a:lnTo>
                  <a:pt x="1190231" y="163111"/>
                </a:lnTo>
                <a:lnTo>
                  <a:pt x="1218483" y="134859"/>
                </a:lnTo>
                <a:close/>
                <a:moveTo>
                  <a:pt x="1398417" y="106608"/>
                </a:moveTo>
                <a:lnTo>
                  <a:pt x="1370166" y="134859"/>
                </a:lnTo>
                <a:lnTo>
                  <a:pt x="1398417" y="163111"/>
                </a:lnTo>
                <a:lnTo>
                  <a:pt x="1426669" y="134859"/>
                </a:lnTo>
                <a:close/>
                <a:moveTo>
                  <a:pt x="1502511" y="106608"/>
                </a:moveTo>
                <a:lnTo>
                  <a:pt x="1474259" y="134859"/>
                </a:lnTo>
                <a:lnTo>
                  <a:pt x="1502511" y="163111"/>
                </a:lnTo>
                <a:lnTo>
                  <a:pt x="1530762" y="134859"/>
                </a:lnTo>
                <a:close/>
                <a:moveTo>
                  <a:pt x="1294324" y="106608"/>
                </a:moveTo>
                <a:lnTo>
                  <a:pt x="1266073" y="134859"/>
                </a:lnTo>
                <a:lnTo>
                  <a:pt x="1294324" y="163111"/>
                </a:lnTo>
                <a:lnTo>
                  <a:pt x="1322576" y="134859"/>
                </a:lnTo>
                <a:close/>
                <a:moveTo>
                  <a:pt x="773858" y="106608"/>
                </a:moveTo>
                <a:lnTo>
                  <a:pt x="745606" y="134859"/>
                </a:lnTo>
                <a:lnTo>
                  <a:pt x="773858" y="163111"/>
                </a:lnTo>
                <a:lnTo>
                  <a:pt x="802110" y="134859"/>
                </a:lnTo>
                <a:close/>
                <a:moveTo>
                  <a:pt x="669765" y="106608"/>
                </a:moveTo>
                <a:lnTo>
                  <a:pt x="641513" y="134859"/>
                </a:lnTo>
                <a:lnTo>
                  <a:pt x="669765" y="163111"/>
                </a:lnTo>
                <a:lnTo>
                  <a:pt x="698016" y="134859"/>
                </a:lnTo>
                <a:close/>
                <a:moveTo>
                  <a:pt x="2022977" y="106607"/>
                </a:moveTo>
                <a:lnTo>
                  <a:pt x="1994725" y="134859"/>
                </a:lnTo>
                <a:lnTo>
                  <a:pt x="2022977" y="163111"/>
                </a:lnTo>
                <a:lnTo>
                  <a:pt x="2051229" y="134859"/>
                </a:lnTo>
                <a:close/>
                <a:moveTo>
                  <a:pt x="2436030" y="103291"/>
                </a:moveTo>
                <a:lnTo>
                  <a:pt x="2407779" y="131541"/>
                </a:lnTo>
                <a:lnTo>
                  <a:pt x="2436031" y="159793"/>
                </a:lnTo>
                <a:lnTo>
                  <a:pt x="2464281" y="131542"/>
                </a:lnTo>
                <a:close/>
                <a:moveTo>
                  <a:pt x="256712" y="103290"/>
                </a:moveTo>
                <a:lnTo>
                  <a:pt x="228460" y="131542"/>
                </a:lnTo>
                <a:lnTo>
                  <a:pt x="256711" y="159792"/>
                </a:lnTo>
                <a:lnTo>
                  <a:pt x="284962" y="131541"/>
                </a:lnTo>
                <a:close/>
                <a:moveTo>
                  <a:pt x="2540124" y="103290"/>
                </a:moveTo>
                <a:lnTo>
                  <a:pt x="2511872" y="131542"/>
                </a:lnTo>
                <a:lnTo>
                  <a:pt x="2540124" y="159793"/>
                </a:lnTo>
                <a:lnTo>
                  <a:pt x="2568375" y="131541"/>
                </a:lnTo>
                <a:close/>
                <a:moveTo>
                  <a:pt x="48524" y="103290"/>
                </a:moveTo>
                <a:lnTo>
                  <a:pt x="20272" y="131541"/>
                </a:lnTo>
                <a:lnTo>
                  <a:pt x="48524" y="159793"/>
                </a:lnTo>
                <a:lnTo>
                  <a:pt x="76776" y="131541"/>
                </a:lnTo>
                <a:close/>
                <a:moveTo>
                  <a:pt x="360804" y="103290"/>
                </a:moveTo>
                <a:lnTo>
                  <a:pt x="332552" y="131541"/>
                </a:lnTo>
                <a:lnTo>
                  <a:pt x="360803" y="159792"/>
                </a:lnTo>
                <a:lnTo>
                  <a:pt x="389055" y="131541"/>
                </a:lnTo>
                <a:close/>
                <a:moveTo>
                  <a:pt x="152618" y="103290"/>
                </a:moveTo>
                <a:lnTo>
                  <a:pt x="124366" y="131541"/>
                </a:lnTo>
                <a:lnTo>
                  <a:pt x="152618" y="159793"/>
                </a:lnTo>
                <a:lnTo>
                  <a:pt x="180869" y="131541"/>
                </a:lnTo>
                <a:close/>
                <a:moveTo>
                  <a:pt x="2644217" y="103289"/>
                </a:moveTo>
                <a:lnTo>
                  <a:pt x="2615966" y="131541"/>
                </a:lnTo>
                <a:lnTo>
                  <a:pt x="2644217" y="159793"/>
                </a:lnTo>
                <a:lnTo>
                  <a:pt x="2672469" y="131541"/>
                </a:lnTo>
                <a:close/>
                <a:moveTo>
                  <a:pt x="2331937" y="103289"/>
                </a:moveTo>
                <a:lnTo>
                  <a:pt x="2303686" y="131540"/>
                </a:lnTo>
                <a:lnTo>
                  <a:pt x="2331938" y="159792"/>
                </a:lnTo>
                <a:lnTo>
                  <a:pt x="2360189" y="131541"/>
                </a:lnTo>
                <a:close/>
                <a:moveTo>
                  <a:pt x="2283214" y="54566"/>
                </a:moveTo>
                <a:lnTo>
                  <a:pt x="2254962" y="82817"/>
                </a:lnTo>
                <a:lnTo>
                  <a:pt x="2279891" y="107746"/>
                </a:lnTo>
                <a:lnTo>
                  <a:pt x="2308142" y="79495"/>
                </a:lnTo>
                <a:close/>
                <a:moveTo>
                  <a:pt x="409528" y="54566"/>
                </a:moveTo>
                <a:lnTo>
                  <a:pt x="384599" y="79495"/>
                </a:lnTo>
                <a:lnTo>
                  <a:pt x="412850" y="107746"/>
                </a:lnTo>
                <a:lnTo>
                  <a:pt x="437779" y="82817"/>
                </a:lnTo>
                <a:close/>
                <a:moveTo>
                  <a:pt x="1658651" y="54561"/>
                </a:moveTo>
                <a:lnTo>
                  <a:pt x="1630399" y="82813"/>
                </a:lnTo>
                <a:lnTo>
                  <a:pt x="1658651" y="111064"/>
                </a:lnTo>
                <a:lnTo>
                  <a:pt x="1686902" y="82813"/>
                </a:lnTo>
                <a:close/>
                <a:moveTo>
                  <a:pt x="1866837" y="54561"/>
                </a:moveTo>
                <a:lnTo>
                  <a:pt x="1838585" y="82813"/>
                </a:lnTo>
                <a:lnTo>
                  <a:pt x="1866837" y="111064"/>
                </a:lnTo>
                <a:lnTo>
                  <a:pt x="1895089" y="82813"/>
                </a:lnTo>
                <a:close/>
                <a:moveTo>
                  <a:pt x="1138184" y="54561"/>
                </a:moveTo>
                <a:lnTo>
                  <a:pt x="1109933" y="82813"/>
                </a:lnTo>
                <a:lnTo>
                  <a:pt x="1138184" y="111064"/>
                </a:lnTo>
                <a:lnTo>
                  <a:pt x="1166436" y="82813"/>
                </a:lnTo>
                <a:close/>
                <a:moveTo>
                  <a:pt x="929998" y="54561"/>
                </a:moveTo>
                <a:lnTo>
                  <a:pt x="901746" y="82813"/>
                </a:lnTo>
                <a:lnTo>
                  <a:pt x="929998" y="111065"/>
                </a:lnTo>
                <a:lnTo>
                  <a:pt x="958250" y="82813"/>
                </a:lnTo>
                <a:close/>
                <a:moveTo>
                  <a:pt x="2179117" y="54561"/>
                </a:moveTo>
                <a:lnTo>
                  <a:pt x="2150865" y="82813"/>
                </a:lnTo>
                <a:lnTo>
                  <a:pt x="2179121" y="111069"/>
                </a:lnTo>
                <a:lnTo>
                  <a:pt x="2207372" y="82817"/>
                </a:lnTo>
                <a:close/>
                <a:moveTo>
                  <a:pt x="1762744" y="54561"/>
                </a:moveTo>
                <a:lnTo>
                  <a:pt x="1734492" y="82813"/>
                </a:lnTo>
                <a:lnTo>
                  <a:pt x="1762744" y="111065"/>
                </a:lnTo>
                <a:lnTo>
                  <a:pt x="1790996" y="82813"/>
                </a:lnTo>
                <a:close/>
                <a:moveTo>
                  <a:pt x="1554557" y="54561"/>
                </a:moveTo>
                <a:lnTo>
                  <a:pt x="1526306" y="82813"/>
                </a:lnTo>
                <a:lnTo>
                  <a:pt x="1554557" y="111064"/>
                </a:lnTo>
                <a:lnTo>
                  <a:pt x="1582809" y="82813"/>
                </a:lnTo>
                <a:close/>
                <a:moveTo>
                  <a:pt x="1346371" y="54561"/>
                </a:moveTo>
                <a:lnTo>
                  <a:pt x="1318119" y="82813"/>
                </a:lnTo>
                <a:lnTo>
                  <a:pt x="1346371" y="111065"/>
                </a:lnTo>
                <a:lnTo>
                  <a:pt x="1374623" y="82813"/>
                </a:lnTo>
                <a:close/>
                <a:moveTo>
                  <a:pt x="1034091" y="54561"/>
                </a:moveTo>
                <a:lnTo>
                  <a:pt x="1005839" y="82813"/>
                </a:lnTo>
                <a:lnTo>
                  <a:pt x="1034091" y="111064"/>
                </a:lnTo>
                <a:lnTo>
                  <a:pt x="1062343" y="82813"/>
                </a:lnTo>
                <a:close/>
                <a:moveTo>
                  <a:pt x="825904" y="54561"/>
                </a:moveTo>
                <a:lnTo>
                  <a:pt x="797653" y="82813"/>
                </a:lnTo>
                <a:lnTo>
                  <a:pt x="825904" y="111065"/>
                </a:lnTo>
                <a:lnTo>
                  <a:pt x="854156" y="82813"/>
                </a:lnTo>
                <a:close/>
                <a:moveTo>
                  <a:pt x="721811" y="54561"/>
                </a:moveTo>
                <a:lnTo>
                  <a:pt x="693560" y="82813"/>
                </a:lnTo>
                <a:lnTo>
                  <a:pt x="721811" y="111064"/>
                </a:lnTo>
                <a:lnTo>
                  <a:pt x="750063" y="82813"/>
                </a:lnTo>
                <a:close/>
                <a:moveTo>
                  <a:pt x="513625" y="54561"/>
                </a:moveTo>
                <a:lnTo>
                  <a:pt x="485369" y="82817"/>
                </a:lnTo>
                <a:lnTo>
                  <a:pt x="513621" y="111068"/>
                </a:lnTo>
                <a:lnTo>
                  <a:pt x="541876" y="82813"/>
                </a:lnTo>
                <a:close/>
                <a:moveTo>
                  <a:pt x="617718" y="54561"/>
                </a:moveTo>
                <a:lnTo>
                  <a:pt x="589466" y="82813"/>
                </a:lnTo>
                <a:lnTo>
                  <a:pt x="617718" y="111064"/>
                </a:lnTo>
                <a:lnTo>
                  <a:pt x="645970" y="82813"/>
                </a:lnTo>
                <a:close/>
                <a:moveTo>
                  <a:pt x="1450464" y="54561"/>
                </a:moveTo>
                <a:lnTo>
                  <a:pt x="1422212" y="82813"/>
                </a:lnTo>
                <a:lnTo>
                  <a:pt x="1450464" y="111064"/>
                </a:lnTo>
                <a:lnTo>
                  <a:pt x="1478716" y="82813"/>
                </a:lnTo>
                <a:close/>
                <a:moveTo>
                  <a:pt x="1242278" y="54561"/>
                </a:moveTo>
                <a:lnTo>
                  <a:pt x="1214026" y="82813"/>
                </a:lnTo>
                <a:lnTo>
                  <a:pt x="1242278" y="111064"/>
                </a:lnTo>
                <a:lnTo>
                  <a:pt x="1270529" y="82813"/>
                </a:lnTo>
                <a:close/>
                <a:moveTo>
                  <a:pt x="1970930" y="54561"/>
                </a:moveTo>
                <a:lnTo>
                  <a:pt x="1942678" y="82813"/>
                </a:lnTo>
                <a:lnTo>
                  <a:pt x="1970930" y="111064"/>
                </a:lnTo>
                <a:lnTo>
                  <a:pt x="1999182" y="82812"/>
                </a:lnTo>
                <a:close/>
                <a:moveTo>
                  <a:pt x="2075023" y="54561"/>
                </a:moveTo>
                <a:lnTo>
                  <a:pt x="2046772" y="82813"/>
                </a:lnTo>
                <a:lnTo>
                  <a:pt x="2075024" y="111065"/>
                </a:lnTo>
                <a:lnTo>
                  <a:pt x="2103275" y="82813"/>
                </a:lnTo>
                <a:close/>
                <a:moveTo>
                  <a:pt x="308758" y="51244"/>
                </a:moveTo>
                <a:lnTo>
                  <a:pt x="280507" y="79495"/>
                </a:lnTo>
                <a:lnTo>
                  <a:pt x="308757" y="107746"/>
                </a:lnTo>
                <a:lnTo>
                  <a:pt x="337009" y="79494"/>
                </a:lnTo>
                <a:close/>
                <a:moveTo>
                  <a:pt x="2383983" y="51244"/>
                </a:moveTo>
                <a:lnTo>
                  <a:pt x="2355732" y="79494"/>
                </a:lnTo>
                <a:lnTo>
                  <a:pt x="2383984" y="107746"/>
                </a:lnTo>
                <a:lnTo>
                  <a:pt x="2412235" y="79496"/>
                </a:lnTo>
                <a:close/>
                <a:moveTo>
                  <a:pt x="2592171" y="51243"/>
                </a:moveTo>
                <a:lnTo>
                  <a:pt x="2563919" y="79495"/>
                </a:lnTo>
                <a:lnTo>
                  <a:pt x="2592171" y="107746"/>
                </a:lnTo>
                <a:lnTo>
                  <a:pt x="2620422" y="79494"/>
                </a:lnTo>
                <a:close/>
                <a:moveTo>
                  <a:pt x="2488077" y="51243"/>
                </a:moveTo>
                <a:lnTo>
                  <a:pt x="2459825" y="79495"/>
                </a:lnTo>
                <a:lnTo>
                  <a:pt x="2488077" y="107746"/>
                </a:lnTo>
                <a:lnTo>
                  <a:pt x="2516329" y="79495"/>
                </a:lnTo>
                <a:close/>
                <a:moveTo>
                  <a:pt x="204664" y="51243"/>
                </a:moveTo>
                <a:lnTo>
                  <a:pt x="176413" y="79495"/>
                </a:lnTo>
                <a:lnTo>
                  <a:pt x="204665" y="107746"/>
                </a:lnTo>
                <a:lnTo>
                  <a:pt x="232916" y="79495"/>
                </a:lnTo>
                <a:close/>
                <a:moveTo>
                  <a:pt x="100571" y="51243"/>
                </a:moveTo>
                <a:lnTo>
                  <a:pt x="72319" y="79494"/>
                </a:lnTo>
                <a:lnTo>
                  <a:pt x="100571" y="107746"/>
                </a:lnTo>
                <a:lnTo>
                  <a:pt x="128823" y="79494"/>
                </a:lnTo>
                <a:close/>
                <a:moveTo>
                  <a:pt x="2335259" y="2520"/>
                </a:moveTo>
                <a:lnTo>
                  <a:pt x="2307009" y="30771"/>
                </a:lnTo>
                <a:lnTo>
                  <a:pt x="2331938" y="55700"/>
                </a:lnTo>
                <a:lnTo>
                  <a:pt x="2360188" y="27449"/>
                </a:lnTo>
                <a:close/>
                <a:moveTo>
                  <a:pt x="357482" y="2520"/>
                </a:moveTo>
                <a:lnTo>
                  <a:pt x="332553" y="27449"/>
                </a:lnTo>
                <a:lnTo>
                  <a:pt x="360804" y="55699"/>
                </a:lnTo>
                <a:lnTo>
                  <a:pt x="385733" y="30770"/>
                </a:lnTo>
                <a:close/>
                <a:moveTo>
                  <a:pt x="2231163" y="2515"/>
                </a:moveTo>
                <a:lnTo>
                  <a:pt x="2202912" y="30766"/>
                </a:lnTo>
                <a:lnTo>
                  <a:pt x="2231167" y="59022"/>
                </a:lnTo>
                <a:lnTo>
                  <a:pt x="2259418" y="30771"/>
                </a:lnTo>
                <a:close/>
                <a:moveTo>
                  <a:pt x="461579" y="2515"/>
                </a:moveTo>
                <a:lnTo>
                  <a:pt x="433323" y="30771"/>
                </a:lnTo>
                <a:lnTo>
                  <a:pt x="461574" y="59022"/>
                </a:lnTo>
                <a:lnTo>
                  <a:pt x="489830" y="30766"/>
                </a:lnTo>
                <a:close/>
                <a:moveTo>
                  <a:pt x="1710697" y="2515"/>
                </a:moveTo>
                <a:lnTo>
                  <a:pt x="1682445" y="30766"/>
                </a:lnTo>
                <a:lnTo>
                  <a:pt x="1710697" y="59018"/>
                </a:lnTo>
                <a:lnTo>
                  <a:pt x="1738949" y="30766"/>
                </a:lnTo>
                <a:close/>
                <a:moveTo>
                  <a:pt x="982044" y="2515"/>
                </a:moveTo>
                <a:lnTo>
                  <a:pt x="953793" y="30766"/>
                </a:lnTo>
                <a:lnTo>
                  <a:pt x="982045" y="59018"/>
                </a:lnTo>
                <a:lnTo>
                  <a:pt x="1010296" y="30766"/>
                </a:lnTo>
                <a:close/>
                <a:moveTo>
                  <a:pt x="773858" y="2515"/>
                </a:moveTo>
                <a:lnTo>
                  <a:pt x="745606" y="30766"/>
                </a:lnTo>
                <a:lnTo>
                  <a:pt x="773858" y="59018"/>
                </a:lnTo>
                <a:lnTo>
                  <a:pt x="802109" y="30766"/>
                </a:lnTo>
                <a:close/>
                <a:moveTo>
                  <a:pt x="1502511" y="2514"/>
                </a:moveTo>
                <a:lnTo>
                  <a:pt x="1474259" y="30766"/>
                </a:lnTo>
                <a:lnTo>
                  <a:pt x="1502511" y="59018"/>
                </a:lnTo>
                <a:lnTo>
                  <a:pt x="1530762" y="30766"/>
                </a:lnTo>
                <a:close/>
                <a:moveTo>
                  <a:pt x="1398418" y="2514"/>
                </a:moveTo>
                <a:lnTo>
                  <a:pt x="1370166" y="30766"/>
                </a:lnTo>
                <a:lnTo>
                  <a:pt x="1398418" y="59018"/>
                </a:lnTo>
                <a:lnTo>
                  <a:pt x="1426669" y="30766"/>
                </a:lnTo>
                <a:close/>
                <a:moveTo>
                  <a:pt x="1606604" y="2514"/>
                </a:moveTo>
                <a:lnTo>
                  <a:pt x="1578352" y="30766"/>
                </a:lnTo>
                <a:lnTo>
                  <a:pt x="1606604" y="59018"/>
                </a:lnTo>
                <a:lnTo>
                  <a:pt x="1634856" y="30766"/>
                </a:lnTo>
                <a:close/>
                <a:moveTo>
                  <a:pt x="1086138" y="2514"/>
                </a:moveTo>
                <a:lnTo>
                  <a:pt x="1057886" y="30766"/>
                </a:lnTo>
                <a:lnTo>
                  <a:pt x="1086138" y="59018"/>
                </a:lnTo>
                <a:lnTo>
                  <a:pt x="1114389" y="30766"/>
                </a:lnTo>
                <a:close/>
                <a:moveTo>
                  <a:pt x="1294324" y="2514"/>
                </a:moveTo>
                <a:lnTo>
                  <a:pt x="1266072" y="30766"/>
                </a:lnTo>
                <a:lnTo>
                  <a:pt x="1294324" y="59018"/>
                </a:lnTo>
                <a:lnTo>
                  <a:pt x="1322576" y="30766"/>
                </a:lnTo>
                <a:close/>
                <a:moveTo>
                  <a:pt x="1190231" y="2514"/>
                </a:moveTo>
                <a:lnTo>
                  <a:pt x="1161979" y="30766"/>
                </a:lnTo>
                <a:lnTo>
                  <a:pt x="1190231" y="59018"/>
                </a:lnTo>
                <a:lnTo>
                  <a:pt x="1218483" y="30766"/>
                </a:lnTo>
                <a:close/>
                <a:moveTo>
                  <a:pt x="1814790" y="2514"/>
                </a:moveTo>
                <a:lnTo>
                  <a:pt x="1786539" y="30766"/>
                </a:lnTo>
                <a:lnTo>
                  <a:pt x="1814791" y="59018"/>
                </a:lnTo>
                <a:lnTo>
                  <a:pt x="1843042" y="30766"/>
                </a:lnTo>
                <a:close/>
                <a:moveTo>
                  <a:pt x="877951" y="2514"/>
                </a:moveTo>
                <a:lnTo>
                  <a:pt x="849699" y="30766"/>
                </a:lnTo>
                <a:lnTo>
                  <a:pt x="877951" y="59018"/>
                </a:lnTo>
                <a:lnTo>
                  <a:pt x="906203" y="30766"/>
                </a:lnTo>
                <a:close/>
                <a:moveTo>
                  <a:pt x="669765" y="2514"/>
                </a:moveTo>
                <a:lnTo>
                  <a:pt x="641513" y="30766"/>
                </a:lnTo>
                <a:lnTo>
                  <a:pt x="669765" y="59018"/>
                </a:lnTo>
                <a:lnTo>
                  <a:pt x="698016" y="30766"/>
                </a:lnTo>
                <a:close/>
                <a:moveTo>
                  <a:pt x="565672" y="2514"/>
                </a:moveTo>
                <a:lnTo>
                  <a:pt x="537420" y="30766"/>
                </a:lnTo>
                <a:lnTo>
                  <a:pt x="565671" y="59018"/>
                </a:lnTo>
                <a:lnTo>
                  <a:pt x="593923" y="30766"/>
                </a:lnTo>
                <a:close/>
                <a:moveTo>
                  <a:pt x="1918884" y="2514"/>
                </a:moveTo>
                <a:lnTo>
                  <a:pt x="1890632" y="30766"/>
                </a:lnTo>
                <a:lnTo>
                  <a:pt x="1918883" y="59018"/>
                </a:lnTo>
                <a:lnTo>
                  <a:pt x="1947135" y="30766"/>
                </a:lnTo>
                <a:close/>
                <a:moveTo>
                  <a:pt x="2022977" y="2514"/>
                </a:moveTo>
                <a:lnTo>
                  <a:pt x="1994725" y="30766"/>
                </a:lnTo>
                <a:lnTo>
                  <a:pt x="2022977" y="59018"/>
                </a:lnTo>
                <a:lnTo>
                  <a:pt x="2051228" y="30766"/>
                </a:lnTo>
                <a:close/>
                <a:moveTo>
                  <a:pt x="2127070" y="2514"/>
                </a:moveTo>
                <a:lnTo>
                  <a:pt x="2098818" y="30766"/>
                </a:lnTo>
                <a:lnTo>
                  <a:pt x="2127070" y="59018"/>
                </a:lnTo>
                <a:lnTo>
                  <a:pt x="2155322" y="30766"/>
                </a:lnTo>
                <a:close/>
                <a:moveTo>
                  <a:pt x="7416" y="0"/>
                </a:moveTo>
                <a:lnTo>
                  <a:pt x="47720" y="0"/>
                </a:lnTo>
                <a:lnTo>
                  <a:pt x="20272" y="27448"/>
                </a:lnTo>
                <a:lnTo>
                  <a:pt x="48524" y="55700"/>
                </a:lnTo>
                <a:lnTo>
                  <a:pt x="76776" y="27448"/>
                </a:lnTo>
                <a:lnTo>
                  <a:pt x="49328" y="0"/>
                </a:lnTo>
                <a:lnTo>
                  <a:pt x="96918" y="0"/>
                </a:lnTo>
                <a:lnTo>
                  <a:pt x="100571" y="3653"/>
                </a:lnTo>
                <a:lnTo>
                  <a:pt x="104224" y="0"/>
                </a:lnTo>
                <a:lnTo>
                  <a:pt x="151813" y="0"/>
                </a:lnTo>
                <a:lnTo>
                  <a:pt x="124366" y="27448"/>
                </a:lnTo>
                <a:lnTo>
                  <a:pt x="152618" y="55699"/>
                </a:lnTo>
                <a:lnTo>
                  <a:pt x="180869" y="27448"/>
                </a:lnTo>
                <a:lnTo>
                  <a:pt x="153421" y="0"/>
                </a:lnTo>
                <a:lnTo>
                  <a:pt x="201011" y="0"/>
                </a:lnTo>
                <a:lnTo>
                  <a:pt x="204664" y="3653"/>
                </a:lnTo>
                <a:lnTo>
                  <a:pt x="208317" y="0"/>
                </a:lnTo>
                <a:lnTo>
                  <a:pt x="255907" y="0"/>
                </a:lnTo>
                <a:lnTo>
                  <a:pt x="228459" y="27448"/>
                </a:lnTo>
                <a:lnTo>
                  <a:pt x="256711" y="55700"/>
                </a:lnTo>
                <a:lnTo>
                  <a:pt x="284963" y="27448"/>
                </a:lnTo>
                <a:lnTo>
                  <a:pt x="257514" y="0"/>
                </a:lnTo>
                <a:lnTo>
                  <a:pt x="305104" y="0"/>
                </a:lnTo>
                <a:lnTo>
                  <a:pt x="308758" y="3653"/>
                </a:lnTo>
                <a:lnTo>
                  <a:pt x="312411" y="0"/>
                </a:lnTo>
                <a:lnTo>
                  <a:pt x="354962" y="0"/>
                </a:lnTo>
                <a:lnTo>
                  <a:pt x="360002" y="0"/>
                </a:lnTo>
                <a:lnTo>
                  <a:pt x="402552" y="0"/>
                </a:lnTo>
                <a:lnTo>
                  <a:pt x="409528" y="6975"/>
                </a:lnTo>
                <a:lnTo>
                  <a:pt x="416503" y="0"/>
                </a:lnTo>
                <a:lnTo>
                  <a:pt x="459064" y="0"/>
                </a:lnTo>
                <a:lnTo>
                  <a:pt x="464093" y="0"/>
                </a:lnTo>
                <a:lnTo>
                  <a:pt x="506654" y="0"/>
                </a:lnTo>
                <a:lnTo>
                  <a:pt x="513625" y="6971"/>
                </a:lnTo>
                <a:lnTo>
                  <a:pt x="520595" y="0"/>
                </a:lnTo>
                <a:lnTo>
                  <a:pt x="563157" y="0"/>
                </a:lnTo>
                <a:lnTo>
                  <a:pt x="568186" y="0"/>
                </a:lnTo>
                <a:lnTo>
                  <a:pt x="610747" y="0"/>
                </a:lnTo>
                <a:lnTo>
                  <a:pt x="617718" y="6971"/>
                </a:lnTo>
                <a:lnTo>
                  <a:pt x="624689" y="0"/>
                </a:lnTo>
                <a:lnTo>
                  <a:pt x="667250" y="0"/>
                </a:lnTo>
                <a:lnTo>
                  <a:pt x="672279" y="0"/>
                </a:lnTo>
                <a:lnTo>
                  <a:pt x="714840" y="0"/>
                </a:lnTo>
                <a:lnTo>
                  <a:pt x="721811" y="6971"/>
                </a:lnTo>
                <a:lnTo>
                  <a:pt x="728782" y="0"/>
                </a:lnTo>
                <a:lnTo>
                  <a:pt x="771343" y="0"/>
                </a:lnTo>
                <a:lnTo>
                  <a:pt x="776372" y="0"/>
                </a:lnTo>
                <a:lnTo>
                  <a:pt x="818933" y="0"/>
                </a:lnTo>
                <a:lnTo>
                  <a:pt x="825904" y="6971"/>
                </a:lnTo>
                <a:lnTo>
                  <a:pt x="832875" y="0"/>
                </a:lnTo>
                <a:lnTo>
                  <a:pt x="875437" y="0"/>
                </a:lnTo>
                <a:lnTo>
                  <a:pt x="880465" y="0"/>
                </a:lnTo>
                <a:lnTo>
                  <a:pt x="923027" y="0"/>
                </a:lnTo>
                <a:lnTo>
                  <a:pt x="929998" y="6971"/>
                </a:lnTo>
                <a:lnTo>
                  <a:pt x="936969" y="0"/>
                </a:lnTo>
                <a:lnTo>
                  <a:pt x="979530" y="0"/>
                </a:lnTo>
                <a:lnTo>
                  <a:pt x="984559" y="0"/>
                </a:lnTo>
                <a:lnTo>
                  <a:pt x="1027120" y="0"/>
                </a:lnTo>
                <a:lnTo>
                  <a:pt x="1034091" y="6971"/>
                </a:lnTo>
                <a:lnTo>
                  <a:pt x="1041062" y="0"/>
                </a:lnTo>
                <a:lnTo>
                  <a:pt x="1083623" y="0"/>
                </a:lnTo>
                <a:lnTo>
                  <a:pt x="1088652" y="0"/>
                </a:lnTo>
                <a:lnTo>
                  <a:pt x="1131213" y="0"/>
                </a:lnTo>
                <a:lnTo>
                  <a:pt x="1138184" y="6971"/>
                </a:lnTo>
                <a:lnTo>
                  <a:pt x="1145155" y="0"/>
                </a:lnTo>
                <a:lnTo>
                  <a:pt x="1187717" y="0"/>
                </a:lnTo>
                <a:lnTo>
                  <a:pt x="1192745" y="0"/>
                </a:lnTo>
                <a:lnTo>
                  <a:pt x="1235306" y="0"/>
                </a:lnTo>
                <a:lnTo>
                  <a:pt x="1242277" y="6971"/>
                </a:lnTo>
                <a:lnTo>
                  <a:pt x="1249248" y="0"/>
                </a:lnTo>
                <a:lnTo>
                  <a:pt x="1291810" y="0"/>
                </a:lnTo>
                <a:lnTo>
                  <a:pt x="1296838" y="0"/>
                </a:lnTo>
                <a:lnTo>
                  <a:pt x="1339400" y="0"/>
                </a:lnTo>
                <a:lnTo>
                  <a:pt x="1346371" y="6971"/>
                </a:lnTo>
                <a:lnTo>
                  <a:pt x="1353342" y="0"/>
                </a:lnTo>
                <a:lnTo>
                  <a:pt x="1395903" y="0"/>
                </a:lnTo>
                <a:lnTo>
                  <a:pt x="1400932" y="0"/>
                </a:lnTo>
                <a:lnTo>
                  <a:pt x="1443493" y="0"/>
                </a:lnTo>
                <a:lnTo>
                  <a:pt x="1450464" y="6971"/>
                </a:lnTo>
                <a:lnTo>
                  <a:pt x="1457435" y="0"/>
                </a:lnTo>
                <a:lnTo>
                  <a:pt x="1499996" y="0"/>
                </a:lnTo>
                <a:lnTo>
                  <a:pt x="1505025" y="0"/>
                </a:lnTo>
                <a:lnTo>
                  <a:pt x="1547586" y="0"/>
                </a:lnTo>
                <a:lnTo>
                  <a:pt x="1554557" y="6971"/>
                </a:lnTo>
                <a:lnTo>
                  <a:pt x="1561528" y="0"/>
                </a:lnTo>
                <a:lnTo>
                  <a:pt x="1604090" y="0"/>
                </a:lnTo>
                <a:lnTo>
                  <a:pt x="1609118" y="0"/>
                </a:lnTo>
                <a:lnTo>
                  <a:pt x="1651679" y="0"/>
                </a:lnTo>
                <a:lnTo>
                  <a:pt x="1658650" y="6971"/>
                </a:lnTo>
                <a:lnTo>
                  <a:pt x="1665622" y="0"/>
                </a:lnTo>
                <a:lnTo>
                  <a:pt x="1708183" y="0"/>
                </a:lnTo>
                <a:lnTo>
                  <a:pt x="1713212" y="0"/>
                </a:lnTo>
                <a:lnTo>
                  <a:pt x="1755773" y="0"/>
                </a:lnTo>
                <a:lnTo>
                  <a:pt x="1762744" y="6971"/>
                </a:lnTo>
                <a:lnTo>
                  <a:pt x="1769715" y="0"/>
                </a:lnTo>
                <a:lnTo>
                  <a:pt x="1812276" y="0"/>
                </a:lnTo>
                <a:lnTo>
                  <a:pt x="1817305" y="0"/>
                </a:lnTo>
                <a:lnTo>
                  <a:pt x="1859866" y="0"/>
                </a:lnTo>
                <a:lnTo>
                  <a:pt x="1866837" y="6971"/>
                </a:lnTo>
                <a:lnTo>
                  <a:pt x="1873808" y="0"/>
                </a:lnTo>
                <a:lnTo>
                  <a:pt x="1916370" y="0"/>
                </a:lnTo>
                <a:lnTo>
                  <a:pt x="1921398" y="0"/>
                </a:lnTo>
                <a:lnTo>
                  <a:pt x="1963959" y="0"/>
                </a:lnTo>
                <a:lnTo>
                  <a:pt x="1970930" y="6971"/>
                </a:lnTo>
                <a:lnTo>
                  <a:pt x="1977901" y="0"/>
                </a:lnTo>
                <a:lnTo>
                  <a:pt x="2020463" y="0"/>
                </a:lnTo>
                <a:lnTo>
                  <a:pt x="2025491" y="0"/>
                </a:lnTo>
                <a:lnTo>
                  <a:pt x="2068052" y="0"/>
                </a:lnTo>
                <a:lnTo>
                  <a:pt x="2075023" y="6971"/>
                </a:lnTo>
                <a:lnTo>
                  <a:pt x="2081994" y="0"/>
                </a:lnTo>
                <a:lnTo>
                  <a:pt x="2124556" y="0"/>
                </a:lnTo>
                <a:lnTo>
                  <a:pt x="2129584" y="0"/>
                </a:lnTo>
                <a:lnTo>
                  <a:pt x="2172146" y="0"/>
                </a:lnTo>
                <a:lnTo>
                  <a:pt x="2179117" y="6971"/>
                </a:lnTo>
                <a:lnTo>
                  <a:pt x="2186088" y="0"/>
                </a:lnTo>
                <a:lnTo>
                  <a:pt x="2228648" y="0"/>
                </a:lnTo>
                <a:lnTo>
                  <a:pt x="2233678" y="0"/>
                </a:lnTo>
                <a:lnTo>
                  <a:pt x="2276238" y="0"/>
                </a:lnTo>
                <a:lnTo>
                  <a:pt x="2283213" y="6976"/>
                </a:lnTo>
                <a:lnTo>
                  <a:pt x="2290189" y="0"/>
                </a:lnTo>
                <a:lnTo>
                  <a:pt x="2332739" y="0"/>
                </a:lnTo>
                <a:lnTo>
                  <a:pt x="2337779" y="0"/>
                </a:lnTo>
                <a:lnTo>
                  <a:pt x="2380331" y="0"/>
                </a:lnTo>
                <a:lnTo>
                  <a:pt x="2383984" y="3653"/>
                </a:lnTo>
                <a:lnTo>
                  <a:pt x="2387637" y="0"/>
                </a:lnTo>
                <a:lnTo>
                  <a:pt x="2435226" y="0"/>
                </a:lnTo>
                <a:lnTo>
                  <a:pt x="2407778" y="27448"/>
                </a:lnTo>
                <a:lnTo>
                  <a:pt x="2436030" y="55700"/>
                </a:lnTo>
                <a:lnTo>
                  <a:pt x="2464282" y="27448"/>
                </a:lnTo>
                <a:lnTo>
                  <a:pt x="2436834" y="0"/>
                </a:lnTo>
                <a:lnTo>
                  <a:pt x="2484425" y="0"/>
                </a:lnTo>
                <a:lnTo>
                  <a:pt x="2488078" y="3653"/>
                </a:lnTo>
                <a:lnTo>
                  <a:pt x="2491730" y="0"/>
                </a:lnTo>
                <a:lnTo>
                  <a:pt x="2539320" y="0"/>
                </a:lnTo>
                <a:lnTo>
                  <a:pt x="2511872" y="27448"/>
                </a:lnTo>
                <a:lnTo>
                  <a:pt x="2540124" y="55699"/>
                </a:lnTo>
                <a:lnTo>
                  <a:pt x="2568375" y="27448"/>
                </a:lnTo>
                <a:lnTo>
                  <a:pt x="2540928" y="0"/>
                </a:lnTo>
                <a:lnTo>
                  <a:pt x="2588518" y="0"/>
                </a:lnTo>
                <a:lnTo>
                  <a:pt x="2592170" y="3653"/>
                </a:lnTo>
                <a:lnTo>
                  <a:pt x="2595823" y="0"/>
                </a:lnTo>
                <a:lnTo>
                  <a:pt x="2643414" y="0"/>
                </a:lnTo>
                <a:lnTo>
                  <a:pt x="2615966" y="27448"/>
                </a:lnTo>
                <a:lnTo>
                  <a:pt x="2644217" y="55700"/>
                </a:lnTo>
                <a:lnTo>
                  <a:pt x="2672469" y="27448"/>
                </a:lnTo>
                <a:lnTo>
                  <a:pt x="2645021" y="0"/>
                </a:lnTo>
                <a:lnTo>
                  <a:pt x="2685325" y="0"/>
                </a:lnTo>
                <a:lnTo>
                  <a:pt x="2685325" y="14592"/>
                </a:lnTo>
                <a:lnTo>
                  <a:pt x="2692741" y="7176"/>
                </a:lnTo>
                <a:lnTo>
                  <a:pt x="2692741" y="54766"/>
                </a:lnTo>
                <a:lnTo>
                  <a:pt x="2668012" y="79494"/>
                </a:lnTo>
                <a:lnTo>
                  <a:pt x="2685325" y="96807"/>
                </a:lnTo>
                <a:lnTo>
                  <a:pt x="2685325" y="118685"/>
                </a:lnTo>
                <a:lnTo>
                  <a:pt x="2692741" y="111269"/>
                </a:lnTo>
                <a:lnTo>
                  <a:pt x="2692741" y="158859"/>
                </a:lnTo>
                <a:lnTo>
                  <a:pt x="2668012" y="183588"/>
                </a:lnTo>
                <a:lnTo>
                  <a:pt x="2685325" y="200901"/>
                </a:lnTo>
                <a:lnTo>
                  <a:pt x="2685325" y="222778"/>
                </a:lnTo>
                <a:lnTo>
                  <a:pt x="2692741" y="215362"/>
                </a:lnTo>
                <a:lnTo>
                  <a:pt x="2692741" y="262952"/>
                </a:lnTo>
                <a:lnTo>
                  <a:pt x="2668012" y="287681"/>
                </a:lnTo>
                <a:lnTo>
                  <a:pt x="2685325" y="304994"/>
                </a:lnTo>
                <a:lnTo>
                  <a:pt x="2685325" y="326871"/>
                </a:lnTo>
                <a:lnTo>
                  <a:pt x="2692741" y="319455"/>
                </a:lnTo>
                <a:lnTo>
                  <a:pt x="2692741" y="367046"/>
                </a:lnTo>
                <a:lnTo>
                  <a:pt x="2668012" y="391774"/>
                </a:lnTo>
                <a:lnTo>
                  <a:pt x="2685325" y="409087"/>
                </a:lnTo>
                <a:lnTo>
                  <a:pt x="2685325" y="430965"/>
                </a:lnTo>
                <a:lnTo>
                  <a:pt x="2692741" y="423549"/>
                </a:lnTo>
                <a:lnTo>
                  <a:pt x="2692741" y="471139"/>
                </a:lnTo>
                <a:lnTo>
                  <a:pt x="2668013" y="495867"/>
                </a:lnTo>
                <a:lnTo>
                  <a:pt x="2685325" y="513179"/>
                </a:lnTo>
                <a:lnTo>
                  <a:pt x="2685325" y="535058"/>
                </a:lnTo>
                <a:lnTo>
                  <a:pt x="2692741" y="527642"/>
                </a:lnTo>
                <a:lnTo>
                  <a:pt x="2692741" y="575232"/>
                </a:lnTo>
                <a:lnTo>
                  <a:pt x="2668013" y="599960"/>
                </a:lnTo>
                <a:lnTo>
                  <a:pt x="2685325" y="617273"/>
                </a:lnTo>
                <a:lnTo>
                  <a:pt x="2685325" y="639152"/>
                </a:lnTo>
                <a:lnTo>
                  <a:pt x="2692741" y="631735"/>
                </a:lnTo>
                <a:lnTo>
                  <a:pt x="2692741" y="679326"/>
                </a:lnTo>
                <a:lnTo>
                  <a:pt x="2668013" y="704054"/>
                </a:lnTo>
                <a:lnTo>
                  <a:pt x="2685325" y="721366"/>
                </a:lnTo>
                <a:lnTo>
                  <a:pt x="2685325" y="743245"/>
                </a:lnTo>
                <a:lnTo>
                  <a:pt x="2692741" y="735829"/>
                </a:lnTo>
                <a:lnTo>
                  <a:pt x="2692741" y="783419"/>
                </a:lnTo>
                <a:lnTo>
                  <a:pt x="2668013" y="808147"/>
                </a:lnTo>
                <a:lnTo>
                  <a:pt x="2685325" y="825459"/>
                </a:lnTo>
                <a:lnTo>
                  <a:pt x="2685325" y="847338"/>
                </a:lnTo>
                <a:lnTo>
                  <a:pt x="2692741" y="839922"/>
                </a:lnTo>
                <a:lnTo>
                  <a:pt x="2692741" y="887511"/>
                </a:lnTo>
                <a:lnTo>
                  <a:pt x="2668012" y="912240"/>
                </a:lnTo>
                <a:lnTo>
                  <a:pt x="2685325" y="929552"/>
                </a:lnTo>
                <a:lnTo>
                  <a:pt x="2685325" y="951430"/>
                </a:lnTo>
                <a:lnTo>
                  <a:pt x="2692741" y="944013"/>
                </a:lnTo>
                <a:lnTo>
                  <a:pt x="2692741" y="991604"/>
                </a:lnTo>
                <a:lnTo>
                  <a:pt x="2668012" y="1016333"/>
                </a:lnTo>
                <a:lnTo>
                  <a:pt x="2685325" y="1033646"/>
                </a:lnTo>
                <a:lnTo>
                  <a:pt x="2685325" y="1055524"/>
                </a:lnTo>
                <a:lnTo>
                  <a:pt x="2692741" y="1048108"/>
                </a:lnTo>
                <a:lnTo>
                  <a:pt x="2692741" y="1095698"/>
                </a:lnTo>
                <a:lnTo>
                  <a:pt x="2668012" y="1120426"/>
                </a:lnTo>
                <a:lnTo>
                  <a:pt x="2685325" y="1137739"/>
                </a:lnTo>
                <a:lnTo>
                  <a:pt x="2685325" y="1159617"/>
                </a:lnTo>
                <a:lnTo>
                  <a:pt x="2692741" y="1152201"/>
                </a:lnTo>
                <a:lnTo>
                  <a:pt x="2692741" y="1199791"/>
                </a:lnTo>
                <a:lnTo>
                  <a:pt x="2668013" y="1224520"/>
                </a:lnTo>
                <a:lnTo>
                  <a:pt x="2685325" y="1241832"/>
                </a:lnTo>
                <a:lnTo>
                  <a:pt x="2685325" y="1263711"/>
                </a:lnTo>
                <a:lnTo>
                  <a:pt x="2692741" y="1256295"/>
                </a:lnTo>
                <a:lnTo>
                  <a:pt x="2692741" y="1303885"/>
                </a:lnTo>
                <a:lnTo>
                  <a:pt x="2668013" y="1328613"/>
                </a:lnTo>
                <a:lnTo>
                  <a:pt x="2685325" y="1345926"/>
                </a:lnTo>
                <a:lnTo>
                  <a:pt x="2685325" y="1367805"/>
                </a:lnTo>
                <a:lnTo>
                  <a:pt x="2692741" y="1360389"/>
                </a:lnTo>
                <a:lnTo>
                  <a:pt x="2692741" y="1407979"/>
                </a:lnTo>
                <a:lnTo>
                  <a:pt x="2668013" y="1432707"/>
                </a:lnTo>
                <a:lnTo>
                  <a:pt x="2685325" y="1450019"/>
                </a:lnTo>
                <a:lnTo>
                  <a:pt x="2685325" y="1471897"/>
                </a:lnTo>
                <a:lnTo>
                  <a:pt x="2692741" y="1464481"/>
                </a:lnTo>
                <a:lnTo>
                  <a:pt x="2692741" y="1512071"/>
                </a:lnTo>
                <a:lnTo>
                  <a:pt x="2668012" y="1536800"/>
                </a:lnTo>
                <a:lnTo>
                  <a:pt x="2685325" y="1554112"/>
                </a:lnTo>
                <a:lnTo>
                  <a:pt x="2685325" y="1575990"/>
                </a:lnTo>
                <a:lnTo>
                  <a:pt x="2692741" y="1568574"/>
                </a:lnTo>
                <a:lnTo>
                  <a:pt x="2692741" y="1616163"/>
                </a:lnTo>
                <a:lnTo>
                  <a:pt x="2668012" y="1640892"/>
                </a:lnTo>
                <a:lnTo>
                  <a:pt x="2685325" y="1658206"/>
                </a:lnTo>
                <a:lnTo>
                  <a:pt x="2685325" y="1680083"/>
                </a:lnTo>
                <a:lnTo>
                  <a:pt x="2692741" y="1672667"/>
                </a:lnTo>
                <a:lnTo>
                  <a:pt x="2692741" y="1720257"/>
                </a:lnTo>
                <a:lnTo>
                  <a:pt x="2668012" y="1744986"/>
                </a:lnTo>
                <a:lnTo>
                  <a:pt x="2685325" y="1762299"/>
                </a:lnTo>
                <a:lnTo>
                  <a:pt x="2685325" y="1784176"/>
                </a:lnTo>
                <a:lnTo>
                  <a:pt x="2692741" y="1776760"/>
                </a:lnTo>
                <a:lnTo>
                  <a:pt x="2692741" y="1824350"/>
                </a:lnTo>
                <a:lnTo>
                  <a:pt x="2668012" y="1849079"/>
                </a:lnTo>
                <a:lnTo>
                  <a:pt x="2685325" y="1866392"/>
                </a:lnTo>
                <a:lnTo>
                  <a:pt x="2685325" y="1888269"/>
                </a:lnTo>
                <a:lnTo>
                  <a:pt x="2692741" y="1880853"/>
                </a:lnTo>
                <a:lnTo>
                  <a:pt x="2692741" y="1928443"/>
                </a:lnTo>
                <a:lnTo>
                  <a:pt x="2668012" y="1953172"/>
                </a:lnTo>
                <a:lnTo>
                  <a:pt x="2685325" y="1970486"/>
                </a:lnTo>
                <a:lnTo>
                  <a:pt x="2685325" y="1992363"/>
                </a:lnTo>
                <a:lnTo>
                  <a:pt x="2692741" y="1984947"/>
                </a:lnTo>
                <a:lnTo>
                  <a:pt x="2692741" y="2032536"/>
                </a:lnTo>
                <a:lnTo>
                  <a:pt x="2668012" y="2057265"/>
                </a:lnTo>
                <a:lnTo>
                  <a:pt x="2685325" y="2074579"/>
                </a:lnTo>
                <a:lnTo>
                  <a:pt x="2685325" y="2096456"/>
                </a:lnTo>
                <a:lnTo>
                  <a:pt x="2692741" y="2089040"/>
                </a:lnTo>
                <a:lnTo>
                  <a:pt x="2692741" y="2136630"/>
                </a:lnTo>
                <a:lnTo>
                  <a:pt x="2668012" y="2161359"/>
                </a:lnTo>
                <a:lnTo>
                  <a:pt x="2685325" y="2178672"/>
                </a:lnTo>
                <a:lnTo>
                  <a:pt x="2685325" y="2200549"/>
                </a:lnTo>
                <a:lnTo>
                  <a:pt x="2692741" y="2193133"/>
                </a:lnTo>
                <a:lnTo>
                  <a:pt x="2692741" y="2240723"/>
                </a:lnTo>
                <a:lnTo>
                  <a:pt x="2668008" y="2265456"/>
                </a:lnTo>
                <a:lnTo>
                  <a:pt x="2685325" y="2282773"/>
                </a:lnTo>
                <a:lnTo>
                  <a:pt x="2685325" y="2304642"/>
                </a:lnTo>
                <a:lnTo>
                  <a:pt x="2692741" y="2297226"/>
                </a:lnTo>
                <a:lnTo>
                  <a:pt x="2692741" y="2344816"/>
                </a:lnTo>
                <a:lnTo>
                  <a:pt x="2671331" y="2366226"/>
                </a:lnTo>
                <a:lnTo>
                  <a:pt x="2685325" y="2380221"/>
                </a:lnTo>
                <a:lnTo>
                  <a:pt x="2685325" y="2408736"/>
                </a:lnTo>
                <a:lnTo>
                  <a:pt x="2692741" y="2401320"/>
                </a:lnTo>
                <a:lnTo>
                  <a:pt x="2692741" y="2448910"/>
                </a:lnTo>
                <a:lnTo>
                  <a:pt x="2671331" y="2470320"/>
                </a:lnTo>
                <a:lnTo>
                  <a:pt x="2685325" y="2484314"/>
                </a:lnTo>
                <a:lnTo>
                  <a:pt x="2685325" y="2512829"/>
                </a:lnTo>
                <a:lnTo>
                  <a:pt x="2692741" y="2505413"/>
                </a:lnTo>
                <a:lnTo>
                  <a:pt x="2692741" y="2553003"/>
                </a:lnTo>
                <a:lnTo>
                  <a:pt x="2671331" y="2574413"/>
                </a:lnTo>
                <a:lnTo>
                  <a:pt x="2685325" y="2588407"/>
                </a:lnTo>
                <a:lnTo>
                  <a:pt x="2685325" y="2616922"/>
                </a:lnTo>
                <a:lnTo>
                  <a:pt x="2692741" y="2609506"/>
                </a:lnTo>
                <a:lnTo>
                  <a:pt x="2692741" y="2657096"/>
                </a:lnTo>
                <a:lnTo>
                  <a:pt x="2671330" y="2678507"/>
                </a:lnTo>
                <a:lnTo>
                  <a:pt x="2678149" y="2685325"/>
                </a:lnTo>
                <a:lnTo>
                  <a:pt x="2664512" y="2685325"/>
                </a:lnTo>
                <a:lnTo>
                  <a:pt x="2630559" y="2685325"/>
                </a:lnTo>
                <a:lnTo>
                  <a:pt x="2616922" y="2685325"/>
                </a:lnTo>
                <a:lnTo>
                  <a:pt x="2623740" y="2678507"/>
                </a:lnTo>
                <a:lnTo>
                  <a:pt x="2595489" y="2650255"/>
                </a:lnTo>
                <a:lnTo>
                  <a:pt x="2567238" y="2678507"/>
                </a:lnTo>
                <a:lnTo>
                  <a:pt x="2574056" y="2685325"/>
                </a:lnTo>
                <a:lnTo>
                  <a:pt x="2560419" y="2685325"/>
                </a:lnTo>
                <a:lnTo>
                  <a:pt x="2526466" y="2685325"/>
                </a:lnTo>
                <a:lnTo>
                  <a:pt x="2512829" y="2685325"/>
                </a:lnTo>
                <a:lnTo>
                  <a:pt x="2519647" y="2678507"/>
                </a:lnTo>
                <a:lnTo>
                  <a:pt x="2491396" y="2650255"/>
                </a:lnTo>
                <a:lnTo>
                  <a:pt x="2463144" y="2678507"/>
                </a:lnTo>
                <a:lnTo>
                  <a:pt x="2469963" y="2685325"/>
                </a:lnTo>
                <a:lnTo>
                  <a:pt x="2456326" y="2685325"/>
                </a:lnTo>
                <a:lnTo>
                  <a:pt x="2422373" y="2685325"/>
                </a:lnTo>
                <a:lnTo>
                  <a:pt x="2408736" y="2685325"/>
                </a:lnTo>
                <a:lnTo>
                  <a:pt x="2415554" y="2678507"/>
                </a:lnTo>
                <a:lnTo>
                  <a:pt x="2387302" y="2650255"/>
                </a:lnTo>
                <a:lnTo>
                  <a:pt x="2359051" y="2678506"/>
                </a:lnTo>
                <a:lnTo>
                  <a:pt x="2365870" y="2685325"/>
                </a:lnTo>
                <a:lnTo>
                  <a:pt x="2352232" y="2685325"/>
                </a:lnTo>
                <a:lnTo>
                  <a:pt x="2318280" y="2685325"/>
                </a:lnTo>
                <a:lnTo>
                  <a:pt x="2304642" y="2685325"/>
                </a:lnTo>
                <a:lnTo>
                  <a:pt x="2311461" y="2678506"/>
                </a:lnTo>
                <a:lnTo>
                  <a:pt x="2283209" y="2650255"/>
                </a:lnTo>
                <a:lnTo>
                  <a:pt x="2254957" y="2678507"/>
                </a:lnTo>
                <a:lnTo>
                  <a:pt x="2261776" y="2685325"/>
                </a:lnTo>
                <a:lnTo>
                  <a:pt x="2248139" y="2685325"/>
                </a:lnTo>
                <a:lnTo>
                  <a:pt x="2214186" y="2685325"/>
                </a:lnTo>
                <a:lnTo>
                  <a:pt x="2200549" y="2685325"/>
                </a:lnTo>
                <a:lnTo>
                  <a:pt x="2207368" y="2678507"/>
                </a:lnTo>
                <a:lnTo>
                  <a:pt x="2179116" y="2650255"/>
                </a:lnTo>
                <a:lnTo>
                  <a:pt x="2150864" y="2678507"/>
                </a:lnTo>
                <a:lnTo>
                  <a:pt x="2157683" y="2685325"/>
                </a:lnTo>
                <a:lnTo>
                  <a:pt x="2144046" y="2685325"/>
                </a:lnTo>
                <a:lnTo>
                  <a:pt x="2110093" y="2685325"/>
                </a:lnTo>
                <a:lnTo>
                  <a:pt x="2096456" y="2685325"/>
                </a:lnTo>
                <a:lnTo>
                  <a:pt x="2103274" y="2678507"/>
                </a:lnTo>
                <a:lnTo>
                  <a:pt x="2075023" y="2650255"/>
                </a:lnTo>
                <a:lnTo>
                  <a:pt x="2046771" y="2678506"/>
                </a:lnTo>
                <a:lnTo>
                  <a:pt x="2053590" y="2685325"/>
                </a:lnTo>
                <a:lnTo>
                  <a:pt x="2039952" y="2685325"/>
                </a:lnTo>
                <a:lnTo>
                  <a:pt x="2006000" y="2685325"/>
                </a:lnTo>
                <a:lnTo>
                  <a:pt x="1992362" y="2685325"/>
                </a:lnTo>
                <a:lnTo>
                  <a:pt x="1999181" y="2678506"/>
                </a:lnTo>
                <a:lnTo>
                  <a:pt x="1970929" y="2650255"/>
                </a:lnTo>
                <a:lnTo>
                  <a:pt x="1942678" y="2678507"/>
                </a:lnTo>
                <a:lnTo>
                  <a:pt x="1949496" y="2685325"/>
                </a:lnTo>
                <a:lnTo>
                  <a:pt x="1935859" y="2685325"/>
                </a:lnTo>
                <a:lnTo>
                  <a:pt x="1901906" y="2685325"/>
                </a:lnTo>
                <a:lnTo>
                  <a:pt x="1888269" y="2685325"/>
                </a:lnTo>
                <a:lnTo>
                  <a:pt x="1895087" y="2678507"/>
                </a:lnTo>
                <a:lnTo>
                  <a:pt x="1866836" y="2650255"/>
                </a:lnTo>
                <a:lnTo>
                  <a:pt x="1838585" y="2678507"/>
                </a:lnTo>
                <a:lnTo>
                  <a:pt x="1845403" y="2685325"/>
                </a:lnTo>
                <a:lnTo>
                  <a:pt x="1831766" y="2685325"/>
                </a:lnTo>
                <a:lnTo>
                  <a:pt x="1797814" y="2685325"/>
                </a:lnTo>
                <a:lnTo>
                  <a:pt x="1784176" y="2685325"/>
                </a:lnTo>
                <a:lnTo>
                  <a:pt x="1790995" y="2678506"/>
                </a:lnTo>
                <a:lnTo>
                  <a:pt x="1762743" y="2650254"/>
                </a:lnTo>
                <a:lnTo>
                  <a:pt x="1734492" y="2678506"/>
                </a:lnTo>
                <a:lnTo>
                  <a:pt x="1741312" y="2685325"/>
                </a:lnTo>
                <a:lnTo>
                  <a:pt x="1727673" y="2685325"/>
                </a:lnTo>
                <a:lnTo>
                  <a:pt x="1693721" y="2685325"/>
                </a:lnTo>
                <a:lnTo>
                  <a:pt x="1680083" y="2685325"/>
                </a:lnTo>
                <a:lnTo>
                  <a:pt x="1686902" y="2678506"/>
                </a:lnTo>
                <a:lnTo>
                  <a:pt x="1658650" y="2650254"/>
                </a:lnTo>
                <a:lnTo>
                  <a:pt x="1630398" y="2678506"/>
                </a:lnTo>
                <a:lnTo>
                  <a:pt x="1637217" y="2685325"/>
                </a:lnTo>
                <a:lnTo>
                  <a:pt x="1623579" y="2685325"/>
                </a:lnTo>
                <a:lnTo>
                  <a:pt x="1589627" y="2685325"/>
                </a:lnTo>
                <a:lnTo>
                  <a:pt x="1575990" y="2685325"/>
                </a:lnTo>
                <a:lnTo>
                  <a:pt x="1582808" y="2678506"/>
                </a:lnTo>
                <a:lnTo>
                  <a:pt x="1554557" y="2650255"/>
                </a:lnTo>
                <a:lnTo>
                  <a:pt x="1526306" y="2678507"/>
                </a:lnTo>
                <a:lnTo>
                  <a:pt x="1533124" y="2685325"/>
                </a:lnTo>
                <a:lnTo>
                  <a:pt x="1519487" y="2685325"/>
                </a:lnTo>
                <a:lnTo>
                  <a:pt x="1485534" y="2685325"/>
                </a:lnTo>
                <a:lnTo>
                  <a:pt x="1471897" y="2685325"/>
                </a:lnTo>
                <a:lnTo>
                  <a:pt x="1478716" y="2678506"/>
                </a:lnTo>
                <a:lnTo>
                  <a:pt x="1450465" y="2650256"/>
                </a:lnTo>
                <a:lnTo>
                  <a:pt x="1422213" y="2678507"/>
                </a:lnTo>
                <a:lnTo>
                  <a:pt x="1429031" y="2685325"/>
                </a:lnTo>
                <a:lnTo>
                  <a:pt x="1415395" y="2685325"/>
                </a:lnTo>
                <a:lnTo>
                  <a:pt x="1381440" y="2685325"/>
                </a:lnTo>
                <a:lnTo>
                  <a:pt x="1367805" y="2685325"/>
                </a:lnTo>
                <a:lnTo>
                  <a:pt x="1374623" y="2678507"/>
                </a:lnTo>
                <a:lnTo>
                  <a:pt x="1346371" y="2650256"/>
                </a:lnTo>
                <a:lnTo>
                  <a:pt x="1318119" y="2678507"/>
                </a:lnTo>
                <a:lnTo>
                  <a:pt x="1324937" y="2685325"/>
                </a:lnTo>
                <a:lnTo>
                  <a:pt x="1311301" y="2685325"/>
                </a:lnTo>
                <a:lnTo>
                  <a:pt x="1277346" y="2685325"/>
                </a:lnTo>
                <a:lnTo>
                  <a:pt x="1263711" y="2685325"/>
                </a:lnTo>
                <a:lnTo>
                  <a:pt x="1270529" y="2678507"/>
                </a:lnTo>
                <a:lnTo>
                  <a:pt x="1242277" y="2650256"/>
                </a:lnTo>
                <a:lnTo>
                  <a:pt x="1214026" y="2678506"/>
                </a:lnTo>
                <a:lnTo>
                  <a:pt x="1220845" y="2685325"/>
                </a:lnTo>
                <a:lnTo>
                  <a:pt x="1207207" y="2685325"/>
                </a:lnTo>
                <a:lnTo>
                  <a:pt x="1173254" y="2685325"/>
                </a:lnTo>
                <a:lnTo>
                  <a:pt x="1159618" y="2685325"/>
                </a:lnTo>
                <a:lnTo>
                  <a:pt x="1166436" y="2678507"/>
                </a:lnTo>
                <a:lnTo>
                  <a:pt x="1138184" y="2650255"/>
                </a:lnTo>
                <a:lnTo>
                  <a:pt x="1109933" y="2678506"/>
                </a:lnTo>
                <a:lnTo>
                  <a:pt x="1116752" y="2685325"/>
                </a:lnTo>
                <a:lnTo>
                  <a:pt x="1103114" y="2685325"/>
                </a:lnTo>
                <a:lnTo>
                  <a:pt x="1069162" y="2685325"/>
                </a:lnTo>
                <a:lnTo>
                  <a:pt x="1055524" y="2685325"/>
                </a:lnTo>
                <a:lnTo>
                  <a:pt x="1062343" y="2678506"/>
                </a:lnTo>
                <a:lnTo>
                  <a:pt x="1034092" y="2650254"/>
                </a:lnTo>
                <a:lnTo>
                  <a:pt x="1005840" y="2678506"/>
                </a:lnTo>
                <a:lnTo>
                  <a:pt x="1012659" y="2685325"/>
                </a:lnTo>
                <a:lnTo>
                  <a:pt x="999021" y="2685325"/>
                </a:lnTo>
                <a:lnTo>
                  <a:pt x="965069" y="2685325"/>
                </a:lnTo>
                <a:lnTo>
                  <a:pt x="951430" y="2685325"/>
                </a:lnTo>
                <a:lnTo>
                  <a:pt x="958250" y="2678506"/>
                </a:lnTo>
                <a:lnTo>
                  <a:pt x="929998" y="2650254"/>
                </a:lnTo>
                <a:lnTo>
                  <a:pt x="901746" y="2678506"/>
                </a:lnTo>
                <a:lnTo>
                  <a:pt x="908565" y="2685325"/>
                </a:lnTo>
                <a:lnTo>
                  <a:pt x="894927" y="2685325"/>
                </a:lnTo>
                <a:lnTo>
                  <a:pt x="860976" y="2685325"/>
                </a:lnTo>
                <a:lnTo>
                  <a:pt x="847338" y="2685325"/>
                </a:lnTo>
                <a:lnTo>
                  <a:pt x="854157" y="2678506"/>
                </a:lnTo>
                <a:lnTo>
                  <a:pt x="825905" y="2650255"/>
                </a:lnTo>
                <a:lnTo>
                  <a:pt x="797654" y="2678506"/>
                </a:lnTo>
                <a:lnTo>
                  <a:pt x="804472" y="2685325"/>
                </a:lnTo>
                <a:lnTo>
                  <a:pt x="790835" y="2685325"/>
                </a:lnTo>
                <a:lnTo>
                  <a:pt x="756882" y="2685325"/>
                </a:lnTo>
                <a:lnTo>
                  <a:pt x="743245" y="2685325"/>
                </a:lnTo>
                <a:lnTo>
                  <a:pt x="750064" y="2678507"/>
                </a:lnTo>
                <a:lnTo>
                  <a:pt x="721812" y="2650255"/>
                </a:lnTo>
                <a:lnTo>
                  <a:pt x="693560" y="2678507"/>
                </a:lnTo>
                <a:lnTo>
                  <a:pt x="700379" y="2685325"/>
                </a:lnTo>
                <a:lnTo>
                  <a:pt x="686742" y="2685325"/>
                </a:lnTo>
                <a:lnTo>
                  <a:pt x="652789" y="2685325"/>
                </a:lnTo>
                <a:lnTo>
                  <a:pt x="639152" y="2685325"/>
                </a:lnTo>
                <a:lnTo>
                  <a:pt x="645971" y="2678506"/>
                </a:lnTo>
                <a:lnTo>
                  <a:pt x="617719" y="2650255"/>
                </a:lnTo>
                <a:lnTo>
                  <a:pt x="589467" y="2678506"/>
                </a:lnTo>
                <a:lnTo>
                  <a:pt x="596286" y="2685325"/>
                </a:lnTo>
                <a:lnTo>
                  <a:pt x="582648" y="2685325"/>
                </a:lnTo>
                <a:lnTo>
                  <a:pt x="548696" y="2685325"/>
                </a:lnTo>
                <a:lnTo>
                  <a:pt x="535059" y="2685325"/>
                </a:lnTo>
                <a:lnTo>
                  <a:pt x="541877" y="2678507"/>
                </a:lnTo>
                <a:lnTo>
                  <a:pt x="513626" y="2650255"/>
                </a:lnTo>
                <a:lnTo>
                  <a:pt x="485374" y="2678507"/>
                </a:lnTo>
                <a:lnTo>
                  <a:pt x="492192" y="2685325"/>
                </a:lnTo>
                <a:lnTo>
                  <a:pt x="478555" y="2685325"/>
                </a:lnTo>
                <a:lnTo>
                  <a:pt x="444602" y="2685325"/>
                </a:lnTo>
                <a:lnTo>
                  <a:pt x="430965" y="2685325"/>
                </a:lnTo>
                <a:lnTo>
                  <a:pt x="437784" y="2678507"/>
                </a:lnTo>
                <a:lnTo>
                  <a:pt x="409532" y="2650255"/>
                </a:lnTo>
                <a:lnTo>
                  <a:pt x="381281" y="2678506"/>
                </a:lnTo>
                <a:lnTo>
                  <a:pt x="388099" y="2685325"/>
                </a:lnTo>
                <a:lnTo>
                  <a:pt x="374462" y="2685325"/>
                </a:lnTo>
                <a:lnTo>
                  <a:pt x="340509" y="2685325"/>
                </a:lnTo>
                <a:lnTo>
                  <a:pt x="326872" y="2685325"/>
                </a:lnTo>
                <a:lnTo>
                  <a:pt x="333691" y="2678507"/>
                </a:lnTo>
                <a:lnTo>
                  <a:pt x="305439" y="2650255"/>
                </a:lnTo>
                <a:lnTo>
                  <a:pt x="277187" y="2678507"/>
                </a:lnTo>
                <a:lnTo>
                  <a:pt x="284006" y="2685325"/>
                </a:lnTo>
                <a:lnTo>
                  <a:pt x="270369" y="2685325"/>
                </a:lnTo>
                <a:lnTo>
                  <a:pt x="236416" y="2685325"/>
                </a:lnTo>
                <a:lnTo>
                  <a:pt x="222778" y="2685325"/>
                </a:lnTo>
                <a:lnTo>
                  <a:pt x="229597" y="2678506"/>
                </a:lnTo>
                <a:lnTo>
                  <a:pt x="201346" y="2650255"/>
                </a:lnTo>
                <a:lnTo>
                  <a:pt x="173094" y="2678507"/>
                </a:lnTo>
                <a:lnTo>
                  <a:pt x="179912" y="2685325"/>
                </a:lnTo>
                <a:lnTo>
                  <a:pt x="166275" y="2685325"/>
                </a:lnTo>
                <a:lnTo>
                  <a:pt x="132322" y="2685325"/>
                </a:lnTo>
                <a:lnTo>
                  <a:pt x="118685" y="2685325"/>
                </a:lnTo>
                <a:lnTo>
                  <a:pt x="125504" y="2678507"/>
                </a:lnTo>
                <a:lnTo>
                  <a:pt x="97252" y="2650255"/>
                </a:lnTo>
                <a:lnTo>
                  <a:pt x="69001" y="2678507"/>
                </a:lnTo>
                <a:lnTo>
                  <a:pt x="75819" y="2685325"/>
                </a:lnTo>
                <a:lnTo>
                  <a:pt x="62182" y="2685325"/>
                </a:lnTo>
                <a:lnTo>
                  <a:pt x="28229" y="2685325"/>
                </a:lnTo>
                <a:lnTo>
                  <a:pt x="14592" y="2685325"/>
                </a:lnTo>
                <a:lnTo>
                  <a:pt x="21411" y="2678507"/>
                </a:lnTo>
                <a:lnTo>
                  <a:pt x="0" y="2657096"/>
                </a:lnTo>
                <a:lnTo>
                  <a:pt x="0" y="2609506"/>
                </a:lnTo>
                <a:lnTo>
                  <a:pt x="7416" y="2616922"/>
                </a:lnTo>
                <a:lnTo>
                  <a:pt x="7416" y="2588407"/>
                </a:lnTo>
                <a:lnTo>
                  <a:pt x="21411" y="2574413"/>
                </a:lnTo>
                <a:lnTo>
                  <a:pt x="0" y="2553003"/>
                </a:lnTo>
                <a:lnTo>
                  <a:pt x="0" y="2505413"/>
                </a:lnTo>
                <a:lnTo>
                  <a:pt x="7416" y="2512829"/>
                </a:lnTo>
                <a:lnTo>
                  <a:pt x="7416" y="2484314"/>
                </a:lnTo>
                <a:lnTo>
                  <a:pt x="21410" y="2470320"/>
                </a:lnTo>
                <a:lnTo>
                  <a:pt x="0" y="2448910"/>
                </a:lnTo>
                <a:lnTo>
                  <a:pt x="0" y="2401320"/>
                </a:lnTo>
                <a:lnTo>
                  <a:pt x="7416" y="2408736"/>
                </a:lnTo>
                <a:lnTo>
                  <a:pt x="7416" y="2380221"/>
                </a:lnTo>
                <a:lnTo>
                  <a:pt x="21411" y="2366226"/>
                </a:lnTo>
                <a:lnTo>
                  <a:pt x="0" y="2344816"/>
                </a:lnTo>
                <a:lnTo>
                  <a:pt x="0" y="2297226"/>
                </a:lnTo>
                <a:lnTo>
                  <a:pt x="7416" y="2304642"/>
                </a:lnTo>
                <a:lnTo>
                  <a:pt x="7416" y="2282773"/>
                </a:lnTo>
                <a:lnTo>
                  <a:pt x="24734" y="2265456"/>
                </a:lnTo>
                <a:lnTo>
                  <a:pt x="0" y="2240723"/>
                </a:lnTo>
                <a:lnTo>
                  <a:pt x="0" y="2193133"/>
                </a:lnTo>
                <a:lnTo>
                  <a:pt x="7416" y="2200549"/>
                </a:lnTo>
                <a:lnTo>
                  <a:pt x="7416" y="2178672"/>
                </a:lnTo>
                <a:lnTo>
                  <a:pt x="24729" y="2161359"/>
                </a:lnTo>
                <a:lnTo>
                  <a:pt x="0" y="2136630"/>
                </a:lnTo>
                <a:lnTo>
                  <a:pt x="0" y="2089040"/>
                </a:lnTo>
                <a:lnTo>
                  <a:pt x="7416" y="2096456"/>
                </a:lnTo>
                <a:lnTo>
                  <a:pt x="7416" y="2074579"/>
                </a:lnTo>
                <a:lnTo>
                  <a:pt x="24730" y="2057265"/>
                </a:lnTo>
                <a:lnTo>
                  <a:pt x="0" y="2032536"/>
                </a:lnTo>
                <a:lnTo>
                  <a:pt x="0" y="1984947"/>
                </a:lnTo>
                <a:lnTo>
                  <a:pt x="7416" y="1992363"/>
                </a:lnTo>
                <a:lnTo>
                  <a:pt x="7416" y="1970486"/>
                </a:lnTo>
                <a:lnTo>
                  <a:pt x="24730" y="1953172"/>
                </a:lnTo>
                <a:lnTo>
                  <a:pt x="0" y="1928443"/>
                </a:lnTo>
                <a:lnTo>
                  <a:pt x="0" y="1880853"/>
                </a:lnTo>
                <a:lnTo>
                  <a:pt x="7416" y="1888269"/>
                </a:lnTo>
                <a:lnTo>
                  <a:pt x="7416" y="1866392"/>
                </a:lnTo>
                <a:lnTo>
                  <a:pt x="24730" y="1849079"/>
                </a:lnTo>
                <a:lnTo>
                  <a:pt x="0" y="1824350"/>
                </a:lnTo>
                <a:lnTo>
                  <a:pt x="0" y="1776760"/>
                </a:lnTo>
                <a:lnTo>
                  <a:pt x="7416" y="1784176"/>
                </a:lnTo>
                <a:lnTo>
                  <a:pt x="7416" y="1762299"/>
                </a:lnTo>
                <a:lnTo>
                  <a:pt x="24729" y="1744986"/>
                </a:lnTo>
                <a:lnTo>
                  <a:pt x="0" y="1720257"/>
                </a:lnTo>
                <a:lnTo>
                  <a:pt x="0" y="1672667"/>
                </a:lnTo>
                <a:lnTo>
                  <a:pt x="7416" y="1680083"/>
                </a:lnTo>
                <a:lnTo>
                  <a:pt x="7416" y="1658206"/>
                </a:lnTo>
                <a:lnTo>
                  <a:pt x="24730" y="1640892"/>
                </a:lnTo>
                <a:lnTo>
                  <a:pt x="0" y="1616163"/>
                </a:lnTo>
                <a:lnTo>
                  <a:pt x="0" y="1568574"/>
                </a:lnTo>
                <a:lnTo>
                  <a:pt x="7416" y="1575990"/>
                </a:lnTo>
                <a:lnTo>
                  <a:pt x="7416" y="1554112"/>
                </a:lnTo>
                <a:lnTo>
                  <a:pt x="24729" y="1536799"/>
                </a:lnTo>
                <a:lnTo>
                  <a:pt x="0" y="1512071"/>
                </a:lnTo>
                <a:lnTo>
                  <a:pt x="0" y="1464481"/>
                </a:lnTo>
                <a:lnTo>
                  <a:pt x="7416" y="1471897"/>
                </a:lnTo>
                <a:lnTo>
                  <a:pt x="7416" y="1450019"/>
                </a:lnTo>
                <a:lnTo>
                  <a:pt x="24728" y="1432707"/>
                </a:lnTo>
                <a:lnTo>
                  <a:pt x="0" y="1407979"/>
                </a:lnTo>
                <a:lnTo>
                  <a:pt x="0" y="1360389"/>
                </a:lnTo>
                <a:lnTo>
                  <a:pt x="7416" y="1367805"/>
                </a:lnTo>
                <a:lnTo>
                  <a:pt x="7416" y="1345926"/>
                </a:lnTo>
                <a:lnTo>
                  <a:pt x="24729" y="1328613"/>
                </a:lnTo>
                <a:lnTo>
                  <a:pt x="0" y="1303885"/>
                </a:lnTo>
                <a:lnTo>
                  <a:pt x="0" y="1256295"/>
                </a:lnTo>
                <a:lnTo>
                  <a:pt x="7416" y="1263711"/>
                </a:lnTo>
                <a:lnTo>
                  <a:pt x="7416" y="1241832"/>
                </a:lnTo>
                <a:lnTo>
                  <a:pt x="24729" y="1224520"/>
                </a:lnTo>
                <a:lnTo>
                  <a:pt x="0" y="1199791"/>
                </a:lnTo>
                <a:lnTo>
                  <a:pt x="0" y="1152202"/>
                </a:lnTo>
                <a:lnTo>
                  <a:pt x="7416" y="1159618"/>
                </a:lnTo>
                <a:lnTo>
                  <a:pt x="7416" y="1137739"/>
                </a:lnTo>
                <a:lnTo>
                  <a:pt x="24729" y="1120427"/>
                </a:lnTo>
                <a:lnTo>
                  <a:pt x="0" y="1095698"/>
                </a:lnTo>
                <a:lnTo>
                  <a:pt x="0" y="1048108"/>
                </a:lnTo>
                <a:lnTo>
                  <a:pt x="7416" y="1055524"/>
                </a:lnTo>
                <a:lnTo>
                  <a:pt x="7416" y="1033646"/>
                </a:lnTo>
                <a:lnTo>
                  <a:pt x="24729" y="1016333"/>
                </a:lnTo>
                <a:lnTo>
                  <a:pt x="0" y="991604"/>
                </a:lnTo>
                <a:lnTo>
                  <a:pt x="0" y="944014"/>
                </a:lnTo>
                <a:lnTo>
                  <a:pt x="7416" y="951430"/>
                </a:lnTo>
                <a:lnTo>
                  <a:pt x="7416" y="929552"/>
                </a:lnTo>
                <a:lnTo>
                  <a:pt x="24729" y="912240"/>
                </a:lnTo>
                <a:lnTo>
                  <a:pt x="0" y="887511"/>
                </a:lnTo>
                <a:lnTo>
                  <a:pt x="0" y="839922"/>
                </a:lnTo>
                <a:lnTo>
                  <a:pt x="7416" y="847338"/>
                </a:lnTo>
                <a:lnTo>
                  <a:pt x="7416" y="825459"/>
                </a:lnTo>
                <a:lnTo>
                  <a:pt x="24729" y="808147"/>
                </a:lnTo>
                <a:lnTo>
                  <a:pt x="0" y="783419"/>
                </a:lnTo>
                <a:lnTo>
                  <a:pt x="0" y="735829"/>
                </a:lnTo>
                <a:lnTo>
                  <a:pt x="7416" y="743245"/>
                </a:lnTo>
                <a:lnTo>
                  <a:pt x="7416" y="721366"/>
                </a:lnTo>
                <a:lnTo>
                  <a:pt x="24728" y="704054"/>
                </a:lnTo>
                <a:lnTo>
                  <a:pt x="0" y="679326"/>
                </a:lnTo>
                <a:lnTo>
                  <a:pt x="0" y="631735"/>
                </a:lnTo>
                <a:lnTo>
                  <a:pt x="7416" y="639151"/>
                </a:lnTo>
                <a:lnTo>
                  <a:pt x="7416" y="617273"/>
                </a:lnTo>
                <a:lnTo>
                  <a:pt x="24729" y="599960"/>
                </a:lnTo>
                <a:lnTo>
                  <a:pt x="0" y="575232"/>
                </a:lnTo>
                <a:lnTo>
                  <a:pt x="0" y="527642"/>
                </a:lnTo>
                <a:lnTo>
                  <a:pt x="7416" y="535058"/>
                </a:lnTo>
                <a:lnTo>
                  <a:pt x="7416" y="513179"/>
                </a:lnTo>
                <a:lnTo>
                  <a:pt x="24728" y="495867"/>
                </a:lnTo>
                <a:lnTo>
                  <a:pt x="0" y="471139"/>
                </a:lnTo>
                <a:lnTo>
                  <a:pt x="0" y="423549"/>
                </a:lnTo>
                <a:lnTo>
                  <a:pt x="7416" y="430965"/>
                </a:lnTo>
                <a:lnTo>
                  <a:pt x="7416" y="409087"/>
                </a:lnTo>
                <a:lnTo>
                  <a:pt x="24729" y="391774"/>
                </a:lnTo>
                <a:lnTo>
                  <a:pt x="0" y="367046"/>
                </a:lnTo>
                <a:lnTo>
                  <a:pt x="0" y="319456"/>
                </a:lnTo>
                <a:lnTo>
                  <a:pt x="7416" y="326872"/>
                </a:lnTo>
                <a:lnTo>
                  <a:pt x="7416" y="304994"/>
                </a:lnTo>
                <a:lnTo>
                  <a:pt x="24729" y="287681"/>
                </a:lnTo>
                <a:lnTo>
                  <a:pt x="0" y="262953"/>
                </a:lnTo>
                <a:lnTo>
                  <a:pt x="0" y="215362"/>
                </a:lnTo>
                <a:lnTo>
                  <a:pt x="7416" y="222778"/>
                </a:lnTo>
                <a:lnTo>
                  <a:pt x="7416" y="200901"/>
                </a:lnTo>
                <a:lnTo>
                  <a:pt x="24729" y="183588"/>
                </a:lnTo>
                <a:lnTo>
                  <a:pt x="0" y="158859"/>
                </a:lnTo>
                <a:lnTo>
                  <a:pt x="0" y="111269"/>
                </a:lnTo>
                <a:lnTo>
                  <a:pt x="7416" y="118685"/>
                </a:lnTo>
                <a:lnTo>
                  <a:pt x="7416" y="96807"/>
                </a:lnTo>
                <a:lnTo>
                  <a:pt x="24729" y="79495"/>
                </a:lnTo>
                <a:lnTo>
                  <a:pt x="0" y="54766"/>
                </a:lnTo>
                <a:lnTo>
                  <a:pt x="0" y="7176"/>
                </a:lnTo>
                <a:lnTo>
                  <a:pt x="7416" y="14592"/>
                </a:lnTo>
                <a:close/>
              </a:path>
            </a:pathLst>
          </a:custGeom>
          <a:solidFill>
            <a:srgbClr val="FF3399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B0D02D34-B0A8-474E-B470-9B7D87328396}"/>
              </a:ext>
            </a:extLst>
          </p:cNvPr>
          <p:cNvSpPr/>
          <p:nvPr/>
        </p:nvSpPr>
        <p:spPr bwMode="auto">
          <a:xfrm>
            <a:off x="685670" y="3751731"/>
            <a:ext cx="2669239" cy="2669239"/>
          </a:xfrm>
          <a:custGeom>
            <a:avLst/>
            <a:gdLst>
              <a:gd name="connsiteX0" fmla="*/ 2295383 w 2669239"/>
              <a:gd name="connsiteY0" fmla="*/ 2302798 h 2669239"/>
              <a:gd name="connsiteX1" fmla="*/ 2295383 w 2669239"/>
              <a:gd name="connsiteY1" fmla="*/ 2434739 h 2669239"/>
              <a:gd name="connsiteX2" fmla="*/ 2427323 w 2669239"/>
              <a:gd name="connsiteY2" fmla="*/ 2434739 h 2669239"/>
              <a:gd name="connsiteX3" fmla="*/ 2427323 w 2669239"/>
              <a:gd name="connsiteY3" fmla="*/ 2302798 h 2669239"/>
              <a:gd name="connsiteX4" fmla="*/ 1999912 w 2669239"/>
              <a:gd name="connsiteY4" fmla="*/ 2302798 h 2669239"/>
              <a:gd name="connsiteX5" fmla="*/ 1999912 w 2669239"/>
              <a:gd name="connsiteY5" fmla="*/ 2434739 h 2669239"/>
              <a:gd name="connsiteX6" fmla="*/ 2131852 w 2669239"/>
              <a:gd name="connsiteY6" fmla="*/ 2434739 h 2669239"/>
              <a:gd name="connsiteX7" fmla="*/ 2131852 w 2669239"/>
              <a:gd name="connsiteY7" fmla="*/ 2302798 h 2669239"/>
              <a:gd name="connsiteX8" fmla="*/ 1704441 w 2669239"/>
              <a:gd name="connsiteY8" fmla="*/ 2302798 h 2669239"/>
              <a:gd name="connsiteX9" fmla="*/ 1704441 w 2669239"/>
              <a:gd name="connsiteY9" fmla="*/ 2434739 h 2669239"/>
              <a:gd name="connsiteX10" fmla="*/ 1836381 w 2669239"/>
              <a:gd name="connsiteY10" fmla="*/ 2434739 h 2669239"/>
              <a:gd name="connsiteX11" fmla="*/ 1836381 w 2669239"/>
              <a:gd name="connsiteY11" fmla="*/ 2302798 h 2669239"/>
              <a:gd name="connsiteX12" fmla="*/ 1408970 w 2669239"/>
              <a:gd name="connsiteY12" fmla="*/ 2302798 h 2669239"/>
              <a:gd name="connsiteX13" fmla="*/ 1408970 w 2669239"/>
              <a:gd name="connsiteY13" fmla="*/ 2434739 h 2669239"/>
              <a:gd name="connsiteX14" fmla="*/ 1540910 w 2669239"/>
              <a:gd name="connsiteY14" fmla="*/ 2434739 h 2669239"/>
              <a:gd name="connsiteX15" fmla="*/ 1540910 w 2669239"/>
              <a:gd name="connsiteY15" fmla="*/ 2302798 h 2669239"/>
              <a:gd name="connsiteX16" fmla="*/ 1113499 w 2669239"/>
              <a:gd name="connsiteY16" fmla="*/ 2302798 h 2669239"/>
              <a:gd name="connsiteX17" fmla="*/ 1113499 w 2669239"/>
              <a:gd name="connsiteY17" fmla="*/ 2434739 h 2669239"/>
              <a:gd name="connsiteX18" fmla="*/ 1245439 w 2669239"/>
              <a:gd name="connsiteY18" fmla="*/ 2434739 h 2669239"/>
              <a:gd name="connsiteX19" fmla="*/ 1245439 w 2669239"/>
              <a:gd name="connsiteY19" fmla="*/ 2302798 h 2669239"/>
              <a:gd name="connsiteX20" fmla="*/ 818028 w 2669239"/>
              <a:gd name="connsiteY20" fmla="*/ 2302798 h 2669239"/>
              <a:gd name="connsiteX21" fmla="*/ 818028 w 2669239"/>
              <a:gd name="connsiteY21" fmla="*/ 2434739 h 2669239"/>
              <a:gd name="connsiteX22" fmla="*/ 949968 w 2669239"/>
              <a:gd name="connsiteY22" fmla="*/ 2434739 h 2669239"/>
              <a:gd name="connsiteX23" fmla="*/ 949968 w 2669239"/>
              <a:gd name="connsiteY23" fmla="*/ 2302798 h 2669239"/>
              <a:gd name="connsiteX24" fmla="*/ 522557 w 2669239"/>
              <a:gd name="connsiteY24" fmla="*/ 2302798 h 2669239"/>
              <a:gd name="connsiteX25" fmla="*/ 522557 w 2669239"/>
              <a:gd name="connsiteY25" fmla="*/ 2434739 h 2669239"/>
              <a:gd name="connsiteX26" fmla="*/ 654496 w 2669239"/>
              <a:gd name="connsiteY26" fmla="*/ 2434739 h 2669239"/>
              <a:gd name="connsiteX27" fmla="*/ 654496 w 2669239"/>
              <a:gd name="connsiteY27" fmla="*/ 2302798 h 2669239"/>
              <a:gd name="connsiteX28" fmla="*/ 227084 w 2669239"/>
              <a:gd name="connsiteY28" fmla="*/ 2302798 h 2669239"/>
              <a:gd name="connsiteX29" fmla="*/ 227084 w 2669239"/>
              <a:gd name="connsiteY29" fmla="*/ 2434739 h 2669239"/>
              <a:gd name="connsiteX30" fmla="*/ 359025 w 2669239"/>
              <a:gd name="connsiteY30" fmla="*/ 2434739 h 2669239"/>
              <a:gd name="connsiteX31" fmla="*/ 359025 w 2669239"/>
              <a:gd name="connsiteY31" fmla="*/ 2302798 h 2669239"/>
              <a:gd name="connsiteX32" fmla="*/ 2295383 w 2669239"/>
              <a:gd name="connsiteY32" fmla="*/ 2007327 h 2669239"/>
              <a:gd name="connsiteX33" fmla="*/ 2295383 w 2669239"/>
              <a:gd name="connsiteY33" fmla="*/ 2139267 h 2669239"/>
              <a:gd name="connsiteX34" fmla="*/ 2427323 w 2669239"/>
              <a:gd name="connsiteY34" fmla="*/ 2139267 h 2669239"/>
              <a:gd name="connsiteX35" fmla="*/ 2427323 w 2669239"/>
              <a:gd name="connsiteY35" fmla="*/ 2007327 h 2669239"/>
              <a:gd name="connsiteX36" fmla="*/ 1999912 w 2669239"/>
              <a:gd name="connsiteY36" fmla="*/ 2007327 h 2669239"/>
              <a:gd name="connsiteX37" fmla="*/ 1999912 w 2669239"/>
              <a:gd name="connsiteY37" fmla="*/ 2139267 h 2669239"/>
              <a:gd name="connsiteX38" fmla="*/ 2131852 w 2669239"/>
              <a:gd name="connsiteY38" fmla="*/ 2139267 h 2669239"/>
              <a:gd name="connsiteX39" fmla="*/ 2131852 w 2669239"/>
              <a:gd name="connsiteY39" fmla="*/ 2007327 h 2669239"/>
              <a:gd name="connsiteX40" fmla="*/ 1704441 w 2669239"/>
              <a:gd name="connsiteY40" fmla="*/ 2007327 h 2669239"/>
              <a:gd name="connsiteX41" fmla="*/ 1704441 w 2669239"/>
              <a:gd name="connsiteY41" fmla="*/ 2139267 h 2669239"/>
              <a:gd name="connsiteX42" fmla="*/ 1836381 w 2669239"/>
              <a:gd name="connsiteY42" fmla="*/ 2139267 h 2669239"/>
              <a:gd name="connsiteX43" fmla="*/ 1836381 w 2669239"/>
              <a:gd name="connsiteY43" fmla="*/ 2007327 h 2669239"/>
              <a:gd name="connsiteX44" fmla="*/ 1408970 w 2669239"/>
              <a:gd name="connsiteY44" fmla="*/ 2007327 h 2669239"/>
              <a:gd name="connsiteX45" fmla="*/ 1408970 w 2669239"/>
              <a:gd name="connsiteY45" fmla="*/ 2139267 h 2669239"/>
              <a:gd name="connsiteX46" fmla="*/ 1540910 w 2669239"/>
              <a:gd name="connsiteY46" fmla="*/ 2139267 h 2669239"/>
              <a:gd name="connsiteX47" fmla="*/ 1540910 w 2669239"/>
              <a:gd name="connsiteY47" fmla="*/ 2007327 h 2669239"/>
              <a:gd name="connsiteX48" fmla="*/ 1113499 w 2669239"/>
              <a:gd name="connsiteY48" fmla="*/ 2007327 h 2669239"/>
              <a:gd name="connsiteX49" fmla="*/ 1113499 w 2669239"/>
              <a:gd name="connsiteY49" fmla="*/ 2139267 h 2669239"/>
              <a:gd name="connsiteX50" fmla="*/ 1245439 w 2669239"/>
              <a:gd name="connsiteY50" fmla="*/ 2139267 h 2669239"/>
              <a:gd name="connsiteX51" fmla="*/ 1245439 w 2669239"/>
              <a:gd name="connsiteY51" fmla="*/ 2007327 h 2669239"/>
              <a:gd name="connsiteX52" fmla="*/ 818028 w 2669239"/>
              <a:gd name="connsiteY52" fmla="*/ 2007327 h 2669239"/>
              <a:gd name="connsiteX53" fmla="*/ 818028 w 2669239"/>
              <a:gd name="connsiteY53" fmla="*/ 2139267 h 2669239"/>
              <a:gd name="connsiteX54" fmla="*/ 949968 w 2669239"/>
              <a:gd name="connsiteY54" fmla="*/ 2139267 h 2669239"/>
              <a:gd name="connsiteX55" fmla="*/ 949968 w 2669239"/>
              <a:gd name="connsiteY55" fmla="*/ 2007327 h 2669239"/>
              <a:gd name="connsiteX56" fmla="*/ 522557 w 2669239"/>
              <a:gd name="connsiteY56" fmla="*/ 2007327 h 2669239"/>
              <a:gd name="connsiteX57" fmla="*/ 522557 w 2669239"/>
              <a:gd name="connsiteY57" fmla="*/ 2139267 h 2669239"/>
              <a:gd name="connsiteX58" fmla="*/ 654496 w 2669239"/>
              <a:gd name="connsiteY58" fmla="*/ 2139267 h 2669239"/>
              <a:gd name="connsiteX59" fmla="*/ 654496 w 2669239"/>
              <a:gd name="connsiteY59" fmla="*/ 2007327 h 2669239"/>
              <a:gd name="connsiteX60" fmla="*/ 227084 w 2669239"/>
              <a:gd name="connsiteY60" fmla="*/ 2007327 h 2669239"/>
              <a:gd name="connsiteX61" fmla="*/ 227084 w 2669239"/>
              <a:gd name="connsiteY61" fmla="*/ 2139267 h 2669239"/>
              <a:gd name="connsiteX62" fmla="*/ 359025 w 2669239"/>
              <a:gd name="connsiteY62" fmla="*/ 2139267 h 2669239"/>
              <a:gd name="connsiteX63" fmla="*/ 359025 w 2669239"/>
              <a:gd name="connsiteY63" fmla="*/ 2007327 h 2669239"/>
              <a:gd name="connsiteX64" fmla="*/ 2295383 w 2669239"/>
              <a:gd name="connsiteY64" fmla="*/ 1711855 h 2669239"/>
              <a:gd name="connsiteX65" fmla="*/ 2295383 w 2669239"/>
              <a:gd name="connsiteY65" fmla="*/ 1843796 h 2669239"/>
              <a:gd name="connsiteX66" fmla="*/ 2427323 w 2669239"/>
              <a:gd name="connsiteY66" fmla="*/ 1843796 h 2669239"/>
              <a:gd name="connsiteX67" fmla="*/ 2427323 w 2669239"/>
              <a:gd name="connsiteY67" fmla="*/ 1711855 h 2669239"/>
              <a:gd name="connsiteX68" fmla="*/ 1999912 w 2669239"/>
              <a:gd name="connsiteY68" fmla="*/ 1711855 h 2669239"/>
              <a:gd name="connsiteX69" fmla="*/ 1999912 w 2669239"/>
              <a:gd name="connsiteY69" fmla="*/ 1843796 h 2669239"/>
              <a:gd name="connsiteX70" fmla="*/ 2131852 w 2669239"/>
              <a:gd name="connsiteY70" fmla="*/ 1843796 h 2669239"/>
              <a:gd name="connsiteX71" fmla="*/ 2131852 w 2669239"/>
              <a:gd name="connsiteY71" fmla="*/ 1711855 h 2669239"/>
              <a:gd name="connsiteX72" fmla="*/ 1704441 w 2669239"/>
              <a:gd name="connsiteY72" fmla="*/ 1711855 h 2669239"/>
              <a:gd name="connsiteX73" fmla="*/ 1704441 w 2669239"/>
              <a:gd name="connsiteY73" fmla="*/ 1843796 h 2669239"/>
              <a:gd name="connsiteX74" fmla="*/ 1836381 w 2669239"/>
              <a:gd name="connsiteY74" fmla="*/ 1843796 h 2669239"/>
              <a:gd name="connsiteX75" fmla="*/ 1836381 w 2669239"/>
              <a:gd name="connsiteY75" fmla="*/ 1711855 h 2669239"/>
              <a:gd name="connsiteX76" fmla="*/ 1408970 w 2669239"/>
              <a:gd name="connsiteY76" fmla="*/ 1711855 h 2669239"/>
              <a:gd name="connsiteX77" fmla="*/ 1408970 w 2669239"/>
              <a:gd name="connsiteY77" fmla="*/ 1843796 h 2669239"/>
              <a:gd name="connsiteX78" fmla="*/ 1540910 w 2669239"/>
              <a:gd name="connsiteY78" fmla="*/ 1843796 h 2669239"/>
              <a:gd name="connsiteX79" fmla="*/ 1540910 w 2669239"/>
              <a:gd name="connsiteY79" fmla="*/ 1711855 h 2669239"/>
              <a:gd name="connsiteX80" fmla="*/ 1113499 w 2669239"/>
              <a:gd name="connsiteY80" fmla="*/ 1711855 h 2669239"/>
              <a:gd name="connsiteX81" fmla="*/ 1113499 w 2669239"/>
              <a:gd name="connsiteY81" fmla="*/ 1843796 h 2669239"/>
              <a:gd name="connsiteX82" fmla="*/ 1245439 w 2669239"/>
              <a:gd name="connsiteY82" fmla="*/ 1843796 h 2669239"/>
              <a:gd name="connsiteX83" fmla="*/ 1245439 w 2669239"/>
              <a:gd name="connsiteY83" fmla="*/ 1711855 h 2669239"/>
              <a:gd name="connsiteX84" fmla="*/ 818028 w 2669239"/>
              <a:gd name="connsiteY84" fmla="*/ 1711855 h 2669239"/>
              <a:gd name="connsiteX85" fmla="*/ 818028 w 2669239"/>
              <a:gd name="connsiteY85" fmla="*/ 1843796 h 2669239"/>
              <a:gd name="connsiteX86" fmla="*/ 949968 w 2669239"/>
              <a:gd name="connsiteY86" fmla="*/ 1843796 h 2669239"/>
              <a:gd name="connsiteX87" fmla="*/ 949968 w 2669239"/>
              <a:gd name="connsiteY87" fmla="*/ 1711855 h 2669239"/>
              <a:gd name="connsiteX88" fmla="*/ 522557 w 2669239"/>
              <a:gd name="connsiteY88" fmla="*/ 1711855 h 2669239"/>
              <a:gd name="connsiteX89" fmla="*/ 522557 w 2669239"/>
              <a:gd name="connsiteY89" fmla="*/ 1843796 h 2669239"/>
              <a:gd name="connsiteX90" fmla="*/ 654496 w 2669239"/>
              <a:gd name="connsiteY90" fmla="*/ 1843796 h 2669239"/>
              <a:gd name="connsiteX91" fmla="*/ 654496 w 2669239"/>
              <a:gd name="connsiteY91" fmla="*/ 1711855 h 2669239"/>
              <a:gd name="connsiteX92" fmla="*/ 227084 w 2669239"/>
              <a:gd name="connsiteY92" fmla="*/ 1711855 h 2669239"/>
              <a:gd name="connsiteX93" fmla="*/ 227084 w 2669239"/>
              <a:gd name="connsiteY93" fmla="*/ 1843796 h 2669239"/>
              <a:gd name="connsiteX94" fmla="*/ 359025 w 2669239"/>
              <a:gd name="connsiteY94" fmla="*/ 1843796 h 2669239"/>
              <a:gd name="connsiteX95" fmla="*/ 359025 w 2669239"/>
              <a:gd name="connsiteY95" fmla="*/ 1711855 h 2669239"/>
              <a:gd name="connsiteX96" fmla="*/ 2295383 w 2669239"/>
              <a:gd name="connsiteY96" fmla="*/ 1416384 h 2669239"/>
              <a:gd name="connsiteX97" fmla="*/ 2295383 w 2669239"/>
              <a:gd name="connsiteY97" fmla="*/ 1548324 h 2669239"/>
              <a:gd name="connsiteX98" fmla="*/ 2427323 w 2669239"/>
              <a:gd name="connsiteY98" fmla="*/ 1548324 h 2669239"/>
              <a:gd name="connsiteX99" fmla="*/ 2427323 w 2669239"/>
              <a:gd name="connsiteY99" fmla="*/ 1416384 h 2669239"/>
              <a:gd name="connsiteX100" fmla="*/ 1999912 w 2669239"/>
              <a:gd name="connsiteY100" fmla="*/ 1416384 h 2669239"/>
              <a:gd name="connsiteX101" fmla="*/ 1999912 w 2669239"/>
              <a:gd name="connsiteY101" fmla="*/ 1548324 h 2669239"/>
              <a:gd name="connsiteX102" fmla="*/ 2131852 w 2669239"/>
              <a:gd name="connsiteY102" fmla="*/ 1548324 h 2669239"/>
              <a:gd name="connsiteX103" fmla="*/ 2131852 w 2669239"/>
              <a:gd name="connsiteY103" fmla="*/ 1416384 h 2669239"/>
              <a:gd name="connsiteX104" fmla="*/ 1704441 w 2669239"/>
              <a:gd name="connsiteY104" fmla="*/ 1416384 h 2669239"/>
              <a:gd name="connsiteX105" fmla="*/ 1704441 w 2669239"/>
              <a:gd name="connsiteY105" fmla="*/ 1548324 h 2669239"/>
              <a:gd name="connsiteX106" fmla="*/ 1836381 w 2669239"/>
              <a:gd name="connsiteY106" fmla="*/ 1548324 h 2669239"/>
              <a:gd name="connsiteX107" fmla="*/ 1836381 w 2669239"/>
              <a:gd name="connsiteY107" fmla="*/ 1416384 h 2669239"/>
              <a:gd name="connsiteX108" fmla="*/ 1408970 w 2669239"/>
              <a:gd name="connsiteY108" fmla="*/ 1416384 h 2669239"/>
              <a:gd name="connsiteX109" fmla="*/ 1408970 w 2669239"/>
              <a:gd name="connsiteY109" fmla="*/ 1548324 h 2669239"/>
              <a:gd name="connsiteX110" fmla="*/ 1540910 w 2669239"/>
              <a:gd name="connsiteY110" fmla="*/ 1548324 h 2669239"/>
              <a:gd name="connsiteX111" fmla="*/ 1540910 w 2669239"/>
              <a:gd name="connsiteY111" fmla="*/ 1416384 h 2669239"/>
              <a:gd name="connsiteX112" fmla="*/ 1113499 w 2669239"/>
              <a:gd name="connsiteY112" fmla="*/ 1416384 h 2669239"/>
              <a:gd name="connsiteX113" fmla="*/ 1113499 w 2669239"/>
              <a:gd name="connsiteY113" fmla="*/ 1548324 h 2669239"/>
              <a:gd name="connsiteX114" fmla="*/ 1245439 w 2669239"/>
              <a:gd name="connsiteY114" fmla="*/ 1548324 h 2669239"/>
              <a:gd name="connsiteX115" fmla="*/ 1245439 w 2669239"/>
              <a:gd name="connsiteY115" fmla="*/ 1416384 h 2669239"/>
              <a:gd name="connsiteX116" fmla="*/ 818028 w 2669239"/>
              <a:gd name="connsiteY116" fmla="*/ 1416384 h 2669239"/>
              <a:gd name="connsiteX117" fmla="*/ 818028 w 2669239"/>
              <a:gd name="connsiteY117" fmla="*/ 1548324 h 2669239"/>
              <a:gd name="connsiteX118" fmla="*/ 949968 w 2669239"/>
              <a:gd name="connsiteY118" fmla="*/ 1548324 h 2669239"/>
              <a:gd name="connsiteX119" fmla="*/ 949968 w 2669239"/>
              <a:gd name="connsiteY119" fmla="*/ 1416384 h 2669239"/>
              <a:gd name="connsiteX120" fmla="*/ 522557 w 2669239"/>
              <a:gd name="connsiteY120" fmla="*/ 1416384 h 2669239"/>
              <a:gd name="connsiteX121" fmla="*/ 522557 w 2669239"/>
              <a:gd name="connsiteY121" fmla="*/ 1548324 h 2669239"/>
              <a:gd name="connsiteX122" fmla="*/ 654496 w 2669239"/>
              <a:gd name="connsiteY122" fmla="*/ 1548324 h 2669239"/>
              <a:gd name="connsiteX123" fmla="*/ 654496 w 2669239"/>
              <a:gd name="connsiteY123" fmla="*/ 1416384 h 2669239"/>
              <a:gd name="connsiteX124" fmla="*/ 227084 w 2669239"/>
              <a:gd name="connsiteY124" fmla="*/ 1416384 h 2669239"/>
              <a:gd name="connsiteX125" fmla="*/ 227084 w 2669239"/>
              <a:gd name="connsiteY125" fmla="*/ 1548324 h 2669239"/>
              <a:gd name="connsiteX126" fmla="*/ 359025 w 2669239"/>
              <a:gd name="connsiteY126" fmla="*/ 1548324 h 2669239"/>
              <a:gd name="connsiteX127" fmla="*/ 359025 w 2669239"/>
              <a:gd name="connsiteY127" fmla="*/ 1416384 h 2669239"/>
              <a:gd name="connsiteX128" fmla="*/ 2295383 w 2669239"/>
              <a:gd name="connsiteY128" fmla="*/ 1120914 h 2669239"/>
              <a:gd name="connsiteX129" fmla="*/ 2295383 w 2669239"/>
              <a:gd name="connsiteY129" fmla="*/ 1252853 h 2669239"/>
              <a:gd name="connsiteX130" fmla="*/ 2427323 w 2669239"/>
              <a:gd name="connsiteY130" fmla="*/ 1252853 h 2669239"/>
              <a:gd name="connsiteX131" fmla="*/ 2427323 w 2669239"/>
              <a:gd name="connsiteY131" fmla="*/ 1120914 h 2669239"/>
              <a:gd name="connsiteX132" fmla="*/ 1999912 w 2669239"/>
              <a:gd name="connsiteY132" fmla="*/ 1120914 h 2669239"/>
              <a:gd name="connsiteX133" fmla="*/ 1999912 w 2669239"/>
              <a:gd name="connsiteY133" fmla="*/ 1252853 h 2669239"/>
              <a:gd name="connsiteX134" fmla="*/ 2131852 w 2669239"/>
              <a:gd name="connsiteY134" fmla="*/ 1252853 h 2669239"/>
              <a:gd name="connsiteX135" fmla="*/ 2131852 w 2669239"/>
              <a:gd name="connsiteY135" fmla="*/ 1120914 h 2669239"/>
              <a:gd name="connsiteX136" fmla="*/ 1704441 w 2669239"/>
              <a:gd name="connsiteY136" fmla="*/ 1120914 h 2669239"/>
              <a:gd name="connsiteX137" fmla="*/ 1704441 w 2669239"/>
              <a:gd name="connsiteY137" fmla="*/ 1252853 h 2669239"/>
              <a:gd name="connsiteX138" fmla="*/ 1836381 w 2669239"/>
              <a:gd name="connsiteY138" fmla="*/ 1252853 h 2669239"/>
              <a:gd name="connsiteX139" fmla="*/ 1836381 w 2669239"/>
              <a:gd name="connsiteY139" fmla="*/ 1120914 h 2669239"/>
              <a:gd name="connsiteX140" fmla="*/ 1408970 w 2669239"/>
              <a:gd name="connsiteY140" fmla="*/ 1120914 h 2669239"/>
              <a:gd name="connsiteX141" fmla="*/ 1408970 w 2669239"/>
              <a:gd name="connsiteY141" fmla="*/ 1252853 h 2669239"/>
              <a:gd name="connsiteX142" fmla="*/ 1540910 w 2669239"/>
              <a:gd name="connsiteY142" fmla="*/ 1252853 h 2669239"/>
              <a:gd name="connsiteX143" fmla="*/ 1540910 w 2669239"/>
              <a:gd name="connsiteY143" fmla="*/ 1120914 h 2669239"/>
              <a:gd name="connsiteX144" fmla="*/ 1113499 w 2669239"/>
              <a:gd name="connsiteY144" fmla="*/ 1120914 h 2669239"/>
              <a:gd name="connsiteX145" fmla="*/ 1113499 w 2669239"/>
              <a:gd name="connsiteY145" fmla="*/ 1252853 h 2669239"/>
              <a:gd name="connsiteX146" fmla="*/ 1245439 w 2669239"/>
              <a:gd name="connsiteY146" fmla="*/ 1252853 h 2669239"/>
              <a:gd name="connsiteX147" fmla="*/ 1245439 w 2669239"/>
              <a:gd name="connsiteY147" fmla="*/ 1120914 h 2669239"/>
              <a:gd name="connsiteX148" fmla="*/ 818028 w 2669239"/>
              <a:gd name="connsiteY148" fmla="*/ 1120914 h 2669239"/>
              <a:gd name="connsiteX149" fmla="*/ 818028 w 2669239"/>
              <a:gd name="connsiteY149" fmla="*/ 1252853 h 2669239"/>
              <a:gd name="connsiteX150" fmla="*/ 949968 w 2669239"/>
              <a:gd name="connsiteY150" fmla="*/ 1252853 h 2669239"/>
              <a:gd name="connsiteX151" fmla="*/ 949968 w 2669239"/>
              <a:gd name="connsiteY151" fmla="*/ 1120914 h 2669239"/>
              <a:gd name="connsiteX152" fmla="*/ 522557 w 2669239"/>
              <a:gd name="connsiteY152" fmla="*/ 1120914 h 2669239"/>
              <a:gd name="connsiteX153" fmla="*/ 522557 w 2669239"/>
              <a:gd name="connsiteY153" fmla="*/ 1252853 h 2669239"/>
              <a:gd name="connsiteX154" fmla="*/ 654496 w 2669239"/>
              <a:gd name="connsiteY154" fmla="*/ 1252853 h 2669239"/>
              <a:gd name="connsiteX155" fmla="*/ 654496 w 2669239"/>
              <a:gd name="connsiteY155" fmla="*/ 1120914 h 2669239"/>
              <a:gd name="connsiteX156" fmla="*/ 227084 w 2669239"/>
              <a:gd name="connsiteY156" fmla="*/ 1120914 h 2669239"/>
              <a:gd name="connsiteX157" fmla="*/ 227084 w 2669239"/>
              <a:gd name="connsiteY157" fmla="*/ 1252853 h 2669239"/>
              <a:gd name="connsiteX158" fmla="*/ 359025 w 2669239"/>
              <a:gd name="connsiteY158" fmla="*/ 1252853 h 2669239"/>
              <a:gd name="connsiteX159" fmla="*/ 359025 w 2669239"/>
              <a:gd name="connsiteY159" fmla="*/ 1120914 h 2669239"/>
              <a:gd name="connsiteX160" fmla="*/ 2295383 w 2669239"/>
              <a:gd name="connsiteY160" fmla="*/ 825442 h 2669239"/>
              <a:gd name="connsiteX161" fmla="*/ 2295383 w 2669239"/>
              <a:gd name="connsiteY161" fmla="*/ 957382 h 2669239"/>
              <a:gd name="connsiteX162" fmla="*/ 2427323 w 2669239"/>
              <a:gd name="connsiteY162" fmla="*/ 957382 h 2669239"/>
              <a:gd name="connsiteX163" fmla="*/ 2427323 w 2669239"/>
              <a:gd name="connsiteY163" fmla="*/ 825442 h 2669239"/>
              <a:gd name="connsiteX164" fmla="*/ 1999912 w 2669239"/>
              <a:gd name="connsiteY164" fmla="*/ 825442 h 2669239"/>
              <a:gd name="connsiteX165" fmla="*/ 1999912 w 2669239"/>
              <a:gd name="connsiteY165" fmla="*/ 957382 h 2669239"/>
              <a:gd name="connsiteX166" fmla="*/ 2131852 w 2669239"/>
              <a:gd name="connsiteY166" fmla="*/ 957382 h 2669239"/>
              <a:gd name="connsiteX167" fmla="*/ 2131852 w 2669239"/>
              <a:gd name="connsiteY167" fmla="*/ 825442 h 2669239"/>
              <a:gd name="connsiteX168" fmla="*/ 1704441 w 2669239"/>
              <a:gd name="connsiteY168" fmla="*/ 825442 h 2669239"/>
              <a:gd name="connsiteX169" fmla="*/ 1704441 w 2669239"/>
              <a:gd name="connsiteY169" fmla="*/ 957382 h 2669239"/>
              <a:gd name="connsiteX170" fmla="*/ 1836381 w 2669239"/>
              <a:gd name="connsiteY170" fmla="*/ 957382 h 2669239"/>
              <a:gd name="connsiteX171" fmla="*/ 1836381 w 2669239"/>
              <a:gd name="connsiteY171" fmla="*/ 825442 h 2669239"/>
              <a:gd name="connsiteX172" fmla="*/ 1408970 w 2669239"/>
              <a:gd name="connsiteY172" fmla="*/ 825442 h 2669239"/>
              <a:gd name="connsiteX173" fmla="*/ 1408970 w 2669239"/>
              <a:gd name="connsiteY173" fmla="*/ 957382 h 2669239"/>
              <a:gd name="connsiteX174" fmla="*/ 1540910 w 2669239"/>
              <a:gd name="connsiteY174" fmla="*/ 957382 h 2669239"/>
              <a:gd name="connsiteX175" fmla="*/ 1540910 w 2669239"/>
              <a:gd name="connsiteY175" fmla="*/ 825442 h 2669239"/>
              <a:gd name="connsiteX176" fmla="*/ 1113499 w 2669239"/>
              <a:gd name="connsiteY176" fmla="*/ 825442 h 2669239"/>
              <a:gd name="connsiteX177" fmla="*/ 1113499 w 2669239"/>
              <a:gd name="connsiteY177" fmla="*/ 957382 h 2669239"/>
              <a:gd name="connsiteX178" fmla="*/ 1245439 w 2669239"/>
              <a:gd name="connsiteY178" fmla="*/ 957382 h 2669239"/>
              <a:gd name="connsiteX179" fmla="*/ 1245439 w 2669239"/>
              <a:gd name="connsiteY179" fmla="*/ 825442 h 2669239"/>
              <a:gd name="connsiteX180" fmla="*/ 818028 w 2669239"/>
              <a:gd name="connsiteY180" fmla="*/ 825442 h 2669239"/>
              <a:gd name="connsiteX181" fmla="*/ 818028 w 2669239"/>
              <a:gd name="connsiteY181" fmla="*/ 957382 h 2669239"/>
              <a:gd name="connsiteX182" fmla="*/ 949968 w 2669239"/>
              <a:gd name="connsiteY182" fmla="*/ 957382 h 2669239"/>
              <a:gd name="connsiteX183" fmla="*/ 949968 w 2669239"/>
              <a:gd name="connsiteY183" fmla="*/ 825442 h 2669239"/>
              <a:gd name="connsiteX184" fmla="*/ 522557 w 2669239"/>
              <a:gd name="connsiteY184" fmla="*/ 825442 h 2669239"/>
              <a:gd name="connsiteX185" fmla="*/ 522557 w 2669239"/>
              <a:gd name="connsiteY185" fmla="*/ 957382 h 2669239"/>
              <a:gd name="connsiteX186" fmla="*/ 654496 w 2669239"/>
              <a:gd name="connsiteY186" fmla="*/ 957382 h 2669239"/>
              <a:gd name="connsiteX187" fmla="*/ 654496 w 2669239"/>
              <a:gd name="connsiteY187" fmla="*/ 825442 h 2669239"/>
              <a:gd name="connsiteX188" fmla="*/ 227084 w 2669239"/>
              <a:gd name="connsiteY188" fmla="*/ 825442 h 2669239"/>
              <a:gd name="connsiteX189" fmla="*/ 227084 w 2669239"/>
              <a:gd name="connsiteY189" fmla="*/ 957382 h 2669239"/>
              <a:gd name="connsiteX190" fmla="*/ 359025 w 2669239"/>
              <a:gd name="connsiteY190" fmla="*/ 957382 h 2669239"/>
              <a:gd name="connsiteX191" fmla="*/ 359025 w 2669239"/>
              <a:gd name="connsiteY191" fmla="*/ 825442 h 2669239"/>
              <a:gd name="connsiteX192" fmla="*/ 2295383 w 2669239"/>
              <a:gd name="connsiteY192" fmla="*/ 529972 h 2669239"/>
              <a:gd name="connsiteX193" fmla="*/ 2295383 w 2669239"/>
              <a:gd name="connsiteY193" fmla="*/ 661911 h 2669239"/>
              <a:gd name="connsiteX194" fmla="*/ 2427323 w 2669239"/>
              <a:gd name="connsiteY194" fmla="*/ 661911 h 2669239"/>
              <a:gd name="connsiteX195" fmla="*/ 2427323 w 2669239"/>
              <a:gd name="connsiteY195" fmla="*/ 529972 h 2669239"/>
              <a:gd name="connsiteX196" fmla="*/ 1999912 w 2669239"/>
              <a:gd name="connsiteY196" fmla="*/ 529972 h 2669239"/>
              <a:gd name="connsiteX197" fmla="*/ 1999912 w 2669239"/>
              <a:gd name="connsiteY197" fmla="*/ 661911 h 2669239"/>
              <a:gd name="connsiteX198" fmla="*/ 2131852 w 2669239"/>
              <a:gd name="connsiteY198" fmla="*/ 661911 h 2669239"/>
              <a:gd name="connsiteX199" fmla="*/ 2131852 w 2669239"/>
              <a:gd name="connsiteY199" fmla="*/ 529972 h 2669239"/>
              <a:gd name="connsiteX200" fmla="*/ 1704441 w 2669239"/>
              <a:gd name="connsiteY200" fmla="*/ 529972 h 2669239"/>
              <a:gd name="connsiteX201" fmla="*/ 1704441 w 2669239"/>
              <a:gd name="connsiteY201" fmla="*/ 661911 h 2669239"/>
              <a:gd name="connsiteX202" fmla="*/ 1836381 w 2669239"/>
              <a:gd name="connsiteY202" fmla="*/ 661911 h 2669239"/>
              <a:gd name="connsiteX203" fmla="*/ 1836381 w 2669239"/>
              <a:gd name="connsiteY203" fmla="*/ 529972 h 2669239"/>
              <a:gd name="connsiteX204" fmla="*/ 1408970 w 2669239"/>
              <a:gd name="connsiteY204" fmla="*/ 529972 h 2669239"/>
              <a:gd name="connsiteX205" fmla="*/ 1408970 w 2669239"/>
              <a:gd name="connsiteY205" fmla="*/ 661911 h 2669239"/>
              <a:gd name="connsiteX206" fmla="*/ 1540910 w 2669239"/>
              <a:gd name="connsiteY206" fmla="*/ 661911 h 2669239"/>
              <a:gd name="connsiteX207" fmla="*/ 1540910 w 2669239"/>
              <a:gd name="connsiteY207" fmla="*/ 529972 h 2669239"/>
              <a:gd name="connsiteX208" fmla="*/ 1113499 w 2669239"/>
              <a:gd name="connsiteY208" fmla="*/ 529972 h 2669239"/>
              <a:gd name="connsiteX209" fmla="*/ 1113499 w 2669239"/>
              <a:gd name="connsiteY209" fmla="*/ 661911 h 2669239"/>
              <a:gd name="connsiteX210" fmla="*/ 1245439 w 2669239"/>
              <a:gd name="connsiteY210" fmla="*/ 661911 h 2669239"/>
              <a:gd name="connsiteX211" fmla="*/ 1245439 w 2669239"/>
              <a:gd name="connsiteY211" fmla="*/ 529972 h 2669239"/>
              <a:gd name="connsiteX212" fmla="*/ 818028 w 2669239"/>
              <a:gd name="connsiteY212" fmla="*/ 529972 h 2669239"/>
              <a:gd name="connsiteX213" fmla="*/ 818028 w 2669239"/>
              <a:gd name="connsiteY213" fmla="*/ 661911 h 2669239"/>
              <a:gd name="connsiteX214" fmla="*/ 949968 w 2669239"/>
              <a:gd name="connsiteY214" fmla="*/ 661911 h 2669239"/>
              <a:gd name="connsiteX215" fmla="*/ 949968 w 2669239"/>
              <a:gd name="connsiteY215" fmla="*/ 529972 h 2669239"/>
              <a:gd name="connsiteX216" fmla="*/ 522557 w 2669239"/>
              <a:gd name="connsiteY216" fmla="*/ 529972 h 2669239"/>
              <a:gd name="connsiteX217" fmla="*/ 522557 w 2669239"/>
              <a:gd name="connsiteY217" fmla="*/ 661911 h 2669239"/>
              <a:gd name="connsiteX218" fmla="*/ 654496 w 2669239"/>
              <a:gd name="connsiteY218" fmla="*/ 661911 h 2669239"/>
              <a:gd name="connsiteX219" fmla="*/ 654496 w 2669239"/>
              <a:gd name="connsiteY219" fmla="*/ 529972 h 2669239"/>
              <a:gd name="connsiteX220" fmla="*/ 227084 w 2669239"/>
              <a:gd name="connsiteY220" fmla="*/ 529972 h 2669239"/>
              <a:gd name="connsiteX221" fmla="*/ 227084 w 2669239"/>
              <a:gd name="connsiteY221" fmla="*/ 661911 h 2669239"/>
              <a:gd name="connsiteX222" fmla="*/ 359025 w 2669239"/>
              <a:gd name="connsiteY222" fmla="*/ 661911 h 2669239"/>
              <a:gd name="connsiteX223" fmla="*/ 359025 w 2669239"/>
              <a:gd name="connsiteY223" fmla="*/ 529972 h 2669239"/>
              <a:gd name="connsiteX224" fmla="*/ 2295383 w 2669239"/>
              <a:gd name="connsiteY224" fmla="*/ 234500 h 2669239"/>
              <a:gd name="connsiteX225" fmla="*/ 2295383 w 2669239"/>
              <a:gd name="connsiteY225" fmla="*/ 366440 h 2669239"/>
              <a:gd name="connsiteX226" fmla="*/ 2427323 w 2669239"/>
              <a:gd name="connsiteY226" fmla="*/ 366440 h 2669239"/>
              <a:gd name="connsiteX227" fmla="*/ 2427323 w 2669239"/>
              <a:gd name="connsiteY227" fmla="*/ 234500 h 2669239"/>
              <a:gd name="connsiteX228" fmla="*/ 1999912 w 2669239"/>
              <a:gd name="connsiteY228" fmla="*/ 234500 h 2669239"/>
              <a:gd name="connsiteX229" fmla="*/ 1999912 w 2669239"/>
              <a:gd name="connsiteY229" fmla="*/ 366440 h 2669239"/>
              <a:gd name="connsiteX230" fmla="*/ 2131852 w 2669239"/>
              <a:gd name="connsiteY230" fmla="*/ 366440 h 2669239"/>
              <a:gd name="connsiteX231" fmla="*/ 2131852 w 2669239"/>
              <a:gd name="connsiteY231" fmla="*/ 234500 h 2669239"/>
              <a:gd name="connsiteX232" fmla="*/ 1704441 w 2669239"/>
              <a:gd name="connsiteY232" fmla="*/ 234500 h 2669239"/>
              <a:gd name="connsiteX233" fmla="*/ 1704441 w 2669239"/>
              <a:gd name="connsiteY233" fmla="*/ 366440 h 2669239"/>
              <a:gd name="connsiteX234" fmla="*/ 1836381 w 2669239"/>
              <a:gd name="connsiteY234" fmla="*/ 366440 h 2669239"/>
              <a:gd name="connsiteX235" fmla="*/ 1836381 w 2669239"/>
              <a:gd name="connsiteY235" fmla="*/ 234500 h 2669239"/>
              <a:gd name="connsiteX236" fmla="*/ 1408970 w 2669239"/>
              <a:gd name="connsiteY236" fmla="*/ 234500 h 2669239"/>
              <a:gd name="connsiteX237" fmla="*/ 1408970 w 2669239"/>
              <a:gd name="connsiteY237" fmla="*/ 366440 h 2669239"/>
              <a:gd name="connsiteX238" fmla="*/ 1540910 w 2669239"/>
              <a:gd name="connsiteY238" fmla="*/ 366440 h 2669239"/>
              <a:gd name="connsiteX239" fmla="*/ 1540910 w 2669239"/>
              <a:gd name="connsiteY239" fmla="*/ 234500 h 2669239"/>
              <a:gd name="connsiteX240" fmla="*/ 1113499 w 2669239"/>
              <a:gd name="connsiteY240" fmla="*/ 234500 h 2669239"/>
              <a:gd name="connsiteX241" fmla="*/ 1113499 w 2669239"/>
              <a:gd name="connsiteY241" fmla="*/ 366440 h 2669239"/>
              <a:gd name="connsiteX242" fmla="*/ 1245439 w 2669239"/>
              <a:gd name="connsiteY242" fmla="*/ 366440 h 2669239"/>
              <a:gd name="connsiteX243" fmla="*/ 1245439 w 2669239"/>
              <a:gd name="connsiteY243" fmla="*/ 234500 h 2669239"/>
              <a:gd name="connsiteX244" fmla="*/ 818028 w 2669239"/>
              <a:gd name="connsiteY244" fmla="*/ 234500 h 2669239"/>
              <a:gd name="connsiteX245" fmla="*/ 818028 w 2669239"/>
              <a:gd name="connsiteY245" fmla="*/ 366440 h 2669239"/>
              <a:gd name="connsiteX246" fmla="*/ 949968 w 2669239"/>
              <a:gd name="connsiteY246" fmla="*/ 366440 h 2669239"/>
              <a:gd name="connsiteX247" fmla="*/ 949968 w 2669239"/>
              <a:gd name="connsiteY247" fmla="*/ 234500 h 2669239"/>
              <a:gd name="connsiteX248" fmla="*/ 522557 w 2669239"/>
              <a:gd name="connsiteY248" fmla="*/ 234500 h 2669239"/>
              <a:gd name="connsiteX249" fmla="*/ 522557 w 2669239"/>
              <a:gd name="connsiteY249" fmla="*/ 366440 h 2669239"/>
              <a:gd name="connsiteX250" fmla="*/ 654496 w 2669239"/>
              <a:gd name="connsiteY250" fmla="*/ 366440 h 2669239"/>
              <a:gd name="connsiteX251" fmla="*/ 654496 w 2669239"/>
              <a:gd name="connsiteY251" fmla="*/ 234500 h 2669239"/>
              <a:gd name="connsiteX252" fmla="*/ 227084 w 2669239"/>
              <a:gd name="connsiteY252" fmla="*/ 234500 h 2669239"/>
              <a:gd name="connsiteX253" fmla="*/ 227084 w 2669239"/>
              <a:gd name="connsiteY253" fmla="*/ 366440 h 2669239"/>
              <a:gd name="connsiteX254" fmla="*/ 359025 w 2669239"/>
              <a:gd name="connsiteY254" fmla="*/ 366440 h 2669239"/>
              <a:gd name="connsiteX255" fmla="*/ 359025 w 2669239"/>
              <a:gd name="connsiteY255" fmla="*/ 234500 h 2669239"/>
              <a:gd name="connsiteX256" fmla="*/ 63553 w 2669239"/>
              <a:gd name="connsiteY256" fmla="*/ 0 h 2669239"/>
              <a:gd name="connsiteX257" fmla="*/ 227084 w 2669239"/>
              <a:gd name="connsiteY257" fmla="*/ 0 h 2669239"/>
              <a:gd name="connsiteX258" fmla="*/ 227084 w 2669239"/>
              <a:gd name="connsiteY258" fmla="*/ 70969 h 2669239"/>
              <a:gd name="connsiteX259" fmla="*/ 359025 w 2669239"/>
              <a:gd name="connsiteY259" fmla="*/ 70969 h 2669239"/>
              <a:gd name="connsiteX260" fmla="*/ 359025 w 2669239"/>
              <a:gd name="connsiteY260" fmla="*/ 0 h 2669239"/>
              <a:gd name="connsiteX261" fmla="*/ 522557 w 2669239"/>
              <a:gd name="connsiteY261" fmla="*/ 0 h 2669239"/>
              <a:gd name="connsiteX262" fmla="*/ 522557 w 2669239"/>
              <a:gd name="connsiteY262" fmla="*/ 70969 h 2669239"/>
              <a:gd name="connsiteX263" fmla="*/ 654496 w 2669239"/>
              <a:gd name="connsiteY263" fmla="*/ 70969 h 2669239"/>
              <a:gd name="connsiteX264" fmla="*/ 654496 w 2669239"/>
              <a:gd name="connsiteY264" fmla="*/ 0 h 2669239"/>
              <a:gd name="connsiteX265" fmla="*/ 818028 w 2669239"/>
              <a:gd name="connsiteY265" fmla="*/ 0 h 2669239"/>
              <a:gd name="connsiteX266" fmla="*/ 818028 w 2669239"/>
              <a:gd name="connsiteY266" fmla="*/ 70969 h 2669239"/>
              <a:gd name="connsiteX267" fmla="*/ 949968 w 2669239"/>
              <a:gd name="connsiteY267" fmla="*/ 70969 h 2669239"/>
              <a:gd name="connsiteX268" fmla="*/ 949968 w 2669239"/>
              <a:gd name="connsiteY268" fmla="*/ 0 h 2669239"/>
              <a:gd name="connsiteX269" fmla="*/ 1113499 w 2669239"/>
              <a:gd name="connsiteY269" fmla="*/ 0 h 2669239"/>
              <a:gd name="connsiteX270" fmla="*/ 1113499 w 2669239"/>
              <a:gd name="connsiteY270" fmla="*/ 70969 h 2669239"/>
              <a:gd name="connsiteX271" fmla="*/ 1245439 w 2669239"/>
              <a:gd name="connsiteY271" fmla="*/ 70969 h 2669239"/>
              <a:gd name="connsiteX272" fmla="*/ 1245439 w 2669239"/>
              <a:gd name="connsiteY272" fmla="*/ 0 h 2669239"/>
              <a:gd name="connsiteX273" fmla="*/ 1408970 w 2669239"/>
              <a:gd name="connsiteY273" fmla="*/ 0 h 2669239"/>
              <a:gd name="connsiteX274" fmla="*/ 1408970 w 2669239"/>
              <a:gd name="connsiteY274" fmla="*/ 70969 h 2669239"/>
              <a:gd name="connsiteX275" fmla="*/ 1540910 w 2669239"/>
              <a:gd name="connsiteY275" fmla="*/ 70969 h 2669239"/>
              <a:gd name="connsiteX276" fmla="*/ 1540910 w 2669239"/>
              <a:gd name="connsiteY276" fmla="*/ 0 h 2669239"/>
              <a:gd name="connsiteX277" fmla="*/ 1704441 w 2669239"/>
              <a:gd name="connsiteY277" fmla="*/ 0 h 2669239"/>
              <a:gd name="connsiteX278" fmla="*/ 1704441 w 2669239"/>
              <a:gd name="connsiteY278" fmla="*/ 70969 h 2669239"/>
              <a:gd name="connsiteX279" fmla="*/ 1836381 w 2669239"/>
              <a:gd name="connsiteY279" fmla="*/ 70969 h 2669239"/>
              <a:gd name="connsiteX280" fmla="*/ 1836381 w 2669239"/>
              <a:gd name="connsiteY280" fmla="*/ 0 h 2669239"/>
              <a:gd name="connsiteX281" fmla="*/ 1999912 w 2669239"/>
              <a:gd name="connsiteY281" fmla="*/ 0 h 2669239"/>
              <a:gd name="connsiteX282" fmla="*/ 1999912 w 2669239"/>
              <a:gd name="connsiteY282" fmla="*/ 70969 h 2669239"/>
              <a:gd name="connsiteX283" fmla="*/ 2131852 w 2669239"/>
              <a:gd name="connsiteY283" fmla="*/ 70969 h 2669239"/>
              <a:gd name="connsiteX284" fmla="*/ 2131852 w 2669239"/>
              <a:gd name="connsiteY284" fmla="*/ 0 h 2669239"/>
              <a:gd name="connsiteX285" fmla="*/ 2295383 w 2669239"/>
              <a:gd name="connsiteY285" fmla="*/ 0 h 2669239"/>
              <a:gd name="connsiteX286" fmla="*/ 2295383 w 2669239"/>
              <a:gd name="connsiteY286" fmla="*/ 70969 h 2669239"/>
              <a:gd name="connsiteX287" fmla="*/ 2427323 w 2669239"/>
              <a:gd name="connsiteY287" fmla="*/ 70969 h 2669239"/>
              <a:gd name="connsiteX288" fmla="*/ 2427323 w 2669239"/>
              <a:gd name="connsiteY288" fmla="*/ 0 h 2669239"/>
              <a:gd name="connsiteX289" fmla="*/ 2590854 w 2669239"/>
              <a:gd name="connsiteY289" fmla="*/ 0 h 2669239"/>
              <a:gd name="connsiteX290" fmla="*/ 2590854 w 2669239"/>
              <a:gd name="connsiteY290" fmla="*/ 70969 h 2669239"/>
              <a:gd name="connsiteX291" fmla="*/ 2669239 w 2669239"/>
              <a:gd name="connsiteY291" fmla="*/ 70969 h 2669239"/>
              <a:gd name="connsiteX292" fmla="*/ 2669239 w 2669239"/>
              <a:gd name="connsiteY292" fmla="*/ 234500 h 2669239"/>
              <a:gd name="connsiteX293" fmla="*/ 2590854 w 2669239"/>
              <a:gd name="connsiteY293" fmla="*/ 234500 h 2669239"/>
              <a:gd name="connsiteX294" fmla="*/ 2590854 w 2669239"/>
              <a:gd name="connsiteY294" fmla="*/ 366440 h 2669239"/>
              <a:gd name="connsiteX295" fmla="*/ 2669239 w 2669239"/>
              <a:gd name="connsiteY295" fmla="*/ 366440 h 2669239"/>
              <a:gd name="connsiteX296" fmla="*/ 2669239 w 2669239"/>
              <a:gd name="connsiteY296" fmla="*/ 529972 h 2669239"/>
              <a:gd name="connsiteX297" fmla="*/ 2590854 w 2669239"/>
              <a:gd name="connsiteY297" fmla="*/ 529972 h 2669239"/>
              <a:gd name="connsiteX298" fmla="*/ 2590854 w 2669239"/>
              <a:gd name="connsiteY298" fmla="*/ 661911 h 2669239"/>
              <a:gd name="connsiteX299" fmla="*/ 2669239 w 2669239"/>
              <a:gd name="connsiteY299" fmla="*/ 661911 h 2669239"/>
              <a:gd name="connsiteX300" fmla="*/ 2669239 w 2669239"/>
              <a:gd name="connsiteY300" fmla="*/ 825442 h 2669239"/>
              <a:gd name="connsiteX301" fmla="*/ 2590854 w 2669239"/>
              <a:gd name="connsiteY301" fmla="*/ 825442 h 2669239"/>
              <a:gd name="connsiteX302" fmla="*/ 2590854 w 2669239"/>
              <a:gd name="connsiteY302" fmla="*/ 957382 h 2669239"/>
              <a:gd name="connsiteX303" fmla="*/ 2669239 w 2669239"/>
              <a:gd name="connsiteY303" fmla="*/ 957382 h 2669239"/>
              <a:gd name="connsiteX304" fmla="*/ 2669239 w 2669239"/>
              <a:gd name="connsiteY304" fmla="*/ 1120914 h 2669239"/>
              <a:gd name="connsiteX305" fmla="*/ 2590854 w 2669239"/>
              <a:gd name="connsiteY305" fmla="*/ 1120914 h 2669239"/>
              <a:gd name="connsiteX306" fmla="*/ 2590854 w 2669239"/>
              <a:gd name="connsiteY306" fmla="*/ 1252853 h 2669239"/>
              <a:gd name="connsiteX307" fmla="*/ 2669239 w 2669239"/>
              <a:gd name="connsiteY307" fmla="*/ 1252853 h 2669239"/>
              <a:gd name="connsiteX308" fmla="*/ 2669239 w 2669239"/>
              <a:gd name="connsiteY308" fmla="*/ 1416384 h 2669239"/>
              <a:gd name="connsiteX309" fmla="*/ 2590854 w 2669239"/>
              <a:gd name="connsiteY309" fmla="*/ 1416384 h 2669239"/>
              <a:gd name="connsiteX310" fmla="*/ 2590854 w 2669239"/>
              <a:gd name="connsiteY310" fmla="*/ 1548324 h 2669239"/>
              <a:gd name="connsiteX311" fmla="*/ 2669239 w 2669239"/>
              <a:gd name="connsiteY311" fmla="*/ 1548324 h 2669239"/>
              <a:gd name="connsiteX312" fmla="*/ 2669239 w 2669239"/>
              <a:gd name="connsiteY312" fmla="*/ 1711855 h 2669239"/>
              <a:gd name="connsiteX313" fmla="*/ 2590854 w 2669239"/>
              <a:gd name="connsiteY313" fmla="*/ 1711855 h 2669239"/>
              <a:gd name="connsiteX314" fmla="*/ 2590854 w 2669239"/>
              <a:gd name="connsiteY314" fmla="*/ 1843796 h 2669239"/>
              <a:gd name="connsiteX315" fmla="*/ 2669239 w 2669239"/>
              <a:gd name="connsiteY315" fmla="*/ 1843796 h 2669239"/>
              <a:gd name="connsiteX316" fmla="*/ 2669239 w 2669239"/>
              <a:gd name="connsiteY316" fmla="*/ 2007327 h 2669239"/>
              <a:gd name="connsiteX317" fmla="*/ 2590854 w 2669239"/>
              <a:gd name="connsiteY317" fmla="*/ 2007327 h 2669239"/>
              <a:gd name="connsiteX318" fmla="*/ 2590854 w 2669239"/>
              <a:gd name="connsiteY318" fmla="*/ 2139267 h 2669239"/>
              <a:gd name="connsiteX319" fmla="*/ 2669239 w 2669239"/>
              <a:gd name="connsiteY319" fmla="*/ 2139267 h 2669239"/>
              <a:gd name="connsiteX320" fmla="*/ 2669239 w 2669239"/>
              <a:gd name="connsiteY320" fmla="*/ 2302798 h 2669239"/>
              <a:gd name="connsiteX321" fmla="*/ 2590854 w 2669239"/>
              <a:gd name="connsiteY321" fmla="*/ 2302798 h 2669239"/>
              <a:gd name="connsiteX322" fmla="*/ 2590854 w 2669239"/>
              <a:gd name="connsiteY322" fmla="*/ 2434739 h 2669239"/>
              <a:gd name="connsiteX323" fmla="*/ 2669239 w 2669239"/>
              <a:gd name="connsiteY323" fmla="*/ 2434739 h 2669239"/>
              <a:gd name="connsiteX324" fmla="*/ 2669239 w 2669239"/>
              <a:gd name="connsiteY324" fmla="*/ 2598270 h 2669239"/>
              <a:gd name="connsiteX325" fmla="*/ 2590854 w 2669239"/>
              <a:gd name="connsiteY325" fmla="*/ 2598270 h 2669239"/>
              <a:gd name="connsiteX326" fmla="*/ 2590854 w 2669239"/>
              <a:gd name="connsiteY326" fmla="*/ 2669239 h 2669239"/>
              <a:gd name="connsiteX327" fmla="*/ 2427323 w 2669239"/>
              <a:gd name="connsiteY327" fmla="*/ 2669239 h 2669239"/>
              <a:gd name="connsiteX328" fmla="*/ 2427323 w 2669239"/>
              <a:gd name="connsiteY328" fmla="*/ 2598270 h 2669239"/>
              <a:gd name="connsiteX329" fmla="*/ 2295383 w 2669239"/>
              <a:gd name="connsiteY329" fmla="*/ 2598270 h 2669239"/>
              <a:gd name="connsiteX330" fmla="*/ 2295383 w 2669239"/>
              <a:gd name="connsiteY330" fmla="*/ 2669239 h 2669239"/>
              <a:gd name="connsiteX331" fmla="*/ 2131852 w 2669239"/>
              <a:gd name="connsiteY331" fmla="*/ 2669239 h 2669239"/>
              <a:gd name="connsiteX332" fmla="*/ 2131852 w 2669239"/>
              <a:gd name="connsiteY332" fmla="*/ 2598270 h 2669239"/>
              <a:gd name="connsiteX333" fmla="*/ 1999912 w 2669239"/>
              <a:gd name="connsiteY333" fmla="*/ 2598270 h 2669239"/>
              <a:gd name="connsiteX334" fmla="*/ 1999912 w 2669239"/>
              <a:gd name="connsiteY334" fmla="*/ 2669239 h 2669239"/>
              <a:gd name="connsiteX335" fmla="*/ 1836381 w 2669239"/>
              <a:gd name="connsiteY335" fmla="*/ 2669239 h 2669239"/>
              <a:gd name="connsiteX336" fmla="*/ 1836381 w 2669239"/>
              <a:gd name="connsiteY336" fmla="*/ 2598270 h 2669239"/>
              <a:gd name="connsiteX337" fmla="*/ 1704441 w 2669239"/>
              <a:gd name="connsiteY337" fmla="*/ 2598270 h 2669239"/>
              <a:gd name="connsiteX338" fmla="*/ 1704441 w 2669239"/>
              <a:gd name="connsiteY338" fmla="*/ 2669239 h 2669239"/>
              <a:gd name="connsiteX339" fmla="*/ 1540910 w 2669239"/>
              <a:gd name="connsiteY339" fmla="*/ 2669239 h 2669239"/>
              <a:gd name="connsiteX340" fmla="*/ 1540910 w 2669239"/>
              <a:gd name="connsiteY340" fmla="*/ 2598270 h 2669239"/>
              <a:gd name="connsiteX341" fmla="*/ 1408970 w 2669239"/>
              <a:gd name="connsiteY341" fmla="*/ 2598270 h 2669239"/>
              <a:gd name="connsiteX342" fmla="*/ 1408970 w 2669239"/>
              <a:gd name="connsiteY342" fmla="*/ 2669239 h 2669239"/>
              <a:gd name="connsiteX343" fmla="*/ 1245439 w 2669239"/>
              <a:gd name="connsiteY343" fmla="*/ 2669239 h 2669239"/>
              <a:gd name="connsiteX344" fmla="*/ 1245439 w 2669239"/>
              <a:gd name="connsiteY344" fmla="*/ 2598270 h 2669239"/>
              <a:gd name="connsiteX345" fmla="*/ 1113499 w 2669239"/>
              <a:gd name="connsiteY345" fmla="*/ 2598270 h 2669239"/>
              <a:gd name="connsiteX346" fmla="*/ 1113499 w 2669239"/>
              <a:gd name="connsiteY346" fmla="*/ 2669239 h 2669239"/>
              <a:gd name="connsiteX347" fmla="*/ 949968 w 2669239"/>
              <a:gd name="connsiteY347" fmla="*/ 2669239 h 2669239"/>
              <a:gd name="connsiteX348" fmla="*/ 949968 w 2669239"/>
              <a:gd name="connsiteY348" fmla="*/ 2598270 h 2669239"/>
              <a:gd name="connsiteX349" fmla="*/ 818028 w 2669239"/>
              <a:gd name="connsiteY349" fmla="*/ 2598270 h 2669239"/>
              <a:gd name="connsiteX350" fmla="*/ 818028 w 2669239"/>
              <a:gd name="connsiteY350" fmla="*/ 2669239 h 2669239"/>
              <a:gd name="connsiteX351" fmla="*/ 654496 w 2669239"/>
              <a:gd name="connsiteY351" fmla="*/ 2669239 h 2669239"/>
              <a:gd name="connsiteX352" fmla="*/ 654496 w 2669239"/>
              <a:gd name="connsiteY352" fmla="*/ 2598270 h 2669239"/>
              <a:gd name="connsiteX353" fmla="*/ 522557 w 2669239"/>
              <a:gd name="connsiteY353" fmla="*/ 2598270 h 2669239"/>
              <a:gd name="connsiteX354" fmla="*/ 522557 w 2669239"/>
              <a:gd name="connsiteY354" fmla="*/ 2669239 h 2669239"/>
              <a:gd name="connsiteX355" fmla="*/ 359025 w 2669239"/>
              <a:gd name="connsiteY355" fmla="*/ 2669239 h 2669239"/>
              <a:gd name="connsiteX356" fmla="*/ 359025 w 2669239"/>
              <a:gd name="connsiteY356" fmla="*/ 2598270 h 2669239"/>
              <a:gd name="connsiteX357" fmla="*/ 227084 w 2669239"/>
              <a:gd name="connsiteY357" fmla="*/ 2598270 h 2669239"/>
              <a:gd name="connsiteX358" fmla="*/ 227084 w 2669239"/>
              <a:gd name="connsiteY358" fmla="*/ 2669239 h 2669239"/>
              <a:gd name="connsiteX359" fmla="*/ 63553 w 2669239"/>
              <a:gd name="connsiteY359" fmla="*/ 2669239 h 2669239"/>
              <a:gd name="connsiteX360" fmla="*/ 63553 w 2669239"/>
              <a:gd name="connsiteY360" fmla="*/ 2598270 h 2669239"/>
              <a:gd name="connsiteX361" fmla="*/ 0 w 2669239"/>
              <a:gd name="connsiteY361" fmla="*/ 2598270 h 2669239"/>
              <a:gd name="connsiteX362" fmla="*/ 0 w 2669239"/>
              <a:gd name="connsiteY362" fmla="*/ 2434739 h 2669239"/>
              <a:gd name="connsiteX363" fmla="*/ 63553 w 2669239"/>
              <a:gd name="connsiteY363" fmla="*/ 2434739 h 2669239"/>
              <a:gd name="connsiteX364" fmla="*/ 63553 w 2669239"/>
              <a:gd name="connsiteY364" fmla="*/ 2302798 h 2669239"/>
              <a:gd name="connsiteX365" fmla="*/ 0 w 2669239"/>
              <a:gd name="connsiteY365" fmla="*/ 2302798 h 2669239"/>
              <a:gd name="connsiteX366" fmla="*/ 0 w 2669239"/>
              <a:gd name="connsiteY366" fmla="*/ 2139267 h 2669239"/>
              <a:gd name="connsiteX367" fmla="*/ 63553 w 2669239"/>
              <a:gd name="connsiteY367" fmla="*/ 2139267 h 2669239"/>
              <a:gd name="connsiteX368" fmla="*/ 63553 w 2669239"/>
              <a:gd name="connsiteY368" fmla="*/ 2007327 h 2669239"/>
              <a:gd name="connsiteX369" fmla="*/ 0 w 2669239"/>
              <a:gd name="connsiteY369" fmla="*/ 2007327 h 2669239"/>
              <a:gd name="connsiteX370" fmla="*/ 0 w 2669239"/>
              <a:gd name="connsiteY370" fmla="*/ 1843796 h 2669239"/>
              <a:gd name="connsiteX371" fmla="*/ 63553 w 2669239"/>
              <a:gd name="connsiteY371" fmla="*/ 1843796 h 2669239"/>
              <a:gd name="connsiteX372" fmla="*/ 63553 w 2669239"/>
              <a:gd name="connsiteY372" fmla="*/ 1711855 h 2669239"/>
              <a:gd name="connsiteX373" fmla="*/ 0 w 2669239"/>
              <a:gd name="connsiteY373" fmla="*/ 1711855 h 2669239"/>
              <a:gd name="connsiteX374" fmla="*/ 0 w 2669239"/>
              <a:gd name="connsiteY374" fmla="*/ 1548324 h 2669239"/>
              <a:gd name="connsiteX375" fmla="*/ 63553 w 2669239"/>
              <a:gd name="connsiteY375" fmla="*/ 1548324 h 2669239"/>
              <a:gd name="connsiteX376" fmla="*/ 63553 w 2669239"/>
              <a:gd name="connsiteY376" fmla="*/ 1416384 h 2669239"/>
              <a:gd name="connsiteX377" fmla="*/ 0 w 2669239"/>
              <a:gd name="connsiteY377" fmla="*/ 1416384 h 2669239"/>
              <a:gd name="connsiteX378" fmla="*/ 0 w 2669239"/>
              <a:gd name="connsiteY378" fmla="*/ 1252853 h 2669239"/>
              <a:gd name="connsiteX379" fmla="*/ 63553 w 2669239"/>
              <a:gd name="connsiteY379" fmla="*/ 1252853 h 2669239"/>
              <a:gd name="connsiteX380" fmla="*/ 63553 w 2669239"/>
              <a:gd name="connsiteY380" fmla="*/ 1120914 h 2669239"/>
              <a:gd name="connsiteX381" fmla="*/ 0 w 2669239"/>
              <a:gd name="connsiteY381" fmla="*/ 1120914 h 2669239"/>
              <a:gd name="connsiteX382" fmla="*/ 0 w 2669239"/>
              <a:gd name="connsiteY382" fmla="*/ 957382 h 2669239"/>
              <a:gd name="connsiteX383" fmla="*/ 63553 w 2669239"/>
              <a:gd name="connsiteY383" fmla="*/ 957382 h 2669239"/>
              <a:gd name="connsiteX384" fmla="*/ 63553 w 2669239"/>
              <a:gd name="connsiteY384" fmla="*/ 825442 h 2669239"/>
              <a:gd name="connsiteX385" fmla="*/ 0 w 2669239"/>
              <a:gd name="connsiteY385" fmla="*/ 825442 h 2669239"/>
              <a:gd name="connsiteX386" fmla="*/ 0 w 2669239"/>
              <a:gd name="connsiteY386" fmla="*/ 661911 h 2669239"/>
              <a:gd name="connsiteX387" fmla="*/ 63553 w 2669239"/>
              <a:gd name="connsiteY387" fmla="*/ 661911 h 2669239"/>
              <a:gd name="connsiteX388" fmla="*/ 63553 w 2669239"/>
              <a:gd name="connsiteY388" fmla="*/ 529972 h 2669239"/>
              <a:gd name="connsiteX389" fmla="*/ 0 w 2669239"/>
              <a:gd name="connsiteY389" fmla="*/ 529972 h 2669239"/>
              <a:gd name="connsiteX390" fmla="*/ 0 w 2669239"/>
              <a:gd name="connsiteY390" fmla="*/ 366440 h 2669239"/>
              <a:gd name="connsiteX391" fmla="*/ 63553 w 2669239"/>
              <a:gd name="connsiteY391" fmla="*/ 366440 h 2669239"/>
              <a:gd name="connsiteX392" fmla="*/ 63553 w 2669239"/>
              <a:gd name="connsiteY392" fmla="*/ 234500 h 2669239"/>
              <a:gd name="connsiteX393" fmla="*/ 0 w 2669239"/>
              <a:gd name="connsiteY393" fmla="*/ 234500 h 2669239"/>
              <a:gd name="connsiteX394" fmla="*/ 0 w 2669239"/>
              <a:gd name="connsiteY394" fmla="*/ 70969 h 2669239"/>
              <a:gd name="connsiteX395" fmla="*/ 63553 w 2669239"/>
              <a:gd name="connsiteY395" fmla="*/ 70969 h 266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</a:cxnLst>
            <a:rect l="l" t="t" r="r" b="b"/>
            <a:pathLst>
              <a:path w="2669239" h="2669239">
                <a:moveTo>
                  <a:pt x="2295383" y="2302798"/>
                </a:moveTo>
                <a:lnTo>
                  <a:pt x="2295383" y="2434739"/>
                </a:lnTo>
                <a:lnTo>
                  <a:pt x="2427323" y="2434739"/>
                </a:lnTo>
                <a:lnTo>
                  <a:pt x="2427323" y="2302798"/>
                </a:lnTo>
                <a:close/>
                <a:moveTo>
                  <a:pt x="1999912" y="2302798"/>
                </a:moveTo>
                <a:lnTo>
                  <a:pt x="1999912" y="2434739"/>
                </a:lnTo>
                <a:lnTo>
                  <a:pt x="2131852" y="2434739"/>
                </a:lnTo>
                <a:lnTo>
                  <a:pt x="2131852" y="2302798"/>
                </a:lnTo>
                <a:close/>
                <a:moveTo>
                  <a:pt x="1704441" y="2302798"/>
                </a:moveTo>
                <a:lnTo>
                  <a:pt x="1704441" y="2434739"/>
                </a:lnTo>
                <a:lnTo>
                  <a:pt x="1836381" y="2434739"/>
                </a:lnTo>
                <a:lnTo>
                  <a:pt x="1836381" y="2302798"/>
                </a:lnTo>
                <a:close/>
                <a:moveTo>
                  <a:pt x="1408970" y="2302798"/>
                </a:moveTo>
                <a:lnTo>
                  <a:pt x="1408970" y="2434739"/>
                </a:lnTo>
                <a:lnTo>
                  <a:pt x="1540910" y="2434739"/>
                </a:lnTo>
                <a:lnTo>
                  <a:pt x="1540910" y="2302798"/>
                </a:lnTo>
                <a:close/>
                <a:moveTo>
                  <a:pt x="1113499" y="2302798"/>
                </a:moveTo>
                <a:lnTo>
                  <a:pt x="1113499" y="2434739"/>
                </a:lnTo>
                <a:lnTo>
                  <a:pt x="1245439" y="2434739"/>
                </a:lnTo>
                <a:lnTo>
                  <a:pt x="1245439" y="2302798"/>
                </a:lnTo>
                <a:close/>
                <a:moveTo>
                  <a:pt x="818028" y="2302798"/>
                </a:moveTo>
                <a:lnTo>
                  <a:pt x="818028" y="2434739"/>
                </a:lnTo>
                <a:lnTo>
                  <a:pt x="949968" y="2434739"/>
                </a:lnTo>
                <a:lnTo>
                  <a:pt x="949968" y="2302798"/>
                </a:lnTo>
                <a:close/>
                <a:moveTo>
                  <a:pt x="522557" y="2302798"/>
                </a:moveTo>
                <a:lnTo>
                  <a:pt x="522557" y="2434739"/>
                </a:lnTo>
                <a:lnTo>
                  <a:pt x="654496" y="2434739"/>
                </a:lnTo>
                <a:lnTo>
                  <a:pt x="654496" y="2302798"/>
                </a:lnTo>
                <a:close/>
                <a:moveTo>
                  <a:pt x="227084" y="2302798"/>
                </a:moveTo>
                <a:lnTo>
                  <a:pt x="227084" y="2434739"/>
                </a:lnTo>
                <a:lnTo>
                  <a:pt x="359025" y="2434739"/>
                </a:lnTo>
                <a:lnTo>
                  <a:pt x="359025" y="2302798"/>
                </a:lnTo>
                <a:close/>
                <a:moveTo>
                  <a:pt x="2295383" y="2007327"/>
                </a:moveTo>
                <a:lnTo>
                  <a:pt x="2295383" y="2139267"/>
                </a:lnTo>
                <a:lnTo>
                  <a:pt x="2427323" y="2139267"/>
                </a:lnTo>
                <a:lnTo>
                  <a:pt x="2427323" y="2007327"/>
                </a:lnTo>
                <a:close/>
                <a:moveTo>
                  <a:pt x="1999912" y="2007327"/>
                </a:moveTo>
                <a:lnTo>
                  <a:pt x="1999912" y="2139267"/>
                </a:lnTo>
                <a:lnTo>
                  <a:pt x="2131852" y="2139267"/>
                </a:lnTo>
                <a:lnTo>
                  <a:pt x="2131852" y="2007327"/>
                </a:lnTo>
                <a:close/>
                <a:moveTo>
                  <a:pt x="1704441" y="2007327"/>
                </a:moveTo>
                <a:lnTo>
                  <a:pt x="1704441" y="2139267"/>
                </a:lnTo>
                <a:lnTo>
                  <a:pt x="1836381" y="2139267"/>
                </a:lnTo>
                <a:lnTo>
                  <a:pt x="1836381" y="2007327"/>
                </a:lnTo>
                <a:close/>
                <a:moveTo>
                  <a:pt x="1408970" y="2007327"/>
                </a:moveTo>
                <a:lnTo>
                  <a:pt x="1408970" y="2139267"/>
                </a:lnTo>
                <a:lnTo>
                  <a:pt x="1540910" y="2139267"/>
                </a:lnTo>
                <a:lnTo>
                  <a:pt x="1540910" y="2007327"/>
                </a:lnTo>
                <a:close/>
                <a:moveTo>
                  <a:pt x="1113499" y="2007327"/>
                </a:moveTo>
                <a:lnTo>
                  <a:pt x="1113499" y="2139267"/>
                </a:lnTo>
                <a:lnTo>
                  <a:pt x="1245439" y="2139267"/>
                </a:lnTo>
                <a:lnTo>
                  <a:pt x="1245439" y="2007327"/>
                </a:lnTo>
                <a:close/>
                <a:moveTo>
                  <a:pt x="818028" y="2007327"/>
                </a:moveTo>
                <a:lnTo>
                  <a:pt x="818028" y="2139267"/>
                </a:lnTo>
                <a:lnTo>
                  <a:pt x="949968" y="2139267"/>
                </a:lnTo>
                <a:lnTo>
                  <a:pt x="949968" y="2007327"/>
                </a:lnTo>
                <a:close/>
                <a:moveTo>
                  <a:pt x="522557" y="2007327"/>
                </a:moveTo>
                <a:lnTo>
                  <a:pt x="522557" y="2139267"/>
                </a:lnTo>
                <a:lnTo>
                  <a:pt x="654496" y="2139267"/>
                </a:lnTo>
                <a:lnTo>
                  <a:pt x="654496" y="2007327"/>
                </a:lnTo>
                <a:close/>
                <a:moveTo>
                  <a:pt x="227084" y="2007327"/>
                </a:moveTo>
                <a:lnTo>
                  <a:pt x="227084" y="2139267"/>
                </a:lnTo>
                <a:lnTo>
                  <a:pt x="359025" y="2139267"/>
                </a:lnTo>
                <a:lnTo>
                  <a:pt x="359025" y="2007327"/>
                </a:lnTo>
                <a:close/>
                <a:moveTo>
                  <a:pt x="2295383" y="1711855"/>
                </a:moveTo>
                <a:lnTo>
                  <a:pt x="2295383" y="1843796"/>
                </a:lnTo>
                <a:lnTo>
                  <a:pt x="2427323" y="1843796"/>
                </a:lnTo>
                <a:lnTo>
                  <a:pt x="2427323" y="1711855"/>
                </a:lnTo>
                <a:close/>
                <a:moveTo>
                  <a:pt x="1999912" y="1711855"/>
                </a:moveTo>
                <a:lnTo>
                  <a:pt x="1999912" y="1843796"/>
                </a:lnTo>
                <a:lnTo>
                  <a:pt x="2131852" y="1843796"/>
                </a:lnTo>
                <a:lnTo>
                  <a:pt x="2131852" y="1711855"/>
                </a:lnTo>
                <a:close/>
                <a:moveTo>
                  <a:pt x="1704441" y="1711855"/>
                </a:moveTo>
                <a:lnTo>
                  <a:pt x="1704441" y="1843796"/>
                </a:lnTo>
                <a:lnTo>
                  <a:pt x="1836381" y="1843796"/>
                </a:lnTo>
                <a:lnTo>
                  <a:pt x="1836381" y="1711855"/>
                </a:lnTo>
                <a:close/>
                <a:moveTo>
                  <a:pt x="1408970" y="1711855"/>
                </a:moveTo>
                <a:lnTo>
                  <a:pt x="1408970" y="1843796"/>
                </a:lnTo>
                <a:lnTo>
                  <a:pt x="1540910" y="1843796"/>
                </a:lnTo>
                <a:lnTo>
                  <a:pt x="1540910" y="1711855"/>
                </a:lnTo>
                <a:close/>
                <a:moveTo>
                  <a:pt x="1113499" y="1711855"/>
                </a:moveTo>
                <a:lnTo>
                  <a:pt x="1113499" y="1843796"/>
                </a:lnTo>
                <a:lnTo>
                  <a:pt x="1245439" y="1843796"/>
                </a:lnTo>
                <a:lnTo>
                  <a:pt x="1245439" y="1711855"/>
                </a:lnTo>
                <a:close/>
                <a:moveTo>
                  <a:pt x="818028" y="1711855"/>
                </a:moveTo>
                <a:lnTo>
                  <a:pt x="818028" y="1843796"/>
                </a:lnTo>
                <a:lnTo>
                  <a:pt x="949968" y="1843796"/>
                </a:lnTo>
                <a:lnTo>
                  <a:pt x="949968" y="1711855"/>
                </a:lnTo>
                <a:close/>
                <a:moveTo>
                  <a:pt x="522557" y="1711855"/>
                </a:moveTo>
                <a:lnTo>
                  <a:pt x="522557" y="1843796"/>
                </a:lnTo>
                <a:lnTo>
                  <a:pt x="654496" y="1843796"/>
                </a:lnTo>
                <a:lnTo>
                  <a:pt x="654496" y="1711855"/>
                </a:lnTo>
                <a:close/>
                <a:moveTo>
                  <a:pt x="227084" y="1711855"/>
                </a:moveTo>
                <a:lnTo>
                  <a:pt x="227084" y="1843796"/>
                </a:lnTo>
                <a:lnTo>
                  <a:pt x="359025" y="1843796"/>
                </a:lnTo>
                <a:lnTo>
                  <a:pt x="359025" y="1711855"/>
                </a:lnTo>
                <a:close/>
                <a:moveTo>
                  <a:pt x="2295383" y="1416384"/>
                </a:moveTo>
                <a:lnTo>
                  <a:pt x="2295383" y="1548324"/>
                </a:lnTo>
                <a:lnTo>
                  <a:pt x="2427323" y="1548324"/>
                </a:lnTo>
                <a:lnTo>
                  <a:pt x="2427323" y="1416384"/>
                </a:lnTo>
                <a:close/>
                <a:moveTo>
                  <a:pt x="1999912" y="1416384"/>
                </a:moveTo>
                <a:lnTo>
                  <a:pt x="1999912" y="1548324"/>
                </a:lnTo>
                <a:lnTo>
                  <a:pt x="2131852" y="1548324"/>
                </a:lnTo>
                <a:lnTo>
                  <a:pt x="2131852" y="1416384"/>
                </a:lnTo>
                <a:close/>
                <a:moveTo>
                  <a:pt x="1704441" y="1416384"/>
                </a:moveTo>
                <a:lnTo>
                  <a:pt x="1704441" y="1548324"/>
                </a:lnTo>
                <a:lnTo>
                  <a:pt x="1836381" y="1548324"/>
                </a:lnTo>
                <a:lnTo>
                  <a:pt x="1836381" y="1416384"/>
                </a:lnTo>
                <a:close/>
                <a:moveTo>
                  <a:pt x="1408970" y="1416384"/>
                </a:moveTo>
                <a:lnTo>
                  <a:pt x="1408970" y="1548324"/>
                </a:lnTo>
                <a:lnTo>
                  <a:pt x="1540910" y="1548324"/>
                </a:lnTo>
                <a:lnTo>
                  <a:pt x="1540910" y="1416384"/>
                </a:lnTo>
                <a:close/>
                <a:moveTo>
                  <a:pt x="1113499" y="1416384"/>
                </a:moveTo>
                <a:lnTo>
                  <a:pt x="1113499" y="1548324"/>
                </a:lnTo>
                <a:lnTo>
                  <a:pt x="1245439" y="1548324"/>
                </a:lnTo>
                <a:lnTo>
                  <a:pt x="1245439" y="1416384"/>
                </a:lnTo>
                <a:close/>
                <a:moveTo>
                  <a:pt x="818028" y="1416384"/>
                </a:moveTo>
                <a:lnTo>
                  <a:pt x="818028" y="1548324"/>
                </a:lnTo>
                <a:lnTo>
                  <a:pt x="949968" y="1548324"/>
                </a:lnTo>
                <a:lnTo>
                  <a:pt x="949968" y="1416384"/>
                </a:lnTo>
                <a:close/>
                <a:moveTo>
                  <a:pt x="522557" y="1416384"/>
                </a:moveTo>
                <a:lnTo>
                  <a:pt x="522557" y="1548324"/>
                </a:lnTo>
                <a:lnTo>
                  <a:pt x="654496" y="1548324"/>
                </a:lnTo>
                <a:lnTo>
                  <a:pt x="654496" y="1416384"/>
                </a:lnTo>
                <a:close/>
                <a:moveTo>
                  <a:pt x="227084" y="1416384"/>
                </a:moveTo>
                <a:lnTo>
                  <a:pt x="227084" y="1548324"/>
                </a:lnTo>
                <a:lnTo>
                  <a:pt x="359025" y="1548324"/>
                </a:lnTo>
                <a:lnTo>
                  <a:pt x="359025" y="1416384"/>
                </a:lnTo>
                <a:close/>
                <a:moveTo>
                  <a:pt x="2295383" y="1120914"/>
                </a:moveTo>
                <a:lnTo>
                  <a:pt x="2295383" y="1252853"/>
                </a:lnTo>
                <a:lnTo>
                  <a:pt x="2427323" y="1252853"/>
                </a:lnTo>
                <a:lnTo>
                  <a:pt x="2427323" y="1120914"/>
                </a:lnTo>
                <a:close/>
                <a:moveTo>
                  <a:pt x="1999912" y="1120914"/>
                </a:moveTo>
                <a:lnTo>
                  <a:pt x="1999912" y="1252853"/>
                </a:lnTo>
                <a:lnTo>
                  <a:pt x="2131852" y="1252853"/>
                </a:lnTo>
                <a:lnTo>
                  <a:pt x="2131852" y="1120914"/>
                </a:lnTo>
                <a:close/>
                <a:moveTo>
                  <a:pt x="1704441" y="1120914"/>
                </a:moveTo>
                <a:lnTo>
                  <a:pt x="1704441" y="1252853"/>
                </a:lnTo>
                <a:lnTo>
                  <a:pt x="1836381" y="1252853"/>
                </a:lnTo>
                <a:lnTo>
                  <a:pt x="1836381" y="1120914"/>
                </a:lnTo>
                <a:close/>
                <a:moveTo>
                  <a:pt x="1408970" y="1120914"/>
                </a:moveTo>
                <a:lnTo>
                  <a:pt x="1408970" y="1252853"/>
                </a:lnTo>
                <a:lnTo>
                  <a:pt x="1540910" y="1252853"/>
                </a:lnTo>
                <a:lnTo>
                  <a:pt x="1540910" y="1120914"/>
                </a:lnTo>
                <a:close/>
                <a:moveTo>
                  <a:pt x="1113499" y="1120914"/>
                </a:moveTo>
                <a:lnTo>
                  <a:pt x="1113499" y="1252853"/>
                </a:lnTo>
                <a:lnTo>
                  <a:pt x="1245439" y="1252853"/>
                </a:lnTo>
                <a:lnTo>
                  <a:pt x="1245439" y="1120914"/>
                </a:lnTo>
                <a:close/>
                <a:moveTo>
                  <a:pt x="818028" y="1120914"/>
                </a:moveTo>
                <a:lnTo>
                  <a:pt x="818028" y="1252853"/>
                </a:lnTo>
                <a:lnTo>
                  <a:pt x="949968" y="1252853"/>
                </a:lnTo>
                <a:lnTo>
                  <a:pt x="949968" y="1120914"/>
                </a:lnTo>
                <a:close/>
                <a:moveTo>
                  <a:pt x="522557" y="1120914"/>
                </a:moveTo>
                <a:lnTo>
                  <a:pt x="522557" y="1252853"/>
                </a:lnTo>
                <a:lnTo>
                  <a:pt x="654496" y="1252853"/>
                </a:lnTo>
                <a:lnTo>
                  <a:pt x="654496" y="1120914"/>
                </a:lnTo>
                <a:close/>
                <a:moveTo>
                  <a:pt x="227084" y="1120914"/>
                </a:moveTo>
                <a:lnTo>
                  <a:pt x="227084" y="1252853"/>
                </a:lnTo>
                <a:lnTo>
                  <a:pt x="359025" y="1252853"/>
                </a:lnTo>
                <a:lnTo>
                  <a:pt x="359025" y="1120914"/>
                </a:lnTo>
                <a:close/>
                <a:moveTo>
                  <a:pt x="2295383" y="825442"/>
                </a:moveTo>
                <a:lnTo>
                  <a:pt x="2295383" y="957382"/>
                </a:lnTo>
                <a:lnTo>
                  <a:pt x="2427323" y="957382"/>
                </a:lnTo>
                <a:lnTo>
                  <a:pt x="2427323" y="825442"/>
                </a:lnTo>
                <a:close/>
                <a:moveTo>
                  <a:pt x="1999912" y="825442"/>
                </a:moveTo>
                <a:lnTo>
                  <a:pt x="1999912" y="957382"/>
                </a:lnTo>
                <a:lnTo>
                  <a:pt x="2131852" y="957382"/>
                </a:lnTo>
                <a:lnTo>
                  <a:pt x="2131852" y="825442"/>
                </a:lnTo>
                <a:close/>
                <a:moveTo>
                  <a:pt x="1704441" y="825442"/>
                </a:moveTo>
                <a:lnTo>
                  <a:pt x="1704441" y="957382"/>
                </a:lnTo>
                <a:lnTo>
                  <a:pt x="1836381" y="957382"/>
                </a:lnTo>
                <a:lnTo>
                  <a:pt x="1836381" y="825442"/>
                </a:lnTo>
                <a:close/>
                <a:moveTo>
                  <a:pt x="1408970" y="825442"/>
                </a:moveTo>
                <a:lnTo>
                  <a:pt x="1408970" y="957382"/>
                </a:lnTo>
                <a:lnTo>
                  <a:pt x="1540910" y="957382"/>
                </a:lnTo>
                <a:lnTo>
                  <a:pt x="1540910" y="825442"/>
                </a:lnTo>
                <a:close/>
                <a:moveTo>
                  <a:pt x="1113499" y="825442"/>
                </a:moveTo>
                <a:lnTo>
                  <a:pt x="1113499" y="957382"/>
                </a:lnTo>
                <a:lnTo>
                  <a:pt x="1245439" y="957382"/>
                </a:lnTo>
                <a:lnTo>
                  <a:pt x="1245439" y="825442"/>
                </a:lnTo>
                <a:close/>
                <a:moveTo>
                  <a:pt x="818028" y="825442"/>
                </a:moveTo>
                <a:lnTo>
                  <a:pt x="818028" y="957382"/>
                </a:lnTo>
                <a:lnTo>
                  <a:pt x="949968" y="957382"/>
                </a:lnTo>
                <a:lnTo>
                  <a:pt x="949968" y="825442"/>
                </a:lnTo>
                <a:close/>
                <a:moveTo>
                  <a:pt x="522557" y="825442"/>
                </a:moveTo>
                <a:lnTo>
                  <a:pt x="522557" y="957382"/>
                </a:lnTo>
                <a:lnTo>
                  <a:pt x="654496" y="957382"/>
                </a:lnTo>
                <a:lnTo>
                  <a:pt x="654496" y="825442"/>
                </a:lnTo>
                <a:close/>
                <a:moveTo>
                  <a:pt x="227084" y="825442"/>
                </a:moveTo>
                <a:lnTo>
                  <a:pt x="227084" y="957382"/>
                </a:lnTo>
                <a:lnTo>
                  <a:pt x="359025" y="957382"/>
                </a:lnTo>
                <a:lnTo>
                  <a:pt x="359025" y="825442"/>
                </a:lnTo>
                <a:close/>
                <a:moveTo>
                  <a:pt x="2295383" y="529972"/>
                </a:moveTo>
                <a:lnTo>
                  <a:pt x="2295383" y="661911"/>
                </a:lnTo>
                <a:lnTo>
                  <a:pt x="2427323" y="661911"/>
                </a:lnTo>
                <a:lnTo>
                  <a:pt x="2427323" y="529972"/>
                </a:lnTo>
                <a:close/>
                <a:moveTo>
                  <a:pt x="1999912" y="529972"/>
                </a:moveTo>
                <a:lnTo>
                  <a:pt x="1999912" y="661911"/>
                </a:lnTo>
                <a:lnTo>
                  <a:pt x="2131852" y="661911"/>
                </a:lnTo>
                <a:lnTo>
                  <a:pt x="2131852" y="529972"/>
                </a:lnTo>
                <a:close/>
                <a:moveTo>
                  <a:pt x="1704441" y="529972"/>
                </a:moveTo>
                <a:lnTo>
                  <a:pt x="1704441" y="661911"/>
                </a:lnTo>
                <a:lnTo>
                  <a:pt x="1836381" y="661911"/>
                </a:lnTo>
                <a:lnTo>
                  <a:pt x="1836381" y="529972"/>
                </a:lnTo>
                <a:close/>
                <a:moveTo>
                  <a:pt x="1408970" y="529972"/>
                </a:moveTo>
                <a:lnTo>
                  <a:pt x="1408970" y="661911"/>
                </a:lnTo>
                <a:lnTo>
                  <a:pt x="1540910" y="661911"/>
                </a:lnTo>
                <a:lnTo>
                  <a:pt x="1540910" y="529972"/>
                </a:lnTo>
                <a:close/>
                <a:moveTo>
                  <a:pt x="1113499" y="529972"/>
                </a:moveTo>
                <a:lnTo>
                  <a:pt x="1113499" y="661911"/>
                </a:lnTo>
                <a:lnTo>
                  <a:pt x="1245439" y="661911"/>
                </a:lnTo>
                <a:lnTo>
                  <a:pt x="1245439" y="529972"/>
                </a:lnTo>
                <a:close/>
                <a:moveTo>
                  <a:pt x="818028" y="529972"/>
                </a:moveTo>
                <a:lnTo>
                  <a:pt x="818028" y="661911"/>
                </a:lnTo>
                <a:lnTo>
                  <a:pt x="949968" y="661911"/>
                </a:lnTo>
                <a:lnTo>
                  <a:pt x="949968" y="529972"/>
                </a:lnTo>
                <a:close/>
                <a:moveTo>
                  <a:pt x="522557" y="529972"/>
                </a:moveTo>
                <a:lnTo>
                  <a:pt x="522557" y="661911"/>
                </a:lnTo>
                <a:lnTo>
                  <a:pt x="654496" y="661911"/>
                </a:lnTo>
                <a:lnTo>
                  <a:pt x="654496" y="529972"/>
                </a:lnTo>
                <a:close/>
                <a:moveTo>
                  <a:pt x="227084" y="529972"/>
                </a:moveTo>
                <a:lnTo>
                  <a:pt x="227084" y="661911"/>
                </a:lnTo>
                <a:lnTo>
                  <a:pt x="359025" y="661911"/>
                </a:lnTo>
                <a:lnTo>
                  <a:pt x="359025" y="529972"/>
                </a:lnTo>
                <a:close/>
                <a:moveTo>
                  <a:pt x="2295383" y="234500"/>
                </a:moveTo>
                <a:lnTo>
                  <a:pt x="2295383" y="366440"/>
                </a:lnTo>
                <a:lnTo>
                  <a:pt x="2427323" y="366440"/>
                </a:lnTo>
                <a:lnTo>
                  <a:pt x="2427323" y="234500"/>
                </a:lnTo>
                <a:close/>
                <a:moveTo>
                  <a:pt x="1999912" y="234500"/>
                </a:moveTo>
                <a:lnTo>
                  <a:pt x="1999912" y="366440"/>
                </a:lnTo>
                <a:lnTo>
                  <a:pt x="2131852" y="366440"/>
                </a:lnTo>
                <a:lnTo>
                  <a:pt x="2131852" y="234500"/>
                </a:lnTo>
                <a:close/>
                <a:moveTo>
                  <a:pt x="1704441" y="234500"/>
                </a:moveTo>
                <a:lnTo>
                  <a:pt x="1704441" y="366440"/>
                </a:lnTo>
                <a:lnTo>
                  <a:pt x="1836381" y="366440"/>
                </a:lnTo>
                <a:lnTo>
                  <a:pt x="1836381" y="234500"/>
                </a:lnTo>
                <a:close/>
                <a:moveTo>
                  <a:pt x="1408970" y="234500"/>
                </a:moveTo>
                <a:lnTo>
                  <a:pt x="1408970" y="366440"/>
                </a:lnTo>
                <a:lnTo>
                  <a:pt x="1540910" y="366440"/>
                </a:lnTo>
                <a:lnTo>
                  <a:pt x="1540910" y="234500"/>
                </a:lnTo>
                <a:close/>
                <a:moveTo>
                  <a:pt x="1113499" y="234500"/>
                </a:moveTo>
                <a:lnTo>
                  <a:pt x="1113499" y="366440"/>
                </a:lnTo>
                <a:lnTo>
                  <a:pt x="1245439" y="366440"/>
                </a:lnTo>
                <a:lnTo>
                  <a:pt x="1245439" y="234500"/>
                </a:lnTo>
                <a:close/>
                <a:moveTo>
                  <a:pt x="818028" y="234500"/>
                </a:moveTo>
                <a:lnTo>
                  <a:pt x="818028" y="366440"/>
                </a:lnTo>
                <a:lnTo>
                  <a:pt x="949968" y="366440"/>
                </a:lnTo>
                <a:lnTo>
                  <a:pt x="949968" y="234500"/>
                </a:lnTo>
                <a:close/>
                <a:moveTo>
                  <a:pt x="522557" y="234500"/>
                </a:moveTo>
                <a:lnTo>
                  <a:pt x="522557" y="366440"/>
                </a:lnTo>
                <a:lnTo>
                  <a:pt x="654496" y="366440"/>
                </a:lnTo>
                <a:lnTo>
                  <a:pt x="654496" y="234500"/>
                </a:lnTo>
                <a:close/>
                <a:moveTo>
                  <a:pt x="227084" y="234500"/>
                </a:moveTo>
                <a:lnTo>
                  <a:pt x="227084" y="366440"/>
                </a:lnTo>
                <a:lnTo>
                  <a:pt x="359025" y="366440"/>
                </a:lnTo>
                <a:lnTo>
                  <a:pt x="359025" y="234500"/>
                </a:lnTo>
                <a:close/>
                <a:moveTo>
                  <a:pt x="63553" y="0"/>
                </a:moveTo>
                <a:lnTo>
                  <a:pt x="227084" y="0"/>
                </a:lnTo>
                <a:lnTo>
                  <a:pt x="227084" y="70969"/>
                </a:lnTo>
                <a:lnTo>
                  <a:pt x="359025" y="70969"/>
                </a:lnTo>
                <a:lnTo>
                  <a:pt x="359025" y="0"/>
                </a:lnTo>
                <a:lnTo>
                  <a:pt x="522557" y="0"/>
                </a:lnTo>
                <a:lnTo>
                  <a:pt x="522557" y="70969"/>
                </a:lnTo>
                <a:lnTo>
                  <a:pt x="654496" y="70969"/>
                </a:lnTo>
                <a:lnTo>
                  <a:pt x="654496" y="0"/>
                </a:lnTo>
                <a:lnTo>
                  <a:pt x="818028" y="0"/>
                </a:lnTo>
                <a:lnTo>
                  <a:pt x="818028" y="70969"/>
                </a:lnTo>
                <a:lnTo>
                  <a:pt x="949968" y="70969"/>
                </a:lnTo>
                <a:lnTo>
                  <a:pt x="949968" y="0"/>
                </a:lnTo>
                <a:lnTo>
                  <a:pt x="1113499" y="0"/>
                </a:lnTo>
                <a:lnTo>
                  <a:pt x="1113499" y="70969"/>
                </a:lnTo>
                <a:lnTo>
                  <a:pt x="1245439" y="70969"/>
                </a:lnTo>
                <a:lnTo>
                  <a:pt x="1245439" y="0"/>
                </a:lnTo>
                <a:lnTo>
                  <a:pt x="1408970" y="0"/>
                </a:lnTo>
                <a:lnTo>
                  <a:pt x="1408970" y="70969"/>
                </a:lnTo>
                <a:lnTo>
                  <a:pt x="1540910" y="70969"/>
                </a:lnTo>
                <a:lnTo>
                  <a:pt x="1540910" y="0"/>
                </a:lnTo>
                <a:lnTo>
                  <a:pt x="1704441" y="0"/>
                </a:lnTo>
                <a:lnTo>
                  <a:pt x="1704441" y="70969"/>
                </a:lnTo>
                <a:lnTo>
                  <a:pt x="1836381" y="70969"/>
                </a:lnTo>
                <a:lnTo>
                  <a:pt x="1836381" y="0"/>
                </a:lnTo>
                <a:lnTo>
                  <a:pt x="1999912" y="0"/>
                </a:lnTo>
                <a:lnTo>
                  <a:pt x="1999912" y="70969"/>
                </a:lnTo>
                <a:lnTo>
                  <a:pt x="2131852" y="70969"/>
                </a:lnTo>
                <a:lnTo>
                  <a:pt x="2131852" y="0"/>
                </a:lnTo>
                <a:lnTo>
                  <a:pt x="2295383" y="0"/>
                </a:lnTo>
                <a:lnTo>
                  <a:pt x="2295383" y="70969"/>
                </a:lnTo>
                <a:lnTo>
                  <a:pt x="2427323" y="70969"/>
                </a:lnTo>
                <a:lnTo>
                  <a:pt x="2427323" y="0"/>
                </a:lnTo>
                <a:lnTo>
                  <a:pt x="2590854" y="0"/>
                </a:lnTo>
                <a:lnTo>
                  <a:pt x="2590854" y="70969"/>
                </a:lnTo>
                <a:lnTo>
                  <a:pt x="2669239" y="70969"/>
                </a:lnTo>
                <a:lnTo>
                  <a:pt x="2669239" y="234500"/>
                </a:lnTo>
                <a:lnTo>
                  <a:pt x="2590854" y="234500"/>
                </a:lnTo>
                <a:lnTo>
                  <a:pt x="2590854" y="366440"/>
                </a:lnTo>
                <a:lnTo>
                  <a:pt x="2669239" y="366440"/>
                </a:lnTo>
                <a:lnTo>
                  <a:pt x="2669239" y="529972"/>
                </a:lnTo>
                <a:lnTo>
                  <a:pt x="2590854" y="529972"/>
                </a:lnTo>
                <a:lnTo>
                  <a:pt x="2590854" y="661911"/>
                </a:lnTo>
                <a:lnTo>
                  <a:pt x="2669239" y="661911"/>
                </a:lnTo>
                <a:lnTo>
                  <a:pt x="2669239" y="825442"/>
                </a:lnTo>
                <a:lnTo>
                  <a:pt x="2590854" y="825442"/>
                </a:lnTo>
                <a:lnTo>
                  <a:pt x="2590854" y="957382"/>
                </a:lnTo>
                <a:lnTo>
                  <a:pt x="2669239" y="957382"/>
                </a:lnTo>
                <a:lnTo>
                  <a:pt x="2669239" y="1120914"/>
                </a:lnTo>
                <a:lnTo>
                  <a:pt x="2590854" y="1120914"/>
                </a:lnTo>
                <a:lnTo>
                  <a:pt x="2590854" y="1252853"/>
                </a:lnTo>
                <a:lnTo>
                  <a:pt x="2669239" y="1252853"/>
                </a:lnTo>
                <a:lnTo>
                  <a:pt x="2669239" y="1416384"/>
                </a:lnTo>
                <a:lnTo>
                  <a:pt x="2590854" y="1416384"/>
                </a:lnTo>
                <a:lnTo>
                  <a:pt x="2590854" y="1548324"/>
                </a:lnTo>
                <a:lnTo>
                  <a:pt x="2669239" y="1548324"/>
                </a:lnTo>
                <a:lnTo>
                  <a:pt x="2669239" y="1711855"/>
                </a:lnTo>
                <a:lnTo>
                  <a:pt x="2590854" y="1711855"/>
                </a:lnTo>
                <a:lnTo>
                  <a:pt x="2590854" y="1843796"/>
                </a:lnTo>
                <a:lnTo>
                  <a:pt x="2669239" y="1843796"/>
                </a:lnTo>
                <a:lnTo>
                  <a:pt x="2669239" y="2007327"/>
                </a:lnTo>
                <a:lnTo>
                  <a:pt x="2590854" y="2007327"/>
                </a:lnTo>
                <a:lnTo>
                  <a:pt x="2590854" y="2139267"/>
                </a:lnTo>
                <a:lnTo>
                  <a:pt x="2669239" y="2139267"/>
                </a:lnTo>
                <a:lnTo>
                  <a:pt x="2669239" y="2302798"/>
                </a:lnTo>
                <a:lnTo>
                  <a:pt x="2590854" y="2302798"/>
                </a:lnTo>
                <a:lnTo>
                  <a:pt x="2590854" y="2434739"/>
                </a:lnTo>
                <a:lnTo>
                  <a:pt x="2669239" y="2434739"/>
                </a:lnTo>
                <a:lnTo>
                  <a:pt x="2669239" y="2598270"/>
                </a:lnTo>
                <a:lnTo>
                  <a:pt x="2590854" y="2598270"/>
                </a:lnTo>
                <a:lnTo>
                  <a:pt x="2590854" y="2669239"/>
                </a:lnTo>
                <a:lnTo>
                  <a:pt x="2427323" y="2669239"/>
                </a:lnTo>
                <a:lnTo>
                  <a:pt x="2427323" y="2598270"/>
                </a:lnTo>
                <a:lnTo>
                  <a:pt x="2295383" y="2598270"/>
                </a:lnTo>
                <a:lnTo>
                  <a:pt x="2295383" y="2669239"/>
                </a:lnTo>
                <a:lnTo>
                  <a:pt x="2131852" y="2669239"/>
                </a:lnTo>
                <a:lnTo>
                  <a:pt x="2131852" y="2598270"/>
                </a:lnTo>
                <a:lnTo>
                  <a:pt x="1999912" y="2598270"/>
                </a:lnTo>
                <a:lnTo>
                  <a:pt x="1999912" y="2669239"/>
                </a:lnTo>
                <a:lnTo>
                  <a:pt x="1836381" y="2669239"/>
                </a:lnTo>
                <a:lnTo>
                  <a:pt x="1836381" y="2598270"/>
                </a:lnTo>
                <a:lnTo>
                  <a:pt x="1704441" y="2598270"/>
                </a:lnTo>
                <a:lnTo>
                  <a:pt x="1704441" y="2669239"/>
                </a:lnTo>
                <a:lnTo>
                  <a:pt x="1540910" y="2669239"/>
                </a:lnTo>
                <a:lnTo>
                  <a:pt x="1540910" y="2598270"/>
                </a:lnTo>
                <a:lnTo>
                  <a:pt x="1408970" y="2598270"/>
                </a:lnTo>
                <a:lnTo>
                  <a:pt x="1408970" y="2669239"/>
                </a:lnTo>
                <a:lnTo>
                  <a:pt x="1245439" y="2669239"/>
                </a:lnTo>
                <a:lnTo>
                  <a:pt x="1245439" y="2598270"/>
                </a:lnTo>
                <a:lnTo>
                  <a:pt x="1113499" y="2598270"/>
                </a:lnTo>
                <a:lnTo>
                  <a:pt x="1113499" y="2669239"/>
                </a:lnTo>
                <a:lnTo>
                  <a:pt x="949968" y="2669239"/>
                </a:lnTo>
                <a:lnTo>
                  <a:pt x="949968" y="2598270"/>
                </a:lnTo>
                <a:lnTo>
                  <a:pt x="818028" y="2598270"/>
                </a:lnTo>
                <a:lnTo>
                  <a:pt x="818028" y="2669239"/>
                </a:lnTo>
                <a:lnTo>
                  <a:pt x="654496" y="2669239"/>
                </a:lnTo>
                <a:lnTo>
                  <a:pt x="654496" y="2598270"/>
                </a:lnTo>
                <a:lnTo>
                  <a:pt x="522557" y="2598270"/>
                </a:lnTo>
                <a:lnTo>
                  <a:pt x="522557" y="2669239"/>
                </a:lnTo>
                <a:lnTo>
                  <a:pt x="359025" y="2669239"/>
                </a:lnTo>
                <a:lnTo>
                  <a:pt x="359025" y="2598270"/>
                </a:lnTo>
                <a:lnTo>
                  <a:pt x="227084" y="2598270"/>
                </a:lnTo>
                <a:lnTo>
                  <a:pt x="227084" y="2669239"/>
                </a:lnTo>
                <a:lnTo>
                  <a:pt x="63553" y="2669239"/>
                </a:lnTo>
                <a:lnTo>
                  <a:pt x="63553" y="2598270"/>
                </a:lnTo>
                <a:lnTo>
                  <a:pt x="0" y="2598270"/>
                </a:lnTo>
                <a:lnTo>
                  <a:pt x="0" y="2434739"/>
                </a:lnTo>
                <a:lnTo>
                  <a:pt x="63553" y="2434739"/>
                </a:lnTo>
                <a:lnTo>
                  <a:pt x="63553" y="2302798"/>
                </a:lnTo>
                <a:lnTo>
                  <a:pt x="0" y="2302798"/>
                </a:lnTo>
                <a:lnTo>
                  <a:pt x="0" y="2139267"/>
                </a:lnTo>
                <a:lnTo>
                  <a:pt x="63553" y="2139267"/>
                </a:lnTo>
                <a:lnTo>
                  <a:pt x="63553" y="2007327"/>
                </a:lnTo>
                <a:lnTo>
                  <a:pt x="0" y="2007327"/>
                </a:lnTo>
                <a:lnTo>
                  <a:pt x="0" y="1843796"/>
                </a:lnTo>
                <a:lnTo>
                  <a:pt x="63553" y="1843796"/>
                </a:lnTo>
                <a:lnTo>
                  <a:pt x="63553" y="1711855"/>
                </a:lnTo>
                <a:lnTo>
                  <a:pt x="0" y="1711855"/>
                </a:lnTo>
                <a:lnTo>
                  <a:pt x="0" y="1548324"/>
                </a:lnTo>
                <a:lnTo>
                  <a:pt x="63553" y="1548324"/>
                </a:lnTo>
                <a:lnTo>
                  <a:pt x="63553" y="1416384"/>
                </a:lnTo>
                <a:lnTo>
                  <a:pt x="0" y="1416384"/>
                </a:lnTo>
                <a:lnTo>
                  <a:pt x="0" y="1252853"/>
                </a:lnTo>
                <a:lnTo>
                  <a:pt x="63553" y="1252853"/>
                </a:lnTo>
                <a:lnTo>
                  <a:pt x="63553" y="1120914"/>
                </a:lnTo>
                <a:lnTo>
                  <a:pt x="0" y="1120914"/>
                </a:lnTo>
                <a:lnTo>
                  <a:pt x="0" y="957382"/>
                </a:lnTo>
                <a:lnTo>
                  <a:pt x="63553" y="957382"/>
                </a:lnTo>
                <a:lnTo>
                  <a:pt x="63553" y="825442"/>
                </a:lnTo>
                <a:lnTo>
                  <a:pt x="0" y="825442"/>
                </a:lnTo>
                <a:lnTo>
                  <a:pt x="0" y="661911"/>
                </a:lnTo>
                <a:lnTo>
                  <a:pt x="63553" y="661911"/>
                </a:lnTo>
                <a:lnTo>
                  <a:pt x="63553" y="529972"/>
                </a:lnTo>
                <a:lnTo>
                  <a:pt x="0" y="529972"/>
                </a:lnTo>
                <a:lnTo>
                  <a:pt x="0" y="366440"/>
                </a:lnTo>
                <a:lnTo>
                  <a:pt x="63553" y="366440"/>
                </a:lnTo>
                <a:lnTo>
                  <a:pt x="63553" y="234500"/>
                </a:lnTo>
                <a:lnTo>
                  <a:pt x="0" y="234500"/>
                </a:lnTo>
                <a:lnTo>
                  <a:pt x="0" y="70969"/>
                </a:lnTo>
                <a:lnTo>
                  <a:pt x="63553" y="70969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: 図形 20">
            <a:extLst>
              <a:ext uri="{FF2B5EF4-FFF2-40B4-BE49-F238E27FC236}">
                <a16:creationId xmlns:a16="http://schemas.microsoft.com/office/drawing/2014/main" id="{AF1A96EB-E62E-4308-B718-981EC6B82A7F}"/>
              </a:ext>
            </a:extLst>
          </p:cNvPr>
          <p:cNvSpPr/>
          <p:nvPr/>
        </p:nvSpPr>
        <p:spPr bwMode="auto">
          <a:xfrm>
            <a:off x="6566743" y="3751403"/>
            <a:ext cx="2687198" cy="2679782"/>
          </a:xfrm>
          <a:custGeom>
            <a:avLst/>
            <a:gdLst>
              <a:gd name="connsiteX0" fmla="*/ 1343599 w 2687198"/>
              <a:gd name="connsiteY0" fmla="*/ 2326081 h 2679782"/>
              <a:gd name="connsiteX1" fmla="*/ 1249935 w 2687198"/>
              <a:gd name="connsiteY1" fmla="*/ 2419745 h 2679782"/>
              <a:gd name="connsiteX2" fmla="*/ 1343599 w 2687198"/>
              <a:gd name="connsiteY2" fmla="*/ 2513409 h 2679782"/>
              <a:gd name="connsiteX3" fmla="*/ 1437263 w 2687198"/>
              <a:gd name="connsiteY3" fmla="*/ 2419745 h 2679782"/>
              <a:gd name="connsiteX4" fmla="*/ 924089 w 2687198"/>
              <a:gd name="connsiteY4" fmla="*/ 2326080 h 2679782"/>
              <a:gd name="connsiteX5" fmla="*/ 830425 w 2687198"/>
              <a:gd name="connsiteY5" fmla="*/ 2419744 h 2679782"/>
              <a:gd name="connsiteX6" fmla="*/ 924090 w 2687198"/>
              <a:gd name="connsiteY6" fmla="*/ 2513408 h 2679782"/>
              <a:gd name="connsiteX7" fmla="*/ 1017754 w 2687198"/>
              <a:gd name="connsiteY7" fmla="*/ 2419744 h 2679782"/>
              <a:gd name="connsiteX8" fmla="*/ 2182619 w 2687198"/>
              <a:gd name="connsiteY8" fmla="*/ 2326080 h 2679782"/>
              <a:gd name="connsiteX9" fmla="*/ 2088955 w 2687198"/>
              <a:gd name="connsiteY9" fmla="*/ 2419744 h 2679782"/>
              <a:gd name="connsiteX10" fmla="*/ 2182619 w 2687198"/>
              <a:gd name="connsiteY10" fmla="*/ 2513408 h 2679782"/>
              <a:gd name="connsiteX11" fmla="*/ 2276283 w 2687198"/>
              <a:gd name="connsiteY11" fmla="*/ 2419744 h 2679782"/>
              <a:gd name="connsiteX12" fmla="*/ 504579 w 2687198"/>
              <a:gd name="connsiteY12" fmla="*/ 2326080 h 2679782"/>
              <a:gd name="connsiteX13" fmla="*/ 410915 w 2687198"/>
              <a:gd name="connsiteY13" fmla="*/ 2419744 h 2679782"/>
              <a:gd name="connsiteX14" fmla="*/ 504579 w 2687198"/>
              <a:gd name="connsiteY14" fmla="*/ 2513407 h 2679782"/>
              <a:gd name="connsiteX15" fmla="*/ 598243 w 2687198"/>
              <a:gd name="connsiteY15" fmla="*/ 2419744 h 2679782"/>
              <a:gd name="connsiteX16" fmla="*/ 1763110 w 2687198"/>
              <a:gd name="connsiteY16" fmla="*/ 2326079 h 2679782"/>
              <a:gd name="connsiteX17" fmla="*/ 1669445 w 2687198"/>
              <a:gd name="connsiteY17" fmla="*/ 2419744 h 2679782"/>
              <a:gd name="connsiteX18" fmla="*/ 1763109 w 2687198"/>
              <a:gd name="connsiteY18" fmla="*/ 2513408 h 2679782"/>
              <a:gd name="connsiteX19" fmla="*/ 1856774 w 2687198"/>
              <a:gd name="connsiteY19" fmla="*/ 2419743 h 2679782"/>
              <a:gd name="connsiteX20" fmla="*/ 1133843 w 2687198"/>
              <a:gd name="connsiteY20" fmla="*/ 2116325 h 2679782"/>
              <a:gd name="connsiteX21" fmla="*/ 1040179 w 2687198"/>
              <a:gd name="connsiteY21" fmla="*/ 2209989 h 2679782"/>
              <a:gd name="connsiteX22" fmla="*/ 1133844 w 2687198"/>
              <a:gd name="connsiteY22" fmla="*/ 2303654 h 2679782"/>
              <a:gd name="connsiteX23" fmla="*/ 1227508 w 2687198"/>
              <a:gd name="connsiteY23" fmla="*/ 2209990 h 2679782"/>
              <a:gd name="connsiteX24" fmla="*/ 1553356 w 2687198"/>
              <a:gd name="connsiteY24" fmla="*/ 2116325 h 2679782"/>
              <a:gd name="connsiteX25" fmla="*/ 1459691 w 2687198"/>
              <a:gd name="connsiteY25" fmla="*/ 2209990 h 2679782"/>
              <a:gd name="connsiteX26" fmla="*/ 1553355 w 2687198"/>
              <a:gd name="connsiteY26" fmla="*/ 2303654 h 2679782"/>
              <a:gd name="connsiteX27" fmla="*/ 1647020 w 2687198"/>
              <a:gd name="connsiteY27" fmla="*/ 2209989 h 2679782"/>
              <a:gd name="connsiteX28" fmla="*/ 1972864 w 2687198"/>
              <a:gd name="connsiteY28" fmla="*/ 2116325 h 2679782"/>
              <a:gd name="connsiteX29" fmla="*/ 1879200 w 2687198"/>
              <a:gd name="connsiteY29" fmla="*/ 2209989 h 2679782"/>
              <a:gd name="connsiteX30" fmla="*/ 1972864 w 2687198"/>
              <a:gd name="connsiteY30" fmla="*/ 2303653 h 2679782"/>
              <a:gd name="connsiteX31" fmla="*/ 2066528 w 2687198"/>
              <a:gd name="connsiteY31" fmla="*/ 2209989 h 2679782"/>
              <a:gd name="connsiteX32" fmla="*/ 714334 w 2687198"/>
              <a:gd name="connsiteY32" fmla="*/ 2116325 h 2679782"/>
              <a:gd name="connsiteX33" fmla="*/ 620670 w 2687198"/>
              <a:gd name="connsiteY33" fmla="*/ 2209989 h 2679782"/>
              <a:gd name="connsiteX34" fmla="*/ 714334 w 2687198"/>
              <a:gd name="connsiteY34" fmla="*/ 2303653 h 2679782"/>
              <a:gd name="connsiteX35" fmla="*/ 807998 w 2687198"/>
              <a:gd name="connsiteY35" fmla="*/ 2209989 h 2679782"/>
              <a:gd name="connsiteX36" fmla="*/ 2392374 w 2687198"/>
              <a:gd name="connsiteY36" fmla="*/ 2116325 h 2679782"/>
              <a:gd name="connsiteX37" fmla="*/ 2298710 w 2687198"/>
              <a:gd name="connsiteY37" fmla="*/ 2209989 h 2679782"/>
              <a:gd name="connsiteX38" fmla="*/ 2392374 w 2687198"/>
              <a:gd name="connsiteY38" fmla="*/ 2303653 h 2679782"/>
              <a:gd name="connsiteX39" fmla="*/ 2486038 w 2687198"/>
              <a:gd name="connsiteY39" fmla="*/ 2209989 h 2679782"/>
              <a:gd name="connsiteX40" fmla="*/ 294824 w 2687198"/>
              <a:gd name="connsiteY40" fmla="*/ 2116324 h 2679782"/>
              <a:gd name="connsiteX41" fmla="*/ 201160 w 2687198"/>
              <a:gd name="connsiteY41" fmla="*/ 2209988 h 2679782"/>
              <a:gd name="connsiteX42" fmla="*/ 294824 w 2687198"/>
              <a:gd name="connsiteY42" fmla="*/ 2303653 h 2679782"/>
              <a:gd name="connsiteX43" fmla="*/ 388488 w 2687198"/>
              <a:gd name="connsiteY43" fmla="*/ 2209989 h 2679782"/>
              <a:gd name="connsiteX44" fmla="*/ 1763110 w 2687198"/>
              <a:gd name="connsiteY44" fmla="*/ 1906570 h 2679782"/>
              <a:gd name="connsiteX45" fmla="*/ 1669446 w 2687198"/>
              <a:gd name="connsiteY45" fmla="*/ 2000234 h 2679782"/>
              <a:gd name="connsiteX46" fmla="*/ 1763110 w 2687198"/>
              <a:gd name="connsiteY46" fmla="*/ 2093898 h 2679782"/>
              <a:gd name="connsiteX47" fmla="*/ 1856774 w 2687198"/>
              <a:gd name="connsiteY47" fmla="*/ 2000234 h 2679782"/>
              <a:gd name="connsiteX48" fmla="*/ 924088 w 2687198"/>
              <a:gd name="connsiteY48" fmla="*/ 1906570 h 2679782"/>
              <a:gd name="connsiteX49" fmla="*/ 830424 w 2687198"/>
              <a:gd name="connsiteY49" fmla="*/ 2000234 h 2679782"/>
              <a:gd name="connsiteX50" fmla="*/ 924088 w 2687198"/>
              <a:gd name="connsiteY50" fmla="*/ 2093898 h 2679782"/>
              <a:gd name="connsiteX51" fmla="*/ 1017752 w 2687198"/>
              <a:gd name="connsiteY51" fmla="*/ 2000234 h 2679782"/>
              <a:gd name="connsiteX52" fmla="*/ 504579 w 2687198"/>
              <a:gd name="connsiteY52" fmla="*/ 1906570 h 2679782"/>
              <a:gd name="connsiteX53" fmla="*/ 410915 w 2687198"/>
              <a:gd name="connsiteY53" fmla="*/ 2000234 h 2679782"/>
              <a:gd name="connsiteX54" fmla="*/ 504579 w 2687198"/>
              <a:gd name="connsiteY54" fmla="*/ 2093898 h 2679782"/>
              <a:gd name="connsiteX55" fmla="*/ 598243 w 2687198"/>
              <a:gd name="connsiteY55" fmla="*/ 2000234 h 2679782"/>
              <a:gd name="connsiteX56" fmla="*/ 2182619 w 2687198"/>
              <a:gd name="connsiteY56" fmla="*/ 1906570 h 2679782"/>
              <a:gd name="connsiteX57" fmla="*/ 2088955 w 2687198"/>
              <a:gd name="connsiteY57" fmla="*/ 2000234 h 2679782"/>
              <a:gd name="connsiteX58" fmla="*/ 2182619 w 2687198"/>
              <a:gd name="connsiteY58" fmla="*/ 2093898 h 2679782"/>
              <a:gd name="connsiteX59" fmla="*/ 2276283 w 2687198"/>
              <a:gd name="connsiteY59" fmla="*/ 2000234 h 2679782"/>
              <a:gd name="connsiteX60" fmla="*/ 1343599 w 2687198"/>
              <a:gd name="connsiteY60" fmla="*/ 1906569 h 2679782"/>
              <a:gd name="connsiteX61" fmla="*/ 1249935 w 2687198"/>
              <a:gd name="connsiteY61" fmla="*/ 2000234 h 2679782"/>
              <a:gd name="connsiteX62" fmla="*/ 1343599 w 2687198"/>
              <a:gd name="connsiteY62" fmla="*/ 2093899 h 2679782"/>
              <a:gd name="connsiteX63" fmla="*/ 1437264 w 2687198"/>
              <a:gd name="connsiteY63" fmla="*/ 2000234 h 2679782"/>
              <a:gd name="connsiteX64" fmla="*/ 714333 w 2687198"/>
              <a:gd name="connsiteY64" fmla="*/ 1696815 h 2679782"/>
              <a:gd name="connsiteX65" fmla="*/ 620669 w 2687198"/>
              <a:gd name="connsiteY65" fmla="*/ 1790479 h 2679782"/>
              <a:gd name="connsiteX66" fmla="*/ 714334 w 2687198"/>
              <a:gd name="connsiteY66" fmla="*/ 1884144 h 2679782"/>
              <a:gd name="connsiteX67" fmla="*/ 807998 w 2687198"/>
              <a:gd name="connsiteY67" fmla="*/ 1790480 h 2679782"/>
              <a:gd name="connsiteX68" fmla="*/ 1972865 w 2687198"/>
              <a:gd name="connsiteY68" fmla="*/ 1696815 h 2679782"/>
              <a:gd name="connsiteX69" fmla="*/ 1879201 w 2687198"/>
              <a:gd name="connsiteY69" fmla="*/ 1790480 h 2679782"/>
              <a:gd name="connsiteX70" fmla="*/ 1972865 w 2687198"/>
              <a:gd name="connsiteY70" fmla="*/ 1884144 h 2679782"/>
              <a:gd name="connsiteX71" fmla="*/ 2066529 w 2687198"/>
              <a:gd name="connsiteY71" fmla="*/ 1790479 h 2679782"/>
              <a:gd name="connsiteX72" fmla="*/ 2392374 w 2687198"/>
              <a:gd name="connsiteY72" fmla="*/ 1696815 h 2679782"/>
              <a:gd name="connsiteX73" fmla="*/ 2298710 w 2687198"/>
              <a:gd name="connsiteY73" fmla="*/ 1790479 h 2679782"/>
              <a:gd name="connsiteX74" fmla="*/ 2392374 w 2687198"/>
              <a:gd name="connsiteY74" fmla="*/ 1884143 h 2679782"/>
              <a:gd name="connsiteX75" fmla="*/ 2486038 w 2687198"/>
              <a:gd name="connsiteY75" fmla="*/ 1790479 h 2679782"/>
              <a:gd name="connsiteX76" fmla="*/ 294824 w 2687198"/>
              <a:gd name="connsiteY76" fmla="*/ 1696815 h 2679782"/>
              <a:gd name="connsiteX77" fmla="*/ 201160 w 2687198"/>
              <a:gd name="connsiteY77" fmla="*/ 1790479 h 2679782"/>
              <a:gd name="connsiteX78" fmla="*/ 294824 w 2687198"/>
              <a:gd name="connsiteY78" fmla="*/ 1884143 h 2679782"/>
              <a:gd name="connsiteX79" fmla="*/ 388488 w 2687198"/>
              <a:gd name="connsiteY79" fmla="*/ 1790479 h 2679782"/>
              <a:gd name="connsiteX80" fmla="*/ 1553354 w 2687198"/>
              <a:gd name="connsiteY80" fmla="*/ 1696814 h 2679782"/>
              <a:gd name="connsiteX81" fmla="*/ 1459690 w 2687198"/>
              <a:gd name="connsiteY81" fmla="*/ 1790478 h 2679782"/>
              <a:gd name="connsiteX82" fmla="*/ 1553355 w 2687198"/>
              <a:gd name="connsiteY82" fmla="*/ 1884143 h 2679782"/>
              <a:gd name="connsiteX83" fmla="*/ 1647019 w 2687198"/>
              <a:gd name="connsiteY83" fmla="*/ 1790479 h 2679782"/>
              <a:gd name="connsiteX84" fmla="*/ 1133845 w 2687198"/>
              <a:gd name="connsiteY84" fmla="*/ 1696814 h 2679782"/>
              <a:gd name="connsiteX85" fmla="*/ 1040180 w 2687198"/>
              <a:gd name="connsiteY85" fmla="*/ 1790479 h 2679782"/>
              <a:gd name="connsiteX86" fmla="*/ 1133844 w 2687198"/>
              <a:gd name="connsiteY86" fmla="*/ 1884143 h 2679782"/>
              <a:gd name="connsiteX87" fmla="*/ 1227509 w 2687198"/>
              <a:gd name="connsiteY87" fmla="*/ 1790478 h 2679782"/>
              <a:gd name="connsiteX88" fmla="*/ 2182620 w 2687198"/>
              <a:gd name="connsiteY88" fmla="*/ 1487061 h 2679782"/>
              <a:gd name="connsiteX89" fmla="*/ 2088956 w 2687198"/>
              <a:gd name="connsiteY89" fmla="*/ 1580725 h 2679782"/>
              <a:gd name="connsiteX90" fmla="*/ 2182620 w 2687198"/>
              <a:gd name="connsiteY90" fmla="*/ 1674389 h 2679782"/>
              <a:gd name="connsiteX91" fmla="*/ 2276284 w 2687198"/>
              <a:gd name="connsiteY91" fmla="*/ 1580725 h 2679782"/>
              <a:gd name="connsiteX92" fmla="*/ 504578 w 2687198"/>
              <a:gd name="connsiteY92" fmla="*/ 1487060 h 2679782"/>
              <a:gd name="connsiteX93" fmla="*/ 410914 w 2687198"/>
              <a:gd name="connsiteY93" fmla="*/ 1580724 h 2679782"/>
              <a:gd name="connsiteX94" fmla="*/ 504579 w 2687198"/>
              <a:gd name="connsiteY94" fmla="*/ 1674389 h 2679782"/>
              <a:gd name="connsiteX95" fmla="*/ 598243 w 2687198"/>
              <a:gd name="connsiteY95" fmla="*/ 1580725 h 2679782"/>
              <a:gd name="connsiteX96" fmla="*/ 1343599 w 2687198"/>
              <a:gd name="connsiteY96" fmla="*/ 1487059 h 2679782"/>
              <a:gd name="connsiteX97" fmla="*/ 1249935 w 2687198"/>
              <a:gd name="connsiteY97" fmla="*/ 1580723 h 2679782"/>
              <a:gd name="connsiteX98" fmla="*/ 1343599 w 2687198"/>
              <a:gd name="connsiteY98" fmla="*/ 1674387 h 2679782"/>
              <a:gd name="connsiteX99" fmla="*/ 1437263 w 2687198"/>
              <a:gd name="connsiteY99" fmla="*/ 1580723 h 2679782"/>
              <a:gd name="connsiteX100" fmla="*/ 1763109 w 2687198"/>
              <a:gd name="connsiteY100" fmla="*/ 1487059 h 2679782"/>
              <a:gd name="connsiteX101" fmla="*/ 1669445 w 2687198"/>
              <a:gd name="connsiteY101" fmla="*/ 1580723 h 2679782"/>
              <a:gd name="connsiteX102" fmla="*/ 1763110 w 2687198"/>
              <a:gd name="connsiteY102" fmla="*/ 1674388 h 2679782"/>
              <a:gd name="connsiteX103" fmla="*/ 1856774 w 2687198"/>
              <a:gd name="connsiteY103" fmla="*/ 1580724 h 2679782"/>
              <a:gd name="connsiteX104" fmla="*/ 924089 w 2687198"/>
              <a:gd name="connsiteY104" fmla="*/ 1487059 h 2679782"/>
              <a:gd name="connsiteX105" fmla="*/ 830425 w 2687198"/>
              <a:gd name="connsiteY105" fmla="*/ 1580724 h 2679782"/>
              <a:gd name="connsiteX106" fmla="*/ 924089 w 2687198"/>
              <a:gd name="connsiteY106" fmla="*/ 1674388 h 2679782"/>
              <a:gd name="connsiteX107" fmla="*/ 1017754 w 2687198"/>
              <a:gd name="connsiteY107" fmla="*/ 1580723 h 2679782"/>
              <a:gd name="connsiteX108" fmla="*/ 294824 w 2687198"/>
              <a:gd name="connsiteY108" fmla="*/ 1277306 h 2679782"/>
              <a:gd name="connsiteX109" fmla="*/ 201160 w 2687198"/>
              <a:gd name="connsiteY109" fmla="*/ 1370970 h 2679782"/>
              <a:gd name="connsiteX110" fmla="*/ 294824 w 2687198"/>
              <a:gd name="connsiteY110" fmla="*/ 1464634 h 2679782"/>
              <a:gd name="connsiteX111" fmla="*/ 388488 w 2687198"/>
              <a:gd name="connsiteY111" fmla="*/ 1370970 h 2679782"/>
              <a:gd name="connsiteX112" fmla="*/ 2392375 w 2687198"/>
              <a:gd name="connsiteY112" fmla="*/ 1277306 h 2679782"/>
              <a:gd name="connsiteX113" fmla="*/ 2298711 w 2687198"/>
              <a:gd name="connsiteY113" fmla="*/ 1370970 h 2679782"/>
              <a:gd name="connsiteX114" fmla="*/ 2392375 w 2687198"/>
              <a:gd name="connsiteY114" fmla="*/ 1464634 h 2679782"/>
              <a:gd name="connsiteX115" fmla="*/ 2486039 w 2687198"/>
              <a:gd name="connsiteY115" fmla="*/ 1370970 h 2679782"/>
              <a:gd name="connsiteX116" fmla="*/ 1972864 w 2687198"/>
              <a:gd name="connsiteY116" fmla="*/ 1277304 h 2679782"/>
              <a:gd name="connsiteX117" fmla="*/ 1879200 w 2687198"/>
              <a:gd name="connsiteY117" fmla="*/ 1370968 h 2679782"/>
              <a:gd name="connsiteX118" fmla="*/ 1972865 w 2687198"/>
              <a:gd name="connsiteY118" fmla="*/ 1464633 h 2679782"/>
              <a:gd name="connsiteX119" fmla="*/ 2066529 w 2687198"/>
              <a:gd name="connsiteY119" fmla="*/ 1370969 h 2679782"/>
              <a:gd name="connsiteX120" fmla="*/ 1133844 w 2687198"/>
              <a:gd name="connsiteY120" fmla="*/ 1277304 h 2679782"/>
              <a:gd name="connsiteX121" fmla="*/ 1040180 w 2687198"/>
              <a:gd name="connsiteY121" fmla="*/ 1370968 h 2679782"/>
              <a:gd name="connsiteX122" fmla="*/ 1133845 w 2687198"/>
              <a:gd name="connsiteY122" fmla="*/ 1464633 h 2679782"/>
              <a:gd name="connsiteX123" fmla="*/ 1227509 w 2687198"/>
              <a:gd name="connsiteY123" fmla="*/ 1370969 h 2679782"/>
              <a:gd name="connsiteX124" fmla="*/ 1553354 w 2687198"/>
              <a:gd name="connsiteY124" fmla="*/ 1277304 h 2679782"/>
              <a:gd name="connsiteX125" fmla="*/ 1459690 w 2687198"/>
              <a:gd name="connsiteY125" fmla="*/ 1370969 h 2679782"/>
              <a:gd name="connsiteX126" fmla="*/ 1553354 w 2687198"/>
              <a:gd name="connsiteY126" fmla="*/ 1464633 h 2679782"/>
              <a:gd name="connsiteX127" fmla="*/ 1647018 w 2687198"/>
              <a:gd name="connsiteY127" fmla="*/ 1370968 h 2679782"/>
              <a:gd name="connsiteX128" fmla="*/ 714335 w 2687198"/>
              <a:gd name="connsiteY128" fmla="*/ 1277304 h 2679782"/>
              <a:gd name="connsiteX129" fmla="*/ 620670 w 2687198"/>
              <a:gd name="connsiteY129" fmla="*/ 1370969 h 2679782"/>
              <a:gd name="connsiteX130" fmla="*/ 714334 w 2687198"/>
              <a:gd name="connsiteY130" fmla="*/ 1464633 h 2679782"/>
              <a:gd name="connsiteX131" fmla="*/ 807999 w 2687198"/>
              <a:gd name="connsiteY131" fmla="*/ 1370968 h 2679782"/>
              <a:gd name="connsiteX132" fmla="*/ 504580 w 2687198"/>
              <a:gd name="connsiteY132" fmla="*/ 1067550 h 2679782"/>
              <a:gd name="connsiteX133" fmla="*/ 410915 w 2687198"/>
              <a:gd name="connsiteY133" fmla="*/ 1161214 h 2679782"/>
              <a:gd name="connsiteX134" fmla="*/ 504579 w 2687198"/>
              <a:gd name="connsiteY134" fmla="*/ 1254878 h 2679782"/>
              <a:gd name="connsiteX135" fmla="*/ 598244 w 2687198"/>
              <a:gd name="connsiteY135" fmla="*/ 1161214 h 2679782"/>
              <a:gd name="connsiteX136" fmla="*/ 1763109 w 2687198"/>
              <a:gd name="connsiteY136" fmla="*/ 1067550 h 2679782"/>
              <a:gd name="connsiteX137" fmla="*/ 1669445 w 2687198"/>
              <a:gd name="connsiteY137" fmla="*/ 1161214 h 2679782"/>
              <a:gd name="connsiteX138" fmla="*/ 1763109 w 2687198"/>
              <a:gd name="connsiteY138" fmla="*/ 1254878 h 2679782"/>
              <a:gd name="connsiteX139" fmla="*/ 1856773 w 2687198"/>
              <a:gd name="connsiteY139" fmla="*/ 1161214 h 2679782"/>
              <a:gd name="connsiteX140" fmla="*/ 2182618 w 2687198"/>
              <a:gd name="connsiteY140" fmla="*/ 1067550 h 2679782"/>
              <a:gd name="connsiteX141" fmla="*/ 2088955 w 2687198"/>
              <a:gd name="connsiteY141" fmla="*/ 1161213 h 2679782"/>
              <a:gd name="connsiteX142" fmla="*/ 2182619 w 2687198"/>
              <a:gd name="connsiteY142" fmla="*/ 1254878 h 2679782"/>
              <a:gd name="connsiteX143" fmla="*/ 2276283 w 2687198"/>
              <a:gd name="connsiteY143" fmla="*/ 1161215 h 2679782"/>
              <a:gd name="connsiteX144" fmla="*/ 924089 w 2687198"/>
              <a:gd name="connsiteY144" fmla="*/ 1067549 h 2679782"/>
              <a:gd name="connsiteX145" fmla="*/ 830425 w 2687198"/>
              <a:gd name="connsiteY145" fmla="*/ 1161213 h 2679782"/>
              <a:gd name="connsiteX146" fmla="*/ 924090 w 2687198"/>
              <a:gd name="connsiteY146" fmla="*/ 1254878 h 2679782"/>
              <a:gd name="connsiteX147" fmla="*/ 1017754 w 2687198"/>
              <a:gd name="connsiteY147" fmla="*/ 1161214 h 2679782"/>
              <a:gd name="connsiteX148" fmla="*/ 1343599 w 2687198"/>
              <a:gd name="connsiteY148" fmla="*/ 1067549 h 2679782"/>
              <a:gd name="connsiteX149" fmla="*/ 1249935 w 2687198"/>
              <a:gd name="connsiteY149" fmla="*/ 1161214 h 2679782"/>
              <a:gd name="connsiteX150" fmla="*/ 1343599 w 2687198"/>
              <a:gd name="connsiteY150" fmla="*/ 1254878 h 2679782"/>
              <a:gd name="connsiteX151" fmla="*/ 1437264 w 2687198"/>
              <a:gd name="connsiteY151" fmla="*/ 1161214 h 2679782"/>
              <a:gd name="connsiteX152" fmla="*/ 714335 w 2687198"/>
              <a:gd name="connsiteY152" fmla="*/ 857795 h 2679782"/>
              <a:gd name="connsiteX153" fmla="*/ 620671 w 2687198"/>
              <a:gd name="connsiteY153" fmla="*/ 951459 h 2679782"/>
              <a:gd name="connsiteX154" fmla="*/ 714335 w 2687198"/>
              <a:gd name="connsiteY154" fmla="*/ 1045123 h 2679782"/>
              <a:gd name="connsiteX155" fmla="*/ 807999 w 2687198"/>
              <a:gd name="connsiteY155" fmla="*/ 951459 h 2679782"/>
              <a:gd name="connsiteX156" fmla="*/ 1972864 w 2687198"/>
              <a:gd name="connsiteY156" fmla="*/ 857795 h 2679782"/>
              <a:gd name="connsiteX157" fmla="*/ 1879200 w 2687198"/>
              <a:gd name="connsiteY157" fmla="*/ 951459 h 2679782"/>
              <a:gd name="connsiteX158" fmla="*/ 1972864 w 2687198"/>
              <a:gd name="connsiteY158" fmla="*/ 1045123 h 2679782"/>
              <a:gd name="connsiteX159" fmla="*/ 2066528 w 2687198"/>
              <a:gd name="connsiteY159" fmla="*/ 951459 h 2679782"/>
              <a:gd name="connsiteX160" fmla="*/ 294825 w 2687198"/>
              <a:gd name="connsiteY160" fmla="*/ 857795 h 2679782"/>
              <a:gd name="connsiteX161" fmla="*/ 201160 w 2687198"/>
              <a:gd name="connsiteY161" fmla="*/ 951460 h 2679782"/>
              <a:gd name="connsiteX162" fmla="*/ 294824 w 2687198"/>
              <a:gd name="connsiteY162" fmla="*/ 1045124 h 2679782"/>
              <a:gd name="connsiteX163" fmla="*/ 388489 w 2687198"/>
              <a:gd name="connsiteY163" fmla="*/ 951459 h 2679782"/>
              <a:gd name="connsiteX164" fmla="*/ 2392373 w 2687198"/>
              <a:gd name="connsiteY164" fmla="*/ 857795 h 2679782"/>
              <a:gd name="connsiteX165" fmla="*/ 2298709 w 2687198"/>
              <a:gd name="connsiteY165" fmla="*/ 951459 h 2679782"/>
              <a:gd name="connsiteX166" fmla="*/ 2392374 w 2687198"/>
              <a:gd name="connsiteY166" fmla="*/ 1045124 h 2679782"/>
              <a:gd name="connsiteX167" fmla="*/ 2486038 w 2687198"/>
              <a:gd name="connsiteY167" fmla="*/ 951460 h 2679782"/>
              <a:gd name="connsiteX168" fmla="*/ 1553354 w 2687198"/>
              <a:gd name="connsiteY168" fmla="*/ 857795 h 2679782"/>
              <a:gd name="connsiteX169" fmla="*/ 1459690 w 2687198"/>
              <a:gd name="connsiteY169" fmla="*/ 951459 h 2679782"/>
              <a:gd name="connsiteX170" fmla="*/ 1553354 w 2687198"/>
              <a:gd name="connsiteY170" fmla="*/ 1045123 h 2679782"/>
              <a:gd name="connsiteX171" fmla="*/ 1647018 w 2687198"/>
              <a:gd name="connsiteY171" fmla="*/ 951459 h 2679782"/>
              <a:gd name="connsiteX172" fmla="*/ 1133844 w 2687198"/>
              <a:gd name="connsiteY172" fmla="*/ 857794 h 2679782"/>
              <a:gd name="connsiteX173" fmla="*/ 1040180 w 2687198"/>
              <a:gd name="connsiteY173" fmla="*/ 951459 h 2679782"/>
              <a:gd name="connsiteX174" fmla="*/ 1133844 w 2687198"/>
              <a:gd name="connsiteY174" fmla="*/ 1045123 h 2679782"/>
              <a:gd name="connsiteX175" fmla="*/ 1227509 w 2687198"/>
              <a:gd name="connsiteY175" fmla="*/ 951459 h 2679782"/>
              <a:gd name="connsiteX176" fmla="*/ 2182619 w 2687198"/>
              <a:gd name="connsiteY176" fmla="*/ 648040 h 2679782"/>
              <a:gd name="connsiteX177" fmla="*/ 2088955 w 2687198"/>
              <a:gd name="connsiteY177" fmla="*/ 741704 h 2679782"/>
              <a:gd name="connsiteX178" fmla="*/ 2182619 w 2687198"/>
              <a:gd name="connsiteY178" fmla="*/ 835368 h 2679782"/>
              <a:gd name="connsiteX179" fmla="*/ 2276283 w 2687198"/>
              <a:gd name="connsiteY179" fmla="*/ 741704 h 2679782"/>
              <a:gd name="connsiteX180" fmla="*/ 504580 w 2687198"/>
              <a:gd name="connsiteY180" fmla="*/ 648040 h 2679782"/>
              <a:gd name="connsiteX181" fmla="*/ 410916 w 2687198"/>
              <a:gd name="connsiteY181" fmla="*/ 741704 h 2679782"/>
              <a:gd name="connsiteX182" fmla="*/ 504580 w 2687198"/>
              <a:gd name="connsiteY182" fmla="*/ 835368 h 2679782"/>
              <a:gd name="connsiteX183" fmla="*/ 598244 w 2687198"/>
              <a:gd name="connsiteY183" fmla="*/ 741704 h 2679782"/>
              <a:gd name="connsiteX184" fmla="*/ 1763109 w 2687198"/>
              <a:gd name="connsiteY184" fmla="*/ 648040 h 2679782"/>
              <a:gd name="connsiteX185" fmla="*/ 1669445 w 2687198"/>
              <a:gd name="connsiteY185" fmla="*/ 741704 h 2679782"/>
              <a:gd name="connsiteX186" fmla="*/ 1763109 w 2687198"/>
              <a:gd name="connsiteY186" fmla="*/ 835368 h 2679782"/>
              <a:gd name="connsiteX187" fmla="*/ 1856773 w 2687198"/>
              <a:gd name="connsiteY187" fmla="*/ 741704 h 2679782"/>
              <a:gd name="connsiteX188" fmla="*/ 924090 w 2687198"/>
              <a:gd name="connsiteY188" fmla="*/ 648040 h 2679782"/>
              <a:gd name="connsiteX189" fmla="*/ 830426 w 2687198"/>
              <a:gd name="connsiteY189" fmla="*/ 741704 h 2679782"/>
              <a:gd name="connsiteX190" fmla="*/ 924089 w 2687198"/>
              <a:gd name="connsiteY190" fmla="*/ 835368 h 2679782"/>
              <a:gd name="connsiteX191" fmla="*/ 1017754 w 2687198"/>
              <a:gd name="connsiteY191" fmla="*/ 741704 h 2679782"/>
              <a:gd name="connsiteX192" fmla="*/ 1343599 w 2687198"/>
              <a:gd name="connsiteY192" fmla="*/ 648040 h 2679782"/>
              <a:gd name="connsiteX193" fmla="*/ 1249935 w 2687198"/>
              <a:gd name="connsiteY193" fmla="*/ 741704 h 2679782"/>
              <a:gd name="connsiteX194" fmla="*/ 1343599 w 2687198"/>
              <a:gd name="connsiteY194" fmla="*/ 835368 h 2679782"/>
              <a:gd name="connsiteX195" fmla="*/ 1437263 w 2687198"/>
              <a:gd name="connsiteY195" fmla="*/ 741704 h 2679782"/>
              <a:gd name="connsiteX196" fmla="*/ 2392373 w 2687198"/>
              <a:gd name="connsiteY196" fmla="*/ 438285 h 2679782"/>
              <a:gd name="connsiteX197" fmla="*/ 2298709 w 2687198"/>
              <a:gd name="connsiteY197" fmla="*/ 531949 h 2679782"/>
              <a:gd name="connsiteX198" fmla="*/ 2392373 w 2687198"/>
              <a:gd name="connsiteY198" fmla="*/ 625613 h 2679782"/>
              <a:gd name="connsiteX199" fmla="*/ 2486037 w 2687198"/>
              <a:gd name="connsiteY199" fmla="*/ 531949 h 2679782"/>
              <a:gd name="connsiteX200" fmla="*/ 294825 w 2687198"/>
              <a:gd name="connsiteY200" fmla="*/ 438285 h 2679782"/>
              <a:gd name="connsiteX201" fmla="*/ 201161 w 2687198"/>
              <a:gd name="connsiteY201" fmla="*/ 531949 h 2679782"/>
              <a:gd name="connsiteX202" fmla="*/ 294825 w 2687198"/>
              <a:gd name="connsiteY202" fmla="*/ 625613 h 2679782"/>
              <a:gd name="connsiteX203" fmla="*/ 388489 w 2687198"/>
              <a:gd name="connsiteY203" fmla="*/ 531949 h 2679782"/>
              <a:gd name="connsiteX204" fmla="*/ 1133845 w 2687198"/>
              <a:gd name="connsiteY204" fmla="*/ 438285 h 2679782"/>
              <a:gd name="connsiteX205" fmla="*/ 1040181 w 2687198"/>
              <a:gd name="connsiteY205" fmla="*/ 531949 h 2679782"/>
              <a:gd name="connsiteX206" fmla="*/ 1133844 w 2687198"/>
              <a:gd name="connsiteY206" fmla="*/ 625613 h 2679782"/>
              <a:gd name="connsiteX207" fmla="*/ 1227508 w 2687198"/>
              <a:gd name="connsiteY207" fmla="*/ 531949 h 2679782"/>
              <a:gd name="connsiteX208" fmla="*/ 1553354 w 2687198"/>
              <a:gd name="connsiteY208" fmla="*/ 438285 h 2679782"/>
              <a:gd name="connsiteX209" fmla="*/ 1459690 w 2687198"/>
              <a:gd name="connsiteY209" fmla="*/ 531949 h 2679782"/>
              <a:gd name="connsiteX210" fmla="*/ 1553354 w 2687198"/>
              <a:gd name="connsiteY210" fmla="*/ 625613 h 2679782"/>
              <a:gd name="connsiteX211" fmla="*/ 1647018 w 2687198"/>
              <a:gd name="connsiteY211" fmla="*/ 531949 h 2679782"/>
              <a:gd name="connsiteX212" fmla="*/ 1972864 w 2687198"/>
              <a:gd name="connsiteY212" fmla="*/ 438285 h 2679782"/>
              <a:gd name="connsiteX213" fmla="*/ 1879200 w 2687198"/>
              <a:gd name="connsiteY213" fmla="*/ 531949 h 2679782"/>
              <a:gd name="connsiteX214" fmla="*/ 1972864 w 2687198"/>
              <a:gd name="connsiteY214" fmla="*/ 625613 h 2679782"/>
              <a:gd name="connsiteX215" fmla="*/ 2066528 w 2687198"/>
              <a:gd name="connsiteY215" fmla="*/ 531949 h 2679782"/>
              <a:gd name="connsiteX216" fmla="*/ 714335 w 2687198"/>
              <a:gd name="connsiteY216" fmla="*/ 438285 h 2679782"/>
              <a:gd name="connsiteX217" fmla="*/ 620671 w 2687198"/>
              <a:gd name="connsiteY217" fmla="*/ 531949 h 2679782"/>
              <a:gd name="connsiteX218" fmla="*/ 714335 w 2687198"/>
              <a:gd name="connsiteY218" fmla="*/ 625613 h 2679782"/>
              <a:gd name="connsiteX219" fmla="*/ 807999 w 2687198"/>
              <a:gd name="connsiteY219" fmla="*/ 531949 h 2679782"/>
              <a:gd name="connsiteX220" fmla="*/ 1343599 w 2687198"/>
              <a:gd name="connsiteY220" fmla="*/ 228530 h 2679782"/>
              <a:gd name="connsiteX221" fmla="*/ 1249935 w 2687198"/>
              <a:gd name="connsiteY221" fmla="*/ 322194 h 2679782"/>
              <a:gd name="connsiteX222" fmla="*/ 1343599 w 2687198"/>
              <a:gd name="connsiteY222" fmla="*/ 415858 h 2679782"/>
              <a:gd name="connsiteX223" fmla="*/ 1437263 w 2687198"/>
              <a:gd name="connsiteY223" fmla="*/ 322194 h 2679782"/>
              <a:gd name="connsiteX224" fmla="*/ 2182618 w 2687198"/>
              <a:gd name="connsiteY224" fmla="*/ 228530 h 2679782"/>
              <a:gd name="connsiteX225" fmla="*/ 2088954 w 2687198"/>
              <a:gd name="connsiteY225" fmla="*/ 322194 h 2679782"/>
              <a:gd name="connsiteX226" fmla="*/ 2182618 w 2687198"/>
              <a:gd name="connsiteY226" fmla="*/ 415859 h 2679782"/>
              <a:gd name="connsiteX227" fmla="*/ 2276283 w 2687198"/>
              <a:gd name="connsiteY227" fmla="*/ 322195 h 2679782"/>
              <a:gd name="connsiteX228" fmla="*/ 924090 w 2687198"/>
              <a:gd name="connsiteY228" fmla="*/ 228530 h 2679782"/>
              <a:gd name="connsiteX229" fmla="*/ 830426 w 2687198"/>
              <a:gd name="connsiteY229" fmla="*/ 322194 h 2679782"/>
              <a:gd name="connsiteX230" fmla="*/ 924090 w 2687198"/>
              <a:gd name="connsiteY230" fmla="*/ 415858 h 2679782"/>
              <a:gd name="connsiteX231" fmla="*/ 1017754 w 2687198"/>
              <a:gd name="connsiteY231" fmla="*/ 322194 h 2679782"/>
              <a:gd name="connsiteX232" fmla="*/ 504580 w 2687198"/>
              <a:gd name="connsiteY232" fmla="*/ 228530 h 2679782"/>
              <a:gd name="connsiteX233" fmla="*/ 410916 w 2687198"/>
              <a:gd name="connsiteY233" fmla="*/ 322194 h 2679782"/>
              <a:gd name="connsiteX234" fmla="*/ 504580 w 2687198"/>
              <a:gd name="connsiteY234" fmla="*/ 415858 h 2679782"/>
              <a:gd name="connsiteX235" fmla="*/ 598244 w 2687198"/>
              <a:gd name="connsiteY235" fmla="*/ 322194 h 2679782"/>
              <a:gd name="connsiteX236" fmla="*/ 1763109 w 2687198"/>
              <a:gd name="connsiteY236" fmla="*/ 228530 h 2679782"/>
              <a:gd name="connsiteX237" fmla="*/ 1669445 w 2687198"/>
              <a:gd name="connsiteY237" fmla="*/ 322194 h 2679782"/>
              <a:gd name="connsiteX238" fmla="*/ 1763109 w 2687198"/>
              <a:gd name="connsiteY238" fmla="*/ 415858 h 2679782"/>
              <a:gd name="connsiteX239" fmla="*/ 1856773 w 2687198"/>
              <a:gd name="connsiteY239" fmla="*/ 322194 h 2679782"/>
              <a:gd name="connsiteX240" fmla="*/ 294826 w 2687198"/>
              <a:gd name="connsiteY240" fmla="*/ 18775 h 2679782"/>
              <a:gd name="connsiteX241" fmla="*/ 201161 w 2687198"/>
              <a:gd name="connsiteY241" fmla="*/ 112440 h 2679782"/>
              <a:gd name="connsiteX242" fmla="*/ 294825 w 2687198"/>
              <a:gd name="connsiteY242" fmla="*/ 206103 h 2679782"/>
              <a:gd name="connsiteX243" fmla="*/ 388489 w 2687198"/>
              <a:gd name="connsiteY243" fmla="*/ 112439 h 2679782"/>
              <a:gd name="connsiteX244" fmla="*/ 2392373 w 2687198"/>
              <a:gd name="connsiteY244" fmla="*/ 18775 h 2679782"/>
              <a:gd name="connsiteX245" fmla="*/ 2298709 w 2687198"/>
              <a:gd name="connsiteY245" fmla="*/ 112439 h 2679782"/>
              <a:gd name="connsiteX246" fmla="*/ 2392373 w 2687198"/>
              <a:gd name="connsiteY246" fmla="*/ 206104 h 2679782"/>
              <a:gd name="connsiteX247" fmla="*/ 2486037 w 2687198"/>
              <a:gd name="connsiteY247" fmla="*/ 112440 h 2679782"/>
              <a:gd name="connsiteX248" fmla="*/ 1553354 w 2687198"/>
              <a:gd name="connsiteY248" fmla="*/ 18775 h 2679782"/>
              <a:gd name="connsiteX249" fmla="*/ 1459690 w 2687198"/>
              <a:gd name="connsiteY249" fmla="*/ 112439 h 2679782"/>
              <a:gd name="connsiteX250" fmla="*/ 1553354 w 2687198"/>
              <a:gd name="connsiteY250" fmla="*/ 206103 h 2679782"/>
              <a:gd name="connsiteX251" fmla="*/ 1647018 w 2687198"/>
              <a:gd name="connsiteY251" fmla="*/ 112439 h 2679782"/>
              <a:gd name="connsiteX252" fmla="*/ 1133844 w 2687198"/>
              <a:gd name="connsiteY252" fmla="*/ 18775 h 2679782"/>
              <a:gd name="connsiteX253" fmla="*/ 1040180 w 2687198"/>
              <a:gd name="connsiteY253" fmla="*/ 112439 h 2679782"/>
              <a:gd name="connsiteX254" fmla="*/ 1133844 w 2687198"/>
              <a:gd name="connsiteY254" fmla="*/ 206103 h 2679782"/>
              <a:gd name="connsiteX255" fmla="*/ 1227508 w 2687198"/>
              <a:gd name="connsiteY255" fmla="*/ 112439 h 2679782"/>
              <a:gd name="connsiteX256" fmla="*/ 714335 w 2687198"/>
              <a:gd name="connsiteY256" fmla="*/ 18775 h 2679782"/>
              <a:gd name="connsiteX257" fmla="*/ 620671 w 2687198"/>
              <a:gd name="connsiteY257" fmla="*/ 112439 h 2679782"/>
              <a:gd name="connsiteX258" fmla="*/ 714335 w 2687198"/>
              <a:gd name="connsiteY258" fmla="*/ 206103 h 2679782"/>
              <a:gd name="connsiteX259" fmla="*/ 807999 w 2687198"/>
              <a:gd name="connsiteY259" fmla="*/ 112439 h 2679782"/>
              <a:gd name="connsiteX260" fmla="*/ 1972863 w 2687198"/>
              <a:gd name="connsiteY260" fmla="*/ 18775 h 2679782"/>
              <a:gd name="connsiteX261" fmla="*/ 1879199 w 2687198"/>
              <a:gd name="connsiteY261" fmla="*/ 112439 h 2679782"/>
              <a:gd name="connsiteX262" fmla="*/ 1972863 w 2687198"/>
              <a:gd name="connsiteY262" fmla="*/ 206104 h 2679782"/>
              <a:gd name="connsiteX263" fmla="*/ 2066528 w 2687198"/>
              <a:gd name="connsiteY263" fmla="*/ 112440 h 2679782"/>
              <a:gd name="connsiteX264" fmla="*/ 0 w 2687198"/>
              <a:gd name="connsiteY264" fmla="*/ 0 h 2679782"/>
              <a:gd name="connsiteX265" fmla="*/ 81419 w 2687198"/>
              <a:gd name="connsiteY265" fmla="*/ 0 h 2679782"/>
              <a:gd name="connsiteX266" fmla="*/ 88722 w 2687198"/>
              <a:gd name="connsiteY266" fmla="*/ 0 h 2679782"/>
              <a:gd name="connsiteX267" fmla="*/ 276050 w 2687198"/>
              <a:gd name="connsiteY267" fmla="*/ 0 h 2679782"/>
              <a:gd name="connsiteX268" fmla="*/ 313601 w 2687198"/>
              <a:gd name="connsiteY268" fmla="*/ 0 h 2679782"/>
              <a:gd name="connsiteX269" fmla="*/ 500928 w 2687198"/>
              <a:gd name="connsiteY269" fmla="*/ 0 h 2679782"/>
              <a:gd name="connsiteX270" fmla="*/ 508232 w 2687198"/>
              <a:gd name="connsiteY270" fmla="*/ 0 h 2679782"/>
              <a:gd name="connsiteX271" fmla="*/ 695560 w 2687198"/>
              <a:gd name="connsiteY271" fmla="*/ 0 h 2679782"/>
              <a:gd name="connsiteX272" fmla="*/ 733110 w 2687198"/>
              <a:gd name="connsiteY272" fmla="*/ 0 h 2679782"/>
              <a:gd name="connsiteX273" fmla="*/ 920438 w 2687198"/>
              <a:gd name="connsiteY273" fmla="*/ 0 h 2679782"/>
              <a:gd name="connsiteX274" fmla="*/ 927741 w 2687198"/>
              <a:gd name="connsiteY274" fmla="*/ 0 h 2679782"/>
              <a:gd name="connsiteX275" fmla="*/ 1115069 w 2687198"/>
              <a:gd name="connsiteY275" fmla="*/ 0 h 2679782"/>
              <a:gd name="connsiteX276" fmla="*/ 1152619 w 2687198"/>
              <a:gd name="connsiteY276" fmla="*/ 0 h 2679782"/>
              <a:gd name="connsiteX277" fmla="*/ 1339947 w 2687198"/>
              <a:gd name="connsiteY277" fmla="*/ 0 h 2679782"/>
              <a:gd name="connsiteX278" fmla="*/ 1347251 w 2687198"/>
              <a:gd name="connsiteY278" fmla="*/ 0 h 2679782"/>
              <a:gd name="connsiteX279" fmla="*/ 1534579 w 2687198"/>
              <a:gd name="connsiteY279" fmla="*/ 0 h 2679782"/>
              <a:gd name="connsiteX280" fmla="*/ 1572129 w 2687198"/>
              <a:gd name="connsiteY280" fmla="*/ 0 h 2679782"/>
              <a:gd name="connsiteX281" fmla="*/ 1759457 w 2687198"/>
              <a:gd name="connsiteY281" fmla="*/ 0 h 2679782"/>
              <a:gd name="connsiteX282" fmla="*/ 1766760 w 2687198"/>
              <a:gd name="connsiteY282" fmla="*/ 0 h 2679782"/>
              <a:gd name="connsiteX283" fmla="*/ 1954088 w 2687198"/>
              <a:gd name="connsiteY283" fmla="*/ 0 h 2679782"/>
              <a:gd name="connsiteX284" fmla="*/ 1991638 w 2687198"/>
              <a:gd name="connsiteY284" fmla="*/ 0 h 2679782"/>
              <a:gd name="connsiteX285" fmla="*/ 2178967 w 2687198"/>
              <a:gd name="connsiteY285" fmla="*/ 0 h 2679782"/>
              <a:gd name="connsiteX286" fmla="*/ 2186270 w 2687198"/>
              <a:gd name="connsiteY286" fmla="*/ 0 h 2679782"/>
              <a:gd name="connsiteX287" fmla="*/ 2373598 w 2687198"/>
              <a:gd name="connsiteY287" fmla="*/ 0 h 2679782"/>
              <a:gd name="connsiteX288" fmla="*/ 2411148 w 2687198"/>
              <a:gd name="connsiteY288" fmla="*/ 0 h 2679782"/>
              <a:gd name="connsiteX289" fmla="*/ 2598477 w 2687198"/>
              <a:gd name="connsiteY289" fmla="*/ 0 h 2679782"/>
              <a:gd name="connsiteX290" fmla="*/ 2605779 w 2687198"/>
              <a:gd name="connsiteY290" fmla="*/ 0 h 2679782"/>
              <a:gd name="connsiteX291" fmla="*/ 2687198 w 2687198"/>
              <a:gd name="connsiteY291" fmla="*/ 0 h 2679782"/>
              <a:gd name="connsiteX292" fmla="*/ 2687198 w 2687198"/>
              <a:gd name="connsiteY292" fmla="*/ 143460 h 2679782"/>
              <a:gd name="connsiteX293" fmla="*/ 2679782 w 2687198"/>
              <a:gd name="connsiteY293" fmla="*/ 150876 h 2679782"/>
              <a:gd name="connsiteX294" fmla="*/ 2679782 w 2687198"/>
              <a:gd name="connsiteY294" fmla="*/ 306184 h 2679782"/>
              <a:gd name="connsiteX295" fmla="*/ 2602128 w 2687198"/>
              <a:gd name="connsiteY295" fmla="*/ 228530 h 2679782"/>
              <a:gd name="connsiteX296" fmla="*/ 2508464 w 2687198"/>
              <a:gd name="connsiteY296" fmla="*/ 322194 h 2679782"/>
              <a:gd name="connsiteX297" fmla="*/ 2602128 w 2687198"/>
              <a:gd name="connsiteY297" fmla="*/ 415858 h 2679782"/>
              <a:gd name="connsiteX298" fmla="*/ 2687198 w 2687198"/>
              <a:gd name="connsiteY298" fmla="*/ 330788 h 2679782"/>
              <a:gd name="connsiteX299" fmla="*/ 2687198 w 2687198"/>
              <a:gd name="connsiteY299" fmla="*/ 562970 h 2679782"/>
              <a:gd name="connsiteX300" fmla="*/ 2679782 w 2687198"/>
              <a:gd name="connsiteY300" fmla="*/ 570386 h 2679782"/>
              <a:gd name="connsiteX301" fmla="*/ 2679782 w 2687198"/>
              <a:gd name="connsiteY301" fmla="*/ 725694 h 2679782"/>
              <a:gd name="connsiteX302" fmla="*/ 2602128 w 2687198"/>
              <a:gd name="connsiteY302" fmla="*/ 648040 h 2679782"/>
              <a:gd name="connsiteX303" fmla="*/ 2508464 w 2687198"/>
              <a:gd name="connsiteY303" fmla="*/ 741704 h 2679782"/>
              <a:gd name="connsiteX304" fmla="*/ 2602129 w 2687198"/>
              <a:gd name="connsiteY304" fmla="*/ 835369 h 2679782"/>
              <a:gd name="connsiteX305" fmla="*/ 2687198 w 2687198"/>
              <a:gd name="connsiteY305" fmla="*/ 750300 h 2679782"/>
              <a:gd name="connsiteX306" fmla="*/ 2687198 w 2687198"/>
              <a:gd name="connsiteY306" fmla="*/ 982482 h 2679782"/>
              <a:gd name="connsiteX307" fmla="*/ 2679782 w 2687198"/>
              <a:gd name="connsiteY307" fmla="*/ 989898 h 2679782"/>
              <a:gd name="connsiteX308" fmla="*/ 2679782 w 2687198"/>
              <a:gd name="connsiteY308" fmla="*/ 1145203 h 2679782"/>
              <a:gd name="connsiteX309" fmla="*/ 2602129 w 2687198"/>
              <a:gd name="connsiteY309" fmla="*/ 1067551 h 2679782"/>
              <a:gd name="connsiteX310" fmla="*/ 2508465 w 2687198"/>
              <a:gd name="connsiteY310" fmla="*/ 1161215 h 2679782"/>
              <a:gd name="connsiteX311" fmla="*/ 2602129 w 2687198"/>
              <a:gd name="connsiteY311" fmla="*/ 1254879 h 2679782"/>
              <a:gd name="connsiteX312" fmla="*/ 2687198 w 2687198"/>
              <a:gd name="connsiteY312" fmla="*/ 1169810 h 2679782"/>
              <a:gd name="connsiteX313" fmla="*/ 2687198 w 2687198"/>
              <a:gd name="connsiteY313" fmla="*/ 1401991 h 2679782"/>
              <a:gd name="connsiteX314" fmla="*/ 2679782 w 2687198"/>
              <a:gd name="connsiteY314" fmla="*/ 1409407 h 2679782"/>
              <a:gd name="connsiteX315" fmla="*/ 2679782 w 2687198"/>
              <a:gd name="connsiteY315" fmla="*/ 1564713 h 2679782"/>
              <a:gd name="connsiteX316" fmla="*/ 2602129 w 2687198"/>
              <a:gd name="connsiteY316" fmla="*/ 1487060 h 2679782"/>
              <a:gd name="connsiteX317" fmla="*/ 2508465 w 2687198"/>
              <a:gd name="connsiteY317" fmla="*/ 1580724 h 2679782"/>
              <a:gd name="connsiteX318" fmla="*/ 2602129 w 2687198"/>
              <a:gd name="connsiteY318" fmla="*/ 1674388 h 2679782"/>
              <a:gd name="connsiteX319" fmla="*/ 2687198 w 2687198"/>
              <a:gd name="connsiteY319" fmla="*/ 1589319 h 2679782"/>
              <a:gd name="connsiteX320" fmla="*/ 2687198 w 2687198"/>
              <a:gd name="connsiteY320" fmla="*/ 1821501 h 2679782"/>
              <a:gd name="connsiteX321" fmla="*/ 2679782 w 2687198"/>
              <a:gd name="connsiteY321" fmla="*/ 1828917 h 2679782"/>
              <a:gd name="connsiteX322" fmla="*/ 2679782 w 2687198"/>
              <a:gd name="connsiteY322" fmla="*/ 1984223 h 2679782"/>
              <a:gd name="connsiteX323" fmla="*/ 2602129 w 2687198"/>
              <a:gd name="connsiteY323" fmla="*/ 1906570 h 2679782"/>
              <a:gd name="connsiteX324" fmla="*/ 2508465 w 2687198"/>
              <a:gd name="connsiteY324" fmla="*/ 2000234 h 2679782"/>
              <a:gd name="connsiteX325" fmla="*/ 2602129 w 2687198"/>
              <a:gd name="connsiteY325" fmla="*/ 2093898 h 2679782"/>
              <a:gd name="connsiteX326" fmla="*/ 2687198 w 2687198"/>
              <a:gd name="connsiteY326" fmla="*/ 2008829 h 2679782"/>
              <a:gd name="connsiteX327" fmla="*/ 2687198 w 2687198"/>
              <a:gd name="connsiteY327" fmla="*/ 2241011 h 2679782"/>
              <a:gd name="connsiteX328" fmla="*/ 2679782 w 2687198"/>
              <a:gd name="connsiteY328" fmla="*/ 2248427 h 2679782"/>
              <a:gd name="connsiteX329" fmla="*/ 2679782 w 2687198"/>
              <a:gd name="connsiteY329" fmla="*/ 2403732 h 2679782"/>
              <a:gd name="connsiteX330" fmla="*/ 2602129 w 2687198"/>
              <a:gd name="connsiteY330" fmla="*/ 2326080 h 2679782"/>
              <a:gd name="connsiteX331" fmla="*/ 2508465 w 2687198"/>
              <a:gd name="connsiteY331" fmla="*/ 2419744 h 2679782"/>
              <a:gd name="connsiteX332" fmla="*/ 2602129 w 2687198"/>
              <a:gd name="connsiteY332" fmla="*/ 2513408 h 2679782"/>
              <a:gd name="connsiteX333" fmla="*/ 2687198 w 2687198"/>
              <a:gd name="connsiteY333" fmla="*/ 2428338 h 2679782"/>
              <a:gd name="connsiteX334" fmla="*/ 2687198 w 2687198"/>
              <a:gd name="connsiteY334" fmla="*/ 2660520 h 2679782"/>
              <a:gd name="connsiteX335" fmla="*/ 2679782 w 2687198"/>
              <a:gd name="connsiteY335" fmla="*/ 2667936 h 2679782"/>
              <a:gd name="connsiteX336" fmla="*/ 2679782 w 2687198"/>
              <a:gd name="connsiteY336" fmla="*/ 2679782 h 2679782"/>
              <a:gd name="connsiteX337" fmla="*/ 2667935 w 2687198"/>
              <a:gd name="connsiteY337" fmla="*/ 2679782 h 2679782"/>
              <a:gd name="connsiteX338" fmla="*/ 2536322 w 2687198"/>
              <a:gd name="connsiteY338" fmla="*/ 2679782 h 2679782"/>
              <a:gd name="connsiteX339" fmla="*/ 2435754 w 2687198"/>
              <a:gd name="connsiteY339" fmla="*/ 2679782 h 2679782"/>
              <a:gd name="connsiteX340" fmla="*/ 2486038 w 2687198"/>
              <a:gd name="connsiteY340" fmla="*/ 2629498 h 2679782"/>
              <a:gd name="connsiteX341" fmla="*/ 2392374 w 2687198"/>
              <a:gd name="connsiteY341" fmla="*/ 2535835 h 2679782"/>
              <a:gd name="connsiteX342" fmla="*/ 2298710 w 2687198"/>
              <a:gd name="connsiteY342" fmla="*/ 2629499 h 2679782"/>
              <a:gd name="connsiteX343" fmla="*/ 2348994 w 2687198"/>
              <a:gd name="connsiteY343" fmla="*/ 2679782 h 2679782"/>
              <a:gd name="connsiteX344" fmla="*/ 2248427 w 2687198"/>
              <a:gd name="connsiteY344" fmla="*/ 2679782 h 2679782"/>
              <a:gd name="connsiteX345" fmla="*/ 2116813 w 2687198"/>
              <a:gd name="connsiteY345" fmla="*/ 2679782 h 2679782"/>
              <a:gd name="connsiteX346" fmla="*/ 2016245 w 2687198"/>
              <a:gd name="connsiteY346" fmla="*/ 2679782 h 2679782"/>
              <a:gd name="connsiteX347" fmla="*/ 2066529 w 2687198"/>
              <a:gd name="connsiteY347" fmla="*/ 2629498 h 2679782"/>
              <a:gd name="connsiteX348" fmla="*/ 1972865 w 2687198"/>
              <a:gd name="connsiteY348" fmla="*/ 2535834 h 2679782"/>
              <a:gd name="connsiteX349" fmla="*/ 1879200 w 2687198"/>
              <a:gd name="connsiteY349" fmla="*/ 2629499 h 2679782"/>
              <a:gd name="connsiteX350" fmla="*/ 1929483 w 2687198"/>
              <a:gd name="connsiteY350" fmla="*/ 2679782 h 2679782"/>
              <a:gd name="connsiteX351" fmla="*/ 1828917 w 2687198"/>
              <a:gd name="connsiteY351" fmla="*/ 2679782 h 2679782"/>
              <a:gd name="connsiteX352" fmla="*/ 1697300 w 2687198"/>
              <a:gd name="connsiteY352" fmla="*/ 2679782 h 2679782"/>
              <a:gd name="connsiteX353" fmla="*/ 1596735 w 2687198"/>
              <a:gd name="connsiteY353" fmla="*/ 2679782 h 2679782"/>
              <a:gd name="connsiteX354" fmla="*/ 1647018 w 2687198"/>
              <a:gd name="connsiteY354" fmla="*/ 2629500 h 2679782"/>
              <a:gd name="connsiteX355" fmla="*/ 1553354 w 2687198"/>
              <a:gd name="connsiteY355" fmla="*/ 2535836 h 2679782"/>
              <a:gd name="connsiteX356" fmla="*/ 1459690 w 2687198"/>
              <a:gd name="connsiteY356" fmla="*/ 2629500 h 2679782"/>
              <a:gd name="connsiteX357" fmla="*/ 1509972 w 2687198"/>
              <a:gd name="connsiteY357" fmla="*/ 2679782 h 2679782"/>
              <a:gd name="connsiteX358" fmla="*/ 1409407 w 2687198"/>
              <a:gd name="connsiteY358" fmla="*/ 2679782 h 2679782"/>
              <a:gd name="connsiteX359" fmla="*/ 1277791 w 2687198"/>
              <a:gd name="connsiteY359" fmla="*/ 2679782 h 2679782"/>
              <a:gd name="connsiteX360" fmla="*/ 1177226 w 2687198"/>
              <a:gd name="connsiteY360" fmla="*/ 2679782 h 2679782"/>
              <a:gd name="connsiteX361" fmla="*/ 1227509 w 2687198"/>
              <a:gd name="connsiteY361" fmla="*/ 2629500 h 2679782"/>
              <a:gd name="connsiteX362" fmla="*/ 1133845 w 2687198"/>
              <a:gd name="connsiteY362" fmla="*/ 2535836 h 2679782"/>
              <a:gd name="connsiteX363" fmla="*/ 1040181 w 2687198"/>
              <a:gd name="connsiteY363" fmla="*/ 2629500 h 2679782"/>
              <a:gd name="connsiteX364" fmla="*/ 1090463 w 2687198"/>
              <a:gd name="connsiteY364" fmla="*/ 2679782 h 2679782"/>
              <a:gd name="connsiteX365" fmla="*/ 989898 w 2687198"/>
              <a:gd name="connsiteY365" fmla="*/ 2679782 h 2679782"/>
              <a:gd name="connsiteX366" fmla="*/ 858282 w 2687198"/>
              <a:gd name="connsiteY366" fmla="*/ 2679782 h 2679782"/>
              <a:gd name="connsiteX367" fmla="*/ 757716 w 2687198"/>
              <a:gd name="connsiteY367" fmla="*/ 2679782 h 2679782"/>
              <a:gd name="connsiteX368" fmla="*/ 807999 w 2687198"/>
              <a:gd name="connsiteY368" fmla="*/ 2629499 h 2679782"/>
              <a:gd name="connsiteX369" fmla="*/ 714334 w 2687198"/>
              <a:gd name="connsiteY369" fmla="*/ 2535834 h 2679782"/>
              <a:gd name="connsiteX370" fmla="*/ 620670 w 2687198"/>
              <a:gd name="connsiteY370" fmla="*/ 2629498 h 2679782"/>
              <a:gd name="connsiteX371" fmla="*/ 670954 w 2687198"/>
              <a:gd name="connsiteY371" fmla="*/ 2679782 h 2679782"/>
              <a:gd name="connsiteX372" fmla="*/ 570386 w 2687198"/>
              <a:gd name="connsiteY372" fmla="*/ 2679782 h 2679782"/>
              <a:gd name="connsiteX373" fmla="*/ 438772 w 2687198"/>
              <a:gd name="connsiteY373" fmla="*/ 2679782 h 2679782"/>
              <a:gd name="connsiteX374" fmla="*/ 338204 w 2687198"/>
              <a:gd name="connsiteY374" fmla="*/ 2679782 h 2679782"/>
              <a:gd name="connsiteX375" fmla="*/ 388488 w 2687198"/>
              <a:gd name="connsiteY375" fmla="*/ 2629498 h 2679782"/>
              <a:gd name="connsiteX376" fmla="*/ 294824 w 2687198"/>
              <a:gd name="connsiteY376" fmla="*/ 2535835 h 2679782"/>
              <a:gd name="connsiteX377" fmla="*/ 201160 w 2687198"/>
              <a:gd name="connsiteY377" fmla="*/ 2629498 h 2679782"/>
              <a:gd name="connsiteX378" fmla="*/ 251444 w 2687198"/>
              <a:gd name="connsiteY378" fmla="*/ 2679782 h 2679782"/>
              <a:gd name="connsiteX379" fmla="*/ 150876 w 2687198"/>
              <a:gd name="connsiteY379" fmla="*/ 2679782 h 2679782"/>
              <a:gd name="connsiteX380" fmla="*/ 19262 w 2687198"/>
              <a:gd name="connsiteY380" fmla="*/ 2679782 h 2679782"/>
              <a:gd name="connsiteX381" fmla="*/ 7416 w 2687198"/>
              <a:gd name="connsiteY381" fmla="*/ 2679782 h 2679782"/>
              <a:gd name="connsiteX382" fmla="*/ 7416 w 2687198"/>
              <a:gd name="connsiteY382" fmla="*/ 2667936 h 2679782"/>
              <a:gd name="connsiteX383" fmla="*/ 0 w 2687198"/>
              <a:gd name="connsiteY383" fmla="*/ 2660520 h 2679782"/>
              <a:gd name="connsiteX384" fmla="*/ 0 w 2687198"/>
              <a:gd name="connsiteY384" fmla="*/ 2428338 h 2679782"/>
              <a:gd name="connsiteX385" fmla="*/ 85070 w 2687198"/>
              <a:gd name="connsiteY385" fmla="*/ 2513408 h 2679782"/>
              <a:gd name="connsiteX386" fmla="*/ 178733 w 2687198"/>
              <a:gd name="connsiteY386" fmla="*/ 2419744 h 2679782"/>
              <a:gd name="connsiteX387" fmla="*/ 85069 w 2687198"/>
              <a:gd name="connsiteY387" fmla="*/ 2326079 h 2679782"/>
              <a:gd name="connsiteX388" fmla="*/ 7416 w 2687198"/>
              <a:gd name="connsiteY388" fmla="*/ 2403732 h 2679782"/>
              <a:gd name="connsiteX389" fmla="*/ 7416 w 2687198"/>
              <a:gd name="connsiteY389" fmla="*/ 2248427 h 2679782"/>
              <a:gd name="connsiteX390" fmla="*/ 0 w 2687198"/>
              <a:gd name="connsiteY390" fmla="*/ 2241011 h 2679782"/>
              <a:gd name="connsiteX391" fmla="*/ 0 w 2687198"/>
              <a:gd name="connsiteY391" fmla="*/ 2008829 h 2679782"/>
              <a:gd name="connsiteX392" fmla="*/ 85069 w 2687198"/>
              <a:gd name="connsiteY392" fmla="*/ 2093898 h 2679782"/>
              <a:gd name="connsiteX393" fmla="*/ 178733 w 2687198"/>
              <a:gd name="connsiteY393" fmla="*/ 2000234 h 2679782"/>
              <a:gd name="connsiteX394" fmla="*/ 85069 w 2687198"/>
              <a:gd name="connsiteY394" fmla="*/ 1906570 h 2679782"/>
              <a:gd name="connsiteX395" fmla="*/ 7416 w 2687198"/>
              <a:gd name="connsiteY395" fmla="*/ 1984223 h 2679782"/>
              <a:gd name="connsiteX396" fmla="*/ 7416 w 2687198"/>
              <a:gd name="connsiteY396" fmla="*/ 1828917 h 2679782"/>
              <a:gd name="connsiteX397" fmla="*/ 0 w 2687198"/>
              <a:gd name="connsiteY397" fmla="*/ 1821501 h 2679782"/>
              <a:gd name="connsiteX398" fmla="*/ 0 w 2687198"/>
              <a:gd name="connsiteY398" fmla="*/ 1589319 h 2679782"/>
              <a:gd name="connsiteX399" fmla="*/ 85069 w 2687198"/>
              <a:gd name="connsiteY399" fmla="*/ 1674388 h 2679782"/>
              <a:gd name="connsiteX400" fmla="*/ 178733 w 2687198"/>
              <a:gd name="connsiteY400" fmla="*/ 1580724 h 2679782"/>
              <a:gd name="connsiteX401" fmla="*/ 85069 w 2687198"/>
              <a:gd name="connsiteY401" fmla="*/ 1487060 h 2679782"/>
              <a:gd name="connsiteX402" fmla="*/ 7416 w 2687198"/>
              <a:gd name="connsiteY402" fmla="*/ 1564713 h 2679782"/>
              <a:gd name="connsiteX403" fmla="*/ 7416 w 2687198"/>
              <a:gd name="connsiteY403" fmla="*/ 1409407 h 2679782"/>
              <a:gd name="connsiteX404" fmla="*/ 0 w 2687198"/>
              <a:gd name="connsiteY404" fmla="*/ 1401991 h 2679782"/>
              <a:gd name="connsiteX405" fmla="*/ 0 w 2687198"/>
              <a:gd name="connsiteY405" fmla="*/ 1169810 h 2679782"/>
              <a:gd name="connsiteX406" fmla="*/ 85069 w 2687198"/>
              <a:gd name="connsiteY406" fmla="*/ 1254879 h 2679782"/>
              <a:gd name="connsiteX407" fmla="*/ 178733 w 2687198"/>
              <a:gd name="connsiteY407" fmla="*/ 1161215 h 2679782"/>
              <a:gd name="connsiteX408" fmla="*/ 85069 w 2687198"/>
              <a:gd name="connsiteY408" fmla="*/ 1067551 h 2679782"/>
              <a:gd name="connsiteX409" fmla="*/ 7416 w 2687198"/>
              <a:gd name="connsiteY409" fmla="*/ 1145203 h 2679782"/>
              <a:gd name="connsiteX410" fmla="*/ 7416 w 2687198"/>
              <a:gd name="connsiteY410" fmla="*/ 989898 h 2679782"/>
              <a:gd name="connsiteX411" fmla="*/ 0 w 2687198"/>
              <a:gd name="connsiteY411" fmla="*/ 982482 h 2679782"/>
              <a:gd name="connsiteX412" fmla="*/ 0 w 2687198"/>
              <a:gd name="connsiteY412" fmla="*/ 750300 h 2679782"/>
              <a:gd name="connsiteX413" fmla="*/ 85070 w 2687198"/>
              <a:gd name="connsiteY413" fmla="*/ 835369 h 2679782"/>
              <a:gd name="connsiteX414" fmla="*/ 178734 w 2687198"/>
              <a:gd name="connsiteY414" fmla="*/ 741704 h 2679782"/>
              <a:gd name="connsiteX415" fmla="*/ 85070 w 2687198"/>
              <a:gd name="connsiteY415" fmla="*/ 648040 h 2679782"/>
              <a:gd name="connsiteX416" fmla="*/ 7416 w 2687198"/>
              <a:gd name="connsiteY416" fmla="*/ 725694 h 2679782"/>
              <a:gd name="connsiteX417" fmla="*/ 7416 w 2687198"/>
              <a:gd name="connsiteY417" fmla="*/ 570386 h 2679782"/>
              <a:gd name="connsiteX418" fmla="*/ 0 w 2687198"/>
              <a:gd name="connsiteY418" fmla="*/ 562970 h 2679782"/>
              <a:gd name="connsiteX419" fmla="*/ 0 w 2687198"/>
              <a:gd name="connsiteY419" fmla="*/ 330788 h 2679782"/>
              <a:gd name="connsiteX420" fmla="*/ 85070 w 2687198"/>
              <a:gd name="connsiteY420" fmla="*/ 415858 h 2679782"/>
              <a:gd name="connsiteX421" fmla="*/ 178734 w 2687198"/>
              <a:gd name="connsiteY421" fmla="*/ 322194 h 2679782"/>
              <a:gd name="connsiteX422" fmla="*/ 85070 w 2687198"/>
              <a:gd name="connsiteY422" fmla="*/ 228530 h 2679782"/>
              <a:gd name="connsiteX423" fmla="*/ 7416 w 2687198"/>
              <a:gd name="connsiteY423" fmla="*/ 306184 h 2679782"/>
              <a:gd name="connsiteX424" fmla="*/ 7416 w 2687198"/>
              <a:gd name="connsiteY424" fmla="*/ 150876 h 2679782"/>
              <a:gd name="connsiteX425" fmla="*/ 0 w 2687198"/>
              <a:gd name="connsiteY425" fmla="*/ 143460 h 267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</a:cxnLst>
            <a:rect l="l" t="t" r="r" b="b"/>
            <a:pathLst>
              <a:path w="2687198" h="2679782">
                <a:moveTo>
                  <a:pt x="1343599" y="2326081"/>
                </a:moveTo>
                <a:lnTo>
                  <a:pt x="1249935" y="2419745"/>
                </a:lnTo>
                <a:lnTo>
                  <a:pt x="1343599" y="2513409"/>
                </a:lnTo>
                <a:lnTo>
                  <a:pt x="1437263" y="2419745"/>
                </a:lnTo>
                <a:close/>
                <a:moveTo>
                  <a:pt x="924089" y="2326080"/>
                </a:moveTo>
                <a:lnTo>
                  <a:pt x="830425" y="2419744"/>
                </a:lnTo>
                <a:lnTo>
                  <a:pt x="924090" y="2513408"/>
                </a:lnTo>
                <a:lnTo>
                  <a:pt x="1017754" y="2419744"/>
                </a:lnTo>
                <a:close/>
                <a:moveTo>
                  <a:pt x="2182619" y="2326080"/>
                </a:moveTo>
                <a:lnTo>
                  <a:pt x="2088955" y="2419744"/>
                </a:lnTo>
                <a:lnTo>
                  <a:pt x="2182619" y="2513408"/>
                </a:lnTo>
                <a:lnTo>
                  <a:pt x="2276283" y="2419744"/>
                </a:lnTo>
                <a:close/>
                <a:moveTo>
                  <a:pt x="504579" y="2326080"/>
                </a:moveTo>
                <a:lnTo>
                  <a:pt x="410915" y="2419744"/>
                </a:lnTo>
                <a:lnTo>
                  <a:pt x="504579" y="2513407"/>
                </a:lnTo>
                <a:lnTo>
                  <a:pt x="598243" y="2419744"/>
                </a:lnTo>
                <a:close/>
                <a:moveTo>
                  <a:pt x="1763110" y="2326079"/>
                </a:moveTo>
                <a:lnTo>
                  <a:pt x="1669445" y="2419744"/>
                </a:lnTo>
                <a:lnTo>
                  <a:pt x="1763109" y="2513408"/>
                </a:lnTo>
                <a:lnTo>
                  <a:pt x="1856774" y="2419743"/>
                </a:lnTo>
                <a:close/>
                <a:moveTo>
                  <a:pt x="1133843" y="2116325"/>
                </a:moveTo>
                <a:lnTo>
                  <a:pt x="1040179" y="2209989"/>
                </a:lnTo>
                <a:lnTo>
                  <a:pt x="1133844" y="2303654"/>
                </a:lnTo>
                <a:lnTo>
                  <a:pt x="1227508" y="2209990"/>
                </a:lnTo>
                <a:close/>
                <a:moveTo>
                  <a:pt x="1553356" y="2116325"/>
                </a:moveTo>
                <a:lnTo>
                  <a:pt x="1459691" y="2209990"/>
                </a:lnTo>
                <a:lnTo>
                  <a:pt x="1553355" y="2303654"/>
                </a:lnTo>
                <a:lnTo>
                  <a:pt x="1647020" y="2209989"/>
                </a:lnTo>
                <a:close/>
                <a:moveTo>
                  <a:pt x="1972864" y="2116325"/>
                </a:moveTo>
                <a:lnTo>
                  <a:pt x="1879200" y="2209989"/>
                </a:lnTo>
                <a:lnTo>
                  <a:pt x="1972864" y="2303653"/>
                </a:lnTo>
                <a:lnTo>
                  <a:pt x="2066528" y="2209989"/>
                </a:lnTo>
                <a:close/>
                <a:moveTo>
                  <a:pt x="714334" y="2116325"/>
                </a:moveTo>
                <a:lnTo>
                  <a:pt x="620670" y="2209989"/>
                </a:lnTo>
                <a:lnTo>
                  <a:pt x="714334" y="2303653"/>
                </a:lnTo>
                <a:lnTo>
                  <a:pt x="807998" y="2209989"/>
                </a:lnTo>
                <a:close/>
                <a:moveTo>
                  <a:pt x="2392374" y="2116325"/>
                </a:moveTo>
                <a:lnTo>
                  <a:pt x="2298710" y="2209989"/>
                </a:lnTo>
                <a:lnTo>
                  <a:pt x="2392374" y="2303653"/>
                </a:lnTo>
                <a:lnTo>
                  <a:pt x="2486038" y="2209989"/>
                </a:lnTo>
                <a:close/>
                <a:moveTo>
                  <a:pt x="294824" y="2116324"/>
                </a:moveTo>
                <a:lnTo>
                  <a:pt x="201160" y="2209988"/>
                </a:lnTo>
                <a:lnTo>
                  <a:pt x="294824" y="2303653"/>
                </a:lnTo>
                <a:lnTo>
                  <a:pt x="388488" y="2209989"/>
                </a:lnTo>
                <a:close/>
                <a:moveTo>
                  <a:pt x="1763110" y="1906570"/>
                </a:moveTo>
                <a:lnTo>
                  <a:pt x="1669446" y="2000234"/>
                </a:lnTo>
                <a:lnTo>
                  <a:pt x="1763110" y="2093898"/>
                </a:lnTo>
                <a:lnTo>
                  <a:pt x="1856774" y="2000234"/>
                </a:lnTo>
                <a:close/>
                <a:moveTo>
                  <a:pt x="924088" y="1906570"/>
                </a:moveTo>
                <a:lnTo>
                  <a:pt x="830424" y="2000234"/>
                </a:lnTo>
                <a:lnTo>
                  <a:pt x="924088" y="2093898"/>
                </a:lnTo>
                <a:lnTo>
                  <a:pt x="1017752" y="2000234"/>
                </a:lnTo>
                <a:close/>
                <a:moveTo>
                  <a:pt x="504579" y="1906570"/>
                </a:moveTo>
                <a:lnTo>
                  <a:pt x="410915" y="2000234"/>
                </a:lnTo>
                <a:lnTo>
                  <a:pt x="504579" y="2093898"/>
                </a:lnTo>
                <a:lnTo>
                  <a:pt x="598243" y="2000234"/>
                </a:lnTo>
                <a:close/>
                <a:moveTo>
                  <a:pt x="2182619" y="1906570"/>
                </a:moveTo>
                <a:lnTo>
                  <a:pt x="2088955" y="2000234"/>
                </a:lnTo>
                <a:lnTo>
                  <a:pt x="2182619" y="2093898"/>
                </a:lnTo>
                <a:lnTo>
                  <a:pt x="2276283" y="2000234"/>
                </a:lnTo>
                <a:close/>
                <a:moveTo>
                  <a:pt x="1343599" y="1906569"/>
                </a:moveTo>
                <a:lnTo>
                  <a:pt x="1249935" y="2000234"/>
                </a:lnTo>
                <a:lnTo>
                  <a:pt x="1343599" y="2093899"/>
                </a:lnTo>
                <a:lnTo>
                  <a:pt x="1437264" y="2000234"/>
                </a:lnTo>
                <a:close/>
                <a:moveTo>
                  <a:pt x="714333" y="1696815"/>
                </a:moveTo>
                <a:lnTo>
                  <a:pt x="620669" y="1790479"/>
                </a:lnTo>
                <a:lnTo>
                  <a:pt x="714334" y="1884144"/>
                </a:lnTo>
                <a:lnTo>
                  <a:pt x="807998" y="1790480"/>
                </a:lnTo>
                <a:close/>
                <a:moveTo>
                  <a:pt x="1972865" y="1696815"/>
                </a:moveTo>
                <a:lnTo>
                  <a:pt x="1879201" y="1790480"/>
                </a:lnTo>
                <a:lnTo>
                  <a:pt x="1972865" y="1884144"/>
                </a:lnTo>
                <a:lnTo>
                  <a:pt x="2066529" y="1790479"/>
                </a:lnTo>
                <a:close/>
                <a:moveTo>
                  <a:pt x="2392374" y="1696815"/>
                </a:moveTo>
                <a:lnTo>
                  <a:pt x="2298710" y="1790479"/>
                </a:lnTo>
                <a:lnTo>
                  <a:pt x="2392374" y="1884143"/>
                </a:lnTo>
                <a:lnTo>
                  <a:pt x="2486038" y="1790479"/>
                </a:lnTo>
                <a:close/>
                <a:moveTo>
                  <a:pt x="294824" y="1696815"/>
                </a:moveTo>
                <a:lnTo>
                  <a:pt x="201160" y="1790479"/>
                </a:lnTo>
                <a:lnTo>
                  <a:pt x="294824" y="1884143"/>
                </a:lnTo>
                <a:lnTo>
                  <a:pt x="388488" y="1790479"/>
                </a:lnTo>
                <a:close/>
                <a:moveTo>
                  <a:pt x="1553354" y="1696814"/>
                </a:moveTo>
                <a:lnTo>
                  <a:pt x="1459690" y="1790478"/>
                </a:lnTo>
                <a:lnTo>
                  <a:pt x="1553355" y="1884143"/>
                </a:lnTo>
                <a:lnTo>
                  <a:pt x="1647019" y="1790479"/>
                </a:lnTo>
                <a:close/>
                <a:moveTo>
                  <a:pt x="1133845" y="1696814"/>
                </a:moveTo>
                <a:lnTo>
                  <a:pt x="1040180" y="1790479"/>
                </a:lnTo>
                <a:lnTo>
                  <a:pt x="1133844" y="1884143"/>
                </a:lnTo>
                <a:lnTo>
                  <a:pt x="1227509" y="1790478"/>
                </a:lnTo>
                <a:close/>
                <a:moveTo>
                  <a:pt x="2182620" y="1487061"/>
                </a:moveTo>
                <a:lnTo>
                  <a:pt x="2088956" y="1580725"/>
                </a:lnTo>
                <a:lnTo>
                  <a:pt x="2182620" y="1674389"/>
                </a:lnTo>
                <a:lnTo>
                  <a:pt x="2276284" y="1580725"/>
                </a:lnTo>
                <a:close/>
                <a:moveTo>
                  <a:pt x="504578" y="1487060"/>
                </a:moveTo>
                <a:lnTo>
                  <a:pt x="410914" y="1580724"/>
                </a:lnTo>
                <a:lnTo>
                  <a:pt x="504579" y="1674389"/>
                </a:lnTo>
                <a:lnTo>
                  <a:pt x="598243" y="1580725"/>
                </a:lnTo>
                <a:close/>
                <a:moveTo>
                  <a:pt x="1343599" y="1487059"/>
                </a:moveTo>
                <a:lnTo>
                  <a:pt x="1249935" y="1580723"/>
                </a:lnTo>
                <a:lnTo>
                  <a:pt x="1343599" y="1674387"/>
                </a:lnTo>
                <a:lnTo>
                  <a:pt x="1437263" y="1580723"/>
                </a:lnTo>
                <a:close/>
                <a:moveTo>
                  <a:pt x="1763109" y="1487059"/>
                </a:moveTo>
                <a:lnTo>
                  <a:pt x="1669445" y="1580723"/>
                </a:lnTo>
                <a:lnTo>
                  <a:pt x="1763110" y="1674388"/>
                </a:lnTo>
                <a:lnTo>
                  <a:pt x="1856774" y="1580724"/>
                </a:lnTo>
                <a:close/>
                <a:moveTo>
                  <a:pt x="924089" y="1487059"/>
                </a:moveTo>
                <a:lnTo>
                  <a:pt x="830425" y="1580724"/>
                </a:lnTo>
                <a:lnTo>
                  <a:pt x="924089" y="1674388"/>
                </a:lnTo>
                <a:lnTo>
                  <a:pt x="1017754" y="1580723"/>
                </a:lnTo>
                <a:close/>
                <a:moveTo>
                  <a:pt x="294824" y="1277306"/>
                </a:moveTo>
                <a:lnTo>
                  <a:pt x="201160" y="1370970"/>
                </a:lnTo>
                <a:lnTo>
                  <a:pt x="294824" y="1464634"/>
                </a:lnTo>
                <a:lnTo>
                  <a:pt x="388488" y="1370970"/>
                </a:lnTo>
                <a:close/>
                <a:moveTo>
                  <a:pt x="2392375" y="1277306"/>
                </a:moveTo>
                <a:lnTo>
                  <a:pt x="2298711" y="1370970"/>
                </a:lnTo>
                <a:lnTo>
                  <a:pt x="2392375" y="1464634"/>
                </a:lnTo>
                <a:lnTo>
                  <a:pt x="2486039" y="1370970"/>
                </a:lnTo>
                <a:close/>
                <a:moveTo>
                  <a:pt x="1972864" y="1277304"/>
                </a:moveTo>
                <a:lnTo>
                  <a:pt x="1879200" y="1370968"/>
                </a:lnTo>
                <a:lnTo>
                  <a:pt x="1972865" y="1464633"/>
                </a:lnTo>
                <a:lnTo>
                  <a:pt x="2066529" y="1370969"/>
                </a:lnTo>
                <a:close/>
                <a:moveTo>
                  <a:pt x="1133844" y="1277304"/>
                </a:moveTo>
                <a:lnTo>
                  <a:pt x="1040180" y="1370968"/>
                </a:lnTo>
                <a:lnTo>
                  <a:pt x="1133845" y="1464633"/>
                </a:lnTo>
                <a:lnTo>
                  <a:pt x="1227509" y="1370969"/>
                </a:lnTo>
                <a:close/>
                <a:moveTo>
                  <a:pt x="1553354" y="1277304"/>
                </a:moveTo>
                <a:lnTo>
                  <a:pt x="1459690" y="1370969"/>
                </a:lnTo>
                <a:lnTo>
                  <a:pt x="1553354" y="1464633"/>
                </a:lnTo>
                <a:lnTo>
                  <a:pt x="1647018" y="1370968"/>
                </a:lnTo>
                <a:close/>
                <a:moveTo>
                  <a:pt x="714335" y="1277304"/>
                </a:moveTo>
                <a:lnTo>
                  <a:pt x="620670" y="1370969"/>
                </a:lnTo>
                <a:lnTo>
                  <a:pt x="714334" y="1464633"/>
                </a:lnTo>
                <a:lnTo>
                  <a:pt x="807999" y="1370968"/>
                </a:lnTo>
                <a:close/>
                <a:moveTo>
                  <a:pt x="504580" y="1067550"/>
                </a:moveTo>
                <a:lnTo>
                  <a:pt x="410915" y="1161214"/>
                </a:lnTo>
                <a:lnTo>
                  <a:pt x="504579" y="1254878"/>
                </a:lnTo>
                <a:lnTo>
                  <a:pt x="598244" y="1161214"/>
                </a:lnTo>
                <a:close/>
                <a:moveTo>
                  <a:pt x="1763109" y="1067550"/>
                </a:moveTo>
                <a:lnTo>
                  <a:pt x="1669445" y="1161214"/>
                </a:lnTo>
                <a:lnTo>
                  <a:pt x="1763109" y="1254878"/>
                </a:lnTo>
                <a:lnTo>
                  <a:pt x="1856773" y="1161214"/>
                </a:lnTo>
                <a:close/>
                <a:moveTo>
                  <a:pt x="2182618" y="1067550"/>
                </a:moveTo>
                <a:lnTo>
                  <a:pt x="2088955" y="1161213"/>
                </a:lnTo>
                <a:lnTo>
                  <a:pt x="2182619" y="1254878"/>
                </a:lnTo>
                <a:lnTo>
                  <a:pt x="2276283" y="1161215"/>
                </a:lnTo>
                <a:close/>
                <a:moveTo>
                  <a:pt x="924089" y="1067549"/>
                </a:moveTo>
                <a:lnTo>
                  <a:pt x="830425" y="1161213"/>
                </a:lnTo>
                <a:lnTo>
                  <a:pt x="924090" y="1254878"/>
                </a:lnTo>
                <a:lnTo>
                  <a:pt x="1017754" y="1161214"/>
                </a:lnTo>
                <a:close/>
                <a:moveTo>
                  <a:pt x="1343599" y="1067549"/>
                </a:moveTo>
                <a:lnTo>
                  <a:pt x="1249935" y="1161214"/>
                </a:lnTo>
                <a:lnTo>
                  <a:pt x="1343599" y="1254878"/>
                </a:lnTo>
                <a:lnTo>
                  <a:pt x="1437264" y="1161214"/>
                </a:lnTo>
                <a:close/>
                <a:moveTo>
                  <a:pt x="714335" y="857795"/>
                </a:moveTo>
                <a:lnTo>
                  <a:pt x="620671" y="951459"/>
                </a:lnTo>
                <a:lnTo>
                  <a:pt x="714335" y="1045123"/>
                </a:lnTo>
                <a:lnTo>
                  <a:pt x="807999" y="951459"/>
                </a:lnTo>
                <a:close/>
                <a:moveTo>
                  <a:pt x="1972864" y="857795"/>
                </a:moveTo>
                <a:lnTo>
                  <a:pt x="1879200" y="951459"/>
                </a:lnTo>
                <a:lnTo>
                  <a:pt x="1972864" y="1045123"/>
                </a:lnTo>
                <a:lnTo>
                  <a:pt x="2066528" y="951459"/>
                </a:lnTo>
                <a:close/>
                <a:moveTo>
                  <a:pt x="294825" y="857795"/>
                </a:moveTo>
                <a:lnTo>
                  <a:pt x="201160" y="951460"/>
                </a:lnTo>
                <a:lnTo>
                  <a:pt x="294824" y="1045124"/>
                </a:lnTo>
                <a:lnTo>
                  <a:pt x="388489" y="951459"/>
                </a:lnTo>
                <a:close/>
                <a:moveTo>
                  <a:pt x="2392373" y="857795"/>
                </a:moveTo>
                <a:lnTo>
                  <a:pt x="2298709" y="951459"/>
                </a:lnTo>
                <a:lnTo>
                  <a:pt x="2392374" y="1045124"/>
                </a:lnTo>
                <a:lnTo>
                  <a:pt x="2486038" y="951460"/>
                </a:lnTo>
                <a:close/>
                <a:moveTo>
                  <a:pt x="1553354" y="857795"/>
                </a:moveTo>
                <a:lnTo>
                  <a:pt x="1459690" y="951459"/>
                </a:lnTo>
                <a:lnTo>
                  <a:pt x="1553354" y="1045123"/>
                </a:lnTo>
                <a:lnTo>
                  <a:pt x="1647018" y="951459"/>
                </a:lnTo>
                <a:close/>
                <a:moveTo>
                  <a:pt x="1133844" y="857794"/>
                </a:moveTo>
                <a:lnTo>
                  <a:pt x="1040180" y="951459"/>
                </a:lnTo>
                <a:lnTo>
                  <a:pt x="1133844" y="1045123"/>
                </a:lnTo>
                <a:lnTo>
                  <a:pt x="1227509" y="951459"/>
                </a:lnTo>
                <a:close/>
                <a:moveTo>
                  <a:pt x="2182619" y="648040"/>
                </a:moveTo>
                <a:lnTo>
                  <a:pt x="2088955" y="741704"/>
                </a:lnTo>
                <a:lnTo>
                  <a:pt x="2182619" y="835368"/>
                </a:lnTo>
                <a:lnTo>
                  <a:pt x="2276283" y="741704"/>
                </a:lnTo>
                <a:close/>
                <a:moveTo>
                  <a:pt x="504580" y="648040"/>
                </a:moveTo>
                <a:lnTo>
                  <a:pt x="410916" y="741704"/>
                </a:lnTo>
                <a:lnTo>
                  <a:pt x="504580" y="835368"/>
                </a:lnTo>
                <a:lnTo>
                  <a:pt x="598244" y="741704"/>
                </a:lnTo>
                <a:close/>
                <a:moveTo>
                  <a:pt x="1763109" y="648040"/>
                </a:moveTo>
                <a:lnTo>
                  <a:pt x="1669445" y="741704"/>
                </a:lnTo>
                <a:lnTo>
                  <a:pt x="1763109" y="835368"/>
                </a:lnTo>
                <a:lnTo>
                  <a:pt x="1856773" y="741704"/>
                </a:lnTo>
                <a:close/>
                <a:moveTo>
                  <a:pt x="924090" y="648040"/>
                </a:moveTo>
                <a:lnTo>
                  <a:pt x="830426" y="741704"/>
                </a:lnTo>
                <a:lnTo>
                  <a:pt x="924089" y="835368"/>
                </a:lnTo>
                <a:lnTo>
                  <a:pt x="1017754" y="741704"/>
                </a:lnTo>
                <a:close/>
                <a:moveTo>
                  <a:pt x="1343599" y="648040"/>
                </a:moveTo>
                <a:lnTo>
                  <a:pt x="1249935" y="741704"/>
                </a:lnTo>
                <a:lnTo>
                  <a:pt x="1343599" y="835368"/>
                </a:lnTo>
                <a:lnTo>
                  <a:pt x="1437263" y="741704"/>
                </a:lnTo>
                <a:close/>
                <a:moveTo>
                  <a:pt x="2392373" y="438285"/>
                </a:moveTo>
                <a:lnTo>
                  <a:pt x="2298709" y="531949"/>
                </a:lnTo>
                <a:lnTo>
                  <a:pt x="2392373" y="625613"/>
                </a:lnTo>
                <a:lnTo>
                  <a:pt x="2486037" y="531949"/>
                </a:lnTo>
                <a:close/>
                <a:moveTo>
                  <a:pt x="294825" y="438285"/>
                </a:moveTo>
                <a:lnTo>
                  <a:pt x="201161" y="531949"/>
                </a:lnTo>
                <a:lnTo>
                  <a:pt x="294825" y="625613"/>
                </a:lnTo>
                <a:lnTo>
                  <a:pt x="388489" y="531949"/>
                </a:lnTo>
                <a:close/>
                <a:moveTo>
                  <a:pt x="1133845" y="438285"/>
                </a:moveTo>
                <a:lnTo>
                  <a:pt x="1040181" y="531949"/>
                </a:lnTo>
                <a:lnTo>
                  <a:pt x="1133844" y="625613"/>
                </a:lnTo>
                <a:lnTo>
                  <a:pt x="1227508" y="531949"/>
                </a:lnTo>
                <a:close/>
                <a:moveTo>
                  <a:pt x="1553354" y="438285"/>
                </a:moveTo>
                <a:lnTo>
                  <a:pt x="1459690" y="531949"/>
                </a:lnTo>
                <a:lnTo>
                  <a:pt x="1553354" y="625613"/>
                </a:lnTo>
                <a:lnTo>
                  <a:pt x="1647018" y="531949"/>
                </a:lnTo>
                <a:close/>
                <a:moveTo>
                  <a:pt x="1972864" y="438285"/>
                </a:moveTo>
                <a:lnTo>
                  <a:pt x="1879200" y="531949"/>
                </a:lnTo>
                <a:lnTo>
                  <a:pt x="1972864" y="625613"/>
                </a:lnTo>
                <a:lnTo>
                  <a:pt x="2066528" y="531949"/>
                </a:lnTo>
                <a:close/>
                <a:moveTo>
                  <a:pt x="714335" y="438285"/>
                </a:moveTo>
                <a:lnTo>
                  <a:pt x="620671" y="531949"/>
                </a:lnTo>
                <a:lnTo>
                  <a:pt x="714335" y="625613"/>
                </a:lnTo>
                <a:lnTo>
                  <a:pt x="807999" y="531949"/>
                </a:lnTo>
                <a:close/>
                <a:moveTo>
                  <a:pt x="1343599" y="228530"/>
                </a:moveTo>
                <a:lnTo>
                  <a:pt x="1249935" y="322194"/>
                </a:lnTo>
                <a:lnTo>
                  <a:pt x="1343599" y="415858"/>
                </a:lnTo>
                <a:lnTo>
                  <a:pt x="1437263" y="322194"/>
                </a:lnTo>
                <a:close/>
                <a:moveTo>
                  <a:pt x="2182618" y="228530"/>
                </a:moveTo>
                <a:lnTo>
                  <a:pt x="2088954" y="322194"/>
                </a:lnTo>
                <a:lnTo>
                  <a:pt x="2182618" y="415859"/>
                </a:lnTo>
                <a:lnTo>
                  <a:pt x="2276283" y="322195"/>
                </a:lnTo>
                <a:close/>
                <a:moveTo>
                  <a:pt x="924090" y="228530"/>
                </a:moveTo>
                <a:lnTo>
                  <a:pt x="830426" y="322194"/>
                </a:lnTo>
                <a:lnTo>
                  <a:pt x="924090" y="415858"/>
                </a:lnTo>
                <a:lnTo>
                  <a:pt x="1017754" y="322194"/>
                </a:lnTo>
                <a:close/>
                <a:moveTo>
                  <a:pt x="504580" y="228530"/>
                </a:moveTo>
                <a:lnTo>
                  <a:pt x="410916" y="322194"/>
                </a:lnTo>
                <a:lnTo>
                  <a:pt x="504580" y="415858"/>
                </a:lnTo>
                <a:lnTo>
                  <a:pt x="598244" y="322194"/>
                </a:lnTo>
                <a:close/>
                <a:moveTo>
                  <a:pt x="1763109" y="228530"/>
                </a:moveTo>
                <a:lnTo>
                  <a:pt x="1669445" y="322194"/>
                </a:lnTo>
                <a:lnTo>
                  <a:pt x="1763109" y="415858"/>
                </a:lnTo>
                <a:lnTo>
                  <a:pt x="1856773" y="322194"/>
                </a:lnTo>
                <a:close/>
                <a:moveTo>
                  <a:pt x="294826" y="18775"/>
                </a:moveTo>
                <a:lnTo>
                  <a:pt x="201161" y="112440"/>
                </a:lnTo>
                <a:lnTo>
                  <a:pt x="294825" y="206103"/>
                </a:lnTo>
                <a:lnTo>
                  <a:pt x="388489" y="112439"/>
                </a:lnTo>
                <a:close/>
                <a:moveTo>
                  <a:pt x="2392373" y="18775"/>
                </a:moveTo>
                <a:lnTo>
                  <a:pt x="2298709" y="112439"/>
                </a:lnTo>
                <a:lnTo>
                  <a:pt x="2392373" y="206104"/>
                </a:lnTo>
                <a:lnTo>
                  <a:pt x="2486037" y="112440"/>
                </a:lnTo>
                <a:close/>
                <a:moveTo>
                  <a:pt x="1553354" y="18775"/>
                </a:moveTo>
                <a:lnTo>
                  <a:pt x="1459690" y="112439"/>
                </a:lnTo>
                <a:lnTo>
                  <a:pt x="1553354" y="206103"/>
                </a:lnTo>
                <a:lnTo>
                  <a:pt x="1647018" y="112439"/>
                </a:lnTo>
                <a:close/>
                <a:moveTo>
                  <a:pt x="1133844" y="18775"/>
                </a:moveTo>
                <a:lnTo>
                  <a:pt x="1040180" y="112439"/>
                </a:lnTo>
                <a:lnTo>
                  <a:pt x="1133844" y="206103"/>
                </a:lnTo>
                <a:lnTo>
                  <a:pt x="1227508" y="112439"/>
                </a:lnTo>
                <a:close/>
                <a:moveTo>
                  <a:pt x="714335" y="18775"/>
                </a:moveTo>
                <a:lnTo>
                  <a:pt x="620671" y="112439"/>
                </a:lnTo>
                <a:lnTo>
                  <a:pt x="714335" y="206103"/>
                </a:lnTo>
                <a:lnTo>
                  <a:pt x="807999" y="112439"/>
                </a:lnTo>
                <a:close/>
                <a:moveTo>
                  <a:pt x="1972863" y="18775"/>
                </a:moveTo>
                <a:lnTo>
                  <a:pt x="1879199" y="112439"/>
                </a:lnTo>
                <a:lnTo>
                  <a:pt x="1972863" y="206104"/>
                </a:lnTo>
                <a:lnTo>
                  <a:pt x="2066528" y="112440"/>
                </a:lnTo>
                <a:close/>
                <a:moveTo>
                  <a:pt x="0" y="0"/>
                </a:moveTo>
                <a:lnTo>
                  <a:pt x="81419" y="0"/>
                </a:lnTo>
                <a:lnTo>
                  <a:pt x="88722" y="0"/>
                </a:lnTo>
                <a:lnTo>
                  <a:pt x="276050" y="0"/>
                </a:lnTo>
                <a:lnTo>
                  <a:pt x="313601" y="0"/>
                </a:lnTo>
                <a:lnTo>
                  <a:pt x="500928" y="0"/>
                </a:lnTo>
                <a:lnTo>
                  <a:pt x="508232" y="0"/>
                </a:lnTo>
                <a:lnTo>
                  <a:pt x="695560" y="0"/>
                </a:lnTo>
                <a:lnTo>
                  <a:pt x="733110" y="0"/>
                </a:lnTo>
                <a:lnTo>
                  <a:pt x="920438" y="0"/>
                </a:lnTo>
                <a:lnTo>
                  <a:pt x="927741" y="0"/>
                </a:lnTo>
                <a:lnTo>
                  <a:pt x="1115069" y="0"/>
                </a:lnTo>
                <a:lnTo>
                  <a:pt x="1152619" y="0"/>
                </a:lnTo>
                <a:lnTo>
                  <a:pt x="1339947" y="0"/>
                </a:lnTo>
                <a:lnTo>
                  <a:pt x="1347251" y="0"/>
                </a:lnTo>
                <a:lnTo>
                  <a:pt x="1534579" y="0"/>
                </a:lnTo>
                <a:lnTo>
                  <a:pt x="1572129" y="0"/>
                </a:lnTo>
                <a:lnTo>
                  <a:pt x="1759457" y="0"/>
                </a:lnTo>
                <a:lnTo>
                  <a:pt x="1766760" y="0"/>
                </a:lnTo>
                <a:lnTo>
                  <a:pt x="1954088" y="0"/>
                </a:lnTo>
                <a:lnTo>
                  <a:pt x="1991638" y="0"/>
                </a:lnTo>
                <a:lnTo>
                  <a:pt x="2178967" y="0"/>
                </a:lnTo>
                <a:lnTo>
                  <a:pt x="2186270" y="0"/>
                </a:lnTo>
                <a:lnTo>
                  <a:pt x="2373598" y="0"/>
                </a:lnTo>
                <a:lnTo>
                  <a:pt x="2411148" y="0"/>
                </a:lnTo>
                <a:lnTo>
                  <a:pt x="2598477" y="0"/>
                </a:lnTo>
                <a:lnTo>
                  <a:pt x="2605779" y="0"/>
                </a:lnTo>
                <a:lnTo>
                  <a:pt x="2687198" y="0"/>
                </a:lnTo>
                <a:lnTo>
                  <a:pt x="2687198" y="143460"/>
                </a:lnTo>
                <a:lnTo>
                  <a:pt x="2679782" y="150876"/>
                </a:lnTo>
                <a:lnTo>
                  <a:pt x="2679782" y="306184"/>
                </a:lnTo>
                <a:lnTo>
                  <a:pt x="2602128" y="228530"/>
                </a:lnTo>
                <a:lnTo>
                  <a:pt x="2508464" y="322194"/>
                </a:lnTo>
                <a:lnTo>
                  <a:pt x="2602128" y="415858"/>
                </a:lnTo>
                <a:lnTo>
                  <a:pt x="2687198" y="330788"/>
                </a:lnTo>
                <a:lnTo>
                  <a:pt x="2687198" y="562970"/>
                </a:lnTo>
                <a:lnTo>
                  <a:pt x="2679782" y="570386"/>
                </a:lnTo>
                <a:lnTo>
                  <a:pt x="2679782" y="725694"/>
                </a:lnTo>
                <a:lnTo>
                  <a:pt x="2602128" y="648040"/>
                </a:lnTo>
                <a:lnTo>
                  <a:pt x="2508464" y="741704"/>
                </a:lnTo>
                <a:lnTo>
                  <a:pt x="2602129" y="835369"/>
                </a:lnTo>
                <a:lnTo>
                  <a:pt x="2687198" y="750300"/>
                </a:lnTo>
                <a:lnTo>
                  <a:pt x="2687198" y="982482"/>
                </a:lnTo>
                <a:lnTo>
                  <a:pt x="2679782" y="989898"/>
                </a:lnTo>
                <a:lnTo>
                  <a:pt x="2679782" y="1145203"/>
                </a:lnTo>
                <a:lnTo>
                  <a:pt x="2602129" y="1067551"/>
                </a:lnTo>
                <a:lnTo>
                  <a:pt x="2508465" y="1161215"/>
                </a:lnTo>
                <a:lnTo>
                  <a:pt x="2602129" y="1254879"/>
                </a:lnTo>
                <a:lnTo>
                  <a:pt x="2687198" y="1169810"/>
                </a:lnTo>
                <a:lnTo>
                  <a:pt x="2687198" y="1401991"/>
                </a:lnTo>
                <a:lnTo>
                  <a:pt x="2679782" y="1409407"/>
                </a:lnTo>
                <a:lnTo>
                  <a:pt x="2679782" y="1564713"/>
                </a:lnTo>
                <a:lnTo>
                  <a:pt x="2602129" y="1487060"/>
                </a:lnTo>
                <a:lnTo>
                  <a:pt x="2508465" y="1580724"/>
                </a:lnTo>
                <a:lnTo>
                  <a:pt x="2602129" y="1674388"/>
                </a:lnTo>
                <a:lnTo>
                  <a:pt x="2687198" y="1589319"/>
                </a:lnTo>
                <a:lnTo>
                  <a:pt x="2687198" y="1821501"/>
                </a:lnTo>
                <a:lnTo>
                  <a:pt x="2679782" y="1828917"/>
                </a:lnTo>
                <a:lnTo>
                  <a:pt x="2679782" y="1984223"/>
                </a:lnTo>
                <a:lnTo>
                  <a:pt x="2602129" y="1906570"/>
                </a:lnTo>
                <a:lnTo>
                  <a:pt x="2508465" y="2000234"/>
                </a:lnTo>
                <a:lnTo>
                  <a:pt x="2602129" y="2093898"/>
                </a:lnTo>
                <a:lnTo>
                  <a:pt x="2687198" y="2008829"/>
                </a:lnTo>
                <a:lnTo>
                  <a:pt x="2687198" y="2241011"/>
                </a:lnTo>
                <a:lnTo>
                  <a:pt x="2679782" y="2248427"/>
                </a:lnTo>
                <a:lnTo>
                  <a:pt x="2679782" y="2403732"/>
                </a:lnTo>
                <a:lnTo>
                  <a:pt x="2602129" y="2326080"/>
                </a:lnTo>
                <a:lnTo>
                  <a:pt x="2508465" y="2419744"/>
                </a:lnTo>
                <a:lnTo>
                  <a:pt x="2602129" y="2513408"/>
                </a:lnTo>
                <a:lnTo>
                  <a:pt x="2687198" y="2428338"/>
                </a:lnTo>
                <a:lnTo>
                  <a:pt x="2687198" y="2660520"/>
                </a:lnTo>
                <a:lnTo>
                  <a:pt x="2679782" y="2667936"/>
                </a:lnTo>
                <a:lnTo>
                  <a:pt x="2679782" y="2679782"/>
                </a:lnTo>
                <a:lnTo>
                  <a:pt x="2667935" y="2679782"/>
                </a:lnTo>
                <a:lnTo>
                  <a:pt x="2536322" y="2679782"/>
                </a:lnTo>
                <a:lnTo>
                  <a:pt x="2435754" y="2679782"/>
                </a:lnTo>
                <a:lnTo>
                  <a:pt x="2486038" y="2629498"/>
                </a:lnTo>
                <a:lnTo>
                  <a:pt x="2392374" y="2535835"/>
                </a:lnTo>
                <a:lnTo>
                  <a:pt x="2298710" y="2629499"/>
                </a:lnTo>
                <a:lnTo>
                  <a:pt x="2348994" y="2679782"/>
                </a:lnTo>
                <a:lnTo>
                  <a:pt x="2248427" y="2679782"/>
                </a:lnTo>
                <a:lnTo>
                  <a:pt x="2116813" y="2679782"/>
                </a:lnTo>
                <a:lnTo>
                  <a:pt x="2016245" y="2679782"/>
                </a:lnTo>
                <a:lnTo>
                  <a:pt x="2066529" y="2629498"/>
                </a:lnTo>
                <a:lnTo>
                  <a:pt x="1972865" y="2535834"/>
                </a:lnTo>
                <a:lnTo>
                  <a:pt x="1879200" y="2629499"/>
                </a:lnTo>
                <a:lnTo>
                  <a:pt x="1929483" y="2679782"/>
                </a:lnTo>
                <a:lnTo>
                  <a:pt x="1828917" y="2679782"/>
                </a:lnTo>
                <a:lnTo>
                  <a:pt x="1697300" y="2679782"/>
                </a:lnTo>
                <a:lnTo>
                  <a:pt x="1596735" y="2679782"/>
                </a:lnTo>
                <a:lnTo>
                  <a:pt x="1647018" y="2629500"/>
                </a:lnTo>
                <a:lnTo>
                  <a:pt x="1553354" y="2535836"/>
                </a:lnTo>
                <a:lnTo>
                  <a:pt x="1459690" y="2629500"/>
                </a:lnTo>
                <a:lnTo>
                  <a:pt x="1509972" y="2679782"/>
                </a:lnTo>
                <a:lnTo>
                  <a:pt x="1409407" y="2679782"/>
                </a:lnTo>
                <a:lnTo>
                  <a:pt x="1277791" y="2679782"/>
                </a:lnTo>
                <a:lnTo>
                  <a:pt x="1177226" y="2679782"/>
                </a:lnTo>
                <a:lnTo>
                  <a:pt x="1227509" y="2629500"/>
                </a:lnTo>
                <a:lnTo>
                  <a:pt x="1133845" y="2535836"/>
                </a:lnTo>
                <a:lnTo>
                  <a:pt x="1040181" y="2629500"/>
                </a:lnTo>
                <a:lnTo>
                  <a:pt x="1090463" y="2679782"/>
                </a:lnTo>
                <a:lnTo>
                  <a:pt x="989898" y="2679782"/>
                </a:lnTo>
                <a:lnTo>
                  <a:pt x="858282" y="2679782"/>
                </a:lnTo>
                <a:lnTo>
                  <a:pt x="757716" y="2679782"/>
                </a:lnTo>
                <a:lnTo>
                  <a:pt x="807999" y="2629499"/>
                </a:lnTo>
                <a:lnTo>
                  <a:pt x="714334" y="2535834"/>
                </a:lnTo>
                <a:lnTo>
                  <a:pt x="620670" y="2629498"/>
                </a:lnTo>
                <a:lnTo>
                  <a:pt x="670954" y="2679782"/>
                </a:lnTo>
                <a:lnTo>
                  <a:pt x="570386" y="2679782"/>
                </a:lnTo>
                <a:lnTo>
                  <a:pt x="438772" y="2679782"/>
                </a:lnTo>
                <a:lnTo>
                  <a:pt x="338204" y="2679782"/>
                </a:lnTo>
                <a:lnTo>
                  <a:pt x="388488" y="2629498"/>
                </a:lnTo>
                <a:lnTo>
                  <a:pt x="294824" y="2535835"/>
                </a:lnTo>
                <a:lnTo>
                  <a:pt x="201160" y="2629498"/>
                </a:lnTo>
                <a:lnTo>
                  <a:pt x="251444" y="2679782"/>
                </a:lnTo>
                <a:lnTo>
                  <a:pt x="150876" y="2679782"/>
                </a:lnTo>
                <a:lnTo>
                  <a:pt x="19262" y="2679782"/>
                </a:lnTo>
                <a:lnTo>
                  <a:pt x="7416" y="2679782"/>
                </a:lnTo>
                <a:lnTo>
                  <a:pt x="7416" y="2667936"/>
                </a:lnTo>
                <a:lnTo>
                  <a:pt x="0" y="2660520"/>
                </a:lnTo>
                <a:lnTo>
                  <a:pt x="0" y="2428338"/>
                </a:lnTo>
                <a:lnTo>
                  <a:pt x="85070" y="2513408"/>
                </a:lnTo>
                <a:lnTo>
                  <a:pt x="178733" y="2419744"/>
                </a:lnTo>
                <a:lnTo>
                  <a:pt x="85069" y="2326079"/>
                </a:lnTo>
                <a:lnTo>
                  <a:pt x="7416" y="2403732"/>
                </a:lnTo>
                <a:lnTo>
                  <a:pt x="7416" y="2248427"/>
                </a:lnTo>
                <a:lnTo>
                  <a:pt x="0" y="2241011"/>
                </a:lnTo>
                <a:lnTo>
                  <a:pt x="0" y="2008829"/>
                </a:lnTo>
                <a:lnTo>
                  <a:pt x="85069" y="2093898"/>
                </a:lnTo>
                <a:lnTo>
                  <a:pt x="178733" y="2000234"/>
                </a:lnTo>
                <a:lnTo>
                  <a:pt x="85069" y="1906570"/>
                </a:lnTo>
                <a:lnTo>
                  <a:pt x="7416" y="1984223"/>
                </a:lnTo>
                <a:lnTo>
                  <a:pt x="7416" y="1828917"/>
                </a:lnTo>
                <a:lnTo>
                  <a:pt x="0" y="1821501"/>
                </a:lnTo>
                <a:lnTo>
                  <a:pt x="0" y="1589319"/>
                </a:lnTo>
                <a:lnTo>
                  <a:pt x="85069" y="1674388"/>
                </a:lnTo>
                <a:lnTo>
                  <a:pt x="178733" y="1580724"/>
                </a:lnTo>
                <a:lnTo>
                  <a:pt x="85069" y="1487060"/>
                </a:lnTo>
                <a:lnTo>
                  <a:pt x="7416" y="1564713"/>
                </a:lnTo>
                <a:lnTo>
                  <a:pt x="7416" y="1409407"/>
                </a:lnTo>
                <a:lnTo>
                  <a:pt x="0" y="1401991"/>
                </a:lnTo>
                <a:lnTo>
                  <a:pt x="0" y="1169810"/>
                </a:lnTo>
                <a:lnTo>
                  <a:pt x="85069" y="1254879"/>
                </a:lnTo>
                <a:lnTo>
                  <a:pt x="178733" y="1161215"/>
                </a:lnTo>
                <a:lnTo>
                  <a:pt x="85069" y="1067551"/>
                </a:lnTo>
                <a:lnTo>
                  <a:pt x="7416" y="1145203"/>
                </a:lnTo>
                <a:lnTo>
                  <a:pt x="7416" y="989898"/>
                </a:lnTo>
                <a:lnTo>
                  <a:pt x="0" y="982482"/>
                </a:lnTo>
                <a:lnTo>
                  <a:pt x="0" y="750300"/>
                </a:lnTo>
                <a:lnTo>
                  <a:pt x="85070" y="835369"/>
                </a:lnTo>
                <a:lnTo>
                  <a:pt x="178734" y="741704"/>
                </a:lnTo>
                <a:lnTo>
                  <a:pt x="85070" y="648040"/>
                </a:lnTo>
                <a:lnTo>
                  <a:pt x="7416" y="725694"/>
                </a:lnTo>
                <a:lnTo>
                  <a:pt x="7416" y="570386"/>
                </a:lnTo>
                <a:lnTo>
                  <a:pt x="0" y="562970"/>
                </a:lnTo>
                <a:lnTo>
                  <a:pt x="0" y="330788"/>
                </a:lnTo>
                <a:lnTo>
                  <a:pt x="85070" y="415858"/>
                </a:lnTo>
                <a:lnTo>
                  <a:pt x="178734" y="322194"/>
                </a:lnTo>
                <a:lnTo>
                  <a:pt x="85070" y="228530"/>
                </a:lnTo>
                <a:lnTo>
                  <a:pt x="7416" y="306184"/>
                </a:lnTo>
                <a:lnTo>
                  <a:pt x="7416" y="150876"/>
                </a:lnTo>
                <a:lnTo>
                  <a:pt x="0" y="143460"/>
                </a:lnTo>
                <a:close/>
              </a:path>
            </a:pathLst>
          </a:custGeom>
          <a:solidFill>
            <a:srgbClr val="FF3399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: 図形 18">
            <a:extLst>
              <a:ext uri="{FF2B5EF4-FFF2-40B4-BE49-F238E27FC236}">
                <a16:creationId xmlns:a16="http://schemas.microsoft.com/office/drawing/2014/main" id="{47AD6596-E7C1-4C58-A7BE-DEB2B98826EC}"/>
              </a:ext>
            </a:extLst>
          </p:cNvPr>
          <p:cNvSpPr/>
          <p:nvPr/>
        </p:nvSpPr>
        <p:spPr bwMode="auto">
          <a:xfrm rot="5400000">
            <a:off x="3607455" y="832575"/>
            <a:ext cx="2701200" cy="2701200"/>
          </a:xfrm>
          <a:custGeom>
            <a:avLst/>
            <a:gdLst>
              <a:gd name="connsiteX0" fmla="*/ 2589191 w 2701200"/>
              <a:gd name="connsiteY0" fmla="*/ 104593 h 2701200"/>
              <a:gd name="connsiteX1" fmla="*/ 2629381 w 2701200"/>
              <a:gd name="connsiteY1" fmla="*/ 104593 h 2701200"/>
              <a:gd name="connsiteX2" fmla="*/ 2629381 w 2701200"/>
              <a:gd name="connsiteY2" fmla="*/ 64403 h 2701200"/>
              <a:gd name="connsiteX3" fmla="*/ 2589191 w 2701200"/>
              <a:gd name="connsiteY3" fmla="*/ 64403 h 2701200"/>
              <a:gd name="connsiteX4" fmla="*/ 2589191 w 2701200"/>
              <a:gd name="connsiteY4" fmla="*/ 178634 h 2701200"/>
              <a:gd name="connsiteX5" fmla="*/ 2629381 w 2701200"/>
              <a:gd name="connsiteY5" fmla="*/ 178634 h 2701200"/>
              <a:gd name="connsiteX6" fmla="*/ 2629381 w 2701200"/>
              <a:gd name="connsiteY6" fmla="*/ 138443 h 2701200"/>
              <a:gd name="connsiteX7" fmla="*/ 2589191 w 2701200"/>
              <a:gd name="connsiteY7" fmla="*/ 138443 h 2701200"/>
              <a:gd name="connsiteX8" fmla="*/ 2589191 w 2701200"/>
              <a:gd name="connsiteY8" fmla="*/ 252674 h 2701200"/>
              <a:gd name="connsiteX9" fmla="*/ 2629381 w 2701200"/>
              <a:gd name="connsiteY9" fmla="*/ 252674 h 2701200"/>
              <a:gd name="connsiteX10" fmla="*/ 2629381 w 2701200"/>
              <a:gd name="connsiteY10" fmla="*/ 212483 h 2701200"/>
              <a:gd name="connsiteX11" fmla="*/ 2589191 w 2701200"/>
              <a:gd name="connsiteY11" fmla="*/ 212483 h 2701200"/>
              <a:gd name="connsiteX12" fmla="*/ 2589191 w 2701200"/>
              <a:gd name="connsiteY12" fmla="*/ 326714 h 2701200"/>
              <a:gd name="connsiteX13" fmla="*/ 2629381 w 2701200"/>
              <a:gd name="connsiteY13" fmla="*/ 326714 h 2701200"/>
              <a:gd name="connsiteX14" fmla="*/ 2629381 w 2701200"/>
              <a:gd name="connsiteY14" fmla="*/ 286523 h 2701200"/>
              <a:gd name="connsiteX15" fmla="*/ 2589191 w 2701200"/>
              <a:gd name="connsiteY15" fmla="*/ 286523 h 2701200"/>
              <a:gd name="connsiteX16" fmla="*/ 2589191 w 2701200"/>
              <a:gd name="connsiteY16" fmla="*/ 400753 h 2701200"/>
              <a:gd name="connsiteX17" fmla="*/ 2629381 w 2701200"/>
              <a:gd name="connsiteY17" fmla="*/ 400753 h 2701200"/>
              <a:gd name="connsiteX18" fmla="*/ 2629381 w 2701200"/>
              <a:gd name="connsiteY18" fmla="*/ 360564 h 2701200"/>
              <a:gd name="connsiteX19" fmla="*/ 2589191 w 2701200"/>
              <a:gd name="connsiteY19" fmla="*/ 360564 h 2701200"/>
              <a:gd name="connsiteX20" fmla="*/ 2589191 w 2701200"/>
              <a:gd name="connsiteY20" fmla="*/ 474794 h 2701200"/>
              <a:gd name="connsiteX21" fmla="*/ 2629381 w 2701200"/>
              <a:gd name="connsiteY21" fmla="*/ 474794 h 2701200"/>
              <a:gd name="connsiteX22" fmla="*/ 2629381 w 2701200"/>
              <a:gd name="connsiteY22" fmla="*/ 434604 h 2701200"/>
              <a:gd name="connsiteX23" fmla="*/ 2589191 w 2701200"/>
              <a:gd name="connsiteY23" fmla="*/ 434604 h 2701200"/>
              <a:gd name="connsiteX24" fmla="*/ 2589191 w 2701200"/>
              <a:gd name="connsiteY24" fmla="*/ 548834 h 2701200"/>
              <a:gd name="connsiteX25" fmla="*/ 2629381 w 2701200"/>
              <a:gd name="connsiteY25" fmla="*/ 548834 h 2701200"/>
              <a:gd name="connsiteX26" fmla="*/ 2629381 w 2701200"/>
              <a:gd name="connsiteY26" fmla="*/ 508644 h 2701200"/>
              <a:gd name="connsiteX27" fmla="*/ 2589191 w 2701200"/>
              <a:gd name="connsiteY27" fmla="*/ 508644 h 2701200"/>
              <a:gd name="connsiteX28" fmla="*/ 2589191 w 2701200"/>
              <a:gd name="connsiteY28" fmla="*/ 622875 h 2701200"/>
              <a:gd name="connsiteX29" fmla="*/ 2629381 w 2701200"/>
              <a:gd name="connsiteY29" fmla="*/ 622875 h 2701200"/>
              <a:gd name="connsiteX30" fmla="*/ 2629381 w 2701200"/>
              <a:gd name="connsiteY30" fmla="*/ 582684 h 2701200"/>
              <a:gd name="connsiteX31" fmla="*/ 2589191 w 2701200"/>
              <a:gd name="connsiteY31" fmla="*/ 582684 h 2701200"/>
              <a:gd name="connsiteX32" fmla="*/ 2589191 w 2701200"/>
              <a:gd name="connsiteY32" fmla="*/ 696915 h 2701200"/>
              <a:gd name="connsiteX33" fmla="*/ 2629381 w 2701200"/>
              <a:gd name="connsiteY33" fmla="*/ 696915 h 2701200"/>
              <a:gd name="connsiteX34" fmla="*/ 2629381 w 2701200"/>
              <a:gd name="connsiteY34" fmla="*/ 656725 h 2701200"/>
              <a:gd name="connsiteX35" fmla="*/ 2589191 w 2701200"/>
              <a:gd name="connsiteY35" fmla="*/ 656725 h 2701200"/>
              <a:gd name="connsiteX36" fmla="*/ 2589191 w 2701200"/>
              <a:gd name="connsiteY36" fmla="*/ 770955 h 2701200"/>
              <a:gd name="connsiteX37" fmla="*/ 2629381 w 2701200"/>
              <a:gd name="connsiteY37" fmla="*/ 770955 h 2701200"/>
              <a:gd name="connsiteX38" fmla="*/ 2629381 w 2701200"/>
              <a:gd name="connsiteY38" fmla="*/ 730765 h 2701200"/>
              <a:gd name="connsiteX39" fmla="*/ 2589191 w 2701200"/>
              <a:gd name="connsiteY39" fmla="*/ 730765 h 2701200"/>
              <a:gd name="connsiteX40" fmla="*/ 2589191 w 2701200"/>
              <a:gd name="connsiteY40" fmla="*/ 844995 h 2701200"/>
              <a:gd name="connsiteX41" fmla="*/ 2629381 w 2701200"/>
              <a:gd name="connsiteY41" fmla="*/ 844995 h 2701200"/>
              <a:gd name="connsiteX42" fmla="*/ 2629381 w 2701200"/>
              <a:gd name="connsiteY42" fmla="*/ 804805 h 2701200"/>
              <a:gd name="connsiteX43" fmla="*/ 2589191 w 2701200"/>
              <a:gd name="connsiteY43" fmla="*/ 804805 h 2701200"/>
              <a:gd name="connsiteX44" fmla="*/ 2589191 w 2701200"/>
              <a:gd name="connsiteY44" fmla="*/ 919034 h 2701200"/>
              <a:gd name="connsiteX45" fmla="*/ 2629381 w 2701200"/>
              <a:gd name="connsiteY45" fmla="*/ 919034 h 2701200"/>
              <a:gd name="connsiteX46" fmla="*/ 2629381 w 2701200"/>
              <a:gd name="connsiteY46" fmla="*/ 878844 h 2701200"/>
              <a:gd name="connsiteX47" fmla="*/ 2589191 w 2701200"/>
              <a:gd name="connsiteY47" fmla="*/ 878844 h 2701200"/>
              <a:gd name="connsiteX48" fmla="*/ 2589191 w 2701200"/>
              <a:gd name="connsiteY48" fmla="*/ 993075 h 2701200"/>
              <a:gd name="connsiteX49" fmla="*/ 2629381 w 2701200"/>
              <a:gd name="connsiteY49" fmla="*/ 993075 h 2701200"/>
              <a:gd name="connsiteX50" fmla="*/ 2629381 w 2701200"/>
              <a:gd name="connsiteY50" fmla="*/ 952885 h 2701200"/>
              <a:gd name="connsiteX51" fmla="*/ 2589191 w 2701200"/>
              <a:gd name="connsiteY51" fmla="*/ 952885 h 2701200"/>
              <a:gd name="connsiteX52" fmla="*/ 2589191 w 2701200"/>
              <a:gd name="connsiteY52" fmla="*/ 1067115 h 2701200"/>
              <a:gd name="connsiteX53" fmla="*/ 2629381 w 2701200"/>
              <a:gd name="connsiteY53" fmla="*/ 1067115 h 2701200"/>
              <a:gd name="connsiteX54" fmla="*/ 2629381 w 2701200"/>
              <a:gd name="connsiteY54" fmla="*/ 1026925 h 2701200"/>
              <a:gd name="connsiteX55" fmla="*/ 2589191 w 2701200"/>
              <a:gd name="connsiteY55" fmla="*/ 1026925 h 2701200"/>
              <a:gd name="connsiteX56" fmla="*/ 2589191 w 2701200"/>
              <a:gd name="connsiteY56" fmla="*/ 1141156 h 2701200"/>
              <a:gd name="connsiteX57" fmla="*/ 2629381 w 2701200"/>
              <a:gd name="connsiteY57" fmla="*/ 1141156 h 2701200"/>
              <a:gd name="connsiteX58" fmla="*/ 2629381 w 2701200"/>
              <a:gd name="connsiteY58" fmla="*/ 1100966 h 2701200"/>
              <a:gd name="connsiteX59" fmla="*/ 2589191 w 2701200"/>
              <a:gd name="connsiteY59" fmla="*/ 1100966 h 2701200"/>
              <a:gd name="connsiteX60" fmla="*/ 2589191 w 2701200"/>
              <a:gd name="connsiteY60" fmla="*/ 1215196 h 2701200"/>
              <a:gd name="connsiteX61" fmla="*/ 2629381 w 2701200"/>
              <a:gd name="connsiteY61" fmla="*/ 1215196 h 2701200"/>
              <a:gd name="connsiteX62" fmla="*/ 2629381 w 2701200"/>
              <a:gd name="connsiteY62" fmla="*/ 1175006 h 2701200"/>
              <a:gd name="connsiteX63" fmla="*/ 2589191 w 2701200"/>
              <a:gd name="connsiteY63" fmla="*/ 1175006 h 2701200"/>
              <a:gd name="connsiteX64" fmla="*/ 2589191 w 2701200"/>
              <a:gd name="connsiteY64" fmla="*/ 1289236 h 2701200"/>
              <a:gd name="connsiteX65" fmla="*/ 2629381 w 2701200"/>
              <a:gd name="connsiteY65" fmla="*/ 1289236 h 2701200"/>
              <a:gd name="connsiteX66" fmla="*/ 2629381 w 2701200"/>
              <a:gd name="connsiteY66" fmla="*/ 1249047 h 2701200"/>
              <a:gd name="connsiteX67" fmla="*/ 2589191 w 2701200"/>
              <a:gd name="connsiteY67" fmla="*/ 1249047 h 2701200"/>
              <a:gd name="connsiteX68" fmla="*/ 2589191 w 2701200"/>
              <a:gd name="connsiteY68" fmla="*/ 1363275 h 2701200"/>
              <a:gd name="connsiteX69" fmla="*/ 2629381 w 2701200"/>
              <a:gd name="connsiteY69" fmla="*/ 1363275 h 2701200"/>
              <a:gd name="connsiteX70" fmla="*/ 2629381 w 2701200"/>
              <a:gd name="connsiteY70" fmla="*/ 1323086 h 2701200"/>
              <a:gd name="connsiteX71" fmla="*/ 2589191 w 2701200"/>
              <a:gd name="connsiteY71" fmla="*/ 1323086 h 2701200"/>
              <a:gd name="connsiteX72" fmla="*/ 2589191 w 2701200"/>
              <a:gd name="connsiteY72" fmla="*/ 1437316 h 2701200"/>
              <a:gd name="connsiteX73" fmla="*/ 2629381 w 2701200"/>
              <a:gd name="connsiteY73" fmla="*/ 1437316 h 2701200"/>
              <a:gd name="connsiteX74" fmla="*/ 2629381 w 2701200"/>
              <a:gd name="connsiteY74" fmla="*/ 1397126 h 2701200"/>
              <a:gd name="connsiteX75" fmla="*/ 2589191 w 2701200"/>
              <a:gd name="connsiteY75" fmla="*/ 1397126 h 2701200"/>
              <a:gd name="connsiteX76" fmla="*/ 2589191 w 2701200"/>
              <a:gd name="connsiteY76" fmla="*/ 1511356 h 2701200"/>
              <a:gd name="connsiteX77" fmla="*/ 2629381 w 2701200"/>
              <a:gd name="connsiteY77" fmla="*/ 1511356 h 2701200"/>
              <a:gd name="connsiteX78" fmla="*/ 2629381 w 2701200"/>
              <a:gd name="connsiteY78" fmla="*/ 1471166 h 2701200"/>
              <a:gd name="connsiteX79" fmla="*/ 2589191 w 2701200"/>
              <a:gd name="connsiteY79" fmla="*/ 1471166 h 2701200"/>
              <a:gd name="connsiteX80" fmla="*/ 2589191 w 2701200"/>
              <a:gd name="connsiteY80" fmla="*/ 1585396 h 2701200"/>
              <a:gd name="connsiteX81" fmla="*/ 2629381 w 2701200"/>
              <a:gd name="connsiteY81" fmla="*/ 1585396 h 2701200"/>
              <a:gd name="connsiteX82" fmla="*/ 2629381 w 2701200"/>
              <a:gd name="connsiteY82" fmla="*/ 1545206 h 2701200"/>
              <a:gd name="connsiteX83" fmla="*/ 2589191 w 2701200"/>
              <a:gd name="connsiteY83" fmla="*/ 1545206 h 2701200"/>
              <a:gd name="connsiteX84" fmla="*/ 2589191 w 2701200"/>
              <a:gd name="connsiteY84" fmla="*/ 1659436 h 2701200"/>
              <a:gd name="connsiteX85" fmla="*/ 2629381 w 2701200"/>
              <a:gd name="connsiteY85" fmla="*/ 1659436 h 2701200"/>
              <a:gd name="connsiteX86" fmla="*/ 2629381 w 2701200"/>
              <a:gd name="connsiteY86" fmla="*/ 1619246 h 2701200"/>
              <a:gd name="connsiteX87" fmla="*/ 2589191 w 2701200"/>
              <a:gd name="connsiteY87" fmla="*/ 1619246 h 2701200"/>
              <a:gd name="connsiteX88" fmla="*/ 2589191 w 2701200"/>
              <a:gd name="connsiteY88" fmla="*/ 1733477 h 2701200"/>
              <a:gd name="connsiteX89" fmla="*/ 2629381 w 2701200"/>
              <a:gd name="connsiteY89" fmla="*/ 1733477 h 2701200"/>
              <a:gd name="connsiteX90" fmla="*/ 2629381 w 2701200"/>
              <a:gd name="connsiteY90" fmla="*/ 1693286 h 2701200"/>
              <a:gd name="connsiteX91" fmla="*/ 2589191 w 2701200"/>
              <a:gd name="connsiteY91" fmla="*/ 1693286 h 2701200"/>
              <a:gd name="connsiteX92" fmla="*/ 2589191 w 2701200"/>
              <a:gd name="connsiteY92" fmla="*/ 1807517 h 2701200"/>
              <a:gd name="connsiteX93" fmla="*/ 2629381 w 2701200"/>
              <a:gd name="connsiteY93" fmla="*/ 1807517 h 2701200"/>
              <a:gd name="connsiteX94" fmla="*/ 2629381 w 2701200"/>
              <a:gd name="connsiteY94" fmla="*/ 1767327 h 2701200"/>
              <a:gd name="connsiteX95" fmla="*/ 2589191 w 2701200"/>
              <a:gd name="connsiteY95" fmla="*/ 1767327 h 2701200"/>
              <a:gd name="connsiteX96" fmla="*/ 2589191 w 2701200"/>
              <a:gd name="connsiteY96" fmla="*/ 1881557 h 2701200"/>
              <a:gd name="connsiteX97" fmla="*/ 2629381 w 2701200"/>
              <a:gd name="connsiteY97" fmla="*/ 1881557 h 2701200"/>
              <a:gd name="connsiteX98" fmla="*/ 2629381 w 2701200"/>
              <a:gd name="connsiteY98" fmla="*/ 1841367 h 2701200"/>
              <a:gd name="connsiteX99" fmla="*/ 2589191 w 2701200"/>
              <a:gd name="connsiteY99" fmla="*/ 1841367 h 2701200"/>
              <a:gd name="connsiteX100" fmla="*/ 2589191 w 2701200"/>
              <a:gd name="connsiteY100" fmla="*/ 1955597 h 2701200"/>
              <a:gd name="connsiteX101" fmla="*/ 2629381 w 2701200"/>
              <a:gd name="connsiteY101" fmla="*/ 1955597 h 2701200"/>
              <a:gd name="connsiteX102" fmla="*/ 2629381 w 2701200"/>
              <a:gd name="connsiteY102" fmla="*/ 1915407 h 2701200"/>
              <a:gd name="connsiteX103" fmla="*/ 2589191 w 2701200"/>
              <a:gd name="connsiteY103" fmla="*/ 1915407 h 2701200"/>
              <a:gd name="connsiteX104" fmla="*/ 2589191 w 2701200"/>
              <a:gd name="connsiteY104" fmla="*/ 2029637 h 2701200"/>
              <a:gd name="connsiteX105" fmla="*/ 2629381 w 2701200"/>
              <a:gd name="connsiteY105" fmla="*/ 2029637 h 2701200"/>
              <a:gd name="connsiteX106" fmla="*/ 2629381 w 2701200"/>
              <a:gd name="connsiteY106" fmla="*/ 1989447 h 2701200"/>
              <a:gd name="connsiteX107" fmla="*/ 2589191 w 2701200"/>
              <a:gd name="connsiteY107" fmla="*/ 1989447 h 2701200"/>
              <a:gd name="connsiteX108" fmla="*/ 2589191 w 2701200"/>
              <a:gd name="connsiteY108" fmla="*/ 2103678 h 2701200"/>
              <a:gd name="connsiteX109" fmla="*/ 2629381 w 2701200"/>
              <a:gd name="connsiteY109" fmla="*/ 2103678 h 2701200"/>
              <a:gd name="connsiteX110" fmla="*/ 2629381 w 2701200"/>
              <a:gd name="connsiteY110" fmla="*/ 2063488 h 2701200"/>
              <a:gd name="connsiteX111" fmla="*/ 2589191 w 2701200"/>
              <a:gd name="connsiteY111" fmla="*/ 2063488 h 2701200"/>
              <a:gd name="connsiteX112" fmla="*/ 2589191 w 2701200"/>
              <a:gd name="connsiteY112" fmla="*/ 2177718 h 2701200"/>
              <a:gd name="connsiteX113" fmla="*/ 2629381 w 2701200"/>
              <a:gd name="connsiteY113" fmla="*/ 2177718 h 2701200"/>
              <a:gd name="connsiteX114" fmla="*/ 2629381 w 2701200"/>
              <a:gd name="connsiteY114" fmla="*/ 2137528 h 2701200"/>
              <a:gd name="connsiteX115" fmla="*/ 2589191 w 2701200"/>
              <a:gd name="connsiteY115" fmla="*/ 2137528 h 2701200"/>
              <a:gd name="connsiteX116" fmla="*/ 2589191 w 2701200"/>
              <a:gd name="connsiteY116" fmla="*/ 2251758 h 2701200"/>
              <a:gd name="connsiteX117" fmla="*/ 2629381 w 2701200"/>
              <a:gd name="connsiteY117" fmla="*/ 2251758 h 2701200"/>
              <a:gd name="connsiteX118" fmla="*/ 2629381 w 2701200"/>
              <a:gd name="connsiteY118" fmla="*/ 2211568 h 2701200"/>
              <a:gd name="connsiteX119" fmla="*/ 2589191 w 2701200"/>
              <a:gd name="connsiteY119" fmla="*/ 2211568 h 2701200"/>
              <a:gd name="connsiteX120" fmla="*/ 2589191 w 2701200"/>
              <a:gd name="connsiteY120" fmla="*/ 2325798 h 2701200"/>
              <a:gd name="connsiteX121" fmla="*/ 2629381 w 2701200"/>
              <a:gd name="connsiteY121" fmla="*/ 2325798 h 2701200"/>
              <a:gd name="connsiteX122" fmla="*/ 2629381 w 2701200"/>
              <a:gd name="connsiteY122" fmla="*/ 2285608 h 2701200"/>
              <a:gd name="connsiteX123" fmla="*/ 2589191 w 2701200"/>
              <a:gd name="connsiteY123" fmla="*/ 2285608 h 2701200"/>
              <a:gd name="connsiteX124" fmla="*/ 2589191 w 2701200"/>
              <a:gd name="connsiteY124" fmla="*/ 2399838 h 2701200"/>
              <a:gd name="connsiteX125" fmla="*/ 2629381 w 2701200"/>
              <a:gd name="connsiteY125" fmla="*/ 2399838 h 2701200"/>
              <a:gd name="connsiteX126" fmla="*/ 2629381 w 2701200"/>
              <a:gd name="connsiteY126" fmla="*/ 2359648 h 2701200"/>
              <a:gd name="connsiteX127" fmla="*/ 2589191 w 2701200"/>
              <a:gd name="connsiteY127" fmla="*/ 2359648 h 2701200"/>
              <a:gd name="connsiteX128" fmla="*/ 2589191 w 2701200"/>
              <a:gd name="connsiteY128" fmla="*/ 2473879 h 2701200"/>
              <a:gd name="connsiteX129" fmla="*/ 2629381 w 2701200"/>
              <a:gd name="connsiteY129" fmla="*/ 2473879 h 2701200"/>
              <a:gd name="connsiteX130" fmla="*/ 2629381 w 2701200"/>
              <a:gd name="connsiteY130" fmla="*/ 2433689 h 2701200"/>
              <a:gd name="connsiteX131" fmla="*/ 2589191 w 2701200"/>
              <a:gd name="connsiteY131" fmla="*/ 2433689 h 2701200"/>
              <a:gd name="connsiteX132" fmla="*/ 2589191 w 2701200"/>
              <a:gd name="connsiteY132" fmla="*/ 2547919 h 2701200"/>
              <a:gd name="connsiteX133" fmla="*/ 2629381 w 2701200"/>
              <a:gd name="connsiteY133" fmla="*/ 2547919 h 2701200"/>
              <a:gd name="connsiteX134" fmla="*/ 2629381 w 2701200"/>
              <a:gd name="connsiteY134" fmla="*/ 2507729 h 2701200"/>
              <a:gd name="connsiteX135" fmla="*/ 2589191 w 2701200"/>
              <a:gd name="connsiteY135" fmla="*/ 2507729 h 2701200"/>
              <a:gd name="connsiteX136" fmla="*/ 2589191 w 2701200"/>
              <a:gd name="connsiteY136" fmla="*/ 2621965 h 2701200"/>
              <a:gd name="connsiteX137" fmla="*/ 2629381 w 2701200"/>
              <a:gd name="connsiteY137" fmla="*/ 2621965 h 2701200"/>
              <a:gd name="connsiteX138" fmla="*/ 2629381 w 2701200"/>
              <a:gd name="connsiteY138" fmla="*/ 2581769 h 2701200"/>
              <a:gd name="connsiteX139" fmla="*/ 2589191 w 2701200"/>
              <a:gd name="connsiteY139" fmla="*/ 2581769 h 2701200"/>
              <a:gd name="connsiteX140" fmla="*/ 2515151 w 2701200"/>
              <a:gd name="connsiteY140" fmla="*/ 104593 h 2701200"/>
              <a:gd name="connsiteX141" fmla="*/ 2555341 w 2701200"/>
              <a:gd name="connsiteY141" fmla="*/ 104593 h 2701200"/>
              <a:gd name="connsiteX142" fmla="*/ 2555341 w 2701200"/>
              <a:gd name="connsiteY142" fmla="*/ 64403 h 2701200"/>
              <a:gd name="connsiteX143" fmla="*/ 2515151 w 2701200"/>
              <a:gd name="connsiteY143" fmla="*/ 64403 h 2701200"/>
              <a:gd name="connsiteX144" fmla="*/ 2515151 w 2701200"/>
              <a:gd name="connsiteY144" fmla="*/ 178634 h 2701200"/>
              <a:gd name="connsiteX145" fmla="*/ 2555341 w 2701200"/>
              <a:gd name="connsiteY145" fmla="*/ 178634 h 2701200"/>
              <a:gd name="connsiteX146" fmla="*/ 2555341 w 2701200"/>
              <a:gd name="connsiteY146" fmla="*/ 138443 h 2701200"/>
              <a:gd name="connsiteX147" fmla="*/ 2515151 w 2701200"/>
              <a:gd name="connsiteY147" fmla="*/ 138443 h 2701200"/>
              <a:gd name="connsiteX148" fmla="*/ 2515151 w 2701200"/>
              <a:gd name="connsiteY148" fmla="*/ 252674 h 2701200"/>
              <a:gd name="connsiteX149" fmla="*/ 2555341 w 2701200"/>
              <a:gd name="connsiteY149" fmla="*/ 252674 h 2701200"/>
              <a:gd name="connsiteX150" fmla="*/ 2555341 w 2701200"/>
              <a:gd name="connsiteY150" fmla="*/ 212483 h 2701200"/>
              <a:gd name="connsiteX151" fmla="*/ 2515151 w 2701200"/>
              <a:gd name="connsiteY151" fmla="*/ 212483 h 2701200"/>
              <a:gd name="connsiteX152" fmla="*/ 2515151 w 2701200"/>
              <a:gd name="connsiteY152" fmla="*/ 326714 h 2701200"/>
              <a:gd name="connsiteX153" fmla="*/ 2555341 w 2701200"/>
              <a:gd name="connsiteY153" fmla="*/ 326714 h 2701200"/>
              <a:gd name="connsiteX154" fmla="*/ 2555341 w 2701200"/>
              <a:gd name="connsiteY154" fmla="*/ 286523 h 2701200"/>
              <a:gd name="connsiteX155" fmla="*/ 2515151 w 2701200"/>
              <a:gd name="connsiteY155" fmla="*/ 286523 h 2701200"/>
              <a:gd name="connsiteX156" fmla="*/ 2515151 w 2701200"/>
              <a:gd name="connsiteY156" fmla="*/ 400753 h 2701200"/>
              <a:gd name="connsiteX157" fmla="*/ 2555341 w 2701200"/>
              <a:gd name="connsiteY157" fmla="*/ 400753 h 2701200"/>
              <a:gd name="connsiteX158" fmla="*/ 2555341 w 2701200"/>
              <a:gd name="connsiteY158" fmla="*/ 360564 h 2701200"/>
              <a:gd name="connsiteX159" fmla="*/ 2515151 w 2701200"/>
              <a:gd name="connsiteY159" fmla="*/ 360564 h 2701200"/>
              <a:gd name="connsiteX160" fmla="*/ 2515151 w 2701200"/>
              <a:gd name="connsiteY160" fmla="*/ 474794 h 2701200"/>
              <a:gd name="connsiteX161" fmla="*/ 2555341 w 2701200"/>
              <a:gd name="connsiteY161" fmla="*/ 474794 h 2701200"/>
              <a:gd name="connsiteX162" fmla="*/ 2555341 w 2701200"/>
              <a:gd name="connsiteY162" fmla="*/ 434604 h 2701200"/>
              <a:gd name="connsiteX163" fmla="*/ 2515151 w 2701200"/>
              <a:gd name="connsiteY163" fmla="*/ 434604 h 2701200"/>
              <a:gd name="connsiteX164" fmla="*/ 2515151 w 2701200"/>
              <a:gd name="connsiteY164" fmla="*/ 548834 h 2701200"/>
              <a:gd name="connsiteX165" fmla="*/ 2555341 w 2701200"/>
              <a:gd name="connsiteY165" fmla="*/ 548834 h 2701200"/>
              <a:gd name="connsiteX166" fmla="*/ 2555341 w 2701200"/>
              <a:gd name="connsiteY166" fmla="*/ 508644 h 2701200"/>
              <a:gd name="connsiteX167" fmla="*/ 2515151 w 2701200"/>
              <a:gd name="connsiteY167" fmla="*/ 508644 h 2701200"/>
              <a:gd name="connsiteX168" fmla="*/ 2515151 w 2701200"/>
              <a:gd name="connsiteY168" fmla="*/ 622875 h 2701200"/>
              <a:gd name="connsiteX169" fmla="*/ 2555341 w 2701200"/>
              <a:gd name="connsiteY169" fmla="*/ 622875 h 2701200"/>
              <a:gd name="connsiteX170" fmla="*/ 2555341 w 2701200"/>
              <a:gd name="connsiteY170" fmla="*/ 582684 h 2701200"/>
              <a:gd name="connsiteX171" fmla="*/ 2515151 w 2701200"/>
              <a:gd name="connsiteY171" fmla="*/ 582684 h 2701200"/>
              <a:gd name="connsiteX172" fmla="*/ 2515151 w 2701200"/>
              <a:gd name="connsiteY172" fmla="*/ 696915 h 2701200"/>
              <a:gd name="connsiteX173" fmla="*/ 2555341 w 2701200"/>
              <a:gd name="connsiteY173" fmla="*/ 696915 h 2701200"/>
              <a:gd name="connsiteX174" fmla="*/ 2555341 w 2701200"/>
              <a:gd name="connsiteY174" fmla="*/ 656725 h 2701200"/>
              <a:gd name="connsiteX175" fmla="*/ 2515151 w 2701200"/>
              <a:gd name="connsiteY175" fmla="*/ 656725 h 2701200"/>
              <a:gd name="connsiteX176" fmla="*/ 2515151 w 2701200"/>
              <a:gd name="connsiteY176" fmla="*/ 770955 h 2701200"/>
              <a:gd name="connsiteX177" fmla="*/ 2555341 w 2701200"/>
              <a:gd name="connsiteY177" fmla="*/ 770955 h 2701200"/>
              <a:gd name="connsiteX178" fmla="*/ 2555341 w 2701200"/>
              <a:gd name="connsiteY178" fmla="*/ 730765 h 2701200"/>
              <a:gd name="connsiteX179" fmla="*/ 2515151 w 2701200"/>
              <a:gd name="connsiteY179" fmla="*/ 730765 h 2701200"/>
              <a:gd name="connsiteX180" fmla="*/ 2515151 w 2701200"/>
              <a:gd name="connsiteY180" fmla="*/ 844995 h 2701200"/>
              <a:gd name="connsiteX181" fmla="*/ 2555341 w 2701200"/>
              <a:gd name="connsiteY181" fmla="*/ 844995 h 2701200"/>
              <a:gd name="connsiteX182" fmla="*/ 2555341 w 2701200"/>
              <a:gd name="connsiteY182" fmla="*/ 804805 h 2701200"/>
              <a:gd name="connsiteX183" fmla="*/ 2515151 w 2701200"/>
              <a:gd name="connsiteY183" fmla="*/ 804805 h 2701200"/>
              <a:gd name="connsiteX184" fmla="*/ 2515151 w 2701200"/>
              <a:gd name="connsiteY184" fmla="*/ 919034 h 2701200"/>
              <a:gd name="connsiteX185" fmla="*/ 2555341 w 2701200"/>
              <a:gd name="connsiteY185" fmla="*/ 919034 h 2701200"/>
              <a:gd name="connsiteX186" fmla="*/ 2555341 w 2701200"/>
              <a:gd name="connsiteY186" fmla="*/ 878844 h 2701200"/>
              <a:gd name="connsiteX187" fmla="*/ 2515151 w 2701200"/>
              <a:gd name="connsiteY187" fmla="*/ 878844 h 2701200"/>
              <a:gd name="connsiteX188" fmla="*/ 2515151 w 2701200"/>
              <a:gd name="connsiteY188" fmla="*/ 993075 h 2701200"/>
              <a:gd name="connsiteX189" fmla="*/ 2555341 w 2701200"/>
              <a:gd name="connsiteY189" fmla="*/ 993075 h 2701200"/>
              <a:gd name="connsiteX190" fmla="*/ 2555341 w 2701200"/>
              <a:gd name="connsiteY190" fmla="*/ 952885 h 2701200"/>
              <a:gd name="connsiteX191" fmla="*/ 2515151 w 2701200"/>
              <a:gd name="connsiteY191" fmla="*/ 952885 h 2701200"/>
              <a:gd name="connsiteX192" fmla="*/ 2515151 w 2701200"/>
              <a:gd name="connsiteY192" fmla="*/ 1067115 h 2701200"/>
              <a:gd name="connsiteX193" fmla="*/ 2555341 w 2701200"/>
              <a:gd name="connsiteY193" fmla="*/ 1067115 h 2701200"/>
              <a:gd name="connsiteX194" fmla="*/ 2555341 w 2701200"/>
              <a:gd name="connsiteY194" fmla="*/ 1026925 h 2701200"/>
              <a:gd name="connsiteX195" fmla="*/ 2515151 w 2701200"/>
              <a:gd name="connsiteY195" fmla="*/ 1026925 h 2701200"/>
              <a:gd name="connsiteX196" fmla="*/ 2515151 w 2701200"/>
              <a:gd name="connsiteY196" fmla="*/ 1141156 h 2701200"/>
              <a:gd name="connsiteX197" fmla="*/ 2555341 w 2701200"/>
              <a:gd name="connsiteY197" fmla="*/ 1141156 h 2701200"/>
              <a:gd name="connsiteX198" fmla="*/ 2555341 w 2701200"/>
              <a:gd name="connsiteY198" fmla="*/ 1100966 h 2701200"/>
              <a:gd name="connsiteX199" fmla="*/ 2515151 w 2701200"/>
              <a:gd name="connsiteY199" fmla="*/ 1100966 h 2701200"/>
              <a:gd name="connsiteX200" fmla="*/ 2515151 w 2701200"/>
              <a:gd name="connsiteY200" fmla="*/ 1215196 h 2701200"/>
              <a:gd name="connsiteX201" fmla="*/ 2555341 w 2701200"/>
              <a:gd name="connsiteY201" fmla="*/ 1215196 h 2701200"/>
              <a:gd name="connsiteX202" fmla="*/ 2555341 w 2701200"/>
              <a:gd name="connsiteY202" fmla="*/ 1175006 h 2701200"/>
              <a:gd name="connsiteX203" fmla="*/ 2515151 w 2701200"/>
              <a:gd name="connsiteY203" fmla="*/ 1175006 h 2701200"/>
              <a:gd name="connsiteX204" fmla="*/ 2515151 w 2701200"/>
              <a:gd name="connsiteY204" fmla="*/ 1289236 h 2701200"/>
              <a:gd name="connsiteX205" fmla="*/ 2555341 w 2701200"/>
              <a:gd name="connsiteY205" fmla="*/ 1289236 h 2701200"/>
              <a:gd name="connsiteX206" fmla="*/ 2555341 w 2701200"/>
              <a:gd name="connsiteY206" fmla="*/ 1249047 h 2701200"/>
              <a:gd name="connsiteX207" fmla="*/ 2515151 w 2701200"/>
              <a:gd name="connsiteY207" fmla="*/ 1249047 h 2701200"/>
              <a:gd name="connsiteX208" fmla="*/ 2515151 w 2701200"/>
              <a:gd name="connsiteY208" fmla="*/ 1363275 h 2701200"/>
              <a:gd name="connsiteX209" fmla="*/ 2555341 w 2701200"/>
              <a:gd name="connsiteY209" fmla="*/ 1363275 h 2701200"/>
              <a:gd name="connsiteX210" fmla="*/ 2555341 w 2701200"/>
              <a:gd name="connsiteY210" fmla="*/ 1323086 h 2701200"/>
              <a:gd name="connsiteX211" fmla="*/ 2515151 w 2701200"/>
              <a:gd name="connsiteY211" fmla="*/ 1323086 h 2701200"/>
              <a:gd name="connsiteX212" fmla="*/ 2515151 w 2701200"/>
              <a:gd name="connsiteY212" fmla="*/ 1437316 h 2701200"/>
              <a:gd name="connsiteX213" fmla="*/ 2555341 w 2701200"/>
              <a:gd name="connsiteY213" fmla="*/ 1437316 h 2701200"/>
              <a:gd name="connsiteX214" fmla="*/ 2555341 w 2701200"/>
              <a:gd name="connsiteY214" fmla="*/ 1397126 h 2701200"/>
              <a:gd name="connsiteX215" fmla="*/ 2515151 w 2701200"/>
              <a:gd name="connsiteY215" fmla="*/ 1397126 h 2701200"/>
              <a:gd name="connsiteX216" fmla="*/ 2515151 w 2701200"/>
              <a:gd name="connsiteY216" fmla="*/ 1511356 h 2701200"/>
              <a:gd name="connsiteX217" fmla="*/ 2555341 w 2701200"/>
              <a:gd name="connsiteY217" fmla="*/ 1511356 h 2701200"/>
              <a:gd name="connsiteX218" fmla="*/ 2555341 w 2701200"/>
              <a:gd name="connsiteY218" fmla="*/ 1471166 h 2701200"/>
              <a:gd name="connsiteX219" fmla="*/ 2515151 w 2701200"/>
              <a:gd name="connsiteY219" fmla="*/ 1471166 h 2701200"/>
              <a:gd name="connsiteX220" fmla="*/ 2515151 w 2701200"/>
              <a:gd name="connsiteY220" fmla="*/ 1585396 h 2701200"/>
              <a:gd name="connsiteX221" fmla="*/ 2555341 w 2701200"/>
              <a:gd name="connsiteY221" fmla="*/ 1585396 h 2701200"/>
              <a:gd name="connsiteX222" fmla="*/ 2555341 w 2701200"/>
              <a:gd name="connsiteY222" fmla="*/ 1545206 h 2701200"/>
              <a:gd name="connsiteX223" fmla="*/ 2515151 w 2701200"/>
              <a:gd name="connsiteY223" fmla="*/ 1545206 h 2701200"/>
              <a:gd name="connsiteX224" fmla="*/ 2515151 w 2701200"/>
              <a:gd name="connsiteY224" fmla="*/ 1659436 h 2701200"/>
              <a:gd name="connsiteX225" fmla="*/ 2555341 w 2701200"/>
              <a:gd name="connsiteY225" fmla="*/ 1659436 h 2701200"/>
              <a:gd name="connsiteX226" fmla="*/ 2555341 w 2701200"/>
              <a:gd name="connsiteY226" fmla="*/ 1619246 h 2701200"/>
              <a:gd name="connsiteX227" fmla="*/ 2515151 w 2701200"/>
              <a:gd name="connsiteY227" fmla="*/ 1619246 h 2701200"/>
              <a:gd name="connsiteX228" fmla="*/ 2515151 w 2701200"/>
              <a:gd name="connsiteY228" fmla="*/ 1733477 h 2701200"/>
              <a:gd name="connsiteX229" fmla="*/ 2555341 w 2701200"/>
              <a:gd name="connsiteY229" fmla="*/ 1733477 h 2701200"/>
              <a:gd name="connsiteX230" fmla="*/ 2555341 w 2701200"/>
              <a:gd name="connsiteY230" fmla="*/ 1693286 h 2701200"/>
              <a:gd name="connsiteX231" fmla="*/ 2515151 w 2701200"/>
              <a:gd name="connsiteY231" fmla="*/ 1693286 h 2701200"/>
              <a:gd name="connsiteX232" fmla="*/ 2515151 w 2701200"/>
              <a:gd name="connsiteY232" fmla="*/ 1807517 h 2701200"/>
              <a:gd name="connsiteX233" fmla="*/ 2555341 w 2701200"/>
              <a:gd name="connsiteY233" fmla="*/ 1807517 h 2701200"/>
              <a:gd name="connsiteX234" fmla="*/ 2555341 w 2701200"/>
              <a:gd name="connsiteY234" fmla="*/ 1767327 h 2701200"/>
              <a:gd name="connsiteX235" fmla="*/ 2515151 w 2701200"/>
              <a:gd name="connsiteY235" fmla="*/ 1767327 h 2701200"/>
              <a:gd name="connsiteX236" fmla="*/ 2515151 w 2701200"/>
              <a:gd name="connsiteY236" fmla="*/ 1881557 h 2701200"/>
              <a:gd name="connsiteX237" fmla="*/ 2555341 w 2701200"/>
              <a:gd name="connsiteY237" fmla="*/ 1881557 h 2701200"/>
              <a:gd name="connsiteX238" fmla="*/ 2555341 w 2701200"/>
              <a:gd name="connsiteY238" fmla="*/ 1841367 h 2701200"/>
              <a:gd name="connsiteX239" fmla="*/ 2515151 w 2701200"/>
              <a:gd name="connsiteY239" fmla="*/ 1841367 h 2701200"/>
              <a:gd name="connsiteX240" fmla="*/ 2515151 w 2701200"/>
              <a:gd name="connsiteY240" fmla="*/ 1955597 h 2701200"/>
              <a:gd name="connsiteX241" fmla="*/ 2555341 w 2701200"/>
              <a:gd name="connsiteY241" fmla="*/ 1955597 h 2701200"/>
              <a:gd name="connsiteX242" fmla="*/ 2555341 w 2701200"/>
              <a:gd name="connsiteY242" fmla="*/ 1915407 h 2701200"/>
              <a:gd name="connsiteX243" fmla="*/ 2515151 w 2701200"/>
              <a:gd name="connsiteY243" fmla="*/ 1915407 h 2701200"/>
              <a:gd name="connsiteX244" fmla="*/ 2515151 w 2701200"/>
              <a:gd name="connsiteY244" fmla="*/ 2029637 h 2701200"/>
              <a:gd name="connsiteX245" fmla="*/ 2555341 w 2701200"/>
              <a:gd name="connsiteY245" fmla="*/ 2029637 h 2701200"/>
              <a:gd name="connsiteX246" fmla="*/ 2555341 w 2701200"/>
              <a:gd name="connsiteY246" fmla="*/ 1989447 h 2701200"/>
              <a:gd name="connsiteX247" fmla="*/ 2515151 w 2701200"/>
              <a:gd name="connsiteY247" fmla="*/ 1989447 h 2701200"/>
              <a:gd name="connsiteX248" fmla="*/ 2515151 w 2701200"/>
              <a:gd name="connsiteY248" fmla="*/ 2103678 h 2701200"/>
              <a:gd name="connsiteX249" fmla="*/ 2555341 w 2701200"/>
              <a:gd name="connsiteY249" fmla="*/ 2103678 h 2701200"/>
              <a:gd name="connsiteX250" fmla="*/ 2555341 w 2701200"/>
              <a:gd name="connsiteY250" fmla="*/ 2063488 h 2701200"/>
              <a:gd name="connsiteX251" fmla="*/ 2515151 w 2701200"/>
              <a:gd name="connsiteY251" fmla="*/ 2063488 h 2701200"/>
              <a:gd name="connsiteX252" fmla="*/ 2515151 w 2701200"/>
              <a:gd name="connsiteY252" fmla="*/ 2177718 h 2701200"/>
              <a:gd name="connsiteX253" fmla="*/ 2555341 w 2701200"/>
              <a:gd name="connsiteY253" fmla="*/ 2177718 h 2701200"/>
              <a:gd name="connsiteX254" fmla="*/ 2555341 w 2701200"/>
              <a:gd name="connsiteY254" fmla="*/ 2137528 h 2701200"/>
              <a:gd name="connsiteX255" fmla="*/ 2515151 w 2701200"/>
              <a:gd name="connsiteY255" fmla="*/ 2137528 h 2701200"/>
              <a:gd name="connsiteX256" fmla="*/ 2515151 w 2701200"/>
              <a:gd name="connsiteY256" fmla="*/ 2251758 h 2701200"/>
              <a:gd name="connsiteX257" fmla="*/ 2555341 w 2701200"/>
              <a:gd name="connsiteY257" fmla="*/ 2251758 h 2701200"/>
              <a:gd name="connsiteX258" fmla="*/ 2555341 w 2701200"/>
              <a:gd name="connsiteY258" fmla="*/ 2211568 h 2701200"/>
              <a:gd name="connsiteX259" fmla="*/ 2515151 w 2701200"/>
              <a:gd name="connsiteY259" fmla="*/ 2211568 h 2701200"/>
              <a:gd name="connsiteX260" fmla="*/ 2515151 w 2701200"/>
              <a:gd name="connsiteY260" fmla="*/ 2325798 h 2701200"/>
              <a:gd name="connsiteX261" fmla="*/ 2555341 w 2701200"/>
              <a:gd name="connsiteY261" fmla="*/ 2325798 h 2701200"/>
              <a:gd name="connsiteX262" fmla="*/ 2555341 w 2701200"/>
              <a:gd name="connsiteY262" fmla="*/ 2285608 h 2701200"/>
              <a:gd name="connsiteX263" fmla="*/ 2515151 w 2701200"/>
              <a:gd name="connsiteY263" fmla="*/ 2285608 h 2701200"/>
              <a:gd name="connsiteX264" fmla="*/ 2515151 w 2701200"/>
              <a:gd name="connsiteY264" fmla="*/ 2399838 h 2701200"/>
              <a:gd name="connsiteX265" fmla="*/ 2555341 w 2701200"/>
              <a:gd name="connsiteY265" fmla="*/ 2399838 h 2701200"/>
              <a:gd name="connsiteX266" fmla="*/ 2555341 w 2701200"/>
              <a:gd name="connsiteY266" fmla="*/ 2359648 h 2701200"/>
              <a:gd name="connsiteX267" fmla="*/ 2515151 w 2701200"/>
              <a:gd name="connsiteY267" fmla="*/ 2359648 h 2701200"/>
              <a:gd name="connsiteX268" fmla="*/ 2515151 w 2701200"/>
              <a:gd name="connsiteY268" fmla="*/ 2473879 h 2701200"/>
              <a:gd name="connsiteX269" fmla="*/ 2555341 w 2701200"/>
              <a:gd name="connsiteY269" fmla="*/ 2473879 h 2701200"/>
              <a:gd name="connsiteX270" fmla="*/ 2555341 w 2701200"/>
              <a:gd name="connsiteY270" fmla="*/ 2433689 h 2701200"/>
              <a:gd name="connsiteX271" fmla="*/ 2515151 w 2701200"/>
              <a:gd name="connsiteY271" fmla="*/ 2433689 h 2701200"/>
              <a:gd name="connsiteX272" fmla="*/ 2515150 w 2701200"/>
              <a:gd name="connsiteY272" fmla="*/ 2547919 h 2701200"/>
              <a:gd name="connsiteX273" fmla="*/ 2555341 w 2701200"/>
              <a:gd name="connsiteY273" fmla="*/ 2547919 h 2701200"/>
              <a:gd name="connsiteX274" fmla="*/ 2555341 w 2701200"/>
              <a:gd name="connsiteY274" fmla="*/ 2507729 h 2701200"/>
              <a:gd name="connsiteX275" fmla="*/ 2515150 w 2701200"/>
              <a:gd name="connsiteY275" fmla="*/ 2507729 h 2701200"/>
              <a:gd name="connsiteX276" fmla="*/ 2515150 w 2701200"/>
              <a:gd name="connsiteY276" fmla="*/ 2621965 h 2701200"/>
              <a:gd name="connsiteX277" fmla="*/ 2555341 w 2701200"/>
              <a:gd name="connsiteY277" fmla="*/ 2621965 h 2701200"/>
              <a:gd name="connsiteX278" fmla="*/ 2555341 w 2701200"/>
              <a:gd name="connsiteY278" fmla="*/ 2581769 h 2701200"/>
              <a:gd name="connsiteX279" fmla="*/ 2515150 w 2701200"/>
              <a:gd name="connsiteY279" fmla="*/ 2581769 h 2701200"/>
              <a:gd name="connsiteX280" fmla="*/ 2441110 w 2701200"/>
              <a:gd name="connsiteY280" fmla="*/ 104593 h 2701200"/>
              <a:gd name="connsiteX281" fmla="*/ 2481301 w 2701200"/>
              <a:gd name="connsiteY281" fmla="*/ 104593 h 2701200"/>
              <a:gd name="connsiteX282" fmla="*/ 2481301 w 2701200"/>
              <a:gd name="connsiteY282" fmla="*/ 64403 h 2701200"/>
              <a:gd name="connsiteX283" fmla="*/ 2441110 w 2701200"/>
              <a:gd name="connsiteY283" fmla="*/ 64403 h 2701200"/>
              <a:gd name="connsiteX284" fmla="*/ 2441110 w 2701200"/>
              <a:gd name="connsiteY284" fmla="*/ 178634 h 2701200"/>
              <a:gd name="connsiteX285" fmla="*/ 2481301 w 2701200"/>
              <a:gd name="connsiteY285" fmla="*/ 178634 h 2701200"/>
              <a:gd name="connsiteX286" fmla="*/ 2481301 w 2701200"/>
              <a:gd name="connsiteY286" fmla="*/ 138443 h 2701200"/>
              <a:gd name="connsiteX287" fmla="*/ 2441110 w 2701200"/>
              <a:gd name="connsiteY287" fmla="*/ 138443 h 2701200"/>
              <a:gd name="connsiteX288" fmla="*/ 2441110 w 2701200"/>
              <a:gd name="connsiteY288" fmla="*/ 252674 h 2701200"/>
              <a:gd name="connsiteX289" fmla="*/ 2481301 w 2701200"/>
              <a:gd name="connsiteY289" fmla="*/ 252674 h 2701200"/>
              <a:gd name="connsiteX290" fmla="*/ 2481301 w 2701200"/>
              <a:gd name="connsiteY290" fmla="*/ 212483 h 2701200"/>
              <a:gd name="connsiteX291" fmla="*/ 2441110 w 2701200"/>
              <a:gd name="connsiteY291" fmla="*/ 212483 h 2701200"/>
              <a:gd name="connsiteX292" fmla="*/ 2441110 w 2701200"/>
              <a:gd name="connsiteY292" fmla="*/ 326714 h 2701200"/>
              <a:gd name="connsiteX293" fmla="*/ 2481301 w 2701200"/>
              <a:gd name="connsiteY293" fmla="*/ 326714 h 2701200"/>
              <a:gd name="connsiteX294" fmla="*/ 2481301 w 2701200"/>
              <a:gd name="connsiteY294" fmla="*/ 286523 h 2701200"/>
              <a:gd name="connsiteX295" fmla="*/ 2441110 w 2701200"/>
              <a:gd name="connsiteY295" fmla="*/ 286523 h 2701200"/>
              <a:gd name="connsiteX296" fmla="*/ 2441110 w 2701200"/>
              <a:gd name="connsiteY296" fmla="*/ 400753 h 2701200"/>
              <a:gd name="connsiteX297" fmla="*/ 2481301 w 2701200"/>
              <a:gd name="connsiteY297" fmla="*/ 400753 h 2701200"/>
              <a:gd name="connsiteX298" fmla="*/ 2481301 w 2701200"/>
              <a:gd name="connsiteY298" fmla="*/ 360564 h 2701200"/>
              <a:gd name="connsiteX299" fmla="*/ 2441110 w 2701200"/>
              <a:gd name="connsiteY299" fmla="*/ 360564 h 2701200"/>
              <a:gd name="connsiteX300" fmla="*/ 2441110 w 2701200"/>
              <a:gd name="connsiteY300" fmla="*/ 474794 h 2701200"/>
              <a:gd name="connsiteX301" fmla="*/ 2481301 w 2701200"/>
              <a:gd name="connsiteY301" fmla="*/ 474794 h 2701200"/>
              <a:gd name="connsiteX302" fmla="*/ 2481301 w 2701200"/>
              <a:gd name="connsiteY302" fmla="*/ 434604 h 2701200"/>
              <a:gd name="connsiteX303" fmla="*/ 2441110 w 2701200"/>
              <a:gd name="connsiteY303" fmla="*/ 434604 h 2701200"/>
              <a:gd name="connsiteX304" fmla="*/ 2441110 w 2701200"/>
              <a:gd name="connsiteY304" fmla="*/ 548834 h 2701200"/>
              <a:gd name="connsiteX305" fmla="*/ 2481301 w 2701200"/>
              <a:gd name="connsiteY305" fmla="*/ 548834 h 2701200"/>
              <a:gd name="connsiteX306" fmla="*/ 2481301 w 2701200"/>
              <a:gd name="connsiteY306" fmla="*/ 508644 h 2701200"/>
              <a:gd name="connsiteX307" fmla="*/ 2441110 w 2701200"/>
              <a:gd name="connsiteY307" fmla="*/ 508644 h 2701200"/>
              <a:gd name="connsiteX308" fmla="*/ 2441110 w 2701200"/>
              <a:gd name="connsiteY308" fmla="*/ 622875 h 2701200"/>
              <a:gd name="connsiteX309" fmla="*/ 2481301 w 2701200"/>
              <a:gd name="connsiteY309" fmla="*/ 622875 h 2701200"/>
              <a:gd name="connsiteX310" fmla="*/ 2481301 w 2701200"/>
              <a:gd name="connsiteY310" fmla="*/ 582684 h 2701200"/>
              <a:gd name="connsiteX311" fmla="*/ 2441110 w 2701200"/>
              <a:gd name="connsiteY311" fmla="*/ 582684 h 2701200"/>
              <a:gd name="connsiteX312" fmla="*/ 2441110 w 2701200"/>
              <a:gd name="connsiteY312" fmla="*/ 696915 h 2701200"/>
              <a:gd name="connsiteX313" fmla="*/ 2481301 w 2701200"/>
              <a:gd name="connsiteY313" fmla="*/ 696915 h 2701200"/>
              <a:gd name="connsiteX314" fmla="*/ 2481301 w 2701200"/>
              <a:gd name="connsiteY314" fmla="*/ 656725 h 2701200"/>
              <a:gd name="connsiteX315" fmla="*/ 2441110 w 2701200"/>
              <a:gd name="connsiteY315" fmla="*/ 656725 h 2701200"/>
              <a:gd name="connsiteX316" fmla="*/ 2441110 w 2701200"/>
              <a:gd name="connsiteY316" fmla="*/ 770955 h 2701200"/>
              <a:gd name="connsiteX317" fmla="*/ 2481301 w 2701200"/>
              <a:gd name="connsiteY317" fmla="*/ 770955 h 2701200"/>
              <a:gd name="connsiteX318" fmla="*/ 2481301 w 2701200"/>
              <a:gd name="connsiteY318" fmla="*/ 730765 h 2701200"/>
              <a:gd name="connsiteX319" fmla="*/ 2441110 w 2701200"/>
              <a:gd name="connsiteY319" fmla="*/ 730765 h 2701200"/>
              <a:gd name="connsiteX320" fmla="*/ 2441110 w 2701200"/>
              <a:gd name="connsiteY320" fmla="*/ 844995 h 2701200"/>
              <a:gd name="connsiteX321" fmla="*/ 2481301 w 2701200"/>
              <a:gd name="connsiteY321" fmla="*/ 844995 h 2701200"/>
              <a:gd name="connsiteX322" fmla="*/ 2481301 w 2701200"/>
              <a:gd name="connsiteY322" fmla="*/ 804805 h 2701200"/>
              <a:gd name="connsiteX323" fmla="*/ 2441110 w 2701200"/>
              <a:gd name="connsiteY323" fmla="*/ 804805 h 2701200"/>
              <a:gd name="connsiteX324" fmla="*/ 2441110 w 2701200"/>
              <a:gd name="connsiteY324" fmla="*/ 919034 h 2701200"/>
              <a:gd name="connsiteX325" fmla="*/ 2481301 w 2701200"/>
              <a:gd name="connsiteY325" fmla="*/ 919034 h 2701200"/>
              <a:gd name="connsiteX326" fmla="*/ 2481301 w 2701200"/>
              <a:gd name="connsiteY326" fmla="*/ 878844 h 2701200"/>
              <a:gd name="connsiteX327" fmla="*/ 2441110 w 2701200"/>
              <a:gd name="connsiteY327" fmla="*/ 878844 h 2701200"/>
              <a:gd name="connsiteX328" fmla="*/ 2441110 w 2701200"/>
              <a:gd name="connsiteY328" fmla="*/ 993075 h 2701200"/>
              <a:gd name="connsiteX329" fmla="*/ 2481301 w 2701200"/>
              <a:gd name="connsiteY329" fmla="*/ 993075 h 2701200"/>
              <a:gd name="connsiteX330" fmla="*/ 2481301 w 2701200"/>
              <a:gd name="connsiteY330" fmla="*/ 952885 h 2701200"/>
              <a:gd name="connsiteX331" fmla="*/ 2441110 w 2701200"/>
              <a:gd name="connsiteY331" fmla="*/ 952885 h 2701200"/>
              <a:gd name="connsiteX332" fmla="*/ 2441110 w 2701200"/>
              <a:gd name="connsiteY332" fmla="*/ 1067115 h 2701200"/>
              <a:gd name="connsiteX333" fmla="*/ 2481301 w 2701200"/>
              <a:gd name="connsiteY333" fmla="*/ 1067115 h 2701200"/>
              <a:gd name="connsiteX334" fmla="*/ 2481301 w 2701200"/>
              <a:gd name="connsiteY334" fmla="*/ 1026925 h 2701200"/>
              <a:gd name="connsiteX335" fmla="*/ 2441110 w 2701200"/>
              <a:gd name="connsiteY335" fmla="*/ 1026925 h 2701200"/>
              <a:gd name="connsiteX336" fmla="*/ 2441110 w 2701200"/>
              <a:gd name="connsiteY336" fmla="*/ 1141156 h 2701200"/>
              <a:gd name="connsiteX337" fmla="*/ 2481301 w 2701200"/>
              <a:gd name="connsiteY337" fmla="*/ 1141156 h 2701200"/>
              <a:gd name="connsiteX338" fmla="*/ 2481301 w 2701200"/>
              <a:gd name="connsiteY338" fmla="*/ 1100966 h 2701200"/>
              <a:gd name="connsiteX339" fmla="*/ 2441110 w 2701200"/>
              <a:gd name="connsiteY339" fmla="*/ 1100966 h 2701200"/>
              <a:gd name="connsiteX340" fmla="*/ 2441110 w 2701200"/>
              <a:gd name="connsiteY340" fmla="*/ 1215196 h 2701200"/>
              <a:gd name="connsiteX341" fmla="*/ 2481301 w 2701200"/>
              <a:gd name="connsiteY341" fmla="*/ 1215196 h 2701200"/>
              <a:gd name="connsiteX342" fmla="*/ 2481301 w 2701200"/>
              <a:gd name="connsiteY342" fmla="*/ 1175006 h 2701200"/>
              <a:gd name="connsiteX343" fmla="*/ 2441110 w 2701200"/>
              <a:gd name="connsiteY343" fmla="*/ 1175006 h 2701200"/>
              <a:gd name="connsiteX344" fmla="*/ 2441110 w 2701200"/>
              <a:gd name="connsiteY344" fmla="*/ 1289236 h 2701200"/>
              <a:gd name="connsiteX345" fmla="*/ 2481301 w 2701200"/>
              <a:gd name="connsiteY345" fmla="*/ 1289236 h 2701200"/>
              <a:gd name="connsiteX346" fmla="*/ 2481301 w 2701200"/>
              <a:gd name="connsiteY346" fmla="*/ 1249047 h 2701200"/>
              <a:gd name="connsiteX347" fmla="*/ 2441110 w 2701200"/>
              <a:gd name="connsiteY347" fmla="*/ 1249047 h 2701200"/>
              <a:gd name="connsiteX348" fmla="*/ 2441110 w 2701200"/>
              <a:gd name="connsiteY348" fmla="*/ 1363275 h 2701200"/>
              <a:gd name="connsiteX349" fmla="*/ 2481301 w 2701200"/>
              <a:gd name="connsiteY349" fmla="*/ 1363275 h 2701200"/>
              <a:gd name="connsiteX350" fmla="*/ 2481301 w 2701200"/>
              <a:gd name="connsiteY350" fmla="*/ 1323086 h 2701200"/>
              <a:gd name="connsiteX351" fmla="*/ 2441110 w 2701200"/>
              <a:gd name="connsiteY351" fmla="*/ 1323086 h 2701200"/>
              <a:gd name="connsiteX352" fmla="*/ 2441110 w 2701200"/>
              <a:gd name="connsiteY352" fmla="*/ 1437316 h 2701200"/>
              <a:gd name="connsiteX353" fmla="*/ 2481301 w 2701200"/>
              <a:gd name="connsiteY353" fmla="*/ 1437316 h 2701200"/>
              <a:gd name="connsiteX354" fmla="*/ 2481301 w 2701200"/>
              <a:gd name="connsiteY354" fmla="*/ 1397126 h 2701200"/>
              <a:gd name="connsiteX355" fmla="*/ 2441110 w 2701200"/>
              <a:gd name="connsiteY355" fmla="*/ 1397126 h 2701200"/>
              <a:gd name="connsiteX356" fmla="*/ 2441110 w 2701200"/>
              <a:gd name="connsiteY356" fmla="*/ 1511356 h 2701200"/>
              <a:gd name="connsiteX357" fmla="*/ 2481301 w 2701200"/>
              <a:gd name="connsiteY357" fmla="*/ 1511356 h 2701200"/>
              <a:gd name="connsiteX358" fmla="*/ 2481301 w 2701200"/>
              <a:gd name="connsiteY358" fmla="*/ 1471166 h 2701200"/>
              <a:gd name="connsiteX359" fmla="*/ 2441110 w 2701200"/>
              <a:gd name="connsiteY359" fmla="*/ 1471166 h 2701200"/>
              <a:gd name="connsiteX360" fmla="*/ 2441110 w 2701200"/>
              <a:gd name="connsiteY360" fmla="*/ 1585396 h 2701200"/>
              <a:gd name="connsiteX361" fmla="*/ 2481301 w 2701200"/>
              <a:gd name="connsiteY361" fmla="*/ 1585396 h 2701200"/>
              <a:gd name="connsiteX362" fmla="*/ 2481301 w 2701200"/>
              <a:gd name="connsiteY362" fmla="*/ 1545206 h 2701200"/>
              <a:gd name="connsiteX363" fmla="*/ 2441110 w 2701200"/>
              <a:gd name="connsiteY363" fmla="*/ 1545206 h 2701200"/>
              <a:gd name="connsiteX364" fmla="*/ 2441110 w 2701200"/>
              <a:gd name="connsiteY364" fmla="*/ 1659436 h 2701200"/>
              <a:gd name="connsiteX365" fmla="*/ 2481301 w 2701200"/>
              <a:gd name="connsiteY365" fmla="*/ 1659436 h 2701200"/>
              <a:gd name="connsiteX366" fmla="*/ 2481301 w 2701200"/>
              <a:gd name="connsiteY366" fmla="*/ 1619246 h 2701200"/>
              <a:gd name="connsiteX367" fmla="*/ 2441110 w 2701200"/>
              <a:gd name="connsiteY367" fmla="*/ 1619246 h 2701200"/>
              <a:gd name="connsiteX368" fmla="*/ 2441110 w 2701200"/>
              <a:gd name="connsiteY368" fmla="*/ 1733477 h 2701200"/>
              <a:gd name="connsiteX369" fmla="*/ 2481301 w 2701200"/>
              <a:gd name="connsiteY369" fmla="*/ 1733477 h 2701200"/>
              <a:gd name="connsiteX370" fmla="*/ 2481301 w 2701200"/>
              <a:gd name="connsiteY370" fmla="*/ 1693286 h 2701200"/>
              <a:gd name="connsiteX371" fmla="*/ 2441110 w 2701200"/>
              <a:gd name="connsiteY371" fmla="*/ 1693286 h 2701200"/>
              <a:gd name="connsiteX372" fmla="*/ 2441110 w 2701200"/>
              <a:gd name="connsiteY372" fmla="*/ 1807517 h 2701200"/>
              <a:gd name="connsiteX373" fmla="*/ 2481301 w 2701200"/>
              <a:gd name="connsiteY373" fmla="*/ 1807517 h 2701200"/>
              <a:gd name="connsiteX374" fmla="*/ 2481301 w 2701200"/>
              <a:gd name="connsiteY374" fmla="*/ 1767327 h 2701200"/>
              <a:gd name="connsiteX375" fmla="*/ 2441110 w 2701200"/>
              <a:gd name="connsiteY375" fmla="*/ 1767327 h 2701200"/>
              <a:gd name="connsiteX376" fmla="*/ 2441110 w 2701200"/>
              <a:gd name="connsiteY376" fmla="*/ 1881557 h 2701200"/>
              <a:gd name="connsiteX377" fmla="*/ 2481301 w 2701200"/>
              <a:gd name="connsiteY377" fmla="*/ 1881557 h 2701200"/>
              <a:gd name="connsiteX378" fmla="*/ 2481301 w 2701200"/>
              <a:gd name="connsiteY378" fmla="*/ 1841367 h 2701200"/>
              <a:gd name="connsiteX379" fmla="*/ 2441110 w 2701200"/>
              <a:gd name="connsiteY379" fmla="*/ 1841367 h 2701200"/>
              <a:gd name="connsiteX380" fmla="*/ 2441110 w 2701200"/>
              <a:gd name="connsiteY380" fmla="*/ 1955597 h 2701200"/>
              <a:gd name="connsiteX381" fmla="*/ 2481301 w 2701200"/>
              <a:gd name="connsiteY381" fmla="*/ 1955597 h 2701200"/>
              <a:gd name="connsiteX382" fmla="*/ 2481301 w 2701200"/>
              <a:gd name="connsiteY382" fmla="*/ 1915407 h 2701200"/>
              <a:gd name="connsiteX383" fmla="*/ 2441110 w 2701200"/>
              <a:gd name="connsiteY383" fmla="*/ 1915407 h 2701200"/>
              <a:gd name="connsiteX384" fmla="*/ 2441110 w 2701200"/>
              <a:gd name="connsiteY384" fmla="*/ 2029637 h 2701200"/>
              <a:gd name="connsiteX385" fmla="*/ 2481301 w 2701200"/>
              <a:gd name="connsiteY385" fmla="*/ 2029637 h 2701200"/>
              <a:gd name="connsiteX386" fmla="*/ 2481301 w 2701200"/>
              <a:gd name="connsiteY386" fmla="*/ 1989447 h 2701200"/>
              <a:gd name="connsiteX387" fmla="*/ 2441110 w 2701200"/>
              <a:gd name="connsiteY387" fmla="*/ 1989447 h 2701200"/>
              <a:gd name="connsiteX388" fmla="*/ 2441110 w 2701200"/>
              <a:gd name="connsiteY388" fmla="*/ 2103678 h 2701200"/>
              <a:gd name="connsiteX389" fmla="*/ 2481301 w 2701200"/>
              <a:gd name="connsiteY389" fmla="*/ 2103678 h 2701200"/>
              <a:gd name="connsiteX390" fmla="*/ 2481301 w 2701200"/>
              <a:gd name="connsiteY390" fmla="*/ 2063488 h 2701200"/>
              <a:gd name="connsiteX391" fmla="*/ 2441110 w 2701200"/>
              <a:gd name="connsiteY391" fmla="*/ 2063488 h 2701200"/>
              <a:gd name="connsiteX392" fmla="*/ 2441110 w 2701200"/>
              <a:gd name="connsiteY392" fmla="*/ 2177718 h 2701200"/>
              <a:gd name="connsiteX393" fmla="*/ 2481301 w 2701200"/>
              <a:gd name="connsiteY393" fmla="*/ 2177718 h 2701200"/>
              <a:gd name="connsiteX394" fmla="*/ 2481301 w 2701200"/>
              <a:gd name="connsiteY394" fmla="*/ 2137528 h 2701200"/>
              <a:gd name="connsiteX395" fmla="*/ 2441110 w 2701200"/>
              <a:gd name="connsiteY395" fmla="*/ 2137528 h 2701200"/>
              <a:gd name="connsiteX396" fmla="*/ 2441110 w 2701200"/>
              <a:gd name="connsiteY396" fmla="*/ 2251758 h 2701200"/>
              <a:gd name="connsiteX397" fmla="*/ 2481301 w 2701200"/>
              <a:gd name="connsiteY397" fmla="*/ 2251758 h 2701200"/>
              <a:gd name="connsiteX398" fmla="*/ 2481301 w 2701200"/>
              <a:gd name="connsiteY398" fmla="*/ 2211568 h 2701200"/>
              <a:gd name="connsiteX399" fmla="*/ 2441110 w 2701200"/>
              <a:gd name="connsiteY399" fmla="*/ 2211568 h 2701200"/>
              <a:gd name="connsiteX400" fmla="*/ 2441110 w 2701200"/>
              <a:gd name="connsiteY400" fmla="*/ 2325798 h 2701200"/>
              <a:gd name="connsiteX401" fmla="*/ 2481301 w 2701200"/>
              <a:gd name="connsiteY401" fmla="*/ 2325798 h 2701200"/>
              <a:gd name="connsiteX402" fmla="*/ 2481301 w 2701200"/>
              <a:gd name="connsiteY402" fmla="*/ 2285608 h 2701200"/>
              <a:gd name="connsiteX403" fmla="*/ 2441110 w 2701200"/>
              <a:gd name="connsiteY403" fmla="*/ 2285608 h 2701200"/>
              <a:gd name="connsiteX404" fmla="*/ 2441110 w 2701200"/>
              <a:gd name="connsiteY404" fmla="*/ 2399838 h 2701200"/>
              <a:gd name="connsiteX405" fmla="*/ 2481301 w 2701200"/>
              <a:gd name="connsiteY405" fmla="*/ 2399838 h 2701200"/>
              <a:gd name="connsiteX406" fmla="*/ 2481301 w 2701200"/>
              <a:gd name="connsiteY406" fmla="*/ 2359648 h 2701200"/>
              <a:gd name="connsiteX407" fmla="*/ 2441110 w 2701200"/>
              <a:gd name="connsiteY407" fmla="*/ 2359648 h 2701200"/>
              <a:gd name="connsiteX408" fmla="*/ 2441110 w 2701200"/>
              <a:gd name="connsiteY408" fmla="*/ 2473879 h 2701200"/>
              <a:gd name="connsiteX409" fmla="*/ 2481301 w 2701200"/>
              <a:gd name="connsiteY409" fmla="*/ 2473879 h 2701200"/>
              <a:gd name="connsiteX410" fmla="*/ 2481301 w 2701200"/>
              <a:gd name="connsiteY410" fmla="*/ 2433689 h 2701200"/>
              <a:gd name="connsiteX411" fmla="*/ 2441110 w 2701200"/>
              <a:gd name="connsiteY411" fmla="*/ 2433689 h 2701200"/>
              <a:gd name="connsiteX412" fmla="*/ 2441110 w 2701200"/>
              <a:gd name="connsiteY412" fmla="*/ 2547919 h 2701200"/>
              <a:gd name="connsiteX413" fmla="*/ 2481301 w 2701200"/>
              <a:gd name="connsiteY413" fmla="*/ 2547919 h 2701200"/>
              <a:gd name="connsiteX414" fmla="*/ 2481301 w 2701200"/>
              <a:gd name="connsiteY414" fmla="*/ 2507729 h 2701200"/>
              <a:gd name="connsiteX415" fmla="*/ 2441110 w 2701200"/>
              <a:gd name="connsiteY415" fmla="*/ 2507729 h 2701200"/>
              <a:gd name="connsiteX416" fmla="*/ 2441110 w 2701200"/>
              <a:gd name="connsiteY416" fmla="*/ 2621965 h 2701200"/>
              <a:gd name="connsiteX417" fmla="*/ 2481301 w 2701200"/>
              <a:gd name="connsiteY417" fmla="*/ 2621965 h 2701200"/>
              <a:gd name="connsiteX418" fmla="*/ 2481301 w 2701200"/>
              <a:gd name="connsiteY418" fmla="*/ 2581769 h 2701200"/>
              <a:gd name="connsiteX419" fmla="*/ 2441110 w 2701200"/>
              <a:gd name="connsiteY419" fmla="*/ 2581769 h 2701200"/>
              <a:gd name="connsiteX420" fmla="*/ 2367070 w 2701200"/>
              <a:gd name="connsiteY420" fmla="*/ 104593 h 2701200"/>
              <a:gd name="connsiteX421" fmla="*/ 2407261 w 2701200"/>
              <a:gd name="connsiteY421" fmla="*/ 104593 h 2701200"/>
              <a:gd name="connsiteX422" fmla="*/ 2407261 w 2701200"/>
              <a:gd name="connsiteY422" fmla="*/ 64403 h 2701200"/>
              <a:gd name="connsiteX423" fmla="*/ 2367070 w 2701200"/>
              <a:gd name="connsiteY423" fmla="*/ 64403 h 2701200"/>
              <a:gd name="connsiteX424" fmla="*/ 2367070 w 2701200"/>
              <a:gd name="connsiteY424" fmla="*/ 178634 h 2701200"/>
              <a:gd name="connsiteX425" fmla="*/ 2407261 w 2701200"/>
              <a:gd name="connsiteY425" fmla="*/ 178634 h 2701200"/>
              <a:gd name="connsiteX426" fmla="*/ 2407261 w 2701200"/>
              <a:gd name="connsiteY426" fmla="*/ 138443 h 2701200"/>
              <a:gd name="connsiteX427" fmla="*/ 2367070 w 2701200"/>
              <a:gd name="connsiteY427" fmla="*/ 138443 h 2701200"/>
              <a:gd name="connsiteX428" fmla="*/ 2367070 w 2701200"/>
              <a:gd name="connsiteY428" fmla="*/ 252674 h 2701200"/>
              <a:gd name="connsiteX429" fmla="*/ 2407261 w 2701200"/>
              <a:gd name="connsiteY429" fmla="*/ 252674 h 2701200"/>
              <a:gd name="connsiteX430" fmla="*/ 2407261 w 2701200"/>
              <a:gd name="connsiteY430" fmla="*/ 212483 h 2701200"/>
              <a:gd name="connsiteX431" fmla="*/ 2367070 w 2701200"/>
              <a:gd name="connsiteY431" fmla="*/ 212483 h 2701200"/>
              <a:gd name="connsiteX432" fmla="*/ 2367070 w 2701200"/>
              <a:gd name="connsiteY432" fmla="*/ 326714 h 2701200"/>
              <a:gd name="connsiteX433" fmla="*/ 2407261 w 2701200"/>
              <a:gd name="connsiteY433" fmla="*/ 326714 h 2701200"/>
              <a:gd name="connsiteX434" fmla="*/ 2407261 w 2701200"/>
              <a:gd name="connsiteY434" fmla="*/ 286523 h 2701200"/>
              <a:gd name="connsiteX435" fmla="*/ 2367070 w 2701200"/>
              <a:gd name="connsiteY435" fmla="*/ 286523 h 2701200"/>
              <a:gd name="connsiteX436" fmla="*/ 2367070 w 2701200"/>
              <a:gd name="connsiteY436" fmla="*/ 400753 h 2701200"/>
              <a:gd name="connsiteX437" fmla="*/ 2407261 w 2701200"/>
              <a:gd name="connsiteY437" fmla="*/ 400753 h 2701200"/>
              <a:gd name="connsiteX438" fmla="*/ 2407261 w 2701200"/>
              <a:gd name="connsiteY438" fmla="*/ 360564 h 2701200"/>
              <a:gd name="connsiteX439" fmla="*/ 2367070 w 2701200"/>
              <a:gd name="connsiteY439" fmla="*/ 360564 h 2701200"/>
              <a:gd name="connsiteX440" fmla="*/ 2367070 w 2701200"/>
              <a:gd name="connsiteY440" fmla="*/ 474794 h 2701200"/>
              <a:gd name="connsiteX441" fmla="*/ 2407261 w 2701200"/>
              <a:gd name="connsiteY441" fmla="*/ 474794 h 2701200"/>
              <a:gd name="connsiteX442" fmla="*/ 2407261 w 2701200"/>
              <a:gd name="connsiteY442" fmla="*/ 434604 h 2701200"/>
              <a:gd name="connsiteX443" fmla="*/ 2367070 w 2701200"/>
              <a:gd name="connsiteY443" fmla="*/ 434604 h 2701200"/>
              <a:gd name="connsiteX444" fmla="*/ 2367070 w 2701200"/>
              <a:gd name="connsiteY444" fmla="*/ 548834 h 2701200"/>
              <a:gd name="connsiteX445" fmla="*/ 2407261 w 2701200"/>
              <a:gd name="connsiteY445" fmla="*/ 548834 h 2701200"/>
              <a:gd name="connsiteX446" fmla="*/ 2407261 w 2701200"/>
              <a:gd name="connsiteY446" fmla="*/ 508644 h 2701200"/>
              <a:gd name="connsiteX447" fmla="*/ 2367070 w 2701200"/>
              <a:gd name="connsiteY447" fmla="*/ 508644 h 2701200"/>
              <a:gd name="connsiteX448" fmla="*/ 2367070 w 2701200"/>
              <a:gd name="connsiteY448" fmla="*/ 622875 h 2701200"/>
              <a:gd name="connsiteX449" fmla="*/ 2407261 w 2701200"/>
              <a:gd name="connsiteY449" fmla="*/ 622875 h 2701200"/>
              <a:gd name="connsiteX450" fmla="*/ 2407261 w 2701200"/>
              <a:gd name="connsiteY450" fmla="*/ 582684 h 2701200"/>
              <a:gd name="connsiteX451" fmla="*/ 2367070 w 2701200"/>
              <a:gd name="connsiteY451" fmla="*/ 582684 h 2701200"/>
              <a:gd name="connsiteX452" fmla="*/ 2367070 w 2701200"/>
              <a:gd name="connsiteY452" fmla="*/ 696915 h 2701200"/>
              <a:gd name="connsiteX453" fmla="*/ 2407261 w 2701200"/>
              <a:gd name="connsiteY453" fmla="*/ 696915 h 2701200"/>
              <a:gd name="connsiteX454" fmla="*/ 2407261 w 2701200"/>
              <a:gd name="connsiteY454" fmla="*/ 656725 h 2701200"/>
              <a:gd name="connsiteX455" fmla="*/ 2367070 w 2701200"/>
              <a:gd name="connsiteY455" fmla="*/ 656725 h 2701200"/>
              <a:gd name="connsiteX456" fmla="*/ 2367070 w 2701200"/>
              <a:gd name="connsiteY456" fmla="*/ 770955 h 2701200"/>
              <a:gd name="connsiteX457" fmla="*/ 2407261 w 2701200"/>
              <a:gd name="connsiteY457" fmla="*/ 770955 h 2701200"/>
              <a:gd name="connsiteX458" fmla="*/ 2407261 w 2701200"/>
              <a:gd name="connsiteY458" fmla="*/ 730765 h 2701200"/>
              <a:gd name="connsiteX459" fmla="*/ 2367070 w 2701200"/>
              <a:gd name="connsiteY459" fmla="*/ 730765 h 2701200"/>
              <a:gd name="connsiteX460" fmla="*/ 2367070 w 2701200"/>
              <a:gd name="connsiteY460" fmla="*/ 844995 h 2701200"/>
              <a:gd name="connsiteX461" fmla="*/ 2407261 w 2701200"/>
              <a:gd name="connsiteY461" fmla="*/ 844995 h 2701200"/>
              <a:gd name="connsiteX462" fmla="*/ 2407261 w 2701200"/>
              <a:gd name="connsiteY462" fmla="*/ 804805 h 2701200"/>
              <a:gd name="connsiteX463" fmla="*/ 2367070 w 2701200"/>
              <a:gd name="connsiteY463" fmla="*/ 804805 h 2701200"/>
              <a:gd name="connsiteX464" fmla="*/ 2367070 w 2701200"/>
              <a:gd name="connsiteY464" fmla="*/ 919034 h 2701200"/>
              <a:gd name="connsiteX465" fmla="*/ 2407261 w 2701200"/>
              <a:gd name="connsiteY465" fmla="*/ 919034 h 2701200"/>
              <a:gd name="connsiteX466" fmla="*/ 2407261 w 2701200"/>
              <a:gd name="connsiteY466" fmla="*/ 878844 h 2701200"/>
              <a:gd name="connsiteX467" fmla="*/ 2367070 w 2701200"/>
              <a:gd name="connsiteY467" fmla="*/ 878844 h 2701200"/>
              <a:gd name="connsiteX468" fmla="*/ 2367070 w 2701200"/>
              <a:gd name="connsiteY468" fmla="*/ 993075 h 2701200"/>
              <a:gd name="connsiteX469" fmla="*/ 2407261 w 2701200"/>
              <a:gd name="connsiteY469" fmla="*/ 993075 h 2701200"/>
              <a:gd name="connsiteX470" fmla="*/ 2407261 w 2701200"/>
              <a:gd name="connsiteY470" fmla="*/ 952885 h 2701200"/>
              <a:gd name="connsiteX471" fmla="*/ 2367070 w 2701200"/>
              <a:gd name="connsiteY471" fmla="*/ 952885 h 2701200"/>
              <a:gd name="connsiteX472" fmla="*/ 2367070 w 2701200"/>
              <a:gd name="connsiteY472" fmla="*/ 1067115 h 2701200"/>
              <a:gd name="connsiteX473" fmla="*/ 2407261 w 2701200"/>
              <a:gd name="connsiteY473" fmla="*/ 1067115 h 2701200"/>
              <a:gd name="connsiteX474" fmla="*/ 2407261 w 2701200"/>
              <a:gd name="connsiteY474" fmla="*/ 1026925 h 2701200"/>
              <a:gd name="connsiteX475" fmla="*/ 2367070 w 2701200"/>
              <a:gd name="connsiteY475" fmla="*/ 1026925 h 2701200"/>
              <a:gd name="connsiteX476" fmla="*/ 2367070 w 2701200"/>
              <a:gd name="connsiteY476" fmla="*/ 1141156 h 2701200"/>
              <a:gd name="connsiteX477" fmla="*/ 2407261 w 2701200"/>
              <a:gd name="connsiteY477" fmla="*/ 1141156 h 2701200"/>
              <a:gd name="connsiteX478" fmla="*/ 2407261 w 2701200"/>
              <a:gd name="connsiteY478" fmla="*/ 1100966 h 2701200"/>
              <a:gd name="connsiteX479" fmla="*/ 2367070 w 2701200"/>
              <a:gd name="connsiteY479" fmla="*/ 1100966 h 2701200"/>
              <a:gd name="connsiteX480" fmla="*/ 2367070 w 2701200"/>
              <a:gd name="connsiteY480" fmla="*/ 1215196 h 2701200"/>
              <a:gd name="connsiteX481" fmla="*/ 2407261 w 2701200"/>
              <a:gd name="connsiteY481" fmla="*/ 1215196 h 2701200"/>
              <a:gd name="connsiteX482" fmla="*/ 2407261 w 2701200"/>
              <a:gd name="connsiteY482" fmla="*/ 1175006 h 2701200"/>
              <a:gd name="connsiteX483" fmla="*/ 2367070 w 2701200"/>
              <a:gd name="connsiteY483" fmla="*/ 1175006 h 2701200"/>
              <a:gd name="connsiteX484" fmla="*/ 2367070 w 2701200"/>
              <a:gd name="connsiteY484" fmla="*/ 1289236 h 2701200"/>
              <a:gd name="connsiteX485" fmla="*/ 2407261 w 2701200"/>
              <a:gd name="connsiteY485" fmla="*/ 1289236 h 2701200"/>
              <a:gd name="connsiteX486" fmla="*/ 2407261 w 2701200"/>
              <a:gd name="connsiteY486" fmla="*/ 1249047 h 2701200"/>
              <a:gd name="connsiteX487" fmla="*/ 2367070 w 2701200"/>
              <a:gd name="connsiteY487" fmla="*/ 1249047 h 2701200"/>
              <a:gd name="connsiteX488" fmla="*/ 2367070 w 2701200"/>
              <a:gd name="connsiteY488" fmla="*/ 1363275 h 2701200"/>
              <a:gd name="connsiteX489" fmla="*/ 2407261 w 2701200"/>
              <a:gd name="connsiteY489" fmla="*/ 1363275 h 2701200"/>
              <a:gd name="connsiteX490" fmla="*/ 2407261 w 2701200"/>
              <a:gd name="connsiteY490" fmla="*/ 1323086 h 2701200"/>
              <a:gd name="connsiteX491" fmla="*/ 2367070 w 2701200"/>
              <a:gd name="connsiteY491" fmla="*/ 1323086 h 2701200"/>
              <a:gd name="connsiteX492" fmla="*/ 2367070 w 2701200"/>
              <a:gd name="connsiteY492" fmla="*/ 1437316 h 2701200"/>
              <a:gd name="connsiteX493" fmla="*/ 2407261 w 2701200"/>
              <a:gd name="connsiteY493" fmla="*/ 1437316 h 2701200"/>
              <a:gd name="connsiteX494" fmla="*/ 2407261 w 2701200"/>
              <a:gd name="connsiteY494" fmla="*/ 1397126 h 2701200"/>
              <a:gd name="connsiteX495" fmla="*/ 2367070 w 2701200"/>
              <a:gd name="connsiteY495" fmla="*/ 1397126 h 2701200"/>
              <a:gd name="connsiteX496" fmla="*/ 2367070 w 2701200"/>
              <a:gd name="connsiteY496" fmla="*/ 1511356 h 2701200"/>
              <a:gd name="connsiteX497" fmla="*/ 2407261 w 2701200"/>
              <a:gd name="connsiteY497" fmla="*/ 1511356 h 2701200"/>
              <a:gd name="connsiteX498" fmla="*/ 2407261 w 2701200"/>
              <a:gd name="connsiteY498" fmla="*/ 1471166 h 2701200"/>
              <a:gd name="connsiteX499" fmla="*/ 2367070 w 2701200"/>
              <a:gd name="connsiteY499" fmla="*/ 1471166 h 2701200"/>
              <a:gd name="connsiteX500" fmla="*/ 2367070 w 2701200"/>
              <a:gd name="connsiteY500" fmla="*/ 1585396 h 2701200"/>
              <a:gd name="connsiteX501" fmla="*/ 2407261 w 2701200"/>
              <a:gd name="connsiteY501" fmla="*/ 1585396 h 2701200"/>
              <a:gd name="connsiteX502" fmla="*/ 2407261 w 2701200"/>
              <a:gd name="connsiteY502" fmla="*/ 1545206 h 2701200"/>
              <a:gd name="connsiteX503" fmla="*/ 2367070 w 2701200"/>
              <a:gd name="connsiteY503" fmla="*/ 1545206 h 2701200"/>
              <a:gd name="connsiteX504" fmla="*/ 2367070 w 2701200"/>
              <a:gd name="connsiteY504" fmla="*/ 1659436 h 2701200"/>
              <a:gd name="connsiteX505" fmla="*/ 2407261 w 2701200"/>
              <a:gd name="connsiteY505" fmla="*/ 1659436 h 2701200"/>
              <a:gd name="connsiteX506" fmla="*/ 2407261 w 2701200"/>
              <a:gd name="connsiteY506" fmla="*/ 1619246 h 2701200"/>
              <a:gd name="connsiteX507" fmla="*/ 2367070 w 2701200"/>
              <a:gd name="connsiteY507" fmla="*/ 1619246 h 2701200"/>
              <a:gd name="connsiteX508" fmla="*/ 2367070 w 2701200"/>
              <a:gd name="connsiteY508" fmla="*/ 1733477 h 2701200"/>
              <a:gd name="connsiteX509" fmla="*/ 2407261 w 2701200"/>
              <a:gd name="connsiteY509" fmla="*/ 1733477 h 2701200"/>
              <a:gd name="connsiteX510" fmla="*/ 2407261 w 2701200"/>
              <a:gd name="connsiteY510" fmla="*/ 1693286 h 2701200"/>
              <a:gd name="connsiteX511" fmla="*/ 2367070 w 2701200"/>
              <a:gd name="connsiteY511" fmla="*/ 1693286 h 2701200"/>
              <a:gd name="connsiteX512" fmla="*/ 2367070 w 2701200"/>
              <a:gd name="connsiteY512" fmla="*/ 1807517 h 2701200"/>
              <a:gd name="connsiteX513" fmla="*/ 2407261 w 2701200"/>
              <a:gd name="connsiteY513" fmla="*/ 1807517 h 2701200"/>
              <a:gd name="connsiteX514" fmla="*/ 2407261 w 2701200"/>
              <a:gd name="connsiteY514" fmla="*/ 1767327 h 2701200"/>
              <a:gd name="connsiteX515" fmla="*/ 2367070 w 2701200"/>
              <a:gd name="connsiteY515" fmla="*/ 1767327 h 2701200"/>
              <a:gd name="connsiteX516" fmla="*/ 2367070 w 2701200"/>
              <a:gd name="connsiteY516" fmla="*/ 1881557 h 2701200"/>
              <a:gd name="connsiteX517" fmla="*/ 2407261 w 2701200"/>
              <a:gd name="connsiteY517" fmla="*/ 1881557 h 2701200"/>
              <a:gd name="connsiteX518" fmla="*/ 2407261 w 2701200"/>
              <a:gd name="connsiteY518" fmla="*/ 1841367 h 2701200"/>
              <a:gd name="connsiteX519" fmla="*/ 2367070 w 2701200"/>
              <a:gd name="connsiteY519" fmla="*/ 1841367 h 2701200"/>
              <a:gd name="connsiteX520" fmla="*/ 2367070 w 2701200"/>
              <a:gd name="connsiteY520" fmla="*/ 1955597 h 2701200"/>
              <a:gd name="connsiteX521" fmla="*/ 2407261 w 2701200"/>
              <a:gd name="connsiteY521" fmla="*/ 1955597 h 2701200"/>
              <a:gd name="connsiteX522" fmla="*/ 2407261 w 2701200"/>
              <a:gd name="connsiteY522" fmla="*/ 1915407 h 2701200"/>
              <a:gd name="connsiteX523" fmla="*/ 2367070 w 2701200"/>
              <a:gd name="connsiteY523" fmla="*/ 1915407 h 2701200"/>
              <a:gd name="connsiteX524" fmla="*/ 2367070 w 2701200"/>
              <a:gd name="connsiteY524" fmla="*/ 2029637 h 2701200"/>
              <a:gd name="connsiteX525" fmla="*/ 2407261 w 2701200"/>
              <a:gd name="connsiteY525" fmla="*/ 2029637 h 2701200"/>
              <a:gd name="connsiteX526" fmla="*/ 2407261 w 2701200"/>
              <a:gd name="connsiteY526" fmla="*/ 1989447 h 2701200"/>
              <a:gd name="connsiteX527" fmla="*/ 2367070 w 2701200"/>
              <a:gd name="connsiteY527" fmla="*/ 1989447 h 2701200"/>
              <a:gd name="connsiteX528" fmla="*/ 2367070 w 2701200"/>
              <a:gd name="connsiteY528" fmla="*/ 2103678 h 2701200"/>
              <a:gd name="connsiteX529" fmla="*/ 2407261 w 2701200"/>
              <a:gd name="connsiteY529" fmla="*/ 2103678 h 2701200"/>
              <a:gd name="connsiteX530" fmla="*/ 2407261 w 2701200"/>
              <a:gd name="connsiteY530" fmla="*/ 2063488 h 2701200"/>
              <a:gd name="connsiteX531" fmla="*/ 2367070 w 2701200"/>
              <a:gd name="connsiteY531" fmla="*/ 2063488 h 2701200"/>
              <a:gd name="connsiteX532" fmla="*/ 2367070 w 2701200"/>
              <a:gd name="connsiteY532" fmla="*/ 2177718 h 2701200"/>
              <a:gd name="connsiteX533" fmla="*/ 2407261 w 2701200"/>
              <a:gd name="connsiteY533" fmla="*/ 2177718 h 2701200"/>
              <a:gd name="connsiteX534" fmla="*/ 2407261 w 2701200"/>
              <a:gd name="connsiteY534" fmla="*/ 2137528 h 2701200"/>
              <a:gd name="connsiteX535" fmla="*/ 2367070 w 2701200"/>
              <a:gd name="connsiteY535" fmla="*/ 2137528 h 2701200"/>
              <a:gd name="connsiteX536" fmla="*/ 2367070 w 2701200"/>
              <a:gd name="connsiteY536" fmla="*/ 2251758 h 2701200"/>
              <a:gd name="connsiteX537" fmla="*/ 2407261 w 2701200"/>
              <a:gd name="connsiteY537" fmla="*/ 2251758 h 2701200"/>
              <a:gd name="connsiteX538" fmla="*/ 2407261 w 2701200"/>
              <a:gd name="connsiteY538" fmla="*/ 2211568 h 2701200"/>
              <a:gd name="connsiteX539" fmla="*/ 2367070 w 2701200"/>
              <a:gd name="connsiteY539" fmla="*/ 2211568 h 2701200"/>
              <a:gd name="connsiteX540" fmla="*/ 2367070 w 2701200"/>
              <a:gd name="connsiteY540" fmla="*/ 2325798 h 2701200"/>
              <a:gd name="connsiteX541" fmla="*/ 2407261 w 2701200"/>
              <a:gd name="connsiteY541" fmla="*/ 2325798 h 2701200"/>
              <a:gd name="connsiteX542" fmla="*/ 2407261 w 2701200"/>
              <a:gd name="connsiteY542" fmla="*/ 2285608 h 2701200"/>
              <a:gd name="connsiteX543" fmla="*/ 2367070 w 2701200"/>
              <a:gd name="connsiteY543" fmla="*/ 2285608 h 2701200"/>
              <a:gd name="connsiteX544" fmla="*/ 2367070 w 2701200"/>
              <a:gd name="connsiteY544" fmla="*/ 2399838 h 2701200"/>
              <a:gd name="connsiteX545" fmla="*/ 2407261 w 2701200"/>
              <a:gd name="connsiteY545" fmla="*/ 2399838 h 2701200"/>
              <a:gd name="connsiteX546" fmla="*/ 2407261 w 2701200"/>
              <a:gd name="connsiteY546" fmla="*/ 2359648 h 2701200"/>
              <a:gd name="connsiteX547" fmla="*/ 2367070 w 2701200"/>
              <a:gd name="connsiteY547" fmla="*/ 2359648 h 2701200"/>
              <a:gd name="connsiteX548" fmla="*/ 2367070 w 2701200"/>
              <a:gd name="connsiteY548" fmla="*/ 2473879 h 2701200"/>
              <a:gd name="connsiteX549" fmla="*/ 2407261 w 2701200"/>
              <a:gd name="connsiteY549" fmla="*/ 2473879 h 2701200"/>
              <a:gd name="connsiteX550" fmla="*/ 2407261 w 2701200"/>
              <a:gd name="connsiteY550" fmla="*/ 2433689 h 2701200"/>
              <a:gd name="connsiteX551" fmla="*/ 2367070 w 2701200"/>
              <a:gd name="connsiteY551" fmla="*/ 2433689 h 2701200"/>
              <a:gd name="connsiteX552" fmla="*/ 2367070 w 2701200"/>
              <a:gd name="connsiteY552" fmla="*/ 2547919 h 2701200"/>
              <a:gd name="connsiteX553" fmla="*/ 2407261 w 2701200"/>
              <a:gd name="connsiteY553" fmla="*/ 2547919 h 2701200"/>
              <a:gd name="connsiteX554" fmla="*/ 2407261 w 2701200"/>
              <a:gd name="connsiteY554" fmla="*/ 2507729 h 2701200"/>
              <a:gd name="connsiteX555" fmla="*/ 2367070 w 2701200"/>
              <a:gd name="connsiteY555" fmla="*/ 2507729 h 2701200"/>
              <a:gd name="connsiteX556" fmla="*/ 2367070 w 2701200"/>
              <a:gd name="connsiteY556" fmla="*/ 2621965 h 2701200"/>
              <a:gd name="connsiteX557" fmla="*/ 2407261 w 2701200"/>
              <a:gd name="connsiteY557" fmla="*/ 2621965 h 2701200"/>
              <a:gd name="connsiteX558" fmla="*/ 2407261 w 2701200"/>
              <a:gd name="connsiteY558" fmla="*/ 2581769 h 2701200"/>
              <a:gd name="connsiteX559" fmla="*/ 2367070 w 2701200"/>
              <a:gd name="connsiteY559" fmla="*/ 2581769 h 2701200"/>
              <a:gd name="connsiteX560" fmla="*/ 2293031 w 2701200"/>
              <a:gd name="connsiteY560" fmla="*/ 104593 h 2701200"/>
              <a:gd name="connsiteX561" fmla="*/ 2333221 w 2701200"/>
              <a:gd name="connsiteY561" fmla="*/ 104593 h 2701200"/>
              <a:gd name="connsiteX562" fmla="*/ 2333221 w 2701200"/>
              <a:gd name="connsiteY562" fmla="*/ 64403 h 2701200"/>
              <a:gd name="connsiteX563" fmla="*/ 2293031 w 2701200"/>
              <a:gd name="connsiteY563" fmla="*/ 64403 h 2701200"/>
              <a:gd name="connsiteX564" fmla="*/ 2293031 w 2701200"/>
              <a:gd name="connsiteY564" fmla="*/ 178634 h 2701200"/>
              <a:gd name="connsiteX565" fmla="*/ 2333221 w 2701200"/>
              <a:gd name="connsiteY565" fmla="*/ 178634 h 2701200"/>
              <a:gd name="connsiteX566" fmla="*/ 2333221 w 2701200"/>
              <a:gd name="connsiteY566" fmla="*/ 138443 h 2701200"/>
              <a:gd name="connsiteX567" fmla="*/ 2293031 w 2701200"/>
              <a:gd name="connsiteY567" fmla="*/ 138443 h 2701200"/>
              <a:gd name="connsiteX568" fmla="*/ 2293031 w 2701200"/>
              <a:gd name="connsiteY568" fmla="*/ 252674 h 2701200"/>
              <a:gd name="connsiteX569" fmla="*/ 2333221 w 2701200"/>
              <a:gd name="connsiteY569" fmla="*/ 252674 h 2701200"/>
              <a:gd name="connsiteX570" fmla="*/ 2333221 w 2701200"/>
              <a:gd name="connsiteY570" fmla="*/ 212483 h 2701200"/>
              <a:gd name="connsiteX571" fmla="*/ 2293031 w 2701200"/>
              <a:gd name="connsiteY571" fmla="*/ 212483 h 2701200"/>
              <a:gd name="connsiteX572" fmla="*/ 2293031 w 2701200"/>
              <a:gd name="connsiteY572" fmla="*/ 326714 h 2701200"/>
              <a:gd name="connsiteX573" fmla="*/ 2333221 w 2701200"/>
              <a:gd name="connsiteY573" fmla="*/ 326714 h 2701200"/>
              <a:gd name="connsiteX574" fmla="*/ 2333221 w 2701200"/>
              <a:gd name="connsiteY574" fmla="*/ 286523 h 2701200"/>
              <a:gd name="connsiteX575" fmla="*/ 2293031 w 2701200"/>
              <a:gd name="connsiteY575" fmla="*/ 286523 h 2701200"/>
              <a:gd name="connsiteX576" fmla="*/ 2293031 w 2701200"/>
              <a:gd name="connsiteY576" fmla="*/ 400753 h 2701200"/>
              <a:gd name="connsiteX577" fmla="*/ 2333221 w 2701200"/>
              <a:gd name="connsiteY577" fmla="*/ 400753 h 2701200"/>
              <a:gd name="connsiteX578" fmla="*/ 2333221 w 2701200"/>
              <a:gd name="connsiteY578" fmla="*/ 360564 h 2701200"/>
              <a:gd name="connsiteX579" fmla="*/ 2293031 w 2701200"/>
              <a:gd name="connsiteY579" fmla="*/ 360564 h 2701200"/>
              <a:gd name="connsiteX580" fmla="*/ 2293031 w 2701200"/>
              <a:gd name="connsiteY580" fmla="*/ 474794 h 2701200"/>
              <a:gd name="connsiteX581" fmla="*/ 2333221 w 2701200"/>
              <a:gd name="connsiteY581" fmla="*/ 474794 h 2701200"/>
              <a:gd name="connsiteX582" fmla="*/ 2333221 w 2701200"/>
              <a:gd name="connsiteY582" fmla="*/ 434604 h 2701200"/>
              <a:gd name="connsiteX583" fmla="*/ 2293031 w 2701200"/>
              <a:gd name="connsiteY583" fmla="*/ 434604 h 2701200"/>
              <a:gd name="connsiteX584" fmla="*/ 2293031 w 2701200"/>
              <a:gd name="connsiteY584" fmla="*/ 548834 h 2701200"/>
              <a:gd name="connsiteX585" fmla="*/ 2333221 w 2701200"/>
              <a:gd name="connsiteY585" fmla="*/ 548834 h 2701200"/>
              <a:gd name="connsiteX586" fmla="*/ 2333221 w 2701200"/>
              <a:gd name="connsiteY586" fmla="*/ 508644 h 2701200"/>
              <a:gd name="connsiteX587" fmla="*/ 2293031 w 2701200"/>
              <a:gd name="connsiteY587" fmla="*/ 508644 h 2701200"/>
              <a:gd name="connsiteX588" fmla="*/ 2293031 w 2701200"/>
              <a:gd name="connsiteY588" fmla="*/ 622875 h 2701200"/>
              <a:gd name="connsiteX589" fmla="*/ 2333221 w 2701200"/>
              <a:gd name="connsiteY589" fmla="*/ 622875 h 2701200"/>
              <a:gd name="connsiteX590" fmla="*/ 2333221 w 2701200"/>
              <a:gd name="connsiteY590" fmla="*/ 582684 h 2701200"/>
              <a:gd name="connsiteX591" fmla="*/ 2293031 w 2701200"/>
              <a:gd name="connsiteY591" fmla="*/ 582684 h 2701200"/>
              <a:gd name="connsiteX592" fmla="*/ 2293031 w 2701200"/>
              <a:gd name="connsiteY592" fmla="*/ 696915 h 2701200"/>
              <a:gd name="connsiteX593" fmla="*/ 2333221 w 2701200"/>
              <a:gd name="connsiteY593" fmla="*/ 696915 h 2701200"/>
              <a:gd name="connsiteX594" fmla="*/ 2333221 w 2701200"/>
              <a:gd name="connsiteY594" fmla="*/ 656725 h 2701200"/>
              <a:gd name="connsiteX595" fmla="*/ 2293031 w 2701200"/>
              <a:gd name="connsiteY595" fmla="*/ 656725 h 2701200"/>
              <a:gd name="connsiteX596" fmla="*/ 2293031 w 2701200"/>
              <a:gd name="connsiteY596" fmla="*/ 770955 h 2701200"/>
              <a:gd name="connsiteX597" fmla="*/ 2333221 w 2701200"/>
              <a:gd name="connsiteY597" fmla="*/ 770955 h 2701200"/>
              <a:gd name="connsiteX598" fmla="*/ 2333221 w 2701200"/>
              <a:gd name="connsiteY598" fmla="*/ 730765 h 2701200"/>
              <a:gd name="connsiteX599" fmla="*/ 2293031 w 2701200"/>
              <a:gd name="connsiteY599" fmla="*/ 730765 h 2701200"/>
              <a:gd name="connsiteX600" fmla="*/ 2293031 w 2701200"/>
              <a:gd name="connsiteY600" fmla="*/ 844995 h 2701200"/>
              <a:gd name="connsiteX601" fmla="*/ 2333221 w 2701200"/>
              <a:gd name="connsiteY601" fmla="*/ 844995 h 2701200"/>
              <a:gd name="connsiteX602" fmla="*/ 2333221 w 2701200"/>
              <a:gd name="connsiteY602" fmla="*/ 804805 h 2701200"/>
              <a:gd name="connsiteX603" fmla="*/ 2293031 w 2701200"/>
              <a:gd name="connsiteY603" fmla="*/ 804805 h 2701200"/>
              <a:gd name="connsiteX604" fmla="*/ 2293031 w 2701200"/>
              <a:gd name="connsiteY604" fmla="*/ 919034 h 2701200"/>
              <a:gd name="connsiteX605" fmla="*/ 2333221 w 2701200"/>
              <a:gd name="connsiteY605" fmla="*/ 919034 h 2701200"/>
              <a:gd name="connsiteX606" fmla="*/ 2333221 w 2701200"/>
              <a:gd name="connsiteY606" fmla="*/ 878844 h 2701200"/>
              <a:gd name="connsiteX607" fmla="*/ 2293031 w 2701200"/>
              <a:gd name="connsiteY607" fmla="*/ 878844 h 2701200"/>
              <a:gd name="connsiteX608" fmla="*/ 2293031 w 2701200"/>
              <a:gd name="connsiteY608" fmla="*/ 993075 h 2701200"/>
              <a:gd name="connsiteX609" fmla="*/ 2333221 w 2701200"/>
              <a:gd name="connsiteY609" fmla="*/ 993075 h 2701200"/>
              <a:gd name="connsiteX610" fmla="*/ 2333221 w 2701200"/>
              <a:gd name="connsiteY610" fmla="*/ 952885 h 2701200"/>
              <a:gd name="connsiteX611" fmla="*/ 2293031 w 2701200"/>
              <a:gd name="connsiteY611" fmla="*/ 952885 h 2701200"/>
              <a:gd name="connsiteX612" fmla="*/ 2293031 w 2701200"/>
              <a:gd name="connsiteY612" fmla="*/ 1067115 h 2701200"/>
              <a:gd name="connsiteX613" fmla="*/ 2333221 w 2701200"/>
              <a:gd name="connsiteY613" fmla="*/ 1067115 h 2701200"/>
              <a:gd name="connsiteX614" fmla="*/ 2333221 w 2701200"/>
              <a:gd name="connsiteY614" fmla="*/ 1026925 h 2701200"/>
              <a:gd name="connsiteX615" fmla="*/ 2293031 w 2701200"/>
              <a:gd name="connsiteY615" fmla="*/ 1026925 h 2701200"/>
              <a:gd name="connsiteX616" fmla="*/ 2293031 w 2701200"/>
              <a:gd name="connsiteY616" fmla="*/ 1141156 h 2701200"/>
              <a:gd name="connsiteX617" fmla="*/ 2333221 w 2701200"/>
              <a:gd name="connsiteY617" fmla="*/ 1141156 h 2701200"/>
              <a:gd name="connsiteX618" fmla="*/ 2333221 w 2701200"/>
              <a:gd name="connsiteY618" fmla="*/ 1100966 h 2701200"/>
              <a:gd name="connsiteX619" fmla="*/ 2293031 w 2701200"/>
              <a:gd name="connsiteY619" fmla="*/ 1100966 h 2701200"/>
              <a:gd name="connsiteX620" fmla="*/ 2293031 w 2701200"/>
              <a:gd name="connsiteY620" fmla="*/ 1215196 h 2701200"/>
              <a:gd name="connsiteX621" fmla="*/ 2333221 w 2701200"/>
              <a:gd name="connsiteY621" fmla="*/ 1215196 h 2701200"/>
              <a:gd name="connsiteX622" fmla="*/ 2333221 w 2701200"/>
              <a:gd name="connsiteY622" fmla="*/ 1175006 h 2701200"/>
              <a:gd name="connsiteX623" fmla="*/ 2293031 w 2701200"/>
              <a:gd name="connsiteY623" fmla="*/ 1175006 h 2701200"/>
              <a:gd name="connsiteX624" fmla="*/ 2293031 w 2701200"/>
              <a:gd name="connsiteY624" fmla="*/ 1289236 h 2701200"/>
              <a:gd name="connsiteX625" fmla="*/ 2333221 w 2701200"/>
              <a:gd name="connsiteY625" fmla="*/ 1289236 h 2701200"/>
              <a:gd name="connsiteX626" fmla="*/ 2333221 w 2701200"/>
              <a:gd name="connsiteY626" fmla="*/ 1249047 h 2701200"/>
              <a:gd name="connsiteX627" fmla="*/ 2293031 w 2701200"/>
              <a:gd name="connsiteY627" fmla="*/ 1249047 h 2701200"/>
              <a:gd name="connsiteX628" fmla="*/ 2293031 w 2701200"/>
              <a:gd name="connsiteY628" fmla="*/ 1363275 h 2701200"/>
              <a:gd name="connsiteX629" fmla="*/ 2333221 w 2701200"/>
              <a:gd name="connsiteY629" fmla="*/ 1363275 h 2701200"/>
              <a:gd name="connsiteX630" fmla="*/ 2333221 w 2701200"/>
              <a:gd name="connsiteY630" fmla="*/ 1323086 h 2701200"/>
              <a:gd name="connsiteX631" fmla="*/ 2293031 w 2701200"/>
              <a:gd name="connsiteY631" fmla="*/ 1323086 h 2701200"/>
              <a:gd name="connsiteX632" fmla="*/ 2293031 w 2701200"/>
              <a:gd name="connsiteY632" fmla="*/ 1437316 h 2701200"/>
              <a:gd name="connsiteX633" fmla="*/ 2333221 w 2701200"/>
              <a:gd name="connsiteY633" fmla="*/ 1437316 h 2701200"/>
              <a:gd name="connsiteX634" fmla="*/ 2333221 w 2701200"/>
              <a:gd name="connsiteY634" fmla="*/ 1397126 h 2701200"/>
              <a:gd name="connsiteX635" fmla="*/ 2293031 w 2701200"/>
              <a:gd name="connsiteY635" fmla="*/ 1397126 h 2701200"/>
              <a:gd name="connsiteX636" fmla="*/ 2293031 w 2701200"/>
              <a:gd name="connsiteY636" fmla="*/ 1511356 h 2701200"/>
              <a:gd name="connsiteX637" fmla="*/ 2333221 w 2701200"/>
              <a:gd name="connsiteY637" fmla="*/ 1511356 h 2701200"/>
              <a:gd name="connsiteX638" fmla="*/ 2333221 w 2701200"/>
              <a:gd name="connsiteY638" fmla="*/ 1471166 h 2701200"/>
              <a:gd name="connsiteX639" fmla="*/ 2293031 w 2701200"/>
              <a:gd name="connsiteY639" fmla="*/ 1471166 h 2701200"/>
              <a:gd name="connsiteX640" fmla="*/ 2293031 w 2701200"/>
              <a:gd name="connsiteY640" fmla="*/ 1585396 h 2701200"/>
              <a:gd name="connsiteX641" fmla="*/ 2333221 w 2701200"/>
              <a:gd name="connsiteY641" fmla="*/ 1585396 h 2701200"/>
              <a:gd name="connsiteX642" fmla="*/ 2333221 w 2701200"/>
              <a:gd name="connsiteY642" fmla="*/ 1545206 h 2701200"/>
              <a:gd name="connsiteX643" fmla="*/ 2293031 w 2701200"/>
              <a:gd name="connsiteY643" fmla="*/ 1545206 h 2701200"/>
              <a:gd name="connsiteX644" fmla="*/ 2293031 w 2701200"/>
              <a:gd name="connsiteY644" fmla="*/ 1659436 h 2701200"/>
              <a:gd name="connsiteX645" fmla="*/ 2333221 w 2701200"/>
              <a:gd name="connsiteY645" fmla="*/ 1659436 h 2701200"/>
              <a:gd name="connsiteX646" fmla="*/ 2333221 w 2701200"/>
              <a:gd name="connsiteY646" fmla="*/ 1619246 h 2701200"/>
              <a:gd name="connsiteX647" fmla="*/ 2293031 w 2701200"/>
              <a:gd name="connsiteY647" fmla="*/ 1619246 h 2701200"/>
              <a:gd name="connsiteX648" fmla="*/ 2293031 w 2701200"/>
              <a:gd name="connsiteY648" fmla="*/ 1733477 h 2701200"/>
              <a:gd name="connsiteX649" fmla="*/ 2333221 w 2701200"/>
              <a:gd name="connsiteY649" fmla="*/ 1733477 h 2701200"/>
              <a:gd name="connsiteX650" fmla="*/ 2333221 w 2701200"/>
              <a:gd name="connsiteY650" fmla="*/ 1693286 h 2701200"/>
              <a:gd name="connsiteX651" fmla="*/ 2293031 w 2701200"/>
              <a:gd name="connsiteY651" fmla="*/ 1693286 h 2701200"/>
              <a:gd name="connsiteX652" fmla="*/ 2293031 w 2701200"/>
              <a:gd name="connsiteY652" fmla="*/ 1807517 h 2701200"/>
              <a:gd name="connsiteX653" fmla="*/ 2333221 w 2701200"/>
              <a:gd name="connsiteY653" fmla="*/ 1807517 h 2701200"/>
              <a:gd name="connsiteX654" fmla="*/ 2333221 w 2701200"/>
              <a:gd name="connsiteY654" fmla="*/ 1767327 h 2701200"/>
              <a:gd name="connsiteX655" fmla="*/ 2293031 w 2701200"/>
              <a:gd name="connsiteY655" fmla="*/ 1767327 h 2701200"/>
              <a:gd name="connsiteX656" fmla="*/ 2293031 w 2701200"/>
              <a:gd name="connsiteY656" fmla="*/ 1881557 h 2701200"/>
              <a:gd name="connsiteX657" fmla="*/ 2333221 w 2701200"/>
              <a:gd name="connsiteY657" fmla="*/ 1881557 h 2701200"/>
              <a:gd name="connsiteX658" fmla="*/ 2333221 w 2701200"/>
              <a:gd name="connsiteY658" fmla="*/ 1841367 h 2701200"/>
              <a:gd name="connsiteX659" fmla="*/ 2293031 w 2701200"/>
              <a:gd name="connsiteY659" fmla="*/ 1841367 h 2701200"/>
              <a:gd name="connsiteX660" fmla="*/ 2293031 w 2701200"/>
              <a:gd name="connsiteY660" fmla="*/ 1955597 h 2701200"/>
              <a:gd name="connsiteX661" fmla="*/ 2333221 w 2701200"/>
              <a:gd name="connsiteY661" fmla="*/ 1955597 h 2701200"/>
              <a:gd name="connsiteX662" fmla="*/ 2333221 w 2701200"/>
              <a:gd name="connsiteY662" fmla="*/ 1915407 h 2701200"/>
              <a:gd name="connsiteX663" fmla="*/ 2293031 w 2701200"/>
              <a:gd name="connsiteY663" fmla="*/ 1915407 h 2701200"/>
              <a:gd name="connsiteX664" fmla="*/ 2293031 w 2701200"/>
              <a:gd name="connsiteY664" fmla="*/ 2029637 h 2701200"/>
              <a:gd name="connsiteX665" fmla="*/ 2333221 w 2701200"/>
              <a:gd name="connsiteY665" fmla="*/ 2029637 h 2701200"/>
              <a:gd name="connsiteX666" fmla="*/ 2333221 w 2701200"/>
              <a:gd name="connsiteY666" fmla="*/ 1989447 h 2701200"/>
              <a:gd name="connsiteX667" fmla="*/ 2293031 w 2701200"/>
              <a:gd name="connsiteY667" fmla="*/ 1989447 h 2701200"/>
              <a:gd name="connsiteX668" fmla="*/ 2293031 w 2701200"/>
              <a:gd name="connsiteY668" fmla="*/ 2103678 h 2701200"/>
              <a:gd name="connsiteX669" fmla="*/ 2333221 w 2701200"/>
              <a:gd name="connsiteY669" fmla="*/ 2103678 h 2701200"/>
              <a:gd name="connsiteX670" fmla="*/ 2333221 w 2701200"/>
              <a:gd name="connsiteY670" fmla="*/ 2063488 h 2701200"/>
              <a:gd name="connsiteX671" fmla="*/ 2293031 w 2701200"/>
              <a:gd name="connsiteY671" fmla="*/ 2063488 h 2701200"/>
              <a:gd name="connsiteX672" fmla="*/ 2293031 w 2701200"/>
              <a:gd name="connsiteY672" fmla="*/ 2177718 h 2701200"/>
              <a:gd name="connsiteX673" fmla="*/ 2333221 w 2701200"/>
              <a:gd name="connsiteY673" fmla="*/ 2177718 h 2701200"/>
              <a:gd name="connsiteX674" fmla="*/ 2333221 w 2701200"/>
              <a:gd name="connsiteY674" fmla="*/ 2137528 h 2701200"/>
              <a:gd name="connsiteX675" fmla="*/ 2293031 w 2701200"/>
              <a:gd name="connsiteY675" fmla="*/ 2137528 h 2701200"/>
              <a:gd name="connsiteX676" fmla="*/ 2293031 w 2701200"/>
              <a:gd name="connsiteY676" fmla="*/ 2251758 h 2701200"/>
              <a:gd name="connsiteX677" fmla="*/ 2333221 w 2701200"/>
              <a:gd name="connsiteY677" fmla="*/ 2251758 h 2701200"/>
              <a:gd name="connsiteX678" fmla="*/ 2333221 w 2701200"/>
              <a:gd name="connsiteY678" fmla="*/ 2211568 h 2701200"/>
              <a:gd name="connsiteX679" fmla="*/ 2293031 w 2701200"/>
              <a:gd name="connsiteY679" fmla="*/ 2211568 h 2701200"/>
              <a:gd name="connsiteX680" fmla="*/ 2293031 w 2701200"/>
              <a:gd name="connsiteY680" fmla="*/ 2325798 h 2701200"/>
              <a:gd name="connsiteX681" fmla="*/ 2333221 w 2701200"/>
              <a:gd name="connsiteY681" fmla="*/ 2325798 h 2701200"/>
              <a:gd name="connsiteX682" fmla="*/ 2333221 w 2701200"/>
              <a:gd name="connsiteY682" fmla="*/ 2285608 h 2701200"/>
              <a:gd name="connsiteX683" fmla="*/ 2293031 w 2701200"/>
              <a:gd name="connsiteY683" fmla="*/ 2285608 h 2701200"/>
              <a:gd name="connsiteX684" fmla="*/ 2293031 w 2701200"/>
              <a:gd name="connsiteY684" fmla="*/ 2399838 h 2701200"/>
              <a:gd name="connsiteX685" fmla="*/ 2333221 w 2701200"/>
              <a:gd name="connsiteY685" fmla="*/ 2399838 h 2701200"/>
              <a:gd name="connsiteX686" fmla="*/ 2333221 w 2701200"/>
              <a:gd name="connsiteY686" fmla="*/ 2359648 h 2701200"/>
              <a:gd name="connsiteX687" fmla="*/ 2293031 w 2701200"/>
              <a:gd name="connsiteY687" fmla="*/ 2359648 h 2701200"/>
              <a:gd name="connsiteX688" fmla="*/ 2293031 w 2701200"/>
              <a:gd name="connsiteY688" fmla="*/ 2473879 h 2701200"/>
              <a:gd name="connsiteX689" fmla="*/ 2333221 w 2701200"/>
              <a:gd name="connsiteY689" fmla="*/ 2473879 h 2701200"/>
              <a:gd name="connsiteX690" fmla="*/ 2333221 w 2701200"/>
              <a:gd name="connsiteY690" fmla="*/ 2433689 h 2701200"/>
              <a:gd name="connsiteX691" fmla="*/ 2293031 w 2701200"/>
              <a:gd name="connsiteY691" fmla="*/ 2433689 h 2701200"/>
              <a:gd name="connsiteX692" fmla="*/ 2293031 w 2701200"/>
              <a:gd name="connsiteY692" fmla="*/ 2547919 h 2701200"/>
              <a:gd name="connsiteX693" fmla="*/ 2333220 w 2701200"/>
              <a:gd name="connsiteY693" fmla="*/ 2547919 h 2701200"/>
              <a:gd name="connsiteX694" fmla="*/ 2333220 w 2701200"/>
              <a:gd name="connsiteY694" fmla="*/ 2507729 h 2701200"/>
              <a:gd name="connsiteX695" fmla="*/ 2293031 w 2701200"/>
              <a:gd name="connsiteY695" fmla="*/ 2507729 h 2701200"/>
              <a:gd name="connsiteX696" fmla="*/ 2293031 w 2701200"/>
              <a:gd name="connsiteY696" fmla="*/ 2621965 h 2701200"/>
              <a:gd name="connsiteX697" fmla="*/ 2333220 w 2701200"/>
              <a:gd name="connsiteY697" fmla="*/ 2621965 h 2701200"/>
              <a:gd name="connsiteX698" fmla="*/ 2333220 w 2701200"/>
              <a:gd name="connsiteY698" fmla="*/ 2581769 h 2701200"/>
              <a:gd name="connsiteX699" fmla="*/ 2293031 w 2701200"/>
              <a:gd name="connsiteY699" fmla="*/ 2581769 h 2701200"/>
              <a:gd name="connsiteX700" fmla="*/ 2218990 w 2701200"/>
              <a:gd name="connsiteY700" fmla="*/ 104593 h 2701200"/>
              <a:gd name="connsiteX701" fmla="*/ 2259180 w 2701200"/>
              <a:gd name="connsiteY701" fmla="*/ 104593 h 2701200"/>
              <a:gd name="connsiteX702" fmla="*/ 2259180 w 2701200"/>
              <a:gd name="connsiteY702" fmla="*/ 64403 h 2701200"/>
              <a:gd name="connsiteX703" fmla="*/ 2218990 w 2701200"/>
              <a:gd name="connsiteY703" fmla="*/ 64403 h 2701200"/>
              <a:gd name="connsiteX704" fmla="*/ 2218990 w 2701200"/>
              <a:gd name="connsiteY704" fmla="*/ 178634 h 2701200"/>
              <a:gd name="connsiteX705" fmla="*/ 2259180 w 2701200"/>
              <a:gd name="connsiteY705" fmla="*/ 178634 h 2701200"/>
              <a:gd name="connsiteX706" fmla="*/ 2259180 w 2701200"/>
              <a:gd name="connsiteY706" fmla="*/ 138443 h 2701200"/>
              <a:gd name="connsiteX707" fmla="*/ 2218990 w 2701200"/>
              <a:gd name="connsiteY707" fmla="*/ 138443 h 2701200"/>
              <a:gd name="connsiteX708" fmla="*/ 2218990 w 2701200"/>
              <a:gd name="connsiteY708" fmla="*/ 252674 h 2701200"/>
              <a:gd name="connsiteX709" fmla="*/ 2259180 w 2701200"/>
              <a:gd name="connsiteY709" fmla="*/ 252674 h 2701200"/>
              <a:gd name="connsiteX710" fmla="*/ 2259180 w 2701200"/>
              <a:gd name="connsiteY710" fmla="*/ 212483 h 2701200"/>
              <a:gd name="connsiteX711" fmla="*/ 2218990 w 2701200"/>
              <a:gd name="connsiteY711" fmla="*/ 212483 h 2701200"/>
              <a:gd name="connsiteX712" fmla="*/ 2218990 w 2701200"/>
              <a:gd name="connsiteY712" fmla="*/ 326714 h 2701200"/>
              <a:gd name="connsiteX713" fmla="*/ 2259180 w 2701200"/>
              <a:gd name="connsiteY713" fmla="*/ 326714 h 2701200"/>
              <a:gd name="connsiteX714" fmla="*/ 2259180 w 2701200"/>
              <a:gd name="connsiteY714" fmla="*/ 286523 h 2701200"/>
              <a:gd name="connsiteX715" fmla="*/ 2218990 w 2701200"/>
              <a:gd name="connsiteY715" fmla="*/ 286523 h 2701200"/>
              <a:gd name="connsiteX716" fmla="*/ 2218990 w 2701200"/>
              <a:gd name="connsiteY716" fmla="*/ 400753 h 2701200"/>
              <a:gd name="connsiteX717" fmla="*/ 2259180 w 2701200"/>
              <a:gd name="connsiteY717" fmla="*/ 400753 h 2701200"/>
              <a:gd name="connsiteX718" fmla="*/ 2259180 w 2701200"/>
              <a:gd name="connsiteY718" fmla="*/ 360564 h 2701200"/>
              <a:gd name="connsiteX719" fmla="*/ 2218990 w 2701200"/>
              <a:gd name="connsiteY719" fmla="*/ 360564 h 2701200"/>
              <a:gd name="connsiteX720" fmla="*/ 2218990 w 2701200"/>
              <a:gd name="connsiteY720" fmla="*/ 474794 h 2701200"/>
              <a:gd name="connsiteX721" fmla="*/ 2259180 w 2701200"/>
              <a:gd name="connsiteY721" fmla="*/ 474794 h 2701200"/>
              <a:gd name="connsiteX722" fmla="*/ 2259180 w 2701200"/>
              <a:gd name="connsiteY722" fmla="*/ 434604 h 2701200"/>
              <a:gd name="connsiteX723" fmla="*/ 2218990 w 2701200"/>
              <a:gd name="connsiteY723" fmla="*/ 434604 h 2701200"/>
              <a:gd name="connsiteX724" fmla="*/ 2218990 w 2701200"/>
              <a:gd name="connsiteY724" fmla="*/ 548834 h 2701200"/>
              <a:gd name="connsiteX725" fmla="*/ 2259180 w 2701200"/>
              <a:gd name="connsiteY725" fmla="*/ 548834 h 2701200"/>
              <a:gd name="connsiteX726" fmla="*/ 2259180 w 2701200"/>
              <a:gd name="connsiteY726" fmla="*/ 508644 h 2701200"/>
              <a:gd name="connsiteX727" fmla="*/ 2218990 w 2701200"/>
              <a:gd name="connsiteY727" fmla="*/ 508644 h 2701200"/>
              <a:gd name="connsiteX728" fmla="*/ 2218990 w 2701200"/>
              <a:gd name="connsiteY728" fmla="*/ 622875 h 2701200"/>
              <a:gd name="connsiteX729" fmla="*/ 2259180 w 2701200"/>
              <a:gd name="connsiteY729" fmla="*/ 622875 h 2701200"/>
              <a:gd name="connsiteX730" fmla="*/ 2259180 w 2701200"/>
              <a:gd name="connsiteY730" fmla="*/ 582684 h 2701200"/>
              <a:gd name="connsiteX731" fmla="*/ 2218990 w 2701200"/>
              <a:gd name="connsiteY731" fmla="*/ 582684 h 2701200"/>
              <a:gd name="connsiteX732" fmla="*/ 2218990 w 2701200"/>
              <a:gd name="connsiteY732" fmla="*/ 696915 h 2701200"/>
              <a:gd name="connsiteX733" fmla="*/ 2259180 w 2701200"/>
              <a:gd name="connsiteY733" fmla="*/ 696915 h 2701200"/>
              <a:gd name="connsiteX734" fmla="*/ 2259180 w 2701200"/>
              <a:gd name="connsiteY734" fmla="*/ 656725 h 2701200"/>
              <a:gd name="connsiteX735" fmla="*/ 2218990 w 2701200"/>
              <a:gd name="connsiteY735" fmla="*/ 656725 h 2701200"/>
              <a:gd name="connsiteX736" fmla="*/ 2218990 w 2701200"/>
              <a:gd name="connsiteY736" fmla="*/ 770955 h 2701200"/>
              <a:gd name="connsiteX737" fmla="*/ 2259180 w 2701200"/>
              <a:gd name="connsiteY737" fmla="*/ 770955 h 2701200"/>
              <a:gd name="connsiteX738" fmla="*/ 2259180 w 2701200"/>
              <a:gd name="connsiteY738" fmla="*/ 730765 h 2701200"/>
              <a:gd name="connsiteX739" fmla="*/ 2218990 w 2701200"/>
              <a:gd name="connsiteY739" fmla="*/ 730765 h 2701200"/>
              <a:gd name="connsiteX740" fmla="*/ 2218990 w 2701200"/>
              <a:gd name="connsiteY740" fmla="*/ 844995 h 2701200"/>
              <a:gd name="connsiteX741" fmla="*/ 2259180 w 2701200"/>
              <a:gd name="connsiteY741" fmla="*/ 844995 h 2701200"/>
              <a:gd name="connsiteX742" fmla="*/ 2259180 w 2701200"/>
              <a:gd name="connsiteY742" fmla="*/ 804805 h 2701200"/>
              <a:gd name="connsiteX743" fmla="*/ 2218990 w 2701200"/>
              <a:gd name="connsiteY743" fmla="*/ 804805 h 2701200"/>
              <a:gd name="connsiteX744" fmla="*/ 2218990 w 2701200"/>
              <a:gd name="connsiteY744" fmla="*/ 919034 h 2701200"/>
              <a:gd name="connsiteX745" fmla="*/ 2259180 w 2701200"/>
              <a:gd name="connsiteY745" fmla="*/ 919034 h 2701200"/>
              <a:gd name="connsiteX746" fmla="*/ 2259180 w 2701200"/>
              <a:gd name="connsiteY746" fmla="*/ 878844 h 2701200"/>
              <a:gd name="connsiteX747" fmla="*/ 2218990 w 2701200"/>
              <a:gd name="connsiteY747" fmla="*/ 878844 h 2701200"/>
              <a:gd name="connsiteX748" fmla="*/ 2218990 w 2701200"/>
              <a:gd name="connsiteY748" fmla="*/ 993075 h 2701200"/>
              <a:gd name="connsiteX749" fmla="*/ 2259180 w 2701200"/>
              <a:gd name="connsiteY749" fmla="*/ 993075 h 2701200"/>
              <a:gd name="connsiteX750" fmla="*/ 2259180 w 2701200"/>
              <a:gd name="connsiteY750" fmla="*/ 952885 h 2701200"/>
              <a:gd name="connsiteX751" fmla="*/ 2218990 w 2701200"/>
              <a:gd name="connsiteY751" fmla="*/ 952885 h 2701200"/>
              <a:gd name="connsiteX752" fmla="*/ 2218990 w 2701200"/>
              <a:gd name="connsiteY752" fmla="*/ 1067115 h 2701200"/>
              <a:gd name="connsiteX753" fmla="*/ 2259180 w 2701200"/>
              <a:gd name="connsiteY753" fmla="*/ 1067115 h 2701200"/>
              <a:gd name="connsiteX754" fmla="*/ 2259180 w 2701200"/>
              <a:gd name="connsiteY754" fmla="*/ 1026925 h 2701200"/>
              <a:gd name="connsiteX755" fmla="*/ 2218990 w 2701200"/>
              <a:gd name="connsiteY755" fmla="*/ 1026925 h 2701200"/>
              <a:gd name="connsiteX756" fmla="*/ 2218990 w 2701200"/>
              <a:gd name="connsiteY756" fmla="*/ 1141156 h 2701200"/>
              <a:gd name="connsiteX757" fmla="*/ 2259180 w 2701200"/>
              <a:gd name="connsiteY757" fmla="*/ 1141156 h 2701200"/>
              <a:gd name="connsiteX758" fmla="*/ 2259180 w 2701200"/>
              <a:gd name="connsiteY758" fmla="*/ 1100966 h 2701200"/>
              <a:gd name="connsiteX759" fmla="*/ 2218990 w 2701200"/>
              <a:gd name="connsiteY759" fmla="*/ 1100966 h 2701200"/>
              <a:gd name="connsiteX760" fmla="*/ 2218990 w 2701200"/>
              <a:gd name="connsiteY760" fmla="*/ 1215196 h 2701200"/>
              <a:gd name="connsiteX761" fmla="*/ 2259180 w 2701200"/>
              <a:gd name="connsiteY761" fmla="*/ 1215196 h 2701200"/>
              <a:gd name="connsiteX762" fmla="*/ 2259180 w 2701200"/>
              <a:gd name="connsiteY762" fmla="*/ 1175006 h 2701200"/>
              <a:gd name="connsiteX763" fmla="*/ 2218990 w 2701200"/>
              <a:gd name="connsiteY763" fmla="*/ 1175006 h 2701200"/>
              <a:gd name="connsiteX764" fmla="*/ 2218990 w 2701200"/>
              <a:gd name="connsiteY764" fmla="*/ 1289236 h 2701200"/>
              <a:gd name="connsiteX765" fmla="*/ 2259180 w 2701200"/>
              <a:gd name="connsiteY765" fmla="*/ 1289236 h 2701200"/>
              <a:gd name="connsiteX766" fmla="*/ 2259180 w 2701200"/>
              <a:gd name="connsiteY766" fmla="*/ 1249047 h 2701200"/>
              <a:gd name="connsiteX767" fmla="*/ 2218990 w 2701200"/>
              <a:gd name="connsiteY767" fmla="*/ 1249047 h 2701200"/>
              <a:gd name="connsiteX768" fmla="*/ 2218990 w 2701200"/>
              <a:gd name="connsiteY768" fmla="*/ 1363275 h 2701200"/>
              <a:gd name="connsiteX769" fmla="*/ 2259180 w 2701200"/>
              <a:gd name="connsiteY769" fmla="*/ 1363275 h 2701200"/>
              <a:gd name="connsiteX770" fmla="*/ 2259180 w 2701200"/>
              <a:gd name="connsiteY770" fmla="*/ 1323086 h 2701200"/>
              <a:gd name="connsiteX771" fmla="*/ 2218990 w 2701200"/>
              <a:gd name="connsiteY771" fmla="*/ 1323086 h 2701200"/>
              <a:gd name="connsiteX772" fmla="*/ 2218990 w 2701200"/>
              <a:gd name="connsiteY772" fmla="*/ 1437316 h 2701200"/>
              <a:gd name="connsiteX773" fmla="*/ 2259180 w 2701200"/>
              <a:gd name="connsiteY773" fmla="*/ 1437316 h 2701200"/>
              <a:gd name="connsiteX774" fmla="*/ 2259180 w 2701200"/>
              <a:gd name="connsiteY774" fmla="*/ 1397126 h 2701200"/>
              <a:gd name="connsiteX775" fmla="*/ 2218990 w 2701200"/>
              <a:gd name="connsiteY775" fmla="*/ 1397126 h 2701200"/>
              <a:gd name="connsiteX776" fmla="*/ 2218990 w 2701200"/>
              <a:gd name="connsiteY776" fmla="*/ 1511356 h 2701200"/>
              <a:gd name="connsiteX777" fmla="*/ 2259180 w 2701200"/>
              <a:gd name="connsiteY777" fmla="*/ 1511356 h 2701200"/>
              <a:gd name="connsiteX778" fmla="*/ 2259180 w 2701200"/>
              <a:gd name="connsiteY778" fmla="*/ 1471166 h 2701200"/>
              <a:gd name="connsiteX779" fmla="*/ 2218990 w 2701200"/>
              <a:gd name="connsiteY779" fmla="*/ 1471166 h 2701200"/>
              <a:gd name="connsiteX780" fmla="*/ 2218990 w 2701200"/>
              <a:gd name="connsiteY780" fmla="*/ 1585396 h 2701200"/>
              <a:gd name="connsiteX781" fmla="*/ 2259180 w 2701200"/>
              <a:gd name="connsiteY781" fmla="*/ 1585396 h 2701200"/>
              <a:gd name="connsiteX782" fmla="*/ 2259180 w 2701200"/>
              <a:gd name="connsiteY782" fmla="*/ 1545206 h 2701200"/>
              <a:gd name="connsiteX783" fmla="*/ 2218990 w 2701200"/>
              <a:gd name="connsiteY783" fmla="*/ 1545206 h 2701200"/>
              <a:gd name="connsiteX784" fmla="*/ 2218990 w 2701200"/>
              <a:gd name="connsiteY784" fmla="*/ 1659436 h 2701200"/>
              <a:gd name="connsiteX785" fmla="*/ 2259180 w 2701200"/>
              <a:gd name="connsiteY785" fmla="*/ 1659436 h 2701200"/>
              <a:gd name="connsiteX786" fmla="*/ 2259180 w 2701200"/>
              <a:gd name="connsiteY786" fmla="*/ 1619246 h 2701200"/>
              <a:gd name="connsiteX787" fmla="*/ 2218990 w 2701200"/>
              <a:gd name="connsiteY787" fmla="*/ 1619246 h 2701200"/>
              <a:gd name="connsiteX788" fmla="*/ 2218990 w 2701200"/>
              <a:gd name="connsiteY788" fmla="*/ 1733477 h 2701200"/>
              <a:gd name="connsiteX789" fmla="*/ 2259180 w 2701200"/>
              <a:gd name="connsiteY789" fmla="*/ 1733477 h 2701200"/>
              <a:gd name="connsiteX790" fmla="*/ 2259180 w 2701200"/>
              <a:gd name="connsiteY790" fmla="*/ 1693286 h 2701200"/>
              <a:gd name="connsiteX791" fmla="*/ 2218990 w 2701200"/>
              <a:gd name="connsiteY791" fmla="*/ 1693286 h 2701200"/>
              <a:gd name="connsiteX792" fmla="*/ 2218990 w 2701200"/>
              <a:gd name="connsiteY792" fmla="*/ 1807517 h 2701200"/>
              <a:gd name="connsiteX793" fmla="*/ 2259180 w 2701200"/>
              <a:gd name="connsiteY793" fmla="*/ 1807517 h 2701200"/>
              <a:gd name="connsiteX794" fmla="*/ 2259180 w 2701200"/>
              <a:gd name="connsiteY794" fmla="*/ 1767327 h 2701200"/>
              <a:gd name="connsiteX795" fmla="*/ 2218990 w 2701200"/>
              <a:gd name="connsiteY795" fmla="*/ 1767327 h 2701200"/>
              <a:gd name="connsiteX796" fmla="*/ 2218990 w 2701200"/>
              <a:gd name="connsiteY796" fmla="*/ 1881557 h 2701200"/>
              <a:gd name="connsiteX797" fmla="*/ 2259180 w 2701200"/>
              <a:gd name="connsiteY797" fmla="*/ 1881557 h 2701200"/>
              <a:gd name="connsiteX798" fmla="*/ 2259180 w 2701200"/>
              <a:gd name="connsiteY798" fmla="*/ 1841367 h 2701200"/>
              <a:gd name="connsiteX799" fmla="*/ 2218990 w 2701200"/>
              <a:gd name="connsiteY799" fmla="*/ 1841367 h 2701200"/>
              <a:gd name="connsiteX800" fmla="*/ 2218990 w 2701200"/>
              <a:gd name="connsiteY800" fmla="*/ 1955597 h 2701200"/>
              <a:gd name="connsiteX801" fmla="*/ 2259180 w 2701200"/>
              <a:gd name="connsiteY801" fmla="*/ 1955597 h 2701200"/>
              <a:gd name="connsiteX802" fmla="*/ 2259180 w 2701200"/>
              <a:gd name="connsiteY802" fmla="*/ 1915407 h 2701200"/>
              <a:gd name="connsiteX803" fmla="*/ 2218990 w 2701200"/>
              <a:gd name="connsiteY803" fmla="*/ 1915407 h 2701200"/>
              <a:gd name="connsiteX804" fmla="*/ 2218990 w 2701200"/>
              <a:gd name="connsiteY804" fmla="*/ 2029637 h 2701200"/>
              <a:gd name="connsiteX805" fmla="*/ 2259180 w 2701200"/>
              <a:gd name="connsiteY805" fmla="*/ 2029637 h 2701200"/>
              <a:gd name="connsiteX806" fmla="*/ 2259180 w 2701200"/>
              <a:gd name="connsiteY806" fmla="*/ 1989447 h 2701200"/>
              <a:gd name="connsiteX807" fmla="*/ 2218990 w 2701200"/>
              <a:gd name="connsiteY807" fmla="*/ 1989447 h 2701200"/>
              <a:gd name="connsiteX808" fmla="*/ 2218990 w 2701200"/>
              <a:gd name="connsiteY808" fmla="*/ 2103678 h 2701200"/>
              <a:gd name="connsiteX809" fmla="*/ 2259180 w 2701200"/>
              <a:gd name="connsiteY809" fmla="*/ 2103678 h 2701200"/>
              <a:gd name="connsiteX810" fmla="*/ 2259180 w 2701200"/>
              <a:gd name="connsiteY810" fmla="*/ 2063488 h 2701200"/>
              <a:gd name="connsiteX811" fmla="*/ 2218990 w 2701200"/>
              <a:gd name="connsiteY811" fmla="*/ 2063488 h 2701200"/>
              <a:gd name="connsiteX812" fmla="*/ 2218990 w 2701200"/>
              <a:gd name="connsiteY812" fmla="*/ 2177718 h 2701200"/>
              <a:gd name="connsiteX813" fmla="*/ 2259180 w 2701200"/>
              <a:gd name="connsiteY813" fmla="*/ 2177718 h 2701200"/>
              <a:gd name="connsiteX814" fmla="*/ 2259180 w 2701200"/>
              <a:gd name="connsiteY814" fmla="*/ 2137528 h 2701200"/>
              <a:gd name="connsiteX815" fmla="*/ 2218990 w 2701200"/>
              <a:gd name="connsiteY815" fmla="*/ 2137528 h 2701200"/>
              <a:gd name="connsiteX816" fmla="*/ 2218990 w 2701200"/>
              <a:gd name="connsiteY816" fmla="*/ 2251758 h 2701200"/>
              <a:gd name="connsiteX817" fmla="*/ 2259180 w 2701200"/>
              <a:gd name="connsiteY817" fmla="*/ 2251758 h 2701200"/>
              <a:gd name="connsiteX818" fmla="*/ 2259180 w 2701200"/>
              <a:gd name="connsiteY818" fmla="*/ 2211568 h 2701200"/>
              <a:gd name="connsiteX819" fmla="*/ 2218990 w 2701200"/>
              <a:gd name="connsiteY819" fmla="*/ 2211568 h 2701200"/>
              <a:gd name="connsiteX820" fmla="*/ 2218990 w 2701200"/>
              <a:gd name="connsiteY820" fmla="*/ 2325798 h 2701200"/>
              <a:gd name="connsiteX821" fmla="*/ 2259180 w 2701200"/>
              <a:gd name="connsiteY821" fmla="*/ 2325798 h 2701200"/>
              <a:gd name="connsiteX822" fmla="*/ 2259180 w 2701200"/>
              <a:gd name="connsiteY822" fmla="*/ 2285608 h 2701200"/>
              <a:gd name="connsiteX823" fmla="*/ 2218990 w 2701200"/>
              <a:gd name="connsiteY823" fmla="*/ 2285608 h 2701200"/>
              <a:gd name="connsiteX824" fmla="*/ 2218990 w 2701200"/>
              <a:gd name="connsiteY824" fmla="*/ 2399838 h 2701200"/>
              <a:gd name="connsiteX825" fmla="*/ 2259180 w 2701200"/>
              <a:gd name="connsiteY825" fmla="*/ 2399838 h 2701200"/>
              <a:gd name="connsiteX826" fmla="*/ 2259180 w 2701200"/>
              <a:gd name="connsiteY826" fmla="*/ 2359648 h 2701200"/>
              <a:gd name="connsiteX827" fmla="*/ 2218990 w 2701200"/>
              <a:gd name="connsiteY827" fmla="*/ 2359648 h 2701200"/>
              <a:gd name="connsiteX828" fmla="*/ 2218990 w 2701200"/>
              <a:gd name="connsiteY828" fmla="*/ 2473879 h 2701200"/>
              <a:gd name="connsiteX829" fmla="*/ 2259180 w 2701200"/>
              <a:gd name="connsiteY829" fmla="*/ 2473879 h 2701200"/>
              <a:gd name="connsiteX830" fmla="*/ 2259180 w 2701200"/>
              <a:gd name="connsiteY830" fmla="*/ 2433689 h 2701200"/>
              <a:gd name="connsiteX831" fmla="*/ 2218990 w 2701200"/>
              <a:gd name="connsiteY831" fmla="*/ 2433689 h 2701200"/>
              <a:gd name="connsiteX832" fmla="*/ 2218990 w 2701200"/>
              <a:gd name="connsiteY832" fmla="*/ 2547919 h 2701200"/>
              <a:gd name="connsiteX833" fmla="*/ 2259180 w 2701200"/>
              <a:gd name="connsiteY833" fmla="*/ 2547919 h 2701200"/>
              <a:gd name="connsiteX834" fmla="*/ 2259180 w 2701200"/>
              <a:gd name="connsiteY834" fmla="*/ 2507729 h 2701200"/>
              <a:gd name="connsiteX835" fmla="*/ 2218990 w 2701200"/>
              <a:gd name="connsiteY835" fmla="*/ 2507729 h 2701200"/>
              <a:gd name="connsiteX836" fmla="*/ 2218990 w 2701200"/>
              <a:gd name="connsiteY836" fmla="*/ 2621965 h 2701200"/>
              <a:gd name="connsiteX837" fmla="*/ 2259180 w 2701200"/>
              <a:gd name="connsiteY837" fmla="*/ 2621965 h 2701200"/>
              <a:gd name="connsiteX838" fmla="*/ 2259180 w 2701200"/>
              <a:gd name="connsiteY838" fmla="*/ 2581769 h 2701200"/>
              <a:gd name="connsiteX839" fmla="*/ 2218990 w 2701200"/>
              <a:gd name="connsiteY839" fmla="*/ 2581769 h 2701200"/>
              <a:gd name="connsiteX840" fmla="*/ 2144950 w 2701200"/>
              <a:gd name="connsiteY840" fmla="*/ 104593 h 2701200"/>
              <a:gd name="connsiteX841" fmla="*/ 2185140 w 2701200"/>
              <a:gd name="connsiteY841" fmla="*/ 104593 h 2701200"/>
              <a:gd name="connsiteX842" fmla="*/ 2185140 w 2701200"/>
              <a:gd name="connsiteY842" fmla="*/ 64403 h 2701200"/>
              <a:gd name="connsiteX843" fmla="*/ 2144950 w 2701200"/>
              <a:gd name="connsiteY843" fmla="*/ 64403 h 2701200"/>
              <a:gd name="connsiteX844" fmla="*/ 2144950 w 2701200"/>
              <a:gd name="connsiteY844" fmla="*/ 178634 h 2701200"/>
              <a:gd name="connsiteX845" fmla="*/ 2185140 w 2701200"/>
              <a:gd name="connsiteY845" fmla="*/ 178634 h 2701200"/>
              <a:gd name="connsiteX846" fmla="*/ 2185140 w 2701200"/>
              <a:gd name="connsiteY846" fmla="*/ 138443 h 2701200"/>
              <a:gd name="connsiteX847" fmla="*/ 2144950 w 2701200"/>
              <a:gd name="connsiteY847" fmla="*/ 138443 h 2701200"/>
              <a:gd name="connsiteX848" fmla="*/ 2144950 w 2701200"/>
              <a:gd name="connsiteY848" fmla="*/ 252674 h 2701200"/>
              <a:gd name="connsiteX849" fmla="*/ 2185140 w 2701200"/>
              <a:gd name="connsiteY849" fmla="*/ 252674 h 2701200"/>
              <a:gd name="connsiteX850" fmla="*/ 2185140 w 2701200"/>
              <a:gd name="connsiteY850" fmla="*/ 212483 h 2701200"/>
              <a:gd name="connsiteX851" fmla="*/ 2144950 w 2701200"/>
              <a:gd name="connsiteY851" fmla="*/ 212483 h 2701200"/>
              <a:gd name="connsiteX852" fmla="*/ 2144950 w 2701200"/>
              <a:gd name="connsiteY852" fmla="*/ 326714 h 2701200"/>
              <a:gd name="connsiteX853" fmla="*/ 2185140 w 2701200"/>
              <a:gd name="connsiteY853" fmla="*/ 326714 h 2701200"/>
              <a:gd name="connsiteX854" fmla="*/ 2185140 w 2701200"/>
              <a:gd name="connsiteY854" fmla="*/ 286523 h 2701200"/>
              <a:gd name="connsiteX855" fmla="*/ 2144950 w 2701200"/>
              <a:gd name="connsiteY855" fmla="*/ 286523 h 2701200"/>
              <a:gd name="connsiteX856" fmla="*/ 2144950 w 2701200"/>
              <a:gd name="connsiteY856" fmla="*/ 400753 h 2701200"/>
              <a:gd name="connsiteX857" fmla="*/ 2185140 w 2701200"/>
              <a:gd name="connsiteY857" fmla="*/ 400753 h 2701200"/>
              <a:gd name="connsiteX858" fmla="*/ 2185140 w 2701200"/>
              <a:gd name="connsiteY858" fmla="*/ 360564 h 2701200"/>
              <a:gd name="connsiteX859" fmla="*/ 2144950 w 2701200"/>
              <a:gd name="connsiteY859" fmla="*/ 360564 h 2701200"/>
              <a:gd name="connsiteX860" fmla="*/ 2144950 w 2701200"/>
              <a:gd name="connsiteY860" fmla="*/ 474794 h 2701200"/>
              <a:gd name="connsiteX861" fmla="*/ 2185140 w 2701200"/>
              <a:gd name="connsiteY861" fmla="*/ 474794 h 2701200"/>
              <a:gd name="connsiteX862" fmla="*/ 2185140 w 2701200"/>
              <a:gd name="connsiteY862" fmla="*/ 434604 h 2701200"/>
              <a:gd name="connsiteX863" fmla="*/ 2144950 w 2701200"/>
              <a:gd name="connsiteY863" fmla="*/ 434604 h 2701200"/>
              <a:gd name="connsiteX864" fmla="*/ 2144950 w 2701200"/>
              <a:gd name="connsiteY864" fmla="*/ 548834 h 2701200"/>
              <a:gd name="connsiteX865" fmla="*/ 2185140 w 2701200"/>
              <a:gd name="connsiteY865" fmla="*/ 548834 h 2701200"/>
              <a:gd name="connsiteX866" fmla="*/ 2185140 w 2701200"/>
              <a:gd name="connsiteY866" fmla="*/ 508644 h 2701200"/>
              <a:gd name="connsiteX867" fmla="*/ 2144950 w 2701200"/>
              <a:gd name="connsiteY867" fmla="*/ 508644 h 2701200"/>
              <a:gd name="connsiteX868" fmla="*/ 2144950 w 2701200"/>
              <a:gd name="connsiteY868" fmla="*/ 622875 h 2701200"/>
              <a:gd name="connsiteX869" fmla="*/ 2185140 w 2701200"/>
              <a:gd name="connsiteY869" fmla="*/ 622875 h 2701200"/>
              <a:gd name="connsiteX870" fmla="*/ 2185140 w 2701200"/>
              <a:gd name="connsiteY870" fmla="*/ 582684 h 2701200"/>
              <a:gd name="connsiteX871" fmla="*/ 2144950 w 2701200"/>
              <a:gd name="connsiteY871" fmla="*/ 582684 h 2701200"/>
              <a:gd name="connsiteX872" fmla="*/ 2144950 w 2701200"/>
              <a:gd name="connsiteY872" fmla="*/ 696915 h 2701200"/>
              <a:gd name="connsiteX873" fmla="*/ 2185140 w 2701200"/>
              <a:gd name="connsiteY873" fmla="*/ 696915 h 2701200"/>
              <a:gd name="connsiteX874" fmla="*/ 2185140 w 2701200"/>
              <a:gd name="connsiteY874" fmla="*/ 656725 h 2701200"/>
              <a:gd name="connsiteX875" fmla="*/ 2144950 w 2701200"/>
              <a:gd name="connsiteY875" fmla="*/ 656725 h 2701200"/>
              <a:gd name="connsiteX876" fmla="*/ 2144950 w 2701200"/>
              <a:gd name="connsiteY876" fmla="*/ 770955 h 2701200"/>
              <a:gd name="connsiteX877" fmla="*/ 2185140 w 2701200"/>
              <a:gd name="connsiteY877" fmla="*/ 770955 h 2701200"/>
              <a:gd name="connsiteX878" fmla="*/ 2185140 w 2701200"/>
              <a:gd name="connsiteY878" fmla="*/ 730765 h 2701200"/>
              <a:gd name="connsiteX879" fmla="*/ 2144950 w 2701200"/>
              <a:gd name="connsiteY879" fmla="*/ 730765 h 2701200"/>
              <a:gd name="connsiteX880" fmla="*/ 2144950 w 2701200"/>
              <a:gd name="connsiteY880" fmla="*/ 844995 h 2701200"/>
              <a:gd name="connsiteX881" fmla="*/ 2185140 w 2701200"/>
              <a:gd name="connsiteY881" fmla="*/ 844995 h 2701200"/>
              <a:gd name="connsiteX882" fmla="*/ 2185140 w 2701200"/>
              <a:gd name="connsiteY882" fmla="*/ 804805 h 2701200"/>
              <a:gd name="connsiteX883" fmla="*/ 2144950 w 2701200"/>
              <a:gd name="connsiteY883" fmla="*/ 804805 h 2701200"/>
              <a:gd name="connsiteX884" fmla="*/ 2144950 w 2701200"/>
              <a:gd name="connsiteY884" fmla="*/ 919034 h 2701200"/>
              <a:gd name="connsiteX885" fmla="*/ 2185140 w 2701200"/>
              <a:gd name="connsiteY885" fmla="*/ 919034 h 2701200"/>
              <a:gd name="connsiteX886" fmla="*/ 2185140 w 2701200"/>
              <a:gd name="connsiteY886" fmla="*/ 878844 h 2701200"/>
              <a:gd name="connsiteX887" fmla="*/ 2144950 w 2701200"/>
              <a:gd name="connsiteY887" fmla="*/ 878844 h 2701200"/>
              <a:gd name="connsiteX888" fmla="*/ 2144950 w 2701200"/>
              <a:gd name="connsiteY888" fmla="*/ 993075 h 2701200"/>
              <a:gd name="connsiteX889" fmla="*/ 2185140 w 2701200"/>
              <a:gd name="connsiteY889" fmla="*/ 993075 h 2701200"/>
              <a:gd name="connsiteX890" fmla="*/ 2185140 w 2701200"/>
              <a:gd name="connsiteY890" fmla="*/ 952885 h 2701200"/>
              <a:gd name="connsiteX891" fmla="*/ 2144950 w 2701200"/>
              <a:gd name="connsiteY891" fmla="*/ 952885 h 2701200"/>
              <a:gd name="connsiteX892" fmla="*/ 2144950 w 2701200"/>
              <a:gd name="connsiteY892" fmla="*/ 1067115 h 2701200"/>
              <a:gd name="connsiteX893" fmla="*/ 2185140 w 2701200"/>
              <a:gd name="connsiteY893" fmla="*/ 1067115 h 2701200"/>
              <a:gd name="connsiteX894" fmla="*/ 2185140 w 2701200"/>
              <a:gd name="connsiteY894" fmla="*/ 1026925 h 2701200"/>
              <a:gd name="connsiteX895" fmla="*/ 2144950 w 2701200"/>
              <a:gd name="connsiteY895" fmla="*/ 1026925 h 2701200"/>
              <a:gd name="connsiteX896" fmla="*/ 2144950 w 2701200"/>
              <a:gd name="connsiteY896" fmla="*/ 1141156 h 2701200"/>
              <a:gd name="connsiteX897" fmla="*/ 2185140 w 2701200"/>
              <a:gd name="connsiteY897" fmla="*/ 1141156 h 2701200"/>
              <a:gd name="connsiteX898" fmla="*/ 2185140 w 2701200"/>
              <a:gd name="connsiteY898" fmla="*/ 1100966 h 2701200"/>
              <a:gd name="connsiteX899" fmla="*/ 2144950 w 2701200"/>
              <a:gd name="connsiteY899" fmla="*/ 1100966 h 2701200"/>
              <a:gd name="connsiteX900" fmla="*/ 2144950 w 2701200"/>
              <a:gd name="connsiteY900" fmla="*/ 1215196 h 2701200"/>
              <a:gd name="connsiteX901" fmla="*/ 2185140 w 2701200"/>
              <a:gd name="connsiteY901" fmla="*/ 1215196 h 2701200"/>
              <a:gd name="connsiteX902" fmla="*/ 2185140 w 2701200"/>
              <a:gd name="connsiteY902" fmla="*/ 1175006 h 2701200"/>
              <a:gd name="connsiteX903" fmla="*/ 2144950 w 2701200"/>
              <a:gd name="connsiteY903" fmla="*/ 1175006 h 2701200"/>
              <a:gd name="connsiteX904" fmla="*/ 2144950 w 2701200"/>
              <a:gd name="connsiteY904" fmla="*/ 1289236 h 2701200"/>
              <a:gd name="connsiteX905" fmla="*/ 2185140 w 2701200"/>
              <a:gd name="connsiteY905" fmla="*/ 1289236 h 2701200"/>
              <a:gd name="connsiteX906" fmla="*/ 2185140 w 2701200"/>
              <a:gd name="connsiteY906" fmla="*/ 1249047 h 2701200"/>
              <a:gd name="connsiteX907" fmla="*/ 2144950 w 2701200"/>
              <a:gd name="connsiteY907" fmla="*/ 1249047 h 2701200"/>
              <a:gd name="connsiteX908" fmla="*/ 2144950 w 2701200"/>
              <a:gd name="connsiteY908" fmla="*/ 1363275 h 2701200"/>
              <a:gd name="connsiteX909" fmla="*/ 2185140 w 2701200"/>
              <a:gd name="connsiteY909" fmla="*/ 1363275 h 2701200"/>
              <a:gd name="connsiteX910" fmla="*/ 2185140 w 2701200"/>
              <a:gd name="connsiteY910" fmla="*/ 1323086 h 2701200"/>
              <a:gd name="connsiteX911" fmla="*/ 2144950 w 2701200"/>
              <a:gd name="connsiteY911" fmla="*/ 1323086 h 2701200"/>
              <a:gd name="connsiteX912" fmla="*/ 2144950 w 2701200"/>
              <a:gd name="connsiteY912" fmla="*/ 1437316 h 2701200"/>
              <a:gd name="connsiteX913" fmla="*/ 2185140 w 2701200"/>
              <a:gd name="connsiteY913" fmla="*/ 1437316 h 2701200"/>
              <a:gd name="connsiteX914" fmla="*/ 2185140 w 2701200"/>
              <a:gd name="connsiteY914" fmla="*/ 1397126 h 2701200"/>
              <a:gd name="connsiteX915" fmla="*/ 2144950 w 2701200"/>
              <a:gd name="connsiteY915" fmla="*/ 1397126 h 2701200"/>
              <a:gd name="connsiteX916" fmla="*/ 2144950 w 2701200"/>
              <a:gd name="connsiteY916" fmla="*/ 1511356 h 2701200"/>
              <a:gd name="connsiteX917" fmla="*/ 2185140 w 2701200"/>
              <a:gd name="connsiteY917" fmla="*/ 1511356 h 2701200"/>
              <a:gd name="connsiteX918" fmla="*/ 2185140 w 2701200"/>
              <a:gd name="connsiteY918" fmla="*/ 1471166 h 2701200"/>
              <a:gd name="connsiteX919" fmla="*/ 2144950 w 2701200"/>
              <a:gd name="connsiteY919" fmla="*/ 1471166 h 2701200"/>
              <a:gd name="connsiteX920" fmla="*/ 2144950 w 2701200"/>
              <a:gd name="connsiteY920" fmla="*/ 1585396 h 2701200"/>
              <a:gd name="connsiteX921" fmla="*/ 2185140 w 2701200"/>
              <a:gd name="connsiteY921" fmla="*/ 1585396 h 2701200"/>
              <a:gd name="connsiteX922" fmla="*/ 2185140 w 2701200"/>
              <a:gd name="connsiteY922" fmla="*/ 1545206 h 2701200"/>
              <a:gd name="connsiteX923" fmla="*/ 2144950 w 2701200"/>
              <a:gd name="connsiteY923" fmla="*/ 1545206 h 2701200"/>
              <a:gd name="connsiteX924" fmla="*/ 2144950 w 2701200"/>
              <a:gd name="connsiteY924" fmla="*/ 1659436 h 2701200"/>
              <a:gd name="connsiteX925" fmla="*/ 2185140 w 2701200"/>
              <a:gd name="connsiteY925" fmla="*/ 1659436 h 2701200"/>
              <a:gd name="connsiteX926" fmla="*/ 2185140 w 2701200"/>
              <a:gd name="connsiteY926" fmla="*/ 1619246 h 2701200"/>
              <a:gd name="connsiteX927" fmla="*/ 2144950 w 2701200"/>
              <a:gd name="connsiteY927" fmla="*/ 1619246 h 2701200"/>
              <a:gd name="connsiteX928" fmla="*/ 2144950 w 2701200"/>
              <a:gd name="connsiteY928" fmla="*/ 1733477 h 2701200"/>
              <a:gd name="connsiteX929" fmla="*/ 2185140 w 2701200"/>
              <a:gd name="connsiteY929" fmla="*/ 1733477 h 2701200"/>
              <a:gd name="connsiteX930" fmla="*/ 2185140 w 2701200"/>
              <a:gd name="connsiteY930" fmla="*/ 1693286 h 2701200"/>
              <a:gd name="connsiteX931" fmla="*/ 2144950 w 2701200"/>
              <a:gd name="connsiteY931" fmla="*/ 1693286 h 2701200"/>
              <a:gd name="connsiteX932" fmla="*/ 2144950 w 2701200"/>
              <a:gd name="connsiteY932" fmla="*/ 1807517 h 2701200"/>
              <a:gd name="connsiteX933" fmla="*/ 2185140 w 2701200"/>
              <a:gd name="connsiteY933" fmla="*/ 1807517 h 2701200"/>
              <a:gd name="connsiteX934" fmla="*/ 2185140 w 2701200"/>
              <a:gd name="connsiteY934" fmla="*/ 1767327 h 2701200"/>
              <a:gd name="connsiteX935" fmla="*/ 2144950 w 2701200"/>
              <a:gd name="connsiteY935" fmla="*/ 1767327 h 2701200"/>
              <a:gd name="connsiteX936" fmla="*/ 2144950 w 2701200"/>
              <a:gd name="connsiteY936" fmla="*/ 1881557 h 2701200"/>
              <a:gd name="connsiteX937" fmla="*/ 2185140 w 2701200"/>
              <a:gd name="connsiteY937" fmla="*/ 1881557 h 2701200"/>
              <a:gd name="connsiteX938" fmla="*/ 2185140 w 2701200"/>
              <a:gd name="connsiteY938" fmla="*/ 1841367 h 2701200"/>
              <a:gd name="connsiteX939" fmla="*/ 2144950 w 2701200"/>
              <a:gd name="connsiteY939" fmla="*/ 1841367 h 2701200"/>
              <a:gd name="connsiteX940" fmla="*/ 2144950 w 2701200"/>
              <a:gd name="connsiteY940" fmla="*/ 1955597 h 2701200"/>
              <a:gd name="connsiteX941" fmla="*/ 2185140 w 2701200"/>
              <a:gd name="connsiteY941" fmla="*/ 1955597 h 2701200"/>
              <a:gd name="connsiteX942" fmla="*/ 2185140 w 2701200"/>
              <a:gd name="connsiteY942" fmla="*/ 1915407 h 2701200"/>
              <a:gd name="connsiteX943" fmla="*/ 2144950 w 2701200"/>
              <a:gd name="connsiteY943" fmla="*/ 1915407 h 2701200"/>
              <a:gd name="connsiteX944" fmla="*/ 2144950 w 2701200"/>
              <a:gd name="connsiteY944" fmla="*/ 2029637 h 2701200"/>
              <a:gd name="connsiteX945" fmla="*/ 2185140 w 2701200"/>
              <a:gd name="connsiteY945" fmla="*/ 2029637 h 2701200"/>
              <a:gd name="connsiteX946" fmla="*/ 2185140 w 2701200"/>
              <a:gd name="connsiteY946" fmla="*/ 1989447 h 2701200"/>
              <a:gd name="connsiteX947" fmla="*/ 2144950 w 2701200"/>
              <a:gd name="connsiteY947" fmla="*/ 1989447 h 2701200"/>
              <a:gd name="connsiteX948" fmla="*/ 2144950 w 2701200"/>
              <a:gd name="connsiteY948" fmla="*/ 2103678 h 2701200"/>
              <a:gd name="connsiteX949" fmla="*/ 2185140 w 2701200"/>
              <a:gd name="connsiteY949" fmla="*/ 2103678 h 2701200"/>
              <a:gd name="connsiteX950" fmla="*/ 2185140 w 2701200"/>
              <a:gd name="connsiteY950" fmla="*/ 2063488 h 2701200"/>
              <a:gd name="connsiteX951" fmla="*/ 2144950 w 2701200"/>
              <a:gd name="connsiteY951" fmla="*/ 2063488 h 2701200"/>
              <a:gd name="connsiteX952" fmla="*/ 2144950 w 2701200"/>
              <a:gd name="connsiteY952" fmla="*/ 2177718 h 2701200"/>
              <a:gd name="connsiteX953" fmla="*/ 2185140 w 2701200"/>
              <a:gd name="connsiteY953" fmla="*/ 2177718 h 2701200"/>
              <a:gd name="connsiteX954" fmla="*/ 2185140 w 2701200"/>
              <a:gd name="connsiteY954" fmla="*/ 2137528 h 2701200"/>
              <a:gd name="connsiteX955" fmla="*/ 2144950 w 2701200"/>
              <a:gd name="connsiteY955" fmla="*/ 2137528 h 2701200"/>
              <a:gd name="connsiteX956" fmla="*/ 2144950 w 2701200"/>
              <a:gd name="connsiteY956" fmla="*/ 2251758 h 2701200"/>
              <a:gd name="connsiteX957" fmla="*/ 2185140 w 2701200"/>
              <a:gd name="connsiteY957" fmla="*/ 2251758 h 2701200"/>
              <a:gd name="connsiteX958" fmla="*/ 2185140 w 2701200"/>
              <a:gd name="connsiteY958" fmla="*/ 2211568 h 2701200"/>
              <a:gd name="connsiteX959" fmla="*/ 2144950 w 2701200"/>
              <a:gd name="connsiteY959" fmla="*/ 2211568 h 2701200"/>
              <a:gd name="connsiteX960" fmla="*/ 2144950 w 2701200"/>
              <a:gd name="connsiteY960" fmla="*/ 2325798 h 2701200"/>
              <a:gd name="connsiteX961" fmla="*/ 2185140 w 2701200"/>
              <a:gd name="connsiteY961" fmla="*/ 2325798 h 2701200"/>
              <a:gd name="connsiteX962" fmla="*/ 2185140 w 2701200"/>
              <a:gd name="connsiteY962" fmla="*/ 2285608 h 2701200"/>
              <a:gd name="connsiteX963" fmla="*/ 2144950 w 2701200"/>
              <a:gd name="connsiteY963" fmla="*/ 2285608 h 2701200"/>
              <a:gd name="connsiteX964" fmla="*/ 2144950 w 2701200"/>
              <a:gd name="connsiteY964" fmla="*/ 2399838 h 2701200"/>
              <a:gd name="connsiteX965" fmla="*/ 2185140 w 2701200"/>
              <a:gd name="connsiteY965" fmla="*/ 2399838 h 2701200"/>
              <a:gd name="connsiteX966" fmla="*/ 2185140 w 2701200"/>
              <a:gd name="connsiteY966" fmla="*/ 2359648 h 2701200"/>
              <a:gd name="connsiteX967" fmla="*/ 2144950 w 2701200"/>
              <a:gd name="connsiteY967" fmla="*/ 2359648 h 2701200"/>
              <a:gd name="connsiteX968" fmla="*/ 2144950 w 2701200"/>
              <a:gd name="connsiteY968" fmla="*/ 2473879 h 2701200"/>
              <a:gd name="connsiteX969" fmla="*/ 2185140 w 2701200"/>
              <a:gd name="connsiteY969" fmla="*/ 2473879 h 2701200"/>
              <a:gd name="connsiteX970" fmla="*/ 2185140 w 2701200"/>
              <a:gd name="connsiteY970" fmla="*/ 2433689 h 2701200"/>
              <a:gd name="connsiteX971" fmla="*/ 2144950 w 2701200"/>
              <a:gd name="connsiteY971" fmla="*/ 2433689 h 2701200"/>
              <a:gd name="connsiteX972" fmla="*/ 2144950 w 2701200"/>
              <a:gd name="connsiteY972" fmla="*/ 2547919 h 2701200"/>
              <a:gd name="connsiteX973" fmla="*/ 2185140 w 2701200"/>
              <a:gd name="connsiteY973" fmla="*/ 2547919 h 2701200"/>
              <a:gd name="connsiteX974" fmla="*/ 2185140 w 2701200"/>
              <a:gd name="connsiteY974" fmla="*/ 2507729 h 2701200"/>
              <a:gd name="connsiteX975" fmla="*/ 2144950 w 2701200"/>
              <a:gd name="connsiteY975" fmla="*/ 2507729 h 2701200"/>
              <a:gd name="connsiteX976" fmla="*/ 2144950 w 2701200"/>
              <a:gd name="connsiteY976" fmla="*/ 2621965 h 2701200"/>
              <a:gd name="connsiteX977" fmla="*/ 2185140 w 2701200"/>
              <a:gd name="connsiteY977" fmla="*/ 2621965 h 2701200"/>
              <a:gd name="connsiteX978" fmla="*/ 2185140 w 2701200"/>
              <a:gd name="connsiteY978" fmla="*/ 2581769 h 2701200"/>
              <a:gd name="connsiteX979" fmla="*/ 2144950 w 2701200"/>
              <a:gd name="connsiteY979" fmla="*/ 2581769 h 2701200"/>
              <a:gd name="connsiteX980" fmla="*/ 2070910 w 2701200"/>
              <a:gd name="connsiteY980" fmla="*/ 104593 h 2701200"/>
              <a:gd name="connsiteX981" fmla="*/ 2111100 w 2701200"/>
              <a:gd name="connsiteY981" fmla="*/ 104593 h 2701200"/>
              <a:gd name="connsiteX982" fmla="*/ 2111100 w 2701200"/>
              <a:gd name="connsiteY982" fmla="*/ 64403 h 2701200"/>
              <a:gd name="connsiteX983" fmla="*/ 2070910 w 2701200"/>
              <a:gd name="connsiteY983" fmla="*/ 64403 h 2701200"/>
              <a:gd name="connsiteX984" fmla="*/ 2070910 w 2701200"/>
              <a:gd name="connsiteY984" fmla="*/ 178634 h 2701200"/>
              <a:gd name="connsiteX985" fmla="*/ 2111100 w 2701200"/>
              <a:gd name="connsiteY985" fmla="*/ 178634 h 2701200"/>
              <a:gd name="connsiteX986" fmla="*/ 2111100 w 2701200"/>
              <a:gd name="connsiteY986" fmla="*/ 138443 h 2701200"/>
              <a:gd name="connsiteX987" fmla="*/ 2070910 w 2701200"/>
              <a:gd name="connsiteY987" fmla="*/ 138443 h 2701200"/>
              <a:gd name="connsiteX988" fmla="*/ 2070910 w 2701200"/>
              <a:gd name="connsiteY988" fmla="*/ 252674 h 2701200"/>
              <a:gd name="connsiteX989" fmla="*/ 2111100 w 2701200"/>
              <a:gd name="connsiteY989" fmla="*/ 252674 h 2701200"/>
              <a:gd name="connsiteX990" fmla="*/ 2111100 w 2701200"/>
              <a:gd name="connsiteY990" fmla="*/ 212483 h 2701200"/>
              <a:gd name="connsiteX991" fmla="*/ 2070910 w 2701200"/>
              <a:gd name="connsiteY991" fmla="*/ 212483 h 2701200"/>
              <a:gd name="connsiteX992" fmla="*/ 2070910 w 2701200"/>
              <a:gd name="connsiteY992" fmla="*/ 326714 h 2701200"/>
              <a:gd name="connsiteX993" fmla="*/ 2111100 w 2701200"/>
              <a:gd name="connsiteY993" fmla="*/ 326714 h 2701200"/>
              <a:gd name="connsiteX994" fmla="*/ 2111100 w 2701200"/>
              <a:gd name="connsiteY994" fmla="*/ 286523 h 2701200"/>
              <a:gd name="connsiteX995" fmla="*/ 2070910 w 2701200"/>
              <a:gd name="connsiteY995" fmla="*/ 286523 h 2701200"/>
              <a:gd name="connsiteX996" fmla="*/ 2070910 w 2701200"/>
              <a:gd name="connsiteY996" fmla="*/ 400753 h 2701200"/>
              <a:gd name="connsiteX997" fmla="*/ 2111100 w 2701200"/>
              <a:gd name="connsiteY997" fmla="*/ 400753 h 2701200"/>
              <a:gd name="connsiteX998" fmla="*/ 2111100 w 2701200"/>
              <a:gd name="connsiteY998" fmla="*/ 360564 h 2701200"/>
              <a:gd name="connsiteX999" fmla="*/ 2070910 w 2701200"/>
              <a:gd name="connsiteY999" fmla="*/ 360564 h 2701200"/>
              <a:gd name="connsiteX1000" fmla="*/ 2070910 w 2701200"/>
              <a:gd name="connsiteY1000" fmla="*/ 474794 h 2701200"/>
              <a:gd name="connsiteX1001" fmla="*/ 2111100 w 2701200"/>
              <a:gd name="connsiteY1001" fmla="*/ 474794 h 2701200"/>
              <a:gd name="connsiteX1002" fmla="*/ 2111100 w 2701200"/>
              <a:gd name="connsiteY1002" fmla="*/ 434604 h 2701200"/>
              <a:gd name="connsiteX1003" fmla="*/ 2070910 w 2701200"/>
              <a:gd name="connsiteY1003" fmla="*/ 434604 h 2701200"/>
              <a:gd name="connsiteX1004" fmla="*/ 2070910 w 2701200"/>
              <a:gd name="connsiteY1004" fmla="*/ 548834 h 2701200"/>
              <a:gd name="connsiteX1005" fmla="*/ 2111100 w 2701200"/>
              <a:gd name="connsiteY1005" fmla="*/ 548834 h 2701200"/>
              <a:gd name="connsiteX1006" fmla="*/ 2111100 w 2701200"/>
              <a:gd name="connsiteY1006" fmla="*/ 508644 h 2701200"/>
              <a:gd name="connsiteX1007" fmla="*/ 2070910 w 2701200"/>
              <a:gd name="connsiteY1007" fmla="*/ 508644 h 2701200"/>
              <a:gd name="connsiteX1008" fmla="*/ 2070910 w 2701200"/>
              <a:gd name="connsiteY1008" fmla="*/ 622875 h 2701200"/>
              <a:gd name="connsiteX1009" fmla="*/ 2111100 w 2701200"/>
              <a:gd name="connsiteY1009" fmla="*/ 622875 h 2701200"/>
              <a:gd name="connsiteX1010" fmla="*/ 2111100 w 2701200"/>
              <a:gd name="connsiteY1010" fmla="*/ 582684 h 2701200"/>
              <a:gd name="connsiteX1011" fmla="*/ 2070910 w 2701200"/>
              <a:gd name="connsiteY1011" fmla="*/ 582684 h 2701200"/>
              <a:gd name="connsiteX1012" fmla="*/ 2070910 w 2701200"/>
              <a:gd name="connsiteY1012" fmla="*/ 696915 h 2701200"/>
              <a:gd name="connsiteX1013" fmla="*/ 2111100 w 2701200"/>
              <a:gd name="connsiteY1013" fmla="*/ 696915 h 2701200"/>
              <a:gd name="connsiteX1014" fmla="*/ 2111100 w 2701200"/>
              <a:gd name="connsiteY1014" fmla="*/ 656725 h 2701200"/>
              <a:gd name="connsiteX1015" fmla="*/ 2070910 w 2701200"/>
              <a:gd name="connsiteY1015" fmla="*/ 656725 h 2701200"/>
              <a:gd name="connsiteX1016" fmla="*/ 2070910 w 2701200"/>
              <a:gd name="connsiteY1016" fmla="*/ 770955 h 2701200"/>
              <a:gd name="connsiteX1017" fmla="*/ 2111100 w 2701200"/>
              <a:gd name="connsiteY1017" fmla="*/ 770955 h 2701200"/>
              <a:gd name="connsiteX1018" fmla="*/ 2111100 w 2701200"/>
              <a:gd name="connsiteY1018" fmla="*/ 730765 h 2701200"/>
              <a:gd name="connsiteX1019" fmla="*/ 2070910 w 2701200"/>
              <a:gd name="connsiteY1019" fmla="*/ 730765 h 2701200"/>
              <a:gd name="connsiteX1020" fmla="*/ 2070910 w 2701200"/>
              <a:gd name="connsiteY1020" fmla="*/ 844995 h 2701200"/>
              <a:gd name="connsiteX1021" fmla="*/ 2111100 w 2701200"/>
              <a:gd name="connsiteY1021" fmla="*/ 844995 h 2701200"/>
              <a:gd name="connsiteX1022" fmla="*/ 2111100 w 2701200"/>
              <a:gd name="connsiteY1022" fmla="*/ 804805 h 2701200"/>
              <a:gd name="connsiteX1023" fmla="*/ 2070910 w 2701200"/>
              <a:gd name="connsiteY1023" fmla="*/ 804805 h 2701200"/>
              <a:gd name="connsiteX1024" fmla="*/ 2070910 w 2701200"/>
              <a:gd name="connsiteY1024" fmla="*/ 919034 h 2701200"/>
              <a:gd name="connsiteX1025" fmla="*/ 2111100 w 2701200"/>
              <a:gd name="connsiteY1025" fmla="*/ 919034 h 2701200"/>
              <a:gd name="connsiteX1026" fmla="*/ 2111100 w 2701200"/>
              <a:gd name="connsiteY1026" fmla="*/ 878844 h 2701200"/>
              <a:gd name="connsiteX1027" fmla="*/ 2070910 w 2701200"/>
              <a:gd name="connsiteY1027" fmla="*/ 878844 h 2701200"/>
              <a:gd name="connsiteX1028" fmla="*/ 2070910 w 2701200"/>
              <a:gd name="connsiteY1028" fmla="*/ 993075 h 2701200"/>
              <a:gd name="connsiteX1029" fmla="*/ 2111100 w 2701200"/>
              <a:gd name="connsiteY1029" fmla="*/ 993075 h 2701200"/>
              <a:gd name="connsiteX1030" fmla="*/ 2111100 w 2701200"/>
              <a:gd name="connsiteY1030" fmla="*/ 952885 h 2701200"/>
              <a:gd name="connsiteX1031" fmla="*/ 2070910 w 2701200"/>
              <a:gd name="connsiteY1031" fmla="*/ 952885 h 2701200"/>
              <a:gd name="connsiteX1032" fmla="*/ 2070910 w 2701200"/>
              <a:gd name="connsiteY1032" fmla="*/ 1067115 h 2701200"/>
              <a:gd name="connsiteX1033" fmla="*/ 2111100 w 2701200"/>
              <a:gd name="connsiteY1033" fmla="*/ 1067115 h 2701200"/>
              <a:gd name="connsiteX1034" fmla="*/ 2111100 w 2701200"/>
              <a:gd name="connsiteY1034" fmla="*/ 1026925 h 2701200"/>
              <a:gd name="connsiteX1035" fmla="*/ 2070910 w 2701200"/>
              <a:gd name="connsiteY1035" fmla="*/ 1026925 h 2701200"/>
              <a:gd name="connsiteX1036" fmla="*/ 2070910 w 2701200"/>
              <a:gd name="connsiteY1036" fmla="*/ 1141156 h 2701200"/>
              <a:gd name="connsiteX1037" fmla="*/ 2111100 w 2701200"/>
              <a:gd name="connsiteY1037" fmla="*/ 1141156 h 2701200"/>
              <a:gd name="connsiteX1038" fmla="*/ 2111100 w 2701200"/>
              <a:gd name="connsiteY1038" fmla="*/ 1100966 h 2701200"/>
              <a:gd name="connsiteX1039" fmla="*/ 2070910 w 2701200"/>
              <a:gd name="connsiteY1039" fmla="*/ 1100966 h 2701200"/>
              <a:gd name="connsiteX1040" fmla="*/ 2070910 w 2701200"/>
              <a:gd name="connsiteY1040" fmla="*/ 1215196 h 2701200"/>
              <a:gd name="connsiteX1041" fmla="*/ 2111100 w 2701200"/>
              <a:gd name="connsiteY1041" fmla="*/ 1215196 h 2701200"/>
              <a:gd name="connsiteX1042" fmla="*/ 2111100 w 2701200"/>
              <a:gd name="connsiteY1042" fmla="*/ 1175006 h 2701200"/>
              <a:gd name="connsiteX1043" fmla="*/ 2070910 w 2701200"/>
              <a:gd name="connsiteY1043" fmla="*/ 1175006 h 2701200"/>
              <a:gd name="connsiteX1044" fmla="*/ 2070910 w 2701200"/>
              <a:gd name="connsiteY1044" fmla="*/ 1289236 h 2701200"/>
              <a:gd name="connsiteX1045" fmla="*/ 2111100 w 2701200"/>
              <a:gd name="connsiteY1045" fmla="*/ 1289236 h 2701200"/>
              <a:gd name="connsiteX1046" fmla="*/ 2111100 w 2701200"/>
              <a:gd name="connsiteY1046" fmla="*/ 1249047 h 2701200"/>
              <a:gd name="connsiteX1047" fmla="*/ 2070910 w 2701200"/>
              <a:gd name="connsiteY1047" fmla="*/ 1249047 h 2701200"/>
              <a:gd name="connsiteX1048" fmla="*/ 2070910 w 2701200"/>
              <a:gd name="connsiteY1048" fmla="*/ 1363275 h 2701200"/>
              <a:gd name="connsiteX1049" fmla="*/ 2111100 w 2701200"/>
              <a:gd name="connsiteY1049" fmla="*/ 1363275 h 2701200"/>
              <a:gd name="connsiteX1050" fmla="*/ 2111100 w 2701200"/>
              <a:gd name="connsiteY1050" fmla="*/ 1323086 h 2701200"/>
              <a:gd name="connsiteX1051" fmla="*/ 2070910 w 2701200"/>
              <a:gd name="connsiteY1051" fmla="*/ 1323086 h 2701200"/>
              <a:gd name="connsiteX1052" fmla="*/ 2070910 w 2701200"/>
              <a:gd name="connsiteY1052" fmla="*/ 1437316 h 2701200"/>
              <a:gd name="connsiteX1053" fmla="*/ 2111100 w 2701200"/>
              <a:gd name="connsiteY1053" fmla="*/ 1437316 h 2701200"/>
              <a:gd name="connsiteX1054" fmla="*/ 2111100 w 2701200"/>
              <a:gd name="connsiteY1054" fmla="*/ 1397126 h 2701200"/>
              <a:gd name="connsiteX1055" fmla="*/ 2070910 w 2701200"/>
              <a:gd name="connsiteY1055" fmla="*/ 1397126 h 2701200"/>
              <a:gd name="connsiteX1056" fmla="*/ 2070910 w 2701200"/>
              <a:gd name="connsiteY1056" fmla="*/ 1511356 h 2701200"/>
              <a:gd name="connsiteX1057" fmla="*/ 2111100 w 2701200"/>
              <a:gd name="connsiteY1057" fmla="*/ 1511356 h 2701200"/>
              <a:gd name="connsiteX1058" fmla="*/ 2111100 w 2701200"/>
              <a:gd name="connsiteY1058" fmla="*/ 1471166 h 2701200"/>
              <a:gd name="connsiteX1059" fmla="*/ 2070910 w 2701200"/>
              <a:gd name="connsiteY1059" fmla="*/ 1471166 h 2701200"/>
              <a:gd name="connsiteX1060" fmla="*/ 2070910 w 2701200"/>
              <a:gd name="connsiteY1060" fmla="*/ 1585396 h 2701200"/>
              <a:gd name="connsiteX1061" fmla="*/ 2111100 w 2701200"/>
              <a:gd name="connsiteY1061" fmla="*/ 1585396 h 2701200"/>
              <a:gd name="connsiteX1062" fmla="*/ 2111100 w 2701200"/>
              <a:gd name="connsiteY1062" fmla="*/ 1545206 h 2701200"/>
              <a:gd name="connsiteX1063" fmla="*/ 2070910 w 2701200"/>
              <a:gd name="connsiteY1063" fmla="*/ 1545206 h 2701200"/>
              <a:gd name="connsiteX1064" fmla="*/ 2070910 w 2701200"/>
              <a:gd name="connsiteY1064" fmla="*/ 1659436 h 2701200"/>
              <a:gd name="connsiteX1065" fmla="*/ 2111100 w 2701200"/>
              <a:gd name="connsiteY1065" fmla="*/ 1659436 h 2701200"/>
              <a:gd name="connsiteX1066" fmla="*/ 2111100 w 2701200"/>
              <a:gd name="connsiteY1066" fmla="*/ 1619246 h 2701200"/>
              <a:gd name="connsiteX1067" fmla="*/ 2070910 w 2701200"/>
              <a:gd name="connsiteY1067" fmla="*/ 1619246 h 2701200"/>
              <a:gd name="connsiteX1068" fmla="*/ 2070910 w 2701200"/>
              <a:gd name="connsiteY1068" fmla="*/ 1733477 h 2701200"/>
              <a:gd name="connsiteX1069" fmla="*/ 2111100 w 2701200"/>
              <a:gd name="connsiteY1069" fmla="*/ 1733477 h 2701200"/>
              <a:gd name="connsiteX1070" fmla="*/ 2111100 w 2701200"/>
              <a:gd name="connsiteY1070" fmla="*/ 1693286 h 2701200"/>
              <a:gd name="connsiteX1071" fmla="*/ 2070910 w 2701200"/>
              <a:gd name="connsiteY1071" fmla="*/ 1693286 h 2701200"/>
              <a:gd name="connsiteX1072" fmla="*/ 2070910 w 2701200"/>
              <a:gd name="connsiteY1072" fmla="*/ 1807517 h 2701200"/>
              <a:gd name="connsiteX1073" fmla="*/ 2111100 w 2701200"/>
              <a:gd name="connsiteY1073" fmla="*/ 1807517 h 2701200"/>
              <a:gd name="connsiteX1074" fmla="*/ 2111100 w 2701200"/>
              <a:gd name="connsiteY1074" fmla="*/ 1767327 h 2701200"/>
              <a:gd name="connsiteX1075" fmla="*/ 2070910 w 2701200"/>
              <a:gd name="connsiteY1075" fmla="*/ 1767327 h 2701200"/>
              <a:gd name="connsiteX1076" fmla="*/ 2070910 w 2701200"/>
              <a:gd name="connsiteY1076" fmla="*/ 1881557 h 2701200"/>
              <a:gd name="connsiteX1077" fmla="*/ 2111100 w 2701200"/>
              <a:gd name="connsiteY1077" fmla="*/ 1881557 h 2701200"/>
              <a:gd name="connsiteX1078" fmla="*/ 2111100 w 2701200"/>
              <a:gd name="connsiteY1078" fmla="*/ 1841367 h 2701200"/>
              <a:gd name="connsiteX1079" fmla="*/ 2070910 w 2701200"/>
              <a:gd name="connsiteY1079" fmla="*/ 1841367 h 2701200"/>
              <a:gd name="connsiteX1080" fmla="*/ 2070910 w 2701200"/>
              <a:gd name="connsiteY1080" fmla="*/ 1955597 h 2701200"/>
              <a:gd name="connsiteX1081" fmla="*/ 2111100 w 2701200"/>
              <a:gd name="connsiteY1081" fmla="*/ 1955597 h 2701200"/>
              <a:gd name="connsiteX1082" fmla="*/ 2111100 w 2701200"/>
              <a:gd name="connsiteY1082" fmla="*/ 1915407 h 2701200"/>
              <a:gd name="connsiteX1083" fmla="*/ 2070910 w 2701200"/>
              <a:gd name="connsiteY1083" fmla="*/ 1915407 h 2701200"/>
              <a:gd name="connsiteX1084" fmla="*/ 2070910 w 2701200"/>
              <a:gd name="connsiteY1084" fmla="*/ 2029637 h 2701200"/>
              <a:gd name="connsiteX1085" fmla="*/ 2111100 w 2701200"/>
              <a:gd name="connsiteY1085" fmla="*/ 2029637 h 2701200"/>
              <a:gd name="connsiteX1086" fmla="*/ 2111100 w 2701200"/>
              <a:gd name="connsiteY1086" fmla="*/ 1989447 h 2701200"/>
              <a:gd name="connsiteX1087" fmla="*/ 2070910 w 2701200"/>
              <a:gd name="connsiteY1087" fmla="*/ 1989447 h 2701200"/>
              <a:gd name="connsiteX1088" fmla="*/ 2070910 w 2701200"/>
              <a:gd name="connsiteY1088" fmla="*/ 2103678 h 2701200"/>
              <a:gd name="connsiteX1089" fmla="*/ 2111100 w 2701200"/>
              <a:gd name="connsiteY1089" fmla="*/ 2103678 h 2701200"/>
              <a:gd name="connsiteX1090" fmla="*/ 2111100 w 2701200"/>
              <a:gd name="connsiteY1090" fmla="*/ 2063488 h 2701200"/>
              <a:gd name="connsiteX1091" fmla="*/ 2070910 w 2701200"/>
              <a:gd name="connsiteY1091" fmla="*/ 2063488 h 2701200"/>
              <a:gd name="connsiteX1092" fmla="*/ 2070910 w 2701200"/>
              <a:gd name="connsiteY1092" fmla="*/ 2177718 h 2701200"/>
              <a:gd name="connsiteX1093" fmla="*/ 2111100 w 2701200"/>
              <a:gd name="connsiteY1093" fmla="*/ 2177718 h 2701200"/>
              <a:gd name="connsiteX1094" fmla="*/ 2111100 w 2701200"/>
              <a:gd name="connsiteY1094" fmla="*/ 2137528 h 2701200"/>
              <a:gd name="connsiteX1095" fmla="*/ 2070910 w 2701200"/>
              <a:gd name="connsiteY1095" fmla="*/ 2137528 h 2701200"/>
              <a:gd name="connsiteX1096" fmla="*/ 2070910 w 2701200"/>
              <a:gd name="connsiteY1096" fmla="*/ 2251758 h 2701200"/>
              <a:gd name="connsiteX1097" fmla="*/ 2111100 w 2701200"/>
              <a:gd name="connsiteY1097" fmla="*/ 2251758 h 2701200"/>
              <a:gd name="connsiteX1098" fmla="*/ 2111100 w 2701200"/>
              <a:gd name="connsiteY1098" fmla="*/ 2211568 h 2701200"/>
              <a:gd name="connsiteX1099" fmla="*/ 2070910 w 2701200"/>
              <a:gd name="connsiteY1099" fmla="*/ 2211568 h 2701200"/>
              <a:gd name="connsiteX1100" fmla="*/ 2070910 w 2701200"/>
              <a:gd name="connsiteY1100" fmla="*/ 2325798 h 2701200"/>
              <a:gd name="connsiteX1101" fmla="*/ 2111100 w 2701200"/>
              <a:gd name="connsiteY1101" fmla="*/ 2325798 h 2701200"/>
              <a:gd name="connsiteX1102" fmla="*/ 2111100 w 2701200"/>
              <a:gd name="connsiteY1102" fmla="*/ 2285608 h 2701200"/>
              <a:gd name="connsiteX1103" fmla="*/ 2070910 w 2701200"/>
              <a:gd name="connsiteY1103" fmla="*/ 2285608 h 2701200"/>
              <a:gd name="connsiteX1104" fmla="*/ 2070910 w 2701200"/>
              <a:gd name="connsiteY1104" fmla="*/ 2399838 h 2701200"/>
              <a:gd name="connsiteX1105" fmla="*/ 2111100 w 2701200"/>
              <a:gd name="connsiteY1105" fmla="*/ 2399838 h 2701200"/>
              <a:gd name="connsiteX1106" fmla="*/ 2111100 w 2701200"/>
              <a:gd name="connsiteY1106" fmla="*/ 2359648 h 2701200"/>
              <a:gd name="connsiteX1107" fmla="*/ 2070910 w 2701200"/>
              <a:gd name="connsiteY1107" fmla="*/ 2359648 h 2701200"/>
              <a:gd name="connsiteX1108" fmla="*/ 2070910 w 2701200"/>
              <a:gd name="connsiteY1108" fmla="*/ 2473879 h 2701200"/>
              <a:gd name="connsiteX1109" fmla="*/ 2111100 w 2701200"/>
              <a:gd name="connsiteY1109" fmla="*/ 2473879 h 2701200"/>
              <a:gd name="connsiteX1110" fmla="*/ 2111100 w 2701200"/>
              <a:gd name="connsiteY1110" fmla="*/ 2433689 h 2701200"/>
              <a:gd name="connsiteX1111" fmla="*/ 2070910 w 2701200"/>
              <a:gd name="connsiteY1111" fmla="*/ 2433689 h 2701200"/>
              <a:gd name="connsiteX1112" fmla="*/ 2070909 w 2701200"/>
              <a:gd name="connsiteY1112" fmla="*/ 2547919 h 2701200"/>
              <a:gd name="connsiteX1113" fmla="*/ 2111100 w 2701200"/>
              <a:gd name="connsiteY1113" fmla="*/ 2547919 h 2701200"/>
              <a:gd name="connsiteX1114" fmla="*/ 2111100 w 2701200"/>
              <a:gd name="connsiteY1114" fmla="*/ 2507729 h 2701200"/>
              <a:gd name="connsiteX1115" fmla="*/ 2070909 w 2701200"/>
              <a:gd name="connsiteY1115" fmla="*/ 2507729 h 2701200"/>
              <a:gd name="connsiteX1116" fmla="*/ 2070909 w 2701200"/>
              <a:gd name="connsiteY1116" fmla="*/ 2621965 h 2701200"/>
              <a:gd name="connsiteX1117" fmla="*/ 2111100 w 2701200"/>
              <a:gd name="connsiteY1117" fmla="*/ 2621965 h 2701200"/>
              <a:gd name="connsiteX1118" fmla="*/ 2111100 w 2701200"/>
              <a:gd name="connsiteY1118" fmla="*/ 2581769 h 2701200"/>
              <a:gd name="connsiteX1119" fmla="*/ 2070909 w 2701200"/>
              <a:gd name="connsiteY1119" fmla="*/ 2581769 h 2701200"/>
              <a:gd name="connsiteX1120" fmla="*/ 1996870 w 2701200"/>
              <a:gd name="connsiteY1120" fmla="*/ 104593 h 2701200"/>
              <a:gd name="connsiteX1121" fmla="*/ 2037060 w 2701200"/>
              <a:gd name="connsiteY1121" fmla="*/ 104593 h 2701200"/>
              <a:gd name="connsiteX1122" fmla="*/ 2037060 w 2701200"/>
              <a:gd name="connsiteY1122" fmla="*/ 64403 h 2701200"/>
              <a:gd name="connsiteX1123" fmla="*/ 1996870 w 2701200"/>
              <a:gd name="connsiteY1123" fmla="*/ 64403 h 2701200"/>
              <a:gd name="connsiteX1124" fmla="*/ 1996870 w 2701200"/>
              <a:gd name="connsiteY1124" fmla="*/ 178634 h 2701200"/>
              <a:gd name="connsiteX1125" fmla="*/ 2037060 w 2701200"/>
              <a:gd name="connsiteY1125" fmla="*/ 178634 h 2701200"/>
              <a:gd name="connsiteX1126" fmla="*/ 2037060 w 2701200"/>
              <a:gd name="connsiteY1126" fmla="*/ 138443 h 2701200"/>
              <a:gd name="connsiteX1127" fmla="*/ 1996870 w 2701200"/>
              <a:gd name="connsiteY1127" fmla="*/ 138443 h 2701200"/>
              <a:gd name="connsiteX1128" fmla="*/ 1996870 w 2701200"/>
              <a:gd name="connsiteY1128" fmla="*/ 252674 h 2701200"/>
              <a:gd name="connsiteX1129" fmla="*/ 2037060 w 2701200"/>
              <a:gd name="connsiteY1129" fmla="*/ 252674 h 2701200"/>
              <a:gd name="connsiteX1130" fmla="*/ 2037060 w 2701200"/>
              <a:gd name="connsiteY1130" fmla="*/ 212483 h 2701200"/>
              <a:gd name="connsiteX1131" fmla="*/ 1996870 w 2701200"/>
              <a:gd name="connsiteY1131" fmla="*/ 212483 h 2701200"/>
              <a:gd name="connsiteX1132" fmla="*/ 1996870 w 2701200"/>
              <a:gd name="connsiteY1132" fmla="*/ 326714 h 2701200"/>
              <a:gd name="connsiteX1133" fmla="*/ 2037060 w 2701200"/>
              <a:gd name="connsiteY1133" fmla="*/ 326714 h 2701200"/>
              <a:gd name="connsiteX1134" fmla="*/ 2037060 w 2701200"/>
              <a:gd name="connsiteY1134" fmla="*/ 286523 h 2701200"/>
              <a:gd name="connsiteX1135" fmla="*/ 1996870 w 2701200"/>
              <a:gd name="connsiteY1135" fmla="*/ 286523 h 2701200"/>
              <a:gd name="connsiteX1136" fmla="*/ 1996870 w 2701200"/>
              <a:gd name="connsiteY1136" fmla="*/ 400753 h 2701200"/>
              <a:gd name="connsiteX1137" fmla="*/ 2037060 w 2701200"/>
              <a:gd name="connsiteY1137" fmla="*/ 400753 h 2701200"/>
              <a:gd name="connsiteX1138" fmla="*/ 2037060 w 2701200"/>
              <a:gd name="connsiteY1138" fmla="*/ 360564 h 2701200"/>
              <a:gd name="connsiteX1139" fmla="*/ 1996870 w 2701200"/>
              <a:gd name="connsiteY1139" fmla="*/ 360564 h 2701200"/>
              <a:gd name="connsiteX1140" fmla="*/ 1996870 w 2701200"/>
              <a:gd name="connsiteY1140" fmla="*/ 474794 h 2701200"/>
              <a:gd name="connsiteX1141" fmla="*/ 2037060 w 2701200"/>
              <a:gd name="connsiteY1141" fmla="*/ 474794 h 2701200"/>
              <a:gd name="connsiteX1142" fmla="*/ 2037060 w 2701200"/>
              <a:gd name="connsiteY1142" fmla="*/ 434604 h 2701200"/>
              <a:gd name="connsiteX1143" fmla="*/ 1996870 w 2701200"/>
              <a:gd name="connsiteY1143" fmla="*/ 434604 h 2701200"/>
              <a:gd name="connsiteX1144" fmla="*/ 1996870 w 2701200"/>
              <a:gd name="connsiteY1144" fmla="*/ 548834 h 2701200"/>
              <a:gd name="connsiteX1145" fmla="*/ 2037060 w 2701200"/>
              <a:gd name="connsiteY1145" fmla="*/ 548834 h 2701200"/>
              <a:gd name="connsiteX1146" fmla="*/ 2037060 w 2701200"/>
              <a:gd name="connsiteY1146" fmla="*/ 508644 h 2701200"/>
              <a:gd name="connsiteX1147" fmla="*/ 1996870 w 2701200"/>
              <a:gd name="connsiteY1147" fmla="*/ 508644 h 2701200"/>
              <a:gd name="connsiteX1148" fmla="*/ 1996870 w 2701200"/>
              <a:gd name="connsiteY1148" fmla="*/ 622875 h 2701200"/>
              <a:gd name="connsiteX1149" fmla="*/ 2037060 w 2701200"/>
              <a:gd name="connsiteY1149" fmla="*/ 622875 h 2701200"/>
              <a:gd name="connsiteX1150" fmla="*/ 2037060 w 2701200"/>
              <a:gd name="connsiteY1150" fmla="*/ 582684 h 2701200"/>
              <a:gd name="connsiteX1151" fmla="*/ 1996870 w 2701200"/>
              <a:gd name="connsiteY1151" fmla="*/ 582684 h 2701200"/>
              <a:gd name="connsiteX1152" fmla="*/ 1996870 w 2701200"/>
              <a:gd name="connsiteY1152" fmla="*/ 696915 h 2701200"/>
              <a:gd name="connsiteX1153" fmla="*/ 2037060 w 2701200"/>
              <a:gd name="connsiteY1153" fmla="*/ 696915 h 2701200"/>
              <a:gd name="connsiteX1154" fmla="*/ 2037060 w 2701200"/>
              <a:gd name="connsiteY1154" fmla="*/ 656725 h 2701200"/>
              <a:gd name="connsiteX1155" fmla="*/ 1996870 w 2701200"/>
              <a:gd name="connsiteY1155" fmla="*/ 656725 h 2701200"/>
              <a:gd name="connsiteX1156" fmla="*/ 1996870 w 2701200"/>
              <a:gd name="connsiteY1156" fmla="*/ 770955 h 2701200"/>
              <a:gd name="connsiteX1157" fmla="*/ 2037060 w 2701200"/>
              <a:gd name="connsiteY1157" fmla="*/ 770955 h 2701200"/>
              <a:gd name="connsiteX1158" fmla="*/ 2037060 w 2701200"/>
              <a:gd name="connsiteY1158" fmla="*/ 730765 h 2701200"/>
              <a:gd name="connsiteX1159" fmla="*/ 1996870 w 2701200"/>
              <a:gd name="connsiteY1159" fmla="*/ 730765 h 2701200"/>
              <a:gd name="connsiteX1160" fmla="*/ 1996870 w 2701200"/>
              <a:gd name="connsiteY1160" fmla="*/ 844995 h 2701200"/>
              <a:gd name="connsiteX1161" fmla="*/ 2037060 w 2701200"/>
              <a:gd name="connsiteY1161" fmla="*/ 844995 h 2701200"/>
              <a:gd name="connsiteX1162" fmla="*/ 2037060 w 2701200"/>
              <a:gd name="connsiteY1162" fmla="*/ 804805 h 2701200"/>
              <a:gd name="connsiteX1163" fmla="*/ 1996870 w 2701200"/>
              <a:gd name="connsiteY1163" fmla="*/ 804805 h 2701200"/>
              <a:gd name="connsiteX1164" fmla="*/ 1996870 w 2701200"/>
              <a:gd name="connsiteY1164" fmla="*/ 919034 h 2701200"/>
              <a:gd name="connsiteX1165" fmla="*/ 2037060 w 2701200"/>
              <a:gd name="connsiteY1165" fmla="*/ 919034 h 2701200"/>
              <a:gd name="connsiteX1166" fmla="*/ 2037060 w 2701200"/>
              <a:gd name="connsiteY1166" fmla="*/ 878844 h 2701200"/>
              <a:gd name="connsiteX1167" fmla="*/ 1996870 w 2701200"/>
              <a:gd name="connsiteY1167" fmla="*/ 878844 h 2701200"/>
              <a:gd name="connsiteX1168" fmla="*/ 1996870 w 2701200"/>
              <a:gd name="connsiteY1168" fmla="*/ 993075 h 2701200"/>
              <a:gd name="connsiteX1169" fmla="*/ 2037060 w 2701200"/>
              <a:gd name="connsiteY1169" fmla="*/ 993075 h 2701200"/>
              <a:gd name="connsiteX1170" fmla="*/ 2037060 w 2701200"/>
              <a:gd name="connsiteY1170" fmla="*/ 952885 h 2701200"/>
              <a:gd name="connsiteX1171" fmla="*/ 1996870 w 2701200"/>
              <a:gd name="connsiteY1171" fmla="*/ 952885 h 2701200"/>
              <a:gd name="connsiteX1172" fmla="*/ 1996870 w 2701200"/>
              <a:gd name="connsiteY1172" fmla="*/ 1067115 h 2701200"/>
              <a:gd name="connsiteX1173" fmla="*/ 2037060 w 2701200"/>
              <a:gd name="connsiteY1173" fmla="*/ 1067115 h 2701200"/>
              <a:gd name="connsiteX1174" fmla="*/ 2037060 w 2701200"/>
              <a:gd name="connsiteY1174" fmla="*/ 1026925 h 2701200"/>
              <a:gd name="connsiteX1175" fmla="*/ 1996870 w 2701200"/>
              <a:gd name="connsiteY1175" fmla="*/ 1026925 h 2701200"/>
              <a:gd name="connsiteX1176" fmla="*/ 1996870 w 2701200"/>
              <a:gd name="connsiteY1176" fmla="*/ 1141156 h 2701200"/>
              <a:gd name="connsiteX1177" fmla="*/ 2037060 w 2701200"/>
              <a:gd name="connsiteY1177" fmla="*/ 1141156 h 2701200"/>
              <a:gd name="connsiteX1178" fmla="*/ 2037060 w 2701200"/>
              <a:gd name="connsiteY1178" fmla="*/ 1100966 h 2701200"/>
              <a:gd name="connsiteX1179" fmla="*/ 1996870 w 2701200"/>
              <a:gd name="connsiteY1179" fmla="*/ 1100966 h 2701200"/>
              <a:gd name="connsiteX1180" fmla="*/ 1996870 w 2701200"/>
              <a:gd name="connsiteY1180" fmla="*/ 1215196 h 2701200"/>
              <a:gd name="connsiteX1181" fmla="*/ 2037060 w 2701200"/>
              <a:gd name="connsiteY1181" fmla="*/ 1215196 h 2701200"/>
              <a:gd name="connsiteX1182" fmla="*/ 2037060 w 2701200"/>
              <a:gd name="connsiteY1182" fmla="*/ 1175006 h 2701200"/>
              <a:gd name="connsiteX1183" fmla="*/ 1996870 w 2701200"/>
              <a:gd name="connsiteY1183" fmla="*/ 1175006 h 2701200"/>
              <a:gd name="connsiteX1184" fmla="*/ 1996870 w 2701200"/>
              <a:gd name="connsiteY1184" fmla="*/ 1289236 h 2701200"/>
              <a:gd name="connsiteX1185" fmla="*/ 2037060 w 2701200"/>
              <a:gd name="connsiteY1185" fmla="*/ 1289236 h 2701200"/>
              <a:gd name="connsiteX1186" fmla="*/ 2037060 w 2701200"/>
              <a:gd name="connsiteY1186" fmla="*/ 1249047 h 2701200"/>
              <a:gd name="connsiteX1187" fmla="*/ 1996870 w 2701200"/>
              <a:gd name="connsiteY1187" fmla="*/ 1249047 h 2701200"/>
              <a:gd name="connsiteX1188" fmla="*/ 1996870 w 2701200"/>
              <a:gd name="connsiteY1188" fmla="*/ 1363275 h 2701200"/>
              <a:gd name="connsiteX1189" fmla="*/ 2037060 w 2701200"/>
              <a:gd name="connsiteY1189" fmla="*/ 1363275 h 2701200"/>
              <a:gd name="connsiteX1190" fmla="*/ 2037060 w 2701200"/>
              <a:gd name="connsiteY1190" fmla="*/ 1323086 h 2701200"/>
              <a:gd name="connsiteX1191" fmla="*/ 1996870 w 2701200"/>
              <a:gd name="connsiteY1191" fmla="*/ 1323086 h 2701200"/>
              <a:gd name="connsiteX1192" fmla="*/ 1996870 w 2701200"/>
              <a:gd name="connsiteY1192" fmla="*/ 1437316 h 2701200"/>
              <a:gd name="connsiteX1193" fmla="*/ 2037060 w 2701200"/>
              <a:gd name="connsiteY1193" fmla="*/ 1437316 h 2701200"/>
              <a:gd name="connsiteX1194" fmla="*/ 2037060 w 2701200"/>
              <a:gd name="connsiteY1194" fmla="*/ 1397126 h 2701200"/>
              <a:gd name="connsiteX1195" fmla="*/ 1996870 w 2701200"/>
              <a:gd name="connsiteY1195" fmla="*/ 1397126 h 2701200"/>
              <a:gd name="connsiteX1196" fmla="*/ 1996870 w 2701200"/>
              <a:gd name="connsiteY1196" fmla="*/ 1511356 h 2701200"/>
              <a:gd name="connsiteX1197" fmla="*/ 2037060 w 2701200"/>
              <a:gd name="connsiteY1197" fmla="*/ 1511356 h 2701200"/>
              <a:gd name="connsiteX1198" fmla="*/ 2037060 w 2701200"/>
              <a:gd name="connsiteY1198" fmla="*/ 1471166 h 2701200"/>
              <a:gd name="connsiteX1199" fmla="*/ 1996870 w 2701200"/>
              <a:gd name="connsiteY1199" fmla="*/ 1471166 h 2701200"/>
              <a:gd name="connsiteX1200" fmla="*/ 1996870 w 2701200"/>
              <a:gd name="connsiteY1200" fmla="*/ 1585396 h 2701200"/>
              <a:gd name="connsiteX1201" fmla="*/ 2037060 w 2701200"/>
              <a:gd name="connsiteY1201" fmla="*/ 1585396 h 2701200"/>
              <a:gd name="connsiteX1202" fmla="*/ 2037060 w 2701200"/>
              <a:gd name="connsiteY1202" fmla="*/ 1545206 h 2701200"/>
              <a:gd name="connsiteX1203" fmla="*/ 1996870 w 2701200"/>
              <a:gd name="connsiteY1203" fmla="*/ 1545206 h 2701200"/>
              <a:gd name="connsiteX1204" fmla="*/ 1996870 w 2701200"/>
              <a:gd name="connsiteY1204" fmla="*/ 1659436 h 2701200"/>
              <a:gd name="connsiteX1205" fmla="*/ 2037060 w 2701200"/>
              <a:gd name="connsiteY1205" fmla="*/ 1659436 h 2701200"/>
              <a:gd name="connsiteX1206" fmla="*/ 2037060 w 2701200"/>
              <a:gd name="connsiteY1206" fmla="*/ 1619246 h 2701200"/>
              <a:gd name="connsiteX1207" fmla="*/ 1996870 w 2701200"/>
              <a:gd name="connsiteY1207" fmla="*/ 1619246 h 2701200"/>
              <a:gd name="connsiteX1208" fmla="*/ 1996870 w 2701200"/>
              <a:gd name="connsiteY1208" fmla="*/ 1733477 h 2701200"/>
              <a:gd name="connsiteX1209" fmla="*/ 2037060 w 2701200"/>
              <a:gd name="connsiteY1209" fmla="*/ 1733477 h 2701200"/>
              <a:gd name="connsiteX1210" fmla="*/ 2037060 w 2701200"/>
              <a:gd name="connsiteY1210" fmla="*/ 1693286 h 2701200"/>
              <a:gd name="connsiteX1211" fmla="*/ 1996870 w 2701200"/>
              <a:gd name="connsiteY1211" fmla="*/ 1693286 h 2701200"/>
              <a:gd name="connsiteX1212" fmla="*/ 1996870 w 2701200"/>
              <a:gd name="connsiteY1212" fmla="*/ 1807517 h 2701200"/>
              <a:gd name="connsiteX1213" fmla="*/ 2037060 w 2701200"/>
              <a:gd name="connsiteY1213" fmla="*/ 1807517 h 2701200"/>
              <a:gd name="connsiteX1214" fmla="*/ 2037060 w 2701200"/>
              <a:gd name="connsiteY1214" fmla="*/ 1767327 h 2701200"/>
              <a:gd name="connsiteX1215" fmla="*/ 1996870 w 2701200"/>
              <a:gd name="connsiteY1215" fmla="*/ 1767327 h 2701200"/>
              <a:gd name="connsiteX1216" fmla="*/ 1996870 w 2701200"/>
              <a:gd name="connsiteY1216" fmla="*/ 1881557 h 2701200"/>
              <a:gd name="connsiteX1217" fmla="*/ 2037060 w 2701200"/>
              <a:gd name="connsiteY1217" fmla="*/ 1881557 h 2701200"/>
              <a:gd name="connsiteX1218" fmla="*/ 2037060 w 2701200"/>
              <a:gd name="connsiteY1218" fmla="*/ 1841367 h 2701200"/>
              <a:gd name="connsiteX1219" fmla="*/ 1996870 w 2701200"/>
              <a:gd name="connsiteY1219" fmla="*/ 1841367 h 2701200"/>
              <a:gd name="connsiteX1220" fmla="*/ 1996870 w 2701200"/>
              <a:gd name="connsiteY1220" fmla="*/ 1955597 h 2701200"/>
              <a:gd name="connsiteX1221" fmla="*/ 2037060 w 2701200"/>
              <a:gd name="connsiteY1221" fmla="*/ 1955597 h 2701200"/>
              <a:gd name="connsiteX1222" fmla="*/ 2037060 w 2701200"/>
              <a:gd name="connsiteY1222" fmla="*/ 1915407 h 2701200"/>
              <a:gd name="connsiteX1223" fmla="*/ 1996870 w 2701200"/>
              <a:gd name="connsiteY1223" fmla="*/ 1915407 h 2701200"/>
              <a:gd name="connsiteX1224" fmla="*/ 1996870 w 2701200"/>
              <a:gd name="connsiteY1224" fmla="*/ 2029637 h 2701200"/>
              <a:gd name="connsiteX1225" fmla="*/ 2037060 w 2701200"/>
              <a:gd name="connsiteY1225" fmla="*/ 2029637 h 2701200"/>
              <a:gd name="connsiteX1226" fmla="*/ 2037060 w 2701200"/>
              <a:gd name="connsiteY1226" fmla="*/ 1989447 h 2701200"/>
              <a:gd name="connsiteX1227" fmla="*/ 1996870 w 2701200"/>
              <a:gd name="connsiteY1227" fmla="*/ 1989447 h 2701200"/>
              <a:gd name="connsiteX1228" fmla="*/ 1996870 w 2701200"/>
              <a:gd name="connsiteY1228" fmla="*/ 2103678 h 2701200"/>
              <a:gd name="connsiteX1229" fmla="*/ 2037060 w 2701200"/>
              <a:gd name="connsiteY1229" fmla="*/ 2103678 h 2701200"/>
              <a:gd name="connsiteX1230" fmla="*/ 2037060 w 2701200"/>
              <a:gd name="connsiteY1230" fmla="*/ 2063488 h 2701200"/>
              <a:gd name="connsiteX1231" fmla="*/ 1996870 w 2701200"/>
              <a:gd name="connsiteY1231" fmla="*/ 2063488 h 2701200"/>
              <a:gd name="connsiteX1232" fmla="*/ 1996870 w 2701200"/>
              <a:gd name="connsiteY1232" fmla="*/ 2177718 h 2701200"/>
              <a:gd name="connsiteX1233" fmla="*/ 2037060 w 2701200"/>
              <a:gd name="connsiteY1233" fmla="*/ 2177718 h 2701200"/>
              <a:gd name="connsiteX1234" fmla="*/ 2037060 w 2701200"/>
              <a:gd name="connsiteY1234" fmla="*/ 2137528 h 2701200"/>
              <a:gd name="connsiteX1235" fmla="*/ 1996870 w 2701200"/>
              <a:gd name="connsiteY1235" fmla="*/ 2137528 h 2701200"/>
              <a:gd name="connsiteX1236" fmla="*/ 1996870 w 2701200"/>
              <a:gd name="connsiteY1236" fmla="*/ 2251758 h 2701200"/>
              <a:gd name="connsiteX1237" fmla="*/ 2037060 w 2701200"/>
              <a:gd name="connsiteY1237" fmla="*/ 2251758 h 2701200"/>
              <a:gd name="connsiteX1238" fmla="*/ 2037060 w 2701200"/>
              <a:gd name="connsiteY1238" fmla="*/ 2211568 h 2701200"/>
              <a:gd name="connsiteX1239" fmla="*/ 1996870 w 2701200"/>
              <a:gd name="connsiteY1239" fmla="*/ 2211568 h 2701200"/>
              <a:gd name="connsiteX1240" fmla="*/ 1996870 w 2701200"/>
              <a:gd name="connsiteY1240" fmla="*/ 2325798 h 2701200"/>
              <a:gd name="connsiteX1241" fmla="*/ 2037060 w 2701200"/>
              <a:gd name="connsiteY1241" fmla="*/ 2325798 h 2701200"/>
              <a:gd name="connsiteX1242" fmla="*/ 2037060 w 2701200"/>
              <a:gd name="connsiteY1242" fmla="*/ 2285608 h 2701200"/>
              <a:gd name="connsiteX1243" fmla="*/ 1996870 w 2701200"/>
              <a:gd name="connsiteY1243" fmla="*/ 2285608 h 2701200"/>
              <a:gd name="connsiteX1244" fmla="*/ 1996870 w 2701200"/>
              <a:gd name="connsiteY1244" fmla="*/ 2399838 h 2701200"/>
              <a:gd name="connsiteX1245" fmla="*/ 2037060 w 2701200"/>
              <a:gd name="connsiteY1245" fmla="*/ 2399838 h 2701200"/>
              <a:gd name="connsiteX1246" fmla="*/ 2037060 w 2701200"/>
              <a:gd name="connsiteY1246" fmla="*/ 2359648 h 2701200"/>
              <a:gd name="connsiteX1247" fmla="*/ 1996870 w 2701200"/>
              <a:gd name="connsiteY1247" fmla="*/ 2359648 h 2701200"/>
              <a:gd name="connsiteX1248" fmla="*/ 1996870 w 2701200"/>
              <a:gd name="connsiteY1248" fmla="*/ 2473879 h 2701200"/>
              <a:gd name="connsiteX1249" fmla="*/ 2037060 w 2701200"/>
              <a:gd name="connsiteY1249" fmla="*/ 2473879 h 2701200"/>
              <a:gd name="connsiteX1250" fmla="*/ 2037060 w 2701200"/>
              <a:gd name="connsiteY1250" fmla="*/ 2433689 h 2701200"/>
              <a:gd name="connsiteX1251" fmla="*/ 1996870 w 2701200"/>
              <a:gd name="connsiteY1251" fmla="*/ 2433689 h 2701200"/>
              <a:gd name="connsiteX1252" fmla="*/ 1996869 w 2701200"/>
              <a:gd name="connsiteY1252" fmla="*/ 2547919 h 2701200"/>
              <a:gd name="connsiteX1253" fmla="*/ 2037059 w 2701200"/>
              <a:gd name="connsiteY1253" fmla="*/ 2547919 h 2701200"/>
              <a:gd name="connsiteX1254" fmla="*/ 2037059 w 2701200"/>
              <a:gd name="connsiteY1254" fmla="*/ 2507729 h 2701200"/>
              <a:gd name="connsiteX1255" fmla="*/ 1996869 w 2701200"/>
              <a:gd name="connsiteY1255" fmla="*/ 2507729 h 2701200"/>
              <a:gd name="connsiteX1256" fmla="*/ 1996869 w 2701200"/>
              <a:gd name="connsiteY1256" fmla="*/ 2621965 h 2701200"/>
              <a:gd name="connsiteX1257" fmla="*/ 2037059 w 2701200"/>
              <a:gd name="connsiteY1257" fmla="*/ 2621965 h 2701200"/>
              <a:gd name="connsiteX1258" fmla="*/ 2037059 w 2701200"/>
              <a:gd name="connsiteY1258" fmla="*/ 2581769 h 2701200"/>
              <a:gd name="connsiteX1259" fmla="*/ 1996869 w 2701200"/>
              <a:gd name="connsiteY1259" fmla="*/ 2581769 h 2701200"/>
              <a:gd name="connsiteX1260" fmla="*/ 1922829 w 2701200"/>
              <a:gd name="connsiteY1260" fmla="*/ 104593 h 2701200"/>
              <a:gd name="connsiteX1261" fmla="*/ 1963020 w 2701200"/>
              <a:gd name="connsiteY1261" fmla="*/ 104593 h 2701200"/>
              <a:gd name="connsiteX1262" fmla="*/ 1963020 w 2701200"/>
              <a:gd name="connsiteY1262" fmla="*/ 64403 h 2701200"/>
              <a:gd name="connsiteX1263" fmla="*/ 1922829 w 2701200"/>
              <a:gd name="connsiteY1263" fmla="*/ 64403 h 2701200"/>
              <a:gd name="connsiteX1264" fmla="*/ 1922829 w 2701200"/>
              <a:gd name="connsiteY1264" fmla="*/ 178634 h 2701200"/>
              <a:gd name="connsiteX1265" fmla="*/ 1963020 w 2701200"/>
              <a:gd name="connsiteY1265" fmla="*/ 178634 h 2701200"/>
              <a:gd name="connsiteX1266" fmla="*/ 1963020 w 2701200"/>
              <a:gd name="connsiteY1266" fmla="*/ 138443 h 2701200"/>
              <a:gd name="connsiteX1267" fmla="*/ 1922829 w 2701200"/>
              <a:gd name="connsiteY1267" fmla="*/ 138443 h 2701200"/>
              <a:gd name="connsiteX1268" fmla="*/ 1922829 w 2701200"/>
              <a:gd name="connsiteY1268" fmla="*/ 252674 h 2701200"/>
              <a:gd name="connsiteX1269" fmla="*/ 1963020 w 2701200"/>
              <a:gd name="connsiteY1269" fmla="*/ 252674 h 2701200"/>
              <a:gd name="connsiteX1270" fmla="*/ 1963020 w 2701200"/>
              <a:gd name="connsiteY1270" fmla="*/ 212483 h 2701200"/>
              <a:gd name="connsiteX1271" fmla="*/ 1922829 w 2701200"/>
              <a:gd name="connsiteY1271" fmla="*/ 212483 h 2701200"/>
              <a:gd name="connsiteX1272" fmla="*/ 1922829 w 2701200"/>
              <a:gd name="connsiteY1272" fmla="*/ 326714 h 2701200"/>
              <a:gd name="connsiteX1273" fmla="*/ 1963020 w 2701200"/>
              <a:gd name="connsiteY1273" fmla="*/ 326714 h 2701200"/>
              <a:gd name="connsiteX1274" fmla="*/ 1963020 w 2701200"/>
              <a:gd name="connsiteY1274" fmla="*/ 286523 h 2701200"/>
              <a:gd name="connsiteX1275" fmla="*/ 1922829 w 2701200"/>
              <a:gd name="connsiteY1275" fmla="*/ 286523 h 2701200"/>
              <a:gd name="connsiteX1276" fmla="*/ 1922829 w 2701200"/>
              <a:gd name="connsiteY1276" fmla="*/ 400753 h 2701200"/>
              <a:gd name="connsiteX1277" fmla="*/ 1963020 w 2701200"/>
              <a:gd name="connsiteY1277" fmla="*/ 400753 h 2701200"/>
              <a:gd name="connsiteX1278" fmla="*/ 1963020 w 2701200"/>
              <a:gd name="connsiteY1278" fmla="*/ 360564 h 2701200"/>
              <a:gd name="connsiteX1279" fmla="*/ 1922829 w 2701200"/>
              <a:gd name="connsiteY1279" fmla="*/ 360564 h 2701200"/>
              <a:gd name="connsiteX1280" fmla="*/ 1922829 w 2701200"/>
              <a:gd name="connsiteY1280" fmla="*/ 474794 h 2701200"/>
              <a:gd name="connsiteX1281" fmla="*/ 1963020 w 2701200"/>
              <a:gd name="connsiteY1281" fmla="*/ 474794 h 2701200"/>
              <a:gd name="connsiteX1282" fmla="*/ 1963020 w 2701200"/>
              <a:gd name="connsiteY1282" fmla="*/ 434604 h 2701200"/>
              <a:gd name="connsiteX1283" fmla="*/ 1922829 w 2701200"/>
              <a:gd name="connsiteY1283" fmla="*/ 434604 h 2701200"/>
              <a:gd name="connsiteX1284" fmla="*/ 1922829 w 2701200"/>
              <a:gd name="connsiteY1284" fmla="*/ 548834 h 2701200"/>
              <a:gd name="connsiteX1285" fmla="*/ 1963020 w 2701200"/>
              <a:gd name="connsiteY1285" fmla="*/ 548834 h 2701200"/>
              <a:gd name="connsiteX1286" fmla="*/ 1963020 w 2701200"/>
              <a:gd name="connsiteY1286" fmla="*/ 508644 h 2701200"/>
              <a:gd name="connsiteX1287" fmla="*/ 1922829 w 2701200"/>
              <a:gd name="connsiteY1287" fmla="*/ 508644 h 2701200"/>
              <a:gd name="connsiteX1288" fmla="*/ 1922829 w 2701200"/>
              <a:gd name="connsiteY1288" fmla="*/ 622875 h 2701200"/>
              <a:gd name="connsiteX1289" fmla="*/ 1963020 w 2701200"/>
              <a:gd name="connsiteY1289" fmla="*/ 622875 h 2701200"/>
              <a:gd name="connsiteX1290" fmla="*/ 1963020 w 2701200"/>
              <a:gd name="connsiteY1290" fmla="*/ 582684 h 2701200"/>
              <a:gd name="connsiteX1291" fmla="*/ 1922829 w 2701200"/>
              <a:gd name="connsiteY1291" fmla="*/ 582684 h 2701200"/>
              <a:gd name="connsiteX1292" fmla="*/ 1922829 w 2701200"/>
              <a:gd name="connsiteY1292" fmla="*/ 696915 h 2701200"/>
              <a:gd name="connsiteX1293" fmla="*/ 1963020 w 2701200"/>
              <a:gd name="connsiteY1293" fmla="*/ 696915 h 2701200"/>
              <a:gd name="connsiteX1294" fmla="*/ 1963020 w 2701200"/>
              <a:gd name="connsiteY1294" fmla="*/ 656725 h 2701200"/>
              <a:gd name="connsiteX1295" fmla="*/ 1922829 w 2701200"/>
              <a:gd name="connsiteY1295" fmla="*/ 656725 h 2701200"/>
              <a:gd name="connsiteX1296" fmla="*/ 1922829 w 2701200"/>
              <a:gd name="connsiteY1296" fmla="*/ 770955 h 2701200"/>
              <a:gd name="connsiteX1297" fmla="*/ 1963020 w 2701200"/>
              <a:gd name="connsiteY1297" fmla="*/ 770955 h 2701200"/>
              <a:gd name="connsiteX1298" fmla="*/ 1963020 w 2701200"/>
              <a:gd name="connsiteY1298" fmla="*/ 730765 h 2701200"/>
              <a:gd name="connsiteX1299" fmla="*/ 1922829 w 2701200"/>
              <a:gd name="connsiteY1299" fmla="*/ 730765 h 2701200"/>
              <a:gd name="connsiteX1300" fmla="*/ 1922829 w 2701200"/>
              <a:gd name="connsiteY1300" fmla="*/ 844995 h 2701200"/>
              <a:gd name="connsiteX1301" fmla="*/ 1963020 w 2701200"/>
              <a:gd name="connsiteY1301" fmla="*/ 844995 h 2701200"/>
              <a:gd name="connsiteX1302" fmla="*/ 1963020 w 2701200"/>
              <a:gd name="connsiteY1302" fmla="*/ 804805 h 2701200"/>
              <a:gd name="connsiteX1303" fmla="*/ 1922829 w 2701200"/>
              <a:gd name="connsiteY1303" fmla="*/ 804805 h 2701200"/>
              <a:gd name="connsiteX1304" fmla="*/ 1922829 w 2701200"/>
              <a:gd name="connsiteY1304" fmla="*/ 919034 h 2701200"/>
              <a:gd name="connsiteX1305" fmla="*/ 1963020 w 2701200"/>
              <a:gd name="connsiteY1305" fmla="*/ 919034 h 2701200"/>
              <a:gd name="connsiteX1306" fmla="*/ 1963020 w 2701200"/>
              <a:gd name="connsiteY1306" fmla="*/ 878844 h 2701200"/>
              <a:gd name="connsiteX1307" fmla="*/ 1922829 w 2701200"/>
              <a:gd name="connsiteY1307" fmla="*/ 878844 h 2701200"/>
              <a:gd name="connsiteX1308" fmla="*/ 1922829 w 2701200"/>
              <a:gd name="connsiteY1308" fmla="*/ 993075 h 2701200"/>
              <a:gd name="connsiteX1309" fmla="*/ 1963020 w 2701200"/>
              <a:gd name="connsiteY1309" fmla="*/ 993075 h 2701200"/>
              <a:gd name="connsiteX1310" fmla="*/ 1963020 w 2701200"/>
              <a:gd name="connsiteY1310" fmla="*/ 952885 h 2701200"/>
              <a:gd name="connsiteX1311" fmla="*/ 1922829 w 2701200"/>
              <a:gd name="connsiteY1311" fmla="*/ 952885 h 2701200"/>
              <a:gd name="connsiteX1312" fmla="*/ 1922829 w 2701200"/>
              <a:gd name="connsiteY1312" fmla="*/ 1067115 h 2701200"/>
              <a:gd name="connsiteX1313" fmla="*/ 1963020 w 2701200"/>
              <a:gd name="connsiteY1313" fmla="*/ 1067115 h 2701200"/>
              <a:gd name="connsiteX1314" fmla="*/ 1963020 w 2701200"/>
              <a:gd name="connsiteY1314" fmla="*/ 1026925 h 2701200"/>
              <a:gd name="connsiteX1315" fmla="*/ 1922829 w 2701200"/>
              <a:gd name="connsiteY1315" fmla="*/ 1026925 h 2701200"/>
              <a:gd name="connsiteX1316" fmla="*/ 1922829 w 2701200"/>
              <a:gd name="connsiteY1316" fmla="*/ 1141156 h 2701200"/>
              <a:gd name="connsiteX1317" fmla="*/ 1963020 w 2701200"/>
              <a:gd name="connsiteY1317" fmla="*/ 1141156 h 2701200"/>
              <a:gd name="connsiteX1318" fmla="*/ 1963020 w 2701200"/>
              <a:gd name="connsiteY1318" fmla="*/ 1100966 h 2701200"/>
              <a:gd name="connsiteX1319" fmla="*/ 1922829 w 2701200"/>
              <a:gd name="connsiteY1319" fmla="*/ 1100966 h 2701200"/>
              <a:gd name="connsiteX1320" fmla="*/ 1922829 w 2701200"/>
              <a:gd name="connsiteY1320" fmla="*/ 1215196 h 2701200"/>
              <a:gd name="connsiteX1321" fmla="*/ 1963020 w 2701200"/>
              <a:gd name="connsiteY1321" fmla="*/ 1215196 h 2701200"/>
              <a:gd name="connsiteX1322" fmla="*/ 1963020 w 2701200"/>
              <a:gd name="connsiteY1322" fmla="*/ 1175006 h 2701200"/>
              <a:gd name="connsiteX1323" fmla="*/ 1922829 w 2701200"/>
              <a:gd name="connsiteY1323" fmla="*/ 1175006 h 2701200"/>
              <a:gd name="connsiteX1324" fmla="*/ 1922829 w 2701200"/>
              <a:gd name="connsiteY1324" fmla="*/ 1289236 h 2701200"/>
              <a:gd name="connsiteX1325" fmla="*/ 1963020 w 2701200"/>
              <a:gd name="connsiteY1325" fmla="*/ 1289236 h 2701200"/>
              <a:gd name="connsiteX1326" fmla="*/ 1963020 w 2701200"/>
              <a:gd name="connsiteY1326" fmla="*/ 1249047 h 2701200"/>
              <a:gd name="connsiteX1327" fmla="*/ 1922829 w 2701200"/>
              <a:gd name="connsiteY1327" fmla="*/ 1249047 h 2701200"/>
              <a:gd name="connsiteX1328" fmla="*/ 1922829 w 2701200"/>
              <a:gd name="connsiteY1328" fmla="*/ 1363275 h 2701200"/>
              <a:gd name="connsiteX1329" fmla="*/ 1963020 w 2701200"/>
              <a:gd name="connsiteY1329" fmla="*/ 1363275 h 2701200"/>
              <a:gd name="connsiteX1330" fmla="*/ 1963020 w 2701200"/>
              <a:gd name="connsiteY1330" fmla="*/ 1323086 h 2701200"/>
              <a:gd name="connsiteX1331" fmla="*/ 1922829 w 2701200"/>
              <a:gd name="connsiteY1331" fmla="*/ 1323086 h 2701200"/>
              <a:gd name="connsiteX1332" fmla="*/ 1922829 w 2701200"/>
              <a:gd name="connsiteY1332" fmla="*/ 1437316 h 2701200"/>
              <a:gd name="connsiteX1333" fmla="*/ 1963020 w 2701200"/>
              <a:gd name="connsiteY1333" fmla="*/ 1437316 h 2701200"/>
              <a:gd name="connsiteX1334" fmla="*/ 1963020 w 2701200"/>
              <a:gd name="connsiteY1334" fmla="*/ 1397126 h 2701200"/>
              <a:gd name="connsiteX1335" fmla="*/ 1922829 w 2701200"/>
              <a:gd name="connsiteY1335" fmla="*/ 1397126 h 2701200"/>
              <a:gd name="connsiteX1336" fmla="*/ 1922829 w 2701200"/>
              <a:gd name="connsiteY1336" fmla="*/ 1511356 h 2701200"/>
              <a:gd name="connsiteX1337" fmla="*/ 1963020 w 2701200"/>
              <a:gd name="connsiteY1337" fmla="*/ 1511356 h 2701200"/>
              <a:gd name="connsiteX1338" fmla="*/ 1963020 w 2701200"/>
              <a:gd name="connsiteY1338" fmla="*/ 1471166 h 2701200"/>
              <a:gd name="connsiteX1339" fmla="*/ 1922829 w 2701200"/>
              <a:gd name="connsiteY1339" fmla="*/ 1471166 h 2701200"/>
              <a:gd name="connsiteX1340" fmla="*/ 1922829 w 2701200"/>
              <a:gd name="connsiteY1340" fmla="*/ 1585396 h 2701200"/>
              <a:gd name="connsiteX1341" fmla="*/ 1963020 w 2701200"/>
              <a:gd name="connsiteY1341" fmla="*/ 1585396 h 2701200"/>
              <a:gd name="connsiteX1342" fmla="*/ 1963020 w 2701200"/>
              <a:gd name="connsiteY1342" fmla="*/ 1545206 h 2701200"/>
              <a:gd name="connsiteX1343" fmla="*/ 1922829 w 2701200"/>
              <a:gd name="connsiteY1343" fmla="*/ 1545206 h 2701200"/>
              <a:gd name="connsiteX1344" fmla="*/ 1922829 w 2701200"/>
              <a:gd name="connsiteY1344" fmla="*/ 1659436 h 2701200"/>
              <a:gd name="connsiteX1345" fmla="*/ 1963020 w 2701200"/>
              <a:gd name="connsiteY1345" fmla="*/ 1659436 h 2701200"/>
              <a:gd name="connsiteX1346" fmla="*/ 1963020 w 2701200"/>
              <a:gd name="connsiteY1346" fmla="*/ 1619246 h 2701200"/>
              <a:gd name="connsiteX1347" fmla="*/ 1922829 w 2701200"/>
              <a:gd name="connsiteY1347" fmla="*/ 1619246 h 2701200"/>
              <a:gd name="connsiteX1348" fmla="*/ 1922829 w 2701200"/>
              <a:gd name="connsiteY1348" fmla="*/ 1733477 h 2701200"/>
              <a:gd name="connsiteX1349" fmla="*/ 1963020 w 2701200"/>
              <a:gd name="connsiteY1349" fmla="*/ 1733477 h 2701200"/>
              <a:gd name="connsiteX1350" fmla="*/ 1963020 w 2701200"/>
              <a:gd name="connsiteY1350" fmla="*/ 1693286 h 2701200"/>
              <a:gd name="connsiteX1351" fmla="*/ 1922829 w 2701200"/>
              <a:gd name="connsiteY1351" fmla="*/ 1693286 h 2701200"/>
              <a:gd name="connsiteX1352" fmla="*/ 1922829 w 2701200"/>
              <a:gd name="connsiteY1352" fmla="*/ 1807517 h 2701200"/>
              <a:gd name="connsiteX1353" fmla="*/ 1963020 w 2701200"/>
              <a:gd name="connsiteY1353" fmla="*/ 1807517 h 2701200"/>
              <a:gd name="connsiteX1354" fmla="*/ 1963020 w 2701200"/>
              <a:gd name="connsiteY1354" fmla="*/ 1767327 h 2701200"/>
              <a:gd name="connsiteX1355" fmla="*/ 1922829 w 2701200"/>
              <a:gd name="connsiteY1355" fmla="*/ 1767327 h 2701200"/>
              <a:gd name="connsiteX1356" fmla="*/ 1922829 w 2701200"/>
              <a:gd name="connsiteY1356" fmla="*/ 1881557 h 2701200"/>
              <a:gd name="connsiteX1357" fmla="*/ 1963020 w 2701200"/>
              <a:gd name="connsiteY1357" fmla="*/ 1881557 h 2701200"/>
              <a:gd name="connsiteX1358" fmla="*/ 1963020 w 2701200"/>
              <a:gd name="connsiteY1358" fmla="*/ 1841367 h 2701200"/>
              <a:gd name="connsiteX1359" fmla="*/ 1922829 w 2701200"/>
              <a:gd name="connsiteY1359" fmla="*/ 1841367 h 2701200"/>
              <a:gd name="connsiteX1360" fmla="*/ 1922829 w 2701200"/>
              <a:gd name="connsiteY1360" fmla="*/ 1955597 h 2701200"/>
              <a:gd name="connsiteX1361" fmla="*/ 1963020 w 2701200"/>
              <a:gd name="connsiteY1361" fmla="*/ 1955597 h 2701200"/>
              <a:gd name="connsiteX1362" fmla="*/ 1963020 w 2701200"/>
              <a:gd name="connsiteY1362" fmla="*/ 1915407 h 2701200"/>
              <a:gd name="connsiteX1363" fmla="*/ 1922829 w 2701200"/>
              <a:gd name="connsiteY1363" fmla="*/ 1915407 h 2701200"/>
              <a:gd name="connsiteX1364" fmla="*/ 1922829 w 2701200"/>
              <a:gd name="connsiteY1364" fmla="*/ 2029637 h 2701200"/>
              <a:gd name="connsiteX1365" fmla="*/ 1963020 w 2701200"/>
              <a:gd name="connsiteY1365" fmla="*/ 2029637 h 2701200"/>
              <a:gd name="connsiteX1366" fmla="*/ 1963020 w 2701200"/>
              <a:gd name="connsiteY1366" fmla="*/ 1989447 h 2701200"/>
              <a:gd name="connsiteX1367" fmla="*/ 1922829 w 2701200"/>
              <a:gd name="connsiteY1367" fmla="*/ 1989447 h 2701200"/>
              <a:gd name="connsiteX1368" fmla="*/ 1922829 w 2701200"/>
              <a:gd name="connsiteY1368" fmla="*/ 2103678 h 2701200"/>
              <a:gd name="connsiteX1369" fmla="*/ 1963020 w 2701200"/>
              <a:gd name="connsiteY1369" fmla="*/ 2103678 h 2701200"/>
              <a:gd name="connsiteX1370" fmla="*/ 1963020 w 2701200"/>
              <a:gd name="connsiteY1370" fmla="*/ 2063488 h 2701200"/>
              <a:gd name="connsiteX1371" fmla="*/ 1922829 w 2701200"/>
              <a:gd name="connsiteY1371" fmla="*/ 2063488 h 2701200"/>
              <a:gd name="connsiteX1372" fmla="*/ 1922829 w 2701200"/>
              <a:gd name="connsiteY1372" fmla="*/ 2177718 h 2701200"/>
              <a:gd name="connsiteX1373" fmla="*/ 1963020 w 2701200"/>
              <a:gd name="connsiteY1373" fmla="*/ 2177718 h 2701200"/>
              <a:gd name="connsiteX1374" fmla="*/ 1963020 w 2701200"/>
              <a:gd name="connsiteY1374" fmla="*/ 2137528 h 2701200"/>
              <a:gd name="connsiteX1375" fmla="*/ 1922829 w 2701200"/>
              <a:gd name="connsiteY1375" fmla="*/ 2137528 h 2701200"/>
              <a:gd name="connsiteX1376" fmla="*/ 1922829 w 2701200"/>
              <a:gd name="connsiteY1376" fmla="*/ 2251758 h 2701200"/>
              <a:gd name="connsiteX1377" fmla="*/ 1963020 w 2701200"/>
              <a:gd name="connsiteY1377" fmla="*/ 2251758 h 2701200"/>
              <a:gd name="connsiteX1378" fmla="*/ 1963020 w 2701200"/>
              <a:gd name="connsiteY1378" fmla="*/ 2211568 h 2701200"/>
              <a:gd name="connsiteX1379" fmla="*/ 1922829 w 2701200"/>
              <a:gd name="connsiteY1379" fmla="*/ 2211568 h 2701200"/>
              <a:gd name="connsiteX1380" fmla="*/ 1922829 w 2701200"/>
              <a:gd name="connsiteY1380" fmla="*/ 2325798 h 2701200"/>
              <a:gd name="connsiteX1381" fmla="*/ 1963020 w 2701200"/>
              <a:gd name="connsiteY1381" fmla="*/ 2325798 h 2701200"/>
              <a:gd name="connsiteX1382" fmla="*/ 1963020 w 2701200"/>
              <a:gd name="connsiteY1382" fmla="*/ 2285608 h 2701200"/>
              <a:gd name="connsiteX1383" fmla="*/ 1922829 w 2701200"/>
              <a:gd name="connsiteY1383" fmla="*/ 2285608 h 2701200"/>
              <a:gd name="connsiteX1384" fmla="*/ 1922829 w 2701200"/>
              <a:gd name="connsiteY1384" fmla="*/ 2399838 h 2701200"/>
              <a:gd name="connsiteX1385" fmla="*/ 1963020 w 2701200"/>
              <a:gd name="connsiteY1385" fmla="*/ 2399838 h 2701200"/>
              <a:gd name="connsiteX1386" fmla="*/ 1963020 w 2701200"/>
              <a:gd name="connsiteY1386" fmla="*/ 2359648 h 2701200"/>
              <a:gd name="connsiteX1387" fmla="*/ 1922829 w 2701200"/>
              <a:gd name="connsiteY1387" fmla="*/ 2359648 h 2701200"/>
              <a:gd name="connsiteX1388" fmla="*/ 1922829 w 2701200"/>
              <a:gd name="connsiteY1388" fmla="*/ 2473879 h 2701200"/>
              <a:gd name="connsiteX1389" fmla="*/ 1963020 w 2701200"/>
              <a:gd name="connsiteY1389" fmla="*/ 2473879 h 2701200"/>
              <a:gd name="connsiteX1390" fmla="*/ 1963020 w 2701200"/>
              <a:gd name="connsiteY1390" fmla="*/ 2433689 h 2701200"/>
              <a:gd name="connsiteX1391" fmla="*/ 1922829 w 2701200"/>
              <a:gd name="connsiteY1391" fmla="*/ 2433689 h 2701200"/>
              <a:gd name="connsiteX1392" fmla="*/ 1922829 w 2701200"/>
              <a:gd name="connsiteY1392" fmla="*/ 2547919 h 2701200"/>
              <a:gd name="connsiteX1393" fmla="*/ 1963019 w 2701200"/>
              <a:gd name="connsiteY1393" fmla="*/ 2547919 h 2701200"/>
              <a:gd name="connsiteX1394" fmla="*/ 1963019 w 2701200"/>
              <a:gd name="connsiteY1394" fmla="*/ 2507729 h 2701200"/>
              <a:gd name="connsiteX1395" fmla="*/ 1922829 w 2701200"/>
              <a:gd name="connsiteY1395" fmla="*/ 2507729 h 2701200"/>
              <a:gd name="connsiteX1396" fmla="*/ 1922829 w 2701200"/>
              <a:gd name="connsiteY1396" fmla="*/ 2621965 h 2701200"/>
              <a:gd name="connsiteX1397" fmla="*/ 1963019 w 2701200"/>
              <a:gd name="connsiteY1397" fmla="*/ 2621965 h 2701200"/>
              <a:gd name="connsiteX1398" fmla="*/ 1963019 w 2701200"/>
              <a:gd name="connsiteY1398" fmla="*/ 2581769 h 2701200"/>
              <a:gd name="connsiteX1399" fmla="*/ 1922829 w 2701200"/>
              <a:gd name="connsiteY1399" fmla="*/ 2581769 h 2701200"/>
              <a:gd name="connsiteX1400" fmla="*/ 1848789 w 2701200"/>
              <a:gd name="connsiteY1400" fmla="*/ 104593 h 2701200"/>
              <a:gd name="connsiteX1401" fmla="*/ 1888979 w 2701200"/>
              <a:gd name="connsiteY1401" fmla="*/ 104593 h 2701200"/>
              <a:gd name="connsiteX1402" fmla="*/ 1888979 w 2701200"/>
              <a:gd name="connsiteY1402" fmla="*/ 64403 h 2701200"/>
              <a:gd name="connsiteX1403" fmla="*/ 1848789 w 2701200"/>
              <a:gd name="connsiteY1403" fmla="*/ 64403 h 2701200"/>
              <a:gd name="connsiteX1404" fmla="*/ 1848789 w 2701200"/>
              <a:gd name="connsiteY1404" fmla="*/ 178634 h 2701200"/>
              <a:gd name="connsiteX1405" fmla="*/ 1888979 w 2701200"/>
              <a:gd name="connsiteY1405" fmla="*/ 178634 h 2701200"/>
              <a:gd name="connsiteX1406" fmla="*/ 1888979 w 2701200"/>
              <a:gd name="connsiteY1406" fmla="*/ 138443 h 2701200"/>
              <a:gd name="connsiteX1407" fmla="*/ 1848789 w 2701200"/>
              <a:gd name="connsiteY1407" fmla="*/ 138443 h 2701200"/>
              <a:gd name="connsiteX1408" fmla="*/ 1848789 w 2701200"/>
              <a:gd name="connsiteY1408" fmla="*/ 252674 h 2701200"/>
              <a:gd name="connsiteX1409" fmla="*/ 1888979 w 2701200"/>
              <a:gd name="connsiteY1409" fmla="*/ 252674 h 2701200"/>
              <a:gd name="connsiteX1410" fmla="*/ 1888979 w 2701200"/>
              <a:gd name="connsiteY1410" fmla="*/ 212483 h 2701200"/>
              <a:gd name="connsiteX1411" fmla="*/ 1848789 w 2701200"/>
              <a:gd name="connsiteY1411" fmla="*/ 212483 h 2701200"/>
              <a:gd name="connsiteX1412" fmla="*/ 1848789 w 2701200"/>
              <a:gd name="connsiteY1412" fmla="*/ 326714 h 2701200"/>
              <a:gd name="connsiteX1413" fmla="*/ 1888979 w 2701200"/>
              <a:gd name="connsiteY1413" fmla="*/ 326714 h 2701200"/>
              <a:gd name="connsiteX1414" fmla="*/ 1888979 w 2701200"/>
              <a:gd name="connsiteY1414" fmla="*/ 286523 h 2701200"/>
              <a:gd name="connsiteX1415" fmla="*/ 1848789 w 2701200"/>
              <a:gd name="connsiteY1415" fmla="*/ 286523 h 2701200"/>
              <a:gd name="connsiteX1416" fmla="*/ 1848789 w 2701200"/>
              <a:gd name="connsiteY1416" fmla="*/ 400753 h 2701200"/>
              <a:gd name="connsiteX1417" fmla="*/ 1888979 w 2701200"/>
              <a:gd name="connsiteY1417" fmla="*/ 400753 h 2701200"/>
              <a:gd name="connsiteX1418" fmla="*/ 1888979 w 2701200"/>
              <a:gd name="connsiteY1418" fmla="*/ 360564 h 2701200"/>
              <a:gd name="connsiteX1419" fmla="*/ 1848789 w 2701200"/>
              <a:gd name="connsiteY1419" fmla="*/ 360564 h 2701200"/>
              <a:gd name="connsiteX1420" fmla="*/ 1848789 w 2701200"/>
              <a:gd name="connsiteY1420" fmla="*/ 474794 h 2701200"/>
              <a:gd name="connsiteX1421" fmla="*/ 1888979 w 2701200"/>
              <a:gd name="connsiteY1421" fmla="*/ 474794 h 2701200"/>
              <a:gd name="connsiteX1422" fmla="*/ 1888979 w 2701200"/>
              <a:gd name="connsiteY1422" fmla="*/ 434604 h 2701200"/>
              <a:gd name="connsiteX1423" fmla="*/ 1848789 w 2701200"/>
              <a:gd name="connsiteY1423" fmla="*/ 434604 h 2701200"/>
              <a:gd name="connsiteX1424" fmla="*/ 1848789 w 2701200"/>
              <a:gd name="connsiteY1424" fmla="*/ 548834 h 2701200"/>
              <a:gd name="connsiteX1425" fmla="*/ 1888979 w 2701200"/>
              <a:gd name="connsiteY1425" fmla="*/ 548834 h 2701200"/>
              <a:gd name="connsiteX1426" fmla="*/ 1888979 w 2701200"/>
              <a:gd name="connsiteY1426" fmla="*/ 508644 h 2701200"/>
              <a:gd name="connsiteX1427" fmla="*/ 1848789 w 2701200"/>
              <a:gd name="connsiteY1427" fmla="*/ 508644 h 2701200"/>
              <a:gd name="connsiteX1428" fmla="*/ 1848789 w 2701200"/>
              <a:gd name="connsiteY1428" fmla="*/ 622875 h 2701200"/>
              <a:gd name="connsiteX1429" fmla="*/ 1888979 w 2701200"/>
              <a:gd name="connsiteY1429" fmla="*/ 622875 h 2701200"/>
              <a:gd name="connsiteX1430" fmla="*/ 1888979 w 2701200"/>
              <a:gd name="connsiteY1430" fmla="*/ 582684 h 2701200"/>
              <a:gd name="connsiteX1431" fmla="*/ 1848789 w 2701200"/>
              <a:gd name="connsiteY1431" fmla="*/ 582684 h 2701200"/>
              <a:gd name="connsiteX1432" fmla="*/ 1848789 w 2701200"/>
              <a:gd name="connsiteY1432" fmla="*/ 696915 h 2701200"/>
              <a:gd name="connsiteX1433" fmla="*/ 1888979 w 2701200"/>
              <a:gd name="connsiteY1433" fmla="*/ 696915 h 2701200"/>
              <a:gd name="connsiteX1434" fmla="*/ 1888979 w 2701200"/>
              <a:gd name="connsiteY1434" fmla="*/ 656725 h 2701200"/>
              <a:gd name="connsiteX1435" fmla="*/ 1848789 w 2701200"/>
              <a:gd name="connsiteY1435" fmla="*/ 656725 h 2701200"/>
              <a:gd name="connsiteX1436" fmla="*/ 1848789 w 2701200"/>
              <a:gd name="connsiteY1436" fmla="*/ 770955 h 2701200"/>
              <a:gd name="connsiteX1437" fmla="*/ 1888979 w 2701200"/>
              <a:gd name="connsiteY1437" fmla="*/ 770955 h 2701200"/>
              <a:gd name="connsiteX1438" fmla="*/ 1888979 w 2701200"/>
              <a:gd name="connsiteY1438" fmla="*/ 730765 h 2701200"/>
              <a:gd name="connsiteX1439" fmla="*/ 1848789 w 2701200"/>
              <a:gd name="connsiteY1439" fmla="*/ 730765 h 2701200"/>
              <a:gd name="connsiteX1440" fmla="*/ 1848789 w 2701200"/>
              <a:gd name="connsiteY1440" fmla="*/ 844995 h 2701200"/>
              <a:gd name="connsiteX1441" fmla="*/ 1888979 w 2701200"/>
              <a:gd name="connsiteY1441" fmla="*/ 844995 h 2701200"/>
              <a:gd name="connsiteX1442" fmla="*/ 1888979 w 2701200"/>
              <a:gd name="connsiteY1442" fmla="*/ 804805 h 2701200"/>
              <a:gd name="connsiteX1443" fmla="*/ 1848789 w 2701200"/>
              <a:gd name="connsiteY1443" fmla="*/ 804805 h 2701200"/>
              <a:gd name="connsiteX1444" fmla="*/ 1848789 w 2701200"/>
              <a:gd name="connsiteY1444" fmla="*/ 919034 h 2701200"/>
              <a:gd name="connsiteX1445" fmla="*/ 1888979 w 2701200"/>
              <a:gd name="connsiteY1445" fmla="*/ 919034 h 2701200"/>
              <a:gd name="connsiteX1446" fmla="*/ 1888979 w 2701200"/>
              <a:gd name="connsiteY1446" fmla="*/ 878844 h 2701200"/>
              <a:gd name="connsiteX1447" fmla="*/ 1848789 w 2701200"/>
              <a:gd name="connsiteY1447" fmla="*/ 878844 h 2701200"/>
              <a:gd name="connsiteX1448" fmla="*/ 1848789 w 2701200"/>
              <a:gd name="connsiteY1448" fmla="*/ 993075 h 2701200"/>
              <a:gd name="connsiteX1449" fmla="*/ 1888979 w 2701200"/>
              <a:gd name="connsiteY1449" fmla="*/ 993075 h 2701200"/>
              <a:gd name="connsiteX1450" fmla="*/ 1888979 w 2701200"/>
              <a:gd name="connsiteY1450" fmla="*/ 952885 h 2701200"/>
              <a:gd name="connsiteX1451" fmla="*/ 1848789 w 2701200"/>
              <a:gd name="connsiteY1451" fmla="*/ 952885 h 2701200"/>
              <a:gd name="connsiteX1452" fmla="*/ 1848789 w 2701200"/>
              <a:gd name="connsiteY1452" fmla="*/ 1067115 h 2701200"/>
              <a:gd name="connsiteX1453" fmla="*/ 1888979 w 2701200"/>
              <a:gd name="connsiteY1453" fmla="*/ 1067115 h 2701200"/>
              <a:gd name="connsiteX1454" fmla="*/ 1888979 w 2701200"/>
              <a:gd name="connsiteY1454" fmla="*/ 1026925 h 2701200"/>
              <a:gd name="connsiteX1455" fmla="*/ 1848789 w 2701200"/>
              <a:gd name="connsiteY1455" fmla="*/ 1026925 h 2701200"/>
              <a:gd name="connsiteX1456" fmla="*/ 1848789 w 2701200"/>
              <a:gd name="connsiteY1456" fmla="*/ 1141156 h 2701200"/>
              <a:gd name="connsiteX1457" fmla="*/ 1888979 w 2701200"/>
              <a:gd name="connsiteY1457" fmla="*/ 1141156 h 2701200"/>
              <a:gd name="connsiteX1458" fmla="*/ 1888979 w 2701200"/>
              <a:gd name="connsiteY1458" fmla="*/ 1100966 h 2701200"/>
              <a:gd name="connsiteX1459" fmla="*/ 1848789 w 2701200"/>
              <a:gd name="connsiteY1459" fmla="*/ 1100966 h 2701200"/>
              <a:gd name="connsiteX1460" fmla="*/ 1848789 w 2701200"/>
              <a:gd name="connsiteY1460" fmla="*/ 1215196 h 2701200"/>
              <a:gd name="connsiteX1461" fmla="*/ 1888979 w 2701200"/>
              <a:gd name="connsiteY1461" fmla="*/ 1215196 h 2701200"/>
              <a:gd name="connsiteX1462" fmla="*/ 1888979 w 2701200"/>
              <a:gd name="connsiteY1462" fmla="*/ 1175006 h 2701200"/>
              <a:gd name="connsiteX1463" fmla="*/ 1848789 w 2701200"/>
              <a:gd name="connsiteY1463" fmla="*/ 1175006 h 2701200"/>
              <a:gd name="connsiteX1464" fmla="*/ 1848789 w 2701200"/>
              <a:gd name="connsiteY1464" fmla="*/ 1289236 h 2701200"/>
              <a:gd name="connsiteX1465" fmla="*/ 1888979 w 2701200"/>
              <a:gd name="connsiteY1465" fmla="*/ 1289236 h 2701200"/>
              <a:gd name="connsiteX1466" fmla="*/ 1888979 w 2701200"/>
              <a:gd name="connsiteY1466" fmla="*/ 1249047 h 2701200"/>
              <a:gd name="connsiteX1467" fmla="*/ 1848789 w 2701200"/>
              <a:gd name="connsiteY1467" fmla="*/ 1249047 h 2701200"/>
              <a:gd name="connsiteX1468" fmla="*/ 1848789 w 2701200"/>
              <a:gd name="connsiteY1468" fmla="*/ 1363275 h 2701200"/>
              <a:gd name="connsiteX1469" fmla="*/ 1888979 w 2701200"/>
              <a:gd name="connsiteY1469" fmla="*/ 1363275 h 2701200"/>
              <a:gd name="connsiteX1470" fmla="*/ 1888979 w 2701200"/>
              <a:gd name="connsiteY1470" fmla="*/ 1323086 h 2701200"/>
              <a:gd name="connsiteX1471" fmla="*/ 1848789 w 2701200"/>
              <a:gd name="connsiteY1471" fmla="*/ 1323086 h 2701200"/>
              <a:gd name="connsiteX1472" fmla="*/ 1848789 w 2701200"/>
              <a:gd name="connsiteY1472" fmla="*/ 1437316 h 2701200"/>
              <a:gd name="connsiteX1473" fmla="*/ 1888979 w 2701200"/>
              <a:gd name="connsiteY1473" fmla="*/ 1437316 h 2701200"/>
              <a:gd name="connsiteX1474" fmla="*/ 1888979 w 2701200"/>
              <a:gd name="connsiteY1474" fmla="*/ 1397126 h 2701200"/>
              <a:gd name="connsiteX1475" fmla="*/ 1848789 w 2701200"/>
              <a:gd name="connsiteY1475" fmla="*/ 1397126 h 2701200"/>
              <a:gd name="connsiteX1476" fmla="*/ 1848789 w 2701200"/>
              <a:gd name="connsiteY1476" fmla="*/ 1511356 h 2701200"/>
              <a:gd name="connsiteX1477" fmla="*/ 1888979 w 2701200"/>
              <a:gd name="connsiteY1477" fmla="*/ 1511356 h 2701200"/>
              <a:gd name="connsiteX1478" fmla="*/ 1888979 w 2701200"/>
              <a:gd name="connsiteY1478" fmla="*/ 1471166 h 2701200"/>
              <a:gd name="connsiteX1479" fmla="*/ 1848789 w 2701200"/>
              <a:gd name="connsiteY1479" fmla="*/ 1471166 h 2701200"/>
              <a:gd name="connsiteX1480" fmla="*/ 1848789 w 2701200"/>
              <a:gd name="connsiteY1480" fmla="*/ 1585396 h 2701200"/>
              <a:gd name="connsiteX1481" fmla="*/ 1888979 w 2701200"/>
              <a:gd name="connsiteY1481" fmla="*/ 1585396 h 2701200"/>
              <a:gd name="connsiteX1482" fmla="*/ 1888979 w 2701200"/>
              <a:gd name="connsiteY1482" fmla="*/ 1545206 h 2701200"/>
              <a:gd name="connsiteX1483" fmla="*/ 1848789 w 2701200"/>
              <a:gd name="connsiteY1483" fmla="*/ 1545206 h 2701200"/>
              <a:gd name="connsiteX1484" fmla="*/ 1848789 w 2701200"/>
              <a:gd name="connsiteY1484" fmla="*/ 1659436 h 2701200"/>
              <a:gd name="connsiteX1485" fmla="*/ 1888979 w 2701200"/>
              <a:gd name="connsiteY1485" fmla="*/ 1659436 h 2701200"/>
              <a:gd name="connsiteX1486" fmla="*/ 1888979 w 2701200"/>
              <a:gd name="connsiteY1486" fmla="*/ 1619246 h 2701200"/>
              <a:gd name="connsiteX1487" fmla="*/ 1848789 w 2701200"/>
              <a:gd name="connsiteY1487" fmla="*/ 1619246 h 2701200"/>
              <a:gd name="connsiteX1488" fmla="*/ 1848789 w 2701200"/>
              <a:gd name="connsiteY1488" fmla="*/ 1733477 h 2701200"/>
              <a:gd name="connsiteX1489" fmla="*/ 1888979 w 2701200"/>
              <a:gd name="connsiteY1489" fmla="*/ 1733477 h 2701200"/>
              <a:gd name="connsiteX1490" fmla="*/ 1888979 w 2701200"/>
              <a:gd name="connsiteY1490" fmla="*/ 1693286 h 2701200"/>
              <a:gd name="connsiteX1491" fmla="*/ 1848789 w 2701200"/>
              <a:gd name="connsiteY1491" fmla="*/ 1693286 h 2701200"/>
              <a:gd name="connsiteX1492" fmla="*/ 1848789 w 2701200"/>
              <a:gd name="connsiteY1492" fmla="*/ 1807517 h 2701200"/>
              <a:gd name="connsiteX1493" fmla="*/ 1888979 w 2701200"/>
              <a:gd name="connsiteY1493" fmla="*/ 1807517 h 2701200"/>
              <a:gd name="connsiteX1494" fmla="*/ 1888979 w 2701200"/>
              <a:gd name="connsiteY1494" fmla="*/ 1767327 h 2701200"/>
              <a:gd name="connsiteX1495" fmla="*/ 1848789 w 2701200"/>
              <a:gd name="connsiteY1495" fmla="*/ 1767327 h 2701200"/>
              <a:gd name="connsiteX1496" fmla="*/ 1848789 w 2701200"/>
              <a:gd name="connsiteY1496" fmla="*/ 1881557 h 2701200"/>
              <a:gd name="connsiteX1497" fmla="*/ 1888979 w 2701200"/>
              <a:gd name="connsiteY1497" fmla="*/ 1881557 h 2701200"/>
              <a:gd name="connsiteX1498" fmla="*/ 1888979 w 2701200"/>
              <a:gd name="connsiteY1498" fmla="*/ 1841367 h 2701200"/>
              <a:gd name="connsiteX1499" fmla="*/ 1848789 w 2701200"/>
              <a:gd name="connsiteY1499" fmla="*/ 1841367 h 2701200"/>
              <a:gd name="connsiteX1500" fmla="*/ 1848789 w 2701200"/>
              <a:gd name="connsiteY1500" fmla="*/ 1955597 h 2701200"/>
              <a:gd name="connsiteX1501" fmla="*/ 1888979 w 2701200"/>
              <a:gd name="connsiteY1501" fmla="*/ 1955597 h 2701200"/>
              <a:gd name="connsiteX1502" fmla="*/ 1888979 w 2701200"/>
              <a:gd name="connsiteY1502" fmla="*/ 1915407 h 2701200"/>
              <a:gd name="connsiteX1503" fmla="*/ 1848789 w 2701200"/>
              <a:gd name="connsiteY1503" fmla="*/ 1915407 h 2701200"/>
              <a:gd name="connsiteX1504" fmla="*/ 1848789 w 2701200"/>
              <a:gd name="connsiteY1504" fmla="*/ 2029637 h 2701200"/>
              <a:gd name="connsiteX1505" fmla="*/ 1888979 w 2701200"/>
              <a:gd name="connsiteY1505" fmla="*/ 2029637 h 2701200"/>
              <a:gd name="connsiteX1506" fmla="*/ 1888979 w 2701200"/>
              <a:gd name="connsiteY1506" fmla="*/ 1989447 h 2701200"/>
              <a:gd name="connsiteX1507" fmla="*/ 1848789 w 2701200"/>
              <a:gd name="connsiteY1507" fmla="*/ 1989447 h 2701200"/>
              <a:gd name="connsiteX1508" fmla="*/ 1848789 w 2701200"/>
              <a:gd name="connsiteY1508" fmla="*/ 2103678 h 2701200"/>
              <a:gd name="connsiteX1509" fmla="*/ 1888979 w 2701200"/>
              <a:gd name="connsiteY1509" fmla="*/ 2103678 h 2701200"/>
              <a:gd name="connsiteX1510" fmla="*/ 1888979 w 2701200"/>
              <a:gd name="connsiteY1510" fmla="*/ 2063488 h 2701200"/>
              <a:gd name="connsiteX1511" fmla="*/ 1848789 w 2701200"/>
              <a:gd name="connsiteY1511" fmla="*/ 2063488 h 2701200"/>
              <a:gd name="connsiteX1512" fmla="*/ 1848789 w 2701200"/>
              <a:gd name="connsiteY1512" fmla="*/ 2177718 h 2701200"/>
              <a:gd name="connsiteX1513" fmla="*/ 1888979 w 2701200"/>
              <a:gd name="connsiteY1513" fmla="*/ 2177718 h 2701200"/>
              <a:gd name="connsiteX1514" fmla="*/ 1888979 w 2701200"/>
              <a:gd name="connsiteY1514" fmla="*/ 2137528 h 2701200"/>
              <a:gd name="connsiteX1515" fmla="*/ 1848789 w 2701200"/>
              <a:gd name="connsiteY1515" fmla="*/ 2137528 h 2701200"/>
              <a:gd name="connsiteX1516" fmla="*/ 1848789 w 2701200"/>
              <a:gd name="connsiteY1516" fmla="*/ 2251758 h 2701200"/>
              <a:gd name="connsiteX1517" fmla="*/ 1888979 w 2701200"/>
              <a:gd name="connsiteY1517" fmla="*/ 2251758 h 2701200"/>
              <a:gd name="connsiteX1518" fmla="*/ 1888979 w 2701200"/>
              <a:gd name="connsiteY1518" fmla="*/ 2211568 h 2701200"/>
              <a:gd name="connsiteX1519" fmla="*/ 1848789 w 2701200"/>
              <a:gd name="connsiteY1519" fmla="*/ 2211568 h 2701200"/>
              <a:gd name="connsiteX1520" fmla="*/ 1848789 w 2701200"/>
              <a:gd name="connsiteY1520" fmla="*/ 2325798 h 2701200"/>
              <a:gd name="connsiteX1521" fmla="*/ 1888979 w 2701200"/>
              <a:gd name="connsiteY1521" fmla="*/ 2325798 h 2701200"/>
              <a:gd name="connsiteX1522" fmla="*/ 1888979 w 2701200"/>
              <a:gd name="connsiteY1522" fmla="*/ 2285608 h 2701200"/>
              <a:gd name="connsiteX1523" fmla="*/ 1848789 w 2701200"/>
              <a:gd name="connsiteY1523" fmla="*/ 2285608 h 2701200"/>
              <a:gd name="connsiteX1524" fmla="*/ 1848789 w 2701200"/>
              <a:gd name="connsiteY1524" fmla="*/ 2399838 h 2701200"/>
              <a:gd name="connsiteX1525" fmla="*/ 1888979 w 2701200"/>
              <a:gd name="connsiteY1525" fmla="*/ 2399838 h 2701200"/>
              <a:gd name="connsiteX1526" fmla="*/ 1888979 w 2701200"/>
              <a:gd name="connsiteY1526" fmla="*/ 2359648 h 2701200"/>
              <a:gd name="connsiteX1527" fmla="*/ 1848789 w 2701200"/>
              <a:gd name="connsiteY1527" fmla="*/ 2359648 h 2701200"/>
              <a:gd name="connsiteX1528" fmla="*/ 1848789 w 2701200"/>
              <a:gd name="connsiteY1528" fmla="*/ 2473879 h 2701200"/>
              <a:gd name="connsiteX1529" fmla="*/ 1888979 w 2701200"/>
              <a:gd name="connsiteY1529" fmla="*/ 2473879 h 2701200"/>
              <a:gd name="connsiteX1530" fmla="*/ 1888979 w 2701200"/>
              <a:gd name="connsiteY1530" fmla="*/ 2433689 h 2701200"/>
              <a:gd name="connsiteX1531" fmla="*/ 1848789 w 2701200"/>
              <a:gd name="connsiteY1531" fmla="*/ 2433689 h 2701200"/>
              <a:gd name="connsiteX1532" fmla="*/ 1848789 w 2701200"/>
              <a:gd name="connsiteY1532" fmla="*/ 2547919 h 2701200"/>
              <a:gd name="connsiteX1533" fmla="*/ 1888979 w 2701200"/>
              <a:gd name="connsiteY1533" fmla="*/ 2547919 h 2701200"/>
              <a:gd name="connsiteX1534" fmla="*/ 1888979 w 2701200"/>
              <a:gd name="connsiteY1534" fmla="*/ 2507729 h 2701200"/>
              <a:gd name="connsiteX1535" fmla="*/ 1848789 w 2701200"/>
              <a:gd name="connsiteY1535" fmla="*/ 2507729 h 2701200"/>
              <a:gd name="connsiteX1536" fmla="*/ 1848789 w 2701200"/>
              <a:gd name="connsiteY1536" fmla="*/ 2621965 h 2701200"/>
              <a:gd name="connsiteX1537" fmla="*/ 1888979 w 2701200"/>
              <a:gd name="connsiteY1537" fmla="*/ 2621965 h 2701200"/>
              <a:gd name="connsiteX1538" fmla="*/ 1888979 w 2701200"/>
              <a:gd name="connsiteY1538" fmla="*/ 2581769 h 2701200"/>
              <a:gd name="connsiteX1539" fmla="*/ 1848789 w 2701200"/>
              <a:gd name="connsiteY1539" fmla="*/ 2581769 h 2701200"/>
              <a:gd name="connsiteX1540" fmla="*/ 1774750 w 2701200"/>
              <a:gd name="connsiteY1540" fmla="*/ 104593 h 2701200"/>
              <a:gd name="connsiteX1541" fmla="*/ 1814940 w 2701200"/>
              <a:gd name="connsiteY1541" fmla="*/ 104593 h 2701200"/>
              <a:gd name="connsiteX1542" fmla="*/ 1814940 w 2701200"/>
              <a:gd name="connsiteY1542" fmla="*/ 64403 h 2701200"/>
              <a:gd name="connsiteX1543" fmla="*/ 1774750 w 2701200"/>
              <a:gd name="connsiteY1543" fmla="*/ 64403 h 2701200"/>
              <a:gd name="connsiteX1544" fmla="*/ 1774750 w 2701200"/>
              <a:gd name="connsiteY1544" fmla="*/ 178634 h 2701200"/>
              <a:gd name="connsiteX1545" fmla="*/ 1814940 w 2701200"/>
              <a:gd name="connsiteY1545" fmla="*/ 178634 h 2701200"/>
              <a:gd name="connsiteX1546" fmla="*/ 1814940 w 2701200"/>
              <a:gd name="connsiteY1546" fmla="*/ 138443 h 2701200"/>
              <a:gd name="connsiteX1547" fmla="*/ 1774750 w 2701200"/>
              <a:gd name="connsiteY1547" fmla="*/ 138443 h 2701200"/>
              <a:gd name="connsiteX1548" fmla="*/ 1774750 w 2701200"/>
              <a:gd name="connsiteY1548" fmla="*/ 252674 h 2701200"/>
              <a:gd name="connsiteX1549" fmla="*/ 1814940 w 2701200"/>
              <a:gd name="connsiteY1549" fmla="*/ 252674 h 2701200"/>
              <a:gd name="connsiteX1550" fmla="*/ 1814940 w 2701200"/>
              <a:gd name="connsiteY1550" fmla="*/ 212483 h 2701200"/>
              <a:gd name="connsiteX1551" fmla="*/ 1774750 w 2701200"/>
              <a:gd name="connsiteY1551" fmla="*/ 212483 h 2701200"/>
              <a:gd name="connsiteX1552" fmla="*/ 1774750 w 2701200"/>
              <a:gd name="connsiteY1552" fmla="*/ 326714 h 2701200"/>
              <a:gd name="connsiteX1553" fmla="*/ 1814940 w 2701200"/>
              <a:gd name="connsiteY1553" fmla="*/ 326714 h 2701200"/>
              <a:gd name="connsiteX1554" fmla="*/ 1814940 w 2701200"/>
              <a:gd name="connsiteY1554" fmla="*/ 286523 h 2701200"/>
              <a:gd name="connsiteX1555" fmla="*/ 1774750 w 2701200"/>
              <a:gd name="connsiteY1555" fmla="*/ 286523 h 2701200"/>
              <a:gd name="connsiteX1556" fmla="*/ 1774750 w 2701200"/>
              <a:gd name="connsiteY1556" fmla="*/ 400753 h 2701200"/>
              <a:gd name="connsiteX1557" fmla="*/ 1814940 w 2701200"/>
              <a:gd name="connsiteY1557" fmla="*/ 400753 h 2701200"/>
              <a:gd name="connsiteX1558" fmla="*/ 1814940 w 2701200"/>
              <a:gd name="connsiteY1558" fmla="*/ 360564 h 2701200"/>
              <a:gd name="connsiteX1559" fmla="*/ 1774750 w 2701200"/>
              <a:gd name="connsiteY1559" fmla="*/ 360564 h 2701200"/>
              <a:gd name="connsiteX1560" fmla="*/ 1774750 w 2701200"/>
              <a:gd name="connsiteY1560" fmla="*/ 474794 h 2701200"/>
              <a:gd name="connsiteX1561" fmla="*/ 1814940 w 2701200"/>
              <a:gd name="connsiteY1561" fmla="*/ 474794 h 2701200"/>
              <a:gd name="connsiteX1562" fmla="*/ 1814940 w 2701200"/>
              <a:gd name="connsiteY1562" fmla="*/ 434604 h 2701200"/>
              <a:gd name="connsiteX1563" fmla="*/ 1774750 w 2701200"/>
              <a:gd name="connsiteY1563" fmla="*/ 434604 h 2701200"/>
              <a:gd name="connsiteX1564" fmla="*/ 1774750 w 2701200"/>
              <a:gd name="connsiteY1564" fmla="*/ 548834 h 2701200"/>
              <a:gd name="connsiteX1565" fmla="*/ 1814940 w 2701200"/>
              <a:gd name="connsiteY1565" fmla="*/ 548834 h 2701200"/>
              <a:gd name="connsiteX1566" fmla="*/ 1814940 w 2701200"/>
              <a:gd name="connsiteY1566" fmla="*/ 508644 h 2701200"/>
              <a:gd name="connsiteX1567" fmla="*/ 1774750 w 2701200"/>
              <a:gd name="connsiteY1567" fmla="*/ 508644 h 2701200"/>
              <a:gd name="connsiteX1568" fmla="*/ 1774750 w 2701200"/>
              <a:gd name="connsiteY1568" fmla="*/ 622875 h 2701200"/>
              <a:gd name="connsiteX1569" fmla="*/ 1814940 w 2701200"/>
              <a:gd name="connsiteY1569" fmla="*/ 622875 h 2701200"/>
              <a:gd name="connsiteX1570" fmla="*/ 1814940 w 2701200"/>
              <a:gd name="connsiteY1570" fmla="*/ 582684 h 2701200"/>
              <a:gd name="connsiteX1571" fmla="*/ 1774750 w 2701200"/>
              <a:gd name="connsiteY1571" fmla="*/ 582684 h 2701200"/>
              <a:gd name="connsiteX1572" fmla="*/ 1774750 w 2701200"/>
              <a:gd name="connsiteY1572" fmla="*/ 696915 h 2701200"/>
              <a:gd name="connsiteX1573" fmla="*/ 1814940 w 2701200"/>
              <a:gd name="connsiteY1573" fmla="*/ 696915 h 2701200"/>
              <a:gd name="connsiteX1574" fmla="*/ 1814940 w 2701200"/>
              <a:gd name="connsiteY1574" fmla="*/ 656725 h 2701200"/>
              <a:gd name="connsiteX1575" fmla="*/ 1774750 w 2701200"/>
              <a:gd name="connsiteY1575" fmla="*/ 656725 h 2701200"/>
              <a:gd name="connsiteX1576" fmla="*/ 1774750 w 2701200"/>
              <a:gd name="connsiteY1576" fmla="*/ 770955 h 2701200"/>
              <a:gd name="connsiteX1577" fmla="*/ 1814940 w 2701200"/>
              <a:gd name="connsiteY1577" fmla="*/ 770955 h 2701200"/>
              <a:gd name="connsiteX1578" fmla="*/ 1814940 w 2701200"/>
              <a:gd name="connsiteY1578" fmla="*/ 730765 h 2701200"/>
              <a:gd name="connsiteX1579" fmla="*/ 1774750 w 2701200"/>
              <a:gd name="connsiteY1579" fmla="*/ 730765 h 2701200"/>
              <a:gd name="connsiteX1580" fmla="*/ 1774750 w 2701200"/>
              <a:gd name="connsiteY1580" fmla="*/ 844995 h 2701200"/>
              <a:gd name="connsiteX1581" fmla="*/ 1814940 w 2701200"/>
              <a:gd name="connsiteY1581" fmla="*/ 844995 h 2701200"/>
              <a:gd name="connsiteX1582" fmla="*/ 1814940 w 2701200"/>
              <a:gd name="connsiteY1582" fmla="*/ 804805 h 2701200"/>
              <a:gd name="connsiteX1583" fmla="*/ 1774750 w 2701200"/>
              <a:gd name="connsiteY1583" fmla="*/ 804805 h 2701200"/>
              <a:gd name="connsiteX1584" fmla="*/ 1774750 w 2701200"/>
              <a:gd name="connsiteY1584" fmla="*/ 919034 h 2701200"/>
              <a:gd name="connsiteX1585" fmla="*/ 1814940 w 2701200"/>
              <a:gd name="connsiteY1585" fmla="*/ 919034 h 2701200"/>
              <a:gd name="connsiteX1586" fmla="*/ 1814940 w 2701200"/>
              <a:gd name="connsiteY1586" fmla="*/ 878844 h 2701200"/>
              <a:gd name="connsiteX1587" fmla="*/ 1774750 w 2701200"/>
              <a:gd name="connsiteY1587" fmla="*/ 878844 h 2701200"/>
              <a:gd name="connsiteX1588" fmla="*/ 1774750 w 2701200"/>
              <a:gd name="connsiteY1588" fmla="*/ 993075 h 2701200"/>
              <a:gd name="connsiteX1589" fmla="*/ 1814940 w 2701200"/>
              <a:gd name="connsiteY1589" fmla="*/ 993075 h 2701200"/>
              <a:gd name="connsiteX1590" fmla="*/ 1814940 w 2701200"/>
              <a:gd name="connsiteY1590" fmla="*/ 952885 h 2701200"/>
              <a:gd name="connsiteX1591" fmla="*/ 1774750 w 2701200"/>
              <a:gd name="connsiteY1591" fmla="*/ 952885 h 2701200"/>
              <a:gd name="connsiteX1592" fmla="*/ 1774750 w 2701200"/>
              <a:gd name="connsiteY1592" fmla="*/ 1067115 h 2701200"/>
              <a:gd name="connsiteX1593" fmla="*/ 1814940 w 2701200"/>
              <a:gd name="connsiteY1593" fmla="*/ 1067115 h 2701200"/>
              <a:gd name="connsiteX1594" fmla="*/ 1814940 w 2701200"/>
              <a:gd name="connsiteY1594" fmla="*/ 1026925 h 2701200"/>
              <a:gd name="connsiteX1595" fmla="*/ 1774750 w 2701200"/>
              <a:gd name="connsiteY1595" fmla="*/ 1026925 h 2701200"/>
              <a:gd name="connsiteX1596" fmla="*/ 1774750 w 2701200"/>
              <a:gd name="connsiteY1596" fmla="*/ 1141156 h 2701200"/>
              <a:gd name="connsiteX1597" fmla="*/ 1814940 w 2701200"/>
              <a:gd name="connsiteY1597" fmla="*/ 1141156 h 2701200"/>
              <a:gd name="connsiteX1598" fmla="*/ 1814940 w 2701200"/>
              <a:gd name="connsiteY1598" fmla="*/ 1100966 h 2701200"/>
              <a:gd name="connsiteX1599" fmla="*/ 1774750 w 2701200"/>
              <a:gd name="connsiteY1599" fmla="*/ 1100966 h 2701200"/>
              <a:gd name="connsiteX1600" fmla="*/ 1774750 w 2701200"/>
              <a:gd name="connsiteY1600" fmla="*/ 1215196 h 2701200"/>
              <a:gd name="connsiteX1601" fmla="*/ 1814940 w 2701200"/>
              <a:gd name="connsiteY1601" fmla="*/ 1215196 h 2701200"/>
              <a:gd name="connsiteX1602" fmla="*/ 1814940 w 2701200"/>
              <a:gd name="connsiteY1602" fmla="*/ 1175006 h 2701200"/>
              <a:gd name="connsiteX1603" fmla="*/ 1774750 w 2701200"/>
              <a:gd name="connsiteY1603" fmla="*/ 1175006 h 2701200"/>
              <a:gd name="connsiteX1604" fmla="*/ 1774750 w 2701200"/>
              <a:gd name="connsiteY1604" fmla="*/ 1289236 h 2701200"/>
              <a:gd name="connsiteX1605" fmla="*/ 1814940 w 2701200"/>
              <a:gd name="connsiteY1605" fmla="*/ 1289236 h 2701200"/>
              <a:gd name="connsiteX1606" fmla="*/ 1814940 w 2701200"/>
              <a:gd name="connsiteY1606" fmla="*/ 1249047 h 2701200"/>
              <a:gd name="connsiteX1607" fmla="*/ 1774750 w 2701200"/>
              <a:gd name="connsiteY1607" fmla="*/ 1249047 h 2701200"/>
              <a:gd name="connsiteX1608" fmla="*/ 1774750 w 2701200"/>
              <a:gd name="connsiteY1608" fmla="*/ 1363275 h 2701200"/>
              <a:gd name="connsiteX1609" fmla="*/ 1814940 w 2701200"/>
              <a:gd name="connsiteY1609" fmla="*/ 1363275 h 2701200"/>
              <a:gd name="connsiteX1610" fmla="*/ 1814940 w 2701200"/>
              <a:gd name="connsiteY1610" fmla="*/ 1323086 h 2701200"/>
              <a:gd name="connsiteX1611" fmla="*/ 1774750 w 2701200"/>
              <a:gd name="connsiteY1611" fmla="*/ 1323086 h 2701200"/>
              <a:gd name="connsiteX1612" fmla="*/ 1774750 w 2701200"/>
              <a:gd name="connsiteY1612" fmla="*/ 1437316 h 2701200"/>
              <a:gd name="connsiteX1613" fmla="*/ 1814940 w 2701200"/>
              <a:gd name="connsiteY1613" fmla="*/ 1437316 h 2701200"/>
              <a:gd name="connsiteX1614" fmla="*/ 1814940 w 2701200"/>
              <a:gd name="connsiteY1614" fmla="*/ 1397126 h 2701200"/>
              <a:gd name="connsiteX1615" fmla="*/ 1774750 w 2701200"/>
              <a:gd name="connsiteY1615" fmla="*/ 1397126 h 2701200"/>
              <a:gd name="connsiteX1616" fmla="*/ 1774750 w 2701200"/>
              <a:gd name="connsiteY1616" fmla="*/ 1511356 h 2701200"/>
              <a:gd name="connsiteX1617" fmla="*/ 1814940 w 2701200"/>
              <a:gd name="connsiteY1617" fmla="*/ 1511356 h 2701200"/>
              <a:gd name="connsiteX1618" fmla="*/ 1814940 w 2701200"/>
              <a:gd name="connsiteY1618" fmla="*/ 1471166 h 2701200"/>
              <a:gd name="connsiteX1619" fmla="*/ 1774750 w 2701200"/>
              <a:gd name="connsiteY1619" fmla="*/ 1471166 h 2701200"/>
              <a:gd name="connsiteX1620" fmla="*/ 1774750 w 2701200"/>
              <a:gd name="connsiteY1620" fmla="*/ 1585396 h 2701200"/>
              <a:gd name="connsiteX1621" fmla="*/ 1814940 w 2701200"/>
              <a:gd name="connsiteY1621" fmla="*/ 1585396 h 2701200"/>
              <a:gd name="connsiteX1622" fmla="*/ 1814940 w 2701200"/>
              <a:gd name="connsiteY1622" fmla="*/ 1545206 h 2701200"/>
              <a:gd name="connsiteX1623" fmla="*/ 1774750 w 2701200"/>
              <a:gd name="connsiteY1623" fmla="*/ 1545206 h 2701200"/>
              <a:gd name="connsiteX1624" fmla="*/ 1774750 w 2701200"/>
              <a:gd name="connsiteY1624" fmla="*/ 1659436 h 2701200"/>
              <a:gd name="connsiteX1625" fmla="*/ 1814940 w 2701200"/>
              <a:gd name="connsiteY1625" fmla="*/ 1659436 h 2701200"/>
              <a:gd name="connsiteX1626" fmla="*/ 1814940 w 2701200"/>
              <a:gd name="connsiteY1626" fmla="*/ 1619246 h 2701200"/>
              <a:gd name="connsiteX1627" fmla="*/ 1774750 w 2701200"/>
              <a:gd name="connsiteY1627" fmla="*/ 1619246 h 2701200"/>
              <a:gd name="connsiteX1628" fmla="*/ 1774750 w 2701200"/>
              <a:gd name="connsiteY1628" fmla="*/ 1733477 h 2701200"/>
              <a:gd name="connsiteX1629" fmla="*/ 1814940 w 2701200"/>
              <a:gd name="connsiteY1629" fmla="*/ 1733477 h 2701200"/>
              <a:gd name="connsiteX1630" fmla="*/ 1814940 w 2701200"/>
              <a:gd name="connsiteY1630" fmla="*/ 1693286 h 2701200"/>
              <a:gd name="connsiteX1631" fmla="*/ 1774750 w 2701200"/>
              <a:gd name="connsiteY1631" fmla="*/ 1693286 h 2701200"/>
              <a:gd name="connsiteX1632" fmla="*/ 1774750 w 2701200"/>
              <a:gd name="connsiteY1632" fmla="*/ 1807517 h 2701200"/>
              <a:gd name="connsiteX1633" fmla="*/ 1814940 w 2701200"/>
              <a:gd name="connsiteY1633" fmla="*/ 1807517 h 2701200"/>
              <a:gd name="connsiteX1634" fmla="*/ 1814940 w 2701200"/>
              <a:gd name="connsiteY1634" fmla="*/ 1767327 h 2701200"/>
              <a:gd name="connsiteX1635" fmla="*/ 1774750 w 2701200"/>
              <a:gd name="connsiteY1635" fmla="*/ 1767327 h 2701200"/>
              <a:gd name="connsiteX1636" fmla="*/ 1774750 w 2701200"/>
              <a:gd name="connsiteY1636" fmla="*/ 1881557 h 2701200"/>
              <a:gd name="connsiteX1637" fmla="*/ 1814940 w 2701200"/>
              <a:gd name="connsiteY1637" fmla="*/ 1881557 h 2701200"/>
              <a:gd name="connsiteX1638" fmla="*/ 1814940 w 2701200"/>
              <a:gd name="connsiteY1638" fmla="*/ 1841367 h 2701200"/>
              <a:gd name="connsiteX1639" fmla="*/ 1774750 w 2701200"/>
              <a:gd name="connsiteY1639" fmla="*/ 1841367 h 2701200"/>
              <a:gd name="connsiteX1640" fmla="*/ 1774750 w 2701200"/>
              <a:gd name="connsiteY1640" fmla="*/ 1955597 h 2701200"/>
              <a:gd name="connsiteX1641" fmla="*/ 1814940 w 2701200"/>
              <a:gd name="connsiteY1641" fmla="*/ 1955597 h 2701200"/>
              <a:gd name="connsiteX1642" fmla="*/ 1814940 w 2701200"/>
              <a:gd name="connsiteY1642" fmla="*/ 1915407 h 2701200"/>
              <a:gd name="connsiteX1643" fmla="*/ 1774750 w 2701200"/>
              <a:gd name="connsiteY1643" fmla="*/ 1915407 h 2701200"/>
              <a:gd name="connsiteX1644" fmla="*/ 1774750 w 2701200"/>
              <a:gd name="connsiteY1644" fmla="*/ 2029637 h 2701200"/>
              <a:gd name="connsiteX1645" fmla="*/ 1814940 w 2701200"/>
              <a:gd name="connsiteY1645" fmla="*/ 2029637 h 2701200"/>
              <a:gd name="connsiteX1646" fmla="*/ 1814940 w 2701200"/>
              <a:gd name="connsiteY1646" fmla="*/ 1989447 h 2701200"/>
              <a:gd name="connsiteX1647" fmla="*/ 1774750 w 2701200"/>
              <a:gd name="connsiteY1647" fmla="*/ 1989447 h 2701200"/>
              <a:gd name="connsiteX1648" fmla="*/ 1774750 w 2701200"/>
              <a:gd name="connsiteY1648" fmla="*/ 2103678 h 2701200"/>
              <a:gd name="connsiteX1649" fmla="*/ 1814940 w 2701200"/>
              <a:gd name="connsiteY1649" fmla="*/ 2103678 h 2701200"/>
              <a:gd name="connsiteX1650" fmla="*/ 1814940 w 2701200"/>
              <a:gd name="connsiteY1650" fmla="*/ 2063488 h 2701200"/>
              <a:gd name="connsiteX1651" fmla="*/ 1774750 w 2701200"/>
              <a:gd name="connsiteY1651" fmla="*/ 2063488 h 2701200"/>
              <a:gd name="connsiteX1652" fmla="*/ 1774750 w 2701200"/>
              <a:gd name="connsiteY1652" fmla="*/ 2177718 h 2701200"/>
              <a:gd name="connsiteX1653" fmla="*/ 1814940 w 2701200"/>
              <a:gd name="connsiteY1653" fmla="*/ 2177718 h 2701200"/>
              <a:gd name="connsiteX1654" fmla="*/ 1814940 w 2701200"/>
              <a:gd name="connsiteY1654" fmla="*/ 2137528 h 2701200"/>
              <a:gd name="connsiteX1655" fmla="*/ 1774750 w 2701200"/>
              <a:gd name="connsiteY1655" fmla="*/ 2137528 h 2701200"/>
              <a:gd name="connsiteX1656" fmla="*/ 1774750 w 2701200"/>
              <a:gd name="connsiteY1656" fmla="*/ 2251758 h 2701200"/>
              <a:gd name="connsiteX1657" fmla="*/ 1814940 w 2701200"/>
              <a:gd name="connsiteY1657" fmla="*/ 2251758 h 2701200"/>
              <a:gd name="connsiteX1658" fmla="*/ 1814940 w 2701200"/>
              <a:gd name="connsiteY1658" fmla="*/ 2211568 h 2701200"/>
              <a:gd name="connsiteX1659" fmla="*/ 1774750 w 2701200"/>
              <a:gd name="connsiteY1659" fmla="*/ 2211568 h 2701200"/>
              <a:gd name="connsiteX1660" fmla="*/ 1774750 w 2701200"/>
              <a:gd name="connsiteY1660" fmla="*/ 2325798 h 2701200"/>
              <a:gd name="connsiteX1661" fmla="*/ 1814940 w 2701200"/>
              <a:gd name="connsiteY1661" fmla="*/ 2325798 h 2701200"/>
              <a:gd name="connsiteX1662" fmla="*/ 1814940 w 2701200"/>
              <a:gd name="connsiteY1662" fmla="*/ 2285608 h 2701200"/>
              <a:gd name="connsiteX1663" fmla="*/ 1774750 w 2701200"/>
              <a:gd name="connsiteY1663" fmla="*/ 2285608 h 2701200"/>
              <a:gd name="connsiteX1664" fmla="*/ 1774750 w 2701200"/>
              <a:gd name="connsiteY1664" fmla="*/ 2399838 h 2701200"/>
              <a:gd name="connsiteX1665" fmla="*/ 1814940 w 2701200"/>
              <a:gd name="connsiteY1665" fmla="*/ 2399838 h 2701200"/>
              <a:gd name="connsiteX1666" fmla="*/ 1814940 w 2701200"/>
              <a:gd name="connsiteY1666" fmla="*/ 2359648 h 2701200"/>
              <a:gd name="connsiteX1667" fmla="*/ 1774750 w 2701200"/>
              <a:gd name="connsiteY1667" fmla="*/ 2359648 h 2701200"/>
              <a:gd name="connsiteX1668" fmla="*/ 1774750 w 2701200"/>
              <a:gd name="connsiteY1668" fmla="*/ 2473879 h 2701200"/>
              <a:gd name="connsiteX1669" fmla="*/ 1814940 w 2701200"/>
              <a:gd name="connsiteY1669" fmla="*/ 2473879 h 2701200"/>
              <a:gd name="connsiteX1670" fmla="*/ 1814940 w 2701200"/>
              <a:gd name="connsiteY1670" fmla="*/ 2433689 h 2701200"/>
              <a:gd name="connsiteX1671" fmla="*/ 1774750 w 2701200"/>
              <a:gd name="connsiteY1671" fmla="*/ 2433689 h 2701200"/>
              <a:gd name="connsiteX1672" fmla="*/ 1774750 w 2701200"/>
              <a:gd name="connsiteY1672" fmla="*/ 2547919 h 2701200"/>
              <a:gd name="connsiteX1673" fmla="*/ 1814940 w 2701200"/>
              <a:gd name="connsiteY1673" fmla="*/ 2547919 h 2701200"/>
              <a:gd name="connsiteX1674" fmla="*/ 1814940 w 2701200"/>
              <a:gd name="connsiteY1674" fmla="*/ 2507729 h 2701200"/>
              <a:gd name="connsiteX1675" fmla="*/ 1774750 w 2701200"/>
              <a:gd name="connsiteY1675" fmla="*/ 2507729 h 2701200"/>
              <a:gd name="connsiteX1676" fmla="*/ 1774750 w 2701200"/>
              <a:gd name="connsiteY1676" fmla="*/ 2621965 h 2701200"/>
              <a:gd name="connsiteX1677" fmla="*/ 1814940 w 2701200"/>
              <a:gd name="connsiteY1677" fmla="*/ 2621965 h 2701200"/>
              <a:gd name="connsiteX1678" fmla="*/ 1814940 w 2701200"/>
              <a:gd name="connsiteY1678" fmla="*/ 2581769 h 2701200"/>
              <a:gd name="connsiteX1679" fmla="*/ 1774750 w 2701200"/>
              <a:gd name="connsiteY1679" fmla="*/ 2581769 h 2701200"/>
              <a:gd name="connsiteX1680" fmla="*/ 1700709 w 2701200"/>
              <a:gd name="connsiteY1680" fmla="*/ 104593 h 2701200"/>
              <a:gd name="connsiteX1681" fmla="*/ 1740900 w 2701200"/>
              <a:gd name="connsiteY1681" fmla="*/ 104593 h 2701200"/>
              <a:gd name="connsiteX1682" fmla="*/ 1740900 w 2701200"/>
              <a:gd name="connsiteY1682" fmla="*/ 64403 h 2701200"/>
              <a:gd name="connsiteX1683" fmla="*/ 1700709 w 2701200"/>
              <a:gd name="connsiteY1683" fmla="*/ 64403 h 2701200"/>
              <a:gd name="connsiteX1684" fmla="*/ 1700709 w 2701200"/>
              <a:gd name="connsiteY1684" fmla="*/ 178634 h 2701200"/>
              <a:gd name="connsiteX1685" fmla="*/ 1740900 w 2701200"/>
              <a:gd name="connsiteY1685" fmla="*/ 178634 h 2701200"/>
              <a:gd name="connsiteX1686" fmla="*/ 1740900 w 2701200"/>
              <a:gd name="connsiteY1686" fmla="*/ 138443 h 2701200"/>
              <a:gd name="connsiteX1687" fmla="*/ 1700709 w 2701200"/>
              <a:gd name="connsiteY1687" fmla="*/ 138443 h 2701200"/>
              <a:gd name="connsiteX1688" fmla="*/ 1700709 w 2701200"/>
              <a:gd name="connsiteY1688" fmla="*/ 252674 h 2701200"/>
              <a:gd name="connsiteX1689" fmla="*/ 1740900 w 2701200"/>
              <a:gd name="connsiteY1689" fmla="*/ 252674 h 2701200"/>
              <a:gd name="connsiteX1690" fmla="*/ 1740900 w 2701200"/>
              <a:gd name="connsiteY1690" fmla="*/ 212483 h 2701200"/>
              <a:gd name="connsiteX1691" fmla="*/ 1700709 w 2701200"/>
              <a:gd name="connsiteY1691" fmla="*/ 212483 h 2701200"/>
              <a:gd name="connsiteX1692" fmla="*/ 1700709 w 2701200"/>
              <a:gd name="connsiteY1692" fmla="*/ 326714 h 2701200"/>
              <a:gd name="connsiteX1693" fmla="*/ 1740900 w 2701200"/>
              <a:gd name="connsiteY1693" fmla="*/ 326714 h 2701200"/>
              <a:gd name="connsiteX1694" fmla="*/ 1740900 w 2701200"/>
              <a:gd name="connsiteY1694" fmla="*/ 286523 h 2701200"/>
              <a:gd name="connsiteX1695" fmla="*/ 1700709 w 2701200"/>
              <a:gd name="connsiteY1695" fmla="*/ 286523 h 2701200"/>
              <a:gd name="connsiteX1696" fmla="*/ 1700709 w 2701200"/>
              <a:gd name="connsiteY1696" fmla="*/ 400753 h 2701200"/>
              <a:gd name="connsiteX1697" fmla="*/ 1740900 w 2701200"/>
              <a:gd name="connsiteY1697" fmla="*/ 400753 h 2701200"/>
              <a:gd name="connsiteX1698" fmla="*/ 1740900 w 2701200"/>
              <a:gd name="connsiteY1698" fmla="*/ 360564 h 2701200"/>
              <a:gd name="connsiteX1699" fmla="*/ 1700709 w 2701200"/>
              <a:gd name="connsiteY1699" fmla="*/ 360564 h 2701200"/>
              <a:gd name="connsiteX1700" fmla="*/ 1700709 w 2701200"/>
              <a:gd name="connsiteY1700" fmla="*/ 474794 h 2701200"/>
              <a:gd name="connsiteX1701" fmla="*/ 1740900 w 2701200"/>
              <a:gd name="connsiteY1701" fmla="*/ 474794 h 2701200"/>
              <a:gd name="connsiteX1702" fmla="*/ 1740900 w 2701200"/>
              <a:gd name="connsiteY1702" fmla="*/ 434604 h 2701200"/>
              <a:gd name="connsiteX1703" fmla="*/ 1700709 w 2701200"/>
              <a:gd name="connsiteY1703" fmla="*/ 434604 h 2701200"/>
              <a:gd name="connsiteX1704" fmla="*/ 1700709 w 2701200"/>
              <a:gd name="connsiteY1704" fmla="*/ 548834 h 2701200"/>
              <a:gd name="connsiteX1705" fmla="*/ 1740900 w 2701200"/>
              <a:gd name="connsiteY1705" fmla="*/ 548834 h 2701200"/>
              <a:gd name="connsiteX1706" fmla="*/ 1740900 w 2701200"/>
              <a:gd name="connsiteY1706" fmla="*/ 508644 h 2701200"/>
              <a:gd name="connsiteX1707" fmla="*/ 1700709 w 2701200"/>
              <a:gd name="connsiteY1707" fmla="*/ 508644 h 2701200"/>
              <a:gd name="connsiteX1708" fmla="*/ 1700709 w 2701200"/>
              <a:gd name="connsiteY1708" fmla="*/ 622875 h 2701200"/>
              <a:gd name="connsiteX1709" fmla="*/ 1740900 w 2701200"/>
              <a:gd name="connsiteY1709" fmla="*/ 622875 h 2701200"/>
              <a:gd name="connsiteX1710" fmla="*/ 1740900 w 2701200"/>
              <a:gd name="connsiteY1710" fmla="*/ 582684 h 2701200"/>
              <a:gd name="connsiteX1711" fmla="*/ 1700709 w 2701200"/>
              <a:gd name="connsiteY1711" fmla="*/ 582684 h 2701200"/>
              <a:gd name="connsiteX1712" fmla="*/ 1700709 w 2701200"/>
              <a:gd name="connsiteY1712" fmla="*/ 696915 h 2701200"/>
              <a:gd name="connsiteX1713" fmla="*/ 1740900 w 2701200"/>
              <a:gd name="connsiteY1713" fmla="*/ 696915 h 2701200"/>
              <a:gd name="connsiteX1714" fmla="*/ 1740900 w 2701200"/>
              <a:gd name="connsiteY1714" fmla="*/ 656725 h 2701200"/>
              <a:gd name="connsiteX1715" fmla="*/ 1700709 w 2701200"/>
              <a:gd name="connsiteY1715" fmla="*/ 656725 h 2701200"/>
              <a:gd name="connsiteX1716" fmla="*/ 1700709 w 2701200"/>
              <a:gd name="connsiteY1716" fmla="*/ 770955 h 2701200"/>
              <a:gd name="connsiteX1717" fmla="*/ 1740900 w 2701200"/>
              <a:gd name="connsiteY1717" fmla="*/ 770955 h 2701200"/>
              <a:gd name="connsiteX1718" fmla="*/ 1740900 w 2701200"/>
              <a:gd name="connsiteY1718" fmla="*/ 730765 h 2701200"/>
              <a:gd name="connsiteX1719" fmla="*/ 1700709 w 2701200"/>
              <a:gd name="connsiteY1719" fmla="*/ 730765 h 2701200"/>
              <a:gd name="connsiteX1720" fmla="*/ 1700709 w 2701200"/>
              <a:gd name="connsiteY1720" fmla="*/ 844995 h 2701200"/>
              <a:gd name="connsiteX1721" fmla="*/ 1740900 w 2701200"/>
              <a:gd name="connsiteY1721" fmla="*/ 844995 h 2701200"/>
              <a:gd name="connsiteX1722" fmla="*/ 1740900 w 2701200"/>
              <a:gd name="connsiteY1722" fmla="*/ 804805 h 2701200"/>
              <a:gd name="connsiteX1723" fmla="*/ 1700709 w 2701200"/>
              <a:gd name="connsiteY1723" fmla="*/ 804805 h 2701200"/>
              <a:gd name="connsiteX1724" fmla="*/ 1700709 w 2701200"/>
              <a:gd name="connsiteY1724" fmla="*/ 919034 h 2701200"/>
              <a:gd name="connsiteX1725" fmla="*/ 1740900 w 2701200"/>
              <a:gd name="connsiteY1725" fmla="*/ 919034 h 2701200"/>
              <a:gd name="connsiteX1726" fmla="*/ 1740900 w 2701200"/>
              <a:gd name="connsiteY1726" fmla="*/ 878844 h 2701200"/>
              <a:gd name="connsiteX1727" fmla="*/ 1700709 w 2701200"/>
              <a:gd name="connsiteY1727" fmla="*/ 878844 h 2701200"/>
              <a:gd name="connsiteX1728" fmla="*/ 1700709 w 2701200"/>
              <a:gd name="connsiteY1728" fmla="*/ 993075 h 2701200"/>
              <a:gd name="connsiteX1729" fmla="*/ 1740900 w 2701200"/>
              <a:gd name="connsiteY1729" fmla="*/ 993075 h 2701200"/>
              <a:gd name="connsiteX1730" fmla="*/ 1740900 w 2701200"/>
              <a:gd name="connsiteY1730" fmla="*/ 952885 h 2701200"/>
              <a:gd name="connsiteX1731" fmla="*/ 1700709 w 2701200"/>
              <a:gd name="connsiteY1731" fmla="*/ 952885 h 2701200"/>
              <a:gd name="connsiteX1732" fmla="*/ 1700709 w 2701200"/>
              <a:gd name="connsiteY1732" fmla="*/ 1067115 h 2701200"/>
              <a:gd name="connsiteX1733" fmla="*/ 1740900 w 2701200"/>
              <a:gd name="connsiteY1733" fmla="*/ 1067115 h 2701200"/>
              <a:gd name="connsiteX1734" fmla="*/ 1740900 w 2701200"/>
              <a:gd name="connsiteY1734" fmla="*/ 1026925 h 2701200"/>
              <a:gd name="connsiteX1735" fmla="*/ 1700709 w 2701200"/>
              <a:gd name="connsiteY1735" fmla="*/ 1026925 h 2701200"/>
              <a:gd name="connsiteX1736" fmla="*/ 1700709 w 2701200"/>
              <a:gd name="connsiteY1736" fmla="*/ 1141156 h 2701200"/>
              <a:gd name="connsiteX1737" fmla="*/ 1740900 w 2701200"/>
              <a:gd name="connsiteY1737" fmla="*/ 1141156 h 2701200"/>
              <a:gd name="connsiteX1738" fmla="*/ 1740900 w 2701200"/>
              <a:gd name="connsiteY1738" fmla="*/ 1100966 h 2701200"/>
              <a:gd name="connsiteX1739" fmla="*/ 1700709 w 2701200"/>
              <a:gd name="connsiteY1739" fmla="*/ 1100966 h 2701200"/>
              <a:gd name="connsiteX1740" fmla="*/ 1700709 w 2701200"/>
              <a:gd name="connsiteY1740" fmla="*/ 1215196 h 2701200"/>
              <a:gd name="connsiteX1741" fmla="*/ 1740900 w 2701200"/>
              <a:gd name="connsiteY1741" fmla="*/ 1215196 h 2701200"/>
              <a:gd name="connsiteX1742" fmla="*/ 1740900 w 2701200"/>
              <a:gd name="connsiteY1742" fmla="*/ 1175006 h 2701200"/>
              <a:gd name="connsiteX1743" fmla="*/ 1700709 w 2701200"/>
              <a:gd name="connsiteY1743" fmla="*/ 1175006 h 2701200"/>
              <a:gd name="connsiteX1744" fmla="*/ 1700709 w 2701200"/>
              <a:gd name="connsiteY1744" fmla="*/ 1289236 h 2701200"/>
              <a:gd name="connsiteX1745" fmla="*/ 1740900 w 2701200"/>
              <a:gd name="connsiteY1745" fmla="*/ 1289236 h 2701200"/>
              <a:gd name="connsiteX1746" fmla="*/ 1740900 w 2701200"/>
              <a:gd name="connsiteY1746" fmla="*/ 1249047 h 2701200"/>
              <a:gd name="connsiteX1747" fmla="*/ 1700709 w 2701200"/>
              <a:gd name="connsiteY1747" fmla="*/ 1249047 h 2701200"/>
              <a:gd name="connsiteX1748" fmla="*/ 1700709 w 2701200"/>
              <a:gd name="connsiteY1748" fmla="*/ 1363275 h 2701200"/>
              <a:gd name="connsiteX1749" fmla="*/ 1740900 w 2701200"/>
              <a:gd name="connsiteY1749" fmla="*/ 1363275 h 2701200"/>
              <a:gd name="connsiteX1750" fmla="*/ 1740900 w 2701200"/>
              <a:gd name="connsiteY1750" fmla="*/ 1323086 h 2701200"/>
              <a:gd name="connsiteX1751" fmla="*/ 1700709 w 2701200"/>
              <a:gd name="connsiteY1751" fmla="*/ 1323086 h 2701200"/>
              <a:gd name="connsiteX1752" fmla="*/ 1700709 w 2701200"/>
              <a:gd name="connsiteY1752" fmla="*/ 1437316 h 2701200"/>
              <a:gd name="connsiteX1753" fmla="*/ 1740900 w 2701200"/>
              <a:gd name="connsiteY1753" fmla="*/ 1437316 h 2701200"/>
              <a:gd name="connsiteX1754" fmla="*/ 1740900 w 2701200"/>
              <a:gd name="connsiteY1754" fmla="*/ 1397126 h 2701200"/>
              <a:gd name="connsiteX1755" fmla="*/ 1700709 w 2701200"/>
              <a:gd name="connsiteY1755" fmla="*/ 1397126 h 2701200"/>
              <a:gd name="connsiteX1756" fmla="*/ 1700709 w 2701200"/>
              <a:gd name="connsiteY1756" fmla="*/ 1511356 h 2701200"/>
              <a:gd name="connsiteX1757" fmla="*/ 1740900 w 2701200"/>
              <a:gd name="connsiteY1757" fmla="*/ 1511356 h 2701200"/>
              <a:gd name="connsiteX1758" fmla="*/ 1740900 w 2701200"/>
              <a:gd name="connsiteY1758" fmla="*/ 1471166 h 2701200"/>
              <a:gd name="connsiteX1759" fmla="*/ 1700709 w 2701200"/>
              <a:gd name="connsiteY1759" fmla="*/ 1471166 h 2701200"/>
              <a:gd name="connsiteX1760" fmla="*/ 1700709 w 2701200"/>
              <a:gd name="connsiteY1760" fmla="*/ 1585396 h 2701200"/>
              <a:gd name="connsiteX1761" fmla="*/ 1740900 w 2701200"/>
              <a:gd name="connsiteY1761" fmla="*/ 1585396 h 2701200"/>
              <a:gd name="connsiteX1762" fmla="*/ 1740900 w 2701200"/>
              <a:gd name="connsiteY1762" fmla="*/ 1545206 h 2701200"/>
              <a:gd name="connsiteX1763" fmla="*/ 1700709 w 2701200"/>
              <a:gd name="connsiteY1763" fmla="*/ 1545206 h 2701200"/>
              <a:gd name="connsiteX1764" fmla="*/ 1700709 w 2701200"/>
              <a:gd name="connsiteY1764" fmla="*/ 1659436 h 2701200"/>
              <a:gd name="connsiteX1765" fmla="*/ 1740900 w 2701200"/>
              <a:gd name="connsiteY1765" fmla="*/ 1659436 h 2701200"/>
              <a:gd name="connsiteX1766" fmla="*/ 1740900 w 2701200"/>
              <a:gd name="connsiteY1766" fmla="*/ 1619246 h 2701200"/>
              <a:gd name="connsiteX1767" fmla="*/ 1700709 w 2701200"/>
              <a:gd name="connsiteY1767" fmla="*/ 1619246 h 2701200"/>
              <a:gd name="connsiteX1768" fmla="*/ 1700709 w 2701200"/>
              <a:gd name="connsiteY1768" fmla="*/ 1733477 h 2701200"/>
              <a:gd name="connsiteX1769" fmla="*/ 1740900 w 2701200"/>
              <a:gd name="connsiteY1769" fmla="*/ 1733477 h 2701200"/>
              <a:gd name="connsiteX1770" fmla="*/ 1740900 w 2701200"/>
              <a:gd name="connsiteY1770" fmla="*/ 1693286 h 2701200"/>
              <a:gd name="connsiteX1771" fmla="*/ 1700709 w 2701200"/>
              <a:gd name="connsiteY1771" fmla="*/ 1693286 h 2701200"/>
              <a:gd name="connsiteX1772" fmla="*/ 1700709 w 2701200"/>
              <a:gd name="connsiteY1772" fmla="*/ 1807517 h 2701200"/>
              <a:gd name="connsiteX1773" fmla="*/ 1740900 w 2701200"/>
              <a:gd name="connsiteY1773" fmla="*/ 1807517 h 2701200"/>
              <a:gd name="connsiteX1774" fmla="*/ 1740900 w 2701200"/>
              <a:gd name="connsiteY1774" fmla="*/ 1767327 h 2701200"/>
              <a:gd name="connsiteX1775" fmla="*/ 1700709 w 2701200"/>
              <a:gd name="connsiteY1775" fmla="*/ 1767327 h 2701200"/>
              <a:gd name="connsiteX1776" fmla="*/ 1700709 w 2701200"/>
              <a:gd name="connsiteY1776" fmla="*/ 1881557 h 2701200"/>
              <a:gd name="connsiteX1777" fmla="*/ 1740900 w 2701200"/>
              <a:gd name="connsiteY1777" fmla="*/ 1881557 h 2701200"/>
              <a:gd name="connsiteX1778" fmla="*/ 1740900 w 2701200"/>
              <a:gd name="connsiteY1778" fmla="*/ 1841367 h 2701200"/>
              <a:gd name="connsiteX1779" fmla="*/ 1700709 w 2701200"/>
              <a:gd name="connsiteY1779" fmla="*/ 1841367 h 2701200"/>
              <a:gd name="connsiteX1780" fmla="*/ 1700709 w 2701200"/>
              <a:gd name="connsiteY1780" fmla="*/ 1955597 h 2701200"/>
              <a:gd name="connsiteX1781" fmla="*/ 1740900 w 2701200"/>
              <a:gd name="connsiteY1781" fmla="*/ 1955597 h 2701200"/>
              <a:gd name="connsiteX1782" fmla="*/ 1740900 w 2701200"/>
              <a:gd name="connsiteY1782" fmla="*/ 1915407 h 2701200"/>
              <a:gd name="connsiteX1783" fmla="*/ 1700709 w 2701200"/>
              <a:gd name="connsiteY1783" fmla="*/ 1915407 h 2701200"/>
              <a:gd name="connsiteX1784" fmla="*/ 1700709 w 2701200"/>
              <a:gd name="connsiteY1784" fmla="*/ 2029637 h 2701200"/>
              <a:gd name="connsiteX1785" fmla="*/ 1740900 w 2701200"/>
              <a:gd name="connsiteY1785" fmla="*/ 2029637 h 2701200"/>
              <a:gd name="connsiteX1786" fmla="*/ 1740900 w 2701200"/>
              <a:gd name="connsiteY1786" fmla="*/ 1989447 h 2701200"/>
              <a:gd name="connsiteX1787" fmla="*/ 1700709 w 2701200"/>
              <a:gd name="connsiteY1787" fmla="*/ 1989447 h 2701200"/>
              <a:gd name="connsiteX1788" fmla="*/ 1700709 w 2701200"/>
              <a:gd name="connsiteY1788" fmla="*/ 2103678 h 2701200"/>
              <a:gd name="connsiteX1789" fmla="*/ 1740900 w 2701200"/>
              <a:gd name="connsiteY1789" fmla="*/ 2103678 h 2701200"/>
              <a:gd name="connsiteX1790" fmla="*/ 1740900 w 2701200"/>
              <a:gd name="connsiteY1790" fmla="*/ 2063488 h 2701200"/>
              <a:gd name="connsiteX1791" fmla="*/ 1700709 w 2701200"/>
              <a:gd name="connsiteY1791" fmla="*/ 2063488 h 2701200"/>
              <a:gd name="connsiteX1792" fmla="*/ 1700709 w 2701200"/>
              <a:gd name="connsiteY1792" fmla="*/ 2177718 h 2701200"/>
              <a:gd name="connsiteX1793" fmla="*/ 1740900 w 2701200"/>
              <a:gd name="connsiteY1793" fmla="*/ 2177718 h 2701200"/>
              <a:gd name="connsiteX1794" fmla="*/ 1740900 w 2701200"/>
              <a:gd name="connsiteY1794" fmla="*/ 2137528 h 2701200"/>
              <a:gd name="connsiteX1795" fmla="*/ 1700709 w 2701200"/>
              <a:gd name="connsiteY1795" fmla="*/ 2137528 h 2701200"/>
              <a:gd name="connsiteX1796" fmla="*/ 1700709 w 2701200"/>
              <a:gd name="connsiteY1796" fmla="*/ 2251758 h 2701200"/>
              <a:gd name="connsiteX1797" fmla="*/ 1740900 w 2701200"/>
              <a:gd name="connsiteY1797" fmla="*/ 2251758 h 2701200"/>
              <a:gd name="connsiteX1798" fmla="*/ 1740900 w 2701200"/>
              <a:gd name="connsiteY1798" fmla="*/ 2211568 h 2701200"/>
              <a:gd name="connsiteX1799" fmla="*/ 1700709 w 2701200"/>
              <a:gd name="connsiteY1799" fmla="*/ 2211568 h 2701200"/>
              <a:gd name="connsiteX1800" fmla="*/ 1700709 w 2701200"/>
              <a:gd name="connsiteY1800" fmla="*/ 2325798 h 2701200"/>
              <a:gd name="connsiteX1801" fmla="*/ 1740900 w 2701200"/>
              <a:gd name="connsiteY1801" fmla="*/ 2325798 h 2701200"/>
              <a:gd name="connsiteX1802" fmla="*/ 1740900 w 2701200"/>
              <a:gd name="connsiteY1802" fmla="*/ 2285608 h 2701200"/>
              <a:gd name="connsiteX1803" fmla="*/ 1700709 w 2701200"/>
              <a:gd name="connsiteY1803" fmla="*/ 2285608 h 2701200"/>
              <a:gd name="connsiteX1804" fmla="*/ 1700709 w 2701200"/>
              <a:gd name="connsiteY1804" fmla="*/ 2399838 h 2701200"/>
              <a:gd name="connsiteX1805" fmla="*/ 1740900 w 2701200"/>
              <a:gd name="connsiteY1805" fmla="*/ 2399838 h 2701200"/>
              <a:gd name="connsiteX1806" fmla="*/ 1740900 w 2701200"/>
              <a:gd name="connsiteY1806" fmla="*/ 2359648 h 2701200"/>
              <a:gd name="connsiteX1807" fmla="*/ 1700709 w 2701200"/>
              <a:gd name="connsiteY1807" fmla="*/ 2359648 h 2701200"/>
              <a:gd name="connsiteX1808" fmla="*/ 1700709 w 2701200"/>
              <a:gd name="connsiteY1808" fmla="*/ 2473879 h 2701200"/>
              <a:gd name="connsiteX1809" fmla="*/ 1740900 w 2701200"/>
              <a:gd name="connsiteY1809" fmla="*/ 2473879 h 2701200"/>
              <a:gd name="connsiteX1810" fmla="*/ 1740900 w 2701200"/>
              <a:gd name="connsiteY1810" fmla="*/ 2433689 h 2701200"/>
              <a:gd name="connsiteX1811" fmla="*/ 1700709 w 2701200"/>
              <a:gd name="connsiteY1811" fmla="*/ 2433689 h 2701200"/>
              <a:gd name="connsiteX1812" fmla="*/ 1700709 w 2701200"/>
              <a:gd name="connsiteY1812" fmla="*/ 2547919 h 2701200"/>
              <a:gd name="connsiteX1813" fmla="*/ 1740899 w 2701200"/>
              <a:gd name="connsiteY1813" fmla="*/ 2547919 h 2701200"/>
              <a:gd name="connsiteX1814" fmla="*/ 1740899 w 2701200"/>
              <a:gd name="connsiteY1814" fmla="*/ 2507729 h 2701200"/>
              <a:gd name="connsiteX1815" fmla="*/ 1700709 w 2701200"/>
              <a:gd name="connsiteY1815" fmla="*/ 2507729 h 2701200"/>
              <a:gd name="connsiteX1816" fmla="*/ 1700709 w 2701200"/>
              <a:gd name="connsiteY1816" fmla="*/ 2621965 h 2701200"/>
              <a:gd name="connsiteX1817" fmla="*/ 1740899 w 2701200"/>
              <a:gd name="connsiteY1817" fmla="*/ 2621965 h 2701200"/>
              <a:gd name="connsiteX1818" fmla="*/ 1740899 w 2701200"/>
              <a:gd name="connsiteY1818" fmla="*/ 2581769 h 2701200"/>
              <a:gd name="connsiteX1819" fmla="*/ 1700709 w 2701200"/>
              <a:gd name="connsiteY1819" fmla="*/ 2581769 h 2701200"/>
              <a:gd name="connsiteX1820" fmla="*/ 1626669 w 2701200"/>
              <a:gd name="connsiteY1820" fmla="*/ 104593 h 2701200"/>
              <a:gd name="connsiteX1821" fmla="*/ 1666859 w 2701200"/>
              <a:gd name="connsiteY1821" fmla="*/ 104593 h 2701200"/>
              <a:gd name="connsiteX1822" fmla="*/ 1666859 w 2701200"/>
              <a:gd name="connsiteY1822" fmla="*/ 64403 h 2701200"/>
              <a:gd name="connsiteX1823" fmla="*/ 1626669 w 2701200"/>
              <a:gd name="connsiteY1823" fmla="*/ 64403 h 2701200"/>
              <a:gd name="connsiteX1824" fmla="*/ 1626669 w 2701200"/>
              <a:gd name="connsiteY1824" fmla="*/ 178634 h 2701200"/>
              <a:gd name="connsiteX1825" fmla="*/ 1666859 w 2701200"/>
              <a:gd name="connsiteY1825" fmla="*/ 178634 h 2701200"/>
              <a:gd name="connsiteX1826" fmla="*/ 1666859 w 2701200"/>
              <a:gd name="connsiteY1826" fmla="*/ 138443 h 2701200"/>
              <a:gd name="connsiteX1827" fmla="*/ 1626669 w 2701200"/>
              <a:gd name="connsiteY1827" fmla="*/ 138443 h 2701200"/>
              <a:gd name="connsiteX1828" fmla="*/ 1626669 w 2701200"/>
              <a:gd name="connsiteY1828" fmla="*/ 252674 h 2701200"/>
              <a:gd name="connsiteX1829" fmla="*/ 1666859 w 2701200"/>
              <a:gd name="connsiteY1829" fmla="*/ 252674 h 2701200"/>
              <a:gd name="connsiteX1830" fmla="*/ 1666859 w 2701200"/>
              <a:gd name="connsiteY1830" fmla="*/ 212483 h 2701200"/>
              <a:gd name="connsiteX1831" fmla="*/ 1626669 w 2701200"/>
              <a:gd name="connsiteY1831" fmla="*/ 212483 h 2701200"/>
              <a:gd name="connsiteX1832" fmla="*/ 1626669 w 2701200"/>
              <a:gd name="connsiteY1832" fmla="*/ 326714 h 2701200"/>
              <a:gd name="connsiteX1833" fmla="*/ 1666859 w 2701200"/>
              <a:gd name="connsiteY1833" fmla="*/ 326714 h 2701200"/>
              <a:gd name="connsiteX1834" fmla="*/ 1666859 w 2701200"/>
              <a:gd name="connsiteY1834" fmla="*/ 286523 h 2701200"/>
              <a:gd name="connsiteX1835" fmla="*/ 1626669 w 2701200"/>
              <a:gd name="connsiteY1835" fmla="*/ 286523 h 2701200"/>
              <a:gd name="connsiteX1836" fmla="*/ 1626669 w 2701200"/>
              <a:gd name="connsiteY1836" fmla="*/ 400753 h 2701200"/>
              <a:gd name="connsiteX1837" fmla="*/ 1666859 w 2701200"/>
              <a:gd name="connsiteY1837" fmla="*/ 400753 h 2701200"/>
              <a:gd name="connsiteX1838" fmla="*/ 1666859 w 2701200"/>
              <a:gd name="connsiteY1838" fmla="*/ 360564 h 2701200"/>
              <a:gd name="connsiteX1839" fmla="*/ 1626669 w 2701200"/>
              <a:gd name="connsiteY1839" fmla="*/ 360564 h 2701200"/>
              <a:gd name="connsiteX1840" fmla="*/ 1626669 w 2701200"/>
              <a:gd name="connsiteY1840" fmla="*/ 474794 h 2701200"/>
              <a:gd name="connsiteX1841" fmla="*/ 1666859 w 2701200"/>
              <a:gd name="connsiteY1841" fmla="*/ 474794 h 2701200"/>
              <a:gd name="connsiteX1842" fmla="*/ 1666859 w 2701200"/>
              <a:gd name="connsiteY1842" fmla="*/ 434604 h 2701200"/>
              <a:gd name="connsiteX1843" fmla="*/ 1626669 w 2701200"/>
              <a:gd name="connsiteY1843" fmla="*/ 434604 h 2701200"/>
              <a:gd name="connsiteX1844" fmla="*/ 1626669 w 2701200"/>
              <a:gd name="connsiteY1844" fmla="*/ 548834 h 2701200"/>
              <a:gd name="connsiteX1845" fmla="*/ 1666859 w 2701200"/>
              <a:gd name="connsiteY1845" fmla="*/ 548834 h 2701200"/>
              <a:gd name="connsiteX1846" fmla="*/ 1666859 w 2701200"/>
              <a:gd name="connsiteY1846" fmla="*/ 508644 h 2701200"/>
              <a:gd name="connsiteX1847" fmla="*/ 1626669 w 2701200"/>
              <a:gd name="connsiteY1847" fmla="*/ 508644 h 2701200"/>
              <a:gd name="connsiteX1848" fmla="*/ 1626669 w 2701200"/>
              <a:gd name="connsiteY1848" fmla="*/ 622875 h 2701200"/>
              <a:gd name="connsiteX1849" fmla="*/ 1666859 w 2701200"/>
              <a:gd name="connsiteY1849" fmla="*/ 622875 h 2701200"/>
              <a:gd name="connsiteX1850" fmla="*/ 1666859 w 2701200"/>
              <a:gd name="connsiteY1850" fmla="*/ 582684 h 2701200"/>
              <a:gd name="connsiteX1851" fmla="*/ 1626669 w 2701200"/>
              <a:gd name="connsiteY1851" fmla="*/ 582684 h 2701200"/>
              <a:gd name="connsiteX1852" fmla="*/ 1626669 w 2701200"/>
              <a:gd name="connsiteY1852" fmla="*/ 696915 h 2701200"/>
              <a:gd name="connsiteX1853" fmla="*/ 1666859 w 2701200"/>
              <a:gd name="connsiteY1853" fmla="*/ 696915 h 2701200"/>
              <a:gd name="connsiteX1854" fmla="*/ 1666859 w 2701200"/>
              <a:gd name="connsiteY1854" fmla="*/ 656725 h 2701200"/>
              <a:gd name="connsiteX1855" fmla="*/ 1626669 w 2701200"/>
              <a:gd name="connsiteY1855" fmla="*/ 656725 h 2701200"/>
              <a:gd name="connsiteX1856" fmla="*/ 1626669 w 2701200"/>
              <a:gd name="connsiteY1856" fmla="*/ 770955 h 2701200"/>
              <a:gd name="connsiteX1857" fmla="*/ 1666859 w 2701200"/>
              <a:gd name="connsiteY1857" fmla="*/ 770955 h 2701200"/>
              <a:gd name="connsiteX1858" fmla="*/ 1666859 w 2701200"/>
              <a:gd name="connsiteY1858" fmla="*/ 730765 h 2701200"/>
              <a:gd name="connsiteX1859" fmla="*/ 1626669 w 2701200"/>
              <a:gd name="connsiteY1859" fmla="*/ 730765 h 2701200"/>
              <a:gd name="connsiteX1860" fmla="*/ 1626669 w 2701200"/>
              <a:gd name="connsiteY1860" fmla="*/ 844995 h 2701200"/>
              <a:gd name="connsiteX1861" fmla="*/ 1666859 w 2701200"/>
              <a:gd name="connsiteY1861" fmla="*/ 844995 h 2701200"/>
              <a:gd name="connsiteX1862" fmla="*/ 1666859 w 2701200"/>
              <a:gd name="connsiteY1862" fmla="*/ 804805 h 2701200"/>
              <a:gd name="connsiteX1863" fmla="*/ 1626669 w 2701200"/>
              <a:gd name="connsiteY1863" fmla="*/ 804805 h 2701200"/>
              <a:gd name="connsiteX1864" fmla="*/ 1626669 w 2701200"/>
              <a:gd name="connsiteY1864" fmla="*/ 919034 h 2701200"/>
              <a:gd name="connsiteX1865" fmla="*/ 1666859 w 2701200"/>
              <a:gd name="connsiteY1865" fmla="*/ 919034 h 2701200"/>
              <a:gd name="connsiteX1866" fmla="*/ 1666859 w 2701200"/>
              <a:gd name="connsiteY1866" fmla="*/ 878844 h 2701200"/>
              <a:gd name="connsiteX1867" fmla="*/ 1626669 w 2701200"/>
              <a:gd name="connsiteY1867" fmla="*/ 878844 h 2701200"/>
              <a:gd name="connsiteX1868" fmla="*/ 1626669 w 2701200"/>
              <a:gd name="connsiteY1868" fmla="*/ 993075 h 2701200"/>
              <a:gd name="connsiteX1869" fmla="*/ 1666859 w 2701200"/>
              <a:gd name="connsiteY1869" fmla="*/ 993075 h 2701200"/>
              <a:gd name="connsiteX1870" fmla="*/ 1666859 w 2701200"/>
              <a:gd name="connsiteY1870" fmla="*/ 952885 h 2701200"/>
              <a:gd name="connsiteX1871" fmla="*/ 1626669 w 2701200"/>
              <a:gd name="connsiteY1871" fmla="*/ 952885 h 2701200"/>
              <a:gd name="connsiteX1872" fmla="*/ 1626669 w 2701200"/>
              <a:gd name="connsiteY1872" fmla="*/ 1067115 h 2701200"/>
              <a:gd name="connsiteX1873" fmla="*/ 1666859 w 2701200"/>
              <a:gd name="connsiteY1873" fmla="*/ 1067115 h 2701200"/>
              <a:gd name="connsiteX1874" fmla="*/ 1666859 w 2701200"/>
              <a:gd name="connsiteY1874" fmla="*/ 1026925 h 2701200"/>
              <a:gd name="connsiteX1875" fmla="*/ 1626669 w 2701200"/>
              <a:gd name="connsiteY1875" fmla="*/ 1026925 h 2701200"/>
              <a:gd name="connsiteX1876" fmla="*/ 1626669 w 2701200"/>
              <a:gd name="connsiteY1876" fmla="*/ 1141156 h 2701200"/>
              <a:gd name="connsiteX1877" fmla="*/ 1666859 w 2701200"/>
              <a:gd name="connsiteY1877" fmla="*/ 1141156 h 2701200"/>
              <a:gd name="connsiteX1878" fmla="*/ 1666859 w 2701200"/>
              <a:gd name="connsiteY1878" fmla="*/ 1100966 h 2701200"/>
              <a:gd name="connsiteX1879" fmla="*/ 1626669 w 2701200"/>
              <a:gd name="connsiteY1879" fmla="*/ 1100966 h 2701200"/>
              <a:gd name="connsiteX1880" fmla="*/ 1626669 w 2701200"/>
              <a:gd name="connsiteY1880" fmla="*/ 1215196 h 2701200"/>
              <a:gd name="connsiteX1881" fmla="*/ 1666859 w 2701200"/>
              <a:gd name="connsiteY1881" fmla="*/ 1215196 h 2701200"/>
              <a:gd name="connsiteX1882" fmla="*/ 1666859 w 2701200"/>
              <a:gd name="connsiteY1882" fmla="*/ 1175006 h 2701200"/>
              <a:gd name="connsiteX1883" fmla="*/ 1626669 w 2701200"/>
              <a:gd name="connsiteY1883" fmla="*/ 1175006 h 2701200"/>
              <a:gd name="connsiteX1884" fmla="*/ 1626669 w 2701200"/>
              <a:gd name="connsiteY1884" fmla="*/ 1289236 h 2701200"/>
              <a:gd name="connsiteX1885" fmla="*/ 1666859 w 2701200"/>
              <a:gd name="connsiteY1885" fmla="*/ 1289236 h 2701200"/>
              <a:gd name="connsiteX1886" fmla="*/ 1666859 w 2701200"/>
              <a:gd name="connsiteY1886" fmla="*/ 1249047 h 2701200"/>
              <a:gd name="connsiteX1887" fmla="*/ 1626669 w 2701200"/>
              <a:gd name="connsiteY1887" fmla="*/ 1249047 h 2701200"/>
              <a:gd name="connsiteX1888" fmla="*/ 1626669 w 2701200"/>
              <a:gd name="connsiteY1888" fmla="*/ 1363275 h 2701200"/>
              <a:gd name="connsiteX1889" fmla="*/ 1666859 w 2701200"/>
              <a:gd name="connsiteY1889" fmla="*/ 1363275 h 2701200"/>
              <a:gd name="connsiteX1890" fmla="*/ 1666859 w 2701200"/>
              <a:gd name="connsiteY1890" fmla="*/ 1323086 h 2701200"/>
              <a:gd name="connsiteX1891" fmla="*/ 1626669 w 2701200"/>
              <a:gd name="connsiteY1891" fmla="*/ 1323086 h 2701200"/>
              <a:gd name="connsiteX1892" fmla="*/ 1626669 w 2701200"/>
              <a:gd name="connsiteY1892" fmla="*/ 1437316 h 2701200"/>
              <a:gd name="connsiteX1893" fmla="*/ 1666859 w 2701200"/>
              <a:gd name="connsiteY1893" fmla="*/ 1437316 h 2701200"/>
              <a:gd name="connsiteX1894" fmla="*/ 1666859 w 2701200"/>
              <a:gd name="connsiteY1894" fmla="*/ 1397126 h 2701200"/>
              <a:gd name="connsiteX1895" fmla="*/ 1626669 w 2701200"/>
              <a:gd name="connsiteY1895" fmla="*/ 1397126 h 2701200"/>
              <a:gd name="connsiteX1896" fmla="*/ 1626669 w 2701200"/>
              <a:gd name="connsiteY1896" fmla="*/ 1511356 h 2701200"/>
              <a:gd name="connsiteX1897" fmla="*/ 1666859 w 2701200"/>
              <a:gd name="connsiteY1897" fmla="*/ 1511356 h 2701200"/>
              <a:gd name="connsiteX1898" fmla="*/ 1666859 w 2701200"/>
              <a:gd name="connsiteY1898" fmla="*/ 1471166 h 2701200"/>
              <a:gd name="connsiteX1899" fmla="*/ 1626669 w 2701200"/>
              <a:gd name="connsiteY1899" fmla="*/ 1471166 h 2701200"/>
              <a:gd name="connsiteX1900" fmla="*/ 1626669 w 2701200"/>
              <a:gd name="connsiteY1900" fmla="*/ 1585396 h 2701200"/>
              <a:gd name="connsiteX1901" fmla="*/ 1666859 w 2701200"/>
              <a:gd name="connsiteY1901" fmla="*/ 1585396 h 2701200"/>
              <a:gd name="connsiteX1902" fmla="*/ 1666859 w 2701200"/>
              <a:gd name="connsiteY1902" fmla="*/ 1545206 h 2701200"/>
              <a:gd name="connsiteX1903" fmla="*/ 1626669 w 2701200"/>
              <a:gd name="connsiteY1903" fmla="*/ 1545206 h 2701200"/>
              <a:gd name="connsiteX1904" fmla="*/ 1626669 w 2701200"/>
              <a:gd name="connsiteY1904" fmla="*/ 1659436 h 2701200"/>
              <a:gd name="connsiteX1905" fmla="*/ 1666859 w 2701200"/>
              <a:gd name="connsiteY1905" fmla="*/ 1659436 h 2701200"/>
              <a:gd name="connsiteX1906" fmla="*/ 1666859 w 2701200"/>
              <a:gd name="connsiteY1906" fmla="*/ 1619246 h 2701200"/>
              <a:gd name="connsiteX1907" fmla="*/ 1626669 w 2701200"/>
              <a:gd name="connsiteY1907" fmla="*/ 1619246 h 2701200"/>
              <a:gd name="connsiteX1908" fmla="*/ 1626669 w 2701200"/>
              <a:gd name="connsiteY1908" fmla="*/ 1733477 h 2701200"/>
              <a:gd name="connsiteX1909" fmla="*/ 1666859 w 2701200"/>
              <a:gd name="connsiteY1909" fmla="*/ 1733477 h 2701200"/>
              <a:gd name="connsiteX1910" fmla="*/ 1666859 w 2701200"/>
              <a:gd name="connsiteY1910" fmla="*/ 1693286 h 2701200"/>
              <a:gd name="connsiteX1911" fmla="*/ 1626669 w 2701200"/>
              <a:gd name="connsiteY1911" fmla="*/ 1693286 h 2701200"/>
              <a:gd name="connsiteX1912" fmla="*/ 1626669 w 2701200"/>
              <a:gd name="connsiteY1912" fmla="*/ 1807517 h 2701200"/>
              <a:gd name="connsiteX1913" fmla="*/ 1666859 w 2701200"/>
              <a:gd name="connsiteY1913" fmla="*/ 1807517 h 2701200"/>
              <a:gd name="connsiteX1914" fmla="*/ 1666859 w 2701200"/>
              <a:gd name="connsiteY1914" fmla="*/ 1767327 h 2701200"/>
              <a:gd name="connsiteX1915" fmla="*/ 1626669 w 2701200"/>
              <a:gd name="connsiteY1915" fmla="*/ 1767327 h 2701200"/>
              <a:gd name="connsiteX1916" fmla="*/ 1626669 w 2701200"/>
              <a:gd name="connsiteY1916" fmla="*/ 1881557 h 2701200"/>
              <a:gd name="connsiteX1917" fmla="*/ 1666859 w 2701200"/>
              <a:gd name="connsiteY1917" fmla="*/ 1881557 h 2701200"/>
              <a:gd name="connsiteX1918" fmla="*/ 1666859 w 2701200"/>
              <a:gd name="connsiteY1918" fmla="*/ 1841367 h 2701200"/>
              <a:gd name="connsiteX1919" fmla="*/ 1626669 w 2701200"/>
              <a:gd name="connsiteY1919" fmla="*/ 1841367 h 2701200"/>
              <a:gd name="connsiteX1920" fmla="*/ 1626669 w 2701200"/>
              <a:gd name="connsiteY1920" fmla="*/ 1955597 h 2701200"/>
              <a:gd name="connsiteX1921" fmla="*/ 1666859 w 2701200"/>
              <a:gd name="connsiteY1921" fmla="*/ 1955597 h 2701200"/>
              <a:gd name="connsiteX1922" fmla="*/ 1666859 w 2701200"/>
              <a:gd name="connsiteY1922" fmla="*/ 1915407 h 2701200"/>
              <a:gd name="connsiteX1923" fmla="*/ 1626669 w 2701200"/>
              <a:gd name="connsiteY1923" fmla="*/ 1915407 h 2701200"/>
              <a:gd name="connsiteX1924" fmla="*/ 1626669 w 2701200"/>
              <a:gd name="connsiteY1924" fmla="*/ 2029637 h 2701200"/>
              <a:gd name="connsiteX1925" fmla="*/ 1666859 w 2701200"/>
              <a:gd name="connsiteY1925" fmla="*/ 2029637 h 2701200"/>
              <a:gd name="connsiteX1926" fmla="*/ 1666859 w 2701200"/>
              <a:gd name="connsiteY1926" fmla="*/ 1989447 h 2701200"/>
              <a:gd name="connsiteX1927" fmla="*/ 1626669 w 2701200"/>
              <a:gd name="connsiteY1927" fmla="*/ 1989447 h 2701200"/>
              <a:gd name="connsiteX1928" fmla="*/ 1626669 w 2701200"/>
              <a:gd name="connsiteY1928" fmla="*/ 2103678 h 2701200"/>
              <a:gd name="connsiteX1929" fmla="*/ 1666859 w 2701200"/>
              <a:gd name="connsiteY1929" fmla="*/ 2103678 h 2701200"/>
              <a:gd name="connsiteX1930" fmla="*/ 1666859 w 2701200"/>
              <a:gd name="connsiteY1930" fmla="*/ 2063488 h 2701200"/>
              <a:gd name="connsiteX1931" fmla="*/ 1626669 w 2701200"/>
              <a:gd name="connsiteY1931" fmla="*/ 2063488 h 2701200"/>
              <a:gd name="connsiteX1932" fmla="*/ 1626669 w 2701200"/>
              <a:gd name="connsiteY1932" fmla="*/ 2177718 h 2701200"/>
              <a:gd name="connsiteX1933" fmla="*/ 1666859 w 2701200"/>
              <a:gd name="connsiteY1933" fmla="*/ 2177718 h 2701200"/>
              <a:gd name="connsiteX1934" fmla="*/ 1666859 w 2701200"/>
              <a:gd name="connsiteY1934" fmla="*/ 2137528 h 2701200"/>
              <a:gd name="connsiteX1935" fmla="*/ 1626669 w 2701200"/>
              <a:gd name="connsiteY1935" fmla="*/ 2137528 h 2701200"/>
              <a:gd name="connsiteX1936" fmla="*/ 1626669 w 2701200"/>
              <a:gd name="connsiteY1936" fmla="*/ 2251758 h 2701200"/>
              <a:gd name="connsiteX1937" fmla="*/ 1666859 w 2701200"/>
              <a:gd name="connsiteY1937" fmla="*/ 2251758 h 2701200"/>
              <a:gd name="connsiteX1938" fmla="*/ 1666859 w 2701200"/>
              <a:gd name="connsiteY1938" fmla="*/ 2211568 h 2701200"/>
              <a:gd name="connsiteX1939" fmla="*/ 1626669 w 2701200"/>
              <a:gd name="connsiteY1939" fmla="*/ 2211568 h 2701200"/>
              <a:gd name="connsiteX1940" fmla="*/ 1626669 w 2701200"/>
              <a:gd name="connsiteY1940" fmla="*/ 2325798 h 2701200"/>
              <a:gd name="connsiteX1941" fmla="*/ 1666859 w 2701200"/>
              <a:gd name="connsiteY1941" fmla="*/ 2325798 h 2701200"/>
              <a:gd name="connsiteX1942" fmla="*/ 1666859 w 2701200"/>
              <a:gd name="connsiteY1942" fmla="*/ 2285608 h 2701200"/>
              <a:gd name="connsiteX1943" fmla="*/ 1626669 w 2701200"/>
              <a:gd name="connsiteY1943" fmla="*/ 2285608 h 2701200"/>
              <a:gd name="connsiteX1944" fmla="*/ 1626669 w 2701200"/>
              <a:gd name="connsiteY1944" fmla="*/ 2399838 h 2701200"/>
              <a:gd name="connsiteX1945" fmla="*/ 1666859 w 2701200"/>
              <a:gd name="connsiteY1945" fmla="*/ 2399838 h 2701200"/>
              <a:gd name="connsiteX1946" fmla="*/ 1666859 w 2701200"/>
              <a:gd name="connsiteY1946" fmla="*/ 2359648 h 2701200"/>
              <a:gd name="connsiteX1947" fmla="*/ 1626669 w 2701200"/>
              <a:gd name="connsiteY1947" fmla="*/ 2359648 h 2701200"/>
              <a:gd name="connsiteX1948" fmla="*/ 1626669 w 2701200"/>
              <a:gd name="connsiteY1948" fmla="*/ 2473879 h 2701200"/>
              <a:gd name="connsiteX1949" fmla="*/ 1666859 w 2701200"/>
              <a:gd name="connsiteY1949" fmla="*/ 2473879 h 2701200"/>
              <a:gd name="connsiteX1950" fmla="*/ 1666859 w 2701200"/>
              <a:gd name="connsiteY1950" fmla="*/ 2433689 h 2701200"/>
              <a:gd name="connsiteX1951" fmla="*/ 1626669 w 2701200"/>
              <a:gd name="connsiteY1951" fmla="*/ 2433689 h 2701200"/>
              <a:gd name="connsiteX1952" fmla="*/ 1626669 w 2701200"/>
              <a:gd name="connsiteY1952" fmla="*/ 2547919 h 2701200"/>
              <a:gd name="connsiteX1953" fmla="*/ 1666859 w 2701200"/>
              <a:gd name="connsiteY1953" fmla="*/ 2547919 h 2701200"/>
              <a:gd name="connsiteX1954" fmla="*/ 1666859 w 2701200"/>
              <a:gd name="connsiteY1954" fmla="*/ 2507729 h 2701200"/>
              <a:gd name="connsiteX1955" fmla="*/ 1626669 w 2701200"/>
              <a:gd name="connsiteY1955" fmla="*/ 2507729 h 2701200"/>
              <a:gd name="connsiteX1956" fmla="*/ 1626669 w 2701200"/>
              <a:gd name="connsiteY1956" fmla="*/ 2621965 h 2701200"/>
              <a:gd name="connsiteX1957" fmla="*/ 1666859 w 2701200"/>
              <a:gd name="connsiteY1957" fmla="*/ 2621965 h 2701200"/>
              <a:gd name="connsiteX1958" fmla="*/ 1666859 w 2701200"/>
              <a:gd name="connsiteY1958" fmla="*/ 2581769 h 2701200"/>
              <a:gd name="connsiteX1959" fmla="*/ 1626669 w 2701200"/>
              <a:gd name="connsiteY1959" fmla="*/ 2581769 h 2701200"/>
              <a:gd name="connsiteX1960" fmla="*/ 1552629 w 2701200"/>
              <a:gd name="connsiteY1960" fmla="*/ 104593 h 2701200"/>
              <a:gd name="connsiteX1961" fmla="*/ 1592819 w 2701200"/>
              <a:gd name="connsiteY1961" fmla="*/ 104593 h 2701200"/>
              <a:gd name="connsiteX1962" fmla="*/ 1592819 w 2701200"/>
              <a:gd name="connsiteY1962" fmla="*/ 64403 h 2701200"/>
              <a:gd name="connsiteX1963" fmla="*/ 1552629 w 2701200"/>
              <a:gd name="connsiteY1963" fmla="*/ 64403 h 2701200"/>
              <a:gd name="connsiteX1964" fmla="*/ 1552629 w 2701200"/>
              <a:gd name="connsiteY1964" fmla="*/ 178634 h 2701200"/>
              <a:gd name="connsiteX1965" fmla="*/ 1592819 w 2701200"/>
              <a:gd name="connsiteY1965" fmla="*/ 178634 h 2701200"/>
              <a:gd name="connsiteX1966" fmla="*/ 1592819 w 2701200"/>
              <a:gd name="connsiteY1966" fmla="*/ 138443 h 2701200"/>
              <a:gd name="connsiteX1967" fmla="*/ 1552629 w 2701200"/>
              <a:gd name="connsiteY1967" fmla="*/ 138443 h 2701200"/>
              <a:gd name="connsiteX1968" fmla="*/ 1552629 w 2701200"/>
              <a:gd name="connsiteY1968" fmla="*/ 252674 h 2701200"/>
              <a:gd name="connsiteX1969" fmla="*/ 1592819 w 2701200"/>
              <a:gd name="connsiteY1969" fmla="*/ 252674 h 2701200"/>
              <a:gd name="connsiteX1970" fmla="*/ 1592819 w 2701200"/>
              <a:gd name="connsiteY1970" fmla="*/ 212483 h 2701200"/>
              <a:gd name="connsiteX1971" fmla="*/ 1552629 w 2701200"/>
              <a:gd name="connsiteY1971" fmla="*/ 212483 h 2701200"/>
              <a:gd name="connsiteX1972" fmla="*/ 1552629 w 2701200"/>
              <a:gd name="connsiteY1972" fmla="*/ 326714 h 2701200"/>
              <a:gd name="connsiteX1973" fmla="*/ 1592819 w 2701200"/>
              <a:gd name="connsiteY1973" fmla="*/ 326714 h 2701200"/>
              <a:gd name="connsiteX1974" fmla="*/ 1592819 w 2701200"/>
              <a:gd name="connsiteY1974" fmla="*/ 286523 h 2701200"/>
              <a:gd name="connsiteX1975" fmla="*/ 1552629 w 2701200"/>
              <a:gd name="connsiteY1975" fmla="*/ 286523 h 2701200"/>
              <a:gd name="connsiteX1976" fmla="*/ 1552629 w 2701200"/>
              <a:gd name="connsiteY1976" fmla="*/ 400753 h 2701200"/>
              <a:gd name="connsiteX1977" fmla="*/ 1592819 w 2701200"/>
              <a:gd name="connsiteY1977" fmla="*/ 400753 h 2701200"/>
              <a:gd name="connsiteX1978" fmla="*/ 1592819 w 2701200"/>
              <a:gd name="connsiteY1978" fmla="*/ 360564 h 2701200"/>
              <a:gd name="connsiteX1979" fmla="*/ 1552629 w 2701200"/>
              <a:gd name="connsiteY1979" fmla="*/ 360564 h 2701200"/>
              <a:gd name="connsiteX1980" fmla="*/ 1552629 w 2701200"/>
              <a:gd name="connsiteY1980" fmla="*/ 474794 h 2701200"/>
              <a:gd name="connsiteX1981" fmla="*/ 1592819 w 2701200"/>
              <a:gd name="connsiteY1981" fmla="*/ 474794 h 2701200"/>
              <a:gd name="connsiteX1982" fmla="*/ 1592819 w 2701200"/>
              <a:gd name="connsiteY1982" fmla="*/ 434604 h 2701200"/>
              <a:gd name="connsiteX1983" fmla="*/ 1552629 w 2701200"/>
              <a:gd name="connsiteY1983" fmla="*/ 434604 h 2701200"/>
              <a:gd name="connsiteX1984" fmla="*/ 1552629 w 2701200"/>
              <a:gd name="connsiteY1984" fmla="*/ 548834 h 2701200"/>
              <a:gd name="connsiteX1985" fmla="*/ 1592819 w 2701200"/>
              <a:gd name="connsiteY1985" fmla="*/ 548834 h 2701200"/>
              <a:gd name="connsiteX1986" fmla="*/ 1592819 w 2701200"/>
              <a:gd name="connsiteY1986" fmla="*/ 508644 h 2701200"/>
              <a:gd name="connsiteX1987" fmla="*/ 1552629 w 2701200"/>
              <a:gd name="connsiteY1987" fmla="*/ 508644 h 2701200"/>
              <a:gd name="connsiteX1988" fmla="*/ 1552629 w 2701200"/>
              <a:gd name="connsiteY1988" fmla="*/ 622875 h 2701200"/>
              <a:gd name="connsiteX1989" fmla="*/ 1592819 w 2701200"/>
              <a:gd name="connsiteY1989" fmla="*/ 622875 h 2701200"/>
              <a:gd name="connsiteX1990" fmla="*/ 1592819 w 2701200"/>
              <a:gd name="connsiteY1990" fmla="*/ 582684 h 2701200"/>
              <a:gd name="connsiteX1991" fmla="*/ 1552629 w 2701200"/>
              <a:gd name="connsiteY1991" fmla="*/ 582684 h 2701200"/>
              <a:gd name="connsiteX1992" fmla="*/ 1552629 w 2701200"/>
              <a:gd name="connsiteY1992" fmla="*/ 696915 h 2701200"/>
              <a:gd name="connsiteX1993" fmla="*/ 1592819 w 2701200"/>
              <a:gd name="connsiteY1993" fmla="*/ 696915 h 2701200"/>
              <a:gd name="connsiteX1994" fmla="*/ 1592819 w 2701200"/>
              <a:gd name="connsiteY1994" fmla="*/ 656725 h 2701200"/>
              <a:gd name="connsiteX1995" fmla="*/ 1552629 w 2701200"/>
              <a:gd name="connsiteY1995" fmla="*/ 656725 h 2701200"/>
              <a:gd name="connsiteX1996" fmla="*/ 1552629 w 2701200"/>
              <a:gd name="connsiteY1996" fmla="*/ 770955 h 2701200"/>
              <a:gd name="connsiteX1997" fmla="*/ 1592819 w 2701200"/>
              <a:gd name="connsiteY1997" fmla="*/ 770955 h 2701200"/>
              <a:gd name="connsiteX1998" fmla="*/ 1592819 w 2701200"/>
              <a:gd name="connsiteY1998" fmla="*/ 730765 h 2701200"/>
              <a:gd name="connsiteX1999" fmla="*/ 1552629 w 2701200"/>
              <a:gd name="connsiteY1999" fmla="*/ 730765 h 2701200"/>
              <a:gd name="connsiteX2000" fmla="*/ 1552629 w 2701200"/>
              <a:gd name="connsiteY2000" fmla="*/ 844995 h 2701200"/>
              <a:gd name="connsiteX2001" fmla="*/ 1592819 w 2701200"/>
              <a:gd name="connsiteY2001" fmla="*/ 844995 h 2701200"/>
              <a:gd name="connsiteX2002" fmla="*/ 1592819 w 2701200"/>
              <a:gd name="connsiteY2002" fmla="*/ 804805 h 2701200"/>
              <a:gd name="connsiteX2003" fmla="*/ 1552629 w 2701200"/>
              <a:gd name="connsiteY2003" fmla="*/ 804805 h 2701200"/>
              <a:gd name="connsiteX2004" fmla="*/ 1552629 w 2701200"/>
              <a:gd name="connsiteY2004" fmla="*/ 919034 h 2701200"/>
              <a:gd name="connsiteX2005" fmla="*/ 1592819 w 2701200"/>
              <a:gd name="connsiteY2005" fmla="*/ 919034 h 2701200"/>
              <a:gd name="connsiteX2006" fmla="*/ 1592819 w 2701200"/>
              <a:gd name="connsiteY2006" fmla="*/ 878844 h 2701200"/>
              <a:gd name="connsiteX2007" fmla="*/ 1552629 w 2701200"/>
              <a:gd name="connsiteY2007" fmla="*/ 878844 h 2701200"/>
              <a:gd name="connsiteX2008" fmla="*/ 1552629 w 2701200"/>
              <a:gd name="connsiteY2008" fmla="*/ 993075 h 2701200"/>
              <a:gd name="connsiteX2009" fmla="*/ 1592819 w 2701200"/>
              <a:gd name="connsiteY2009" fmla="*/ 993075 h 2701200"/>
              <a:gd name="connsiteX2010" fmla="*/ 1592819 w 2701200"/>
              <a:gd name="connsiteY2010" fmla="*/ 952885 h 2701200"/>
              <a:gd name="connsiteX2011" fmla="*/ 1552629 w 2701200"/>
              <a:gd name="connsiteY2011" fmla="*/ 952885 h 2701200"/>
              <a:gd name="connsiteX2012" fmla="*/ 1552629 w 2701200"/>
              <a:gd name="connsiteY2012" fmla="*/ 1067115 h 2701200"/>
              <a:gd name="connsiteX2013" fmla="*/ 1592819 w 2701200"/>
              <a:gd name="connsiteY2013" fmla="*/ 1067115 h 2701200"/>
              <a:gd name="connsiteX2014" fmla="*/ 1592819 w 2701200"/>
              <a:gd name="connsiteY2014" fmla="*/ 1026925 h 2701200"/>
              <a:gd name="connsiteX2015" fmla="*/ 1552629 w 2701200"/>
              <a:gd name="connsiteY2015" fmla="*/ 1026925 h 2701200"/>
              <a:gd name="connsiteX2016" fmla="*/ 1552629 w 2701200"/>
              <a:gd name="connsiteY2016" fmla="*/ 1141156 h 2701200"/>
              <a:gd name="connsiteX2017" fmla="*/ 1592819 w 2701200"/>
              <a:gd name="connsiteY2017" fmla="*/ 1141156 h 2701200"/>
              <a:gd name="connsiteX2018" fmla="*/ 1592819 w 2701200"/>
              <a:gd name="connsiteY2018" fmla="*/ 1100966 h 2701200"/>
              <a:gd name="connsiteX2019" fmla="*/ 1552629 w 2701200"/>
              <a:gd name="connsiteY2019" fmla="*/ 1100966 h 2701200"/>
              <a:gd name="connsiteX2020" fmla="*/ 1552629 w 2701200"/>
              <a:gd name="connsiteY2020" fmla="*/ 1215196 h 2701200"/>
              <a:gd name="connsiteX2021" fmla="*/ 1592819 w 2701200"/>
              <a:gd name="connsiteY2021" fmla="*/ 1215196 h 2701200"/>
              <a:gd name="connsiteX2022" fmla="*/ 1592819 w 2701200"/>
              <a:gd name="connsiteY2022" fmla="*/ 1175006 h 2701200"/>
              <a:gd name="connsiteX2023" fmla="*/ 1552629 w 2701200"/>
              <a:gd name="connsiteY2023" fmla="*/ 1175006 h 2701200"/>
              <a:gd name="connsiteX2024" fmla="*/ 1552629 w 2701200"/>
              <a:gd name="connsiteY2024" fmla="*/ 1289236 h 2701200"/>
              <a:gd name="connsiteX2025" fmla="*/ 1592819 w 2701200"/>
              <a:gd name="connsiteY2025" fmla="*/ 1289236 h 2701200"/>
              <a:gd name="connsiteX2026" fmla="*/ 1592819 w 2701200"/>
              <a:gd name="connsiteY2026" fmla="*/ 1249047 h 2701200"/>
              <a:gd name="connsiteX2027" fmla="*/ 1552629 w 2701200"/>
              <a:gd name="connsiteY2027" fmla="*/ 1249047 h 2701200"/>
              <a:gd name="connsiteX2028" fmla="*/ 1552629 w 2701200"/>
              <a:gd name="connsiteY2028" fmla="*/ 1363275 h 2701200"/>
              <a:gd name="connsiteX2029" fmla="*/ 1592819 w 2701200"/>
              <a:gd name="connsiteY2029" fmla="*/ 1363275 h 2701200"/>
              <a:gd name="connsiteX2030" fmla="*/ 1592819 w 2701200"/>
              <a:gd name="connsiteY2030" fmla="*/ 1323086 h 2701200"/>
              <a:gd name="connsiteX2031" fmla="*/ 1552629 w 2701200"/>
              <a:gd name="connsiteY2031" fmla="*/ 1323086 h 2701200"/>
              <a:gd name="connsiteX2032" fmla="*/ 1552629 w 2701200"/>
              <a:gd name="connsiteY2032" fmla="*/ 1437316 h 2701200"/>
              <a:gd name="connsiteX2033" fmla="*/ 1592819 w 2701200"/>
              <a:gd name="connsiteY2033" fmla="*/ 1437316 h 2701200"/>
              <a:gd name="connsiteX2034" fmla="*/ 1592819 w 2701200"/>
              <a:gd name="connsiteY2034" fmla="*/ 1397126 h 2701200"/>
              <a:gd name="connsiteX2035" fmla="*/ 1552629 w 2701200"/>
              <a:gd name="connsiteY2035" fmla="*/ 1397126 h 2701200"/>
              <a:gd name="connsiteX2036" fmla="*/ 1552629 w 2701200"/>
              <a:gd name="connsiteY2036" fmla="*/ 1511356 h 2701200"/>
              <a:gd name="connsiteX2037" fmla="*/ 1592819 w 2701200"/>
              <a:gd name="connsiteY2037" fmla="*/ 1511356 h 2701200"/>
              <a:gd name="connsiteX2038" fmla="*/ 1592819 w 2701200"/>
              <a:gd name="connsiteY2038" fmla="*/ 1471166 h 2701200"/>
              <a:gd name="connsiteX2039" fmla="*/ 1552629 w 2701200"/>
              <a:gd name="connsiteY2039" fmla="*/ 1471166 h 2701200"/>
              <a:gd name="connsiteX2040" fmla="*/ 1552629 w 2701200"/>
              <a:gd name="connsiteY2040" fmla="*/ 1585396 h 2701200"/>
              <a:gd name="connsiteX2041" fmla="*/ 1592819 w 2701200"/>
              <a:gd name="connsiteY2041" fmla="*/ 1585396 h 2701200"/>
              <a:gd name="connsiteX2042" fmla="*/ 1592819 w 2701200"/>
              <a:gd name="connsiteY2042" fmla="*/ 1545206 h 2701200"/>
              <a:gd name="connsiteX2043" fmla="*/ 1552629 w 2701200"/>
              <a:gd name="connsiteY2043" fmla="*/ 1545206 h 2701200"/>
              <a:gd name="connsiteX2044" fmla="*/ 1552629 w 2701200"/>
              <a:gd name="connsiteY2044" fmla="*/ 1659436 h 2701200"/>
              <a:gd name="connsiteX2045" fmla="*/ 1592819 w 2701200"/>
              <a:gd name="connsiteY2045" fmla="*/ 1659436 h 2701200"/>
              <a:gd name="connsiteX2046" fmla="*/ 1592819 w 2701200"/>
              <a:gd name="connsiteY2046" fmla="*/ 1619246 h 2701200"/>
              <a:gd name="connsiteX2047" fmla="*/ 1552629 w 2701200"/>
              <a:gd name="connsiteY2047" fmla="*/ 1619246 h 2701200"/>
              <a:gd name="connsiteX2048" fmla="*/ 1552629 w 2701200"/>
              <a:gd name="connsiteY2048" fmla="*/ 1733477 h 2701200"/>
              <a:gd name="connsiteX2049" fmla="*/ 1592819 w 2701200"/>
              <a:gd name="connsiteY2049" fmla="*/ 1733477 h 2701200"/>
              <a:gd name="connsiteX2050" fmla="*/ 1592819 w 2701200"/>
              <a:gd name="connsiteY2050" fmla="*/ 1693286 h 2701200"/>
              <a:gd name="connsiteX2051" fmla="*/ 1552629 w 2701200"/>
              <a:gd name="connsiteY2051" fmla="*/ 1693286 h 2701200"/>
              <a:gd name="connsiteX2052" fmla="*/ 1552629 w 2701200"/>
              <a:gd name="connsiteY2052" fmla="*/ 1807517 h 2701200"/>
              <a:gd name="connsiteX2053" fmla="*/ 1592819 w 2701200"/>
              <a:gd name="connsiteY2053" fmla="*/ 1807517 h 2701200"/>
              <a:gd name="connsiteX2054" fmla="*/ 1592819 w 2701200"/>
              <a:gd name="connsiteY2054" fmla="*/ 1767327 h 2701200"/>
              <a:gd name="connsiteX2055" fmla="*/ 1552629 w 2701200"/>
              <a:gd name="connsiteY2055" fmla="*/ 1767327 h 2701200"/>
              <a:gd name="connsiteX2056" fmla="*/ 1552629 w 2701200"/>
              <a:gd name="connsiteY2056" fmla="*/ 1881557 h 2701200"/>
              <a:gd name="connsiteX2057" fmla="*/ 1592819 w 2701200"/>
              <a:gd name="connsiteY2057" fmla="*/ 1881557 h 2701200"/>
              <a:gd name="connsiteX2058" fmla="*/ 1592819 w 2701200"/>
              <a:gd name="connsiteY2058" fmla="*/ 1841367 h 2701200"/>
              <a:gd name="connsiteX2059" fmla="*/ 1552629 w 2701200"/>
              <a:gd name="connsiteY2059" fmla="*/ 1841367 h 2701200"/>
              <a:gd name="connsiteX2060" fmla="*/ 1552629 w 2701200"/>
              <a:gd name="connsiteY2060" fmla="*/ 1955597 h 2701200"/>
              <a:gd name="connsiteX2061" fmla="*/ 1592819 w 2701200"/>
              <a:gd name="connsiteY2061" fmla="*/ 1955597 h 2701200"/>
              <a:gd name="connsiteX2062" fmla="*/ 1592819 w 2701200"/>
              <a:gd name="connsiteY2062" fmla="*/ 1915407 h 2701200"/>
              <a:gd name="connsiteX2063" fmla="*/ 1552629 w 2701200"/>
              <a:gd name="connsiteY2063" fmla="*/ 1915407 h 2701200"/>
              <a:gd name="connsiteX2064" fmla="*/ 1552629 w 2701200"/>
              <a:gd name="connsiteY2064" fmla="*/ 2029637 h 2701200"/>
              <a:gd name="connsiteX2065" fmla="*/ 1592819 w 2701200"/>
              <a:gd name="connsiteY2065" fmla="*/ 2029637 h 2701200"/>
              <a:gd name="connsiteX2066" fmla="*/ 1592819 w 2701200"/>
              <a:gd name="connsiteY2066" fmla="*/ 1989447 h 2701200"/>
              <a:gd name="connsiteX2067" fmla="*/ 1552629 w 2701200"/>
              <a:gd name="connsiteY2067" fmla="*/ 1989447 h 2701200"/>
              <a:gd name="connsiteX2068" fmla="*/ 1552629 w 2701200"/>
              <a:gd name="connsiteY2068" fmla="*/ 2103678 h 2701200"/>
              <a:gd name="connsiteX2069" fmla="*/ 1592819 w 2701200"/>
              <a:gd name="connsiteY2069" fmla="*/ 2103678 h 2701200"/>
              <a:gd name="connsiteX2070" fmla="*/ 1592819 w 2701200"/>
              <a:gd name="connsiteY2070" fmla="*/ 2063488 h 2701200"/>
              <a:gd name="connsiteX2071" fmla="*/ 1552629 w 2701200"/>
              <a:gd name="connsiteY2071" fmla="*/ 2063488 h 2701200"/>
              <a:gd name="connsiteX2072" fmla="*/ 1552629 w 2701200"/>
              <a:gd name="connsiteY2072" fmla="*/ 2177718 h 2701200"/>
              <a:gd name="connsiteX2073" fmla="*/ 1592819 w 2701200"/>
              <a:gd name="connsiteY2073" fmla="*/ 2177718 h 2701200"/>
              <a:gd name="connsiteX2074" fmla="*/ 1592819 w 2701200"/>
              <a:gd name="connsiteY2074" fmla="*/ 2137528 h 2701200"/>
              <a:gd name="connsiteX2075" fmla="*/ 1552629 w 2701200"/>
              <a:gd name="connsiteY2075" fmla="*/ 2137528 h 2701200"/>
              <a:gd name="connsiteX2076" fmla="*/ 1552629 w 2701200"/>
              <a:gd name="connsiteY2076" fmla="*/ 2251758 h 2701200"/>
              <a:gd name="connsiteX2077" fmla="*/ 1592819 w 2701200"/>
              <a:gd name="connsiteY2077" fmla="*/ 2251758 h 2701200"/>
              <a:gd name="connsiteX2078" fmla="*/ 1592819 w 2701200"/>
              <a:gd name="connsiteY2078" fmla="*/ 2211568 h 2701200"/>
              <a:gd name="connsiteX2079" fmla="*/ 1552629 w 2701200"/>
              <a:gd name="connsiteY2079" fmla="*/ 2211568 h 2701200"/>
              <a:gd name="connsiteX2080" fmla="*/ 1552629 w 2701200"/>
              <a:gd name="connsiteY2080" fmla="*/ 2325798 h 2701200"/>
              <a:gd name="connsiteX2081" fmla="*/ 1592819 w 2701200"/>
              <a:gd name="connsiteY2081" fmla="*/ 2325798 h 2701200"/>
              <a:gd name="connsiteX2082" fmla="*/ 1592819 w 2701200"/>
              <a:gd name="connsiteY2082" fmla="*/ 2285608 h 2701200"/>
              <a:gd name="connsiteX2083" fmla="*/ 1552629 w 2701200"/>
              <a:gd name="connsiteY2083" fmla="*/ 2285608 h 2701200"/>
              <a:gd name="connsiteX2084" fmla="*/ 1552629 w 2701200"/>
              <a:gd name="connsiteY2084" fmla="*/ 2399838 h 2701200"/>
              <a:gd name="connsiteX2085" fmla="*/ 1592819 w 2701200"/>
              <a:gd name="connsiteY2085" fmla="*/ 2399838 h 2701200"/>
              <a:gd name="connsiteX2086" fmla="*/ 1592819 w 2701200"/>
              <a:gd name="connsiteY2086" fmla="*/ 2359648 h 2701200"/>
              <a:gd name="connsiteX2087" fmla="*/ 1552629 w 2701200"/>
              <a:gd name="connsiteY2087" fmla="*/ 2359648 h 2701200"/>
              <a:gd name="connsiteX2088" fmla="*/ 1552629 w 2701200"/>
              <a:gd name="connsiteY2088" fmla="*/ 2473879 h 2701200"/>
              <a:gd name="connsiteX2089" fmla="*/ 1592819 w 2701200"/>
              <a:gd name="connsiteY2089" fmla="*/ 2473879 h 2701200"/>
              <a:gd name="connsiteX2090" fmla="*/ 1592819 w 2701200"/>
              <a:gd name="connsiteY2090" fmla="*/ 2433689 h 2701200"/>
              <a:gd name="connsiteX2091" fmla="*/ 1552629 w 2701200"/>
              <a:gd name="connsiteY2091" fmla="*/ 2433689 h 2701200"/>
              <a:gd name="connsiteX2092" fmla="*/ 1552628 w 2701200"/>
              <a:gd name="connsiteY2092" fmla="*/ 2547919 h 2701200"/>
              <a:gd name="connsiteX2093" fmla="*/ 1592818 w 2701200"/>
              <a:gd name="connsiteY2093" fmla="*/ 2547919 h 2701200"/>
              <a:gd name="connsiteX2094" fmla="*/ 1592818 w 2701200"/>
              <a:gd name="connsiteY2094" fmla="*/ 2507729 h 2701200"/>
              <a:gd name="connsiteX2095" fmla="*/ 1552628 w 2701200"/>
              <a:gd name="connsiteY2095" fmla="*/ 2507729 h 2701200"/>
              <a:gd name="connsiteX2096" fmla="*/ 1552628 w 2701200"/>
              <a:gd name="connsiteY2096" fmla="*/ 2621965 h 2701200"/>
              <a:gd name="connsiteX2097" fmla="*/ 1592818 w 2701200"/>
              <a:gd name="connsiteY2097" fmla="*/ 2621965 h 2701200"/>
              <a:gd name="connsiteX2098" fmla="*/ 1592818 w 2701200"/>
              <a:gd name="connsiteY2098" fmla="*/ 2581769 h 2701200"/>
              <a:gd name="connsiteX2099" fmla="*/ 1552628 w 2701200"/>
              <a:gd name="connsiteY2099" fmla="*/ 2581769 h 2701200"/>
              <a:gd name="connsiteX2100" fmla="*/ 1478588 w 2701200"/>
              <a:gd name="connsiteY2100" fmla="*/ 104593 h 2701200"/>
              <a:gd name="connsiteX2101" fmla="*/ 1518778 w 2701200"/>
              <a:gd name="connsiteY2101" fmla="*/ 104593 h 2701200"/>
              <a:gd name="connsiteX2102" fmla="*/ 1518778 w 2701200"/>
              <a:gd name="connsiteY2102" fmla="*/ 64403 h 2701200"/>
              <a:gd name="connsiteX2103" fmla="*/ 1478588 w 2701200"/>
              <a:gd name="connsiteY2103" fmla="*/ 64403 h 2701200"/>
              <a:gd name="connsiteX2104" fmla="*/ 1478588 w 2701200"/>
              <a:gd name="connsiteY2104" fmla="*/ 178634 h 2701200"/>
              <a:gd name="connsiteX2105" fmla="*/ 1518778 w 2701200"/>
              <a:gd name="connsiteY2105" fmla="*/ 178634 h 2701200"/>
              <a:gd name="connsiteX2106" fmla="*/ 1518778 w 2701200"/>
              <a:gd name="connsiteY2106" fmla="*/ 138443 h 2701200"/>
              <a:gd name="connsiteX2107" fmla="*/ 1478588 w 2701200"/>
              <a:gd name="connsiteY2107" fmla="*/ 138443 h 2701200"/>
              <a:gd name="connsiteX2108" fmla="*/ 1478588 w 2701200"/>
              <a:gd name="connsiteY2108" fmla="*/ 252674 h 2701200"/>
              <a:gd name="connsiteX2109" fmla="*/ 1518778 w 2701200"/>
              <a:gd name="connsiteY2109" fmla="*/ 252674 h 2701200"/>
              <a:gd name="connsiteX2110" fmla="*/ 1518778 w 2701200"/>
              <a:gd name="connsiteY2110" fmla="*/ 212483 h 2701200"/>
              <a:gd name="connsiteX2111" fmla="*/ 1478588 w 2701200"/>
              <a:gd name="connsiteY2111" fmla="*/ 212483 h 2701200"/>
              <a:gd name="connsiteX2112" fmla="*/ 1478588 w 2701200"/>
              <a:gd name="connsiteY2112" fmla="*/ 326714 h 2701200"/>
              <a:gd name="connsiteX2113" fmla="*/ 1518778 w 2701200"/>
              <a:gd name="connsiteY2113" fmla="*/ 326714 h 2701200"/>
              <a:gd name="connsiteX2114" fmla="*/ 1518778 w 2701200"/>
              <a:gd name="connsiteY2114" fmla="*/ 286523 h 2701200"/>
              <a:gd name="connsiteX2115" fmla="*/ 1478588 w 2701200"/>
              <a:gd name="connsiteY2115" fmla="*/ 286523 h 2701200"/>
              <a:gd name="connsiteX2116" fmla="*/ 1478588 w 2701200"/>
              <a:gd name="connsiteY2116" fmla="*/ 400753 h 2701200"/>
              <a:gd name="connsiteX2117" fmla="*/ 1518778 w 2701200"/>
              <a:gd name="connsiteY2117" fmla="*/ 400753 h 2701200"/>
              <a:gd name="connsiteX2118" fmla="*/ 1518778 w 2701200"/>
              <a:gd name="connsiteY2118" fmla="*/ 360564 h 2701200"/>
              <a:gd name="connsiteX2119" fmla="*/ 1478588 w 2701200"/>
              <a:gd name="connsiteY2119" fmla="*/ 360564 h 2701200"/>
              <a:gd name="connsiteX2120" fmla="*/ 1478588 w 2701200"/>
              <a:gd name="connsiteY2120" fmla="*/ 474794 h 2701200"/>
              <a:gd name="connsiteX2121" fmla="*/ 1518778 w 2701200"/>
              <a:gd name="connsiteY2121" fmla="*/ 474794 h 2701200"/>
              <a:gd name="connsiteX2122" fmla="*/ 1518778 w 2701200"/>
              <a:gd name="connsiteY2122" fmla="*/ 434604 h 2701200"/>
              <a:gd name="connsiteX2123" fmla="*/ 1478588 w 2701200"/>
              <a:gd name="connsiteY2123" fmla="*/ 434604 h 2701200"/>
              <a:gd name="connsiteX2124" fmla="*/ 1478588 w 2701200"/>
              <a:gd name="connsiteY2124" fmla="*/ 548834 h 2701200"/>
              <a:gd name="connsiteX2125" fmla="*/ 1518778 w 2701200"/>
              <a:gd name="connsiteY2125" fmla="*/ 548834 h 2701200"/>
              <a:gd name="connsiteX2126" fmla="*/ 1518778 w 2701200"/>
              <a:gd name="connsiteY2126" fmla="*/ 508644 h 2701200"/>
              <a:gd name="connsiteX2127" fmla="*/ 1478588 w 2701200"/>
              <a:gd name="connsiteY2127" fmla="*/ 508644 h 2701200"/>
              <a:gd name="connsiteX2128" fmla="*/ 1478588 w 2701200"/>
              <a:gd name="connsiteY2128" fmla="*/ 622875 h 2701200"/>
              <a:gd name="connsiteX2129" fmla="*/ 1518778 w 2701200"/>
              <a:gd name="connsiteY2129" fmla="*/ 622875 h 2701200"/>
              <a:gd name="connsiteX2130" fmla="*/ 1518778 w 2701200"/>
              <a:gd name="connsiteY2130" fmla="*/ 582684 h 2701200"/>
              <a:gd name="connsiteX2131" fmla="*/ 1478588 w 2701200"/>
              <a:gd name="connsiteY2131" fmla="*/ 582684 h 2701200"/>
              <a:gd name="connsiteX2132" fmla="*/ 1478588 w 2701200"/>
              <a:gd name="connsiteY2132" fmla="*/ 696915 h 2701200"/>
              <a:gd name="connsiteX2133" fmla="*/ 1518778 w 2701200"/>
              <a:gd name="connsiteY2133" fmla="*/ 696915 h 2701200"/>
              <a:gd name="connsiteX2134" fmla="*/ 1518778 w 2701200"/>
              <a:gd name="connsiteY2134" fmla="*/ 656725 h 2701200"/>
              <a:gd name="connsiteX2135" fmla="*/ 1478588 w 2701200"/>
              <a:gd name="connsiteY2135" fmla="*/ 656725 h 2701200"/>
              <a:gd name="connsiteX2136" fmla="*/ 1478588 w 2701200"/>
              <a:gd name="connsiteY2136" fmla="*/ 770955 h 2701200"/>
              <a:gd name="connsiteX2137" fmla="*/ 1518778 w 2701200"/>
              <a:gd name="connsiteY2137" fmla="*/ 770955 h 2701200"/>
              <a:gd name="connsiteX2138" fmla="*/ 1518778 w 2701200"/>
              <a:gd name="connsiteY2138" fmla="*/ 730765 h 2701200"/>
              <a:gd name="connsiteX2139" fmla="*/ 1478588 w 2701200"/>
              <a:gd name="connsiteY2139" fmla="*/ 730765 h 2701200"/>
              <a:gd name="connsiteX2140" fmla="*/ 1478588 w 2701200"/>
              <a:gd name="connsiteY2140" fmla="*/ 844995 h 2701200"/>
              <a:gd name="connsiteX2141" fmla="*/ 1518778 w 2701200"/>
              <a:gd name="connsiteY2141" fmla="*/ 844995 h 2701200"/>
              <a:gd name="connsiteX2142" fmla="*/ 1518778 w 2701200"/>
              <a:gd name="connsiteY2142" fmla="*/ 804805 h 2701200"/>
              <a:gd name="connsiteX2143" fmla="*/ 1478588 w 2701200"/>
              <a:gd name="connsiteY2143" fmla="*/ 804805 h 2701200"/>
              <a:gd name="connsiteX2144" fmla="*/ 1478588 w 2701200"/>
              <a:gd name="connsiteY2144" fmla="*/ 919034 h 2701200"/>
              <a:gd name="connsiteX2145" fmla="*/ 1518778 w 2701200"/>
              <a:gd name="connsiteY2145" fmla="*/ 919034 h 2701200"/>
              <a:gd name="connsiteX2146" fmla="*/ 1518778 w 2701200"/>
              <a:gd name="connsiteY2146" fmla="*/ 878844 h 2701200"/>
              <a:gd name="connsiteX2147" fmla="*/ 1478588 w 2701200"/>
              <a:gd name="connsiteY2147" fmla="*/ 878844 h 2701200"/>
              <a:gd name="connsiteX2148" fmla="*/ 1478588 w 2701200"/>
              <a:gd name="connsiteY2148" fmla="*/ 993075 h 2701200"/>
              <a:gd name="connsiteX2149" fmla="*/ 1518778 w 2701200"/>
              <a:gd name="connsiteY2149" fmla="*/ 993075 h 2701200"/>
              <a:gd name="connsiteX2150" fmla="*/ 1518778 w 2701200"/>
              <a:gd name="connsiteY2150" fmla="*/ 952885 h 2701200"/>
              <a:gd name="connsiteX2151" fmla="*/ 1478588 w 2701200"/>
              <a:gd name="connsiteY2151" fmla="*/ 952885 h 2701200"/>
              <a:gd name="connsiteX2152" fmla="*/ 1478588 w 2701200"/>
              <a:gd name="connsiteY2152" fmla="*/ 1067115 h 2701200"/>
              <a:gd name="connsiteX2153" fmla="*/ 1518778 w 2701200"/>
              <a:gd name="connsiteY2153" fmla="*/ 1067115 h 2701200"/>
              <a:gd name="connsiteX2154" fmla="*/ 1518778 w 2701200"/>
              <a:gd name="connsiteY2154" fmla="*/ 1026925 h 2701200"/>
              <a:gd name="connsiteX2155" fmla="*/ 1478588 w 2701200"/>
              <a:gd name="connsiteY2155" fmla="*/ 1026925 h 2701200"/>
              <a:gd name="connsiteX2156" fmla="*/ 1478588 w 2701200"/>
              <a:gd name="connsiteY2156" fmla="*/ 1141156 h 2701200"/>
              <a:gd name="connsiteX2157" fmla="*/ 1518778 w 2701200"/>
              <a:gd name="connsiteY2157" fmla="*/ 1141156 h 2701200"/>
              <a:gd name="connsiteX2158" fmla="*/ 1518778 w 2701200"/>
              <a:gd name="connsiteY2158" fmla="*/ 1100966 h 2701200"/>
              <a:gd name="connsiteX2159" fmla="*/ 1478588 w 2701200"/>
              <a:gd name="connsiteY2159" fmla="*/ 1100966 h 2701200"/>
              <a:gd name="connsiteX2160" fmla="*/ 1478588 w 2701200"/>
              <a:gd name="connsiteY2160" fmla="*/ 1215196 h 2701200"/>
              <a:gd name="connsiteX2161" fmla="*/ 1518778 w 2701200"/>
              <a:gd name="connsiteY2161" fmla="*/ 1215196 h 2701200"/>
              <a:gd name="connsiteX2162" fmla="*/ 1518778 w 2701200"/>
              <a:gd name="connsiteY2162" fmla="*/ 1175006 h 2701200"/>
              <a:gd name="connsiteX2163" fmla="*/ 1478588 w 2701200"/>
              <a:gd name="connsiteY2163" fmla="*/ 1175006 h 2701200"/>
              <a:gd name="connsiteX2164" fmla="*/ 1478588 w 2701200"/>
              <a:gd name="connsiteY2164" fmla="*/ 1289236 h 2701200"/>
              <a:gd name="connsiteX2165" fmla="*/ 1518778 w 2701200"/>
              <a:gd name="connsiteY2165" fmla="*/ 1289236 h 2701200"/>
              <a:gd name="connsiteX2166" fmla="*/ 1518778 w 2701200"/>
              <a:gd name="connsiteY2166" fmla="*/ 1249047 h 2701200"/>
              <a:gd name="connsiteX2167" fmla="*/ 1478588 w 2701200"/>
              <a:gd name="connsiteY2167" fmla="*/ 1249047 h 2701200"/>
              <a:gd name="connsiteX2168" fmla="*/ 1478588 w 2701200"/>
              <a:gd name="connsiteY2168" fmla="*/ 1363275 h 2701200"/>
              <a:gd name="connsiteX2169" fmla="*/ 1518778 w 2701200"/>
              <a:gd name="connsiteY2169" fmla="*/ 1363275 h 2701200"/>
              <a:gd name="connsiteX2170" fmla="*/ 1518778 w 2701200"/>
              <a:gd name="connsiteY2170" fmla="*/ 1323086 h 2701200"/>
              <a:gd name="connsiteX2171" fmla="*/ 1478588 w 2701200"/>
              <a:gd name="connsiteY2171" fmla="*/ 1323086 h 2701200"/>
              <a:gd name="connsiteX2172" fmla="*/ 1478588 w 2701200"/>
              <a:gd name="connsiteY2172" fmla="*/ 1437316 h 2701200"/>
              <a:gd name="connsiteX2173" fmla="*/ 1518778 w 2701200"/>
              <a:gd name="connsiteY2173" fmla="*/ 1437316 h 2701200"/>
              <a:gd name="connsiteX2174" fmla="*/ 1518778 w 2701200"/>
              <a:gd name="connsiteY2174" fmla="*/ 1397126 h 2701200"/>
              <a:gd name="connsiteX2175" fmla="*/ 1478588 w 2701200"/>
              <a:gd name="connsiteY2175" fmla="*/ 1397126 h 2701200"/>
              <a:gd name="connsiteX2176" fmla="*/ 1478588 w 2701200"/>
              <a:gd name="connsiteY2176" fmla="*/ 1511356 h 2701200"/>
              <a:gd name="connsiteX2177" fmla="*/ 1518778 w 2701200"/>
              <a:gd name="connsiteY2177" fmla="*/ 1511356 h 2701200"/>
              <a:gd name="connsiteX2178" fmla="*/ 1518778 w 2701200"/>
              <a:gd name="connsiteY2178" fmla="*/ 1471166 h 2701200"/>
              <a:gd name="connsiteX2179" fmla="*/ 1478588 w 2701200"/>
              <a:gd name="connsiteY2179" fmla="*/ 1471166 h 2701200"/>
              <a:gd name="connsiteX2180" fmla="*/ 1478588 w 2701200"/>
              <a:gd name="connsiteY2180" fmla="*/ 1585396 h 2701200"/>
              <a:gd name="connsiteX2181" fmla="*/ 1518778 w 2701200"/>
              <a:gd name="connsiteY2181" fmla="*/ 1585396 h 2701200"/>
              <a:gd name="connsiteX2182" fmla="*/ 1518778 w 2701200"/>
              <a:gd name="connsiteY2182" fmla="*/ 1545206 h 2701200"/>
              <a:gd name="connsiteX2183" fmla="*/ 1478588 w 2701200"/>
              <a:gd name="connsiteY2183" fmla="*/ 1545206 h 2701200"/>
              <a:gd name="connsiteX2184" fmla="*/ 1478588 w 2701200"/>
              <a:gd name="connsiteY2184" fmla="*/ 1659436 h 2701200"/>
              <a:gd name="connsiteX2185" fmla="*/ 1518778 w 2701200"/>
              <a:gd name="connsiteY2185" fmla="*/ 1659436 h 2701200"/>
              <a:gd name="connsiteX2186" fmla="*/ 1518778 w 2701200"/>
              <a:gd name="connsiteY2186" fmla="*/ 1619246 h 2701200"/>
              <a:gd name="connsiteX2187" fmla="*/ 1478588 w 2701200"/>
              <a:gd name="connsiteY2187" fmla="*/ 1619246 h 2701200"/>
              <a:gd name="connsiteX2188" fmla="*/ 1478588 w 2701200"/>
              <a:gd name="connsiteY2188" fmla="*/ 1733477 h 2701200"/>
              <a:gd name="connsiteX2189" fmla="*/ 1518778 w 2701200"/>
              <a:gd name="connsiteY2189" fmla="*/ 1733477 h 2701200"/>
              <a:gd name="connsiteX2190" fmla="*/ 1518778 w 2701200"/>
              <a:gd name="connsiteY2190" fmla="*/ 1693286 h 2701200"/>
              <a:gd name="connsiteX2191" fmla="*/ 1478588 w 2701200"/>
              <a:gd name="connsiteY2191" fmla="*/ 1693286 h 2701200"/>
              <a:gd name="connsiteX2192" fmla="*/ 1478588 w 2701200"/>
              <a:gd name="connsiteY2192" fmla="*/ 1807517 h 2701200"/>
              <a:gd name="connsiteX2193" fmla="*/ 1518778 w 2701200"/>
              <a:gd name="connsiteY2193" fmla="*/ 1807517 h 2701200"/>
              <a:gd name="connsiteX2194" fmla="*/ 1518778 w 2701200"/>
              <a:gd name="connsiteY2194" fmla="*/ 1767327 h 2701200"/>
              <a:gd name="connsiteX2195" fmla="*/ 1478588 w 2701200"/>
              <a:gd name="connsiteY2195" fmla="*/ 1767327 h 2701200"/>
              <a:gd name="connsiteX2196" fmla="*/ 1478588 w 2701200"/>
              <a:gd name="connsiteY2196" fmla="*/ 1881557 h 2701200"/>
              <a:gd name="connsiteX2197" fmla="*/ 1518778 w 2701200"/>
              <a:gd name="connsiteY2197" fmla="*/ 1881557 h 2701200"/>
              <a:gd name="connsiteX2198" fmla="*/ 1518778 w 2701200"/>
              <a:gd name="connsiteY2198" fmla="*/ 1841367 h 2701200"/>
              <a:gd name="connsiteX2199" fmla="*/ 1478588 w 2701200"/>
              <a:gd name="connsiteY2199" fmla="*/ 1841367 h 2701200"/>
              <a:gd name="connsiteX2200" fmla="*/ 1478588 w 2701200"/>
              <a:gd name="connsiteY2200" fmla="*/ 1955597 h 2701200"/>
              <a:gd name="connsiteX2201" fmla="*/ 1518778 w 2701200"/>
              <a:gd name="connsiteY2201" fmla="*/ 1955597 h 2701200"/>
              <a:gd name="connsiteX2202" fmla="*/ 1518778 w 2701200"/>
              <a:gd name="connsiteY2202" fmla="*/ 1915407 h 2701200"/>
              <a:gd name="connsiteX2203" fmla="*/ 1478588 w 2701200"/>
              <a:gd name="connsiteY2203" fmla="*/ 1915407 h 2701200"/>
              <a:gd name="connsiteX2204" fmla="*/ 1478588 w 2701200"/>
              <a:gd name="connsiteY2204" fmla="*/ 2029637 h 2701200"/>
              <a:gd name="connsiteX2205" fmla="*/ 1518778 w 2701200"/>
              <a:gd name="connsiteY2205" fmla="*/ 2029637 h 2701200"/>
              <a:gd name="connsiteX2206" fmla="*/ 1518778 w 2701200"/>
              <a:gd name="connsiteY2206" fmla="*/ 1989447 h 2701200"/>
              <a:gd name="connsiteX2207" fmla="*/ 1478588 w 2701200"/>
              <a:gd name="connsiteY2207" fmla="*/ 1989447 h 2701200"/>
              <a:gd name="connsiteX2208" fmla="*/ 1478588 w 2701200"/>
              <a:gd name="connsiteY2208" fmla="*/ 2103678 h 2701200"/>
              <a:gd name="connsiteX2209" fmla="*/ 1518778 w 2701200"/>
              <a:gd name="connsiteY2209" fmla="*/ 2103678 h 2701200"/>
              <a:gd name="connsiteX2210" fmla="*/ 1518778 w 2701200"/>
              <a:gd name="connsiteY2210" fmla="*/ 2063488 h 2701200"/>
              <a:gd name="connsiteX2211" fmla="*/ 1478588 w 2701200"/>
              <a:gd name="connsiteY2211" fmla="*/ 2063488 h 2701200"/>
              <a:gd name="connsiteX2212" fmla="*/ 1478588 w 2701200"/>
              <a:gd name="connsiteY2212" fmla="*/ 2177718 h 2701200"/>
              <a:gd name="connsiteX2213" fmla="*/ 1518778 w 2701200"/>
              <a:gd name="connsiteY2213" fmla="*/ 2177718 h 2701200"/>
              <a:gd name="connsiteX2214" fmla="*/ 1518778 w 2701200"/>
              <a:gd name="connsiteY2214" fmla="*/ 2137528 h 2701200"/>
              <a:gd name="connsiteX2215" fmla="*/ 1478588 w 2701200"/>
              <a:gd name="connsiteY2215" fmla="*/ 2137528 h 2701200"/>
              <a:gd name="connsiteX2216" fmla="*/ 1478588 w 2701200"/>
              <a:gd name="connsiteY2216" fmla="*/ 2251758 h 2701200"/>
              <a:gd name="connsiteX2217" fmla="*/ 1518778 w 2701200"/>
              <a:gd name="connsiteY2217" fmla="*/ 2251758 h 2701200"/>
              <a:gd name="connsiteX2218" fmla="*/ 1518778 w 2701200"/>
              <a:gd name="connsiteY2218" fmla="*/ 2211568 h 2701200"/>
              <a:gd name="connsiteX2219" fmla="*/ 1478588 w 2701200"/>
              <a:gd name="connsiteY2219" fmla="*/ 2211568 h 2701200"/>
              <a:gd name="connsiteX2220" fmla="*/ 1478588 w 2701200"/>
              <a:gd name="connsiteY2220" fmla="*/ 2325798 h 2701200"/>
              <a:gd name="connsiteX2221" fmla="*/ 1518778 w 2701200"/>
              <a:gd name="connsiteY2221" fmla="*/ 2325798 h 2701200"/>
              <a:gd name="connsiteX2222" fmla="*/ 1518778 w 2701200"/>
              <a:gd name="connsiteY2222" fmla="*/ 2285608 h 2701200"/>
              <a:gd name="connsiteX2223" fmla="*/ 1478588 w 2701200"/>
              <a:gd name="connsiteY2223" fmla="*/ 2285608 h 2701200"/>
              <a:gd name="connsiteX2224" fmla="*/ 1478588 w 2701200"/>
              <a:gd name="connsiteY2224" fmla="*/ 2399838 h 2701200"/>
              <a:gd name="connsiteX2225" fmla="*/ 1518778 w 2701200"/>
              <a:gd name="connsiteY2225" fmla="*/ 2399838 h 2701200"/>
              <a:gd name="connsiteX2226" fmla="*/ 1518778 w 2701200"/>
              <a:gd name="connsiteY2226" fmla="*/ 2359648 h 2701200"/>
              <a:gd name="connsiteX2227" fmla="*/ 1478588 w 2701200"/>
              <a:gd name="connsiteY2227" fmla="*/ 2359648 h 2701200"/>
              <a:gd name="connsiteX2228" fmla="*/ 1478588 w 2701200"/>
              <a:gd name="connsiteY2228" fmla="*/ 2473879 h 2701200"/>
              <a:gd name="connsiteX2229" fmla="*/ 1518778 w 2701200"/>
              <a:gd name="connsiteY2229" fmla="*/ 2473879 h 2701200"/>
              <a:gd name="connsiteX2230" fmla="*/ 1518778 w 2701200"/>
              <a:gd name="connsiteY2230" fmla="*/ 2433689 h 2701200"/>
              <a:gd name="connsiteX2231" fmla="*/ 1478588 w 2701200"/>
              <a:gd name="connsiteY2231" fmla="*/ 2433689 h 2701200"/>
              <a:gd name="connsiteX2232" fmla="*/ 1478588 w 2701200"/>
              <a:gd name="connsiteY2232" fmla="*/ 2547919 h 2701200"/>
              <a:gd name="connsiteX2233" fmla="*/ 1518778 w 2701200"/>
              <a:gd name="connsiteY2233" fmla="*/ 2547919 h 2701200"/>
              <a:gd name="connsiteX2234" fmla="*/ 1518778 w 2701200"/>
              <a:gd name="connsiteY2234" fmla="*/ 2507729 h 2701200"/>
              <a:gd name="connsiteX2235" fmla="*/ 1478588 w 2701200"/>
              <a:gd name="connsiteY2235" fmla="*/ 2507729 h 2701200"/>
              <a:gd name="connsiteX2236" fmla="*/ 1478588 w 2701200"/>
              <a:gd name="connsiteY2236" fmla="*/ 2621965 h 2701200"/>
              <a:gd name="connsiteX2237" fmla="*/ 1518778 w 2701200"/>
              <a:gd name="connsiteY2237" fmla="*/ 2621965 h 2701200"/>
              <a:gd name="connsiteX2238" fmla="*/ 1518778 w 2701200"/>
              <a:gd name="connsiteY2238" fmla="*/ 2581769 h 2701200"/>
              <a:gd name="connsiteX2239" fmla="*/ 1478588 w 2701200"/>
              <a:gd name="connsiteY2239" fmla="*/ 2581769 h 2701200"/>
              <a:gd name="connsiteX2240" fmla="*/ 1404549 w 2701200"/>
              <a:gd name="connsiteY2240" fmla="*/ 104593 h 2701200"/>
              <a:gd name="connsiteX2241" fmla="*/ 1444737 w 2701200"/>
              <a:gd name="connsiteY2241" fmla="*/ 104593 h 2701200"/>
              <a:gd name="connsiteX2242" fmla="*/ 1444737 w 2701200"/>
              <a:gd name="connsiteY2242" fmla="*/ 64403 h 2701200"/>
              <a:gd name="connsiteX2243" fmla="*/ 1404549 w 2701200"/>
              <a:gd name="connsiteY2243" fmla="*/ 64403 h 2701200"/>
              <a:gd name="connsiteX2244" fmla="*/ 1404549 w 2701200"/>
              <a:gd name="connsiteY2244" fmla="*/ 178634 h 2701200"/>
              <a:gd name="connsiteX2245" fmla="*/ 1444737 w 2701200"/>
              <a:gd name="connsiteY2245" fmla="*/ 178634 h 2701200"/>
              <a:gd name="connsiteX2246" fmla="*/ 1444737 w 2701200"/>
              <a:gd name="connsiteY2246" fmla="*/ 138443 h 2701200"/>
              <a:gd name="connsiteX2247" fmla="*/ 1404549 w 2701200"/>
              <a:gd name="connsiteY2247" fmla="*/ 138443 h 2701200"/>
              <a:gd name="connsiteX2248" fmla="*/ 1404549 w 2701200"/>
              <a:gd name="connsiteY2248" fmla="*/ 252674 h 2701200"/>
              <a:gd name="connsiteX2249" fmla="*/ 1444737 w 2701200"/>
              <a:gd name="connsiteY2249" fmla="*/ 252674 h 2701200"/>
              <a:gd name="connsiteX2250" fmla="*/ 1444737 w 2701200"/>
              <a:gd name="connsiteY2250" fmla="*/ 212483 h 2701200"/>
              <a:gd name="connsiteX2251" fmla="*/ 1404549 w 2701200"/>
              <a:gd name="connsiteY2251" fmla="*/ 212483 h 2701200"/>
              <a:gd name="connsiteX2252" fmla="*/ 1404549 w 2701200"/>
              <a:gd name="connsiteY2252" fmla="*/ 326714 h 2701200"/>
              <a:gd name="connsiteX2253" fmla="*/ 1444737 w 2701200"/>
              <a:gd name="connsiteY2253" fmla="*/ 326714 h 2701200"/>
              <a:gd name="connsiteX2254" fmla="*/ 1444737 w 2701200"/>
              <a:gd name="connsiteY2254" fmla="*/ 286523 h 2701200"/>
              <a:gd name="connsiteX2255" fmla="*/ 1404549 w 2701200"/>
              <a:gd name="connsiteY2255" fmla="*/ 286523 h 2701200"/>
              <a:gd name="connsiteX2256" fmla="*/ 1404549 w 2701200"/>
              <a:gd name="connsiteY2256" fmla="*/ 400753 h 2701200"/>
              <a:gd name="connsiteX2257" fmla="*/ 1444737 w 2701200"/>
              <a:gd name="connsiteY2257" fmla="*/ 400753 h 2701200"/>
              <a:gd name="connsiteX2258" fmla="*/ 1444737 w 2701200"/>
              <a:gd name="connsiteY2258" fmla="*/ 360564 h 2701200"/>
              <a:gd name="connsiteX2259" fmla="*/ 1404549 w 2701200"/>
              <a:gd name="connsiteY2259" fmla="*/ 360564 h 2701200"/>
              <a:gd name="connsiteX2260" fmla="*/ 1404549 w 2701200"/>
              <a:gd name="connsiteY2260" fmla="*/ 474794 h 2701200"/>
              <a:gd name="connsiteX2261" fmla="*/ 1444737 w 2701200"/>
              <a:gd name="connsiteY2261" fmla="*/ 474794 h 2701200"/>
              <a:gd name="connsiteX2262" fmla="*/ 1444737 w 2701200"/>
              <a:gd name="connsiteY2262" fmla="*/ 434604 h 2701200"/>
              <a:gd name="connsiteX2263" fmla="*/ 1404549 w 2701200"/>
              <a:gd name="connsiteY2263" fmla="*/ 434604 h 2701200"/>
              <a:gd name="connsiteX2264" fmla="*/ 1404549 w 2701200"/>
              <a:gd name="connsiteY2264" fmla="*/ 548834 h 2701200"/>
              <a:gd name="connsiteX2265" fmla="*/ 1444737 w 2701200"/>
              <a:gd name="connsiteY2265" fmla="*/ 548834 h 2701200"/>
              <a:gd name="connsiteX2266" fmla="*/ 1444737 w 2701200"/>
              <a:gd name="connsiteY2266" fmla="*/ 508644 h 2701200"/>
              <a:gd name="connsiteX2267" fmla="*/ 1404549 w 2701200"/>
              <a:gd name="connsiteY2267" fmla="*/ 508644 h 2701200"/>
              <a:gd name="connsiteX2268" fmla="*/ 1404549 w 2701200"/>
              <a:gd name="connsiteY2268" fmla="*/ 622875 h 2701200"/>
              <a:gd name="connsiteX2269" fmla="*/ 1444737 w 2701200"/>
              <a:gd name="connsiteY2269" fmla="*/ 622875 h 2701200"/>
              <a:gd name="connsiteX2270" fmla="*/ 1444737 w 2701200"/>
              <a:gd name="connsiteY2270" fmla="*/ 582684 h 2701200"/>
              <a:gd name="connsiteX2271" fmla="*/ 1404549 w 2701200"/>
              <a:gd name="connsiteY2271" fmla="*/ 582684 h 2701200"/>
              <a:gd name="connsiteX2272" fmla="*/ 1404549 w 2701200"/>
              <a:gd name="connsiteY2272" fmla="*/ 696915 h 2701200"/>
              <a:gd name="connsiteX2273" fmla="*/ 1444737 w 2701200"/>
              <a:gd name="connsiteY2273" fmla="*/ 696915 h 2701200"/>
              <a:gd name="connsiteX2274" fmla="*/ 1444737 w 2701200"/>
              <a:gd name="connsiteY2274" fmla="*/ 656725 h 2701200"/>
              <a:gd name="connsiteX2275" fmla="*/ 1404549 w 2701200"/>
              <a:gd name="connsiteY2275" fmla="*/ 656725 h 2701200"/>
              <a:gd name="connsiteX2276" fmla="*/ 1404549 w 2701200"/>
              <a:gd name="connsiteY2276" fmla="*/ 770955 h 2701200"/>
              <a:gd name="connsiteX2277" fmla="*/ 1444737 w 2701200"/>
              <a:gd name="connsiteY2277" fmla="*/ 770955 h 2701200"/>
              <a:gd name="connsiteX2278" fmla="*/ 1444737 w 2701200"/>
              <a:gd name="connsiteY2278" fmla="*/ 730765 h 2701200"/>
              <a:gd name="connsiteX2279" fmla="*/ 1404549 w 2701200"/>
              <a:gd name="connsiteY2279" fmla="*/ 730765 h 2701200"/>
              <a:gd name="connsiteX2280" fmla="*/ 1404549 w 2701200"/>
              <a:gd name="connsiteY2280" fmla="*/ 844995 h 2701200"/>
              <a:gd name="connsiteX2281" fmla="*/ 1444737 w 2701200"/>
              <a:gd name="connsiteY2281" fmla="*/ 844995 h 2701200"/>
              <a:gd name="connsiteX2282" fmla="*/ 1444737 w 2701200"/>
              <a:gd name="connsiteY2282" fmla="*/ 804805 h 2701200"/>
              <a:gd name="connsiteX2283" fmla="*/ 1404549 w 2701200"/>
              <a:gd name="connsiteY2283" fmla="*/ 804805 h 2701200"/>
              <a:gd name="connsiteX2284" fmla="*/ 1404549 w 2701200"/>
              <a:gd name="connsiteY2284" fmla="*/ 919034 h 2701200"/>
              <a:gd name="connsiteX2285" fmla="*/ 1444737 w 2701200"/>
              <a:gd name="connsiteY2285" fmla="*/ 919034 h 2701200"/>
              <a:gd name="connsiteX2286" fmla="*/ 1444737 w 2701200"/>
              <a:gd name="connsiteY2286" fmla="*/ 878844 h 2701200"/>
              <a:gd name="connsiteX2287" fmla="*/ 1404549 w 2701200"/>
              <a:gd name="connsiteY2287" fmla="*/ 878844 h 2701200"/>
              <a:gd name="connsiteX2288" fmla="*/ 1404549 w 2701200"/>
              <a:gd name="connsiteY2288" fmla="*/ 993075 h 2701200"/>
              <a:gd name="connsiteX2289" fmla="*/ 1444737 w 2701200"/>
              <a:gd name="connsiteY2289" fmla="*/ 993075 h 2701200"/>
              <a:gd name="connsiteX2290" fmla="*/ 1444737 w 2701200"/>
              <a:gd name="connsiteY2290" fmla="*/ 952885 h 2701200"/>
              <a:gd name="connsiteX2291" fmla="*/ 1404549 w 2701200"/>
              <a:gd name="connsiteY2291" fmla="*/ 952885 h 2701200"/>
              <a:gd name="connsiteX2292" fmla="*/ 1404549 w 2701200"/>
              <a:gd name="connsiteY2292" fmla="*/ 1067115 h 2701200"/>
              <a:gd name="connsiteX2293" fmla="*/ 1444737 w 2701200"/>
              <a:gd name="connsiteY2293" fmla="*/ 1067115 h 2701200"/>
              <a:gd name="connsiteX2294" fmla="*/ 1444737 w 2701200"/>
              <a:gd name="connsiteY2294" fmla="*/ 1026925 h 2701200"/>
              <a:gd name="connsiteX2295" fmla="*/ 1404549 w 2701200"/>
              <a:gd name="connsiteY2295" fmla="*/ 1026925 h 2701200"/>
              <a:gd name="connsiteX2296" fmla="*/ 1404549 w 2701200"/>
              <a:gd name="connsiteY2296" fmla="*/ 1141156 h 2701200"/>
              <a:gd name="connsiteX2297" fmla="*/ 1444737 w 2701200"/>
              <a:gd name="connsiteY2297" fmla="*/ 1141156 h 2701200"/>
              <a:gd name="connsiteX2298" fmla="*/ 1444737 w 2701200"/>
              <a:gd name="connsiteY2298" fmla="*/ 1100966 h 2701200"/>
              <a:gd name="connsiteX2299" fmla="*/ 1404549 w 2701200"/>
              <a:gd name="connsiteY2299" fmla="*/ 1100966 h 2701200"/>
              <a:gd name="connsiteX2300" fmla="*/ 1404549 w 2701200"/>
              <a:gd name="connsiteY2300" fmla="*/ 1215196 h 2701200"/>
              <a:gd name="connsiteX2301" fmla="*/ 1444737 w 2701200"/>
              <a:gd name="connsiteY2301" fmla="*/ 1215196 h 2701200"/>
              <a:gd name="connsiteX2302" fmla="*/ 1444737 w 2701200"/>
              <a:gd name="connsiteY2302" fmla="*/ 1175006 h 2701200"/>
              <a:gd name="connsiteX2303" fmla="*/ 1404549 w 2701200"/>
              <a:gd name="connsiteY2303" fmla="*/ 1175006 h 2701200"/>
              <a:gd name="connsiteX2304" fmla="*/ 1404549 w 2701200"/>
              <a:gd name="connsiteY2304" fmla="*/ 1289236 h 2701200"/>
              <a:gd name="connsiteX2305" fmla="*/ 1444737 w 2701200"/>
              <a:gd name="connsiteY2305" fmla="*/ 1289236 h 2701200"/>
              <a:gd name="connsiteX2306" fmla="*/ 1444737 w 2701200"/>
              <a:gd name="connsiteY2306" fmla="*/ 1249047 h 2701200"/>
              <a:gd name="connsiteX2307" fmla="*/ 1404549 w 2701200"/>
              <a:gd name="connsiteY2307" fmla="*/ 1249047 h 2701200"/>
              <a:gd name="connsiteX2308" fmla="*/ 1404549 w 2701200"/>
              <a:gd name="connsiteY2308" fmla="*/ 1363275 h 2701200"/>
              <a:gd name="connsiteX2309" fmla="*/ 1444737 w 2701200"/>
              <a:gd name="connsiteY2309" fmla="*/ 1363275 h 2701200"/>
              <a:gd name="connsiteX2310" fmla="*/ 1444737 w 2701200"/>
              <a:gd name="connsiteY2310" fmla="*/ 1323086 h 2701200"/>
              <a:gd name="connsiteX2311" fmla="*/ 1404549 w 2701200"/>
              <a:gd name="connsiteY2311" fmla="*/ 1323086 h 2701200"/>
              <a:gd name="connsiteX2312" fmla="*/ 1404549 w 2701200"/>
              <a:gd name="connsiteY2312" fmla="*/ 1437316 h 2701200"/>
              <a:gd name="connsiteX2313" fmla="*/ 1444737 w 2701200"/>
              <a:gd name="connsiteY2313" fmla="*/ 1437316 h 2701200"/>
              <a:gd name="connsiteX2314" fmla="*/ 1444737 w 2701200"/>
              <a:gd name="connsiteY2314" fmla="*/ 1397126 h 2701200"/>
              <a:gd name="connsiteX2315" fmla="*/ 1404549 w 2701200"/>
              <a:gd name="connsiteY2315" fmla="*/ 1397126 h 2701200"/>
              <a:gd name="connsiteX2316" fmla="*/ 1404549 w 2701200"/>
              <a:gd name="connsiteY2316" fmla="*/ 1511356 h 2701200"/>
              <a:gd name="connsiteX2317" fmla="*/ 1444737 w 2701200"/>
              <a:gd name="connsiteY2317" fmla="*/ 1511356 h 2701200"/>
              <a:gd name="connsiteX2318" fmla="*/ 1444737 w 2701200"/>
              <a:gd name="connsiteY2318" fmla="*/ 1471166 h 2701200"/>
              <a:gd name="connsiteX2319" fmla="*/ 1404549 w 2701200"/>
              <a:gd name="connsiteY2319" fmla="*/ 1471166 h 2701200"/>
              <a:gd name="connsiteX2320" fmla="*/ 1404549 w 2701200"/>
              <a:gd name="connsiteY2320" fmla="*/ 1585396 h 2701200"/>
              <a:gd name="connsiteX2321" fmla="*/ 1444737 w 2701200"/>
              <a:gd name="connsiteY2321" fmla="*/ 1585396 h 2701200"/>
              <a:gd name="connsiteX2322" fmla="*/ 1444737 w 2701200"/>
              <a:gd name="connsiteY2322" fmla="*/ 1545206 h 2701200"/>
              <a:gd name="connsiteX2323" fmla="*/ 1404549 w 2701200"/>
              <a:gd name="connsiteY2323" fmla="*/ 1545206 h 2701200"/>
              <a:gd name="connsiteX2324" fmla="*/ 1404549 w 2701200"/>
              <a:gd name="connsiteY2324" fmla="*/ 1659436 h 2701200"/>
              <a:gd name="connsiteX2325" fmla="*/ 1444737 w 2701200"/>
              <a:gd name="connsiteY2325" fmla="*/ 1659436 h 2701200"/>
              <a:gd name="connsiteX2326" fmla="*/ 1444737 w 2701200"/>
              <a:gd name="connsiteY2326" fmla="*/ 1619246 h 2701200"/>
              <a:gd name="connsiteX2327" fmla="*/ 1404549 w 2701200"/>
              <a:gd name="connsiteY2327" fmla="*/ 1619246 h 2701200"/>
              <a:gd name="connsiteX2328" fmla="*/ 1404549 w 2701200"/>
              <a:gd name="connsiteY2328" fmla="*/ 1733477 h 2701200"/>
              <a:gd name="connsiteX2329" fmla="*/ 1444737 w 2701200"/>
              <a:gd name="connsiteY2329" fmla="*/ 1733477 h 2701200"/>
              <a:gd name="connsiteX2330" fmla="*/ 1444737 w 2701200"/>
              <a:gd name="connsiteY2330" fmla="*/ 1693286 h 2701200"/>
              <a:gd name="connsiteX2331" fmla="*/ 1404549 w 2701200"/>
              <a:gd name="connsiteY2331" fmla="*/ 1693286 h 2701200"/>
              <a:gd name="connsiteX2332" fmla="*/ 1404549 w 2701200"/>
              <a:gd name="connsiteY2332" fmla="*/ 1807517 h 2701200"/>
              <a:gd name="connsiteX2333" fmla="*/ 1444737 w 2701200"/>
              <a:gd name="connsiteY2333" fmla="*/ 1807517 h 2701200"/>
              <a:gd name="connsiteX2334" fmla="*/ 1444737 w 2701200"/>
              <a:gd name="connsiteY2334" fmla="*/ 1767327 h 2701200"/>
              <a:gd name="connsiteX2335" fmla="*/ 1404549 w 2701200"/>
              <a:gd name="connsiteY2335" fmla="*/ 1767327 h 2701200"/>
              <a:gd name="connsiteX2336" fmla="*/ 1404549 w 2701200"/>
              <a:gd name="connsiteY2336" fmla="*/ 1881557 h 2701200"/>
              <a:gd name="connsiteX2337" fmla="*/ 1444737 w 2701200"/>
              <a:gd name="connsiteY2337" fmla="*/ 1881557 h 2701200"/>
              <a:gd name="connsiteX2338" fmla="*/ 1444737 w 2701200"/>
              <a:gd name="connsiteY2338" fmla="*/ 1841367 h 2701200"/>
              <a:gd name="connsiteX2339" fmla="*/ 1404549 w 2701200"/>
              <a:gd name="connsiteY2339" fmla="*/ 1841367 h 2701200"/>
              <a:gd name="connsiteX2340" fmla="*/ 1404549 w 2701200"/>
              <a:gd name="connsiteY2340" fmla="*/ 1955597 h 2701200"/>
              <a:gd name="connsiteX2341" fmla="*/ 1444737 w 2701200"/>
              <a:gd name="connsiteY2341" fmla="*/ 1955597 h 2701200"/>
              <a:gd name="connsiteX2342" fmla="*/ 1444737 w 2701200"/>
              <a:gd name="connsiteY2342" fmla="*/ 1915407 h 2701200"/>
              <a:gd name="connsiteX2343" fmla="*/ 1404549 w 2701200"/>
              <a:gd name="connsiteY2343" fmla="*/ 1915407 h 2701200"/>
              <a:gd name="connsiteX2344" fmla="*/ 1404549 w 2701200"/>
              <a:gd name="connsiteY2344" fmla="*/ 2029637 h 2701200"/>
              <a:gd name="connsiteX2345" fmla="*/ 1444737 w 2701200"/>
              <a:gd name="connsiteY2345" fmla="*/ 2029637 h 2701200"/>
              <a:gd name="connsiteX2346" fmla="*/ 1444737 w 2701200"/>
              <a:gd name="connsiteY2346" fmla="*/ 1989447 h 2701200"/>
              <a:gd name="connsiteX2347" fmla="*/ 1404549 w 2701200"/>
              <a:gd name="connsiteY2347" fmla="*/ 1989447 h 2701200"/>
              <a:gd name="connsiteX2348" fmla="*/ 1404549 w 2701200"/>
              <a:gd name="connsiteY2348" fmla="*/ 2103678 h 2701200"/>
              <a:gd name="connsiteX2349" fmla="*/ 1444737 w 2701200"/>
              <a:gd name="connsiteY2349" fmla="*/ 2103678 h 2701200"/>
              <a:gd name="connsiteX2350" fmla="*/ 1444737 w 2701200"/>
              <a:gd name="connsiteY2350" fmla="*/ 2063488 h 2701200"/>
              <a:gd name="connsiteX2351" fmla="*/ 1404549 w 2701200"/>
              <a:gd name="connsiteY2351" fmla="*/ 2063488 h 2701200"/>
              <a:gd name="connsiteX2352" fmla="*/ 1404549 w 2701200"/>
              <a:gd name="connsiteY2352" fmla="*/ 2177718 h 2701200"/>
              <a:gd name="connsiteX2353" fmla="*/ 1444737 w 2701200"/>
              <a:gd name="connsiteY2353" fmla="*/ 2177718 h 2701200"/>
              <a:gd name="connsiteX2354" fmla="*/ 1444737 w 2701200"/>
              <a:gd name="connsiteY2354" fmla="*/ 2137528 h 2701200"/>
              <a:gd name="connsiteX2355" fmla="*/ 1404549 w 2701200"/>
              <a:gd name="connsiteY2355" fmla="*/ 2137528 h 2701200"/>
              <a:gd name="connsiteX2356" fmla="*/ 1404549 w 2701200"/>
              <a:gd name="connsiteY2356" fmla="*/ 2251758 h 2701200"/>
              <a:gd name="connsiteX2357" fmla="*/ 1444737 w 2701200"/>
              <a:gd name="connsiteY2357" fmla="*/ 2251758 h 2701200"/>
              <a:gd name="connsiteX2358" fmla="*/ 1444737 w 2701200"/>
              <a:gd name="connsiteY2358" fmla="*/ 2211568 h 2701200"/>
              <a:gd name="connsiteX2359" fmla="*/ 1404549 w 2701200"/>
              <a:gd name="connsiteY2359" fmla="*/ 2211568 h 2701200"/>
              <a:gd name="connsiteX2360" fmla="*/ 1404549 w 2701200"/>
              <a:gd name="connsiteY2360" fmla="*/ 2325798 h 2701200"/>
              <a:gd name="connsiteX2361" fmla="*/ 1444737 w 2701200"/>
              <a:gd name="connsiteY2361" fmla="*/ 2325798 h 2701200"/>
              <a:gd name="connsiteX2362" fmla="*/ 1444737 w 2701200"/>
              <a:gd name="connsiteY2362" fmla="*/ 2285608 h 2701200"/>
              <a:gd name="connsiteX2363" fmla="*/ 1404549 w 2701200"/>
              <a:gd name="connsiteY2363" fmla="*/ 2285608 h 2701200"/>
              <a:gd name="connsiteX2364" fmla="*/ 1404549 w 2701200"/>
              <a:gd name="connsiteY2364" fmla="*/ 2399838 h 2701200"/>
              <a:gd name="connsiteX2365" fmla="*/ 1444737 w 2701200"/>
              <a:gd name="connsiteY2365" fmla="*/ 2399838 h 2701200"/>
              <a:gd name="connsiteX2366" fmla="*/ 1444737 w 2701200"/>
              <a:gd name="connsiteY2366" fmla="*/ 2359648 h 2701200"/>
              <a:gd name="connsiteX2367" fmla="*/ 1404549 w 2701200"/>
              <a:gd name="connsiteY2367" fmla="*/ 2359648 h 2701200"/>
              <a:gd name="connsiteX2368" fmla="*/ 1404549 w 2701200"/>
              <a:gd name="connsiteY2368" fmla="*/ 2473879 h 2701200"/>
              <a:gd name="connsiteX2369" fmla="*/ 1444737 w 2701200"/>
              <a:gd name="connsiteY2369" fmla="*/ 2473879 h 2701200"/>
              <a:gd name="connsiteX2370" fmla="*/ 1444737 w 2701200"/>
              <a:gd name="connsiteY2370" fmla="*/ 2433689 h 2701200"/>
              <a:gd name="connsiteX2371" fmla="*/ 1404549 w 2701200"/>
              <a:gd name="connsiteY2371" fmla="*/ 2433689 h 2701200"/>
              <a:gd name="connsiteX2372" fmla="*/ 1404548 w 2701200"/>
              <a:gd name="connsiteY2372" fmla="*/ 2547919 h 2701200"/>
              <a:gd name="connsiteX2373" fmla="*/ 1444737 w 2701200"/>
              <a:gd name="connsiteY2373" fmla="*/ 2547919 h 2701200"/>
              <a:gd name="connsiteX2374" fmla="*/ 1444737 w 2701200"/>
              <a:gd name="connsiteY2374" fmla="*/ 2507729 h 2701200"/>
              <a:gd name="connsiteX2375" fmla="*/ 1404548 w 2701200"/>
              <a:gd name="connsiteY2375" fmla="*/ 2507729 h 2701200"/>
              <a:gd name="connsiteX2376" fmla="*/ 1404548 w 2701200"/>
              <a:gd name="connsiteY2376" fmla="*/ 2621965 h 2701200"/>
              <a:gd name="connsiteX2377" fmla="*/ 1444737 w 2701200"/>
              <a:gd name="connsiteY2377" fmla="*/ 2621965 h 2701200"/>
              <a:gd name="connsiteX2378" fmla="*/ 1444737 w 2701200"/>
              <a:gd name="connsiteY2378" fmla="*/ 2581769 h 2701200"/>
              <a:gd name="connsiteX2379" fmla="*/ 1404548 w 2701200"/>
              <a:gd name="connsiteY2379" fmla="*/ 2581769 h 2701200"/>
              <a:gd name="connsiteX2380" fmla="*/ 1330509 w 2701200"/>
              <a:gd name="connsiteY2380" fmla="*/ 104593 h 2701200"/>
              <a:gd name="connsiteX2381" fmla="*/ 1370698 w 2701200"/>
              <a:gd name="connsiteY2381" fmla="*/ 104593 h 2701200"/>
              <a:gd name="connsiteX2382" fmla="*/ 1370698 w 2701200"/>
              <a:gd name="connsiteY2382" fmla="*/ 64403 h 2701200"/>
              <a:gd name="connsiteX2383" fmla="*/ 1330509 w 2701200"/>
              <a:gd name="connsiteY2383" fmla="*/ 64403 h 2701200"/>
              <a:gd name="connsiteX2384" fmla="*/ 1330509 w 2701200"/>
              <a:gd name="connsiteY2384" fmla="*/ 178634 h 2701200"/>
              <a:gd name="connsiteX2385" fmla="*/ 1370698 w 2701200"/>
              <a:gd name="connsiteY2385" fmla="*/ 178634 h 2701200"/>
              <a:gd name="connsiteX2386" fmla="*/ 1370698 w 2701200"/>
              <a:gd name="connsiteY2386" fmla="*/ 138443 h 2701200"/>
              <a:gd name="connsiteX2387" fmla="*/ 1330509 w 2701200"/>
              <a:gd name="connsiteY2387" fmla="*/ 138443 h 2701200"/>
              <a:gd name="connsiteX2388" fmla="*/ 1330509 w 2701200"/>
              <a:gd name="connsiteY2388" fmla="*/ 252674 h 2701200"/>
              <a:gd name="connsiteX2389" fmla="*/ 1370698 w 2701200"/>
              <a:gd name="connsiteY2389" fmla="*/ 252674 h 2701200"/>
              <a:gd name="connsiteX2390" fmla="*/ 1370698 w 2701200"/>
              <a:gd name="connsiteY2390" fmla="*/ 212483 h 2701200"/>
              <a:gd name="connsiteX2391" fmla="*/ 1330509 w 2701200"/>
              <a:gd name="connsiteY2391" fmla="*/ 212483 h 2701200"/>
              <a:gd name="connsiteX2392" fmla="*/ 1330509 w 2701200"/>
              <a:gd name="connsiteY2392" fmla="*/ 326714 h 2701200"/>
              <a:gd name="connsiteX2393" fmla="*/ 1370698 w 2701200"/>
              <a:gd name="connsiteY2393" fmla="*/ 326714 h 2701200"/>
              <a:gd name="connsiteX2394" fmla="*/ 1370698 w 2701200"/>
              <a:gd name="connsiteY2394" fmla="*/ 286523 h 2701200"/>
              <a:gd name="connsiteX2395" fmla="*/ 1330509 w 2701200"/>
              <a:gd name="connsiteY2395" fmla="*/ 286523 h 2701200"/>
              <a:gd name="connsiteX2396" fmla="*/ 1330509 w 2701200"/>
              <a:gd name="connsiteY2396" fmla="*/ 400753 h 2701200"/>
              <a:gd name="connsiteX2397" fmla="*/ 1370698 w 2701200"/>
              <a:gd name="connsiteY2397" fmla="*/ 400753 h 2701200"/>
              <a:gd name="connsiteX2398" fmla="*/ 1370698 w 2701200"/>
              <a:gd name="connsiteY2398" fmla="*/ 360564 h 2701200"/>
              <a:gd name="connsiteX2399" fmla="*/ 1330509 w 2701200"/>
              <a:gd name="connsiteY2399" fmla="*/ 360564 h 2701200"/>
              <a:gd name="connsiteX2400" fmla="*/ 1330509 w 2701200"/>
              <a:gd name="connsiteY2400" fmla="*/ 474794 h 2701200"/>
              <a:gd name="connsiteX2401" fmla="*/ 1370698 w 2701200"/>
              <a:gd name="connsiteY2401" fmla="*/ 474794 h 2701200"/>
              <a:gd name="connsiteX2402" fmla="*/ 1370698 w 2701200"/>
              <a:gd name="connsiteY2402" fmla="*/ 434604 h 2701200"/>
              <a:gd name="connsiteX2403" fmla="*/ 1330509 w 2701200"/>
              <a:gd name="connsiteY2403" fmla="*/ 434604 h 2701200"/>
              <a:gd name="connsiteX2404" fmla="*/ 1330509 w 2701200"/>
              <a:gd name="connsiteY2404" fmla="*/ 548834 h 2701200"/>
              <a:gd name="connsiteX2405" fmla="*/ 1370698 w 2701200"/>
              <a:gd name="connsiteY2405" fmla="*/ 548834 h 2701200"/>
              <a:gd name="connsiteX2406" fmla="*/ 1370698 w 2701200"/>
              <a:gd name="connsiteY2406" fmla="*/ 508644 h 2701200"/>
              <a:gd name="connsiteX2407" fmla="*/ 1330509 w 2701200"/>
              <a:gd name="connsiteY2407" fmla="*/ 508644 h 2701200"/>
              <a:gd name="connsiteX2408" fmla="*/ 1330509 w 2701200"/>
              <a:gd name="connsiteY2408" fmla="*/ 622875 h 2701200"/>
              <a:gd name="connsiteX2409" fmla="*/ 1370698 w 2701200"/>
              <a:gd name="connsiteY2409" fmla="*/ 622875 h 2701200"/>
              <a:gd name="connsiteX2410" fmla="*/ 1370698 w 2701200"/>
              <a:gd name="connsiteY2410" fmla="*/ 582684 h 2701200"/>
              <a:gd name="connsiteX2411" fmla="*/ 1330509 w 2701200"/>
              <a:gd name="connsiteY2411" fmla="*/ 582684 h 2701200"/>
              <a:gd name="connsiteX2412" fmla="*/ 1330509 w 2701200"/>
              <a:gd name="connsiteY2412" fmla="*/ 696915 h 2701200"/>
              <a:gd name="connsiteX2413" fmla="*/ 1370698 w 2701200"/>
              <a:gd name="connsiteY2413" fmla="*/ 696915 h 2701200"/>
              <a:gd name="connsiteX2414" fmla="*/ 1370698 w 2701200"/>
              <a:gd name="connsiteY2414" fmla="*/ 656725 h 2701200"/>
              <a:gd name="connsiteX2415" fmla="*/ 1330509 w 2701200"/>
              <a:gd name="connsiteY2415" fmla="*/ 656725 h 2701200"/>
              <a:gd name="connsiteX2416" fmla="*/ 1330509 w 2701200"/>
              <a:gd name="connsiteY2416" fmla="*/ 770955 h 2701200"/>
              <a:gd name="connsiteX2417" fmla="*/ 1370698 w 2701200"/>
              <a:gd name="connsiteY2417" fmla="*/ 770955 h 2701200"/>
              <a:gd name="connsiteX2418" fmla="*/ 1370698 w 2701200"/>
              <a:gd name="connsiteY2418" fmla="*/ 730765 h 2701200"/>
              <a:gd name="connsiteX2419" fmla="*/ 1330509 w 2701200"/>
              <a:gd name="connsiteY2419" fmla="*/ 730765 h 2701200"/>
              <a:gd name="connsiteX2420" fmla="*/ 1330509 w 2701200"/>
              <a:gd name="connsiteY2420" fmla="*/ 844995 h 2701200"/>
              <a:gd name="connsiteX2421" fmla="*/ 1370698 w 2701200"/>
              <a:gd name="connsiteY2421" fmla="*/ 844995 h 2701200"/>
              <a:gd name="connsiteX2422" fmla="*/ 1370698 w 2701200"/>
              <a:gd name="connsiteY2422" fmla="*/ 804805 h 2701200"/>
              <a:gd name="connsiteX2423" fmla="*/ 1330509 w 2701200"/>
              <a:gd name="connsiteY2423" fmla="*/ 804805 h 2701200"/>
              <a:gd name="connsiteX2424" fmla="*/ 1330509 w 2701200"/>
              <a:gd name="connsiteY2424" fmla="*/ 919034 h 2701200"/>
              <a:gd name="connsiteX2425" fmla="*/ 1370698 w 2701200"/>
              <a:gd name="connsiteY2425" fmla="*/ 919034 h 2701200"/>
              <a:gd name="connsiteX2426" fmla="*/ 1370698 w 2701200"/>
              <a:gd name="connsiteY2426" fmla="*/ 878844 h 2701200"/>
              <a:gd name="connsiteX2427" fmla="*/ 1330509 w 2701200"/>
              <a:gd name="connsiteY2427" fmla="*/ 878844 h 2701200"/>
              <a:gd name="connsiteX2428" fmla="*/ 1330509 w 2701200"/>
              <a:gd name="connsiteY2428" fmla="*/ 993075 h 2701200"/>
              <a:gd name="connsiteX2429" fmla="*/ 1370698 w 2701200"/>
              <a:gd name="connsiteY2429" fmla="*/ 993075 h 2701200"/>
              <a:gd name="connsiteX2430" fmla="*/ 1370698 w 2701200"/>
              <a:gd name="connsiteY2430" fmla="*/ 952885 h 2701200"/>
              <a:gd name="connsiteX2431" fmla="*/ 1330509 w 2701200"/>
              <a:gd name="connsiteY2431" fmla="*/ 952885 h 2701200"/>
              <a:gd name="connsiteX2432" fmla="*/ 1330509 w 2701200"/>
              <a:gd name="connsiteY2432" fmla="*/ 1067115 h 2701200"/>
              <a:gd name="connsiteX2433" fmla="*/ 1370698 w 2701200"/>
              <a:gd name="connsiteY2433" fmla="*/ 1067115 h 2701200"/>
              <a:gd name="connsiteX2434" fmla="*/ 1370698 w 2701200"/>
              <a:gd name="connsiteY2434" fmla="*/ 1026925 h 2701200"/>
              <a:gd name="connsiteX2435" fmla="*/ 1330509 w 2701200"/>
              <a:gd name="connsiteY2435" fmla="*/ 1026925 h 2701200"/>
              <a:gd name="connsiteX2436" fmla="*/ 1330509 w 2701200"/>
              <a:gd name="connsiteY2436" fmla="*/ 1141156 h 2701200"/>
              <a:gd name="connsiteX2437" fmla="*/ 1370698 w 2701200"/>
              <a:gd name="connsiteY2437" fmla="*/ 1141156 h 2701200"/>
              <a:gd name="connsiteX2438" fmla="*/ 1370698 w 2701200"/>
              <a:gd name="connsiteY2438" fmla="*/ 1100966 h 2701200"/>
              <a:gd name="connsiteX2439" fmla="*/ 1330509 w 2701200"/>
              <a:gd name="connsiteY2439" fmla="*/ 1100966 h 2701200"/>
              <a:gd name="connsiteX2440" fmla="*/ 1330509 w 2701200"/>
              <a:gd name="connsiteY2440" fmla="*/ 1215196 h 2701200"/>
              <a:gd name="connsiteX2441" fmla="*/ 1370698 w 2701200"/>
              <a:gd name="connsiteY2441" fmla="*/ 1215196 h 2701200"/>
              <a:gd name="connsiteX2442" fmla="*/ 1370698 w 2701200"/>
              <a:gd name="connsiteY2442" fmla="*/ 1175006 h 2701200"/>
              <a:gd name="connsiteX2443" fmla="*/ 1330509 w 2701200"/>
              <a:gd name="connsiteY2443" fmla="*/ 1175006 h 2701200"/>
              <a:gd name="connsiteX2444" fmla="*/ 1330509 w 2701200"/>
              <a:gd name="connsiteY2444" fmla="*/ 1289236 h 2701200"/>
              <a:gd name="connsiteX2445" fmla="*/ 1370698 w 2701200"/>
              <a:gd name="connsiteY2445" fmla="*/ 1289236 h 2701200"/>
              <a:gd name="connsiteX2446" fmla="*/ 1370698 w 2701200"/>
              <a:gd name="connsiteY2446" fmla="*/ 1249047 h 2701200"/>
              <a:gd name="connsiteX2447" fmla="*/ 1330509 w 2701200"/>
              <a:gd name="connsiteY2447" fmla="*/ 1249047 h 2701200"/>
              <a:gd name="connsiteX2448" fmla="*/ 1330509 w 2701200"/>
              <a:gd name="connsiteY2448" fmla="*/ 1363275 h 2701200"/>
              <a:gd name="connsiteX2449" fmla="*/ 1370698 w 2701200"/>
              <a:gd name="connsiteY2449" fmla="*/ 1363275 h 2701200"/>
              <a:gd name="connsiteX2450" fmla="*/ 1370698 w 2701200"/>
              <a:gd name="connsiteY2450" fmla="*/ 1323086 h 2701200"/>
              <a:gd name="connsiteX2451" fmla="*/ 1330509 w 2701200"/>
              <a:gd name="connsiteY2451" fmla="*/ 1323086 h 2701200"/>
              <a:gd name="connsiteX2452" fmla="*/ 1330509 w 2701200"/>
              <a:gd name="connsiteY2452" fmla="*/ 1437316 h 2701200"/>
              <a:gd name="connsiteX2453" fmla="*/ 1370698 w 2701200"/>
              <a:gd name="connsiteY2453" fmla="*/ 1437316 h 2701200"/>
              <a:gd name="connsiteX2454" fmla="*/ 1370698 w 2701200"/>
              <a:gd name="connsiteY2454" fmla="*/ 1397126 h 2701200"/>
              <a:gd name="connsiteX2455" fmla="*/ 1330509 w 2701200"/>
              <a:gd name="connsiteY2455" fmla="*/ 1397126 h 2701200"/>
              <a:gd name="connsiteX2456" fmla="*/ 1330509 w 2701200"/>
              <a:gd name="connsiteY2456" fmla="*/ 1511356 h 2701200"/>
              <a:gd name="connsiteX2457" fmla="*/ 1370698 w 2701200"/>
              <a:gd name="connsiteY2457" fmla="*/ 1511356 h 2701200"/>
              <a:gd name="connsiteX2458" fmla="*/ 1370698 w 2701200"/>
              <a:gd name="connsiteY2458" fmla="*/ 1471166 h 2701200"/>
              <a:gd name="connsiteX2459" fmla="*/ 1330509 w 2701200"/>
              <a:gd name="connsiteY2459" fmla="*/ 1471166 h 2701200"/>
              <a:gd name="connsiteX2460" fmla="*/ 1330509 w 2701200"/>
              <a:gd name="connsiteY2460" fmla="*/ 1585396 h 2701200"/>
              <a:gd name="connsiteX2461" fmla="*/ 1370698 w 2701200"/>
              <a:gd name="connsiteY2461" fmla="*/ 1585396 h 2701200"/>
              <a:gd name="connsiteX2462" fmla="*/ 1370698 w 2701200"/>
              <a:gd name="connsiteY2462" fmla="*/ 1545206 h 2701200"/>
              <a:gd name="connsiteX2463" fmla="*/ 1330509 w 2701200"/>
              <a:gd name="connsiteY2463" fmla="*/ 1545206 h 2701200"/>
              <a:gd name="connsiteX2464" fmla="*/ 1330509 w 2701200"/>
              <a:gd name="connsiteY2464" fmla="*/ 1659436 h 2701200"/>
              <a:gd name="connsiteX2465" fmla="*/ 1370698 w 2701200"/>
              <a:gd name="connsiteY2465" fmla="*/ 1659436 h 2701200"/>
              <a:gd name="connsiteX2466" fmla="*/ 1370698 w 2701200"/>
              <a:gd name="connsiteY2466" fmla="*/ 1619246 h 2701200"/>
              <a:gd name="connsiteX2467" fmla="*/ 1330509 w 2701200"/>
              <a:gd name="connsiteY2467" fmla="*/ 1619246 h 2701200"/>
              <a:gd name="connsiteX2468" fmla="*/ 1330509 w 2701200"/>
              <a:gd name="connsiteY2468" fmla="*/ 1733477 h 2701200"/>
              <a:gd name="connsiteX2469" fmla="*/ 1370698 w 2701200"/>
              <a:gd name="connsiteY2469" fmla="*/ 1733477 h 2701200"/>
              <a:gd name="connsiteX2470" fmla="*/ 1370698 w 2701200"/>
              <a:gd name="connsiteY2470" fmla="*/ 1693286 h 2701200"/>
              <a:gd name="connsiteX2471" fmla="*/ 1330509 w 2701200"/>
              <a:gd name="connsiteY2471" fmla="*/ 1693286 h 2701200"/>
              <a:gd name="connsiteX2472" fmla="*/ 1330509 w 2701200"/>
              <a:gd name="connsiteY2472" fmla="*/ 1807517 h 2701200"/>
              <a:gd name="connsiteX2473" fmla="*/ 1370698 w 2701200"/>
              <a:gd name="connsiteY2473" fmla="*/ 1807517 h 2701200"/>
              <a:gd name="connsiteX2474" fmla="*/ 1370698 w 2701200"/>
              <a:gd name="connsiteY2474" fmla="*/ 1767327 h 2701200"/>
              <a:gd name="connsiteX2475" fmla="*/ 1330509 w 2701200"/>
              <a:gd name="connsiteY2475" fmla="*/ 1767327 h 2701200"/>
              <a:gd name="connsiteX2476" fmla="*/ 1330509 w 2701200"/>
              <a:gd name="connsiteY2476" fmla="*/ 1881557 h 2701200"/>
              <a:gd name="connsiteX2477" fmla="*/ 1370698 w 2701200"/>
              <a:gd name="connsiteY2477" fmla="*/ 1881557 h 2701200"/>
              <a:gd name="connsiteX2478" fmla="*/ 1370698 w 2701200"/>
              <a:gd name="connsiteY2478" fmla="*/ 1841367 h 2701200"/>
              <a:gd name="connsiteX2479" fmla="*/ 1330509 w 2701200"/>
              <a:gd name="connsiteY2479" fmla="*/ 1841367 h 2701200"/>
              <a:gd name="connsiteX2480" fmla="*/ 1330509 w 2701200"/>
              <a:gd name="connsiteY2480" fmla="*/ 1955597 h 2701200"/>
              <a:gd name="connsiteX2481" fmla="*/ 1370698 w 2701200"/>
              <a:gd name="connsiteY2481" fmla="*/ 1955597 h 2701200"/>
              <a:gd name="connsiteX2482" fmla="*/ 1370698 w 2701200"/>
              <a:gd name="connsiteY2482" fmla="*/ 1915407 h 2701200"/>
              <a:gd name="connsiteX2483" fmla="*/ 1330509 w 2701200"/>
              <a:gd name="connsiteY2483" fmla="*/ 1915407 h 2701200"/>
              <a:gd name="connsiteX2484" fmla="*/ 1330509 w 2701200"/>
              <a:gd name="connsiteY2484" fmla="*/ 2029637 h 2701200"/>
              <a:gd name="connsiteX2485" fmla="*/ 1370698 w 2701200"/>
              <a:gd name="connsiteY2485" fmla="*/ 2029637 h 2701200"/>
              <a:gd name="connsiteX2486" fmla="*/ 1370698 w 2701200"/>
              <a:gd name="connsiteY2486" fmla="*/ 1989447 h 2701200"/>
              <a:gd name="connsiteX2487" fmla="*/ 1330509 w 2701200"/>
              <a:gd name="connsiteY2487" fmla="*/ 1989447 h 2701200"/>
              <a:gd name="connsiteX2488" fmla="*/ 1330509 w 2701200"/>
              <a:gd name="connsiteY2488" fmla="*/ 2103678 h 2701200"/>
              <a:gd name="connsiteX2489" fmla="*/ 1370698 w 2701200"/>
              <a:gd name="connsiteY2489" fmla="*/ 2103678 h 2701200"/>
              <a:gd name="connsiteX2490" fmla="*/ 1370698 w 2701200"/>
              <a:gd name="connsiteY2490" fmla="*/ 2063488 h 2701200"/>
              <a:gd name="connsiteX2491" fmla="*/ 1330509 w 2701200"/>
              <a:gd name="connsiteY2491" fmla="*/ 2063488 h 2701200"/>
              <a:gd name="connsiteX2492" fmla="*/ 1330509 w 2701200"/>
              <a:gd name="connsiteY2492" fmla="*/ 2177718 h 2701200"/>
              <a:gd name="connsiteX2493" fmla="*/ 1370698 w 2701200"/>
              <a:gd name="connsiteY2493" fmla="*/ 2177718 h 2701200"/>
              <a:gd name="connsiteX2494" fmla="*/ 1370698 w 2701200"/>
              <a:gd name="connsiteY2494" fmla="*/ 2137528 h 2701200"/>
              <a:gd name="connsiteX2495" fmla="*/ 1330509 w 2701200"/>
              <a:gd name="connsiteY2495" fmla="*/ 2137528 h 2701200"/>
              <a:gd name="connsiteX2496" fmla="*/ 1330509 w 2701200"/>
              <a:gd name="connsiteY2496" fmla="*/ 2251758 h 2701200"/>
              <a:gd name="connsiteX2497" fmla="*/ 1370698 w 2701200"/>
              <a:gd name="connsiteY2497" fmla="*/ 2251758 h 2701200"/>
              <a:gd name="connsiteX2498" fmla="*/ 1370698 w 2701200"/>
              <a:gd name="connsiteY2498" fmla="*/ 2211568 h 2701200"/>
              <a:gd name="connsiteX2499" fmla="*/ 1330509 w 2701200"/>
              <a:gd name="connsiteY2499" fmla="*/ 2211568 h 2701200"/>
              <a:gd name="connsiteX2500" fmla="*/ 1330509 w 2701200"/>
              <a:gd name="connsiteY2500" fmla="*/ 2325798 h 2701200"/>
              <a:gd name="connsiteX2501" fmla="*/ 1370698 w 2701200"/>
              <a:gd name="connsiteY2501" fmla="*/ 2325798 h 2701200"/>
              <a:gd name="connsiteX2502" fmla="*/ 1370698 w 2701200"/>
              <a:gd name="connsiteY2502" fmla="*/ 2285608 h 2701200"/>
              <a:gd name="connsiteX2503" fmla="*/ 1330509 w 2701200"/>
              <a:gd name="connsiteY2503" fmla="*/ 2285608 h 2701200"/>
              <a:gd name="connsiteX2504" fmla="*/ 1330509 w 2701200"/>
              <a:gd name="connsiteY2504" fmla="*/ 2399838 h 2701200"/>
              <a:gd name="connsiteX2505" fmla="*/ 1370698 w 2701200"/>
              <a:gd name="connsiteY2505" fmla="*/ 2399838 h 2701200"/>
              <a:gd name="connsiteX2506" fmla="*/ 1370698 w 2701200"/>
              <a:gd name="connsiteY2506" fmla="*/ 2359648 h 2701200"/>
              <a:gd name="connsiteX2507" fmla="*/ 1330509 w 2701200"/>
              <a:gd name="connsiteY2507" fmla="*/ 2359648 h 2701200"/>
              <a:gd name="connsiteX2508" fmla="*/ 1330509 w 2701200"/>
              <a:gd name="connsiteY2508" fmla="*/ 2473879 h 2701200"/>
              <a:gd name="connsiteX2509" fmla="*/ 1370698 w 2701200"/>
              <a:gd name="connsiteY2509" fmla="*/ 2473879 h 2701200"/>
              <a:gd name="connsiteX2510" fmla="*/ 1370698 w 2701200"/>
              <a:gd name="connsiteY2510" fmla="*/ 2433689 h 2701200"/>
              <a:gd name="connsiteX2511" fmla="*/ 1330509 w 2701200"/>
              <a:gd name="connsiteY2511" fmla="*/ 2433689 h 2701200"/>
              <a:gd name="connsiteX2512" fmla="*/ 1330509 w 2701200"/>
              <a:gd name="connsiteY2512" fmla="*/ 2547919 h 2701200"/>
              <a:gd name="connsiteX2513" fmla="*/ 1370698 w 2701200"/>
              <a:gd name="connsiteY2513" fmla="*/ 2547919 h 2701200"/>
              <a:gd name="connsiteX2514" fmla="*/ 1370698 w 2701200"/>
              <a:gd name="connsiteY2514" fmla="*/ 2507729 h 2701200"/>
              <a:gd name="connsiteX2515" fmla="*/ 1330509 w 2701200"/>
              <a:gd name="connsiteY2515" fmla="*/ 2507729 h 2701200"/>
              <a:gd name="connsiteX2516" fmla="*/ 1330509 w 2701200"/>
              <a:gd name="connsiteY2516" fmla="*/ 2621965 h 2701200"/>
              <a:gd name="connsiteX2517" fmla="*/ 1370698 w 2701200"/>
              <a:gd name="connsiteY2517" fmla="*/ 2621965 h 2701200"/>
              <a:gd name="connsiteX2518" fmla="*/ 1370698 w 2701200"/>
              <a:gd name="connsiteY2518" fmla="*/ 2581769 h 2701200"/>
              <a:gd name="connsiteX2519" fmla="*/ 1330509 w 2701200"/>
              <a:gd name="connsiteY2519" fmla="*/ 2581769 h 2701200"/>
              <a:gd name="connsiteX2520" fmla="*/ 1256469 w 2701200"/>
              <a:gd name="connsiteY2520" fmla="*/ 104593 h 2701200"/>
              <a:gd name="connsiteX2521" fmla="*/ 1296659 w 2701200"/>
              <a:gd name="connsiteY2521" fmla="*/ 104593 h 2701200"/>
              <a:gd name="connsiteX2522" fmla="*/ 1296659 w 2701200"/>
              <a:gd name="connsiteY2522" fmla="*/ 64403 h 2701200"/>
              <a:gd name="connsiteX2523" fmla="*/ 1256469 w 2701200"/>
              <a:gd name="connsiteY2523" fmla="*/ 64403 h 2701200"/>
              <a:gd name="connsiteX2524" fmla="*/ 1256469 w 2701200"/>
              <a:gd name="connsiteY2524" fmla="*/ 178634 h 2701200"/>
              <a:gd name="connsiteX2525" fmla="*/ 1296659 w 2701200"/>
              <a:gd name="connsiteY2525" fmla="*/ 178634 h 2701200"/>
              <a:gd name="connsiteX2526" fmla="*/ 1296659 w 2701200"/>
              <a:gd name="connsiteY2526" fmla="*/ 138443 h 2701200"/>
              <a:gd name="connsiteX2527" fmla="*/ 1256469 w 2701200"/>
              <a:gd name="connsiteY2527" fmla="*/ 138443 h 2701200"/>
              <a:gd name="connsiteX2528" fmla="*/ 1256469 w 2701200"/>
              <a:gd name="connsiteY2528" fmla="*/ 252674 h 2701200"/>
              <a:gd name="connsiteX2529" fmla="*/ 1296659 w 2701200"/>
              <a:gd name="connsiteY2529" fmla="*/ 252674 h 2701200"/>
              <a:gd name="connsiteX2530" fmla="*/ 1296659 w 2701200"/>
              <a:gd name="connsiteY2530" fmla="*/ 212483 h 2701200"/>
              <a:gd name="connsiteX2531" fmla="*/ 1256469 w 2701200"/>
              <a:gd name="connsiteY2531" fmla="*/ 212483 h 2701200"/>
              <a:gd name="connsiteX2532" fmla="*/ 1256469 w 2701200"/>
              <a:gd name="connsiteY2532" fmla="*/ 326714 h 2701200"/>
              <a:gd name="connsiteX2533" fmla="*/ 1296659 w 2701200"/>
              <a:gd name="connsiteY2533" fmla="*/ 326714 h 2701200"/>
              <a:gd name="connsiteX2534" fmla="*/ 1296659 w 2701200"/>
              <a:gd name="connsiteY2534" fmla="*/ 286523 h 2701200"/>
              <a:gd name="connsiteX2535" fmla="*/ 1256469 w 2701200"/>
              <a:gd name="connsiteY2535" fmla="*/ 286523 h 2701200"/>
              <a:gd name="connsiteX2536" fmla="*/ 1256469 w 2701200"/>
              <a:gd name="connsiteY2536" fmla="*/ 400753 h 2701200"/>
              <a:gd name="connsiteX2537" fmla="*/ 1296659 w 2701200"/>
              <a:gd name="connsiteY2537" fmla="*/ 400753 h 2701200"/>
              <a:gd name="connsiteX2538" fmla="*/ 1296659 w 2701200"/>
              <a:gd name="connsiteY2538" fmla="*/ 360564 h 2701200"/>
              <a:gd name="connsiteX2539" fmla="*/ 1256469 w 2701200"/>
              <a:gd name="connsiteY2539" fmla="*/ 360564 h 2701200"/>
              <a:gd name="connsiteX2540" fmla="*/ 1256469 w 2701200"/>
              <a:gd name="connsiteY2540" fmla="*/ 474794 h 2701200"/>
              <a:gd name="connsiteX2541" fmla="*/ 1296659 w 2701200"/>
              <a:gd name="connsiteY2541" fmla="*/ 474794 h 2701200"/>
              <a:gd name="connsiteX2542" fmla="*/ 1296659 w 2701200"/>
              <a:gd name="connsiteY2542" fmla="*/ 434604 h 2701200"/>
              <a:gd name="connsiteX2543" fmla="*/ 1256469 w 2701200"/>
              <a:gd name="connsiteY2543" fmla="*/ 434604 h 2701200"/>
              <a:gd name="connsiteX2544" fmla="*/ 1256469 w 2701200"/>
              <a:gd name="connsiteY2544" fmla="*/ 548834 h 2701200"/>
              <a:gd name="connsiteX2545" fmla="*/ 1296659 w 2701200"/>
              <a:gd name="connsiteY2545" fmla="*/ 548834 h 2701200"/>
              <a:gd name="connsiteX2546" fmla="*/ 1296659 w 2701200"/>
              <a:gd name="connsiteY2546" fmla="*/ 508644 h 2701200"/>
              <a:gd name="connsiteX2547" fmla="*/ 1256469 w 2701200"/>
              <a:gd name="connsiteY2547" fmla="*/ 508644 h 2701200"/>
              <a:gd name="connsiteX2548" fmla="*/ 1256469 w 2701200"/>
              <a:gd name="connsiteY2548" fmla="*/ 622875 h 2701200"/>
              <a:gd name="connsiteX2549" fmla="*/ 1296659 w 2701200"/>
              <a:gd name="connsiteY2549" fmla="*/ 622875 h 2701200"/>
              <a:gd name="connsiteX2550" fmla="*/ 1296659 w 2701200"/>
              <a:gd name="connsiteY2550" fmla="*/ 582684 h 2701200"/>
              <a:gd name="connsiteX2551" fmla="*/ 1256469 w 2701200"/>
              <a:gd name="connsiteY2551" fmla="*/ 582684 h 2701200"/>
              <a:gd name="connsiteX2552" fmla="*/ 1256469 w 2701200"/>
              <a:gd name="connsiteY2552" fmla="*/ 696915 h 2701200"/>
              <a:gd name="connsiteX2553" fmla="*/ 1296659 w 2701200"/>
              <a:gd name="connsiteY2553" fmla="*/ 696915 h 2701200"/>
              <a:gd name="connsiteX2554" fmla="*/ 1296659 w 2701200"/>
              <a:gd name="connsiteY2554" fmla="*/ 656725 h 2701200"/>
              <a:gd name="connsiteX2555" fmla="*/ 1256469 w 2701200"/>
              <a:gd name="connsiteY2555" fmla="*/ 656725 h 2701200"/>
              <a:gd name="connsiteX2556" fmla="*/ 1256469 w 2701200"/>
              <a:gd name="connsiteY2556" fmla="*/ 770955 h 2701200"/>
              <a:gd name="connsiteX2557" fmla="*/ 1296659 w 2701200"/>
              <a:gd name="connsiteY2557" fmla="*/ 770955 h 2701200"/>
              <a:gd name="connsiteX2558" fmla="*/ 1296659 w 2701200"/>
              <a:gd name="connsiteY2558" fmla="*/ 730765 h 2701200"/>
              <a:gd name="connsiteX2559" fmla="*/ 1256469 w 2701200"/>
              <a:gd name="connsiteY2559" fmla="*/ 730765 h 2701200"/>
              <a:gd name="connsiteX2560" fmla="*/ 1256469 w 2701200"/>
              <a:gd name="connsiteY2560" fmla="*/ 844995 h 2701200"/>
              <a:gd name="connsiteX2561" fmla="*/ 1296659 w 2701200"/>
              <a:gd name="connsiteY2561" fmla="*/ 844995 h 2701200"/>
              <a:gd name="connsiteX2562" fmla="*/ 1296659 w 2701200"/>
              <a:gd name="connsiteY2562" fmla="*/ 804805 h 2701200"/>
              <a:gd name="connsiteX2563" fmla="*/ 1256469 w 2701200"/>
              <a:gd name="connsiteY2563" fmla="*/ 804805 h 2701200"/>
              <a:gd name="connsiteX2564" fmla="*/ 1256469 w 2701200"/>
              <a:gd name="connsiteY2564" fmla="*/ 919034 h 2701200"/>
              <a:gd name="connsiteX2565" fmla="*/ 1296659 w 2701200"/>
              <a:gd name="connsiteY2565" fmla="*/ 919034 h 2701200"/>
              <a:gd name="connsiteX2566" fmla="*/ 1296659 w 2701200"/>
              <a:gd name="connsiteY2566" fmla="*/ 878844 h 2701200"/>
              <a:gd name="connsiteX2567" fmla="*/ 1256469 w 2701200"/>
              <a:gd name="connsiteY2567" fmla="*/ 878844 h 2701200"/>
              <a:gd name="connsiteX2568" fmla="*/ 1256469 w 2701200"/>
              <a:gd name="connsiteY2568" fmla="*/ 993075 h 2701200"/>
              <a:gd name="connsiteX2569" fmla="*/ 1296659 w 2701200"/>
              <a:gd name="connsiteY2569" fmla="*/ 993075 h 2701200"/>
              <a:gd name="connsiteX2570" fmla="*/ 1296659 w 2701200"/>
              <a:gd name="connsiteY2570" fmla="*/ 952885 h 2701200"/>
              <a:gd name="connsiteX2571" fmla="*/ 1256469 w 2701200"/>
              <a:gd name="connsiteY2571" fmla="*/ 952885 h 2701200"/>
              <a:gd name="connsiteX2572" fmla="*/ 1256469 w 2701200"/>
              <a:gd name="connsiteY2572" fmla="*/ 1067115 h 2701200"/>
              <a:gd name="connsiteX2573" fmla="*/ 1296659 w 2701200"/>
              <a:gd name="connsiteY2573" fmla="*/ 1067115 h 2701200"/>
              <a:gd name="connsiteX2574" fmla="*/ 1296659 w 2701200"/>
              <a:gd name="connsiteY2574" fmla="*/ 1026925 h 2701200"/>
              <a:gd name="connsiteX2575" fmla="*/ 1256469 w 2701200"/>
              <a:gd name="connsiteY2575" fmla="*/ 1026925 h 2701200"/>
              <a:gd name="connsiteX2576" fmla="*/ 1256469 w 2701200"/>
              <a:gd name="connsiteY2576" fmla="*/ 1141156 h 2701200"/>
              <a:gd name="connsiteX2577" fmla="*/ 1296659 w 2701200"/>
              <a:gd name="connsiteY2577" fmla="*/ 1141156 h 2701200"/>
              <a:gd name="connsiteX2578" fmla="*/ 1296659 w 2701200"/>
              <a:gd name="connsiteY2578" fmla="*/ 1100966 h 2701200"/>
              <a:gd name="connsiteX2579" fmla="*/ 1256469 w 2701200"/>
              <a:gd name="connsiteY2579" fmla="*/ 1100966 h 2701200"/>
              <a:gd name="connsiteX2580" fmla="*/ 1256469 w 2701200"/>
              <a:gd name="connsiteY2580" fmla="*/ 1215196 h 2701200"/>
              <a:gd name="connsiteX2581" fmla="*/ 1296659 w 2701200"/>
              <a:gd name="connsiteY2581" fmla="*/ 1215196 h 2701200"/>
              <a:gd name="connsiteX2582" fmla="*/ 1296659 w 2701200"/>
              <a:gd name="connsiteY2582" fmla="*/ 1175006 h 2701200"/>
              <a:gd name="connsiteX2583" fmla="*/ 1256469 w 2701200"/>
              <a:gd name="connsiteY2583" fmla="*/ 1175006 h 2701200"/>
              <a:gd name="connsiteX2584" fmla="*/ 1256469 w 2701200"/>
              <a:gd name="connsiteY2584" fmla="*/ 1289236 h 2701200"/>
              <a:gd name="connsiteX2585" fmla="*/ 1296659 w 2701200"/>
              <a:gd name="connsiteY2585" fmla="*/ 1289236 h 2701200"/>
              <a:gd name="connsiteX2586" fmla="*/ 1296659 w 2701200"/>
              <a:gd name="connsiteY2586" fmla="*/ 1249047 h 2701200"/>
              <a:gd name="connsiteX2587" fmla="*/ 1256469 w 2701200"/>
              <a:gd name="connsiteY2587" fmla="*/ 1249047 h 2701200"/>
              <a:gd name="connsiteX2588" fmla="*/ 1256469 w 2701200"/>
              <a:gd name="connsiteY2588" fmla="*/ 1363275 h 2701200"/>
              <a:gd name="connsiteX2589" fmla="*/ 1296659 w 2701200"/>
              <a:gd name="connsiteY2589" fmla="*/ 1363275 h 2701200"/>
              <a:gd name="connsiteX2590" fmla="*/ 1296659 w 2701200"/>
              <a:gd name="connsiteY2590" fmla="*/ 1323086 h 2701200"/>
              <a:gd name="connsiteX2591" fmla="*/ 1256469 w 2701200"/>
              <a:gd name="connsiteY2591" fmla="*/ 1323086 h 2701200"/>
              <a:gd name="connsiteX2592" fmla="*/ 1256469 w 2701200"/>
              <a:gd name="connsiteY2592" fmla="*/ 1437316 h 2701200"/>
              <a:gd name="connsiteX2593" fmla="*/ 1296659 w 2701200"/>
              <a:gd name="connsiteY2593" fmla="*/ 1437316 h 2701200"/>
              <a:gd name="connsiteX2594" fmla="*/ 1296659 w 2701200"/>
              <a:gd name="connsiteY2594" fmla="*/ 1397126 h 2701200"/>
              <a:gd name="connsiteX2595" fmla="*/ 1256469 w 2701200"/>
              <a:gd name="connsiteY2595" fmla="*/ 1397126 h 2701200"/>
              <a:gd name="connsiteX2596" fmla="*/ 1256469 w 2701200"/>
              <a:gd name="connsiteY2596" fmla="*/ 1511356 h 2701200"/>
              <a:gd name="connsiteX2597" fmla="*/ 1296659 w 2701200"/>
              <a:gd name="connsiteY2597" fmla="*/ 1511356 h 2701200"/>
              <a:gd name="connsiteX2598" fmla="*/ 1296659 w 2701200"/>
              <a:gd name="connsiteY2598" fmla="*/ 1471166 h 2701200"/>
              <a:gd name="connsiteX2599" fmla="*/ 1256469 w 2701200"/>
              <a:gd name="connsiteY2599" fmla="*/ 1471166 h 2701200"/>
              <a:gd name="connsiteX2600" fmla="*/ 1256469 w 2701200"/>
              <a:gd name="connsiteY2600" fmla="*/ 1585396 h 2701200"/>
              <a:gd name="connsiteX2601" fmla="*/ 1296659 w 2701200"/>
              <a:gd name="connsiteY2601" fmla="*/ 1585396 h 2701200"/>
              <a:gd name="connsiteX2602" fmla="*/ 1296659 w 2701200"/>
              <a:gd name="connsiteY2602" fmla="*/ 1545206 h 2701200"/>
              <a:gd name="connsiteX2603" fmla="*/ 1256469 w 2701200"/>
              <a:gd name="connsiteY2603" fmla="*/ 1545206 h 2701200"/>
              <a:gd name="connsiteX2604" fmla="*/ 1256469 w 2701200"/>
              <a:gd name="connsiteY2604" fmla="*/ 1659436 h 2701200"/>
              <a:gd name="connsiteX2605" fmla="*/ 1296659 w 2701200"/>
              <a:gd name="connsiteY2605" fmla="*/ 1659436 h 2701200"/>
              <a:gd name="connsiteX2606" fmla="*/ 1296659 w 2701200"/>
              <a:gd name="connsiteY2606" fmla="*/ 1619246 h 2701200"/>
              <a:gd name="connsiteX2607" fmla="*/ 1256469 w 2701200"/>
              <a:gd name="connsiteY2607" fmla="*/ 1619246 h 2701200"/>
              <a:gd name="connsiteX2608" fmla="*/ 1256469 w 2701200"/>
              <a:gd name="connsiteY2608" fmla="*/ 1733477 h 2701200"/>
              <a:gd name="connsiteX2609" fmla="*/ 1296659 w 2701200"/>
              <a:gd name="connsiteY2609" fmla="*/ 1733477 h 2701200"/>
              <a:gd name="connsiteX2610" fmla="*/ 1296659 w 2701200"/>
              <a:gd name="connsiteY2610" fmla="*/ 1693286 h 2701200"/>
              <a:gd name="connsiteX2611" fmla="*/ 1256469 w 2701200"/>
              <a:gd name="connsiteY2611" fmla="*/ 1693286 h 2701200"/>
              <a:gd name="connsiteX2612" fmla="*/ 1256469 w 2701200"/>
              <a:gd name="connsiteY2612" fmla="*/ 1807517 h 2701200"/>
              <a:gd name="connsiteX2613" fmla="*/ 1296659 w 2701200"/>
              <a:gd name="connsiteY2613" fmla="*/ 1807517 h 2701200"/>
              <a:gd name="connsiteX2614" fmla="*/ 1296659 w 2701200"/>
              <a:gd name="connsiteY2614" fmla="*/ 1767327 h 2701200"/>
              <a:gd name="connsiteX2615" fmla="*/ 1256469 w 2701200"/>
              <a:gd name="connsiteY2615" fmla="*/ 1767327 h 2701200"/>
              <a:gd name="connsiteX2616" fmla="*/ 1256469 w 2701200"/>
              <a:gd name="connsiteY2616" fmla="*/ 1881557 h 2701200"/>
              <a:gd name="connsiteX2617" fmla="*/ 1296659 w 2701200"/>
              <a:gd name="connsiteY2617" fmla="*/ 1881557 h 2701200"/>
              <a:gd name="connsiteX2618" fmla="*/ 1296659 w 2701200"/>
              <a:gd name="connsiteY2618" fmla="*/ 1841367 h 2701200"/>
              <a:gd name="connsiteX2619" fmla="*/ 1256469 w 2701200"/>
              <a:gd name="connsiteY2619" fmla="*/ 1841367 h 2701200"/>
              <a:gd name="connsiteX2620" fmla="*/ 1256469 w 2701200"/>
              <a:gd name="connsiteY2620" fmla="*/ 1955597 h 2701200"/>
              <a:gd name="connsiteX2621" fmla="*/ 1296659 w 2701200"/>
              <a:gd name="connsiteY2621" fmla="*/ 1955597 h 2701200"/>
              <a:gd name="connsiteX2622" fmla="*/ 1296659 w 2701200"/>
              <a:gd name="connsiteY2622" fmla="*/ 1915407 h 2701200"/>
              <a:gd name="connsiteX2623" fmla="*/ 1256469 w 2701200"/>
              <a:gd name="connsiteY2623" fmla="*/ 1915407 h 2701200"/>
              <a:gd name="connsiteX2624" fmla="*/ 1256469 w 2701200"/>
              <a:gd name="connsiteY2624" fmla="*/ 2029637 h 2701200"/>
              <a:gd name="connsiteX2625" fmla="*/ 1296659 w 2701200"/>
              <a:gd name="connsiteY2625" fmla="*/ 2029637 h 2701200"/>
              <a:gd name="connsiteX2626" fmla="*/ 1296659 w 2701200"/>
              <a:gd name="connsiteY2626" fmla="*/ 1989447 h 2701200"/>
              <a:gd name="connsiteX2627" fmla="*/ 1256469 w 2701200"/>
              <a:gd name="connsiteY2627" fmla="*/ 1989447 h 2701200"/>
              <a:gd name="connsiteX2628" fmla="*/ 1256469 w 2701200"/>
              <a:gd name="connsiteY2628" fmla="*/ 2103678 h 2701200"/>
              <a:gd name="connsiteX2629" fmla="*/ 1296659 w 2701200"/>
              <a:gd name="connsiteY2629" fmla="*/ 2103678 h 2701200"/>
              <a:gd name="connsiteX2630" fmla="*/ 1296659 w 2701200"/>
              <a:gd name="connsiteY2630" fmla="*/ 2063488 h 2701200"/>
              <a:gd name="connsiteX2631" fmla="*/ 1256469 w 2701200"/>
              <a:gd name="connsiteY2631" fmla="*/ 2063488 h 2701200"/>
              <a:gd name="connsiteX2632" fmla="*/ 1256469 w 2701200"/>
              <a:gd name="connsiteY2632" fmla="*/ 2177718 h 2701200"/>
              <a:gd name="connsiteX2633" fmla="*/ 1296659 w 2701200"/>
              <a:gd name="connsiteY2633" fmla="*/ 2177718 h 2701200"/>
              <a:gd name="connsiteX2634" fmla="*/ 1296659 w 2701200"/>
              <a:gd name="connsiteY2634" fmla="*/ 2137528 h 2701200"/>
              <a:gd name="connsiteX2635" fmla="*/ 1256469 w 2701200"/>
              <a:gd name="connsiteY2635" fmla="*/ 2137528 h 2701200"/>
              <a:gd name="connsiteX2636" fmla="*/ 1256469 w 2701200"/>
              <a:gd name="connsiteY2636" fmla="*/ 2251758 h 2701200"/>
              <a:gd name="connsiteX2637" fmla="*/ 1296659 w 2701200"/>
              <a:gd name="connsiteY2637" fmla="*/ 2251758 h 2701200"/>
              <a:gd name="connsiteX2638" fmla="*/ 1296659 w 2701200"/>
              <a:gd name="connsiteY2638" fmla="*/ 2211568 h 2701200"/>
              <a:gd name="connsiteX2639" fmla="*/ 1256469 w 2701200"/>
              <a:gd name="connsiteY2639" fmla="*/ 2211568 h 2701200"/>
              <a:gd name="connsiteX2640" fmla="*/ 1256469 w 2701200"/>
              <a:gd name="connsiteY2640" fmla="*/ 2325798 h 2701200"/>
              <a:gd name="connsiteX2641" fmla="*/ 1296659 w 2701200"/>
              <a:gd name="connsiteY2641" fmla="*/ 2325798 h 2701200"/>
              <a:gd name="connsiteX2642" fmla="*/ 1296659 w 2701200"/>
              <a:gd name="connsiteY2642" fmla="*/ 2285608 h 2701200"/>
              <a:gd name="connsiteX2643" fmla="*/ 1256469 w 2701200"/>
              <a:gd name="connsiteY2643" fmla="*/ 2285608 h 2701200"/>
              <a:gd name="connsiteX2644" fmla="*/ 1256469 w 2701200"/>
              <a:gd name="connsiteY2644" fmla="*/ 2399838 h 2701200"/>
              <a:gd name="connsiteX2645" fmla="*/ 1296659 w 2701200"/>
              <a:gd name="connsiteY2645" fmla="*/ 2399838 h 2701200"/>
              <a:gd name="connsiteX2646" fmla="*/ 1296659 w 2701200"/>
              <a:gd name="connsiteY2646" fmla="*/ 2359648 h 2701200"/>
              <a:gd name="connsiteX2647" fmla="*/ 1256469 w 2701200"/>
              <a:gd name="connsiteY2647" fmla="*/ 2359648 h 2701200"/>
              <a:gd name="connsiteX2648" fmla="*/ 1256469 w 2701200"/>
              <a:gd name="connsiteY2648" fmla="*/ 2473879 h 2701200"/>
              <a:gd name="connsiteX2649" fmla="*/ 1296659 w 2701200"/>
              <a:gd name="connsiteY2649" fmla="*/ 2473879 h 2701200"/>
              <a:gd name="connsiteX2650" fmla="*/ 1296659 w 2701200"/>
              <a:gd name="connsiteY2650" fmla="*/ 2433689 h 2701200"/>
              <a:gd name="connsiteX2651" fmla="*/ 1256469 w 2701200"/>
              <a:gd name="connsiteY2651" fmla="*/ 2433689 h 2701200"/>
              <a:gd name="connsiteX2652" fmla="*/ 1256469 w 2701200"/>
              <a:gd name="connsiteY2652" fmla="*/ 2547919 h 2701200"/>
              <a:gd name="connsiteX2653" fmla="*/ 1296658 w 2701200"/>
              <a:gd name="connsiteY2653" fmla="*/ 2547919 h 2701200"/>
              <a:gd name="connsiteX2654" fmla="*/ 1296658 w 2701200"/>
              <a:gd name="connsiteY2654" fmla="*/ 2507729 h 2701200"/>
              <a:gd name="connsiteX2655" fmla="*/ 1256469 w 2701200"/>
              <a:gd name="connsiteY2655" fmla="*/ 2507729 h 2701200"/>
              <a:gd name="connsiteX2656" fmla="*/ 1256469 w 2701200"/>
              <a:gd name="connsiteY2656" fmla="*/ 2621965 h 2701200"/>
              <a:gd name="connsiteX2657" fmla="*/ 1296658 w 2701200"/>
              <a:gd name="connsiteY2657" fmla="*/ 2621965 h 2701200"/>
              <a:gd name="connsiteX2658" fmla="*/ 1296658 w 2701200"/>
              <a:gd name="connsiteY2658" fmla="*/ 2581769 h 2701200"/>
              <a:gd name="connsiteX2659" fmla="*/ 1256469 w 2701200"/>
              <a:gd name="connsiteY2659" fmla="*/ 2581769 h 2701200"/>
              <a:gd name="connsiteX2660" fmla="*/ 1182428 w 2701200"/>
              <a:gd name="connsiteY2660" fmla="*/ 104593 h 2701200"/>
              <a:gd name="connsiteX2661" fmla="*/ 1222618 w 2701200"/>
              <a:gd name="connsiteY2661" fmla="*/ 104593 h 2701200"/>
              <a:gd name="connsiteX2662" fmla="*/ 1222618 w 2701200"/>
              <a:gd name="connsiteY2662" fmla="*/ 64403 h 2701200"/>
              <a:gd name="connsiteX2663" fmla="*/ 1182428 w 2701200"/>
              <a:gd name="connsiteY2663" fmla="*/ 64403 h 2701200"/>
              <a:gd name="connsiteX2664" fmla="*/ 1182428 w 2701200"/>
              <a:gd name="connsiteY2664" fmla="*/ 178634 h 2701200"/>
              <a:gd name="connsiteX2665" fmla="*/ 1222618 w 2701200"/>
              <a:gd name="connsiteY2665" fmla="*/ 178634 h 2701200"/>
              <a:gd name="connsiteX2666" fmla="*/ 1222618 w 2701200"/>
              <a:gd name="connsiteY2666" fmla="*/ 138443 h 2701200"/>
              <a:gd name="connsiteX2667" fmla="*/ 1182428 w 2701200"/>
              <a:gd name="connsiteY2667" fmla="*/ 138443 h 2701200"/>
              <a:gd name="connsiteX2668" fmla="*/ 1182428 w 2701200"/>
              <a:gd name="connsiteY2668" fmla="*/ 252674 h 2701200"/>
              <a:gd name="connsiteX2669" fmla="*/ 1222618 w 2701200"/>
              <a:gd name="connsiteY2669" fmla="*/ 252674 h 2701200"/>
              <a:gd name="connsiteX2670" fmla="*/ 1222618 w 2701200"/>
              <a:gd name="connsiteY2670" fmla="*/ 212483 h 2701200"/>
              <a:gd name="connsiteX2671" fmla="*/ 1182428 w 2701200"/>
              <a:gd name="connsiteY2671" fmla="*/ 212483 h 2701200"/>
              <a:gd name="connsiteX2672" fmla="*/ 1182428 w 2701200"/>
              <a:gd name="connsiteY2672" fmla="*/ 326714 h 2701200"/>
              <a:gd name="connsiteX2673" fmla="*/ 1222618 w 2701200"/>
              <a:gd name="connsiteY2673" fmla="*/ 326714 h 2701200"/>
              <a:gd name="connsiteX2674" fmla="*/ 1222618 w 2701200"/>
              <a:gd name="connsiteY2674" fmla="*/ 286523 h 2701200"/>
              <a:gd name="connsiteX2675" fmla="*/ 1182428 w 2701200"/>
              <a:gd name="connsiteY2675" fmla="*/ 286523 h 2701200"/>
              <a:gd name="connsiteX2676" fmla="*/ 1182428 w 2701200"/>
              <a:gd name="connsiteY2676" fmla="*/ 400753 h 2701200"/>
              <a:gd name="connsiteX2677" fmla="*/ 1222618 w 2701200"/>
              <a:gd name="connsiteY2677" fmla="*/ 400753 h 2701200"/>
              <a:gd name="connsiteX2678" fmla="*/ 1222618 w 2701200"/>
              <a:gd name="connsiteY2678" fmla="*/ 360564 h 2701200"/>
              <a:gd name="connsiteX2679" fmla="*/ 1182428 w 2701200"/>
              <a:gd name="connsiteY2679" fmla="*/ 360564 h 2701200"/>
              <a:gd name="connsiteX2680" fmla="*/ 1182428 w 2701200"/>
              <a:gd name="connsiteY2680" fmla="*/ 474794 h 2701200"/>
              <a:gd name="connsiteX2681" fmla="*/ 1222618 w 2701200"/>
              <a:gd name="connsiteY2681" fmla="*/ 474794 h 2701200"/>
              <a:gd name="connsiteX2682" fmla="*/ 1222618 w 2701200"/>
              <a:gd name="connsiteY2682" fmla="*/ 434604 h 2701200"/>
              <a:gd name="connsiteX2683" fmla="*/ 1182428 w 2701200"/>
              <a:gd name="connsiteY2683" fmla="*/ 434604 h 2701200"/>
              <a:gd name="connsiteX2684" fmla="*/ 1182428 w 2701200"/>
              <a:gd name="connsiteY2684" fmla="*/ 548834 h 2701200"/>
              <a:gd name="connsiteX2685" fmla="*/ 1222618 w 2701200"/>
              <a:gd name="connsiteY2685" fmla="*/ 548834 h 2701200"/>
              <a:gd name="connsiteX2686" fmla="*/ 1222618 w 2701200"/>
              <a:gd name="connsiteY2686" fmla="*/ 508644 h 2701200"/>
              <a:gd name="connsiteX2687" fmla="*/ 1182428 w 2701200"/>
              <a:gd name="connsiteY2687" fmla="*/ 508644 h 2701200"/>
              <a:gd name="connsiteX2688" fmla="*/ 1182428 w 2701200"/>
              <a:gd name="connsiteY2688" fmla="*/ 622875 h 2701200"/>
              <a:gd name="connsiteX2689" fmla="*/ 1222618 w 2701200"/>
              <a:gd name="connsiteY2689" fmla="*/ 622875 h 2701200"/>
              <a:gd name="connsiteX2690" fmla="*/ 1222618 w 2701200"/>
              <a:gd name="connsiteY2690" fmla="*/ 582684 h 2701200"/>
              <a:gd name="connsiteX2691" fmla="*/ 1182428 w 2701200"/>
              <a:gd name="connsiteY2691" fmla="*/ 582684 h 2701200"/>
              <a:gd name="connsiteX2692" fmla="*/ 1182428 w 2701200"/>
              <a:gd name="connsiteY2692" fmla="*/ 696915 h 2701200"/>
              <a:gd name="connsiteX2693" fmla="*/ 1222618 w 2701200"/>
              <a:gd name="connsiteY2693" fmla="*/ 696915 h 2701200"/>
              <a:gd name="connsiteX2694" fmla="*/ 1222618 w 2701200"/>
              <a:gd name="connsiteY2694" fmla="*/ 656725 h 2701200"/>
              <a:gd name="connsiteX2695" fmla="*/ 1182428 w 2701200"/>
              <a:gd name="connsiteY2695" fmla="*/ 656725 h 2701200"/>
              <a:gd name="connsiteX2696" fmla="*/ 1182428 w 2701200"/>
              <a:gd name="connsiteY2696" fmla="*/ 770955 h 2701200"/>
              <a:gd name="connsiteX2697" fmla="*/ 1222618 w 2701200"/>
              <a:gd name="connsiteY2697" fmla="*/ 770955 h 2701200"/>
              <a:gd name="connsiteX2698" fmla="*/ 1222618 w 2701200"/>
              <a:gd name="connsiteY2698" fmla="*/ 730765 h 2701200"/>
              <a:gd name="connsiteX2699" fmla="*/ 1182428 w 2701200"/>
              <a:gd name="connsiteY2699" fmla="*/ 730765 h 2701200"/>
              <a:gd name="connsiteX2700" fmla="*/ 1182428 w 2701200"/>
              <a:gd name="connsiteY2700" fmla="*/ 844995 h 2701200"/>
              <a:gd name="connsiteX2701" fmla="*/ 1222618 w 2701200"/>
              <a:gd name="connsiteY2701" fmla="*/ 844995 h 2701200"/>
              <a:gd name="connsiteX2702" fmla="*/ 1222618 w 2701200"/>
              <a:gd name="connsiteY2702" fmla="*/ 804805 h 2701200"/>
              <a:gd name="connsiteX2703" fmla="*/ 1182428 w 2701200"/>
              <a:gd name="connsiteY2703" fmla="*/ 804805 h 2701200"/>
              <a:gd name="connsiteX2704" fmla="*/ 1182428 w 2701200"/>
              <a:gd name="connsiteY2704" fmla="*/ 919034 h 2701200"/>
              <a:gd name="connsiteX2705" fmla="*/ 1222618 w 2701200"/>
              <a:gd name="connsiteY2705" fmla="*/ 919034 h 2701200"/>
              <a:gd name="connsiteX2706" fmla="*/ 1222618 w 2701200"/>
              <a:gd name="connsiteY2706" fmla="*/ 878844 h 2701200"/>
              <a:gd name="connsiteX2707" fmla="*/ 1182428 w 2701200"/>
              <a:gd name="connsiteY2707" fmla="*/ 878844 h 2701200"/>
              <a:gd name="connsiteX2708" fmla="*/ 1182428 w 2701200"/>
              <a:gd name="connsiteY2708" fmla="*/ 993075 h 2701200"/>
              <a:gd name="connsiteX2709" fmla="*/ 1222618 w 2701200"/>
              <a:gd name="connsiteY2709" fmla="*/ 993075 h 2701200"/>
              <a:gd name="connsiteX2710" fmla="*/ 1222618 w 2701200"/>
              <a:gd name="connsiteY2710" fmla="*/ 952885 h 2701200"/>
              <a:gd name="connsiteX2711" fmla="*/ 1182428 w 2701200"/>
              <a:gd name="connsiteY2711" fmla="*/ 952885 h 2701200"/>
              <a:gd name="connsiteX2712" fmla="*/ 1182428 w 2701200"/>
              <a:gd name="connsiteY2712" fmla="*/ 1067115 h 2701200"/>
              <a:gd name="connsiteX2713" fmla="*/ 1222618 w 2701200"/>
              <a:gd name="connsiteY2713" fmla="*/ 1067115 h 2701200"/>
              <a:gd name="connsiteX2714" fmla="*/ 1222618 w 2701200"/>
              <a:gd name="connsiteY2714" fmla="*/ 1026925 h 2701200"/>
              <a:gd name="connsiteX2715" fmla="*/ 1182428 w 2701200"/>
              <a:gd name="connsiteY2715" fmla="*/ 1026925 h 2701200"/>
              <a:gd name="connsiteX2716" fmla="*/ 1182428 w 2701200"/>
              <a:gd name="connsiteY2716" fmla="*/ 1141156 h 2701200"/>
              <a:gd name="connsiteX2717" fmla="*/ 1222618 w 2701200"/>
              <a:gd name="connsiteY2717" fmla="*/ 1141156 h 2701200"/>
              <a:gd name="connsiteX2718" fmla="*/ 1222618 w 2701200"/>
              <a:gd name="connsiteY2718" fmla="*/ 1100966 h 2701200"/>
              <a:gd name="connsiteX2719" fmla="*/ 1182428 w 2701200"/>
              <a:gd name="connsiteY2719" fmla="*/ 1100966 h 2701200"/>
              <a:gd name="connsiteX2720" fmla="*/ 1182428 w 2701200"/>
              <a:gd name="connsiteY2720" fmla="*/ 1215196 h 2701200"/>
              <a:gd name="connsiteX2721" fmla="*/ 1222618 w 2701200"/>
              <a:gd name="connsiteY2721" fmla="*/ 1215196 h 2701200"/>
              <a:gd name="connsiteX2722" fmla="*/ 1222618 w 2701200"/>
              <a:gd name="connsiteY2722" fmla="*/ 1175006 h 2701200"/>
              <a:gd name="connsiteX2723" fmla="*/ 1182428 w 2701200"/>
              <a:gd name="connsiteY2723" fmla="*/ 1175006 h 2701200"/>
              <a:gd name="connsiteX2724" fmla="*/ 1182428 w 2701200"/>
              <a:gd name="connsiteY2724" fmla="*/ 1289236 h 2701200"/>
              <a:gd name="connsiteX2725" fmla="*/ 1222618 w 2701200"/>
              <a:gd name="connsiteY2725" fmla="*/ 1289236 h 2701200"/>
              <a:gd name="connsiteX2726" fmla="*/ 1222618 w 2701200"/>
              <a:gd name="connsiteY2726" fmla="*/ 1249047 h 2701200"/>
              <a:gd name="connsiteX2727" fmla="*/ 1182428 w 2701200"/>
              <a:gd name="connsiteY2727" fmla="*/ 1249047 h 2701200"/>
              <a:gd name="connsiteX2728" fmla="*/ 1182428 w 2701200"/>
              <a:gd name="connsiteY2728" fmla="*/ 1363275 h 2701200"/>
              <a:gd name="connsiteX2729" fmla="*/ 1222618 w 2701200"/>
              <a:gd name="connsiteY2729" fmla="*/ 1363275 h 2701200"/>
              <a:gd name="connsiteX2730" fmla="*/ 1222618 w 2701200"/>
              <a:gd name="connsiteY2730" fmla="*/ 1323086 h 2701200"/>
              <a:gd name="connsiteX2731" fmla="*/ 1182428 w 2701200"/>
              <a:gd name="connsiteY2731" fmla="*/ 1323086 h 2701200"/>
              <a:gd name="connsiteX2732" fmla="*/ 1182428 w 2701200"/>
              <a:gd name="connsiteY2732" fmla="*/ 1437316 h 2701200"/>
              <a:gd name="connsiteX2733" fmla="*/ 1222618 w 2701200"/>
              <a:gd name="connsiteY2733" fmla="*/ 1437316 h 2701200"/>
              <a:gd name="connsiteX2734" fmla="*/ 1222618 w 2701200"/>
              <a:gd name="connsiteY2734" fmla="*/ 1397126 h 2701200"/>
              <a:gd name="connsiteX2735" fmla="*/ 1182428 w 2701200"/>
              <a:gd name="connsiteY2735" fmla="*/ 1397126 h 2701200"/>
              <a:gd name="connsiteX2736" fmla="*/ 1182428 w 2701200"/>
              <a:gd name="connsiteY2736" fmla="*/ 1511356 h 2701200"/>
              <a:gd name="connsiteX2737" fmla="*/ 1222618 w 2701200"/>
              <a:gd name="connsiteY2737" fmla="*/ 1511356 h 2701200"/>
              <a:gd name="connsiteX2738" fmla="*/ 1222618 w 2701200"/>
              <a:gd name="connsiteY2738" fmla="*/ 1471166 h 2701200"/>
              <a:gd name="connsiteX2739" fmla="*/ 1182428 w 2701200"/>
              <a:gd name="connsiteY2739" fmla="*/ 1471166 h 2701200"/>
              <a:gd name="connsiteX2740" fmla="*/ 1182428 w 2701200"/>
              <a:gd name="connsiteY2740" fmla="*/ 1585396 h 2701200"/>
              <a:gd name="connsiteX2741" fmla="*/ 1222618 w 2701200"/>
              <a:gd name="connsiteY2741" fmla="*/ 1585396 h 2701200"/>
              <a:gd name="connsiteX2742" fmla="*/ 1222618 w 2701200"/>
              <a:gd name="connsiteY2742" fmla="*/ 1545206 h 2701200"/>
              <a:gd name="connsiteX2743" fmla="*/ 1182428 w 2701200"/>
              <a:gd name="connsiteY2743" fmla="*/ 1545206 h 2701200"/>
              <a:gd name="connsiteX2744" fmla="*/ 1182428 w 2701200"/>
              <a:gd name="connsiteY2744" fmla="*/ 1659436 h 2701200"/>
              <a:gd name="connsiteX2745" fmla="*/ 1222618 w 2701200"/>
              <a:gd name="connsiteY2745" fmla="*/ 1659436 h 2701200"/>
              <a:gd name="connsiteX2746" fmla="*/ 1222618 w 2701200"/>
              <a:gd name="connsiteY2746" fmla="*/ 1619246 h 2701200"/>
              <a:gd name="connsiteX2747" fmla="*/ 1182428 w 2701200"/>
              <a:gd name="connsiteY2747" fmla="*/ 1619246 h 2701200"/>
              <a:gd name="connsiteX2748" fmla="*/ 1182428 w 2701200"/>
              <a:gd name="connsiteY2748" fmla="*/ 1733477 h 2701200"/>
              <a:gd name="connsiteX2749" fmla="*/ 1222618 w 2701200"/>
              <a:gd name="connsiteY2749" fmla="*/ 1733477 h 2701200"/>
              <a:gd name="connsiteX2750" fmla="*/ 1222618 w 2701200"/>
              <a:gd name="connsiteY2750" fmla="*/ 1693286 h 2701200"/>
              <a:gd name="connsiteX2751" fmla="*/ 1182428 w 2701200"/>
              <a:gd name="connsiteY2751" fmla="*/ 1693286 h 2701200"/>
              <a:gd name="connsiteX2752" fmla="*/ 1182428 w 2701200"/>
              <a:gd name="connsiteY2752" fmla="*/ 1807517 h 2701200"/>
              <a:gd name="connsiteX2753" fmla="*/ 1222618 w 2701200"/>
              <a:gd name="connsiteY2753" fmla="*/ 1807517 h 2701200"/>
              <a:gd name="connsiteX2754" fmla="*/ 1222618 w 2701200"/>
              <a:gd name="connsiteY2754" fmla="*/ 1767327 h 2701200"/>
              <a:gd name="connsiteX2755" fmla="*/ 1182428 w 2701200"/>
              <a:gd name="connsiteY2755" fmla="*/ 1767327 h 2701200"/>
              <a:gd name="connsiteX2756" fmla="*/ 1182428 w 2701200"/>
              <a:gd name="connsiteY2756" fmla="*/ 1881557 h 2701200"/>
              <a:gd name="connsiteX2757" fmla="*/ 1222618 w 2701200"/>
              <a:gd name="connsiteY2757" fmla="*/ 1881557 h 2701200"/>
              <a:gd name="connsiteX2758" fmla="*/ 1222618 w 2701200"/>
              <a:gd name="connsiteY2758" fmla="*/ 1841367 h 2701200"/>
              <a:gd name="connsiteX2759" fmla="*/ 1182428 w 2701200"/>
              <a:gd name="connsiteY2759" fmla="*/ 1841367 h 2701200"/>
              <a:gd name="connsiteX2760" fmla="*/ 1182428 w 2701200"/>
              <a:gd name="connsiteY2760" fmla="*/ 1955597 h 2701200"/>
              <a:gd name="connsiteX2761" fmla="*/ 1222618 w 2701200"/>
              <a:gd name="connsiteY2761" fmla="*/ 1955597 h 2701200"/>
              <a:gd name="connsiteX2762" fmla="*/ 1222618 w 2701200"/>
              <a:gd name="connsiteY2762" fmla="*/ 1915407 h 2701200"/>
              <a:gd name="connsiteX2763" fmla="*/ 1182428 w 2701200"/>
              <a:gd name="connsiteY2763" fmla="*/ 1915407 h 2701200"/>
              <a:gd name="connsiteX2764" fmla="*/ 1182428 w 2701200"/>
              <a:gd name="connsiteY2764" fmla="*/ 2029637 h 2701200"/>
              <a:gd name="connsiteX2765" fmla="*/ 1222618 w 2701200"/>
              <a:gd name="connsiteY2765" fmla="*/ 2029637 h 2701200"/>
              <a:gd name="connsiteX2766" fmla="*/ 1222618 w 2701200"/>
              <a:gd name="connsiteY2766" fmla="*/ 1989447 h 2701200"/>
              <a:gd name="connsiteX2767" fmla="*/ 1182428 w 2701200"/>
              <a:gd name="connsiteY2767" fmla="*/ 1989447 h 2701200"/>
              <a:gd name="connsiteX2768" fmla="*/ 1182428 w 2701200"/>
              <a:gd name="connsiteY2768" fmla="*/ 2103678 h 2701200"/>
              <a:gd name="connsiteX2769" fmla="*/ 1222618 w 2701200"/>
              <a:gd name="connsiteY2769" fmla="*/ 2103678 h 2701200"/>
              <a:gd name="connsiteX2770" fmla="*/ 1222618 w 2701200"/>
              <a:gd name="connsiteY2770" fmla="*/ 2063488 h 2701200"/>
              <a:gd name="connsiteX2771" fmla="*/ 1182428 w 2701200"/>
              <a:gd name="connsiteY2771" fmla="*/ 2063488 h 2701200"/>
              <a:gd name="connsiteX2772" fmla="*/ 1182428 w 2701200"/>
              <a:gd name="connsiteY2772" fmla="*/ 2177718 h 2701200"/>
              <a:gd name="connsiteX2773" fmla="*/ 1222618 w 2701200"/>
              <a:gd name="connsiteY2773" fmla="*/ 2177718 h 2701200"/>
              <a:gd name="connsiteX2774" fmla="*/ 1222618 w 2701200"/>
              <a:gd name="connsiteY2774" fmla="*/ 2137528 h 2701200"/>
              <a:gd name="connsiteX2775" fmla="*/ 1182428 w 2701200"/>
              <a:gd name="connsiteY2775" fmla="*/ 2137528 h 2701200"/>
              <a:gd name="connsiteX2776" fmla="*/ 1182428 w 2701200"/>
              <a:gd name="connsiteY2776" fmla="*/ 2251758 h 2701200"/>
              <a:gd name="connsiteX2777" fmla="*/ 1222618 w 2701200"/>
              <a:gd name="connsiteY2777" fmla="*/ 2251758 h 2701200"/>
              <a:gd name="connsiteX2778" fmla="*/ 1222618 w 2701200"/>
              <a:gd name="connsiteY2778" fmla="*/ 2211568 h 2701200"/>
              <a:gd name="connsiteX2779" fmla="*/ 1182428 w 2701200"/>
              <a:gd name="connsiteY2779" fmla="*/ 2211568 h 2701200"/>
              <a:gd name="connsiteX2780" fmla="*/ 1182428 w 2701200"/>
              <a:gd name="connsiteY2780" fmla="*/ 2325798 h 2701200"/>
              <a:gd name="connsiteX2781" fmla="*/ 1222618 w 2701200"/>
              <a:gd name="connsiteY2781" fmla="*/ 2325798 h 2701200"/>
              <a:gd name="connsiteX2782" fmla="*/ 1222618 w 2701200"/>
              <a:gd name="connsiteY2782" fmla="*/ 2285608 h 2701200"/>
              <a:gd name="connsiteX2783" fmla="*/ 1182428 w 2701200"/>
              <a:gd name="connsiteY2783" fmla="*/ 2285608 h 2701200"/>
              <a:gd name="connsiteX2784" fmla="*/ 1182428 w 2701200"/>
              <a:gd name="connsiteY2784" fmla="*/ 2399838 h 2701200"/>
              <a:gd name="connsiteX2785" fmla="*/ 1222618 w 2701200"/>
              <a:gd name="connsiteY2785" fmla="*/ 2399838 h 2701200"/>
              <a:gd name="connsiteX2786" fmla="*/ 1222618 w 2701200"/>
              <a:gd name="connsiteY2786" fmla="*/ 2359648 h 2701200"/>
              <a:gd name="connsiteX2787" fmla="*/ 1182428 w 2701200"/>
              <a:gd name="connsiteY2787" fmla="*/ 2359648 h 2701200"/>
              <a:gd name="connsiteX2788" fmla="*/ 1182428 w 2701200"/>
              <a:gd name="connsiteY2788" fmla="*/ 2473879 h 2701200"/>
              <a:gd name="connsiteX2789" fmla="*/ 1222618 w 2701200"/>
              <a:gd name="connsiteY2789" fmla="*/ 2473879 h 2701200"/>
              <a:gd name="connsiteX2790" fmla="*/ 1222618 w 2701200"/>
              <a:gd name="connsiteY2790" fmla="*/ 2433689 h 2701200"/>
              <a:gd name="connsiteX2791" fmla="*/ 1182428 w 2701200"/>
              <a:gd name="connsiteY2791" fmla="*/ 2433689 h 2701200"/>
              <a:gd name="connsiteX2792" fmla="*/ 1182428 w 2701200"/>
              <a:gd name="connsiteY2792" fmla="*/ 2547919 h 2701200"/>
              <a:gd name="connsiteX2793" fmla="*/ 1222618 w 2701200"/>
              <a:gd name="connsiteY2793" fmla="*/ 2547919 h 2701200"/>
              <a:gd name="connsiteX2794" fmla="*/ 1222618 w 2701200"/>
              <a:gd name="connsiteY2794" fmla="*/ 2507729 h 2701200"/>
              <a:gd name="connsiteX2795" fmla="*/ 1182428 w 2701200"/>
              <a:gd name="connsiteY2795" fmla="*/ 2507729 h 2701200"/>
              <a:gd name="connsiteX2796" fmla="*/ 1182428 w 2701200"/>
              <a:gd name="connsiteY2796" fmla="*/ 2621965 h 2701200"/>
              <a:gd name="connsiteX2797" fmla="*/ 1222618 w 2701200"/>
              <a:gd name="connsiteY2797" fmla="*/ 2621965 h 2701200"/>
              <a:gd name="connsiteX2798" fmla="*/ 1222618 w 2701200"/>
              <a:gd name="connsiteY2798" fmla="*/ 2581769 h 2701200"/>
              <a:gd name="connsiteX2799" fmla="*/ 1182428 w 2701200"/>
              <a:gd name="connsiteY2799" fmla="*/ 2581769 h 2701200"/>
              <a:gd name="connsiteX2800" fmla="*/ 1108388 w 2701200"/>
              <a:gd name="connsiteY2800" fmla="*/ 104593 h 2701200"/>
              <a:gd name="connsiteX2801" fmla="*/ 1148578 w 2701200"/>
              <a:gd name="connsiteY2801" fmla="*/ 104593 h 2701200"/>
              <a:gd name="connsiteX2802" fmla="*/ 1148578 w 2701200"/>
              <a:gd name="connsiteY2802" fmla="*/ 64403 h 2701200"/>
              <a:gd name="connsiteX2803" fmla="*/ 1108388 w 2701200"/>
              <a:gd name="connsiteY2803" fmla="*/ 64403 h 2701200"/>
              <a:gd name="connsiteX2804" fmla="*/ 1108388 w 2701200"/>
              <a:gd name="connsiteY2804" fmla="*/ 178634 h 2701200"/>
              <a:gd name="connsiteX2805" fmla="*/ 1148578 w 2701200"/>
              <a:gd name="connsiteY2805" fmla="*/ 178634 h 2701200"/>
              <a:gd name="connsiteX2806" fmla="*/ 1148578 w 2701200"/>
              <a:gd name="connsiteY2806" fmla="*/ 138443 h 2701200"/>
              <a:gd name="connsiteX2807" fmla="*/ 1108388 w 2701200"/>
              <a:gd name="connsiteY2807" fmla="*/ 138443 h 2701200"/>
              <a:gd name="connsiteX2808" fmla="*/ 1108388 w 2701200"/>
              <a:gd name="connsiteY2808" fmla="*/ 252674 h 2701200"/>
              <a:gd name="connsiteX2809" fmla="*/ 1148578 w 2701200"/>
              <a:gd name="connsiteY2809" fmla="*/ 252674 h 2701200"/>
              <a:gd name="connsiteX2810" fmla="*/ 1148578 w 2701200"/>
              <a:gd name="connsiteY2810" fmla="*/ 212483 h 2701200"/>
              <a:gd name="connsiteX2811" fmla="*/ 1108388 w 2701200"/>
              <a:gd name="connsiteY2811" fmla="*/ 212483 h 2701200"/>
              <a:gd name="connsiteX2812" fmla="*/ 1108388 w 2701200"/>
              <a:gd name="connsiteY2812" fmla="*/ 326714 h 2701200"/>
              <a:gd name="connsiteX2813" fmla="*/ 1148578 w 2701200"/>
              <a:gd name="connsiteY2813" fmla="*/ 326714 h 2701200"/>
              <a:gd name="connsiteX2814" fmla="*/ 1148578 w 2701200"/>
              <a:gd name="connsiteY2814" fmla="*/ 286523 h 2701200"/>
              <a:gd name="connsiteX2815" fmla="*/ 1108388 w 2701200"/>
              <a:gd name="connsiteY2815" fmla="*/ 286523 h 2701200"/>
              <a:gd name="connsiteX2816" fmla="*/ 1108388 w 2701200"/>
              <a:gd name="connsiteY2816" fmla="*/ 400753 h 2701200"/>
              <a:gd name="connsiteX2817" fmla="*/ 1148578 w 2701200"/>
              <a:gd name="connsiteY2817" fmla="*/ 400753 h 2701200"/>
              <a:gd name="connsiteX2818" fmla="*/ 1148578 w 2701200"/>
              <a:gd name="connsiteY2818" fmla="*/ 360564 h 2701200"/>
              <a:gd name="connsiteX2819" fmla="*/ 1108388 w 2701200"/>
              <a:gd name="connsiteY2819" fmla="*/ 360564 h 2701200"/>
              <a:gd name="connsiteX2820" fmla="*/ 1108388 w 2701200"/>
              <a:gd name="connsiteY2820" fmla="*/ 474794 h 2701200"/>
              <a:gd name="connsiteX2821" fmla="*/ 1148578 w 2701200"/>
              <a:gd name="connsiteY2821" fmla="*/ 474794 h 2701200"/>
              <a:gd name="connsiteX2822" fmla="*/ 1148578 w 2701200"/>
              <a:gd name="connsiteY2822" fmla="*/ 434604 h 2701200"/>
              <a:gd name="connsiteX2823" fmla="*/ 1108388 w 2701200"/>
              <a:gd name="connsiteY2823" fmla="*/ 434604 h 2701200"/>
              <a:gd name="connsiteX2824" fmla="*/ 1108388 w 2701200"/>
              <a:gd name="connsiteY2824" fmla="*/ 548834 h 2701200"/>
              <a:gd name="connsiteX2825" fmla="*/ 1148578 w 2701200"/>
              <a:gd name="connsiteY2825" fmla="*/ 548834 h 2701200"/>
              <a:gd name="connsiteX2826" fmla="*/ 1148578 w 2701200"/>
              <a:gd name="connsiteY2826" fmla="*/ 508644 h 2701200"/>
              <a:gd name="connsiteX2827" fmla="*/ 1108388 w 2701200"/>
              <a:gd name="connsiteY2827" fmla="*/ 508644 h 2701200"/>
              <a:gd name="connsiteX2828" fmla="*/ 1108388 w 2701200"/>
              <a:gd name="connsiteY2828" fmla="*/ 622875 h 2701200"/>
              <a:gd name="connsiteX2829" fmla="*/ 1148578 w 2701200"/>
              <a:gd name="connsiteY2829" fmla="*/ 622875 h 2701200"/>
              <a:gd name="connsiteX2830" fmla="*/ 1148578 w 2701200"/>
              <a:gd name="connsiteY2830" fmla="*/ 582684 h 2701200"/>
              <a:gd name="connsiteX2831" fmla="*/ 1108388 w 2701200"/>
              <a:gd name="connsiteY2831" fmla="*/ 582684 h 2701200"/>
              <a:gd name="connsiteX2832" fmla="*/ 1108388 w 2701200"/>
              <a:gd name="connsiteY2832" fmla="*/ 696915 h 2701200"/>
              <a:gd name="connsiteX2833" fmla="*/ 1148578 w 2701200"/>
              <a:gd name="connsiteY2833" fmla="*/ 696915 h 2701200"/>
              <a:gd name="connsiteX2834" fmla="*/ 1148578 w 2701200"/>
              <a:gd name="connsiteY2834" fmla="*/ 656725 h 2701200"/>
              <a:gd name="connsiteX2835" fmla="*/ 1108388 w 2701200"/>
              <a:gd name="connsiteY2835" fmla="*/ 656725 h 2701200"/>
              <a:gd name="connsiteX2836" fmla="*/ 1108388 w 2701200"/>
              <a:gd name="connsiteY2836" fmla="*/ 770955 h 2701200"/>
              <a:gd name="connsiteX2837" fmla="*/ 1148578 w 2701200"/>
              <a:gd name="connsiteY2837" fmla="*/ 770955 h 2701200"/>
              <a:gd name="connsiteX2838" fmla="*/ 1148578 w 2701200"/>
              <a:gd name="connsiteY2838" fmla="*/ 730765 h 2701200"/>
              <a:gd name="connsiteX2839" fmla="*/ 1108388 w 2701200"/>
              <a:gd name="connsiteY2839" fmla="*/ 730765 h 2701200"/>
              <a:gd name="connsiteX2840" fmla="*/ 1108388 w 2701200"/>
              <a:gd name="connsiteY2840" fmla="*/ 844995 h 2701200"/>
              <a:gd name="connsiteX2841" fmla="*/ 1148578 w 2701200"/>
              <a:gd name="connsiteY2841" fmla="*/ 844995 h 2701200"/>
              <a:gd name="connsiteX2842" fmla="*/ 1148578 w 2701200"/>
              <a:gd name="connsiteY2842" fmla="*/ 804805 h 2701200"/>
              <a:gd name="connsiteX2843" fmla="*/ 1108388 w 2701200"/>
              <a:gd name="connsiteY2843" fmla="*/ 804805 h 2701200"/>
              <a:gd name="connsiteX2844" fmla="*/ 1108388 w 2701200"/>
              <a:gd name="connsiteY2844" fmla="*/ 919034 h 2701200"/>
              <a:gd name="connsiteX2845" fmla="*/ 1148578 w 2701200"/>
              <a:gd name="connsiteY2845" fmla="*/ 919034 h 2701200"/>
              <a:gd name="connsiteX2846" fmla="*/ 1148578 w 2701200"/>
              <a:gd name="connsiteY2846" fmla="*/ 878844 h 2701200"/>
              <a:gd name="connsiteX2847" fmla="*/ 1108388 w 2701200"/>
              <a:gd name="connsiteY2847" fmla="*/ 878844 h 2701200"/>
              <a:gd name="connsiteX2848" fmla="*/ 1108388 w 2701200"/>
              <a:gd name="connsiteY2848" fmla="*/ 993075 h 2701200"/>
              <a:gd name="connsiteX2849" fmla="*/ 1148578 w 2701200"/>
              <a:gd name="connsiteY2849" fmla="*/ 993075 h 2701200"/>
              <a:gd name="connsiteX2850" fmla="*/ 1148578 w 2701200"/>
              <a:gd name="connsiteY2850" fmla="*/ 952885 h 2701200"/>
              <a:gd name="connsiteX2851" fmla="*/ 1108388 w 2701200"/>
              <a:gd name="connsiteY2851" fmla="*/ 952885 h 2701200"/>
              <a:gd name="connsiteX2852" fmla="*/ 1108388 w 2701200"/>
              <a:gd name="connsiteY2852" fmla="*/ 1067115 h 2701200"/>
              <a:gd name="connsiteX2853" fmla="*/ 1148578 w 2701200"/>
              <a:gd name="connsiteY2853" fmla="*/ 1067115 h 2701200"/>
              <a:gd name="connsiteX2854" fmla="*/ 1148578 w 2701200"/>
              <a:gd name="connsiteY2854" fmla="*/ 1026925 h 2701200"/>
              <a:gd name="connsiteX2855" fmla="*/ 1108388 w 2701200"/>
              <a:gd name="connsiteY2855" fmla="*/ 1026925 h 2701200"/>
              <a:gd name="connsiteX2856" fmla="*/ 1108388 w 2701200"/>
              <a:gd name="connsiteY2856" fmla="*/ 1141156 h 2701200"/>
              <a:gd name="connsiteX2857" fmla="*/ 1148578 w 2701200"/>
              <a:gd name="connsiteY2857" fmla="*/ 1141156 h 2701200"/>
              <a:gd name="connsiteX2858" fmla="*/ 1148578 w 2701200"/>
              <a:gd name="connsiteY2858" fmla="*/ 1100966 h 2701200"/>
              <a:gd name="connsiteX2859" fmla="*/ 1108388 w 2701200"/>
              <a:gd name="connsiteY2859" fmla="*/ 1100966 h 2701200"/>
              <a:gd name="connsiteX2860" fmla="*/ 1108388 w 2701200"/>
              <a:gd name="connsiteY2860" fmla="*/ 1215196 h 2701200"/>
              <a:gd name="connsiteX2861" fmla="*/ 1148578 w 2701200"/>
              <a:gd name="connsiteY2861" fmla="*/ 1215196 h 2701200"/>
              <a:gd name="connsiteX2862" fmla="*/ 1148578 w 2701200"/>
              <a:gd name="connsiteY2862" fmla="*/ 1175006 h 2701200"/>
              <a:gd name="connsiteX2863" fmla="*/ 1108388 w 2701200"/>
              <a:gd name="connsiteY2863" fmla="*/ 1175006 h 2701200"/>
              <a:gd name="connsiteX2864" fmla="*/ 1108388 w 2701200"/>
              <a:gd name="connsiteY2864" fmla="*/ 1289236 h 2701200"/>
              <a:gd name="connsiteX2865" fmla="*/ 1148578 w 2701200"/>
              <a:gd name="connsiteY2865" fmla="*/ 1289236 h 2701200"/>
              <a:gd name="connsiteX2866" fmla="*/ 1148578 w 2701200"/>
              <a:gd name="connsiteY2866" fmla="*/ 1249047 h 2701200"/>
              <a:gd name="connsiteX2867" fmla="*/ 1108388 w 2701200"/>
              <a:gd name="connsiteY2867" fmla="*/ 1249047 h 2701200"/>
              <a:gd name="connsiteX2868" fmla="*/ 1108388 w 2701200"/>
              <a:gd name="connsiteY2868" fmla="*/ 1363275 h 2701200"/>
              <a:gd name="connsiteX2869" fmla="*/ 1148578 w 2701200"/>
              <a:gd name="connsiteY2869" fmla="*/ 1363275 h 2701200"/>
              <a:gd name="connsiteX2870" fmla="*/ 1148578 w 2701200"/>
              <a:gd name="connsiteY2870" fmla="*/ 1323086 h 2701200"/>
              <a:gd name="connsiteX2871" fmla="*/ 1108388 w 2701200"/>
              <a:gd name="connsiteY2871" fmla="*/ 1323086 h 2701200"/>
              <a:gd name="connsiteX2872" fmla="*/ 1108388 w 2701200"/>
              <a:gd name="connsiteY2872" fmla="*/ 1437316 h 2701200"/>
              <a:gd name="connsiteX2873" fmla="*/ 1148578 w 2701200"/>
              <a:gd name="connsiteY2873" fmla="*/ 1437316 h 2701200"/>
              <a:gd name="connsiteX2874" fmla="*/ 1148578 w 2701200"/>
              <a:gd name="connsiteY2874" fmla="*/ 1397126 h 2701200"/>
              <a:gd name="connsiteX2875" fmla="*/ 1108388 w 2701200"/>
              <a:gd name="connsiteY2875" fmla="*/ 1397126 h 2701200"/>
              <a:gd name="connsiteX2876" fmla="*/ 1108388 w 2701200"/>
              <a:gd name="connsiteY2876" fmla="*/ 1511356 h 2701200"/>
              <a:gd name="connsiteX2877" fmla="*/ 1148578 w 2701200"/>
              <a:gd name="connsiteY2877" fmla="*/ 1511356 h 2701200"/>
              <a:gd name="connsiteX2878" fmla="*/ 1148578 w 2701200"/>
              <a:gd name="connsiteY2878" fmla="*/ 1471166 h 2701200"/>
              <a:gd name="connsiteX2879" fmla="*/ 1108388 w 2701200"/>
              <a:gd name="connsiteY2879" fmla="*/ 1471166 h 2701200"/>
              <a:gd name="connsiteX2880" fmla="*/ 1108388 w 2701200"/>
              <a:gd name="connsiteY2880" fmla="*/ 1585396 h 2701200"/>
              <a:gd name="connsiteX2881" fmla="*/ 1148578 w 2701200"/>
              <a:gd name="connsiteY2881" fmla="*/ 1585396 h 2701200"/>
              <a:gd name="connsiteX2882" fmla="*/ 1148578 w 2701200"/>
              <a:gd name="connsiteY2882" fmla="*/ 1545206 h 2701200"/>
              <a:gd name="connsiteX2883" fmla="*/ 1108388 w 2701200"/>
              <a:gd name="connsiteY2883" fmla="*/ 1545206 h 2701200"/>
              <a:gd name="connsiteX2884" fmla="*/ 1108388 w 2701200"/>
              <a:gd name="connsiteY2884" fmla="*/ 1659436 h 2701200"/>
              <a:gd name="connsiteX2885" fmla="*/ 1148578 w 2701200"/>
              <a:gd name="connsiteY2885" fmla="*/ 1659436 h 2701200"/>
              <a:gd name="connsiteX2886" fmla="*/ 1148578 w 2701200"/>
              <a:gd name="connsiteY2886" fmla="*/ 1619246 h 2701200"/>
              <a:gd name="connsiteX2887" fmla="*/ 1108388 w 2701200"/>
              <a:gd name="connsiteY2887" fmla="*/ 1619246 h 2701200"/>
              <a:gd name="connsiteX2888" fmla="*/ 1108388 w 2701200"/>
              <a:gd name="connsiteY2888" fmla="*/ 1733477 h 2701200"/>
              <a:gd name="connsiteX2889" fmla="*/ 1148578 w 2701200"/>
              <a:gd name="connsiteY2889" fmla="*/ 1733477 h 2701200"/>
              <a:gd name="connsiteX2890" fmla="*/ 1148578 w 2701200"/>
              <a:gd name="connsiteY2890" fmla="*/ 1693286 h 2701200"/>
              <a:gd name="connsiteX2891" fmla="*/ 1108388 w 2701200"/>
              <a:gd name="connsiteY2891" fmla="*/ 1693286 h 2701200"/>
              <a:gd name="connsiteX2892" fmla="*/ 1108388 w 2701200"/>
              <a:gd name="connsiteY2892" fmla="*/ 1807517 h 2701200"/>
              <a:gd name="connsiteX2893" fmla="*/ 1148578 w 2701200"/>
              <a:gd name="connsiteY2893" fmla="*/ 1807517 h 2701200"/>
              <a:gd name="connsiteX2894" fmla="*/ 1148578 w 2701200"/>
              <a:gd name="connsiteY2894" fmla="*/ 1767327 h 2701200"/>
              <a:gd name="connsiteX2895" fmla="*/ 1108388 w 2701200"/>
              <a:gd name="connsiteY2895" fmla="*/ 1767327 h 2701200"/>
              <a:gd name="connsiteX2896" fmla="*/ 1108388 w 2701200"/>
              <a:gd name="connsiteY2896" fmla="*/ 1881557 h 2701200"/>
              <a:gd name="connsiteX2897" fmla="*/ 1148578 w 2701200"/>
              <a:gd name="connsiteY2897" fmla="*/ 1881557 h 2701200"/>
              <a:gd name="connsiteX2898" fmla="*/ 1148578 w 2701200"/>
              <a:gd name="connsiteY2898" fmla="*/ 1841367 h 2701200"/>
              <a:gd name="connsiteX2899" fmla="*/ 1108388 w 2701200"/>
              <a:gd name="connsiteY2899" fmla="*/ 1841367 h 2701200"/>
              <a:gd name="connsiteX2900" fmla="*/ 1108388 w 2701200"/>
              <a:gd name="connsiteY2900" fmla="*/ 1955597 h 2701200"/>
              <a:gd name="connsiteX2901" fmla="*/ 1148578 w 2701200"/>
              <a:gd name="connsiteY2901" fmla="*/ 1955597 h 2701200"/>
              <a:gd name="connsiteX2902" fmla="*/ 1148578 w 2701200"/>
              <a:gd name="connsiteY2902" fmla="*/ 1915407 h 2701200"/>
              <a:gd name="connsiteX2903" fmla="*/ 1108388 w 2701200"/>
              <a:gd name="connsiteY2903" fmla="*/ 1915407 h 2701200"/>
              <a:gd name="connsiteX2904" fmla="*/ 1108388 w 2701200"/>
              <a:gd name="connsiteY2904" fmla="*/ 2029637 h 2701200"/>
              <a:gd name="connsiteX2905" fmla="*/ 1148578 w 2701200"/>
              <a:gd name="connsiteY2905" fmla="*/ 2029637 h 2701200"/>
              <a:gd name="connsiteX2906" fmla="*/ 1148578 w 2701200"/>
              <a:gd name="connsiteY2906" fmla="*/ 1989447 h 2701200"/>
              <a:gd name="connsiteX2907" fmla="*/ 1108388 w 2701200"/>
              <a:gd name="connsiteY2907" fmla="*/ 1989447 h 2701200"/>
              <a:gd name="connsiteX2908" fmla="*/ 1108388 w 2701200"/>
              <a:gd name="connsiteY2908" fmla="*/ 2103678 h 2701200"/>
              <a:gd name="connsiteX2909" fmla="*/ 1148578 w 2701200"/>
              <a:gd name="connsiteY2909" fmla="*/ 2103678 h 2701200"/>
              <a:gd name="connsiteX2910" fmla="*/ 1148578 w 2701200"/>
              <a:gd name="connsiteY2910" fmla="*/ 2063488 h 2701200"/>
              <a:gd name="connsiteX2911" fmla="*/ 1108388 w 2701200"/>
              <a:gd name="connsiteY2911" fmla="*/ 2063488 h 2701200"/>
              <a:gd name="connsiteX2912" fmla="*/ 1108388 w 2701200"/>
              <a:gd name="connsiteY2912" fmla="*/ 2177718 h 2701200"/>
              <a:gd name="connsiteX2913" fmla="*/ 1148578 w 2701200"/>
              <a:gd name="connsiteY2913" fmla="*/ 2177718 h 2701200"/>
              <a:gd name="connsiteX2914" fmla="*/ 1148578 w 2701200"/>
              <a:gd name="connsiteY2914" fmla="*/ 2137528 h 2701200"/>
              <a:gd name="connsiteX2915" fmla="*/ 1108388 w 2701200"/>
              <a:gd name="connsiteY2915" fmla="*/ 2137528 h 2701200"/>
              <a:gd name="connsiteX2916" fmla="*/ 1108388 w 2701200"/>
              <a:gd name="connsiteY2916" fmla="*/ 2251758 h 2701200"/>
              <a:gd name="connsiteX2917" fmla="*/ 1148578 w 2701200"/>
              <a:gd name="connsiteY2917" fmla="*/ 2251758 h 2701200"/>
              <a:gd name="connsiteX2918" fmla="*/ 1148578 w 2701200"/>
              <a:gd name="connsiteY2918" fmla="*/ 2211568 h 2701200"/>
              <a:gd name="connsiteX2919" fmla="*/ 1108388 w 2701200"/>
              <a:gd name="connsiteY2919" fmla="*/ 2211568 h 2701200"/>
              <a:gd name="connsiteX2920" fmla="*/ 1108388 w 2701200"/>
              <a:gd name="connsiteY2920" fmla="*/ 2325798 h 2701200"/>
              <a:gd name="connsiteX2921" fmla="*/ 1148578 w 2701200"/>
              <a:gd name="connsiteY2921" fmla="*/ 2325798 h 2701200"/>
              <a:gd name="connsiteX2922" fmla="*/ 1148578 w 2701200"/>
              <a:gd name="connsiteY2922" fmla="*/ 2285608 h 2701200"/>
              <a:gd name="connsiteX2923" fmla="*/ 1108388 w 2701200"/>
              <a:gd name="connsiteY2923" fmla="*/ 2285608 h 2701200"/>
              <a:gd name="connsiteX2924" fmla="*/ 1108388 w 2701200"/>
              <a:gd name="connsiteY2924" fmla="*/ 2399838 h 2701200"/>
              <a:gd name="connsiteX2925" fmla="*/ 1148578 w 2701200"/>
              <a:gd name="connsiteY2925" fmla="*/ 2399838 h 2701200"/>
              <a:gd name="connsiteX2926" fmla="*/ 1148578 w 2701200"/>
              <a:gd name="connsiteY2926" fmla="*/ 2359648 h 2701200"/>
              <a:gd name="connsiteX2927" fmla="*/ 1108388 w 2701200"/>
              <a:gd name="connsiteY2927" fmla="*/ 2359648 h 2701200"/>
              <a:gd name="connsiteX2928" fmla="*/ 1108388 w 2701200"/>
              <a:gd name="connsiteY2928" fmla="*/ 2473879 h 2701200"/>
              <a:gd name="connsiteX2929" fmla="*/ 1148578 w 2701200"/>
              <a:gd name="connsiteY2929" fmla="*/ 2473879 h 2701200"/>
              <a:gd name="connsiteX2930" fmla="*/ 1148578 w 2701200"/>
              <a:gd name="connsiteY2930" fmla="*/ 2433689 h 2701200"/>
              <a:gd name="connsiteX2931" fmla="*/ 1108388 w 2701200"/>
              <a:gd name="connsiteY2931" fmla="*/ 2433689 h 2701200"/>
              <a:gd name="connsiteX2932" fmla="*/ 1108388 w 2701200"/>
              <a:gd name="connsiteY2932" fmla="*/ 2547919 h 2701200"/>
              <a:gd name="connsiteX2933" fmla="*/ 1148578 w 2701200"/>
              <a:gd name="connsiteY2933" fmla="*/ 2547919 h 2701200"/>
              <a:gd name="connsiteX2934" fmla="*/ 1148578 w 2701200"/>
              <a:gd name="connsiteY2934" fmla="*/ 2507729 h 2701200"/>
              <a:gd name="connsiteX2935" fmla="*/ 1108388 w 2701200"/>
              <a:gd name="connsiteY2935" fmla="*/ 2507729 h 2701200"/>
              <a:gd name="connsiteX2936" fmla="*/ 1108388 w 2701200"/>
              <a:gd name="connsiteY2936" fmla="*/ 2621965 h 2701200"/>
              <a:gd name="connsiteX2937" fmla="*/ 1148578 w 2701200"/>
              <a:gd name="connsiteY2937" fmla="*/ 2621965 h 2701200"/>
              <a:gd name="connsiteX2938" fmla="*/ 1148578 w 2701200"/>
              <a:gd name="connsiteY2938" fmla="*/ 2581769 h 2701200"/>
              <a:gd name="connsiteX2939" fmla="*/ 1108388 w 2701200"/>
              <a:gd name="connsiteY2939" fmla="*/ 2581769 h 2701200"/>
              <a:gd name="connsiteX2940" fmla="*/ 1034348 w 2701200"/>
              <a:gd name="connsiteY2940" fmla="*/ 104593 h 2701200"/>
              <a:gd name="connsiteX2941" fmla="*/ 1074538 w 2701200"/>
              <a:gd name="connsiteY2941" fmla="*/ 104593 h 2701200"/>
              <a:gd name="connsiteX2942" fmla="*/ 1074538 w 2701200"/>
              <a:gd name="connsiteY2942" fmla="*/ 64403 h 2701200"/>
              <a:gd name="connsiteX2943" fmla="*/ 1034348 w 2701200"/>
              <a:gd name="connsiteY2943" fmla="*/ 64403 h 2701200"/>
              <a:gd name="connsiteX2944" fmla="*/ 1034348 w 2701200"/>
              <a:gd name="connsiteY2944" fmla="*/ 178634 h 2701200"/>
              <a:gd name="connsiteX2945" fmla="*/ 1074538 w 2701200"/>
              <a:gd name="connsiteY2945" fmla="*/ 178634 h 2701200"/>
              <a:gd name="connsiteX2946" fmla="*/ 1074538 w 2701200"/>
              <a:gd name="connsiteY2946" fmla="*/ 138443 h 2701200"/>
              <a:gd name="connsiteX2947" fmla="*/ 1034348 w 2701200"/>
              <a:gd name="connsiteY2947" fmla="*/ 138443 h 2701200"/>
              <a:gd name="connsiteX2948" fmla="*/ 1034348 w 2701200"/>
              <a:gd name="connsiteY2948" fmla="*/ 252674 h 2701200"/>
              <a:gd name="connsiteX2949" fmla="*/ 1074538 w 2701200"/>
              <a:gd name="connsiteY2949" fmla="*/ 252674 h 2701200"/>
              <a:gd name="connsiteX2950" fmla="*/ 1074538 w 2701200"/>
              <a:gd name="connsiteY2950" fmla="*/ 212483 h 2701200"/>
              <a:gd name="connsiteX2951" fmla="*/ 1034348 w 2701200"/>
              <a:gd name="connsiteY2951" fmla="*/ 212483 h 2701200"/>
              <a:gd name="connsiteX2952" fmla="*/ 1034348 w 2701200"/>
              <a:gd name="connsiteY2952" fmla="*/ 326714 h 2701200"/>
              <a:gd name="connsiteX2953" fmla="*/ 1074538 w 2701200"/>
              <a:gd name="connsiteY2953" fmla="*/ 326714 h 2701200"/>
              <a:gd name="connsiteX2954" fmla="*/ 1074538 w 2701200"/>
              <a:gd name="connsiteY2954" fmla="*/ 286523 h 2701200"/>
              <a:gd name="connsiteX2955" fmla="*/ 1034348 w 2701200"/>
              <a:gd name="connsiteY2955" fmla="*/ 286523 h 2701200"/>
              <a:gd name="connsiteX2956" fmla="*/ 1034348 w 2701200"/>
              <a:gd name="connsiteY2956" fmla="*/ 400753 h 2701200"/>
              <a:gd name="connsiteX2957" fmla="*/ 1074538 w 2701200"/>
              <a:gd name="connsiteY2957" fmla="*/ 400753 h 2701200"/>
              <a:gd name="connsiteX2958" fmla="*/ 1074538 w 2701200"/>
              <a:gd name="connsiteY2958" fmla="*/ 360564 h 2701200"/>
              <a:gd name="connsiteX2959" fmla="*/ 1034348 w 2701200"/>
              <a:gd name="connsiteY2959" fmla="*/ 360564 h 2701200"/>
              <a:gd name="connsiteX2960" fmla="*/ 1034348 w 2701200"/>
              <a:gd name="connsiteY2960" fmla="*/ 474794 h 2701200"/>
              <a:gd name="connsiteX2961" fmla="*/ 1074538 w 2701200"/>
              <a:gd name="connsiteY2961" fmla="*/ 474794 h 2701200"/>
              <a:gd name="connsiteX2962" fmla="*/ 1074538 w 2701200"/>
              <a:gd name="connsiteY2962" fmla="*/ 434604 h 2701200"/>
              <a:gd name="connsiteX2963" fmla="*/ 1034348 w 2701200"/>
              <a:gd name="connsiteY2963" fmla="*/ 434604 h 2701200"/>
              <a:gd name="connsiteX2964" fmla="*/ 1034348 w 2701200"/>
              <a:gd name="connsiteY2964" fmla="*/ 548834 h 2701200"/>
              <a:gd name="connsiteX2965" fmla="*/ 1074538 w 2701200"/>
              <a:gd name="connsiteY2965" fmla="*/ 548834 h 2701200"/>
              <a:gd name="connsiteX2966" fmla="*/ 1074538 w 2701200"/>
              <a:gd name="connsiteY2966" fmla="*/ 508644 h 2701200"/>
              <a:gd name="connsiteX2967" fmla="*/ 1034348 w 2701200"/>
              <a:gd name="connsiteY2967" fmla="*/ 508644 h 2701200"/>
              <a:gd name="connsiteX2968" fmla="*/ 1034348 w 2701200"/>
              <a:gd name="connsiteY2968" fmla="*/ 622875 h 2701200"/>
              <a:gd name="connsiteX2969" fmla="*/ 1074538 w 2701200"/>
              <a:gd name="connsiteY2969" fmla="*/ 622875 h 2701200"/>
              <a:gd name="connsiteX2970" fmla="*/ 1074538 w 2701200"/>
              <a:gd name="connsiteY2970" fmla="*/ 582684 h 2701200"/>
              <a:gd name="connsiteX2971" fmla="*/ 1034348 w 2701200"/>
              <a:gd name="connsiteY2971" fmla="*/ 582684 h 2701200"/>
              <a:gd name="connsiteX2972" fmla="*/ 1034348 w 2701200"/>
              <a:gd name="connsiteY2972" fmla="*/ 696915 h 2701200"/>
              <a:gd name="connsiteX2973" fmla="*/ 1074538 w 2701200"/>
              <a:gd name="connsiteY2973" fmla="*/ 696915 h 2701200"/>
              <a:gd name="connsiteX2974" fmla="*/ 1074538 w 2701200"/>
              <a:gd name="connsiteY2974" fmla="*/ 656725 h 2701200"/>
              <a:gd name="connsiteX2975" fmla="*/ 1034348 w 2701200"/>
              <a:gd name="connsiteY2975" fmla="*/ 656725 h 2701200"/>
              <a:gd name="connsiteX2976" fmla="*/ 1034348 w 2701200"/>
              <a:gd name="connsiteY2976" fmla="*/ 770955 h 2701200"/>
              <a:gd name="connsiteX2977" fmla="*/ 1074538 w 2701200"/>
              <a:gd name="connsiteY2977" fmla="*/ 770955 h 2701200"/>
              <a:gd name="connsiteX2978" fmla="*/ 1074538 w 2701200"/>
              <a:gd name="connsiteY2978" fmla="*/ 730765 h 2701200"/>
              <a:gd name="connsiteX2979" fmla="*/ 1034348 w 2701200"/>
              <a:gd name="connsiteY2979" fmla="*/ 730765 h 2701200"/>
              <a:gd name="connsiteX2980" fmla="*/ 1034348 w 2701200"/>
              <a:gd name="connsiteY2980" fmla="*/ 844995 h 2701200"/>
              <a:gd name="connsiteX2981" fmla="*/ 1074538 w 2701200"/>
              <a:gd name="connsiteY2981" fmla="*/ 844995 h 2701200"/>
              <a:gd name="connsiteX2982" fmla="*/ 1074538 w 2701200"/>
              <a:gd name="connsiteY2982" fmla="*/ 804805 h 2701200"/>
              <a:gd name="connsiteX2983" fmla="*/ 1034348 w 2701200"/>
              <a:gd name="connsiteY2983" fmla="*/ 804805 h 2701200"/>
              <a:gd name="connsiteX2984" fmla="*/ 1034348 w 2701200"/>
              <a:gd name="connsiteY2984" fmla="*/ 919034 h 2701200"/>
              <a:gd name="connsiteX2985" fmla="*/ 1074538 w 2701200"/>
              <a:gd name="connsiteY2985" fmla="*/ 919034 h 2701200"/>
              <a:gd name="connsiteX2986" fmla="*/ 1074538 w 2701200"/>
              <a:gd name="connsiteY2986" fmla="*/ 878844 h 2701200"/>
              <a:gd name="connsiteX2987" fmla="*/ 1034348 w 2701200"/>
              <a:gd name="connsiteY2987" fmla="*/ 878844 h 2701200"/>
              <a:gd name="connsiteX2988" fmla="*/ 1034348 w 2701200"/>
              <a:gd name="connsiteY2988" fmla="*/ 993075 h 2701200"/>
              <a:gd name="connsiteX2989" fmla="*/ 1074538 w 2701200"/>
              <a:gd name="connsiteY2989" fmla="*/ 993075 h 2701200"/>
              <a:gd name="connsiteX2990" fmla="*/ 1074538 w 2701200"/>
              <a:gd name="connsiteY2990" fmla="*/ 952885 h 2701200"/>
              <a:gd name="connsiteX2991" fmla="*/ 1034348 w 2701200"/>
              <a:gd name="connsiteY2991" fmla="*/ 952885 h 2701200"/>
              <a:gd name="connsiteX2992" fmla="*/ 1034348 w 2701200"/>
              <a:gd name="connsiteY2992" fmla="*/ 1067115 h 2701200"/>
              <a:gd name="connsiteX2993" fmla="*/ 1074538 w 2701200"/>
              <a:gd name="connsiteY2993" fmla="*/ 1067115 h 2701200"/>
              <a:gd name="connsiteX2994" fmla="*/ 1074538 w 2701200"/>
              <a:gd name="connsiteY2994" fmla="*/ 1026925 h 2701200"/>
              <a:gd name="connsiteX2995" fmla="*/ 1034348 w 2701200"/>
              <a:gd name="connsiteY2995" fmla="*/ 1026925 h 2701200"/>
              <a:gd name="connsiteX2996" fmla="*/ 1034348 w 2701200"/>
              <a:gd name="connsiteY2996" fmla="*/ 1141156 h 2701200"/>
              <a:gd name="connsiteX2997" fmla="*/ 1074538 w 2701200"/>
              <a:gd name="connsiteY2997" fmla="*/ 1141156 h 2701200"/>
              <a:gd name="connsiteX2998" fmla="*/ 1074538 w 2701200"/>
              <a:gd name="connsiteY2998" fmla="*/ 1100966 h 2701200"/>
              <a:gd name="connsiteX2999" fmla="*/ 1034348 w 2701200"/>
              <a:gd name="connsiteY2999" fmla="*/ 1100966 h 2701200"/>
              <a:gd name="connsiteX3000" fmla="*/ 1034348 w 2701200"/>
              <a:gd name="connsiteY3000" fmla="*/ 1215196 h 2701200"/>
              <a:gd name="connsiteX3001" fmla="*/ 1074538 w 2701200"/>
              <a:gd name="connsiteY3001" fmla="*/ 1215196 h 2701200"/>
              <a:gd name="connsiteX3002" fmla="*/ 1074538 w 2701200"/>
              <a:gd name="connsiteY3002" fmla="*/ 1175006 h 2701200"/>
              <a:gd name="connsiteX3003" fmla="*/ 1034348 w 2701200"/>
              <a:gd name="connsiteY3003" fmla="*/ 1175006 h 2701200"/>
              <a:gd name="connsiteX3004" fmla="*/ 1034348 w 2701200"/>
              <a:gd name="connsiteY3004" fmla="*/ 1289236 h 2701200"/>
              <a:gd name="connsiteX3005" fmla="*/ 1074538 w 2701200"/>
              <a:gd name="connsiteY3005" fmla="*/ 1289236 h 2701200"/>
              <a:gd name="connsiteX3006" fmla="*/ 1074538 w 2701200"/>
              <a:gd name="connsiteY3006" fmla="*/ 1249047 h 2701200"/>
              <a:gd name="connsiteX3007" fmla="*/ 1034348 w 2701200"/>
              <a:gd name="connsiteY3007" fmla="*/ 1249047 h 2701200"/>
              <a:gd name="connsiteX3008" fmla="*/ 1034348 w 2701200"/>
              <a:gd name="connsiteY3008" fmla="*/ 1363275 h 2701200"/>
              <a:gd name="connsiteX3009" fmla="*/ 1074538 w 2701200"/>
              <a:gd name="connsiteY3009" fmla="*/ 1363275 h 2701200"/>
              <a:gd name="connsiteX3010" fmla="*/ 1074538 w 2701200"/>
              <a:gd name="connsiteY3010" fmla="*/ 1323086 h 2701200"/>
              <a:gd name="connsiteX3011" fmla="*/ 1034348 w 2701200"/>
              <a:gd name="connsiteY3011" fmla="*/ 1323086 h 2701200"/>
              <a:gd name="connsiteX3012" fmla="*/ 1034348 w 2701200"/>
              <a:gd name="connsiteY3012" fmla="*/ 1437316 h 2701200"/>
              <a:gd name="connsiteX3013" fmla="*/ 1074538 w 2701200"/>
              <a:gd name="connsiteY3013" fmla="*/ 1437316 h 2701200"/>
              <a:gd name="connsiteX3014" fmla="*/ 1074538 w 2701200"/>
              <a:gd name="connsiteY3014" fmla="*/ 1397126 h 2701200"/>
              <a:gd name="connsiteX3015" fmla="*/ 1034348 w 2701200"/>
              <a:gd name="connsiteY3015" fmla="*/ 1397126 h 2701200"/>
              <a:gd name="connsiteX3016" fmla="*/ 1034348 w 2701200"/>
              <a:gd name="connsiteY3016" fmla="*/ 1511356 h 2701200"/>
              <a:gd name="connsiteX3017" fmla="*/ 1074538 w 2701200"/>
              <a:gd name="connsiteY3017" fmla="*/ 1511356 h 2701200"/>
              <a:gd name="connsiteX3018" fmla="*/ 1074538 w 2701200"/>
              <a:gd name="connsiteY3018" fmla="*/ 1471166 h 2701200"/>
              <a:gd name="connsiteX3019" fmla="*/ 1034348 w 2701200"/>
              <a:gd name="connsiteY3019" fmla="*/ 1471166 h 2701200"/>
              <a:gd name="connsiteX3020" fmla="*/ 1034348 w 2701200"/>
              <a:gd name="connsiteY3020" fmla="*/ 1585396 h 2701200"/>
              <a:gd name="connsiteX3021" fmla="*/ 1074538 w 2701200"/>
              <a:gd name="connsiteY3021" fmla="*/ 1585396 h 2701200"/>
              <a:gd name="connsiteX3022" fmla="*/ 1074538 w 2701200"/>
              <a:gd name="connsiteY3022" fmla="*/ 1545206 h 2701200"/>
              <a:gd name="connsiteX3023" fmla="*/ 1034348 w 2701200"/>
              <a:gd name="connsiteY3023" fmla="*/ 1545206 h 2701200"/>
              <a:gd name="connsiteX3024" fmla="*/ 1034348 w 2701200"/>
              <a:gd name="connsiteY3024" fmla="*/ 1659436 h 2701200"/>
              <a:gd name="connsiteX3025" fmla="*/ 1074538 w 2701200"/>
              <a:gd name="connsiteY3025" fmla="*/ 1659436 h 2701200"/>
              <a:gd name="connsiteX3026" fmla="*/ 1074538 w 2701200"/>
              <a:gd name="connsiteY3026" fmla="*/ 1619246 h 2701200"/>
              <a:gd name="connsiteX3027" fmla="*/ 1034348 w 2701200"/>
              <a:gd name="connsiteY3027" fmla="*/ 1619246 h 2701200"/>
              <a:gd name="connsiteX3028" fmla="*/ 1034348 w 2701200"/>
              <a:gd name="connsiteY3028" fmla="*/ 1733477 h 2701200"/>
              <a:gd name="connsiteX3029" fmla="*/ 1074538 w 2701200"/>
              <a:gd name="connsiteY3029" fmla="*/ 1733477 h 2701200"/>
              <a:gd name="connsiteX3030" fmla="*/ 1074538 w 2701200"/>
              <a:gd name="connsiteY3030" fmla="*/ 1693286 h 2701200"/>
              <a:gd name="connsiteX3031" fmla="*/ 1034348 w 2701200"/>
              <a:gd name="connsiteY3031" fmla="*/ 1693286 h 2701200"/>
              <a:gd name="connsiteX3032" fmla="*/ 1034348 w 2701200"/>
              <a:gd name="connsiteY3032" fmla="*/ 1807517 h 2701200"/>
              <a:gd name="connsiteX3033" fmla="*/ 1074538 w 2701200"/>
              <a:gd name="connsiteY3033" fmla="*/ 1807517 h 2701200"/>
              <a:gd name="connsiteX3034" fmla="*/ 1074538 w 2701200"/>
              <a:gd name="connsiteY3034" fmla="*/ 1767327 h 2701200"/>
              <a:gd name="connsiteX3035" fmla="*/ 1034348 w 2701200"/>
              <a:gd name="connsiteY3035" fmla="*/ 1767327 h 2701200"/>
              <a:gd name="connsiteX3036" fmla="*/ 1034348 w 2701200"/>
              <a:gd name="connsiteY3036" fmla="*/ 1881557 h 2701200"/>
              <a:gd name="connsiteX3037" fmla="*/ 1074538 w 2701200"/>
              <a:gd name="connsiteY3037" fmla="*/ 1881557 h 2701200"/>
              <a:gd name="connsiteX3038" fmla="*/ 1074538 w 2701200"/>
              <a:gd name="connsiteY3038" fmla="*/ 1841367 h 2701200"/>
              <a:gd name="connsiteX3039" fmla="*/ 1034348 w 2701200"/>
              <a:gd name="connsiteY3039" fmla="*/ 1841367 h 2701200"/>
              <a:gd name="connsiteX3040" fmla="*/ 1034348 w 2701200"/>
              <a:gd name="connsiteY3040" fmla="*/ 1955597 h 2701200"/>
              <a:gd name="connsiteX3041" fmla="*/ 1074538 w 2701200"/>
              <a:gd name="connsiteY3041" fmla="*/ 1955597 h 2701200"/>
              <a:gd name="connsiteX3042" fmla="*/ 1074538 w 2701200"/>
              <a:gd name="connsiteY3042" fmla="*/ 1915407 h 2701200"/>
              <a:gd name="connsiteX3043" fmla="*/ 1034348 w 2701200"/>
              <a:gd name="connsiteY3043" fmla="*/ 1915407 h 2701200"/>
              <a:gd name="connsiteX3044" fmla="*/ 1034348 w 2701200"/>
              <a:gd name="connsiteY3044" fmla="*/ 2029637 h 2701200"/>
              <a:gd name="connsiteX3045" fmla="*/ 1074538 w 2701200"/>
              <a:gd name="connsiteY3045" fmla="*/ 2029637 h 2701200"/>
              <a:gd name="connsiteX3046" fmla="*/ 1074538 w 2701200"/>
              <a:gd name="connsiteY3046" fmla="*/ 1989447 h 2701200"/>
              <a:gd name="connsiteX3047" fmla="*/ 1034348 w 2701200"/>
              <a:gd name="connsiteY3047" fmla="*/ 1989447 h 2701200"/>
              <a:gd name="connsiteX3048" fmla="*/ 1034348 w 2701200"/>
              <a:gd name="connsiteY3048" fmla="*/ 2103678 h 2701200"/>
              <a:gd name="connsiteX3049" fmla="*/ 1074538 w 2701200"/>
              <a:gd name="connsiteY3049" fmla="*/ 2103678 h 2701200"/>
              <a:gd name="connsiteX3050" fmla="*/ 1074538 w 2701200"/>
              <a:gd name="connsiteY3050" fmla="*/ 2063488 h 2701200"/>
              <a:gd name="connsiteX3051" fmla="*/ 1034348 w 2701200"/>
              <a:gd name="connsiteY3051" fmla="*/ 2063488 h 2701200"/>
              <a:gd name="connsiteX3052" fmla="*/ 1034348 w 2701200"/>
              <a:gd name="connsiteY3052" fmla="*/ 2177718 h 2701200"/>
              <a:gd name="connsiteX3053" fmla="*/ 1074538 w 2701200"/>
              <a:gd name="connsiteY3053" fmla="*/ 2177718 h 2701200"/>
              <a:gd name="connsiteX3054" fmla="*/ 1074538 w 2701200"/>
              <a:gd name="connsiteY3054" fmla="*/ 2137528 h 2701200"/>
              <a:gd name="connsiteX3055" fmla="*/ 1034348 w 2701200"/>
              <a:gd name="connsiteY3055" fmla="*/ 2137528 h 2701200"/>
              <a:gd name="connsiteX3056" fmla="*/ 1034348 w 2701200"/>
              <a:gd name="connsiteY3056" fmla="*/ 2251758 h 2701200"/>
              <a:gd name="connsiteX3057" fmla="*/ 1074538 w 2701200"/>
              <a:gd name="connsiteY3057" fmla="*/ 2251758 h 2701200"/>
              <a:gd name="connsiteX3058" fmla="*/ 1074538 w 2701200"/>
              <a:gd name="connsiteY3058" fmla="*/ 2211568 h 2701200"/>
              <a:gd name="connsiteX3059" fmla="*/ 1034348 w 2701200"/>
              <a:gd name="connsiteY3059" fmla="*/ 2211568 h 2701200"/>
              <a:gd name="connsiteX3060" fmla="*/ 1034348 w 2701200"/>
              <a:gd name="connsiteY3060" fmla="*/ 2325798 h 2701200"/>
              <a:gd name="connsiteX3061" fmla="*/ 1074538 w 2701200"/>
              <a:gd name="connsiteY3061" fmla="*/ 2325798 h 2701200"/>
              <a:gd name="connsiteX3062" fmla="*/ 1074538 w 2701200"/>
              <a:gd name="connsiteY3062" fmla="*/ 2285608 h 2701200"/>
              <a:gd name="connsiteX3063" fmla="*/ 1034348 w 2701200"/>
              <a:gd name="connsiteY3063" fmla="*/ 2285608 h 2701200"/>
              <a:gd name="connsiteX3064" fmla="*/ 1034348 w 2701200"/>
              <a:gd name="connsiteY3064" fmla="*/ 2399838 h 2701200"/>
              <a:gd name="connsiteX3065" fmla="*/ 1074538 w 2701200"/>
              <a:gd name="connsiteY3065" fmla="*/ 2399838 h 2701200"/>
              <a:gd name="connsiteX3066" fmla="*/ 1074538 w 2701200"/>
              <a:gd name="connsiteY3066" fmla="*/ 2359648 h 2701200"/>
              <a:gd name="connsiteX3067" fmla="*/ 1034348 w 2701200"/>
              <a:gd name="connsiteY3067" fmla="*/ 2359648 h 2701200"/>
              <a:gd name="connsiteX3068" fmla="*/ 1034348 w 2701200"/>
              <a:gd name="connsiteY3068" fmla="*/ 2473879 h 2701200"/>
              <a:gd name="connsiteX3069" fmla="*/ 1074538 w 2701200"/>
              <a:gd name="connsiteY3069" fmla="*/ 2473879 h 2701200"/>
              <a:gd name="connsiteX3070" fmla="*/ 1074538 w 2701200"/>
              <a:gd name="connsiteY3070" fmla="*/ 2433689 h 2701200"/>
              <a:gd name="connsiteX3071" fmla="*/ 1034348 w 2701200"/>
              <a:gd name="connsiteY3071" fmla="*/ 2433689 h 2701200"/>
              <a:gd name="connsiteX3072" fmla="*/ 1034348 w 2701200"/>
              <a:gd name="connsiteY3072" fmla="*/ 2547919 h 2701200"/>
              <a:gd name="connsiteX3073" fmla="*/ 1074538 w 2701200"/>
              <a:gd name="connsiteY3073" fmla="*/ 2547919 h 2701200"/>
              <a:gd name="connsiteX3074" fmla="*/ 1074538 w 2701200"/>
              <a:gd name="connsiteY3074" fmla="*/ 2507729 h 2701200"/>
              <a:gd name="connsiteX3075" fmla="*/ 1034348 w 2701200"/>
              <a:gd name="connsiteY3075" fmla="*/ 2507729 h 2701200"/>
              <a:gd name="connsiteX3076" fmla="*/ 1034348 w 2701200"/>
              <a:gd name="connsiteY3076" fmla="*/ 2621965 h 2701200"/>
              <a:gd name="connsiteX3077" fmla="*/ 1074538 w 2701200"/>
              <a:gd name="connsiteY3077" fmla="*/ 2621965 h 2701200"/>
              <a:gd name="connsiteX3078" fmla="*/ 1074538 w 2701200"/>
              <a:gd name="connsiteY3078" fmla="*/ 2581769 h 2701200"/>
              <a:gd name="connsiteX3079" fmla="*/ 1034348 w 2701200"/>
              <a:gd name="connsiteY3079" fmla="*/ 2581769 h 2701200"/>
              <a:gd name="connsiteX3080" fmla="*/ 960308 w 2701200"/>
              <a:gd name="connsiteY3080" fmla="*/ 104593 h 2701200"/>
              <a:gd name="connsiteX3081" fmla="*/ 1000498 w 2701200"/>
              <a:gd name="connsiteY3081" fmla="*/ 104593 h 2701200"/>
              <a:gd name="connsiteX3082" fmla="*/ 1000498 w 2701200"/>
              <a:gd name="connsiteY3082" fmla="*/ 64403 h 2701200"/>
              <a:gd name="connsiteX3083" fmla="*/ 960308 w 2701200"/>
              <a:gd name="connsiteY3083" fmla="*/ 64403 h 2701200"/>
              <a:gd name="connsiteX3084" fmla="*/ 960308 w 2701200"/>
              <a:gd name="connsiteY3084" fmla="*/ 178634 h 2701200"/>
              <a:gd name="connsiteX3085" fmla="*/ 1000498 w 2701200"/>
              <a:gd name="connsiteY3085" fmla="*/ 178634 h 2701200"/>
              <a:gd name="connsiteX3086" fmla="*/ 1000498 w 2701200"/>
              <a:gd name="connsiteY3086" fmla="*/ 138443 h 2701200"/>
              <a:gd name="connsiteX3087" fmla="*/ 960308 w 2701200"/>
              <a:gd name="connsiteY3087" fmla="*/ 138443 h 2701200"/>
              <a:gd name="connsiteX3088" fmla="*/ 960308 w 2701200"/>
              <a:gd name="connsiteY3088" fmla="*/ 252674 h 2701200"/>
              <a:gd name="connsiteX3089" fmla="*/ 1000498 w 2701200"/>
              <a:gd name="connsiteY3089" fmla="*/ 252674 h 2701200"/>
              <a:gd name="connsiteX3090" fmla="*/ 1000498 w 2701200"/>
              <a:gd name="connsiteY3090" fmla="*/ 212483 h 2701200"/>
              <a:gd name="connsiteX3091" fmla="*/ 960308 w 2701200"/>
              <a:gd name="connsiteY3091" fmla="*/ 212483 h 2701200"/>
              <a:gd name="connsiteX3092" fmla="*/ 960308 w 2701200"/>
              <a:gd name="connsiteY3092" fmla="*/ 326714 h 2701200"/>
              <a:gd name="connsiteX3093" fmla="*/ 1000498 w 2701200"/>
              <a:gd name="connsiteY3093" fmla="*/ 326714 h 2701200"/>
              <a:gd name="connsiteX3094" fmla="*/ 1000498 w 2701200"/>
              <a:gd name="connsiteY3094" fmla="*/ 286523 h 2701200"/>
              <a:gd name="connsiteX3095" fmla="*/ 960308 w 2701200"/>
              <a:gd name="connsiteY3095" fmla="*/ 286523 h 2701200"/>
              <a:gd name="connsiteX3096" fmla="*/ 960308 w 2701200"/>
              <a:gd name="connsiteY3096" fmla="*/ 400753 h 2701200"/>
              <a:gd name="connsiteX3097" fmla="*/ 1000498 w 2701200"/>
              <a:gd name="connsiteY3097" fmla="*/ 400753 h 2701200"/>
              <a:gd name="connsiteX3098" fmla="*/ 1000498 w 2701200"/>
              <a:gd name="connsiteY3098" fmla="*/ 360564 h 2701200"/>
              <a:gd name="connsiteX3099" fmla="*/ 960308 w 2701200"/>
              <a:gd name="connsiteY3099" fmla="*/ 360564 h 2701200"/>
              <a:gd name="connsiteX3100" fmla="*/ 960308 w 2701200"/>
              <a:gd name="connsiteY3100" fmla="*/ 474794 h 2701200"/>
              <a:gd name="connsiteX3101" fmla="*/ 1000498 w 2701200"/>
              <a:gd name="connsiteY3101" fmla="*/ 474794 h 2701200"/>
              <a:gd name="connsiteX3102" fmla="*/ 1000498 w 2701200"/>
              <a:gd name="connsiteY3102" fmla="*/ 434604 h 2701200"/>
              <a:gd name="connsiteX3103" fmla="*/ 960308 w 2701200"/>
              <a:gd name="connsiteY3103" fmla="*/ 434604 h 2701200"/>
              <a:gd name="connsiteX3104" fmla="*/ 960308 w 2701200"/>
              <a:gd name="connsiteY3104" fmla="*/ 548834 h 2701200"/>
              <a:gd name="connsiteX3105" fmla="*/ 1000498 w 2701200"/>
              <a:gd name="connsiteY3105" fmla="*/ 548834 h 2701200"/>
              <a:gd name="connsiteX3106" fmla="*/ 1000498 w 2701200"/>
              <a:gd name="connsiteY3106" fmla="*/ 508644 h 2701200"/>
              <a:gd name="connsiteX3107" fmla="*/ 960308 w 2701200"/>
              <a:gd name="connsiteY3107" fmla="*/ 508644 h 2701200"/>
              <a:gd name="connsiteX3108" fmla="*/ 960308 w 2701200"/>
              <a:gd name="connsiteY3108" fmla="*/ 622875 h 2701200"/>
              <a:gd name="connsiteX3109" fmla="*/ 1000498 w 2701200"/>
              <a:gd name="connsiteY3109" fmla="*/ 622875 h 2701200"/>
              <a:gd name="connsiteX3110" fmla="*/ 1000498 w 2701200"/>
              <a:gd name="connsiteY3110" fmla="*/ 582684 h 2701200"/>
              <a:gd name="connsiteX3111" fmla="*/ 960308 w 2701200"/>
              <a:gd name="connsiteY3111" fmla="*/ 582684 h 2701200"/>
              <a:gd name="connsiteX3112" fmla="*/ 960308 w 2701200"/>
              <a:gd name="connsiteY3112" fmla="*/ 696915 h 2701200"/>
              <a:gd name="connsiteX3113" fmla="*/ 1000498 w 2701200"/>
              <a:gd name="connsiteY3113" fmla="*/ 696915 h 2701200"/>
              <a:gd name="connsiteX3114" fmla="*/ 1000498 w 2701200"/>
              <a:gd name="connsiteY3114" fmla="*/ 656725 h 2701200"/>
              <a:gd name="connsiteX3115" fmla="*/ 960308 w 2701200"/>
              <a:gd name="connsiteY3115" fmla="*/ 656725 h 2701200"/>
              <a:gd name="connsiteX3116" fmla="*/ 960308 w 2701200"/>
              <a:gd name="connsiteY3116" fmla="*/ 770955 h 2701200"/>
              <a:gd name="connsiteX3117" fmla="*/ 1000498 w 2701200"/>
              <a:gd name="connsiteY3117" fmla="*/ 770955 h 2701200"/>
              <a:gd name="connsiteX3118" fmla="*/ 1000498 w 2701200"/>
              <a:gd name="connsiteY3118" fmla="*/ 730765 h 2701200"/>
              <a:gd name="connsiteX3119" fmla="*/ 960308 w 2701200"/>
              <a:gd name="connsiteY3119" fmla="*/ 730765 h 2701200"/>
              <a:gd name="connsiteX3120" fmla="*/ 960308 w 2701200"/>
              <a:gd name="connsiteY3120" fmla="*/ 844995 h 2701200"/>
              <a:gd name="connsiteX3121" fmla="*/ 1000498 w 2701200"/>
              <a:gd name="connsiteY3121" fmla="*/ 844995 h 2701200"/>
              <a:gd name="connsiteX3122" fmla="*/ 1000498 w 2701200"/>
              <a:gd name="connsiteY3122" fmla="*/ 804805 h 2701200"/>
              <a:gd name="connsiteX3123" fmla="*/ 960308 w 2701200"/>
              <a:gd name="connsiteY3123" fmla="*/ 804805 h 2701200"/>
              <a:gd name="connsiteX3124" fmla="*/ 960308 w 2701200"/>
              <a:gd name="connsiteY3124" fmla="*/ 919034 h 2701200"/>
              <a:gd name="connsiteX3125" fmla="*/ 1000498 w 2701200"/>
              <a:gd name="connsiteY3125" fmla="*/ 919034 h 2701200"/>
              <a:gd name="connsiteX3126" fmla="*/ 1000498 w 2701200"/>
              <a:gd name="connsiteY3126" fmla="*/ 878844 h 2701200"/>
              <a:gd name="connsiteX3127" fmla="*/ 960308 w 2701200"/>
              <a:gd name="connsiteY3127" fmla="*/ 878844 h 2701200"/>
              <a:gd name="connsiteX3128" fmla="*/ 960308 w 2701200"/>
              <a:gd name="connsiteY3128" fmla="*/ 993075 h 2701200"/>
              <a:gd name="connsiteX3129" fmla="*/ 1000498 w 2701200"/>
              <a:gd name="connsiteY3129" fmla="*/ 993075 h 2701200"/>
              <a:gd name="connsiteX3130" fmla="*/ 1000498 w 2701200"/>
              <a:gd name="connsiteY3130" fmla="*/ 952885 h 2701200"/>
              <a:gd name="connsiteX3131" fmla="*/ 960308 w 2701200"/>
              <a:gd name="connsiteY3131" fmla="*/ 952885 h 2701200"/>
              <a:gd name="connsiteX3132" fmla="*/ 960308 w 2701200"/>
              <a:gd name="connsiteY3132" fmla="*/ 1067115 h 2701200"/>
              <a:gd name="connsiteX3133" fmla="*/ 1000498 w 2701200"/>
              <a:gd name="connsiteY3133" fmla="*/ 1067115 h 2701200"/>
              <a:gd name="connsiteX3134" fmla="*/ 1000498 w 2701200"/>
              <a:gd name="connsiteY3134" fmla="*/ 1026925 h 2701200"/>
              <a:gd name="connsiteX3135" fmla="*/ 960308 w 2701200"/>
              <a:gd name="connsiteY3135" fmla="*/ 1026925 h 2701200"/>
              <a:gd name="connsiteX3136" fmla="*/ 960308 w 2701200"/>
              <a:gd name="connsiteY3136" fmla="*/ 1141156 h 2701200"/>
              <a:gd name="connsiteX3137" fmla="*/ 1000498 w 2701200"/>
              <a:gd name="connsiteY3137" fmla="*/ 1141156 h 2701200"/>
              <a:gd name="connsiteX3138" fmla="*/ 1000498 w 2701200"/>
              <a:gd name="connsiteY3138" fmla="*/ 1100966 h 2701200"/>
              <a:gd name="connsiteX3139" fmla="*/ 960308 w 2701200"/>
              <a:gd name="connsiteY3139" fmla="*/ 1100966 h 2701200"/>
              <a:gd name="connsiteX3140" fmla="*/ 960308 w 2701200"/>
              <a:gd name="connsiteY3140" fmla="*/ 1215196 h 2701200"/>
              <a:gd name="connsiteX3141" fmla="*/ 1000498 w 2701200"/>
              <a:gd name="connsiteY3141" fmla="*/ 1215196 h 2701200"/>
              <a:gd name="connsiteX3142" fmla="*/ 1000498 w 2701200"/>
              <a:gd name="connsiteY3142" fmla="*/ 1175006 h 2701200"/>
              <a:gd name="connsiteX3143" fmla="*/ 960308 w 2701200"/>
              <a:gd name="connsiteY3143" fmla="*/ 1175006 h 2701200"/>
              <a:gd name="connsiteX3144" fmla="*/ 960308 w 2701200"/>
              <a:gd name="connsiteY3144" fmla="*/ 1289236 h 2701200"/>
              <a:gd name="connsiteX3145" fmla="*/ 1000498 w 2701200"/>
              <a:gd name="connsiteY3145" fmla="*/ 1289236 h 2701200"/>
              <a:gd name="connsiteX3146" fmla="*/ 1000498 w 2701200"/>
              <a:gd name="connsiteY3146" fmla="*/ 1249047 h 2701200"/>
              <a:gd name="connsiteX3147" fmla="*/ 960308 w 2701200"/>
              <a:gd name="connsiteY3147" fmla="*/ 1249047 h 2701200"/>
              <a:gd name="connsiteX3148" fmla="*/ 960308 w 2701200"/>
              <a:gd name="connsiteY3148" fmla="*/ 1363275 h 2701200"/>
              <a:gd name="connsiteX3149" fmla="*/ 1000498 w 2701200"/>
              <a:gd name="connsiteY3149" fmla="*/ 1363275 h 2701200"/>
              <a:gd name="connsiteX3150" fmla="*/ 1000498 w 2701200"/>
              <a:gd name="connsiteY3150" fmla="*/ 1323086 h 2701200"/>
              <a:gd name="connsiteX3151" fmla="*/ 960308 w 2701200"/>
              <a:gd name="connsiteY3151" fmla="*/ 1323086 h 2701200"/>
              <a:gd name="connsiteX3152" fmla="*/ 960308 w 2701200"/>
              <a:gd name="connsiteY3152" fmla="*/ 1437316 h 2701200"/>
              <a:gd name="connsiteX3153" fmla="*/ 1000498 w 2701200"/>
              <a:gd name="connsiteY3153" fmla="*/ 1437316 h 2701200"/>
              <a:gd name="connsiteX3154" fmla="*/ 1000498 w 2701200"/>
              <a:gd name="connsiteY3154" fmla="*/ 1397126 h 2701200"/>
              <a:gd name="connsiteX3155" fmla="*/ 960308 w 2701200"/>
              <a:gd name="connsiteY3155" fmla="*/ 1397126 h 2701200"/>
              <a:gd name="connsiteX3156" fmla="*/ 960308 w 2701200"/>
              <a:gd name="connsiteY3156" fmla="*/ 1511356 h 2701200"/>
              <a:gd name="connsiteX3157" fmla="*/ 1000498 w 2701200"/>
              <a:gd name="connsiteY3157" fmla="*/ 1511356 h 2701200"/>
              <a:gd name="connsiteX3158" fmla="*/ 1000498 w 2701200"/>
              <a:gd name="connsiteY3158" fmla="*/ 1471166 h 2701200"/>
              <a:gd name="connsiteX3159" fmla="*/ 960308 w 2701200"/>
              <a:gd name="connsiteY3159" fmla="*/ 1471166 h 2701200"/>
              <a:gd name="connsiteX3160" fmla="*/ 960308 w 2701200"/>
              <a:gd name="connsiteY3160" fmla="*/ 1585396 h 2701200"/>
              <a:gd name="connsiteX3161" fmla="*/ 1000498 w 2701200"/>
              <a:gd name="connsiteY3161" fmla="*/ 1585396 h 2701200"/>
              <a:gd name="connsiteX3162" fmla="*/ 1000498 w 2701200"/>
              <a:gd name="connsiteY3162" fmla="*/ 1545206 h 2701200"/>
              <a:gd name="connsiteX3163" fmla="*/ 960308 w 2701200"/>
              <a:gd name="connsiteY3163" fmla="*/ 1545206 h 2701200"/>
              <a:gd name="connsiteX3164" fmla="*/ 960308 w 2701200"/>
              <a:gd name="connsiteY3164" fmla="*/ 1659436 h 2701200"/>
              <a:gd name="connsiteX3165" fmla="*/ 1000498 w 2701200"/>
              <a:gd name="connsiteY3165" fmla="*/ 1659436 h 2701200"/>
              <a:gd name="connsiteX3166" fmla="*/ 1000498 w 2701200"/>
              <a:gd name="connsiteY3166" fmla="*/ 1619246 h 2701200"/>
              <a:gd name="connsiteX3167" fmla="*/ 960308 w 2701200"/>
              <a:gd name="connsiteY3167" fmla="*/ 1619246 h 2701200"/>
              <a:gd name="connsiteX3168" fmla="*/ 960308 w 2701200"/>
              <a:gd name="connsiteY3168" fmla="*/ 1733477 h 2701200"/>
              <a:gd name="connsiteX3169" fmla="*/ 1000498 w 2701200"/>
              <a:gd name="connsiteY3169" fmla="*/ 1733477 h 2701200"/>
              <a:gd name="connsiteX3170" fmla="*/ 1000498 w 2701200"/>
              <a:gd name="connsiteY3170" fmla="*/ 1693286 h 2701200"/>
              <a:gd name="connsiteX3171" fmla="*/ 960308 w 2701200"/>
              <a:gd name="connsiteY3171" fmla="*/ 1693286 h 2701200"/>
              <a:gd name="connsiteX3172" fmla="*/ 960308 w 2701200"/>
              <a:gd name="connsiteY3172" fmla="*/ 1807517 h 2701200"/>
              <a:gd name="connsiteX3173" fmla="*/ 1000498 w 2701200"/>
              <a:gd name="connsiteY3173" fmla="*/ 1807517 h 2701200"/>
              <a:gd name="connsiteX3174" fmla="*/ 1000498 w 2701200"/>
              <a:gd name="connsiteY3174" fmla="*/ 1767327 h 2701200"/>
              <a:gd name="connsiteX3175" fmla="*/ 960308 w 2701200"/>
              <a:gd name="connsiteY3175" fmla="*/ 1767327 h 2701200"/>
              <a:gd name="connsiteX3176" fmla="*/ 960308 w 2701200"/>
              <a:gd name="connsiteY3176" fmla="*/ 1881557 h 2701200"/>
              <a:gd name="connsiteX3177" fmla="*/ 1000498 w 2701200"/>
              <a:gd name="connsiteY3177" fmla="*/ 1881557 h 2701200"/>
              <a:gd name="connsiteX3178" fmla="*/ 1000498 w 2701200"/>
              <a:gd name="connsiteY3178" fmla="*/ 1841367 h 2701200"/>
              <a:gd name="connsiteX3179" fmla="*/ 960308 w 2701200"/>
              <a:gd name="connsiteY3179" fmla="*/ 1841367 h 2701200"/>
              <a:gd name="connsiteX3180" fmla="*/ 960308 w 2701200"/>
              <a:gd name="connsiteY3180" fmla="*/ 1955597 h 2701200"/>
              <a:gd name="connsiteX3181" fmla="*/ 1000498 w 2701200"/>
              <a:gd name="connsiteY3181" fmla="*/ 1955597 h 2701200"/>
              <a:gd name="connsiteX3182" fmla="*/ 1000498 w 2701200"/>
              <a:gd name="connsiteY3182" fmla="*/ 1915407 h 2701200"/>
              <a:gd name="connsiteX3183" fmla="*/ 960308 w 2701200"/>
              <a:gd name="connsiteY3183" fmla="*/ 1915407 h 2701200"/>
              <a:gd name="connsiteX3184" fmla="*/ 960308 w 2701200"/>
              <a:gd name="connsiteY3184" fmla="*/ 2029637 h 2701200"/>
              <a:gd name="connsiteX3185" fmla="*/ 1000498 w 2701200"/>
              <a:gd name="connsiteY3185" fmla="*/ 2029637 h 2701200"/>
              <a:gd name="connsiteX3186" fmla="*/ 1000498 w 2701200"/>
              <a:gd name="connsiteY3186" fmla="*/ 1989447 h 2701200"/>
              <a:gd name="connsiteX3187" fmla="*/ 960308 w 2701200"/>
              <a:gd name="connsiteY3187" fmla="*/ 1989447 h 2701200"/>
              <a:gd name="connsiteX3188" fmla="*/ 960308 w 2701200"/>
              <a:gd name="connsiteY3188" fmla="*/ 2103678 h 2701200"/>
              <a:gd name="connsiteX3189" fmla="*/ 1000498 w 2701200"/>
              <a:gd name="connsiteY3189" fmla="*/ 2103678 h 2701200"/>
              <a:gd name="connsiteX3190" fmla="*/ 1000498 w 2701200"/>
              <a:gd name="connsiteY3190" fmla="*/ 2063488 h 2701200"/>
              <a:gd name="connsiteX3191" fmla="*/ 960308 w 2701200"/>
              <a:gd name="connsiteY3191" fmla="*/ 2063488 h 2701200"/>
              <a:gd name="connsiteX3192" fmla="*/ 960308 w 2701200"/>
              <a:gd name="connsiteY3192" fmla="*/ 2177718 h 2701200"/>
              <a:gd name="connsiteX3193" fmla="*/ 1000498 w 2701200"/>
              <a:gd name="connsiteY3193" fmla="*/ 2177718 h 2701200"/>
              <a:gd name="connsiteX3194" fmla="*/ 1000498 w 2701200"/>
              <a:gd name="connsiteY3194" fmla="*/ 2137528 h 2701200"/>
              <a:gd name="connsiteX3195" fmla="*/ 960308 w 2701200"/>
              <a:gd name="connsiteY3195" fmla="*/ 2137528 h 2701200"/>
              <a:gd name="connsiteX3196" fmla="*/ 960308 w 2701200"/>
              <a:gd name="connsiteY3196" fmla="*/ 2251758 h 2701200"/>
              <a:gd name="connsiteX3197" fmla="*/ 1000498 w 2701200"/>
              <a:gd name="connsiteY3197" fmla="*/ 2251758 h 2701200"/>
              <a:gd name="connsiteX3198" fmla="*/ 1000498 w 2701200"/>
              <a:gd name="connsiteY3198" fmla="*/ 2211568 h 2701200"/>
              <a:gd name="connsiteX3199" fmla="*/ 960308 w 2701200"/>
              <a:gd name="connsiteY3199" fmla="*/ 2211568 h 2701200"/>
              <a:gd name="connsiteX3200" fmla="*/ 960308 w 2701200"/>
              <a:gd name="connsiteY3200" fmla="*/ 2325798 h 2701200"/>
              <a:gd name="connsiteX3201" fmla="*/ 1000498 w 2701200"/>
              <a:gd name="connsiteY3201" fmla="*/ 2325798 h 2701200"/>
              <a:gd name="connsiteX3202" fmla="*/ 1000498 w 2701200"/>
              <a:gd name="connsiteY3202" fmla="*/ 2285608 h 2701200"/>
              <a:gd name="connsiteX3203" fmla="*/ 960308 w 2701200"/>
              <a:gd name="connsiteY3203" fmla="*/ 2285608 h 2701200"/>
              <a:gd name="connsiteX3204" fmla="*/ 960308 w 2701200"/>
              <a:gd name="connsiteY3204" fmla="*/ 2399838 h 2701200"/>
              <a:gd name="connsiteX3205" fmla="*/ 1000498 w 2701200"/>
              <a:gd name="connsiteY3205" fmla="*/ 2399838 h 2701200"/>
              <a:gd name="connsiteX3206" fmla="*/ 1000498 w 2701200"/>
              <a:gd name="connsiteY3206" fmla="*/ 2359648 h 2701200"/>
              <a:gd name="connsiteX3207" fmla="*/ 960308 w 2701200"/>
              <a:gd name="connsiteY3207" fmla="*/ 2359648 h 2701200"/>
              <a:gd name="connsiteX3208" fmla="*/ 960308 w 2701200"/>
              <a:gd name="connsiteY3208" fmla="*/ 2473879 h 2701200"/>
              <a:gd name="connsiteX3209" fmla="*/ 1000498 w 2701200"/>
              <a:gd name="connsiteY3209" fmla="*/ 2473879 h 2701200"/>
              <a:gd name="connsiteX3210" fmla="*/ 1000498 w 2701200"/>
              <a:gd name="connsiteY3210" fmla="*/ 2433689 h 2701200"/>
              <a:gd name="connsiteX3211" fmla="*/ 960308 w 2701200"/>
              <a:gd name="connsiteY3211" fmla="*/ 2433689 h 2701200"/>
              <a:gd name="connsiteX3212" fmla="*/ 960308 w 2701200"/>
              <a:gd name="connsiteY3212" fmla="*/ 2547919 h 2701200"/>
              <a:gd name="connsiteX3213" fmla="*/ 1000498 w 2701200"/>
              <a:gd name="connsiteY3213" fmla="*/ 2547919 h 2701200"/>
              <a:gd name="connsiteX3214" fmla="*/ 1000498 w 2701200"/>
              <a:gd name="connsiteY3214" fmla="*/ 2507729 h 2701200"/>
              <a:gd name="connsiteX3215" fmla="*/ 960308 w 2701200"/>
              <a:gd name="connsiteY3215" fmla="*/ 2507729 h 2701200"/>
              <a:gd name="connsiteX3216" fmla="*/ 960308 w 2701200"/>
              <a:gd name="connsiteY3216" fmla="*/ 2621965 h 2701200"/>
              <a:gd name="connsiteX3217" fmla="*/ 1000498 w 2701200"/>
              <a:gd name="connsiteY3217" fmla="*/ 2621965 h 2701200"/>
              <a:gd name="connsiteX3218" fmla="*/ 1000498 w 2701200"/>
              <a:gd name="connsiteY3218" fmla="*/ 2581769 h 2701200"/>
              <a:gd name="connsiteX3219" fmla="*/ 960308 w 2701200"/>
              <a:gd name="connsiteY3219" fmla="*/ 2581769 h 2701200"/>
              <a:gd name="connsiteX3220" fmla="*/ 886267 w 2701200"/>
              <a:gd name="connsiteY3220" fmla="*/ 104593 h 2701200"/>
              <a:gd name="connsiteX3221" fmla="*/ 926458 w 2701200"/>
              <a:gd name="connsiteY3221" fmla="*/ 104593 h 2701200"/>
              <a:gd name="connsiteX3222" fmla="*/ 926458 w 2701200"/>
              <a:gd name="connsiteY3222" fmla="*/ 64403 h 2701200"/>
              <a:gd name="connsiteX3223" fmla="*/ 886267 w 2701200"/>
              <a:gd name="connsiteY3223" fmla="*/ 64403 h 2701200"/>
              <a:gd name="connsiteX3224" fmla="*/ 886267 w 2701200"/>
              <a:gd name="connsiteY3224" fmla="*/ 178634 h 2701200"/>
              <a:gd name="connsiteX3225" fmla="*/ 926458 w 2701200"/>
              <a:gd name="connsiteY3225" fmla="*/ 178634 h 2701200"/>
              <a:gd name="connsiteX3226" fmla="*/ 926458 w 2701200"/>
              <a:gd name="connsiteY3226" fmla="*/ 138443 h 2701200"/>
              <a:gd name="connsiteX3227" fmla="*/ 886267 w 2701200"/>
              <a:gd name="connsiteY3227" fmla="*/ 138443 h 2701200"/>
              <a:gd name="connsiteX3228" fmla="*/ 886267 w 2701200"/>
              <a:gd name="connsiteY3228" fmla="*/ 252674 h 2701200"/>
              <a:gd name="connsiteX3229" fmla="*/ 926458 w 2701200"/>
              <a:gd name="connsiteY3229" fmla="*/ 252674 h 2701200"/>
              <a:gd name="connsiteX3230" fmla="*/ 926458 w 2701200"/>
              <a:gd name="connsiteY3230" fmla="*/ 212483 h 2701200"/>
              <a:gd name="connsiteX3231" fmla="*/ 886267 w 2701200"/>
              <a:gd name="connsiteY3231" fmla="*/ 212483 h 2701200"/>
              <a:gd name="connsiteX3232" fmla="*/ 886267 w 2701200"/>
              <a:gd name="connsiteY3232" fmla="*/ 326714 h 2701200"/>
              <a:gd name="connsiteX3233" fmla="*/ 926458 w 2701200"/>
              <a:gd name="connsiteY3233" fmla="*/ 326714 h 2701200"/>
              <a:gd name="connsiteX3234" fmla="*/ 926458 w 2701200"/>
              <a:gd name="connsiteY3234" fmla="*/ 286523 h 2701200"/>
              <a:gd name="connsiteX3235" fmla="*/ 886267 w 2701200"/>
              <a:gd name="connsiteY3235" fmla="*/ 286523 h 2701200"/>
              <a:gd name="connsiteX3236" fmla="*/ 886267 w 2701200"/>
              <a:gd name="connsiteY3236" fmla="*/ 400753 h 2701200"/>
              <a:gd name="connsiteX3237" fmla="*/ 926458 w 2701200"/>
              <a:gd name="connsiteY3237" fmla="*/ 400753 h 2701200"/>
              <a:gd name="connsiteX3238" fmla="*/ 926458 w 2701200"/>
              <a:gd name="connsiteY3238" fmla="*/ 360564 h 2701200"/>
              <a:gd name="connsiteX3239" fmla="*/ 886267 w 2701200"/>
              <a:gd name="connsiteY3239" fmla="*/ 360564 h 2701200"/>
              <a:gd name="connsiteX3240" fmla="*/ 886267 w 2701200"/>
              <a:gd name="connsiteY3240" fmla="*/ 474794 h 2701200"/>
              <a:gd name="connsiteX3241" fmla="*/ 926458 w 2701200"/>
              <a:gd name="connsiteY3241" fmla="*/ 474794 h 2701200"/>
              <a:gd name="connsiteX3242" fmla="*/ 926458 w 2701200"/>
              <a:gd name="connsiteY3242" fmla="*/ 434604 h 2701200"/>
              <a:gd name="connsiteX3243" fmla="*/ 886267 w 2701200"/>
              <a:gd name="connsiteY3243" fmla="*/ 434604 h 2701200"/>
              <a:gd name="connsiteX3244" fmla="*/ 886267 w 2701200"/>
              <a:gd name="connsiteY3244" fmla="*/ 548834 h 2701200"/>
              <a:gd name="connsiteX3245" fmla="*/ 926458 w 2701200"/>
              <a:gd name="connsiteY3245" fmla="*/ 548834 h 2701200"/>
              <a:gd name="connsiteX3246" fmla="*/ 926458 w 2701200"/>
              <a:gd name="connsiteY3246" fmla="*/ 508644 h 2701200"/>
              <a:gd name="connsiteX3247" fmla="*/ 886267 w 2701200"/>
              <a:gd name="connsiteY3247" fmla="*/ 508644 h 2701200"/>
              <a:gd name="connsiteX3248" fmla="*/ 886267 w 2701200"/>
              <a:gd name="connsiteY3248" fmla="*/ 622875 h 2701200"/>
              <a:gd name="connsiteX3249" fmla="*/ 926457 w 2701200"/>
              <a:gd name="connsiteY3249" fmla="*/ 622875 h 2701200"/>
              <a:gd name="connsiteX3250" fmla="*/ 926458 w 2701200"/>
              <a:gd name="connsiteY3250" fmla="*/ 582684 h 2701200"/>
              <a:gd name="connsiteX3251" fmla="*/ 886267 w 2701200"/>
              <a:gd name="connsiteY3251" fmla="*/ 582684 h 2701200"/>
              <a:gd name="connsiteX3252" fmla="*/ 886267 w 2701200"/>
              <a:gd name="connsiteY3252" fmla="*/ 696915 h 2701200"/>
              <a:gd name="connsiteX3253" fmla="*/ 926457 w 2701200"/>
              <a:gd name="connsiteY3253" fmla="*/ 696915 h 2701200"/>
              <a:gd name="connsiteX3254" fmla="*/ 926457 w 2701200"/>
              <a:gd name="connsiteY3254" fmla="*/ 656725 h 2701200"/>
              <a:gd name="connsiteX3255" fmla="*/ 886267 w 2701200"/>
              <a:gd name="connsiteY3255" fmla="*/ 656725 h 2701200"/>
              <a:gd name="connsiteX3256" fmla="*/ 886267 w 2701200"/>
              <a:gd name="connsiteY3256" fmla="*/ 770955 h 2701200"/>
              <a:gd name="connsiteX3257" fmla="*/ 926457 w 2701200"/>
              <a:gd name="connsiteY3257" fmla="*/ 770955 h 2701200"/>
              <a:gd name="connsiteX3258" fmla="*/ 926457 w 2701200"/>
              <a:gd name="connsiteY3258" fmla="*/ 730765 h 2701200"/>
              <a:gd name="connsiteX3259" fmla="*/ 886267 w 2701200"/>
              <a:gd name="connsiteY3259" fmla="*/ 730765 h 2701200"/>
              <a:gd name="connsiteX3260" fmla="*/ 886267 w 2701200"/>
              <a:gd name="connsiteY3260" fmla="*/ 844995 h 2701200"/>
              <a:gd name="connsiteX3261" fmla="*/ 926457 w 2701200"/>
              <a:gd name="connsiteY3261" fmla="*/ 844995 h 2701200"/>
              <a:gd name="connsiteX3262" fmla="*/ 926457 w 2701200"/>
              <a:gd name="connsiteY3262" fmla="*/ 804805 h 2701200"/>
              <a:gd name="connsiteX3263" fmla="*/ 886267 w 2701200"/>
              <a:gd name="connsiteY3263" fmla="*/ 804805 h 2701200"/>
              <a:gd name="connsiteX3264" fmla="*/ 886267 w 2701200"/>
              <a:gd name="connsiteY3264" fmla="*/ 919034 h 2701200"/>
              <a:gd name="connsiteX3265" fmla="*/ 926457 w 2701200"/>
              <a:gd name="connsiteY3265" fmla="*/ 919034 h 2701200"/>
              <a:gd name="connsiteX3266" fmla="*/ 926457 w 2701200"/>
              <a:gd name="connsiteY3266" fmla="*/ 878844 h 2701200"/>
              <a:gd name="connsiteX3267" fmla="*/ 886267 w 2701200"/>
              <a:gd name="connsiteY3267" fmla="*/ 878844 h 2701200"/>
              <a:gd name="connsiteX3268" fmla="*/ 886267 w 2701200"/>
              <a:gd name="connsiteY3268" fmla="*/ 993075 h 2701200"/>
              <a:gd name="connsiteX3269" fmla="*/ 926457 w 2701200"/>
              <a:gd name="connsiteY3269" fmla="*/ 993075 h 2701200"/>
              <a:gd name="connsiteX3270" fmla="*/ 926457 w 2701200"/>
              <a:gd name="connsiteY3270" fmla="*/ 952885 h 2701200"/>
              <a:gd name="connsiteX3271" fmla="*/ 886267 w 2701200"/>
              <a:gd name="connsiteY3271" fmla="*/ 952885 h 2701200"/>
              <a:gd name="connsiteX3272" fmla="*/ 886267 w 2701200"/>
              <a:gd name="connsiteY3272" fmla="*/ 1067115 h 2701200"/>
              <a:gd name="connsiteX3273" fmla="*/ 926457 w 2701200"/>
              <a:gd name="connsiteY3273" fmla="*/ 1067115 h 2701200"/>
              <a:gd name="connsiteX3274" fmla="*/ 926457 w 2701200"/>
              <a:gd name="connsiteY3274" fmla="*/ 1026925 h 2701200"/>
              <a:gd name="connsiteX3275" fmla="*/ 886267 w 2701200"/>
              <a:gd name="connsiteY3275" fmla="*/ 1026925 h 2701200"/>
              <a:gd name="connsiteX3276" fmla="*/ 886267 w 2701200"/>
              <a:gd name="connsiteY3276" fmla="*/ 1141156 h 2701200"/>
              <a:gd name="connsiteX3277" fmla="*/ 926457 w 2701200"/>
              <a:gd name="connsiteY3277" fmla="*/ 1141156 h 2701200"/>
              <a:gd name="connsiteX3278" fmla="*/ 926457 w 2701200"/>
              <a:gd name="connsiteY3278" fmla="*/ 1100966 h 2701200"/>
              <a:gd name="connsiteX3279" fmla="*/ 886267 w 2701200"/>
              <a:gd name="connsiteY3279" fmla="*/ 1100966 h 2701200"/>
              <a:gd name="connsiteX3280" fmla="*/ 886267 w 2701200"/>
              <a:gd name="connsiteY3280" fmla="*/ 1215196 h 2701200"/>
              <a:gd name="connsiteX3281" fmla="*/ 926457 w 2701200"/>
              <a:gd name="connsiteY3281" fmla="*/ 1215196 h 2701200"/>
              <a:gd name="connsiteX3282" fmla="*/ 926457 w 2701200"/>
              <a:gd name="connsiteY3282" fmla="*/ 1175006 h 2701200"/>
              <a:gd name="connsiteX3283" fmla="*/ 886267 w 2701200"/>
              <a:gd name="connsiteY3283" fmla="*/ 1175006 h 2701200"/>
              <a:gd name="connsiteX3284" fmla="*/ 886267 w 2701200"/>
              <a:gd name="connsiteY3284" fmla="*/ 1289236 h 2701200"/>
              <a:gd name="connsiteX3285" fmla="*/ 926457 w 2701200"/>
              <a:gd name="connsiteY3285" fmla="*/ 1289236 h 2701200"/>
              <a:gd name="connsiteX3286" fmla="*/ 926457 w 2701200"/>
              <a:gd name="connsiteY3286" fmla="*/ 1249047 h 2701200"/>
              <a:gd name="connsiteX3287" fmla="*/ 886267 w 2701200"/>
              <a:gd name="connsiteY3287" fmla="*/ 1249047 h 2701200"/>
              <a:gd name="connsiteX3288" fmla="*/ 886267 w 2701200"/>
              <a:gd name="connsiteY3288" fmla="*/ 1363275 h 2701200"/>
              <a:gd name="connsiteX3289" fmla="*/ 926457 w 2701200"/>
              <a:gd name="connsiteY3289" fmla="*/ 1363275 h 2701200"/>
              <a:gd name="connsiteX3290" fmla="*/ 926457 w 2701200"/>
              <a:gd name="connsiteY3290" fmla="*/ 1323086 h 2701200"/>
              <a:gd name="connsiteX3291" fmla="*/ 886267 w 2701200"/>
              <a:gd name="connsiteY3291" fmla="*/ 1323086 h 2701200"/>
              <a:gd name="connsiteX3292" fmla="*/ 886267 w 2701200"/>
              <a:gd name="connsiteY3292" fmla="*/ 1437316 h 2701200"/>
              <a:gd name="connsiteX3293" fmla="*/ 926457 w 2701200"/>
              <a:gd name="connsiteY3293" fmla="*/ 1437316 h 2701200"/>
              <a:gd name="connsiteX3294" fmla="*/ 926457 w 2701200"/>
              <a:gd name="connsiteY3294" fmla="*/ 1397126 h 2701200"/>
              <a:gd name="connsiteX3295" fmla="*/ 886267 w 2701200"/>
              <a:gd name="connsiteY3295" fmla="*/ 1397126 h 2701200"/>
              <a:gd name="connsiteX3296" fmla="*/ 886267 w 2701200"/>
              <a:gd name="connsiteY3296" fmla="*/ 1511356 h 2701200"/>
              <a:gd name="connsiteX3297" fmla="*/ 926457 w 2701200"/>
              <a:gd name="connsiteY3297" fmla="*/ 1511356 h 2701200"/>
              <a:gd name="connsiteX3298" fmla="*/ 926457 w 2701200"/>
              <a:gd name="connsiteY3298" fmla="*/ 1471166 h 2701200"/>
              <a:gd name="connsiteX3299" fmla="*/ 886267 w 2701200"/>
              <a:gd name="connsiteY3299" fmla="*/ 1471166 h 2701200"/>
              <a:gd name="connsiteX3300" fmla="*/ 886267 w 2701200"/>
              <a:gd name="connsiteY3300" fmla="*/ 1585396 h 2701200"/>
              <a:gd name="connsiteX3301" fmla="*/ 926457 w 2701200"/>
              <a:gd name="connsiteY3301" fmla="*/ 1585396 h 2701200"/>
              <a:gd name="connsiteX3302" fmla="*/ 926457 w 2701200"/>
              <a:gd name="connsiteY3302" fmla="*/ 1545206 h 2701200"/>
              <a:gd name="connsiteX3303" fmla="*/ 886267 w 2701200"/>
              <a:gd name="connsiteY3303" fmla="*/ 1545206 h 2701200"/>
              <a:gd name="connsiteX3304" fmla="*/ 886267 w 2701200"/>
              <a:gd name="connsiteY3304" fmla="*/ 1659436 h 2701200"/>
              <a:gd name="connsiteX3305" fmla="*/ 926457 w 2701200"/>
              <a:gd name="connsiteY3305" fmla="*/ 1659436 h 2701200"/>
              <a:gd name="connsiteX3306" fmla="*/ 926457 w 2701200"/>
              <a:gd name="connsiteY3306" fmla="*/ 1619246 h 2701200"/>
              <a:gd name="connsiteX3307" fmla="*/ 886267 w 2701200"/>
              <a:gd name="connsiteY3307" fmla="*/ 1619246 h 2701200"/>
              <a:gd name="connsiteX3308" fmla="*/ 886267 w 2701200"/>
              <a:gd name="connsiteY3308" fmla="*/ 1733477 h 2701200"/>
              <a:gd name="connsiteX3309" fmla="*/ 926457 w 2701200"/>
              <a:gd name="connsiteY3309" fmla="*/ 1733477 h 2701200"/>
              <a:gd name="connsiteX3310" fmla="*/ 926457 w 2701200"/>
              <a:gd name="connsiteY3310" fmla="*/ 1693286 h 2701200"/>
              <a:gd name="connsiteX3311" fmla="*/ 886267 w 2701200"/>
              <a:gd name="connsiteY3311" fmla="*/ 1693286 h 2701200"/>
              <a:gd name="connsiteX3312" fmla="*/ 886267 w 2701200"/>
              <a:gd name="connsiteY3312" fmla="*/ 1807517 h 2701200"/>
              <a:gd name="connsiteX3313" fmla="*/ 926457 w 2701200"/>
              <a:gd name="connsiteY3313" fmla="*/ 1807517 h 2701200"/>
              <a:gd name="connsiteX3314" fmla="*/ 926457 w 2701200"/>
              <a:gd name="connsiteY3314" fmla="*/ 1767327 h 2701200"/>
              <a:gd name="connsiteX3315" fmla="*/ 886267 w 2701200"/>
              <a:gd name="connsiteY3315" fmla="*/ 1767327 h 2701200"/>
              <a:gd name="connsiteX3316" fmla="*/ 886267 w 2701200"/>
              <a:gd name="connsiteY3316" fmla="*/ 1881557 h 2701200"/>
              <a:gd name="connsiteX3317" fmla="*/ 926457 w 2701200"/>
              <a:gd name="connsiteY3317" fmla="*/ 1881557 h 2701200"/>
              <a:gd name="connsiteX3318" fmla="*/ 926457 w 2701200"/>
              <a:gd name="connsiteY3318" fmla="*/ 1841367 h 2701200"/>
              <a:gd name="connsiteX3319" fmla="*/ 886267 w 2701200"/>
              <a:gd name="connsiteY3319" fmla="*/ 1841367 h 2701200"/>
              <a:gd name="connsiteX3320" fmla="*/ 886267 w 2701200"/>
              <a:gd name="connsiteY3320" fmla="*/ 1955597 h 2701200"/>
              <a:gd name="connsiteX3321" fmla="*/ 926457 w 2701200"/>
              <a:gd name="connsiteY3321" fmla="*/ 1955597 h 2701200"/>
              <a:gd name="connsiteX3322" fmla="*/ 926457 w 2701200"/>
              <a:gd name="connsiteY3322" fmla="*/ 1915407 h 2701200"/>
              <a:gd name="connsiteX3323" fmla="*/ 886267 w 2701200"/>
              <a:gd name="connsiteY3323" fmla="*/ 1915407 h 2701200"/>
              <a:gd name="connsiteX3324" fmla="*/ 886267 w 2701200"/>
              <a:gd name="connsiteY3324" fmla="*/ 2029637 h 2701200"/>
              <a:gd name="connsiteX3325" fmla="*/ 926457 w 2701200"/>
              <a:gd name="connsiteY3325" fmla="*/ 2029637 h 2701200"/>
              <a:gd name="connsiteX3326" fmla="*/ 926457 w 2701200"/>
              <a:gd name="connsiteY3326" fmla="*/ 1989447 h 2701200"/>
              <a:gd name="connsiteX3327" fmla="*/ 886267 w 2701200"/>
              <a:gd name="connsiteY3327" fmla="*/ 1989447 h 2701200"/>
              <a:gd name="connsiteX3328" fmla="*/ 886267 w 2701200"/>
              <a:gd name="connsiteY3328" fmla="*/ 2103678 h 2701200"/>
              <a:gd name="connsiteX3329" fmla="*/ 926457 w 2701200"/>
              <a:gd name="connsiteY3329" fmla="*/ 2103678 h 2701200"/>
              <a:gd name="connsiteX3330" fmla="*/ 926457 w 2701200"/>
              <a:gd name="connsiteY3330" fmla="*/ 2063488 h 2701200"/>
              <a:gd name="connsiteX3331" fmla="*/ 886267 w 2701200"/>
              <a:gd name="connsiteY3331" fmla="*/ 2063488 h 2701200"/>
              <a:gd name="connsiteX3332" fmla="*/ 886267 w 2701200"/>
              <a:gd name="connsiteY3332" fmla="*/ 2177718 h 2701200"/>
              <a:gd name="connsiteX3333" fmla="*/ 926457 w 2701200"/>
              <a:gd name="connsiteY3333" fmla="*/ 2177718 h 2701200"/>
              <a:gd name="connsiteX3334" fmla="*/ 926457 w 2701200"/>
              <a:gd name="connsiteY3334" fmla="*/ 2137528 h 2701200"/>
              <a:gd name="connsiteX3335" fmla="*/ 886267 w 2701200"/>
              <a:gd name="connsiteY3335" fmla="*/ 2137528 h 2701200"/>
              <a:gd name="connsiteX3336" fmla="*/ 886267 w 2701200"/>
              <a:gd name="connsiteY3336" fmla="*/ 2251758 h 2701200"/>
              <a:gd name="connsiteX3337" fmla="*/ 926457 w 2701200"/>
              <a:gd name="connsiteY3337" fmla="*/ 2251758 h 2701200"/>
              <a:gd name="connsiteX3338" fmla="*/ 926457 w 2701200"/>
              <a:gd name="connsiteY3338" fmla="*/ 2211568 h 2701200"/>
              <a:gd name="connsiteX3339" fmla="*/ 886267 w 2701200"/>
              <a:gd name="connsiteY3339" fmla="*/ 2211568 h 2701200"/>
              <a:gd name="connsiteX3340" fmla="*/ 886267 w 2701200"/>
              <a:gd name="connsiteY3340" fmla="*/ 2325798 h 2701200"/>
              <a:gd name="connsiteX3341" fmla="*/ 926457 w 2701200"/>
              <a:gd name="connsiteY3341" fmla="*/ 2325798 h 2701200"/>
              <a:gd name="connsiteX3342" fmla="*/ 926457 w 2701200"/>
              <a:gd name="connsiteY3342" fmla="*/ 2285608 h 2701200"/>
              <a:gd name="connsiteX3343" fmla="*/ 886267 w 2701200"/>
              <a:gd name="connsiteY3343" fmla="*/ 2285608 h 2701200"/>
              <a:gd name="connsiteX3344" fmla="*/ 886267 w 2701200"/>
              <a:gd name="connsiteY3344" fmla="*/ 2399838 h 2701200"/>
              <a:gd name="connsiteX3345" fmla="*/ 926457 w 2701200"/>
              <a:gd name="connsiteY3345" fmla="*/ 2399838 h 2701200"/>
              <a:gd name="connsiteX3346" fmla="*/ 926457 w 2701200"/>
              <a:gd name="connsiteY3346" fmla="*/ 2359648 h 2701200"/>
              <a:gd name="connsiteX3347" fmla="*/ 886267 w 2701200"/>
              <a:gd name="connsiteY3347" fmla="*/ 2359648 h 2701200"/>
              <a:gd name="connsiteX3348" fmla="*/ 886267 w 2701200"/>
              <a:gd name="connsiteY3348" fmla="*/ 2473879 h 2701200"/>
              <a:gd name="connsiteX3349" fmla="*/ 926457 w 2701200"/>
              <a:gd name="connsiteY3349" fmla="*/ 2473879 h 2701200"/>
              <a:gd name="connsiteX3350" fmla="*/ 926457 w 2701200"/>
              <a:gd name="connsiteY3350" fmla="*/ 2433689 h 2701200"/>
              <a:gd name="connsiteX3351" fmla="*/ 886267 w 2701200"/>
              <a:gd name="connsiteY3351" fmla="*/ 2433689 h 2701200"/>
              <a:gd name="connsiteX3352" fmla="*/ 886267 w 2701200"/>
              <a:gd name="connsiteY3352" fmla="*/ 2547919 h 2701200"/>
              <a:gd name="connsiteX3353" fmla="*/ 926457 w 2701200"/>
              <a:gd name="connsiteY3353" fmla="*/ 2547919 h 2701200"/>
              <a:gd name="connsiteX3354" fmla="*/ 926457 w 2701200"/>
              <a:gd name="connsiteY3354" fmla="*/ 2507729 h 2701200"/>
              <a:gd name="connsiteX3355" fmla="*/ 886267 w 2701200"/>
              <a:gd name="connsiteY3355" fmla="*/ 2507729 h 2701200"/>
              <a:gd name="connsiteX3356" fmla="*/ 886267 w 2701200"/>
              <a:gd name="connsiteY3356" fmla="*/ 2621965 h 2701200"/>
              <a:gd name="connsiteX3357" fmla="*/ 926457 w 2701200"/>
              <a:gd name="connsiteY3357" fmla="*/ 2621965 h 2701200"/>
              <a:gd name="connsiteX3358" fmla="*/ 926457 w 2701200"/>
              <a:gd name="connsiteY3358" fmla="*/ 2581769 h 2701200"/>
              <a:gd name="connsiteX3359" fmla="*/ 886267 w 2701200"/>
              <a:gd name="connsiteY3359" fmla="*/ 2581769 h 2701200"/>
              <a:gd name="connsiteX3360" fmla="*/ 812227 w 2701200"/>
              <a:gd name="connsiteY3360" fmla="*/ 104593 h 2701200"/>
              <a:gd name="connsiteX3361" fmla="*/ 852417 w 2701200"/>
              <a:gd name="connsiteY3361" fmla="*/ 104593 h 2701200"/>
              <a:gd name="connsiteX3362" fmla="*/ 852417 w 2701200"/>
              <a:gd name="connsiteY3362" fmla="*/ 64403 h 2701200"/>
              <a:gd name="connsiteX3363" fmla="*/ 812227 w 2701200"/>
              <a:gd name="connsiteY3363" fmla="*/ 64403 h 2701200"/>
              <a:gd name="connsiteX3364" fmla="*/ 812227 w 2701200"/>
              <a:gd name="connsiteY3364" fmla="*/ 178634 h 2701200"/>
              <a:gd name="connsiteX3365" fmla="*/ 852417 w 2701200"/>
              <a:gd name="connsiteY3365" fmla="*/ 178634 h 2701200"/>
              <a:gd name="connsiteX3366" fmla="*/ 852417 w 2701200"/>
              <a:gd name="connsiteY3366" fmla="*/ 138443 h 2701200"/>
              <a:gd name="connsiteX3367" fmla="*/ 812227 w 2701200"/>
              <a:gd name="connsiteY3367" fmla="*/ 138443 h 2701200"/>
              <a:gd name="connsiteX3368" fmla="*/ 812227 w 2701200"/>
              <a:gd name="connsiteY3368" fmla="*/ 252674 h 2701200"/>
              <a:gd name="connsiteX3369" fmla="*/ 852417 w 2701200"/>
              <a:gd name="connsiteY3369" fmla="*/ 252674 h 2701200"/>
              <a:gd name="connsiteX3370" fmla="*/ 852417 w 2701200"/>
              <a:gd name="connsiteY3370" fmla="*/ 212483 h 2701200"/>
              <a:gd name="connsiteX3371" fmla="*/ 812227 w 2701200"/>
              <a:gd name="connsiteY3371" fmla="*/ 212483 h 2701200"/>
              <a:gd name="connsiteX3372" fmla="*/ 812227 w 2701200"/>
              <a:gd name="connsiteY3372" fmla="*/ 326714 h 2701200"/>
              <a:gd name="connsiteX3373" fmla="*/ 852417 w 2701200"/>
              <a:gd name="connsiteY3373" fmla="*/ 326714 h 2701200"/>
              <a:gd name="connsiteX3374" fmla="*/ 852417 w 2701200"/>
              <a:gd name="connsiteY3374" fmla="*/ 286523 h 2701200"/>
              <a:gd name="connsiteX3375" fmla="*/ 812227 w 2701200"/>
              <a:gd name="connsiteY3375" fmla="*/ 286523 h 2701200"/>
              <a:gd name="connsiteX3376" fmla="*/ 812227 w 2701200"/>
              <a:gd name="connsiteY3376" fmla="*/ 400753 h 2701200"/>
              <a:gd name="connsiteX3377" fmla="*/ 852417 w 2701200"/>
              <a:gd name="connsiteY3377" fmla="*/ 400753 h 2701200"/>
              <a:gd name="connsiteX3378" fmla="*/ 852417 w 2701200"/>
              <a:gd name="connsiteY3378" fmla="*/ 360564 h 2701200"/>
              <a:gd name="connsiteX3379" fmla="*/ 812227 w 2701200"/>
              <a:gd name="connsiteY3379" fmla="*/ 360564 h 2701200"/>
              <a:gd name="connsiteX3380" fmla="*/ 812227 w 2701200"/>
              <a:gd name="connsiteY3380" fmla="*/ 474794 h 2701200"/>
              <a:gd name="connsiteX3381" fmla="*/ 852417 w 2701200"/>
              <a:gd name="connsiteY3381" fmla="*/ 474794 h 2701200"/>
              <a:gd name="connsiteX3382" fmla="*/ 852417 w 2701200"/>
              <a:gd name="connsiteY3382" fmla="*/ 434604 h 2701200"/>
              <a:gd name="connsiteX3383" fmla="*/ 812227 w 2701200"/>
              <a:gd name="connsiteY3383" fmla="*/ 434604 h 2701200"/>
              <a:gd name="connsiteX3384" fmla="*/ 812227 w 2701200"/>
              <a:gd name="connsiteY3384" fmla="*/ 548834 h 2701200"/>
              <a:gd name="connsiteX3385" fmla="*/ 852417 w 2701200"/>
              <a:gd name="connsiteY3385" fmla="*/ 548834 h 2701200"/>
              <a:gd name="connsiteX3386" fmla="*/ 852417 w 2701200"/>
              <a:gd name="connsiteY3386" fmla="*/ 508644 h 2701200"/>
              <a:gd name="connsiteX3387" fmla="*/ 812227 w 2701200"/>
              <a:gd name="connsiteY3387" fmla="*/ 508644 h 2701200"/>
              <a:gd name="connsiteX3388" fmla="*/ 812227 w 2701200"/>
              <a:gd name="connsiteY3388" fmla="*/ 622875 h 2701200"/>
              <a:gd name="connsiteX3389" fmla="*/ 852417 w 2701200"/>
              <a:gd name="connsiteY3389" fmla="*/ 622875 h 2701200"/>
              <a:gd name="connsiteX3390" fmla="*/ 852417 w 2701200"/>
              <a:gd name="connsiteY3390" fmla="*/ 582684 h 2701200"/>
              <a:gd name="connsiteX3391" fmla="*/ 812227 w 2701200"/>
              <a:gd name="connsiteY3391" fmla="*/ 582684 h 2701200"/>
              <a:gd name="connsiteX3392" fmla="*/ 812227 w 2701200"/>
              <a:gd name="connsiteY3392" fmla="*/ 696915 h 2701200"/>
              <a:gd name="connsiteX3393" fmla="*/ 852417 w 2701200"/>
              <a:gd name="connsiteY3393" fmla="*/ 696915 h 2701200"/>
              <a:gd name="connsiteX3394" fmla="*/ 852417 w 2701200"/>
              <a:gd name="connsiteY3394" fmla="*/ 656725 h 2701200"/>
              <a:gd name="connsiteX3395" fmla="*/ 812227 w 2701200"/>
              <a:gd name="connsiteY3395" fmla="*/ 656725 h 2701200"/>
              <a:gd name="connsiteX3396" fmla="*/ 812227 w 2701200"/>
              <a:gd name="connsiteY3396" fmla="*/ 770955 h 2701200"/>
              <a:gd name="connsiteX3397" fmla="*/ 852417 w 2701200"/>
              <a:gd name="connsiteY3397" fmla="*/ 770955 h 2701200"/>
              <a:gd name="connsiteX3398" fmla="*/ 852417 w 2701200"/>
              <a:gd name="connsiteY3398" fmla="*/ 730765 h 2701200"/>
              <a:gd name="connsiteX3399" fmla="*/ 812227 w 2701200"/>
              <a:gd name="connsiteY3399" fmla="*/ 730765 h 2701200"/>
              <a:gd name="connsiteX3400" fmla="*/ 812227 w 2701200"/>
              <a:gd name="connsiteY3400" fmla="*/ 844995 h 2701200"/>
              <a:gd name="connsiteX3401" fmla="*/ 852417 w 2701200"/>
              <a:gd name="connsiteY3401" fmla="*/ 844995 h 2701200"/>
              <a:gd name="connsiteX3402" fmla="*/ 852417 w 2701200"/>
              <a:gd name="connsiteY3402" fmla="*/ 804805 h 2701200"/>
              <a:gd name="connsiteX3403" fmla="*/ 812227 w 2701200"/>
              <a:gd name="connsiteY3403" fmla="*/ 804805 h 2701200"/>
              <a:gd name="connsiteX3404" fmla="*/ 812227 w 2701200"/>
              <a:gd name="connsiteY3404" fmla="*/ 919034 h 2701200"/>
              <a:gd name="connsiteX3405" fmla="*/ 852417 w 2701200"/>
              <a:gd name="connsiteY3405" fmla="*/ 919034 h 2701200"/>
              <a:gd name="connsiteX3406" fmla="*/ 852417 w 2701200"/>
              <a:gd name="connsiteY3406" fmla="*/ 878844 h 2701200"/>
              <a:gd name="connsiteX3407" fmla="*/ 812227 w 2701200"/>
              <a:gd name="connsiteY3407" fmla="*/ 878844 h 2701200"/>
              <a:gd name="connsiteX3408" fmla="*/ 812227 w 2701200"/>
              <a:gd name="connsiteY3408" fmla="*/ 993075 h 2701200"/>
              <a:gd name="connsiteX3409" fmla="*/ 852417 w 2701200"/>
              <a:gd name="connsiteY3409" fmla="*/ 993075 h 2701200"/>
              <a:gd name="connsiteX3410" fmla="*/ 852417 w 2701200"/>
              <a:gd name="connsiteY3410" fmla="*/ 952885 h 2701200"/>
              <a:gd name="connsiteX3411" fmla="*/ 812227 w 2701200"/>
              <a:gd name="connsiteY3411" fmla="*/ 952885 h 2701200"/>
              <a:gd name="connsiteX3412" fmla="*/ 812227 w 2701200"/>
              <a:gd name="connsiteY3412" fmla="*/ 1067115 h 2701200"/>
              <a:gd name="connsiteX3413" fmla="*/ 852417 w 2701200"/>
              <a:gd name="connsiteY3413" fmla="*/ 1067115 h 2701200"/>
              <a:gd name="connsiteX3414" fmla="*/ 852417 w 2701200"/>
              <a:gd name="connsiteY3414" fmla="*/ 1026925 h 2701200"/>
              <a:gd name="connsiteX3415" fmla="*/ 812227 w 2701200"/>
              <a:gd name="connsiteY3415" fmla="*/ 1026925 h 2701200"/>
              <a:gd name="connsiteX3416" fmla="*/ 812227 w 2701200"/>
              <a:gd name="connsiteY3416" fmla="*/ 1141156 h 2701200"/>
              <a:gd name="connsiteX3417" fmla="*/ 852417 w 2701200"/>
              <a:gd name="connsiteY3417" fmla="*/ 1141156 h 2701200"/>
              <a:gd name="connsiteX3418" fmla="*/ 852417 w 2701200"/>
              <a:gd name="connsiteY3418" fmla="*/ 1100966 h 2701200"/>
              <a:gd name="connsiteX3419" fmla="*/ 812227 w 2701200"/>
              <a:gd name="connsiteY3419" fmla="*/ 1100966 h 2701200"/>
              <a:gd name="connsiteX3420" fmla="*/ 812227 w 2701200"/>
              <a:gd name="connsiteY3420" fmla="*/ 1215196 h 2701200"/>
              <a:gd name="connsiteX3421" fmla="*/ 852417 w 2701200"/>
              <a:gd name="connsiteY3421" fmla="*/ 1215196 h 2701200"/>
              <a:gd name="connsiteX3422" fmla="*/ 852417 w 2701200"/>
              <a:gd name="connsiteY3422" fmla="*/ 1175006 h 2701200"/>
              <a:gd name="connsiteX3423" fmla="*/ 812227 w 2701200"/>
              <a:gd name="connsiteY3423" fmla="*/ 1175006 h 2701200"/>
              <a:gd name="connsiteX3424" fmla="*/ 812227 w 2701200"/>
              <a:gd name="connsiteY3424" fmla="*/ 1289236 h 2701200"/>
              <a:gd name="connsiteX3425" fmla="*/ 852417 w 2701200"/>
              <a:gd name="connsiteY3425" fmla="*/ 1289236 h 2701200"/>
              <a:gd name="connsiteX3426" fmla="*/ 852417 w 2701200"/>
              <a:gd name="connsiteY3426" fmla="*/ 1249047 h 2701200"/>
              <a:gd name="connsiteX3427" fmla="*/ 812227 w 2701200"/>
              <a:gd name="connsiteY3427" fmla="*/ 1249047 h 2701200"/>
              <a:gd name="connsiteX3428" fmla="*/ 812227 w 2701200"/>
              <a:gd name="connsiteY3428" fmla="*/ 1363275 h 2701200"/>
              <a:gd name="connsiteX3429" fmla="*/ 852417 w 2701200"/>
              <a:gd name="connsiteY3429" fmla="*/ 1363275 h 2701200"/>
              <a:gd name="connsiteX3430" fmla="*/ 852417 w 2701200"/>
              <a:gd name="connsiteY3430" fmla="*/ 1323086 h 2701200"/>
              <a:gd name="connsiteX3431" fmla="*/ 812227 w 2701200"/>
              <a:gd name="connsiteY3431" fmla="*/ 1323086 h 2701200"/>
              <a:gd name="connsiteX3432" fmla="*/ 812227 w 2701200"/>
              <a:gd name="connsiteY3432" fmla="*/ 1437316 h 2701200"/>
              <a:gd name="connsiteX3433" fmla="*/ 852417 w 2701200"/>
              <a:gd name="connsiteY3433" fmla="*/ 1437316 h 2701200"/>
              <a:gd name="connsiteX3434" fmla="*/ 852417 w 2701200"/>
              <a:gd name="connsiteY3434" fmla="*/ 1397126 h 2701200"/>
              <a:gd name="connsiteX3435" fmla="*/ 812227 w 2701200"/>
              <a:gd name="connsiteY3435" fmla="*/ 1397126 h 2701200"/>
              <a:gd name="connsiteX3436" fmla="*/ 812227 w 2701200"/>
              <a:gd name="connsiteY3436" fmla="*/ 1511356 h 2701200"/>
              <a:gd name="connsiteX3437" fmla="*/ 852417 w 2701200"/>
              <a:gd name="connsiteY3437" fmla="*/ 1511356 h 2701200"/>
              <a:gd name="connsiteX3438" fmla="*/ 852417 w 2701200"/>
              <a:gd name="connsiteY3438" fmla="*/ 1471166 h 2701200"/>
              <a:gd name="connsiteX3439" fmla="*/ 812227 w 2701200"/>
              <a:gd name="connsiteY3439" fmla="*/ 1471166 h 2701200"/>
              <a:gd name="connsiteX3440" fmla="*/ 812227 w 2701200"/>
              <a:gd name="connsiteY3440" fmla="*/ 1585396 h 2701200"/>
              <a:gd name="connsiteX3441" fmla="*/ 852417 w 2701200"/>
              <a:gd name="connsiteY3441" fmla="*/ 1585396 h 2701200"/>
              <a:gd name="connsiteX3442" fmla="*/ 852417 w 2701200"/>
              <a:gd name="connsiteY3442" fmla="*/ 1545206 h 2701200"/>
              <a:gd name="connsiteX3443" fmla="*/ 812227 w 2701200"/>
              <a:gd name="connsiteY3443" fmla="*/ 1545206 h 2701200"/>
              <a:gd name="connsiteX3444" fmla="*/ 812227 w 2701200"/>
              <a:gd name="connsiteY3444" fmla="*/ 1659436 h 2701200"/>
              <a:gd name="connsiteX3445" fmla="*/ 852417 w 2701200"/>
              <a:gd name="connsiteY3445" fmla="*/ 1659436 h 2701200"/>
              <a:gd name="connsiteX3446" fmla="*/ 852417 w 2701200"/>
              <a:gd name="connsiteY3446" fmla="*/ 1619246 h 2701200"/>
              <a:gd name="connsiteX3447" fmla="*/ 812227 w 2701200"/>
              <a:gd name="connsiteY3447" fmla="*/ 1619246 h 2701200"/>
              <a:gd name="connsiteX3448" fmla="*/ 812227 w 2701200"/>
              <a:gd name="connsiteY3448" fmla="*/ 1733477 h 2701200"/>
              <a:gd name="connsiteX3449" fmla="*/ 852417 w 2701200"/>
              <a:gd name="connsiteY3449" fmla="*/ 1733477 h 2701200"/>
              <a:gd name="connsiteX3450" fmla="*/ 852417 w 2701200"/>
              <a:gd name="connsiteY3450" fmla="*/ 1693286 h 2701200"/>
              <a:gd name="connsiteX3451" fmla="*/ 812227 w 2701200"/>
              <a:gd name="connsiteY3451" fmla="*/ 1693286 h 2701200"/>
              <a:gd name="connsiteX3452" fmla="*/ 812227 w 2701200"/>
              <a:gd name="connsiteY3452" fmla="*/ 1807517 h 2701200"/>
              <a:gd name="connsiteX3453" fmla="*/ 852417 w 2701200"/>
              <a:gd name="connsiteY3453" fmla="*/ 1807517 h 2701200"/>
              <a:gd name="connsiteX3454" fmla="*/ 852417 w 2701200"/>
              <a:gd name="connsiteY3454" fmla="*/ 1767327 h 2701200"/>
              <a:gd name="connsiteX3455" fmla="*/ 812227 w 2701200"/>
              <a:gd name="connsiteY3455" fmla="*/ 1767327 h 2701200"/>
              <a:gd name="connsiteX3456" fmla="*/ 812227 w 2701200"/>
              <a:gd name="connsiteY3456" fmla="*/ 1881557 h 2701200"/>
              <a:gd name="connsiteX3457" fmla="*/ 852417 w 2701200"/>
              <a:gd name="connsiteY3457" fmla="*/ 1881557 h 2701200"/>
              <a:gd name="connsiteX3458" fmla="*/ 852417 w 2701200"/>
              <a:gd name="connsiteY3458" fmla="*/ 1841367 h 2701200"/>
              <a:gd name="connsiteX3459" fmla="*/ 812227 w 2701200"/>
              <a:gd name="connsiteY3459" fmla="*/ 1841367 h 2701200"/>
              <a:gd name="connsiteX3460" fmla="*/ 812227 w 2701200"/>
              <a:gd name="connsiteY3460" fmla="*/ 1955597 h 2701200"/>
              <a:gd name="connsiteX3461" fmla="*/ 852417 w 2701200"/>
              <a:gd name="connsiteY3461" fmla="*/ 1955597 h 2701200"/>
              <a:gd name="connsiteX3462" fmla="*/ 852417 w 2701200"/>
              <a:gd name="connsiteY3462" fmla="*/ 1915407 h 2701200"/>
              <a:gd name="connsiteX3463" fmla="*/ 812227 w 2701200"/>
              <a:gd name="connsiteY3463" fmla="*/ 1915407 h 2701200"/>
              <a:gd name="connsiteX3464" fmla="*/ 812227 w 2701200"/>
              <a:gd name="connsiteY3464" fmla="*/ 2029637 h 2701200"/>
              <a:gd name="connsiteX3465" fmla="*/ 852417 w 2701200"/>
              <a:gd name="connsiteY3465" fmla="*/ 2029637 h 2701200"/>
              <a:gd name="connsiteX3466" fmla="*/ 852417 w 2701200"/>
              <a:gd name="connsiteY3466" fmla="*/ 1989447 h 2701200"/>
              <a:gd name="connsiteX3467" fmla="*/ 812227 w 2701200"/>
              <a:gd name="connsiteY3467" fmla="*/ 1989447 h 2701200"/>
              <a:gd name="connsiteX3468" fmla="*/ 812227 w 2701200"/>
              <a:gd name="connsiteY3468" fmla="*/ 2103678 h 2701200"/>
              <a:gd name="connsiteX3469" fmla="*/ 852417 w 2701200"/>
              <a:gd name="connsiteY3469" fmla="*/ 2103678 h 2701200"/>
              <a:gd name="connsiteX3470" fmla="*/ 852417 w 2701200"/>
              <a:gd name="connsiteY3470" fmla="*/ 2063488 h 2701200"/>
              <a:gd name="connsiteX3471" fmla="*/ 812227 w 2701200"/>
              <a:gd name="connsiteY3471" fmla="*/ 2063488 h 2701200"/>
              <a:gd name="connsiteX3472" fmla="*/ 812227 w 2701200"/>
              <a:gd name="connsiteY3472" fmla="*/ 2177718 h 2701200"/>
              <a:gd name="connsiteX3473" fmla="*/ 852417 w 2701200"/>
              <a:gd name="connsiteY3473" fmla="*/ 2177718 h 2701200"/>
              <a:gd name="connsiteX3474" fmla="*/ 852417 w 2701200"/>
              <a:gd name="connsiteY3474" fmla="*/ 2137528 h 2701200"/>
              <a:gd name="connsiteX3475" fmla="*/ 812227 w 2701200"/>
              <a:gd name="connsiteY3475" fmla="*/ 2137528 h 2701200"/>
              <a:gd name="connsiteX3476" fmla="*/ 812227 w 2701200"/>
              <a:gd name="connsiteY3476" fmla="*/ 2251758 h 2701200"/>
              <a:gd name="connsiteX3477" fmla="*/ 852417 w 2701200"/>
              <a:gd name="connsiteY3477" fmla="*/ 2251758 h 2701200"/>
              <a:gd name="connsiteX3478" fmla="*/ 852417 w 2701200"/>
              <a:gd name="connsiteY3478" fmla="*/ 2211568 h 2701200"/>
              <a:gd name="connsiteX3479" fmla="*/ 812227 w 2701200"/>
              <a:gd name="connsiteY3479" fmla="*/ 2211568 h 2701200"/>
              <a:gd name="connsiteX3480" fmla="*/ 812227 w 2701200"/>
              <a:gd name="connsiteY3480" fmla="*/ 2325798 h 2701200"/>
              <a:gd name="connsiteX3481" fmla="*/ 852417 w 2701200"/>
              <a:gd name="connsiteY3481" fmla="*/ 2325798 h 2701200"/>
              <a:gd name="connsiteX3482" fmla="*/ 852417 w 2701200"/>
              <a:gd name="connsiteY3482" fmla="*/ 2285608 h 2701200"/>
              <a:gd name="connsiteX3483" fmla="*/ 812227 w 2701200"/>
              <a:gd name="connsiteY3483" fmla="*/ 2285608 h 2701200"/>
              <a:gd name="connsiteX3484" fmla="*/ 812227 w 2701200"/>
              <a:gd name="connsiteY3484" fmla="*/ 2399838 h 2701200"/>
              <a:gd name="connsiteX3485" fmla="*/ 852417 w 2701200"/>
              <a:gd name="connsiteY3485" fmla="*/ 2399838 h 2701200"/>
              <a:gd name="connsiteX3486" fmla="*/ 852417 w 2701200"/>
              <a:gd name="connsiteY3486" fmla="*/ 2359648 h 2701200"/>
              <a:gd name="connsiteX3487" fmla="*/ 812227 w 2701200"/>
              <a:gd name="connsiteY3487" fmla="*/ 2359648 h 2701200"/>
              <a:gd name="connsiteX3488" fmla="*/ 812227 w 2701200"/>
              <a:gd name="connsiteY3488" fmla="*/ 2473879 h 2701200"/>
              <a:gd name="connsiteX3489" fmla="*/ 852417 w 2701200"/>
              <a:gd name="connsiteY3489" fmla="*/ 2473879 h 2701200"/>
              <a:gd name="connsiteX3490" fmla="*/ 852417 w 2701200"/>
              <a:gd name="connsiteY3490" fmla="*/ 2433689 h 2701200"/>
              <a:gd name="connsiteX3491" fmla="*/ 812227 w 2701200"/>
              <a:gd name="connsiteY3491" fmla="*/ 2433689 h 2701200"/>
              <a:gd name="connsiteX3492" fmla="*/ 812227 w 2701200"/>
              <a:gd name="connsiteY3492" fmla="*/ 2547919 h 2701200"/>
              <a:gd name="connsiteX3493" fmla="*/ 852417 w 2701200"/>
              <a:gd name="connsiteY3493" fmla="*/ 2547919 h 2701200"/>
              <a:gd name="connsiteX3494" fmla="*/ 852417 w 2701200"/>
              <a:gd name="connsiteY3494" fmla="*/ 2507729 h 2701200"/>
              <a:gd name="connsiteX3495" fmla="*/ 812227 w 2701200"/>
              <a:gd name="connsiteY3495" fmla="*/ 2507729 h 2701200"/>
              <a:gd name="connsiteX3496" fmla="*/ 812227 w 2701200"/>
              <a:gd name="connsiteY3496" fmla="*/ 2621965 h 2701200"/>
              <a:gd name="connsiteX3497" fmla="*/ 852417 w 2701200"/>
              <a:gd name="connsiteY3497" fmla="*/ 2621965 h 2701200"/>
              <a:gd name="connsiteX3498" fmla="*/ 852417 w 2701200"/>
              <a:gd name="connsiteY3498" fmla="*/ 2581769 h 2701200"/>
              <a:gd name="connsiteX3499" fmla="*/ 812227 w 2701200"/>
              <a:gd name="connsiteY3499" fmla="*/ 2581769 h 2701200"/>
              <a:gd name="connsiteX3500" fmla="*/ 738187 w 2701200"/>
              <a:gd name="connsiteY3500" fmla="*/ 104593 h 2701200"/>
              <a:gd name="connsiteX3501" fmla="*/ 778377 w 2701200"/>
              <a:gd name="connsiteY3501" fmla="*/ 104593 h 2701200"/>
              <a:gd name="connsiteX3502" fmla="*/ 778377 w 2701200"/>
              <a:gd name="connsiteY3502" fmla="*/ 64403 h 2701200"/>
              <a:gd name="connsiteX3503" fmla="*/ 738187 w 2701200"/>
              <a:gd name="connsiteY3503" fmla="*/ 64403 h 2701200"/>
              <a:gd name="connsiteX3504" fmla="*/ 738187 w 2701200"/>
              <a:gd name="connsiteY3504" fmla="*/ 178634 h 2701200"/>
              <a:gd name="connsiteX3505" fmla="*/ 778377 w 2701200"/>
              <a:gd name="connsiteY3505" fmla="*/ 178634 h 2701200"/>
              <a:gd name="connsiteX3506" fmla="*/ 778377 w 2701200"/>
              <a:gd name="connsiteY3506" fmla="*/ 138443 h 2701200"/>
              <a:gd name="connsiteX3507" fmla="*/ 738187 w 2701200"/>
              <a:gd name="connsiteY3507" fmla="*/ 138443 h 2701200"/>
              <a:gd name="connsiteX3508" fmla="*/ 738187 w 2701200"/>
              <a:gd name="connsiteY3508" fmla="*/ 252674 h 2701200"/>
              <a:gd name="connsiteX3509" fmla="*/ 778377 w 2701200"/>
              <a:gd name="connsiteY3509" fmla="*/ 252674 h 2701200"/>
              <a:gd name="connsiteX3510" fmla="*/ 778377 w 2701200"/>
              <a:gd name="connsiteY3510" fmla="*/ 212483 h 2701200"/>
              <a:gd name="connsiteX3511" fmla="*/ 738187 w 2701200"/>
              <a:gd name="connsiteY3511" fmla="*/ 212483 h 2701200"/>
              <a:gd name="connsiteX3512" fmla="*/ 738187 w 2701200"/>
              <a:gd name="connsiteY3512" fmla="*/ 326714 h 2701200"/>
              <a:gd name="connsiteX3513" fmla="*/ 778377 w 2701200"/>
              <a:gd name="connsiteY3513" fmla="*/ 326714 h 2701200"/>
              <a:gd name="connsiteX3514" fmla="*/ 778377 w 2701200"/>
              <a:gd name="connsiteY3514" fmla="*/ 286523 h 2701200"/>
              <a:gd name="connsiteX3515" fmla="*/ 738187 w 2701200"/>
              <a:gd name="connsiteY3515" fmla="*/ 286523 h 2701200"/>
              <a:gd name="connsiteX3516" fmla="*/ 738187 w 2701200"/>
              <a:gd name="connsiteY3516" fmla="*/ 400753 h 2701200"/>
              <a:gd name="connsiteX3517" fmla="*/ 778377 w 2701200"/>
              <a:gd name="connsiteY3517" fmla="*/ 400753 h 2701200"/>
              <a:gd name="connsiteX3518" fmla="*/ 778377 w 2701200"/>
              <a:gd name="connsiteY3518" fmla="*/ 360564 h 2701200"/>
              <a:gd name="connsiteX3519" fmla="*/ 738187 w 2701200"/>
              <a:gd name="connsiteY3519" fmla="*/ 360564 h 2701200"/>
              <a:gd name="connsiteX3520" fmla="*/ 738187 w 2701200"/>
              <a:gd name="connsiteY3520" fmla="*/ 474794 h 2701200"/>
              <a:gd name="connsiteX3521" fmla="*/ 778377 w 2701200"/>
              <a:gd name="connsiteY3521" fmla="*/ 474794 h 2701200"/>
              <a:gd name="connsiteX3522" fmla="*/ 778377 w 2701200"/>
              <a:gd name="connsiteY3522" fmla="*/ 434604 h 2701200"/>
              <a:gd name="connsiteX3523" fmla="*/ 738187 w 2701200"/>
              <a:gd name="connsiteY3523" fmla="*/ 434604 h 2701200"/>
              <a:gd name="connsiteX3524" fmla="*/ 738187 w 2701200"/>
              <a:gd name="connsiteY3524" fmla="*/ 548834 h 2701200"/>
              <a:gd name="connsiteX3525" fmla="*/ 778377 w 2701200"/>
              <a:gd name="connsiteY3525" fmla="*/ 548834 h 2701200"/>
              <a:gd name="connsiteX3526" fmla="*/ 778377 w 2701200"/>
              <a:gd name="connsiteY3526" fmla="*/ 508644 h 2701200"/>
              <a:gd name="connsiteX3527" fmla="*/ 738187 w 2701200"/>
              <a:gd name="connsiteY3527" fmla="*/ 508644 h 2701200"/>
              <a:gd name="connsiteX3528" fmla="*/ 738187 w 2701200"/>
              <a:gd name="connsiteY3528" fmla="*/ 622875 h 2701200"/>
              <a:gd name="connsiteX3529" fmla="*/ 778377 w 2701200"/>
              <a:gd name="connsiteY3529" fmla="*/ 622875 h 2701200"/>
              <a:gd name="connsiteX3530" fmla="*/ 778377 w 2701200"/>
              <a:gd name="connsiteY3530" fmla="*/ 582684 h 2701200"/>
              <a:gd name="connsiteX3531" fmla="*/ 738187 w 2701200"/>
              <a:gd name="connsiteY3531" fmla="*/ 582684 h 2701200"/>
              <a:gd name="connsiteX3532" fmla="*/ 738187 w 2701200"/>
              <a:gd name="connsiteY3532" fmla="*/ 696915 h 2701200"/>
              <a:gd name="connsiteX3533" fmla="*/ 778377 w 2701200"/>
              <a:gd name="connsiteY3533" fmla="*/ 696915 h 2701200"/>
              <a:gd name="connsiteX3534" fmla="*/ 778377 w 2701200"/>
              <a:gd name="connsiteY3534" fmla="*/ 656725 h 2701200"/>
              <a:gd name="connsiteX3535" fmla="*/ 738187 w 2701200"/>
              <a:gd name="connsiteY3535" fmla="*/ 656725 h 2701200"/>
              <a:gd name="connsiteX3536" fmla="*/ 738187 w 2701200"/>
              <a:gd name="connsiteY3536" fmla="*/ 770955 h 2701200"/>
              <a:gd name="connsiteX3537" fmla="*/ 778377 w 2701200"/>
              <a:gd name="connsiteY3537" fmla="*/ 770955 h 2701200"/>
              <a:gd name="connsiteX3538" fmla="*/ 778377 w 2701200"/>
              <a:gd name="connsiteY3538" fmla="*/ 730765 h 2701200"/>
              <a:gd name="connsiteX3539" fmla="*/ 738187 w 2701200"/>
              <a:gd name="connsiteY3539" fmla="*/ 730765 h 2701200"/>
              <a:gd name="connsiteX3540" fmla="*/ 738187 w 2701200"/>
              <a:gd name="connsiteY3540" fmla="*/ 844995 h 2701200"/>
              <a:gd name="connsiteX3541" fmla="*/ 778377 w 2701200"/>
              <a:gd name="connsiteY3541" fmla="*/ 844995 h 2701200"/>
              <a:gd name="connsiteX3542" fmla="*/ 778377 w 2701200"/>
              <a:gd name="connsiteY3542" fmla="*/ 804805 h 2701200"/>
              <a:gd name="connsiteX3543" fmla="*/ 738187 w 2701200"/>
              <a:gd name="connsiteY3543" fmla="*/ 804805 h 2701200"/>
              <a:gd name="connsiteX3544" fmla="*/ 738187 w 2701200"/>
              <a:gd name="connsiteY3544" fmla="*/ 919034 h 2701200"/>
              <a:gd name="connsiteX3545" fmla="*/ 778377 w 2701200"/>
              <a:gd name="connsiteY3545" fmla="*/ 919034 h 2701200"/>
              <a:gd name="connsiteX3546" fmla="*/ 778377 w 2701200"/>
              <a:gd name="connsiteY3546" fmla="*/ 878844 h 2701200"/>
              <a:gd name="connsiteX3547" fmla="*/ 738187 w 2701200"/>
              <a:gd name="connsiteY3547" fmla="*/ 878844 h 2701200"/>
              <a:gd name="connsiteX3548" fmla="*/ 738187 w 2701200"/>
              <a:gd name="connsiteY3548" fmla="*/ 993075 h 2701200"/>
              <a:gd name="connsiteX3549" fmla="*/ 778377 w 2701200"/>
              <a:gd name="connsiteY3549" fmla="*/ 993075 h 2701200"/>
              <a:gd name="connsiteX3550" fmla="*/ 778377 w 2701200"/>
              <a:gd name="connsiteY3550" fmla="*/ 952885 h 2701200"/>
              <a:gd name="connsiteX3551" fmla="*/ 738187 w 2701200"/>
              <a:gd name="connsiteY3551" fmla="*/ 952885 h 2701200"/>
              <a:gd name="connsiteX3552" fmla="*/ 738187 w 2701200"/>
              <a:gd name="connsiteY3552" fmla="*/ 1067115 h 2701200"/>
              <a:gd name="connsiteX3553" fmla="*/ 778377 w 2701200"/>
              <a:gd name="connsiteY3553" fmla="*/ 1067115 h 2701200"/>
              <a:gd name="connsiteX3554" fmla="*/ 778377 w 2701200"/>
              <a:gd name="connsiteY3554" fmla="*/ 1026925 h 2701200"/>
              <a:gd name="connsiteX3555" fmla="*/ 738187 w 2701200"/>
              <a:gd name="connsiteY3555" fmla="*/ 1026925 h 2701200"/>
              <a:gd name="connsiteX3556" fmla="*/ 738187 w 2701200"/>
              <a:gd name="connsiteY3556" fmla="*/ 1141156 h 2701200"/>
              <a:gd name="connsiteX3557" fmla="*/ 778377 w 2701200"/>
              <a:gd name="connsiteY3557" fmla="*/ 1141156 h 2701200"/>
              <a:gd name="connsiteX3558" fmla="*/ 778377 w 2701200"/>
              <a:gd name="connsiteY3558" fmla="*/ 1100966 h 2701200"/>
              <a:gd name="connsiteX3559" fmla="*/ 738187 w 2701200"/>
              <a:gd name="connsiteY3559" fmla="*/ 1100966 h 2701200"/>
              <a:gd name="connsiteX3560" fmla="*/ 738187 w 2701200"/>
              <a:gd name="connsiteY3560" fmla="*/ 1215196 h 2701200"/>
              <a:gd name="connsiteX3561" fmla="*/ 778377 w 2701200"/>
              <a:gd name="connsiteY3561" fmla="*/ 1215196 h 2701200"/>
              <a:gd name="connsiteX3562" fmla="*/ 778377 w 2701200"/>
              <a:gd name="connsiteY3562" fmla="*/ 1175006 h 2701200"/>
              <a:gd name="connsiteX3563" fmla="*/ 738187 w 2701200"/>
              <a:gd name="connsiteY3563" fmla="*/ 1175006 h 2701200"/>
              <a:gd name="connsiteX3564" fmla="*/ 738187 w 2701200"/>
              <a:gd name="connsiteY3564" fmla="*/ 1289236 h 2701200"/>
              <a:gd name="connsiteX3565" fmla="*/ 778377 w 2701200"/>
              <a:gd name="connsiteY3565" fmla="*/ 1289236 h 2701200"/>
              <a:gd name="connsiteX3566" fmla="*/ 778377 w 2701200"/>
              <a:gd name="connsiteY3566" fmla="*/ 1249047 h 2701200"/>
              <a:gd name="connsiteX3567" fmla="*/ 738187 w 2701200"/>
              <a:gd name="connsiteY3567" fmla="*/ 1249047 h 2701200"/>
              <a:gd name="connsiteX3568" fmla="*/ 738187 w 2701200"/>
              <a:gd name="connsiteY3568" fmla="*/ 1363275 h 2701200"/>
              <a:gd name="connsiteX3569" fmla="*/ 778377 w 2701200"/>
              <a:gd name="connsiteY3569" fmla="*/ 1363275 h 2701200"/>
              <a:gd name="connsiteX3570" fmla="*/ 778377 w 2701200"/>
              <a:gd name="connsiteY3570" fmla="*/ 1323086 h 2701200"/>
              <a:gd name="connsiteX3571" fmla="*/ 738187 w 2701200"/>
              <a:gd name="connsiteY3571" fmla="*/ 1323086 h 2701200"/>
              <a:gd name="connsiteX3572" fmla="*/ 738187 w 2701200"/>
              <a:gd name="connsiteY3572" fmla="*/ 1437316 h 2701200"/>
              <a:gd name="connsiteX3573" fmla="*/ 778377 w 2701200"/>
              <a:gd name="connsiteY3573" fmla="*/ 1437316 h 2701200"/>
              <a:gd name="connsiteX3574" fmla="*/ 778377 w 2701200"/>
              <a:gd name="connsiteY3574" fmla="*/ 1397126 h 2701200"/>
              <a:gd name="connsiteX3575" fmla="*/ 738187 w 2701200"/>
              <a:gd name="connsiteY3575" fmla="*/ 1397126 h 2701200"/>
              <a:gd name="connsiteX3576" fmla="*/ 738187 w 2701200"/>
              <a:gd name="connsiteY3576" fmla="*/ 1511356 h 2701200"/>
              <a:gd name="connsiteX3577" fmla="*/ 778377 w 2701200"/>
              <a:gd name="connsiteY3577" fmla="*/ 1511356 h 2701200"/>
              <a:gd name="connsiteX3578" fmla="*/ 778377 w 2701200"/>
              <a:gd name="connsiteY3578" fmla="*/ 1471166 h 2701200"/>
              <a:gd name="connsiteX3579" fmla="*/ 738187 w 2701200"/>
              <a:gd name="connsiteY3579" fmla="*/ 1471166 h 2701200"/>
              <a:gd name="connsiteX3580" fmla="*/ 738187 w 2701200"/>
              <a:gd name="connsiteY3580" fmla="*/ 1585396 h 2701200"/>
              <a:gd name="connsiteX3581" fmla="*/ 778377 w 2701200"/>
              <a:gd name="connsiteY3581" fmla="*/ 1585396 h 2701200"/>
              <a:gd name="connsiteX3582" fmla="*/ 778377 w 2701200"/>
              <a:gd name="connsiteY3582" fmla="*/ 1545206 h 2701200"/>
              <a:gd name="connsiteX3583" fmla="*/ 738187 w 2701200"/>
              <a:gd name="connsiteY3583" fmla="*/ 1545206 h 2701200"/>
              <a:gd name="connsiteX3584" fmla="*/ 738187 w 2701200"/>
              <a:gd name="connsiteY3584" fmla="*/ 1659436 h 2701200"/>
              <a:gd name="connsiteX3585" fmla="*/ 778377 w 2701200"/>
              <a:gd name="connsiteY3585" fmla="*/ 1659436 h 2701200"/>
              <a:gd name="connsiteX3586" fmla="*/ 778377 w 2701200"/>
              <a:gd name="connsiteY3586" fmla="*/ 1619246 h 2701200"/>
              <a:gd name="connsiteX3587" fmla="*/ 738187 w 2701200"/>
              <a:gd name="connsiteY3587" fmla="*/ 1619246 h 2701200"/>
              <a:gd name="connsiteX3588" fmla="*/ 738187 w 2701200"/>
              <a:gd name="connsiteY3588" fmla="*/ 1733477 h 2701200"/>
              <a:gd name="connsiteX3589" fmla="*/ 778377 w 2701200"/>
              <a:gd name="connsiteY3589" fmla="*/ 1733477 h 2701200"/>
              <a:gd name="connsiteX3590" fmla="*/ 778377 w 2701200"/>
              <a:gd name="connsiteY3590" fmla="*/ 1693286 h 2701200"/>
              <a:gd name="connsiteX3591" fmla="*/ 738187 w 2701200"/>
              <a:gd name="connsiteY3591" fmla="*/ 1693286 h 2701200"/>
              <a:gd name="connsiteX3592" fmla="*/ 738187 w 2701200"/>
              <a:gd name="connsiteY3592" fmla="*/ 1807517 h 2701200"/>
              <a:gd name="connsiteX3593" fmla="*/ 778377 w 2701200"/>
              <a:gd name="connsiteY3593" fmla="*/ 1807517 h 2701200"/>
              <a:gd name="connsiteX3594" fmla="*/ 778377 w 2701200"/>
              <a:gd name="connsiteY3594" fmla="*/ 1767327 h 2701200"/>
              <a:gd name="connsiteX3595" fmla="*/ 738187 w 2701200"/>
              <a:gd name="connsiteY3595" fmla="*/ 1767327 h 2701200"/>
              <a:gd name="connsiteX3596" fmla="*/ 738187 w 2701200"/>
              <a:gd name="connsiteY3596" fmla="*/ 1881557 h 2701200"/>
              <a:gd name="connsiteX3597" fmla="*/ 778377 w 2701200"/>
              <a:gd name="connsiteY3597" fmla="*/ 1881557 h 2701200"/>
              <a:gd name="connsiteX3598" fmla="*/ 778377 w 2701200"/>
              <a:gd name="connsiteY3598" fmla="*/ 1841367 h 2701200"/>
              <a:gd name="connsiteX3599" fmla="*/ 738187 w 2701200"/>
              <a:gd name="connsiteY3599" fmla="*/ 1841367 h 2701200"/>
              <a:gd name="connsiteX3600" fmla="*/ 738187 w 2701200"/>
              <a:gd name="connsiteY3600" fmla="*/ 1955597 h 2701200"/>
              <a:gd name="connsiteX3601" fmla="*/ 778377 w 2701200"/>
              <a:gd name="connsiteY3601" fmla="*/ 1955597 h 2701200"/>
              <a:gd name="connsiteX3602" fmla="*/ 778377 w 2701200"/>
              <a:gd name="connsiteY3602" fmla="*/ 1915407 h 2701200"/>
              <a:gd name="connsiteX3603" fmla="*/ 738187 w 2701200"/>
              <a:gd name="connsiteY3603" fmla="*/ 1915407 h 2701200"/>
              <a:gd name="connsiteX3604" fmla="*/ 738187 w 2701200"/>
              <a:gd name="connsiteY3604" fmla="*/ 2029637 h 2701200"/>
              <a:gd name="connsiteX3605" fmla="*/ 778377 w 2701200"/>
              <a:gd name="connsiteY3605" fmla="*/ 2029637 h 2701200"/>
              <a:gd name="connsiteX3606" fmla="*/ 778377 w 2701200"/>
              <a:gd name="connsiteY3606" fmla="*/ 1989447 h 2701200"/>
              <a:gd name="connsiteX3607" fmla="*/ 738187 w 2701200"/>
              <a:gd name="connsiteY3607" fmla="*/ 1989447 h 2701200"/>
              <a:gd name="connsiteX3608" fmla="*/ 738187 w 2701200"/>
              <a:gd name="connsiteY3608" fmla="*/ 2103678 h 2701200"/>
              <a:gd name="connsiteX3609" fmla="*/ 778377 w 2701200"/>
              <a:gd name="connsiteY3609" fmla="*/ 2103678 h 2701200"/>
              <a:gd name="connsiteX3610" fmla="*/ 778377 w 2701200"/>
              <a:gd name="connsiteY3610" fmla="*/ 2063488 h 2701200"/>
              <a:gd name="connsiteX3611" fmla="*/ 738187 w 2701200"/>
              <a:gd name="connsiteY3611" fmla="*/ 2063488 h 2701200"/>
              <a:gd name="connsiteX3612" fmla="*/ 738187 w 2701200"/>
              <a:gd name="connsiteY3612" fmla="*/ 2177718 h 2701200"/>
              <a:gd name="connsiteX3613" fmla="*/ 778377 w 2701200"/>
              <a:gd name="connsiteY3613" fmla="*/ 2177718 h 2701200"/>
              <a:gd name="connsiteX3614" fmla="*/ 778377 w 2701200"/>
              <a:gd name="connsiteY3614" fmla="*/ 2137528 h 2701200"/>
              <a:gd name="connsiteX3615" fmla="*/ 738187 w 2701200"/>
              <a:gd name="connsiteY3615" fmla="*/ 2137528 h 2701200"/>
              <a:gd name="connsiteX3616" fmla="*/ 738187 w 2701200"/>
              <a:gd name="connsiteY3616" fmla="*/ 2251758 h 2701200"/>
              <a:gd name="connsiteX3617" fmla="*/ 778377 w 2701200"/>
              <a:gd name="connsiteY3617" fmla="*/ 2251758 h 2701200"/>
              <a:gd name="connsiteX3618" fmla="*/ 778377 w 2701200"/>
              <a:gd name="connsiteY3618" fmla="*/ 2211568 h 2701200"/>
              <a:gd name="connsiteX3619" fmla="*/ 738187 w 2701200"/>
              <a:gd name="connsiteY3619" fmla="*/ 2211568 h 2701200"/>
              <a:gd name="connsiteX3620" fmla="*/ 738187 w 2701200"/>
              <a:gd name="connsiteY3620" fmla="*/ 2325798 h 2701200"/>
              <a:gd name="connsiteX3621" fmla="*/ 778377 w 2701200"/>
              <a:gd name="connsiteY3621" fmla="*/ 2325798 h 2701200"/>
              <a:gd name="connsiteX3622" fmla="*/ 778377 w 2701200"/>
              <a:gd name="connsiteY3622" fmla="*/ 2285608 h 2701200"/>
              <a:gd name="connsiteX3623" fmla="*/ 738187 w 2701200"/>
              <a:gd name="connsiteY3623" fmla="*/ 2285608 h 2701200"/>
              <a:gd name="connsiteX3624" fmla="*/ 738187 w 2701200"/>
              <a:gd name="connsiteY3624" fmla="*/ 2399838 h 2701200"/>
              <a:gd name="connsiteX3625" fmla="*/ 778377 w 2701200"/>
              <a:gd name="connsiteY3625" fmla="*/ 2399838 h 2701200"/>
              <a:gd name="connsiteX3626" fmla="*/ 778377 w 2701200"/>
              <a:gd name="connsiteY3626" fmla="*/ 2359648 h 2701200"/>
              <a:gd name="connsiteX3627" fmla="*/ 738187 w 2701200"/>
              <a:gd name="connsiteY3627" fmla="*/ 2359648 h 2701200"/>
              <a:gd name="connsiteX3628" fmla="*/ 738187 w 2701200"/>
              <a:gd name="connsiteY3628" fmla="*/ 2473879 h 2701200"/>
              <a:gd name="connsiteX3629" fmla="*/ 778377 w 2701200"/>
              <a:gd name="connsiteY3629" fmla="*/ 2473879 h 2701200"/>
              <a:gd name="connsiteX3630" fmla="*/ 778377 w 2701200"/>
              <a:gd name="connsiteY3630" fmla="*/ 2433689 h 2701200"/>
              <a:gd name="connsiteX3631" fmla="*/ 738187 w 2701200"/>
              <a:gd name="connsiteY3631" fmla="*/ 2433689 h 2701200"/>
              <a:gd name="connsiteX3632" fmla="*/ 738187 w 2701200"/>
              <a:gd name="connsiteY3632" fmla="*/ 2547919 h 2701200"/>
              <a:gd name="connsiteX3633" fmla="*/ 778377 w 2701200"/>
              <a:gd name="connsiteY3633" fmla="*/ 2547919 h 2701200"/>
              <a:gd name="connsiteX3634" fmla="*/ 778377 w 2701200"/>
              <a:gd name="connsiteY3634" fmla="*/ 2507729 h 2701200"/>
              <a:gd name="connsiteX3635" fmla="*/ 738187 w 2701200"/>
              <a:gd name="connsiteY3635" fmla="*/ 2507729 h 2701200"/>
              <a:gd name="connsiteX3636" fmla="*/ 738187 w 2701200"/>
              <a:gd name="connsiteY3636" fmla="*/ 2621965 h 2701200"/>
              <a:gd name="connsiteX3637" fmla="*/ 778377 w 2701200"/>
              <a:gd name="connsiteY3637" fmla="*/ 2621965 h 2701200"/>
              <a:gd name="connsiteX3638" fmla="*/ 778377 w 2701200"/>
              <a:gd name="connsiteY3638" fmla="*/ 2581769 h 2701200"/>
              <a:gd name="connsiteX3639" fmla="*/ 738187 w 2701200"/>
              <a:gd name="connsiteY3639" fmla="*/ 2581769 h 2701200"/>
              <a:gd name="connsiteX3640" fmla="*/ 664147 w 2701200"/>
              <a:gd name="connsiteY3640" fmla="*/ 104593 h 2701200"/>
              <a:gd name="connsiteX3641" fmla="*/ 704337 w 2701200"/>
              <a:gd name="connsiteY3641" fmla="*/ 104593 h 2701200"/>
              <a:gd name="connsiteX3642" fmla="*/ 704337 w 2701200"/>
              <a:gd name="connsiteY3642" fmla="*/ 64403 h 2701200"/>
              <a:gd name="connsiteX3643" fmla="*/ 664147 w 2701200"/>
              <a:gd name="connsiteY3643" fmla="*/ 64403 h 2701200"/>
              <a:gd name="connsiteX3644" fmla="*/ 664147 w 2701200"/>
              <a:gd name="connsiteY3644" fmla="*/ 178634 h 2701200"/>
              <a:gd name="connsiteX3645" fmla="*/ 704337 w 2701200"/>
              <a:gd name="connsiteY3645" fmla="*/ 178634 h 2701200"/>
              <a:gd name="connsiteX3646" fmla="*/ 704337 w 2701200"/>
              <a:gd name="connsiteY3646" fmla="*/ 138443 h 2701200"/>
              <a:gd name="connsiteX3647" fmla="*/ 664147 w 2701200"/>
              <a:gd name="connsiteY3647" fmla="*/ 138443 h 2701200"/>
              <a:gd name="connsiteX3648" fmla="*/ 664147 w 2701200"/>
              <a:gd name="connsiteY3648" fmla="*/ 252674 h 2701200"/>
              <a:gd name="connsiteX3649" fmla="*/ 704337 w 2701200"/>
              <a:gd name="connsiteY3649" fmla="*/ 252674 h 2701200"/>
              <a:gd name="connsiteX3650" fmla="*/ 704337 w 2701200"/>
              <a:gd name="connsiteY3650" fmla="*/ 212483 h 2701200"/>
              <a:gd name="connsiteX3651" fmla="*/ 664147 w 2701200"/>
              <a:gd name="connsiteY3651" fmla="*/ 212483 h 2701200"/>
              <a:gd name="connsiteX3652" fmla="*/ 664147 w 2701200"/>
              <a:gd name="connsiteY3652" fmla="*/ 326714 h 2701200"/>
              <a:gd name="connsiteX3653" fmla="*/ 704337 w 2701200"/>
              <a:gd name="connsiteY3653" fmla="*/ 326714 h 2701200"/>
              <a:gd name="connsiteX3654" fmla="*/ 704337 w 2701200"/>
              <a:gd name="connsiteY3654" fmla="*/ 286523 h 2701200"/>
              <a:gd name="connsiteX3655" fmla="*/ 664147 w 2701200"/>
              <a:gd name="connsiteY3655" fmla="*/ 286523 h 2701200"/>
              <a:gd name="connsiteX3656" fmla="*/ 664147 w 2701200"/>
              <a:gd name="connsiteY3656" fmla="*/ 400753 h 2701200"/>
              <a:gd name="connsiteX3657" fmla="*/ 704337 w 2701200"/>
              <a:gd name="connsiteY3657" fmla="*/ 400753 h 2701200"/>
              <a:gd name="connsiteX3658" fmla="*/ 704337 w 2701200"/>
              <a:gd name="connsiteY3658" fmla="*/ 360564 h 2701200"/>
              <a:gd name="connsiteX3659" fmla="*/ 664147 w 2701200"/>
              <a:gd name="connsiteY3659" fmla="*/ 360564 h 2701200"/>
              <a:gd name="connsiteX3660" fmla="*/ 664147 w 2701200"/>
              <a:gd name="connsiteY3660" fmla="*/ 474794 h 2701200"/>
              <a:gd name="connsiteX3661" fmla="*/ 704337 w 2701200"/>
              <a:gd name="connsiteY3661" fmla="*/ 474794 h 2701200"/>
              <a:gd name="connsiteX3662" fmla="*/ 704337 w 2701200"/>
              <a:gd name="connsiteY3662" fmla="*/ 434604 h 2701200"/>
              <a:gd name="connsiteX3663" fmla="*/ 664147 w 2701200"/>
              <a:gd name="connsiteY3663" fmla="*/ 434604 h 2701200"/>
              <a:gd name="connsiteX3664" fmla="*/ 664147 w 2701200"/>
              <a:gd name="connsiteY3664" fmla="*/ 548834 h 2701200"/>
              <a:gd name="connsiteX3665" fmla="*/ 704337 w 2701200"/>
              <a:gd name="connsiteY3665" fmla="*/ 548834 h 2701200"/>
              <a:gd name="connsiteX3666" fmla="*/ 704337 w 2701200"/>
              <a:gd name="connsiteY3666" fmla="*/ 508644 h 2701200"/>
              <a:gd name="connsiteX3667" fmla="*/ 664147 w 2701200"/>
              <a:gd name="connsiteY3667" fmla="*/ 508644 h 2701200"/>
              <a:gd name="connsiteX3668" fmla="*/ 664147 w 2701200"/>
              <a:gd name="connsiteY3668" fmla="*/ 622875 h 2701200"/>
              <a:gd name="connsiteX3669" fmla="*/ 704337 w 2701200"/>
              <a:gd name="connsiteY3669" fmla="*/ 622875 h 2701200"/>
              <a:gd name="connsiteX3670" fmla="*/ 704337 w 2701200"/>
              <a:gd name="connsiteY3670" fmla="*/ 582684 h 2701200"/>
              <a:gd name="connsiteX3671" fmla="*/ 664147 w 2701200"/>
              <a:gd name="connsiteY3671" fmla="*/ 582684 h 2701200"/>
              <a:gd name="connsiteX3672" fmla="*/ 664147 w 2701200"/>
              <a:gd name="connsiteY3672" fmla="*/ 696915 h 2701200"/>
              <a:gd name="connsiteX3673" fmla="*/ 704337 w 2701200"/>
              <a:gd name="connsiteY3673" fmla="*/ 696915 h 2701200"/>
              <a:gd name="connsiteX3674" fmla="*/ 704337 w 2701200"/>
              <a:gd name="connsiteY3674" fmla="*/ 656725 h 2701200"/>
              <a:gd name="connsiteX3675" fmla="*/ 664147 w 2701200"/>
              <a:gd name="connsiteY3675" fmla="*/ 656725 h 2701200"/>
              <a:gd name="connsiteX3676" fmla="*/ 664147 w 2701200"/>
              <a:gd name="connsiteY3676" fmla="*/ 770955 h 2701200"/>
              <a:gd name="connsiteX3677" fmla="*/ 704337 w 2701200"/>
              <a:gd name="connsiteY3677" fmla="*/ 770955 h 2701200"/>
              <a:gd name="connsiteX3678" fmla="*/ 704337 w 2701200"/>
              <a:gd name="connsiteY3678" fmla="*/ 730765 h 2701200"/>
              <a:gd name="connsiteX3679" fmla="*/ 664147 w 2701200"/>
              <a:gd name="connsiteY3679" fmla="*/ 730765 h 2701200"/>
              <a:gd name="connsiteX3680" fmla="*/ 664147 w 2701200"/>
              <a:gd name="connsiteY3680" fmla="*/ 844995 h 2701200"/>
              <a:gd name="connsiteX3681" fmla="*/ 704337 w 2701200"/>
              <a:gd name="connsiteY3681" fmla="*/ 844995 h 2701200"/>
              <a:gd name="connsiteX3682" fmla="*/ 704337 w 2701200"/>
              <a:gd name="connsiteY3682" fmla="*/ 804805 h 2701200"/>
              <a:gd name="connsiteX3683" fmla="*/ 664147 w 2701200"/>
              <a:gd name="connsiteY3683" fmla="*/ 804805 h 2701200"/>
              <a:gd name="connsiteX3684" fmla="*/ 664147 w 2701200"/>
              <a:gd name="connsiteY3684" fmla="*/ 919034 h 2701200"/>
              <a:gd name="connsiteX3685" fmla="*/ 704337 w 2701200"/>
              <a:gd name="connsiteY3685" fmla="*/ 919034 h 2701200"/>
              <a:gd name="connsiteX3686" fmla="*/ 704337 w 2701200"/>
              <a:gd name="connsiteY3686" fmla="*/ 878844 h 2701200"/>
              <a:gd name="connsiteX3687" fmla="*/ 664147 w 2701200"/>
              <a:gd name="connsiteY3687" fmla="*/ 878844 h 2701200"/>
              <a:gd name="connsiteX3688" fmla="*/ 664147 w 2701200"/>
              <a:gd name="connsiteY3688" fmla="*/ 993075 h 2701200"/>
              <a:gd name="connsiteX3689" fmla="*/ 704337 w 2701200"/>
              <a:gd name="connsiteY3689" fmla="*/ 993075 h 2701200"/>
              <a:gd name="connsiteX3690" fmla="*/ 704337 w 2701200"/>
              <a:gd name="connsiteY3690" fmla="*/ 952885 h 2701200"/>
              <a:gd name="connsiteX3691" fmla="*/ 664147 w 2701200"/>
              <a:gd name="connsiteY3691" fmla="*/ 952885 h 2701200"/>
              <a:gd name="connsiteX3692" fmla="*/ 664147 w 2701200"/>
              <a:gd name="connsiteY3692" fmla="*/ 1067115 h 2701200"/>
              <a:gd name="connsiteX3693" fmla="*/ 704337 w 2701200"/>
              <a:gd name="connsiteY3693" fmla="*/ 1067115 h 2701200"/>
              <a:gd name="connsiteX3694" fmla="*/ 704337 w 2701200"/>
              <a:gd name="connsiteY3694" fmla="*/ 1026925 h 2701200"/>
              <a:gd name="connsiteX3695" fmla="*/ 664147 w 2701200"/>
              <a:gd name="connsiteY3695" fmla="*/ 1026925 h 2701200"/>
              <a:gd name="connsiteX3696" fmla="*/ 664147 w 2701200"/>
              <a:gd name="connsiteY3696" fmla="*/ 1141156 h 2701200"/>
              <a:gd name="connsiteX3697" fmla="*/ 704337 w 2701200"/>
              <a:gd name="connsiteY3697" fmla="*/ 1141156 h 2701200"/>
              <a:gd name="connsiteX3698" fmla="*/ 704337 w 2701200"/>
              <a:gd name="connsiteY3698" fmla="*/ 1100966 h 2701200"/>
              <a:gd name="connsiteX3699" fmla="*/ 664147 w 2701200"/>
              <a:gd name="connsiteY3699" fmla="*/ 1100966 h 2701200"/>
              <a:gd name="connsiteX3700" fmla="*/ 664147 w 2701200"/>
              <a:gd name="connsiteY3700" fmla="*/ 1215196 h 2701200"/>
              <a:gd name="connsiteX3701" fmla="*/ 704337 w 2701200"/>
              <a:gd name="connsiteY3701" fmla="*/ 1215196 h 2701200"/>
              <a:gd name="connsiteX3702" fmla="*/ 704337 w 2701200"/>
              <a:gd name="connsiteY3702" fmla="*/ 1175006 h 2701200"/>
              <a:gd name="connsiteX3703" fmla="*/ 664147 w 2701200"/>
              <a:gd name="connsiteY3703" fmla="*/ 1175006 h 2701200"/>
              <a:gd name="connsiteX3704" fmla="*/ 664147 w 2701200"/>
              <a:gd name="connsiteY3704" fmla="*/ 1289236 h 2701200"/>
              <a:gd name="connsiteX3705" fmla="*/ 704337 w 2701200"/>
              <a:gd name="connsiteY3705" fmla="*/ 1289236 h 2701200"/>
              <a:gd name="connsiteX3706" fmla="*/ 704337 w 2701200"/>
              <a:gd name="connsiteY3706" fmla="*/ 1249047 h 2701200"/>
              <a:gd name="connsiteX3707" fmla="*/ 664147 w 2701200"/>
              <a:gd name="connsiteY3707" fmla="*/ 1249047 h 2701200"/>
              <a:gd name="connsiteX3708" fmla="*/ 664147 w 2701200"/>
              <a:gd name="connsiteY3708" fmla="*/ 1363275 h 2701200"/>
              <a:gd name="connsiteX3709" fmla="*/ 704337 w 2701200"/>
              <a:gd name="connsiteY3709" fmla="*/ 1363275 h 2701200"/>
              <a:gd name="connsiteX3710" fmla="*/ 704337 w 2701200"/>
              <a:gd name="connsiteY3710" fmla="*/ 1323086 h 2701200"/>
              <a:gd name="connsiteX3711" fmla="*/ 664147 w 2701200"/>
              <a:gd name="connsiteY3711" fmla="*/ 1323086 h 2701200"/>
              <a:gd name="connsiteX3712" fmla="*/ 664147 w 2701200"/>
              <a:gd name="connsiteY3712" fmla="*/ 1437316 h 2701200"/>
              <a:gd name="connsiteX3713" fmla="*/ 704337 w 2701200"/>
              <a:gd name="connsiteY3713" fmla="*/ 1437316 h 2701200"/>
              <a:gd name="connsiteX3714" fmla="*/ 704337 w 2701200"/>
              <a:gd name="connsiteY3714" fmla="*/ 1397126 h 2701200"/>
              <a:gd name="connsiteX3715" fmla="*/ 664147 w 2701200"/>
              <a:gd name="connsiteY3715" fmla="*/ 1397126 h 2701200"/>
              <a:gd name="connsiteX3716" fmla="*/ 664147 w 2701200"/>
              <a:gd name="connsiteY3716" fmla="*/ 1511356 h 2701200"/>
              <a:gd name="connsiteX3717" fmla="*/ 704337 w 2701200"/>
              <a:gd name="connsiteY3717" fmla="*/ 1511356 h 2701200"/>
              <a:gd name="connsiteX3718" fmla="*/ 704337 w 2701200"/>
              <a:gd name="connsiteY3718" fmla="*/ 1471166 h 2701200"/>
              <a:gd name="connsiteX3719" fmla="*/ 664147 w 2701200"/>
              <a:gd name="connsiteY3719" fmla="*/ 1471166 h 2701200"/>
              <a:gd name="connsiteX3720" fmla="*/ 664147 w 2701200"/>
              <a:gd name="connsiteY3720" fmla="*/ 1585396 h 2701200"/>
              <a:gd name="connsiteX3721" fmla="*/ 704337 w 2701200"/>
              <a:gd name="connsiteY3721" fmla="*/ 1585396 h 2701200"/>
              <a:gd name="connsiteX3722" fmla="*/ 704337 w 2701200"/>
              <a:gd name="connsiteY3722" fmla="*/ 1545206 h 2701200"/>
              <a:gd name="connsiteX3723" fmla="*/ 664147 w 2701200"/>
              <a:gd name="connsiteY3723" fmla="*/ 1545206 h 2701200"/>
              <a:gd name="connsiteX3724" fmla="*/ 664147 w 2701200"/>
              <a:gd name="connsiteY3724" fmla="*/ 1659436 h 2701200"/>
              <a:gd name="connsiteX3725" fmla="*/ 704337 w 2701200"/>
              <a:gd name="connsiteY3725" fmla="*/ 1659436 h 2701200"/>
              <a:gd name="connsiteX3726" fmla="*/ 704337 w 2701200"/>
              <a:gd name="connsiteY3726" fmla="*/ 1619246 h 2701200"/>
              <a:gd name="connsiteX3727" fmla="*/ 664147 w 2701200"/>
              <a:gd name="connsiteY3727" fmla="*/ 1619246 h 2701200"/>
              <a:gd name="connsiteX3728" fmla="*/ 664147 w 2701200"/>
              <a:gd name="connsiteY3728" fmla="*/ 1733477 h 2701200"/>
              <a:gd name="connsiteX3729" fmla="*/ 704337 w 2701200"/>
              <a:gd name="connsiteY3729" fmla="*/ 1733477 h 2701200"/>
              <a:gd name="connsiteX3730" fmla="*/ 704337 w 2701200"/>
              <a:gd name="connsiteY3730" fmla="*/ 1693286 h 2701200"/>
              <a:gd name="connsiteX3731" fmla="*/ 664147 w 2701200"/>
              <a:gd name="connsiteY3731" fmla="*/ 1693286 h 2701200"/>
              <a:gd name="connsiteX3732" fmla="*/ 664147 w 2701200"/>
              <a:gd name="connsiteY3732" fmla="*/ 1807517 h 2701200"/>
              <a:gd name="connsiteX3733" fmla="*/ 704337 w 2701200"/>
              <a:gd name="connsiteY3733" fmla="*/ 1807517 h 2701200"/>
              <a:gd name="connsiteX3734" fmla="*/ 704337 w 2701200"/>
              <a:gd name="connsiteY3734" fmla="*/ 1767327 h 2701200"/>
              <a:gd name="connsiteX3735" fmla="*/ 664147 w 2701200"/>
              <a:gd name="connsiteY3735" fmla="*/ 1767327 h 2701200"/>
              <a:gd name="connsiteX3736" fmla="*/ 664147 w 2701200"/>
              <a:gd name="connsiteY3736" fmla="*/ 1881557 h 2701200"/>
              <a:gd name="connsiteX3737" fmla="*/ 704337 w 2701200"/>
              <a:gd name="connsiteY3737" fmla="*/ 1881557 h 2701200"/>
              <a:gd name="connsiteX3738" fmla="*/ 704337 w 2701200"/>
              <a:gd name="connsiteY3738" fmla="*/ 1841367 h 2701200"/>
              <a:gd name="connsiteX3739" fmla="*/ 664147 w 2701200"/>
              <a:gd name="connsiteY3739" fmla="*/ 1841367 h 2701200"/>
              <a:gd name="connsiteX3740" fmla="*/ 664147 w 2701200"/>
              <a:gd name="connsiteY3740" fmla="*/ 1955597 h 2701200"/>
              <a:gd name="connsiteX3741" fmla="*/ 704337 w 2701200"/>
              <a:gd name="connsiteY3741" fmla="*/ 1955597 h 2701200"/>
              <a:gd name="connsiteX3742" fmla="*/ 704337 w 2701200"/>
              <a:gd name="connsiteY3742" fmla="*/ 1915407 h 2701200"/>
              <a:gd name="connsiteX3743" fmla="*/ 664147 w 2701200"/>
              <a:gd name="connsiteY3743" fmla="*/ 1915407 h 2701200"/>
              <a:gd name="connsiteX3744" fmla="*/ 664147 w 2701200"/>
              <a:gd name="connsiteY3744" fmla="*/ 2029637 h 2701200"/>
              <a:gd name="connsiteX3745" fmla="*/ 704337 w 2701200"/>
              <a:gd name="connsiteY3745" fmla="*/ 2029637 h 2701200"/>
              <a:gd name="connsiteX3746" fmla="*/ 704337 w 2701200"/>
              <a:gd name="connsiteY3746" fmla="*/ 1989447 h 2701200"/>
              <a:gd name="connsiteX3747" fmla="*/ 664147 w 2701200"/>
              <a:gd name="connsiteY3747" fmla="*/ 1989447 h 2701200"/>
              <a:gd name="connsiteX3748" fmla="*/ 664147 w 2701200"/>
              <a:gd name="connsiteY3748" fmla="*/ 2103678 h 2701200"/>
              <a:gd name="connsiteX3749" fmla="*/ 704337 w 2701200"/>
              <a:gd name="connsiteY3749" fmla="*/ 2103678 h 2701200"/>
              <a:gd name="connsiteX3750" fmla="*/ 704337 w 2701200"/>
              <a:gd name="connsiteY3750" fmla="*/ 2063488 h 2701200"/>
              <a:gd name="connsiteX3751" fmla="*/ 664147 w 2701200"/>
              <a:gd name="connsiteY3751" fmla="*/ 2063488 h 2701200"/>
              <a:gd name="connsiteX3752" fmla="*/ 664147 w 2701200"/>
              <a:gd name="connsiteY3752" fmla="*/ 2177718 h 2701200"/>
              <a:gd name="connsiteX3753" fmla="*/ 704337 w 2701200"/>
              <a:gd name="connsiteY3753" fmla="*/ 2177718 h 2701200"/>
              <a:gd name="connsiteX3754" fmla="*/ 704337 w 2701200"/>
              <a:gd name="connsiteY3754" fmla="*/ 2137528 h 2701200"/>
              <a:gd name="connsiteX3755" fmla="*/ 664147 w 2701200"/>
              <a:gd name="connsiteY3755" fmla="*/ 2137528 h 2701200"/>
              <a:gd name="connsiteX3756" fmla="*/ 664147 w 2701200"/>
              <a:gd name="connsiteY3756" fmla="*/ 2251758 h 2701200"/>
              <a:gd name="connsiteX3757" fmla="*/ 704337 w 2701200"/>
              <a:gd name="connsiteY3757" fmla="*/ 2251758 h 2701200"/>
              <a:gd name="connsiteX3758" fmla="*/ 704337 w 2701200"/>
              <a:gd name="connsiteY3758" fmla="*/ 2211568 h 2701200"/>
              <a:gd name="connsiteX3759" fmla="*/ 664147 w 2701200"/>
              <a:gd name="connsiteY3759" fmla="*/ 2211568 h 2701200"/>
              <a:gd name="connsiteX3760" fmla="*/ 664147 w 2701200"/>
              <a:gd name="connsiteY3760" fmla="*/ 2325798 h 2701200"/>
              <a:gd name="connsiteX3761" fmla="*/ 704337 w 2701200"/>
              <a:gd name="connsiteY3761" fmla="*/ 2325798 h 2701200"/>
              <a:gd name="connsiteX3762" fmla="*/ 704337 w 2701200"/>
              <a:gd name="connsiteY3762" fmla="*/ 2285608 h 2701200"/>
              <a:gd name="connsiteX3763" fmla="*/ 664147 w 2701200"/>
              <a:gd name="connsiteY3763" fmla="*/ 2285608 h 2701200"/>
              <a:gd name="connsiteX3764" fmla="*/ 664147 w 2701200"/>
              <a:gd name="connsiteY3764" fmla="*/ 2399838 h 2701200"/>
              <a:gd name="connsiteX3765" fmla="*/ 704337 w 2701200"/>
              <a:gd name="connsiteY3765" fmla="*/ 2399838 h 2701200"/>
              <a:gd name="connsiteX3766" fmla="*/ 704337 w 2701200"/>
              <a:gd name="connsiteY3766" fmla="*/ 2359648 h 2701200"/>
              <a:gd name="connsiteX3767" fmla="*/ 664147 w 2701200"/>
              <a:gd name="connsiteY3767" fmla="*/ 2359648 h 2701200"/>
              <a:gd name="connsiteX3768" fmla="*/ 664147 w 2701200"/>
              <a:gd name="connsiteY3768" fmla="*/ 2473879 h 2701200"/>
              <a:gd name="connsiteX3769" fmla="*/ 704337 w 2701200"/>
              <a:gd name="connsiteY3769" fmla="*/ 2473879 h 2701200"/>
              <a:gd name="connsiteX3770" fmla="*/ 704337 w 2701200"/>
              <a:gd name="connsiteY3770" fmla="*/ 2433689 h 2701200"/>
              <a:gd name="connsiteX3771" fmla="*/ 664147 w 2701200"/>
              <a:gd name="connsiteY3771" fmla="*/ 2433689 h 2701200"/>
              <a:gd name="connsiteX3772" fmla="*/ 664147 w 2701200"/>
              <a:gd name="connsiteY3772" fmla="*/ 2547919 h 2701200"/>
              <a:gd name="connsiteX3773" fmla="*/ 704337 w 2701200"/>
              <a:gd name="connsiteY3773" fmla="*/ 2547919 h 2701200"/>
              <a:gd name="connsiteX3774" fmla="*/ 704337 w 2701200"/>
              <a:gd name="connsiteY3774" fmla="*/ 2507729 h 2701200"/>
              <a:gd name="connsiteX3775" fmla="*/ 664147 w 2701200"/>
              <a:gd name="connsiteY3775" fmla="*/ 2507729 h 2701200"/>
              <a:gd name="connsiteX3776" fmla="*/ 664147 w 2701200"/>
              <a:gd name="connsiteY3776" fmla="*/ 2621965 h 2701200"/>
              <a:gd name="connsiteX3777" fmla="*/ 704337 w 2701200"/>
              <a:gd name="connsiteY3777" fmla="*/ 2621965 h 2701200"/>
              <a:gd name="connsiteX3778" fmla="*/ 704337 w 2701200"/>
              <a:gd name="connsiteY3778" fmla="*/ 2581769 h 2701200"/>
              <a:gd name="connsiteX3779" fmla="*/ 664147 w 2701200"/>
              <a:gd name="connsiteY3779" fmla="*/ 2581769 h 2701200"/>
              <a:gd name="connsiteX3780" fmla="*/ 590107 w 2701200"/>
              <a:gd name="connsiteY3780" fmla="*/ 104593 h 2701200"/>
              <a:gd name="connsiteX3781" fmla="*/ 630297 w 2701200"/>
              <a:gd name="connsiteY3781" fmla="*/ 104593 h 2701200"/>
              <a:gd name="connsiteX3782" fmla="*/ 630297 w 2701200"/>
              <a:gd name="connsiteY3782" fmla="*/ 64403 h 2701200"/>
              <a:gd name="connsiteX3783" fmla="*/ 590107 w 2701200"/>
              <a:gd name="connsiteY3783" fmla="*/ 64403 h 2701200"/>
              <a:gd name="connsiteX3784" fmla="*/ 590107 w 2701200"/>
              <a:gd name="connsiteY3784" fmla="*/ 178634 h 2701200"/>
              <a:gd name="connsiteX3785" fmla="*/ 630297 w 2701200"/>
              <a:gd name="connsiteY3785" fmla="*/ 178634 h 2701200"/>
              <a:gd name="connsiteX3786" fmla="*/ 630297 w 2701200"/>
              <a:gd name="connsiteY3786" fmla="*/ 138443 h 2701200"/>
              <a:gd name="connsiteX3787" fmla="*/ 590107 w 2701200"/>
              <a:gd name="connsiteY3787" fmla="*/ 138443 h 2701200"/>
              <a:gd name="connsiteX3788" fmla="*/ 590107 w 2701200"/>
              <a:gd name="connsiteY3788" fmla="*/ 252674 h 2701200"/>
              <a:gd name="connsiteX3789" fmla="*/ 630297 w 2701200"/>
              <a:gd name="connsiteY3789" fmla="*/ 252674 h 2701200"/>
              <a:gd name="connsiteX3790" fmla="*/ 630297 w 2701200"/>
              <a:gd name="connsiteY3790" fmla="*/ 212483 h 2701200"/>
              <a:gd name="connsiteX3791" fmla="*/ 590107 w 2701200"/>
              <a:gd name="connsiteY3791" fmla="*/ 212483 h 2701200"/>
              <a:gd name="connsiteX3792" fmla="*/ 590107 w 2701200"/>
              <a:gd name="connsiteY3792" fmla="*/ 326714 h 2701200"/>
              <a:gd name="connsiteX3793" fmla="*/ 630297 w 2701200"/>
              <a:gd name="connsiteY3793" fmla="*/ 326714 h 2701200"/>
              <a:gd name="connsiteX3794" fmla="*/ 630297 w 2701200"/>
              <a:gd name="connsiteY3794" fmla="*/ 286523 h 2701200"/>
              <a:gd name="connsiteX3795" fmla="*/ 590107 w 2701200"/>
              <a:gd name="connsiteY3795" fmla="*/ 286523 h 2701200"/>
              <a:gd name="connsiteX3796" fmla="*/ 590107 w 2701200"/>
              <a:gd name="connsiteY3796" fmla="*/ 400753 h 2701200"/>
              <a:gd name="connsiteX3797" fmla="*/ 630297 w 2701200"/>
              <a:gd name="connsiteY3797" fmla="*/ 400753 h 2701200"/>
              <a:gd name="connsiteX3798" fmla="*/ 630297 w 2701200"/>
              <a:gd name="connsiteY3798" fmla="*/ 360564 h 2701200"/>
              <a:gd name="connsiteX3799" fmla="*/ 590107 w 2701200"/>
              <a:gd name="connsiteY3799" fmla="*/ 360564 h 2701200"/>
              <a:gd name="connsiteX3800" fmla="*/ 590107 w 2701200"/>
              <a:gd name="connsiteY3800" fmla="*/ 474794 h 2701200"/>
              <a:gd name="connsiteX3801" fmla="*/ 630297 w 2701200"/>
              <a:gd name="connsiteY3801" fmla="*/ 474794 h 2701200"/>
              <a:gd name="connsiteX3802" fmla="*/ 630297 w 2701200"/>
              <a:gd name="connsiteY3802" fmla="*/ 434604 h 2701200"/>
              <a:gd name="connsiteX3803" fmla="*/ 590107 w 2701200"/>
              <a:gd name="connsiteY3803" fmla="*/ 434604 h 2701200"/>
              <a:gd name="connsiteX3804" fmla="*/ 590107 w 2701200"/>
              <a:gd name="connsiteY3804" fmla="*/ 548834 h 2701200"/>
              <a:gd name="connsiteX3805" fmla="*/ 630297 w 2701200"/>
              <a:gd name="connsiteY3805" fmla="*/ 548834 h 2701200"/>
              <a:gd name="connsiteX3806" fmla="*/ 630297 w 2701200"/>
              <a:gd name="connsiteY3806" fmla="*/ 508644 h 2701200"/>
              <a:gd name="connsiteX3807" fmla="*/ 590107 w 2701200"/>
              <a:gd name="connsiteY3807" fmla="*/ 508644 h 2701200"/>
              <a:gd name="connsiteX3808" fmla="*/ 590106 w 2701200"/>
              <a:gd name="connsiteY3808" fmla="*/ 622875 h 2701200"/>
              <a:gd name="connsiteX3809" fmla="*/ 630297 w 2701200"/>
              <a:gd name="connsiteY3809" fmla="*/ 622875 h 2701200"/>
              <a:gd name="connsiteX3810" fmla="*/ 630297 w 2701200"/>
              <a:gd name="connsiteY3810" fmla="*/ 582684 h 2701200"/>
              <a:gd name="connsiteX3811" fmla="*/ 590107 w 2701200"/>
              <a:gd name="connsiteY3811" fmla="*/ 582684 h 2701200"/>
              <a:gd name="connsiteX3812" fmla="*/ 590106 w 2701200"/>
              <a:gd name="connsiteY3812" fmla="*/ 696915 h 2701200"/>
              <a:gd name="connsiteX3813" fmla="*/ 630297 w 2701200"/>
              <a:gd name="connsiteY3813" fmla="*/ 696915 h 2701200"/>
              <a:gd name="connsiteX3814" fmla="*/ 630297 w 2701200"/>
              <a:gd name="connsiteY3814" fmla="*/ 656725 h 2701200"/>
              <a:gd name="connsiteX3815" fmla="*/ 590106 w 2701200"/>
              <a:gd name="connsiteY3815" fmla="*/ 656725 h 2701200"/>
              <a:gd name="connsiteX3816" fmla="*/ 590106 w 2701200"/>
              <a:gd name="connsiteY3816" fmla="*/ 770955 h 2701200"/>
              <a:gd name="connsiteX3817" fmla="*/ 630297 w 2701200"/>
              <a:gd name="connsiteY3817" fmla="*/ 770955 h 2701200"/>
              <a:gd name="connsiteX3818" fmla="*/ 630297 w 2701200"/>
              <a:gd name="connsiteY3818" fmla="*/ 730765 h 2701200"/>
              <a:gd name="connsiteX3819" fmla="*/ 590106 w 2701200"/>
              <a:gd name="connsiteY3819" fmla="*/ 730765 h 2701200"/>
              <a:gd name="connsiteX3820" fmla="*/ 590106 w 2701200"/>
              <a:gd name="connsiteY3820" fmla="*/ 844995 h 2701200"/>
              <a:gd name="connsiteX3821" fmla="*/ 630297 w 2701200"/>
              <a:gd name="connsiteY3821" fmla="*/ 844995 h 2701200"/>
              <a:gd name="connsiteX3822" fmla="*/ 630297 w 2701200"/>
              <a:gd name="connsiteY3822" fmla="*/ 804805 h 2701200"/>
              <a:gd name="connsiteX3823" fmla="*/ 590106 w 2701200"/>
              <a:gd name="connsiteY3823" fmla="*/ 804805 h 2701200"/>
              <a:gd name="connsiteX3824" fmla="*/ 590106 w 2701200"/>
              <a:gd name="connsiteY3824" fmla="*/ 919034 h 2701200"/>
              <a:gd name="connsiteX3825" fmla="*/ 630297 w 2701200"/>
              <a:gd name="connsiteY3825" fmla="*/ 919034 h 2701200"/>
              <a:gd name="connsiteX3826" fmla="*/ 630297 w 2701200"/>
              <a:gd name="connsiteY3826" fmla="*/ 878844 h 2701200"/>
              <a:gd name="connsiteX3827" fmla="*/ 590106 w 2701200"/>
              <a:gd name="connsiteY3827" fmla="*/ 878844 h 2701200"/>
              <a:gd name="connsiteX3828" fmla="*/ 590106 w 2701200"/>
              <a:gd name="connsiteY3828" fmla="*/ 993075 h 2701200"/>
              <a:gd name="connsiteX3829" fmla="*/ 630297 w 2701200"/>
              <a:gd name="connsiteY3829" fmla="*/ 993075 h 2701200"/>
              <a:gd name="connsiteX3830" fmla="*/ 630297 w 2701200"/>
              <a:gd name="connsiteY3830" fmla="*/ 952885 h 2701200"/>
              <a:gd name="connsiteX3831" fmla="*/ 590106 w 2701200"/>
              <a:gd name="connsiteY3831" fmla="*/ 952885 h 2701200"/>
              <a:gd name="connsiteX3832" fmla="*/ 590106 w 2701200"/>
              <a:gd name="connsiteY3832" fmla="*/ 1067115 h 2701200"/>
              <a:gd name="connsiteX3833" fmla="*/ 630297 w 2701200"/>
              <a:gd name="connsiteY3833" fmla="*/ 1067115 h 2701200"/>
              <a:gd name="connsiteX3834" fmla="*/ 630297 w 2701200"/>
              <a:gd name="connsiteY3834" fmla="*/ 1026925 h 2701200"/>
              <a:gd name="connsiteX3835" fmla="*/ 590106 w 2701200"/>
              <a:gd name="connsiteY3835" fmla="*/ 1026925 h 2701200"/>
              <a:gd name="connsiteX3836" fmla="*/ 590106 w 2701200"/>
              <a:gd name="connsiteY3836" fmla="*/ 1141156 h 2701200"/>
              <a:gd name="connsiteX3837" fmla="*/ 630297 w 2701200"/>
              <a:gd name="connsiteY3837" fmla="*/ 1141156 h 2701200"/>
              <a:gd name="connsiteX3838" fmla="*/ 630297 w 2701200"/>
              <a:gd name="connsiteY3838" fmla="*/ 1100966 h 2701200"/>
              <a:gd name="connsiteX3839" fmla="*/ 590106 w 2701200"/>
              <a:gd name="connsiteY3839" fmla="*/ 1100966 h 2701200"/>
              <a:gd name="connsiteX3840" fmla="*/ 590106 w 2701200"/>
              <a:gd name="connsiteY3840" fmla="*/ 1215196 h 2701200"/>
              <a:gd name="connsiteX3841" fmla="*/ 630297 w 2701200"/>
              <a:gd name="connsiteY3841" fmla="*/ 1215196 h 2701200"/>
              <a:gd name="connsiteX3842" fmla="*/ 630297 w 2701200"/>
              <a:gd name="connsiteY3842" fmla="*/ 1175006 h 2701200"/>
              <a:gd name="connsiteX3843" fmla="*/ 590106 w 2701200"/>
              <a:gd name="connsiteY3843" fmla="*/ 1175006 h 2701200"/>
              <a:gd name="connsiteX3844" fmla="*/ 590106 w 2701200"/>
              <a:gd name="connsiteY3844" fmla="*/ 1289236 h 2701200"/>
              <a:gd name="connsiteX3845" fmla="*/ 630297 w 2701200"/>
              <a:gd name="connsiteY3845" fmla="*/ 1289236 h 2701200"/>
              <a:gd name="connsiteX3846" fmla="*/ 630297 w 2701200"/>
              <a:gd name="connsiteY3846" fmla="*/ 1249047 h 2701200"/>
              <a:gd name="connsiteX3847" fmla="*/ 590106 w 2701200"/>
              <a:gd name="connsiteY3847" fmla="*/ 1249047 h 2701200"/>
              <a:gd name="connsiteX3848" fmla="*/ 590106 w 2701200"/>
              <a:gd name="connsiteY3848" fmla="*/ 1363275 h 2701200"/>
              <a:gd name="connsiteX3849" fmla="*/ 630297 w 2701200"/>
              <a:gd name="connsiteY3849" fmla="*/ 1363275 h 2701200"/>
              <a:gd name="connsiteX3850" fmla="*/ 630297 w 2701200"/>
              <a:gd name="connsiteY3850" fmla="*/ 1323086 h 2701200"/>
              <a:gd name="connsiteX3851" fmla="*/ 590106 w 2701200"/>
              <a:gd name="connsiteY3851" fmla="*/ 1323086 h 2701200"/>
              <a:gd name="connsiteX3852" fmla="*/ 590106 w 2701200"/>
              <a:gd name="connsiteY3852" fmla="*/ 1437316 h 2701200"/>
              <a:gd name="connsiteX3853" fmla="*/ 630297 w 2701200"/>
              <a:gd name="connsiteY3853" fmla="*/ 1437316 h 2701200"/>
              <a:gd name="connsiteX3854" fmla="*/ 630297 w 2701200"/>
              <a:gd name="connsiteY3854" fmla="*/ 1397126 h 2701200"/>
              <a:gd name="connsiteX3855" fmla="*/ 590106 w 2701200"/>
              <a:gd name="connsiteY3855" fmla="*/ 1397126 h 2701200"/>
              <a:gd name="connsiteX3856" fmla="*/ 590106 w 2701200"/>
              <a:gd name="connsiteY3856" fmla="*/ 1511356 h 2701200"/>
              <a:gd name="connsiteX3857" fmla="*/ 630297 w 2701200"/>
              <a:gd name="connsiteY3857" fmla="*/ 1511356 h 2701200"/>
              <a:gd name="connsiteX3858" fmla="*/ 630297 w 2701200"/>
              <a:gd name="connsiteY3858" fmla="*/ 1471166 h 2701200"/>
              <a:gd name="connsiteX3859" fmla="*/ 590106 w 2701200"/>
              <a:gd name="connsiteY3859" fmla="*/ 1471166 h 2701200"/>
              <a:gd name="connsiteX3860" fmla="*/ 590106 w 2701200"/>
              <a:gd name="connsiteY3860" fmla="*/ 1585396 h 2701200"/>
              <a:gd name="connsiteX3861" fmla="*/ 630297 w 2701200"/>
              <a:gd name="connsiteY3861" fmla="*/ 1585396 h 2701200"/>
              <a:gd name="connsiteX3862" fmla="*/ 630297 w 2701200"/>
              <a:gd name="connsiteY3862" fmla="*/ 1545206 h 2701200"/>
              <a:gd name="connsiteX3863" fmla="*/ 590106 w 2701200"/>
              <a:gd name="connsiteY3863" fmla="*/ 1545206 h 2701200"/>
              <a:gd name="connsiteX3864" fmla="*/ 590106 w 2701200"/>
              <a:gd name="connsiteY3864" fmla="*/ 1659436 h 2701200"/>
              <a:gd name="connsiteX3865" fmla="*/ 630297 w 2701200"/>
              <a:gd name="connsiteY3865" fmla="*/ 1659436 h 2701200"/>
              <a:gd name="connsiteX3866" fmla="*/ 630297 w 2701200"/>
              <a:gd name="connsiteY3866" fmla="*/ 1619246 h 2701200"/>
              <a:gd name="connsiteX3867" fmla="*/ 590106 w 2701200"/>
              <a:gd name="connsiteY3867" fmla="*/ 1619246 h 2701200"/>
              <a:gd name="connsiteX3868" fmla="*/ 590106 w 2701200"/>
              <a:gd name="connsiteY3868" fmla="*/ 1733477 h 2701200"/>
              <a:gd name="connsiteX3869" fmla="*/ 630297 w 2701200"/>
              <a:gd name="connsiteY3869" fmla="*/ 1733477 h 2701200"/>
              <a:gd name="connsiteX3870" fmla="*/ 630297 w 2701200"/>
              <a:gd name="connsiteY3870" fmla="*/ 1693286 h 2701200"/>
              <a:gd name="connsiteX3871" fmla="*/ 590106 w 2701200"/>
              <a:gd name="connsiteY3871" fmla="*/ 1693286 h 2701200"/>
              <a:gd name="connsiteX3872" fmla="*/ 590106 w 2701200"/>
              <a:gd name="connsiteY3872" fmla="*/ 1807517 h 2701200"/>
              <a:gd name="connsiteX3873" fmla="*/ 630297 w 2701200"/>
              <a:gd name="connsiteY3873" fmla="*/ 1807517 h 2701200"/>
              <a:gd name="connsiteX3874" fmla="*/ 630297 w 2701200"/>
              <a:gd name="connsiteY3874" fmla="*/ 1767327 h 2701200"/>
              <a:gd name="connsiteX3875" fmla="*/ 590106 w 2701200"/>
              <a:gd name="connsiteY3875" fmla="*/ 1767327 h 2701200"/>
              <a:gd name="connsiteX3876" fmla="*/ 590106 w 2701200"/>
              <a:gd name="connsiteY3876" fmla="*/ 1881557 h 2701200"/>
              <a:gd name="connsiteX3877" fmla="*/ 630297 w 2701200"/>
              <a:gd name="connsiteY3877" fmla="*/ 1881557 h 2701200"/>
              <a:gd name="connsiteX3878" fmla="*/ 630297 w 2701200"/>
              <a:gd name="connsiteY3878" fmla="*/ 1841367 h 2701200"/>
              <a:gd name="connsiteX3879" fmla="*/ 590106 w 2701200"/>
              <a:gd name="connsiteY3879" fmla="*/ 1841367 h 2701200"/>
              <a:gd name="connsiteX3880" fmla="*/ 590106 w 2701200"/>
              <a:gd name="connsiteY3880" fmla="*/ 1955597 h 2701200"/>
              <a:gd name="connsiteX3881" fmla="*/ 630297 w 2701200"/>
              <a:gd name="connsiteY3881" fmla="*/ 1955597 h 2701200"/>
              <a:gd name="connsiteX3882" fmla="*/ 630297 w 2701200"/>
              <a:gd name="connsiteY3882" fmla="*/ 1915407 h 2701200"/>
              <a:gd name="connsiteX3883" fmla="*/ 590106 w 2701200"/>
              <a:gd name="connsiteY3883" fmla="*/ 1915407 h 2701200"/>
              <a:gd name="connsiteX3884" fmla="*/ 590106 w 2701200"/>
              <a:gd name="connsiteY3884" fmla="*/ 2029637 h 2701200"/>
              <a:gd name="connsiteX3885" fmla="*/ 630297 w 2701200"/>
              <a:gd name="connsiteY3885" fmla="*/ 2029637 h 2701200"/>
              <a:gd name="connsiteX3886" fmla="*/ 630297 w 2701200"/>
              <a:gd name="connsiteY3886" fmla="*/ 1989447 h 2701200"/>
              <a:gd name="connsiteX3887" fmla="*/ 590106 w 2701200"/>
              <a:gd name="connsiteY3887" fmla="*/ 1989447 h 2701200"/>
              <a:gd name="connsiteX3888" fmla="*/ 590106 w 2701200"/>
              <a:gd name="connsiteY3888" fmla="*/ 2103678 h 2701200"/>
              <a:gd name="connsiteX3889" fmla="*/ 630297 w 2701200"/>
              <a:gd name="connsiteY3889" fmla="*/ 2103678 h 2701200"/>
              <a:gd name="connsiteX3890" fmla="*/ 630297 w 2701200"/>
              <a:gd name="connsiteY3890" fmla="*/ 2063488 h 2701200"/>
              <a:gd name="connsiteX3891" fmla="*/ 590106 w 2701200"/>
              <a:gd name="connsiteY3891" fmla="*/ 2063488 h 2701200"/>
              <a:gd name="connsiteX3892" fmla="*/ 590106 w 2701200"/>
              <a:gd name="connsiteY3892" fmla="*/ 2177718 h 2701200"/>
              <a:gd name="connsiteX3893" fmla="*/ 630297 w 2701200"/>
              <a:gd name="connsiteY3893" fmla="*/ 2177718 h 2701200"/>
              <a:gd name="connsiteX3894" fmla="*/ 630297 w 2701200"/>
              <a:gd name="connsiteY3894" fmla="*/ 2137528 h 2701200"/>
              <a:gd name="connsiteX3895" fmla="*/ 590106 w 2701200"/>
              <a:gd name="connsiteY3895" fmla="*/ 2137528 h 2701200"/>
              <a:gd name="connsiteX3896" fmla="*/ 590106 w 2701200"/>
              <a:gd name="connsiteY3896" fmla="*/ 2251758 h 2701200"/>
              <a:gd name="connsiteX3897" fmla="*/ 630297 w 2701200"/>
              <a:gd name="connsiteY3897" fmla="*/ 2251758 h 2701200"/>
              <a:gd name="connsiteX3898" fmla="*/ 630297 w 2701200"/>
              <a:gd name="connsiteY3898" fmla="*/ 2211568 h 2701200"/>
              <a:gd name="connsiteX3899" fmla="*/ 590106 w 2701200"/>
              <a:gd name="connsiteY3899" fmla="*/ 2211568 h 2701200"/>
              <a:gd name="connsiteX3900" fmla="*/ 590106 w 2701200"/>
              <a:gd name="connsiteY3900" fmla="*/ 2325798 h 2701200"/>
              <a:gd name="connsiteX3901" fmla="*/ 630297 w 2701200"/>
              <a:gd name="connsiteY3901" fmla="*/ 2325798 h 2701200"/>
              <a:gd name="connsiteX3902" fmla="*/ 630297 w 2701200"/>
              <a:gd name="connsiteY3902" fmla="*/ 2285608 h 2701200"/>
              <a:gd name="connsiteX3903" fmla="*/ 590106 w 2701200"/>
              <a:gd name="connsiteY3903" fmla="*/ 2285608 h 2701200"/>
              <a:gd name="connsiteX3904" fmla="*/ 590106 w 2701200"/>
              <a:gd name="connsiteY3904" fmla="*/ 2399838 h 2701200"/>
              <a:gd name="connsiteX3905" fmla="*/ 630297 w 2701200"/>
              <a:gd name="connsiteY3905" fmla="*/ 2399838 h 2701200"/>
              <a:gd name="connsiteX3906" fmla="*/ 630297 w 2701200"/>
              <a:gd name="connsiteY3906" fmla="*/ 2359648 h 2701200"/>
              <a:gd name="connsiteX3907" fmla="*/ 590106 w 2701200"/>
              <a:gd name="connsiteY3907" fmla="*/ 2359648 h 2701200"/>
              <a:gd name="connsiteX3908" fmla="*/ 590106 w 2701200"/>
              <a:gd name="connsiteY3908" fmla="*/ 2473879 h 2701200"/>
              <a:gd name="connsiteX3909" fmla="*/ 630297 w 2701200"/>
              <a:gd name="connsiteY3909" fmla="*/ 2473879 h 2701200"/>
              <a:gd name="connsiteX3910" fmla="*/ 630297 w 2701200"/>
              <a:gd name="connsiteY3910" fmla="*/ 2433689 h 2701200"/>
              <a:gd name="connsiteX3911" fmla="*/ 590106 w 2701200"/>
              <a:gd name="connsiteY3911" fmla="*/ 2433689 h 2701200"/>
              <a:gd name="connsiteX3912" fmla="*/ 590106 w 2701200"/>
              <a:gd name="connsiteY3912" fmla="*/ 2547919 h 2701200"/>
              <a:gd name="connsiteX3913" fmla="*/ 630297 w 2701200"/>
              <a:gd name="connsiteY3913" fmla="*/ 2547919 h 2701200"/>
              <a:gd name="connsiteX3914" fmla="*/ 630297 w 2701200"/>
              <a:gd name="connsiteY3914" fmla="*/ 2507729 h 2701200"/>
              <a:gd name="connsiteX3915" fmla="*/ 590106 w 2701200"/>
              <a:gd name="connsiteY3915" fmla="*/ 2507729 h 2701200"/>
              <a:gd name="connsiteX3916" fmla="*/ 590106 w 2701200"/>
              <a:gd name="connsiteY3916" fmla="*/ 2621965 h 2701200"/>
              <a:gd name="connsiteX3917" fmla="*/ 630297 w 2701200"/>
              <a:gd name="connsiteY3917" fmla="*/ 2621965 h 2701200"/>
              <a:gd name="connsiteX3918" fmla="*/ 630297 w 2701200"/>
              <a:gd name="connsiteY3918" fmla="*/ 2581769 h 2701200"/>
              <a:gd name="connsiteX3919" fmla="*/ 590106 w 2701200"/>
              <a:gd name="connsiteY3919" fmla="*/ 2581769 h 2701200"/>
              <a:gd name="connsiteX3920" fmla="*/ 516066 w 2701200"/>
              <a:gd name="connsiteY3920" fmla="*/ 2581769 h 2701200"/>
              <a:gd name="connsiteX3921" fmla="*/ 516066 w 2701200"/>
              <a:gd name="connsiteY3921" fmla="*/ 2621965 h 2701200"/>
              <a:gd name="connsiteX3922" fmla="*/ 556256 w 2701200"/>
              <a:gd name="connsiteY3922" fmla="*/ 2621965 h 2701200"/>
              <a:gd name="connsiteX3923" fmla="*/ 556256 w 2701200"/>
              <a:gd name="connsiteY3923" fmla="*/ 2581769 h 2701200"/>
              <a:gd name="connsiteX3924" fmla="*/ 516066 w 2701200"/>
              <a:gd name="connsiteY3924" fmla="*/ 2507729 h 2701200"/>
              <a:gd name="connsiteX3925" fmla="*/ 516066 w 2701200"/>
              <a:gd name="connsiteY3925" fmla="*/ 2547919 h 2701200"/>
              <a:gd name="connsiteX3926" fmla="*/ 556256 w 2701200"/>
              <a:gd name="connsiteY3926" fmla="*/ 2547919 h 2701200"/>
              <a:gd name="connsiteX3927" fmla="*/ 556256 w 2701200"/>
              <a:gd name="connsiteY3927" fmla="*/ 2507729 h 2701200"/>
              <a:gd name="connsiteX3928" fmla="*/ 516066 w 2701200"/>
              <a:gd name="connsiteY3928" fmla="*/ 2433689 h 2701200"/>
              <a:gd name="connsiteX3929" fmla="*/ 516066 w 2701200"/>
              <a:gd name="connsiteY3929" fmla="*/ 2473879 h 2701200"/>
              <a:gd name="connsiteX3930" fmla="*/ 556256 w 2701200"/>
              <a:gd name="connsiteY3930" fmla="*/ 2473879 h 2701200"/>
              <a:gd name="connsiteX3931" fmla="*/ 556256 w 2701200"/>
              <a:gd name="connsiteY3931" fmla="*/ 2433689 h 2701200"/>
              <a:gd name="connsiteX3932" fmla="*/ 516066 w 2701200"/>
              <a:gd name="connsiteY3932" fmla="*/ 2359648 h 2701200"/>
              <a:gd name="connsiteX3933" fmla="*/ 516066 w 2701200"/>
              <a:gd name="connsiteY3933" fmla="*/ 2399838 h 2701200"/>
              <a:gd name="connsiteX3934" fmla="*/ 556256 w 2701200"/>
              <a:gd name="connsiteY3934" fmla="*/ 2399838 h 2701200"/>
              <a:gd name="connsiteX3935" fmla="*/ 556256 w 2701200"/>
              <a:gd name="connsiteY3935" fmla="*/ 2359648 h 2701200"/>
              <a:gd name="connsiteX3936" fmla="*/ 516066 w 2701200"/>
              <a:gd name="connsiteY3936" fmla="*/ 2285608 h 2701200"/>
              <a:gd name="connsiteX3937" fmla="*/ 516066 w 2701200"/>
              <a:gd name="connsiteY3937" fmla="*/ 2325798 h 2701200"/>
              <a:gd name="connsiteX3938" fmla="*/ 556256 w 2701200"/>
              <a:gd name="connsiteY3938" fmla="*/ 2325798 h 2701200"/>
              <a:gd name="connsiteX3939" fmla="*/ 556256 w 2701200"/>
              <a:gd name="connsiteY3939" fmla="*/ 2285608 h 2701200"/>
              <a:gd name="connsiteX3940" fmla="*/ 516066 w 2701200"/>
              <a:gd name="connsiteY3940" fmla="*/ 2211568 h 2701200"/>
              <a:gd name="connsiteX3941" fmla="*/ 516066 w 2701200"/>
              <a:gd name="connsiteY3941" fmla="*/ 2251758 h 2701200"/>
              <a:gd name="connsiteX3942" fmla="*/ 556256 w 2701200"/>
              <a:gd name="connsiteY3942" fmla="*/ 2251758 h 2701200"/>
              <a:gd name="connsiteX3943" fmla="*/ 556256 w 2701200"/>
              <a:gd name="connsiteY3943" fmla="*/ 2211568 h 2701200"/>
              <a:gd name="connsiteX3944" fmla="*/ 516066 w 2701200"/>
              <a:gd name="connsiteY3944" fmla="*/ 2137528 h 2701200"/>
              <a:gd name="connsiteX3945" fmla="*/ 516066 w 2701200"/>
              <a:gd name="connsiteY3945" fmla="*/ 2177718 h 2701200"/>
              <a:gd name="connsiteX3946" fmla="*/ 556256 w 2701200"/>
              <a:gd name="connsiteY3946" fmla="*/ 2177718 h 2701200"/>
              <a:gd name="connsiteX3947" fmla="*/ 556256 w 2701200"/>
              <a:gd name="connsiteY3947" fmla="*/ 2137528 h 2701200"/>
              <a:gd name="connsiteX3948" fmla="*/ 516066 w 2701200"/>
              <a:gd name="connsiteY3948" fmla="*/ 2063488 h 2701200"/>
              <a:gd name="connsiteX3949" fmla="*/ 516066 w 2701200"/>
              <a:gd name="connsiteY3949" fmla="*/ 2103678 h 2701200"/>
              <a:gd name="connsiteX3950" fmla="*/ 556256 w 2701200"/>
              <a:gd name="connsiteY3950" fmla="*/ 2103678 h 2701200"/>
              <a:gd name="connsiteX3951" fmla="*/ 556256 w 2701200"/>
              <a:gd name="connsiteY3951" fmla="*/ 2063488 h 2701200"/>
              <a:gd name="connsiteX3952" fmla="*/ 516066 w 2701200"/>
              <a:gd name="connsiteY3952" fmla="*/ 1989447 h 2701200"/>
              <a:gd name="connsiteX3953" fmla="*/ 516066 w 2701200"/>
              <a:gd name="connsiteY3953" fmla="*/ 2029637 h 2701200"/>
              <a:gd name="connsiteX3954" fmla="*/ 556256 w 2701200"/>
              <a:gd name="connsiteY3954" fmla="*/ 2029637 h 2701200"/>
              <a:gd name="connsiteX3955" fmla="*/ 556256 w 2701200"/>
              <a:gd name="connsiteY3955" fmla="*/ 1989447 h 2701200"/>
              <a:gd name="connsiteX3956" fmla="*/ 516066 w 2701200"/>
              <a:gd name="connsiteY3956" fmla="*/ 1915407 h 2701200"/>
              <a:gd name="connsiteX3957" fmla="*/ 516066 w 2701200"/>
              <a:gd name="connsiteY3957" fmla="*/ 1955597 h 2701200"/>
              <a:gd name="connsiteX3958" fmla="*/ 556256 w 2701200"/>
              <a:gd name="connsiteY3958" fmla="*/ 1955597 h 2701200"/>
              <a:gd name="connsiteX3959" fmla="*/ 556256 w 2701200"/>
              <a:gd name="connsiteY3959" fmla="*/ 1915407 h 2701200"/>
              <a:gd name="connsiteX3960" fmla="*/ 516066 w 2701200"/>
              <a:gd name="connsiteY3960" fmla="*/ 1841367 h 2701200"/>
              <a:gd name="connsiteX3961" fmla="*/ 516066 w 2701200"/>
              <a:gd name="connsiteY3961" fmla="*/ 1881557 h 2701200"/>
              <a:gd name="connsiteX3962" fmla="*/ 556256 w 2701200"/>
              <a:gd name="connsiteY3962" fmla="*/ 1881557 h 2701200"/>
              <a:gd name="connsiteX3963" fmla="*/ 556256 w 2701200"/>
              <a:gd name="connsiteY3963" fmla="*/ 1841367 h 2701200"/>
              <a:gd name="connsiteX3964" fmla="*/ 516066 w 2701200"/>
              <a:gd name="connsiteY3964" fmla="*/ 1767327 h 2701200"/>
              <a:gd name="connsiteX3965" fmla="*/ 516066 w 2701200"/>
              <a:gd name="connsiteY3965" fmla="*/ 1807517 h 2701200"/>
              <a:gd name="connsiteX3966" fmla="*/ 556256 w 2701200"/>
              <a:gd name="connsiteY3966" fmla="*/ 1807517 h 2701200"/>
              <a:gd name="connsiteX3967" fmla="*/ 556256 w 2701200"/>
              <a:gd name="connsiteY3967" fmla="*/ 1767327 h 2701200"/>
              <a:gd name="connsiteX3968" fmla="*/ 516066 w 2701200"/>
              <a:gd name="connsiteY3968" fmla="*/ 1693286 h 2701200"/>
              <a:gd name="connsiteX3969" fmla="*/ 516066 w 2701200"/>
              <a:gd name="connsiteY3969" fmla="*/ 1733477 h 2701200"/>
              <a:gd name="connsiteX3970" fmla="*/ 556256 w 2701200"/>
              <a:gd name="connsiteY3970" fmla="*/ 1733477 h 2701200"/>
              <a:gd name="connsiteX3971" fmla="*/ 556256 w 2701200"/>
              <a:gd name="connsiteY3971" fmla="*/ 1693286 h 2701200"/>
              <a:gd name="connsiteX3972" fmla="*/ 516066 w 2701200"/>
              <a:gd name="connsiteY3972" fmla="*/ 1619246 h 2701200"/>
              <a:gd name="connsiteX3973" fmla="*/ 516066 w 2701200"/>
              <a:gd name="connsiteY3973" fmla="*/ 1659436 h 2701200"/>
              <a:gd name="connsiteX3974" fmla="*/ 556256 w 2701200"/>
              <a:gd name="connsiteY3974" fmla="*/ 1659436 h 2701200"/>
              <a:gd name="connsiteX3975" fmla="*/ 556256 w 2701200"/>
              <a:gd name="connsiteY3975" fmla="*/ 1619246 h 2701200"/>
              <a:gd name="connsiteX3976" fmla="*/ 516066 w 2701200"/>
              <a:gd name="connsiteY3976" fmla="*/ 1545206 h 2701200"/>
              <a:gd name="connsiteX3977" fmla="*/ 516066 w 2701200"/>
              <a:gd name="connsiteY3977" fmla="*/ 1585396 h 2701200"/>
              <a:gd name="connsiteX3978" fmla="*/ 556256 w 2701200"/>
              <a:gd name="connsiteY3978" fmla="*/ 1585396 h 2701200"/>
              <a:gd name="connsiteX3979" fmla="*/ 556256 w 2701200"/>
              <a:gd name="connsiteY3979" fmla="*/ 1545206 h 2701200"/>
              <a:gd name="connsiteX3980" fmla="*/ 516066 w 2701200"/>
              <a:gd name="connsiteY3980" fmla="*/ 1471166 h 2701200"/>
              <a:gd name="connsiteX3981" fmla="*/ 516066 w 2701200"/>
              <a:gd name="connsiteY3981" fmla="*/ 1511356 h 2701200"/>
              <a:gd name="connsiteX3982" fmla="*/ 556256 w 2701200"/>
              <a:gd name="connsiteY3982" fmla="*/ 1511356 h 2701200"/>
              <a:gd name="connsiteX3983" fmla="*/ 556256 w 2701200"/>
              <a:gd name="connsiteY3983" fmla="*/ 1471166 h 2701200"/>
              <a:gd name="connsiteX3984" fmla="*/ 516066 w 2701200"/>
              <a:gd name="connsiteY3984" fmla="*/ 1397126 h 2701200"/>
              <a:gd name="connsiteX3985" fmla="*/ 516066 w 2701200"/>
              <a:gd name="connsiteY3985" fmla="*/ 1437316 h 2701200"/>
              <a:gd name="connsiteX3986" fmla="*/ 556256 w 2701200"/>
              <a:gd name="connsiteY3986" fmla="*/ 1437316 h 2701200"/>
              <a:gd name="connsiteX3987" fmla="*/ 556256 w 2701200"/>
              <a:gd name="connsiteY3987" fmla="*/ 1397126 h 2701200"/>
              <a:gd name="connsiteX3988" fmla="*/ 516066 w 2701200"/>
              <a:gd name="connsiteY3988" fmla="*/ 1323086 h 2701200"/>
              <a:gd name="connsiteX3989" fmla="*/ 516066 w 2701200"/>
              <a:gd name="connsiteY3989" fmla="*/ 1363275 h 2701200"/>
              <a:gd name="connsiteX3990" fmla="*/ 556256 w 2701200"/>
              <a:gd name="connsiteY3990" fmla="*/ 1363275 h 2701200"/>
              <a:gd name="connsiteX3991" fmla="*/ 556256 w 2701200"/>
              <a:gd name="connsiteY3991" fmla="*/ 1323086 h 2701200"/>
              <a:gd name="connsiteX3992" fmla="*/ 516066 w 2701200"/>
              <a:gd name="connsiteY3992" fmla="*/ 1249047 h 2701200"/>
              <a:gd name="connsiteX3993" fmla="*/ 516066 w 2701200"/>
              <a:gd name="connsiteY3993" fmla="*/ 1289236 h 2701200"/>
              <a:gd name="connsiteX3994" fmla="*/ 556256 w 2701200"/>
              <a:gd name="connsiteY3994" fmla="*/ 1289236 h 2701200"/>
              <a:gd name="connsiteX3995" fmla="*/ 556256 w 2701200"/>
              <a:gd name="connsiteY3995" fmla="*/ 1249047 h 2701200"/>
              <a:gd name="connsiteX3996" fmla="*/ 516066 w 2701200"/>
              <a:gd name="connsiteY3996" fmla="*/ 1175006 h 2701200"/>
              <a:gd name="connsiteX3997" fmla="*/ 516066 w 2701200"/>
              <a:gd name="connsiteY3997" fmla="*/ 1215196 h 2701200"/>
              <a:gd name="connsiteX3998" fmla="*/ 556256 w 2701200"/>
              <a:gd name="connsiteY3998" fmla="*/ 1215196 h 2701200"/>
              <a:gd name="connsiteX3999" fmla="*/ 556256 w 2701200"/>
              <a:gd name="connsiteY3999" fmla="*/ 1175006 h 2701200"/>
              <a:gd name="connsiteX4000" fmla="*/ 516066 w 2701200"/>
              <a:gd name="connsiteY4000" fmla="*/ 1100966 h 2701200"/>
              <a:gd name="connsiteX4001" fmla="*/ 516066 w 2701200"/>
              <a:gd name="connsiteY4001" fmla="*/ 1141156 h 2701200"/>
              <a:gd name="connsiteX4002" fmla="*/ 556256 w 2701200"/>
              <a:gd name="connsiteY4002" fmla="*/ 1141156 h 2701200"/>
              <a:gd name="connsiteX4003" fmla="*/ 556256 w 2701200"/>
              <a:gd name="connsiteY4003" fmla="*/ 1100966 h 2701200"/>
              <a:gd name="connsiteX4004" fmla="*/ 516066 w 2701200"/>
              <a:gd name="connsiteY4004" fmla="*/ 1026925 h 2701200"/>
              <a:gd name="connsiteX4005" fmla="*/ 516066 w 2701200"/>
              <a:gd name="connsiteY4005" fmla="*/ 1067115 h 2701200"/>
              <a:gd name="connsiteX4006" fmla="*/ 556256 w 2701200"/>
              <a:gd name="connsiteY4006" fmla="*/ 1067115 h 2701200"/>
              <a:gd name="connsiteX4007" fmla="*/ 556256 w 2701200"/>
              <a:gd name="connsiteY4007" fmla="*/ 1026925 h 2701200"/>
              <a:gd name="connsiteX4008" fmla="*/ 516066 w 2701200"/>
              <a:gd name="connsiteY4008" fmla="*/ 952885 h 2701200"/>
              <a:gd name="connsiteX4009" fmla="*/ 516066 w 2701200"/>
              <a:gd name="connsiteY4009" fmla="*/ 993075 h 2701200"/>
              <a:gd name="connsiteX4010" fmla="*/ 556256 w 2701200"/>
              <a:gd name="connsiteY4010" fmla="*/ 993075 h 2701200"/>
              <a:gd name="connsiteX4011" fmla="*/ 556256 w 2701200"/>
              <a:gd name="connsiteY4011" fmla="*/ 952885 h 2701200"/>
              <a:gd name="connsiteX4012" fmla="*/ 516066 w 2701200"/>
              <a:gd name="connsiteY4012" fmla="*/ 878844 h 2701200"/>
              <a:gd name="connsiteX4013" fmla="*/ 516066 w 2701200"/>
              <a:gd name="connsiteY4013" fmla="*/ 919034 h 2701200"/>
              <a:gd name="connsiteX4014" fmla="*/ 556256 w 2701200"/>
              <a:gd name="connsiteY4014" fmla="*/ 919034 h 2701200"/>
              <a:gd name="connsiteX4015" fmla="*/ 556256 w 2701200"/>
              <a:gd name="connsiteY4015" fmla="*/ 878844 h 2701200"/>
              <a:gd name="connsiteX4016" fmla="*/ 516066 w 2701200"/>
              <a:gd name="connsiteY4016" fmla="*/ 804805 h 2701200"/>
              <a:gd name="connsiteX4017" fmla="*/ 516066 w 2701200"/>
              <a:gd name="connsiteY4017" fmla="*/ 844995 h 2701200"/>
              <a:gd name="connsiteX4018" fmla="*/ 556256 w 2701200"/>
              <a:gd name="connsiteY4018" fmla="*/ 844995 h 2701200"/>
              <a:gd name="connsiteX4019" fmla="*/ 556256 w 2701200"/>
              <a:gd name="connsiteY4019" fmla="*/ 804805 h 2701200"/>
              <a:gd name="connsiteX4020" fmla="*/ 516066 w 2701200"/>
              <a:gd name="connsiteY4020" fmla="*/ 730765 h 2701200"/>
              <a:gd name="connsiteX4021" fmla="*/ 516066 w 2701200"/>
              <a:gd name="connsiteY4021" fmla="*/ 770955 h 2701200"/>
              <a:gd name="connsiteX4022" fmla="*/ 556256 w 2701200"/>
              <a:gd name="connsiteY4022" fmla="*/ 770955 h 2701200"/>
              <a:gd name="connsiteX4023" fmla="*/ 556256 w 2701200"/>
              <a:gd name="connsiteY4023" fmla="*/ 730765 h 2701200"/>
              <a:gd name="connsiteX4024" fmla="*/ 516066 w 2701200"/>
              <a:gd name="connsiteY4024" fmla="*/ 656725 h 2701200"/>
              <a:gd name="connsiteX4025" fmla="*/ 516066 w 2701200"/>
              <a:gd name="connsiteY4025" fmla="*/ 696915 h 2701200"/>
              <a:gd name="connsiteX4026" fmla="*/ 556256 w 2701200"/>
              <a:gd name="connsiteY4026" fmla="*/ 696915 h 2701200"/>
              <a:gd name="connsiteX4027" fmla="*/ 556256 w 2701200"/>
              <a:gd name="connsiteY4027" fmla="*/ 656725 h 2701200"/>
              <a:gd name="connsiteX4028" fmla="*/ 516066 w 2701200"/>
              <a:gd name="connsiteY4028" fmla="*/ 582684 h 2701200"/>
              <a:gd name="connsiteX4029" fmla="*/ 516066 w 2701200"/>
              <a:gd name="connsiteY4029" fmla="*/ 622875 h 2701200"/>
              <a:gd name="connsiteX4030" fmla="*/ 556256 w 2701200"/>
              <a:gd name="connsiteY4030" fmla="*/ 622875 h 2701200"/>
              <a:gd name="connsiteX4031" fmla="*/ 556257 w 2701200"/>
              <a:gd name="connsiteY4031" fmla="*/ 582684 h 2701200"/>
              <a:gd name="connsiteX4032" fmla="*/ 516066 w 2701200"/>
              <a:gd name="connsiteY4032" fmla="*/ 508644 h 2701200"/>
              <a:gd name="connsiteX4033" fmla="*/ 516066 w 2701200"/>
              <a:gd name="connsiteY4033" fmla="*/ 548834 h 2701200"/>
              <a:gd name="connsiteX4034" fmla="*/ 556257 w 2701200"/>
              <a:gd name="connsiteY4034" fmla="*/ 548834 h 2701200"/>
              <a:gd name="connsiteX4035" fmla="*/ 556257 w 2701200"/>
              <a:gd name="connsiteY4035" fmla="*/ 508644 h 2701200"/>
              <a:gd name="connsiteX4036" fmla="*/ 516066 w 2701200"/>
              <a:gd name="connsiteY4036" fmla="*/ 434604 h 2701200"/>
              <a:gd name="connsiteX4037" fmla="*/ 516066 w 2701200"/>
              <a:gd name="connsiteY4037" fmla="*/ 474794 h 2701200"/>
              <a:gd name="connsiteX4038" fmla="*/ 556257 w 2701200"/>
              <a:gd name="connsiteY4038" fmla="*/ 474794 h 2701200"/>
              <a:gd name="connsiteX4039" fmla="*/ 556257 w 2701200"/>
              <a:gd name="connsiteY4039" fmla="*/ 434604 h 2701200"/>
              <a:gd name="connsiteX4040" fmla="*/ 516066 w 2701200"/>
              <a:gd name="connsiteY4040" fmla="*/ 360564 h 2701200"/>
              <a:gd name="connsiteX4041" fmla="*/ 516066 w 2701200"/>
              <a:gd name="connsiteY4041" fmla="*/ 400753 h 2701200"/>
              <a:gd name="connsiteX4042" fmla="*/ 556257 w 2701200"/>
              <a:gd name="connsiteY4042" fmla="*/ 400753 h 2701200"/>
              <a:gd name="connsiteX4043" fmla="*/ 556257 w 2701200"/>
              <a:gd name="connsiteY4043" fmla="*/ 360564 h 2701200"/>
              <a:gd name="connsiteX4044" fmla="*/ 516066 w 2701200"/>
              <a:gd name="connsiteY4044" fmla="*/ 286523 h 2701200"/>
              <a:gd name="connsiteX4045" fmla="*/ 516066 w 2701200"/>
              <a:gd name="connsiteY4045" fmla="*/ 326714 h 2701200"/>
              <a:gd name="connsiteX4046" fmla="*/ 556257 w 2701200"/>
              <a:gd name="connsiteY4046" fmla="*/ 326714 h 2701200"/>
              <a:gd name="connsiteX4047" fmla="*/ 556257 w 2701200"/>
              <a:gd name="connsiteY4047" fmla="*/ 286523 h 2701200"/>
              <a:gd name="connsiteX4048" fmla="*/ 516066 w 2701200"/>
              <a:gd name="connsiteY4048" fmla="*/ 212483 h 2701200"/>
              <a:gd name="connsiteX4049" fmla="*/ 516066 w 2701200"/>
              <a:gd name="connsiteY4049" fmla="*/ 252674 h 2701200"/>
              <a:gd name="connsiteX4050" fmla="*/ 556257 w 2701200"/>
              <a:gd name="connsiteY4050" fmla="*/ 252674 h 2701200"/>
              <a:gd name="connsiteX4051" fmla="*/ 556257 w 2701200"/>
              <a:gd name="connsiteY4051" fmla="*/ 212483 h 2701200"/>
              <a:gd name="connsiteX4052" fmla="*/ 516066 w 2701200"/>
              <a:gd name="connsiteY4052" fmla="*/ 138443 h 2701200"/>
              <a:gd name="connsiteX4053" fmla="*/ 516066 w 2701200"/>
              <a:gd name="connsiteY4053" fmla="*/ 178634 h 2701200"/>
              <a:gd name="connsiteX4054" fmla="*/ 556257 w 2701200"/>
              <a:gd name="connsiteY4054" fmla="*/ 178634 h 2701200"/>
              <a:gd name="connsiteX4055" fmla="*/ 556257 w 2701200"/>
              <a:gd name="connsiteY4055" fmla="*/ 138443 h 2701200"/>
              <a:gd name="connsiteX4056" fmla="*/ 516066 w 2701200"/>
              <a:gd name="connsiteY4056" fmla="*/ 64403 h 2701200"/>
              <a:gd name="connsiteX4057" fmla="*/ 516066 w 2701200"/>
              <a:gd name="connsiteY4057" fmla="*/ 104593 h 2701200"/>
              <a:gd name="connsiteX4058" fmla="*/ 556257 w 2701200"/>
              <a:gd name="connsiteY4058" fmla="*/ 104593 h 2701200"/>
              <a:gd name="connsiteX4059" fmla="*/ 556257 w 2701200"/>
              <a:gd name="connsiteY4059" fmla="*/ 64403 h 2701200"/>
              <a:gd name="connsiteX4060" fmla="*/ 442026 w 2701200"/>
              <a:gd name="connsiteY4060" fmla="*/ 104593 h 2701200"/>
              <a:gd name="connsiteX4061" fmla="*/ 482216 w 2701200"/>
              <a:gd name="connsiteY4061" fmla="*/ 104593 h 2701200"/>
              <a:gd name="connsiteX4062" fmla="*/ 482216 w 2701200"/>
              <a:gd name="connsiteY4062" fmla="*/ 64403 h 2701200"/>
              <a:gd name="connsiteX4063" fmla="*/ 442026 w 2701200"/>
              <a:gd name="connsiteY4063" fmla="*/ 64403 h 2701200"/>
              <a:gd name="connsiteX4064" fmla="*/ 442026 w 2701200"/>
              <a:gd name="connsiteY4064" fmla="*/ 178634 h 2701200"/>
              <a:gd name="connsiteX4065" fmla="*/ 482216 w 2701200"/>
              <a:gd name="connsiteY4065" fmla="*/ 178634 h 2701200"/>
              <a:gd name="connsiteX4066" fmla="*/ 482216 w 2701200"/>
              <a:gd name="connsiteY4066" fmla="*/ 138443 h 2701200"/>
              <a:gd name="connsiteX4067" fmla="*/ 442026 w 2701200"/>
              <a:gd name="connsiteY4067" fmla="*/ 138443 h 2701200"/>
              <a:gd name="connsiteX4068" fmla="*/ 442026 w 2701200"/>
              <a:gd name="connsiteY4068" fmla="*/ 252674 h 2701200"/>
              <a:gd name="connsiteX4069" fmla="*/ 482216 w 2701200"/>
              <a:gd name="connsiteY4069" fmla="*/ 252674 h 2701200"/>
              <a:gd name="connsiteX4070" fmla="*/ 482216 w 2701200"/>
              <a:gd name="connsiteY4070" fmla="*/ 212483 h 2701200"/>
              <a:gd name="connsiteX4071" fmla="*/ 442026 w 2701200"/>
              <a:gd name="connsiteY4071" fmla="*/ 212483 h 2701200"/>
              <a:gd name="connsiteX4072" fmla="*/ 442026 w 2701200"/>
              <a:gd name="connsiteY4072" fmla="*/ 326714 h 2701200"/>
              <a:gd name="connsiteX4073" fmla="*/ 482216 w 2701200"/>
              <a:gd name="connsiteY4073" fmla="*/ 326714 h 2701200"/>
              <a:gd name="connsiteX4074" fmla="*/ 482216 w 2701200"/>
              <a:gd name="connsiteY4074" fmla="*/ 286523 h 2701200"/>
              <a:gd name="connsiteX4075" fmla="*/ 442026 w 2701200"/>
              <a:gd name="connsiteY4075" fmla="*/ 286523 h 2701200"/>
              <a:gd name="connsiteX4076" fmla="*/ 442026 w 2701200"/>
              <a:gd name="connsiteY4076" fmla="*/ 400753 h 2701200"/>
              <a:gd name="connsiteX4077" fmla="*/ 482216 w 2701200"/>
              <a:gd name="connsiteY4077" fmla="*/ 400753 h 2701200"/>
              <a:gd name="connsiteX4078" fmla="*/ 482216 w 2701200"/>
              <a:gd name="connsiteY4078" fmla="*/ 360564 h 2701200"/>
              <a:gd name="connsiteX4079" fmla="*/ 442026 w 2701200"/>
              <a:gd name="connsiteY4079" fmla="*/ 360564 h 2701200"/>
              <a:gd name="connsiteX4080" fmla="*/ 442026 w 2701200"/>
              <a:gd name="connsiteY4080" fmla="*/ 474794 h 2701200"/>
              <a:gd name="connsiteX4081" fmla="*/ 482216 w 2701200"/>
              <a:gd name="connsiteY4081" fmla="*/ 474794 h 2701200"/>
              <a:gd name="connsiteX4082" fmla="*/ 482216 w 2701200"/>
              <a:gd name="connsiteY4082" fmla="*/ 434604 h 2701200"/>
              <a:gd name="connsiteX4083" fmla="*/ 442026 w 2701200"/>
              <a:gd name="connsiteY4083" fmla="*/ 434604 h 2701200"/>
              <a:gd name="connsiteX4084" fmla="*/ 442026 w 2701200"/>
              <a:gd name="connsiteY4084" fmla="*/ 548834 h 2701200"/>
              <a:gd name="connsiteX4085" fmla="*/ 482216 w 2701200"/>
              <a:gd name="connsiteY4085" fmla="*/ 548834 h 2701200"/>
              <a:gd name="connsiteX4086" fmla="*/ 482216 w 2701200"/>
              <a:gd name="connsiteY4086" fmla="*/ 508644 h 2701200"/>
              <a:gd name="connsiteX4087" fmla="*/ 442026 w 2701200"/>
              <a:gd name="connsiteY4087" fmla="*/ 508644 h 2701200"/>
              <a:gd name="connsiteX4088" fmla="*/ 442026 w 2701200"/>
              <a:gd name="connsiteY4088" fmla="*/ 622875 h 2701200"/>
              <a:gd name="connsiteX4089" fmla="*/ 482216 w 2701200"/>
              <a:gd name="connsiteY4089" fmla="*/ 622875 h 2701200"/>
              <a:gd name="connsiteX4090" fmla="*/ 482216 w 2701200"/>
              <a:gd name="connsiteY4090" fmla="*/ 582684 h 2701200"/>
              <a:gd name="connsiteX4091" fmla="*/ 442026 w 2701200"/>
              <a:gd name="connsiteY4091" fmla="*/ 582684 h 2701200"/>
              <a:gd name="connsiteX4092" fmla="*/ 442026 w 2701200"/>
              <a:gd name="connsiteY4092" fmla="*/ 696915 h 2701200"/>
              <a:gd name="connsiteX4093" fmla="*/ 482216 w 2701200"/>
              <a:gd name="connsiteY4093" fmla="*/ 696915 h 2701200"/>
              <a:gd name="connsiteX4094" fmla="*/ 482216 w 2701200"/>
              <a:gd name="connsiteY4094" fmla="*/ 656725 h 2701200"/>
              <a:gd name="connsiteX4095" fmla="*/ 442026 w 2701200"/>
              <a:gd name="connsiteY4095" fmla="*/ 656725 h 2701200"/>
              <a:gd name="connsiteX4096" fmla="*/ 442026 w 2701200"/>
              <a:gd name="connsiteY4096" fmla="*/ 770955 h 2701200"/>
              <a:gd name="connsiteX4097" fmla="*/ 482216 w 2701200"/>
              <a:gd name="connsiteY4097" fmla="*/ 770955 h 2701200"/>
              <a:gd name="connsiteX4098" fmla="*/ 482216 w 2701200"/>
              <a:gd name="connsiteY4098" fmla="*/ 730765 h 2701200"/>
              <a:gd name="connsiteX4099" fmla="*/ 442026 w 2701200"/>
              <a:gd name="connsiteY4099" fmla="*/ 730765 h 2701200"/>
              <a:gd name="connsiteX4100" fmla="*/ 442026 w 2701200"/>
              <a:gd name="connsiteY4100" fmla="*/ 844995 h 2701200"/>
              <a:gd name="connsiteX4101" fmla="*/ 482216 w 2701200"/>
              <a:gd name="connsiteY4101" fmla="*/ 844995 h 2701200"/>
              <a:gd name="connsiteX4102" fmla="*/ 482216 w 2701200"/>
              <a:gd name="connsiteY4102" fmla="*/ 804805 h 2701200"/>
              <a:gd name="connsiteX4103" fmla="*/ 442026 w 2701200"/>
              <a:gd name="connsiteY4103" fmla="*/ 804805 h 2701200"/>
              <a:gd name="connsiteX4104" fmla="*/ 442026 w 2701200"/>
              <a:gd name="connsiteY4104" fmla="*/ 919034 h 2701200"/>
              <a:gd name="connsiteX4105" fmla="*/ 482216 w 2701200"/>
              <a:gd name="connsiteY4105" fmla="*/ 919034 h 2701200"/>
              <a:gd name="connsiteX4106" fmla="*/ 482216 w 2701200"/>
              <a:gd name="connsiteY4106" fmla="*/ 878844 h 2701200"/>
              <a:gd name="connsiteX4107" fmla="*/ 442026 w 2701200"/>
              <a:gd name="connsiteY4107" fmla="*/ 878844 h 2701200"/>
              <a:gd name="connsiteX4108" fmla="*/ 442026 w 2701200"/>
              <a:gd name="connsiteY4108" fmla="*/ 993075 h 2701200"/>
              <a:gd name="connsiteX4109" fmla="*/ 482216 w 2701200"/>
              <a:gd name="connsiteY4109" fmla="*/ 993075 h 2701200"/>
              <a:gd name="connsiteX4110" fmla="*/ 482216 w 2701200"/>
              <a:gd name="connsiteY4110" fmla="*/ 952885 h 2701200"/>
              <a:gd name="connsiteX4111" fmla="*/ 442026 w 2701200"/>
              <a:gd name="connsiteY4111" fmla="*/ 952885 h 2701200"/>
              <a:gd name="connsiteX4112" fmla="*/ 442026 w 2701200"/>
              <a:gd name="connsiteY4112" fmla="*/ 1067115 h 2701200"/>
              <a:gd name="connsiteX4113" fmla="*/ 482216 w 2701200"/>
              <a:gd name="connsiteY4113" fmla="*/ 1067115 h 2701200"/>
              <a:gd name="connsiteX4114" fmla="*/ 482216 w 2701200"/>
              <a:gd name="connsiteY4114" fmla="*/ 1026925 h 2701200"/>
              <a:gd name="connsiteX4115" fmla="*/ 442026 w 2701200"/>
              <a:gd name="connsiteY4115" fmla="*/ 1026925 h 2701200"/>
              <a:gd name="connsiteX4116" fmla="*/ 442026 w 2701200"/>
              <a:gd name="connsiteY4116" fmla="*/ 1141156 h 2701200"/>
              <a:gd name="connsiteX4117" fmla="*/ 482216 w 2701200"/>
              <a:gd name="connsiteY4117" fmla="*/ 1141156 h 2701200"/>
              <a:gd name="connsiteX4118" fmla="*/ 482216 w 2701200"/>
              <a:gd name="connsiteY4118" fmla="*/ 1100966 h 2701200"/>
              <a:gd name="connsiteX4119" fmla="*/ 442026 w 2701200"/>
              <a:gd name="connsiteY4119" fmla="*/ 1100966 h 2701200"/>
              <a:gd name="connsiteX4120" fmla="*/ 442026 w 2701200"/>
              <a:gd name="connsiteY4120" fmla="*/ 1215196 h 2701200"/>
              <a:gd name="connsiteX4121" fmla="*/ 482216 w 2701200"/>
              <a:gd name="connsiteY4121" fmla="*/ 1215196 h 2701200"/>
              <a:gd name="connsiteX4122" fmla="*/ 482216 w 2701200"/>
              <a:gd name="connsiteY4122" fmla="*/ 1175006 h 2701200"/>
              <a:gd name="connsiteX4123" fmla="*/ 442026 w 2701200"/>
              <a:gd name="connsiteY4123" fmla="*/ 1175006 h 2701200"/>
              <a:gd name="connsiteX4124" fmla="*/ 442026 w 2701200"/>
              <a:gd name="connsiteY4124" fmla="*/ 1289236 h 2701200"/>
              <a:gd name="connsiteX4125" fmla="*/ 482216 w 2701200"/>
              <a:gd name="connsiteY4125" fmla="*/ 1289236 h 2701200"/>
              <a:gd name="connsiteX4126" fmla="*/ 482216 w 2701200"/>
              <a:gd name="connsiteY4126" fmla="*/ 1249047 h 2701200"/>
              <a:gd name="connsiteX4127" fmla="*/ 442026 w 2701200"/>
              <a:gd name="connsiteY4127" fmla="*/ 1249047 h 2701200"/>
              <a:gd name="connsiteX4128" fmla="*/ 442026 w 2701200"/>
              <a:gd name="connsiteY4128" fmla="*/ 1363275 h 2701200"/>
              <a:gd name="connsiteX4129" fmla="*/ 482216 w 2701200"/>
              <a:gd name="connsiteY4129" fmla="*/ 1363275 h 2701200"/>
              <a:gd name="connsiteX4130" fmla="*/ 482216 w 2701200"/>
              <a:gd name="connsiteY4130" fmla="*/ 1323086 h 2701200"/>
              <a:gd name="connsiteX4131" fmla="*/ 442026 w 2701200"/>
              <a:gd name="connsiteY4131" fmla="*/ 1323086 h 2701200"/>
              <a:gd name="connsiteX4132" fmla="*/ 442026 w 2701200"/>
              <a:gd name="connsiteY4132" fmla="*/ 1437316 h 2701200"/>
              <a:gd name="connsiteX4133" fmla="*/ 482216 w 2701200"/>
              <a:gd name="connsiteY4133" fmla="*/ 1437316 h 2701200"/>
              <a:gd name="connsiteX4134" fmla="*/ 482216 w 2701200"/>
              <a:gd name="connsiteY4134" fmla="*/ 1397126 h 2701200"/>
              <a:gd name="connsiteX4135" fmla="*/ 442026 w 2701200"/>
              <a:gd name="connsiteY4135" fmla="*/ 1397126 h 2701200"/>
              <a:gd name="connsiteX4136" fmla="*/ 442026 w 2701200"/>
              <a:gd name="connsiteY4136" fmla="*/ 1511356 h 2701200"/>
              <a:gd name="connsiteX4137" fmla="*/ 482216 w 2701200"/>
              <a:gd name="connsiteY4137" fmla="*/ 1511356 h 2701200"/>
              <a:gd name="connsiteX4138" fmla="*/ 482216 w 2701200"/>
              <a:gd name="connsiteY4138" fmla="*/ 1471166 h 2701200"/>
              <a:gd name="connsiteX4139" fmla="*/ 442026 w 2701200"/>
              <a:gd name="connsiteY4139" fmla="*/ 1471166 h 2701200"/>
              <a:gd name="connsiteX4140" fmla="*/ 442026 w 2701200"/>
              <a:gd name="connsiteY4140" fmla="*/ 1585396 h 2701200"/>
              <a:gd name="connsiteX4141" fmla="*/ 482216 w 2701200"/>
              <a:gd name="connsiteY4141" fmla="*/ 1585396 h 2701200"/>
              <a:gd name="connsiteX4142" fmla="*/ 482216 w 2701200"/>
              <a:gd name="connsiteY4142" fmla="*/ 1545206 h 2701200"/>
              <a:gd name="connsiteX4143" fmla="*/ 442026 w 2701200"/>
              <a:gd name="connsiteY4143" fmla="*/ 1545206 h 2701200"/>
              <a:gd name="connsiteX4144" fmla="*/ 442026 w 2701200"/>
              <a:gd name="connsiteY4144" fmla="*/ 1659436 h 2701200"/>
              <a:gd name="connsiteX4145" fmla="*/ 482216 w 2701200"/>
              <a:gd name="connsiteY4145" fmla="*/ 1659436 h 2701200"/>
              <a:gd name="connsiteX4146" fmla="*/ 482216 w 2701200"/>
              <a:gd name="connsiteY4146" fmla="*/ 1619246 h 2701200"/>
              <a:gd name="connsiteX4147" fmla="*/ 442026 w 2701200"/>
              <a:gd name="connsiteY4147" fmla="*/ 1619246 h 2701200"/>
              <a:gd name="connsiteX4148" fmla="*/ 442026 w 2701200"/>
              <a:gd name="connsiteY4148" fmla="*/ 1733477 h 2701200"/>
              <a:gd name="connsiteX4149" fmla="*/ 482216 w 2701200"/>
              <a:gd name="connsiteY4149" fmla="*/ 1733477 h 2701200"/>
              <a:gd name="connsiteX4150" fmla="*/ 482216 w 2701200"/>
              <a:gd name="connsiteY4150" fmla="*/ 1693286 h 2701200"/>
              <a:gd name="connsiteX4151" fmla="*/ 442026 w 2701200"/>
              <a:gd name="connsiteY4151" fmla="*/ 1693286 h 2701200"/>
              <a:gd name="connsiteX4152" fmla="*/ 442026 w 2701200"/>
              <a:gd name="connsiteY4152" fmla="*/ 1807517 h 2701200"/>
              <a:gd name="connsiteX4153" fmla="*/ 482216 w 2701200"/>
              <a:gd name="connsiteY4153" fmla="*/ 1807517 h 2701200"/>
              <a:gd name="connsiteX4154" fmla="*/ 482216 w 2701200"/>
              <a:gd name="connsiteY4154" fmla="*/ 1767327 h 2701200"/>
              <a:gd name="connsiteX4155" fmla="*/ 442026 w 2701200"/>
              <a:gd name="connsiteY4155" fmla="*/ 1767327 h 2701200"/>
              <a:gd name="connsiteX4156" fmla="*/ 442026 w 2701200"/>
              <a:gd name="connsiteY4156" fmla="*/ 1881557 h 2701200"/>
              <a:gd name="connsiteX4157" fmla="*/ 482216 w 2701200"/>
              <a:gd name="connsiteY4157" fmla="*/ 1881557 h 2701200"/>
              <a:gd name="connsiteX4158" fmla="*/ 482216 w 2701200"/>
              <a:gd name="connsiteY4158" fmla="*/ 1841367 h 2701200"/>
              <a:gd name="connsiteX4159" fmla="*/ 442026 w 2701200"/>
              <a:gd name="connsiteY4159" fmla="*/ 1841367 h 2701200"/>
              <a:gd name="connsiteX4160" fmla="*/ 442026 w 2701200"/>
              <a:gd name="connsiteY4160" fmla="*/ 1955597 h 2701200"/>
              <a:gd name="connsiteX4161" fmla="*/ 482216 w 2701200"/>
              <a:gd name="connsiteY4161" fmla="*/ 1955597 h 2701200"/>
              <a:gd name="connsiteX4162" fmla="*/ 482216 w 2701200"/>
              <a:gd name="connsiteY4162" fmla="*/ 1915407 h 2701200"/>
              <a:gd name="connsiteX4163" fmla="*/ 442026 w 2701200"/>
              <a:gd name="connsiteY4163" fmla="*/ 1915407 h 2701200"/>
              <a:gd name="connsiteX4164" fmla="*/ 442026 w 2701200"/>
              <a:gd name="connsiteY4164" fmla="*/ 2029637 h 2701200"/>
              <a:gd name="connsiteX4165" fmla="*/ 482216 w 2701200"/>
              <a:gd name="connsiteY4165" fmla="*/ 2029637 h 2701200"/>
              <a:gd name="connsiteX4166" fmla="*/ 482216 w 2701200"/>
              <a:gd name="connsiteY4166" fmla="*/ 1989447 h 2701200"/>
              <a:gd name="connsiteX4167" fmla="*/ 442026 w 2701200"/>
              <a:gd name="connsiteY4167" fmla="*/ 1989447 h 2701200"/>
              <a:gd name="connsiteX4168" fmla="*/ 442026 w 2701200"/>
              <a:gd name="connsiteY4168" fmla="*/ 2103678 h 2701200"/>
              <a:gd name="connsiteX4169" fmla="*/ 482216 w 2701200"/>
              <a:gd name="connsiteY4169" fmla="*/ 2103678 h 2701200"/>
              <a:gd name="connsiteX4170" fmla="*/ 482216 w 2701200"/>
              <a:gd name="connsiteY4170" fmla="*/ 2063488 h 2701200"/>
              <a:gd name="connsiteX4171" fmla="*/ 442026 w 2701200"/>
              <a:gd name="connsiteY4171" fmla="*/ 2063488 h 2701200"/>
              <a:gd name="connsiteX4172" fmla="*/ 442026 w 2701200"/>
              <a:gd name="connsiteY4172" fmla="*/ 2177718 h 2701200"/>
              <a:gd name="connsiteX4173" fmla="*/ 482216 w 2701200"/>
              <a:gd name="connsiteY4173" fmla="*/ 2177718 h 2701200"/>
              <a:gd name="connsiteX4174" fmla="*/ 482216 w 2701200"/>
              <a:gd name="connsiteY4174" fmla="*/ 2137528 h 2701200"/>
              <a:gd name="connsiteX4175" fmla="*/ 442026 w 2701200"/>
              <a:gd name="connsiteY4175" fmla="*/ 2137528 h 2701200"/>
              <a:gd name="connsiteX4176" fmla="*/ 442026 w 2701200"/>
              <a:gd name="connsiteY4176" fmla="*/ 2251758 h 2701200"/>
              <a:gd name="connsiteX4177" fmla="*/ 482216 w 2701200"/>
              <a:gd name="connsiteY4177" fmla="*/ 2251758 h 2701200"/>
              <a:gd name="connsiteX4178" fmla="*/ 482216 w 2701200"/>
              <a:gd name="connsiteY4178" fmla="*/ 2211568 h 2701200"/>
              <a:gd name="connsiteX4179" fmla="*/ 442026 w 2701200"/>
              <a:gd name="connsiteY4179" fmla="*/ 2211568 h 2701200"/>
              <a:gd name="connsiteX4180" fmla="*/ 442026 w 2701200"/>
              <a:gd name="connsiteY4180" fmla="*/ 2325798 h 2701200"/>
              <a:gd name="connsiteX4181" fmla="*/ 482216 w 2701200"/>
              <a:gd name="connsiteY4181" fmla="*/ 2325798 h 2701200"/>
              <a:gd name="connsiteX4182" fmla="*/ 482216 w 2701200"/>
              <a:gd name="connsiteY4182" fmla="*/ 2285608 h 2701200"/>
              <a:gd name="connsiteX4183" fmla="*/ 442026 w 2701200"/>
              <a:gd name="connsiteY4183" fmla="*/ 2285608 h 2701200"/>
              <a:gd name="connsiteX4184" fmla="*/ 442026 w 2701200"/>
              <a:gd name="connsiteY4184" fmla="*/ 2399838 h 2701200"/>
              <a:gd name="connsiteX4185" fmla="*/ 482216 w 2701200"/>
              <a:gd name="connsiteY4185" fmla="*/ 2399838 h 2701200"/>
              <a:gd name="connsiteX4186" fmla="*/ 482216 w 2701200"/>
              <a:gd name="connsiteY4186" fmla="*/ 2359648 h 2701200"/>
              <a:gd name="connsiteX4187" fmla="*/ 442026 w 2701200"/>
              <a:gd name="connsiteY4187" fmla="*/ 2359648 h 2701200"/>
              <a:gd name="connsiteX4188" fmla="*/ 442026 w 2701200"/>
              <a:gd name="connsiteY4188" fmla="*/ 2473879 h 2701200"/>
              <a:gd name="connsiteX4189" fmla="*/ 482216 w 2701200"/>
              <a:gd name="connsiteY4189" fmla="*/ 2473879 h 2701200"/>
              <a:gd name="connsiteX4190" fmla="*/ 482216 w 2701200"/>
              <a:gd name="connsiteY4190" fmla="*/ 2433689 h 2701200"/>
              <a:gd name="connsiteX4191" fmla="*/ 442026 w 2701200"/>
              <a:gd name="connsiteY4191" fmla="*/ 2433689 h 2701200"/>
              <a:gd name="connsiteX4192" fmla="*/ 442026 w 2701200"/>
              <a:gd name="connsiteY4192" fmla="*/ 2547919 h 2701200"/>
              <a:gd name="connsiteX4193" fmla="*/ 482216 w 2701200"/>
              <a:gd name="connsiteY4193" fmla="*/ 2547919 h 2701200"/>
              <a:gd name="connsiteX4194" fmla="*/ 482216 w 2701200"/>
              <a:gd name="connsiteY4194" fmla="*/ 2507729 h 2701200"/>
              <a:gd name="connsiteX4195" fmla="*/ 442026 w 2701200"/>
              <a:gd name="connsiteY4195" fmla="*/ 2507729 h 2701200"/>
              <a:gd name="connsiteX4196" fmla="*/ 442026 w 2701200"/>
              <a:gd name="connsiteY4196" fmla="*/ 2621965 h 2701200"/>
              <a:gd name="connsiteX4197" fmla="*/ 482216 w 2701200"/>
              <a:gd name="connsiteY4197" fmla="*/ 2621965 h 2701200"/>
              <a:gd name="connsiteX4198" fmla="*/ 482216 w 2701200"/>
              <a:gd name="connsiteY4198" fmla="*/ 2581769 h 2701200"/>
              <a:gd name="connsiteX4199" fmla="*/ 442026 w 2701200"/>
              <a:gd name="connsiteY4199" fmla="*/ 2581769 h 2701200"/>
              <a:gd name="connsiteX4200" fmla="*/ 367986 w 2701200"/>
              <a:gd name="connsiteY4200" fmla="*/ 104593 h 2701200"/>
              <a:gd name="connsiteX4201" fmla="*/ 408176 w 2701200"/>
              <a:gd name="connsiteY4201" fmla="*/ 104593 h 2701200"/>
              <a:gd name="connsiteX4202" fmla="*/ 408176 w 2701200"/>
              <a:gd name="connsiteY4202" fmla="*/ 64403 h 2701200"/>
              <a:gd name="connsiteX4203" fmla="*/ 367986 w 2701200"/>
              <a:gd name="connsiteY4203" fmla="*/ 64403 h 2701200"/>
              <a:gd name="connsiteX4204" fmla="*/ 367986 w 2701200"/>
              <a:gd name="connsiteY4204" fmla="*/ 178634 h 2701200"/>
              <a:gd name="connsiteX4205" fmla="*/ 408176 w 2701200"/>
              <a:gd name="connsiteY4205" fmla="*/ 178634 h 2701200"/>
              <a:gd name="connsiteX4206" fmla="*/ 408176 w 2701200"/>
              <a:gd name="connsiteY4206" fmla="*/ 138443 h 2701200"/>
              <a:gd name="connsiteX4207" fmla="*/ 367986 w 2701200"/>
              <a:gd name="connsiteY4207" fmla="*/ 138443 h 2701200"/>
              <a:gd name="connsiteX4208" fmla="*/ 367986 w 2701200"/>
              <a:gd name="connsiteY4208" fmla="*/ 252674 h 2701200"/>
              <a:gd name="connsiteX4209" fmla="*/ 408176 w 2701200"/>
              <a:gd name="connsiteY4209" fmla="*/ 252674 h 2701200"/>
              <a:gd name="connsiteX4210" fmla="*/ 408176 w 2701200"/>
              <a:gd name="connsiteY4210" fmla="*/ 212483 h 2701200"/>
              <a:gd name="connsiteX4211" fmla="*/ 367986 w 2701200"/>
              <a:gd name="connsiteY4211" fmla="*/ 212483 h 2701200"/>
              <a:gd name="connsiteX4212" fmla="*/ 367986 w 2701200"/>
              <a:gd name="connsiteY4212" fmla="*/ 326714 h 2701200"/>
              <a:gd name="connsiteX4213" fmla="*/ 408176 w 2701200"/>
              <a:gd name="connsiteY4213" fmla="*/ 326714 h 2701200"/>
              <a:gd name="connsiteX4214" fmla="*/ 408176 w 2701200"/>
              <a:gd name="connsiteY4214" fmla="*/ 286523 h 2701200"/>
              <a:gd name="connsiteX4215" fmla="*/ 367986 w 2701200"/>
              <a:gd name="connsiteY4215" fmla="*/ 286523 h 2701200"/>
              <a:gd name="connsiteX4216" fmla="*/ 367986 w 2701200"/>
              <a:gd name="connsiteY4216" fmla="*/ 400753 h 2701200"/>
              <a:gd name="connsiteX4217" fmla="*/ 408176 w 2701200"/>
              <a:gd name="connsiteY4217" fmla="*/ 400753 h 2701200"/>
              <a:gd name="connsiteX4218" fmla="*/ 408176 w 2701200"/>
              <a:gd name="connsiteY4218" fmla="*/ 360564 h 2701200"/>
              <a:gd name="connsiteX4219" fmla="*/ 367986 w 2701200"/>
              <a:gd name="connsiteY4219" fmla="*/ 360564 h 2701200"/>
              <a:gd name="connsiteX4220" fmla="*/ 367986 w 2701200"/>
              <a:gd name="connsiteY4220" fmla="*/ 474794 h 2701200"/>
              <a:gd name="connsiteX4221" fmla="*/ 408176 w 2701200"/>
              <a:gd name="connsiteY4221" fmla="*/ 474794 h 2701200"/>
              <a:gd name="connsiteX4222" fmla="*/ 408176 w 2701200"/>
              <a:gd name="connsiteY4222" fmla="*/ 434604 h 2701200"/>
              <a:gd name="connsiteX4223" fmla="*/ 367986 w 2701200"/>
              <a:gd name="connsiteY4223" fmla="*/ 434604 h 2701200"/>
              <a:gd name="connsiteX4224" fmla="*/ 367986 w 2701200"/>
              <a:gd name="connsiteY4224" fmla="*/ 548834 h 2701200"/>
              <a:gd name="connsiteX4225" fmla="*/ 408176 w 2701200"/>
              <a:gd name="connsiteY4225" fmla="*/ 548834 h 2701200"/>
              <a:gd name="connsiteX4226" fmla="*/ 408176 w 2701200"/>
              <a:gd name="connsiteY4226" fmla="*/ 508644 h 2701200"/>
              <a:gd name="connsiteX4227" fmla="*/ 367986 w 2701200"/>
              <a:gd name="connsiteY4227" fmla="*/ 508644 h 2701200"/>
              <a:gd name="connsiteX4228" fmla="*/ 367986 w 2701200"/>
              <a:gd name="connsiteY4228" fmla="*/ 622875 h 2701200"/>
              <a:gd name="connsiteX4229" fmla="*/ 408176 w 2701200"/>
              <a:gd name="connsiteY4229" fmla="*/ 622875 h 2701200"/>
              <a:gd name="connsiteX4230" fmla="*/ 408176 w 2701200"/>
              <a:gd name="connsiteY4230" fmla="*/ 582684 h 2701200"/>
              <a:gd name="connsiteX4231" fmla="*/ 367986 w 2701200"/>
              <a:gd name="connsiteY4231" fmla="*/ 582684 h 2701200"/>
              <a:gd name="connsiteX4232" fmla="*/ 367986 w 2701200"/>
              <a:gd name="connsiteY4232" fmla="*/ 696915 h 2701200"/>
              <a:gd name="connsiteX4233" fmla="*/ 408176 w 2701200"/>
              <a:gd name="connsiteY4233" fmla="*/ 696915 h 2701200"/>
              <a:gd name="connsiteX4234" fmla="*/ 408176 w 2701200"/>
              <a:gd name="connsiteY4234" fmla="*/ 656725 h 2701200"/>
              <a:gd name="connsiteX4235" fmla="*/ 367986 w 2701200"/>
              <a:gd name="connsiteY4235" fmla="*/ 656725 h 2701200"/>
              <a:gd name="connsiteX4236" fmla="*/ 367986 w 2701200"/>
              <a:gd name="connsiteY4236" fmla="*/ 770955 h 2701200"/>
              <a:gd name="connsiteX4237" fmla="*/ 408176 w 2701200"/>
              <a:gd name="connsiteY4237" fmla="*/ 770955 h 2701200"/>
              <a:gd name="connsiteX4238" fmla="*/ 408176 w 2701200"/>
              <a:gd name="connsiteY4238" fmla="*/ 730765 h 2701200"/>
              <a:gd name="connsiteX4239" fmla="*/ 367986 w 2701200"/>
              <a:gd name="connsiteY4239" fmla="*/ 730765 h 2701200"/>
              <a:gd name="connsiteX4240" fmla="*/ 367986 w 2701200"/>
              <a:gd name="connsiteY4240" fmla="*/ 844995 h 2701200"/>
              <a:gd name="connsiteX4241" fmla="*/ 408176 w 2701200"/>
              <a:gd name="connsiteY4241" fmla="*/ 844995 h 2701200"/>
              <a:gd name="connsiteX4242" fmla="*/ 408176 w 2701200"/>
              <a:gd name="connsiteY4242" fmla="*/ 804805 h 2701200"/>
              <a:gd name="connsiteX4243" fmla="*/ 367986 w 2701200"/>
              <a:gd name="connsiteY4243" fmla="*/ 804805 h 2701200"/>
              <a:gd name="connsiteX4244" fmla="*/ 367986 w 2701200"/>
              <a:gd name="connsiteY4244" fmla="*/ 919034 h 2701200"/>
              <a:gd name="connsiteX4245" fmla="*/ 408176 w 2701200"/>
              <a:gd name="connsiteY4245" fmla="*/ 919034 h 2701200"/>
              <a:gd name="connsiteX4246" fmla="*/ 408176 w 2701200"/>
              <a:gd name="connsiteY4246" fmla="*/ 878844 h 2701200"/>
              <a:gd name="connsiteX4247" fmla="*/ 367986 w 2701200"/>
              <a:gd name="connsiteY4247" fmla="*/ 878844 h 2701200"/>
              <a:gd name="connsiteX4248" fmla="*/ 367986 w 2701200"/>
              <a:gd name="connsiteY4248" fmla="*/ 993075 h 2701200"/>
              <a:gd name="connsiteX4249" fmla="*/ 408176 w 2701200"/>
              <a:gd name="connsiteY4249" fmla="*/ 993075 h 2701200"/>
              <a:gd name="connsiteX4250" fmla="*/ 408176 w 2701200"/>
              <a:gd name="connsiteY4250" fmla="*/ 952885 h 2701200"/>
              <a:gd name="connsiteX4251" fmla="*/ 367986 w 2701200"/>
              <a:gd name="connsiteY4251" fmla="*/ 952885 h 2701200"/>
              <a:gd name="connsiteX4252" fmla="*/ 367986 w 2701200"/>
              <a:gd name="connsiteY4252" fmla="*/ 1067115 h 2701200"/>
              <a:gd name="connsiteX4253" fmla="*/ 408176 w 2701200"/>
              <a:gd name="connsiteY4253" fmla="*/ 1067115 h 2701200"/>
              <a:gd name="connsiteX4254" fmla="*/ 408176 w 2701200"/>
              <a:gd name="connsiteY4254" fmla="*/ 1026925 h 2701200"/>
              <a:gd name="connsiteX4255" fmla="*/ 367986 w 2701200"/>
              <a:gd name="connsiteY4255" fmla="*/ 1026925 h 2701200"/>
              <a:gd name="connsiteX4256" fmla="*/ 367986 w 2701200"/>
              <a:gd name="connsiteY4256" fmla="*/ 1141156 h 2701200"/>
              <a:gd name="connsiteX4257" fmla="*/ 408176 w 2701200"/>
              <a:gd name="connsiteY4257" fmla="*/ 1141156 h 2701200"/>
              <a:gd name="connsiteX4258" fmla="*/ 408176 w 2701200"/>
              <a:gd name="connsiteY4258" fmla="*/ 1100966 h 2701200"/>
              <a:gd name="connsiteX4259" fmla="*/ 367986 w 2701200"/>
              <a:gd name="connsiteY4259" fmla="*/ 1100966 h 2701200"/>
              <a:gd name="connsiteX4260" fmla="*/ 367986 w 2701200"/>
              <a:gd name="connsiteY4260" fmla="*/ 1215196 h 2701200"/>
              <a:gd name="connsiteX4261" fmla="*/ 408176 w 2701200"/>
              <a:gd name="connsiteY4261" fmla="*/ 1215196 h 2701200"/>
              <a:gd name="connsiteX4262" fmla="*/ 408176 w 2701200"/>
              <a:gd name="connsiteY4262" fmla="*/ 1175006 h 2701200"/>
              <a:gd name="connsiteX4263" fmla="*/ 367986 w 2701200"/>
              <a:gd name="connsiteY4263" fmla="*/ 1175006 h 2701200"/>
              <a:gd name="connsiteX4264" fmla="*/ 367986 w 2701200"/>
              <a:gd name="connsiteY4264" fmla="*/ 1289236 h 2701200"/>
              <a:gd name="connsiteX4265" fmla="*/ 408176 w 2701200"/>
              <a:gd name="connsiteY4265" fmla="*/ 1289236 h 2701200"/>
              <a:gd name="connsiteX4266" fmla="*/ 408176 w 2701200"/>
              <a:gd name="connsiteY4266" fmla="*/ 1249047 h 2701200"/>
              <a:gd name="connsiteX4267" fmla="*/ 367986 w 2701200"/>
              <a:gd name="connsiteY4267" fmla="*/ 1249047 h 2701200"/>
              <a:gd name="connsiteX4268" fmla="*/ 367986 w 2701200"/>
              <a:gd name="connsiteY4268" fmla="*/ 1363275 h 2701200"/>
              <a:gd name="connsiteX4269" fmla="*/ 408176 w 2701200"/>
              <a:gd name="connsiteY4269" fmla="*/ 1363275 h 2701200"/>
              <a:gd name="connsiteX4270" fmla="*/ 408176 w 2701200"/>
              <a:gd name="connsiteY4270" fmla="*/ 1323086 h 2701200"/>
              <a:gd name="connsiteX4271" fmla="*/ 367986 w 2701200"/>
              <a:gd name="connsiteY4271" fmla="*/ 1323086 h 2701200"/>
              <a:gd name="connsiteX4272" fmla="*/ 367986 w 2701200"/>
              <a:gd name="connsiteY4272" fmla="*/ 1437316 h 2701200"/>
              <a:gd name="connsiteX4273" fmla="*/ 408176 w 2701200"/>
              <a:gd name="connsiteY4273" fmla="*/ 1437316 h 2701200"/>
              <a:gd name="connsiteX4274" fmla="*/ 408176 w 2701200"/>
              <a:gd name="connsiteY4274" fmla="*/ 1397126 h 2701200"/>
              <a:gd name="connsiteX4275" fmla="*/ 367986 w 2701200"/>
              <a:gd name="connsiteY4275" fmla="*/ 1397126 h 2701200"/>
              <a:gd name="connsiteX4276" fmla="*/ 367986 w 2701200"/>
              <a:gd name="connsiteY4276" fmla="*/ 1511356 h 2701200"/>
              <a:gd name="connsiteX4277" fmla="*/ 408176 w 2701200"/>
              <a:gd name="connsiteY4277" fmla="*/ 1511356 h 2701200"/>
              <a:gd name="connsiteX4278" fmla="*/ 408176 w 2701200"/>
              <a:gd name="connsiteY4278" fmla="*/ 1471166 h 2701200"/>
              <a:gd name="connsiteX4279" fmla="*/ 367986 w 2701200"/>
              <a:gd name="connsiteY4279" fmla="*/ 1471166 h 2701200"/>
              <a:gd name="connsiteX4280" fmla="*/ 367986 w 2701200"/>
              <a:gd name="connsiteY4280" fmla="*/ 1585396 h 2701200"/>
              <a:gd name="connsiteX4281" fmla="*/ 408176 w 2701200"/>
              <a:gd name="connsiteY4281" fmla="*/ 1585396 h 2701200"/>
              <a:gd name="connsiteX4282" fmla="*/ 408176 w 2701200"/>
              <a:gd name="connsiteY4282" fmla="*/ 1545206 h 2701200"/>
              <a:gd name="connsiteX4283" fmla="*/ 367986 w 2701200"/>
              <a:gd name="connsiteY4283" fmla="*/ 1545206 h 2701200"/>
              <a:gd name="connsiteX4284" fmla="*/ 367986 w 2701200"/>
              <a:gd name="connsiteY4284" fmla="*/ 1659436 h 2701200"/>
              <a:gd name="connsiteX4285" fmla="*/ 408176 w 2701200"/>
              <a:gd name="connsiteY4285" fmla="*/ 1659436 h 2701200"/>
              <a:gd name="connsiteX4286" fmla="*/ 408176 w 2701200"/>
              <a:gd name="connsiteY4286" fmla="*/ 1619246 h 2701200"/>
              <a:gd name="connsiteX4287" fmla="*/ 367986 w 2701200"/>
              <a:gd name="connsiteY4287" fmla="*/ 1619246 h 2701200"/>
              <a:gd name="connsiteX4288" fmla="*/ 367986 w 2701200"/>
              <a:gd name="connsiteY4288" fmla="*/ 1733477 h 2701200"/>
              <a:gd name="connsiteX4289" fmla="*/ 408176 w 2701200"/>
              <a:gd name="connsiteY4289" fmla="*/ 1733477 h 2701200"/>
              <a:gd name="connsiteX4290" fmla="*/ 408176 w 2701200"/>
              <a:gd name="connsiteY4290" fmla="*/ 1693286 h 2701200"/>
              <a:gd name="connsiteX4291" fmla="*/ 367986 w 2701200"/>
              <a:gd name="connsiteY4291" fmla="*/ 1693286 h 2701200"/>
              <a:gd name="connsiteX4292" fmla="*/ 367986 w 2701200"/>
              <a:gd name="connsiteY4292" fmla="*/ 1807517 h 2701200"/>
              <a:gd name="connsiteX4293" fmla="*/ 408176 w 2701200"/>
              <a:gd name="connsiteY4293" fmla="*/ 1807517 h 2701200"/>
              <a:gd name="connsiteX4294" fmla="*/ 408176 w 2701200"/>
              <a:gd name="connsiteY4294" fmla="*/ 1767327 h 2701200"/>
              <a:gd name="connsiteX4295" fmla="*/ 367986 w 2701200"/>
              <a:gd name="connsiteY4295" fmla="*/ 1767327 h 2701200"/>
              <a:gd name="connsiteX4296" fmla="*/ 367986 w 2701200"/>
              <a:gd name="connsiteY4296" fmla="*/ 1881557 h 2701200"/>
              <a:gd name="connsiteX4297" fmla="*/ 408176 w 2701200"/>
              <a:gd name="connsiteY4297" fmla="*/ 1881557 h 2701200"/>
              <a:gd name="connsiteX4298" fmla="*/ 408176 w 2701200"/>
              <a:gd name="connsiteY4298" fmla="*/ 1841367 h 2701200"/>
              <a:gd name="connsiteX4299" fmla="*/ 367986 w 2701200"/>
              <a:gd name="connsiteY4299" fmla="*/ 1841367 h 2701200"/>
              <a:gd name="connsiteX4300" fmla="*/ 367986 w 2701200"/>
              <a:gd name="connsiteY4300" fmla="*/ 1955597 h 2701200"/>
              <a:gd name="connsiteX4301" fmla="*/ 408176 w 2701200"/>
              <a:gd name="connsiteY4301" fmla="*/ 1955597 h 2701200"/>
              <a:gd name="connsiteX4302" fmla="*/ 408176 w 2701200"/>
              <a:gd name="connsiteY4302" fmla="*/ 1915407 h 2701200"/>
              <a:gd name="connsiteX4303" fmla="*/ 367986 w 2701200"/>
              <a:gd name="connsiteY4303" fmla="*/ 1915407 h 2701200"/>
              <a:gd name="connsiteX4304" fmla="*/ 367986 w 2701200"/>
              <a:gd name="connsiteY4304" fmla="*/ 2029637 h 2701200"/>
              <a:gd name="connsiteX4305" fmla="*/ 408176 w 2701200"/>
              <a:gd name="connsiteY4305" fmla="*/ 2029637 h 2701200"/>
              <a:gd name="connsiteX4306" fmla="*/ 408176 w 2701200"/>
              <a:gd name="connsiteY4306" fmla="*/ 1989447 h 2701200"/>
              <a:gd name="connsiteX4307" fmla="*/ 367986 w 2701200"/>
              <a:gd name="connsiteY4307" fmla="*/ 1989447 h 2701200"/>
              <a:gd name="connsiteX4308" fmla="*/ 367986 w 2701200"/>
              <a:gd name="connsiteY4308" fmla="*/ 2103678 h 2701200"/>
              <a:gd name="connsiteX4309" fmla="*/ 408176 w 2701200"/>
              <a:gd name="connsiteY4309" fmla="*/ 2103678 h 2701200"/>
              <a:gd name="connsiteX4310" fmla="*/ 408176 w 2701200"/>
              <a:gd name="connsiteY4310" fmla="*/ 2063488 h 2701200"/>
              <a:gd name="connsiteX4311" fmla="*/ 367986 w 2701200"/>
              <a:gd name="connsiteY4311" fmla="*/ 2063488 h 2701200"/>
              <a:gd name="connsiteX4312" fmla="*/ 367986 w 2701200"/>
              <a:gd name="connsiteY4312" fmla="*/ 2177718 h 2701200"/>
              <a:gd name="connsiteX4313" fmla="*/ 408176 w 2701200"/>
              <a:gd name="connsiteY4313" fmla="*/ 2177718 h 2701200"/>
              <a:gd name="connsiteX4314" fmla="*/ 408176 w 2701200"/>
              <a:gd name="connsiteY4314" fmla="*/ 2137528 h 2701200"/>
              <a:gd name="connsiteX4315" fmla="*/ 367986 w 2701200"/>
              <a:gd name="connsiteY4315" fmla="*/ 2137528 h 2701200"/>
              <a:gd name="connsiteX4316" fmla="*/ 367986 w 2701200"/>
              <a:gd name="connsiteY4316" fmla="*/ 2251758 h 2701200"/>
              <a:gd name="connsiteX4317" fmla="*/ 408176 w 2701200"/>
              <a:gd name="connsiteY4317" fmla="*/ 2251758 h 2701200"/>
              <a:gd name="connsiteX4318" fmla="*/ 408176 w 2701200"/>
              <a:gd name="connsiteY4318" fmla="*/ 2211568 h 2701200"/>
              <a:gd name="connsiteX4319" fmla="*/ 367986 w 2701200"/>
              <a:gd name="connsiteY4319" fmla="*/ 2211568 h 2701200"/>
              <a:gd name="connsiteX4320" fmla="*/ 367986 w 2701200"/>
              <a:gd name="connsiteY4320" fmla="*/ 2325798 h 2701200"/>
              <a:gd name="connsiteX4321" fmla="*/ 408176 w 2701200"/>
              <a:gd name="connsiteY4321" fmla="*/ 2325798 h 2701200"/>
              <a:gd name="connsiteX4322" fmla="*/ 408176 w 2701200"/>
              <a:gd name="connsiteY4322" fmla="*/ 2285608 h 2701200"/>
              <a:gd name="connsiteX4323" fmla="*/ 367986 w 2701200"/>
              <a:gd name="connsiteY4323" fmla="*/ 2285608 h 2701200"/>
              <a:gd name="connsiteX4324" fmla="*/ 367986 w 2701200"/>
              <a:gd name="connsiteY4324" fmla="*/ 2399838 h 2701200"/>
              <a:gd name="connsiteX4325" fmla="*/ 408176 w 2701200"/>
              <a:gd name="connsiteY4325" fmla="*/ 2399838 h 2701200"/>
              <a:gd name="connsiteX4326" fmla="*/ 408176 w 2701200"/>
              <a:gd name="connsiteY4326" fmla="*/ 2359648 h 2701200"/>
              <a:gd name="connsiteX4327" fmla="*/ 367986 w 2701200"/>
              <a:gd name="connsiteY4327" fmla="*/ 2359648 h 2701200"/>
              <a:gd name="connsiteX4328" fmla="*/ 367986 w 2701200"/>
              <a:gd name="connsiteY4328" fmla="*/ 2473879 h 2701200"/>
              <a:gd name="connsiteX4329" fmla="*/ 408176 w 2701200"/>
              <a:gd name="connsiteY4329" fmla="*/ 2473879 h 2701200"/>
              <a:gd name="connsiteX4330" fmla="*/ 408176 w 2701200"/>
              <a:gd name="connsiteY4330" fmla="*/ 2433689 h 2701200"/>
              <a:gd name="connsiteX4331" fmla="*/ 367986 w 2701200"/>
              <a:gd name="connsiteY4331" fmla="*/ 2433689 h 2701200"/>
              <a:gd name="connsiteX4332" fmla="*/ 367986 w 2701200"/>
              <a:gd name="connsiteY4332" fmla="*/ 2547919 h 2701200"/>
              <a:gd name="connsiteX4333" fmla="*/ 408176 w 2701200"/>
              <a:gd name="connsiteY4333" fmla="*/ 2547919 h 2701200"/>
              <a:gd name="connsiteX4334" fmla="*/ 408176 w 2701200"/>
              <a:gd name="connsiteY4334" fmla="*/ 2507729 h 2701200"/>
              <a:gd name="connsiteX4335" fmla="*/ 367986 w 2701200"/>
              <a:gd name="connsiteY4335" fmla="*/ 2507729 h 2701200"/>
              <a:gd name="connsiteX4336" fmla="*/ 367986 w 2701200"/>
              <a:gd name="connsiteY4336" fmla="*/ 2621965 h 2701200"/>
              <a:gd name="connsiteX4337" fmla="*/ 408176 w 2701200"/>
              <a:gd name="connsiteY4337" fmla="*/ 2621965 h 2701200"/>
              <a:gd name="connsiteX4338" fmla="*/ 408176 w 2701200"/>
              <a:gd name="connsiteY4338" fmla="*/ 2581769 h 2701200"/>
              <a:gd name="connsiteX4339" fmla="*/ 367986 w 2701200"/>
              <a:gd name="connsiteY4339" fmla="*/ 2581769 h 2701200"/>
              <a:gd name="connsiteX4340" fmla="*/ 293946 w 2701200"/>
              <a:gd name="connsiteY4340" fmla="*/ 104593 h 2701200"/>
              <a:gd name="connsiteX4341" fmla="*/ 334136 w 2701200"/>
              <a:gd name="connsiteY4341" fmla="*/ 104593 h 2701200"/>
              <a:gd name="connsiteX4342" fmla="*/ 334136 w 2701200"/>
              <a:gd name="connsiteY4342" fmla="*/ 64403 h 2701200"/>
              <a:gd name="connsiteX4343" fmla="*/ 293946 w 2701200"/>
              <a:gd name="connsiteY4343" fmla="*/ 64403 h 2701200"/>
              <a:gd name="connsiteX4344" fmla="*/ 293946 w 2701200"/>
              <a:gd name="connsiteY4344" fmla="*/ 178634 h 2701200"/>
              <a:gd name="connsiteX4345" fmla="*/ 334136 w 2701200"/>
              <a:gd name="connsiteY4345" fmla="*/ 178634 h 2701200"/>
              <a:gd name="connsiteX4346" fmla="*/ 334136 w 2701200"/>
              <a:gd name="connsiteY4346" fmla="*/ 138443 h 2701200"/>
              <a:gd name="connsiteX4347" fmla="*/ 293946 w 2701200"/>
              <a:gd name="connsiteY4347" fmla="*/ 138443 h 2701200"/>
              <a:gd name="connsiteX4348" fmla="*/ 293946 w 2701200"/>
              <a:gd name="connsiteY4348" fmla="*/ 252674 h 2701200"/>
              <a:gd name="connsiteX4349" fmla="*/ 334136 w 2701200"/>
              <a:gd name="connsiteY4349" fmla="*/ 252674 h 2701200"/>
              <a:gd name="connsiteX4350" fmla="*/ 334136 w 2701200"/>
              <a:gd name="connsiteY4350" fmla="*/ 212483 h 2701200"/>
              <a:gd name="connsiteX4351" fmla="*/ 293946 w 2701200"/>
              <a:gd name="connsiteY4351" fmla="*/ 212483 h 2701200"/>
              <a:gd name="connsiteX4352" fmla="*/ 293946 w 2701200"/>
              <a:gd name="connsiteY4352" fmla="*/ 326714 h 2701200"/>
              <a:gd name="connsiteX4353" fmla="*/ 334136 w 2701200"/>
              <a:gd name="connsiteY4353" fmla="*/ 326714 h 2701200"/>
              <a:gd name="connsiteX4354" fmla="*/ 334136 w 2701200"/>
              <a:gd name="connsiteY4354" fmla="*/ 286523 h 2701200"/>
              <a:gd name="connsiteX4355" fmla="*/ 293946 w 2701200"/>
              <a:gd name="connsiteY4355" fmla="*/ 286523 h 2701200"/>
              <a:gd name="connsiteX4356" fmla="*/ 293946 w 2701200"/>
              <a:gd name="connsiteY4356" fmla="*/ 400753 h 2701200"/>
              <a:gd name="connsiteX4357" fmla="*/ 334136 w 2701200"/>
              <a:gd name="connsiteY4357" fmla="*/ 400753 h 2701200"/>
              <a:gd name="connsiteX4358" fmla="*/ 334136 w 2701200"/>
              <a:gd name="connsiteY4358" fmla="*/ 360564 h 2701200"/>
              <a:gd name="connsiteX4359" fmla="*/ 293946 w 2701200"/>
              <a:gd name="connsiteY4359" fmla="*/ 360564 h 2701200"/>
              <a:gd name="connsiteX4360" fmla="*/ 293946 w 2701200"/>
              <a:gd name="connsiteY4360" fmla="*/ 474794 h 2701200"/>
              <a:gd name="connsiteX4361" fmla="*/ 334136 w 2701200"/>
              <a:gd name="connsiteY4361" fmla="*/ 474794 h 2701200"/>
              <a:gd name="connsiteX4362" fmla="*/ 334136 w 2701200"/>
              <a:gd name="connsiteY4362" fmla="*/ 434604 h 2701200"/>
              <a:gd name="connsiteX4363" fmla="*/ 293946 w 2701200"/>
              <a:gd name="connsiteY4363" fmla="*/ 434604 h 2701200"/>
              <a:gd name="connsiteX4364" fmla="*/ 293946 w 2701200"/>
              <a:gd name="connsiteY4364" fmla="*/ 548834 h 2701200"/>
              <a:gd name="connsiteX4365" fmla="*/ 334136 w 2701200"/>
              <a:gd name="connsiteY4365" fmla="*/ 548834 h 2701200"/>
              <a:gd name="connsiteX4366" fmla="*/ 334136 w 2701200"/>
              <a:gd name="connsiteY4366" fmla="*/ 508644 h 2701200"/>
              <a:gd name="connsiteX4367" fmla="*/ 293946 w 2701200"/>
              <a:gd name="connsiteY4367" fmla="*/ 508644 h 2701200"/>
              <a:gd name="connsiteX4368" fmla="*/ 293946 w 2701200"/>
              <a:gd name="connsiteY4368" fmla="*/ 622875 h 2701200"/>
              <a:gd name="connsiteX4369" fmla="*/ 334136 w 2701200"/>
              <a:gd name="connsiteY4369" fmla="*/ 622875 h 2701200"/>
              <a:gd name="connsiteX4370" fmla="*/ 334136 w 2701200"/>
              <a:gd name="connsiteY4370" fmla="*/ 582684 h 2701200"/>
              <a:gd name="connsiteX4371" fmla="*/ 293946 w 2701200"/>
              <a:gd name="connsiteY4371" fmla="*/ 582684 h 2701200"/>
              <a:gd name="connsiteX4372" fmla="*/ 293946 w 2701200"/>
              <a:gd name="connsiteY4372" fmla="*/ 696915 h 2701200"/>
              <a:gd name="connsiteX4373" fmla="*/ 334136 w 2701200"/>
              <a:gd name="connsiteY4373" fmla="*/ 696915 h 2701200"/>
              <a:gd name="connsiteX4374" fmla="*/ 334136 w 2701200"/>
              <a:gd name="connsiteY4374" fmla="*/ 656725 h 2701200"/>
              <a:gd name="connsiteX4375" fmla="*/ 293946 w 2701200"/>
              <a:gd name="connsiteY4375" fmla="*/ 656725 h 2701200"/>
              <a:gd name="connsiteX4376" fmla="*/ 293946 w 2701200"/>
              <a:gd name="connsiteY4376" fmla="*/ 770955 h 2701200"/>
              <a:gd name="connsiteX4377" fmla="*/ 334136 w 2701200"/>
              <a:gd name="connsiteY4377" fmla="*/ 770955 h 2701200"/>
              <a:gd name="connsiteX4378" fmla="*/ 334136 w 2701200"/>
              <a:gd name="connsiteY4378" fmla="*/ 730765 h 2701200"/>
              <a:gd name="connsiteX4379" fmla="*/ 293946 w 2701200"/>
              <a:gd name="connsiteY4379" fmla="*/ 730765 h 2701200"/>
              <a:gd name="connsiteX4380" fmla="*/ 293946 w 2701200"/>
              <a:gd name="connsiteY4380" fmla="*/ 844995 h 2701200"/>
              <a:gd name="connsiteX4381" fmla="*/ 334136 w 2701200"/>
              <a:gd name="connsiteY4381" fmla="*/ 844995 h 2701200"/>
              <a:gd name="connsiteX4382" fmla="*/ 334136 w 2701200"/>
              <a:gd name="connsiteY4382" fmla="*/ 804805 h 2701200"/>
              <a:gd name="connsiteX4383" fmla="*/ 293946 w 2701200"/>
              <a:gd name="connsiteY4383" fmla="*/ 804805 h 2701200"/>
              <a:gd name="connsiteX4384" fmla="*/ 293946 w 2701200"/>
              <a:gd name="connsiteY4384" fmla="*/ 919034 h 2701200"/>
              <a:gd name="connsiteX4385" fmla="*/ 334136 w 2701200"/>
              <a:gd name="connsiteY4385" fmla="*/ 919034 h 2701200"/>
              <a:gd name="connsiteX4386" fmla="*/ 334136 w 2701200"/>
              <a:gd name="connsiteY4386" fmla="*/ 878844 h 2701200"/>
              <a:gd name="connsiteX4387" fmla="*/ 293946 w 2701200"/>
              <a:gd name="connsiteY4387" fmla="*/ 878844 h 2701200"/>
              <a:gd name="connsiteX4388" fmla="*/ 293946 w 2701200"/>
              <a:gd name="connsiteY4388" fmla="*/ 993075 h 2701200"/>
              <a:gd name="connsiteX4389" fmla="*/ 334136 w 2701200"/>
              <a:gd name="connsiteY4389" fmla="*/ 993075 h 2701200"/>
              <a:gd name="connsiteX4390" fmla="*/ 334136 w 2701200"/>
              <a:gd name="connsiteY4390" fmla="*/ 952885 h 2701200"/>
              <a:gd name="connsiteX4391" fmla="*/ 293946 w 2701200"/>
              <a:gd name="connsiteY4391" fmla="*/ 952885 h 2701200"/>
              <a:gd name="connsiteX4392" fmla="*/ 293946 w 2701200"/>
              <a:gd name="connsiteY4392" fmla="*/ 1067115 h 2701200"/>
              <a:gd name="connsiteX4393" fmla="*/ 334136 w 2701200"/>
              <a:gd name="connsiteY4393" fmla="*/ 1067115 h 2701200"/>
              <a:gd name="connsiteX4394" fmla="*/ 334136 w 2701200"/>
              <a:gd name="connsiteY4394" fmla="*/ 1026925 h 2701200"/>
              <a:gd name="connsiteX4395" fmla="*/ 293946 w 2701200"/>
              <a:gd name="connsiteY4395" fmla="*/ 1026925 h 2701200"/>
              <a:gd name="connsiteX4396" fmla="*/ 293946 w 2701200"/>
              <a:gd name="connsiteY4396" fmla="*/ 1141156 h 2701200"/>
              <a:gd name="connsiteX4397" fmla="*/ 334136 w 2701200"/>
              <a:gd name="connsiteY4397" fmla="*/ 1141156 h 2701200"/>
              <a:gd name="connsiteX4398" fmla="*/ 334136 w 2701200"/>
              <a:gd name="connsiteY4398" fmla="*/ 1100966 h 2701200"/>
              <a:gd name="connsiteX4399" fmla="*/ 293946 w 2701200"/>
              <a:gd name="connsiteY4399" fmla="*/ 1100966 h 2701200"/>
              <a:gd name="connsiteX4400" fmla="*/ 293946 w 2701200"/>
              <a:gd name="connsiteY4400" fmla="*/ 1215196 h 2701200"/>
              <a:gd name="connsiteX4401" fmla="*/ 334136 w 2701200"/>
              <a:gd name="connsiteY4401" fmla="*/ 1215196 h 2701200"/>
              <a:gd name="connsiteX4402" fmla="*/ 334136 w 2701200"/>
              <a:gd name="connsiteY4402" fmla="*/ 1175006 h 2701200"/>
              <a:gd name="connsiteX4403" fmla="*/ 293946 w 2701200"/>
              <a:gd name="connsiteY4403" fmla="*/ 1175006 h 2701200"/>
              <a:gd name="connsiteX4404" fmla="*/ 293946 w 2701200"/>
              <a:gd name="connsiteY4404" fmla="*/ 1289236 h 2701200"/>
              <a:gd name="connsiteX4405" fmla="*/ 334136 w 2701200"/>
              <a:gd name="connsiteY4405" fmla="*/ 1289236 h 2701200"/>
              <a:gd name="connsiteX4406" fmla="*/ 334136 w 2701200"/>
              <a:gd name="connsiteY4406" fmla="*/ 1249047 h 2701200"/>
              <a:gd name="connsiteX4407" fmla="*/ 293946 w 2701200"/>
              <a:gd name="connsiteY4407" fmla="*/ 1249047 h 2701200"/>
              <a:gd name="connsiteX4408" fmla="*/ 293946 w 2701200"/>
              <a:gd name="connsiteY4408" fmla="*/ 1363275 h 2701200"/>
              <a:gd name="connsiteX4409" fmla="*/ 334136 w 2701200"/>
              <a:gd name="connsiteY4409" fmla="*/ 1363275 h 2701200"/>
              <a:gd name="connsiteX4410" fmla="*/ 334136 w 2701200"/>
              <a:gd name="connsiteY4410" fmla="*/ 1323086 h 2701200"/>
              <a:gd name="connsiteX4411" fmla="*/ 293946 w 2701200"/>
              <a:gd name="connsiteY4411" fmla="*/ 1323086 h 2701200"/>
              <a:gd name="connsiteX4412" fmla="*/ 293946 w 2701200"/>
              <a:gd name="connsiteY4412" fmla="*/ 1437316 h 2701200"/>
              <a:gd name="connsiteX4413" fmla="*/ 334136 w 2701200"/>
              <a:gd name="connsiteY4413" fmla="*/ 1437316 h 2701200"/>
              <a:gd name="connsiteX4414" fmla="*/ 334136 w 2701200"/>
              <a:gd name="connsiteY4414" fmla="*/ 1397126 h 2701200"/>
              <a:gd name="connsiteX4415" fmla="*/ 293946 w 2701200"/>
              <a:gd name="connsiteY4415" fmla="*/ 1397126 h 2701200"/>
              <a:gd name="connsiteX4416" fmla="*/ 293946 w 2701200"/>
              <a:gd name="connsiteY4416" fmla="*/ 1511356 h 2701200"/>
              <a:gd name="connsiteX4417" fmla="*/ 334136 w 2701200"/>
              <a:gd name="connsiteY4417" fmla="*/ 1511356 h 2701200"/>
              <a:gd name="connsiteX4418" fmla="*/ 334136 w 2701200"/>
              <a:gd name="connsiteY4418" fmla="*/ 1471166 h 2701200"/>
              <a:gd name="connsiteX4419" fmla="*/ 293946 w 2701200"/>
              <a:gd name="connsiteY4419" fmla="*/ 1471166 h 2701200"/>
              <a:gd name="connsiteX4420" fmla="*/ 293946 w 2701200"/>
              <a:gd name="connsiteY4420" fmla="*/ 1585396 h 2701200"/>
              <a:gd name="connsiteX4421" fmla="*/ 334136 w 2701200"/>
              <a:gd name="connsiteY4421" fmla="*/ 1585396 h 2701200"/>
              <a:gd name="connsiteX4422" fmla="*/ 334136 w 2701200"/>
              <a:gd name="connsiteY4422" fmla="*/ 1545206 h 2701200"/>
              <a:gd name="connsiteX4423" fmla="*/ 293946 w 2701200"/>
              <a:gd name="connsiteY4423" fmla="*/ 1545206 h 2701200"/>
              <a:gd name="connsiteX4424" fmla="*/ 293946 w 2701200"/>
              <a:gd name="connsiteY4424" fmla="*/ 1659436 h 2701200"/>
              <a:gd name="connsiteX4425" fmla="*/ 334136 w 2701200"/>
              <a:gd name="connsiteY4425" fmla="*/ 1659436 h 2701200"/>
              <a:gd name="connsiteX4426" fmla="*/ 334136 w 2701200"/>
              <a:gd name="connsiteY4426" fmla="*/ 1619246 h 2701200"/>
              <a:gd name="connsiteX4427" fmla="*/ 293946 w 2701200"/>
              <a:gd name="connsiteY4427" fmla="*/ 1619246 h 2701200"/>
              <a:gd name="connsiteX4428" fmla="*/ 293946 w 2701200"/>
              <a:gd name="connsiteY4428" fmla="*/ 1733477 h 2701200"/>
              <a:gd name="connsiteX4429" fmla="*/ 334136 w 2701200"/>
              <a:gd name="connsiteY4429" fmla="*/ 1733477 h 2701200"/>
              <a:gd name="connsiteX4430" fmla="*/ 334136 w 2701200"/>
              <a:gd name="connsiteY4430" fmla="*/ 1693286 h 2701200"/>
              <a:gd name="connsiteX4431" fmla="*/ 293946 w 2701200"/>
              <a:gd name="connsiteY4431" fmla="*/ 1693286 h 2701200"/>
              <a:gd name="connsiteX4432" fmla="*/ 293946 w 2701200"/>
              <a:gd name="connsiteY4432" fmla="*/ 1807517 h 2701200"/>
              <a:gd name="connsiteX4433" fmla="*/ 334136 w 2701200"/>
              <a:gd name="connsiteY4433" fmla="*/ 1807517 h 2701200"/>
              <a:gd name="connsiteX4434" fmla="*/ 334136 w 2701200"/>
              <a:gd name="connsiteY4434" fmla="*/ 1767327 h 2701200"/>
              <a:gd name="connsiteX4435" fmla="*/ 293946 w 2701200"/>
              <a:gd name="connsiteY4435" fmla="*/ 1767327 h 2701200"/>
              <a:gd name="connsiteX4436" fmla="*/ 293946 w 2701200"/>
              <a:gd name="connsiteY4436" fmla="*/ 1881557 h 2701200"/>
              <a:gd name="connsiteX4437" fmla="*/ 334136 w 2701200"/>
              <a:gd name="connsiteY4437" fmla="*/ 1881557 h 2701200"/>
              <a:gd name="connsiteX4438" fmla="*/ 334136 w 2701200"/>
              <a:gd name="connsiteY4438" fmla="*/ 1841367 h 2701200"/>
              <a:gd name="connsiteX4439" fmla="*/ 293946 w 2701200"/>
              <a:gd name="connsiteY4439" fmla="*/ 1841367 h 2701200"/>
              <a:gd name="connsiteX4440" fmla="*/ 293946 w 2701200"/>
              <a:gd name="connsiteY4440" fmla="*/ 1955597 h 2701200"/>
              <a:gd name="connsiteX4441" fmla="*/ 334136 w 2701200"/>
              <a:gd name="connsiteY4441" fmla="*/ 1955597 h 2701200"/>
              <a:gd name="connsiteX4442" fmla="*/ 334136 w 2701200"/>
              <a:gd name="connsiteY4442" fmla="*/ 1915407 h 2701200"/>
              <a:gd name="connsiteX4443" fmla="*/ 293946 w 2701200"/>
              <a:gd name="connsiteY4443" fmla="*/ 1915407 h 2701200"/>
              <a:gd name="connsiteX4444" fmla="*/ 293946 w 2701200"/>
              <a:gd name="connsiteY4444" fmla="*/ 2029637 h 2701200"/>
              <a:gd name="connsiteX4445" fmla="*/ 334136 w 2701200"/>
              <a:gd name="connsiteY4445" fmla="*/ 2029637 h 2701200"/>
              <a:gd name="connsiteX4446" fmla="*/ 334136 w 2701200"/>
              <a:gd name="connsiteY4446" fmla="*/ 1989447 h 2701200"/>
              <a:gd name="connsiteX4447" fmla="*/ 293946 w 2701200"/>
              <a:gd name="connsiteY4447" fmla="*/ 1989447 h 2701200"/>
              <a:gd name="connsiteX4448" fmla="*/ 293946 w 2701200"/>
              <a:gd name="connsiteY4448" fmla="*/ 2103678 h 2701200"/>
              <a:gd name="connsiteX4449" fmla="*/ 334136 w 2701200"/>
              <a:gd name="connsiteY4449" fmla="*/ 2103678 h 2701200"/>
              <a:gd name="connsiteX4450" fmla="*/ 334136 w 2701200"/>
              <a:gd name="connsiteY4450" fmla="*/ 2063488 h 2701200"/>
              <a:gd name="connsiteX4451" fmla="*/ 293946 w 2701200"/>
              <a:gd name="connsiteY4451" fmla="*/ 2063488 h 2701200"/>
              <a:gd name="connsiteX4452" fmla="*/ 293946 w 2701200"/>
              <a:gd name="connsiteY4452" fmla="*/ 2177718 h 2701200"/>
              <a:gd name="connsiteX4453" fmla="*/ 334136 w 2701200"/>
              <a:gd name="connsiteY4453" fmla="*/ 2177718 h 2701200"/>
              <a:gd name="connsiteX4454" fmla="*/ 334136 w 2701200"/>
              <a:gd name="connsiteY4454" fmla="*/ 2137528 h 2701200"/>
              <a:gd name="connsiteX4455" fmla="*/ 293946 w 2701200"/>
              <a:gd name="connsiteY4455" fmla="*/ 2137528 h 2701200"/>
              <a:gd name="connsiteX4456" fmla="*/ 293946 w 2701200"/>
              <a:gd name="connsiteY4456" fmla="*/ 2251758 h 2701200"/>
              <a:gd name="connsiteX4457" fmla="*/ 334136 w 2701200"/>
              <a:gd name="connsiteY4457" fmla="*/ 2251758 h 2701200"/>
              <a:gd name="connsiteX4458" fmla="*/ 334136 w 2701200"/>
              <a:gd name="connsiteY4458" fmla="*/ 2211568 h 2701200"/>
              <a:gd name="connsiteX4459" fmla="*/ 293946 w 2701200"/>
              <a:gd name="connsiteY4459" fmla="*/ 2211568 h 2701200"/>
              <a:gd name="connsiteX4460" fmla="*/ 293946 w 2701200"/>
              <a:gd name="connsiteY4460" fmla="*/ 2325798 h 2701200"/>
              <a:gd name="connsiteX4461" fmla="*/ 334136 w 2701200"/>
              <a:gd name="connsiteY4461" fmla="*/ 2325798 h 2701200"/>
              <a:gd name="connsiteX4462" fmla="*/ 334136 w 2701200"/>
              <a:gd name="connsiteY4462" fmla="*/ 2285608 h 2701200"/>
              <a:gd name="connsiteX4463" fmla="*/ 293946 w 2701200"/>
              <a:gd name="connsiteY4463" fmla="*/ 2285608 h 2701200"/>
              <a:gd name="connsiteX4464" fmla="*/ 293946 w 2701200"/>
              <a:gd name="connsiteY4464" fmla="*/ 2399838 h 2701200"/>
              <a:gd name="connsiteX4465" fmla="*/ 334136 w 2701200"/>
              <a:gd name="connsiteY4465" fmla="*/ 2399838 h 2701200"/>
              <a:gd name="connsiteX4466" fmla="*/ 334136 w 2701200"/>
              <a:gd name="connsiteY4466" fmla="*/ 2359648 h 2701200"/>
              <a:gd name="connsiteX4467" fmla="*/ 293946 w 2701200"/>
              <a:gd name="connsiteY4467" fmla="*/ 2359648 h 2701200"/>
              <a:gd name="connsiteX4468" fmla="*/ 293946 w 2701200"/>
              <a:gd name="connsiteY4468" fmla="*/ 2473879 h 2701200"/>
              <a:gd name="connsiteX4469" fmla="*/ 334136 w 2701200"/>
              <a:gd name="connsiteY4469" fmla="*/ 2473879 h 2701200"/>
              <a:gd name="connsiteX4470" fmla="*/ 334136 w 2701200"/>
              <a:gd name="connsiteY4470" fmla="*/ 2433689 h 2701200"/>
              <a:gd name="connsiteX4471" fmla="*/ 293946 w 2701200"/>
              <a:gd name="connsiteY4471" fmla="*/ 2433689 h 2701200"/>
              <a:gd name="connsiteX4472" fmla="*/ 293946 w 2701200"/>
              <a:gd name="connsiteY4472" fmla="*/ 2547919 h 2701200"/>
              <a:gd name="connsiteX4473" fmla="*/ 334136 w 2701200"/>
              <a:gd name="connsiteY4473" fmla="*/ 2547919 h 2701200"/>
              <a:gd name="connsiteX4474" fmla="*/ 334136 w 2701200"/>
              <a:gd name="connsiteY4474" fmla="*/ 2507729 h 2701200"/>
              <a:gd name="connsiteX4475" fmla="*/ 293946 w 2701200"/>
              <a:gd name="connsiteY4475" fmla="*/ 2507729 h 2701200"/>
              <a:gd name="connsiteX4476" fmla="*/ 293946 w 2701200"/>
              <a:gd name="connsiteY4476" fmla="*/ 2621965 h 2701200"/>
              <a:gd name="connsiteX4477" fmla="*/ 334136 w 2701200"/>
              <a:gd name="connsiteY4477" fmla="*/ 2621965 h 2701200"/>
              <a:gd name="connsiteX4478" fmla="*/ 334136 w 2701200"/>
              <a:gd name="connsiteY4478" fmla="*/ 2581769 h 2701200"/>
              <a:gd name="connsiteX4479" fmla="*/ 293946 w 2701200"/>
              <a:gd name="connsiteY4479" fmla="*/ 2581769 h 2701200"/>
              <a:gd name="connsiteX4480" fmla="*/ 219906 w 2701200"/>
              <a:gd name="connsiteY4480" fmla="*/ 104593 h 2701200"/>
              <a:gd name="connsiteX4481" fmla="*/ 260096 w 2701200"/>
              <a:gd name="connsiteY4481" fmla="*/ 104593 h 2701200"/>
              <a:gd name="connsiteX4482" fmla="*/ 260096 w 2701200"/>
              <a:gd name="connsiteY4482" fmla="*/ 64403 h 2701200"/>
              <a:gd name="connsiteX4483" fmla="*/ 219906 w 2701200"/>
              <a:gd name="connsiteY4483" fmla="*/ 64403 h 2701200"/>
              <a:gd name="connsiteX4484" fmla="*/ 219906 w 2701200"/>
              <a:gd name="connsiteY4484" fmla="*/ 178634 h 2701200"/>
              <a:gd name="connsiteX4485" fmla="*/ 260096 w 2701200"/>
              <a:gd name="connsiteY4485" fmla="*/ 178634 h 2701200"/>
              <a:gd name="connsiteX4486" fmla="*/ 260096 w 2701200"/>
              <a:gd name="connsiteY4486" fmla="*/ 138443 h 2701200"/>
              <a:gd name="connsiteX4487" fmla="*/ 219906 w 2701200"/>
              <a:gd name="connsiteY4487" fmla="*/ 138443 h 2701200"/>
              <a:gd name="connsiteX4488" fmla="*/ 219906 w 2701200"/>
              <a:gd name="connsiteY4488" fmla="*/ 252674 h 2701200"/>
              <a:gd name="connsiteX4489" fmla="*/ 260096 w 2701200"/>
              <a:gd name="connsiteY4489" fmla="*/ 252674 h 2701200"/>
              <a:gd name="connsiteX4490" fmla="*/ 260096 w 2701200"/>
              <a:gd name="connsiteY4490" fmla="*/ 212483 h 2701200"/>
              <a:gd name="connsiteX4491" fmla="*/ 219906 w 2701200"/>
              <a:gd name="connsiteY4491" fmla="*/ 212483 h 2701200"/>
              <a:gd name="connsiteX4492" fmla="*/ 219906 w 2701200"/>
              <a:gd name="connsiteY4492" fmla="*/ 326714 h 2701200"/>
              <a:gd name="connsiteX4493" fmla="*/ 260096 w 2701200"/>
              <a:gd name="connsiteY4493" fmla="*/ 326714 h 2701200"/>
              <a:gd name="connsiteX4494" fmla="*/ 260096 w 2701200"/>
              <a:gd name="connsiteY4494" fmla="*/ 286523 h 2701200"/>
              <a:gd name="connsiteX4495" fmla="*/ 219906 w 2701200"/>
              <a:gd name="connsiteY4495" fmla="*/ 286523 h 2701200"/>
              <a:gd name="connsiteX4496" fmla="*/ 219906 w 2701200"/>
              <a:gd name="connsiteY4496" fmla="*/ 400753 h 2701200"/>
              <a:gd name="connsiteX4497" fmla="*/ 260096 w 2701200"/>
              <a:gd name="connsiteY4497" fmla="*/ 400753 h 2701200"/>
              <a:gd name="connsiteX4498" fmla="*/ 260096 w 2701200"/>
              <a:gd name="connsiteY4498" fmla="*/ 360564 h 2701200"/>
              <a:gd name="connsiteX4499" fmla="*/ 219906 w 2701200"/>
              <a:gd name="connsiteY4499" fmla="*/ 360564 h 2701200"/>
              <a:gd name="connsiteX4500" fmla="*/ 219906 w 2701200"/>
              <a:gd name="connsiteY4500" fmla="*/ 474794 h 2701200"/>
              <a:gd name="connsiteX4501" fmla="*/ 260096 w 2701200"/>
              <a:gd name="connsiteY4501" fmla="*/ 474794 h 2701200"/>
              <a:gd name="connsiteX4502" fmla="*/ 260096 w 2701200"/>
              <a:gd name="connsiteY4502" fmla="*/ 434604 h 2701200"/>
              <a:gd name="connsiteX4503" fmla="*/ 219906 w 2701200"/>
              <a:gd name="connsiteY4503" fmla="*/ 434604 h 2701200"/>
              <a:gd name="connsiteX4504" fmla="*/ 219906 w 2701200"/>
              <a:gd name="connsiteY4504" fmla="*/ 548834 h 2701200"/>
              <a:gd name="connsiteX4505" fmla="*/ 260096 w 2701200"/>
              <a:gd name="connsiteY4505" fmla="*/ 548834 h 2701200"/>
              <a:gd name="connsiteX4506" fmla="*/ 260096 w 2701200"/>
              <a:gd name="connsiteY4506" fmla="*/ 508644 h 2701200"/>
              <a:gd name="connsiteX4507" fmla="*/ 219906 w 2701200"/>
              <a:gd name="connsiteY4507" fmla="*/ 508644 h 2701200"/>
              <a:gd name="connsiteX4508" fmla="*/ 219905 w 2701200"/>
              <a:gd name="connsiteY4508" fmla="*/ 622875 h 2701200"/>
              <a:gd name="connsiteX4509" fmla="*/ 260096 w 2701200"/>
              <a:gd name="connsiteY4509" fmla="*/ 622875 h 2701200"/>
              <a:gd name="connsiteX4510" fmla="*/ 260096 w 2701200"/>
              <a:gd name="connsiteY4510" fmla="*/ 582684 h 2701200"/>
              <a:gd name="connsiteX4511" fmla="*/ 219906 w 2701200"/>
              <a:gd name="connsiteY4511" fmla="*/ 582684 h 2701200"/>
              <a:gd name="connsiteX4512" fmla="*/ 219905 w 2701200"/>
              <a:gd name="connsiteY4512" fmla="*/ 696915 h 2701200"/>
              <a:gd name="connsiteX4513" fmla="*/ 260096 w 2701200"/>
              <a:gd name="connsiteY4513" fmla="*/ 696915 h 2701200"/>
              <a:gd name="connsiteX4514" fmla="*/ 260096 w 2701200"/>
              <a:gd name="connsiteY4514" fmla="*/ 656725 h 2701200"/>
              <a:gd name="connsiteX4515" fmla="*/ 219905 w 2701200"/>
              <a:gd name="connsiteY4515" fmla="*/ 656725 h 2701200"/>
              <a:gd name="connsiteX4516" fmla="*/ 219905 w 2701200"/>
              <a:gd name="connsiteY4516" fmla="*/ 770955 h 2701200"/>
              <a:gd name="connsiteX4517" fmla="*/ 260096 w 2701200"/>
              <a:gd name="connsiteY4517" fmla="*/ 770955 h 2701200"/>
              <a:gd name="connsiteX4518" fmla="*/ 260096 w 2701200"/>
              <a:gd name="connsiteY4518" fmla="*/ 730765 h 2701200"/>
              <a:gd name="connsiteX4519" fmla="*/ 219905 w 2701200"/>
              <a:gd name="connsiteY4519" fmla="*/ 730765 h 2701200"/>
              <a:gd name="connsiteX4520" fmla="*/ 219905 w 2701200"/>
              <a:gd name="connsiteY4520" fmla="*/ 844995 h 2701200"/>
              <a:gd name="connsiteX4521" fmla="*/ 260096 w 2701200"/>
              <a:gd name="connsiteY4521" fmla="*/ 844995 h 2701200"/>
              <a:gd name="connsiteX4522" fmla="*/ 260096 w 2701200"/>
              <a:gd name="connsiteY4522" fmla="*/ 804805 h 2701200"/>
              <a:gd name="connsiteX4523" fmla="*/ 219905 w 2701200"/>
              <a:gd name="connsiteY4523" fmla="*/ 804805 h 2701200"/>
              <a:gd name="connsiteX4524" fmla="*/ 219905 w 2701200"/>
              <a:gd name="connsiteY4524" fmla="*/ 919034 h 2701200"/>
              <a:gd name="connsiteX4525" fmla="*/ 260096 w 2701200"/>
              <a:gd name="connsiteY4525" fmla="*/ 919034 h 2701200"/>
              <a:gd name="connsiteX4526" fmla="*/ 260096 w 2701200"/>
              <a:gd name="connsiteY4526" fmla="*/ 878844 h 2701200"/>
              <a:gd name="connsiteX4527" fmla="*/ 219905 w 2701200"/>
              <a:gd name="connsiteY4527" fmla="*/ 878844 h 2701200"/>
              <a:gd name="connsiteX4528" fmla="*/ 219905 w 2701200"/>
              <a:gd name="connsiteY4528" fmla="*/ 993075 h 2701200"/>
              <a:gd name="connsiteX4529" fmla="*/ 260096 w 2701200"/>
              <a:gd name="connsiteY4529" fmla="*/ 993075 h 2701200"/>
              <a:gd name="connsiteX4530" fmla="*/ 260096 w 2701200"/>
              <a:gd name="connsiteY4530" fmla="*/ 952885 h 2701200"/>
              <a:gd name="connsiteX4531" fmla="*/ 219905 w 2701200"/>
              <a:gd name="connsiteY4531" fmla="*/ 952885 h 2701200"/>
              <a:gd name="connsiteX4532" fmla="*/ 219905 w 2701200"/>
              <a:gd name="connsiteY4532" fmla="*/ 1067115 h 2701200"/>
              <a:gd name="connsiteX4533" fmla="*/ 260096 w 2701200"/>
              <a:gd name="connsiteY4533" fmla="*/ 1067115 h 2701200"/>
              <a:gd name="connsiteX4534" fmla="*/ 260096 w 2701200"/>
              <a:gd name="connsiteY4534" fmla="*/ 1026925 h 2701200"/>
              <a:gd name="connsiteX4535" fmla="*/ 219905 w 2701200"/>
              <a:gd name="connsiteY4535" fmla="*/ 1026925 h 2701200"/>
              <a:gd name="connsiteX4536" fmla="*/ 219905 w 2701200"/>
              <a:gd name="connsiteY4536" fmla="*/ 1141156 h 2701200"/>
              <a:gd name="connsiteX4537" fmla="*/ 260096 w 2701200"/>
              <a:gd name="connsiteY4537" fmla="*/ 1141156 h 2701200"/>
              <a:gd name="connsiteX4538" fmla="*/ 260096 w 2701200"/>
              <a:gd name="connsiteY4538" fmla="*/ 1100966 h 2701200"/>
              <a:gd name="connsiteX4539" fmla="*/ 219905 w 2701200"/>
              <a:gd name="connsiteY4539" fmla="*/ 1100966 h 2701200"/>
              <a:gd name="connsiteX4540" fmla="*/ 219905 w 2701200"/>
              <a:gd name="connsiteY4540" fmla="*/ 1215196 h 2701200"/>
              <a:gd name="connsiteX4541" fmla="*/ 260096 w 2701200"/>
              <a:gd name="connsiteY4541" fmla="*/ 1215196 h 2701200"/>
              <a:gd name="connsiteX4542" fmla="*/ 260096 w 2701200"/>
              <a:gd name="connsiteY4542" fmla="*/ 1175006 h 2701200"/>
              <a:gd name="connsiteX4543" fmla="*/ 219905 w 2701200"/>
              <a:gd name="connsiteY4543" fmla="*/ 1175006 h 2701200"/>
              <a:gd name="connsiteX4544" fmla="*/ 219905 w 2701200"/>
              <a:gd name="connsiteY4544" fmla="*/ 1289236 h 2701200"/>
              <a:gd name="connsiteX4545" fmla="*/ 260096 w 2701200"/>
              <a:gd name="connsiteY4545" fmla="*/ 1289236 h 2701200"/>
              <a:gd name="connsiteX4546" fmla="*/ 260096 w 2701200"/>
              <a:gd name="connsiteY4546" fmla="*/ 1249047 h 2701200"/>
              <a:gd name="connsiteX4547" fmla="*/ 219905 w 2701200"/>
              <a:gd name="connsiteY4547" fmla="*/ 1249047 h 2701200"/>
              <a:gd name="connsiteX4548" fmla="*/ 219905 w 2701200"/>
              <a:gd name="connsiteY4548" fmla="*/ 1363275 h 2701200"/>
              <a:gd name="connsiteX4549" fmla="*/ 260096 w 2701200"/>
              <a:gd name="connsiteY4549" fmla="*/ 1363275 h 2701200"/>
              <a:gd name="connsiteX4550" fmla="*/ 260096 w 2701200"/>
              <a:gd name="connsiteY4550" fmla="*/ 1323086 h 2701200"/>
              <a:gd name="connsiteX4551" fmla="*/ 219905 w 2701200"/>
              <a:gd name="connsiteY4551" fmla="*/ 1323086 h 2701200"/>
              <a:gd name="connsiteX4552" fmla="*/ 219905 w 2701200"/>
              <a:gd name="connsiteY4552" fmla="*/ 1437316 h 2701200"/>
              <a:gd name="connsiteX4553" fmla="*/ 260096 w 2701200"/>
              <a:gd name="connsiteY4553" fmla="*/ 1437316 h 2701200"/>
              <a:gd name="connsiteX4554" fmla="*/ 260096 w 2701200"/>
              <a:gd name="connsiteY4554" fmla="*/ 1397126 h 2701200"/>
              <a:gd name="connsiteX4555" fmla="*/ 219905 w 2701200"/>
              <a:gd name="connsiteY4555" fmla="*/ 1397126 h 2701200"/>
              <a:gd name="connsiteX4556" fmla="*/ 219905 w 2701200"/>
              <a:gd name="connsiteY4556" fmla="*/ 1511356 h 2701200"/>
              <a:gd name="connsiteX4557" fmla="*/ 260096 w 2701200"/>
              <a:gd name="connsiteY4557" fmla="*/ 1511356 h 2701200"/>
              <a:gd name="connsiteX4558" fmla="*/ 260096 w 2701200"/>
              <a:gd name="connsiteY4558" fmla="*/ 1471166 h 2701200"/>
              <a:gd name="connsiteX4559" fmla="*/ 219905 w 2701200"/>
              <a:gd name="connsiteY4559" fmla="*/ 1471166 h 2701200"/>
              <a:gd name="connsiteX4560" fmla="*/ 219905 w 2701200"/>
              <a:gd name="connsiteY4560" fmla="*/ 1585396 h 2701200"/>
              <a:gd name="connsiteX4561" fmla="*/ 260096 w 2701200"/>
              <a:gd name="connsiteY4561" fmla="*/ 1585396 h 2701200"/>
              <a:gd name="connsiteX4562" fmla="*/ 260096 w 2701200"/>
              <a:gd name="connsiteY4562" fmla="*/ 1545206 h 2701200"/>
              <a:gd name="connsiteX4563" fmla="*/ 219905 w 2701200"/>
              <a:gd name="connsiteY4563" fmla="*/ 1545206 h 2701200"/>
              <a:gd name="connsiteX4564" fmla="*/ 219905 w 2701200"/>
              <a:gd name="connsiteY4564" fmla="*/ 1659436 h 2701200"/>
              <a:gd name="connsiteX4565" fmla="*/ 260096 w 2701200"/>
              <a:gd name="connsiteY4565" fmla="*/ 1659436 h 2701200"/>
              <a:gd name="connsiteX4566" fmla="*/ 260096 w 2701200"/>
              <a:gd name="connsiteY4566" fmla="*/ 1619246 h 2701200"/>
              <a:gd name="connsiteX4567" fmla="*/ 219905 w 2701200"/>
              <a:gd name="connsiteY4567" fmla="*/ 1619246 h 2701200"/>
              <a:gd name="connsiteX4568" fmla="*/ 219905 w 2701200"/>
              <a:gd name="connsiteY4568" fmla="*/ 1733477 h 2701200"/>
              <a:gd name="connsiteX4569" fmla="*/ 260096 w 2701200"/>
              <a:gd name="connsiteY4569" fmla="*/ 1733477 h 2701200"/>
              <a:gd name="connsiteX4570" fmla="*/ 260096 w 2701200"/>
              <a:gd name="connsiteY4570" fmla="*/ 1693286 h 2701200"/>
              <a:gd name="connsiteX4571" fmla="*/ 219905 w 2701200"/>
              <a:gd name="connsiteY4571" fmla="*/ 1693286 h 2701200"/>
              <a:gd name="connsiteX4572" fmla="*/ 219905 w 2701200"/>
              <a:gd name="connsiteY4572" fmla="*/ 1807517 h 2701200"/>
              <a:gd name="connsiteX4573" fmla="*/ 260096 w 2701200"/>
              <a:gd name="connsiteY4573" fmla="*/ 1807517 h 2701200"/>
              <a:gd name="connsiteX4574" fmla="*/ 260096 w 2701200"/>
              <a:gd name="connsiteY4574" fmla="*/ 1767327 h 2701200"/>
              <a:gd name="connsiteX4575" fmla="*/ 219905 w 2701200"/>
              <a:gd name="connsiteY4575" fmla="*/ 1767327 h 2701200"/>
              <a:gd name="connsiteX4576" fmla="*/ 219905 w 2701200"/>
              <a:gd name="connsiteY4576" fmla="*/ 1881557 h 2701200"/>
              <a:gd name="connsiteX4577" fmla="*/ 260096 w 2701200"/>
              <a:gd name="connsiteY4577" fmla="*/ 1881557 h 2701200"/>
              <a:gd name="connsiteX4578" fmla="*/ 260096 w 2701200"/>
              <a:gd name="connsiteY4578" fmla="*/ 1841367 h 2701200"/>
              <a:gd name="connsiteX4579" fmla="*/ 219905 w 2701200"/>
              <a:gd name="connsiteY4579" fmla="*/ 1841367 h 2701200"/>
              <a:gd name="connsiteX4580" fmla="*/ 219905 w 2701200"/>
              <a:gd name="connsiteY4580" fmla="*/ 1955597 h 2701200"/>
              <a:gd name="connsiteX4581" fmla="*/ 260096 w 2701200"/>
              <a:gd name="connsiteY4581" fmla="*/ 1955597 h 2701200"/>
              <a:gd name="connsiteX4582" fmla="*/ 260096 w 2701200"/>
              <a:gd name="connsiteY4582" fmla="*/ 1915407 h 2701200"/>
              <a:gd name="connsiteX4583" fmla="*/ 219905 w 2701200"/>
              <a:gd name="connsiteY4583" fmla="*/ 1915407 h 2701200"/>
              <a:gd name="connsiteX4584" fmla="*/ 219905 w 2701200"/>
              <a:gd name="connsiteY4584" fmla="*/ 2029637 h 2701200"/>
              <a:gd name="connsiteX4585" fmla="*/ 260096 w 2701200"/>
              <a:gd name="connsiteY4585" fmla="*/ 2029637 h 2701200"/>
              <a:gd name="connsiteX4586" fmla="*/ 260096 w 2701200"/>
              <a:gd name="connsiteY4586" fmla="*/ 1989447 h 2701200"/>
              <a:gd name="connsiteX4587" fmla="*/ 219905 w 2701200"/>
              <a:gd name="connsiteY4587" fmla="*/ 1989447 h 2701200"/>
              <a:gd name="connsiteX4588" fmla="*/ 219905 w 2701200"/>
              <a:gd name="connsiteY4588" fmla="*/ 2103678 h 2701200"/>
              <a:gd name="connsiteX4589" fmla="*/ 260096 w 2701200"/>
              <a:gd name="connsiteY4589" fmla="*/ 2103678 h 2701200"/>
              <a:gd name="connsiteX4590" fmla="*/ 260096 w 2701200"/>
              <a:gd name="connsiteY4590" fmla="*/ 2063488 h 2701200"/>
              <a:gd name="connsiteX4591" fmla="*/ 219905 w 2701200"/>
              <a:gd name="connsiteY4591" fmla="*/ 2063488 h 2701200"/>
              <a:gd name="connsiteX4592" fmla="*/ 219905 w 2701200"/>
              <a:gd name="connsiteY4592" fmla="*/ 2177718 h 2701200"/>
              <a:gd name="connsiteX4593" fmla="*/ 260096 w 2701200"/>
              <a:gd name="connsiteY4593" fmla="*/ 2177718 h 2701200"/>
              <a:gd name="connsiteX4594" fmla="*/ 260096 w 2701200"/>
              <a:gd name="connsiteY4594" fmla="*/ 2137528 h 2701200"/>
              <a:gd name="connsiteX4595" fmla="*/ 219905 w 2701200"/>
              <a:gd name="connsiteY4595" fmla="*/ 2137528 h 2701200"/>
              <a:gd name="connsiteX4596" fmla="*/ 219905 w 2701200"/>
              <a:gd name="connsiteY4596" fmla="*/ 2251758 h 2701200"/>
              <a:gd name="connsiteX4597" fmla="*/ 260096 w 2701200"/>
              <a:gd name="connsiteY4597" fmla="*/ 2251758 h 2701200"/>
              <a:gd name="connsiteX4598" fmla="*/ 260096 w 2701200"/>
              <a:gd name="connsiteY4598" fmla="*/ 2211568 h 2701200"/>
              <a:gd name="connsiteX4599" fmla="*/ 219905 w 2701200"/>
              <a:gd name="connsiteY4599" fmla="*/ 2211568 h 2701200"/>
              <a:gd name="connsiteX4600" fmla="*/ 219905 w 2701200"/>
              <a:gd name="connsiteY4600" fmla="*/ 2325798 h 2701200"/>
              <a:gd name="connsiteX4601" fmla="*/ 260096 w 2701200"/>
              <a:gd name="connsiteY4601" fmla="*/ 2325798 h 2701200"/>
              <a:gd name="connsiteX4602" fmla="*/ 260096 w 2701200"/>
              <a:gd name="connsiteY4602" fmla="*/ 2285608 h 2701200"/>
              <a:gd name="connsiteX4603" fmla="*/ 219905 w 2701200"/>
              <a:gd name="connsiteY4603" fmla="*/ 2285608 h 2701200"/>
              <a:gd name="connsiteX4604" fmla="*/ 219905 w 2701200"/>
              <a:gd name="connsiteY4604" fmla="*/ 2399838 h 2701200"/>
              <a:gd name="connsiteX4605" fmla="*/ 260096 w 2701200"/>
              <a:gd name="connsiteY4605" fmla="*/ 2399838 h 2701200"/>
              <a:gd name="connsiteX4606" fmla="*/ 260096 w 2701200"/>
              <a:gd name="connsiteY4606" fmla="*/ 2359648 h 2701200"/>
              <a:gd name="connsiteX4607" fmla="*/ 219905 w 2701200"/>
              <a:gd name="connsiteY4607" fmla="*/ 2359648 h 2701200"/>
              <a:gd name="connsiteX4608" fmla="*/ 219905 w 2701200"/>
              <a:gd name="connsiteY4608" fmla="*/ 2473879 h 2701200"/>
              <a:gd name="connsiteX4609" fmla="*/ 260096 w 2701200"/>
              <a:gd name="connsiteY4609" fmla="*/ 2473879 h 2701200"/>
              <a:gd name="connsiteX4610" fmla="*/ 260096 w 2701200"/>
              <a:gd name="connsiteY4610" fmla="*/ 2433689 h 2701200"/>
              <a:gd name="connsiteX4611" fmla="*/ 219905 w 2701200"/>
              <a:gd name="connsiteY4611" fmla="*/ 2433689 h 2701200"/>
              <a:gd name="connsiteX4612" fmla="*/ 219905 w 2701200"/>
              <a:gd name="connsiteY4612" fmla="*/ 2547919 h 2701200"/>
              <a:gd name="connsiteX4613" fmla="*/ 260096 w 2701200"/>
              <a:gd name="connsiteY4613" fmla="*/ 2547919 h 2701200"/>
              <a:gd name="connsiteX4614" fmla="*/ 260096 w 2701200"/>
              <a:gd name="connsiteY4614" fmla="*/ 2507729 h 2701200"/>
              <a:gd name="connsiteX4615" fmla="*/ 219905 w 2701200"/>
              <a:gd name="connsiteY4615" fmla="*/ 2507729 h 2701200"/>
              <a:gd name="connsiteX4616" fmla="*/ 219905 w 2701200"/>
              <a:gd name="connsiteY4616" fmla="*/ 2621965 h 2701200"/>
              <a:gd name="connsiteX4617" fmla="*/ 260096 w 2701200"/>
              <a:gd name="connsiteY4617" fmla="*/ 2621965 h 2701200"/>
              <a:gd name="connsiteX4618" fmla="*/ 260096 w 2701200"/>
              <a:gd name="connsiteY4618" fmla="*/ 2581769 h 2701200"/>
              <a:gd name="connsiteX4619" fmla="*/ 219905 w 2701200"/>
              <a:gd name="connsiteY4619" fmla="*/ 2581769 h 2701200"/>
              <a:gd name="connsiteX4620" fmla="*/ 145865 w 2701200"/>
              <a:gd name="connsiteY4620" fmla="*/ 104593 h 2701200"/>
              <a:gd name="connsiteX4621" fmla="*/ 186055 w 2701200"/>
              <a:gd name="connsiteY4621" fmla="*/ 104593 h 2701200"/>
              <a:gd name="connsiteX4622" fmla="*/ 186055 w 2701200"/>
              <a:gd name="connsiteY4622" fmla="*/ 64403 h 2701200"/>
              <a:gd name="connsiteX4623" fmla="*/ 145865 w 2701200"/>
              <a:gd name="connsiteY4623" fmla="*/ 64403 h 2701200"/>
              <a:gd name="connsiteX4624" fmla="*/ 145865 w 2701200"/>
              <a:gd name="connsiteY4624" fmla="*/ 178634 h 2701200"/>
              <a:gd name="connsiteX4625" fmla="*/ 186055 w 2701200"/>
              <a:gd name="connsiteY4625" fmla="*/ 178634 h 2701200"/>
              <a:gd name="connsiteX4626" fmla="*/ 186055 w 2701200"/>
              <a:gd name="connsiteY4626" fmla="*/ 138443 h 2701200"/>
              <a:gd name="connsiteX4627" fmla="*/ 145865 w 2701200"/>
              <a:gd name="connsiteY4627" fmla="*/ 138443 h 2701200"/>
              <a:gd name="connsiteX4628" fmla="*/ 145865 w 2701200"/>
              <a:gd name="connsiteY4628" fmla="*/ 252674 h 2701200"/>
              <a:gd name="connsiteX4629" fmla="*/ 186055 w 2701200"/>
              <a:gd name="connsiteY4629" fmla="*/ 252674 h 2701200"/>
              <a:gd name="connsiteX4630" fmla="*/ 186055 w 2701200"/>
              <a:gd name="connsiteY4630" fmla="*/ 212483 h 2701200"/>
              <a:gd name="connsiteX4631" fmla="*/ 145865 w 2701200"/>
              <a:gd name="connsiteY4631" fmla="*/ 212483 h 2701200"/>
              <a:gd name="connsiteX4632" fmla="*/ 145865 w 2701200"/>
              <a:gd name="connsiteY4632" fmla="*/ 326714 h 2701200"/>
              <a:gd name="connsiteX4633" fmla="*/ 186055 w 2701200"/>
              <a:gd name="connsiteY4633" fmla="*/ 326714 h 2701200"/>
              <a:gd name="connsiteX4634" fmla="*/ 186055 w 2701200"/>
              <a:gd name="connsiteY4634" fmla="*/ 286523 h 2701200"/>
              <a:gd name="connsiteX4635" fmla="*/ 145865 w 2701200"/>
              <a:gd name="connsiteY4635" fmla="*/ 286523 h 2701200"/>
              <a:gd name="connsiteX4636" fmla="*/ 145865 w 2701200"/>
              <a:gd name="connsiteY4636" fmla="*/ 400753 h 2701200"/>
              <a:gd name="connsiteX4637" fmla="*/ 186055 w 2701200"/>
              <a:gd name="connsiteY4637" fmla="*/ 400753 h 2701200"/>
              <a:gd name="connsiteX4638" fmla="*/ 186055 w 2701200"/>
              <a:gd name="connsiteY4638" fmla="*/ 360564 h 2701200"/>
              <a:gd name="connsiteX4639" fmla="*/ 145865 w 2701200"/>
              <a:gd name="connsiteY4639" fmla="*/ 360564 h 2701200"/>
              <a:gd name="connsiteX4640" fmla="*/ 145865 w 2701200"/>
              <a:gd name="connsiteY4640" fmla="*/ 474794 h 2701200"/>
              <a:gd name="connsiteX4641" fmla="*/ 186055 w 2701200"/>
              <a:gd name="connsiteY4641" fmla="*/ 474794 h 2701200"/>
              <a:gd name="connsiteX4642" fmla="*/ 186055 w 2701200"/>
              <a:gd name="connsiteY4642" fmla="*/ 434604 h 2701200"/>
              <a:gd name="connsiteX4643" fmla="*/ 145865 w 2701200"/>
              <a:gd name="connsiteY4643" fmla="*/ 434604 h 2701200"/>
              <a:gd name="connsiteX4644" fmla="*/ 145865 w 2701200"/>
              <a:gd name="connsiteY4644" fmla="*/ 548834 h 2701200"/>
              <a:gd name="connsiteX4645" fmla="*/ 186055 w 2701200"/>
              <a:gd name="connsiteY4645" fmla="*/ 548834 h 2701200"/>
              <a:gd name="connsiteX4646" fmla="*/ 186055 w 2701200"/>
              <a:gd name="connsiteY4646" fmla="*/ 508644 h 2701200"/>
              <a:gd name="connsiteX4647" fmla="*/ 145865 w 2701200"/>
              <a:gd name="connsiteY4647" fmla="*/ 508644 h 2701200"/>
              <a:gd name="connsiteX4648" fmla="*/ 145865 w 2701200"/>
              <a:gd name="connsiteY4648" fmla="*/ 622875 h 2701200"/>
              <a:gd name="connsiteX4649" fmla="*/ 186055 w 2701200"/>
              <a:gd name="connsiteY4649" fmla="*/ 622875 h 2701200"/>
              <a:gd name="connsiteX4650" fmla="*/ 186055 w 2701200"/>
              <a:gd name="connsiteY4650" fmla="*/ 582684 h 2701200"/>
              <a:gd name="connsiteX4651" fmla="*/ 145865 w 2701200"/>
              <a:gd name="connsiteY4651" fmla="*/ 582684 h 2701200"/>
              <a:gd name="connsiteX4652" fmla="*/ 145865 w 2701200"/>
              <a:gd name="connsiteY4652" fmla="*/ 696915 h 2701200"/>
              <a:gd name="connsiteX4653" fmla="*/ 186055 w 2701200"/>
              <a:gd name="connsiteY4653" fmla="*/ 696915 h 2701200"/>
              <a:gd name="connsiteX4654" fmla="*/ 186055 w 2701200"/>
              <a:gd name="connsiteY4654" fmla="*/ 656725 h 2701200"/>
              <a:gd name="connsiteX4655" fmla="*/ 145865 w 2701200"/>
              <a:gd name="connsiteY4655" fmla="*/ 656725 h 2701200"/>
              <a:gd name="connsiteX4656" fmla="*/ 145865 w 2701200"/>
              <a:gd name="connsiteY4656" fmla="*/ 770955 h 2701200"/>
              <a:gd name="connsiteX4657" fmla="*/ 186055 w 2701200"/>
              <a:gd name="connsiteY4657" fmla="*/ 770955 h 2701200"/>
              <a:gd name="connsiteX4658" fmla="*/ 186055 w 2701200"/>
              <a:gd name="connsiteY4658" fmla="*/ 730765 h 2701200"/>
              <a:gd name="connsiteX4659" fmla="*/ 145865 w 2701200"/>
              <a:gd name="connsiteY4659" fmla="*/ 730765 h 2701200"/>
              <a:gd name="connsiteX4660" fmla="*/ 145865 w 2701200"/>
              <a:gd name="connsiteY4660" fmla="*/ 844995 h 2701200"/>
              <a:gd name="connsiteX4661" fmla="*/ 186055 w 2701200"/>
              <a:gd name="connsiteY4661" fmla="*/ 844995 h 2701200"/>
              <a:gd name="connsiteX4662" fmla="*/ 186055 w 2701200"/>
              <a:gd name="connsiteY4662" fmla="*/ 804805 h 2701200"/>
              <a:gd name="connsiteX4663" fmla="*/ 145865 w 2701200"/>
              <a:gd name="connsiteY4663" fmla="*/ 804805 h 2701200"/>
              <a:gd name="connsiteX4664" fmla="*/ 145865 w 2701200"/>
              <a:gd name="connsiteY4664" fmla="*/ 919034 h 2701200"/>
              <a:gd name="connsiteX4665" fmla="*/ 186055 w 2701200"/>
              <a:gd name="connsiteY4665" fmla="*/ 919034 h 2701200"/>
              <a:gd name="connsiteX4666" fmla="*/ 186055 w 2701200"/>
              <a:gd name="connsiteY4666" fmla="*/ 878844 h 2701200"/>
              <a:gd name="connsiteX4667" fmla="*/ 145865 w 2701200"/>
              <a:gd name="connsiteY4667" fmla="*/ 878844 h 2701200"/>
              <a:gd name="connsiteX4668" fmla="*/ 145865 w 2701200"/>
              <a:gd name="connsiteY4668" fmla="*/ 993075 h 2701200"/>
              <a:gd name="connsiteX4669" fmla="*/ 186055 w 2701200"/>
              <a:gd name="connsiteY4669" fmla="*/ 993075 h 2701200"/>
              <a:gd name="connsiteX4670" fmla="*/ 186055 w 2701200"/>
              <a:gd name="connsiteY4670" fmla="*/ 952885 h 2701200"/>
              <a:gd name="connsiteX4671" fmla="*/ 145865 w 2701200"/>
              <a:gd name="connsiteY4671" fmla="*/ 952885 h 2701200"/>
              <a:gd name="connsiteX4672" fmla="*/ 145865 w 2701200"/>
              <a:gd name="connsiteY4672" fmla="*/ 1067115 h 2701200"/>
              <a:gd name="connsiteX4673" fmla="*/ 186055 w 2701200"/>
              <a:gd name="connsiteY4673" fmla="*/ 1067115 h 2701200"/>
              <a:gd name="connsiteX4674" fmla="*/ 186055 w 2701200"/>
              <a:gd name="connsiteY4674" fmla="*/ 1026925 h 2701200"/>
              <a:gd name="connsiteX4675" fmla="*/ 145865 w 2701200"/>
              <a:gd name="connsiteY4675" fmla="*/ 1026925 h 2701200"/>
              <a:gd name="connsiteX4676" fmla="*/ 145865 w 2701200"/>
              <a:gd name="connsiteY4676" fmla="*/ 1141156 h 2701200"/>
              <a:gd name="connsiteX4677" fmla="*/ 186055 w 2701200"/>
              <a:gd name="connsiteY4677" fmla="*/ 1141156 h 2701200"/>
              <a:gd name="connsiteX4678" fmla="*/ 186055 w 2701200"/>
              <a:gd name="connsiteY4678" fmla="*/ 1100966 h 2701200"/>
              <a:gd name="connsiteX4679" fmla="*/ 145865 w 2701200"/>
              <a:gd name="connsiteY4679" fmla="*/ 1100966 h 2701200"/>
              <a:gd name="connsiteX4680" fmla="*/ 145865 w 2701200"/>
              <a:gd name="connsiteY4680" fmla="*/ 1215196 h 2701200"/>
              <a:gd name="connsiteX4681" fmla="*/ 186055 w 2701200"/>
              <a:gd name="connsiteY4681" fmla="*/ 1215196 h 2701200"/>
              <a:gd name="connsiteX4682" fmla="*/ 186055 w 2701200"/>
              <a:gd name="connsiteY4682" fmla="*/ 1175006 h 2701200"/>
              <a:gd name="connsiteX4683" fmla="*/ 145865 w 2701200"/>
              <a:gd name="connsiteY4683" fmla="*/ 1175006 h 2701200"/>
              <a:gd name="connsiteX4684" fmla="*/ 145865 w 2701200"/>
              <a:gd name="connsiteY4684" fmla="*/ 1289236 h 2701200"/>
              <a:gd name="connsiteX4685" fmla="*/ 186055 w 2701200"/>
              <a:gd name="connsiteY4685" fmla="*/ 1289236 h 2701200"/>
              <a:gd name="connsiteX4686" fmla="*/ 186055 w 2701200"/>
              <a:gd name="connsiteY4686" fmla="*/ 1249047 h 2701200"/>
              <a:gd name="connsiteX4687" fmla="*/ 145865 w 2701200"/>
              <a:gd name="connsiteY4687" fmla="*/ 1249047 h 2701200"/>
              <a:gd name="connsiteX4688" fmla="*/ 145865 w 2701200"/>
              <a:gd name="connsiteY4688" fmla="*/ 1363275 h 2701200"/>
              <a:gd name="connsiteX4689" fmla="*/ 186055 w 2701200"/>
              <a:gd name="connsiteY4689" fmla="*/ 1363275 h 2701200"/>
              <a:gd name="connsiteX4690" fmla="*/ 186055 w 2701200"/>
              <a:gd name="connsiteY4690" fmla="*/ 1323086 h 2701200"/>
              <a:gd name="connsiteX4691" fmla="*/ 145865 w 2701200"/>
              <a:gd name="connsiteY4691" fmla="*/ 1323086 h 2701200"/>
              <a:gd name="connsiteX4692" fmla="*/ 145865 w 2701200"/>
              <a:gd name="connsiteY4692" fmla="*/ 1437316 h 2701200"/>
              <a:gd name="connsiteX4693" fmla="*/ 186055 w 2701200"/>
              <a:gd name="connsiteY4693" fmla="*/ 1437316 h 2701200"/>
              <a:gd name="connsiteX4694" fmla="*/ 186055 w 2701200"/>
              <a:gd name="connsiteY4694" fmla="*/ 1397126 h 2701200"/>
              <a:gd name="connsiteX4695" fmla="*/ 145865 w 2701200"/>
              <a:gd name="connsiteY4695" fmla="*/ 1397126 h 2701200"/>
              <a:gd name="connsiteX4696" fmla="*/ 145865 w 2701200"/>
              <a:gd name="connsiteY4696" fmla="*/ 1511356 h 2701200"/>
              <a:gd name="connsiteX4697" fmla="*/ 186055 w 2701200"/>
              <a:gd name="connsiteY4697" fmla="*/ 1511356 h 2701200"/>
              <a:gd name="connsiteX4698" fmla="*/ 186055 w 2701200"/>
              <a:gd name="connsiteY4698" fmla="*/ 1471166 h 2701200"/>
              <a:gd name="connsiteX4699" fmla="*/ 145865 w 2701200"/>
              <a:gd name="connsiteY4699" fmla="*/ 1471166 h 2701200"/>
              <a:gd name="connsiteX4700" fmla="*/ 145865 w 2701200"/>
              <a:gd name="connsiteY4700" fmla="*/ 1585396 h 2701200"/>
              <a:gd name="connsiteX4701" fmla="*/ 186055 w 2701200"/>
              <a:gd name="connsiteY4701" fmla="*/ 1585396 h 2701200"/>
              <a:gd name="connsiteX4702" fmla="*/ 186055 w 2701200"/>
              <a:gd name="connsiteY4702" fmla="*/ 1545206 h 2701200"/>
              <a:gd name="connsiteX4703" fmla="*/ 145865 w 2701200"/>
              <a:gd name="connsiteY4703" fmla="*/ 1545206 h 2701200"/>
              <a:gd name="connsiteX4704" fmla="*/ 145865 w 2701200"/>
              <a:gd name="connsiteY4704" fmla="*/ 1659436 h 2701200"/>
              <a:gd name="connsiteX4705" fmla="*/ 186055 w 2701200"/>
              <a:gd name="connsiteY4705" fmla="*/ 1659436 h 2701200"/>
              <a:gd name="connsiteX4706" fmla="*/ 186055 w 2701200"/>
              <a:gd name="connsiteY4706" fmla="*/ 1619246 h 2701200"/>
              <a:gd name="connsiteX4707" fmla="*/ 145865 w 2701200"/>
              <a:gd name="connsiteY4707" fmla="*/ 1619246 h 2701200"/>
              <a:gd name="connsiteX4708" fmla="*/ 145865 w 2701200"/>
              <a:gd name="connsiteY4708" fmla="*/ 1733477 h 2701200"/>
              <a:gd name="connsiteX4709" fmla="*/ 186055 w 2701200"/>
              <a:gd name="connsiteY4709" fmla="*/ 1733477 h 2701200"/>
              <a:gd name="connsiteX4710" fmla="*/ 186055 w 2701200"/>
              <a:gd name="connsiteY4710" fmla="*/ 1693286 h 2701200"/>
              <a:gd name="connsiteX4711" fmla="*/ 145865 w 2701200"/>
              <a:gd name="connsiteY4711" fmla="*/ 1693286 h 2701200"/>
              <a:gd name="connsiteX4712" fmla="*/ 145865 w 2701200"/>
              <a:gd name="connsiteY4712" fmla="*/ 1807517 h 2701200"/>
              <a:gd name="connsiteX4713" fmla="*/ 186055 w 2701200"/>
              <a:gd name="connsiteY4713" fmla="*/ 1807517 h 2701200"/>
              <a:gd name="connsiteX4714" fmla="*/ 186055 w 2701200"/>
              <a:gd name="connsiteY4714" fmla="*/ 1767327 h 2701200"/>
              <a:gd name="connsiteX4715" fmla="*/ 145865 w 2701200"/>
              <a:gd name="connsiteY4715" fmla="*/ 1767327 h 2701200"/>
              <a:gd name="connsiteX4716" fmla="*/ 145865 w 2701200"/>
              <a:gd name="connsiteY4716" fmla="*/ 1881557 h 2701200"/>
              <a:gd name="connsiteX4717" fmla="*/ 186055 w 2701200"/>
              <a:gd name="connsiteY4717" fmla="*/ 1881557 h 2701200"/>
              <a:gd name="connsiteX4718" fmla="*/ 186055 w 2701200"/>
              <a:gd name="connsiteY4718" fmla="*/ 1841367 h 2701200"/>
              <a:gd name="connsiteX4719" fmla="*/ 145865 w 2701200"/>
              <a:gd name="connsiteY4719" fmla="*/ 1841367 h 2701200"/>
              <a:gd name="connsiteX4720" fmla="*/ 145865 w 2701200"/>
              <a:gd name="connsiteY4720" fmla="*/ 1955597 h 2701200"/>
              <a:gd name="connsiteX4721" fmla="*/ 186055 w 2701200"/>
              <a:gd name="connsiteY4721" fmla="*/ 1955597 h 2701200"/>
              <a:gd name="connsiteX4722" fmla="*/ 186055 w 2701200"/>
              <a:gd name="connsiteY4722" fmla="*/ 1915407 h 2701200"/>
              <a:gd name="connsiteX4723" fmla="*/ 145865 w 2701200"/>
              <a:gd name="connsiteY4723" fmla="*/ 1915407 h 2701200"/>
              <a:gd name="connsiteX4724" fmla="*/ 145865 w 2701200"/>
              <a:gd name="connsiteY4724" fmla="*/ 2029637 h 2701200"/>
              <a:gd name="connsiteX4725" fmla="*/ 186055 w 2701200"/>
              <a:gd name="connsiteY4725" fmla="*/ 2029637 h 2701200"/>
              <a:gd name="connsiteX4726" fmla="*/ 186055 w 2701200"/>
              <a:gd name="connsiteY4726" fmla="*/ 1989447 h 2701200"/>
              <a:gd name="connsiteX4727" fmla="*/ 145865 w 2701200"/>
              <a:gd name="connsiteY4727" fmla="*/ 1989447 h 2701200"/>
              <a:gd name="connsiteX4728" fmla="*/ 145865 w 2701200"/>
              <a:gd name="connsiteY4728" fmla="*/ 2103678 h 2701200"/>
              <a:gd name="connsiteX4729" fmla="*/ 186055 w 2701200"/>
              <a:gd name="connsiteY4729" fmla="*/ 2103678 h 2701200"/>
              <a:gd name="connsiteX4730" fmla="*/ 186055 w 2701200"/>
              <a:gd name="connsiteY4730" fmla="*/ 2063488 h 2701200"/>
              <a:gd name="connsiteX4731" fmla="*/ 145865 w 2701200"/>
              <a:gd name="connsiteY4731" fmla="*/ 2063488 h 2701200"/>
              <a:gd name="connsiteX4732" fmla="*/ 145865 w 2701200"/>
              <a:gd name="connsiteY4732" fmla="*/ 2177718 h 2701200"/>
              <a:gd name="connsiteX4733" fmla="*/ 186055 w 2701200"/>
              <a:gd name="connsiteY4733" fmla="*/ 2177718 h 2701200"/>
              <a:gd name="connsiteX4734" fmla="*/ 186055 w 2701200"/>
              <a:gd name="connsiteY4734" fmla="*/ 2137528 h 2701200"/>
              <a:gd name="connsiteX4735" fmla="*/ 145865 w 2701200"/>
              <a:gd name="connsiteY4735" fmla="*/ 2137528 h 2701200"/>
              <a:gd name="connsiteX4736" fmla="*/ 145865 w 2701200"/>
              <a:gd name="connsiteY4736" fmla="*/ 2251758 h 2701200"/>
              <a:gd name="connsiteX4737" fmla="*/ 186055 w 2701200"/>
              <a:gd name="connsiteY4737" fmla="*/ 2251758 h 2701200"/>
              <a:gd name="connsiteX4738" fmla="*/ 186055 w 2701200"/>
              <a:gd name="connsiteY4738" fmla="*/ 2211568 h 2701200"/>
              <a:gd name="connsiteX4739" fmla="*/ 145865 w 2701200"/>
              <a:gd name="connsiteY4739" fmla="*/ 2211568 h 2701200"/>
              <a:gd name="connsiteX4740" fmla="*/ 145865 w 2701200"/>
              <a:gd name="connsiteY4740" fmla="*/ 2325798 h 2701200"/>
              <a:gd name="connsiteX4741" fmla="*/ 186055 w 2701200"/>
              <a:gd name="connsiteY4741" fmla="*/ 2325798 h 2701200"/>
              <a:gd name="connsiteX4742" fmla="*/ 186055 w 2701200"/>
              <a:gd name="connsiteY4742" fmla="*/ 2285608 h 2701200"/>
              <a:gd name="connsiteX4743" fmla="*/ 145865 w 2701200"/>
              <a:gd name="connsiteY4743" fmla="*/ 2285608 h 2701200"/>
              <a:gd name="connsiteX4744" fmla="*/ 145865 w 2701200"/>
              <a:gd name="connsiteY4744" fmla="*/ 2399838 h 2701200"/>
              <a:gd name="connsiteX4745" fmla="*/ 186055 w 2701200"/>
              <a:gd name="connsiteY4745" fmla="*/ 2399838 h 2701200"/>
              <a:gd name="connsiteX4746" fmla="*/ 186055 w 2701200"/>
              <a:gd name="connsiteY4746" fmla="*/ 2359648 h 2701200"/>
              <a:gd name="connsiteX4747" fmla="*/ 145865 w 2701200"/>
              <a:gd name="connsiteY4747" fmla="*/ 2359648 h 2701200"/>
              <a:gd name="connsiteX4748" fmla="*/ 145865 w 2701200"/>
              <a:gd name="connsiteY4748" fmla="*/ 2473879 h 2701200"/>
              <a:gd name="connsiteX4749" fmla="*/ 186055 w 2701200"/>
              <a:gd name="connsiteY4749" fmla="*/ 2473879 h 2701200"/>
              <a:gd name="connsiteX4750" fmla="*/ 186055 w 2701200"/>
              <a:gd name="connsiteY4750" fmla="*/ 2433689 h 2701200"/>
              <a:gd name="connsiteX4751" fmla="*/ 145865 w 2701200"/>
              <a:gd name="connsiteY4751" fmla="*/ 2433689 h 2701200"/>
              <a:gd name="connsiteX4752" fmla="*/ 145865 w 2701200"/>
              <a:gd name="connsiteY4752" fmla="*/ 2547919 h 2701200"/>
              <a:gd name="connsiteX4753" fmla="*/ 186055 w 2701200"/>
              <a:gd name="connsiteY4753" fmla="*/ 2547919 h 2701200"/>
              <a:gd name="connsiteX4754" fmla="*/ 186055 w 2701200"/>
              <a:gd name="connsiteY4754" fmla="*/ 2507729 h 2701200"/>
              <a:gd name="connsiteX4755" fmla="*/ 145865 w 2701200"/>
              <a:gd name="connsiteY4755" fmla="*/ 2507729 h 2701200"/>
              <a:gd name="connsiteX4756" fmla="*/ 145865 w 2701200"/>
              <a:gd name="connsiteY4756" fmla="*/ 2621965 h 2701200"/>
              <a:gd name="connsiteX4757" fmla="*/ 186055 w 2701200"/>
              <a:gd name="connsiteY4757" fmla="*/ 2621965 h 2701200"/>
              <a:gd name="connsiteX4758" fmla="*/ 186055 w 2701200"/>
              <a:gd name="connsiteY4758" fmla="*/ 2581769 h 2701200"/>
              <a:gd name="connsiteX4759" fmla="*/ 145865 w 2701200"/>
              <a:gd name="connsiteY4759" fmla="*/ 2581769 h 2701200"/>
              <a:gd name="connsiteX4760" fmla="*/ 71819 w 2701200"/>
              <a:gd name="connsiteY4760" fmla="*/ 104593 h 2701200"/>
              <a:gd name="connsiteX4761" fmla="*/ 112015 w 2701200"/>
              <a:gd name="connsiteY4761" fmla="*/ 104593 h 2701200"/>
              <a:gd name="connsiteX4762" fmla="*/ 112015 w 2701200"/>
              <a:gd name="connsiteY4762" fmla="*/ 64403 h 2701200"/>
              <a:gd name="connsiteX4763" fmla="*/ 71819 w 2701200"/>
              <a:gd name="connsiteY4763" fmla="*/ 64403 h 2701200"/>
              <a:gd name="connsiteX4764" fmla="*/ 71819 w 2701200"/>
              <a:gd name="connsiteY4764" fmla="*/ 178634 h 2701200"/>
              <a:gd name="connsiteX4765" fmla="*/ 112015 w 2701200"/>
              <a:gd name="connsiteY4765" fmla="*/ 178634 h 2701200"/>
              <a:gd name="connsiteX4766" fmla="*/ 112015 w 2701200"/>
              <a:gd name="connsiteY4766" fmla="*/ 138443 h 2701200"/>
              <a:gd name="connsiteX4767" fmla="*/ 71819 w 2701200"/>
              <a:gd name="connsiteY4767" fmla="*/ 138443 h 2701200"/>
              <a:gd name="connsiteX4768" fmla="*/ 71819 w 2701200"/>
              <a:gd name="connsiteY4768" fmla="*/ 252674 h 2701200"/>
              <a:gd name="connsiteX4769" fmla="*/ 112015 w 2701200"/>
              <a:gd name="connsiteY4769" fmla="*/ 252674 h 2701200"/>
              <a:gd name="connsiteX4770" fmla="*/ 112015 w 2701200"/>
              <a:gd name="connsiteY4770" fmla="*/ 212483 h 2701200"/>
              <a:gd name="connsiteX4771" fmla="*/ 71819 w 2701200"/>
              <a:gd name="connsiteY4771" fmla="*/ 212483 h 2701200"/>
              <a:gd name="connsiteX4772" fmla="*/ 71819 w 2701200"/>
              <a:gd name="connsiteY4772" fmla="*/ 326714 h 2701200"/>
              <a:gd name="connsiteX4773" fmla="*/ 112015 w 2701200"/>
              <a:gd name="connsiteY4773" fmla="*/ 326714 h 2701200"/>
              <a:gd name="connsiteX4774" fmla="*/ 112015 w 2701200"/>
              <a:gd name="connsiteY4774" fmla="*/ 286523 h 2701200"/>
              <a:gd name="connsiteX4775" fmla="*/ 71819 w 2701200"/>
              <a:gd name="connsiteY4775" fmla="*/ 286523 h 2701200"/>
              <a:gd name="connsiteX4776" fmla="*/ 71819 w 2701200"/>
              <a:gd name="connsiteY4776" fmla="*/ 400753 h 2701200"/>
              <a:gd name="connsiteX4777" fmla="*/ 112015 w 2701200"/>
              <a:gd name="connsiteY4777" fmla="*/ 400753 h 2701200"/>
              <a:gd name="connsiteX4778" fmla="*/ 112015 w 2701200"/>
              <a:gd name="connsiteY4778" fmla="*/ 360564 h 2701200"/>
              <a:gd name="connsiteX4779" fmla="*/ 71819 w 2701200"/>
              <a:gd name="connsiteY4779" fmla="*/ 360564 h 2701200"/>
              <a:gd name="connsiteX4780" fmla="*/ 71819 w 2701200"/>
              <a:gd name="connsiteY4780" fmla="*/ 474794 h 2701200"/>
              <a:gd name="connsiteX4781" fmla="*/ 112015 w 2701200"/>
              <a:gd name="connsiteY4781" fmla="*/ 474794 h 2701200"/>
              <a:gd name="connsiteX4782" fmla="*/ 112015 w 2701200"/>
              <a:gd name="connsiteY4782" fmla="*/ 434604 h 2701200"/>
              <a:gd name="connsiteX4783" fmla="*/ 71819 w 2701200"/>
              <a:gd name="connsiteY4783" fmla="*/ 434604 h 2701200"/>
              <a:gd name="connsiteX4784" fmla="*/ 71819 w 2701200"/>
              <a:gd name="connsiteY4784" fmla="*/ 548834 h 2701200"/>
              <a:gd name="connsiteX4785" fmla="*/ 112015 w 2701200"/>
              <a:gd name="connsiteY4785" fmla="*/ 548834 h 2701200"/>
              <a:gd name="connsiteX4786" fmla="*/ 112015 w 2701200"/>
              <a:gd name="connsiteY4786" fmla="*/ 508644 h 2701200"/>
              <a:gd name="connsiteX4787" fmla="*/ 71819 w 2701200"/>
              <a:gd name="connsiteY4787" fmla="*/ 508644 h 2701200"/>
              <a:gd name="connsiteX4788" fmla="*/ 71819 w 2701200"/>
              <a:gd name="connsiteY4788" fmla="*/ 622875 h 2701200"/>
              <a:gd name="connsiteX4789" fmla="*/ 112015 w 2701200"/>
              <a:gd name="connsiteY4789" fmla="*/ 622875 h 2701200"/>
              <a:gd name="connsiteX4790" fmla="*/ 112015 w 2701200"/>
              <a:gd name="connsiteY4790" fmla="*/ 582684 h 2701200"/>
              <a:gd name="connsiteX4791" fmla="*/ 71819 w 2701200"/>
              <a:gd name="connsiteY4791" fmla="*/ 582684 h 2701200"/>
              <a:gd name="connsiteX4792" fmla="*/ 71819 w 2701200"/>
              <a:gd name="connsiteY4792" fmla="*/ 696915 h 2701200"/>
              <a:gd name="connsiteX4793" fmla="*/ 112015 w 2701200"/>
              <a:gd name="connsiteY4793" fmla="*/ 696915 h 2701200"/>
              <a:gd name="connsiteX4794" fmla="*/ 112015 w 2701200"/>
              <a:gd name="connsiteY4794" fmla="*/ 656725 h 2701200"/>
              <a:gd name="connsiteX4795" fmla="*/ 71819 w 2701200"/>
              <a:gd name="connsiteY4795" fmla="*/ 656725 h 2701200"/>
              <a:gd name="connsiteX4796" fmla="*/ 71819 w 2701200"/>
              <a:gd name="connsiteY4796" fmla="*/ 770955 h 2701200"/>
              <a:gd name="connsiteX4797" fmla="*/ 112015 w 2701200"/>
              <a:gd name="connsiteY4797" fmla="*/ 770955 h 2701200"/>
              <a:gd name="connsiteX4798" fmla="*/ 112015 w 2701200"/>
              <a:gd name="connsiteY4798" fmla="*/ 730765 h 2701200"/>
              <a:gd name="connsiteX4799" fmla="*/ 71819 w 2701200"/>
              <a:gd name="connsiteY4799" fmla="*/ 730765 h 2701200"/>
              <a:gd name="connsiteX4800" fmla="*/ 71819 w 2701200"/>
              <a:gd name="connsiteY4800" fmla="*/ 844995 h 2701200"/>
              <a:gd name="connsiteX4801" fmla="*/ 112015 w 2701200"/>
              <a:gd name="connsiteY4801" fmla="*/ 844995 h 2701200"/>
              <a:gd name="connsiteX4802" fmla="*/ 112015 w 2701200"/>
              <a:gd name="connsiteY4802" fmla="*/ 804805 h 2701200"/>
              <a:gd name="connsiteX4803" fmla="*/ 71819 w 2701200"/>
              <a:gd name="connsiteY4803" fmla="*/ 804805 h 2701200"/>
              <a:gd name="connsiteX4804" fmla="*/ 71819 w 2701200"/>
              <a:gd name="connsiteY4804" fmla="*/ 919034 h 2701200"/>
              <a:gd name="connsiteX4805" fmla="*/ 112015 w 2701200"/>
              <a:gd name="connsiteY4805" fmla="*/ 919034 h 2701200"/>
              <a:gd name="connsiteX4806" fmla="*/ 112015 w 2701200"/>
              <a:gd name="connsiteY4806" fmla="*/ 878844 h 2701200"/>
              <a:gd name="connsiteX4807" fmla="*/ 71819 w 2701200"/>
              <a:gd name="connsiteY4807" fmla="*/ 878844 h 2701200"/>
              <a:gd name="connsiteX4808" fmla="*/ 71819 w 2701200"/>
              <a:gd name="connsiteY4808" fmla="*/ 993075 h 2701200"/>
              <a:gd name="connsiteX4809" fmla="*/ 112015 w 2701200"/>
              <a:gd name="connsiteY4809" fmla="*/ 993075 h 2701200"/>
              <a:gd name="connsiteX4810" fmla="*/ 112015 w 2701200"/>
              <a:gd name="connsiteY4810" fmla="*/ 952885 h 2701200"/>
              <a:gd name="connsiteX4811" fmla="*/ 71819 w 2701200"/>
              <a:gd name="connsiteY4811" fmla="*/ 952885 h 2701200"/>
              <a:gd name="connsiteX4812" fmla="*/ 71819 w 2701200"/>
              <a:gd name="connsiteY4812" fmla="*/ 1067115 h 2701200"/>
              <a:gd name="connsiteX4813" fmla="*/ 112015 w 2701200"/>
              <a:gd name="connsiteY4813" fmla="*/ 1067115 h 2701200"/>
              <a:gd name="connsiteX4814" fmla="*/ 112015 w 2701200"/>
              <a:gd name="connsiteY4814" fmla="*/ 1026925 h 2701200"/>
              <a:gd name="connsiteX4815" fmla="*/ 71819 w 2701200"/>
              <a:gd name="connsiteY4815" fmla="*/ 1026925 h 2701200"/>
              <a:gd name="connsiteX4816" fmla="*/ 71819 w 2701200"/>
              <a:gd name="connsiteY4816" fmla="*/ 1141156 h 2701200"/>
              <a:gd name="connsiteX4817" fmla="*/ 112015 w 2701200"/>
              <a:gd name="connsiteY4817" fmla="*/ 1141156 h 2701200"/>
              <a:gd name="connsiteX4818" fmla="*/ 112015 w 2701200"/>
              <a:gd name="connsiteY4818" fmla="*/ 1100966 h 2701200"/>
              <a:gd name="connsiteX4819" fmla="*/ 71819 w 2701200"/>
              <a:gd name="connsiteY4819" fmla="*/ 1100966 h 2701200"/>
              <a:gd name="connsiteX4820" fmla="*/ 71819 w 2701200"/>
              <a:gd name="connsiteY4820" fmla="*/ 1215196 h 2701200"/>
              <a:gd name="connsiteX4821" fmla="*/ 112015 w 2701200"/>
              <a:gd name="connsiteY4821" fmla="*/ 1215196 h 2701200"/>
              <a:gd name="connsiteX4822" fmla="*/ 112015 w 2701200"/>
              <a:gd name="connsiteY4822" fmla="*/ 1175006 h 2701200"/>
              <a:gd name="connsiteX4823" fmla="*/ 71819 w 2701200"/>
              <a:gd name="connsiteY4823" fmla="*/ 1175006 h 2701200"/>
              <a:gd name="connsiteX4824" fmla="*/ 71819 w 2701200"/>
              <a:gd name="connsiteY4824" fmla="*/ 1289236 h 2701200"/>
              <a:gd name="connsiteX4825" fmla="*/ 112015 w 2701200"/>
              <a:gd name="connsiteY4825" fmla="*/ 1289236 h 2701200"/>
              <a:gd name="connsiteX4826" fmla="*/ 112015 w 2701200"/>
              <a:gd name="connsiteY4826" fmla="*/ 1249047 h 2701200"/>
              <a:gd name="connsiteX4827" fmla="*/ 71819 w 2701200"/>
              <a:gd name="connsiteY4827" fmla="*/ 1249047 h 2701200"/>
              <a:gd name="connsiteX4828" fmla="*/ 71819 w 2701200"/>
              <a:gd name="connsiteY4828" fmla="*/ 1363275 h 2701200"/>
              <a:gd name="connsiteX4829" fmla="*/ 112015 w 2701200"/>
              <a:gd name="connsiteY4829" fmla="*/ 1363275 h 2701200"/>
              <a:gd name="connsiteX4830" fmla="*/ 112015 w 2701200"/>
              <a:gd name="connsiteY4830" fmla="*/ 1323086 h 2701200"/>
              <a:gd name="connsiteX4831" fmla="*/ 71819 w 2701200"/>
              <a:gd name="connsiteY4831" fmla="*/ 1323086 h 2701200"/>
              <a:gd name="connsiteX4832" fmla="*/ 71819 w 2701200"/>
              <a:gd name="connsiteY4832" fmla="*/ 1437316 h 2701200"/>
              <a:gd name="connsiteX4833" fmla="*/ 112015 w 2701200"/>
              <a:gd name="connsiteY4833" fmla="*/ 1437316 h 2701200"/>
              <a:gd name="connsiteX4834" fmla="*/ 112015 w 2701200"/>
              <a:gd name="connsiteY4834" fmla="*/ 1397126 h 2701200"/>
              <a:gd name="connsiteX4835" fmla="*/ 71819 w 2701200"/>
              <a:gd name="connsiteY4835" fmla="*/ 1397126 h 2701200"/>
              <a:gd name="connsiteX4836" fmla="*/ 71819 w 2701200"/>
              <a:gd name="connsiteY4836" fmla="*/ 1511356 h 2701200"/>
              <a:gd name="connsiteX4837" fmla="*/ 112015 w 2701200"/>
              <a:gd name="connsiteY4837" fmla="*/ 1511356 h 2701200"/>
              <a:gd name="connsiteX4838" fmla="*/ 112015 w 2701200"/>
              <a:gd name="connsiteY4838" fmla="*/ 1471166 h 2701200"/>
              <a:gd name="connsiteX4839" fmla="*/ 71819 w 2701200"/>
              <a:gd name="connsiteY4839" fmla="*/ 1471166 h 2701200"/>
              <a:gd name="connsiteX4840" fmla="*/ 71819 w 2701200"/>
              <a:gd name="connsiteY4840" fmla="*/ 1585396 h 2701200"/>
              <a:gd name="connsiteX4841" fmla="*/ 112015 w 2701200"/>
              <a:gd name="connsiteY4841" fmla="*/ 1585396 h 2701200"/>
              <a:gd name="connsiteX4842" fmla="*/ 112015 w 2701200"/>
              <a:gd name="connsiteY4842" fmla="*/ 1545206 h 2701200"/>
              <a:gd name="connsiteX4843" fmla="*/ 71819 w 2701200"/>
              <a:gd name="connsiteY4843" fmla="*/ 1545206 h 2701200"/>
              <a:gd name="connsiteX4844" fmla="*/ 71819 w 2701200"/>
              <a:gd name="connsiteY4844" fmla="*/ 1659436 h 2701200"/>
              <a:gd name="connsiteX4845" fmla="*/ 112015 w 2701200"/>
              <a:gd name="connsiteY4845" fmla="*/ 1659436 h 2701200"/>
              <a:gd name="connsiteX4846" fmla="*/ 112015 w 2701200"/>
              <a:gd name="connsiteY4846" fmla="*/ 1619246 h 2701200"/>
              <a:gd name="connsiteX4847" fmla="*/ 71819 w 2701200"/>
              <a:gd name="connsiteY4847" fmla="*/ 1619246 h 2701200"/>
              <a:gd name="connsiteX4848" fmla="*/ 71819 w 2701200"/>
              <a:gd name="connsiteY4848" fmla="*/ 1733477 h 2701200"/>
              <a:gd name="connsiteX4849" fmla="*/ 112015 w 2701200"/>
              <a:gd name="connsiteY4849" fmla="*/ 1733477 h 2701200"/>
              <a:gd name="connsiteX4850" fmla="*/ 112015 w 2701200"/>
              <a:gd name="connsiteY4850" fmla="*/ 1693286 h 2701200"/>
              <a:gd name="connsiteX4851" fmla="*/ 71819 w 2701200"/>
              <a:gd name="connsiteY4851" fmla="*/ 1693286 h 2701200"/>
              <a:gd name="connsiteX4852" fmla="*/ 71819 w 2701200"/>
              <a:gd name="connsiteY4852" fmla="*/ 1807517 h 2701200"/>
              <a:gd name="connsiteX4853" fmla="*/ 112015 w 2701200"/>
              <a:gd name="connsiteY4853" fmla="*/ 1807517 h 2701200"/>
              <a:gd name="connsiteX4854" fmla="*/ 112015 w 2701200"/>
              <a:gd name="connsiteY4854" fmla="*/ 1767327 h 2701200"/>
              <a:gd name="connsiteX4855" fmla="*/ 71819 w 2701200"/>
              <a:gd name="connsiteY4855" fmla="*/ 1767327 h 2701200"/>
              <a:gd name="connsiteX4856" fmla="*/ 71819 w 2701200"/>
              <a:gd name="connsiteY4856" fmla="*/ 1881557 h 2701200"/>
              <a:gd name="connsiteX4857" fmla="*/ 112015 w 2701200"/>
              <a:gd name="connsiteY4857" fmla="*/ 1881557 h 2701200"/>
              <a:gd name="connsiteX4858" fmla="*/ 112015 w 2701200"/>
              <a:gd name="connsiteY4858" fmla="*/ 1841367 h 2701200"/>
              <a:gd name="connsiteX4859" fmla="*/ 71819 w 2701200"/>
              <a:gd name="connsiteY4859" fmla="*/ 1841367 h 2701200"/>
              <a:gd name="connsiteX4860" fmla="*/ 71819 w 2701200"/>
              <a:gd name="connsiteY4860" fmla="*/ 1955597 h 2701200"/>
              <a:gd name="connsiteX4861" fmla="*/ 112015 w 2701200"/>
              <a:gd name="connsiteY4861" fmla="*/ 1955597 h 2701200"/>
              <a:gd name="connsiteX4862" fmla="*/ 112015 w 2701200"/>
              <a:gd name="connsiteY4862" fmla="*/ 1915407 h 2701200"/>
              <a:gd name="connsiteX4863" fmla="*/ 71819 w 2701200"/>
              <a:gd name="connsiteY4863" fmla="*/ 1915407 h 2701200"/>
              <a:gd name="connsiteX4864" fmla="*/ 71819 w 2701200"/>
              <a:gd name="connsiteY4864" fmla="*/ 2029637 h 2701200"/>
              <a:gd name="connsiteX4865" fmla="*/ 112015 w 2701200"/>
              <a:gd name="connsiteY4865" fmla="*/ 2029637 h 2701200"/>
              <a:gd name="connsiteX4866" fmla="*/ 112015 w 2701200"/>
              <a:gd name="connsiteY4866" fmla="*/ 1989447 h 2701200"/>
              <a:gd name="connsiteX4867" fmla="*/ 71819 w 2701200"/>
              <a:gd name="connsiteY4867" fmla="*/ 1989447 h 2701200"/>
              <a:gd name="connsiteX4868" fmla="*/ 71819 w 2701200"/>
              <a:gd name="connsiteY4868" fmla="*/ 2103678 h 2701200"/>
              <a:gd name="connsiteX4869" fmla="*/ 112015 w 2701200"/>
              <a:gd name="connsiteY4869" fmla="*/ 2103678 h 2701200"/>
              <a:gd name="connsiteX4870" fmla="*/ 112015 w 2701200"/>
              <a:gd name="connsiteY4870" fmla="*/ 2063488 h 2701200"/>
              <a:gd name="connsiteX4871" fmla="*/ 71819 w 2701200"/>
              <a:gd name="connsiteY4871" fmla="*/ 2063488 h 2701200"/>
              <a:gd name="connsiteX4872" fmla="*/ 71819 w 2701200"/>
              <a:gd name="connsiteY4872" fmla="*/ 2177718 h 2701200"/>
              <a:gd name="connsiteX4873" fmla="*/ 112015 w 2701200"/>
              <a:gd name="connsiteY4873" fmla="*/ 2177718 h 2701200"/>
              <a:gd name="connsiteX4874" fmla="*/ 112015 w 2701200"/>
              <a:gd name="connsiteY4874" fmla="*/ 2137528 h 2701200"/>
              <a:gd name="connsiteX4875" fmla="*/ 71819 w 2701200"/>
              <a:gd name="connsiteY4875" fmla="*/ 2137528 h 2701200"/>
              <a:gd name="connsiteX4876" fmla="*/ 71819 w 2701200"/>
              <a:gd name="connsiteY4876" fmla="*/ 2251758 h 2701200"/>
              <a:gd name="connsiteX4877" fmla="*/ 112015 w 2701200"/>
              <a:gd name="connsiteY4877" fmla="*/ 2251758 h 2701200"/>
              <a:gd name="connsiteX4878" fmla="*/ 112015 w 2701200"/>
              <a:gd name="connsiteY4878" fmla="*/ 2211568 h 2701200"/>
              <a:gd name="connsiteX4879" fmla="*/ 71819 w 2701200"/>
              <a:gd name="connsiteY4879" fmla="*/ 2211568 h 2701200"/>
              <a:gd name="connsiteX4880" fmla="*/ 71819 w 2701200"/>
              <a:gd name="connsiteY4880" fmla="*/ 2325798 h 2701200"/>
              <a:gd name="connsiteX4881" fmla="*/ 112015 w 2701200"/>
              <a:gd name="connsiteY4881" fmla="*/ 2325798 h 2701200"/>
              <a:gd name="connsiteX4882" fmla="*/ 112015 w 2701200"/>
              <a:gd name="connsiteY4882" fmla="*/ 2285608 h 2701200"/>
              <a:gd name="connsiteX4883" fmla="*/ 71819 w 2701200"/>
              <a:gd name="connsiteY4883" fmla="*/ 2285608 h 2701200"/>
              <a:gd name="connsiteX4884" fmla="*/ 71819 w 2701200"/>
              <a:gd name="connsiteY4884" fmla="*/ 2399838 h 2701200"/>
              <a:gd name="connsiteX4885" fmla="*/ 112015 w 2701200"/>
              <a:gd name="connsiteY4885" fmla="*/ 2399838 h 2701200"/>
              <a:gd name="connsiteX4886" fmla="*/ 112015 w 2701200"/>
              <a:gd name="connsiteY4886" fmla="*/ 2359648 h 2701200"/>
              <a:gd name="connsiteX4887" fmla="*/ 71819 w 2701200"/>
              <a:gd name="connsiteY4887" fmla="*/ 2359648 h 2701200"/>
              <a:gd name="connsiteX4888" fmla="*/ 71819 w 2701200"/>
              <a:gd name="connsiteY4888" fmla="*/ 2473879 h 2701200"/>
              <a:gd name="connsiteX4889" fmla="*/ 112015 w 2701200"/>
              <a:gd name="connsiteY4889" fmla="*/ 2473879 h 2701200"/>
              <a:gd name="connsiteX4890" fmla="*/ 112015 w 2701200"/>
              <a:gd name="connsiteY4890" fmla="*/ 2433689 h 2701200"/>
              <a:gd name="connsiteX4891" fmla="*/ 71819 w 2701200"/>
              <a:gd name="connsiteY4891" fmla="*/ 2433689 h 2701200"/>
              <a:gd name="connsiteX4892" fmla="*/ 71819 w 2701200"/>
              <a:gd name="connsiteY4892" fmla="*/ 2547919 h 2701200"/>
              <a:gd name="connsiteX4893" fmla="*/ 112015 w 2701200"/>
              <a:gd name="connsiteY4893" fmla="*/ 2547919 h 2701200"/>
              <a:gd name="connsiteX4894" fmla="*/ 112015 w 2701200"/>
              <a:gd name="connsiteY4894" fmla="*/ 2507729 h 2701200"/>
              <a:gd name="connsiteX4895" fmla="*/ 71819 w 2701200"/>
              <a:gd name="connsiteY4895" fmla="*/ 2507729 h 2701200"/>
              <a:gd name="connsiteX4896" fmla="*/ 71819 w 2701200"/>
              <a:gd name="connsiteY4896" fmla="*/ 2621965 h 2701200"/>
              <a:gd name="connsiteX4897" fmla="*/ 112015 w 2701200"/>
              <a:gd name="connsiteY4897" fmla="*/ 2621965 h 2701200"/>
              <a:gd name="connsiteX4898" fmla="*/ 112015 w 2701200"/>
              <a:gd name="connsiteY4898" fmla="*/ 2581769 h 2701200"/>
              <a:gd name="connsiteX4899" fmla="*/ 71819 w 2701200"/>
              <a:gd name="connsiteY4899" fmla="*/ 2581769 h 2701200"/>
              <a:gd name="connsiteX4900" fmla="*/ 0 w 2701200"/>
              <a:gd name="connsiteY4900" fmla="*/ 2655815 h 2701200"/>
              <a:gd name="connsiteX4901" fmla="*/ 0 w 2701200"/>
              <a:gd name="connsiteY4901" fmla="*/ 2621965 h 2701200"/>
              <a:gd name="connsiteX4902" fmla="*/ 37969 w 2701200"/>
              <a:gd name="connsiteY4902" fmla="*/ 2621965 h 2701200"/>
              <a:gd name="connsiteX4903" fmla="*/ 37969 w 2701200"/>
              <a:gd name="connsiteY4903" fmla="*/ 2581769 h 2701200"/>
              <a:gd name="connsiteX4904" fmla="*/ 0 w 2701200"/>
              <a:gd name="connsiteY4904" fmla="*/ 2581769 h 2701200"/>
              <a:gd name="connsiteX4905" fmla="*/ 0 w 2701200"/>
              <a:gd name="connsiteY4905" fmla="*/ 2547919 h 2701200"/>
              <a:gd name="connsiteX4906" fmla="*/ 37969 w 2701200"/>
              <a:gd name="connsiteY4906" fmla="*/ 2547919 h 2701200"/>
              <a:gd name="connsiteX4907" fmla="*/ 37969 w 2701200"/>
              <a:gd name="connsiteY4907" fmla="*/ 2507729 h 2701200"/>
              <a:gd name="connsiteX4908" fmla="*/ 0 w 2701200"/>
              <a:gd name="connsiteY4908" fmla="*/ 2507729 h 2701200"/>
              <a:gd name="connsiteX4909" fmla="*/ 0 w 2701200"/>
              <a:gd name="connsiteY4909" fmla="*/ 2473879 h 2701200"/>
              <a:gd name="connsiteX4910" fmla="*/ 37969 w 2701200"/>
              <a:gd name="connsiteY4910" fmla="*/ 2473879 h 2701200"/>
              <a:gd name="connsiteX4911" fmla="*/ 37969 w 2701200"/>
              <a:gd name="connsiteY4911" fmla="*/ 2433689 h 2701200"/>
              <a:gd name="connsiteX4912" fmla="*/ 0 w 2701200"/>
              <a:gd name="connsiteY4912" fmla="*/ 2433689 h 2701200"/>
              <a:gd name="connsiteX4913" fmla="*/ 0 w 2701200"/>
              <a:gd name="connsiteY4913" fmla="*/ 2399838 h 2701200"/>
              <a:gd name="connsiteX4914" fmla="*/ 37969 w 2701200"/>
              <a:gd name="connsiteY4914" fmla="*/ 2399838 h 2701200"/>
              <a:gd name="connsiteX4915" fmla="*/ 37969 w 2701200"/>
              <a:gd name="connsiteY4915" fmla="*/ 2359648 h 2701200"/>
              <a:gd name="connsiteX4916" fmla="*/ 0 w 2701200"/>
              <a:gd name="connsiteY4916" fmla="*/ 2359648 h 2701200"/>
              <a:gd name="connsiteX4917" fmla="*/ 0 w 2701200"/>
              <a:gd name="connsiteY4917" fmla="*/ 2325798 h 2701200"/>
              <a:gd name="connsiteX4918" fmla="*/ 37969 w 2701200"/>
              <a:gd name="connsiteY4918" fmla="*/ 2325798 h 2701200"/>
              <a:gd name="connsiteX4919" fmla="*/ 37969 w 2701200"/>
              <a:gd name="connsiteY4919" fmla="*/ 2285608 h 2701200"/>
              <a:gd name="connsiteX4920" fmla="*/ 0 w 2701200"/>
              <a:gd name="connsiteY4920" fmla="*/ 2285608 h 2701200"/>
              <a:gd name="connsiteX4921" fmla="*/ 0 w 2701200"/>
              <a:gd name="connsiteY4921" fmla="*/ 2251758 h 2701200"/>
              <a:gd name="connsiteX4922" fmla="*/ 37969 w 2701200"/>
              <a:gd name="connsiteY4922" fmla="*/ 2251758 h 2701200"/>
              <a:gd name="connsiteX4923" fmla="*/ 37969 w 2701200"/>
              <a:gd name="connsiteY4923" fmla="*/ 2211568 h 2701200"/>
              <a:gd name="connsiteX4924" fmla="*/ 0 w 2701200"/>
              <a:gd name="connsiteY4924" fmla="*/ 2211568 h 2701200"/>
              <a:gd name="connsiteX4925" fmla="*/ 0 w 2701200"/>
              <a:gd name="connsiteY4925" fmla="*/ 2177718 h 2701200"/>
              <a:gd name="connsiteX4926" fmla="*/ 37969 w 2701200"/>
              <a:gd name="connsiteY4926" fmla="*/ 2177718 h 2701200"/>
              <a:gd name="connsiteX4927" fmla="*/ 37969 w 2701200"/>
              <a:gd name="connsiteY4927" fmla="*/ 2137528 h 2701200"/>
              <a:gd name="connsiteX4928" fmla="*/ 0 w 2701200"/>
              <a:gd name="connsiteY4928" fmla="*/ 2137528 h 2701200"/>
              <a:gd name="connsiteX4929" fmla="*/ 0 w 2701200"/>
              <a:gd name="connsiteY4929" fmla="*/ 2103678 h 2701200"/>
              <a:gd name="connsiteX4930" fmla="*/ 37969 w 2701200"/>
              <a:gd name="connsiteY4930" fmla="*/ 2103678 h 2701200"/>
              <a:gd name="connsiteX4931" fmla="*/ 37969 w 2701200"/>
              <a:gd name="connsiteY4931" fmla="*/ 2063488 h 2701200"/>
              <a:gd name="connsiteX4932" fmla="*/ 0 w 2701200"/>
              <a:gd name="connsiteY4932" fmla="*/ 2063488 h 2701200"/>
              <a:gd name="connsiteX4933" fmla="*/ 0 w 2701200"/>
              <a:gd name="connsiteY4933" fmla="*/ 2029637 h 2701200"/>
              <a:gd name="connsiteX4934" fmla="*/ 37969 w 2701200"/>
              <a:gd name="connsiteY4934" fmla="*/ 2029637 h 2701200"/>
              <a:gd name="connsiteX4935" fmla="*/ 37969 w 2701200"/>
              <a:gd name="connsiteY4935" fmla="*/ 1989447 h 2701200"/>
              <a:gd name="connsiteX4936" fmla="*/ 0 w 2701200"/>
              <a:gd name="connsiteY4936" fmla="*/ 1989447 h 2701200"/>
              <a:gd name="connsiteX4937" fmla="*/ 0 w 2701200"/>
              <a:gd name="connsiteY4937" fmla="*/ 1955597 h 2701200"/>
              <a:gd name="connsiteX4938" fmla="*/ 37969 w 2701200"/>
              <a:gd name="connsiteY4938" fmla="*/ 1955597 h 2701200"/>
              <a:gd name="connsiteX4939" fmla="*/ 37969 w 2701200"/>
              <a:gd name="connsiteY4939" fmla="*/ 1915407 h 2701200"/>
              <a:gd name="connsiteX4940" fmla="*/ 0 w 2701200"/>
              <a:gd name="connsiteY4940" fmla="*/ 1915407 h 2701200"/>
              <a:gd name="connsiteX4941" fmla="*/ 0 w 2701200"/>
              <a:gd name="connsiteY4941" fmla="*/ 1881557 h 2701200"/>
              <a:gd name="connsiteX4942" fmla="*/ 37969 w 2701200"/>
              <a:gd name="connsiteY4942" fmla="*/ 1881557 h 2701200"/>
              <a:gd name="connsiteX4943" fmla="*/ 37969 w 2701200"/>
              <a:gd name="connsiteY4943" fmla="*/ 1841367 h 2701200"/>
              <a:gd name="connsiteX4944" fmla="*/ 0 w 2701200"/>
              <a:gd name="connsiteY4944" fmla="*/ 1841367 h 2701200"/>
              <a:gd name="connsiteX4945" fmla="*/ 0 w 2701200"/>
              <a:gd name="connsiteY4945" fmla="*/ 1807517 h 2701200"/>
              <a:gd name="connsiteX4946" fmla="*/ 37969 w 2701200"/>
              <a:gd name="connsiteY4946" fmla="*/ 1807517 h 2701200"/>
              <a:gd name="connsiteX4947" fmla="*/ 37969 w 2701200"/>
              <a:gd name="connsiteY4947" fmla="*/ 1767327 h 2701200"/>
              <a:gd name="connsiteX4948" fmla="*/ 0 w 2701200"/>
              <a:gd name="connsiteY4948" fmla="*/ 1767327 h 2701200"/>
              <a:gd name="connsiteX4949" fmla="*/ 0 w 2701200"/>
              <a:gd name="connsiteY4949" fmla="*/ 1733477 h 2701200"/>
              <a:gd name="connsiteX4950" fmla="*/ 37969 w 2701200"/>
              <a:gd name="connsiteY4950" fmla="*/ 1733477 h 2701200"/>
              <a:gd name="connsiteX4951" fmla="*/ 37969 w 2701200"/>
              <a:gd name="connsiteY4951" fmla="*/ 1693286 h 2701200"/>
              <a:gd name="connsiteX4952" fmla="*/ 0 w 2701200"/>
              <a:gd name="connsiteY4952" fmla="*/ 1693286 h 2701200"/>
              <a:gd name="connsiteX4953" fmla="*/ 0 w 2701200"/>
              <a:gd name="connsiteY4953" fmla="*/ 1659436 h 2701200"/>
              <a:gd name="connsiteX4954" fmla="*/ 37969 w 2701200"/>
              <a:gd name="connsiteY4954" fmla="*/ 1659436 h 2701200"/>
              <a:gd name="connsiteX4955" fmla="*/ 37969 w 2701200"/>
              <a:gd name="connsiteY4955" fmla="*/ 1619246 h 2701200"/>
              <a:gd name="connsiteX4956" fmla="*/ 0 w 2701200"/>
              <a:gd name="connsiteY4956" fmla="*/ 1619246 h 2701200"/>
              <a:gd name="connsiteX4957" fmla="*/ 0 w 2701200"/>
              <a:gd name="connsiteY4957" fmla="*/ 1585396 h 2701200"/>
              <a:gd name="connsiteX4958" fmla="*/ 37969 w 2701200"/>
              <a:gd name="connsiteY4958" fmla="*/ 1585396 h 2701200"/>
              <a:gd name="connsiteX4959" fmla="*/ 37969 w 2701200"/>
              <a:gd name="connsiteY4959" fmla="*/ 1545206 h 2701200"/>
              <a:gd name="connsiteX4960" fmla="*/ 0 w 2701200"/>
              <a:gd name="connsiteY4960" fmla="*/ 1545206 h 2701200"/>
              <a:gd name="connsiteX4961" fmla="*/ 0 w 2701200"/>
              <a:gd name="connsiteY4961" fmla="*/ 1511356 h 2701200"/>
              <a:gd name="connsiteX4962" fmla="*/ 37969 w 2701200"/>
              <a:gd name="connsiteY4962" fmla="*/ 1511356 h 2701200"/>
              <a:gd name="connsiteX4963" fmla="*/ 37969 w 2701200"/>
              <a:gd name="connsiteY4963" fmla="*/ 1471166 h 2701200"/>
              <a:gd name="connsiteX4964" fmla="*/ 0 w 2701200"/>
              <a:gd name="connsiteY4964" fmla="*/ 1471166 h 2701200"/>
              <a:gd name="connsiteX4965" fmla="*/ 0 w 2701200"/>
              <a:gd name="connsiteY4965" fmla="*/ 1437316 h 2701200"/>
              <a:gd name="connsiteX4966" fmla="*/ 37969 w 2701200"/>
              <a:gd name="connsiteY4966" fmla="*/ 1437316 h 2701200"/>
              <a:gd name="connsiteX4967" fmla="*/ 37969 w 2701200"/>
              <a:gd name="connsiteY4967" fmla="*/ 1397126 h 2701200"/>
              <a:gd name="connsiteX4968" fmla="*/ 0 w 2701200"/>
              <a:gd name="connsiteY4968" fmla="*/ 1397126 h 2701200"/>
              <a:gd name="connsiteX4969" fmla="*/ 0 w 2701200"/>
              <a:gd name="connsiteY4969" fmla="*/ 1363275 h 2701200"/>
              <a:gd name="connsiteX4970" fmla="*/ 37969 w 2701200"/>
              <a:gd name="connsiteY4970" fmla="*/ 1363275 h 2701200"/>
              <a:gd name="connsiteX4971" fmla="*/ 37969 w 2701200"/>
              <a:gd name="connsiteY4971" fmla="*/ 1323086 h 2701200"/>
              <a:gd name="connsiteX4972" fmla="*/ 0 w 2701200"/>
              <a:gd name="connsiteY4972" fmla="*/ 1323086 h 2701200"/>
              <a:gd name="connsiteX4973" fmla="*/ 0 w 2701200"/>
              <a:gd name="connsiteY4973" fmla="*/ 1289236 h 2701200"/>
              <a:gd name="connsiteX4974" fmla="*/ 37969 w 2701200"/>
              <a:gd name="connsiteY4974" fmla="*/ 1289236 h 2701200"/>
              <a:gd name="connsiteX4975" fmla="*/ 37969 w 2701200"/>
              <a:gd name="connsiteY4975" fmla="*/ 1249047 h 2701200"/>
              <a:gd name="connsiteX4976" fmla="*/ 0 w 2701200"/>
              <a:gd name="connsiteY4976" fmla="*/ 1249047 h 2701200"/>
              <a:gd name="connsiteX4977" fmla="*/ 0 w 2701200"/>
              <a:gd name="connsiteY4977" fmla="*/ 1215196 h 2701200"/>
              <a:gd name="connsiteX4978" fmla="*/ 37969 w 2701200"/>
              <a:gd name="connsiteY4978" fmla="*/ 1215196 h 2701200"/>
              <a:gd name="connsiteX4979" fmla="*/ 37969 w 2701200"/>
              <a:gd name="connsiteY4979" fmla="*/ 1175006 h 2701200"/>
              <a:gd name="connsiteX4980" fmla="*/ 0 w 2701200"/>
              <a:gd name="connsiteY4980" fmla="*/ 1175006 h 2701200"/>
              <a:gd name="connsiteX4981" fmla="*/ 0 w 2701200"/>
              <a:gd name="connsiteY4981" fmla="*/ 1141156 h 2701200"/>
              <a:gd name="connsiteX4982" fmla="*/ 37969 w 2701200"/>
              <a:gd name="connsiteY4982" fmla="*/ 1141156 h 2701200"/>
              <a:gd name="connsiteX4983" fmla="*/ 37969 w 2701200"/>
              <a:gd name="connsiteY4983" fmla="*/ 1100966 h 2701200"/>
              <a:gd name="connsiteX4984" fmla="*/ 0 w 2701200"/>
              <a:gd name="connsiteY4984" fmla="*/ 1100966 h 2701200"/>
              <a:gd name="connsiteX4985" fmla="*/ 0 w 2701200"/>
              <a:gd name="connsiteY4985" fmla="*/ 1067115 h 2701200"/>
              <a:gd name="connsiteX4986" fmla="*/ 37969 w 2701200"/>
              <a:gd name="connsiteY4986" fmla="*/ 1067115 h 2701200"/>
              <a:gd name="connsiteX4987" fmla="*/ 37969 w 2701200"/>
              <a:gd name="connsiteY4987" fmla="*/ 1026925 h 2701200"/>
              <a:gd name="connsiteX4988" fmla="*/ 0 w 2701200"/>
              <a:gd name="connsiteY4988" fmla="*/ 1026925 h 2701200"/>
              <a:gd name="connsiteX4989" fmla="*/ 0 w 2701200"/>
              <a:gd name="connsiteY4989" fmla="*/ 993075 h 2701200"/>
              <a:gd name="connsiteX4990" fmla="*/ 37969 w 2701200"/>
              <a:gd name="connsiteY4990" fmla="*/ 993075 h 2701200"/>
              <a:gd name="connsiteX4991" fmla="*/ 37969 w 2701200"/>
              <a:gd name="connsiteY4991" fmla="*/ 952885 h 2701200"/>
              <a:gd name="connsiteX4992" fmla="*/ 0 w 2701200"/>
              <a:gd name="connsiteY4992" fmla="*/ 952885 h 2701200"/>
              <a:gd name="connsiteX4993" fmla="*/ 0 w 2701200"/>
              <a:gd name="connsiteY4993" fmla="*/ 919034 h 2701200"/>
              <a:gd name="connsiteX4994" fmla="*/ 37969 w 2701200"/>
              <a:gd name="connsiteY4994" fmla="*/ 919034 h 2701200"/>
              <a:gd name="connsiteX4995" fmla="*/ 37969 w 2701200"/>
              <a:gd name="connsiteY4995" fmla="*/ 878844 h 2701200"/>
              <a:gd name="connsiteX4996" fmla="*/ 0 w 2701200"/>
              <a:gd name="connsiteY4996" fmla="*/ 878844 h 2701200"/>
              <a:gd name="connsiteX4997" fmla="*/ 0 w 2701200"/>
              <a:gd name="connsiteY4997" fmla="*/ 844995 h 2701200"/>
              <a:gd name="connsiteX4998" fmla="*/ 37969 w 2701200"/>
              <a:gd name="connsiteY4998" fmla="*/ 844995 h 2701200"/>
              <a:gd name="connsiteX4999" fmla="*/ 37969 w 2701200"/>
              <a:gd name="connsiteY4999" fmla="*/ 804805 h 2701200"/>
              <a:gd name="connsiteX5000" fmla="*/ 0 w 2701200"/>
              <a:gd name="connsiteY5000" fmla="*/ 804805 h 2701200"/>
              <a:gd name="connsiteX5001" fmla="*/ 0 w 2701200"/>
              <a:gd name="connsiteY5001" fmla="*/ 770955 h 2701200"/>
              <a:gd name="connsiteX5002" fmla="*/ 37969 w 2701200"/>
              <a:gd name="connsiteY5002" fmla="*/ 770955 h 2701200"/>
              <a:gd name="connsiteX5003" fmla="*/ 37969 w 2701200"/>
              <a:gd name="connsiteY5003" fmla="*/ 730765 h 2701200"/>
              <a:gd name="connsiteX5004" fmla="*/ 0 w 2701200"/>
              <a:gd name="connsiteY5004" fmla="*/ 730765 h 2701200"/>
              <a:gd name="connsiteX5005" fmla="*/ 0 w 2701200"/>
              <a:gd name="connsiteY5005" fmla="*/ 696915 h 2701200"/>
              <a:gd name="connsiteX5006" fmla="*/ 37969 w 2701200"/>
              <a:gd name="connsiteY5006" fmla="*/ 696915 h 2701200"/>
              <a:gd name="connsiteX5007" fmla="*/ 37969 w 2701200"/>
              <a:gd name="connsiteY5007" fmla="*/ 656725 h 2701200"/>
              <a:gd name="connsiteX5008" fmla="*/ 0 w 2701200"/>
              <a:gd name="connsiteY5008" fmla="*/ 656725 h 2701200"/>
              <a:gd name="connsiteX5009" fmla="*/ 0 w 2701200"/>
              <a:gd name="connsiteY5009" fmla="*/ 622875 h 2701200"/>
              <a:gd name="connsiteX5010" fmla="*/ 37969 w 2701200"/>
              <a:gd name="connsiteY5010" fmla="*/ 622875 h 2701200"/>
              <a:gd name="connsiteX5011" fmla="*/ 37969 w 2701200"/>
              <a:gd name="connsiteY5011" fmla="*/ 582684 h 2701200"/>
              <a:gd name="connsiteX5012" fmla="*/ 0 w 2701200"/>
              <a:gd name="connsiteY5012" fmla="*/ 582684 h 2701200"/>
              <a:gd name="connsiteX5013" fmla="*/ 0 w 2701200"/>
              <a:gd name="connsiteY5013" fmla="*/ 548834 h 2701200"/>
              <a:gd name="connsiteX5014" fmla="*/ 37969 w 2701200"/>
              <a:gd name="connsiteY5014" fmla="*/ 548834 h 2701200"/>
              <a:gd name="connsiteX5015" fmla="*/ 37969 w 2701200"/>
              <a:gd name="connsiteY5015" fmla="*/ 508644 h 2701200"/>
              <a:gd name="connsiteX5016" fmla="*/ 0 w 2701200"/>
              <a:gd name="connsiteY5016" fmla="*/ 508644 h 2701200"/>
              <a:gd name="connsiteX5017" fmla="*/ 0 w 2701200"/>
              <a:gd name="connsiteY5017" fmla="*/ 474794 h 2701200"/>
              <a:gd name="connsiteX5018" fmla="*/ 37969 w 2701200"/>
              <a:gd name="connsiteY5018" fmla="*/ 474794 h 2701200"/>
              <a:gd name="connsiteX5019" fmla="*/ 37969 w 2701200"/>
              <a:gd name="connsiteY5019" fmla="*/ 434604 h 2701200"/>
              <a:gd name="connsiteX5020" fmla="*/ 0 w 2701200"/>
              <a:gd name="connsiteY5020" fmla="*/ 434604 h 2701200"/>
              <a:gd name="connsiteX5021" fmla="*/ 0 w 2701200"/>
              <a:gd name="connsiteY5021" fmla="*/ 400753 h 2701200"/>
              <a:gd name="connsiteX5022" fmla="*/ 37969 w 2701200"/>
              <a:gd name="connsiteY5022" fmla="*/ 400753 h 2701200"/>
              <a:gd name="connsiteX5023" fmla="*/ 37969 w 2701200"/>
              <a:gd name="connsiteY5023" fmla="*/ 360564 h 2701200"/>
              <a:gd name="connsiteX5024" fmla="*/ 0 w 2701200"/>
              <a:gd name="connsiteY5024" fmla="*/ 360564 h 2701200"/>
              <a:gd name="connsiteX5025" fmla="*/ 0 w 2701200"/>
              <a:gd name="connsiteY5025" fmla="*/ 326714 h 2701200"/>
              <a:gd name="connsiteX5026" fmla="*/ 37969 w 2701200"/>
              <a:gd name="connsiteY5026" fmla="*/ 326714 h 2701200"/>
              <a:gd name="connsiteX5027" fmla="*/ 37969 w 2701200"/>
              <a:gd name="connsiteY5027" fmla="*/ 286523 h 2701200"/>
              <a:gd name="connsiteX5028" fmla="*/ 0 w 2701200"/>
              <a:gd name="connsiteY5028" fmla="*/ 286523 h 2701200"/>
              <a:gd name="connsiteX5029" fmla="*/ 0 w 2701200"/>
              <a:gd name="connsiteY5029" fmla="*/ 252674 h 2701200"/>
              <a:gd name="connsiteX5030" fmla="*/ 37969 w 2701200"/>
              <a:gd name="connsiteY5030" fmla="*/ 252674 h 2701200"/>
              <a:gd name="connsiteX5031" fmla="*/ 37969 w 2701200"/>
              <a:gd name="connsiteY5031" fmla="*/ 212483 h 2701200"/>
              <a:gd name="connsiteX5032" fmla="*/ 0 w 2701200"/>
              <a:gd name="connsiteY5032" fmla="*/ 212483 h 2701200"/>
              <a:gd name="connsiteX5033" fmla="*/ 0 w 2701200"/>
              <a:gd name="connsiteY5033" fmla="*/ 178634 h 2701200"/>
              <a:gd name="connsiteX5034" fmla="*/ 37969 w 2701200"/>
              <a:gd name="connsiteY5034" fmla="*/ 178634 h 2701200"/>
              <a:gd name="connsiteX5035" fmla="*/ 37969 w 2701200"/>
              <a:gd name="connsiteY5035" fmla="*/ 138443 h 2701200"/>
              <a:gd name="connsiteX5036" fmla="*/ 0 w 2701200"/>
              <a:gd name="connsiteY5036" fmla="*/ 138443 h 2701200"/>
              <a:gd name="connsiteX5037" fmla="*/ 0 w 2701200"/>
              <a:gd name="connsiteY5037" fmla="*/ 104593 h 2701200"/>
              <a:gd name="connsiteX5038" fmla="*/ 37969 w 2701200"/>
              <a:gd name="connsiteY5038" fmla="*/ 104593 h 2701200"/>
              <a:gd name="connsiteX5039" fmla="*/ 37969 w 2701200"/>
              <a:gd name="connsiteY5039" fmla="*/ 64403 h 2701200"/>
              <a:gd name="connsiteX5040" fmla="*/ 0 w 2701200"/>
              <a:gd name="connsiteY5040" fmla="*/ 64403 h 2701200"/>
              <a:gd name="connsiteX5041" fmla="*/ 0 w 2701200"/>
              <a:gd name="connsiteY5041" fmla="*/ 30553 h 2701200"/>
              <a:gd name="connsiteX5042" fmla="*/ 37969 w 2701200"/>
              <a:gd name="connsiteY5042" fmla="*/ 30553 h 2701200"/>
              <a:gd name="connsiteX5043" fmla="*/ 37969 w 2701200"/>
              <a:gd name="connsiteY5043" fmla="*/ 0 h 2701200"/>
              <a:gd name="connsiteX5044" fmla="*/ 71819 w 2701200"/>
              <a:gd name="connsiteY5044" fmla="*/ 0 h 2701200"/>
              <a:gd name="connsiteX5045" fmla="*/ 71819 w 2701200"/>
              <a:gd name="connsiteY5045" fmla="*/ 30553 h 2701200"/>
              <a:gd name="connsiteX5046" fmla="*/ 112015 w 2701200"/>
              <a:gd name="connsiteY5046" fmla="*/ 30553 h 2701200"/>
              <a:gd name="connsiteX5047" fmla="*/ 112015 w 2701200"/>
              <a:gd name="connsiteY5047" fmla="*/ 0 h 2701200"/>
              <a:gd name="connsiteX5048" fmla="*/ 145865 w 2701200"/>
              <a:gd name="connsiteY5048" fmla="*/ 0 h 2701200"/>
              <a:gd name="connsiteX5049" fmla="*/ 145865 w 2701200"/>
              <a:gd name="connsiteY5049" fmla="*/ 30553 h 2701200"/>
              <a:gd name="connsiteX5050" fmla="*/ 186055 w 2701200"/>
              <a:gd name="connsiteY5050" fmla="*/ 30553 h 2701200"/>
              <a:gd name="connsiteX5051" fmla="*/ 186055 w 2701200"/>
              <a:gd name="connsiteY5051" fmla="*/ 0 h 2701200"/>
              <a:gd name="connsiteX5052" fmla="*/ 219906 w 2701200"/>
              <a:gd name="connsiteY5052" fmla="*/ 0 h 2701200"/>
              <a:gd name="connsiteX5053" fmla="*/ 219906 w 2701200"/>
              <a:gd name="connsiteY5053" fmla="*/ 30553 h 2701200"/>
              <a:gd name="connsiteX5054" fmla="*/ 260096 w 2701200"/>
              <a:gd name="connsiteY5054" fmla="*/ 30553 h 2701200"/>
              <a:gd name="connsiteX5055" fmla="*/ 260096 w 2701200"/>
              <a:gd name="connsiteY5055" fmla="*/ 0 h 2701200"/>
              <a:gd name="connsiteX5056" fmla="*/ 293946 w 2701200"/>
              <a:gd name="connsiteY5056" fmla="*/ 0 h 2701200"/>
              <a:gd name="connsiteX5057" fmla="*/ 293946 w 2701200"/>
              <a:gd name="connsiteY5057" fmla="*/ 30553 h 2701200"/>
              <a:gd name="connsiteX5058" fmla="*/ 334136 w 2701200"/>
              <a:gd name="connsiteY5058" fmla="*/ 30553 h 2701200"/>
              <a:gd name="connsiteX5059" fmla="*/ 334136 w 2701200"/>
              <a:gd name="connsiteY5059" fmla="*/ 0 h 2701200"/>
              <a:gd name="connsiteX5060" fmla="*/ 367986 w 2701200"/>
              <a:gd name="connsiteY5060" fmla="*/ 0 h 2701200"/>
              <a:gd name="connsiteX5061" fmla="*/ 367986 w 2701200"/>
              <a:gd name="connsiteY5061" fmla="*/ 30553 h 2701200"/>
              <a:gd name="connsiteX5062" fmla="*/ 408176 w 2701200"/>
              <a:gd name="connsiteY5062" fmla="*/ 30553 h 2701200"/>
              <a:gd name="connsiteX5063" fmla="*/ 408176 w 2701200"/>
              <a:gd name="connsiteY5063" fmla="*/ 0 h 2701200"/>
              <a:gd name="connsiteX5064" fmla="*/ 442026 w 2701200"/>
              <a:gd name="connsiteY5064" fmla="*/ 0 h 2701200"/>
              <a:gd name="connsiteX5065" fmla="*/ 442026 w 2701200"/>
              <a:gd name="connsiteY5065" fmla="*/ 30553 h 2701200"/>
              <a:gd name="connsiteX5066" fmla="*/ 482216 w 2701200"/>
              <a:gd name="connsiteY5066" fmla="*/ 30553 h 2701200"/>
              <a:gd name="connsiteX5067" fmla="*/ 482216 w 2701200"/>
              <a:gd name="connsiteY5067" fmla="*/ 0 h 2701200"/>
              <a:gd name="connsiteX5068" fmla="*/ 516066 w 2701200"/>
              <a:gd name="connsiteY5068" fmla="*/ 0 h 2701200"/>
              <a:gd name="connsiteX5069" fmla="*/ 516066 w 2701200"/>
              <a:gd name="connsiteY5069" fmla="*/ 30553 h 2701200"/>
              <a:gd name="connsiteX5070" fmla="*/ 556257 w 2701200"/>
              <a:gd name="connsiteY5070" fmla="*/ 30553 h 2701200"/>
              <a:gd name="connsiteX5071" fmla="*/ 556257 w 2701200"/>
              <a:gd name="connsiteY5071" fmla="*/ 0 h 2701200"/>
              <a:gd name="connsiteX5072" fmla="*/ 590107 w 2701200"/>
              <a:gd name="connsiteY5072" fmla="*/ 0 h 2701200"/>
              <a:gd name="connsiteX5073" fmla="*/ 590107 w 2701200"/>
              <a:gd name="connsiteY5073" fmla="*/ 30553 h 2701200"/>
              <a:gd name="connsiteX5074" fmla="*/ 630297 w 2701200"/>
              <a:gd name="connsiteY5074" fmla="*/ 30553 h 2701200"/>
              <a:gd name="connsiteX5075" fmla="*/ 630297 w 2701200"/>
              <a:gd name="connsiteY5075" fmla="*/ 0 h 2701200"/>
              <a:gd name="connsiteX5076" fmla="*/ 664147 w 2701200"/>
              <a:gd name="connsiteY5076" fmla="*/ 0 h 2701200"/>
              <a:gd name="connsiteX5077" fmla="*/ 664147 w 2701200"/>
              <a:gd name="connsiteY5077" fmla="*/ 30553 h 2701200"/>
              <a:gd name="connsiteX5078" fmla="*/ 704337 w 2701200"/>
              <a:gd name="connsiteY5078" fmla="*/ 30553 h 2701200"/>
              <a:gd name="connsiteX5079" fmla="*/ 704337 w 2701200"/>
              <a:gd name="connsiteY5079" fmla="*/ 0 h 2701200"/>
              <a:gd name="connsiteX5080" fmla="*/ 738187 w 2701200"/>
              <a:gd name="connsiteY5080" fmla="*/ 0 h 2701200"/>
              <a:gd name="connsiteX5081" fmla="*/ 738187 w 2701200"/>
              <a:gd name="connsiteY5081" fmla="*/ 30553 h 2701200"/>
              <a:gd name="connsiteX5082" fmla="*/ 778377 w 2701200"/>
              <a:gd name="connsiteY5082" fmla="*/ 30553 h 2701200"/>
              <a:gd name="connsiteX5083" fmla="*/ 778377 w 2701200"/>
              <a:gd name="connsiteY5083" fmla="*/ 0 h 2701200"/>
              <a:gd name="connsiteX5084" fmla="*/ 812227 w 2701200"/>
              <a:gd name="connsiteY5084" fmla="*/ 0 h 2701200"/>
              <a:gd name="connsiteX5085" fmla="*/ 812227 w 2701200"/>
              <a:gd name="connsiteY5085" fmla="*/ 30553 h 2701200"/>
              <a:gd name="connsiteX5086" fmla="*/ 852417 w 2701200"/>
              <a:gd name="connsiteY5086" fmla="*/ 30553 h 2701200"/>
              <a:gd name="connsiteX5087" fmla="*/ 852417 w 2701200"/>
              <a:gd name="connsiteY5087" fmla="*/ 0 h 2701200"/>
              <a:gd name="connsiteX5088" fmla="*/ 886267 w 2701200"/>
              <a:gd name="connsiteY5088" fmla="*/ 0 h 2701200"/>
              <a:gd name="connsiteX5089" fmla="*/ 886267 w 2701200"/>
              <a:gd name="connsiteY5089" fmla="*/ 30553 h 2701200"/>
              <a:gd name="connsiteX5090" fmla="*/ 926458 w 2701200"/>
              <a:gd name="connsiteY5090" fmla="*/ 30553 h 2701200"/>
              <a:gd name="connsiteX5091" fmla="*/ 926458 w 2701200"/>
              <a:gd name="connsiteY5091" fmla="*/ 0 h 2701200"/>
              <a:gd name="connsiteX5092" fmla="*/ 960308 w 2701200"/>
              <a:gd name="connsiteY5092" fmla="*/ 0 h 2701200"/>
              <a:gd name="connsiteX5093" fmla="*/ 960308 w 2701200"/>
              <a:gd name="connsiteY5093" fmla="*/ 30553 h 2701200"/>
              <a:gd name="connsiteX5094" fmla="*/ 1000498 w 2701200"/>
              <a:gd name="connsiteY5094" fmla="*/ 30553 h 2701200"/>
              <a:gd name="connsiteX5095" fmla="*/ 1000498 w 2701200"/>
              <a:gd name="connsiteY5095" fmla="*/ 0 h 2701200"/>
              <a:gd name="connsiteX5096" fmla="*/ 1034348 w 2701200"/>
              <a:gd name="connsiteY5096" fmla="*/ 0 h 2701200"/>
              <a:gd name="connsiteX5097" fmla="*/ 1034348 w 2701200"/>
              <a:gd name="connsiteY5097" fmla="*/ 30553 h 2701200"/>
              <a:gd name="connsiteX5098" fmla="*/ 1074538 w 2701200"/>
              <a:gd name="connsiteY5098" fmla="*/ 30553 h 2701200"/>
              <a:gd name="connsiteX5099" fmla="*/ 1074538 w 2701200"/>
              <a:gd name="connsiteY5099" fmla="*/ 0 h 2701200"/>
              <a:gd name="connsiteX5100" fmla="*/ 1108388 w 2701200"/>
              <a:gd name="connsiteY5100" fmla="*/ 0 h 2701200"/>
              <a:gd name="connsiteX5101" fmla="*/ 1108388 w 2701200"/>
              <a:gd name="connsiteY5101" fmla="*/ 30553 h 2701200"/>
              <a:gd name="connsiteX5102" fmla="*/ 1148578 w 2701200"/>
              <a:gd name="connsiteY5102" fmla="*/ 30553 h 2701200"/>
              <a:gd name="connsiteX5103" fmla="*/ 1148578 w 2701200"/>
              <a:gd name="connsiteY5103" fmla="*/ 0 h 2701200"/>
              <a:gd name="connsiteX5104" fmla="*/ 1182428 w 2701200"/>
              <a:gd name="connsiteY5104" fmla="*/ 0 h 2701200"/>
              <a:gd name="connsiteX5105" fmla="*/ 1182428 w 2701200"/>
              <a:gd name="connsiteY5105" fmla="*/ 30553 h 2701200"/>
              <a:gd name="connsiteX5106" fmla="*/ 1222618 w 2701200"/>
              <a:gd name="connsiteY5106" fmla="*/ 30553 h 2701200"/>
              <a:gd name="connsiteX5107" fmla="*/ 1222618 w 2701200"/>
              <a:gd name="connsiteY5107" fmla="*/ 0 h 2701200"/>
              <a:gd name="connsiteX5108" fmla="*/ 1256469 w 2701200"/>
              <a:gd name="connsiteY5108" fmla="*/ 0 h 2701200"/>
              <a:gd name="connsiteX5109" fmla="*/ 1256469 w 2701200"/>
              <a:gd name="connsiteY5109" fmla="*/ 30553 h 2701200"/>
              <a:gd name="connsiteX5110" fmla="*/ 1296659 w 2701200"/>
              <a:gd name="connsiteY5110" fmla="*/ 30553 h 2701200"/>
              <a:gd name="connsiteX5111" fmla="*/ 1296659 w 2701200"/>
              <a:gd name="connsiteY5111" fmla="*/ 0 h 2701200"/>
              <a:gd name="connsiteX5112" fmla="*/ 1330509 w 2701200"/>
              <a:gd name="connsiteY5112" fmla="*/ 0 h 2701200"/>
              <a:gd name="connsiteX5113" fmla="*/ 1330509 w 2701200"/>
              <a:gd name="connsiteY5113" fmla="*/ 30553 h 2701200"/>
              <a:gd name="connsiteX5114" fmla="*/ 1370698 w 2701200"/>
              <a:gd name="connsiteY5114" fmla="*/ 30553 h 2701200"/>
              <a:gd name="connsiteX5115" fmla="*/ 1370698 w 2701200"/>
              <a:gd name="connsiteY5115" fmla="*/ 0 h 2701200"/>
              <a:gd name="connsiteX5116" fmla="*/ 1404549 w 2701200"/>
              <a:gd name="connsiteY5116" fmla="*/ 0 h 2701200"/>
              <a:gd name="connsiteX5117" fmla="*/ 1404549 w 2701200"/>
              <a:gd name="connsiteY5117" fmla="*/ 30553 h 2701200"/>
              <a:gd name="connsiteX5118" fmla="*/ 1444737 w 2701200"/>
              <a:gd name="connsiteY5118" fmla="*/ 30553 h 2701200"/>
              <a:gd name="connsiteX5119" fmla="*/ 1444737 w 2701200"/>
              <a:gd name="connsiteY5119" fmla="*/ 0 h 2701200"/>
              <a:gd name="connsiteX5120" fmla="*/ 1478588 w 2701200"/>
              <a:gd name="connsiteY5120" fmla="*/ 0 h 2701200"/>
              <a:gd name="connsiteX5121" fmla="*/ 1478588 w 2701200"/>
              <a:gd name="connsiteY5121" fmla="*/ 30553 h 2701200"/>
              <a:gd name="connsiteX5122" fmla="*/ 1518778 w 2701200"/>
              <a:gd name="connsiteY5122" fmla="*/ 30553 h 2701200"/>
              <a:gd name="connsiteX5123" fmla="*/ 1518778 w 2701200"/>
              <a:gd name="connsiteY5123" fmla="*/ 0 h 2701200"/>
              <a:gd name="connsiteX5124" fmla="*/ 1552629 w 2701200"/>
              <a:gd name="connsiteY5124" fmla="*/ 0 h 2701200"/>
              <a:gd name="connsiteX5125" fmla="*/ 1552629 w 2701200"/>
              <a:gd name="connsiteY5125" fmla="*/ 30553 h 2701200"/>
              <a:gd name="connsiteX5126" fmla="*/ 1592819 w 2701200"/>
              <a:gd name="connsiteY5126" fmla="*/ 30553 h 2701200"/>
              <a:gd name="connsiteX5127" fmla="*/ 1592819 w 2701200"/>
              <a:gd name="connsiteY5127" fmla="*/ 0 h 2701200"/>
              <a:gd name="connsiteX5128" fmla="*/ 1626669 w 2701200"/>
              <a:gd name="connsiteY5128" fmla="*/ 0 h 2701200"/>
              <a:gd name="connsiteX5129" fmla="*/ 1626669 w 2701200"/>
              <a:gd name="connsiteY5129" fmla="*/ 30553 h 2701200"/>
              <a:gd name="connsiteX5130" fmla="*/ 1666859 w 2701200"/>
              <a:gd name="connsiteY5130" fmla="*/ 30553 h 2701200"/>
              <a:gd name="connsiteX5131" fmla="*/ 1666859 w 2701200"/>
              <a:gd name="connsiteY5131" fmla="*/ 0 h 2701200"/>
              <a:gd name="connsiteX5132" fmla="*/ 1700709 w 2701200"/>
              <a:gd name="connsiteY5132" fmla="*/ 0 h 2701200"/>
              <a:gd name="connsiteX5133" fmla="*/ 1700709 w 2701200"/>
              <a:gd name="connsiteY5133" fmla="*/ 30553 h 2701200"/>
              <a:gd name="connsiteX5134" fmla="*/ 1740900 w 2701200"/>
              <a:gd name="connsiteY5134" fmla="*/ 30553 h 2701200"/>
              <a:gd name="connsiteX5135" fmla="*/ 1740900 w 2701200"/>
              <a:gd name="connsiteY5135" fmla="*/ 0 h 2701200"/>
              <a:gd name="connsiteX5136" fmla="*/ 1774750 w 2701200"/>
              <a:gd name="connsiteY5136" fmla="*/ 0 h 2701200"/>
              <a:gd name="connsiteX5137" fmla="*/ 1774750 w 2701200"/>
              <a:gd name="connsiteY5137" fmla="*/ 30553 h 2701200"/>
              <a:gd name="connsiteX5138" fmla="*/ 1814940 w 2701200"/>
              <a:gd name="connsiteY5138" fmla="*/ 30553 h 2701200"/>
              <a:gd name="connsiteX5139" fmla="*/ 1814940 w 2701200"/>
              <a:gd name="connsiteY5139" fmla="*/ 0 h 2701200"/>
              <a:gd name="connsiteX5140" fmla="*/ 1848789 w 2701200"/>
              <a:gd name="connsiteY5140" fmla="*/ 0 h 2701200"/>
              <a:gd name="connsiteX5141" fmla="*/ 1848789 w 2701200"/>
              <a:gd name="connsiteY5141" fmla="*/ 30553 h 2701200"/>
              <a:gd name="connsiteX5142" fmla="*/ 1888979 w 2701200"/>
              <a:gd name="connsiteY5142" fmla="*/ 30553 h 2701200"/>
              <a:gd name="connsiteX5143" fmla="*/ 1888979 w 2701200"/>
              <a:gd name="connsiteY5143" fmla="*/ 0 h 2701200"/>
              <a:gd name="connsiteX5144" fmla="*/ 1922829 w 2701200"/>
              <a:gd name="connsiteY5144" fmla="*/ 0 h 2701200"/>
              <a:gd name="connsiteX5145" fmla="*/ 1922829 w 2701200"/>
              <a:gd name="connsiteY5145" fmla="*/ 30553 h 2701200"/>
              <a:gd name="connsiteX5146" fmla="*/ 1963020 w 2701200"/>
              <a:gd name="connsiteY5146" fmla="*/ 30553 h 2701200"/>
              <a:gd name="connsiteX5147" fmla="*/ 1963020 w 2701200"/>
              <a:gd name="connsiteY5147" fmla="*/ 0 h 2701200"/>
              <a:gd name="connsiteX5148" fmla="*/ 1996870 w 2701200"/>
              <a:gd name="connsiteY5148" fmla="*/ 0 h 2701200"/>
              <a:gd name="connsiteX5149" fmla="*/ 1996870 w 2701200"/>
              <a:gd name="connsiteY5149" fmla="*/ 30553 h 2701200"/>
              <a:gd name="connsiteX5150" fmla="*/ 2037060 w 2701200"/>
              <a:gd name="connsiteY5150" fmla="*/ 30553 h 2701200"/>
              <a:gd name="connsiteX5151" fmla="*/ 2037060 w 2701200"/>
              <a:gd name="connsiteY5151" fmla="*/ 0 h 2701200"/>
              <a:gd name="connsiteX5152" fmla="*/ 2070910 w 2701200"/>
              <a:gd name="connsiteY5152" fmla="*/ 0 h 2701200"/>
              <a:gd name="connsiteX5153" fmla="*/ 2070910 w 2701200"/>
              <a:gd name="connsiteY5153" fmla="*/ 30553 h 2701200"/>
              <a:gd name="connsiteX5154" fmla="*/ 2111100 w 2701200"/>
              <a:gd name="connsiteY5154" fmla="*/ 30553 h 2701200"/>
              <a:gd name="connsiteX5155" fmla="*/ 2111100 w 2701200"/>
              <a:gd name="connsiteY5155" fmla="*/ 0 h 2701200"/>
              <a:gd name="connsiteX5156" fmla="*/ 2144950 w 2701200"/>
              <a:gd name="connsiteY5156" fmla="*/ 0 h 2701200"/>
              <a:gd name="connsiteX5157" fmla="*/ 2144950 w 2701200"/>
              <a:gd name="connsiteY5157" fmla="*/ 30553 h 2701200"/>
              <a:gd name="connsiteX5158" fmla="*/ 2185140 w 2701200"/>
              <a:gd name="connsiteY5158" fmla="*/ 30553 h 2701200"/>
              <a:gd name="connsiteX5159" fmla="*/ 2185140 w 2701200"/>
              <a:gd name="connsiteY5159" fmla="*/ 0 h 2701200"/>
              <a:gd name="connsiteX5160" fmla="*/ 2218990 w 2701200"/>
              <a:gd name="connsiteY5160" fmla="*/ 0 h 2701200"/>
              <a:gd name="connsiteX5161" fmla="*/ 2218990 w 2701200"/>
              <a:gd name="connsiteY5161" fmla="*/ 30553 h 2701200"/>
              <a:gd name="connsiteX5162" fmla="*/ 2259180 w 2701200"/>
              <a:gd name="connsiteY5162" fmla="*/ 30553 h 2701200"/>
              <a:gd name="connsiteX5163" fmla="*/ 2259180 w 2701200"/>
              <a:gd name="connsiteY5163" fmla="*/ 0 h 2701200"/>
              <a:gd name="connsiteX5164" fmla="*/ 2293031 w 2701200"/>
              <a:gd name="connsiteY5164" fmla="*/ 0 h 2701200"/>
              <a:gd name="connsiteX5165" fmla="*/ 2293031 w 2701200"/>
              <a:gd name="connsiteY5165" fmla="*/ 30553 h 2701200"/>
              <a:gd name="connsiteX5166" fmla="*/ 2333221 w 2701200"/>
              <a:gd name="connsiteY5166" fmla="*/ 30553 h 2701200"/>
              <a:gd name="connsiteX5167" fmla="*/ 2333221 w 2701200"/>
              <a:gd name="connsiteY5167" fmla="*/ 0 h 2701200"/>
              <a:gd name="connsiteX5168" fmla="*/ 2367070 w 2701200"/>
              <a:gd name="connsiteY5168" fmla="*/ 0 h 2701200"/>
              <a:gd name="connsiteX5169" fmla="*/ 2367070 w 2701200"/>
              <a:gd name="connsiteY5169" fmla="*/ 30553 h 2701200"/>
              <a:gd name="connsiteX5170" fmla="*/ 2407261 w 2701200"/>
              <a:gd name="connsiteY5170" fmla="*/ 30553 h 2701200"/>
              <a:gd name="connsiteX5171" fmla="*/ 2407261 w 2701200"/>
              <a:gd name="connsiteY5171" fmla="*/ 0 h 2701200"/>
              <a:gd name="connsiteX5172" fmla="*/ 2441110 w 2701200"/>
              <a:gd name="connsiteY5172" fmla="*/ 0 h 2701200"/>
              <a:gd name="connsiteX5173" fmla="*/ 2441110 w 2701200"/>
              <a:gd name="connsiteY5173" fmla="*/ 30553 h 2701200"/>
              <a:gd name="connsiteX5174" fmla="*/ 2481301 w 2701200"/>
              <a:gd name="connsiteY5174" fmla="*/ 30553 h 2701200"/>
              <a:gd name="connsiteX5175" fmla="*/ 2481301 w 2701200"/>
              <a:gd name="connsiteY5175" fmla="*/ 0 h 2701200"/>
              <a:gd name="connsiteX5176" fmla="*/ 2515151 w 2701200"/>
              <a:gd name="connsiteY5176" fmla="*/ 0 h 2701200"/>
              <a:gd name="connsiteX5177" fmla="*/ 2515151 w 2701200"/>
              <a:gd name="connsiteY5177" fmla="*/ 30553 h 2701200"/>
              <a:gd name="connsiteX5178" fmla="*/ 2555341 w 2701200"/>
              <a:gd name="connsiteY5178" fmla="*/ 30553 h 2701200"/>
              <a:gd name="connsiteX5179" fmla="*/ 2555341 w 2701200"/>
              <a:gd name="connsiteY5179" fmla="*/ 0 h 2701200"/>
              <a:gd name="connsiteX5180" fmla="*/ 2589191 w 2701200"/>
              <a:gd name="connsiteY5180" fmla="*/ 0 h 2701200"/>
              <a:gd name="connsiteX5181" fmla="*/ 2589191 w 2701200"/>
              <a:gd name="connsiteY5181" fmla="*/ 30553 h 2701200"/>
              <a:gd name="connsiteX5182" fmla="*/ 2629381 w 2701200"/>
              <a:gd name="connsiteY5182" fmla="*/ 30553 h 2701200"/>
              <a:gd name="connsiteX5183" fmla="*/ 2629381 w 2701200"/>
              <a:gd name="connsiteY5183" fmla="*/ 0 h 2701200"/>
              <a:gd name="connsiteX5184" fmla="*/ 2663231 w 2701200"/>
              <a:gd name="connsiteY5184" fmla="*/ 0 h 2701200"/>
              <a:gd name="connsiteX5185" fmla="*/ 2663231 w 2701200"/>
              <a:gd name="connsiteY5185" fmla="*/ 30553 h 2701200"/>
              <a:gd name="connsiteX5186" fmla="*/ 2701200 w 2701200"/>
              <a:gd name="connsiteY5186" fmla="*/ 30553 h 2701200"/>
              <a:gd name="connsiteX5187" fmla="*/ 2701200 w 2701200"/>
              <a:gd name="connsiteY5187" fmla="*/ 64403 h 2701200"/>
              <a:gd name="connsiteX5188" fmla="*/ 2663231 w 2701200"/>
              <a:gd name="connsiteY5188" fmla="*/ 64403 h 2701200"/>
              <a:gd name="connsiteX5189" fmla="*/ 2663231 w 2701200"/>
              <a:gd name="connsiteY5189" fmla="*/ 104593 h 2701200"/>
              <a:gd name="connsiteX5190" fmla="*/ 2701200 w 2701200"/>
              <a:gd name="connsiteY5190" fmla="*/ 104593 h 2701200"/>
              <a:gd name="connsiteX5191" fmla="*/ 2701200 w 2701200"/>
              <a:gd name="connsiteY5191" fmla="*/ 138443 h 2701200"/>
              <a:gd name="connsiteX5192" fmla="*/ 2663231 w 2701200"/>
              <a:gd name="connsiteY5192" fmla="*/ 138443 h 2701200"/>
              <a:gd name="connsiteX5193" fmla="*/ 2663231 w 2701200"/>
              <a:gd name="connsiteY5193" fmla="*/ 178634 h 2701200"/>
              <a:gd name="connsiteX5194" fmla="*/ 2701200 w 2701200"/>
              <a:gd name="connsiteY5194" fmla="*/ 178634 h 2701200"/>
              <a:gd name="connsiteX5195" fmla="*/ 2701200 w 2701200"/>
              <a:gd name="connsiteY5195" fmla="*/ 212483 h 2701200"/>
              <a:gd name="connsiteX5196" fmla="*/ 2663231 w 2701200"/>
              <a:gd name="connsiteY5196" fmla="*/ 212483 h 2701200"/>
              <a:gd name="connsiteX5197" fmla="*/ 2663231 w 2701200"/>
              <a:gd name="connsiteY5197" fmla="*/ 252674 h 2701200"/>
              <a:gd name="connsiteX5198" fmla="*/ 2701200 w 2701200"/>
              <a:gd name="connsiteY5198" fmla="*/ 252674 h 2701200"/>
              <a:gd name="connsiteX5199" fmla="*/ 2701200 w 2701200"/>
              <a:gd name="connsiteY5199" fmla="*/ 286523 h 2701200"/>
              <a:gd name="connsiteX5200" fmla="*/ 2663231 w 2701200"/>
              <a:gd name="connsiteY5200" fmla="*/ 286523 h 2701200"/>
              <a:gd name="connsiteX5201" fmla="*/ 2663231 w 2701200"/>
              <a:gd name="connsiteY5201" fmla="*/ 326714 h 2701200"/>
              <a:gd name="connsiteX5202" fmla="*/ 2701200 w 2701200"/>
              <a:gd name="connsiteY5202" fmla="*/ 326714 h 2701200"/>
              <a:gd name="connsiteX5203" fmla="*/ 2701200 w 2701200"/>
              <a:gd name="connsiteY5203" fmla="*/ 360564 h 2701200"/>
              <a:gd name="connsiteX5204" fmla="*/ 2663231 w 2701200"/>
              <a:gd name="connsiteY5204" fmla="*/ 360564 h 2701200"/>
              <a:gd name="connsiteX5205" fmla="*/ 2663231 w 2701200"/>
              <a:gd name="connsiteY5205" fmla="*/ 400753 h 2701200"/>
              <a:gd name="connsiteX5206" fmla="*/ 2701200 w 2701200"/>
              <a:gd name="connsiteY5206" fmla="*/ 400753 h 2701200"/>
              <a:gd name="connsiteX5207" fmla="*/ 2701200 w 2701200"/>
              <a:gd name="connsiteY5207" fmla="*/ 434604 h 2701200"/>
              <a:gd name="connsiteX5208" fmla="*/ 2663231 w 2701200"/>
              <a:gd name="connsiteY5208" fmla="*/ 434604 h 2701200"/>
              <a:gd name="connsiteX5209" fmla="*/ 2663231 w 2701200"/>
              <a:gd name="connsiteY5209" fmla="*/ 474794 h 2701200"/>
              <a:gd name="connsiteX5210" fmla="*/ 2701200 w 2701200"/>
              <a:gd name="connsiteY5210" fmla="*/ 474794 h 2701200"/>
              <a:gd name="connsiteX5211" fmla="*/ 2701200 w 2701200"/>
              <a:gd name="connsiteY5211" fmla="*/ 508644 h 2701200"/>
              <a:gd name="connsiteX5212" fmla="*/ 2663231 w 2701200"/>
              <a:gd name="connsiteY5212" fmla="*/ 508644 h 2701200"/>
              <a:gd name="connsiteX5213" fmla="*/ 2663231 w 2701200"/>
              <a:gd name="connsiteY5213" fmla="*/ 548834 h 2701200"/>
              <a:gd name="connsiteX5214" fmla="*/ 2701200 w 2701200"/>
              <a:gd name="connsiteY5214" fmla="*/ 548834 h 2701200"/>
              <a:gd name="connsiteX5215" fmla="*/ 2701200 w 2701200"/>
              <a:gd name="connsiteY5215" fmla="*/ 582684 h 2701200"/>
              <a:gd name="connsiteX5216" fmla="*/ 2663231 w 2701200"/>
              <a:gd name="connsiteY5216" fmla="*/ 582684 h 2701200"/>
              <a:gd name="connsiteX5217" fmla="*/ 2663231 w 2701200"/>
              <a:gd name="connsiteY5217" fmla="*/ 622875 h 2701200"/>
              <a:gd name="connsiteX5218" fmla="*/ 2701200 w 2701200"/>
              <a:gd name="connsiteY5218" fmla="*/ 622875 h 2701200"/>
              <a:gd name="connsiteX5219" fmla="*/ 2701200 w 2701200"/>
              <a:gd name="connsiteY5219" fmla="*/ 656725 h 2701200"/>
              <a:gd name="connsiteX5220" fmla="*/ 2663231 w 2701200"/>
              <a:gd name="connsiteY5220" fmla="*/ 656725 h 2701200"/>
              <a:gd name="connsiteX5221" fmla="*/ 2663231 w 2701200"/>
              <a:gd name="connsiteY5221" fmla="*/ 696915 h 2701200"/>
              <a:gd name="connsiteX5222" fmla="*/ 2701200 w 2701200"/>
              <a:gd name="connsiteY5222" fmla="*/ 696915 h 2701200"/>
              <a:gd name="connsiteX5223" fmla="*/ 2701200 w 2701200"/>
              <a:gd name="connsiteY5223" fmla="*/ 730765 h 2701200"/>
              <a:gd name="connsiteX5224" fmla="*/ 2663231 w 2701200"/>
              <a:gd name="connsiteY5224" fmla="*/ 730765 h 2701200"/>
              <a:gd name="connsiteX5225" fmla="*/ 2663231 w 2701200"/>
              <a:gd name="connsiteY5225" fmla="*/ 770955 h 2701200"/>
              <a:gd name="connsiteX5226" fmla="*/ 2701200 w 2701200"/>
              <a:gd name="connsiteY5226" fmla="*/ 770955 h 2701200"/>
              <a:gd name="connsiteX5227" fmla="*/ 2701200 w 2701200"/>
              <a:gd name="connsiteY5227" fmla="*/ 804805 h 2701200"/>
              <a:gd name="connsiteX5228" fmla="*/ 2663231 w 2701200"/>
              <a:gd name="connsiteY5228" fmla="*/ 804805 h 2701200"/>
              <a:gd name="connsiteX5229" fmla="*/ 2663231 w 2701200"/>
              <a:gd name="connsiteY5229" fmla="*/ 844995 h 2701200"/>
              <a:gd name="connsiteX5230" fmla="*/ 2701200 w 2701200"/>
              <a:gd name="connsiteY5230" fmla="*/ 844995 h 2701200"/>
              <a:gd name="connsiteX5231" fmla="*/ 2701200 w 2701200"/>
              <a:gd name="connsiteY5231" fmla="*/ 878844 h 2701200"/>
              <a:gd name="connsiteX5232" fmla="*/ 2663231 w 2701200"/>
              <a:gd name="connsiteY5232" fmla="*/ 878844 h 2701200"/>
              <a:gd name="connsiteX5233" fmla="*/ 2663231 w 2701200"/>
              <a:gd name="connsiteY5233" fmla="*/ 919034 h 2701200"/>
              <a:gd name="connsiteX5234" fmla="*/ 2701200 w 2701200"/>
              <a:gd name="connsiteY5234" fmla="*/ 919034 h 2701200"/>
              <a:gd name="connsiteX5235" fmla="*/ 2701200 w 2701200"/>
              <a:gd name="connsiteY5235" fmla="*/ 952885 h 2701200"/>
              <a:gd name="connsiteX5236" fmla="*/ 2663231 w 2701200"/>
              <a:gd name="connsiteY5236" fmla="*/ 952885 h 2701200"/>
              <a:gd name="connsiteX5237" fmla="*/ 2663231 w 2701200"/>
              <a:gd name="connsiteY5237" fmla="*/ 993075 h 2701200"/>
              <a:gd name="connsiteX5238" fmla="*/ 2701200 w 2701200"/>
              <a:gd name="connsiteY5238" fmla="*/ 993075 h 2701200"/>
              <a:gd name="connsiteX5239" fmla="*/ 2701200 w 2701200"/>
              <a:gd name="connsiteY5239" fmla="*/ 1026925 h 2701200"/>
              <a:gd name="connsiteX5240" fmla="*/ 2663231 w 2701200"/>
              <a:gd name="connsiteY5240" fmla="*/ 1026925 h 2701200"/>
              <a:gd name="connsiteX5241" fmla="*/ 2663231 w 2701200"/>
              <a:gd name="connsiteY5241" fmla="*/ 1067115 h 2701200"/>
              <a:gd name="connsiteX5242" fmla="*/ 2701200 w 2701200"/>
              <a:gd name="connsiteY5242" fmla="*/ 1067115 h 2701200"/>
              <a:gd name="connsiteX5243" fmla="*/ 2701200 w 2701200"/>
              <a:gd name="connsiteY5243" fmla="*/ 1100966 h 2701200"/>
              <a:gd name="connsiteX5244" fmla="*/ 2663231 w 2701200"/>
              <a:gd name="connsiteY5244" fmla="*/ 1100966 h 2701200"/>
              <a:gd name="connsiteX5245" fmla="*/ 2663231 w 2701200"/>
              <a:gd name="connsiteY5245" fmla="*/ 1141156 h 2701200"/>
              <a:gd name="connsiteX5246" fmla="*/ 2701200 w 2701200"/>
              <a:gd name="connsiteY5246" fmla="*/ 1141156 h 2701200"/>
              <a:gd name="connsiteX5247" fmla="*/ 2701200 w 2701200"/>
              <a:gd name="connsiteY5247" fmla="*/ 1175006 h 2701200"/>
              <a:gd name="connsiteX5248" fmla="*/ 2663231 w 2701200"/>
              <a:gd name="connsiteY5248" fmla="*/ 1175006 h 2701200"/>
              <a:gd name="connsiteX5249" fmla="*/ 2663231 w 2701200"/>
              <a:gd name="connsiteY5249" fmla="*/ 1215196 h 2701200"/>
              <a:gd name="connsiteX5250" fmla="*/ 2701200 w 2701200"/>
              <a:gd name="connsiteY5250" fmla="*/ 1215196 h 2701200"/>
              <a:gd name="connsiteX5251" fmla="*/ 2701200 w 2701200"/>
              <a:gd name="connsiteY5251" fmla="*/ 1249047 h 2701200"/>
              <a:gd name="connsiteX5252" fmla="*/ 2663231 w 2701200"/>
              <a:gd name="connsiteY5252" fmla="*/ 1249047 h 2701200"/>
              <a:gd name="connsiteX5253" fmla="*/ 2663231 w 2701200"/>
              <a:gd name="connsiteY5253" fmla="*/ 1289236 h 2701200"/>
              <a:gd name="connsiteX5254" fmla="*/ 2701200 w 2701200"/>
              <a:gd name="connsiteY5254" fmla="*/ 1289236 h 2701200"/>
              <a:gd name="connsiteX5255" fmla="*/ 2701200 w 2701200"/>
              <a:gd name="connsiteY5255" fmla="*/ 1323086 h 2701200"/>
              <a:gd name="connsiteX5256" fmla="*/ 2663231 w 2701200"/>
              <a:gd name="connsiteY5256" fmla="*/ 1323086 h 2701200"/>
              <a:gd name="connsiteX5257" fmla="*/ 2663231 w 2701200"/>
              <a:gd name="connsiteY5257" fmla="*/ 1363275 h 2701200"/>
              <a:gd name="connsiteX5258" fmla="*/ 2701200 w 2701200"/>
              <a:gd name="connsiteY5258" fmla="*/ 1363275 h 2701200"/>
              <a:gd name="connsiteX5259" fmla="*/ 2701200 w 2701200"/>
              <a:gd name="connsiteY5259" fmla="*/ 1397126 h 2701200"/>
              <a:gd name="connsiteX5260" fmla="*/ 2663231 w 2701200"/>
              <a:gd name="connsiteY5260" fmla="*/ 1397126 h 2701200"/>
              <a:gd name="connsiteX5261" fmla="*/ 2663231 w 2701200"/>
              <a:gd name="connsiteY5261" fmla="*/ 1437316 h 2701200"/>
              <a:gd name="connsiteX5262" fmla="*/ 2701200 w 2701200"/>
              <a:gd name="connsiteY5262" fmla="*/ 1437316 h 2701200"/>
              <a:gd name="connsiteX5263" fmla="*/ 2701200 w 2701200"/>
              <a:gd name="connsiteY5263" fmla="*/ 1471166 h 2701200"/>
              <a:gd name="connsiteX5264" fmla="*/ 2663231 w 2701200"/>
              <a:gd name="connsiteY5264" fmla="*/ 1471166 h 2701200"/>
              <a:gd name="connsiteX5265" fmla="*/ 2663231 w 2701200"/>
              <a:gd name="connsiteY5265" fmla="*/ 1511356 h 2701200"/>
              <a:gd name="connsiteX5266" fmla="*/ 2701200 w 2701200"/>
              <a:gd name="connsiteY5266" fmla="*/ 1511356 h 2701200"/>
              <a:gd name="connsiteX5267" fmla="*/ 2701200 w 2701200"/>
              <a:gd name="connsiteY5267" fmla="*/ 1545206 h 2701200"/>
              <a:gd name="connsiteX5268" fmla="*/ 2663231 w 2701200"/>
              <a:gd name="connsiteY5268" fmla="*/ 1545206 h 2701200"/>
              <a:gd name="connsiteX5269" fmla="*/ 2663231 w 2701200"/>
              <a:gd name="connsiteY5269" fmla="*/ 1585396 h 2701200"/>
              <a:gd name="connsiteX5270" fmla="*/ 2701200 w 2701200"/>
              <a:gd name="connsiteY5270" fmla="*/ 1585396 h 2701200"/>
              <a:gd name="connsiteX5271" fmla="*/ 2701200 w 2701200"/>
              <a:gd name="connsiteY5271" fmla="*/ 1619246 h 2701200"/>
              <a:gd name="connsiteX5272" fmla="*/ 2663231 w 2701200"/>
              <a:gd name="connsiteY5272" fmla="*/ 1619246 h 2701200"/>
              <a:gd name="connsiteX5273" fmla="*/ 2663231 w 2701200"/>
              <a:gd name="connsiteY5273" fmla="*/ 1659436 h 2701200"/>
              <a:gd name="connsiteX5274" fmla="*/ 2701200 w 2701200"/>
              <a:gd name="connsiteY5274" fmla="*/ 1659436 h 2701200"/>
              <a:gd name="connsiteX5275" fmla="*/ 2701200 w 2701200"/>
              <a:gd name="connsiteY5275" fmla="*/ 1693286 h 2701200"/>
              <a:gd name="connsiteX5276" fmla="*/ 2663231 w 2701200"/>
              <a:gd name="connsiteY5276" fmla="*/ 1693286 h 2701200"/>
              <a:gd name="connsiteX5277" fmla="*/ 2663231 w 2701200"/>
              <a:gd name="connsiteY5277" fmla="*/ 1733477 h 2701200"/>
              <a:gd name="connsiteX5278" fmla="*/ 2701200 w 2701200"/>
              <a:gd name="connsiteY5278" fmla="*/ 1733477 h 2701200"/>
              <a:gd name="connsiteX5279" fmla="*/ 2701200 w 2701200"/>
              <a:gd name="connsiteY5279" fmla="*/ 1767327 h 2701200"/>
              <a:gd name="connsiteX5280" fmla="*/ 2663231 w 2701200"/>
              <a:gd name="connsiteY5280" fmla="*/ 1767327 h 2701200"/>
              <a:gd name="connsiteX5281" fmla="*/ 2663231 w 2701200"/>
              <a:gd name="connsiteY5281" fmla="*/ 1807517 h 2701200"/>
              <a:gd name="connsiteX5282" fmla="*/ 2701200 w 2701200"/>
              <a:gd name="connsiteY5282" fmla="*/ 1807517 h 2701200"/>
              <a:gd name="connsiteX5283" fmla="*/ 2701200 w 2701200"/>
              <a:gd name="connsiteY5283" fmla="*/ 1841367 h 2701200"/>
              <a:gd name="connsiteX5284" fmla="*/ 2663231 w 2701200"/>
              <a:gd name="connsiteY5284" fmla="*/ 1841367 h 2701200"/>
              <a:gd name="connsiteX5285" fmla="*/ 2663231 w 2701200"/>
              <a:gd name="connsiteY5285" fmla="*/ 1881557 h 2701200"/>
              <a:gd name="connsiteX5286" fmla="*/ 2701200 w 2701200"/>
              <a:gd name="connsiteY5286" fmla="*/ 1881557 h 2701200"/>
              <a:gd name="connsiteX5287" fmla="*/ 2701200 w 2701200"/>
              <a:gd name="connsiteY5287" fmla="*/ 1915407 h 2701200"/>
              <a:gd name="connsiteX5288" fmla="*/ 2663231 w 2701200"/>
              <a:gd name="connsiteY5288" fmla="*/ 1915407 h 2701200"/>
              <a:gd name="connsiteX5289" fmla="*/ 2663231 w 2701200"/>
              <a:gd name="connsiteY5289" fmla="*/ 1955597 h 2701200"/>
              <a:gd name="connsiteX5290" fmla="*/ 2701200 w 2701200"/>
              <a:gd name="connsiteY5290" fmla="*/ 1955597 h 2701200"/>
              <a:gd name="connsiteX5291" fmla="*/ 2701200 w 2701200"/>
              <a:gd name="connsiteY5291" fmla="*/ 1989447 h 2701200"/>
              <a:gd name="connsiteX5292" fmla="*/ 2663231 w 2701200"/>
              <a:gd name="connsiteY5292" fmla="*/ 1989447 h 2701200"/>
              <a:gd name="connsiteX5293" fmla="*/ 2663231 w 2701200"/>
              <a:gd name="connsiteY5293" fmla="*/ 2029637 h 2701200"/>
              <a:gd name="connsiteX5294" fmla="*/ 2701200 w 2701200"/>
              <a:gd name="connsiteY5294" fmla="*/ 2029637 h 2701200"/>
              <a:gd name="connsiteX5295" fmla="*/ 2701200 w 2701200"/>
              <a:gd name="connsiteY5295" fmla="*/ 2063488 h 2701200"/>
              <a:gd name="connsiteX5296" fmla="*/ 2663231 w 2701200"/>
              <a:gd name="connsiteY5296" fmla="*/ 2063488 h 2701200"/>
              <a:gd name="connsiteX5297" fmla="*/ 2663231 w 2701200"/>
              <a:gd name="connsiteY5297" fmla="*/ 2103678 h 2701200"/>
              <a:gd name="connsiteX5298" fmla="*/ 2701200 w 2701200"/>
              <a:gd name="connsiteY5298" fmla="*/ 2103678 h 2701200"/>
              <a:gd name="connsiteX5299" fmla="*/ 2701200 w 2701200"/>
              <a:gd name="connsiteY5299" fmla="*/ 2137528 h 2701200"/>
              <a:gd name="connsiteX5300" fmla="*/ 2663231 w 2701200"/>
              <a:gd name="connsiteY5300" fmla="*/ 2137528 h 2701200"/>
              <a:gd name="connsiteX5301" fmla="*/ 2663231 w 2701200"/>
              <a:gd name="connsiteY5301" fmla="*/ 2177718 h 2701200"/>
              <a:gd name="connsiteX5302" fmla="*/ 2701200 w 2701200"/>
              <a:gd name="connsiteY5302" fmla="*/ 2177718 h 2701200"/>
              <a:gd name="connsiteX5303" fmla="*/ 2701200 w 2701200"/>
              <a:gd name="connsiteY5303" fmla="*/ 2211568 h 2701200"/>
              <a:gd name="connsiteX5304" fmla="*/ 2663231 w 2701200"/>
              <a:gd name="connsiteY5304" fmla="*/ 2211568 h 2701200"/>
              <a:gd name="connsiteX5305" fmla="*/ 2663231 w 2701200"/>
              <a:gd name="connsiteY5305" fmla="*/ 2251758 h 2701200"/>
              <a:gd name="connsiteX5306" fmla="*/ 2701200 w 2701200"/>
              <a:gd name="connsiteY5306" fmla="*/ 2251758 h 2701200"/>
              <a:gd name="connsiteX5307" fmla="*/ 2701200 w 2701200"/>
              <a:gd name="connsiteY5307" fmla="*/ 2285608 h 2701200"/>
              <a:gd name="connsiteX5308" fmla="*/ 2663231 w 2701200"/>
              <a:gd name="connsiteY5308" fmla="*/ 2285608 h 2701200"/>
              <a:gd name="connsiteX5309" fmla="*/ 2663231 w 2701200"/>
              <a:gd name="connsiteY5309" fmla="*/ 2325798 h 2701200"/>
              <a:gd name="connsiteX5310" fmla="*/ 2701200 w 2701200"/>
              <a:gd name="connsiteY5310" fmla="*/ 2325798 h 2701200"/>
              <a:gd name="connsiteX5311" fmla="*/ 2701200 w 2701200"/>
              <a:gd name="connsiteY5311" fmla="*/ 2359648 h 2701200"/>
              <a:gd name="connsiteX5312" fmla="*/ 2663231 w 2701200"/>
              <a:gd name="connsiteY5312" fmla="*/ 2359648 h 2701200"/>
              <a:gd name="connsiteX5313" fmla="*/ 2663231 w 2701200"/>
              <a:gd name="connsiteY5313" fmla="*/ 2399838 h 2701200"/>
              <a:gd name="connsiteX5314" fmla="*/ 2701200 w 2701200"/>
              <a:gd name="connsiteY5314" fmla="*/ 2399838 h 2701200"/>
              <a:gd name="connsiteX5315" fmla="*/ 2701200 w 2701200"/>
              <a:gd name="connsiteY5315" fmla="*/ 2433689 h 2701200"/>
              <a:gd name="connsiteX5316" fmla="*/ 2663231 w 2701200"/>
              <a:gd name="connsiteY5316" fmla="*/ 2433689 h 2701200"/>
              <a:gd name="connsiteX5317" fmla="*/ 2663231 w 2701200"/>
              <a:gd name="connsiteY5317" fmla="*/ 2473879 h 2701200"/>
              <a:gd name="connsiteX5318" fmla="*/ 2701200 w 2701200"/>
              <a:gd name="connsiteY5318" fmla="*/ 2473879 h 2701200"/>
              <a:gd name="connsiteX5319" fmla="*/ 2701200 w 2701200"/>
              <a:gd name="connsiteY5319" fmla="*/ 2507729 h 2701200"/>
              <a:gd name="connsiteX5320" fmla="*/ 2663231 w 2701200"/>
              <a:gd name="connsiteY5320" fmla="*/ 2507729 h 2701200"/>
              <a:gd name="connsiteX5321" fmla="*/ 2663231 w 2701200"/>
              <a:gd name="connsiteY5321" fmla="*/ 2547919 h 2701200"/>
              <a:gd name="connsiteX5322" fmla="*/ 2701200 w 2701200"/>
              <a:gd name="connsiteY5322" fmla="*/ 2547919 h 2701200"/>
              <a:gd name="connsiteX5323" fmla="*/ 2701200 w 2701200"/>
              <a:gd name="connsiteY5323" fmla="*/ 2581769 h 2701200"/>
              <a:gd name="connsiteX5324" fmla="*/ 2663231 w 2701200"/>
              <a:gd name="connsiteY5324" fmla="*/ 2581769 h 2701200"/>
              <a:gd name="connsiteX5325" fmla="*/ 2663231 w 2701200"/>
              <a:gd name="connsiteY5325" fmla="*/ 2621965 h 2701200"/>
              <a:gd name="connsiteX5326" fmla="*/ 2701200 w 2701200"/>
              <a:gd name="connsiteY5326" fmla="*/ 2621965 h 2701200"/>
              <a:gd name="connsiteX5327" fmla="*/ 2701200 w 2701200"/>
              <a:gd name="connsiteY5327" fmla="*/ 2655815 h 2701200"/>
              <a:gd name="connsiteX5328" fmla="*/ 2663231 w 2701200"/>
              <a:gd name="connsiteY5328" fmla="*/ 2655815 h 2701200"/>
              <a:gd name="connsiteX5329" fmla="*/ 2663231 w 2701200"/>
              <a:gd name="connsiteY5329" fmla="*/ 2701200 h 2701200"/>
              <a:gd name="connsiteX5330" fmla="*/ 2629381 w 2701200"/>
              <a:gd name="connsiteY5330" fmla="*/ 2701200 h 2701200"/>
              <a:gd name="connsiteX5331" fmla="*/ 2629381 w 2701200"/>
              <a:gd name="connsiteY5331" fmla="*/ 2655815 h 2701200"/>
              <a:gd name="connsiteX5332" fmla="*/ 2589191 w 2701200"/>
              <a:gd name="connsiteY5332" fmla="*/ 2655815 h 2701200"/>
              <a:gd name="connsiteX5333" fmla="*/ 2589191 w 2701200"/>
              <a:gd name="connsiteY5333" fmla="*/ 2701200 h 2701200"/>
              <a:gd name="connsiteX5334" fmla="*/ 2555341 w 2701200"/>
              <a:gd name="connsiteY5334" fmla="*/ 2701200 h 2701200"/>
              <a:gd name="connsiteX5335" fmla="*/ 2555341 w 2701200"/>
              <a:gd name="connsiteY5335" fmla="*/ 2655815 h 2701200"/>
              <a:gd name="connsiteX5336" fmla="*/ 2515150 w 2701200"/>
              <a:gd name="connsiteY5336" fmla="*/ 2655815 h 2701200"/>
              <a:gd name="connsiteX5337" fmla="*/ 2515150 w 2701200"/>
              <a:gd name="connsiteY5337" fmla="*/ 2701200 h 2701200"/>
              <a:gd name="connsiteX5338" fmla="*/ 2481301 w 2701200"/>
              <a:gd name="connsiteY5338" fmla="*/ 2701200 h 2701200"/>
              <a:gd name="connsiteX5339" fmla="*/ 2481301 w 2701200"/>
              <a:gd name="connsiteY5339" fmla="*/ 2655815 h 2701200"/>
              <a:gd name="connsiteX5340" fmla="*/ 2441110 w 2701200"/>
              <a:gd name="connsiteY5340" fmla="*/ 2655815 h 2701200"/>
              <a:gd name="connsiteX5341" fmla="*/ 2441110 w 2701200"/>
              <a:gd name="connsiteY5341" fmla="*/ 2701200 h 2701200"/>
              <a:gd name="connsiteX5342" fmla="*/ 2407261 w 2701200"/>
              <a:gd name="connsiteY5342" fmla="*/ 2701200 h 2701200"/>
              <a:gd name="connsiteX5343" fmla="*/ 2407261 w 2701200"/>
              <a:gd name="connsiteY5343" fmla="*/ 2655815 h 2701200"/>
              <a:gd name="connsiteX5344" fmla="*/ 2367070 w 2701200"/>
              <a:gd name="connsiteY5344" fmla="*/ 2655815 h 2701200"/>
              <a:gd name="connsiteX5345" fmla="*/ 2367070 w 2701200"/>
              <a:gd name="connsiteY5345" fmla="*/ 2701200 h 2701200"/>
              <a:gd name="connsiteX5346" fmla="*/ 2333220 w 2701200"/>
              <a:gd name="connsiteY5346" fmla="*/ 2701200 h 2701200"/>
              <a:gd name="connsiteX5347" fmla="*/ 2333220 w 2701200"/>
              <a:gd name="connsiteY5347" fmla="*/ 2655815 h 2701200"/>
              <a:gd name="connsiteX5348" fmla="*/ 2293031 w 2701200"/>
              <a:gd name="connsiteY5348" fmla="*/ 2655815 h 2701200"/>
              <a:gd name="connsiteX5349" fmla="*/ 2293031 w 2701200"/>
              <a:gd name="connsiteY5349" fmla="*/ 2701200 h 2701200"/>
              <a:gd name="connsiteX5350" fmla="*/ 2259180 w 2701200"/>
              <a:gd name="connsiteY5350" fmla="*/ 2701200 h 2701200"/>
              <a:gd name="connsiteX5351" fmla="*/ 2259180 w 2701200"/>
              <a:gd name="connsiteY5351" fmla="*/ 2655815 h 2701200"/>
              <a:gd name="connsiteX5352" fmla="*/ 2218990 w 2701200"/>
              <a:gd name="connsiteY5352" fmla="*/ 2655815 h 2701200"/>
              <a:gd name="connsiteX5353" fmla="*/ 2218990 w 2701200"/>
              <a:gd name="connsiteY5353" fmla="*/ 2701200 h 2701200"/>
              <a:gd name="connsiteX5354" fmla="*/ 2185140 w 2701200"/>
              <a:gd name="connsiteY5354" fmla="*/ 2701200 h 2701200"/>
              <a:gd name="connsiteX5355" fmla="*/ 2185140 w 2701200"/>
              <a:gd name="connsiteY5355" fmla="*/ 2655815 h 2701200"/>
              <a:gd name="connsiteX5356" fmla="*/ 2144950 w 2701200"/>
              <a:gd name="connsiteY5356" fmla="*/ 2655815 h 2701200"/>
              <a:gd name="connsiteX5357" fmla="*/ 2144950 w 2701200"/>
              <a:gd name="connsiteY5357" fmla="*/ 2701200 h 2701200"/>
              <a:gd name="connsiteX5358" fmla="*/ 2111100 w 2701200"/>
              <a:gd name="connsiteY5358" fmla="*/ 2701200 h 2701200"/>
              <a:gd name="connsiteX5359" fmla="*/ 2111100 w 2701200"/>
              <a:gd name="connsiteY5359" fmla="*/ 2655815 h 2701200"/>
              <a:gd name="connsiteX5360" fmla="*/ 2070909 w 2701200"/>
              <a:gd name="connsiteY5360" fmla="*/ 2655815 h 2701200"/>
              <a:gd name="connsiteX5361" fmla="*/ 2070909 w 2701200"/>
              <a:gd name="connsiteY5361" fmla="*/ 2701200 h 2701200"/>
              <a:gd name="connsiteX5362" fmla="*/ 2037059 w 2701200"/>
              <a:gd name="connsiteY5362" fmla="*/ 2701200 h 2701200"/>
              <a:gd name="connsiteX5363" fmla="*/ 2037059 w 2701200"/>
              <a:gd name="connsiteY5363" fmla="*/ 2655815 h 2701200"/>
              <a:gd name="connsiteX5364" fmla="*/ 1996869 w 2701200"/>
              <a:gd name="connsiteY5364" fmla="*/ 2655815 h 2701200"/>
              <a:gd name="connsiteX5365" fmla="*/ 1996869 w 2701200"/>
              <a:gd name="connsiteY5365" fmla="*/ 2701200 h 2701200"/>
              <a:gd name="connsiteX5366" fmla="*/ 1963019 w 2701200"/>
              <a:gd name="connsiteY5366" fmla="*/ 2701200 h 2701200"/>
              <a:gd name="connsiteX5367" fmla="*/ 1963019 w 2701200"/>
              <a:gd name="connsiteY5367" fmla="*/ 2655815 h 2701200"/>
              <a:gd name="connsiteX5368" fmla="*/ 1922829 w 2701200"/>
              <a:gd name="connsiteY5368" fmla="*/ 2655815 h 2701200"/>
              <a:gd name="connsiteX5369" fmla="*/ 1922829 w 2701200"/>
              <a:gd name="connsiteY5369" fmla="*/ 2701200 h 2701200"/>
              <a:gd name="connsiteX5370" fmla="*/ 1888979 w 2701200"/>
              <a:gd name="connsiteY5370" fmla="*/ 2701200 h 2701200"/>
              <a:gd name="connsiteX5371" fmla="*/ 1888979 w 2701200"/>
              <a:gd name="connsiteY5371" fmla="*/ 2655815 h 2701200"/>
              <a:gd name="connsiteX5372" fmla="*/ 1848789 w 2701200"/>
              <a:gd name="connsiteY5372" fmla="*/ 2655815 h 2701200"/>
              <a:gd name="connsiteX5373" fmla="*/ 1848789 w 2701200"/>
              <a:gd name="connsiteY5373" fmla="*/ 2701200 h 2701200"/>
              <a:gd name="connsiteX5374" fmla="*/ 1814940 w 2701200"/>
              <a:gd name="connsiteY5374" fmla="*/ 2701200 h 2701200"/>
              <a:gd name="connsiteX5375" fmla="*/ 1814940 w 2701200"/>
              <a:gd name="connsiteY5375" fmla="*/ 2655815 h 2701200"/>
              <a:gd name="connsiteX5376" fmla="*/ 1774750 w 2701200"/>
              <a:gd name="connsiteY5376" fmla="*/ 2655815 h 2701200"/>
              <a:gd name="connsiteX5377" fmla="*/ 1774750 w 2701200"/>
              <a:gd name="connsiteY5377" fmla="*/ 2701200 h 2701200"/>
              <a:gd name="connsiteX5378" fmla="*/ 1740899 w 2701200"/>
              <a:gd name="connsiteY5378" fmla="*/ 2701200 h 2701200"/>
              <a:gd name="connsiteX5379" fmla="*/ 1740899 w 2701200"/>
              <a:gd name="connsiteY5379" fmla="*/ 2655815 h 2701200"/>
              <a:gd name="connsiteX5380" fmla="*/ 1700709 w 2701200"/>
              <a:gd name="connsiteY5380" fmla="*/ 2655815 h 2701200"/>
              <a:gd name="connsiteX5381" fmla="*/ 1700709 w 2701200"/>
              <a:gd name="connsiteY5381" fmla="*/ 2701200 h 2701200"/>
              <a:gd name="connsiteX5382" fmla="*/ 1666859 w 2701200"/>
              <a:gd name="connsiteY5382" fmla="*/ 2701200 h 2701200"/>
              <a:gd name="connsiteX5383" fmla="*/ 1666859 w 2701200"/>
              <a:gd name="connsiteY5383" fmla="*/ 2655815 h 2701200"/>
              <a:gd name="connsiteX5384" fmla="*/ 1626669 w 2701200"/>
              <a:gd name="connsiteY5384" fmla="*/ 2655815 h 2701200"/>
              <a:gd name="connsiteX5385" fmla="*/ 1626669 w 2701200"/>
              <a:gd name="connsiteY5385" fmla="*/ 2701200 h 2701200"/>
              <a:gd name="connsiteX5386" fmla="*/ 1592818 w 2701200"/>
              <a:gd name="connsiteY5386" fmla="*/ 2701200 h 2701200"/>
              <a:gd name="connsiteX5387" fmla="*/ 1592818 w 2701200"/>
              <a:gd name="connsiteY5387" fmla="*/ 2655815 h 2701200"/>
              <a:gd name="connsiteX5388" fmla="*/ 1552628 w 2701200"/>
              <a:gd name="connsiteY5388" fmla="*/ 2655815 h 2701200"/>
              <a:gd name="connsiteX5389" fmla="*/ 1552628 w 2701200"/>
              <a:gd name="connsiteY5389" fmla="*/ 2701200 h 2701200"/>
              <a:gd name="connsiteX5390" fmla="*/ 1518778 w 2701200"/>
              <a:gd name="connsiteY5390" fmla="*/ 2701200 h 2701200"/>
              <a:gd name="connsiteX5391" fmla="*/ 1518778 w 2701200"/>
              <a:gd name="connsiteY5391" fmla="*/ 2655815 h 2701200"/>
              <a:gd name="connsiteX5392" fmla="*/ 1478588 w 2701200"/>
              <a:gd name="connsiteY5392" fmla="*/ 2655815 h 2701200"/>
              <a:gd name="connsiteX5393" fmla="*/ 1478588 w 2701200"/>
              <a:gd name="connsiteY5393" fmla="*/ 2701200 h 2701200"/>
              <a:gd name="connsiteX5394" fmla="*/ 1444737 w 2701200"/>
              <a:gd name="connsiteY5394" fmla="*/ 2701200 h 2701200"/>
              <a:gd name="connsiteX5395" fmla="*/ 1444737 w 2701200"/>
              <a:gd name="connsiteY5395" fmla="*/ 2655815 h 2701200"/>
              <a:gd name="connsiteX5396" fmla="*/ 1404548 w 2701200"/>
              <a:gd name="connsiteY5396" fmla="*/ 2655815 h 2701200"/>
              <a:gd name="connsiteX5397" fmla="*/ 1404548 w 2701200"/>
              <a:gd name="connsiteY5397" fmla="*/ 2701200 h 2701200"/>
              <a:gd name="connsiteX5398" fmla="*/ 1370698 w 2701200"/>
              <a:gd name="connsiteY5398" fmla="*/ 2701200 h 2701200"/>
              <a:gd name="connsiteX5399" fmla="*/ 1370698 w 2701200"/>
              <a:gd name="connsiteY5399" fmla="*/ 2655815 h 2701200"/>
              <a:gd name="connsiteX5400" fmla="*/ 1330509 w 2701200"/>
              <a:gd name="connsiteY5400" fmla="*/ 2655815 h 2701200"/>
              <a:gd name="connsiteX5401" fmla="*/ 1330509 w 2701200"/>
              <a:gd name="connsiteY5401" fmla="*/ 2701200 h 2701200"/>
              <a:gd name="connsiteX5402" fmla="*/ 1296658 w 2701200"/>
              <a:gd name="connsiteY5402" fmla="*/ 2701200 h 2701200"/>
              <a:gd name="connsiteX5403" fmla="*/ 1296658 w 2701200"/>
              <a:gd name="connsiteY5403" fmla="*/ 2655815 h 2701200"/>
              <a:gd name="connsiteX5404" fmla="*/ 1256469 w 2701200"/>
              <a:gd name="connsiteY5404" fmla="*/ 2655815 h 2701200"/>
              <a:gd name="connsiteX5405" fmla="*/ 1256469 w 2701200"/>
              <a:gd name="connsiteY5405" fmla="*/ 2701200 h 2701200"/>
              <a:gd name="connsiteX5406" fmla="*/ 1222618 w 2701200"/>
              <a:gd name="connsiteY5406" fmla="*/ 2701200 h 2701200"/>
              <a:gd name="connsiteX5407" fmla="*/ 1222618 w 2701200"/>
              <a:gd name="connsiteY5407" fmla="*/ 2655815 h 2701200"/>
              <a:gd name="connsiteX5408" fmla="*/ 1182428 w 2701200"/>
              <a:gd name="connsiteY5408" fmla="*/ 2655815 h 2701200"/>
              <a:gd name="connsiteX5409" fmla="*/ 1182428 w 2701200"/>
              <a:gd name="connsiteY5409" fmla="*/ 2701200 h 2701200"/>
              <a:gd name="connsiteX5410" fmla="*/ 1148578 w 2701200"/>
              <a:gd name="connsiteY5410" fmla="*/ 2701200 h 2701200"/>
              <a:gd name="connsiteX5411" fmla="*/ 1148578 w 2701200"/>
              <a:gd name="connsiteY5411" fmla="*/ 2655815 h 2701200"/>
              <a:gd name="connsiteX5412" fmla="*/ 1108388 w 2701200"/>
              <a:gd name="connsiteY5412" fmla="*/ 2655815 h 2701200"/>
              <a:gd name="connsiteX5413" fmla="*/ 1108388 w 2701200"/>
              <a:gd name="connsiteY5413" fmla="*/ 2701200 h 2701200"/>
              <a:gd name="connsiteX5414" fmla="*/ 1074538 w 2701200"/>
              <a:gd name="connsiteY5414" fmla="*/ 2701200 h 2701200"/>
              <a:gd name="connsiteX5415" fmla="*/ 1074538 w 2701200"/>
              <a:gd name="connsiteY5415" fmla="*/ 2655815 h 2701200"/>
              <a:gd name="connsiteX5416" fmla="*/ 1034348 w 2701200"/>
              <a:gd name="connsiteY5416" fmla="*/ 2655815 h 2701200"/>
              <a:gd name="connsiteX5417" fmla="*/ 1034348 w 2701200"/>
              <a:gd name="connsiteY5417" fmla="*/ 2701200 h 2701200"/>
              <a:gd name="connsiteX5418" fmla="*/ 1000498 w 2701200"/>
              <a:gd name="connsiteY5418" fmla="*/ 2701200 h 2701200"/>
              <a:gd name="connsiteX5419" fmla="*/ 1000498 w 2701200"/>
              <a:gd name="connsiteY5419" fmla="*/ 2655815 h 2701200"/>
              <a:gd name="connsiteX5420" fmla="*/ 960308 w 2701200"/>
              <a:gd name="connsiteY5420" fmla="*/ 2655815 h 2701200"/>
              <a:gd name="connsiteX5421" fmla="*/ 960308 w 2701200"/>
              <a:gd name="connsiteY5421" fmla="*/ 2701200 h 2701200"/>
              <a:gd name="connsiteX5422" fmla="*/ 926457 w 2701200"/>
              <a:gd name="connsiteY5422" fmla="*/ 2701200 h 2701200"/>
              <a:gd name="connsiteX5423" fmla="*/ 926457 w 2701200"/>
              <a:gd name="connsiteY5423" fmla="*/ 2655815 h 2701200"/>
              <a:gd name="connsiteX5424" fmla="*/ 886267 w 2701200"/>
              <a:gd name="connsiteY5424" fmla="*/ 2655815 h 2701200"/>
              <a:gd name="connsiteX5425" fmla="*/ 886267 w 2701200"/>
              <a:gd name="connsiteY5425" fmla="*/ 2701200 h 2701200"/>
              <a:gd name="connsiteX5426" fmla="*/ 852417 w 2701200"/>
              <a:gd name="connsiteY5426" fmla="*/ 2701200 h 2701200"/>
              <a:gd name="connsiteX5427" fmla="*/ 852417 w 2701200"/>
              <a:gd name="connsiteY5427" fmla="*/ 2655815 h 2701200"/>
              <a:gd name="connsiteX5428" fmla="*/ 812227 w 2701200"/>
              <a:gd name="connsiteY5428" fmla="*/ 2655815 h 2701200"/>
              <a:gd name="connsiteX5429" fmla="*/ 812227 w 2701200"/>
              <a:gd name="connsiteY5429" fmla="*/ 2701200 h 2701200"/>
              <a:gd name="connsiteX5430" fmla="*/ 778377 w 2701200"/>
              <a:gd name="connsiteY5430" fmla="*/ 2701200 h 2701200"/>
              <a:gd name="connsiteX5431" fmla="*/ 778377 w 2701200"/>
              <a:gd name="connsiteY5431" fmla="*/ 2655815 h 2701200"/>
              <a:gd name="connsiteX5432" fmla="*/ 738187 w 2701200"/>
              <a:gd name="connsiteY5432" fmla="*/ 2655815 h 2701200"/>
              <a:gd name="connsiteX5433" fmla="*/ 738187 w 2701200"/>
              <a:gd name="connsiteY5433" fmla="*/ 2701200 h 2701200"/>
              <a:gd name="connsiteX5434" fmla="*/ 704337 w 2701200"/>
              <a:gd name="connsiteY5434" fmla="*/ 2701200 h 2701200"/>
              <a:gd name="connsiteX5435" fmla="*/ 704337 w 2701200"/>
              <a:gd name="connsiteY5435" fmla="*/ 2655815 h 2701200"/>
              <a:gd name="connsiteX5436" fmla="*/ 664147 w 2701200"/>
              <a:gd name="connsiteY5436" fmla="*/ 2655815 h 2701200"/>
              <a:gd name="connsiteX5437" fmla="*/ 664147 w 2701200"/>
              <a:gd name="connsiteY5437" fmla="*/ 2701200 h 2701200"/>
              <a:gd name="connsiteX5438" fmla="*/ 630297 w 2701200"/>
              <a:gd name="connsiteY5438" fmla="*/ 2701200 h 2701200"/>
              <a:gd name="connsiteX5439" fmla="*/ 630297 w 2701200"/>
              <a:gd name="connsiteY5439" fmla="*/ 2655815 h 2701200"/>
              <a:gd name="connsiteX5440" fmla="*/ 590106 w 2701200"/>
              <a:gd name="connsiteY5440" fmla="*/ 2655815 h 2701200"/>
              <a:gd name="connsiteX5441" fmla="*/ 590106 w 2701200"/>
              <a:gd name="connsiteY5441" fmla="*/ 2701200 h 2701200"/>
              <a:gd name="connsiteX5442" fmla="*/ 556256 w 2701200"/>
              <a:gd name="connsiteY5442" fmla="*/ 2701200 h 2701200"/>
              <a:gd name="connsiteX5443" fmla="*/ 556256 w 2701200"/>
              <a:gd name="connsiteY5443" fmla="*/ 2655815 h 2701200"/>
              <a:gd name="connsiteX5444" fmla="*/ 516066 w 2701200"/>
              <a:gd name="connsiteY5444" fmla="*/ 2655815 h 2701200"/>
              <a:gd name="connsiteX5445" fmla="*/ 516066 w 2701200"/>
              <a:gd name="connsiteY5445" fmla="*/ 2701200 h 2701200"/>
              <a:gd name="connsiteX5446" fmla="*/ 482216 w 2701200"/>
              <a:gd name="connsiteY5446" fmla="*/ 2701200 h 2701200"/>
              <a:gd name="connsiteX5447" fmla="*/ 482216 w 2701200"/>
              <a:gd name="connsiteY5447" fmla="*/ 2655815 h 2701200"/>
              <a:gd name="connsiteX5448" fmla="*/ 442026 w 2701200"/>
              <a:gd name="connsiteY5448" fmla="*/ 2655815 h 2701200"/>
              <a:gd name="connsiteX5449" fmla="*/ 442026 w 2701200"/>
              <a:gd name="connsiteY5449" fmla="*/ 2701200 h 2701200"/>
              <a:gd name="connsiteX5450" fmla="*/ 408176 w 2701200"/>
              <a:gd name="connsiteY5450" fmla="*/ 2701200 h 2701200"/>
              <a:gd name="connsiteX5451" fmla="*/ 408176 w 2701200"/>
              <a:gd name="connsiteY5451" fmla="*/ 2655815 h 2701200"/>
              <a:gd name="connsiteX5452" fmla="*/ 367986 w 2701200"/>
              <a:gd name="connsiteY5452" fmla="*/ 2655815 h 2701200"/>
              <a:gd name="connsiteX5453" fmla="*/ 367986 w 2701200"/>
              <a:gd name="connsiteY5453" fmla="*/ 2701200 h 2701200"/>
              <a:gd name="connsiteX5454" fmla="*/ 334136 w 2701200"/>
              <a:gd name="connsiteY5454" fmla="*/ 2701200 h 2701200"/>
              <a:gd name="connsiteX5455" fmla="*/ 334136 w 2701200"/>
              <a:gd name="connsiteY5455" fmla="*/ 2655815 h 2701200"/>
              <a:gd name="connsiteX5456" fmla="*/ 293946 w 2701200"/>
              <a:gd name="connsiteY5456" fmla="*/ 2655815 h 2701200"/>
              <a:gd name="connsiteX5457" fmla="*/ 293946 w 2701200"/>
              <a:gd name="connsiteY5457" fmla="*/ 2701200 h 2701200"/>
              <a:gd name="connsiteX5458" fmla="*/ 260096 w 2701200"/>
              <a:gd name="connsiteY5458" fmla="*/ 2701200 h 2701200"/>
              <a:gd name="connsiteX5459" fmla="*/ 260096 w 2701200"/>
              <a:gd name="connsiteY5459" fmla="*/ 2655815 h 2701200"/>
              <a:gd name="connsiteX5460" fmla="*/ 219905 w 2701200"/>
              <a:gd name="connsiteY5460" fmla="*/ 2655815 h 2701200"/>
              <a:gd name="connsiteX5461" fmla="*/ 219905 w 2701200"/>
              <a:gd name="connsiteY5461" fmla="*/ 2701200 h 2701200"/>
              <a:gd name="connsiteX5462" fmla="*/ 186055 w 2701200"/>
              <a:gd name="connsiteY5462" fmla="*/ 2701200 h 2701200"/>
              <a:gd name="connsiteX5463" fmla="*/ 186055 w 2701200"/>
              <a:gd name="connsiteY5463" fmla="*/ 2655815 h 2701200"/>
              <a:gd name="connsiteX5464" fmla="*/ 145865 w 2701200"/>
              <a:gd name="connsiteY5464" fmla="*/ 2655815 h 2701200"/>
              <a:gd name="connsiteX5465" fmla="*/ 145865 w 2701200"/>
              <a:gd name="connsiteY5465" fmla="*/ 2701200 h 2701200"/>
              <a:gd name="connsiteX5466" fmla="*/ 112015 w 2701200"/>
              <a:gd name="connsiteY5466" fmla="*/ 2701200 h 2701200"/>
              <a:gd name="connsiteX5467" fmla="*/ 112015 w 2701200"/>
              <a:gd name="connsiteY5467" fmla="*/ 2655815 h 2701200"/>
              <a:gd name="connsiteX5468" fmla="*/ 71819 w 2701200"/>
              <a:gd name="connsiteY5468" fmla="*/ 2655815 h 2701200"/>
              <a:gd name="connsiteX5469" fmla="*/ 71819 w 2701200"/>
              <a:gd name="connsiteY5469" fmla="*/ 2701200 h 2701200"/>
              <a:gd name="connsiteX5470" fmla="*/ 37969 w 2701200"/>
              <a:gd name="connsiteY5470" fmla="*/ 2701200 h 2701200"/>
              <a:gd name="connsiteX5471" fmla="*/ 37969 w 2701200"/>
              <a:gd name="connsiteY5471" fmla="*/ 2655815 h 270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</a:cxnLst>
            <a:rect l="l" t="t" r="r" b="b"/>
            <a:pathLst>
              <a:path w="2701200" h="2701200">
                <a:moveTo>
                  <a:pt x="2589191" y="104593"/>
                </a:moveTo>
                <a:lnTo>
                  <a:pt x="2629381" y="104593"/>
                </a:lnTo>
                <a:lnTo>
                  <a:pt x="2629381" y="64403"/>
                </a:lnTo>
                <a:lnTo>
                  <a:pt x="2589191" y="64403"/>
                </a:lnTo>
                <a:close/>
                <a:moveTo>
                  <a:pt x="2589191" y="178634"/>
                </a:moveTo>
                <a:lnTo>
                  <a:pt x="2629381" y="178634"/>
                </a:lnTo>
                <a:lnTo>
                  <a:pt x="2629381" y="138443"/>
                </a:lnTo>
                <a:lnTo>
                  <a:pt x="2589191" y="138443"/>
                </a:lnTo>
                <a:close/>
                <a:moveTo>
                  <a:pt x="2589191" y="252674"/>
                </a:moveTo>
                <a:lnTo>
                  <a:pt x="2629381" y="252674"/>
                </a:lnTo>
                <a:lnTo>
                  <a:pt x="2629381" y="212483"/>
                </a:lnTo>
                <a:lnTo>
                  <a:pt x="2589191" y="212483"/>
                </a:lnTo>
                <a:close/>
                <a:moveTo>
                  <a:pt x="2589191" y="326714"/>
                </a:moveTo>
                <a:lnTo>
                  <a:pt x="2629381" y="326714"/>
                </a:lnTo>
                <a:lnTo>
                  <a:pt x="2629381" y="286523"/>
                </a:lnTo>
                <a:lnTo>
                  <a:pt x="2589191" y="286523"/>
                </a:lnTo>
                <a:close/>
                <a:moveTo>
                  <a:pt x="2589191" y="400753"/>
                </a:moveTo>
                <a:lnTo>
                  <a:pt x="2629381" y="400753"/>
                </a:lnTo>
                <a:lnTo>
                  <a:pt x="2629381" y="360564"/>
                </a:lnTo>
                <a:lnTo>
                  <a:pt x="2589191" y="360564"/>
                </a:lnTo>
                <a:close/>
                <a:moveTo>
                  <a:pt x="2589191" y="474794"/>
                </a:moveTo>
                <a:lnTo>
                  <a:pt x="2629381" y="474794"/>
                </a:lnTo>
                <a:lnTo>
                  <a:pt x="2629381" y="434604"/>
                </a:lnTo>
                <a:lnTo>
                  <a:pt x="2589191" y="434604"/>
                </a:lnTo>
                <a:close/>
                <a:moveTo>
                  <a:pt x="2589191" y="548834"/>
                </a:moveTo>
                <a:lnTo>
                  <a:pt x="2629381" y="548834"/>
                </a:lnTo>
                <a:lnTo>
                  <a:pt x="2629381" y="508644"/>
                </a:lnTo>
                <a:lnTo>
                  <a:pt x="2589191" y="508644"/>
                </a:lnTo>
                <a:close/>
                <a:moveTo>
                  <a:pt x="2589191" y="622875"/>
                </a:moveTo>
                <a:lnTo>
                  <a:pt x="2629381" y="622875"/>
                </a:lnTo>
                <a:lnTo>
                  <a:pt x="2629381" y="582684"/>
                </a:lnTo>
                <a:lnTo>
                  <a:pt x="2589191" y="582684"/>
                </a:lnTo>
                <a:close/>
                <a:moveTo>
                  <a:pt x="2589191" y="696915"/>
                </a:moveTo>
                <a:lnTo>
                  <a:pt x="2629381" y="696915"/>
                </a:lnTo>
                <a:lnTo>
                  <a:pt x="2629381" y="656725"/>
                </a:lnTo>
                <a:lnTo>
                  <a:pt x="2589191" y="656725"/>
                </a:lnTo>
                <a:close/>
                <a:moveTo>
                  <a:pt x="2589191" y="770955"/>
                </a:moveTo>
                <a:lnTo>
                  <a:pt x="2629381" y="770955"/>
                </a:lnTo>
                <a:lnTo>
                  <a:pt x="2629381" y="730765"/>
                </a:lnTo>
                <a:lnTo>
                  <a:pt x="2589191" y="730765"/>
                </a:lnTo>
                <a:close/>
                <a:moveTo>
                  <a:pt x="2589191" y="844995"/>
                </a:moveTo>
                <a:lnTo>
                  <a:pt x="2629381" y="844995"/>
                </a:lnTo>
                <a:lnTo>
                  <a:pt x="2629381" y="804805"/>
                </a:lnTo>
                <a:lnTo>
                  <a:pt x="2589191" y="804805"/>
                </a:lnTo>
                <a:close/>
                <a:moveTo>
                  <a:pt x="2589191" y="919034"/>
                </a:moveTo>
                <a:lnTo>
                  <a:pt x="2629381" y="919034"/>
                </a:lnTo>
                <a:lnTo>
                  <a:pt x="2629381" y="878844"/>
                </a:lnTo>
                <a:lnTo>
                  <a:pt x="2589191" y="878844"/>
                </a:lnTo>
                <a:close/>
                <a:moveTo>
                  <a:pt x="2589191" y="993075"/>
                </a:moveTo>
                <a:lnTo>
                  <a:pt x="2629381" y="993075"/>
                </a:lnTo>
                <a:lnTo>
                  <a:pt x="2629381" y="952885"/>
                </a:lnTo>
                <a:lnTo>
                  <a:pt x="2589191" y="952885"/>
                </a:lnTo>
                <a:close/>
                <a:moveTo>
                  <a:pt x="2589191" y="1067115"/>
                </a:moveTo>
                <a:lnTo>
                  <a:pt x="2629381" y="1067115"/>
                </a:lnTo>
                <a:lnTo>
                  <a:pt x="2629381" y="1026925"/>
                </a:lnTo>
                <a:lnTo>
                  <a:pt x="2589191" y="1026925"/>
                </a:lnTo>
                <a:close/>
                <a:moveTo>
                  <a:pt x="2589191" y="1141156"/>
                </a:moveTo>
                <a:lnTo>
                  <a:pt x="2629381" y="1141156"/>
                </a:lnTo>
                <a:lnTo>
                  <a:pt x="2629381" y="1100966"/>
                </a:lnTo>
                <a:lnTo>
                  <a:pt x="2589191" y="1100966"/>
                </a:lnTo>
                <a:close/>
                <a:moveTo>
                  <a:pt x="2589191" y="1215196"/>
                </a:moveTo>
                <a:lnTo>
                  <a:pt x="2629381" y="1215196"/>
                </a:lnTo>
                <a:lnTo>
                  <a:pt x="2629381" y="1175006"/>
                </a:lnTo>
                <a:lnTo>
                  <a:pt x="2589191" y="1175006"/>
                </a:lnTo>
                <a:close/>
                <a:moveTo>
                  <a:pt x="2589191" y="1289236"/>
                </a:moveTo>
                <a:lnTo>
                  <a:pt x="2629381" y="1289236"/>
                </a:lnTo>
                <a:lnTo>
                  <a:pt x="2629381" y="1249047"/>
                </a:lnTo>
                <a:lnTo>
                  <a:pt x="2589191" y="1249047"/>
                </a:lnTo>
                <a:close/>
                <a:moveTo>
                  <a:pt x="2589191" y="1363275"/>
                </a:moveTo>
                <a:lnTo>
                  <a:pt x="2629381" y="1363275"/>
                </a:lnTo>
                <a:lnTo>
                  <a:pt x="2629381" y="1323086"/>
                </a:lnTo>
                <a:lnTo>
                  <a:pt x="2589191" y="1323086"/>
                </a:lnTo>
                <a:close/>
                <a:moveTo>
                  <a:pt x="2589191" y="1437316"/>
                </a:moveTo>
                <a:lnTo>
                  <a:pt x="2629381" y="1437316"/>
                </a:lnTo>
                <a:lnTo>
                  <a:pt x="2629381" y="1397126"/>
                </a:lnTo>
                <a:lnTo>
                  <a:pt x="2589191" y="1397126"/>
                </a:lnTo>
                <a:close/>
                <a:moveTo>
                  <a:pt x="2589191" y="1511356"/>
                </a:moveTo>
                <a:lnTo>
                  <a:pt x="2629381" y="1511356"/>
                </a:lnTo>
                <a:lnTo>
                  <a:pt x="2629381" y="1471166"/>
                </a:lnTo>
                <a:lnTo>
                  <a:pt x="2589191" y="1471166"/>
                </a:lnTo>
                <a:close/>
                <a:moveTo>
                  <a:pt x="2589191" y="1585396"/>
                </a:moveTo>
                <a:lnTo>
                  <a:pt x="2629381" y="1585396"/>
                </a:lnTo>
                <a:lnTo>
                  <a:pt x="2629381" y="1545206"/>
                </a:lnTo>
                <a:lnTo>
                  <a:pt x="2589191" y="1545206"/>
                </a:lnTo>
                <a:close/>
                <a:moveTo>
                  <a:pt x="2589191" y="1659436"/>
                </a:moveTo>
                <a:lnTo>
                  <a:pt x="2629381" y="1659436"/>
                </a:lnTo>
                <a:lnTo>
                  <a:pt x="2629381" y="1619246"/>
                </a:lnTo>
                <a:lnTo>
                  <a:pt x="2589191" y="1619246"/>
                </a:lnTo>
                <a:close/>
                <a:moveTo>
                  <a:pt x="2589191" y="1733477"/>
                </a:moveTo>
                <a:lnTo>
                  <a:pt x="2629381" y="1733477"/>
                </a:lnTo>
                <a:lnTo>
                  <a:pt x="2629381" y="1693286"/>
                </a:lnTo>
                <a:lnTo>
                  <a:pt x="2589191" y="1693286"/>
                </a:lnTo>
                <a:close/>
                <a:moveTo>
                  <a:pt x="2589191" y="1807517"/>
                </a:moveTo>
                <a:lnTo>
                  <a:pt x="2629381" y="1807517"/>
                </a:lnTo>
                <a:lnTo>
                  <a:pt x="2629381" y="1767327"/>
                </a:lnTo>
                <a:lnTo>
                  <a:pt x="2589191" y="1767327"/>
                </a:lnTo>
                <a:close/>
                <a:moveTo>
                  <a:pt x="2589191" y="1881557"/>
                </a:moveTo>
                <a:lnTo>
                  <a:pt x="2629381" y="1881557"/>
                </a:lnTo>
                <a:lnTo>
                  <a:pt x="2629381" y="1841367"/>
                </a:lnTo>
                <a:lnTo>
                  <a:pt x="2589191" y="1841367"/>
                </a:lnTo>
                <a:close/>
                <a:moveTo>
                  <a:pt x="2589191" y="1955597"/>
                </a:moveTo>
                <a:lnTo>
                  <a:pt x="2629381" y="1955597"/>
                </a:lnTo>
                <a:lnTo>
                  <a:pt x="2629381" y="1915407"/>
                </a:lnTo>
                <a:lnTo>
                  <a:pt x="2589191" y="1915407"/>
                </a:lnTo>
                <a:close/>
                <a:moveTo>
                  <a:pt x="2589191" y="2029637"/>
                </a:moveTo>
                <a:lnTo>
                  <a:pt x="2629381" y="2029637"/>
                </a:lnTo>
                <a:lnTo>
                  <a:pt x="2629381" y="1989447"/>
                </a:lnTo>
                <a:lnTo>
                  <a:pt x="2589191" y="1989447"/>
                </a:lnTo>
                <a:close/>
                <a:moveTo>
                  <a:pt x="2589191" y="2103678"/>
                </a:moveTo>
                <a:lnTo>
                  <a:pt x="2629381" y="2103678"/>
                </a:lnTo>
                <a:lnTo>
                  <a:pt x="2629381" y="2063488"/>
                </a:lnTo>
                <a:lnTo>
                  <a:pt x="2589191" y="2063488"/>
                </a:lnTo>
                <a:close/>
                <a:moveTo>
                  <a:pt x="2589191" y="2177718"/>
                </a:moveTo>
                <a:lnTo>
                  <a:pt x="2629381" y="2177718"/>
                </a:lnTo>
                <a:lnTo>
                  <a:pt x="2629381" y="2137528"/>
                </a:lnTo>
                <a:lnTo>
                  <a:pt x="2589191" y="2137528"/>
                </a:lnTo>
                <a:close/>
                <a:moveTo>
                  <a:pt x="2589191" y="2251758"/>
                </a:moveTo>
                <a:lnTo>
                  <a:pt x="2629381" y="2251758"/>
                </a:lnTo>
                <a:lnTo>
                  <a:pt x="2629381" y="2211568"/>
                </a:lnTo>
                <a:lnTo>
                  <a:pt x="2589191" y="2211568"/>
                </a:lnTo>
                <a:close/>
                <a:moveTo>
                  <a:pt x="2589191" y="2325798"/>
                </a:moveTo>
                <a:lnTo>
                  <a:pt x="2629381" y="2325798"/>
                </a:lnTo>
                <a:lnTo>
                  <a:pt x="2629381" y="2285608"/>
                </a:lnTo>
                <a:lnTo>
                  <a:pt x="2589191" y="2285608"/>
                </a:lnTo>
                <a:close/>
                <a:moveTo>
                  <a:pt x="2589191" y="2399838"/>
                </a:moveTo>
                <a:lnTo>
                  <a:pt x="2629381" y="2399838"/>
                </a:lnTo>
                <a:lnTo>
                  <a:pt x="2629381" y="2359648"/>
                </a:lnTo>
                <a:lnTo>
                  <a:pt x="2589191" y="2359648"/>
                </a:lnTo>
                <a:close/>
                <a:moveTo>
                  <a:pt x="2589191" y="2473879"/>
                </a:moveTo>
                <a:lnTo>
                  <a:pt x="2629381" y="2473879"/>
                </a:lnTo>
                <a:lnTo>
                  <a:pt x="2629381" y="2433689"/>
                </a:lnTo>
                <a:lnTo>
                  <a:pt x="2589191" y="2433689"/>
                </a:lnTo>
                <a:close/>
                <a:moveTo>
                  <a:pt x="2589191" y="2547919"/>
                </a:moveTo>
                <a:lnTo>
                  <a:pt x="2629381" y="2547919"/>
                </a:lnTo>
                <a:lnTo>
                  <a:pt x="2629381" y="2507729"/>
                </a:lnTo>
                <a:lnTo>
                  <a:pt x="2589191" y="2507729"/>
                </a:lnTo>
                <a:close/>
                <a:moveTo>
                  <a:pt x="2589191" y="2621965"/>
                </a:moveTo>
                <a:lnTo>
                  <a:pt x="2629381" y="2621965"/>
                </a:lnTo>
                <a:lnTo>
                  <a:pt x="2629381" y="2581769"/>
                </a:lnTo>
                <a:lnTo>
                  <a:pt x="2589191" y="2581769"/>
                </a:lnTo>
                <a:close/>
                <a:moveTo>
                  <a:pt x="2515151" y="104593"/>
                </a:moveTo>
                <a:lnTo>
                  <a:pt x="2555341" y="104593"/>
                </a:lnTo>
                <a:lnTo>
                  <a:pt x="2555341" y="64403"/>
                </a:lnTo>
                <a:lnTo>
                  <a:pt x="2515151" y="64403"/>
                </a:lnTo>
                <a:close/>
                <a:moveTo>
                  <a:pt x="2515151" y="178634"/>
                </a:moveTo>
                <a:lnTo>
                  <a:pt x="2555341" y="178634"/>
                </a:lnTo>
                <a:lnTo>
                  <a:pt x="2555341" y="138443"/>
                </a:lnTo>
                <a:lnTo>
                  <a:pt x="2515151" y="138443"/>
                </a:lnTo>
                <a:close/>
                <a:moveTo>
                  <a:pt x="2515151" y="252674"/>
                </a:moveTo>
                <a:lnTo>
                  <a:pt x="2555341" y="252674"/>
                </a:lnTo>
                <a:lnTo>
                  <a:pt x="2555341" y="212483"/>
                </a:lnTo>
                <a:lnTo>
                  <a:pt x="2515151" y="212483"/>
                </a:lnTo>
                <a:close/>
                <a:moveTo>
                  <a:pt x="2515151" y="326714"/>
                </a:moveTo>
                <a:lnTo>
                  <a:pt x="2555341" y="326714"/>
                </a:lnTo>
                <a:lnTo>
                  <a:pt x="2555341" y="286523"/>
                </a:lnTo>
                <a:lnTo>
                  <a:pt x="2515151" y="286523"/>
                </a:lnTo>
                <a:close/>
                <a:moveTo>
                  <a:pt x="2515151" y="400753"/>
                </a:moveTo>
                <a:lnTo>
                  <a:pt x="2555341" y="400753"/>
                </a:lnTo>
                <a:lnTo>
                  <a:pt x="2555341" y="360564"/>
                </a:lnTo>
                <a:lnTo>
                  <a:pt x="2515151" y="360564"/>
                </a:lnTo>
                <a:close/>
                <a:moveTo>
                  <a:pt x="2515151" y="474794"/>
                </a:moveTo>
                <a:lnTo>
                  <a:pt x="2555341" y="474794"/>
                </a:lnTo>
                <a:lnTo>
                  <a:pt x="2555341" y="434604"/>
                </a:lnTo>
                <a:lnTo>
                  <a:pt x="2515151" y="434604"/>
                </a:lnTo>
                <a:close/>
                <a:moveTo>
                  <a:pt x="2515151" y="548834"/>
                </a:moveTo>
                <a:lnTo>
                  <a:pt x="2555341" y="548834"/>
                </a:lnTo>
                <a:lnTo>
                  <a:pt x="2555341" y="508644"/>
                </a:lnTo>
                <a:lnTo>
                  <a:pt x="2515151" y="508644"/>
                </a:lnTo>
                <a:close/>
                <a:moveTo>
                  <a:pt x="2515151" y="622875"/>
                </a:moveTo>
                <a:lnTo>
                  <a:pt x="2555341" y="622875"/>
                </a:lnTo>
                <a:lnTo>
                  <a:pt x="2555341" y="582684"/>
                </a:lnTo>
                <a:lnTo>
                  <a:pt x="2515151" y="582684"/>
                </a:lnTo>
                <a:close/>
                <a:moveTo>
                  <a:pt x="2515151" y="696915"/>
                </a:moveTo>
                <a:lnTo>
                  <a:pt x="2555341" y="696915"/>
                </a:lnTo>
                <a:lnTo>
                  <a:pt x="2555341" y="656725"/>
                </a:lnTo>
                <a:lnTo>
                  <a:pt x="2515151" y="656725"/>
                </a:lnTo>
                <a:close/>
                <a:moveTo>
                  <a:pt x="2515151" y="770955"/>
                </a:moveTo>
                <a:lnTo>
                  <a:pt x="2555341" y="770955"/>
                </a:lnTo>
                <a:lnTo>
                  <a:pt x="2555341" y="730765"/>
                </a:lnTo>
                <a:lnTo>
                  <a:pt x="2515151" y="730765"/>
                </a:lnTo>
                <a:close/>
                <a:moveTo>
                  <a:pt x="2515151" y="844995"/>
                </a:moveTo>
                <a:lnTo>
                  <a:pt x="2555341" y="844995"/>
                </a:lnTo>
                <a:lnTo>
                  <a:pt x="2555341" y="804805"/>
                </a:lnTo>
                <a:lnTo>
                  <a:pt x="2515151" y="804805"/>
                </a:lnTo>
                <a:close/>
                <a:moveTo>
                  <a:pt x="2515151" y="919034"/>
                </a:moveTo>
                <a:lnTo>
                  <a:pt x="2555341" y="919034"/>
                </a:lnTo>
                <a:lnTo>
                  <a:pt x="2555341" y="878844"/>
                </a:lnTo>
                <a:lnTo>
                  <a:pt x="2515151" y="878844"/>
                </a:lnTo>
                <a:close/>
                <a:moveTo>
                  <a:pt x="2515151" y="993075"/>
                </a:moveTo>
                <a:lnTo>
                  <a:pt x="2555341" y="993075"/>
                </a:lnTo>
                <a:lnTo>
                  <a:pt x="2555341" y="952885"/>
                </a:lnTo>
                <a:lnTo>
                  <a:pt x="2515151" y="952885"/>
                </a:lnTo>
                <a:close/>
                <a:moveTo>
                  <a:pt x="2515151" y="1067115"/>
                </a:moveTo>
                <a:lnTo>
                  <a:pt x="2555341" y="1067115"/>
                </a:lnTo>
                <a:lnTo>
                  <a:pt x="2555341" y="1026925"/>
                </a:lnTo>
                <a:lnTo>
                  <a:pt x="2515151" y="1026925"/>
                </a:lnTo>
                <a:close/>
                <a:moveTo>
                  <a:pt x="2515151" y="1141156"/>
                </a:moveTo>
                <a:lnTo>
                  <a:pt x="2555341" y="1141156"/>
                </a:lnTo>
                <a:lnTo>
                  <a:pt x="2555341" y="1100966"/>
                </a:lnTo>
                <a:lnTo>
                  <a:pt x="2515151" y="1100966"/>
                </a:lnTo>
                <a:close/>
                <a:moveTo>
                  <a:pt x="2515151" y="1215196"/>
                </a:moveTo>
                <a:lnTo>
                  <a:pt x="2555341" y="1215196"/>
                </a:lnTo>
                <a:lnTo>
                  <a:pt x="2555341" y="1175006"/>
                </a:lnTo>
                <a:lnTo>
                  <a:pt x="2515151" y="1175006"/>
                </a:lnTo>
                <a:close/>
                <a:moveTo>
                  <a:pt x="2515151" y="1289236"/>
                </a:moveTo>
                <a:lnTo>
                  <a:pt x="2555341" y="1289236"/>
                </a:lnTo>
                <a:lnTo>
                  <a:pt x="2555341" y="1249047"/>
                </a:lnTo>
                <a:lnTo>
                  <a:pt x="2515151" y="1249047"/>
                </a:lnTo>
                <a:close/>
                <a:moveTo>
                  <a:pt x="2515151" y="1363275"/>
                </a:moveTo>
                <a:lnTo>
                  <a:pt x="2555341" y="1363275"/>
                </a:lnTo>
                <a:lnTo>
                  <a:pt x="2555341" y="1323086"/>
                </a:lnTo>
                <a:lnTo>
                  <a:pt x="2515151" y="1323086"/>
                </a:lnTo>
                <a:close/>
                <a:moveTo>
                  <a:pt x="2515151" y="1437316"/>
                </a:moveTo>
                <a:lnTo>
                  <a:pt x="2555341" y="1437316"/>
                </a:lnTo>
                <a:lnTo>
                  <a:pt x="2555341" y="1397126"/>
                </a:lnTo>
                <a:lnTo>
                  <a:pt x="2515151" y="1397126"/>
                </a:lnTo>
                <a:close/>
                <a:moveTo>
                  <a:pt x="2515151" y="1511356"/>
                </a:moveTo>
                <a:lnTo>
                  <a:pt x="2555341" y="1511356"/>
                </a:lnTo>
                <a:lnTo>
                  <a:pt x="2555341" y="1471166"/>
                </a:lnTo>
                <a:lnTo>
                  <a:pt x="2515151" y="1471166"/>
                </a:lnTo>
                <a:close/>
                <a:moveTo>
                  <a:pt x="2515151" y="1585396"/>
                </a:moveTo>
                <a:lnTo>
                  <a:pt x="2555341" y="1585396"/>
                </a:lnTo>
                <a:lnTo>
                  <a:pt x="2555341" y="1545206"/>
                </a:lnTo>
                <a:lnTo>
                  <a:pt x="2515151" y="1545206"/>
                </a:lnTo>
                <a:close/>
                <a:moveTo>
                  <a:pt x="2515151" y="1659436"/>
                </a:moveTo>
                <a:lnTo>
                  <a:pt x="2555341" y="1659436"/>
                </a:lnTo>
                <a:lnTo>
                  <a:pt x="2555341" y="1619246"/>
                </a:lnTo>
                <a:lnTo>
                  <a:pt x="2515151" y="1619246"/>
                </a:lnTo>
                <a:close/>
                <a:moveTo>
                  <a:pt x="2515151" y="1733477"/>
                </a:moveTo>
                <a:lnTo>
                  <a:pt x="2555341" y="1733477"/>
                </a:lnTo>
                <a:lnTo>
                  <a:pt x="2555341" y="1693286"/>
                </a:lnTo>
                <a:lnTo>
                  <a:pt x="2515151" y="1693286"/>
                </a:lnTo>
                <a:close/>
                <a:moveTo>
                  <a:pt x="2515151" y="1807517"/>
                </a:moveTo>
                <a:lnTo>
                  <a:pt x="2555341" y="1807517"/>
                </a:lnTo>
                <a:lnTo>
                  <a:pt x="2555341" y="1767327"/>
                </a:lnTo>
                <a:lnTo>
                  <a:pt x="2515151" y="1767327"/>
                </a:lnTo>
                <a:close/>
                <a:moveTo>
                  <a:pt x="2515151" y="1881557"/>
                </a:moveTo>
                <a:lnTo>
                  <a:pt x="2555341" y="1881557"/>
                </a:lnTo>
                <a:lnTo>
                  <a:pt x="2555341" y="1841367"/>
                </a:lnTo>
                <a:lnTo>
                  <a:pt x="2515151" y="1841367"/>
                </a:lnTo>
                <a:close/>
                <a:moveTo>
                  <a:pt x="2515151" y="1955597"/>
                </a:moveTo>
                <a:lnTo>
                  <a:pt x="2555341" y="1955597"/>
                </a:lnTo>
                <a:lnTo>
                  <a:pt x="2555341" y="1915407"/>
                </a:lnTo>
                <a:lnTo>
                  <a:pt x="2515151" y="1915407"/>
                </a:lnTo>
                <a:close/>
                <a:moveTo>
                  <a:pt x="2515151" y="2029637"/>
                </a:moveTo>
                <a:lnTo>
                  <a:pt x="2555341" y="2029637"/>
                </a:lnTo>
                <a:lnTo>
                  <a:pt x="2555341" y="1989447"/>
                </a:lnTo>
                <a:lnTo>
                  <a:pt x="2515151" y="1989447"/>
                </a:lnTo>
                <a:close/>
                <a:moveTo>
                  <a:pt x="2515151" y="2103678"/>
                </a:moveTo>
                <a:lnTo>
                  <a:pt x="2555341" y="2103678"/>
                </a:lnTo>
                <a:lnTo>
                  <a:pt x="2555341" y="2063488"/>
                </a:lnTo>
                <a:lnTo>
                  <a:pt x="2515151" y="2063488"/>
                </a:lnTo>
                <a:close/>
                <a:moveTo>
                  <a:pt x="2515151" y="2177718"/>
                </a:moveTo>
                <a:lnTo>
                  <a:pt x="2555341" y="2177718"/>
                </a:lnTo>
                <a:lnTo>
                  <a:pt x="2555341" y="2137528"/>
                </a:lnTo>
                <a:lnTo>
                  <a:pt x="2515151" y="2137528"/>
                </a:lnTo>
                <a:close/>
                <a:moveTo>
                  <a:pt x="2515151" y="2251758"/>
                </a:moveTo>
                <a:lnTo>
                  <a:pt x="2555341" y="2251758"/>
                </a:lnTo>
                <a:lnTo>
                  <a:pt x="2555341" y="2211568"/>
                </a:lnTo>
                <a:lnTo>
                  <a:pt x="2515151" y="2211568"/>
                </a:lnTo>
                <a:close/>
                <a:moveTo>
                  <a:pt x="2515151" y="2325798"/>
                </a:moveTo>
                <a:lnTo>
                  <a:pt x="2555341" y="2325798"/>
                </a:lnTo>
                <a:lnTo>
                  <a:pt x="2555341" y="2285608"/>
                </a:lnTo>
                <a:lnTo>
                  <a:pt x="2515151" y="2285608"/>
                </a:lnTo>
                <a:close/>
                <a:moveTo>
                  <a:pt x="2515151" y="2399838"/>
                </a:moveTo>
                <a:lnTo>
                  <a:pt x="2555341" y="2399838"/>
                </a:lnTo>
                <a:lnTo>
                  <a:pt x="2555341" y="2359648"/>
                </a:lnTo>
                <a:lnTo>
                  <a:pt x="2515151" y="2359648"/>
                </a:lnTo>
                <a:close/>
                <a:moveTo>
                  <a:pt x="2515151" y="2473879"/>
                </a:moveTo>
                <a:lnTo>
                  <a:pt x="2555341" y="2473879"/>
                </a:lnTo>
                <a:lnTo>
                  <a:pt x="2555341" y="2433689"/>
                </a:lnTo>
                <a:lnTo>
                  <a:pt x="2515151" y="2433689"/>
                </a:lnTo>
                <a:close/>
                <a:moveTo>
                  <a:pt x="2515150" y="2547919"/>
                </a:moveTo>
                <a:lnTo>
                  <a:pt x="2555341" y="2547919"/>
                </a:lnTo>
                <a:lnTo>
                  <a:pt x="2555341" y="2507729"/>
                </a:lnTo>
                <a:lnTo>
                  <a:pt x="2515150" y="2507729"/>
                </a:lnTo>
                <a:close/>
                <a:moveTo>
                  <a:pt x="2515150" y="2621965"/>
                </a:moveTo>
                <a:lnTo>
                  <a:pt x="2555341" y="2621965"/>
                </a:lnTo>
                <a:lnTo>
                  <a:pt x="2555341" y="2581769"/>
                </a:lnTo>
                <a:lnTo>
                  <a:pt x="2515150" y="2581769"/>
                </a:lnTo>
                <a:close/>
                <a:moveTo>
                  <a:pt x="2441110" y="104593"/>
                </a:moveTo>
                <a:lnTo>
                  <a:pt x="2481301" y="104593"/>
                </a:lnTo>
                <a:lnTo>
                  <a:pt x="2481301" y="64403"/>
                </a:lnTo>
                <a:lnTo>
                  <a:pt x="2441110" y="64403"/>
                </a:lnTo>
                <a:close/>
                <a:moveTo>
                  <a:pt x="2441110" y="178634"/>
                </a:moveTo>
                <a:lnTo>
                  <a:pt x="2481301" y="178634"/>
                </a:lnTo>
                <a:lnTo>
                  <a:pt x="2481301" y="138443"/>
                </a:lnTo>
                <a:lnTo>
                  <a:pt x="2441110" y="138443"/>
                </a:lnTo>
                <a:close/>
                <a:moveTo>
                  <a:pt x="2441110" y="252674"/>
                </a:moveTo>
                <a:lnTo>
                  <a:pt x="2481301" y="252674"/>
                </a:lnTo>
                <a:lnTo>
                  <a:pt x="2481301" y="212483"/>
                </a:lnTo>
                <a:lnTo>
                  <a:pt x="2441110" y="212483"/>
                </a:lnTo>
                <a:close/>
                <a:moveTo>
                  <a:pt x="2441110" y="326714"/>
                </a:moveTo>
                <a:lnTo>
                  <a:pt x="2481301" y="326714"/>
                </a:lnTo>
                <a:lnTo>
                  <a:pt x="2481301" y="286523"/>
                </a:lnTo>
                <a:lnTo>
                  <a:pt x="2441110" y="286523"/>
                </a:lnTo>
                <a:close/>
                <a:moveTo>
                  <a:pt x="2441110" y="400753"/>
                </a:moveTo>
                <a:lnTo>
                  <a:pt x="2481301" y="400753"/>
                </a:lnTo>
                <a:lnTo>
                  <a:pt x="2481301" y="360564"/>
                </a:lnTo>
                <a:lnTo>
                  <a:pt x="2441110" y="360564"/>
                </a:lnTo>
                <a:close/>
                <a:moveTo>
                  <a:pt x="2441110" y="474794"/>
                </a:moveTo>
                <a:lnTo>
                  <a:pt x="2481301" y="474794"/>
                </a:lnTo>
                <a:lnTo>
                  <a:pt x="2481301" y="434604"/>
                </a:lnTo>
                <a:lnTo>
                  <a:pt x="2441110" y="434604"/>
                </a:lnTo>
                <a:close/>
                <a:moveTo>
                  <a:pt x="2441110" y="548834"/>
                </a:moveTo>
                <a:lnTo>
                  <a:pt x="2481301" y="548834"/>
                </a:lnTo>
                <a:lnTo>
                  <a:pt x="2481301" y="508644"/>
                </a:lnTo>
                <a:lnTo>
                  <a:pt x="2441110" y="508644"/>
                </a:lnTo>
                <a:close/>
                <a:moveTo>
                  <a:pt x="2441110" y="622875"/>
                </a:moveTo>
                <a:lnTo>
                  <a:pt x="2481301" y="622875"/>
                </a:lnTo>
                <a:lnTo>
                  <a:pt x="2481301" y="582684"/>
                </a:lnTo>
                <a:lnTo>
                  <a:pt x="2441110" y="582684"/>
                </a:lnTo>
                <a:close/>
                <a:moveTo>
                  <a:pt x="2441110" y="696915"/>
                </a:moveTo>
                <a:lnTo>
                  <a:pt x="2481301" y="696915"/>
                </a:lnTo>
                <a:lnTo>
                  <a:pt x="2481301" y="656725"/>
                </a:lnTo>
                <a:lnTo>
                  <a:pt x="2441110" y="656725"/>
                </a:lnTo>
                <a:close/>
                <a:moveTo>
                  <a:pt x="2441110" y="770955"/>
                </a:moveTo>
                <a:lnTo>
                  <a:pt x="2481301" y="770955"/>
                </a:lnTo>
                <a:lnTo>
                  <a:pt x="2481301" y="730765"/>
                </a:lnTo>
                <a:lnTo>
                  <a:pt x="2441110" y="730765"/>
                </a:lnTo>
                <a:close/>
                <a:moveTo>
                  <a:pt x="2441110" y="844995"/>
                </a:moveTo>
                <a:lnTo>
                  <a:pt x="2481301" y="844995"/>
                </a:lnTo>
                <a:lnTo>
                  <a:pt x="2481301" y="804805"/>
                </a:lnTo>
                <a:lnTo>
                  <a:pt x="2441110" y="804805"/>
                </a:lnTo>
                <a:close/>
                <a:moveTo>
                  <a:pt x="2441110" y="919034"/>
                </a:moveTo>
                <a:lnTo>
                  <a:pt x="2481301" y="919034"/>
                </a:lnTo>
                <a:lnTo>
                  <a:pt x="2481301" y="878844"/>
                </a:lnTo>
                <a:lnTo>
                  <a:pt x="2441110" y="878844"/>
                </a:lnTo>
                <a:close/>
                <a:moveTo>
                  <a:pt x="2441110" y="993075"/>
                </a:moveTo>
                <a:lnTo>
                  <a:pt x="2481301" y="993075"/>
                </a:lnTo>
                <a:lnTo>
                  <a:pt x="2481301" y="952885"/>
                </a:lnTo>
                <a:lnTo>
                  <a:pt x="2441110" y="952885"/>
                </a:lnTo>
                <a:close/>
                <a:moveTo>
                  <a:pt x="2441110" y="1067115"/>
                </a:moveTo>
                <a:lnTo>
                  <a:pt x="2481301" y="1067115"/>
                </a:lnTo>
                <a:lnTo>
                  <a:pt x="2481301" y="1026925"/>
                </a:lnTo>
                <a:lnTo>
                  <a:pt x="2441110" y="1026925"/>
                </a:lnTo>
                <a:close/>
                <a:moveTo>
                  <a:pt x="2441110" y="1141156"/>
                </a:moveTo>
                <a:lnTo>
                  <a:pt x="2481301" y="1141156"/>
                </a:lnTo>
                <a:lnTo>
                  <a:pt x="2481301" y="1100966"/>
                </a:lnTo>
                <a:lnTo>
                  <a:pt x="2441110" y="1100966"/>
                </a:lnTo>
                <a:close/>
                <a:moveTo>
                  <a:pt x="2441110" y="1215196"/>
                </a:moveTo>
                <a:lnTo>
                  <a:pt x="2481301" y="1215196"/>
                </a:lnTo>
                <a:lnTo>
                  <a:pt x="2481301" y="1175006"/>
                </a:lnTo>
                <a:lnTo>
                  <a:pt x="2441110" y="1175006"/>
                </a:lnTo>
                <a:close/>
                <a:moveTo>
                  <a:pt x="2441110" y="1289236"/>
                </a:moveTo>
                <a:lnTo>
                  <a:pt x="2481301" y="1289236"/>
                </a:lnTo>
                <a:lnTo>
                  <a:pt x="2481301" y="1249047"/>
                </a:lnTo>
                <a:lnTo>
                  <a:pt x="2441110" y="1249047"/>
                </a:lnTo>
                <a:close/>
                <a:moveTo>
                  <a:pt x="2441110" y="1363275"/>
                </a:moveTo>
                <a:lnTo>
                  <a:pt x="2481301" y="1363275"/>
                </a:lnTo>
                <a:lnTo>
                  <a:pt x="2481301" y="1323086"/>
                </a:lnTo>
                <a:lnTo>
                  <a:pt x="2441110" y="1323086"/>
                </a:lnTo>
                <a:close/>
                <a:moveTo>
                  <a:pt x="2441110" y="1437316"/>
                </a:moveTo>
                <a:lnTo>
                  <a:pt x="2481301" y="1437316"/>
                </a:lnTo>
                <a:lnTo>
                  <a:pt x="2481301" y="1397126"/>
                </a:lnTo>
                <a:lnTo>
                  <a:pt x="2441110" y="1397126"/>
                </a:lnTo>
                <a:close/>
                <a:moveTo>
                  <a:pt x="2441110" y="1511356"/>
                </a:moveTo>
                <a:lnTo>
                  <a:pt x="2481301" y="1511356"/>
                </a:lnTo>
                <a:lnTo>
                  <a:pt x="2481301" y="1471166"/>
                </a:lnTo>
                <a:lnTo>
                  <a:pt x="2441110" y="1471166"/>
                </a:lnTo>
                <a:close/>
                <a:moveTo>
                  <a:pt x="2441110" y="1585396"/>
                </a:moveTo>
                <a:lnTo>
                  <a:pt x="2481301" y="1585396"/>
                </a:lnTo>
                <a:lnTo>
                  <a:pt x="2481301" y="1545206"/>
                </a:lnTo>
                <a:lnTo>
                  <a:pt x="2441110" y="1545206"/>
                </a:lnTo>
                <a:close/>
                <a:moveTo>
                  <a:pt x="2441110" y="1659436"/>
                </a:moveTo>
                <a:lnTo>
                  <a:pt x="2481301" y="1659436"/>
                </a:lnTo>
                <a:lnTo>
                  <a:pt x="2481301" y="1619246"/>
                </a:lnTo>
                <a:lnTo>
                  <a:pt x="2441110" y="1619246"/>
                </a:lnTo>
                <a:close/>
                <a:moveTo>
                  <a:pt x="2441110" y="1733477"/>
                </a:moveTo>
                <a:lnTo>
                  <a:pt x="2481301" y="1733477"/>
                </a:lnTo>
                <a:lnTo>
                  <a:pt x="2481301" y="1693286"/>
                </a:lnTo>
                <a:lnTo>
                  <a:pt x="2441110" y="1693286"/>
                </a:lnTo>
                <a:close/>
                <a:moveTo>
                  <a:pt x="2441110" y="1807517"/>
                </a:moveTo>
                <a:lnTo>
                  <a:pt x="2481301" y="1807517"/>
                </a:lnTo>
                <a:lnTo>
                  <a:pt x="2481301" y="1767327"/>
                </a:lnTo>
                <a:lnTo>
                  <a:pt x="2441110" y="1767327"/>
                </a:lnTo>
                <a:close/>
                <a:moveTo>
                  <a:pt x="2441110" y="1881557"/>
                </a:moveTo>
                <a:lnTo>
                  <a:pt x="2481301" y="1881557"/>
                </a:lnTo>
                <a:lnTo>
                  <a:pt x="2481301" y="1841367"/>
                </a:lnTo>
                <a:lnTo>
                  <a:pt x="2441110" y="1841367"/>
                </a:lnTo>
                <a:close/>
                <a:moveTo>
                  <a:pt x="2441110" y="1955597"/>
                </a:moveTo>
                <a:lnTo>
                  <a:pt x="2481301" y="1955597"/>
                </a:lnTo>
                <a:lnTo>
                  <a:pt x="2481301" y="1915407"/>
                </a:lnTo>
                <a:lnTo>
                  <a:pt x="2441110" y="1915407"/>
                </a:lnTo>
                <a:close/>
                <a:moveTo>
                  <a:pt x="2441110" y="2029637"/>
                </a:moveTo>
                <a:lnTo>
                  <a:pt x="2481301" y="2029637"/>
                </a:lnTo>
                <a:lnTo>
                  <a:pt x="2481301" y="1989447"/>
                </a:lnTo>
                <a:lnTo>
                  <a:pt x="2441110" y="1989447"/>
                </a:lnTo>
                <a:close/>
                <a:moveTo>
                  <a:pt x="2441110" y="2103678"/>
                </a:moveTo>
                <a:lnTo>
                  <a:pt x="2481301" y="2103678"/>
                </a:lnTo>
                <a:lnTo>
                  <a:pt x="2481301" y="2063488"/>
                </a:lnTo>
                <a:lnTo>
                  <a:pt x="2441110" y="2063488"/>
                </a:lnTo>
                <a:close/>
                <a:moveTo>
                  <a:pt x="2441110" y="2177718"/>
                </a:moveTo>
                <a:lnTo>
                  <a:pt x="2481301" y="2177718"/>
                </a:lnTo>
                <a:lnTo>
                  <a:pt x="2481301" y="2137528"/>
                </a:lnTo>
                <a:lnTo>
                  <a:pt x="2441110" y="2137528"/>
                </a:lnTo>
                <a:close/>
                <a:moveTo>
                  <a:pt x="2441110" y="2251758"/>
                </a:moveTo>
                <a:lnTo>
                  <a:pt x="2481301" y="2251758"/>
                </a:lnTo>
                <a:lnTo>
                  <a:pt x="2481301" y="2211568"/>
                </a:lnTo>
                <a:lnTo>
                  <a:pt x="2441110" y="2211568"/>
                </a:lnTo>
                <a:close/>
                <a:moveTo>
                  <a:pt x="2441110" y="2325798"/>
                </a:moveTo>
                <a:lnTo>
                  <a:pt x="2481301" y="2325798"/>
                </a:lnTo>
                <a:lnTo>
                  <a:pt x="2481301" y="2285608"/>
                </a:lnTo>
                <a:lnTo>
                  <a:pt x="2441110" y="2285608"/>
                </a:lnTo>
                <a:close/>
                <a:moveTo>
                  <a:pt x="2441110" y="2399838"/>
                </a:moveTo>
                <a:lnTo>
                  <a:pt x="2481301" y="2399838"/>
                </a:lnTo>
                <a:lnTo>
                  <a:pt x="2481301" y="2359648"/>
                </a:lnTo>
                <a:lnTo>
                  <a:pt x="2441110" y="2359648"/>
                </a:lnTo>
                <a:close/>
                <a:moveTo>
                  <a:pt x="2441110" y="2473879"/>
                </a:moveTo>
                <a:lnTo>
                  <a:pt x="2481301" y="2473879"/>
                </a:lnTo>
                <a:lnTo>
                  <a:pt x="2481301" y="2433689"/>
                </a:lnTo>
                <a:lnTo>
                  <a:pt x="2441110" y="2433689"/>
                </a:lnTo>
                <a:close/>
                <a:moveTo>
                  <a:pt x="2441110" y="2547919"/>
                </a:moveTo>
                <a:lnTo>
                  <a:pt x="2481301" y="2547919"/>
                </a:lnTo>
                <a:lnTo>
                  <a:pt x="2481301" y="2507729"/>
                </a:lnTo>
                <a:lnTo>
                  <a:pt x="2441110" y="2507729"/>
                </a:lnTo>
                <a:close/>
                <a:moveTo>
                  <a:pt x="2441110" y="2621965"/>
                </a:moveTo>
                <a:lnTo>
                  <a:pt x="2481301" y="2621965"/>
                </a:lnTo>
                <a:lnTo>
                  <a:pt x="2481301" y="2581769"/>
                </a:lnTo>
                <a:lnTo>
                  <a:pt x="2441110" y="2581769"/>
                </a:lnTo>
                <a:close/>
                <a:moveTo>
                  <a:pt x="2367070" y="104593"/>
                </a:moveTo>
                <a:lnTo>
                  <a:pt x="2407261" y="104593"/>
                </a:lnTo>
                <a:lnTo>
                  <a:pt x="2407261" y="64403"/>
                </a:lnTo>
                <a:lnTo>
                  <a:pt x="2367070" y="64403"/>
                </a:lnTo>
                <a:close/>
                <a:moveTo>
                  <a:pt x="2367070" y="178634"/>
                </a:moveTo>
                <a:lnTo>
                  <a:pt x="2407261" y="178634"/>
                </a:lnTo>
                <a:lnTo>
                  <a:pt x="2407261" y="138443"/>
                </a:lnTo>
                <a:lnTo>
                  <a:pt x="2367070" y="138443"/>
                </a:lnTo>
                <a:close/>
                <a:moveTo>
                  <a:pt x="2367070" y="252674"/>
                </a:moveTo>
                <a:lnTo>
                  <a:pt x="2407261" y="252674"/>
                </a:lnTo>
                <a:lnTo>
                  <a:pt x="2407261" y="212483"/>
                </a:lnTo>
                <a:lnTo>
                  <a:pt x="2367070" y="212483"/>
                </a:lnTo>
                <a:close/>
                <a:moveTo>
                  <a:pt x="2367070" y="326714"/>
                </a:moveTo>
                <a:lnTo>
                  <a:pt x="2407261" y="326714"/>
                </a:lnTo>
                <a:lnTo>
                  <a:pt x="2407261" y="286523"/>
                </a:lnTo>
                <a:lnTo>
                  <a:pt x="2367070" y="286523"/>
                </a:lnTo>
                <a:close/>
                <a:moveTo>
                  <a:pt x="2367070" y="400753"/>
                </a:moveTo>
                <a:lnTo>
                  <a:pt x="2407261" y="400753"/>
                </a:lnTo>
                <a:lnTo>
                  <a:pt x="2407261" y="360564"/>
                </a:lnTo>
                <a:lnTo>
                  <a:pt x="2367070" y="360564"/>
                </a:lnTo>
                <a:close/>
                <a:moveTo>
                  <a:pt x="2367070" y="474794"/>
                </a:moveTo>
                <a:lnTo>
                  <a:pt x="2407261" y="474794"/>
                </a:lnTo>
                <a:lnTo>
                  <a:pt x="2407261" y="434604"/>
                </a:lnTo>
                <a:lnTo>
                  <a:pt x="2367070" y="434604"/>
                </a:lnTo>
                <a:close/>
                <a:moveTo>
                  <a:pt x="2367070" y="548834"/>
                </a:moveTo>
                <a:lnTo>
                  <a:pt x="2407261" y="548834"/>
                </a:lnTo>
                <a:lnTo>
                  <a:pt x="2407261" y="508644"/>
                </a:lnTo>
                <a:lnTo>
                  <a:pt x="2367070" y="508644"/>
                </a:lnTo>
                <a:close/>
                <a:moveTo>
                  <a:pt x="2367070" y="622875"/>
                </a:moveTo>
                <a:lnTo>
                  <a:pt x="2407261" y="622875"/>
                </a:lnTo>
                <a:lnTo>
                  <a:pt x="2407261" y="582684"/>
                </a:lnTo>
                <a:lnTo>
                  <a:pt x="2367070" y="582684"/>
                </a:lnTo>
                <a:close/>
                <a:moveTo>
                  <a:pt x="2367070" y="696915"/>
                </a:moveTo>
                <a:lnTo>
                  <a:pt x="2407261" y="696915"/>
                </a:lnTo>
                <a:lnTo>
                  <a:pt x="2407261" y="656725"/>
                </a:lnTo>
                <a:lnTo>
                  <a:pt x="2367070" y="656725"/>
                </a:lnTo>
                <a:close/>
                <a:moveTo>
                  <a:pt x="2367070" y="770955"/>
                </a:moveTo>
                <a:lnTo>
                  <a:pt x="2407261" y="770955"/>
                </a:lnTo>
                <a:lnTo>
                  <a:pt x="2407261" y="730765"/>
                </a:lnTo>
                <a:lnTo>
                  <a:pt x="2367070" y="730765"/>
                </a:lnTo>
                <a:close/>
                <a:moveTo>
                  <a:pt x="2367070" y="844995"/>
                </a:moveTo>
                <a:lnTo>
                  <a:pt x="2407261" y="844995"/>
                </a:lnTo>
                <a:lnTo>
                  <a:pt x="2407261" y="804805"/>
                </a:lnTo>
                <a:lnTo>
                  <a:pt x="2367070" y="804805"/>
                </a:lnTo>
                <a:close/>
                <a:moveTo>
                  <a:pt x="2367070" y="919034"/>
                </a:moveTo>
                <a:lnTo>
                  <a:pt x="2407261" y="919034"/>
                </a:lnTo>
                <a:lnTo>
                  <a:pt x="2407261" y="878844"/>
                </a:lnTo>
                <a:lnTo>
                  <a:pt x="2367070" y="878844"/>
                </a:lnTo>
                <a:close/>
                <a:moveTo>
                  <a:pt x="2367070" y="993075"/>
                </a:moveTo>
                <a:lnTo>
                  <a:pt x="2407261" y="993075"/>
                </a:lnTo>
                <a:lnTo>
                  <a:pt x="2407261" y="952885"/>
                </a:lnTo>
                <a:lnTo>
                  <a:pt x="2367070" y="952885"/>
                </a:lnTo>
                <a:close/>
                <a:moveTo>
                  <a:pt x="2367070" y="1067115"/>
                </a:moveTo>
                <a:lnTo>
                  <a:pt x="2407261" y="1067115"/>
                </a:lnTo>
                <a:lnTo>
                  <a:pt x="2407261" y="1026925"/>
                </a:lnTo>
                <a:lnTo>
                  <a:pt x="2367070" y="1026925"/>
                </a:lnTo>
                <a:close/>
                <a:moveTo>
                  <a:pt x="2367070" y="1141156"/>
                </a:moveTo>
                <a:lnTo>
                  <a:pt x="2407261" y="1141156"/>
                </a:lnTo>
                <a:lnTo>
                  <a:pt x="2407261" y="1100966"/>
                </a:lnTo>
                <a:lnTo>
                  <a:pt x="2367070" y="1100966"/>
                </a:lnTo>
                <a:close/>
                <a:moveTo>
                  <a:pt x="2367070" y="1215196"/>
                </a:moveTo>
                <a:lnTo>
                  <a:pt x="2407261" y="1215196"/>
                </a:lnTo>
                <a:lnTo>
                  <a:pt x="2407261" y="1175006"/>
                </a:lnTo>
                <a:lnTo>
                  <a:pt x="2367070" y="1175006"/>
                </a:lnTo>
                <a:close/>
                <a:moveTo>
                  <a:pt x="2367070" y="1289236"/>
                </a:moveTo>
                <a:lnTo>
                  <a:pt x="2407261" y="1289236"/>
                </a:lnTo>
                <a:lnTo>
                  <a:pt x="2407261" y="1249047"/>
                </a:lnTo>
                <a:lnTo>
                  <a:pt x="2367070" y="1249047"/>
                </a:lnTo>
                <a:close/>
                <a:moveTo>
                  <a:pt x="2367070" y="1363275"/>
                </a:moveTo>
                <a:lnTo>
                  <a:pt x="2407261" y="1363275"/>
                </a:lnTo>
                <a:lnTo>
                  <a:pt x="2407261" y="1323086"/>
                </a:lnTo>
                <a:lnTo>
                  <a:pt x="2367070" y="1323086"/>
                </a:lnTo>
                <a:close/>
                <a:moveTo>
                  <a:pt x="2367070" y="1437316"/>
                </a:moveTo>
                <a:lnTo>
                  <a:pt x="2407261" y="1437316"/>
                </a:lnTo>
                <a:lnTo>
                  <a:pt x="2407261" y="1397126"/>
                </a:lnTo>
                <a:lnTo>
                  <a:pt x="2367070" y="1397126"/>
                </a:lnTo>
                <a:close/>
                <a:moveTo>
                  <a:pt x="2367070" y="1511356"/>
                </a:moveTo>
                <a:lnTo>
                  <a:pt x="2407261" y="1511356"/>
                </a:lnTo>
                <a:lnTo>
                  <a:pt x="2407261" y="1471166"/>
                </a:lnTo>
                <a:lnTo>
                  <a:pt x="2367070" y="1471166"/>
                </a:lnTo>
                <a:close/>
                <a:moveTo>
                  <a:pt x="2367070" y="1585396"/>
                </a:moveTo>
                <a:lnTo>
                  <a:pt x="2407261" y="1585396"/>
                </a:lnTo>
                <a:lnTo>
                  <a:pt x="2407261" y="1545206"/>
                </a:lnTo>
                <a:lnTo>
                  <a:pt x="2367070" y="1545206"/>
                </a:lnTo>
                <a:close/>
                <a:moveTo>
                  <a:pt x="2367070" y="1659436"/>
                </a:moveTo>
                <a:lnTo>
                  <a:pt x="2407261" y="1659436"/>
                </a:lnTo>
                <a:lnTo>
                  <a:pt x="2407261" y="1619246"/>
                </a:lnTo>
                <a:lnTo>
                  <a:pt x="2367070" y="1619246"/>
                </a:lnTo>
                <a:close/>
                <a:moveTo>
                  <a:pt x="2367070" y="1733477"/>
                </a:moveTo>
                <a:lnTo>
                  <a:pt x="2407261" y="1733477"/>
                </a:lnTo>
                <a:lnTo>
                  <a:pt x="2407261" y="1693286"/>
                </a:lnTo>
                <a:lnTo>
                  <a:pt x="2367070" y="1693286"/>
                </a:lnTo>
                <a:close/>
                <a:moveTo>
                  <a:pt x="2367070" y="1807517"/>
                </a:moveTo>
                <a:lnTo>
                  <a:pt x="2407261" y="1807517"/>
                </a:lnTo>
                <a:lnTo>
                  <a:pt x="2407261" y="1767327"/>
                </a:lnTo>
                <a:lnTo>
                  <a:pt x="2367070" y="1767327"/>
                </a:lnTo>
                <a:close/>
                <a:moveTo>
                  <a:pt x="2367070" y="1881557"/>
                </a:moveTo>
                <a:lnTo>
                  <a:pt x="2407261" y="1881557"/>
                </a:lnTo>
                <a:lnTo>
                  <a:pt x="2407261" y="1841367"/>
                </a:lnTo>
                <a:lnTo>
                  <a:pt x="2367070" y="1841367"/>
                </a:lnTo>
                <a:close/>
                <a:moveTo>
                  <a:pt x="2367070" y="1955597"/>
                </a:moveTo>
                <a:lnTo>
                  <a:pt x="2407261" y="1955597"/>
                </a:lnTo>
                <a:lnTo>
                  <a:pt x="2407261" y="1915407"/>
                </a:lnTo>
                <a:lnTo>
                  <a:pt x="2367070" y="1915407"/>
                </a:lnTo>
                <a:close/>
                <a:moveTo>
                  <a:pt x="2367070" y="2029637"/>
                </a:moveTo>
                <a:lnTo>
                  <a:pt x="2407261" y="2029637"/>
                </a:lnTo>
                <a:lnTo>
                  <a:pt x="2407261" y="1989447"/>
                </a:lnTo>
                <a:lnTo>
                  <a:pt x="2367070" y="1989447"/>
                </a:lnTo>
                <a:close/>
                <a:moveTo>
                  <a:pt x="2367070" y="2103678"/>
                </a:moveTo>
                <a:lnTo>
                  <a:pt x="2407261" y="2103678"/>
                </a:lnTo>
                <a:lnTo>
                  <a:pt x="2407261" y="2063488"/>
                </a:lnTo>
                <a:lnTo>
                  <a:pt x="2367070" y="2063488"/>
                </a:lnTo>
                <a:close/>
                <a:moveTo>
                  <a:pt x="2367070" y="2177718"/>
                </a:moveTo>
                <a:lnTo>
                  <a:pt x="2407261" y="2177718"/>
                </a:lnTo>
                <a:lnTo>
                  <a:pt x="2407261" y="2137528"/>
                </a:lnTo>
                <a:lnTo>
                  <a:pt x="2367070" y="2137528"/>
                </a:lnTo>
                <a:close/>
                <a:moveTo>
                  <a:pt x="2367070" y="2251758"/>
                </a:moveTo>
                <a:lnTo>
                  <a:pt x="2407261" y="2251758"/>
                </a:lnTo>
                <a:lnTo>
                  <a:pt x="2407261" y="2211568"/>
                </a:lnTo>
                <a:lnTo>
                  <a:pt x="2367070" y="2211568"/>
                </a:lnTo>
                <a:close/>
                <a:moveTo>
                  <a:pt x="2367070" y="2325798"/>
                </a:moveTo>
                <a:lnTo>
                  <a:pt x="2407261" y="2325798"/>
                </a:lnTo>
                <a:lnTo>
                  <a:pt x="2407261" y="2285608"/>
                </a:lnTo>
                <a:lnTo>
                  <a:pt x="2367070" y="2285608"/>
                </a:lnTo>
                <a:close/>
                <a:moveTo>
                  <a:pt x="2367070" y="2399838"/>
                </a:moveTo>
                <a:lnTo>
                  <a:pt x="2407261" y="2399838"/>
                </a:lnTo>
                <a:lnTo>
                  <a:pt x="2407261" y="2359648"/>
                </a:lnTo>
                <a:lnTo>
                  <a:pt x="2367070" y="2359648"/>
                </a:lnTo>
                <a:close/>
                <a:moveTo>
                  <a:pt x="2367070" y="2473879"/>
                </a:moveTo>
                <a:lnTo>
                  <a:pt x="2407261" y="2473879"/>
                </a:lnTo>
                <a:lnTo>
                  <a:pt x="2407261" y="2433689"/>
                </a:lnTo>
                <a:lnTo>
                  <a:pt x="2367070" y="2433689"/>
                </a:lnTo>
                <a:close/>
                <a:moveTo>
                  <a:pt x="2367070" y="2547919"/>
                </a:moveTo>
                <a:lnTo>
                  <a:pt x="2407261" y="2547919"/>
                </a:lnTo>
                <a:lnTo>
                  <a:pt x="2407261" y="2507729"/>
                </a:lnTo>
                <a:lnTo>
                  <a:pt x="2367070" y="2507729"/>
                </a:lnTo>
                <a:close/>
                <a:moveTo>
                  <a:pt x="2367070" y="2621965"/>
                </a:moveTo>
                <a:lnTo>
                  <a:pt x="2407261" y="2621965"/>
                </a:lnTo>
                <a:lnTo>
                  <a:pt x="2407261" y="2581769"/>
                </a:lnTo>
                <a:lnTo>
                  <a:pt x="2367070" y="2581769"/>
                </a:lnTo>
                <a:close/>
                <a:moveTo>
                  <a:pt x="2293031" y="104593"/>
                </a:moveTo>
                <a:lnTo>
                  <a:pt x="2333221" y="104593"/>
                </a:lnTo>
                <a:lnTo>
                  <a:pt x="2333221" y="64403"/>
                </a:lnTo>
                <a:lnTo>
                  <a:pt x="2293031" y="64403"/>
                </a:lnTo>
                <a:close/>
                <a:moveTo>
                  <a:pt x="2293031" y="178634"/>
                </a:moveTo>
                <a:lnTo>
                  <a:pt x="2333221" y="178634"/>
                </a:lnTo>
                <a:lnTo>
                  <a:pt x="2333221" y="138443"/>
                </a:lnTo>
                <a:lnTo>
                  <a:pt x="2293031" y="138443"/>
                </a:lnTo>
                <a:close/>
                <a:moveTo>
                  <a:pt x="2293031" y="252674"/>
                </a:moveTo>
                <a:lnTo>
                  <a:pt x="2333221" y="252674"/>
                </a:lnTo>
                <a:lnTo>
                  <a:pt x="2333221" y="212483"/>
                </a:lnTo>
                <a:lnTo>
                  <a:pt x="2293031" y="212483"/>
                </a:lnTo>
                <a:close/>
                <a:moveTo>
                  <a:pt x="2293031" y="326714"/>
                </a:moveTo>
                <a:lnTo>
                  <a:pt x="2333221" y="326714"/>
                </a:lnTo>
                <a:lnTo>
                  <a:pt x="2333221" y="286523"/>
                </a:lnTo>
                <a:lnTo>
                  <a:pt x="2293031" y="286523"/>
                </a:lnTo>
                <a:close/>
                <a:moveTo>
                  <a:pt x="2293031" y="400753"/>
                </a:moveTo>
                <a:lnTo>
                  <a:pt x="2333221" y="400753"/>
                </a:lnTo>
                <a:lnTo>
                  <a:pt x="2333221" y="360564"/>
                </a:lnTo>
                <a:lnTo>
                  <a:pt x="2293031" y="360564"/>
                </a:lnTo>
                <a:close/>
                <a:moveTo>
                  <a:pt x="2293031" y="474794"/>
                </a:moveTo>
                <a:lnTo>
                  <a:pt x="2333221" y="474794"/>
                </a:lnTo>
                <a:lnTo>
                  <a:pt x="2333221" y="434604"/>
                </a:lnTo>
                <a:lnTo>
                  <a:pt x="2293031" y="434604"/>
                </a:lnTo>
                <a:close/>
                <a:moveTo>
                  <a:pt x="2293031" y="548834"/>
                </a:moveTo>
                <a:lnTo>
                  <a:pt x="2333221" y="548834"/>
                </a:lnTo>
                <a:lnTo>
                  <a:pt x="2333221" y="508644"/>
                </a:lnTo>
                <a:lnTo>
                  <a:pt x="2293031" y="508644"/>
                </a:lnTo>
                <a:close/>
                <a:moveTo>
                  <a:pt x="2293031" y="622875"/>
                </a:moveTo>
                <a:lnTo>
                  <a:pt x="2333221" y="622875"/>
                </a:lnTo>
                <a:lnTo>
                  <a:pt x="2333221" y="582684"/>
                </a:lnTo>
                <a:lnTo>
                  <a:pt x="2293031" y="582684"/>
                </a:lnTo>
                <a:close/>
                <a:moveTo>
                  <a:pt x="2293031" y="696915"/>
                </a:moveTo>
                <a:lnTo>
                  <a:pt x="2333221" y="696915"/>
                </a:lnTo>
                <a:lnTo>
                  <a:pt x="2333221" y="656725"/>
                </a:lnTo>
                <a:lnTo>
                  <a:pt x="2293031" y="656725"/>
                </a:lnTo>
                <a:close/>
                <a:moveTo>
                  <a:pt x="2293031" y="770955"/>
                </a:moveTo>
                <a:lnTo>
                  <a:pt x="2333221" y="770955"/>
                </a:lnTo>
                <a:lnTo>
                  <a:pt x="2333221" y="730765"/>
                </a:lnTo>
                <a:lnTo>
                  <a:pt x="2293031" y="730765"/>
                </a:lnTo>
                <a:close/>
                <a:moveTo>
                  <a:pt x="2293031" y="844995"/>
                </a:moveTo>
                <a:lnTo>
                  <a:pt x="2333221" y="844995"/>
                </a:lnTo>
                <a:lnTo>
                  <a:pt x="2333221" y="804805"/>
                </a:lnTo>
                <a:lnTo>
                  <a:pt x="2293031" y="804805"/>
                </a:lnTo>
                <a:close/>
                <a:moveTo>
                  <a:pt x="2293031" y="919034"/>
                </a:moveTo>
                <a:lnTo>
                  <a:pt x="2333221" y="919034"/>
                </a:lnTo>
                <a:lnTo>
                  <a:pt x="2333221" y="878844"/>
                </a:lnTo>
                <a:lnTo>
                  <a:pt x="2293031" y="878844"/>
                </a:lnTo>
                <a:close/>
                <a:moveTo>
                  <a:pt x="2293031" y="993075"/>
                </a:moveTo>
                <a:lnTo>
                  <a:pt x="2333221" y="993075"/>
                </a:lnTo>
                <a:lnTo>
                  <a:pt x="2333221" y="952885"/>
                </a:lnTo>
                <a:lnTo>
                  <a:pt x="2293031" y="952885"/>
                </a:lnTo>
                <a:close/>
                <a:moveTo>
                  <a:pt x="2293031" y="1067115"/>
                </a:moveTo>
                <a:lnTo>
                  <a:pt x="2333221" y="1067115"/>
                </a:lnTo>
                <a:lnTo>
                  <a:pt x="2333221" y="1026925"/>
                </a:lnTo>
                <a:lnTo>
                  <a:pt x="2293031" y="1026925"/>
                </a:lnTo>
                <a:close/>
                <a:moveTo>
                  <a:pt x="2293031" y="1141156"/>
                </a:moveTo>
                <a:lnTo>
                  <a:pt x="2333221" y="1141156"/>
                </a:lnTo>
                <a:lnTo>
                  <a:pt x="2333221" y="1100966"/>
                </a:lnTo>
                <a:lnTo>
                  <a:pt x="2293031" y="1100966"/>
                </a:lnTo>
                <a:close/>
                <a:moveTo>
                  <a:pt x="2293031" y="1215196"/>
                </a:moveTo>
                <a:lnTo>
                  <a:pt x="2333221" y="1215196"/>
                </a:lnTo>
                <a:lnTo>
                  <a:pt x="2333221" y="1175006"/>
                </a:lnTo>
                <a:lnTo>
                  <a:pt x="2293031" y="1175006"/>
                </a:lnTo>
                <a:close/>
                <a:moveTo>
                  <a:pt x="2293031" y="1289236"/>
                </a:moveTo>
                <a:lnTo>
                  <a:pt x="2333221" y="1289236"/>
                </a:lnTo>
                <a:lnTo>
                  <a:pt x="2333221" y="1249047"/>
                </a:lnTo>
                <a:lnTo>
                  <a:pt x="2293031" y="1249047"/>
                </a:lnTo>
                <a:close/>
                <a:moveTo>
                  <a:pt x="2293031" y="1363275"/>
                </a:moveTo>
                <a:lnTo>
                  <a:pt x="2333221" y="1363275"/>
                </a:lnTo>
                <a:lnTo>
                  <a:pt x="2333221" y="1323086"/>
                </a:lnTo>
                <a:lnTo>
                  <a:pt x="2293031" y="1323086"/>
                </a:lnTo>
                <a:close/>
                <a:moveTo>
                  <a:pt x="2293031" y="1437316"/>
                </a:moveTo>
                <a:lnTo>
                  <a:pt x="2333221" y="1437316"/>
                </a:lnTo>
                <a:lnTo>
                  <a:pt x="2333221" y="1397126"/>
                </a:lnTo>
                <a:lnTo>
                  <a:pt x="2293031" y="1397126"/>
                </a:lnTo>
                <a:close/>
                <a:moveTo>
                  <a:pt x="2293031" y="1511356"/>
                </a:moveTo>
                <a:lnTo>
                  <a:pt x="2333221" y="1511356"/>
                </a:lnTo>
                <a:lnTo>
                  <a:pt x="2333221" y="1471166"/>
                </a:lnTo>
                <a:lnTo>
                  <a:pt x="2293031" y="1471166"/>
                </a:lnTo>
                <a:close/>
                <a:moveTo>
                  <a:pt x="2293031" y="1585396"/>
                </a:moveTo>
                <a:lnTo>
                  <a:pt x="2333221" y="1585396"/>
                </a:lnTo>
                <a:lnTo>
                  <a:pt x="2333221" y="1545206"/>
                </a:lnTo>
                <a:lnTo>
                  <a:pt x="2293031" y="1545206"/>
                </a:lnTo>
                <a:close/>
                <a:moveTo>
                  <a:pt x="2293031" y="1659436"/>
                </a:moveTo>
                <a:lnTo>
                  <a:pt x="2333221" y="1659436"/>
                </a:lnTo>
                <a:lnTo>
                  <a:pt x="2333221" y="1619246"/>
                </a:lnTo>
                <a:lnTo>
                  <a:pt x="2293031" y="1619246"/>
                </a:lnTo>
                <a:close/>
                <a:moveTo>
                  <a:pt x="2293031" y="1733477"/>
                </a:moveTo>
                <a:lnTo>
                  <a:pt x="2333221" y="1733477"/>
                </a:lnTo>
                <a:lnTo>
                  <a:pt x="2333221" y="1693286"/>
                </a:lnTo>
                <a:lnTo>
                  <a:pt x="2293031" y="1693286"/>
                </a:lnTo>
                <a:close/>
                <a:moveTo>
                  <a:pt x="2293031" y="1807517"/>
                </a:moveTo>
                <a:lnTo>
                  <a:pt x="2333221" y="1807517"/>
                </a:lnTo>
                <a:lnTo>
                  <a:pt x="2333221" y="1767327"/>
                </a:lnTo>
                <a:lnTo>
                  <a:pt x="2293031" y="1767327"/>
                </a:lnTo>
                <a:close/>
                <a:moveTo>
                  <a:pt x="2293031" y="1881557"/>
                </a:moveTo>
                <a:lnTo>
                  <a:pt x="2333221" y="1881557"/>
                </a:lnTo>
                <a:lnTo>
                  <a:pt x="2333221" y="1841367"/>
                </a:lnTo>
                <a:lnTo>
                  <a:pt x="2293031" y="1841367"/>
                </a:lnTo>
                <a:close/>
                <a:moveTo>
                  <a:pt x="2293031" y="1955597"/>
                </a:moveTo>
                <a:lnTo>
                  <a:pt x="2333221" y="1955597"/>
                </a:lnTo>
                <a:lnTo>
                  <a:pt x="2333221" y="1915407"/>
                </a:lnTo>
                <a:lnTo>
                  <a:pt x="2293031" y="1915407"/>
                </a:lnTo>
                <a:close/>
                <a:moveTo>
                  <a:pt x="2293031" y="2029637"/>
                </a:moveTo>
                <a:lnTo>
                  <a:pt x="2333221" y="2029637"/>
                </a:lnTo>
                <a:lnTo>
                  <a:pt x="2333221" y="1989447"/>
                </a:lnTo>
                <a:lnTo>
                  <a:pt x="2293031" y="1989447"/>
                </a:lnTo>
                <a:close/>
                <a:moveTo>
                  <a:pt x="2293031" y="2103678"/>
                </a:moveTo>
                <a:lnTo>
                  <a:pt x="2333221" y="2103678"/>
                </a:lnTo>
                <a:lnTo>
                  <a:pt x="2333221" y="2063488"/>
                </a:lnTo>
                <a:lnTo>
                  <a:pt x="2293031" y="2063488"/>
                </a:lnTo>
                <a:close/>
                <a:moveTo>
                  <a:pt x="2293031" y="2177718"/>
                </a:moveTo>
                <a:lnTo>
                  <a:pt x="2333221" y="2177718"/>
                </a:lnTo>
                <a:lnTo>
                  <a:pt x="2333221" y="2137528"/>
                </a:lnTo>
                <a:lnTo>
                  <a:pt x="2293031" y="2137528"/>
                </a:lnTo>
                <a:close/>
                <a:moveTo>
                  <a:pt x="2293031" y="2251758"/>
                </a:moveTo>
                <a:lnTo>
                  <a:pt x="2333221" y="2251758"/>
                </a:lnTo>
                <a:lnTo>
                  <a:pt x="2333221" y="2211568"/>
                </a:lnTo>
                <a:lnTo>
                  <a:pt x="2293031" y="2211568"/>
                </a:lnTo>
                <a:close/>
                <a:moveTo>
                  <a:pt x="2293031" y="2325798"/>
                </a:moveTo>
                <a:lnTo>
                  <a:pt x="2333221" y="2325798"/>
                </a:lnTo>
                <a:lnTo>
                  <a:pt x="2333221" y="2285608"/>
                </a:lnTo>
                <a:lnTo>
                  <a:pt x="2293031" y="2285608"/>
                </a:lnTo>
                <a:close/>
                <a:moveTo>
                  <a:pt x="2293031" y="2399838"/>
                </a:moveTo>
                <a:lnTo>
                  <a:pt x="2333221" y="2399838"/>
                </a:lnTo>
                <a:lnTo>
                  <a:pt x="2333221" y="2359648"/>
                </a:lnTo>
                <a:lnTo>
                  <a:pt x="2293031" y="2359648"/>
                </a:lnTo>
                <a:close/>
                <a:moveTo>
                  <a:pt x="2293031" y="2473879"/>
                </a:moveTo>
                <a:lnTo>
                  <a:pt x="2333221" y="2473879"/>
                </a:lnTo>
                <a:lnTo>
                  <a:pt x="2333221" y="2433689"/>
                </a:lnTo>
                <a:lnTo>
                  <a:pt x="2293031" y="2433689"/>
                </a:lnTo>
                <a:close/>
                <a:moveTo>
                  <a:pt x="2293031" y="2547919"/>
                </a:moveTo>
                <a:lnTo>
                  <a:pt x="2333220" y="2547919"/>
                </a:lnTo>
                <a:lnTo>
                  <a:pt x="2333220" y="2507729"/>
                </a:lnTo>
                <a:lnTo>
                  <a:pt x="2293031" y="2507729"/>
                </a:lnTo>
                <a:close/>
                <a:moveTo>
                  <a:pt x="2293031" y="2621965"/>
                </a:moveTo>
                <a:lnTo>
                  <a:pt x="2333220" y="2621965"/>
                </a:lnTo>
                <a:lnTo>
                  <a:pt x="2333220" y="2581769"/>
                </a:lnTo>
                <a:lnTo>
                  <a:pt x="2293031" y="2581769"/>
                </a:lnTo>
                <a:close/>
                <a:moveTo>
                  <a:pt x="2218990" y="104593"/>
                </a:moveTo>
                <a:lnTo>
                  <a:pt x="2259180" y="104593"/>
                </a:lnTo>
                <a:lnTo>
                  <a:pt x="2259180" y="64403"/>
                </a:lnTo>
                <a:lnTo>
                  <a:pt x="2218990" y="64403"/>
                </a:lnTo>
                <a:close/>
                <a:moveTo>
                  <a:pt x="2218990" y="178634"/>
                </a:moveTo>
                <a:lnTo>
                  <a:pt x="2259180" y="178634"/>
                </a:lnTo>
                <a:lnTo>
                  <a:pt x="2259180" y="138443"/>
                </a:lnTo>
                <a:lnTo>
                  <a:pt x="2218990" y="138443"/>
                </a:lnTo>
                <a:close/>
                <a:moveTo>
                  <a:pt x="2218990" y="252674"/>
                </a:moveTo>
                <a:lnTo>
                  <a:pt x="2259180" y="252674"/>
                </a:lnTo>
                <a:lnTo>
                  <a:pt x="2259180" y="212483"/>
                </a:lnTo>
                <a:lnTo>
                  <a:pt x="2218990" y="212483"/>
                </a:lnTo>
                <a:close/>
                <a:moveTo>
                  <a:pt x="2218990" y="326714"/>
                </a:moveTo>
                <a:lnTo>
                  <a:pt x="2259180" y="326714"/>
                </a:lnTo>
                <a:lnTo>
                  <a:pt x="2259180" y="286523"/>
                </a:lnTo>
                <a:lnTo>
                  <a:pt x="2218990" y="286523"/>
                </a:lnTo>
                <a:close/>
                <a:moveTo>
                  <a:pt x="2218990" y="400753"/>
                </a:moveTo>
                <a:lnTo>
                  <a:pt x="2259180" y="400753"/>
                </a:lnTo>
                <a:lnTo>
                  <a:pt x="2259180" y="360564"/>
                </a:lnTo>
                <a:lnTo>
                  <a:pt x="2218990" y="360564"/>
                </a:lnTo>
                <a:close/>
                <a:moveTo>
                  <a:pt x="2218990" y="474794"/>
                </a:moveTo>
                <a:lnTo>
                  <a:pt x="2259180" y="474794"/>
                </a:lnTo>
                <a:lnTo>
                  <a:pt x="2259180" y="434604"/>
                </a:lnTo>
                <a:lnTo>
                  <a:pt x="2218990" y="434604"/>
                </a:lnTo>
                <a:close/>
                <a:moveTo>
                  <a:pt x="2218990" y="548834"/>
                </a:moveTo>
                <a:lnTo>
                  <a:pt x="2259180" y="548834"/>
                </a:lnTo>
                <a:lnTo>
                  <a:pt x="2259180" y="508644"/>
                </a:lnTo>
                <a:lnTo>
                  <a:pt x="2218990" y="508644"/>
                </a:lnTo>
                <a:close/>
                <a:moveTo>
                  <a:pt x="2218990" y="622875"/>
                </a:moveTo>
                <a:lnTo>
                  <a:pt x="2259180" y="622875"/>
                </a:lnTo>
                <a:lnTo>
                  <a:pt x="2259180" y="582684"/>
                </a:lnTo>
                <a:lnTo>
                  <a:pt x="2218990" y="582684"/>
                </a:lnTo>
                <a:close/>
                <a:moveTo>
                  <a:pt x="2218990" y="696915"/>
                </a:moveTo>
                <a:lnTo>
                  <a:pt x="2259180" y="696915"/>
                </a:lnTo>
                <a:lnTo>
                  <a:pt x="2259180" y="656725"/>
                </a:lnTo>
                <a:lnTo>
                  <a:pt x="2218990" y="656725"/>
                </a:lnTo>
                <a:close/>
                <a:moveTo>
                  <a:pt x="2218990" y="770955"/>
                </a:moveTo>
                <a:lnTo>
                  <a:pt x="2259180" y="770955"/>
                </a:lnTo>
                <a:lnTo>
                  <a:pt x="2259180" y="730765"/>
                </a:lnTo>
                <a:lnTo>
                  <a:pt x="2218990" y="730765"/>
                </a:lnTo>
                <a:close/>
                <a:moveTo>
                  <a:pt x="2218990" y="844995"/>
                </a:moveTo>
                <a:lnTo>
                  <a:pt x="2259180" y="844995"/>
                </a:lnTo>
                <a:lnTo>
                  <a:pt x="2259180" y="804805"/>
                </a:lnTo>
                <a:lnTo>
                  <a:pt x="2218990" y="804805"/>
                </a:lnTo>
                <a:close/>
                <a:moveTo>
                  <a:pt x="2218990" y="919034"/>
                </a:moveTo>
                <a:lnTo>
                  <a:pt x="2259180" y="919034"/>
                </a:lnTo>
                <a:lnTo>
                  <a:pt x="2259180" y="878844"/>
                </a:lnTo>
                <a:lnTo>
                  <a:pt x="2218990" y="878844"/>
                </a:lnTo>
                <a:close/>
                <a:moveTo>
                  <a:pt x="2218990" y="993075"/>
                </a:moveTo>
                <a:lnTo>
                  <a:pt x="2259180" y="993075"/>
                </a:lnTo>
                <a:lnTo>
                  <a:pt x="2259180" y="952885"/>
                </a:lnTo>
                <a:lnTo>
                  <a:pt x="2218990" y="952885"/>
                </a:lnTo>
                <a:close/>
                <a:moveTo>
                  <a:pt x="2218990" y="1067115"/>
                </a:moveTo>
                <a:lnTo>
                  <a:pt x="2259180" y="1067115"/>
                </a:lnTo>
                <a:lnTo>
                  <a:pt x="2259180" y="1026925"/>
                </a:lnTo>
                <a:lnTo>
                  <a:pt x="2218990" y="1026925"/>
                </a:lnTo>
                <a:close/>
                <a:moveTo>
                  <a:pt x="2218990" y="1141156"/>
                </a:moveTo>
                <a:lnTo>
                  <a:pt x="2259180" y="1141156"/>
                </a:lnTo>
                <a:lnTo>
                  <a:pt x="2259180" y="1100966"/>
                </a:lnTo>
                <a:lnTo>
                  <a:pt x="2218990" y="1100966"/>
                </a:lnTo>
                <a:close/>
                <a:moveTo>
                  <a:pt x="2218990" y="1215196"/>
                </a:moveTo>
                <a:lnTo>
                  <a:pt x="2259180" y="1215196"/>
                </a:lnTo>
                <a:lnTo>
                  <a:pt x="2259180" y="1175006"/>
                </a:lnTo>
                <a:lnTo>
                  <a:pt x="2218990" y="1175006"/>
                </a:lnTo>
                <a:close/>
                <a:moveTo>
                  <a:pt x="2218990" y="1289236"/>
                </a:moveTo>
                <a:lnTo>
                  <a:pt x="2259180" y="1289236"/>
                </a:lnTo>
                <a:lnTo>
                  <a:pt x="2259180" y="1249047"/>
                </a:lnTo>
                <a:lnTo>
                  <a:pt x="2218990" y="1249047"/>
                </a:lnTo>
                <a:close/>
                <a:moveTo>
                  <a:pt x="2218990" y="1363275"/>
                </a:moveTo>
                <a:lnTo>
                  <a:pt x="2259180" y="1363275"/>
                </a:lnTo>
                <a:lnTo>
                  <a:pt x="2259180" y="1323086"/>
                </a:lnTo>
                <a:lnTo>
                  <a:pt x="2218990" y="1323086"/>
                </a:lnTo>
                <a:close/>
                <a:moveTo>
                  <a:pt x="2218990" y="1437316"/>
                </a:moveTo>
                <a:lnTo>
                  <a:pt x="2259180" y="1437316"/>
                </a:lnTo>
                <a:lnTo>
                  <a:pt x="2259180" y="1397126"/>
                </a:lnTo>
                <a:lnTo>
                  <a:pt x="2218990" y="1397126"/>
                </a:lnTo>
                <a:close/>
                <a:moveTo>
                  <a:pt x="2218990" y="1511356"/>
                </a:moveTo>
                <a:lnTo>
                  <a:pt x="2259180" y="1511356"/>
                </a:lnTo>
                <a:lnTo>
                  <a:pt x="2259180" y="1471166"/>
                </a:lnTo>
                <a:lnTo>
                  <a:pt x="2218990" y="1471166"/>
                </a:lnTo>
                <a:close/>
                <a:moveTo>
                  <a:pt x="2218990" y="1585396"/>
                </a:moveTo>
                <a:lnTo>
                  <a:pt x="2259180" y="1585396"/>
                </a:lnTo>
                <a:lnTo>
                  <a:pt x="2259180" y="1545206"/>
                </a:lnTo>
                <a:lnTo>
                  <a:pt x="2218990" y="1545206"/>
                </a:lnTo>
                <a:close/>
                <a:moveTo>
                  <a:pt x="2218990" y="1659436"/>
                </a:moveTo>
                <a:lnTo>
                  <a:pt x="2259180" y="1659436"/>
                </a:lnTo>
                <a:lnTo>
                  <a:pt x="2259180" y="1619246"/>
                </a:lnTo>
                <a:lnTo>
                  <a:pt x="2218990" y="1619246"/>
                </a:lnTo>
                <a:close/>
                <a:moveTo>
                  <a:pt x="2218990" y="1733477"/>
                </a:moveTo>
                <a:lnTo>
                  <a:pt x="2259180" y="1733477"/>
                </a:lnTo>
                <a:lnTo>
                  <a:pt x="2259180" y="1693286"/>
                </a:lnTo>
                <a:lnTo>
                  <a:pt x="2218990" y="1693286"/>
                </a:lnTo>
                <a:close/>
                <a:moveTo>
                  <a:pt x="2218990" y="1807517"/>
                </a:moveTo>
                <a:lnTo>
                  <a:pt x="2259180" y="1807517"/>
                </a:lnTo>
                <a:lnTo>
                  <a:pt x="2259180" y="1767327"/>
                </a:lnTo>
                <a:lnTo>
                  <a:pt x="2218990" y="1767327"/>
                </a:lnTo>
                <a:close/>
                <a:moveTo>
                  <a:pt x="2218990" y="1881557"/>
                </a:moveTo>
                <a:lnTo>
                  <a:pt x="2259180" y="1881557"/>
                </a:lnTo>
                <a:lnTo>
                  <a:pt x="2259180" y="1841367"/>
                </a:lnTo>
                <a:lnTo>
                  <a:pt x="2218990" y="1841367"/>
                </a:lnTo>
                <a:close/>
                <a:moveTo>
                  <a:pt x="2218990" y="1955597"/>
                </a:moveTo>
                <a:lnTo>
                  <a:pt x="2259180" y="1955597"/>
                </a:lnTo>
                <a:lnTo>
                  <a:pt x="2259180" y="1915407"/>
                </a:lnTo>
                <a:lnTo>
                  <a:pt x="2218990" y="1915407"/>
                </a:lnTo>
                <a:close/>
                <a:moveTo>
                  <a:pt x="2218990" y="2029637"/>
                </a:moveTo>
                <a:lnTo>
                  <a:pt x="2259180" y="2029637"/>
                </a:lnTo>
                <a:lnTo>
                  <a:pt x="2259180" y="1989447"/>
                </a:lnTo>
                <a:lnTo>
                  <a:pt x="2218990" y="1989447"/>
                </a:lnTo>
                <a:close/>
                <a:moveTo>
                  <a:pt x="2218990" y="2103678"/>
                </a:moveTo>
                <a:lnTo>
                  <a:pt x="2259180" y="2103678"/>
                </a:lnTo>
                <a:lnTo>
                  <a:pt x="2259180" y="2063488"/>
                </a:lnTo>
                <a:lnTo>
                  <a:pt x="2218990" y="2063488"/>
                </a:lnTo>
                <a:close/>
                <a:moveTo>
                  <a:pt x="2218990" y="2177718"/>
                </a:moveTo>
                <a:lnTo>
                  <a:pt x="2259180" y="2177718"/>
                </a:lnTo>
                <a:lnTo>
                  <a:pt x="2259180" y="2137528"/>
                </a:lnTo>
                <a:lnTo>
                  <a:pt x="2218990" y="2137528"/>
                </a:lnTo>
                <a:close/>
                <a:moveTo>
                  <a:pt x="2218990" y="2251758"/>
                </a:moveTo>
                <a:lnTo>
                  <a:pt x="2259180" y="2251758"/>
                </a:lnTo>
                <a:lnTo>
                  <a:pt x="2259180" y="2211568"/>
                </a:lnTo>
                <a:lnTo>
                  <a:pt x="2218990" y="2211568"/>
                </a:lnTo>
                <a:close/>
                <a:moveTo>
                  <a:pt x="2218990" y="2325798"/>
                </a:moveTo>
                <a:lnTo>
                  <a:pt x="2259180" y="2325798"/>
                </a:lnTo>
                <a:lnTo>
                  <a:pt x="2259180" y="2285608"/>
                </a:lnTo>
                <a:lnTo>
                  <a:pt x="2218990" y="2285608"/>
                </a:lnTo>
                <a:close/>
                <a:moveTo>
                  <a:pt x="2218990" y="2399838"/>
                </a:moveTo>
                <a:lnTo>
                  <a:pt x="2259180" y="2399838"/>
                </a:lnTo>
                <a:lnTo>
                  <a:pt x="2259180" y="2359648"/>
                </a:lnTo>
                <a:lnTo>
                  <a:pt x="2218990" y="2359648"/>
                </a:lnTo>
                <a:close/>
                <a:moveTo>
                  <a:pt x="2218990" y="2473879"/>
                </a:moveTo>
                <a:lnTo>
                  <a:pt x="2259180" y="2473879"/>
                </a:lnTo>
                <a:lnTo>
                  <a:pt x="2259180" y="2433689"/>
                </a:lnTo>
                <a:lnTo>
                  <a:pt x="2218990" y="2433689"/>
                </a:lnTo>
                <a:close/>
                <a:moveTo>
                  <a:pt x="2218990" y="2547919"/>
                </a:moveTo>
                <a:lnTo>
                  <a:pt x="2259180" y="2547919"/>
                </a:lnTo>
                <a:lnTo>
                  <a:pt x="2259180" y="2507729"/>
                </a:lnTo>
                <a:lnTo>
                  <a:pt x="2218990" y="2507729"/>
                </a:lnTo>
                <a:close/>
                <a:moveTo>
                  <a:pt x="2218990" y="2621965"/>
                </a:moveTo>
                <a:lnTo>
                  <a:pt x="2259180" y="2621965"/>
                </a:lnTo>
                <a:lnTo>
                  <a:pt x="2259180" y="2581769"/>
                </a:lnTo>
                <a:lnTo>
                  <a:pt x="2218990" y="2581769"/>
                </a:lnTo>
                <a:close/>
                <a:moveTo>
                  <a:pt x="2144950" y="104593"/>
                </a:moveTo>
                <a:lnTo>
                  <a:pt x="2185140" y="104593"/>
                </a:lnTo>
                <a:lnTo>
                  <a:pt x="2185140" y="64403"/>
                </a:lnTo>
                <a:lnTo>
                  <a:pt x="2144950" y="64403"/>
                </a:lnTo>
                <a:close/>
                <a:moveTo>
                  <a:pt x="2144950" y="178634"/>
                </a:moveTo>
                <a:lnTo>
                  <a:pt x="2185140" y="178634"/>
                </a:lnTo>
                <a:lnTo>
                  <a:pt x="2185140" y="138443"/>
                </a:lnTo>
                <a:lnTo>
                  <a:pt x="2144950" y="138443"/>
                </a:lnTo>
                <a:close/>
                <a:moveTo>
                  <a:pt x="2144950" y="252674"/>
                </a:moveTo>
                <a:lnTo>
                  <a:pt x="2185140" y="252674"/>
                </a:lnTo>
                <a:lnTo>
                  <a:pt x="2185140" y="212483"/>
                </a:lnTo>
                <a:lnTo>
                  <a:pt x="2144950" y="212483"/>
                </a:lnTo>
                <a:close/>
                <a:moveTo>
                  <a:pt x="2144950" y="326714"/>
                </a:moveTo>
                <a:lnTo>
                  <a:pt x="2185140" y="326714"/>
                </a:lnTo>
                <a:lnTo>
                  <a:pt x="2185140" y="286523"/>
                </a:lnTo>
                <a:lnTo>
                  <a:pt x="2144950" y="286523"/>
                </a:lnTo>
                <a:close/>
                <a:moveTo>
                  <a:pt x="2144950" y="400753"/>
                </a:moveTo>
                <a:lnTo>
                  <a:pt x="2185140" y="400753"/>
                </a:lnTo>
                <a:lnTo>
                  <a:pt x="2185140" y="360564"/>
                </a:lnTo>
                <a:lnTo>
                  <a:pt x="2144950" y="360564"/>
                </a:lnTo>
                <a:close/>
                <a:moveTo>
                  <a:pt x="2144950" y="474794"/>
                </a:moveTo>
                <a:lnTo>
                  <a:pt x="2185140" y="474794"/>
                </a:lnTo>
                <a:lnTo>
                  <a:pt x="2185140" y="434604"/>
                </a:lnTo>
                <a:lnTo>
                  <a:pt x="2144950" y="434604"/>
                </a:lnTo>
                <a:close/>
                <a:moveTo>
                  <a:pt x="2144950" y="548834"/>
                </a:moveTo>
                <a:lnTo>
                  <a:pt x="2185140" y="548834"/>
                </a:lnTo>
                <a:lnTo>
                  <a:pt x="2185140" y="508644"/>
                </a:lnTo>
                <a:lnTo>
                  <a:pt x="2144950" y="508644"/>
                </a:lnTo>
                <a:close/>
                <a:moveTo>
                  <a:pt x="2144950" y="622875"/>
                </a:moveTo>
                <a:lnTo>
                  <a:pt x="2185140" y="622875"/>
                </a:lnTo>
                <a:lnTo>
                  <a:pt x="2185140" y="582684"/>
                </a:lnTo>
                <a:lnTo>
                  <a:pt x="2144950" y="582684"/>
                </a:lnTo>
                <a:close/>
                <a:moveTo>
                  <a:pt x="2144950" y="696915"/>
                </a:moveTo>
                <a:lnTo>
                  <a:pt x="2185140" y="696915"/>
                </a:lnTo>
                <a:lnTo>
                  <a:pt x="2185140" y="656725"/>
                </a:lnTo>
                <a:lnTo>
                  <a:pt x="2144950" y="656725"/>
                </a:lnTo>
                <a:close/>
                <a:moveTo>
                  <a:pt x="2144950" y="770955"/>
                </a:moveTo>
                <a:lnTo>
                  <a:pt x="2185140" y="770955"/>
                </a:lnTo>
                <a:lnTo>
                  <a:pt x="2185140" y="730765"/>
                </a:lnTo>
                <a:lnTo>
                  <a:pt x="2144950" y="730765"/>
                </a:lnTo>
                <a:close/>
                <a:moveTo>
                  <a:pt x="2144950" y="844995"/>
                </a:moveTo>
                <a:lnTo>
                  <a:pt x="2185140" y="844995"/>
                </a:lnTo>
                <a:lnTo>
                  <a:pt x="2185140" y="804805"/>
                </a:lnTo>
                <a:lnTo>
                  <a:pt x="2144950" y="804805"/>
                </a:lnTo>
                <a:close/>
                <a:moveTo>
                  <a:pt x="2144950" y="919034"/>
                </a:moveTo>
                <a:lnTo>
                  <a:pt x="2185140" y="919034"/>
                </a:lnTo>
                <a:lnTo>
                  <a:pt x="2185140" y="878844"/>
                </a:lnTo>
                <a:lnTo>
                  <a:pt x="2144950" y="878844"/>
                </a:lnTo>
                <a:close/>
                <a:moveTo>
                  <a:pt x="2144950" y="993075"/>
                </a:moveTo>
                <a:lnTo>
                  <a:pt x="2185140" y="993075"/>
                </a:lnTo>
                <a:lnTo>
                  <a:pt x="2185140" y="952885"/>
                </a:lnTo>
                <a:lnTo>
                  <a:pt x="2144950" y="952885"/>
                </a:lnTo>
                <a:close/>
                <a:moveTo>
                  <a:pt x="2144950" y="1067115"/>
                </a:moveTo>
                <a:lnTo>
                  <a:pt x="2185140" y="1067115"/>
                </a:lnTo>
                <a:lnTo>
                  <a:pt x="2185140" y="1026925"/>
                </a:lnTo>
                <a:lnTo>
                  <a:pt x="2144950" y="1026925"/>
                </a:lnTo>
                <a:close/>
                <a:moveTo>
                  <a:pt x="2144950" y="1141156"/>
                </a:moveTo>
                <a:lnTo>
                  <a:pt x="2185140" y="1141156"/>
                </a:lnTo>
                <a:lnTo>
                  <a:pt x="2185140" y="1100966"/>
                </a:lnTo>
                <a:lnTo>
                  <a:pt x="2144950" y="1100966"/>
                </a:lnTo>
                <a:close/>
                <a:moveTo>
                  <a:pt x="2144950" y="1215196"/>
                </a:moveTo>
                <a:lnTo>
                  <a:pt x="2185140" y="1215196"/>
                </a:lnTo>
                <a:lnTo>
                  <a:pt x="2185140" y="1175006"/>
                </a:lnTo>
                <a:lnTo>
                  <a:pt x="2144950" y="1175006"/>
                </a:lnTo>
                <a:close/>
                <a:moveTo>
                  <a:pt x="2144950" y="1289236"/>
                </a:moveTo>
                <a:lnTo>
                  <a:pt x="2185140" y="1289236"/>
                </a:lnTo>
                <a:lnTo>
                  <a:pt x="2185140" y="1249047"/>
                </a:lnTo>
                <a:lnTo>
                  <a:pt x="2144950" y="1249047"/>
                </a:lnTo>
                <a:close/>
                <a:moveTo>
                  <a:pt x="2144950" y="1363275"/>
                </a:moveTo>
                <a:lnTo>
                  <a:pt x="2185140" y="1363275"/>
                </a:lnTo>
                <a:lnTo>
                  <a:pt x="2185140" y="1323086"/>
                </a:lnTo>
                <a:lnTo>
                  <a:pt x="2144950" y="1323086"/>
                </a:lnTo>
                <a:close/>
                <a:moveTo>
                  <a:pt x="2144950" y="1437316"/>
                </a:moveTo>
                <a:lnTo>
                  <a:pt x="2185140" y="1437316"/>
                </a:lnTo>
                <a:lnTo>
                  <a:pt x="2185140" y="1397126"/>
                </a:lnTo>
                <a:lnTo>
                  <a:pt x="2144950" y="1397126"/>
                </a:lnTo>
                <a:close/>
                <a:moveTo>
                  <a:pt x="2144950" y="1511356"/>
                </a:moveTo>
                <a:lnTo>
                  <a:pt x="2185140" y="1511356"/>
                </a:lnTo>
                <a:lnTo>
                  <a:pt x="2185140" y="1471166"/>
                </a:lnTo>
                <a:lnTo>
                  <a:pt x="2144950" y="1471166"/>
                </a:lnTo>
                <a:close/>
                <a:moveTo>
                  <a:pt x="2144950" y="1585396"/>
                </a:moveTo>
                <a:lnTo>
                  <a:pt x="2185140" y="1585396"/>
                </a:lnTo>
                <a:lnTo>
                  <a:pt x="2185140" y="1545206"/>
                </a:lnTo>
                <a:lnTo>
                  <a:pt x="2144950" y="1545206"/>
                </a:lnTo>
                <a:close/>
                <a:moveTo>
                  <a:pt x="2144950" y="1659436"/>
                </a:moveTo>
                <a:lnTo>
                  <a:pt x="2185140" y="1659436"/>
                </a:lnTo>
                <a:lnTo>
                  <a:pt x="2185140" y="1619246"/>
                </a:lnTo>
                <a:lnTo>
                  <a:pt x="2144950" y="1619246"/>
                </a:lnTo>
                <a:close/>
                <a:moveTo>
                  <a:pt x="2144950" y="1733477"/>
                </a:moveTo>
                <a:lnTo>
                  <a:pt x="2185140" y="1733477"/>
                </a:lnTo>
                <a:lnTo>
                  <a:pt x="2185140" y="1693286"/>
                </a:lnTo>
                <a:lnTo>
                  <a:pt x="2144950" y="1693286"/>
                </a:lnTo>
                <a:close/>
                <a:moveTo>
                  <a:pt x="2144950" y="1807517"/>
                </a:moveTo>
                <a:lnTo>
                  <a:pt x="2185140" y="1807517"/>
                </a:lnTo>
                <a:lnTo>
                  <a:pt x="2185140" y="1767327"/>
                </a:lnTo>
                <a:lnTo>
                  <a:pt x="2144950" y="1767327"/>
                </a:lnTo>
                <a:close/>
                <a:moveTo>
                  <a:pt x="2144950" y="1881557"/>
                </a:moveTo>
                <a:lnTo>
                  <a:pt x="2185140" y="1881557"/>
                </a:lnTo>
                <a:lnTo>
                  <a:pt x="2185140" y="1841367"/>
                </a:lnTo>
                <a:lnTo>
                  <a:pt x="2144950" y="1841367"/>
                </a:lnTo>
                <a:close/>
                <a:moveTo>
                  <a:pt x="2144950" y="1955597"/>
                </a:moveTo>
                <a:lnTo>
                  <a:pt x="2185140" y="1955597"/>
                </a:lnTo>
                <a:lnTo>
                  <a:pt x="2185140" y="1915407"/>
                </a:lnTo>
                <a:lnTo>
                  <a:pt x="2144950" y="1915407"/>
                </a:lnTo>
                <a:close/>
                <a:moveTo>
                  <a:pt x="2144950" y="2029637"/>
                </a:moveTo>
                <a:lnTo>
                  <a:pt x="2185140" y="2029637"/>
                </a:lnTo>
                <a:lnTo>
                  <a:pt x="2185140" y="1989447"/>
                </a:lnTo>
                <a:lnTo>
                  <a:pt x="2144950" y="1989447"/>
                </a:lnTo>
                <a:close/>
                <a:moveTo>
                  <a:pt x="2144950" y="2103678"/>
                </a:moveTo>
                <a:lnTo>
                  <a:pt x="2185140" y="2103678"/>
                </a:lnTo>
                <a:lnTo>
                  <a:pt x="2185140" y="2063488"/>
                </a:lnTo>
                <a:lnTo>
                  <a:pt x="2144950" y="2063488"/>
                </a:lnTo>
                <a:close/>
                <a:moveTo>
                  <a:pt x="2144950" y="2177718"/>
                </a:moveTo>
                <a:lnTo>
                  <a:pt x="2185140" y="2177718"/>
                </a:lnTo>
                <a:lnTo>
                  <a:pt x="2185140" y="2137528"/>
                </a:lnTo>
                <a:lnTo>
                  <a:pt x="2144950" y="2137528"/>
                </a:lnTo>
                <a:close/>
                <a:moveTo>
                  <a:pt x="2144950" y="2251758"/>
                </a:moveTo>
                <a:lnTo>
                  <a:pt x="2185140" y="2251758"/>
                </a:lnTo>
                <a:lnTo>
                  <a:pt x="2185140" y="2211568"/>
                </a:lnTo>
                <a:lnTo>
                  <a:pt x="2144950" y="2211568"/>
                </a:lnTo>
                <a:close/>
                <a:moveTo>
                  <a:pt x="2144950" y="2325798"/>
                </a:moveTo>
                <a:lnTo>
                  <a:pt x="2185140" y="2325798"/>
                </a:lnTo>
                <a:lnTo>
                  <a:pt x="2185140" y="2285608"/>
                </a:lnTo>
                <a:lnTo>
                  <a:pt x="2144950" y="2285608"/>
                </a:lnTo>
                <a:close/>
                <a:moveTo>
                  <a:pt x="2144950" y="2399838"/>
                </a:moveTo>
                <a:lnTo>
                  <a:pt x="2185140" y="2399838"/>
                </a:lnTo>
                <a:lnTo>
                  <a:pt x="2185140" y="2359648"/>
                </a:lnTo>
                <a:lnTo>
                  <a:pt x="2144950" y="2359648"/>
                </a:lnTo>
                <a:close/>
                <a:moveTo>
                  <a:pt x="2144950" y="2473879"/>
                </a:moveTo>
                <a:lnTo>
                  <a:pt x="2185140" y="2473879"/>
                </a:lnTo>
                <a:lnTo>
                  <a:pt x="2185140" y="2433689"/>
                </a:lnTo>
                <a:lnTo>
                  <a:pt x="2144950" y="2433689"/>
                </a:lnTo>
                <a:close/>
                <a:moveTo>
                  <a:pt x="2144950" y="2547919"/>
                </a:moveTo>
                <a:lnTo>
                  <a:pt x="2185140" y="2547919"/>
                </a:lnTo>
                <a:lnTo>
                  <a:pt x="2185140" y="2507729"/>
                </a:lnTo>
                <a:lnTo>
                  <a:pt x="2144950" y="2507729"/>
                </a:lnTo>
                <a:close/>
                <a:moveTo>
                  <a:pt x="2144950" y="2621965"/>
                </a:moveTo>
                <a:lnTo>
                  <a:pt x="2185140" y="2621965"/>
                </a:lnTo>
                <a:lnTo>
                  <a:pt x="2185140" y="2581769"/>
                </a:lnTo>
                <a:lnTo>
                  <a:pt x="2144950" y="2581769"/>
                </a:lnTo>
                <a:close/>
                <a:moveTo>
                  <a:pt x="2070910" y="104593"/>
                </a:moveTo>
                <a:lnTo>
                  <a:pt x="2111100" y="104593"/>
                </a:lnTo>
                <a:lnTo>
                  <a:pt x="2111100" y="64403"/>
                </a:lnTo>
                <a:lnTo>
                  <a:pt x="2070910" y="64403"/>
                </a:lnTo>
                <a:close/>
                <a:moveTo>
                  <a:pt x="2070910" y="178634"/>
                </a:moveTo>
                <a:lnTo>
                  <a:pt x="2111100" y="178634"/>
                </a:lnTo>
                <a:lnTo>
                  <a:pt x="2111100" y="138443"/>
                </a:lnTo>
                <a:lnTo>
                  <a:pt x="2070910" y="138443"/>
                </a:lnTo>
                <a:close/>
                <a:moveTo>
                  <a:pt x="2070910" y="252674"/>
                </a:moveTo>
                <a:lnTo>
                  <a:pt x="2111100" y="252674"/>
                </a:lnTo>
                <a:lnTo>
                  <a:pt x="2111100" y="212483"/>
                </a:lnTo>
                <a:lnTo>
                  <a:pt x="2070910" y="212483"/>
                </a:lnTo>
                <a:close/>
                <a:moveTo>
                  <a:pt x="2070910" y="326714"/>
                </a:moveTo>
                <a:lnTo>
                  <a:pt x="2111100" y="326714"/>
                </a:lnTo>
                <a:lnTo>
                  <a:pt x="2111100" y="286523"/>
                </a:lnTo>
                <a:lnTo>
                  <a:pt x="2070910" y="286523"/>
                </a:lnTo>
                <a:close/>
                <a:moveTo>
                  <a:pt x="2070910" y="400753"/>
                </a:moveTo>
                <a:lnTo>
                  <a:pt x="2111100" y="400753"/>
                </a:lnTo>
                <a:lnTo>
                  <a:pt x="2111100" y="360564"/>
                </a:lnTo>
                <a:lnTo>
                  <a:pt x="2070910" y="360564"/>
                </a:lnTo>
                <a:close/>
                <a:moveTo>
                  <a:pt x="2070910" y="474794"/>
                </a:moveTo>
                <a:lnTo>
                  <a:pt x="2111100" y="474794"/>
                </a:lnTo>
                <a:lnTo>
                  <a:pt x="2111100" y="434604"/>
                </a:lnTo>
                <a:lnTo>
                  <a:pt x="2070910" y="434604"/>
                </a:lnTo>
                <a:close/>
                <a:moveTo>
                  <a:pt x="2070910" y="548834"/>
                </a:moveTo>
                <a:lnTo>
                  <a:pt x="2111100" y="548834"/>
                </a:lnTo>
                <a:lnTo>
                  <a:pt x="2111100" y="508644"/>
                </a:lnTo>
                <a:lnTo>
                  <a:pt x="2070910" y="508644"/>
                </a:lnTo>
                <a:close/>
                <a:moveTo>
                  <a:pt x="2070910" y="622875"/>
                </a:moveTo>
                <a:lnTo>
                  <a:pt x="2111100" y="622875"/>
                </a:lnTo>
                <a:lnTo>
                  <a:pt x="2111100" y="582684"/>
                </a:lnTo>
                <a:lnTo>
                  <a:pt x="2070910" y="582684"/>
                </a:lnTo>
                <a:close/>
                <a:moveTo>
                  <a:pt x="2070910" y="696915"/>
                </a:moveTo>
                <a:lnTo>
                  <a:pt x="2111100" y="696915"/>
                </a:lnTo>
                <a:lnTo>
                  <a:pt x="2111100" y="656725"/>
                </a:lnTo>
                <a:lnTo>
                  <a:pt x="2070910" y="656725"/>
                </a:lnTo>
                <a:close/>
                <a:moveTo>
                  <a:pt x="2070910" y="770955"/>
                </a:moveTo>
                <a:lnTo>
                  <a:pt x="2111100" y="770955"/>
                </a:lnTo>
                <a:lnTo>
                  <a:pt x="2111100" y="730765"/>
                </a:lnTo>
                <a:lnTo>
                  <a:pt x="2070910" y="730765"/>
                </a:lnTo>
                <a:close/>
                <a:moveTo>
                  <a:pt x="2070910" y="844995"/>
                </a:moveTo>
                <a:lnTo>
                  <a:pt x="2111100" y="844995"/>
                </a:lnTo>
                <a:lnTo>
                  <a:pt x="2111100" y="804805"/>
                </a:lnTo>
                <a:lnTo>
                  <a:pt x="2070910" y="804805"/>
                </a:lnTo>
                <a:close/>
                <a:moveTo>
                  <a:pt x="2070910" y="919034"/>
                </a:moveTo>
                <a:lnTo>
                  <a:pt x="2111100" y="919034"/>
                </a:lnTo>
                <a:lnTo>
                  <a:pt x="2111100" y="878844"/>
                </a:lnTo>
                <a:lnTo>
                  <a:pt x="2070910" y="878844"/>
                </a:lnTo>
                <a:close/>
                <a:moveTo>
                  <a:pt x="2070910" y="993075"/>
                </a:moveTo>
                <a:lnTo>
                  <a:pt x="2111100" y="993075"/>
                </a:lnTo>
                <a:lnTo>
                  <a:pt x="2111100" y="952885"/>
                </a:lnTo>
                <a:lnTo>
                  <a:pt x="2070910" y="952885"/>
                </a:lnTo>
                <a:close/>
                <a:moveTo>
                  <a:pt x="2070910" y="1067115"/>
                </a:moveTo>
                <a:lnTo>
                  <a:pt x="2111100" y="1067115"/>
                </a:lnTo>
                <a:lnTo>
                  <a:pt x="2111100" y="1026925"/>
                </a:lnTo>
                <a:lnTo>
                  <a:pt x="2070910" y="1026925"/>
                </a:lnTo>
                <a:close/>
                <a:moveTo>
                  <a:pt x="2070910" y="1141156"/>
                </a:moveTo>
                <a:lnTo>
                  <a:pt x="2111100" y="1141156"/>
                </a:lnTo>
                <a:lnTo>
                  <a:pt x="2111100" y="1100966"/>
                </a:lnTo>
                <a:lnTo>
                  <a:pt x="2070910" y="1100966"/>
                </a:lnTo>
                <a:close/>
                <a:moveTo>
                  <a:pt x="2070910" y="1215196"/>
                </a:moveTo>
                <a:lnTo>
                  <a:pt x="2111100" y="1215196"/>
                </a:lnTo>
                <a:lnTo>
                  <a:pt x="2111100" y="1175006"/>
                </a:lnTo>
                <a:lnTo>
                  <a:pt x="2070910" y="1175006"/>
                </a:lnTo>
                <a:close/>
                <a:moveTo>
                  <a:pt x="2070910" y="1289236"/>
                </a:moveTo>
                <a:lnTo>
                  <a:pt x="2111100" y="1289236"/>
                </a:lnTo>
                <a:lnTo>
                  <a:pt x="2111100" y="1249047"/>
                </a:lnTo>
                <a:lnTo>
                  <a:pt x="2070910" y="1249047"/>
                </a:lnTo>
                <a:close/>
                <a:moveTo>
                  <a:pt x="2070910" y="1363275"/>
                </a:moveTo>
                <a:lnTo>
                  <a:pt x="2111100" y="1363275"/>
                </a:lnTo>
                <a:lnTo>
                  <a:pt x="2111100" y="1323086"/>
                </a:lnTo>
                <a:lnTo>
                  <a:pt x="2070910" y="1323086"/>
                </a:lnTo>
                <a:close/>
                <a:moveTo>
                  <a:pt x="2070910" y="1437316"/>
                </a:moveTo>
                <a:lnTo>
                  <a:pt x="2111100" y="1437316"/>
                </a:lnTo>
                <a:lnTo>
                  <a:pt x="2111100" y="1397126"/>
                </a:lnTo>
                <a:lnTo>
                  <a:pt x="2070910" y="1397126"/>
                </a:lnTo>
                <a:close/>
                <a:moveTo>
                  <a:pt x="2070910" y="1511356"/>
                </a:moveTo>
                <a:lnTo>
                  <a:pt x="2111100" y="1511356"/>
                </a:lnTo>
                <a:lnTo>
                  <a:pt x="2111100" y="1471166"/>
                </a:lnTo>
                <a:lnTo>
                  <a:pt x="2070910" y="1471166"/>
                </a:lnTo>
                <a:close/>
                <a:moveTo>
                  <a:pt x="2070910" y="1585396"/>
                </a:moveTo>
                <a:lnTo>
                  <a:pt x="2111100" y="1585396"/>
                </a:lnTo>
                <a:lnTo>
                  <a:pt x="2111100" y="1545206"/>
                </a:lnTo>
                <a:lnTo>
                  <a:pt x="2070910" y="1545206"/>
                </a:lnTo>
                <a:close/>
                <a:moveTo>
                  <a:pt x="2070910" y="1659436"/>
                </a:moveTo>
                <a:lnTo>
                  <a:pt x="2111100" y="1659436"/>
                </a:lnTo>
                <a:lnTo>
                  <a:pt x="2111100" y="1619246"/>
                </a:lnTo>
                <a:lnTo>
                  <a:pt x="2070910" y="1619246"/>
                </a:lnTo>
                <a:close/>
                <a:moveTo>
                  <a:pt x="2070910" y="1733477"/>
                </a:moveTo>
                <a:lnTo>
                  <a:pt x="2111100" y="1733477"/>
                </a:lnTo>
                <a:lnTo>
                  <a:pt x="2111100" y="1693286"/>
                </a:lnTo>
                <a:lnTo>
                  <a:pt x="2070910" y="1693286"/>
                </a:lnTo>
                <a:close/>
                <a:moveTo>
                  <a:pt x="2070910" y="1807517"/>
                </a:moveTo>
                <a:lnTo>
                  <a:pt x="2111100" y="1807517"/>
                </a:lnTo>
                <a:lnTo>
                  <a:pt x="2111100" y="1767327"/>
                </a:lnTo>
                <a:lnTo>
                  <a:pt x="2070910" y="1767327"/>
                </a:lnTo>
                <a:close/>
                <a:moveTo>
                  <a:pt x="2070910" y="1881557"/>
                </a:moveTo>
                <a:lnTo>
                  <a:pt x="2111100" y="1881557"/>
                </a:lnTo>
                <a:lnTo>
                  <a:pt x="2111100" y="1841367"/>
                </a:lnTo>
                <a:lnTo>
                  <a:pt x="2070910" y="1841367"/>
                </a:lnTo>
                <a:close/>
                <a:moveTo>
                  <a:pt x="2070910" y="1955597"/>
                </a:moveTo>
                <a:lnTo>
                  <a:pt x="2111100" y="1955597"/>
                </a:lnTo>
                <a:lnTo>
                  <a:pt x="2111100" y="1915407"/>
                </a:lnTo>
                <a:lnTo>
                  <a:pt x="2070910" y="1915407"/>
                </a:lnTo>
                <a:close/>
                <a:moveTo>
                  <a:pt x="2070910" y="2029637"/>
                </a:moveTo>
                <a:lnTo>
                  <a:pt x="2111100" y="2029637"/>
                </a:lnTo>
                <a:lnTo>
                  <a:pt x="2111100" y="1989447"/>
                </a:lnTo>
                <a:lnTo>
                  <a:pt x="2070910" y="1989447"/>
                </a:lnTo>
                <a:close/>
                <a:moveTo>
                  <a:pt x="2070910" y="2103678"/>
                </a:moveTo>
                <a:lnTo>
                  <a:pt x="2111100" y="2103678"/>
                </a:lnTo>
                <a:lnTo>
                  <a:pt x="2111100" y="2063488"/>
                </a:lnTo>
                <a:lnTo>
                  <a:pt x="2070910" y="2063488"/>
                </a:lnTo>
                <a:close/>
                <a:moveTo>
                  <a:pt x="2070910" y="2177718"/>
                </a:moveTo>
                <a:lnTo>
                  <a:pt x="2111100" y="2177718"/>
                </a:lnTo>
                <a:lnTo>
                  <a:pt x="2111100" y="2137528"/>
                </a:lnTo>
                <a:lnTo>
                  <a:pt x="2070910" y="2137528"/>
                </a:lnTo>
                <a:close/>
                <a:moveTo>
                  <a:pt x="2070910" y="2251758"/>
                </a:moveTo>
                <a:lnTo>
                  <a:pt x="2111100" y="2251758"/>
                </a:lnTo>
                <a:lnTo>
                  <a:pt x="2111100" y="2211568"/>
                </a:lnTo>
                <a:lnTo>
                  <a:pt x="2070910" y="2211568"/>
                </a:lnTo>
                <a:close/>
                <a:moveTo>
                  <a:pt x="2070910" y="2325798"/>
                </a:moveTo>
                <a:lnTo>
                  <a:pt x="2111100" y="2325798"/>
                </a:lnTo>
                <a:lnTo>
                  <a:pt x="2111100" y="2285608"/>
                </a:lnTo>
                <a:lnTo>
                  <a:pt x="2070910" y="2285608"/>
                </a:lnTo>
                <a:close/>
                <a:moveTo>
                  <a:pt x="2070910" y="2399838"/>
                </a:moveTo>
                <a:lnTo>
                  <a:pt x="2111100" y="2399838"/>
                </a:lnTo>
                <a:lnTo>
                  <a:pt x="2111100" y="2359648"/>
                </a:lnTo>
                <a:lnTo>
                  <a:pt x="2070910" y="2359648"/>
                </a:lnTo>
                <a:close/>
                <a:moveTo>
                  <a:pt x="2070910" y="2473879"/>
                </a:moveTo>
                <a:lnTo>
                  <a:pt x="2111100" y="2473879"/>
                </a:lnTo>
                <a:lnTo>
                  <a:pt x="2111100" y="2433689"/>
                </a:lnTo>
                <a:lnTo>
                  <a:pt x="2070910" y="2433689"/>
                </a:lnTo>
                <a:close/>
                <a:moveTo>
                  <a:pt x="2070909" y="2547919"/>
                </a:moveTo>
                <a:lnTo>
                  <a:pt x="2111100" y="2547919"/>
                </a:lnTo>
                <a:lnTo>
                  <a:pt x="2111100" y="2507729"/>
                </a:lnTo>
                <a:lnTo>
                  <a:pt x="2070909" y="2507729"/>
                </a:lnTo>
                <a:close/>
                <a:moveTo>
                  <a:pt x="2070909" y="2621965"/>
                </a:moveTo>
                <a:lnTo>
                  <a:pt x="2111100" y="2621965"/>
                </a:lnTo>
                <a:lnTo>
                  <a:pt x="2111100" y="2581769"/>
                </a:lnTo>
                <a:lnTo>
                  <a:pt x="2070909" y="2581769"/>
                </a:lnTo>
                <a:close/>
                <a:moveTo>
                  <a:pt x="1996870" y="104593"/>
                </a:moveTo>
                <a:lnTo>
                  <a:pt x="2037060" y="104593"/>
                </a:lnTo>
                <a:lnTo>
                  <a:pt x="2037060" y="64403"/>
                </a:lnTo>
                <a:lnTo>
                  <a:pt x="1996870" y="64403"/>
                </a:lnTo>
                <a:close/>
                <a:moveTo>
                  <a:pt x="1996870" y="178634"/>
                </a:moveTo>
                <a:lnTo>
                  <a:pt x="2037060" y="178634"/>
                </a:lnTo>
                <a:lnTo>
                  <a:pt x="2037060" y="138443"/>
                </a:lnTo>
                <a:lnTo>
                  <a:pt x="1996870" y="138443"/>
                </a:lnTo>
                <a:close/>
                <a:moveTo>
                  <a:pt x="1996870" y="252674"/>
                </a:moveTo>
                <a:lnTo>
                  <a:pt x="2037060" y="252674"/>
                </a:lnTo>
                <a:lnTo>
                  <a:pt x="2037060" y="212483"/>
                </a:lnTo>
                <a:lnTo>
                  <a:pt x="1996870" y="212483"/>
                </a:lnTo>
                <a:close/>
                <a:moveTo>
                  <a:pt x="1996870" y="326714"/>
                </a:moveTo>
                <a:lnTo>
                  <a:pt x="2037060" y="326714"/>
                </a:lnTo>
                <a:lnTo>
                  <a:pt x="2037060" y="286523"/>
                </a:lnTo>
                <a:lnTo>
                  <a:pt x="1996870" y="286523"/>
                </a:lnTo>
                <a:close/>
                <a:moveTo>
                  <a:pt x="1996870" y="400753"/>
                </a:moveTo>
                <a:lnTo>
                  <a:pt x="2037060" y="400753"/>
                </a:lnTo>
                <a:lnTo>
                  <a:pt x="2037060" y="360564"/>
                </a:lnTo>
                <a:lnTo>
                  <a:pt x="1996870" y="360564"/>
                </a:lnTo>
                <a:close/>
                <a:moveTo>
                  <a:pt x="1996870" y="474794"/>
                </a:moveTo>
                <a:lnTo>
                  <a:pt x="2037060" y="474794"/>
                </a:lnTo>
                <a:lnTo>
                  <a:pt x="2037060" y="434604"/>
                </a:lnTo>
                <a:lnTo>
                  <a:pt x="1996870" y="434604"/>
                </a:lnTo>
                <a:close/>
                <a:moveTo>
                  <a:pt x="1996870" y="548834"/>
                </a:moveTo>
                <a:lnTo>
                  <a:pt x="2037060" y="548834"/>
                </a:lnTo>
                <a:lnTo>
                  <a:pt x="2037060" y="508644"/>
                </a:lnTo>
                <a:lnTo>
                  <a:pt x="1996870" y="508644"/>
                </a:lnTo>
                <a:close/>
                <a:moveTo>
                  <a:pt x="1996870" y="622875"/>
                </a:moveTo>
                <a:lnTo>
                  <a:pt x="2037060" y="622875"/>
                </a:lnTo>
                <a:lnTo>
                  <a:pt x="2037060" y="582684"/>
                </a:lnTo>
                <a:lnTo>
                  <a:pt x="1996870" y="582684"/>
                </a:lnTo>
                <a:close/>
                <a:moveTo>
                  <a:pt x="1996870" y="696915"/>
                </a:moveTo>
                <a:lnTo>
                  <a:pt x="2037060" y="696915"/>
                </a:lnTo>
                <a:lnTo>
                  <a:pt x="2037060" y="656725"/>
                </a:lnTo>
                <a:lnTo>
                  <a:pt x="1996870" y="656725"/>
                </a:lnTo>
                <a:close/>
                <a:moveTo>
                  <a:pt x="1996870" y="770955"/>
                </a:moveTo>
                <a:lnTo>
                  <a:pt x="2037060" y="770955"/>
                </a:lnTo>
                <a:lnTo>
                  <a:pt x="2037060" y="730765"/>
                </a:lnTo>
                <a:lnTo>
                  <a:pt x="1996870" y="730765"/>
                </a:lnTo>
                <a:close/>
                <a:moveTo>
                  <a:pt x="1996870" y="844995"/>
                </a:moveTo>
                <a:lnTo>
                  <a:pt x="2037060" y="844995"/>
                </a:lnTo>
                <a:lnTo>
                  <a:pt x="2037060" y="804805"/>
                </a:lnTo>
                <a:lnTo>
                  <a:pt x="1996870" y="804805"/>
                </a:lnTo>
                <a:close/>
                <a:moveTo>
                  <a:pt x="1996870" y="919034"/>
                </a:moveTo>
                <a:lnTo>
                  <a:pt x="2037060" y="919034"/>
                </a:lnTo>
                <a:lnTo>
                  <a:pt x="2037060" y="878844"/>
                </a:lnTo>
                <a:lnTo>
                  <a:pt x="1996870" y="878844"/>
                </a:lnTo>
                <a:close/>
                <a:moveTo>
                  <a:pt x="1996870" y="993075"/>
                </a:moveTo>
                <a:lnTo>
                  <a:pt x="2037060" y="993075"/>
                </a:lnTo>
                <a:lnTo>
                  <a:pt x="2037060" y="952885"/>
                </a:lnTo>
                <a:lnTo>
                  <a:pt x="1996870" y="952885"/>
                </a:lnTo>
                <a:close/>
                <a:moveTo>
                  <a:pt x="1996870" y="1067115"/>
                </a:moveTo>
                <a:lnTo>
                  <a:pt x="2037060" y="1067115"/>
                </a:lnTo>
                <a:lnTo>
                  <a:pt x="2037060" y="1026925"/>
                </a:lnTo>
                <a:lnTo>
                  <a:pt x="1996870" y="1026925"/>
                </a:lnTo>
                <a:close/>
                <a:moveTo>
                  <a:pt x="1996870" y="1141156"/>
                </a:moveTo>
                <a:lnTo>
                  <a:pt x="2037060" y="1141156"/>
                </a:lnTo>
                <a:lnTo>
                  <a:pt x="2037060" y="1100966"/>
                </a:lnTo>
                <a:lnTo>
                  <a:pt x="1996870" y="1100966"/>
                </a:lnTo>
                <a:close/>
                <a:moveTo>
                  <a:pt x="1996870" y="1215196"/>
                </a:moveTo>
                <a:lnTo>
                  <a:pt x="2037060" y="1215196"/>
                </a:lnTo>
                <a:lnTo>
                  <a:pt x="2037060" y="1175006"/>
                </a:lnTo>
                <a:lnTo>
                  <a:pt x="1996870" y="1175006"/>
                </a:lnTo>
                <a:close/>
                <a:moveTo>
                  <a:pt x="1996870" y="1289236"/>
                </a:moveTo>
                <a:lnTo>
                  <a:pt x="2037060" y="1289236"/>
                </a:lnTo>
                <a:lnTo>
                  <a:pt x="2037060" y="1249047"/>
                </a:lnTo>
                <a:lnTo>
                  <a:pt x="1996870" y="1249047"/>
                </a:lnTo>
                <a:close/>
                <a:moveTo>
                  <a:pt x="1996870" y="1363275"/>
                </a:moveTo>
                <a:lnTo>
                  <a:pt x="2037060" y="1363275"/>
                </a:lnTo>
                <a:lnTo>
                  <a:pt x="2037060" y="1323086"/>
                </a:lnTo>
                <a:lnTo>
                  <a:pt x="1996870" y="1323086"/>
                </a:lnTo>
                <a:close/>
                <a:moveTo>
                  <a:pt x="1996870" y="1437316"/>
                </a:moveTo>
                <a:lnTo>
                  <a:pt x="2037060" y="1437316"/>
                </a:lnTo>
                <a:lnTo>
                  <a:pt x="2037060" y="1397126"/>
                </a:lnTo>
                <a:lnTo>
                  <a:pt x="1996870" y="1397126"/>
                </a:lnTo>
                <a:close/>
                <a:moveTo>
                  <a:pt x="1996870" y="1511356"/>
                </a:moveTo>
                <a:lnTo>
                  <a:pt x="2037060" y="1511356"/>
                </a:lnTo>
                <a:lnTo>
                  <a:pt x="2037060" y="1471166"/>
                </a:lnTo>
                <a:lnTo>
                  <a:pt x="1996870" y="1471166"/>
                </a:lnTo>
                <a:close/>
                <a:moveTo>
                  <a:pt x="1996870" y="1585396"/>
                </a:moveTo>
                <a:lnTo>
                  <a:pt x="2037060" y="1585396"/>
                </a:lnTo>
                <a:lnTo>
                  <a:pt x="2037060" y="1545206"/>
                </a:lnTo>
                <a:lnTo>
                  <a:pt x="1996870" y="1545206"/>
                </a:lnTo>
                <a:close/>
                <a:moveTo>
                  <a:pt x="1996870" y="1659436"/>
                </a:moveTo>
                <a:lnTo>
                  <a:pt x="2037060" y="1659436"/>
                </a:lnTo>
                <a:lnTo>
                  <a:pt x="2037060" y="1619246"/>
                </a:lnTo>
                <a:lnTo>
                  <a:pt x="1996870" y="1619246"/>
                </a:lnTo>
                <a:close/>
                <a:moveTo>
                  <a:pt x="1996870" y="1733477"/>
                </a:moveTo>
                <a:lnTo>
                  <a:pt x="2037060" y="1733477"/>
                </a:lnTo>
                <a:lnTo>
                  <a:pt x="2037060" y="1693286"/>
                </a:lnTo>
                <a:lnTo>
                  <a:pt x="1996870" y="1693286"/>
                </a:lnTo>
                <a:close/>
                <a:moveTo>
                  <a:pt x="1996870" y="1807517"/>
                </a:moveTo>
                <a:lnTo>
                  <a:pt x="2037060" y="1807517"/>
                </a:lnTo>
                <a:lnTo>
                  <a:pt x="2037060" y="1767327"/>
                </a:lnTo>
                <a:lnTo>
                  <a:pt x="1996870" y="1767327"/>
                </a:lnTo>
                <a:close/>
                <a:moveTo>
                  <a:pt x="1996870" y="1881557"/>
                </a:moveTo>
                <a:lnTo>
                  <a:pt x="2037060" y="1881557"/>
                </a:lnTo>
                <a:lnTo>
                  <a:pt x="2037060" y="1841367"/>
                </a:lnTo>
                <a:lnTo>
                  <a:pt x="1996870" y="1841367"/>
                </a:lnTo>
                <a:close/>
                <a:moveTo>
                  <a:pt x="1996870" y="1955597"/>
                </a:moveTo>
                <a:lnTo>
                  <a:pt x="2037060" y="1955597"/>
                </a:lnTo>
                <a:lnTo>
                  <a:pt x="2037060" y="1915407"/>
                </a:lnTo>
                <a:lnTo>
                  <a:pt x="1996870" y="1915407"/>
                </a:lnTo>
                <a:close/>
                <a:moveTo>
                  <a:pt x="1996870" y="2029637"/>
                </a:moveTo>
                <a:lnTo>
                  <a:pt x="2037060" y="2029637"/>
                </a:lnTo>
                <a:lnTo>
                  <a:pt x="2037060" y="1989447"/>
                </a:lnTo>
                <a:lnTo>
                  <a:pt x="1996870" y="1989447"/>
                </a:lnTo>
                <a:close/>
                <a:moveTo>
                  <a:pt x="1996870" y="2103678"/>
                </a:moveTo>
                <a:lnTo>
                  <a:pt x="2037060" y="2103678"/>
                </a:lnTo>
                <a:lnTo>
                  <a:pt x="2037060" y="2063488"/>
                </a:lnTo>
                <a:lnTo>
                  <a:pt x="1996870" y="2063488"/>
                </a:lnTo>
                <a:close/>
                <a:moveTo>
                  <a:pt x="1996870" y="2177718"/>
                </a:moveTo>
                <a:lnTo>
                  <a:pt x="2037060" y="2177718"/>
                </a:lnTo>
                <a:lnTo>
                  <a:pt x="2037060" y="2137528"/>
                </a:lnTo>
                <a:lnTo>
                  <a:pt x="1996870" y="2137528"/>
                </a:lnTo>
                <a:close/>
                <a:moveTo>
                  <a:pt x="1996870" y="2251758"/>
                </a:moveTo>
                <a:lnTo>
                  <a:pt x="2037060" y="2251758"/>
                </a:lnTo>
                <a:lnTo>
                  <a:pt x="2037060" y="2211568"/>
                </a:lnTo>
                <a:lnTo>
                  <a:pt x="1996870" y="2211568"/>
                </a:lnTo>
                <a:close/>
                <a:moveTo>
                  <a:pt x="1996870" y="2325798"/>
                </a:moveTo>
                <a:lnTo>
                  <a:pt x="2037060" y="2325798"/>
                </a:lnTo>
                <a:lnTo>
                  <a:pt x="2037060" y="2285608"/>
                </a:lnTo>
                <a:lnTo>
                  <a:pt x="1996870" y="2285608"/>
                </a:lnTo>
                <a:close/>
                <a:moveTo>
                  <a:pt x="1996870" y="2399838"/>
                </a:moveTo>
                <a:lnTo>
                  <a:pt x="2037060" y="2399838"/>
                </a:lnTo>
                <a:lnTo>
                  <a:pt x="2037060" y="2359648"/>
                </a:lnTo>
                <a:lnTo>
                  <a:pt x="1996870" y="2359648"/>
                </a:lnTo>
                <a:close/>
                <a:moveTo>
                  <a:pt x="1996870" y="2473879"/>
                </a:moveTo>
                <a:lnTo>
                  <a:pt x="2037060" y="2473879"/>
                </a:lnTo>
                <a:lnTo>
                  <a:pt x="2037060" y="2433689"/>
                </a:lnTo>
                <a:lnTo>
                  <a:pt x="1996870" y="2433689"/>
                </a:lnTo>
                <a:close/>
                <a:moveTo>
                  <a:pt x="1996869" y="2547919"/>
                </a:moveTo>
                <a:lnTo>
                  <a:pt x="2037059" y="2547919"/>
                </a:lnTo>
                <a:lnTo>
                  <a:pt x="2037059" y="2507729"/>
                </a:lnTo>
                <a:lnTo>
                  <a:pt x="1996869" y="2507729"/>
                </a:lnTo>
                <a:close/>
                <a:moveTo>
                  <a:pt x="1996869" y="2621965"/>
                </a:moveTo>
                <a:lnTo>
                  <a:pt x="2037059" y="2621965"/>
                </a:lnTo>
                <a:lnTo>
                  <a:pt x="2037059" y="2581769"/>
                </a:lnTo>
                <a:lnTo>
                  <a:pt x="1996869" y="2581769"/>
                </a:lnTo>
                <a:close/>
                <a:moveTo>
                  <a:pt x="1922829" y="104593"/>
                </a:moveTo>
                <a:lnTo>
                  <a:pt x="1963020" y="104593"/>
                </a:lnTo>
                <a:lnTo>
                  <a:pt x="1963020" y="64403"/>
                </a:lnTo>
                <a:lnTo>
                  <a:pt x="1922829" y="64403"/>
                </a:lnTo>
                <a:close/>
                <a:moveTo>
                  <a:pt x="1922829" y="178634"/>
                </a:moveTo>
                <a:lnTo>
                  <a:pt x="1963020" y="178634"/>
                </a:lnTo>
                <a:lnTo>
                  <a:pt x="1963020" y="138443"/>
                </a:lnTo>
                <a:lnTo>
                  <a:pt x="1922829" y="138443"/>
                </a:lnTo>
                <a:close/>
                <a:moveTo>
                  <a:pt x="1922829" y="252674"/>
                </a:moveTo>
                <a:lnTo>
                  <a:pt x="1963020" y="252674"/>
                </a:lnTo>
                <a:lnTo>
                  <a:pt x="1963020" y="212483"/>
                </a:lnTo>
                <a:lnTo>
                  <a:pt x="1922829" y="212483"/>
                </a:lnTo>
                <a:close/>
                <a:moveTo>
                  <a:pt x="1922829" y="326714"/>
                </a:moveTo>
                <a:lnTo>
                  <a:pt x="1963020" y="326714"/>
                </a:lnTo>
                <a:lnTo>
                  <a:pt x="1963020" y="286523"/>
                </a:lnTo>
                <a:lnTo>
                  <a:pt x="1922829" y="286523"/>
                </a:lnTo>
                <a:close/>
                <a:moveTo>
                  <a:pt x="1922829" y="400753"/>
                </a:moveTo>
                <a:lnTo>
                  <a:pt x="1963020" y="400753"/>
                </a:lnTo>
                <a:lnTo>
                  <a:pt x="1963020" y="360564"/>
                </a:lnTo>
                <a:lnTo>
                  <a:pt x="1922829" y="360564"/>
                </a:lnTo>
                <a:close/>
                <a:moveTo>
                  <a:pt x="1922829" y="474794"/>
                </a:moveTo>
                <a:lnTo>
                  <a:pt x="1963020" y="474794"/>
                </a:lnTo>
                <a:lnTo>
                  <a:pt x="1963020" y="434604"/>
                </a:lnTo>
                <a:lnTo>
                  <a:pt x="1922829" y="434604"/>
                </a:lnTo>
                <a:close/>
                <a:moveTo>
                  <a:pt x="1922829" y="548834"/>
                </a:moveTo>
                <a:lnTo>
                  <a:pt x="1963020" y="548834"/>
                </a:lnTo>
                <a:lnTo>
                  <a:pt x="1963020" y="508644"/>
                </a:lnTo>
                <a:lnTo>
                  <a:pt x="1922829" y="508644"/>
                </a:lnTo>
                <a:close/>
                <a:moveTo>
                  <a:pt x="1922829" y="622875"/>
                </a:moveTo>
                <a:lnTo>
                  <a:pt x="1963020" y="622875"/>
                </a:lnTo>
                <a:lnTo>
                  <a:pt x="1963020" y="582684"/>
                </a:lnTo>
                <a:lnTo>
                  <a:pt x="1922829" y="582684"/>
                </a:lnTo>
                <a:close/>
                <a:moveTo>
                  <a:pt x="1922829" y="696915"/>
                </a:moveTo>
                <a:lnTo>
                  <a:pt x="1963020" y="696915"/>
                </a:lnTo>
                <a:lnTo>
                  <a:pt x="1963020" y="656725"/>
                </a:lnTo>
                <a:lnTo>
                  <a:pt x="1922829" y="656725"/>
                </a:lnTo>
                <a:close/>
                <a:moveTo>
                  <a:pt x="1922829" y="770955"/>
                </a:moveTo>
                <a:lnTo>
                  <a:pt x="1963020" y="770955"/>
                </a:lnTo>
                <a:lnTo>
                  <a:pt x="1963020" y="730765"/>
                </a:lnTo>
                <a:lnTo>
                  <a:pt x="1922829" y="730765"/>
                </a:lnTo>
                <a:close/>
                <a:moveTo>
                  <a:pt x="1922829" y="844995"/>
                </a:moveTo>
                <a:lnTo>
                  <a:pt x="1963020" y="844995"/>
                </a:lnTo>
                <a:lnTo>
                  <a:pt x="1963020" y="804805"/>
                </a:lnTo>
                <a:lnTo>
                  <a:pt x="1922829" y="804805"/>
                </a:lnTo>
                <a:close/>
                <a:moveTo>
                  <a:pt x="1922829" y="919034"/>
                </a:moveTo>
                <a:lnTo>
                  <a:pt x="1963020" y="919034"/>
                </a:lnTo>
                <a:lnTo>
                  <a:pt x="1963020" y="878844"/>
                </a:lnTo>
                <a:lnTo>
                  <a:pt x="1922829" y="878844"/>
                </a:lnTo>
                <a:close/>
                <a:moveTo>
                  <a:pt x="1922829" y="993075"/>
                </a:moveTo>
                <a:lnTo>
                  <a:pt x="1963020" y="993075"/>
                </a:lnTo>
                <a:lnTo>
                  <a:pt x="1963020" y="952885"/>
                </a:lnTo>
                <a:lnTo>
                  <a:pt x="1922829" y="952885"/>
                </a:lnTo>
                <a:close/>
                <a:moveTo>
                  <a:pt x="1922829" y="1067115"/>
                </a:moveTo>
                <a:lnTo>
                  <a:pt x="1963020" y="1067115"/>
                </a:lnTo>
                <a:lnTo>
                  <a:pt x="1963020" y="1026925"/>
                </a:lnTo>
                <a:lnTo>
                  <a:pt x="1922829" y="1026925"/>
                </a:lnTo>
                <a:close/>
                <a:moveTo>
                  <a:pt x="1922829" y="1141156"/>
                </a:moveTo>
                <a:lnTo>
                  <a:pt x="1963020" y="1141156"/>
                </a:lnTo>
                <a:lnTo>
                  <a:pt x="1963020" y="1100966"/>
                </a:lnTo>
                <a:lnTo>
                  <a:pt x="1922829" y="1100966"/>
                </a:lnTo>
                <a:close/>
                <a:moveTo>
                  <a:pt x="1922829" y="1215196"/>
                </a:moveTo>
                <a:lnTo>
                  <a:pt x="1963020" y="1215196"/>
                </a:lnTo>
                <a:lnTo>
                  <a:pt x="1963020" y="1175006"/>
                </a:lnTo>
                <a:lnTo>
                  <a:pt x="1922829" y="1175006"/>
                </a:lnTo>
                <a:close/>
                <a:moveTo>
                  <a:pt x="1922829" y="1289236"/>
                </a:moveTo>
                <a:lnTo>
                  <a:pt x="1963020" y="1289236"/>
                </a:lnTo>
                <a:lnTo>
                  <a:pt x="1963020" y="1249047"/>
                </a:lnTo>
                <a:lnTo>
                  <a:pt x="1922829" y="1249047"/>
                </a:lnTo>
                <a:close/>
                <a:moveTo>
                  <a:pt x="1922829" y="1363275"/>
                </a:moveTo>
                <a:lnTo>
                  <a:pt x="1963020" y="1363275"/>
                </a:lnTo>
                <a:lnTo>
                  <a:pt x="1963020" y="1323086"/>
                </a:lnTo>
                <a:lnTo>
                  <a:pt x="1922829" y="1323086"/>
                </a:lnTo>
                <a:close/>
                <a:moveTo>
                  <a:pt x="1922829" y="1437316"/>
                </a:moveTo>
                <a:lnTo>
                  <a:pt x="1963020" y="1437316"/>
                </a:lnTo>
                <a:lnTo>
                  <a:pt x="1963020" y="1397126"/>
                </a:lnTo>
                <a:lnTo>
                  <a:pt x="1922829" y="1397126"/>
                </a:lnTo>
                <a:close/>
                <a:moveTo>
                  <a:pt x="1922829" y="1511356"/>
                </a:moveTo>
                <a:lnTo>
                  <a:pt x="1963020" y="1511356"/>
                </a:lnTo>
                <a:lnTo>
                  <a:pt x="1963020" y="1471166"/>
                </a:lnTo>
                <a:lnTo>
                  <a:pt x="1922829" y="1471166"/>
                </a:lnTo>
                <a:close/>
                <a:moveTo>
                  <a:pt x="1922829" y="1585396"/>
                </a:moveTo>
                <a:lnTo>
                  <a:pt x="1963020" y="1585396"/>
                </a:lnTo>
                <a:lnTo>
                  <a:pt x="1963020" y="1545206"/>
                </a:lnTo>
                <a:lnTo>
                  <a:pt x="1922829" y="1545206"/>
                </a:lnTo>
                <a:close/>
                <a:moveTo>
                  <a:pt x="1922829" y="1659436"/>
                </a:moveTo>
                <a:lnTo>
                  <a:pt x="1963020" y="1659436"/>
                </a:lnTo>
                <a:lnTo>
                  <a:pt x="1963020" y="1619246"/>
                </a:lnTo>
                <a:lnTo>
                  <a:pt x="1922829" y="1619246"/>
                </a:lnTo>
                <a:close/>
                <a:moveTo>
                  <a:pt x="1922829" y="1733477"/>
                </a:moveTo>
                <a:lnTo>
                  <a:pt x="1963020" y="1733477"/>
                </a:lnTo>
                <a:lnTo>
                  <a:pt x="1963020" y="1693286"/>
                </a:lnTo>
                <a:lnTo>
                  <a:pt x="1922829" y="1693286"/>
                </a:lnTo>
                <a:close/>
                <a:moveTo>
                  <a:pt x="1922829" y="1807517"/>
                </a:moveTo>
                <a:lnTo>
                  <a:pt x="1963020" y="1807517"/>
                </a:lnTo>
                <a:lnTo>
                  <a:pt x="1963020" y="1767327"/>
                </a:lnTo>
                <a:lnTo>
                  <a:pt x="1922829" y="1767327"/>
                </a:lnTo>
                <a:close/>
                <a:moveTo>
                  <a:pt x="1922829" y="1881557"/>
                </a:moveTo>
                <a:lnTo>
                  <a:pt x="1963020" y="1881557"/>
                </a:lnTo>
                <a:lnTo>
                  <a:pt x="1963020" y="1841367"/>
                </a:lnTo>
                <a:lnTo>
                  <a:pt x="1922829" y="1841367"/>
                </a:lnTo>
                <a:close/>
                <a:moveTo>
                  <a:pt x="1922829" y="1955597"/>
                </a:moveTo>
                <a:lnTo>
                  <a:pt x="1963020" y="1955597"/>
                </a:lnTo>
                <a:lnTo>
                  <a:pt x="1963020" y="1915407"/>
                </a:lnTo>
                <a:lnTo>
                  <a:pt x="1922829" y="1915407"/>
                </a:lnTo>
                <a:close/>
                <a:moveTo>
                  <a:pt x="1922829" y="2029637"/>
                </a:moveTo>
                <a:lnTo>
                  <a:pt x="1963020" y="2029637"/>
                </a:lnTo>
                <a:lnTo>
                  <a:pt x="1963020" y="1989447"/>
                </a:lnTo>
                <a:lnTo>
                  <a:pt x="1922829" y="1989447"/>
                </a:lnTo>
                <a:close/>
                <a:moveTo>
                  <a:pt x="1922829" y="2103678"/>
                </a:moveTo>
                <a:lnTo>
                  <a:pt x="1963020" y="2103678"/>
                </a:lnTo>
                <a:lnTo>
                  <a:pt x="1963020" y="2063488"/>
                </a:lnTo>
                <a:lnTo>
                  <a:pt x="1922829" y="2063488"/>
                </a:lnTo>
                <a:close/>
                <a:moveTo>
                  <a:pt x="1922829" y="2177718"/>
                </a:moveTo>
                <a:lnTo>
                  <a:pt x="1963020" y="2177718"/>
                </a:lnTo>
                <a:lnTo>
                  <a:pt x="1963020" y="2137528"/>
                </a:lnTo>
                <a:lnTo>
                  <a:pt x="1922829" y="2137528"/>
                </a:lnTo>
                <a:close/>
                <a:moveTo>
                  <a:pt x="1922829" y="2251758"/>
                </a:moveTo>
                <a:lnTo>
                  <a:pt x="1963020" y="2251758"/>
                </a:lnTo>
                <a:lnTo>
                  <a:pt x="1963020" y="2211568"/>
                </a:lnTo>
                <a:lnTo>
                  <a:pt x="1922829" y="2211568"/>
                </a:lnTo>
                <a:close/>
                <a:moveTo>
                  <a:pt x="1922829" y="2325798"/>
                </a:moveTo>
                <a:lnTo>
                  <a:pt x="1963020" y="2325798"/>
                </a:lnTo>
                <a:lnTo>
                  <a:pt x="1963020" y="2285608"/>
                </a:lnTo>
                <a:lnTo>
                  <a:pt x="1922829" y="2285608"/>
                </a:lnTo>
                <a:close/>
                <a:moveTo>
                  <a:pt x="1922829" y="2399838"/>
                </a:moveTo>
                <a:lnTo>
                  <a:pt x="1963020" y="2399838"/>
                </a:lnTo>
                <a:lnTo>
                  <a:pt x="1963020" y="2359648"/>
                </a:lnTo>
                <a:lnTo>
                  <a:pt x="1922829" y="2359648"/>
                </a:lnTo>
                <a:close/>
                <a:moveTo>
                  <a:pt x="1922829" y="2473879"/>
                </a:moveTo>
                <a:lnTo>
                  <a:pt x="1963020" y="2473879"/>
                </a:lnTo>
                <a:lnTo>
                  <a:pt x="1963020" y="2433689"/>
                </a:lnTo>
                <a:lnTo>
                  <a:pt x="1922829" y="2433689"/>
                </a:lnTo>
                <a:close/>
                <a:moveTo>
                  <a:pt x="1922829" y="2547919"/>
                </a:moveTo>
                <a:lnTo>
                  <a:pt x="1963019" y="2547919"/>
                </a:lnTo>
                <a:lnTo>
                  <a:pt x="1963019" y="2507729"/>
                </a:lnTo>
                <a:lnTo>
                  <a:pt x="1922829" y="2507729"/>
                </a:lnTo>
                <a:close/>
                <a:moveTo>
                  <a:pt x="1922829" y="2621965"/>
                </a:moveTo>
                <a:lnTo>
                  <a:pt x="1963019" y="2621965"/>
                </a:lnTo>
                <a:lnTo>
                  <a:pt x="1963019" y="2581769"/>
                </a:lnTo>
                <a:lnTo>
                  <a:pt x="1922829" y="2581769"/>
                </a:lnTo>
                <a:close/>
                <a:moveTo>
                  <a:pt x="1848789" y="104593"/>
                </a:moveTo>
                <a:lnTo>
                  <a:pt x="1888979" y="104593"/>
                </a:lnTo>
                <a:lnTo>
                  <a:pt x="1888979" y="64403"/>
                </a:lnTo>
                <a:lnTo>
                  <a:pt x="1848789" y="64403"/>
                </a:lnTo>
                <a:close/>
                <a:moveTo>
                  <a:pt x="1848789" y="178634"/>
                </a:moveTo>
                <a:lnTo>
                  <a:pt x="1888979" y="178634"/>
                </a:lnTo>
                <a:lnTo>
                  <a:pt x="1888979" y="138443"/>
                </a:lnTo>
                <a:lnTo>
                  <a:pt x="1848789" y="138443"/>
                </a:lnTo>
                <a:close/>
                <a:moveTo>
                  <a:pt x="1848789" y="252674"/>
                </a:moveTo>
                <a:lnTo>
                  <a:pt x="1888979" y="252674"/>
                </a:lnTo>
                <a:lnTo>
                  <a:pt x="1888979" y="212483"/>
                </a:lnTo>
                <a:lnTo>
                  <a:pt x="1848789" y="212483"/>
                </a:lnTo>
                <a:close/>
                <a:moveTo>
                  <a:pt x="1848789" y="326714"/>
                </a:moveTo>
                <a:lnTo>
                  <a:pt x="1888979" y="326714"/>
                </a:lnTo>
                <a:lnTo>
                  <a:pt x="1888979" y="286523"/>
                </a:lnTo>
                <a:lnTo>
                  <a:pt x="1848789" y="286523"/>
                </a:lnTo>
                <a:close/>
                <a:moveTo>
                  <a:pt x="1848789" y="400753"/>
                </a:moveTo>
                <a:lnTo>
                  <a:pt x="1888979" y="400753"/>
                </a:lnTo>
                <a:lnTo>
                  <a:pt x="1888979" y="360564"/>
                </a:lnTo>
                <a:lnTo>
                  <a:pt x="1848789" y="360564"/>
                </a:lnTo>
                <a:close/>
                <a:moveTo>
                  <a:pt x="1848789" y="474794"/>
                </a:moveTo>
                <a:lnTo>
                  <a:pt x="1888979" y="474794"/>
                </a:lnTo>
                <a:lnTo>
                  <a:pt x="1888979" y="434604"/>
                </a:lnTo>
                <a:lnTo>
                  <a:pt x="1848789" y="434604"/>
                </a:lnTo>
                <a:close/>
                <a:moveTo>
                  <a:pt x="1848789" y="548834"/>
                </a:moveTo>
                <a:lnTo>
                  <a:pt x="1888979" y="548834"/>
                </a:lnTo>
                <a:lnTo>
                  <a:pt x="1888979" y="508644"/>
                </a:lnTo>
                <a:lnTo>
                  <a:pt x="1848789" y="508644"/>
                </a:lnTo>
                <a:close/>
                <a:moveTo>
                  <a:pt x="1848789" y="622875"/>
                </a:moveTo>
                <a:lnTo>
                  <a:pt x="1888979" y="622875"/>
                </a:lnTo>
                <a:lnTo>
                  <a:pt x="1888979" y="582684"/>
                </a:lnTo>
                <a:lnTo>
                  <a:pt x="1848789" y="582684"/>
                </a:lnTo>
                <a:close/>
                <a:moveTo>
                  <a:pt x="1848789" y="696915"/>
                </a:moveTo>
                <a:lnTo>
                  <a:pt x="1888979" y="696915"/>
                </a:lnTo>
                <a:lnTo>
                  <a:pt x="1888979" y="656725"/>
                </a:lnTo>
                <a:lnTo>
                  <a:pt x="1848789" y="656725"/>
                </a:lnTo>
                <a:close/>
                <a:moveTo>
                  <a:pt x="1848789" y="770955"/>
                </a:moveTo>
                <a:lnTo>
                  <a:pt x="1888979" y="770955"/>
                </a:lnTo>
                <a:lnTo>
                  <a:pt x="1888979" y="730765"/>
                </a:lnTo>
                <a:lnTo>
                  <a:pt x="1848789" y="730765"/>
                </a:lnTo>
                <a:close/>
                <a:moveTo>
                  <a:pt x="1848789" y="844995"/>
                </a:moveTo>
                <a:lnTo>
                  <a:pt x="1888979" y="844995"/>
                </a:lnTo>
                <a:lnTo>
                  <a:pt x="1888979" y="804805"/>
                </a:lnTo>
                <a:lnTo>
                  <a:pt x="1848789" y="804805"/>
                </a:lnTo>
                <a:close/>
                <a:moveTo>
                  <a:pt x="1848789" y="919034"/>
                </a:moveTo>
                <a:lnTo>
                  <a:pt x="1888979" y="919034"/>
                </a:lnTo>
                <a:lnTo>
                  <a:pt x="1888979" y="878844"/>
                </a:lnTo>
                <a:lnTo>
                  <a:pt x="1848789" y="878844"/>
                </a:lnTo>
                <a:close/>
                <a:moveTo>
                  <a:pt x="1848789" y="993075"/>
                </a:moveTo>
                <a:lnTo>
                  <a:pt x="1888979" y="993075"/>
                </a:lnTo>
                <a:lnTo>
                  <a:pt x="1888979" y="952885"/>
                </a:lnTo>
                <a:lnTo>
                  <a:pt x="1848789" y="952885"/>
                </a:lnTo>
                <a:close/>
                <a:moveTo>
                  <a:pt x="1848789" y="1067115"/>
                </a:moveTo>
                <a:lnTo>
                  <a:pt x="1888979" y="1067115"/>
                </a:lnTo>
                <a:lnTo>
                  <a:pt x="1888979" y="1026925"/>
                </a:lnTo>
                <a:lnTo>
                  <a:pt x="1848789" y="1026925"/>
                </a:lnTo>
                <a:close/>
                <a:moveTo>
                  <a:pt x="1848789" y="1141156"/>
                </a:moveTo>
                <a:lnTo>
                  <a:pt x="1888979" y="1141156"/>
                </a:lnTo>
                <a:lnTo>
                  <a:pt x="1888979" y="1100966"/>
                </a:lnTo>
                <a:lnTo>
                  <a:pt x="1848789" y="1100966"/>
                </a:lnTo>
                <a:close/>
                <a:moveTo>
                  <a:pt x="1848789" y="1215196"/>
                </a:moveTo>
                <a:lnTo>
                  <a:pt x="1888979" y="1215196"/>
                </a:lnTo>
                <a:lnTo>
                  <a:pt x="1888979" y="1175006"/>
                </a:lnTo>
                <a:lnTo>
                  <a:pt x="1848789" y="1175006"/>
                </a:lnTo>
                <a:close/>
                <a:moveTo>
                  <a:pt x="1848789" y="1289236"/>
                </a:moveTo>
                <a:lnTo>
                  <a:pt x="1888979" y="1289236"/>
                </a:lnTo>
                <a:lnTo>
                  <a:pt x="1888979" y="1249047"/>
                </a:lnTo>
                <a:lnTo>
                  <a:pt x="1848789" y="1249047"/>
                </a:lnTo>
                <a:close/>
                <a:moveTo>
                  <a:pt x="1848789" y="1363275"/>
                </a:moveTo>
                <a:lnTo>
                  <a:pt x="1888979" y="1363275"/>
                </a:lnTo>
                <a:lnTo>
                  <a:pt x="1888979" y="1323086"/>
                </a:lnTo>
                <a:lnTo>
                  <a:pt x="1848789" y="1323086"/>
                </a:lnTo>
                <a:close/>
                <a:moveTo>
                  <a:pt x="1848789" y="1437316"/>
                </a:moveTo>
                <a:lnTo>
                  <a:pt x="1888979" y="1437316"/>
                </a:lnTo>
                <a:lnTo>
                  <a:pt x="1888979" y="1397126"/>
                </a:lnTo>
                <a:lnTo>
                  <a:pt x="1848789" y="1397126"/>
                </a:lnTo>
                <a:close/>
                <a:moveTo>
                  <a:pt x="1848789" y="1511356"/>
                </a:moveTo>
                <a:lnTo>
                  <a:pt x="1888979" y="1511356"/>
                </a:lnTo>
                <a:lnTo>
                  <a:pt x="1888979" y="1471166"/>
                </a:lnTo>
                <a:lnTo>
                  <a:pt x="1848789" y="1471166"/>
                </a:lnTo>
                <a:close/>
                <a:moveTo>
                  <a:pt x="1848789" y="1585396"/>
                </a:moveTo>
                <a:lnTo>
                  <a:pt x="1888979" y="1585396"/>
                </a:lnTo>
                <a:lnTo>
                  <a:pt x="1888979" y="1545206"/>
                </a:lnTo>
                <a:lnTo>
                  <a:pt x="1848789" y="1545206"/>
                </a:lnTo>
                <a:close/>
                <a:moveTo>
                  <a:pt x="1848789" y="1659436"/>
                </a:moveTo>
                <a:lnTo>
                  <a:pt x="1888979" y="1659436"/>
                </a:lnTo>
                <a:lnTo>
                  <a:pt x="1888979" y="1619246"/>
                </a:lnTo>
                <a:lnTo>
                  <a:pt x="1848789" y="1619246"/>
                </a:lnTo>
                <a:close/>
                <a:moveTo>
                  <a:pt x="1848789" y="1733477"/>
                </a:moveTo>
                <a:lnTo>
                  <a:pt x="1888979" y="1733477"/>
                </a:lnTo>
                <a:lnTo>
                  <a:pt x="1888979" y="1693286"/>
                </a:lnTo>
                <a:lnTo>
                  <a:pt x="1848789" y="1693286"/>
                </a:lnTo>
                <a:close/>
                <a:moveTo>
                  <a:pt x="1848789" y="1807517"/>
                </a:moveTo>
                <a:lnTo>
                  <a:pt x="1888979" y="1807517"/>
                </a:lnTo>
                <a:lnTo>
                  <a:pt x="1888979" y="1767327"/>
                </a:lnTo>
                <a:lnTo>
                  <a:pt x="1848789" y="1767327"/>
                </a:lnTo>
                <a:close/>
                <a:moveTo>
                  <a:pt x="1848789" y="1881557"/>
                </a:moveTo>
                <a:lnTo>
                  <a:pt x="1888979" y="1881557"/>
                </a:lnTo>
                <a:lnTo>
                  <a:pt x="1888979" y="1841367"/>
                </a:lnTo>
                <a:lnTo>
                  <a:pt x="1848789" y="1841367"/>
                </a:lnTo>
                <a:close/>
                <a:moveTo>
                  <a:pt x="1848789" y="1955597"/>
                </a:moveTo>
                <a:lnTo>
                  <a:pt x="1888979" y="1955597"/>
                </a:lnTo>
                <a:lnTo>
                  <a:pt x="1888979" y="1915407"/>
                </a:lnTo>
                <a:lnTo>
                  <a:pt x="1848789" y="1915407"/>
                </a:lnTo>
                <a:close/>
                <a:moveTo>
                  <a:pt x="1848789" y="2029637"/>
                </a:moveTo>
                <a:lnTo>
                  <a:pt x="1888979" y="2029637"/>
                </a:lnTo>
                <a:lnTo>
                  <a:pt x="1888979" y="1989447"/>
                </a:lnTo>
                <a:lnTo>
                  <a:pt x="1848789" y="1989447"/>
                </a:lnTo>
                <a:close/>
                <a:moveTo>
                  <a:pt x="1848789" y="2103678"/>
                </a:moveTo>
                <a:lnTo>
                  <a:pt x="1888979" y="2103678"/>
                </a:lnTo>
                <a:lnTo>
                  <a:pt x="1888979" y="2063488"/>
                </a:lnTo>
                <a:lnTo>
                  <a:pt x="1848789" y="2063488"/>
                </a:lnTo>
                <a:close/>
                <a:moveTo>
                  <a:pt x="1848789" y="2177718"/>
                </a:moveTo>
                <a:lnTo>
                  <a:pt x="1888979" y="2177718"/>
                </a:lnTo>
                <a:lnTo>
                  <a:pt x="1888979" y="2137528"/>
                </a:lnTo>
                <a:lnTo>
                  <a:pt x="1848789" y="2137528"/>
                </a:lnTo>
                <a:close/>
                <a:moveTo>
                  <a:pt x="1848789" y="2251758"/>
                </a:moveTo>
                <a:lnTo>
                  <a:pt x="1888979" y="2251758"/>
                </a:lnTo>
                <a:lnTo>
                  <a:pt x="1888979" y="2211568"/>
                </a:lnTo>
                <a:lnTo>
                  <a:pt x="1848789" y="2211568"/>
                </a:lnTo>
                <a:close/>
                <a:moveTo>
                  <a:pt x="1848789" y="2325798"/>
                </a:moveTo>
                <a:lnTo>
                  <a:pt x="1888979" y="2325798"/>
                </a:lnTo>
                <a:lnTo>
                  <a:pt x="1888979" y="2285608"/>
                </a:lnTo>
                <a:lnTo>
                  <a:pt x="1848789" y="2285608"/>
                </a:lnTo>
                <a:close/>
                <a:moveTo>
                  <a:pt x="1848789" y="2399838"/>
                </a:moveTo>
                <a:lnTo>
                  <a:pt x="1888979" y="2399838"/>
                </a:lnTo>
                <a:lnTo>
                  <a:pt x="1888979" y="2359648"/>
                </a:lnTo>
                <a:lnTo>
                  <a:pt x="1848789" y="2359648"/>
                </a:lnTo>
                <a:close/>
                <a:moveTo>
                  <a:pt x="1848789" y="2473879"/>
                </a:moveTo>
                <a:lnTo>
                  <a:pt x="1888979" y="2473879"/>
                </a:lnTo>
                <a:lnTo>
                  <a:pt x="1888979" y="2433689"/>
                </a:lnTo>
                <a:lnTo>
                  <a:pt x="1848789" y="2433689"/>
                </a:lnTo>
                <a:close/>
                <a:moveTo>
                  <a:pt x="1848789" y="2547919"/>
                </a:moveTo>
                <a:lnTo>
                  <a:pt x="1888979" y="2547919"/>
                </a:lnTo>
                <a:lnTo>
                  <a:pt x="1888979" y="2507729"/>
                </a:lnTo>
                <a:lnTo>
                  <a:pt x="1848789" y="2507729"/>
                </a:lnTo>
                <a:close/>
                <a:moveTo>
                  <a:pt x="1848789" y="2621965"/>
                </a:moveTo>
                <a:lnTo>
                  <a:pt x="1888979" y="2621965"/>
                </a:lnTo>
                <a:lnTo>
                  <a:pt x="1888979" y="2581769"/>
                </a:lnTo>
                <a:lnTo>
                  <a:pt x="1848789" y="2581769"/>
                </a:lnTo>
                <a:close/>
                <a:moveTo>
                  <a:pt x="1774750" y="104593"/>
                </a:moveTo>
                <a:lnTo>
                  <a:pt x="1814940" y="104593"/>
                </a:lnTo>
                <a:lnTo>
                  <a:pt x="1814940" y="64403"/>
                </a:lnTo>
                <a:lnTo>
                  <a:pt x="1774750" y="64403"/>
                </a:lnTo>
                <a:close/>
                <a:moveTo>
                  <a:pt x="1774750" y="178634"/>
                </a:moveTo>
                <a:lnTo>
                  <a:pt x="1814940" y="178634"/>
                </a:lnTo>
                <a:lnTo>
                  <a:pt x="1814940" y="138443"/>
                </a:lnTo>
                <a:lnTo>
                  <a:pt x="1774750" y="138443"/>
                </a:lnTo>
                <a:close/>
                <a:moveTo>
                  <a:pt x="1774750" y="252674"/>
                </a:moveTo>
                <a:lnTo>
                  <a:pt x="1814940" y="252674"/>
                </a:lnTo>
                <a:lnTo>
                  <a:pt x="1814940" y="212483"/>
                </a:lnTo>
                <a:lnTo>
                  <a:pt x="1774750" y="212483"/>
                </a:lnTo>
                <a:close/>
                <a:moveTo>
                  <a:pt x="1774750" y="326714"/>
                </a:moveTo>
                <a:lnTo>
                  <a:pt x="1814940" y="326714"/>
                </a:lnTo>
                <a:lnTo>
                  <a:pt x="1814940" y="286523"/>
                </a:lnTo>
                <a:lnTo>
                  <a:pt x="1774750" y="286523"/>
                </a:lnTo>
                <a:close/>
                <a:moveTo>
                  <a:pt x="1774750" y="400753"/>
                </a:moveTo>
                <a:lnTo>
                  <a:pt x="1814940" y="400753"/>
                </a:lnTo>
                <a:lnTo>
                  <a:pt x="1814940" y="360564"/>
                </a:lnTo>
                <a:lnTo>
                  <a:pt x="1774750" y="360564"/>
                </a:lnTo>
                <a:close/>
                <a:moveTo>
                  <a:pt x="1774750" y="474794"/>
                </a:moveTo>
                <a:lnTo>
                  <a:pt x="1814940" y="474794"/>
                </a:lnTo>
                <a:lnTo>
                  <a:pt x="1814940" y="434604"/>
                </a:lnTo>
                <a:lnTo>
                  <a:pt x="1774750" y="434604"/>
                </a:lnTo>
                <a:close/>
                <a:moveTo>
                  <a:pt x="1774750" y="548834"/>
                </a:moveTo>
                <a:lnTo>
                  <a:pt x="1814940" y="548834"/>
                </a:lnTo>
                <a:lnTo>
                  <a:pt x="1814940" y="508644"/>
                </a:lnTo>
                <a:lnTo>
                  <a:pt x="1774750" y="508644"/>
                </a:lnTo>
                <a:close/>
                <a:moveTo>
                  <a:pt x="1774750" y="622875"/>
                </a:moveTo>
                <a:lnTo>
                  <a:pt x="1814940" y="622875"/>
                </a:lnTo>
                <a:lnTo>
                  <a:pt x="1814940" y="582684"/>
                </a:lnTo>
                <a:lnTo>
                  <a:pt x="1774750" y="582684"/>
                </a:lnTo>
                <a:close/>
                <a:moveTo>
                  <a:pt x="1774750" y="696915"/>
                </a:moveTo>
                <a:lnTo>
                  <a:pt x="1814940" y="696915"/>
                </a:lnTo>
                <a:lnTo>
                  <a:pt x="1814940" y="656725"/>
                </a:lnTo>
                <a:lnTo>
                  <a:pt x="1774750" y="656725"/>
                </a:lnTo>
                <a:close/>
                <a:moveTo>
                  <a:pt x="1774750" y="770955"/>
                </a:moveTo>
                <a:lnTo>
                  <a:pt x="1814940" y="770955"/>
                </a:lnTo>
                <a:lnTo>
                  <a:pt x="1814940" y="730765"/>
                </a:lnTo>
                <a:lnTo>
                  <a:pt x="1774750" y="730765"/>
                </a:lnTo>
                <a:close/>
                <a:moveTo>
                  <a:pt x="1774750" y="844995"/>
                </a:moveTo>
                <a:lnTo>
                  <a:pt x="1814940" y="844995"/>
                </a:lnTo>
                <a:lnTo>
                  <a:pt x="1814940" y="804805"/>
                </a:lnTo>
                <a:lnTo>
                  <a:pt x="1774750" y="804805"/>
                </a:lnTo>
                <a:close/>
                <a:moveTo>
                  <a:pt x="1774750" y="919034"/>
                </a:moveTo>
                <a:lnTo>
                  <a:pt x="1814940" y="919034"/>
                </a:lnTo>
                <a:lnTo>
                  <a:pt x="1814940" y="878844"/>
                </a:lnTo>
                <a:lnTo>
                  <a:pt x="1774750" y="878844"/>
                </a:lnTo>
                <a:close/>
                <a:moveTo>
                  <a:pt x="1774750" y="993075"/>
                </a:moveTo>
                <a:lnTo>
                  <a:pt x="1814940" y="993075"/>
                </a:lnTo>
                <a:lnTo>
                  <a:pt x="1814940" y="952885"/>
                </a:lnTo>
                <a:lnTo>
                  <a:pt x="1774750" y="952885"/>
                </a:lnTo>
                <a:close/>
                <a:moveTo>
                  <a:pt x="1774750" y="1067115"/>
                </a:moveTo>
                <a:lnTo>
                  <a:pt x="1814940" y="1067115"/>
                </a:lnTo>
                <a:lnTo>
                  <a:pt x="1814940" y="1026925"/>
                </a:lnTo>
                <a:lnTo>
                  <a:pt x="1774750" y="1026925"/>
                </a:lnTo>
                <a:close/>
                <a:moveTo>
                  <a:pt x="1774750" y="1141156"/>
                </a:moveTo>
                <a:lnTo>
                  <a:pt x="1814940" y="1141156"/>
                </a:lnTo>
                <a:lnTo>
                  <a:pt x="1814940" y="1100966"/>
                </a:lnTo>
                <a:lnTo>
                  <a:pt x="1774750" y="1100966"/>
                </a:lnTo>
                <a:close/>
                <a:moveTo>
                  <a:pt x="1774750" y="1215196"/>
                </a:moveTo>
                <a:lnTo>
                  <a:pt x="1814940" y="1215196"/>
                </a:lnTo>
                <a:lnTo>
                  <a:pt x="1814940" y="1175006"/>
                </a:lnTo>
                <a:lnTo>
                  <a:pt x="1774750" y="1175006"/>
                </a:lnTo>
                <a:close/>
                <a:moveTo>
                  <a:pt x="1774750" y="1289236"/>
                </a:moveTo>
                <a:lnTo>
                  <a:pt x="1814940" y="1289236"/>
                </a:lnTo>
                <a:lnTo>
                  <a:pt x="1814940" y="1249047"/>
                </a:lnTo>
                <a:lnTo>
                  <a:pt x="1774750" y="1249047"/>
                </a:lnTo>
                <a:close/>
                <a:moveTo>
                  <a:pt x="1774750" y="1363275"/>
                </a:moveTo>
                <a:lnTo>
                  <a:pt x="1814940" y="1363275"/>
                </a:lnTo>
                <a:lnTo>
                  <a:pt x="1814940" y="1323086"/>
                </a:lnTo>
                <a:lnTo>
                  <a:pt x="1774750" y="1323086"/>
                </a:lnTo>
                <a:close/>
                <a:moveTo>
                  <a:pt x="1774750" y="1437316"/>
                </a:moveTo>
                <a:lnTo>
                  <a:pt x="1814940" y="1437316"/>
                </a:lnTo>
                <a:lnTo>
                  <a:pt x="1814940" y="1397126"/>
                </a:lnTo>
                <a:lnTo>
                  <a:pt x="1774750" y="1397126"/>
                </a:lnTo>
                <a:close/>
                <a:moveTo>
                  <a:pt x="1774750" y="1511356"/>
                </a:moveTo>
                <a:lnTo>
                  <a:pt x="1814940" y="1511356"/>
                </a:lnTo>
                <a:lnTo>
                  <a:pt x="1814940" y="1471166"/>
                </a:lnTo>
                <a:lnTo>
                  <a:pt x="1774750" y="1471166"/>
                </a:lnTo>
                <a:close/>
                <a:moveTo>
                  <a:pt x="1774750" y="1585396"/>
                </a:moveTo>
                <a:lnTo>
                  <a:pt x="1814940" y="1585396"/>
                </a:lnTo>
                <a:lnTo>
                  <a:pt x="1814940" y="1545206"/>
                </a:lnTo>
                <a:lnTo>
                  <a:pt x="1774750" y="1545206"/>
                </a:lnTo>
                <a:close/>
                <a:moveTo>
                  <a:pt x="1774750" y="1659436"/>
                </a:moveTo>
                <a:lnTo>
                  <a:pt x="1814940" y="1659436"/>
                </a:lnTo>
                <a:lnTo>
                  <a:pt x="1814940" y="1619246"/>
                </a:lnTo>
                <a:lnTo>
                  <a:pt x="1774750" y="1619246"/>
                </a:lnTo>
                <a:close/>
                <a:moveTo>
                  <a:pt x="1774750" y="1733477"/>
                </a:moveTo>
                <a:lnTo>
                  <a:pt x="1814940" y="1733477"/>
                </a:lnTo>
                <a:lnTo>
                  <a:pt x="1814940" y="1693286"/>
                </a:lnTo>
                <a:lnTo>
                  <a:pt x="1774750" y="1693286"/>
                </a:lnTo>
                <a:close/>
                <a:moveTo>
                  <a:pt x="1774750" y="1807517"/>
                </a:moveTo>
                <a:lnTo>
                  <a:pt x="1814940" y="1807517"/>
                </a:lnTo>
                <a:lnTo>
                  <a:pt x="1814940" y="1767327"/>
                </a:lnTo>
                <a:lnTo>
                  <a:pt x="1774750" y="1767327"/>
                </a:lnTo>
                <a:close/>
                <a:moveTo>
                  <a:pt x="1774750" y="1881557"/>
                </a:moveTo>
                <a:lnTo>
                  <a:pt x="1814940" y="1881557"/>
                </a:lnTo>
                <a:lnTo>
                  <a:pt x="1814940" y="1841367"/>
                </a:lnTo>
                <a:lnTo>
                  <a:pt x="1774750" y="1841367"/>
                </a:lnTo>
                <a:close/>
                <a:moveTo>
                  <a:pt x="1774750" y="1955597"/>
                </a:moveTo>
                <a:lnTo>
                  <a:pt x="1814940" y="1955597"/>
                </a:lnTo>
                <a:lnTo>
                  <a:pt x="1814940" y="1915407"/>
                </a:lnTo>
                <a:lnTo>
                  <a:pt x="1774750" y="1915407"/>
                </a:lnTo>
                <a:close/>
                <a:moveTo>
                  <a:pt x="1774750" y="2029637"/>
                </a:moveTo>
                <a:lnTo>
                  <a:pt x="1814940" y="2029637"/>
                </a:lnTo>
                <a:lnTo>
                  <a:pt x="1814940" y="1989447"/>
                </a:lnTo>
                <a:lnTo>
                  <a:pt x="1774750" y="1989447"/>
                </a:lnTo>
                <a:close/>
                <a:moveTo>
                  <a:pt x="1774750" y="2103678"/>
                </a:moveTo>
                <a:lnTo>
                  <a:pt x="1814940" y="2103678"/>
                </a:lnTo>
                <a:lnTo>
                  <a:pt x="1814940" y="2063488"/>
                </a:lnTo>
                <a:lnTo>
                  <a:pt x="1774750" y="2063488"/>
                </a:lnTo>
                <a:close/>
                <a:moveTo>
                  <a:pt x="1774750" y="2177718"/>
                </a:moveTo>
                <a:lnTo>
                  <a:pt x="1814940" y="2177718"/>
                </a:lnTo>
                <a:lnTo>
                  <a:pt x="1814940" y="2137528"/>
                </a:lnTo>
                <a:lnTo>
                  <a:pt x="1774750" y="2137528"/>
                </a:lnTo>
                <a:close/>
                <a:moveTo>
                  <a:pt x="1774750" y="2251758"/>
                </a:moveTo>
                <a:lnTo>
                  <a:pt x="1814940" y="2251758"/>
                </a:lnTo>
                <a:lnTo>
                  <a:pt x="1814940" y="2211568"/>
                </a:lnTo>
                <a:lnTo>
                  <a:pt x="1774750" y="2211568"/>
                </a:lnTo>
                <a:close/>
                <a:moveTo>
                  <a:pt x="1774750" y="2325798"/>
                </a:moveTo>
                <a:lnTo>
                  <a:pt x="1814940" y="2325798"/>
                </a:lnTo>
                <a:lnTo>
                  <a:pt x="1814940" y="2285608"/>
                </a:lnTo>
                <a:lnTo>
                  <a:pt x="1774750" y="2285608"/>
                </a:lnTo>
                <a:close/>
                <a:moveTo>
                  <a:pt x="1774750" y="2399838"/>
                </a:moveTo>
                <a:lnTo>
                  <a:pt x="1814940" y="2399838"/>
                </a:lnTo>
                <a:lnTo>
                  <a:pt x="1814940" y="2359648"/>
                </a:lnTo>
                <a:lnTo>
                  <a:pt x="1774750" y="2359648"/>
                </a:lnTo>
                <a:close/>
                <a:moveTo>
                  <a:pt x="1774750" y="2473879"/>
                </a:moveTo>
                <a:lnTo>
                  <a:pt x="1814940" y="2473879"/>
                </a:lnTo>
                <a:lnTo>
                  <a:pt x="1814940" y="2433689"/>
                </a:lnTo>
                <a:lnTo>
                  <a:pt x="1774750" y="2433689"/>
                </a:lnTo>
                <a:close/>
                <a:moveTo>
                  <a:pt x="1774750" y="2547919"/>
                </a:moveTo>
                <a:lnTo>
                  <a:pt x="1814940" y="2547919"/>
                </a:lnTo>
                <a:lnTo>
                  <a:pt x="1814940" y="2507729"/>
                </a:lnTo>
                <a:lnTo>
                  <a:pt x="1774750" y="2507729"/>
                </a:lnTo>
                <a:close/>
                <a:moveTo>
                  <a:pt x="1774750" y="2621965"/>
                </a:moveTo>
                <a:lnTo>
                  <a:pt x="1814940" y="2621965"/>
                </a:lnTo>
                <a:lnTo>
                  <a:pt x="1814940" y="2581769"/>
                </a:lnTo>
                <a:lnTo>
                  <a:pt x="1774750" y="2581769"/>
                </a:lnTo>
                <a:close/>
                <a:moveTo>
                  <a:pt x="1700709" y="104593"/>
                </a:moveTo>
                <a:lnTo>
                  <a:pt x="1740900" y="104593"/>
                </a:lnTo>
                <a:lnTo>
                  <a:pt x="1740900" y="64403"/>
                </a:lnTo>
                <a:lnTo>
                  <a:pt x="1700709" y="64403"/>
                </a:lnTo>
                <a:close/>
                <a:moveTo>
                  <a:pt x="1700709" y="178634"/>
                </a:moveTo>
                <a:lnTo>
                  <a:pt x="1740900" y="178634"/>
                </a:lnTo>
                <a:lnTo>
                  <a:pt x="1740900" y="138443"/>
                </a:lnTo>
                <a:lnTo>
                  <a:pt x="1700709" y="138443"/>
                </a:lnTo>
                <a:close/>
                <a:moveTo>
                  <a:pt x="1700709" y="252674"/>
                </a:moveTo>
                <a:lnTo>
                  <a:pt x="1740900" y="252674"/>
                </a:lnTo>
                <a:lnTo>
                  <a:pt x="1740900" y="212483"/>
                </a:lnTo>
                <a:lnTo>
                  <a:pt x="1700709" y="212483"/>
                </a:lnTo>
                <a:close/>
                <a:moveTo>
                  <a:pt x="1700709" y="326714"/>
                </a:moveTo>
                <a:lnTo>
                  <a:pt x="1740900" y="326714"/>
                </a:lnTo>
                <a:lnTo>
                  <a:pt x="1740900" y="286523"/>
                </a:lnTo>
                <a:lnTo>
                  <a:pt x="1700709" y="286523"/>
                </a:lnTo>
                <a:close/>
                <a:moveTo>
                  <a:pt x="1700709" y="400753"/>
                </a:moveTo>
                <a:lnTo>
                  <a:pt x="1740900" y="400753"/>
                </a:lnTo>
                <a:lnTo>
                  <a:pt x="1740900" y="360564"/>
                </a:lnTo>
                <a:lnTo>
                  <a:pt x="1700709" y="360564"/>
                </a:lnTo>
                <a:close/>
                <a:moveTo>
                  <a:pt x="1700709" y="474794"/>
                </a:moveTo>
                <a:lnTo>
                  <a:pt x="1740900" y="474794"/>
                </a:lnTo>
                <a:lnTo>
                  <a:pt x="1740900" y="434604"/>
                </a:lnTo>
                <a:lnTo>
                  <a:pt x="1700709" y="434604"/>
                </a:lnTo>
                <a:close/>
                <a:moveTo>
                  <a:pt x="1700709" y="548834"/>
                </a:moveTo>
                <a:lnTo>
                  <a:pt x="1740900" y="548834"/>
                </a:lnTo>
                <a:lnTo>
                  <a:pt x="1740900" y="508644"/>
                </a:lnTo>
                <a:lnTo>
                  <a:pt x="1700709" y="508644"/>
                </a:lnTo>
                <a:close/>
                <a:moveTo>
                  <a:pt x="1700709" y="622875"/>
                </a:moveTo>
                <a:lnTo>
                  <a:pt x="1740900" y="622875"/>
                </a:lnTo>
                <a:lnTo>
                  <a:pt x="1740900" y="582684"/>
                </a:lnTo>
                <a:lnTo>
                  <a:pt x="1700709" y="582684"/>
                </a:lnTo>
                <a:close/>
                <a:moveTo>
                  <a:pt x="1700709" y="696915"/>
                </a:moveTo>
                <a:lnTo>
                  <a:pt x="1740900" y="696915"/>
                </a:lnTo>
                <a:lnTo>
                  <a:pt x="1740900" y="656725"/>
                </a:lnTo>
                <a:lnTo>
                  <a:pt x="1700709" y="656725"/>
                </a:lnTo>
                <a:close/>
                <a:moveTo>
                  <a:pt x="1700709" y="770955"/>
                </a:moveTo>
                <a:lnTo>
                  <a:pt x="1740900" y="770955"/>
                </a:lnTo>
                <a:lnTo>
                  <a:pt x="1740900" y="730765"/>
                </a:lnTo>
                <a:lnTo>
                  <a:pt x="1700709" y="730765"/>
                </a:lnTo>
                <a:close/>
                <a:moveTo>
                  <a:pt x="1700709" y="844995"/>
                </a:moveTo>
                <a:lnTo>
                  <a:pt x="1740900" y="844995"/>
                </a:lnTo>
                <a:lnTo>
                  <a:pt x="1740900" y="804805"/>
                </a:lnTo>
                <a:lnTo>
                  <a:pt x="1700709" y="804805"/>
                </a:lnTo>
                <a:close/>
                <a:moveTo>
                  <a:pt x="1700709" y="919034"/>
                </a:moveTo>
                <a:lnTo>
                  <a:pt x="1740900" y="919034"/>
                </a:lnTo>
                <a:lnTo>
                  <a:pt x="1740900" y="878844"/>
                </a:lnTo>
                <a:lnTo>
                  <a:pt x="1700709" y="878844"/>
                </a:lnTo>
                <a:close/>
                <a:moveTo>
                  <a:pt x="1700709" y="993075"/>
                </a:moveTo>
                <a:lnTo>
                  <a:pt x="1740900" y="993075"/>
                </a:lnTo>
                <a:lnTo>
                  <a:pt x="1740900" y="952885"/>
                </a:lnTo>
                <a:lnTo>
                  <a:pt x="1700709" y="952885"/>
                </a:lnTo>
                <a:close/>
                <a:moveTo>
                  <a:pt x="1700709" y="1067115"/>
                </a:moveTo>
                <a:lnTo>
                  <a:pt x="1740900" y="1067115"/>
                </a:lnTo>
                <a:lnTo>
                  <a:pt x="1740900" y="1026925"/>
                </a:lnTo>
                <a:lnTo>
                  <a:pt x="1700709" y="1026925"/>
                </a:lnTo>
                <a:close/>
                <a:moveTo>
                  <a:pt x="1700709" y="1141156"/>
                </a:moveTo>
                <a:lnTo>
                  <a:pt x="1740900" y="1141156"/>
                </a:lnTo>
                <a:lnTo>
                  <a:pt x="1740900" y="1100966"/>
                </a:lnTo>
                <a:lnTo>
                  <a:pt x="1700709" y="1100966"/>
                </a:lnTo>
                <a:close/>
                <a:moveTo>
                  <a:pt x="1700709" y="1215196"/>
                </a:moveTo>
                <a:lnTo>
                  <a:pt x="1740900" y="1215196"/>
                </a:lnTo>
                <a:lnTo>
                  <a:pt x="1740900" y="1175006"/>
                </a:lnTo>
                <a:lnTo>
                  <a:pt x="1700709" y="1175006"/>
                </a:lnTo>
                <a:close/>
                <a:moveTo>
                  <a:pt x="1700709" y="1289236"/>
                </a:moveTo>
                <a:lnTo>
                  <a:pt x="1740900" y="1289236"/>
                </a:lnTo>
                <a:lnTo>
                  <a:pt x="1740900" y="1249047"/>
                </a:lnTo>
                <a:lnTo>
                  <a:pt x="1700709" y="1249047"/>
                </a:lnTo>
                <a:close/>
                <a:moveTo>
                  <a:pt x="1700709" y="1363275"/>
                </a:moveTo>
                <a:lnTo>
                  <a:pt x="1740900" y="1363275"/>
                </a:lnTo>
                <a:lnTo>
                  <a:pt x="1740900" y="1323086"/>
                </a:lnTo>
                <a:lnTo>
                  <a:pt x="1700709" y="1323086"/>
                </a:lnTo>
                <a:close/>
                <a:moveTo>
                  <a:pt x="1700709" y="1437316"/>
                </a:moveTo>
                <a:lnTo>
                  <a:pt x="1740900" y="1437316"/>
                </a:lnTo>
                <a:lnTo>
                  <a:pt x="1740900" y="1397126"/>
                </a:lnTo>
                <a:lnTo>
                  <a:pt x="1700709" y="1397126"/>
                </a:lnTo>
                <a:close/>
                <a:moveTo>
                  <a:pt x="1700709" y="1511356"/>
                </a:moveTo>
                <a:lnTo>
                  <a:pt x="1740900" y="1511356"/>
                </a:lnTo>
                <a:lnTo>
                  <a:pt x="1740900" y="1471166"/>
                </a:lnTo>
                <a:lnTo>
                  <a:pt x="1700709" y="1471166"/>
                </a:lnTo>
                <a:close/>
                <a:moveTo>
                  <a:pt x="1700709" y="1585396"/>
                </a:moveTo>
                <a:lnTo>
                  <a:pt x="1740900" y="1585396"/>
                </a:lnTo>
                <a:lnTo>
                  <a:pt x="1740900" y="1545206"/>
                </a:lnTo>
                <a:lnTo>
                  <a:pt x="1700709" y="1545206"/>
                </a:lnTo>
                <a:close/>
                <a:moveTo>
                  <a:pt x="1700709" y="1659436"/>
                </a:moveTo>
                <a:lnTo>
                  <a:pt x="1740900" y="1659436"/>
                </a:lnTo>
                <a:lnTo>
                  <a:pt x="1740900" y="1619246"/>
                </a:lnTo>
                <a:lnTo>
                  <a:pt x="1700709" y="1619246"/>
                </a:lnTo>
                <a:close/>
                <a:moveTo>
                  <a:pt x="1700709" y="1733477"/>
                </a:moveTo>
                <a:lnTo>
                  <a:pt x="1740900" y="1733477"/>
                </a:lnTo>
                <a:lnTo>
                  <a:pt x="1740900" y="1693286"/>
                </a:lnTo>
                <a:lnTo>
                  <a:pt x="1700709" y="1693286"/>
                </a:lnTo>
                <a:close/>
                <a:moveTo>
                  <a:pt x="1700709" y="1807517"/>
                </a:moveTo>
                <a:lnTo>
                  <a:pt x="1740900" y="1807517"/>
                </a:lnTo>
                <a:lnTo>
                  <a:pt x="1740900" y="1767327"/>
                </a:lnTo>
                <a:lnTo>
                  <a:pt x="1700709" y="1767327"/>
                </a:lnTo>
                <a:close/>
                <a:moveTo>
                  <a:pt x="1700709" y="1881557"/>
                </a:moveTo>
                <a:lnTo>
                  <a:pt x="1740900" y="1881557"/>
                </a:lnTo>
                <a:lnTo>
                  <a:pt x="1740900" y="1841367"/>
                </a:lnTo>
                <a:lnTo>
                  <a:pt x="1700709" y="1841367"/>
                </a:lnTo>
                <a:close/>
                <a:moveTo>
                  <a:pt x="1700709" y="1955597"/>
                </a:moveTo>
                <a:lnTo>
                  <a:pt x="1740900" y="1955597"/>
                </a:lnTo>
                <a:lnTo>
                  <a:pt x="1740900" y="1915407"/>
                </a:lnTo>
                <a:lnTo>
                  <a:pt x="1700709" y="1915407"/>
                </a:lnTo>
                <a:close/>
                <a:moveTo>
                  <a:pt x="1700709" y="2029637"/>
                </a:moveTo>
                <a:lnTo>
                  <a:pt x="1740900" y="2029637"/>
                </a:lnTo>
                <a:lnTo>
                  <a:pt x="1740900" y="1989447"/>
                </a:lnTo>
                <a:lnTo>
                  <a:pt x="1700709" y="1989447"/>
                </a:lnTo>
                <a:close/>
                <a:moveTo>
                  <a:pt x="1700709" y="2103678"/>
                </a:moveTo>
                <a:lnTo>
                  <a:pt x="1740900" y="2103678"/>
                </a:lnTo>
                <a:lnTo>
                  <a:pt x="1740900" y="2063488"/>
                </a:lnTo>
                <a:lnTo>
                  <a:pt x="1700709" y="2063488"/>
                </a:lnTo>
                <a:close/>
                <a:moveTo>
                  <a:pt x="1700709" y="2177718"/>
                </a:moveTo>
                <a:lnTo>
                  <a:pt x="1740900" y="2177718"/>
                </a:lnTo>
                <a:lnTo>
                  <a:pt x="1740900" y="2137528"/>
                </a:lnTo>
                <a:lnTo>
                  <a:pt x="1700709" y="2137528"/>
                </a:lnTo>
                <a:close/>
                <a:moveTo>
                  <a:pt x="1700709" y="2251758"/>
                </a:moveTo>
                <a:lnTo>
                  <a:pt x="1740900" y="2251758"/>
                </a:lnTo>
                <a:lnTo>
                  <a:pt x="1740900" y="2211568"/>
                </a:lnTo>
                <a:lnTo>
                  <a:pt x="1700709" y="2211568"/>
                </a:lnTo>
                <a:close/>
                <a:moveTo>
                  <a:pt x="1700709" y="2325798"/>
                </a:moveTo>
                <a:lnTo>
                  <a:pt x="1740900" y="2325798"/>
                </a:lnTo>
                <a:lnTo>
                  <a:pt x="1740900" y="2285608"/>
                </a:lnTo>
                <a:lnTo>
                  <a:pt x="1700709" y="2285608"/>
                </a:lnTo>
                <a:close/>
                <a:moveTo>
                  <a:pt x="1700709" y="2399838"/>
                </a:moveTo>
                <a:lnTo>
                  <a:pt x="1740900" y="2399838"/>
                </a:lnTo>
                <a:lnTo>
                  <a:pt x="1740900" y="2359648"/>
                </a:lnTo>
                <a:lnTo>
                  <a:pt x="1700709" y="2359648"/>
                </a:lnTo>
                <a:close/>
                <a:moveTo>
                  <a:pt x="1700709" y="2473879"/>
                </a:moveTo>
                <a:lnTo>
                  <a:pt x="1740900" y="2473879"/>
                </a:lnTo>
                <a:lnTo>
                  <a:pt x="1740900" y="2433689"/>
                </a:lnTo>
                <a:lnTo>
                  <a:pt x="1700709" y="2433689"/>
                </a:lnTo>
                <a:close/>
                <a:moveTo>
                  <a:pt x="1700709" y="2547919"/>
                </a:moveTo>
                <a:lnTo>
                  <a:pt x="1740899" y="2547919"/>
                </a:lnTo>
                <a:lnTo>
                  <a:pt x="1740899" y="2507729"/>
                </a:lnTo>
                <a:lnTo>
                  <a:pt x="1700709" y="2507729"/>
                </a:lnTo>
                <a:close/>
                <a:moveTo>
                  <a:pt x="1700709" y="2621965"/>
                </a:moveTo>
                <a:lnTo>
                  <a:pt x="1740899" y="2621965"/>
                </a:lnTo>
                <a:lnTo>
                  <a:pt x="1740899" y="2581769"/>
                </a:lnTo>
                <a:lnTo>
                  <a:pt x="1700709" y="2581769"/>
                </a:lnTo>
                <a:close/>
                <a:moveTo>
                  <a:pt x="1626669" y="104593"/>
                </a:moveTo>
                <a:lnTo>
                  <a:pt x="1666859" y="104593"/>
                </a:lnTo>
                <a:lnTo>
                  <a:pt x="1666859" y="64403"/>
                </a:lnTo>
                <a:lnTo>
                  <a:pt x="1626669" y="64403"/>
                </a:lnTo>
                <a:close/>
                <a:moveTo>
                  <a:pt x="1626669" y="178634"/>
                </a:moveTo>
                <a:lnTo>
                  <a:pt x="1666859" y="178634"/>
                </a:lnTo>
                <a:lnTo>
                  <a:pt x="1666859" y="138443"/>
                </a:lnTo>
                <a:lnTo>
                  <a:pt x="1626669" y="138443"/>
                </a:lnTo>
                <a:close/>
                <a:moveTo>
                  <a:pt x="1626669" y="252674"/>
                </a:moveTo>
                <a:lnTo>
                  <a:pt x="1666859" y="252674"/>
                </a:lnTo>
                <a:lnTo>
                  <a:pt x="1666859" y="212483"/>
                </a:lnTo>
                <a:lnTo>
                  <a:pt x="1626669" y="212483"/>
                </a:lnTo>
                <a:close/>
                <a:moveTo>
                  <a:pt x="1626669" y="326714"/>
                </a:moveTo>
                <a:lnTo>
                  <a:pt x="1666859" y="326714"/>
                </a:lnTo>
                <a:lnTo>
                  <a:pt x="1666859" y="286523"/>
                </a:lnTo>
                <a:lnTo>
                  <a:pt x="1626669" y="286523"/>
                </a:lnTo>
                <a:close/>
                <a:moveTo>
                  <a:pt x="1626669" y="400753"/>
                </a:moveTo>
                <a:lnTo>
                  <a:pt x="1666859" y="400753"/>
                </a:lnTo>
                <a:lnTo>
                  <a:pt x="1666859" y="360564"/>
                </a:lnTo>
                <a:lnTo>
                  <a:pt x="1626669" y="360564"/>
                </a:lnTo>
                <a:close/>
                <a:moveTo>
                  <a:pt x="1626669" y="474794"/>
                </a:moveTo>
                <a:lnTo>
                  <a:pt x="1666859" y="474794"/>
                </a:lnTo>
                <a:lnTo>
                  <a:pt x="1666859" y="434604"/>
                </a:lnTo>
                <a:lnTo>
                  <a:pt x="1626669" y="434604"/>
                </a:lnTo>
                <a:close/>
                <a:moveTo>
                  <a:pt x="1626669" y="548834"/>
                </a:moveTo>
                <a:lnTo>
                  <a:pt x="1666859" y="548834"/>
                </a:lnTo>
                <a:lnTo>
                  <a:pt x="1666859" y="508644"/>
                </a:lnTo>
                <a:lnTo>
                  <a:pt x="1626669" y="508644"/>
                </a:lnTo>
                <a:close/>
                <a:moveTo>
                  <a:pt x="1626669" y="622875"/>
                </a:moveTo>
                <a:lnTo>
                  <a:pt x="1666859" y="622875"/>
                </a:lnTo>
                <a:lnTo>
                  <a:pt x="1666859" y="582684"/>
                </a:lnTo>
                <a:lnTo>
                  <a:pt x="1626669" y="582684"/>
                </a:lnTo>
                <a:close/>
                <a:moveTo>
                  <a:pt x="1626669" y="696915"/>
                </a:moveTo>
                <a:lnTo>
                  <a:pt x="1666859" y="696915"/>
                </a:lnTo>
                <a:lnTo>
                  <a:pt x="1666859" y="656725"/>
                </a:lnTo>
                <a:lnTo>
                  <a:pt x="1626669" y="656725"/>
                </a:lnTo>
                <a:close/>
                <a:moveTo>
                  <a:pt x="1626669" y="770955"/>
                </a:moveTo>
                <a:lnTo>
                  <a:pt x="1666859" y="770955"/>
                </a:lnTo>
                <a:lnTo>
                  <a:pt x="1666859" y="730765"/>
                </a:lnTo>
                <a:lnTo>
                  <a:pt x="1626669" y="730765"/>
                </a:lnTo>
                <a:close/>
                <a:moveTo>
                  <a:pt x="1626669" y="844995"/>
                </a:moveTo>
                <a:lnTo>
                  <a:pt x="1666859" y="844995"/>
                </a:lnTo>
                <a:lnTo>
                  <a:pt x="1666859" y="804805"/>
                </a:lnTo>
                <a:lnTo>
                  <a:pt x="1626669" y="804805"/>
                </a:lnTo>
                <a:close/>
                <a:moveTo>
                  <a:pt x="1626669" y="919034"/>
                </a:moveTo>
                <a:lnTo>
                  <a:pt x="1666859" y="919034"/>
                </a:lnTo>
                <a:lnTo>
                  <a:pt x="1666859" y="878844"/>
                </a:lnTo>
                <a:lnTo>
                  <a:pt x="1626669" y="878844"/>
                </a:lnTo>
                <a:close/>
                <a:moveTo>
                  <a:pt x="1626669" y="993075"/>
                </a:moveTo>
                <a:lnTo>
                  <a:pt x="1666859" y="993075"/>
                </a:lnTo>
                <a:lnTo>
                  <a:pt x="1666859" y="952885"/>
                </a:lnTo>
                <a:lnTo>
                  <a:pt x="1626669" y="952885"/>
                </a:lnTo>
                <a:close/>
                <a:moveTo>
                  <a:pt x="1626669" y="1067115"/>
                </a:moveTo>
                <a:lnTo>
                  <a:pt x="1666859" y="1067115"/>
                </a:lnTo>
                <a:lnTo>
                  <a:pt x="1666859" y="1026925"/>
                </a:lnTo>
                <a:lnTo>
                  <a:pt x="1626669" y="1026925"/>
                </a:lnTo>
                <a:close/>
                <a:moveTo>
                  <a:pt x="1626669" y="1141156"/>
                </a:moveTo>
                <a:lnTo>
                  <a:pt x="1666859" y="1141156"/>
                </a:lnTo>
                <a:lnTo>
                  <a:pt x="1666859" y="1100966"/>
                </a:lnTo>
                <a:lnTo>
                  <a:pt x="1626669" y="1100966"/>
                </a:lnTo>
                <a:close/>
                <a:moveTo>
                  <a:pt x="1626669" y="1215196"/>
                </a:moveTo>
                <a:lnTo>
                  <a:pt x="1666859" y="1215196"/>
                </a:lnTo>
                <a:lnTo>
                  <a:pt x="1666859" y="1175006"/>
                </a:lnTo>
                <a:lnTo>
                  <a:pt x="1626669" y="1175006"/>
                </a:lnTo>
                <a:close/>
                <a:moveTo>
                  <a:pt x="1626669" y="1289236"/>
                </a:moveTo>
                <a:lnTo>
                  <a:pt x="1666859" y="1289236"/>
                </a:lnTo>
                <a:lnTo>
                  <a:pt x="1666859" y="1249047"/>
                </a:lnTo>
                <a:lnTo>
                  <a:pt x="1626669" y="1249047"/>
                </a:lnTo>
                <a:close/>
                <a:moveTo>
                  <a:pt x="1626669" y="1363275"/>
                </a:moveTo>
                <a:lnTo>
                  <a:pt x="1666859" y="1363275"/>
                </a:lnTo>
                <a:lnTo>
                  <a:pt x="1666859" y="1323086"/>
                </a:lnTo>
                <a:lnTo>
                  <a:pt x="1626669" y="1323086"/>
                </a:lnTo>
                <a:close/>
                <a:moveTo>
                  <a:pt x="1626669" y="1437316"/>
                </a:moveTo>
                <a:lnTo>
                  <a:pt x="1666859" y="1437316"/>
                </a:lnTo>
                <a:lnTo>
                  <a:pt x="1666859" y="1397126"/>
                </a:lnTo>
                <a:lnTo>
                  <a:pt x="1626669" y="1397126"/>
                </a:lnTo>
                <a:close/>
                <a:moveTo>
                  <a:pt x="1626669" y="1511356"/>
                </a:moveTo>
                <a:lnTo>
                  <a:pt x="1666859" y="1511356"/>
                </a:lnTo>
                <a:lnTo>
                  <a:pt x="1666859" y="1471166"/>
                </a:lnTo>
                <a:lnTo>
                  <a:pt x="1626669" y="1471166"/>
                </a:lnTo>
                <a:close/>
                <a:moveTo>
                  <a:pt x="1626669" y="1585396"/>
                </a:moveTo>
                <a:lnTo>
                  <a:pt x="1666859" y="1585396"/>
                </a:lnTo>
                <a:lnTo>
                  <a:pt x="1666859" y="1545206"/>
                </a:lnTo>
                <a:lnTo>
                  <a:pt x="1626669" y="1545206"/>
                </a:lnTo>
                <a:close/>
                <a:moveTo>
                  <a:pt x="1626669" y="1659436"/>
                </a:moveTo>
                <a:lnTo>
                  <a:pt x="1666859" y="1659436"/>
                </a:lnTo>
                <a:lnTo>
                  <a:pt x="1666859" y="1619246"/>
                </a:lnTo>
                <a:lnTo>
                  <a:pt x="1626669" y="1619246"/>
                </a:lnTo>
                <a:close/>
                <a:moveTo>
                  <a:pt x="1626669" y="1733477"/>
                </a:moveTo>
                <a:lnTo>
                  <a:pt x="1666859" y="1733477"/>
                </a:lnTo>
                <a:lnTo>
                  <a:pt x="1666859" y="1693286"/>
                </a:lnTo>
                <a:lnTo>
                  <a:pt x="1626669" y="1693286"/>
                </a:lnTo>
                <a:close/>
                <a:moveTo>
                  <a:pt x="1626669" y="1807517"/>
                </a:moveTo>
                <a:lnTo>
                  <a:pt x="1666859" y="1807517"/>
                </a:lnTo>
                <a:lnTo>
                  <a:pt x="1666859" y="1767327"/>
                </a:lnTo>
                <a:lnTo>
                  <a:pt x="1626669" y="1767327"/>
                </a:lnTo>
                <a:close/>
                <a:moveTo>
                  <a:pt x="1626669" y="1881557"/>
                </a:moveTo>
                <a:lnTo>
                  <a:pt x="1666859" y="1881557"/>
                </a:lnTo>
                <a:lnTo>
                  <a:pt x="1666859" y="1841367"/>
                </a:lnTo>
                <a:lnTo>
                  <a:pt x="1626669" y="1841367"/>
                </a:lnTo>
                <a:close/>
                <a:moveTo>
                  <a:pt x="1626669" y="1955597"/>
                </a:moveTo>
                <a:lnTo>
                  <a:pt x="1666859" y="1955597"/>
                </a:lnTo>
                <a:lnTo>
                  <a:pt x="1666859" y="1915407"/>
                </a:lnTo>
                <a:lnTo>
                  <a:pt x="1626669" y="1915407"/>
                </a:lnTo>
                <a:close/>
                <a:moveTo>
                  <a:pt x="1626669" y="2029637"/>
                </a:moveTo>
                <a:lnTo>
                  <a:pt x="1666859" y="2029637"/>
                </a:lnTo>
                <a:lnTo>
                  <a:pt x="1666859" y="1989447"/>
                </a:lnTo>
                <a:lnTo>
                  <a:pt x="1626669" y="1989447"/>
                </a:lnTo>
                <a:close/>
                <a:moveTo>
                  <a:pt x="1626669" y="2103678"/>
                </a:moveTo>
                <a:lnTo>
                  <a:pt x="1666859" y="2103678"/>
                </a:lnTo>
                <a:lnTo>
                  <a:pt x="1666859" y="2063488"/>
                </a:lnTo>
                <a:lnTo>
                  <a:pt x="1626669" y="2063488"/>
                </a:lnTo>
                <a:close/>
                <a:moveTo>
                  <a:pt x="1626669" y="2177718"/>
                </a:moveTo>
                <a:lnTo>
                  <a:pt x="1666859" y="2177718"/>
                </a:lnTo>
                <a:lnTo>
                  <a:pt x="1666859" y="2137528"/>
                </a:lnTo>
                <a:lnTo>
                  <a:pt x="1626669" y="2137528"/>
                </a:lnTo>
                <a:close/>
                <a:moveTo>
                  <a:pt x="1626669" y="2251758"/>
                </a:moveTo>
                <a:lnTo>
                  <a:pt x="1666859" y="2251758"/>
                </a:lnTo>
                <a:lnTo>
                  <a:pt x="1666859" y="2211568"/>
                </a:lnTo>
                <a:lnTo>
                  <a:pt x="1626669" y="2211568"/>
                </a:lnTo>
                <a:close/>
                <a:moveTo>
                  <a:pt x="1626669" y="2325798"/>
                </a:moveTo>
                <a:lnTo>
                  <a:pt x="1666859" y="2325798"/>
                </a:lnTo>
                <a:lnTo>
                  <a:pt x="1666859" y="2285608"/>
                </a:lnTo>
                <a:lnTo>
                  <a:pt x="1626669" y="2285608"/>
                </a:lnTo>
                <a:close/>
                <a:moveTo>
                  <a:pt x="1626669" y="2399838"/>
                </a:moveTo>
                <a:lnTo>
                  <a:pt x="1666859" y="2399838"/>
                </a:lnTo>
                <a:lnTo>
                  <a:pt x="1666859" y="2359648"/>
                </a:lnTo>
                <a:lnTo>
                  <a:pt x="1626669" y="2359648"/>
                </a:lnTo>
                <a:close/>
                <a:moveTo>
                  <a:pt x="1626669" y="2473879"/>
                </a:moveTo>
                <a:lnTo>
                  <a:pt x="1666859" y="2473879"/>
                </a:lnTo>
                <a:lnTo>
                  <a:pt x="1666859" y="2433689"/>
                </a:lnTo>
                <a:lnTo>
                  <a:pt x="1626669" y="2433689"/>
                </a:lnTo>
                <a:close/>
                <a:moveTo>
                  <a:pt x="1626669" y="2547919"/>
                </a:moveTo>
                <a:lnTo>
                  <a:pt x="1666859" y="2547919"/>
                </a:lnTo>
                <a:lnTo>
                  <a:pt x="1666859" y="2507729"/>
                </a:lnTo>
                <a:lnTo>
                  <a:pt x="1626669" y="2507729"/>
                </a:lnTo>
                <a:close/>
                <a:moveTo>
                  <a:pt x="1626669" y="2621965"/>
                </a:moveTo>
                <a:lnTo>
                  <a:pt x="1666859" y="2621965"/>
                </a:lnTo>
                <a:lnTo>
                  <a:pt x="1666859" y="2581769"/>
                </a:lnTo>
                <a:lnTo>
                  <a:pt x="1626669" y="2581769"/>
                </a:lnTo>
                <a:close/>
                <a:moveTo>
                  <a:pt x="1552629" y="104593"/>
                </a:moveTo>
                <a:lnTo>
                  <a:pt x="1592819" y="104593"/>
                </a:lnTo>
                <a:lnTo>
                  <a:pt x="1592819" y="64403"/>
                </a:lnTo>
                <a:lnTo>
                  <a:pt x="1552629" y="64403"/>
                </a:lnTo>
                <a:close/>
                <a:moveTo>
                  <a:pt x="1552629" y="178634"/>
                </a:moveTo>
                <a:lnTo>
                  <a:pt x="1592819" y="178634"/>
                </a:lnTo>
                <a:lnTo>
                  <a:pt x="1592819" y="138443"/>
                </a:lnTo>
                <a:lnTo>
                  <a:pt x="1552629" y="138443"/>
                </a:lnTo>
                <a:close/>
                <a:moveTo>
                  <a:pt x="1552629" y="252674"/>
                </a:moveTo>
                <a:lnTo>
                  <a:pt x="1592819" y="252674"/>
                </a:lnTo>
                <a:lnTo>
                  <a:pt x="1592819" y="212483"/>
                </a:lnTo>
                <a:lnTo>
                  <a:pt x="1552629" y="212483"/>
                </a:lnTo>
                <a:close/>
                <a:moveTo>
                  <a:pt x="1552629" y="326714"/>
                </a:moveTo>
                <a:lnTo>
                  <a:pt x="1592819" y="326714"/>
                </a:lnTo>
                <a:lnTo>
                  <a:pt x="1592819" y="286523"/>
                </a:lnTo>
                <a:lnTo>
                  <a:pt x="1552629" y="286523"/>
                </a:lnTo>
                <a:close/>
                <a:moveTo>
                  <a:pt x="1552629" y="400753"/>
                </a:moveTo>
                <a:lnTo>
                  <a:pt x="1592819" y="400753"/>
                </a:lnTo>
                <a:lnTo>
                  <a:pt x="1592819" y="360564"/>
                </a:lnTo>
                <a:lnTo>
                  <a:pt x="1552629" y="360564"/>
                </a:lnTo>
                <a:close/>
                <a:moveTo>
                  <a:pt x="1552629" y="474794"/>
                </a:moveTo>
                <a:lnTo>
                  <a:pt x="1592819" y="474794"/>
                </a:lnTo>
                <a:lnTo>
                  <a:pt x="1592819" y="434604"/>
                </a:lnTo>
                <a:lnTo>
                  <a:pt x="1552629" y="434604"/>
                </a:lnTo>
                <a:close/>
                <a:moveTo>
                  <a:pt x="1552629" y="548834"/>
                </a:moveTo>
                <a:lnTo>
                  <a:pt x="1592819" y="548834"/>
                </a:lnTo>
                <a:lnTo>
                  <a:pt x="1592819" y="508644"/>
                </a:lnTo>
                <a:lnTo>
                  <a:pt x="1552629" y="508644"/>
                </a:lnTo>
                <a:close/>
                <a:moveTo>
                  <a:pt x="1552629" y="622875"/>
                </a:moveTo>
                <a:lnTo>
                  <a:pt x="1592819" y="622875"/>
                </a:lnTo>
                <a:lnTo>
                  <a:pt x="1592819" y="582684"/>
                </a:lnTo>
                <a:lnTo>
                  <a:pt x="1552629" y="582684"/>
                </a:lnTo>
                <a:close/>
                <a:moveTo>
                  <a:pt x="1552629" y="696915"/>
                </a:moveTo>
                <a:lnTo>
                  <a:pt x="1592819" y="696915"/>
                </a:lnTo>
                <a:lnTo>
                  <a:pt x="1592819" y="656725"/>
                </a:lnTo>
                <a:lnTo>
                  <a:pt x="1552629" y="656725"/>
                </a:lnTo>
                <a:close/>
                <a:moveTo>
                  <a:pt x="1552629" y="770955"/>
                </a:moveTo>
                <a:lnTo>
                  <a:pt x="1592819" y="770955"/>
                </a:lnTo>
                <a:lnTo>
                  <a:pt x="1592819" y="730765"/>
                </a:lnTo>
                <a:lnTo>
                  <a:pt x="1552629" y="730765"/>
                </a:lnTo>
                <a:close/>
                <a:moveTo>
                  <a:pt x="1552629" y="844995"/>
                </a:moveTo>
                <a:lnTo>
                  <a:pt x="1592819" y="844995"/>
                </a:lnTo>
                <a:lnTo>
                  <a:pt x="1592819" y="804805"/>
                </a:lnTo>
                <a:lnTo>
                  <a:pt x="1552629" y="804805"/>
                </a:lnTo>
                <a:close/>
                <a:moveTo>
                  <a:pt x="1552629" y="919034"/>
                </a:moveTo>
                <a:lnTo>
                  <a:pt x="1592819" y="919034"/>
                </a:lnTo>
                <a:lnTo>
                  <a:pt x="1592819" y="878844"/>
                </a:lnTo>
                <a:lnTo>
                  <a:pt x="1552629" y="878844"/>
                </a:lnTo>
                <a:close/>
                <a:moveTo>
                  <a:pt x="1552629" y="993075"/>
                </a:moveTo>
                <a:lnTo>
                  <a:pt x="1592819" y="993075"/>
                </a:lnTo>
                <a:lnTo>
                  <a:pt x="1592819" y="952885"/>
                </a:lnTo>
                <a:lnTo>
                  <a:pt x="1552629" y="952885"/>
                </a:lnTo>
                <a:close/>
                <a:moveTo>
                  <a:pt x="1552629" y="1067115"/>
                </a:moveTo>
                <a:lnTo>
                  <a:pt x="1592819" y="1067115"/>
                </a:lnTo>
                <a:lnTo>
                  <a:pt x="1592819" y="1026925"/>
                </a:lnTo>
                <a:lnTo>
                  <a:pt x="1552629" y="1026925"/>
                </a:lnTo>
                <a:close/>
                <a:moveTo>
                  <a:pt x="1552629" y="1141156"/>
                </a:moveTo>
                <a:lnTo>
                  <a:pt x="1592819" y="1141156"/>
                </a:lnTo>
                <a:lnTo>
                  <a:pt x="1592819" y="1100966"/>
                </a:lnTo>
                <a:lnTo>
                  <a:pt x="1552629" y="1100966"/>
                </a:lnTo>
                <a:close/>
                <a:moveTo>
                  <a:pt x="1552629" y="1215196"/>
                </a:moveTo>
                <a:lnTo>
                  <a:pt x="1592819" y="1215196"/>
                </a:lnTo>
                <a:lnTo>
                  <a:pt x="1592819" y="1175006"/>
                </a:lnTo>
                <a:lnTo>
                  <a:pt x="1552629" y="1175006"/>
                </a:lnTo>
                <a:close/>
                <a:moveTo>
                  <a:pt x="1552629" y="1289236"/>
                </a:moveTo>
                <a:lnTo>
                  <a:pt x="1592819" y="1289236"/>
                </a:lnTo>
                <a:lnTo>
                  <a:pt x="1592819" y="1249047"/>
                </a:lnTo>
                <a:lnTo>
                  <a:pt x="1552629" y="1249047"/>
                </a:lnTo>
                <a:close/>
                <a:moveTo>
                  <a:pt x="1552629" y="1363275"/>
                </a:moveTo>
                <a:lnTo>
                  <a:pt x="1592819" y="1363275"/>
                </a:lnTo>
                <a:lnTo>
                  <a:pt x="1592819" y="1323086"/>
                </a:lnTo>
                <a:lnTo>
                  <a:pt x="1552629" y="1323086"/>
                </a:lnTo>
                <a:close/>
                <a:moveTo>
                  <a:pt x="1552629" y="1437316"/>
                </a:moveTo>
                <a:lnTo>
                  <a:pt x="1592819" y="1437316"/>
                </a:lnTo>
                <a:lnTo>
                  <a:pt x="1592819" y="1397126"/>
                </a:lnTo>
                <a:lnTo>
                  <a:pt x="1552629" y="1397126"/>
                </a:lnTo>
                <a:close/>
                <a:moveTo>
                  <a:pt x="1552629" y="1511356"/>
                </a:moveTo>
                <a:lnTo>
                  <a:pt x="1592819" y="1511356"/>
                </a:lnTo>
                <a:lnTo>
                  <a:pt x="1592819" y="1471166"/>
                </a:lnTo>
                <a:lnTo>
                  <a:pt x="1552629" y="1471166"/>
                </a:lnTo>
                <a:close/>
                <a:moveTo>
                  <a:pt x="1552629" y="1585396"/>
                </a:moveTo>
                <a:lnTo>
                  <a:pt x="1592819" y="1585396"/>
                </a:lnTo>
                <a:lnTo>
                  <a:pt x="1592819" y="1545206"/>
                </a:lnTo>
                <a:lnTo>
                  <a:pt x="1552629" y="1545206"/>
                </a:lnTo>
                <a:close/>
                <a:moveTo>
                  <a:pt x="1552629" y="1659436"/>
                </a:moveTo>
                <a:lnTo>
                  <a:pt x="1592819" y="1659436"/>
                </a:lnTo>
                <a:lnTo>
                  <a:pt x="1592819" y="1619246"/>
                </a:lnTo>
                <a:lnTo>
                  <a:pt x="1552629" y="1619246"/>
                </a:lnTo>
                <a:close/>
                <a:moveTo>
                  <a:pt x="1552629" y="1733477"/>
                </a:moveTo>
                <a:lnTo>
                  <a:pt x="1592819" y="1733477"/>
                </a:lnTo>
                <a:lnTo>
                  <a:pt x="1592819" y="1693286"/>
                </a:lnTo>
                <a:lnTo>
                  <a:pt x="1552629" y="1693286"/>
                </a:lnTo>
                <a:close/>
                <a:moveTo>
                  <a:pt x="1552629" y="1807517"/>
                </a:moveTo>
                <a:lnTo>
                  <a:pt x="1592819" y="1807517"/>
                </a:lnTo>
                <a:lnTo>
                  <a:pt x="1592819" y="1767327"/>
                </a:lnTo>
                <a:lnTo>
                  <a:pt x="1552629" y="1767327"/>
                </a:lnTo>
                <a:close/>
                <a:moveTo>
                  <a:pt x="1552629" y="1881557"/>
                </a:moveTo>
                <a:lnTo>
                  <a:pt x="1592819" y="1881557"/>
                </a:lnTo>
                <a:lnTo>
                  <a:pt x="1592819" y="1841367"/>
                </a:lnTo>
                <a:lnTo>
                  <a:pt x="1552629" y="1841367"/>
                </a:lnTo>
                <a:close/>
                <a:moveTo>
                  <a:pt x="1552629" y="1955597"/>
                </a:moveTo>
                <a:lnTo>
                  <a:pt x="1592819" y="1955597"/>
                </a:lnTo>
                <a:lnTo>
                  <a:pt x="1592819" y="1915407"/>
                </a:lnTo>
                <a:lnTo>
                  <a:pt x="1552629" y="1915407"/>
                </a:lnTo>
                <a:close/>
                <a:moveTo>
                  <a:pt x="1552629" y="2029637"/>
                </a:moveTo>
                <a:lnTo>
                  <a:pt x="1592819" y="2029637"/>
                </a:lnTo>
                <a:lnTo>
                  <a:pt x="1592819" y="1989447"/>
                </a:lnTo>
                <a:lnTo>
                  <a:pt x="1552629" y="1989447"/>
                </a:lnTo>
                <a:close/>
                <a:moveTo>
                  <a:pt x="1552629" y="2103678"/>
                </a:moveTo>
                <a:lnTo>
                  <a:pt x="1592819" y="2103678"/>
                </a:lnTo>
                <a:lnTo>
                  <a:pt x="1592819" y="2063488"/>
                </a:lnTo>
                <a:lnTo>
                  <a:pt x="1552629" y="2063488"/>
                </a:lnTo>
                <a:close/>
                <a:moveTo>
                  <a:pt x="1552629" y="2177718"/>
                </a:moveTo>
                <a:lnTo>
                  <a:pt x="1592819" y="2177718"/>
                </a:lnTo>
                <a:lnTo>
                  <a:pt x="1592819" y="2137528"/>
                </a:lnTo>
                <a:lnTo>
                  <a:pt x="1552629" y="2137528"/>
                </a:lnTo>
                <a:close/>
                <a:moveTo>
                  <a:pt x="1552629" y="2251758"/>
                </a:moveTo>
                <a:lnTo>
                  <a:pt x="1592819" y="2251758"/>
                </a:lnTo>
                <a:lnTo>
                  <a:pt x="1592819" y="2211568"/>
                </a:lnTo>
                <a:lnTo>
                  <a:pt x="1552629" y="2211568"/>
                </a:lnTo>
                <a:close/>
                <a:moveTo>
                  <a:pt x="1552629" y="2325798"/>
                </a:moveTo>
                <a:lnTo>
                  <a:pt x="1592819" y="2325798"/>
                </a:lnTo>
                <a:lnTo>
                  <a:pt x="1592819" y="2285608"/>
                </a:lnTo>
                <a:lnTo>
                  <a:pt x="1552629" y="2285608"/>
                </a:lnTo>
                <a:close/>
                <a:moveTo>
                  <a:pt x="1552629" y="2399838"/>
                </a:moveTo>
                <a:lnTo>
                  <a:pt x="1592819" y="2399838"/>
                </a:lnTo>
                <a:lnTo>
                  <a:pt x="1592819" y="2359648"/>
                </a:lnTo>
                <a:lnTo>
                  <a:pt x="1552629" y="2359648"/>
                </a:lnTo>
                <a:close/>
                <a:moveTo>
                  <a:pt x="1552629" y="2473879"/>
                </a:moveTo>
                <a:lnTo>
                  <a:pt x="1592819" y="2473879"/>
                </a:lnTo>
                <a:lnTo>
                  <a:pt x="1592819" y="2433689"/>
                </a:lnTo>
                <a:lnTo>
                  <a:pt x="1552629" y="2433689"/>
                </a:lnTo>
                <a:close/>
                <a:moveTo>
                  <a:pt x="1552628" y="2547919"/>
                </a:moveTo>
                <a:lnTo>
                  <a:pt x="1592818" y="2547919"/>
                </a:lnTo>
                <a:lnTo>
                  <a:pt x="1592818" y="2507729"/>
                </a:lnTo>
                <a:lnTo>
                  <a:pt x="1552628" y="2507729"/>
                </a:lnTo>
                <a:close/>
                <a:moveTo>
                  <a:pt x="1552628" y="2621965"/>
                </a:moveTo>
                <a:lnTo>
                  <a:pt x="1592818" y="2621965"/>
                </a:lnTo>
                <a:lnTo>
                  <a:pt x="1592818" y="2581769"/>
                </a:lnTo>
                <a:lnTo>
                  <a:pt x="1552628" y="2581769"/>
                </a:lnTo>
                <a:close/>
                <a:moveTo>
                  <a:pt x="1478588" y="104593"/>
                </a:moveTo>
                <a:lnTo>
                  <a:pt x="1518778" y="104593"/>
                </a:lnTo>
                <a:lnTo>
                  <a:pt x="1518778" y="64403"/>
                </a:lnTo>
                <a:lnTo>
                  <a:pt x="1478588" y="64403"/>
                </a:lnTo>
                <a:close/>
                <a:moveTo>
                  <a:pt x="1478588" y="178634"/>
                </a:moveTo>
                <a:lnTo>
                  <a:pt x="1518778" y="178634"/>
                </a:lnTo>
                <a:lnTo>
                  <a:pt x="1518778" y="138443"/>
                </a:lnTo>
                <a:lnTo>
                  <a:pt x="1478588" y="138443"/>
                </a:lnTo>
                <a:close/>
                <a:moveTo>
                  <a:pt x="1478588" y="252674"/>
                </a:moveTo>
                <a:lnTo>
                  <a:pt x="1518778" y="252674"/>
                </a:lnTo>
                <a:lnTo>
                  <a:pt x="1518778" y="212483"/>
                </a:lnTo>
                <a:lnTo>
                  <a:pt x="1478588" y="212483"/>
                </a:lnTo>
                <a:close/>
                <a:moveTo>
                  <a:pt x="1478588" y="326714"/>
                </a:moveTo>
                <a:lnTo>
                  <a:pt x="1518778" y="326714"/>
                </a:lnTo>
                <a:lnTo>
                  <a:pt x="1518778" y="286523"/>
                </a:lnTo>
                <a:lnTo>
                  <a:pt x="1478588" y="286523"/>
                </a:lnTo>
                <a:close/>
                <a:moveTo>
                  <a:pt x="1478588" y="400753"/>
                </a:moveTo>
                <a:lnTo>
                  <a:pt x="1518778" y="400753"/>
                </a:lnTo>
                <a:lnTo>
                  <a:pt x="1518778" y="360564"/>
                </a:lnTo>
                <a:lnTo>
                  <a:pt x="1478588" y="360564"/>
                </a:lnTo>
                <a:close/>
                <a:moveTo>
                  <a:pt x="1478588" y="474794"/>
                </a:moveTo>
                <a:lnTo>
                  <a:pt x="1518778" y="474794"/>
                </a:lnTo>
                <a:lnTo>
                  <a:pt x="1518778" y="434604"/>
                </a:lnTo>
                <a:lnTo>
                  <a:pt x="1478588" y="434604"/>
                </a:lnTo>
                <a:close/>
                <a:moveTo>
                  <a:pt x="1478588" y="548834"/>
                </a:moveTo>
                <a:lnTo>
                  <a:pt x="1518778" y="548834"/>
                </a:lnTo>
                <a:lnTo>
                  <a:pt x="1518778" y="508644"/>
                </a:lnTo>
                <a:lnTo>
                  <a:pt x="1478588" y="508644"/>
                </a:lnTo>
                <a:close/>
                <a:moveTo>
                  <a:pt x="1478588" y="622875"/>
                </a:moveTo>
                <a:lnTo>
                  <a:pt x="1518778" y="622875"/>
                </a:lnTo>
                <a:lnTo>
                  <a:pt x="1518778" y="582684"/>
                </a:lnTo>
                <a:lnTo>
                  <a:pt x="1478588" y="582684"/>
                </a:lnTo>
                <a:close/>
                <a:moveTo>
                  <a:pt x="1478588" y="696915"/>
                </a:moveTo>
                <a:lnTo>
                  <a:pt x="1518778" y="696915"/>
                </a:lnTo>
                <a:lnTo>
                  <a:pt x="1518778" y="656725"/>
                </a:lnTo>
                <a:lnTo>
                  <a:pt x="1478588" y="656725"/>
                </a:lnTo>
                <a:close/>
                <a:moveTo>
                  <a:pt x="1478588" y="770955"/>
                </a:moveTo>
                <a:lnTo>
                  <a:pt x="1518778" y="770955"/>
                </a:lnTo>
                <a:lnTo>
                  <a:pt x="1518778" y="730765"/>
                </a:lnTo>
                <a:lnTo>
                  <a:pt x="1478588" y="730765"/>
                </a:lnTo>
                <a:close/>
                <a:moveTo>
                  <a:pt x="1478588" y="844995"/>
                </a:moveTo>
                <a:lnTo>
                  <a:pt x="1518778" y="844995"/>
                </a:lnTo>
                <a:lnTo>
                  <a:pt x="1518778" y="804805"/>
                </a:lnTo>
                <a:lnTo>
                  <a:pt x="1478588" y="804805"/>
                </a:lnTo>
                <a:close/>
                <a:moveTo>
                  <a:pt x="1478588" y="919034"/>
                </a:moveTo>
                <a:lnTo>
                  <a:pt x="1518778" y="919034"/>
                </a:lnTo>
                <a:lnTo>
                  <a:pt x="1518778" y="878844"/>
                </a:lnTo>
                <a:lnTo>
                  <a:pt x="1478588" y="878844"/>
                </a:lnTo>
                <a:close/>
                <a:moveTo>
                  <a:pt x="1478588" y="993075"/>
                </a:moveTo>
                <a:lnTo>
                  <a:pt x="1518778" y="993075"/>
                </a:lnTo>
                <a:lnTo>
                  <a:pt x="1518778" y="952885"/>
                </a:lnTo>
                <a:lnTo>
                  <a:pt x="1478588" y="952885"/>
                </a:lnTo>
                <a:close/>
                <a:moveTo>
                  <a:pt x="1478588" y="1067115"/>
                </a:moveTo>
                <a:lnTo>
                  <a:pt x="1518778" y="1067115"/>
                </a:lnTo>
                <a:lnTo>
                  <a:pt x="1518778" y="1026925"/>
                </a:lnTo>
                <a:lnTo>
                  <a:pt x="1478588" y="1026925"/>
                </a:lnTo>
                <a:close/>
                <a:moveTo>
                  <a:pt x="1478588" y="1141156"/>
                </a:moveTo>
                <a:lnTo>
                  <a:pt x="1518778" y="1141156"/>
                </a:lnTo>
                <a:lnTo>
                  <a:pt x="1518778" y="1100966"/>
                </a:lnTo>
                <a:lnTo>
                  <a:pt x="1478588" y="1100966"/>
                </a:lnTo>
                <a:close/>
                <a:moveTo>
                  <a:pt x="1478588" y="1215196"/>
                </a:moveTo>
                <a:lnTo>
                  <a:pt x="1518778" y="1215196"/>
                </a:lnTo>
                <a:lnTo>
                  <a:pt x="1518778" y="1175006"/>
                </a:lnTo>
                <a:lnTo>
                  <a:pt x="1478588" y="1175006"/>
                </a:lnTo>
                <a:close/>
                <a:moveTo>
                  <a:pt x="1478588" y="1289236"/>
                </a:moveTo>
                <a:lnTo>
                  <a:pt x="1518778" y="1289236"/>
                </a:lnTo>
                <a:lnTo>
                  <a:pt x="1518778" y="1249047"/>
                </a:lnTo>
                <a:lnTo>
                  <a:pt x="1478588" y="1249047"/>
                </a:lnTo>
                <a:close/>
                <a:moveTo>
                  <a:pt x="1478588" y="1363275"/>
                </a:moveTo>
                <a:lnTo>
                  <a:pt x="1518778" y="1363275"/>
                </a:lnTo>
                <a:lnTo>
                  <a:pt x="1518778" y="1323086"/>
                </a:lnTo>
                <a:lnTo>
                  <a:pt x="1478588" y="1323086"/>
                </a:lnTo>
                <a:close/>
                <a:moveTo>
                  <a:pt x="1478588" y="1437316"/>
                </a:moveTo>
                <a:lnTo>
                  <a:pt x="1518778" y="1437316"/>
                </a:lnTo>
                <a:lnTo>
                  <a:pt x="1518778" y="1397126"/>
                </a:lnTo>
                <a:lnTo>
                  <a:pt x="1478588" y="1397126"/>
                </a:lnTo>
                <a:close/>
                <a:moveTo>
                  <a:pt x="1478588" y="1511356"/>
                </a:moveTo>
                <a:lnTo>
                  <a:pt x="1518778" y="1511356"/>
                </a:lnTo>
                <a:lnTo>
                  <a:pt x="1518778" y="1471166"/>
                </a:lnTo>
                <a:lnTo>
                  <a:pt x="1478588" y="1471166"/>
                </a:lnTo>
                <a:close/>
                <a:moveTo>
                  <a:pt x="1478588" y="1585396"/>
                </a:moveTo>
                <a:lnTo>
                  <a:pt x="1518778" y="1585396"/>
                </a:lnTo>
                <a:lnTo>
                  <a:pt x="1518778" y="1545206"/>
                </a:lnTo>
                <a:lnTo>
                  <a:pt x="1478588" y="1545206"/>
                </a:lnTo>
                <a:close/>
                <a:moveTo>
                  <a:pt x="1478588" y="1659436"/>
                </a:moveTo>
                <a:lnTo>
                  <a:pt x="1518778" y="1659436"/>
                </a:lnTo>
                <a:lnTo>
                  <a:pt x="1518778" y="1619246"/>
                </a:lnTo>
                <a:lnTo>
                  <a:pt x="1478588" y="1619246"/>
                </a:lnTo>
                <a:close/>
                <a:moveTo>
                  <a:pt x="1478588" y="1733477"/>
                </a:moveTo>
                <a:lnTo>
                  <a:pt x="1518778" y="1733477"/>
                </a:lnTo>
                <a:lnTo>
                  <a:pt x="1518778" y="1693286"/>
                </a:lnTo>
                <a:lnTo>
                  <a:pt x="1478588" y="1693286"/>
                </a:lnTo>
                <a:close/>
                <a:moveTo>
                  <a:pt x="1478588" y="1807517"/>
                </a:moveTo>
                <a:lnTo>
                  <a:pt x="1518778" y="1807517"/>
                </a:lnTo>
                <a:lnTo>
                  <a:pt x="1518778" y="1767327"/>
                </a:lnTo>
                <a:lnTo>
                  <a:pt x="1478588" y="1767327"/>
                </a:lnTo>
                <a:close/>
                <a:moveTo>
                  <a:pt x="1478588" y="1881557"/>
                </a:moveTo>
                <a:lnTo>
                  <a:pt x="1518778" y="1881557"/>
                </a:lnTo>
                <a:lnTo>
                  <a:pt x="1518778" y="1841367"/>
                </a:lnTo>
                <a:lnTo>
                  <a:pt x="1478588" y="1841367"/>
                </a:lnTo>
                <a:close/>
                <a:moveTo>
                  <a:pt x="1478588" y="1955597"/>
                </a:moveTo>
                <a:lnTo>
                  <a:pt x="1518778" y="1955597"/>
                </a:lnTo>
                <a:lnTo>
                  <a:pt x="1518778" y="1915407"/>
                </a:lnTo>
                <a:lnTo>
                  <a:pt x="1478588" y="1915407"/>
                </a:lnTo>
                <a:close/>
                <a:moveTo>
                  <a:pt x="1478588" y="2029637"/>
                </a:moveTo>
                <a:lnTo>
                  <a:pt x="1518778" y="2029637"/>
                </a:lnTo>
                <a:lnTo>
                  <a:pt x="1518778" y="1989447"/>
                </a:lnTo>
                <a:lnTo>
                  <a:pt x="1478588" y="1989447"/>
                </a:lnTo>
                <a:close/>
                <a:moveTo>
                  <a:pt x="1478588" y="2103678"/>
                </a:moveTo>
                <a:lnTo>
                  <a:pt x="1518778" y="2103678"/>
                </a:lnTo>
                <a:lnTo>
                  <a:pt x="1518778" y="2063488"/>
                </a:lnTo>
                <a:lnTo>
                  <a:pt x="1478588" y="2063488"/>
                </a:lnTo>
                <a:close/>
                <a:moveTo>
                  <a:pt x="1478588" y="2177718"/>
                </a:moveTo>
                <a:lnTo>
                  <a:pt x="1518778" y="2177718"/>
                </a:lnTo>
                <a:lnTo>
                  <a:pt x="1518778" y="2137528"/>
                </a:lnTo>
                <a:lnTo>
                  <a:pt x="1478588" y="2137528"/>
                </a:lnTo>
                <a:close/>
                <a:moveTo>
                  <a:pt x="1478588" y="2251758"/>
                </a:moveTo>
                <a:lnTo>
                  <a:pt x="1518778" y="2251758"/>
                </a:lnTo>
                <a:lnTo>
                  <a:pt x="1518778" y="2211568"/>
                </a:lnTo>
                <a:lnTo>
                  <a:pt x="1478588" y="2211568"/>
                </a:lnTo>
                <a:close/>
                <a:moveTo>
                  <a:pt x="1478588" y="2325798"/>
                </a:moveTo>
                <a:lnTo>
                  <a:pt x="1518778" y="2325798"/>
                </a:lnTo>
                <a:lnTo>
                  <a:pt x="1518778" y="2285608"/>
                </a:lnTo>
                <a:lnTo>
                  <a:pt x="1478588" y="2285608"/>
                </a:lnTo>
                <a:close/>
                <a:moveTo>
                  <a:pt x="1478588" y="2399838"/>
                </a:moveTo>
                <a:lnTo>
                  <a:pt x="1518778" y="2399838"/>
                </a:lnTo>
                <a:lnTo>
                  <a:pt x="1518778" y="2359648"/>
                </a:lnTo>
                <a:lnTo>
                  <a:pt x="1478588" y="2359648"/>
                </a:lnTo>
                <a:close/>
                <a:moveTo>
                  <a:pt x="1478588" y="2473879"/>
                </a:moveTo>
                <a:lnTo>
                  <a:pt x="1518778" y="2473879"/>
                </a:lnTo>
                <a:lnTo>
                  <a:pt x="1518778" y="2433689"/>
                </a:lnTo>
                <a:lnTo>
                  <a:pt x="1478588" y="2433689"/>
                </a:lnTo>
                <a:close/>
                <a:moveTo>
                  <a:pt x="1478588" y="2547919"/>
                </a:moveTo>
                <a:lnTo>
                  <a:pt x="1518778" y="2547919"/>
                </a:lnTo>
                <a:lnTo>
                  <a:pt x="1518778" y="2507729"/>
                </a:lnTo>
                <a:lnTo>
                  <a:pt x="1478588" y="2507729"/>
                </a:lnTo>
                <a:close/>
                <a:moveTo>
                  <a:pt x="1478588" y="2621965"/>
                </a:moveTo>
                <a:lnTo>
                  <a:pt x="1518778" y="2621965"/>
                </a:lnTo>
                <a:lnTo>
                  <a:pt x="1518778" y="2581769"/>
                </a:lnTo>
                <a:lnTo>
                  <a:pt x="1478588" y="2581769"/>
                </a:lnTo>
                <a:close/>
                <a:moveTo>
                  <a:pt x="1404549" y="104593"/>
                </a:moveTo>
                <a:lnTo>
                  <a:pt x="1444737" y="104593"/>
                </a:lnTo>
                <a:lnTo>
                  <a:pt x="1444737" y="64403"/>
                </a:lnTo>
                <a:lnTo>
                  <a:pt x="1404549" y="64403"/>
                </a:lnTo>
                <a:close/>
                <a:moveTo>
                  <a:pt x="1404549" y="178634"/>
                </a:moveTo>
                <a:lnTo>
                  <a:pt x="1444737" y="178634"/>
                </a:lnTo>
                <a:lnTo>
                  <a:pt x="1444737" y="138443"/>
                </a:lnTo>
                <a:lnTo>
                  <a:pt x="1404549" y="138443"/>
                </a:lnTo>
                <a:close/>
                <a:moveTo>
                  <a:pt x="1404549" y="252674"/>
                </a:moveTo>
                <a:lnTo>
                  <a:pt x="1444737" y="252674"/>
                </a:lnTo>
                <a:lnTo>
                  <a:pt x="1444737" y="212483"/>
                </a:lnTo>
                <a:lnTo>
                  <a:pt x="1404549" y="212483"/>
                </a:lnTo>
                <a:close/>
                <a:moveTo>
                  <a:pt x="1404549" y="326714"/>
                </a:moveTo>
                <a:lnTo>
                  <a:pt x="1444737" y="326714"/>
                </a:lnTo>
                <a:lnTo>
                  <a:pt x="1444737" y="286523"/>
                </a:lnTo>
                <a:lnTo>
                  <a:pt x="1404549" y="286523"/>
                </a:lnTo>
                <a:close/>
                <a:moveTo>
                  <a:pt x="1404549" y="400753"/>
                </a:moveTo>
                <a:lnTo>
                  <a:pt x="1444737" y="400753"/>
                </a:lnTo>
                <a:lnTo>
                  <a:pt x="1444737" y="360564"/>
                </a:lnTo>
                <a:lnTo>
                  <a:pt x="1404549" y="360564"/>
                </a:lnTo>
                <a:close/>
                <a:moveTo>
                  <a:pt x="1404549" y="474794"/>
                </a:moveTo>
                <a:lnTo>
                  <a:pt x="1444737" y="474794"/>
                </a:lnTo>
                <a:lnTo>
                  <a:pt x="1444737" y="434604"/>
                </a:lnTo>
                <a:lnTo>
                  <a:pt x="1404549" y="434604"/>
                </a:lnTo>
                <a:close/>
                <a:moveTo>
                  <a:pt x="1404549" y="548834"/>
                </a:moveTo>
                <a:lnTo>
                  <a:pt x="1444737" y="548834"/>
                </a:lnTo>
                <a:lnTo>
                  <a:pt x="1444737" y="508644"/>
                </a:lnTo>
                <a:lnTo>
                  <a:pt x="1404549" y="508644"/>
                </a:lnTo>
                <a:close/>
                <a:moveTo>
                  <a:pt x="1404549" y="622875"/>
                </a:moveTo>
                <a:lnTo>
                  <a:pt x="1444737" y="622875"/>
                </a:lnTo>
                <a:lnTo>
                  <a:pt x="1444737" y="582684"/>
                </a:lnTo>
                <a:lnTo>
                  <a:pt x="1404549" y="582684"/>
                </a:lnTo>
                <a:close/>
                <a:moveTo>
                  <a:pt x="1404549" y="696915"/>
                </a:moveTo>
                <a:lnTo>
                  <a:pt x="1444737" y="696915"/>
                </a:lnTo>
                <a:lnTo>
                  <a:pt x="1444737" y="656725"/>
                </a:lnTo>
                <a:lnTo>
                  <a:pt x="1404549" y="656725"/>
                </a:lnTo>
                <a:close/>
                <a:moveTo>
                  <a:pt x="1404549" y="770955"/>
                </a:moveTo>
                <a:lnTo>
                  <a:pt x="1444737" y="770955"/>
                </a:lnTo>
                <a:lnTo>
                  <a:pt x="1444737" y="730765"/>
                </a:lnTo>
                <a:lnTo>
                  <a:pt x="1404549" y="730765"/>
                </a:lnTo>
                <a:close/>
                <a:moveTo>
                  <a:pt x="1404549" y="844995"/>
                </a:moveTo>
                <a:lnTo>
                  <a:pt x="1444737" y="844995"/>
                </a:lnTo>
                <a:lnTo>
                  <a:pt x="1444737" y="804805"/>
                </a:lnTo>
                <a:lnTo>
                  <a:pt x="1404549" y="804805"/>
                </a:lnTo>
                <a:close/>
                <a:moveTo>
                  <a:pt x="1404549" y="919034"/>
                </a:moveTo>
                <a:lnTo>
                  <a:pt x="1444737" y="919034"/>
                </a:lnTo>
                <a:lnTo>
                  <a:pt x="1444737" y="878844"/>
                </a:lnTo>
                <a:lnTo>
                  <a:pt x="1404549" y="878844"/>
                </a:lnTo>
                <a:close/>
                <a:moveTo>
                  <a:pt x="1404549" y="993075"/>
                </a:moveTo>
                <a:lnTo>
                  <a:pt x="1444737" y="993075"/>
                </a:lnTo>
                <a:lnTo>
                  <a:pt x="1444737" y="952885"/>
                </a:lnTo>
                <a:lnTo>
                  <a:pt x="1404549" y="952885"/>
                </a:lnTo>
                <a:close/>
                <a:moveTo>
                  <a:pt x="1404549" y="1067115"/>
                </a:moveTo>
                <a:lnTo>
                  <a:pt x="1444737" y="1067115"/>
                </a:lnTo>
                <a:lnTo>
                  <a:pt x="1444737" y="1026925"/>
                </a:lnTo>
                <a:lnTo>
                  <a:pt x="1404549" y="1026925"/>
                </a:lnTo>
                <a:close/>
                <a:moveTo>
                  <a:pt x="1404549" y="1141156"/>
                </a:moveTo>
                <a:lnTo>
                  <a:pt x="1444737" y="1141156"/>
                </a:lnTo>
                <a:lnTo>
                  <a:pt x="1444737" y="1100966"/>
                </a:lnTo>
                <a:lnTo>
                  <a:pt x="1404549" y="1100966"/>
                </a:lnTo>
                <a:close/>
                <a:moveTo>
                  <a:pt x="1404549" y="1215196"/>
                </a:moveTo>
                <a:lnTo>
                  <a:pt x="1444737" y="1215196"/>
                </a:lnTo>
                <a:lnTo>
                  <a:pt x="1444737" y="1175006"/>
                </a:lnTo>
                <a:lnTo>
                  <a:pt x="1404549" y="1175006"/>
                </a:lnTo>
                <a:close/>
                <a:moveTo>
                  <a:pt x="1404549" y="1289236"/>
                </a:moveTo>
                <a:lnTo>
                  <a:pt x="1444737" y="1289236"/>
                </a:lnTo>
                <a:lnTo>
                  <a:pt x="1444737" y="1249047"/>
                </a:lnTo>
                <a:lnTo>
                  <a:pt x="1404549" y="1249047"/>
                </a:lnTo>
                <a:close/>
                <a:moveTo>
                  <a:pt x="1404549" y="1363275"/>
                </a:moveTo>
                <a:lnTo>
                  <a:pt x="1444737" y="1363275"/>
                </a:lnTo>
                <a:lnTo>
                  <a:pt x="1444737" y="1323086"/>
                </a:lnTo>
                <a:lnTo>
                  <a:pt x="1404549" y="1323086"/>
                </a:lnTo>
                <a:close/>
                <a:moveTo>
                  <a:pt x="1404549" y="1437316"/>
                </a:moveTo>
                <a:lnTo>
                  <a:pt x="1444737" y="1437316"/>
                </a:lnTo>
                <a:lnTo>
                  <a:pt x="1444737" y="1397126"/>
                </a:lnTo>
                <a:lnTo>
                  <a:pt x="1404549" y="1397126"/>
                </a:lnTo>
                <a:close/>
                <a:moveTo>
                  <a:pt x="1404549" y="1511356"/>
                </a:moveTo>
                <a:lnTo>
                  <a:pt x="1444737" y="1511356"/>
                </a:lnTo>
                <a:lnTo>
                  <a:pt x="1444737" y="1471166"/>
                </a:lnTo>
                <a:lnTo>
                  <a:pt x="1404549" y="1471166"/>
                </a:lnTo>
                <a:close/>
                <a:moveTo>
                  <a:pt x="1404549" y="1585396"/>
                </a:moveTo>
                <a:lnTo>
                  <a:pt x="1444737" y="1585396"/>
                </a:lnTo>
                <a:lnTo>
                  <a:pt x="1444737" y="1545206"/>
                </a:lnTo>
                <a:lnTo>
                  <a:pt x="1404549" y="1545206"/>
                </a:lnTo>
                <a:close/>
                <a:moveTo>
                  <a:pt x="1404549" y="1659436"/>
                </a:moveTo>
                <a:lnTo>
                  <a:pt x="1444737" y="1659436"/>
                </a:lnTo>
                <a:lnTo>
                  <a:pt x="1444737" y="1619246"/>
                </a:lnTo>
                <a:lnTo>
                  <a:pt x="1404549" y="1619246"/>
                </a:lnTo>
                <a:close/>
                <a:moveTo>
                  <a:pt x="1404549" y="1733477"/>
                </a:moveTo>
                <a:lnTo>
                  <a:pt x="1444737" y="1733477"/>
                </a:lnTo>
                <a:lnTo>
                  <a:pt x="1444737" y="1693286"/>
                </a:lnTo>
                <a:lnTo>
                  <a:pt x="1404549" y="1693286"/>
                </a:lnTo>
                <a:close/>
                <a:moveTo>
                  <a:pt x="1404549" y="1807517"/>
                </a:moveTo>
                <a:lnTo>
                  <a:pt x="1444737" y="1807517"/>
                </a:lnTo>
                <a:lnTo>
                  <a:pt x="1444737" y="1767327"/>
                </a:lnTo>
                <a:lnTo>
                  <a:pt x="1404549" y="1767327"/>
                </a:lnTo>
                <a:close/>
                <a:moveTo>
                  <a:pt x="1404549" y="1881557"/>
                </a:moveTo>
                <a:lnTo>
                  <a:pt x="1444737" y="1881557"/>
                </a:lnTo>
                <a:lnTo>
                  <a:pt x="1444737" y="1841367"/>
                </a:lnTo>
                <a:lnTo>
                  <a:pt x="1404549" y="1841367"/>
                </a:lnTo>
                <a:close/>
                <a:moveTo>
                  <a:pt x="1404549" y="1955597"/>
                </a:moveTo>
                <a:lnTo>
                  <a:pt x="1444737" y="1955597"/>
                </a:lnTo>
                <a:lnTo>
                  <a:pt x="1444737" y="1915407"/>
                </a:lnTo>
                <a:lnTo>
                  <a:pt x="1404549" y="1915407"/>
                </a:lnTo>
                <a:close/>
                <a:moveTo>
                  <a:pt x="1404549" y="2029637"/>
                </a:moveTo>
                <a:lnTo>
                  <a:pt x="1444737" y="2029637"/>
                </a:lnTo>
                <a:lnTo>
                  <a:pt x="1444737" y="1989447"/>
                </a:lnTo>
                <a:lnTo>
                  <a:pt x="1404549" y="1989447"/>
                </a:lnTo>
                <a:close/>
                <a:moveTo>
                  <a:pt x="1404549" y="2103678"/>
                </a:moveTo>
                <a:lnTo>
                  <a:pt x="1444737" y="2103678"/>
                </a:lnTo>
                <a:lnTo>
                  <a:pt x="1444737" y="2063488"/>
                </a:lnTo>
                <a:lnTo>
                  <a:pt x="1404549" y="2063488"/>
                </a:lnTo>
                <a:close/>
                <a:moveTo>
                  <a:pt x="1404549" y="2177718"/>
                </a:moveTo>
                <a:lnTo>
                  <a:pt x="1444737" y="2177718"/>
                </a:lnTo>
                <a:lnTo>
                  <a:pt x="1444737" y="2137528"/>
                </a:lnTo>
                <a:lnTo>
                  <a:pt x="1404549" y="2137528"/>
                </a:lnTo>
                <a:close/>
                <a:moveTo>
                  <a:pt x="1404549" y="2251758"/>
                </a:moveTo>
                <a:lnTo>
                  <a:pt x="1444737" y="2251758"/>
                </a:lnTo>
                <a:lnTo>
                  <a:pt x="1444737" y="2211568"/>
                </a:lnTo>
                <a:lnTo>
                  <a:pt x="1404549" y="2211568"/>
                </a:lnTo>
                <a:close/>
                <a:moveTo>
                  <a:pt x="1404549" y="2325798"/>
                </a:moveTo>
                <a:lnTo>
                  <a:pt x="1444737" y="2325798"/>
                </a:lnTo>
                <a:lnTo>
                  <a:pt x="1444737" y="2285608"/>
                </a:lnTo>
                <a:lnTo>
                  <a:pt x="1404549" y="2285608"/>
                </a:lnTo>
                <a:close/>
                <a:moveTo>
                  <a:pt x="1404549" y="2399838"/>
                </a:moveTo>
                <a:lnTo>
                  <a:pt x="1444737" y="2399838"/>
                </a:lnTo>
                <a:lnTo>
                  <a:pt x="1444737" y="2359648"/>
                </a:lnTo>
                <a:lnTo>
                  <a:pt x="1404549" y="2359648"/>
                </a:lnTo>
                <a:close/>
                <a:moveTo>
                  <a:pt x="1404549" y="2473879"/>
                </a:moveTo>
                <a:lnTo>
                  <a:pt x="1444737" y="2473879"/>
                </a:lnTo>
                <a:lnTo>
                  <a:pt x="1444737" y="2433689"/>
                </a:lnTo>
                <a:lnTo>
                  <a:pt x="1404549" y="2433689"/>
                </a:lnTo>
                <a:close/>
                <a:moveTo>
                  <a:pt x="1404548" y="2547919"/>
                </a:moveTo>
                <a:lnTo>
                  <a:pt x="1444737" y="2547919"/>
                </a:lnTo>
                <a:lnTo>
                  <a:pt x="1444737" y="2507729"/>
                </a:lnTo>
                <a:lnTo>
                  <a:pt x="1404548" y="2507729"/>
                </a:lnTo>
                <a:close/>
                <a:moveTo>
                  <a:pt x="1404548" y="2621965"/>
                </a:moveTo>
                <a:lnTo>
                  <a:pt x="1444737" y="2621965"/>
                </a:lnTo>
                <a:lnTo>
                  <a:pt x="1444737" y="2581769"/>
                </a:lnTo>
                <a:lnTo>
                  <a:pt x="1404548" y="2581769"/>
                </a:lnTo>
                <a:close/>
                <a:moveTo>
                  <a:pt x="1330509" y="104593"/>
                </a:moveTo>
                <a:lnTo>
                  <a:pt x="1370698" y="104593"/>
                </a:lnTo>
                <a:lnTo>
                  <a:pt x="1370698" y="64403"/>
                </a:lnTo>
                <a:lnTo>
                  <a:pt x="1330509" y="64403"/>
                </a:lnTo>
                <a:close/>
                <a:moveTo>
                  <a:pt x="1330509" y="178634"/>
                </a:moveTo>
                <a:lnTo>
                  <a:pt x="1370698" y="178634"/>
                </a:lnTo>
                <a:lnTo>
                  <a:pt x="1370698" y="138443"/>
                </a:lnTo>
                <a:lnTo>
                  <a:pt x="1330509" y="138443"/>
                </a:lnTo>
                <a:close/>
                <a:moveTo>
                  <a:pt x="1330509" y="252674"/>
                </a:moveTo>
                <a:lnTo>
                  <a:pt x="1370698" y="252674"/>
                </a:lnTo>
                <a:lnTo>
                  <a:pt x="1370698" y="212483"/>
                </a:lnTo>
                <a:lnTo>
                  <a:pt x="1330509" y="212483"/>
                </a:lnTo>
                <a:close/>
                <a:moveTo>
                  <a:pt x="1330509" y="326714"/>
                </a:moveTo>
                <a:lnTo>
                  <a:pt x="1370698" y="326714"/>
                </a:lnTo>
                <a:lnTo>
                  <a:pt x="1370698" y="286523"/>
                </a:lnTo>
                <a:lnTo>
                  <a:pt x="1330509" y="286523"/>
                </a:lnTo>
                <a:close/>
                <a:moveTo>
                  <a:pt x="1330509" y="400753"/>
                </a:moveTo>
                <a:lnTo>
                  <a:pt x="1370698" y="400753"/>
                </a:lnTo>
                <a:lnTo>
                  <a:pt x="1370698" y="360564"/>
                </a:lnTo>
                <a:lnTo>
                  <a:pt x="1330509" y="360564"/>
                </a:lnTo>
                <a:close/>
                <a:moveTo>
                  <a:pt x="1330509" y="474794"/>
                </a:moveTo>
                <a:lnTo>
                  <a:pt x="1370698" y="474794"/>
                </a:lnTo>
                <a:lnTo>
                  <a:pt x="1370698" y="434604"/>
                </a:lnTo>
                <a:lnTo>
                  <a:pt x="1330509" y="434604"/>
                </a:lnTo>
                <a:close/>
                <a:moveTo>
                  <a:pt x="1330509" y="548834"/>
                </a:moveTo>
                <a:lnTo>
                  <a:pt x="1370698" y="548834"/>
                </a:lnTo>
                <a:lnTo>
                  <a:pt x="1370698" y="508644"/>
                </a:lnTo>
                <a:lnTo>
                  <a:pt x="1330509" y="508644"/>
                </a:lnTo>
                <a:close/>
                <a:moveTo>
                  <a:pt x="1330509" y="622875"/>
                </a:moveTo>
                <a:lnTo>
                  <a:pt x="1370698" y="622875"/>
                </a:lnTo>
                <a:lnTo>
                  <a:pt x="1370698" y="582684"/>
                </a:lnTo>
                <a:lnTo>
                  <a:pt x="1330509" y="582684"/>
                </a:lnTo>
                <a:close/>
                <a:moveTo>
                  <a:pt x="1330509" y="696915"/>
                </a:moveTo>
                <a:lnTo>
                  <a:pt x="1370698" y="696915"/>
                </a:lnTo>
                <a:lnTo>
                  <a:pt x="1370698" y="656725"/>
                </a:lnTo>
                <a:lnTo>
                  <a:pt x="1330509" y="656725"/>
                </a:lnTo>
                <a:close/>
                <a:moveTo>
                  <a:pt x="1330509" y="770955"/>
                </a:moveTo>
                <a:lnTo>
                  <a:pt x="1370698" y="770955"/>
                </a:lnTo>
                <a:lnTo>
                  <a:pt x="1370698" y="730765"/>
                </a:lnTo>
                <a:lnTo>
                  <a:pt x="1330509" y="730765"/>
                </a:lnTo>
                <a:close/>
                <a:moveTo>
                  <a:pt x="1330509" y="844995"/>
                </a:moveTo>
                <a:lnTo>
                  <a:pt x="1370698" y="844995"/>
                </a:lnTo>
                <a:lnTo>
                  <a:pt x="1370698" y="804805"/>
                </a:lnTo>
                <a:lnTo>
                  <a:pt x="1330509" y="804805"/>
                </a:lnTo>
                <a:close/>
                <a:moveTo>
                  <a:pt x="1330509" y="919034"/>
                </a:moveTo>
                <a:lnTo>
                  <a:pt x="1370698" y="919034"/>
                </a:lnTo>
                <a:lnTo>
                  <a:pt x="1370698" y="878844"/>
                </a:lnTo>
                <a:lnTo>
                  <a:pt x="1330509" y="878844"/>
                </a:lnTo>
                <a:close/>
                <a:moveTo>
                  <a:pt x="1330509" y="993075"/>
                </a:moveTo>
                <a:lnTo>
                  <a:pt x="1370698" y="993075"/>
                </a:lnTo>
                <a:lnTo>
                  <a:pt x="1370698" y="952885"/>
                </a:lnTo>
                <a:lnTo>
                  <a:pt x="1330509" y="952885"/>
                </a:lnTo>
                <a:close/>
                <a:moveTo>
                  <a:pt x="1330509" y="1067115"/>
                </a:moveTo>
                <a:lnTo>
                  <a:pt x="1370698" y="1067115"/>
                </a:lnTo>
                <a:lnTo>
                  <a:pt x="1370698" y="1026925"/>
                </a:lnTo>
                <a:lnTo>
                  <a:pt x="1330509" y="1026925"/>
                </a:lnTo>
                <a:close/>
                <a:moveTo>
                  <a:pt x="1330509" y="1141156"/>
                </a:moveTo>
                <a:lnTo>
                  <a:pt x="1370698" y="1141156"/>
                </a:lnTo>
                <a:lnTo>
                  <a:pt x="1370698" y="1100966"/>
                </a:lnTo>
                <a:lnTo>
                  <a:pt x="1330509" y="1100966"/>
                </a:lnTo>
                <a:close/>
                <a:moveTo>
                  <a:pt x="1330509" y="1215196"/>
                </a:moveTo>
                <a:lnTo>
                  <a:pt x="1370698" y="1215196"/>
                </a:lnTo>
                <a:lnTo>
                  <a:pt x="1370698" y="1175006"/>
                </a:lnTo>
                <a:lnTo>
                  <a:pt x="1330509" y="1175006"/>
                </a:lnTo>
                <a:close/>
                <a:moveTo>
                  <a:pt x="1330509" y="1289236"/>
                </a:moveTo>
                <a:lnTo>
                  <a:pt x="1370698" y="1289236"/>
                </a:lnTo>
                <a:lnTo>
                  <a:pt x="1370698" y="1249047"/>
                </a:lnTo>
                <a:lnTo>
                  <a:pt x="1330509" y="1249047"/>
                </a:lnTo>
                <a:close/>
                <a:moveTo>
                  <a:pt x="1330509" y="1363275"/>
                </a:moveTo>
                <a:lnTo>
                  <a:pt x="1370698" y="1363275"/>
                </a:lnTo>
                <a:lnTo>
                  <a:pt x="1370698" y="1323086"/>
                </a:lnTo>
                <a:lnTo>
                  <a:pt x="1330509" y="1323086"/>
                </a:lnTo>
                <a:close/>
                <a:moveTo>
                  <a:pt x="1330509" y="1437316"/>
                </a:moveTo>
                <a:lnTo>
                  <a:pt x="1370698" y="1437316"/>
                </a:lnTo>
                <a:lnTo>
                  <a:pt x="1370698" y="1397126"/>
                </a:lnTo>
                <a:lnTo>
                  <a:pt x="1330509" y="1397126"/>
                </a:lnTo>
                <a:close/>
                <a:moveTo>
                  <a:pt x="1330509" y="1511356"/>
                </a:moveTo>
                <a:lnTo>
                  <a:pt x="1370698" y="1511356"/>
                </a:lnTo>
                <a:lnTo>
                  <a:pt x="1370698" y="1471166"/>
                </a:lnTo>
                <a:lnTo>
                  <a:pt x="1330509" y="1471166"/>
                </a:lnTo>
                <a:close/>
                <a:moveTo>
                  <a:pt x="1330509" y="1585396"/>
                </a:moveTo>
                <a:lnTo>
                  <a:pt x="1370698" y="1585396"/>
                </a:lnTo>
                <a:lnTo>
                  <a:pt x="1370698" y="1545206"/>
                </a:lnTo>
                <a:lnTo>
                  <a:pt x="1330509" y="1545206"/>
                </a:lnTo>
                <a:close/>
                <a:moveTo>
                  <a:pt x="1330509" y="1659436"/>
                </a:moveTo>
                <a:lnTo>
                  <a:pt x="1370698" y="1659436"/>
                </a:lnTo>
                <a:lnTo>
                  <a:pt x="1370698" y="1619246"/>
                </a:lnTo>
                <a:lnTo>
                  <a:pt x="1330509" y="1619246"/>
                </a:lnTo>
                <a:close/>
                <a:moveTo>
                  <a:pt x="1330509" y="1733477"/>
                </a:moveTo>
                <a:lnTo>
                  <a:pt x="1370698" y="1733477"/>
                </a:lnTo>
                <a:lnTo>
                  <a:pt x="1370698" y="1693286"/>
                </a:lnTo>
                <a:lnTo>
                  <a:pt x="1330509" y="1693286"/>
                </a:lnTo>
                <a:close/>
                <a:moveTo>
                  <a:pt x="1330509" y="1807517"/>
                </a:moveTo>
                <a:lnTo>
                  <a:pt x="1370698" y="1807517"/>
                </a:lnTo>
                <a:lnTo>
                  <a:pt x="1370698" y="1767327"/>
                </a:lnTo>
                <a:lnTo>
                  <a:pt x="1330509" y="1767327"/>
                </a:lnTo>
                <a:close/>
                <a:moveTo>
                  <a:pt x="1330509" y="1881557"/>
                </a:moveTo>
                <a:lnTo>
                  <a:pt x="1370698" y="1881557"/>
                </a:lnTo>
                <a:lnTo>
                  <a:pt x="1370698" y="1841367"/>
                </a:lnTo>
                <a:lnTo>
                  <a:pt x="1330509" y="1841367"/>
                </a:lnTo>
                <a:close/>
                <a:moveTo>
                  <a:pt x="1330509" y="1955597"/>
                </a:moveTo>
                <a:lnTo>
                  <a:pt x="1370698" y="1955597"/>
                </a:lnTo>
                <a:lnTo>
                  <a:pt x="1370698" y="1915407"/>
                </a:lnTo>
                <a:lnTo>
                  <a:pt x="1330509" y="1915407"/>
                </a:lnTo>
                <a:close/>
                <a:moveTo>
                  <a:pt x="1330509" y="2029637"/>
                </a:moveTo>
                <a:lnTo>
                  <a:pt x="1370698" y="2029637"/>
                </a:lnTo>
                <a:lnTo>
                  <a:pt x="1370698" y="1989447"/>
                </a:lnTo>
                <a:lnTo>
                  <a:pt x="1330509" y="1989447"/>
                </a:lnTo>
                <a:close/>
                <a:moveTo>
                  <a:pt x="1330509" y="2103678"/>
                </a:moveTo>
                <a:lnTo>
                  <a:pt x="1370698" y="2103678"/>
                </a:lnTo>
                <a:lnTo>
                  <a:pt x="1370698" y="2063488"/>
                </a:lnTo>
                <a:lnTo>
                  <a:pt x="1330509" y="2063488"/>
                </a:lnTo>
                <a:close/>
                <a:moveTo>
                  <a:pt x="1330509" y="2177718"/>
                </a:moveTo>
                <a:lnTo>
                  <a:pt x="1370698" y="2177718"/>
                </a:lnTo>
                <a:lnTo>
                  <a:pt x="1370698" y="2137528"/>
                </a:lnTo>
                <a:lnTo>
                  <a:pt x="1330509" y="2137528"/>
                </a:lnTo>
                <a:close/>
                <a:moveTo>
                  <a:pt x="1330509" y="2251758"/>
                </a:moveTo>
                <a:lnTo>
                  <a:pt x="1370698" y="2251758"/>
                </a:lnTo>
                <a:lnTo>
                  <a:pt x="1370698" y="2211568"/>
                </a:lnTo>
                <a:lnTo>
                  <a:pt x="1330509" y="2211568"/>
                </a:lnTo>
                <a:close/>
                <a:moveTo>
                  <a:pt x="1330509" y="2325798"/>
                </a:moveTo>
                <a:lnTo>
                  <a:pt x="1370698" y="2325798"/>
                </a:lnTo>
                <a:lnTo>
                  <a:pt x="1370698" y="2285608"/>
                </a:lnTo>
                <a:lnTo>
                  <a:pt x="1330509" y="2285608"/>
                </a:lnTo>
                <a:close/>
                <a:moveTo>
                  <a:pt x="1330509" y="2399838"/>
                </a:moveTo>
                <a:lnTo>
                  <a:pt x="1370698" y="2399838"/>
                </a:lnTo>
                <a:lnTo>
                  <a:pt x="1370698" y="2359648"/>
                </a:lnTo>
                <a:lnTo>
                  <a:pt x="1330509" y="2359648"/>
                </a:lnTo>
                <a:close/>
                <a:moveTo>
                  <a:pt x="1330509" y="2473879"/>
                </a:moveTo>
                <a:lnTo>
                  <a:pt x="1370698" y="2473879"/>
                </a:lnTo>
                <a:lnTo>
                  <a:pt x="1370698" y="2433689"/>
                </a:lnTo>
                <a:lnTo>
                  <a:pt x="1330509" y="2433689"/>
                </a:lnTo>
                <a:close/>
                <a:moveTo>
                  <a:pt x="1330509" y="2547919"/>
                </a:moveTo>
                <a:lnTo>
                  <a:pt x="1370698" y="2547919"/>
                </a:lnTo>
                <a:lnTo>
                  <a:pt x="1370698" y="2507729"/>
                </a:lnTo>
                <a:lnTo>
                  <a:pt x="1330509" y="2507729"/>
                </a:lnTo>
                <a:close/>
                <a:moveTo>
                  <a:pt x="1330509" y="2621965"/>
                </a:moveTo>
                <a:lnTo>
                  <a:pt x="1370698" y="2621965"/>
                </a:lnTo>
                <a:lnTo>
                  <a:pt x="1370698" y="2581769"/>
                </a:lnTo>
                <a:lnTo>
                  <a:pt x="1330509" y="2581769"/>
                </a:lnTo>
                <a:close/>
                <a:moveTo>
                  <a:pt x="1256469" y="104593"/>
                </a:moveTo>
                <a:lnTo>
                  <a:pt x="1296659" y="104593"/>
                </a:lnTo>
                <a:lnTo>
                  <a:pt x="1296659" y="64403"/>
                </a:lnTo>
                <a:lnTo>
                  <a:pt x="1256469" y="64403"/>
                </a:lnTo>
                <a:close/>
                <a:moveTo>
                  <a:pt x="1256469" y="178634"/>
                </a:moveTo>
                <a:lnTo>
                  <a:pt x="1296659" y="178634"/>
                </a:lnTo>
                <a:lnTo>
                  <a:pt x="1296659" y="138443"/>
                </a:lnTo>
                <a:lnTo>
                  <a:pt x="1256469" y="138443"/>
                </a:lnTo>
                <a:close/>
                <a:moveTo>
                  <a:pt x="1256469" y="252674"/>
                </a:moveTo>
                <a:lnTo>
                  <a:pt x="1296659" y="252674"/>
                </a:lnTo>
                <a:lnTo>
                  <a:pt x="1296659" y="212483"/>
                </a:lnTo>
                <a:lnTo>
                  <a:pt x="1256469" y="212483"/>
                </a:lnTo>
                <a:close/>
                <a:moveTo>
                  <a:pt x="1256469" y="326714"/>
                </a:moveTo>
                <a:lnTo>
                  <a:pt x="1296659" y="326714"/>
                </a:lnTo>
                <a:lnTo>
                  <a:pt x="1296659" y="286523"/>
                </a:lnTo>
                <a:lnTo>
                  <a:pt x="1256469" y="286523"/>
                </a:lnTo>
                <a:close/>
                <a:moveTo>
                  <a:pt x="1256469" y="400753"/>
                </a:moveTo>
                <a:lnTo>
                  <a:pt x="1296659" y="400753"/>
                </a:lnTo>
                <a:lnTo>
                  <a:pt x="1296659" y="360564"/>
                </a:lnTo>
                <a:lnTo>
                  <a:pt x="1256469" y="360564"/>
                </a:lnTo>
                <a:close/>
                <a:moveTo>
                  <a:pt x="1256469" y="474794"/>
                </a:moveTo>
                <a:lnTo>
                  <a:pt x="1296659" y="474794"/>
                </a:lnTo>
                <a:lnTo>
                  <a:pt x="1296659" y="434604"/>
                </a:lnTo>
                <a:lnTo>
                  <a:pt x="1256469" y="434604"/>
                </a:lnTo>
                <a:close/>
                <a:moveTo>
                  <a:pt x="1256469" y="548834"/>
                </a:moveTo>
                <a:lnTo>
                  <a:pt x="1296659" y="548834"/>
                </a:lnTo>
                <a:lnTo>
                  <a:pt x="1296659" y="508644"/>
                </a:lnTo>
                <a:lnTo>
                  <a:pt x="1256469" y="508644"/>
                </a:lnTo>
                <a:close/>
                <a:moveTo>
                  <a:pt x="1256469" y="622875"/>
                </a:moveTo>
                <a:lnTo>
                  <a:pt x="1296659" y="622875"/>
                </a:lnTo>
                <a:lnTo>
                  <a:pt x="1296659" y="582684"/>
                </a:lnTo>
                <a:lnTo>
                  <a:pt x="1256469" y="582684"/>
                </a:lnTo>
                <a:close/>
                <a:moveTo>
                  <a:pt x="1256469" y="696915"/>
                </a:moveTo>
                <a:lnTo>
                  <a:pt x="1296659" y="696915"/>
                </a:lnTo>
                <a:lnTo>
                  <a:pt x="1296659" y="656725"/>
                </a:lnTo>
                <a:lnTo>
                  <a:pt x="1256469" y="656725"/>
                </a:lnTo>
                <a:close/>
                <a:moveTo>
                  <a:pt x="1256469" y="770955"/>
                </a:moveTo>
                <a:lnTo>
                  <a:pt x="1296659" y="770955"/>
                </a:lnTo>
                <a:lnTo>
                  <a:pt x="1296659" y="730765"/>
                </a:lnTo>
                <a:lnTo>
                  <a:pt x="1256469" y="730765"/>
                </a:lnTo>
                <a:close/>
                <a:moveTo>
                  <a:pt x="1256469" y="844995"/>
                </a:moveTo>
                <a:lnTo>
                  <a:pt x="1296659" y="844995"/>
                </a:lnTo>
                <a:lnTo>
                  <a:pt x="1296659" y="804805"/>
                </a:lnTo>
                <a:lnTo>
                  <a:pt x="1256469" y="804805"/>
                </a:lnTo>
                <a:close/>
                <a:moveTo>
                  <a:pt x="1256469" y="919034"/>
                </a:moveTo>
                <a:lnTo>
                  <a:pt x="1296659" y="919034"/>
                </a:lnTo>
                <a:lnTo>
                  <a:pt x="1296659" y="878844"/>
                </a:lnTo>
                <a:lnTo>
                  <a:pt x="1256469" y="878844"/>
                </a:lnTo>
                <a:close/>
                <a:moveTo>
                  <a:pt x="1256469" y="993075"/>
                </a:moveTo>
                <a:lnTo>
                  <a:pt x="1296659" y="993075"/>
                </a:lnTo>
                <a:lnTo>
                  <a:pt x="1296659" y="952885"/>
                </a:lnTo>
                <a:lnTo>
                  <a:pt x="1256469" y="952885"/>
                </a:lnTo>
                <a:close/>
                <a:moveTo>
                  <a:pt x="1256469" y="1067115"/>
                </a:moveTo>
                <a:lnTo>
                  <a:pt x="1296659" y="1067115"/>
                </a:lnTo>
                <a:lnTo>
                  <a:pt x="1296659" y="1026925"/>
                </a:lnTo>
                <a:lnTo>
                  <a:pt x="1256469" y="1026925"/>
                </a:lnTo>
                <a:close/>
                <a:moveTo>
                  <a:pt x="1256469" y="1141156"/>
                </a:moveTo>
                <a:lnTo>
                  <a:pt x="1296659" y="1141156"/>
                </a:lnTo>
                <a:lnTo>
                  <a:pt x="1296659" y="1100966"/>
                </a:lnTo>
                <a:lnTo>
                  <a:pt x="1256469" y="1100966"/>
                </a:lnTo>
                <a:close/>
                <a:moveTo>
                  <a:pt x="1256469" y="1215196"/>
                </a:moveTo>
                <a:lnTo>
                  <a:pt x="1296659" y="1215196"/>
                </a:lnTo>
                <a:lnTo>
                  <a:pt x="1296659" y="1175006"/>
                </a:lnTo>
                <a:lnTo>
                  <a:pt x="1256469" y="1175006"/>
                </a:lnTo>
                <a:close/>
                <a:moveTo>
                  <a:pt x="1256469" y="1289236"/>
                </a:moveTo>
                <a:lnTo>
                  <a:pt x="1296659" y="1289236"/>
                </a:lnTo>
                <a:lnTo>
                  <a:pt x="1296659" y="1249047"/>
                </a:lnTo>
                <a:lnTo>
                  <a:pt x="1256469" y="1249047"/>
                </a:lnTo>
                <a:close/>
                <a:moveTo>
                  <a:pt x="1256469" y="1363275"/>
                </a:moveTo>
                <a:lnTo>
                  <a:pt x="1296659" y="1363275"/>
                </a:lnTo>
                <a:lnTo>
                  <a:pt x="1296659" y="1323086"/>
                </a:lnTo>
                <a:lnTo>
                  <a:pt x="1256469" y="1323086"/>
                </a:lnTo>
                <a:close/>
                <a:moveTo>
                  <a:pt x="1256469" y="1437316"/>
                </a:moveTo>
                <a:lnTo>
                  <a:pt x="1296659" y="1437316"/>
                </a:lnTo>
                <a:lnTo>
                  <a:pt x="1296659" y="1397126"/>
                </a:lnTo>
                <a:lnTo>
                  <a:pt x="1256469" y="1397126"/>
                </a:lnTo>
                <a:close/>
                <a:moveTo>
                  <a:pt x="1256469" y="1511356"/>
                </a:moveTo>
                <a:lnTo>
                  <a:pt x="1296659" y="1511356"/>
                </a:lnTo>
                <a:lnTo>
                  <a:pt x="1296659" y="1471166"/>
                </a:lnTo>
                <a:lnTo>
                  <a:pt x="1256469" y="1471166"/>
                </a:lnTo>
                <a:close/>
                <a:moveTo>
                  <a:pt x="1256469" y="1585396"/>
                </a:moveTo>
                <a:lnTo>
                  <a:pt x="1296659" y="1585396"/>
                </a:lnTo>
                <a:lnTo>
                  <a:pt x="1296659" y="1545206"/>
                </a:lnTo>
                <a:lnTo>
                  <a:pt x="1256469" y="1545206"/>
                </a:lnTo>
                <a:close/>
                <a:moveTo>
                  <a:pt x="1256469" y="1659436"/>
                </a:moveTo>
                <a:lnTo>
                  <a:pt x="1296659" y="1659436"/>
                </a:lnTo>
                <a:lnTo>
                  <a:pt x="1296659" y="1619246"/>
                </a:lnTo>
                <a:lnTo>
                  <a:pt x="1256469" y="1619246"/>
                </a:lnTo>
                <a:close/>
                <a:moveTo>
                  <a:pt x="1256469" y="1733477"/>
                </a:moveTo>
                <a:lnTo>
                  <a:pt x="1296659" y="1733477"/>
                </a:lnTo>
                <a:lnTo>
                  <a:pt x="1296659" y="1693286"/>
                </a:lnTo>
                <a:lnTo>
                  <a:pt x="1256469" y="1693286"/>
                </a:lnTo>
                <a:close/>
                <a:moveTo>
                  <a:pt x="1256469" y="1807517"/>
                </a:moveTo>
                <a:lnTo>
                  <a:pt x="1296659" y="1807517"/>
                </a:lnTo>
                <a:lnTo>
                  <a:pt x="1296659" y="1767327"/>
                </a:lnTo>
                <a:lnTo>
                  <a:pt x="1256469" y="1767327"/>
                </a:lnTo>
                <a:close/>
                <a:moveTo>
                  <a:pt x="1256469" y="1881557"/>
                </a:moveTo>
                <a:lnTo>
                  <a:pt x="1296659" y="1881557"/>
                </a:lnTo>
                <a:lnTo>
                  <a:pt x="1296659" y="1841367"/>
                </a:lnTo>
                <a:lnTo>
                  <a:pt x="1256469" y="1841367"/>
                </a:lnTo>
                <a:close/>
                <a:moveTo>
                  <a:pt x="1256469" y="1955597"/>
                </a:moveTo>
                <a:lnTo>
                  <a:pt x="1296659" y="1955597"/>
                </a:lnTo>
                <a:lnTo>
                  <a:pt x="1296659" y="1915407"/>
                </a:lnTo>
                <a:lnTo>
                  <a:pt x="1256469" y="1915407"/>
                </a:lnTo>
                <a:close/>
                <a:moveTo>
                  <a:pt x="1256469" y="2029637"/>
                </a:moveTo>
                <a:lnTo>
                  <a:pt x="1296659" y="2029637"/>
                </a:lnTo>
                <a:lnTo>
                  <a:pt x="1296659" y="1989447"/>
                </a:lnTo>
                <a:lnTo>
                  <a:pt x="1256469" y="1989447"/>
                </a:lnTo>
                <a:close/>
                <a:moveTo>
                  <a:pt x="1256469" y="2103678"/>
                </a:moveTo>
                <a:lnTo>
                  <a:pt x="1296659" y="2103678"/>
                </a:lnTo>
                <a:lnTo>
                  <a:pt x="1296659" y="2063488"/>
                </a:lnTo>
                <a:lnTo>
                  <a:pt x="1256469" y="2063488"/>
                </a:lnTo>
                <a:close/>
                <a:moveTo>
                  <a:pt x="1256469" y="2177718"/>
                </a:moveTo>
                <a:lnTo>
                  <a:pt x="1296659" y="2177718"/>
                </a:lnTo>
                <a:lnTo>
                  <a:pt x="1296659" y="2137528"/>
                </a:lnTo>
                <a:lnTo>
                  <a:pt x="1256469" y="2137528"/>
                </a:lnTo>
                <a:close/>
                <a:moveTo>
                  <a:pt x="1256469" y="2251758"/>
                </a:moveTo>
                <a:lnTo>
                  <a:pt x="1296659" y="2251758"/>
                </a:lnTo>
                <a:lnTo>
                  <a:pt x="1296659" y="2211568"/>
                </a:lnTo>
                <a:lnTo>
                  <a:pt x="1256469" y="2211568"/>
                </a:lnTo>
                <a:close/>
                <a:moveTo>
                  <a:pt x="1256469" y="2325798"/>
                </a:moveTo>
                <a:lnTo>
                  <a:pt x="1296659" y="2325798"/>
                </a:lnTo>
                <a:lnTo>
                  <a:pt x="1296659" y="2285608"/>
                </a:lnTo>
                <a:lnTo>
                  <a:pt x="1256469" y="2285608"/>
                </a:lnTo>
                <a:close/>
                <a:moveTo>
                  <a:pt x="1256469" y="2399838"/>
                </a:moveTo>
                <a:lnTo>
                  <a:pt x="1296659" y="2399838"/>
                </a:lnTo>
                <a:lnTo>
                  <a:pt x="1296659" y="2359648"/>
                </a:lnTo>
                <a:lnTo>
                  <a:pt x="1256469" y="2359648"/>
                </a:lnTo>
                <a:close/>
                <a:moveTo>
                  <a:pt x="1256469" y="2473879"/>
                </a:moveTo>
                <a:lnTo>
                  <a:pt x="1296659" y="2473879"/>
                </a:lnTo>
                <a:lnTo>
                  <a:pt x="1296659" y="2433689"/>
                </a:lnTo>
                <a:lnTo>
                  <a:pt x="1256469" y="2433689"/>
                </a:lnTo>
                <a:close/>
                <a:moveTo>
                  <a:pt x="1256469" y="2547919"/>
                </a:moveTo>
                <a:lnTo>
                  <a:pt x="1296658" y="2547919"/>
                </a:lnTo>
                <a:lnTo>
                  <a:pt x="1296658" y="2507729"/>
                </a:lnTo>
                <a:lnTo>
                  <a:pt x="1256469" y="2507729"/>
                </a:lnTo>
                <a:close/>
                <a:moveTo>
                  <a:pt x="1256469" y="2621965"/>
                </a:moveTo>
                <a:lnTo>
                  <a:pt x="1296658" y="2621965"/>
                </a:lnTo>
                <a:lnTo>
                  <a:pt x="1296658" y="2581769"/>
                </a:lnTo>
                <a:lnTo>
                  <a:pt x="1256469" y="2581769"/>
                </a:lnTo>
                <a:close/>
                <a:moveTo>
                  <a:pt x="1182428" y="104593"/>
                </a:moveTo>
                <a:lnTo>
                  <a:pt x="1222618" y="104593"/>
                </a:lnTo>
                <a:lnTo>
                  <a:pt x="1222618" y="64403"/>
                </a:lnTo>
                <a:lnTo>
                  <a:pt x="1182428" y="64403"/>
                </a:lnTo>
                <a:close/>
                <a:moveTo>
                  <a:pt x="1182428" y="178634"/>
                </a:moveTo>
                <a:lnTo>
                  <a:pt x="1222618" y="178634"/>
                </a:lnTo>
                <a:lnTo>
                  <a:pt x="1222618" y="138443"/>
                </a:lnTo>
                <a:lnTo>
                  <a:pt x="1182428" y="138443"/>
                </a:lnTo>
                <a:close/>
                <a:moveTo>
                  <a:pt x="1182428" y="252674"/>
                </a:moveTo>
                <a:lnTo>
                  <a:pt x="1222618" y="252674"/>
                </a:lnTo>
                <a:lnTo>
                  <a:pt x="1222618" y="212483"/>
                </a:lnTo>
                <a:lnTo>
                  <a:pt x="1182428" y="212483"/>
                </a:lnTo>
                <a:close/>
                <a:moveTo>
                  <a:pt x="1182428" y="326714"/>
                </a:moveTo>
                <a:lnTo>
                  <a:pt x="1222618" y="326714"/>
                </a:lnTo>
                <a:lnTo>
                  <a:pt x="1222618" y="286523"/>
                </a:lnTo>
                <a:lnTo>
                  <a:pt x="1182428" y="286523"/>
                </a:lnTo>
                <a:close/>
                <a:moveTo>
                  <a:pt x="1182428" y="400753"/>
                </a:moveTo>
                <a:lnTo>
                  <a:pt x="1222618" y="400753"/>
                </a:lnTo>
                <a:lnTo>
                  <a:pt x="1222618" y="360564"/>
                </a:lnTo>
                <a:lnTo>
                  <a:pt x="1182428" y="360564"/>
                </a:lnTo>
                <a:close/>
                <a:moveTo>
                  <a:pt x="1182428" y="474794"/>
                </a:moveTo>
                <a:lnTo>
                  <a:pt x="1222618" y="474794"/>
                </a:lnTo>
                <a:lnTo>
                  <a:pt x="1222618" y="434604"/>
                </a:lnTo>
                <a:lnTo>
                  <a:pt x="1182428" y="434604"/>
                </a:lnTo>
                <a:close/>
                <a:moveTo>
                  <a:pt x="1182428" y="548834"/>
                </a:moveTo>
                <a:lnTo>
                  <a:pt x="1222618" y="548834"/>
                </a:lnTo>
                <a:lnTo>
                  <a:pt x="1222618" y="508644"/>
                </a:lnTo>
                <a:lnTo>
                  <a:pt x="1182428" y="508644"/>
                </a:lnTo>
                <a:close/>
                <a:moveTo>
                  <a:pt x="1182428" y="622875"/>
                </a:moveTo>
                <a:lnTo>
                  <a:pt x="1222618" y="622875"/>
                </a:lnTo>
                <a:lnTo>
                  <a:pt x="1222618" y="582684"/>
                </a:lnTo>
                <a:lnTo>
                  <a:pt x="1182428" y="582684"/>
                </a:lnTo>
                <a:close/>
                <a:moveTo>
                  <a:pt x="1182428" y="696915"/>
                </a:moveTo>
                <a:lnTo>
                  <a:pt x="1222618" y="696915"/>
                </a:lnTo>
                <a:lnTo>
                  <a:pt x="1222618" y="656725"/>
                </a:lnTo>
                <a:lnTo>
                  <a:pt x="1182428" y="656725"/>
                </a:lnTo>
                <a:close/>
                <a:moveTo>
                  <a:pt x="1182428" y="770955"/>
                </a:moveTo>
                <a:lnTo>
                  <a:pt x="1222618" y="770955"/>
                </a:lnTo>
                <a:lnTo>
                  <a:pt x="1222618" y="730765"/>
                </a:lnTo>
                <a:lnTo>
                  <a:pt x="1182428" y="730765"/>
                </a:lnTo>
                <a:close/>
                <a:moveTo>
                  <a:pt x="1182428" y="844995"/>
                </a:moveTo>
                <a:lnTo>
                  <a:pt x="1222618" y="844995"/>
                </a:lnTo>
                <a:lnTo>
                  <a:pt x="1222618" y="804805"/>
                </a:lnTo>
                <a:lnTo>
                  <a:pt x="1182428" y="804805"/>
                </a:lnTo>
                <a:close/>
                <a:moveTo>
                  <a:pt x="1182428" y="919034"/>
                </a:moveTo>
                <a:lnTo>
                  <a:pt x="1222618" y="919034"/>
                </a:lnTo>
                <a:lnTo>
                  <a:pt x="1222618" y="878844"/>
                </a:lnTo>
                <a:lnTo>
                  <a:pt x="1182428" y="878844"/>
                </a:lnTo>
                <a:close/>
                <a:moveTo>
                  <a:pt x="1182428" y="993075"/>
                </a:moveTo>
                <a:lnTo>
                  <a:pt x="1222618" y="993075"/>
                </a:lnTo>
                <a:lnTo>
                  <a:pt x="1222618" y="952885"/>
                </a:lnTo>
                <a:lnTo>
                  <a:pt x="1182428" y="952885"/>
                </a:lnTo>
                <a:close/>
                <a:moveTo>
                  <a:pt x="1182428" y="1067115"/>
                </a:moveTo>
                <a:lnTo>
                  <a:pt x="1222618" y="1067115"/>
                </a:lnTo>
                <a:lnTo>
                  <a:pt x="1222618" y="1026925"/>
                </a:lnTo>
                <a:lnTo>
                  <a:pt x="1182428" y="1026925"/>
                </a:lnTo>
                <a:close/>
                <a:moveTo>
                  <a:pt x="1182428" y="1141156"/>
                </a:moveTo>
                <a:lnTo>
                  <a:pt x="1222618" y="1141156"/>
                </a:lnTo>
                <a:lnTo>
                  <a:pt x="1222618" y="1100966"/>
                </a:lnTo>
                <a:lnTo>
                  <a:pt x="1182428" y="1100966"/>
                </a:lnTo>
                <a:close/>
                <a:moveTo>
                  <a:pt x="1182428" y="1215196"/>
                </a:moveTo>
                <a:lnTo>
                  <a:pt x="1222618" y="1215196"/>
                </a:lnTo>
                <a:lnTo>
                  <a:pt x="1222618" y="1175006"/>
                </a:lnTo>
                <a:lnTo>
                  <a:pt x="1182428" y="1175006"/>
                </a:lnTo>
                <a:close/>
                <a:moveTo>
                  <a:pt x="1182428" y="1289236"/>
                </a:moveTo>
                <a:lnTo>
                  <a:pt x="1222618" y="1289236"/>
                </a:lnTo>
                <a:lnTo>
                  <a:pt x="1222618" y="1249047"/>
                </a:lnTo>
                <a:lnTo>
                  <a:pt x="1182428" y="1249047"/>
                </a:lnTo>
                <a:close/>
                <a:moveTo>
                  <a:pt x="1182428" y="1363275"/>
                </a:moveTo>
                <a:lnTo>
                  <a:pt x="1222618" y="1363275"/>
                </a:lnTo>
                <a:lnTo>
                  <a:pt x="1222618" y="1323086"/>
                </a:lnTo>
                <a:lnTo>
                  <a:pt x="1182428" y="1323086"/>
                </a:lnTo>
                <a:close/>
                <a:moveTo>
                  <a:pt x="1182428" y="1437316"/>
                </a:moveTo>
                <a:lnTo>
                  <a:pt x="1222618" y="1437316"/>
                </a:lnTo>
                <a:lnTo>
                  <a:pt x="1222618" y="1397126"/>
                </a:lnTo>
                <a:lnTo>
                  <a:pt x="1182428" y="1397126"/>
                </a:lnTo>
                <a:close/>
                <a:moveTo>
                  <a:pt x="1182428" y="1511356"/>
                </a:moveTo>
                <a:lnTo>
                  <a:pt x="1222618" y="1511356"/>
                </a:lnTo>
                <a:lnTo>
                  <a:pt x="1222618" y="1471166"/>
                </a:lnTo>
                <a:lnTo>
                  <a:pt x="1182428" y="1471166"/>
                </a:lnTo>
                <a:close/>
                <a:moveTo>
                  <a:pt x="1182428" y="1585396"/>
                </a:moveTo>
                <a:lnTo>
                  <a:pt x="1222618" y="1585396"/>
                </a:lnTo>
                <a:lnTo>
                  <a:pt x="1222618" y="1545206"/>
                </a:lnTo>
                <a:lnTo>
                  <a:pt x="1182428" y="1545206"/>
                </a:lnTo>
                <a:close/>
                <a:moveTo>
                  <a:pt x="1182428" y="1659436"/>
                </a:moveTo>
                <a:lnTo>
                  <a:pt x="1222618" y="1659436"/>
                </a:lnTo>
                <a:lnTo>
                  <a:pt x="1222618" y="1619246"/>
                </a:lnTo>
                <a:lnTo>
                  <a:pt x="1182428" y="1619246"/>
                </a:lnTo>
                <a:close/>
                <a:moveTo>
                  <a:pt x="1182428" y="1733477"/>
                </a:moveTo>
                <a:lnTo>
                  <a:pt x="1222618" y="1733477"/>
                </a:lnTo>
                <a:lnTo>
                  <a:pt x="1222618" y="1693286"/>
                </a:lnTo>
                <a:lnTo>
                  <a:pt x="1182428" y="1693286"/>
                </a:lnTo>
                <a:close/>
                <a:moveTo>
                  <a:pt x="1182428" y="1807517"/>
                </a:moveTo>
                <a:lnTo>
                  <a:pt x="1222618" y="1807517"/>
                </a:lnTo>
                <a:lnTo>
                  <a:pt x="1222618" y="1767327"/>
                </a:lnTo>
                <a:lnTo>
                  <a:pt x="1182428" y="1767327"/>
                </a:lnTo>
                <a:close/>
                <a:moveTo>
                  <a:pt x="1182428" y="1881557"/>
                </a:moveTo>
                <a:lnTo>
                  <a:pt x="1222618" y="1881557"/>
                </a:lnTo>
                <a:lnTo>
                  <a:pt x="1222618" y="1841367"/>
                </a:lnTo>
                <a:lnTo>
                  <a:pt x="1182428" y="1841367"/>
                </a:lnTo>
                <a:close/>
                <a:moveTo>
                  <a:pt x="1182428" y="1955597"/>
                </a:moveTo>
                <a:lnTo>
                  <a:pt x="1222618" y="1955597"/>
                </a:lnTo>
                <a:lnTo>
                  <a:pt x="1222618" y="1915407"/>
                </a:lnTo>
                <a:lnTo>
                  <a:pt x="1182428" y="1915407"/>
                </a:lnTo>
                <a:close/>
                <a:moveTo>
                  <a:pt x="1182428" y="2029637"/>
                </a:moveTo>
                <a:lnTo>
                  <a:pt x="1222618" y="2029637"/>
                </a:lnTo>
                <a:lnTo>
                  <a:pt x="1222618" y="1989447"/>
                </a:lnTo>
                <a:lnTo>
                  <a:pt x="1182428" y="1989447"/>
                </a:lnTo>
                <a:close/>
                <a:moveTo>
                  <a:pt x="1182428" y="2103678"/>
                </a:moveTo>
                <a:lnTo>
                  <a:pt x="1222618" y="2103678"/>
                </a:lnTo>
                <a:lnTo>
                  <a:pt x="1222618" y="2063488"/>
                </a:lnTo>
                <a:lnTo>
                  <a:pt x="1182428" y="2063488"/>
                </a:lnTo>
                <a:close/>
                <a:moveTo>
                  <a:pt x="1182428" y="2177718"/>
                </a:moveTo>
                <a:lnTo>
                  <a:pt x="1222618" y="2177718"/>
                </a:lnTo>
                <a:lnTo>
                  <a:pt x="1222618" y="2137528"/>
                </a:lnTo>
                <a:lnTo>
                  <a:pt x="1182428" y="2137528"/>
                </a:lnTo>
                <a:close/>
                <a:moveTo>
                  <a:pt x="1182428" y="2251758"/>
                </a:moveTo>
                <a:lnTo>
                  <a:pt x="1222618" y="2251758"/>
                </a:lnTo>
                <a:lnTo>
                  <a:pt x="1222618" y="2211568"/>
                </a:lnTo>
                <a:lnTo>
                  <a:pt x="1182428" y="2211568"/>
                </a:lnTo>
                <a:close/>
                <a:moveTo>
                  <a:pt x="1182428" y="2325798"/>
                </a:moveTo>
                <a:lnTo>
                  <a:pt x="1222618" y="2325798"/>
                </a:lnTo>
                <a:lnTo>
                  <a:pt x="1222618" y="2285608"/>
                </a:lnTo>
                <a:lnTo>
                  <a:pt x="1182428" y="2285608"/>
                </a:lnTo>
                <a:close/>
                <a:moveTo>
                  <a:pt x="1182428" y="2399838"/>
                </a:moveTo>
                <a:lnTo>
                  <a:pt x="1222618" y="2399838"/>
                </a:lnTo>
                <a:lnTo>
                  <a:pt x="1222618" y="2359648"/>
                </a:lnTo>
                <a:lnTo>
                  <a:pt x="1182428" y="2359648"/>
                </a:lnTo>
                <a:close/>
                <a:moveTo>
                  <a:pt x="1182428" y="2473879"/>
                </a:moveTo>
                <a:lnTo>
                  <a:pt x="1222618" y="2473879"/>
                </a:lnTo>
                <a:lnTo>
                  <a:pt x="1222618" y="2433689"/>
                </a:lnTo>
                <a:lnTo>
                  <a:pt x="1182428" y="2433689"/>
                </a:lnTo>
                <a:close/>
                <a:moveTo>
                  <a:pt x="1182428" y="2547919"/>
                </a:moveTo>
                <a:lnTo>
                  <a:pt x="1222618" y="2547919"/>
                </a:lnTo>
                <a:lnTo>
                  <a:pt x="1222618" y="2507729"/>
                </a:lnTo>
                <a:lnTo>
                  <a:pt x="1182428" y="2507729"/>
                </a:lnTo>
                <a:close/>
                <a:moveTo>
                  <a:pt x="1182428" y="2621965"/>
                </a:moveTo>
                <a:lnTo>
                  <a:pt x="1222618" y="2621965"/>
                </a:lnTo>
                <a:lnTo>
                  <a:pt x="1222618" y="2581769"/>
                </a:lnTo>
                <a:lnTo>
                  <a:pt x="1182428" y="2581769"/>
                </a:lnTo>
                <a:close/>
                <a:moveTo>
                  <a:pt x="1108388" y="104593"/>
                </a:moveTo>
                <a:lnTo>
                  <a:pt x="1148578" y="104593"/>
                </a:lnTo>
                <a:lnTo>
                  <a:pt x="1148578" y="64403"/>
                </a:lnTo>
                <a:lnTo>
                  <a:pt x="1108388" y="64403"/>
                </a:lnTo>
                <a:close/>
                <a:moveTo>
                  <a:pt x="1108388" y="178634"/>
                </a:moveTo>
                <a:lnTo>
                  <a:pt x="1148578" y="178634"/>
                </a:lnTo>
                <a:lnTo>
                  <a:pt x="1148578" y="138443"/>
                </a:lnTo>
                <a:lnTo>
                  <a:pt x="1108388" y="138443"/>
                </a:lnTo>
                <a:close/>
                <a:moveTo>
                  <a:pt x="1108388" y="252674"/>
                </a:moveTo>
                <a:lnTo>
                  <a:pt x="1148578" y="252674"/>
                </a:lnTo>
                <a:lnTo>
                  <a:pt x="1148578" y="212483"/>
                </a:lnTo>
                <a:lnTo>
                  <a:pt x="1108388" y="212483"/>
                </a:lnTo>
                <a:close/>
                <a:moveTo>
                  <a:pt x="1108388" y="326714"/>
                </a:moveTo>
                <a:lnTo>
                  <a:pt x="1148578" y="326714"/>
                </a:lnTo>
                <a:lnTo>
                  <a:pt x="1148578" y="286523"/>
                </a:lnTo>
                <a:lnTo>
                  <a:pt x="1108388" y="286523"/>
                </a:lnTo>
                <a:close/>
                <a:moveTo>
                  <a:pt x="1108388" y="400753"/>
                </a:moveTo>
                <a:lnTo>
                  <a:pt x="1148578" y="400753"/>
                </a:lnTo>
                <a:lnTo>
                  <a:pt x="1148578" y="360564"/>
                </a:lnTo>
                <a:lnTo>
                  <a:pt x="1108388" y="360564"/>
                </a:lnTo>
                <a:close/>
                <a:moveTo>
                  <a:pt x="1108388" y="474794"/>
                </a:moveTo>
                <a:lnTo>
                  <a:pt x="1148578" y="474794"/>
                </a:lnTo>
                <a:lnTo>
                  <a:pt x="1148578" y="434604"/>
                </a:lnTo>
                <a:lnTo>
                  <a:pt x="1108388" y="434604"/>
                </a:lnTo>
                <a:close/>
                <a:moveTo>
                  <a:pt x="1108388" y="548834"/>
                </a:moveTo>
                <a:lnTo>
                  <a:pt x="1148578" y="548834"/>
                </a:lnTo>
                <a:lnTo>
                  <a:pt x="1148578" y="508644"/>
                </a:lnTo>
                <a:lnTo>
                  <a:pt x="1108388" y="508644"/>
                </a:lnTo>
                <a:close/>
                <a:moveTo>
                  <a:pt x="1108388" y="622875"/>
                </a:moveTo>
                <a:lnTo>
                  <a:pt x="1148578" y="622875"/>
                </a:lnTo>
                <a:lnTo>
                  <a:pt x="1148578" y="582684"/>
                </a:lnTo>
                <a:lnTo>
                  <a:pt x="1108388" y="582684"/>
                </a:lnTo>
                <a:close/>
                <a:moveTo>
                  <a:pt x="1108388" y="696915"/>
                </a:moveTo>
                <a:lnTo>
                  <a:pt x="1148578" y="696915"/>
                </a:lnTo>
                <a:lnTo>
                  <a:pt x="1148578" y="656725"/>
                </a:lnTo>
                <a:lnTo>
                  <a:pt x="1108388" y="656725"/>
                </a:lnTo>
                <a:close/>
                <a:moveTo>
                  <a:pt x="1108388" y="770955"/>
                </a:moveTo>
                <a:lnTo>
                  <a:pt x="1148578" y="770955"/>
                </a:lnTo>
                <a:lnTo>
                  <a:pt x="1148578" y="730765"/>
                </a:lnTo>
                <a:lnTo>
                  <a:pt x="1108388" y="730765"/>
                </a:lnTo>
                <a:close/>
                <a:moveTo>
                  <a:pt x="1108388" y="844995"/>
                </a:moveTo>
                <a:lnTo>
                  <a:pt x="1148578" y="844995"/>
                </a:lnTo>
                <a:lnTo>
                  <a:pt x="1148578" y="804805"/>
                </a:lnTo>
                <a:lnTo>
                  <a:pt x="1108388" y="804805"/>
                </a:lnTo>
                <a:close/>
                <a:moveTo>
                  <a:pt x="1108388" y="919034"/>
                </a:moveTo>
                <a:lnTo>
                  <a:pt x="1148578" y="919034"/>
                </a:lnTo>
                <a:lnTo>
                  <a:pt x="1148578" y="878844"/>
                </a:lnTo>
                <a:lnTo>
                  <a:pt x="1108388" y="878844"/>
                </a:lnTo>
                <a:close/>
                <a:moveTo>
                  <a:pt x="1108388" y="993075"/>
                </a:moveTo>
                <a:lnTo>
                  <a:pt x="1148578" y="993075"/>
                </a:lnTo>
                <a:lnTo>
                  <a:pt x="1148578" y="952885"/>
                </a:lnTo>
                <a:lnTo>
                  <a:pt x="1108388" y="952885"/>
                </a:lnTo>
                <a:close/>
                <a:moveTo>
                  <a:pt x="1108388" y="1067115"/>
                </a:moveTo>
                <a:lnTo>
                  <a:pt x="1148578" y="1067115"/>
                </a:lnTo>
                <a:lnTo>
                  <a:pt x="1148578" y="1026925"/>
                </a:lnTo>
                <a:lnTo>
                  <a:pt x="1108388" y="1026925"/>
                </a:lnTo>
                <a:close/>
                <a:moveTo>
                  <a:pt x="1108388" y="1141156"/>
                </a:moveTo>
                <a:lnTo>
                  <a:pt x="1148578" y="1141156"/>
                </a:lnTo>
                <a:lnTo>
                  <a:pt x="1148578" y="1100966"/>
                </a:lnTo>
                <a:lnTo>
                  <a:pt x="1108388" y="1100966"/>
                </a:lnTo>
                <a:close/>
                <a:moveTo>
                  <a:pt x="1108388" y="1215196"/>
                </a:moveTo>
                <a:lnTo>
                  <a:pt x="1148578" y="1215196"/>
                </a:lnTo>
                <a:lnTo>
                  <a:pt x="1148578" y="1175006"/>
                </a:lnTo>
                <a:lnTo>
                  <a:pt x="1108388" y="1175006"/>
                </a:lnTo>
                <a:close/>
                <a:moveTo>
                  <a:pt x="1108388" y="1289236"/>
                </a:moveTo>
                <a:lnTo>
                  <a:pt x="1148578" y="1289236"/>
                </a:lnTo>
                <a:lnTo>
                  <a:pt x="1148578" y="1249047"/>
                </a:lnTo>
                <a:lnTo>
                  <a:pt x="1108388" y="1249047"/>
                </a:lnTo>
                <a:close/>
                <a:moveTo>
                  <a:pt x="1108388" y="1363275"/>
                </a:moveTo>
                <a:lnTo>
                  <a:pt x="1148578" y="1363275"/>
                </a:lnTo>
                <a:lnTo>
                  <a:pt x="1148578" y="1323086"/>
                </a:lnTo>
                <a:lnTo>
                  <a:pt x="1108388" y="1323086"/>
                </a:lnTo>
                <a:close/>
                <a:moveTo>
                  <a:pt x="1108388" y="1437316"/>
                </a:moveTo>
                <a:lnTo>
                  <a:pt x="1148578" y="1437316"/>
                </a:lnTo>
                <a:lnTo>
                  <a:pt x="1148578" y="1397126"/>
                </a:lnTo>
                <a:lnTo>
                  <a:pt x="1108388" y="1397126"/>
                </a:lnTo>
                <a:close/>
                <a:moveTo>
                  <a:pt x="1108388" y="1511356"/>
                </a:moveTo>
                <a:lnTo>
                  <a:pt x="1148578" y="1511356"/>
                </a:lnTo>
                <a:lnTo>
                  <a:pt x="1148578" y="1471166"/>
                </a:lnTo>
                <a:lnTo>
                  <a:pt x="1108388" y="1471166"/>
                </a:lnTo>
                <a:close/>
                <a:moveTo>
                  <a:pt x="1108388" y="1585396"/>
                </a:moveTo>
                <a:lnTo>
                  <a:pt x="1148578" y="1585396"/>
                </a:lnTo>
                <a:lnTo>
                  <a:pt x="1148578" y="1545206"/>
                </a:lnTo>
                <a:lnTo>
                  <a:pt x="1108388" y="1545206"/>
                </a:lnTo>
                <a:close/>
                <a:moveTo>
                  <a:pt x="1108388" y="1659436"/>
                </a:moveTo>
                <a:lnTo>
                  <a:pt x="1148578" y="1659436"/>
                </a:lnTo>
                <a:lnTo>
                  <a:pt x="1148578" y="1619246"/>
                </a:lnTo>
                <a:lnTo>
                  <a:pt x="1108388" y="1619246"/>
                </a:lnTo>
                <a:close/>
                <a:moveTo>
                  <a:pt x="1108388" y="1733477"/>
                </a:moveTo>
                <a:lnTo>
                  <a:pt x="1148578" y="1733477"/>
                </a:lnTo>
                <a:lnTo>
                  <a:pt x="1148578" y="1693286"/>
                </a:lnTo>
                <a:lnTo>
                  <a:pt x="1108388" y="1693286"/>
                </a:lnTo>
                <a:close/>
                <a:moveTo>
                  <a:pt x="1108388" y="1807517"/>
                </a:moveTo>
                <a:lnTo>
                  <a:pt x="1148578" y="1807517"/>
                </a:lnTo>
                <a:lnTo>
                  <a:pt x="1148578" y="1767327"/>
                </a:lnTo>
                <a:lnTo>
                  <a:pt x="1108388" y="1767327"/>
                </a:lnTo>
                <a:close/>
                <a:moveTo>
                  <a:pt x="1108388" y="1881557"/>
                </a:moveTo>
                <a:lnTo>
                  <a:pt x="1148578" y="1881557"/>
                </a:lnTo>
                <a:lnTo>
                  <a:pt x="1148578" y="1841367"/>
                </a:lnTo>
                <a:lnTo>
                  <a:pt x="1108388" y="1841367"/>
                </a:lnTo>
                <a:close/>
                <a:moveTo>
                  <a:pt x="1108388" y="1955597"/>
                </a:moveTo>
                <a:lnTo>
                  <a:pt x="1148578" y="1955597"/>
                </a:lnTo>
                <a:lnTo>
                  <a:pt x="1148578" y="1915407"/>
                </a:lnTo>
                <a:lnTo>
                  <a:pt x="1108388" y="1915407"/>
                </a:lnTo>
                <a:close/>
                <a:moveTo>
                  <a:pt x="1108388" y="2029637"/>
                </a:moveTo>
                <a:lnTo>
                  <a:pt x="1148578" y="2029637"/>
                </a:lnTo>
                <a:lnTo>
                  <a:pt x="1148578" y="1989447"/>
                </a:lnTo>
                <a:lnTo>
                  <a:pt x="1108388" y="1989447"/>
                </a:lnTo>
                <a:close/>
                <a:moveTo>
                  <a:pt x="1108388" y="2103678"/>
                </a:moveTo>
                <a:lnTo>
                  <a:pt x="1148578" y="2103678"/>
                </a:lnTo>
                <a:lnTo>
                  <a:pt x="1148578" y="2063488"/>
                </a:lnTo>
                <a:lnTo>
                  <a:pt x="1108388" y="2063488"/>
                </a:lnTo>
                <a:close/>
                <a:moveTo>
                  <a:pt x="1108388" y="2177718"/>
                </a:moveTo>
                <a:lnTo>
                  <a:pt x="1148578" y="2177718"/>
                </a:lnTo>
                <a:lnTo>
                  <a:pt x="1148578" y="2137528"/>
                </a:lnTo>
                <a:lnTo>
                  <a:pt x="1108388" y="2137528"/>
                </a:lnTo>
                <a:close/>
                <a:moveTo>
                  <a:pt x="1108388" y="2251758"/>
                </a:moveTo>
                <a:lnTo>
                  <a:pt x="1148578" y="2251758"/>
                </a:lnTo>
                <a:lnTo>
                  <a:pt x="1148578" y="2211568"/>
                </a:lnTo>
                <a:lnTo>
                  <a:pt x="1108388" y="2211568"/>
                </a:lnTo>
                <a:close/>
                <a:moveTo>
                  <a:pt x="1108388" y="2325798"/>
                </a:moveTo>
                <a:lnTo>
                  <a:pt x="1148578" y="2325798"/>
                </a:lnTo>
                <a:lnTo>
                  <a:pt x="1148578" y="2285608"/>
                </a:lnTo>
                <a:lnTo>
                  <a:pt x="1108388" y="2285608"/>
                </a:lnTo>
                <a:close/>
                <a:moveTo>
                  <a:pt x="1108388" y="2399838"/>
                </a:moveTo>
                <a:lnTo>
                  <a:pt x="1148578" y="2399838"/>
                </a:lnTo>
                <a:lnTo>
                  <a:pt x="1148578" y="2359648"/>
                </a:lnTo>
                <a:lnTo>
                  <a:pt x="1108388" y="2359648"/>
                </a:lnTo>
                <a:close/>
                <a:moveTo>
                  <a:pt x="1108388" y="2473879"/>
                </a:moveTo>
                <a:lnTo>
                  <a:pt x="1148578" y="2473879"/>
                </a:lnTo>
                <a:lnTo>
                  <a:pt x="1148578" y="2433689"/>
                </a:lnTo>
                <a:lnTo>
                  <a:pt x="1108388" y="2433689"/>
                </a:lnTo>
                <a:close/>
                <a:moveTo>
                  <a:pt x="1108388" y="2547919"/>
                </a:moveTo>
                <a:lnTo>
                  <a:pt x="1148578" y="2547919"/>
                </a:lnTo>
                <a:lnTo>
                  <a:pt x="1148578" y="2507729"/>
                </a:lnTo>
                <a:lnTo>
                  <a:pt x="1108388" y="2507729"/>
                </a:lnTo>
                <a:close/>
                <a:moveTo>
                  <a:pt x="1108388" y="2621965"/>
                </a:moveTo>
                <a:lnTo>
                  <a:pt x="1148578" y="2621965"/>
                </a:lnTo>
                <a:lnTo>
                  <a:pt x="1148578" y="2581769"/>
                </a:lnTo>
                <a:lnTo>
                  <a:pt x="1108388" y="2581769"/>
                </a:lnTo>
                <a:close/>
                <a:moveTo>
                  <a:pt x="1034348" y="104593"/>
                </a:moveTo>
                <a:lnTo>
                  <a:pt x="1074538" y="104593"/>
                </a:lnTo>
                <a:lnTo>
                  <a:pt x="1074538" y="64403"/>
                </a:lnTo>
                <a:lnTo>
                  <a:pt x="1034348" y="64403"/>
                </a:lnTo>
                <a:close/>
                <a:moveTo>
                  <a:pt x="1034348" y="178634"/>
                </a:moveTo>
                <a:lnTo>
                  <a:pt x="1074538" y="178634"/>
                </a:lnTo>
                <a:lnTo>
                  <a:pt x="1074538" y="138443"/>
                </a:lnTo>
                <a:lnTo>
                  <a:pt x="1034348" y="138443"/>
                </a:lnTo>
                <a:close/>
                <a:moveTo>
                  <a:pt x="1034348" y="252674"/>
                </a:moveTo>
                <a:lnTo>
                  <a:pt x="1074538" y="252674"/>
                </a:lnTo>
                <a:lnTo>
                  <a:pt x="1074538" y="212483"/>
                </a:lnTo>
                <a:lnTo>
                  <a:pt x="1034348" y="212483"/>
                </a:lnTo>
                <a:close/>
                <a:moveTo>
                  <a:pt x="1034348" y="326714"/>
                </a:moveTo>
                <a:lnTo>
                  <a:pt x="1074538" y="326714"/>
                </a:lnTo>
                <a:lnTo>
                  <a:pt x="1074538" y="286523"/>
                </a:lnTo>
                <a:lnTo>
                  <a:pt x="1034348" y="286523"/>
                </a:lnTo>
                <a:close/>
                <a:moveTo>
                  <a:pt x="1034348" y="400753"/>
                </a:moveTo>
                <a:lnTo>
                  <a:pt x="1074538" y="400753"/>
                </a:lnTo>
                <a:lnTo>
                  <a:pt x="1074538" y="360564"/>
                </a:lnTo>
                <a:lnTo>
                  <a:pt x="1034348" y="360564"/>
                </a:lnTo>
                <a:close/>
                <a:moveTo>
                  <a:pt x="1034348" y="474794"/>
                </a:moveTo>
                <a:lnTo>
                  <a:pt x="1074538" y="474794"/>
                </a:lnTo>
                <a:lnTo>
                  <a:pt x="1074538" y="434604"/>
                </a:lnTo>
                <a:lnTo>
                  <a:pt x="1034348" y="434604"/>
                </a:lnTo>
                <a:close/>
                <a:moveTo>
                  <a:pt x="1034348" y="548834"/>
                </a:moveTo>
                <a:lnTo>
                  <a:pt x="1074538" y="548834"/>
                </a:lnTo>
                <a:lnTo>
                  <a:pt x="1074538" y="508644"/>
                </a:lnTo>
                <a:lnTo>
                  <a:pt x="1034348" y="508644"/>
                </a:lnTo>
                <a:close/>
                <a:moveTo>
                  <a:pt x="1034348" y="622875"/>
                </a:moveTo>
                <a:lnTo>
                  <a:pt x="1074538" y="622875"/>
                </a:lnTo>
                <a:lnTo>
                  <a:pt x="1074538" y="582684"/>
                </a:lnTo>
                <a:lnTo>
                  <a:pt x="1034348" y="582684"/>
                </a:lnTo>
                <a:close/>
                <a:moveTo>
                  <a:pt x="1034348" y="696915"/>
                </a:moveTo>
                <a:lnTo>
                  <a:pt x="1074538" y="696915"/>
                </a:lnTo>
                <a:lnTo>
                  <a:pt x="1074538" y="656725"/>
                </a:lnTo>
                <a:lnTo>
                  <a:pt x="1034348" y="656725"/>
                </a:lnTo>
                <a:close/>
                <a:moveTo>
                  <a:pt x="1034348" y="770955"/>
                </a:moveTo>
                <a:lnTo>
                  <a:pt x="1074538" y="770955"/>
                </a:lnTo>
                <a:lnTo>
                  <a:pt x="1074538" y="730765"/>
                </a:lnTo>
                <a:lnTo>
                  <a:pt x="1034348" y="730765"/>
                </a:lnTo>
                <a:close/>
                <a:moveTo>
                  <a:pt x="1034348" y="844995"/>
                </a:moveTo>
                <a:lnTo>
                  <a:pt x="1074538" y="844995"/>
                </a:lnTo>
                <a:lnTo>
                  <a:pt x="1074538" y="804805"/>
                </a:lnTo>
                <a:lnTo>
                  <a:pt x="1034348" y="804805"/>
                </a:lnTo>
                <a:close/>
                <a:moveTo>
                  <a:pt x="1034348" y="919034"/>
                </a:moveTo>
                <a:lnTo>
                  <a:pt x="1074538" y="919034"/>
                </a:lnTo>
                <a:lnTo>
                  <a:pt x="1074538" y="878844"/>
                </a:lnTo>
                <a:lnTo>
                  <a:pt x="1034348" y="878844"/>
                </a:lnTo>
                <a:close/>
                <a:moveTo>
                  <a:pt x="1034348" y="993075"/>
                </a:moveTo>
                <a:lnTo>
                  <a:pt x="1074538" y="993075"/>
                </a:lnTo>
                <a:lnTo>
                  <a:pt x="1074538" y="952885"/>
                </a:lnTo>
                <a:lnTo>
                  <a:pt x="1034348" y="952885"/>
                </a:lnTo>
                <a:close/>
                <a:moveTo>
                  <a:pt x="1034348" y="1067115"/>
                </a:moveTo>
                <a:lnTo>
                  <a:pt x="1074538" y="1067115"/>
                </a:lnTo>
                <a:lnTo>
                  <a:pt x="1074538" y="1026925"/>
                </a:lnTo>
                <a:lnTo>
                  <a:pt x="1034348" y="1026925"/>
                </a:lnTo>
                <a:close/>
                <a:moveTo>
                  <a:pt x="1034348" y="1141156"/>
                </a:moveTo>
                <a:lnTo>
                  <a:pt x="1074538" y="1141156"/>
                </a:lnTo>
                <a:lnTo>
                  <a:pt x="1074538" y="1100966"/>
                </a:lnTo>
                <a:lnTo>
                  <a:pt x="1034348" y="1100966"/>
                </a:lnTo>
                <a:close/>
                <a:moveTo>
                  <a:pt x="1034348" y="1215196"/>
                </a:moveTo>
                <a:lnTo>
                  <a:pt x="1074538" y="1215196"/>
                </a:lnTo>
                <a:lnTo>
                  <a:pt x="1074538" y="1175006"/>
                </a:lnTo>
                <a:lnTo>
                  <a:pt x="1034348" y="1175006"/>
                </a:lnTo>
                <a:close/>
                <a:moveTo>
                  <a:pt x="1034348" y="1289236"/>
                </a:moveTo>
                <a:lnTo>
                  <a:pt x="1074538" y="1289236"/>
                </a:lnTo>
                <a:lnTo>
                  <a:pt x="1074538" y="1249047"/>
                </a:lnTo>
                <a:lnTo>
                  <a:pt x="1034348" y="1249047"/>
                </a:lnTo>
                <a:close/>
                <a:moveTo>
                  <a:pt x="1034348" y="1363275"/>
                </a:moveTo>
                <a:lnTo>
                  <a:pt x="1074538" y="1363275"/>
                </a:lnTo>
                <a:lnTo>
                  <a:pt x="1074538" y="1323086"/>
                </a:lnTo>
                <a:lnTo>
                  <a:pt x="1034348" y="1323086"/>
                </a:lnTo>
                <a:close/>
                <a:moveTo>
                  <a:pt x="1034348" y="1437316"/>
                </a:moveTo>
                <a:lnTo>
                  <a:pt x="1074538" y="1437316"/>
                </a:lnTo>
                <a:lnTo>
                  <a:pt x="1074538" y="1397126"/>
                </a:lnTo>
                <a:lnTo>
                  <a:pt x="1034348" y="1397126"/>
                </a:lnTo>
                <a:close/>
                <a:moveTo>
                  <a:pt x="1034348" y="1511356"/>
                </a:moveTo>
                <a:lnTo>
                  <a:pt x="1074538" y="1511356"/>
                </a:lnTo>
                <a:lnTo>
                  <a:pt x="1074538" y="1471166"/>
                </a:lnTo>
                <a:lnTo>
                  <a:pt x="1034348" y="1471166"/>
                </a:lnTo>
                <a:close/>
                <a:moveTo>
                  <a:pt x="1034348" y="1585396"/>
                </a:moveTo>
                <a:lnTo>
                  <a:pt x="1074538" y="1585396"/>
                </a:lnTo>
                <a:lnTo>
                  <a:pt x="1074538" y="1545206"/>
                </a:lnTo>
                <a:lnTo>
                  <a:pt x="1034348" y="1545206"/>
                </a:lnTo>
                <a:close/>
                <a:moveTo>
                  <a:pt x="1034348" y="1659436"/>
                </a:moveTo>
                <a:lnTo>
                  <a:pt x="1074538" y="1659436"/>
                </a:lnTo>
                <a:lnTo>
                  <a:pt x="1074538" y="1619246"/>
                </a:lnTo>
                <a:lnTo>
                  <a:pt x="1034348" y="1619246"/>
                </a:lnTo>
                <a:close/>
                <a:moveTo>
                  <a:pt x="1034348" y="1733477"/>
                </a:moveTo>
                <a:lnTo>
                  <a:pt x="1074538" y="1733477"/>
                </a:lnTo>
                <a:lnTo>
                  <a:pt x="1074538" y="1693286"/>
                </a:lnTo>
                <a:lnTo>
                  <a:pt x="1034348" y="1693286"/>
                </a:lnTo>
                <a:close/>
                <a:moveTo>
                  <a:pt x="1034348" y="1807517"/>
                </a:moveTo>
                <a:lnTo>
                  <a:pt x="1074538" y="1807517"/>
                </a:lnTo>
                <a:lnTo>
                  <a:pt x="1074538" y="1767327"/>
                </a:lnTo>
                <a:lnTo>
                  <a:pt x="1034348" y="1767327"/>
                </a:lnTo>
                <a:close/>
                <a:moveTo>
                  <a:pt x="1034348" y="1881557"/>
                </a:moveTo>
                <a:lnTo>
                  <a:pt x="1074538" y="1881557"/>
                </a:lnTo>
                <a:lnTo>
                  <a:pt x="1074538" y="1841367"/>
                </a:lnTo>
                <a:lnTo>
                  <a:pt x="1034348" y="1841367"/>
                </a:lnTo>
                <a:close/>
                <a:moveTo>
                  <a:pt x="1034348" y="1955597"/>
                </a:moveTo>
                <a:lnTo>
                  <a:pt x="1074538" y="1955597"/>
                </a:lnTo>
                <a:lnTo>
                  <a:pt x="1074538" y="1915407"/>
                </a:lnTo>
                <a:lnTo>
                  <a:pt x="1034348" y="1915407"/>
                </a:lnTo>
                <a:close/>
                <a:moveTo>
                  <a:pt x="1034348" y="2029637"/>
                </a:moveTo>
                <a:lnTo>
                  <a:pt x="1074538" y="2029637"/>
                </a:lnTo>
                <a:lnTo>
                  <a:pt x="1074538" y="1989447"/>
                </a:lnTo>
                <a:lnTo>
                  <a:pt x="1034348" y="1989447"/>
                </a:lnTo>
                <a:close/>
                <a:moveTo>
                  <a:pt x="1034348" y="2103678"/>
                </a:moveTo>
                <a:lnTo>
                  <a:pt x="1074538" y="2103678"/>
                </a:lnTo>
                <a:lnTo>
                  <a:pt x="1074538" y="2063488"/>
                </a:lnTo>
                <a:lnTo>
                  <a:pt x="1034348" y="2063488"/>
                </a:lnTo>
                <a:close/>
                <a:moveTo>
                  <a:pt x="1034348" y="2177718"/>
                </a:moveTo>
                <a:lnTo>
                  <a:pt x="1074538" y="2177718"/>
                </a:lnTo>
                <a:lnTo>
                  <a:pt x="1074538" y="2137528"/>
                </a:lnTo>
                <a:lnTo>
                  <a:pt x="1034348" y="2137528"/>
                </a:lnTo>
                <a:close/>
                <a:moveTo>
                  <a:pt x="1034348" y="2251758"/>
                </a:moveTo>
                <a:lnTo>
                  <a:pt x="1074538" y="2251758"/>
                </a:lnTo>
                <a:lnTo>
                  <a:pt x="1074538" y="2211568"/>
                </a:lnTo>
                <a:lnTo>
                  <a:pt x="1034348" y="2211568"/>
                </a:lnTo>
                <a:close/>
                <a:moveTo>
                  <a:pt x="1034348" y="2325798"/>
                </a:moveTo>
                <a:lnTo>
                  <a:pt x="1074538" y="2325798"/>
                </a:lnTo>
                <a:lnTo>
                  <a:pt x="1074538" y="2285608"/>
                </a:lnTo>
                <a:lnTo>
                  <a:pt x="1034348" y="2285608"/>
                </a:lnTo>
                <a:close/>
                <a:moveTo>
                  <a:pt x="1034348" y="2399838"/>
                </a:moveTo>
                <a:lnTo>
                  <a:pt x="1074538" y="2399838"/>
                </a:lnTo>
                <a:lnTo>
                  <a:pt x="1074538" y="2359648"/>
                </a:lnTo>
                <a:lnTo>
                  <a:pt x="1034348" y="2359648"/>
                </a:lnTo>
                <a:close/>
                <a:moveTo>
                  <a:pt x="1034348" y="2473879"/>
                </a:moveTo>
                <a:lnTo>
                  <a:pt x="1074538" y="2473879"/>
                </a:lnTo>
                <a:lnTo>
                  <a:pt x="1074538" y="2433689"/>
                </a:lnTo>
                <a:lnTo>
                  <a:pt x="1034348" y="2433689"/>
                </a:lnTo>
                <a:close/>
                <a:moveTo>
                  <a:pt x="1034348" y="2547919"/>
                </a:moveTo>
                <a:lnTo>
                  <a:pt x="1074538" y="2547919"/>
                </a:lnTo>
                <a:lnTo>
                  <a:pt x="1074538" y="2507729"/>
                </a:lnTo>
                <a:lnTo>
                  <a:pt x="1034348" y="2507729"/>
                </a:lnTo>
                <a:close/>
                <a:moveTo>
                  <a:pt x="1034348" y="2621965"/>
                </a:moveTo>
                <a:lnTo>
                  <a:pt x="1074538" y="2621965"/>
                </a:lnTo>
                <a:lnTo>
                  <a:pt x="1074538" y="2581769"/>
                </a:lnTo>
                <a:lnTo>
                  <a:pt x="1034348" y="2581769"/>
                </a:lnTo>
                <a:close/>
                <a:moveTo>
                  <a:pt x="960308" y="104593"/>
                </a:moveTo>
                <a:lnTo>
                  <a:pt x="1000498" y="104593"/>
                </a:lnTo>
                <a:lnTo>
                  <a:pt x="1000498" y="64403"/>
                </a:lnTo>
                <a:lnTo>
                  <a:pt x="960308" y="64403"/>
                </a:lnTo>
                <a:close/>
                <a:moveTo>
                  <a:pt x="960308" y="178634"/>
                </a:moveTo>
                <a:lnTo>
                  <a:pt x="1000498" y="178634"/>
                </a:lnTo>
                <a:lnTo>
                  <a:pt x="1000498" y="138443"/>
                </a:lnTo>
                <a:lnTo>
                  <a:pt x="960308" y="138443"/>
                </a:lnTo>
                <a:close/>
                <a:moveTo>
                  <a:pt x="960308" y="252674"/>
                </a:moveTo>
                <a:lnTo>
                  <a:pt x="1000498" y="252674"/>
                </a:lnTo>
                <a:lnTo>
                  <a:pt x="1000498" y="212483"/>
                </a:lnTo>
                <a:lnTo>
                  <a:pt x="960308" y="212483"/>
                </a:lnTo>
                <a:close/>
                <a:moveTo>
                  <a:pt x="960308" y="326714"/>
                </a:moveTo>
                <a:lnTo>
                  <a:pt x="1000498" y="326714"/>
                </a:lnTo>
                <a:lnTo>
                  <a:pt x="1000498" y="286523"/>
                </a:lnTo>
                <a:lnTo>
                  <a:pt x="960308" y="286523"/>
                </a:lnTo>
                <a:close/>
                <a:moveTo>
                  <a:pt x="960308" y="400753"/>
                </a:moveTo>
                <a:lnTo>
                  <a:pt x="1000498" y="400753"/>
                </a:lnTo>
                <a:lnTo>
                  <a:pt x="1000498" y="360564"/>
                </a:lnTo>
                <a:lnTo>
                  <a:pt x="960308" y="360564"/>
                </a:lnTo>
                <a:close/>
                <a:moveTo>
                  <a:pt x="960308" y="474794"/>
                </a:moveTo>
                <a:lnTo>
                  <a:pt x="1000498" y="474794"/>
                </a:lnTo>
                <a:lnTo>
                  <a:pt x="1000498" y="434604"/>
                </a:lnTo>
                <a:lnTo>
                  <a:pt x="960308" y="434604"/>
                </a:lnTo>
                <a:close/>
                <a:moveTo>
                  <a:pt x="960308" y="548834"/>
                </a:moveTo>
                <a:lnTo>
                  <a:pt x="1000498" y="548834"/>
                </a:lnTo>
                <a:lnTo>
                  <a:pt x="1000498" y="508644"/>
                </a:lnTo>
                <a:lnTo>
                  <a:pt x="960308" y="508644"/>
                </a:lnTo>
                <a:close/>
                <a:moveTo>
                  <a:pt x="960308" y="622875"/>
                </a:moveTo>
                <a:lnTo>
                  <a:pt x="1000498" y="622875"/>
                </a:lnTo>
                <a:lnTo>
                  <a:pt x="1000498" y="582684"/>
                </a:lnTo>
                <a:lnTo>
                  <a:pt x="960308" y="582684"/>
                </a:lnTo>
                <a:close/>
                <a:moveTo>
                  <a:pt x="960308" y="696915"/>
                </a:moveTo>
                <a:lnTo>
                  <a:pt x="1000498" y="696915"/>
                </a:lnTo>
                <a:lnTo>
                  <a:pt x="1000498" y="656725"/>
                </a:lnTo>
                <a:lnTo>
                  <a:pt x="960308" y="656725"/>
                </a:lnTo>
                <a:close/>
                <a:moveTo>
                  <a:pt x="960308" y="770955"/>
                </a:moveTo>
                <a:lnTo>
                  <a:pt x="1000498" y="770955"/>
                </a:lnTo>
                <a:lnTo>
                  <a:pt x="1000498" y="730765"/>
                </a:lnTo>
                <a:lnTo>
                  <a:pt x="960308" y="730765"/>
                </a:lnTo>
                <a:close/>
                <a:moveTo>
                  <a:pt x="960308" y="844995"/>
                </a:moveTo>
                <a:lnTo>
                  <a:pt x="1000498" y="844995"/>
                </a:lnTo>
                <a:lnTo>
                  <a:pt x="1000498" y="804805"/>
                </a:lnTo>
                <a:lnTo>
                  <a:pt x="960308" y="804805"/>
                </a:lnTo>
                <a:close/>
                <a:moveTo>
                  <a:pt x="960308" y="919034"/>
                </a:moveTo>
                <a:lnTo>
                  <a:pt x="1000498" y="919034"/>
                </a:lnTo>
                <a:lnTo>
                  <a:pt x="1000498" y="878844"/>
                </a:lnTo>
                <a:lnTo>
                  <a:pt x="960308" y="878844"/>
                </a:lnTo>
                <a:close/>
                <a:moveTo>
                  <a:pt x="960308" y="993075"/>
                </a:moveTo>
                <a:lnTo>
                  <a:pt x="1000498" y="993075"/>
                </a:lnTo>
                <a:lnTo>
                  <a:pt x="1000498" y="952885"/>
                </a:lnTo>
                <a:lnTo>
                  <a:pt x="960308" y="952885"/>
                </a:lnTo>
                <a:close/>
                <a:moveTo>
                  <a:pt x="960308" y="1067115"/>
                </a:moveTo>
                <a:lnTo>
                  <a:pt x="1000498" y="1067115"/>
                </a:lnTo>
                <a:lnTo>
                  <a:pt x="1000498" y="1026925"/>
                </a:lnTo>
                <a:lnTo>
                  <a:pt x="960308" y="1026925"/>
                </a:lnTo>
                <a:close/>
                <a:moveTo>
                  <a:pt x="960308" y="1141156"/>
                </a:moveTo>
                <a:lnTo>
                  <a:pt x="1000498" y="1141156"/>
                </a:lnTo>
                <a:lnTo>
                  <a:pt x="1000498" y="1100966"/>
                </a:lnTo>
                <a:lnTo>
                  <a:pt x="960308" y="1100966"/>
                </a:lnTo>
                <a:close/>
                <a:moveTo>
                  <a:pt x="960308" y="1215196"/>
                </a:moveTo>
                <a:lnTo>
                  <a:pt x="1000498" y="1215196"/>
                </a:lnTo>
                <a:lnTo>
                  <a:pt x="1000498" y="1175006"/>
                </a:lnTo>
                <a:lnTo>
                  <a:pt x="960308" y="1175006"/>
                </a:lnTo>
                <a:close/>
                <a:moveTo>
                  <a:pt x="960308" y="1289236"/>
                </a:moveTo>
                <a:lnTo>
                  <a:pt x="1000498" y="1289236"/>
                </a:lnTo>
                <a:lnTo>
                  <a:pt x="1000498" y="1249047"/>
                </a:lnTo>
                <a:lnTo>
                  <a:pt x="960308" y="1249047"/>
                </a:lnTo>
                <a:close/>
                <a:moveTo>
                  <a:pt x="960308" y="1363275"/>
                </a:moveTo>
                <a:lnTo>
                  <a:pt x="1000498" y="1363275"/>
                </a:lnTo>
                <a:lnTo>
                  <a:pt x="1000498" y="1323086"/>
                </a:lnTo>
                <a:lnTo>
                  <a:pt x="960308" y="1323086"/>
                </a:lnTo>
                <a:close/>
                <a:moveTo>
                  <a:pt x="960308" y="1437316"/>
                </a:moveTo>
                <a:lnTo>
                  <a:pt x="1000498" y="1437316"/>
                </a:lnTo>
                <a:lnTo>
                  <a:pt x="1000498" y="1397126"/>
                </a:lnTo>
                <a:lnTo>
                  <a:pt x="960308" y="1397126"/>
                </a:lnTo>
                <a:close/>
                <a:moveTo>
                  <a:pt x="960308" y="1511356"/>
                </a:moveTo>
                <a:lnTo>
                  <a:pt x="1000498" y="1511356"/>
                </a:lnTo>
                <a:lnTo>
                  <a:pt x="1000498" y="1471166"/>
                </a:lnTo>
                <a:lnTo>
                  <a:pt x="960308" y="1471166"/>
                </a:lnTo>
                <a:close/>
                <a:moveTo>
                  <a:pt x="960308" y="1585396"/>
                </a:moveTo>
                <a:lnTo>
                  <a:pt x="1000498" y="1585396"/>
                </a:lnTo>
                <a:lnTo>
                  <a:pt x="1000498" y="1545206"/>
                </a:lnTo>
                <a:lnTo>
                  <a:pt x="960308" y="1545206"/>
                </a:lnTo>
                <a:close/>
                <a:moveTo>
                  <a:pt x="960308" y="1659436"/>
                </a:moveTo>
                <a:lnTo>
                  <a:pt x="1000498" y="1659436"/>
                </a:lnTo>
                <a:lnTo>
                  <a:pt x="1000498" y="1619246"/>
                </a:lnTo>
                <a:lnTo>
                  <a:pt x="960308" y="1619246"/>
                </a:lnTo>
                <a:close/>
                <a:moveTo>
                  <a:pt x="960308" y="1733477"/>
                </a:moveTo>
                <a:lnTo>
                  <a:pt x="1000498" y="1733477"/>
                </a:lnTo>
                <a:lnTo>
                  <a:pt x="1000498" y="1693286"/>
                </a:lnTo>
                <a:lnTo>
                  <a:pt x="960308" y="1693286"/>
                </a:lnTo>
                <a:close/>
                <a:moveTo>
                  <a:pt x="960308" y="1807517"/>
                </a:moveTo>
                <a:lnTo>
                  <a:pt x="1000498" y="1807517"/>
                </a:lnTo>
                <a:lnTo>
                  <a:pt x="1000498" y="1767327"/>
                </a:lnTo>
                <a:lnTo>
                  <a:pt x="960308" y="1767327"/>
                </a:lnTo>
                <a:close/>
                <a:moveTo>
                  <a:pt x="960308" y="1881557"/>
                </a:moveTo>
                <a:lnTo>
                  <a:pt x="1000498" y="1881557"/>
                </a:lnTo>
                <a:lnTo>
                  <a:pt x="1000498" y="1841367"/>
                </a:lnTo>
                <a:lnTo>
                  <a:pt x="960308" y="1841367"/>
                </a:lnTo>
                <a:close/>
                <a:moveTo>
                  <a:pt x="960308" y="1955597"/>
                </a:moveTo>
                <a:lnTo>
                  <a:pt x="1000498" y="1955597"/>
                </a:lnTo>
                <a:lnTo>
                  <a:pt x="1000498" y="1915407"/>
                </a:lnTo>
                <a:lnTo>
                  <a:pt x="960308" y="1915407"/>
                </a:lnTo>
                <a:close/>
                <a:moveTo>
                  <a:pt x="960308" y="2029637"/>
                </a:moveTo>
                <a:lnTo>
                  <a:pt x="1000498" y="2029637"/>
                </a:lnTo>
                <a:lnTo>
                  <a:pt x="1000498" y="1989447"/>
                </a:lnTo>
                <a:lnTo>
                  <a:pt x="960308" y="1989447"/>
                </a:lnTo>
                <a:close/>
                <a:moveTo>
                  <a:pt x="960308" y="2103678"/>
                </a:moveTo>
                <a:lnTo>
                  <a:pt x="1000498" y="2103678"/>
                </a:lnTo>
                <a:lnTo>
                  <a:pt x="1000498" y="2063488"/>
                </a:lnTo>
                <a:lnTo>
                  <a:pt x="960308" y="2063488"/>
                </a:lnTo>
                <a:close/>
                <a:moveTo>
                  <a:pt x="960308" y="2177718"/>
                </a:moveTo>
                <a:lnTo>
                  <a:pt x="1000498" y="2177718"/>
                </a:lnTo>
                <a:lnTo>
                  <a:pt x="1000498" y="2137528"/>
                </a:lnTo>
                <a:lnTo>
                  <a:pt x="960308" y="2137528"/>
                </a:lnTo>
                <a:close/>
                <a:moveTo>
                  <a:pt x="960308" y="2251758"/>
                </a:moveTo>
                <a:lnTo>
                  <a:pt x="1000498" y="2251758"/>
                </a:lnTo>
                <a:lnTo>
                  <a:pt x="1000498" y="2211568"/>
                </a:lnTo>
                <a:lnTo>
                  <a:pt x="960308" y="2211568"/>
                </a:lnTo>
                <a:close/>
                <a:moveTo>
                  <a:pt x="960308" y="2325798"/>
                </a:moveTo>
                <a:lnTo>
                  <a:pt x="1000498" y="2325798"/>
                </a:lnTo>
                <a:lnTo>
                  <a:pt x="1000498" y="2285608"/>
                </a:lnTo>
                <a:lnTo>
                  <a:pt x="960308" y="2285608"/>
                </a:lnTo>
                <a:close/>
                <a:moveTo>
                  <a:pt x="960308" y="2399838"/>
                </a:moveTo>
                <a:lnTo>
                  <a:pt x="1000498" y="2399838"/>
                </a:lnTo>
                <a:lnTo>
                  <a:pt x="1000498" y="2359648"/>
                </a:lnTo>
                <a:lnTo>
                  <a:pt x="960308" y="2359648"/>
                </a:lnTo>
                <a:close/>
                <a:moveTo>
                  <a:pt x="960308" y="2473879"/>
                </a:moveTo>
                <a:lnTo>
                  <a:pt x="1000498" y="2473879"/>
                </a:lnTo>
                <a:lnTo>
                  <a:pt x="1000498" y="2433689"/>
                </a:lnTo>
                <a:lnTo>
                  <a:pt x="960308" y="2433689"/>
                </a:lnTo>
                <a:close/>
                <a:moveTo>
                  <a:pt x="960308" y="2547919"/>
                </a:moveTo>
                <a:lnTo>
                  <a:pt x="1000498" y="2547919"/>
                </a:lnTo>
                <a:lnTo>
                  <a:pt x="1000498" y="2507729"/>
                </a:lnTo>
                <a:lnTo>
                  <a:pt x="960308" y="2507729"/>
                </a:lnTo>
                <a:close/>
                <a:moveTo>
                  <a:pt x="960308" y="2621965"/>
                </a:moveTo>
                <a:lnTo>
                  <a:pt x="1000498" y="2621965"/>
                </a:lnTo>
                <a:lnTo>
                  <a:pt x="1000498" y="2581769"/>
                </a:lnTo>
                <a:lnTo>
                  <a:pt x="960308" y="2581769"/>
                </a:lnTo>
                <a:close/>
                <a:moveTo>
                  <a:pt x="886267" y="104593"/>
                </a:moveTo>
                <a:lnTo>
                  <a:pt x="926458" y="104593"/>
                </a:lnTo>
                <a:lnTo>
                  <a:pt x="926458" y="64403"/>
                </a:lnTo>
                <a:lnTo>
                  <a:pt x="886267" y="64403"/>
                </a:lnTo>
                <a:close/>
                <a:moveTo>
                  <a:pt x="886267" y="178634"/>
                </a:moveTo>
                <a:lnTo>
                  <a:pt x="926458" y="178634"/>
                </a:lnTo>
                <a:lnTo>
                  <a:pt x="926458" y="138443"/>
                </a:lnTo>
                <a:lnTo>
                  <a:pt x="886267" y="138443"/>
                </a:lnTo>
                <a:close/>
                <a:moveTo>
                  <a:pt x="886267" y="252674"/>
                </a:moveTo>
                <a:lnTo>
                  <a:pt x="926458" y="252674"/>
                </a:lnTo>
                <a:lnTo>
                  <a:pt x="926458" y="212483"/>
                </a:lnTo>
                <a:lnTo>
                  <a:pt x="886267" y="212483"/>
                </a:lnTo>
                <a:close/>
                <a:moveTo>
                  <a:pt x="886267" y="326714"/>
                </a:moveTo>
                <a:lnTo>
                  <a:pt x="926458" y="326714"/>
                </a:lnTo>
                <a:lnTo>
                  <a:pt x="926458" y="286523"/>
                </a:lnTo>
                <a:lnTo>
                  <a:pt x="886267" y="286523"/>
                </a:lnTo>
                <a:close/>
                <a:moveTo>
                  <a:pt x="886267" y="400753"/>
                </a:moveTo>
                <a:lnTo>
                  <a:pt x="926458" y="400753"/>
                </a:lnTo>
                <a:lnTo>
                  <a:pt x="926458" y="360564"/>
                </a:lnTo>
                <a:lnTo>
                  <a:pt x="886267" y="360564"/>
                </a:lnTo>
                <a:close/>
                <a:moveTo>
                  <a:pt x="886267" y="474794"/>
                </a:moveTo>
                <a:lnTo>
                  <a:pt x="926458" y="474794"/>
                </a:lnTo>
                <a:lnTo>
                  <a:pt x="926458" y="434604"/>
                </a:lnTo>
                <a:lnTo>
                  <a:pt x="886267" y="434604"/>
                </a:lnTo>
                <a:close/>
                <a:moveTo>
                  <a:pt x="886267" y="548834"/>
                </a:moveTo>
                <a:lnTo>
                  <a:pt x="926458" y="548834"/>
                </a:lnTo>
                <a:lnTo>
                  <a:pt x="926458" y="508644"/>
                </a:lnTo>
                <a:lnTo>
                  <a:pt x="886267" y="508644"/>
                </a:lnTo>
                <a:close/>
                <a:moveTo>
                  <a:pt x="886267" y="622875"/>
                </a:moveTo>
                <a:lnTo>
                  <a:pt x="926457" y="622875"/>
                </a:lnTo>
                <a:lnTo>
                  <a:pt x="926458" y="582684"/>
                </a:lnTo>
                <a:lnTo>
                  <a:pt x="886267" y="582684"/>
                </a:lnTo>
                <a:close/>
                <a:moveTo>
                  <a:pt x="886267" y="696915"/>
                </a:moveTo>
                <a:lnTo>
                  <a:pt x="926457" y="696915"/>
                </a:lnTo>
                <a:lnTo>
                  <a:pt x="926457" y="656725"/>
                </a:lnTo>
                <a:lnTo>
                  <a:pt x="886267" y="656725"/>
                </a:lnTo>
                <a:close/>
                <a:moveTo>
                  <a:pt x="886267" y="770955"/>
                </a:moveTo>
                <a:lnTo>
                  <a:pt x="926457" y="770955"/>
                </a:lnTo>
                <a:lnTo>
                  <a:pt x="926457" y="730765"/>
                </a:lnTo>
                <a:lnTo>
                  <a:pt x="886267" y="730765"/>
                </a:lnTo>
                <a:close/>
                <a:moveTo>
                  <a:pt x="886267" y="844995"/>
                </a:moveTo>
                <a:lnTo>
                  <a:pt x="926457" y="844995"/>
                </a:lnTo>
                <a:lnTo>
                  <a:pt x="926457" y="804805"/>
                </a:lnTo>
                <a:lnTo>
                  <a:pt x="886267" y="804805"/>
                </a:lnTo>
                <a:close/>
                <a:moveTo>
                  <a:pt x="886267" y="919034"/>
                </a:moveTo>
                <a:lnTo>
                  <a:pt x="926457" y="919034"/>
                </a:lnTo>
                <a:lnTo>
                  <a:pt x="926457" y="878844"/>
                </a:lnTo>
                <a:lnTo>
                  <a:pt x="886267" y="878844"/>
                </a:lnTo>
                <a:close/>
                <a:moveTo>
                  <a:pt x="886267" y="993075"/>
                </a:moveTo>
                <a:lnTo>
                  <a:pt x="926457" y="993075"/>
                </a:lnTo>
                <a:lnTo>
                  <a:pt x="926457" y="952885"/>
                </a:lnTo>
                <a:lnTo>
                  <a:pt x="886267" y="952885"/>
                </a:lnTo>
                <a:close/>
                <a:moveTo>
                  <a:pt x="886267" y="1067115"/>
                </a:moveTo>
                <a:lnTo>
                  <a:pt x="926457" y="1067115"/>
                </a:lnTo>
                <a:lnTo>
                  <a:pt x="926457" y="1026925"/>
                </a:lnTo>
                <a:lnTo>
                  <a:pt x="886267" y="1026925"/>
                </a:lnTo>
                <a:close/>
                <a:moveTo>
                  <a:pt x="886267" y="1141156"/>
                </a:moveTo>
                <a:lnTo>
                  <a:pt x="926457" y="1141156"/>
                </a:lnTo>
                <a:lnTo>
                  <a:pt x="926457" y="1100966"/>
                </a:lnTo>
                <a:lnTo>
                  <a:pt x="886267" y="1100966"/>
                </a:lnTo>
                <a:close/>
                <a:moveTo>
                  <a:pt x="886267" y="1215196"/>
                </a:moveTo>
                <a:lnTo>
                  <a:pt x="926457" y="1215196"/>
                </a:lnTo>
                <a:lnTo>
                  <a:pt x="926457" y="1175006"/>
                </a:lnTo>
                <a:lnTo>
                  <a:pt x="886267" y="1175006"/>
                </a:lnTo>
                <a:close/>
                <a:moveTo>
                  <a:pt x="886267" y="1289236"/>
                </a:moveTo>
                <a:lnTo>
                  <a:pt x="926457" y="1289236"/>
                </a:lnTo>
                <a:lnTo>
                  <a:pt x="926457" y="1249047"/>
                </a:lnTo>
                <a:lnTo>
                  <a:pt x="886267" y="1249047"/>
                </a:lnTo>
                <a:close/>
                <a:moveTo>
                  <a:pt x="886267" y="1363275"/>
                </a:moveTo>
                <a:lnTo>
                  <a:pt x="926457" y="1363275"/>
                </a:lnTo>
                <a:lnTo>
                  <a:pt x="926457" y="1323086"/>
                </a:lnTo>
                <a:lnTo>
                  <a:pt x="886267" y="1323086"/>
                </a:lnTo>
                <a:close/>
                <a:moveTo>
                  <a:pt x="886267" y="1437316"/>
                </a:moveTo>
                <a:lnTo>
                  <a:pt x="926457" y="1437316"/>
                </a:lnTo>
                <a:lnTo>
                  <a:pt x="926457" y="1397126"/>
                </a:lnTo>
                <a:lnTo>
                  <a:pt x="886267" y="1397126"/>
                </a:lnTo>
                <a:close/>
                <a:moveTo>
                  <a:pt x="886267" y="1511356"/>
                </a:moveTo>
                <a:lnTo>
                  <a:pt x="926457" y="1511356"/>
                </a:lnTo>
                <a:lnTo>
                  <a:pt x="926457" y="1471166"/>
                </a:lnTo>
                <a:lnTo>
                  <a:pt x="886267" y="1471166"/>
                </a:lnTo>
                <a:close/>
                <a:moveTo>
                  <a:pt x="886267" y="1585396"/>
                </a:moveTo>
                <a:lnTo>
                  <a:pt x="926457" y="1585396"/>
                </a:lnTo>
                <a:lnTo>
                  <a:pt x="926457" y="1545206"/>
                </a:lnTo>
                <a:lnTo>
                  <a:pt x="886267" y="1545206"/>
                </a:lnTo>
                <a:close/>
                <a:moveTo>
                  <a:pt x="886267" y="1659436"/>
                </a:moveTo>
                <a:lnTo>
                  <a:pt x="926457" y="1659436"/>
                </a:lnTo>
                <a:lnTo>
                  <a:pt x="926457" y="1619246"/>
                </a:lnTo>
                <a:lnTo>
                  <a:pt x="886267" y="1619246"/>
                </a:lnTo>
                <a:close/>
                <a:moveTo>
                  <a:pt x="886267" y="1733477"/>
                </a:moveTo>
                <a:lnTo>
                  <a:pt x="926457" y="1733477"/>
                </a:lnTo>
                <a:lnTo>
                  <a:pt x="926457" y="1693286"/>
                </a:lnTo>
                <a:lnTo>
                  <a:pt x="886267" y="1693286"/>
                </a:lnTo>
                <a:close/>
                <a:moveTo>
                  <a:pt x="886267" y="1807517"/>
                </a:moveTo>
                <a:lnTo>
                  <a:pt x="926457" y="1807517"/>
                </a:lnTo>
                <a:lnTo>
                  <a:pt x="926457" y="1767327"/>
                </a:lnTo>
                <a:lnTo>
                  <a:pt x="886267" y="1767327"/>
                </a:lnTo>
                <a:close/>
                <a:moveTo>
                  <a:pt x="886267" y="1881557"/>
                </a:moveTo>
                <a:lnTo>
                  <a:pt x="926457" y="1881557"/>
                </a:lnTo>
                <a:lnTo>
                  <a:pt x="926457" y="1841367"/>
                </a:lnTo>
                <a:lnTo>
                  <a:pt x="886267" y="1841367"/>
                </a:lnTo>
                <a:close/>
                <a:moveTo>
                  <a:pt x="886267" y="1955597"/>
                </a:moveTo>
                <a:lnTo>
                  <a:pt x="926457" y="1955597"/>
                </a:lnTo>
                <a:lnTo>
                  <a:pt x="926457" y="1915407"/>
                </a:lnTo>
                <a:lnTo>
                  <a:pt x="886267" y="1915407"/>
                </a:lnTo>
                <a:close/>
                <a:moveTo>
                  <a:pt x="886267" y="2029637"/>
                </a:moveTo>
                <a:lnTo>
                  <a:pt x="926457" y="2029637"/>
                </a:lnTo>
                <a:lnTo>
                  <a:pt x="926457" y="1989447"/>
                </a:lnTo>
                <a:lnTo>
                  <a:pt x="886267" y="1989447"/>
                </a:lnTo>
                <a:close/>
                <a:moveTo>
                  <a:pt x="886267" y="2103678"/>
                </a:moveTo>
                <a:lnTo>
                  <a:pt x="926457" y="2103678"/>
                </a:lnTo>
                <a:lnTo>
                  <a:pt x="926457" y="2063488"/>
                </a:lnTo>
                <a:lnTo>
                  <a:pt x="886267" y="2063488"/>
                </a:lnTo>
                <a:close/>
                <a:moveTo>
                  <a:pt x="886267" y="2177718"/>
                </a:moveTo>
                <a:lnTo>
                  <a:pt x="926457" y="2177718"/>
                </a:lnTo>
                <a:lnTo>
                  <a:pt x="926457" y="2137528"/>
                </a:lnTo>
                <a:lnTo>
                  <a:pt x="886267" y="2137528"/>
                </a:lnTo>
                <a:close/>
                <a:moveTo>
                  <a:pt x="886267" y="2251758"/>
                </a:moveTo>
                <a:lnTo>
                  <a:pt x="926457" y="2251758"/>
                </a:lnTo>
                <a:lnTo>
                  <a:pt x="926457" y="2211568"/>
                </a:lnTo>
                <a:lnTo>
                  <a:pt x="886267" y="2211568"/>
                </a:lnTo>
                <a:close/>
                <a:moveTo>
                  <a:pt x="886267" y="2325798"/>
                </a:moveTo>
                <a:lnTo>
                  <a:pt x="926457" y="2325798"/>
                </a:lnTo>
                <a:lnTo>
                  <a:pt x="926457" y="2285608"/>
                </a:lnTo>
                <a:lnTo>
                  <a:pt x="886267" y="2285608"/>
                </a:lnTo>
                <a:close/>
                <a:moveTo>
                  <a:pt x="886267" y="2399838"/>
                </a:moveTo>
                <a:lnTo>
                  <a:pt x="926457" y="2399838"/>
                </a:lnTo>
                <a:lnTo>
                  <a:pt x="926457" y="2359648"/>
                </a:lnTo>
                <a:lnTo>
                  <a:pt x="886267" y="2359648"/>
                </a:lnTo>
                <a:close/>
                <a:moveTo>
                  <a:pt x="886267" y="2473879"/>
                </a:moveTo>
                <a:lnTo>
                  <a:pt x="926457" y="2473879"/>
                </a:lnTo>
                <a:lnTo>
                  <a:pt x="926457" y="2433689"/>
                </a:lnTo>
                <a:lnTo>
                  <a:pt x="886267" y="2433689"/>
                </a:lnTo>
                <a:close/>
                <a:moveTo>
                  <a:pt x="886267" y="2547919"/>
                </a:moveTo>
                <a:lnTo>
                  <a:pt x="926457" y="2547919"/>
                </a:lnTo>
                <a:lnTo>
                  <a:pt x="926457" y="2507729"/>
                </a:lnTo>
                <a:lnTo>
                  <a:pt x="886267" y="2507729"/>
                </a:lnTo>
                <a:close/>
                <a:moveTo>
                  <a:pt x="886267" y="2621965"/>
                </a:moveTo>
                <a:lnTo>
                  <a:pt x="926457" y="2621965"/>
                </a:lnTo>
                <a:lnTo>
                  <a:pt x="926457" y="2581769"/>
                </a:lnTo>
                <a:lnTo>
                  <a:pt x="886267" y="2581769"/>
                </a:lnTo>
                <a:close/>
                <a:moveTo>
                  <a:pt x="812227" y="104593"/>
                </a:moveTo>
                <a:lnTo>
                  <a:pt x="852417" y="104593"/>
                </a:lnTo>
                <a:lnTo>
                  <a:pt x="852417" y="64403"/>
                </a:lnTo>
                <a:lnTo>
                  <a:pt x="812227" y="64403"/>
                </a:lnTo>
                <a:close/>
                <a:moveTo>
                  <a:pt x="812227" y="178634"/>
                </a:moveTo>
                <a:lnTo>
                  <a:pt x="852417" y="178634"/>
                </a:lnTo>
                <a:lnTo>
                  <a:pt x="852417" y="138443"/>
                </a:lnTo>
                <a:lnTo>
                  <a:pt x="812227" y="138443"/>
                </a:lnTo>
                <a:close/>
                <a:moveTo>
                  <a:pt x="812227" y="252674"/>
                </a:moveTo>
                <a:lnTo>
                  <a:pt x="852417" y="252674"/>
                </a:lnTo>
                <a:lnTo>
                  <a:pt x="852417" y="212483"/>
                </a:lnTo>
                <a:lnTo>
                  <a:pt x="812227" y="212483"/>
                </a:lnTo>
                <a:close/>
                <a:moveTo>
                  <a:pt x="812227" y="326714"/>
                </a:moveTo>
                <a:lnTo>
                  <a:pt x="852417" y="326714"/>
                </a:lnTo>
                <a:lnTo>
                  <a:pt x="852417" y="286523"/>
                </a:lnTo>
                <a:lnTo>
                  <a:pt x="812227" y="286523"/>
                </a:lnTo>
                <a:close/>
                <a:moveTo>
                  <a:pt x="812227" y="400753"/>
                </a:moveTo>
                <a:lnTo>
                  <a:pt x="852417" y="400753"/>
                </a:lnTo>
                <a:lnTo>
                  <a:pt x="852417" y="360564"/>
                </a:lnTo>
                <a:lnTo>
                  <a:pt x="812227" y="360564"/>
                </a:lnTo>
                <a:close/>
                <a:moveTo>
                  <a:pt x="812227" y="474794"/>
                </a:moveTo>
                <a:lnTo>
                  <a:pt x="852417" y="474794"/>
                </a:lnTo>
                <a:lnTo>
                  <a:pt x="852417" y="434604"/>
                </a:lnTo>
                <a:lnTo>
                  <a:pt x="812227" y="434604"/>
                </a:lnTo>
                <a:close/>
                <a:moveTo>
                  <a:pt x="812227" y="548834"/>
                </a:moveTo>
                <a:lnTo>
                  <a:pt x="852417" y="548834"/>
                </a:lnTo>
                <a:lnTo>
                  <a:pt x="852417" y="508644"/>
                </a:lnTo>
                <a:lnTo>
                  <a:pt x="812227" y="508644"/>
                </a:lnTo>
                <a:close/>
                <a:moveTo>
                  <a:pt x="812227" y="622875"/>
                </a:moveTo>
                <a:lnTo>
                  <a:pt x="852417" y="622875"/>
                </a:lnTo>
                <a:lnTo>
                  <a:pt x="852417" y="582684"/>
                </a:lnTo>
                <a:lnTo>
                  <a:pt x="812227" y="582684"/>
                </a:lnTo>
                <a:close/>
                <a:moveTo>
                  <a:pt x="812227" y="696915"/>
                </a:moveTo>
                <a:lnTo>
                  <a:pt x="852417" y="696915"/>
                </a:lnTo>
                <a:lnTo>
                  <a:pt x="852417" y="656725"/>
                </a:lnTo>
                <a:lnTo>
                  <a:pt x="812227" y="656725"/>
                </a:lnTo>
                <a:close/>
                <a:moveTo>
                  <a:pt x="812227" y="770955"/>
                </a:moveTo>
                <a:lnTo>
                  <a:pt x="852417" y="770955"/>
                </a:lnTo>
                <a:lnTo>
                  <a:pt x="852417" y="730765"/>
                </a:lnTo>
                <a:lnTo>
                  <a:pt x="812227" y="730765"/>
                </a:lnTo>
                <a:close/>
                <a:moveTo>
                  <a:pt x="812227" y="844995"/>
                </a:moveTo>
                <a:lnTo>
                  <a:pt x="852417" y="844995"/>
                </a:lnTo>
                <a:lnTo>
                  <a:pt x="852417" y="804805"/>
                </a:lnTo>
                <a:lnTo>
                  <a:pt x="812227" y="804805"/>
                </a:lnTo>
                <a:close/>
                <a:moveTo>
                  <a:pt x="812227" y="919034"/>
                </a:moveTo>
                <a:lnTo>
                  <a:pt x="852417" y="919034"/>
                </a:lnTo>
                <a:lnTo>
                  <a:pt x="852417" y="878844"/>
                </a:lnTo>
                <a:lnTo>
                  <a:pt x="812227" y="878844"/>
                </a:lnTo>
                <a:close/>
                <a:moveTo>
                  <a:pt x="812227" y="993075"/>
                </a:moveTo>
                <a:lnTo>
                  <a:pt x="852417" y="993075"/>
                </a:lnTo>
                <a:lnTo>
                  <a:pt x="852417" y="952885"/>
                </a:lnTo>
                <a:lnTo>
                  <a:pt x="812227" y="952885"/>
                </a:lnTo>
                <a:close/>
                <a:moveTo>
                  <a:pt x="812227" y="1067115"/>
                </a:moveTo>
                <a:lnTo>
                  <a:pt x="852417" y="1067115"/>
                </a:lnTo>
                <a:lnTo>
                  <a:pt x="852417" y="1026925"/>
                </a:lnTo>
                <a:lnTo>
                  <a:pt x="812227" y="1026925"/>
                </a:lnTo>
                <a:close/>
                <a:moveTo>
                  <a:pt x="812227" y="1141156"/>
                </a:moveTo>
                <a:lnTo>
                  <a:pt x="852417" y="1141156"/>
                </a:lnTo>
                <a:lnTo>
                  <a:pt x="852417" y="1100966"/>
                </a:lnTo>
                <a:lnTo>
                  <a:pt x="812227" y="1100966"/>
                </a:lnTo>
                <a:close/>
                <a:moveTo>
                  <a:pt x="812227" y="1215196"/>
                </a:moveTo>
                <a:lnTo>
                  <a:pt x="852417" y="1215196"/>
                </a:lnTo>
                <a:lnTo>
                  <a:pt x="852417" y="1175006"/>
                </a:lnTo>
                <a:lnTo>
                  <a:pt x="812227" y="1175006"/>
                </a:lnTo>
                <a:close/>
                <a:moveTo>
                  <a:pt x="812227" y="1289236"/>
                </a:moveTo>
                <a:lnTo>
                  <a:pt x="852417" y="1289236"/>
                </a:lnTo>
                <a:lnTo>
                  <a:pt x="852417" y="1249047"/>
                </a:lnTo>
                <a:lnTo>
                  <a:pt x="812227" y="1249047"/>
                </a:lnTo>
                <a:close/>
                <a:moveTo>
                  <a:pt x="812227" y="1363275"/>
                </a:moveTo>
                <a:lnTo>
                  <a:pt x="852417" y="1363275"/>
                </a:lnTo>
                <a:lnTo>
                  <a:pt x="852417" y="1323086"/>
                </a:lnTo>
                <a:lnTo>
                  <a:pt x="812227" y="1323086"/>
                </a:lnTo>
                <a:close/>
                <a:moveTo>
                  <a:pt x="812227" y="1437316"/>
                </a:moveTo>
                <a:lnTo>
                  <a:pt x="852417" y="1437316"/>
                </a:lnTo>
                <a:lnTo>
                  <a:pt x="852417" y="1397126"/>
                </a:lnTo>
                <a:lnTo>
                  <a:pt x="812227" y="1397126"/>
                </a:lnTo>
                <a:close/>
                <a:moveTo>
                  <a:pt x="812227" y="1511356"/>
                </a:moveTo>
                <a:lnTo>
                  <a:pt x="852417" y="1511356"/>
                </a:lnTo>
                <a:lnTo>
                  <a:pt x="852417" y="1471166"/>
                </a:lnTo>
                <a:lnTo>
                  <a:pt x="812227" y="1471166"/>
                </a:lnTo>
                <a:close/>
                <a:moveTo>
                  <a:pt x="812227" y="1585396"/>
                </a:moveTo>
                <a:lnTo>
                  <a:pt x="852417" y="1585396"/>
                </a:lnTo>
                <a:lnTo>
                  <a:pt x="852417" y="1545206"/>
                </a:lnTo>
                <a:lnTo>
                  <a:pt x="812227" y="1545206"/>
                </a:lnTo>
                <a:close/>
                <a:moveTo>
                  <a:pt x="812227" y="1659436"/>
                </a:moveTo>
                <a:lnTo>
                  <a:pt x="852417" y="1659436"/>
                </a:lnTo>
                <a:lnTo>
                  <a:pt x="852417" y="1619246"/>
                </a:lnTo>
                <a:lnTo>
                  <a:pt x="812227" y="1619246"/>
                </a:lnTo>
                <a:close/>
                <a:moveTo>
                  <a:pt x="812227" y="1733477"/>
                </a:moveTo>
                <a:lnTo>
                  <a:pt x="852417" y="1733477"/>
                </a:lnTo>
                <a:lnTo>
                  <a:pt x="852417" y="1693286"/>
                </a:lnTo>
                <a:lnTo>
                  <a:pt x="812227" y="1693286"/>
                </a:lnTo>
                <a:close/>
                <a:moveTo>
                  <a:pt x="812227" y="1807517"/>
                </a:moveTo>
                <a:lnTo>
                  <a:pt x="852417" y="1807517"/>
                </a:lnTo>
                <a:lnTo>
                  <a:pt x="852417" y="1767327"/>
                </a:lnTo>
                <a:lnTo>
                  <a:pt x="812227" y="1767327"/>
                </a:lnTo>
                <a:close/>
                <a:moveTo>
                  <a:pt x="812227" y="1881557"/>
                </a:moveTo>
                <a:lnTo>
                  <a:pt x="852417" y="1881557"/>
                </a:lnTo>
                <a:lnTo>
                  <a:pt x="852417" y="1841367"/>
                </a:lnTo>
                <a:lnTo>
                  <a:pt x="812227" y="1841367"/>
                </a:lnTo>
                <a:close/>
                <a:moveTo>
                  <a:pt x="812227" y="1955597"/>
                </a:moveTo>
                <a:lnTo>
                  <a:pt x="852417" y="1955597"/>
                </a:lnTo>
                <a:lnTo>
                  <a:pt x="852417" y="1915407"/>
                </a:lnTo>
                <a:lnTo>
                  <a:pt x="812227" y="1915407"/>
                </a:lnTo>
                <a:close/>
                <a:moveTo>
                  <a:pt x="812227" y="2029637"/>
                </a:moveTo>
                <a:lnTo>
                  <a:pt x="852417" y="2029637"/>
                </a:lnTo>
                <a:lnTo>
                  <a:pt x="852417" y="1989447"/>
                </a:lnTo>
                <a:lnTo>
                  <a:pt x="812227" y="1989447"/>
                </a:lnTo>
                <a:close/>
                <a:moveTo>
                  <a:pt x="812227" y="2103678"/>
                </a:moveTo>
                <a:lnTo>
                  <a:pt x="852417" y="2103678"/>
                </a:lnTo>
                <a:lnTo>
                  <a:pt x="852417" y="2063488"/>
                </a:lnTo>
                <a:lnTo>
                  <a:pt x="812227" y="2063488"/>
                </a:lnTo>
                <a:close/>
                <a:moveTo>
                  <a:pt x="812227" y="2177718"/>
                </a:moveTo>
                <a:lnTo>
                  <a:pt x="852417" y="2177718"/>
                </a:lnTo>
                <a:lnTo>
                  <a:pt x="852417" y="2137528"/>
                </a:lnTo>
                <a:lnTo>
                  <a:pt x="812227" y="2137528"/>
                </a:lnTo>
                <a:close/>
                <a:moveTo>
                  <a:pt x="812227" y="2251758"/>
                </a:moveTo>
                <a:lnTo>
                  <a:pt x="852417" y="2251758"/>
                </a:lnTo>
                <a:lnTo>
                  <a:pt x="852417" y="2211568"/>
                </a:lnTo>
                <a:lnTo>
                  <a:pt x="812227" y="2211568"/>
                </a:lnTo>
                <a:close/>
                <a:moveTo>
                  <a:pt x="812227" y="2325798"/>
                </a:moveTo>
                <a:lnTo>
                  <a:pt x="852417" y="2325798"/>
                </a:lnTo>
                <a:lnTo>
                  <a:pt x="852417" y="2285608"/>
                </a:lnTo>
                <a:lnTo>
                  <a:pt x="812227" y="2285608"/>
                </a:lnTo>
                <a:close/>
                <a:moveTo>
                  <a:pt x="812227" y="2399838"/>
                </a:moveTo>
                <a:lnTo>
                  <a:pt x="852417" y="2399838"/>
                </a:lnTo>
                <a:lnTo>
                  <a:pt x="852417" y="2359648"/>
                </a:lnTo>
                <a:lnTo>
                  <a:pt x="812227" y="2359648"/>
                </a:lnTo>
                <a:close/>
                <a:moveTo>
                  <a:pt x="812227" y="2473879"/>
                </a:moveTo>
                <a:lnTo>
                  <a:pt x="852417" y="2473879"/>
                </a:lnTo>
                <a:lnTo>
                  <a:pt x="852417" y="2433689"/>
                </a:lnTo>
                <a:lnTo>
                  <a:pt x="812227" y="2433689"/>
                </a:lnTo>
                <a:close/>
                <a:moveTo>
                  <a:pt x="812227" y="2547919"/>
                </a:moveTo>
                <a:lnTo>
                  <a:pt x="852417" y="2547919"/>
                </a:lnTo>
                <a:lnTo>
                  <a:pt x="852417" y="2507729"/>
                </a:lnTo>
                <a:lnTo>
                  <a:pt x="812227" y="2507729"/>
                </a:lnTo>
                <a:close/>
                <a:moveTo>
                  <a:pt x="812227" y="2621965"/>
                </a:moveTo>
                <a:lnTo>
                  <a:pt x="852417" y="2621965"/>
                </a:lnTo>
                <a:lnTo>
                  <a:pt x="852417" y="2581769"/>
                </a:lnTo>
                <a:lnTo>
                  <a:pt x="812227" y="2581769"/>
                </a:lnTo>
                <a:close/>
                <a:moveTo>
                  <a:pt x="738187" y="104593"/>
                </a:moveTo>
                <a:lnTo>
                  <a:pt x="778377" y="104593"/>
                </a:lnTo>
                <a:lnTo>
                  <a:pt x="778377" y="64403"/>
                </a:lnTo>
                <a:lnTo>
                  <a:pt x="738187" y="64403"/>
                </a:lnTo>
                <a:close/>
                <a:moveTo>
                  <a:pt x="738187" y="178634"/>
                </a:moveTo>
                <a:lnTo>
                  <a:pt x="778377" y="178634"/>
                </a:lnTo>
                <a:lnTo>
                  <a:pt x="778377" y="138443"/>
                </a:lnTo>
                <a:lnTo>
                  <a:pt x="738187" y="138443"/>
                </a:lnTo>
                <a:close/>
                <a:moveTo>
                  <a:pt x="738187" y="252674"/>
                </a:moveTo>
                <a:lnTo>
                  <a:pt x="778377" y="252674"/>
                </a:lnTo>
                <a:lnTo>
                  <a:pt x="778377" y="212483"/>
                </a:lnTo>
                <a:lnTo>
                  <a:pt x="738187" y="212483"/>
                </a:lnTo>
                <a:close/>
                <a:moveTo>
                  <a:pt x="738187" y="326714"/>
                </a:moveTo>
                <a:lnTo>
                  <a:pt x="778377" y="326714"/>
                </a:lnTo>
                <a:lnTo>
                  <a:pt x="778377" y="286523"/>
                </a:lnTo>
                <a:lnTo>
                  <a:pt x="738187" y="286523"/>
                </a:lnTo>
                <a:close/>
                <a:moveTo>
                  <a:pt x="738187" y="400753"/>
                </a:moveTo>
                <a:lnTo>
                  <a:pt x="778377" y="400753"/>
                </a:lnTo>
                <a:lnTo>
                  <a:pt x="778377" y="360564"/>
                </a:lnTo>
                <a:lnTo>
                  <a:pt x="738187" y="360564"/>
                </a:lnTo>
                <a:close/>
                <a:moveTo>
                  <a:pt x="738187" y="474794"/>
                </a:moveTo>
                <a:lnTo>
                  <a:pt x="778377" y="474794"/>
                </a:lnTo>
                <a:lnTo>
                  <a:pt x="778377" y="434604"/>
                </a:lnTo>
                <a:lnTo>
                  <a:pt x="738187" y="434604"/>
                </a:lnTo>
                <a:close/>
                <a:moveTo>
                  <a:pt x="738187" y="548834"/>
                </a:moveTo>
                <a:lnTo>
                  <a:pt x="778377" y="548834"/>
                </a:lnTo>
                <a:lnTo>
                  <a:pt x="778377" y="508644"/>
                </a:lnTo>
                <a:lnTo>
                  <a:pt x="738187" y="508644"/>
                </a:lnTo>
                <a:close/>
                <a:moveTo>
                  <a:pt x="738187" y="622875"/>
                </a:moveTo>
                <a:lnTo>
                  <a:pt x="778377" y="622875"/>
                </a:lnTo>
                <a:lnTo>
                  <a:pt x="778377" y="582684"/>
                </a:lnTo>
                <a:lnTo>
                  <a:pt x="738187" y="582684"/>
                </a:lnTo>
                <a:close/>
                <a:moveTo>
                  <a:pt x="738187" y="696915"/>
                </a:moveTo>
                <a:lnTo>
                  <a:pt x="778377" y="696915"/>
                </a:lnTo>
                <a:lnTo>
                  <a:pt x="778377" y="656725"/>
                </a:lnTo>
                <a:lnTo>
                  <a:pt x="738187" y="656725"/>
                </a:lnTo>
                <a:close/>
                <a:moveTo>
                  <a:pt x="738187" y="770955"/>
                </a:moveTo>
                <a:lnTo>
                  <a:pt x="778377" y="770955"/>
                </a:lnTo>
                <a:lnTo>
                  <a:pt x="778377" y="730765"/>
                </a:lnTo>
                <a:lnTo>
                  <a:pt x="738187" y="730765"/>
                </a:lnTo>
                <a:close/>
                <a:moveTo>
                  <a:pt x="738187" y="844995"/>
                </a:moveTo>
                <a:lnTo>
                  <a:pt x="778377" y="844995"/>
                </a:lnTo>
                <a:lnTo>
                  <a:pt x="778377" y="804805"/>
                </a:lnTo>
                <a:lnTo>
                  <a:pt x="738187" y="804805"/>
                </a:lnTo>
                <a:close/>
                <a:moveTo>
                  <a:pt x="738187" y="919034"/>
                </a:moveTo>
                <a:lnTo>
                  <a:pt x="778377" y="919034"/>
                </a:lnTo>
                <a:lnTo>
                  <a:pt x="778377" y="878844"/>
                </a:lnTo>
                <a:lnTo>
                  <a:pt x="738187" y="878844"/>
                </a:lnTo>
                <a:close/>
                <a:moveTo>
                  <a:pt x="738187" y="993075"/>
                </a:moveTo>
                <a:lnTo>
                  <a:pt x="778377" y="993075"/>
                </a:lnTo>
                <a:lnTo>
                  <a:pt x="778377" y="952885"/>
                </a:lnTo>
                <a:lnTo>
                  <a:pt x="738187" y="952885"/>
                </a:lnTo>
                <a:close/>
                <a:moveTo>
                  <a:pt x="738187" y="1067115"/>
                </a:moveTo>
                <a:lnTo>
                  <a:pt x="778377" y="1067115"/>
                </a:lnTo>
                <a:lnTo>
                  <a:pt x="778377" y="1026925"/>
                </a:lnTo>
                <a:lnTo>
                  <a:pt x="738187" y="1026925"/>
                </a:lnTo>
                <a:close/>
                <a:moveTo>
                  <a:pt x="738187" y="1141156"/>
                </a:moveTo>
                <a:lnTo>
                  <a:pt x="778377" y="1141156"/>
                </a:lnTo>
                <a:lnTo>
                  <a:pt x="778377" y="1100966"/>
                </a:lnTo>
                <a:lnTo>
                  <a:pt x="738187" y="1100966"/>
                </a:lnTo>
                <a:close/>
                <a:moveTo>
                  <a:pt x="738187" y="1215196"/>
                </a:moveTo>
                <a:lnTo>
                  <a:pt x="778377" y="1215196"/>
                </a:lnTo>
                <a:lnTo>
                  <a:pt x="778377" y="1175006"/>
                </a:lnTo>
                <a:lnTo>
                  <a:pt x="738187" y="1175006"/>
                </a:lnTo>
                <a:close/>
                <a:moveTo>
                  <a:pt x="738187" y="1289236"/>
                </a:moveTo>
                <a:lnTo>
                  <a:pt x="778377" y="1289236"/>
                </a:lnTo>
                <a:lnTo>
                  <a:pt x="778377" y="1249047"/>
                </a:lnTo>
                <a:lnTo>
                  <a:pt x="738187" y="1249047"/>
                </a:lnTo>
                <a:close/>
                <a:moveTo>
                  <a:pt x="738187" y="1363275"/>
                </a:moveTo>
                <a:lnTo>
                  <a:pt x="778377" y="1363275"/>
                </a:lnTo>
                <a:lnTo>
                  <a:pt x="778377" y="1323086"/>
                </a:lnTo>
                <a:lnTo>
                  <a:pt x="738187" y="1323086"/>
                </a:lnTo>
                <a:close/>
                <a:moveTo>
                  <a:pt x="738187" y="1437316"/>
                </a:moveTo>
                <a:lnTo>
                  <a:pt x="778377" y="1437316"/>
                </a:lnTo>
                <a:lnTo>
                  <a:pt x="778377" y="1397126"/>
                </a:lnTo>
                <a:lnTo>
                  <a:pt x="738187" y="1397126"/>
                </a:lnTo>
                <a:close/>
                <a:moveTo>
                  <a:pt x="738187" y="1511356"/>
                </a:moveTo>
                <a:lnTo>
                  <a:pt x="778377" y="1511356"/>
                </a:lnTo>
                <a:lnTo>
                  <a:pt x="778377" y="1471166"/>
                </a:lnTo>
                <a:lnTo>
                  <a:pt x="738187" y="1471166"/>
                </a:lnTo>
                <a:close/>
                <a:moveTo>
                  <a:pt x="738187" y="1585396"/>
                </a:moveTo>
                <a:lnTo>
                  <a:pt x="778377" y="1585396"/>
                </a:lnTo>
                <a:lnTo>
                  <a:pt x="778377" y="1545206"/>
                </a:lnTo>
                <a:lnTo>
                  <a:pt x="738187" y="1545206"/>
                </a:lnTo>
                <a:close/>
                <a:moveTo>
                  <a:pt x="738187" y="1659436"/>
                </a:moveTo>
                <a:lnTo>
                  <a:pt x="778377" y="1659436"/>
                </a:lnTo>
                <a:lnTo>
                  <a:pt x="778377" y="1619246"/>
                </a:lnTo>
                <a:lnTo>
                  <a:pt x="738187" y="1619246"/>
                </a:lnTo>
                <a:close/>
                <a:moveTo>
                  <a:pt x="738187" y="1733477"/>
                </a:moveTo>
                <a:lnTo>
                  <a:pt x="778377" y="1733477"/>
                </a:lnTo>
                <a:lnTo>
                  <a:pt x="778377" y="1693286"/>
                </a:lnTo>
                <a:lnTo>
                  <a:pt x="738187" y="1693286"/>
                </a:lnTo>
                <a:close/>
                <a:moveTo>
                  <a:pt x="738187" y="1807517"/>
                </a:moveTo>
                <a:lnTo>
                  <a:pt x="778377" y="1807517"/>
                </a:lnTo>
                <a:lnTo>
                  <a:pt x="778377" y="1767327"/>
                </a:lnTo>
                <a:lnTo>
                  <a:pt x="738187" y="1767327"/>
                </a:lnTo>
                <a:close/>
                <a:moveTo>
                  <a:pt x="738187" y="1881557"/>
                </a:moveTo>
                <a:lnTo>
                  <a:pt x="778377" y="1881557"/>
                </a:lnTo>
                <a:lnTo>
                  <a:pt x="778377" y="1841367"/>
                </a:lnTo>
                <a:lnTo>
                  <a:pt x="738187" y="1841367"/>
                </a:lnTo>
                <a:close/>
                <a:moveTo>
                  <a:pt x="738187" y="1955597"/>
                </a:moveTo>
                <a:lnTo>
                  <a:pt x="778377" y="1955597"/>
                </a:lnTo>
                <a:lnTo>
                  <a:pt x="778377" y="1915407"/>
                </a:lnTo>
                <a:lnTo>
                  <a:pt x="738187" y="1915407"/>
                </a:lnTo>
                <a:close/>
                <a:moveTo>
                  <a:pt x="738187" y="2029637"/>
                </a:moveTo>
                <a:lnTo>
                  <a:pt x="778377" y="2029637"/>
                </a:lnTo>
                <a:lnTo>
                  <a:pt x="778377" y="1989447"/>
                </a:lnTo>
                <a:lnTo>
                  <a:pt x="738187" y="1989447"/>
                </a:lnTo>
                <a:close/>
                <a:moveTo>
                  <a:pt x="738187" y="2103678"/>
                </a:moveTo>
                <a:lnTo>
                  <a:pt x="778377" y="2103678"/>
                </a:lnTo>
                <a:lnTo>
                  <a:pt x="778377" y="2063488"/>
                </a:lnTo>
                <a:lnTo>
                  <a:pt x="738187" y="2063488"/>
                </a:lnTo>
                <a:close/>
                <a:moveTo>
                  <a:pt x="738187" y="2177718"/>
                </a:moveTo>
                <a:lnTo>
                  <a:pt x="778377" y="2177718"/>
                </a:lnTo>
                <a:lnTo>
                  <a:pt x="778377" y="2137528"/>
                </a:lnTo>
                <a:lnTo>
                  <a:pt x="738187" y="2137528"/>
                </a:lnTo>
                <a:close/>
                <a:moveTo>
                  <a:pt x="738187" y="2251758"/>
                </a:moveTo>
                <a:lnTo>
                  <a:pt x="778377" y="2251758"/>
                </a:lnTo>
                <a:lnTo>
                  <a:pt x="778377" y="2211568"/>
                </a:lnTo>
                <a:lnTo>
                  <a:pt x="738187" y="2211568"/>
                </a:lnTo>
                <a:close/>
                <a:moveTo>
                  <a:pt x="738187" y="2325798"/>
                </a:moveTo>
                <a:lnTo>
                  <a:pt x="778377" y="2325798"/>
                </a:lnTo>
                <a:lnTo>
                  <a:pt x="778377" y="2285608"/>
                </a:lnTo>
                <a:lnTo>
                  <a:pt x="738187" y="2285608"/>
                </a:lnTo>
                <a:close/>
                <a:moveTo>
                  <a:pt x="738187" y="2399838"/>
                </a:moveTo>
                <a:lnTo>
                  <a:pt x="778377" y="2399838"/>
                </a:lnTo>
                <a:lnTo>
                  <a:pt x="778377" y="2359648"/>
                </a:lnTo>
                <a:lnTo>
                  <a:pt x="738187" y="2359648"/>
                </a:lnTo>
                <a:close/>
                <a:moveTo>
                  <a:pt x="738187" y="2473879"/>
                </a:moveTo>
                <a:lnTo>
                  <a:pt x="778377" y="2473879"/>
                </a:lnTo>
                <a:lnTo>
                  <a:pt x="778377" y="2433689"/>
                </a:lnTo>
                <a:lnTo>
                  <a:pt x="738187" y="2433689"/>
                </a:lnTo>
                <a:close/>
                <a:moveTo>
                  <a:pt x="738187" y="2547919"/>
                </a:moveTo>
                <a:lnTo>
                  <a:pt x="778377" y="2547919"/>
                </a:lnTo>
                <a:lnTo>
                  <a:pt x="778377" y="2507729"/>
                </a:lnTo>
                <a:lnTo>
                  <a:pt x="738187" y="2507729"/>
                </a:lnTo>
                <a:close/>
                <a:moveTo>
                  <a:pt x="738187" y="2621965"/>
                </a:moveTo>
                <a:lnTo>
                  <a:pt x="778377" y="2621965"/>
                </a:lnTo>
                <a:lnTo>
                  <a:pt x="778377" y="2581769"/>
                </a:lnTo>
                <a:lnTo>
                  <a:pt x="738187" y="2581769"/>
                </a:lnTo>
                <a:close/>
                <a:moveTo>
                  <a:pt x="664147" y="104593"/>
                </a:moveTo>
                <a:lnTo>
                  <a:pt x="704337" y="104593"/>
                </a:lnTo>
                <a:lnTo>
                  <a:pt x="704337" y="64403"/>
                </a:lnTo>
                <a:lnTo>
                  <a:pt x="664147" y="64403"/>
                </a:lnTo>
                <a:close/>
                <a:moveTo>
                  <a:pt x="664147" y="178634"/>
                </a:moveTo>
                <a:lnTo>
                  <a:pt x="704337" y="178634"/>
                </a:lnTo>
                <a:lnTo>
                  <a:pt x="704337" y="138443"/>
                </a:lnTo>
                <a:lnTo>
                  <a:pt x="664147" y="138443"/>
                </a:lnTo>
                <a:close/>
                <a:moveTo>
                  <a:pt x="664147" y="252674"/>
                </a:moveTo>
                <a:lnTo>
                  <a:pt x="704337" y="252674"/>
                </a:lnTo>
                <a:lnTo>
                  <a:pt x="704337" y="212483"/>
                </a:lnTo>
                <a:lnTo>
                  <a:pt x="664147" y="212483"/>
                </a:lnTo>
                <a:close/>
                <a:moveTo>
                  <a:pt x="664147" y="326714"/>
                </a:moveTo>
                <a:lnTo>
                  <a:pt x="704337" y="326714"/>
                </a:lnTo>
                <a:lnTo>
                  <a:pt x="704337" y="286523"/>
                </a:lnTo>
                <a:lnTo>
                  <a:pt x="664147" y="286523"/>
                </a:lnTo>
                <a:close/>
                <a:moveTo>
                  <a:pt x="664147" y="400753"/>
                </a:moveTo>
                <a:lnTo>
                  <a:pt x="704337" y="400753"/>
                </a:lnTo>
                <a:lnTo>
                  <a:pt x="704337" y="360564"/>
                </a:lnTo>
                <a:lnTo>
                  <a:pt x="664147" y="360564"/>
                </a:lnTo>
                <a:close/>
                <a:moveTo>
                  <a:pt x="664147" y="474794"/>
                </a:moveTo>
                <a:lnTo>
                  <a:pt x="704337" y="474794"/>
                </a:lnTo>
                <a:lnTo>
                  <a:pt x="704337" y="434604"/>
                </a:lnTo>
                <a:lnTo>
                  <a:pt x="664147" y="434604"/>
                </a:lnTo>
                <a:close/>
                <a:moveTo>
                  <a:pt x="664147" y="548834"/>
                </a:moveTo>
                <a:lnTo>
                  <a:pt x="704337" y="548834"/>
                </a:lnTo>
                <a:lnTo>
                  <a:pt x="704337" y="508644"/>
                </a:lnTo>
                <a:lnTo>
                  <a:pt x="664147" y="508644"/>
                </a:lnTo>
                <a:close/>
                <a:moveTo>
                  <a:pt x="664147" y="622875"/>
                </a:moveTo>
                <a:lnTo>
                  <a:pt x="704337" y="622875"/>
                </a:lnTo>
                <a:lnTo>
                  <a:pt x="704337" y="582684"/>
                </a:lnTo>
                <a:lnTo>
                  <a:pt x="664147" y="582684"/>
                </a:lnTo>
                <a:close/>
                <a:moveTo>
                  <a:pt x="664147" y="696915"/>
                </a:moveTo>
                <a:lnTo>
                  <a:pt x="704337" y="696915"/>
                </a:lnTo>
                <a:lnTo>
                  <a:pt x="704337" y="656725"/>
                </a:lnTo>
                <a:lnTo>
                  <a:pt x="664147" y="656725"/>
                </a:lnTo>
                <a:close/>
                <a:moveTo>
                  <a:pt x="664147" y="770955"/>
                </a:moveTo>
                <a:lnTo>
                  <a:pt x="704337" y="770955"/>
                </a:lnTo>
                <a:lnTo>
                  <a:pt x="704337" y="730765"/>
                </a:lnTo>
                <a:lnTo>
                  <a:pt x="664147" y="730765"/>
                </a:lnTo>
                <a:close/>
                <a:moveTo>
                  <a:pt x="664147" y="844995"/>
                </a:moveTo>
                <a:lnTo>
                  <a:pt x="704337" y="844995"/>
                </a:lnTo>
                <a:lnTo>
                  <a:pt x="704337" y="804805"/>
                </a:lnTo>
                <a:lnTo>
                  <a:pt x="664147" y="804805"/>
                </a:lnTo>
                <a:close/>
                <a:moveTo>
                  <a:pt x="664147" y="919034"/>
                </a:moveTo>
                <a:lnTo>
                  <a:pt x="704337" y="919034"/>
                </a:lnTo>
                <a:lnTo>
                  <a:pt x="704337" y="878844"/>
                </a:lnTo>
                <a:lnTo>
                  <a:pt x="664147" y="878844"/>
                </a:lnTo>
                <a:close/>
                <a:moveTo>
                  <a:pt x="664147" y="993075"/>
                </a:moveTo>
                <a:lnTo>
                  <a:pt x="704337" y="993075"/>
                </a:lnTo>
                <a:lnTo>
                  <a:pt x="704337" y="952885"/>
                </a:lnTo>
                <a:lnTo>
                  <a:pt x="664147" y="952885"/>
                </a:lnTo>
                <a:close/>
                <a:moveTo>
                  <a:pt x="664147" y="1067115"/>
                </a:moveTo>
                <a:lnTo>
                  <a:pt x="704337" y="1067115"/>
                </a:lnTo>
                <a:lnTo>
                  <a:pt x="704337" y="1026925"/>
                </a:lnTo>
                <a:lnTo>
                  <a:pt x="664147" y="1026925"/>
                </a:lnTo>
                <a:close/>
                <a:moveTo>
                  <a:pt x="664147" y="1141156"/>
                </a:moveTo>
                <a:lnTo>
                  <a:pt x="704337" y="1141156"/>
                </a:lnTo>
                <a:lnTo>
                  <a:pt x="704337" y="1100966"/>
                </a:lnTo>
                <a:lnTo>
                  <a:pt x="664147" y="1100966"/>
                </a:lnTo>
                <a:close/>
                <a:moveTo>
                  <a:pt x="664147" y="1215196"/>
                </a:moveTo>
                <a:lnTo>
                  <a:pt x="704337" y="1215196"/>
                </a:lnTo>
                <a:lnTo>
                  <a:pt x="704337" y="1175006"/>
                </a:lnTo>
                <a:lnTo>
                  <a:pt x="664147" y="1175006"/>
                </a:lnTo>
                <a:close/>
                <a:moveTo>
                  <a:pt x="664147" y="1289236"/>
                </a:moveTo>
                <a:lnTo>
                  <a:pt x="704337" y="1289236"/>
                </a:lnTo>
                <a:lnTo>
                  <a:pt x="704337" y="1249047"/>
                </a:lnTo>
                <a:lnTo>
                  <a:pt x="664147" y="1249047"/>
                </a:lnTo>
                <a:close/>
                <a:moveTo>
                  <a:pt x="664147" y="1363275"/>
                </a:moveTo>
                <a:lnTo>
                  <a:pt x="704337" y="1363275"/>
                </a:lnTo>
                <a:lnTo>
                  <a:pt x="704337" y="1323086"/>
                </a:lnTo>
                <a:lnTo>
                  <a:pt x="664147" y="1323086"/>
                </a:lnTo>
                <a:close/>
                <a:moveTo>
                  <a:pt x="664147" y="1437316"/>
                </a:moveTo>
                <a:lnTo>
                  <a:pt x="704337" y="1437316"/>
                </a:lnTo>
                <a:lnTo>
                  <a:pt x="704337" y="1397126"/>
                </a:lnTo>
                <a:lnTo>
                  <a:pt x="664147" y="1397126"/>
                </a:lnTo>
                <a:close/>
                <a:moveTo>
                  <a:pt x="664147" y="1511356"/>
                </a:moveTo>
                <a:lnTo>
                  <a:pt x="704337" y="1511356"/>
                </a:lnTo>
                <a:lnTo>
                  <a:pt x="704337" y="1471166"/>
                </a:lnTo>
                <a:lnTo>
                  <a:pt x="664147" y="1471166"/>
                </a:lnTo>
                <a:close/>
                <a:moveTo>
                  <a:pt x="664147" y="1585396"/>
                </a:moveTo>
                <a:lnTo>
                  <a:pt x="704337" y="1585396"/>
                </a:lnTo>
                <a:lnTo>
                  <a:pt x="704337" y="1545206"/>
                </a:lnTo>
                <a:lnTo>
                  <a:pt x="664147" y="1545206"/>
                </a:lnTo>
                <a:close/>
                <a:moveTo>
                  <a:pt x="664147" y="1659436"/>
                </a:moveTo>
                <a:lnTo>
                  <a:pt x="704337" y="1659436"/>
                </a:lnTo>
                <a:lnTo>
                  <a:pt x="704337" y="1619246"/>
                </a:lnTo>
                <a:lnTo>
                  <a:pt x="664147" y="1619246"/>
                </a:lnTo>
                <a:close/>
                <a:moveTo>
                  <a:pt x="664147" y="1733477"/>
                </a:moveTo>
                <a:lnTo>
                  <a:pt x="704337" y="1733477"/>
                </a:lnTo>
                <a:lnTo>
                  <a:pt x="704337" y="1693286"/>
                </a:lnTo>
                <a:lnTo>
                  <a:pt x="664147" y="1693286"/>
                </a:lnTo>
                <a:close/>
                <a:moveTo>
                  <a:pt x="664147" y="1807517"/>
                </a:moveTo>
                <a:lnTo>
                  <a:pt x="704337" y="1807517"/>
                </a:lnTo>
                <a:lnTo>
                  <a:pt x="704337" y="1767327"/>
                </a:lnTo>
                <a:lnTo>
                  <a:pt x="664147" y="1767327"/>
                </a:lnTo>
                <a:close/>
                <a:moveTo>
                  <a:pt x="664147" y="1881557"/>
                </a:moveTo>
                <a:lnTo>
                  <a:pt x="704337" y="1881557"/>
                </a:lnTo>
                <a:lnTo>
                  <a:pt x="704337" y="1841367"/>
                </a:lnTo>
                <a:lnTo>
                  <a:pt x="664147" y="1841367"/>
                </a:lnTo>
                <a:close/>
                <a:moveTo>
                  <a:pt x="664147" y="1955597"/>
                </a:moveTo>
                <a:lnTo>
                  <a:pt x="704337" y="1955597"/>
                </a:lnTo>
                <a:lnTo>
                  <a:pt x="704337" y="1915407"/>
                </a:lnTo>
                <a:lnTo>
                  <a:pt x="664147" y="1915407"/>
                </a:lnTo>
                <a:close/>
                <a:moveTo>
                  <a:pt x="664147" y="2029637"/>
                </a:moveTo>
                <a:lnTo>
                  <a:pt x="704337" y="2029637"/>
                </a:lnTo>
                <a:lnTo>
                  <a:pt x="704337" y="1989447"/>
                </a:lnTo>
                <a:lnTo>
                  <a:pt x="664147" y="1989447"/>
                </a:lnTo>
                <a:close/>
                <a:moveTo>
                  <a:pt x="664147" y="2103678"/>
                </a:moveTo>
                <a:lnTo>
                  <a:pt x="704337" y="2103678"/>
                </a:lnTo>
                <a:lnTo>
                  <a:pt x="704337" y="2063488"/>
                </a:lnTo>
                <a:lnTo>
                  <a:pt x="664147" y="2063488"/>
                </a:lnTo>
                <a:close/>
                <a:moveTo>
                  <a:pt x="664147" y="2177718"/>
                </a:moveTo>
                <a:lnTo>
                  <a:pt x="704337" y="2177718"/>
                </a:lnTo>
                <a:lnTo>
                  <a:pt x="704337" y="2137528"/>
                </a:lnTo>
                <a:lnTo>
                  <a:pt x="664147" y="2137528"/>
                </a:lnTo>
                <a:close/>
                <a:moveTo>
                  <a:pt x="664147" y="2251758"/>
                </a:moveTo>
                <a:lnTo>
                  <a:pt x="704337" y="2251758"/>
                </a:lnTo>
                <a:lnTo>
                  <a:pt x="704337" y="2211568"/>
                </a:lnTo>
                <a:lnTo>
                  <a:pt x="664147" y="2211568"/>
                </a:lnTo>
                <a:close/>
                <a:moveTo>
                  <a:pt x="664147" y="2325798"/>
                </a:moveTo>
                <a:lnTo>
                  <a:pt x="704337" y="2325798"/>
                </a:lnTo>
                <a:lnTo>
                  <a:pt x="704337" y="2285608"/>
                </a:lnTo>
                <a:lnTo>
                  <a:pt x="664147" y="2285608"/>
                </a:lnTo>
                <a:close/>
                <a:moveTo>
                  <a:pt x="664147" y="2399838"/>
                </a:moveTo>
                <a:lnTo>
                  <a:pt x="704337" y="2399838"/>
                </a:lnTo>
                <a:lnTo>
                  <a:pt x="704337" y="2359648"/>
                </a:lnTo>
                <a:lnTo>
                  <a:pt x="664147" y="2359648"/>
                </a:lnTo>
                <a:close/>
                <a:moveTo>
                  <a:pt x="664147" y="2473879"/>
                </a:moveTo>
                <a:lnTo>
                  <a:pt x="704337" y="2473879"/>
                </a:lnTo>
                <a:lnTo>
                  <a:pt x="704337" y="2433689"/>
                </a:lnTo>
                <a:lnTo>
                  <a:pt x="664147" y="2433689"/>
                </a:lnTo>
                <a:close/>
                <a:moveTo>
                  <a:pt x="664147" y="2547919"/>
                </a:moveTo>
                <a:lnTo>
                  <a:pt x="704337" y="2547919"/>
                </a:lnTo>
                <a:lnTo>
                  <a:pt x="704337" y="2507729"/>
                </a:lnTo>
                <a:lnTo>
                  <a:pt x="664147" y="2507729"/>
                </a:lnTo>
                <a:close/>
                <a:moveTo>
                  <a:pt x="664147" y="2621965"/>
                </a:moveTo>
                <a:lnTo>
                  <a:pt x="704337" y="2621965"/>
                </a:lnTo>
                <a:lnTo>
                  <a:pt x="704337" y="2581769"/>
                </a:lnTo>
                <a:lnTo>
                  <a:pt x="664147" y="2581769"/>
                </a:lnTo>
                <a:close/>
                <a:moveTo>
                  <a:pt x="590107" y="104593"/>
                </a:moveTo>
                <a:lnTo>
                  <a:pt x="630297" y="104593"/>
                </a:lnTo>
                <a:lnTo>
                  <a:pt x="630297" y="64403"/>
                </a:lnTo>
                <a:lnTo>
                  <a:pt x="590107" y="64403"/>
                </a:lnTo>
                <a:close/>
                <a:moveTo>
                  <a:pt x="590107" y="178634"/>
                </a:moveTo>
                <a:lnTo>
                  <a:pt x="630297" y="178634"/>
                </a:lnTo>
                <a:lnTo>
                  <a:pt x="630297" y="138443"/>
                </a:lnTo>
                <a:lnTo>
                  <a:pt x="590107" y="138443"/>
                </a:lnTo>
                <a:close/>
                <a:moveTo>
                  <a:pt x="590107" y="252674"/>
                </a:moveTo>
                <a:lnTo>
                  <a:pt x="630297" y="252674"/>
                </a:lnTo>
                <a:lnTo>
                  <a:pt x="630297" y="212483"/>
                </a:lnTo>
                <a:lnTo>
                  <a:pt x="590107" y="212483"/>
                </a:lnTo>
                <a:close/>
                <a:moveTo>
                  <a:pt x="590107" y="326714"/>
                </a:moveTo>
                <a:lnTo>
                  <a:pt x="630297" y="326714"/>
                </a:lnTo>
                <a:lnTo>
                  <a:pt x="630297" y="286523"/>
                </a:lnTo>
                <a:lnTo>
                  <a:pt x="590107" y="286523"/>
                </a:lnTo>
                <a:close/>
                <a:moveTo>
                  <a:pt x="590107" y="400753"/>
                </a:moveTo>
                <a:lnTo>
                  <a:pt x="630297" y="400753"/>
                </a:lnTo>
                <a:lnTo>
                  <a:pt x="630297" y="360564"/>
                </a:lnTo>
                <a:lnTo>
                  <a:pt x="590107" y="360564"/>
                </a:lnTo>
                <a:close/>
                <a:moveTo>
                  <a:pt x="590107" y="474794"/>
                </a:moveTo>
                <a:lnTo>
                  <a:pt x="630297" y="474794"/>
                </a:lnTo>
                <a:lnTo>
                  <a:pt x="630297" y="434604"/>
                </a:lnTo>
                <a:lnTo>
                  <a:pt x="590107" y="434604"/>
                </a:lnTo>
                <a:close/>
                <a:moveTo>
                  <a:pt x="590107" y="548834"/>
                </a:moveTo>
                <a:lnTo>
                  <a:pt x="630297" y="548834"/>
                </a:lnTo>
                <a:lnTo>
                  <a:pt x="630297" y="508644"/>
                </a:lnTo>
                <a:lnTo>
                  <a:pt x="590107" y="508644"/>
                </a:lnTo>
                <a:close/>
                <a:moveTo>
                  <a:pt x="590106" y="622875"/>
                </a:moveTo>
                <a:lnTo>
                  <a:pt x="630297" y="622875"/>
                </a:lnTo>
                <a:lnTo>
                  <a:pt x="630297" y="582684"/>
                </a:lnTo>
                <a:lnTo>
                  <a:pt x="590107" y="582684"/>
                </a:lnTo>
                <a:close/>
                <a:moveTo>
                  <a:pt x="590106" y="696915"/>
                </a:moveTo>
                <a:lnTo>
                  <a:pt x="630297" y="696915"/>
                </a:lnTo>
                <a:lnTo>
                  <a:pt x="630297" y="656725"/>
                </a:lnTo>
                <a:lnTo>
                  <a:pt x="590106" y="656725"/>
                </a:lnTo>
                <a:close/>
                <a:moveTo>
                  <a:pt x="590106" y="770955"/>
                </a:moveTo>
                <a:lnTo>
                  <a:pt x="630297" y="770955"/>
                </a:lnTo>
                <a:lnTo>
                  <a:pt x="630297" y="730765"/>
                </a:lnTo>
                <a:lnTo>
                  <a:pt x="590106" y="730765"/>
                </a:lnTo>
                <a:close/>
                <a:moveTo>
                  <a:pt x="590106" y="844995"/>
                </a:moveTo>
                <a:lnTo>
                  <a:pt x="630297" y="844995"/>
                </a:lnTo>
                <a:lnTo>
                  <a:pt x="630297" y="804805"/>
                </a:lnTo>
                <a:lnTo>
                  <a:pt x="590106" y="804805"/>
                </a:lnTo>
                <a:close/>
                <a:moveTo>
                  <a:pt x="590106" y="919034"/>
                </a:moveTo>
                <a:lnTo>
                  <a:pt x="630297" y="919034"/>
                </a:lnTo>
                <a:lnTo>
                  <a:pt x="630297" y="878844"/>
                </a:lnTo>
                <a:lnTo>
                  <a:pt x="590106" y="878844"/>
                </a:lnTo>
                <a:close/>
                <a:moveTo>
                  <a:pt x="590106" y="993075"/>
                </a:moveTo>
                <a:lnTo>
                  <a:pt x="630297" y="993075"/>
                </a:lnTo>
                <a:lnTo>
                  <a:pt x="630297" y="952885"/>
                </a:lnTo>
                <a:lnTo>
                  <a:pt x="590106" y="952885"/>
                </a:lnTo>
                <a:close/>
                <a:moveTo>
                  <a:pt x="590106" y="1067115"/>
                </a:moveTo>
                <a:lnTo>
                  <a:pt x="630297" y="1067115"/>
                </a:lnTo>
                <a:lnTo>
                  <a:pt x="630297" y="1026925"/>
                </a:lnTo>
                <a:lnTo>
                  <a:pt x="590106" y="1026925"/>
                </a:lnTo>
                <a:close/>
                <a:moveTo>
                  <a:pt x="590106" y="1141156"/>
                </a:moveTo>
                <a:lnTo>
                  <a:pt x="630297" y="1141156"/>
                </a:lnTo>
                <a:lnTo>
                  <a:pt x="630297" y="1100966"/>
                </a:lnTo>
                <a:lnTo>
                  <a:pt x="590106" y="1100966"/>
                </a:lnTo>
                <a:close/>
                <a:moveTo>
                  <a:pt x="590106" y="1215196"/>
                </a:moveTo>
                <a:lnTo>
                  <a:pt x="630297" y="1215196"/>
                </a:lnTo>
                <a:lnTo>
                  <a:pt x="630297" y="1175006"/>
                </a:lnTo>
                <a:lnTo>
                  <a:pt x="590106" y="1175006"/>
                </a:lnTo>
                <a:close/>
                <a:moveTo>
                  <a:pt x="590106" y="1289236"/>
                </a:moveTo>
                <a:lnTo>
                  <a:pt x="630297" y="1289236"/>
                </a:lnTo>
                <a:lnTo>
                  <a:pt x="630297" y="1249047"/>
                </a:lnTo>
                <a:lnTo>
                  <a:pt x="590106" y="1249047"/>
                </a:lnTo>
                <a:close/>
                <a:moveTo>
                  <a:pt x="590106" y="1363275"/>
                </a:moveTo>
                <a:lnTo>
                  <a:pt x="630297" y="1363275"/>
                </a:lnTo>
                <a:lnTo>
                  <a:pt x="630297" y="1323086"/>
                </a:lnTo>
                <a:lnTo>
                  <a:pt x="590106" y="1323086"/>
                </a:lnTo>
                <a:close/>
                <a:moveTo>
                  <a:pt x="590106" y="1437316"/>
                </a:moveTo>
                <a:lnTo>
                  <a:pt x="630297" y="1437316"/>
                </a:lnTo>
                <a:lnTo>
                  <a:pt x="630297" y="1397126"/>
                </a:lnTo>
                <a:lnTo>
                  <a:pt x="590106" y="1397126"/>
                </a:lnTo>
                <a:close/>
                <a:moveTo>
                  <a:pt x="590106" y="1511356"/>
                </a:moveTo>
                <a:lnTo>
                  <a:pt x="630297" y="1511356"/>
                </a:lnTo>
                <a:lnTo>
                  <a:pt x="630297" y="1471166"/>
                </a:lnTo>
                <a:lnTo>
                  <a:pt x="590106" y="1471166"/>
                </a:lnTo>
                <a:close/>
                <a:moveTo>
                  <a:pt x="590106" y="1585396"/>
                </a:moveTo>
                <a:lnTo>
                  <a:pt x="630297" y="1585396"/>
                </a:lnTo>
                <a:lnTo>
                  <a:pt x="630297" y="1545206"/>
                </a:lnTo>
                <a:lnTo>
                  <a:pt x="590106" y="1545206"/>
                </a:lnTo>
                <a:close/>
                <a:moveTo>
                  <a:pt x="590106" y="1659436"/>
                </a:moveTo>
                <a:lnTo>
                  <a:pt x="630297" y="1659436"/>
                </a:lnTo>
                <a:lnTo>
                  <a:pt x="630297" y="1619246"/>
                </a:lnTo>
                <a:lnTo>
                  <a:pt x="590106" y="1619246"/>
                </a:lnTo>
                <a:close/>
                <a:moveTo>
                  <a:pt x="590106" y="1733477"/>
                </a:moveTo>
                <a:lnTo>
                  <a:pt x="630297" y="1733477"/>
                </a:lnTo>
                <a:lnTo>
                  <a:pt x="630297" y="1693286"/>
                </a:lnTo>
                <a:lnTo>
                  <a:pt x="590106" y="1693286"/>
                </a:lnTo>
                <a:close/>
                <a:moveTo>
                  <a:pt x="590106" y="1807517"/>
                </a:moveTo>
                <a:lnTo>
                  <a:pt x="630297" y="1807517"/>
                </a:lnTo>
                <a:lnTo>
                  <a:pt x="630297" y="1767327"/>
                </a:lnTo>
                <a:lnTo>
                  <a:pt x="590106" y="1767327"/>
                </a:lnTo>
                <a:close/>
                <a:moveTo>
                  <a:pt x="590106" y="1881557"/>
                </a:moveTo>
                <a:lnTo>
                  <a:pt x="630297" y="1881557"/>
                </a:lnTo>
                <a:lnTo>
                  <a:pt x="630297" y="1841367"/>
                </a:lnTo>
                <a:lnTo>
                  <a:pt x="590106" y="1841367"/>
                </a:lnTo>
                <a:close/>
                <a:moveTo>
                  <a:pt x="590106" y="1955597"/>
                </a:moveTo>
                <a:lnTo>
                  <a:pt x="630297" y="1955597"/>
                </a:lnTo>
                <a:lnTo>
                  <a:pt x="630297" y="1915407"/>
                </a:lnTo>
                <a:lnTo>
                  <a:pt x="590106" y="1915407"/>
                </a:lnTo>
                <a:close/>
                <a:moveTo>
                  <a:pt x="590106" y="2029637"/>
                </a:moveTo>
                <a:lnTo>
                  <a:pt x="630297" y="2029637"/>
                </a:lnTo>
                <a:lnTo>
                  <a:pt x="630297" y="1989447"/>
                </a:lnTo>
                <a:lnTo>
                  <a:pt x="590106" y="1989447"/>
                </a:lnTo>
                <a:close/>
                <a:moveTo>
                  <a:pt x="590106" y="2103678"/>
                </a:moveTo>
                <a:lnTo>
                  <a:pt x="630297" y="2103678"/>
                </a:lnTo>
                <a:lnTo>
                  <a:pt x="630297" y="2063488"/>
                </a:lnTo>
                <a:lnTo>
                  <a:pt x="590106" y="2063488"/>
                </a:lnTo>
                <a:close/>
                <a:moveTo>
                  <a:pt x="590106" y="2177718"/>
                </a:moveTo>
                <a:lnTo>
                  <a:pt x="630297" y="2177718"/>
                </a:lnTo>
                <a:lnTo>
                  <a:pt x="630297" y="2137528"/>
                </a:lnTo>
                <a:lnTo>
                  <a:pt x="590106" y="2137528"/>
                </a:lnTo>
                <a:close/>
                <a:moveTo>
                  <a:pt x="590106" y="2251758"/>
                </a:moveTo>
                <a:lnTo>
                  <a:pt x="630297" y="2251758"/>
                </a:lnTo>
                <a:lnTo>
                  <a:pt x="630297" y="2211568"/>
                </a:lnTo>
                <a:lnTo>
                  <a:pt x="590106" y="2211568"/>
                </a:lnTo>
                <a:close/>
                <a:moveTo>
                  <a:pt x="590106" y="2325798"/>
                </a:moveTo>
                <a:lnTo>
                  <a:pt x="630297" y="2325798"/>
                </a:lnTo>
                <a:lnTo>
                  <a:pt x="630297" y="2285608"/>
                </a:lnTo>
                <a:lnTo>
                  <a:pt x="590106" y="2285608"/>
                </a:lnTo>
                <a:close/>
                <a:moveTo>
                  <a:pt x="590106" y="2399838"/>
                </a:moveTo>
                <a:lnTo>
                  <a:pt x="630297" y="2399838"/>
                </a:lnTo>
                <a:lnTo>
                  <a:pt x="630297" y="2359648"/>
                </a:lnTo>
                <a:lnTo>
                  <a:pt x="590106" y="2359648"/>
                </a:lnTo>
                <a:close/>
                <a:moveTo>
                  <a:pt x="590106" y="2473879"/>
                </a:moveTo>
                <a:lnTo>
                  <a:pt x="630297" y="2473879"/>
                </a:lnTo>
                <a:lnTo>
                  <a:pt x="630297" y="2433689"/>
                </a:lnTo>
                <a:lnTo>
                  <a:pt x="590106" y="2433689"/>
                </a:lnTo>
                <a:close/>
                <a:moveTo>
                  <a:pt x="590106" y="2547919"/>
                </a:moveTo>
                <a:lnTo>
                  <a:pt x="630297" y="2547919"/>
                </a:lnTo>
                <a:lnTo>
                  <a:pt x="630297" y="2507729"/>
                </a:lnTo>
                <a:lnTo>
                  <a:pt x="590106" y="2507729"/>
                </a:lnTo>
                <a:close/>
                <a:moveTo>
                  <a:pt x="590106" y="2621965"/>
                </a:moveTo>
                <a:lnTo>
                  <a:pt x="630297" y="2621965"/>
                </a:lnTo>
                <a:lnTo>
                  <a:pt x="630297" y="2581769"/>
                </a:lnTo>
                <a:lnTo>
                  <a:pt x="590106" y="2581769"/>
                </a:lnTo>
                <a:close/>
                <a:moveTo>
                  <a:pt x="516066" y="2581769"/>
                </a:moveTo>
                <a:lnTo>
                  <a:pt x="516066" y="2621965"/>
                </a:lnTo>
                <a:lnTo>
                  <a:pt x="556256" y="2621965"/>
                </a:lnTo>
                <a:lnTo>
                  <a:pt x="556256" y="2581769"/>
                </a:lnTo>
                <a:close/>
                <a:moveTo>
                  <a:pt x="516066" y="2507729"/>
                </a:moveTo>
                <a:lnTo>
                  <a:pt x="516066" y="2547919"/>
                </a:lnTo>
                <a:lnTo>
                  <a:pt x="556256" y="2547919"/>
                </a:lnTo>
                <a:lnTo>
                  <a:pt x="556256" y="2507729"/>
                </a:lnTo>
                <a:close/>
                <a:moveTo>
                  <a:pt x="516066" y="2433689"/>
                </a:moveTo>
                <a:lnTo>
                  <a:pt x="516066" y="2473879"/>
                </a:lnTo>
                <a:lnTo>
                  <a:pt x="556256" y="2473879"/>
                </a:lnTo>
                <a:lnTo>
                  <a:pt x="556256" y="2433689"/>
                </a:lnTo>
                <a:close/>
                <a:moveTo>
                  <a:pt x="516066" y="2359648"/>
                </a:moveTo>
                <a:lnTo>
                  <a:pt x="516066" y="2399838"/>
                </a:lnTo>
                <a:lnTo>
                  <a:pt x="556256" y="2399838"/>
                </a:lnTo>
                <a:lnTo>
                  <a:pt x="556256" y="2359648"/>
                </a:lnTo>
                <a:close/>
                <a:moveTo>
                  <a:pt x="516066" y="2285608"/>
                </a:moveTo>
                <a:lnTo>
                  <a:pt x="516066" y="2325798"/>
                </a:lnTo>
                <a:lnTo>
                  <a:pt x="556256" y="2325798"/>
                </a:lnTo>
                <a:lnTo>
                  <a:pt x="556256" y="2285608"/>
                </a:lnTo>
                <a:close/>
                <a:moveTo>
                  <a:pt x="516066" y="2211568"/>
                </a:moveTo>
                <a:lnTo>
                  <a:pt x="516066" y="2251758"/>
                </a:lnTo>
                <a:lnTo>
                  <a:pt x="556256" y="2251758"/>
                </a:lnTo>
                <a:lnTo>
                  <a:pt x="556256" y="2211568"/>
                </a:lnTo>
                <a:close/>
                <a:moveTo>
                  <a:pt x="516066" y="2137528"/>
                </a:moveTo>
                <a:lnTo>
                  <a:pt x="516066" y="2177718"/>
                </a:lnTo>
                <a:lnTo>
                  <a:pt x="556256" y="2177718"/>
                </a:lnTo>
                <a:lnTo>
                  <a:pt x="556256" y="2137528"/>
                </a:lnTo>
                <a:close/>
                <a:moveTo>
                  <a:pt x="516066" y="2063488"/>
                </a:moveTo>
                <a:lnTo>
                  <a:pt x="516066" y="2103678"/>
                </a:lnTo>
                <a:lnTo>
                  <a:pt x="556256" y="2103678"/>
                </a:lnTo>
                <a:lnTo>
                  <a:pt x="556256" y="2063488"/>
                </a:lnTo>
                <a:close/>
                <a:moveTo>
                  <a:pt x="516066" y="1989447"/>
                </a:moveTo>
                <a:lnTo>
                  <a:pt x="516066" y="2029637"/>
                </a:lnTo>
                <a:lnTo>
                  <a:pt x="556256" y="2029637"/>
                </a:lnTo>
                <a:lnTo>
                  <a:pt x="556256" y="1989447"/>
                </a:lnTo>
                <a:close/>
                <a:moveTo>
                  <a:pt x="516066" y="1915407"/>
                </a:moveTo>
                <a:lnTo>
                  <a:pt x="516066" y="1955597"/>
                </a:lnTo>
                <a:lnTo>
                  <a:pt x="556256" y="1955597"/>
                </a:lnTo>
                <a:lnTo>
                  <a:pt x="556256" y="1915407"/>
                </a:lnTo>
                <a:close/>
                <a:moveTo>
                  <a:pt x="516066" y="1841367"/>
                </a:moveTo>
                <a:lnTo>
                  <a:pt x="516066" y="1881557"/>
                </a:lnTo>
                <a:lnTo>
                  <a:pt x="556256" y="1881557"/>
                </a:lnTo>
                <a:lnTo>
                  <a:pt x="556256" y="1841367"/>
                </a:lnTo>
                <a:close/>
                <a:moveTo>
                  <a:pt x="516066" y="1767327"/>
                </a:moveTo>
                <a:lnTo>
                  <a:pt x="516066" y="1807517"/>
                </a:lnTo>
                <a:lnTo>
                  <a:pt x="556256" y="1807517"/>
                </a:lnTo>
                <a:lnTo>
                  <a:pt x="556256" y="1767327"/>
                </a:lnTo>
                <a:close/>
                <a:moveTo>
                  <a:pt x="516066" y="1693286"/>
                </a:moveTo>
                <a:lnTo>
                  <a:pt x="516066" y="1733477"/>
                </a:lnTo>
                <a:lnTo>
                  <a:pt x="556256" y="1733477"/>
                </a:lnTo>
                <a:lnTo>
                  <a:pt x="556256" y="1693286"/>
                </a:lnTo>
                <a:close/>
                <a:moveTo>
                  <a:pt x="516066" y="1619246"/>
                </a:moveTo>
                <a:lnTo>
                  <a:pt x="516066" y="1659436"/>
                </a:lnTo>
                <a:lnTo>
                  <a:pt x="556256" y="1659436"/>
                </a:lnTo>
                <a:lnTo>
                  <a:pt x="556256" y="1619246"/>
                </a:lnTo>
                <a:close/>
                <a:moveTo>
                  <a:pt x="516066" y="1545206"/>
                </a:moveTo>
                <a:lnTo>
                  <a:pt x="516066" y="1585396"/>
                </a:lnTo>
                <a:lnTo>
                  <a:pt x="556256" y="1585396"/>
                </a:lnTo>
                <a:lnTo>
                  <a:pt x="556256" y="1545206"/>
                </a:lnTo>
                <a:close/>
                <a:moveTo>
                  <a:pt x="516066" y="1471166"/>
                </a:moveTo>
                <a:lnTo>
                  <a:pt x="516066" y="1511356"/>
                </a:lnTo>
                <a:lnTo>
                  <a:pt x="556256" y="1511356"/>
                </a:lnTo>
                <a:lnTo>
                  <a:pt x="556256" y="1471166"/>
                </a:lnTo>
                <a:close/>
                <a:moveTo>
                  <a:pt x="516066" y="1397126"/>
                </a:moveTo>
                <a:lnTo>
                  <a:pt x="516066" y="1437316"/>
                </a:lnTo>
                <a:lnTo>
                  <a:pt x="556256" y="1437316"/>
                </a:lnTo>
                <a:lnTo>
                  <a:pt x="556256" y="1397126"/>
                </a:lnTo>
                <a:close/>
                <a:moveTo>
                  <a:pt x="516066" y="1323086"/>
                </a:moveTo>
                <a:lnTo>
                  <a:pt x="516066" y="1363275"/>
                </a:lnTo>
                <a:lnTo>
                  <a:pt x="556256" y="1363275"/>
                </a:lnTo>
                <a:lnTo>
                  <a:pt x="556256" y="1323086"/>
                </a:lnTo>
                <a:close/>
                <a:moveTo>
                  <a:pt x="516066" y="1249047"/>
                </a:moveTo>
                <a:lnTo>
                  <a:pt x="516066" y="1289236"/>
                </a:lnTo>
                <a:lnTo>
                  <a:pt x="556256" y="1289236"/>
                </a:lnTo>
                <a:lnTo>
                  <a:pt x="556256" y="1249047"/>
                </a:lnTo>
                <a:close/>
                <a:moveTo>
                  <a:pt x="516066" y="1175006"/>
                </a:moveTo>
                <a:lnTo>
                  <a:pt x="516066" y="1215196"/>
                </a:lnTo>
                <a:lnTo>
                  <a:pt x="556256" y="1215196"/>
                </a:lnTo>
                <a:lnTo>
                  <a:pt x="556256" y="1175006"/>
                </a:lnTo>
                <a:close/>
                <a:moveTo>
                  <a:pt x="516066" y="1100966"/>
                </a:moveTo>
                <a:lnTo>
                  <a:pt x="516066" y="1141156"/>
                </a:lnTo>
                <a:lnTo>
                  <a:pt x="556256" y="1141156"/>
                </a:lnTo>
                <a:lnTo>
                  <a:pt x="556256" y="1100966"/>
                </a:lnTo>
                <a:close/>
                <a:moveTo>
                  <a:pt x="516066" y="1026925"/>
                </a:moveTo>
                <a:lnTo>
                  <a:pt x="516066" y="1067115"/>
                </a:lnTo>
                <a:lnTo>
                  <a:pt x="556256" y="1067115"/>
                </a:lnTo>
                <a:lnTo>
                  <a:pt x="556256" y="1026925"/>
                </a:lnTo>
                <a:close/>
                <a:moveTo>
                  <a:pt x="516066" y="952885"/>
                </a:moveTo>
                <a:lnTo>
                  <a:pt x="516066" y="993075"/>
                </a:lnTo>
                <a:lnTo>
                  <a:pt x="556256" y="993075"/>
                </a:lnTo>
                <a:lnTo>
                  <a:pt x="556256" y="952885"/>
                </a:lnTo>
                <a:close/>
                <a:moveTo>
                  <a:pt x="516066" y="878844"/>
                </a:moveTo>
                <a:lnTo>
                  <a:pt x="516066" y="919034"/>
                </a:lnTo>
                <a:lnTo>
                  <a:pt x="556256" y="919034"/>
                </a:lnTo>
                <a:lnTo>
                  <a:pt x="556256" y="878844"/>
                </a:lnTo>
                <a:close/>
                <a:moveTo>
                  <a:pt x="516066" y="804805"/>
                </a:moveTo>
                <a:lnTo>
                  <a:pt x="516066" y="844995"/>
                </a:lnTo>
                <a:lnTo>
                  <a:pt x="556256" y="844995"/>
                </a:lnTo>
                <a:lnTo>
                  <a:pt x="556256" y="804805"/>
                </a:lnTo>
                <a:close/>
                <a:moveTo>
                  <a:pt x="516066" y="730765"/>
                </a:moveTo>
                <a:lnTo>
                  <a:pt x="516066" y="770955"/>
                </a:lnTo>
                <a:lnTo>
                  <a:pt x="556256" y="770955"/>
                </a:lnTo>
                <a:lnTo>
                  <a:pt x="556256" y="730765"/>
                </a:lnTo>
                <a:close/>
                <a:moveTo>
                  <a:pt x="516066" y="656725"/>
                </a:moveTo>
                <a:lnTo>
                  <a:pt x="516066" y="696915"/>
                </a:lnTo>
                <a:lnTo>
                  <a:pt x="556256" y="696915"/>
                </a:lnTo>
                <a:lnTo>
                  <a:pt x="556256" y="656725"/>
                </a:lnTo>
                <a:close/>
                <a:moveTo>
                  <a:pt x="516066" y="582684"/>
                </a:moveTo>
                <a:lnTo>
                  <a:pt x="516066" y="622875"/>
                </a:lnTo>
                <a:lnTo>
                  <a:pt x="556256" y="622875"/>
                </a:lnTo>
                <a:lnTo>
                  <a:pt x="556257" y="582684"/>
                </a:lnTo>
                <a:close/>
                <a:moveTo>
                  <a:pt x="516066" y="508644"/>
                </a:moveTo>
                <a:lnTo>
                  <a:pt x="516066" y="548834"/>
                </a:lnTo>
                <a:lnTo>
                  <a:pt x="556257" y="548834"/>
                </a:lnTo>
                <a:lnTo>
                  <a:pt x="556257" y="508644"/>
                </a:lnTo>
                <a:close/>
                <a:moveTo>
                  <a:pt x="516066" y="434604"/>
                </a:moveTo>
                <a:lnTo>
                  <a:pt x="516066" y="474794"/>
                </a:lnTo>
                <a:lnTo>
                  <a:pt x="556257" y="474794"/>
                </a:lnTo>
                <a:lnTo>
                  <a:pt x="556257" y="434604"/>
                </a:lnTo>
                <a:close/>
                <a:moveTo>
                  <a:pt x="516066" y="360564"/>
                </a:moveTo>
                <a:lnTo>
                  <a:pt x="516066" y="400753"/>
                </a:lnTo>
                <a:lnTo>
                  <a:pt x="556257" y="400753"/>
                </a:lnTo>
                <a:lnTo>
                  <a:pt x="556257" y="360564"/>
                </a:lnTo>
                <a:close/>
                <a:moveTo>
                  <a:pt x="516066" y="286523"/>
                </a:moveTo>
                <a:lnTo>
                  <a:pt x="516066" y="326714"/>
                </a:lnTo>
                <a:lnTo>
                  <a:pt x="556257" y="326714"/>
                </a:lnTo>
                <a:lnTo>
                  <a:pt x="556257" y="286523"/>
                </a:lnTo>
                <a:close/>
                <a:moveTo>
                  <a:pt x="516066" y="212483"/>
                </a:moveTo>
                <a:lnTo>
                  <a:pt x="516066" y="252674"/>
                </a:lnTo>
                <a:lnTo>
                  <a:pt x="556257" y="252674"/>
                </a:lnTo>
                <a:lnTo>
                  <a:pt x="556257" y="212483"/>
                </a:lnTo>
                <a:close/>
                <a:moveTo>
                  <a:pt x="516066" y="138443"/>
                </a:moveTo>
                <a:lnTo>
                  <a:pt x="516066" y="178634"/>
                </a:lnTo>
                <a:lnTo>
                  <a:pt x="556257" y="178634"/>
                </a:lnTo>
                <a:lnTo>
                  <a:pt x="556257" y="138443"/>
                </a:lnTo>
                <a:close/>
                <a:moveTo>
                  <a:pt x="516066" y="64403"/>
                </a:moveTo>
                <a:lnTo>
                  <a:pt x="516066" y="104593"/>
                </a:lnTo>
                <a:lnTo>
                  <a:pt x="556257" y="104593"/>
                </a:lnTo>
                <a:lnTo>
                  <a:pt x="556257" y="64403"/>
                </a:lnTo>
                <a:close/>
                <a:moveTo>
                  <a:pt x="442026" y="104593"/>
                </a:moveTo>
                <a:lnTo>
                  <a:pt x="482216" y="104593"/>
                </a:lnTo>
                <a:lnTo>
                  <a:pt x="482216" y="64403"/>
                </a:lnTo>
                <a:lnTo>
                  <a:pt x="442026" y="64403"/>
                </a:lnTo>
                <a:close/>
                <a:moveTo>
                  <a:pt x="442026" y="178634"/>
                </a:moveTo>
                <a:lnTo>
                  <a:pt x="482216" y="178634"/>
                </a:lnTo>
                <a:lnTo>
                  <a:pt x="482216" y="138443"/>
                </a:lnTo>
                <a:lnTo>
                  <a:pt x="442026" y="138443"/>
                </a:lnTo>
                <a:close/>
                <a:moveTo>
                  <a:pt x="442026" y="252674"/>
                </a:moveTo>
                <a:lnTo>
                  <a:pt x="482216" y="252674"/>
                </a:lnTo>
                <a:lnTo>
                  <a:pt x="482216" y="212483"/>
                </a:lnTo>
                <a:lnTo>
                  <a:pt x="442026" y="212483"/>
                </a:lnTo>
                <a:close/>
                <a:moveTo>
                  <a:pt x="442026" y="326714"/>
                </a:moveTo>
                <a:lnTo>
                  <a:pt x="482216" y="326714"/>
                </a:lnTo>
                <a:lnTo>
                  <a:pt x="482216" y="286523"/>
                </a:lnTo>
                <a:lnTo>
                  <a:pt x="442026" y="286523"/>
                </a:lnTo>
                <a:close/>
                <a:moveTo>
                  <a:pt x="442026" y="400753"/>
                </a:moveTo>
                <a:lnTo>
                  <a:pt x="482216" y="400753"/>
                </a:lnTo>
                <a:lnTo>
                  <a:pt x="482216" y="360564"/>
                </a:lnTo>
                <a:lnTo>
                  <a:pt x="442026" y="360564"/>
                </a:lnTo>
                <a:close/>
                <a:moveTo>
                  <a:pt x="442026" y="474794"/>
                </a:moveTo>
                <a:lnTo>
                  <a:pt x="482216" y="474794"/>
                </a:lnTo>
                <a:lnTo>
                  <a:pt x="482216" y="434604"/>
                </a:lnTo>
                <a:lnTo>
                  <a:pt x="442026" y="434604"/>
                </a:lnTo>
                <a:close/>
                <a:moveTo>
                  <a:pt x="442026" y="548834"/>
                </a:moveTo>
                <a:lnTo>
                  <a:pt x="482216" y="548834"/>
                </a:lnTo>
                <a:lnTo>
                  <a:pt x="482216" y="508644"/>
                </a:lnTo>
                <a:lnTo>
                  <a:pt x="442026" y="508644"/>
                </a:lnTo>
                <a:close/>
                <a:moveTo>
                  <a:pt x="442026" y="622875"/>
                </a:moveTo>
                <a:lnTo>
                  <a:pt x="482216" y="622875"/>
                </a:lnTo>
                <a:lnTo>
                  <a:pt x="482216" y="582684"/>
                </a:lnTo>
                <a:lnTo>
                  <a:pt x="442026" y="582684"/>
                </a:lnTo>
                <a:close/>
                <a:moveTo>
                  <a:pt x="442026" y="696915"/>
                </a:moveTo>
                <a:lnTo>
                  <a:pt x="482216" y="696915"/>
                </a:lnTo>
                <a:lnTo>
                  <a:pt x="482216" y="656725"/>
                </a:lnTo>
                <a:lnTo>
                  <a:pt x="442026" y="656725"/>
                </a:lnTo>
                <a:close/>
                <a:moveTo>
                  <a:pt x="442026" y="770955"/>
                </a:moveTo>
                <a:lnTo>
                  <a:pt x="482216" y="770955"/>
                </a:lnTo>
                <a:lnTo>
                  <a:pt x="482216" y="730765"/>
                </a:lnTo>
                <a:lnTo>
                  <a:pt x="442026" y="730765"/>
                </a:lnTo>
                <a:close/>
                <a:moveTo>
                  <a:pt x="442026" y="844995"/>
                </a:moveTo>
                <a:lnTo>
                  <a:pt x="482216" y="844995"/>
                </a:lnTo>
                <a:lnTo>
                  <a:pt x="482216" y="804805"/>
                </a:lnTo>
                <a:lnTo>
                  <a:pt x="442026" y="804805"/>
                </a:lnTo>
                <a:close/>
                <a:moveTo>
                  <a:pt x="442026" y="919034"/>
                </a:moveTo>
                <a:lnTo>
                  <a:pt x="482216" y="919034"/>
                </a:lnTo>
                <a:lnTo>
                  <a:pt x="482216" y="878844"/>
                </a:lnTo>
                <a:lnTo>
                  <a:pt x="442026" y="878844"/>
                </a:lnTo>
                <a:close/>
                <a:moveTo>
                  <a:pt x="442026" y="993075"/>
                </a:moveTo>
                <a:lnTo>
                  <a:pt x="482216" y="993075"/>
                </a:lnTo>
                <a:lnTo>
                  <a:pt x="482216" y="952885"/>
                </a:lnTo>
                <a:lnTo>
                  <a:pt x="442026" y="952885"/>
                </a:lnTo>
                <a:close/>
                <a:moveTo>
                  <a:pt x="442026" y="1067115"/>
                </a:moveTo>
                <a:lnTo>
                  <a:pt x="482216" y="1067115"/>
                </a:lnTo>
                <a:lnTo>
                  <a:pt x="482216" y="1026925"/>
                </a:lnTo>
                <a:lnTo>
                  <a:pt x="442026" y="1026925"/>
                </a:lnTo>
                <a:close/>
                <a:moveTo>
                  <a:pt x="442026" y="1141156"/>
                </a:moveTo>
                <a:lnTo>
                  <a:pt x="482216" y="1141156"/>
                </a:lnTo>
                <a:lnTo>
                  <a:pt x="482216" y="1100966"/>
                </a:lnTo>
                <a:lnTo>
                  <a:pt x="442026" y="1100966"/>
                </a:lnTo>
                <a:close/>
                <a:moveTo>
                  <a:pt x="442026" y="1215196"/>
                </a:moveTo>
                <a:lnTo>
                  <a:pt x="482216" y="1215196"/>
                </a:lnTo>
                <a:lnTo>
                  <a:pt x="482216" y="1175006"/>
                </a:lnTo>
                <a:lnTo>
                  <a:pt x="442026" y="1175006"/>
                </a:lnTo>
                <a:close/>
                <a:moveTo>
                  <a:pt x="442026" y="1289236"/>
                </a:moveTo>
                <a:lnTo>
                  <a:pt x="482216" y="1289236"/>
                </a:lnTo>
                <a:lnTo>
                  <a:pt x="482216" y="1249047"/>
                </a:lnTo>
                <a:lnTo>
                  <a:pt x="442026" y="1249047"/>
                </a:lnTo>
                <a:close/>
                <a:moveTo>
                  <a:pt x="442026" y="1363275"/>
                </a:moveTo>
                <a:lnTo>
                  <a:pt x="482216" y="1363275"/>
                </a:lnTo>
                <a:lnTo>
                  <a:pt x="482216" y="1323086"/>
                </a:lnTo>
                <a:lnTo>
                  <a:pt x="442026" y="1323086"/>
                </a:lnTo>
                <a:close/>
                <a:moveTo>
                  <a:pt x="442026" y="1437316"/>
                </a:moveTo>
                <a:lnTo>
                  <a:pt x="482216" y="1437316"/>
                </a:lnTo>
                <a:lnTo>
                  <a:pt x="482216" y="1397126"/>
                </a:lnTo>
                <a:lnTo>
                  <a:pt x="442026" y="1397126"/>
                </a:lnTo>
                <a:close/>
                <a:moveTo>
                  <a:pt x="442026" y="1511356"/>
                </a:moveTo>
                <a:lnTo>
                  <a:pt x="482216" y="1511356"/>
                </a:lnTo>
                <a:lnTo>
                  <a:pt x="482216" y="1471166"/>
                </a:lnTo>
                <a:lnTo>
                  <a:pt x="442026" y="1471166"/>
                </a:lnTo>
                <a:close/>
                <a:moveTo>
                  <a:pt x="442026" y="1585396"/>
                </a:moveTo>
                <a:lnTo>
                  <a:pt x="482216" y="1585396"/>
                </a:lnTo>
                <a:lnTo>
                  <a:pt x="482216" y="1545206"/>
                </a:lnTo>
                <a:lnTo>
                  <a:pt x="442026" y="1545206"/>
                </a:lnTo>
                <a:close/>
                <a:moveTo>
                  <a:pt x="442026" y="1659436"/>
                </a:moveTo>
                <a:lnTo>
                  <a:pt x="482216" y="1659436"/>
                </a:lnTo>
                <a:lnTo>
                  <a:pt x="482216" y="1619246"/>
                </a:lnTo>
                <a:lnTo>
                  <a:pt x="442026" y="1619246"/>
                </a:lnTo>
                <a:close/>
                <a:moveTo>
                  <a:pt x="442026" y="1733477"/>
                </a:moveTo>
                <a:lnTo>
                  <a:pt x="482216" y="1733477"/>
                </a:lnTo>
                <a:lnTo>
                  <a:pt x="482216" y="1693286"/>
                </a:lnTo>
                <a:lnTo>
                  <a:pt x="442026" y="1693286"/>
                </a:lnTo>
                <a:close/>
                <a:moveTo>
                  <a:pt x="442026" y="1807517"/>
                </a:moveTo>
                <a:lnTo>
                  <a:pt x="482216" y="1807517"/>
                </a:lnTo>
                <a:lnTo>
                  <a:pt x="482216" y="1767327"/>
                </a:lnTo>
                <a:lnTo>
                  <a:pt x="442026" y="1767327"/>
                </a:lnTo>
                <a:close/>
                <a:moveTo>
                  <a:pt x="442026" y="1881557"/>
                </a:moveTo>
                <a:lnTo>
                  <a:pt x="482216" y="1881557"/>
                </a:lnTo>
                <a:lnTo>
                  <a:pt x="482216" y="1841367"/>
                </a:lnTo>
                <a:lnTo>
                  <a:pt x="442026" y="1841367"/>
                </a:lnTo>
                <a:close/>
                <a:moveTo>
                  <a:pt x="442026" y="1955597"/>
                </a:moveTo>
                <a:lnTo>
                  <a:pt x="482216" y="1955597"/>
                </a:lnTo>
                <a:lnTo>
                  <a:pt x="482216" y="1915407"/>
                </a:lnTo>
                <a:lnTo>
                  <a:pt x="442026" y="1915407"/>
                </a:lnTo>
                <a:close/>
                <a:moveTo>
                  <a:pt x="442026" y="2029637"/>
                </a:moveTo>
                <a:lnTo>
                  <a:pt x="482216" y="2029637"/>
                </a:lnTo>
                <a:lnTo>
                  <a:pt x="482216" y="1989447"/>
                </a:lnTo>
                <a:lnTo>
                  <a:pt x="442026" y="1989447"/>
                </a:lnTo>
                <a:close/>
                <a:moveTo>
                  <a:pt x="442026" y="2103678"/>
                </a:moveTo>
                <a:lnTo>
                  <a:pt x="482216" y="2103678"/>
                </a:lnTo>
                <a:lnTo>
                  <a:pt x="482216" y="2063488"/>
                </a:lnTo>
                <a:lnTo>
                  <a:pt x="442026" y="2063488"/>
                </a:lnTo>
                <a:close/>
                <a:moveTo>
                  <a:pt x="442026" y="2177718"/>
                </a:moveTo>
                <a:lnTo>
                  <a:pt x="482216" y="2177718"/>
                </a:lnTo>
                <a:lnTo>
                  <a:pt x="482216" y="2137528"/>
                </a:lnTo>
                <a:lnTo>
                  <a:pt x="442026" y="2137528"/>
                </a:lnTo>
                <a:close/>
                <a:moveTo>
                  <a:pt x="442026" y="2251758"/>
                </a:moveTo>
                <a:lnTo>
                  <a:pt x="482216" y="2251758"/>
                </a:lnTo>
                <a:lnTo>
                  <a:pt x="482216" y="2211568"/>
                </a:lnTo>
                <a:lnTo>
                  <a:pt x="442026" y="2211568"/>
                </a:lnTo>
                <a:close/>
                <a:moveTo>
                  <a:pt x="442026" y="2325798"/>
                </a:moveTo>
                <a:lnTo>
                  <a:pt x="482216" y="2325798"/>
                </a:lnTo>
                <a:lnTo>
                  <a:pt x="482216" y="2285608"/>
                </a:lnTo>
                <a:lnTo>
                  <a:pt x="442026" y="2285608"/>
                </a:lnTo>
                <a:close/>
                <a:moveTo>
                  <a:pt x="442026" y="2399838"/>
                </a:moveTo>
                <a:lnTo>
                  <a:pt x="482216" y="2399838"/>
                </a:lnTo>
                <a:lnTo>
                  <a:pt x="482216" y="2359648"/>
                </a:lnTo>
                <a:lnTo>
                  <a:pt x="442026" y="2359648"/>
                </a:lnTo>
                <a:close/>
                <a:moveTo>
                  <a:pt x="442026" y="2473879"/>
                </a:moveTo>
                <a:lnTo>
                  <a:pt x="482216" y="2473879"/>
                </a:lnTo>
                <a:lnTo>
                  <a:pt x="482216" y="2433689"/>
                </a:lnTo>
                <a:lnTo>
                  <a:pt x="442026" y="2433689"/>
                </a:lnTo>
                <a:close/>
                <a:moveTo>
                  <a:pt x="442026" y="2547919"/>
                </a:moveTo>
                <a:lnTo>
                  <a:pt x="482216" y="2547919"/>
                </a:lnTo>
                <a:lnTo>
                  <a:pt x="482216" y="2507729"/>
                </a:lnTo>
                <a:lnTo>
                  <a:pt x="442026" y="2507729"/>
                </a:lnTo>
                <a:close/>
                <a:moveTo>
                  <a:pt x="442026" y="2621965"/>
                </a:moveTo>
                <a:lnTo>
                  <a:pt x="482216" y="2621965"/>
                </a:lnTo>
                <a:lnTo>
                  <a:pt x="482216" y="2581769"/>
                </a:lnTo>
                <a:lnTo>
                  <a:pt x="442026" y="2581769"/>
                </a:lnTo>
                <a:close/>
                <a:moveTo>
                  <a:pt x="367986" y="104593"/>
                </a:moveTo>
                <a:lnTo>
                  <a:pt x="408176" y="104593"/>
                </a:lnTo>
                <a:lnTo>
                  <a:pt x="408176" y="64403"/>
                </a:lnTo>
                <a:lnTo>
                  <a:pt x="367986" y="64403"/>
                </a:lnTo>
                <a:close/>
                <a:moveTo>
                  <a:pt x="367986" y="178634"/>
                </a:moveTo>
                <a:lnTo>
                  <a:pt x="408176" y="178634"/>
                </a:lnTo>
                <a:lnTo>
                  <a:pt x="408176" y="138443"/>
                </a:lnTo>
                <a:lnTo>
                  <a:pt x="367986" y="138443"/>
                </a:lnTo>
                <a:close/>
                <a:moveTo>
                  <a:pt x="367986" y="252674"/>
                </a:moveTo>
                <a:lnTo>
                  <a:pt x="408176" y="252674"/>
                </a:lnTo>
                <a:lnTo>
                  <a:pt x="408176" y="212483"/>
                </a:lnTo>
                <a:lnTo>
                  <a:pt x="367986" y="212483"/>
                </a:lnTo>
                <a:close/>
                <a:moveTo>
                  <a:pt x="367986" y="326714"/>
                </a:moveTo>
                <a:lnTo>
                  <a:pt x="408176" y="326714"/>
                </a:lnTo>
                <a:lnTo>
                  <a:pt x="408176" y="286523"/>
                </a:lnTo>
                <a:lnTo>
                  <a:pt x="367986" y="286523"/>
                </a:lnTo>
                <a:close/>
                <a:moveTo>
                  <a:pt x="367986" y="400753"/>
                </a:moveTo>
                <a:lnTo>
                  <a:pt x="408176" y="400753"/>
                </a:lnTo>
                <a:lnTo>
                  <a:pt x="408176" y="360564"/>
                </a:lnTo>
                <a:lnTo>
                  <a:pt x="367986" y="360564"/>
                </a:lnTo>
                <a:close/>
                <a:moveTo>
                  <a:pt x="367986" y="474794"/>
                </a:moveTo>
                <a:lnTo>
                  <a:pt x="408176" y="474794"/>
                </a:lnTo>
                <a:lnTo>
                  <a:pt x="408176" y="434604"/>
                </a:lnTo>
                <a:lnTo>
                  <a:pt x="367986" y="434604"/>
                </a:lnTo>
                <a:close/>
                <a:moveTo>
                  <a:pt x="367986" y="548834"/>
                </a:moveTo>
                <a:lnTo>
                  <a:pt x="408176" y="548834"/>
                </a:lnTo>
                <a:lnTo>
                  <a:pt x="408176" y="508644"/>
                </a:lnTo>
                <a:lnTo>
                  <a:pt x="367986" y="508644"/>
                </a:lnTo>
                <a:close/>
                <a:moveTo>
                  <a:pt x="367986" y="622875"/>
                </a:moveTo>
                <a:lnTo>
                  <a:pt x="408176" y="622875"/>
                </a:lnTo>
                <a:lnTo>
                  <a:pt x="408176" y="582684"/>
                </a:lnTo>
                <a:lnTo>
                  <a:pt x="367986" y="582684"/>
                </a:lnTo>
                <a:close/>
                <a:moveTo>
                  <a:pt x="367986" y="696915"/>
                </a:moveTo>
                <a:lnTo>
                  <a:pt x="408176" y="696915"/>
                </a:lnTo>
                <a:lnTo>
                  <a:pt x="408176" y="656725"/>
                </a:lnTo>
                <a:lnTo>
                  <a:pt x="367986" y="656725"/>
                </a:lnTo>
                <a:close/>
                <a:moveTo>
                  <a:pt x="367986" y="770955"/>
                </a:moveTo>
                <a:lnTo>
                  <a:pt x="408176" y="770955"/>
                </a:lnTo>
                <a:lnTo>
                  <a:pt x="408176" y="730765"/>
                </a:lnTo>
                <a:lnTo>
                  <a:pt x="367986" y="730765"/>
                </a:lnTo>
                <a:close/>
                <a:moveTo>
                  <a:pt x="367986" y="844995"/>
                </a:moveTo>
                <a:lnTo>
                  <a:pt x="408176" y="844995"/>
                </a:lnTo>
                <a:lnTo>
                  <a:pt x="408176" y="804805"/>
                </a:lnTo>
                <a:lnTo>
                  <a:pt x="367986" y="804805"/>
                </a:lnTo>
                <a:close/>
                <a:moveTo>
                  <a:pt x="367986" y="919034"/>
                </a:moveTo>
                <a:lnTo>
                  <a:pt x="408176" y="919034"/>
                </a:lnTo>
                <a:lnTo>
                  <a:pt x="408176" y="878844"/>
                </a:lnTo>
                <a:lnTo>
                  <a:pt x="367986" y="878844"/>
                </a:lnTo>
                <a:close/>
                <a:moveTo>
                  <a:pt x="367986" y="993075"/>
                </a:moveTo>
                <a:lnTo>
                  <a:pt x="408176" y="993075"/>
                </a:lnTo>
                <a:lnTo>
                  <a:pt x="408176" y="952885"/>
                </a:lnTo>
                <a:lnTo>
                  <a:pt x="367986" y="952885"/>
                </a:lnTo>
                <a:close/>
                <a:moveTo>
                  <a:pt x="367986" y="1067115"/>
                </a:moveTo>
                <a:lnTo>
                  <a:pt x="408176" y="1067115"/>
                </a:lnTo>
                <a:lnTo>
                  <a:pt x="408176" y="1026925"/>
                </a:lnTo>
                <a:lnTo>
                  <a:pt x="367986" y="1026925"/>
                </a:lnTo>
                <a:close/>
                <a:moveTo>
                  <a:pt x="367986" y="1141156"/>
                </a:moveTo>
                <a:lnTo>
                  <a:pt x="408176" y="1141156"/>
                </a:lnTo>
                <a:lnTo>
                  <a:pt x="408176" y="1100966"/>
                </a:lnTo>
                <a:lnTo>
                  <a:pt x="367986" y="1100966"/>
                </a:lnTo>
                <a:close/>
                <a:moveTo>
                  <a:pt x="367986" y="1215196"/>
                </a:moveTo>
                <a:lnTo>
                  <a:pt x="408176" y="1215196"/>
                </a:lnTo>
                <a:lnTo>
                  <a:pt x="408176" y="1175006"/>
                </a:lnTo>
                <a:lnTo>
                  <a:pt x="367986" y="1175006"/>
                </a:lnTo>
                <a:close/>
                <a:moveTo>
                  <a:pt x="367986" y="1289236"/>
                </a:moveTo>
                <a:lnTo>
                  <a:pt x="408176" y="1289236"/>
                </a:lnTo>
                <a:lnTo>
                  <a:pt x="408176" y="1249047"/>
                </a:lnTo>
                <a:lnTo>
                  <a:pt x="367986" y="1249047"/>
                </a:lnTo>
                <a:close/>
                <a:moveTo>
                  <a:pt x="367986" y="1363275"/>
                </a:moveTo>
                <a:lnTo>
                  <a:pt x="408176" y="1363275"/>
                </a:lnTo>
                <a:lnTo>
                  <a:pt x="408176" y="1323086"/>
                </a:lnTo>
                <a:lnTo>
                  <a:pt x="367986" y="1323086"/>
                </a:lnTo>
                <a:close/>
                <a:moveTo>
                  <a:pt x="367986" y="1437316"/>
                </a:moveTo>
                <a:lnTo>
                  <a:pt x="408176" y="1437316"/>
                </a:lnTo>
                <a:lnTo>
                  <a:pt x="408176" y="1397126"/>
                </a:lnTo>
                <a:lnTo>
                  <a:pt x="367986" y="1397126"/>
                </a:lnTo>
                <a:close/>
                <a:moveTo>
                  <a:pt x="367986" y="1511356"/>
                </a:moveTo>
                <a:lnTo>
                  <a:pt x="408176" y="1511356"/>
                </a:lnTo>
                <a:lnTo>
                  <a:pt x="408176" y="1471166"/>
                </a:lnTo>
                <a:lnTo>
                  <a:pt x="367986" y="1471166"/>
                </a:lnTo>
                <a:close/>
                <a:moveTo>
                  <a:pt x="367986" y="1585396"/>
                </a:moveTo>
                <a:lnTo>
                  <a:pt x="408176" y="1585396"/>
                </a:lnTo>
                <a:lnTo>
                  <a:pt x="408176" y="1545206"/>
                </a:lnTo>
                <a:lnTo>
                  <a:pt x="367986" y="1545206"/>
                </a:lnTo>
                <a:close/>
                <a:moveTo>
                  <a:pt x="367986" y="1659436"/>
                </a:moveTo>
                <a:lnTo>
                  <a:pt x="408176" y="1659436"/>
                </a:lnTo>
                <a:lnTo>
                  <a:pt x="408176" y="1619246"/>
                </a:lnTo>
                <a:lnTo>
                  <a:pt x="367986" y="1619246"/>
                </a:lnTo>
                <a:close/>
                <a:moveTo>
                  <a:pt x="367986" y="1733477"/>
                </a:moveTo>
                <a:lnTo>
                  <a:pt x="408176" y="1733477"/>
                </a:lnTo>
                <a:lnTo>
                  <a:pt x="408176" y="1693286"/>
                </a:lnTo>
                <a:lnTo>
                  <a:pt x="367986" y="1693286"/>
                </a:lnTo>
                <a:close/>
                <a:moveTo>
                  <a:pt x="367986" y="1807517"/>
                </a:moveTo>
                <a:lnTo>
                  <a:pt x="408176" y="1807517"/>
                </a:lnTo>
                <a:lnTo>
                  <a:pt x="408176" y="1767327"/>
                </a:lnTo>
                <a:lnTo>
                  <a:pt x="367986" y="1767327"/>
                </a:lnTo>
                <a:close/>
                <a:moveTo>
                  <a:pt x="367986" y="1881557"/>
                </a:moveTo>
                <a:lnTo>
                  <a:pt x="408176" y="1881557"/>
                </a:lnTo>
                <a:lnTo>
                  <a:pt x="408176" y="1841367"/>
                </a:lnTo>
                <a:lnTo>
                  <a:pt x="367986" y="1841367"/>
                </a:lnTo>
                <a:close/>
                <a:moveTo>
                  <a:pt x="367986" y="1955597"/>
                </a:moveTo>
                <a:lnTo>
                  <a:pt x="408176" y="1955597"/>
                </a:lnTo>
                <a:lnTo>
                  <a:pt x="408176" y="1915407"/>
                </a:lnTo>
                <a:lnTo>
                  <a:pt x="367986" y="1915407"/>
                </a:lnTo>
                <a:close/>
                <a:moveTo>
                  <a:pt x="367986" y="2029637"/>
                </a:moveTo>
                <a:lnTo>
                  <a:pt x="408176" y="2029637"/>
                </a:lnTo>
                <a:lnTo>
                  <a:pt x="408176" y="1989447"/>
                </a:lnTo>
                <a:lnTo>
                  <a:pt x="367986" y="1989447"/>
                </a:lnTo>
                <a:close/>
                <a:moveTo>
                  <a:pt x="367986" y="2103678"/>
                </a:moveTo>
                <a:lnTo>
                  <a:pt x="408176" y="2103678"/>
                </a:lnTo>
                <a:lnTo>
                  <a:pt x="408176" y="2063488"/>
                </a:lnTo>
                <a:lnTo>
                  <a:pt x="367986" y="2063488"/>
                </a:lnTo>
                <a:close/>
                <a:moveTo>
                  <a:pt x="367986" y="2177718"/>
                </a:moveTo>
                <a:lnTo>
                  <a:pt x="408176" y="2177718"/>
                </a:lnTo>
                <a:lnTo>
                  <a:pt x="408176" y="2137528"/>
                </a:lnTo>
                <a:lnTo>
                  <a:pt x="367986" y="2137528"/>
                </a:lnTo>
                <a:close/>
                <a:moveTo>
                  <a:pt x="367986" y="2251758"/>
                </a:moveTo>
                <a:lnTo>
                  <a:pt x="408176" y="2251758"/>
                </a:lnTo>
                <a:lnTo>
                  <a:pt x="408176" y="2211568"/>
                </a:lnTo>
                <a:lnTo>
                  <a:pt x="367986" y="2211568"/>
                </a:lnTo>
                <a:close/>
                <a:moveTo>
                  <a:pt x="367986" y="2325798"/>
                </a:moveTo>
                <a:lnTo>
                  <a:pt x="408176" y="2325798"/>
                </a:lnTo>
                <a:lnTo>
                  <a:pt x="408176" y="2285608"/>
                </a:lnTo>
                <a:lnTo>
                  <a:pt x="367986" y="2285608"/>
                </a:lnTo>
                <a:close/>
                <a:moveTo>
                  <a:pt x="367986" y="2399838"/>
                </a:moveTo>
                <a:lnTo>
                  <a:pt x="408176" y="2399838"/>
                </a:lnTo>
                <a:lnTo>
                  <a:pt x="408176" y="2359648"/>
                </a:lnTo>
                <a:lnTo>
                  <a:pt x="367986" y="2359648"/>
                </a:lnTo>
                <a:close/>
                <a:moveTo>
                  <a:pt x="367986" y="2473879"/>
                </a:moveTo>
                <a:lnTo>
                  <a:pt x="408176" y="2473879"/>
                </a:lnTo>
                <a:lnTo>
                  <a:pt x="408176" y="2433689"/>
                </a:lnTo>
                <a:lnTo>
                  <a:pt x="367986" y="2433689"/>
                </a:lnTo>
                <a:close/>
                <a:moveTo>
                  <a:pt x="367986" y="2547919"/>
                </a:moveTo>
                <a:lnTo>
                  <a:pt x="408176" y="2547919"/>
                </a:lnTo>
                <a:lnTo>
                  <a:pt x="408176" y="2507729"/>
                </a:lnTo>
                <a:lnTo>
                  <a:pt x="367986" y="2507729"/>
                </a:lnTo>
                <a:close/>
                <a:moveTo>
                  <a:pt x="367986" y="2621965"/>
                </a:moveTo>
                <a:lnTo>
                  <a:pt x="408176" y="2621965"/>
                </a:lnTo>
                <a:lnTo>
                  <a:pt x="408176" y="2581769"/>
                </a:lnTo>
                <a:lnTo>
                  <a:pt x="367986" y="2581769"/>
                </a:lnTo>
                <a:close/>
                <a:moveTo>
                  <a:pt x="293946" y="104593"/>
                </a:moveTo>
                <a:lnTo>
                  <a:pt x="334136" y="104593"/>
                </a:lnTo>
                <a:lnTo>
                  <a:pt x="334136" y="64403"/>
                </a:lnTo>
                <a:lnTo>
                  <a:pt x="293946" y="64403"/>
                </a:lnTo>
                <a:close/>
                <a:moveTo>
                  <a:pt x="293946" y="178634"/>
                </a:moveTo>
                <a:lnTo>
                  <a:pt x="334136" y="178634"/>
                </a:lnTo>
                <a:lnTo>
                  <a:pt x="334136" y="138443"/>
                </a:lnTo>
                <a:lnTo>
                  <a:pt x="293946" y="138443"/>
                </a:lnTo>
                <a:close/>
                <a:moveTo>
                  <a:pt x="293946" y="252674"/>
                </a:moveTo>
                <a:lnTo>
                  <a:pt x="334136" y="252674"/>
                </a:lnTo>
                <a:lnTo>
                  <a:pt x="334136" y="212483"/>
                </a:lnTo>
                <a:lnTo>
                  <a:pt x="293946" y="212483"/>
                </a:lnTo>
                <a:close/>
                <a:moveTo>
                  <a:pt x="293946" y="326714"/>
                </a:moveTo>
                <a:lnTo>
                  <a:pt x="334136" y="326714"/>
                </a:lnTo>
                <a:lnTo>
                  <a:pt x="334136" y="286523"/>
                </a:lnTo>
                <a:lnTo>
                  <a:pt x="293946" y="286523"/>
                </a:lnTo>
                <a:close/>
                <a:moveTo>
                  <a:pt x="293946" y="400753"/>
                </a:moveTo>
                <a:lnTo>
                  <a:pt x="334136" y="400753"/>
                </a:lnTo>
                <a:lnTo>
                  <a:pt x="334136" y="360564"/>
                </a:lnTo>
                <a:lnTo>
                  <a:pt x="293946" y="360564"/>
                </a:lnTo>
                <a:close/>
                <a:moveTo>
                  <a:pt x="293946" y="474794"/>
                </a:moveTo>
                <a:lnTo>
                  <a:pt x="334136" y="474794"/>
                </a:lnTo>
                <a:lnTo>
                  <a:pt x="334136" y="434604"/>
                </a:lnTo>
                <a:lnTo>
                  <a:pt x="293946" y="434604"/>
                </a:lnTo>
                <a:close/>
                <a:moveTo>
                  <a:pt x="293946" y="548834"/>
                </a:moveTo>
                <a:lnTo>
                  <a:pt x="334136" y="548834"/>
                </a:lnTo>
                <a:lnTo>
                  <a:pt x="334136" y="508644"/>
                </a:lnTo>
                <a:lnTo>
                  <a:pt x="293946" y="508644"/>
                </a:lnTo>
                <a:close/>
                <a:moveTo>
                  <a:pt x="293946" y="622875"/>
                </a:moveTo>
                <a:lnTo>
                  <a:pt x="334136" y="622875"/>
                </a:lnTo>
                <a:lnTo>
                  <a:pt x="334136" y="582684"/>
                </a:lnTo>
                <a:lnTo>
                  <a:pt x="293946" y="582684"/>
                </a:lnTo>
                <a:close/>
                <a:moveTo>
                  <a:pt x="293946" y="696915"/>
                </a:moveTo>
                <a:lnTo>
                  <a:pt x="334136" y="696915"/>
                </a:lnTo>
                <a:lnTo>
                  <a:pt x="334136" y="656725"/>
                </a:lnTo>
                <a:lnTo>
                  <a:pt x="293946" y="656725"/>
                </a:lnTo>
                <a:close/>
                <a:moveTo>
                  <a:pt x="293946" y="770955"/>
                </a:moveTo>
                <a:lnTo>
                  <a:pt x="334136" y="770955"/>
                </a:lnTo>
                <a:lnTo>
                  <a:pt x="334136" y="730765"/>
                </a:lnTo>
                <a:lnTo>
                  <a:pt x="293946" y="730765"/>
                </a:lnTo>
                <a:close/>
                <a:moveTo>
                  <a:pt x="293946" y="844995"/>
                </a:moveTo>
                <a:lnTo>
                  <a:pt x="334136" y="844995"/>
                </a:lnTo>
                <a:lnTo>
                  <a:pt x="334136" y="804805"/>
                </a:lnTo>
                <a:lnTo>
                  <a:pt x="293946" y="804805"/>
                </a:lnTo>
                <a:close/>
                <a:moveTo>
                  <a:pt x="293946" y="919034"/>
                </a:moveTo>
                <a:lnTo>
                  <a:pt x="334136" y="919034"/>
                </a:lnTo>
                <a:lnTo>
                  <a:pt x="334136" y="878844"/>
                </a:lnTo>
                <a:lnTo>
                  <a:pt x="293946" y="878844"/>
                </a:lnTo>
                <a:close/>
                <a:moveTo>
                  <a:pt x="293946" y="993075"/>
                </a:moveTo>
                <a:lnTo>
                  <a:pt x="334136" y="993075"/>
                </a:lnTo>
                <a:lnTo>
                  <a:pt x="334136" y="952885"/>
                </a:lnTo>
                <a:lnTo>
                  <a:pt x="293946" y="952885"/>
                </a:lnTo>
                <a:close/>
                <a:moveTo>
                  <a:pt x="293946" y="1067115"/>
                </a:moveTo>
                <a:lnTo>
                  <a:pt x="334136" y="1067115"/>
                </a:lnTo>
                <a:lnTo>
                  <a:pt x="334136" y="1026925"/>
                </a:lnTo>
                <a:lnTo>
                  <a:pt x="293946" y="1026925"/>
                </a:lnTo>
                <a:close/>
                <a:moveTo>
                  <a:pt x="293946" y="1141156"/>
                </a:moveTo>
                <a:lnTo>
                  <a:pt x="334136" y="1141156"/>
                </a:lnTo>
                <a:lnTo>
                  <a:pt x="334136" y="1100966"/>
                </a:lnTo>
                <a:lnTo>
                  <a:pt x="293946" y="1100966"/>
                </a:lnTo>
                <a:close/>
                <a:moveTo>
                  <a:pt x="293946" y="1215196"/>
                </a:moveTo>
                <a:lnTo>
                  <a:pt x="334136" y="1215196"/>
                </a:lnTo>
                <a:lnTo>
                  <a:pt x="334136" y="1175006"/>
                </a:lnTo>
                <a:lnTo>
                  <a:pt x="293946" y="1175006"/>
                </a:lnTo>
                <a:close/>
                <a:moveTo>
                  <a:pt x="293946" y="1289236"/>
                </a:moveTo>
                <a:lnTo>
                  <a:pt x="334136" y="1289236"/>
                </a:lnTo>
                <a:lnTo>
                  <a:pt x="334136" y="1249047"/>
                </a:lnTo>
                <a:lnTo>
                  <a:pt x="293946" y="1249047"/>
                </a:lnTo>
                <a:close/>
                <a:moveTo>
                  <a:pt x="293946" y="1363275"/>
                </a:moveTo>
                <a:lnTo>
                  <a:pt x="334136" y="1363275"/>
                </a:lnTo>
                <a:lnTo>
                  <a:pt x="334136" y="1323086"/>
                </a:lnTo>
                <a:lnTo>
                  <a:pt x="293946" y="1323086"/>
                </a:lnTo>
                <a:close/>
                <a:moveTo>
                  <a:pt x="293946" y="1437316"/>
                </a:moveTo>
                <a:lnTo>
                  <a:pt x="334136" y="1437316"/>
                </a:lnTo>
                <a:lnTo>
                  <a:pt x="334136" y="1397126"/>
                </a:lnTo>
                <a:lnTo>
                  <a:pt x="293946" y="1397126"/>
                </a:lnTo>
                <a:close/>
                <a:moveTo>
                  <a:pt x="293946" y="1511356"/>
                </a:moveTo>
                <a:lnTo>
                  <a:pt x="334136" y="1511356"/>
                </a:lnTo>
                <a:lnTo>
                  <a:pt x="334136" y="1471166"/>
                </a:lnTo>
                <a:lnTo>
                  <a:pt x="293946" y="1471166"/>
                </a:lnTo>
                <a:close/>
                <a:moveTo>
                  <a:pt x="293946" y="1585396"/>
                </a:moveTo>
                <a:lnTo>
                  <a:pt x="334136" y="1585396"/>
                </a:lnTo>
                <a:lnTo>
                  <a:pt x="334136" y="1545206"/>
                </a:lnTo>
                <a:lnTo>
                  <a:pt x="293946" y="1545206"/>
                </a:lnTo>
                <a:close/>
                <a:moveTo>
                  <a:pt x="293946" y="1659436"/>
                </a:moveTo>
                <a:lnTo>
                  <a:pt x="334136" y="1659436"/>
                </a:lnTo>
                <a:lnTo>
                  <a:pt x="334136" y="1619246"/>
                </a:lnTo>
                <a:lnTo>
                  <a:pt x="293946" y="1619246"/>
                </a:lnTo>
                <a:close/>
                <a:moveTo>
                  <a:pt x="293946" y="1733477"/>
                </a:moveTo>
                <a:lnTo>
                  <a:pt x="334136" y="1733477"/>
                </a:lnTo>
                <a:lnTo>
                  <a:pt x="334136" y="1693286"/>
                </a:lnTo>
                <a:lnTo>
                  <a:pt x="293946" y="1693286"/>
                </a:lnTo>
                <a:close/>
                <a:moveTo>
                  <a:pt x="293946" y="1807517"/>
                </a:moveTo>
                <a:lnTo>
                  <a:pt x="334136" y="1807517"/>
                </a:lnTo>
                <a:lnTo>
                  <a:pt x="334136" y="1767327"/>
                </a:lnTo>
                <a:lnTo>
                  <a:pt x="293946" y="1767327"/>
                </a:lnTo>
                <a:close/>
                <a:moveTo>
                  <a:pt x="293946" y="1881557"/>
                </a:moveTo>
                <a:lnTo>
                  <a:pt x="334136" y="1881557"/>
                </a:lnTo>
                <a:lnTo>
                  <a:pt x="334136" y="1841367"/>
                </a:lnTo>
                <a:lnTo>
                  <a:pt x="293946" y="1841367"/>
                </a:lnTo>
                <a:close/>
                <a:moveTo>
                  <a:pt x="293946" y="1955597"/>
                </a:moveTo>
                <a:lnTo>
                  <a:pt x="334136" y="1955597"/>
                </a:lnTo>
                <a:lnTo>
                  <a:pt x="334136" y="1915407"/>
                </a:lnTo>
                <a:lnTo>
                  <a:pt x="293946" y="1915407"/>
                </a:lnTo>
                <a:close/>
                <a:moveTo>
                  <a:pt x="293946" y="2029637"/>
                </a:moveTo>
                <a:lnTo>
                  <a:pt x="334136" y="2029637"/>
                </a:lnTo>
                <a:lnTo>
                  <a:pt x="334136" y="1989447"/>
                </a:lnTo>
                <a:lnTo>
                  <a:pt x="293946" y="1989447"/>
                </a:lnTo>
                <a:close/>
                <a:moveTo>
                  <a:pt x="293946" y="2103678"/>
                </a:moveTo>
                <a:lnTo>
                  <a:pt x="334136" y="2103678"/>
                </a:lnTo>
                <a:lnTo>
                  <a:pt x="334136" y="2063488"/>
                </a:lnTo>
                <a:lnTo>
                  <a:pt x="293946" y="2063488"/>
                </a:lnTo>
                <a:close/>
                <a:moveTo>
                  <a:pt x="293946" y="2177718"/>
                </a:moveTo>
                <a:lnTo>
                  <a:pt x="334136" y="2177718"/>
                </a:lnTo>
                <a:lnTo>
                  <a:pt x="334136" y="2137528"/>
                </a:lnTo>
                <a:lnTo>
                  <a:pt x="293946" y="2137528"/>
                </a:lnTo>
                <a:close/>
                <a:moveTo>
                  <a:pt x="293946" y="2251758"/>
                </a:moveTo>
                <a:lnTo>
                  <a:pt x="334136" y="2251758"/>
                </a:lnTo>
                <a:lnTo>
                  <a:pt x="334136" y="2211568"/>
                </a:lnTo>
                <a:lnTo>
                  <a:pt x="293946" y="2211568"/>
                </a:lnTo>
                <a:close/>
                <a:moveTo>
                  <a:pt x="293946" y="2325798"/>
                </a:moveTo>
                <a:lnTo>
                  <a:pt x="334136" y="2325798"/>
                </a:lnTo>
                <a:lnTo>
                  <a:pt x="334136" y="2285608"/>
                </a:lnTo>
                <a:lnTo>
                  <a:pt x="293946" y="2285608"/>
                </a:lnTo>
                <a:close/>
                <a:moveTo>
                  <a:pt x="293946" y="2399838"/>
                </a:moveTo>
                <a:lnTo>
                  <a:pt x="334136" y="2399838"/>
                </a:lnTo>
                <a:lnTo>
                  <a:pt x="334136" y="2359648"/>
                </a:lnTo>
                <a:lnTo>
                  <a:pt x="293946" y="2359648"/>
                </a:lnTo>
                <a:close/>
                <a:moveTo>
                  <a:pt x="293946" y="2473879"/>
                </a:moveTo>
                <a:lnTo>
                  <a:pt x="334136" y="2473879"/>
                </a:lnTo>
                <a:lnTo>
                  <a:pt x="334136" y="2433689"/>
                </a:lnTo>
                <a:lnTo>
                  <a:pt x="293946" y="2433689"/>
                </a:lnTo>
                <a:close/>
                <a:moveTo>
                  <a:pt x="293946" y="2547919"/>
                </a:moveTo>
                <a:lnTo>
                  <a:pt x="334136" y="2547919"/>
                </a:lnTo>
                <a:lnTo>
                  <a:pt x="334136" y="2507729"/>
                </a:lnTo>
                <a:lnTo>
                  <a:pt x="293946" y="2507729"/>
                </a:lnTo>
                <a:close/>
                <a:moveTo>
                  <a:pt x="293946" y="2621965"/>
                </a:moveTo>
                <a:lnTo>
                  <a:pt x="334136" y="2621965"/>
                </a:lnTo>
                <a:lnTo>
                  <a:pt x="334136" y="2581769"/>
                </a:lnTo>
                <a:lnTo>
                  <a:pt x="293946" y="2581769"/>
                </a:lnTo>
                <a:close/>
                <a:moveTo>
                  <a:pt x="219906" y="104593"/>
                </a:moveTo>
                <a:lnTo>
                  <a:pt x="260096" y="104593"/>
                </a:lnTo>
                <a:lnTo>
                  <a:pt x="260096" y="64403"/>
                </a:lnTo>
                <a:lnTo>
                  <a:pt x="219906" y="64403"/>
                </a:lnTo>
                <a:close/>
                <a:moveTo>
                  <a:pt x="219906" y="178634"/>
                </a:moveTo>
                <a:lnTo>
                  <a:pt x="260096" y="178634"/>
                </a:lnTo>
                <a:lnTo>
                  <a:pt x="260096" y="138443"/>
                </a:lnTo>
                <a:lnTo>
                  <a:pt x="219906" y="138443"/>
                </a:lnTo>
                <a:close/>
                <a:moveTo>
                  <a:pt x="219906" y="252674"/>
                </a:moveTo>
                <a:lnTo>
                  <a:pt x="260096" y="252674"/>
                </a:lnTo>
                <a:lnTo>
                  <a:pt x="260096" y="212483"/>
                </a:lnTo>
                <a:lnTo>
                  <a:pt x="219906" y="212483"/>
                </a:lnTo>
                <a:close/>
                <a:moveTo>
                  <a:pt x="219906" y="326714"/>
                </a:moveTo>
                <a:lnTo>
                  <a:pt x="260096" y="326714"/>
                </a:lnTo>
                <a:lnTo>
                  <a:pt x="260096" y="286523"/>
                </a:lnTo>
                <a:lnTo>
                  <a:pt x="219906" y="286523"/>
                </a:lnTo>
                <a:close/>
                <a:moveTo>
                  <a:pt x="219906" y="400753"/>
                </a:moveTo>
                <a:lnTo>
                  <a:pt x="260096" y="400753"/>
                </a:lnTo>
                <a:lnTo>
                  <a:pt x="260096" y="360564"/>
                </a:lnTo>
                <a:lnTo>
                  <a:pt x="219906" y="360564"/>
                </a:lnTo>
                <a:close/>
                <a:moveTo>
                  <a:pt x="219906" y="474794"/>
                </a:moveTo>
                <a:lnTo>
                  <a:pt x="260096" y="474794"/>
                </a:lnTo>
                <a:lnTo>
                  <a:pt x="260096" y="434604"/>
                </a:lnTo>
                <a:lnTo>
                  <a:pt x="219906" y="434604"/>
                </a:lnTo>
                <a:close/>
                <a:moveTo>
                  <a:pt x="219906" y="548834"/>
                </a:moveTo>
                <a:lnTo>
                  <a:pt x="260096" y="548834"/>
                </a:lnTo>
                <a:lnTo>
                  <a:pt x="260096" y="508644"/>
                </a:lnTo>
                <a:lnTo>
                  <a:pt x="219906" y="508644"/>
                </a:lnTo>
                <a:close/>
                <a:moveTo>
                  <a:pt x="219905" y="622875"/>
                </a:moveTo>
                <a:lnTo>
                  <a:pt x="260096" y="622875"/>
                </a:lnTo>
                <a:lnTo>
                  <a:pt x="260096" y="582684"/>
                </a:lnTo>
                <a:lnTo>
                  <a:pt x="219906" y="582684"/>
                </a:lnTo>
                <a:close/>
                <a:moveTo>
                  <a:pt x="219905" y="696915"/>
                </a:moveTo>
                <a:lnTo>
                  <a:pt x="260096" y="696915"/>
                </a:lnTo>
                <a:lnTo>
                  <a:pt x="260096" y="656725"/>
                </a:lnTo>
                <a:lnTo>
                  <a:pt x="219905" y="656725"/>
                </a:lnTo>
                <a:close/>
                <a:moveTo>
                  <a:pt x="219905" y="770955"/>
                </a:moveTo>
                <a:lnTo>
                  <a:pt x="260096" y="770955"/>
                </a:lnTo>
                <a:lnTo>
                  <a:pt x="260096" y="730765"/>
                </a:lnTo>
                <a:lnTo>
                  <a:pt x="219905" y="730765"/>
                </a:lnTo>
                <a:close/>
                <a:moveTo>
                  <a:pt x="219905" y="844995"/>
                </a:moveTo>
                <a:lnTo>
                  <a:pt x="260096" y="844995"/>
                </a:lnTo>
                <a:lnTo>
                  <a:pt x="260096" y="804805"/>
                </a:lnTo>
                <a:lnTo>
                  <a:pt x="219905" y="804805"/>
                </a:lnTo>
                <a:close/>
                <a:moveTo>
                  <a:pt x="219905" y="919034"/>
                </a:moveTo>
                <a:lnTo>
                  <a:pt x="260096" y="919034"/>
                </a:lnTo>
                <a:lnTo>
                  <a:pt x="260096" y="878844"/>
                </a:lnTo>
                <a:lnTo>
                  <a:pt x="219905" y="878844"/>
                </a:lnTo>
                <a:close/>
                <a:moveTo>
                  <a:pt x="219905" y="993075"/>
                </a:moveTo>
                <a:lnTo>
                  <a:pt x="260096" y="993075"/>
                </a:lnTo>
                <a:lnTo>
                  <a:pt x="260096" y="952885"/>
                </a:lnTo>
                <a:lnTo>
                  <a:pt x="219905" y="952885"/>
                </a:lnTo>
                <a:close/>
                <a:moveTo>
                  <a:pt x="219905" y="1067115"/>
                </a:moveTo>
                <a:lnTo>
                  <a:pt x="260096" y="1067115"/>
                </a:lnTo>
                <a:lnTo>
                  <a:pt x="260096" y="1026925"/>
                </a:lnTo>
                <a:lnTo>
                  <a:pt x="219905" y="1026925"/>
                </a:lnTo>
                <a:close/>
                <a:moveTo>
                  <a:pt x="219905" y="1141156"/>
                </a:moveTo>
                <a:lnTo>
                  <a:pt x="260096" y="1141156"/>
                </a:lnTo>
                <a:lnTo>
                  <a:pt x="260096" y="1100966"/>
                </a:lnTo>
                <a:lnTo>
                  <a:pt x="219905" y="1100966"/>
                </a:lnTo>
                <a:close/>
                <a:moveTo>
                  <a:pt x="219905" y="1215196"/>
                </a:moveTo>
                <a:lnTo>
                  <a:pt x="260096" y="1215196"/>
                </a:lnTo>
                <a:lnTo>
                  <a:pt x="260096" y="1175006"/>
                </a:lnTo>
                <a:lnTo>
                  <a:pt x="219905" y="1175006"/>
                </a:lnTo>
                <a:close/>
                <a:moveTo>
                  <a:pt x="219905" y="1289236"/>
                </a:moveTo>
                <a:lnTo>
                  <a:pt x="260096" y="1289236"/>
                </a:lnTo>
                <a:lnTo>
                  <a:pt x="260096" y="1249047"/>
                </a:lnTo>
                <a:lnTo>
                  <a:pt x="219905" y="1249047"/>
                </a:lnTo>
                <a:close/>
                <a:moveTo>
                  <a:pt x="219905" y="1363275"/>
                </a:moveTo>
                <a:lnTo>
                  <a:pt x="260096" y="1363275"/>
                </a:lnTo>
                <a:lnTo>
                  <a:pt x="260096" y="1323086"/>
                </a:lnTo>
                <a:lnTo>
                  <a:pt x="219905" y="1323086"/>
                </a:lnTo>
                <a:close/>
                <a:moveTo>
                  <a:pt x="219905" y="1437316"/>
                </a:moveTo>
                <a:lnTo>
                  <a:pt x="260096" y="1437316"/>
                </a:lnTo>
                <a:lnTo>
                  <a:pt x="260096" y="1397126"/>
                </a:lnTo>
                <a:lnTo>
                  <a:pt x="219905" y="1397126"/>
                </a:lnTo>
                <a:close/>
                <a:moveTo>
                  <a:pt x="219905" y="1511356"/>
                </a:moveTo>
                <a:lnTo>
                  <a:pt x="260096" y="1511356"/>
                </a:lnTo>
                <a:lnTo>
                  <a:pt x="260096" y="1471166"/>
                </a:lnTo>
                <a:lnTo>
                  <a:pt x="219905" y="1471166"/>
                </a:lnTo>
                <a:close/>
                <a:moveTo>
                  <a:pt x="219905" y="1585396"/>
                </a:moveTo>
                <a:lnTo>
                  <a:pt x="260096" y="1585396"/>
                </a:lnTo>
                <a:lnTo>
                  <a:pt x="260096" y="1545206"/>
                </a:lnTo>
                <a:lnTo>
                  <a:pt x="219905" y="1545206"/>
                </a:lnTo>
                <a:close/>
                <a:moveTo>
                  <a:pt x="219905" y="1659436"/>
                </a:moveTo>
                <a:lnTo>
                  <a:pt x="260096" y="1659436"/>
                </a:lnTo>
                <a:lnTo>
                  <a:pt x="260096" y="1619246"/>
                </a:lnTo>
                <a:lnTo>
                  <a:pt x="219905" y="1619246"/>
                </a:lnTo>
                <a:close/>
                <a:moveTo>
                  <a:pt x="219905" y="1733477"/>
                </a:moveTo>
                <a:lnTo>
                  <a:pt x="260096" y="1733477"/>
                </a:lnTo>
                <a:lnTo>
                  <a:pt x="260096" y="1693286"/>
                </a:lnTo>
                <a:lnTo>
                  <a:pt x="219905" y="1693286"/>
                </a:lnTo>
                <a:close/>
                <a:moveTo>
                  <a:pt x="219905" y="1807517"/>
                </a:moveTo>
                <a:lnTo>
                  <a:pt x="260096" y="1807517"/>
                </a:lnTo>
                <a:lnTo>
                  <a:pt x="260096" y="1767327"/>
                </a:lnTo>
                <a:lnTo>
                  <a:pt x="219905" y="1767327"/>
                </a:lnTo>
                <a:close/>
                <a:moveTo>
                  <a:pt x="219905" y="1881557"/>
                </a:moveTo>
                <a:lnTo>
                  <a:pt x="260096" y="1881557"/>
                </a:lnTo>
                <a:lnTo>
                  <a:pt x="260096" y="1841367"/>
                </a:lnTo>
                <a:lnTo>
                  <a:pt x="219905" y="1841367"/>
                </a:lnTo>
                <a:close/>
                <a:moveTo>
                  <a:pt x="219905" y="1955597"/>
                </a:moveTo>
                <a:lnTo>
                  <a:pt x="260096" y="1955597"/>
                </a:lnTo>
                <a:lnTo>
                  <a:pt x="260096" y="1915407"/>
                </a:lnTo>
                <a:lnTo>
                  <a:pt x="219905" y="1915407"/>
                </a:lnTo>
                <a:close/>
                <a:moveTo>
                  <a:pt x="219905" y="2029637"/>
                </a:moveTo>
                <a:lnTo>
                  <a:pt x="260096" y="2029637"/>
                </a:lnTo>
                <a:lnTo>
                  <a:pt x="260096" y="1989447"/>
                </a:lnTo>
                <a:lnTo>
                  <a:pt x="219905" y="1989447"/>
                </a:lnTo>
                <a:close/>
                <a:moveTo>
                  <a:pt x="219905" y="2103678"/>
                </a:moveTo>
                <a:lnTo>
                  <a:pt x="260096" y="2103678"/>
                </a:lnTo>
                <a:lnTo>
                  <a:pt x="260096" y="2063488"/>
                </a:lnTo>
                <a:lnTo>
                  <a:pt x="219905" y="2063488"/>
                </a:lnTo>
                <a:close/>
                <a:moveTo>
                  <a:pt x="219905" y="2177718"/>
                </a:moveTo>
                <a:lnTo>
                  <a:pt x="260096" y="2177718"/>
                </a:lnTo>
                <a:lnTo>
                  <a:pt x="260096" y="2137528"/>
                </a:lnTo>
                <a:lnTo>
                  <a:pt x="219905" y="2137528"/>
                </a:lnTo>
                <a:close/>
                <a:moveTo>
                  <a:pt x="219905" y="2251758"/>
                </a:moveTo>
                <a:lnTo>
                  <a:pt x="260096" y="2251758"/>
                </a:lnTo>
                <a:lnTo>
                  <a:pt x="260096" y="2211568"/>
                </a:lnTo>
                <a:lnTo>
                  <a:pt x="219905" y="2211568"/>
                </a:lnTo>
                <a:close/>
                <a:moveTo>
                  <a:pt x="219905" y="2325798"/>
                </a:moveTo>
                <a:lnTo>
                  <a:pt x="260096" y="2325798"/>
                </a:lnTo>
                <a:lnTo>
                  <a:pt x="260096" y="2285608"/>
                </a:lnTo>
                <a:lnTo>
                  <a:pt x="219905" y="2285608"/>
                </a:lnTo>
                <a:close/>
                <a:moveTo>
                  <a:pt x="219905" y="2399838"/>
                </a:moveTo>
                <a:lnTo>
                  <a:pt x="260096" y="2399838"/>
                </a:lnTo>
                <a:lnTo>
                  <a:pt x="260096" y="2359648"/>
                </a:lnTo>
                <a:lnTo>
                  <a:pt x="219905" y="2359648"/>
                </a:lnTo>
                <a:close/>
                <a:moveTo>
                  <a:pt x="219905" y="2473879"/>
                </a:moveTo>
                <a:lnTo>
                  <a:pt x="260096" y="2473879"/>
                </a:lnTo>
                <a:lnTo>
                  <a:pt x="260096" y="2433689"/>
                </a:lnTo>
                <a:lnTo>
                  <a:pt x="219905" y="2433689"/>
                </a:lnTo>
                <a:close/>
                <a:moveTo>
                  <a:pt x="219905" y="2547919"/>
                </a:moveTo>
                <a:lnTo>
                  <a:pt x="260096" y="2547919"/>
                </a:lnTo>
                <a:lnTo>
                  <a:pt x="260096" y="2507729"/>
                </a:lnTo>
                <a:lnTo>
                  <a:pt x="219905" y="2507729"/>
                </a:lnTo>
                <a:close/>
                <a:moveTo>
                  <a:pt x="219905" y="2621965"/>
                </a:moveTo>
                <a:lnTo>
                  <a:pt x="260096" y="2621965"/>
                </a:lnTo>
                <a:lnTo>
                  <a:pt x="260096" y="2581769"/>
                </a:lnTo>
                <a:lnTo>
                  <a:pt x="219905" y="2581769"/>
                </a:lnTo>
                <a:close/>
                <a:moveTo>
                  <a:pt x="145865" y="104593"/>
                </a:moveTo>
                <a:lnTo>
                  <a:pt x="186055" y="104593"/>
                </a:lnTo>
                <a:lnTo>
                  <a:pt x="186055" y="64403"/>
                </a:lnTo>
                <a:lnTo>
                  <a:pt x="145865" y="64403"/>
                </a:lnTo>
                <a:close/>
                <a:moveTo>
                  <a:pt x="145865" y="178634"/>
                </a:moveTo>
                <a:lnTo>
                  <a:pt x="186055" y="178634"/>
                </a:lnTo>
                <a:lnTo>
                  <a:pt x="186055" y="138443"/>
                </a:lnTo>
                <a:lnTo>
                  <a:pt x="145865" y="138443"/>
                </a:lnTo>
                <a:close/>
                <a:moveTo>
                  <a:pt x="145865" y="252674"/>
                </a:moveTo>
                <a:lnTo>
                  <a:pt x="186055" y="252674"/>
                </a:lnTo>
                <a:lnTo>
                  <a:pt x="186055" y="212483"/>
                </a:lnTo>
                <a:lnTo>
                  <a:pt x="145865" y="212483"/>
                </a:lnTo>
                <a:close/>
                <a:moveTo>
                  <a:pt x="145865" y="326714"/>
                </a:moveTo>
                <a:lnTo>
                  <a:pt x="186055" y="326714"/>
                </a:lnTo>
                <a:lnTo>
                  <a:pt x="186055" y="286523"/>
                </a:lnTo>
                <a:lnTo>
                  <a:pt x="145865" y="286523"/>
                </a:lnTo>
                <a:close/>
                <a:moveTo>
                  <a:pt x="145865" y="400753"/>
                </a:moveTo>
                <a:lnTo>
                  <a:pt x="186055" y="400753"/>
                </a:lnTo>
                <a:lnTo>
                  <a:pt x="186055" y="360564"/>
                </a:lnTo>
                <a:lnTo>
                  <a:pt x="145865" y="360564"/>
                </a:lnTo>
                <a:close/>
                <a:moveTo>
                  <a:pt x="145865" y="474794"/>
                </a:moveTo>
                <a:lnTo>
                  <a:pt x="186055" y="474794"/>
                </a:lnTo>
                <a:lnTo>
                  <a:pt x="186055" y="434604"/>
                </a:lnTo>
                <a:lnTo>
                  <a:pt x="145865" y="434604"/>
                </a:lnTo>
                <a:close/>
                <a:moveTo>
                  <a:pt x="145865" y="548834"/>
                </a:moveTo>
                <a:lnTo>
                  <a:pt x="186055" y="548834"/>
                </a:lnTo>
                <a:lnTo>
                  <a:pt x="186055" y="508644"/>
                </a:lnTo>
                <a:lnTo>
                  <a:pt x="145865" y="508644"/>
                </a:lnTo>
                <a:close/>
                <a:moveTo>
                  <a:pt x="145865" y="622875"/>
                </a:moveTo>
                <a:lnTo>
                  <a:pt x="186055" y="622875"/>
                </a:lnTo>
                <a:lnTo>
                  <a:pt x="186055" y="582684"/>
                </a:lnTo>
                <a:lnTo>
                  <a:pt x="145865" y="582684"/>
                </a:lnTo>
                <a:close/>
                <a:moveTo>
                  <a:pt x="145865" y="696915"/>
                </a:moveTo>
                <a:lnTo>
                  <a:pt x="186055" y="696915"/>
                </a:lnTo>
                <a:lnTo>
                  <a:pt x="186055" y="656725"/>
                </a:lnTo>
                <a:lnTo>
                  <a:pt x="145865" y="656725"/>
                </a:lnTo>
                <a:close/>
                <a:moveTo>
                  <a:pt x="145865" y="770955"/>
                </a:moveTo>
                <a:lnTo>
                  <a:pt x="186055" y="770955"/>
                </a:lnTo>
                <a:lnTo>
                  <a:pt x="186055" y="730765"/>
                </a:lnTo>
                <a:lnTo>
                  <a:pt x="145865" y="730765"/>
                </a:lnTo>
                <a:close/>
                <a:moveTo>
                  <a:pt x="145865" y="844995"/>
                </a:moveTo>
                <a:lnTo>
                  <a:pt x="186055" y="844995"/>
                </a:lnTo>
                <a:lnTo>
                  <a:pt x="186055" y="804805"/>
                </a:lnTo>
                <a:lnTo>
                  <a:pt x="145865" y="804805"/>
                </a:lnTo>
                <a:close/>
                <a:moveTo>
                  <a:pt x="145865" y="919034"/>
                </a:moveTo>
                <a:lnTo>
                  <a:pt x="186055" y="919034"/>
                </a:lnTo>
                <a:lnTo>
                  <a:pt x="186055" y="878844"/>
                </a:lnTo>
                <a:lnTo>
                  <a:pt x="145865" y="878844"/>
                </a:lnTo>
                <a:close/>
                <a:moveTo>
                  <a:pt x="145865" y="993075"/>
                </a:moveTo>
                <a:lnTo>
                  <a:pt x="186055" y="993075"/>
                </a:lnTo>
                <a:lnTo>
                  <a:pt x="186055" y="952885"/>
                </a:lnTo>
                <a:lnTo>
                  <a:pt x="145865" y="952885"/>
                </a:lnTo>
                <a:close/>
                <a:moveTo>
                  <a:pt x="145865" y="1067115"/>
                </a:moveTo>
                <a:lnTo>
                  <a:pt x="186055" y="1067115"/>
                </a:lnTo>
                <a:lnTo>
                  <a:pt x="186055" y="1026925"/>
                </a:lnTo>
                <a:lnTo>
                  <a:pt x="145865" y="1026925"/>
                </a:lnTo>
                <a:close/>
                <a:moveTo>
                  <a:pt x="145865" y="1141156"/>
                </a:moveTo>
                <a:lnTo>
                  <a:pt x="186055" y="1141156"/>
                </a:lnTo>
                <a:lnTo>
                  <a:pt x="186055" y="1100966"/>
                </a:lnTo>
                <a:lnTo>
                  <a:pt x="145865" y="1100966"/>
                </a:lnTo>
                <a:close/>
                <a:moveTo>
                  <a:pt x="145865" y="1215196"/>
                </a:moveTo>
                <a:lnTo>
                  <a:pt x="186055" y="1215196"/>
                </a:lnTo>
                <a:lnTo>
                  <a:pt x="186055" y="1175006"/>
                </a:lnTo>
                <a:lnTo>
                  <a:pt x="145865" y="1175006"/>
                </a:lnTo>
                <a:close/>
                <a:moveTo>
                  <a:pt x="145865" y="1289236"/>
                </a:moveTo>
                <a:lnTo>
                  <a:pt x="186055" y="1289236"/>
                </a:lnTo>
                <a:lnTo>
                  <a:pt x="186055" y="1249047"/>
                </a:lnTo>
                <a:lnTo>
                  <a:pt x="145865" y="1249047"/>
                </a:lnTo>
                <a:close/>
                <a:moveTo>
                  <a:pt x="145865" y="1363275"/>
                </a:moveTo>
                <a:lnTo>
                  <a:pt x="186055" y="1363275"/>
                </a:lnTo>
                <a:lnTo>
                  <a:pt x="186055" y="1323086"/>
                </a:lnTo>
                <a:lnTo>
                  <a:pt x="145865" y="1323086"/>
                </a:lnTo>
                <a:close/>
                <a:moveTo>
                  <a:pt x="145865" y="1437316"/>
                </a:moveTo>
                <a:lnTo>
                  <a:pt x="186055" y="1437316"/>
                </a:lnTo>
                <a:lnTo>
                  <a:pt x="186055" y="1397126"/>
                </a:lnTo>
                <a:lnTo>
                  <a:pt x="145865" y="1397126"/>
                </a:lnTo>
                <a:close/>
                <a:moveTo>
                  <a:pt x="145865" y="1511356"/>
                </a:moveTo>
                <a:lnTo>
                  <a:pt x="186055" y="1511356"/>
                </a:lnTo>
                <a:lnTo>
                  <a:pt x="186055" y="1471166"/>
                </a:lnTo>
                <a:lnTo>
                  <a:pt x="145865" y="1471166"/>
                </a:lnTo>
                <a:close/>
                <a:moveTo>
                  <a:pt x="145865" y="1585396"/>
                </a:moveTo>
                <a:lnTo>
                  <a:pt x="186055" y="1585396"/>
                </a:lnTo>
                <a:lnTo>
                  <a:pt x="186055" y="1545206"/>
                </a:lnTo>
                <a:lnTo>
                  <a:pt x="145865" y="1545206"/>
                </a:lnTo>
                <a:close/>
                <a:moveTo>
                  <a:pt x="145865" y="1659436"/>
                </a:moveTo>
                <a:lnTo>
                  <a:pt x="186055" y="1659436"/>
                </a:lnTo>
                <a:lnTo>
                  <a:pt x="186055" y="1619246"/>
                </a:lnTo>
                <a:lnTo>
                  <a:pt x="145865" y="1619246"/>
                </a:lnTo>
                <a:close/>
                <a:moveTo>
                  <a:pt x="145865" y="1733477"/>
                </a:moveTo>
                <a:lnTo>
                  <a:pt x="186055" y="1733477"/>
                </a:lnTo>
                <a:lnTo>
                  <a:pt x="186055" y="1693286"/>
                </a:lnTo>
                <a:lnTo>
                  <a:pt x="145865" y="1693286"/>
                </a:lnTo>
                <a:close/>
                <a:moveTo>
                  <a:pt x="145865" y="1807517"/>
                </a:moveTo>
                <a:lnTo>
                  <a:pt x="186055" y="1807517"/>
                </a:lnTo>
                <a:lnTo>
                  <a:pt x="186055" y="1767327"/>
                </a:lnTo>
                <a:lnTo>
                  <a:pt x="145865" y="1767327"/>
                </a:lnTo>
                <a:close/>
                <a:moveTo>
                  <a:pt x="145865" y="1881557"/>
                </a:moveTo>
                <a:lnTo>
                  <a:pt x="186055" y="1881557"/>
                </a:lnTo>
                <a:lnTo>
                  <a:pt x="186055" y="1841367"/>
                </a:lnTo>
                <a:lnTo>
                  <a:pt x="145865" y="1841367"/>
                </a:lnTo>
                <a:close/>
                <a:moveTo>
                  <a:pt x="145865" y="1955597"/>
                </a:moveTo>
                <a:lnTo>
                  <a:pt x="186055" y="1955597"/>
                </a:lnTo>
                <a:lnTo>
                  <a:pt x="186055" y="1915407"/>
                </a:lnTo>
                <a:lnTo>
                  <a:pt x="145865" y="1915407"/>
                </a:lnTo>
                <a:close/>
                <a:moveTo>
                  <a:pt x="145865" y="2029637"/>
                </a:moveTo>
                <a:lnTo>
                  <a:pt x="186055" y="2029637"/>
                </a:lnTo>
                <a:lnTo>
                  <a:pt x="186055" y="1989447"/>
                </a:lnTo>
                <a:lnTo>
                  <a:pt x="145865" y="1989447"/>
                </a:lnTo>
                <a:close/>
                <a:moveTo>
                  <a:pt x="145865" y="2103678"/>
                </a:moveTo>
                <a:lnTo>
                  <a:pt x="186055" y="2103678"/>
                </a:lnTo>
                <a:lnTo>
                  <a:pt x="186055" y="2063488"/>
                </a:lnTo>
                <a:lnTo>
                  <a:pt x="145865" y="2063488"/>
                </a:lnTo>
                <a:close/>
                <a:moveTo>
                  <a:pt x="145865" y="2177718"/>
                </a:moveTo>
                <a:lnTo>
                  <a:pt x="186055" y="2177718"/>
                </a:lnTo>
                <a:lnTo>
                  <a:pt x="186055" y="2137528"/>
                </a:lnTo>
                <a:lnTo>
                  <a:pt x="145865" y="2137528"/>
                </a:lnTo>
                <a:close/>
                <a:moveTo>
                  <a:pt x="145865" y="2251758"/>
                </a:moveTo>
                <a:lnTo>
                  <a:pt x="186055" y="2251758"/>
                </a:lnTo>
                <a:lnTo>
                  <a:pt x="186055" y="2211568"/>
                </a:lnTo>
                <a:lnTo>
                  <a:pt x="145865" y="2211568"/>
                </a:lnTo>
                <a:close/>
                <a:moveTo>
                  <a:pt x="145865" y="2325798"/>
                </a:moveTo>
                <a:lnTo>
                  <a:pt x="186055" y="2325798"/>
                </a:lnTo>
                <a:lnTo>
                  <a:pt x="186055" y="2285608"/>
                </a:lnTo>
                <a:lnTo>
                  <a:pt x="145865" y="2285608"/>
                </a:lnTo>
                <a:close/>
                <a:moveTo>
                  <a:pt x="145865" y="2399838"/>
                </a:moveTo>
                <a:lnTo>
                  <a:pt x="186055" y="2399838"/>
                </a:lnTo>
                <a:lnTo>
                  <a:pt x="186055" y="2359648"/>
                </a:lnTo>
                <a:lnTo>
                  <a:pt x="145865" y="2359648"/>
                </a:lnTo>
                <a:close/>
                <a:moveTo>
                  <a:pt x="145865" y="2473879"/>
                </a:moveTo>
                <a:lnTo>
                  <a:pt x="186055" y="2473879"/>
                </a:lnTo>
                <a:lnTo>
                  <a:pt x="186055" y="2433689"/>
                </a:lnTo>
                <a:lnTo>
                  <a:pt x="145865" y="2433689"/>
                </a:lnTo>
                <a:close/>
                <a:moveTo>
                  <a:pt x="145865" y="2547919"/>
                </a:moveTo>
                <a:lnTo>
                  <a:pt x="186055" y="2547919"/>
                </a:lnTo>
                <a:lnTo>
                  <a:pt x="186055" y="2507729"/>
                </a:lnTo>
                <a:lnTo>
                  <a:pt x="145865" y="2507729"/>
                </a:lnTo>
                <a:close/>
                <a:moveTo>
                  <a:pt x="145865" y="2621965"/>
                </a:moveTo>
                <a:lnTo>
                  <a:pt x="186055" y="2621965"/>
                </a:lnTo>
                <a:lnTo>
                  <a:pt x="186055" y="2581769"/>
                </a:lnTo>
                <a:lnTo>
                  <a:pt x="145865" y="2581769"/>
                </a:lnTo>
                <a:close/>
                <a:moveTo>
                  <a:pt x="71819" y="104593"/>
                </a:moveTo>
                <a:lnTo>
                  <a:pt x="112015" y="104593"/>
                </a:lnTo>
                <a:lnTo>
                  <a:pt x="112015" y="64403"/>
                </a:lnTo>
                <a:lnTo>
                  <a:pt x="71819" y="64403"/>
                </a:lnTo>
                <a:close/>
                <a:moveTo>
                  <a:pt x="71819" y="178634"/>
                </a:moveTo>
                <a:lnTo>
                  <a:pt x="112015" y="178634"/>
                </a:lnTo>
                <a:lnTo>
                  <a:pt x="112015" y="138443"/>
                </a:lnTo>
                <a:lnTo>
                  <a:pt x="71819" y="138443"/>
                </a:lnTo>
                <a:close/>
                <a:moveTo>
                  <a:pt x="71819" y="252674"/>
                </a:moveTo>
                <a:lnTo>
                  <a:pt x="112015" y="252674"/>
                </a:lnTo>
                <a:lnTo>
                  <a:pt x="112015" y="212483"/>
                </a:lnTo>
                <a:lnTo>
                  <a:pt x="71819" y="212483"/>
                </a:lnTo>
                <a:close/>
                <a:moveTo>
                  <a:pt x="71819" y="326714"/>
                </a:moveTo>
                <a:lnTo>
                  <a:pt x="112015" y="326714"/>
                </a:lnTo>
                <a:lnTo>
                  <a:pt x="112015" y="286523"/>
                </a:lnTo>
                <a:lnTo>
                  <a:pt x="71819" y="286523"/>
                </a:lnTo>
                <a:close/>
                <a:moveTo>
                  <a:pt x="71819" y="400753"/>
                </a:moveTo>
                <a:lnTo>
                  <a:pt x="112015" y="400753"/>
                </a:lnTo>
                <a:lnTo>
                  <a:pt x="112015" y="360564"/>
                </a:lnTo>
                <a:lnTo>
                  <a:pt x="71819" y="360564"/>
                </a:lnTo>
                <a:close/>
                <a:moveTo>
                  <a:pt x="71819" y="474794"/>
                </a:moveTo>
                <a:lnTo>
                  <a:pt x="112015" y="474794"/>
                </a:lnTo>
                <a:lnTo>
                  <a:pt x="112015" y="434604"/>
                </a:lnTo>
                <a:lnTo>
                  <a:pt x="71819" y="434604"/>
                </a:lnTo>
                <a:close/>
                <a:moveTo>
                  <a:pt x="71819" y="548834"/>
                </a:moveTo>
                <a:lnTo>
                  <a:pt x="112015" y="548834"/>
                </a:lnTo>
                <a:lnTo>
                  <a:pt x="112015" y="508644"/>
                </a:lnTo>
                <a:lnTo>
                  <a:pt x="71819" y="508644"/>
                </a:lnTo>
                <a:close/>
                <a:moveTo>
                  <a:pt x="71819" y="622875"/>
                </a:moveTo>
                <a:lnTo>
                  <a:pt x="112015" y="622875"/>
                </a:lnTo>
                <a:lnTo>
                  <a:pt x="112015" y="582684"/>
                </a:lnTo>
                <a:lnTo>
                  <a:pt x="71819" y="582684"/>
                </a:lnTo>
                <a:close/>
                <a:moveTo>
                  <a:pt x="71819" y="696915"/>
                </a:moveTo>
                <a:lnTo>
                  <a:pt x="112015" y="696915"/>
                </a:lnTo>
                <a:lnTo>
                  <a:pt x="112015" y="656725"/>
                </a:lnTo>
                <a:lnTo>
                  <a:pt x="71819" y="656725"/>
                </a:lnTo>
                <a:close/>
                <a:moveTo>
                  <a:pt x="71819" y="770955"/>
                </a:moveTo>
                <a:lnTo>
                  <a:pt x="112015" y="770955"/>
                </a:lnTo>
                <a:lnTo>
                  <a:pt x="112015" y="730765"/>
                </a:lnTo>
                <a:lnTo>
                  <a:pt x="71819" y="730765"/>
                </a:lnTo>
                <a:close/>
                <a:moveTo>
                  <a:pt x="71819" y="844995"/>
                </a:moveTo>
                <a:lnTo>
                  <a:pt x="112015" y="844995"/>
                </a:lnTo>
                <a:lnTo>
                  <a:pt x="112015" y="804805"/>
                </a:lnTo>
                <a:lnTo>
                  <a:pt x="71819" y="804805"/>
                </a:lnTo>
                <a:close/>
                <a:moveTo>
                  <a:pt x="71819" y="919034"/>
                </a:moveTo>
                <a:lnTo>
                  <a:pt x="112015" y="919034"/>
                </a:lnTo>
                <a:lnTo>
                  <a:pt x="112015" y="878844"/>
                </a:lnTo>
                <a:lnTo>
                  <a:pt x="71819" y="878844"/>
                </a:lnTo>
                <a:close/>
                <a:moveTo>
                  <a:pt x="71819" y="993075"/>
                </a:moveTo>
                <a:lnTo>
                  <a:pt x="112015" y="993075"/>
                </a:lnTo>
                <a:lnTo>
                  <a:pt x="112015" y="952885"/>
                </a:lnTo>
                <a:lnTo>
                  <a:pt x="71819" y="952885"/>
                </a:lnTo>
                <a:close/>
                <a:moveTo>
                  <a:pt x="71819" y="1067115"/>
                </a:moveTo>
                <a:lnTo>
                  <a:pt x="112015" y="1067115"/>
                </a:lnTo>
                <a:lnTo>
                  <a:pt x="112015" y="1026925"/>
                </a:lnTo>
                <a:lnTo>
                  <a:pt x="71819" y="1026925"/>
                </a:lnTo>
                <a:close/>
                <a:moveTo>
                  <a:pt x="71819" y="1141156"/>
                </a:moveTo>
                <a:lnTo>
                  <a:pt x="112015" y="1141156"/>
                </a:lnTo>
                <a:lnTo>
                  <a:pt x="112015" y="1100966"/>
                </a:lnTo>
                <a:lnTo>
                  <a:pt x="71819" y="1100966"/>
                </a:lnTo>
                <a:close/>
                <a:moveTo>
                  <a:pt x="71819" y="1215196"/>
                </a:moveTo>
                <a:lnTo>
                  <a:pt x="112015" y="1215196"/>
                </a:lnTo>
                <a:lnTo>
                  <a:pt x="112015" y="1175006"/>
                </a:lnTo>
                <a:lnTo>
                  <a:pt x="71819" y="1175006"/>
                </a:lnTo>
                <a:close/>
                <a:moveTo>
                  <a:pt x="71819" y="1289236"/>
                </a:moveTo>
                <a:lnTo>
                  <a:pt x="112015" y="1289236"/>
                </a:lnTo>
                <a:lnTo>
                  <a:pt x="112015" y="1249047"/>
                </a:lnTo>
                <a:lnTo>
                  <a:pt x="71819" y="1249047"/>
                </a:lnTo>
                <a:close/>
                <a:moveTo>
                  <a:pt x="71819" y="1363275"/>
                </a:moveTo>
                <a:lnTo>
                  <a:pt x="112015" y="1363275"/>
                </a:lnTo>
                <a:lnTo>
                  <a:pt x="112015" y="1323086"/>
                </a:lnTo>
                <a:lnTo>
                  <a:pt x="71819" y="1323086"/>
                </a:lnTo>
                <a:close/>
                <a:moveTo>
                  <a:pt x="71819" y="1437316"/>
                </a:moveTo>
                <a:lnTo>
                  <a:pt x="112015" y="1437316"/>
                </a:lnTo>
                <a:lnTo>
                  <a:pt x="112015" y="1397126"/>
                </a:lnTo>
                <a:lnTo>
                  <a:pt x="71819" y="1397126"/>
                </a:lnTo>
                <a:close/>
                <a:moveTo>
                  <a:pt x="71819" y="1511356"/>
                </a:moveTo>
                <a:lnTo>
                  <a:pt x="112015" y="1511356"/>
                </a:lnTo>
                <a:lnTo>
                  <a:pt x="112015" y="1471166"/>
                </a:lnTo>
                <a:lnTo>
                  <a:pt x="71819" y="1471166"/>
                </a:lnTo>
                <a:close/>
                <a:moveTo>
                  <a:pt x="71819" y="1585396"/>
                </a:moveTo>
                <a:lnTo>
                  <a:pt x="112015" y="1585396"/>
                </a:lnTo>
                <a:lnTo>
                  <a:pt x="112015" y="1545206"/>
                </a:lnTo>
                <a:lnTo>
                  <a:pt x="71819" y="1545206"/>
                </a:lnTo>
                <a:close/>
                <a:moveTo>
                  <a:pt x="71819" y="1659436"/>
                </a:moveTo>
                <a:lnTo>
                  <a:pt x="112015" y="1659436"/>
                </a:lnTo>
                <a:lnTo>
                  <a:pt x="112015" y="1619246"/>
                </a:lnTo>
                <a:lnTo>
                  <a:pt x="71819" y="1619246"/>
                </a:lnTo>
                <a:close/>
                <a:moveTo>
                  <a:pt x="71819" y="1733477"/>
                </a:moveTo>
                <a:lnTo>
                  <a:pt x="112015" y="1733477"/>
                </a:lnTo>
                <a:lnTo>
                  <a:pt x="112015" y="1693286"/>
                </a:lnTo>
                <a:lnTo>
                  <a:pt x="71819" y="1693286"/>
                </a:lnTo>
                <a:close/>
                <a:moveTo>
                  <a:pt x="71819" y="1807517"/>
                </a:moveTo>
                <a:lnTo>
                  <a:pt x="112015" y="1807517"/>
                </a:lnTo>
                <a:lnTo>
                  <a:pt x="112015" y="1767327"/>
                </a:lnTo>
                <a:lnTo>
                  <a:pt x="71819" y="1767327"/>
                </a:lnTo>
                <a:close/>
                <a:moveTo>
                  <a:pt x="71819" y="1881557"/>
                </a:moveTo>
                <a:lnTo>
                  <a:pt x="112015" y="1881557"/>
                </a:lnTo>
                <a:lnTo>
                  <a:pt x="112015" y="1841367"/>
                </a:lnTo>
                <a:lnTo>
                  <a:pt x="71819" y="1841367"/>
                </a:lnTo>
                <a:close/>
                <a:moveTo>
                  <a:pt x="71819" y="1955597"/>
                </a:moveTo>
                <a:lnTo>
                  <a:pt x="112015" y="1955597"/>
                </a:lnTo>
                <a:lnTo>
                  <a:pt x="112015" y="1915407"/>
                </a:lnTo>
                <a:lnTo>
                  <a:pt x="71819" y="1915407"/>
                </a:lnTo>
                <a:close/>
                <a:moveTo>
                  <a:pt x="71819" y="2029637"/>
                </a:moveTo>
                <a:lnTo>
                  <a:pt x="112015" y="2029637"/>
                </a:lnTo>
                <a:lnTo>
                  <a:pt x="112015" y="1989447"/>
                </a:lnTo>
                <a:lnTo>
                  <a:pt x="71819" y="1989447"/>
                </a:lnTo>
                <a:close/>
                <a:moveTo>
                  <a:pt x="71819" y="2103678"/>
                </a:moveTo>
                <a:lnTo>
                  <a:pt x="112015" y="2103678"/>
                </a:lnTo>
                <a:lnTo>
                  <a:pt x="112015" y="2063488"/>
                </a:lnTo>
                <a:lnTo>
                  <a:pt x="71819" y="2063488"/>
                </a:lnTo>
                <a:close/>
                <a:moveTo>
                  <a:pt x="71819" y="2177718"/>
                </a:moveTo>
                <a:lnTo>
                  <a:pt x="112015" y="2177718"/>
                </a:lnTo>
                <a:lnTo>
                  <a:pt x="112015" y="2137528"/>
                </a:lnTo>
                <a:lnTo>
                  <a:pt x="71819" y="2137528"/>
                </a:lnTo>
                <a:close/>
                <a:moveTo>
                  <a:pt x="71819" y="2251758"/>
                </a:moveTo>
                <a:lnTo>
                  <a:pt x="112015" y="2251758"/>
                </a:lnTo>
                <a:lnTo>
                  <a:pt x="112015" y="2211568"/>
                </a:lnTo>
                <a:lnTo>
                  <a:pt x="71819" y="2211568"/>
                </a:lnTo>
                <a:close/>
                <a:moveTo>
                  <a:pt x="71819" y="2325798"/>
                </a:moveTo>
                <a:lnTo>
                  <a:pt x="112015" y="2325798"/>
                </a:lnTo>
                <a:lnTo>
                  <a:pt x="112015" y="2285608"/>
                </a:lnTo>
                <a:lnTo>
                  <a:pt x="71819" y="2285608"/>
                </a:lnTo>
                <a:close/>
                <a:moveTo>
                  <a:pt x="71819" y="2399838"/>
                </a:moveTo>
                <a:lnTo>
                  <a:pt x="112015" y="2399838"/>
                </a:lnTo>
                <a:lnTo>
                  <a:pt x="112015" y="2359648"/>
                </a:lnTo>
                <a:lnTo>
                  <a:pt x="71819" y="2359648"/>
                </a:lnTo>
                <a:close/>
                <a:moveTo>
                  <a:pt x="71819" y="2473879"/>
                </a:moveTo>
                <a:lnTo>
                  <a:pt x="112015" y="2473879"/>
                </a:lnTo>
                <a:lnTo>
                  <a:pt x="112015" y="2433689"/>
                </a:lnTo>
                <a:lnTo>
                  <a:pt x="71819" y="2433689"/>
                </a:lnTo>
                <a:close/>
                <a:moveTo>
                  <a:pt x="71819" y="2547919"/>
                </a:moveTo>
                <a:lnTo>
                  <a:pt x="112015" y="2547919"/>
                </a:lnTo>
                <a:lnTo>
                  <a:pt x="112015" y="2507729"/>
                </a:lnTo>
                <a:lnTo>
                  <a:pt x="71819" y="2507729"/>
                </a:lnTo>
                <a:close/>
                <a:moveTo>
                  <a:pt x="71819" y="2621965"/>
                </a:moveTo>
                <a:lnTo>
                  <a:pt x="112015" y="2621965"/>
                </a:lnTo>
                <a:lnTo>
                  <a:pt x="112015" y="2581769"/>
                </a:lnTo>
                <a:lnTo>
                  <a:pt x="71819" y="2581769"/>
                </a:lnTo>
                <a:close/>
                <a:moveTo>
                  <a:pt x="0" y="2655815"/>
                </a:moveTo>
                <a:lnTo>
                  <a:pt x="0" y="2621965"/>
                </a:lnTo>
                <a:lnTo>
                  <a:pt x="37969" y="2621965"/>
                </a:lnTo>
                <a:lnTo>
                  <a:pt x="37969" y="2581769"/>
                </a:lnTo>
                <a:lnTo>
                  <a:pt x="0" y="2581769"/>
                </a:lnTo>
                <a:lnTo>
                  <a:pt x="0" y="2547919"/>
                </a:lnTo>
                <a:lnTo>
                  <a:pt x="37969" y="2547919"/>
                </a:lnTo>
                <a:lnTo>
                  <a:pt x="37969" y="2507729"/>
                </a:lnTo>
                <a:lnTo>
                  <a:pt x="0" y="2507729"/>
                </a:lnTo>
                <a:lnTo>
                  <a:pt x="0" y="2473879"/>
                </a:lnTo>
                <a:lnTo>
                  <a:pt x="37969" y="2473879"/>
                </a:lnTo>
                <a:lnTo>
                  <a:pt x="37969" y="2433689"/>
                </a:lnTo>
                <a:lnTo>
                  <a:pt x="0" y="2433689"/>
                </a:lnTo>
                <a:lnTo>
                  <a:pt x="0" y="2399838"/>
                </a:lnTo>
                <a:lnTo>
                  <a:pt x="37969" y="2399838"/>
                </a:lnTo>
                <a:lnTo>
                  <a:pt x="37969" y="2359648"/>
                </a:lnTo>
                <a:lnTo>
                  <a:pt x="0" y="2359648"/>
                </a:lnTo>
                <a:lnTo>
                  <a:pt x="0" y="2325798"/>
                </a:lnTo>
                <a:lnTo>
                  <a:pt x="37969" y="2325798"/>
                </a:lnTo>
                <a:lnTo>
                  <a:pt x="37969" y="2285608"/>
                </a:lnTo>
                <a:lnTo>
                  <a:pt x="0" y="2285608"/>
                </a:lnTo>
                <a:lnTo>
                  <a:pt x="0" y="2251758"/>
                </a:lnTo>
                <a:lnTo>
                  <a:pt x="37969" y="2251758"/>
                </a:lnTo>
                <a:lnTo>
                  <a:pt x="37969" y="2211568"/>
                </a:lnTo>
                <a:lnTo>
                  <a:pt x="0" y="2211568"/>
                </a:lnTo>
                <a:lnTo>
                  <a:pt x="0" y="2177718"/>
                </a:lnTo>
                <a:lnTo>
                  <a:pt x="37969" y="2177718"/>
                </a:lnTo>
                <a:lnTo>
                  <a:pt x="37969" y="2137528"/>
                </a:lnTo>
                <a:lnTo>
                  <a:pt x="0" y="2137528"/>
                </a:lnTo>
                <a:lnTo>
                  <a:pt x="0" y="2103678"/>
                </a:lnTo>
                <a:lnTo>
                  <a:pt x="37969" y="2103678"/>
                </a:lnTo>
                <a:lnTo>
                  <a:pt x="37969" y="2063488"/>
                </a:lnTo>
                <a:lnTo>
                  <a:pt x="0" y="2063488"/>
                </a:lnTo>
                <a:lnTo>
                  <a:pt x="0" y="2029637"/>
                </a:lnTo>
                <a:lnTo>
                  <a:pt x="37969" y="2029637"/>
                </a:lnTo>
                <a:lnTo>
                  <a:pt x="37969" y="1989447"/>
                </a:lnTo>
                <a:lnTo>
                  <a:pt x="0" y="1989447"/>
                </a:lnTo>
                <a:lnTo>
                  <a:pt x="0" y="1955597"/>
                </a:lnTo>
                <a:lnTo>
                  <a:pt x="37969" y="1955597"/>
                </a:lnTo>
                <a:lnTo>
                  <a:pt x="37969" y="1915407"/>
                </a:lnTo>
                <a:lnTo>
                  <a:pt x="0" y="1915407"/>
                </a:lnTo>
                <a:lnTo>
                  <a:pt x="0" y="1881557"/>
                </a:lnTo>
                <a:lnTo>
                  <a:pt x="37969" y="1881557"/>
                </a:lnTo>
                <a:lnTo>
                  <a:pt x="37969" y="1841367"/>
                </a:lnTo>
                <a:lnTo>
                  <a:pt x="0" y="1841367"/>
                </a:lnTo>
                <a:lnTo>
                  <a:pt x="0" y="1807517"/>
                </a:lnTo>
                <a:lnTo>
                  <a:pt x="37969" y="1807517"/>
                </a:lnTo>
                <a:lnTo>
                  <a:pt x="37969" y="1767327"/>
                </a:lnTo>
                <a:lnTo>
                  <a:pt x="0" y="1767327"/>
                </a:lnTo>
                <a:lnTo>
                  <a:pt x="0" y="1733477"/>
                </a:lnTo>
                <a:lnTo>
                  <a:pt x="37969" y="1733477"/>
                </a:lnTo>
                <a:lnTo>
                  <a:pt x="37969" y="1693286"/>
                </a:lnTo>
                <a:lnTo>
                  <a:pt x="0" y="1693286"/>
                </a:lnTo>
                <a:lnTo>
                  <a:pt x="0" y="1659436"/>
                </a:lnTo>
                <a:lnTo>
                  <a:pt x="37969" y="1659436"/>
                </a:lnTo>
                <a:lnTo>
                  <a:pt x="37969" y="1619246"/>
                </a:lnTo>
                <a:lnTo>
                  <a:pt x="0" y="1619246"/>
                </a:lnTo>
                <a:lnTo>
                  <a:pt x="0" y="1585396"/>
                </a:lnTo>
                <a:lnTo>
                  <a:pt x="37969" y="1585396"/>
                </a:lnTo>
                <a:lnTo>
                  <a:pt x="37969" y="1545206"/>
                </a:lnTo>
                <a:lnTo>
                  <a:pt x="0" y="1545206"/>
                </a:lnTo>
                <a:lnTo>
                  <a:pt x="0" y="1511356"/>
                </a:lnTo>
                <a:lnTo>
                  <a:pt x="37969" y="1511356"/>
                </a:lnTo>
                <a:lnTo>
                  <a:pt x="37969" y="1471166"/>
                </a:lnTo>
                <a:lnTo>
                  <a:pt x="0" y="1471166"/>
                </a:lnTo>
                <a:lnTo>
                  <a:pt x="0" y="1437316"/>
                </a:lnTo>
                <a:lnTo>
                  <a:pt x="37969" y="1437316"/>
                </a:lnTo>
                <a:lnTo>
                  <a:pt x="37969" y="1397126"/>
                </a:lnTo>
                <a:lnTo>
                  <a:pt x="0" y="1397126"/>
                </a:lnTo>
                <a:lnTo>
                  <a:pt x="0" y="1363275"/>
                </a:lnTo>
                <a:lnTo>
                  <a:pt x="37969" y="1363275"/>
                </a:lnTo>
                <a:lnTo>
                  <a:pt x="37969" y="1323086"/>
                </a:lnTo>
                <a:lnTo>
                  <a:pt x="0" y="1323086"/>
                </a:lnTo>
                <a:lnTo>
                  <a:pt x="0" y="1289236"/>
                </a:lnTo>
                <a:lnTo>
                  <a:pt x="37969" y="1289236"/>
                </a:lnTo>
                <a:lnTo>
                  <a:pt x="37969" y="1249047"/>
                </a:lnTo>
                <a:lnTo>
                  <a:pt x="0" y="1249047"/>
                </a:lnTo>
                <a:lnTo>
                  <a:pt x="0" y="1215196"/>
                </a:lnTo>
                <a:lnTo>
                  <a:pt x="37969" y="1215196"/>
                </a:lnTo>
                <a:lnTo>
                  <a:pt x="37969" y="1175006"/>
                </a:lnTo>
                <a:lnTo>
                  <a:pt x="0" y="1175006"/>
                </a:lnTo>
                <a:lnTo>
                  <a:pt x="0" y="1141156"/>
                </a:lnTo>
                <a:lnTo>
                  <a:pt x="37969" y="1141156"/>
                </a:lnTo>
                <a:lnTo>
                  <a:pt x="37969" y="1100966"/>
                </a:lnTo>
                <a:lnTo>
                  <a:pt x="0" y="1100966"/>
                </a:lnTo>
                <a:lnTo>
                  <a:pt x="0" y="1067115"/>
                </a:lnTo>
                <a:lnTo>
                  <a:pt x="37969" y="1067115"/>
                </a:lnTo>
                <a:lnTo>
                  <a:pt x="37969" y="1026925"/>
                </a:lnTo>
                <a:lnTo>
                  <a:pt x="0" y="1026925"/>
                </a:lnTo>
                <a:lnTo>
                  <a:pt x="0" y="993075"/>
                </a:lnTo>
                <a:lnTo>
                  <a:pt x="37969" y="993075"/>
                </a:lnTo>
                <a:lnTo>
                  <a:pt x="37969" y="952885"/>
                </a:lnTo>
                <a:lnTo>
                  <a:pt x="0" y="952885"/>
                </a:lnTo>
                <a:lnTo>
                  <a:pt x="0" y="919034"/>
                </a:lnTo>
                <a:lnTo>
                  <a:pt x="37969" y="919034"/>
                </a:lnTo>
                <a:lnTo>
                  <a:pt x="37969" y="878844"/>
                </a:lnTo>
                <a:lnTo>
                  <a:pt x="0" y="878844"/>
                </a:lnTo>
                <a:lnTo>
                  <a:pt x="0" y="844995"/>
                </a:lnTo>
                <a:lnTo>
                  <a:pt x="37969" y="844995"/>
                </a:lnTo>
                <a:lnTo>
                  <a:pt x="37969" y="804805"/>
                </a:lnTo>
                <a:lnTo>
                  <a:pt x="0" y="804805"/>
                </a:lnTo>
                <a:lnTo>
                  <a:pt x="0" y="770955"/>
                </a:lnTo>
                <a:lnTo>
                  <a:pt x="37969" y="770955"/>
                </a:lnTo>
                <a:lnTo>
                  <a:pt x="37969" y="730765"/>
                </a:lnTo>
                <a:lnTo>
                  <a:pt x="0" y="730765"/>
                </a:lnTo>
                <a:lnTo>
                  <a:pt x="0" y="696915"/>
                </a:lnTo>
                <a:lnTo>
                  <a:pt x="37969" y="696915"/>
                </a:lnTo>
                <a:lnTo>
                  <a:pt x="37969" y="656725"/>
                </a:lnTo>
                <a:lnTo>
                  <a:pt x="0" y="656725"/>
                </a:lnTo>
                <a:lnTo>
                  <a:pt x="0" y="622875"/>
                </a:lnTo>
                <a:lnTo>
                  <a:pt x="37969" y="622875"/>
                </a:lnTo>
                <a:lnTo>
                  <a:pt x="37969" y="582684"/>
                </a:lnTo>
                <a:lnTo>
                  <a:pt x="0" y="582684"/>
                </a:lnTo>
                <a:lnTo>
                  <a:pt x="0" y="548834"/>
                </a:lnTo>
                <a:lnTo>
                  <a:pt x="37969" y="548834"/>
                </a:lnTo>
                <a:lnTo>
                  <a:pt x="37969" y="508644"/>
                </a:lnTo>
                <a:lnTo>
                  <a:pt x="0" y="508644"/>
                </a:lnTo>
                <a:lnTo>
                  <a:pt x="0" y="474794"/>
                </a:lnTo>
                <a:lnTo>
                  <a:pt x="37969" y="474794"/>
                </a:lnTo>
                <a:lnTo>
                  <a:pt x="37969" y="434604"/>
                </a:lnTo>
                <a:lnTo>
                  <a:pt x="0" y="434604"/>
                </a:lnTo>
                <a:lnTo>
                  <a:pt x="0" y="400753"/>
                </a:lnTo>
                <a:lnTo>
                  <a:pt x="37969" y="400753"/>
                </a:lnTo>
                <a:lnTo>
                  <a:pt x="37969" y="360564"/>
                </a:lnTo>
                <a:lnTo>
                  <a:pt x="0" y="360564"/>
                </a:lnTo>
                <a:lnTo>
                  <a:pt x="0" y="326714"/>
                </a:lnTo>
                <a:lnTo>
                  <a:pt x="37969" y="326714"/>
                </a:lnTo>
                <a:lnTo>
                  <a:pt x="37969" y="286523"/>
                </a:lnTo>
                <a:lnTo>
                  <a:pt x="0" y="286523"/>
                </a:lnTo>
                <a:lnTo>
                  <a:pt x="0" y="252674"/>
                </a:lnTo>
                <a:lnTo>
                  <a:pt x="37969" y="252674"/>
                </a:lnTo>
                <a:lnTo>
                  <a:pt x="37969" y="212483"/>
                </a:lnTo>
                <a:lnTo>
                  <a:pt x="0" y="212483"/>
                </a:lnTo>
                <a:lnTo>
                  <a:pt x="0" y="178634"/>
                </a:lnTo>
                <a:lnTo>
                  <a:pt x="37969" y="178634"/>
                </a:lnTo>
                <a:lnTo>
                  <a:pt x="37969" y="138443"/>
                </a:lnTo>
                <a:lnTo>
                  <a:pt x="0" y="138443"/>
                </a:lnTo>
                <a:lnTo>
                  <a:pt x="0" y="104593"/>
                </a:lnTo>
                <a:lnTo>
                  <a:pt x="37969" y="104593"/>
                </a:lnTo>
                <a:lnTo>
                  <a:pt x="37969" y="64403"/>
                </a:lnTo>
                <a:lnTo>
                  <a:pt x="0" y="64403"/>
                </a:lnTo>
                <a:lnTo>
                  <a:pt x="0" y="30553"/>
                </a:lnTo>
                <a:lnTo>
                  <a:pt x="37969" y="30553"/>
                </a:lnTo>
                <a:lnTo>
                  <a:pt x="37969" y="0"/>
                </a:lnTo>
                <a:lnTo>
                  <a:pt x="71819" y="0"/>
                </a:lnTo>
                <a:lnTo>
                  <a:pt x="71819" y="30553"/>
                </a:lnTo>
                <a:lnTo>
                  <a:pt x="112015" y="30553"/>
                </a:lnTo>
                <a:lnTo>
                  <a:pt x="112015" y="0"/>
                </a:lnTo>
                <a:lnTo>
                  <a:pt x="145865" y="0"/>
                </a:lnTo>
                <a:lnTo>
                  <a:pt x="145865" y="30553"/>
                </a:lnTo>
                <a:lnTo>
                  <a:pt x="186055" y="30553"/>
                </a:lnTo>
                <a:lnTo>
                  <a:pt x="186055" y="0"/>
                </a:lnTo>
                <a:lnTo>
                  <a:pt x="219906" y="0"/>
                </a:lnTo>
                <a:lnTo>
                  <a:pt x="219906" y="30553"/>
                </a:lnTo>
                <a:lnTo>
                  <a:pt x="260096" y="30553"/>
                </a:lnTo>
                <a:lnTo>
                  <a:pt x="260096" y="0"/>
                </a:lnTo>
                <a:lnTo>
                  <a:pt x="293946" y="0"/>
                </a:lnTo>
                <a:lnTo>
                  <a:pt x="293946" y="30553"/>
                </a:lnTo>
                <a:lnTo>
                  <a:pt x="334136" y="30553"/>
                </a:lnTo>
                <a:lnTo>
                  <a:pt x="334136" y="0"/>
                </a:lnTo>
                <a:lnTo>
                  <a:pt x="367986" y="0"/>
                </a:lnTo>
                <a:lnTo>
                  <a:pt x="367986" y="30553"/>
                </a:lnTo>
                <a:lnTo>
                  <a:pt x="408176" y="30553"/>
                </a:lnTo>
                <a:lnTo>
                  <a:pt x="408176" y="0"/>
                </a:lnTo>
                <a:lnTo>
                  <a:pt x="442026" y="0"/>
                </a:lnTo>
                <a:lnTo>
                  <a:pt x="442026" y="30553"/>
                </a:lnTo>
                <a:lnTo>
                  <a:pt x="482216" y="30553"/>
                </a:lnTo>
                <a:lnTo>
                  <a:pt x="482216" y="0"/>
                </a:lnTo>
                <a:lnTo>
                  <a:pt x="516066" y="0"/>
                </a:lnTo>
                <a:lnTo>
                  <a:pt x="516066" y="30553"/>
                </a:lnTo>
                <a:lnTo>
                  <a:pt x="556257" y="30553"/>
                </a:lnTo>
                <a:lnTo>
                  <a:pt x="556257" y="0"/>
                </a:lnTo>
                <a:lnTo>
                  <a:pt x="590107" y="0"/>
                </a:lnTo>
                <a:lnTo>
                  <a:pt x="590107" y="30553"/>
                </a:lnTo>
                <a:lnTo>
                  <a:pt x="630297" y="30553"/>
                </a:lnTo>
                <a:lnTo>
                  <a:pt x="630297" y="0"/>
                </a:lnTo>
                <a:lnTo>
                  <a:pt x="664147" y="0"/>
                </a:lnTo>
                <a:lnTo>
                  <a:pt x="664147" y="30553"/>
                </a:lnTo>
                <a:lnTo>
                  <a:pt x="704337" y="30553"/>
                </a:lnTo>
                <a:lnTo>
                  <a:pt x="704337" y="0"/>
                </a:lnTo>
                <a:lnTo>
                  <a:pt x="738187" y="0"/>
                </a:lnTo>
                <a:lnTo>
                  <a:pt x="738187" y="30553"/>
                </a:lnTo>
                <a:lnTo>
                  <a:pt x="778377" y="30553"/>
                </a:lnTo>
                <a:lnTo>
                  <a:pt x="778377" y="0"/>
                </a:lnTo>
                <a:lnTo>
                  <a:pt x="812227" y="0"/>
                </a:lnTo>
                <a:lnTo>
                  <a:pt x="812227" y="30553"/>
                </a:lnTo>
                <a:lnTo>
                  <a:pt x="852417" y="30553"/>
                </a:lnTo>
                <a:lnTo>
                  <a:pt x="852417" y="0"/>
                </a:lnTo>
                <a:lnTo>
                  <a:pt x="886267" y="0"/>
                </a:lnTo>
                <a:lnTo>
                  <a:pt x="886267" y="30553"/>
                </a:lnTo>
                <a:lnTo>
                  <a:pt x="926458" y="30553"/>
                </a:lnTo>
                <a:lnTo>
                  <a:pt x="926458" y="0"/>
                </a:lnTo>
                <a:lnTo>
                  <a:pt x="960308" y="0"/>
                </a:lnTo>
                <a:lnTo>
                  <a:pt x="960308" y="30553"/>
                </a:lnTo>
                <a:lnTo>
                  <a:pt x="1000498" y="30553"/>
                </a:lnTo>
                <a:lnTo>
                  <a:pt x="1000498" y="0"/>
                </a:lnTo>
                <a:lnTo>
                  <a:pt x="1034348" y="0"/>
                </a:lnTo>
                <a:lnTo>
                  <a:pt x="1034348" y="30553"/>
                </a:lnTo>
                <a:lnTo>
                  <a:pt x="1074538" y="30553"/>
                </a:lnTo>
                <a:lnTo>
                  <a:pt x="1074538" y="0"/>
                </a:lnTo>
                <a:lnTo>
                  <a:pt x="1108388" y="0"/>
                </a:lnTo>
                <a:lnTo>
                  <a:pt x="1108388" y="30553"/>
                </a:lnTo>
                <a:lnTo>
                  <a:pt x="1148578" y="30553"/>
                </a:lnTo>
                <a:lnTo>
                  <a:pt x="1148578" y="0"/>
                </a:lnTo>
                <a:lnTo>
                  <a:pt x="1182428" y="0"/>
                </a:lnTo>
                <a:lnTo>
                  <a:pt x="1182428" y="30553"/>
                </a:lnTo>
                <a:lnTo>
                  <a:pt x="1222618" y="30553"/>
                </a:lnTo>
                <a:lnTo>
                  <a:pt x="1222618" y="0"/>
                </a:lnTo>
                <a:lnTo>
                  <a:pt x="1256469" y="0"/>
                </a:lnTo>
                <a:lnTo>
                  <a:pt x="1256469" y="30553"/>
                </a:lnTo>
                <a:lnTo>
                  <a:pt x="1296659" y="30553"/>
                </a:lnTo>
                <a:lnTo>
                  <a:pt x="1296659" y="0"/>
                </a:lnTo>
                <a:lnTo>
                  <a:pt x="1330509" y="0"/>
                </a:lnTo>
                <a:lnTo>
                  <a:pt x="1330509" y="30553"/>
                </a:lnTo>
                <a:lnTo>
                  <a:pt x="1370698" y="30553"/>
                </a:lnTo>
                <a:lnTo>
                  <a:pt x="1370698" y="0"/>
                </a:lnTo>
                <a:lnTo>
                  <a:pt x="1404549" y="0"/>
                </a:lnTo>
                <a:lnTo>
                  <a:pt x="1404549" y="30553"/>
                </a:lnTo>
                <a:lnTo>
                  <a:pt x="1444737" y="30553"/>
                </a:lnTo>
                <a:lnTo>
                  <a:pt x="1444737" y="0"/>
                </a:lnTo>
                <a:lnTo>
                  <a:pt x="1478588" y="0"/>
                </a:lnTo>
                <a:lnTo>
                  <a:pt x="1478588" y="30553"/>
                </a:lnTo>
                <a:lnTo>
                  <a:pt x="1518778" y="30553"/>
                </a:lnTo>
                <a:lnTo>
                  <a:pt x="1518778" y="0"/>
                </a:lnTo>
                <a:lnTo>
                  <a:pt x="1552629" y="0"/>
                </a:lnTo>
                <a:lnTo>
                  <a:pt x="1552629" y="30553"/>
                </a:lnTo>
                <a:lnTo>
                  <a:pt x="1592819" y="30553"/>
                </a:lnTo>
                <a:lnTo>
                  <a:pt x="1592819" y="0"/>
                </a:lnTo>
                <a:lnTo>
                  <a:pt x="1626669" y="0"/>
                </a:lnTo>
                <a:lnTo>
                  <a:pt x="1626669" y="30553"/>
                </a:lnTo>
                <a:lnTo>
                  <a:pt x="1666859" y="30553"/>
                </a:lnTo>
                <a:lnTo>
                  <a:pt x="1666859" y="0"/>
                </a:lnTo>
                <a:lnTo>
                  <a:pt x="1700709" y="0"/>
                </a:lnTo>
                <a:lnTo>
                  <a:pt x="1700709" y="30553"/>
                </a:lnTo>
                <a:lnTo>
                  <a:pt x="1740900" y="30553"/>
                </a:lnTo>
                <a:lnTo>
                  <a:pt x="1740900" y="0"/>
                </a:lnTo>
                <a:lnTo>
                  <a:pt x="1774750" y="0"/>
                </a:lnTo>
                <a:lnTo>
                  <a:pt x="1774750" y="30553"/>
                </a:lnTo>
                <a:lnTo>
                  <a:pt x="1814940" y="30553"/>
                </a:lnTo>
                <a:lnTo>
                  <a:pt x="1814940" y="0"/>
                </a:lnTo>
                <a:lnTo>
                  <a:pt x="1848789" y="0"/>
                </a:lnTo>
                <a:lnTo>
                  <a:pt x="1848789" y="30553"/>
                </a:lnTo>
                <a:lnTo>
                  <a:pt x="1888979" y="30553"/>
                </a:lnTo>
                <a:lnTo>
                  <a:pt x="1888979" y="0"/>
                </a:lnTo>
                <a:lnTo>
                  <a:pt x="1922829" y="0"/>
                </a:lnTo>
                <a:lnTo>
                  <a:pt x="1922829" y="30553"/>
                </a:lnTo>
                <a:lnTo>
                  <a:pt x="1963020" y="30553"/>
                </a:lnTo>
                <a:lnTo>
                  <a:pt x="1963020" y="0"/>
                </a:lnTo>
                <a:lnTo>
                  <a:pt x="1996870" y="0"/>
                </a:lnTo>
                <a:lnTo>
                  <a:pt x="1996870" y="30553"/>
                </a:lnTo>
                <a:lnTo>
                  <a:pt x="2037060" y="30553"/>
                </a:lnTo>
                <a:lnTo>
                  <a:pt x="2037060" y="0"/>
                </a:lnTo>
                <a:lnTo>
                  <a:pt x="2070910" y="0"/>
                </a:lnTo>
                <a:lnTo>
                  <a:pt x="2070910" y="30553"/>
                </a:lnTo>
                <a:lnTo>
                  <a:pt x="2111100" y="30553"/>
                </a:lnTo>
                <a:lnTo>
                  <a:pt x="2111100" y="0"/>
                </a:lnTo>
                <a:lnTo>
                  <a:pt x="2144950" y="0"/>
                </a:lnTo>
                <a:lnTo>
                  <a:pt x="2144950" y="30553"/>
                </a:lnTo>
                <a:lnTo>
                  <a:pt x="2185140" y="30553"/>
                </a:lnTo>
                <a:lnTo>
                  <a:pt x="2185140" y="0"/>
                </a:lnTo>
                <a:lnTo>
                  <a:pt x="2218990" y="0"/>
                </a:lnTo>
                <a:lnTo>
                  <a:pt x="2218990" y="30553"/>
                </a:lnTo>
                <a:lnTo>
                  <a:pt x="2259180" y="30553"/>
                </a:lnTo>
                <a:lnTo>
                  <a:pt x="2259180" y="0"/>
                </a:lnTo>
                <a:lnTo>
                  <a:pt x="2293031" y="0"/>
                </a:lnTo>
                <a:lnTo>
                  <a:pt x="2293031" y="30553"/>
                </a:lnTo>
                <a:lnTo>
                  <a:pt x="2333221" y="30553"/>
                </a:lnTo>
                <a:lnTo>
                  <a:pt x="2333221" y="0"/>
                </a:lnTo>
                <a:lnTo>
                  <a:pt x="2367070" y="0"/>
                </a:lnTo>
                <a:lnTo>
                  <a:pt x="2367070" y="30553"/>
                </a:lnTo>
                <a:lnTo>
                  <a:pt x="2407261" y="30553"/>
                </a:lnTo>
                <a:lnTo>
                  <a:pt x="2407261" y="0"/>
                </a:lnTo>
                <a:lnTo>
                  <a:pt x="2441110" y="0"/>
                </a:lnTo>
                <a:lnTo>
                  <a:pt x="2441110" y="30553"/>
                </a:lnTo>
                <a:lnTo>
                  <a:pt x="2481301" y="30553"/>
                </a:lnTo>
                <a:lnTo>
                  <a:pt x="2481301" y="0"/>
                </a:lnTo>
                <a:lnTo>
                  <a:pt x="2515151" y="0"/>
                </a:lnTo>
                <a:lnTo>
                  <a:pt x="2515151" y="30553"/>
                </a:lnTo>
                <a:lnTo>
                  <a:pt x="2555341" y="30553"/>
                </a:lnTo>
                <a:lnTo>
                  <a:pt x="2555341" y="0"/>
                </a:lnTo>
                <a:lnTo>
                  <a:pt x="2589191" y="0"/>
                </a:lnTo>
                <a:lnTo>
                  <a:pt x="2589191" y="30553"/>
                </a:lnTo>
                <a:lnTo>
                  <a:pt x="2629381" y="30553"/>
                </a:lnTo>
                <a:lnTo>
                  <a:pt x="2629381" y="0"/>
                </a:lnTo>
                <a:lnTo>
                  <a:pt x="2663231" y="0"/>
                </a:lnTo>
                <a:lnTo>
                  <a:pt x="2663231" y="30553"/>
                </a:lnTo>
                <a:lnTo>
                  <a:pt x="2701200" y="30553"/>
                </a:lnTo>
                <a:lnTo>
                  <a:pt x="2701200" y="64403"/>
                </a:lnTo>
                <a:lnTo>
                  <a:pt x="2663231" y="64403"/>
                </a:lnTo>
                <a:lnTo>
                  <a:pt x="2663231" y="104593"/>
                </a:lnTo>
                <a:lnTo>
                  <a:pt x="2701200" y="104593"/>
                </a:lnTo>
                <a:lnTo>
                  <a:pt x="2701200" y="138443"/>
                </a:lnTo>
                <a:lnTo>
                  <a:pt x="2663231" y="138443"/>
                </a:lnTo>
                <a:lnTo>
                  <a:pt x="2663231" y="178634"/>
                </a:lnTo>
                <a:lnTo>
                  <a:pt x="2701200" y="178634"/>
                </a:lnTo>
                <a:lnTo>
                  <a:pt x="2701200" y="212483"/>
                </a:lnTo>
                <a:lnTo>
                  <a:pt x="2663231" y="212483"/>
                </a:lnTo>
                <a:lnTo>
                  <a:pt x="2663231" y="252674"/>
                </a:lnTo>
                <a:lnTo>
                  <a:pt x="2701200" y="252674"/>
                </a:lnTo>
                <a:lnTo>
                  <a:pt x="2701200" y="286523"/>
                </a:lnTo>
                <a:lnTo>
                  <a:pt x="2663231" y="286523"/>
                </a:lnTo>
                <a:lnTo>
                  <a:pt x="2663231" y="326714"/>
                </a:lnTo>
                <a:lnTo>
                  <a:pt x="2701200" y="326714"/>
                </a:lnTo>
                <a:lnTo>
                  <a:pt x="2701200" y="360564"/>
                </a:lnTo>
                <a:lnTo>
                  <a:pt x="2663231" y="360564"/>
                </a:lnTo>
                <a:lnTo>
                  <a:pt x="2663231" y="400753"/>
                </a:lnTo>
                <a:lnTo>
                  <a:pt x="2701200" y="400753"/>
                </a:lnTo>
                <a:lnTo>
                  <a:pt x="2701200" y="434604"/>
                </a:lnTo>
                <a:lnTo>
                  <a:pt x="2663231" y="434604"/>
                </a:lnTo>
                <a:lnTo>
                  <a:pt x="2663231" y="474794"/>
                </a:lnTo>
                <a:lnTo>
                  <a:pt x="2701200" y="474794"/>
                </a:lnTo>
                <a:lnTo>
                  <a:pt x="2701200" y="508644"/>
                </a:lnTo>
                <a:lnTo>
                  <a:pt x="2663231" y="508644"/>
                </a:lnTo>
                <a:lnTo>
                  <a:pt x="2663231" y="548834"/>
                </a:lnTo>
                <a:lnTo>
                  <a:pt x="2701200" y="548834"/>
                </a:lnTo>
                <a:lnTo>
                  <a:pt x="2701200" y="582684"/>
                </a:lnTo>
                <a:lnTo>
                  <a:pt x="2663231" y="582684"/>
                </a:lnTo>
                <a:lnTo>
                  <a:pt x="2663231" y="622875"/>
                </a:lnTo>
                <a:lnTo>
                  <a:pt x="2701200" y="622875"/>
                </a:lnTo>
                <a:lnTo>
                  <a:pt x="2701200" y="656725"/>
                </a:lnTo>
                <a:lnTo>
                  <a:pt x="2663231" y="656725"/>
                </a:lnTo>
                <a:lnTo>
                  <a:pt x="2663231" y="696915"/>
                </a:lnTo>
                <a:lnTo>
                  <a:pt x="2701200" y="696915"/>
                </a:lnTo>
                <a:lnTo>
                  <a:pt x="2701200" y="730765"/>
                </a:lnTo>
                <a:lnTo>
                  <a:pt x="2663231" y="730765"/>
                </a:lnTo>
                <a:lnTo>
                  <a:pt x="2663231" y="770955"/>
                </a:lnTo>
                <a:lnTo>
                  <a:pt x="2701200" y="770955"/>
                </a:lnTo>
                <a:lnTo>
                  <a:pt x="2701200" y="804805"/>
                </a:lnTo>
                <a:lnTo>
                  <a:pt x="2663231" y="804805"/>
                </a:lnTo>
                <a:lnTo>
                  <a:pt x="2663231" y="844995"/>
                </a:lnTo>
                <a:lnTo>
                  <a:pt x="2701200" y="844995"/>
                </a:lnTo>
                <a:lnTo>
                  <a:pt x="2701200" y="878844"/>
                </a:lnTo>
                <a:lnTo>
                  <a:pt x="2663231" y="878844"/>
                </a:lnTo>
                <a:lnTo>
                  <a:pt x="2663231" y="919034"/>
                </a:lnTo>
                <a:lnTo>
                  <a:pt x="2701200" y="919034"/>
                </a:lnTo>
                <a:lnTo>
                  <a:pt x="2701200" y="952885"/>
                </a:lnTo>
                <a:lnTo>
                  <a:pt x="2663231" y="952885"/>
                </a:lnTo>
                <a:lnTo>
                  <a:pt x="2663231" y="993075"/>
                </a:lnTo>
                <a:lnTo>
                  <a:pt x="2701200" y="993075"/>
                </a:lnTo>
                <a:lnTo>
                  <a:pt x="2701200" y="1026925"/>
                </a:lnTo>
                <a:lnTo>
                  <a:pt x="2663231" y="1026925"/>
                </a:lnTo>
                <a:lnTo>
                  <a:pt x="2663231" y="1067115"/>
                </a:lnTo>
                <a:lnTo>
                  <a:pt x="2701200" y="1067115"/>
                </a:lnTo>
                <a:lnTo>
                  <a:pt x="2701200" y="1100966"/>
                </a:lnTo>
                <a:lnTo>
                  <a:pt x="2663231" y="1100966"/>
                </a:lnTo>
                <a:lnTo>
                  <a:pt x="2663231" y="1141156"/>
                </a:lnTo>
                <a:lnTo>
                  <a:pt x="2701200" y="1141156"/>
                </a:lnTo>
                <a:lnTo>
                  <a:pt x="2701200" y="1175006"/>
                </a:lnTo>
                <a:lnTo>
                  <a:pt x="2663231" y="1175006"/>
                </a:lnTo>
                <a:lnTo>
                  <a:pt x="2663231" y="1215196"/>
                </a:lnTo>
                <a:lnTo>
                  <a:pt x="2701200" y="1215196"/>
                </a:lnTo>
                <a:lnTo>
                  <a:pt x="2701200" y="1249047"/>
                </a:lnTo>
                <a:lnTo>
                  <a:pt x="2663231" y="1249047"/>
                </a:lnTo>
                <a:lnTo>
                  <a:pt x="2663231" y="1289236"/>
                </a:lnTo>
                <a:lnTo>
                  <a:pt x="2701200" y="1289236"/>
                </a:lnTo>
                <a:lnTo>
                  <a:pt x="2701200" y="1323086"/>
                </a:lnTo>
                <a:lnTo>
                  <a:pt x="2663231" y="1323086"/>
                </a:lnTo>
                <a:lnTo>
                  <a:pt x="2663231" y="1363275"/>
                </a:lnTo>
                <a:lnTo>
                  <a:pt x="2701200" y="1363275"/>
                </a:lnTo>
                <a:lnTo>
                  <a:pt x="2701200" y="1397126"/>
                </a:lnTo>
                <a:lnTo>
                  <a:pt x="2663231" y="1397126"/>
                </a:lnTo>
                <a:lnTo>
                  <a:pt x="2663231" y="1437316"/>
                </a:lnTo>
                <a:lnTo>
                  <a:pt x="2701200" y="1437316"/>
                </a:lnTo>
                <a:lnTo>
                  <a:pt x="2701200" y="1471166"/>
                </a:lnTo>
                <a:lnTo>
                  <a:pt x="2663231" y="1471166"/>
                </a:lnTo>
                <a:lnTo>
                  <a:pt x="2663231" y="1511356"/>
                </a:lnTo>
                <a:lnTo>
                  <a:pt x="2701200" y="1511356"/>
                </a:lnTo>
                <a:lnTo>
                  <a:pt x="2701200" y="1545206"/>
                </a:lnTo>
                <a:lnTo>
                  <a:pt x="2663231" y="1545206"/>
                </a:lnTo>
                <a:lnTo>
                  <a:pt x="2663231" y="1585396"/>
                </a:lnTo>
                <a:lnTo>
                  <a:pt x="2701200" y="1585396"/>
                </a:lnTo>
                <a:lnTo>
                  <a:pt x="2701200" y="1619246"/>
                </a:lnTo>
                <a:lnTo>
                  <a:pt x="2663231" y="1619246"/>
                </a:lnTo>
                <a:lnTo>
                  <a:pt x="2663231" y="1659436"/>
                </a:lnTo>
                <a:lnTo>
                  <a:pt x="2701200" y="1659436"/>
                </a:lnTo>
                <a:lnTo>
                  <a:pt x="2701200" y="1693286"/>
                </a:lnTo>
                <a:lnTo>
                  <a:pt x="2663231" y="1693286"/>
                </a:lnTo>
                <a:lnTo>
                  <a:pt x="2663231" y="1733477"/>
                </a:lnTo>
                <a:lnTo>
                  <a:pt x="2701200" y="1733477"/>
                </a:lnTo>
                <a:lnTo>
                  <a:pt x="2701200" y="1767327"/>
                </a:lnTo>
                <a:lnTo>
                  <a:pt x="2663231" y="1767327"/>
                </a:lnTo>
                <a:lnTo>
                  <a:pt x="2663231" y="1807517"/>
                </a:lnTo>
                <a:lnTo>
                  <a:pt x="2701200" y="1807517"/>
                </a:lnTo>
                <a:lnTo>
                  <a:pt x="2701200" y="1841367"/>
                </a:lnTo>
                <a:lnTo>
                  <a:pt x="2663231" y="1841367"/>
                </a:lnTo>
                <a:lnTo>
                  <a:pt x="2663231" y="1881557"/>
                </a:lnTo>
                <a:lnTo>
                  <a:pt x="2701200" y="1881557"/>
                </a:lnTo>
                <a:lnTo>
                  <a:pt x="2701200" y="1915407"/>
                </a:lnTo>
                <a:lnTo>
                  <a:pt x="2663231" y="1915407"/>
                </a:lnTo>
                <a:lnTo>
                  <a:pt x="2663231" y="1955597"/>
                </a:lnTo>
                <a:lnTo>
                  <a:pt x="2701200" y="1955597"/>
                </a:lnTo>
                <a:lnTo>
                  <a:pt x="2701200" y="1989447"/>
                </a:lnTo>
                <a:lnTo>
                  <a:pt x="2663231" y="1989447"/>
                </a:lnTo>
                <a:lnTo>
                  <a:pt x="2663231" y="2029637"/>
                </a:lnTo>
                <a:lnTo>
                  <a:pt x="2701200" y="2029637"/>
                </a:lnTo>
                <a:lnTo>
                  <a:pt x="2701200" y="2063488"/>
                </a:lnTo>
                <a:lnTo>
                  <a:pt x="2663231" y="2063488"/>
                </a:lnTo>
                <a:lnTo>
                  <a:pt x="2663231" y="2103678"/>
                </a:lnTo>
                <a:lnTo>
                  <a:pt x="2701200" y="2103678"/>
                </a:lnTo>
                <a:lnTo>
                  <a:pt x="2701200" y="2137528"/>
                </a:lnTo>
                <a:lnTo>
                  <a:pt x="2663231" y="2137528"/>
                </a:lnTo>
                <a:lnTo>
                  <a:pt x="2663231" y="2177718"/>
                </a:lnTo>
                <a:lnTo>
                  <a:pt x="2701200" y="2177718"/>
                </a:lnTo>
                <a:lnTo>
                  <a:pt x="2701200" y="2211568"/>
                </a:lnTo>
                <a:lnTo>
                  <a:pt x="2663231" y="2211568"/>
                </a:lnTo>
                <a:lnTo>
                  <a:pt x="2663231" y="2251758"/>
                </a:lnTo>
                <a:lnTo>
                  <a:pt x="2701200" y="2251758"/>
                </a:lnTo>
                <a:lnTo>
                  <a:pt x="2701200" y="2285608"/>
                </a:lnTo>
                <a:lnTo>
                  <a:pt x="2663231" y="2285608"/>
                </a:lnTo>
                <a:lnTo>
                  <a:pt x="2663231" y="2325798"/>
                </a:lnTo>
                <a:lnTo>
                  <a:pt x="2701200" y="2325798"/>
                </a:lnTo>
                <a:lnTo>
                  <a:pt x="2701200" y="2359648"/>
                </a:lnTo>
                <a:lnTo>
                  <a:pt x="2663231" y="2359648"/>
                </a:lnTo>
                <a:lnTo>
                  <a:pt x="2663231" y="2399838"/>
                </a:lnTo>
                <a:lnTo>
                  <a:pt x="2701200" y="2399838"/>
                </a:lnTo>
                <a:lnTo>
                  <a:pt x="2701200" y="2433689"/>
                </a:lnTo>
                <a:lnTo>
                  <a:pt x="2663231" y="2433689"/>
                </a:lnTo>
                <a:lnTo>
                  <a:pt x="2663231" y="2473879"/>
                </a:lnTo>
                <a:lnTo>
                  <a:pt x="2701200" y="2473879"/>
                </a:lnTo>
                <a:lnTo>
                  <a:pt x="2701200" y="2507729"/>
                </a:lnTo>
                <a:lnTo>
                  <a:pt x="2663231" y="2507729"/>
                </a:lnTo>
                <a:lnTo>
                  <a:pt x="2663231" y="2547919"/>
                </a:lnTo>
                <a:lnTo>
                  <a:pt x="2701200" y="2547919"/>
                </a:lnTo>
                <a:lnTo>
                  <a:pt x="2701200" y="2581769"/>
                </a:lnTo>
                <a:lnTo>
                  <a:pt x="2663231" y="2581769"/>
                </a:lnTo>
                <a:lnTo>
                  <a:pt x="2663231" y="2621965"/>
                </a:lnTo>
                <a:lnTo>
                  <a:pt x="2701200" y="2621965"/>
                </a:lnTo>
                <a:lnTo>
                  <a:pt x="2701200" y="2655815"/>
                </a:lnTo>
                <a:lnTo>
                  <a:pt x="2663231" y="2655815"/>
                </a:lnTo>
                <a:lnTo>
                  <a:pt x="2663231" y="2701200"/>
                </a:lnTo>
                <a:lnTo>
                  <a:pt x="2629381" y="2701200"/>
                </a:lnTo>
                <a:lnTo>
                  <a:pt x="2629381" y="2655815"/>
                </a:lnTo>
                <a:lnTo>
                  <a:pt x="2589191" y="2655815"/>
                </a:lnTo>
                <a:lnTo>
                  <a:pt x="2589191" y="2701200"/>
                </a:lnTo>
                <a:lnTo>
                  <a:pt x="2555341" y="2701200"/>
                </a:lnTo>
                <a:lnTo>
                  <a:pt x="2555341" y="2655815"/>
                </a:lnTo>
                <a:lnTo>
                  <a:pt x="2515150" y="2655815"/>
                </a:lnTo>
                <a:lnTo>
                  <a:pt x="2515150" y="2701200"/>
                </a:lnTo>
                <a:lnTo>
                  <a:pt x="2481301" y="2701200"/>
                </a:lnTo>
                <a:lnTo>
                  <a:pt x="2481301" y="2655815"/>
                </a:lnTo>
                <a:lnTo>
                  <a:pt x="2441110" y="2655815"/>
                </a:lnTo>
                <a:lnTo>
                  <a:pt x="2441110" y="2701200"/>
                </a:lnTo>
                <a:lnTo>
                  <a:pt x="2407261" y="2701200"/>
                </a:lnTo>
                <a:lnTo>
                  <a:pt x="2407261" y="2655815"/>
                </a:lnTo>
                <a:lnTo>
                  <a:pt x="2367070" y="2655815"/>
                </a:lnTo>
                <a:lnTo>
                  <a:pt x="2367070" y="2701200"/>
                </a:lnTo>
                <a:lnTo>
                  <a:pt x="2333220" y="2701200"/>
                </a:lnTo>
                <a:lnTo>
                  <a:pt x="2333220" y="2655815"/>
                </a:lnTo>
                <a:lnTo>
                  <a:pt x="2293031" y="2655815"/>
                </a:lnTo>
                <a:lnTo>
                  <a:pt x="2293031" y="2701200"/>
                </a:lnTo>
                <a:lnTo>
                  <a:pt x="2259180" y="2701200"/>
                </a:lnTo>
                <a:lnTo>
                  <a:pt x="2259180" y="2655815"/>
                </a:lnTo>
                <a:lnTo>
                  <a:pt x="2218990" y="2655815"/>
                </a:lnTo>
                <a:lnTo>
                  <a:pt x="2218990" y="2701200"/>
                </a:lnTo>
                <a:lnTo>
                  <a:pt x="2185140" y="2701200"/>
                </a:lnTo>
                <a:lnTo>
                  <a:pt x="2185140" y="2655815"/>
                </a:lnTo>
                <a:lnTo>
                  <a:pt x="2144950" y="2655815"/>
                </a:lnTo>
                <a:lnTo>
                  <a:pt x="2144950" y="2701200"/>
                </a:lnTo>
                <a:lnTo>
                  <a:pt x="2111100" y="2701200"/>
                </a:lnTo>
                <a:lnTo>
                  <a:pt x="2111100" y="2655815"/>
                </a:lnTo>
                <a:lnTo>
                  <a:pt x="2070909" y="2655815"/>
                </a:lnTo>
                <a:lnTo>
                  <a:pt x="2070909" y="2701200"/>
                </a:lnTo>
                <a:lnTo>
                  <a:pt x="2037059" y="2701200"/>
                </a:lnTo>
                <a:lnTo>
                  <a:pt x="2037059" y="2655815"/>
                </a:lnTo>
                <a:lnTo>
                  <a:pt x="1996869" y="2655815"/>
                </a:lnTo>
                <a:lnTo>
                  <a:pt x="1996869" y="2701200"/>
                </a:lnTo>
                <a:lnTo>
                  <a:pt x="1963019" y="2701200"/>
                </a:lnTo>
                <a:lnTo>
                  <a:pt x="1963019" y="2655815"/>
                </a:lnTo>
                <a:lnTo>
                  <a:pt x="1922829" y="2655815"/>
                </a:lnTo>
                <a:lnTo>
                  <a:pt x="1922829" y="2701200"/>
                </a:lnTo>
                <a:lnTo>
                  <a:pt x="1888979" y="2701200"/>
                </a:lnTo>
                <a:lnTo>
                  <a:pt x="1888979" y="2655815"/>
                </a:lnTo>
                <a:lnTo>
                  <a:pt x="1848789" y="2655815"/>
                </a:lnTo>
                <a:lnTo>
                  <a:pt x="1848789" y="2701200"/>
                </a:lnTo>
                <a:lnTo>
                  <a:pt x="1814940" y="2701200"/>
                </a:lnTo>
                <a:lnTo>
                  <a:pt x="1814940" y="2655815"/>
                </a:lnTo>
                <a:lnTo>
                  <a:pt x="1774750" y="2655815"/>
                </a:lnTo>
                <a:lnTo>
                  <a:pt x="1774750" y="2701200"/>
                </a:lnTo>
                <a:lnTo>
                  <a:pt x="1740899" y="2701200"/>
                </a:lnTo>
                <a:lnTo>
                  <a:pt x="1740899" y="2655815"/>
                </a:lnTo>
                <a:lnTo>
                  <a:pt x="1700709" y="2655815"/>
                </a:lnTo>
                <a:lnTo>
                  <a:pt x="1700709" y="2701200"/>
                </a:lnTo>
                <a:lnTo>
                  <a:pt x="1666859" y="2701200"/>
                </a:lnTo>
                <a:lnTo>
                  <a:pt x="1666859" y="2655815"/>
                </a:lnTo>
                <a:lnTo>
                  <a:pt x="1626669" y="2655815"/>
                </a:lnTo>
                <a:lnTo>
                  <a:pt x="1626669" y="2701200"/>
                </a:lnTo>
                <a:lnTo>
                  <a:pt x="1592818" y="2701200"/>
                </a:lnTo>
                <a:lnTo>
                  <a:pt x="1592818" y="2655815"/>
                </a:lnTo>
                <a:lnTo>
                  <a:pt x="1552628" y="2655815"/>
                </a:lnTo>
                <a:lnTo>
                  <a:pt x="1552628" y="2701200"/>
                </a:lnTo>
                <a:lnTo>
                  <a:pt x="1518778" y="2701200"/>
                </a:lnTo>
                <a:lnTo>
                  <a:pt x="1518778" y="2655815"/>
                </a:lnTo>
                <a:lnTo>
                  <a:pt x="1478588" y="2655815"/>
                </a:lnTo>
                <a:lnTo>
                  <a:pt x="1478588" y="2701200"/>
                </a:lnTo>
                <a:lnTo>
                  <a:pt x="1444737" y="2701200"/>
                </a:lnTo>
                <a:lnTo>
                  <a:pt x="1444737" y="2655815"/>
                </a:lnTo>
                <a:lnTo>
                  <a:pt x="1404548" y="2655815"/>
                </a:lnTo>
                <a:lnTo>
                  <a:pt x="1404548" y="2701200"/>
                </a:lnTo>
                <a:lnTo>
                  <a:pt x="1370698" y="2701200"/>
                </a:lnTo>
                <a:lnTo>
                  <a:pt x="1370698" y="2655815"/>
                </a:lnTo>
                <a:lnTo>
                  <a:pt x="1330509" y="2655815"/>
                </a:lnTo>
                <a:lnTo>
                  <a:pt x="1330509" y="2701200"/>
                </a:lnTo>
                <a:lnTo>
                  <a:pt x="1296658" y="2701200"/>
                </a:lnTo>
                <a:lnTo>
                  <a:pt x="1296658" y="2655815"/>
                </a:lnTo>
                <a:lnTo>
                  <a:pt x="1256469" y="2655815"/>
                </a:lnTo>
                <a:lnTo>
                  <a:pt x="1256469" y="2701200"/>
                </a:lnTo>
                <a:lnTo>
                  <a:pt x="1222618" y="2701200"/>
                </a:lnTo>
                <a:lnTo>
                  <a:pt x="1222618" y="2655815"/>
                </a:lnTo>
                <a:lnTo>
                  <a:pt x="1182428" y="2655815"/>
                </a:lnTo>
                <a:lnTo>
                  <a:pt x="1182428" y="2701200"/>
                </a:lnTo>
                <a:lnTo>
                  <a:pt x="1148578" y="2701200"/>
                </a:lnTo>
                <a:lnTo>
                  <a:pt x="1148578" y="2655815"/>
                </a:lnTo>
                <a:lnTo>
                  <a:pt x="1108388" y="2655815"/>
                </a:lnTo>
                <a:lnTo>
                  <a:pt x="1108388" y="2701200"/>
                </a:lnTo>
                <a:lnTo>
                  <a:pt x="1074538" y="2701200"/>
                </a:lnTo>
                <a:lnTo>
                  <a:pt x="1074538" y="2655815"/>
                </a:lnTo>
                <a:lnTo>
                  <a:pt x="1034348" y="2655815"/>
                </a:lnTo>
                <a:lnTo>
                  <a:pt x="1034348" y="2701200"/>
                </a:lnTo>
                <a:lnTo>
                  <a:pt x="1000498" y="2701200"/>
                </a:lnTo>
                <a:lnTo>
                  <a:pt x="1000498" y="2655815"/>
                </a:lnTo>
                <a:lnTo>
                  <a:pt x="960308" y="2655815"/>
                </a:lnTo>
                <a:lnTo>
                  <a:pt x="960308" y="2701200"/>
                </a:lnTo>
                <a:lnTo>
                  <a:pt x="926457" y="2701200"/>
                </a:lnTo>
                <a:lnTo>
                  <a:pt x="926457" y="2655815"/>
                </a:lnTo>
                <a:lnTo>
                  <a:pt x="886267" y="2655815"/>
                </a:lnTo>
                <a:lnTo>
                  <a:pt x="886267" y="2701200"/>
                </a:lnTo>
                <a:lnTo>
                  <a:pt x="852417" y="2701200"/>
                </a:lnTo>
                <a:lnTo>
                  <a:pt x="852417" y="2655815"/>
                </a:lnTo>
                <a:lnTo>
                  <a:pt x="812227" y="2655815"/>
                </a:lnTo>
                <a:lnTo>
                  <a:pt x="812227" y="2701200"/>
                </a:lnTo>
                <a:lnTo>
                  <a:pt x="778377" y="2701200"/>
                </a:lnTo>
                <a:lnTo>
                  <a:pt x="778377" y="2655815"/>
                </a:lnTo>
                <a:lnTo>
                  <a:pt x="738187" y="2655815"/>
                </a:lnTo>
                <a:lnTo>
                  <a:pt x="738187" y="2701200"/>
                </a:lnTo>
                <a:lnTo>
                  <a:pt x="704337" y="2701200"/>
                </a:lnTo>
                <a:lnTo>
                  <a:pt x="704337" y="2655815"/>
                </a:lnTo>
                <a:lnTo>
                  <a:pt x="664147" y="2655815"/>
                </a:lnTo>
                <a:lnTo>
                  <a:pt x="664147" y="2701200"/>
                </a:lnTo>
                <a:lnTo>
                  <a:pt x="630297" y="2701200"/>
                </a:lnTo>
                <a:lnTo>
                  <a:pt x="630297" y="2655815"/>
                </a:lnTo>
                <a:lnTo>
                  <a:pt x="590106" y="2655815"/>
                </a:lnTo>
                <a:lnTo>
                  <a:pt x="590106" y="2701200"/>
                </a:lnTo>
                <a:lnTo>
                  <a:pt x="556256" y="2701200"/>
                </a:lnTo>
                <a:lnTo>
                  <a:pt x="556256" y="2655815"/>
                </a:lnTo>
                <a:lnTo>
                  <a:pt x="516066" y="2655815"/>
                </a:lnTo>
                <a:lnTo>
                  <a:pt x="516066" y="2701200"/>
                </a:lnTo>
                <a:lnTo>
                  <a:pt x="482216" y="2701200"/>
                </a:lnTo>
                <a:lnTo>
                  <a:pt x="482216" y="2655815"/>
                </a:lnTo>
                <a:lnTo>
                  <a:pt x="442026" y="2655815"/>
                </a:lnTo>
                <a:lnTo>
                  <a:pt x="442026" y="2701200"/>
                </a:lnTo>
                <a:lnTo>
                  <a:pt x="408176" y="2701200"/>
                </a:lnTo>
                <a:lnTo>
                  <a:pt x="408176" y="2655815"/>
                </a:lnTo>
                <a:lnTo>
                  <a:pt x="367986" y="2655815"/>
                </a:lnTo>
                <a:lnTo>
                  <a:pt x="367986" y="2701200"/>
                </a:lnTo>
                <a:lnTo>
                  <a:pt x="334136" y="2701200"/>
                </a:lnTo>
                <a:lnTo>
                  <a:pt x="334136" y="2655815"/>
                </a:lnTo>
                <a:lnTo>
                  <a:pt x="293946" y="2655815"/>
                </a:lnTo>
                <a:lnTo>
                  <a:pt x="293946" y="2701200"/>
                </a:lnTo>
                <a:lnTo>
                  <a:pt x="260096" y="2701200"/>
                </a:lnTo>
                <a:lnTo>
                  <a:pt x="260096" y="2655815"/>
                </a:lnTo>
                <a:lnTo>
                  <a:pt x="219905" y="2655815"/>
                </a:lnTo>
                <a:lnTo>
                  <a:pt x="219905" y="2701200"/>
                </a:lnTo>
                <a:lnTo>
                  <a:pt x="186055" y="2701200"/>
                </a:lnTo>
                <a:lnTo>
                  <a:pt x="186055" y="2655815"/>
                </a:lnTo>
                <a:lnTo>
                  <a:pt x="145865" y="2655815"/>
                </a:lnTo>
                <a:lnTo>
                  <a:pt x="145865" y="2701200"/>
                </a:lnTo>
                <a:lnTo>
                  <a:pt x="112015" y="2701200"/>
                </a:lnTo>
                <a:lnTo>
                  <a:pt x="112015" y="2655815"/>
                </a:lnTo>
                <a:lnTo>
                  <a:pt x="71819" y="2655815"/>
                </a:lnTo>
                <a:lnTo>
                  <a:pt x="71819" y="2701200"/>
                </a:lnTo>
                <a:lnTo>
                  <a:pt x="37969" y="2701200"/>
                </a:lnTo>
                <a:lnTo>
                  <a:pt x="37969" y="2655815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5B6F88E7-443F-423A-9424-B3D2587BDB37}"/>
              </a:ext>
            </a:extLst>
          </p:cNvPr>
          <p:cNvSpPr/>
          <p:nvPr/>
        </p:nvSpPr>
        <p:spPr bwMode="auto">
          <a:xfrm rot="5400000">
            <a:off x="3617104" y="3753851"/>
            <a:ext cx="2672348" cy="2672348"/>
          </a:xfrm>
          <a:custGeom>
            <a:avLst/>
            <a:gdLst>
              <a:gd name="connsiteX0" fmla="*/ 2305481 w 2672348"/>
              <a:gd name="connsiteY0" fmla="*/ 359452 h 2672348"/>
              <a:gd name="connsiteX1" fmla="*/ 2437575 w 2672348"/>
              <a:gd name="connsiteY1" fmla="*/ 359452 h 2672348"/>
              <a:gd name="connsiteX2" fmla="*/ 2437575 w 2672348"/>
              <a:gd name="connsiteY2" fmla="*/ 227358 h 2672348"/>
              <a:gd name="connsiteX3" fmla="*/ 2305481 w 2672348"/>
              <a:gd name="connsiteY3" fmla="*/ 227358 h 2672348"/>
              <a:gd name="connsiteX4" fmla="*/ 2305481 w 2672348"/>
              <a:gd name="connsiteY4" fmla="*/ 655266 h 2672348"/>
              <a:gd name="connsiteX5" fmla="*/ 2437575 w 2672348"/>
              <a:gd name="connsiteY5" fmla="*/ 655266 h 2672348"/>
              <a:gd name="connsiteX6" fmla="*/ 2437575 w 2672348"/>
              <a:gd name="connsiteY6" fmla="*/ 523173 h 2672348"/>
              <a:gd name="connsiteX7" fmla="*/ 2305481 w 2672348"/>
              <a:gd name="connsiteY7" fmla="*/ 523173 h 2672348"/>
              <a:gd name="connsiteX8" fmla="*/ 2305481 w 2672348"/>
              <a:gd name="connsiteY8" fmla="*/ 951081 h 2672348"/>
              <a:gd name="connsiteX9" fmla="*/ 2437575 w 2672348"/>
              <a:gd name="connsiteY9" fmla="*/ 951081 h 2672348"/>
              <a:gd name="connsiteX10" fmla="*/ 2437575 w 2672348"/>
              <a:gd name="connsiteY10" fmla="*/ 818988 h 2672348"/>
              <a:gd name="connsiteX11" fmla="*/ 2305481 w 2672348"/>
              <a:gd name="connsiteY11" fmla="*/ 818988 h 2672348"/>
              <a:gd name="connsiteX12" fmla="*/ 2305481 w 2672348"/>
              <a:gd name="connsiteY12" fmla="*/ 1246896 h 2672348"/>
              <a:gd name="connsiteX13" fmla="*/ 2437575 w 2672348"/>
              <a:gd name="connsiteY13" fmla="*/ 1246896 h 2672348"/>
              <a:gd name="connsiteX14" fmla="*/ 2437575 w 2672348"/>
              <a:gd name="connsiteY14" fmla="*/ 1114803 h 2672348"/>
              <a:gd name="connsiteX15" fmla="*/ 2305481 w 2672348"/>
              <a:gd name="connsiteY15" fmla="*/ 1114803 h 2672348"/>
              <a:gd name="connsiteX16" fmla="*/ 2305481 w 2672348"/>
              <a:gd name="connsiteY16" fmla="*/ 1542712 h 2672348"/>
              <a:gd name="connsiteX17" fmla="*/ 2437575 w 2672348"/>
              <a:gd name="connsiteY17" fmla="*/ 1542712 h 2672348"/>
              <a:gd name="connsiteX18" fmla="*/ 2437575 w 2672348"/>
              <a:gd name="connsiteY18" fmla="*/ 1410618 h 2672348"/>
              <a:gd name="connsiteX19" fmla="*/ 2305481 w 2672348"/>
              <a:gd name="connsiteY19" fmla="*/ 1410618 h 2672348"/>
              <a:gd name="connsiteX20" fmla="*/ 2305481 w 2672348"/>
              <a:gd name="connsiteY20" fmla="*/ 1838527 h 2672348"/>
              <a:gd name="connsiteX21" fmla="*/ 2437575 w 2672348"/>
              <a:gd name="connsiteY21" fmla="*/ 1838527 h 2672348"/>
              <a:gd name="connsiteX22" fmla="*/ 2437575 w 2672348"/>
              <a:gd name="connsiteY22" fmla="*/ 1706433 h 2672348"/>
              <a:gd name="connsiteX23" fmla="*/ 2305481 w 2672348"/>
              <a:gd name="connsiteY23" fmla="*/ 1706433 h 2672348"/>
              <a:gd name="connsiteX24" fmla="*/ 2305481 w 2672348"/>
              <a:gd name="connsiteY24" fmla="*/ 2134342 h 2672348"/>
              <a:gd name="connsiteX25" fmla="*/ 2437575 w 2672348"/>
              <a:gd name="connsiteY25" fmla="*/ 2134342 h 2672348"/>
              <a:gd name="connsiteX26" fmla="*/ 2437575 w 2672348"/>
              <a:gd name="connsiteY26" fmla="*/ 2002249 h 2672348"/>
              <a:gd name="connsiteX27" fmla="*/ 2305481 w 2672348"/>
              <a:gd name="connsiteY27" fmla="*/ 2002249 h 2672348"/>
              <a:gd name="connsiteX28" fmla="*/ 2305481 w 2672348"/>
              <a:gd name="connsiteY28" fmla="*/ 2430159 h 2672348"/>
              <a:gd name="connsiteX29" fmla="*/ 2437575 w 2672348"/>
              <a:gd name="connsiteY29" fmla="*/ 2430159 h 2672348"/>
              <a:gd name="connsiteX30" fmla="*/ 2437575 w 2672348"/>
              <a:gd name="connsiteY30" fmla="*/ 2298064 h 2672348"/>
              <a:gd name="connsiteX31" fmla="*/ 2305481 w 2672348"/>
              <a:gd name="connsiteY31" fmla="*/ 2298064 h 2672348"/>
              <a:gd name="connsiteX32" fmla="*/ 2009666 w 2672348"/>
              <a:gd name="connsiteY32" fmla="*/ 359452 h 2672348"/>
              <a:gd name="connsiteX33" fmla="*/ 2141759 w 2672348"/>
              <a:gd name="connsiteY33" fmla="*/ 359452 h 2672348"/>
              <a:gd name="connsiteX34" fmla="*/ 2141759 w 2672348"/>
              <a:gd name="connsiteY34" fmla="*/ 227358 h 2672348"/>
              <a:gd name="connsiteX35" fmla="*/ 2009666 w 2672348"/>
              <a:gd name="connsiteY35" fmla="*/ 227358 h 2672348"/>
              <a:gd name="connsiteX36" fmla="*/ 2009666 w 2672348"/>
              <a:gd name="connsiteY36" fmla="*/ 655266 h 2672348"/>
              <a:gd name="connsiteX37" fmla="*/ 2141759 w 2672348"/>
              <a:gd name="connsiteY37" fmla="*/ 655266 h 2672348"/>
              <a:gd name="connsiteX38" fmla="*/ 2141759 w 2672348"/>
              <a:gd name="connsiteY38" fmla="*/ 523173 h 2672348"/>
              <a:gd name="connsiteX39" fmla="*/ 2009666 w 2672348"/>
              <a:gd name="connsiteY39" fmla="*/ 523173 h 2672348"/>
              <a:gd name="connsiteX40" fmla="*/ 2009666 w 2672348"/>
              <a:gd name="connsiteY40" fmla="*/ 951081 h 2672348"/>
              <a:gd name="connsiteX41" fmla="*/ 2141759 w 2672348"/>
              <a:gd name="connsiteY41" fmla="*/ 951081 h 2672348"/>
              <a:gd name="connsiteX42" fmla="*/ 2141759 w 2672348"/>
              <a:gd name="connsiteY42" fmla="*/ 818988 h 2672348"/>
              <a:gd name="connsiteX43" fmla="*/ 2009666 w 2672348"/>
              <a:gd name="connsiteY43" fmla="*/ 818988 h 2672348"/>
              <a:gd name="connsiteX44" fmla="*/ 2009666 w 2672348"/>
              <a:gd name="connsiteY44" fmla="*/ 1246896 h 2672348"/>
              <a:gd name="connsiteX45" fmla="*/ 2141759 w 2672348"/>
              <a:gd name="connsiteY45" fmla="*/ 1246896 h 2672348"/>
              <a:gd name="connsiteX46" fmla="*/ 2141759 w 2672348"/>
              <a:gd name="connsiteY46" fmla="*/ 1114803 h 2672348"/>
              <a:gd name="connsiteX47" fmla="*/ 2009666 w 2672348"/>
              <a:gd name="connsiteY47" fmla="*/ 1114803 h 2672348"/>
              <a:gd name="connsiteX48" fmla="*/ 2009666 w 2672348"/>
              <a:gd name="connsiteY48" fmla="*/ 1542712 h 2672348"/>
              <a:gd name="connsiteX49" fmla="*/ 2141759 w 2672348"/>
              <a:gd name="connsiteY49" fmla="*/ 1542712 h 2672348"/>
              <a:gd name="connsiteX50" fmla="*/ 2141759 w 2672348"/>
              <a:gd name="connsiteY50" fmla="*/ 1410618 h 2672348"/>
              <a:gd name="connsiteX51" fmla="*/ 2009666 w 2672348"/>
              <a:gd name="connsiteY51" fmla="*/ 1410618 h 2672348"/>
              <a:gd name="connsiteX52" fmla="*/ 2009666 w 2672348"/>
              <a:gd name="connsiteY52" fmla="*/ 1838527 h 2672348"/>
              <a:gd name="connsiteX53" fmla="*/ 2141759 w 2672348"/>
              <a:gd name="connsiteY53" fmla="*/ 1838527 h 2672348"/>
              <a:gd name="connsiteX54" fmla="*/ 2141759 w 2672348"/>
              <a:gd name="connsiteY54" fmla="*/ 1706433 h 2672348"/>
              <a:gd name="connsiteX55" fmla="*/ 2009666 w 2672348"/>
              <a:gd name="connsiteY55" fmla="*/ 1706433 h 2672348"/>
              <a:gd name="connsiteX56" fmla="*/ 2009666 w 2672348"/>
              <a:gd name="connsiteY56" fmla="*/ 2134342 h 2672348"/>
              <a:gd name="connsiteX57" fmla="*/ 2141759 w 2672348"/>
              <a:gd name="connsiteY57" fmla="*/ 2134342 h 2672348"/>
              <a:gd name="connsiteX58" fmla="*/ 2141759 w 2672348"/>
              <a:gd name="connsiteY58" fmla="*/ 2002249 h 2672348"/>
              <a:gd name="connsiteX59" fmla="*/ 2009666 w 2672348"/>
              <a:gd name="connsiteY59" fmla="*/ 2002249 h 2672348"/>
              <a:gd name="connsiteX60" fmla="*/ 2009666 w 2672348"/>
              <a:gd name="connsiteY60" fmla="*/ 2430159 h 2672348"/>
              <a:gd name="connsiteX61" fmla="*/ 2141759 w 2672348"/>
              <a:gd name="connsiteY61" fmla="*/ 2430159 h 2672348"/>
              <a:gd name="connsiteX62" fmla="*/ 2141759 w 2672348"/>
              <a:gd name="connsiteY62" fmla="*/ 2298064 h 2672348"/>
              <a:gd name="connsiteX63" fmla="*/ 2009666 w 2672348"/>
              <a:gd name="connsiteY63" fmla="*/ 2298064 h 2672348"/>
              <a:gd name="connsiteX64" fmla="*/ 1713851 w 2672348"/>
              <a:gd name="connsiteY64" fmla="*/ 359452 h 2672348"/>
              <a:gd name="connsiteX65" fmla="*/ 1845944 w 2672348"/>
              <a:gd name="connsiteY65" fmla="*/ 359452 h 2672348"/>
              <a:gd name="connsiteX66" fmla="*/ 1845944 w 2672348"/>
              <a:gd name="connsiteY66" fmla="*/ 227358 h 2672348"/>
              <a:gd name="connsiteX67" fmla="*/ 1713851 w 2672348"/>
              <a:gd name="connsiteY67" fmla="*/ 227358 h 2672348"/>
              <a:gd name="connsiteX68" fmla="*/ 1713851 w 2672348"/>
              <a:gd name="connsiteY68" fmla="*/ 655266 h 2672348"/>
              <a:gd name="connsiteX69" fmla="*/ 1845944 w 2672348"/>
              <a:gd name="connsiteY69" fmla="*/ 655266 h 2672348"/>
              <a:gd name="connsiteX70" fmla="*/ 1845944 w 2672348"/>
              <a:gd name="connsiteY70" fmla="*/ 523173 h 2672348"/>
              <a:gd name="connsiteX71" fmla="*/ 1713851 w 2672348"/>
              <a:gd name="connsiteY71" fmla="*/ 523173 h 2672348"/>
              <a:gd name="connsiteX72" fmla="*/ 1713851 w 2672348"/>
              <a:gd name="connsiteY72" fmla="*/ 951081 h 2672348"/>
              <a:gd name="connsiteX73" fmla="*/ 1845944 w 2672348"/>
              <a:gd name="connsiteY73" fmla="*/ 951081 h 2672348"/>
              <a:gd name="connsiteX74" fmla="*/ 1845944 w 2672348"/>
              <a:gd name="connsiteY74" fmla="*/ 818988 h 2672348"/>
              <a:gd name="connsiteX75" fmla="*/ 1713851 w 2672348"/>
              <a:gd name="connsiteY75" fmla="*/ 818988 h 2672348"/>
              <a:gd name="connsiteX76" fmla="*/ 1713851 w 2672348"/>
              <a:gd name="connsiteY76" fmla="*/ 1246896 h 2672348"/>
              <a:gd name="connsiteX77" fmla="*/ 1845944 w 2672348"/>
              <a:gd name="connsiteY77" fmla="*/ 1246896 h 2672348"/>
              <a:gd name="connsiteX78" fmla="*/ 1845944 w 2672348"/>
              <a:gd name="connsiteY78" fmla="*/ 1114803 h 2672348"/>
              <a:gd name="connsiteX79" fmla="*/ 1713851 w 2672348"/>
              <a:gd name="connsiteY79" fmla="*/ 1114803 h 2672348"/>
              <a:gd name="connsiteX80" fmla="*/ 1713851 w 2672348"/>
              <a:gd name="connsiteY80" fmla="*/ 1542712 h 2672348"/>
              <a:gd name="connsiteX81" fmla="*/ 1845944 w 2672348"/>
              <a:gd name="connsiteY81" fmla="*/ 1542712 h 2672348"/>
              <a:gd name="connsiteX82" fmla="*/ 1845944 w 2672348"/>
              <a:gd name="connsiteY82" fmla="*/ 1410618 h 2672348"/>
              <a:gd name="connsiteX83" fmla="*/ 1713851 w 2672348"/>
              <a:gd name="connsiteY83" fmla="*/ 1410618 h 2672348"/>
              <a:gd name="connsiteX84" fmla="*/ 1713851 w 2672348"/>
              <a:gd name="connsiteY84" fmla="*/ 1838527 h 2672348"/>
              <a:gd name="connsiteX85" fmla="*/ 1845944 w 2672348"/>
              <a:gd name="connsiteY85" fmla="*/ 1838527 h 2672348"/>
              <a:gd name="connsiteX86" fmla="*/ 1845944 w 2672348"/>
              <a:gd name="connsiteY86" fmla="*/ 1706433 h 2672348"/>
              <a:gd name="connsiteX87" fmla="*/ 1713851 w 2672348"/>
              <a:gd name="connsiteY87" fmla="*/ 1706433 h 2672348"/>
              <a:gd name="connsiteX88" fmla="*/ 1713851 w 2672348"/>
              <a:gd name="connsiteY88" fmla="*/ 2134342 h 2672348"/>
              <a:gd name="connsiteX89" fmla="*/ 1845944 w 2672348"/>
              <a:gd name="connsiteY89" fmla="*/ 2134342 h 2672348"/>
              <a:gd name="connsiteX90" fmla="*/ 1845944 w 2672348"/>
              <a:gd name="connsiteY90" fmla="*/ 2002249 h 2672348"/>
              <a:gd name="connsiteX91" fmla="*/ 1713851 w 2672348"/>
              <a:gd name="connsiteY91" fmla="*/ 2002249 h 2672348"/>
              <a:gd name="connsiteX92" fmla="*/ 1713851 w 2672348"/>
              <a:gd name="connsiteY92" fmla="*/ 2430159 h 2672348"/>
              <a:gd name="connsiteX93" fmla="*/ 1845944 w 2672348"/>
              <a:gd name="connsiteY93" fmla="*/ 2430159 h 2672348"/>
              <a:gd name="connsiteX94" fmla="*/ 1845944 w 2672348"/>
              <a:gd name="connsiteY94" fmla="*/ 2298064 h 2672348"/>
              <a:gd name="connsiteX95" fmla="*/ 1713851 w 2672348"/>
              <a:gd name="connsiteY95" fmla="*/ 2298064 h 2672348"/>
              <a:gd name="connsiteX96" fmla="*/ 1418036 w 2672348"/>
              <a:gd name="connsiteY96" fmla="*/ 359452 h 2672348"/>
              <a:gd name="connsiteX97" fmla="*/ 1550129 w 2672348"/>
              <a:gd name="connsiteY97" fmla="*/ 359452 h 2672348"/>
              <a:gd name="connsiteX98" fmla="*/ 1550129 w 2672348"/>
              <a:gd name="connsiteY98" fmla="*/ 227358 h 2672348"/>
              <a:gd name="connsiteX99" fmla="*/ 1418036 w 2672348"/>
              <a:gd name="connsiteY99" fmla="*/ 227358 h 2672348"/>
              <a:gd name="connsiteX100" fmla="*/ 1418036 w 2672348"/>
              <a:gd name="connsiteY100" fmla="*/ 655266 h 2672348"/>
              <a:gd name="connsiteX101" fmla="*/ 1550129 w 2672348"/>
              <a:gd name="connsiteY101" fmla="*/ 655266 h 2672348"/>
              <a:gd name="connsiteX102" fmla="*/ 1550129 w 2672348"/>
              <a:gd name="connsiteY102" fmla="*/ 523173 h 2672348"/>
              <a:gd name="connsiteX103" fmla="*/ 1418036 w 2672348"/>
              <a:gd name="connsiteY103" fmla="*/ 523173 h 2672348"/>
              <a:gd name="connsiteX104" fmla="*/ 1418036 w 2672348"/>
              <a:gd name="connsiteY104" fmla="*/ 951081 h 2672348"/>
              <a:gd name="connsiteX105" fmla="*/ 1550129 w 2672348"/>
              <a:gd name="connsiteY105" fmla="*/ 951081 h 2672348"/>
              <a:gd name="connsiteX106" fmla="*/ 1550129 w 2672348"/>
              <a:gd name="connsiteY106" fmla="*/ 818988 h 2672348"/>
              <a:gd name="connsiteX107" fmla="*/ 1418036 w 2672348"/>
              <a:gd name="connsiteY107" fmla="*/ 818988 h 2672348"/>
              <a:gd name="connsiteX108" fmla="*/ 1418036 w 2672348"/>
              <a:gd name="connsiteY108" fmla="*/ 1246896 h 2672348"/>
              <a:gd name="connsiteX109" fmla="*/ 1550129 w 2672348"/>
              <a:gd name="connsiteY109" fmla="*/ 1246896 h 2672348"/>
              <a:gd name="connsiteX110" fmla="*/ 1550129 w 2672348"/>
              <a:gd name="connsiteY110" fmla="*/ 1114803 h 2672348"/>
              <a:gd name="connsiteX111" fmla="*/ 1418036 w 2672348"/>
              <a:gd name="connsiteY111" fmla="*/ 1114803 h 2672348"/>
              <a:gd name="connsiteX112" fmla="*/ 1418036 w 2672348"/>
              <a:gd name="connsiteY112" fmla="*/ 1542712 h 2672348"/>
              <a:gd name="connsiteX113" fmla="*/ 1550129 w 2672348"/>
              <a:gd name="connsiteY113" fmla="*/ 1542712 h 2672348"/>
              <a:gd name="connsiteX114" fmla="*/ 1550129 w 2672348"/>
              <a:gd name="connsiteY114" fmla="*/ 1410618 h 2672348"/>
              <a:gd name="connsiteX115" fmla="*/ 1418036 w 2672348"/>
              <a:gd name="connsiteY115" fmla="*/ 1410618 h 2672348"/>
              <a:gd name="connsiteX116" fmla="*/ 1418036 w 2672348"/>
              <a:gd name="connsiteY116" fmla="*/ 1838527 h 2672348"/>
              <a:gd name="connsiteX117" fmla="*/ 1550129 w 2672348"/>
              <a:gd name="connsiteY117" fmla="*/ 1838527 h 2672348"/>
              <a:gd name="connsiteX118" fmla="*/ 1550129 w 2672348"/>
              <a:gd name="connsiteY118" fmla="*/ 1706433 h 2672348"/>
              <a:gd name="connsiteX119" fmla="*/ 1418036 w 2672348"/>
              <a:gd name="connsiteY119" fmla="*/ 1706433 h 2672348"/>
              <a:gd name="connsiteX120" fmla="*/ 1418036 w 2672348"/>
              <a:gd name="connsiteY120" fmla="*/ 2134342 h 2672348"/>
              <a:gd name="connsiteX121" fmla="*/ 1550129 w 2672348"/>
              <a:gd name="connsiteY121" fmla="*/ 2134342 h 2672348"/>
              <a:gd name="connsiteX122" fmla="*/ 1550129 w 2672348"/>
              <a:gd name="connsiteY122" fmla="*/ 2002249 h 2672348"/>
              <a:gd name="connsiteX123" fmla="*/ 1418036 w 2672348"/>
              <a:gd name="connsiteY123" fmla="*/ 2002249 h 2672348"/>
              <a:gd name="connsiteX124" fmla="*/ 1418036 w 2672348"/>
              <a:gd name="connsiteY124" fmla="*/ 2430159 h 2672348"/>
              <a:gd name="connsiteX125" fmla="*/ 1550129 w 2672348"/>
              <a:gd name="connsiteY125" fmla="*/ 2430159 h 2672348"/>
              <a:gd name="connsiteX126" fmla="*/ 1550129 w 2672348"/>
              <a:gd name="connsiteY126" fmla="*/ 2298064 h 2672348"/>
              <a:gd name="connsiteX127" fmla="*/ 1418036 w 2672348"/>
              <a:gd name="connsiteY127" fmla="*/ 2298064 h 2672348"/>
              <a:gd name="connsiteX128" fmla="*/ 1122221 w 2672348"/>
              <a:gd name="connsiteY128" fmla="*/ 359452 h 2672348"/>
              <a:gd name="connsiteX129" fmla="*/ 1254314 w 2672348"/>
              <a:gd name="connsiteY129" fmla="*/ 359452 h 2672348"/>
              <a:gd name="connsiteX130" fmla="*/ 1254314 w 2672348"/>
              <a:gd name="connsiteY130" fmla="*/ 227358 h 2672348"/>
              <a:gd name="connsiteX131" fmla="*/ 1122221 w 2672348"/>
              <a:gd name="connsiteY131" fmla="*/ 227358 h 2672348"/>
              <a:gd name="connsiteX132" fmla="*/ 1122221 w 2672348"/>
              <a:gd name="connsiteY132" fmla="*/ 655266 h 2672348"/>
              <a:gd name="connsiteX133" fmla="*/ 1254314 w 2672348"/>
              <a:gd name="connsiteY133" fmla="*/ 655266 h 2672348"/>
              <a:gd name="connsiteX134" fmla="*/ 1254314 w 2672348"/>
              <a:gd name="connsiteY134" fmla="*/ 523173 h 2672348"/>
              <a:gd name="connsiteX135" fmla="*/ 1122221 w 2672348"/>
              <a:gd name="connsiteY135" fmla="*/ 523173 h 2672348"/>
              <a:gd name="connsiteX136" fmla="*/ 1122221 w 2672348"/>
              <a:gd name="connsiteY136" fmla="*/ 951081 h 2672348"/>
              <a:gd name="connsiteX137" fmla="*/ 1254314 w 2672348"/>
              <a:gd name="connsiteY137" fmla="*/ 951081 h 2672348"/>
              <a:gd name="connsiteX138" fmla="*/ 1254314 w 2672348"/>
              <a:gd name="connsiteY138" fmla="*/ 818988 h 2672348"/>
              <a:gd name="connsiteX139" fmla="*/ 1122221 w 2672348"/>
              <a:gd name="connsiteY139" fmla="*/ 818988 h 2672348"/>
              <a:gd name="connsiteX140" fmla="*/ 1122221 w 2672348"/>
              <a:gd name="connsiteY140" fmla="*/ 1246896 h 2672348"/>
              <a:gd name="connsiteX141" fmla="*/ 1254314 w 2672348"/>
              <a:gd name="connsiteY141" fmla="*/ 1246896 h 2672348"/>
              <a:gd name="connsiteX142" fmla="*/ 1254314 w 2672348"/>
              <a:gd name="connsiteY142" fmla="*/ 1114803 h 2672348"/>
              <a:gd name="connsiteX143" fmla="*/ 1122221 w 2672348"/>
              <a:gd name="connsiteY143" fmla="*/ 1114803 h 2672348"/>
              <a:gd name="connsiteX144" fmla="*/ 1122221 w 2672348"/>
              <a:gd name="connsiteY144" fmla="*/ 1542712 h 2672348"/>
              <a:gd name="connsiteX145" fmla="*/ 1254314 w 2672348"/>
              <a:gd name="connsiteY145" fmla="*/ 1542712 h 2672348"/>
              <a:gd name="connsiteX146" fmla="*/ 1254314 w 2672348"/>
              <a:gd name="connsiteY146" fmla="*/ 1410618 h 2672348"/>
              <a:gd name="connsiteX147" fmla="*/ 1122221 w 2672348"/>
              <a:gd name="connsiteY147" fmla="*/ 1410618 h 2672348"/>
              <a:gd name="connsiteX148" fmla="*/ 1122221 w 2672348"/>
              <a:gd name="connsiteY148" fmla="*/ 1838527 h 2672348"/>
              <a:gd name="connsiteX149" fmla="*/ 1254314 w 2672348"/>
              <a:gd name="connsiteY149" fmla="*/ 1838527 h 2672348"/>
              <a:gd name="connsiteX150" fmla="*/ 1254314 w 2672348"/>
              <a:gd name="connsiteY150" fmla="*/ 1706433 h 2672348"/>
              <a:gd name="connsiteX151" fmla="*/ 1122221 w 2672348"/>
              <a:gd name="connsiteY151" fmla="*/ 1706433 h 2672348"/>
              <a:gd name="connsiteX152" fmla="*/ 1122221 w 2672348"/>
              <a:gd name="connsiteY152" fmla="*/ 2134342 h 2672348"/>
              <a:gd name="connsiteX153" fmla="*/ 1254314 w 2672348"/>
              <a:gd name="connsiteY153" fmla="*/ 2134342 h 2672348"/>
              <a:gd name="connsiteX154" fmla="*/ 1254314 w 2672348"/>
              <a:gd name="connsiteY154" fmla="*/ 2002249 h 2672348"/>
              <a:gd name="connsiteX155" fmla="*/ 1122221 w 2672348"/>
              <a:gd name="connsiteY155" fmla="*/ 2002249 h 2672348"/>
              <a:gd name="connsiteX156" fmla="*/ 1122221 w 2672348"/>
              <a:gd name="connsiteY156" fmla="*/ 2430159 h 2672348"/>
              <a:gd name="connsiteX157" fmla="*/ 1254314 w 2672348"/>
              <a:gd name="connsiteY157" fmla="*/ 2430159 h 2672348"/>
              <a:gd name="connsiteX158" fmla="*/ 1254314 w 2672348"/>
              <a:gd name="connsiteY158" fmla="*/ 2298064 h 2672348"/>
              <a:gd name="connsiteX159" fmla="*/ 1122221 w 2672348"/>
              <a:gd name="connsiteY159" fmla="*/ 2298064 h 2672348"/>
              <a:gd name="connsiteX160" fmla="*/ 826405 w 2672348"/>
              <a:gd name="connsiteY160" fmla="*/ 359452 h 2672348"/>
              <a:gd name="connsiteX161" fmla="*/ 958499 w 2672348"/>
              <a:gd name="connsiteY161" fmla="*/ 359452 h 2672348"/>
              <a:gd name="connsiteX162" fmla="*/ 958499 w 2672348"/>
              <a:gd name="connsiteY162" fmla="*/ 227358 h 2672348"/>
              <a:gd name="connsiteX163" fmla="*/ 826405 w 2672348"/>
              <a:gd name="connsiteY163" fmla="*/ 227358 h 2672348"/>
              <a:gd name="connsiteX164" fmla="*/ 826405 w 2672348"/>
              <a:gd name="connsiteY164" fmla="*/ 655266 h 2672348"/>
              <a:gd name="connsiteX165" fmla="*/ 958499 w 2672348"/>
              <a:gd name="connsiteY165" fmla="*/ 655266 h 2672348"/>
              <a:gd name="connsiteX166" fmla="*/ 958499 w 2672348"/>
              <a:gd name="connsiteY166" fmla="*/ 523173 h 2672348"/>
              <a:gd name="connsiteX167" fmla="*/ 826405 w 2672348"/>
              <a:gd name="connsiteY167" fmla="*/ 523173 h 2672348"/>
              <a:gd name="connsiteX168" fmla="*/ 826405 w 2672348"/>
              <a:gd name="connsiteY168" fmla="*/ 951081 h 2672348"/>
              <a:gd name="connsiteX169" fmla="*/ 958499 w 2672348"/>
              <a:gd name="connsiteY169" fmla="*/ 951081 h 2672348"/>
              <a:gd name="connsiteX170" fmla="*/ 958499 w 2672348"/>
              <a:gd name="connsiteY170" fmla="*/ 818988 h 2672348"/>
              <a:gd name="connsiteX171" fmla="*/ 826405 w 2672348"/>
              <a:gd name="connsiteY171" fmla="*/ 818988 h 2672348"/>
              <a:gd name="connsiteX172" fmla="*/ 826405 w 2672348"/>
              <a:gd name="connsiteY172" fmla="*/ 1246896 h 2672348"/>
              <a:gd name="connsiteX173" fmla="*/ 958499 w 2672348"/>
              <a:gd name="connsiteY173" fmla="*/ 1246896 h 2672348"/>
              <a:gd name="connsiteX174" fmla="*/ 958499 w 2672348"/>
              <a:gd name="connsiteY174" fmla="*/ 1114803 h 2672348"/>
              <a:gd name="connsiteX175" fmla="*/ 826405 w 2672348"/>
              <a:gd name="connsiteY175" fmla="*/ 1114803 h 2672348"/>
              <a:gd name="connsiteX176" fmla="*/ 826405 w 2672348"/>
              <a:gd name="connsiteY176" fmla="*/ 1542712 h 2672348"/>
              <a:gd name="connsiteX177" fmla="*/ 958499 w 2672348"/>
              <a:gd name="connsiteY177" fmla="*/ 1542712 h 2672348"/>
              <a:gd name="connsiteX178" fmla="*/ 958499 w 2672348"/>
              <a:gd name="connsiteY178" fmla="*/ 1410618 h 2672348"/>
              <a:gd name="connsiteX179" fmla="*/ 826405 w 2672348"/>
              <a:gd name="connsiteY179" fmla="*/ 1410618 h 2672348"/>
              <a:gd name="connsiteX180" fmla="*/ 826405 w 2672348"/>
              <a:gd name="connsiteY180" fmla="*/ 1838527 h 2672348"/>
              <a:gd name="connsiteX181" fmla="*/ 958499 w 2672348"/>
              <a:gd name="connsiteY181" fmla="*/ 1838527 h 2672348"/>
              <a:gd name="connsiteX182" fmla="*/ 958499 w 2672348"/>
              <a:gd name="connsiteY182" fmla="*/ 1706433 h 2672348"/>
              <a:gd name="connsiteX183" fmla="*/ 826405 w 2672348"/>
              <a:gd name="connsiteY183" fmla="*/ 1706433 h 2672348"/>
              <a:gd name="connsiteX184" fmla="*/ 826405 w 2672348"/>
              <a:gd name="connsiteY184" fmla="*/ 2134342 h 2672348"/>
              <a:gd name="connsiteX185" fmla="*/ 958499 w 2672348"/>
              <a:gd name="connsiteY185" fmla="*/ 2134342 h 2672348"/>
              <a:gd name="connsiteX186" fmla="*/ 958499 w 2672348"/>
              <a:gd name="connsiteY186" fmla="*/ 2002249 h 2672348"/>
              <a:gd name="connsiteX187" fmla="*/ 826405 w 2672348"/>
              <a:gd name="connsiteY187" fmla="*/ 2002249 h 2672348"/>
              <a:gd name="connsiteX188" fmla="*/ 826405 w 2672348"/>
              <a:gd name="connsiteY188" fmla="*/ 2430159 h 2672348"/>
              <a:gd name="connsiteX189" fmla="*/ 958499 w 2672348"/>
              <a:gd name="connsiteY189" fmla="*/ 2430159 h 2672348"/>
              <a:gd name="connsiteX190" fmla="*/ 958499 w 2672348"/>
              <a:gd name="connsiteY190" fmla="*/ 2298064 h 2672348"/>
              <a:gd name="connsiteX191" fmla="*/ 826405 w 2672348"/>
              <a:gd name="connsiteY191" fmla="*/ 2298064 h 2672348"/>
              <a:gd name="connsiteX192" fmla="*/ 530590 w 2672348"/>
              <a:gd name="connsiteY192" fmla="*/ 359452 h 2672348"/>
              <a:gd name="connsiteX193" fmla="*/ 662683 w 2672348"/>
              <a:gd name="connsiteY193" fmla="*/ 359452 h 2672348"/>
              <a:gd name="connsiteX194" fmla="*/ 662683 w 2672348"/>
              <a:gd name="connsiteY194" fmla="*/ 227358 h 2672348"/>
              <a:gd name="connsiteX195" fmla="*/ 530590 w 2672348"/>
              <a:gd name="connsiteY195" fmla="*/ 227358 h 2672348"/>
              <a:gd name="connsiteX196" fmla="*/ 530590 w 2672348"/>
              <a:gd name="connsiteY196" fmla="*/ 655266 h 2672348"/>
              <a:gd name="connsiteX197" fmla="*/ 662683 w 2672348"/>
              <a:gd name="connsiteY197" fmla="*/ 655266 h 2672348"/>
              <a:gd name="connsiteX198" fmla="*/ 662683 w 2672348"/>
              <a:gd name="connsiteY198" fmla="*/ 523173 h 2672348"/>
              <a:gd name="connsiteX199" fmla="*/ 530590 w 2672348"/>
              <a:gd name="connsiteY199" fmla="*/ 523173 h 2672348"/>
              <a:gd name="connsiteX200" fmla="*/ 530590 w 2672348"/>
              <a:gd name="connsiteY200" fmla="*/ 951081 h 2672348"/>
              <a:gd name="connsiteX201" fmla="*/ 662683 w 2672348"/>
              <a:gd name="connsiteY201" fmla="*/ 951081 h 2672348"/>
              <a:gd name="connsiteX202" fmla="*/ 662683 w 2672348"/>
              <a:gd name="connsiteY202" fmla="*/ 818988 h 2672348"/>
              <a:gd name="connsiteX203" fmla="*/ 530590 w 2672348"/>
              <a:gd name="connsiteY203" fmla="*/ 818988 h 2672348"/>
              <a:gd name="connsiteX204" fmla="*/ 530590 w 2672348"/>
              <a:gd name="connsiteY204" fmla="*/ 1246896 h 2672348"/>
              <a:gd name="connsiteX205" fmla="*/ 662683 w 2672348"/>
              <a:gd name="connsiteY205" fmla="*/ 1246896 h 2672348"/>
              <a:gd name="connsiteX206" fmla="*/ 662683 w 2672348"/>
              <a:gd name="connsiteY206" fmla="*/ 1114803 h 2672348"/>
              <a:gd name="connsiteX207" fmla="*/ 530590 w 2672348"/>
              <a:gd name="connsiteY207" fmla="*/ 1114803 h 2672348"/>
              <a:gd name="connsiteX208" fmla="*/ 530590 w 2672348"/>
              <a:gd name="connsiteY208" fmla="*/ 1542712 h 2672348"/>
              <a:gd name="connsiteX209" fmla="*/ 662683 w 2672348"/>
              <a:gd name="connsiteY209" fmla="*/ 1542712 h 2672348"/>
              <a:gd name="connsiteX210" fmla="*/ 662683 w 2672348"/>
              <a:gd name="connsiteY210" fmla="*/ 1410618 h 2672348"/>
              <a:gd name="connsiteX211" fmla="*/ 530590 w 2672348"/>
              <a:gd name="connsiteY211" fmla="*/ 1410618 h 2672348"/>
              <a:gd name="connsiteX212" fmla="*/ 530590 w 2672348"/>
              <a:gd name="connsiteY212" fmla="*/ 1838527 h 2672348"/>
              <a:gd name="connsiteX213" fmla="*/ 662683 w 2672348"/>
              <a:gd name="connsiteY213" fmla="*/ 1838527 h 2672348"/>
              <a:gd name="connsiteX214" fmla="*/ 662683 w 2672348"/>
              <a:gd name="connsiteY214" fmla="*/ 1706433 h 2672348"/>
              <a:gd name="connsiteX215" fmla="*/ 530590 w 2672348"/>
              <a:gd name="connsiteY215" fmla="*/ 1706433 h 2672348"/>
              <a:gd name="connsiteX216" fmla="*/ 530590 w 2672348"/>
              <a:gd name="connsiteY216" fmla="*/ 2134342 h 2672348"/>
              <a:gd name="connsiteX217" fmla="*/ 662683 w 2672348"/>
              <a:gd name="connsiteY217" fmla="*/ 2134342 h 2672348"/>
              <a:gd name="connsiteX218" fmla="*/ 662683 w 2672348"/>
              <a:gd name="connsiteY218" fmla="*/ 2002249 h 2672348"/>
              <a:gd name="connsiteX219" fmla="*/ 530590 w 2672348"/>
              <a:gd name="connsiteY219" fmla="*/ 2002249 h 2672348"/>
              <a:gd name="connsiteX220" fmla="*/ 530590 w 2672348"/>
              <a:gd name="connsiteY220" fmla="*/ 2430159 h 2672348"/>
              <a:gd name="connsiteX221" fmla="*/ 662683 w 2672348"/>
              <a:gd name="connsiteY221" fmla="*/ 2430159 h 2672348"/>
              <a:gd name="connsiteX222" fmla="*/ 662683 w 2672348"/>
              <a:gd name="connsiteY222" fmla="*/ 2298064 h 2672348"/>
              <a:gd name="connsiteX223" fmla="*/ 530590 w 2672348"/>
              <a:gd name="connsiteY223" fmla="*/ 2298064 h 2672348"/>
              <a:gd name="connsiteX224" fmla="*/ 234774 w 2672348"/>
              <a:gd name="connsiteY224" fmla="*/ 359452 h 2672348"/>
              <a:gd name="connsiteX225" fmla="*/ 366869 w 2672348"/>
              <a:gd name="connsiteY225" fmla="*/ 359452 h 2672348"/>
              <a:gd name="connsiteX226" fmla="*/ 366869 w 2672348"/>
              <a:gd name="connsiteY226" fmla="*/ 227358 h 2672348"/>
              <a:gd name="connsiteX227" fmla="*/ 234774 w 2672348"/>
              <a:gd name="connsiteY227" fmla="*/ 227358 h 2672348"/>
              <a:gd name="connsiteX228" fmla="*/ 234774 w 2672348"/>
              <a:gd name="connsiteY228" fmla="*/ 655266 h 2672348"/>
              <a:gd name="connsiteX229" fmla="*/ 366869 w 2672348"/>
              <a:gd name="connsiteY229" fmla="*/ 655266 h 2672348"/>
              <a:gd name="connsiteX230" fmla="*/ 366869 w 2672348"/>
              <a:gd name="connsiteY230" fmla="*/ 523173 h 2672348"/>
              <a:gd name="connsiteX231" fmla="*/ 234774 w 2672348"/>
              <a:gd name="connsiteY231" fmla="*/ 523173 h 2672348"/>
              <a:gd name="connsiteX232" fmla="*/ 234774 w 2672348"/>
              <a:gd name="connsiteY232" fmla="*/ 951081 h 2672348"/>
              <a:gd name="connsiteX233" fmla="*/ 366869 w 2672348"/>
              <a:gd name="connsiteY233" fmla="*/ 951081 h 2672348"/>
              <a:gd name="connsiteX234" fmla="*/ 366869 w 2672348"/>
              <a:gd name="connsiteY234" fmla="*/ 818988 h 2672348"/>
              <a:gd name="connsiteX235" fmla="*/ 234774 w 2672348"/>
              <a:gd name="connsiteY235" fmla="*/ 818988 h 2672348"/>
              <a:gd name="connsiteX236" fmla="*/ 234774 w 2672348"/>
              <a:gd name="connsiteY236" fmla="*/ 1246896 h 2672348"/>
              <a:gd name="connsiteX237" fmla="*/ 366869 w 2672348"/>
              <a:gd name="connsiteY237" fmla="*/ 1246896 h 2672348"/>
              <a:gd name="connsiteX238" fmla="*/ 366869 w 2672348"/>
              <a:gd name="connsiteY238" fmla="*/ 1114803 h 2672348"/>
              <a:gd name="connsiteX239" fmla="*/ 234774 w 2672348"/>
              <a:gd name="connsiteY239" fmla="*/ 1114803 h 2672348"/>
              <a:gd name="connsiteX240" fmla="*/ 234774 w 2672348"/>
              <a:gd name="connsiteY240" fmla="*/ 1542712 h 2672348"/>
              <a:gd name="connsiteX241" fmla="*/ 366869 w 2672348"/>
              <a:gd name="connsiteY241" fmla="*/ 1542712 h 2672348"/>
              <a:gd name="connsiteX242" fmla="*/ 366869 w 2672348"/>
              <a:gd name="connsiteY242" fmla="*/ 1410618 h 2672348"/>
              <a:gd name="connsiteX243" fmla="*/ 234774 w 2672348"/>
              <a:gd name="connsiteY243" fmla="*/ 1410618 h 2672348"/>
              <a:gd name="connsiteX244" fmla="*/ 234774 w 2672348"/>
              <a:gd name="connsiteY244" fmla="*/ 1838527 h 2672348"/>
              <a:gd name="connsiteX245" fmla="*/ 366869 w 2672348"/>
              <a:gd name="connsiteY245" fmla="*/ 1838527 h 2672348"/>
              <a:gd name="connsiteX246" fmla="*/ 366869 w 2672348"/>
              <a:gd name="connsiteY246" fmla="*/ 1706433 h 2672348"/>
              <a:gd name="connsiteX247" fmla="*/ 234774 w 2672348"/>
              <a:gd name="connsiteY247" fmla="*/ 1706433 h 2672348"/>
              <a:gd name="connsiteX248" fmla="*/ 234774 w 2672348"/>
              <a:gd name="connsiteY248" fmla="*/ 2134342 h 2672348"/>
              <a:gd name="connsiteX249" fmla="*/ 366869 w 2672348"/>
              <a:gd name="connsiteY249" fmla="*/ 2134342 h 2672348"/>
              <a:gd name="connsiteX250" fmla="*/ 366869 w 2672348"/>
              <a:gd name="connsiteY250" fmla="*/ 2002249 h 2672348"/>
              <a:gd name="connsiteX251" fmla="*/ 234774 w 2672348"/>
              <a:gd name="connsiteY251" fmla="*/ 2002249 h 2672348"/>
              <a:gd name="connsiteX252" fmla="*/ 234774 w 2672348"/>
              <a:gd name="connsiteY252" fmla="*/ 2430159 h 2672348"/>
              <a:gd name="connsiteX253" fmla="*/ 366869 w 2672348"/>
              <a:gd name="connsiteY253" fmla="*/ 2430159 h 2672348"/>
              <a:gd name="connsiteX254" fmla="*/ 366869 w 2672348"/>
              <a:gd name="connsiteY254" fmla="*/ 2298064 h 2672348"/>
              <a:gd name="connsiteX255" fmla="*/ 234774 w 2672348"/>
              <a:gd name="connsiteY255" fmla="*/ 2298064 h 2672348"/>
              <a:gd name="connsiteX256" fmla="*/ 0 w 2672348"/>
              <a:gd name="connsiteY256" fmla="*/ 2593881 h 2672348"/>
              <a:gd name="connsiteX257" fmla="*/ 0 w 2672348"/>
              <a:gd name="connsiteY257" fmla="*/ 2430159 h 2672348"/>
              <a:gd name="connsiteX258" fmla="*/ 71052 w 2672348"/>
              <a:gd name="connsiteY258" fmla="*/ 2430159 h 2672348"/>
              <a:gd name="connsiteX259" fmla="*/ 71052 w 2672348"/>
              <a:gd name="connsiteY259" fmla="*/ 2298064 h 2672348"/>
              <a:gd name="connsiteX260" fmla="*/ 0 w 2672348"/>
              <a:gd name="connsiteY260" fmla="*/ 2298064 h 2672348"/>
              <a:gd name="connsiteX261" fmla="*/ 0 w 2672348"/>
              <a:gd name="connsiteY261" fmla="*/ 2134342 h 2672348"/>
              <a:gd name="connsiteX262" fmla="*/ 71052 w 2672348"/>
              <a:gd name="connsiteY262" fmla="*/ 2134342 h 2672348"/>
              <a:gd name="connsiteX263" fmla="*/ 71052 w 2672348"/>
              <a:gd name="connsiteY263" fmla="*/ 2002249 h 2672348"/>
              <a:gd name="connsiteX264" fmla="*/ 0 w 2672348"/>
              <a:gd name="connsiteY264" fmla="*/ 2002249 h 2672348"/>
              <a:gd name="connsiteX265" fmla="*/ 0 w 2672348"/>
              <a:gd name="connsiteY265" fmla="*/ 1838527 h 2672348"/>
              <a:gd name="connsiteX266" fmla="*/ 71052 w 2672348"/>
              <a:gd name="connsiteY266" fmla="*/ 1838527 h 2672348"/>
              <a:gd name="connsiteX267" fmla="*/ 71052 w 2672348"/>
              <a:gd name="connsiteY267" fmla="*/ 1706433 h 2672348"/>
              <a:gd name="connsiteX268" fmla="*/ 0 w 2672348"/>
              <a:gd name="connsiteY268" fmla="*/ 1706433 h 2672348"/>
              <a:gd name="connsiteX269" fmla="*/ 0 w 2672348"/>
              <a:gd name="connsiteY269" fmla="*/ 1542712 h 2672348"/>
              <a:gd name="connsiteX270" fmla="*/ 71052 w 2672348"/>
              <a:gd name="connsiteY270" fmla="*/ 1542712 h 2672348"/>
              <a:gd name="connsiteX271" fmla="*/ 71052 w 2672348"/>
              <a:gd name="connsiteY271" fmla="*/ 1410618 h 2672348"/>
              <a:gd name="connsiteX272" fmla="*/ 0 w 2672348"/>
              <a:gd name="connsiteY272" fmla="*/ 1410618 h 2672348"/>
              <a:gd name="connsiteX273" fmla="*/ 0 w 2672348"/>
              <a:gd name="connsiteY273" fmla="*/ 1246896 h 2672348"/>
              <a:gd name="connsiteX274" fmla="*/ 71052 w 2672348"/>
              <a:gd name="connsiteY274" fmla="*/ 1246896 h 2672348"/>
              <a:gd name="connsiteX275" fmla="*/ 71052 w 2672348"/>
              <a:gd name="connsiteY275" fmla="*/ 1114803 h 2672348"/>
              <a:gd name="connsiteX276" fmla="*/ 0 w 2672348"/>
              <a:gd name="connsiteY276" fmla="*/ 1114803 h 2672348"/>
              <a:gd name="connsiteX277" fmla="*/ 0 w 2672348"/>
              <a:gd name="connsiteY277" fmla="*/ 951081 h 2672348"/>
              <a:gd name="connsiteX278" fmla="*/ 71052 w 2672348"/>
              <a:gd name="connsiteY278" fmla="*/ 951081 h 2672348"/>
              <a:gd name="connsiteX279" fmla="*/ 71052 w 2672348"/>
              <a:gd name="connsiteY279" fmla="*/ 818988 h 2672348"/>
              <a:gd name="connsiteX280" fmla="*/ 0 w 2672348"/>
              <a:gd name="connsiteY280" fmla="*/ 818988 h 2672348"/>
              <a:gd name="connsiteX281" fmla="*/ 0 w 2672348"/>
              <a:gd name="connsiteY281" fmla="*/ 655266 h 2672348"/>
              <a:gd name="connsiteX282" fmla="*/ 71052 w 2672348"/>
              <a:gd name="connsiteY282" fmla="*/ 655266 h 2672348"/>
              <a:gd name="connsiteX283" fmla="*/ 71052 w 2672348"/>
              <a:gd name="connsiteY283" fmla="*/ 523173 h 2672348"/>
              <a:gd name="connsiteX284" fmla="*/ 0 w 2672348"/>
              <a:gd name="connsiteY284" fmla="*/ 523173 h 2672348"/>
              <a:gd name="connsiteX285" fmla="*/ 0 w 2672348"/>
              <a:gd name="connsiteY285" fmla="*/ 359452 h 2672348"/>
              <a:gd name="connsiteX286" fmla="*/ 71052 w 2672348"/>
              <a:gd name="connsiteY286" fmla="*/ 359452 h 2672348"/>
              <a:gd name="connsiteX287" fmla="*/ 71052 w 2672348"/>
              <a:gd name="connsiteY287" fmla="*/ 227358 h 2672348"/>
              <a:gd name="connsiteX288" fmla="*/ 0 w 2672348"/>
              <a:gd name="connsiteY288" fmla="*/ 227358 h 2672348"/>
              <a:gd name="connsiteX289" fmla="*/ 0 w 2672348"/>
              <a:gd name="connsiteY289" fmla="*/ 63636 h 2672348"/>
              <a:gd name="connsiteX290" fmla="*/ 71052 w 2672348"/>
              <a:gd name="connsiteY290" fmla="*/ 63636 h 2672348"/>
              <a:gd name="connsiteX291" fmla="*/ 71052 w 2672348"/>
              <a:gd name="connsiteY291" fmla="*/ 0 h 2672348"/>
              <a:gd name="connsiteX292" fmla="*/ 234774 w 2672348"/>
              <a:gd name="connsiteY292" fmla="*/ 0 h 2672348"/>
              <a:gd name="connsiteX293" fmla="*/ 234774 w 2672348"/>
              <a:gd name="connsiteY293" fmla="*/ 63636 h 2672348"/>
              <a:gd name="connsiteX294" fmla="*/ 366869 w 2672348"/>
              <a:gd name="connsiteY294" fmla="*/ 63636 h 2672348"/>
              <a:gd name="connsiteX295" fmla="*/ 366869 w 2672348"/>
              <a:gd name="connsiteY295" fmla="*/ 0 h 2672348"/>
              <a:gd name="connsiteX296" fmla="*/ 530590 w 2672348"/>
              <a:gd name="connsiteY296" fmla="*/ 0 h 2672348"/>
              <a:gd name="connsiteX297" fmla="*/ 530590 w 2672348"/>
              <a:gd name="connsiteY297" fmla="*/ 63636 h 2672348"/>
              <a:gd name="connsiteX298" fmla="*/ 662683 w 2672348"/>
              <a:gd name="connsiteY298" fmla="*/ 63636 h 2672348"/>
              <a:gd name="connsiteX299" fmla="*/ 662683 w 2672348"/>
              <a:gd name="connsiteY299" fmla="*/ 0 h 2672348"/>
              <a:gd name="connsiteX300" fmla="*/ 826405 w 2672348"/>
              <a:gd name="connsiteY300" fmla="*/ 0 h 2672348"/>
              <a:gd name="connsiteX301" fmla="*/ 826405 w 2672348"/>
              <a:gd name="connsiteY301" fmla="*/ 63636 h 2672348"/>
              <a:gd name="connsiteX302" fmla="*/ 958499 w 2672348"/>
              <a:gd name="connsiteY302" fmla="*/ 63636 h 2672348"/>
              <a:gd name="connsiteX303" fmla="*/ 958499 w 2672348"/>
              <a:gd name="connsiteY303" fmla="*/ 0 h 2672348"/>
              <a:gd name="connsiteX304" fmla="*/ 1122221 w 2672348"/>
              <a:gd name="connsiteY304" fmla="*/ 0 h 2672348"/>
              <a:gd name="connsiteX305" fmla="*/ 1122221 w 2672348"/>
              <a:gd name="connsiteY305" fmla="*/ 63636 h 2672348"/>
              <a:gd name="connsiteX306" fmla="*/ 1254314 w 2672348"/>
              <a:gd name="connsiteY306" fmla="*/ 63636 h 2672348"/>
              <a:gd name="connsiteX307" fmla="*/ 1254314 w 2672348"/>
              <a:gd name="connsiteY307" fmla="*/ 0 h 2672348"/>
              <a:gd name="connsiteX308" fmla="*/ 1418036 w 2672348"/>
              <a:gd name="connsiteY308" fmla="*/ 0 h 2672348"/>
              <a:gd name="connsiteX309" fmla="*/ 1418036 w 2672348"/>
              <a:gd name="connsiteY309" fmla="*/ 63636 h 2672348"/>
              <a:gd name="connsiteX310" fmla="*/ 1550129 w 2672348"/>
              <a:gd name="connsiteY310" fmla="*/ 63636 h 2672348"/>
              <a:gd name="connsiteX311" fmla="*/ 1550129 w 2672348"/>
              <a:gd name="connsiteY311" fmla="*/ 0 h 2672348"/>
              <a:gd name="connsiteX312" fmla="*/ 1713851 w 2672348"/>
              <a:gd name="connsiteY312" fmla="*/ 0 h 2672348"/>
              <a:gd name="connsiteX313" fmla="*/ 1713851 w 2672348"/>
              <a:gd name="connsiteY313" fmla="*/ 63636 h 2672348"/>
              <a:gd name="connsiteX314" fmla="*/ 1845944 w 2672348"/>
              <a:gd name="connsiteY314" fmla="*/ 63636 h 2672348"/>
              <a:gd name="connsiteX315" fmla="*/ 1845944 w 2672348"/>
              <a:gd name="connsiteY315" fmla="*/ 0 h 2672348"/>
              <a:gd name="connsiteX316" fmla="*/ 2009666 w 2672348"/>
              <a:gd name="connsiteY316" fmla="*/ 0 h 2672348"/>
              <a:gd name="connsiteX317" fmla="*/ 2009666 w 2672348"/>
              <a:gd name="connsiteY317" fmla="*/ 63636 h 2672348"/>
              <a:gd name="connsiteX318" fmla="*/ 2141759 w 2672348"/>
              <a:gd name="connsiteY318" fmla="*/ 63636 h 2672348"/>
              <a:gd name="connsiteX319" fmla="*/ 2141759 w 2672348"/>
              <a:gd name="connsiteY319" fmla="*/ 0 h 2672348"/>
              <a:gd name="connsiteX320" fmla="*/ 2305481 w 2672348"/>
              <a:gd name="connsiteY320" fmla="*/ 0 h 2672348"/>
              <a:gd name="connsiteX321" fmla="*/ 2305481 w 2672348"/>
              <a:gd name="connsiteY321" fmla="*/ 63636 h 2672348"/>
              <a:gd name="connsiteX322" fmla="*/ 2437575 w 2672348"/>
              <a:gd name="connsiteY322" fmla="*/ 63636 h 2672348"/>
              <a:gd name="connsiteX323" fmla="*/ 2437575 w 2672348"/>
              <a:gd name="connsiteY323" fmla="*/ 0 h 2672348"/>
              <a:gd name="connsiteX324" fmla="*/ 2601297 w 2672348"/>
              <a:gd name="connsiteY324" fmla="*/ 0 h 2672348"/>
              <a:gd name="connsiteX325" fmla="*/ 2601297 w 2672348"/>
              <a:gd name="connsiteY325" fmla="*/ 63636 h 2672348"/>
              <a:gd name="connsiteX326" fmla="*/ 2672348 w 2672348"/>
              <a:gd name="connsiteY326" fmla="*/ 63636 h 2672348"/>
              <a:gd name="connsiteX327" fmla="*/ 2672348 w 2672348"/>
              <a:gd name="connsiteY327" fmla="*/ 227358 h 2672348"/>
              <a:gd name="connsiteX328" fmla="*/ 2601297 w 2672348"/>
              <a:gd name="connsiteY328" fmla="*/ 227358 h 2672348"/>
              <a:gd name="connsiteX329" fmla="*/ 2601297 w 2672348"/>
              <a:gd name="connsiteY329" fmla="*/ 359452 h 2672348"/>
              <a:gd name="connsiteX330" fmla="*/ 2672348 w 2672348"/>
              <a:gd name="connsiteY330" fmla="*/ 359452 h 2672348"/>
              <a:gd name="connsiteX331" fmla="*/ 2672348 w 2672348"/>
              <a:gd name="connsiteY331" fmla="*/ 523173 h 2672348"/>
              <a:gd name="connsiteX332" fmla="*/ 2601297 w 2672348"/>
              <a:gd name="connsiteY332" fmla="*/ 523173 h 2672348"/>
              <a:gd name="connsiteX333" fmla="*/ 2601297 w 2672348"/>
              <a:gd name="connsiteY333" fmla="*/ 655266 h 2672348"/>
              <a:gd name="connsiteX334" fmla="*/ 2672348 w 2672348"/>
              <a:gd name="connsiteY334" fmla="*/ 655266 h 2672348"/>
              <a:gd name="connsiteX335" fmla="*/ 2672348 w 2672348"/>
              <a:gd name="connsiteY335" fmla="*/ 818988 h 2672348"/>
              <a:gd name="connsiteX336" fmla="*/ 2601297 w 2672348"/>
              <a:gd name="connsiteY336" fmla="*/ 818988 h 2672348"/>
              <a:gd name="connsiteX337" fmla="*/ 2601297 w 2672348"/>
              <a:gd name="connsiteY337" fmla="*/ 951081 h 2672348"/>
              <a:gd name="connsiteX338" fmla="*/ 2672348 w 2672348"/>
              <a:gd name="connsiteY338" fmla="*/ 951081 h 2672348"/>
              <a:gd name="connsiteX339" fmla="*/ 2672348 w 2672348"/>
              <a:gd name="connsiteY339" fmla="*/ 1114803 h 2672348"/>
              <a:gd name="connsiteX340" fmla="*/ 2601297 w 2672348"/>
              <a:gd name="connsiteY340" fmla="*/ 1114803 h 2672348"/>
              <a:gd name="connsiteX341" fmla="*/ 2601297 w 2672348"/>
              <a:gd name="connsiteY341" fmla="*/ 1246896 h 2672348"/>
              <a:gd name="connsiteX342" fmla="*/ 2672348 w 2672348"/>
              <a:gd name="connsiteY342" fmla="*/ 1246896 h 2672348"/>
              <a:gd name="connsiteX343" fmla="*/ 2672348 w 2672348"/>
              <a:gd name="connsiteY343" fmla="*/ 1410618 h 2672348"/>
              <a:gd name="connsiteX344" fmla="*/ 2601297 w 2672348"/>
              <a:gd name="connsiteY344" fmla="*/ 1410618 h 2672348"/>
              <a:gd name="connsiteX345" fmla="*/ 2601297 w 2672348"/>
              <a:gd name="connsiteY345" fmla="*/ 1542712 h 2672348"/>
              <a:gd name="connsiteX346" fmla="*/ 2672348 w 2672348"/>
              <a:gd name="connsiteY346" fmla="*/ 1542712 h 2672348"/>
              <a:gd name="connsiteX347" fmla="*/ 2672348 w 2672348"/>
              <a:gd name="connsiteY347" fmla="*/ 1706433 h 2672348"/>
              <a:gd name="connsiteX348" fmla="*/ 2601297 w 2672348"/>
              <a:gd name="connsiteY348" fmla="*/ 1706433 h 2672348"/>
              <a:gd name="connsiteX349" fmla="*/ 2601297 w 2672348"/>
              <a:gd name="connsiteY349" fmla="*/ 1838527 h 2672348"/>
              <a:gd name="connsiteX350" fmla="*/ 2672348 w 2672348"/>
              <a:gd name="connsiteY350" fmla="*/ 1838527 h 2672348"/>
              <a:gd name="connsiteX351" fmla="*/ 2672348 w 2672348"/>
              <a:gd name="connsiteY351" fmla="*/ 2002249 h 2672348"/>
              <a:gd name="connsiteX352" fmla="*/ 2601297 w 2672348"/>
              <a:gd name="connsiteY352" fmla="*/ 2002249 h 2672348"/>
              <a:gd name="connsiteX353" fmla="*/ 2601297 w 2672348"/>
              <a:gd name="connsiteY353" fmla="*/ 2134342 h 2672348"/>
              <a:gd name="connsiteX354" fmla="*/ 2672348 w 2672348"/>
              <a:gd name="connsiteY354" fmla="*/ 2134342 h 2672348"/>
              <a:gd name="connsiteX355" fmla="*/ 2672348 w 2672348"/>
              <a:gd name="connsiteY355" fmla="*/ 2298064 h 2672348"/>
              <a:gd name="connsiteX356" fmla="*/ 2601297 w 2672348"/>
              <a:gd name="connsiteY356" fmla="*/ 2298064 h 2672348"/>
              <a:gd name="connsiteX357" fmla="*/ 2601297 w 2672348"/>
              <a:gd name="connsiteY357" fmla="*/ 2430159 h 2672348"/>
              <a:gd name="connsiteX358" fmla="*/ 2672348 w 2672348"/>
              <a:gd name="connsiteY358" fmla="*/ 2430159 h 2672348"/>
              <a:gd name="connsiteX359" fmla="*/ 2672348 w 2672348"/>
              <a:gd name="connsiteY359" fmla="*/ 2593881 h 2672348"/>
              <a:gd name="connsiteX360" fmla="*/ 2601297 w 2672348"/>
              <a:gd name="connsiteY360" fmla="*/ 2593881 h 2672348"/>
              <a:gd name="connsiteX361" fmla="*/ 2601297 w 2672348"/>
              <a:gd name="connsiteY361" fmla="*/ 2672348 h 2672348"/>
              <a:gd name="connsiteX362" fmla="*/ 2437575 w 2672348"/>
              <a:gd name="connsiteY362" fmla="*/ 2672348 h 2672348"/>
              <a:gd name="connsiteX363" fmla="*/ 2437575 w 2672348"/>
              <a:gd name="connsiteY363" fmla="*/ 2593881 h 2672348"/>
              <a:gd name="connsiteX364" fmla="*/ 2305481 w 2672348"/>
              <a:gd name="connsiteY364" fmla="*/ 2593881 h 2672348"/>
              <a:gd name="connsiteX365" fmla="*/ 2305481 w 2672348"/>
              <a:gd name="connsiteY365" fmla="*/ 2672348 h 2672348"/>
              <a:gd name="connsiteX366" fmla="*/ 2141759 w 2672348"/>
              <a:gd name="connsiteY366" fmla="*/ 2672348 h 2672348"/>
              <a:gd name="connsiteX367" fmla="*/ 2141759 w 2672348"/>
              <a:gd name="connsiteY367" fmla="*/ 2593881 h 2672348"/>
              <a:gd name="connsiteX368" fmla="*/ 2009666 w 2672348"/>
              <a:gd name="connsiteY368" fmla="*/ 2593881 h 2672348"/>
              <a:gd name="connsiteX369" fmla="*/ 2009666 w 2672348"/>
              <a:gd name="connsiteY369" fmla="*/ 2672348 h 2672348"/>
              <a:gd name="connsiteX370" fmla="*/ 1845944 w 2672348"/>
              <a:gd name="connsiteY370" fmla="*/ 2672348 h 2672348"/>
              <a:gd name="connsiteX371" fmla="*/ 1845944 w 2672348"/>
              <a:gd name="connsiteY371" fmla="*/ 2593881 h 2672348"/>
              <a:gd name="connsiteX372" fmla="*/ 1713851 w 2672348"/>
              <a:gd name="connsiteY372" fmla="*/ 2593881 h 2672348"/>
              <a:gd name="connsiteX373" fmla="*/ 1713851 w 2672348"/>
              <a:gd name="connsiteY373" fmla="*/ 2672348 h 2672348"/>
              <a:gd name="connsiteX374" fmla="*/ 1550129 w 2672348"/>
              <a:gd name="connsiteY374" fmla="*/ 2672348 h 2672348"/>
              <a:gd name="connsiteX375" fmla="*/ 1550129 w 2672348"/>
              <a:gd name="connsiteY375" fmla="*/ 2593881 h 2672348"/>
              <a:gd name="connsiteX376" fmla="*/ 1418036 w 2672348"/>
              <a:gd name="connsiteY376" fmla="*/ 2593881 h 2672348"/>
              <a:gd name="connsiteX377" fmla="*/ 1418036 w 2672348"/>
              <a:gd name="connsiteY377" fmla="*/ 2672348 h 2672348"/>
              <a:gd name="connsiteX378" fmla="*/ 1254314 w 2672348"/>
              <a:gd name="connsiteY378" fmla="*/ 2672348 h 2672348"/>
              <a:gd name="connsiteX379" fmla="*/ 1254314 w 2672348"/>
              <a:gd name="connsiteY379" fmla="*/ 2593881 h 2672348"/>
              <a:gd name="connsiteX380" fmla="*/ 1122221 w 2672348"/>
              <a:gd name="connsiteY380" fmla="*/ 2593881 h 2672348"/>
              <a:gd name="connsiteX381" fmla="*/ 1122221 w 2672348"/>
              <a:gd name="connsiteY381" fmla="*/ 2672348 h 2672348"/>
              <a:gd name="connsiteX382" fmla="*/ 958499 w 2672348"/>
              <a:gd name="connsiteY382" fmla="*/ 2672348 h 2672348"/>
              <a:gd name="connsiteX383" fmla="*/ 958499 w 2672348"/>
              <a:gd name="connsiteY383" fmla="*/ 2593881 h 2672348"/>
              <a:gd name="connsiteX384" fmla="*/ 826405 w 2672348"/>
              <a:gd name="connsiteY384" fmla="*/ 2593881 h 2672348"/>
              <a:gd name="connsiteX385" fmla="*/ 826405 w 2672348"/>
              <a:gd name="connsiteY385" fmla="*/ 2672348 h 2672348"/>
              <a:gd name="connsiteX386" fmla="*/ 662683 w 2672348"/>
              <a:gd name="connsiteY386" fmla="*/ 2672348 h 2672348"/>
              <a:gd name="connsiteX387" fmla="*/ 662683 w 2672348"/>
              <a:gd name="connsiteY387" fmla="*/ 2593881 h 2672348"/>
              <a:gd name="connsiteX388" fmla="*/ 530590 w 2672348"/>
              <a:gd name="connsiteY388" fmla="*/ 2593881 h 2672348"/>
              <a:gd name="connsiteX389" fmla="*/ 530590 w 2672348"/>
              <a:gd name="connsiteY389" fmla="*/ 2672348 h 2672348"/>
              <a:gd name="connsiteX390" fmla="*/ 366868 w 2672348"/>
              <a:gd name="connsiteY390" fmla="*/ 2672348 h 2672348"/>
              <a:gd name="connsiteX391" fmla="*/ 366868 w 2672348"/>
              <a:gd name="connsiteY391" fmla="*/ 2593881 h 2672348"/>
              <a:gd name="connsiteX392" fmla="*/ 234774 w 2672348"/>
              <a:gd name="connsiteY392" fmla="*/ 2593881 h 2672348"/>
              <a:gd name="connsiteX393" fmla="*/ 234774 w 2672348"/>
              <a:gd name="connsiteY393" fmla="*/ 2672348 h 2672348"/>
              <a:gd name="connsiteX394" fmla="*/ 71052 w 2672348"/>
              <a:gd name="connsiteY394" fmla="*/ 2672348 h 2672348"/>
              <a:gd name="connsiteX395" fmla="*/ 71052 w 2672348"/>
              <a:gd name="connsiteY395" fmla="*/ 2593881 h 267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</a:cxnLst>
            <a:rect l="l" t="t" r="r" b="b"/>
            <a:pathLst>
              <a:path w="2672348" h="2672348">
                <a:moveTo>
                  <a:pt x="2305481" y="359452"/>
                </a:moveTo>
                <a:lnTo>
                  <a:pt x="2437575" y="359452"/>
                </a:lnTo>
                <a:lnTo>
                  <a:pt x="2437575" y="227358"/>
                </a:lnTo>
                <a:lnTo>
                  <a:pt x="2305481" y="227358"/>
                </a:lnTo>
                <a:close/>
                <a:moveTo>
                  <a:pt x="2305481" y="655266"/>
                </a:moveTo>
                <a:lnTo>
                  <a:pt x="2437575" y="655266"/>
                </a:lnTo>
                <a:lnTo>
                  <a:pt x="2437575" y="523173"/>
                </a:lnTo>
                <a:lnTo>
                  <a:pt x="2305481" y="523173"/>
                </a:lnTo>
                <a:close/>
                <a:moveTo>
                  <a:pt x="2305481" y="951081"/>
                </a:moveTo>
                <a:lnTo>
                  <a:pt x="2437575" y="951081"/>
                </a:lnTo>
                <a:lnTo>
                  <a:pt x="2437575" y="818988"/>
                </a:lnTo>
                <a:lnTo>
                  <a:pt x="2305481" y="818988"/>
                </a:lnTo>
                <a:close/>
                <a:moveTo>
                  <a:pt x="2305481" y="1246896"/>
                </a:moveTo>
                <a:lnTo>
                  <a:pt x="2437575" y="1246896"/>
                </a:lnTo>
                <a:lnTo>
                  <a:pt x="2437575" y="1114803"/>
                </a:lnTo>
                <a:lnTo>
                  <a:pt x="2305481" y="1114803"/>
                </a:lnTo>
                <a:close/>
                <a:moveTo>
                  <a:pt x="2305481" y="1542712"/>
                </a:moveTo>
                <a:lnTo>
                  <a:pt x="2437575" y="1542712"/>
                </a:lnTo>
                <a:lnTo>
                  <a:pt x="2437575" y="1410618"/>
                </a:lnTo>
                <a:lnTo>
                  <a:pt x="2305481" y="1410618"/>
                </a:lnTo>
                <a:close/>
                <a:moveTo>
                  <a:pt x="2305481" y="1838527"/>
                </a:moveTo>
                <a:lnTo>
                  <a:pt x="2437575" y="1838527"/>
                </a:lnTo>
                <a:lnTo>
                  <a:pt x="2437575" y="1706433"/>
                </a:lnTo>
                <a:lnTo>
                  <a:pt x="2305481" y="1706433"/>
                </a:lnTo>
                <a:close/>
                <a:moveTo>
                  <a:pt x="2305481" y="2134342"/>
                </a:moveTo>
                <a:lnTo>
                  <a:pt x="2437575" y="2134342"/>
                </a:lnTo>
                <a:lnTo>
                  <a:pt x="2437575" y="2002249"/>
                </a:lnTo>
                <a:lnTo>
                  <a:pt x="2305481" y="2002249"/>
                </a:lnTo>
                <a:close/>
                <a:moveTo>
                  <a:pt x="2305481" y="2430159"/>
                </a:moveTo>
                <a:lnTo>
                  <a:pt x="2437575" y="2430159"/>
                </a:lnTo>
                <a:lnTo>
                  <a:pt x="2437575" y="2298064"/>
                </a:lnTo>
                <a:lnTo>
                  <a:pt x="2305481" y="2298064"/>
                </a:lnTo>
                <a:close/>
                <a:moveTo>
                  <a:pt x="2009666" y="359452"/>
                </a:moveTo>
                <a:lnTo>
                  <a:pt x="2141759" y="359452"/>
                </a:lnTo>
                <a:lnTo>
                  <a:pt x="2141759" y="227358"/>
                </a:lnTo>
                <a:lnTo>
                  <a:pt x="2009666" y="227358"/>
                </a:lnTo>
                <a:close/>
                <a:moveTo>
                  <a:pt x="2009666" y="655266"/>
                </a:moveTo>
                <a:lnTo>
                  <a:pt x="2141759" y="655266"/>
                </a:lnTo>
                <a:lnTo>
                  <a:pt x="2141759" y="523173"/>
                </a:lnTo>
                <a:lnTo>
                  <a:pt x="2009666" y="523173"/>
                </a:lnTo>
                <a:close/>
                <a:moveTo>
                  <a:pt x="2009666" y="951081"/>
                </a:moveTo>
                <a:lnTo>
                  <a:pt x="2141759" y="951081"/>
                </a:lnTo>
                <a:lnTo>
                  <a:pt x="2141759" y="818988"/>
                </a:lnTo>
                <a:lnTo>
                  <a:pt x="2009666" y="818988"/>
                </a:lnTo>
                <a:close/>
                <a:moveTo>
                  <a:pt x="2009666" y="1246896"/>
                </a:moveTo>
                <a:lnTo>
                  <a:pt x="2141759" y="1246896"/>
                </a:lnTo>
                <a:lnTo>
                  <a:pt x="2141759" y="1114803"/>
                </a:lnTo>
                <a:lnTo>
                  <a:pt x="2009666" y="1114803"/>
                </a:lnTo>
                <a:close/>
                <a:moveTo>
                  <a:pt x="2009666" y="1542712"/>
                </a:moveTo>
                <a:lnTo>
                  <a:pt x="2141759" y="1542712"/>
                </a:lnTo>
                <a:lnTo>
                  <a:pt x="2141759" y="1410618"/>
                </a:lnTo>
                <a:lnTo>
                  <a:pt x="2009666" y="1410618"/>
                </a:lnTo>
                <a:close/>
                <a:moveTo>
                  <a:pt x="2009666" y="1838527"/>
                </a:moveTo>
                <a:lnTo>
                  <a:pt x="2141759" y="1838527"/>
                </a:lnTo>
                <a:lnTo>
                  <a:pt x="2141759" y="1706433"/>
                </a:lnTo>
                <a:lnTo>
                  <a:pt x="2009666" y="1706433"/>
                </a:lnTo>
                <a:close/>
                <a:moveTo>
                  <a:pt x="2009666" y="2134342"/>
                </a:moveTo>
                <a:lnTo>
                  <a:pt x="2141759" y="2134342"/>
                </a:lnTo>
                <a:lnTo>
                  <a:pt x="2141759" y="2002249"/>
                </a:lnTo>
                <a:lnTo>
                  <a:pt x="2009666" y="2002249"/>
                </a:lnTo>
                <a:close/>
                <a:moveTo>
                  <a:pt x="2009666" y="2430159"/>
                </a:moveTo>
                <a:lnTo>
                  <a:pt x="2141759" y="2430159"/>
                </a:lnTo>
                <a:lnTo>
                  <a:pt x="2141759" y="2298064"/>
                </a:lnTo>
                <a:lnTo>
                  <a:pt x="2009666" y="2298064"/>
                </a:lnTo>
                <a:close/>
                <a:moveTo>
                  <a:pt x="1713851" y="359452"/>
                </a:moveTo>
                <a:lnTo>
                  <a:pt x="1845944" y="359452"/>
                </a:lnTo>
                <a:lnTo>
                  <a:pt x="1845944" y="227358"/>
                </a:lnTo>
                <a:lnTo>
                  <a:pt x="1713851" y="227358"/>
                </a:lnTo>
                <a:close/>
                <a:moveTo>
                  <a:pt x="1713851" y="655266"/>
                </a:moveTo>
                <a:lnTo>
                  <a:pt x="1845944" y="655266"/>
                </a:lnTo>
                <a:lnTo>
                  <a:pt x="1845944" y="523173"/>
                </a:lnTo>
                <a:lnTo>
                  <a:pt x="1713851" y="523173"/>
                </a:lnTo>
                <a:close/>
                <a:moveTo>
                  <a:pt x="1713851" y="951081"/>
                </a:moveTo>
                <a:lnTo>
                  <a:pt x="1845944" y="951081"/>
                </a:lnTo>
                <a:lnTo>
                  <a:pt x="1845944" y="818988"/>
                </a:lnTo>
                <a:lnTo>
                  <a:pt x="1713851" y="818988"/>
                </a:lnTo>
                <a:close/>
                <a:moveTo>
                  <a:pt x="1713851" y="1246896"/>
                </a:moveTo>
                <a:lnTo>
                  <a:pt x="1845944" y="1246896"/>
                </a:lnTo>
                <a:lnTo>
                  <a:pt x="1845944" y="1114803"/>
                </a:lnTo>
                <a:lnTo>
                  <a:pt x="1713851" y="1114803"/>
                </a:lnTo>
                <a:close/>
                <a:moveTo>
                  <a:pt x="1713851" y="1542712"/>
                </a:moveTo>
                <a:lnTo>
                  <a:pt x="1845944" y="1542712"/>
                </a:lnTo>
                <a:lnTo>
                  <a:pt x="1845944" y="1410618"/>
                </a:lnTo>
                <a:lnTo>
                  <a:pt x="1713851" y="1410618"/>
                </a:lnTo>
                <a:close/>
                <a:moveTo>
                  <a:pt x="1713851" y="1838527"/>
                </a:moveTo>
                <a:lnTo>
                  <a:pt x="1845944" y="1838527"/>
                </a:lnTo>
                <a:lnTo>
                  <a:pt x="1845944" y="1706433"/>
                </a:lnTo>
                <a:lnTo>
                  <a:pt x="1713851" y="1706433"/>
                </a:lnTo>
                <a:close/>
                <a:moveTo>
                  <a:pt x="1713851" y="2134342"/>
                </a:moveTo>
                <a:lnTo>
                  <a:pt x="1845944" y="2134342"/>
                </a:lnTo>
                <a:lnTo>
                  <a:pt x="1845944" y="2002249"/>
                </a:lnTo>
                <a:lnTo>
                  <a:pt x="1713851" y="2002249"/>
                </a:lnTo>
                <a:close/>
                <a:moveTo>
                  <a:pt x="1713851" y="2430159"/>
                </a:moveTo>
                <a:lnTo>
                  <a:pt x="1845944" y="2430159"/>
                </a:lnTo>
                <a:lnTo>
                  <a:pt x="1845944" y="2298064"/>
                </a:lnTo>
                <a:lnTo>
                  <a:pt x="1713851" y="2298064"/>
                </a:lnTo>
                <a:close/>
                <a:moveTo>
                  <a:pt x="1418036" y="359452"/>
                </a:moveTo>
                <a:lnTo>
                  <a:pt x="1550129" y="359452"/>
                </a:lnTo>
                <a:lnTo>
                  <a:pt x="1550129" y="227358"/>
                </a:lnTo>
                <a:lnTo>
                  <a:pt x="1418036" y="227358"/>
                </a:lnTo>
                <a:close/>
                <a:moveTo>
                  <a:pt x="1418036" y="655266"/>
                </a:moveTo>
                <a:lnTo>
                  <a:pt x="1550129" y="655266"/>
                </a:lnTo>
                <a:lnTo>
                  <a:pt x="1550129" y="523173"/>
                </a:lnTo>
                <a:lnTo>
                  <a:pt x="1418036" y="523173"/>
                </a:lnTo>
                <a:close/>
                <a:moveTo>
                  <a:pt x="1418036" y="951081"/>
                </a:moveTo>
                <a:lnTo>
                  <a:pt x="1550129" y="951081"/>
                </a:lnTo>
                <a:lnTo>
                  <a:pt x="1550129" y="818988"/>
                </a:lnTo>
                <a:lnTo>
                  <a:pt x="1418036" y="818988"/>
                </a:lnTo>
                <a:close/>
                <a:moveTo>
                  <a:pt x="1418036" y="1246896"/>
                </a:moveTo>
                <a:lnTo>
                  <a:pt x="1550129" y="1246896"/>
                </a:lnTo>
                <a:lnTo>
                  <a:pt x="1550129" y="1114803"/>
                </a:lnTo>
                <a:lnTo>
                  <a:pt x="1418036" y="1114803"/>
                </a:lnTo>
                <a:close/>
                <a:moveTo>
                  <a:pt x="1418036" y="1542712"/>
                </a:moveTo>
                <a:lnTo>
                  <a:pt x="1550129" y="1542712"/>
                </a:lnTo>
                <a:lnTo>
                  <a:pt x="1550129" y="1410618"/>
                </a:lnTo>
                <a:lnTo>
                  <a:pt x="1418036" y="1410618"/>
                </a:lnTo>
                <a:close/>
                <a:moveTo>
                  <a:pt x="1418036" y="1838527"/>
                </a:moveTo>
                <a:lnTo>
                  <a:pt x="1550129" y="1838527"/>
                </a:lnTo>
                <a:lnTo>
                  <a:pt x="1550129" y="1706433"/>
                </a:lnTo>
                <a:lnTo>
                  <a:pt x="1418036" y="1706433"/>
                </a:lnTo>
                <a:close/>
                <a:moveTo>
                  <a:pt x="1418036" y="2134342"/>
                </a:moveTo>
                <a:lnTo>
                  <a:pt x="1550129" y="2134342"/>
                </a:lnTo>
                <a:lnTo>
                  <a:pt x="1550129" y="2002249"/>
                </a:lnTo>
                <a:lnTo>
                  <a:pt x="1418036" y="2002249"/>
                </a:lnTo>
                <a:close/>
                <a:moveTo>
                  <a:pt x="1418036" y="2430159"/>
                </a:moveTo>
                <a:lnTo>
                  <a:pt x="1550129" y="2430159"/>
                </a:lnTo>
                <a:lnTo>
                  <a:pt x="1550129" y="2298064"/>
                </a:lnTo>
                <a:lnTo>
                  <a:pt x="1418036" y="2298064"/>
                </a:lnTo>
                <a:close/>
                <a:moveTo>
                  <a:pt x="1122221" y="359452"/>
                </a:moveTo>
                <a:lnTo>
                  <a:pt x="1254314" y="359452"/>
                </a:lnTo>
                <a:lnTo>
                  <a:pt x="1254314" y="227358"/>
                </a:lnTo>
                <a:lnTo>
                  <a:pt x="1122221" y="227358"/>
                </a:lnTo>
                <a:close/>
                <a:moveTo>
                  <a:pt x="1122221" y="655266"/>
                </a:moveTo>
                <a:lnTo>
                  <a:pt x="1254314" y="655266"/>
                </a:lnTo>
                <a:lnTo>
                  <a:pt x="1254314" y="523173"/>
                </a:lnTo>
                <a:lnTo>
                  <a:pt x="1122221" y="523173"/>
                </a:lnTo>
                <a:close/>
                <a:moveTo>
                  <a:pt x="1122221" y="951081"/>
                </a:moveTo>
                <a:lnTo>
                  <a:pt x="1254314" y="951081"/>
                </a:lnTo>
                <a:lnTo>
                  <a:pt x="1254314" y="818988"/>
                </a:lnTo>
                <a:lnTo>
                  <a:pt x="1122221" y="818988"/>
                </a:lnTo>
                <a:close/>
                <a:moveTo>
                  <a:pt x="1122221" y="1246896"/>
                </a:moveTo>
                <a:lnTo>
                  <a:pt x="1254314" y="1246896"/>
                </a:lnTo>
                <a:lnTo>
                  <a:pt x="1254314" y="1114803"/>
                </a:lnTo>
                <a:lnTo>
                  <a:pt x="1122221" y="1114803"/>
                </a:lnTo>
                <a:close/>
                <a:moveTo>
                  <a:pt x="1122221" y="1542712"/>
                </a:moveTo>
                <a:lnTo>
                  <a:pt x="1254314" y="1542712"/>
                </a:lnTo>
                <a:lnTo>
                  <a:pt x="1254314" y="1410618"/>
                </a:lnTo>
                <a:lnTo>
                  <a:pt x="1122221" y="1410618"/>
                </a:lnTo>
                <a:close/>
                <a:moveTo>
                  <a:pt x="1122221" y="1838527"/>
                </a:moveTo>
                <a:lnTo>
                  <a:pt x="1254314" y="1838527"/>
                </a:lnTo>
                <a:lnTo>
                  <a:pt x="1254314" y="1706433"/>
                </a:lnTo>
                <a:lnTo>
                  <a:pt x="1122221" y="1706433"/>
                </a:lnTo>
                <a:close/>
                <a:moveTo>
                  <a:pt x="1122221" y="2134342"/>
                </a:moveTo>
                <a:lnTo>
                  <a:pt x="1254314" y="2134342"/>
                </a:lnTo>
                <a:lnTo>
                  <a:pt x="1254314" y="2002249"/>
                </a:lnTo>
                <a:lnTo>
                  <a:pt x="1122221" y="2002249"/>
                </a:lnTo>
                <a:close/>
                <a:moveTo>
                  <a:pt x="1122221" y="2430159"/>
                </a:moveTo>
                <a:lnTo>
                  <a:pt x="1254314" y="2430159"/>
                </a:lnTo>
                <a:lnTo>
                  <a:pt x="1254314" y="2298064"/>
                </a:lnTo>
                <a:lnTo>
                  <a:pt x="1122221" y="2298064"/>
                </a:lnTo>
                <a:close/>
                <a:moveTo>
                  <a:pt x="826405" y="359452"/>
                </a:moveTo>
                <a:lnTo>
                  <a:pt x="958499" y="359452"/>
                </a:lnTo>
                <a:lnTo>
                  <a:pt x="958499" y="227358"/>
                </a:lnTo>
                <a:lnTo>
                  <a:pt x="826405" y="227358"/>
                </a:lnTo>
                <a:close/>
                <a:moveTo>
                  <a:pt x="826405" y="655266"/>
                </a:moveTo>
                <a:lnTo>
                  <a:pt x="958499" y="655266"/>
                </a:lnTo>
                <a:lnTo>
                  <a:pt x="958499" y="523173"/>
                </a:lnTo>
                <a:lnTo>
                  <a:pt x="826405" y="523173"/>
                </a:lnTo>
                <a:close/>
                <a:moveTo>
                  <a:pt x="826405" y="951081"/>
                </a:moveTo>
                <a:lnTo>
                  <a:pt x="958499" y="951081"/>
                </a:lnTo>
                <a:lnTo>
                  <a:pt x="958499" y="818988"/>
                </a:lnTo>
                <a:lnTo>
                  <a:pt x="826405" y="818988"/>
                </a:lnTo>
                <a:close/>
                <a:moveTo>
                  <a:pt x="826405" y="1246896"/>
                </a:moveTo>
                <a:lnTo>
                  <a:pt x="958499" y="1246896"/>
                </a:lnTo>
                <a:lnTo>
                  <a:pt x="958499" y="1114803"/>
                </a:lnTo>
                <a:lnTo>
                  <a:pt x="826405" y="1114803"/>
                </a:lnTo>
                <a:close/>
                <a:moveTo>
                  <a:pt x="826405" y="1542712"/>
                </a:moveTo>
                <a:lnTo>
                  <a:pt x="958499" y="1542712"/>
                </a:lnTo>
                <a:lnTo>
                  <a:pt x="958499" y="1410618"/>
                </a:lnTo>
                <a:lnTo>
                  <a:pt x="826405" y="1410618"/>
                </a:lnTo>
                <a:close/>
                <a:moveTo>
                  <a:pt x="826405" y="1838527"/>
                </a:moveTo>
                <a:lnTo>
                  <a:pt x="958499" y="1838527"/>
                </a:lnTo>
                <a:lnTo>
                  <a:pt x="958499" y="1706433"/>
                </a:lnTo>
                <a:lnTo>
                  <a:pt x="826405" y="1706433"/>
                </a:lnTo>
                <a:close/>
                <a:moveTo>
                  <a:pt x="826405" y="2134342"/>
                </a:moveTo>
                <a:lnTo>
                  <a:pt x="958499" y="2134342"/>
                </a:lnTo>
                <a:lnTo>
                  <a:pt x="958499" y="2002249"/>
                </a:lnTo>
                <a:lnTo>
                  <a:pt x="826405" y="2002249"/>
                </a:lnTo>
                <a:close/>
                <a:moveTo>
                  <a:pt x="826405" y="2430159"/>
                </a:moveTo>
                <a:lnTo>
                  <a:pt x="958499" y="2430159"/>
                </a:lnTo>
                <a:lnTo>
                  <a:pt x="958499" y="2298064"/>
                </a:lnTo>
                <a:lnTo>
                  <a:pt x="826405" y="2298064"/>
                </a:lnTo>
                <a:close/>
                <a:moveTo>
                  <a:pt x="530590" y="359452"/>
                </a:moveTo>
                <a:lnTo>
                  <a:pt x="662683" y="359452"/>
                </a:lnTo>
                <a:lnTo>
                  <a:pt x="662683" y="227358"/>
                </a:lnTo>
                <a:lnTo>
                  <a:pt x="530590" y="227358"/>
                </a:lnTo>
                <a:close/>
                <a:moveTo>
                  <a:pt x="530590" y="655266"/>
                </a:moveTo>
                <a:lnTo>
                  <a:pt x="662683" y="655266"/>
                </a:lnTo>
                <a:lnTo>
                  <a:pt x="662683" y="523173"/>
                </a:lnTo>
                <a:lnTo>
                  <a:pt x="530590" y="523173"/>
                </a:lnTo>
                <a:close/>
                <a:moveTo>
                  <a:pt x="530590" y="951081"/>
                </a:moveTo>
                <a:lnTo>
                  <a:pt x="662683" y="951081"/>
                </a:lnTo>
                <a:lnTo>
                  <a:pt x="662683" y="818988"/>
                </a:lnTo>
                <a:lnTo>
                  <a:pt x="530590" y="818988"/>
                </a:lnTo>
                <a:close/>
                <a:moveTo>
                  <a:pt x="530590" y="1246896"/>
                </a:moveTo>
                <a:lnTo>
                  <a:pt x="662683" y="1246896"/>
                </a:lnTo>
                <a:lnTo>
                  <a:pt x="662683" y="1114803"/>
                </a:lnTo>
                <a:lnTo>
                  <a:pt x="530590" y="1114803"/>
                </a:lnTo>
                <a:close/>
                <a:moveTo>
                  <a:pt x="530590" y="1542712"/>
                </a:moveTo>
                <a:lnTo>
                  <a:pt x="662683" y="1542712"/>
                </a:lnTo>
                <a:lnTo>
                  <a:pt x="662683" y="1410618"/>
                </a:lnTo>
                <a:lnTo>
                  <a:pt x="530590" y="1410618"/>
                </a:lnTo>
                <a:close/>
                <a:moveTo>
                  <a:pt x="530590" y="1838527"/>
                </a:moveTo>
                <a:lnTo>
                  <a:pt x="662683" y="1838527"/>
                </a:lnTo>
                <a:lnTo>
                  <a:pt x="662683" y="1706433"/>
                </a:lnTo>
                <a:lnTo>
                  <a:pt x="530590" y="1706433"/>
                </a:lnTo>
                <a:close/>
                <a:moveTo>
                  <a:pt x="530590" y="2134342"/>
                </a:moveTo>
                <a:lnTo>
                  <a:pt x="662683" y="2134342"/>
                </a:lnTo>
                <a:lnTo>
                  <a:pt x="662683" y="2002249"/>
                </a:lnTo>
                <a:lnTo>
                  <a:pt x="530590" y="2002249"/>
                </a:lnTo>
                <a:close/>
                <a:moveTo>
                  <a:pt x="530590" y="2430159"/>
                </a:moveTo>
                <a:lnTo>
                  <a:pt x="662683" y="2430159"/>
                </a:lnTo>
                <a:lnTo>
                  <a:pt x="662683" y="2298064"/>
                </a:lnTo>
                <a:lnTo>
                  <a:pt x="530590" y="2298064"/>
                </a:lnTo>
                <a:close/>
                <a:moveTo>
                  <a:pt x="234774" y="359452"/>
                </a:moveTo>
                <a:lnTo>
                  <a:pt x="366869" y="359452"/>
                </a:lnTo>
                <a:lnTo>
                  <a:pt x="366869" y="227358"/>
                </a:lnTo>
                <a:lnTo>
                  <a:pt x="234774" y="227358"/>
                </a:lnTo>
                <a:close/>
                <a:moveTo>
                  <a:pt x="234774" y="655266"/>
                </a:moveTo>
                <a:lnTo>
                  <a:pt x="366869" y="655266"/>
                </a:lnTo>
                <a:lnTo>
                  <a:pt x="366869" y="523173"/>
                </a:lnTo>
                <a:lnTo>
                  <a:pt x="234774" y="523173"/>
                </a:lnTo>
                <a:close/>
                <a:moveTo>
                  <a:pt x="234774" y="951081"/>
                </a:moveTo>
                <a:lnTo>
                  <a:pt x="366869" y="951081"/>
                </a:lnTo>
                <a:lnTo>
                  <a:pt x="366869" y="818988"/>
                </a:lnTo>
                <a:lnTo>
                  <a:pt x="234774" y="818988"/>
                </a:lnTo>
                <a:close/>
                <a:moveTo>
                  <a:pt x="234774" y="1246896"/>
                </a:moveTo>
                <a:lnTo>
                  <a:pt x="366869" y="1246896"/>
                </a:lnTo>
                <a:lnTo>
                  <a:pt x="366869" y="1114803"/>
                </a:lnTo>
                <a:lnTo>
                  <a:pt x="234774" y="1114803"/>
                </a:lnTo>
                <a:close/>
                <a:moveTo>
                  <a:pt x="234774" y="1542712"/>
                </a:moveTo>
                <a:lnTo>
                  <a:pt x="366869" y="1542712"/>
                </a:lnTo>
                <a:lnTo>
                  <a:pt x="366869" y="1410618"/>
                </a:lnTo>
                <a:lnTo>
                  <a:pt x="234774" y="1410618"/>
                </a:lnTo>
                <a:close/>
                <a:moveTo>
                  <a:pt x="234774" y="1838527"/>
                </a:moveTo>
                <a:lnTo>
                  <a:pt x="366869" y="1838527"/>
                </a:lnTo>
                <a:lnTo>
                  <a:pt x="366869" y="1706433"/>
                </a:lnTo>
                <a:lnTo>
                  <a:pt x="234774" y="1706433"/>
                </a:lnTo>
                <a:close/>
                <a:moveTo>
                  <a:pt x="234774" y="2134342"/>
                </a:moveTo>
                <a:lnTo>
                  <a:pt x="366869" y="2134342"/>
                </a:lnTo>
                <a:lnTo>
                  <a:pt x="366869" y="2002249"/>
                </a:lnTo>
                <a:lnTo>
                  <a:pt x="234774" y="2002249"/>
                </a:lnTo>
                <a:close/>
                <a:moveTo>
                  <a:pt x="234774" y="2430159"/>
                </a:moveTo>
                <a:lnTo>
                  <a:pt x="366869" y="2430159"/>
                </a:lnTo>
                <a:lnTo>
                  <a:pt x="366869" y="2298064"/>
                </a:lnTo>
                <a:lnTo>
                  <a:pt x="234774" y="2298064"/>
                </a:lnTo>
                <a:close/>
                <a:moveTo>
                  <a:pt x="0" y="2593881"/>
                </a:moveTo>
                <a:lnTo>
                  <a:pt x="0" y="2430159"/>
                </a:lnTo>
                <a:lnTo>
                  <a:pt x="71052" y="2430159"/>
                </a:lnTo>
                <a:lnTo>
                  <a:pt x="71052" y="2298064"/>
                </a:lnTo>
                <a:lnTo>
                  <a:pt x="0" y="2298064"/>
                </a:lnTo>
                <a:lnTo>
                  <a:pt x="0" y="2134342"/>
                </a:lnTo>
                <a:lnTo>
                  <a:pt x="71052" y="2134342"/>
                </a:lnTo>
                <a:lnTo>
                  <a:pt x="71052" y="2002249"/>
                </a:lnTo>
                <a:lnTo>
                  <a:pt x="0" y="2002249"/>
                </a:lnTo>
                <a:lnTo>
                  <a:pt x="0" y="1838527"/>
                </a:lnTo>
                <a:lnTo>
                  <a:pt x="71052" y="1838527"/>
                </a:lnTo>
                <a:lnTo>
                  <a:pt x="71052" y="1706433"/>
                </a:lnTo>
                <a:lnTo>
                  <a:pt x="0" y="1706433"/>
                </a:lnTo>
                <a:lnTo>
                  <a:pt x="0" y="1542712"/>
                </a:lnTo>
                <a:lnTo>
                  <a:pt x="71052" y="1542712"/>
                </a:lnTo>
                <a:lnTo>
                  <a:pt x="71052" y="1410618"/>
                </a:lnTo>
                <a:lnTo>
                  <a:pt x="0" y="1410618"/>
                </a:lnTo>
                <a:lnTo>
                  <a:pt x="0" y="1246896"/>
                </a:lnTo>
                <a:lnTo>
                  <a:pt x="71052" y="1246896"/>
                </a:lnTo>
                <a:lnTo>
                  <a:pt x="71052" y="1114803"/>
                </a:lnTo>
                <a:lnTo>
                  <a:pt x="0" y="1114803"/>
                </a:lnTo>
                <a:lnTo>
                  <a:pt x="0" y="951081"/>
                </a:lnTo>
                <a:lnTo>
                  <a:pt x="71052" y="951081"/>
                </a:lnTo>
                <a:lnTo>
                  <a:pt x="71052" y="818988"/>
                </a:lnTo>
                <a:lnTo>
                  <a:pt x="0" y="818988"/>
                </a:lnTo>
                <a:lnTo>
                  <a:pt x="0" y="655266"/>
                </a:lnTo>
                <a:lnTo>
                  <a:pt x="71052" y="655266"/>
                </a:lnTo>
                <a:lnTo>
                  <a:pt x="71052" y="523173"/>
                </a:lnTo>
                <a:lnTo>
                  <a:pt x="0" y="523173"/>
                </a:lnTo>
                <a:lnTo>
                  <a:pt x="0" y="359452"/>
                </a:lnTo>
                <a:lnTo>
                  <a:pt x="71052" y="359452"/>
                </a:lnTo>
                <a:lnTo>
                  <a:pt x="71052" y="227358"/>
                </a:lnTo>
                <a:lnTo>
                  <a:pt x="0" y="227358"/>
                </a:lnTo>
                <a:lnTo>
                  <a:pt x="0" y="63636"/>
                </a:lnTo>
                <a:lnTo>
                  <a:pt x="71052" y="63636"/>
                </a:lnTo>
                <a:lnTo>
                  <a:pt x="71052" y="0"/>
                </a:lnTo>
                <a:lnTo>
                  <a:pt x="234774" y="0"/>
                </a:lnTo>
                <a:lnTo>
                  <a:pt x="234774" y="63636"/>
                </a:lnTo>
                <a:lnTo>
                  <a:pt x="366869" y="63636"/>
                </a:lnTo>
                <a:lnTo>
                  <a:pt x="366869" y="0"/>
                </a:lnTo>
                <a:lnTo>
                  <a:pt x="530590" y="0"/>
                </a:lnTo>
                <a:lnTo>
                  <a:pt x="530590" y="63636"/>
                </a:lnTo>
                <a:lnTo>
                  <a:pt x="662683" y="63636"/>
                </a:lnTo>
                <a:lnTo>
                  <a:pt x="662683" y="0"/>
                </a:lnTo>
                <a:lnTo>
                  <a:pt x="826405" y="0"/>
                </a:lnTo>
                <a:lnTo>
                  <a:pt x="826405" y="63636"/>
                </a:lnTo>
                <a:lnTo>
                  <a:pt x="958499" y="63636"/>
                </a:lnTo>
                <a:lnTo>
                  <a:pt x="958499" y="0"/>
                </a:lnTo>
                <a:lnTo>
                  <a:pt x="1122221" y="0"/>
                </a:lnTo>
                <a:lnTo>
                  <a:pt x="1122221" y="63636"/>
                </a:lnTo>
                <a:lnTo>
                  <a:pt x="1254314" y="63636"/>
                </a:lnTo>
                <a:lnTo>
                  <a:pt x="1254314" y="0"/>
                </a:lnTo>
                <a:lnTo>
                  <a:pt x="1418036" y="0"/>
                </a:lnTo>
                <a:lnTo>
                  <a:pt x="1418036" y="63636"/>
                </a:lnTo>
                <a:lnTo>
                  <a:pt x="1550129" y="63636"/>
                </a:lnTo>
                <a:lnTo>
                  <a:pt x="1550129" y="0"/>
                </a:lnTo>
                <a:lnTo>
                  <a:pt x="1713851" y="0"/>
                </a:lnTo>
                <a:lnTo>
                  <a:pt x="1713851" y="63636"/>
                </a:lnTo>
                <a:lnTo>
                  <a:pt x="1845944" y="63636"/>
                </a:lnTo>
                <a:lnTo>
                  <a:pt x="1845944" y="0"/>
                </a:lnTo>
                <a:lnTo>
                  <a:pt x="2009666" y="0"/>
                </a:lnTo>
                <a:lnTo>
                  <a:pt x="2009666" y="63636"/>
                </a:lnTo>
                <a:lnTo>
                  <a:pt x="2141759" y="63636"/>
                </a:lnTo>
                <a:lnTo>
                  <a:pt x="2141759" y="0"/>
                </a:lnTo>
                <a:lnTo>
                  <a:pt x="2305481" y="0"/>
                </a:lnTo>
                <a:lnTo>
                  <a:pt x="2305481" y="63636"/>
                </a:lnTo>
                <a:lnTo>
                  <a:pt x="2437575" y="63636"/>
                </a:lnTo>
                <a:lnTo>
                  <a:pt x="2437575" y="0"/>
                </a:lnTo>
                <a:lnTo>
                  <a:pt x="2601297" y="0"/>
                </a:lnTo>
                <a:lnTo>
                  <a:pt x="2601297" y="63636"/>
                </a:lnTo>
                <a:lnTo>
                  <a:pt x="2672348" y="63636"/>
                </a:lnTo>
                <a:lnTo>
                  <a:pt x="2672348" y="227358"/>
                </a:lnTo>
                <a:lnTo>
                  <a:pt x="2601297" y="227358"/>
                </a:lnTo>
                <a:lnTo>
                  <a:pt x="2601297" y="359452"/>
                </a:lnTo>
                <a:lnTo>
                  <a:pt x="2672348" y="359452"/>
                </a:lnTo>
                <a:lnTo>
                  <a:pt x="2672348" y="523173"/>
                </a:lnTo>
                <a:lnTo>
                  <a:pt x="2601297" y="523173"/>
                </a:lnTo>
                <a:lnTo>
                  <a:pt x="2601297" y="655266"/>
                </a:lnTo>
                <a:lnTo>
                  <a:pt x="2672348" y="655266"/>
                </a:lnTo>
                <a:lnTo>
                  <a:pt x="2672348" y="818988"/>
                </a:lnTo>
                <a:lnTo>
                  <a:pt x="2601297" y="818988"/>
                </a:lnTo>
                <a:lnTo>
                  <a:pt x="2601297" y="951081"/>
                </a:lnTo>
                <a:lnTo>
                  <a:pt x="2672348" y="951081"/>
                </a:lnTo>
                <a:lnTo>
                  <a:pt x="2672348" y="1114803"/>
                </a:lnTo>
                <a:lnTo>
                  <a:pt x="2601297" y="1114803"/>
                </a:lnTo>
                <a:lnTo>
                  <a:pt x="2601297" y="1246896"/>
                </a:lnTo>
                <a:lnTo>
                  <a:pt x="2672348" y="1246896"/>
                </a:lnTo>
                <a:lnTo>
                  <a:pt x="2672348" y="1410618"/>
                </a:lnTo>
                <a:lnTo>
                  <a:pt x="2601297" y="1410618"/>
                </a:lnTo>
                <a:lnTo>
                  <a:pt x="2601297" y="1542712"/>
                </a:lnTo>
                <a:lnTo>
                  <a:pt x="2672348" y="1542712"/>
                </a:lnTo>
                <a:lnTo>
                  <a:pt x="2672348" y="1706433"/>
                </a:lnTo>
                <a:lnTo>
                  <a:pt x="2601297" y="1706433"/>
                </a:lnTo>
                <a:lnTo>
                  <a:pt x="2601297" y="1838527"/>
                </a:lnTo>
                <a:lnTo>
                  <a:pt x="2672348" y="1838527"/>
                </a:lnTo>
                <a:lnTo>
                  <a:pt x="2672348" y="2002249"/>
                </a:lnTo>
                <a:lnTo>
                  <a:pt x="2601297" y="2002249"/>
                </a:lnTo>
                <a:lnTo>
                  <a:pt x="2601297" y="2134342"/>
                </a:lnTo>
                <a:lnTo>
                  <a:pt x="2672348" y="2134342"/>
                </a:lnTo>
                <a:lnTo>
                  <a:pt x="2672348" y="2298064"/>
                </a:lnTo>
                <a:lnTo>
                  <a:pt x="2601297" y="2298064"/>
                </a:lnTo>
                <a:lnTo>
                  <a:pt x="2601297" y="2430159"/>
                </a:lnTo>
                <a:lnTo>
                  <a:pt x="2672348" y="2430159"/>
                </a:lnTo>
                <a:lnTo>
                  <a:pt x="2672348" y="2593881"/>
                </a:lnTo>
                <a:lnTo>
                  <a:pt x="2601297" y="2593881"/>
                </a:lnTo>
                <a:lnTo>
                  <a:pt x="2601297" y="2672348"/>
                </a:lnTo>
                <a:lnTo>
                  <a:pt x="2437575" y="2672348"/>
                </a:lnTo>
                <a:lnTo>
                  <a:pt x="2437575" y="2593881"/>
                </a:lnTo>
                <a:lnTo>
                  <a:pt x="2305481" y="2593881"/>
                </a:lnTo>
                <a:lnTo>
                  <a:pt x="2305481" y="2672348"/>
                </a:lnTo>
                <a:lnTo>
                  <a:pt x="2141759" y="2672348"/>
                </a:lnTo>
                <a:lnTo>
                  <a:pt x="2141759" y="2593881"/>
                </a:lnTo>
                <a:lnTo>
                  <a:pt x="2009666" y="2593881"/>
                </a:lnTo>
                <a:lnTo>
                  <a:pt x="2009666" y="2672348"/>
                </a:lnTo>
                <a:lnTo>
                  <a:pt x="1845944" y="2672348"/>
                </a:lnTo>
                <a:lnTo>
                  <a:pt x="1845944" y="2593881"/>
                </a:lnTo>
                <a:lnTo>
                  <a:pt x="1713851" y="2593881"/>
                </a:lnTo>
                <a:lnTo>
                  <a:pt x="1713851" y="2672348"/>
                </a:lnTo>
                <a:lnTo>
                  <a:pt x="1550129" y="2672348"/>
                </a:lnTo>
                <a:lnTo>
                  <a:pt x="1550129" y="2593881"/>
                </a:lnTo>
                <a:lnTo>
                  <a:pt x="1418036" y="2593881"/>
                </a:lnTo>
                <a:lnTo>
                  <a:pt x="1418036" y="2672348"/>
                </a:lnTo>
                <a:lnTo>
                  <a:pt x="1254314" y="2672348"/>
                </a:lnTo>
                <a:lnTo>
                  <a:pt x="1254314" y="2593881"/>
                </a:lnTo>
                <a:lnTo>
                  <a:pt x="1122221" y="2593881"/>
                </a:lnTo>
                <a:lnTo>
                  <a:pt x="1122221" y="2672348"/>
                </a:lnTo>
                <a:lnTo>
                  <a:pt x="958499" y="2672348"/>
                </a:lnTo>
                <a:lnTo>
                  <a:pt x="958499" y="2593881"/>
                </a:lnTo>
                <a:lnTo>
                  <a:pt x="826405" y="2593881"/>
                </a:lnTo>
                <a:lnTo>
                  <a:pt x="826405" y="2672348"/>
                </a:lnTo>
                <a:lnTo>
                  <a:pt x="662683" y="2672348"/>
                </a:lnTo>
                <a:lnTo>
                  <a:pt x="662683" y="2593881"/>
                </a:lnTo>
                <a:lnTo>
                  <a:pt x="530590" y="2593881"/>
                </a:lnTo>
                <a:lnTo>
                  <a:pt x="530590" y="2672348"/>
                </a:lnTo>
                <a:lnTo>
                  <a:pt x="366868" y="2672348"/>
                </a:lnTo>
                <a:lnTo>
                  <a:pt x="366868" y="2593881"/>
                </a:lnTo>
                <a:lnTo>
                  <a:pt x="234774" y="2593881"/>
                </a:lnTo>
                <a:lnTo>
                  <a:pt x="234774" y="2672348"/>
                </a:lnTo>
                <a:lnTo>
                  <a:pt x="71052" y="2672348"/>
                </a:lnTo>
                <a:lnTo>
                  <a:pt x="71052" y="259388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7270590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24C1CBFD-9D86-41B7-90A5-843CDB545F59}"/>
              </a:ext>
            </a:extLst>
          </p:cNvPr>
          <p:cNvSpPr/>
          <p:nvPr/>
        </p:nvSpPr>
        <p:spPr bwMode="auto">
          <a:xfrm>
            <a:off x="679872" y="3784220"/>
            <a:ext cx="2693644" cy="2586927"/>
          </a:xfrm>
          <a:custGeom>
            <a:avLst/>
            <a:gdLst>
              <a:gd name="connsiteX0" fmla="*/ 80011 w 6827640"/>
              <a:gd name="connsiteY0" fmla="*/ 6168267 h 6557141"/>
              <a:gd name="connsiteX1" fmla="*/ 426728 w 6827640"/>
              <a:gd name="connsiteY1" fmla="*/ 6203813 h 6557141"/>
              <a:gd name="connsiteX2" fmla="*/ 853455 w 6827640"/>
              <a:gd name="connsiteY2" fmla="*/ 6203813 h 6557141"/>
              <a:gd name="connsiteX3" fmla="*/ 933466 w 6827640"/>
              <a:gd name="connsiteY3" fmla="*/ 6168267 h 6557141"/>
              <a:gd name="connsiteX4" fmla="*/ 1280183 w 6827640"/>
              <a:gd name="connsiteY4" fmla="*/ 6203813 h 6557141"/>
              <a:gd name="connsiteX5" fmla="*/ 1706910 w 6827640"/>
              <a:gd name="connsiteY5" fmla="*/ 6203813 h 6557141"/>
              <a:gd name="connsiteX6" fmla="*/ 1786922 w 6827640"/>
              <a:gd name="connsiteY6" fmla="*/ 6168267 h 6557141"/>
              <a:gd name="connsiteX7" fmla="*/ 2133638 w 6827640"/>
              <a:gd name="connsiteY7" fmla="*/ 6203813 h 6557141"/>
              <a:gd name="connsiteX8" fmla="*/ 2560365 w 6827640"/>
              <a:gd name="connsiteY8" fmla="*/ 6203813 h 6557141"/>
              <a:gd name="connsiteX9" fmla="*/ 2640376 w 6827640"/>
              <a:gd name="connsiteY9" fmla="*/ 6168267 h 6557141"/>
              <a:gd name="connsiteX10" fmla="*/ 2987093 w 6827640"/>
              <a:gd name="connsiteY10" fmla="*/ 6203813 h 6557141"/>
              <a:gd name="connsiteX11" fmla="*/ 3413820 w 6827640"/>
              <a:gd name="connsiteY11" fmla="*/ 6203813 h 6557141"/>
              <a:gd name="connsiteX12" fmla="*/ 3493832 w 6827640"/>
              <a:gd name="connsiteY12" fmla="*/ 6168267 h 6557141"/>
              <a:gd name="connsiteX13" fmla="*/ 3840548 w 6827640"/>
              <a:gd name="connsiteY13" fmla="*/ 6203813 h 6557141"/>
              <a:gd name="connsiteX14" fmla="*/ 3920560 w 6827640"/>
              <a:gd name="connsiteY14" fmla="*/ 6168267 h 6557141"/>
              <a:gd name="connsiteX15" fmla="*/ 4267275 w 6827640"/>
              <a:gd name="connsiteY15" fmla="*/ 6203813 h 6557141"/>
              <a:gd name="connsiteX16" fmla="*/ 4347287 w 6827640"/>
              <a:gd name="connsiteY16" fmla="*/ 6168267 h 6557141"/>
              <a:gd name="connsiteX17" fmla="*/ 4694003 w 6827640"/>
              <a:gd name="connsiteY17" fmla="*/ 6203813 h 6557141"/>
              <a:gd name="connsiteX18" fmla="*/ 5120730 w 6827640"/>
              <a:gd name="connsiteY18" fmla="*/ 6203813 h 6557141"/>
              <a:gd name="connsiteX19" fmla="*/ 5547458 w 6827640"/>
              <a:gd name="connsiteY19" fmla="*/ 6203813 h 6557141"/>
              <a:gd name="connsiteX20" fmla="*/ 5974185 w 6827640"/>
              <a:gd name="connsiteY20" fmla="*/ 6203813 h 6557141"/>
              <a:gd name="connsiteX21" fmla="*/ 6400912 w 6827640"/>
              <a:gd name="connsiteY21" fmla="*/ 6203813 h 6557141"/>
              <a:gd name="connsiteX22" fmla="*/ 6827640 w 6827640"/>
              <a:gd name="connsiteY22" fmla="*/ 6203813 h 6557141"/>
              <a:gd name="connsiteX23" fmla="*/ 6827640 w 6827640"/>
              <a:gd name="connsiteY23" fmla="*/ 6521218 h 6557141"/>
              <a:gd name="connsiteX24" fmla="*/ 6400912 w 6827640"/>
              <a:gd name="connsiteY24" fmla="*/ 6521218 h 6557141"/>
              <a:gd name="connsiteX25" fmla="*/ 5974185 w 6827640"/>
              <a:gd name="connsiteY25" fmla="*/ 6521218 h 6557141"/>
              <a:gd name="connsiteX26" fmla="*/ 5547458 w 6827640"/>
              <a:gd name="connsiteY26" fmla="*/ 6521218 h 6557141"/>
              <a:gd name="connsiteX27" fmla="*/ 5120730 w 6827640"/>
              <a:gd name="connsiteY27" fmla="*/ 6521218 h 6557141"/>
              <a:gd name="connsiteX28" fmla="*/ 4694003 w 6827640"/>
              <a:gd name="connsiteY28" fmla="*/ 6521218 h 6557141"/>
              <a:gd name="connsiteX29" fmla="*/ 4267275 w 6827640"/>
              <a:gd name="connsiteY29" fmla="*/ 6521218 h 6557141"/>
              <a:gd name="connsiteX30" fmla="*/ 3840548 w 6827640"/>
              <a:gd name="connsiteY30" fmla="*/ 6521218 h 6557141"/>
              <a:gd name="connsiteX31" fmla="*/ 3413820 w 6827640"/>
              <a:gd name="connsiteY31" fmla="*/ 6521218 h 6557141"/>
              <a:gd name="connsiteX32" fmla="*/ 2987093 w 6827640"/>
              <a:gd name="connsiteY32" fmla="*/ 6521218 h 6557141"/>
              <a:gd name="connsiteX33" fmla="*/ 2560365 w 6827640"/>
              <a:gd name="connsiteY33" fmla="*/ 6521218 h 6557141"/>
              <a:gd name="connsiteX34" fmla="*/ 2133638 w 6827640"/>
              <a:gd name="connsiteY34" fmla="*/ 6521218 h 6557141"/>
              <a:gd name="connsiteX35" fmla="*/ 1706910 w 6827640"/>
              <a:gd name="connsiteY35" fmla="*/ 6521218 h 6557141"/>
              <a:gd name="connsiteX36" fmla="*/ 1280183 w 6827640"/>
              <a:gd name="connsiteY36" fmla="*/ 6521218 h 6557141"/>
              <a:gd name="connsiteX37" fmla="*/ 853455 w 6827640"/>
              <a:gd name="connsiteY37" fmla="*/ 6521218 h 6557141"/>
              <a:gd name="connsiteX38" fmla="*/ 426728 w 6827640"/>
              <a:gd name="connsiteY38" fmla="*/ 6521218 h 6557141"/>
              <a:gd name="connsiteX39" fmla="*/ 0 w 6827640"/>
              <a:gd name="connsiteY39" fmla="*/ 6521218 h 6557141"/>
              <a:gd name="connsiteX40" fmla="*/ 0 w 6827640"/>
              <a:gd name="connsiteY40" fmla="*/ 6203813 h 6557141"/>
              <a:gd name="connsiteX41" fmla="*/ 80011 w 6827640"/>
              <a:gd name="connsiteY41" fmla="*/ 6168267 h 6557141"/>
              <a:gd name="connsiteX42" fmla="*/ 80011 w 6827640"/>
              <a:gd name="connsiteY42" fmla="*/ 5551477 h 6557141"/>
              <a:gd name="connsiteX43" fmla="*/ 426728 w 6827640"/>
              <a:gd name="connsiteY43" fmla="*/ 5587024 h 6557141"/>
              <a:gd name="connsiteX44" fmla="*/ 853455 w 6827640"/>
              <a:gd name="connsiteY44" fmla="*/ 5587024 h 6557141"/>
              <a:gd name="connsiteX45" fmla="*/ 933466 w 6827640"/>
              <a:gd name="connsiteY45" fmla="*/ 5551477 h 6557141"/>
              <a:gd name="connsiteX46" fmla="*/ 1280183 w 6827640"/>
              <a:gd name="connsiteY46" fmla="*/ 5587024 h 6557141"/>
              <a:gd name="connsiteX47" fmla="*/ 1706910 w 6827640"/>
              <a:gd name="connsiteY47" fmla="*/ 5587024 h 6557141"/>
              <a:gd name="connsiteX48" fmla="*/ 1786922 w 6827640"/>
              <a:gd name="connsiteY48" fmla="*/ 5551477 h 6557141"/>
              <a:gd name="connsiteX49" fmla="*/ 2133638 w 6827640"/>
              <a:gd name="connsiteY49" fmla="*/ 5587024 h 6557141"/>
              <a:gd name="connsiteX50" fmla="*/ 2560365 w 6827640"/>
              <a:gd name="connsiteY50" fmla="*/ 5587024 h 6557141"/>
              <a:gd name="connsiteX51" fmla="*/ 2640376 w 6827640"/>
              <a:gd name="connsiteY51" fmla="*/ 5551477 h 6557141"/>
              <a:gd name="connsiteX52" fmla="*/ 2987093 w 6827640"/>
              <a:gd name="connsiteY52" fmla="*/ 5587024 h 6557141"/>
              <a:gd name="connsiteX53" fmla="*/ 3413820 w 6827640"/>
              <a:gd name="connsiteY53" fmla="*/ 5587024 h 6557141"/>
              <a:gd name="connsiteX54" fmla="*/ 3493832 w 6827640"/>
              <a:gd name="connsiteY54" fmla="*/ 5551477 h 6557141"/>
              <a:gd name="connsiteX55" fmla="*/ 3840548 w 6827640"/>
              <a:gd name="connsiteY55" fmla="*/ 5587024 h 6557141"/>
              <a:gd name="connsiteX56" fmla="*/ 3920560 w 6827640"/>
              <a:gd name="connsiteY56" fmla="*/ 5551477 h 6557141"/>
              <a:gd name="connsiteX57" fmla="*/ 4267275 w 6827640"/>
              <a:gd name="connsiteY57" fmla="*/ 5587024 h 6557141"/>
              <a:gd name="connsiteX58" fmla="*/ 4347287 w 6827640"/>
              <a:gd name="connsiteY58" fmla="*/ 5551477 h 6557141"/>
              <a:gd name="connsiteX59" fmla="*/ 4694003 w 6827640"/>
              <a:gd name="connsiteY59" fmla="*/ 5587024 h 6557141"/>
              <a:gd name="connsiteX60" fmla="*/ 5120730 w 6827640"/>
              <a:gd name="connsiteY60" fmla="*/ 5587024 h 6557141"/>
              <a:gd name="connsiteX61" fmla="*/ 5547458 w 6827640"/>
              <a:gd name="connsiteY61" fmla="*/ 5587024 h 6557141"/>
              <a:gd name="connsiteX62" fmla="*/ 5974185 w 6827640"/>
              <a:gd name="connsiteY62" fmla="*/ 5587024 h 6557141"/>
              <a:gd name="connsiteX63" fmla="*/ 6400912 w 6827640"/>
              <a:gd name="connsiteY63" fmla="*/ 5587024 h 6557141"/>
              <a:gd name="connsiteX64" fmla="*/ 6827640 w 6827640"/>
              <a:gd name="connsiteY64" fmla="*/ 5587024 h 6557141"/>
              <a:gd name="connsiteX65" fmla="*/ 6827640 w 6827640"/>
              <a:gd name="connsiteY65" fmla="*/ 5904428 h 6557141"/>
              <a:gd name="connsiteX66" fmla="*/ 6400912 w 6827640"/>
              <a:gd name="connsiteY66" fmla="*/ 5904428 h 6557141"/>
              <a:gd name="connsiteX67" fmla="*/ 5974185 w 6827640"/>
              <a:gd name="connsiteY67" fmla="*/ 5904428 h 6557141"/>
              <a:gd name="connsiteX68" fmla="*/ 5547458 w 6827640"/>
              <a:gd name="connsiteY68" fmla="*/ 5904428 h 6557141"/>
              <a:gd name="connsiteX69" fmla="*/ 5120730 w 6827640"/>
              <a:gd name="connsiteY69" fmla="*/ 5904428 h 6557141"/>
              <a:gd name="connsiteX70" fmla="*/ 4694003 w 6827640"/>
              <a:gd name="connsiteY70" fmla="*/ 5904428 h 6557141"/>
              <a:gd name="connsiteX71" fmla="*/ 4267275 w 6827640"/>
              <a:gd name="connsiteY71" fmla="*/ 5904428 h 6557141"/>
              <a:gd name="connsiteX72" fmla="*/ 3840548 w 6827640"/>
              <a:gd name="connsiteY72" fmla="*/ 5904428 h 6557141"/>
              <a:gd name="connsiteX73" fmla="*/ 3413820 w 6827640"/>
              <a:gd name="connsiteY73" fmla="*/ 5904428 h 6557141"/>
              <a:gd name="connsiteX74" fmla="*/ 2987093 w 6827640"/>
              <a:gd name="connsiteY74" fmla="*/ 5904428 h 6557141"/>
              <a:gd name="connsiteX75" fmla="*/ 2560365 w 6827640"/>
              <a:gd name="connsiteY75" fmla="*/ 5904428 h 6557141"/>
              <a:gd name="connsiteX76" fmla="*/ 2133638 w 6827640"/>
              <a:gd name="connsiteY76" fmla="*/ 5904428 h 6557141"/>
              <a:gd name="connsiteX77" fmla="*/ 1706910 w 6827640"/>
              <a:gd name="connsiteY77" fmla="*/ 5904428 h 6557141"/>
              <a:gd name="connsiteX78" fmla="*/ 1280183 w 6827640"/>
              <a:gd name="connsiteY78" fmla="*/ 5904428 h 6557141"/>
              <a:gd name="connsiteX79" fmla="*/ 853455 w 6827640"/>
              <a:gd name="connsiteY79" fmla="*/ 5904428 h 6557141"/>
              <a:gd name="connsiteX80" fmla="*/ 426728 w 6827640"/>
              <a:gd name="connsiteY80" fmla="*/ 5904428 h 6557141"/>
              <a:gd name="connsiteX81" fmla="*/ 0 w 6827640"/>
              <a:gd name="connsiteY81" fmla="*/ 5904428 h 6557141"/>
              <a:gd name="connsiteX82" fmla="*/ 0 w 6827640"/>
              <a:gd name="connsiteY82" fmla="*/ 5587024 h 6557141"/>
              <a:gd name="connsiteX83" fmla="*/ 80011 w 6827640"/>
              <a:gd name="connsiteY83" fmla="*/ 5551477 h 6557141"/>
              <a:gd name="connsiteX84" fmla="*/ 80011 w 6827640"/>
              <a:gd name="connsiteY84" fmla="*/ 4934688 h 6557141"/>
              <a:gd name="connsiteX85" fmla="*/ 426728 w 6827640"/>
              <a:gd name="connsiteY85" fmla="*/ 4970235 h 6557141"/>
              <a:gd name="connsiteX86" fmla="*/ 853455 w 6827640"/>
              <a:gd name="connsiteY86" fmla="*/ 4970235 h 6557141"/>
              <a:gd name="connsiteX87" fmla="*/ 933466 w 6827640"/>
              <a:gd name="connsiteY87" fmla="*/ 4934688 h 6557141"/>
              <a:gd name="connsiteX88" fmla="*/ 1280183 w 6827640"/>
              <a:gd name="connsiteY88" fmla="*/ 4970235 h 6557141"/>
              <a:gd name="connsiteX89" fmla="*/ 1706910 w 6827640"/>
              <a:gd name="connsiteY89" fmla="*/ 4970235 h 6557141"/>
              <a:gd name="connsiteX90" fmla="*/ 1786922 w 6827640"/>
              <a:gd name="connsiteY90" fmla="*/ 4934688 h 6557141"/>
              <a:gd name="connsiteX91" fmla="*/ 2133638 w 6827640"/>
              <a:gd name="connsiteY91" fmla="*/ 4970235 h 6557141"/>
              <a:gd name="connsiteX92" fmla="*/ 2560365 w 6827640"/>
              <a:gd name="connsiteY92" fmla="*/ 4970235 h 6557141"/>
              <a:gd name="connsiteX93" fmla="*/ 2640376 w 6827640"/>
              <a:gd name="connsiteY93" fmla="*/ 4934688 h 6557141"/>
              <a:gd name="connsiteX94" fmla="*/ 2987093 w 6827640"/>
              <a:gd name="connsiteY94" fmla="*/ 4970235 h 6557141"/>
              <a:gd name="connsiteX95" fmla="*/ 3413820 w 6827640"/>
              <a:gd name="connsiteY95" fmla="*/ 4970235 h 6557141"/>
              <a:gd name="connsiteX96" fmla="*/ 3493832 w 6827640"/>
              <a:gd name="connsiteY96" fmla="*/ 4934688 h 6557141"/>
              <a:gd name="connsiteX97" fmla="*/ 3840548 w 6827640"/>
              <a:gd name="connsiteY97" fmla="*/ 4970235 h 6557141"/>
              <a:gd name="connsiteX98" fmla="*/ 3920560 w 6827640"/>
              <a:gd name="connsiteY98" fmla="*/ 4934688 h 6557141"/>
              <a:gd name="connsiteX99" fmla="*/ 4267275 w 6827640"/>
              <a:gd name="connsiteY99" fmla="*/ 4970235 h 6557141"/>
              <a:gd name="connsiteX100" fmla="*/ 4347287 w 6827640"/>
              <a:gd name="connsiteY100" fmla="*/ 4934688 h 6557141"/>
              <a:gd name="connsiteX101" fmla="*/ 4694003 w 6827640"/>
              <a:gd name="connsiteY101" fmla="*/ 4970235 h 6557141"/>
              <a:gd name="connsiteX102" fmla="*/ 5120730 w 6827640"/>
              <a:gd name="connsiteY102" fmla="*/ 4970235 h 6557141"/>
              <a:gd name="connsiteX103" fmla="*/ 5547458 w 6827640"/>
              <a:gd name="connsiteY103" fmla="*/ 4970235 h 6557141"/>
              <a:gd name="connsiteX104" fmla="*/ 5974185 w 6827640"/>
              <a:gd name="connsiteY104" fmla="*/ 4970235 h 6557141"/>
              <a:gd name="connsiteX105" fmla="*/ 6400912 w 6827640"/>
              <a:gd name="connsiteY105" fmla="*/ 4970235 h 6557141"/>
              <a:gd name="connsiteX106" fmla="*/ 6827640 w 6827640"/>
              <a:gd name="connsiteY106" fmla="*/ 4970235 h 6557141"/>
              <a:gd name="connsiteX107" fmla="*/ 6827640 w 6827640"/>
              <a:gd name="connsiteY107" fmla="*/ 5287639 h 6557141"/>
              <a:gd name="connsiteX108" fmla="*/ 6400912 w 6827640"/>
              <a:gd name="connsiteY108" fmla="*/ 5287639 h 6557141"/>
              <a:gd name="connsiteX109" fmla="*/ 5974185 w 6827640"/>
              <a:gd name="connsiteY109" fmla="*/ 5287639 h 6557141"/>
              <a:gd name="connsiteX110" fmla="*/ 5547458 w 6827640"/>
              <a:gd name="connsiteY110" fmla="*/ 5287639 h 6557141"/>
              <a:gd name="connsiteX111" fmla="*/ 5120730 w 6827640"/>
              <a:gd name="connsiteY111" fmla="*/ 5287639 h 6557141"/>
              <a:gd name="connsiteX112" fmla="*/ 4694003 w 6827640"/>
              <a:gd name="connsiteY112" fmla="*/ 5287639 h 6557141"/>
              <a:gd name="connsiteX113" fmla="*/ 4267275 w 6827640"/>
              <a:gd name="connsiteY113" fmla="*/ 5287639 h 6557141"/>
              <a:gd name="connsiteX114" fmla="*/ 3840548 w 6827640"/>
              <a:gd name="connsiteY114" fmla="*/ 5287639 h 6557141"/>
              <a:gd name="connsiteX115" fmla="*/ 3413820 w 6827640"/>
              <a:gd name="connsiteY115" fmla="*/ 5287639 h 6557141"/>
              <a:gd name="connsiteX116" fmla="*/ 2987093 w 6827640"/>
              <a:gd name="connsiteY116" fmla="*/ 5287639 h 6557141"/>
              <a:gd name="connsiteX117" fmla="*/ 2560365 w 6827640"/>
              <a:gd name="connsiteY117" fmla="*/ 5287639 h 6557141"/>
              <a:gd name="connsiteX118" fmla="*/ 2133638 w 6827640"/>
              <a:gd name="connsiteY118" fmla="*/ 5287639 h 6557141"/>
              <a:gd name="connsiteX119" fmla="*/ 1706910 w 6827640"/>
              <a:gd name="connsiteY119" fmla="*/ 5287639 h 6557141"/>
              <a:gd name="connsiteX120" fmla="*/ 1280183 w 6827640"/>
              <a:gd name="connsiteY120" fmla="*/ 5287639 h 6557141"/>
              <a:gd name="connsiteX121" fmla="*/ 853455 w 6827640"/>
              <a:gd name="connsiteY121" fmla="*/ 5287639 h 6557141"/>
              <a:gd name="connsiteX122" fmla="*/ 426728 w 6827640"/>
              <a:gd name="connsiteY122" fmla="*/ 5287639 h 6557141"/>
              <a:gd name="connsiteX123" fmla="*/ 0 w 6827640"/>
              <a:gd name="connsiteY123" fmla="*/ 5287639 h 6557141"/>
              <a:gd name="connsiteX124" fmla="*/ 0 w 6827640"/>
              <a:gd name="connsiteY124" fmla="*/ 4970235 h 6557141"/>
              <a:gd name="connsiteX125" fmla="*/ 80011 w 6827640"/>
              <a:gd name="connsiteY125" fmla="*/ 4934688 h 6557141"/>
              <a:gd name="connsiteX126" fmla="*/ 80011 w 6827640"/>
              <a:gd name="connsiteY126" fmla="*/ 4317899 h 6557141"/>
              <a:gd name="connsiteX127" fmla="*/ 426728 w 6827640"/>
              <a:gd name="connsiteY127" fmla="*/ 4353446 h 6557141"/>
              <a:gd name="connsiteX128" fmla="*/ 853455 w 6827640"/>
              <a:gd name="connsiteY128" fmla="*/ 4353446 h 6557141"/>
              <a:gd name="connsiteX129" fmla="*/ 933466 w 6827640"/>
              <a:gd name="connsiteY129" fmla="*/ 4317899 h 6557141"/>
              <a:gd name="connsiteX130" fmla="*/ 1280183 w 6827640"/>
              <a:gd name="connsiteY130" fmla="*/ 4353446 h 6557141"/>
              <a:gd name="connsiteX131" fmla="*/ 1706910 w 6827640"/>
              <a:gd name="connsiteY131" fmla="*/ 4353446 h 6557141"/>
              <a:gd name="connsiteX132" fmla="*/ 1786922 w 6827640"/>
              <a:gd name="connsiteY132" fmla="*/ 4317899 h 6557141"/>
              <a:gd name="connsiteX133" fmla="*/ 2133638 w 6827640"/>
              <a:gd name="connsiteY133" fmla="*/ 4353446 h 6557141"/>
              <a:gd name="connsiteX134" fmla="*/ 2560365 w 6827640"/>
              <a:gd name="connsiteY134" fmla="*/ 4353446 h 6557141"/>
              <a:gd name="connsiteX135" fmla="*/ 2640376 w 6827640"/>
              <a:gd name="connsiteY135" fmla="*/ 4317899 h 6557141"/>
              <a:gd name="connsiteX136" fmla="*/ 2987093 w 6827640"/>
              <a:gd name="connsiteY136" fmla="*/ 4353446 h 6557141"/>
              <a:gd name="connsiteX137" fmla="*/ 3413820 w 6827640"/>
              <a:gd name="connsiteY137" fmla="*/ 4353446 h 6557141"/>
              <a:gd name="connsiteX138" fmla="*/ 3493832 w 6827640"/>
              <a:gd name="connsiteY138" fmla="*/ 4317899 h 6557141"/>
              <a:gd name="connsiteX139" fmla="*/ 3840548 w 6827640"/>
              <a:gd name="connsiteY139" fmla="*/ 4353446 h 6557141"/>
              <a:gd name="connsiteX140" fmla="*/ 3920560 w 6827640"/>
              <a:gd name="connsiteY140" fmla="*/ 4317899 h 6557141"/>
              <a:gd name="connsiteX141" fmla="*/ 4267275 w 6827640"/>
              <a:gd name="connsiteY141" fmla="*/ 4353446 h 6557141"/>
              <a:gd name="connsiteX142" fmla="*/ 4347287 w 6827640"/>
              <a:gd name="connsiteY142" fmla="*/ 4317899 h 6557141"/>
              <a:gd name="connsiteX143" fmla="*/ 4694003 w 6827640"/>
              <a:gd name="connsiteY143" fmla="*/ 4353446 h 6557141"/>
              <a:gd name="connsiteX144" fmla="*/ 5120730 w 6827640"/>
              <a:gd name="connsiteY144" fmla="*/ 4353446 h 6557141"/>
              <a:gd name="connsiteX145" fmla="*/ 5547458 w 6827640"/>
              <a:gd name="connsiteY145" fmla="*/ 4353446 h 6557141"/>
              <a:gd name="connsiteX146" fmla="*/ 5974185 w 6827640"/>
              <a:gd name="connsiteY146" fmla="*/ 4353446 h 6557141"/>
              <a:gd name="connsiteX147" fmla="*/ 6400912 w 6827640"/>
              <a:gd name="connsiteY147" fmla="*/ 4353446 h 6557141"/>
              <a:gd name="connsiteX148" fmla="*/ 6827640 w 6827640"/>
              <a:gd name="connsiteY148" fmla="*/ 4353446 h 6557141"/>
              <a:gd name="connsiteX149" fmla="*/ 6827640 w 6827640"/>
              <a:gd name="connsiteY149" fmla="*/ 4670850 h 6557141"/>
              <a:gd name="connsiteX150" fmla="*/ 6400912 w 6827640"/>
              <a:gd name="connsiteY150" fmla="*/ 4670850 h 6557141"/>
              <a:gd name="connsiteX151" fmla="*/ 5974185 w 6827640"/>
              <a:gd name="connsiteY151" fmla="*/ 4670850 h 6557141"/>
              <a:gd name="connsiteX152" fmla="*/ 5547458 w 6827640"/>
              <a:gd name="connsiteY152" fmla="*/ 4670850 h 6557141"/>
              <a:gd name="connsiteX153" fmla="*/ 5120730 w 6827640"/>
              <a:gd name="connsiteY153" fmla="*/ 4670850 h 6557141"/>
              <a:gd name="connsiteX154" fmla="*/ 4694003 w 6827640"/>
              <a:gd name="connsiteY154" fmla="*/ 4670850 h 6557141"/>
              <a:gd name="connsiteX155" fmla="*/ 4267275 w 6827640"/>
              <a:gd name="connsiteY155" fmla="*/ 4670850 h 6557141"/>
              <a:gd name="connsiteX156" fmla="*/ 3840548 w 6827640"/>
              <a:gd name="connsiteY156" fmla="*/ 4670850 h 6557141"/>
              <a:gd name="connsiteX157" fmla="*/ 3413820 w 6827640"/>
              <a:gd name="connsiteY157" fmla="*/ 4670850 h 6557141"/>
              <a:gd name="connsiteX158" fmla="*/ 2987093 w 6827640"/>
              <a:gd name="connsiteY158" fmla="*/ 4670850 h 6557141"/>
              <a:gd name="connsiteX159" fmla="*/ 2560365 w 6827640"/>
              <a:gd name="connsiteY159" fmla="*/ 4670850 h 6557141"/>
              <a:gd name="connsiteX160" fmla="*/ 2133638 w 6827640"/>
              <a:gd name="connsiteY160" fmla="*/ 4670850 h 6557141"/>
              <a:gd name="connsiteX161" fmla="*/ 1706910 w 6827640"/>
              <a:gd name="connsiteY161" fmla="*/ 4670850 h 6557141"/>
              <a:gd name="connsiteX162" fmla="*/ 1280183 w 6827640"/>
              <a:gd name="connsiteY162" fmla="*/ 4670850 h 6557141"/>
              <a:gd name="connsiteX163" fmla="*/ 853455 w 6827640"/>
              <a:gd name="connsiteY163" fmla="*/ 4670850 h 6557141"/>
              <a:gd name="connsiteX164" fmla="*/ 426728 w 6827640"/>
              <a:gd name="connsiteY164" fmla="*/ 4670850 h 6557141"/>
              <a:gd name="connsiteX165" fmla="*/ 0 w 6827640"/>
              <a:gd name="connsiteY165" fmla="*/ 4670850 h 6557141"/>
              <a:gd name="connsiteX166" fmla="*/ 0 w 6827640"/>
              <a:gd name="connsiteY166" fmla="*/ 4353446 h 6557141"/>
              <a:gd name="connsiteX167" fmla="*/ 80011 w 6827640"/>
              <a:gd name="connsiteY167" fmla="*/ 4317899 h 6557141"/>
              <a:gd name="connsiteX168" fmla="*/ 80011 w 6827640"/>
              <a:gd name="connsiteY168" fmla="*/ 3701110 h 6557141"/>
              <a:gd name="connsiteX169" fmla="*/ 426728 w 6827640"/>
              <a:gd name="connsiteY169" fmla="*/ 3736657 h 6557141"/>
              <a:gd name="connsiteX170" fmla="*/ 853455 w 6827640"/>
              <a:gd name="connsiteY170" fmla="*/ 3736657 h 6557141"/>
              <a:gd name="connsiteX171" fmla="*/ 933466 w 6827640"/>
              <a:gd name="connsiteY171" fmla="*/ 3701110 h 6557141"/>
              <a:gd name="connsiteX172" fmla="*/ 1280183 w 6827640"/>
              <a:gd name="connsiteY172" fmla="*/ 3736657 h 6557141"/>
              <a:gd name="connsiteX173" fmla="*/ 1706910 w 6827640"/>
              <a:gd name="connsiteY173" fmla="*/ 3736657 h 6557141"/>
              <a:gd name="connsiteX174" fmla="*/ 1786922 w 6827640"/>
              <a:gd name="connsiteY174" fmla="*/ 3701110 h 6557141"/>
              <a:gd name="connsiteX175" fmla="*/ 2133638 w 6827640"/>
              <a:gd name="connsiteY175" fmla="*/ 3736657 h 6557141"/>
              <a:gd name="connsiteX176" fmla="*/ 2560365 w 6827640"/>
              <a:gd name="connsiteY176" fmla="*/ 3736657 h 6557141"/>
              <a:gd name="connsiteX177" fmla="*/ 2640376 w 6827640"/>
              <a:gd name="connsiteY177" fmla="*/ 3701110 h 6557141"/>
              <a:gd name="connsiteX178" fmla="*/ 2987093 w 6827640"/>
              <a:gd name="connsiteY178" fmla="*/ 3736657 h 6557141"/>
              <a:gd name="connsiteX179" fmla="*/ 3413820 w 6827640"/>
              <a:gd name="connsiteY179" fmla="*/ 3736657 h 6557141"/>
              <a:gd name="connsiteX180" fmla="*/ 3493832 w 6827640"/>
              <a:gd name="connsiteY180" fmla="*/ 3701110 h 6557141"/>
              <a:gd name="connsiteX181" fmla="*/ 3840548 w 6827640"/>
              <a:gd name="connsiteY181" fmla="*/ 3736657 h 6557141"/>
              <a:gd name="connsiteX182" fmla="*/ 3920560 w 6827640"/>
              <a:gd name="connsiteY182" fmla="*/ 3701110 h 6557141"/>
              <a:gd name="connsiteX183" fmla="*/ 4267275 w 6827640"/>
              <a:gd name="connsiteY183" fmla="*/ 3736657 h 6557141"/>
              <a:gd name="connsiteX184" fmla="*/ 4347287 w 6827640"/>
              <a:gd name="connsiteY184" fmla="*/ 3701110 h 6557141"/>
              <a:gd name="connsiteX185" fmla="*/ 4694003 w 6827640"/>
              <a:gd name="connsiteY185" fmla="*/ 3736657 h 6557141"/>
              <a:gd name="connsiteX186" fmla="*/ 5120730 w 6827640"/>
              <a:gd name="connsiteY186" fmla="*/ 3736657 h 6557141"/>
              <a:gd name="connsiteX187" fmla="*/ 5547458 w 6827640"/>
              <a:gd name="connsiteY187" fmla="*/ 3736657 h 6557141"/>
              <a:gd name="connsiteX188" fmla="*/ 5974185 w 6827640"/>
              <a:gd name="connsiteY188" fmla="*/ 3736657 h 6557141"/>
              <a:gd name="connsiteX189" fmla="*/ 6400912 w 6827640"/>
              <a:gd name="connsiteY189" fmla="*/ 3736657 h 6557141"/>
              <a:gd name="connsiteX190" fmla="*/ 6827640 w 6827640"/>
              <a:gd name="connsiteY190" fmla="*/ 3736657 h 6557141"/>
              <a:gd name="connsiteX191" fmla="*/ 6827640 w 6827640"/>
              <a:gd name="connsiteY191" fmla="*/ 4054061 h 6557141"/>
              <a:gd name="connsiteX192" fmla="*/ 6400912 w 6827640"/>
              <a:gd name="connsiteY192" fmla="*/ 4054061 h 6557141"/>
              <a:gd name="connsiteX193" fmla="*/ 5974185 w 6827640"/>
              <a:gd name="connsiteY193" fmla="*/ 4054061 h 6557141"/>
              <a:gd name="connsiteX194" fmla="*/ 5547458 w 6827640"/>
              <a:gd name="connsiteY194" fmla="*/ 4054061 h 6557141"/>
              <a:gd name="connsiteX195" fmla="*/ 5120730 w 6827640"/>
              <a:gd name="connsiteY195" fmla="*/ 4054061 h 6557141"/>
              <a:gd name="connsiteX196" fmla="*/ 4694003 w 6827640"/>
              <a:gd name="connsiteY196" fmla="*/ 4054061 h 6557141"/>
              <a:gd name="connsiteX197" fmla="*/ 4267275 w 6827640"/>
              <a:gd name="connsiteY197" fmla="*/ 4054061 h 6557141"/>
              <a:gd name="connsiteX198" fmla="*/ 3840548 w 6827640"/>
              <a:gd name="connsiteY198" fmla="*/ 4054061 h 6557141"/>
              <a:gd name="connsiteX199" fmla="*/ 3413820 w 6827640"/>
              <a:gd name="connsiteY199" fmla="*/ 4054061 h 6557141"/>
              <a:gd name="connsiteX200" fmla="*/ 2987093 w 6827640"/>
              <a:gd name="connsiteY200" fmla="*/ 4054061 h 6557141"/>
              <a:gd name="connsiteX201" fmla="*/ 2560365 w 6827640"/>
              <a:gd name="connsiteY201" fmla="*/ 4054061 h 6557141"/>
              <a:gd name="connsiteX202" fmla="*/ 2133638 w 6827640"/>
              <a:gd name="connsiteY202" fmla="*/ 4054061 h 6557141"/>
              <a:gd name="connsiteX203" fmla="*/ 1706910 w 6827640"/>
              <a:gd name="connsiteY203" fmla="*/ 4054061 h 6557141"/>
              <a:gd name="connsiteX204" fmla="*/ 1280183 w 6827640"/>
              <a:gd name="connsiteY204" fmla="*/ 4054061 h 6557141"/>
              <a:gd name="connsiteX205" fmla="*/ 853455 w 6827640"/>
              <a:gd name="connsiteY205" fmla="*/ 4054061 h 6557141"/>
              <a:gd name="connsiteX206" fmla="*/ 426728 w 6827640"/>
              <a:gd name="connsiteY206" fmla="*/ 4054061 h 6557141"/>
              <a:gd name="connsiteX207" fmla="*/ 0 w 6827640"/>
              <a:gd name="connsiteY207" fmla="*/ 4054061 h 6557141"/>
              <a:gd name="connsiteX208" fmla="*/ 0 w 6827640"/>
              <a:gd name="connsiteY208" fmla="*/ 3736657 h 6557141"/>
              <a:gd name="connsiteX209" fmla="*/ 80011 w 6827640"/>
              <a:gd name="connsiteY209" fmla="*/ 3701110 h 6557141"/>
              <a:gd name="connsiteX210" fmla="*/ 80011 w 6827640"/>
              <a:gd name="connsiteY210" fmla="*/ 3084321 h 6557141"/>
              <a:gd name="connsiteX211" fmla="*/ 426728 w 6827640"/>
              <a:gd name="connsiteY211" fmla="*/ 3119868 h 6557141"/>
              <a:gd name="connsiteX212" fmla="*/ 853455 w 6827640"/>
              <a:gd name="connsiteY212" fmla="*/ 3119868 h 6557141"/>
              <a:gd name="connsiteX213" fmla="*/ 933466 w 6827640"/>
              <a:gd name="connsiteY213" fmla="*/ 3084321 h 6557141"/>
              <a:gd name="connsiteX214" fmla="*/ 1280183 w 6827640"/>
              <a:gd name="connsiteY214" fmla="*/ 3119868 h 6557141"/>
              <a:gd name="connsiteX215" fmla="*/ 1706910 w 6827640"/>
              <a:gd name="connsiteY215" fmla="*/ 3119868 h 6557141"/>
              <a:gd name="connsiteX216" fmla="*/ 1786922 w 6827640"/>
              <a:gd name="connsiteY216" fmla="*/ 3084321 h 6557141"/>
              <a:gd name="connsiteX217" fmla="*/ 2133638 w 6827640"/>
              <a:gd name="connsiteY217" fmla="*/ 3119868 h 6557141"/>
              <a:gd name="connsiteX218" fmla="*/ 2560365 w 6827640"/>
              <a:gd name="connsiteY218" fmla="*/ 3119868 h 6557141"/>
              <a:gd name="connsiteX219" fmla="*/ 2640376 w 6827640"/>
              <a:gd name="connsiteY219" fmla="*/ 3084321 h 6557141"/>
              <a:gd name="connsiteX220" fmla="*/ 2987093 w 6827640"/>
              <a:gd name="connsiteY220" fmla="*/ 3119868 h 6557141"/>
              <a:gd name="connsiteX221" fmla="*/ 3413820 w 6827640"/>
              <a:gd name="connsiteY221" fmla="*/ 3119868 h 6557141"/>
              <a:gd name="connsiteX222" fmla="*/ 3493832 w 6827640"/>
              <a:gd name="connsiteY222" fmla="*/ 3084321 h 6557141"/>
              <a:gd name="connsiteX223" fmla="*/ 3840548 w 6827640"/>
              <a:gd name="connsiteY223" fmla="*/ 3119868 h 6557141"/>
              <a:gd name="connsiteX224" fmla="*/ 3920560 w 6827640"/>
              <a:gd name="connsiteY224" fmla="*/ 3084321 h 6557141"/>
              <a:gd name="connsiteX225" fmla="*/ 4267275 w 6827640"/>
              <a:gd name="connsiteY225" fmla="*/ 3119868 h 6557141"/>
              <a:gd name="connsiteX226" fmla="*/ 4347287 w 6827640"/>
              <a:gd name="connsiteY226" fmla="*/ 3084321 h 6557141"/>
              <a:gd name="connsiteX227" fmla="*/ 4694003 w 6827640"/>
              <a:gd name="connsiteY227" fmla="*/ 3119868 h 6557141"/>
              <a:gd name="connsiteX228" fmla="*/ 5120730 w 6827640"/>
              <a:gd name="connsiteY228" fmla="*/ 3119868 h 6557141"/>
              <a:gd name="connsiteX229" fmla="*/ 5547458 w 6827640"/>
              <a:gd name="connsiteY229" fmla="*/ 3119868 h 6557141"/>
              <a:gd name="connsiteX230" fmla="*/ 5974185 w 6827640"/>
              <a:gd name="connsiteY230" fmla="*/ 3119868 h 6557141"/>
              <a:gd name="connsiteX231" fmla="*/ 6400912 w 6827640"/>
              <a:gd name="connsiteY231" fmla="*/ 3119868 h 6557141"/>
              <a:gd name="connsiteX232" fmla="*/ 6827640 w 6827640"/>
              <a:gd name="connsiteY232" fmla="*/ 3119868 h 6557141"/>
              <a:gd name="connsiteX233" fmla="*/ 6827640 w 6827640"/>
              <a:gd name="connsiteY233" fmla="*/ 3437272 h 6557141"/>
              <a:gd name="connsiteX234" fmla="*/ 6400912 w 6827640"/>
              <a:gd name="connsiteY234" fmla="*/ 3437272 h 6557141"/>
              <a:gd name="connsiteX235" fmla="*/ 5974185 w 6827640"/>
              <a:gd name="connsiteY235" fmla="*/ 3437272 h 6557141"/>
              <a:gd name="connsiteX236" fmla="*/ 5547458 w 6827640"/>
              <a:gd name="connsiteY236" fmla="*/ 3437272 h 6557141"/>
              <a:gd name="connsiteX237" fmla="*/ 5120730 w 6827640"/>
              <a:gd name="connsiteY237" fmla="*/ 3437272 h 6557141"/>
              <a:gd name="connsiteX238" fmla="*/ 4694003 w 6827640"/>
              <a:gd name="connsiteY238" fmla="*/ 3437272 h 6557141"/>
              <a:gd name="connsiteX239" fmla="*/ 4267275 w 6827640"/>
              <a:gd name="connsiteY239" fmla="*/ 3437272 h 6557141"/>
              <a:gd name="connsiteX240" fmla="*/ 3840548 w 6827640"/>
              <a:gd name="connsiteY240" fmla="*/ 3437272 h 6557141"/>
              <a:gd name="connsiteX241" fmla="*/ 3413820 w 6827640"/>
              <a:gd name="connsiteY241" fmla="*/ 3437272 h 6557141"/>
              <a:gd name="connsiteX242" fmla="*/ 2987093 w 6827640"/>
              <a:gd name="connsiteY242" fmla="*/ 3437272 h 6557141"/>
              <a:gd name="connsiteX243" fmla="*/ 2560365 w 6827640"/>
              <a:gd name="connsiteY243" fmla="*/ 3437272 h 6557141"/>
              <a:gd name="connsiteX244" fmla="*/ 2133638 w 6827640"/>
              <a:gd name="connsiteY244" fmla="*/ 3437272 h 6557141"/>
              <a:gd name="connsiteX245" fmla="*/ 1706910 w 6827640"/>
              <a:gd name="connsiteY245" fmla="*/ 3437272 h 6557141"/>
              <a:gd name="connsiteX246" fmla="*/ 1280183 w 6827640"/>
              <a:gd name="connsiteY246" fmla="*/ 3437272 h 6557141"/>
              <a:gd name="connsiteX247" fmla="*/ 853455 w 6827640"/>
              <a:gd name="connsiteY247" fmla="*/ 3437272 h 6557141"/>
              <a:gd name="connsiteX248" fmla="*/ 426728 w 6827640"/>
              <a:gd name="connsiteY248" fmla="*/ 3437272 h 6557141"/>
              <a:gd name="connsiteX249" fmla="*/ 0 w 6827640"/>
              <a:gd name="connsiteY249" fmla="*/ 3437272 h 6557141"/>
              <a:gd name="connsiteX250" fmla="*/ 0 w 6827640"/>
              <a:gd name="connsiteY250" fmla="*/ 3119868 h 6557141"/>
              <a:gd name="connsiteX251" fmla="*/ 80011 w 6827640"/>
              <a:gd name="connsiteY251" fmla="*/ 3084321 h 6557141"/>
              <a:gd name="connsiteX252" fmla="*/ 80011 w 6827640"/>
              <a:gd name="connsiteY252" fmla="*/ 2467533 h 6557141"/>
              <a:gd name="connsiteX253" fmla="*/ 426728 w 6827640"/>
              <a:gd name="connsiteY253" fmla="*/ 2503079 h 6557141"/>
              <a:gd name="connsiteX254" fmla="*/ 853455 w 6827640"/>
              <a:gd name="connsiteY254" fmla="*/ 2503079 h 6557141"/>
              <a:gd name="connsiteX255" fmla="*/ 933466 w 6827640"/>
              <a:gd name="connsiteY255" fmla="*/ 2467533 h 6557141"/>
              <a:gd name="connsiteX256" fmla="*/ 1280183 w 6827640"/>
              <a:gd name="connsiteY256" fmla="*/ 2503079 h 6557141"/>
              <a:gd name="connsiteX257" fmla="*/ 1706910 w 6827640"/>
              <a:gd name="connsiteY257" fmla="*/ 2503079 h 6557141"/>
              <a:gd name="connsiteX258" fmla="*/ 1786922 w 6827640"/>
              <a:gd name="connsiteY258" fmla="*/ 2467533 h 6557141"/>
              <a:gd name="connsiteX259" fmla="*/ 2133638 w 6827640"/>
              <a:gd name="connsiteY259" fmla="*/ 2503079 h 6557141"/>
              <a:gd name="connsiteX260" fmla="*/ 2560365 w 6827640"/>
              <a:gd name="connsiteY260" fmla="*/ 2503079 h 6557141"/>
              <a:gd name="connsiteX261" fmla="*/ 2640376 w 6827640"/>
              <a:gd name="connsiteY261" fmla="*/ 2467533 h 6557141"/>
              <a:gd name="connsiteX262" fmla="*/ 2987093 w 6827640"/>
              <a:gd name="connsiteY262" fmla="*/ 2503079 h 6557141"/>
              <a:gd name="connsiteX263" fmla="*/ 3413820 w 6827640"/>
              <a:gd name="connsiteY263" fmla="*/ 2503079 h 6557141"/>
              <a:gd name="connsiteX264" fmla="*/ 3493832 w 6827640"/>
              <a:gd name="connsiteY264" fmla="*/ 2467533 h 6557141"/>
              <a:gd name="connsiteX265" fmla="*/ 3840548 w 6827640"/>
              <a:gd name="connsiteY265" fmla="*/ 2503079 h 6557141"/>
              <a:gd name="connsiteX266" fmla="*/ 3920560 w 6827640"/>
              <a:gd name="connsiteY266" fmla="*/ 2467533 h 6557141"/>
              <a:gd name="connsiteX267" fmla="*/ 4267275 w 6827640"/>
              <a:gd name="connsiteY267" fmla="*/ 2503079 h 6557141"/>
              <a:gd name="connsiteX268" fmla="*/ 4347287 w 6827640"/>
              <a:gd name="connsiteY268" fmla="*/ 2467533 h 6557141"/>
              <a:gd name="connsiteX269" fmla="*/ 4694003 w 6827640"/>
              <a:gd name="connsiteY269" fmla="*/ 2503079 h 6557141"/>
              <a:gd name="connsiteX270" fmla="*/ 5120730 w 6827640"/>
              <a:gd name="connsiteY270" fmla="*/ 2503079 h 6557141"/>
              <a:gd name="connsiteX271" fmla="*/ 5547458 w 6827640"/>
              <a:gd name="connsiteY271" fmla="*/ 2503079 h 6557141"/>
              <a:gd name="connsiteX272" fmla="*/ 5974185 w 6827640"/>
              <a:gd name="connsiteY272" fmla="*/ 2503079 h 6557141"/>
              <a:gd name="connsiteX273" fmla="*/ 6400912 w 6827640"/>
              <a:gd name="connsiteY273" fmla="*/ 2503079 h 6557141"/>
              <a:gd name="connsiteX274" fmla="*/ 6827640 w 6827640"/>
              <a:gd name="connsiteY274" fmla="*/ 2503079 h 6557141"/>
              <a:gd name="connsiteX275" fmla="*/ 6827640 w 6827640"/>
              <a:gd name="connsiteY275" fmla="*/ 2820485 h 6557141"/>
              <a:gd name="connsiteX276" fmla="*/ 6400912 w 6827640"/>
              <a:gd name="connsiteY276" fmla="*/ 2820485 h 6557141"/>
              <a:gd name="connsiteX277" fmla="*/ 5974185 w 6827640"/>
              <a:gd name="connsiteY277" fmla="*/ 2820485 h 6557141"/>
              <a:gd name="connsiteX278" fmla="*/ 5547458 w 6827640"/>
              <a:gd name="connsiteY278" fmla="*/ 2820485 h 6557141"/>
              <a:gd name="connsiteX279" fmla="*/ 5120730 w 6827640"/>
              <a:gd name="connsiteY279" fmla="*/ 2820485 h 6557141"/>
              <a:gd name="connsiteX280" fmla="*/ 4694003 w 6827640"/>
              <a:gd name="connsiteY280" fmla="*/ 2820485 h 6557141"/>
              <a:gd name="connsiteX281" fmla="*/ 4267275 w 6827640"/>
              <a:gd name="connsiteY281" fmla="*/ 2820485 h 6557141"/>
              <a:gd name="connsiteX282" fmla="*/ 3840548 w 6827640"/>
              <a:gd name="connsiteY282" fmla="*/ 2820485 h 6557141"/>
              <a:gd name="connsiteX283" fmla="*/ 3413820 w 6827640"/>
              <a:gd name="connsiteY283" fmla="*/ 2820485 h 6557141"/>
              <a:gd name="connsiteX284" fmla="*/ 2987093 w 6827640"/>
              <a:gd name="connsiteY284" fmla="*/ 2820485 h 6557141"/>
              <a:gd name="connsiteX285" fmla="*/ 2560365 w 6827640"/>
              <a:gd name="connsiteY285" fmla="*/ 2820485 h 6557141"/>
              <a:gd name="connsiteX286" fmla="*/ 2133638 w 6827640"/>
              <a:gd name="connsiteY286" fmla="*/ 2820485 h 6557141"/>
              <a:gd name="connsiteX287" fmla="*/ 1706910 w 6827640"/>
              <a:gd name="connsiteY287" fmla="*/ 2820485 h 6557141"/>
              <a:gd name="connsiteX288" fmla="*/ 1280183 w 6827640"/>
              <a:gd name="connsiteY288" fmla="*/ 2820485 h 6557141"/>
              <a:gd name="connsiteX289" fmla="*/ 853455 w 6827640"/>
              <a:gd name="connsiteY289" fmla="*/ 2820485 h 6557141"/>
              <a:gd name="connsiteX290" fmla="*/ 426728 w 6827640"/>
              <a:gd name="connsiteY290" fmla="*/ 2820485 h 6557141"/>
              <a:gd name="connsiteX291" fmla="*/ 0 w 6827640"/>
              <a:gd name="connsiteY291" fmla="*/ 2820485 h 6557141"/>
              <a:gd name="connsiteX292" fmla="*/ 0 w 6827640"/>
              <a:gd name="connsiteY292" fmla="*/ 2503079 h 6557141"/>
              <a:gd name="connsiteX293" fmla="*/ 80011 w 6827640"/>
              <a:gd name="connsiteY293" fmla="*/ 2467533 h 6557141"/>
              <a:gd name="connsiteX294" fmla="*/ 80011 w 6827640"/>
              <a:gd name="connsiteY294" fmla="*/ 1850744 h 6557141"/>
              <a:gd name="connsiteX295" fmla="*/ 426728 w 6827640"/>
              <a:gd name="connsiteY295" fmla="*/ 1886291 h 6557141"/>
              <a:gd name="connsiteX296" fmla="*/ 853455 w 6827640"/>
              <a:gd name="connsiteY296" fmla="*/ 1886291 h 6557141"/>
              <a:gd name="connsiteX297" fmla="*/ 933466 w 6827640"/>
              <a:gd name="connsiteY297" fmla="*/ 1850744 h 6557141"/>
              <a:gd name="connsiteX298" fmla="*/ 1280183 w 6827640"/>
              <a:gd name="connsiteY298" fmla="*/ 1886291 h 6557141"/>
              <a:gd name="connsiteX299" fmla="*/ 1706910 w 6827640"/>
              <a:gd name="connsiteY299" fmla="*/ 1886291 h 6557141"/>
              <a:gd name="connsiteX300" fmla="*/ 1786922 w 6827640"/>
              <a:gd name="connsiteY300" fmla="*/ 1850744 h 6557141"/>
              <a:gd name="connsiteX301" fmla="*/ 2133638 w 6827640"/>
              <a:gd name="connsiteY301" fmla="*/ 1886291 h 6557141"/>
              <a:gd name="connsiteX302" fmla="*/ 2560365 w 6827640"/>
              <a:gd name="connsiteY302" fmla="*/ 1886291 h 6557141"/>
              <a:gd name="connsiteX303" fmla="*/ 2640376 w 6827640"/>
              <a:gd name="connsiteY303" fmla="*/ 1850744 h 6557141"/>
              <a:gd name="connsiteX304" fmla="*/ 2987093 w 6827640"/>
              <a:gd name="connsiteY304" fmla="*/ 1886291 h 6557141"/>
              <a:gd name="connsiteX305" fmla="*/ 3413820 w 6827640"/>
              <a:gd name="connsiteY305" fmla="*/ 1886291 h 6557141"/>
              <a:gd name="connsiteX306" fmla="*/ 3493832 w 6827640"/>
              <a:gd name="connsiteY306" fmla="*/ 1850744 h 6557141"/>
              <a:gd name="connsiteX307" fmla="*/ 3840548 w 6827640"/>
              <a:gd name="connsiteY307" fmla="*/ 1886291 h 6557141"/>
              <a:gd name="connsiteX308" fmla="*/ 3920560 w 6827640"/>
              <a:gd name="connsiteY308" fmla="*/ 1850744 h 6557141"/>
              <a:gd name="connsiteX309" fmla="*/ 4267275 w 6827640"/>
              <a:gd name="connsiteY309" fmla="*/ 1886291 h 6557141"/>
              <a:gd name="connsiteX310" fmla="*/ 4347287 w 6827640"/>
              <a:gd name="connsiteY310" fmla="*/ 1850744 h 6557141"/>
              <a:gd name="connsiteX311" fmla="*/ 4694003 w 6827640"/>
              <a:gd name="connsiteY311" fmla="*/ 1886291 h 6557141"/>
              <a:gd name="connsiteX312" fmla="*/ 5120730 w 6827640"/>
              <a:gd name="connsiteY312" fmla="*/ 1886291 h 6557141"/>
              <a:gd name="connsiteX313" fmla="*/ 5547458 w 6827640"/>
              <a:gd name="connsiteY313" fmla="*/ 1886291 h 6557141"/>
              <a:gd name="connsiteX314" fmla="*/ 5974185 w 6827640"/>
              <a:gd name="connsiteY314" fmla="*/ 1886291 h 6557141"/>
              <a:gd name="connsiteX315" fmla="*/ 6400912 w 6827640"/>
              <a:gd name="connsiteY315" fmla="*/ 1886291 h 6557141"/>
              <a:gd name="connsiteX316" fmla="*/ 6827640 w 6827640"/>
              <a:gd name="connsiteY316" fmla="*/ 1886291 h 6557141"/>
              <a:gd name="connsiteX317" fmla="*/ 6827640 w 6827640"/>
              <a:gd name="connsiteY317" fmla="*/ 2203695 h 6557141"/>
              <a:gd name="connsiteX318" fmla="*/ 6400912 w 6827640"/>
              <a:gd name="connsiteY318" fmla="*/ 2203695 h 6557141"/>
              <a:gd name="connsiteX319" fmla="*/ 5974185 w 6827640"/>
              <a:gd name="connsiteY319" fmla="*/ 2203695 h 6557141"/>
              <a:gd name="connsiteX320" fmla="*/ 5547458 w 6827640"/>
              <a:gd name="connsiteY320" fmla="*/ 2203695 h 6557141"/>
              <a:gd name="connsiteX321" fmla="*/ 5120730 w 6827640"/>
              <a:gd name="connsiteY321" fmla="*/ 2203695 h 6557141"/>
              <a:gd name="connsiteX322" fmla="*/ 4694003 w 6827640"/>
              <a:gd name="connsiteY322" fmla="*/ 2203695 h 6557141"/>
              <a:gd name="connsiteX323" fmla="*/ 4267275 w 6827640"/>
              <a:gd name="connsiteY323" fmla="*/ 2203695 h 6557141"/>
              <a:gd name="connsiteX324" fmla="*/ 3840548 w 6827640"/>
              <a:gd name="connsiteY324" fmla="*/ 2203695 h 6557141"/>
              <a:gd name="connsiteX325" fmla="*/ 3413820 w 6827640"/>
              <a:gd name="connsiteY325" fmla="*/ 2203695 h 6557141"/>
              <a:gd name="connsiteX326" fmla="*/ 2987093 w 6827640"/>
              <a:gd name="connsiteY326" fmla="*/ 2203695 h 6557141"/>
              <a:gd name="connsiteX327" fmla="*/ 2560365 w 6827640"/>
              <a:gd name="connsiteY327" fmla="*/ 2203695 h 6557141"/>
              <a:gd name="connsiteX328" fmla="*/ 2133638 w 6827640"/>
              <a:gd name="connsiteY328" fmla="*/ 2203695 h 6557141"/>
              <a:gd name="connsiteX329" fmla="*/ 1706910 w 6827640"/>
              <a:gd name="connsiteY329" fmla="*/ 2203695 h 6557141"/>
              <a:gd name="connsiteX330" fmla="*/ 1280183 w 6827640"/>
              <a:gd name="connsiteY330" fmla="*/ 2203695 h 6557141"/>
              <a:gd name="connsiteX331" fmla="*/ 853455 w 6827640"/>
              <a:gd name="connsiteY331" fmla="*/ 2203695 h 6557141"/>
              <a:gd name="connsiteX332" fmla="*/ 426728 w 6827640"/>
              <a:gd name="connsiteY332" fmla="*/ 2203695 h 6557141"/>
              <a:gd name="connsiteX333" fmla="*/ 0 w 6827640"/>
              <a:gd name="connsiteY333" fmla="*/ 2203695 h 6557141"/>
              <a:gd name="connsiteX334" fmla="*/ 0 w 6827640"/>
              <a:gd name="connsiteY334" fmla="*/ 1886291 h 6557141"/>
              <a:gd name="connsiteX335" fmla="*/ 80011 w 6827640"/>
              <a:gd name="connsiteY335" fmla="*/ 1850744 h 6557141"/>
              <a:gd name="connsiteX336" fmla="*/ 80011 w 6827640"/>
              <a:gd name="connsiteY336" fmla="*/ 1233955 h 6557141"/>
              <a:gd name="connsiteX337" fmla="*/ 426728 w 6827640"/>
              <a:gd name="connsiteY337" fmla="*/ 1269502 h 6557141"/>
              <a:gd name="connsiteX338" fmla="*/ 853455 w 6827640"/>
              <a:gd name="connsiteY338" fmla="*/ 1269502 h 6557141"/>
              <a:gd name="connsiteX339" fmla="*/ 933466 w 6827640"/>
              <a:gd name="connsiteY339" fmla="*/ 1233955 h 6557141"/>
              <a:gd name="connsiteX340" fmla="*/ 1280183 w 6827640"/>
              <a:gd name="connsiteY340" fmla="*/ 1269502 h 6557141"/>
              <a:gd name="connsiteX341" fmla="*/ 1706910 w 6827640"/>
              <a:gd name="connsiteY341" fmla="*/ 1269502 h 6557141"/>
              <a:gd name="connsiteX342" fmla="*/ 1786922 w 6827640"/>
              <a:gd name="connsiteY342" fmla="*/ 1233955 h 6557141"/>
              <a:gd name="connsiteX343" fmla="*/ 2133638 w 6827640"/>
              <a:gd name="connsiteY343" fmla="*/ 1269502 h 6557141"/>
              <a:gd name="connsiteX344" fmla="*/ 2560365 w 6827640"/>
              <a:gd name="connsiteY344" fmla="*/ 1269502 h 6557141"/>
              <a:gd name="connsiteX345" fmla="*/ 2640376 w 6827640"/>
              <a:gd name="connsiteY345" fmla="*/ 1233955 h 6557141"/>
              <a:gd name="connsiteX346" fmla="*/ 2987093 w 6827640"/>
              <a:gd name="connsiteY346" fmla="*/ 1269502 h 6557141"/>
              <a:gd name="connsiteX347" fmla="*/ 3413820 w 6827640"/>
              <a:gd name="connsiteY347" fmla="*/ 1269502 h 6557141"/>
              <a:gd name="connsiteX348" fmla="*/ 3493832 w 6827640"/>
              <a:gd name="connsiteY348" fmla="*/ 1233955 h 6557141"/>
              <a:gd name="connsiteX349" fmla="*/ 3840548 w 6827640"/>
              <a:gd name="connsiteY349" fmla="*/ 1269502 h 6557141"/>
              <a:gd name="connsiteX350" fmla="*/ 3920560 w 6827640"/>
              <a:gd name="connsiteY350" fmla="*/ 1233955 h 6557141"/>
              <a:gd name="connsiteX351" fmla="*/ 4267275 w 6827640"/>
              <a:gd name="connsiteY351" fmla="*/ 1269502 h 6557141"/>
              <a:gd name="connsiteX352" fmla="*/ 4347287 w 6827640"/>
              <a:gd name="connsiteY352" fmla="*/ 1233955 h 6557141"/>
              <a:gd name="connsiteX353" fmla="*/ 4694003 w 6827640"/>
              <a:gd name="connsiteY353" fmla="*/ 1269502 h 6557141"/>
              <a:gd name="connsiteX354" fmla="*/ 5120730 w 6827640"/>
              <a:gd name="connsiteY354" fmla="*/ 1269502 h 6557141"/>
              <a:gd name="connsiteX355" fmla="*/ 5547458 w 6827640"/>
              <a:gd name="connsiteY355" fmla="*/ 1269502 h 6557141"/>
              <a:gd name="connsiteX356" fmla="*/ 5974185 w 6827640"/>
              <a:gd name="connsiteY356" fmla="*/ 1269502 h 6557141"/>
              <a:gd name="connsiteX357" fmla="*/ 6400912 w 6827640"/>
              <a:gd name="connsiteY357" fmla="*/ 1269502 h 6557141"/>
              <a:gd name="connsiteX358" fmla="*/ 6827640 w 6827640"/>
              <a:gd name="connsiteY358" fmla="*/ 1269502 h 6557141"/>
              <a:gd name="connsiteX359" fmla="*/ 6827640 w 6827640"/>
              <a:gd name="connsiteY359" fmla="*/ 1586906 h 6557141"/>
              <a:gd name="connsiteX360" fmla="*/ 6400912 w 6827640"/>
              <a:gd name="connsiteY360" fmla="*/ 1586906 h 6557141"/>
              <a:gd name="connsiteX361" fmla="*/ 5974185 w 6827640"/>
              <a:gd name="connsiteY361" fmla="*/ 1586906 h 6557141"/>
              <a:gd name="connsiteX362" fmla="*/ 5547458 w 6827640"/>
              <a:gd name="connsiteY362" fmla="*/ 1586906 h 6557141"/>
              <a:gd name="connsiteX363" fmla="*/ 5120730 w 6827640"/>
              <a:gd name="connsiteY363" fmla="*/ 1586906 h 6557141"/>
              <a:gd name="connsiteX364" fmla="*/ 4694003 w 6827640"/>
              <a:gd name="connsiteY364" fmla="*/ 1586906 h 6557141"/>
              <a:gd name="connsiteX365" fmla="*/ 4267275 w 6827640"/>
              <a:gd name="connsiteY365" fmla="*/ 1586906 h 6557141"/>
              <a:gd name="connsiteX366" fmla="*/ 3840548 w 6827640"/>
              <a:gd name="connsiteY366" fmla="*/ 1586906 h 6557141"/>
              <a:gd name="connsiteX367" fmla="*/ 3413820 w 6827640"/>
              <a:gd name="connsiteY367" fmla="*/ 1586906 h 6557141"/>
              <a:gd name="connsiteX368" fmla="*/ 2987093 w 6827640"/>
              <a:gd name="connsiteY368" fmla="*/ 1586906 h 6557141"/>
              <a:gd name="connsiteX369" fmla="*/ 2560365 w 6827640"/>
              <a:gd name="connsiteY369" fmla="*/ 1586906 h 6557141"/>
              <a:gd name="connsiteX370" fmla="*/ 2133638 w 6827640"/>
              <a:gd name="connsiteY370" fmla="*/ 1586906 h 6557141"/>
              <a:gd name="connsiteX371" fmla="*/ 1706910 w 6827640"/>
              <a:gd name="connsiteY371" fmla="*/ 1586906 h 6557141"/>
              <a:gd name="connsiteX372" fmla="*/ 1280183 w 6827640"/>
              <a:gd name="connsiteY372" fmla="*/ 1586906 h 6557141"/>
              <a:gd name="connsiteX373" fmla="*/ 853455 w 6827640"/>
              <a:gd name="connsiteY373" fmla="*/ 1586906 h 6557141"/>
              <a:gd name="connsiteX374" fmla="*/ 426728 w 6827640"/>
              <a:gd name="connsiteY374" fmla="*/ 1586906 h 6557141"/>
              <a:gd name="connsiteX375" fmla="*/ 0 w 6827640"/>
              <a:gd name="connsiteY375" fmla="*/ 1586906 h 6557141"/>
              <a:gd name="connsiteX376" fmla="*/ 0 w 6827640"/>
              <a:gd name="connsiteY376" fmla="*/ 1269502 h 6557141"/>
              <a:gd name="connsiteX377" fmla="*/ 80011 w 6827640"/>
              <a:gd name="connsiteY377" fmla="*/ 1233955 h 6557141"/>
              <a:gd name="connsiteX378" fmla="*/ 80011 w 6827640"/>
              <a:gd name="connsiteY378" fmla="*/ 617166 h 6557141"/>
              <a:gd name="connsiteX379" fmla="*/ 426728 w 6827640"/>
              <a:gd name="connsiteY379" fmla="*/ 652713 h 6557141"/>
              <a:gd name="connsiteX380" fmla="*/ 853455 w 6827640"/>
              <a:gd name="connsiteY380" fmla="*/ 652713 h 6557141"/>
              <a:gd name="connsiteX381" fmla="*/ 933466 w 6827640"/>
              <a:gd name="connsiteY381" fmla="*/ 617166 h 6557141"/>
              <a:gd name="connsiteX382" fmla="*/ 1280183 w 6827640"/>
              <a:gd name="connsiteY382" fmla="*/ 652713 h 6557141"/>
              <a:gd name="connsiteX383" fmla="*/ 1706910 w 6827640"/>
              <a:gd name="connsiteY383" fmla="*/ 652713 h 6557141"/>
              <a:gd name="connsiteX384" fmla="*/ 1786922 w 6827640"/>
              <a:gd name="connsiteY384" fmla="*/ 617166 h 6557141"/>
              <a:gd name="connsiteX385" fmla="*/ 2133638 w 6827640"/>
              <a:gd name="connsiteY385" fmla="*/ 652713 h 6557141"/>
              <a:gd name="connsiteX386" fmla="*/ 2560365 w 6827640"/>
              <a:gd name="connsiteY386" fmla="*/ 652713 h 6557141"/>
              <a:gd name="connsiteX387" fmla="*/ 2640376 w 6827640"/>
              <a:gd name="connsiteY387" fmla="*/ 617166 h 6557141"/>
              <a:gd name="connsiteX388" fmla="*/ 2987093 w 6827640"/>
              <a:gd name="connsiteY388" fmla="*/ 652713 h 6557141"/>
              <a:gd name="connsiteX389" fmla="*/ 3413820 w 6827640"/>
              <a:gd name="connsiteY389" fmla="*/ 652713 h 6557141"/>
              <a:gd name="connsiteX390" fmla="*/ 3493832 w 6827640"/>
              <a:gd name="connsiteY390" fmla="*/ 617166 h 6557141"/>
              <a:gd name="connsiteX391" fmla="*/ 3840548 w 6827640"/>
              <a:gd name="connsiteY391" fmla="*/ 652713 h 6557141"/>
              <a:gd name="connsiteX392" fmla="*/ 3920560 w 6827640"/>
              <a:gd name="connsiteY392" fmla="*/ 617166 h 6557141"/>
              <a:gd name="connsiteX393" fmla="*/ 4267275 w 6827640"/>
              <a:gd name="connsiteY393" fmla="*/ 652713 h 6557141"/>
              <a:gd name="connsiteX394" fmla="*/ 4347287 w 6827640"/>
              <a:gd name="connsiteY394" fmla="*/ 617166 h 6557141"/>
              <a:gd name="connsiteX395" fmla="*/ 4694003 w 6827640"/>
              <a:gd name="connsiteY395" fmla="*/ 652713 h 6557141"/>
              <a:gd name="connsiteX396" fmla="*/ 5120730 w 6827640"/>
              <a:gd name="connsiteY396" fmla="*/ 652713 h 6557141"/>
              <a:gd name="connsiteX397" fmla="*/ 5547458 w 6827640"/>
              <a:gd name="connsiteY397" fmla="*/ 652713 h 6557141"/>
              <a:gd name="connsiteX398" fmla="*/ 5974185 w 6827640"/>
              <a:gd name="connsiteY398" fmla="*/ 652713 h 6557141"/>
              <a:gd name="connsiteX399" fmla="*/ 6400912 w 6827640"/>
              <a:gd name="connsiteY399" fmla="*/ 652713 h 6557141"/>
              <a:gd name="connsiteX400" fmla="*/ 6827640 w 6827640"/>
              <a:gd name="connsiteY400" fmla="*/ 652713 h 6557141"/>
              <a:gd name="connsiteX401" fmla="*/ 6827640 w 6827640"/>
              <a:gd name="connsiteY401" fmla="*/ 970117 h 6557141"/>
              <a:gd name="connsiteX402" fmla="*/ 6400912 w 6827640"/>
              <a:gd name="connsiteY402" fmla="*/ 970117 h 6557141"/>
              <a:gd name="connsiteX403" fmla="*/ 5974185 w 6827640"/>
              <a:gd name="connsiteY403" fmla="*/ 970117 h 6557141"/>
              <a:gd name="connsiteX404" fmla="*/ 5547458 w 6827640"/>
              <a:gd name="connsiteY404" fmla="*/ 970117 h 6557141"/>
              <a:gd name="connsiteX405" fmla="*/ 5120730 w 6827640"/>
              <a:gd name="connsiteY405" fmla="*/ 970117 h 6557141"/>
              <a:gd name="connsiteX406" fmla="*/ 4694003 w 6827640"/>
              <a:gd name="connsiteY406" fmla="*/ 970117 h 6557141"/>
              <a:gd name="connsiteX407" fmla="*/ 4267275 w 6827640"/>
              <a:gd name="connsiteY407" fmla="*/ 970117 h 6557141"/>
              <a:gd name="connsiteX408" fmla="*/ 3840548 w 6827640"/>
              <a:gd name="connsiteY408" fmla="*/ 970117 h 6557141"/>
              <a:gd name="connsiteX409" fmla="*/ 3413820 w 6827640"/>
              <a:gd name="connsiteY409" fmla="*/ 970117 h 6557141"/>
              <a:gd name="connsiteX410" fmla="*/ 2987093 w 6827640"/>
              <a:gd name="connsiteY410" fmla="*/ 970117 h 6557141"/>
              <a:gd name="connsiteX411" fmla="*/ 2560365 w 6827640"/>
              <a:gd name="connsiteY411" fmla="*/ 970117 h 6557141"/>
              <a:gd name="connsiteX412" fmla="*/ 2133638 w 6827640"/>
              <a:gd name="connsiteY412" fmla="*/ 970117 h 6557141"/>
              <a:gd name="connsiteX413" fmla="*/ 1706910 w 6827640"/>
              <a:gd name="connsiteY413" fmla="*/ 970117 h 6557141"/>
              <a:gd name="connsiteX414" fmla="*/ 1280183 w 6827640"/>
              <a:gd name="connsiteY414" fmla="*/ 970117 h 6557141"/>
              <a:gd name="connsiteX415" fmla="*/ 853455 w 6827640"/>
              <a:gd name="connsiteY415" fmla="*/ 970117 h 6557141"/>
              <a:gd name="connsiteX416" fmla="*/ 426728 w 6827640"/>
              <a:gd name="connsiteY416" fmla="*/ 970117 h 6557141"/>
              <a:gd name="connsiteX417" fmla="*/ 0 w 6827640"/>
              <a:gd name="connsiteY417" fmla="*/ 970117 h 6557141"/>
              <a:gd name="connsiteX418" fmla="*/ 0 w 6827640"/>
              <a:gd name="connsiteY418" fmla="*/ 652713 h 6557141"/>
              <a:gd name="connsiteX419" fmla="*/ 80011 w 6827640"/>
              <a:gd name="connsiteY419" fmla="*/ 617166 h 6557141"/>
              <a:gd name="connsiteX420" fmla="*/ 80011 w 6827640"/>
              <a:gd name="connsiteY420" fmla="*/ 377 h 6557141"/>
              <a:gd name="connsiteX421" fmla="*/ 426728 w 6827640"/>
              <a:gd name="connsiteY421" fmla="*/ 35924 h 6557141"/>
              <a:gd name="connsiteX422" fmla="*/ 853455 w 6827640"/>
              <a:gd name="connsiteY422" fmla="*/ 35924 h 6557141"/>
              <a:gd name="connsiteX423" fmla="*/ 933466 w 6827640"/>
              <a:gd name="connsiteY423" fmla="*/ 377 h 6557141"/>
              <a:gd name="connsiteX424" fmla="*/ 1280183 w 6827640"/>
              <a:gd name="connsiteY424" fmla="*/ 35924 h 6557141"/>
              <a:gd name="connsiteX425" fmla="*/ 1706910 w 6827640"/>
              <a:gd name="connsiteY425" fmla="*/ 35924 h 6557141"/>
              <a:gd name="connsiteX426" fmla="*/ 1786922 w 6827640"/>
              <a:gd name="connsiteY426" fmla="*/ 377 h 6557141"/>
              <a:gd name="connsiteX427" fmla="*/ 2133638 w 6827640"/>
              <a:gd name="connsiteY427" fmla="*/ 35924 h 6557141"/>
              <a:gd name="connsiteX428" fmla="*/ 2560365 w 6827640"/>
              <a:gd name="connsiteY428" fmla="*/ 35924 h 6557141"/>
              <a:gd name="connsiteX429" fmla="*/ 2640376 w 6827640"/>
              <a:gd name="connsiteY429" fmla="*/ 377 h 6557141"/>
              <a:gd name="connsiteX430" fmla="*/ 2987093 w 6827640"/>
              <a:gd name="connsiteY430" fmla="*/ 35924 h 6557141"/>
              <a:gd name="connsiteX431" fmla="*/ 3413820 w 6827640"/>
              <a:gd name="connsiteY431" fmla="*/ 35924 h 6557141"/>
              <a:gd name="connsiteX432" fmla="*/ 3493832 w 6827640"/>
              <a:gd name="connsiteY432" fmla="*/ 377 h 6557141"/>
              <a:gd name="connsiteX433" fmla="*/ 3840548 w 6827640"/>
              <a:gd name="connsiteY433" fmla="*/ 35924 h 6557141"/>
              <a:gd name="connsiteX434" fmla="*/ 3920560 w 6827640"/>
              <a:gd name="connsiteY434" fmla="*/ 377 h 6557141"/>
              <a:gd name="connsiteX435" fmla="*/ 4267275 w 6827640"/>
              <a:gd name="connsiteY435" fmla="*/ 35924 h 6557141"/>
              <a:gd name="connsiteX436" fmla="*/ 4347287 w 6827640"/>
              <a:gd name="connsiteY436" fmla="*/ 377 h 6557141"/>
              <a:gd name="connsiteX437" fmla="*/ 4694003 w 6827640"/>
              <a:gd name="connsiteY437" fmla="*/ 35924 h 6557141"/>
              <a:gd name="connsiteX438" fmla="*/ 5120730 w 6827640"/>
              <a:gd name="connsiteY438" fmla="*/ 35924 h 6557141"/>
              <a:gd name="connsiteX439" fmla="*/ 5547458 w 6827640"/>
              <a:gd name="connsiteY439" fmla="*/ 35924 h 6557141"/>
              <a:gd name="connsiteX440" fmla="*/ 5974185 w 6827640"/>
              <a:gd name="connsiteY440" fmla="*/ 35924 h 6557141"/>
              <a:gd name="connsiteX441" fmla="*/ 6400912 w 6827640"/>
              <a:gd name="connsiteY441" fmla="*/ 35924 h 6557141"/>
              <a:gd name="connsiteX442" fmla="*/ 6827640 w 6827640"/>
              <a:gd name="connsiteY442" fmla="*/ 35924 h 6557141"/>
              <a:gd name="connsiteX443" fmla="*/ 6827640 w 6827640"/>
              <a:gd name="connsiteY443" fmla="*/ 353328 h 6557141"/>
              <a:gd name="connsiteX444" fmla="*/ 6400912 w 6827640"/>
              <a:gd name="connsiteY444" fmla="*/ 353328 h 6557141"/>
              <a:gd name="connsiteX445" fmla="*/ 5974185 w 6827640"/>
              <a:gd name="connsiteY445" fmla="*/ 353328 h 6557141"/>
              <a:gd name="connsiteX446" fmla="*/ 5547458 w 6827640"/>
              <a:gd name="connsiteY446" fmla="*/ 353328 h 6557141"/>
              <a:gd name="connsiteX447" fmla="*/ 5120730 w 6827640"/>
              <a:gd name="connsiteY447" fmla="*/ 353328 h 6557141"/>
              <a:gd name="connsiteX448" fmla="*/ 4694003 w 6827640"/>
              <a:gd name="connsiteY448" fmla="*/ 353328 h 6557141"/>
              <a:gd name="connsiteX449" fmla="*/ 4267275 w 6827640"/>
              <a:gd name="connsiteY449" fmla="*/ 353328 h 6557141"/>
              <a:gd name="connsiteX450" fmla="*/ 3840548 w 6827640"/>
              <a:gd name="connsiteY450" fmla="*/ 353328 h 6557141"/>
              <a:gd name="connsiteX451" fmla="*/ 3413820 w 6827640"/>
              <a:gd name="connsiteY451" fmla="*/ 353328 h 6557141"/>
              <a:gd name="connsiteX452" fmla="*/ 2987093 w 6827640"/>
              <a:gd name="connsiteY452" fmla="*/ 353328 h 6557141"/>
              <a:gd name="connsiteX453" fmla="*/ 2560365 w 6827640"/>
              <a:gd name="connsiteY453" fmla="*/ 353328 h 6557141"/>
              <a:gd name="connsiteX454" fmla="*/ 2133638 w 6827640"/>
              <a:gd name="connsiteY454" fmla="*/ 353328 h 6557141"/>
              <a:gd name="connsiteX455" fmla="*/ 1706910 w 6827640"/>
              <a:gd name="connsiteY455" fmla="*/ 353328 h 6557141"/>
              <a:gd name="connsiteX456" fmla="*/ 1280183 w 6827640"/>
              <a:gd name="connsiteY456" fmla="*/ 353328 h 6557141"/>
              <a:gd name="connsiteX457" fmla="*/ 853455 w 6827640"/>
              <a:gd name="connsiteY457" fmla="*/ 353328 h 6557141"/>
              <a:gd name="connsiteX458" fmla="*/ 426728 w 6827640"/>
              <a:gd name="connsiteY458" fmla="*/ 353328 h 6557141"/>
              <a:gd name="connsiteX459" fmla="*/ 0 w 6827640"/>
              <a:gd name="connsiteY459" fmla="*/ 353328 h 6557141"/>
              <a:gd name="connsiteX460" fmla="*/ 0 w 6827640"/>
              <a:gd name="connsiteY460" fmla="*/ 35924 h 6557141"/>
              <a:gd name="connsiteX461" fmla="*/ 80011 w 6827640"/>
              <a:gd name="connsiteY461" fmla="*/ 377 h 6557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</a:cxnLst>
            <a:rect l="l" t="t" r="r" b="b"/>
            <a:pathLst>
              <a:path w="6827640" h="6557141">
                <a:moveTo>
                  <a:pt x="80011" y="6168267"/>
                </a:moveTo>
                <a:cubicBezTo>
                  <a:pt x="195583" y="6159577"/>
                  <a:pt x="311156" y="6304923"/>
                  <a:pt x="426728" y="6203813"/>
                </a:cubicBezTo>
                <a:cubicBezTo>
                  <a:pt x="568970" y="6079369"/>
                  <a:pt x="711213" y="6328256"/>
                  <a:pt x="853455" y="6203813"/>
                </a:cubicBezTo>
                <a:cubicBezTo>
                  <a:pt x="880126" y="6180480"/>
                  <a:pt x="906796" y="6170272"/>
                  <a:pt x="933466" y="6168267"/>
                </a:cubicBezTo>
                <a:cubicBezTo>
                  <a:pt x="1049038" y="6159577"/>
                  <a:pt x="1164611" y="6304923"/>
                  <a:pt x="1280183" y="6203813"/>
                </a:cubicBezTo>
                <a:cubicBezTo>
                  <a:pt x="1422425" y="6079369"/>
                  <a:pt x="1564668" y="6328256"/>
                  <a:pt x="1706910" y="6203813"/>
                </a:cubicBezTo>
                <a:cubicBezTo>
                  <a:pt x="1733581" y="6180480"/>
                  <a:pt x="1760251" y="6170272"/>
                  <a:pt x="1786922" y="6168267"/>
                </a:cubicBezTo>
                <a:cubicBezTo>
                  <a:pt x="1902493" y="6159577"/>
                  <a:pt x="2018066" y="6304923"/>
                  <a:pt x="2133638" y="6203813"/>
                </a:cubicBezTo>
                <a:cubicBezTo>
                  <a:pt x="2275880" y="6079369"/>
                  <a:pt x="2418123" y="6328256"/>
                  <a:pt x="2560365" y="6203813"/>
                </a:cubicBezTo>
                <a:cubicBezTo>
                  <a:pt x="2587035" y="6180480"/>
                  <a:pt x="2613706" y="6170272"/>
                  <a:pt x="2640376" y="6168267"/>
                </a:cubicBezTo>
                <a:cubicBezTo>
                  <a:pt x="2755948" y="6159577"/>
                  <a:pt x="2871521" y="6304923"/>
                  <a:pt x="2987093" y="6203813"/>
                </a:cubicBezTo>
                <a:cubicBezTo>
                  <a:pt x="3129335" y="6079369"/>
                  <a:pt x="3271578" y="6328256"/>
                  <a:pt x="3413820" y="6203813"/>
                </a:cubicBezTo>
                <a:cubicBezTo>
                  <a:pt x="3440490" y="6180480"/>
                  <a:pt x="3467161" y="6170272"/>
                  <a:pt x="3493832" y="6168267"/>
                </a:cubicBezTo>
                <a:cubicBezTo>
                  <a:pt x="3609404" y="6159577"/>
                  <a:pt x="3724976" y="6304923"/>
                  <a:pt x="3840548" y="6203813"/>
                </a:cubicBezTo>
                <a:cubicBezTo>
                  <a:pt x="3867218" y="6180480"/>
                  <a:pt x="3893888" y="6170272"/>
                  <a:pt x="3920560" y="6168267"/>
                </a:cubicBezTo>
                <a:cubicBezTo>
                  <a:pt x="4036132" y="6159577"/>
                  <a:pt x="4151703" y="6304923"/>
                  <a:pt x="4267275" y="6203813"/>
                </a:cubicBezTo>
                <a:cubicBezTo>
                  <a:pt x="4293946" y="6180480"/>
                  <a:pt x="4320616" y="6170272"/>
                  <a:pt x="4347287" y="6168267"/>
                </a:cubicBezTo>
                <a:cubicBezTo>
                  <a:pt x="4462859" y="6159577"/>
                  <a:pt x="4578431" y="6304923"/>
                  <a:pt x="4694003" y="6203813"/>
                </a:cubicBezTo>
                <a:cubicBezTo>
                  <a:pt x="4836245" y="6079369"/>
                  <a:pt x="4978488" y="6328256"/>
                  <a:pt x="5120730" y="6203813"/>
                </a:cubicBezTo>
                <a:cubicBezTo>
                  <a:pt x="5262972" y="6079369"/>
                  <a:pt x="5405216" y="6328256"/>
                  <a:pt x="5547458" y="6203813"/>
                </a:cubicBezTo>
                <a:cubicBezTo>
                  <a:pt x="5689700" y="6079369"/>
                  <a:pt x="5831943" y="6328256"/>
                  <a:pt x="5974185" y="6203813"/>
                </a:cubicBezTo>
                <a:cubicBezTo>
                  <a:pt x="6116427" y="6079369"/>
                  <a:pt x="6258670" y="6328256"/>
                  <a:pt x="6400912" y="6203813"/>
                </a:cubicBezTo>
                <a:cubicBezTo>
                  <a:pt x="6543154" y="6079369"/>
                  <a:pt x="6685398" y="6328256"/>
                  <a:pt x="6827640" y="6203813"/>
                </a:cubicBezTo>
                <a:lnTo>
                  <a:pt x="6827640" y="6521218"/>
                </a:lnTo>
                <a:cubicBezTo>
                  <a:pt x="6685398" y="6645661"/>
                  <a:pt x="6543154" y="6396775"/>
                  <a:pt x="6400912" y="6521218"/>
                </a:cubicBezTo>
                <a:cubicBezTo>
                  <a:pt x="6258670" y="6645661"/>
                  <a:pt x="6116427" y="6396775"/>
                  <a:pt x="5974185" y="6521218"/>
                </a:cubicBezTo>
                <a:cubicBezTo>
                  <a:pt x="5831943" y="6645661"/>
                  <a:pt x="5689700" y="6396775"/>
                  <a:pt x="5547458" y="6521218"/>
                </a:cubicBezTo>
                <a:cubicBezTo>
                  <a:pt x="5405216" y="6645661"/>
                  <a:pt x="5262972" y="6396775"/>
                  <a:pt x="5120730" y="6521218"/>
                </a:cubicBezTo>
                <a:cubicBezTo>
                  <a:pt x="4978488" y="6645661"/>
                  <a:pt x="4836245" y="6396775"/>
                  <a:pt x="4694003" y="6521218"/>
                </a:cubicBezTo>
                <a:cubicBezTo>
                  <a:pt x="4551761" y="6645661"/>
                  <a:pt x="4409517" y="6396775"/>
                  <a:pt x="4267275" y="6521218"/>
                </a:cubicBezTo>
                <a:cubicBezTo>
                  <a:pt x="4125033" y="6645661"/>
                  <a:pt x="3982790" y="6396775"/>
                  <a:pt x="3840548" y="6521218"/>
                </a:cubicBezTo>
                <a:cubicBezTo>
                  <a:pt x="3698305" y="6645661"/>
                  <a:pt x="3556062" y="6396775"/>
                  <a:pt x="3413820" y="6521218"/>
                </a:cubicBezTo>
                <a:cubicBezTo>
                  <a:pt x="3271578" y="6645661"/>
                  <a:pt x="3129335" y="6396775"/>
                  <a:pt x="2987093" y="6521218"/>
                </a:cubicBezTo>
                <a:cubicBezTo>
                  <a:pt x="2844850" y="6645661"/>
                  <a:pt x="2702607" y="6396775"/>
                  <a:pt x="2560365" y="6521218"/>
                </a:cubicBezTo>
                <a:cubicBezTo>
                  <a:pt x="2418123" y="6645661"/>
                  <a:pt x="2275880" y="6396775"/>
                  <a:pt x="2133638" y="6521218"/>
                </a:cubicBezTo>
                <a:cubicBezTo>
                  <a:pt x="1991396" y="6645661"/>
                  <a:pt x="1849152" y="6396775"/>
                  <a:pt x="1706910" y="6521218"/>
                </a:cubicBezTo>
                <a:cubicBezTo>
                  <a:pt x="1564668" y="6645661"/>
                  <a:pt x="1422425" y="6396775"/>
                  <a:pt x="1280183" y="6521218"/>
                </a:cubicBezTo>
                <a:cubicBezTo>
                  <a:pt x="1137941" y="6645661"/>
                  <a:pt x="995697" y="6396775"/>
                  <a:pt x="853455" y="6521218"/>
                </a:cubicBezTo>
                <a:cubicBezTo>
                  <a:pt x="711213" y="6645661"/>
                  <a:pt x="568970" y="6396775"/>
                  <a:pt x="426728" y="6521218"/>
                </a:cubicBezTo>
                <a:cubicBezTo>
                  <a:pt x="284485" y="6645661"/>
                  <a:pt x="142243" y="6396775"/>
                  <a:pt x="0" y="6521218"/>
                </a:cubicBezTo>
                <a:lnTo>
                  <a:pt x="0" y="6203813"/>
                </a:lnTo>
                <a:cubicBezTo>
                  <a:pt x="26671" y="6180480"/>
                  <a:pt x="53341" y="6170272"/>
                  <a:pt x="80011" y="6168267"/>
                </a:cubicBezTo>
                <a:close/>
                <a:moveTo>
                  <a:pt x="80011" y="5551477"/>
                </a:moveTo>
                <a:cubicBezTo>
                  <a:pt x="195583" y="5542788"/>
                  <a:pt x="311156" y="5688134"/>
                  <a:pt x="426728" y="5587024"/>
                </a:cubicBezTo>
                <a:cubicBezTo>
                  <a:pt x="568970" y="5462580"/>
                  <a:pt x="711213" y="5711467"/>
                  <a:pt x="853455" y="5587024"/>
                </a:cubicBezTo>
                <a:cubicBezTo>
                  <a:pt x="880126" y="5563691"/>
                  <a:pt x="906796" y="5553482"/>
                  <a:pt x="933466" y="5551477"/>
                </a:cubicBezTo>
                <a:cubicBezTo>
                  <a:pt x="1049038" y="5542788"/>
                  <a:pt x="1164611" y="5688134"/>
                  <a:pt x="1280183" y="5587024"/>
                </a:cubicBezTo>
                <a:cubicBezTo>
                  <a:pt x="1422425" y="5462580"/>
                  <a:pt x="1564668" y="5711467"/>
                  <a:pt x="1706910" y="5587024"/>
                </a:cubicBezTo>
                <a:cubicBezTo>
                  <a:pt x="1733581" y="5563691"/>
                  <a:pt x="1760251" y="5553482"/>
                  <a:pt x="1786922" y="5551477"/>
                </a:cubicBezTo>
                <a:cubicBezTo>
                  <a:pt x="1902493" y="5542788"/>
                  <a:pt x="2018066" y="5688134"/>
                  <a:pt x="2133638" y="5587024"/>
                </a:cubicBezTo>
                <a:cubicBezTo>
                  <a:pt x="2275880" y="5462580"/>
                  <a:pt x="2418123" y="5711467"/>
                  <a:pt x="2560365" y="5587024"/>
                </a:cubicBezTo>
                <a:cubicBezTo>
                  <a:pt x="2587035" y="5563691"/>
                  <a:pt x="2613706" y="5553482"/>
                  <a:pt x="2640376" y="5551477"/>
                </a:cubicBezTo>
                <a:cubicBezTo>
                  <a:pt x="2755948" y="5542788"/>
                  <a:pt x="2871521" y="5688134"/>
                  <a:pt x="2987093" y="5587024"/>
                </a:cubicBezTo>
                <a:cubicBezTo>
                  <a:pt x="3129335" y="5462580"/>
                  <a:pt x="3271578" y="5711467"/>
                  <a:pt x="3413820" y="5587024"/>
                </a:cubicBezTo>
                <a:cubicBezTo>
                  <a:pt x="3440490" y="5563691"/>
                  <a:pt x="3467161" y="5553482"/>
                  <a:pt x="3493832" y="5551477"/>
                </a:cubicBezTo>
                <a:cubicBezTo>
                  <a:pt x="3609404" y="5542788"/>
                  <a:pt x="3724976" y="5688134"/>
                  <a:pt x="3840548" y="5587024"/>
                </a:cubicBezTo>
                <a:cubicBezTo>
                  <a:pt x="3867218" y="5563691"/>
                  <a:pt x="3893888" y="5553482"/>
                  <a:pt x="3920560" y="5551477"/>
                </a:cubicBezTo>
                <a:cubicBezTo>
                  <a:pt x="4036132" y="5542788"/>
                  <a:pt x="4151703" y="5688134"/>
                  <a:pt x="4267275" y="5587024"/>
                </a:cubicBezTo>
                <a:cubicBezTo>
                  <a:pt x="4293946" y="5563691"/>
                  <a:pt x="4320616" y="5553482"/>
                  <a:pt x="4347287" y="5551477"/>
                </a:cubicBezTo>
                <a:cubicBezTo>
                  <a:pt x="4462859" y="5542788"/>
                  <a:pt x="4578431" y="5688134"/>
                  <a:pt x="4694003" y="5587024"/>
                </a:cubicBezTo>
                <a:cubicBezTo>
                  <a:pt x="4836245" y="5462580"/>
                  <a:pt x="4978488" y="5711467"/>
                  <a:pt x="5120730" y="5587024"/>
                </a:cubicBezTo>
                <a:cubicBezTo>
                  <a:pt x="5262972" y="5462580"/>
                  <a:pt x="5405216" y="5711467"/>
                  <a:pt x="5547458" y="5587024"/>
                </a:cubicBezTo>
                <a:cubicBezTo>
                  <a:pt x="5689700" y="5462580"/>
                  <a:pt x="5831943" y="5711467"/>
                  <a:pt x="5974185" y="5587024"/>
                </a:cubicBezTo>
                <a:cubicBezTo>
                  <a:pt x="6116427" y="5462580"/>
                  <a:pt x="6258670" y="5711467"/>
                  <a:pt x="6400912" y="5587024"/>
                </a:cubicBezTo>
                <a:cubicBezTo>
                  <a:pt x="6543154" y="5462580"/>
                  <a:pt x="6685398" y="5711467"/>
                  <a:pt x="6827640" y="5587024"/>
                </a:cubicBezTo>
                <a:lnTo>
                  <a:pt x="6827640" y="5904428"/>
                </a:lnTo>
                <a:cubicBezTo>
                  <a:pt x="6685398" y="6028872"/>
                  <a:pt x="6543154" y="5779985"/>
                  <a:pt x="6400912" y="5904428"/>
                </a:cubicBezTo>
                <a:cubicBezTo>
                  <a:pt x="6258670" y="6028872"/>
                  <a:pt x="6116427" y="5779985"/>
                  <a:pt x="5974185" y="5904428"/>
                </a:cubicBezTo>
                <a:cubicBezTo>
                  <a:pt x="5831943" y="6028872"/>
                  <a:pt x="5689700" y="5779985"/>
                  <a:pt x="5547458" y="5904428"/>
                </a:cubicBezTo>
                <a:cubicBezTo>
                  <a:pt x="5405216" y="6028872"/>
                  <a:pt x="5262972" y="5779985"/>
                  <a:pt x="5120730" y="5904428"/>
                </a:cubicBezTo>
                <a:cubicBezTo>
                  <a:pt x="4978488" y="6028872"/>
                  <a:pt x="4836245" y="5779985"/>
                  <a:pt x="4694003" y="5904428"/>
                </a:cubicBezTo>
                <a:cubicBezTo>
                  <a:pt x="4551761" y="6028872"/>
                  <a:pt x="4409517" y="5779985"/>
                  <a:pt x="4267275" y="5904428"/>
                </a:cubicBezTo>
                <a:cubicBezTo>
                  <a:pt x="4125033" y="6028872"/>
                  <a:pt x="3982790" y="5779985"/>
                  <a:pt x="3840548" y="5904428"/>
                </a:cubicBezTo>
                <a:cubicBezTo>
                  <a:pt x="3698305" y="6028872"/>
                  <a:pt x="3556062" y="5779985"/>
                  <a:pt x="3413820" y="5904428"/>
                </a:cubicBezTo>
                <a:cubicBezTo>
                  <a:pt x="3271578" y="6028872"/>
                  <a:pt x="3129335" y="5779985"/>
                  <a:pt x="2987093" y="5904428"/>
                </a:cubicBezTo>
                <a:cubicBezTo>
                  <a:pt x="2844850" y="6028872"/>
                  <a:pt x="2702607" y="5779985"/>
                  <a:pt x="2560365" y="5904428"/>
                </a:cubicBezTo>
                <a:cubicBezTo>
                  <a:pt x="2418123" y="6028872"/>
                  <a:pt x="2275880" y="5779985"/>
                  <a:pt x="2133638" y="5904428"/>
                </a:cubicBezTo>
                <a:cubicBezTo>
                  <a:pt x="1991396" y="6028872"/>
                  <a:pt x="1849152" y="5779985"/>
                  <a:pt x="1706910" y="5904428"/>
                </a:cubicBezTo>
                <a:cubicBezTo>
                  <a:pt x="1564668" y="6028872"/>
                  <a:pt x="1422425" y="5779985"/>
                  <a:pt x="1280183" y="5904428"/>
                </a:cubicBezTo>
                <a:cubicBezTo>
                  <a:pt x="1137941" y="6028872"/>
                  <a:pt x="995697" y="5779985"/>
                  <a:pt x="853455" y="5904428"/>
                </a:cubicBezTo>
                <a:cubicBezTo>
                  <a:pt x="711213" y="6028872"/>
                  <a:pt x="568970" y="5779985"/>
                  <a:pt x="426728" y="5904428"/>
                </a:cubicBezTo>
                <a:cubicBezTo>
                  <a:pt x="284485" y="6028872"/>
                  <a:pt x="142243" y="5779985"/>
                  <a:pt x="0" y="5904428"/>
                </a:cubicBezTo>
                <a:lnTo>
                  <a:pt x="0" y="5587024"/>
                </a:lnTo>
                <a:cubicBezTo>
                  <a:pt x="26671" y="5563691"/>
                  <a:pt x="53341" y="5553482"/>
                  <a:pt x="80011" y="5551477"/>
                </a:cubicBezTo>
                <a:close/>
                <a:moveTo>
                  <a:pt x="80011" y="4934688"/>
                </a:moveTo>
                <a:cubicBezTo>
                  <a:pt x="195583" y="4925999"/>
                  <a:pt x="311156" y="5071345"/>
                  <a:pt x="426728" y="4970235"/>
                </a:cubicBezTo>
                <a:cubicBezTo>
                  <a:pt x="568970" y="4845791"/>
                  <a:pt x="711213" y="5094678"/>
                  <a:pt x="853455" y="4970235"/>
                </a:cubicBezTo>
                <a:cubicBezTo>
                  <a:pt x="880126" y="4946902"/>
                  <a:pt x="906796" y="4936693"/>
                  <a:pt x="933466" y="4934688"/>
                </a:cubicBezTo>
                <a:cubicBezTo>
                  <a:pt x="1049038" y="4925999"/>
                  <a:pt x="1164611" y="5071345"/>
                  <a:pt x="1280183" y="4970235"/>
                </a:cubicBezTo>
                <a:cubicBezTo>
                  <a:pt x="1422425" y="4845791"/>
                  <a:pt x="1564668" y="5094678"/>
                  <a:pt x="1706910" y="4970235"/>
                </a:cubicBezTo>
                <a:cubicBezTo>
                  <a:pt x="1733581" y="4946902"/>
                  <a:pt x="1760251" y="4936693"/>
                  <a:pt x="1786922" y="4934688"/>
                </a:cubicBezTo>
                <a:cubicBezTo>
                  <a:pt x="1902493" y="4925999"/>
                  <a:pt x="2018066" y="5071345"/>
                  <a:pt x="2133638" y="4970235"/>
                </a:cubicBezTo>
                <a:cubicBezTo>
                  <a:pt x="2275880" y="4845791"/>
                  <a:pt x="2418123" y="5094678"/>
                  <a:pt x="2560365" y="4970235"/>
                </a:cubicBezTo>
                <a:cubicBezTo>
                  <a:pt x="2587035" y="4946902"/>
                  <a:pt x="2613706" y="4936693"/>
                  <a:pt x="2640376" y="4934688"/>
                </a:cubicBezTo>
                <a:cubicBezTo>
                  <a:pt x="2755948" y="4925999"/>
                  <a:pt x="2871521" y="5071345"/>
                  <a:pt x="2987093" y="4970235"/>
                </a:cubicBezTo>
                <a:cubicBezTo>
                  <a:pt x="3129335" y="4845791"/>
                  <a:pt x="3271578" y="5094678"/>
                  <a:pt x="3413820" y="4970235"/>
                </a:cubicBezTo>
                <a:cubicBezTo>
                  <a:pt x="3440490" y="4946902"/>
                  <a:pt x="3467161" y="4936693"/>
                  <a:pt x="3493832" y="4934688"/>
                </a:cubicBezTo>
                <a:cubicBezTo>
                  <a:pt x="3609404" y="4925999"/>
                  <a:pt x="3724976" y="5071345"/>
                  <a:pt x="3840548" y="4970235"/>
                </a:cubicBezTo>
                <a:cubicBezTo>
                  <a:pt x="3867218" y="4946902"/>
                  <a:pt x="3893888" y="4936693"/>
                  <a:pt x="3920560" y="4934688"/>
                </a:cubicBezTo>
                <a:cubicBezTo>
                  <a:pt x="4036132" y="4925999"/>
                  <a:pt x="4151703" y="5071345"/>
                  <a:pt x="4267275" y="4970235"/>
                </a:cubicBezTo>
                <a:cubicBezTo>
                  <a:pt x="4293946" y="4946902"/>
                  <a:pt x="4320616" y="4936693"/>
                  <a:pt x="4347287" y="4934688"/>
                </a:cubicBezTo>
                <a:cubicBezTo>
                  <a:pt x="4462859" y="4925999"/>
                  <a:pt x="4578431" y="5071345"/>
                  <a:pt x="4694003" y="4970235"/>
                </a:cubicBezTo>
                <a:cubicBezTo>
                  <a:pt x="4836245" y="4845791"/>
                  <a:pt x="4978488" y="5094678"/>
                  <a:pt x="5120730" y="4970235"/>
                </a:cubicBezTo>
                <a:cubicBezTo>
                  <a:pt x="5262972" y="4845791"/>
                  <a:pt x="5405216" y="5094678"/>
                  <a:pt x="5547458" y="4970235"/>
                </a:cubicBezTo>
                <a:cubicBezTo>
                  <a:pt x="5689700" y="4845791"/>
                  <a:pt x="5831943" y="5094678"/>
                  <a:pt x="5974185" y="4970235"/>
                </a:cubicBezTo>
                <a:cubicBezTo>
                  <a:pt x="6116427" y="4845791"/>
                  <a:pt x="6258670" y="5094678"/>
                  <a:pt x="6400912" y="4970235"/>
                </a:cubicBezTo>
                <a:cubicBezTo>
                  <a:pt x="6543154" y="4845791"/>
                  <a:pt x="6685398" y="5094678"/>
                  <a:pt x="6827640" y="4970235"/>
                </a:cubicBezTo>
                <a:lnTo>
                  <a:pt x="6827640" y="5287639"/>
                </a:lnTo>
                <a:cubicBezTo>
                  <a:pt x="6685398" y="5412083"/>
                  <a:pt x="6543154" y="5163196"/>
                  <a:pt x="6400912" y="5287639"/>
                </a:cubicBezTo>
                <a:cubicBezTo>
                  <a:pt x="6258670" y="5412083"/>
                  <a:pt x="6116427" y="5163196"/>
                  <a:pt x="5974185" y="5287639"/>
                </a:cubicBezTo>
                <a:cubicBezTo>
                  <a:pt x="5831943" y="5412083"/>
                  <a:pt x="5689700" y="5163196"/>
                  <a:pt x="5547458" y="5287639"/>
                </a:cubicBezTo>
                <a:cubicBezTo>
                  <a:pt x="5405216" y="5412083"/>
                  <a:pt x="5262972" y="5163196"/>
                  <a:pt x="5120730" y="5287639"/>
                </a:cubicBezTo>
                <a:cubicBezTo>
                  <a:pt x="4978488" y="5412083"/>
                  <a:pt x="4836245" y="5163196"/>
                  <a:pt x="4694003" y="5287639"/>
                </a:cubicBezTo>
                <a:cubicBezTo>
                  <a:pt x="4551761" y="5412083"/>
                  <a:pt x="4409517" y="5163196"/>
                  <a:pt x="4267275" y="5287639"/>
                </a:cubicBezTo>
                <a:cubicBezTo>
                  <a:pt x="4125033" y="5412083"/>
                  <a:pt x="3982790" y="5163196"/>
                  <a:pt x="3840548" y="5287639"/>
                </a:cubicBezTo>
                <a:cubicBezTo>
                  <a:pt x="3698305" y="5412083"/>
                  <a:pt x="3556062" y="5163196"/>
                  <a:pt x="3413820" y="5287639"/>
                </a:cubicBezTo>
                <a:cubicBezTo>
                  <a:pt x="3271578" y="5412083"/>
                  <a:pt x="3129335" y="5163196"/>
                  <a:pt x="2987093" y="5287639"/>
                </a:cubicBezTo>
                <a:cubicBezTo>
                  <a:pt x="2844850" y="5412083"/>
                  <a:pt x="2702607" y="5163196"/>
                  <a:pt x="2560365" y="5287639"/>
                </a:cubicBezTo>
                <a:cubicBezTo>
                  <a:pt x="2418123" y="5412083"/>
                  <a:pt x="2275880" y="5163196"/>
                  <a:pt x="2133638" y="5287639"/>
                </a:cubicBezTo>
                <a:cubicBezTo>
                  <a:pt x="1991396" y="5412083"/>
                  <a:pt x="1849152" y="5163196"/>
                  <a:pt x="1706910" y="5287639"/>
                </a:cubicBezTo>
                <a:cubicBezTo>
                  <a:pt x="1564668" y="5412083"/>
                  <a:pt x="1422425" y="5163196"/>
                  <a:pt x="1280183" y="5287639"/>
                </a:cubicBezTo>
                <a:cubicBezTo>
                  <a:pt x="1137941" y="5412083"/>
                  <a:pt x="995697" y="5163196"/>
                  <a:pt x="853455" y="5287639"/>
                </a:cubicBezTo>
                <a:cubicBezTo>
                  <a:pt x="711213" y="5412083"/>
                  <a:pt x="568970" y="5163196"/>
                  <a:pt x="426728" y="5287639"/>
                </a:cubicBezTo>
                <a:cubicBezTo>
                  <a:pt x="284485" y="5412083"/>
                  <a:pt x="142243" y="5163196"/>
                  <a:pt x="0" y="5287639"/>
                </a:cubicBezTo>
                <a:lnTo>
                  <a:pt x="0" y="4970235"/>
                </a:lnTo>
                <a:cubicBezTo>
                  <a:pt x="26671" y="4946902"/>
                  <a:pt x="53341" y="4936693"/>
                  <a:pt x="80011" y="4934688"/>
                </a:cubicBezTo>
                <a:close/>
                <a:moveTo>
                  <a:pt x="80011" y="4317899"/>
                </a:moveTo>
                <a:cubicBezTo>
                  <a:pt x="195583" y="4309210"/>
                  <a:pt x="311156" y="4454556"/>
                  <a:pt x="426728" y="4353446"/>
                </a:cubicBezTo>
                <a:cubicBezTo>
                  <a:pt x="568970" y="4229002"/>
                  <a:pt x="711213" y="4477889"/>
                  <a:pt x="853455" y="4353446"/>
                </a:cubicBezTo>
                <a:cubicBezTo>
                  <a:pt x="880126" y="4330113"/>
                  <a:pt x="906796" y="4319904"/>
                  <a:pt x="933466" y="4317899"/>
                </a:cubicBezTo>
                <a:cubicBezTo>
                  <a:pt x="1049038" y="4309210"/>
                  <a:pt x="1164611" y="4454556"/>
                  <a:pt x="1280183" y="4353446"/>
                </a:cubicBezTo>
                <a:cubicBezTo>
                  <a:pt x="1422425" y="4229002"/>
                  <a:pt x="1564668" y="4477889"/>
                  <a:pt x="1706910" y="4353446"/>
                </a:cubicBezTo>
                <a:cubicBezTo>
                  <a:pt x="1733581" y="4330113"/>
                  <a:pt x="1760251" y="4319904"/>
                  <a:pt x="1786922" y="4317899"/>
                </a:cubicBezTo>
                <a:cubicBezTo>
                  <a:pt x="1902493" y="4309210"/>
                  <a:pt x="2018066" y="4454556"/>
                  <a:pt x="2133638" y="4353446"/>
                </a:cubicBezTo>
                <a:cubicBezTo>
                  <a:pt x="2275880" y="4229002"/>
                  <a:pt x="2418123" y="4477889"/>
                  <a:pt x="2560365" y="4353446"/>
                </a:cubicBezTo>
                <a:cubicBezTo>
                  <a:pt x="2587035" y="4330113"/>
                  <a:pt x="2613706" y="4319904"/>
                  <a:pt x="2640376" y="4317899"/>
                </a:cubicBezTo>
                <a:cubicBezTo>
                  <a:pt x="2755948" y="4309210"/>
                  <a:pt x="2871521" y="4454556"/>
                  <a:pt x="2987093" y="4353446"/>
                </a:cubicBezTo>
                <a:cubicBezTo>
                  <a:pt x="3129335" y="4229002"/>
                  <a:pt x="3271578" y="4477889"/>
                  <a:pt x="3413820" y="4353446"/>
                </a:cubicBezTo>
                <a:cubicBezTo>
                  <a:pt x="3440490" y="4330113"/>
                  <a:pt x="3467161" y="4319904"/>
                  <a:pt x="3493832" y="4317899"/>
                </a:cubicBezTo>
                <a:cubicBezTo>
                  <a:pt x="3609404" y="4309210"/>
                  <a:pt x="3724976" y="4454556"/>
                  <a:pt x="3840548" y="4353446"/>
                </a:cubicBezTo>
                <a:cubicBezTo>
                  <a:pt x="3867218" y="4330113"/>
                  <a:pt x="3893888" y="4319904"/>
                  <a:pt x="3920560" y="4317899"/>
                </a:cubicBezTo>
                <a:cubicBezTo>
                  <a:pt x="4036132" y="4309210"/>
                  <a:pt x="4151703" y="4454556"/>
                  <a:pt x="4267275" y="4353446"/>
                </a:cubicBezTo>
                <a:cubicBezTo>
                  <a:pt x="4293946" y="4330113"/>
                  <a:pt x="4320616" y="4319904"/>
                  <a:pt x="4347287" y="4317899"/>
                </a:cubicBezTo>
                <a:cubicBezTo>
                  <a:pt x="4462859" y="4309210"/>
                  <a:pt x="4578431" y="4454556"/>
                  <a:pt x="4694003" y="4353446"/>
                </a:cubicBezTo>
                <a:cubicBezTo>
                  <a:pt x="4836245" y="4229002"/>
                  <a:pt x="4978488" y="4477889"/>
                  <a:pt x="5120730" y="4353446"/>
                </a:cubicBezTo>
                <a:cubicBezTo>
                  <a:pt x="5262972" y="4229002"/>
                  <a:pt x="5405216" y="4477889"/>
                  <a:pt x="5547458" y="4353446"/>
                </a:cubicBezTo>
                <a:cubicBezTo>
                  <a:pt x="5689700" y="4229002"/>
                  <a:pt x="5831943" y="4477889"/>
                  <a:pt x="5974185" y="4353446"/>
                </a:cubicBezTo>
                <a:cubicBezTo>
                  <a:pt x="6116427" y="4229002"/>
                  <a:pt x="6258670" y="4477889"/>
                  <a:pt x="6400912" y="4353446"/>
                </a:cubicBezTo>
                <a:cubicBezTo>
                  <a:pt x="6543154" y="4229002"/>
                  <a:pt x="6685398" y="4477889"/>
                  <a:pt x="6827640" y="4353446"/>
                </a:cubicBezTo>
                <a:lnTo>
                  <a:pt x="6827640" y="4670850"/>
                </a:lnTo>
                <a:cubicBezTo>
                  <a:pt x="6685398" y="4795294"/>
                  <a:pt x="6543154" y="4546407"/>
                  <a:pt x="6400912" y="4670850"/>
                </a:cubicBezTo>
                <a:cubicBezTo>
                  <a:pt x="6258670" y="4795294"/>
                  <a:pt x="6116427" y="4546407"/>
                  <a:pt x="5974185" y="4670850"/>
                </a:cubicBezTo>
                <a:cubicBezTo>
                  <a:pt x="5831943" y="4795294"/>
                  <a:pt x="5689700" y="4546407"/>
                  <a:pt x="5547458" y="4670850"/>
                </a:cubicBezTo>
                <a:cubicBezTo>
                  <a:pt x="5405216" y="4795294"/>
                  <a:pt x="5262972" y="4546407"/>
                  <a:pt x="5120730" y="4670850"/>
                </a:cubicBezTo>
                <a:cubicBezTo>
                  <a:pt x="4978488" y="4795294"/>
                  <a:pt x="4836245" y="4546407"/>
                  <a:pt x="4694003" y="4670850"/>
                </a:cubicBezTo>
                <a:cubicBezTo>
                  <a:pt x="4551761" y="4795294"/>
                  <a:pt x="4409517" y="4546407"/>
                  <a:pt x="4267275" y="4670850"/>
                </a:cubicBezTo>
                <a:cubicBezTo>
                  <a:pt x="4125033" y="4795294"/>
                  <a:pt x="3982790" y="4546407"/>
                  <a:pt x="3840548" y="4670850"/>
                </a:cubicBezTo>
                <a:cubicBezTo>
                  <a:pt x="3698305" y="4795294"/>
                  <a:pt x="3556062" y="4546407"/>
                  <a:pt x="3413820" y="4670850"/>
                </a:cubicBezTo>
                <a:cubicBezTo>
                  <a:pt x="3271578" y="4795294"/>
                  <a:pt x="3129335" y="4546407"/>
                  <a:pt x="2987093" y="4670850"/>
                </a:cubicBezTo>
                <a:cubicBezTo>
                  <a:pt x="2844850" y="4795294"/>
                  <a:pt x="2702607" y="4546407"/>
                  <a:pt x="2560365" y="4670850"/>
                </a:cubicBezTo>
                <a:cubicBezTo>
                  <a:pt x="2418123" y="4795294"/>
                  <a:pt x="2275880" y="4546407"/>
                  <a:pt x="2133638" y="4670850"/>
                </a:cubicBezTo>
                <a:cubicBezTo>
                  <a:pt x="1991396" y="4795294"/>
                  <a:pt x="1849152" y="4546407"/>
                  <a:pt x="1706910" y="4670850"/>
                </a:cubicBezTo>
                <a:cubicBezTo>
                  <a:pt x="1564668" y="4795294"/>
                  <a:pt x="1422425" y="4546407"/>
                  <a:pt x="1280183" y="4670850"/>
                </a:cubicBezTo>
                <a:cubicBezTo>
                  <a:pt x="1137941" y="4795294"/>
                  <a:pt x="995697" y="4546407"/>
                  <a:pt x="853455" y="4670850"/>
                </a:cubicBezTo>
                <a:cubicBezTo>
                  <a:pt x="711213" y="4795294"/>
                  <a:pt x="568970" y="4546407"/>
                  <a:pt x="426728" y="4670850"/>
                </a:cubicBezTo>
                <a:cubicBezTo>
                  <a:pt x="284485" y="4795294"/>
                  <a:pt x="142243" y="4546407"/>
                  <a:pt x="0" y="4670850"/>
                </a:cubicBezTo>
                <a:lnTo>
                  <a:pt x="0" y="4353446"/>
                </a:lnTo>
                <a:cubicBezTo>
                  <a:pt x="26671" y="4330113"/>
                  <a:pt x="53341" y="4319904"/>
                  <a:pt x="80011" y="4317899"/>
                </a:cubicBezTo>
                <a:close/>
                <a:moveTo>
                  <a:pt x="80011" y="3701110"/>
                </a:moveTo>
                <a:cubicBezTo>
                  <a:pt x="195583" y="3692421"/>
                  <a:pt x="311156" y="3837767"/>
                  <a:pt x="426728" y="3736657"/>
                </a:cubicBezTo>
                <a:cubicBezTo>
                  <a:pt x="568970" y="3612213"/>
                  <a:pt x="711213" y="3861100"/>
                  <a:pt x="853455" y="3736657"/>
                </a:cubicBezTo>
                <a:cubicBezTo>
                  <a:pt x="880126" y="3713324"/>
                  <a:pt x="906796" y="3703115"/>
                  <a:pt x="933466" y="3701110"/>
                </a:cubicBezTo>
                <a:cubicBezTo>
                  <a:pt x="1049038" y="3692421"/>
                  <a:pt x="1164611" y="3837767"/>
                  <a:pt x="1280183" y="3736657"/>
                </a:cubicBezTo>
                <a:cubicBezTo>
                  <a:pt x="1422425" y="3612213"/>
                  <a:pt x="1564668" y="3861100"/>
                  <a:pt x="1706910" y="3736657"/>
                </a:cubicBezTo>
                <a:cubicBezTo>
                  <a:pt x="1733581" y="3713324"/>
                  <a:pt x="1760251" y="3703115"/>
                  <a:pt x="1786922" y="3701110"/>
                </a:cubicBezTo>
                <a:cubicBezTo>
                  <a:pt x="1902493" y="3692421"/>
                  <a:pt x="2018066" y="3837767"/>
                  <a:pt x="2133638" y="3736657"/>
                </a:cubicBezTo>
                <a:cubicBezTo>
                  <a:pt x="2275880" y="3612213"/>
                  <a:pt x="2418123" y="3861100"/>
                  <a:pt x="2560365" y="3736657"/>
                </a:cubicBezTo>
                <a:cubicBezTo>
                  <a:pt x="2587035" y="3713324"/>
                  <a:pt x="2613706" y="3703115"/>
                  <a:pt x="2640376" y="3701110"/>
                </a:cubicBezTo>
                <a:cubicBezTo>
                  <a:pt x="2755948" y="3692421"/>
                  <a:pt x="2871521" y="3837767"/>
                  <a:pt x="2987093" y="3736657"/>
                </a:cubicBezTo>
                <a:cubicBezTo>
                  <a:pt x="3129335" y="3612213"/>
                  <a:pt x="3271578" y="3861100"/>
                  <a:pt x="3413820" y="3736657"/>
                </a:cubicBezTo>
                <a:cubicBezTo>
                  <a:pt x="3440490" y="3713324"/>
                  <a:pt x="3467161" y="3703115"/>
                  <a:pt x="3493832" y="3701110"/>
                </a:cubicBezTo>
                <a:cubicBezTo>
                  <a:pt x="3609404" y="3692421"/>
                  <a:pt x="3724976" y="3837767"/>
                  <a:pt x="3840548" y="3736657"/>
                </a:cubicBezTo>
                <a:cubicBezTo>
                  <a:pt x="3867218" y="3713324"/>
                  <a:pt x="3893888" y="3703115"/>
                  <a:pt x="3920560" y="3701110"/>
                </a:cubicBezTo>
                <a:cubicBezTo>
                  <a:pt x="4036132" y="3692421"/>
                  <a:pt x="4151703" y="3837767"/>
                  <a:pt x="4267275" y="3736657"/>
                </a:cubicBezTo>
                <a:cubicBezTo>
                  <a:pt x="4293946" y="3713324"/>
                  <a:pt x="4320616" y="3703115"/>
                  <a:pt x="4347287" y="3701110"/>
                </a:cubicBezTo>
                <a:cubicBezTo>
                  <a:pt x="4462859" y="3692421"/>
                  <a:pt x="4578431" y="3837767"/>
                  <a:pt x="4694003" y="3736657"/>
                </a:cubicBezTo>
                <a:cubicBezTo>
                  <a:pt x="4836245" y="3612213"/>
                  <a:pt x="4978488" y="3861100"/>
                  <a:pt x="5120730" y="3736657"/>
                </a:cubicBezTo>
                <a:cubicBezTo>
                  <a:pt x="5262972" y="3612213"/>
                  <a:pt x="5405216" y="3861100"/>
                  <a:pt x="5547458" y="3736657"/>
                </a:cubicBezTo>
                <a:cubicBezTo>
                  <a:pt x="5689700" y="3612213"/>
                  <a:pt x="5831943" y="3861100"/>
                  <a:pt x="5974185" y="3736657"/>
                </a:cubicBezTo>
                <a:cubicBezTo>
                  <a:pt x="6116427" y="3612213"/>
                  <a:pt x="6258670" y="3861100"/>
                  <a:pt x="6400912" y="3736657"/>
                </a:cubicBezTo>
                <a:cubicBezTo>
                  <a:pt x="6543154" y="3612213"/>
                  <a:pt x="6685398" y="3861100"/>
                  <a:pt x="6827640" y="3736657"/>
                </a:cubicBezTo>
                <a:lnTo>
                  <a:pt x="6827640" y="4054061"/>
                </a:lnTo>
                <a:cubicBezTo>
                  <a:pt x="6685398" y="4178505"/>
                  <a:pt x="6543154" y="3929618"/>
                  <a:pt x="6400912" y="4054061"/>
                </a:cubicBezTo>
                <a:cubicBezTo>
                  <a:pt x="6258670" y="4178505"/>
                  <a:pt x="6116427" y="3929618"/>
                  <a:pt x="5974185" y="4054061"/>
                </a:cubicBezTo>
                <a:cubicBezTo>
                  <a:pt x="5831943" y="4178505"/>
                  <a:pt x="5689700" y="3929618"/>
                  <a:pt x="5547458" y="4054061"/>
                </a:cubicBezTo>
                <a:cubicBezTo>
                  <a:pt x="5405216" y="4178505"/>
                  <a:pt x="5262972" y="3929618"/>
                  <a:pt x="5120730" y="4054061"/>
                </a:cubicBezTo>
                <a:cubicBezTo>
                  <a:pt x="4978488" y="4178505"/>
                  <a:pt x="4836245" y="3929618"/>
                  <a:pt x="4694003" y="4054061"/>
                </a:cubicBezTo>
                <a:cubicBezTo>
                  <a:pt x="4551761" y="4178505"/>
                  <a:pt x="4409517" y="3929618"/>
                  <a:pt x="4267275" y="4054061"/>
                </a:cubicBezTo>
                <a:cubicBezTo>
                  <a:pt x="4125033" y="4178505"/>
                  <a:pt x="3982790" y="3929618"/>
                  <a:pt x="3840548" y="4054061"/>
                </a:cubicBezTo>
                <a:cubicBezTo>
                  <a:pt x="3698305" y="4178505"/>
                  <a:pt x="3556062" y="3929618"/>
                  <a:pt x="3413820" y="4054061"/>
                </a:cubicBezTo>
                <a:cubicBezTo>
                  <a:pt x="3271578" y="4178505"/>
                  <a:pt x="3129335" y="3929618"/>
                  <a:pt x="2987093" y="4054061"/>
                </a:cubicBezTo>
                <a:cubicBezTo>
                  <a:pt x="2844850" y="4178505"/>
                  <a:pt x="2702607" y="3929618"/>
                  <a:pt x="2560365" y="4054061"/>
                </a:cubicBezTo>
                <a:cubicBezTo>
                  <a:pt x="2418123" y="4178505"/>
                  <a:pt x="2275880" y="3929618"/>
                  <a:pt x="2133638" y="4054061"/>
                </a:cubicBezTo>
                <a:cubicBezTo>
                  <a:pt x="1991396" y="4178505"/>
                  <a:pt x="1849152" y="3929618"/>
                  <a:pt x="1706910" y="4054061"/>
                </a:cubicBezTo>
                <a:cubicBezTo>
                  <a:pt x="1564668" y="4178505"/>
                  <a:pt x="1422425" y="3929618"/>
                  <a:pt x="1280183" y="4054061"/>
                </a:cubicBezTo>
                <a:cubicBezTo>
                  <a:pt x="1137941" y="4178505"/>
                  <a:pt x="995697" y="3929618"/>
                  <a:pt x="853455" y="4054061"/>
                </a:cubicBezTo>
                <a:cubicBezTo>
                  <a:pt x="711213" y="4178505"/>
                  <a:pt x="568970" y="3929618"/>
                  <a:pt x="426728" y="4054061"/>
                </a:cubicBezTo>
                <a:cubicBezTo>
                  <a:pt x="284485" y="4178505"/>
                  <a:pt x="142243" y="3929618"/>
                  <a:pt x="0" y="4054061"/>
                </a:cubicBezTo>
                <a:lnTo>
                  <a:pt x="0" y="3736657"/>
                </a:lnTo>
                <a:cubicBezTo>
                  <a:pt x="26671" y="3713324"/>
                  <a:pt x="53341" y="3703115"/>
                  <a:pt x="80011" y="3701110"/>
                </a:cubicBezTo>
                <a:close/>
                <a:moveTo>
                  <a:pt x="80011" y="3084321"/>
                </a:moveTo>
                <a:cubicBezTo>
                  <a:pt x="195583" y="3075632"/>
                  <a:pt x="311156" y="3220978"/>
                  <a:pt x="426728" y="3119868"/>
                </a:cubicBezTo>
                <a:cubicBezTo>
                  <a:pt x="568970" y="2995425"/>
                  <a:pt x="711213" y="3244311"/>
                  <a:pt x="853455" y="3119868"/>
                </a:cubicBezTo>
                <a:cubicBezTo>
                  <a:pt x="880126" y="3096536"/>
                  <a:pt x="906796" y="3086326"/>
                  <a:pt x="933466" y="3084321"/>
                </a:cubicBezTo>
                <a:cubicBezTo>
                  <a:pt x="1049038" y="3075632"/>
                  <a:pt x="1164611" y="3220978"/>
                  <a:pt x="1280183" y="3119868"/>
                </a:cubicBezTo>
                <a:cubicBezTo>
                  <a:pt x="1422425" y="2995425"/>
                  <a:pt x="1564668" y="3244311"/>
                  <a:pt x="1706910" y="3119868"/>
                </a:cubicBezTo>
                <a:cubicBezTo>
                  <a:pt x="1733581" y="3096536"/>
                  <a:pt x="1760251" y="3086326"/>
                  <a:pt x="1786922" y="3084321"/>
                </a:cubicBezTo>
                <a:cubicBezTo>
                  <a:pt x="1902493" y="3075632"/>
                  <a:pt x="2018066" y="3220978"/>
                  <a:pt x="2133638" y="3119868"/>
                </a:cubicBezTo>
                <a:cubicBezTo>
                  <a:pt x="2275880" y="2995425"/>
                  <a:pt x="2418123" y="3244311"/>
                  <a:pt x="2560365" y="3119868"/>
                </a:cubicBezTo>
                <a:cubicBezTo>
                  <a:pt x="2587035" y="3096536"/>
                  <a:pt x="2613706" y="3086326"/>
                  <a:pt x="2640376" y="3084321"/>
                </a:cubicBezTo>
                <a:cubicBezTo>
                  <a:pt x="2755948" y="3075632"/>
                  <a:pt x="2871521" y="3220978"/>
                  <a:pt x="2987093" y="3119868"/>
                </a:cubicBezTo>
                <a:cubicBezTo>
                  <a:pt x="3129335" y="2995425"/>
                  <a:pt x="3271578" y="3244311"/>
                  <a:pt x="3413820" y="3119868"/>
                </a:cubicBezTo>
                <a:cubicBezTo>
                  <a:pt x="3440490" y="3096536"/>
                  <a:pt x="3467161" y="3086326"/>
                  <a:pt x="3493832" y="3084321"/>
                </a:cubicBezTo>
                <a:cubicBezTo>
                  <a:pt x="3609404" y="3075632"/>
                  <a:pt x="3724976" y="3220978"/>
                  <a:pt x="3840548" y="3119868"/>
                </a:cubicBezTo>
                <a:cubicBezTo>
                  <a:pt x="3867218" y="3096536"/>
                  <a:pt x="3893888" y="3086326"/>
                  <a:pt x="3920560" y="3084321"/>
                </a:cubicBezTo>
                <a:cubicBezTo>
                  <a:pt x="4036132" y="3075632"/>
                  <a:pt x="4151703" y="3220978"/>
                  <a:pt x="4267275" y="3119868"/>
                </a:cubicBezTo>
                <a:cubicBezTo>
                  <a:pt x="4293946" y="3096536"/>
                  <a:pt x="4320616" y="3086326"/>
                  <a:pt x="4347287" y="3084321"/>
                </a:cubicBezTo>
                <a:cubicBezTo>
                  <a:pt x="4462859" y="3075632"/>
                  <a:pt x="4578431" y="3220978"/>
                  <a:pt x="4694003" y="3119868"/>
                </a:cubicBezTo>
                <a:cubicBezTo>
                  <a:pt x="4836245" y="2995425"/>
                  <a:pt x="4978488" y="3244311"/>
                  <a:pt x="5120730" y="3119868"/>
                </a:cubicBezTo>
                <a:cubicBezTo>
                  <a:pt x="5262972" y="2995425"/>
                  <a:pt x="5405216" y="3244311"/>
                  <a:pt x="5547458" y="3119868"/>
                </a:cubicBezTo>
                <a:cubicBezTo>
                  <a:pt x="5689700" y="2995425"/>
                  <a:pt x="5831943" y="3244311"/>
                  <a:pt x="5974185" y="3119868"/>
                </a:cubicBezTo>
                <a:cubicBezTo>
                  <a:pt x="6116427" y="2995425"/>
                  <a:pt x="6258670" y="3244311"/>
                  <a:pt x="6400912" y="3119868"/>
                </a:cubicBezTo>
                <a:cubicBezTo>
                  <a:pt x="6543154" y="2995425"/>
                  <a:pt x="6685398" y="3244311"/>
                  <a:pt x="6827640" y="3119868"/>
                </a:cubicBezTo>
                <a:lnTo>
                  <a:pt x="6827640" y="3437272"/>
                </a:lnTo>
                <a:cubicBezTo>
                  <a:pt x="6685398" y="3561716"/>
                  <a:pt x="6543154" y="3312829"/>
                  <a:pt x="6400912" y="3437272"/>
                </a:cubicBezTo>
                <a:cubicBezTo>
                  <a:pt x="6258670" y="3561716"/>
                  <a:pt x="6116427" y="3312829"/>
                  <a:pt x="5974185" y="3437272"/>
                </a:cubicBezTo>
                <a:cubicBezTo>
                  <a:pt x="5831943" y="3561716"/>
                  <a:pt x="5689700" y="3312829"/>
                  <a:pt x="5547458" y="3437272"/>
                </a:cubicBezTo>
                <a:cubicBezTo>
                  <a:pt x="5405216" y="3561716"/>
                  <a:pt x="5262972" y="3312829"/>
                  <a:pt x="5120730" y="3437272"/>
                </a:cubicBezTo>
                <a:cubicBezTo>
                  <a:pt x="4978488" y="3561716"/>
                  <a:pt x="4836245" y="3312829"/>
                  <a:pt x="4694003" y="3437272"/>
                </a:cubicBezTo>
                <a:cubicBezTo>
                  <a:pt x="4551761" y="3561716"/>
                  <a:pt x="4409517" y="3312829"/>
                  <a:pt x="4267275" y="3437272"/>
                </a:cubicBezTo>
                <a:cubicBezTo>
                  <a:pt x="4125033" y="3561716"/>
                  <a:pt x="3982790" y="3312829"/>
                  <a:pt x="3840548" y="3437272"/>
                </a:cubicBezTo>
                <a:cubicBezTo>
                  <a:pt x="3698305" y="3561716"/>
                  <a:pt x="3556062" y="3312829"/>
                  <a:pt x="3413820" y="3437272"/>
                </a:cubicBezTo>
                <a:cubicBezTo>
                  <a:pt x="3271578" y="3561716"/>
                  <a:pt x="3129335" y="3312829"/>
                  <a:pt x="2987093" y="3437272"/>
                </a:cubicBezTo>
                <a:cubicBezTo>
                  <a:pt x="2844850" y="3561716"/>
                  <a:pt x="2702607" y="3312829"/>
                  <a:pt x="2560365" y="3437272"/>
                </a:cubicBezTo>
                <a:cubicBezTo>
                  <a:pt x="2418123" y="3561716"/>
                  <a:pt x="2275880" y="3312829"/>
                  <a:pt x="2133638" y="3437272"/>
                </a:cubicBezTo>
                <a:cubicBezTo>
                  <a:pt x="1991396" y="3561716"/>
                  <a:pt x="1849152" y="3312829"/>
                  <a:pt x="1706910" y="3437272"/>
                </a:cubicBezTo>
                <a:cubicBezTo>
                  <a:pt x="1564668" y="3561716"/>
                  <a:pt x="1422425" y="3312829"/>
                  <a:pt x="1280183" y="3437272"/>
                </a:cubicBezTo>
                <a:cubicBezTo>
                  <a:pt x="1137941" y="3561716"/>
                  <a:pt x="995697" y="3312829"/>
                  <a:pt x="853455" y="3437272"/>
                </a:cubicBezTo>
                <a:cubicBezTo>
                  <a:pt x="711213" y="3561716"/>
                  <a:pt x="568970" y="3312829"/>
                  <a:pt x="426728" y="3437272"/>
                </a:cubicBezTo>
                <a:cubicBezTo>
                  <a:pt x="284485" y="3561716"/>
                  <a:pt x="142243" y="3312829"/>
                  <a:pt x="0" y="3437272"/>
                </a:cubicBezTo>
                <a:lnTo>
                  <a:pt x="0" y="3119868"/>
                </a:lnTo>
                <a:cubicBezTo>
                  <a:pt x="26671" y="3096536"/>
                  <a:pt x="53341" y="3086326"/>
                  <a:pt x="80011" y="3084321"/>
                </a:cubicBezTo>
                <a:close/>
                <a:moveTo>
                  <a:pt x="80011" y="2467533"/>
                </a:moveTo>
                <a:cubicBezTo>
                  <a:pt x="195583" y="2458843"/>
                  <a:pt x="311156" y="2604190"/>
                  <a:pt x="426728" y="2503079"/>
                </a:cubicBezTo>
                <a:cubicBezTo>
                  <a:pt x="568970" y="2378636"/>
                  <a:pt x="711213" y="2627522"/>
                  <a:pt x="853455" y="2503079"/>
                </a:cubicBezTo>
                <a:cubicBezTo>
                  <a:pt x="880126" y="2479746"/>
                  <a:pt x="906796" y="2469538"/>
                  <a:pt x="933466" y="2467533"/>
                </a:cubicBezTo>
                <a:cubicBezTo>
                  <a:pt x="1049038" y="2458843"/>
                  <a:pt x="1164611" y="2604190"/>
                  <a:pt x="1280183" y="2503079"/>
                </a:cubicBezTo>
                <a:cubicBezTo>
                  <a:pt x="1422425" y="2378636"/>
                  <a:pt x="1564668" y="2627522"/>
                  <a:pt x="1706910" y="2503079"/>
                </a:cubicBezTo>
                <a:cubicBezTo>
                  <a:pt x="1733581" y="2479746"/>
                  <a:pt x="1760251" y="2469538"/>
                  <a:pt x="1786922" y="2467533"/>
                </a:cubicBezTo>
                <a:cubicBezTo>
                  <a:pt x="1902493" y="2458843"/>
                  <a:pt x="2018066" y="2604190"/>
                  <a:pt x="2133638" y="2503079"/>
                </a:cubicBezTo>
                <a:cubicBezTo>
                  <a:pt x="2275880" y="2378636"/>
                  <a:pt x="2418123" y="2627522"/>
                  <a:pt x="2560365" y="2503079"/>
                </a:cubicBezTo>
                <a:cubicBezTo>
                  <a:pt x="2587035" y="2479746"/>
                  <a:pt x="2613706" y="2469538"/>
                  <a:pt x="2640376" y="2467533"/>
                </a:cubicBezTo>
                <a:cubicBezTo>
                  <a:pt x="2755948" y="2458843"/>
                  <a:pt x="2871521" y="2604190"/>
                  <a:pt x="2987093" y="2503079"/>
                </a:cubicBezTo>
                <a:cubicBezTo>
                  <a:pt x="3129335" y="2378636"/>
                  <a:pt x="3271578" y="2627522"/>
                  <a:pt x="3413820" y="2503079"/>
                </a:cubicBezTo>
                <a:cubicBezTo>
                  <a:pt x="3440490" y="2479746"/>
                  <a:pt x="3467161" y="2469538"/>
                  <a:pt x="3493832" y="2467533"/>
                </a:cubicBezTo>
                <a:cubicBezTo>
                  <a:pt x="3609404" y="2458843"/>
                  <a:pt x="3724976" y="2604190"/>
                  <a:pt x="3840548" y="2503079"/>
                </a:cubicBezTo>
                <a:cubicBezTo>
                  <a:pt x="3867218" y="2479746"/>
                  <a:pt x="3893888" y="2469538"/>
                  <a:pt x="3920560" y="2467533"/>
                </a:cubicBezTo>
                <a:cubicBezTo>
                  <a:pt x="4036132" y="2458843"/>
                  <a:pt x="4151703" y="2604190"/>
                  <a:pt x="4267275" y="2503079"/>
                </a:cubicBezTo>
                <a:cubicBezTo>
                  <a:pt x="4293946" y="2479746"/>
                  <a:pt x="4320616" y="2469538"/>
                  <a:pt x="4347287" y="2467533"/>
                </a:cubicBezTo>
                <a:cubicBezTo>
                  <a:pt x="4462859" y="2458843"/>
                  <a:pt x="4578431" y="2604190"/>
                  <a:pt x="4694003" y="2503079"/>
                </a:cubicBezTo>
                <a:cubicBezTo>
                  <a:pt x="4836245" y="2378636"/>
                  <a:pt x="4978488" y="2627522"/>
                  <a:pt x="5120730" y="2503079"/>
                </a:cubicBezTo>
                <a:cubicBezTo>
                  <a:pt x="5262972" y="2378636"/>
                  <a:pt x="5405216" y="2627522"/>
                  <a:pt x="5547458" y="2503079"/>
                </a:cubicBezTo>
                <a:cubicBezTo>
                  <a:pt x="5689700" y="2378636"/>
                  <a:pt x="5831943" y="2627522"/>
                  <a:pt x="5974185" y="2503079"/>
                </a:cubicBezTo>
                <a:cubicBezTo>
                  <a:pt x="6116427" y="2378636"/>
                  <a:pt x="6258670" y="2627522"/>
                  <a:pt x="6400912" y="2503079"/>
                </a:cubicBezTo>
                <a:cubicBezTo>
                  <a:pt x="6543154" y="2378636"/>
                  <a:pt x="6685398" y="2627522"/>
                  <a:pt x="6827640" y="2503079"/>
                </a:cubicBezTo>
                <a:lnTo>
                  <a:pt x="6827640" y="2820485"/>
                </a:lnTo>
                <a:cubicBezTo>
                  <a:pt x="6685398" y="2944928"/>
                  <a:pt x="6543154" y="2696041"/>
                  <a:pt x="6400912" y="2820485"/>
                </a:cubicBezTo>
                <a:cubicBezTo>
                  <a:pt x="6258670" y="2944928"/>
                  <a:pt x="6116427" y="2696041"/>
                  <a:pt x="5974185" y="2820485"/>
                </a:cubicBezTo>
                <a:cubicBezTo>
                  <a:pt x="5831943" y="2944928"/>
                  <a:pt x="5689700" y="2696041"/>
                  <a:pt x="5547458" y="2820485"/>
                </a:cubicBezTo>
                <a:cubicBezTo>
                  <a:pt x="5405216" y="2944928"/>
                  <a:pt x="5262972" y="2696041"/>
                  <a:pt x="5120730" y="2820485"/>
                </a:cubicBezTo>
                <a:cubicBezTo>
                  <a:pt x="4978488" y="2944928"/>
                  <a:pt x="4836245" y="2696041"/>
                  <a:pt x="4694003" y="2820485"/>
                </a:cubicBezTo>
                <a:cubicBezTo>
                  <a:pt x="4551761" y="2944928"/>
                  <a:pt x="4409517" y="2696041"/>
                  <a:pt x="4267275" y="2820485"/>
                </a:cubicBezTo>
                <a:cubicBezTo>
                  <a:pt x="4125033" y="2944928"/>
                  <a:pt x="3982790" y="2696041"/>
                  <a:pt x="3840548" y="2820485"/>
                </a:cubicBezTo>
                <a:cubicBezTo>
                  <a:pt x="3698305" y="2944928"/>
                  <a:pt x="3556062" y="2696041"/>
                  <a:pt x="3413820" y="2820485"/>
                </a:cubicBezTo>
                <a:cubicBezTo>
                  <a:pt x="3271578" y="2944928"/>
                  <a:pt x="3129335" y="2696041"/>
                  <a:pt x="2987093" y="2820485"/>
                </a:cubicBezTo>
                <a:cubicBezTo>
                  <a:pt x="2844850" y="2944928"/>
                  <a:pt x="2702607" y="2696041"/>
                  <a:pt x="2560365" y="2820485"/>
                </a:cubicBezTo>
                <a:cubicBezTo>
                  <a:pt x="2418123" y="2944928"/>
                  <a:pt x="2275880" y="2696041"/>
                  <a:pt x="2133638" y="2820485"/>
                </a:cubicBezTo>
                <a:cubicBezTo>
                  <a:pt x="1991396" y="2944928"/>
                  <a:pt x="1849152" y="2696041"/>
                  <a:pt x="1706910" y="2820485"/>
                </a:cubicBezTo>
                <a:cubicBezTo>
                  <a:pt x="1564668" y="2944928"/>
                  <a:pt x="1422425" y="2696041"/>
                  <a:pt x="1280183" y="2820485"/>
                </a:cubicBezTo>
                <a:cubicBezTo>
                  <a:pt x="1137941" y="2944928"/>
                  <a:pt x="995697" y="2696041"/>
                  <a:pt x="853455" y="2820485"/>
                </a:cubicBezTo>
                <a:cubicBezTo>
                  <a:pt x="711213" y="2944928"/>
                  <a:pt x="568970" y="2696041"/>
                  <a:pt x="426728" y="2820485"/>
                </a:cubicBezTo>
                <a:cubicBezTo>
                  <a:pt x="284485" y="2944928"/>
                  <a:pt x="142243" y="2696041"/>
                  <a:pt x="0" y="2820485"/>
                </a:cubicBezTo>
                <a:lnTo>
                  <a:pt x="0" y="2503079"/>
                </a:lnTo>
                <a:cubicBezTo>
                  <a:pt x="26671" y="2479746"/>
                  <a:pt x="53341" y="2469538"/>
                  <a:pt x="80011" y="2467533"/>
                </a:cubicBezTo>
                <a:close/>
                <a:moveTo>
                  <a:pt x="80011" y="1850744"/>
                </a:moveTo>
                <a:cubicBezTo>
                  <a:pt x="195583" y="1842055"/>
                  <a:pt x="311156" y="1987400"/>
                  <a:pt x="426728" y="1886291"/>
                </a:cubicBezTo>
                <a:cubicBezTo>
                  <a:pt x="568970" y="1761847"/>
                  <a:pt x="711213" y="2010733"/>
                  <a:pt x="853455" y="1886291"/>
                </a:cubicBezTo>
                <a:cubicBezTo>
                  <a:pt x="880126" y="1862958"/>
                  <a:pt x="906796" y="1852749"/>
                  <a:pt x="933466" y="1850744"/>
                </a:cubicBezTo>
                <a:cubicBezTo>
                  <a:pt x="1049038" y="1842055"/>
                  <a:pt x="1164611" y="1987400"/>
                  <a:pt x="1280183" y="1886291"/>
                </a:cubicBezTo>
                <a:cubicBezTo>
                  <a:pt x="1422425" y="1761847"/>
                  <a:pt x="1564668" y="2010733"/>
                  <a:pt x="1706910" y="1886291"/>
                </a:cubicBezTo>
                <a:cubicBezTo>
                  <a:pt x="1733581" y="1862958"/>
                  <a:pt x="1760251" y="1852749"/>
                  <a:pt x="1786922" y="1850744"/>
                </a:cubicBezTo>
                <a:cubicBezTo>
                  <a:pt x="1902493" y="1842055"/>
                  <a:pt x="2018066" y="1987400"/>
                  <a:pt x="2133638" y="1886291"/>
                </a:cubicBezTo>
                <a:cubicBezTo>
                  <a:pt x="2275880" y="1761847"/>
                  <a:pt x="2418123" y="2010733"/>
                  <a:pt x="2560365" y="1886291"/>
                </a:cubicBezTo>
                <a:cubicBezTo>
                  <a:pt x="2587035" y="1862958"/>
                  <a:pt x="2613706" y="1852749"/>
                  <a:pt x="2640376" y="1850744"/>
                </a:cubicBezTo>
                <a:cubicBezTo>
                  <a:pt x="2755948" y="1842055"/>
                  <a:pt x="2871521" y="1987400"/>
                  <a:pt x="2987093" y="1886291"/>
                </a:cubicBezTo>
                <a:cubicBezTo>
                  <a:pt x="3129335" y="1761847"/>
                  <a:pt x="3271578" y="2010733"/>
                  <a:pt x="3413820" y="1886291"/>
                </a:cubicBezTo>
                <a:cubicBezTo>
                  <a:pt x="3440490" y="1862958"/>
                  <a:pt x="3467161" y="1852749"/>
                  <a:pt x="3493832" y="1850744"/>
                </a:cubicBezTo>
                <a:cubicBezTo>
                  <a:pt x="3609404" y="1842055"/>
                  <a:pt x="3724976" y="1987400"/>
                  <a:pt x="3840548" y="1886291"/>
                </a:cubicBezTo>
                <a:cubicBezTo>
                  <a:pt x="3867218" y="1862958"/>
                  <a:pt x="3893888" y="1852749"/>
                  <a:pt x="3920560" y="1850744"/>
                </a:cubicBezTo>
                <a:cubicBezTo>
                  <a:pt x="4036132" y="1842055"/>
                  <a:pt x="4151703" y="1987400"/>
                  <a:pt x="4267275" y="1886291"/>
                </a:cubicBezTo>
                <a:cubicBezTo>
                  <a:pt x="4293946" y="1862958"/>
                  <a:pt x="4320616" y="1852749"/>
                  <a:pt x="4347287" y="1850744"/>
                </a:cubicBezTo>
                <a:cubicBezTo>
                  <a:pt x="4462859" y="1842055"/>
                  <a:pt x="4578431" y="1987400"/>
                  <a:pt x="4694003" y="1886291"/>
                </a:cubicBezTo>
                <a:cubicBezTo>
                  <a:pt x="4836245" y="1761847"/>
                  <a:pt x="4978488" y="2010733"/>
                  <a:pt x="5120730" y="1886291"/>
                </a:cubicBezTo>
                <a:cubicBezTo>
                  <a:pt x="5262972" y="1761847"/>
                  <a:pt x="5405216" y="2010733"/>
                  <a:pt x="5547458" y="1886291"/>
                </a:cubicBezTo>
                <a:cubicBezTo>
                  <a:pt x="5689700" y="1761847"/>
                  <a:pt x="5831943" y="2010733"/>
                  <a:pt x="5974185" y="1886291"/>
                </a:cubicBezTo>
                <a:cubicBezTo>
                  <a:pt x="6116427" y="1761847"/>
                  <a:pt x="6258670" y="2010733"/>
                  <a:pt x="6400912" y="1886291"/>
                </a:cubicBezTo>
                <a:cubicBezTo>
                  <a:pt x="6543154" y="1761847"/>
                  <a:pt x="6685398" y="2010733"/>
                  <a:pt x="6827640" y="1886291"/>
                </a:cubicBezTo>
                <a:lnTo>
                  <a:pt x="6827640" y="2203695"/>
                </a:lnTo>
                <a:cubicBezTo>
                  <a:pt x="6685398" y="2328138"/>
                  <a:pt x="6543154" y="2079252"/>
                  <a:pt x="6400912" y="2203695"/>
                </a:cubicBezTo>
                <a:cubicBezTo>
                  <a:pt x="6258670" y="2328138"/>
                  <a:pt x="6116427" y="2079252"/>
                  <a:pt x="5974185" y="2203695"/>
                </a:cubicBezTo>
                <a:cubicBezTo>
                  <a:pt x="5831943" y="2328138"/>
                  <a:pt x="5689700" y="2079252"/>
                  <a:pt x="5547458" y="2203695"/>
                </a:cubicBezTo>
                <a:cubicBezTo>
                  <a:pt x="5405216" y="2328138"/>
                  <a:pt x="5262972" y="2079252"/>
                  <a:pt x="5120730" y="2203695"/>
                </a:cubicBezTo>
                <a:cubicBezTo>
                  <a:pt x="4978488" y="2328138"/>
                  <a:pt x="4836245" y="2079252"/>
                  <a:pt x="4694003" y="2203695"/>
                </a:cubicBezTo>
                <a:cubicBezTo>
                  <a:pt x="4551761" y="2328138"/>
                  <a:pt x="4409517" y="2079252"/>
                  <a:pt x="4267275" y="2203695"/>
                </a:cubicBezTo>
                <a:cubicBezTo>
                  <a:pt x="4125033" y="2328138"/>
                  <a:pt x="3982790" y="2079252"/>
                  <a:pt x="3840548" y="2203695"/>
                </a:cubicBezTo>
                <a:cubicBezTo>
                  <a:pt x="3698305" y="2328138"/>
                  <a:pt x="3556062" y="2079252"/>
                  <a:pt x="3413820" y="2203695"/>
                </a:cubicBezTo>
                <a:cubicBezTo>
                  <a:pt x="3271578" y="2328138"/>
                  <a:pt x="3129335" y="2079252"/>
                  <a:pt x="2987093" y="2203695"/>
                </a:cubicBezTo>
                <a:cubicBezTo>
                  <a:pt x="2844850" y="2328138"/>
                  <a:pt x="2702607" y="2079252"/>
                  <a:pt x="2560365" y="2203695"/>
                </a:cubicBezTo>
                <a:cubicBezTo>
                  <a:pt x="2418123" y="2328138"/>
                  <a:pt x="2275880" y="2079252"/>
                  <a:pt x="2133638" y="2203695"/>
                </a:cubicBezTo>
                <a:cubicBezTo>
                  <a:pt x="1991396" y="2328138"/>
                  <a:pt x="1849152" y="2079252"/>
                  <a:pt x="1706910" y="2203695"/>
                </a:cubicBezTo>
                <a:cubicBezTo>
                  <a:pt x="1564668" y="2328138"/>
                  <a:pt x="1422425" y="2079252"/>
                  <a:pt x="1280183" y="2203695"/>
                </a:cubicBezTo>
                <a:cubicBezTo>
                  <a:pt x="1137941" y="2328138"/>
                  <a:pt x="995697" y="2079252"/>
                  <a:pt x="853455" y="2203695"/>
                </a:cubicBezTo>
                <a:cubicBezTo>
                  <a:pt x="711213" y="2328138"/>
                  <a:pt x="568970" y="2079252"/>
                  <a:pt x="426728" y="2203695"/>
                </a:cubicBezTo>
                <a:cubicBezTo>
                  <a:pt x="284485" y="2328138"/>
                  <a:pt x="142243" y="2079252"/>
                  <a:pt x="0" y="2203695"/>
                </a:cubicBezTo>
                <a:lnTo>
                  <a:pt x="0" y="1886291"/>
                </a:lnTo>
                <a:cubicBezTo>
                  <a:pt x="26671" y="1862958"/>
                  <a:pt x="53341" y="1852749"/>
                  <a:pt x="80011" y="1850744"/>
                </a:cubicBezTo>
                <a:close/>
                <a:moveTo>
                  <a:pt x="80011" y="1233955"/>
                </a:moveTo>
                <a:cubicBezTo>
                  <a:pt x="195583" y="1225266"/>
                  <a:pt x="311156" y="1370612"/>
                  <a:pt x="426728" y="1269502"/>
                </a:cubicBezTo>
                <a:cubicBezTo>
                  <a:pt x="568970" y="1145058"/>
                  <a:pt x="711213" y="1393945"/>
                  <a:pt x="853455" y="1269502"/>
                </a:cubicBezTo>
                <a:cubicBezTo>
                  <a:pt x="880126" y="1246169"/>
                  <a:pt x="906796" y="1235960"/>
                  <a:pt x="933466" y="1233955"/>
                </a:cubicBezTo>
                <a:cubicBezTo>
                  <a:pt x="1049038" y="1225266"/>
                  <a:pt x="1164611" y="1370612"/>
                  <a:pt x="1280183" y="1269502"/>
                </a:cubicBezTo>
                <a:cubicBezTo>
                  <a:pt x="1422425" y="1145058"/>
                  <a:pt x="1564668" y="1393945"/>
                  <a:pt x="1706910" y="1269502"/>
                </a:cubicBezTo>
                <a:cubicBezTo>
                  <a:pt x="1733581" y="1246169"/>
                  <a:pt x="1760251" y="1235960"/>
                  <a:pt x="1786922" y="1233955"/>
                </a:cubicBezTo>
                <a:cubicBezTo>
                  <a:pt x="1902493" y="1225266"/>
                  <a:pt x="2018066" y="1370612"/>
                  <a:pt x="2133638" y="1269502"/>
                </a:cubicBezTo>
                <a:cubicBezTo>
                  <a:pt x="2275880" y="1145058"/>
                  <a:pt x="2418123" y="1393945"/>
                  <a:pt x="2560365" y="1269502"/>
                </a:cubicBezTo>
                <a:cubicBezTo>
                  <a:pt x="2587035" y="1246169"/>
                  <a:pt x="2613706" y="1235960"/>
                  <a:pt x="2640376" y="1233955"/>
                </a:cubicBezTo>
                <a:cubicBezTo>
                  <a:pt x="2755948" y="1225266"/>
                  <a:pt x="2871521" y="1370612"/>
                  <a:pt x="2987093" y="1269502"/>
                </a:cubicBezTo>
                <a:cubicBezTo>
                  <a:pt x="3129335" y="1145058"/>
                  <a:pt x="3271578" y="1393945"/>
                  <a:pt x="3413820" y="1269502"/>
                </a:cubicBezTo>
                <a:cubicBezTo>
                  <a:pt x="3440490" y="1246169"/>
                  <a:pt x="3467161" y="1235960"/>
                  <a:pt x="3493832" y="1233955"/>
                </a:cubicBezTo>
                <a:cubicBezTo>
                  <a:pt x="3609404" y="1225266"/>
                  <a:pt x="3724976" y="1370612"/>
                  <a:pt x="3840548" y="1269502"/>
                </a:cubicBezTo>
                <a:cubicBezTo>
                  <a:pt x="3867218" y="1246169"/>
                  <a:pt x="3893888" y="1235960"/>
                  <a:pt x="3920560" y="1233955"/>
                </a:cubicBezTo>
                <a:cubicBezTo>
                  <a:pt x="4036132" y="1225266"/>
                  <a:pt x="4151703" y="1370612"/>
                  <a:pt x="4267275" y="1269502"/>
                </a:cubicBezTo>
                <a:cubicBezTo>
                  <a:pt x="4293946" y="1246169"/>
                  <a:pt x="4320616" y="1235960"/>
                  <a:pt x="4347287" y="1233955"/>
                </a:cubicBezTo>
                <a:cubicBezTo>
                  <a:pt x="4462859" y="1225266"/>
                  <a:pt x="4578431" y="1370612"/>
                  <a:pt x="4694003" y="1269502"/>
                </a:cubicBezTo>
                <a:cubicBezTo>
                  <a:pt x="4836245" y="1145058"/>
                  <a:pt x="4978488" y="1393945"/>
                  <a:pt x="5120730" y="1269502"/>
                </a:cubicBezTo>
                <a:cubicBezTo>
                  <a:pt x="5262972" y="1145058"/>
                  <a:pt x="5405216" y="1393945"/>
                  <a:pt x="5547458" y="1269502"/>
                </a:cubicBezTo>
                <a:cubicBezTo>
                  <a:pt x="5689700" y="1145058"/>
                  <a:pt x="5831943" y="1393945"/>
                  <a:pt x="5974185" y="1269502"/>
                </a:cubicBezTo>
                <a:cubicBezTo>
                  <a:pt x="6116427" y="1145058"/>
                  <a:pt x="6258670" y="1393945"/>
                  <a:pt x="6400912" y="1269502"/>
                </a:cubicBezTo>
                <a:cubicBezTo>
                  <a:pt x="6543154" y="1145058"/>
                  <a:pt x="6685398" y="1393945"/>
                  <a:pt x="6827640" y="1269502"/>
                </a:cubicBezTo>
                <a:lnTo>
                  <a:pt x="6827640" y="1586906"/>
                </a:lnTo>
                <a:cubicBezTo>
                  <a:pt x="6685398" y="1711350"/>
                  <a:pt x="6543154" y="1462464"/>
                  <a:pt x="6400912" y="1586906"/>
                </a:cubicBezTo>
                <a:cubicBezTo>
                  <a:pt x="6258670" y="1711350"/>
                  <a:pt x="6116427" y="1462464"/>
                  <a:pt x="5974185" y="1586906"/>
                </a:cubicBezTo>
                <a:cubicBezTo>
                  <a:pt x="5831943" y="1711350"/>
                  <a:pt x="5689700" y="1462464"/>
                  <a:pt x="5547458" y="1586906"/>
                </a:cubicBezTo>
                <a:cubicBezTo>
                  <a:pt x="5405216" y="1711350"/>
                  <a:pt x="5262972" y="1462464"/>
                  <a:pt x="5120730" y="1586906"/>
                </a:cubicBezTo>
                <a:cubicBezTo>
                  <a:pt x="4978488" y="1711350"/>
                  <a:pt x="4836245" y="1462464"/>
                  <a:pt x="4694003" y="1586906"/>
                </a:cubicBezTo>
                <a:cubicBezTo>
                  <a:pt x="4551761" y="1711350"/>
                  <a:pt x="4409517" y="1462464"/>
                  <a:pt x="4267275" y="1586906"/>
                </a:cubicBezTo>
                <a:cubicBezTo>
                  <a:pt x="4125033" y="1711350"/>
                  <a:pt x="3982790" y="1462464"/>
                  <a:pt x="3840548" y="1586906"/>
                </a:cubicBezTo>
                <a:cubicBezTo>
                  <a:pt x="3698305" y="1711350"/>
                  <a:pt x="3556062" y="1462464"/>
                  <a:pt x="3413820" y="1586906"/>
                </a:cubicBezTo>
                <a:cubicBezTo>
                  <a:pt x="3271578" y="1711350"/>
                  <a:pt x="3129335" y="1462464"/>
                  <a:pt x="2987093" y="1586906"/>
                </a:cubicBezTo>
                <a:cubicBezTo>
                  <a:pt x="2844850" y="1711350"/>
                  <a:pt x="2702607" y="1462464"/>
                  <a:pt x="2560365" y="1586906"/>
                </a:cubicBezTo>
                <a:cubicBezTo>
                  <a:pt x="2418123" y="1711350"/>
                  <a:pt x="2275880" y="1462464"/>
                  <a:pt x="2133638" y="1586906"/>
                </a:cubicBezTo>
                <a:cubicBezTo>
                  <a:pt x="1991396" y="1711350"/>
                  <a:pt x="1849152" y="1462464"/>
                  <a:pt x="1706910" y="1586906"/>
                </a:cubicBezTo>
                <a:cubicBezTo>
                  <a:pt x="1564668" y="1711350"/>
                  <a:pt x="1422425" y="1462464"/>
                  <a:pt x="1280183" y="1586906"/>
                </a:cubicBezTo>
                <a:cubicBezTo>
                  <a:pt x="1137941" y="1711350"/>
                  <a:pt x="995697" y="1462464"/>
                  <a:pt x="853455" y="1586906"/>
                </a:cubicBezTo>
                <a:cubicBezTo>
                  <a:pt x="711213" y="1711350"/>
                  <a:pt x="568970" y="1462464"/>
                  <a:pt x="426728" y="1586906"/>
                </a:cubicBezTo>
                <a:cubicBezTo>
                  <a:pt x="284485" y="1711350"/>
                  <a:pt x="142243" y="1462464"/>
                  <a:pt x="0" y="1586906"/>
                </a:cubicBezTo>
                <a:lnTo>
                  <a:pt x="0" y="1269502"/>
                </a:lnTo>
                <a:cubicBezTo>
                  <a:pt x="26671" y="1246169"/>
                  <a:pt x="53341" y="1235960"/>
                  <a:pt x="80011" y="1233955"/>
                </a:cubicBezTo>
                <a:close/>
                <a:moveTo>
                  <a:pt x="80011" y="617166"/>
                </a:moveTo>
                <a:cubicBezTo>
                  <a:pt x="195583" y="608477"/>
                  <a:pt x="311156" y="753823"/>
                  <a:pt x="426728" y="652713"/>
                </a:cubicBezTo>
                <a:cubicBezTo>
                  <a:pt x="568970" y="528269"/>
                  <a:pt x="711213" y="777156"/>
                  <a:pt x="853455" y="652713"/>
                </a:cubicBezTo>
                <a:cubicBezTo>
                  <a:pt x="880126" y="629380"/>
                  <a:pt x="906796" y="619171"/>
                  <a:pt x="933466" y="617166"/>
                </a:cubicBezTo>
                <a:cubicBezTo>
                  <a:pt x="1049038" y="608477"/>
                  <a:pt x="1164611" y="753823"/>
                  <a:pt x="1280183" y="652713"/>
                </a:cubicBezTo>
                <a:cubicBezTo>
                  <a:pt x="1422425" y="528269"/>
                  <a:pt x="1564668" y="777156"/>
                  <a:pt x="1706910" y="652713"/>
                </a:cubicBezTo>
                <a:cubicBezTo>
                  <a:pt x="1733581" y="629380"/>
                  <a:pt x="1760251" y="619171"/>
                  <a:pt x="1786922" y="617166"/>
                </a:cubicBezTo>
                <a:cubicBezTo>
                  <a:pt x="1902493" y="608477"/>
                  <a:pt x="2018066" y="753823"/>
                  <a:pt x="2133638" y="652713"/>
                </a:cubicBezTo>
                <a:cubicBezTo>
                  <a:pt x="2275880" y="528269"/>
                  <a:pt x="2418123" y="777156"/>
                  <a:pt x="2560365" y="652713"/>
                </a:cubicBezTo>
                <a:cubicBezTo>
                  <a:pt x="2587035" y="629380"/>
                  <a:pt x="2613706" y="619171"/>
                  <a:pt x="2640376" y="617166"/>
                </a:cubicBezTo>
                <a:cubicBezTo>
                  <a:pt x="2755948" y="608477"/>
                  <a:pt x="2871521" y="753823"/>
                  <a:pt x="2987093" y="652713"/>
                </a:cubicBezTo>
                <a:cubicBezTo>
                  <a:pt x="3129335" y="528269"/>
                  <a:pt x="3271578" y="777156"/>
                  <a:pt x="3413820" y="652713"/>
                </a:cubicBezTo>
                <a:cubicBezTo>
                  <a:pt x="3440490" y="629380"/>
                  <a:pt x="3467161" y="619171"/>
                  <a:pt x="3493832" y="617166"/>
                </a:cubicBezTo>
                <a:cubicBezTo>
                  <a:pt x="3609404" y="608477"/>
                  <a:pt x="3724976" y="753823"/>
                  <a:pt x="3840548" y="652713"/>
                </a:cubicBezTo>
                <a:cubicBezTo>
                  <a:pt x="3867218" y="629380"/>
                  <a:pt x="3893888" y="619171"/>
                  <a:pt x="3920560" y="617166"/>
                </a:cubicBezTo>
                <a:cubicBezTo>
                  <a:pt x="4036132" y="608477"/>
                  <a:pt x="4151703" y="753823"/>
                  <a:pt x="4267275" y="652713"/>
                </a:cubicBezTo>
                <a:cubicBezTo>
                  <a:pt x="4293946" y="629380"/>
                  <a:pt x="4320616" y="619171"/>
                  <a:pt x="4347287" y="617166"/>
                </a:cubicBezTo>
                <a:cubicBezTo>
                  <a:pt x="4462859" y="608477"/>
                  <a:pt x="4578431" y="753823"/>
                  <a:pt x="4694003" y="652713"/>
                </a:cubicBezTo>
                <a:cubicBezTo>
                  <a:pt x="4836245" y="528269"/>
                  <a:pt x="4978488" y="777156"/>
                  <a:pt x="5120730" y="652713"/>
                </a:cubicBezTo>
                <a:cubicBezTo>
                  <a:pt x="5262972" y="528269"/>
                  <a:pt x="5405216" y="777156"/>
                  <a:pt x="5547458" y="652713"/>
                </a:cubicBezTo>
                <a:cubicBezTo>
                  <a:pt x="5689700" y="528269"/>
                  <a:pt x="5831943" y="777156"/>
                  <a:pt x="5974185" y="652713"/>
                </a:cubicBezTo>
                <a:cubicBezTo>
                  <a:pt x="6116427" y="528269"/>
                  <a:pt x="6258670" y="777156"/>
                  <a:pt x="6400912" y="652713"/>
                </a:cubicBezTo>
                <a:cubicBezTo>
                  <a:pt x="6543154" y="528269"/>
                  <a:pt x="6685398" y="777156"/>
                  <a:pt x="6827640" y="652713"/>
                </a:cubicBezTo>
                <a:lnTo>
                  <a:pt x="6827640" y="970117"/>
                </a:lnTo>
                <a:cubicBezTo>
                  <a:pt x="6685398" y="1094561"/>
                  <a:pt x="6543154" y="845674"/>
                  <a:pt x="6400912" y="970117"/>
                </a:cubicBezTo>
                <a:cubicBezTo>
                  <a:pt x="6258670" y="1094561"/>
                  <a:pt x="6116427" y="845674"/>
                  <a:pt x="5974185" y="970117"/>
                </a:cubicBezTo>
                <a:cubicBezTo>
                  <a:pt x="5831943" y="1094561"/>
                  <a:pt x="5689700" y="845674"/>
                  <a:pt x="5547458" y="970117"/>
                </a:cubicBezTo>
                <a:cubicBezTo>
                  <a:pt x="5405216" y="1094561"/>
                  <a:pt x="5262972" y="845674"/>
                  <a:pt x="5120730" y="970117"/>
                </a:cubicBezTo>
                <a:cubicBezTo>
                  <a:pt x="4978488" y="1094561"/>
                  <a:pt x="4836245" y="845674"/>
                  <a:pt x="4694003" y="970117"/>
                </a:cubicBezTo>
                <a:cubicBezTo>
                  <a:pt x="4551761" y="1094561"/>
                  <a:pt x="4409517" y="845674"/>
                  <a:pt x="4267275" y="970117"/>
                </a:cubicBezTo>
                <a:cubicBezTo>
                  <a:pt x="4125033" y="1094561"/>
                  <a:pt x="3982790" y="845674"/>
                  <a:pt x="3840548" y="970117"/>
                </a:cubicBezTo>
                <a:cubicBezTo>
                  <a:pt x="3698305" y="1094561"/>
                  <a:pt x="3556062" y="845674"/>
                  <a:pt x="3413820" y="970117"/>
                </a:cubicBezTo>
                <a:cubicBezTo>
                  <a:pt x="3271578" y="1094561"/>
                  <a:pt x="3129335" y="845674"/>
                  <a:pt x="2987093" y="970117"/>
                </a:cubicBezTo>
                <a:cubicBezTo>
                  <a:pt x="2844850" y="1094561"/>
                  <a:pt x="2702607" y="845674"/>
                  <a:pt x="2560365" y="970117"/>
                </a:cubicBezTo>
                <a:cubicBezTo>
                  <a:pt x="2418123" y="1094561"/>
                  <a:pt x="2275880" y="845674"/>
                  <a:pt x="2133638" y="970117"/>
                </a:cubicBezTo>
                <a:cubicBezTo>
                  <a:pt x="1991396" y="1094561"/>
                  <a:pt x="1849152" y="845674"/>
                  <a:pt x="1706910" y="970117"/>
                </a:cubicBezTo>
                <a:cubicBezTo>
                  <a:pt x="1564668" y="1094561"/>
                  <a:pt x="1422425" y="845674"/>
                  <a:pt x="1280183" y="970117"/>
                </a:cubicBezTo>
                <a:cubicBezTo>
                  <a:pt x="1137941" y="1094561"/>
                  <a:pt x="995697" y="845674"/>
                  <a:pt x="853455" y="970117"/>
                </a:cubicBezTo>
                <a:cubicBezTo>
                  <a:pt x="711213" y="1094561"/>
                  <a:pt x="568970" y="845674"/>
                  <a:pt x="426728" y="970117"/>
                </a:cubicBezTo>
                <a:cubicBezTo>
                  <a:pt x="284485" y="1094561"/>
                  <a:pt x="142243" y="845674"/>
                  <a:pt x="0" y="970117"/>
                </a:cubicBezTo>
                <a:lnTo>
                  <a:pt x="0" y="652713"/>
                </a:lnTo>
                <a:cubicBezTo>
                  <a:pt x="26671" y="629380"/>
                  <a:pt x="53341" y="619171"/>
                  <a:pt x="80011" y="617166"/>
                </a:cubicBezTo>
                <a:close/>
                <a:moveTo>
                  <a:pt x="80011" y="377"/>
                </a:moveTo>
                <a:cubicBezTo>
                  <a:pt x="195583" y="-8312"/>
                  <a:pt x="311156" y="137034"/>
                  <a:pt x="426728" y="35924"/>
                </a:cubicBezTo>
                <a:cubicBezTo>
                  <a:pt x="568970" y="-88520"/>
                  <a:pt x="711213" y="160367"/>
                  <a:pt x="853455" y="35924"/>
                </a:cubicBezTo>
                <a:cubicBezTo>
                  <a:pt x="880126" y="12591"/>
                  <a:pt x="906796" y="2382"/>
                  <a:pt x="933466" y="377"/>
                </a:cubicBezTo>
                <a:cubicBezTo>
                  <a:pt x="1049038" y="-8312"/>
                  <a:pt x="1164611" y="137034"/>
                  <a:pt x="1280183" y="35924"/>
                </a:cubicBezTo>
                <a:cubicBezTo>
                  <a:pt x="1422425" y="-88520"/>
                  <a:pt x="1564668" y="160367"/>
                  <a:pt x="1706910" y="35924"/>
                </a:cubicBezTo>
                <a:cubicBezTo>
                  <a:pt x="1733581" y="12591"/>
                  <a:pt x="1760251" y="2382"/>
                  <a:pt x="1786922" y="377"/>
                </a:cubicBezTo>
                <a:cubicBezTo>
                  <a:pt x="1902493" y="-8312"/>
                  <a:pt x="2018066" y="137034"/>
                  <a:pt x="2133638" y="35924"/>
                </a:cubicBezTo>
                <a:cubicBezTo>
                  <a:pt x="2275880" y="-88520"/>
                  <a:pt x="2418123" y="160367"/>
                  <a:pt x="2560365" y="35924"/>
                </a:cubicBezTo>
                <a:cubicBezTo>
                  <a:pt x="2587035" y="12591"/>
                  <a:pt x="2613706" y="2382"/>
                  <a:pt x="2640376" y="377"/>
                </a:cubicBezTo>
                <a:cubicBezTo>
                  <a:pt x="2755948" y="-8312"/>
                  <a:pt x="2871521" y="137034"/>
                  <a:pt x="2987093" y="35924"/>
                </a:cubicBezTo>
                <a:cubicBezTo>
                  <a:pt x="3129335" y="-88520"/>
                  <a:pt x="3271578" y="160367"/>
                  <a:pt x="3413820" y="35924"/>
                </a:cubicBezTo>
                <a:cubicBezTo>
                  <a:pt x="3440490" y="12591"/>
                  <a:pt x="3467161" y="2382"/>
                  <a:pt x="3493832" y="377"/>
                </a:cubicBezTo>
                <a:cubicBezTo>
                  <a:pt x="3609404" y="-8312"/>
                  <a:pt x="3724976" y="137034"/>
                  <a:pt x="3840548" y="35924"/>
                </a:cubicBezTo>
                <a:cubicBezTo>
                  <a:pt x="3867218" y="12591"/>
                  <a:pt x="3893888" y="2382"/>
                  <a:pt x="3920560" y="377"/>
                </a:cubicBezTo>
                <a:cubicBezTo>
                  <a:pt x="4036132" y="-8312"/>
                  <a:pt x="4151703" y="137034"/>
                  <a:pt x="4267275" y="35924"/>
                </a:cubicBezTo>
                <a:cubicBezTo>
                  <a:pt x="4293946" y="12591"/>
                  <a:pt x="4320616" y="2382"/>
                  <a:pt x="4347287" y="377"/>
                </a:cubicBezTo>
                <a:cubicBezTo>
                  <a:pt x="4462859" y="-8312"/>
                  <a:pt x="4578431" y="137034"/>
                  <a:pt x="4694003" y="35924"/>
                </a:cubicBezTo>
                <a:cubicBezTo>
                  <a:pt x="4836245" y="-88520"/>
                  <a:pt x="4978488" y="160367"/>
                  <a:pt x="5120730" y="35924"/>
                </a:cubicBezTo>
                <a:cubicBezTo>
                  <a:pt x="5262972" y="-88520"/>
                  <a:pt x="5405216" y="160367"/>
                  <a:pt x="5547458" y="35924"/>
                </a:cubicBezTo>
                <a:cubicBezTo>
                  <a:pt x="5689700" y="-88520"/>
                  <a:pt x="5831943" y="160367"/>
                  <a:pt x="5974185" y="35924"/>
                </a:cubicBezTo>
                <a:cubicBezTo>
                  <a:pt x="6116427" y="-88520"/>
                  <a:pt x="6258670" y="160367"/>
                  <a:pt x="6400912" y="35924"/>
                </a:cubicBezTo>
                <a:cubicBezTo>
                  <a:pt x="6543154" y="-88520"/>
                  <a:pt x="6685398" y="160367"/>
                  <a:pt x="6827640" y="35924"/>
                </a:cubicBezTo>
                <a:lnTo>
                  <a:pt x="6827640" y="353328"/>
                </a:lnTo>
                <a:cubicBezTo>
                  <a:pt x="6685398" y="477772"/>
                  <a:pt x="6543154" y="228886"/>
                  <a:pt x="6400912" y="353328"/>
                </a:cubicBezTo>
                <a:cubicBezTo>
                  <a:pt x="6258670" y="477772"/>
                  <a:pt x="6116427" y="228886"/>
                  <a:pt x="5974185" y="353328"/>
                </a:cubicBezTo>
                <a:cubicBezTo>
                  <a:pt x="5831943" y="477772"/>
                  <a:pt x="5689700" y="228886"/>
                  <a:pt x="5547458" y="353328"/>
                </a:cubicBezTo>
                <a:cubicBezTo>
                  <a:pt x="5405216" y="477772"/>
                  <a:pt x="5262972" y="228886"/>
                  <a:pt x="5120730" y="353328"/>
                </a:cubicBezTo>
                <a:cubicBezTo>
                  <a:pt x="4978488" y="477772"/>
                  <a:pt x="4836245" y="228886"/>
                  <a:pt x="4694003" y="353328"/>
                </a:cubicBezTo>
                <a:cubicBezTo>
                  <a:pt x="4551761" y="477772"/>
                  <a:pt x="4409517" y="228886"/>
                  <a:pt x="4267275" y="353328"/>
                </a:cubicBezTo>
                <a:cubicBezTo>
                  <a:pt x="4125033" y="477772"/>
                  <a:pt x="3982790" y="228886"/>
                  <a:pt x="3840548" y="353328"/>
                </a:cubicBezTo>
                <a:cubicBezTo>
                  <a:pt x="3698305" y="477772"/>
                  <a:pt x="3556062" y="228886"/>
                  <a:pt x="3413820" y="353328"/>
                </a:cubicBezTo>
                <a:cubicBezTo>
                  <a:pt x="3271578" y="477772"/>
                  <a:pt x="3129335" y="228886"/>
                  <a:pt x="2987093" y="353328"/>
                </a:cubicBezTo>
                <a:cubicBezTo>
                  <a:pt x="2844850" y="477772"/>
                  <a:pt x="2702607" y="228886"/>
                  <a:pt x="2560365" y="353328"/>
                </a:cubicBezTo>
                <a:cubicBezTo>
                  <a:pt x="2418123" y="477772"/>
                  <a:pt x="2275880" y="228886"/>
                  <a:pt x="2133638" y="353328"/>
                </a:cubicBezTo>
                <a:cubicBezTo>
                  <a:pt x="1991396" y="477772"/>
                  <a:pt x="1849152" y="228886"/>
                  <a:pt x="1706910" y="353328"/>
                </a:cubicBezTo>
                <a:cubicBezTo>
                  <a:pt x="1564668" y="477772"/>
                  <a:pt x="1422425" y="228886"/>
                  <a:pt x="1280183" y="353328"/>
                </a:cubicBezTo>
                <a:cubicBezTo>
                  <a:pt x="1137941" y="477772"/>
                  <a:pt x="995697" y="228886"/>
                  <a:pt x="853455" y="353328"/>
                </a:cubicBezTo>
                <a:cubicBezTo>
                  <a:pt x="711213" y="477772"/>
                  <a:pt x="568970" y="228886"/>
                  <a:pt x="426728" y="353328"/>
                </a:cubicBezTo>
                <a:cubicBezTo>
                  <a:pt x="284485" y="477772"/>
                  <a:pt x="142243" y="228886"/>
                  <a:pt x="0" y="353328"/>
                </a:cubicBezTo>
                <a:lnTo>
                  <a:pt x="0" y="35924"/>
                </a:lnTo>
                <a:cubicBezTo>
                  <a:pt x="26671" y="12591"/>
                  <a:pt x="53341" y="2382"/>
                  <a:pt x="80011" y="377"/>
                </a:cubicBezTo>
                <a:close/>
              </a:path>
            </a:pathLst>
          </a:cu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30DECECD-06C7-43BB-B11A-50C9196530A6}"/>
              </a:ext>
            </a:extLst>
          </p:cNvPr>
          <p:cNvSpPr/>
          <p:nvPr/>
        </p:nvSpPr>
        <p:spPr bwMode="auto">
          <a:xfrm>
            <a:off x="669853" y="926720"/>
            <a:ext cx="2696967" cy="2530855"/>
          </a:xfrm>
          <a:custGeom>
            <a:avLst/>
            <a:gdLst>
              <a:gd name="connsiteX0" fmla="*/ 1393199 w 6993314"/>
              <a:gd name="connsiteY0" fmla="*/ 6309176 h 6562581"/>
              <a:gd name="connsiteX1" fmla="*/ 1748329 w 6993314"/>
              <a:gd name="connsiteY1" fmla="*/ 6360703 h 6562581"/>
              <a:gd name="connsiteX2" fmla="*/ 1830283 w 6993314"/>
              <a:gd name="connsiteY2" fmla="*/ 6309177 h 6562581"/>
              <a:gd name="connsiteX3" fmla="*/ 2185411 w 6993314"/>
              <a:gd name="connsiteY3" fmla="*/ 6360703 h 6562581"/>
              <a:gd name="connsiteX4" fmla="*/ 2622493 w 6993314"/>
              <a:gd name="connsiteY4" fmla="*/ 6360703 h 6562581"/>
              <a:gd name="connsiteX5" fmla="*/ 2704445 w 6993314"/>
              <a:gd name="connsiteY5" fmla="*/ 6309177 h 6562581"/>
              <a:gd name="connsiteX6" fmla="*/ 3059575 w 6993314"/>
              <a:gd name="connsiteY6" fmla="*/ 6360703 h 6562581"/>
              <a:gd name="connsiteX7" fmla="*/ 3496658 w 6993314"/>
              <a:gd name="connsiteY7" fmla="*/ 6360703 h 6562581"/>
              <a:gd name="connsiteX8" fmla="*/ 3578610 w 6993314"/>
              <a:gd name="connsiteY8" fmla="*/ 6309177 h 6562581"/>
              <a:gd name="connsiteX9" fmla="*/ 3933739 w 6993314"/>
              <a:gd name="connsiteY9" fmla="*/ 6360703 h 6562581"/>
              <a:gd name="connsiteX10" fmla="*/ 4015693 w 6993314"/>
              <a:gd name="connsiteY10" fmla="*/ 6309177 h 6562581"/>
              <a:gd name="connsiteX11" fmla="*/ 4370822 w 6993314"/>
              <a:gd name="connsiteY11" fmla="*/ 6360703 h 6562581"/>
              <a:gd name="connsiteX12" fmla="*/ 4452775 w 6993314"/>
              <a:gd name="connsiteY12" fmla="*/ 6309177 h 6562581"/>
              <a:gd name="connsiteX13" fmla="*/ 4807904 w 6993314"/>
              <a:gd name="connsiteY13" fmla="*/ 6360703 h 6562581"/>
              <a:gd name="connsiteX14" fmla="*/ 5244985 w 6993314"/>
              <a:gd name="connsiteY14" fmla="*/ 6360703 h 6562581"/>
              <a:gd name="connsiteX15" fmla="*/ 5682067 w 6993314"/>
              <a:gd name="connsiteY15" fmla="*/ 6360703 h 6562581"/>
              <a:gd name="connsiteX16" fmla="*/ 6119149 w 6993314"/>
              <a:gd name="connsiteY16" fmla="*/ 6360703 h 6562581"/>
              <a:gd name="connsiteX17" fmla="*/ 6556233 w 6993314"/>
              <a:gd name="connsiteY17" fmla="*/ 6360703 h 6562581"/>
              <a:gd name="connsiteX18" fmla="*/ 6993314 w 6993314"/>
              <a:gd name="connsiteY18" fmla="*/ 6360703 h 6562581"/>
              <a:gd name="connsiteX19" fmla="*/ 6993314 w 6993314"/>
              <a:gd name="connsiteY19" fmla="*/ 6510508 h 6562581"/>
              <a:gd name="connsiteX20" fmla="*/ 6556233 w 6993314"/>
              <a:gd name="connsiteY20" fmla="*/ 6510508 h 6562581"/>
              <a:gd name="connsiteX21" fmla="*/ 6119149 w 6993314"/>
              <a:gd name="connsiteY21" fmla="*/ 6510508 h 6562581"/>
              <a:gd name="connsiteX22" fmla="*/ 5682067 w 6993314"/>
              <a:gd name="connsiteY22" fmla="*/ 6510508 h 6562581"/>
              <a:gd name="connsiteX23" fmla="*/ 5244985 w 6993314"/>
              <a:gd name="connsiteY23" fmla="*/ 6510508 h 6562581"/>
              <a:gd name="connsiteX24" fmla="*/ 4807904 w 6993314"/>
              <a:gd name="connsiteY24" fmla="*/ 6510508 h 6562581"/>
              <a:gd name="connsiteX25" fmla="*/ 4452775 w 6993314"/>
              <a:gd name="connsiteY25" fmla="*/ 6458981 h 6562581"/>
              <a:gd name="connsiteX26" fmla="*/ 4370822 w 6993314"/>
              <a:gd name="connsiteY26" fmla="*/ 6510508 h 6562581"/>
              <a:gd name="connsiteX27" fmla="*/ 4015693 w 6993314"/>
              <a:gd name="connsiteY27" fmla="*/ 6458981 h 6562581"/>
              <a:gd name="connsiteX28" fmla="*/ 3933739 w 6993314"/>
              <a:gd name="connsiteY28" fmla="*/ 6510508 h 6562581"/>
              <a:gd name="connsiteX29" fmla="*/ 3578610 w 6993314"/>
              <a:gd name="connsiteY29" fmla="*/ 6458981 h 6562581"/>
              <a:gd name="connsiteX30" fmla="*/ 3496658 w 6993314"/>
              <a:gd name="connsiteY30" fmla="*/ 6510508 h 6562581"/>
              <a:gd name="connsiteX31" fmla="*/ 3059575 w 6993314"/>
              <a:gd name="connsiteY31" fmla="*/ 6510508 h 6562581"/>
              <a:gd name="connsiteX32" fmla="*/ 2704445 w 6993314"/>
              <a:gd name="connsiteY32" fmla="*/ 6458981 h 6562581"/>
              <a:gd name="connsiteX33" fmla="*/ 2622493 w 6993314"/>
              <a:gd name="connsiteY33" fmla="*/ 6510508 h 6562581"/>
              <a:gd name="connsiteX34" fmla="*/ 2185411 w 6993314"/>
              <a:gd name="connsiteY34" fmla="*/ 6510508 h 6562581"/>
              <a:gd name="connsiteX35" fmla="*/ 1830283 w 6993314"/>
              <a:gd name="connsiteY35" fmla="*/ 6458981 h 6562581"/>
              <a:gd name="connsiteX36" fmla="*/ 1748329 w 6993314"/>
              <a:gd name="connsiteY36" fmla="*/ 6510508 h 6562581"/>
              <a:gd name="connsiteX37" fmla="*/ 1311246 w 6993314"/>
              <a:gd name="connsiteY37" fmla="*/ 6510508 h 6562581"/>
              <a:gd name="connsiteX38" fmla="*/ 956117 w 6993314"/>
              <a:gd name="connsiteY38" fmla="*/ 6458981 h 6562581"/>
              <a:gd name="connsiteX39" fmla="*/ 874165 w 6993314"/>
              <a:gd name="connsiteY39" fmla="*/ 6510508 h 6562581"/>
              <a:gd name="connsiteX40" fmla="*/ 437083 w 6993314"/>
              <a:gd name="connsiteY40" fmla="*/ 6510508 h 6562581"/>
              <a:gd name="connsiteX41" fmla="*/ 81953 w 6993314"/>
              <a:gd name="connsiteY41" fmla="*/ 6458981 h 6562581"/>
              <a:gd name="connsiteX42" fmla="*/ 0 w 6993314"/>
              <a:gd name="connsiteY42" fmla="*/ 6510508 h 6562581"/>
              <a:gd name="connsiteX43" fmla="*/ 0 w 6993314"/>
              <a:gd name="connsiteY43" fmla="*/ 6360703 h 6562581"/>
              <a:gd name="connsiteX44" fmla="*/ 81953 w 6993314"/>
              <a:gd name="connsiteY44" fmla="*/ 6309177 h 6562581"/>
              <a:gd name="connsiteX45" fmla="*/ 437083 w 6993314"/>
              <a:gd name="connsiteY45" fmla="*/ 6360703 h 6562581"/>
              <a:gd name="connsiteX46" fmla="*/ 519036 w 6993314"/>
              <a:gd name="connsiteY46" fmla="*/ 6309176 h 6562581"/>
              <a:gd name="connsiteX47" fmla="*/ 874165 w 6993314"/>
              <a:gd name="connsiteY47" fmla="*/ 6360703 h 6562581"/>
              <a:gd name="connsiteX48" fmla="*/ 956117 w 6993314"/>
              <a:gd name="connsiteY48" fmla="*/ 6309177 h 6562581"/>
              <a:gd name="connsiteX49" fmla="*/ 1311246 w 6993314"/>
              <a:gd name="connsiteY49" fmla="*/ 6360703 h 6562581"/>
              <a:gd name="connsiteX50" fmla="*/ 1393199 w 6993314"/>
              <a:gd name="connsiteY50" fmla="*/ 6309176 h 6562581"/>
              <a:gd name="connsiteX51" fmla="*/ 2267364 w 6993314"/>
              <a:gd name="connsiteY51" fmla="*/ 5958690 h 6562581"/>
              <a:gd name="connsiteX52" fmla="*/ 2622493 w 6993314"/>
              <a:gd name="connsiteY52" fmla="*/ 6010217 h 6562581"/>
              <a:gd name="connsiteX53" fmla="*/ 2704445 w 6993314"/>
              <a:gd name="connsiteY53" fmla="*/ 5958691 h 6562581"/>
              <a:gd name="connsiteX54" fmla="*/ 3059575 w 6993314"/>
              <a:gd name="connsiteY54" fmla="*/ 6010217 h 6562581"/>
              <a:gd name="connsiteX55" fmla="*/ 3496658 w 6993314"/>
              <a:gd name="connsiteY55" fmla="*/ 6010217 h 6562581"/>
              <a:gd name="connsiteX56" fmla="*/ 3578610 w 6993314"/>
              <a:gd name="connsiteY56" fmla="*/ 5958691 h 6562581"/>
              <a:gd name="connsiteX57" fmla="*/ 3933739 w 6993314"/>
              <a:gd name="connsiteY57" fmla="*/ 6010217 h 6562581"/>
              <a:gd name="connsiteX58" fmla="*/ 4015693 w 6993314"/>
              <a:gd name="connsiteY58" fmla="*/ 5958691 h 6562581"/>
              <a:gd name="connsiteX59" fmla="*/ 4370822 w 6993314"/>
              <a:gd name="connsiteY59" fmla="*/ 6010217 h 6562581"/>
              <a:gd name="connsiteX60" fmla="*/ 4452775 w 6993314"/>
              <a:gd name="connsiteY60" fmla="*/ 5958691 h 6562581"/>
              <a:gd name="connsiteX61" fmla="*/ 4807904 w 6993314"/>
              <a:gd name="connsiteY61" fmla="*/ 6010217 h 6562581"/>
              <a:gd name="connsiteX62" fmla="*/ 5244985 w 6993314"/>
              <a:gd name="connsiteY62" fmla="*/ 6010217 h 6562581"/>
              <a:gd name="connsiteX63" fmla="*/ 5682067 w 6993314"/>
              <a:gd name="connsiteY63" fmla="*/ 6010217 h 6562581"/>
              <a:gd name="connsiteX64" fmla="*/ 6119149 w 6993314"/>
              <a:gd name="connsiteY64" fmla="*/ 6010217 h 6562581"/>
              <a:gd name="connsiteX65" fmla="*/ 6556233 w 6993314"/>
              <a:gd name="connsiteY65" fmla="*/ 6010217 h 6562581"/>
              <a:gd name="connsiteX66" fmla="*/ 6993314 w 6993314"/>
              <a:gd name="connsiteY66" fmla="*/ 6010217 h 6562581"/>
              <a:gd name="connsiteX67" fmla="*/ 6993314 w 6993314"/>
              <a:gd name="connsiteY67" fmla="*/ 6160022 h 6562581"/>
              <a:gd name="connsiteX68" fmla="*/ 6556233 w 6993314"/>
              <a:gd name="connsiteY68" fmla="*/ 6160022 h 6562581"/>
              <a:gd name="connsiteX69" fmla="*/ 6119149 w 6993314"/>
              <a:gd name="connsiteY69" fmla="*/ 6160022 h 6562581"/>
              <a:gd name="connsiteX70" fmla="*/ 5682067 w 6993314"/>
              <a:gd name="connsiteY70" fmla="*/ 6160022 h 6562581"/>
              <a:gd name="connsiteX71" fmla="*/ 5244985 w 6993314"/>
              <a:gd name="connsiteY71" fmla="*/ 6160022 h 6562581"/>
              <a:gd name="connsiteX72" fmla="*/ 4807904 w 6993314"/>
              <a:gd name="connsiteY72" fmla="*/ 6160022 h 6562581"/>
              <a:gd name="connsiteX73" fmla="*/ 4452775 w 6993314"/>
              <a:gd name="connsiteY73" fmla="*/ 6108495 h 6562581"/>
              <a:gd name="connsiteX74" fmla="*/ 4370822 w 6993314"/>
              <a:gd name="connsiteY74" fmla="*/ 6160022 h 6562581"/>
              <a:gd name="connsiteX75" fmla="*/ 4015693 w 6993314"/>
              <a:gd name="connsiteY75" fmla="*/ 6108495 h 6562581"/>
              <a:gd name="connsiteX76" fmla="*/ 3933739 w 6993314"/>
              <a:gd name="connsiteY76" fmla="*/ 6160022 h 6562581"/>
              <a:gd name="connsiteX77" fmla="*/ 3578610 w 6993314"/>
              <a:gd name="connsiteY77" fmla="*/ 6108495 h 6562581"/>
              <a:gd name="connsiteX78" fmla="*/ 3496658 w 6993314"/>
              <a:gd name="connsiteY78" fmla="*/ 6160022 h 6562581"/>
              <a:gd name="connsiteX79" fmla="*/ 3059575 w 6993314"/>
              <a:gd name="connsiteY79" fmla="*/ 6160022 h 6562581"/>
              <a:gd name="connsiteX80" fmla="*/ 2704445 w 6993314"/>
              <a:gd name="connsiteY80" fmla="*/ 6108495 h 6562581"/>
              <a:gd name="connsiteX81" fmla="*/ 2622493 w 6993314"/>
              <a:gd name="connsiteY81" fmla="*/ 6160022 h 6562581"/>
              <a:gd name="connsiteX82" fmla="*/ 2185411 w 6993314"/>
              <a:gd name="connsiteY82" fmla="*/ 6160022 h 6562581"/>
              <a:gd name="connsiteX83" fmla="*/ 1830283 w 6993314"/>
              <a:gd name="connsiteY83" fmla="*/ 6108495 h 6562581"/>
              <a:gd name="connsiteX84" fmla="*/ 1748329 w 6993314"/>
              <a:gd name="connsiteY84" fmla="*/ 6160022 h 6562581"/>
              <a:gd name="connsiteX85" fmla="*/ 1311246 w 6993314"/>
              <a:gd name="connsiteY85" fmla="*/ 6160022 h 6562581"/>
              <a:gd name="connsiteX86" fmla="*/ 956117 w 6993314"/>
              <a:gd name="connsiteY86" fmla="*/ 6108495 h 6562581"/>
              <a:gd name="connsiteX87" fmla="*/ 874165 w 6993314"/>
              <a:gd name="connsiteY87" fmla="*/ 6160022 h 6562581"/>
              <a:gd name="connsiteX88" fmla="*/ 437083 w 6993314"/>
              <a:gd name="connsiteY88" fmla="*/ 6160022 h 6562581"/>
              <a:gd name="connsiteX89" fmla="*/ 81953 w 6993314"/>
              <a:gd name="connsiteY89" fmla="*/ 6108495 h 6562581"/>
              <a:gd name="connsiteX90" fmla="*/ 0 w 6993314"/>
              <a:gd name="connsiteY90" fmla="*/ 6160022 h 6562581"/>
              <a:gd name="connsiteX91" fmla="*/ 0 w 6993314"/>
              <a:gd name="connsiteY91" fmla="*/ 6010217 h 6562581"/>
              <a:gd name="connsiteX92" fmla="*/ 81953 w 6993314"/>
              <a:gd name="connsiteY92" fmla="*/ 5958691 h 6562581"/>
              <a:gd name="connsiteX93" fmla="*/ 437083 w 6993314"/>
              <a:gd name="connsiteY93" fmla="*/ 6010217 h 6562581"/>
              <a:gd name="connsiteX94" fmla="*/ 519036 w 6993314"/>
              <a:gd name="connsiteY94" fmla="*/ 5958690 h 6562581"/>
              <a:gd name="connsiteX95" fmla="*/ 874165 w 6993314"/>
              <a:gd name="connsiteY95" fmla="*/ 6010217 h 6562581"/>
              <a:gd name="connsiteX96" fmla="*/ 956117 w 6993314"/>
              <a:gd name="connsiteY96" fmla="*/ 5958691 h 6562581"/>
              <a:gd name="connsiteX97" fmla="*/ 1311246 w 6993314"/>
              <a:gd name="connsiteY97" fmla="*/ 6010217 h 6562581"/>
              <a:gd name="connsiteX98" fmla="*/ 1393199 w 6993314"/>
              <a:gd name="connsiteY98" fmla="*/ 5958690 h 6562581"/>
              <a:gd name="connsiteX99" fmla="*/ 1748329 w 6993314"/>
              <a:gd name="connsiteY99" fmla="*/ 6010217 h 6562581"/>
              <a:gd name="connsiteX100" fmla="*/ 1830283 w 6993314"/>
              <a:gd name="connsiteY100" fmla="*/ 5958691 h 6562581"/>
              <a:gd name="connsiteX101" fmla="*/ 2185411 w 6993314"/>
              <a:gd name="connsiteY101" fmla="*/ 6010217 h 6562581"/>
              <a:gd name="connsiteX102" fmla="*/ 2267364 w 6993314"/>
              <a:gd name="connsiteY102" fmla="*/ 5958690 h 6562581"/>
              <a:gd name="connsiteX103" fmla="*/ 1393199 w 6993314"/>
              <a:gd name="connsiteY103" fmla="*/ 5608211 h 6562581"/>
              <a:gd name="connsiteX104" fmla="*/ 1748329 w 6993314"/>
              <a:gd name="connsiteY104" fmla="*/ 5659738 h 6562581"/>
              <a:gd name="connsiteX105" fmla="*/ 1830283 w 6993314"/>
              <a:gd name="connsiteY105" fmla="*/ 5608212 h 6562581"/>
              <a:gd name="connsiteX106" fmla="*/ 2185411 w 6993314"/>
              <a:gd name="connsiteY106" fmla="*/ 5659738 h 6562581"/>
              <a:gd name="connsiteX107" fmla="*/ 2622493 w 6993314"/>
              <a:gd name="connsiteY107" fmla="*/ 5659738 h 6562581"/>
              <a:gd name="connsiteX108" fmla="*/ 2704445 w 6993314"/>
              <a:gd name="connsiteY108" fmla="*/ 5608212 h 6562581"/>
              <a:gd name="connsiteX109" fmla="*/ 3059575 w 6993314"/>
              <a:gd name="connsiteY109" fmla="*/ 5659738 h 6562581"/>
              <a:gd name="connsiteX110" fmla="*/ 3496658 w 6993314"/>
              <a:gd name="connsiteY110" fmla="*/ 5659738 h 6562581"/>
              <a:gd name="connsiteX111" fmla="*/ 3578610 w 6993314"/>
              <a:gd name="connsiteY111" fmla="*/ 5608212 h 6562581"/>
              <a:gd name="connsiteX112" fmla="*/ 3933739 w 6993314"/>
              <a:gd name="connsiteY112" fmla="*/ 5659738 h 6562581"/>
              <a:gd name="connsiteX113" fmla="*/ 4015693 w 6993314"/>
              <a:gd name="connsiteY113" fmla="*/ 5608212 h 6562581"/>
              <a:gd name="connsiteX114" fmla="*/ 4370822 w 6993314"/>
              <a:gd name="connsiteY114" fmla="*/ 5659738 h 6562581"/>
              <a:gd name="connsiteX115" fmla="*/ 4452775 w 6993314"/>
              <a:gd name="connsiteY115" fmla="*/ 5608212 h 6562581"/>
              <a:gd name="connsiteX116" fmla="*/ 4807904 w 6993314"/>
              <a:gd name="connsiteY116" fmla="*/ 5659738 h 6562581"/>
              <a:gd name="connsiteX117" fmla="*/ 5244985 w 6993314"/>
              <a:gd name="connsiteY117" fmla="*/ 5659738 h 6562581"/>
              <a:gd name="connsiteX118" fmla="*/ 5682067 w 6993314"/>
              <a:gd name="connsiteY118" fmla="*/ 5659738 h 6562581"/>
              <a:gd name="connsiteX119" fmla="*/ 6119149 w 6993314"/>
              <a:gd name="connsiteY119" fmla="*/ 5659738 h 6562581"/>
              <a:gd name="connsiteX120" fmla="*/ 6556233 w 6993314"/>
              <a:gd name="connsiteY120" fmla="*/ 5659738 h 6562581"/>
              <a:gd name="connsiteX121" fmla="*/ 6993314 w 6993314"/>
              <a:gd name="connsiteY121" fmla="*/ 5659738 h 6562581"/>
              <a:gd name="connsiteX122" fmla="*/ 6993314 w 6993314"/>
              <a:gd name="connsiteY122" fmla="*/ 5809543 h 6562581"/>
              <a:gd name="connsiteX123" fmla="*/ 6556233 w 6993314"/>
              <a:gd name="connsiteY123" fmla="*/ 5809543 h 6562581"/>
              <a:gd name="connsiteX124" fmla="*/ 6119149 w 6993314"/>
              <a:gd name="connsiteY124" fmla="*/ 5809543 h 6562581"/>
              <a:gd name="connsiteX125" fmla="*/ 5682067 w 6993314"/>
              <a:gd name="connsiteY125" fmla="*/ 5809543 h 6562581"/>
              <a:gd name="connsiteX126" fmla="*/ 5244985 w 6993314"/>
              <a:gd name="connsiteY126" fmla="*/ 5809543 h 6562581"/>
              <a:gd name="connsiteX127" fmla="*/ 4807904 w 6993314"/>
              <a:gd name="connsiteY127" fmla="*/ 5809543 h 6562581"/>
              <a:gd name="connsiteX128" fmla="*/ 4452775 w 6993314"/>
              <a:gd name="connsiteY128" fmla="*/ 5758016 h 6562581"/>
              <a:gd name="connsiteX129" fmla="*/ 4370822 w 6993314"/>
              <a:gd name="connsiteY129" fmla="*/ 5809543 h 6562581"/>
              <a:gd name="connsiteX130" fmla="*/ 4015693 w 6993314"/>
              <a:gd name="connsiteY130" fmla="*/ 5758016 h 6562581"/>
              <a:gd name="connsiteX131" fmla="*/ 3933739 w 6993314"/>
              <a:gd name="connsiteY131" fmla="*/ 5809543 h 6562581"/>
              <a:gd name="connsiteX132" fmla="*/ 3578610 w 6993314"/>
              <a:gd name="connsiteY132" fmla="*/ 5758016 h 6562581"/>
              <a:gd name="connsiteX133" fmla="*/ 3496658 w 6993314"/>
              <a:gd name="connsiteY133" fmla="*/ 5809543 h 6562581"/>
              <a:gd name="connsiteX134" fmla="*/ 3059575 w 6993314"/>
              <a:gd name="connsiteY134" fmla="*/ 5809543 h 6562581"/>
              <a:gd name="connsiteX135" fmla="*/ 2704445 w 6993314"/>
              <a:gd name="connsiteY135" fmla="*/ 5758016 h 6562581"/>
              <a:gd name="connsiteX136" fmla="*/ 2622493 w 6993314"/>
              <a:gd name="connsiteY136" fmla="*/ 5809543 h 6562581"/>
              <a:gd name="connsiteX137" fmla="*/ 2185411 w 6993314"/>
              <a:gd name="connsiteY137" fmla="*/ 5809543 h 6562581"/>
              <a:gd name="connsiteX138" fmla="*/ 1830283 w 6993314"/>
              <a:gd name="connsiteY138" fmla="*/ 5758016 h 6562581"/>
              <a:gd name="connsiteX139" fmla="*/ 1748329 w 6993314"/>
              <a:gd name="connsiteY139" fmla="*/ 5809543 h 6562581"/>
              <a:gd name="connsiteX140" fmla="*/ 1311246 w 6993314"/>
              <a:gd name="connsiteY140" fmla="*/ 5809543 h 6562581"/>
              <a:gd name="connsiteX141" fmla="*/ 956117 w 6993314"/>
              <a:gd name="connsiteY141" fmla="*/ 5758016 h 6562581"/>
              <a:gd name="connsiteX142" fmla="*/ 874165 w 6993314"/>
              <a:gd name="connsiteY142" fmla="*/ 5809543 h 6562581"/>
              <a:gd name="connsiteX143" fmla="*/ 437083 w 6993314"/>
              <a:gd name="connsiteY143" fmla="*/ 5809543 h 6562581"/>
              <a:gd name="connsiteX144" fmla="*/ 81953 w 6993314"/>
              <a:gd name="connsiteY144" fmla="*/ 5758016 h 6562581"/>
              <a:gd name="connsiteX145" fmla="*/ 0 w 6993314"/>
              <a:gd name="connsiteY145" fmla="*/ 5809543 h 6562581"/>
              <a:gd name="connsiteX146" fmla="*/ 0 w 6993314"/>
              <a:gd name="connsiteY146" fmla="*/ 5659738 h 6562581"/>
              <a:gd name="connsiteX147" fmla="*/ 81953 w 6993314"/>
              <a:gd name="connsiteY147" fmla="*/ 5608212 h 6562581"/>
              <a:gd name="connsiteX148" fmla="*/ 437083 w 6993314"/>
              <a:gd name="connsiteY148" fmla="*/ 5659738 h 6562581"/>
              <a:gd name="connsiteX149" fmla="*/ 519036 w 6993314"/>
              <a:gd name="connsiteY149" fmla="*/ 5608211 h 6562581"/>
              <a:gd name="connsiteX150" fmla="*/ 874165 w 6993314"/>
              <a:gd name="connsiteY150" fmla="*/ 5659738 h 6562581"/>
              <a:gd name="connsiteX151" fmla="*/ 956117 w 6993314"/>
              <a:gd name="connsiteY151" fmla="*/ 5608212 h 6562581"/>
              <a:gd name="connsiteX152" fmla="*/ 1311246 w 6993314"/>
              <a:gd name="connsiteY152" fmla="*/ 5659738 h 6562581"/>
              <a:gd name="connsiteX153" fmla="*/ 1393199 w 6993314"/>
              <a:gd name="connsiteY153" fmla="*/ 5608211 h 6562581"/>
              <a:gd name="connsiteX154" fmla="*/ 2267364 w 6993314"/>
              <a:gd name="connsiteY154" fmla="*/ 5257732 h 6562581"/>
              <a:gd name="connsiteX155" fmla="*/ 2622493 w 6993314"/>
              <a:gd name="connsiteY155" fmla="*/ 5309259 h 6562581"/>
              <a:gd name="connsiteX156" fmla="*/ 2704445 w 6993314"/>
              <a:gd name="connsiteY156" fmla="*/ 5257733 h 6562581"/>
              <a:gd name="connsiteX157" fmla="*/ 3059575 w 6993314"/>
              <a:gd name="connsiteY157" fmla="*/ 5309259 h 6562581"/>
              <a:gd name="connsiteX158" fmla="*/ 3496658 w 6993314"/>
              <a:gd name="connsiteY158" fmla="*/ 5309259 h 6562581"/>
              <a:gd name="connsiteX159" fmla="*/ 3578610 w 6993314"/>
              <a:gd name="connsiteY159" fmla="*/ 5257733 h 6562581"/>
              <a:gd name="connsiteX160" fmla="*/ 3933739 w 6993314"/>
              <a:gd name="connsiteY160" fmla="*/ 5309259 h 6562581"/>
              <a:gd name="connsiteX161" fmla="*/ 4015693 w 6993314"/>
              <a:gd name="connsiteY161" fmla="*/ 5257733 h 6562581"/>
              <a:gd name="connsiteX162" fmla="*/ 4370822 w 6993314"/>
              <a:gd name="connsiteY162" fmla="*/ 5309259 h 6562581"/>
              <a:gd name="connsiteX163" fmla="*/ 4452775 w 6993314"/>
              <a:gd name="connsiteY163" fmla="*/ 5257733 h 6562581"/>
              <a:gd name="connsiteX164" fmla="*/ 4807904 w 6993314"/>
              <a:gd name="connsiteY164" fmla="*/ 5309259 h 6562581"/>
              <a:gd name="connsiteX165" fmla="*/ 5244985 w 6993314"/>
              <a:gd name="connsiteY165" fmla="*/ 5309259 h 6562581"/>
              <a:gd name="connsiteX166" fmla="*/ 5682067 w 6993314"/>
              <a:gd name="connsiteY166" fmla="*/ 5309259 h 6562581"/>
              <a:gd name="connsiteX167" fmla="*/ 6119149 w 6993314"/>
              <a:gd name="connsiteY167" fmla="*/ 5309259 h 6562581"/>
              <a:gd name="connsiteX168" fmla="*/ 6556233 w 6993314"/>
              <a:gd name="connsiteY168" fmla="*/ 5309259 h 6562581"/>
              <a:gd name="connsiteX169" fmla="*/ 6993314 w 6993314"/>
              <a:gd name="connsiteY169" fmla="*/ 5309259 h 6562581"/>
              <a:gd name="connsiteX170" fmla="*/ 6993314 w 6993314"/>
              <a:gd name="connsiteY170" fmla="*/ 5459064 h 6562581"/>
              <a:gd name="connsiteX171" fmla="*/ 6556233 w 6993314"/>
              <a:gd name="connsiteY171" fmla="*/ 5459064 h 6562581"/>
              <a:gd name="connsiteX172" fmla="*/ 6119149 w 6993314"/>
              <a:gd name="connsiteY172" fmla="*/ 5459064 h 6562581"/>
              <a:gd name="connsiteX173" fmla="*/ 5682067 w 6993314"/>
              <a:gd name="connsiteY173" fmla="*/ 5459064 h 6562581"/>
              <a:gd name="connsiteX174" fmla="*/ 5244985 w 6993314"/>
              <a:gd name="connsiteY174" fmla="*/ 5459064 h 6562581"/>
              <a:gd name="connsiteX175" fmla="*/ 4807904 w 6993314"/>
              <a:gd name="connsiteY175" fmla="*/ 5459064 h 6562581"/>
              <a:gd name="connsiteX176" fmla="*/ 4452775 w 6993314"/>
              <a:gd name="connsiteY176" fmla="*/ 5407537 h 6562581"/>
              <a:gd name="connsiteX177" fmla="*/ 4370822 w 6993314"/>
              <a:gd name="connsiteY177" fmla="*/ 5459064 h 6562581"/>
              <a:gd name="connsiteX178" fmla="*/ 4015693 w 6993314"/>
              <a:gd name="connsiteY178" fmla="*/ 5407537 h 6562581"/>
              <a:gd name="connsiteX179" fmla="*/ 3933739 w 6993314"/>
              <a:gd name="connsiteY179" fmla="*/ 5459064 h 6562581"/>
              <a:gd name="connsiteX180" fmla="*/ 3578610 w 6993314"/>
              <a:gd name="connsiteY180" fmla="*/ 5407537 h 6562581"/>
              <a:gd name="connsiteX181" fmla="*/ 3496658 w 6993314"/>
              <a:gd name="connsiteY181" fmla="*/ 5459064 h 6562581"/>
              <a:gd name="connsiteX182" fmla="*/ 3059575 w 6993314"/>
              <a:gd name="connsiteY182" fmla="*/ 5459064 h 6562581"/>
              <a:gd name="connsiteX183" fmla="*/ 2704445 w 6993314"/>
              <a:gd name="connsiteY183" fmla="*/ 5407537 h 6562581"/>
              <a:gd name="connsiteX184" fmla="*/ 2622493 w 6993314"/>
              <a:gd name="connsiteY184" fmla="*/ 5459064 h 6562581"/>
              <a:gd name="connsiteX185" fmla="*/ 2185411 w 6993314"/>
              <a:gd name="connsiteY185" fmla="*/ 5459064 h 6562581"/>
              <a:gd name="connsiteX186" fmla="*/ 1830283 w 6993314"/>
              <a:gd name="connsiteY186" fmla="*/ 5407537 h 6562581"/>
              <a:gd name="connsiteX187" fmla="*/ 1748329 w 6993314"/>
              <a:gd name="connsiteY187" fmla="*/ 5459064 h 6562581"/>
              <a:gd name="connsiteX188" fmla="*/ 1311246 w 6993314"/>
              <a:gd name="connsiteY188" fmla="*/ 5459064 h 6562581"/>
              <a:gd name="connsiteX189" fmla="*/ 956117 w 6993314"/>
              <a:gd name="connsiteY189" fmla="*/ 5407537 h 6562581"/>
              <a:gd name="connsiteX190" fmla="*/ 874165 w 6993314"/>
              <a:gd name="connsiteY190" fmla="*/ 5459064 h 6562581"/>
              <a:gd name="connsiteX191" fmla="*/ 437083 w 6993314"/>
              <a:gd name="connsiteY191" fmla="*/ 5459064 h 6562581"/>
              <a:gd name="connsiteX192" fmla="*/ 81953 w 6993314"/>
              <a:gd name="connsiteY192" fmla="*/ 5407537 h 6562581"/>
              <a:gd name="connsiteX193" fmla="*/ 0 w 6993314"/>
              <a:gd name="connsiteY193" fmla="*/ 5459064 h 6562581"/>
              <a:gd name="connsiteX194" fmla="*/ 0 w 6993314"/>
              <a:gd name="connsiteY194" fmla="*/ 5309259 h 6562581"/>
              <a:gd name="connsiteX195" fmla="*/ 81953 w 6993314"/>
              <a:gd name="connsiteY195" fmla="*/ 5257733 h 6562581"/>
              <a:gd name="connsiteX196" fmla="*/ 437083 w 6993314"/>
              <a:gd name="connsiteY196" fmla="*/ 5309259 h 6562581"/>
              <a:gd name="connsiteX197" fmla="*/ 519036 w 6993314"/>
              <a:gd name="connsiteY197" fmla="*/ 5257732 h 6562581"/>
              <a:gd name="connsiteX198" fmla="*/ 874165 w 6993314"/>
              <a:gd name="connsiteY198" fmla="*/ 5309259 h 6562581"/>
              <a:gd name="connsiteX199" fmla="*/ 956117 w 6993314"/>
              <a:gd name="connsiteY199" fmla="*/ 5257733 h 6562581"/>
              <a:gd name="connsiteX200" fmla="*/ 1311246 w 6993314"/>
              <a:gd name="connsiteY200" fmla="*/ 5309259 h 6562581"/>
              <a:gd name="connsiteX201" fmla="*/ 1393199 w 6993314"/>
              <a:gd name="connsiteY201" fmla="*/ 5257732 h 6562581"/>
              <a:gd name="connsiteX202" fmla="*/ 1748329 w 6993314"/>
              <a:gd name="connsiteY202" fmla="*/ 5309259 h 6562581"/>
              <a:gd name="connsiteX203" fmla="*/ 1830283 w 6993314"/>
              <a:gd name="connsiteY203" fmla="*/ 5257733 h 6562581"/>
              <a:gd name="connsiteX204" fmla="*/ 2185411 w 6993314"/>
              <a:gd name="connsiteY204" fmla="*/ 5309259 h 6562581"/>
              <a:gd name="connsiteX205" fmla="*/ 2267364 w 6993314"/>
              <a:gd name="connsiteY205" fmla="*/ 5257732 h 6562581"/>
              <a:gd name="connsiteX206" fmla="*/ 1393199 w 6993314"/>
              <a:gd name="connsiteY206" fmla="*/ 4907253 h 6562581"/>
              <a:gd name="connsiteX207" fmla="*/ 1748329 w 6993314"/>
              <a:gd name="connsiteY207" fmla="*/ 4958780 h 6562581"/>
              <a:gd name="connsiteX208" fmla="*/ 1830283 w 6993314"/>
              <a:gd name="connsiteY208" fmla="*/ 4907254 h 6562581"/>
              <a:gd name="connsiteX209" fmla="*/ 2185411 w 6993314"/>
              <a:gd name="connsiteY209" fmla="*/ 4958780 h 6562581"/>
              <a:gd name="connsiteX210" fmla="*/ 2622493 w 6993314"/>
              <a:gd name="connsiteY210" fmla="*/ 4958780 h 6562581"/>
              <a:gd name="connsiteX211" fmla="*/ 2704445 w 6993314"/>
              <a:gd name="connsiteY211" fmla="*/ 4907254 h 6562581"/>
              <a:gd name="connsiteX212" fmla="*/ 3059575 w 6993314"/>
              <a:gd name="connsiteY212" fmla="*/ 4958780 h 6562581"/>
              <a:gd name="connsiteX213" fmla="*/ 3496658 w 6993314"/>
              <a:gd name="connsiteY213" fmla="*/ 4958780 h 6562581"/>
              <a:gd name="connsiteX214" fmla="*/ 3578610 w 6993314"/>
              <a:gd name="connsiteY214" fmla="*/ 4907254 h 6562581"/>
              <a:gd name="connsiteX215" fmla="*/ 3933739 w 6993314"/>
              <a:gd name="connsiteY215" fmla="*/ 4958780 h 6562581"/>
              <a:gd name="connsiteX216" fmla="*/ 4015693 w 6993314"/>
              <a:gd name="connsiteY216" fmla="*/ 4907254 h 6562581"/>
              <a:gd name="connsiteX217" fmla="*/ 4370822 w 6993314"/>
              <a:gd name="connsiteY217" fmla="*/ 4958780 h 6562581"/>
              <a:gd name="connsiteX218" fmla="*/ 4452775 w 6993314"/>
              <a:gd name="connsiteY218" fmla="*/ 4907254 h 6562581"/>
              <a:gd name="connsiteX219" fmla="*/ 4807904 w 6993314"/>
              <a:gd name="connsiteY219" fmla="*/ 4958780 h 6562581"/>
              <a:gd name="connsiteX220" fmla="*/ 5244985 w 6993314"/>
              <a:gd name="connsiteY220" fmla="*/ 4958780 h 6562581"/>
              <a:gd name="connsiteX221" fmla="*/ 5682067 w 6993314"/>
              <a:gd name="connsiteY221" fmla="*/ 4958780 h 6562581"/>
              <a:gd name="connsiteX222" fmla="*/ 6119149 w 6993314"/>
              <a:gd name="connsiteY222" fmla="*/ 4958780 h 6562581"/>
              <a:gd name="connsiteX223" fmla="*/ 6556233 w 6993314"/>
              <a:gd name="connsiteY223" fmla="*/ 4958780 h 6562581"/>
              <a:gd name="connsiteX224" fmla="*/ 6993314 w 6993314"/>
              <a:gd name="connsiteY224" fmla="*/ 4958780 h 6562581"/>
              <a:gd name="connsiteX225" fmla="*/ 6993314 w 6993314"/>
              <a:gd name="connsiteY225" fmla="*/ 5108585 h 6562581"/>
              <a:gd name="connsiteX226" fmla="*/ 6556233 w 6993314"/>
              <a:gd name="connsiteY226" fmla="*/ 5108585 h 6562581"/>
              <a:gd name="connsiteX227" fmla="*/ 6119149 w 6993314"/>
              <a:gd name="connsiteY227" fmla="*/ 5108585 h 6562581"/>
              <a:gd name="connsiteX228" fmla="*/ 5682067 w 6993314"/>
              <a:gd name="connsiteY228" fmla="*/ 5108585 h 6562581"/>
              <a:gd name="connsiteX229" fmla="*/ 5244985 w 6993314"/>
              <a:gd name="connsiteY229" fmla="*/ 5108585 h 6562581"/>
              <a:gd name="connsiteX230" fmla="*/ 4807904 w 6993314"/>
              <a:gd name="connsiteY230" fmla="*/ 5108585 h 6562581"/>
              <a:gd name="connsiteX231" fmla="*/ 4452775 w 6993314"/>
              <a:gd name="connsiteY231" fmla="*/ 5057058 h 6562581"/>
              <a:gd name="connsiteX232" fmla="*/ 4370822 w 6993314"/>
              <a:gd name="connsiteY232" fmla="*/ 5108585 h 6562581"/>
              <a:gd name="connsiteX233" fmla="*/ 4015693 w 6993314"/>
              <a:gd name="connsiteY233" fmla="*/ 5057058 h 6562581"/>
              <a:gd name="connsiteX234" fmla="*/ 3933739 w 6993314"/>
              <a:gd name="connsiteY234" fmla="*/ 5108585 h 6562581"/>
              <a:gd name="connsiteX235" fmla="*/ 3578610 w 6993314"/>
              <a:gd name="connsiteY235" fmla="*/ 5057058 h 6562581"/>
              <a:gd name="connsiteX236" fmla="*/ 3496658 w 6993314"/>
              <a:gd name="connsiteY236" fmla="*/ 5108585 h 6562581"/>
              <a:gd name="connsiteX237" fmla="*/ 3059575 w 6993314"/>
              <a:gd name="connsiteY237" fmla="*/ 5108585 h 6562581"/>
              <a:gd name="connsiteX238" fmla="*/ 2704445 w 6993314"/>
              <a:gd name="connsiteY238" fmla="*/ 5057058 h 6562581"/>
              <a:gd name="connsiteX239" fmla="*/ 2622493 w 6993314"/>
              <a:gd name="connsiteY239" fmla="*/ 5108585 h 6562581"/>
              <a:gd name="connsiteX240" fmla="*/ 2185411 w 6993314"/>
              <a:gd name="connsiteY240" fmla="*/ 5108585 h 6562581"/>
              <a:gd name="connsiteX241" fmla="*/ 1830283 w 6993314"/>
              <a:gd name="connsiteY241" fmla="*/ 5057058 h 6562581"/>
              <a:gd name="connsiteX242" fmla="*/ 1748329 w 6993314"/>
              <a:gd name="connsiteY242" fmla="*/ 5108585 h 6562581"/>
              <a:gd name="connsiteX243" fmla="*/ 1311246 w 6993314"/>
              <a:gd name="connsiteY243" fmla="*/ 5108585 h 6562581"/>
              <a:gd name="connsiteX244" fmla="*/ 956117 w 6993314"/>
              <a:gd name="connsiteY244" fmla="*/ 5057058 h 6562581"/>
              <a:gd name="connsiteX245" fmla="*/ 874165 w 6993314"/>
              <a:gd name="connsiteY245" fmla="*/ 5108585 h 6562581"/>
              <a:gd name="connsiteX246" fmla="*/ 437083 w 6993314"/>
              <a:gd name="connsiteY246" fmla="*/ 5108585 h 6562581"/>
              <a:gd name="connsiteX247" fmla="*/ 81953 w 6993314"/>
              <a:gd name="connsiteY247" fmla="*/ 5057058 h 6562581"/>
              <a:gd name="connsiteX248" fmla="*/ 0 w 6993314"/>
              <a:gd name="connsiteY248" fmla="*/ 5108585 h 6562581"/>
              <a:gd name="connsiteX249" fmla="*/ 0 w 6993314"/>
              <a:gd name="connsiteY249" fmla="*/ 4958780 h 6562581"/>
              <a:gd name="connsiteX250" fmla="*/ 81953 w 6993314"/>
              <a:gd name="connsiteY250" fmla="*/ 4907254 h 6562581"/>
              <a:gd name="connsiteX251" fmla="*/ 437083 w 6993314"/>
              <a:gd name="connsiteY251" fmla="*/ 4958780 h 6562581"/>
              <a:gd name="connsiteX252" fmla="*/ 519036 w 6993314"/>
              <a:gd name="connsiteY252" fmla="*/ 4907253 h 6562581"/>
              <a:gd name="connsiteX253" fmla="*/ 874165 w 6993314"/>
              <a:gd name="connsiteY253" fmla="*/ 4958780 h 6562581"/>
              <a:gd name="connsiteX254" fmla="*/ 956117 w 6993314"/>
              <a:gd name="connsiteY254" fmla="*/ 4907254 h 6562581"/>
              <a:gd name="connsiteX255" fmla="*/ 1311246 w 6993314"/>
              <a:gd name="connsiteY255" fmla="*/ 4958780 h 6562581"/>
              <a:gd name="connsiteX256" fmla="*/ 1393199 w 6993314"/>
              <a:gd name="connsiteY256" fmla="*/ 4907253 h 6562581"/>
              <a:gd name="connsiteX257" fmla="*/ 1393199 w 6993314"/>
              <a:gd name="connsiteY257" fmla="*/ 4556774 h 6562581"/>
              <a:gd name="connsiteX258" fmla="*/ 1748329 w 6993314"/>
              <a:gd name="connsiteY258" fmla="*/ 4608301 h 6562581"/>
              <a:gd name="connsiteX259" fmla="*/ 1830283 w 6993314"/>
              <a:gd name="connsiteY259" fmla="*/ 4556775 h 6562581"/>
              <a:gd name="connsiteX260" fmla="*/ 2185411 w 6993314"/>
              <a:gd name="connsiteY260" fmla="*/ 4608301 h 6562581"/>
              <a:gd name="connsiteX261" fmla="*/ 2622493 w 6993314"/>
              <a:gd name="connsiteY261" fmla="*/ 4608301 h 6562581"/>
              <a:gd name="connsiteX262" fmla="*/ 2704445 w 6993314"/>
              <a:gd name="connsiteY262" fmla="*/ 4556775 h 6562581"/>
              <a:gd name="connsiteX263" fmla="*/ 3059575 w 6993314"/>
              <a:gd name="connsiteY263" fmla="*/ 4608301 h 6562581"/>
              <a:gd name="connsiteX264" fmla="*/ 3496658 w 6993314"/>
              <a:gd name="connsiteY264" fmla="*/ 4608301 h 6562581"/>
              <a:gd name="connsiteX265" fmla="*/ 3578610 w 6993314"/>
              <a:gd name="connsiteY265" fmla="*/ 4556775 h 6562581"/>
              <a:gd name="connsiteX266" fmla="*/ 3933739 w 6993314"/>
              <a:gd name="connsiteY266" fmla="*/ 4608301 h 6562581"/>
              <a:gd name="connsiteX267" fmla="*/ 4015693 w 6993314"/>
              <a:gd name="connsiteY267" fmla="*/ 4556775 h 6562581"/>
              <a:gd name="connsiteX268" fmla="*/ 4370822 w 6993314"/>
              <a:gd name="connsiteY268" fmla="*/ 4608301 h 6562581"/>
              <a:gd name="connsiteX269" fmla="*/ 4452775 w 6993314"/>
              <a:gd name="connsiteY269" fmla="*/ 4556775 h 6562581"/>
              <a:gd name="connsiteX270" fmla="*/ 4807904 w 6993314"/>
              <a:gd name="connsiteY270" fmla="*/ 4608301 h 6562581"/>
              <a:gd name="connsiteX271" fmla="*/ 5244985 w 6993314"/>
              <a:gd name="connsiteY271" fmla="*/ 4608301 h 6562581"/>
              <a:gd name="connsiteX272" fmla="*/ 5682067 w 6993314"/>
              <a:gd name="connsiteY272" fmla="*/ 4608301 h 6562581"/>
              <a:gd name="connsiteX273" fmla="*/ 6119149 w 6993314"/>
              <a:gd name="connsiteY273" fmla="*/ 4608301 h 6562581"/>
              <a:gd name="connsiteX274" fmla="*/ 6556233 w 6993314"/>
              <a:gd name="connsiteY274" fmla="*/ 4608301 h 6562581"/>
              <a:gd name="connsiteX275" fmla="*/ 6993314 w 6993314"/>
              <a:gd name="connsiteY275" fmla="*/ 4608301 h 6562581"/>
              <a:gd name="connsiteX276" fmla="*/ 6993314 w 6993314"/>
              <a:gd name="connsiteY276" fmla="*/ 4758106 h 6562581"/>
              <a:gd name="connsiteX277" fmla="*/ 6556233 w 6993314"/>
              <a:gd name="connsiteY277" fmla="*/ 4758106 h 6562581"/>
              <a:gd name="connsiteX278" fmla="*/ 6119149 w 6993314"/>
              <a:gd name="connsiteY278" fmla="*/ 4758106 h 6562581"/>
              <a:gd name="connsiteX279" fmla="*/ 5682067 w 6993314"/>
              <a:gd name="connsiteY279" fmla="*/ 4758106 h 6562581"/>
              <a:gd name="connsiteX280" fmla="*/ 5244985 w 6993314"/>
              <a:gd name="connsiteY280" fmla="*/ 4758106 h 6562581"/>
              <a:gd name="connsiteX281" fmla="*/ 4807904 w 6993314"/>
              <a:gd name="connsiteY281" fmla="*/ 4758106 h 6562581"/>
              <a:gd name="connsiteX282" fmla="*/ 4452775 w 6993314"/>
              <a:gd name="connsiteY282" fmla="*/ 4706579 h 6562581"/>
              <a:gd name="connsiteX283" fmla="*/ 4370822 w 6993314"/>
              <a:gd name="connsiteY283" fmla="*/ 4758106 h 6562581"/>
              <a:gd name="connsiteX284" fmla="*/ 4015693 w 6993314"/>
              <a:gd name="connsiteY284" fmla="*/ 4706579 h 6562581"/>
              <a:gd name="connsiteX285" fmla="*/ 3933739 w 6993314"/>
              <a:gd name="connsiteY285" fmla="*/ 4758106 h 6562581"/>
              <a:gd name="connsiteX286" fmla="*/ 3578610 w 6993314"/>
              <a:gd name="connsiteY286" fmla="*/ 4706579 h 6562581"/>
              <a:gd name="connsiteX287" fmla="*/ 3496658 w 6993314"/>
              <a:gd name="connsiteY287" fmla="*/ 4758106 h 6562581"/>
              <a:gd name="connsiteX288" fmla="*/ 3059575 w 6993314"/>
              <a:gd name="connsiteY288" fmla="*/ 4758106 h 6562581"/>
              <a:gd name="connsiteX289" fmla="*/ 2704445 w 6993314"/>
              <a:gd name="connsiteY289" fmla="*/ 4706579 h 6562581"/>
              <a:gd name="connsiteX290" fmla="*/ 2622493 w 6993314"/>
              <a:gd name="connsiteY290" fmla="*/ 4758106 h 6562581"/>
              <a:gd name="connsiteX291" fmla="*/ 2185411 w 6993314"/>
              <a:gd name="connsiteY291" fmla="*/ 4758106 h 6562581"/>
              <a:gd name="connsiteX292" fmla="*/ 1830283 w 6993314"/>
              <a:gd name="connsiteY292" fmla="*/ 4706579 h 6562581"/>
              <a:gd name="connsiteX293" fmla="*/ 1748329 w 6993314"/>
              <a:gd name="connsiteY293" fmla="*/ 4758106 h 6562581"/>
              <a:gd name="connsiteX294" fmla="*/ 1311246 w 6993314"/>
              <a:gd name="connsiteY294" fmla="*/ 4758106 h 6562581"/>
              <a:gd name="connsiteX295" fmla="*/ 956117 w 6993314"/>
              <a:gd name="connsiteY295" fmla="*/ 4706579 h 6562581"/>
              <a:gd name="connsiteX296" fmla="*/ 874165 w 6993314"/>
              <a:gd name="connsiteY296" fmla="*/ 4758106 h 6562581"/>
              <a:gd name="connsiteX297" fmla="*/ 437083 w 6993314"/>
              <a:gd name="connsiteY297" fmla="*/ 4758106 h 6562581"/>
              <a:gd name="connsiteX298" fmla="*/ 81953 w 6993314"/>
              <a:gd name="connsiteY298" fmla="*/ 4706579 h 6562581"/>
              <a:gd name="connsiteX299" fmla="*/ 0 w 6993314"/>
              <a:gd name="connsiteY299" fmla="*/ 4758106 h 6562581"/>
              <a:gd name="connsiteX300" fmla="*/ 0 w 6993314"/>
              <a:gd name="connsiteY300" fmla="*/ 4608301 h 6562581"/>
              <a:gd name="connsiteX301" fmla="*/ 81953 w 6993314"/>
              <a:gd name="connsiteY301" fmla="*/ 4556775 h 6562581"/>
              <a:gd name="connsiteX302" fmla="*/ 437083 w 6993314"/>
              <a:gd name="connsiteY302" fmla="*/ 4608301 h 6562581"/>
              <a:gd name="connsiteX303" fmla="*/ 519036 w 6993314"/>
              <a:gd name="connsiteY303" fmla="*/ 4556774 h 6562581"/>
              <a:gd name="connsiteX304" fmla="*/ 874165 w 6993314"/>
              <a:gd name="connsiteY304" fmla="*/ 4608301 h 6562581"/>
              <a:gd name="connsiteX305" fmla="*/ 956117 w 6993314"/>
              <a:gd name="connsiteY305" fmla="*/ 4556775 h 6562581"/>
              <a:gd name="connsiteX306" fmla="*/ 1311246 w 6993314"/>
              <a:gd name="connsiteY306" fmla="*/ 4608301 h 6562581"/>
              <a:gd name="connsiteX307" fmla="*/ 1393199 w 6993314"/>
              <a:gd name="connsiteY307" fmla="*/ 4556774 h 6562581"/>
              <a:gd name="connsiteX308" fmla="*/ 1393199 w 6993314"/>
              <a:gd name="connsiteY308" fmla="*/ 4206295 h 6562581"/>
              <a:gd name="connsiteX309" fmla="*/ 1748329 w 6993314"/>
              <a:gd name="connsiteY309" fmla="*/ 4257822 h 6562581"/>
              <a:gd name="connsiteX310" fmla="*/ 1830283 w 6993314"/>
              <a:gd name="connsiteY310" fmla="*/ 4206296 h 6562581"/>
              <a:gd name="connsiteX311" fmla="*/ 2185411 w 6993314"/>
              <a:gd name="connsiteY311" fmla="*/ 4257822 h 6562581"/>
              <a:gd name="connsiteX312" fmla="*/ 2622493 w 6993314"/>
              <a:gd name="connsiteY312" fmla="*/ 4257822 h 6562581"/>
              <a:gd name="connsiteX313" fmla="*/ 2704445 w 6993314"/>
              <a:gd name="connsiteY313" fmla="*/ 4206296 h 6562581"/>
              <a:gd name="connsiteX314" fmla="*/ 3059575 w 6993314"/>
              <a:gd name="connsiteY314" fmla="*/ 4257822 h 6562581"/>
              <a:gd name="connsiteX315" fmla="*/ 3496658 w 6993314"/>
              <a:gd name="connsiteY315" fmla="*/ 4257822 h 6562581"/>
              <a:gd name="connsiteX316" fmla="*/ 3578610 w 6993314"/>
              <a:gd name="connsiteY316" fmla="*/ 4206296 h 6562581"/>
              <a:gd name="connsiteX317" fmla="*/ 3933739 w 6993314"/>
              <a:gd name="connsiteY317" fmla="*/ 4257822 h 6562581"/>
              <a:gd name="connsiteX318" fmla="*/ 4015693 w 6993314"/>
              <a:gd name="connsiteY318" fmla="*/ 4206296 h 6562581"/>
              <a:gd name="connsiteX319" fmla="*/ 4370822 w 6993314"/>
              <a:gd name="connsiteY319" fmla="*/ 4257822 h 6562581"/>
              <a:gd name="connsiteX320" fmla="*/ 4452775 w 6993314"/>
              <a:gd name="connsiteY320" fmla="*/ 4206296 h 6562581"/>
              <a:gd name="connsiteX321" fmla="*/ 4807904 w 6993314"/>
              <a:gd name="connsiteY321" fmla="*/ 4257822 h 6562581"/>
              <a:gd name="connsiteX322" fmla="*/ 5244985 w 6993314"/>
              <a:gd name="connsiteY322" fmla="*/ 4257822 h 6562581"/>
              <a:gd name="connsiteX323" fmla="*/ 5682067 w 6993314"/>
              <a:gd name="connsiteY323" fmla="*/ 4257822 h 6562581"/>
              <a:gd name="connsiteX324" fmla="*/ 6119149 w 6993314"/>
              <a:gd name="connsiteY324" fmla="*/ 4257822 h 6562581"/>
              <a:gd name="connsiteX325" fmla="*/ 6556233 w 6993314"/>
              <a:gd name="connsiteY325" fmla="*/ 4257822 h 6562581"/>
              <a:gd name="connsiteX326" fmla="*/ 6993314 w 6993314"/>
              <a:gd name="connsiteY326" fmla="*/ 4257822 h 6562581"/>
              <a:gd name="connsiteX327" fmla="*/ 6993314 w 6993314"/>
              <a:gd name="connsiteY327" fmla="*/ 4407627 h 6562581"/>
              <a:gd name="connsiteX328" fmla="*/ 6556233 w 6993314"/>
              <a:gd name="connsiteY328" fmla="*/ 4407627 h 6562581"/>
              <a:gd name="connsiteX329" fmla="*/ 6119149 w 6993314"/>
              <a:gd name="connsiteY329" fmla="*/ 4407627 h 6562581"/>
              <a:gd name="connsiteX330" fmla="*/ 5682067 w 6993314"/>
              <a:gd name="connsiteY330" fmla="*/ 4407627 h 6562581"/>
              <a:gd name="connsiteX331" fmla="*/ 5244985 w 6993314"/>
              <a:gd name="connsiteY331" fmla="*/ 4407627 h 6562581"/>
              <a:gd name="connsiteX332" fmla="*/ 4807904 w 6993314"/>
              <a:gd name="connsiteY332" fmla="*/ 4407627 h 6562581"/>
              <a:gd name="connsiteX333" fmla="*/ 4452775 w 6993314"/>
              <a:gd name="connsiteY333" fmla="*/ 4356100 h 6562581"/>
              <a:gd name="connsiteX334" fmla="*/ 4370822 w 6993314"/>
              <a:gd name="connsiteY334" fmla="*/ 4407627 h 6562581"/>
              <a:gd name="connsiteX335" fmla="*/ 4015693 w 6993314"/>
              <a:gd name="connsiteY335" fmla="*/ 4356100 h 6562581"/>
              <a:gd name="connsiteX336" fmla="*/ 3933739 w 6993314"/>
              <a:gd name="connsiteY336" fmla="*/ 4407627 h 6562581"/>
              <a:gd name="connsiteX337" fmla="*/ 3578610 w 6993314"/>
              <a:gd name="connsiteY337" fmla="*/ 4356100 h 6562581"/>
              <a:gd name="connsiteX338" fmla="*/ 3496658 w 6993314"/>
              <a:gd name="connsiteY338" fmla="*/ 4407627 h 6562581"/>
              <a:gd name="connsiteX339" fmla="*/ 3059575 w 6993314"/>
              <a:gd name="connsiteY339" fmla="*/ 4407627 h 6562581"/>
              <a:gd name="connsiteX340" fmla="*/ 2704445 w 6993314"/>
              <a:gd name="connsiteY340" fmla="*/ 4356100 h 6562581"/>
              <a:gd name="connsiteX341" fmla="*/ 2622493 w 6993314"/>
              <a:gd name="connsiteY341" fmla="*/ 4407627 h 6562581"/>
              <a:gd name="connsiteX342" fmla="*/ 2185411 w 6993314"/>
              <a:gd name="connsiteY342" fmla="*/ 4407627 h 6562581"/>
              <a:gd name="connsiteX343" fmla="*/ 1830283 w 6993314"/>
              <a:gd name="connsiteY343" fmla="*/ 4356100 h 6562581"/>
              <a:gd name="connsiteX344" fmla="*/ 1748329 w 6993314"/>
              <a:gd name="connsiteY344" fmla="*/ 4407627 h 6562581"/>
              <a:gd name="connsiteX345" fmla="*/ 1311246 w 6993314"/>
              <a:gd name="connsiteY345" fmla="*/ 4407627 h 6562581"/>
              <a:gd name="connsiteX346" fmla="*/ 956117 w 6993314"/>
              <a:gd name="connsiteY346" fmla="*/ 4356100 h 6562581"/>
              <a:gd name="connsiteX347" fmla="*/ 874165 w 6993314"/>
              <a:gd name="connsiteY347" fmla="*/ 4407627 h 6562581"/>
              <a:gd name="connsiteX348" fmla="*/ 437083 w 6993314"/>
              <a:gd name="connsiteY348" fmla="*/ 4407627 h 6562581"/>
              <a:gd name="connsiteX349" fmla="*/ 81953 w 6993314"/>
              <a:gd name="connsiteY349" fmla="*/ 4356100 h 6562581"/>
              <a:gd name="connsiteX350" fmla="*/ 0 w 6993314"/>
              <a:gd name="connsiteY350" fmla="*/ 4407627 h 6562581"/>
              <a:gd name="connsiteX351" fmla="*/ 0 w 6993314"/>
              <a:gd name="connsiteY351" fmla="*/ 4257822 h 6562581"/>
              <a:gd name="connsiteX352" fmla="*/ 81953 w 6993314"/>
              <a:gd name="connsiteY352" fmla="*/ 4206296 h 6562581"/>
              <a:gd name="connsiteX353" fmla="*/ 437083 w 6993314"/>
              <a:gd name="connsiteY353" fmla="*/ 4257822 h 6562581"/>
              <a:gd name="connsiteX354" fmla="*/ 519036 w 6993314"/>
              <a:gd name="connsiteY354" fmla="*/ 4206295 h 6562581"/>
              <a:gd name="connsiteX355" fmla="*/ 874165 w 6993314"/>
              <a:gd name="connsiteY355" fmla="*/ 4257822 h 6562581"/>
              <a:gd name="connsiteX356" fmla="*/ 956117 w 6993314"/>
              <a:gd name="connsiteY356" fmla="*/ 4206296 h 6562581"/>
              <a:gd name="connsiteX357" fmla="*/ 1311246 w 6993314"/>
              <a:gd name="connsiteY357" fmla="*/ 4257822 h 6562581"/>
              <a:gd name="connsiteX358" fmla="*/ 1393199 w 6993314"/>
              <a:gd name="connsiteY358" fmla="*/ 4206295 h 6562581"/>
              <a:gd name="connsiteX359" fmla="*/ 519036 w 6993314"/>
              <a:gd name="connsiteY359" fmla="*/ 3855816 h 6562581"/>
              <a:gd name="connsiteX360" fmla="*/ 874165 w 6993314"/>
              <a:gd name="connsiteY360" fmla="*/ 3907343 h 6562581"/>
              <a:gd name="connsiteX361" fmla="*/ 956117 w 6993314"/>
              <a:gd name="connsiteY361" fmla="*/ 3855816 h 6562581"/>
              <a:gd name="connsiteX362" fmla="*/ 1311246 w 6993314"/>
              <a:gd name="connsiteY362" fmla="*/ 3907343 h 6562581"/>
              <a:gd name="connsiteX363" fmla="*/ 1748329 w 6993314"/>
              <a:gd name="connsiteY363" fmla="*/ 3907343 h 6562581"/>
              <a:gd name="connsiteX364" fmla="*/ 1830283 w 6993314"/>
              <a:gd name="connsiteY364" fmla="*/ 3855816 h 6562581"/>
              <a:gd name="connsiteX365" fmla="*/ 2185411 w 6993314"/>
              <a:gd name="connsiteY365" fmla="*/ 3907343 h 6562581"/>
              <a:gd name="connsiteX366" fmla="*/ 2622493 w 6993314"/>
              <a:gd name="connsiteY366" fmla="*/ 3907343 h 6562581"/>
              <a:gd name="connsiteX367" fmla="*/ 2704445 w 6993314"/>
              <a:gd name="connsiteY367" fmla="*/ 3855816 h 6562581"/>
              <a:gd name="connsiteX368" fmla="*/ 3059575 w 6993314"/>
              <a:gd name="connsiteY368" fmla="*/ 3907343 h 6562581"/>
              <a:gd name="connsiteX369" fmla="*/ 3496658 w 6993314"/>
              <a:gd name="connsiteY369" fmla="*/ 3907343 h 6562581"/>
              <a:gd name="connsiteX370" fmla="*/ 3578610 w 6993314"/>
              <a:gd name="connsiteY370" fmla="*/ 3855816 h 6562581"/>
              <a:gd name="connsiteX371" fmla="*/ 3933739 w 6993314"/>
              <a:gd name="connsiteY371" fmla="*/ 3907343 h 6562581"/>
              <a:gd name="connsiteX372" fmla="*/ 4015693 w 6993314"/>
              <a:gd name="connsiteY372" fmla="*/ 3855816 h 6562581"/>
              <a:gd name="connsiteX373" fmla="*/ 4370822 w 6993314"/>
              <a:gd name="connsiteY373" fmla="*/ 3907343 h 6562581"/>
              <a:gd name="connsiteX374" fmla="*/ 4452775 w 6993314"/>
              <a:gd name="connsiteY374" fmla="*/ 3855816 h 6562581"/>
              <a:gd name="connsiteX375" fmla="*/ 4807904 w 6993314"/>
              <a:gd name="connsiteY375" fmla="*/ 3907343 h 6562581"/>
              <a:gd name="connsiteX376" fmla="*/ 5244985 w 6993314"/>
              <a:gd name="connsiteY376" fmla="*/ 3907343 h 6562581"/>
              <a:gd name="connsiteX377" fmla="*/ 5682067 w 6993314"/>
              <a:gd name="connsiteY377" fmla="*/ 3907343 h 6562581"/>
              <a:gd name="connsiteX378" fmla="*/ 6119149 w 6993314"/>
              <a:gd name="connsiteY378" fmla="*/ 3907343 h 6562581"/>
              <a:gd name="connsiteX379" fmla="*/ 6556233 w 6993314"/>
              <a:gd name="connsiteY379" fmla="*/ 3907343 h 6562581"/>
              <a:gd name="connsiteX380" fmla="*/ 6993314 w 6993314"/>
              <a:gd name="connsiteY380" fmla="*/ 3907343 h 6562581"/>
              <a:gd name="connsiteX381" fmla="*/ 6993314 w 6993314"/>
              <a:gd name="connsiteY381" fmla="*/ 4057147 h 6562581"/>
              <a:gd name="connsiteX382" fmla="*/ 6556233 w 6993314"/>
              <a:gd name="connsiteY382" fmla="*/ 4057147 h 6562581"/>
              <a:gd name="connsiteX383" fmla="*/ 6119149 w 6993314"/>
              <a:gd name="connsiteY383" fmla="*/ 4057147 h 6562581"/>
              <a:gd name="connsiteX384" fmla="*/ 5682067 w 6993314"/>
              <a:gd name="connsiteY384" fmla="*/ 4057147 h 6562581"/>
              <a:gd name="connsiteX385" fmla="*/ 5244985 w 6993314"/>
              <a:gd name="connsiteY385" fmla="*/ 4057147 h 6562581"/>
              <a:gd name="connsiteX386" fmla="*/ 4807904 w 6993314"/>
              <a:gd name="connsiteY386" fmla="*/ 4057147 h 6562581"/>
              <a:gd name="connsiteX387" fmla="*/ 4452775 w 6993314"/>
              <a:gd name="connsiteY387" fmla="*/ 4005621 h 6562581"/>
              <a:gd name="connsiteX388" fmla="*/ 4370822 w 6993314"/>
              <a:gd name="connsiteY388" fmla="*/ 4057147 h 6562581"/>
              <a:gd name="connsiteX389" fmla="*/ 4015693 w 6993314"/>
              <a:gd name="connsiteY389" fmla="*/ 4005621 h 6562581"/>
              <a:gd name="connsiteX390" fmla="*/ 3933739 w 6993314"/>
              <a:gd name="connsiteY390" fmla="*/ 4057147 h 6562581"/>
              <a:gd name="connsiteX391" fmla="*/ 3578610 w 6993314"/>
              <a:gd name="connsiteY391" fmla="*/ 4005621 h 6562581"/>
              <a:gd name="connsiteX392" fmla="*/ 3496658 w 6993314"/>
              <a:gd name="connsiteY392" fmla="*/ 4057147 h 6562581"/>
              <a:gd name="connsiteX393" fmla="*/ 3059575 w 6993314"/>
              <a:gd name="connsiteY393" fmla="*/ 4057147 h 6562581"/>
              <a:gd name="connsiteX394" fmla="*/ 2704445 w 6993314"/>
              <a:gd name="connsiteY394" fmla="*/ 4005621 h 6562581"/>
              <a:gd name="connsiteX395" fmla="*/ 2622493 w 6993314"/>
              <a:gd name="connsiteY395" fmla="*/ 4057147 h 6562581"/>
              <a:gd name="connsiteX396" fmla="*/ 2185411 w 6993314"/>
              <a:gd name="connsiteY396" fmla="*/ 4057147 h 6562581"/>
              <a:gd name="connsiteX397" fmla="*/ 1830283 w 6993314"/>
              <a:gd name="connsiteY397" fmla="*/ 4005621 h 6562581"/>
              <a:gd name="connsiteX398" fmla="*/ 1748329 w 6993314"/>
              <a:gd name="connsiteY398" fmla="*/ 4057147 h 6562581"/>
              <a:gd name="connsiteX399" fmla="*/ 1311246 w 6993314"/>
              <a:gd name="connsiteY399" fmla="*/ 4057147 h 6562581"/>
              <a:gd name="connsiteX400" fmla="*/ 956117 w 6993314"/>
              <a:gd name="connsiteY400" fmla="*/ 4005621 h 6562581"/>
              <a:gd name="connsiteX401" fmla="*/ 874165 w 6993314"/>
              <a:gd name="connsiteY401" fmla="*/ 4057147 h 6562581"/>
              <a:gd name="connsiteX402" fmla="*/ 437083 w 6993314"/>
              <a:gd name="connsiteY402" fmla="*/ 4057147 h 6562581"/>
              <a:gd name="connsiteX403" fmla="*/ 81953 w 6993314"/>
              <a:gd name="connsiteY403" fmla="*/ 4005621 h 6562581"/>
              <a:gd name="connsiteX404" fmla="*/ 0 w 6993314"/>
              <a:gd name="connsiteY404" fmla="*/ 4057147 h 6562581"/>
              <a:gd name="connsiteX405" fmla="*/ 0 w 6993314"/>
              <a:gd name="connsiteY405" fmla="*/ 3907343 h 6562581"/>
              <a:gd name="connsiteX406" fmla="*/ 81953 w 6993314"/>
              <a:gd name="connsiteY406" fmla="*/ 3855816 h 6562581"/>
              <a:gd name="connsiteX407" fmla="*/ 437083 w 6993314"/>
              <a:gd name="connsiteY407" fmla="*/ 3907343 h 6562581"/>
              <a:gd name="connsiteX408" fmla="*/ 519036 w 6993314"/>
              <a:gd name="connsiteY408" fmla="*/ 3855816 h 6562581"/>
              <a:gd name="connsiteX409" fmla="*/ 519036 w 6993314"/>
              <a:gd name="connsiteY409" fmla="*/ 3505337 h 6562581"/>
              <a:gd name="connsiteX410" fmla="*/ 874165 w 6993314"/>
              <a:gd name="connsiteY410" fmla="*/ 3556864 h 6562581"/>
              <a:gd name="connsiteX411" fmla="*/ 956117 w 6993314"/>
              <a:gd name="connsiteY411" fmla="*/ 3505337 h 6562581"/>
              <a:gd name="connsiteX412" fmla="*/ 1311246 w 6993314"/>
              <a:gd name="connsiteY412" fmla="*/ 3556864 h 6562581"/>
              <a:gd name="connsiteX413" fmla="*/ 1748329 w 6993314"/>
              <a:gd name="connsiteY413" fmla="*/ 3556864 h 6562581"/>
              <a:gd name="connsiteX414" fmla="*/ 1830283 w 6993314"/>
              <a:gd name="connsiteY414" fmla="*/ 3505337 h 6562581"/>
              <a:gd name="connsiteX415" fmla="*/ 2185411 w 6993314"/>
              <a:gd name="connsiteY415" fmla="*/ 3556864 h 6562581"/>
              <a:gd name="connsiteX416" fmla="*/ 2622493 w 6993314"/>
              <a:gd name="connsiteY416" fmla="*/ 3556864 h 6562581"/>
              <a:gd name="connsiteX417" fmla="*/ 2704445 w 6993314"/>
              <a:gd name="connsiteY417" fmla="*/ 3505337 h 6562581"/>
              <a:gd name="connsiteX418" fmla="*/ 3059575 w 6993314"/>
              <a:gd name="connsiteY418" fmla="*/ 3556864 h 6562581"/>
              <a:gd name="connsiteX419" fmla="*/ 3496658 w 6993314"/>
              <a:gd name="connsiteY419" fmla="*/ 3556864 h 6562581"/>
              <a:gd name="connsiteX420" fmla="*/ 3578610 w 6993314"/>
              <a:gd name="connsiteY420" fmla="*/ 3505337 h 6562581"/>
              <a:gd name="connsiteX421" fmla="*/ 3933739 w 6993314"/>
              <a:gd name="connsiteY421" fmla="*/ 3556864 h 6562581"/>
              <a:gd name="connsiteX422" fmla="*/ 4015693 w 6993314"/>
              <a:gd name="connsiteY422" fmla="*/ 3505337 h 6562581"/>
              <a:gd name="connsiteX423" fmla="*/ 4370822 w 6993314"/>
              <a:gd name="connsiteY423" fmla="*/ 3556864 h 6562581"/>
              <a:gd name="connsiteX424" fmla="*/ 4452775 w 6993314"/>
              <a:gd name="connsiteY424" fmla="*/ 3505337 h 6562581"/>
              <a:gd name="connsiteX425" fmla="*/ 4807904 w 6993314"/>
              <a:gd name="connsiteY425" fmla="*/ 3556864 h 6562581"/>
              <a:gd name="connsiteX426" fmla="*/ 5244985 w 6993314"/>
              <a:gd name="connsiteY426" fmla="*/ 3556864 h 6562581"/>
              <a:gd name="connsiteX427" fmla="*/ 5682067 w 6993314"/>
              <a:gd name="connsiteY427" fmla="*/ 3556864 h 6562581"/>
              <a:gd name="connsiteX428" fmla="*/ 6119149 w 6993314"/>
              <a:gd name="connsiteY428" fmla="*/ 3556864 h 6562581"/>
              <a:gd name="connsiteX429" fmla="*/ 6556233 w 6993314"/>
              <a:gd name="connsiteY429" fmla="*/ 3556864 h 6562581"/>
              <a:gd name="connsiteX430" fmla="*/ 6993314 w 6993314"/>
              <a:gd name="connsiteY430" fmla="*/ 3556864 h 6562581"/>
              <a:gd name="connsiteX431" fmla="*/ 6993314 w 6993314"/>
              <a:gd name="connsiteY431" fmla="*/ 3706668 h 6562581"/>
              <a:gd name="connsiteX432" fmla="*/ 6556233 w 6993314"/>
              <a:gd name="connsiteY432" fmla="*/ 3706668 h 6562581"/>
              <a:gd name="connsiteX433" fmla="*/ 6119149 w 6993314"/>
              <a:gd name="connsiteY433" fmla="*/ 3706668 h 6562581"/>
              <a:gd name="connsiteX434" fmla="*/ 5682067 w 6993314"/>
              <a:gd name="connsiteY434" fmla="*/ 3706668 h 6562581"/>
              <a:gd name="connsiteX435" fmla="*/ 5244985 w 6993314"/>
              <a:gd name="connsiteY435" fmla="*/ 3706668 h 6562581"/>
              <a:gd name="connsiteX436" fmla="*/ 4807904 w 6993314"/>
              <a:gd name="connsiteY436" fmla="*/ 3706668 h 6562581"/>
              <a:gd name="connsiteX437" fmla="*/ 4452775 w 6993314"/>
              <a:gd name="connsiteY437" fmla="*/ 3655142 h 6562581"/>
              <a:gd name="connsiteX438" fmla="*/ 4370822 w 6993314"/>
              <a:gd name="connsiteY438" fmla="*/ 3706668 h 6562581"/>
              <a:gd name="connsiteX439" fmla="*/ 4015693 w 6993314"/>
              <a:gd name="connsiteY439" fmla="*/ 3655142 h 6562581"/>
              <a:gd name="connsiteX440" fmla="*/ 3933739 w 6993314"/>
              <a:gd name="connsiteY440" fmla="*/ 3706668 h 6562581"/>
              <a:gd name="connsiteX441" fmla="*/ 3578610 w 6993314"/>
              <a:gd name="connsiteY441" fmla="*/ 3655142 h 6562581"/>
              <a:gd name="connsiteX442" fmla="*/ 3496658 w 6993314"/>
              <a:gd name="connsiteY442" fmla="*/ 3706668 h 6562581"/>
              <a:gd name="connsiteX443" fmla="*/ 3059575 w 6993314"/>
              <a:gd name="connsiteY443" fmla="*/ 3706668 h 6562581"/>
              <a:gd name="connsiteX444" fmla="*/ 2704445 w 6993314"/>
              <a:gd name="connsiteY444" fmla="*/ 3655142 h 6562581"/>
              <a:gd name="connsiteX445" fmla="*/ 2622493 w 6993314"/>
              <a:gd name="connsiteY445" fmla="*/ 3706668 h 6562581"/>
              <a:gd name="connsiteX446" fmla="*/ 2185411 w 6993314"/>
              <a:gd name="connsiteY446" fmla="*/ 3706668 h 6562581"/>
              <a:gd name="connsiteX447" fmla="*/ 1830283 w 6993314"/>
              <a:gd name="connsiteY447" fmla="*/ 3655142 h 6562581"/>
              <a:gd name="connsiteX448" fmla="*/ 1748329 w 6993314"/>
              <a:gd name="connsiteY448" fmla="*/ 3706668 h 6562581"/>
              <a:gd name="connsiteX449" fmla="*/ 1311246 w 6993314"/>
              <a:gd name="connsiteY449" fmla="*/ 3706668 h 6562581"/>
              <a:gd name="connsiteX450" fmla="*/ 956117 w 6993314"/>
              <a:gd name="connsiteY450" fmla="*/ 3655142 h 6562581"/>
              <a:gd name="connsiteX451" fmla="*/ 874165 w 6993314"/>
              <a:gd name="connsiteY451" fmla="*/ 3706668 h 6562581"/>
              <a:gd name="connsiteX452" fmla="*/ 437083 w 6993314"/>
              <a:gd name="connsiteY452" fmla="*/ 3706668 h 6562581"/>
              <a:gd name="connsiteX453" fmla="*/ 81953 w 6993314"/>
              <a:gd name="connsiteY453" fmla="*/ 3655142 h 6562581"/>
              <a:gd name="connsiteX454" fmla="*/ 0 w 6993314"/>
              <a:gd name="connsiteY454" fmla="*/ 3706668 h 6562581"/>
              <a:gd name="connsiteX455" fmla="*/ 0 w 6993314"/>
              <a:gd name="connsiteY455" fmla="*/ 3556864 h 6562581"/>
              <a:gd name="connsiteX456" fmla="*/ 81953 w 6993314"/>
              <a:gd name="connsiteY456" fmla="*/ 3505337 h 6562581"/>
              <a:gd name="connsiteX457" fmla="*/ 437083 w 6993314"/>
              <a:gd name="connsiteY457" fmla="*/ 3556864 h 6562581"/>
              <a:gd name="connsiteX458" fmla="*/ 519036 w 6993314"/>
              <a:gd name="connsiteY458" fmla="*/ 3505337 h 6562581"/>
              <a:gd name="connsiteX459" fmla="*/ 519036 w 6993314"/>
              <a:gd name="connsiteY459" fmla="*/ 3154858 h 6562581"/>
              <a:gd name="connsiteX460" fmla="*/ 874165 w 6993314"/>
              <a:gd name="connsiteY460" fmla="*/ 3206385 h 6562581"/>
              <a:gd name="connsiteX461" fmla="*/ 956117 w 6993314"/>
              <a:gd name="connsiteY461" fmla="*/ 3154858 h 6562581"/>
              <a:gd name="connsiteX462" fmla="*/ 1311246 w 6993314"/>
              <a:gd name="connsiteY462" fmla="*/ 3206385 h 6562581"/>
              <a:gd name="connsiteX463" fmla="*/ 1748329 w 6993314"/>
              <a:gd name="connsiteY463" fmla="*/ 3206385 h 6562581"/>
              <a:gd name="connsiteX464" fmla="*/ 1830283 w 6993314"/>
              <a:gd name="connsiteY464" fmla="*/ 3154858 h 6562581"/>
              <a:gd name="connsiteX465" fmla="*/ 2185411 w 6993314"/>
              <a:gd name="connsiteY465" fmla="*/ 3206385 h 6562581"/>
              <a:gd name="connsiteX466" fmla="*/ 2622493 w 6993314"/>
              <a:gd name="connsiteY466" fmla="*/ 3206385 h 6562581"/>
              <a:gd name="connsiteX467" fmla="*/ 2704445 w 6993314"/>
              <a:gd name="connsiteY467" fmla="*/ 3154858 h 6562581"/>
              <a:gd name="connsiteX468" fmla="*/ 3059575 w 6993314"/>
              <a:gd name="connsiteY468" fmla="*/ 3206385 h 6562581"/>
              <a:gd name="connsiteX469" fmla="*/ 3496658 w 6993314"/>
              <a:gd name="connsiteY469" fmla="*/ 3206385 h 6562581"/>
              <a:gd name="connsiteX470" fmla="*/ 3578610 w 6993314"/>
              <a:gd name="connsiteY470" fmla="*/ 3154858 h 6562581"/>
              <a:gd name="connsiteX471" fmla="*/ 3933739 w 6993314"/>
              <a:gd name="connsiteY471" fmla="*/ 3206385 h 6562581"/>
              <a:gd name="connsiteX472" fmla="*/ 4015693 w 6993314"/>
              <a:gd name="connsiteY472" fmla="*/ 3154858 h 6562581"/>
              <a:gd name="connsiteX473" fmla="*/ 4370822 w 6993314"/>
              <a:gd name="connsiteY473" fmla="*/ 3206385 h 6562581"/>
              <a:gd name="connsiteX474" fmla="*/ 4452775 w 6993314"/>
              <a:gd name="connsiteY474" fmla="*/ 3154858 h 6562581"/>
              <a:gd name="connsiteX475" fmla="*/ 4807904 w 6993314"/>
              <a:gd name="connsiteY475" fmla="*/ 3206385 h 6562581"/>
              <a:gd name="connsiteX476" fmla="*/ 5244985 w 6993314"/>
              <a:gd name="connsiteY476" fmla="*/ 3206385 h 6562581"/>
              <a:gd name="connsiteX477" fmla="*/ 5682067 w 6993314"/>
              <a:gd name="connsiteY477" fmla="*/ 3206385 h 6562581"/>
              <a:gd name="connsiteX478" fmla="*/ 6119149 w 6993314"/>
              <a:gd name="connsiteY478" fmla="*/ 3206385 h 6562581"/>
              <a:gd name="connsiteX479" fmla="*/ 6556233 w 6993314"/>
              <a:gd name="connsiteY479" fmla="*/ 3206385 h 6562581"/>
              <a:gd name="connsiteX480" fmla="*/ 6993314 w 6993314"/>
              <a:gd name="connsiteY480" fmla="*/ 3206385 h 6562581"/>
              <a:gd name="connsiteX481" fmla="*/ 6993314 w 6993314"/>
              <a:gd name="connsiteY481" fmla="*/ 3356189 h 6562581"/>
              <a:gd name="connsiteX482" fmla="*/ 6556233 w 6993314"/>
              <a:gd name="connsiteY482" fmla="*/ 3356189 h 6562581"/>
              <a:gd name="connsiteX483" fmla="*/ 6119149 w 6993314"/>
              <a:gd name="connsiteY483" fmla="*/ 3356189 h 6562581"/>
              <a:gd name="connsiteX484" fmla="*/ 5682067 w 6993314"/>
              <a:gd name="connsiteY484" fmla="*/ 3356189 h 6562581"/>
              <a:gd name="connsiteX485" fmla="*/ 5244985 w 6993314"/>
              <a:gd name="connsiteY485" fmla="*/ 3356189 h 6562581"/>
              <a:gd name="connsiteX486" fmla="*/ 4807904 w 6993314"/>
              <a:gd name="connsiteY486" fmla="*/ 3356189 h 6562581"/>
              <a:gd name="connsiteX487" fmla="*/ 4452775 w 6993314"/>
              <a:gd name="connsiteY487" fmla="*/ 3304663 h 6562581"/>
              <a:gd name="connsiteX488" fmla="*/ 4370822 w 6993314"/>
              <a:gd name="connsiteY488" fmla="*/ 3356189 h 6562581"/>
              <a:gd name="connsiteX489" fmla="*/ 4015693 w 6993314"/>
              <a:gd name="connsiteY489" fmla="*/ 3304663 h 6562581"/>
              <a:gd name="connsiteX490" fmla="*/ 3933739 w 6993314"/>
              <a:gd name="connsiteY490" fmla="*/ 3356189 h 6562581"/>
              <a:gd name="connsiteX491" fmla="*/ 3578610 w 6993314"/>
              <a:gd name="connsiteY491" fmla="*/ 3304663 h 6562581"/>
              <a:gd name="connsiteX492" fmla="*/ 3496658 w 6993314"/>
              <a:gd name="connsiteY492" fmla="*/ 3356189 h 6562581"/>
              <a:gd name="connsiteX493" fmla="*/ 3059575 w 6993314"/>
              <a:gd name="connsiteY493" fmla="*/ 3356189 h 6562581"/>
              <a:gd name="connsiteX494" fmla="*/ 2704445 w 6993314"/>
              <a:gd name="connsiteY494" fmla="*/ 3304663 h 6562581"/>
              <a:gd name="connsiteX495" fmla="*/ 2622493 w 6993314"/>
              <a:gd name="connsiteY495" fmla="*/ 3356189 h 6562581"/>
              <a:gd name="connsiteX496" fmla="*/ 2185411 w 6993314"/>
              <a:gd name="connsiteY496" fmla="*/ 3356189 h 6562581"/>
              <a:gd name="connsiteX497" fmla="*/ 1830283 w 6993314"/>
              <a:gd name="connsiteY497" fmla="*/ 3304663 h 6562581"/>
              <a:gd name="connsiteX498" fmla="*/ 1748329 w 6993314"/>
              <a:gd name="connsiteY498" fmla="*/ 3356189 h 6562581"/>
              <a:gd name="connsiteX499" fmla="*/ 1311246 w 6993314"/>
              <a:gd name="connsiteY499" fmla="*/ 3356189 h 6562581"/>
              <a:gd name="connsiteX500" fmla="*/ 956117 w 6993314"/>
              <a:gd name="connsiteY500" fmla="*/ 3304663 h 6562581"/>
              <a:gd name="connsiteX501" fmla="*/ 874165 w 6993314"/>
              <a:gd name="connsiteY501" fmla="*/ 3356189 h 6562581"/>
              <a:gd name="connsiteX502" fmla="*/ 437083 w 6993314"/>
              <a:gd name="connsiteY502" fmla="*/ 3356189 h 6562581"/>
              <a:gd name="connsiteX503" fmla="*/ 81953 w 6993314"/>
              <a:gd name="connsiteY503" fmla="*/ 3304663 h 6562581"/>
              <a:gd name="connsiteX504" fmla="*/ 0 w 6993314"/>
              <a:gd name="connsiteY504" fmla="*/ 3356189 h 6562581"/>
              <a:gd name="connsiteX505" fmla="*/ 0 w 6993314"/>
              <a:gd name="connsiteY505" fmla="*/ 3206385 h 6562581"/>
              <a:gd name="connsiteX506" fmla="*/ 81953 w 6993314"/>
              <a:gd name="connsiteY506" fmla="*/ 3154858 h 6562581"/>
              <a:gd name="connsiteX507" fmla="*/ 437083 w 6993314"/>
              <a:gd name="connsiteY507" fmla="*/ 3206385 h 6562581"/>
              <a:gd name="connsiteX508" fmla="*/ 519036 w 6993314"/>
              <a:gd name="connsiteY508" fmla="*/ 3154858 h 6562581"/>
              <a:gd name="connsiteX509" fmla="*/ 519036 w 6993314"/>
              <a:gd name="connsiteY509" fmla="*/ 2804379 h 6562581"/>
              <a:gd name="connsiteX510" fmla="*/ 874165 w 6993314"/>
              <a:gd name="connsiteY510" fmla="*/ 2855907 h 6562581"/>
              <a:gd name="connsiteX511" fmla="*/ 956117 w 6993314"/>
              <a:gd name="connsiteY511" fmla="*/ 2804379 h 6562581"/>
              <a:gd name="connsiteX512" fmla="*/ 1311246 w 6993314"/>
              <a:gd name="connsiteY512" fmla="*/ 2855907 h 6562581"/>
              <a:gd name="connsiteX513" fmla="*/ 1748329 w 6993314"/>
              <a:gd name="connsiteY513" fmla="*/ 2855907 h 6562581"/>
              <a:gd name="connsiteX514" fmla="*/ 1830283 w 6993314"/>
              <a:gd name="connsiteY514" fmla="*/ 2804379 h 6562581"/>
              <a:gd name="connsiteX515" fmla="*/ 2185411 w 6993314"/>
              <a:gd name="connsiteY515" fmla="*/ 2855907 h 6562581"/>
              <a:gd name="connsiteX516" fmla="*/ 2622493 w 6993314"/>
              <a:gd name="connsiteY516" fmla="*/ 2855907 h 6562581"/>
              <a:gd name="connsiteX517" fmla="*/ 2704445 w 6993314"/>
              <a:gd name="connsiteY517" fmla="*/ 2804379 h 6562581"/>
              <a:gd name="connsiteX518" fmla="*/ 3059575 w 6993314"/>
              <a:gd name="connsiteY518" fmla="*/ 2855907 h 6562581"/>
              <a:gd name="connsiteX519" fmla="*/ 3496658 w 6993314"/>
              <a:gd name="connsiteY519" fmla="*/ 2855907 h 6562581"/>
              <a:gd name="connsiteX520" fmla="*/ 3578610 w 6993314"/>
              <a:gd name="connsiteY520" fmla="*/ 2804379 h 6562581"/>
              <a:gd name="connsiteX521" fmla="*/ 3933739 w 6993314"/>
              <a:gd name="connsiteY521" fmla="*/ 2855907 h 6562581"/>
              <a:gd name="connsiteX522" fmla="*/ 4015693 w 6993314"/>
              <a:gd name="connsiteY522" fmla="*/ 2804379 h 6562581"/>
              <a:gd name="connsiteX523" fmla="*/ 4370822 w 6993314"/>
              <a:gd name="connsiteY523" fmla="*/ 2855907 h 6562581"/>
              <a:gd name="connsiteX524" fmla="*/ 4452775 w 6993314"/>
              <a:gd name="connsiteY524" fmla="*/ 2804379 h 6562581"/>
              <a:gd name="connsiteX525" fmla="*/ 4807904 w 6993314"/>
              <a:gd name="connsiteY525" fmla="*/ 2855907 h 6562581"/>
              <a:gd name="connsiteX526" fmla="*/ 5244985 w 6993314"/>
              <a:gd name="connsiteY526" fmla="*/ 2855907 h 6562581"/>
              <a:gd name="connsiteX527" fmla="*/ 5682067 w 6993314"/>
              <a:gd name="connsiteY527" fmla="*/ 2855907 h 6562581"/>
              <a:gd name="connsiteX528" fmla="*/ 6119149 w 6993314"/>
              <a:gd name="connsiteY528" fmla="*/ 2855907 h 6562581"/>
              <a:gd name="connsiteX529" fmla="*/ 6556233 w 6993314"/>
              <a:gd name="connsiteY529" fmla="*/ 2855907 h 6562581"/>
              <a:gd name="connsiteX530" fmla="*/ 6993314 w 6993314"/>
              <a:gd name="connsiteY530" fmla="*/ 2855907 h 6562581"/>
              <a:gd name="connsiteX531" fmla="*/ 6993314 w 6993314"/>
              <a:gd name="connsiteY531" fmla="*/ 3005710 h 6562581"/>
              <a:gd name="connsiteX532" fmla="*/ 6556233 w 6993314"/>
              <a:gd name="connsiteY532" fmla="*/ 3005710 h 6562581"/>
              <a:gd name="connsiteX533" fmla="*/ 6119149 w 6993314"/>
              <a:gd name="connsiteY533" fmla="*/ 3005710 h 6562581"/>
              <a:gd name="connsiteX534" fmla="*/ 5682067 w 6993314"/>
              <a:gd name="connsiteY534" fmla="*/ 3005710 h 6562581"/>
              <a:gd name="connsiteX535" fmla="*/ 5244985 w 6993314"/>
              <a:gd name="connsiteY535" fmla="*/ 3005710 h 6562581"/>
              <a:gd name="connsiteX536" fmla="*/ 4807904 w 6993314"/>
              <a:gd name="connsiteY536" fmla="*/ 3005710 h 6562581"/>
              <a:gd name="connsiteX537" fmla="*/ 4452775 w 6993314"/>
              <a:gd name="connsiteY537" fmla="*/ 2954184 h 6562581"/>
              <a:gd name="connsiteX538" fmla="*/ 4370822 w 6993314"/>
              <a:gd name="connsiteY538" fmla="*/ 3005710 h 6562581"/>
              <a:gd name="connsiteX539" fmla="*/ 4015693 w 6993314"/>
              <a:gd name="connsiteY539" fmla="*/ 2954184 h 6562581"/>
              <a:gd name="connsiteX540" fmla="*/ 3933739 w 6993314"/>
              <a:gd name="connsiteY540" fmla="*/ 3005710 h 6562581"/>
              <a:gd name="connsiteX541" fmla="*/ 3578610 w 6993314"/>
              <a:gd name="connsiteY541" fmla="*/ 2954184 h 6562581"/>
              <a:gd name="connsiteX542" fmla="*/ 3496658 w 6993314"/>
              <a:gd name="connsiteY542" fmla="*/ 3005710 h 6562581"/>
              <a:gd name="connsiteX543" fmla="*/ 3059575 w 6993314"/>
              <a:gd name="connsiteY543" fmla="*/ 3005710 h 6562581"/>
              <a:gd name="connsiteX544" fmla="*/ 2704445 w 6993314"/>
              <a:gd name="connsiteY544" fmla="*/ 2954184 h 6562581"/>
              <a:gd name="connsiteX545" fmla="*/ 2622493 w 6993314"/>
              <a:gd name="connsiteY545" fmla="*/ 3005710 h 6562581"/>
              <a:gd name="connsiteX546" fmla="*/ 2185411 w 6993314"/>
              <a:gd name="connsiteY546" fmla="*/ 3005710 h 6562581"/>
              <a:gd name="connsiteX547" fmla="*/ 1830283 w 6993314"/>
              <a:gd name="connsiteY547" fmla="*/ 2954184 h 6562581"/>
              <a:gd name="connsiteX548" fmla="*/ 1748329 w 6993314"/>
              <a:gd name="connsiteY548" fmla="*/ 3005710 h 6562581"/>
              <a:gd name="connsiteX549" fmla="*/ 1311246 w 6993314"/>
              <a:gd name="connsiteY549" fmla="*/ 3005710 h 6562581"/>
              <a:gd name="connsiteX550" fmla="*/ 956117 w 6993314"/>
              <a:gd name="connsiteY550" fmla="*/ 2954184 h 6562581"/>
              <a:gd name="connsiteX551" fmla="*/ 874165 w 6993314"/>
              <a:gd name="connsiteY551" fmla="*/ 3005710 h 6562581"/>
              <a:gd name="connsiteX552" fmla="*/ 437083 w 6993314"/>
              <a:gd name="connsiteY552" fmla="*/ 3005710 h 6562581"/>
              <a:gd name="connsiteX553" fmla="*/ 81953 w 6993314"/>
              <a:gd name="connsiteY553" fmla="*/ 2954184 h 6562581"/>
              <a:gd name="connsiteX554" fmla="*/ 0 w 6993314"/>
              <a:gd name="connsiteY554" fmla="*/ 3005710 h 6562581"/>
              <a:gd name="connsiteX555" fmla="*/ 0 w 6993314"/>
              <a:gd name="connsiteY555" fmla="*/ 2855907 h 6562581"/>
              <a:gd name="connsiteX556" fmla="*/ 81953 w 6993314"/>
              <a:gd name="connsiteY556" fmla="*/ 2804379 h 6562581"/>
              <a:gd name="connsiteX557" fmla="*/ 437083 w 6993314"/>
              <a:gd name="connsiteY557" fmla="*/ 2855907 h 6562581"/>
              <a:gd name="connsiteX558" fmla="*/ 519036 w 6993314"/>
              <a:gd name="connsiteY558" fmla="*/ 2804379 h 6562581"/>
              <a:gd name="connsiteX559" fmla="*/ 1393199 w 6993314"/>
              <a:gd name="connsiteY559" fmla="*/ 2453900 h 6562581"/>
              <a:gd name="connsiteX560" fmla="*/ 1748329 w 6993314"/>
              <a:gd name="connsiteY560" fmla="*/ 2505428 h 6562581"/>
              <a:gd name="connsiteX561" fmla="*/ 1830283 w 6993314"/>
              <a:gd name="connsiteY561" fmla="*/ 2453900 h 6562581"/>
              <a:gd name="connsiteX562" fmla="*/ 2185411 w 6993314"/>
              <a:gd name="connsiteY562" fmla="*/ 2505428 h 6562581"/>
              <a:gd name="connsiteX563" fmla="*/ 2622493 w 6993314"/>
              <a:gd name="connsiteY563" fmla="*/ 2505428 h 6562581"/>
              <a:gd name="connsiteX564" fmla="*/ 2704445 w 6993314"/>
              <a:gd name="connsiteY564" fmla="*/ 2453900 h 6562581"/>
              <a:gd name="connsiteX565" fmla="*/ 3059575 w 6993314"/>
              <a:gd name="connsiteY565" fmla="*/ 2505428 h 6562581"/>
              <a:gd name="connsiteX566" fmla="*/ 3496658 w 6993314"/>
              <a:gd name="connsiteY566" fmla="*/ 2505428 h 6562581"/>
              <a:gd name="connsiteX567" fmla="*/ 3578610 w 6993314"/>
              <a:gd name="connsiteY567" fmla="*/ 2453900 h 6562581"/>
              <a:gd name="connsiteX568" fmla="*/ 3933739 w 6993314"/>
              <a:gd name="connsiteY568" fmla="*/ 2505428 h 6562581"/>
              <a:gd name="connsiteX569" fmla="*/ 4015693 w 6993314"/>
              <a:gd name="connsiteY569" fmla="*/ 2453900 h 6562581"/>
              <a:gd name="connsiteX570" fmla="*/ 4370822 w 6993314"/>
              <a:gd name="connsiteY570" fmla="*/ 2505428 h 6562581"/>
              <a:gd name="connsiteX571" fmla="*/ 4452775 w 6993314"/>
              <a:gd name="connsiteY571" fmla="*/ 2453900 h 6562581"/>
              <a:gd name="connsiteX572" fmla="*/ 4807904 w 6993314"/>
              <a:gd name="connsiteY572" fmla="*/ 2505428 h 6562581"/>
              <a:gd name="connsiteX573" fmla="*/ 5244985 w 6993314"/>
              <a:gd name="connsiteY573" fmla="*/ 2505428 h 6562581"/>
              <a:gd name="connsiteX574" fmla="*/ 5682067 w 6993314"/>
              <a:gd name="connsiteY574" fmla="*/ 2505428 h 6562581"/>
              <a:gd name="connsiteX575" fmla="*/ 6119149 w 6993314"/>
              <a:gd name="connsiteY575" fmla="*/ 2505428 h 6562581"/>
              <a:gd name="connsiteX576" fmla="*/ 6556233 w 6993314"/>
              <a:gd name="connsiteY576" fmla="*/ 2505428 h 6562581"/>
              <a:gd name="connsiteX577" fmla="*/ 6993314 w 6993314"/>
              <a:gd name="connsiteY577" fmla="*/ 2505428 h 6562581"/>
              <a:gd name="connsiteX578" fmla="*/ 6993314 w 6993314"/>
              <a:gd name="connsiteY578" fmla="*/ 2655231 h 6562581"/>
              <a:gd name="connsiteX579" fmla="*/ 6556233 w 6993314"/>
              <a:gd name="connsiteY579" fmla="*/ 2655231 h 6562581"/>
              <a:gd name="connsiteX580" fmla="*/ 6119149 w 6993314"/>
              <a:gd name="connsiteY580" fmla="*/ 2655231 h 6562581"/>
              <a:gd name="connsiteX581" fmla="*/ 5682067 w 6993314"/>
              <a:gd name="connsiteY581" fmla="*/ 2655231 h 6562581"/>
              <a:gd name="connsiteX582" fmla="*/ 5244985 w 6993314"/>
              <a:gd name="connsiteY582" fmla="*/ 2655231 h 6562581"/>
              <a:gd name="connsiteX583" fmla="*/ 4807904 w 6993314"/>
              <a:gd name="connsiteY583" fmla="*/ 2655231 h 6562581"/>
              <a:gd name="connsiteX584" fmla="*/ 4452775 w 6993314"/>
              <a:gd name="connsiteY584" fmla="*/ 2603705 h 6562581"/>
              <a:gd name="connsiteX585" fmla="*/ 4370822 w 6993314"/>
              <a:gd name="connsiteY585" fmla="*/ 2655231 h 6562581"/>
              <a:gd name="connsiteX586" fmla="*/ 4015693 w 6993314"/>
              <a:gd name="connsiteY586" fmla="*/ 2603705 h 6562581"/>
              <a:gd name="connsiteX587" fmla="*/ 3933739 w 6993314"/>
              <a:gd name="connsiteY587" fmla="*/ 2655231 h 6562581"/>
              <a:gd name="connsiteX588" fmla="*/ 3578610 w 6993314"/>
              <a:gd name="connsiteY588" fmla="*/ 2603705 h 6562581"/>
              <a:gd name="connsiteX589" fmla="*/ 3496658 w 6993314"/>
              <a:gd name="connsiteY589" fmla="*/ 2655231 h 6562581"/>
              <a:gd name="connsiteX590" fmla="*/ 3059575 w 6993314"/>
              <a:gd name="connsiteY590" fmla="*/ 2655231 h 6562581"/>
              <a:gd name="connsiteX591" fmla="*/ 2704445 w 6993314"/>
              <a:gd name="connsiteY591" fmla="*/ 2603705 h 6562581"/>
              <a:gd name="connsiteX592" fmla="*/ 2622493 w 6993314"/>
              <a:gd name="connsiteY592" fmla="*/ 2655231 h 6562581"/>
              <a:gd name="connsiteX593" fmla="*/ 2185411 w 6993314"/>
              <a:gd name="connsiteY593" fmla="*/ 2655231 h 6562581"/>
              <a:gd name="connsiteX594" fmla="*/ 1830283 w 6993314"/>
              <a:gd name="connsiteY594" fmla="*/ 2603705 h 6562581"/>
              <a:gd name="connsiteX595" fmla="*/ 1748329 w 6993314"/>
              <a:gd name="connsiteY595" fmla="*/ 2655231 h 6562581"/>
              <a:gd name="connsiteX596" fmla="*/ 1311246 w 6993314"/>
              <a:gd name="connsiteY596" fmla="*/ 2655231 h 6562581"/>
              <a:gd name="connsiteX597" fmla="*/ 956117 w 6993314"/>
              <a:gd name="connsiteY597" fmla="*/ 2603705 h 6562581"/>
              <a:gd name="connsiteX598" fmla="*/ 874165 w 6993314"/>
              <a:gd name="connsiteY598" fmla="*/ 2655231 h 6562581"/>
              <a:gd name="connsiteX599" fmla="*/ 437083 w 6993314"/>
              <a:gd name="connsiteY599" fmla="*/ 2655231 h 6562581"/>
              <a:gd name="connsiteX600" fmla="*/ 81953 w 6993314"/>
              <a:gd name="connsiteY600" fmla="*/ 2603705 h 6562581"/>
              <a:gd name="connsiteX601" fmla="*/ 0 w 6993314"/>
              <a:gd name="connsiteY601" fmla="*/ 2655231 h 6562581"/>
              <a:gd name="connsiteX602" fmla="*/ 0 w 6993314"/>
              <a:gd name="connsiteY602" fmla="*/ 2505428 h 6562581"/>
              <a:gd name="connsiteX603" fmla="*/ 81953 w 6993314"/>
              <a:gd name="connsiteY603" fmla="*/ 2453900 h 6562581"/>
              <a:gd name="connsiteX604" fmla="*/ 437083 w 6993314"/>
              <a:gd name="connsiteY604" fmla="*/ 2505428 h 6562581"/>
              <a:gd name="connsiteX605" fmla="*/ 519036 w 6993314"/>
              <a:gd name="connsiteY605" fmla="*/ 2453900 h 6562581"/>
              <a:gd name="connsiteX606" fmla="*/ 874165 w 6993314"/>
              <a:gd name="connsiteY606" fmla="*/ 2505428 h 6562581"/>
              <a:gd name="connsiteX607" fmla="*/ 956117 w 6993314"/>
              <a:gd name="connsiteY607" fmla="*/ 2453900 h 6562581"/>
              <a:gd name="connsiteX608" fmla="*/ 1311246 w 6993314"/>
              <a:gd name="connsiteY608" fmla="*/ 2505428 h 6562581"/>
              <a:gd name="connsiteX609" fmla="*/ 1393199 w 6993314"/>
              <a:gd name="connsiteY609" fmla="*/ 2453900 h 6562581"/>
              <a:gd name="connsiteX610" fmla="*/ 2267364 w 6993314"/>
              <a:gd name="connsiteY610" fmla="*/ 2103421 h 6562581"/>
              <a:gd name="connsiteX611" fmla="*/ 2622493 w 6993314"/>
              <a:gd name="connsiteY611" fmla="*/ 2154948 h 6562581"/>
              <a:gd name="connsiteX612" fmla="*/ 2704445 w 6993314"/>
              <a:gd name="connsiteY612" fmla="*/ 2103422 h 6562581"/>
              <a:gd name="connsiteX613" fmla="*/ 3059575 w 6993314"/>
              <a:gd name="connsiteY613" fmla="*/ 2154948 h 6562581"/>
              <a:gd name="connsiteX614" fmla="*/ 3496658 w 6993314"/>
              <a:gd name="connsiteY614" fmla="*/ 2154948 h 6562581"/>
              <a:gd name="connsiteX615" fmla="*/ 3578610 w 6993314"/>
              <a:gd name="connsiteY615" fmla="*/ 2103422 h 6562581"/>
              <a:gd name="connsiteX616" fmla="*/ 3933739 w 6993314"/>
              <a:gd name="connsiteY616" fmla="*/ 2154948 h 6562581"/>
              <a:gd name="connsiteX617" fmla="*/ 4015693 w 6993314"/>
              <a:gd name="connsiteY617" fmla="*/ 2103422 h 6562581"/>
              <a:gd name="connsiteX618" fmla="*/ 4370822 w 6993314"/>
              <a:gd name="connsiteY618" fmla="*/ 2154948 h 6562581"/>
              <a:gd name="connsiteX619" fmla="*/ 4452775 w 6993314"/>
              <a:gd name="connsiteY619" fmla="*/ 2103422 h 6562581"/>
              <a:gd name="connsiteX620" fmla="*/ 4807904 w 6993314"/>
              <a:gd name="connsiteY620" fmla="*/ 2154948 h 6562581"/>
              <a:gd name="connsiteX621" fmla="*/ 5244985 w 6993314"/>
              <a:gd name="connsiteY621" fmla="*/ 2154948 h 6562581"/>
              <a:gd name="connsiteX622" fmla="*/ 5682067 w 6993314"/>
              <a:gd name="connsiteY622" fmla="*/ 2154948 h 6562581"/>
              <a:gd name="connsiteX623" fmla="*/ 6119149 w 6993314"/>
              <a:gd name="connsiteY623" fmla="*/ 2154948 h 6562581"/>
              <a:gd name="connsiteX624" fmla="*/ 6556233 w 6993314"/>
              <a:gd name="connsiteY624" fmla="*/ 2154948 h 6562581"/>
              <a:gd name="connsiteX625" fmla="*/ 6993314 w 6993314"/>
              <a:gd name="connsiteY625" fmla="*/ 2154948 h 6562581"/>
              <a:gd name="connsiteX626" fmla="*/ 6993314 w 6993314"/>
              <a:gd name="connsiteY626" fmla="*/ 2304753 h 6562581"/>
              <a:gd name="connsiteX627" fmla="*/ 6556233 w 6993314"/>
              <a:gd name="connsiteY627" fmla="*/ 2304753 h 6562581"/>
              <a:gd name="connsiteX628" fmla="*/ 6119149 w 6993314"/>
              <a:gd name="connsiteY628" fmla="*/ 2304753 h 6562581"/>
              <a:gd name="connsiteX629" fmla="*/ 5682067 w 6993314"/>
              <a:gd name="connsiteY629" fmla="*/ 2304753 h 6562581"/>
              <a:gd name="connsiteX630" fmla="*/ 5244985 w 6993314"/>
              <a:gd name="connsiteY630" fmla="*/ 2304753 h 6562581"/>
              <a:gd name="connsiteX631" fmla="*/ 4807904 w 6993314"/>
              <a:gd name="connsiteY631" fmla="*/ 2304753 h 6562581"/>
              <a:gd name="connsiteX632" fmla="*/ 4452775 w 6993314"/>
              <a:gd name="connsiteY632" fmla="*/ 2253226 h 6562581"/>
              <a:gd name="connsiteX633" fmla="*/ 4370822 w 6993314"/>
              <a:gd name="connsiteY633" fmla="*/ 2304753 h 6562581"/>
              <a:gd name="connsiteX634" fmla="*/ 4015693 w 6993314"/>
              <a:gd name="connsiteY634" fmla="*/ 2253226 h 6562581"/>
              <a:gd name="connsiteX635" fmla="*/ 3933739 w 6993314"/>
              <a:gd name="connsiteY635" fmla="*/ 2304753 h 6562581"/>
              <a:gd name="connsiteX636" fmla="*/ 3578610 w 6993314"/>
              <a:gd name="connsiteY636" fmla="*/ 2253226 h 6562581"/>
              <a:gd name="connsiteX637" fmla="*/ 3496658 w 6993314"/>
              <a:gd name="connsiteY637" fmla="*/ 2304753 h 6562581"/>
              <a:gd name="connsiteX638" fmla="*/ 3059575 w 6993314"/>
              <a:gd name="connsiteY638" fmla="*/ 2304753 h 6562581"/>
              <a:gd name="connsiteX639" fmla="*/ 2704445 w 6993314"/>
              <a:gd name="connsiteY639" fmla="*/ 2253226 h 6562581"/>
              <a:gd name="connsiteX640" fmla="*/ 2622493 w 6993314"/>
              <a:gd name="connsiteY640" fmla="*/ 2304753 h 6562581"/>
              <a:gd name="connsiteX641" fmla="*/ 2185411 w 6993314"/>
              <a:gd name="connsiteY641" fmla="*/ 2304753 h 6562581"/>
              <a:gd name="connsiteX642" fmla="*/ 1830283 w 6993314"/>
              <a:gd name="connsiteY642" fmla="*/ 2253226 h 6562581"/>
              <a:gd name="connsiteX643" fmla="*/ 1748329 w 6993314"/>
              <a:gd name="connsiteY643" fmla="*/ 2304753 h 6562581"/>
              <a:gd name="connsiteX644" fmla="*/ 1311246 w 6993314"/>
              <a:gd name="connsiteY644" fmla="*/ 2304753 h 6562581"/>
              <a:gd name="connsiteX645" fmla="*/ 956117 w 6993314"/>
              <a:gd name="connsiteY645" fmla="*/ 2253226 h 6562581"/>
              <a:gd name="connsiteX646" fmla="*/ 874165 w 6993314"/>
              <a:gd name="connsiteY646" fmla="*/ 2304753 h 6562581"/>
              <a:gd name="connsiteX647" fmla="*/ 437083 w 6993314"/>
              <a:gd name="connsiteY647" fmla="*/ 2304753 h 6562581"/>
              <a:gd name="connsiteX648" fmla="*/ 81953 w 6993314"/>
              <a:gd name="connsiteY648" fmla="*/ 2253226 h 6562581"/>
              <a:gd name="connsiteX649" fmla="*/ 0 w 6993314"/>
              <a:gd name="connsiteY649" fmla="*/ 2304753 h 6562581"/>
              <a:gd name="connsiteX650" fmla="*/ 0 w 6993314"/>
              <a:gd name="connsiteY650" fmla="*/ 2154948 h 6562581"/>
              <a:gd name="connsiteX651" fmla="*/ 81953 w 6993314"/>
              <a:gd name="connsiteY651" fmla="*/ 2103422 h 6562581"/>
              <a:gd name="connsiteX652" fmla="*/ 437083 w 6993314"/>
              <a:gd name="connsiteY652" fmla="*/ 2154948 h 6562581"/>
              <a:gd name="connsiteX653" fmla="*/ 519036 w 6993314"/>
              <a:gd name="connsiteY653" fmla="*/ 2103421 h 6562581"/>
              <a:gd name="connsiteX654" fmla="*/ 874165 w 6993314"/>
              <a:gd name="connsiteY654" fmla="*/ 2154948 h 6562581"/>
              <a:gd name="connsiteX655" fmla="*/ 956117 w 6993314"/>
              <a:gd name="connsiteY655" fmla="*/ 2103422 h 6562581"/>
              <a:gd name="connsiteX656" fmla="*/ 1311246 w 6993314"/>
              <a:gd name="connsiteY656" fmla="*/ 2154948 h 6562581"/>
              <a:gd name="connsiteX657" fmla="*/ 1393199 w 6993314"/>
              <a:gd name="connsiteY657" fmla="*/ 2103421 h 6562581"/>
              <a:gd name="connsiteX658" fmla="*/ 1748329 w 6993314"/>
              <a:gd name="connsiteY658" fmla="*/ 2154948 h 6562581"/>
              <a:gd name="connsiteX659" fmla="*/ 1830283 w 6993314"/>
              <a:gd name="connsiteY659" fmla="*/ 2103422 h 6562581"/>
              <a:gd name="connsiteX660" fmla="*/ 2185411 w 6993314"/>
              <a:gd name="connsiteY660" fmla="*/ 2154948 h 6562581"/>
              <a:gd name="connsiteX661" fmla="*/ 2267364 w 6993314"/>
              <a:gd name="connsiteY661" fmla="*/ 2103421 h 6562581"/>
              <a:gd name="connsiteX662" fmla="*/ 6638185 w 6993314"/>
              <a:gd name="connsiteY662" fmla="*/ 1752942 h 6562581"/>
              <a:gd name="connsiteX663" fmla="*/ 6993314 w 6993314"/>
              <a:gd name="connsiteY663" fmla="*/ 1804470 h 6562581"/>
              <a:gd name="connsiteX664" fmla="*/ 6993314 w 6993314"/>
              <a:gd name="connsiteY664" fmla="*/ 1954274 h 6562581"/>
              <a:gd name="connsiteX665" fmla="*/ 6556233 w 6993314"/>
              <a:gd name="connsiteY665" fmla="*/ 1954274 h 6562581"/>
              <a:gd name="connsiteX666" fmla="*/ 6119149 w 6993314"/>
              <a:gd name="connsiteY666" fmla="*/ 1954274 h 6562581"/>
              <a:gd name="connsiteX667" fmla="*/ 5682067 w 6993314"/>
              <a:gd name="connsiteY667" fmla="*/ 1954274 h 6562581"/>
              <a:gd name="connsiteX668" fmla="*/ 5244985 w 6993314"/>
              <a:gd name="connsiteY668" fmla="*/ 1954274 h 6562581"/>
              <a:gd name="connsiteX669" fmla="*/ 4807904 w 6993314"/>
              <a:gd name="connsiteY669" fmla="*/ 1954274 h 6562581"/>
              <a:gd name="connsiteX670" fmla="*/ 4452775 w 6993314"/>
              <a:gd name="connsiteY670" fmla="*/ 1902748 h 6562581"/>
              <a:gd name="connsiteX671" fmla="*/ 4370822 w 6993314"/>
              <a:gd name="connsiteY671" fmla="*/ 1954274 h 6562581"/>
              <a:gd name="connsiteX672" fmla="*/ 4015693 w 6993314"/>
              <a:gd name="connsiteY672" fmla="*/ 1902748 h 6562581"/>
              <a:gd name="connsiteX673" fmla="*/ 3933739 w 6993314"/>
              <a:gd name="connsiteY673" fmla="*/ 1954274 h 6562581"/>
              <a:gd name="connsiteX674" fmla="*/ 3578610 w 6993314"/>
              <a:gd name="connsiteY674" fmla="*/ 1902748 h 6562581"/>
              <a:gd name="connsiteX675" fmla="*/ 3496658 w 6993314"/>
              <a:gd name="connsiteY675" fmla="*/ 1954274 h 6562581"/>
              <a:gd name="connsiteX676" fmla="*/ 3059575 w 6993314"/>
              <a:gd name="connsiteY676" fmla="*/ 1954274 h 6562581"/>
              <a:gd name="connsiteX677" fmla="*/ 2704445 w 6993314"/>
              <a:gd name="connsiteY677" fmla="*/ 1902748 h 6562581"/>
              <a:gd name="connsiteX678" fmla="*/ 2622493 w 6993314"/>
              <a:gd name="connsiteY678" fmla="*/ 1954274 h 6562581"/>
              <a:gd name="connsiteX679" fmla="*/ 2185411 w 6993314"/>
              <a:gd name="connsiteY679" fmla="*/ 1954274 h 6562581"/>
              <a:gd name="connsiteX680" fmla="*/ 1830283 w 6993314"/>
              <a:gd name="connsiteY680" fmla="*/ 1902748 h 6562581"/>
              <a:gd name="connsiteX681" fmla="*/ 1748329 w 6993314"/>
              <a:gd name="connsiteY681" fmla="*/ 1954274 h 6562581"/>
              <a:gd name="connsiteX682" fmla="*/ 1311246 w 6993314"/>
              <a:gd name="connsiteY682" fmla="*/ 1954274 h 6562581"/>
              <a:gd name="connsiteX683" fmla="*/ 956117 w 6993314"/>
              <a:gd name="connsiteY683" fmla="*/ 1902748 h 6562581"/>
              <a:gd name="connsiteX684" fmla="*/ 874165 w 6993314"/>
              <a:gd name="connsiteY684" fmla="*/ 1954274 h 6562581"/>
              <a:gd name="connsiteX685" fmla="*/ 437083 w 6993314"/>
              <a:gd name="connsiteY685" fmla="*/ 1954274 h 6562581"/>
              <a:gd name="connsiteX686" fmla="*/ 81953 w 6993314"/>
              <a:gd name="connsiteY686" fmla="*/ 1902748 h 6562581"/>
              <a:gd name="connsiteX687" fmla="*/ 0 w 6993314"/>
              <a:gd name="connsiteY687" fmla="*/ 1954274 h 6562581"/>
              <a:gd name="connsiteX688" fmla="*/ 0 w 6993314"/>
              <a:gd name="connsiteY688" fmla="*/ 1804470 h 6562581"/>
              <a:gd name="connsiteX689" fmla="*/ 81953 w 6993314"/>
              <a:gd name="connsiteY689" fmla="*/ 1752943 h 6562581"/>
              <a:gd name="connsiteX690" fmla="*/ 437083 w 6993314"/>
              <a:gd name="connsiteY690" fmla="*/ 1804470 h 6562581"/>
              <a:gd name="connsiteX691" fmla="*/ 519036 w 6993314"/>
              <a:gd name="connsiteY691" fmla="*/ 1752943 h 6562581"/>
              <a:gd name="connsiteX692" fmla="*/ 874165 w 6993314"/>
              <a:gd name="connsiteY692" fmla="*/ 1804470 h 6562581"/>
              <a:gd name="connsiteX693" fmla="*/ 956117 w 6993314"/>
              <a:gd name="connsiteY693" fmla="*/ 1752943 h 6562581"/>
              <a:gd name="connsiteX694" fmla="*/ 1311246 w 6993314"/>
              <a:gd name="connsiteY694" fmla="*/ 1804470 h 6562581"/>
              <a:gd name="connsiteX695" fmla="*/ 1393199 w 6993314"/>
              <a:gd name="connsiteY695" fmla="*/ 1752943 h 6562581"/>
              <a:gd name="connsiteX696" fmla="*/ 1748329 w 6993314"/>
              <a:gd name="connsiteY696" fmla="*/ 1804470 h 6562581"/>
              <a:gd name="connsiteX697" fmla="*/ 1830283 w 6993314"/>
              <a:gd name="connsiteY697" fmla="*/ 1752943 h 6562581"/>
              <a:gd name="connsiteX698" fmla="*/ 2185411 w 6993314"/>
              <a:gd name="connsiteY698" fmla="*/ 1804470 h 6562581"/>
              <a:gd name="connsiteX699" fmla="*/ 2267364 w 6993314"/>
              <a:gd name="connsiteY699" fmla="*/ 1752943 h 6562581"/>
              <a:gd name="connsiteX700" fmla="*/ 2622493 w 6993314"/>
              <a:gd name="connsiteY700" fmla="*/ 1804470 h 6562581"/>
              <a:gd name="connsiteX701" fmla="*/ 2704445 w 6993314"/>
              <a:gd name="connsiteY701" fmla="*/ 1752943 h 6562581"/>
              <a:gd name="connsiteX702" fmla="*/ 3059575 w 6993314"/>
              <a:gd name="connsiteY702" fmla="*/ 1804470 h 6562581"/>
              <a:gd name="connsiteX703" fmla="*/ 3141528 w 6993314"/>
              <a:gd name="connsiteY703" fmla="*/ 1752943 h 6562581"/>
              <a:gd name="connsiteX704" fmla="*/ 3496658 w 6993314"/>
              <a:gd name="connsiteY704" fmla="*/ 1804470 h 6562581"/>
              <a:gd name="connsiteX705" fmla="*/ 3578610 w 6993314"/>
              <a:gd name="connsiteY705" fmla="*/ 1752943 h 6562581"/>
              <a:gd name="connsiteX706" fmla="*/ 3933739 w 6993314"/>
              <a:gd name="connsiteY706" fmla="*/ 1804470 h 6562581"/>
              <a:gd name="connsiteX707" fmla="*/ 4015693 w 6993314"/>
              <a:gd name="connsiteY707" fmla="*/ 1752943 h 6562581"/>
              <a:gd name="connsiteX708" fmla="*/ 4370822 w 6993314"/>
              <a:gd name="connsiteY708" fmla="*/ 1804470 h 6562581"/>
              <a:gd name="connsiteX709" fmla="*/ 4452775 w 6993314"/>
              <a:gd name="connsiteY709" fmla="*/ 1752943 h 6562581"/>
              <a:gd name="connsiteX710" fmla="*/ 4807904 w 6993314"/>
              <a:gd name="connsiteY710" fmla="*/ 1804470 h 6562581"/>
              <a:gd name="connsiteX711" fmla="*/ 4889857 w 6993314"/>
              <a:gd name="connsiteY711" fmla="*/ 1752943 h 6562581"/>
              <a:gd name="connsiteX712" fmla="*/ 5244985 w 6993314"/>
              <a:gd name="connsiteY712" fmla="*/ 1804470 h 6562581"/>
              <a:gd name="connsiteX713" fmla="*/ 5326938 w 6993314"/>
              <a:gd name="connsiteY713" fmla="*/ 1752943 h 6562581"/>
              <a:gd name="connsiteX714" fmla="*/ 5682067 w 6993314"/>
              <a:gd name="connsiteY714" fmla="*/ 1804470 h 6562581"/>
              <a:gd name="connsiteX715" fmla="*/ 5764020 w 6993314"/>
              <a:gd name="connsiteY715" fmla="*/ 1752943 h 6562581"/>
              <a:gd name="connsiteX716" fmla="*/ 6119149 w 6993314"/>
              <a:gd name="connsiteY716" fmla="*/ 1804470 h 6562581"/>
              <a:gd name="connsiteX717" fmla="*/ 6201102 w 6993314"/>
              <a:gd name="connsiteY717" fmla="*/ 1752942 h 6562581"/>
              <a:gd name="connsiteX718" fmla="*/ 6556233 w 6993314"/>
              <a:gd name="connsiteY718" fmla="*/ 1804470 h 6562581"/>
              <a:gd name="connsiteX719" fmla="*/ 6638185 w 6993314"/>
              <a:gd name="connsiteY719" fmla="*/ 1752942 h 6562581"/>
              <a:gd name="connsiteX720" fmla="*/ 6638185 w 6993314"/>
              <a:gd name="connsiteY720" fmla="*/ 1402463 h 6562581"/>
              <a:gd name="connsiteX721" fmla="*/ 6993314 w 6993314"/>
              <a:gd name="connsiteY721" fmla="*/ 1453991 h 6562581"/>
              <a:gd name="connsiteX722" fmla="*/ 6993314 w 6993314"/>
              <a:gd name="connsiteY722" fmla="*/ 1603795 h 6562581"/>
              <a:gd name="connsiteX723" fmla="*/ 6556233 w 6993314"/>
              <a:gd name="connsiteY723" fmla="*/ 1603795 h 6562581"/>
              <a:gd name="connsiteX724" fmla="*/ 6119149 w 6993314"/>
              <a:gd name="connsiteY724" fmla="*/ 1603795 h 6562581"/>
              <a:gd name="connsiteX725" fmla="*/ 5682067 w 6993314"/>
              <a:gd name="connsiteY725" fmla="*/ 1603795 h 6562581"/>
              <a:gd name="connsiteX726" fmla="*/ 5244985 w 6993314"/>
              <a:gd name="connsiteY726" fmla="*/ 1603795 h 6562581"/>
              <a:gd name="connsiteX727" fmla="*/ 4807904 w 6993314"/>
              <a:gd name="connsiteY727" fmla="*/ 1603795 h 6562581"/>
              <a:gd name="connsiteX728" fmla="*/ 4452775 w 6993314"/>
              <a:gd name="connsiteY728" fmla="*/ 1552268 h 6562581"/>
              <a:gd name="connsiteX729" fmla="*/ 4370822 w 6993314"/>
              <a:gd name="connsiteY729" fmla="*/ 1603795 h 6562581"/>
              <a:gd name="connsiteX730" fmla="*/ 4015693 w 6993314"/>
              <a:gd name="connsiteY730" fmla="*/ 1552268 h 6562581"/>
              <a:gd name="connsiteX731" fmla="*/ 3933739 w 6993314"/>
              <a:gd name="connsiteY731" fmla="*/ 1603795 h 6562581"/>
              <a:gd name="connsiteX732" fmla="*/ 3578610 w 6993314"/>
              <a:gd name="connsiteY732" fmla="*/ 1552268 h 6562581"/>
              <a:gd name="connsiteX733" fmla="*/ 3496658 w 6993314"/>
              <a:gd name="connsiteY733" fmla="*/ 1603795 h 6562581"/>
              <a:gd name="connsiteX734" fmla="*/ 3059575 w 6993314"/>
              <a:gd name="connsiteY734" fmla="*/ 1603795 h 6562581"/>
              <a:gd name="connsiteX735" fmla="*/ 2704445 w 6993314"/>
              <a:gd name="connsiteY735" fmla="*/ 1552268 h 6562581"/>
              <a:gd name="connsiteX736" fmla="*/ 2622493 w 6993314"/>
              <a:gd name="connsiteY736" fmla="*/ 1603795 h 6562581"/>
              <a:gd name="connsiteX737" fmla="*/ 2185411 w 6993314"/>
              <a:gd name="connsiteY737" fmla="*/ 1603795 h 6562581"/>
              <a:gd name="connsiteX738" fmla="*/ 1830283 w 6993314"/>
              <a:gd name="connsiteY738" fmla="*/ 1552268 h 6562581"/>
              <a:gd name="connsiteX739" fmla="*/ 1748329 w 6993314"/>
              <a:gd name="connsiteY739" fmla="*/ 1603795 h 6562581"/>
              <a:gd name="connsiteX740" fmla="*/ 1311246 w 6993314"/>
              <a:gd name="connsiteY740" fmla="*/ 1603795 h 6562581"/>
              <a:gd name="connsiteX741" fmla="*/ 956117 w 6993314"/>
              <a:gd name="connsiteY741" fmla="*/ 1552268 h 6562581"/>
              <a:gd name="connsiteX742" fmla="*/ 874165 w 6993314"/>
              <a:gd name="connsiteY742" fmla="*/ 1603795 h 6562581"/>
              <a:gd name="connsiteX743" fmla="*/ 437083 w 6993314"/>
              <a:gd name="connsiteY743" fmla="*/ 1603795 h 6562581"/>
              <a:gd name="connsiteX744" fmla="*/ 81953 w 6993314"/>
              <a:gd name="connsiteY744" fmla="*/ 1552268 h 6562581"/>
              <a:gd name="connsiteX745" fmla="*/ 0 w 6993314"/>
              <a:gd name="connsiteY745" fmla="*/ 1603795 h 6562581"/>
              <a:gd name="connsiteX746" fmla="*/ 0 w 6993314"/>
              <a:gd name="connsiteY746" fmla="*/ 1453991 h 6562581"/>
              <a:gd name="connsiteX747" fmla="*/ 81953 w 6993314"/>
              <a:gd name="connsiteY747" fmla="*/ 1402464 h 6562581"/>
              <a:gd name="connsiteX748" fmla="*/ 437083 w 6993314"/>
              <a:gd name="connsiteY748" fmla="*/ 1453991 h 6562581"/>
              <a:gd name="connsiteX749" fmla="*/ 519036 w 6993314"/>
              <a:gd name="connsiteY749" fmla="*/ 1402464 h 6562581"/>
              <a:gd name="connsiteX750" fmla="*/ 874165 w 6993314"/>
              <a:gd name="connsiteY750" fmla="*/ 1453991 h 6562581"/>
              <a:gd name="connsiteX751" fmla="*/ 956117 w 6993314"/>
              <a:gd name="connsiteY751" fmla="*/ 1402464 h 6562581"/>
              <a:gd name="connsiteX752" fmla="*/ 1311246 w 6993314"/>
              <a:gd name="connsiteY752" fmla="*/ 1453991 h 6562581"/>
              <a:gd name="connsiteX753" fmla="*/ 1393199 w 6993314"/>
              <a:gd name="connsiteY753" fmla="*/ 1402464 h 6562581"/>
              <a:gd name="connsiteX754" fmla="*/ 1748329 w 6993314"/>
              <a:gd name="connsiteY754" fmla="*/ 1453991 h 6562581"/>
              <a:gd name="connsiteX755" fmla="*/ 1830283 w 6993314"/>
              <a:gd name="connsiteY755" fmla="*/ 1402464 h 6562581"/>
              <a:gd name="connsiteX756" fmla="*/ 2185411 w 6993314"/>
              <a:gd name="connsiteY756" fmla="*/ 1453991 h 6562581"/>
              <a:gd name="connsiteX757" fmla="*/ 2267364 w 6993314"/>
              <a:gd name="connsiteY757" fmla="*/ 1402464 h 6562581"/>
              <a:gd name="connsiteX758" fmla="*/ 2622493 w 6993314"/>
              <a:gd name="connsiteY758" fmla="*/ 1453991 h 6562581"/>
              <a:gd name="connsiteX759" fmla="*/ 2704445 w 6993314"/>
              <a:gd name="connsiteY759" fmla="*/ 1402464 h 6562581"/>
              <a:gd name="connsiteX760" fmla="*/ 3059575 w 6993314"/>
              <a:gd name="connsiteY760" fmla="*/ 1453991 h 6562581"/>
              <a:gd name="connsiteX761" fmla="*/ 3141528 w 6993314"/>
              <a:gd name="connsiteY761" fmla="*/ 1402464 h 6562581"/>
              <a:gd name="connsiteX762" fmla="*/ 3496658 w 6993314"/>
              <a:gd name="connsiteY762" fmla="*/ 1453991 h 6562581"/>
              <a:gd name="connsiteX763" fmla="*/ 3578610 w 6993314"/>
              <a:gd name="connsiteY763" fmla="*/ 1402464 h 6562581"/>
              <a:gd name="connsiteX764" fmla="*/ 3933739 w 6993314"/>
              <a:gd name="connsiteY764" fmla="*/ 1453991 h 6562581"/>
              <a:gd name="connsiteX765" fmla="*/ 4015693 w 6993314"/>
              <a:gd name="connsiteY765" fmla="*/ 1402464 h 6562581"/>
              <a:gd name="connsiteX766" fmla="*/ 4370822 w 6993314"/>
              <a:gd name="connsiteY766" fmla="*/ 1453991 h 6562581"/>
              <a:gd name="connsiteX767" fmla="*/ 4452775 w 6993314"/>
              <a:gd name="connsiteY767" fmla="*/ 1402464 h 6562581"/>
              <a:gd name="connsiteX768" fmla="*/ 4807904 w 6993314"/>
              <a:gd name="connsiteY768" fmla="*/ 1453991 h 6562581"/>
              <a:gd name="connsiteX769" fmla="*/ 4889857 w 6993314"/>
              <a:gd name="connsiteY769" fmla="*/ 1402464 h 6562581"/>
              <a:gd name="connsiteX770" fmla="*/ 5244985 w 6993314"/>
              <a:gd name="connsiteY770" fmla="*/ 1453991 h 6562581"/>
              <a:gd name="connsiteX771" fmla="*/ 5326938 w 6993314"/>
              <a:gd name="connsiteY771" fmla="*/ 1402464 h 6562581"/>
              <a:gd name="connsiteX772" fmla="*/ 5682067 w 6993314"/>
              <a:gd name="connsiteY772" fmla="*/ 1453991 h 6562581"/>
              <a:gd name="connsiteX773" fmla="*/ 5764020 w 6993314"/>
              <a:gd name="connsiteY773" fmla="*/ 1402464 h 6562581"/>
              <a:gd name="connsiteX774" fmla="*/ 6119149 w 6993314"/>
              <a:gd name="connsiteY774" fmla="*/ 1453991 h 6562581"/>
              <a:gd name="connsiteX775" fmla="*/ 6201102 w 6993314"/>
              <a:gd name="connsiteY775" fmla="*/ 1402464 h 6562581"/>
              <a:gd name="connsiteX776" fmla="*/ 6556233 w 6993314"/>
              <a:gd name="connsiteY776" fmla="*/ 1453991 h 6562581"/>
              <a:gd name="connsiteX777" fmla="*/ 6638185 w 6993314"/>
              <a:gd name="connsiteY777" fmla="*/ 1402463 h 6562581"/>
              <a:gd name="connsiteX778" fmla="*/ 519036 w 6993314"/>
              <a:gd name="connsiteY778" fmla="*/ 1051985 h 6562581"/>
              <a:gd name="connsiteX779" fmla="*/ 874165 w 6993314"/>
              <a:gd name="connsiteY779" fmla="*/ 1103512 h 6562581"/>
              <a:gd name="connsiteX780" fmla="*/ 956117 w 6993314"/>
              <a:gd name="connsiteY780" fmla="*/ 1051985 h 6562581"/>
              <a:gd name="connsiteX781" fmla="*/ 1311246 w 6993314"/>
              <a:gd name="connsiteY781" fmla="*/ 1103512 h 6562581"/>
              <a:gd name="connsiteX782" fmla="*/ 1393199 w 6993314"/>
              <a:gd name="connsiteY782" fmla="*/ 1051985 h 6562581"/>
              <a:gd name="connsiteX783" fmla="*/ 1748329 w 6993314"/>
              <a:gd name="connsiteY783" fmla="*/ 1103512 h 6562581"/>
              <a:gd name="connsiteX784" fmla="*/ 1830283 w 6993314"/>
              <a:gd name="connsiteY784" fmla="*/ 1051985 h 6562581"/>
              <a:gd name="connsiteX785" fmla="*/ 2185411 w 6993314"/>
              <a:gd name="connsiteY785" fmla="*/ 1103512 h 6562581"/>
              <a:gd name="connsiteX786" fmla="*/ 2267364 w 6993314"/>
              <a:gd name="connsiteY786" fmla="*/ 1051985 h 6562581"/>
              <a:gd name="connsiteX787" fmla="*/ 2622493 w 6993314"/>
              <a:gd name="connsiteY787" fmla="*/ 1103512 h 6562581"/>
              <a:gd name="connsiteX788" fmla="*/ 2704445 w 6993314"/>
              <a:gd name="connsiteY788" fmla="*/ 1051985 h 6562581"/>
              <a:gd name="connsiteX789" fmla="*/ 3059575 w 6993314"/>
              <a:gd name="connsiteY789" fmla="*/ 1103512 h 6562581"/>
              <a:gd name="connsiteX790" fmla="*/ 3141528 w 6993314"/>
              <a:gd name="connsiteY790" fmla="*/ 1051985 h 6562581"/>
              <a:gd name="connsiteX791" fmla="*/ 3496658 w 6993314"/>
              <a:gd name="connsiteY791" fmla="*/ 1103512 h 6562581"/>
              <a:gd name="connsiteX792" fmla="*/ 3578610 w 6993314"/>
              <a:gd name="connsiteY792" fmla="*/ 1051985 h 6562581"/>
              <a:gd name="connsiteX793" fmla="*/ 3933739 w 6993314"/>
              <a:gd name="connsiteY793" fmla="*/ 1103512 h 6562581"/>
              <a:gd name="connsiteX794" fmla="*/ 4015693 w 6993314"/>
              <a:gd name="connsiteY794" fmla="*/ 1051985 h 6562581"/>
              <a:gd name="connsiteX795" fmla="*/ 4370822 w 6993314"/>
              <a:gd name="connsiteY795" fmla="*/ 1103512 h 6562581"/>
              <a:gd name="connsiteX796" fmla="*/ 4452775 w 6993314"/>
              <a:gd name="connsiteY796" fmla="*/ 1051985 h 6562581"/>
              <a:gd name="connsiteX797" fmla="*/ 4807904 w 6993314"/>
              <a:gd name="connsiteY797" fmla="*/ 1103512 h 6562581"/>
              <a:gd name="connsiteX798" fmla="*/ 4889857 w 6993314"/>
              <a:gd name="connsiteY798" fmla="*/ 1051985 h 6562581"/>
              <a:gd name="connsiteX799" fmla="*/ 5244985 w 6993314"/>
              <a:gd name="connsiteY799" fmla="*/ 1103512 h 6562581"/>
              <a:gd name="connsiteX800" fmla="*/ 5326938 w 6993314"/>
              <a:gd name="connsiteY800" fmla="*/ 1051985 h 6562581"/>
              <a:gd name="connsiteX801" fmla="*/ 5682067 w 6993314"/>
              <a:gd name="connsiteY801" fmla="*/ 1103512 h 6562581"/>
              <a:gd name="connsiteX802" fmla="*/ 5764020 w 6993314"/>
              <a:gd name="connsiteY802" fmla="*/ 1051985 h 6562581"/>
              <a:gd name="connsiteX803" fmla="*/ 6119149 w 6993314"/>
              <a:gd name="connsiteY803" fmla="*/ 1103512 h 6562581"/>
              <a:gd name="connsiteX804" fmla="*/ 6556233 w 6993314"/>
              <a:gd name="connsiteY804" fmla="*/ 1103512 h 6562581"/>
              <a:gd name="connsiteX805" fmla="*/ 6993314 w 6993314"/>
              <a:gd name="connsiteY805" fmla="*/ 1103512 h 6562581"/>
              <a:gd name="connsiteX806" fmla="*/ 6993314 w 6993314"/>
              <a:gd name="connsiteY806" fmla="*/ 1253316 h 6562581"/>
              <a:gd name="connsiteX807" fmla="*/ 6556233 w 6993314"/>
              <a:gd name="connsiteY807" fmla="*/ 1253316 h 6562581"/>
              <a:gd name="connsiteX808" fmla="*/ 6119149 w 6993314"/>
              <a:gd name="connsiteY808" fmla="*/ 1253316 h 6562581"/>
              <a:gd name="connsiteX809" fmla="*/ 5682067 w 6993314"/>
              <a:gd name="connsiteY809" fmla="*/ 1253316 h 6562581"/>
              <a:gd name="connsiteX810" fmla="*/ 5244985 w 6993314"/>
              <a:gd name="connsiteY810" fmla="*/ 1253316 h 6562581"/>
              <a:gd name="connsiteX811" fmla="*/ 4807904 w 6993314"/>
              <a:gd name="connsiteY811" fmla="*/ 1253316 h 6562581"/>
              <a:gd name="connsiteX812" fmla="*/ 4452775 w 6993314"/>
              <a:gd name="connsiteY812" fmla="*/ 1201789 h 6562581"/>
              <a:gd name="connsiteX813" fmla="*/ 4370822 w 6993314"/>
              <a:gd name="connsiteY813" fmla="*/ 1253316 h 6562581"/>
              <a:gd name="connsiteX814" fmla="*/ 4015693 w 6993314"/>
              <a:gd name="connsiteY814" fmla="*/ 1201789 h 6562581"/>
              <a:gd name="connsiteX815" fmla="*/ 3933739 w 6993314"/>
              <a:gd name="connsiteY815" fmla="*/ 1253316 h 6562581"/>
              <a:gd name="connsiteX816" fmla="*/ 3578610 w 6993314"/>
              <a:gd name="connsiteY816" fmla="*/ 1201789 h 6562581"/>
              <a:gd name="connsiteX817" fmla="*/ 3496658 w 6993314"/>
              <a:gd name="connsiteY817" fmla="*/ 1253316 h 6562581"/>
              <a:gd name="connsiteX818" fmla="*/ 3059575 w 6993314"/>
              <a:gd name="connsiteY818" fmla="*/ 1253316 h 6562581"/>
              <a:gd name="connsiteX819" fmla="*/ 2704445 w 6993314"/>
              <a:gd name="connsiteY819" fmla="*/ 1201789 h 6562581"/>
              <a:gd name="connsiteX820" fmla="*/ 2622493 w 6993314"/>
              <a:gd name="connsiteY820" fmla="*/ 1253316 h 6562581"/>
              <a:gd name="connsiteX821" fmla="*/ 2185411 w 6993314"/>
              <a:gd name="connsiteY821" fmla="*/ 1253316 h 6562581"/>
              <a:gd name="connsiteX822" fmla="*/ 1830283 w 6993314"/>
              <a:gd name="connsiteY822" fmla="*/ 1201789 h 6562581"/>
              <a:gd name="connsiteX823" fmla="*/ 1748329 w 6993314"/>
              <a:gd name="connsiteY823" fmla="*/ 1253316 h 6562581"/>
              <a:gd name="connsiteX824" fmla="*/ 1311246 w 6993314"/>
              <a:gd name="connsiteY824" fmla="*/ 1253316 h 6562581"/>
              <a:gd name="connsiteX825" fmla="*/ 956117 w 6993314"/>
              <a:gd name="connsiteY825" fmla="*/ 1201789 h 6562581"/>
              <a:gd name="connsiteX826" fmla="*/ 874165 w 6993314"/>
              <a:gd name="connsiteY826" fmla="*/ 1253316 h 6562581"/>
              <a:gd name="connsiteX827" fmla="*/ 437083 w 6993314"/>
              <a:gd name="connsiteY827" fmla="*/ 1253316 h 6562581"/>
              <a:gd name="connsiteX828" fmla="*/ 81953 w 6993314"/>
              <a:gd name="connsiteY828" fmla="*/ 1201789 h 6562581"/>
              <a:gd name="connsiteX829" fmla="*/ 0 w 6993314"/>
              <a:gd name="connsiteY829" fmla="*/ 1253316 h 6562581"/>
              <a:gd name="connsiteX830" fmla="*/ 0 w 6993314"/>
              <a:gd name="connsiteY830" fmla="*/ 1103512 h 6562581"/>
              <a:gd name="connsiteX831" fmla="*/ 81953 w 6993314"/>
              <a:gd name="connsiteY831" fmla="*/ 1051985 h 6562581"/>
              <a:gd name="connsiteX832" fmla="*/ 437083 w 6993314"/>
              <a:gd name="connsiteY832" fmla="*/ 1103512 h 6562581"/>
              <a:gd name="connsiteX833" fmla="*/ 519036 w 6993314"/>
              <a:gd name="connsiteY833" fmla="*/ 1051985 h 6562581"/>
              <a:gd name="connsiteX834" fmla="*/ 1393199 w 6993314"/>
              <a:gd name="connsiteY834" fmla="*/ 701506 h 6562581"/>
              <a:gd name="connsiteX835" fmla="*/ 1748329 w 6993314"/>
              <a:gd name="connsiteY835" fmla="*/ 753033 h 6562581"/>
              <a:gd name="connsiteX836" fmla="*/ 1830283 w 6993314"/>
              <a:gd name="connsiteY836" fmla="*/ 701506 h 6562581"/>
              <a:gd name="connsiteX837" fmla="*/ 2185411 w 6993314"/>
              <a:gd name="connsiteY837" fmla="*/ 753033 h 6562581"/>
              <a:gd name="connsiteX838" fmla="*/ 2267364 w 6993314"/>
              <a:gd name="connsiteY838" fmla="*/ 701506 h 6562581"/>
              <a:gd name="connsiteX839" fmla="*/ 2622493 w 6993314"/>
              <a:gd name="connsiteY839" fmla="*/ 753033 h 6562581"/>
              <a:gd name="connsiteX840" fmla="*/ 2704445 w 6993314"/>
              <a:gd name="connsiteY840" fmla="*/ 701506 h 6562581"/>
              <a:gd name="connsiteX841" fmla="*/ 3059575 w 6993314"/>
              <a:gd name="connsiteY841" fmla="*/ 753033 h 6562581"/>
              <a:gd name="connsiteX842" fmla="*/ 3496658 w 6993314"/>
              <a:gd name="connsiteY842" fmla="*/ 753033 h 6562581"/>
              <a:gd name="connsiteX843" fmla="*/ 3578610 w 6993314"/>
              <a:gd name="connsiteY843" fmla="*/ 701506 h 6562581"/>
              <a:gd name="connsiteX844" fmla="*/ 3933739 w 6993314"/>
              <a:gd name="connsiteY844" fmla="*/ 753033 h 6562581"/>
              <a:gd name="connsiteX845" fmla="*/ 4015693 w 6993314"/>
              <a:gd name="connsiteY845" fmla="*/ 701506 h 6562581"/>
              <a:gd name="connsiteX846" fmla="*/ 4370822 w 6993314"/>
              <a:gd name="connsiteY846" fmla="*/ 753033 h 6562581"/>
              <a:gd name="connsiteX847" fmla="*/ 4452775 w 6993314"/>
              <a:gd name="connsiteY847" fmla="*/ 701506 h 6562581"/>
              <a:gd name="connsiteX848" fmla="*/ 4807904 w 6993314"/>
              <a:gd name="connsiteY848" fmla="*/ 753033 h 6562581"/>
              <a:gd name="connsiteX849" fmla="*/ 5244985 w 6993314"/>
              <a:gd name="connsiteY849" fmla="*/ 753033 h 6562581"/>
              <a:gd name="connsiteX850" fmla="*/ 5682067 w 6993314"/>
              <a:gd name="connsiteY850" fmla="*/ 753033 h 6562581"/>
              <a:gd name="connsiteX851" fmla="*/ 6119149 w 6993314"/>
              <a:gd name="connsiteY851" fmla="*/ 753033 h 6562581"/>
              <a:gd name="connsiteX852" fmla="*/ 6556233 w 6993314"/>
              <a:gd name="connsiteY852" fmla="*/ 753033 h 6562581"/>
              <a:gd name="connsiteX853" fmla="*/ 6993314 w 6993314"/>
              <a:gd name="connsiteY853" fmla="*/ 753033 h 6562581"/>
              <a:gd name="connsiteX854" fmla="*/ 6993314 w 6993314"/>
              <a:gd name="connsiteY854" fmla="*/ 902837 h 6562581"/>
              <a:gd name="connsiteX855" fmla="*/ 6556233 w 6993314"/>
              <a:gd name="connsiteY855" fmla="*/ 902837 h 6562581"/>
              <a:gd name="connsiteX856" fmla="*/ 6119149 w 6993314"/>
              <a:gd name="connsiteY856" fmla="*/ 902837 h 6562581"/>
              <a:gd name="connsiteX857" fmla="*/ 5682067 w 6993314"/>
              <a:gd name="connsiteY857" fmla="*/ 902837 h 6562581"/>
              <a:gd name="connsiteX858" fmla="*/ 5244985 w 6993314"/>
              <a:gd name="connsiteY858" fmla="*/ 902837 h 6562581"/>
              <a:gd name="connsiteX859" fmla="*/ 4807904 w 6993314"/>
              <a:gd name="connsiteY859" fmla="*/ 902837 h 6562581"/>
              <a:gd name="connsiteX860" fmla="*/ 4452775 w 6993314"/>
              <a:gd name="connsiteY860" fmla="*/ 851311 h 6562581"/>
              <a:gd name="connsiteX861" fmla="*/ 4370822 w 6993314"/>
              <a:gd name="connsiteY861" fmla="*/ 902837 h 6562581"/>
              <a:gd name="connsiteX862" fmla="*/ 4015693 w 6993314"/>
              <a:gd name="connsiteY862" fmla="*/ 851311 h 6562581"/>
              <a:gd name="connsiteX863" fmla="*/ 3933739 w 6993314"/>
              <a:gd name="connsiteY863" fmla="*/ 902837 h 6562581"/>
              <a:gd name="connsiteX864" fmla="*/ 3578610 w 6993314"/>
              <a:gd name="connsiteY864" fmla="*/ 851311 h 6562581"/>
              <a:gd name="connsiteX865" fmla="*/ 3496658 w 6993314"/>
              <a:gd name="connsiteY865" fmla="*/ 902837 h 6562581"/>
              <a:gd name="connsiteX866" fmla="*/ 3059575 w 6993314"/>
              <a:gd name="connsiteY866" fmla="*/ 902837 h 6562581"/>
              <a:gd name="connsiteX867" fmla="*/ 2704445 w 6993314"/>
              <a:gd name="connsiteY867" fmla="*/ 851311 h 6562581"/>
              <a:gd name="connsiteX868" fmla="*/ 2622493 w 6993314"/>
              <a:gd name="connsiteY868" fmla="*/ 902837 h 6562581"/>
              <a:gd name="connsiteX869" fmla="*/ 2185411 w 6993314"/>
              <a:gd name="connsiteY869" fmla="*/ 902837 h 6562581"/>
              <a:gd name="connsiteX870" fmla="*/ 1830283 w 6993314"/>
              <a:gd name="connsiteY870" fmla="*/ 851311 h 6562581"/>
              <a:gd name="connsiteX871" fmla="*/ 1748329 w 6993314"/>
              <a:gd name="connsiteY871" fmla="*/ 902837 h 6562581"/>
              <a:gd name="connsiteX872" fmla="*/ 1311246 w 6993314"/>
              <a:gd name="connsiteY872" fmla="*/ 902837 h 6562581"/>
              <a:gd name="connsiteX873" fmla="*/ 956117 w 6993314"/>
              <a:gd name="connsiteY873" fmla="*/ 851311 h 6562581"/>
              <a:gd name="connsiteX874" fmla="*/ 874165 w 6993314"/>
              <a:gd name="connsiteY874" fmla="*/ 902837 h 6562581"/>
              <a:gd name="connsiteX875" fmla="*/ 437083 w 6993314"/>
              <a:gd name="connsiteY875" fmla="*/ 902837 h 6562581"/>
              <a:gd name="connsiteX876" fmla="*/ 81953 w 6993314"/>
              <a:gd name="connsiteY876" fmla="*/ 851311 h 6562581"/>
              <a:gd name="connsiteX877" fmla="*/ 0 w 6993314"/>
              <a:gd name="connsiteY877" fmla="*/ 902837 h 6562581"/>
              <a:gd name="connsiteX878" fmla="*/ 0 w 6993314"/>
              <a:gd name="connsiteY878" fmla="*/ 753033 h 6562581"/>
              <a:gd name="connsiteX879" fmla="*/ 81953 w 6993314"/>
              <a:gd name="connsiteY879" fmla="*/ 701506 h 6562581"/>
              <a:gd name="connsiteX880" fmla="*/ 437083 w 6993314"/>
              <a:gd name="connsiteY880" fmla="*/ 753033 h 6562581"/>
              <a:gd name="connsiteX881" fmla="*/ 519036 w 6993314"/>
              <a:gd name="connsiteY881" fmla="*/ 701506 h 6562581"/>
              <a:gd name="connsiteX882" fmla="*/ 874165 w 6993314"/>
              <a:gd name="connsiteY882" fmla="*/ 753033 h 6562581"/>
              <a:gd name="connsiteX883" fmla="*/ 956117 w 6993314"/>
              <a:gd name="connsiteY883" fmla="*/ 701506 h 6562581"/>
              <a:gd name="connsiteX884" fmla="*/ 1311246 w 6993314"/>
              <a:gd name="connsiteY884" fmla="*/ 753033 h 6562581"/>
              <a:gd name="connsiteX885" fmla="*/ 1393199 w 6993314"/>
              <a:gd name="connsiteY885" fmla="*/ 701506 h 6562581"/>
              <a:gd name="connsiteX886" fmla="*/ 3141528 w 6993314"/>
              <a:gd name="connsiteY886" fmla="*/ 351027 h 6562581"/>
              <a:gd name="connsiteX887" fmla="*/ 3496658 w 6993314"/>
              <a:gd name="connsiteY887" fmla="*/ 402554 h 6562581"/>
              <a:gd name="connsiteX888" fmla="*/ 3578610 w 6993314"/>
              <a:gd name="connsiteY888" fmla="*/ 351027 h 6562581"/>
              <a:gd name="connsiteX889" fmla="*/ 3933739 w 6993314"/>
              <a:gd name="connsiteY889" fmla="*/ 402554 h 6562581"/>
              <a:gd name="connsiteX890" fmla="*/ 4015693 w 6993314"/>
              <a:gd name="connsiteY890" fmla="*/ 351027 h 6562581"/>
              <a:gd name="connsiteX891" fmla="*/ 4370822 w 6993314"/>
              <a:gd name="connsiteY891" fmla="*/ 402554 h 6562581"/>
              <a:gd name="connsiteX892" fmla="*/ 4452775 w 6993314"/>
              <a:gd name="connsiteY892" fmla="*/ 351027 h 6562581"/>
              <a:gd name="connsiteX893" fmla="*/ 4807904 w 6993314"/>
              <a:gd name="connsiteY893" fmla="*/ 402554 h 6562581"/>
              <a:gd name="connsiteX894" fmla="*/ 5244985 w 6993314"/>
              <a:gd name="connsiteY894" fmla="*/ 402554 h 6562581"/>
              <a:gd name="connsiteX895" fmla="*/ 5682067 w 6993314"/>
              <a:gd name="connsiteY895" fmla="*/ 402554 h 6562581"/>
              <a:gd name="connsiteX896" fmla="*/ 6119149 w 6993314"/>
              <a:gd name="connsiteY896" fmla="*/ 402554 h 6562581"/>
              <a:gd name="connsiteX897" fmla="*/ 6556233 w 6993314"/>
              <a:gd name="connsiteY897" fmla="*/ 402554 h 6562581"/>
              <a:gd name="connsiteX898" fmla="*/ 6993314 w 6993314"/>
              <a:gd name="connsiteY898" fmla="*/ 402554 h 6562581"/>
              <a:gd name="connsiteX899" fmla="*/ 6993314 w 6993314"/>
              <a:gd name="connsiteY899" fmla="*/ 552358 h 6562581"/>
              <a:gd name="connsiteX900" fmla="*/ 6556233 w 6993314"/>
              <a:gd name="connsiteY900" fmla="*/ 552358 h 6562581"/>
              <a:gd name="connsiteX901" fmla="*/ 6119149 w 6993314"/>
              <a:gd name="connsiteY901" fmla="*/ 552358 h 6562581"/>
              <a:gd name="connsiteX902" fmla="*/ 5682067 w 6993314"/>
              <a:gd name="connsiteY902" fmla="*/ 552358 h 6562581"/>
              <a:gd name="connsiteX903" fmla="*/ 5244985 w 6993314"/>
              <a:gd name="connsiteY903" fmla="*/ 552358 h 6562581"/>
              <a:gd name="connsiteX904" fmla="*/ 4807904 w 6993314"/>
              <a:gd name="connsiteY904" fmla="*/ 552358 h 6562581"/>
              <a:gd name="connsiteX905" fmla="*/ 4452775 w 6993314"/>
              <a:gd name="connsiteY905" fmla="*/ 500832 h 6562581"/>
              <a:gd name="connsiteX906" fmla="*/ 4370822 w 6993314"/>
              <a:gd name="connsiteY906" fmla="*/ 552358 h 6562581"/>
              <a:gd name="connsiteX907" fmla="*/ 4015693 w 6993314"/>
              <a:gd name="connsiteY907" fmla="*/ 500832 h 6562581"/>
              <a:gd name="connsiteX908" fmla="*/ 3933739 w 6993314"/>
              <a:gd name="connsiteY908" fmla="*/ 552358 h 6562581"/>
              <a:gd name="connsiteX909" fmla="*/ 3578610 w 6993314"/>
              <a:gd name="connsiteY909" fmla="*/ 500832 h 6562581"/>
              <a:gd name="connsiteX910" fmla="*/ 3496658 w 6993314"/>
              <a:gd name="connsiteY910" fmla="*/ 552358 h 6562581"/>
              <a:gd name="connsiteX911" fmla="*/ 3059575 w 6993314"/>
              <a:gd name="connsiteY911" fmla="*/ 552358 h 6562581"/>
              <a:gd name="connsiteX912" fmla="*/ 2704445 w 6993314"/>
              <a:gd name="connsiteY912" fmla="*/ 500832 h 6562581"/>
              <a:gd name="connsiteX913" fmla="*/ 2622493 w 6993314"/>
              <a:gd name="connsiteY913" fmla="*/ 552358 h 6562581"/>
              <a:gd name="connsiteX914" fmla="*/ 2185411 w 6993314"/>
              <a:gd name="connsiteY914" fmla="*/ 552358 h 6562581"/>
              <a:gd name="connsiteX915" fmla="*/ 1830283 w 6993314"/>
              <a:gd name="connsiteY915" fmla="*/ 500832 h 6562581"/>
              <a:gd name="connsiteX916" fmla="*/ 1748329 w 6993314"/>
              <a:gd name="connsiteY916" fmla="*/ 552358 h 6562581"/>
              <a:gd name="connsiteX917" fmla="*/ 1311246 w 6993314"/>
              <a:gd name="connsiteY917" fmla="*/ 552358 h 6562581"/>
              <a:gd name="connsiteX918" fmla="*/ 956117 w 6993314"/>
              <a:gd name="connsiteY918" fmla="*/ 500832 h 6562581"/>
              <a:gd name="connsiteX919" fmla="*/ 874165 w 6993314"/>
              <a:gd name="connsiteY919" fmla="*/ 552358 h 6562581"/>
              <a:gd name="connsiteX920" fmla="*/ 437083 w 6993314"/>
              <a:gd name="connsiteY920" fmla="*/ 552358 h 6562581"/>
              <a:gd name="connsiteX921" fmla="*/ 81953 w 6993314"/>
              <a:gd name="connsiteY921" fmla="*/ 500832 h 6562581"/>
              <a:gd name="connsiteX922" fmla="*/ 0 w 6993314"/>
              <a:gd name="connsiteY922" fmla="*/ 552358 h 6562581"/>
              <a:gd name="connsiteX923" fmla="*/ 0 w 6993314"/>
              <a:gd name="connsiteY923" fmla="*/ 402554 h 6562581"/>
              <a:gd name="connsiteX924" fmla="*/ 81953 w 6993314"/>
              <a:gd name="connsiteY924" fmla="*/ 351027 h 6562581"/>
              <a:gd name="connsiteX925" fmla="*/ 437083 w 6993314"/>
              <a:gd name="connsiteY925" fmla="*/ 402554 h 6562581"/>
              <a:gd name="connsiteX926" fmla="*/ 519036 w 6993314"/>
              <a:gd name="connsiteY926" fmla="*/ 351027 h 6562581"/>
              <a:gd name="connsiteX927" fmla="*/ 874165 w 6993314"/>
              <a:gd name="connsiteY927" fmla="*/ 402554 h 6562581"/>
              <a:gd name="connsiteX928" fmla="*/ 956117 w 6993314"/>
              <a:gd name="connsiteY928" fmla="*/ 351027 h 6562581"/>
              <a:gd name="connsiteX929" fmla="*/ 1311246 w 6993314"/>
              <a:gd name="connsiteY929" fmla="*/ 402554 h 6562581"/>
              <a:gd name="connsiteX930" fmla="*/ 1393199 w 6993314"/>
              <a:gd name="connsiteY930" fmla="*/ 351027 h 6562581"/>
              <a:gd name="connsiteX931" fmla="*/ 1748329 w 6993314"/>
              <a:gd name="connsiteY931" fmla="*/ 402554 h 6562581"/>
              <a:gd name="connsiteX932" fmla="*/ 1830283 w 6993314"/>
              <a:gd name="connsiteY932" fmla="*/ 351027 h 6562581"/>
              <a:gd name="connsiteX933" fmla="*/ 2185411 w 6993314"/>
              <a:gd name="connsiteY933" fmla="*/ 402554 h 6562581"/>
              <a:gd name="connsiteX934" fmla="*/ 2267364 w 6993314"/>
              <a:gd name="connsiteY934" fmla="*/ 351027 h 6562581"/>
              <a:gd name="connsiteX935" fmla="*/ 2622493 w 6993314"/>
              <a:gd name="connsiteY935" fmla="*/ 402554 h 6562581"/>
              <a:gd name="connsiteX936" fmla="*/ 2704445 w 6993314"/>
              <a:gd name="connsiteY936" fmla="*/ 351027 h 6562581"/>
              <a:gd name="connsiteX937" fmla="*/ 3059575 w 6993314"/>
              <a:gd name="connsiteY937" fmla="*/ 402554 h 6562581"/>
              <a:gd name="connsiteX938" fmla="*/ 3141528 w 6993314"/>
              <a:gd name="connsiteY938" fmla="*/ 351027 h 6562581"/>
              <a:gd name="connsiteX939" fmla="*/ 1393199 w 6993314"/>
              <a:gd name="connsiteY939" fmla="*/ 548 h 6562581"/>
              <a:gd name="connsiteX940" fmla="*/ 1748329 w 6993314"/>
              <a:gd name="connsiteY940" fmla="*/ 52075 h 6562581"/>
              <a:gd name="connsiteX941" fmla="*/ 1830283 w 6993314"/>
              <a:gd name="connsiteY941" fmla="*/ 548 h 6562581"/>
              <a:gd name="connsiteX942" fmla="*/ 2185411 w 6993314"/>
              <a:gd name="connsiteY942" fmla="*/ 52075 h 6562581"/>
              <a:gd name="connsiteX943" fmla="*/ 2622493 w 6993314"/>
              <a:gd name="connsiteY943" fmla="*/ 52075 h 6562581"/>
              <a:gd name="connsiteX944" fmla="*/ 2704445 w 6993314"/>
              <a:gd name="connsiteY944" fmla="*/ 548 h 6562581"/>
              <a:gd name="connsiteX945" fmla="*/ 3059575 w 6993314"/>
              <a:gd name="connsiteY945" fmla="*/ 52075 h 6562581"/>
              <a:gd name="connsiteX946" fmla="*/ 3496658 w 6993314"/>
              <a:gd name="connsiteY946" fmla="*/ 52075 h 6562581"/>
              <a:gd name="connsiteX947" fmla="*/ 3578610 w 6993314"/>
              <a:gd name="connsiteY947" fmla="*/ 548 h 6562581"/>
              <a:gd name="connsiteX948" fmla="*/ 3933739 w 6993314"/>
              <a:gd name="connsiteY948" fmla="*/ 52075 h 6562581"/>
              <a:gd name="connsiteX949" fmla="*/ 4015693 w 6993314"/>
              <a:gd name="connsiteY949" fmla="*/ 548 h 6562581"/>
              <a:gd name="connsiteX950" fmla="*/ 4370822 w 6993314"/>
              <a:gd name="connsiteY950" fmla="*/ 52075 h 6562581"/>
              <a:gd name="connsiteX951" fmla="*/ 4452775 w 6993314"/>
              <a:gd name="connsiteY951" fmla="*/ 548 h 6562581"/>
              <a:gd name="connsiteX952" fmla="*/ 4807904 w 6993314"/>
              <a:gd name="connsiteY952" fmla="*/ 52075 h 6562581"/>
              <a:gd name="connsiteX953" fmla="*/ 5244985 w 6993314"/>
              <a:gd name="connsiteY953" fmla="*/ 52075 h 6562581"/>
              <a:gd name="connsiteX954" fmla="*/ 5682067 w 6993314"/>
              <a:gd name="connsiteY954" fmla="*/ 52075 h 6562581"/>
              <a:gd name="connsiteX955" fmla="*/ 6119149 w 6993314"/>
              <a:gd name="connsiteY955" fmla="*/ 52075 h 6562581"/>
              <a:gd name="connsiteX956" fmla="*/ 6556233 w 6993314"/>
              <a:gd name="connsiteY956" fmla="*/ 52075 h 6562581"/>
              <a:gd name="connsiteX957" fmla="*/ 6993314 w 6993314"/>
              <a:gd name="connsiteY957" fmla="*/ 52075 h 6562581"/>
              <a:gd name="connsiteX958" fmla="*/ 6993314 w 6993314"/>
              <a:gd name="connsiteY958" fmla="*/ 201879 h 6562581"/>
              <a:gd name="connsiteX959" fmla="*/ 6556233 w 6993314"/>
              <a:gd name="connsiteY959" fmla="*/ 201879 h 6562581"/>
              <a:gd name="connsiteX960" fmla="*/ 6119149 w 6993314"/>
              <a:gd name="connsiteY960" fmla="*/ 201879 h 6562581"/>
              <a:gd name="connsiteX961" fmla="*/ 5682067 w 6993314"/>
              <a:gd name="connsiteY961" fmla="*/ 201879 h 6562581"/>
              <a:gd name="connsiteX962" fmla="*/ 5244985 w 6993314"/>
              <a:gd name="connsiteY962" fmla="*/ 201879 h 6562581"/>
              <a:gd name="connsiteX963" fmla="*/ 4807904 w 6993314"/>
              <a:gd name="connsiteY963" fmla="*/ 201879 h 6562581"/>
              <a:gd name="connsiteX964" fmla="*/ 4452775 w 6993314"/>
              <a:gd name="connsiteY964" fmla="*/ 150352 h 6562581"/>
              <a:gd name="connsiteX965" fmla="*/ 4370822 w 6993314"/>
              <a:gd name="connsiteY965" fmla="*/ 201879 h 6562581"/>
              <a:gd name="connsiteX966" fmla="*/ 4015693 w 6993314"/>
              <a:gd name="connsiteY966" fmla="*/ 150352 h 6562581"/>
              <a:gd name="connsiteX967" fmla="*/ 3933739 w 6993314"/>
              <a:gd name="connsiteY967" fmla="*/ 201879 h 6562581"/>
              <a:gd name="connsiteX968" fmla="*/ 3578610 w 6993314"/>
              <a:gd name="connsiteY968" fmla="*/ 150352 h 6562581"/>
              <a:gd name="connsiteX969" fmla="*/ 3496658 w 6993314"/>
              <a:gd name="connsiteY969" fmla="*/ 201879 h 6562581"/>
              <a:gd name="connsiteX970" fmla="*/ 3059575 w 6993314"/>
              <a:gd name="connsiteY970" fmla="*/ 201879 h 6562581"/>
              <a:gd name="connsiteX971" fmla="*/ 2704445 w 6993314"/>
              <a:gd name="connsiteY971" fmla="*/ 150352 h 6562581"/>
              <a:gd name="connsiteX972" fmla="*/ 2622493 w 6993314"/>
              <a:gd name="connsiteY972" fmla="*/ 201879 h 6562581"/>
              <a:gd name="connsiteX973" fmla="*/ 2185411 w 6993314"/>
              <a:gd name="connsiteY973" fmla="*/ 201879 h 6562581"/>
              <a:gd name="connsiteX974" fmla="*/ 1830283 w 6993314"/>
              <a:gd name="connsiteY974" fmla="*/ 150352 h 6562581"/>
              <a:gd name="connsiteX975" fmla="*/ 1748329 w 6993314"/>
              <a:gd name="connsiteY975" fmla="*/ 201879 h 6562581"/>
              <a:gd name="connsiteX976" fmla="*/ 1311246 w 6993314"/>
              <a:gd name="connsiteY976" fmla="*/ 201879 h 6562581"/>
              <a:gd name="connsiteX977" fmla="*/ 956117 w 6993314"/>
              <a:gd name="connsiteY977" fmla="*/ 150352 h 6562581"/>
              <a:gd name="connsiteX978" fmla="*/ 874165 w 6993314"/>
              <a:gd name="connsiteY978" fmla="*/ 201879 h 6562581"/>
              <a:gd name="connsiteX979" fmla="*/ 437083 w 6993314"/>
              <a:gd name="connsiteY979" fmla="*/ 201879 h 6562581"/>
              <a:gd name="connsiteX980" fmla="*/ 81953 w 6993314"/>
              <a:gd name="connsiteY980" fmla="*/ 150352 h 6562581"/>
              <a:gd name="connsiteX981" fmla="*/ 0 w 6993314"/>
              <a:gd name="connsiteY981" fmla="*/ 201879 h 6562581"/>
              <a:gd name="connsiteX982" fmla="*/ 0 w 6993314"/>
              <a:gd name="connsiteY982" fmla="*/ 52075 h 6562581"/>
              <a:gd name="connsiteX983" fmla="*/ 81953 w 6993314"/>
              <a:gd name="connsiteY983" fmla="*/ 548 h 6562581"/>
              <a:gd name="connsiteX984" fmla="*/ 437083 w 6993314"/>
              <a:gd name="connsiteY984" fmla="*/ 52075 h 6562581"/>
              <a:gd name="connsiteX985" fmla="*/ 519036 w 6993314"/>
              <a:gd name="connsiteY985" fmla="*/ 548 h 6562581"/>
              <a:gd name="connsiteX986" fmla="*/ 874165 w 6993314"/>
              <a:gd name="connsiteY986" fmla="*/ 52075 h 6562581"/>
              <a:gd name="connsiteX987" fmla="*/ 956117 w 6993314"/>
              <a:gd name="connsiteY987" fmla="*/ 548 h 6562581"/>
              <a:gd name="connsiteX988" fmla="*/ 1311246 w 6993314"/>
              <a:gd name="connsiteY988" fmla="*/ 52075 h 6562581"/>
              <a:gd name="connsiteX989" fmla="*/ 1393199 w 6993314"/>
              <a:gd name="connsiteY989" fmla="*/ 548 h 6562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</a:cxnLst>
            <a:rect l="l" t="t" r="r" b="b"/>
            <a:pathLst>
              <a:path w="6993314" h="6562581">
                <a:moveTo>
                  <a:pt x="1393199" y="6309176"/>
                </a:moveTo>
                <a:cubicBezTo>
                  <a:pt x="1511576" y="6296580"/>
                  <a:pt x="1629953" y="6507270"/>
                  <a:pt x="1748329" y="6360703"/>
                </a:cubicBezTo>
                <a:cubicBezTo>
                  <a:pt x="1775647" y="6326881"/>
                  <a:pt x="1802964" y="6312082"/>
                  <a:pt x="1830283" y="6309177"/>
                </a:cubicBezTo>
                <a:cubicBezTo>
                  <a:pt x="1948658" y="6296580"/>
                  <a:pt x="2067035" y="6507270"/>
                  <a:pt x="2185411" y="6360703"/>
                </a:cubicBezTo>
                <a:cubicBezTo>
                  <a:pt x="2331105" y="6180314"/>
                  <a:pt x="2476799" y="6541093"/>
                  <a:pt x="2622493" y="6360703"/>
                </a:cubicBezTo>
                <a:cubicBezTo>
                  <a:pt x="2649810" y="6326881"/>
                  <a:pt x="2677128" y="6312082"/>
                  <a:pt x="2704445" y="6309177"/>
                </a:cubicBezTo>
                <a:cubicBezTo>
                  <a:pt x="2822821" y="6296580"/>
                  <a:pt x="2941199" y="6507270"/>
                  <a:pt x="3059575" y="6360703"/>
                </a:cubicBezTo>
                <a:cubicBezTo>
                  <a:pt x="3205269" y="6180314"/>
                  <a:pt x="3350963" y="6541093"/>
                  <a:pt x="3496658" y="6360703"/>
                </a:cubicBezTo>
                <a:cubicBezTo>
                  <a:pt x="3523975" y="6326881"/>
                  <a:pt x="3551292" y="6312082"/>
                  <a:pt x="3578610" y="6309177"/>
                </a:cubicBezTo>
                <a:cubicBezTo>
                  <a:pt x="3696987" y="6296580"/>
                  <a:pt x="3815363" y="6507270"/>
                  <a:pt x="3933739" y="6360703"/>
                </a:cubicBezTo>
                <a:cubicBezTo>
                  <a:pt x="3961057" y="6326881"/>
                  <a:pt x="3988374" y="6312082"/>
                  <a:pt x="4015693" y="6309177"/>
                </a:cubicBezTo>
                <a:cubicBezTo>
                  <a:pt x="4134069" y="6296580"/>
                  <a:pt x="4252446" y="6507270"/>
                  <a:pt x="4370822" y="6360703"/>
                </a:cubicBezTo>
                <a:cubicBezTo>
                  <a:pt x="4398139" y="6326881"/>
                  <a:pt x="4425457" y="6312082"/>
                  <a:pt x="4452775" y="6309177"/>
                </a:cubicBezTo>
                <a:cubicBezTo>
                  <a:pt x="4571151" y="6296580"/>
                  <a:pt x="4689528" y="6507270"/>
                  <a:pt x="4807904" y="6360703"/>
                </a:cubicBezTo>
                <a:cubicBezTo>
                  <a:pt x="4953598" y="6180314"/>
                  <a:pt x="5099292" y="6541093"/>
                  <a:pt x="5244985" y="6360703"/>
                </a:cubicBezTo>
                <a:cubicBezTo>
                  <a:pt x="5390680" y="6180314"/>
                  <a:pt x="5536374" y="6541093"/>
                  <a:pt x="5682067" y="6360703"/>
                </a:cubicBezTo>
                <a:cubicBezTo>
                  <a:pt x="5827761" y="6180314"/>
                  <a:pt x="5973455" y="6541093"/>
                  <a:pt x="6119149" y="6360703"/>
                </a:cubicBezTo>
                <a:cubicBezTo>
                  <a:pt x="6264844" y="6180314"/>
                  <a:pt x="6410538" y="6541093"/>
                  <a:pt x="6556233" y="6360703"/>
                </a:cubicBezTo>
                <a:cubicBezTo>
                  <a:pt x="6701925" y="6180314"/>
                  <a:pt x="6847621" y="6541093"/>
                  <a:pt x="6993314" y="6360703"/>
                </a:cubicBezTo>
                <a:lnTo>
                  <a:pt x="6993314" y="6510508"/>
                </a:lnTo>
                <a:cubicBezTo>
                  <a:pt x="6847621" y="6690897"/>
                  <a:pt x="6701925" y="6330118"/>
                  <a:pt x="6556233" y="6510508"/>
                </a:cubicBezTo>
                <a:cubicBezTo>
                  <a:pt x="6410538" y="6690897"/>
                  <a:pt x="6264844" y="6330118"/>
                  <a:pt x="6119149" y="6510508"/>
                </a:cubicBezTo>
                <a:cubicBezTo>
                  <a:pt x="5973455" y="6690897"/>
                  <a:pt x="5827761" y="6330118"/>
                  <a:pt x="5682067" y="6510508"/>
                </a:cubicBezTo>
                <a:cubicBezTo>
                  <a:pt x="5536374" y="6690897"/>
                  <a:pt x="5390680" y="6330118"/>
                  <a:pt x="5244985" y="6510508"/>
                </a:cubicBezTo>
                <a:cubicBezTo>
                  <a:pt x="5099292" y="6690897"/>
                  <a:pt x="4953598" y="6330118"/>
                  <a:pt x="4807904" y="6510508"/>
                </a:cubicBezTo>
                <a:cubicBezTo>
                  <a:pt x="4689528" y="6657074"/>
                  <a:pt x="4571151" y="6446385"/>
                  <a:pt x="4452775" y="6458981"/>
                </a:cubicBezTo>
                <a:cubicBezTo>
                  <a:pt x="4425457" y="6461887"/>
                  <a:pt x="4398139" y="6476685"/>
                  <a:pt x="4370822" y="6510508"/>
                </a:cubicBezTo>
                <a:cubicBezTo>
                  <a:pt x="4252446" y="6657074"/>
                  <a:pt x="4134069" y="6446385"/>
                  <a:pt x="4015693" y="6458981"/>
                </a:cubicBezTo>
                <a:cubicBezTo>
                  <a:pt x="3988374" y="6461887"/>
                  <a:pt x="3961057" y="6476685"/>
                  <a:pt x="3933739" y="6510508"/>
                </a:cubicBezTo>
                <a:cubicBezTo>
                  <a:pt x="3815363" y="6657074"/>
                  <a:pt x="3696987" y="6446385"/>
                  <a:pt x="3578610" y="6458981"/>
                </a:cubicBezTo>
                <a:cubicBezTo>
                  <a:pt x="3551292" y="6461887"/>
                  <a:pt x="3523975" y="6476685"/>
                  <a:pt x="3496658" y="6510508"/>
                </a:cubicBezTo>
                <a:cubicBezTo>
                  <a:pt x="3350963" y="6690897"/>
                  <a:pt x="3205269" y="6330118"/>
                  <a:pt x="3059575" y="6510508"/>
                </a:cubicBezTo>
                <a:cubicBezTo>
                  <a:pt x="2941199" y="6657074"/>
                  <a:pt x="2822821" y="6446385"/>
                  <a:pt x="2704445" y="6458981"/>
                </a:cubicBezTo>
                <a:cubicBezTo>
                  <a:pt x="2677128" y="6461887"/>
                  <a:pt x="2649810" y="6476685"/>
                  <a:pt x="2622493" y="6510508"/>
                </a:cubicBezTo>
                <a:cubicBezTo>
                  <a:pt x="2476799" y="6690897"/>
                  <a:pt x="2331105" y="6330118"/>
                  <a:pt x="2185411" y="6510508"/>
                </a:cubicBezTo>
                <a:cubicBezTo>
                  <a:pt x="2067035" y="6657074"/>
                  <a:pt x="1948658" y="6446385"/>
                  <a:pt x="1830283" y="6458981"/>
                </a:cubicBezTo>
                <a:cubicBezTo>
                  <a:pt x="1802964" y="6461887"/>
                  <a:pt x="1775647" y="6476685"/>
                  <a:pt x="1748329" y="6510508"/>
                </a:cubicBezTo>
                <a:cubicBezTo>
                  <a:pt x="1602635" y="6690897"/>
                  <a:pt x="1456940" y="6330118"/>
                  <a:pt x="1311246" y="6510508"/>
                </a:cubicBezTo>
                <a:cubicBezTo>
                  <a:pt x="1192871" y="6657074"/>
                  <a:pt x="1074494" y="6446385"/>
                  <a:pt x="956117" y="6458981"/>
                </a:cubicBezTo>
                <a:cubicBezTo>
                  <a:pt x="928799" y="6461887"/>
                  <a:pt x="901482" y="6476685"/>
                  <a:pt x="874165" y="6510508"/>
                </a:cubicBezTo>
                <a:cubicBezTo>
                  <a:pt x="728472" y="6690897"/>
                  <a:pt x="582776" y="6330118"/>
                  <a:pt x="437083" y="6510508"/>
                </a:cubicBezTo>
                <a:cubicBezTo>
                  <a:pt x="318707" y="6657074"/>
                  <a:pt x="200329" y="6446385"/>
                  <a:pt x="81953" y="6458981"/>
                </a:cubicBezTo>
                <a:cubicBezTo>
                  <a:pt x="54635" y="6461887"/>
                  <a:pt x="27318" y="6476685"/>
                  <a:pt x="0" y="6510508"/>
                </a:cubicBezTo>
                <a:lnTo>
                  <a:pt x="0" y="6360703"/>
                </a:lnTo>
                <a:cubicBezTo>
                  <a:pt x="27318" y="6326881"/>
                  <a:pt x="54635" y="6312082"/>
                  <a:pt x="81953" y="6309177"/>
                </a:cubicBezTo>
                <a:cubicBezTo>
                  <a:pt x="200329" y="6296580"/>
                  <a:pt x="318707" y="6507270"/>
                  <a:pt x="437083" y="6360703"/>
                </a:cubicBezTo>
                <a:cubicBezTo>
                  <a:pt x="464400" y="6326880"/>
                  <a:pt x="491718" y="6312083"/>
                  <a:pt x="519036" y="6309176"/>
                </a:cubicBezTo>
                <a:cubicBezTo>
                  <a:pt x="637412" y="6296580"/>
                  <a:pt x="755788" y="6507270"/>
                  <a:pt x="874165" y="6360703"/>
                </a:cubicBezTo>
                <a:cubicBezTo>
                  <a:pt x="901482" y="6326881"/>
                  <a:pt x="928799" y="6312082"/>
                  <a:pt x="956117" y="6309177"/>
                </a:cubicBezTo>
                <a:cubicBezTo>
                  <a:pt x="1074494" y="6296580"/>
                  <a:pt x="1192871" y="6507270"/>
                  <a:pt x="1311246" y="6360703"/>
                </a:cubicBezTo>
                <a:cubicBezTo>
                  <a:pt x="1338564" y="6326880"/>
                  <a:pt x="1365881" y="6312083"/>
                  <a:pt x="1393199" y="6309176"/>
                </a:cubicBezTo>
                <a:close/>
                <a:moveTo>
                  <a:pt x="2267364" y="5958690"/>
                </a:moveTo>
                <a:cubicBezTo>
                  <a:pt x="2385741" y="5946094"/>
                  <a:pt x="2504117" y="6156784"/>
                  <a:pt x="2622493" y="6010217"/>
                </a:cubicBezTo>
                <a:cubicBezTo>
                  <a:pt x="2649810" y="5976395"/>
                  <a:pt x="2677128" y="5961596"/>
                  <a:pt x="2704445" y="5958691"/>
                </a:cubicBezTo>
                <a:cubicBezTo>
                  <a:pt x="2822821" y="5946094"/>
                  <a:pt x="2941199" y="6156784"/>
                  <a:pt x="3059575" y="6010217"/>
                </a:cubicBezTo>
                <a:cubicBezTo>
                  <a:pt x="3205269" y="5829828"/>
                  <a:pt x="3350963" y="6190607"/>
                  <a:pt x="3496658" y="6010217"/>
                </a:cubicBezTo>
                <a:cubicBezTo>
                  <a:pt x="3523975" y="5976395"/>
                  <a:pt x="3551292" y="5961596"/>
                  <a:pt x="3578610" y="5958691"/>
                </a:cubicBezTo>
                <a:cubicBezTo>
                  <a:pt x="3696987" y="5946094"/>
                  <a:pt x="3815363" y="6156784"/>
                  <a:pt x="3933739" y="6010217"/>
                </a:cubicBezTo>
                <a:cubicBezTo>
                  <a:pt x="3961057" y="5976395"/>
                  <a:pt x="3988374" y="5961596"/>
                  <a:pt x="4015693" y="5958691"/>
                </a:cubicBezTo>
                <a:cubicBezTo>
                  <a:pt x="4134069" y="5946094"/>
                  <a:pt x="4252446" y="6156784"/>
                  <a:pt x="4370822" y="6010217"/>
                </a:cubicBezTo>
                <a:cubicBezTo>
                  <a:pt x="4398139" y="5976395"/>
                  <a:pt x="4425457" y="5961596"/>
                  <a:pt x="4452775" y="5958691"/>
                </a:cubicBezTo>
                <a:cubicBezTo>
                  <a:pt x="4571151" y="5946094"/>
                  <a:pt x="4689528" y="6156784"/>
                  <a:pt x="4807904" y="6010217"/>
                </a:cubicBezTo>
                <a:cubicBezTo>
                  <a:pt x="4953598" y="5829828"/>
                  <a:pt x="5099292" y="6190607"/>
                  <a:pt x="5244985" y="6010217"/>
                </a:cubicBezTo>
                <a:cubicBezTo>
                  <a:pt x="5390680" y="5829828"/>
                  <a:pt x="5536374" y="6190607"/>
                  <a:pt x="5682067" y="6010217"/>
                </a:cubicBezTo>
                <a:cubicBezTo>
                  <a:pt x="5827761" y="5829828"/>
                  <a:pt x="5973455" y="6190607"/>
                  <a:pt x="6119149" y="6010217"/>
                </a:cubicBezTo>
                <a:cubicBezTo>
                  <a:pt x="6264844" y="5829828"/>
                  <a:pt x="6410538" y="6190607"/>
                  <a:pt x="6556233" y="6010217"/>
                </a:cubicBezTo>
                <a:cubicBezTo>
                  <a:pt x="6701925" y="5829828"/>
                  <a:pt x="6847621" y="6190607"/>
                  <a:pt x="6993314" y="6010217"/>
                </a:cubicBezTo>
                <a:lnTo>
                  <a:pt x="6993314" y="6160022"/>
                </a:lnTo>
                <a:cubicBezTo>
                  <a:pt x="6847621" y="6340411"/>
                  <a:pt x="6701925" y="5979632"/>
                  <a:pt x="6556233" y="6160022"/>
                </a:cubicBezTo>
                <a:cubicBezTo>
                  <a:pt x="6410538" y="6340411"/>
                  <a:pt x="6264844" y="5979632"/>
                  <a:pt x="6119149" y="6160022"/>
                </a:cubicBezTo>
                <a:cubicBezTo>
                  <a:pt x="5973455" y="6340411"/>
                  <a:pt x="5827761" y="5979632"/>
                  <a:pt x="5682067" y="6160022"/>
                </a:cubicBezTo>
                <a:cubicBezTo>
                  <a:pt x="5536374" y="6340411"/>
                  <a:pt x="5390680" y="5979632"/>
                  <a:pt x="5244985" y="6160022"/>
                </a:cubicBezTo>
                <a:cubicBezTo>
                  <a:pt x="5099292" y="6340411"/>
                  <a:pt x="4953598" y="5979632"/>
                  <a:pt x="4807904" y="6160022"/>
                </a:cubicBezTo>
                <a:cubicBezTo>
                  <a:pt x="4689528" y="6306588"/>
                  <a:pt x="4571151" y="6095899"/>
                  <a:pt x="4452775" y="6108495"/>
                </a:cubicBezTo>
                <a:cubicBezTo>
                  <a:pt x="4425457" y="6111401"/>
                  <a:pt x="4398139" y="6126199"/>
                  <a:pt x="4370822" y="6160022"/>
                </a:cubicBezTo>
                <a:cubicBezTo>
                  <a:pt x="4252446" y="6306588"/>
                  <a:pt x="4134069" y="6095899"/>
                  <a:pt x="4015693" y="6108495"/>
                </a:cubicBezTo>
                <a:cubicBezTo>
                  <a:pt x="3988374" y="6111401"/>
                  <a:pt x="3961057" y="6126199"/>
                  <a:pt x="3933739" y="6160022"/>
                </a:cubicBezTo>
                <a:cubicBezTo>
                  <a:pt x="3815363" y="6306588"/>
                  <a:pt x="3696987" y="6095899"/>
                  <a:pt x="3578610" y="6108495"/>
                </a:cubicBezTo>
                <a:cubicBezTo>
                  <a:pt x="3551292" y="6111401"/>
                  <a:pt x="3523975" y="6126199"/>
                  <a:pt x="3496658" y="6160022"/>
                </a:cubicBezTo>
                <a:cubicBezTo>
                  <a:pt x="3350963" y="6340411"/>
                  <a:pt x="3205269" y="5979632"/>
                  <a:pt x="3059575" y="6160022"/>
                </a:cubicBezTo>
                <a:cubicBezTo>
                  <a:pt x="2941199" y="6306588"/>
                  <a:pt x="2822821" y="6095899"/>
                  <a:pt x="2704445" y="6108495"/>
                </a:cubicBezTo>
                <a:cubicBezTo>
                  <a:pt x="2677128" y="6111401"/>
                  <a:pt x="2649810" y="6126199"/>
                  <a:pt x="2622493" y="6160022"/>
                </a:cubicBezTo>
                <a:cubicBezTo>
                  <a:pt x="2476799" y="6340411"/>
                  <a:pt x="2331105" y="5979632"/>
                  <a:pt x="2185411" y="6160022"/>
                </a:cubicBezTo>
                <a:cubicBezTo>
                  <a:pt x="2067035" y="6306588"/>
                  <a:pt x="1948658" y="6095899"/>
                  <a:pt x="1830283" y="6108495"/>
                </a:cubicBezTo>
                <a:cubicBezTo>
                  <a:pt x="1802964" y="6111401"/>
                  <a:pt x="1775647" y="6126199"/>
                  <a:pt x="1748329" y="6160022"/>
                </a:cubicBezTo>
                <a:cubicBezTo>
                  <a:pt x="1602635" y="6340411"/>
                  <a:pt x="1456940" y="5979632"/>
                  <a:pt x="1311246" y="6160022"/>
                </a:cubicBezTo>
                <a:cubicBezTo>
                  <a:pt x="1192871" y="6306588"/>
                  <a:pt x="1074494" y="6095899"/>
                  <a:pt x="956117" y="6108495"/>
                </a:cubicBezTo>
                <a:cubicBezTo>
                  <a:pt x="928799" y="6111401"/>
                  <a:pt x="901482" y="6126199"/>
                  <a:pt x="874165" y="6160022"/>
                </a:cubicBezTo>
                <a:cubicBezTo>
                  <a:pt x="728472" y="6340411"/>
                  <a:pt x="582776" y="5979632"/>
                  <a:pt x="437083" y="6160022"/>
                </a:cubicBezTo>
                <a:cubicBezTo>
                  <a:pt x="318707" y="6306588"/>
                  <a:pt x="200329" y="6095899"/>
                  <a:pt x="81953" y="6108495"/>
                </a:cubicBezTo>
                <a:cubicBezTo>
                  <a:pt x="54635" y="6111401"/>
                  <a:pt x="27318" y="6126199"/>
                  <a:pt x="0" y="6160022"/>
                </a:cubicBezTo>
                <a:lnTo>
                  <a:pt x="0" y="6010217"/>
                </a:lnTo>
                <a:cubicBezTo>
                  <a:pt x="27318" y="5976395"/>
                  <a:pt x="54635" y="5961596"/>
                  <a:pt x="81953" y="5958691"/>
                </a:cubicBezTo>
                <a:cubicBezTo>
                  <a:pt x="200329" y="5946094"/>
                  <a:pt x="318707" y="6156784"/>
                  <a:pt x="437083" y="6010217"/>
                </a:cubicBezTo>
                <a:cubicBezTo>
                  <a:pt x="464400" y="5976394"/>
                  <a:pt x="491718" y="5961597"/>
                  <a:pt x="519036" y="5958690"/>
                </a:cubicBezTo>
                <a:cubicBezTo>
                  <a:pt x="637412" y="5946094"/>
                  <a:pt x="755788" y="6156784"/>
                  <a:pt x="874165" y="6010217"/>
                </a:cubicBezTo>
                <a:cubicBezTo>
                  <a:pt x="901482" y="5976395"/>
                  <a:pt x="928799" y="5961596"/>
                  <a:pt x="956117" y="5958691"/>
                </a:cubicBezTo>
                <a:cubicBezTo>
                  <a:pt x="1074494" y="5946094"/>
                  <a:pt x="1192871" y="6156784"/>
                  <a:pt x="1311246" y="6010217"/>
                </a:cubicBezTo>
                <a:cubicBezTo>
                  <a:pt x="1338564" y="5976394"/>
                  <a:pt x="1365881" y="5961597"/>
                  <a:pt x="1393199" y="5958690"/>
                </a:cubicBezTo>
                <a:cubicBezTo>
                  <a:pt x="1511576" y="5946094"/>
                  <a:pt x="1629953" y="6156784"/>
                  <a:pt x="1748329" y="6010217"/>
                </a:cubicBezTo>
                <a:cubicBezTo>
                  <a:pt x="1775647" y="5976395"/>
                  <a:pt x="1802964" y="5961596"/>
                  <a:pt x="1830283" y="5958691"/>
                </a:cubicBezTo>
                <a:cubicBezTo>
                  <a:pt x="1948658" y="5946094"/>
                  <a:pt x="2067035" y="6156784"/>
                  <a:pt x="2185411" y="6010217"/>
                </a:cubicBezTo>
                <a:cubicBezTo>
                  <a:pt x="2212729" y="5976394"/>
                  <a:pt x="2240046" y="5961597"/>
                  <a:pt x="2267364" y="5958690"/>
                </a:cubicBezTo>
                <a:close/>
                <a:moveTo>
                  <a:pt x="1393199" y="5608211"/>
                </a:moveTo>
                <a:cubicBezTo>
                  <a:pt x="1511576" y="5595615"/>
                  <a:pt x="1629953" y="5806305"/>
                  <a:pt x="1748329" y="5659738"/>
                </a:cubicBezTo>
                <a:cubicBezTo>
                  <a:pt x="1775647" y="5625916"/>
                  <a:pt x="1802964" y="5611117"/>
                  <a:pt x="1830283" y="5608212"/>
                </a:cubicBezTo>
                <a:cubicBezTo>
                  <a:pt x="1948658" y="5595615"/>
                  <a:pt x="2067035" y="5806305"/>
                  <a:pt x="2185411" y="5659738"/>
                </a:cubicBezTo>
                <a:cubicBezTo>
                  <a:pt x="2331105" y="5479349"/>
                  <a:pt x="2476799" y="5840128"/>
                  <a:pt x="2622493" y="5659738"/>
                </a:cubicBezTo>
                <a:cubicBezTo>
                  <a:pt x="2649810" y="5625916"/>
                  <a:pt x="2677128" y="5611117"/>
                  <a:pt x="2704445" y="5608212"/>
                </a:cubicBezTo>
                <a:cubicBezTo>
                  <a:pt x="2822821" y="5595615"/>
                  <a:pt x="2941199" y="5806305"/>
                  <a:pt x="3059575" y="5659738"/>
                </a:cubicBezTo>
                <a:cubicBezTo>
                  <a:pt x="3205269" y="5479349"/>
                  <a:pt x="3350963" y="5840128"/>
                  <a:pt x="3496658" y="5659738"/>
                </a:cubicBezTo>
                <a:cubicBezTo>
                  <a:pt x="3523975" y="5625916"/>
                  <a:pt x="3551292" y="5611117"/>
                  <a:pt x="3578610" y="5608212"/>
                </a:cubicBezTo>
                <a:cubicBezTo>
                  <a:pt x="3696987" y="5595615"/>
                  <a:pt x="3815363" y="5806305"/>
                  <a:pt x="3933739" y="5659738"/>
                </a:cubicBezTo>
                <a:cubicBezTo>
                  <a:pt x="3961057" y="5625916"/>
                  <a:pt x="3988374" y="5611117"/>
                  <a:pt x="4015693" y="5608212"/>
                </a:cubicBezTo>
                <a:cubicBezTo>
                  <a:pt x="4134069" y="5595615"/>
                  <a:pt x="4252446" y="5806305"/>
                  <a:pt x="4370822" y="5659738"/>
                </a:cubicBezTo>
                <a:cubicBezTo>
                  <a:pt x="4398139" y="5625916"/>
                  <a:pt x="4425457" y="5611117"/>
                  <a:pt x="4452775" y="5608212"/>
                </a:cubicBezTo>
                <a:cubicBezTo>
                  <a:pt x="4571151" y="5595615"/>
                  <a:pt x="4689528" y="5806305"/>
                  <a:pt x="4807904" y="5659738"/>
                </a:cubicBezTo>
                <a:cubicBezTo>
                  <a:pt x="4953598" y="5479349"/>
                  <a:pt x="5099292" y="5840128"/>
                  <a:pt x="5244985" y="5659738"/>
                </a:cubicBezTo>
                <a:cubicBezTo>
                  <a:pt x="5390680" y="5479349"/>
                  <a:pt x="5536374" y="5840128"/>
                  <a:pt x="5682067" y="5659738"/>
                </a:cubicBezTo>
                <a:cubicBezTo>
                  <a:pt x="5827761" y="5479349"/>
                  <a:pt x="5973455" y="5840128"/>
                  <a:pt x="6119149" y="5659738"/>
                </a:cubicBezTo>
                <a:cubicBezTo>
                  <a:pt x="6264844" y="5479349"/>
                  <a:pt x="6410538" y="5840128"/>
                  <a:pt x="6556233" y="5659738"/>
                </a:cubicBezTo>
                <a:cubicBezTo>
                  <a:pt x="6701925" y="5479349"/>
                  <a:pt x="6847621" y="5840128"/>
                  <a:pt x="6993314" y="5659738"/>
                </a:cubicBezTo>
                <a:lnTo>
                  <a:pt x="6993314" y="5809543"/>
                </a:lnTo>
                <a:cubicBezTo>
                  <a:pt x="6847621" y="5989932"/>
                  <a:pt x="6701925" y="5629153"/>
                  <a:pt x="6556233" y="5809543"/>
                </a:cubicBezTo>
                <a:cubicBezTo>
                  <a:pt x="6410538" y="5989932"/>
                  <a:pt x="6264844" y="5629153"/>
                  <a:pt x="6119149" y="5809543"/>
                </a:cubicBezTo>
                <a:cubicBezTo>
                  <a:pt x="5973455" y="5989932"/>
                  <a:pt x="5827761" y="5629153"/>
                  <a:pt x="5682067" y="5809543"/>
                </a:cubicBezTo>
                <a:cubicBezTo>
                  <a:pt x="5536374" y="5989932"/>
                  <a:pt x="5390680" y="5629153"/>
                  <a:pt x="5244985" y="5809543"/>
                </a:cubicBezTo>
                <a:cubicBezTo>
                  <a:pt x="5099292" y="5989932"/>
                  <a:pt x="4953598" y="5629153"/>
                  <a:pt x="4807904" y="5809543"/>
                </a:cubicBezTo>
                <a:cubicBezTo>
                  <a:pt x="4689528" y="5956109"/>
                  <a:pt x="4571151" y="5745420"/>
                  <a:pt x="4452775" y="5758016"/>
                </a:cubicBezTo>
                <a:cubicBezTo>
                  <a:pt x="4425457" y="5760922"/>
                  <a:pt x="4398139" y="5775720"/>
                  <a:pt x="4370822" y="5809543"/>
                </a:cubicBezTo>
                <a:cubicBezTo>
                  <a:pt x="4252446" y="5956109"/>
                  <a:pt x="4134069" y="5745420"/>
                  <a:pt x="4015693" y="5758016"/>
                </a:cubicBezTo>
                <a:cubicBezTo>
                  <a:pt x="3988374" y="5760922"/>
                  <a:pt x="3961057" y="5775720"/>
                  <a:pt x="3933739" y="5809543"/>
                </a:cubicBezTo>
                <a:cubicBezTo>
                  <a:pt x="3815363" y="5956109"/>
                  <a:pt x="3696987" y="5745420"/>
                  <a:pt x="3578610" y="5758016"/>
                </a:cubicBezTo>
                <a:cubicBezTo>
                  <a:pt x="3551292" y="5760922"/>
                  <a:pt x="3523975" y="5775720"/>
                  <a:pt x="3496658" y="5809543"/>
                </a:cubicBezTo>
                <a:cubicBezTo>
                  <a:pt x="3350963" y="5989932"/>
                  <a:pt x="3205269" y="5629153"/>
                  <a:pt x="3059575" y="5809543"/>
                </a:cubicBezTo>
                <a:cubicBezTo>
                  <a:pt x="2941199" y="5956109"/>
                  <a:pt x="2822821" y="5745420"/>
                  <a:pt x="2704445" y="5758016"/>
                </a:cubicBezTo>
                <a:cubicBezTo>
                  <a:pt x="2677128" y="5760922"/>
                  <a:pt x="2649810" y="5775720"/>
                  <a:pt x="2622493" y="5809543"/>
                </a:cubicBezTo>
                <a:cubicBezTo>
                  <a:pt x="2476799" y="5989932"/>
                  <a:pt x="2331105" y="5629153"/>
                  <a:pt x="2185411" y="5809543"/>
                </a:cubicBezTo>
                <a:cubicBezTo>
                  <a:pt x="2067035" y="5956109"/>
                  <a:pt x="1948658" y="5745420"/>
                  <a:pt x="1830283" y="5758016"/>
                </a:cubicBezTo>
                <a:cubicBezTo>
                  <a:pt x="1802964" y="5760922"/>
                  <a:pt x="1775647" y="5775720"/>
                  <a:pt x="1748329" y="5809543"/>
                </a:cubicBezTo>
                <a:cubicBezTo>
                  <a:pt x="1602635" y="5989932"/>
                  <a:pt x="1456940" y="5629153"/>
                  <a:pt x="1311246" y="5809543"/>
                </a:cubicBezTo>
                <a:cubicBezTo>
                  <a:pt x="1192871" y="5956109"/>
                  <a:pt x="1074494" y="5745420"/>
                  <a:pt x="956117" y="5758016"/>
                </a:cubicBezTo>
                <a:cubicBezTo>
                  <a:pt x="928799" y="5760922"/>
                  <a:pt x="901482" y="5775720"/>
                  <a:pt x="874165" y="5809543"/>
                </a:cubicBezTo>
                <a:cubicBezTo>
                  <a:pt x="728472" y="5989932"/>
                  <a:pt x="582776" y="5629153"/>
                  <a:pt x="437083" y="5809543"/>
                </a:cubicBezTo>
                <a:cubicBezTo>
                  <a:pt x="318707" y="5956109"/>
                  <a:pt x="200329" y="5745420"/>
                  <a:pt x="81953" y="5758016"/>
                </a:cubicBezTo>
                <a:cubicBezTo>
                  <a:pt x="54635" y="5760922"/>
                  <a:pt x="27318" y="5775720"/>
                  <a:pt x="0" y="5809543"/>
                </a:cubicBezTo>
                <a:lnTo>
                  <a:pt x="0" y="5659738"/>
                </a:lnTo>
                <a:cubicBezTo>
                  <a:pt x="27318" y="5625916"/>
                  <a:pt x="54635" y="5611117"/>
                  <a:pt x="81953" y="5608212"/>
                </a:cubicBezTo>
                <a:cubicBezTo>
                  <a:pt x="200329" y="5595615"/>
                  <a:pt x="318707" y="5806305"/>
                  <a:pt x="437083" y="5659738"/>
                </a:cubicBezTo>
                <a:cubicBezTo>
                  <a:pt x="464400" y="5625915"/>
                  <a:pt x="491718" y="5611118"/>
                  <a:pt x="519036" y="5608211"/>
                </a:cubicBezTo>
                <a:cubicBezTo>
                  <a:pt x="637412" y="5595615"/>
                  <a:pt x="755788" y="5806305"/>
                  <a:pt x="874165" y="5659738"/>
                </a:cubicBezTo>
                <a:cubicBezTo>
                  <a:pt x="901482" y="5625916"/>
                  <a:pt x="928799" y="5611117"/>
                  <a:pt x="956117" y="5608212"/>
                </a:cubicBezTo>
                <a:cubicBezTo>
                  <a:pt x="1074494" y="5595615"/>
                  <a:pt x="1192871" y="5806305"/>
                  <a:pt x="1311246" y="5659738"/>
                </a:cubicBezTo>
                <a:cubicBezTo>
                  <a:pt x="1338564" y="5625915"/>
                  <a:pt x="1365881" y="5611118"/>
                  <a:pt x="1393199" y="5608211"/>
                </a:cubicBezTo>
                <a:close/>
                <a:moveTo>
                  <a:pt x="2267364" y="5257732"/>
                </a:moveTo>
                <a:cubicBezTo>
                  <a:pt x="2385741" y="5245136"/>
                  <a:pt x="2504117" y="5455826"/>
                  <a:pt x="2622493" y="5309259"/>
                </a:cubicBezTo>
                <a:cubicBezTo>
                  <a:pt x="2649810" y="5275437"/>
                  <a:pt x="2677128" y="5260638"/>
                  <a:pt x="2704445" y="5257733"/>
                </a:cubicBezTo>
                <a:cubicBezTo>
                  <a:pt x="2822821" y="5245136"/>
                  <a:pt x="2941199" y="5455826"/>
                  <a:pt x="3059575" y="5309259"/>
                </a:cubicBezTo>
                <a:cubicBezTo>
                  <a:pt x="3205269" y="5128870"/>
                  <a:pt x="3350963" y="5489649"/>
                  <a:pt x="3496658" y="5309259"/>
                </a:cubicBezTo>
                <a:cubicBezTo>
                  <a:pt x="3523975" y="5275437"/>
                  <a:pt x="3551292" y="5260638"/>
                  <a:pt x="3578610" y="5257733"/>
                </a:cubicBezTo>
                <a:cubicBezTo>
                  <a:pt x="3696987" y="5245136"/>
                  <a:pt x="3815363" y="5455826"/>
                  <a:pt x="3933739" y="5309259"/>
                </a:cubicBezTo>
                <a:cubicBezTo>
                  <a:pt x="3961057" y="5275437"/>
                  <a:pt x="3988374" y="5260638"/>
                  <a:pt x="4015693" y="5257733"/>
                </a:cubicBezTo>
                <a:cubicBezTo>
                  <a:pt x="4134069" y="5245136"/>
                  <a:pt x="4252446" y="5455826"/>
                  <a:pt x="4370822" y="5309259"/>
                </a:cubicBezTo>
                <a:cubicBezTo>
                  <a:pt x="4398139" y="5275437"/>
                  <a:pt x="4425457" y="5260638"/>
                  <a:pt x="4452775" y="5257733"/>
                </a:cubicBezTo>
                <a:cubicBezTo>
                  <a:pt x="4571151" y="5245136"/>
                  <a:pt x="4689528" y="5455826"/>
                  <a:pt x="4807904" y="5309259"/>
                </a:cubicBezTo>
                <a:cubicBezTo>
                  <a:pt x="4953598" y="5128870"/>
                  <a:pt x="5099292" y="5489649"/>
                  <a:pt x="5244985" y="5309259"/>
                </a:cubicBezTo>
                <a:cubicBezTo>
                  <a:pt x="5390680" y="5128870"/>
                  <a:pt x="5536374" y="5489649"/>
                  <a:pt x="5682067" y="5309259"/>
                </a:cubicBezTo>
                <a:cubicBezTo>
                  <a:pt x="5827761" y="5128870"/>
                  <a:pt x="5973455" y="5489649"/>
                  <a:pt x="6119149" y="5309259"/>
                </a:cubicBezTo>
                <a:cubicBezTo>
                  <a:pt x="6264844" y="5128870"/>
                  <a:pt x="6410538" y="5489649"/>
                  <a:pt x="6556233" y="5309259"/>
                </a:cubicBezTo>
                <a:cubicBezTo>
                  <a:pt x="6701925" y="5128870"/>
                  <a:pt x="6847621" y="5489649"/>
                  <a:pt x="6993314" y="5309259"/>
                </a:cubicBezTo>
                <a:lnTo>
                  <a:pt x="6993314" y="5459064"/>
                </a:lnTo>
                <a:cubicBezTo>
                  <a:pt x="6847621" y="5639453"/>
                  <a:pt x="6701925" y="5278674"/>
                  <a:pt x="6556233" y="5459064"/>
                </a:cubicBezTo>
                <a:cubicBezTo>
                  <a:pt x="6410538" y="5639453"/>
                  <a:pt x="6264844" y="5278674"/>
                  <a:pt x="6119149" y="5459064"/>
                </a:cubicBezTo>
                <a:cubicBezTo>
                  <a:pt x="5973455" y="5639453"/>
                  <a:pt x="5827761" y="5278674"/>
                  <a:pt x="5682067" y="5459064"/>
                </a:cubicBezTo>
                <a:cubicBezTo>
                  <a:pt x="5536374" y="5639453"/>
                  <a:pt x="5390680" y="5278674"/>
                  <a:pt x="5244985" y="5459064"/>
                </a:cubicBezTo>
                <a:cubicBezTo>
                  <a:pt x="5099292" y="5639453"/>
                  <a:pt x="4953598" y="5278674"/>
                  <a:pt x="4807904" y="5459064"/>
                </a:cubicBezTo>
                <a:cubicBezTo>
                  <a:pt x="4689528" y="5605630"/>
                  <a:pt x="4571151" y="5394941"/>
                  <a:pt x="4452775" y="5407537"/>
                </a:cubicBezTo>
                <a:cubicBezTo>
                  <a:pt x="4425457" y="5410443"/>
                  <a:pt x="4398139" y="5425241"/>
                  <a:pt x="4370822" y="5459064"/>
                </a:cubicBezTo>
                <a:cubicBezTo>
                  <a:pt x="4252446" y="5605630"/>
                  <a:pt x="4134069" y="5394941"/>
                  <a:pt x="4015693" y="5407537"/>
                </a:cubicBezTo>
                <a:cubicBezTo>
                  <a:pt x="3988374" y="5410443"/>
                  <a:pt x="3961057" y="5425241"/>
                  <a:pt x="3933739" y="5459064"/>
                </a:cubicBezTo>
                <a:cubicBezTo>
                  <a:pt x="3815363" y="5605630"/>
                  <a:pt x="3696987" y="5394941"/>
                  <a:pt x="3578610" y="5407537"/>
                </a:cubicBezTo>
                <a:cubicBezTo>
                  <a:pt x="3551292" y="5410443"/>
                  <a:pt x="3523975" y="5425241"/>
                  <a:pt x="3496658" y="5459064"/>
                </a:cubicBezTo>
                <a:cubicBezTo>
                  <a:pt x="3350963" y="5639453"/>
                  <a:pt x="3205269" y="5278674"/>
                  <a:pt x="3059575" y="5459064"/>
                </a:cubicBezTo>
                <a:cubicBezTo>
                  <a:pt x="2941199" y="5605630"/>
                  <a:pt x="2822821" y="5394941"/>
                  <a:pt x="2704445" y="5407537"/>
                </a:cubicBezTo>
                <a:cubicBezTo>
                  <a:pt x="2677128" y="5410443"/>
                  <a:pt x="2649810" y="5425241"/>
                  <a:pt x="2622493" y="5459064"/>
                </a:cubicBezTo>
                <a:cubicBezTo>
                  <a:pt x="2476799" y="5639453"/>
                  <a:pt x="2331105" y="5278674"/>
                  <a:pt x="2185411" y="5459064"/>
                </a:cubicBezTo>
                <a:cubicBezTo>
                  <a:pt x="2067035" y="5605630"/>
                  <a:pt x="1948658" y="5394941"/>
                  <a:pt x="1830283" y="5407537"/>
                </a:cubicBezTo>
                <a:cubicBezTo>
                  <a:pt x="1802964" y="5410443"/>
                  <a:pt x="1775647" y="5425241"/>
                  <a:pt x="1748329" y="5459064"/>
                </a:cubicBezTo>
                <a:cubicBezTo>
                  <a:pt x="1602635" y="5639453"/>
                  <a:pt x="1456940" y="5278674"/>
                  <a:pt x="1311246" y="5459064"/>
                </a:cubicBezTo>
                <a:cubicBezTo>
                  <a:pt x="1192871" y="5605630"/>
                  <a:pt x="1074494" y="5394941"/>
                  <a:pt x="956117" y="5407537"/>
                </a:cubicBezTo>
                <a:cubicBezTo>
                  <a:pt x="928799" y="5410443"/>
                  <a:pt x="901482" y="5425241"/>
                  <a:pt x="874165" y="5459064"/>
                </a:cubicBezTo>
                <a:cubicBezTo>
                  <a:pt x="728472" y="5639453"/>
                  <a:pt x="582776" y="5278674"/>
                  <a:pt x="437083" y="5459064"/>
                </a:cubicBezTo>
                <a:cubicBezTo>
                  <a:pt x="318707" y="5605630"/>
                  <a:pt x="200329" y="5394941"/>
                  <a:pt x="81953" y="5407537"/>
                </a:cubicBezTo>
                <a:cubicBezTo>
                  <a:pt x="54635" y="5410443"/>
                  <a:pt x="27318" y="5425241"/>
                  <a:pt x="0" y="5459064"/>
                </a:cubicBezTo>
                <a:lnTo>
                  <a:pt x="0" y="5309259"/>
                </a:lnTo>
                <a:cubicBezTo>
                  <a:pt x="27318" y="5275437"/>
                  <a:pt x="54635" y="5260638"/>
                  <a:pt x="81953" y="5257733"/>
                </a:cubicBezTo>
                <a:cubicBezTo>
                  <a:pt x="200329" y="5245136"/>
                  <a:pt x="318707" y="5455826"/>
                  <a:pt x="437083" y="5309259"/>
                </a:cubicBezTo>
                <a:cubicBezTo>
                  <a:pt x="464400" y="5275436"/>
                  <a:pt x="491718" y="5260639"/>
                  <a:pt x="519036" y="5257732"/>
                </a:cubicBezTo>
                <a:cubicBezTo>
                  <a:pt x="637412" y="5245136"/>
                  <a:pt x="755788" y="5455826"/>
                  <a:pt x="874165" y="5309259"/>
                </a:cubicBezTo>
                <a:cubicBezTo>
                  <a:pt x="901482" y="5275437"/>
                  <a:pt x="928799" y="5260638"/>
                  <a:pt x="956117" y="5257733"/>
                </a:cubicBezTo>
                <a:cubicBezTo>
                  <a:pt x="1074494" y="5245136"/>
                  <a:pt x="1192871" y="5455826"/>
                  <a:pt x="1311246" y="5309259"/>
                </a:cubicBezTo>
                <a:cubicBezTo>
                  <a:pt x="1338564" y="5275436"/>
                  <a:pt x="1365881" y="5260639"/>
                  <a:pt x="1393199" y="5257732"/>
                </a:cubicBezTo>
                <a:cubicBezTo>
                  <a:pt x="1511576" y="5245136"/>
                  <a:pt x="1629953" y="5455826"/>
                  <a:pt x="1748329" y="5309259"/>
                </a:cubicBezTo>
                <a:cubicBezTo>
                  <a:pt x="1775647" y="5275437"/>
                  <a:pt x="1802964" y="5260638"/>
                  <a:pt x="1830283" y="5257733"/>
                </a:cubicBezTo>
                <a:cubicBezTo>
                  <a:pt x="1948658" y="5245136"/>
                  <a:pt x="2067035" y="5455826"/>
                  <a:pt x="2185411" y="5309259"/>
                </a:cubicBezTo>
                <a:cubicBezTo>
                  <a:pt x="2212729" y="5275436"/>
                  <a:pt x="2240046" y="5260639"/>
                  <a:pt x="2267364" y="5257732"/>
                </a:cubicBezTo>
                <a:close/>
                <a:moveTo>
                  <a:pt x="1393199" y="4907253"/>
                </a:moveTo>
                <a:cubicBezTo>
                  <a:pt x="1511576" y="4894657"/>
                  <a:pt x="1629953" y="5105347"/>
                  <a:pt x="1748329" y="4958780"/>
                </a:cubicBezTo>
                <a:cubicBezTo>
                  <a:pt x="1775647" y="4924958"/>
                  <a:pt x="1802964" y="4910159"/>
                  <a:pt x="1830283" y="4907254"/>
                </a:cubicBezTo>
                <a:cubicBezTo>
                  <a:pt x="1948658" y="4894657"/>
                  <a:pt x="2067035" y="5105347"/>
                  <a:pt x="2185411" y="4958780"/>
                </a:cubicBezTo>
                <a:cubicBezTo>
                  <a:pt x="2331105" y="4778391"/>
                  <a:pt x="2476799" y="5139170"/>
                  <a:pt x="2622493" y="4958780"/>
                </a:cubicBezTo>
                <a:cubicBezTo>
                  <a:pt x="2649810" y="4924958"/>
                  <a:pt x="2677128" y="4910159"/>
                  <a:pt x="2704445" y="4907254"/>
                </a:cubicBezTo>
                <a:cubicBezTo>
                  <a:pt x="2822821" y="4894657"/>
                  <a:pt x="2941199" y="5105347"/>
                  <a:pt x="3059575" y="4958780"/>
                </a:cubicBezTo>
                <a:cubicBezTo>
                  <a:pt x="3205269" y="4778391"/>
                  <a:pt x="3350963" y="5139170"/>
                  <a:pt x="3496658" y="4958780"/>
                </a:cubicBezTo>
                <a:cubicBezTo>
                  <a:pt x="3523975" y="4924958"/>
                  <a:pt x="3551292" y="4910159"/>
                  <a:pt x="3578610" y="4907254"/>
                </a:cubicBezTo>
                <a:cubicBezTo>
                  <a:pt x="3696987" y="4894657"/>
                  <a:pt x="3815363" y="5105347"/>
                  <a:pt x="3933739" y="4958780"/>
                </a:cubicBezTo>
                <a:cubicBezTo>
                  <a:pt x="3961057" y="4924958"/>
                  <a:pt x="3988374" y="4910159"/>
                  <a:pt x="4015693" y="4907254"/>
                </a:cubicBezTo>
                <a:cubicBezTo>
                  <a:pt x="4134069" y="4894657"/>
                  <a:pt x="4252446" y="5105347"/>
                  <a:pt x="4370822" y="4958780"/>
                </a:cubicBezTo>
                <a:cubicBezTo>
                  <a:pt x="4398139" y="4924958"/>
                  <a:pt x="4425457" y="4910159"/>
                  <a:pt x="4452775" y="4907254"/>
                </a:cubicBezTo>
                <a:cubicBezTo>
                  <a:pt x="4571151" y="4894657"/>
                  <a:pt x="4689528" y="5105347"/>
                  <a:pt x="4807904" y="4958780"/>
                </a:cubicBezTo>
                <a:cubicBezTo>
                  <a:pt x="4953598" y="4778391"/>
                  <a:pt x="5099292" y="5139170"/>
                  <a:pt x="5244985" y="4958780"/>
                </a:cubicBezTo>
                <a:cubicBezTo>
                  <a:pt x="5390680" y="4778391"/>
                  <a:pt x="5536374" y="5139170"/>
                  <a:pt x="5682067" y="4958780"/>
                </a:cubicBezTo>
                <a:cubicBezTo>
                  <a:pt x="5827761" y="4778391"/>
                  <a:pt x="5973455" y="5139170"/>
                  <a:pt x="6119149" y="4958780"/>
                </a:cubicBezTo>
                <a:cubicBezTo>
                  <a:pt x="6264844" y="4778391"/>
                  <a:pt x="6410538" y="5139170"/>
                  <a:pt x="6556233" y="4958780"/>
                </a:cubicBezTo>
                <a:cubicBezTo>
                  <a:pt x="6701925" y="4778391"/>
                  <a:pt x="6847621" y="5139170"/>
                  <a:pt x="6993314" y="4958780"/>
                </a:cubicBezTo>
                <a:lnTo>
                  <a:pt x="6993314" y="5108585"/>
                </a:lnTo>
                <a:cubicBezTo>
                  <a:pt x="6847621" y="5288974"/>
                  <a:pt x="6701925" y="4928195"/>
                  <a:pt x="6556233" y="5108585"/>
                </a:cubicBezTo>
                <a:cubicBezTo>
                  <a:pt x="6410538" y="5288974"/>
                  <a:pt x="6264844" y="4928195"/>
                  <a:pt x="6119149" y="5108585"/>
                </a:cubicBezTo>
                <a:cubicBezTo>
                  <a:pt x="5973455" y="5288974"/>
                  <a:pt x="5827761" y="4928195"/>
                  <a:pt x="5682067" y="5108585"/>
                </a:cubicBezTo>
                <a:cubicBezTo>
                  <a:pt x="5536374" y="5288974"/>
                  <a:pt x="5390680" y="4928195"/>
                  <a:pt x="5244985" y="5108585"/>
                </a:cubicBezTo>
                <a:cubicBezTo>
                  <a:pt x="5099292" y="5288974"/>
                  <a:pt x="4953598" y="4928195"/>
                  <a:pt x="4807904" y="5108585"/>
                </a:cubicBezTo>
                <a:cubicBezTo>
                  <a:pt x="4689528" y="5255151"/>
                  <a:pt x="4571151" y="5044462"/>
                  <a:pt x="4452775" y="5057058"/>
                </a:cubicBezTo>
                <a:cubicBezTo>
                  <a:pt x="4425457" y="5059964"/>
                  <a:pt x="4398139" y="5074762"/>
                  <a:pt x="4370822" y="5108585"/>
                </a:cubicBezTo>
                <a:cubicBezTo>
                  <a:pt x="4252446" y="5255151"/>
                  <a:pt x="4134069" y="5044462"/>
                  <a:pt x="4015693" y="5057058"/>
                </a:cubicBezTo>
                <a:cubicBezTo>
                  <a:pt x="3988374" y="5059964"/>
                  <a:pt x="3961057" y="5074762"/>
                  <a:pt x="3933739" y="5108585"/>
                </a:cubicBezTo>
                <a:cubicBezTo>
                  <a:pt x="3815363" y="5255151"/>
                  <a:pt x="3696987" y="5044462"/>
                  <a:pt x="3578610" y="5057058"/>
                </a:cubicBezTo>
                <a:cubicBezTo>
                  <a:pt x="3551292" y="5059964"/>
                  <a:pt x="3523975" y="5074762"/>
                  <a:pt x="3496658" y="5108585"/>
                </a:cubicBezTo>
                <a:cubicBezTo>
                  <a:pt x="3350963" y="5288974"/>
                  <a:pt x="3205269" y="4928195"/>
                  <a:pt x="3059575" y="5108585"/>
                </a:cubicBezTo>
                <a:cubicBezTo>
                  <a:pt x="2941199" y="5255151"/>
                  <a:pt x="2822821" y="5044462"/>
                  <a:pt x="2704445" y="5057058"/>
                </a:cubicBezTo>
                <a:cubicBezTo>
                  <a:pt x="2677128" y="5059964"/>
                  <a:pt x="2649810" y="5074762"/>
                  <a:pt x="2622493" y="5108585"/>
                </a:cubicBezTo>
                <a:cubicBezTo>
                  <a:pt x="2476799" y="5288974"/>
                  <a:pt x="2331105" y="4928195"/>
                  <a:pt x="2185411" y="5108585"/>
                </a:cubicBezTo>
                <a:cubicBezTo>
                  <a:pt x="2067035" y="5255151"/>
                  <a:pt x="1948658" y="5044462"/>
                  <a:pt x="1830283" y="5057058"/>
                </a:cubicBezTo>
                <a:cubicBezTo>
                  <a:pt x="1802964" y="5059964"/>
                  <a:pt x="1775647" y="5074762"/>
                  <a:pt x="1748329" y="5108585"/>
                </a:cubicBezTo>
                <a:cubicBezTo>
                  <a:pt x="1602635" y="5288974"/>
                  <a:pt x="1456940" y="4928195"/>
                  <a:pt x="1311246" y="5108585"/>
                </a:cubicBezTo>
                <a:cubicBezTo>
                  <a:pt x="1192871" y="5255151"/>
                  <a:pt x="1074494" y="5044462"/>
                  <a:pt x="956117" y="5057058"/>
                </a:cubicBezTo>
                <a:cubicBezTo>
                  <a:pt x="928799" y="5059964"/>
                  <a:pt x="901482" y="5074762"/>
                  <a:pt x="874165" y="5108585"/>
                </a:cubicBezTo>
                <a:cubicBezTo>
                  <a:pt x="728472" y="5288974"/>
                  <a:pt x="582776" y="4928195"/>
                  <a:pt x="437083" y="5108585"/>
                </a:cubicBezTo>
                <a:cubicBezTo>
                  <a:pt x="318707" y="5255151"/>
                  <a:pt x="200329" y="5044462"/>
                  <a:pt x="81953" y="5057058"/>
                </a:cubicBezTo>
                <a:cubicBezTo>
                  <a:pt x="54635" y="5059964"/>
                  <a:pt x="27318" y="5074762"/>
                  <a:pt x="0" y="5108585"/>
                </a:cubicBezTo>
                <a:lnTo>
                  <a:pt x="0" y="4958780"/>
                </a:lnTo>
                <a:cubicBezTo>
                  <a:pt x="27318" y="4924958"/>
                  <a:pt x="54635" y="4910159"/>
                  <a:pt x="81953" y="4907254"/>
                </a:cubicBezTo>
                <a:cubicBezTo>
                  <a:pt x="200329" y="4894657"/>
                  <a:pt x="318707" y="5105347"/>
                  <a:pt x="437083" y="4958780"/>
                </a:cubicBezTo>
                <a:cubicBezTo>
                  <a:pt x="464400" y="4924957"/>
                  <a:pt x="491718" y="4910160"/>
                  <a:pt x="519036" y="4907253"/>
                </a:cubicBezTo>
                <a:cubicBezTo>
                  <a:pt x="637412" y="4894657"/>
                  <a:pt x="755788" y="5105347"/>
                  <a:pt x="874165" y="4958780"/>
                </a:cubicBezTo>
                <a:cubicBezTo>
                  <a:pt x="901482" y="4924958"/>
                  <a:pt x="928799" y="4910159"/>
                  <a:pt x="956117" y="4907254"/>
                </a:cubicBezTo>
                <a:cubicBezTo>
                  <a:pt x="1074494" y="4894657"/>
                  <a:pt x="1192871" y="5105347"/>
                  <a:pt x="1311246" y="4958780"/>
                </a:cubicBezTo>
                <a:cubicBezTo>
                  <a:pt x="1338564" y="4924957"/>
                  <a:pt x="1365881" y="4910160"/>
                  <a:pt x="1393199" y="4907253"/>
                </a:cubicBezTo>
                <a:close/>
                <a:moveTo>
                  <a:pt x="1393199" y="4556774"/>
                </a:moveTo>
                <a:cubicBezTo>
                  <a:pt x="1511576" y="4544178"/>
                  <a:pt x="1629953" y="4754868"/>
                  <a:pt x="1748329" y="4608301"/>
                </a:cubicBezTo>
                <a:cubicBezTo>
                  <a:pt x="1775647" y="4574479"/>
                  <a:pt x="1802964" y="4559680"/>
                  <a:pt x="1830283" y="4556775"/>
                </a:cubicBezTo>
                <a:cubicBezTo>
                  <a:pt x="1948658" y="4544178"/>
                  <a:pt x="2067035" y="4754868"/>
                  <a:pt x="2185411" y="4608301"/>
                </a:cubicBezTo>
                <a:cubicBezTo>
                  <a:pt x="2331105" y="4427912"/>
                  <a:pt x="2476799" y="4788691"/>
                  <a:pt x="2622493" y="4608301"/>
                </a:cubicBezTo>
                <a:cubicBezTo>
                  <a:pt x="2649810" y="4574479"/>
                  <a:pt x="2677128" y="4559680"/>
                  <a:pt x="2704445" y="4556775"/>
                </a:cubicBezTo>
                <a:cubicBezTo>
                  <a:pt x="2822821" y="4544178"/>
                  <a:pt x="2941199" y="4754868"/>
                  <a:pt x="3059575" y="4608301"/>
                </a:cubicBezTo>
                <a:cubicBezTo>
                  <a:pt x="3205269" y="4427912"/>
                  <a:pt x="3350963" y="4788691"/>
                  <a:pt x="3496658" y="4608301"/>
                </a:cubicBezTo>
                <a:cubicBezTo>
                  <a:pt x="3523975" y="4574479"/>
                  <a:pt x="3551292" y="4559680"/>
                  <a:pt x="3578610" y="4556775"/>
                </a:cubicBezTo>
                <a:cubicBezTo>
                  <a:pt x="3696987" y="4544178"/>
                  <a:pt x="3815363" y="4754868"/>
                  <a:pt x="3933739" y="4608301"/>
                </a:cubicBezTo>
                <a:cubicBezTo>
                  <a:pt x="3961057" y="4574479"/>
                  <a:pt x="3988374" y="4559680"/>
                  <a:pt x="4015693" y="4556775"/>
                </a:cubicBezTo>
                <a:cubicBezTo>
                  <a:pt x="4134069" y="4544178"/>
                  <a:pt x="4252446" y="4754868"/>
                  <a:pt x="4370822" y="4608301"/>
                </a:cubicBezTo>
                <a:cubicBezTo>
                  <a:pt x="4398139" y="4574479"/>
                  <a:pt x="4425457" y="4559680"/>
                  <a:pt x="4452775" y="4556775"/>
                </a:cubicBezTo>
                <a:cubicBezTo>
                  <a:pt x="4571151" y="4544178"/>
                  <a:pt x="4689528" y="4754868"/>
                  <a:pt x="4807904" y="4608301"/>
                </a:cubicBezTo>
                <a:cubicBezTo>
                  <a:pt x="4953598" y="4427912"/>
                  <a:pt x="5099292" y="4788691"/>
                  <a:pt x="5244985" y="4608301"/>
                </a:cubicBezTo>
                <a:cubicBezTo>
                  <a:pt x="5390680" y="4427912"/>
                  <a:pt x="5536374" y="4788691"/>
                  <a:pt x="5682067" y="4608301"/>
                </a:cubicBezTo>
                <a:cubicBezTo>
                  <a:pt x="5827761" y="4427912"/>
                  <a:pt x="5973455" y="4788691"/>
                  <a:pt x="6119149" y="4608301"/>
                </a:cubicBezTo>
                <a:cubicBezTo>
                  <a:pt x="6264844" y="4427912"/>
                  <a:pt x="6410538" y="4788691"/>
                  <a:pt x="6556233" y="4608301"/>
                </a:cubicBezTo>
                <a:cubicBezTo>
                  <a:pt x="6701925" y="4427912"/>
                  <a:pt x="6847621" y="4788691"/>
                  <a:pt x="6993314" y="4608301"/>
                </a:cubicBezTo>
                <a:lnTo>
                  <a:pt x="6993314" y="4758106"/>
                </a:lnTo>
                <a:cubicBezTo>
                  <a:pt x="6847621" y="4938495"/>
                  <a:pt x="6701925" y="4577716"/>
                  <a:pt x="6556233" y="4758106"/>
                </a:cubicBezTo>
                <a:cubicBezTo>
                  <a:pt x="6410538" y="4938495"/>
                  <a:pt x="6264844" y="4577716"/>
                  <a:pt x="6119149" y="4758106"/>
                </a:cubicBezTo>
                <a:cubicBezTo>
                  <a:pt x="5973455" y="4938495"/>
                  <a:pt x="5827761" y="4577716"/>
                  <a:pt x="5682067" y="4758106"/>
                </a:cubicBezTo>
                <a:cubicBezTo>
                  <a:pt x="5536374" y="4938495"/>
                  <a:pt x="5390680" y="4577716"/>
                  <a:pt x="5244985" y="4758106"/>
                </a:cubicBezTo>
                <a:cubicBezTo>
                  <a:pt x="5099292" y="4938495"/>
                  <a:pt x="4953598" y="4577716"/>
                  <a:pt x="4807904" y="4758106"/>
                </a:cubicBezTo>
                <a:cubicBezTo>
                  <a:pt x="4689528" y="4904672"/>
                  <a:pt x="4571151" y="4693983"/>
                  <a:pt x="4452775" y="4706579"/>
                </a:cubicBezTo>
                <a:cubicBezTo>
                  <a:pt x="4425457" y="4709485"/>
                  <a:pt x="4398139" y="4724283"/>
                  <a:pt x="4370822" y="4758106"/>
                </a:cubicBezTo>
                <a:cubicBezTo>
                  <a:pt x="4252446" y="4904672"/>
                  <a:pt x="4134069" y="4693983"/>
                  <a:pt x="4015693" y="4706579"/>
                </a:cubicBezTo>
                <a:cubicBezTo>
                  <a:pt x="3988374" y="4709485"/>
                  <a:pt x="3961057" y="4724283"/>
                  <a:pt x="3933739" y="4758106"/>
                </a:cubicBezTo>
                <a:cubicBezTo>
                  <a:pt x="3815363" y="4904672"/>
                  <a:pt x="3696987" y="4693983"/>
                  <a:pt x="3578610" y="4706579"/>
                </a:cubicBezTo>
                <a:cubicBezTo>
                  <a:pt x="3551292" y="4709485"/>
                  <a:pt x="3523975" y="4724283"/>
                  <a:pt x="3496658" y="4758106"/>
                </a:cubicBezTo>
                <a:cubicBezTo>
                  <a:pt x="3350963" y="4938495"/>
                  <a:pt x="3205269" y="4577716"/>
                  <a:pt x="3059575" y="4758106"/>
                </a:cubicBezTo>
                <a:cubicBezTo>
                  <a:pt x="2941199" y="4904672"/>
                  <a:pt x="2822821" y="4693983"/>
                  <a:pt x="2704445" y="4706579"/>
                </a:cubicBezTo>
                <a:cubicBezTo>
                  <a:pt x="2677128" y="4709485"/>
                  <a:pt x="2649810" y="4724283"/>
                  <a:pt x="2622493" y="4758106"/>
                </a:cubicBezTo>
                <a:cubicBezTo>
                  <a:pt x="2476799" y="4938495"/>
                  <a:pt x="2331105" y="4577716"/>
                  <a:pt x="2185411" y="4758106"/>
                </a:cubicBezTo>
                <a:cubicBezTo>
                  <a:pt x="2067035" y="4904672"/>
                  <a:pt x="1948658" y="4693983"/>
                  <a:pt x="1830283" y="4706579"/>
                </a:cubicBezTo>
                <a:cubicBezTo>
                  <a:pt x="1802964" y="4709485"/>
                  <a:pt x="1775647" y="4724283"/>
                  <a:pt x="1748329" y="4758106"/>
                </a:cubicBezTo>
                <a:cubicBezTo>
                  <a:pt x="1602635" y="4938495"/>
                  <a:pt x="1456940" y="4577716"/>
                  <a:pt x="1311246" y="4758106"/>
                </a:cubicBezTo>
                <a:cubicBezTo>
                  <a:pt x="1192871" y="4904672"/>
                  <a:pt x="1074494" y="4693983"/>
                  <a:pt x="956117" y="4706579"/>
                </a:cubicBezTo>
                <a:cubicBezTo>
                  <a:pt x="928799" y="4709485"/>
                  <a:pt x="901482" y="4724283"/>
                  <a:pt x="874165" y="4758106"/>
                </a:cubicBezTo>
                <a:cubicBezTo>
                  <a:pt x="728472" y="4938495"/>
                  <a:pt x="582776" y="4577716"/>
                  <a:pt x="437083" y="4758106"/>
                </a:cubicBezTo>
                <a:cubicBezTo>
                  <a:pt x="318707" y="4904672"/>
                  <a:pt x="200329" y="4693983"/>
                  <a:pt x="81953" y="4706579"/>
                </a:cubicBezTo>
                <a:cubicBezTo>
                  <a:pt x="54635" y="4709485"/>
                  <a:pt x="27318" y="4724283"/>
                  <a:pt x="0" y="4758106"/>
                </a:cubicBezTo>
                <a:lnTo>
                  <a:pt x="0" y="4608301"/>
                </a:lnTo>
                <a:cubicBezTo>
                  <a:pt x="27318" y="4574479"/>
                  <a:pt x="54635" y="4559680"/>
                  <a:pt x="81953" y="4556775"/>
                </a:cubicBezTo>
                <a:cubicBezTo>
                  <a:pt x="200329" y="4544178"/>
                  <a:pt x="318707" y="4754868"/>
                  <a:pt x="437083" y="4608301"/>
                </a:cubicBezTo>
                <a:cubicBezTo>
                  <a:pt x="464400" y="4574478"/>
                  <a:pt x="491718" y="4559681"/>
                  <a:pt x="519036" y="4556774"/>
                </a:cubicBezTo>
                <a:cubicBezTo>
                  <a:pt x="637412" y="4544178"/>
                  <a:pt x="755788" y="4754868"/>
                  <a:pt x="874165" y="4608301"/>
                </a:cubicBezTo>
                <a:cubicBezTo>
                  <a:pt x="901482" y="4574479"/>
                  <a:pt x="928799" y="4559680"/>
                  <a:pt x="956117" y="4556775"/>
                </a:cubicBezTo>
                <a:cubicBezTo>
                  <a:pt x="1074494" y="4544178"/>
                  <a:pt x="1192871" y="4754868"/>
                  <a:pt x="1311246" y="4608301"/>
                </a:cubicBezTo>
                <a:cubicBezTo>
                  <a:pt x="1338564" y="4574478"/>
                  <a:pt x="1365881" y="4559681"/>
                  <a:pt x="1393199" y="4556774"/>
                </a:cubicBezTo>
                <a:close/>
                <a:moveTo>
                  <a:pt x="1393199" y="4206295"/>
                </a:moveTo>
                <a:cubicBezTo>
                  <a:pt x="1511576" y="4193699"/>
                  <a:pt x="1629953" y="4404389"/>
                  <a:pt x="1748329" y="4257822"/>
                </a:cubicBezTo>
                <a:cubicBezTo>
                  <a:pt x="1775647" y="4224000"/>
                  <a:pt x="1802964" y="4209201"/>
                  <a:pt x="1830283" y="4206296"/>
                </a:cubicBezTo>
                <a:cubicBezTo>
                  <a:pt x="1948658" y="4193699"/>
                  <a:pt x="2067035" y="4404389"/>
                  <a:pt x="2185411" y="4257822"/>
                </a:cubicBezTo>
                <a:cubicBezTo>
                  <a:pt x="2331105" y="4077432"/>
                  <a:pt x="2476799" y="4438212"/>
                  <a:pt x="2622493" y="4257822"/>
                </a:cubicBezTo>
                <a:cubicBezTo>
                  <a:pt x="2649810" y="4224000"/>
                  <a:pt x="2677128" y="4209201"/>
                  <a:pt x="2704445" y="4206296"/>
                </a:cubicBezTo>
                <a:cubicBezTo>
                  <a:pt x="2822821" y="4193699"/>
                  <a:pt x="2941199" y="4404389"/>
                  <a:pt x="3059575" y="4257822"/>
                </a:cubicBezTo>
                <a:cubicBezTo>
                  <a:pt x="3205269" y="4077432"/>
                  <a:pt x="3350963" y="4438212"/>
                  <a:pt x="3496658" y="4257822"/>
                </a:cubicBezTo>
                <a:cubicBezTo>
                  <a:pt x="3523975" y="4224000"/>
                  <a:pt x="3551292" y="4209201"/>
                  <a:pt x="3578610" y="4206296"/>
                </a:cubicBezTo>
                <a:cubicBezTo>
                  <a:pt x="3696987" y="4193699"/>
                  <a:pt x="3815363" y="4404389"/>
                  <a:pt x="3933739" y="4257822"/>
                </a:cubicBezTo>
                <a:cubicBezTo>
                  <a:pt x="3961057" y="4224000"/>
                  <a:pt x="3988374" y="4209201"/>
                  <a:pt x="4015693" y="4206296"/>
                </a:cubicBezTo>
                <a:cubicBezTo>
                  <a:pt x="4134069" y="4193699"/>
                  <a:pt x="4252446" y="4404389"/>
                  <a:pt x="4370822" y="4257822"/>
                </a:cubicBezTo>
                <a:cubicBezTo>
                  <a:pt x="4398139" y="4224000"/>
                  <a:pt x="4425457" y="4209201"/>
                  <a:pt x="4452775" y="4206296"/>
                </a:cubicBezTo>
                <a:cubicBezTo>
                  <a:pt x="4571151" y="4193699"/>
                  <a:pt x="4689528" y="4404389"/>
                  <a:pt x="4807904" y="4257822"/>
                </a:cubicBezTo>
                <a:cubicBezTo>
                  <a:pt x="4953598" y="4077432"/>
                  <a:pt x="5099292" y="4438212"/>
                  <a:pt x="5244985" y="4257822"/>
                </a:cubicBezTo>
                <a:cubicBezTo>
                  <a:pt x="5390680" y="4077432"/>
                  <a:pt x="5536374" y="4438212"/>
                  <a:pt x="5682067" y="4257822"/>
                </a:cubicBezTo>
                <a:cubicBezTo>
                  <a:pt x="5827761" y="4077432"/>
                  <a:pt x="5973455" y="4438212"/>
                  <a:pt x="6119149" y="4257822"/>
                </a:cubicBezTo>
                <a:cubicBezTo>
                  <a:pt x="6264844" y="4077432"/>
                  <a:pt x="6410538" y="4438212"/>
                  <a:pt x="6556233" y="4257822"/>
                </a:cubicBezTo>
                <a:cubicBezTo>
                  <a:pt x="6701925" y="4077432"/>
                  <a:pt x="6847621" y="4438212"/>
                  <a:pt x="6993314" y="4257822"/>
                </a:cubicBezTo>
                <a:lnTo>
                  <a:pt x="6993314" y="4407627"/>
                </a:lnTo>
                <a:cubicBezTo>
                  <a:pt x="6847621" y="4588016"/>
                  <a:pt x="6701925" y="4227237"/>
                  <a:pt x="6556233" y="4407627"/>
                </a:cubicBezTo>
                <a:cubicBezTo>
                  <a:pt x="6410538" y="4588016"/>
                  <a:pt x="6264844" y="4227237"/>
                  <a:pt x="6119149" y="4407627"/>
                </a:cubicBezTo>
                <a:cubicBezTo>
                  <a:pt x="5973455" y="4588016"/>
                  <a:pt x="5827761" y="4227237"/>
                  <a:pt x="5682067" y="4407627"/>
                </a:cubicBezTo>
                <a:cubicBezTo>
                  <a:pt x="5536374" y="4588016"/>
                  <a:pt x="5390680" y="4227237"/>
                  <a:pt x="5244985" y="4407627"/>
                </a:cubicBezTo>
                <a:cubicBezTo>
                  <a:pt x="5099292" y="4588016"/>
                  <a:pt x="4953598" y="4227237"/>
                  <a:pt x="4807904" y="4407627"/>
                </a:cubicBezTo>
                <a:cubicBezTo>
                  <a:pt x="4689528" y="4554193"/>
                  <a:pt x="4571151" y="4343504"/>
                  <a:pt x="4452775" y="4356100"/>
                </a:cubicBezTo>
                <a:cubicBezTo>
                  <a:pt x="4425457" y="4359006"/>
                  <a:pt x="4398139" y="4373804"/>
                  <a:pt x="4370822" y="4407627"/>
                </a:cubicBezTo>
                <a:cubicBezTo>
                  <a:pt x="4252446" y="4554193"/>
                  <a:pt x="4134069" y="4343504"/>
                  <a:pt x="4015693" y="4356100"/>
                </a:cubicBezTo>
                <a:cubicBezTo>
                  <a:pt x="3988374" y="4359006"/>
                  <a:pt x="3961057" y="4373804"/>
                  <a:pt x="3933739" y="4407627"/>
                </a:cubicBezTo>
                <a:cubicBezTo>
                  <a:pt x="3815363" y="4554193"/>
                  <a:pt x="3696987" y="4343504"/>
                  <a:pt x="3578610" y="4356100"/>
                </a:cubicBezTo>
                <a:cubicBezTo>
                  <a:pt x="3551292" y="4359006"/>
                  <a:pt x="3523975" y="4373804"/>
                  <a:pt x="3496658" y="4407627"/>
                </a:cubicBezTo>
                <a:cubicBezTo>
                  <a:pt x="3350963" y="4588016"/>
                  <a:pt x="3205269" y="4227237"/>
                  <a:pt x="3059575" y="4407627"/>
                </a:cubicBezTo>
                <a:cubicBezTo>
                  <a:pt x="2941199" y="4554193"/>
                  <a:pt x="2822821" y="4343504"/>
                  <a:pt x="2704445" y="4356100"/>
                </a:cubicBezTo>
                <a:cubicBezTo>
                  <a:pt x="2677128" y="4359006"/>
                  <a:pt x="2649810" y="4373804"/>
                  <a:pt x="2622493" y="4407627"/>
                </a:cubicBezTo>
                <a:cubicBezTo>
                  <a:pt x="2476799" y="4588016"/>
                  <a:pt x="2331105" y="4227237"/>
                  <a:pt x="2185411" y="4407627"/>
                </a:cubicBezTo>
                <a:cubicBezTo>
                  <a:pt x="2067035" y="4554193"/>
                  <a:pt x="1948658" y="4343504"/>
                  <a:pt x="1830283" y="4356100"/>
                </a:cubicBezTo>
                <a:cubicBezTo>
                  <a:pt x="1802964" y="4359006"/>
                  <a:pt x="1775647" y="4373804"/>
                  <a:pt x="1748329" y="4407627"/>
                </a:cubicBezTo>
                <a:cubicBezTo>
                  <a:pt x="1602635" y="4588016"/>
                  <a:pt x="1456940" y="4227237"/>
                  <a:pt x="1311246" y="4407627"/>
                </a:cubicBezTo>
                <a:cubicBezTo>
                  <a:pt x="1192871" y="4554193"/>
                  <a:pt x="1074494" y="4343504"/>
                  <a:pt x="956117" y="4356100"/>
                </a:cubicBezTo>
                <a:cubicBezTo>
                  <a:pt x="928799" y="4359006"/>
                  <a:pt x="901482" y="4373804"/>
                  <a:pt x="874165" y="4407627"/>
                </a:cubicBezTo>
                <a:cubicBezTo>
                  <a:pt x="728472" y="4588016"/>
                  <a:pt x="582776" y="4227237"/>
                  <a:pt x="437083" y="4407627"/>
                </a:cubicBezTo>
                <a:cubicBezTo>
                  <a:pt x="318707" y="4554193"/>
                  <a:pt x="200329" y="4343504"/>
                  <a:pt x="81953" y="4356100"/>
                </a:cubicBezTo>
                <a:cubicBezTo>
                  <a:pt x="54635" y="4359006"/>
                  <a:pt x="27318" y="4373804"/>
                  <a:pt x="0" y="4407627"/>
                </a:cubicBezTo>
                <a:lnTo>
                  <a:pt x="0" y="4257822"/>
                </a:lnTo>
                <a:cubicBezTo>
                  <a:pt x="27318" y="4224000"/>
                  <a:pt x="54635" y="4209201"/>
                  <a:pt x="81953" y="4206296"/>
                </a:cubicBezTo>
                <a:cubicBezTo>
                  <a:pt x="200329" y="4193699"/>
                  <a:pt x="318707" y="4404389"/>
                  <a:pt x="437083" y="4257822"/>
                </a:cubicBezTo>
                <a:cubicBezTo>
                  <a:pt x="464400" y="4223999"/>
                  <a:pt x="491718" y="4209202"/>
                  <a:pt x="519036" y="4206295"/>
                </a:cubicBezTo>
                <a:cubicBezTo>
                  <a:pt x="637412" y="4193699"/>
                  <a:pt x="755788" y="4404389"/>
                  <a:pt x="874165" y="4257822"/>
                </a:cubicBezTo>
                <a:cubicBezTo>
                  <a:pt x="901482" y="4224000"/>
                  <a:pt x="928799" y="4209201"/>
                  <a:pt x="956117" y="4206296"/>
                </a:cubicBezTo>
                <a:cubicBezTo>
                  <a:pt x="1074494" y="4193699"/>
                  <a:pt x="1192871" y="4404389"/>
                  <a:pt x="1311246" y="4257822"/>
                </a:cubicBezTo>
                <a:cubicBezTo>
                  <a:pt x="1338564" y="4223999"/>
                  <a:pt x="1365881" y="4209202"/>
                  <a:pt x="1393199" y="4206295"/>
                </a:cubicBezTo>
                <a:close/>
                <a:moveTo>
                  <a:pt x="519036" y="3855816"/>
                </a:moveTo>
                <a:cubicBezTo>
                  <a:pt x="637412" y="3843220"/>
                  <a:pt x="755788" y="4053910"/>
                  <a:pt x="874165" y="3907343"/>
                </a:cubicBezTo>
                <a:cubicBezTo>
                  <a:pt x="901482" y="3873521"/>
                  <a:pt x="928799" y="3858722"/>
                  <a:pt x="956117" y="3855816"/>
                </a:cubicBezTo>
                <a:cubicBezTo>
                  <a:pt x="1074494" y="3843220"/>
                  <a:pt x="1192871" y="4053910"/>
                  <a:pt x="1311246" y="3907343"/>
                </a:cubicBezTo>
                <a:cubicBezTo>
                  <a:pt x="1456940" y="3726953"/>
                  <a:pt x="1602635" y="4087733"/>
                  <a:pt x="1748329" y="3907343"/>
                </a:cubicBezTo>
                <a:cubicBezTo>
                  <a:pt x="1775647" y="3873521"/>
                  <a:pt x="1802964" y="3858722"/>
                  <a:pt x="1830283" y="3855816"/>
                </a:cubicBezTo>
                <a:cubicBezTo>
                  <a:pt x="1948658" y="3843220"/>
                  <a:pt x="2067035" y="4053910"/>
                  <a:pt x="2185411" y="3907343"/>
                </a:cubicBezTo>
                <a:cubicBezTo>
                  <a:pt x="2331105" y="3726953"/>
                  <a:pt x="2476799" y="4087733"/>
                  <a:pt x="2622493" y="3907343"/>
                </a:cubicBezTo>
                <a:cubicBezTo>
                  <a:pt x="2649810" y="3873521"/>
                  <a:pt x="2677128" y="3858722"/>
                  <a:pt x="2704445" y="3855816"/>
                </a:cubicBezTo>
                <a:cubicBezTo>
                  <a:pt x="2822821" y="3843220"/>
                  <a:pt x="2941199" y="4053910"/>
                  <a:pt x="3059575" y="3907343"/>
                </a:cubicBezTo>
                <a:cubicBezTo>
                  <a:pt x="3205269" y="3726953"/>
                  <a:pt x="3350963" y="4087733"/>
                  <a:pt x="3496658" y="3907343"/>
                </a:cubicBezTo>
                <a:cubicBezTo>
                  <a:pt x="3523975" y="3873521"/>
                  <a:pt x="3551292" y="3858722"/>
                  <a:pt x="3578610" y="3855816"/>
                </a:cubicBezTo>
                <a:cubicBezTo>
                  <a:pt x="3696987" y="3843220"/>
                  <a:pt x="3815363" y="4053910"/>
                  <a:pt x="3933739" y="3907343"/>
                </a:cubicBezTo>
                <a:cubicBezTo>
                  <a:pt x="3961057" y="3873521"/>
                  <a:pt x="3988374" y="3858722"/>
                  <a:pt x="4015693" y="3855816"/>
                </a:cubicBezTo>
                <a:cubicBezTo>
                  <a:pt x="4134069" y="3843220"/>
                  <a:pt x="4252446" y="4053910"/>
                  <a:pt x="4370822" y="3907343"/>
                </a:cubicBezTo>
                <a:cubicBezTo>
                  <a:pt x="4398139" y="3873521"/>
                  <a:pt x="4425457" y="3858722"/>
                  <a:pt x="4452775" y="3855816"/>
                </a:cubicBezTo>
                <a:cubicBezTo>
                  <a:pt x="4571151" y="3843220"/>
                  <a:pt x="4689528" y="4053910"/>
                  <a:pt x="4807904" y="3907343"/>
                </a:cubicBezTo>
                <a:cubicBezTo>
                  <a:pt x="4953598" y="3726953"/>
                  <a:pt x="5099292" y="4087733"/>
                  <a:pt x="5244985" y="3907343"/>
                </a:cubicBezTo>
                <a:cubicBezTo>
                  <a:pt x="5390680" y="3726953"/>
                  <a:pt x="5536374" y="4087733"/>
                  <a:pt x="5682067" y="3907343"/>
                </a:cubicBezTo>
                <a:cubicBezTo>
                  <a:pt x="5827761" y="3726953"/>
                  <a:pt x="5973455" y="4087733"/>
                  <a:pt x="6119149" y="3907343"/>
                </a:cubicBezTo>
                <a:cubicBezTo>
                  <a:pt x="6264844" y="3726953"/>
                  <a:pt x="6410538" y="4087733"/>
                  <a:pt x="6556233" y="3907343"/>
                </a:cubicBezTo>
                <a:cubicBezTo>
                  <a:pt x="6701925" y="3726953"/>
                  <a:pt x="6847621" y="4087733"/>
                  <a:pt x="6993314" y="3907343"/>
                </a:cubicBezTo>
                <a:lnTo>
                  <a:pt x="6993314" y="4057147"/>
                </a:lnTo>
                <a:cubicBezTo>
                  <a:pt x="6847621" y="4237537"/>
                  <a:pt x="6701925" y="3876758"/>
                  <a:pt x="6556233" y="4057147"/>
                </a:cubicBezTo>
                <a:cubicBezTo>
                  <a:pt x="6410538" y="4237537"/>
                  <a:pt x="6264844" y="3876758"/>
                  <a:pt x="6119149" y="4057147"/>
                </a:cubicBezTo>
                <a:cubicBezTo>
                  <a:pt x="5973455" y="4237537"/>
                  <a:pt x="5827761" y="3876758"/>
                  <a:pt x="5682067" y="4057147"/>
                </a:cubicBezTo>
                <a:cubicBezTo>
                  <a:pt x="5536374" y="4237537"/>
                  <a:pt x="5390680" y="3876758"/>
                  <a:pt x="5244985" y="4057147"/>
                </a:cubicBezTo>
                <a:cubicBezTo>
                  <a:pt x="5099292" y="4237537"/>
                  <a:pt x="4953598" y="3876758"/>
                  <a:pt x="4807904" y="4057147"/>
                </a:cubicBezTo>
                <a:cubicBezTo>
                  <a:pt x="4689528" y="4203714"/>
                  <a:pt x="4571151" y="3993024"/>
                  <a:pt x="4452775" y="4005621"/>
                </a:cubicBezTo>
                <a:cubicBezTo>
                  <a:pt x="4425457" y="4008527"/>
                  <a:pt x="4398139" y="4023325"/>
                  <a:pt x="4370822" y="4057147"/>
                </a:cubicBezTo>
                <a:cubicBezTo>
                  <a:pt x="4252446" y="4203714"/>
                  <a:pt x="4134069" y="3993024"/>
                  <a:pt x="4015693" y="4005621"/>
                </a:cubicBezTo>
                <a:cubicBezTo>
                  <a:pt x="3988374" y="4008527"/>
                  <a:pt x="3961057" y="4023325"/>
                  <a:pt x="3933739" y="4057147"/>
                </a:cubicBezTo>
                <a:cubicBezTo>
                  <a:pt x="3815363" y="4203714"/>
                  <a:pt x="3696987" y="3993024"/>
                  <a:pt x="3578610" y="4005621"/>
                </a:cubicBezTo>
                <a:cubicBezTo>
                  <a:pt x="3551292" y="4008527"/>
                  <a:pt x="3523975" y="4023325"/>
                  <a:pt x="3496658" y="4057147"/>
                </a:cubicBezTo>
                <a:cubicBezTo>
                  <a:pt x="3350963" y="4237537"/>
                  <a:pt x="3205269" y="3876758"/>
                  <a:pt x="3059575" y="4057147"/>
                </a:cubicBezTo>
                <a:cubicBezTo>
                  <a:pt x="2941199" y="4203714"/>
                  <a:pt x="2822821" y="3993024"/>
                  <a:pt x="2704445" y="4005621"/>
                </a:cubicBezTo>
                <a:cubicBezTo>
                  <a:pt x="2677128" y="4008527"/>
                  <a:pt x="2649810" y="4023325"/>
                  <a:pt x="2622493" y="4057147"/>
                </a:cubicBezTo>
                <a:cubicBezTo>
                  <a:pt x="2476799" y="4237537"/>
                  <a:pt x="2331105" y="3876758"/>
                  <a:pt x="2185411" y="4057147"/>
                </a:cubicBezTo>
                <a:cubicBezTo>
                  <a:pt x="2067035" y="4203714"/>
                  <a:pt x="1948658" y="3993024"/>
                  <a:pt x="1830283" y="4005621"/>
                </a:cubicBezTo>
                <a:cubicBezTo>
                  <a:pt x="1802964" y="4008527"/>
                  <a:pt x="1775647" y="4023325"/>
                  <a:pt x="1748329" y="4057147"/>
                </a:cubicBezTo>
                <a:cubicBezTo>
                  <a:pt x="1602635" y="4237537"/>
                  <a:pt x="1456940" y="3876758"/>
                  <a:pt x="1311246" y="4057147"/>
                </a:cubicBezTo>
                <a:cubicBezTo>
                  <a:pt x="1192871" y="4203714"/>
                  <a:pt x="1074494" y="3993024"/>
                  <a:pt x="956117" y="4005621"/>
                </a:cubicBezTo>
                <a:cubicBezTo>
                  <a:pt x="928799" y="4008527"/>
                  <a:pt x="901482" y="4023325"/>
                  <a:pt x="874165" y="4057147"/>
                </a:cubicBezTo>
                <a:cubicBezTo>
                  <a:pt x="728472" y="4237537"/>
                  <a:pt x="582776" y="3876758"/>
                  <a:pt x="437083" y="4057147"/>
                </a:cubicBezTo>
                <a:cubicBezTo>
                  <a:pt x="318707" y="4203714"/>
                  <a:pt x="200329" y="3993024"/>
                  <a:pt x="81953" y="4005621"/>
                </a:cubicBezTo>
                <a:cubicBezTo>
                  <a:pt x="54635" y="4008527"/>
                  <a:pt x="27318" y="4023325"/>
                  <a:pt x="0" y="4057147"/>
                </a:cubicBezTo>
                <a:lnTo>
                  <a:pt x="0" y="3907343"/>
                </a:lnTo>
                <a:cubicBezTo>
                  <a:pt x="27318" y="3873521"/>
                  <a:pt x="54635" y="3858722"/>
                  <a:pt x="81953" y="3855816"/>
                </a:cubicBezTo>
                <a:cubicBezTo>
                  <a:pt x="200329" y="3843220"/>
                  <a:pt x="318707" y="4053910"/>
                  <a:pt x="437083" y="3907343"/>
                </a:cubicBezTo>
                <a:cubicBezTo>
                  <a:pt x="464400" y="3873520"/>
                  <a:pt x="491718" y="3858723"/>
                  <a:pt x="519036" y="3855816"/>
                </a:cubicBezTo>
                <a:close/>
                <a:moveTo>
                  <a:pt x="519036" y="3505337"/>
                </a:moveTo>
                <a:cubicBezTo>
                  <a:pt x="637412" y="3492741"/>
                  <a:pt x="755788" y="3703431"/>
                  <a:pt x="874165" y="3556864"/>
                </a:cubicBezTo>
                <a:cubicBezTo>
                  <a:pt x="901482" y="3523042"/>
                  <a:pt x="928799" y="3508243"/>
                  <a:pt x="956117" y="3505337"/>
                </a:cubicBezTo>
                <a:cubicBezTo>
                  <a:pt x="1074494" y="3492741"/>
                  <a:pt x="1192871" y="3703431"/>
                  <a:pt x="1311246" y="3556864"/>
                </a:cubicBezTo>
                <a:cubicBezTo>
                  <a:pt x="1456940" y="3376474"/>
                  <a:pt x="1602635" y="3737254"/>
                  <a:pt x="1748329" y="3556864"/>
                </a:cubicBezTo>
                <a:cubicBezTo>
                  <a:pt x="1775647" y="3523042"/>
                  <a:pt x="1802964" y="3508243"/>
                  <a:pt x="1830283" y="3505337"/>
                </a:cubicBezTo>
                <a:cubicBezTo>
                  <a:pt x="1948658" y="3492741"/>
                  <a:pt x="2067035" y="3703431"/>
                  <a:pt x="2185411" y="3556864"/>
                </a:cubicBezTo>
                <a:cubicBezTo>
                  <a:pt x="2331105" y="3376474"/>
                  <a:pt x="2476799" y="3737254"/>
                  <a:pt x="2622493" y="3556864"/>
                </a:cubicBezTo>
                <a:cubicBezTo>
                  <a:pt x="2649810" y="3523042"/>
                  <a:pt x="2677128" y="3508243"/>
                  <a:pt x="2704445" y="3505337"/>
                </a:cubicBezTo>
                <a:cubicBezTo>
                  <a:pt x="2822821" y="3492741"/>
                  <a:pt x="2941199" y="3703431"/>
                  <a:pt x="3059575" y="3556864"/>
                </a:cubicBezTo>
                <a:cubicBezTo>
                  <a:pt x="3205269" y="3376474"/>
                  <a:pt x="3350963" y="3737254"/>
                  <a:pt x="3496658" y="3556864"/>
                </a:cubicBezTo>
                <a:cubicBezTo>
                  <a:pt x="3523975" y="3523042"/>
                  <a:pt x="3551292" y="3508243"/>
                  <a:pt x="3578610" y="3505337"/>
                </a:cubicBezTo>
                <a:cubicBezTo>
                  <a:pt x="3696987" y="3492741"/>
                  <a:pt x="3815363" y="3703431"/>
                  <a:pt x="3933739" y="3556864"/>
                </a:cubicBezTo>
                <a:cubicBezTo>
                  <a:pt x="3961057" y="3523042"/>
                  <a:pt x="3988374" y="3508243"/>
                  <a:pt x="4015693" y="3505337"/>
                </a:cubicBezTo>
                <a:cubicBezTo>
                  <a:pt x="4134069" y="3492741"/>
                  <a:pt x="4252446" y="3703431"/>
                  <a:pt x="4370822" y="3556864"/>
                </a:cubicBezTo>
                <a:cubicBezTo>
                  <a:pt x="4398139" y="3523042"/>
                  <a:pt x="4425457" y="3508243"/>
                  <a:pt x="4452775" y="3505337"/>
                </a:cubicBezTo>
                <a:cubicBezTo>
                  <a:pt x="4571151" y="3492741"/>
                  <a:pt x="4689528" y="3703431"/>
                  <a:pt x="4807904" y="3556864"/>
                </a:cubicBezTo>
                <a:cubicBezTo>
                  <a:pt x="4953598" y="3376474"/>
                  <a:pt x="5099292" y="3737254"/>
                  <a:pt x="5244985" y="3556864"/>
                </a:cubicBezTo>
                <a:cubicBezTo>
                  <a:pt x="5390680" y="3376474"/>
                  <a:pt x="5536374" y="3737254"/>
                  <a:pt x="5682067" y="3556864"/>
                </a:cubicBezTo>
                <a:cubicBezTo>
                  <a:pt x="5827761" y="3376474"/>
                  <a:pt x="5973455" y="3737254"/>
                  <a:pt x="6119149" y="3556864"/>
                </a:cubicBezTo>
                <a:cubicBezTo>
                  <a:pt x="6264844" y="3376474"/>
                  <a:pt x="6410538" y="3737254"/>
                  <a:pt x="6556233" y="3556864"/>
                </a:cubicBezTo>
                <a:cubicBezTo>
                  <a:pt x="6701925" y="3376474"/>
                  <a:pt x="6847621" y="3737254"/>
                  <a:pt x="6993314" y="3556864"/>
                </a:cubicBezTo>
                <a:lnTo>
                  <a:pt x="6993314" y="3706668"/>
                </a:lnTo>
                <a:cubicBezTo>
                  <a:pt x="6847621" y="3887058"/>
                  <a:pt x="6701925" y="3526279"/>
                  <a:pt x="6556233" y="3706668"/>
                </a:cubicBezTo>
                <a:cubicBezTo>
                  <a:pt x="6410538" y="3887058"/>
                  <a:pt x="6264844" y="3526279"/>
                  <a:pt x="6119149" y="3706668"/>
                </a:cubicBezTo>
                <a:cubicBezTo>
                  <a:pt x="5973455" y="3887058"/>
                  <a:pt x="5827761" y="3526279"/>
                  <a:pt x="5682067" y="3706668"/>
                </a:cubicBezTo>
                <a:cubicBezTo>
                  <a:pt x="5536374" y="3887058"/>
                  <a:pt x="5390680" y="3526279"/>
                  <a:pt x="5244985" y="3706668"/>
                </a:cubicBezTo>
                <a:cubicBezTo>
                  <a:pt x="5099292" y="3887058"/>
                  <a:pt x="4953598" y="3526279"/>
                  <a:pt x="4807904" y="3706668"/>
                </a:cubicBezTo>
                <a:cubicBezTo>
                  <a:pt x="4689528" y="3853235"/>
                  <a:pt x="4571151" y="3642545"/>
                  <a:pt x="4452775" y="3655142"/>
                </a:cubicBezTo>
                <a:cubicBezTo>
                  <a:pt x="4425457" y="3658048"/>
                  <a:pt x="4398139" y="3672846"/>
                  <a:pt x="4370822" y="3706668"/>
                </a:cubicBezTo>
                <a:cubicBezTo>
                  <a:pt x="4252446" y="3853235"/>
                  <a:pt x="4134069" y="3642545"/>
                  <a:pt x="4015693" y="3655142"/>
                </a:cubicBezTo>
                <a:cubicBezTo>
                  <a:pt x="3988374" y="3658048"/>
                  <a:pt x="3961057" y="3672846"/>
                  <a:pt x="3933739" y="3706668"/>
                </a:cubicBezTo>
                <a:cubicBezTo>
                  <a:pt x="3815363" y="3853235"/>
                  <a:pt x="3696987" y="3642545"/>
                  <a:pt x="3578610" y="3655142"/>
                </a:cubicBezTo>
                <a:cubicBezTo>
                  <a:pt x="3551292" y="3658048"/>
                  <a:pt x="3523975" y="3672846"/>
                  <a:pt x="3496658" y="3706668"/>
                </a:cubicBezTo>
                <a:cubicBezTo>
                  <a:pt x="3350963" y="3887058"/>
                  <a:pt x="3205269" y="3526279"/>
                  <a:pt x="3059575" y="3706668"/>
                </a:cubicBezTo>
                <a:cubicBezTo>
                  <a:pt x="2941199" y="3853235"/>
                  <a:pt x="2822821" y="3642545"/>
                  <a:pt x="2704445" y="3655142"/>
                </a:cubicBezTo>
                <a:cubicBezTo>
                  <a:pt x="2677128" y="3658048"/>
                  <a:pt x="2649810" y="3672846"/>
                  <a:pt x="2622493" y="3706668"/>
                </a:cubicBezTo>
                <a:cubicBezTo>
                  <a:pt x="2476799" y="3887058"/>
                  <a:pt x="2331105" y="3526279"/>
                  <a:pt x="2185411" y="3706668"/>
                </a:cubicBezTo>
                <a:cubicBezTo>
                  <a:pt x="2067035" y="3853235"/>
                  <a:pt x="1948658" y="3642545"/>
                  <a:pt x="1830283" y="3655142"/>
                </a:cubicBezTo>
                <a:cubicBezTo>
                  <a:pt x="1802964" y="3658048"/>
                  <a:pt x="1775647" y="3672846"/>
                  <a:pt x="1748329" y="3706668"/>
                </a:cubicBezTo>
                <a:cubicBezTo>
                  <a:pt x="1602635" y="3887058"/>
                  <a:pt x="1456940" y="3526279"/>
                  <a:pt x="1311246" y="3706668"/>
                </a:cubicBezTo>
                <a:cubicBezTo>
                  <a:pt x="1192871" y="3853235"/>
                  <a:pt x="1074494" y="3642545"/>
                  <a:pt x="956117" y="3655142"/>
                </a:cubicBezTo>
                <a:cubicBezTo>
                  <a:pt x="928799" y="3658048"/>
                  <a:pt x="901482" y="3672846"/>
                  <a:pt x="874165" y="3706668"/>
                </a:cubicBezTo>
                <a:cubicBezTo>
                  <a:pt x="728472" y="3887058"/>
                  <a:pt x="582776" y="3526279"/>
                  <a:pt x="437083" y="3706668"/>
                </a:cubicBezTo>
                <a:cubicBezTo>
                  <a:pt x="318707" y="3853235"/>
                  <a:pt x="200329" y="3642545"/>
                  <a:pt x="81953" y="3655142"/>
                </a:cubicBezTo>
                <a:cubicBezTo>
                  <a:pt x="54635" y="3658048"/>
                  <a:pt x="27318" y="3672846"/>
                  <a:pt x="0" y="3706668"/>
                </a:cubicBezTo>
                <a:lnTo>
                  <a:pt x="0" y="3556864"/>
                </a:lnTo>
                <a:cubicBezTo>
                  <a:pt x="27318" y="3523042"/>
                  <a:pt x="54635" y="3508243"/>
                  <a:pt x="81953" y="3505337"/>
                </a:cubicBezTo>
                <a:cubicBezTo>
                  <a:pt x="200329" y="3492741"/>
                  <a:pt x="318707" y="3703431"/>
                  <a:pt x="437083" y="3556864"/>
                </a:cubicBezTo>
                <a:cubicBezTo>
                  <a:pt x="464400" y="3523041"/>
                  <a:pt x="491718" y="3508244"/>
                  <a:pt x="519036" y="3505337"/>
                </a:cubicBezTo>
                <a:close/>
                <a:moveTo>
                  <a:pt x="519036" y="3154858"/>
                </a:moveTo>
                <a:cubicBezTo>
                  <a:pt x="637412" y="3142262"/>
                  <a:pt x="755788" y="3352952"/>
                  <a:pt x="874165" y="3206385"/>
                </a:cubicBezTo>
                <a:cubicBezTo>
                  <a:pt x="901482" y="3172563"/>
                  <a:pt x="928799" y="3157764"/>
                  <a:pt x="956117" y="3154858"/>
                </a:cubicBezTo>
                <a:cubicBezTo>
                  <a:pt x="1074494" y="3142262"/>
                  <a:pt x="1192871" y="3352952"/>
                  <a:pt x="1311246" y="3206385"/>
                </a:cubicBezTo>
                <a:cubicBezTo>
                  <a:pt x="1456940" y="3025995"/>
                  <a:pt x="1602635" y="3386775"/>
                  <a:pt x="1748329" y="3206385"/>
                </a:cubicBezTo>
                <a:cubicBezTo>
                  <a:pt x="1775647" y="3172563"/>
                  <a:pt x="1802964" y="3157764"/>
                  <a:pt x="1830283" y="3154858"/>
                </a:cubicBezTo>
                <a:cubicBezTo>
                  <a:pt x="1948658" y="3142262"/>
                  <a:pt x="2067035" y="3352952"/>
                  <a:pt x="2185411" y="3206385"/>
                </a:cubicBezTo>
                <a:cubicBezTo>
                  <a:pt x="2331105" y="3025995"/>
                  <a:pt x="2476799" y="3386775"/>
                  <a:pt x="2622493" y="3206385"/>
                </a:cubicBezTo>
                <a:cubicBezTo>
                  <a:pt x="2649810" y="3172563"/>
                  <a:pt x="2677128" y="3157764"/>
                  <a:pt x="2704445" y="3154858"/>
                </a:cubicBezTo>
                <a:cubicBezTo>
                  <a:pt x="2822821" y="3142262"/>
                  <a:pt x="2941199" y="3352952"/>
                  <a:pt x="3059575" y="3206385"/>
                </a:cubicBezTo>
                <a:cubicBezTo>
                  <a:pt x="3205269" y="3025995"/>
                  <a:pt x="3350963" y="3386775"/>
                  <a:pt x="3496658" y="3206385"/>
                </a:cubicBezTo>
                <a:cubicBezTo>
                  <a:pt x="3523975" y="3172563"/>
                  <a:pt x="3551292" y="3157764"/>
                  <a:pt x="3578610" y="3154858"/>
                </a:cubicBezTo>
                <a:cubicBezTo>
                  <a:pt x="3696987" y="3142262"/>
                  <a:pt x="3815363" y="3352952"/>
                  <a:pt x="3933739" y="3206385"/>
                </a:cubicBezTo>
                <a:cubicBezTo>
                  <a:pt x="3961057" y="3172563"/>
                  <a:pt x="3988374" y="3157764"/>
                  <a:pt x="4015693" y="3154858"/>
                </a:cubicBezTo>
                <a:cubicBezTo>
                  <a:pt x="4134069" y="3142262"/>
                  <a:pt x="4252446" y="3352952"/>
                  <a:pt x="4370822" y="3206385"/>
                </a:cubicBezTo>
                <a:cubicBezTo>
                  <a:pt x="4398139" y="3172563"/>
                  <a:pt x="4425457" y="3157764"/>
                  <a:pt x="4452775" y="3154858"/>
                </a:cubicBezTo>
                <a:cubicBezTo>
                  <a:pt x="4571151" y="3142262"/>
                  <a:pt x="4689528" y="3352952"/>
                  <a:pt x="4807904" y="3206385"/>
                </a:cubicBezTo>
                <a:cubicBezTo>
                  <a:pt x="4953598" y="3025995"/>
                  <a:pt x="5099292" y="3386775"/>
                  <a:pt x="5244985" y="3206385"/>
                </a:cubicBezTo>
                <a:cubicBezTo>
                  <a:pt x="5390680" y="3025995"/>
                  <a:pt x="5536374" y="3386775"/>
                  <a:pt x="5682067" y="3206385"/>
                </a:cubicBezTo>
                <a:cubicBezTo>
                  <a:pt x="5827761" y="3025995"/>
                  <a:pt x="5973455" y="3386775"/>
                  <a:pt x="6119149" y="3206385"/>
                </a:cubicBezTo>
                <a:cubicBezTo>
                  <a:pt x="6264844" y="3025995"/>
                  <a:pt x="6410538" y="3386775"/>
                  <a:pt x="6556233" y="3206385"/>
                </a:cubicBezTo>
                <a:cubicBezTo>
                  <a:pt x="6701925" y="3025995"/>
                  <a:pt x="6847621" y="3386775"/>
                  <a:pt x="6993314" y="3206385"/>
                </a:cubicBezTo>
                <a:lnTo>
                  <a:pt x="6993314" y="3356189"/>
                </a:lnTo>
                <a:cubicBezTo>
                  <a:pt x="6847621" y="3536579"/>
                  <a:pt x="6701925" y="3175800"/>
                  <a:pt x="6556233" y="3356189"/>
                </a:cubicBezTo>
                <a:cubicBezTo>
                  <a:pt x="6410538" y="3536579"/>
                  <a:pt x="6264844" y="3175800"/>
                  <a:pt x="6119149" y="3356189"/>
                </a:cubicBezTo>
                <a:cubicBezTo>
                  <a:pt x="5973455" y="3536579"/>
                  <a:pt x="5827761" y="3175800"/>
                  <a:pt x="5682067" y="3356189"/>
                </a:cubicBezTo>
                <a:cubicBezTo>
                  <a:pt x="5536374" y="3536579"/>
                  <a:pt x="5390680" y="3175800"/>
                  <a:pt x="5244985" y="3356189"/>
                </a:cubicBezTo>
                <a:cubicBezTo>
                  <a:pt x="5099292" y="3536579"/>
                  <a:pt x="4953598" y="3175800"/>
                  <a:pt x="4807904" y="3356189"/>
                </a:cubicBezTo>
                <a:cubicBezTo>
                  <a:pt x="4689528" y="3502756"/>
                  <a:pt x="4571151" y="3292066"/>
                  <a:pt x="4452775" y="3304663"/>
                </a:cubicBezTo>
                <a:cubicBezTo>
                  <a:pt x="4425457" y="3307569"/>
                  <a:pt x="4398139" y="3322367"/>
                  <a:pt x="4370822" y="3356189"/>
                </a:cubicBezTo>
                <a:cubicBezTo>
                  <a:pt x="4252446" y="3502756"/>
                  <a:pt x="4134069" y="3292066"/>
                  <a:pt x="4015693" y="3304663"/>
                </a:cubicBezTo>
                <a:cubicBezTo>
                  <a:pt x="3988374" y="3307569"/>
                  <a:pt x="3961057" y="3322367"/>
                  <a:pt x="3933739" y="3356189"/>
                </a:cubicBezTo>
                <a:cubicBezTo>
                  <a:pt x="3815363" y="3502756"/>
                  <a:pt x="3696987" y="3292066"/>
                  <a:pt x="3578610" y="3304663"/>
                </a:cubicBezTo>
                <a:cubicBezTo>
                  <a:pt x="3551292" y="3307569"/>
                  <a:pt x="3523975" y="3322367"/>
                  <a:pt x="3496658" y="3356189"/>
                </a:cubicBezTo>
                <a:cubicBezTo>
                  <a:pt x="3350963" y="3536579"/>
                  <a:pt x="3205269" y="3175800"/>
                  <a:pt x="3059575" y="3356189"/>
                </a:cubicBezTo>
                <a:cubicBezTo>
                  <a:pt x="2941199" y="3502756"/>
                  <a:pt x="2822821" y="3292066"/>
                  <a:pt x="2704445" y="3304663"/>
                </a:cubicBezTo>
                <a:cubicBezTo>
                  <a:pt x="2677128" y="3307569"/>
                  <a:pt x="2649810" y="3322367"/>
                  <a:pt x="2622493" y="3356189"/>
                </a:cubicBezTo>
                <a:cubicBezTo>
                  <a:pt x="2476799" y="3536579"/>
                  <a:pt x="2331105" y="3175800"/>
                  <a:pt x="2185411" y="3356189"/>
                </a:cubicBezTo>
                <a:cubicBezTo>
                  <a:pt x="2067035" y="3502756"/>
                  <a:pt x="1948658" y="3292066"/>
                  <a:pt x="1830283" y="3304663"/>
                </a:cubicBezTo>
                <a:cubicBezTo>
                  <a:pt x="1802964" y="3307569"/>
                  <a:pt x="1775647" y="3322367"/>
                  <a:pt x="1748329" y="3356189"/>
                </a:cubicBezTo>
                <a:cubicBezTo>
                  <a:pt x="1602635" y="3536579"/>
                  <a:pt x="1456940" y="3175800"/>
                  <a:pt x="1311246" y="3356189"/>
                </a:cubicBezTo>
                <a:cubicBezTo>
                  <a:pt x="1192871" y="3502756"/>
                  <a:pt x="1074494" y="3292066"/>
                  <a:pt x="956117" y="3304663"/>
                </a:cubicBezTo>
                <a:cubicBezTo>
                  <a:pt x="928799" y="3307569"/>
                  <a:pt x="901482" y="3322367"/>
                  <a:pt x="874165" y="3356189"/>
                </a:cubicBezTo>
                <a:cubicBezTo>
                  <a:pt x="728472" y="3536579"/>
                  <a:pt x="582776" y="3175800"/>
                  <a:pt x="437083" y="3356189"/>
                </a:cubicBezTo>
                <a:cubicBezTo>
                  <a:pt x="318707" y="3502756"/>
                  <a:pt x="200329" y="3292066"/>
                  <a:pt x="81953" y="3304663"/>
                </a:cubicBezTo>
                <a:cubicBezTo>
                  <a:pt x="54635" y="3307569"/>
                  <a:pt x="27318" y="3322367"/>
                  <a:pt x="0" y="3356189"/>
                </a:cubicBezTo>
                <a:lnTo>
                  <a:pt x="0" y="3206385"/>
                </a:lnTo>
                <a:cubicBezTo>
                  <a:pt x="27318" y="3172563"/>
                  <a:pt x="54635" y="3157764"/>
                  <a:pt x="81953" y="3154858"/>
                </a:cubicBezTo>
                <a:cubicBezTo>
                  <a:pt x="200329" y="3142262"/>
                  <a:pt x="318707" y="3352952"/>
                  <a:pt x="437083" y="3206385"/>
                </a:cubicBezTo>
                <a:cubicBezTo>
                  <a:pt x="464400" y="3172562"/>
                  <a:pt x="491718" y="3157765"/>
                  <a:pt x="519036" y="3154858"/>
                </a:cubicBezTo>
                <a:close/>
                <a:moveTo>
                  <a:pt x="519036" y="2804379"/>
                </a:moveTo>
                <a:cubicBezTo>
                  <a:pt x="637412" y="2791783"/>
                  <a:pt x="755788" y="3002473"/>
                  <a:pt x="874165" y="2855907"/>
                </a:cubicBezTo>
                <a:cubicBezTo>
                  <a:pt x="901482" y="2822084"/>
                  <a:pt x="928799" y="2807286"/>
                  <a:pt x="956117" y="2804379"/>
                </a:cubicBezTo>
                <a:cubicBezTo>
                  <a:pt x="1074494" y="2791783"/>
                  <a:pt x="1192871" y="3002473"/>
                  <a:pt x="1311246" y="2855907"/>
                </a:cubicBezTo>
                <a:cubicBezTo>
                  <a:pt x="1456940" y="2675516"/>
                  <a:pt x="1602635" y="3036296"/>
                  <a:pt x="1748329" y="2855907"/>
                </a:cubicBezTo>
                <a:cubicBezTo>
                  <a:pt x="1775647" y="2822084"/>
                  <a:pt x="1802964" y="2807286"/>
                  <a:pt x="1830283" y="2804379"/>
                </a:cubicBezTo>
                <a:cubicBezTo>
                  <a:pt x="1948658" y="2791783"/>
                  <a:pt x="2067035" y="3002473"/>
                  <a:pt x="2185411" y="2855907"/>
                </a:cubicBezTo>
                <a:cubicBezTo>
                  <a:pt x="2331105" y="2675516"/>
                  <a:pt x="2476799" y="3036296"/>
                  <a:pt x="2622493" y="2855907"/>
                </a:cubicBezTo>
                <a:cubicBezTo>
                  <a:pt x="2649810" y="2822084"/>
                  <a:pt x="2677128" y="2807286"/>
                  <a:pt x="2704445" y="2804379"/>
                </a:cubicBezTo>
                <a:cubicBezTo>
                  <a:pt x="2822821" y="2791783"/>
                  <a:pt x="2941199" y="3002473"/>
                  <a:pt x="3059575" y="2855907"/>
                </a:cubicBezTo>
                <a:cubicBezTo>
                  <a:pt x="3205269" y="2675516"/>
                  <a:pt x="3350963" y="3036296"/>
                  <a:pt x="3496658" y="2855907"/>
                </a:cubicBezTo>
                <a:cubicBezTo>
                  <a:pt x="3523975" y="2822084"/>
                  <a:pt x="3551292" y="2807286"/>
                  <a:pt x="3578610" y="2804379"/>
                </a:cubicBezTo>
                <a:cubicBezTo>
                  <a:pt x="3696987" y="2791783"/>
                  <a:pt x="3815363" y="3002473"/>
                  <a:pt x="3933739" y="2855907"/>
                </a:cubicBezTo>
                <a:cubicBezTo>
                  <a:pt x="3961057" y="2822084"/>
                  <a:pt x="3988374" y="2807286"/>
                  <a:pt x="4015693" y="2804379"/>
                </a:cubicBezTo>
                <a:cubicBezTo>
                  <a:pt x="4134069" y="2791783"/>
                  <a:pt x="4252446" y="3002473"/>
                  <a:pt x="4370822" y="2855907"/>
                </a:cubicBezTo>
                <a:cubicBezTo>
                  <a:pt x="4398139" y="2822084"/>
                  <a:pt x="4425457" y="2807286"/>
                  <a:pt x="4452775" y="2804379"/>
                </a:cubicBezTo>
                <a:cubicBezTo>
                  <a:pt x="4571151" y="2791783"/>
                  <a:pt x="4689528" y="3002473"/>
                  <a:pt x="4807904" y="2855907"/>
                </a:cubicBezTo>
                <a:cubicBezTo>
                  <a:pt x="4953598" y="2675516"/>
                  <a:pt x="5099292" y="3036296"/>
                  <a:pt x="5244985" y="2855907"/>
                </a:cubicBezTo>
                <a:cubicBezTo>
                  <a:pt x="5390680" y="2675516"/>
                  <a:pt x="5536374" y="3036296"/>
                  <a:pt x="5682067" y="2855907"/>
                </a:cubicBezTo>
                <a:cubicBezTo>
                  <a:pt x="5827761" y="2675516"/>
                  <a:pt x="5973455" y="3036296"/>
                  <a:pt x="6119149" y="2855907"/>
                </a:cubicBezTo>
                <a:cubicBezTo>
                  <a:pt x="6264844" y="2675516"/>
                  <a:pt x="6410538" y="3036296"/>
                  <a:pt x="6556233" y="2855907"/>
                </a:cubicBezTo>
                <a:cubicBezTo>
                  <a:pt x="6701925" y="2675516"/>
                  <a:pt x="6847621" y="3036296"/>
                  <a:pt x="6993314" y="2855907"/>
                </a:cubicBezTo>
                <a:lnTo>
                  <a:pt x="6993314" y="3005710"/>
                </a:lnTo>
                <a:cubicBezTo>
                  <a:pt x="6847621" y="3186100"/>
                  <a:pt x="6701925" y="2825321"/>
                  <a:pt x="6556233" y="3005710"/>
                </a:cubicBezTo>
                <a:cubicBezTo>
                  <a:pt x="6410538" y="3186100"/>
                  <a:pt x="6264844" y="2825321"/>
                  <a:pt x="6119149" y="3005710"/>
                </a:cubicBezTo>
                <a:cubicBezTo>
                  <a:pt x="5973455" y="3186100"/>
                  <a:pt x="5827761" y="2825321"/>
                  <a:pt x="5682067" y="3005710"/>
                </a:cubicBezTo>
                <a:cubicBezTo>
                  <a:pt x="5536374" y="3186100"/>
                  <a:pt x="5390680" y="2825321"/>
                  <a:pt x="5244985" y="3005710"/>
                </a:cubicBezTo>
                <a:cubicBezTo>
                  <a:pt x="5099292" y="3186100"/>
                  <a:pt x="4953598" y="2825321"/>
                  <a:pt x="4807904" y="3005710"/>
                </a:cubicBezTo>
                <a:cubicBezTo>
                  <a:pt x="4689528" y="3152277"/>
                  <a:pt x="4571151" y="2941588"/>
                  <a:pt x="4452775" y="2954184"/>
                </a:cubicBezTo>
                <a:cubicBezTo>
                  <a:pt x="4425457" y="2957090"/>
                  <a:pt x="4398139" y="2971889"/>
                  <a:pt x="4370822" y="3005710"/>
                </a:cubicBezTo>
                <a:cubicBezTo>
                  <a:pt x="4252446" y="3152277"/>
                  <a:pt x="4134069" y="2941588"/>
                  <a:pt x="4015693" y="2954184"/>
                </a:cubicBezTo>
                <a:cubicBezTo>
                  <a:pt x="3988374" y="2957090"/>
                  <a:pt x="3961057" y="2971889"/>
                  <a:pt x="3933739" y="3005710"/>
                </a:cubicBezTo>
                <a:cubicBezTo>
                  <a:pt x="3815363" y="3152277"/>
                  <a:pt x="3696987" y="2941588"/>
                  <a:pt x="3578610" y="2954184"/>
                </a:cubicBezTo>
                <a:cubicBezTo>
                  <a:pt x="3551292" y="2957090"/>
                  <a:pt x="3523975" y="2971889"/>
                  <a:pt x="3496658" y="3005710"/>
                </a:cubicBezTo>
                <a:cubicBezTo>
                  <a:pt x="3350963" y="3186100"/>
                  <a:pt x="3205269" y="2825321"/>
                  <a:pt x="3059575" y="3005710"/>
                </a:cubicBezTo>
                <a:cubicBezTo>
                  <a:pt x="2941199" y="3152277"/>
                  <a:pt x="2822821" y="2941588"/>
                  <a:pt x="2704445" y="2954184"/>
                </a:cubicBezTo>
                <a:cubicBezTo>
                  <a:pt x="2677128" y="2957090"/>
                  <a:pt x="2649810" y="2971889"/>
                  <a:pt x="2622493" y="3005710"/>
                </a:cubicBezTo>
                <a:cubicBezTo>
                  <a:pt x="2476799" y="3186100"/>
                  <a:pt x="2331105" y="2825321"/>
                  <a:pt x="2185411" y="3005710"/>
                </a:cubicBezTo>
                <a:cubicBezTo>
                  <a:pt x="2067035" y="3152277"/>
                  <a:pt x="1948658" y="2941588"/>
                  <a:pt x="1830283" y="2954184"/>
                </a:cubicBezTo>
                <a:cubicBezTo>
                  <a:pt x="1802964" y="2957090"/>
                  <a:pt x="1775647" y="2971889"/>
                  <a:pt x="1748329" y="3005710"/>
                </a:cubicBezTo>
                <a:cubicBezTo>
                  <a:pt x="1602635" y="3186100"/>
                  <a:pt x="1456940" y="2825321"/>
                  <a:pt x="1311246" y="3005710"/>
                </a:cubicBezTo>
                <a:cubicBezTo>
                  <a:pt x="1192871" y="3152277"/>
                  <a:pt x="1074494" y="2941588"/>
                  <a:pt x="956117" y="2954184"/>
                </a:cubicBezTo>
                <a:cubicBezTo>
                  <a:pt x="928799" y="2957090"/>
                  <a:pt x="901482" y="2971889"/>
                  <a:pt x="874165" y="3005710"/>
                </a:cubicBezTo>
                <a:cubicBezTo>
                  <a:pt x="728472" y="3186100"/>
                  <a:pt x="582776" y="2825321"/>
                  <a:pt x="437083" y="3005710"/>
                </a:cubicBezTo>
                <a:cubicBezTo>
                  <a:pt x="318707" y="3152277"/>
                  <a:pt x="200329" y="2941588"/>
                  <a:pt x="81953" y="2954184"/>
                </a:cubicBezTo>
                <a:cubicBezTo>
                  <a:pt x="54635" y="2957090"/>
                  <a:pt x="27318" y="2971889"/>
                  <a:pt x="0" y="3005710"/>
                </a:cubicBezTo>
                <a:lnTo>
                  <a:pt x="0" y="2855907"/>
                </a:lnTo>
                <a:cubicBezTo>
                  <a:pt x="27318" y="2822084"/>
                  <a:pt x="54635" y="2807286"/>
                  <a:pt x="81953" y="2804379"/>
                </a:cubicBezTo>
                <a:cubicBezTo>
                  <a:pt x="200329" y="2791783"/>
                  <a:pt x="318707" y="3002473"/>
                  <a:pt x="437083" y="2855907"/>
                </a:cubicBezTo>
                <a:cubicBezTo>
                  <a:pt x="464400" y="2822084"/>
                  <a:pt x="491718" y="2807286"/>
                  <a:pt x="519036" y="2804379"/>
                </a:cubicBezTo>
                <a:close/>
                <a:moveTo>
                  <a:pt x="1393199" y="2453900"/>
                </a:moveTo>
                <a:cubicBezTo>
                  <a:pt x="1511576" y="2441304"/>
                  <a:pt x="1629953" y="2651994"/>
                  <a:pt x="1748329" y="2505428"/>
                </a:cubicBezTo>
                <a:cubicBezTo>
                  <a:pt x="1775647" y="2471605"/>
                  <a:pt x="1802964" y="2456806"/>
                  <a:pt x="1830283" y="2453900"/>
                </a:cubicBezTo>
                <a:cubicBezTo>
                  <a:pt x="1948658" y="2441305"/>
                  <a:pt x="2067035" y="2651994"/>
                  <a:pt x="2185411" y="2505428"/>
                </a:cubicBezTo>
                <a:cubicBezTo>
                  <a:pt x="2331105" y="2325038"/>
                  <a:pt x="2476799" y="2685817"/>
                  <a:pt x="2622493" y="2505428"/>
                </a:cubicBezTo>
                <a:cubicBezTo>
                  <a:pt x="2649810" y="2471605"/>
                  <a:pt x="2677128" y="2456806"/>
                  <a:pt x="2704445" y="2453900"/>
                </a:cubicBezTo>
                <a:cubicBezTo>
                  <a:pt x="2822821" y="2441305"/>
                  <a:pt x="2941199" y="2651994"/>
                  <a:pt x="3059575" y="2505428"/>
                </a:cubicBezTo>
                <a:cubicBezTo>
                  <a:pt x="3205269" y="2325038"/>
                  <a:pt x="3350963" y="2685817"/>
                  <a:pt x="3496658" y="2505428"/>
                </a:cubicBezTo>
                <a:cubicBezTo>
                  <a:pt x="3523975" y="2471605"/>
                  <a:pt x="3551292" y="2456806"/>
                  <a:pt x="3578610" y="2453900"/>
                </a:cubicBezTo>
                <a:cubicBezTo>
                  <a:pt x="3696987" y="2441305"/>
                  <a:pt x="3815363" y="2651994"/>
                  <a:pt x="3933739" y="2505428"/>
                </a:cubicBezTo>
                <a:cubicBezTo>
                  <a:pt x="3961057" y="2471605"/>
                  <a:pt x="3988374" y="2456806"/>
                  <a:pt x="4015693" y="2453900"/>
                </a:cubicBezTo>
                <a:cubicBezTo>
                  <a:pt x="4134069" y="2441305"/>
                  <a:pt x="4252446" y="2651994"/>
                  <a:pt x="4370822" y="2505428"/>
                </a:cubicBezTo>
                <a:cubicBezTo>
                  <a:pt x="4398139" y="2471605"/>
                  <a:pt x="4425457" y="2456806"/>
                  <a:pt x="4452775" y="2453900"/>
                </a:cubicBezTo>
                <a:cubicBezTo>
                  <a:pt x="4571151" y="2441305"/>
                  <a:pt x="4689528" y="2651994"/>
                  <a:pt x="4807904" y="2505428"/>
                </a:cubicBezTo>
                <a:cubicBezTo>
                  <a:pt x="4953598" y="2325038"/>
                  <a:pt x="5099292" y="2685817"/>
                  <a:pt x="5244985" y="2505428"/>
                </a:cubicBezTo>
                <a:cubicBezTo>
                  <a:pt x="5390680" y="2325038"/>
                  <a:pt x="5536374" y="2685817"/>
                  <a:pt x="5682067" y="2505428"/>
                </a:cubicBezTo>
                <a:cubicBezTo>
                  <a:pt x="5827761" y="2325038"/>
                  <a:pt x="5973455" y="2685817"/>
                  <a:pt x="6119149" y="2505428"/>
                </a:cubicBezTo>
                <a:cubicBezTo>
                  <a:pt x="6264844" y="2325038"/>
                  <a:pt x="6410538" y="2685817"/>
                  <a:pt x="6556233" y="2505428"/>
                </a:cubicBezTo>
                <a:cubicBezTo>
                  <a:pt x="6701925" y="2325038"/>
                  <a:pt x="6847621" y="2685817"/>
                  <a:pt x="6993314" y="2505428"/>
                </a:cubicBezTo>
                <a:lnTo>
                  <a:pt x="6993314" y="2655231"/>
                </a:lnTo>
                <a:cubicBezTo>
                  <a:pt x="6847621" y="2835621"/>
                  <a:pt x="6701925" y="2474842"/>
                  <a:pt x="6556233" y="2655231"/>
                </a:cubicBezTo>
                <a:cubicBezTo>
                  <a:pt x="6410538" y="2835621"/>
                  <a:pt x="6264844" y="2474842"/>
                  <a:pt x="6119149" y="2655231"/>
                </a:cubicBezTo>
                <a:cubicBezTo>
                  <a:pt x="5973455" y="2835621"/>
                  <a:pt x="5827761" y="2474842"/>
                  <a:pt x="5682067" y="2655231"/>
                </a:cubicBezTo>
                <a:cubicBezTo>
                  <a:pt x="5536374" y="2835621"/>
                  <a:pt x="5390680" y="2474842"/>
                  <a:pt x="5244985" y="2655231"/>
                </a:cubicBezTo>
                <a:cubicBezTo>
                  <a:pt x="5099292" y="2835621"/>
                  <a:pt x="4953598" y="2474842"/>
                  <a:pt x="4807904" y="2655231"/>
                </a:cubicBezTo>
                <a:cubicBezTo>
                  <a:pt x="4689528" y="2801798"/>
                  <a:pt x="4571151" y="2591108"/>
                  <a:pt x="4452775" y="2603705"/>
                </a:cubicBezTo>
                <a:cubicBezTo>
                  <a:pt x="4425457" y="2606611"/>
                  <a:pt x="4398139" y="2621409"/>
                  <a:pt x="4370822" y="2655231"/>
                </a:cubicBezTo>
                <a:cubicBezTo>
                  <a:pt x="4252446" y="2801798"/>
                  <a:pt x="4134069" y="2591108"/>
                  <a:pt x="4015693" y="2603705"/>
                </a:cubicBezTo>
                <a:cubicBezTo>
                  <a:pt x="3988374" y="2606611"/>
                  <a:pt x="3961057" y="2621409"/>
                  <a:pt x="3933739" y="2655231"/>
                </a:cubicBezTo>
                <a:cubicBezTo>
                  <a:pt x="3815363" y="2801798"/>
                  <a:pt x="3696987" y="2591108"/>
                  <a:pt x="3578610" y="2603705"/>
                </a:cubicBezTo>
                <a:cubicBezTo>
                  <a:pt x="3551292" y="2606611"/>
                  <a:pt x="3523975" y="2621409"/>
                  <a:pt x="3496658" y="2655231"/>
                </a:cubicBezTo>
                <a:cubicBezTo>
                  <a:pt x="3350963" y="2835621"/>
                  <a:pt x="3205269" y="2474842"/>
                  <a:pt x="3059575" y="2655231"/>
                </a:cubicBezTo>
                <a:cubicBezTo>
                  <a:pt x="2941199" y="2801798"/>
                  <a:pt x="2822821" y="2591108"/>
                  <a:pt x="2704445" y="2603705"/>
                </a:cubicBezTo>
                <a:cubicBezTo>
                  <a:pt x="2677128" y="2606611"/>
                  <a:pt x="2649810" y="2621409"/>
                  <a:pt x="2622493" y="2655231"/>
                </a:cubicBezTo>
                <a:cubicBezTo>
                  <a:pt x="2476799" y="2835621"/>
                  <a:pt x="2331105" y="2474842"/>
                  <a:pt x="2185411" y="2655231"/>
                </a:cubicBezTo>
                <a:cubicBezTo>
                  <a:pt x="2067035" y="2801798"/>
                  <a:pt x="1948658" y="2591108"/>
                  <a:pt x="1830283" y="2603705"/>
                </a:cubicBezTo>
                <a:cubicBezTo>
                  <a:pt x="1802964" y="2606611"/>
                  <a:pt x="1775647" y="2621409"/>
                  <a:pt x="1748329" y="2655231"/>
                </a:cubicBezTo>
                <a:cubicBezTo>
                  <a:pt x="1602635" y="2835621"/>
                  <a:pt x="1456940" y="2474842"/>
                  <a:pt x="1311246" y="2655231"/>
                </a:cubicBezTo>
                <a:cubicBezTo>
                  <a:pt x="1192871" y="2801798"/>
                  <a:pt x="1074494" y="2591108"/>
                  <a:pt x="956117" y="2603705"/>
                </a:cubicBezTo>
                <a:cubicBezTo>
                  <a:pt x="928799" y="2606611"/>
                  <a:pt x="901482" y="2621409"/>
                  <a:pt x="874165" y="2655231"/>
                </a:cubicBezTo>
                <a:cubicBezTo>
                  <a:pt x="728472" y="2835621"/>
                  <a:pt x="582776" y="2474842"/>
                  <a:pt x="437083" y="2655231"/>
                </a:cubicBezTo>
                <a:cubicBezTo>
                  <a:pt x="318707" y="2801798"/>
                  <a:pt x="200329" y="2591108"/>
                  <a:pt x="81953" y="2603705"/>
                </a:cubicBezTo>
                <a:cubicBezTo>
                  <a:pt x="54635" y="2606611"/>
                  <a:pt x="27318" y="2621409"/>
                  <a:pt x="0" y="2655231"/>
                </a:cubicBezTo>
                <a:lnTo>
                  <a:pt x="0" y="2505428"/>
                </a:lnTo>
                <a:cubicBezTo>
                  <a:pt x="27318" y="2471605"/>
                  <a:pt x="54635" y="2456806"/>
                  <a:pt x="81953" y="2453900"/>
                </a:cubicBezTo>
                <a:cubicBezTo>
                  <a:pt x="200329" y="2441305"/>
                  <a:pt x="318707" y="2651994"/>
                  <a:pt x="437083" y="2505428"/>
                </a:cubicBezTo>
                <a:cubicBezTo>
                  <a:pt x="464400" y="2471604"/>
                  <a:pt x="491718" y="2456807"/>
                  <a:pt x="519036" y="2453900"/>
                </a:cubicBezTo>
                <a:cubicBezTo>
                  <a:pt x="637412" y="2441305"/>
                  <a:pt x="755788" y="2651994"/>
                  <a:pt x="874165" y="2505428"/>
                </a:cubicBezTo>
                <a:cubicBezTo>
                  <a:pt x="901482" y="2471605"/>
                  <a:pt x="928799" y="2456806"/>
                  <a:pt x="956117" y="2453900"/>
                </a:cubicBezTo>
                <a:cubicBezTo>
                  <a:pt x="1074494" y="2441305"/>
                  <a:pt x="1192871" y="2651994"/>
                  <a:pt x="1311246" y="2505428"/>
                </a:cubicBezTo>
                <a:cubicBezTo>
                  <a:pt x="1338564" y="2471604"/>
                  <a:pt x="1365881" y="2456807"/>
                  <a:pt x="1393199" y="2453900"/>
                </a:cubicBezTo>
                <a:close/>
                <a:moveTo>
                  <a:pt x="2267364" y="2103421"/>
                </a:moveTo>
                <a:cubicBezTo>
                  <a:pt x="2385741" y="2090826"/>
                  <a:pt x="2504117" y="2301515"/>
                  <a:pt x="2622493" y="2154948"/>
                </a:cubicBezTo>
                <a:cubicBezTo>
                  <a:pt x="2649810" y="2121126"/>
                  <a:pt x="2677128" y="2106327"/>
                  <a:pt x="2704445" y="2103422"/>
                </a:cubicBezTo>
                <a:cubicBezTo>
                  <a:pt x="2822821" y="2090825"/>
                  <a:pt x="2941199" y="2301515"/>
                  <a:pt x="3059575" y="2154948"/>
                </a:cubicBezTo>
                <a:cubicBezTo>
                  <a:pt x="3205269" y="1974559"/>
                  <a:pt x="3350963" y="2335338"/>
                  <a:pt x="3496658" y="2154948"/>
                </a:cubicBezTo>
                <a:cubicBezTo>
                  <a:pt x="3523975" y="2121126"/>
                  <a:pt x="3551292" y="2106327"/>
                  <a:pt x="3578610" y="2103422"/>
                </a:cubicBezTo>
                <a:cubicBezTo>
                  <a:pt x="3696987" y="2090825"/>
                  <a:pt x="3815363" y="2301515"/>
                  <a:pt x="3933739" y="2154948"/>
                </a:cubicBezTo>
                <a:cubicBezTo>
                  <a:pt x="3961057" y="2121126"/>
                  <a:pt x="3988374" y="2106327"/>
                  <a:pt x="4015693" y="2103422"/>
                </a:cubicBezTo>
                <a:cubicBezTo>
                  <a:pt x="4134069" y="2090825"/>
                  <a:pt x="4252446" y="2301515"/>
                  <a:pt x="4370822" y="2154948"/>
                </a:cubicBezTo>
                <a:cubicBezTo>
                  <a:pt x="4398139" y="2121126"/>
                  <a:pt x="4425457" y="2106327"/>
                  <a:pt x="4452775" y="2103422"/>
                </a:cubicBezTo>
                <a:cubicBezTo>
                  <a:pt x="4571151" y="2090825"/>
                  <a:pt x="4689528" y="2301515"/>
                  <a:pt x="4807904" y="2154948"/>
                </a:cubicBezTo>
                <a:cubicBezTo>
                  <a:pt x="4953598" y="1974559"/>
                  <a:pt x="5099292" y="2335338"/>
                  <a:pt x="5244985" y="2154948"/>
                </a:cubicBezTo>
                <a:cubicBezTo>
                  <a:pt x="5390680" y="1974559"/>
                  <a:pt x="5536374" y="2335338"/>
                  <a:pt x="5682067" y="2154948"/>
                </a:cubicBezTo>
                <a:cubicBezTo>
                  <a:pt x="5827761" y="1974559"/>
                  <a:pt x="5973455" y="2335338"/>
                  <a:pt x="6119149" y="2154948"/>
                </a:cubicBezTo>
                <a:cubicBezTo>
                  <a:pt x="6264844" y="1974559"/>
                  <a:pt x="6410538" y="2335338"/>
                  <a:pt x="6556233" y="2154948"/>
                </a:cubicBezTo>
                <a:cubicBezTo>
                  <a:pt x="6701925" y="1974559"/>
                  <a:pt x="6847621" y="2335338"/>
                  <a:pt x="6993314" y="2154948"/>
                </a:cubicBezTo>
                <a:lnTo>
                  <a:pt x="6993314" y="2304753"/>
                </a:lnTo>
                <a:cubicBezTo>
                  <a:pt x="6847621" y="2485142"/>
                  <a:pt x="6701925" y="2124363"/>
                  <a:pt x="6556233" y="2304753"/>
                </a:cubicBezTo>
                <a:cubicBezTo>
                  <a:pt x="6410538" y="2485142"/>
                  <a:pt x="6264844" y="2124363"/>
                  <a:pt x="6119149" y="2304753"/>
                </a:cubicBezTo>
                <a:cubicBezTo>
                  <a:pt x="5973455" y="2485142"/>
                  <a:pt x="5827761" y="2124363"/>
                  <a:pt x="5682067" y="2304753"/>
                </a:cubicBezTo>
                <a:cubicBezTo>
                  <a:pt x="5536374" y="2485142"/>
                  <a:pt x="5390680" y="2124363"/>
                  <a:pt x="5244985" y="2304753"/>
                </a:cubicBezTo>
                <a:cubicBezTo>
                  <a:pt x="5099292" y="2485142"/>
                  <a:pt x="4953598" y="2124363"/>
                  <a:pt x="4807904" y="2304753"/>
                </a:cubicBezTo>
                <a:cubicBezTo>
                  <a:pt x="4689528" y="2451319"/>
                  <a:pt x="4571151" y="2240630"/>
                  <a:pt x="4452775" y="2253226"/>
                </a:cubicBezTo>
                <a:cubicBezTo>
                  <a:pt x="4425457" y="2256132"/>
                  <a:pt x="4398139" y="2270930"/>
                  <a:pt x="4370822" y="2304753"/>
                </a:cubicBezTo>
                <a:cubicBezTo>
                  <a:pt x="4252446" y="2451319"/>
                  <a:pt x="4134069" y="2240630"/>
                  <a:pt x="4015693" y="2253226"/>
                </a:cubicBezTo>
                <a:cubicBezTo>
                  <a:pt x="3988374" y="2256132"/>
                  <a:pt x="3961057" y="2270930"/>
                  <a:pt x="3933739" y="2304753"/>
                </a:cubicBezTo>
                <a:cubicBezTo>
                  <a:pt x="3815363" y="2451319"/>
                  <a:pt x="3696987" y="2240630"/>
                  <a:pt x="3578610" y="2253226"/>
                </a:cubicBezTo>
                <a:cubicBezTo>
                  <a:pt x="3551292" y="2256132"/>
                  <a:pt x="3523975" y="2270930"/>
                  <a:pt x="3496658" y="2304753"/>
                </a:cubicBezTo>
                <a:cubicBezTo>
                  <a:pt x="3350963" y="2485142"/>
                  <a:pt x="3205269" y="2124363"/>
                  <a:pt x="3059575" y="2304753"/>
                </a:cubicBezTo>
                <a:cubicBezTo>
                  <a:pt x="2941199" y="2451319"/>
                  <a:pt x="2822821" y="2240630"/>
                  <a:pt x="2704445" y="2253226"/>
                </a:cubicBezTo>
                <a:cubicBezTo>
                  <a:pt x="2677128" y="2256132"/>
                  <a:pt x="2649810" y="2270930"/>
                  <a:pt x="2622493" y="2304753"/>
                </a:cubicBezTo>
                <a:cubicBezTo>
                  <a:pt x="2476799" y="2485142"/>
                  <a:pt x="2331105" y="2124363"/>
                  <a:pt x="2185411" y="2304753"/>
                </a:cubicBezTo>
                <a:cubicBezTo>
                  <a:pt x="2067035" y="2451319"/>
                  <a:pt x="1948658" y="2240630"/>
                  <a:pt x="1830283" y="2253226"/>
                </a:cubicBezTo>
                <a:cubicBezTo>
                  <a:pt x="1802964" y="2256132"/>
                  <a:pt x="1775647" y="2270930"/>
                  <a:pt x="1748329" y="2304753"/>
                </a:cubicBezTo>
                <a:cubicBezTo>
                  <a:pt x="1602635" y="2485142"/>
                  <a:pt x="1456940" y="2124363"/>
                  <a:pt x="1311246" y="2304753"/>
                </a:cubicBezTo>
                <a:cubicBezTo>
                  <a:pt x="1192871" y="2451319"/>
                  <a:pt x="1074494" y="2240630"/>
                  <a:pt x="956117" y="2253226"/>
                </a:cubicBezTo>
                <a:cubicBezTo>
                  <a:pt x="928799" y="2256132"/>
                  <a:pt x="901482" y="2270930"/>
                  <a:pt x="874165" y="2304753"/>
                </a:cubicBezTo>
                <a:cubicBezTo>
                  <a:pt x="728472" y="2485142"/>
                  <a:pt x="582776" y="2124363"/>
                  <a:pt x="437083" y="2304753"/>
                </a:cubicBezTo>
                <a:cubicBezTo>
                  <a:pt x="318707" y="2451319"/>
                  <a:pt x="200329" y="2240630"/>
                  <a:pt x="81953" y="2253226"/>
                </a:cubicBezTo>
                <a:cubicBezTo>
                  <a:pt x="54635" y="2256132"/>
                  <a:pt x="27318" y="2270930"/>
                  <a:pt x="0" y="2304753"/>
                </a:cubicBezTo>
                <a:lnTo>
                  <a:pt x="0" y="2154948"/>
                </a:lnTo>
                <a:cubicBezTo>
                  <a:pt x="27318" y="2121126"/>
                  <a:pt x="54635" y="2106327"/>
                  <a:pt x="81953" y="2103422"/>
                </a:cubicBezTo>
                <a:cubicBezTo>
                  <a:pt x="200329" y="2090825"/>
                  <a:pt x="318707" y="2301515"/>
                  <a:pt x="437083" y="2154948"/>
                </a:cubicBezTo>
                <a:cubicBezTo>
                  <a:pt x="464400" y="2121125"/>
                  <a:pt x="491718" y="2106328"/>
                  <a:pt x="519036" y="2103421"/>
                </a:cubicBezTo>
                <a:cubicBezTo>
                  <a:pt x="637412" y="2090825"/>
                  <a:pt x="755788" y="2301515"/>
                  <a:pt x="874165" y="2154948"/>
                </a:cubicBezTo>
                <a:cubicBezTo>
                  <a:pt x="901482" y="2121126"/>
                  <a:pt x="928799" y="2106327"/>
                  <a:pt x="956117" y="2103422"/>
                </a:cubicBezTo>
                <a:cubicBezTo>
                  <a:pt x="1074494" y="2090825"/>
                  <a:pt x="1192871" y="2301515"/>
                  <a:pt x="1311246" y="2154948"/>
                </a:cubicBezTo>
                <a:cubicBezTo>
                  <a:pt x="1338564" y="2121125"/>
                  <a:pt x="1365881" y="2106328"/>
                  <a:pt x="1393199" y="2103421"/>
                </a:cubicBezTo>
                <a:cubicBezTo>
                  <a:pt x="1511576" y="2090825"/>
                  <a:pt x="1629953" y="2301515"/>
                  <a:pt x="1748329" y="2154948"/>
                </a:cubicBezTo>
                <a:cubicBezTo>
                  <a:pt x="1775647" y="2121126"/>
                  <a:pt x="1802964" y="2106327"/>
                  <a:pt x="1830283" y="2103422"/>
                </a:cubicBezTo>
                <a:cubicBezTo>
                  <a:pt x="1948658" y="2090825"/>
                  <a:pt x="2067035" y="2301515"/>
                  <a:pt x="2185411" y="2154948"/>
                </a:cubicBezTo>
                <a:cubicBezTo>
                  <a:pt x="2212729" y="2121125"/>
                  <a:pt x="2240046" y="2106328"/>
                  <a:pt x="2267364" y="2103421"/>
                </a:cubicBezTo>
                <a:close/>
                <a:moveTo>
                  <a:pt x="6638185" y="1752942"/>
                </a:moveTo>
                <a:cubicBezTo>
                  <a:pt x="6756561" y="1740347"/>
                  <a:pt x="6874938" y="1951036"/>
                  <a:pt x="6993314" y="1804470"/>
                </a:cubicBezTo>
                <a:lnTo>
                  <a:pt x="6993314" y="1954274"/>
                </a:lnTo>
                <a:cubicBezTo>
                  <a:pt x="6847621" y="2134663"/>
                  <a:pt x="6701925" y="1773884"/>
                  <a:pt x="6556233" y="1954274"/>
                </a:cubicBezTo>
                <a:cubicBezTo>
                  <a:pt x="6410538" y="2134663"/>
                  <a:pt x="6264844" y="1773884"/>
                  <a:pt x="6119149" y="1954274"/>
                </a:cubicBezTo>
                <a:cubicBezTo>
                  <a:pt x="5973455" y="2134663"/>
                  <a:pt x="5827761" y="1773884"/>
                  <a:pt x="5682067" y="1954274"/>
                </a:cubicBezTo>
                <a:cubicBezTo>
                  <a:pt x="5536374" y="2134663"/>
                  <a:pt x="5390680" y="1773884"/>
                  <a:pt x="5244985" y="1954274"/>
                </a:cubicBezTo>
                <a:cubicBezTo>
                  <a:pt x="5099292" y="2134663"/>
                  <a:pt x="4953598" y="1773884"/>
                  <a:pt x="4807904" y="1954274"/>
                </a:cubicBezTo>
                <a:cubicBezTo>
                  <a:pt x="4689528" y="2100840"/>
                  <a:pt x="4571151" y="1890151"/>
                  <a:pt x="4452775" y="1902748"/>
                </a:cubicBezTo>
                <a:cubicBezTo>
                  <a:pt x="4425457" y="1905653"/>
                  <a:pt x="4398139" y="1920452"/>
                  <a:pt x="4370822" y="1954274"/>
                </a:cubicBezTo>
                <a:cubicBezTo>
                  <a:pt x="4252446" y="2100840"/>
                  <a:pt x="4134069" y="1890151"/>
                  <a:pt x="4015693" y="1902748"/>
                </a:cubicBezTo>
                <a:cubicBezTo>
                  <a:pt x="3988374" y="1905653"/>
                  <a:pt x="3961057" y="1920452"/>
                  <a:pt x="3933739" y="1954274"/>
                </a:cubicBezTo>
                <a:cubicBezTo>
                  <a:pt x="3815363" y="2100840"/>
                  <a:pt x="3696987" y="1890151"/>
                  <a:pt x="3578610" y="1902748"/>
                </a:cubicBezTo>
                <a:cubicBezTo>
                  <a:pt x="3551292" y="1905653"/>
                  <a:pt x="3523975" y="1920452"/>
                  <a:pt x="3496658" y="1954274"/>
                </a:cubicBezTo>
                <a:cubicBezTo>
                  <a:pt x="3350963" y="2134663"/>
                  <a:pt x="3205269" y="1773884"/>
                  <a:pt x="3059575" y="1954274"/>
                </a:cubicBezTo>
                <a:cubicBezTo>
                  <a:pt x="2941199" y="2100840"/>
                  <a:pt x="2822821" y="1890151"/>
                  <a:pt x="2704445" y="1902748"/>
                </a:cubicBezTo>
                <a:cubicBezTo>
                  <a:pt x="2677128" y="1905653"/>
                  <a:pt x="2649810" y="1920452"/>
                  <a:pt x="2622493" y="1954274"/>
                </a:cubicBezTo>
                <a:cubicBezTo>
                  <a:pt x="2476799" y="2134663"/>
                  <a:pt x="2331105" y="1773884"/>
                  <a:pt x="2185411" y="1954274"/>
                </a:cubicBezTo>
                <a:cubicBezTo>
                  <a:pt x="2067035" y="2100840"/>
                  <a:pt x="1948658" y="1890151"/>
                  <a:pt x="1830283" y="1902748"/>
                </a:cubicBezTo>
                <a:cubicBezTo>
                  <a:pt x="1802964" y="1905653"/>
                  <a:pt x="1775647" y="1920452"/>
                  <a:pt x="1748329" y="1954274"/>
                </a:cubicBezTo>
                <a:cubicBezTo>
                  <a:pt x="1602635" y="2134663"/>
                  <a:pt x="1456940" y="1773884"/>
                  <a:pt x="1311246" y="1954274"/>
                </a:cubicBezTo>
                <a:cubicBezTo>
                  <a:pt x="1192871" y="2100840"/>
                  <a:pt x="1074494" y="1890151"/>
                  <a:pt x="956117" y="1902748"/>
                </a:cubicBezTo>
                <a:cubicBezTo>
                  <a:pt x="928799" y="1905653"/>
                  <a:pt x="901482" y="1920452"/>
                  <a:pt x="874165" y="1954274"/>
                </a:cubicBezTo>
                <a:cubicBezTo>
                  <a:pt x="728472" y="2134663"/>
                  <a:pt x="582776" y="1773884"/>
                  <a:pt x="437083" y="1954274"/>
                </a:cubicBezTo>
                <a:cubicBezTo>
                  <a:pt x="318707" y="2100840"/>
                  <a:pt x="200329" y="1890151"/>
                  <a:pt x="81953" y="1902748"/>
                </a:cubicBezTo>
                <a:cubicBezTo>
                  <a:pt x="54635" y="1905653"/>
                  <a:pt x="27318" y="1920452"/>
                  <a:pt x="0" y="1954274"/>
                </a:cubicBezTo>
                <a:lnTo>
                  <a:pt x="0" y="1804470"/>
                </a:lnTo>
                <a:cubicBezTo>
                  <a:pt x="27318" y="1770648"/>
                  <a:pt x="54635" y="1755849"/>
                  <a:pt x="81953" y="1752943"/>
                </a:cubicBezTo>
                <a:cubicBezTo>
                  <a:pt x="200329" y="1740347"/>
                  <a:pt x="318707" y="1951036"/>
                  <a:pt x="437083" y="1804470"/>
                </a:cubicBezTo>
                <a:cubicBezTo>
                  <a:pt x="464400" y="1770647"/>
                  <a:pt x="491718" y="1755849"/>
                  <a:pt x="519036" y="1752943"/>
                </a:cubicBezTo>
                <a:cubicBezTo>
                  <a:pt x="637412" y="1740347"/>
                  <a:pt x="755788" y="1951036"/>
                  <a:pt x="874165" y="1804470"/>
                </a:cubicBezTo>
                <a:cubicBezTo>
                  <a:pt x="901482" y="1770648"/>
                  <a:pt x="928799" y="1755849"/>
                  <a:pt x="956117" y="1752943"/>
                </a:cubicBezTo>
                <a:cubicBezTo>
                  <a:pt x="1074494" y="1740347"/>
                  <a:pt x="1192871" y="1951036"/>
                  <a:pt x="1311246" y="1804470"/>
                </a:cubicBezTo>
                <a:cubicBezTo>
                  <a:pt x="1338564" y="1770646"/>
                  <a:pt x="1365881" y="1755849"/>
                  <a:pt x="1393199" y="1752943"/>
                </a:cubicBezTo>
                <a:cubicBezTo>
                  <a:pt x="1511576" y="1740347"/>
                  <a:pt x="1629953" y="1951036"/>
                  <a:pt x="1748329" y="1804470"/>
                </a:cubicBezTo>
                <a:cubicBezTo>
                  <a:pt x="1775647" y="1770648"/>
                  <a:pt x="1802964" y="1755849"/>
                  <a:pt x="1830283" y="1752943"/>
                </a:cubicBezTo>
                <a:cubicBezTo>
                  <a:pt x="1948658" y="1740347"/>
                  <a:pt x="2067035" y="1951036"/>
                  <a:pt x="2185411" y="1804470"/>
                </a:cubicBezTo>
                <a:cubicBezTo>
                  <a:pt x="2212729" y="1770646"/>
                  <a:pt x="2240046" y="1755849"/>
                  <a:pt x="2267364" y="1752943"/>
                </a:cubicBezTo>
                <a:cubicBezTo>
                  <a:pt x="2385741" y="1740347"/>
                  <a:pt x="2504117" y="1951036"/>
                  <a:pt x="2622493" y="1804470"/>
                </a:cubicBezTo>
                <a:cubicBezTo>
                  <a:pt x="2649810" y="1770648"/>
                  <a:pt x="2677128" y="1755849"/>
                  <a:pt x="2704445" y="1752943"/>
                </a:cubicBezTo>
                <a:cubicBezTo>
                  <a:pt x="2822821" y="1740347"/>
                  <a:pt x="2941199" y="1951036"/>
                  <a:pt x="3059575" y="1804470"/>
                </a:cubicBezTo>
                <a:cubicBezTo>
                  <a:pt x="3086893" y="1770646"/>
                  <a:pt x="3114211" y="1755849"/>
                  <a:pt x="3141528" y="1752943"/>
                </a:cubicBezTo>
                <a:cubicBezTo>
                  <a:pt x="3259905" y="1740347"/>
                  <a:pt x="3378281" y="1951036"/>
                  <a:pt x="3496658" y="1804470"/>
                </a:cubicBezTo>
                <a:cubicBezTo>
                  <a:pt x="3523975" y="1770648"/>
                  <a:pt x="3551292" y="1755849"/>
                  <a:pt x="3578610" y="1752943"/>
                </a:cubicBezTo>
                <a:cubicBezTo>
                  <a:pt x="3696987" y="1740347"/>
                  <a:pt x="3815363" y="1951036"/>
                  <a:pt x="3933739" y="1804470"/>
                </a:cubicBezTo>
                <a:cubicBezTo>
                  <a:pt x="3961057" y="1770648"/>
                  <a:pt x="3988374" y="1755849"/>
                  <a:pt x="4015693" y="1752943"/>
                </a:cubicBezTo>
                <a:cubicBezTo>
                  <a:pt x="4134069" y="1740347"/>
                  <a:pt x="4252446" y="1951036"/>
                  <a:pt x="4370822" y="1804470"/>
                </a:cubicBezTo>
                <a:cubicBezTo>
                  <a:pt x="4398139" y="1770648"/>
                  <a:pt x="4425457" y="1755849"/>
                  <a:pt x="4452775" y="1752943"/>
                </a:cubicBezTo>
                <a:cubicBezTo>
                  <a:pt x="4571151" y="1740347"/>
                  <a:pt x="4689528" y="1951036"/>
                  <a:pt x="4807904" y="1804470"/>
                </a:cubicBezTo>
                <a:cubicBezTo>
                  <a:pt x="4835221" y="1770646"/>
                  <a:pt x="4862539" y="1755849"/>
                  <a:pt x="4889857" y="1752943"/>
                </a:cubicBezTo>
                <a:cubicBezTo>
                  <a:pt x="5008233" y="1740347"/>
                  <a:pt x="5126610" y="1951036"/>
                  <a:pt x="5244985" y="1804470"/>
                </a:cubicBezTo>
                <a:cubicBezTo>
                  <a:pt x="5272303" y="1770647"/>
                  <a:pt x="5299621" y="1755849"/>
                  <a:pt x="5326938" y="1752943"/>
                </a:cubicBezTo>
                <a:cubicBezTo>
                  <a:pt x="5445315" y="1740347"/>
                  <a:pt x="5563691" y="1951036"/>
                  <a:pt x="5682067" y="1804470"/>
                </a:cubicBezTo>
                <a:cubicBezTo>
                  <a:pt x="5709385" y="1770646"/>
                  <a:pt x="5736702" y="1755849"/>
                  <a:pt x="5764020" y="1752943"/>
                </a:cubicBezTo>
                <a:cubicBezTo>
                  <a:pt x="5882396" y="1740347"/>
                  <a:pt x="6000773" y="1951036"/>
                  <a:pt x="6119149" y="1804470"/>
                </a:cubicBezTo>
                <a:cubicBezTo>
                  <a:pt x="6146467" y="1770647"/>
                  <a:pt x="6173785" y="1755849"/>
                  <a:pt x="6201102" y="1752942"/>
                </a:cubicBezTo>
                <a:cubicBezTo>
                  <a:pt x="6319479" y="1740347"/>
                  <a:pt x="6437856" y="1951036"/>
                  <a:pt x="6556233" y="1804470"/>
                </a:cubicBezTo>
                <a:cubicBezTo>
                  <a:pt x="6583550" y="1770647"/>
                  <a:pt x="6610868" y="1755849"/>
                  <a:pt x="6638185" y="1752942"/>
                </a:cubicBezTo>
                <a:close/>
                <a:moveTo>
                  <a:pt x="6638185" y="1402463"/>
                </a:moveTo>
                <a:cubicBezTo>
                  <a:pt x="6756561" y="1389868"/>
                  <a:pt x="6874938" y="1600557"/>
                  <a:pt x="6993314" y="1453991"/>
                </a:cubicBezTo>
                <a:lnTo>
                  <a:pt x="6993314" y="1603795"/>
                </a:lnTo>
                <a:cubicBezTo>
                  <a:pt x="6847621" y="1784184"/>
                  <a:pt x="6701925" y="1423405"/>
                  <a:pt x="6556233" y="1603795"/>
                </a:cubicBezTo>
                <a:cubicBezTo>
                  <a:pt x="6410538" y="1784184"/>
                  <a:pt x="6264844" y="1423405"/>
                  <a:pt x="6119149" y="1603795"/>
                </a:cubicBezTo>
                <a:cubicBezTo>
                  <a:pt x="5973455" y="1784184"/>
                  <a:pt x="5827761" y="1423405"/>
                  <a:pt x="5682067" y="1603795"/>
                </a:cubicBezTo>
                <a:cubicBezTo>
                  <a:pt x="5536374" y="1784184"/>
                  <a:pt x="5390680" y="1423405"/>
                  <a:pt x="5244985" y="1603795"/>
                </a:cubicBezTo>
                <a:cubicBezTo>
                  <a:pt x="5099292" y="1784184"/>
                  <a:pt x="4953598" y="1423405"/>
                  <a:pt x="4807904" y="1603795"/>
                </a:cubicBezTo>
                <a:cubicBezTo>
                  <a:pt x="4689528" y="1750361"/>
                  <a:pt x="4571151" y="1539672"/>
                  <a:pt x="4452775" y="1552268"/>
                </a:cubicBezTo>
                <a:cubicBezTo>
                  <a:pt x="4425457" y="1555174"/>
                  <a:pt x="4398139" y="1569973"/>
                  <a:pt x="4370822" y="1603795"/>
                </a:cubicBezTo>
                <a:cubicBezTo>
                  <a:pt x="4252446" y="1750361"/>
                  <a:pt x="4134069" y="1539672"/>
                  <a:pt x="4015693" y="1552268"/>
                </a:cubicBezTo>
                <a:cubicBezTo>
                  <a:pt x="3988374" y="1555174"/>
                  <a:pt x="3961057" y="1569973"/>
                  <a:pt x="3933739" y="1603795"/>
                </a:cubicBezTo>
                <a:cubicBezTo>
                  <a:pt x="3815363" y="1750361"/>
                  <a:pt x="3696987" y="1539672"/>
                  <a:pt x="3578610" y="1552268"/>
                </a:cubicBezTo>
                <a:cubicBezTo>
                  <a:pt x="3551292" y="1555174"/>
                  <a:pt x="3523975" y="1569973"/>
                  <a:pt x="3496658" y="1603795"/>
                </a:cubicBezTo>
                <a:cubicBezTo>
                  <a:pt x="3350963" y="1784184"/>
                  <a:pt x="3205269" y="1423405"/>
                  <a:pt x="3059575" y="1603795"/>
                </a:cubicBezTo>
                <a:cubicBezTo>
                  <a:pt x="2941199" y="1750361"/>
                  <a:pt x="2822821" y="1539672"/>
                  <a:pt x="2704445" y="1552268"/>
                </a:cubicBezTo>
                <a:cubicBezTo>
                  <a:pt x="2677128" y="1555174"/>
                  <a:pt x="2649810" y="1569973"/>
                  <a:pt x="2622493" y="1603795"/>
                </a:cubicBezTo>
                <a:cubicBezTo>
                  <a:pt x="2476799" y="1784184"/>
                  <a:pt x="2331105" y="1423405"/>
                  <a:pt x="2185411" y="1603795"/>
                </a:cubicBezTo>
                <a:cubicBezTo>
                  <a:pt x="2067035" y="1750361"/>
                  <a:pt x="1948658" y="1539672"/>
                  <a:pt x="1830283" y="1552268"/>
                </a:cubicBezTo>
                <a:cubicBezTo>
                  <a:pt x="1802964" y="1555174"/>
                  <a:pt x="1775647" y="1569973"/>
                  <a:pt x="1748329" y="1603795"/>
                </a:cubicBezTo>
                <a:cubicBezTo>
                  <a:pt x="1602635" y="1784184"/>
                  <a:pt x="1456940" y="1423405"/>
                  <a:pt x="1311246" y="1603795"/>
                </a:cubicBezTo>
                <a:cubicBezTo>
                  <a:pt x="1192871" y="1750361"/>
                  <a:pt x="1074494" y="1539672"/>
                  <a:pt x="956117" y="1552268"/>
                </a:cubicBezTo>
                <a:cubicBezTo>
                  <a:pt x="928799" y="1555174"/>
                  <a:pt x="901482" y="1569973"/>
                  <a:pt x="874165" y="1603795"/>
                </a:cubicBezTo>
                <a:cubicBezTo>
                  <a:pt x="728472" y="1784184"/>
                  <a:pt x="582776" y="1423405"/>
                  <a:pt x="437083" y="1603795"/>
                </a:cubicBezTo>
                <a:cubicBezTo>
                  <a:pt x="318707" y="1750361"/>
                  <a:pt x="200329" y="1539672"/>
                  <a:pt x="81953" y="1552268"/>
                </a:cubicBezTo>
                <a:cubicBezTo>
                  <a:pt x="54635" y="1555174"/>
                  <a:pt x="27318" y="1569973"/>
                  <a:pt x="0" y="1603795"/>
                </a:cubicBezTo>
                <a:lnTo>
                  <a:pt x="0" y="1453991"/>
                </a:lnTo>
                <a:cubicBezTo>
                  <a:pt x="27318" y="1420168"/>
                  <a:pt x="54635" y="1405370"/>
                  <a:pt x="81953" y="1402464"/>
                </a:cubicBezTo>
                <a:cubicBezTo>
                  <a:pt x="200329" y="1389868"/>
                  <a:pt x="318707" y="1600557"/>
                  <a:pt x="437083" y="1453991"/>
                </a:cubicBezTo>
                <a:cubicBezTo>
                  <a:pt x="464400" y="1420168"/>
                  <a:pt x="491718" y="1405371"/>
                  <a:pt x="519036" y="1402464"/>
                </a:cubicBezTo>
                <a:cubicBezTo>
                  <a:pt x="637412" y="1389868"/>
                  <a:pt x="755788" y="1600557"/>
                  <a:pt x="874165" y="1453991"/>
                </a:cubicBezTo>
                <a:cubicBezTo>
                  <a:pt x="901482" y="1420168"/>
                  <a:pt x="928799" y="1405370"/>
                  <a:pt x="956117" y="1402464"/>
                </a:cubicBezTo>
                <a:cubicBezTo>
                  <a:pt x="1074494" y="1389868"/>
                  <a:pt x="1192871" y="1600557"/>
                  <a:pt x="1311246" y="1453991"/>
                </a:cubicBezTo>
                <a:cubicBezTo>
                  <a:pt x="1338564" y="1420168"/>
                  <a:pt x="1365881" y="1405370"/>
                  <a:pt x="1393199" y="1402464"/>
                </a:cubicBezTo>
                <a:cubicBezTo>
                  <a:pt x="1511576" y="1389868"/>
                  <a:pt x="1629953" y="1600557"/>
                  <a:pt x="1748329" y="1453991"/>
                </a:cubicBezTo>
                <a:cubicBezTo>
                  <a:pt x="1775647" y="1420168"/>
                  <a:pt x="1802964" y="1405370"/>
                  <a:pt x="1830283" y="1402464"/>
                </a:cubicBezTo>
                <a:cubicBezTo>
                  <a:pt x="1948658" y="1389868"/>
                  <a:pt x="2067035" y="1600557"/>
                  <a:pt x="2185411" y="1453991"/>
                </a:cubicBezTo>
                <a:cubicBezTo>
                  <a:pt x="2212729" y="1420168"/>
                  <a:pt x="2240046" y="1405370"/>
                  <a:pt x="2267364" y="1402464"/>
                </a:cubicBezTo>
                <a:cubicBezTo>
                  <a:pt x="2385741" y="1389868"/>
                  <a:pt x="2504117" y="1600557"/>
                  <a:pt x="2622493" y="1453991"/>
                </a:cubicBezTo>
                <a:cubicBezTo>
                  <a:pt x="2649810" y="1420168"/>
                  <a:pt x="2677128" y="1405370"/>
                  <a:pt x="2704445" y="1402464"/>
                </a:cubicBezTo>
                <a:cubicBezTo>
                  <a:pt x="2822821" y="1389868"/>
                  <a:pt x="2941199" y="1600557"/>
                  <a:pt x="3059575" y="1453991"/>
                </a:cubicBezTo>
                <a:cubicBezTo>
                  <a:pt x="3086893" y="1420168"/>
                  <a:pt x="3114211" y="1405370"/>
                  <a:pt x="3141528" y="1402464"/>
                </a:cubicBezTo>
                <a:cubicBezTo>
                  <a:pt x="3259905" y="1389868"/>
                  <a:pt x="3378281" y="1600557"/>
                  <a:pt x="3496658" y="1453991"/>
                </a:cubicBezTo>
                <a:cubicBezTo>
                  <a:pt x="3523975" y="1420168"/>
                  <a:pt x="3551292" y="1405370"/>
                  <a:pt x="3578610" y="1402464"/>
                </a:cubicBezTo>
                <a:cubicBezTo>
                  <a:pt x="3696987" y="1389868"/>
                  <a:pt x="3815363" y="1600557"/>
                  <a:pt x="3933739" y="1453991"/>
                </a:cubicBezTo>
                <a:cubicBezTo>
                  <a:pt x="3961057" y="1420168"/>
                  <a:pt x="3988374" y="1405370"/>
                  <a:pt x="4015693" y="1402464"/>
                </a:cubicBezTo>
                <a:cubicBezTo>
                  <a:pt x="4134069" y="1389868"/>
                  <a:pt x="4252446" y="1600557"/>
                  <a:pt x="4370822" y="1453991"/>
                </a:cubicBezTo>
                <a:cubicBezTo>
                  <a:pt x="4398139" y="1420168"/>
                  <a:pt x="4425457" y="1405370"/>
                  <a:pt x="4452775" y="1402464"/>
                </a:cubicBezTo>
                <a:cubicBezTo>
                  <a:pt x="4571151" y="1389868"/>
                  <a:pt x="4689528" y="1600557"/>
                  <a:pt x="4807904" y="1453991"/>
                </a:cubicBezTo>
                <a:cubicBezTo>
                  <a:pt x="4835221" y="1420168"/>
                  <a:pt x="4862539" y="1405370"/>
                  <a:pt x="4889857" y="1402464"/>
                </a:cubicBezTo>
                <a:cubicBezTo>
                  <a:pt x="5008233" y="1389868"/>
                  <a:pt x="5126610" y="1600557"/>
                  <a:pt x="5244985" y="1453991"/>
                </a:cubicBezTo>
                <a:cubicBezTo>
                  <a:pt x="5272303" y="1420168"/>
                  <a:pt x="5299621" y="1405370"/>
                  <a:pt x="5326938" y="1402464"/>
                </a:cubicBezTo>
                <a:cubicBezTo>
                  <a:pt x="5445315" y="1389868"/>
                  <a:pt x="5563691" y="1600557"/>
                  <a:pt x="5682067" y="1453991"/>
                </a:cubicBezTo>
                <a:cubicBezTo>
                  <a:pt x="5709385" y="1420168"/>
                  <a:pt x="5736702" y="1405370"/>
                  <a:pt x="5764020" y="1402464"/>
                </a:cubicBezTo>
                <a:cubicBezTo>
                  <a:pt x="5882396" y="1389868"/>
                  <a:pt x="6000773" y="1600557"/>
                  <a:pt x="6119149" y="1453991"/>
                </a:cubicBezTo>
                <a:cubicBezTo>
                  <a:pt x="6146467" y="1420168"/>
                  <a:pt x="6173785" y="1405370"/>
                  <a:pt x="6201102" y="1402464"/>
                </a:cubicBezTo>
                <a:cubicBezTo>
                  <a:pt x="6319479" y="1389868"/>
                  <a:pt x="6437856" y="1600557"/>
                  <a:pt x="6556233" y="1453991"/>
                </a:cubicBezTo>
                <a:cubicBezTo>
                  <a:pt x="6583550" y="1420168"/>
                  <a:pt x="6610868" y="1405370"/>
                  <a:pt x="6638185" y="1402463"/>
                </a:cubicBezTo>
                <a:close/>
                <a:moveTo>
                  <a:pt x="519036" y="1051985"/>
                </a:moveTo>
                <a:cubicBezTo>
                  <a:pt x="637412" y="1039389"/>
                  <a:pt x="755788" y="1250078"/>
                  <a:pt x="874165" y="1103512"/>
                </a:cubicBezTo>
                <a:cubicBezTo>
                  <a:pt x="901482" y="1069690"/>
                  <a:pt x="928799" y="1054891"/>
                  <a:pt x="956117" y="1051985"/>
                </a:cubicBezTo>
                <a:cubicBezTo>
                  <a:pt x="1074494" y="1039389"/>
                  <a:pt x="1192871" y="1250078"/>
                  <a:pt x="1311246" y="1103512"/>
                </a:cubicBezTo>
                <a:cubicBezTo>
                  <a:pt x="1338564" y="1069689"/>
                  <a:pt x="1365881" y="1054891"/>
                  <a:pt x="1393199" y="1051985"/>
                </a:cubicBezTo>
                <a:cubicBezTo>
                  <a:pt x="1511576" y="1039389"/>
                  <a:pt x="1629953" y="1250078"/>
                  <a:pt x="1748329" y="1103512"/>
                </a:cubicBezTo>
                <a:cubicBezTo>
                  <a:pt x="1775647" y="1069690"/>
                  <a:pt x="1802964" y="1054891"/>
                  <a:pt x="1830283" y="1051985"/>
                </a:cubicBezTo>
                <a:cubicBezTo>
                  <a:pt x="1948658" y="1039389"/>
                  <a:pt x="2067035" y="1250078"/>
                  <a:pt x="2185411" y="1103512"/>
                </a:cubicBezTo>
                <a:cubicBezTo>
                  <a:pt x="2212729" y="1069689"/>
                  <a:pt x="2240046" y="1054891"/>
                  <a:pt x="2267364" y="1051985"/>
                </a:cubicBezTo>
                <a:cubicBezTo>
                  <a:pt x="2385741" y="1039389"/>
                  <a:pt x="2504117" y="1250078"/>
                  <a:pt x="2622493" y="1103512"/>
                </a:cubicBezTo>
                <a:cubicBezTo>
                  <a:pt x="2649810" y="1069690"/>
                  <a:pt x="2677128" y="1054891"/>
                  <a:pt x="2704445" y="1051985"/>
                </a:cubicBezTo>
                <a:cubicBezTo>
                  <a:pt x="2822821" y="1039389"/>
                  <a:pt x="2941199" y="1250078"/>
                  <a:pt x="3059575" y="1103512"/>
                </a:cubicBezTo>
                <a:cubicBezTo>
                  <a:pt x="3086893" y="1069689"/>
                  <a:pt x="3114211" y="1054891"/>
                  <a:pt x="3141528" y="1051985"/>
                </a:cubicBezTo>
                <a:cubicBezTo>
                  <a:pt x="3259905" y="1039389"/>
                  <a:pt x="3378281" y="1250078"/>
                  <a:pt x="3496658" y="1103512"/>
                </a:cubicBezTo>
                <a:cubicBezTo>
                  <a:pt x="3523975" y="1069690"/>
                  <a:pt x="3551292" y="1054891"/>
                  <a:pt x="3578610" y="1051985"/>
                </a:cubicBezTo>
                <a:cubicBezTo>
                  <a:pt x="3696987" y="1039389"/>
                  <a:pt x="3815363" y="1250078"/>
                  <a:pt x="3933739" y="1103512"/>
                </a:cubicBezTo>
                <a:cubicBezTo>
                  <a:pt x="3961057" y="1069690"/>
                  <a:pt x="3988374" y="1054891"/>
                  <a:pt x="4015693" y="1051985"/>
                </a:cubicBezTo>
                <a:cubicBezTo>
                  <a:pt x="4134069" y="1039389"/>
                  <a:pt x="4252446" y="1250078"/>
                  <a:pt x="4370822" y="1103512"/>
                </a:cubicBezTo>
                <a:cubicBezTo>
                  <a:pt x="4398139" y="1069690"/>
                  <a:pt x="4425457" y="1054891"/>
                  <a:pt x="4452775" y="1051985"/>
                </a:cubicBezTo>
                <a:cubicBezTo>
                  <a:pt x="4571151" y="1039389"/>
                  <a:pt x="4689528" y="1250078"/>
                  <a:pt x="4807904" y="1103512"/>
                </a:cubicBezTo>
                <a:cubicBezTo>
                  <a:pt x="4835221" y="1069689"/>
                  <a:pt x="4862539" y="1054891"/>
                  <a:pt x="4889857" y="1051985"/>
                </a:cubicBezTo>
                <a:cubicBezTo>
                  <a:pt x="5008233" y="1039389"/>
                  <a:pt x="5126610" y="1250078"/>
                  <a:pt x="5244985" y="1103512"/>
                </a:cubicBezTo>
                <a:cubicBezTo>
                  <a:pt x="5272303" y="1069689"/>
                  <a:pt x="5299621" y="1054891"/>
                  <a:pt x="5326938" y="1051985"/>
                </a:cubicBezTo>
                <a:cubicBezTo>
                  <a:pt x="5445315" y="1039389"/>
                  <a:pt x="5563691" y="1250078"/>
                  <a:pt x="5682067" y="1103512"/>
                </a:cubicBezTo>
                <a:cubicBezTo>
                  <a:pt x="5709385" y="1069689"/>
                  <a:pt x="5736702" y="1054892"/>
                  <a:pt x="5764020" y="1051985"/>
                </a:cubicBezTo>
                <a:cubicBezTo>
                  <a:pt x="5882396" y="1039389"/>
                  <a:pt x="6000773" y="1250078"/>
                  <a:pt x="6119149" y="1103512"/>
                </a:cubicBezTo>
                <a:cubicBezTo>
                  <a:pt x="6264844" y="923122"/>
                  <a:pt x="6410538" y="1283901"/>
                  <a:pt x="6556233" y="1103512"/>
                </a:cubicBezTo>
                <a:cubicBezTo>
                  <a:pt x="6701925" y="923122"/>
                  <a:pt x="6847621" y="1283901"/>
                  <a:pt x="6993314" y="1103512"/>
                </a:cubicBezTo>
                <a:lnTo>
                  <a:pt x="6993314" y="1253316"/>
                </a:lnTo>
                <a:cubicBezTo>
                  <a:pt x="6847621" y="1433706"/>
                  <a:pt x="6701925" y="1072926"/>
                  <a:pt x="6556233" y="1253316"/>
                </a:cubicBezTo>
                <a:cubicBezTo>
                  <a:pt x="6410538" y="1433706"/>
                  <a:pt x="6264844" y="1072926"/>
                  <a:pt x="6119149" y="1253316"/>
                </a:cubicBezTo>
                <a:cubicBezTo>
                  <a:pt x="5973455" y="1433706"/>
                  <a:pt x="5827761" y="1072926"/>
                  <a:pt x="5682067" y="1253316"/>
                </a:cubicBezTo>
                <a:cubicBezTo>
                  <a:pt x="5536374" y="1433706"/>
                  <a:pt x="5390680" y="1072926"/>
                  <a:pt x="5244985" y="1253316"/>
                </a:cubicBezTo>
                <a:cubicBezTo>
                  <a:pt x="5099292" y="1433706"/>
                  <a:pt x="4953598" y="1072926"/>
                  <a:pt x="4807904" y="1253316"/>
                </a:cubicBezTo>
                <a:cubicBezTo>
                  <a:pt x="4689528" y="1399883"/>
                  <a:pt x="4571151" y="1189193"/>
                  <a:pt x="4452775" y="1201789"/>
                </a:cubicBezTo>
                <a:cubicBezTo>
                  <a:pt x="4425457" y="1204695"/>
                  <a:pt x="4398139" y="1219494"/>
                  <a:pt x="4370822" y="1253316"/>
                </a:cubicBezTo>
                <a:cubicBezTo>
                  <a:pt x="4252446" y="1399883"/>
                  <a:pt x="4134069" y="1189193"/>
                  <a:pt x="4015693" y="1201789"/>
                </a:cubicBezTo>
                <a:cubicBezTo>
                  <a:pt x="3988374" y="1204695"/>
                  <a:pt x="3961057" y="1219494"/>
                  <a:pt x="3933739" y="1253316"/>
                </a:cubicBezTo>
                <a:cubicBezTo>
                  <a:pt x="3815363" y="1399883"/>
                  <a:pt x="3696987" y="1189193"/>
                  <a:pt x="3578610" y="1201789"/>
                </a:cubicBezTo>
                <a:cubicBezTo>
                  <a:pt x="3551292" y="1204695"/>
                  <a:pt x="3523975" y="1219494"/>
                  <a:pt x="3496658" y="1253316"/>
                </a:cubicBezTo>
                <a:cubicBezTo>
                  <a:pt x="3350963" y="1433706"/>
                  <a:pt x="3205269" y="1072926"/>
                  <a:pt x="3059575" y="1253316"/>
                </a:cubicBezTo>
                <a:cubicBezTo>
                  <a:pt x="2941199" y="1399883"/>
                  <a:pt x="2822821" y="1189193"/>
                  <a:pt x="2704445" y="1201789"/>
                </a:cubicBezTo>
                <a:cubicBezTo>
                  <a:pt x="2677128" y="1204695"/>
                  <a:pt x="2649810" y="1219494"/>
                  <a:pt x="2622493" y="1253316"/>
                </a:cubicBezTo>
                <a:cubicBezTo>
                  <a:pt x="2476799" y="1433706"/>
                  <a:pt x="2331105" y="1072926"/>
                  <a:pt x="2185411" y="1253316"/>
                </a:cubicBezTo>
                <a:cubicBezTo>
                  <a:pt x="2067035" y="1399883"/>
                  <a:pt x="1948658" y="1189193"/>
                  <a:pt x="1830283" y="1201789"/>
                </a:cubicBezTo>
                <a:cubicBezTo>
                  <a:pt x="1802964" y="1204695"/>
                  <a:pt x="1775647" y="1219494"/>
                  <a:pt x="1748329" y="1253316"/>
                </a:cubicBezTo>
                <a:cubicBezTo>
                  <a:pt x="1602635" y="1433706"/>
                  <a:pt x="1456940" y="1072926"/>
                  <a:pt x="1311246" y="1253316"/>
                </a:cubicBezTo>
                <a:cubicBezTo>
                  <a:pt x="1192871" y="1399883"/>
                  <a:pt x="1074494" y="1189193"/>
                  <a:pt x="956117" y="1201789"/>
                </a:cubicBezTo>
                <a:cubicBezTo>
                  <a:pt x="928799" y="1204695"/>
                  <a:pt x="901482" y="1219494"/>
                  <a:pt x="874165" y="1253316"/>
                </a:cubicBezTo>
                <a:cubicBezTo>
                  <a:pt x="728472" y="1433706"/>
                  <a:pt x="582776" y="1072926"/>
                  <a:pt x="437083" y="1253316"/>
                </a:cubicBezTo>
                <a:cubicBezTo>
                  <a:pt x="318707" y="1399883"/>
                  <a:pt x="200329" y="1189193"/>
                  <a:pt x="81953" y="1201789"/>
                </a:cubicBezTo>
                <a:cubicBezTo>
                  <a:pt x="54635" y="1204695"/>
                  <a:pt x="27318" y="1219494"/>
                  <a:pt x="0" y="1253316"/>
                </a:cubicBezTo>
                <a:lnTo>
                  <a:pt x="0" y="1103512"/>
                </a:lnTo>
                <a:cubicBezTo>
                  <a:pt x="27318" y="1069690"/>
                  <a:pt x="54635" y="1054891"/>
                  <a:pt x="81953" y="1051985"/>
                </a:cubicBezTo>
                <a:cubicBezTo>
                  <a:pt x="200329" y="1039389"/>
                  <a:pt x="318707" y="1250078"/>
                  <a:pt x="437083" y="1103512"/>
                </a:cubicBezTo>
                <a:cubicBezTo>
                  <a:pt x="464400" y="1069689"/>
                  <a:pt x="491718" y="1054892"/>
                  <a:pt x="519036" y="1051985"/>
                </a:cubicBezTo>
                <a:close/>
                <a:moveTo>
                  <a:pt x="1393199" y="701506"/>
                </a:moveTo>
                <a:cubicBezTo>
                  <a:pt x="1511576" y="688910"/>
                  <a:pt x="1629953" y="899600"/>
                  <a:pt x="1748329" y="753033"/>
                </a:cubicBezTo>
                <a:cubicBezTo>
                  <a:pt x="1775647" y="719211"/>
                  <a:pt x="1802964" y="704412"/>
                  <a:pt x="1830283" y="701506"/>
                </a:cubicBezTo>
                <a:cubicBezTo>
                  <a:pt x="1948658" y="688910"/>
                  <a:pt x="2067035" y="899600"/>
                  <a:pt x="2185411" y="753033"/>
                </a:cubicBezTo>
                <a:cubicBezTo>
                  <a:pt x="2212729" y="719210"/>
                  <a:pt x="2240046" y="704412"/>
                  <a:pt x="2267364" y="701506"/>
                </a:cubicBezTo>
                <a:cubicBezTo>
                  <a:pt x="2385741" y="688910"/>
                  <a:pt x="2504117" y="899600"/>
                  <a:pt x="2622493" y="753033"/>
                </a:cubicBezTo>
                <a:cubicBezTo>
                  <a:pt x="2649810" y="719211"/>
                  <a:pt x="2677128" y="704412"/>
                  <a:pt x="2704445" y="701506"/>
                </a:cubicBezTo>
                <a:cubicBezTo>
                  <a:pt x="2822821" y="688910"/>
                  <a:pt x="2941199" y="899600"/>
                  <a:pt x="3059575" y="753033"/>
                </a:cubicBezTo>
                <a:cubicBezTo>
                  <a:pt x="3205269" y="572643"/>
                  <a:pt x="3350963" y="933422"/>
                  <a:pt x="3496658" y="753033"/>
                </a:cubicBezTo>
                <a:cubicBezTo>
                  <a:pt x="3523975" y="719211"/>
                  <a:pt x="3551292" y="704412"/>
                  <a:pt x="3578610" y="701506"/>
                </a:cubicBezTo>
                <a:cubicBezTo>
                  <a:pt x="3696987" y="688910"/>
                  <a:pt x="3815363" y="899600"/>
                  <a:pt x="3933739" y="753033"/>
                </a:cubicBezTo>
                <a:cubicBezTo>
                  <a:pt x="3961057" y="719211"/>
                  <a:pt x="3988374" y="704412"/>
                  <a:pt x="4015693" y="701506"/>
                </a:cubicBezTo>
                <a:cubicBezTo>
                  <a:pt x="4134069" y="688910"/>
                  <a:pt x="4252446" y="899600"/>
                  <a:pt x="4370822" y="753033"/>
                </a:cubicBezTo>
                <a:cubicBezTo>
                  <a:pt x="4398139" y="719211"/>
                  <a:pt x="4425457" y="704412"/>
                  <a:pt x="4452775" y="701506"/>
                </a:cubicBezTo>
                <a:cubicBezTo>
                  <a:pt x="4571151" y="688910"/>
                  <a:pt x="4689528" y="899600"/>
                  <a:pt x="4807904" y="753033"/>
                </a:cubicBezTo>
                <a:cubicBezTo>
                  <a:pt x="4953598" y="572643"/>
                  <a:pt x="5099292" y="933422"/>
                  <a:pt x="5244985" y="753033"/>
                </a:cubicBezTo>
                <a:cubicBezTo>
                  <a:pt x="5390680" y="572643"/>
                  <a:pt x="5536374" y="933422"/>
                  <a:pt x="5682067" y="753033"/>
                </a:cubicBezTo>
                <a:cubicBezTo>
                  <a:pt x="5827761" y="572643"/>
                  <a:pt x="5973455" y="933422"/>
                  <a:pt x="6119149" y="753033"/>
                </a:cubicBezTo>
                <a:cubicBezTo>
                  <a:pt x="6264844" y="572643"/>
                  <a:pt x="6410538" y="933422"/>
                  <a:pt x="6556233" y="753033"/>
                </a:cubicBezTo>
                <a:cubicBezTo>
                  <a:pt x="6701925" y="572643"/>
                  <a:pt x="6847621" y="933422"/>
                  <a:pt x="6993314" y="753033"/>
                </a:cubicBezTo>
                <a:lnTo>
                  <a:pt x="6993314" y="902837"/>
                </a:lnTo>
                <a:cubicBezTo>
                  <a:pt x="6847621" y="1083227"/>
                  <a:pt x="6701925" y="722447"/>
                  <a:pt x="6556233" y="902837"/>
                </a:cubicBezTo>
                <a:cubicBezTo>
                  <a:pt x="6410538" y="1083227"/>
                  <a:pt x="6264844" y="722447"/>
                  <a:pt x="6119149" y="902837"/>
                </a:cubicBezTo>
                <a:cubicBezTo>
                  <a:pt x="5973455" y="1083227"/>
                  <a:pt x="5827761" y="722447"/>
                  <a:pt x="5682067" y="902837"/>
                </a:cubicBezTo>
                <a:cubicBezTo>
                  <a:pt x="5536374" y="1083227"/>
                  <a:pt x="5390680" y="722447"/>
                  <a:pt x="5244985" y="902837"/>
                </a:cubicBezTo>
                <a:cubicBezTo>
                  <a:pt x="5099292" y="1083227"/>
                  <a:pt x="4953598" y="722447"/>
                  <a:pt x="4807904" y="902837"/>
                </a:cubicBezTo>
                <a:cubicBezTo>
                  <a:pt x="4689528" y="1049403"/>
                  <a:pt x="4571151" y="838714"/>
                  <a:pt x="4452775" y="851311"/>
                </a:cubicBezTo>
                <a:cubicBezTo>
                  <a:pt x="4425457" y="854216"/>
                  <a:pt x="4398139" y="869015"/>
                  <a:pt x="4370822" y="902837"/>
                </a:cubicBezTo>
                <a:cubicBezTo>
                  <a:pt x="4252446" y="1049403"/>
                  <a:pt x="4134069" y="838714"/>
                  <a:pt x="4015693" y="851311"/>
                </a:cubicBezTo>
                <a:cubicBezTo>
                  <a:pt x="3988374" y="854216"/>
                  <a:pt x="3961057" y="869015"/>
                  <a:pt x="3933739" y="902837"/>
                </a:cubicBezTo>
                <a:cubicBezTo>
                  <a:pt x="3815363" y="1049403"/>
                  <a:pt x="3696987" y="838714"/>
                  <a:pt x="3578610" y="851311"/>
                </a:cubicBezTo>
                <a:cubicBezTo>
                  <a:pt x="3551292" y="854216"/>
                  <a:pt x="3523975" y="869015"/>
                  <a:pt x="3496658" y="902837"/>
                </a:cubicBezTo>
                <a:cubicBezTo>
                  <a:pt x="3350963" y="1083227"/>
                  <a:pt x="3205269" y="722447"/>
                  <a:pt x="3059575" y="902837"/>
                </a:cubicBezTo>
                <a:cubicBezTo>
                  <a:pt x="2941199" y="1049403"/>
                  <a:pt x="2822821" y="838714"/>
                  <a:pt x="2704445" y="851311"/>
                </a:cubicBezTo>
                <a:cubicBezTo>
                  <a:pt x="2677128" y="854216"/>
                  <a:pt x="2649810" y="869015"/>
                  <a:pt x="2622493" y="902837"/>
                </a:cubicBezTo>
                <a:cubicBezTo>
                  <a:pt x="2476799" y="1083227"/>
                  <a:pt x="2331105" y="722447"/>
                  <a:pt x="2185411" y="902837"/>
                </a:cubicBezTo>
                <a:cubicBezTo>
                  <a:pt x="2067035" y="1049403"/>
                  <a:pt x="1948658" y="838714"/>
                  <a:pt x="1830283" y="851311"/>
                </a:cubicBezTo>
                <a:cubicBezTo>
                  <a:pt x="1802964" y="854216"/>
                  <a:pt x="1775647" y="869015"/>
                  <a:pt x="1748329" y="902837"/>
                </a:cubicBezTo>
                <a:cubicBezTo>
                  <a:pt x="1602635" y="1083227"/>
                  <a:pt x="1456940" y="722447"/>
                  <a:pt x="1311246" y="902837"/>
                </a:cubicBezTo>
                <a:cubicBezTo>
                  <a:pt x="1192871" y="1049403"/>
                  <a:pt x="1074494" y="838714"/>
                  <a:pt x="956117" y="851311"/>
                </a:cubicBezTo>
                <a:cubicBezTo>
                  <a:pt x="928799" y="854216"/>
                  <a:pt x="901482" y="869015"/>
                  <a:pt x="874165" y="902837"/>
                </a:cubicBezTo>
                <a:cubicBezTo>
                  <a:pt x="728472" y="1083227"/>
                  <a:pt x="582776" y="722447"/>
                  <a:pt x="437083" y="902837"/>
                </a:cubicBezTo>
                <a:cubicBezTo>
                  <a:pt x="318707" y="1049403"/>
                  <a:pt x="200329" y="838714"/>
                  <a:pt x="81953" y="851311"/>
                </a:cubicBezTo>
                <a:cubicBezTo>
                  <a:pt x="54635" y="854216"/>
                  <a:pt x="27318" y="869015"/>
                  <a:pt x="0" y="902837"/>
                </a:cubicBezTo>
                <a:lnTo>
                  <a:pt x="0" y="753033"/>
                </a:lnTo>
                <a:cubicBezTo>
                  <a:pt x="27318" y="719211"/>
                  <a:pt x="54635" y="704412"/>
                  <a:pt x="81953" y="701506"/>
                </a:cubicBezTo>
                <a:cubicBezTo>
                  <a:pt x="200329" y="688910"/>
                  <a:pt x="318707" y="899600"/>
                  <a:pt x="437083" y="753033"/>
                </a:cubicBezTo>
                <a:cubicBezTo>
                  <a:pt x="464400" y="719210"/>
                  <a:pt x="491718" y="704413"/>
                  <a:pt x="519036" y="701506"/>
                </a:cubicBezTo>
                <a:cubicBezTo>
                  <a:pt x="637412" y="688910"/>
                  <a:pt x="755788" y="899600"/>
                  <a:pt x="874165" y="753033"/>
                </a:cubicBezTo>
                <a:cubicBezTo>
                  <a:pt x="901482" y="719211"/>
                  <a:pt x="928799" y="704412"/>
                  <a:pt x="956117" y="701506"/>
                </a:cubicBezTo>
                <a:cubicBezTo>
                  <a:pt x="1074494" y="688910"/>
                  <a:pt x="1192871" y="899600"/>
                  <a:pt x="1311246" y="753033"/>
                </a:cubicBezTo>
                <a:cubicBezTo>
                  <a:pt x="1338564" y="719210"/>
                  <a:pt x="1365881" y="704412"/>
                  <a:pt x="1393199" y="701506"/>
                </a:cubicBezTo>
                <a:close/>
                <a:moveTo>
                  <a:pt x="3141528" y="351027"/>
                </a:moveTo>
                <a:cubicBezTo>
                  <a:pt x="3259905" y="338431"/>
                  <a:pt x="3378281" y="549121"/>
                  <a:pt x="3496658" y="402554"/>
                </a:cubicBezTo>
                <a:cubicBezTo>
                  <a:pt x="3523975" y="368732"/>
                  <a:pt x="3551292" y="353933"/>
                  <a:pt x="3578610" y="351027"/>
                </a:cubicBezTo>
                <a:cubicBezTo>
                  <a:pt x="3696987" y="338431"/>
                  <a:pt x="3815363" y="549121"/>
                  <a:pt x="3933739" y="402554"/>
                </a:cubicBezTo>
                <a:cubicBezTo>
                  <a:pt x="3961057" y="368732"/>
                  <a:pt x="3988374" y="353933"/>
                  <a:pt x="4015693" y="351027"/>
                </a:cubicBezTo>
                <a:cubicBezTo>
                  <a:pt x="4134069" y="338431"/>
                  <a:pt x="4252446" y="549121"/>
                  <a:pt x="4370822" y="402554"/>
                </a:cubicBezTo>
                <a:cubicBezTo>
                  <a:pt x="4398139" y="368732"/>
                  <a:pt x="4425457" y="353933"/>
                  <a:pt x="4452775" y="351027"/>
                </a:cubicBezTo>
                <a:cubicBezTo>
                  <a:pt x="4571151" y="338431"/>
                  <a:pt x="4689528" y="549121"/>
                  <a:pt x="4807904" y="402554"/>
                </a:cubicBezTo>
                <a:cubicBezTo>
                  <a:pt x="4953598" y="222164"/>
                  <a:pt x="5099292" y="582943"/>
                  <a:pt x="5244985" y="402554"/>
                </a:cubicBezTo>
                <a:cubicBezTo>
                  <a:pt x="5390680" y="222164"/>
                  <a:pt x="5536374" y="582943"/>
                  <a:pt x="5682067" y="402554"/>
                </a:cubicBezTo>
                <a:cubicBezTo>
                  <a:pt x="5827761" y="222164"/>
                  <a:pt x="5973455" y="582943"/>
                  <a:pt x="6119149" y="402554"/>
                </a:cubicBezTo>
                <a:cubicBezTo>
                  <a:pt x="6264844" y="222164"/>
                  <a:pt x="6410538" y="582943"/>
                  <a:pt x="6556233" y="402554"/>
                </a:cubicBezTo>
                <a:cubicBezTo>
                  <a:pt x="6701925" y="222164"/>
                  <a:pt x="6847621" y="582943"/>
                  <a:pt x="6993314" y="402554"/>
                </a:cubicBezTo>
                <a:lnTo>
                  <a:pt x="6993314" y="552358"/>
                </a:lnTo>
                <a:cubicBezTo>
                  <a:pt x="6847621" y="732748"/>
                  <a:pt x="6701925" y="371968"/>
                  <a:pt x="6556233" y="552358"/>
                </a:cubicBezTo>
                <a:cubicBezTo>
                  <a:pt x="6410538" y="732748"/>
                  <a:pt x="6264844" y="371968"/>
                  <a:pt x="6119149" y="552358"/>
                </a:cubicBezTo>
                <a:cubicBezTo>
                  <a:pt x="5973455" y="732748"/>
                  <a:pt x="5827761" y="371968"/>
                  <a:pt x="5682067" y="552358"/>
                </a:cubicBezTo>
                <a:cubicBezTo>
                  <a:pt x="5536374" y="732748"/>
                  <a:pt x="5390680" y="371968"/>
                  <a:pt x="5244985" y="552358"/>
                </a:cubicBezTo>
                <a:cubicBezTo>
                  <a:pt x="5099292" y="732748"/>
                  <a:pt x="4953598" y="371968"/>
                  <a:pt x="4807904" y="552358"/>
                </a:cubicBezTo>
                <a:cubicBezTo>
                  <a:pt x="4689528" y="698925"/>
                  <a:pt x="4571151" y="488235"/>
                  <a:pt x="4452775" y="500832"/>
                </a:cubicBezTo>
                <a:cubicBezTo>
                  <a:pt x="4425457" y="503737"/>
                  <a:pt x="4398139" y="518536"/>
                  <a:pt x="4370822" y="552358"/>
                </a:cubicBezTo>
                <a:cubicBezTo>
                  <a:pt x="4252446" y="698925"/>
                  <a:pt x="4134069" y="488235"/>
                  <a:pt x="4015693" y="500832"/>
                </a:cubicBezTo>
                <a:cubicBezTo>
                  <a:pt x="3988374" y="503737"/>
                  <a:pt x="3961057" y="518536"/>
                  <a:pt x="3933739" y="552358"/>
                </a:cubicBezTo>
                <a:cubicBezTo>
                  <a:pt x="3815363" y="698925"/>
                  <a:pt x="3696987" y="488235"/>
                  <a:pt x="3578610" y="500832"/>
                </a:cubicBezTo>
                <a:cubicBezTo>
                  <a:pt x="3551292" y="503737"/>
                  <a:pt x="3523975" y="518536"/>
                  <a:pt x="3496658" y="552358"/>
                </a:cubicBezTo>
                <a:cubicBezTo>
                  <a:pt x="3350963" y="732748"/>
                  <a:pt x="3205269" y="371968"/>
                  <a:pt x="3059575" y="552358"/>
                </a:cubicBezTo>
                <a:cubicBezTo>
                  <a:pt x="2941199" y="698925"/>
                  <a:pt x="2822821" y="488235"/>
                  <a:pt x="2704445" y="500832"/>
                </a:cubicBezTo>
                <a:cubicBezTo>
                  <a:pt x="2677128" y="503737"/>
                  <a:pt x="2649810" y="518536"/>
                  <a:pt x="2622493" y="552358"/>
                </a:cubicBezTo>
                <a:cubicBezTo>
                  <a:pt x="2476799" y="732748"/>
                  <a:pt x="2331105" y="371968"/>
                  <a:pt x="2185411" y="552358"/>
                </a:cubicBezTo>
                <a:cubicBezTo>
                  <a:pt x="2067035" y="698925"/>
                  <a:pt x="1948658" y="488235"/>
                  <a:pt x="1830283" y="500832"/>
                </a:cubicBezTo>
                <a:cubicBezTo>
                  <a:pt x="1802964" y="503737"/>
                  <a:pt x="1775647" y="518536"/>
                  <a:pt x="1748329" y="552358"/>
                </a:cubicBezTo>
                <a:cubicBezTo>
                  <a:pt x="1602635" y="732748"/>
                  <a:pt x="1456940" y="371968"/>
                  <a:pt x="1311246" y="552358"/>
                </a:cubicBezTo>
                <a:cubicBezTo>
                  <a:pt x="1192871" y="698925"/>
                  <a:pt x="1074494" y="488235"/>
                  <a:pt x="956117" y="500832"/>
                </a:cubicBezTo>
                <a:cubicBezTo>
                  <a:pt x="928799" y="503737"/>
                  <a:pt x="901482" y="518536"/>
                  <a:pt x="874165" y="552358"/>
                </a:cubicBezTo>
                <a:cubicBezTo>
                  <a:pt x="728472" y="732748"/>
                  <a:pt x="582776" y="371968"/>
                  <a:pt x="437083" y="552358"/>
                </a:cubicBezTo>
                <a:cubicBezTo>
                  <a:pt x="318707" y="698925"/>
                  <a:pt x="200329" y="488235"/>
                  <a:pt x="81953" y="500832"/>
                </a:cubicBezTo>
                <a:cubicBezTo>
                  <a:pt x="54635" y="503737"/>
                  <a:pt x="27318" y="518536"/>
                  <a:pt x="0" y="552358"/>
                </a:cubicBezTo>
                <a:lnTo>
                  <a:pt x="0" y="402554"/>
                </a:lnTo>
                <a:cubicBezTo>
                  <a:pt x="27318" y="368732"/>
                  <a:pt x="54635" y="353933"/>
                  <a:pt x="81953" y="351027"/>
                </a:cubicBezTo>
                <a:cubicBezTo>
                  <a:pt x="200329" y="338431"/>
                  <a:pt x="318707" y="549121"/>
                  <a:pt x="437083" y="402554"/>
                </a:cubicBezTo>
                <a:cubicBezTo>
                  <a:pt x="464400" y="368731"/>
                  <a:pt x="491718" y="353934"/>
                  <a:pt x="519036" y="351027"/>
                </a:cubicBezTo>
                <a:cubicBezTo>
                  <a:pt x="637412" y="338431"/>
                  <a:pt x="755788" y="549121"/>
                  <a:pt x="874165" y="402554"/>
                </a:cubicBezTo>
                <a:cubicBezTo>
                  <a:pt x="901482" y="368732"/>
                  <a:pt x="928799" y="353933"/>
                  <a:pt x="956117" y="351027"/>
                </a:cubicBezTo>
                <a:cubicBezTo>
                  <a:pt x="1074494" y="338431"/>
                  <a:pt x="1192871" y="549121"/>
                  <a:pt x="1311246" y="402554"/>
                </a:cubicBezTo>
                <a:cubicBezTo>
                  <a:pt x="1338564" y="368731"/>
                  <a:pt x="1365881" y="353933"/>
                  <a:pt x="1393199" y="351027"/>
                </a:cubicBezTo>
                <a:cubicBezTo>
                  <a:pt x="1511576" y="338431"/>
                  <a:pt x="1629953" y="549121"/>
                  <a:pt x="1748329" y="402554"/>
                </a:cubicBezTo>
                <a:cubicBezTo>
                  <a:pt x="1775647" y="368732"/>
                  <a:pt x="1802964" y="353933"/>
                  <a:pt x="1830283" y="351027"/>
                </a:cubicBezTo>
                <a:cubicBezTo>
                  <a:pt x="1948658" y="338431"/>
                  <a:pt x="2067035" y="549121"/>
                  <a:pt x="2185411" y="402554"/>
                </a:cubicBezTo>
                <a:cubicBezTo>
                  <a:pt x="2212729" y="368731"/>
                  <a:pt x="2240046" y="353933"/>
                  <a:pt x="2267364" y="351027"/>
                </a:cubicBezTo>
                <a:cubicBezTo>
                  <a:pt x="2385741" y="338431"/>
                  <a:pt x="2504117" y="549121"/>
                  <a:pt x="2622493" y="402554"/>
                </a:cubicBezTo>
                <a:cubicBezTo>
                  <a:pt x="2649810" y="368732"/>
                  <a:pt x="2677128" y="353933"/>
                  <a:pt x="2704445" y="351027"/>
                </a:cubicBezTo>
                <a:cubicBezTo>
                  <a:pt x="2822821" y="338431"/>
                  <a:pt x="2941199" y="549121"/>
                  <a:pt x="3059575" y="402554"/>
                </a:cubicBezTo>
                <a:cubicBezTo>
                  <a:pt x="3086893" y="368731"/>
                  <a:pt x="3114211" y="353933"/>
                  <a:pt x="3141528" y="351027"/>
                </a:cubicBezTo>
                <a:close/>
                <a:moveTo>
                  <a:pt x="1393199" y="548"/>
                </a:moveTo>
                <a:cubicBezTo>
                  <a:pt x="1511576" y="-12048"/>
                  <a:pt x="1629953" y="198642"/>
                  <a:pt x="1748329" y="52075"/>
                </a:cubicBezTo>
                <a:cubicBezTo>
                  <a:pt x="1775647" y="18253"/>
                  <a:pt x="1802964" y="3454"/>
                  <a:pt x="1830283" y="548"/>
                </a:cubicBezTo>
                <a:cubicBezTo>
                  <a:pt x="1948658" y="-12048"/>
                  <a:pt x="2067035" y="198642"/>
                  <a:pt x="2185411" y="52075"/>
                </a:cubicBezTo>
                <a:cubicBezTo>
                  <a:pt x="2331105" y="-128315"/>
                  <a:pt x="2476799" y="232465"/>
                  <a:pt x="2622493" y="52075"/>
                </a:cubicBezTo>
                <a:cubicBezTo>
                  <a:pt x="2649810" y="18253"/>
                  <a:pt x="2677128" y="3454"/>
                  <a:pt x="2704445" y="548"/>
                </a:cubicBezTo>
                <a:cubicBezTo>
                  <a:pt x="2822821" y="-12048"/>
                  <a:pt x="2941199" y="198642"/>
                  <a:pt x="3059575" y="52075"/>
                </a:cubicBezTo>
                <a:cubicBezTo>
                  <a:pt x="3205269" y="-128315"/>
                  <a:pt x="3350963" y="232465"/>
                  <a:pt x="3496658" y="52075"/>
                </a:cubicBezTo>
                <a:cubicBezTo>
                  <a:pt x="3523975" y="18253"/>
                  <a:pt x="3551292" y="3454"/>
                  <a:pt x="3578610" y="548"/>
                </a:cubicBezTo>
                <a:cubicBezTo>
                  <a:pt x="3696987" y="-12048"/>
                  <a:pt x="3815363" y="198642"/>
                  <a:pt x="3933739" y="52075"/>
                </a:cubicBezTo>
                <a:cubicBezTo>
                  <a:pt x="3961057" y="18253"/>
                  <a:pt x="3988374" y="3454"/>
                  <a:pt x="4015693" y="548"/>
                </a:cubicBezTo>
                <a:cubicBezTo>
                  <a:pt x="4134069" y="-12048"/>
                  <a:pt x="4252446" y="198642"/>
                  <a:pt x="4370822" y="52075"/>
                </a:cubicBezTo>
                <a:cubicBezTo>
                  <a:pt x="4398139" y="18253"/>
                  <a:pt x="4425457" y="3454"/>
                  <a:pt x="4452775" y="548"/>
                </a:cubicBezTo>
                <a:cubicBezTo>
                  <a:pt x="4571151" y="-12048"/>
                  <a:pt x="4689528" y="198642"/>
                  <a:pt x="4807904" y="52075"/>
                </a:cubicBezTo>
                <a:cubicBezTo>
                  <a:pt x="4953598" y="-128315"/>
                  <a:pt x="5099292" y="232465"/>
                  <a:pt x="5244985" y="52075"/>
                </a:cubicBezTo>
                <a:cubicBezTo>
                  <a:pt x="5390680" y="-128315"/>
                  <a:pt x="5536374" y="232465"/>
                  <a:pt x="5682067" y="52075"/>
                </a:cubicBezTo>
                <a:cubicBezTo>
                  <a:pt x="5827761" y="-128315"/>
                  <a:pt x="5973455" y="232465"/>
                  <a:pt x="6119149" y="52075"/>
                </a:cubicBezTo>
                <a:cubicBezTo>
                  <a:pt x="6264844" y="-128315"/>
                  <a:pt x="6410538" y="232465"/>
                  <a:pt x="6556233" y="52075"/>
                </a:cubicBezTo>
                <a:cubicBezTo>
                  <a:pt x="6701925" y="-128315"/>
                  <a:pt x="6847621" y="232465"/>
                  <a:pt x="6993314" y="52075"/>
                </a:cubicBezTo>
                <a:lnTo>
                  <a:pt x="6993314" y="201879"/>
                </a:lnTo>
                <a:cubicBezTo>
                  <a:pt x="6847621" y="382269"/>
                  <a:pt x="6701925" y="21489"/>
                  <a:pt x="6556233" y="201879"/>
                </a:cubicBezTo>
                <a:cubicBezTo>
                  <a:pt x="6410538" y="382269"/>
                  <a:pt x="6264844" y="21489"/>
                  <a:pt x="6119149" y="201879"/>
                </a:cubicBezTo>
                <a:cubicBezTo>
                  <a:pt x="5973455" y="382269"/>
                  <a:pt x="5827761" y="21489"/>
                  <a:pt x="5682067" y="201879"/>
                </a:cubicBezTo>
                <a:cubicBezTo>
                  <a:pt x="5536374" y="382269"/>
                  <a:pt x="5390680" y="21489"/>
                  <a:pt x="5244985" y="201879"/>
                </a:cubicBezTo>
                <a:cubicBezTo>
                  <a:pt x="5099292" y="382269"/>
                  <a:pt x="4953598" y="21489"/>
                  <a:pt x="4807904" y="201879"/>
                </a:cubicBezTo>
                <a:cubicBezTo>
                  <a:pt x="4689528" y="348446"/>
                  <a:pt x="4571151" y="137756"/>
                  <a:pt x="4452775" y="150352"/>
                </a:cubicBezTo>
                <a:cubicBezTo>
                  <a:pt x="4425457" y="153258"/>
                  <a:pt x="4398139" y="168057"/>
                  <a:pt x="4370822" y="201879"/>
                </a:cubicBezTo>
                <a:cubicBezTo>
                  <a:pt x="4252446" y="348446"/>
                  <a:pt x="4134069" y="137756"/>
                  <a:pt x="4015693" y="150352"/>
                </a:cubicBezTo>
                <a:cubicBezTo>
                  <a:pt x="3988374" y="153258"/>
                  <a:pt x="3961057" y="168057"/>
                  <a:pt x="3933739" y="201879"/>
                </a:cubicBezTo>
                <a:cubicBezTo>
                  <a:pt x="3815363" y="348446"/>
                  <a:pt x="3696987" y="137756"/>
                  <a:pt x="3578610" y="150352"/>
                </a:cubicBezTo>
                <a:cubicBezTo>
                  <a:pt x="3551292" y="153258"/>
                  <a:pt x="3523975" y="168057"/>
                  <a:pt x="3496658" y="201879"/>
                </a:cubicBezTo>
                <a:cubicBezTo>
                  <a:pt x="3350963" y="382269"/>
                  <a:pt x="3205269" y="21489"/>
                  <a:pt x="3059575" y="201879"/>
                </a:cubicBezTo>
                <a:cubicBezTo>
                  <a:pt x="2941199" y="348446"/>
                  <a:pt x="2822821" y="137756"/>
                  <a:pt x="2704445" y="150352"/>
                </a:cubicBezTo>
                <a:cubicBezTo>
                  <a:pt x="2677128" y="153258"/>
                  <a:pt x="2649810" y="168057"/>
                  <a:pt x="2622493" y="201879"/>
                </a:cubicBezTo>
                <a:cubicBezTo>
                  <a:pt x="2476799" y="382269"/>
                  <a:pt x="2331105" y="21489"/>
                  <a:pt x="2185411" y="201879"/>
                </a:cubicBezTo>
                <a:cubicBezTo>
                  <a:pt x="2067035" y="348446"/>
                  <a:pt x="1948658" y="137756"/>
                  <a:pt x="1830283" y="150352"/>
                </a:cubicBezTo>
                <a:cubicBezTo>
                  <a:pt x="1802964" y="153258"/>
                  <a:pt x="1775647" y="168057"/>
                  <a:pt x="1748329" y="201879"/>
                </a:cubicBezTo>
                <a:cubicBezTo>
                  <a:pt x="1602635" y="382269"/>
                  <a:pt x="1456940" y="21489"/>
                  <a:pt x="1311246" y="201879"/>
                </a:cubicBezTo>
                <a:cubicBezTo>
                  <a:pt x="1192871" y="348446"/>
                  <a:pt x="1074494" y="137756"/>
                  <a:pt x="956117" y="150352"/>
                </a:cubicBezTo>
                <a:cubicBezTo>
                  <a:pt x="928799" y="153258"/>
                  <a:pt x="901482" y="168057"/>
                  <a:pt x="874165" y="201879"/>
                </a:cubicBezTo>
                <a:cubicBezTo>
                  <a:pt x="728472" y="382269"/>
                  <a:pt x="582776" y="21489"/>
                  <a:pt x="437083" y="201879"/>
                </a:cubicBezTo>
                <a:cubicBezTo>
                  <a:pt x="318707" y="348446"/>
                  <a:pt x="200329" y="137756"/>
                  <a:pt x="81953" y="150352"/>
                </a:cubicBezTo>
                <a:cubicBezTo>
                  <a:pt x="54635" y="153258"/>
                  <a:pt x="27318" y="168057"/>
                  <a:pt x="0" y="201879"/>
                </a:cubicBezTo>
                <a:lnTo>
                  <a:pt x="0" y="52075"/>
                </a:lnTo>
                <a:cubicBezTo>
                  <a:pt x="27318" y="18253"/>
                  <a:pt x="54635" y="3454"/>
                  <a:pt x="81953" y="548"/>
                </a:cubicBezTo>
                <a:cubicBezTo>
                  <a:pt x="200329" y="-12048"/>
                  <a:pt x="318707" y="198642"/>
                  <a:pt x="437083" y="52075"/>
                </a:cubicBezTo>
                <a:cubicBezTo>
                  <a:pt x="464400" y="18252"/>
                  <a:pt x="491718" y="3455"/>
                  <a:pt x="519036" y="548"/>
                </a:cubicBezTo>
                <a:cubicBezTo>
                  <a:pt x="637412" y="-12048"/>
                  <a:pt x="755788" y="198642"/>
                  <a:pt x="874165" y="52075"/>
                </a:cubicBezTo>
                <a:cubicBezTo>
                  <a:pt x="901482" y="18253"/>
                  <a:pt x="928799" y="3454"/>
                  <a:pt x="956117" y="548"/>
                </a:cubicBezTo>
                <a:cubicBezTo>
                  <a:pt x="1074494" y="-12048"/>
                  <a:pt x="1192871" y="198642"/>
                  <a:pt x="1311246" y="52075"/>
                </a:cubicBezTo>
                <a:cubicBezTo>
                  <a:pt x="1338564" y="18252"/>
                  <a:pt x="1365881" y="3455"/>
                  <a:pt x="1393199" y="548"/>
                </a:cubicBezTo>
                <a:close/>
              </a:path>
            </a:pathLst>
          </a:cu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531611AF-DA18-4385-9DAF-A885F04B57F9}"/>
              </a:ext>
            </a:extLst>
          </p:cNvPr>
          <p:cNvSpPr/>
          <p:nvPr/>
        </p:nvSpPr>
        <p:spPr bwMode="auto">
          <a:xfrm rot="5400000">
            <a:off x="3613572" y="3803271"/>
            <a:ext cx="2693644" cy="2586927"/>
          </a:xfrm>
          <a:custGeom>
            <a:avLst/>
            <a:gdLst>
              <a:gd name="connsiteX0" fmla="*/ 80011 w 6827640"/>
              <a:gd name="connsiteY0" fmla="*/ 6168267 h 6557141"/>
              <a:gd name="connsiteX1" fmla="*/ 426728 w 6827640"/>
              <a:gd name="connsiteY1" fmla="*/ 6203813 h 6557141"/>
              <a:gd name="connsiteX2" fmla="*/ 853455 w 6827640"/>
              <a:gd name="connsiteY2" fmla="*/ 6203813 h 6557141"/>
              <a:gd name="connsiteX3" fmla="*/ 933466 w 6827640"/>
              <a:gd name="connsiteY3" fmla="*/ 6168267 h 6557141"/>
              <a:gd name="connsiteX4" fmla="*/ 1280183 w 6827640"/>
              <a:gd name="connsiteY4" fmla="*/ 6203813 h 6557141"/>
              <a:gd name="connsiteX5" fmla="*/ 1706910 w 6827640"/>
              <a:gd name="connsiteY5" fmla="*/ 6203813 h 6557141"/>
              <a:gd name="connsiteX6" fmla="*/ 1786922 w 6827640"/>
              <a:gd name="connsiteY6" fmla="*/ 6168267 h 6557141"/>
              <a:gd name="connsiteX7" fmla="*/ 2133638 w 6827640"/>
              <a:gd name="connsiteY7" fmla="*/ 6203813 h 6557141"/>
              <a:gd name="connsiteX8" fmla="*/ 2560365 w 6827640"/>
              <a:gd name="connsiteY8" fmla="*/ 6203813 h 6557141"/>
              <a:gd name="connsiteX9" fmla="*/ 2640376 w 6827640"/>
              <a:gd name="connsiteY9" fmla="*/ 6168267 h 6557141"/>
              <a:gd name="connsiteX10" fmla="*/ 2987093 w 6827640"/>
              <a:gd name="connsiteY10" fmla="*/ 6203813 h 6557141"/>
              <a:gd name="connsiteX11" fmla="*/ 3413820 w 6827640"/>
              <a:gd name="connsiteY11" fmla="*/ 6203813 h 6557141"/>
              <a:gd name="connsiteX12" fmla="*/ 3493832 w 6827640"/>
              <a:gd name="connsiteY12" fmla="*/ 6168267 h 6557141"/>
              <a:gd name="connsiteX13" fmla="*/ 3840548 w 6827640"/>
              <a:gd name="connsiteY13" fmla="*/ 6203813 h 6557141"/>
              <a:gd name="connsiteX14" fmla="*/ 3920560 w 6827640"/>
              <a:gd name="connsiteY14" fmla="*/ 6168267 h 6557141"/>
              <a:gd name="connsiteX15" fmla="*/ 4267275 w 6827640"/>
              <a:gd name="connsiteY15" fmla="*/ 6203813 h 6557141"/>
              <a:gd name="connsiteX16" fmla="*/ 4347287 w 6827640"/>
              <a:gd name="connsiteY16" fmla="*/ 6168267 h 6557141"/>
              <a:gd name="connsiteX17" fmla="*/ 4694003 w 6827640"/>
              <a:gd name="connsiteY17" fmla="*/ 6203813 h 6557141"/>
              <a:gd name="connsiteX18" fmla="*/ 5120730 w 6827640"/>
              <a:gd name="connsiteY18" fmla="*/ 6203813 h 6557141"/>
              <a:gd name="connsiteX19" fmla="*/ 5547458 w 6827640"/>
              <a:gd name="connsiteY19" fmla="*/ 6203813 h 6557141"/>
              <a:gd name="connsiteX20" fmla="*/ 5974185 w 6827640"/>
              <a:gd name="connsiteY20" fmla="*/ 6203813 h 6557141"/>
              <a:gd name="connsiteX21" fmla="*/ 6400912 w 6827640"/>
              <a:gd name="connsiteY21" fmla="*/ 6203813 h 6557141"/>
              <a:gd name="connsiteX22" fmla="*/ 6827640 w 6827640"/>
              <a:gd name="connsiteY22" fmla="*/ 6203813 h 6557141"/>
              <a:gd name="connsiteX23" fmla="*/ 6827640 w 6827640"/>
              <a:gd name="connsiteY23" fmla="*/ 6521218 h 6557141"/>
              <a:gd name="connsiteX24" fmla="*/ 6400912 w 6827640"/>
              <a:gd name="connsiteY24" fmla="*/ 6521218 h 6557141"/>
              <a:gd name="connsiteX25" fmla="*/ 5974185 w 6827640"/>
              <a:gd name="connsiteY25" fmla="*/ 6521218 h 6557141"/>
              <a:gd name="connsiteX26" fmla="*/ 5547458 w 6827640"/>
              <a:gd name="connsiteY26" fmla="*/ 6521218 h 6557141"/>
              <a:gd name="connsiteX27" fmla="*/ 5120730 w 6827640"/>
              <a:gd name="connsiteY27" fmla="*/ 6521218 h 6557141"/>
              <a:gd name="connsiteX28" fmla="*/ 4694003 w 6827640"/>
              <a:gd name="connsiteY28" fmla="*/ 6521218 h 6557141"/>
              <a:gd name="connsiteX29" fmla="*/ 4267275 w 6827640"/>
              <a:gd name="connsiteY29" fmla="*/ 6521218 h 6557141"/>
              <a:gd name="connsiteX30" fmla="*/ 3840548 w 6827640"/>
              <a:gd name="connsiteY30" fmla="*/ 6521218 h 6557141"/>
              <a:gd name="connsiteX31" fmla="*/ 3413820 w 6827640"/>
              <a:gd name="connsiteY31" fmla="*/ 6521218 h 6557141"/>
              <a:gd name="connsiteX32" fmla="*/ 2987093 w 6827640"/>
              <a:gd name="connsiteY32" fmla="*/ 6521218 h 6557141"/>
              <a:gd name="connsiteX33" fmla="*/ 2560365 w 6827640"/>
              <a:gd name="connsiteY33" fmla="*/ 6521218 h 6557141"/>
              <a:gd name="connsiteX34" fmla="*/ 2133638 w 6827640"/>
              <a:gd name="connsiteY34" fmla="*/ 6521218 h 6557141"/>
              <a:gd name="connsiteX35" fmla="*/ 1706910 w 6827640"/>
              <a:gd name="connsiteY35" fmla="*/ 6521218 h 6557141"/>
              <a:gd name="connsiteX36" fmla="*/ 1280183 w 6827640"/>
              <a:gd name="connsiteY36" fmla="*/ 6521218 h 6557141"/>
              <a:gd name="connsiteX37" fmla="*/ 853455 w 6827640"/>
              <a:gd name="connsiteY37" fmla="*/ 6521218 h 6557141"/>
              <a:gd name="connsiteX38" fmla="*/ 426728 w 6827640"/>
              <a:gd name="connsiteY38" fmla="*/ 6521218 h 6557141"/>
              <a:gd name="connsiteX39" fmla="*/ 0 w 6827640"/>
              <a:gd name="connsiteY39" fmla="*/ 6521218 h 6557141"/>
              <a:gd name="connsiteX40" fmla="*/ 0 w 6827640"/>
              <a:gd name="connsiteY40" fmla="*/ 6203813 h 6557141"/>
              <a:gd name="connsiteX41" fmla="*/ 80011 w 6827640"/>
              <a:gd name="connsiteY41" fmla="*/ 6168267 h 6557141"/>
              <a:gd name="connsiteX42" fmla="*/ 80011 w 6827640"/>
              <a:gd name="connsiteY42" fmla="*/ 5551477 h 6557141"/>
              <a:gd name="connsiteX43" fmla="*/ 426728 w 6827640"/>
              <a:gd name="connsiteY43" fmla="*/ 5587024 h 6557141"/>
              <a:gd name="connsiteX44" fmla="*/ 853455 w 6827640"/>
              <a:gd name="connsiteY44" fmla="*/ 5587024 h 6557141"/>
              <a:gd name="connsiteX45" fmla="*/ 933466 w 6827640"/>
              <a:gd name="connsiteY45" fmla="*/ 5551477 h 6557141"/>
              <a:gd name="connsiteX46" fmla="*/ 1280183 w 6827640"/>
              <a:gd name="connsiteY46" fmla="*/ 5587024 h 6557141"/>
              <a:gd name="connsiteX47" fmla="*/ 1706910 w 6827640"/>
              <a:gd name="connsiteY47" fmla="*/ 5587024 h 6557141"/>
              <a:gd name="connsiteX48" fmla="*/ 1786922 w 6827640"/>
              <a:gd name="connsiteY48" fmla="*/ 5551477 h 6557141"/>
              <a:gd name="connsiteX49" fmla="*/ 2133638 w 6827640"/>
              <a:gd name="connsiteY49" fmla="*/ 5587024 h 6557141"/>
              <a:gd name="connsiteX50" fmla="*/ 2560365 w 6827640"/>
              <a:gd name="connsiteY50" fmla="*/ 5587024 h 6557141"/>
              <a:gd name="connsiteX51" fmla="*/ 2640376 w 6827640"/>
              <a:gd name="connsiteY51" fmla="*/ 5551477 h 6557141"/>
              <a:gd name="connsiteX52" fmla="*/ 2987093 w 6827640"/>
              <a:gd name="connsiteY52" fmla="*/ 5587024 h 6557141"/>
              <a:gd name="connsiteX53" fmla="*/ 3413820 w 6827640"/>
              <a:gd name="connsiteY53" fmla="*/ 5587024 h 6557141"/>
              <a:gd name="connsiteX54" fmla="*/ 3493832 w 6827640"/>
              <a:gd name="connsiteY54" fmla="*/ 5551477 h 6557141"/>
              <a:gd name="connsiteX55" fmla="*/ 3840548 w 6827640"/>
              <a:gd name="connsiteY55" fmla="*/ 5587024 h 6557141"/>
              <a:gd name="connsiteX56" fmla="*/ 3920560 w 6827640"/>
              <a:gd name="connsiteY56" fmla="*/ 5551477 h 6557141"/>
              <a:gd name="connsiteX57" fmla="*/ 4267275 w 6827640"/>
              <a:gd name="connsiteY57" fmla="*/ 5587024 h 6557141"/>
              <a:gd name="connsiteX58" fmla="*/ 4347287 w 6827640"/>
              <a:gd name="connsiteY58" fmla="*/ 5551477 h 6557141"/>
              <a:gd name="connsiteX59" fmla="*/ 4694003 w 6827640"/>
              <a:gd name="connsiteY59" fmla="*/ 5587024 h 6557141"/>
              <a:gd name="connsiteX60" fmla="*/ 5120730 w 6827640"/>
              <a:gd name="connsiteY60" fmla="*/ 5587024 h 6557141"/>
              <a:gd name="connsiteX61" fmla="*/ 5547458 w 6827640"/>
              <a:gd name="connsiteY61" fmla="*/ 5587024 h 6557141"/>
              <a:gd name="connsiteX62" fmla="*/ 5974185 w 6827640"/>
              <a:gd name="connsiteY62" fmla="*/ 5587024 h 6557141"/>
              <a:gd name="connsiteX63" fmla="*/ 6400912 w 6827640"/>
              <a:gd name="connsiteY63" fmla="*/ 5587024 h 6557141"/>
              <a:gd name="connsiteX64" fmla="*/ 6827640 w 6827640"/>
              <a:gd name="connsiteY64" fmla="*/ 5587024 h 6557141"/>
              <a:gd name="connsiteX65" fmla="*/ 6827640 w 6827640"/>
              <a:gd name="connsiteY65" fmla="*/ 5904428 h 6557141"/>
              <a:gd name="connsiteX66" fmla="*/ 6400912 w 6827640"/>
              <a:gd name="connsiteY66" fmla="*/ 5904428 h 6557141"/>
              <a:gd name="connsiteX67" fmla="*/ 5974185 w 6827640"/>
              <a:gd name="connsiteY67" fmla="*/ 5904428 h 6557141"/>
              <a:gd name="connsiteX68" fmla="*/ 5547458 w 6827640"/>
              <a:gd name="connsiteY68" fmla="*/ 5904428 h 6557141"/>
              <a:gd name="connsiteX69" fmla="*/ 5120730 w 6827640"/>
              <a:gd name="connsiteY69" fmla="*/ 5904428 h 6557141"/>
              <a:gd name="connsiteX70" fmla="*/ 4694003 w 6827640"/>
              <a:gd name="connsiteY70" fmla="*/ 5904428 h 6557141"/>
              <a:gd name="connsiteX71" fmla="*/ 4267275 w 6827640"/>
              <a:gd name="connsiteY71" fmla="*/ 5904428 h 6557141"/>
              <a:gd name="connsiteX72" fmla="*/ 3840548 w 6827640"/>
              <a:gd name="connsiteY72" fmla="*/ 5904428 h 6557141"/>
              <a:gd name="connsiteX73" fmla="*/ 3413820 w 6827640"/>
              <a:gd name="connsiteY73" fmla="*/ 5904428 h 6557141"/>
              <a:gd name="connsiteX74" fmla="*/ 2987093 w 6827640"/>
              <a:gd name="connsiteY74" fmla="*/ 5904428 h 6557141"/>
              <a:gd name="connsiteX75" fmla="*/ 2560365 w 6827640"/>
              <a:gd name="connsiteY75" fmla="*/ 5904428 h 6557141"/>
              <a:gd name="connsiteX76" fmla="*/ 2133638 w 6827640"/>
              <a:gd name="connsiteY76" fmla="*/ 5904428 h 6557141"/>
              <a:gd name="connsiteX77" fmla="*/ 1706910 w 6827640"/>
              <a:gd name="connsiteY77" fmla="*/ 5904428 h 6557141"/>
              <a:gd name="connsiteX78" fmla="*/ 1280183 w 6827640"/>
              <a:gd name="connsiteY78" fmla="*/ 5904428 h 6557141"/>
              <a:gd name="connsiteX79" fmla="*/ 853455 w 6827640"/>
              <a:gd name="connsiteY79" fmla="*/ 5904428 h 6557141"/>
              <a:gd name="connsiteX80" fmla="*/ 426728 w 6827640"/>
              <a:gd name="connsiteY80" fmla="*/ 5904428 h 6557141"/>
              <a:gd name="connsiteX81" fmla="*/ 0 w 6827640"/>
              <a:gd name="connsiteY81" fmla="*/ 5904428 h 6557141"/>
              <a:gd name="connsiteX82" fmla="*/ 0 w 6827640"/>
              <a:gd name="connsiteY82" fmla="*/ 5587024 h 6557141"/>
              <a:gd name="connsiteX83" fmla="*/ 80011 w 6827640"/>
              <a:gd name="connsiteY83" fmla="*/ 5551477 h 6557141"/>
              <a:gd name="connsiteX84" fmla="*/ 80011 w 6827640"/>
              <a:gd name="connsiteY84" fmla="*/ 4934688 h 6557141"/>
              <a:gd name="connsiteX85" fmla="*/ 426728 w 6827640"/>
              <a:gd name="connsiteY85" fmla="*/ 4970235 h 6557141"/>
              <a:gd name="connsiteX86" fmla="*/ 853455 w 6827640"/>
              <a:gd name="connsiteY86" fmla="*/ 4970235 h 6557141"/>
              <a:gd name="connsiteX87" fmla="*/ 933466 w 6827640"/>
              <a:gd name="connsiteY87" fmla="*/ 4934688 h 6557141"/>
              <a:gd name="connsiteX88" fmla="*/ 1280183 w 6827640"/>
              <a:gd name="connsiteY88" fmla="*/ 4970235 h 6557141"/>
              <a:gd name="connsiteX89" fmla="*/ 1706910 w 6827640"/>
              <a:gd name="connsiteY89" fmla="*/ 4970235 h 6557141"/>
              <a:gd name="connsiteX90" fmla="*/ 1786922 w 6827640"/>
              <a:gd name="connsiteY90" fmla="*/ 4934688 h 6557141"/>
              <a:gd name="connsiteX91" fmla="*/ 2133638 w 6827640"/>
              <a:gd name="connsiteY91" fmla="*/ 4970235 h 6557141"/>
              <a:gd name="connsiteX92" fmla="*/ 2560365 w 6827640"/>
              <a:gd name="connsiteY92" fmla="*/ 4970235 h 6557141"/>
              <a:gd name="connsiteX93" fmla="*/ 2640376 w 6827640"/>
              <a:gd name="connsiteY93" fmla="*/ 4934688 h 6557141"/>
              <a:gd name="connsiteX94" fmla="*/ 2987093 w 6827640"/>
              <a:gd name="connsiteY94" fmla="*/ 4970235 h 6557141"/>
              <a:gd name="connsiteX95" fmla="*/ 3413820 w 6827640"/>
              <a:gd name="connsiteY95" fmla="*/ 4970235 h 6557141"/>
              <a:gd name="connsiteX96" fmla="*/ 3493832 w 6827640"/>
              <a:gd name="connsiteY96" fmla="*/ 4934688 h 6557141"/>
              <a:gd name="connsiteX97" fmla="*/ 3840548 w 6827640"/>
              <a:gd name="connsiteY97" fmla="*/ 4970235 h 6557141"/>
              <a:gd name="connsiteX98" fmla="*/ 3920560 w 6827640"/>
              <a:gd name="connsiteY98" fmla="*/ 4934688 h 6557141"/>
              <a:gd name="connsiteX99" fmla="*/ 4267275 w 6827640"/>
              <a:gd name="connsiteY99" fmla="*/ 4970235 h 6557141"/>
              <a:gd name="connsiteX100" fmla="*/ 4347287 w 6827640"/>
              <a:gd name="connsiteY100" fmla="*/ 4934688 h 6557141"/>
              <a:gd name="connsiteX101" fmla="*/ 4694003 w 6827640"/>
              <a:gd name="connsiteY101" fmla="*/ 4970235 h 6557141"/>
              <a:gd name="connsiteX102" fmla="*/ 5120730 w 6827640"/>
              <a:gd name="connsiteY102" fmla="*/ 4970235 h 6557141"/>
              <a:gd name="connsiteX103" fmla="*/ 5547458 w 6827640"/>
              <a:gd name="connsiteY103" fmla="*/ 4970235 h 6557141"/>
              <a:gd name="connsiteX104" fmla="*/ 5974185 w 6827640"/>
              <a:gd name="connsiteY104" fmla="*/ 4970235 h 6557141"/>
              <a:gd name="connsiteX105" fmla="*/ 6400912 w 6827640"/>
              <a:gd name="connsiteY105" fmla="*/ 4970235 h 6557141"/>
              <a:gd name="connsiteX106" fmla="*/ 6827640 w 6827640"/>
              <a:gd name="connsiteY106" fmla="*/ 4970235 h 6557141"/>
              <a:gd name="connsiteX107" fmla="*/ 6827640 w 6827640"/>
              <a:gd name="connsiteY107" fmla="*/ 5287639 h 6557141"/>
              <a:gd name="connsiteX108" fmla="*/ 6400912 w 6827640"/>
              <a:gd name="connsiteY108" fmla="*/ 5287639 h 6557141"/>
              <a:gd name="connsiteX109" fmla="*/ 5974185 w 6827640"/>
              <a:gd name="connsiteY109" fmla="*/ 5287639 h 6557141"/>
              <a:gd name="connsiteX110" fmla="*/ 5547458 w 6827640"/>
              <a:gd name="connsiteY110" fmla="*/ 5287639 h 6557141"/>
              <a:gd name="connsiteX111" fmla="*/ 5120730 w 6827640"/>
              <a:gd name="connsiteY111" fmla="*/ 5287639 h 6557141"/>
              <a:gd name="connsiteX112" fmla="*/ 4694003 w 6827640"/>
              <a:gd name="connsiteY112" fmla="*/ 5287639 h 6557141"/>
              <a:gd name="connsiteX113" fmla="*/ 4267275 w 6827640"/>
              <a:gd name="connsiteY113" fmla="*/ 5287639 h 6557141"/>
              <a:gd name="connsiteX114" fmla="*/ 3840548 w 6827640"/>
              <a:gd name="connsiteY114" fmla="*/ 5287639 h 6557141"/>
              <a:gd name="connsiteX115" fmla="*/ 3413820 w 6827640"/>
              <a:gd name="connsiteY115" fmla="*/ 5287639 h 6557141"/>
              <a:gd name="connsiteX116" fmla="*/ 2987093 w 6827640"/>
              <a:gd name="connsiteY116" fmla="*/ 5287639 h 6557141"/>
              <a:gd name="connsiteX117" fmla="*/ 2560365 w 6827640"/>
              <a:gd name="connsiteY117" fmla="*/ 5287639 h 6557141"/>
              <a:gd name="connsiteX118" fmla="*/ 2133638 w 6827640"/>
              <a:gd name="connsiteY118" fmla="*/ 5287639 h 6557141"/>
              <a:gd name="connsiteX119" fmla="*/ 1706910 w 6827640"/>
              <a:gd name="connsiteY119" fmla="*/ 5287639 h 6557141"/>
              <a:gd name="connsiteX120" fmla="*/ 1280183 w 6827640"/>
              <a:gd name="connsiteY120" fmla="*/ 5287639 h 6557141"/>
              <a:gd name="connsiteX121" fmla="*/ 853455 w 6827640"/>
              <a:gd name="connsiteY121" fmla="*/ 5287639 h 6557141"/>
              <a:gd name="connsiteX122" fmla="*/ 426728 w 6827640"/>
              <a:gd name="connsiteY122" fmla="*/ 5287639 h 6557141"/>
              <a:gd name="connsiteX123" fmla="*/ 0 w 6827640"/>
              <a:gd name="connsiteY123" fmla="*/ 5287639 h 6557141"/>
              <a:gd name="connsiteX124" fmla="*/ 0 w 6827640"/>
              <a:gd name="connsiteY124" fmla="*/ 4970235 h 6557141"/>
              <a:gd name="connsiteX125" fmla="*/ 80011 w 6827640"/>
              <a:gd name="connsiteY125" fmla="*/ 4934688 h 6557141"/>
              <a:gd name="connsiteX126" fmla="*/ 80011 w 6827640"/>
              <a:gd name="connsiteY126" fmla="*/ 4317899 h 6557141"/>
              <a:gd name="connsiteX127" fmla="*/ 426728 w 6827640"/>
              <a:gd name="connsiteY127" fmla="*/ 4353446 h 6557141"/>
              <a:gd name="connsiteX128" fmla="*/ 853455 w 6827640"/>
              <a:gd name="connsiteY128" fmla="*/ 4353446 h 6557141"/>
              <a:gd name="connsiteX129" fmla="*/ 933466 w 6827640"/>
              <a:gd name="connsiteY129" fmla="*/ 4317899 h 6557141"/>
              <a:gd name="connsiteX130" fmla="*/ 1280183 w 6827640"/>
              <a:gd name="connsiteY130" fmla="*/ 4353446 h 6557141"/>
              <a:gd name="connsiteX131" fmla="*/ 1706910 w 6827640"/>
              <a:gd name="connsiteY131" fmla="*/ 4353446 h 6557141"/>
              <a:gd name="connsiteX132" fmla="*/ 1786922 w 6827640"/>
              <a:gd name="connsiteY132" fmla="*/ 4317899 h 6557141"/>
              <a:gd name="connsiteX133" fmla="*/ 2133638 w 6827640"/>
              <a:gd name="connsiteY133" fmla="*/ 4353446 h 6557141"/>
              <a:gd name="connsiteX134" fmla="*/ 2560365 w 6827640"/>
              <a:gd name="connsiteY134" fmla="*/ 4353446 h 6557141"/>
              <a:gd name="connsiteX135" fmla="*/ 2640376 w 6827640"/>
              <a:gd name="connsiteY135" fmla="*/ 4317899 h 6557141"/>
              <a:gd name="connsiteX136" fmla="*/ 2987093 w 6827640"/>
              <a:gd name="connsiteY136" fmla="*/ 4353446 h 6557141"/>
              <a:gd name="connsiteX137" fmla="*/ 3413820 w 6827640"/>
              <a:gd name="connsiteY137" fmla="*/ 4353446 h 6557141"/>
              <a:gd name="connsiteX138" fmla="*/ 3493832 w 6827640"/>
              <a:gd name="connsiteY138" fmla="*/ 4317899 h 6557141"/>
              <a:gd name="connsiteX139" fmla="*/ 3840548 w 6827640"/>
              <a:gd name="connsiteY139" fmla="*/ 4353446 h 6557141"/>
              <a:gd name="connsiteX140" fmla="*/ 3920560 w 6827640"/>
              <a:gd name="connsiteY140" fmla="*/ 4317899 h 6557141"/>
              <a:gd name="connsiteX141" fmla="*/ 4267275 w 6827640"/>
              <a:gd name="connsiteY141" fmla="*/ 4353446 h 6557141"/>
              <a:gd name="connsiteX142" fmla="*/ 4347287 w 6827640"/>
              <a:gd name="connsiteY142" fmla="*/ 4317899 h 6557141"/>
              <a:gd name="connsiteX143" fmla="*/ 4694003 w 6827640"/>
              <a:gd name="connsiteY143" fmla="*/ 4353446 h 6557141"/>
              <a:gd name="connsiteX144" fmla="*/ 5120730 w 6827640"/>
              <a:gd name="connsiteY144" fmla="*/ 4353446 h 6557141"/>
              <a:gd name="connsiteX145" fmla="*/ 5547458 w 6827640"/>
              <a:gd name="connsiteY145" fmla="*/ 4353446 h 6557141"/>
              <a:gd name="connsiteX146" fmla="*/ 5974185 w 6827640"/>
              <a:gd name="connsiteY146" fmla="*/ 4353446 h 6557141"/>
              <a:gd name="connsiteX147" fmla="*/ 6400912 w 6827640"/>
              <a:gd name="connsiteY147" fmla="*/ 4353446 h 6557141"/>
              <a:gd name="connsiteX148" fmla="*/ 6827640 w 6827640"/>
              <a:gd name="connsiteY148" fmla="*/ 4353446 h 6557141"/>
              <a:gd name="connsiteX149" fmla="*/ 6827640 w 6827640"/>
              <a:gd name="connsiteY149" fmla="*/ 4670850 h 6557141"/>
              <a:gd name="connsiteX150" fmla="*/ 6400912 w 6827640"/>
              <a:gd name="connsiteY150" fmla="*/ 4670850 h 6557141"/>
              <a:gd name="connsiteX151" fmla="*/ 5974185 w 6827640"/>
              <a:gd name="connsiteY151" fmla="*/ 4670850 h 6557141"/>
              <a:gd name="connsiteX152" fmla="*/ 5547458 w 6827640"/>
              <a:gd name="connsiteY152" fmla="*/ 4670850 h 6557141"/>
              <a:gd name="connsiteX153" fmla="*/ 5120730 w 6827640"/>
              <a:gd name="connsiteY153" fmla="*/ 4670850 h 6557141"/>
              <a:gd name="connsiteX154" fmla="*/ 4694003 w 6827640"/>
              <a:gd name="connsiteY154" fmla="*/ 4670850 h 6557141"/>
              <a:gd name="connsiteX155" fmla="*/ 4267275 w 6827640"/>
              <a:gd name="connsiteY155" fmla="*/ 4670850 h 6557141"/>
              <a:gd name="connsiteX156" fmla="*/ 3840548 w 6827640"/>
              <a:gd name="connsiteY156" fmla="*/ 4670850 h 6557141"/>
              <a:gd name="connsiteX157" fmla="*/ 3413820 w 6827640"/>
              <a:gd name="connsiteY157" fmla="*/ 4670850 h 6557141"/>
              <a:gd name="connsiteX158" fmla="*/ 2987093 w 6827640"/>
              <a:gd name="connsiteY158" fmla="*/ 4670850 h 6557141"/>
              <a:gd name="connsiteX159" fmla="*/ 2560365 w 6827640"/>
              <a:gd name="connsiteY159" fmla="*/ 4670850 h 6557141"/>
              <a:gd name="connsiteX160" fmla="*/ 2133638 w 6827640"/>
              <a:gd name="connsiteY160" fmla="*/ 4670850 h 6557141"/>
              <a:gd name="connsiteX161" fmla="*/ 1706910 w 6827640"/>
              <a:gd name="connsiteY161" fmla="*/ 4670850 h 6557141"/>
              <a:gd name="connsiteX162" fmla="*/ 1280183 w 6827640"/>
              <a:gd name="connsiteY162" fmla="*/ 4670850 h 6557141"/>
              <a:gd name="connsiteX163" fmla="*/ 853455 w 6827640"/>
              <a:gd name="connsiteY163" fmla="*/ 4670850 h 6557141"/>
              <a:gd name="connsiteX164" fmla="*/ 426728 w 6827640"/>
              <a:gd name="connsiteY164" fmla="*/ 4670850 h 6557141"/>
              <a:gd name="connsiteX165" fmla="*/ 0 w 6827640"/>
              <a:gd name="connsiteY165" fmla="*/ 4670850 h 6557141"/>
              <a:gd name="connsiteX166" fmla="*/ 0 w 6827640"/>
              <a:gd name="connsiteY166" fmla="*/ 4353446 h 6557141"/>
              <a:gd name="connsiteX167" fmla="*/ 80011 w 6827640"/>
              <a:gd name="connsiteY167" fmla="*/ 4317899 h 6557141"/>
              <a:gd name="connsiteX168" fmla="*/ 80011 w 6827640"/>
              <a:gd name="connsiteY168" fmla="*/ 3701110 h 6557141"/>
              <a:gd name="connsiteX169" fmla="*/ 426728 w 6827640"/>
              <a:gd name="connsiteY169" fmla="*/ 3736657 h 6557141"/>
              <a:gd name="connsiteX170" fmla="*/ 853455 w 6827640"/>
              <a:gd name="connsiteY170" fmla="*/ 3736657 h 6557141"/>
              <a:gd name="connsiteX171" fmla="*/ 933466 w 6827640"/>
              <a:gd name="connsiteY171" fmla="*/ 3701110 h 6557141"/>
              <a:gd name="connsiteX172" fmla="*/ 1280183 w 6827640"/>
              <a:gd name="connsiteY172" fmla="*/ 3736657 h 6557141"/>
              <a:gd name="connsiteX173" fmla="*/ 1706910 w 6827640"/>
              <a:gd name="connsiteY173" fmla="*/ 3736657 h 6557141"/>
              <a:gd name="connsiteX174" fmla="*/ 1786922 w 6827640"/>
              <a:gd name="connsiteY174" fmla="*/ 3701110 h 6557141"/>
              <a:gd name="connsiteX175" fmla="*/ 2133638 w 6827640"/>
              <a:gd name="connsiteY175" fmla="*/ 3736657 h 6557141"/>
              <a:gd name="connsiteX176" fmla="*/ 2560365 w 6827640"/>
              <a:gd name="connsiteY176" fmla="*/ 3736657 h 6557141"/>
              <a:gd name="connsiteX177" fmla="*/ 2640376 w 6827640"/>
              <a:gd name="connsiteY177" fmla="*/ 3701110 h 6557141"/>
              <a:gd name="connsiteX178" fmla="*/ 2987093 w 6827640"/>
              <a:gd name="connsiteY178" fmla="*/ 3736657 h 6557141"/>
              <a:gd name="connsiteX179" fmla="*/ 3413820 w 6827640"/>
              <a:gd name="connsiteY179" fmla="*/ 3736657 h 6557141"/>
              <a:gd name="connsiteX180" fmla="*/ 3493832 w 6827640"/>
              <a:gd name="connsiteY180" fmla="*/ 3701110 h 6557141"/>
              <a:gd name="connsiteX181" fmla="*/ 3840548 w 6827640"/>
              <a:gd name="connsiteY181" fmla="*/ 3736657 h 6557141"/>
              <a:gd name="connsiteX182" fmla="*/ 3920560 w 6827640"/>
              <a:gd name="connsiteY182" fmla="*/ 3701110 h 6557141"/>
              <a:gd name="connsiteX183" fmla="*/ 4267275 w 6827640"/>
              <a:gd name="connsiteY183" fmla="*/ 3736657 h 6557141"/>
              <a:gd name="connsiteX184" fmla="*/ 4347287 w 6827640"/>
              <a:gd name="connsiteY184" fmla="*/ 3701110 h 6557141"/>
              <a:gd name="connsiteX185" fmla="*/ 4694003 w 6827640"/>
              <a:gd name="connsiteY185" fmla="*/ 3736657 h 6557141"/>
              <a:gd name="connsiteX186" fmla="*/ 5120730 w 6827640"/>
              <a:gd name="connsiteY186" fmla="*/ 3736657 h 6557141"/>
              <a:gd name="connsiteX187" fmla="*/ 5547458 w 6827640"/>
              <a:gd name="connsiteY187" fmla="*/ 3736657 h 6557141"/>
              <a:gd name="connsiteX188" fmla="*/ 5974185 w 6827640"/>
              <a:gd name="connsiteY188" fmla="*/ 3736657 h 6557141"/>
              <a:gd name="connsiteX189" fmla="*/ 6400912 w 6827640"/>
              <a:gd name="connsiteY189" fmla="*/ 3736657 h 6557141"/>
              <a:gd name="connsiteX190" fmla="*/ 6827640 w 6827640"/>
              <a:gd name="connsiteY190" fmla="*/ 3736657 h 6557141"/>
              <a:gd name="connsiteX191" fmla="*/ 6827640 w 6827640"/>
              <a:gd name="connsiteY191" fmla="*/ 4054061 h 6557141"/>
              <a:gd name="connsiteX192" fmla="*/ 6400912 w 6827640"/>
              <a:gd name="connsiteY192" fmla="*/ 4054061 h 6557141"/>
              <a:gd name="connsiteX193" fmla="*/ 5974185 w 6827640"/>
              <a:gd name="connsiteY193" fmla="*/ 4054061 h 6557141"/>
              <a:gd name="connsiteX194" fmla="*/ 5547458 w 6827640"/>
              <a:gd name="connsiteY194" fmla="*/ 4054061 h 6557141"/>
              <a:gd name="connsiteX195" fmla="*/ 5120730 w 6827640"/>
              <a:gd name="connsiteY195" fmla="*/ 4054061 h 6557141"/>
              <a:gd name="connsiteX196" fmla="*/ 4694003 w 6827640"/>
              <a:gd name="connsiteY196" fmla="*/ 4054061 h 6557141"/>
              <a:gd name="connsiteX197" fmla="*/ 4267275 w 6827640"/>
              <a:gd name="connsiteY197" fmla="*/ 4054061 h 6557141"/>
              <a:gd name="connsiteX198" fmla="*/ 3840548 w 6827640"/>
              <a:gd name="connsiteY198" fmla="*/ 4054061 h 6557141"/>
              <a:gd name="connsiteX199" fmla="*/ 3413820 w 6827640"/>
              <a:gd name="connsiteY199" fmla="*/ 4054061 h 6557141"/>
              <a:gd name="connsiteX200" fmla="*/ 2987093 w 6827640"/>
              <a:gd name="connsiteY200" fmla="*/ 4054061 h 6557141"/>
              <a:gd name="connsiteX201" fmla="*/ 2560365 w 6827640"/>
              <a:gd name="connsiteY201" fmla="*/ 4054061 h 6557141"/>
              <a:gd name="connsiteX202" fmla="*/ 2133638 w 6827640"/>
              <a:gd name="connsiteY202" fmla="*/ 4054061 h 6557141"/>
              <a:gd name="connsiteX203" fmla="*/ 1706910 w 6827640"/>
              <a:gd name="connsiteY203" fmla="*/ 4054061 h 6557141"/>
              <a:gd name="connsiteX204" fmla="*/ 1280183 w 6827640"/>
              <a:gd name="connsiteY204" fmla="*/ 4054061 h 6557141"/>
              <a:gd name="connsiteX205" fmla="*/ 853455 w 6827640"/>
              <a:gd name="connsiteY205" fmla="*/ 4054061 h 6557141"/>
              <a:gd name="connsiteX206" fmla="*/ 426728 w 6827640"/>
              <a:gd name="connsiteY206" fmla="*/ 4054061 h 6557141"/>
              <a:gd name="connsiteX207" fmla="*/ 0 w 6827640"/>
              <a:gd name="connsiteY207" fmla="*/ 4054061 h 6557141"/>
              <a:gd name="connsiteX208" fmla="*/ 0 w 6827640"/>
              <a:gd name="connsiteY208" fmla="*/ 3736657 h 6557141"/>
              <a:gd name="connsiteX209" fmla="*/ 80011 w 6827640"/>
              <a:gd name="connsiteY209" fmla="*/ 3701110 h 6557141"/>
              <a:gd name="connsiteX210" fmla="*/ 80011 w 6827640"/>
              <a:gd name="connsiteY210" fmla="*/ 3084321 h 6557141"/>
              <a:gd name="connsiteX211" fmla="*/ 426728 w 6827640"/>
              <a:gd name="connsiteY211" fmla="*/ 3119868 h 6557141"/>
              <a:gd name="connsiteX212" fmla="*/ 853455 w 6827640"/>
              <a:gd name="connsiteY212" fmla="*/ 3119868 h 6557141"/>
              <a:gd name="connsiteX213" fmla="*/ 933466 w 6827640"/>
              <a:gd name="connsiteY213" fmla="*/ 3084321 h 6557141"/>
              <a:gd name="connsiteX214" fmla="*/ 1280183 w 6827640"/>
              <a:gd name="connsiteY214" fmla="*/ 3119868 h 6557141"/>
              <a:gd name="connsiteX215" fmla="*/ 1706910 w 6827640"/>
              <a:gd name="connsiteY215" fmla="*/ 3119868 h 6557141"/>
              <a:gd name="connsiteX216" fmla="*/ 1786922 w 6827640"/>
              <a:gd name="connsiteY216" fmla="*/ 3084321 h 6557141"/>
              <a:gd name="connsiteX217" fmla="*/ 2133638 w 6827640"/>
              <a:gd name="connsiteY217" fmla="*/ 3119868 h 6557141"/>
              <a:gd name="connsiteX218" fmla="*/ 2560365 w 6827640"/>
              <a:gd name="connsiteY218" fmla="*/ 3119868 h 6557141"/>
              <a:gd name="connsiteX219" fmla="*/ 2640376 w 6827640"/>
              <a:gd name="connsiteY219" fmla="*/ 3084321 h 6557141"/>
              <a:gd name="connsiteX220" fmla="*/ 2987093 w 6827640"/>
              <a:gd name="connsiteY220" fmla="*/ 3119868 h 6557141"/>
              <a:gd name="connsiteX221" fmla="*/ 3413820 w 6827640"/>
              <a:gd name="connsiteY221" fmla="*/ 3119868 h 6557141"/>
              <a:gd name="connsiteX222" fmla="*/ 3493832 w 6827640"/>
              <a:gd name="connsiteY222" fmla="*/ 3084321 h 6557141"/>
              <a:gd name="connsiteX223" fmla="*/ 3840548 w 6827640"/>
              <a:gd name="connsiteY223" fmla="*/ 3119868 h 6557141"/>
              <a:gd name="connsiteX224" fmla="*/ 3920560 w 6827640"/>
              <a:gd name="connsiteY224" fmla="*/ 3084321 h 6557141"/>
              <a:gd name="connsiteX225" fmla="*/ 4267275 w 6827640"/>
              <a:gd name="connsiteY225" fmla="*/ 3119868 h 6557141"/>
              <a:gd name="connsiteX226" fmla="*/ 4347287 w 6827640"/>
              <a:gd name="connsiteY226" fmla="*/ 3084321 h 6557141"/>
              <a:gd name="connsiteX227" fmla="*/ 4694003 w 6827640"/>
              <a:gd name="connsiteY227" fmla="*/ 3119868 h 6557141"/>
              <a:gd name="connsiteX228" fmla="*/ 5120730 w 6827640"/>
              <a:gd name="connsiteY228" fmla="*/ 3119868 h 6557141"/>
              <a:gd name="connsiteX229" fmla="*/ 5547458 w 6827640"/>
              <a:gd name="connsiteY229" fmla="*/ 3119868 h 6557141"/>
              <a:gd name="connsiteX230" fmla="*/ 5974185 w 6827640"/>
              <a:gd name="connsiteY230" fmla="*/ 3119868 h 6557141"/>
              <a:gd name="connsiteX231" fmla="*/ 6400912 w 6827640"/>
              <a:gd name="connsiteY231" fmla="*/ 3119868 h 6557141"/>
              <a:gd name="connsiteX232" fmla="*/ 6827640 w 6827640"/>
              <a:gd name="connsiteY232" fmla="*/ 3119868 h 6557141"/>
              <a:gd name="connsiteX233" fmla="*/ 6827640 w 6827640"/>
              <a:gd name="connsiteY233" fmla="*/ 3437272 h 6557141"/>
              <a:gd name="connsiteX234" fmla="*/ 6400912 w 6827640"/>
              <a:gd name="connsiteY234" fmla="*/ 3437272 h 6557141"/>
              <a:gd name="connsiteX235" fmla="*/ 5974185 w 6827640"/>
              <a:gd name="connsiteY235" fmla="*/ 3437272 h 6557141"/>
              <a:gd name="connsiteX236" fmla="*/ 5547458 w 6827640"/>
              <a:gd name="connsiteY236" fmla="*/ 3437272 h 6557141"/>
              <a:gd name="connsiteX237" fmla="*/ 5120730 w 6827640"/>
              <a:gd name="connsiteY237" fmla="*/ 3437272 h 6557141"/>
              <a:gd name="connsiteX238" fmla="*/ 4694003 w 6827640"/>
              <a:gd name="connsiteY238" fmla="*/ 3437272 h 6557141"/>
              <a:gd name="connsiteX239" fmla="*/ 4267275 w 6827640"/>
              <a:gd name="connsiteY239" fmla="*/ 3437272 h 6557141"/>
              <a:gd name="connsiteX240" fmla="*/ 3840548 w 6827640"/>
              <a:gd name="connsiteY240" fmla="*/ 3437272 h 6557141"/>
              <a:gd name="connsiteX241" fmla="*/ 3413820 w 6827640"/>
              <a:gd name="connsiteY241" fmla="*/ 3437272 h 6557141"/>
              <a:gd name="connsiteX242" fmla="*/ 2987093 w 6827640"/>
              <a:gd name="connsiteY242" fmla="*/ 3437272 h 6557141"/>
              <a:gd name="connsiteX243" fmla="*/ 2560365 w 6827640"/>
              <a:gd name="connsiteY243" fmla="*/ 3437272 h 6557141"/>
              <a:gd name="connsiteX244" fmla="*/ 2133638 w 6827640"/>
              <a:gd name="connsiteY244" fmla="*/ 3437272 h 6557141"/>
              <a:gd name="connsiteX245" fmla="*/ 1706910 w 6827640"/>
              <a:gd name="connsiteY245" fmla="*/ 3437272 h 6557141"/>
              <a:gd name="connsiteX246" fmla="*/ 1280183 w 6827640"/>
              <a:gd name="connsiteY246" fmla="*/ 3437272 h 6557141"/>
              <a:gd name="connsiteX247" fmla="*/ 853455 w 6827640"/>
              <a:gd name="connsiteY247" fmla="*/ 3437272 h 6557141"/>
              <a:gd name="connsiteX248" fmla="*/ 426728 w 6827640"/>
              <a:gd name="connsiteY248" fmla="*/ 3437272 h 6557141"/>
              <a:gd name="connsiteX249" fmla="*/ 0 w 6827640"/>
              <a:gd name="connsiteY249" fmla="*/ 3437272 h 6557141"/>
              <a:gd name="connsiteX250" fmla="*/ 0 w 6827640"/>
              <a:gd name="connsiteY250" fmla="*/ 3119868 h 6557141"/>
              <a:gd name="connsiteX251" fmla="*/ 80011 w 6827640"/>
              <a:gd name="connsiteY251" fmla="*/ 3084321 h 6557141"/>
              <a:gd name="connsiteX252" fmla="*/ 80011 w 6827640"/>
              <a:gd name="connsiteY252" fmla="*/ 2467533 h 6557141"/>
              <a:gd name="connsiteX253" fmla="*/ 426728 w 6827640"/>
              <a:gd name="connsiteY253" fmla="*/ 2503079 h 6557141"/>
              <a:gd name="connsiteX254" fmla="*/ 853455 w 6827640"/>
              <a:gd name="connsiteY254" fmla="*/ 2503079 h 6557141"/>
              <a:gd name="connsiteX255" fmla="*/ 933466 w 6827640"/>
              <a:gd name="connsiteY255" fmla="*/ 2467533 h 6557141"/>
              <a:gd name="connsiteX256" fmla="*/ 1280183 w 6827640"/>
              <a:gd name="connsiteY256" fmla="*/ 2503079 h 6557141"/>
              <a:gd name="connsiteX257" fmla="*/ 1706910 w 6827640"/>
              <a:gd name="connsiteY257" fmla="*/ 2503079 h 6557141"/>
              <a:gd name="connsiteX258" fmla="*/ 1786922 w 6827640"/>
              <a:gd name="connsiteY258" fmla="*/ 2467533 h 6557141"/>
              <a:gd name="connsiteX259" fmla="*/ 2133638 w 6827640"/>
              <a:gd name="connsiteY259" fmla="*/ 2503079 h 6557141"/>
              <a:gd name="connsiteX260" fmla="*/ 2560365 w 6827640"/>
              <a:gd name="connsiteY260" fmla="*/ 2503079 h 6557141"/>
              <a:gd name="connsiteX261" fmla="*/ 2640376 w 6827640"/>
              <a:gd name="connsiteY261" fmla="*/ 2467533 h 6557141"/>
              <a:gd name="connsiteX262" fmla="*/ 2987093 w 6827640"/>
              <a:gd name="connsiteY262" fmla="*/ 2503079 h 6557141"/>
              <a:gd name="connsiteX263" fmla="*/ 3413820 w 6827640"/>
              <a:gd name="connsiteY263" fmla="*/ 2503079 h 6557141"/>
              <a:gd name="connsiteX264" fmla="*/ 3493832 w 6827640"/>
              <a:gd name="connsiteY264" fmla="*/ 2467533 h 6557141"/>
              <a:gd name="connsiteX265" fmla="*/ 3840548 w 6827640"/>
              <a:gd name="connsiteY265" fmla="*/ 2503079 h 6557141"/>
              <a:gd name="connsiteX266" fmla="*/ 3920560 w 6827640"/>
              <a:gd name="connsiteY266" fmla="*/ 2467533 h 6557141"/>
              <a:gd name="connsiteX267" fmla="*/ 4267275 w 6827640"/>
              <a:gd name="connsiteY267" fmla="*/ 2503079 h 6557141"/>
              <a:gd name="connsiteX268" fmla="*/ 4347287 w 6827640"/>
              <a:gd name="connsiteY268" fmla="*/ 2467533 h 6557141"/>
              <a:gd name="connsiteX269" fmla="*/ 4694003 w 6827640"/>
              <a:gd name="connsiteY269" fmla="*/ 2503079 h 6557141"/>
              <a:gd name="connsiteX270" fmla="*/ 5120730 w 6827640"/>
              <a:gd name="connsiteY270" fmla="*/ 2503079 h 6557141"/>
              <a:gd name="connsiteX271" fmla="*/ 5547458 w 6827640"/>
              <a:gd name="connsiteY271" fmla="*/ 2503079 h 6557141"/>
              <a:gd name="connsiteX272" fmla="*/ 5974185 w 6827640"/>
              <a:gd name="connsiteY272" fmla="*/ 2503079 h 6557141"/>
              <a:gd name="connsiteX273" fmla="*/ 6400912 w 6827640"/>
              <a:gd name="connsiteY273" fmla="*/ 2503079 h 6557141"/>
              <a:gd name="connsiteX274" fmla="*/ 6827640 w 6827640"/>
              <a:gd name="connsiteY274" fmla="*/ 2503079 h 6557141"/>
              <a:gd name="connsiteX275" fmla="*/ 6827640 w 6827640"/>
              <a:gd name="connsiteY275" fmla="*/ 2820485 h 6557141"/>
              <a:gd name="connsiteX276" fmla="*/ 6400912 w 6827640"/>
              <a:gd name="connsiteY276" fmla="*/ 2820485 h 6557141"/>
              <a:gd name="connsiteX277" fmla="*/ 5974185 w 6827640"/>
              <a:gd name="connsiteY277" fmla="*/ 2820485 h 6557141"/>
              <a:gd name="connsiteX278" fmla="*/ 5547458 w 6827640"/>
              <a:gd name="connsiteY278" fmla="*/ 2820485 h 6557141"/>
              <a:gd name="connsiteX279" fmla="*/ 5120730 w 6827640"/>
              <a:gd name="connsiteY279" fmla="*/ 2820485 h 6557141"/>
              <a:gd name="connsiteX280" fmla="*/ 4694003 w 6827640"/>
              <a:gd name="connsiteY280" fmla="*/ 2820485 h 6557141"/>
              <a:gd name="connsiteX281" fmla="*/ 4267275 w 6827640"/>
              <a:gd name="connsiteY281" fmla="*/ 2820485 h 6557141"/>
              <a:gd name="connsiteX282" fmla="*/ 3840548 w 6827640"/>
              <a:gd name="connsiteY282" fmla="*/ 2820485 h 6557141"/>
              <a:gd name="connsiteX283" fmla="*/ 3413820 w 6827640"/>
              <a:gd name="connsiteY283" fmla="*/ 2820485 h 6557141"/>
              <a:gd name="connsiteX284" fmla="*/ 2987093 w 6827640"/>
              <a:gd name="connsiteY284" fmla="*/ 2820485 h 6557141"/>
              <a:gd name="connsiteX285" fmla="*/ 2560365 w 6827640"/>
              <a:gd name="connsiteY285" fmla="*/ 2820485 h 6557141"/>
              <a:gd name="connsiteX286" fmla="*/ 2133638 w 6827640"/>
              <a:gd name="connsiteY286" fmla="*/ 2820485 h 6557141"/>
              <a:gd name="connsiteX287" fmla="*/ 1706910 w 6827640"/>
              <a:gd name="connsiteY287" fmla="*/ 2820485 h 6557141"/>
              <a:gd name="connsiteX288" fmla="*/ 1280183 w 6827640"/>
              <a:gd name="connsiteY288" fmla="*/ 2820485 h 6557141"/>
              <a:gd name="connsiteX289" fmla="*/ 853455 w 6827640"/>
              <a:gd name="connsiteY289" fmla="*/ 2820485 h 6557141"/>
              <a:gd name="connsiteX290" fmla="*/ 426728 w 6827640"/>
              <a:gd name="connsiteY290" fmla="*/ 2820485 h 6557141"/>
              <a:gd name="connsiteX291" fmla="*/ 0 w 6827640"/>
              <a:gd name="connsiteY291" fmla="*/ 2820485 h 6557141"/>
              <a:gd name="connsiteX292" fmla="*/ 0 w 6827640"/>
              <a:gd name="connsiteY292" fmla="*/ 2503079 h 6557141"/>
              <a:gd name="connsiteX293" fmla="*/ 80011 w 6827640"/>
              <a:gd name="connsiteY293" fmla="*/ 2467533 h 6557141"/>
              <a:gd name="connsiteX294" fmla="*/ 80011 w 6827640"/>
              <a:gd name="connsiteY294" fmla="*/ 1850744 h 6557141"/>
              <a:gd name="connsiteX295" fmla="*/ 426728 w 6827640"/>
              <a:gd name="connsiteY295" fmla="*/ 1886291 h 6557141"/>
              <a:gd name="connsiteX296" fmla="*/ 853455 w 6827640"/>
              <a:gd name="connsiteY296" fmla="*/ 1886291 h 6557141"/>
              <a:gd name="connsiteX297" fmla="*/ 933466 w 6827640"/>
              <a:gd name="connsiteY297" fmla="*/ 1850744 h 6557141"/>
              <a:gd name="connsiteX298" fmla="*/ 1280183 w 6827640"/>
              <a:gd name="connsiteY298" fmla="*/ 1886291 h 6557141"/>
              <a:gd name="connsiteX299" fmla="*/ 1706910 w 6827640"/>
              <a:gd name="connsiteY299" fmla="*/ 1886291 h 6557141"/>
              <a:gd name="connsiteX300" fmla="*/ 1786922 w 6827640"/>
              <a:gd name="connsiteY300" fmla="*/ 1850744 h 6557141"/>
              <a:gd name="connsiteX301" fmla="*/ 2133638 w 6827640"/>
              <a:gd name="connsiteY301" fmla="*/ 1886291 h 6557141"/>
              <a:gd name="connsiteX302" fmla="*/ 2560365 w 6827640"/>
              <a:gd name="connsiteY302" fmla="*/ 1886291 h 6557141"/>
              <a:gd name="connsiteX303" fmla="*/ 2640376 w 6827640"/>
              <a:gd name="connsiteY303" fmla="*/ 1850744 h 6557141"/>
              <a:gd name="connsiteX304" fmla="*/ 2987093 w 6827640"/>
              <a:gd name="connsiteY304" fmla="*/ 1886291 h 6557141"/>
              <a:gd name="connsiteX305" fmla="*/ 3413820 w 6827640"/>
              <a:gd name="connsiteY305" fmla="*/ 1886291 h 6557141"/>
              <a:gd name="connsiteX306" fmla="*/ 3493832 w 6827640"/>
              <a:gd name="connsiteY306" fmla="*/ 1850744 h 6557141"/>
              <a:gd name="connsiteX307" fmla="*/ 3840548 w 6827640"/>
              <a:gd name="connsiteY307" fmla="*/ 1886291 h 6557141"/>
              <a:gd name="connsiteX308" fmla="*/ 3920560 w 6827640"/>
              <a:gd name="connsiteY308" fmla="*/ 1850744 h 6557141"/>
              <a:gd name="connsiteX309" fmla="*/ 4267275 w 6827640"/>
              <a:gd name="connsiteY309" fmla="*/ 1886291 h 6557141"/>
              <a:gd name="connsiteX310" fmla="*/ 4347287 w 6827640"/>
              <a:gd name="connsiteY310" fmla="*/ 1850744 h 6557141"/>
              <a:gd name="connsiteX311" fmla="*/ 4694003 w 6827640"/>
              <a:gd name="connsiteY311" fmla="*/ 1886291 h 6557141"/>
              <a:gd name="connsiteX312" fmla="*/ 5120730 w 6827640"/>
              <a:gd name="connsiteY312" fmla="*/ 1886291 h 6557141"/>
              <a:gd name="connsiteX313" fmla="*/ 5547458 w 6827640"/>
              <a:gd name="connsiteY313" fmla="*/ 1886291 h 6557141"/>
              <a:gd name="connsiteX314" fmla="*/ 5974185 w 6827640"/>
              <a:gd name="connsiteY314" fmla="*/ 1886291 h 6557141"/>
              <a:gd name="connsiteX315" fmla="*/ 6400912 w 6827640"/>
              <a:gd name="connsiteY315" fmla="*/ 1886291 h 6557141"/>
              <a:gd name="connsiteX316" fmla="*/ 6827640 w 6827640"/>
              <a:gd name="connsiteY316" fmla="*/ 1886291 h 6557141"/>
              <a:gd name="connsiteX317" fmla="*/ 6827640 w 6827640"/>
              <a:gd name="connsiteY317" fmla="*/ 2203695 h 6557141"/>
              <a:gd name="connsiteX318" fmla="*/ 6400912 w 6827640"/>
              <a:gd name="connsiteY318" fmla="*/ 2203695 h 6557141"/>
              <a:gd name="connsiteX319" fmla="*/ 5974185 w 6827640"/>
              <a:gd name="connsiteY319" fmla="*/ 2203695 h 6557141"/>
              <a:gd name="connsiteX320" fmla="*/ 5547458 w 6827640"/>
              <a:gd name="connsiteY320" fmla="*/ 2203695 h 6557141"/>
              <a:gd name="connsiteX321" fmla="*/ 5120730 w 6827640"/>
              <a:gd name="connsiteY321" fmla="*/ 2203695 h 6557141"/>
              <a:gd name="connsiteX322" fmla="*/ 4694003 w 6827640"/>
              <a:gd name="connsiteY322" fmla="*/ 2203695 h 6557141"/>
              <a:gd name="connsiteX323" fmla="*/ 4267275 w 6827640"/>
              <a:gd name="connsiteY323" fmla="*/ 2203695 h 6557141"/>
              <a:gd name="connsiteX324" fmla="*/ 3840548 w 6827640"/>
              <a:gd name="connsiteY324" fmla="*/ 2203695 h 6557141"/>
              <a:gd name="connsiteX325" fmla="*/ 3413820 w 6827640"/>
              <a:gd name="connsiteY325" fmla="*/ 2203695 h 6557141"/>
              <a:gd name="connsiteX326" fmla="*/ 2987093 w 6827640"/>
              <a:gd name="connsiteY326" fmla="*/ 2203695 h 6557141"/>
              <a:gd name="connsiteX327" fmla="*/ 2560365 w 6827640"/>
              <a:gd name="connsiteY327" fmla="*/ 2203695 h 6557141"/>
              <a:gd name="connsiteX328" fmla="*/ 2133638 w 6827640"/>
              <a:gd name="connsiteY328" fmla="*/ 2203695 h 6557141"/>
              <a:gd name="connsiteX329" fmla="*/ 1706910 w 6827640"/>
              <a:gd name="connsiteY329" fmla="*/ 2203695 h 6557141"/>
              <a:gd name="connsiteX330" fmla="*/ 1280183 w 6827640"/>
              <a:gd name="connsiteY330" fmla="*/ 2203695 h 6557141"/>
              <a:gd name="connsiteX331" fmla="*/ 853455 w 6827640"/>
              <a:gd name="connsiteY331" fmla="*/ 2203695 h 6557141"/>
              <a:gd name="connsiteX332" fmla="*/ 426728 w 6827640"/>
              <a:gd name="connsiteY332" fmla="*/ 2203695 h 6557141"/>
              <a:gd name="connsiteX333" fmla="*/ 0 w 6827640"/>
              <a:gd name="connsiteY333" fmla="*/ 2203695 h 6557141"/>
              <a:gd name="connsiteX334" fmla="*/ 0 w 6827640"/>
              <a:gd name="connsiteY334" fmla="*/ 1886291 h 6557141"/>
              <a:gd name="connsiteX335" fmla="*/ 80011 w 6827640"/>
              <a:gd name="connsiteY335" fmla="*/ 1850744 h 6557141"/>
              <a:gd name="connsiteX336" fmla="*/ 80011 w 6827640"/>
              <a:gd name="connsiteY336" fmla="*/ 1233955 h 6557141"/>
              <a:gd name="connsiteX337" fmla="*/ 426728 w 6827640"/>
              <a:gd name="connsiteY337" fmla="*/ 1269502 h 6557141"/>
              <a:gd name="connsiteX338" fmla="*/ 853455 w 6827640"/>
              <a:gd name="connsiteY338" fmla="*/ 1269502 h 6557141"/>
              <a:gd name="connsiteX339" fmla="*/ 933466 w 6827640"/>
              <a:gd name="connsiteY339" fmla="*/ 1233955 h 6557141"/>
              <a:gd name="connsiteX340" fmla="*/ 1280183 w 6827640"/>
              <a:gd name="connsiteY340" fmla="*/ 1269502 h 6557141"/>
              <a:gd name="connsiteX341" fmla="*/ 1706910 w 6827640"/>
              <a:gd name="connsiteY341" fmla="*/ 1269502 h 6557141"/>
              <a:gd name="connsiteX342" fmla="*/ 1786922 w 6827640"/>
              <a:gd name="connsiteY342" fmla="*/ 1233955 h 6557141"/>
              <a:gd name="connsiteX343" fmla="*/ 2133638 w 6827640"/>
              <a:gd name="connsiteY343" fmla="*/ 1269502 h 6557141"/>
              <a:gd name="connsiteX344" fmla="*/ 2560365 w 6827640"/>
              <a:gd name="connsiteY344" fmla="*/ 1269502 h 6557141"/>
              <a:gd name="connsiteX345" fmla="*/ 2640376 w 6827640"/>
              <a:gd name="connsiteY345" fmla="*/ 1233955 h 6557141"/>
              <a:gd name="connsiteX346" fmla="*/ 2987093 w 6827640"/>
              <a:gd name="connsiteY346" fmla="*/ 1269502 h 6557141"/>
              <a:gd name="connsiteX347" fmla="*/ 3413820 w 6827640"/>
              <a:gd name="connsiteY347" fmla="*/ 1269502 h 6557141"/>
              <a:gd name="connsiteX348" fmla="*/ 3493832 w 6827640"/>
              <a:gd name="connsiteY348" fmla="*/ 1233955 h 6557141"/>
              <a:gd name="connsiteX349" fmla="*/ 3840548 w 6827640"/>
              <a:gd name="connsiteY349" fmla="*/ 1269502 h 6557141"/>
              <a:gd name="connsiteX350" fmla="*/ 3920560 w 6827640"/>
              <a:gd name="connsiteY350" fmla="*/ 1233955 h 6557141"/>
              <a:gd name="connsiteX351" fmla="*/ 4267275 w 6827640"/>
              <a:gd name="connsiteY351" fmla="*/ 1269502 h 6557141"/>
              <a:gd name="connsiteX352" fmla="*/ 4347287 w 6827640"/>
              <a:gd name="connsiteY352" fmla="*/ 1233955 h 6557141"/>
              <a:gd name="connsiteX353" fmla="*/ 4694003 w 6827640"/>
              <a:gd name="connsiteY353" fmla="*/ 1269502 h 6557141"/>
              <a:gd name="connsiteX354" fmla="*/ 5120730 w 6827640"/>
              <a:gd name="connsiteY354" fmla="*/ 1269502 h 6557141"/>
              <a:gd name="connsiteX355" fmla="*/ 5547458 w 6827640"/>
              <a:gd name="connsiteY355" fmla="*/ 1269502 h 6557141"/>
              <a:gd name="connsiteX356" fmla="*/ 5974185 w 6827640"/>
              <a:gd name="connsiteY356" fmla="*/ 1269502 h 6557141"/>
              <a:gd name="connsiteX357" fmla="*/ 6400912 w 6827640"/>
              <a:gd name="connsiteY357" fmla="*/ 1269502 h 6557141"/>
              <a:gd name="connsiteX358" fmla="*/ 6827640 w 6827640"/>
              <a:gd name="connsiteY358" fmla="*/ 1269502 h 6557141"/>
              <a:gd name="connsiteX359" fmla="*/ 6827640 w 6827640"/>
              <a:gd name="connsiteY359" fmla="*/ 1586906 h 6557141"/>
              <a:gd name="connsiteX360" fmla="*/ 6400912 w 6827640"/>
              <a:gd name="connsiteY360" fmla="*/ 1586906 h 6557141"/>
              <a:gd name="connsiteX361" fmla="*/ 5974185 w 6827640"/>
              <a:gd name="connsiteY361" fmla="*/ 1586906 h 6557141"/>
              <a:gd name="connsiteX362" fmla="*/ 5547458 w 6827640"/>
              <a:gd name="connsiteY362" fmla="*/ 1586906 h 6557141"/>
              <a:gd name="connsiteX363" fmla="*/ 5120730 w 6827640"/>
              <a:gd name="connsiteY363" fmla="*/ 1586906 h 6557141"/>
              <a:gd name="connsiteX364" fmla="*/ 4694003 w 6827640"/>
              <a:gd name="connsiteY364" fmla="*/ 1586906 h 6557141"/>
              <a:gd name="connsiteX365" fmla="*/ 4267275 w 6827640"/>
              <a:gd name="connsiteY365" fmla="*/ 1586906 h 6557141"/>
              <a:gd name="connsiteX366" fmla="*/ 3840548 w 6827640"/>
              <a:gd name="connsiteY366" fmla="*/ 1586906 h 6557141"/>
              <a:gd name="connsiteX367" fmla="*/ 3413820 w 6827640"/>
              <a:gd name="connsiteY367" fmla="*/ 1586906 h 6557141"/>
              <a:gd name="connsiteX368" fmla="*/ 2987093 w 6827640"/>
              <a:gd name="connsiteY368" fmla="*/ 1586906 h 6557141"/>
              <a:gd name="connsiteX369" fmla="*/ 2560365 w 6827640"/>
              <a:gd name="connsiteY369" fmla="*/ 1586906 h 6557141"/>
              <a:gd name="connsiteX370" fmla="*/ 2133638 w 6827640"/>
              <a:gd name="connsiteY370" fmla="*/ 1586906 h 6557141"/>
              <a:gd name="connsiteX371" fmla="*/ 1706910 w 6827640"/>
              <a:gd name="connsiteY371" fmla="*/ 1586906 h 6557141"/>
              <a:gd name="connsiteX372" fmla="*/ 1280183 w 6827640"/>
              <a:gd name="connsiteY372" fmla="*/ 1586906 h 6557141"/>
              <a:gd name="connsiteX373" fmla="*/ 853455 w 6827640"/>
              <a:gd name="connsiteY373" fmla="*/ 1586906 h 6557141"/>
              <a:gd name="connsiteX374" fmla="*/ 426728 w 6827640"/>
              <a:gd name="connsiteY374" fmla="*/ 1586906 h 6557141"/>
              <a:gd name="connsiteX375" fmla="*/ 0 w 6827640"/>
              <a:gd name="connsiteY375" fmla="*/ 1586906 h 6557141"/>
              <a:gd name="connsiteX376" fmla="*/ 0 w 6827640"/>
              <a:gd name="connsiteY376" fmla="*/ 1269502 h 6557141"/>
              <a:gd name="connsiteX377" fmla="*/ 80011 w 6827640"/>
              <a:gd name="connsiteY377" fmla="*/ 1233955 h 6557141"/>
              <a:gd name="connsiteX378" fmla="*/ 80011 w 6827640"/>
              <a:gd name="connsiteY378" fmla="*/ 617166 h 6557141"/>
              <a:gd name="connsiteX379" fmla="*/ 426728 w 6827640"/>
              <a:gd name="connsiteY379" fmla="*/ 652713 h 6557141"/>
              <a:gd name="connsiteX380" fmla="*/ 853455 w 6827640"/>
              <a:gd name="connsiteY380" fmla="*/ 652713 h 6557141"/>
              <a:gd name="connsiteX381" fmla="*/ 933466 w 6827640"/>
              <a:gd name="connsiteY381" fmla="*/ 617166 h 6557141"/>
              <a:gd name="connsiteX382" fmla="*/ 1280183 w 6827640"/>
              <a:gd name="connsiteY382" fmla="*/ 652713 h 6557141"/>
              <a:gd name="connsiteX383" fmla="*/ 1706910 w 6827640"/>
              <a:gd name="connsiteY383" fmla="*/ 652713 h 6557141"/>
              <a:gd name="connsiteX384" fmla="*/ 1786922 w 6827640"/>
              <a:gd name="connsiteY384" fmla="*/ 617166 h 6557141"/>
              <a:gd name="connsiteX385" fmla="*/ 2133638 w 6827640"/>
              <a:gd name="connsiteY385" fmla="*/ 652713 h 6557141"/>
              <a:gd name="connsiteX386" fmla="*/ 2560365 w 6827640"/>
              <a:gd name="connsiteY386" fmla="*/ 652713 h 6557141"/>
              <a:gd name="connsiteX387" fmla="*/ 2640376 w 6827640"/>
              <a:gd name="connsiteY387" fmla="*/ 617166 h 6557141"/>
              <a:gd name="connsiteX388" fmla="*/ 2987093 w 6827640"/>
              <a:gd name="connsiteY388" fmla="*/ 652713 h 6557141"/>
              <a:gd name="connsiteX389" fmla="*/ 3413820 w 6827640"/>
              <a:gd name="connsiteY389" fmla="*/ 652713 h 6557141"/>
              <a:gd name="connsiteX390" fmla="*/ 3493832 w 6827640"/>
              <a:gd name="connsiteY390" fmla="*/ 617166 h 6557141"/>
              <a:gd name="connsiteX391" fmla="*/ 3840548 w 6827640"/>
              <a:gd name="connsiteY391" fmla="*/ 652713 h 6557141"/>
              <a:gd name="connsiteX392" fmla="*/ 3920560 w 6827640"/>
              <a:gd name="connsiteY392" fmla="*/ 617166 h 6557141"/>
              <a:gd name="connsiteX393" fmla="*/ 4267275 w 6827640"/>
              <a:gd name="connsiteY393" fmla="*/ 652713 h 6557141"/>
              <a:gd name="connsiteX394" fmla="*/ 4347287 w 6827640"/>
              <a:gd name="connsiteY394" fmla="*/ 617166 h 6557141"/>
              <a:gd name="connsiteX395" fmla="*/ 4694003 w 6827640"/>
              <a:gd name="connsiteY395" fmla="*/ 652713 h 6557141"/>
              <a:gd name="connsiteX396" fmla="*/ 5120730 w 6827640"/>
              <a:gd name="connsiteY396" fmla="*/ 652713 h 6557141"/>
              <a:gd name="connsiteX397" fmla="*/ 5547458 w 6827640"/>
              <a:gd name="connsiteY397" fmla="*/ 652713 h 6557141"/>
              <a:gd name="connsiteX398" fmla="*/ 5974185 w 6827640"/>
              <a:gd name="connsiteY398" fmla="*/ 652713 h 6557141"/>
              <a:gd name="connsiteX399" fmla="*/ 6400912 w 6827640"/>
              <a:gd name="connsiteY399" fmla="*/ 652713 h 6557141"/>
              <a:gd name="connsiteX400" fmla="*/ 6827640 w 6827640"/>
              <a:gd name="connsiteY400" fmla="*/ 652713 h 6557141"/>
              <a:gd name="connsiteX401" fmla="*/ 6827640 w 6827640"/>
              <a:gd name="connsiteY401" fmla="*/ 970117 h 6557141"/>
              <a:gd name="connsiteX402" fmla="*/ 6400912 w 6827640"/>
              <a:gd name="connsiteY402" fmla="*/ 970117 h 6557141"/>
              <a:gd name="connsiteX403" fmla="*/ 5974185 w 6827640"/>
              <a:gd name="connsiteY403" fmla="*/ 970117 h 6557141"/>
              <a:gd name="connsiteX404" fmla="*/ 5547458 w 6827640"/>
              <a:gd name="connsiteY404" fmla="*/ 970117 h 6557141"/>
              <a:gd name="connsiteX405" fmla="*/ 5120730 w 6827640"/>
              <a:gd name="connsiteY405" fmla="*/ 970117 h 6557141"/>
              <a:gd name="connsiteX406" fmla="*/ 4694003 w 6827640"/>
              <a:gd name="connsiteY406" fmla="*/ 970117 h 6557141"/>
              <a:gd name="connsiteX407" fmla="*/ 4267275 w 6827640"/>
              <a:gd name="connsiteY407" fmla="*/ 970117 h 6557141"/>
              <a:gd name="connsiteX408" fmla="*/ 3840548 w 6827640"/>
              <a:gd name="connsiteY408" fmla="*/ 970117 h 6557141"/>
              <a:gd name="connsiteX409" fmla="*/ 3413820 w 6827640"/>
              <a:gd name="connsiteY409" fmla="*/ 970117 h 6557141"/>
              <a:gd name="connsiteX410" fmla="*/ 2987093 w 6827640"/>
              <a:gd name="connsiteY410" fmla="*/ 970117 h 6557141"/>
              <a:gd name="connsiteX411" fmla="*/ 2560365 w 6827640"/>
              <a:gd name="connsiteY411" fmla="*/ 970117 h 6557141"/>
              <a:gd name="connsiteX412" fmla="*/ 2133638 w 6827640"/>
              <a:gd name="connsiteY412" fmla="*/ 970117 h 6557141"/>
              <a:gd name="connsiteX413" fmla="*/ 1706910 w 6827640"/>
              <a:gd name="connsiteY413" fmla="*/ 970117 h 6557141"/>
              <a:gd name="connsiteX414" fmla="*/ 1280183 w 6827640"/>
              <a:gd name="connsiteY414" fmla="*/ 970117 h 6557141"/>
              <a:gd name="connsiteX415" fmla="*/ 853455 w 6827640"/>
              <a:gd name="connsiteY415" fmla="*/ 970117 h 6557141"/>
              <a:gd name="connsiteX416" fmla="*/ 426728 w 6827640"/>
              <a:gd name="connsiteY416" fmla="*/ 970117 h 6557141"/>
              <a:gd name="connsiteX417" fmla="*/ 0 w 6827640"/>
              <a:gd name="connsiteY417" fmla="*/ 970117 h 6557141"/>
              <a:gd name="connsiteX418" fmla="*/ 0 w 6827640"/>
              <a:gd name="connsiteY418" fmla="*/ 652713 h 6557141"/>
              <a:gd name="connsiteX419" fmla="*/ 80011 w 6827640"/>
              <a:gd name="connsiteY419" fmla="*/ 617166 h 6557141"/>
              <a:gd name="connsiteX420" fmla="*/ 80011 w 6827640"/>
              <a:gd name="connsiteY420" fmla="*/ 377 h 6557141"/>
              <a:gd name="connsiteX421" fmla="*/ 426728 w 6827640"/>
              <a:gd name="connsiteY421" fmla="*/ 35924 h 6557141"/>
              <a:gd name="connsiteX422" fmla="*/ 853455 w 6827640"/>
              <a:gd name="connsiteY422" fmla="*/ 35924 h 6557141"/>
              <a:gd name="connsiteX423" fmla="*/ 933466 w 6827640"/>
              <a:gd name="connsiteY423" fmla="*/ 377 h 6557141"/>
              <a:gd name="connsiteX424" fmla="*/ 1280183 w 6827640"/>
              <a:gd name="connsiteY424" fmla="*/ 35924 h 6557141"/>
              <a:gd name="connsiteX425" fmla="*/ 1706910 w 6827640"/>
              <a:gd name="connsiteY425" fmla="*/ 35924 h 6557141"/>
              <a:gd name="connsiteX426" fmla="*/ 1786922 w 6827640"/>
              <a:gd name="connsiteY426" fmla="*/ 377 h 6557141"/>
              <a:gd name="connsiteX427" fmla="*/ 2133638 w 6827640"/>
              <a:gd name="connsiteY427" fmla="*/ 35924 h 6557141"/>
              <a:gd name="connsiteX428" fmla="*/ 2560365 w 6827640"/>
              <a:gd name="connsiteY428" fmla="*/ 35924 h 6557141"/>
              <a:gd name="connsiteX429" fmla="*/ 2640376 w 6827640"/>
              <a:gd name="connsiteY429" fmla="*/ 377 h 6557141"/>
              <a:gd name="connsiteX430" fmla="*/ 2987093 w 6827640"/>
              <a:gd name="connsiteY430" fmla="*/ 35924 h 6557141"/>
              <a:gd name="connsiteX431" fmla="*/ 3413820 w 6827640"/>
              <a:gd name="connsiteY431" fmla="*/ 35924 h 6557141"/>
              <a:gd name="connsiteX432" fmla="*/ 3493832 w 6827640"/>
              <a:gd name="connsiteY432" fmla="*/ 377 h 6557141"/>
              <a:gd name="connsiteX433" fmla="*/ 3840548 w 6827640"/>
              <a:gd name="connsiteY433" fmla="*/ 35924 h 6557141"/>
              <a:gd name="connsiteX434" fmla="*/ 3920560 w 6827640"/>
              <a:gd name="connsiteY434" fmla="*/ 377 h 6557141"/>
              <a:gd name="connsiteX435" fmla="*/ 4267275 w 6827640"/>
              <a:gd name="connsiteY435" fmla="*/ 35924 h 6557141"/>
              <a:gd name="connsiteX436" fmla="*/ 4347287 w 6827640"/>
              <a:gd name="connsiteY436" fmla="*/ 377 h 6557141"/>
              <a:gd name="connsiteX437" fmla="*/ 4694003 w 6827640"/>
              <a:gd name="connsiteY437" fmla="*/ 35924 h 6557141"/>
              <a:gd name="connsiteX438" fmla="*/ 5120730 w 6827640"/>
              <a:gd name="connsiteY438" fmla="*/ 35924 h 6557141"/>
              <a:gd name="connsiteX439" fmla="*/ 5547458 w 6827640"/>
              <a:gd name="connsiteY439" fmla="*/ 35924 h 6557141"/>
              <a:gd name="connsiteX440" fmla="*/ 5974185 w 6827640"/>
              <a:gd name="connsiteY440" fmla="*/ 35924 h 6557141"/>
              <a:gd name="connsiteX441" fmla="*/ 6400912 w 6827640"/>
              <a:gd name="connsiteY441" fmla="*/ 35924 h 6557141"/>
              <a:gd name="connsiteX442" fmla="*/ 6827640 w 6827640"/>
              <a:gd name="connsiteY442" fmla="*/ 35924 h 6557141"/>
              <a:gd name="connsiteX443" fmla="*/ 6827640 w 6827640"/>
              <a:gd name="connsiteY443" fmla="*/ 353328 h 6557141"/>
              <a:gd name="connsiteX444" fmla="*/ 6400912 w 6827640"/>
              <a:gd name="connsiteY444" fmla="*/ 353328 h 6557141"/>
              <a:gd name="connsiteX445" fmla="*/ 5974185 w 6827640"/>
              <a:gd name="connsiteY445" fmla="*/ 353328 h 6557141"/>
              <a:gd name="connsiteX446" fmla="*/ 5547458 w 6827640"/>
              <a:gd name="connsiteY446" fmla="*/ 353328 h 6557141"/>
              <a:gd name="connsiteX447" fmla="*/ 5120730 w 6827640"/>
              <a:gd name="connsiteY447" fmla="*/ 353328 h 6557141"/>
              <a:gd name="connsiteX448" fmla="*/ 4694003 w 6827640"/>
              <a:gd name="connsiteY448" fmla="*/ 353328 h 6557141"/>
              <a:gd name="connsiteX449" fmla="*/ 4267275 w 6827640"/>
              <a:gd name="connsiteY449" fmla="*/ 353328 h 6557141"/>
              <a:gd name="connsiteX450" fmla="*/ 3840548 w 6827640"/>
              <a:gd name="connsiteY450" fmla="*/ 353328 h 6557141"/>
              <a:gd name="connsiteX451" fmla="*/ 3413820 w 6827640"/>
              <a:gd name="connsiteY451" fmla="*/ 353328 h 6557141"/>
              <a:gd name="connsiteX452" fmla="*/ 2987093 w 6827640"/>
              <a:gd name="connsiteY452" fmla="*/ 353328 h 6557141"/>
              <a:gd name="connsiteX453" fmla="*/ 2560365 w 6827640"/>
              <a:gd name="connsiteY453" fmla="*/ 353328 h 6557141"/>
              <a:gd name="connsiteX454" fmla="*/ 2133638 w 6827640"/>
              <a:gd name="connsiteY454" fmla="*/ 353328 h 6557141"/>
              <a:gd name="connsiteX455" fmla="*/ 1706910 w 6827640"/>
              <a:gd name="connsiteY455" fmla="*/ 353328 h 6557141"/>
              <a:gd name="connsiteX456" fmla="*/ 1280183 w 6827640"/>
              <a:gd name="connsiteY456" fmla="*/ 353328 h 6557141"/>
              <a:gd name="connsiteX457" fmla="*/ 853455 w 6827640"/>
              <a:gd name="connsiteY457" fmla="*/ 353328 h 6557141"/>
              <a:gd name="connsiteX458" fmla="*/ 426728 w 6827640"/>
              <a:gd name="connsiteY458" fmla="*/ 353328 h 6557141"/>
              <a:gd name="connsiteX459" fmla="*/ 0 w 6827640"/>
              <a:gd name="connsiteY459" fmla="*/ 353328 h 6557141"/>
              <a:gd name="connsiteX460" fmla="*/ 0 w 6827640"/>
              <a:gd name="connsiteY460" fmla="*/ 35924 h 6557141"/>
              <a:gd name="connsiteX461" fmla="*/ 80011 w 6827640"/>
              <a:gd name="connsiteY461" fmla="*/ 377 h 6557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</a:cxnLst>
            <a:rect l="l" t="t" r="r" b="b"/>
            <a:pathLst>
              <a:path w="6827640" h="6557141">
                <a:moveTo>
                  <a:pt x="80011" y="6168267"/>
                </a:moveTo>
                <a:cubicBezTo>
                  <a:pt x="195583" y="6159577"/>
                  <a:pt x="311156" y="6304923"/>
                  <a:pt x="426728" y="6203813"/>
                </a:cubicBezTo>
                <a:cubicBezTo>
                  <a:pt x="568970" y="6079369"/>
                  <a:pt x="711213" y="6328256"/>
                  <a:pt x="853455" y="6203813"/>
                </a:cubicBezTo>
                <a:cubicBezTo>
                  <a:pt x="880126" y="6180480"/>
                  <a:pt x="906796" y="6170272"/>
                  <a:pt x="933466" y="6168267"/>
                </a:cubicBezTo>
                <a:cubicBezTo>
                  <a:pt x="1049038" y="6159577"/>
                  <a:pt x="1164611" y="6304923"/>
                  <a:pt x="1280183" y="6203813"/>
                </a:cubicBezTo>
                <a:cubicBezTo>
                  <a:pt x="1422425" y="6079369"/>
                  <a:pt x="1564668" y="6328256"/>
                  <a:pt x="1706910" y="6203813"/>
                </a:cubicBezTo>
                <a:cubicBezTo>
                  <a:pt x="1733581" y="6180480"/>
                  <a:pt x="1760251" y="6170272"/>
                  <a:pt x="1786922" y="6168267"/>
                </a:cubicBezTo>
                <a:cubicBezTo>
                  <a:pt x="1902493" y="6159577"/>
                  <a:pt x="2018066" y="6304923"/>
                  <a:pt x="2133638" y="6203813"/>
                </a:cubicBezTo>
                <a:cubicBezTo>
                  <a:pt x="2275880" y="6079369"/>
                  <a:pt x="2418123" y="6328256"/>
                  <a:pt x="2560365" y="6203813"/>
                </a:cubicBezTo>
                <a:cubicBezTo>
                  <a:pt x="2587035" y="6180480"/>
                  <a:pt x="2613706" y="6170272"/>
                  <a:pt x="2640376" y="6168267"/>
                </a:cubicBezTo>
                <a:cubicBezTo>
                  <a:pt x="2755948" y="6159577"/>
                  <a:pt x="2871521" y="6304923"/>
                  <a:pt x="2987093" y="6203813"/>
                </a:cubicBezTo>
                <a:cubicBezTo>
                  <a:pt x="3129335" y="6079369"/>
                  <a:pt x="3271578" y="6328256"/>
                  <a:pt x="3413820" y="6203813"/>
                </a:cubicBezTo>
                <a:cubicBezTo>
                  <a:pt x="3440490" y="6180480"/>
                  <a:pt x="3467161" y="6170272"/>
                  <a:pt x="3493832" y="6168267"/>
                </a:cubicBezTo>
                <a:cubicBezTo>
                  <a:pt x="3609404" y="6159577"/>
                  <a:pt x="3724976" y="6304923"/>
                  <a:pt x="3840548" y="6203813"/>
                </a:cubicBezTo>
                <a:cubicBezTo>
                  <a:pt x="3867218" y="6180480"/>
                  <a:pt x="3893888" y="6170272"/>
                  <a:pt x="3920560" y="6168267"/>
                </a:cubicBezTo>
                <a:cubicBezTo>
                  <a:pt x="4036132" y="6159577"/>
                  <a:pt x="4151703" y="6304923"/>
                  <a:pt x="4267275" y="6203813"/>
                </a:cubicBezTo>
                <a:cubicBezTo>
                  <a:pt x="4293946" y="6180480"/>
                  <a:pt x="4320616" y="6170272"/>
                  <a:pt x="4347287" y="6168267"/>
                </a:cubicBezTo>
                <a:cubicBezTo>
                  <a:pt x="4462859" y="6159577"/>
                  <a:pt x="4578431" y="6304923"/>
                  <a:pt x="4694003" y="6203813"/>
                </a:cubicBezTo>
                <a:cubicBezTo>
                  <a:pt x="4836245" y="6079369"/>
                  <a:pt x="4978488" y="6328256"/>
                  <a:pt x="5120730" y="6203813"/>
                </a:cubicBezTo>
                <a:cubicBezTo>
                  <a:pt x="5262972" y="6079369"/>
                  <a:pt x="5405216" y="6328256"/>
                  <a:pt x="5547458" y="6203813"/>
                </a:cubicBezTo>
                <a:cubicBezTo>
                  <a:pt x="5689700" y="6079369"/>
                  <a:pt x="5831943" y="6328256"/>
                  <a:pt x="5974185" y="6203813"/>
                </a:cubicBezTo>
                <a:cubicBezTo>
                  <a:pt x="6116427" y="6079369"/>
                  <a:pt x="6258670" y="6328256"/>
                  <a:pt x="6400912" y="6203813"/>
                </a:cubicBezTo>
                <a:cubicBezTo>
                  <a:pt x="6543154" y="6079369"/>
                  <a:pt x="6685398" y="6328256"/>
                  <a:pt x="6827640" y="6203813"/>
                </a:cubicBezTo>
                <a:lnTo>
                  <a:pt x="6827640" y="6521218"/>
                </a:lnTo>
                <a:cubicBezTo>
                  <a:pt x="6685398" y="6645661"/>
                  <a:pt x="6543154" y="6396775"/>
                  <a:pt x="6400912" y="6521218"/>
                </a:cubicBezTo>
                <a:cubicBezTo>
                  <a:pt x="6258670" y="6645661"/>
                  <a:pt x="6116427" y="6396775"/>
                  <a:pt x="5974185" y="6521218"/>
                </a:cubicBezTo>
                <a:cubicBezTo>
                  <a:pt x="5831943" y="6645661"/>
                  <a:pt x="5689700" y="6396775"/>
                  <a:pt x="5547458" y="6521218"/>
                </a:cubicBezTo>
                <a:cubicBezTo>
                  <a:pt x="5405216" y="6645661"/>
                  <a:pt x="5262972" y="6396775"/>
                  <a:pt x="5120730" y="6521218"/>
                </a:cubicBezTo>
                <a:cubicBezTo>
                  <a:pt x="4978488" y="6645661"/>
                  <a:pt x="4836245" y="6396775"/>
                  <a:pt x="4694003" y="6521218"/>
                </a:cubicBezTo>
                <a:cubicBezTo>
                  <a:pt x="4551761" y="6645661"/>
                  <a:pt x="4409517" y="6396775"/>
                  <a:pt x="4267275" y="6521218"/>
                </a:cubicBezTo>
                <a:cubicBezTo>
                  <a:pt x="4125033" y="6645661"/>
                  <a:pt x="3982790" y="6396775"/>
                  <a:pt x="3840548" y="6521218"/>
                </a:cubicBezTo>
                <a:cubicBezTo>
                  <a:pt x="3698305" y="6645661"/>
                  <a:pt x="3556062" y="6396775"/>
                  <a:pt x="3413820" y="6521218"/>
                </a:cubicBezTo>
                <a:cubicBezTo>
                  <a:pt x="3271578" y="6645661"/>
                  <a:pt x="3129335" y="6396775"/>
                  <a:pt x="2987093" y="6521218"/>
                </a:cubicBezTo>
                <a:cubicBezTo>
                  <a:pt x="2844850" y="6645661"/>
                  <a:pt x="2702607" y="6396775"/>
                  <a:pt x="2560365" y="6521218"/>
                </a:cubicBezTo>
                <a:cubicBezTo>
                  <a:pt x="2418123" y="6645661"/>
                  <a:pt x="2275880" y="6396775"/>
                  <a:pt x="2133638" y="6521218"/>
                </a:cubicBezTo>
                <a:cubicBezTo>
                  <a:pt x="1991396" y="6645661"/>
                  <a:pt x="1849152" y="6396775"/>
                  <a:pt x="1706910" y="6521218"/>
                </a:cubicBezTo>
                <a:cubicBezTo>
                  <a:pt x="1564668" y="6645661"/>
                  <a:pt x="1422425" y="6396775"/>
                  <a:pt x="1280183" y="6521218"/>
                </a:cubicBezTo>
                <a:cubicBezTo>
                  <a:pt x="1137941" y="6645661"/>
                  <a:pt x="995697" y="6396775"/>
                  <a:pt x="853455" y="6521218"/>
                </a:cubicBezTo>
                <a:cubicBezTo>
                  <a:pt x="711213" y="6645661"/>
                  <a:pt x="568970" y="6396775"/>
                  <a:pt x="426728" y="6521218"/>
                </a:cubicBezTo>
                <a:cubicBezTo>
                  <a:pt x="284485" y="6645661"/>
                  <a:pt x="142243" y="6396775"/>
                  <a:pt x="0" y="6521218"/>
                </a:cubicBezTo>
                <a:lnTo>
                  <a:pt x="0" y="6203813"/>
                </a:lnTo>
                <a:cubicBezTo>
                  <a:pt x="26671" y="6180480"/>
                  <a:pt x="53341" y="6170272"/>
                  <a:pt x="80011" y="6168267"/>
                </a:cubicBezTo>
                <a:close/>
                <a:moveTo>
                  <a:pt x="80011" y="5551477"/>
                </a:moveTo>
                <a:cubicBezTo>
                  <a:pt x="195583" y="5542788"/>
                  <a:pt x="311156" y="5688134"/>
                  <a:pt x="426728" y="5587024"/>
                </a:cubicBezTo>
                <a:cubicBezTo>
                  <a:pt x="568970" y="5462580"/>
                  <a:pt x="711213" y="5711467"/>
                  <a:pt x="853455" y="5587024"/>
                </a:cubicBezTo>
                <a:cubicBezTo>
                  <a:pt x="880126" y="5563691"/>
                  <a:pt x="906796" y="5553482"/>
                  <a:pt x="933466" y="5551477"/>
                </a:cubicBezTo>
                <a:cubicBezTo>
                  <a:pt x="1049038" y="5542788"/>
                  <a:pt x="1164611" y="5688134"/>
                  <a:pt x="1280183" y="5587024"/>
                </a:cubicBezTo>
                <a:cubicBezTo>
                  <a:pt x="1422425" y="5462580"/>
                  <a:pt x="1564668" y="5711467"/>
                  <a:pt x="1706910" y="5587024"/>
                </a:cubicBezTo>
                <a:cubicBezTo>
                  <a:pt x="1733581" y="5563691"/>
                  <a:pt x="1760251" y="5553482"/>
                  <a:pt x="1786922" y="5551477"/>
                </a:cubicBezTo>
                <a:cubicBezTo>
                  <a:pt x="1902493" y="5542788"/>
                  <a:pt x="2018066" y="5688134"/>
                  <a:pt x="2133638" y="5587024"/>
                </a:cubicBezTo>
                <a:cubicBezTo>
                  <a:pt x="2275880" y="5462580"/>
                  <a:pt x="2418123" y="5711467"/>
                  <a:pt x="2560365" y="5587024"/>
                </a:cubicBezTo>
                <a:cubicBezTo>
                  <a:pt x="2587035" y="5563691"/>
                  <a:pt x="2613706" y="5553482"/>
                  <a:pt x="2640376" y="5551477"/>
                </a:cubicBezTo>
                <a:cubicBezTo>
                  <a:pt x="2755948" y="5542788"/>
                  <a:pt x="2871521" y="5688134"/>
                  <a:pt x="2987093" y="5587024"/>
                </a:cubicBezTo>
                <a:cubicBezTo>
                  <a:pt x="3129335" y="5462580"/>
                  <a:pt x="3271578" y="5711467"/>
                  <a:pt x="3413820" y="5587024"/>
                </a:cubicBezTo>
                <a:cubicBezTo>
                  <a:pt x="3440490" y="5563691"/>
                  <a:pt x="3467161" y="5553482"/>
                  <a:pt x="3493832" y="5551477"/>
                </a:cubicBezTo>
                <a:cubicBezTo>
                  <a:pt x="3609404" y="5542788"/>
                  <a:pt x="3724976" y="5688134"/>
                  <a:pt x="3840548" y="5587024"/>
                </a:cubicBezTo>
                <a:cubicBezTo>
                  <a:pt x="3867218" y="5563691"/>
                  <a:pt x="3893888" y="5553482"/>
                  <a:pt x="3920560" y="5551477"/>
                </a:cubicBezTo>
                <a:cubicBezTo>
                  <a:pt x="4036132" y="5542788"/>
                  <a:pt x="4151703" y="5688134"/>
                  <a:pt x="4267275" y="5587024"/>
                </a:cubicBezTo>
                <a:cubicBezTo>
                  <a:pt x="4293946" y="5563691"/>
                  <a:pt x="4320616" y="5553482"/>
                  <a:pt x="4347287" y="5551477"/>
                </a:cubicBezTo>
                <a:cubicBezTo>
                  <a:pt x="4462859" y="5542788"/>
                  <a:pt x="4578431" y="5688134"/>
                  <a:pt x="4694003" y="5587024"/>
                </a:cubicBezTo>
                <a:cubicBezTo>
                  <a:pt x="4836245" y="5462580"/>
                  <a:pt x="4978488" y="5711467"/>
                  <a:pt x="5120730" y="5587024"/>
                </a:cubicBezTo>
                <a:cubicBezTo>
                  <a:pt x="5262972" y="5462580"/>
                  <a:pt x="5405216" y="5711467"/>
                  <a:pt x="5547458" y="5587024"/>
                </a:cubicBezTo>
                <a:cubicBezTo>
                  <a:pt x="5689700" y="5462580"/>
                  <a:pt x="5831943" y="5711467"/>
                  <a:pt x="5974185" y="5587024"/>
                </a:cubicBezTo>
                <a:cubicBezTo>
                  <a:pt x="6116427" y="5462580"/>
                  <a:pt x="6258670" y="5711467"/>
                  <a:pt x="6400912" y="5587024"/>
                </a:cubicBezTo>
                <a:cubicBezTo>
                  <a:pt x="6543154" y="5462580"/>
                  <a:pt x="6685398" y="5711467"/>
                  <a:pt x="6827640" y="5587024"/>
                </a:cubicBezTo>
                <a:lnTo>
                  <a:pt x="6827640" y="5904428"/>
                </a:lnTo>
                <a:cubicBezTo>
                  <a:pt x="6685398" y="6028872"/>
                  <a:pt x="6543154" y="5779985"/>
                  <a:pt x="6400912" y="5904428"/>
                </a:cubicBezTo>
                <a:cubicBezTo>
                  <a:pt x="6258670" y="6028872"/>
                  <a:pt x="6116427" y="5779985"/>
                  <a:pt x="5974185" y="5904428"/>
                </a:cubicBezTo>
                <a:cubicBezTo>
                  <a:pt x="5831943" y="6028872"/>
                  <a:pt x="5689700" y="5779985"/>
                  <a:pt x="5547458" y="5904428"/>
                </a:cubicBezTo>
                <a:cubicBezTo>
                  <a:pt x="5405216" y="6028872"/>
                  <a:pt x="5262972" y="5779985"/>
                  <a:pt x="5120730" y="5904428"/>
                </a:cubicBezTo>
                <a:cubicBezTo>
                  <a:pt x="4978488" y="6028872"/>
                  <a:pt x="4836245" y="5779985"/>
                  <a:pt x="4694003" y="5904428"/>
                </a:cubicBezTo>
                <a:cubicBezTo>
                  <a:pt x="4551761" y="6028872"/>
                  <a:pt x="4409517" y="5779985"/>
                  <a:pt x="4267275" y="5904428"/>
                </a:cubicBezTo>
                <a:cubicBezTo>
                  <a:pt x="4125033" y="6028872"/>
                  <a:pt x="3982790" y="5779985"/>
                  <a:pt x="3840548" y="5904428"/>
                </a:cubicBezTo>
                <a:cubicBezTo>
                  <a:pt x="3698305" y="6028872"/>
                  <a:pt x="3556062" y="5779985"/>
                  <a:pt x="3413820" y="5904428"/>
                </a:cubicBezTo>
                <a:cubicBezTo>
                  <a:pt x="3271578" y="6028872"/>
                  <a:pt x="3129335" y="5779985"/>
                  <a:pt x="2987093" y="5904428"/>
                </a:cubicBezTo>
                <a:cubicBezTo>
                  <a:pt x="2844850" y="6028872"/>
                  <a:pt x="2702607" y="5779985"/>
                  <a:pt x="2560365" y="5904428"/>
                </a:cubicBezTo>
                <a:cubicBezTo>
                  <a:pt x="2418123" y="6028872"/>
                  <a:pt x="2275880" y="5779985"/>
                  <a:pt x="2133638" y="5904428"/>
                </a:cubicBezTo>
                <a:cubicBezTo>
                  <a:pt x="1991396" y="6028872"/>
                  <a:pt x="1849152" y="5779985"/>
                  <a:pt x="1706910" y="5904428"/>
                </a:cubicBezTo>
                <a:cubicBezTo>
                  <a:pt x="1564668" y="6028872"/>
                  <a:pt x="1422425" y="5779985"/>
                  <a:pt x="1280183" y="5904428"/>
                </a:cubicBezTo>
                <a:cubicBezTo>
                  <a:pt x="1137941" y="6028872"/>
                  <a:pt x="995697" y="5779985"/>
                  <a:pt x="853455" y="5904428"/>
                </a:cubicBezTo>
                <a:cubicBezTo>
                  <a:pt x="711213" y="6028872"/>
                  <a:pt x="568970" y="5779985"/>
                  <a:pt x="426728" y="5904428"/>
                </a:cubicBezTo>
                <a:cubicBezTo>
                  <a:pt x="284485" y="6028872"/>
                  <a:pt x="142243" y="5779985"/>
                  <a:pt x="0" y="5904428"/>
                </a:cubicBezTo>
                <a:lnTo>
                  <a:pt x="0" y="5587024"/>
                </a:lnTo>
                <a:cubicBezTo>
                  <a:pt x="26671" y="5563691"/>
                  <a:pt x="53341" y="5553482"/>
                  <a:pt x="80011" y="5551477"/>
                </a:cubicBezTo>
                <a:close/>
                <a:moveTo>
                  <a:pt x="80011" y="4934688"/>
                </a:moveTo>
                <a:cubicBezTo>
                  <a:pt x="195583" y="4925999"/>
                  <a:pt x="311156" y="5071345"/>
                  <a:pt x="426728" y="4970235"/>
                </a:cubicBezTo>
                <a:cubicBezTo>
                  <a:pt x="568970" y="4845791"/>
                  <a:pt x="711213" y="5094678"/>
                  <a:pt x="853455" y="4970235"/>
                </a:cubicBezTo>
                <a:cubicBezTo>
                  <a:pt x="880126" y="4946902"/>
                  <a:pt x="906796" y="4936693"/>
                  <a:pt x="933466" y="4934688"/>
                </a:cubicBezTo>
                <a:cubicBezTo>
                  <a:pt x="1049038" y="4925999"/>
                  <a:pt x="1164611" y="5071345"/>
                  <a:pt x="1280183" y="4970235"/>
                </a:cubicBezTo>
                <a:cubicBezTo>
                  <a:pt x="1422425" y="4845791"/>
                  <a:pt x="1564668" y="5094678"/>
                  <a:pt x="1706910" y="4970235"/>
                </a:cubicBezTo>
                <a:cubicBezTo>
                  <a:pt x="1733581" y="4946902"/>
                  <a:pt x="1760251" y="4936693"/>
                  <a:pt x="1786922" y="4934688"/>
                </a:cubicBezTo>
                <a:cubicBezTo>
                  <a:pt x="1902493" y="4925999"/>
                  <a:pt x="2018066" y="5071345"/>
                  <a:pt x="2133638" y="4970235"/>
                </a:cubicBezTo>
                <a:cubicBezTo>
                  <a:pt x="2275880" y="4845791"/>
                  <a:pt x="2418123" y="5094678"/>
                  <a:pt x="2560365" y="4970235"/>
                </a:cubicBezTo>
                <a:cubicBezTo>
                  <a:pt x="2587035" y="4946902"/>
                  <a:pt x="2613706" y="4936693"/>
                  <a:pt x="2640376" y="4934688"/>
                </a:cubicBezTo>
                <a:cubicBezTo>
                  <a:pt x="2755948" y="4925999"/>
                  <a:pt x="2871521" y="5071345"/>
                  <a:pt x="2987093" y="4970235"/>
                </a:cubicBezTo>
                <a:cubicBezTo>
                  <a:pt x="3129335" y="4845791"/>
                  <a:pt x="3271578" y="5094678"/>
                  <a:pt x="3413820" y="4970235"/>
                </a:cubicBezTo>
                <a:cubicBezTo>
                  <a:pt x="3440490" y="4946902"/>
                  <a:pt x="3467161" y="4936693"/>
                  <a:pt x="3493832" y="4934688"/>
                </a:cubicBezTo>
                <a:cubicBezTo>
                  <a:pt x="3609404" y="4925999"/>
                  <a:pt x="3724976" y="5071345"/>
                  <a:pt x="3840548" y="4970235"/>
                </a:cubicBezTo>
                <a:cubicBezTo>
                  <a:pt x="3867218" y="4946902"/>
                  <a:pt x="3893888" y="4936693"/>
                  <a:pt x="3920560" y="4934688"/>
                </a:cubicBezTo>
                <a:cubicBezTo>
                  <a:pt x="4036132" y="4925999"/>
                  <a:pt x="4151703" y="5071345"/>
                  <a:pt x="4267275" y="4970235"/>
                </a:cubicBezTo>
                <a:cubicBezTo>
                  <a:pt x="4293946" y="4946902"/>
                  <a:pt x="4320616" y="4936693"/>
                  <a:pt x="4347287" y="4934688"/>
                </a:cubicBezTo>
                <a:cubicBezTo>
                  <a:pt x="4462859" y="4925999"/>
                  <a:pt x="4578431" y="5071345"/>
                  <a:pt x="4694003" y="4970235"/>
                </a:cubicBezTo>
                <a:cubicBezTo>
                  <a:pt x="4836245" y="4845791"/>
                  <a:pt x="4978488" y="5094678"/>
                  <a:pt x="5120730" y="4970235"/>
                </a:cubicBezTo>
                <a:cubicBezTo>
                  <a:pt x="5262972" y="4845791"/>
                  <a:pt x="5405216" y="5094678"/>
                  <a:pt x="5547458" y="4970235"/>
                </a:cubicBezTo>
                <a:cubicBezTo>
                  <a:pt x="5689700" y="4845791"/>
                  <a:pt x="5831943" y="5094678"/>
                  <a:pt x="5974185" y="4970235"/>
                </a:cubicBezTo>
                <a:cubicBezTo>
                  <a:pt x="6116427" y="4845791"/>
                  <a:pt x="6258670" y="5094678"/>
                  <a:pt x="6400912" y="4970235"/>
                </a:cubicBezTo>
                <a:cubicBezTo>
                  <a:pt x="6543154" y="4845791"/>
                  <a:pt x="6685398" y="5094678"/>
                  <a:pt x="6827640" y="4970235"/>
                </a:cubicBezTo>
                <a:lnTo>
                  <a:pt x="6827640" y="5287639"/>
                </a:lnTo>
                <a:cubicBezTo>
                  <a:pt x="6685398" y="5412083"/>
                  <a:pt x="6543154" y="5163196"/>
                  <a:pt x="6400912" y="5287639"/>
                </a:cubicBezTo>
                <a:cubicBezTo>
                  <a:pt x="6258670" y="5412083"/>
                  <a:pt x="6116427" y="5163196"/>
                  <a:pt x="5974185" y="5287639"/>
                </a:cubicBezTo>
                <a:cubicBezTo>
                  <a:pt x="5831943" y="5412083"/>
                  <a:pt x="5689700" y="5163196"/>
                  <a:pt x="5547458" y="5287639"/>
                </a:cubicBezTo>
                <a:cubicBezTo>
                  <a:pt x="5405216" y="5412083"/>
                  <a:pt x="5262972" y="5163196"/>
                  <a:pt x="5120730" y="5287639"/>
                </a:cubicBezTo>
                <a:cubicBezTo>
                  <a:pt x="4978488" y="5412083"/>
                  <a:pt x="4836245" y="5163196"/>
                  <a:pt x="4694003" y="5287639"/>
                </a:cubicBezTo>
                <a:cubicBezTo>
                  <a:pt x="4551761" y="5412083"/>
                  <a:pt x="4409517" y="5163196"/>
                  <a:pt x="4267275" y="5287639"/>
                </a:cubicBezTo>
                <a:cubicBezTo>
                  <a:pt x="4125033" y="5412083"/>
                  <a:pt x="3982790" y="5163196"/>
                  <a:pt x="3840548" y="5287639"/>
                </a:cubicBezTo>
                <a:cubicBezTo>
                  <a:pt x="3698305" y="5412083"/>
                  <a:pt x="3556062" y="5163196"/>
                  <a:pt x="3413820" y="5287639"/>
                </a:cubicBezTo>
                <a:cubicBezTo>
                  <a:pt x="3271578" y="5412083"/>
                  <a:pt x="3129335" y="5163196"/>
                  <a:pt x="2987093" y="5287639"/>
                </a:cubicBezTo>
                <a:cubicBezTo>
                  <a:pt x="2844850" y="5412083"/>
                  <a:pt x="2702607" y="5163196"/>
                  <a:pt x="2560365" y="5287639"/>
                </a:cubicBezTo>
                <a:cubicBezTo>
                  <a:pt x="2418123" y="5412083"/>
                  <a:pt x="2275880" y="5163196"/>
                  <a:pt x="2133638" y="5287639"/>
                </a:cubicBezTo>
                <a:cubicBezTo>
                  <a:pt x="1991396" y="5412083"/>
                  <a:pt x="1849152" y="5163196"/>
                  <a:pt x="1706910" y="5287639"/>
                </a:cubicBezTo>
                <a:cubicBezTo>
                  <a:pt x="1564668" y="5412083"/>
                  <a:pt x="1422425" y="5163196"/>
                  <a:pt x="1280183" y="5287639"/>
                </a:cubicBezTo>
                <a:cubicBezTo>
                  <a:pt x="1137941" y="5412083"/>
                  <a:pt x="995697" y="5163196"/>
                  <a:pt x="853455" y="5287639"/>
                </a:cubicBezTo>
                <a:cubicBezTo>
                  <a:pt x="711213" y="5412083"/>
                  <a:pt x="568970" y="5163196"/>
                  <a:pt x="426728" y="5287639"/>
                </a:cubicBezTo>
                <a:cubicBezTo>
                  <a:pt x="284485" y="5412083"/>
                  <a:pt x="142243" y="5163196"/>
                  <a:pt x="0" y="5287639"/>
                </a:cubicBezTo>
                <a:lnTo>
                  <a:pt x="0" y="4970235"/>
                </a:lnTo>
                <a:cubicBezTo>
                  <a:pt x="26671" y="4946902"/>
                  <a:pt x="53341" y="4936693"/>
                  <a:pt x="80011" y="4934688"/>
                </a:cubicBezTo>
                <a:close/>
                <a:moveTo>
                  <a:pt x="80011" y="4317899"/>
                </a:moveTo>
                <a:cubicBezTo>
                  <a:pt x="195583" y="4309210"/>
                  <a:pt x="311156" y="4454556"/>
                  <a:pt x="426728" y="4353446"/>
                </a:cubicBezTo>
                <a:cubicBezTo>
                  <a:pt x="568970" y="4229002"/>
                  <a:pt x="711213" y="4477889"/>
                  <a:pt x="853455" y="4353446"/>
                </a:cubicBezTo>
                <a:cubicBezTo>
                  <a:pt x="880126" y="4330113"/>
                  <a:pt x="906796" y="4319904"/>
                  <a:pt x="933466" y="4317899"/>
                </a:cubicBezTo>
                <a:cubicBezTo>
                  <a:pt x="1049038" y="4309210"/>
                  <a:pt x="1164611" y="4454556"/>
                  <a:pt x="1280183" y="4353446"/>
                </a:cubicBezTo>
                <a:cubicBezTo>
                  <a:pt x="1422425" y="4229002"/>
                  <a:pt x="1564668" y="4477889"/>
                  <a:pt x="1706910" y="4353446"/>
                </a:cubicBezTo>
                <a:cubicBezTo>
                  <a:pt x="1733581" y="4330113"/>
                  <a:pt x="1760251" y="4319904"/>
                  <a:pt x="1786922" y="4317899"/>
                </a:cubicBezTo>
                <a:cubicBezTo>
                  <a:pt x="1902493" y="4309210"/>
                  <a:pt x="2018066" y="4454556"/>
                  <a:pt x="2133638" y="4353446"/>
                </a:cubicBezTo>
                <a:cubicBezTo>
                  <a:pt x="2275880" y="4229002"/>
                  <a:pt x="2418123" y="4477889"/>
                  <a:pt x="2560365" y="4353446"/>
                </a:cubicBezTo>
                <a:cubicBezTo>
                  <a:pt x="2587035" y="4330113"/>
                  <a:pt x="2613706" y="4319904"/>
                  <a:pt x="2640376" y="4317899"/>
                </a:cubicBezTo>
                <a:cubicBezTo>
                  <a:pt x="2755948" y="4309210"/>
                  <a:pt x="2871521" y="4454556"/>
                  <a:pt x="2987093" y="4353446"/>
                </a:cubicBezTo>
                <a:cubicBezTo>
                  <a:pt x="3129335" y="4229002"/>
                  <a:pt x="3271578" y="4477889"/>
                  <a:pt x="3413820" y="4353446"/>
                </a:cubicBezTo>
                <a:cubicBezTo>
                  <a:pt x="3440490" y="4330113"/>
                  <a:pt x="3467161" y="4319904"/>
                  <a:pt x="3493832" y="4317899"/>
                </a:cubicBezTo>
                <a:cubicBezTo>
                  <a:pt x="3609404" y="4309210"/>
                  <a:pt x="3724976" y="4454556"/>
                  <a:pt x="3840548" y="4353446"/>
                </a:cubicBezTo>
                <a:cubicBezTo>
                  <a:pt x="3867218" y="4330113"/>
                  <a:pt x="3893888" y="4319904"/>
                  <a:pt x="3920560" y="4317899"/>
                </a:cubicBezTo>
                <a:cubicBezTo>
                  <a:pt x="4036132" y="4309210"/>
                  <a:pt x="4151703" y="4454556"/>
                  <a:pt x="4267275" y="4353446"/>
                </a:cubicBezTo>
                <a:cubicBezTo>
                  <a:pt x="4293946" y="4330113"/>
                  <a:pt x="4320616" y="4319904"/>
                  <a:pt x="4347287" y="4317899"/>
                </a:cubicBezTo>
                <a:cubicBezTo>
                  <a:pt x="4462859" y="4309210"/>
                  <a:pt x="4578431" y="4454556"/>
                  <a:pt x="4694003" y="4353446"/>
                </a:cubicBezTo>
                <a:cubicBezTo>
                  <a:pt x="4836245" y="4229002"/>
                  <a:pt x="4978488" y="4477889"/>
                  <a:pt x="5120730" y="4353446"/>
                </a:cubicBezTo>
                <a:cubicBezTo>
                  <a:pt x="5262972" y="4229002"/>
                  <a:pt x="5405216" y="4477889"/>
                  <a:pt x="5547458" y="4353446"/>
                </a:cubicBezTo>
                <a:cubicBezTo>
                  <a:pt x="5689700" y="4229002"/>
                  <a:pt x="5831943" y="4477889"/>
                  <a:pt x="5974185" y="4353446"/>
                </a:cubicBezTo>
                <a:cubicBezTo>
                  <a:pt x="6116427" y="4229002"/>
                  <a:pt x="6258670" y="4477889"/>
                  <a:pt x="6400912" y="4353446"/>
                </a:cubicBezTo>
                <a:cubicBezTo>
                  <a:pt x="6543154" y="4229002"/>
                  <a:pt x="6685398" y="4477889"/>
                  <a:pt x="6827640" y="4353446"/>
                </a:cubicBezTo>
                <a:lnTo>
                  <a:pt x="6827640" y="4670850"/>
                </a:lnTo>
                <a:cubicBezTo>
                  <a:pt x="6685398" y="4795294"/>
                  <a:pt x="6543154" y="4546407"/>
                  <a:pt x="6400912" y="4670850"/>
                </a:cubicBezTo>
                <a:cubicBezTo>
                  <a:pt x="6258670" y="4795294"/>
                  <a:pt x="6116427" y="4546407"/>
                  <a:pt x="5974185" y="4670850"/>
                </a:cubicBezTo>
                <a:cubicBezTo>
                  <a:pt x="5831943" y="4795294"/>
                  <a:pt x="5689700" y="4546407"/>
                  <a:pt x="5547458" y="4670850"/>
                </a:cubicBezTo>
                <a:cubicBezTo>
                  <a:pt x="5405216" y="4795294"/>
                  <a:pt x="5262972" y="4546407"/>
                  <a:pt x="5120730" y="4670850"/>
                </a:cubicBezTo>
                <a:cubicBezTo>
                  <a:pt x="4978488" y="4795294"/>
                  <a:pt x="4836245" y="4546407"/>
                  <a:pt x="4694003" y="4670850"/>
                </a:cubicBezTo>
                <a:cubicBezTo>
                  <a:pt x="4551761" y="4795294"/>
                  <a:pt x="4409517" y="4546407"/>
                  <a:pt x="4267275" y="4670850"/>
                </a:cubicBezTo>
                <a:cubicBezTo>
                  <a:pt x="4125033" y="4795294"/>
                  <a:pt x="3982790" y="4546407"/>
                  <a:pt x="3840548" y="4670850"/>
                </a:cubicBezTo>
                <a:cubicBezTo>
                  <a:pt x="3698305" y="4795294"/>
                  <a:pt x="3556062" y="4546407"/>
                  <a:pt x="3413820" y="4670850"/>
                </a:cubicBezTo>
                <a:cubicBezTo>
                  <a:pt x="3271578" y="4795294"/>
                  <a:pt x="3129335" y="4546407"/>
                  <a:pt x="2987093" y="4670850"/>
                </a:cubicBezTo>
                <a:cubicBezTo>
                  <a:pt x="2844850" y="4795294"/>
                  <a:pt x="2702607" y="4546407"/>
                  <a:pt x="2560365" y="4670850"/>
                </a:cubicBezTo>
                <a:cubicBezTo>
                  <a:pt x="2418123" y="4795294"/>
                  <a:pt x="2275880" y="4546407"/>
                  <a:pt x="2133638" y="4670850"/>
                </a:cubicBezTo>
                <a:cubicBezTo>
                  <a:pt x="1991396" y="4795294"/>
                  <a:pt x="1849152" y="4546407"/>
                  <a:pt x="1706910" y="4670850"/>
                </a:cubicBezTo>
                <a:cubicBezTo>
                  <a:pt x="1564668" y="4795294"/>
                  <a:pt x="1422425" y="4546407"/>
                  <a:pt x="1280183" y="4670850"/>
                </a:cubicBezTo>
                <a:cubicBezTo>
                  <a:pt x="1137941" y="4795294"/>
                  <a:pt x="995697" y="4546407"/>
                  <a:pt x="853455" y="4670850"/>
                </a:cubicBezTo>
                <a:cubicBezTo>
                  <a:pt x="711213" y="4795294"/>
                  <a:pt x="568970" y="4546407"/>
                  <a:pt x="426728" y="4670850"/>
                </a:cubicBezTo>
                <a:cubicBezTo>
                  <a:pt x="284485" y="4795294"/>
                  <a:pt x="142243" y="4546407"/>
                  <a:pt x="0" y="4670850"/>
                </a:cubicBezTo>
                <a:lnTo>
                  <a:pt x="0" y="4353446"/>
                </a:lnTo>
                <a:cubicBezTo>
                  <a:pt x="26671" y="4330113"/>
                  <a:pt x="53341" y="4319904"/>
                  <a:pt x="80011" y="4317899"/>
                </a:cubicBezTo>
                <a:close/>
                <a:moveTo>
                  <a:pt x="80011" y="3701110"/>
                </a:moveTo>
                <a:cubicBezTo>
                  <a:pt x="195583" y="3692421"/>
                  <a:pt x="311156" y="3837767"/>
                  <a:pt x="426728" y="3736657"/>
                </a:cubicBezTo>
                <a:cubicBezTo>
                  <a:pt x="568970" y="3612213"/>
                  <a:pt x="711213" y="3861100"/>
                  <a:pt x="853455" y="3736657"/>
                </a:cubicBezTo>
                <a:cubicBezTo>
                  <a:pt x="880126" y="3713324"/>
                  <a:pt x="906796" y="3703115"/>
                  <a:pt x="933466" y="3701110"/>
                </a:cubicBezTo>
                <a:cubicBezTo>
                  <a:pt x="1049038" y="3692421"/>
                  <a:pt x="1164611" y="3837767"/>
                  <a:pt x="1280183" y="3736657"/>
                </a:cubicBezTo>
                <a:cubicBezTo>
                  <a:pt x="1422425" y="3612213"/>
                  <a:pt x="1564668" y="3861100"/>
                  <a:pt x="1706910" y="3736657"/>
                </a:cubicBezTo>
                <a:cubicBezTo>
                  <a:pt x="1733581" y="3713324"/>
                  <a:pt x="1760251" y="3703115"/>
                  <a:pt x="1786922" y="3701110"/>
                </a:cubicBezTo>
                <a:cubicBezTo>
                  <a:pt x="1902493" y="3692421"/>
                  <a:pt x="2018066" y="3837767"/>
                  <a:pt x="2133638" y="3736657"/>
                </a:cubicBezTo>
                <a:cubicBezTo>
                  <a:pt x="2275880" y="3612213"/>
                  <a:pt x="2418123" y="3861100"/>
                  <a:pt x="2560365" y="3736657"/>
                </a:cubicBezTo>
                <a:cubicBezTo>
                  <a:pt x="2587035" y="3713324"/>
                  <a:pt x="2613706" y="3703115"/>
                  <a:pt x="2640376" y="3701110"/>
                </a:cubicBezTo>
                <a:cubicBezTo>
                  <a:pt x="2755948" y="3692421"/>
                  <a:pt x="2871521" y="3837767"/>
                  <a:pt x="2987093" y="3736657"/>
                </a:cubicBezTo>
                <a:cubicBezTo>
                  <a:pt x="3129335" y="3612213"/>
                  <a:pt x="3271578" y="3861100"/>
                  <a:pt x="3413820" y="3736657"/>
                </a:cubicBezTo>
                <a:cubicBezTo>
                  <a:pt x="3440490" y="3713324"/>
                  <a:pt x="3467161" y="3703115"/>
                  <a:pt x="3493832" y="3701110"/>
                </a:cubicBezTo>
                <a:cubicBezTo>
                  <a:pt x="3609404" y="3692421"/>
                  <a:pt x="3724976" y="3837767"/>
                  <a:pt x="3840548" y="3736657"/>
                </a:cubicBezTo>
                <a:cubicBezTo>
                  <a:pt x="3867218" y="3713324"/>
                  <a:pt x="3893888" y="3703115"/>
                  <a:pt x="3920560" y="3701110"/>
                </a:cubicBezTo>
                <a:cubicBezTo>
                  <a:pt x="4036132" y="3692421"/>
                  <a:pt x="4151703" y="3837767"/>
                  <a:pt x="4267275" y="3736657"/>
                </a:cubicBezTo>
                <a:cubicBezTo>
                  <a:pt x="4293946" y="3713324"/>
                  <a:pt x="4320616" y="3703115"/>
                  <a:pt x="4347287" y="3701110"/>
                </a:cubicBezTo>
                <a:cubicBezTo>
                  <a:pt x="4462859" y="3692421"/>
                  <a:pt x="4578431" y="3837767"/>
                  <a:pt x="4694003" y="3736657"/>
                </a:cubicBezTo>
                <a:cubicBezTo>
                  <a:pt x="4836245" y="3612213"/>
                  <a:pt x="4978488" y="3861100"/>
                  <a:pt x="5120730" y="3736657"/>
                </a:cubicBezTo>
                <a:cubicBezTo>
                  <a:pt x="5262972" y="3612213"/>
                  <a:pt x="5405216" y="3861100"/>
                  <a:pt x="5547458" y="3736657"/>
                </a:cubicBezTo>
                <a:cubicBezTo>
                  <a:pt x="5689700" y="3612213"/>
                  <a:pt x="5831943" y="3861100"/>
                  <a:pt x="5974185" y="3736657"/>
                </a:cubicBezTo>
                <a:cubicBezTo>
                  <a:pt x="6116427" y="3612213"/>
                  <a:pt x="6258670" y="3861100"/>
                  <a:pt x="6400912" y="3736657"/>
                </a:cubicBezTo>
                <a:cubicBezTo>
                  <a:pt x="6543154" y="3612213"/>
                  <a:pt x="6685398" y="3861100"/>
                  <a:pt x="6827640" y="3736657"/>
                </a:cubicBezTo>
                <a:lnTo>
                  <a:pt x="6827640" y="4054061"/>
                </a:lnTo>
                <a:cubicBezTo>
                  <a:pt x="6685398" y="4178505"/>
                  <a:pt x="6543154" y="3929618"/>
                  <a:pt x="6400912" y="4054061"/>
                </a:cubicBezTo>
                <a:cubicBezTo>
                  <a:pt x="6258670" y="4178505"/>
                  <a:pt x="6116427" y="3929618"/>
                  <a:pt x="5974185" y="4054061"/>
                </a:cubicBezTo>
                <a:cubicBezTo>
                  <a:pt x="5831943" y="4178505"/>
                  <a:pt x="5689700" y="3929618"/>
                  <a:pt x="5547458" y="4054061"/>
                </a:cubicBezTo>
                <a:cubicBezTo>
                  <a:pt x="5405216" y="4178505"/>
                  <a:pt x="5262972" y="3929618"/>
                  <a:pt x="5120730" y="4054061"/>
                </a:cubicBezTo>
                <a:cubicBezTo>
                  <a:pt x="4978488" y="4178505"/>
                  <a:pt x="4836245" y="3929618"/>
                  <a:pt x="4694003" y="4054061"/>
                </a:cubicBezTo>
                <a:cubicBezTo>
                  <a:pt x="4551761" y="4178505"/>
                  <a:pt x="4409517" y="3929618"/>
                  <a:pt x="4267275" y="4054061"/>
                </a:cubicBezTo>
                <a:cubicBezTo>
                  <a:pt x="4125033" y="4178505"/>
                  <a:pt x="3982790" y="3929618"/>
                  <a:pt x="3840548" y="4054061"/>
                </a:cubicBezTo>
                <a:cubicBezTo>
                  <a:pt x="3698305" y="4178505"/>
                  <a:pt x="3556062" y="3929618"/>
                  <a:pt x="3413820" y="4054061"/>
                </a:cubicBezTo>
                <a:cubicBezTo>
                  <a:pt x="3271578" y="4178505"/>
                  <a:pt x="3129335" y="3929618"/>
                  <a:pt x="2987093" y="4054061"/>
                </a:cubicBezTo>
                <a:cubicBezTo>
                  <a:pt x="2844850" y="4178505"/>
                  <a:pt x="2702607" y="3929618"/>
                  <a:pt x="2560365" y="4054061"/>
                </a:cubicBezTo>
                <a:cubicBezTo>
                  <a:pt x="2418123" y="4178505"/>
                  <a:pt x="2275880" y="3929618"/>
                  <a:pt x="2133638" y="4054061"/>
                </a:cubicBezTo>
                <a:cubicBezTo>
                  <a:pt x="1991396" y="4178505"/>
                  <a:pt x="1849152" y="3929618"/>
                  <a:pt x="1706910" y="4054061"/>
                </a:cubicBezTo>
                <a:cubicBezTo>
                  <a:pt x="1564668" y="4178505"/>
                  <a:pt x="1422425" y="3929618"/>
                  <a:pt x="1280183" y="4054061"/>
                </a:cubicBezTo>
                <a:cubicBezTo>
                  <a:pt x="1137941" y="4178505"/>
                  <a:pt x="995697" y="3929618"/>
                  <a:pt x="853455" y="4054061"/>
                </a:cubicBezTo>
                <a:cubicBezTo>
                  <a:pt x="711213" y="4178505"/>
                  <a:pt x="568970" y="3929618"/>
                  <a:pt x="426728" y="4054061"/>
                </a:cubicBezTo>
                <a:cubicBezTo>
                  <a:pt x="284485" y="4178505"/>
                  <a:pt x="142243" y="3929618"/>
                  <a:pt x="0" y="4054061"/>
                </a:cubicBezTo>
                <a:lnTo>
                  <a:pt x="0" y="3736657"/>
                </a:lnTo>
                <a:cubicBezTo>
                  <a:pt x="26671" y="3713324"/>
                  <a:pt x="53341" y="3703115"/>
                  <a:pt x="80011" y="3701110"/>
                </a:cubicBezTo>
                <a:close/>
                <a:moveTo>
                  <a:pt x="80011" y="3084321"/>
                </a:moveTo>
                <a:cubicBezTo>
                  <a:pt x="195583" y="3075632"/>
                  <a:pt x="311156" y="3220978"/>
                  <a:pt x="426728" y="3119868"/>
                </a:cubicBezTo>
                <a:cubicBezTo>
                  <a:pt x="568970" y="2995425"/>
                  <a:pt x="711213" y="3244311"/>
                  <a:pt x="853455" y="3119868"/>
                </a:cubicBezTo>
                <a:cubicBezTo>
                  <a:pt x="880126" y="3096536"/>
                  <a:pt x="906796" y="3086326"/>
                  <a:pt x="933466" y="3084321"/>
                </a:cubicBezTo>
                <a:cubicBezTo>
                  <a:pt x="1049038" y="3075632"/>
                  <a:pt x="1164611" y="3220978"/>
                  <a:pt x="1280183" y="3119868"/>
                </a:cubicBezTo>
                <a:cubicBezTo>
                  <a:pt x="1422425" y="2995425"/>
                  <a:pt x="1564668" y="3244311"/>
                  <a:pt x="1706910" y="3119868"/>
                </a:cubicBezTo>
                <a:cubicBezTo>
                  <a:pt x="1733581" y="3096536"/>
                  <a:pt x="1760251" y="3086326"/>
                  <a:pt x="1786922" y="3084321"/>
                </a:cubicBezTo>
                <a:cubicBezTo>
                  <a:pt x="1902493" y="3075632"/>
                  <a:pt x="2018066" y="3220978"/>
                  <a:pt x="2133638" y="3119868"/>
                </a:cubicBezTo>
                <a:cubicBezTo>
                  <a:pt x="2275880" y="2995425"/>
                  <a:pt x="2418123" y="3244311"/>
                  <a:pt x="2560365" y="3119868"/>
                </a:cubicBezTo>
                <a:cubicBezTo>
                  <a:pt x="2587035" y="3096536"/>
                  <a:pt x="2613706" y="3086326"/>
                  <a:pt x="2640376" y="3084321"/>
                </a:cubicBezTo>
                <a:cubicBezTo>
                  <a:pt x="2755948" y="3075632"/>
                  <a:pt x="2871521" y="3220978"/>
                  <a:pt x="2987093" y="3119868"/>
                </a:cubicBezTo>
                <a:cubicBezTo>
                  <a:pt x="3129335" y="2995425"/>
                  <a:pt x="3271578" y="3244311"/>
                  <a:pt x="3413820" y="3119868"/>
                </a:cubicBezTo>
                <a:cubicBezTo>
                  <a:pt x="3440490" y="3096536"/>
                  <a:pt x="3467161" y="3086326"/>
                  <a:pt x="3493832" y="3084321"/>
                </a:cubicBezTo>
                <a:cubicBezTo>
                  <a:pt x="3609404" y="3075632"/>
                  <a:pt x="3724976" y="3220978"/>
                  <a:pt x="3840548" y="3119868"/>
                </a:cubicBezTo>
                <a:cubicBezTo>
                  <a:pt x="3867218" y="3096536"/>
                  <a:pt x="3893888" y="3086326"/>
                  <a:pt x="3920560" y="3084321"/>
                </a:cubicBezTo>
                <a:cubicBezTo>
                  <a:pt x="4036132" y="3075632"/>
                  <a:pt x="4151703" y="3220978"/>
                  <a:pt x="4267275" y="3119868"/>
                </a:cubicBezTo>
                <a:cubicBezTo>
                  <a:pt x="4293946" y="3096536"/>
                  <a:pt x="4320616" y="3086326"/>
                  <a:pt x="4347287" y="3084321"/>
                </a:cubicBezTo>
                <a:cubicBezTo>
                  <a:pt x="4462859" y="3075632"/>
                  <a:pt x="4578431" y="3220978"/>
                  <a:pt x="4694003" y="3119868"/>
                </a:cubicBezTo>
                <a:cubicBezTo>
                  <a:pt x="4836245" y="2995425"/>
                  <a:pt x="4978488" y="3244311"/>
                  <a:pt x="5120730" y="3119868"/>
                </a:cubicBezTo>
                <a:cubicBezTo>
                  <a:pt x="5262972" y="2995425"/>
                  <a:pt x="5405216" y="3244311"/>
                  <a:pt x="5547458" y="3119868"/>
                </a:cubicBezTo>
                <a:cubicBezTo>
                  <a:pt x="5689700" y="2995425"/>
                  <a:pt x="5831943" y="3244311"/>
                  <a:pt x="5974185" y="3119868"/>
                </a:cubicBezTo>
                <a:cubicBezTo>
                  <a:pt x="6116427" y="2995425"/>
                  <a:pt x="6258670" y="3244311"/>
                  <a:pt x="6400912" y="3119868"/>
                </a:cubicBezTo>
                <a:cubicBezTo>
                  <a:pt x="6543154" y="2995425"/>
                  <a:pt x="6685398" y="3244311"/>
                  <a:pt x="6827640" y="3119868"/>
                </a:cubicBezTo>
                <a:lnTo>
                  <a:pt x="6827640" y="3437272"/>
                </a:lnTo>
                <a:cubicBezTo>
                  <a:pt x="6685398" y="3561716"/>
                  <a:pt x="6543154" y="3312829"/>
                  <a:pt x="6400912" y="3437272"/>
                </a:cubicBezTo>
                <a:cubicBezTo>
                  <a:pt x="6258670" y="3561716"/>
                  <a:pt x="6116427" y="3312829"/>
                  <a:pt x="5974185" y="3437272"/>
                </a:cubicBezTo>
                <a:cubicBezTo>
                  <a:pt x="5831943" y="3561716"/>
                  <a:pt x="5689700" y="3312829"/>
                  <a:pt x="5547458" y="3437272"/>
                </a:cubicBezTo>
                <a:cubicBezTo>
                  <a:pt x="5405216" y="3561716"/>
                  <a:pt x="5262972" y="3312829"/>
                  <a:pt x="5120730" y="3437272"/>
                </a:cubicBezTo>
                <a:cubicBezTo>
                  <a:pt x="4978488" y="3561716"/>
                  <a:pt x="4836245" y="3312829"/>
                  <a:pt x="4694003" y="3437272"/>
                </a:cubicBezTo>
                <a:cubicBezTo>
                  <a:pt x="4551761" y="3561716"/>
                  <a:pt x="4409517" y="3312829"/>
                  <a:pt x="4267275" y="3437272"/>
                </a:cubicBezTo>
                <a:cubicBezTo>
                  <a:pt x="4125033" y="3561716"/>
                  <a:pt x="3982790" y="3312829"/>
                  <a:pt x="3840548" y="3437272"/>
                </a:cubicBezTo>
                <a:cubicBezTo>
                  <a:pt x="3698305" y="3561716"/>
                  <a:pt x="3556062" y="3312829"/>
                  <a:pt x="3413820" y="3437272"/>
                </a:cubicBezTo>
                <a:cubicBezTo>
                  <a:pt x="3271578" y="3561716"/>
                  <a:pt x="3129335" y="3312829"/>
                  <a:pt x="2987093" y="3437272"/>
                </a:cubicBezTo>
                <a:cubicBezTo>
                  <a:pt x="2844850" y="3561716"/>
                  <a:pt x="2702607" y="3312829"/>
                  <a:pt x="2560365" y="3437272"/>
                </a:cubicBezTo>
                <a:cubicBezTo>
                  <a:pt x="2418123" y="3561716"/>
                  <a:pt x="2275880" y="3312829"/>
                  <a:pt x="2133638" y="3437272"/>
                </a:cubicBezTo>
                <a:cubicBezTo>
                  <a:pt x="1991396" y="3561716"/>
                  <a:pt x="1849152" y="3312829"/>
                  <a:pt x="1706910" y="3437272"/>
                </a:cubicBezTo>
                <a:cubicBezTo>
                  <a:pt x="1564668" y="3561716"/>
                  <a:pt x="1422425" y="3312829"/>
                  <a:pt x="1280183" y="3437272"/>
                </a:cubicBezTo>
                <a:cubicBezTo>
                  <a:pt x="1137941" y="3561716"/>
                  <a:pt x="995697" y="3312829"/>
                  <a:pt x="853455" y="3437272"/>
                </a:cubicBezTo>
                <a:cubicBezTo>
                  <a:pt x="711213" y="3561716"/>
                  <a:pt x="568970" y="3312829"/>
                  <a:pt x="426728" y="3437272"/>
                </a:cubicBezTo>
                <a:cubicBezTo>
                  <a:pt x="284485" y="3561716"/>
                  <a:pt x="142243" y="3312829"/>
                  <a:pt x="0" y="3437272"/>
                </a:cubicBezTo>
                <a:lnTo>
                  <a:pt x="0" y="3119868"/>
                </a:lnTo>
                <a:cubicBezTo>
                  <a:pt x="26671" y="3096536"/>
                  <a:pt x="53341" y="3086326"/>
                  <a:pt x="80011" y="3084321"/>
                </a:cubicBezTo>
                <a:close/>
                <a:moveTo>
                  <a:pt x="80011" y="2467533"/>
                </a:moveTo>
                <a:cubicBezTo>
                  <a:pt x="195583" y="2458843"/>
                  <a:pt x="311156" y="2604190"/>
                  <a:pt x="426728" y="2503079"/>
                </a:cubicBezTo>
                <a:cubicBezTo>
                  <a:pt x="568970" y="2378636"/>
                  <a:pt x="711213" y="2627522"/>
                  <a:pt x="853455" y="2503079"/>
                </a:cubicBezTo>
                <a:cubicBezTo>
                  <a:pt x="880126" y="2479746"/>
                  <a:pt x="906796" y="2469538"/>
                  <a:pt x="933466" y="2467533"/>
                </a:cubicBezTo>
                <a:cubicBezTo>
                  <a:pt x="1049038" y="2458843"/>
                  <a:pt x="1164611" y="2604190"/>
                  <a:pt x="1280183" y="2503079"/>
                </a:cubicBezTo>
                <a:cubicBezTo>
                  <a:pt x="1422425" y="2378636"/>
                  <a:pt x="1564668" y="2627522"/>
                  <a:pt x="1706910" y="2503079"/>
                </a:cubicBezTo>
                <a:cubicBezTo>
                  <a:pt x="1733581" y="2479746"/>
                  <a:pt x="1760251" y="2469538"/>
                  <a:pt x="1786922" y="2467533"/>
                </a:cubicBezTo>
                <a:cubicBezTo>
                  <a:pt x="1902493" y="2458843"/>
                  <a:pt x="2018066" y="2604190"/>
                  <a:pt x="2133638" y="2503079"/>
                </a:cubicBezTo>
                <a:cubicBezTo>
                  <a:pt x="2275880" y="2378636"/>
                  <a:pt x="2418123" y="2627522"/>
                  <a:pt x="2560365" y="2503079"/>
                </a:cubicBezTo>
                <a:cubicBezTo>
                  <a:pt x="2587035" y="2479746"/>
                  <a:pt x="2613706" y="2469538"/>
                  <a:pt x="2640376" y="2467533"/>
                </a:cubicBezTo>
                <a:cubicBezTo>
                  <a:pt x="2755948" y="2458843"/>
                  <a:pt x="2871521" y="2604190"/>
                  <a:pt x="2987093" y="2503079"/>
                </a:cubicBezTo>
                <a:cubicBezTo>
                  <a:pt x="3129335" y="2378636"/>
                  <a:pt x="3271578" y="2627522"/>
                  <a:pt x="3413820" y="2503079"/>
                </a:cubicBezTo>
                <a:cubicBezTo>
                  <a:pt x="3440490" y="2479746"/>
                  <a:pt x="3467161" y="2469538"/>
                  <a:pt x="3493832" y="2467533"/>
                </a:cubicBezTo>
                <a:cubicBezTo>
                  <a:pt x="3609404" y="2458843"/>
                  <a:pt x="3724976" y="2604190"/>
                  <a:pt x="3840548" y="2503079"/>
                </a:cubicBezTo>
                <a:cubicBezTo>
                  <a:pt x="3867218" y="2479746"/>
                  <a:pt x="3893888" y="2469538"/>
                  <a:pt x="3920560" y="2467533"/>
                </a:cubicBezTo>
                <a:cubicBezTo>
                  <a:pt x="4036132" y="2458843"/>
                  <a:pt x="4151703" y="2604190"/>
                  <a:pt x="4267275" y="2503079"/>
                </a:cubicBezTo>
                <a:cubicBezTo>
                  <a:pt x="4293946" y="2479746"/>
                  <a:pt x="4320616" y="2469538"/>
                  <a:pt x="4347287" y="2467533"/>
                </a:cubicBezTo>
                <a:cubicBezTo>
                  <a:pt x="4462859" y="2458843"/>
                  <a:pt x="4578431" y="2604190"/>
                  <a:pt x="4694003" y="2503079"/>
                </a:cubicBezTo>
                <a:cubicBezTo>
                  <a:pt x="4836245" y="2378636"/>
                  <a:pt x="4978488" y="2627522"/>
                  <a:pt x="5120730" y="2503079"/>
                </a:cubicBezTo>
                <a:cubicBezTo>
                  <a:pt x="5262972" y="2378636"/>
                  <a:pt x="5405216" y="2627522"/>
                  <a:pt x="5547458" y="2503079"/>
                </a:cubicBezTo>
                <a:cubicBezTo>
                  <a:pt x="5689700" y="2378636"/>
                  <a:pt x="5831943" y="2627522"/>
                  <a:pt x="5974185" y="2503079"/>
                </a:cubicBezTo>
                <a:cubicBezTo>
                  <a:pt x="6116427" y="2378636"/>
                  <a:pt x="6258670" y="2627522"/>
                  <a:pt x="6400912" y="2503079"/>
                </a:cubicBezTo>
                <a:cubicBezTo>
                  <a:pt x="6543154" y="2378636"/>
                  <a:pt x="6685398" y="2627522"/>
                  <a:pt x="6827640" y="2503079"/>
                </a:cubicBezTo>
                <a:lnTo>
                  <a:pt x="6827640" y="2820485"/>
                </a:lnTo>
                <a:cubicBezTo>
                  <a:pt x="6685398" y="2944928"/>
                  <a:pt x="6543154" y="2696041"/>
                  <a:pt x="6400912" y="2820485"/>
                </a:cubicBezTo>
                <a:cubicBezTo>
                  <a:pt x="6258670" y="2944928"/>
                  <a:pt x="6116427" y="2696041"/>
                  <a:pt x="5974185" y="2820485"/>
                </a:cubicBezTo>
                <a:cubicBezTo>
                  <a:pt x="5831943" y="2944928"/>
                  <a:pt x="5689700" y="2696041"/>
                  <a:pt x="5547458" y="2820485"/>
                </a:cubicBezTo>
                <a:cubicBezTo>
                  <a:pt x="5405216" y="2944928"/>
                  <a:pt x="5262972" y="2696041"/>
                  <a:pt x="5120730" y="2820485"/>
                </a:cubicBezTo>
                <a:cubicBezTo>
                  <a:pt x="4978488" y="2944928"/>
                  <a:pt x="4836245" y="2696041"/>
                  <a:pt x="4694003" y="2820485"/>
                </a:cubicBezTo>
                <a:cubicBezTo>
                  <a:pt x="4551761" y="2944928"/>
                  <a:pt x="4409517" y="2696041"/>
                  <a:pt x="4267275" y="2820485"/>
                </a:cubicBezTo>
                <a:cubicBezTo>
                  <a:pt x="4125033" y="2944928"/>
                  <a:pt x="3982790" y="2696041"/>
                  <a:pt x="3840548" y="2820485"/>
                </a:cubicBezTo>
                <a:cubicBezTo>
                  <a:pt x="3698305" y="2944928"/>
                  <a:pt x="3556062" y="2696041"/>
                  <a:pt x="3413820" y="2820485"/>
                </a:cubicBezTo>
                <a:cubicBezTo>
                  <a:pt x="3271578" y="2944928"/>
                  <a:pt x="3129335" y="2696041"/>
                  <a:pt x="2987093" y="2820485"/>
                </a:cubicBezTo>
                <a:cubicBezTo>
                  <a:pt x="2844850" y="2944928"/>
                  <a:pt x="2702607" y="2696041"/>
                  <a:pt x="2560365" y="2820485"/>
                </a:cubicBezTo>
                <a:cubicBezTo>
                  <a:pt x="2418123" y="2944928"/>
                  <a:pt x="2275880" y="2696041"/>
                  <a:pt x="2133638" y="2820485"/>
                </a:cubicBezTo>
                <a:cubicBezTo>
                  <a:pt x="1991396" y="2944928"/>
                  <a:pt x="1849152" y="2696041"/>
                  <a:pt x="1706910" y="2820485"/>
                </a:cubicBezTo>
                <a:cubicBezTo>
                  <a:pt x="1564668" y="2944928"/>
                  <a:pt x="1422425" y="2696041"/>
                  <a:pt x="1280183" y="2820485"/>
                </a:cubicBezTo>
                <a:cubicBezTo>
                  <a:pt x="1137941" y="2944928"/>
                  <a:pt x="995697" y="2696041"/>
                  <a:pt x="853455" y="2820485"/>
                </a:cubicBezTo>
                <a:cubicBezTo>
                  <a:pt x="711213" y="2944928"/>
                  <a:pt x="568970" y="2696041"/>
                  <a:pt x="426728" y="2820485"/>
                </a:cubicBezTo>
                <a:cubicBezTo>
                  <a:pt x="284485" y="2944928"/>
                  <a:pt x="142243" y="2696041"/>
                  <a:pt x="0" y="2820485"/>
                </a:cubicBezTo>
                <a:lnTo>
                  <a:pt x="0" y="2503079"/>
                </a:lnTo>
                <a:cubicBezTo>
                  <a:pt x="26671" y="2479746"/>
                  <a:pt x="53341" y="2469538"/>
                  <a:pt x="80011" y="2467533"/>
                </a:cubicBezTo>
                <a:close/>
                <a:moveTo>
                  <a:pt x="80011" y="1850744"/>
                </a:moveTo>
                <a:cubicBezTo>
                  <a:pt x="195583" y="1842055"/>
                  <a:pt x="311156" y="1987400"/>
                  <a:pt x="426728" y="1886291"/>
                </a:cubicBezTo>
                <a:cubicBezTo>
                  <a:pt x="568970" y="1761847"/>
                  <a:pt x="711213" y="2010733"/>
                  <a:pt x="853455" y="1886291"/>
                </a:cubicBezTo>
                <a:cubicBezTo>
                  <a:pt x="880126" y="1862958"/>
                  <a:pt x="906796" y="1852749"/>
                  <a:pt x="933466" y="1850744"/>
                </a:cubicBezTo>
                <a:cubicBezTo>
                  <a:pt x="1049038" y="1842055"/>
                  <a:pt x="1164611" y="1987400"/>
                  <a:pt x="1280183" y="1886291"/>
                </a:cubicBezTo>
                <a:cubicBezTo>
                  <a:pt x="1422425" y="1761847"/>
                  <a:pt x="1564668" y="2010733"/>
                  <a:pt x="1706910" y="1886291"/>
                </a:cubicBezTo>
                <a:cubicBezTo>
                  <a:pt x="1733581" y="1862958"/>
                  <a:pt x="1760251" y="1852749"/>
                  <a:pt x="1786922" y="1850744"/>
                </a:cubicBezTo>
                <a:cubicBezTo>
                  <a:pt x="1902493" y="1842055"/>
                  <a:pt x="2018066" y="1987400"/>
                  <a:pt x="2133638" y="1886291"/>
                </a:cubicBezTo>
                <a:cubicBezTo>
                  <a:pt x="2275880" y="1761847"/>
                  <a:pt x="2418123" y="2010733"/>
                  <a:pt x="2560365" y="1886291"/>
                </a:cubicBezTo>
                <a:cubicBezTo>
                  <a:pt x="2587035" y="1862958"/>
                  <a:pt x="2613706" y="1852749"/>
                  <a:pt x="2640376" y="1850744"/>
                </a:cubicBezTo>
                <a:cubicBezTo>
                  <a:pt x="2755948" y="1842055"/>
                  <a:pt x="2871521" y="1987400"/>
                  <a:pt x="2987093" y="1886291"/>
                </a:cubicBezTo>
                <a:cubicBezTo>
                  <a:pt x="3129335" y="1761847"/>
                  <a:pt x="3271578" y="2010733"/>
                  <a:pt x="3413820" y="1886291"/>
                </a:cubicBezTo>
                <a:cubicBezTo>
                  <a:pt x="3440490" y="1862958"/>
                  <a:pt x="3467161" y="1852749"/>
                  <a:pt x="3493832" y="1850744"/>
                </a:cubicBezTo>
                <a:cubicBezTo>
                  <a:pt x="3609404" y="1842055"/>
                  <a:pt x="3724976" y="1987400"/>
                  <a:pt x="3840548" y="1886291"/>
                </a:cubicBezTo>
                <a:cubicBezTo>
                  <a:pt x="3867218" y="1862958"/>
                  <a:pt x="3893888" y="1852749"/>
                  <a:pt x="3920560" y="1850744"/>
                </a:cubicBezTo>
                <a:cubicBezTo>
                  <a:pt x="4036132" y="1842055"/>
                  <a:pt x="4151703" y="1987400"/>
                  <a:pt x="4267275" y="1886291"/>
                </a:cubicBezTo>
                <a:cubicBezTo>
                  <a:pt x="4293946" y="1862958"/>
                  <a:pt x="4320616" y="1852749"/>
                  <a:pt x="4347287" y="1850744"/>
                </a:cubicBezTo>
                <a:cubicBezTo>
                  <a:pt x="4462859" y="1842055"/>
                  <a:pt x="4578431" y="1987400"/>
                  <a:pt x="4694003" y="1886291"/>
                </a:cubicBezTo>
                <a:cubicBezTo>
                  <a:pt x="4836245" y="1761847"/>
                  <a:pt x="4978488" y="2010733"/>
                  <a:pt x="5120730" y="1886291"/>
                </a:cubicBezTo>
                <a:cubicBezTo>
                  <a:pt x="5262972" y="1761847"/>
                  <a:pt x="5405216" y="2010733"/>
                  <a:pt x="5547458" y="1886291"/>
                </a:cubicBezTo>
                <a:cubicBezTo>
                  <a:pt x="5689700" y="1761847"/>
                  <a:pt x="5831943" y="2010733"/>
                  <a:pt x="5974185" y="1886291"/>
                </a:cubicBezTo>
                <a:cubicBezTo>
                  <a:pt x="6116427" y="1761847"/>
                  <a:pt x="6258670" y="2010733"/>
                  <a:pt x="6400912" y="1886291"/>
                </a:cubicBezTo>
                <a:cubicBezTo>
                  <a:pt x="6543154" y="1761847"/>
                  <a:pt x="6685398" y="2010733"/>
                  <a:pt x="6827640" y="1886291"/>
                </a:cubicBezTo>
                <a:lnTo>
                  <a:pt x="6827640" y="2203695"/>
                </a:lnTo>
                <a:cubicBezTo>
                  <a:pt x="6685398" y="2328138"/>
                  <a:pt x="6543154" y="2079252"/>
                  <a:pt x="6400912" y="2203695"/>
                </a:cubicBezTo>
                <a:cubicBezTo>
                  <a:pt x="6258670" y="2328138"/>
                  <a:pt x="6116427" y="2079252"/>
                  <a:pt x="5974185" y="2203695"/>
                </a:cubicBezTo>
                <a:cubicBezTo>
                  <a:pt x="5831943" y="2328138"/>
                  <a:pt x="5689700" y="2079252"/>
                  <a:pt x="5547458" y="2203695"/>
                </a:cubicBezTo>
                <a:cubicBezTo>
                  <a:pt x="5405216" y="2328138"/>
                  <a:pt x="5262972" y="2079252"/>
                  <a:pt x="5120730" y="2203695"/>
                </a:cubicBezTo>
                <a:cubicBezTo>
                  <a:pt x="4978488" y="2328138"/>
                  <a:pt x="4836245" y="2079252"/>
                  <a:pt x="4694003" y="2203695"/>
                </a:cubicBezTo>
                <a:cubicBezTo>
                  <a:pt x="4551761" y="2328138"/>
                  <a:pt x="4409517" y="2079252"/>
                  <a:pt x="4267275" y="2203695"/>
                </a:cubicBezTo>
                <a:cubicBezTo>
                  <a:pt x="4125033" y="2328138"/>
                  <a:pt x="3982790" y="2079252"/>
                  <a:pt x="3840548" y="2203695"/>
                </a:cubicBezTo>
                <a:cubicBezTo>
                  <a:pt x="3698305" y="2328138"/>
                  <a:pt x="3556062" y="2079252"/>
                  <a:pt x="3413820" y="2203695"/>
                </a:cubicBezTo>
                <a:cubicBezTo>
                  <a:pt x="3271578" y="2328138"/>
                  <a:pt x="3129335" y="2079252"/>
                  <a:pt x="2987093" y="2203695"/>
                </a:cubicBezTo>
                <a:cubicBezTo>
                  <a:pt x="2844850" y="2328138"/>
                  <a:pt x="2702607" y="2079252"/>
                  <a:pt x="2560365" y="2203695"/>
                </a:cubicBezTo>
                <a:cubicBezTo>
                  <a:pt x="2418123" y="2328138"/>
                  <a:pt x="2275880" y="2079252"/>
                  <a:pt x="2133638" y="2203695"/>
                </a:cubicBezTo>
                <a:cubicBezTo>
                  <a:pt x="1991396" y="2328138"/>
                  <a:pt x="1849152" y="2079252"/>
                  <a:pt x="1706910" y="2203695"/>
                </a:cubicBezTo>
                <a:cubicBezTo>
                  <a:pt x="1564668" y="2328138"/>
                  <a:pt x="1422425" y="2079252"/>
                  <a:pt x="1280183" y="2203695"/>
                </a:cubicBezTo>
                <a:cubicBezTo>
                  <a:pt x="1137941" y="2328138"/>
                  <a:pt x="995697" y="2079252"/>
                  <a:pt x="853455" y="2203695"/>
                </a:cubicBezTo>
                <a:cubicBezTo>
                  <a:pt x="711213" y="2328138"/>
                  <a:pt x="568970" y="2079252"/>
                  <a:pt x="426728" y="2203695"/>
                </a:cubicBezTo>
                <a:cubicBezTo>
                  <a:pt x="284485" y="2328138"/>
                  <a:pt x="142243" y="2079252"/>
                  <a:pt x="0" y="2203695"/>
                </a:cubicBezTo>
                <a:lnTo>
                  <a:pt x="0" y="1886291"/>
                </a:lnTo>
                <a:cubicBezTo>
                  <a:pt x="26671" y="1862958"/>
                  <a:pt x="53341" y="1852749"/>
                  <a:pt x="80011" y="1850744"/>
                </a:cubicBezTo>
                <a:close/>
                <a:moveTo>
                  <a:pt x="80011" y="1233955"/>
                </a:moveTo>
                <a:cubicBezTo>
                  <a:pt x="195583" y="1225266"/>
                  <a:pt x="311156" y="1370612"/>
                  <a:pt x="426728" y="1269502"/>
                </a:cubicBezTo>
                <a:cubicBezTo>
                  <a:pt x="568970" y="1145058"/>
                  <a:pt x="711213" y="1393945"/>
                  <a:pt x="853455" y="1269502"/>
                </a:cubicBezTo>
                <a:cubicBezTo>
                  <a:pt x="880126" y="1246169"/>
                  <a:pt x="906796" y="1235960"/>
                  <a:pt x="933466" y="1233955"/>
                </a:cubicBezTo>
                <a:cubicBezTo>
                  <a:pt x="1049038" y="1225266"/>
                  <a:pt x="1164611" y="1370612"/>
                  <a:pt x="1280183" y="1269502"/>
                </a:cubicBezTo>
                <a:cubicBezTo>
                  <a:pt x="1422425" y="1145058"/>
                  <a:pt x="1564668" y="1393945"/>
                  <a:pt x="1706910" y="1269502"/>
                </a:cubicBezTo>
                <a:cubicBezTo>
                  <a:pt x="1733581" y="1246169"/>
                  <a:pt x="1760251" y="1235960"/>
                  <a:pt x="1786922" y="1233955"/>
                </a:cubicBezTo>
                <a:cubicBezTo>
                  <a:pt x="1902493" y="1225266"/>
                  <a:pt x="2018066" y="1370612"/>
                  <a:pt x="2133638" y="1269502"/>
                </a:cubicBezTo>
                <a:cubicBezTo>
                  <a:pt x="2275880" y="1145058"/>
                  <a:pt x="2418123" y="1393945"/>
                  <a:pt x="2560365" y="1269502"/>
                </a:cubicBezTo>
                <a:cubicBezTo>
                  <a:pt x="2587035" y="1246169"/>
                  <a:pt x="2613706" y="1235960"/>
                  <a:pt x="2640376" y="1233955"/>
                </a:cubicBezTo>
                <a:cubicBezTo>
                  <a:pt x="2755948" y="1225266"/>
                  <a:pt x="2871521" y="1370612"/>
                  <a:pt x="2987093" y="1269502"/>
                </a:cubicBezTo>
                <a:cubicBezTo>
                  <a:pt x="3129335" y="1145058"/>
                  <a:pt x="3271578" y="1393945"/>
                  <a:pt x="3413820" y="1269502"/>
                </a:cubicBezTo>
                <a:cubicBezTo>
                  <a:pt x="3440490" y="1246169"/>
                  <a:pt x="3467161" y="1235960"/>
                  <a:pt x="3493832" y="1233955"/>
                </a:cubicBezTo>
                <a:cubicBezTo>
                  <a:pt x="3609404" y="1225266"/>
                  <a:pt x="3724976" y="1370612"/>
                  <a:pt x="3840548" y="1269502"/>
                </a:cubicBezTo>
                <a:cubicBezTo>
                  <a:pt x="3867218" y="1246169"/>
                  <a:pt x="3893888" y="1235960"/>
                  <a:pt x="3920560" y="1233955"/>
                </a:cubicBezTo>
                <a:cubicBezTo>
                  <a:pt x="4036132" y="1225266"/>
                  <a:pt x="4151703" y="1370612"/>
                  <a:pt x="4267275" y="1269502"/>
                </a:cubicBezTo>
                <a:cubicBezTo>
                  <a:pt x="4293946" y="1246169"/>
                  <a:pt x="4320616" y="1235960"/>
                  <a:pt x="4347287" y="1233955"/>
                </a:cubicBezTo>
                <a:cubicBezTo>
                  <a:pt x="4462859" y="1225266"/>
                  <a:pt x="4578431" y="1370612"/>
                  <a:pt x="4694003" y="1269502"/>
                </a:cubicBezTo>
                <a:cubicBezTo>
                  <a:pt x="4836245" y="1145058"/>
                  <a:pt x="4978488" y="1393945"/>
                  <a:pt x="5120730" y="1269502"/>
                </a:cubicBezTo>
                <a:cubicBezTo>
                  <a:pt x="5262972" y="1145058"/>
                  <a:pt x="5405216" y="1393945"/>
                  <a:pt x="5547458" y="1269502"/>
                </a:cubicBezTo>
                <a:cubicBezTo>
                  <a:pt x="5689700" y="1145058"/>
                  <a:pt x="5831943" y="1393945"/>
                  <a:pt x="5974185" y="1269502"/>
                </a:cubicBezTo>
                <a:cubicBezTo>
                  <a:pt x="6116427" y="1145058"/>
                  <a:pt x="6258670" y="1393945"/>
                  <a:pt x="6400912" y="1269502"/>
                </a:cubicBezTo>
                <a:cubicBezTo>
                  <a:pt x="6543154" y="1145058"/>
                  <a:pt x="6685398" y="1393945"/>
                  <a:pt x="6827640" y="1269502"/>
                </a:cubicBezTo>
                <a:lnTo>
                  <a:pt x="6827640" y="1586906"/>
                </a:lnTo>
                <a:cubicBezTo>
                  <a:pt x="6685398" y="1711350"/>
                  <a:pt x="6543154" y="1462464"/>
                  <a:pt x="6400912" y="1586906"/>
                </a:cubicBezTo>
                <a:cubicBezTo>
                  <a:pt x="6258670" y="1711350"/>
                  <a:pt x="6116427" y="1462464"/>
                  <a:pt x="5974185" y="1586906"/>
                </a:cubicBezTo>
                <a:cubicBezTo>
                  <a:pt x="5831943" y="1711350"/>
                  <a:pt x="5689700" y="1462464"/>
                  <a:pt x="5547458" y="1586906"/>
                </a:cubicBezTo>
                <a:cubicBezTo>
                  <a:pt x="5405216" y="1711350"/>
                  <a:pt x="5262972" y="1462464"/>
                  <a:pt x="5120730" y="1586906"/>
                </a:cubicBezTo>
                <a:cubicBezTo>
                  <a:pt x="4978488" y="1711350"/>
                  <a:pt x="4836245" y="1462464"/>
                  <a:pt x="4694003" y="1586906"/>
                </a:cubicBezTo>
                <a:cubicBezTo>
                  <a:pt x="4551761" y="1711350"/>
                  <a:pt x="4409517" y="1462464"/>
                  <a:pt x="4267275" y="1586906"/>
                </a:cubicBezTo>
                <a:cubicBezTo>
                  <a:pt x="4125033" y="1711350"/>
                  <a:pt x="3982790" y="1462464"/>
                  <a:pt x="3840548" y="1586906"/>
                </a:cubicBezTo>
                <a:cubicBezTo>
                  <a:pt x="3698305" y="1711350"/>
                  <a:pt x="3556062" y="1462464"/>
                  <a:pt x="3413820" y="1586906"/>
                </a:cubicBezTo>
                <a:cubicBezTo>
                  <a:pt x="3271578" y="1711350"/>
                  <a:pt x="3129335" y="1462464"/>
                  <a:pt x="2987093" y="1586906"/>
                </a:cubicBezTo>
                <a:cubicBezTo>
                  <a:pt x="2844850" y="1711350"/>
                  <a:pt x="2702607" y="1462464"/>
                  <a:pt x="2560365" y="1586906"/>
                </a:cubicBezTo>
                <a:cubicBezTo>
                  <a:pt x="2418123" y="1711350"/>
                  <a:pt x="2275880" y="1462464"/>
                  <a:pt x="2133638" y="1586906"/>
                </a:cubicBezTo>
                <a:cubicBezTo>
                  <a:pt x="1991396" y="1711350"/>
                  <a:pt x="1849152" y="1462464"/>
                  <a:pt x="1706910" y="1586906"/>
                </a:cubicBezTo>
                <a:cubicBezTo>
                  <a:pt x="1564668" y="1711350"/>
                  <a:pt x="1422425" y="1462464"/>
                  <a:pt x="1280183" y="1586906"/>
                </a:cubicBezTo>
                <a:cubicBezTo>
                  <a:pt x="1137941" y="1711350"/>
                  <a:pt x="995697" y="1462464"/>
                  <a:pt x="853455" y="1586906"/>
                </a:cubicBezTo>
                <a:cubicBezTo>
                  <a:pt x="711213" y="1711350"/>
                  <a:pt x="568970" y="1462464"/>
                  <a:pt x="426728" y="1586906"/>
                </a:cubicBezTo>
                <a:cubicBezTo>
                  <a:pt x="284485" y="1711350"/>
                  <a:pt x="142243" y="1462464"/>
                  <a:pt x="0" y="1586906"/>
                </a:cubicBezTo>
                <a:lnTo>
                  <a:pt x="0" y="1269502"/>
                </a:lnTo>
                <a:cubicBezTo>
                  <a:pt x="26671" y="1246169"/>
                  <a:pt x="53341" y="1235960"/>
                  <a:pt x="80011" y="1233955"/>
                </a:cubicBezTo>
                <a:close/>
                <a:moveTo>
                  <a:pt x="80011" y="617166"/>
                </a:moveTo>
                <a:cubicBezTo>
                  <a:pt x="195583" y="608477"/>
                  <a:pt x="311156" y="753823"/>
                  <a:pt x="426728" y="652713"/>
                </a:cubicBezTo>
                <a:cubicBezTo>
                  <a:pt x="568970" y="528269"/>
                  <a:pt x="711213" y="777156"/>
                  <a:pt x="853455" y="652713"/>
                </a:cubicBezTo>
                <a:cubicBezTo>
                  <a:pt x="880126" y="629380"/>
                  <a:pt x="906796" y="619171"/>
                  <a:pt x="933466" y="617166"/>
                </a:cubicBezTo>
                <a:cubicBezTo>
                  <a:pt x="1049038" y="608477"/>
                  <a:pt x="1164611" y="753823"/>
                  <a:pt x="1280183" y="652713"/>
                </a:cubicBezTo>
                <a:cubicBezTo>
                  <a:pt x="1422425" y="528269"/>
                  <a:pt x="1564668" y="777156"/>
                  <a:pt x="1706910" y="652713"/>
                </a:cubicBezTo>
                <a:cubicBezTo>
                  <a:pt x="1733581" y="629380"/>
                  <a:pt x="1760251" y="619171"/>
                  <a:pt x="1786922" y="617166"/>
                </a:cubicBezTo>
                <a:cubicBezTo>
                  <a:pt x="1902493" y="608477"/>
                  <a:pt x="2018066" y="753823"/>
                  <a:pt x="2133638" y="652713"/>
                </a:cubicBezTo>
                <a:cubicBezTo>
                  <a:pt x="2275880" y="528269"/>
                  <a:pt x="2418123" y="777156"/>
                  <a:pt x="2560365" y="652713"/>
                </a:cubicBezTo>
                <a:cubicBezTo>
                  <a:pt x="2587035" y="629380"/>
                  <a:pt x="2613706" y="619171"/>
                  <a:pt x="2640376" y="617166"/>
                </a:cubicBezTo>
                <a:cubicBezTo>
                  <a:pt x="2755948" y="608477"/>
                  <a:pt x="2871521" y="753823"/>
                  <a:pt x="2987093" y="652713"/>
                </a:cubicBezTo>
                <a:cubicBezTo>
                  <a:pt x="3129335" y="528269"/>
                  <a:pt x="3271578" y="777156"/>
                  <a:pt x="3413820" y="652713"/>
                </a:cubicBezTo>
                <a:cubicBezTo>
                  <a:pt x="3440490" y="629380"/>
                  <a:pt x="3467161" y="619171"/>
                  <a:pt x="3493832" y="617166"/>
                </a:cubicBezTo>
                <a:cubicBezTo>
                  <a:pt x="3609404" y="608477"/>
                  <a:pt x="3724976" y="753823"/>
                  <a:pt x="3840548" y="652713"/>
                </a:cubicBezTo>
                <a:cubicBezTo>
                  <a:pt x="3867218" y="629380"/>
                  <a:pt x="3893888" y="619171"/>
                  <a:pt x="3920560" y="617166"/>
                </a:cubicBezTo>
                <a:cubicBezTo>
                  <a:pt x="4036132" y="608477"/>
                  <a:pt x="4151703" y="753823"/>
                  <a:pt x="4267275" y="652713"/>
                </a:cubicBezTo>
                <a:cubicBezTo>
                  <a:pt x="4293946" y="629380"/>
                  <a:pt x="4320616" y="619171"/>
                  <a:pt x="4347287" y="617166"/>
                </a:cubicBezTo>
                <a:cubicBezTo>
                  <a:pt x="4462859" y="608477"/>
                  <a:pt x="4578431" y="753823"/>
                  <a:pt x="4694003" y="652713"/>
                </a:cubicBezTo>
                <a:cubicBezTo>
                  <a:pt x="4836245" y="528269"/>
                  <a:pt x="4978488" y="777156"/>
                  <a:pt x="5120730" y="652713"/>
                </a:cubicBezTo>
                <a:cubicBezTo>
                  <a:pt x="5262972" y="528269"/>
                  <a:pt x="5405216" y="777156"/>
                  <a:pt x="5547458" y="652713"/>
                </a:cubicBezTo>
                <a:cubicBezTo>
                  <a:pt x="5689700" y="528269"/>
                  <a:pt x="5831943" y="777156"/>
                  <a:pt x="5974185" y="652713"/>
                </a:cubicBezTo>
                <a:cubicBezTo>
                  <a:pt x="6116427" y="528269"/>
                  <a:pt x="6258670" y="777156"/>
                  <a:pt x="6400912" y="652713"/>
                </a:cubicBezTo>
                <a:cubicBezTo>
                  <a:pt x="6543154" y="528269"/>
                  <a:pt x="6685398" y="777156"/>
                  <a:pt x="6827640" y="652713"/>
                </a:cubicBezTo>
                <a:lnTo>
                  <a:pt x="6827640" y="970117"/>
                </a:lnTo>
                <a:cubicBezTo>
                  <a:pt x="6685398" y="1094561"/>
                  <a:pt x="6543154" y="845674"/>
                  <a:pt x="6400912" y="970117"/>
                </a:cubicBezTo>
                <a:cubicBezTo>
                  <a:pt x="6258670" y="1094561"/>
                  <a:pt x="6116427" y="845674"/>
                  <a:pt x="5974185" y="970117"/>
                </a:cubicBezTo>
                <a:cubicBezTo>
                  <a:pt x="5831943" y="1094561"/>
                  <a:pt x="5689700" y="845674"/>
                  <a:pt x="5547458" y="970117"/>
                </a:cubicBezTo>
                <a:cubicBezTo>
                  <a:pt x="5405216" y="1094561"/>
                  <a:pt x="5262972" y="845674"/>
                  <a:pt x="5120730" y="970117"/>
                </a:cubicBezTo>
                <a:cubicBezTo>
                  <a:pt x="4978488" y="1094561"/>
                  <a:pt x="4836245" y="845674"/>
                  <a:pt x="4694003" y="970117"/>
                </a:cubicBezTo>
                <a:cubicBezTo>
                  <a:pt x="4551761" y="1094561"/>
                  <a:pt x="4409517" y="845674"/>
                  <a:pt x="4267275" y="970117"/>
                </a:cubicBezTo>
                <a:cubicBezTo>
                  <a:pt x="4125033" y="1094561"/>
                  <a:pt x="3982790" y="845674"/>
                  <a:pt x="3840548" y="970117"/>
                </a:cubicBezTo>
                <a:cubicBezTo>
                  <a:pt x="3698305" y="1094561"/>
                  <a:pt x="3556062" y="845674"/>
                  <a:pt x="3413820" y="970117"/>
                </a:cubicBezTo>
                <a:cubicBezTo>
                  <a:pt x="3271578" y="1094561"/>
                  <a:pt x="3129335" y="845674"/>
                  <a:pt x="2987093" y="970117"/>
                </a:cubicBezTo>
                <a:cubicBezTo>
                  <a:pt x="2844850" y="1094561"/>
                  <a:pt x="2702607" y="845674"/>
                  <a:pt x="2560365" y="970117"/>
                </a:cubicBezTo>
                <a:cubicBezTo>
                  <a:pt x="2418123" y="1094561"/>
                  <a:pt x="2275880" y="845674"/>
                  <a:pt x="2133638" y="970117"/>
                </a:cubicBezTo>
                <a:cubicBezTo>
                  <a:pt x="1991396" y="1094561"/>
                  <a:pt x="1849152" y="845674"/>
                  <a:pt x="1706910" y="970117"/>
                </a:cubicBezTo>
                <a:cubicBezTo>
                  <a:pt x="1564668" y="1094561"/>
                  <a:pt x="1422425" y="845674"/>
                  <a:pt x="1280183" y="970117"/>
                </a:cubicBezTo>
                <a:cubicBezTo>
                  <a:pt x="1137941" y="1094561"/>
                  <a:pt x="995697" y="845674"/>
                  <a:pt x="853455" y="970117"/>
                </a:cubicBezTo>
                <a:cubicBezTo>
                  <a:pt x="711213" y="1094561"/>
                  <a:pt x="568970" y="845674"/>
                  <a:pt x="426728" y="970117"/>
                </a:cubicBezTo>
                <a:cubicBezTo>
                  <a:pt x="284485" y="1094561"/>
                  <a:pt x="142243" y="845674"/>
                  <a:pt x="0" y="970117"/>
                </a:cubicBezTo>
                <a:lnTo>
                  <a:pt x="0" y="652713"/>
                </a:lnTo>
                <a:cubicBezTo>
                  <a:pt x="26671" y="629380"/>
                  <a:pt x="53341" y="619171"/>
                  <a:pt x="80011" y="617166"/>
                </a:cubicBezTo>
                <a:close/>
                <a:moveTo>
                  <a:pt x="80011" y="377"/>
                </a:moveTo>
                <a:cubicBezTo>
                  <a:pt x="195583" y="-8312"/>
                  <a:pt x="311156" y="137034"/>
                  <a:pt x="426728" y="35924"/>
                </a:cubicBezTo>
                <a:cubicBezTo>
                  <a:pt x="568970" y="-88520"/>
                  <a:pt x="711213" y="160367"/>
                  <a:pt x="853455" y="35924"/>
                </a:cubicBezTo>
                <a:cubicBezTo>
                  <a:pt x="880126" y="12591"/>
                  <a:pt x="906796" y="2382"/>
                  <a:pt x="933466" y="377"/>
                </a:cubicBezTo>
                <a:cubicBezTo>
                  <a:pt x="1049038" y="-8312"/>
                  <a:pt x="1164611" y="137034"/>
                  <a:pt x="1280183" y="35924"/>
                </a:cubicBezTo>
                <a:cubicBezTo>
                  <a:pt x="1422425" y="-88520"/>
                  <a:pt x="1564668" y="160367"/>
                  <a:pt x="1706910" y="35924"/>
                </a:cubicBezTo>
                <a:cubicBezTo>
                  <a:pt x="1733581" y="12591"/>
                  <a:pt x="1760251" y="2382"/>
                  <a:pt x="1786922" y="377"/>
                </a:cubicBezTo>
                <a:cubicBezTo>
                  <a:pt x="1902493" y="-8312"/>
                  <a:pt x="2018066" y="137034"/>
                  <a:pt x="2133638" y="35924"/>
                </a:cubicBezTo>
                <a:cubicBezTo>
                  <a:pt x="2275880" y="-88520"/>
                  <a:pt x="2418123" y="160367"/>
                  <a:pt x="2560365" y="35924"/>
                </a:cubicBezTo>
                <a:cubicBezTo>
                  <a:pt x="2587035" y="12591"/>
                  <a:pt x="2613706" y="2382"/>
                  <a:pt x="2640376" y="377"/>
                </a:cubicBezTo>
                <a:cubicBezTo>
                  <a:pt x="2755948" y="-8312"/>
                  <a:pt x="2871521" y="137034"/>
                  <a:pt x="2987093" y="35924"/>
                </a:cubicBezTo>
                <a:cubicBezTo>
                  <a:pt x="3129335" y="-88520"/>
                  <a:pt x="3271578" y="160367"/>
                  <a:pt x="3413820" y="35924"/>
                </a:cubicBezTo>
                <a:cubicBezTo>
                  <a:pt x="3440490" y="12591"/>
                  <a:pt x="3467161" y="2382"/>
                  <a:pt x="3493832" y="377"/>
                </a:cubicBezTo>
                <a:cubicBezTo>
                  <a:pt x="3609404" y="-8312"/>
                  <a:pt x="3724976" y="137034"/>
                  <a:pt x="3840548" y="35924"/>
                </a:cubicBezTo>
                <a:cubicBezTo>
                  <a:pt x="3867218" y="12591"/>
                  <a:pt x="3893888" y="2382"/>
                  <a:pt x="3920560" y="377"/>
                </a:cubicBezTo>
                <a:cubicBezTo>
                  <a:pt x="4036132" y="-8312"/>
                  <a:pt x="4151703" y="137034"/>
                  <a:pt x="4267275" y="35924"/>
                </a:cubicBezTo>
                <a:cubicBezTo>
                  <a:pt x="4293946" y="12591"/>
                  <a:pt x="4320616" y="2382"/>
                  <a:pt x="4347287" y="377"/>
                </a:cubicBezTo>
                <a:cubicBezTo>
                  <a:pt x="4462859" y="-8312"/>
                  <a:pt x="4578431" y="137034"/>
                  <a:pt x="4694003" y="35924"/>
                </a:cubicBezTo>
                <a:cubicBezTo>
                  <a:pt x="4836245" y="-88520"/>
                  <a:pt x="4978488" y="160367"/>
                  <a:pt x="5120730" y="35924"/>
                </a:cubicBezTo>
                <a:cubicBezTo>
                  <a:pt x="5262972" y="-88520"/>
                  <a:pt x="5405216" y="160367"/>
                  <a:pt x="5547458" y="35924"/>
                </a:cubicBezTo>
                <a:cubicBezTo>
                  <a:pt x="5689700" y="-88520"/>
                  <a:pt x="5831943" y="160367"/>
                  <a:pt x="5974185" y="35924"/>
                </a:cubicBezTo>
                <a:cubicBezTo>
                  <a:pt x="6116427" y="-88520"/>
                  <a:pt x="6258670" y="160367"/>
                  <a:pt x="6400912" y="35924"/>
                </a:cubicBezTo>
                <a:cubicBezTo>
                  <a:pt x="6543154" y="-88520"/>
                  <a:pt x="6685398" y="160367"/>
                  <a:pt x="6827640" y="35924"/>
                </a:cubicBezTo>
                <a:lnTo>
                  <a:pt x="6827640" y="353328"/>
                </a:lnTo>
                <a:cubicBezTo>
                  <a:pt x="6685398" y="477772"/>
                  <a:pt x="6543154" y="228886"/>
                  <a:pt x="6400912" y="353328"/>
                </a:cubicBezTo>
                <a:cubicBezTo>
                  <a:pt x="6258670" y="477772"/>
                  <a:pt x="6116427" y="228886"/>
                  <a:pt x="5974185" y="353328"/>
                </a:cubicBezTo>
                <a:cubicBezTo>
                  <a:pt x="5831943" y="477772"/>
                  <a:pt x="5689700" y="228886"/>
                  <a:pt x="5547458" y="353328"/>
                </a:cubicBezTo>
                <a:cubicBezTo>
                  <a:pt x="5405216" y="477772"/>
                  <a:pt x="5262972" y="228886"/>
                  <a:pt x="5120730" y="353328"/>
                </a:cubicBezTo>
                <a:cubicBezTo>
                  <a:pt x="4978488" y="477772"/>
                  <a:pt x="4836245" y="228886"/>
                  <a:pt x="4694003" y="353328"/>
                </a:cubicBezTo>
                <a:cubicBezTo>
                  <a:pt x="4551761" y="477772"/>
                  <a:pt x="4409517" y="228886"/>
                  <a:pt x="4267275" y="353328"/>
                </a:cubicBezTo>
                <a:cubicBezTo>
                  <a:pt x="4125033" y="477772"/>
                  <a:pt x="3982790" y="228886"/>
                  <a:pt x="3840548" y="353328"/>
                </a:cubicBezTo>
                <a:cubicBezTo>
                  <a:pt x="3698305" y="477772"/>
                  <a:pt x="3556062" y="228886"/>
                  <a:pt x="3413820" y="353328"/>
                </a:cubicBezTo>
                <a:cubicBezTo>
                  <a:pt x="3271578" y="477772"/>
                  <a:pt x="3129335" y="228886"/>
                  <a:pt x="2987093" y="353328"/>
                </a:cubicBezTo>
                <a:cubicBezTo>
                  <a:pt x="2844850" y="477772"/>
                  <a:pt x="2702607" y="228886"/>
                  <a:pt x="2560365" y="353328"/>
                </a:cubicBezTo>
                <a:cubicBezTo>
                  <a:pt x="2418123" y="477772"/>
                  <a:pt x="2275880" y="228886"/>
                  <a:pt x="2133638" y="353328"/>
                </a:cubicBezTo>
                <a:cubicBezTo>
                  <a:pt x="1991396" y="477772"/>
                  <a:pt x="1849152" y="228886"/>
                  <a:pt x="1706910" y="353328"/>
                </a:cubicBezTo>
                <a:cubicBezTo>
                  <a:pt x="1564668" y="477772"/>
                  <a:pt x="1422425" y="228886"/>
                  <a:pt x="1280183" y="353328"/>
                </a:cubicBezTo>
                <a:cubicBezTo>
                  <a:pt x="1137941" y="477772"/>
                  <a:pt x="995697" y="228886"/>
                  <a:pt x="853455" y="353328"/>
                </a:cubicBezTo>
                <a:cubicBezTo>
                  <a:pt x="711213" y="477772"/>
                  <a:pt x="568970" y="228886"/>
                  <a:pt x="426728" y="353328"/>
                </a:cubicBezTo>
                <a:cubicBezTo>
                  <a:pt x="284485" y="477772"/>
                  <a:pt x="142243" y="228886"/>
                  <a:pt x="0" y="353328"/>
                </a:cubicBezTo>
                <a:lnTo>
                  <a:pt x="0" y="35924"/>
                </a:lnTo>
                <a:cubicBezTo>
                  <a:pt x="26671" y="12591"/>
                  <a:pt x="53341" y="2382"/>
                  <a:pt x="80011" y="377"/>
                </a:cubicBezTo>
                <a:close/>
              </a:path>
            </a:pathLst>
          </a:cu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EE246F0F-F4DC-41F6-9AAD-29811EE1F20E}"/>
              </a:ext>
            </a:extLst>
          </p:cNvPr>
          <p:cNvSpPr/>
          <p:nvPr/>
        </p:nvSpPr>
        <p:spPr bwMode="auto">
          <a:xfrm rot="5400000">
            <a:off x="3613078" y="917195"/>
            <a:ext cx="2696967" cy="2530855"/>
          </a:xfrm>
          <a:custGeom>
            <a:avLst/>
            <a:gdLst>
              <a:gd name="connsiteX0" fmla="*/ 1393199 w 6993314"/>
              <a:gd name="connsiteY0" fmla="*/ 6309176 h 6562581"/>
              <a:gd name="connsiteX1" fmla="*/ 1748329 w 6993314"/>
              <a:gd name="connsiteY1" fmla="*/ 6360703 h 6562581"/>
              <a:gd name="connsiteX2" fmla="*/ 1830283 w 6993314"/>
              <a:gd name="connsiteY2" fmla="*/ 6309177 h 6562581"/>
              <a:gd name="connsiteX3" fmla="*/ 2185411 w 6993314"/>
              <a:gd name="connsiteY3" fmla="*/ 6360703 h 6562581"/>
              <a:gd name="connsiteX4" fmla="*/ 2622493 w 6993314"/>
              <a:gd name="connsiteY4" fmla="*/ 6360703 h 6562581"/>
              <a:gd name="connsiteX5" fmla="*/ 2704445 w 6993314"/>
              <a:gd name="connsiteY5" fmla="*/ 6309177 h 6562581"/>
              <a:gd name="connsiteX6" fmla="*/ 3059575 w 6993314"/>
              <a:gd name="connsiteY6" fmla="*/ 6360703 h 6562581"/>
              <a:gd name="connsiteX7" fmla="*/ 3496658 w 6993314"/>
              <a:gd name="connsiteY7" fmla="*/ 6360703 h 6562581"/>
              <a:gd name="connsiteX8" fmla="*/ 3578610 w 6993314"/>
              <a:gd name="connsiteY8" fmla="*/ 6309177 h 6562581"/>
              <a:gd name="connsiteX9" fmla="*/ 3933739 w 6993314"/>
              <a:gd name="connsiteY9" fmla="*/ 6360703 h 6562581"/>
              <a:gd name="connsiteX10" fmla="*/ 4015693 w 6993314"/>
              <a:gd name="connsiteY10" fmla="*/ 6309177 h 6562581"/>
              <a:gd name="connsiteX11" fmla="*/ 4370822 w 6993314"/>
              <a:gd name="connsiteY11" fmla="*/ 6360703 h 6562581"/>
              <a:gd name="connsiteX12" fmla="*/ 4452775 w 6993314"/>
              <a:gd name="connsiteY12" fmla="*/ 6309177 h 6562581"/>
              <a:gd name="connsiteX13" fmla="*/ 4807904 w 6993314"/>
              <a:gd name="connsiteY13" fmla="*/ 6360703 h 6562581"/>
              <a:gd name="connsiteX14" fmla="*/ 5244985 w 6993314"/>
              <a:gd name="connsiteY14" fmla="*/ 6360703 h 6562581"/>
              <a:gd name="connsiteX15" fmla="*/ 5682067 w 6993314"/>
              <a:gd name="connsiteY15" fmla="*/ 6360703 h 6562581"/>
              <a:gd name="connsiteX16" fmla="*/ 6119149 w 6993314"/>
              <a:gd name="connsiteY16" fmla="*/ 6360703 h 6562581"/>
              <a:gd name="connsiteX17" fmla="*/ 6556233 w 6993314"/>
              <a:gd name="connsiteY17" fmla="*/ 6360703 h 6562581"/>
              <a:gd name="connsiteX18" fmla="*/ 6993314 w 6993314"/>
              <a:gd name="connsiteY18" fmla="*/ 6360703 h 6562581"/>
              <a:gd name="connsiteX19" fmla="*/ 6993314 w 6993314"/>
              <a:gd name="connsiteY19" fmla="*/ 6510508 h 6562581"/>
              <a:gd name="connsiteX20" fmla="*/ 6556233 w 6993314"/>
              <a:gd name="connsiteY20" fmla="*/ 6510508 h 6562581"/>
              <a:gd name="connsiteX21" fmla="*/ 6119149 w 6993314"/>
              <a:gd name="connsiteY21" fmla="*/ 6510508 h 6562581"/>
              <a:gd name="connsiteX22" fmla="*/ 5682067 w 6993314"/>
              <a:gd name="connsiteY22" fmla="*/ 6510508 h 6562581"/>
              <a:gd name="connsiteX23" fmla="*/ 5244985 w 6993314"/>
              <a:gd name="connsiteY23" fmla="*/ 6510508 h 6562581"/>
              <a:gd name="connsiteX24" fmla="*/ 4807904 w 6993314"/>
              <a:gd name="connsiteY24" fmla="*/ 6510508 h 6562581"/>
              <a:gd name="connsiteX25" fmla="*/ 4452775 w 6993314"/>
              <a:gd name="connsiteY25" fmla="*/ 6458981 h 6562581"/>
              <a:gd name="connsiteX26" fmla="*/ 4370822 w 6993314"/>
              <a:gd name="connsiteY26" fmla="*/ 6510508 h 6562581"/>
              <a:gd name="connsiteX27" fmla="*/ 4015693 w 6993314"/>
              <a:gd name="connsiteY27" fmla="*/ 6458981 h 6562581"/>
              <a:gd name="connsiteX28" fmla="*/ 3933739 w 6993314"/>
              <a:gd name="connsiteY28" fmla="*/ 6510508 h 6562581"/>
              <a:gd name="connsiteX29" fmla="*/ 3578610 w 6993314"/>
              <a:gd name="connsiteY29" fmla="*/ 6458981 h 6562581"/>
              <a:gd name="connsiteX30" fmla="*/ 3496658 w 6993314"/>
              <a:gd name="connsiteY30" fmla="*/ 6510508 h 6562581"/>
              <a:gd name="connsiteX31" fmla="*/ 3059575 w 6993314"/>
              <a:gd name="connsiteY31" fmla="*/ 6510508 h 6562581"/>
              <a:gd name="connsiteX32" fmla="*/ 2704445 w 6993314"/>
              <a:gd name="connsiteY32" fmla="*/ 6458981 h 6562581"/>
              <a:gd name="connsiteX33" fmla="*/ 2622493 w 6993314"/>
              <a:gd name="connsiteY33" fmla="*/ 6510508 h 6562581"/>
              <a:gd name="connsiteX34" fmla="*/ 2185411 w 6993314"/>
              <a:gd name="connsiteY34" fmla="*/ 6510508 h 6562581"/>
              <a:gd name="connsiteX35" fmla="*/ 1830283 w 6993314"/>
              <a:gd name="connsiteY35" fmla="*/ 6458981 h 6562581"/>
              <a:gd name="connsiteX36" fmla="*/ 1748329 w 6993314"/>
              <a:gd name="connsiteY36" fmla="*/ 6510508 h 6562581"/>
              <a:gd name="connsiteX37" fmla="*/ 1311246 w 6993314"/>
              <a:gd name="connsiteY37" fmla="*/ 6510508 h 6562581"/>
              <a:gd name="connsiteX38" fmla="*/ 956117 w 6993314"/>
              <a:gd name="connsiteY38" fmla="*/ 6458981 h 6562581"/>
              <a:gd name="connsiteX39" fmla="*/ 874165 w 6993314"/>
              <a:gd name="connsiteY39" fmla="*/ 6510508 h 6562581"/>
              <a:gd name="connsiteX40" fmla="*/ 437083 w 6993314"/>
              <a:gd name="connsiteY40" fmla="*/ 6510508 h 6562581"/>
              <a:gd name="connsiteX41" fmla="*/ 81953 w 6993314"/>
              <a:gd name="connsiteY41" fmla="*/ 6458981 h 6562581"/>
              <a:gd name="connsiteX42" fmla="*/ 0 w 6993314"/>
              <a:gd name="connsiteY42" fmla="*/ 6510508 h 6562581"/>
              <a:gd name="connsiteX43" fmla="*/ 0 w 6993314"/>
              <a:gd name="connsiteY43" fmla="*/ 6360703 h 6562581"/>
              <a:gd name="connsiteX44" fmla="*/ 81953 w 6993314"/>
              <a:gd name="connsiteY44" fmla="*/ 6309177 h 6562581"/>
              <a:gd name="connsiteX45" fmla="*/ 437083 w 6993314"/>
              <a:gd name="connsiteY45" fmla="*/ 6360703 h 6562581"/>
              <a:gd name="connsiteX46" fmla="*/ 519036 w 6993314"/>
              <a:gd name="connsiteY46" fmla="*/ 6309176 h 6562581"/>
              <a:gd name="connsiteX47" fmla="*/ 874165 w 6993314"/>
              <a:gd name="connsiteY47" fmla="*/ 6360703 h 6562581"/>
              <a:gd name="connsiteX48" fmla="*/ 956117 w 6993314"/>
              <a:gd name="connsiteY48" fmla="*/ 6309177 h 6562581"/>
              <a:gd name="connsiteX49" fmla="*/ 1311246 w 6993314"/>
              <a:gd name="connsiteY49" fmla="*/ 6360703 h 6562581"/>
              <a:gd name="connsiteX50" fmla="*/ 1393199 w 6993314"/>
              <a:gd name="connsiteY50" fmla="*/ 6309176 h 6562581"/>
              <a:gd name="connsiteX51" fmla="*/ 2267364 w 6993314"/>
              <a:gd name="connsiteY51" fmla="*/ 5958690 h 6562581"/>
              <a:gd name="connsiteX52" fmla="*/ 2622493 w 6993314"/>
              <a:gd name="connsiteY52" fmla="*/ 6010217 h 6562581"/>
              <a:gd name="connsiteX53" fmla="*/ 2704445 w 6993314"/>
              <a:gd name="connsiteY53" fmla="*/ 5958691 h 6562581"/>
              <a:gd name="connsiteX54" fmla="*/ 3059575 w 6993314"/>
              <a:gd name="connsiteY54" fmla="*/ 6010217 h 6562581"/>
              <a:gd name="connsiteX55" fmla="*/ 3496658 w 6993314"/>
              <a:gd name="connsiteY55" fmla="*/ 6010217 h 6562581"/>
              <a:gd name="connsiteX56" fmla="*/ 3578610 w 6993314"/>
              <a:gd name="connsiteY56" fmla="*/ 5958691 h 6562581"/>
              <a:gd name="connsiteX57" fmla="*/ 3933739 w 6993314"/>
              <a:gd name="connsiteY57" fmla="*/ 6010217 h 6562581"/>
              <a:gd name="connsiteX58" fmla="*/ 4015693 w 6993314"/>
              <a:gd name="connsiteY58" fmla="*/ 5958691 h 6562581"/>
              <a:gd name="connsiteX59" fmla="*/ 4370822 w 6993314"/>
              <a:gd name="connsiteY59" fmla="*/ 6010217 h 6562581"/>
              <a:gd name="connsiteX60" fmla="*/ 4452775 w 6993314"/>
              <a:gd name="connsiteY60" fmla="*/ 5958691 h 6562581"/>
              <a:gd name="connsiteX61" fmla="*/ 4807904 w 6993314"/>
              <a:gd name="connsiteY61" fmla="*/ 6010217 h 6562581"/>
              <a:gd name="connsiteX62" fmla="*/ 5244985 w 6993314"/>
              <a:gd name="connsiteY62" fmla="*/ 6010217 h 6562581"/>
              <a:gd name="connsiteX63" fmla="*/ 5682067 w 6993314"/>
              <a:gd name="connsiteY63" fmla="*/ 6010217 h 6562581"/>
              <a:gd name="connsiteX64" fmla="*/ 6119149 w 6993314"/>
              <a:gd name="connsiteY64" fmla="*/ 6010217 h 6562581"/>
              <a:gd name="connsiteX65" fmla="*/ 6556233 w 6993314"/>
              <a:gd name="connsiteY65" fmla="*/ 6010217 h 6562581"/>
              <a:gd name="connsiteX66" fmla="*/ 6993314 w 6993314"/>
              <a:gd name="connsiteY66" fmla="*/ 6010217 h 6562581"/>
              <a:gd name="connsiteX67" fmla="*/ 6993314 w 6993314"/>
              <a:gd name="connsiteY67" fmla="*/ 6160022 h 6562581"/>
              <a:gd name="connsiteX68" fmla="*/ 6556233 w 6993314"/>
              <a:gd name="connsiteY68" fmla="*/ 6160022 h 6562581"/>
              <a:gd name="connsiteX69" fmla="*/ 6119149 w 6993314"/>
              <a:gd name="connsiteY69" fmla="*/ 6160022 h 6562581"/>
              <a:gd name="connsiteX70" fmla="*/ 5682067 w 6993314"/>
              <a:gd name="connsiteY70" fmla="*/ 6160022 h 6562581"/>
              <a:gd name="connsiteX71" fmla="*/ 5244985 w 6993314"/>
              <a:gd name="connsiteY71" fmla="*/ 6160022 h 6562581"/>
              <a:gd name="connsiteX72" fmla="*/ 4807904 w 6993314"/>
              <a:gd name="connsiteY72" fmla="*/ 6160022 h 6562581"/>
              <a:gd name="connsiteX73" fmla="*/ 4452775 w 6993314"/>
              <a:gd name="connsiteY73" fmla="*/ 6108495 h 6562581"/>
              <a:gd name="connsiteX74" fmla="*/ 4370822 w 6993314"/>
              <a:gd name="connsiteY74" fmla="*/ 6160022 h 6562581"/>
              <a:gd name="connsiteX75" fmla="*/ 4015693 w 6993314"/>
              <a:gd name="connsiteY75" fmla="*/ 6108495 h 6562581"/>
              <a:gd name="connsiteX76" fmla="*/ 3933739 w 6993314"/>
              <a:gd name="connsiteY76" fmla="*/ 6160022 h 6562581"/>
              <a:gd name="connsiteX77" fmla="*/ 3578610 w 6993314"/>
              <a:gd name="connsiteY77" fmla="*/ 6108495 h 6562581"/>
              <a:gd name="connsiteX78" fmla="*/ 3496658 w 6993314"/>
              <a:gd name="connsiteY78" fmla="*/ 6160022 h 6562581"/>
              <a:gd name="connsiteX79" fmla="*/ 3059575 w 6993314"/>
              <a:gd name="connsiteY79" fmla="*/ 6160022 h 6562581"/>
              <a:gd name="connsiteX80" fmla="*/ 2704445 w 6993314"/>
              <a:gd name="connsiteY80" fmla="*/ 6108495 h 6562581"/>
              <a:gd name="connsiteX81" fmla="*/ 2622493 w 6993314"/>
              <a:gd name="connsiteY81" fmla="*/ 6160022 h 6562581"/>
              <a:gd name="connsiteX82" fmla="*/ 2185411 w 6993314"/>
              <a:gd name="connsiteY82" fmla="*/ 6160022 h 6562581"/>
              <a:gd name="connsiteX83" fmla="*/ 1830283 w 6993314"/>
              <a:gd name="connsiteY83" fmla="*/ 6108495 h 6562581"/>
              <a:gd name="connsiteX84" fmla="*/ 1748329 w 6993314"/>
              <a:gd name="connsiteY84" fmla="*/ 6160022 h 6562581"/>
              <a:gd name="connsiteX85" fmla="*/ 1311246 w 6993314"/>
              <a:gd name="connsiteY85" fmla="*/ 6160022 h 6562581"/>
              <a:gd name="connsiteX86" fmla="*/ 956117 w 6993314"/>
              <a:gd name="connsiteY86" fmla="*/ 6108495 h 6562581"/>
              <a:gd name="connsiteX87" fmla="*/ 874165 w 6993314"/>
              <a:gd name="connsiteY87" fmla="*/ 6160022 h 6562581"/>
              <a:gd name="connsiteX88" fmla="*/ 437083 w 6993314"/>
              <a:gd name="connsiteY88" fmla="*/ 6160022 h 6562581"/>
              <a:gd name="connsiteX89" fmla="*/ 81953 w 6993314"/>
              <a:gd name="connsiteY89" fmla="*/ 6108495 h 6562581"/>
              <a:gd name="connsiteX90" fmla="*/ 0 w 6993314"/>
              <a:gd name="connsiteY90" fmla="*/ 6160022 h 6562581"/>
              <a:gd name="connsiteX91" fmla="*/ 0 w 6993314"/>
              <a:gd name="connsiteY91" fmla="*/ 6010217 h 6562581"/>
              <a:gd name="connsiteX92" fmla="*/ 81953 w 6993314"/>
              <a:gd name="connsiteY92" fmla="*/ 5958691 h 6562581"/>
              <a:gd name="connsiteX93" fmla="*/ 437083 w 6993314"/>
              <a:gd name="connsiteY93" fmla="*/ 6010217 h 6562581"/>
              <a:gd name="connsiteX94" fmla="*/ 519036 w 6993314"/>
              <a:gd name="connsiteY94" fmla="*/ 5958690 h 6562581"/>
              <a:gd name="connsiteX95" fmla="*/ 874165 w 6993314"/>
              <a:gd name="connsiteY95" fmla="*/ 6010217 h 6562581"/>
              <a:gd name="connsiteX96" fmla="*/ 956117 w 6993314"/>
              <a:gd name="connsiteY96" fmla="*/ 5958691 h 6562581"/>
              <a:gd name="connsiteX97" fmla="*/ 1311246 w 6993314"/>
              <a:gd name="connsiteY97" fmla="*/ 6010217 h 6562581"/>
              <a:gd name="connsiteX98" fmla="*/ 1393199 w 6993314"/>
              <a:gd name="connsiteY98" fmla="*/ 5958690 h 6562581"/>
              <a:gd name="connsiteX99" fmla="*/ 1748329 w 6993314"/>
              <a:gd name="connsiteY99" fmla="*/ 6010217 h 6562581"/>
              <a:gd name="connsiteX100" fmla="*/ 1830283 w 6993314"/>
              <a:gd name="connsiteY100" fmla="*/ 5958691 h 6562581"/>
              <a:gd name="connsiteX101" fmla="*/ 2185411 w 6993314"/>
              <a:gd name="connsiteY101" fmla="*/ 6010217 h 6562581"/>
              <a:gd name="connsiteX102" fmla="*/ 2267364 w 6993314"/>
              <a:gd name="connsiteY102" fmla="*/ 5958690 h 6562581"/>
              <a:gd name="connsiteX103" fmla="*/ 1393199 w 6993314"/>
              <a:gd name="connsiteY103" fmla="*/ 5608211 h 6562581"/>
              <a:gd name="connsiteX104" fmla="*/ 1748329 w 6993314"/>
              <a:gd name="connsiteY104" fmla="*/ 5659738 h 6562581"/>
              <a:gd name="connsiteX105" fmla="*/ 1830283 w 6993314"/>
              <a:gd name="connsiteY105" fmla="*/ 5608212 h 6562581"/>
              <a:gd name="connsiteX106" fmla="*/ 2185411 w 6993314"/>
              <a:gd name="connsiteY106" fmla="*/ 5659738 h 6562581"/>
              <a:gd name="connsiteX107" fmla="*/ 2622493 w 6993314"/>
              <a:gd name="connsiteY107" fmla="*/ 5659738 h 6562581"/>
              <a:gd name="connsiteX108" fmla="*/ 2704445 w 6993314"/>
              <a:gd name="connsiteY108" fmla="*/ 5608212 h 6562581"/>
              <a:gd name="connsiteX109" fmla="*/ 3059575 w 6993314"/>
              <a:gd name="connsiteY109" fmla="*/ 5659738 h 6562581"/>
              <a:gd name="connsiteX110" fmla="*/ 3496658 w 6993314"/>
              <a:gd name="connsiteY110" fmla="*/ 5659738 h 6562581"/>
              <a:gd name="connsiteX111" fmla="*/ 3578610 w 6993314"/>
              <a:gd name="connsiteY111" fmla="*/ 5608212 h 6562581"/>
              <a:gd name="connsiteX112" fmla="*/ 3933739 w 6993314"/>
              <a:gd name="connsiteY112" fmla="*/ 5659738 h 6562581"/>
              <a:gd name="connsiteX113" fmla="*/ 4015693 w 6993314"/>
              <a:gd name="connsiteY113" fmla="*/ 5608212 h 6562581"/>
              <a:gd name="connsiteX114" fmla="*/ 4370822 w 6993314"/>
              <a:gd name="connsiteY114" fmla="*/ 5659738 h 6562581"/>
              <a:gd name="connsiteX115" fmla="*/ 4452775 w 6993314"/>
              <a:gd name="connsiteY115" fmla="*/ 5608212 h 6562581"/>
              <a:gd name="connsiteX116" fmla="*/ 4807904 w 6993314"/>
              <a:gd name="connsiteY116" fmla="*/ 5659738 h 6562581"/>
              <a:gd name="connsiteX117" fmla="*/ 5244985 w 6993314"/>
              <a:gd name="connsiteY117" fmla="*/ 5659738 h 6562581"/>
              <a:gd name="connsiteX118" fmla="*/ 5682067 w 6993314"/>
              <a:gd name="connsiteY118" fmla="*/ 5659738 h 6562581"/>
              <a:gd name="connsiteX119" fmla="*/ 6119149 w 6993314"/>
              <a:gd name="connsiteY119" fmla="*/ 5659738 h 6562581"/>
              <a:gd name="connsiteX120" fmla="*/ 6556233 w 6993314"/>
              <a:gd name="connsiteY120" fmla="*/ 5659738 h 6562581"/>
              <a:gd name="connsiteX121" fmla="*/ 6993314 w 6993314"/>
              <a:gd name="connsiteY121" fmla="*/ 5659738 h 6562581"/>
              <a:gd name="connsiteX122" fmla="*/ 6993314 w 6993314"/>
              <a:gd name="connsiteY122" fmla="*/ 5809543 h 6562581"/>
              <a:gd name="connsiteX123" fmla="*/ 6556233 w 6993314"/>
              <a:gd name="connsiteY123" fmla="*/ 5809543 h 6562581"/>
              <a:gd name="connsiteX124" fmla="*/ 6119149 w 6993314"/>
              <a:gd name="connsiteY124" fmla="*/ 5809543 h 6562581"/>
              <a:gd name="connsiteX125" fmla="*/ 5682067 w 6993314"/>
              <a:gd name="connsiteY125" fmla="*/ 5809543 h 6562581"/>
              <a:gd name="connsiteX126" fmla="*/ 5244985 w 6993314"/>
              <a:gd name="connsiteY126" fmla="*/ 5809543 h 6562581"/>
              <a:gd name="connsiteX127" fmla="*/ 4807904 w 6993314"/>
              <a:gd name="connsiteY127" fmla="*/ 5809543 h 6562581"/>
              <a:gd name="connsiteX128" fmla="*/ 4452775 w 6993314"/>
              <a:gd name="connsiteY128" fmla="*/ 5758016 h 6562581"/>
              <a:gd name="connsiteX129" fmla="*/ 4370822 w 6993314"/>
              <a:gd name="connsiteY129" fmla="*/ 5809543 h 6562581"/>
              <a:gd name="connsiteX130" fmla="*/ 4015693 w 6993314"/>
              <a:gd name="connsiteY130" fmla="*/ 5758016 h 6562581"/>
              <a:gd name="connsiteX131" fmla="*/ 3933739 w 6993314"/>
              <a:gd name="connsiteY131" fmla="*/ 5809543 h 6562581"/>
              <a:gd name="connsiteX132" fmla="*/ 3578610 w 6993314"/>
              <a:gd name="connsiteY132" fmla="*/ 5758016 h 6562581"/>
              <a:gd name="connsiteX133" fmla="*/ 3496658 w 6993314"/>
              <a:gd name="connsiteY133" fmla="*/ 5809543 h 6562581"/>
              <a:gd name="connsiteX134" fmla="*/ 3059575 w 6993314"/>
              <a:gd name="connsiteY134" fmla="*/ 5809543 h 6562581"/>
              <a:gd name="connsiteX135" fmla="*/ 2704445 w 6993314"/>
              <a:gd name="connsiteY135" fmla="*/ 5758016 h 6562581"/>
              <a:gd name="connsiteX136" fmla="*/ 2622493 w 6993314"/>
              <a:gd name="connsiteY136" fmla="*/ 5809543 h 6562581"/>
              <a:gd name="connsiteX137" fmla="*/ 2185411 w 6993314"/>
              <a:gd name="connsiteY137" fmla="*/ 5809543 h 6562581"/>
              <a:gd name="connsiteX138" fmla="*/ 1830283 w 6993314"/>
              <a:gd name="connsiteY138" fmla="*/ 5758016 h 6562581"/>
              <a:gd name="connsiteX139" fmla="*/ 1748329 w 6993314"/>
              <a:gd name="connsiteY139" fmla="*/ 5809543 h 6562581"/>
              <a:gd name="connsiteX140" fmla="*/ 1311246 w 6993314"/>
              <a:gd name="connsiteY140" fmla="*/ 5809543 h 6562581"/>
              <a:gd name="connsiteX141" fmla="*/ 956117 w 6993314"/>
              <a:gd name="connsiteY141" fmla="*/ 5758016 h 6562581"/>
              <a:gd name="connsiteX142" fmla="*/ 874165 w 6993314"/>
              <a:gd name="connsiteY142" fmla="*/ 5809543 h 6562581"/>
              <a:gd name="connsiteX143" fmla="*/ 437083 w 6993314"/>
              <a:gd name="connsiteY143" fmla="*/ 5809543 h 6562581"/>
              <a:gd name="connsiteX144" fmla="*/ 81953 w 6993314"/>
              <a:gd name="connsiteY144" fmla="*/ 5758016 h 6562581"/>
              <a:gd name="connsiteX145" fmla="*/ 0 w 6993314"/>
              <a:gd name="connsiteY145" fmla="*/ 5809543 h 6562581"/>
              <a:gd name="connsiteX146" fmla="*/ 0 w 6993314"/>
              <a:gd name="connsiteY146" fmla="*/ 5659738 h 6562581"/>
              <a:gd name="connsiteX147" fmla="*/ 81953 w 6993314"/>
              <a:gd name="connsiteY147" fmla="*/ 5608212 h 6562581"/>
              <a:gd name="connsiteX148" fmla="*/ 437083 w 6993314"/>
              <a:gd name="connsiteY148" fmla="*/ 5659738 h 6562581"/>
              <a:gd name="connsiteX149" fmla="*/ 519036 w 6993314"/>
              <a:gd name="connsiteY149" fmla="*/ 5608211 h 6562581"/>
              <a:gd name="connsiteX150" fmla="*/ 874165 w 6993314"/>
              <a:gd name="connsiteY150" fmla="*/ 5659738 h 6562581"/>
              <a:gd name="connsiteX151" fmla="*/ 956117 w 6993314"/>
              <a:gd name="connsiteY151" fmla="*/ 5608212 h 6562581"/>
              <a:gd name="connsiteX152" fmla="*/ 1311246 w 6993314"/>
              <a:gd name="connsiteY152" fmla="*/ 5659738 h 6562581"/>
              <a:gd name="connsiteX153" fmla="*/ 1393199 w 6993314"/>
              <a:gd name="connsiteY153" fmla="*/ 5608211 h 6562581"/>
              <a:gd name="connsiteX154" fmla="*/ 2267364 w 6993314"/>
              <a:gd name="connsiteY154" fmla="*/ 5257732 h 6562581"/>
              <a:gd name="connsiteX155" fmla="*/ 2622493 w 6993314"/>
              <a:gd name="connsiteY155" fmla="*/ 5309259 h 6562581"/>
              <a:gd name="connsiteX156" fmla="*/ 2704445 w 6993314"/>
              <a:gd name="connsiteY156" fmla="*/ 5257733 h 6562581"/>
              <a:gd name="connsiteX157" fmla="*/ 3059575 w 6993314"/>
              <a:gd name="connsiteY157" fmla="*/ 5309259 h 6562581"/>
              <a:gd name="connsiteX158" fmla="*/ 3496658 w 6993314"/>
              <a:gd name="connsiteY158" fmla="*/ 5309259 h 6562581"/>
              <a:gd name="connsiteX159" fmla="*/ 3578610 w 6993314"/>
              <a:gd name="connsiteY159" fmla="*/ 5257733 h 6562581"/>
              <a:gd name="connsiteX160" fmla="*/ 3933739 w 6993314"/>
              <a:gd name="connsiteY160" fmla="*/ 5309259 h 6562581"/>
              <a:gd name="connsiteX161" fmla="*/ 4015693 w 6993314"/>
              <a:gd name="connsiteY161" fmla="*/ 5257733 h 6562581"/>
              <a:gd name="connsiteX162" fmla="*/ 4370822 w 6993314"/>
              <a:gd name="connsiteY162" fmla="*/ 5309259 h 6562581"/>
              <a:gd name="connsiteX163" fmla="*/ 4452775 w 6993314"/>
              <a:gd name="connsiteY163" fmla="*/ 5257733 h 6562581"/>
              <a:gd name="connsiteX164" fmla="*/ 4807904 w 6993314"/>
              <a:gd name="connsiteY164" fmla="*/ 5309259 h 6562581"/>
              <a:gd name="connsiteX165" fmla="*/ 5244985 w 6993314"/>
              <a:gd name="connsiteY165" fmla="*/ 5309259 h 6562581"/>
              <a:gd name="connsiteX166" fmla="*/ 5682067 w 6993314"/>
              <a:gd name="connsiteY166" fmla="*/ 5309259 h 6562581"/>
              <a:gd name="connsiteX167" fmla="*/ 6119149 w 6993314"/>
              <a:gd name="connsiteY167" fmla="*/ 5309259 h 6562581"/>
              <a:gd name="connsiteX168" fmla="*/ 6556233 w 6993314"/>
              <a:gd name="connsiteY168" fmla="*/ 5309259 h 6562581"/>
              <a:gd name="connsiteX169" fmla="*/ 6993314 w 6993314"/>
              <a:gd name="connsiteY169" fmla="*/ 5309259 h 6562581"/>
              <a:gd name="connsiteX170" fmla="*/ 6993314 w 6993314"/>
              <a:gd name="connsiteY170" fmla="*/ 5459064 h 6562581"/>
              <a:gd name="connsiteX171" fmla="*/ 6556233 w 6993314"/>
              <a:gd name="connsiteY171" fmla="*/ 5459064 h 6562581"/>
              <a:gd name="connsiteX172" fmla="*/ 6119149 w 6993314"/>
              <a:gd name="connsiteY172" fmla="*/ 5459064 h 6562581"/>
              <a:gd name="connsiteX173" fmla="*/ 5682067 w 6993314"/>
              <a:gd name="connsiteY173" fmla="*/ 5459064 h 6562581"/>
              <a:gd name="connsiteX174" fmla="*/ 5244985 w 6993314"/>
              <a:gd name="connsiteY174" fmla="*/ 5459064 h 6562581"/>
              <a:gd name="connsiteX175" fmla="*/ 4807904 w 6993314"/>
              <a:gd name="connsiteY175" fmla="*/ 5459064 h 6562581"/>
              <a:gd name="connsiteX176" fmla="*/ 4452775 w 6993314"/>
              <a:gd name="connsiteY176" fmla="*/ 5407537 h 6562581"/>
              <a:gd name="connsiteX177" fmla="*/ 4370822 w 6993314"/>
              <a:gd name="connsiteY177" fmla="*/ 5459064 h 6562581"/>
              <a:gd name="connsiteX178" fmla="*/ 4015693 w 6993314"/>
              <a:gd name="connsiteY178" fmla="*/ 5407537 h 6562581"/>
              <a:gd name="connsiteX179" fmla="*/ 3933739 w 6993314"/>
              <a:gd name="connsiteY179" fmla="*/ 5459064 h 6562581"/>
              <a:gd name="connsiteX180" fmla="*/ 3578610 w 6993314"/>
              <a:gd name="connsiteY180" fmla="*/ 5407537 h 6562581"/>
              <a:gd name="connsiteX181" fmla="*/ 3496658 w 6993314"/>
              <a:gd name="connsiteY181" fmla="*/ 5459064 h 6562581"/>
              <a:gd name="connsiteX182" fmla="*/ 3059575 w 6993314"/>
              <a:gd name="connsiteY182" fmla="*/ 5459064 h 6562581"/>
              <a:gd name="connsiteX183" fmla="*/ 2704445 w 6993314"/>
              <a:gd name="connsiteY183" fmla="*/ 5407537 h 6562581"/>
              <a:gd name="connsiteX184" fmla="*/ 2622493 w 6993314"/>
              <a:gd name="connsiteY184" fmla="*/ 5459064 h 6562581"/>
              <a:gd name="connsiteX185" fmla="*/ 2185411 w 6993314"/>
              <a:gd name="connsiteY185" fmla="*/ 5459064 h 6562581"/>
              <a:gd name="connsiteX186" fmla="*/ 1830283 w 6993314"/>
              <a:gd name="connsiteY186" fmla="*/ 5407537 h 6562581"/>
              <a:gd name="connsiteX187" fmla="*/ 1748329 w 6993314"/>
              <a:gd name="connsiteY187" fmla="*/ 5459064 h 6562581"/>
              <a:gd name="connsiteX188" fmla="*/ 1311246 w 6993314"/>
              <a:gd name="connsiteY188" fmla="*/ 5459064 h 6562581"/>
              <a:gd name="connsiteX189" fmla="*/ 956117 w 6993314"/>
              <a:gd name="connsiteY189" fmla="*/ 5407537 h 6562581"/>
              <a:gd name="connsiteX190" fmla="*/ 874165 w 6993314"/>
              <a:gd name="connsiteY190" fmla="*/ 5459064 h 6562581"/>
              <a:gd name="connsiteX191" fmla="*/ 437083 w 6993314"/>
              <a:gd name="connsiteY191" fmla="*/ 5459064 h 6562581"/>
              <a:gd name="connsiteX192" fmla="*/ 81953 w 6993314"/>
              <a:gd name="connsiteY192" fmla="*/ 5407537 h 6562581"/>
              <a:gd name="connsiteX193" fmla="*/ 0 w 6993314"/>
              <a:gd name="connsiteY193" fmla="*/ 5459064 h 6562581"/>
              <a:gd name="connsiteX194" fmla="*/ 0 w 6993314"/>
              <a:gd name="connsiteY194" fmla="*/ 5309259 h 6562581"/>
              <a:gd name="connsiteX195" fmla="*/ 81953 w 6993314"/>
              <a:gd name="connsiteY195" fmla="*/ 5257733 h 6562581"/>
              <a:gd name="connsiteX196" fmla="*/ 437083 w 6993314"/>
              <a:gd name="connsiteY196" fmla="*/ 5309259 h 6562581"/>
              <a:gd name="connsiteX197" fmla="*/ 519036 w 6993314"/>
              <a:gd name="connsiteY197" fmla="*/ 5257732 h 6562581"/>
              <a:gd name="connsiteX198" fmla="*/ 874165 w 6993314"/>
              <a:gd name="connsiteY198" fmla="*/ 5309259 h 6562581"/>
              <a:gd name="connsiteX199" fmla="*/ 956117 w 6993314"/>
              <a:gd name="connsiteY199" fmla="*/ 5257733 h 6562581"/>
              <a:gd name="connsiteX200" fmla="*/ 1311246 w 6993314"/>
              <a:gd name="connsiteY200" fmla="*/ 5309259 h 6562581"/>
              <a:gd name="connsiteX201" fmla="*/ 1393199 w 6993314"/>
              <a:gd name="connsiteY201" fmla="*/ 5257732 h 6562581"/>
              <a:gd name="connsiteX202" fmla="*/ 1748329 w 6993314"/>
              <a:gd name="connsiteY202" fmla="*/ 5309259 h 6562581"/>
              <a:gd name="connsiteX203" fmla="*/ 1830283 w 6993314"/>
              <a:gd name="connsiteY203" fmla="*/ 5257733 h 6562581"/>
              <a:gd name="connsiteX204" fmla="*/ 2185411 w 6993314"/>
              <a:gd name="connsiteY204" fmla="*/ 5309259 h 6562581"/>
              <a:gd name="connsiteX205" fmla="*/ 2267364 w 6993314"/>
              <a:gd name="connsiteY205" fmla="*/ 5257732 h 6562581"/>
              <a:gd name="connsiteX206" fmla="*/ 1393199 w 6993314"/>
              <a:gd name="connsiteY206" fmla="*/ 4907253 h 6562581"/>
              <a:gd name="connsiteX207" fmla="*/ 1748329 w 6993314"/>
              <a:gd name="connsiteY207" fmla="*/ 4958780 h 6562581"/>
              <a:gd name="connsiteX208" fmla="*/ 1830283 w 6993314"/>
              <a:gd name="connsiteY208" fmla="*/ 4907254 h 6562581"/>
              <a:gd name="connsiteX209" fmla="*/ 2185411 w 6993314"/>
              <a:gd name="connsiteY209" fmla="*/ 4958780 h 6562581"/>
              <a:gd name="connsiteX210" fmla="*/ 2622493 w 6993314"/>
              <a:gd name="connsiteY210" fmla="*/ 4958780 h 6562581"/>
              <a:gd name="connsiteX211" fmla="*/ 2704445 w 6993314"/>
              <a:gd name="connsiteY211" fmla="*/ 4907254 h 6562581"/>
              <a:gd name="connsiteX212" fmla="*/ 3059575 w 6993314"/>
              <a:gd name="connsiteY212" fmla="*/ 4958780 h 6562581"/>
              <a:gd name="connsiteX213" fmla="*/ 3496658 w 6993314"/>
              <a:gd name="connsiteY213" fmla="*/ 4958780 h 6562581"/>
              <a:gd name="connsiteX214" fmla="*/ 3578610 w 6993314"/>
              <a:gd name="connsiteY214" fmla="*/ 4907254 h 6562581"/>
              <a:gd name="connsiteX215" fmla="*/ 3933739 w 6993314"/>
              <a:gd name="connsiteY215" fmla="*/ 4958780 h 6562581"/>
              <a:gd name="connsiteX216" fmla="*/ 4015693 w 6993314"/>
              <a:gd name="connsiteY216" fmla="*/ 4907254 h 6562581"/>
              <a:gd name="connsiteX217" fmla="*/ 4370822 w 6993314"/>
              <a:gd name="connsiteY217" fmla="*/ 4958780 h 6562581"/>
              <a:gd name="connsiteX218" fmla="*/ 4452775 w 6993314"/>
              <a:gd name="connsiteY218" fmla="*/ 4907254 h 6562581"/>
              <a:gd name="connsiteX219" fmla="*/ 4807904 w 6993314"/>
              <a:gd name="connsiteY219" fmla="*/ 4958780 h 6562581"/>
              <a:gd name="connsiteX220" fmla="*/ 5244985 w 6993314"/>
              <a:gd name="connsiteY220" fmla="*/ 4958780 h 6562581"/>
              <a:gd name="connsiteX221" fmla="*/ 5682067 w 6993314"/>
              <a:gd name="connsiteY221" fmla="*/ 4958780 h 6562581"/>
              <a:gd name="connsiteX222" fmla="*/ 6119149 w 6993314"/>
              <a:gd name="connsiteY222" fmla="*/ 4958780 h 6562581"/>
              <a:gd name="connsiteX223" fmla="*/ 6556233 w 6993314"/>
              <a:gd name="connsiteY223" fmla="*/ 4958780 h 6562581"/>
              <a:gd name="connsiteX224" fmla="*/ 6993314 w 6993314"/>
              <a:gd name="connsiteY224" fmla="*/ 4958780 h 6562581"/>
              <a:gd name="connsiteX225" fmla="*/ 6993314 w 6993314"/>
              <a:gd name="connsiteY225" fmla="*/ 5108585 h 6562581"/>
              <a:gd name="connsiteX226" fmla="*/ 6556233 w 6993314"/>
              <a:gd name="connsiteY226" fmla="*/ 5108585 h 6562581"/>
              <a:gd name="connsiteX227" fmla="*/ 6119149 w 6993314"/>
              <a:gd name="connsiteY227" fmla="*/ 5108585 h 6562581"/>
              <a:gd name="connsiteX228" fmla="*/ 5682067 w 6993314"/>
              <a:gd name="connsiteY228" fmla="*/ 5108585 h 6562581"/>
              <a:gd name="connsiteX229" fmla="*/ 5244985 w 6993314"/>
              <a:gd name="connsiteY229" fmla="*/ 5108585 h 6562581"/>
              <a:gd name="connsiteX230" fmla="*/ 4807904 w 6993314"/>
              <a:gd name="connsiteY230" fmla="*/ 5108585 h 6562581"/>
              <a:gd name="connsiteX231" fmla="*/ 4452775 w 6993314"/>
              <a:gd name="connsiteY231" fmla="*/ 5057058 h 6562581"/>
              <a:gd name="connsiteX232" fmla="*/ 4370822 w 6993314"/>
              <a:gd name="connsiteY232" fmla="*/ 5108585 h 6562581"/>
              <a:gd name="connsiteX233" fmla="*/ 4015693 w 6993314"/>
              <a:gd name="connsiteY233" fmla="*/ 5057058 h 6562581"/>
              <a:gd name="connsiteX234" fmla="*/ 3933739 w 6993314"/>
              <a:gd name="connsiteY234" fmla="*/ 5108585 h 6562581"/>
              <a:gd name="connsiteX235" fmla="*/ 3578610 w 6993314"/>
              <a:gd name="connsiteY235" fmla="*/ 5057058 h 6562581"/>
              <a:gd name="connsiteX236" fmla="*/ 3496658 w 6993314"/>
              <a:gd name="connsiteY236" fmla="*/ 5108585 h 6562581"/>
              <a:gd name="connsiteX237" fmla="*/ 3059575 w 6993314"/>
              <a:gd name="connsiteY237" fmla="*/ 5108585 h 6562581"/>
              <a:gd name="connsiteX238" fmla="*/ 2704445 w 6993314"/>
              <a:gd name="connsiteY238" fmla="*/ 5057058 h 6562581"/>
              <a:gd name="connsiteX239" fmla="*/ 2622493 w 6993314"/>
              <a:gd name="connsiteY239" fmla="*/ 5108585 h 6562581"/>
              <a:gd name="connsiteX240" fmla="*/ 2185411 w 6993314"/>
              <a:gd name="connsiteY240" fmla="*/ 5108585 h 6562581"/>
              <a:gd name="connsiteX241" fmla="*/ 1830283 w 6993314"/>
              <a:gd name="connsiteY241" fmla="*/ 5057058 h 6562581"/>
              <a:gd name="connsiteX242" fmla="*/ 1748329 w 6993314"/>
              <a:gd name="connsiteY242" fmla="*/ 5108585 h 6562581"/>
              <a:gd name="connsiteX243" fmla="*/ 1311246 w 6993314"/>
              <a:gd name="connsiteY243" fmla="*/ 5108585 h 6562581"/>
              <a:gd name="connsiteX244" fmla="*/ 956117 w 6993314"/>
              <a:gd name="connsiteY244" fmla="*/ 5057058 h 6562581"/>
              <a:gd name="connsiteX245" fmla="*/ 874165 w 6993314"/>
              <a:gd name="connsiteY245" fmla="*/ 5108585 h 6562581"/>
              <a:gd name="connsiteX246" fmla="*/ 437083 w 6993314"/>
              <a:gd name="connsiteY246" fmla="*/ 5108585 h 6562581"/>
              <a:gd name="connsiteX247" fmla="*/ 81953 w 6993314"/>
              <a:gd name="connsiteY247" fmla="*/ 5057058 h 6562581"/>
              <a:gd name="connsiteX248" fmla="*/ 0 w 6993314"/>
              <a:gd name="connsiteY248" fmla="*/ 5108585 h 6562581"/>
              <a:gd name="connsiteX249" fmla="*/ 0 w 6993314"/>
              <a:gd name="connsiteY249" fmla="*/ 4958780 h 6562581"/>
              <a:gd name="connsiteX250" fmla="*/ 81953 w 6993314"/>
              <a:gd name="connsiteY250" fmla="*/ 4907254 h 6562581"/>
              <a:gd name="connsiteX251" fmla="*/ 437083 w 6993314"/>
              <a:gd name="connsiteY251" fmla="*/ 4958780 h 6562581"/>
              <a:gd name="connsiteX252" fmla="*/ 519036 w 6993314"/>
              <a:gd name="connsiteY252" fmla="*/ 4907253 h 6562581"/>
              <a:gd name="connsiteX253" fmla="*/ 874165 w 6993314"/>
              <a:gd name="connsiteY253" fmla="*/ 4958780 h 6562581"/>
              <a:gd name="connsiteX254" fmla="*/ 956117 w 6993314"/>
              <a:gd name="connsiteY254" fmla="*/ 4907254 h 6562581"/>
              <a:gd name="connsiteX255" fmla="*/ 1311246 w 6993314"/>
              <a:gd name="connsiteY255" fmla="*/ 4958780 h 6562581"/>
              <a:gd name="connsiteX256" fmla="*/ 1393199 w 6993314"/>
              <a:gd name="connsiteY256" fmla="*/ 4907253 h 6562581"/>
              <a:gd name="connsiteX257" fmla="*/ 1393199 w 6993314"/>
              <a:gd name="connsiteY257" fmla="*/ 4556774 h 6562581"/>
              <a:gd name="connsiteX258" fmla="*/ 1748329 w 6993314"/>
              <a:gd name="connsiteY258" fmla="*/ 4608301 h 6562581"/>
              <a:gd name="connsiteX259" fmla="*/ 1830283 w 6993314"/>
              <a:gd name="connsiteY259" fmla="*/ 4556775 h 6562581"/>
              <a:gd name="connsiteX260" fmla="*/ 2185411 w 6993314"/>
              <a:gd name="connsiteY260" fmla="*/ 4608301 h 6562581"/>
              <a:gd name="connsiteX261" fmla="*/ 2622493 w 6993314"/>
              <a:gd name="connsiteY261" fmla="*/ 4608301 h 6562581"/>
              <a:gd name="connsiteX262" fmla="*/ 2704445 w 6993314"/>
              <a:gd name="connsiteY262" fmla="*/ 4556775 h 6562581"/>
              <a:gd name="connsiteX263" fmla="*/ 3059575 w 6993314"/>
              <a:gd name="connsiteY263" fmla="*/ 4608301 h 6562581"/>
              <a:gd name="connsiteX264" fmla="*/ 3496658 w 6993314"/>
              <a:gd name="connsiteY264" fmla="*/ 4608301 h 6562581"/>
              <a:gd name="connsiteX265" fmla="*/ 3578610 w 6993314"/>
              <a:gd name="connsiteY265" fmla="*/ 4556775 h 6562581"/>
              <a:gd name="connsiteX266" fmla="*/ 3933739 w 6993314"/>
              <a:gd name="connsiteY266" fmla="*/ 4608301 h 6562581"/>
              <a:gd name="connsiteX267" fmla="*/ 4015693 w 6993314"/>
              <a:gd name="connsiteY267" fmla="*/ 4556775 h 6562581"/>
              <a:gd name="connsiteX268" fmla="*/ 4370822 w 6993314"/>
              <a:gd name="connsiteY268" fmla="*/ 4608301 h 6562581"/>
              <a:gd name="connsiteX269" fmla="*/ 4452775 w 6993314"/>
              <a:gd name="connsiteY269" fmla="*/ 4556775 h 6562581"/>
              <a:gd name="connsiteX270" fmla="*/ 4807904 w 6993314"/>
              <a:gd name="connsiteY270" fmla="*/ 4608301 h 6562581"/>
              <a:gd name="connsiteX271" fmla="*/ 5244985 w 6993314"/>
              <a:gd name="connsiteY271" fmla="*/ 4608301 h 6562581"/>
              <a:gd name="connsiteX272" fmla="*/ 5682067 w 6993314"/>
              <a:gd name="connsiteY272" fmla="*/ 4608301 h 6562581"/>
              <a:gd name="connsiteX273" fmla="*/ 6119149 w 6993314"/>
              <a:gd name="connsiteY273" fmla="*/ 4608301 h 6562581"/>
              <a:gd name="connsiteX274" fmla="*/ 6556233 w 6993314"/>
              <a:gd name="connsiteY274" fmla="*/ 4608301 h 6562581"/>
              <a:gd name="connsiteX275" fmla="*/ 6993314 w 6993314"/>
              <a:gd name="connsiteY275" fmla="*/ 4608301 h 6562581"/>
              <a:gd name="connsiteX276" fmla="*/ 6993314 w 6993314"/>
              <a:gd name="connsiteY276" fmla="*/ 4758106 h 6562581"/>
              <a:gd name="connsiteX277" fmla="*/ 6556233 w 6993314"/>
              <a:gd name="connsiteY277" fmla="*/ 4758106 h 6562581"/>
              <a:gd name="connsiteX278" fmla="*/ 6119149 w 6993314"/>
              <a:gd name="connsiteY278" fmla="*/ 4758106 h 6562581"/>
              <a:gd name="connsiteX279" fmla="*/ 5682067 w 6993314"/>
              <a:gd name="connsiteY279" fmla="*/ 4758106 h 6562581"/>
              <a:gd name="connsiteX280" fmla="*/ 5244985 w 6993314"/>
              <a:gd name="connsiteY280" fmla="*/ 4758106 h 6562581"/>
              <a:gd name="connsiteX281" fmla="*/ 4807904 w 6993314"/>
              <a:gd name="connsiteY281" fmla="*/ 4758106 h 6562581"/>
              <a:gd name="connsiteX282" fmla="*/ 4452775 w 6993314"/>
              <a:gd name="connsiteY282" fmla="*/ 4706579 h 6562581"/>
              <a:gd name="connsiteX283" fmla="*/ 4370822 w 6993314"/>
              <a:gd name="connsiteY283" fmla="*/ 4758106 h 6562581"/>
              <a:gd name="connsiteX284" fmla="*/ 4015693 w 6993314"/>
              <a:gd name="connsiteY284" fmla="*/ 4706579 h 6562581"/>
              <a:gd name="connsiteX285" fmla="*/ 3933739 w 6993314"/>
              <a:gd name="connsiteY285" fmla="*/ 4758106 h 6562581"/>
              <a:gd name="connsiteX286" fmla="*/ 3578610 w 6993314"/>
              <a:gd name="connsiteY286" fmla="*/ 4706579 h 6562581"/>
              <a:gd name="connsiteX287" fmla="*/ 3496658 w 6993314"/>
              <a:gd name="connsiteY287" fmla="*/ 4758106 h 6562581"/>
              <a:gd name="connsiteX288" fmla="*/ 3059575 w 6993314"/>
              <a:gd name="connsiteY288" fmla="*/ 4758106 h 6562581"/>
              <a:gd name="connsiteX289" fmla="*/ 2704445 w 6993314"/>
              <a:gd name="connsiteY289" fmla="*/ 4706579 h 6562581"/>
              <a:gd name="connsiteX290" fmla="*/ 2622493 w 6993314"/>
              <a:gd name="connsiteY290" fmla="*/ 4758106 h 6562581"/>
              <a:gd name="connsiteX291" fmla="*/ 2185411 w 6993314"/>
              <a:gd name="connsiteY291" fmla="*/ 4758106 h 6562581"/>
              <a:gd name="connsiteX292" fmla="*/ 1830283 w 6993314"/>
              <a:gd name="connsiteY292" fmla="*/ 4706579 h 6562581"/>
              <a:gd name="connsiteX293" fmla="*/ 1748329 w 6993314"/>
              <a:gd name="connsiteY293" fmla="*/ 4758106 h 6562581"/>
              <a:gd name="connsiteX294" fmla="*/ 1311246 w 6993314"/>
              <a:gd name="connsiteY294" fmla="*/ 4758106 h 6562581"/>
              <a:gd name="connsiteX295" fmla="*/ 956117 w 6993314"/>
              <a:gd name="connsiteY295" fmla="*/ 4706579 h 6562581"/>
              <a:gd name="connsiteX296" fmla="*/ 874165 w 6993314"/>
              <a:gd name="connsiteY296" fmla="*/ 4758106 h 6562581"/>
              <a:gd name="connsiteX297" fmla="*/ 437083 w 6993314"/>
              <a:gd name="connsiteY297" fmla="*/ 4758106 h 6562581"/>
              <a:gd name="connsiteX298" fmla="*/ 81953 w 6993314"/>
              <a:gd name="connsiteY298" fmla="*/ 4706579 h 6562581"/>
              <a:gd name="connsiteX299" fmla="*/ 0 w 6993314"/>
              <a:gd name="connsiteY299" fmla="*/ 4758106 h 6562581"/>
              <a:gd name="connsiteX300" fmla="*/ 0 w 6993314"/>
              <a:gd name="connsiteY300" fmla="*/ 4608301 h 6562581"/>
              <a:gd name="connsiteX301" fmla="*/ 81953 w 6993314"/>
              <a:gd name="connsiteY301" fmla="*/ 4556775 h 6562581"/>
              <a:gd name="connsiteX302" fmla="*/ 437083 w 6993314"/>
              <a:gd name="connsiteY302" fmla="*/ 4608301 h 6562581"/>
              <a:gd name="connsiteX303" fmla="*/ 519036 w 6993314"/>
              <a:gd name="connsiteY303" fmla="*/ 4556774 h 6562581"/>
              <a:gd name="connsiteX304" fmla="*/ 874165 w 6993314"/>
              <a:gd name="connsiteY304" fmla="*/ 4608301 h 6562581"/>
              <a:gd name="connsiteX305" fmla="*/ 956117 w 6993314"/>
              <a:gd name="connsiteY305" fmla="*/ 4556775 h 6562581"/>
              <a:gd name="connsiteX306" fmla="*/ 1311246 w 6993314"/>
              <a:gd name="connsiteY306" fmla="*/ 4608301 h 6562581"/>
              <a:gd name="connsiteX307" fmla="*/ 1393199 w 6993314"/>
              <a:gd name="connsiteY307" fmla="*/ 4556774 h 6562581"/>
              <a:gd name="connsiteX308" fmla="*/ 1393199 w 6993314"/>
              <a:gd name="connsiteY308" fmla="*/ 4206295 h 6562581"/>
              <a:gd name="connsiteX309" fmla="*/ 1748329 w 6993314"/>
              <a:gd name="connsiteY309" fmla="*/ 4257822 h 6562581"/>
              <a:gd name="connsiteX310" fmla="*/ 1830283 w 6993314"/>
              <a:gd name="connsiteY310" fmla="*/ 4206296 h 6562581"/>
              <a:gd name="connsiteX311" fmla="*/ 2185411 w 6993314"/>
              <a:gd name="connsiteY311" fmla="*/ 4257822 h 6562581"/>
              <a:gd name="connsiteX312" fmla="*/ 2622493 w 6993314"/>
              <a:gd name="connsiteY312" fmla="*/ 4257822 h 6562581"/>
              <a:gd name="connsiteX313" fmla="*/ 2704445 w 6993314"/>
              <a:gd name="connsiteY313" fmla="*/ 4206296 h 6562581"/>
              <a:gd name="connsiteX314" fmla="*/ 3059575 w 6993314"/>
              <a:gd name="connsiteY314" fmla="*/ 4257822 h 6562581"/>
              <a:gd name="connsiteX315" fmla="*/ 3496658 w 6993314"/>
              <a:gd name="connsiteY315" fmla="*/ 4257822 h 6562581"/>
              <a:gd name="connsiteX316" fmla="*/ 3578610 w 6993314"/>
              <a:gd name="connsiteY316" fmla="*/ 4206296 h 6562581"/>
              <a:gd name="connsiteX317" fmla="*/ 3933739 w 6993314"/>
              <a:gd name="connsiteY317" fmla="*/ 4257822 h 6562581"/>
              <a:gd name="connsiteX318" fmla="*/ 4015693 w 6993314"/>
              <a:gd name="connsiteY318" fmla="*/ 4206296 h 6562581"/>
              <a:gd name="connsiteX319" fmla="*/ 4370822 w 6993314"/>
              <a:gd name="connsiteY319" fmla="*/ 4257822 h 6562581"/>
              <a:gd name="connsiteX320" fmla="*/ 4452775 w 6993314"/>
              <a:gd name="connsiteY320" fmla="*/ 4206296 h 6562581"/>
              <a:gd name="connsiteX321" fmla="*/ 4807904 w 6993314"/>
              <a:gd name="connsiteY321" fmla="*/ 4257822 h 6562581"/>
              <a:gd name="connsiteX322" fmla="*/ 5244985 w 6993314"/>
              <a:gd name="connsiteY322" fmla="*/ 4257822 h 6562581"/>
              <a:gd name="connsiteX323" fmla="*/ 5682067 w 6993314"/>
              <a:gd name="connsiteY323" fmla="*/ 4257822 h 6562581"/>
              <a:gd name="connsiteX324" fmla="*/ 6119149 w 6993314"/>
              <a:gd name="connsiteY324" fmla="*/ 4257822 h 6562581"/>
              <a:gd name="connsiteX325" fmla="*/ 6556233 w 6993314"/>
              <a:gd name="connsiteY325" fmla="*/ 4257822 h 6562581"/>
              <a:gd name="connsiteX326" fmla="*/ 6993314 w 6993314"/>
              <a:gd name="connsiteY326" fmla="*/ 4257822 h 6562581"/>
              <a:gd name="connsiteX327" fmla="*/ 6993314 w 6993314"/>
              <a:gd name="connsiteY327" fmla="*/ 4407627 h 6562581"/>
              <a:gd name="connsiteX328" fmla="*/ 6556233 w 6993314"/>
              <a:gd name="connsiteY328" fmla="*/ 4407627 h 6562581"/>
              <a:gd name="connsiteX329" fmla="*/ 6119149 w 6993314"/>
              <a:gd name="connsiteY329" fmla="*/ 4407627 h 6562581"/>
              <a:gd name="connsiteX330" fmla="*/ 5682067 w 6993314"/>
              <a:gd name="connsiteY330" fmla="*/ 4407627 h 6562581"/>
              <a:gd name="connsiteX331" fmla="*/ 5244985 w 6993314"/>
              <a:gd name="connsiteY331" fmla="*/ 4407627 h 6562581"/>
              <a:gd name="connsiteX332" fmla="*/ 4807904 w 6993314"/>
              <a:gd name="connsiteY332" fmla="*/ 4407627 h 6562581"/>
              <a:gd name="connsiteX333" fmla="*/ 4452775 w 6993314"/>
              <a:gd name="connsiteY333" fmla="*/ 4356100 h 6562581"/>
              <a:gd name="connsiteX334" fmla="*/ 4370822 w 6993314"/>
              <a:gd name="connsiteY334" fmla="*/ 4407627 h 6562581"/>
              <a:gd name="connsiteX335" fmla="*/ 4015693 w 6993314"/>
              <a:gd name="connsiteY335" fmla="*/ 4356100 h 6562581"/>
              <a:gd name="connsiteX336" fmla="*/ 3933739 w 6993314"/>
              <a:gd name="connsiteY336" fmla="*/ 4407627 h 6562581"/>
              <a:gd name="connsiteX337" fmla="*/ 3578610 w 6993314"/>
              <a:gd name="connsiteY337" fmla="*/ 4356100 h 6562581"/>
              <a:gd name="connsiteX338" fmla="*/ 3496658 w 6993314"/>
              <a:gd name="connsiteY338" fmla="*/ 4407627 h 6562581"/>
              <a:gd name="connsiteX339" fmla="*/ 3059575 w 6993314"/>
              <a:gd name="connsiteY339" fmla="*/ 4407627 h 6562581"/>
              <a:gd name="connsiteX340" fmla="*/ 2704445 w 6993314"/>
              <a:gd name="connsiteY340" fmla="*/ 4356100 h 6562581"/>
              <a:gd name="connsiteX341" fmla="*/ 2622493 w 6993314"/>
              <a:gd name="connsiteY341" fmla="*/ 4407627 h 6562581"/>
              <a:gd name="connsiteX342" fmla="*/ 2185411 w 6993314"/>
              <a:gd name="connsiteY342" fmla="*/ 4407627 h 6562581"/>
              <a:gd name="connsiteX343" fmla="*/ 1830283 w 6993314"/>
              <a:gd name="connsiteY343" fmla="*/ 4356100 h 6562581"/>
              <a:gd name="connsiteX344" fmla="*/ 1748329 w 6993314"/>
              <a:gd name="connsiteY344" fmla="*/ 4407627 h 6562581"/>
              <a:gd name="connsiteX345" fmla="*/ 1311246 w 6993314"/>
              <a:gd name="connsiteY345" fmla="*/ 4407627 h 6562581"/>
              <a:gd name="connsiteX346" fmla="*/ 956117 w 6993314"/>
              <a:gd name="connsiteY346" fmla="*/ 4356100 h 6562581"/>
              <a:gd name="connsiteX347" fmla="*/ 874165 w 6993314"/>
              <a:gd name="connsiteY347" fmla="*/ 4407627 h 6562581"/>
              <a:gd name="connsiteX348" fmla="*/ 437083 w 6993314"/>
              <a:gd name="connsiteY348" fmla="*/ 4407627 h 6562581"/>
              <a:gd name="connsiteX349" fmla="*/ 81953 w 6993314"/>
              <a:gd name="connsiteY349" fmla="*/ 4356100 h 6562581"/>
              <a:gd name="connsiteX350" fmla="*/ 0 w 6993314"/>
              <a:gd name="connsiteY350" fmla="*/ 4407627 h 6562581"/>
              <a:gd name="connsiteX351" fmla="*/ 0 w 6993314"/>
              <a:gd name="connsiteY351" fmla="*/ 4257822 h 6562581"/>
              <a:gd name="connsiteX352" fmla="*/ 81953 w 6993314"/>
              <a:gd name="connsiteY352" fmla="*/ 4206296 h 6562581"/>
              <a:gd name="connsiteX353" fmla="*/ 437083 w 6993314"/>
              <a:gd name="connsiteY353" fmla="*/ 4257822 h 6562581"/>
              <a:gd name="connsiteX354" fmla="*/ 519036 w 6993314"/>
              <a:gd name="connsiteY354" fmla="*/ 4206295 h 6562581"/>
              <a:gd name="connsiteX355" fmla="*/ 874165 w 6993314"/>
              <a:gd name="connsiteY355" fmla="*/ 4257822 h 6562581"/>
              <a:gd name="connsiteX356" fmla="*/ 956117 w 6993314"/>
              <a:gd name="connsiteY356" fmla="*/ 4206296 h 6562581"/>
              <a:gd name="connsiteX357" fmla="*/ 1311246 w 6993314"/>
              <a:gd name="connsiteY357" fmla="*/ 4257822 h 6562581"/>
              <a:gd name="connsiteX358" fmla="*/ 1393199 w 6993314"/>
              <a:gd name="connsiteY358" fmla="*/ 4206295 h 6562581"/>
              <a:gd name="connsiteX359" fmla="*/ 519036 w 6993314"/>
              <a:gd name="connsiteY359" fmla="*/ 3855816 h 6562581"/>
              <a:gd name="connsiteX360" fmla="*/ 874165 w 6993314"/>
              <a:gd name="connsiteY360" fmla="*/ 3907343 h 6562581"/>
              <a:gd name="connsiteX361" fmla="*/ 956117 w 6993314"/>
              <a:gd name="connsiteY361" fmla="*/ 3855816 h 6562581"/>
              <a:gd name="connsiteX362" fmla="*/ 1311246 w 6993314"/>
              <a:gd name="connsiteY362" fmla="*/ 3907343 h 6562581"/>
              <a:gd name="connsiteX363" fmla="*/ 1748329 w 6993314"/>
              <a:gd name="connsiteY363" fmla="*/ 3907343 h 6562581"/>
              <a:gd name="connsiteX364" fmla="*/ 1830283 w 6993314"/>
              <a:gd name="connsiteY364" fmla="*/ 3855816 h 6562581"/>
              <a:gd name="connsiteX365" fmla="*/ 2185411 w 6993314"/>
              <a:gd name="connsiteY365" fmla="*/ 3907343 h 6562581"/>
              <a:gd name="connsiteX366" fmla="*/ 2622493 w 6993314"/>
              <a:gd name="connsiteY366" fmla="*/ 3907343 h 6562581"/>
              <a:gd name="connsiteX367" fmla="*/ 2704445 w 6993314"/>
              <a:gd name="connsiteY367" fmla="*/ 3855816 h 6562581"/>
              <a:gd name="connsiteX368" fmla="*/ 3059575 w 6993314"/>
              <a:gd name="connsiteY368" fmla="*/ 3907343 h 6562581"/>
              <a:gd name="connsiteX369" fmla="*/ 3496658 w 6993314"/>
              <a:gd name="connsiteY369" fmla="*/ 3907343 h 6562581"/>
              <a:gd name="connsiteX370" fmla="*/ 3578610 w 6993314"/>
              <a:gd name="connsiteY370" fmla="*/ 3855816 h 6562581"/>
              <a:gd name="connsiteX371" fmla="*/ 3933739 w 6993314"/>
              <a:gd name="connsiteY371" fmla="*/ 3907343 h 6562581"/>
              <a:gd name="connsiteX372" fmla="*/ 4015693 w 6993314"/>
              <a:gd name="connsiteY372" fmla="*/ 3855816 h 6562581"/>
              <a:gd name="connsiteX373" fmla="*/ 4370822 w 6993314"/>
              <a:gd name="connsiteY373" fmla="*/ 3907343 h 6562581"/>
              <a:gd name="connsiteX374" fmla="*/ 4452775 w 6993314"/>
              <a:gd name="connsiteY374" fmla="*/ 3855816 h 6562581"/>
              <a:gd name="connsiteX375" fmla="*/ 4807904 w 6993314"/>
              <a:gd name="connsiteY375" fmla="*/ 3907343 h 6562581"/>
              <a:gd name="connsiteX376" fmla="*/ 5244985 w 6993314"/>
              <a:gd name="connsiteY376" fmla="*/ 3907343 h 6562581"/>
              <a:gd name="connsiteX377" fmla="*/ 5682067 w 6993314"/>
              <a:gd name="connsiteY377" fmla="*/ 3907343 h 6562581"/>
              <a:gd name="connsiteX378" fmla="*/ 6119149 w 6993314"/>
              <a:gd name="connsiteY378" fmla="*/ 3907343 h 6562581"/>
              <a:gd name="connsiteX379" fmla="*/ 6556233 w 6993314"/>
              <a:gd name="connsiteY379" fmla="*/ 3907343 h 6562581"/>
              <a:gd name="connsiteX380" fmla="*/ 6993314 w 6993314"/>
              <a:gd name="connsiteY380" fmla="*/ 3907343 h 6562581"/>
              <a:gd name="connsiteX381" fmla="*/ 6993314 w 6993314"/>
              <a:gd name="connsiteY381" fmla="*/ 4057147 h 6562581"/>
              <a:gd name="connsiteX382" fmla="*/ 6556233 w 6993314"/>
              <a:gd name="connsiteY382" fmla="*/ 4057147 h 6562581"/>
              <a:gd name="connsiteX383" fmla="*/ 6119149 w 6993314"/>
              <a:gd name="connsiteY383" fmla="*/ 4057147 h 6562581"/>
              <a:gd name="connsiteX384" fmla="*/ 5682067 w 6993314"/>
              <a:gd name="connsiteY384" fmla="*/ 4057147 h 6562581"/>
              <a:gd name="connsiteX385" fmla="*/ 5244985 w 6993314"/>
              <a:gd name="connsiteY385" fmla="*/ 4057147 h 6562581"/>
              <a:gd name="connsiteX386" fmla="*/ 4807904 w 6993314"/>
              <a:gd name="connsiteY386" fmla="*/ 4057147 h 6562581"/>
              <a:gd name="connsiteX387" fmla="*/ 4452775 w 6993314"/>
              <a:gd name="connsiteY387" fmla="*/ 4005621 h 6562581"/>
              <a:gd name="connsiteX388" fmla="*/ 4370822 w 6993314"/>
              <a:gd name="connsiteY388" fmla="*/ 4057147 h 6562581"/>
              <a:gd name="connsiteX389" fmla="*/ 4015693 w 6993314"/>
              <a:gd name="connsiteY389" fmla="*/ 4005621 h 6562581"/>
              <a:gd name="connsiteX390" fmla="*/ 3933739 w 6993314"/>
              <a:gd name="connsiteY390" fmla="*/ 4057147 h 6562581"/>
              <a:gd name="connsiteX391" fmla="*/ 3578610 w 6993314"/>
              <a:gd name="connsiteY391" fmla="*/ 4005621 h 6562581"/>
              <a:gd name="connsiteX392" fmla="*/ 3496658 w 6993314"/>
              <a:gd name="connsiteY392" fmla="*/ 4057147 h 6562581"/>
              <a:gd name="connsiteX393" fmla="*/ 3059575 w 6993314"/>
              <a:gd name="connsiteY393" fmla="*/ 4057147 h 6562581"/>
              <a:gd name="connsiteX394" fmla="*/ 2704445 w 6993314"/>
              <a:gd name="connsiteY394" fmla="*/ 4005621 h 6562581"/>
              <a:gd name="connsiteX395" fmla="*/ 2622493 w 6993314"/>
              <a:gd name="connsiteY395" fmla="*/ 4057147 h 6562581"/>
              <a:gd name="connsiteX396" fmla="*/ 2185411 w 6993314"/>
              <a:gd name="connsiteY396" fmla="*/ 4057147 h 6562581"/>
              <a:gd name="connsiteX397" fmla="*/ 1830283 w 6993314"/>
              <a:gd name="connsiteY397" fmla="*/ 4005621 h 6562581"/>
              <a:gd name="connsiteX398" fmla="*/ 1748329 w 6993314"/>
              <a:gd name="connsiteY398" fmla="*/ 4057147 h 6562581"/>
              <a:gd name="connsiteX399" fmla="*/ 1311246 w 6993314"/>
              <a:gd name="connsiteY399" fmla="*/ 4057147 h 6562581"/>
              <a:gd name="connsiteX400" fmla="*/ 956117 w 6993314"/>
              <a:gd name="connsiteY400" fmla="*/ 4005621 h 6562581"/>
              <a:gd name="connsiteX401" fmla="*/ 874165 w 6993314"/>
              <a:gd name="connsiteY401" fmla="*/ 4057147 h 6562581"/>
              <a:gd name="connsiteX402" fmla="*/ 437083 w 6993314"/>
              <a:gd name="connsiteY402" fmla="*/ 4057147 h 6562581"/>
              <a:gd name="connsiteX403" fmla="*/ 81953 w 6993314"/>
              <a:gd name="connsiteY403" fmla="*/ 4005621 h 6562581"/>
              <a:gd name="connsiteX404" fmla="*/ 0 w 6993314"/>
              <a:gd name="connsiteY404" fmla="*/ 4057147 h 6562581"/>
              <a:gd name="connsiteX405" fmla="*/ 0 w 6993314"/>
              <a:gd name="connsiteY405" fmla="*/ 3907343 h 6562581"/>
              <a:gd name="connsiteX406" fmla="*/ 81953 w 6993314"/>
              <a:gd name="connsiteY406" fmla="*/ 3855816 h 6562581"/>
              <a:gd name="connsiteX407" fmla="*/ 437083 w 6993314"/>
              <a:gd name="connsiteY407" fmla="*/ 3907343 h 6562581"/>
              <a:gd name="connsiteX408" fmla="*/ 519036 w 6993314"/>
              <a:gd name="connsiteY408" fmla="*/ 3855816 h 6562581"/>
              <a:gd name="connsiteX409" fmla="*/ 519036 w 6993314"/>
              <a:gd name="connsiteY409" fmla="*/ 3505337 h 6562581"/>
              <a:gd name="connsiteX410" fmla="*/ 874165 w 6993314"/>
              <a:gd name="connsiteY410" fmla="*/ 3556864 h 6562581"/>
              <a:gd name="connsiteX411" fmla="*/ 956117 w 6993314"/>
              <a:gd name="connsiteY411" fmla="*/ 3505337 h 6562581"/>
              <a:gd name="connsiteX412" fmla="*/ 1311246 w 6993314"/>
              <a:gd name="connsiteY412" fmla="*/ 3556864 h 6562581"/>
              <a:gd name="connsiteX413" fmla="*/ 1748329 w 6993314"/>
              <a:gd name="connsiteY413" fmla="*/ 3556864 h 6562581"/>
              <a:gd name="connsiteX414" fmla="*/ 1830283 w 6993314"/>
              <a:gd name="connsiteY414" fmla="*/ 3505337 h 6562581"/>
              <a:gd name="connsiteX415" fmla="*/ 2185411 w 6993314"/>
              <a:gd name="connsiteY415" fmla="*/ 3556864 h 6562581"/>
              <a:gd name="connsiteX416" fmla="*/ 2622493 w 6993314"/>
              <a:gd name="connsiteY416" fmla="*/ 3556864 h 6562581"/>
              <a:gd name="connsiteX417" fmla="*/ 2704445 w 6993314"/>
              <a:gd name="connsiteY417" fmla="*/ 3505337 h 6562581"/>
              <a:gd name="connsiteX418" fmla="*/ 3059575 w 6993314"/>
              <a:gd name="connsiteY418" fmla="*/ 3556864 h 6562581"/>
              <a:gd name="connsiteX419" fmla="*/ 3496658 w 6993314"/>
              <a:gd name="connsiteY419" fmla="*/ 3556864 h 6562581"/>
              <a:gd name="connsiteX420" fmla="*/ 3578610 w 6993314"/>
              <a:gd name="connsiteY420" fmla="*/ 3505337 h 6562581"/>
              <a:gd name="connsiteX421" fmla="*/ 3933739 w 6993314"/>
              <a:gd name="connsiteY421" fmla="*/ 3556864 h 6562581"/>
              <a:gd name="connsiteX422" fmla="*/ 4015693 w 6993314"/>
              <a:gd name="connsiteY422" fmla="*/ 3505337 h 6562581"/>
              <a:gd name="connsiteX423" fmla="*/ 4370822 w 6993314"/>
              <a:gd name="connsiteY423" fmla="*/ 3556864 h 6562581"/>
              <a:gd name="connsiteX424" fmla="*/ 4452775 w 6993314"/>
              <a:gd name="connsiteY424" fmla="*/ 3505337 h 6562581"/>
              <a:gd name="connsiteX425" fmla="*/ 4807904 w 6993314"/>
              <a:gd name="connsiteY425" fmla="*/ 3556864 h 6562581"/>
              <a:gd name="connsiteX426" fmla="*/ 5244985 w 6993314"/>
              <a:gd name="connsiteY426" fmla="*/ 3556864 h 6562581"/>
              <a:gd name="connsiteX427" fmla="*/ 5682067 w 6993314"/>
              <a:gd name="connsiteY427" fmla="*/ 3556864 h 6562581"/>
              <a:gd name="connsiteX428" fmla="*/ 6119149 w 6993314"/>
              <a:gd name="connsiteY428" fmla="*/ 3556864 h 6562581"/>
              <a:gd name="connsiteX429" fmla="*/ 6556233 w 6993314"/>
              <a:gd name="connsiteY429" fmla="*/ 3556864 h 6562581"/>
              <a:gd name="connsiteX430" fmla="*/ 6993314 w 6993314"/>
              <a:gd name="connsiteY430" fmla="*/ 3556864 h 6562581"/>
              <a:gd name="connsiteX431" fmla="*/ 6993314 w 6993314"/>
              <a:gd name="connsiteY431" fmla="*/ 3706668 h 6562581"/>
              <a:gd name="connsiteX432" fmla="*/ 6556233 w 6993314"/>
              <a:gd name="connsiteY432" fmla="*/ 3706668 h 6562581"/>
              <a:gd name="connsiteX433" fmla="*/ 6119149 w 6993314"/>
              <a:gd name="connsiteY433" fmla="*/ 3706668 h 6562581"/>
              <a:gd name="connsiteX434" fmla="*/ 5682067 w 6993314"/>
              <a:gd name="connsiteY434" fmla="*/ 3706668 h 6562581"/>
              <a:gd name="connsiteX435" fmla="*/ 5244985 w 6993314"/>
              <a:gd name="connsiteY435" fmla="*/ 3706668 h 6562581"/>
              <a:gd name="connsiteX436" fmla="*/ 4807904 w 6993314"/>
              <a:gd name="connsiteY436" fmla="*/ 3706668 h 6562581"/>
              <a:gd name="connsiteX437" fmla="*/ 4452775 w 6993314"/>
              <a:gd name="connsiteY437" fmla="*/ 3655142 h 6562581"/>
              <a:gd name="connsiteX438" fmla="*/ 4370822 w 6993314"/>
              <a:gd name="connsiteY438" fmla="*/ 3706668 h 6562581"/>
              <a:gd name="connsiteX439" fmla="*/ 4015693 w 6993314"/>
              <a:gd name="connsiteY439" fmla="*/ 3655142 h 6562581"/>
              <a:gd name="connsiteX440" fmla="*/ 3933739 w 6993314"/>
              <a:gd name="connsiteY440" fmla="*/ 3706668 h 6562581"/>
              <a:gd name="connsiteX441" fmla="*/ 3578610 w 6993314"/>
              <a:gd name="connsiteY441" fmla="*/ 3655142 h 6562581"/>
              <a:gd name="connsiteX442" fmla="*/ 3496658 w 6993314"/>
              <a:gd name="connsiteY442" fmla="*/ 3706668 h 6562581"/>
              <a:gd name="connsiteX443" fmla="*/ 3059575 w 6993314"/>
              <a:gd name="connsiteY443" fmla="*/ 3706668 h 6562581"/>
              <a:gd name="connsiteX444" fmla="*/ 2704445 w 6993314"/>
              <a:gd name="connsiteY444" fmla="*/ 3655142 h 6562581"/>
              <a:gd name="connsiteX445" fmla="*/ 2622493 w 6993314"/>
              <a:gd name="connsiteY445" fmla="*/ 3706668 h 6562581"/>
              <a:gd name="connsiteX446" fmla="*/ 2185411 w 6993314"/>
              <a:gd name="connsiteY446" fmla="*/ 3706668 h 6562581"/>
              <a:gd name="connsiteX447" fmla="*/ 1830283 w 6993314"/>
              <a:gd name="connsiteY447" fmla="*/ 3655142 h 6562581"/>
              <a:gd name="connsiteX448" fmla="*/ 1748329 w 6993314"/>
              <a:gd name="connsiteY448" fmla="*/ 3706668 h 6562581"/>
              <a:gd name="connsiteX449" fmla="*/ 1311246 w 6993314"/>
              <a:gd name="connsiteY449" fmla="*/ 3706668 h 6562581"/>
              <a:gd name="connsiteX450" fmla="*/ 956117 w 6993314"/>
              <a:gd name="connsiteY450" fmla="*/ 3655142 h 6562581"/>
              <a:gd name="connsiteX451" fmla="*/ 874165 w 6993314"/>
              <a:gd name="connsiteY451" fmla="*/ 3706668 h 6562581"/>
              <a:gd name="connsiteX452" fmla="*/ 437083 w 6993314"/>
              <a:gd name="connsiteY452" fmla="*/ 3706668 h 6562581"/>
              <a:gd name="connsiteX453" fmla="*/ 81953 w 6993314"/>
              <a:gd name="connsiteY453" fmla="*/ 3655142 h 6562581"/>
              <a:gd name="connsiteX454" fmla="*/ 0 w 6993314"/>
              <a:gd name="connsiteY454" fmla="*/ 3706668 h 6562581"/>
              <a:gd name="connsiteX455" fmla="*/ 0 w 6993314"/>
              <a:gd name="connsiteY455" fmla="*/ 3556864 h 6562581"/>
              <a:gd name="connsiteX456" fmla="*/ 81953 w 6993314"/>
              <a:gd name="connsiteY456" fmla="*/ 3505337 h 6562581"/>
              <a:gd name="connsiteX457" fmla="*/ 437083 w 6993314"/>
              <a:gd name="connsiteY457" fmla="*/ 3556864 h 6562581"/>
              <a:gd name="connsiteX458" fmla="*/ 519036 w 6993314"/>
              <a:gd name="connsiteY458" fmla="*/ 3505337 h 6562581"/>
              <a:gd name="connsiteX459" fmla="*/ 519036 w 6993314"/>
              <a:gd name="connsiteY459" fmla="*/ 3154858 h 6562581"/>
              <a:gd name="connsiteX460" fmla="*/ 874165 w 6993314"/>
              <a:gd name="connsiteY460" fmla="*/ 3206385 h 6562581"/>
              <a:gd name="connsiteX461" fmla="*/ 956117 w 6993314"/>
              <a:gd name="connsiteY461" fmla="*/ 3154858 h 6562581"/>
              <a:gd name="connsiteX462" fmla="*/ 1311246 w 6993314"/>
              <a:gd name="connsiteY462" fmla="*/ 3206385 h 6562581"/>
              <a:gd name="connsiteX463" fmla="*/ 1748329 w 6993314"/>
              <a:gd name="connsiteY463" fmla="*/ 3206385 h 6562581"/>
              <a:gd name="connsiteX464" fmla="*/ 1830283 w 6993314"/>
              <a:gd name="connsiteY464" fmla="*/ 3154858 h 6562581"/>
              <a:gd name="connsiteX465" fmla="*/ 2185411 w 6993314"/>
              <a:gd name="connsiteY465" fmla="*/ 3206385 h 6562581"/>
              <a:gd name="connsiteX466" fmla="*/ 2622493 w 6993314"/>
              <a:gd name="connsiteY466" fmla="*/ 3206385 h 6562581"/>
              <a:gd name="connsiteX467" fmla="*/ 2704445 w 6993314"/>
              <a:gd name="connsiteY467" fmla="*/ 3154858 h 6562581"/>
              <a:gd name="connsiteX468" fmla="*/ 3059575 w 6993314"/>
              <a:gd name="connsiteY468" fmla="*/ 3206385 h 6562581"/>
              <a:gd name="connsiteX469" fmla="*/ 3496658 w 6993314"/>
              <a:gd name="connsiteY469" fmla="*/ 3206385 h 6562581"/>
              <a:gd name="connsiteX470" fmla="*/ 3578610 w 6993314"/>
              <a:gd name="connsiteY470" fmla="*/ 3154858 h 6562581"/>
              <a:gd name="connsiteX471" fmla="*/ 3933739 w 6993314"/>
              <a:gd name="connsiteY471" fmla="*/ 3206385 h 6562581"/>
              <a:gd name="connsiteX472" fmla="*/ 4015693 w 6993314"/>
              <a:gd name="connsiteY472" fmla="*/ 3154858 h 6562581"/>
              <a:gd name="connsiteX473" fmla="*/ 4370822 w 6993314"/>
              <a:gd name="connsiteY473" fmla="*/ 3206385 h 6562581"/>
              <a:gd name="connsiteX474" fmla="*/ 4452775 w 6993314"/>
              <a:gd name="connsiteY474" fmla="*/ 3154858 h 6562581"/>
              <a:gd name="connsiteX475" fmla="*/ 4807904 w 6993314"/>
              <a:gd name="connsiteY475" fmla="*/ 3206385 h 6562581"/>
              <a:gd name="connsiteX476" fmla="*/ 5244985 w 6993314"/>
              <a:gd name="connsiteY476" fmla="*/ 3206385 h 6562581"/>
              <a:gd name="connsiteX477" fmla="*/ 5682067 w 6993314"/>
              <a:gd name="connsiteY477" fmla="*/ 3206385 h 6562581"/>
              <a:gd name="connsiteX478" fmla="*/ 6119149 w 6993314"/>
              <a:gd name="connsiteY478" fmla="*/ 3206385 h 6562581"/>
              <a:gd name="connsiteX479" fmla="*/ 6556233 w 6993314"/>
              <a:gd name="connsiteY479" fmla="*/ 3206385 h 6562581"/>
              <a:gd name="connsiteX480" fmla="*/ 6993314 w 6993314"/>
              <a:gd name="connsiteY480" fmla="*/ 3206385 h 6562581"/>
              <a:gd name="connsiteX481" fmla="*/ 6993314 w 6993314"/>
              <a:gd name="connsiteY481" fmla="*/ 3356189 h 6562581"/>
              <a:gd name="connsiteX482" fmla="*/ 6556233 w 6993314"/>
              <a:gd name="connsiteY482" fmla="*/ 3356189 h 6562581"/>
              <a:gd name="connsiteX483" fmla="*/ 6119149 w 6993314"/>
              <a:gd name="connsiteY483" fmla="*/ 3356189 h 6562581"/>
              <a:gd name="connsiteX484" fmla="*/ 5682067 w 6993314"/>
              <a:gd name="connsiteY484" fmla="*/ 3356189 h 6562581"/>
              <a:gd name="connsiteX485" fmla="*/ 5244985 w 6993314"/>
              <a:gd name="connsiteY485" fmla="*/ 3356189 h 6562581"/>
              <a:gd name="connsiteX486" fmla="*/ 4807904 w 6993314"/>
              <a:gd name="connsiteY486" fmla="*/ 3356189 h 6562581"/>
              <a:gd name="connsiteX487" fmla="*/ 4452775 w 6993314"/>
              <a:gd name="connsiteY487" fmla="*/ 3304663 h 6562581"/>
              <a:gd name="connsiteX488" fmla="*/ 4370822 w 6993314"/>
              <a:gd name="connsiteY488" fmla="*/ 3356189 h 6562581"/>
              <a:gd name="connsiteX489" fmla="*/ 4015693 w 6993314"/>
              <a:gd name="connsiteY489" fmla="*/ 3304663 h 6562581"/>
              <a:gd name="connsiteX490" fmla="*/ 3933739 w 6993314"/>
              <a:gd name="connsiteY490" fmla="*/ 3356189 h 6562581"/>
              <a:gd name="connsiteX491" fmla="*/ 3578610 w 6993314"/>
              <a:gd name="connsiteY491" fmla="*/ 3304663 h 6562581"/>
              <a:gd name="connsiteX492" fmla="*/ 3496658 w 6993314"/>
              <a:gd name="connsiteY492" fmla="*/ 3356189 h 6562581"/>
              <a:gd name="connsiteX493" fmla="*/ 3059575 w 6993314"/>
              <a:gd name="connsiteY493" fmla="*/ 3356189 h 6562581"/>
              <a:gd name="connsiteX494" fmla="*/ 2704445 w 6993314"/>
              <a:gd name="connsiteY494" fmla="*/ 3304663 h 6562581"/>
              <a:gd name="connsiteX495" fmla="*/ 2622493 w 6993314"/>
              <a:gd name="connsiteY495" fmla="*/ 3356189 h 6562581"/>
              <a:gd name="connsiteX496" fmla="*/ 2185411 w 6993314"/>
              <a:gd name="connsiteY496" fmla="*/ 3356189 h 6562581"/>
              <a:gd name="connsiteX497" fmla="*/ 1830283 w 6993314"/>
              <a:gd name="connsiteY497" fmla="*/ 3304663 h 6562581"/>
              <a:gd name="connsiteX498" fmla="*/ 1748329 w 6993314"/>
              <a:gd name="connsiteY498" fmla="*/ 3356189 h 6562581"/>
              <a:gd name="connsiteX499" fmla="*/ 1311246 w 6993314"/>
              <a:gd name="connsiteY499" fmla="*/ 3356189 h 6562581"/>
              <a:gd name="connsiteX500" fmla="*/ 956117 w 6993314"/>
              <a:gd name="connsiteY500" fmla="*/ 3304663 h 6562581"/>
              <a:gd name="connsiteX501" fmla="*/ 874165 w 6993314"/>
              <a:gd name="connsiteY501" fmla="*/ 3356189 h 6562581"/>
              <a:gd name="connsiteX502" fmla="*/ 437083 w 6993314"/>
              <a:gd name="connsiteY502" fmla="*/ 3356189 h 6562581"/>
              <a:gd name="connsiteX503" fmla="*/ 81953 w 6993314"/>
              <a:gd name="connsiteY503" fmla="*/ 3304663 h 6562581"/>
              <a:gd name="connsiteX504" fmla="*/ 0 w 6993314"/>
              <a:gd name="connsiteY504" fmla="*/ 3356189 h 6562581"/>
              <a:gd name="connsiteX505" fmla="*/ 0 w 6993314"/>
              <a:gd name="connsiteY505" fmla="*/ 3206385 h 6562581"/>
              <a:gd name="connsiteX506" fmla="*/ 81953 w 6993314"/>
              <a:gd name="connsiteY506" fmla="*/ 3154858 h 6562581"/>
              <a:gd name="connsiteX507" fmla="*/ 437083 w 6993314"/>
              <a:gd name="connsiteY507" fmla="*/ 3206385 h 6562581"/>
              <a:gd name="connsiteX508" fmla="*/ 519036 w 6993314"/>
              <a:gd name="connsiteY508" fmla="*/ 3154858 h 6562581"/>
              <a:gd name="connsiteX509" fmla="*/ 519036 w 6993314"/>
              <a:gd name="connsiteY509" fmla="*/ 2804379 h 6562581"/>
              <a:gd name="connsiteX510" fmla="*/ 874165 w 6993314"/>
              <a:gd name="connsiteY510" fmla="*/ 2855907 h 6562581"/>
              <a:gd name="connsiteX511" fmla="*/ 956117 w 6993314"/>
              <a:gd name="connsiteY511" fmla="*/ 2804379 h 6562581"/>
              <a:gd name="connsiteX512" fmla="*/ 1311246 w 6993314"/>
              <a:gd name="connsiteY512" fmla="*/ 2855907 h 6562581"/>
              <a:gd name="connsiteX513" fmla="*/ 1748329 w 6993314"/>
              <a:gd name="connsiteY513" fmla="*/ 2855907 h 6562581"/>
              <a:gd name="connsiteX514" fmla="*/ 1830283 w 6993314"/>
              <a:gd name="connsiteY514" fmla="*/ 2804379 h 6562581"/>
              <a:gd name="connsiteX515" fmla="*/ 2185411 w 6993314"/>
              <a:gd name="connsiteY515" fmla="*/ 2855907 h 6562581"/>
              <a:gd name="connsiteX516" fmla="*/ 2622493 w 6993314"/>
              <a:gd name="connsiteY516" fmla="*/ 2855907 h 6562581"/>
              <a:gd name="connsiteX517" fmla="*/ 2704445 w 6993314"/>
              <a:gd name="connsiteY517" fmla="*/ 2804379 h 6562581"/>
              <a:gd name="connsiteX518" fmla="*/ 3059575 w 6993314"/>
              <a:gd name="connsiteY518" fmla="*/ 2855907 h 6562581"/>
              <a:gd name="connsiteX519" fmla="*/ 3496658 w 6993314"/>
              <a:gd name="connsiteY519" fmla="*/ 2855907 h 6562581"/>
              <a:gd name="connsiteX520" fmla="*/ 3578610 w 6993314"/>
              <a:gd name="connsiteY520" fmla="*/ 2804379 h 6562581"/>
              <a:gd name="connsiteX521" fmla="*/ 3933739 w 6993314"/>
              <a:gd name="connsiteY521" fmla="*/ 2855907 h 6562581"/>
              <a:gd name="connsiteX522" fmla="*/ 4015693 w 6993314"/>
              <a:gd name="connsiteY522" fmla="*/ 2804379 h 6562581"/>
              <a:gd name="connsiteX523" fmla="*/ 4370822 w 6993314"/>
              <a:gd name="connsiteY523" fmla="*/ 2855907 h 6562581"/>
              <a:gd name="connsiteX524" fmla="*/ 4452775 w 6993314"/>
              <a:gd name="connsiteY524" fmla="*/ 2804379 h 6562581"/>
              <a:gd name="connsiteX525" fmla="*/ 4807904 w 6993314"/>
              <a:gd name="connsiteY525" fmla="*/ 2855907 h 6562581"/>
              <a:gd name="connsiteX526" fmla="*/ 5244985 w 6993314"/>
              <a:gd name="connsiteY526" fmla="*/ 2855907 h 6562581"/>
              <a:gd name="connsiteX527" fmla="*/ 5682067 w 6993314"/>
              <a:gd name="connsiteY527" fmla="*/ 2855907 h 6562581"/>
              <a:gd name="connsiteX528" fmla="*/ 6119149 w 6993314"/>
              <a:gd name="connsiteY528" fmla="*/ 2855907 h 6562581"/>
              <a:gd name="connsiteX529" fmla="*/ 6556233 w 6993314"/>
              <a:gd name="connsiteY529" fmla="*/ 2855907 h 6562581"/>
              <a:gd name="connsiteX530" fmla="*/ 6993314 w 6993314"/>
              <a:gd name="connsiteY530" fmla="*/ 2855907 h 6562581"/>
              <a:gd name="connsiteX531" fmla="*/ 6993314 w 6993314"/>
              <a:gd name="connsiteY531" fmla="*/ 3005710 h 6562581"/>
              <a:gd name="connsiteX532" fmla="*/ 6556233 w 6993314"/>
              <a:gd name="connsiteY532" fmla="*/ 3005710 h 6562581"/>
              <a:gd name="connsiteX533" fmla="*/ 6119149 w 6993314"/>
              <a:gd name="connsiteY533" fmla="*/ 3005710 h 6562581"/>
              <a:gd name="connsiteX534" fmla="*/ 5682067 w 6993314"/>
              <a:gd name="connsiteY534" fmla="*/ 3005710 h 6562581"/>
              <a:gd name="connsiteX535" fmla="*/ 5244985 w 6993314"/>
              <a:gd name="connsiteY535" fmla="*/ 3005710 h 6562581"/>
              <a:gd name="connsiteX536" fmla="*/ 4807904 w 6993314"/>
              <a:gd name="connsiteY536" fmla="*/ 3005710 h 6562581"/>
              <a:gd name="connsiteX537" fmla="*/ 4452775 w 6993314"/>
              <a:gd name="connsiteY537" fmla="*/ 2954184 h 6562581"/>
              <a:gd name="connsiteX538" fmla="*/ 4370822 w 6993314"/>
              <a:gd name="connsiteY538" fmla="*/ 3005710 h 6562581"/>
              <a:gd name="connsiteX539" fmla="*/ 4015693 w 6993314"/>
              <a:gd name="connsiteY539" fmla="*/ 2954184 h 6562581"/>
              <a:gd name="connsiteX540" fmla="*/ 3933739 w 6993314"/>
              <a:gd name="connsiteY540" fmla="*/ 3005710 h 6562581"/>
              <a:gd name="connsiteX541" fmla="*/ 3578610 w 6993314"/>
              <a:gd name="connsiteY541" fmla="*/ 2954184 h 6562581"/>
              <a:gd name="connsiteX542" fmla="*/ 3496658 w 6993314"/>
              <a:gd name="connsiteY542" fmla="*/ 3005710 h 6562581"/>
              <a:gd name="connsiteX543" fmla="*/ 3059575 w 6993314"/>
              <a:gd name="connsiteY543" fmla="*/ 3005710 h 6562581"/>
              <a:gd name="connsiteX544" fmla="*/ 2704445 w 6993314"/>
              <a:gd name="connsiteY544" fmla="*/ 2954184 h 6562581"/>
              <a:gd name="connsiteX545" fmla="*/ 2622493 w 6993314"/>
              <a:gd name="connsiteY545" fmla="*/ 3005710 h 6562581"/>
              <a:gd name="connsiteX546" fmla="*/ 2185411 w 6993314"/>
              <a:gd name="connsiteY546" fmla="*/ 3005710 h 6562581"/>
              <a:gd name="connsiteX547" fmla="*/ 1830283 w 6993314"/>
              <a:gd name="connsiteY547" fmla="*/ 2954184 h 6562581"/>
              <a:gd name="connsiteX548" fmla="*/ 1748329 w 6993314"/>
              <a:gd name="connsiteY548" fmla="*/ 3005710 h 6562581"/>
              <a:gd name="connsiteX549" fmla="*/ 1311246 w 6993314"/>
              <a:gd name="connsiteY549" fmla="*/ 3005710 h 6562581"/>
              <a:gd name="connsiteX550" fmla="*/ 956117 w 6993314"/>
              <a:gd name="connsiteY550" fmla="*/ 2954184 h 6562581"/>
              <a:gd name="connsiteX551" fmla="*/ 874165 w 6993314"/>
              <a:gd name="connsiteY551" fmla="*/ 3005710 h 6562581"/>
              <a:gd name="connsiteX552" fmla="*/ 437083 w 6993314"/>
              <a:gd name="connsiteY552" fmla="*/ 3005710 h 6562581"/>
              <a:gd name="connsiteX553" fmla="*/ 81953 w 6993314"/>
              <a:gd name="connsiteY553" fmla="*/ 2954184 h 6562581"/>
              <a:gd name="connsiteX554" fmla="*/ 0 w 6993314"/>
              <a:gd name="connsiteY554" fmla="*/ 3005710 h 6562581"/>
              <a:gd name="connsiteX555" fmla="*/ 0 w 6993314"/>
              <a:gd name="connsiteY555" fmla="*/ 2855907 h 6562581"/>
              <a:gd name="connsiteX556" fmla="*/ 81953 w 6993314"/>
              <a:gd name="connsiteY556" fmla="*/ 2804379 h 6562581"/>
              <a:gd name="connsiteX557" fmla="*/ 437083 w 6993314"/>
              <a:gd name="connsiteY557" fmla="*/ 2855907 h 6562581"/>
              <a:gd name="connsiteX558" fmla="*/ 519036 w 6993314"/>
              <a:gd name="connsiteY558" fmla="*/ 2804379 h 6562581"/>
              <a:gd name="connsiteX559" fmla="*/ 1393199 w 6993314"/>
              <a:gd name="connsiteY559" fmla="*/ 2453900 h 6562581"/>
              <a:gd name="connsiteX560" fmla="*/ 1748329 w 6993314"/>
              <a:gd name="connsiteY560" fmla="*/ 2505428 h 6562581"/>
              <a:gd name="connsiteX561" fmla="*/ 1830283 w 6993314"/>
              <a:gd name="connsiteY561" fmla="*/ 2453900 h 6562581"/>
              <a:gd name="connsiteX562" fmla="*/ 2185411 w 6993314"/>
              <a:gd name="connsiteY562" fmla="*/ 2505428 h 6562581"/>
              <a:gd name="connsiteX563" fmla="*/ 2622493 w 6993314"/>
              <a:gd name="connsiteY563" fmla="*/ 2505428 h 6562581"/>
              <a:gd name="connsiteX564" fmla="*/ 2704445 w 6993314"/>
              <a:gd name="connsiteY564" fmla="*/ 2453900 h 6562581"/>
              <a:gd name="connsiteX565" fmla="*/ 3059575 w 6993314"/>
              <a:gd name="connsiteY565" fmla="*/ 2505428 h 6562581"/>
              <a:gd name="connsiteX566" fmla="*/ 3496658 w 6993314"/>
              <a:gd name="connsiteY566" fmla="*/ 2505428 h 6562581"/>
              <a:gd name="connsiteX567" fmla="*/ 3578610 w 6993314"/>
              <a:gd name="connsiteY567" fmla="*/ 2453900 h 6562581"/>
              <a:gd name="connsiteX568" fmla="*/ 3933739 w 6993314"/>
              <a:gd name="connsiteY568" fmla="*/ 2505428 h 6562581"/>
              <a:gd name="connsiteX569" fmla="*/ 4015693 w 6993314"/>
              <a:gd name="connsiteY569" fmla="*/ 2453900 h 6562581"/>
              <a:gd name="connsiteX570" fmla="*/ 4370822 w 6993314"/>
              <a:gd name="connsiteY570" fmla="*/ 2505428 h 6562581"/>
              <a:gd name="connsiteX571" fmla="*/ 4452775 w 6993314"/>
              <a:gd name="connsiteY571" fmla="*/ 2453900 h 6562581"/>
              <a:gd name="connsiteX572" fmla="*/ 4807904 w 6993314"/>
              <a:gd name="connsiteY572" fmla="*/ 2505428 h 6562581"/>
              <a:gd name="connsiteX573" fmla="*/ 5244985 w 6993314"/>
              <a:gd name="connsiteY573" fmla="*/ 2505428 h 6562581"/>
              <a:gd name="connsiteX574" fmla="*/ 5682067 w 6993314"/>
              <a:gd name="connsiteY574" fmla="*/ 2505428 h 6562581"/>
              <a:gd name="connsiteX575" fmla="*/ 6119149 w 6993314"/>
              <a:gd name="connsiteY575" fmla="*/ 2505428 h 6562581"/>
              <a:gd name="connsiteX576" fmla="*/ 6556233 w 6993314"/>
              <a:gd name="connsiteY576" fmla="*/ 2505428 h 6562581"/>
              <a:gd name="connsiteX577" fmla="*/ 6993314 w 6993314"/>
              <a:gd name="connsiteY577" fmla="*/ 2505428 h 6562581"/>
              <a:gd name="connsiteX578" fmla="*/ 6993314 w 6993314"/>
              <a:gd name="connsiteY578" fmla="*/ 2655231 h 6562581"/>
              <a:gd name="connsiteX579" fmla="*/ 6556233 w 6993314"/>
              <a:gd name="connsiteY579" fmla="*/ 2655231 h 6562581"/>
              <a:gd name="connsiteX580" fmla="*/ 6119149 w 6993314"/>
              <a:gd name="connsiteY580" fmla="*/ 2655231 h 6562581"/>
              <a:gd name="connsiteX581" fmla="*/ 5682067 w 6993314"/>
              <a:gd name="connsiteY581" fmla="*/ 2655231 h 6562581"/>
              <a:gd name="connsiteX582" fmla="*/ 5244985 w 6993314"/>
              <a:gd name="connsiteY582" fmla="*/ 2655231 h 6562581"/>
              <a:gd name="connsiteX583" fmla="*/ 4807904 w 6993314"/>
              <a:gd name="connsiteY583" fmla="*/ 2655231 h 6562581"/>
              <a:gd name="connsiteX584" fmla="*/ 4452775 w 6993314"/>
              <a:gd name="connsiteY584" fmla="*/ 2603705 h 6562581"/>
              <a:gd name="connsiteX585" fmla="*/ 4370822 w 6993314"/>
              <a:gd name="connsiteY585" fmla="*/ 2655231 h 6562581"/>
              <a:gd name="connsiteX586" fmla="*/ 4015693 w 6993314"/>
              <a:gd name="connsiteY586" fmla="*/ 2603705 h 6562581"/>
              <a:gd name="connsiteX587" fmla="*/ 3933739 w 6993314"/>
              <a:gd name="connsiteY587" fmla="*/ 2655231 h 6562581"/>
              <a:gd name="connsiteX588" fmla="*/ 3578610 w 6993314"/>
              <a:gd name="connsiteY588" fmla="*/ 2603705 h 6562581"/>
              <a:gd name="connsiteX589" fmla="*/ 3496658 w 6993314"/>
              <a:gd name="connsiteY589" fmla="*/ 2655231 h 6562581"/>
              <a:gd name="connsiteX590" fmla="*/ 3059575 w 6993314"/>
              <a:gd name="connsiteY590" fmla="*/ 2655231 h 6562581"/>
              <a:gd name="connsiteX591" fmla="*/ 2704445 w 6993314"/>
              <a:gd name="connsiteY591" fmla="*/ 2603705 h 6562581"/>
              <a:gd name="connsiteX592" fmla="*/ 2622493 w 6993314"/>
              <a:gd name="connsiteY592" fmla="*/ 2655231 h 6562581"/>
              <a:gd name="connsiteX593" fmla="*/ 2185411 w 6993314"/>
              <a:gd name="connsiteY593" fmla="*/ 2655231 h 6562581"/>
              <a:gd name="connsiteX594" fmla="*/ 1830283 w 6993314"/>
              <a:gd name="connsiteY594" fmla="*/ 2603705 h 6562581"/>
              <a:gd name="connsiteX595" fmla="*/ 1748329 w 6993314"/>
              <a:gd name="connsiteY595" fmla="*/ 2655231 h 6562581"/>
              <a:gd name="connsiteX596" fmla="*/ 1311246 w 6993314"/>
              <a:gd name="connsiteY596" fmla="*/ 2655231 h 6562581"/>
              <a:gd name="connsiteX597" fmla="*/ 956117 w 6993314"/>
              <a:gd name="connsiteY597" fmla="*/ 2603705 h 6562581"/>
              <a:gd name="connsiteX598" fmla="*/ 874165 w 6993314"/>
              <a:gd name="connsiteY598" fmla="*/ 2655231 h 6562581"/>
              <a:gd name="connsiteX599" fmla="*/ 437083 w 6993314"/>
              <a:gd name="connsiteY599" fmla="*/ 2655231 h 6562581"/>
              <a:gd name="connsiteX600" fmla="*/ 81953 w 6993314"/>
              <a:gd name="connsiteY600" fmla="*/ 2603705 h 6562581"/>
              <a:gd name="connsiteX601" fmla="*/ 0 w 6993314"/>
              <a:gd name="connsiteY601" fmla="*/ 2655231 h 6562581"/>
              <a:gd name="connsiteX602" fmla="*/ 0 w 6993314"/>
              <a:gd name="connsiteY602" fmla="*/ 2505428 h 6562581"/>
              <a:gd name="connsiteX603" fmla="*/ 81953 w 6993314"/>
              <a:gd name="connsiteY603" fmla="*/ 2453900 h 6562581"/>
              <a:gd name="connsiteX604" fmla="*/ 437083 w 6993314"/>
              <a:gd name="connsiteY604" fmla="*/ 2505428 h 6562581"/>
              <a:gd name="connsiteX605" fmla="*/ 519036 w 6993314"/>
              <a:gd name="connsiteY605" fmla="*/ 2453900 h 6562581"/>
              <a:gd name="connsiteX606" fmla="*/ 874165 w 6993314"/>
              <a:gd name="connsiteY606" fmla="*/ 2505428 h 6562581"/>
              <a:gd name="connsiteX607" fmla="*/ 956117 w 6993314"/>
              <a:gd name="connsiteY607" fmla="*/ 2453900 h 6562581"/>
              <a:gd name="connsiteX608" fmla="*/ 1311246 w 6993314"/>
              <a:gd name="connsiteY608" fmla="*/ 2505428 h 6562581"/>
              <a:gd name="connsiteX609" fmla="*/ 1393199 w 6993314"/>
              <a:gd name="connsiteY609" fmla="*/ 2453900 h 6562581"/>
              <a:gd name="connsiteX610" fmla="*/ 2267364 w 6993314"/>
              <a:gd name="connsiteY610" fmla="*/ 2103421 h 6562581"/>
              <a:gd name="connsiteX611" fmla="*/ 2622493 w 6993314"/>
              <a:gd name="connsiteY611" fmla="*/ 2154948 h 6562581"/>
              <a:gd name="connsiteX612" fmla="*/ 2704445 w 6993314"/>
              <a:gd name="connsiteY612" fmla="*/ 2103422 h 6562581"/>
              <a:gd name="connsiteX613" fmla="*/ 3059575 w 6993314"/>
              <a:gd name="connsiteY613" fmla="*/ 2154948 h 6562581"/>
              <a:gd name="connsiteX614" fmla="*/ 3496658 w 6993314"/>
              <a:gd name="connsiteY614" fmla="*/ 2154948 h 6562581"/>
              <a:gd name="connsiteX615" fmla="*/ 3578610 w 6993314"/>
              <a:gd name="connsiteY615" fmla="*/ 2103422 h 6562581"/>
              <a:gd name="connsiteX616" fmla="*/ 3933739 w 6993314"/>
              <a:gd name="connsiteY616" fmla="*/ 2154948 h 6562581"/>
              <a:gd name="connsiteX617" fmla="*/ 4015693 w 6993314"/>
              <a:gd name="connsiteY617" fmla="*/ 2103422 h 6562581"/>
              <a:gd name="connsiteX618" fmla="*/ 4370822 w 6993314"/>
              <a:gd name="connsiteY618" fmla="*/ 2154948 h 6562581"/>
              <a:gd name="connsiteX619" fmla="*/ 4452775 w 6993314"/>
              <a:gd name="connsiteY619" fmla="*/ 2103422 h 6562581"/>
              <a:gd name="connsiteX620" fmla="*/ 4807904 w 6993314"/>
              <a:gd name="connsiteY620" fmla="*/ 2154948 h 6562581"/>
              <a:gd name="connsiteX621" fmla="*/ 5244985 w 6993314"/>
              <a:gd name="connsiteY621" fmla="*/ 2154948 h 6562581"/>
              <a:gd name="connsiteX622" fmla="*/ 5682067 w 6993314"/>
              <a:gd name="connsiteY622" fmla="*/ 2154948 h 6562581"/>
              <a:gd name="connsiteX623" fmla="*/ 6119149 w 6993314"/>
              <a:gd name="connsiteY623" fmla="*/ 2154948 h 6562581"/>
              <a:gd name="connsiteX624" fmla="*/ 6556233 w 6993314"/>
              <a:gd name="connsiteY624" fmla="*/ 2154948 h 6562581"/>
              <a:gd name="connsiteX625" fmla="*/ 6993314 w 6993314"/>
              <a:gd name="connsiteY625" fmla="*/ 2154948 h 6562581"/>
              <a:gd name="connsiteX626" fmla="*/ 6993314 w 6993314"/>
              <a:gd name="connsiteY626" fmla="*/ 2304753 h 6562581"/>
              <a:gd name="connsiteX627" fmla="*/ 6556233 w 6993314"/>
              <a:gd name="connsiteY627" fmla="*/ 2304753 h 6562581"/>
              <a:gd name="connsiteX628" fmla="*/ 6119149 w 6993314"/>
              <a:gd name="connsiteY628" fmla="*/ 2304753 h 6562581"/>
              <a:gd name="connsiteX629" fmla="*/ 5682067 w 6993314"/>
              <a:gd name="connsiteY629" fmla="*/ 2304753 h 6562581"/>
              <a:gd name="connsiteX630" fmla="*/ 5244985 w 6993314"/>
              <a:gd name="connsiteY630" fmla="*/ 2304753 h 6562581"/>
              <a:gd name="connsiteX631" fmla="*/ 4807904 w 6993314"/>
              <a:gd name="connsiteY631" fmla="*/ 2304753 h 6562581"/>
              <a:gd name="connsiteX632" fmla="*/ 4452775 w 6993314"/>
              <a:gd name="connsiteY632" fmla="*/ 2253226 h 6562581"/>
              <a:gd name="connsiteX633" fmla="*/ 4370822 w 6993314"/>
              <a:gd name="connsiteY633" fmla="*/ 2304753 h 6562581"/>
              <a:gd name="connsiteX634" fmla="*/ 4015693 w 6993314"/>
              <a:gd name="connsiteY634" fmla="*/ 2253226 h 6562581"/>
              <a:gd name="connsiteX635" fmla="*/ 3933739 w 6993314"/>
              <a:gd name="connsiteY635" fmla="*/ 2304753 h 6562581"/>
              <a:gd name="connsiteX636" fmla="*/ 3578610 w 6993314"/>
              <a:gd name="connsiteY636" fmla="*/ 2253226 h 6562581"/>
              <a:gd name="connsiteX637" fmla="*/ 3496658 w 6993314"/>
              <a:gd name="connsiteY637" fmla="*/ 2304753 h 6562581"/>
              <a:gd name="connsiteX638" fmla="*/ 3059575 w 6993314"/>
              <a:gd name="connsiteY638" fmla="*/ 2304753 h 6562581"/>
              <a:gd name="connsiteX639" fmla="*/ 2704445 w 6993314"/>
              <a:gd name="connsiteY639" fmla="*/ 2253226 h 6562581"/>
              <a:gd name="connsiteX640" fmla="*/ 2622493 w 6993314"/>
              <a:gd name="connsiteY640" fmla="*/ 2304753 h 6562581"/>
              <a:gd name="connsiteX641" fmla="*/ 2185411 w 6993314"/>
              <a:gd name="connsiteY641" fmla="*/ 2304753 h 6562581"/>
              <a:gd name="connsiteX642" fmla="*/ 1830283 w 6993314"/>
              <a:gd name="connsiteY642" fmla="*/ 2253226 h 6562581"/>
              <a:gd name="connsiteX643" fmla="*/ 1748329 w 6993314"/>
              <a:gd name="connsiteY643" fmla="*/ 2304753 h 6562581"/>
              <a:gd name="connsiteX644" fmla="*/ 1311246 w 6993314"/>
              <a:gd name="connsiteY644" fmla="*/ 2304753 h 6562581"/>
              <a:gd name="connsiteX645" fmla="*/ 956117 w 6993314"/>
              <a:gd name="connsiteY645" fmla="*/ 2253226 h 6562581"/>
              <a:gd name="connsiteX646" fmla="*/ 874165 w 6993314"/>
              <a:gd name="connsiteY646" fmla="*/ 2304753 h 6562581"/>
              <a:gd name="connsiteX647" fmla="*/ 437083 w 6993314"/>
              <a:gd name="connsiteY647" fmla="*/ 2304753 h 6562581"/>
              <a:gd name="connsiteX648" fmla="*/ 81953 w 6993314"/>
              <a:gd name="connsiteY648" fmla="*/ 2253226 h 6562581"/>
              <a:gd name="connsiteX649" fmla="*/ 0 w 6993314"/>
              <a:gd name="connsiteY649" fmla="*/ 2304753 h 6562581"/>
              <a:gd name="connsiteX650" fmla="*/ 0 w 6993314"/>
              <a:gd name="connsiteY650" fmla="*/ 2154948 h 6562581"/>
              <a:gd name="connsiteX651" fmla="*/ 81953 w 6993314"/>
              <a:gd name="connsiteY651" fmla="*/ 2103422 h 6562581"/>
              <a:gd name="connsiteX652" fmla="*/ 437083 w 6993314"/>
              <a:gd name="connsiteY652" fmla="*/ 2154948 h 6562581"/>
              <a:gd name="connsiteX653" fmla="*/ 519036 w 6993314"/>
              <a:gd name="connsiteY653" fmla="*/ 2103421 h 6562581"/>
              <a:gd name="connsiteX654" fmla="*/ 874165 w 6993314"/>
              <a:gd name="connsiteY654" fmla="*/ 2154948 h 6562581"/>
              <a:gd name="connsiteX655" fmla="*/ 956117 w 6993314"/>
              <a:gd name="connsiteY655" fmla="*/ 2103422 h 6562581"/>
              <a:gd name="connsiteX656" fmla="*/ 1311246 w 6993314"/>
              <a:gd name="connsiteY656" fmla="*/ 2154948 h 6562581"/>
              <a:gd name="connsiteX657" fmla="*/ 1393199 w 6993314"/>
              <a:gd name="connsiteY657" fmla="*/ 2103421 h 6562581"/>
              <a:gd name="connsiteX658" fmla="*/ 1748329 w 6993314"/>
              <a:gd name="connsiteY658" fmla="*/ 2154948 h 6562581"/>
              <a:gd name="connsiteX659" fmla="*/ 1830283 w 6993314"/>
              <a:gd name="connsiteY659" fmla="*/ 2103422 h 6562581"/>
              <a:gd name="connsiteX660" fmla="*/ 2185411 w 6993314"/>
              <a:gd name="connsiteY660" fmla="*/ 2154948 h 6562581"/>
              <a:gd name="connsiteX661" fmla="*/ 2267364 w 6993314"/>
              <a:gd name="connsiteY661" fmla="*/ 2103421 h 6562581"/>
              <a:gd name="connsiteX662" fmla="*/ 6638185 w 6993314"/>
              <a:gd name="connsiteY662" fmla="*/ 1752942 h 6562581"/>
              <a:gd name="connsiteX663" fmla="*/ 6993314 w 6993314"/>
              <a:gd name="connsiteY663" fmla="*/ 1804470 h 6562581"/>
              <a:gd name="connsiteX664" fmla="*/ 6993314 w 6993314"/>
              <a:gd name="connsiteY664" fmla="*/ 1954274 h 6562581"/>
              <a:gd name="connsiteX665" fmla="*/ 6556233 w 6993314"/>
              <a:gd name="connsiteY665" fmla="*/ 1954274 h 6562581"/>
              <a:gd name="connsiteX666" fmla="*/ 6119149 w 6993314"/>
              <a:gd name="connsiteY666" fmla="*/ 1954274 h 6562581"/>
              <a:gd name="connsiteX667" fmla="*/ 5682067 w 6993314"/>
              <a:gd name="connsiteY667" fmla="*/ 1954274 h 6562581"/>
              <a:gd name="connsiteX668" fmla="*/ 5244985 w 6993314"/>
              <a:gd name="connsiteY668" fmla="*/ 1954274 h 6562581"/>
              <a:gd name="connsiteX669" fmla="*/ 4807904 w 6993314"/>
              <a:gd name="connsiteY669" fmla="*/ 1954274 h 6562581"/>
              <a:gd name="connsiteX670" fmla="*/ 4452775 w 6993314"/>
              <a:gd name="connsiteY670" fmla="*/ 1902748 h 6562581"/>
              <a:gd name="connsiteX671" fmla="*/ 4370822 w 6993314"/>
              <a:gd name="connsiteY671" fmla="*/ 1954274 h 6562581"/>
              <a:gd name="connsiteX672" fmla="*/ 4015693 w 6993314"/>
              <a:gd name="connsiteY672" fmla="*/ 1902748 h 6562581"/>
              <a:gd name="connsiteX673" fmla="*/ 3933739 w 6993314"/>
              <a:gd name="connsiteY673" fmla="*/ 1954274 h 6562581"/>
              <a:gd name="connsiteX674" fmla="*/ 3578610 w 6993314"/>
              <a:gd name="connsiteY674" fmla="*/ 1902748 h 6562581"/>
              <a:gd name="connsiteX675" fmla="*/ 3496658 w 6993314"/>
              <a:gd name="connsiteY675" fmla="*/ 1954274 h 6562581"/>
              <a:gd name="connsiteX676" fmla="*/ 3059575 w 6993314"/>
              <a:gd name="connsiteY676" fmla="*/ 1954274 h 6562581"/>
              <a:gd name="connsiteX677" fmla="*/ 2704445 w 6993314"/>
              <a:gd name="connsiteY677" fmla="*/ 1902748 h 6562581"/>
              <a:gd name="connsiteX678" fmla="*/ 2622493 w 6993314"/>
              <a:gd name="connsiteY678" fmla="*/ 1954274 h 6562581"/>
              <a:gd name="connsiteX679" fmla="*/ 2185411 w 6993314"/>
              <a:gd name="connsiteY679" fmla="*/ 1954274 h 6562581"/>
              <a:gd name="connsiteX680" fmla="*/ 1830283 w 6993314"/>
              <a:gd name="connsiteY680" fmla="*/ 1902748 h 6562581"/>
              <a:gd name="connsiteX681" fmla="*/ 1748329 w 6993314"/>
              <a:gd name="connsiteY681" fmla="*/ 1954274 h 6562581"/>
              <a:gd name="connsiteX682" fmla="*/ 1311246 w 6993314"/>
              <a:gd name="connsiteY682" fmla="*/ 1954274 h 6562581"/>
              <a:gd name="connsiteX683" fmla="*/ 956117 w 6993314"/>
              <a:gd name="connsiteY683" fmla="*/ 1902748 h 6562581"/>
              <a:gd name="connsiteX684" fmla="*/ 874165 w 6993314"/>
              <a:gd name="connsiteY684" fmla="*/ 1954274 h 6562581"/>
              <a:gd name="connsiteX685" fmla="*/ 437083 w 6993314"/>
              <a:gd name="connsiteY685" fmla="*/ 1954274 h 6562581"/>
              <a:gd name="connsiteX686" fmla="*/ 81953 w 6993314"/>
              <a:gd name="connsiteY686" fmla="*/ 1902748 h 6562581"/>
              <a:gd name="connsiteX687" fmla="*/ 0 w 6993314"/>
              <a:gd name="connsiteY687" fmla="*/ 1954274 h 6562581"/>
              <a:gd name="connsiteX688" fmla="*/ 0 w 6993314"/>
              <a:gd name="connsiteY688" fmla="*/ 1804470 h 6562581"/>
              <a:gd name="connsiteX689" fmla="*/ 81953 w 6993314"/>
              <a:gd name="connsiteY689" fmla="*/ 1752943 h 6562581"/>
              <a:gd name="connsiteX690" fmla="*/ 437083 w 6993314"/>
              <a:gd name="connsiteY690" fmla="*/ 1804470 h 6562581"/>
              <a:gd name="connsiteX691" fmla="*/ 519036 w 6993314"/>
              <a:gd name="connsiteY691" fmla="*/ 1752943 h 6562581"/>
              <a:gd name="connsiteX692" fmla="*/ 874165 w 6993314"/>
              <a:gd name="connsiteY692" fmla="*/ 1804470 h 6562581"/>
              <a:gd name="connsiteX693" fmla="*/ 956117 w 6993314"/>
              <a:gd name="connsiteY693" fmla="*/ 1752943 h 6562581"/>
              <a:gd name="connsiteX694" fmla="*/ 1311246 w 6993314"/>
              <a:gd name="connsiteY694" fmla="*/ 1804470 h 6562581"/>
              <a:gd name="connsiteX695" fmla="*/ 1393199 w 6993314"/>
              <a:gd name="connsiteY695" fmla="*/ 1752943 h 6562581"/>
              <a:gd name="connsiteX696" fmla="*/ 1748329 w 6993314"/>
              <a:gd name="connsiteY696" fmla="*/ 1804470 h 6562581"/>
              <a:gd name="connsiteX697" fmla="*/ 1830283 w 6993314"/>
              <a:gd name="connsiteY697" fmla="*/ 1752943 h 6562581"/>
              <a:gd name="connsiteX698" fmla="*/ 2185411 w 6993314"/>
              <a:gd name="connsiteY698" fmla="*/ 1804470 h 6562581"/>
              <a:gd name="connsiteX699" fmla="*/ 2267364 w 6993314"/>
              <a:gd name="connsiteY699" fmla="*/ 1752943 h 6562581"/>
              <a:gd name="connsiteX700" fmla="*/ 2622493 w 6993314"/>
              <a:gd name="connsiteY700" fmla="*/ 1804470 h 6562581"/>
              <a:gd name="connsiteX701" fmla="*/ 2704445 w 6993314"/>
              <a:gd name="connsiteY701" fmla="*/ 1752943 h 6562581"/>
              <a:gd name="connsiteX702" fmla="*/ 3059575 w 6993314"/>
              <a:gd name="connsiteY702" fmla="*/ 1804470 h 6562581"/>
              <a:gd name="connsiteX703" fmla="*/ 3141528 w 6993314"/>
              <a:gd name="connsiteY703" fmla="*/ 1752943 h 6562581"/>
              <a:gd name="connsiteX704" fmla="*/ 3496658 w 6993314"/>
              <a:gd name="connsiteY704" fmla="*/ 1804470 h 6562581"/>
              <a:gd name="connsiteX705" fmla="*/ 3578610 w 6993314"/>
              <a:gd name="connsiteY705" fmla="*/ 1752943 h 6562581"/>
              <a:gd name="connsiteX706" fmla="*/ 3933739 w 6993314"/>
              <a:gd name="connsiteY706" fmla="*/ 1804470 h 6562581"/>
              <a:gd name="connsiteX707" fmla="*/ 4015693 w 6993314"/>
              <a:gd name="connsiteY707" fmla="*/ 1752943 h 6562581"/>
              <a:gd name="connsiteX708" fmla="*/ 4370822 w 6993314"/>
              <a:gd name="connsiteY708" fmla="*/ 1804470 h 6562581"/>
              <a:gd name="connsiteX709" fmla="*/ 4452775 w 6993314"/>
              <a:gd name="connsiteY709" fmla="*/ 1752943 h 6562581"/>
              <a:gd name="connsiteX710" fmla="*/ 4807904 w 6993314"/>
              <a:gd name="connsiteY710" fmla="*/ 1804470 h 6562581"/>
              <a:gd name="connsiteX711" fmla="*/ 4889857 w 6993314"/>
              <a:gd name="connsiteY711" fmla="*/ 1752943 h 6562581"/>
              <a:gd name="connsiteX712" fmla="*/ 5244985 w 6993314"/>
              <a:gd name="connsiteY712" fmla="*/ 1804470 h 6562581"/>
              <a:gd name="connsiteX713" fmla="*/ 5326938 w 6993314"/>
              <a:gd name="connsiteY713" fmla="*/ 1752943 h 6562581"/>
              <a:gd name="connsiteX714" fmla="*/ 5682067 w 6993314"/>
              <a:gd name="connsiteY714" fmla="*/ 1804470 h 6562581"/>
              <a:gd name="connsiteX715" fmla="*/ 5764020 w 6993314"/>
              <a:gd name="connsiteY715" fmla="*/ 1752943 h 6562581"/>
              <a:gd name="connsiteX716" fmla="*/ 6119149 w 6993314"/>
              <a:gd name="connsiteY716" fmla="*/ 1804470 h 6562581"/>
              <a:gd name="connsiteX717" fmla="*/ 6201102 w 6993314"/>
              <a:gd name="connsiteY717" fmla="*/ 1752942 h 6562581"/>
              <a:gd name="connsiteX718" fmla="*/ 6556233 w 6993314"/>
              <a:gd name="connsiteY718" fmla="*/ 1804470 h 6562581"/>
              <a:gd name="connsiteX719" fmla="*/ 6638185 w 6993314"/>
              <a:gd name="connsiteY719" fmla="*/ 1752942 h 6562581"/>
              <a:gd name="connsiteX720" fmla="*/ 6638185 w 6993314"/>
              <a:gd name="connsiteY720" fmla="*/ 1402463 h 6562581"/>
              <a:gd name="connsiteX721" fmla="*/ 6993314 w 6993314"/>
              <a:gd name="connsiteY721" fmla="*/ 1453991 h 6562581"/>
              <a:gd name="connsiteX722" fmla="*/ 6993314 w 6993314"/>
              <a:gd name="connsiteY722" fmla="*/ 1603795 h 6562581"/>
              <a:gd name="connsiteX723" fmla="*/ 6556233 w 6993314"/>
              <a:gd name="connsiteY723" fmla="*/ 1603795 h 6562581"/>
              <a:gd name="connsiteX724" fmla="*/ 6119149 w 6993314"/>
              <a:gd name="connsiteY724" fmla="*/ 1603795 h 6562581"/>
              <a:gd name="connsiteX725" fmla="*/ 5682067 w 6993314"/>
              <a:gd name="connsiteY725" fmla="*/ 1603795 h 6562581"/>
              <a:gd name="connsiteX726" fmla="*/ 5244985 w 6993314"/>
              <a:gd name="connsiteY726" fmla="*/ 1603795 h 6562581"/>
              <a:gd name="connsiteX727" fmla="*/ 4807904 w 6993314"/>
              <a:gd name="connsiteY727" fmla="*/ 1603795 h 6562581"/>
              <a:gd name="connsiteX728" fmla="*/ 4452775 w 6993314"/>
              <a:gd name="connsiteY728" fmla="*/ 1552268 h 6562581"/>
              <a:gd name="connsiteX729" fmla="*/ 4370822 w 6993314"/>
              <a:gd name="connsiteY729" fmla="*/ 1603795 h 6562581"/>
              <a:gd name="connsiteX730" fmla="*/ 4015693 w 6993314"/>
              <a:gd name="connsiteY730" fmla="*/ 1552268 h 6562581"/>
              <a:gd name="connsiteX731" fmla="*/ 3933739 w 6993314"/>
              <a:gd name="connsiteY731" fmla="*/ 1603795 h 6562581"/>
              <a:gd name="connsiteX732" fmla="*/ 3578610 w 6993314"/>
              <a:gd name="connsiteY732" fmla="*/ 1552268 h 6562581"/>
              <a:gd name="connsiteX733" fmla="*/ 3496658 w 6993314"/>
              <a:gd name="connsiteY733" fmla="*/ 1603795 h 6562581"/>
              <a:gd name="connsiteX734" fmla="*/ 3059575 w 6993314"/>
              <a:gd name="connsiteY734" fmla="*/ 1603795 h 6562581"/>
              <a:gd name="connsiteX735" fmla="*/ 2704445 w 6993314"/>
              <a:gd name="connsiteY735" fmla="*/ 1552268 h 6562581"/>
              <a:gd name="connsiteX736" fmla="*/ 2622493 w 6993314"/>
              <a:gd name="connsiteY736" fmla="*/ 1603795 h 6562581"/>
              <a:gd name="connsiteX737" fmla="*/ 2185411 w 6993314"/>
              <a:gd name="connsiteY737" fmla="*/ 1603795 h 6562581"/>
              <a:gd name="connsiteX738" fmla="*/ 1830283 w 6993314"/>
              <a:gd name="connsiteY738" fmla="*/ 1552268 h 6562581"/>
              <a:gd name="connsiteX739" fmla="*/ 1748329 w 6993314"/>
              <a:gd name="connsiteY739" fmla="*/ 1603795 h 6562581"/>
              <a:gd name="connsiteX740" fmla="*/ 1311246 w 6993314"/>
              <a:gd name="connsiteY740" fmla="*/ 1603795 h 6562581"/>
              <a:gd name="connsiteX741" fmla="*/ 956117 w 6993314"/>
              <a:gd name="connsiteY741" fmla="*/ 1552268 h 6562581"/>
              <a:gd name="connsiteX742" fmla="*/ 874165 w 6993314"/>
              <a:gd name="connsiteY742" fmla="*/ 1603795 h 6562581"/>
              <a:gd name="connsiteX743" fmla="*/ 437083 w 6993314"/>
              <a:gd name="connsiteY743" fmla="*/ 1603795 h 6562581"/>
              <a:gd name="connsiteX744" fmla="*/ 81953 w 6993314"/>
              <a:gd name="connsiteY744" fmla="*/ 1552268 h 6562581"/>
              <a:gd name="connsiteX745" fmla="*/ 0 w 6993314"/>
              <a:gd name="connsiteY745" fmla="*/ 1603795 h 6562581"/>
              <a:gd name="connsiteX746" fmla="*/ 0 w 6993314"/>
              <a:gd name="connsiteY746" fmla="*/ 1453991 h 6562581"/>
              <a:gd name="connsiteX747" fmla="*/ 81953 w 6993314"/>
              <a:gd name="connsiteY747" fmla="*/ 1402464 h 6562581"/>
              <a:gd name="connsiteX748" fmla="*/ 437083 w 6993314"/>
              <a:gd name="connsiteY748" fmla="*/ 1453991 h 6562581"/>
              <a:gd name="connsiteX749" fmla="*/ 519036 w 6993314"/>
              <a:gd name="connsiteY749" fmla="*/ 1402464 h 6562581"/>
              <a:gd name="connsiteX750" fmla="*/ 874165 w 6993314"/>
              <a:gd name="connsiteY750" fmla="*/ 1453991 h 6562581"/>
              <a:gd name="connsiteX751" fmla="*/ 956117 w 6993314"/>
              <a:gd name="connsiteY751" fmla="*/ 1402464 h 6562581"/>
              <a:gd name="connsiteX752" fmla="*/ 1311246 w 6993314"/>
              <a:gd name="connsiteY752" fmla="*/ 1453991 h 6562581"/>
              <a:gd name="connsiteX753" fmla="*/ 1393199 w 6993314"/>
              <a:gd name="connsiteY753" fmla="*/ 1402464 h 6562581"/>
              <a:gd name="connsiteX754" fmla="*/ 1748329 w 6993314"/>
              <a:gd name="connsiteY754" fmla="*/ 1453991 h 6562581"/>
              <a:gd name="connsiteX755" fmla="*/ 1830283 w 6993314"/>
              <a:gd name="connsiteY755" fmla="*/ 1402464 h 6562581"/>
              <a:gd name="connsiteX756" fmla="*/ 2185411 w 6993314"/>
              <a:gd name="connsiteY756" fmla="*/ 1453991 h 6562581"/>
              <a:gd name="connsiteX757" fmla="*/ 2267364 w 6993314"/>
              <a:gd name="connsiteY757" fmla="*/ 1402464 h 6562581"/>
              <a:gd name="connsiteX758" fmla="*/ 2622493 w 6993314"/>
              <a:gd name="connsiteY758" fmla="*/ 1453991 h 6562581"/>
              <a:gd name="connsiteX759" fmla="*/ 2704445 w 6993314"/>
              <a:gd name="connsiteY759" fmla="*/ 1402464 h 6562581"/>
              <a:gd name="connsiteX760" fmla="*/ 3059575 w 6993314"/>
              <a:gd name="connsiteY760" fmla="*/ 1453991 h 6562581"/>
              <a:gd name="connsiteX761" fmla="*/ 3141528 w 6993314"/>
              <a:gd name="connsiteY761" fmla="*/ 1402464 h 6562581"/>
              <a:gd name="connsiteX762" fmla="*/ 3496658 w 6993314"/>
              <a:gd name="connsiteY762" fmla="*/ 1453991 h 6562581"/>
              <a:gd name="connsiteX763" fmla="*/ 3578610 w 6993314"/>
              <a:gd name="connsiteY763" fmla="*/ 1402464 h 6562581"/>
              <a:gd name="connsiteX764" fmla="*/ 3933739 w 6993314"/>
              <a:gd name="connsiteY764" fmla="*/ 1453991 h 6562581"/>
              <a:gd name="connsiteX765" fmla="*/ 4015693 w 6993314"/>
              <a:gd name="connsiteY765" fmla="*/ 1402464 h 6562581"/>
              <a:gd name="connsiteX766" fmla="*/ 4370822 w 6993314"/>
              <a:gd name="connsiteY766" fmla="*/ 1453991 h 6562581"/>
              <a:gd name="connsiteX767" fmla="*/ 4452775 w 6993314"/>
              <a:gd name="connsiteY767" fmla="*/ 1402464 h 6562581"/>
              <a:gd name="connsiteX768" fmla="*/ 4807904 w 6993314"/>
              <a:gd name="connsiteY768" fmla="*/ 1453991 h 6562581"/>
              <a:gd name="connsiteX769" fmla="*/ 4889857 w 6993314"/>
              <a:gd name="connsiteY769" fmla="*/ 1402464 h 6562581"/>
              <a:gd name="connsiteX770" fmla="*/ 5244985 w 6993314"/>
              <a:gd name="connsiteY770" fmla="*/ 1453991 h 6562581"/>
              <a:gd name="connsiteX771" fmla="*/ 5326938 w 6993314"/>
              <a:gd name="connsiteY771" fmla="*/ 1402464 h 6562581"/>
              <a:gd name="connsiteX772" fmla="*/ 5682067 w 6993314"/>
              <a:gd name="connsiteY772" fmla="*/ 1453991 h 6562581"/>
              <a:gd name="connsiteX773" fmla="*/ 5764020 w 6993314"/>
              <a:gd name="connsiteY773" fmla="*/ 1402464 h 6562581"/>
              <a:gd name="connsiteX774" fmla="*/ 6119149 w 6993314"/>
              <a:gd name="connsiteY774" fmla="*/ 1453991 h 6562581"/>
              <a:gd name="connsiteX775" fmla="*/ 6201102 w 6993314"/>
              <a:gd name="connsiteY775" fmla="*/ 1402464 h 6562581"/>
              <a:gd name="connsiteX776" fmla="*/ 6556233 w 6993314"/>
              <a:gd name="connsiteY776" fmla="*/ 1453991 h 6562581"/>
              <a:gd name="connsiteX777" fmla="*/ 6638185 w 6993314"/>
              <a:gd name="connsiteY777" fmla="*/ 1402463 h 6562581"/>
              <a:gd name="connsiteX778" fmla="*/ 519036 w 6993314"/>
              <a:gd name="connsiteY778" fmla="*/ 1051985 h 6562581"/>
              <a:gd name="connsiteX779" fmla="*/ 874165 w 6993314"/>
              <a:gd name="connsiteY779" fmla="*/ 1103512 h 6562581"/>
              <a:gd name="connsiteX780" fmla="*/ 956117 w 6993314"/>
              <a:gd name="connsiteY780" fmla="*/ 1051985 h 6562581"/>
              <a:gd name="connsiteX781" fmla="*/ 1311246 w 6993314"/>
              <a:gd name="connsiteY781" fmla="*/ 1103512 h 6562581"/>
              <a:gd name="connsiteX782" fmla="*/ 1393199 w 6993314"/>
              <a:gd name="connsiteY782" fmla="*/ 1051985 h 6562581"/>
              <a:gd name="connsiteX783" fmla="*/ 1748329 w 6993314"/>
              <a:gd name="connsiteY783" fmla="*/ 1103512 h 6562581"/>
              <a:gd name="connsiteX784" fmla="*/ 1830283 w 6993314"/>
              <a:gd name="connsiteY784" fmla="*/ 1051985 h 6562581"/>
              <a:gd name="connsiteX785" fmla="*/ 2185411 w 6993314"/>
              <a:gd name="connsiteY785" fmla="*/ 1103512 h 6562581"/>
              <a:gd name="connsiteX786" fmla="*/ 2267364 w 6993314"/>
              <a:gd name="connsiteY786" fmla="*/ 1051985 h 6562581"/>
              <a:gd name="connsiteX787" fmla="*/ 2622493 w 6993314"/>
              <a:gd name="connsiteY787" fmla="*/ 1103512 h 6562581"/>
              <a:gd name="connsiteX788" fmla="*/ 2704445 w 6993314"/>
              <a:gd name="connsiteY788" fmla="*/ 1051985 h 6562581"/>
              <a:gd name="connsiteX789" fmla="*/ 3059575 w 6993314"/>
              <a:gd name="connsiteY789" fmla="*/ 1103512 h 6562581"/>
              <a:gd name="connsiteX790" fmla="*/ 3141528 w 6993314"/>
              <a:gd name="connsiteY790" fmla="*/ 1051985 h 6562581"/>
              <a:gd name="connsiteX791" fmla="*/ 3496658 w 6993314"/>
              <a:gd name="connsiteY791" fmla="*/ 1103512 h 6562581"/>
              <a:gd name="connsiteX792" fmla="*/ 3578610 w 6993314"/>
              <a:gd name="connsiteY792" fmla="*/ 1051985 h 6562581"/>
              <a:gd name="connsiteX793" fmla="*/ 3933739 w 6993314"/>
              <a:gd name="connsiteY793" fmla="*/ 1103512 h 6562581"/>
              <a:gd name="connsiteX794" fmla="*/ 4015693 w 6993314"/>
              <a:gd name="connsiteY794" fmla="*/ 1051985 h 6562581"/>
              <a:gd name="connsiteX795" fmla="*/ 4370822 w 6993314"/>
              <a:gd name="connsiteY795" fmla="*/ 1103512 h 6562581"/>
              <a:gd name="connsiteX796" fmla="*/ 4452775 w 6993314"/>
              <a:gd name="connsiteY796" fmla="*/ 1051985 h 6562581"/>
              <a:gd name="connsiteX797" fmla="*/ 4807904 w 6993314"/>
              <a:gd name="connsiteY797" fmla="*/ 1103512 h 6562581"/>
              <a:gd name="connsiteX798" fmla="*/ 4889857 w 6993314"/>
              <a:gd name="connsiteY798" fmla="*/ 1051985 h 6562581"/>
              <a:gd name="connsiteX799" fmla="*/ 5244985 w 6993314"/>
              <a:gd name="connsiteY799" fmla="*/ 1103512 h 6562581"/>
              <a:gd name="connsiteX800" fmla="*/ 5326938 w 6993314"/>
              <a:gd name="connsiteY800" fmla="*/ 1051985 h 6562581"/>
              <a:gd name="connsiteX801" fmla="*/ 5682067 w 6993314"/>
              <a:gd name="connsiteY801" fmla="*/ 1103512 h 6562581"/>
              <a:gd name="connsiteX802" fmla="*/ 5764020 w 6993314"/>
              <a:gd name="connsiteY802" fmla="*/ 1051985 h 6562581"/>
              <a:gd name="connsiteX803" fmla="*/ 6119149 w 6993314"/>
              <a:gd name="connsiteY803" fmla="*/ 1103512 h 6562581"/>
              <a:gd name="connsiteX804" fmla="*/ 6556233 w 6993314"/>
              <a:gd name="connsiteY804" fmla="*/ 1103512 h 6562581"/>
              <a:gd name="connsiteX805" fmla="*/ 6993314 w 6993314"/>
              <a:gd name="connsiteY805" fmla="*/ 1103512 h 6562581"/>
              <a:gd name="connsiteX806" fmla="*/ 6993314 w 6993314"/>
              <a:gd name="connsiteY806" fmla="*/ 1253316 h 6562581"/>
              <a:gd name="connsiteX807" fmla="*/ 6556233 w 6993314"/>
              <a:gd name="connsiteY807" fmla="*/ 1253316 h 6562581"/>
              <a:gd name="connsiteX808" fmla="*/ 6119149 w 6993314"/>
              <a:gd name="connsiteY808" fmla="*/ 1253316 h 6562581"/>
              <a:gd name="connsiteX809" fmla="*/ 5682067 w 6993314"/>
              <a:gd name="connsiteY809" fmla="*/ 1253316 h 6562581"/>
              <a:gd name="connsiteX810" fmla="*/ 5244985 w 6993314"/>
              <a:gd name="connsiteY810" fmla="*/ 1253316 h 6562581"/>
              <a:gd name="connsiteX811" fmla="*/ 4807904 w 6993314"/>
              <a:gd name="connsiteY811" fmla="*/ 1253316 h 6562581"/>
              <a:gd name="connsiteX812" fmla="*/ 4452775 w 6993314"/>
              <a:gd name="connsiteY812" fmla="*/ 1201789 h 6562581"/>
              <a:gd name="connsiteX813" fmla="*/ 4370822 w 6993314"/>
              <a:gd name="connsiteY813" fmla="*/ 1253316 h 6562581"/>
              <a:gd name="connsiteX814" fmla="*/ 4015693 w 6993314"/>
              <a:gd name="connsiteY814" fmla="*/ 1201789 h 6562581"/>
              <a:gd name="connsiteX815" fmla="*/ 3933739 w 6993314"/>
              <a:gd name="connsiteY815" fmla="*/ 1253316 h 6562581"/>
              <a:gd name="connsiteX816" fmla="*/ 3578610 w 6993314"/>
              <a:gd name="connsiteY816" fmla="*/ 1201789 h 6562581"/>
              <a:gd name="connsiteX817" fmla="*/ 3496658 w 6993314"/>
              <a:gd name="connsiteY817" fmla="*/ 1253316 h 6562581"/>
              <a:gd name="connsiteX818" fmla="*/ 3059575 w 6993314"/>
              <a:gd name="connsiteY818" fmla="*/ 1253316 h 6562581"/>
              <a:gd name="connsiteX819" fmla="*/ 2704445 w 6993314"/>
              <a:gd name="connsiteY819" fmla="*/ 1201789 h 6562581"/>
              <a:gd name="connsiteX820" fmla="*/ 2622493 w 6993314"/>
              <a:gd name="connsiteY820" fmla="*/ 1253316 h 6562581"/>
              <a:gd name="connsiteX821" fmla="*/ 2185411 w 6993314"/>
              <a:gd name="connsiteY821" fmla="*/ 1253316 h 6562581"/>
              <a:gd name="connsiteX822" fmla="*/ 1830283 w 6993314"/>
              <a:gd name="connsiteY822" fmla="*/ 1201789 h 6562581"/>
              <a:gd name="connsiteX823" fmla="*/ 1748329 w 6993314"/>
              <a:gd name="connsiteY823" fmla="*/ 1253316 h 6562581"/>
              <a:gd name="connsiteX824" fmla="*/ 1311246 w 6993314"/>
              <a:gd name="connsiteY824" fmla="*/ 1253316 h 6562581"/>
              <a:gd name="connsiteX825" fmla="*/ 956117 w 6993314"/>
              <a:gd name="connsiteY825" fmla="*/ 1201789 h 6562581"/>
              <a:gd name="connsiteX826" fmla="*/ 874165 w 6993314"/>
              <a:gd name="connsiteY826" fmla="*/ 1253316 h 6562581"/>
              <a:gd name="connsiteX827" fmla="*/ 437083 w 6993314"/>
              <a:gd name="connsiteY827" fmla="*/ 1253316 h 6562581"/>
              <a:gd name="connsiteX828" fmla="*/ 81953 w 6993314"/>
              <a:gd name="connsiteY828" fmla="*/ 1201789 h 6562581"/>
              <a:gd name="connsiteX829" fmla="*/ 0 w 6993314"/>
              <a:gd name="connsiteY829" fmla="*/ 1253316 h 6562581"/>
              <a:gd name="connsiteX830" fmla="*/ 0 w 6993314"/>
              <a:gd name="connsiteY830" fmla="*/ 1103512 h 6562581"/>
              <a:gd name="connsiteX831" fmla="*/ 81953 w 6993314"/>
              <a:gd name="connsiteY831" fmla="*/ 1051985 h 6562581"/>
              <a:gd name="connsiteX832" fmla="*/ 437083 w 6993314"/>
              <a:gd name="connsiteY832" fmla="*/ 1103512 h 6562581"/>
              <a:gd name="connsiteX833" fmla="*/ 519036 w 6993314"/>
              <a:gd name="connsiteY833" fmla="*/ 1051985 h 6562581"/>
              <a:gd name="connsiteX834" fmla="*/ 1393199 w 6993314"/>
              <a:gd name="connsiteY834" fmla="*/ 701506 h 6562581"/>
              <a:gd name="connsiteX835" fmla="*/ 1748329 w 6993314"/>
              <a:gd name="connsiteY835" fmla="*/ 753033 h 6562581"/>
              <a:gd name="connsiteX836" fmla="*/ 1830283 w 6993314"/>
              <a:gd name="connsiteY836" fmla="*/ 701506 h 6562581"/>
              <a:gd name="connsiteX837" fmla="*/ 2185411 w 6993314"/>
              <a:gd name="connsiteY837" fmla="*/ 753033 h 6562581"/>
              <a:gd name="connsiteX838" fmla="*/ 2267364 w 6993314"/>
              <a:gd name="connsiteY838" fmla="*/ 701506 h 6562581"/>
              <a:gd name="connsiteX839" fmla="*/ 2622493 w 6993314"/>
              <a:gd name="connsiteY839" fmla="*/ 753033 h 6562581"/>
              <a:gd name="connsiteX840" fmla="*/ 2704445 w 6993314"/>
              <a:gd name="connsiteY840" fmla="*/ 701506 h 6562581"/>
              <a:gd name="connsiteX841" fmla="*/ 3059575 w 6993314"/>
              <a:gd name="connsiteY841" fmla="*/ 753033 h 6562581"/>
              <a:gd name="connsiteX842" fmla="*/ 3496658 w 6993314"/>
              <a:gd name="connsiteY842" fmla="*/ 753033 h 6562581"/>
              <a:gd name="connsiteX843" fmla="*/ 3578610 w 6993314"/>
              <a:gd name="connsiteY843" fmla="*/ 701506 h 6562581"/>
              <a:gd name="connsiteX844" fmla="*/ 3933739 w 6993314"/>
              <a:gd name="connsiteY844" fmla="*/ 753033 h 6562581"/>
              <a:gd name="connsiteX845" fmla="*/ 4015693 w 6993314"/>
              <a:gd name="connsiteY845" fmla="*/ 701506 h 6562581"/>
              <a:gd name="connsiteX846" fmla="*/ 4370822 w 6993314"/>
              <a:gd name="connsiteY846" fmla="*/ 753033 h 6562581"/>
              <a:gd name="connsiteX847" fmla="*/ 4452775 w 6993314"/>
              <a:gd name="connsiteY847" fmla="*/ 701506 h 6562581"/>
              <a:gd name="connsiteX848" fmla="*/ 4807904 w 6993314"/>
              <a:gd name="connsiteY848" fmla="*/ 753033 h 6562581"/>
              <a:gd name="connsiteX849" fmla="*/ 5244985 w 6993314"/>
              <a:gd name="connsiteY849" fmla="*/ 753033 h 6562581"/>
              <a:gd name="connsiteX850" fmla="*/ 5682067 w 6993314"/>
              <a:gd name="connsiteY850" fmla="*/ 753033 h 6562581"/>
              <a:gd name="connsiteX851" fmla="*/ 6119149 w 6993314"/>
              <a:gd name="connsiteY851" fmla="*/ 753033 h 6562581"/>
              <a:gd name="connsiteX852" fmla="*/ 6556233 w 6993314"/>
              <a:gd name="connsiteY852" fmla="*/ 753033 h 6562581"/>
              <a:gd name="connsiteX853" fmla="*/ 6993314 w 6993314"/>
              <a:gd name="connsiteY853" fmla="*/ 753033 h 6562581"/>
              <a:gd name="connsiteX854" fmla="*/ 6993314 w 6993314"/>
              <a:gd name="connsiteY854" fmla="*/ 902837 h 6562581"/>
              <a:gd name="connsiteX855" fmla="*/ 6556233 w 6993314"/>
              <a:gd name="connsiteY855" fmla="*/ 902837 h 6562581"/>
              <a:gd name="connsiteX856" fmla="*/ 6119149 w 6993314"/>
              <a:gd name="connsiteY856" fmla="*/ 902837 h 6562581"/>
              <a:gd name="connsiteX857" fmla="*/ 5682067 w 6993314"/>
              <a:gd name="connsiteY857" fmla="*/ 902837 h 6562581"/>
              <a:gd name="connsiteX858" fmla="*/ 5244985 w 6993314"/>
              <a:gd name="connsiteY858" fmla="*/ 902837 h 6562581"/>
              <a:gd name="connsiteX859" fmla="*/ 4807904 w 6993314"/>
              <a:gd name="connsiteY859" fmla="*/ 902837 h 6562581"/>
              <a:gd name="connsiteX860" fmla="*/ 4452775 w 6993314"/>
              <a:gd name="connsiteY860" fmla="*/ 851311 h 6562581"/>
              <a:gd name="connsiteX861" fmla="*/ 4370822 w 6993314"/>
              <a:gd name="connsiteY861" fmla="*/ 902837 h 6562581"/>
              <a:gd name="connsiteX862" fmla="*/ 4015693 w 6993314"/>
              <a:gd name="connsiteY862" fmla="*/ 851311 h 6562581"/>
              <a:gd name="connsiteX863" fmla="*/ 3933739 w 6993314"/>
              <a:gd name="connsiteY863" fmla="*/ 902837 h 6562581"/>
              <a:gd name="connsiteX864" fmla="*/ 3578610 w 6993314"/>
              <a:gd name="connsiteY864" fmla="*/ 851311 h 6562581"/>
              <a:gd name="connsiteX865" fmla="*/ 3496658 w 6993314"/>
              <a:gd name="connsiteY865" fmla="*/ 902837 h 6562581"/>
              <a:gd name="connsiteX866" fmla="*/ 3059575 w 6993314"/>
              <a:gd name="connsiteY866" fmla="*/ 902837 h 6562581"/>
              <a:gd name="connsiteX867" fmla="*/ 2704445 w 6993314"/>
              <a:gd name="connsiteY867" fmla="*/ 851311 h 6562581"/>
              <a:gd name="connsiteX868" fmla="*/ 2622493 w 6993314"/>
              <a:gd name="connsiteY868" fmla="*/ 902837 h 6562581"/>
              <a:gd name="connsiteX869" fmla="*/ 2185411 w 6993314"/>
              <a:gd name="connsiteY869" fmla="*/ 902837 h 6562581"/>
              <a:gd name="connsiteX870" fmla="*/ 1830283 w 6993314"/>
              <a:gd name="connsiteY870" fmla="*/ 851311 h 6562581"/>
              <a:gd name="connsiteX871" fmla="*/ 1748329 w 6993314"/>
              <a:gd name="connsiteY871" fmla="*/ 902837 h 6562581"/>
              <a:gd name="connsiteX872" fmla="*/ 1311246 w 6993314"/>
              <a:gd name="connsiteY872" fmla="*/ 902837 h 6562581"/>
              <a:gd name="connsiteX873" fmla="*/ 956117 w 6993314"/>
              <a:gd name="connsiteY873" fmla="*/ 851311 h 6562581"/>
              <a:gd name="connsiteX874" fmla="*/ 874165 w 6993314"/>
              <a:gd name="connsiteY874" fmla="*/ 902837 h 6562581"/>
              <a:gd name="connsiteX875" fmla="*/ 437083 w 6993314"/>
              <a:gd name="connsiteY875" fmla="*/ 902837 h 6562581"/>
              <a:gd name="connsiteX876" fmla="*/ 81953 w 6993314"/>
              <a:gd name="connsiteY876" fmla="*/ 851311 h 6562581"/>
              <a:gd name="connsiteX877" fmla="*/ 0 w 6993314"/>
              <a:gd name="connsiteY877" fmla="*/ 902837 h 6562581"/>
              <a:gd name="connsiteX878" fmla="*/ 0 w 6993314"/>
              <a:gd name="connsiteY878" fmla="*/ 753033 h 6562581"/>
              <a:gd name="connsiteX879" fmla="*/ 81953 w 6993314"/>
              <a:gd name="connsiteY879" fmla="*/ 701506 h 6562581"/>
              <a:gd name="connsiteX880" fmla="*/ 437083 w 6993314"/>
              <a:gd name="connsiteY880" fmla="*/ 753033 h 6562581"/>
              <a:gd name="connsiteX881" fmla="*/ 519036 w 6993314"/>
              <a:gd name="connsiteY881" fmla="*/ 701506 h 6562581"/>
              <a:gd name="connsiteX882" fmla="*/ 874165 w 6993314"/>
              <a:gd name="connsiteY882" fmla="*/ 753033 h 6562581"/>
              <a:gd name="connsiteX883" fmla="*/ 956117 w 6993314"/>
              <a:gd name="connsiteY883" fmla="*/ 701506 h 6562581"/>
              <a:gd name="connsiteX884" fmla="*/ 1311246 w 6993314"/>
              <a:gd name="connsiteY884" fmla="*/ 753033 h 6562581"/>
              <a:gd name="connsiteX885" fmla="*/ 1393199 w 6993314"/>
              <a:gd name="connsiteY885" fmla="*/ 701506 h 6562581"/>
              <a:gd name="connsiteX886" fmla="*/ 3141528 w 6993314"/>
              <a:gd name="connsiteY886" fmla="*/ 351027 h 6562581"/>
              <a:gd name="connsiteX887" fmla="*/ 3496658 w 6993314"/>
              <a:gd name="connsiteY887" fmla="*/ 402554 h 6562581"/>
              <a:gd name="connsiteX888" fmla="*/ 3578610 w 6993314"/>
              <a:gd name="connsiteY888" fmla="*/ 351027 h 6562581"/>
              <a:gd name="connsiteX889" fmla="*/ 3933739 w 6993314"/>
              <a:gd name="connsiteY889" fmla="*/ 402554 h 6562581"/>
              <a:gd name="connsiteX890" fmla="*/ 4015693 w 6993314"/>
              <a:gd name="connsiteY890" fmla="*/ 351027 h 6562581"/>
              <a:gd name="connsiteX891" fmla="*/ 4370822 w 6993314"/>
              <a:gd name="connsiteY891" fmla="*/ 402554 h 6562581"/>
              <a:gd name="connsiteX892" fmla="*/ 4452775 w 6993314"/>
              <a:gd name="connsiteY892" fmla="*/ 351027 h 6562581"/>
              <a:gd name="connsiteX893" fmla="*/ 4807904 w 6993314"/>
              <a:gd name="connsiteY893" fmla="*/ 402554 h 6562581"/>
              <a:gd name="connsiteX894" fmla="*/ 5244985 w 6993314"/>
              <a:gd name="connsiteY894" fmla="*/ 402554 h 6562581"/>
              <a:gd name="connsiteX895" fmla="*/ 5682067 w 6993314"/>
              <a:gd name="connsiteY895" fmla="*/ 402554 h 6562581"/>
              <a:gd name="connsiteX896" fmla="*/ 6119149 w 6993314"/>
              <a:gd name="connsiteY896" fmla="*/ 402554 h 6562581"/>
              <a:gd name="connsiteX897" fmla="*/ 6556233 w 6993314"/>
              <a:gd name="connsiteY897" fmla="*/ 402554 h 6562581"/>
              <a:gd name="connsiteX898" fmla="*/ 6993314 w 6993314"/>
              <a:gd name="connsiteY898" fmla="*/ 402554 h 6562581"/>
              <a:gd name="connsiteX899" fmla="*/ 6993314 w 6993314"/>
              <a:gd name="connsiteY899" fmla="*/ 552358 h 6562581"/>
              <a:gd name="connsiteX900" fmla="*/ 6556233 w 6993314"/>
              <a:gd name="connsiteY900" fmla="*/ 552358 h 6562581"/>
              <a:gd name="connsiteX901" fmla="*/ 6119149 w 6993314"/>
              <a:gd name="connsiteY901" fmla="*/ 552358 h 6562581"/>
              <a:gd name="connsiteX902" fmla="*/ 5682067 w 6993314"/>
              <a:gd name="connsiteY902" fmla="*/ 552358 h 6562581"/>
              <a:gd name="connsiteX903" fmla="*/ 5244985 w 6993314"/>
              <a:gd name="connsiteY903" fmla="*/ 552358 h 6562581"/>
              <a:gd name="connsiteX904" fmla="*/ 4807904 w 6993314"/>
              <a:gd name="connsiteY904" fmla="*/ 552358 h 6562581"/>
              <a:gd name="connsiteX905" fmla="*/ 4452775 w 6993314"/>
              <a:gd name="connsiteY905" fmla="*/ 500832 h 6562581"/>
              <a:gd name="connsiteX906" fmla="*/ 4370822 w 6993314"/>
              <a:gd name="connsiteY906" fmla="*/ 552358 h 6562581"/>
              <a:gd name="connsiteX907" fmla="*/ 4015693 w 6993314"/>
              <a:gd name="connsiteY907" fmla="*/ 500832 h 6562581"/>
              <a:gd name="connsiteX908" fmla="*/ 3933739 w 6993314"/>
              <a:gd name="connsiteY908" fmla="*/ 552358 h 6562581"/>
              <a:gd name="connsiteX909" fmla="*/ 3578610 w 6993314"/>
              <a:gd name="connsiteY909" fmla="*/ 500832 h 6562581"/>
              <a:gd name="connsiteX910" fmla="*/ 3496658 w 6993314"/>
              <a:gd name="connsiteY910" fmla="*/ 552358 h 6562581"/>
              <a:gd name="connsiteX911" fmla="*/ 3059575 w 6993314"/>
              <a:gd name="connsiteY911" fmla="*/ 552358 h 6562581"/>
              <a:gd name="connsiteX912" fmla="*/ 2704445 w 6993314"/>
              <a:gd name="connsiteY912" fmla="*/ 500832 h 6562581"/>
              <a:gd name="connsiteX913" fmla="*/ 2622493 w 6993314"/>
              <a:gd name="connsiteY913" fmla="*/ 552358 h 6562581"/>
              <a:gd name="connsiteX914" fmla="*/ 2185411 w 6993314"/>
              <a:gd name="connsiteY914" fmla="*/ 552358 h 6562581"/>
              <a:gd name="connsiteX915" fmla="*/ 1830283 w 6993314"/>
              <a:gd name="connsiteY915" fmla="*/ 500832 h 6562581"/>
              <a:gd name="connsiteX916" fmla="*/ 1748329 w 6993314"/>
              <a:gd name="connsiteY916" fmla="*/ 552358 h 6562581"/>
              <a:gd name="connsiteX917" fmla="*/ 1311246 w 6993314"/>
              <a:gd name="connsiteY917" fmla="*/ 552358 h 6562581"/>
              <a:gd name="connsiteX918" fmla="*/ 956117 w 6993314"/>
              <a:gd name="connsiteY918" fmla="*/ 500832 h 6562581"/>
              <a:gd name="connsiteX919" fmla="*/ 874165 w 6993314"/>
              <a:gd name="connsiteY919" fmla="*/ 552358 h 6562581"/>
              <a:gd name="connsiteX920" fmla="*/ 437083 w 6993314"/>
              <a:gd name="connsiteY920" fmla="*/ 552358 h 6562581"/>
              <a:gd name="connsiteX921" fmla="*/ 81953 w 6993314"/>
              <a:gd name="connsiteY921" fmla="*/ 500832 h 6562581"/>
              <a:gd name="connsiteX922" fmla="*/ 0 w 6993314"/>
              <a:gd name="connsiteY922" fmla="*/ 552358 h 6562581"/>
              <a:gd name="connsiteX923" fmla="*/ 0 w 6993314"/>
              <a:gd name="connsiteY923" fmla="*/ 402554 h 6562581"/>
              <a:gd name="connsiteX924" fmla="*/ 81953 w 6993314"/>
              <a:gd name="connsiteY924" fmla="*/ 351027 h 6562581"/>
              <a:gd name="connsiteX925" fmla="*/ 437083 w 6993314"/>
              <a:gd name="connsiteY925" fmla="*/ 402554 h 6562581"/>
              <a:gd name="connsiteX926" fmla="*/ 519036 w 6993314"/>
              <a:gd name="connsiteY926" fmla="*/ 351027 h 6562581"/>
              <a:gd name="connsiteX927" fmla="*/ 874165 w 6993314"/>
              <a:gd name="connsiteY927" fmla="*/ 402554 h 6562581"/>
              <a:gd name="connsiteX928" fmla="*/ 956117 w 6993314"/>
              <a:gd name="connsiteY928" fmla="*/ 351027 h 6562581"/>
              <a:gd name="connsiteX929" fmla="*/ 1311246 w 6993314"/>
              <a:gd name="connsiteY929" fmla="*/ 402554 h 6562581"/>
              <a:gd name="connsiteX930" fmla="*/ 1393199 w 6993314"/>
              <a:gd name="connsiteY930" fmla="*/ 351027 h 6562581"/>
              <a:gd name="connsiteX931" fmla="*/ 1748329 w 6993314"/>
              <a:gd name="connsiteY931" fmla="*/ 402554 h 6562581"/>
              <a:gd name="connsiteX932" fmla="*/ 1830283 w 6993314"/>
              <a:gd name="connsiteY932" fmla="*/ 351027 h 6562581"/>
              <a:gd name="connsiteX933" fmla="*/ 2185411 w 6993314"/>
              <a:gd name="connsiteY933" fmla="*/ 402554 h 6562581"/>
              <a:gd name="connsiteX934" fmla="*/ 2267364 w 6993314"/>
              <a:gd name="connsiteY934" fmla="*/ 351027 h 6562581"/>
              <a:gd name="connsiteX935" fmla="*/ 2622493 w 6993314"/>
              <a:gd name="connsiteY935" fmla="*/ 402554 h 6562581"/>
              <a:gd name="connsiteX936" fmla="*/ 2704445 w 6993314"/>
              <a:gd name="connsiteY936" fmla="*/ 351027 h 6562581"/>
              <a:gd name="connsiteX937" fmla="*/ 3059575 w 6993314"/>
              <a:gd name="connsiteY937" fmla="*/ 402554 h 6562581"/>
              <a:gd name="connsiteX938" fmla="*/ 3141528 w 6993314"/>
              <a:gd name="connsiteY938" fmla="*/ 351027 h 6562581"/>
              <a:gd name="connsiteX939" fmla="*/ 1393199 w 6993314"/>
              <a:gd name="connsiteY939" fmla="*/ 548 h 6562581"/>
              <a:gd name="connsiteX940" fmla="*/ 1748329 w 6993314"/>
              <a:gd name="connsiteY940" fmla="*/ 52075 h 6562581"/>
              <a:gd name="connsiteX941" fmla="*/ 1830283 w 6993314"/>
              <a:gd name="connsiteY941" fmla="*/ 548 h 6562581"/>
              <a:gd name="connsiteX942" fmla="*/ 2185411 w 6993314"/>
              <a:gd name="connsiteY942" fmla="*/ 52075 h 6562581"/>
              <a:gd name="connsiteX943" fmla="*/ 2622493 w 6993314"/>
              <a:gd name="connsiteY943" fmla="*/ 52075 h 6562581"/>
              <a:gd name="connsiteX944" fmla="*/ 2704445 w 6993314"/>
              <a:gd name="connsiteY944" fmla="*/ 548 h 6562581"/>
              <a:gd name="connsiteX945" fmla="*/ 3059575 w 6993314"/>
              <a:gd name="connsiteY945" fmla="*/ 52075 h 6562581"/>
              <a:gd name="connsiteX946" fmla="*/ 3496658 w 6993314"/>
              <a:gd name="connsiteY946" fmla="*/ 52075 h 6562581"/>
              <a:gd name="connsiteX947" fmla="*/ 3578610 w 6993314"/>
              <a:gd name="connsiteY947" fmla="*/ 548 h 6562581"/>
              <a:gd name="connsiteX948" fmla="*/ 3933739 w 6993314"/>
              <a:gd name="connsiteY948" fmla="*/ 52075 h 6562581"/>
              <a:gd name="connsiteX949" fmla="*/ 4015693 w 6993314"/>
              <a:gd name="connsiteY949" fmla="*/ 548 h 6562581"/>
              <a:gd name="connsiteX950" fmla="*/ 4370822 w 6993314"/>
              <a:gd name="connsiteY950" fmla="*/ 52075 h 6562581"/>
              <a:gd name="connsiteX951" fmla="*/ 4452775 w 6993314"/>
              <a:gd name="connsiteY951" fmla="*/ 548 h 6562581"/>
              <a:gd name="connsiteX952" fmla="*/ 4807904 w 6993314"/>
              <a:gd name="connsiteY952" fmla="*/ 52075 h 6562581"/>
              <a:gd name="connsiteX953" fmla="*/ 5244985 w 6993314"/>
              <a:gd name="connsiteY953" fmla="*/ 52075 h 6562581"/>
              <a:gd name="connsiteX954" fmla="*/ 5682067 w 6993314"/>
              <a:gd name="connsiteY954" fmla="*/ 52075 h 6562581"/>
              <a:gd name="connsiteX955" fmla="*/ 6119149 w 6993314"/>
              <a:gd name="connsiteY955" fmla="*/ 52075 h 6562581"/>
              <a:gd name="connsiteX956" fmla="*/ 6556233 w 6993314"/>
              <a:gd name="connsiteY956" fmla="*/ 52075 h 6562581"/>
              <a:gd name="connsiteX957" fmla="*/ 6993314 w 6993314"/>
              <a:gd name="connsiteY957" fmla="*/ 52075 h 6562581"/>
              <a:gd name="connsiteX958" fmla="*/ 6993314 w 6993314"/>
              <a:gd name="connsiteY958" fmla="*/ 201879 h 6562581"/>
              <a:gd name="connsiteX959" fmla="*/ 6556233 w 6993314"/>
              <a:gd name="connsiteY959" fmla="*/ 201879 h 6562581"/>
              <a:gd name="connsiteX960" fmla="*/ 6119149 w 6993314"/>
              <a:gd name="connsiteY960" fmla="*/ 201879 h 6562581"/>
              <a:gd name="connsiteX961" fmla="*/ 5682067 w 6993314"/>
              <a:gd name="connsiteY961" fmla="*/ 201879 h 6562581"/>
              <a:gd name="connsiteX962" fmla="*/ 5244985 w 6993314"/>
              <a:gd name="connsiteY962" fmla="*/ 201879 h 6562581"/>
              <a:gd name="connsiteX963" fmla="*/ 4807904 w 6993314"/>
              <a:gd name="connsiteY963" fmla="*/ 201879 h 6562581"/>
              <a:gd name="connsiteX964" fmla="*/ 4452775 w 6993314"/>
              <a:gd name="connsiteY964" fmla="*/ 150352 h 6562581"/>
              <a:gd name="connsiteX965" fmla="*/ 4370822 w 6993314"/>
              <a:gd name="connsiteY965" fmla="*/ 201879 h 6562581"/>
              <a:gd name="connsiteX966" fmla="*/ 4015693 w 6993314"/>
              <a:gd name="connsiteY966" fmla="*/ 150352 h 6562581"/>
              <a:gd name="connsiteX967" fmla="*/ 3933739 w 6993314"/>
              <a:gd name="connsiteY967" fmla="*/ 201879 h 6562581"/>
              <a:gd name="connsiteX968" fmla="*/ 3578610 w 6993314"/>
              <a:gd name="connsiteY968" fmla="*/ 150352 h 6562581"/>
              <a:gd name="connsiteX969" fmla="*/ 3496658 w 6993314"/>
              <a:gd name="connsiteY969" fmla="*/ 201879 h 6562581"/>
              <a:gd name="connsiteX970" fmla="*/ 3059575 w 6993314"/>
              <a:gd name="connsiteY970" fmla="*/ 201879 h 6562581"/>
              <a:gd name="connsiteX971" fmla="*/ 2704445 w 6993314"/>
              <a:gd name="connsiteY971" fmla="*/ 150352 h 6562581"/>
              <a:gd name="connsiteX972" fmla="*/ 2622493 w 6993314"/>
              <a:gd name="connsiteY972" fmla="*/ 201879 h 6562581"/>
              <a:gd name="connsiteX973" fmla="*/ 2185411 w 6993314"/>
              <a:gd name="connsiteY973" fmla="*/ 201879 h 6562581"/>
              <a:gd name="connsiteX974" fmla="*/ 1830283 w 6993314"/>
              <a:gd name="connsiteY974" fmla="*/ 150352 h 6562581"/>
              <a:gd name="connsiteX975" fmla="*/ 1748329 w 6993314"/>
              <a:gd name="connsiteY975" fmla="*/ 201879 h 6562581"/>
              <a:gd name="connsiteX976" fmla="*/ 1311246 w 6993314"/>
              <a:gd name="connsiteY976" fmla="*/ 201879 h 6562581"/>
              <a:gd name="connsiteX977" fmla="*/ 956117 w 6993314"/>
              <a:gd name="connsiteY977" fmla="*/ 150352 h 6562581"/>
              <a:gd name="connsiteX978" fmla="*/ 874165 w 6993314"/>
              <a:gd name="connsiteY978" fmla="*/ 201879 h 6562581"/>
              <a:gd name="connsiteX979" fmla="*/ 437083 w 6993314"/>
              <a:gd name="connsiteY979" fmla="*/ 201879 h 6562581"/>
              <a:gd name="connsiteX980" fmla="*/ 81953 w 6993314"/>
              <a:gd name="connsiteY980" fmla="*/ 150352 h 6562581"/>
              <a:gd name="connsiteX981" fmla="*/ 0 w 6993314"/>
              <a:gd name="connsiteY981" fmla="*/ 201879 h 6562581"/>
              <a:gd name="connsiteX982" fmla="*/ 0 w 6993314"/>
              <a:gd name="connsiteY982" fmla="*/ 52075 h 6562581"/>
              <a:gd name="connsiteX983" fmla="*/ 81953 w 6993314"/>
              <a:gd name="connsiteY983" fmla="*/ 548 h 6562581"/>
              <a:gd name="connsiteX984" fmla="*/ 437083 w 6993314"/>
              <a:gd name="connsiteY984" fmla="*/ 52075 h 6562581"/>
              <a:gd name="connsiteX985" fmla="*/ 519036 w 6993314"/>
              <a:gd name="connsiteY985" fmla="*/ 548 h 6562581"/>
              <a:gd name="connsiteX986" fmla="*/ 874165 w 6993314"/>
              <a:gd name="connsiteY986" fmla="*/ 52075 h 6562581"/>
              <a:gd name="connsiteX987" fmla="*/ 956117 w 6993314"/>
              <a:gd name="connsiteY987" fmla="*/ 548 h 6562581"/>
              <a:gd name="connsiteX988" fmla="*/ 1311246 w 6993314"/>
              <a:gd name="connsiteY988" fmla="*/ 52075 h 6562581"/>
              <a:gd name="connsiteX989" fmla="*/ 1393199 w 6993314"/>
              <a:gd name="connsiteY989" fmla="*/ 548 h 6562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</a:cxnLst>
            <a:rect l="l" t="t" r="r" b="b"/>
            <a:pathLst>
              <a:path w="6993314" h="6562581">
                <a:moveTo>
                  <a:pt x="1393199" y="6309176"/>
                </a:moveTo>
                <a:cubicBezTo>
                  <a:pt x="1511576" y="6296580"/>
                  <a:pt x="1629953" y="6507270"/>
                  <a:pt x="1748329" y="6360703"/>
                </a:cubicBezTo>
                <a:cubicBezTo>
                  <a:pt x="1775647" y="6326881"/>
                  <a:pt x="1802964" y="6312082"/>
                  <a:pt x="1830283" y="6309177"/>
                </a:cubicBezTo>
                <a:cubicBezTo>
                  <a:pt x="1948658" y="6296580"/>
                  <a:pt x="2067035" y="6507270"/>
                  <a:pt x="2185411" y="6360703"/>
                </a:cubicBezTo>
                <a:cubicBezTo>
                  <a:pt x="2331105" y="6180314"/>
                  <a:pt x="2476799" y="6541093"/>
                  <a:pt x="2622493" y="6360703"/>
                </a:cubicBezTo>
                <a:cubicBezTo>
                  <a:pt x="2649810" y="6326881"/>
                  <a:pt x="2677128" y="6312082"/>
                  <a:pt x="2704445" y="6309177"/>
                </a:cubicBezTo>
                <a:cubicBezTo>
                  <a:pt x="2822821" y="6296580"/>
                  <a:pt x="2941199" y="6507270"/>
                  <a:pt x="3059575" y="6360703"/>
                </a:cubicBezTo>
                <a:cubicBezTo>
                  <a:pt x="3205269" y="6180314"/>
                  <a:pt x="3350963" y="6541093"/>
                  <a:pt x="3496658" y="6360703"/>
                </a:cubicBezTo>
                <a:cubicBezTo>
                  <a:pt x="3523975" y="6326881"/>
                  <a:pt x="3551292" y="6312082"/>
                  <a:pt x="3578610" y="6309177"/>
                </a:cubicBezTo>
                <a:cubicBezTo>
                  <a:pt x="3696987" y="6296580"/>
                  <a:pt x="3815363" y="6507270"/>
                  <a:pt x="3933739" y="6360703"/>
                </a:cubicBezTo>
                <a:cubicBezTo>
                  <a:pt x="3961057" y="6326881"/>
                  <a:pt x="3988374" y="6312082"/>
                  <a:pt x="4015693" y="6309177"/>
                </a:cubicBezTo>
                <a:cubicBezTo>
                  <a:pt x="4134069" y="6296580"/>
                  <a:pt x="4252446" y="6507270"/>
                  <a:pt x="4370822" y="6360703"/>
                </a:cubicBezTo>
                <a:cubicBezTo>
                  <a:pt x="4398139" y="6326881"/>
                  <a:pt x="4425457" y="6312082"/>
                  <a:pt x="4452775" y="6309177"/>
                </a:cubicBezTo>
                <a:cubicBezTo>
                  <a:pt x="4571151" y="6296580"/>
                  <a:pt x="4689528" y="6507270"/>
                  <a:pt x="4807904" y="6360703"/>
                </a:cubicBezTo>
                <a:cubicBezTo>
                  <a:pt x="4953598" y="6180314"/>
                  <a:pt x="5099292" y="6541093"/>
                  <a:pt x="5244985" y="6360703"/>
                </a:cubicBezTo>
                <a:cubicBezTo>
                  <a:pt x="5390680" y="6180314"/>
                  <a:pt x="5536374" y="6541093"/>
                  <a:pt x="5682067" y="6360703"/>
                </a:cubicBezTo>
                <a:cubicBezTo>
                  <a:pt x="5827761" y="6180314"/>
                  <a:pt x="5973455" y="6541093"/>
                  <a:pt x="6119149" y="6360703"/>
                </a:cubicBezTo>
                <a:cubicBezTo>
                  <a:pt x="6264844" y="6180314"/>
                  <a:pt x="6410538" y="6541093"/>
                  <a:pt x="6556233" y="6360703"/>
                </a:cubicBezTo>
                <a:cubicBezTo>
                  <a:pt x="6701925" y="6180314"/>
                  <a:pt x="6847621" y="6541093"/>
                  <a:pt x="6993314" y="6360703"/>
                </a:cubicBezTo>
                <a:lnTo>
                  <a:pt x="6993314" y="6510508"/>
                </a:lnTo>
                <a:cubicBezTo>
                  <a:pt x="6847621" y="6690897"/>
                  <a:pt x="6701925" y="6330118"/>
                  <a:pt x="6556233" y="6510508"/>
                </a:cubicBezTo>
                <a:cubicBezTo>
                  <a:pt x="6410538" y="6690897"/>
                  <a:pt x="6264844" y="6330118"/>
                  <a:pt x="6119149" y="6510508"/>
                </a:cubicBezTo>
                <a:cubicBezTo>
                  <a:pt x="5973455" y="6690897"/>
                  <a:pt x="5827761" y="6330118"/>
                  <a:pt x="5682067" y="6510508"/>
                </a:cubicBezTo>
                <a:cubicBezTo>
                  <a:pt x="5536374" y="6690897"/>
                  <a:pt x="5390680" y="6330118"/>
                  <a:pt x="5244985" y="6510508"/>
                </a:cubicBezTo>
                <a:cubicBezTo>
                  <a:pt x="5099292" y="6690897"/>
                  <a:pt x="4953598" y="6330118"/>
                  <a:pt x="4807904" y="6510508"/>
                </a:cubicBezTo>
                <a:cubicBezTo>
                  <a:pt x="4689528" y="6657074"/>
                  <a:pt x="4571151" y="6446385"/>
                  <a:pt x="4452775" y="6458981"/>
                </a:cubicBezTo>
                <a:cubicBezTo>
                  <a:pt x="4425457" y="6461887"/>
                  <a:pt x="4398139" y="6476685"/>
                  <a:pt x="4370822" y="6510508"/>
                </a:cubicBezTo>
                <a:cubicBezTo>
                  <a:pt x="4252446" y="6657074"/>
                  <a:pt x="4134069" y="6446385"/>
                  <a:pt x="4015693" y="6458981"/>
                </a:cubicBezTo>
                <a:cubicBezTo>
                  <a:pt x="3988374" y="6461887"/>
                  <a:pt x="3961057" y="6476685"/>
                  <a:pt x="3933739" y="6510508"/>
                </a:cubicBezTo>
                <a:cubicBezTo>
                  <a:pt x="3815363" y="6657074"/>
                  <a:pt x="3696987" y="6446385"/>
                  <a:pt x="3578610" y="6458981"/>
                </a:cubicBezTo>
                <a:cubicBezTo>
                  <a:pt x="3551292" y="6461887"/>
                  <a:pt x="3523975" y="6476685"/>
                  <a:pt x="3496658" y="6510508"/>
                </a:cubicBezTo>
                <a:cubicBezTo>
                  <a:pt x="3350963" y="6690897"/>
                  <a:pt x="3205269" y="6330118"/>
                  <a:pt x="3059575" y="6510508"/>
                </a:cubicBezTo>
                <a:cubicBezTo>
                  <a:pt x="2941199" y="6657074"/>
                  <a:pt x="2822821" y="6446385"/>
                  <a:pt x="2704445" y="6458981"/>
                </a:cubicBezTo>
                <a:cubicBezTo>
                  <a:pt x="2677128" y="6461887"/>
                  <a:pt x="2649810" y="6476685"/>
                  <a:pt x="2622493" y="6510508"/>
                </a:cubicBezTo>
                <a:cubicBezTo>
                  <a:pt x="2476799" y="6690897"/>
                  <a:pt x="2331105" y="6330118"/>
                  <a:pt x="2185411" y="6510508"/>
                </a:cubicBezTo>
                <a:cubicBezTo>
                  <a:pt x="2067035" y="6657074"/>
                  <a:pt x="1948658" y="6446385"/>
                  <a:pt x="1830283" y="6458981"/>
                </a:cubicBezTo>
                <a:cubicBezTo>
                  <a:pt x="1802964" y="6461887"/>
                  <a:pt x="1775647" y="6476685"/>
                  <a:pt x="1748329" y="6510508"/>
                </a:cubicBezTo>
                <a:cubicBezTo>
                  <a:pt x="1602635" y="6690897"/>
                  <a:pt x="1456940" y="6330118"/>
                  <a:pt x="1311246" y="6510508"/>
                </a:cubicBezTo>
                <a:cubicBezTo>
                  <a:pt x="1192871" y="6657074"/>
                  <a:pt x="1074494" y="6446385"/>
                  <a:pt x="956117" y="6458981"/>
                </a:cubicBezTo>
                <a:cubicBezTo>
                  <a:pt x="928799" y="6461887"/>
                  <a:pt x="901482" y="6476685"/>
                  <a:pt x="874165" y="6510508"/>
                </a:cubicBezTo>
                <a:cubicBezTo>
                  <a:pt x="728472" y="6690897"/>
                  <a:pt x="582776" y="6330118"/>
                  <a:pt x="437083" y="6510508"/>
                </a:cubicBezTo>
                <a:cubicBezTo>
                  <a:pt x="318707" y="6657074"/>
                  <a:pt x="200329" y="6446385"/>
                  <a:pt x="81953" y="6458981"/>
                </a:cubicBezTo>
                <a:cubicBezTo>
                  <a:pt x="54635" y="6461887"/>
                  <a:pt x="27318" y="6476685"/>
                  <a:pt x="0" y="6510508"/>
                </a:cubicBezTo>
                <a:lnTo>
                  <a:pt x="0" y="6360703"/>
                </a:lnTo>
                <a:cubicBezTo>
                  <a:pt x="27318" y="6326881"/>
                  <a:pt x="54635" y="6312082"/>
                  <a:pt x="81953" y="6309177"/>
                </a:cubicBezTo>
                <a:cubicBezTo>
                  <a:pt x="200329" y="6296580"/>
                  <a:pt x="318707" y="6507270"/>
                  <a:pt x="437083" y="6360703"/>
                </a:cubicBezTo>
                <a:cubicBezTo>
                  <a:pt x="464400" y="6326880"/>
                  <a:pt x="491718" y="6312083"/>
                  <a:pt x="519036" y="6309176"/>
                </a:cubicBezTo>
                <a:cubicBezTo>
                  <a:pt x="637412" y="6296580"/>
                  <a:pt x="755788" y="6507270"/>
                  <a:pt x="874165" y="6360703"/>
                </a:cubicBezTo>
                <a:cubicBezTo>
                  <a:pt x="901482" y="6326881"/>
                  <a:pt x="928799" y="6312082"/>
                  <a:pt x="956117" y="6309177"/>
                </a:cubicBezTo>
                <a:cubicBezTo>
                  <a:pt x="1074494" y="6296580"/>
                  <a:pt x="1192871" y="6507270"/>
                  <a:pt x="1311246" y="6360703"/>
                </a:cubicBezTo>
                <a:cubicBezTo>
                  <a:pt x="1338564" y="6326880"/>
                  <a:pt x="1365881" y="6312083"/>
                  <a:pt x="1393199" y="6309176"/>
                </a:cubicBezTo>
                <a:close/>
                <a:moveTo>
                  <a:pt x="2267364" y="5958690"/>
                </a:moveTo>
                <a:cubicBezTo>
                  <a:pt x="2385741" y="5946094"/>
                  <a:pt x="2504117" y="6156784"/>
                  <a:pt x="2622493" y="6010217"/>
                </a:cubicBezTo>
                <a:cubicBezTo>
                  <a:pt x="2649810" y="5976395"/>
                  <a:pt x="2677128" y="5961596"/>
                  <a:pt x="2704445" y="5958691"/>
                </a:cubicBezTo>
                <a:cubicBezTo>
                  <a:pt x="2822821" y="5946094"/>
                  <a:pt x="2941199" y="6156784"/>
                  <a:pt x="3059575" y="6010217"/>
                </a:cubicBezTo>
                <a:cubicBezTo>
                  <a:pt x="3205269" y="5829828"/>
                  <a:pt x="3350963" y="6190607"/>
                  <a:pt x="3496658" y="6010217"/>
                </a:cubicBezTo>
                <a:cubicBezTo>
                  <a:pt x="3523975" y="5976395"/>
                  <a:pt x="3551292" y="5961596"/>
                  <a:pt x="3578610" y="5958691"/>
                </a:cubicBezTo>
                <a:cubicBezTo>
                  <a:pt x="3696987" y="5946094"/>
                  <a:pt x="3815363" y="6156784"/>
                  <a:pt x="3933739" y="6010217"/>
                </a:cubicBezTo>
                <a:cubicBezTo>
                  <a:pt x="3961057" y="5976395"/>
                  <a:pt x="3988374" y="5961596"/>
                  <a:pt x="4015693" y="5958691"/>
                </a:cubicBezTo>
                <a:cubicBezTo>
                  <a:pt x="4134069" y="5946094"/>
                  <a:pt x="4252446" y="6156784"/>
                  <a:pt x="4370822" y="6010217"/>
                </a:cubicBezTo>
                <a:cubicBezTo>
                  <a:pt x="4398139" y="5976395"/>
                  <a:pt x="4425457" y="5961596"/>
                  <a:pt x="4452775" y="5958691"/>
                </a:cubicBezTo>
                <a:cubicBezTo>
                  <a:pt x="4571151" y="5946094"/>
                  <a:pt x="4689528" y="6156784"/>
                  <a:pt x="4807904" y="6010217"/>
                </a:cubicBezTo>
                <a:cubicBezTo>
                  <a:pt x="4953598" y="5829828"/>
                  <a:pt x="5099292" y="6190607"/>
                  <a:pt x="5244985" y="6010217"/>
                </a:cubicBezTo>
                <a:cubicBezTo>
                  <a:pt x="5390680" y="5829828"/>
                  <a:pt x="5536374" y="6190607"/>
                  <a:pt x="5682067" y="6010217"/>
                </a:cubicBezTo>
                <a:cubicBezTo>
                  <a:pt x="5827761" y="5829828"/>
                  <a:pt x="5973455" y="6190607"/>
                  <a:pt x="6119149" y="6010217"/>
                </a:cubicBezTo>
                <a:cubicBezTo>
                  <a:pt x="6264844" y="5829828"/>
                  <a:pt x="6410538" y="6190607"/>
                  <a:pt x="6556233" y="6010217"/>
                </a:cubicBezTo>
                <a:cubicBezTo>
                  <a:pt x="6701925" y="5829828"/>
                  <a:pt x="6847621" y="6190607"/>
                  <a:pt x="6993314" y="6010217"/>
                </a:cubicBezTo>
                <a:lnTo>
                  <a:pt x="6993314" y="6160022"/>
                </a:lnTo>
                <a:cubicBezTo>
                  <a:pt x="6847621" y="6340411"/>
                  <a:pt x="6701925" y="5979632"/>
                  <a:pt x="6556233" y="6160022"/>
                </a:cubicBezTo>
                <a:cubicBezTo>
                  <a:pt x="6410538" y="6340411"/>
                  <a:pt x="6264844" y="5979632"/>
                  <a:pt x="6119149" y="6160022"/>
                </a:cubicBezTo>
                <a:cubicBezTo>
                  <a:pt x="5973455" y="6340411"/>
                  <a:pt x="5827761" y="5979632"/>
                  <a:pt x="5682067" y="6160022"/>
                </a:cubicBezTo>
                <a:cubicBezTo>
                  <a:pt x="5536374" y="6340411"/>
                  <a:pt x="5390680" y="5979632"/>
                  <a:pt x="5244985" y="6160022"/>
                </a:cubicBezTo>
                <a:cubicBezTo>
                  <a:pt x="5099292" y="6340411"/>
                  <a:pt x="4953598" y="5979632"/>
                  <a:pt x="4807904" y="6160022"/>
                </a:cubicBezTo>
                <a:cubicBezTo>
                  <a:pt x="4689528" y="6306588"/>
                  <a:pt x="4571151" y="6095899"/>
                  <a:pt x="4452775" y="6108495"/>
                </a:cubicBezTo>
                <a:cubicBezTo>
                  <a:pt x="4425457" y="6111401"/>
                  <a:pt x="4398139" y="6126199"/>
                  <a:pt x="4370822" y="6160022"/>
                </a:cubicBezTo>
                <a:cubicBezTo>
                  <a:pt x="4252446" y="6306588"/>
                  <a:pt x="4134069" y="6095899"/>
                  <a:pt x="4015693" y="6108495"/>
                </a:cubicBezTo>
                <a:cubicBezTo>
                  <a:pt x="3988374" y="6111401"/>
                  <a:pt x="3961057" y="6126199"/>
                  <a:pt x="3933739" y="6160022"/>
                </a:cubicBezTo>
                <a:cubicBezTo>
                  <a:pt x="3815363" y="6306588"/>
                  <a:pt x="3696987" y="6095899"/>
                  <a:pt x="3578610" y="6108495"/>
                </a:cubicBezTo>
                <a:cubicBezTo>
                  <a:pt x="3551292" y="6111401"/>
                  <a:pt x="3523975" y="6126199"/>
                  <a:pt x="3496658" y="6160022"/>
                </a:cubicBezTo>
                <a:cubicBezTo>
                  <a:pt x="3350963" y="6340411"/>
                  <a:pt x="3205269" y="5979632"/>
                  <a:pt x="3059575" y="6160022"/>
                </a:cubicBezTo>
                <a:cubicBezTo>
                  <a:pt x="2941199" y="6306588"/>
                  <a:pt x="2822821" y="6095899"/>
                  <a:pt x="2704445" y="6108495"/>
                </a:cubicBezTo>
                <a:cubicBezTo>
                  <a:pt x="2677128" y="6111401"/>
                  <a:pt x="2649810" y="6126199"/>
                  <a:pt x="2622493" y="6160022"/>
                </a:cubicBezTo>
                <a:cubicBezTo>
                  <a:pt x="2476799" y="6340411"/>
                  <a:pt x="2331105" y="5979632"/>
                  <a:pt x="2185411" y="6160022"/>
                </a:cubicBezTo>
                <a:cubicBezTo>
                  <a:pt x="2067035" y="6306588"/>
                  <a:pt x="1948658" y="6095899"/>
                  <a:pt x="1830283" y="6108495"/>
                </a:cubicBezTo>
                <a:cubicBezTo>
                  <a:pt x="1802964" y="6111401"/>
                  <a:pt x="1775647" y="6126199"/>
                  <a:pt x="1748329" y="6160022"/>
                </a:cubicBezTo>
                <a:cubicBezTo>
                  <a:pt x="1602635" y="6340411"/>
                  <a:pt x="1456940" y="5979632"/>
                  <a:pt x="1311246" y="6160022"/>
                </a:cubicBezTo>
                <a:cubicBezTo>
                  <a:pt x="1192871" y="6306588"/>
                  <a:pt x="1074494" y="6095899"/>
                  <a:pt x="956117" y="6108495"/>
                </a:cubicBezTo>
                <a:cubicBezTo>
                  <a:pt x="928799" y="6111401"/>
                  <a:pt x="901482" y="6126199"/>
                  <a:pt x="874165" y="6160022"/>
                </a:cubicBezTo>
                <a:cubicBezTo>
                  <a:pt x="728472" y="6340411"/>
                  <a:pt x="582776" y="5979632"/>
                  <a:pt x="437083" y="6160022"/>
                </a:cubicBezTo>
                <a:cubicBezTo>
                  <a:pt x="318707" y="6306588"/>
                  <a:pt x="200329" y="6095899"/>
                  <a:pt x="81953" y="6108495"/>
                </a:cubicBezTo>
                <a:cubicBezTo>
                  <a:pt x="54635" y="6111401"/>
                  <a:pt x="27318" y="6126199"/>
                  <a:pt x="0" y="6160022"/>
                </a:cubicBezTo>
                <a:lnTo>
                  <a:pt x="0" y="6010217"/>
                </a:lnTo>
                <a:cubicBezTo>
                  <a:pt x="27318" y="5976395"/>
                  <a:pt x="54635" y="5961596"/>
                  <a:pt x="81953" y="5958691"/>
                </a:cubicBezTo>
                <a:cubicBezTo>
                  <a:pt x="200329" y="5946094"/>
                  <a:pt x="318707" y="6156784"/>
                  <a:pt x="437083" y="6010217"/>
                </a:cubicBezTo>
                <a:cubicBezTo>
                  <a:pt x="464400" y="5976394"/>
                  <a:pt x="491718" y="5961597"/>
                  <a:pt x="519036" y="5958690"/>
                </a:cubicBezTo>
                <a:cubicBezTo>
                  <a:pt x="637412" y="5946094"/>
                  <a:pt x="755788" y="6156784"/>
                  <a:pt x="874165" y="6010217"/>
                </a:cubicBezTo>
                <a:cubicBezTo>
                  <a:pt x="901482" y="5976395"/>
                  <a:pt x="928799" y="5961596"/>
                  <a:pt x="956117" y="5958691"/>
                </a:cubicBezTo>
                <a:cubicBezTo>
                  <a:pt x="1074494" y="5946094"/>
                  <a:pt x="1192871" y="6156784"/>
                  <a:pt x="1311246" y="6010217"/>
                </a:cubicBezTo>
                <a:cubicBezTo>
                  <a:pt x="1338564" y="5976394"/>
                  <a:pt x="1365881" y="5961597"/>
                  <a:pt x="1393199" y="5958690"/>
                </a:cubicBezTo>
                <a:cubicBezTo>
                  <a:pt x="1511576" y="5946094"/>
                  <a:pt x="1629953" y="6156784"/>
                  <a:pt x="1748329" y="6010217"/>
                </a:cubicBezTo>
                <a:cubicBezTo>
                  <a:pt x="1775647" y="5976395"/>
                  <a:pt x="1802964" y="5961596"/>
                  <a:pt x="1830283" y="5958691"/>
                </a:cubicBezTo>
                <a:cubicBezTo>
                  <a:pt x="1948658" y="5946094"/>
                  <a:pt x="2067035" y="6156784"/>
                  <a:pt x="2185411" y="6010217"/>
                </a:cubicBezTo>
                <a:cubicBezTo>
                  <a:pt x="2212729" y="5976394"/>
                  <a:pt x="2240046" y="5961597"/>
                  <a:pt x="2267364" y="5958690"/>
                </a:cubicBezTo>
                <a:close/>
                <a:moveTo>
                  <a:pt x="1393199" y="5608211"/>
                </a:moveTo>
                <a:cubicBezTo>
                  <a:pt x="1511576" y="5595615"/>
                  <a:pt x="1629953" y="5806305"/>
                  <a:pt x="1748329" y="5659738"/>
                </a:cubicBezTo>
                <a:cubicBezTo>
                  <a:pt x="1775647" y="5625916"/>
                  <a:pt x="1802964" y="5611117"/>
                  <a:pt x="1830283" y="5608212"/>
                </a:cubicBezTo>
                <a:cubicBezTo>
                  <a:pt x="1948658" y="5595615"/>
                  <a:pt x="2067035" y="5806305"/>
                  <a:pt x="2185411" y="5659738"/>
                </a:cubicBezTo>
                <a:cubicBezTo>
                  <a:pt x="2331105" y="5479349"/>
                  <a:pt x="2476799" y="5840128"/>
                  <a:pt x="2622493" y="5659738"/>
                </a:cubicBezTo>
                <a:cubicBezTo>
                  <a:pt x="2649810" y="5625916"/>
                  <a:pt x="2677128" y="5611117"/>
                  <a:pt x="2704445" y="5608212"/>
                </a:cubicBezTo>
                <a:cubicBezTo>
                  <a:pt x="2822821" y="5595615"/>
                  <a:pt x="2941199" y="5806305"/>
                  <a:pt x="3059575" y="5659738"/>
                </a:cubicBezTo>
                <a:cubicBezTo>
                  <a:pt x="3205269" y="5479349"/>
                  <a:pt x="3350963" y="5840128"/>
                  <a:pt x="3496658" y="5659738"/>
                </a:cubicBezTo>
                <a:cubicBezTo>
                  <a:pt x="3523975" y="5625916"/>
                  <a:pt x="3551292" y="5611117"/>
                  <a:pt x="3578610" y="5608212"/>
                </a:cubicBezTo>
                <a:cubicBezTo>
                  <a:pt x="3696987" y="5595615"/>
                  <a:pt x="3815363" y="5806305"/>
                  <a:pt x="3933739" y="5659738"/>
                </a:cubicBezTo>
                <a:cubicBezTo>
                  <a:pt x="3961057" y="5625916"/>
                  <a:pt x="3988374" y="5611117"/>
                  <a:pt x="4015693" y="5608212"/>
                </a:cubicBezTo>
                <a:cubicBezTo>
                  <a:pt x="4134069" y="5595615"/>
                  <a:pt x="4252446" y="5806305"/>
                  <a:pt x="4370822" y="5659738"/>
                </a:cubicBezTo>
                <a:cubicBezTo>
                  <a:pt x="4398139" y="5625916"/>
                  <a:pt x="4425457" y="5611117"/>
                  <a:pt x="4452775" y="5608212"/>
                </a:cubicBezTo>
                <a:cubicBezTo>
                  <a:pt x="4571151" y="5595615"/>
                  <a:pt x="4689528" y="5806305"/>
                  <a:pt x="4807904" y="5659738"/>
                </a:cubicBezTo>
                <a:cubicBezTo>
                  <a:pt x="4953598" y="5479349"/>
                  <a:pt x="5099292" y="5840128"/>
                  <a:pt x="5244985" y="5659738"/>
                </a:cubicBezTo>
                <a:cubicBezTo>
                  <a:pt x="5390680" y="5479349"/>
                  <a:pt x="5536374" y="5840128"/>
                  <a:pt x="5682067" y="5659738"/>
                </a:cubicBezTo>
                <a:cubicBezTo>
                  <a:pt x="5827761" y="5479349"/>
                  <a:pt x="5973455" y="5840128"/>
                  <a:pt x="6119149" y="5659738"/>
                </a:cubicBezTo>
                <a:cubicBezTo>
                  <a:pt x="6264844" y="5479349"/>
                  <a:pt x="6410538" y="5840128"/>
                  <a:pt x="6556233" y="5659738"/>
                </a:cubicBezTo>
                <a:cubicBezTo>
                  <a:pt x="6701925" y="5479349"/>
                  <a:pt x="6847621" y="5840128"/>
                  <a:pt x="6993314" y="5659738"/>
                </a:cubicBezTo>
                <a:lnTo>
                  <a:pt x="6993314" y="5809543"/>
                </a:lnTo>
                <a:cubicBezTo>
                  <a:pt x="6847621" y="5989932"/>
                  <a:pt x="6701925" y="5629153"/>
                  <a:pt x="6556233" y="5809543"/>
                </a:cubicBezTo>
                <a:cubicBezTo>
                  <a:pt x="6410538" y="5989932"/>
                  <a:pt x="6264844" y="5629153"/>
                  <a:pt x="6119149" y="5809543"/>
                </a:cubicBezTo>
                <a:cubicBezTo>
                  <a:pt x="5973455" y="5989932"/>
                  <a:pt x="5827761" y="5629153"/>
                  <a:pt x="5682067" y="5809543"/>
                </a:cubicBezTo>
                <a:cubicBezTo>
                  <a:pt x="5536374" y="5989932"/>
                  <a:pt x="5390680" y="5629153"/>
                  <a:pt x="5244985" y="5809543"/>
                </a:cubicBezTo>
                <a:cubicBezTo>
                  <a:pt x="5099292" y="5989932"/>
                  <a:pt x="4953598" y="5629153"/>
                  <a:pt x="4807904" y="5809543"/>
                </a:cubicBezTo>
                <a:cubicBezTo>
                  <a:pt x="4689528" y="5956109"/>
                  <a:pt x="4571151" y="5745420"/>
                  <a:pt x="4452775" y="5758016"/>
                </a:cubicBezTo>
                <a:cubicBezTo>
                  <a:pt x="4425457" y="5760922"/>
                  <a:pt x="4398139" y="5775720"/>
                  <a:pt x="4370822" y="5809543"/>
                </a:cubicBezTo>
                <a:cubicBezTo>
                  <a:pt x="4252446" y="5956109"/>
                  <a:pt x="4134069" y="5745420"/>
                  <a:pt x="4015693" y="5758016"/>
                </a:cubicBezTo>
                <a:cubicBezTo>
                  <a:pt x="3988374" y="5760922"/>
                  <a:pt x="3961057" y="5775720"/>
                  <a:pt x="3933739" y="5809543"/>
                </a:cubicBezTo>
                <a:cubicBezTo>
                  <a:pt x="3815363" y="5956109"/>
                  <a:pt x="3696987" y="5745420"/>
                  <a:pt x="3578610" y="5758016"/>
                </a:cubicBezTo>
                <a:cubicBezTo>
                  <a:pt x="3551292" y="5760922"/>
                  <a:pt x="3523975" y="5775720"/>
                  <a:pt x="3496658" y="5809543"/>
                </a:cubicBezTo>
                <a:cubicBezTo>
                  <a:pt x="3350963" y="5989932"/>
                  <a:pt x="3205269" y="5629153"/>
                  <a:pt x="3059575" y="5809543"/>
                </a:cubicBezTo>
                <a:cubicBezTo>
                  <a:pt x="2941199" y="5956109"/>
                  <a:pt x="2822821" y="5745420"/>
                  <a:pt x="2704445" y="5758016"/>
                </a:cubicBezTo>
                <a:cubicBezTo>
                  <a:pt x="2677128" y="5760922"/>
                  <a:pt x="2649810" y="5775720"/>
                  <a:pt x="2622493" y="5809543"/>
                </a:cubicBezTo>
                <a:cubicBezTo>
                  <a:pt x="2476799" y="5989932"/>
                  <a:pt x="2331105" y="5629153"/>
                  <a:pt x="2185411" y="5809543"/>
                </a:cubicBezTo>
                <a:cubicBezTo>
                  <a:pt x="2067035" y="5956109"/>
                  <a:pt x="1948658" y="5745420"/>
                  <a:pt x="1830283" y="5758016"/>
                </a:cubicBezTo>
                <a:cubicBezTo>
                  <a:pt x="1802964" y="5760922"/>
                  <a:pt x="1775647" y="5775720"/>
                  <a:pt x="1748329" y="5809543"/>
                </a:cubicBezTo>
                <a:cubicBezTo>
                  <a:pt x="1602635" y="5989932"/>
                  <a:pt x="1456940" y="5629153"/>
                  <a:pt x="1311246" y="5809543"/>
                </a:cubicBezTo>
                <a:cubicBezTo>
                  <a:pt x="1192871" y="5956109"/>
                  <a:pt x="1074494" y="5745420"/>
                  <a:pt x="956117" y="5758016"/>
                </a:cubicBezTo>
                <a:cubicBezTo>
                  <a:pt x="928799" y="5760922"/>
                  <a:pt x="901482" y="5775720"/>
                  <a:pt x="874165" y="5809543"/>
                </a:cubicBezTo>
                <a:cubicBezTo>
                  <a:pt x="728472" y="5989932"/>
                  <a:pt x="582776" y="5629153"/>
                  <a:pt x="437083" y="5809543"/>
                </a:cubicBezTo>
                <a:cubicBezTo>
                  <a:pt x="318707" y="5956109"/>
                  <a:pt x="200329" y="5745420"/>
                  <a:pt x="81953" y="5758016"/>
                </a:cubicBezTo>
                <a:cubicBezTo>
                  <a:pt x="54635" y="5760922"/>
                  <a:pt x="27318" y="5775720"/>
                  <a:pt x="0" y="5809543"/>
                </a:cubicBezTo>
                <a:lnTo>
                  <a:pt x="0" y="5659738"/>
                </a:lnTo>
                <a:cubicBezTo>
                  <a:pt x="27318" y="5625916"/>
                  <a:pt x="54635" y="5611117"/>
                  <a:pt x="81953" y="5608212"/>
                </a:cubicBezTo>
                <a:cubicBezTo>
                  <a:pt x="200329" y="5595615"/>
                  <a:pt x="318707" y="5806305"/>
                  <a:pt x="437083" y="5659738"/>
                </a:cubicBezTo>
                <a:cubicBezTo>
                  <a:pt x="464400" y="5625915"/>
                  <a:pt x="491718" y="5611118"/>
                  <a:pt x="519036" y="5608211"/>
                </a:cubicBezTo>
                <a:cubicBezTo>
                  <a:pt x="637412" y="5595615"/>
                  <a:pt x="755788" y="5806305"/>
                  <a:pt x="874165" y="5659738"/>
                </a:cubicBezTo>
                <a:cubicBezTo>
                  <a:pt x="901482" y="5625916"/>
                  <a:pt x="928799" y="5611117"/>
                  <a:pt x="956117" y="5608212"/>
                </a:cubicBezTo>
                <a:cubicBezTo>
                  <a:pt x="1074494" y="5595615"/>
                  <a:pt x="1192871" y="5806305"/>
                  <a:pt x="1311246" y="5659738"/>
                </a:cubicBezTo>
                <a:cubicBezTo>
                  <a:pt x="1338564" y="5625915"/>
                  <a:pt x="1365881" y="5611118"/>
                  <a:pt x="1393199" y="5608211"/>
                </a:cubicBezTo>
                <a:close/>
                <a:moveTo>
                  <a:pt x="2267364" y="5257732"/>
                </a:moveTo>
                <a:cubicBezTo>
                  <a:pt x="2385741" y="5245136"/>
                  <a:pt x="2504117" y="5455826"/>
                  <a:pt x="2622493" y="5309259"/>
                </a:cubicBezTo>
                <a:cubicBezTo>
                  <a:pt x="2649810" y="5275437"/>
                  <a:pt x="2677128" y="5260638"/>
                  <a:pt x="2704445" y="5257733"/>
                </a:cubicBezTo>
                <a:cubicBezTo>
                  <a:pt x="2822821" y="5245136"/>
                  <a:pt x="2941199" y="5455826"/>
                  <a:pt x="3059575" y="5309259"/>
                </a:cubicBezTo>
                <a:cubicBezTo>
                  <a:pt x="3205269" y="5128870"/>
                  <a:pt x="3350963" y="5489649"/>
                  <a:pt x="3496658" y="5309259"/>
                </a:cubicBezTo>
                <a:cubicBezTo>
                  <a:pt x="3523975" y="5275437"/>
                  <a:pt x="3551292" y="5260638"/>
                  <a:pt x="3578610" y="5257733"/>
                </a:cubicBezTo>
                <a:cubicBezTo>
                  <a:pt x="3696987" y="5245136"/>
                  <a:pt x="3815363" y="5455826"/>
                  <a:pt x="3933739" y="5309259"/>
                </a:cubicBezTo>
                <a:cubicBezTo>
                  <a:pt x="3961057" y="5275437"/>
                  <a:pt x="3988374" y="5260638"/>
                  <a:pt x="4015693" y="5257733"/>
                </a:cubicBezTo>
                <a:cubicBezTo>
                  <a:pt x="4134069" y="5245136"/>
                  <a:pt x="4252446" y="5455826"/>
                  <a:pt x="4370822" y="5309259"/>
                </a:cubicBezTo>
                <a:cubicBezTo>
                  <a:pt x="4398139" y="5275437"/>
                  <a:pt x="4425457" y="5260638"/>
                  <a:pt x="4452775" y="5257733"/>
                </a:cubicBezTo>
                <a:cubicBezTo>
                  <a:pt x="4571151" y="5245136"/>
                  <a:pt x="4689528" y="5455826"/>
                  <a:pt x="4807904" y="5309259"/>
                </a:cubicBezTo>
                <a:cubicBezTo>
                  <a:pt x="4953598" y="5128870"/>
                  <a:pt x="5099292" y="5489649"/>
                  <a:pt x="5244985" y="5309259"/>
                </a:cubicBezTo>
                <a:cubicBezTo>
                  <a:pt x="5390680" y="5128870"/>
                  <a:pt x="5536374" y="5489649"/>
                  <a:pt x="5682067" y="5309259"/>
                </a:cubicBezTo>
                <a:cubicBezTo>
                  <a:pt x="5827761" y="5128870"/>
                  <a:pt x="5973455" y="5489649"/>
                  <a:pt x="6119149" y="5309259"/>
                </a:cubicBezTo>
                <a:cubicBezTo>
                  <a:pt x="6264844" y="5128870"/>
                  <a:pt x="6410538" y="5489649"/>
                  <a:pt x="6556233" y="5309259"/>
                </a:cubicBezTo>
                <a:cubicBezTo>
                  <a:pt x="6701925" y="5128870"/>
                  <a:pt x="6847621" y="5489649"/>
                  <a:pt x="6993314" y="5309259"/>
                </a:cubicBezTo>
                <a:lnTo>
                  <a:pt x="6993314" y="5459064"/>
                </a:lnTo>
                <a:cubicBezTo>
                  <a:pt x="6847621" y="5639453"/>
                  <a:pt x="6701925" y="5278674"/>
                  <a:pt x="6556233" y="5459064"/>
                </a:cubicBezTo>
                <a:cubicBezTo>
                  <a:pt x="6410538" y="5639453"/>
                  <a:pt x="6264844" y="5278674"/>
                  <a:pt x="6119149" y="5459064"/>
                </a:cubicBezTo>
                <a:cubicBezTo>
                  <a:pt x="5973455" y="5639453"/>
                  <a:pt x="5827761" y="5278674"/>
                  <a:pt x="5682067" y="5459064"/>
                </a:cubicBezTo>
                <a:cubicBezTo>
                  <a:pt x="5536374" y="5639453"/>
                  <a:pt x="5390680" y="5278674"/>
                  <a:pt x="5244985" y="5459064"/>
                </a:cubicBezTo>
                <a:cubicBezTo>
                  <a:pt x="5099292" y="5639453"/>
                  <a:pt x="4953598" y="5278674"/>
                  <a:pt x="4807904" y="5459064"/>
                </a:cubicBezTo>
                <a:cubicBezTo>
                  <a:pt x="4689528" y="5605630"/>
                  <a:pt x="4571151" y="5394941"/>
                  <a:pt x="4452775" y="5407537"/>
                </a:cubicBezTo>
                <a:cubicBezTo>
                  <a:pt x="4425457" y="5410443"/>
                  <a:pt x="4398139" y="5425241"/>
                  <a:pt x="4370822" y="5459064"/>
                </a:cubicBezTo>
                <a:cubicBezTo>
                  <a:pt x="4252446" y="5605630"/>
                  <a:pt x="4134069" y="5394941"/>
                  <a:pt x="4015693" y="5407537"/>
                </a:cubicBezTo>
                <a:cubicBezTo>
                  <a:pt x="3988374" y="5410443"/>
                  <a:pt x="3961057" y="5425241"/>
                  <a:pt x="3933739" y="5459064"/>
                </a:cubicBezTo>
                <a:cubicBezTo>
                  <a:pt x="3815363" y="5605630"/>
                  <a:pt x="3696987" y="5394941"/>
                  <a:pt x="3578610" y="5407537"/>
                </a:cubicBezTo>
                <a:cubicBezTo>
                  <a:pt x="3551292" y="5410443"/>
                  <a:pt x="3523975" y="5425241"/>
                  <a:pt x="3496658" y="5459064"/>
                </a:cubicBezTo>
                <a:cubicBezTo>
                  <a:pt x="3350963" y="5639453"/>
                  <a:pt x="3205269" y="5278674"/>
                  <a:pt x="3059575" y="5459064"/>
                </a:cubicBezTo>
                <a:cubicBezTo>
                  <a:pt x="2941199" y="5605630"/>
                  <a:pt x="2822821" y="5394941"/>
                  <a:pt x="2704445" y="5407537"/>
                </a:cubicBezTo>
                <a:cubicBezTo>
                  <a:pt x="2677128" y="5410443"/>
                  <a:pt x="2649810" y="5425241"/>
                  <a:pt x="2622493" y="5459064"/>
                </a:cubicBezTo>
                <a:cubicBezTo>
                  <a:pt x="2476799" y="5639453"/>
                  <a:pt x="2331105" y="5278674"/>
                  <a:pt x="2185411" y="5459064"/>
                </a:cubicBezTo>
                <a:cubicBezTo>
                  <a:pt x="2067035" y="5605630"/>
                  <a:pt x="1948658" y="5394941"/>
                  <a:pt x="1830283" y="5407537"/>
                </a:cubicBezTo>
                <a:cubicBezTo>
                  <a:pt x="1802964" y="5410443"/>
                  <a:pt x="1775647" y="5425241"/>
                  <a:pt x="1748329" y="5459064"/>
                </a:cubicBezTo>
                <a:cubicBezTo>
                  <a:pt x="1602635" y="5639453"/>
                  <a:pt x="1456940" y="5278674"/>
                  <a:pt x="1311246" y="5459064"/>
                </a:cubicBezTo>
                <a:cubicBezTo>
                  <a:pt x="1192871" y="5605630"/>
                  <a:pt x="1074494" y="5394941"/>
                  <a:pt x="956117" y="5407537"/>
                </a:cubicBezTo>
                <a:cubicBezTo>
                  <a:pt x="928799" y="5410443"/>
                  <a:pt x="901482" y="5425241"/>
                  <a:pt x="874165" y="5459064"/>
                </a:cubicBezTo>
                <a:cubicBezTo>
                  <a:pt x="728472" y="5639453"/>
                  <a:pt x="582776" y="5278674"/>
                  <a:pt x="437083" y="5459064"/>
                </a:cubicBezTo>
                <a:cubicBezTo>
                  <a:pt x="318707" y="5605630"/>
                  <a:pt x="200329" y="5394941"/>
                  <a:pt x="81953" y="5407537"/>
                </a:cubicBezTo>
                <a:cubicBezTo>
                  <a:pt x="54635" y="5410443"/>
                  <a:pt x="27318" y="5425241"/>
                  <a:pt x="0" y="5459064"/>
                </a:cubicBezTo>
                <a:lnTo>
                  <a:pt x="0" y="5309259"/>
                </a:lnTo>
                <a:cubicBezTo>
                  <a:pt x="27318" y="5275437"/>
                  <a:pt x="54635" y="5260638"/>
                  <a:pt x="81953" y="5257733"/>
                </a:cubicBezTo>
                <a:cubicBezTo>
                  <a:pt x="200329" y="5245136"/>
                  <a:pt x="318707" y="5455826"/>
                  <a:pt x="437083" y="5309259"/>
                </a:cubicBezTo>
                <a:cubicBezTo>
                  <a:pt x="464400" y="5275436"/>
                  <a:pt x="491718" y="5260639"/>
                  <a:pt x="519036" y="5257732"/>
                </a:cubicBezTo>
                <a:cubicBezTo>
                  <a:pt x="637412" y="5245136"/>
                  <a:pt x="755788" y="5455826"/>
                  <a:pt x="874165" y="5309259"/>
                </a:cubicBezTo>
                <a:cubicBezTo>
                  <a:pt x="901482" y="5275437"/>
                  <a:pt x="928799" y="5260638"/>
                  <a:pt x="956117" y="5257733"/>
                </a:cubicBezTo>
                <a:cubicBezTo>
                  <a:pt x="1074494" y="5245136"/>
                  <a:pt x="1192871" y="5455826"/>
                  <a:pt x="1311246" y="5309259"/>
                </a:cubicBezTo>
                <a:cubicBezTo>
                  <a:pt x="1338564" y="5275436"/>
                  <a:pt x="1365881" y="5260639"/>
                  <a:pt x="1393199" y="5257732"/>
                </a:cubicBezTo>
                <a:cubicBezTo>
                  <a:pt x="1511576" y="5245136"/>
                  <a:pt x="1629953" y="5455826"/>
                  <a:pt x="1748329" y="5309259"/>
                </a:cubicBezTo>
                <a:cubicBezTo>
                  <a:pt x="1775647" y="5275437"/>
                  <a:pt x="1802964" y="5260638"/>
                  <a:pt x="1830283" y="5257733"/>
                </a:cubicBezTo>
                <a:cubicBezTo>
                  <a:pt x="1948658" y="5245136"/>
                  <a:pt x="2067035" y="5455826"/>
                  <a:pt x="2185411" y="5309259"/>
                </a:cubicBezTo>
                <a:cubicBezTo>
                  <a:pt x="2212729" y="5275436"/>
                  <a:pt x="2240046" y="5260639"/>
                  <a:pt x="2267364" y="5257732"/>
                </a:cubicBezTo>
                <a:close/>
                <a:moveTo>
                  <a:pt x="1393199" y="4907253"/>
                </a:moveTo>
                <a:cubicBezTo>
                  <a:pt x="1511576" y="4894657"/>
                  <a:pt x="1629953" y="5105347"/>
                  <a:pt x="1748329" y="4958780"/>
                </a:cubicBezTo>
                <a:cubicBezTo>
                  <a:pt x="1775647" y="4924958"/>
                  <a:pt x="1802964" y="4910159"/>
                  <a:pt x="1830283" y="4907254"/>
                </a:cubicBezTo>
                <a:cubicBezTo>
                  <a:pt x="1948658" y="4894657"/>
                  <a:pt x="2067035" y="5105347"/>
                  <a:pt x="2185411" y="4958780"/>
                </a:cubicBezTo>
                <a:cubicBezTo>
                  <a:pt x="2331105" y="4778391"/>
                  <a:pt x="2476799" y="5139170"/>
                  <a:pt x="2622493" y="4958780"/>
                </a:cubicBezTo>
                <a:cubicBezTo>
                  <a:pt x="2649810" y="4924958"/>
                  <a:pt x="2677128" y="4910159"/>
                  <a:pt x="2704445" y="4907254"/>
                </a:cubicBezTo>
                <a:cubicBezTo>
                  <a:pt x="2822821" y="4894657"/>
                  <a:pt x="2941199" y="5105347"/>
                  <a:pt x="3059575" y="4958780"/>
                </a:cubicBezTo>
                <a:cubicBezTo>
                  <a:pt x="3205269" y="4778391"/>
                  <a:pt x="3350963" y="5139170"/>
                  <a:pt x="3496658" y="4958780"/>
                </a:cubicBezTo>
                <a:cubicBezTo>
                  <a:pt x="3523975" y="4924958"/>
                  <a:pt x="3551292" y="4910159"/>
                  <a:pt x="3578610" y="4907254"/>
                </a:cubicBezTo>
                <a:cubicBezTo>
                  <a:pt x="3696987" y="4894657"/>
                  <a:pt x="3815363" y="5105347"/>
                  <a:pt x="3933739" y="4958780"/>
                </a:cubicBezTo>
                <a:cubicBezTo>
                  <a:pt x="3961057" y="4924958"/>
                  <a:pt x="3988374" y="4910159"/>
                  <a:pt x="4015693" y="4907254"/>
                </a:cubicBezTo>
                <a:cubicBezTo>
                  <a:pt x="4134069" y="4894657"/>
                  <a:pt x="4252446" y="5105347"/>
                  <a:pt x="4370822" y="4958780"/>
                </a:cubicBezTo>
                <a:cubicBezTo>
                  <a:pt x="4398139" y="4924958"/>
                  <a:pt x="4425457" y="4910159"/>
                  <a:pt x="4452775" y="4907254"/>
                </a:cubicBezTo>
                <a:cubicBezTo>
                  <a:pt x="4571151" y="4894657"/>
                  <a:pt x="4689528" y="5105347"/>
                  <a:pt x="4807904" y="4958780"/>
                </a:cubicBezTo>
                <a:cubicBezTo>
                  <a:pt x="4953598" y="4778391"/>
                  <a:pt x="5099292" y="5139170"/>
                  <a:pt x="5244985" y="4958780"/>
                </a:cubicBezTo>
                <a:cubicBezTo>
                  <a:pt x="5390680" y="4778391"/>
                  <a:pt x="5536374" y="5139170"/>
                  <a:pt x="5682067" y="4958780"/>
                </a:cubicBezTo>
                <a:cubicBezTo>
                  <a:pt x="5827761" y="4778391"/>
                  <a:pt x="5973455" y="5139170"/>
                  <a:pt x="6119149" y="4958780"/>
                </a:cubicBezTo>
                <a:cubicBezTo>
                  <a:pt x="6264844" y="4778391"/>
                  <a:pt x="6410538" y="5139170"/>
                  <a:pt x="6556233" y="4958780"/>
                </a:cubicBezTo>
                <a:cubicBezTo>
                  <a:pt x="6701925" y="4778391"/>
                  <a:pt x="6847621" y="5139170"/>
                  <a:pt x="6993314" y="4958780"/>
                </a:cubicBezTo>
                <a:lnTo>
                  <a:pt x="6993314" y="5108585"/>
                </a:lnTo>
                <a:cubicBezTo>
                  <a:pt x="6847621" y="5288974"/>
                  <a:pt x="6701925" y="4928195"/>
                  <a:pt x="6556233" y="5108585"/>
                </a:cubicBezTo>
                <a:cubicBezTo>
                  <a:pt x="6410538" y="5288974"/>
                  <a:pt x="6264844" y="4928195"/>
                  <a:pt x="6119149" y="5108585"/>
                </a:cubicBezTo>
                <a:cubicBezTo>
                  <a:pt x="5973455" y="5288974"/>
                  <a:pt x="5827761" y="4928195"/>
                  <a:pt x="5682067" y="5108585"/>
                </a:cubicBezTo>
                <a:cubicBezTo>
                  <a:pt x="5536374" y="5288974"/>
                  <a:pt x="5390680" y="4928195"/>
                  <a:pt x="5244985" y="5108585"/>
                </a:cubicBezTo>
                <a:cubicBezTo>
                  <a:pt x="5099292" y="5288974"/>
                  <a:pt x="4953598" y="4928195"/>
                  <a:pt x="4807904" y="5108585"/>
                </a:cubicBezTo>
                <a:cubicBezTo>
                  <a:pt x="4689528" y="5255151"/>
                  <a:pt x="4571151" y="5044462"/>
                  <a:pt x="4452775" y="5057058"/>
                </a:cubicBezTo>
                <a:cubicBezTo>
                  <a:pt x="4425457" y="5059964"/>
                  <a:pt x="4398139" y="5074762"/>
                  <a:pt x="4370822" y="5108585"/>
                </a:cubicBezTo>
                <a:cubicBezTo>
                  <a:pt x="4252446" y="5255151"/>
                  <a:pt x="4134069" y="5044462"/>
                  <a:pt x="4015693" y="5057058"/>
                </a:cubicBezTo>
                <a:cubicBezTo>
                  <a:pt x="3988374" y="5059964"/>
                  <a:pt x="3961057" y="5074762"/>
                  <a:pt x="3933739" y="5108585"/>
                </a:cubicBezTo>
                <a:cubicBezTo>
                  <a:pt x="3815363" y="5255151"/>
                  <a:pt x="3696987" y="5044462"/>
                  <a:pt x="3578610" y="5057058"/>
                </a:cubicBezTo>
                <a:cubicBezTo>
                  <a:pt x="3551292" y="5059964"/>
                  <a:pt x="3523975" y="5074762"/>
                  <a:pt x="3496658" y="5108585"/>
                </a:cubicBezTo>
                <a:cubicBezTo>
                  <a:pt x="3350963" y="5288974"/>
                  <a:pt x="3205269" y="4928195"/>
                  <a:pt x="3059575" y="5108585"/>
                </a:cubicBezTo>
                <a:cubicBezTo>
                  <a:pt x="2941199" y="5255151"/>
                  <a:pt x="2822821" y="5044462"/>
                  <a:pt x="2704445" y="5057058"/>
                </a:cubicBezTo>
                <a:cubicBezTo>
                  <a:pt x="2677128" y="5059964"/>
                  <a:pt x="2649810" y="5074762"/>
                  <a:pt x="2622493" y="5108585"/>
                </a:cubicBezTo>
                <a:cubicBezTo>
                  <a:pt x="2476799" y="5288974"/>
                  <a:pt x="2331105" y="4928195"/>
                  <a:pt x="2185411" y="5108585"/>
                </a:cubicBezTo>
                <a:cubicBezTo>
                  <a:pt x="2067035" y="5255151"/>
                  <a:pt x="1948658" y="5044462"/>
                  <a:pt x="1830283" y="5057058"/>
                </a:cubicBezTo>
                <a:cubicBezTo>
                  <a:pt x="1802964" y="5059964"/>
                  <a:pt x="1775647" y="5074762"/>
                  <a:pt x="1748329" y="5108585"/>
                </a:cubicBezTo>
                <a:cubicBezTo>
                  <a:pt x="1602635" y="5288974"/>
                  <a:pt x="1456940" y="4928195"/>
                  <a:pt x="1311246" y="5108585"/>
                </a:cubicBezTo>
                <a:cubicBezTo>
                  <a:pt x="1192871" y="5255151"/>
                  <a:pt x="1074494" y="5044462"/>
                  <a:pt x="956117" y="5057058"/>
                </a:cubicBezTo>
                <a:cubicBezTo>
                  <a:pt x="928799" y="5059964"/>
                  <a:pt x="901482" y="5074762"/>
                  <a:pt x="874165" y="5108585"/>
                </a:cubicBezTo>
                <a:cubicBezTo>
                  <a:pt x="728472" y="5288974"/>
                  <a:pt x="582776" y="4928195"/>
                  <a:pt x="437083" y="5108585"/>
                </a:cubicBezTo>
                <a:cubicBezTo>
                  <a:pt x="318707" y="5255151"/>
                  <a:pt x="200329" y="5044462"/>
                  <a:pt x="81953" y="5057058"/>
                </a:cubicBezTo>
                <a:cubicBezTo>
                  <a:pt x="54635" y="5059964"/>
                  <a:pt x="27318" y="5074762"/>
                  <a:pt x="0" y="5108585"/>
                </a:cubicBezTo>
                <a:lnTo>
                  <a:pt x="0" y="4958780"/>
                </a:lnTo>
                <a:cubicBezTo>
                  <a:pt x="27318" y="4924958"/>
                  <a:pt x="54635" y="4910159"/>
                  <a:pt x="81953" y="4907254"/>
                </a:cubicBezTo>
                <a:cubicBezTo>
                  <a:pt x="200329" y="4894657"/>
                  <a:pt x="318707" y="5105347"/>
                  <a:pt x="437083" y="4958780"/>
                </a:cubicBezTo>
                <a:cubicBezTo>
                  <a:pt x="464400" y="4924957"/>
                  <a:pt x="491718" y="4910160"/>
                  <a:pt x="519036" y="4907253"/>
                </a:cubicBezTo>
                <a:cubicBezTo>
                  <a:pt x="637412" y="4894657"/>
                  <a:pt x="755788" y="5105347"/>
                  <a:pt x="874165" y="4958780"/>
                </a:cubicBezTo>
                <a:cubicBezTo>
                  <a:pt x="901482" y="4924958"/>
                  <a:pt x="928799" y="4910159"/>
                  <a:pt x="956117" y="4907254"/>
                </a:cubicBezTo>
                <a:cubicBezTo>
                  <a:pt x="1074494" y="4894657"/>
                  <a:pt x="1192871" y="5105347"/>
                  <a:pt x="1311246" y="4958780"/>
                </a:cubicBezTo>
                <a:cubicBezTo>
                  <a:pt x="1338564" y="4924957"/>
                  <a:pt x="1365881" y="4910160"/>
                  <a:pt x="1393199" y="4907253"/>
                </a:cubicBezTo>
                <a:close/>
                <a:moveTo>
                  <a:pt x="1393199" y="4556774"/>
                </a:moveTo>
                <a:cubicBezTo>
                  <a:pt x="1511576" y="4544178"/>
                  <a:pt x="1629953" y="4754868"/>
                  <a:pt x="1748329" y="4608301"/>
                </a:cubicBezTo>
                <a:cubicBezTo>
                  <a:pt x="1775647" y="4574479"/>
                  <a:pt x="1802964" y="4559680"/>
                  <a:pt x="1830283" y="4556775"/>
                </a:cubicBezTo>
                <a:cubicBezTo>
                  <a:pt x="1948658" y="4544178"/>
                  <a:pt x="2067035" y="4754868"/>
                  <a:pt x="2185411" y="4608301"/>
                </a:cubicBezTo>
                <a:cubicBezTo>
                  <a:pt x="2331105" y="4427912"/>
                  <a:pt x="2476799" y="4788691"/>
                  <a:pt x="2622493" y="4608301"/>
                </a:cubicBezTo>
                <a:cubicBezTo>
                  <a:pt x="2649810" y="4574479"/>
                  <a:pt x="2677128" y="4559680"/>
                  <a:pt x="2704445" y="4556775"/>
                </a:cubicBezTo>
                <a:cubicBezTo>
                  <a:pt x="2822821" y="4544178"/>
                  <a:pt x="2941199" y="4754868"/>
                  <a:pt x="3059575" y="4608301"/>
                </a:cubicBezTo>
                <a:cubicBezTo>
                  <a:pt x="3205269" y="4427912"/>
                  <a:pt x="3350963" y="4788691"/>
                  <a:pt x="3496658" y="4608301"/>
                </a:cubicBezTo>
                <a:cubicBezTo>
                  <a:pt x="3523975" y="4574479"/>
                  <a:pt x="3551292" y="4559680"/>
                  <a:pt x="3578610" y="4556775"/>
                </a:cubicBezTo>
                <a:cubicBezTo>
                  <a:pt x="3696987" y="4544178"/>
                  <a:pt x="3815363" y="4754868"/>
                  <a:pt x="3933739" y="4608301"/>
                </a:cubicBezTo>
                <a:cubicBezTo>
                  <a:pt x="3961057" y="4574479"/>
                  <a:pt x="3988374" y="4559680"/>
                  <a:pt x="4015693" y="4556775"/>
                </a:cubicBezTo>
                <a:cubicBezTo>
                  <a:pt x="4134069" y="4544178"/>
                  <a:pt x="4252446" y="4754868"/>
                  <a:pt x="4370822" y="4608301"/>
                </a:cubicBezTo>
                <a:cubicBezTo>
                  <a:pt x="4398139" y="4574479"/>
                  <a:pt x="4425457" y="4559680"/>
                  <a:pt x="4452775" y="4556775"/>
                </a:cubicBezTo>
                <a:cubicBezTo>
                  <a:pt x="4571151" y="4544178"/>
                  <a:pt x="4689528" y="4754868"/>
                  <a:pt x="4807904" y="4608301"/>
                </a:cubicBezTo>
                <a:cubicBezTo>
                  <a:pt x="4953598" y="4427912"/>
                  <a:pt x="5099292" y="4788691"/>
                  <a:pt x="5244985" y="4608301"/>
                </a:cubicBezTo>
                <a:cubicBezTo>
                  <a:pt x="5390680" y="4427912"/>
                  <a:pt x="5536374" y="4788691"/>
                  <a:pt x="5682067" y="4608301"/>
                </a:cubicBezTo>
                <a:cubicBezTo>
                  <a:pt x="5827761" y="4427912"/>
                  <a:pt x="5973455" y="4788691"/>
                  <a:pt x="6119149" y="4608301"/>
                </a:cubicBezTo>
                <a:cubicBezTo>
                  <a:pt x="6264844" y="4427912"/>
                  <a:pt x="6410538" y="4788691"/>
                  <a:pt x="6556233" y="4608301"/>
                </a:cubicBezTo>
                <a:cubicBezTo>
                  <a:pt x="6701925" y="4427912"/>
                  <a:pt x="6847621" y="4788691"/>
                  <a:pt x="6993314" y="4608301"/>
                </a:cubicBezTo>
                <a:lnTo>
                  <a:pt x="6993314" y="4758106"/>
                </a:lnTo>
                <a:cubicBezTo>
                  <a:pt x="6847621" y="4938495"/>
                  <a:pt x="6701925" y="4577716"/>
                  <a:pt x="6556233" y="4758106"/>
                </a:cubicBezTo>
                <a:cubicBezTo>
                  <a:pt x="6410538" y="4938495"/>
                  <a:pt x="6264844" y="4577716"/>
                  <a:pt x="6119149" y="4758106"/>
                </a:cubicBezTo>
                <a:cubicBezTo>
                  <a:pt x="5973455" y="4938495"/>
                  <a:pt x="5827761" y="4577716"/>
                  <a:pt x="5682067" y="4758106"/>
                </a:cubicBezTo>
                <a:cubicBezTo>
                  <a:pt x="5536374" y="4938495"/>
                  <a:pt x="5390680" y="4577716"/>
                  <a:pt x="5244985" y="4758106"/>
                </a:cubicBezTo>
                <a:cubicBezTo>
                  <a:pt x="5099292" y="4938495"/>
                  <a:pt x="4953598" y="4577716"/>
                  <a:pt x="4807904" y="4758106"/>
                </a:cubicBezTo>
                <a:cubicBezTo>
                  <a:pt x="4689528" y="4904672"/>
                  <a:pt x="4571151" y="4693983"/>
                  <a:pt x="4452775" y="4706579"/>
                </a:cubicBezTo>
                <a:cubicBezTo>
                  <a:pt x="4425457" y="4709485"/>
                  <a:pt x="4398139" y="4724283"/>
                  <a:pt x="4370822" y="4758106"/>
                </a:cubicBezTo>
                <a:cubicBezTo>
                  <a:pt x="4252446" y="4904672"/>
                  <a:pt x="4134069" y="4693983"/>
                  <a:pt x="4015693" y="4706579"/>
                </a:cubicBezTo>
                <a:cubicBezTo>
                  <a:pt x="3988374" y="4709485"/>
                  <a:pt x="3961057" y="4724283"/>
                  <a:pt x="3933739" y="4758106"/>
                </a:cubicBezTo>
                <a:cubicBezTo>
                  <a:pt x="3815363" y="4904672"/>
                  <a:pt x="3696987" y="4693983"/>
                  <a:pt x="3578610" y="4706579"/>
                </a:cubicBezTo>
                <a:cubicBezTo>
                  <a:pt x="3551292" y="4709485"/>
                  <a:pt x="3523975" y="4724283"/>
                  <a:pt x="3496658" y="4758106"/>
                </a:cubicBezTo>
                <a:cubicBezTo>
                  <a:pt x="3350963" y="4938495"/>
                  <a:pt x="3205269" y="4577716"/>
                  <a:pt x="3059575" y="4758106"/>
                </a:cubicBezTo>
                <a:cubicBezTo>
                  <a:pt x="2941199" y="4904672"/>
                  <a:pt x="2822821" y="4693983"/>
                  <a:pt x="2704445" y="4706579"/>
                </a:cubicBezTo>
                <a:cubicBezTo>
                  <a:pt x="2677128" y="4709485"/>
                  <a:pt x="2649810" y="4724283"/>
                  <a:pt x="2622493" y="4758106"/>
                </a:cubicBezTo>
                <a:cubicBezTo>
                  <a:pt x="2476799" y="4938495"/>
                  <a:pt x="2331105" y="4577716"/>
                  <a:pt x="2185411" y="4758106"/>
                </a:cubicBezTo>
                <a:cubicBezTo>
                  <a:pt x="2067035" y="4904672"/>
                  <a:pt x="1948658" y="4693983"/>
                  <a:pt x="1830283" y="4706579"/>
                </a:cubicBezTo>
                <a:cubicBezTo>
                  <a:pt x="1802964" y="4709485"/>
                  <a:pt x="1775647" y="4724283"/>
                  <a:pt x="1748329" y="4758106"/>
                </a:cubicBezTo>
                <a:cubicBezTo>
                  <a:pt x="1602635" y="4938495"/>
                  <a:pt x="1456940" y="4577716"/>
                  <a:pt x="1311246" y="4758106"/>
                </a:cubicBezTo>
                <a:cubicBezTo>
                  <a:pt x="1192871" y="4904672"/>
                  <a:pt x="1074494" y="4693983"/>
                  <a:pt x="956117" y="4706579"/>
                </a:cubicBezTo>
                <a:cubicBezTo>
                  <a:pt x="928799" y="4709485"/>
                  <a:pt x="901482" y="4724283"/>
                  <a:pt x="874165" y="4758106"/>
                </a:cubicBezTo>
                <a:cubicBezTo>
                  <a:pt x="728472" y="4938495"/>
                  <a:pt x="582776" y="4577716"/>
                  <a:pt x="437083" y="4758106"/>
                </a:cubicBezTo>
                <a:cubicBezTo>
                  <a:pt x="318707" y="4904672"/>
                  <a:pt x="200329" y="4693983"/>
                  <a:pt x="81953" y="4706579"/>
                </a:cubicBezTo>
                <a:cubicBezTo>
                  <a:pt x="54635" y="4709485"/>
                  <a:pt x="27318" y="4724283"/>
                  <a:pt x="0" y="4758106"/>
                </a:cubicBezTo>
                <a:lnTo>
                  <a:pt x="0" y="4608301"/>
                </a:lnTo>
                <a:cubicBezTo>
                  <a:pt x="27318" y="4574479"/>
                  <a:pt x="54635" y="4559680"/>
                  <a:pt x="81953" y="4556775"/>
                </a:cubicBezTo>
                <a:cubicBezTo>
                  <a:pt x="200329" y="4544178"/>
                  <a:pt x="318707" y="4754868"/>
                  <a:pt x="437083" y="4608301"/>
                </a:cubicBezTo>
                <a:cubicBezTo>
                  <a:pt x="464400" y="4574478"/>
                  <a:pt x="491718" y="4559681"/>
                  <a:pt x="519036" y="4556774"/>
                </a:cubicBezTo>
                <a:cubicBezTo>
                  <a:pt x="637412" y="4544178"/>
                  <a:pt x="755788" y="4754868"/>
                  <a:pt x="874165" y="4608301"/>
                </a:cubicBezTo>
                <a:cubicBezTo>
                  <a:pt x="901482" y="4574479"/>
                  <a:pt x="928799" y="4559680"/>
                  <a:pt x="956117" y="4556775"/>
                </a:cubicBezTo>
                <a:cubicBezTo>
                  <a:pt x="1074494" y="4544178"/>
                  <a:pt x="1192871" y="4754868"/>
                  <a:pt x="1311246" y="4608301"/>
                </a:cubicBezTo>
                <a:cubicBezTo>
                  <a:pt x="1338564" y="4574478"/>
                  <a:pt x="1365881" y="4559681"/>
                  <a:pt x="1393199" y="4556774"/>
                </a:cubicBezTo>
                <a:close/>
                <a:moveTo>
                  <a:pt x="1393199" y="4206295"/>
                </a:moveTo>
                <a:cubicBezTo>
                  <a:pt x="1511576" y="4193699"/>
                  <a:pt x="1629953" y="4404389"/>
                  <a:pt x="1748329" y="4257822"/>
                </a:cubicBezTo>
                <a:cubicBezTo>
                  <a:pt x="1775647" y="4224000"/>
                  <a:pt x="1802964" y="4209201"/>
                  <a:pt x="1830283" y="4206296"/>
                </a:cubicBezTo>
                <a:cubicBezTo>
                  <a:pt x="1948658" y="4193699"/>
                  <a:pt x="2067035" y="4404389"/>
                  <a:pt x="2185411" y="4257822"/>
                </a:cubicBezTo>
                <a:cubicBezTo>
                  <a:pt x="2331105" y="4077432"/>
                  <a:pt x="2476799" y="4438212"/>
                  <a:pt x="2622493" y="4257822"/>
                </a:cubicBezTo>
                <a:cubicBezTo>
                  <a:pt x="2649810" y="4224000"/>
                  <a:pt x="2677128" y="4209201"/>
                  <a:pt x="2704445" y="4206296"/>
                </a:cubicBezTo>
                <a:cubicBezTo>
                  <a:pt x="2822821" y="4193699"/>
                  <a:pt x="2941199" y="4404389"/>
                  <a:pt x="3059575" y="4257822"/>
                </a:cubicBezTo>
                <a:cubicBezTo>
                  <a:pt x="3205269" y="4077432"/>
                  <a:pt x="3350963" y="4438212"/>
                  <a:pt x="3496658" y="4257822"/>
                </a:cubicBezTo>
                <a:cubicBezTo>
                  <a:pt x="3523975" y="4224000"/>
                  <a:pt x="3551292" y="4209201"/>
                  <a:pt x="3578610" y="4206296"/>
                </a:cubicBezTo>
                <a:cubicBezTo>
                  <a:pt x="3696987" y="4193699"/>
                  <a:pt x="3815363" y="4404389"/>
                  <a:pt x="3933739" y="4257822"/>
                </a:cubicBezTo>
                <a:cubicBezTo>
                  <a:pt x="3961057" y="4224000"/>
                  <a:pt x="3988374" y="4209201"/>
                  <a:pt x="4015693" y="4206296"/>
                </a:cubicBezTo>
                <a:cubicBezTo>
                  <a:pt x="4134069" y="4193699"/>
                  <a:pt x="4252446" y="4404389"/>
                  <a:pt x="4370822" y="4257822"/>
                </a:cubicBezTo>
                <a:cubicBezTo>
                  <a:pt x="4398139" y="4224000"/>
                  <a:pt x="4425457" y="4209201"/>
                  <a:pt x="4452775" y="4206296"/>
                </a:cubicBezTo>
                <a:cubicBezTo>
                  <a:pt x="4571151" y="4193699"/>
                  <a:pt x="4689528" y="4404389"/>
                  <a:pt x="4807904" y="4257822"/>
                </a:cubicBezTo>
                <a:cubicBezTo>
                  <a:pt x="4953598" y="4077432"/>
                  <a:pt x="5099292" y="4438212"/>
                  <a:pt x="5244985" y="4257822"/>
                </a:cubicBezTo>
                <a:cubicBezTo>
                  <a:pt x="5390680" y="4077432"/>
                  <a:pt x="5536374" y="4438212"/>
                  <a:pt x="5682067" y="4257822"/>
                </a:cubicBezTo>
                <a:cubicBezTo>
                  <a:pt x="5827761" y="4077432"/>
                  <a:pt x="5973455" y="4438212"/>
                  <a:pt x="6119149" y="4257822"/>
                </a:cubicBezTo>
                <a:cubicBezTo>
                  <a:pt x="6264844" y="4077432"/>
                  <a:pt x="6410538" y="4438212"/>
                  <a:pt x="6556233" y="4257822"/>
                </a:cubicBezTo>
                <a:cubicBezTo>
                  <a:pt x="6701925" y="4077432"/>
                  <a:pt x="6847621" y="4438212"/>
                  <a:pt x="6993314" y="4257822"/>
                </a:cubicBezTo>
                <a:lnTo>
                  <a:pt x="6993314" y="4407627"/>
                </a:lnTo>
                <a:cubicBezTo>
                  <a:pt x="6847621" y="4588016"/>
                  <a:pt x="6701925" y="4227237"/>
                  <a:pt x="6556233" y="4407627"/>
                </a:cubicBezTo>
                <a:cubicBezTo>
                  <a:pt x="6410538" y="4588016"/>
                  <a:pt x="6264844" y="4227237"/>
                  <a:pt x="6119149" y="4407627"/>
                </a:cubicBezTo>
                <a:cubicBezTo>
                  <a:pt x="5973455" y="4588016"/>
                  <a:pt x="5827761" y="4227237"/>
                  <a:pt x="5682067" y="4407627"/>
                </a:cubicBezTo>
                <a:cubicBezTo>
                  <a:pt x="5536374" y="4588016"/>
                  <a:pt x="5390680" y="4227237"/>
                  <a:pt x="5244985" y="4407627"/>
                </a:cubicBezTo>
                <a:cubicBezTo>
                  <a:pt x="5099292" y="4588016"/>
                  <a:pt x="4953598" y="4227237"/>
                  <a:pt x="4807904" y="4407627"/>
                </a:cubicBezTo>
                <a:cubicBezTo>
                  <a:pt x="4689528" y="4554193"/>
                  <a:pt x="4571151" y="4343504"/>
                  <a:pt x="4452775" y="4356100"/>
                </a:cubicBezTo>
                <a:cubicBezTo>
                  <a:pt x="4425457" y="4359006"/>
                  <a:pt x="4398139" y="4373804"/>
                  <a:pt x="4370822" y="4407627"/>
                </a:cubicBezTo>
                <a:cubicBezTo>
                  <a:pt x="4252446" y="4554193"/>
                  <a:pt x="4134069" y="4343504"/>
                  <a:pt x="4015693" y="4356100"/>
                </a:cubicBezTo>
                <a:cubicBezTo>
                  <a:pt x="3988374" y="4359006"/>
                  <a:pt x="3961057" y="4373804"/>
                  <a:pt x="3933739" y="4407627"/>
                </a:cubicBezTo>
                <a:cubicBezTo>
                  <a:pt x="3815363" y="4554193"/>
                  <a:pt x="3696987" y="4343504"/>
                  <a:pt x="3578610" y="4356100"/>
                </a:cubicBezTo>
                <a:cubicBezTo>
                  <a:pt x="3551292" y="4359006"/>
                  <a:pt x="3523975" y="4373804"/>
                  <a:pt x="3496658" y="4407627"/>
                </a:cubicBezTo>
                <a:cubicBezTo>
                  <a:pt x="3350963" y="4588016"/>
                  <a:pt x="3205269" y="4227237"/>
                  <a:pt x="3059575" y="4407627"/>
                </a:cubicBezTo>
                <a:cubicBezTo>
                  <a:pt x="2941199" y="4554193"/>
                  <a:pt x="2822821" y="4343504"/>
                  <a:pt x="2704445" y="4356100"/>
                </a:cubicBezTo>
                <a:cubicBezTo>
                  <a:pt x="2677128" y="4359006"/>
                  <a:pt x="2649810" y="4373804"/>
                  <a:pt x="2622493" y="4407627"/>
                </a:cubicBezTo>
                <a:cubicBezTo>
                  <a:pt x="2476799" y="4588016"/>
                  <a:pt x="2331105" y="4227237"/>
                  <a:pt x="2185411" y="4407627"/>
                </a:cubicBezTo>
                <a:cubicBezTo>
                  <a:pt x="2067035" y="4554193"/>
                  <a:pt x="1948658" y="4343504"/>
                  <a:pt x="1830283" y="4356100"/>
                </a:cubicBezTo>
                <a:cubicBezTo>
                  <a:pt x="1802964" y="4359006"/>
                  <a:pt x="1775647" y="4373804"/>
                  <a:pt x="1748329" y="4407627"/>
                </a:cubicBezTo>
                <a:cubicBezTo>
                  <a:pt x="1602635" y="4588016"/>
                  <a:pt x="1456940" y="4227237"/>
                  <a:pt x="1311246" y="4407627"/>
                </a:cubicBezTo>
                <a:cubicBezTo>
                  <a:pt x="1192871" y="4554193"/>
                  <a:pt x="1074494" y="4343504"/>
                  <a:pt x="956117" y="4356100"/>
                </a:cubicBezTo>
                <a:cubicBezTo>
                  <a:pt x="928799" y="4359006"/>
                  <a:pt x="901482" y="4373804"/>
                  <a:pt x="874165" y="4407627"/>
                </a:cubicBezTo>
                <a:cubicBezTo>
                  <a:pt x="728472" y="4588016"/>
                  <a:pt x="582776" y="4227237"/>
                  <a:pt x="437083" y="4407627"/>
                </a:cubicBezTo>
                <a:cubicBezTo>
                  <a:pt x="318707" y="4554193"/>
                  <a:pt x="200329" y="4343504"/>
                  <a:pt x="81953" y="4356100"/>
                </a:cubicBezTo>
                <a:cubicBezTo>
                  <a:pt x="54635" y="4359006"/>
                  <a:pt x="27318" y="4373804"/>
                  <a:pt x="0" y="4407627"/>
                </a:cubicBezTo>
                <a:lnTo>
                  <a:pt x="0" y="4257822"/>
                </a:lnTo>
                <a:cubicBezTo>
                  <a:pt x="27318" y="4224000"/>
                  <a:pt x="54635" y="4209201"/>
                  <a:pt x="81953" y="4206296"/>
                </a:cubicBezTo>
                <a:cubicBezTo>
                  <a:pt x="200329" y="4193699"/>
                  <a:pt x="318707" y="4404389"/>
                  <a:pt x="437083" y="4257822"/>
                </a:cubicBezTo>
                <a:cubicBezTo>
                  <a:pt x="464400" y="4223999"/>
                  <a:pt x="491718" y="4209202"/>
                  <a:pt x="519036" y="4206295"/>
                </a:cubicBezTo>
                <a:cubicBezTo>
                  <a:pt x="637412" y="4193699"/>
                  <a:pt x="755788" y="4404389"/>
                  <a:pt x="874165" y="4257822"/>
                </a:cubicBezTo>
                <a:cubicBezTo>
                  <a:pt x="901482" y="4224000"/>
                  <a:pt x="928799" y="4209201"/>
                  <a:pt x="956117" y="4206296"/>
                </a:cubicBezTo>
                <a:cubicBezTo>
                  <a:pt x="1074494" y="4193699"/>
                  <a:pt x="1192871" y="4404389"/>
                  <a:pt x="1311246" y="4257822"/>
                </a:cubicBezTo>
                <a:cubicBezTo>
                  <a:pt x="1338564" y="4223999"/>
                  <a:pt x="1365881" y="4209202"/>
                  <a:pt x="1393199" y="4206295"/>
                </a:cubicBezTo>
                <a:close/>
                <a:moveTo>
                  <a:pt x="519036" y="3855816"/>
                </a:moveTo>
                <a:cubicBezTo>
                  <a:pt x="637412" y="3843220"/>
                  <a:pt x="755788" y="4053910"/>
                  <a:pt x="874165" y="3907343"/>
                </a:cubicBezTo>
                <a:cubicBezTo>
                  <a:pt x="901482" y="3873521"/>
                  <a:pt x="928799" y="3858722"/>
                  <a:pt x="956117" y="3855816"/>
                </a:cubicBezTo>
                <a:cubicBezTo>
                  <a:pt x="1074494" y="3843220"/>
                  <a:pt x="1192871" y="4053910"/>
                  <a:pt x="1311246" y="3907343"/>
                </a:cubicBezTo>
                <a:cubicBezTo>
                  <a:pt x="1456940" y="3726953"/>
                  <a:pt x="1602635" y="4087733"/>
                  <a:pt x="1748329" y="3907343"/>
                </a:cubicBezTo>
                <a:cubicBezTo>
                  <a:pt x="1775647" y="3873521"/>
                  <a:pt x="1802964" y="3858722"/>
                  <a:pt x="1830283" y="3855816"/>
                </a:cubicBezTo>
                <a:cubicBezTo>
                  <a:pt x="1948658" y="3843220"/>
                  <a:pt x="2067035" y="4053910"/>
                  <a:pt x="2185411" y="3907343"/>
                </a:cubicBezTo>
                <a:cubicBezTo>
                  <a:pt x="2331105" y="3726953"/>
                  <a:pt x="2476799" y="4087733"/>
                  <a:pt x="2622493" y="3907343"/>
                </a:cubicBezTo>
                <a:cubicBezTo>
                  <a:pt x="2649810" y="3873521"/>
                  <a:pt x="2677128" y="3858722"/>
                  <a:pt x="2704445" y="3855816"/>
                </a:cubicBezTo>
                <a:cubicBezTo>
                  <a:pt x="2822821" y="3843220"/>
                  <a:pt x="2941199" y="4053910"/>
                  <a:pt x="3059575" y="3907343"/>
                </a:cubicBezTo>
                <a:cubicBezTo>
                  <a:pt x="3205269" y="3726953"/>
                  <a:pt x="3350963" y="4087733"/>
                  <a:pt x="3496658" y="3907343"/>
                </a:cubicBezTo>
                <a:cubicBezTo>
                  <a:pt x="3523975" y="3873521"/>
                  <a:pt x="3551292" y="3858722"/>
                  <a:pt x="3578610" y="3855816"/>
                </a:cubicBezTo>
                <a:cubicBezTo>
                  <a:pt x="3696987" y="3843220"/>
                  <a:pt x="3815363" y="4053910"/>
                  <a:pt x="3933739" y="3907343"/>
                </a:cubicBezTo>
                <a:cubicBezTo>
                  <a:pt x="3961057" y="3873521"/>
                  <a:pt x="3988374" y="3858722"/>
                  <a:pt x="4015693" y="3855816"/>
                </a:cubicBezTo>
                <a:cubicBezTo>
                  <a:pt x="4134069" y="3843220"/>
                  <a:pt x="4252446" y="4053910"/>
                  <a:pt x="4370822" y="3907343"/>
                </a:cubicBezTo>
                <a:cubicBezTo>
                  <a:pt x="4398139" y="3873521"/>
                  <a:pt x="4425457" y="3858722"/>
                  <a:pt x="4452775" y="3855816"/>
                </a:cubicBezTo>
                <a:cubicBezTo>
                  <a:pt x="4571151" y="3843220"/>
                  <a:pt x="4689528" y="4053910"/>
                  <a:pt x="4807904" y="3907343"/>
                </a:cubicBezTo>
                <a:cubicBezTo>
                  <a:pt x="4953598" y="3726953"/>
                  <a:pt x="5099292" y="4087733"/>
                  <a:pt x="5244985" y="3907343"/>
                </a:cubicBezTo>
                <a:cubicBezTo>
                  <a:pt x="5390680" y="3726953"/>
                  <a:pt x="5536374" y="4087733"/>
                  <a:pt x="5682067" y="3907343"/>
                </a:cubicBezTo>
                <a:cubicBezTo>
                  <a:pt x="5827761" y="3726953"/>
                  <a:pt x="5973455" y="4087733"/>
                  <a:pt x="6119149" y="3907343"/>
                </a:cubicBezTo>
                <a:cubicBezTo>
                  <a:pt x="6264844" y="3726953"/>
                  <a:pt x="6410538" y="4087733"/>
                  <a:pt x="6556233" y="3907343"/>
                </a:cubicBezTo>
                <a:cubicBezTo>
                  <a:pt x="6701925" y="3726953"/>
                  <a:pt x="6847621" y="4087733"/>
                  <a:pt x="6993314" y="3907343"/>
                </a:cubicBezTo>
                <a:lnTo>
                  <a:pt x="6993314" y="4057147"/>
                </a:lnTo>
                <a:cubicBezTo>
                  <a:pt x="6847621" y="4237537"/>
                  <a:pt x="6701925" y="3876758"/>
                  <a:pt x="6556233" y="4057147"/>
                </a:cubicBezTo>
                <a:cubicBezTo>
                  <a:pt x="6410538" y="4237537"/>
                  <a:pt x="6264844" y="3876758"/>
                  <a:pt x="6119149" y="4057147"/>
                </a:cubicBezTo>
                <a:cubicBezTo>
                  <a:pt x="5973455" y="4237537"/>
                  <a:pt x="5827761" y="3876758"/>
                  <a:pt x="5682067" y="4057147"/>
                </a:cubicBezTo>
                <a:cubicBezTo>
                  <a:pt x="5536374" y="4237537"/>
                  <a:pt x="5390680" y="3876758"/>
                  <a:pt x="5244985" y="4057147"/>
                </a:cubicBezTo>
                <a:cubicBezTo>
                  <a:pt x="5099292" y="4237537"/>
                  <a:pt x="4953598" y="3876758"/>
                  <a:pt x="4807904" y="4057147"/>
                </a:cubicBezTo>
                <a:cubicBezTo>
                  <a:pt x="4689528" y="4203714"/>
                  <a:pt x="4571151" y="3993024"/>
                  <a:pt x="4452775" y="4005621"/>
                </a:cubicBezTo>
                <a:cubicBezTo>
                  <a:pt x="4425457" y="4008527"/>
                  <a:pt x="4398139" y="4023325"/>
                  <a:pt x="4370822" y="4057147"/>
                </a:cubicBezTo>
                <a:cubicBezTo>
                  <a:pt x="4252446" y="4203714"/>
                  <a:pt x="4134069" y="3993024"/>
                  <a:pt x="4015693" y="4005621"/>
                </a:cubicBezTo>
                <a:cubicBezTo>
                  <a:pt x="3988374" y="4008527"/>
                  <a:pt x="3961057" y="4023325"/>
                  <a:pt x="3933739" y="4057147"/>
                </a:cubicBezTo>
                <a:cubicBezTo>
                  <a:pt x="3815363" y="4203714"/>
                  <a:pt x="3696987" y="3993024"/>
                  <a:pt x="3578610" y="4005621"/>
                </a:cubicBezTo>
                <a:cubicBezTo>
                  <a:pt x="3551292" y="4008527"/>
                  <a:pt x="3523975" y="4023325"/>
                  <a:pt x="3496658" y="4057147"/>
                </a:cubicBezTo>
                <a:cubicBezTo>
                  <a:pt x="3350963" y="4237537"/>
                  <a:pt x="3205269" y="3876758"/>
                  <a:pt x="3059575" y="4057147"/>
                </a:cubicBezTo>
                <a:cubicBezTo>
                  <a:pt x="2941199" y="4203714"/>
                  <a:pt x="2822821" y="3993024"/>
                  <a:pt x="2704445" y="4005621"/>
                </a:cubicBezTo>
                <a:cubicBezTo>
                  <a:pt x="2677128" y="4008527"/>
                  <a:pt x="2649810" y="4023325"/>
                  <a:pt x="2622493" y="4057147"/>
                </a:cubicBezTo>
                <a:cubicBezTo>
                  <a:pt x="2476799" y="4237537"/>
                  <a:pt x="2331105" y="3876758"/>
                  <a:pt x="2185411" y="4057147"/>
                </a:cubicBezTo>
                <a:cubicBezTo>
                  <a:pt x="2067035" y="4203714"/>
                  <a:pt x="1948658" y="3993024"/>
                  <a:pt x="1830283" y="4005621"/>
                </a:cubicBezTo>
                <a:cubicBezTo>
                  <a:pt x="1802964" y="4008527"/>
                  <a:pt x="1775647" y="4023325"/>
                  <a:pt x="1748329" y="4057147"/>
                </a:cubicBezTo>
                <a:cubicBezTo>
                  <a:pt x="1602635" y="4237537"/>
                  <a:pt x="1456940" y="3876758"/>
                  <a:pt x="1311246" y="4057147"/>
                </a:cubicBezTo>
                <a:cubicBezTo>
                  <a:pt x="1192871" y="4203714"/>
                  <a:pt x="1074494" y="3993024"/>
                  <a:pt x="956117" y="4005621"/>
                </a:cubicBezTo>
                <a:cubicBezTo>
                  <a:pt x="928799" y="4008527"/>
                  <a:pt x="901482" y="4023325"/>
                  <a:pt x="874165" y="4057147"/>
                </a:cubicBezTo>
                <a:cubicBezTo>
                  <a:pt x="728472" y="4237537"/>
                  <a:pt x="582776" y="3876758"/>
                  <a:pt x="437083" y="4057147"/>
                </a:cubicBezTo>
                <a:cubicBezTo>
                  <a:pt x="318707" y="4203714"/>
                  <a:pt x="200329" y="3993024"/>
                  <a:pt x="81953" y="4005621"/>
                </a:cubicBezTo>
                <a:cubicBezTo>
                  <a:pt x="54635" y="4008527"/>
                  <a:pt x="27318" y="4023325"/>
                  <a:pt x="0" y="4057147"/>
                </a:cubicBezTo>
                <a:lnTo>
                  <a:pt x="0" y="3907343"/>
                </a:lnTo>
                <a:cubicBezTo>
                  <a:pt x="27318" y="3873521"/>
                  <a:pt x="54635" y="3858722"/>
                  <a:pt x="81953" y="3855816"/>
                </a:cubicBezTo>
                <a:cubicBezTo>
                  <a:pt x="200329" y="3843220"/>
                  <a:pt x="318707" y="4053910"/>
                  <a:pt x="437083" y="3907343"/>
                </a:cubicBezTo>
                <a:cubicBezTo>
                  <a:pt x="464400" y="3873520"/>
                  <a:pt x="491718" y="3858723"/>
                  <a:pt x="519036" y="3855816"/>
                </a:cubicBezTo>
                <a:close/>
                <a:moveTo>
                  <a:pt x="519036" y="3505337"/>
                </a:moveTo>
                <a:cubicBezTo>
                  <a:pt x="637412" y="3492741"/>
                  <a:pt x="755788" y="3703431"/>
                  <a:pt x="874165" y="3556864"/>
                </a:cubicBezTo>
                <a:cubicBezTo>
                  <a:pt x="901482" y="3523042"/>
                  <a:pt x="928799" y="3508243"/>
                  <a:pt x="956117" y="3505337"/>
                </a:cubicBezTo>
                <a:cubicBezTo>
                  <a:pt x="1074494" y="3492741"/>
                  <a:pt x="1192871" y="3703431"/>
                  <a:pt x="1311246" y="3556864"/>
                </a:cubicBezTo>
                <a:cubicBezTo>
                  <a:pt x="1456940" y="3376474"/>
                  <a:pt x="1602635" y="3737254"/>
                  <a:pt x="1748329" y="3556864"/>
                </a:cubicBezTo>
                <a:cubicBezTo>
                  <a:pt x="1775647" y="3523042"/>
                  <a:pt x="1802964" y="3508243"/>
                  <a:pt x="1830283" y="3505337"/>
                </a:cubicBezTo>
                <a:cubicBezTo>
                  <a:pt x="1948658" y="3492741"/>
                  <a:pt x="2067035" y="3703431"/>
                  <a:pt x="2185411" y="3556864"/>
                </a:cubicBezTo>
                <a:cubicBezTo>
                  <a:pt x="2331105" y="3376474"/>
                  <a:pt x="2476799" y="3737254"/>
                  <a:pt x="2622493" y="3556864"/>
                </a:cubicBezTo>
                <a:cubicBezTo>
                  <a:pt x="2649810" y="3523042"/>
                  <a:pt x="2677128" y="3508243"/>
                  <a:pt x="2704445" y="3505337"/>
                </a:cubicBezTo>
                <a:cubicBezTo>
                  <a:pt x="2822821" y="3492741"/>
                  <a:pt x="2941199" y="3703431"/>
                  <a:pt x="3059575" y="3556864"/>
                </a:cubicBezTo>
                <a:cubicBezTo>
                  <a:pt x="3205269" y="3376474"/>
                  <a:pt x="3350963" y="3737254"/>
                  <a:pt x="3496658" y="3556864"/>
                </a:cubicBezTo>
                <a:cubicBezTo>
                  <a:pt x="3523975" y="3523042"/>
                  <a:pt x="3551292" y="3508243"/>
                  <a:pt x="3578610" y="3505337"/>
                </a:cubicBezTo>
                <a:cubicBezTo>
                  <a:pt x="3696987" y="3492741"/>
                  <a:pt x="3815363" y="3703431"/>
                  <a:pt x="3933739" y="3556864"/>
                </a:cubicBezTo>
                <a:cubicBezTo>
                  <a:pt x="3961057" y="3523042"/>
                  <a:pt x="3988374" y="3508243"/>
                  <a:pt x="4015693" y="3505337"/>
                </a:cubicBezTo>
                <a:cubicBezTo>
                  <a:pt x="4134069" y="3492741"/>
                  <a:pt x="4252446" y="3703431"/>
                  <a:pt x="4370822" y="3556864"/>
                </a:cubicBezTo>
                <a:cubicBezTo>
                  <a:pt x="4398139" y="3523042"/>
                  <a:pt x="4425457" y="3508243"/>
                  <a:pt x="4452775" y="3505337"/>
                </a:cubicBezTo>
                <a:cubicBezTo>
                  <a:pt x="4571151" y="3492741"/>
                  <a:pt x="4689528" y="3703431"/>
                  <a:pt x="4807904" y="3556864"/>
                </a:cubicBezTo>
                <a:cubicBezTo>
                  <a:pt x="4953598" y="3376474"/>
                  <a:pt x="5099292" y="3737254"/>
                  <a:pt x="5244985" y="3556864"/>
                </a:cubicBezTo>
                <a:cubicBezTo>
                  <a:pt x="5390680" y="3376474"/>
                  <a:pt x="5536374" y="3737254"/>
                  <a:pt x="5682067" y="3556864"/>
                </a:cubicBezTo>
                <a:cubicBezTo>
                  <a:pt x="5827761" y="3376474"/>
                  <a:pt x="5973455" y="3737254"/>
                  <a:pt x="6119149" y="3556864"/>
                </a:cubicBezTo>
                <a:cubicBezTo>
                  <a:pt x="6264844" y="3376474"/>
                  <a:pt x="6410538" y="3737254"/>
                  <a:pt x="6556233" y="3556864"/>
                </a:cubicBezTo>
                <a:cubicBezTo>
                  <a:pt x="6701925" y="3376474"/>
                  <a:pt x="6847621" y="3737254"/>
                  <a:pt x="6993314" y="3556864"/>
                </a:cubicBezTo>
                <a:lnTo>
                  <a:pt x="6993314" y="3706668"/>
                </a:lnTo>
                <a:cubicBezTo>
                  <a:pt x="6847621" y="3887058"/>
                  <a:pt x="6701925" y="3526279"/>
                  <a:pt x="6556233" y="3706668"/>
                </a:cubicBezTo>
                <a:cubicBezTo>
                  <a:pt x="6410538" y="3887058"/>
                  <a:pt x="6264844" y="3526279"/>
                  <a:pt x="6119149" y="3706668"/>
                </a:cubicBezTo>
                <a:cubicBezTo>
                  <a:pt x="5973455" y="3887058"/>
                  <a:pt x="5827761" y="3526279"/>
                  <a:pt x="5682067" y="3706668"/>
                </a:cubicBezTo>
                <a:cubicBezTo>
                  <a:pt x="5536374" y="3887058"/>
                  <a:pt x="5390680" y="3526279"/>
                  <a:pt x="5244985" y="3706668"/>
                </a:cubicBezTo>
                <a:cubicBezTo>
                  <a:pt x="5099292" y="3887058"/>
                  <a:pt x="4953598" y="3526279"/>
                  <a:pt x="4807904" y="3706668"/>
                </a:cubicBezTo>
                <a:cubicBezTo>
                  <a:pt x="4689528" y="3853235"/>
                  <a:pt x="4571151" y="3642545"/>
                  <a:pt x="4452775" y="3655142"/>
                </a:cubicBezTo>
                <a:cubicBezTo>
                  <a:pt x="4425457" y="3658048"/>
                  <a:pt x="4398139" y="3672846"/>
                  <a:pt x="4370822" y="3706668"/>
                </a:cubicBezTo>
                <a:cubicBezTo>
                  <a:pt x="4252446" y="3853235"/>
                  <a:pt x="4134069" y="3642545"/>
                  <a:pt x="4015693" y="3655142"/>
                </a:cubicBezTo>
                <a:cubicBezTo>
                  <a:pt x="3988374" y="3658048"/>
                  <a:pt x="3961057" y="3672846"/>
                  <a:pt x="3933739" y="3706668"/>
                </a:cubicBezTo>
                <a:cubicBezTo>
                  <a:pt x="3815363" y="3853235"/>
                  <a:pt x="3696987" y="3642545"/>
                  <a:pt x="3578610" y="3655142"/>
                </a:cubicBezTo>
                <a:cubicBezTo>
                  <a:pt x="3551292" y="3658048"/>
                  <a:pt x="3523975" y="3672846"/>
                  <a:pt x="3496658" y="3706668"/>
                </a:cubicBezTo>
                <a:cubicBezTo>
                  <a:pt x="3350963" y="3887058"/>
                  <a:pt x="3205269" y="3526279"/>
                  <a:pt x="3059575" y="3706668"/>
                </a:cubicBezTo>
                <a:cubicBezTo>
                  <a:pt x="2941199" y="3853235"/>
                  <a:pt x="2822821" y="3642545"/>
                  <a:pt x="2704445" y="3655142"/>
                </a:cubicBezTo>
                <a:cubicBezTo>
                  <a:pt x="2677128" y="3658048"/>
                  <a:pt x="2649810" y="3672846"/>
                  <a:pt x="2622493" y="3706668"/>
                </a:cubicBezTo>
                <a:cubicBezTo>
                  <a:pt x="2476799" y="3887058"/>
                  <a:pt x="2331105" y="3526279"/>
                  <a:pt x="2185411" y="3706668"/>
                </a:cubicBezTo>
                <a:cubicBezTo>
                  <a:pt x="2067035" y="3853235"/>
                  <a:pt x="1948658" y="3642545"/>
                  <a:pt x="1830283" y="3655142"/>
                </a:cubicBezTo>
                <a:cubicBezTo>
                  <a:pt x="1802964" y="3658048"/>
                  <a:pt x="1775647" y="3672846"/>
                  <a:pt x="1748329" y="3706668"/>
                </a:cubicBezTo>
                <a:cubicBezTo>
                  <a:pt x="1602635" y="3887058"/>
                  <a:pt x="1456940" y="3526279"/>
                  <a:pt x="1311246" y="3706668"/>
                </a:cubicBezTo>
                <a:cubicBezTo>
                  <a:pt x="1192871" y="3853235"/>
                  <a:pt x="1074494" y="3642545"/>
                  <a:pt x="956117" y="3655142"/>
                </a:cubicBezTo>
                <a:cubicBezTo>
                  <a:pt x="928799" y="3658048"/>
                  <a:pt x="901482" y="3672846"/>
                  <a:pt x="874165" y="3706668"/>
                </a:cubicBezTo>
                <a:cubicBezTo>
                  <a:pt x="728472" y="3887058"/>
                  <a:pt x="582776" y="3526279"/>
                  <a:pt x="437083" y="3706668"/>
                </a:cubicBezTo>
                <a:cubicBezTo>
                  <a:pt x="318707" y="3853235"/>
                  <a:pt x="200329" y="3642545"/>
                  <a:pt x="81953" y="3655142"/>
                </a:cubicBezTo>
                <a:cubicBezTo>
                  <a:pt x="54635" y="3658048"/>
                  <a:pt x="27318" y="3672846"/>
                  <a:pt x="0" y="3706668"/>
                </a:cubicBezTo>
                <a:lnTo>
                  <a:pt x="0" y="3556864"/>
                </a:lnTo>
                <a:cubicBezTo>
                  <a:pt x="27318" y="3523042"/>
                  <a:pt x="54635" y="3508243"/>
                  <a:pt x="81953" y="3505337"/>
                </a:cubicBezTo>
                <a:cubicBezTo>
                  <a:pt x="200329" y="3492741"/>
                  <a:pt x="318707" y="3703431"/>
                  <a:pt x="437083" y="3556864"/>
                </a:cubicBezTo>
                <a:cubicBezTo>
                  <a:pt x="464400" y="3523041"/>
                  <a:pt x="491718" y="3508244"/>
                  <a:pt x="519036" y="3505337"/>
                </a:cubicBezTo>
                <a:close/>
                <a:moveTo>
                  <a:pt x="519036" y="3154858"/>
                </a:moveTo>
                <a:cubicBezTo>
                  <a:pt x="637412" y="3142262"/>
                  <a:pt x="755788" y="3352952"/>
                  <a:pt x="874165" y="3206385"/>
                </a:cubicBezTo>
                <a:cubicBezTo>
                  <a:pt x="901482" y="3172563"/>
                  <a:pt x="928799" y="3157764"/>
                  <a:pt x="956117" y="3154858"/>
                </a:cubicBezTo>
                <a:cubicBezTo>
                  <a:pt x="1074494" y="3142262"/>
                  <a:pt x="1192871" y="3352952"/>
                  <a:pt x="1311246" y="3206385"/>
                </a:cubicBezTo>
                <a:cubicBezTo>
                  <a:pt x="1456940" y="3025995"/>
                  <a:pt x="1602635" y="3386775"/>
                  <a:pt x="1748329" y="3206385"/>
                </a:cubicBezTo>
                <a:cubicBezTo>
                  <a:pt x="1775647" y="3172563"/>
                  <a:pt x="1802964" y="3157764"/>
                  <a:pt x="1830283" y="3154858"/>
                </a:cubicBezTo>
                <a:cubicBezTo>
                  <a:pt x="1948658" y="3142262"/>
                  <a:pt x="2067035" y="3352952"/>
                  <a:pt x="2185411" y="3206385"/>
                </a:cubicBezTo>
                <a:cubicBezTo>
                  <a:pt x="2331105" y="3025995"/>
                  <a:pt x="2476799" y="3386775"/>
                  <a:pt x="2622493" y="3206385"/>
                </a:cubicBezTo>
                <a:cubicBezTo>
                  <a:pt x="2649810" y="3172563"/>
                  <a:pt x="2677128" y="3157764"/>
                  <a:pt x="2704445" y="3154858"/>
                </a:cubicBezTo>
                <a:cubicBezTo>
                  <a:pt x="2822821" y="3142262"/>
                  <a:pt x="2941199" y="3352952"/>
                  <a:pt x="3059575" y="3206385"/>
                </a:cubicBezTo>
                <a:cubicBezTo>
                  <a:pt x="3205269" y="3025995"/>
                  <a:pt x="3350963" y="3386775"/>
                  <a:pt x="3496658" y="3206385"/>
                </a:cubicBezTo>
                <a:cubicBezTo>
                  <a:pt x="3523975" y="3172563"/>
                  <a:pt x="3551292" y="3157764"/>
                  <a:pt x="3578610" y="3154858"/>
                </a:cubicBezTo>
                <a:cubicBezTo>
                  <a:pt x="3696987" y="3142262"/>
                  <a:pt x="3815363" y="3352952"/>
                  <a:pt x="3933739" y="3206385"/>
                </a:cubicBezTo>
                <a:cubicBezTo>
                  <a:pt x="3961057" y="3172563"/>
                  <a:pt x="3988374" y="3157764"/>
                  <a:pt x="4015693" y="3154858"/>
                </a:cubicBezTo>
                <a:cubicBezTo>
                  <a:pt x="4134069" y="3142262"/>
                  <a:pt x="4252446" y="3352952"/>
                  <a:pt x="4370822" y="3206385"/>
                </a:cubicBezTo>
                <a:cubicBezTo>
                  <a:pt x="4398139" y="3172563"/>
                  <a:pt x="4425457" y="3157764"/>
                  <a:pt x="4452775" y="3154858"/>
                </a:cubicBezTo>
                <a:cubicBezTo>
                  <a:pt x="4571151" y="3142262"/>
                  <a:pt x="4689528" y="3352952"/>
                  <a:pt x="4807904" y="3206385"/>
                </a:cubicBezTo>
                <a:cubicBezTo>
                  <a:pt x="4953598" y="3025995"/>
                  <a:pt x="5099292" y="3386775"/>
                  <a:pt x="5244985" y="3206385"/>
                </a:cubicBezTo>
                <a:cubicBezTo>
                  <a:pt x="5390680" y="3025995"/>
                  <a:pt x="5536374" y="3386775"/>
                  <a:pt x="5682067" y="3206385"/>
                </a:cubicBezTo>
                <a:cubicBezTo>
                  <a:pt x="5827761" y="3025995"/>
                  <a:pt x="5973455" y="3386775"/>
                  <a:pt x="6119149" y="3206385"/>
                </a:cubicBezTo>
                <a:cubicBezTo>
                  <a:pt x="6264844" y="3025995"/>
                  <a:pt x="6410538" y="3386775"/>
                  <a:pt x="6556233" y="3206385"/>
                </a:cubicBezTo>
                <a:cubicBezTo>
                  <a:pt x="6701925" y="3025995"/>
                  <a:pt x="6847621" y="3386775"/>
                  <a:pt x="6993314" y="3206385"/>
                </a:cubicBezTo>
                <a:lnTo>
                  <a:pt x="6993314" y="3356189"/>
                </a:lnTo>
                <a:cubicBezTo>
                  <a:pt x="6847621" y="3536579"/>
                  <a:pt x="6701925" y="3175800"/>
                  <a:pt x="6556233" y="3356189"/>
                </a:cubicBezTo>
                <a:cubicBezTo>
                  <a:pt x="6410538" y="3536579"/>
                  <a:pt x="6264844" y="3175800"/>
                  <a:pt x="6119149" y="3356189"/>
                </a:cubicBezTo>
                <a:cubicBezTo>
                  <a:pt x="5973455" y="3536579"/>
                  <a:pt x="5827761" y="3175800"/>
                  <a:pt x="5682067" y="3356189"/>
                </a:cubicBezTo>
                <a:cubicBezTo>
                  <a:pt x="5536374" y="3536579"/>
                  <a:pt x="5390680" y="3175800"/>
                  <a:pt x="5244985" y="3356189"/>
                </a:cubicBezTo>
                <a:cubicBezTo>
                  <a:pt x="5099292" y="3536579"/>
                  <a:pt x="4953598" y="3175800"/>
                  <a:pt x="4807904" y="3356189"/>
                </a:cubicBezTo>
                <a:cubicBezTo>
                  <a:pt x="4689528" y="3502756"/>
                  <a:pt x="4571151" y="3292066"/>
                  <a:pt x="4452775" y="3304663"/>
                </a:cubicBezTo>
                <a:cubicBezTo>
                  <a:pt x="4425457" y="3307569"/>
                  <a:pt x="4398139" y="3322367"/>
                  <a:pt x="4370822" y="3356189"/>
                </a:cubicBezTo>
                <a:cubicBezTo>
                  <a:pt x="4252446" y="3502756"/>
                  <a:pt x="4134069" y="3292066"/>
                  <a:pt x="4015693" y="3304663"/>
                </a:cubicBezTo>
                <a:cubicBezTo>
                  <a:pt x="3988374" y="3307569"/>
                  <a:pt x="3961057" y="3322367"/>
                  <a:pt x="3933739" y="3356189"/>
                </a:cubicBezTo>
                <a:cubicBezTo>
                  <a:pt x="3815363" y="3502756"/>
                  <a:pt x="3696987" y="3292066"/>
                  <a:pt x="3578610" y="3304663"/>
                </a:cubicBezTo>
                <a:cubicBezTo>
                  <a:pt x="3551292" y="3307569"/>
                  <a:pt x="3523975" y="3322367"/>
                  <a:pt x="3496658" y="3356189"/>
                </a:cubicBezTo>
                <a:cubicBezTo>
                  <a:pt x="3350963" y="3536579"/>
                  <a:pt x="3205269" y="3175800"/>
                  <a:pt x="3059575" y="3356189"/>
                </a:cubicBezTo>
                <a:cubicBezTo>
                  <a:pt x="2941199" y="3502756"/>
                  <a:pt x="2822821" y="3292066"/>
                  <a:pt x="2704445" y="3304663"/>
                </a:cubicBezTo>
                <a:cubicBezTo>
                  <a:pt x="2677128" y="3307569"/>
                  <a:pt x="2649810" y="3322367"/>
                  <a:pt x="2622493" y="3356189"/>
                </a:cubicBezTo>
                <a:cubicBezTo>
                  <a:pt x="2476799" y="3536579"/>
                  <a:pt x="2331105" y="3175800"/>
                  <a:pt x="2185411" y="3356189"/>
                </a:cubicBezTo>
                <a:cubicBezTo>
                  <a:pt x="2067035" y="3502756"/>
                  <a:pt x="1948658" y="3292066"/>
                  <a:pt x="1830283" y="3304663"/>
                </a:cubicBezTo>
                <a:cubicBezTo>
                  <a:pt x="1802964" y="3307569"/>
                  <a:pt x="1775647" y="3322367"/>
                  <a:pt x="1748329" y="3356189"/>
                </a:cubicBezTo>
                <a:cubicBezTo>
                  <a:pt x="1602635" y="3536579"/>
                  <a:pt x="1456940" y="3175800"/>
                  <a:pt x="1311246" y="3356189"/>
                </a:cubicBezTo>
                <a:cubicBezTo>
                  <a:pt x="1192871" y="3502756"/>
                  <a:pt x="1074494" y="3292066"/>
                  <a:pt x="956117" y="3304663"/>
                </a:cubicBezTo>
                <a:cubicBezTo>
                  <a:pt x="928799" y="3307569"/>
                  <a:pt x="901482" y="3322367"/>
                  <a:pt x="874165" y="3356189"/>
                </a:cubicBezTo>
                <a:cubicBezTo>
                  <a:pt x="728472" y="3536579"/>
                  <a:pt x="582776" y="3175800"/>
                  <a:pt x="437083" y="3356189"/>
                </a:cubicBezTo>
                <a:cubicBezTo>
                  <a:pt x="318707" y="3502756"/>
                  <a:pt x="200329" y="3292066"/>
                  <a:pt x="81953" y="3304663"/>
                </a:cubicBezTo>
                <a:cubicBezTo>
                  <a:pt x="54635" y="3307569"/>
                  <a:pt x="27318" y="3322367"/>
                  <a:pt x="0" y="3356189"/>
                </a:cubicBezTo>
                <a:lnTo>
                  <a:pt x="0" y="3206385"/>
                </a:lnTo>
                <a:cubicBezTo>
                  <a:pt x="27318" y="3172563"/>
                  <a:pt x="54635" y="3157764"/>
                  <a:pt x="81953" y="3154858"/>
                </a:cubicBezTo>
                <a:cubicBezTo>
                  <a:pt x="200329" y="3142262"/>
                  <a:pt x="318707" y="3352952"/>
                  <a:pt x="437083" y="3206385"/>
                </a:cubicBezTo>
                <a:cubicBezTo>
                  <a:pt x="464400" y="3172562"/>
                  <a:pt x="491718" y="3157765"/>
                  <a:pt x="519036" y="3154858"/>
                </a:cubicBezTo>
                <a:close/>
                <a:moveTo>
                  <a:pt x="519036" y="2804379"/>
                </a:moveTo>
                <a:cubicBezTo>
                  <a:pt x="637412" y="2791783"/>
                  <a:pt x="755788" y="3002473"/>
                  <a:pt x="874165" y="2855907"/>
                </a:cubicBezTo>
                <a:cubicBezTo>
                  <a:pt x="901482" y="2822084"/>
                  <a:pt x="928799" y="2807286"/>
                  <a:pt x="956117" y="2804379"/>
                </a:cubicBezTo>
                <a:cubicBezTo>
                  <a:pt x="1074494" y="2791783"/>
                  <a:pt x="1192871" y="3002473"/>
                  <a:pt x="1311246" y="2855907"/>
                </a:cubicBezTo>
                <a:cubicBezTo>
                  <a:pt x="1456940" y="2675516"/>
                  <a:pt x="1602635" y="3036296"/>
                  <a:pt x="1748329" y="2855907"/>
                </a:cubicBezTo>
                <a:cubicBezTo>
                  <a:pt x="1775647" y="2822084"/>
                  <a:pt x="1802964" y="2807286"/>
                  <a:pt x="1830283" y="2804379"/>
                </a:cubicBezTo>
                <a:cubicBezTo>
                  <a:pt x="1948658" y="2791783"/>
                  <a:pt x="2067035" y="3002473"/>
                  <a:pt x="2185411" y="2855907"/>
                </a:cubicBezTo>
                <a:cubicBezTo>
                  <a:pt x="2331105" y="2675516"/>
                  <a:pt x="2476799" y="3036296"/>
                  <a:pt x="2622493" y="2855907"/>
                </a:cubicBezTo>
                <a:cubicBezTo>
                  <a:pt x="2649810" y="2822084"/>
                  <a:pt x="2677128" y="2807286"/>
                  <a:pt x="2704445" y="2804379"/>
                </a:cubicBezTo>
                <a:cubicBezTo>
                  <a:pt x="2822821" y="2791783"/>
                  <a:pt x="2941199" y="3002473"/>
                  <a:pt x="3059575" y="2855907"/>
                </a:cubicBezTo>
                <a:cubicBezTo>
                  <a:pt x="3205269" y="2675516"/>
                  <a:pt x="3350963" y="3036296"/>
                  <a:pt x="3496658" y="2855907"/>
                </a:cubicBezTo>
                <a:cubicBezTo>
                  <a:pt x="3523975" y="2822084"/>
                  <a:pt x="3551292" y="2807286"/>
                  <a:pt x="3578610" y="2804379"/>
                </a:cubicBezTo>
                <a:cubicBezTo>
                  <a:pt x="3696987" y="2791783"/>
                  <a:pt x="3815363" y="3002473"/>
                  <a:pt x="3933739" y="2855907"/>
                </a:cubicBezTo>
                <a:cubicBezTo>
                  <a:pt x="3961057" y="2822084"/>
                  <a:pt x="3988374" y="2807286"/>
                  <a:pt x="4015693" y="2804379"/>
                </a:cubicBezTo>
                <a:cubicBezTo>
                  <a:pt x="4134069" y="2791783"/>
                  <a:pt x="4252446" y="3002473"/>
                  <a:pt x="4370822" y="2855907"/>
                </a:cubicBezTo>
                <a:cubicBezTo>
                  <a:pt x="4398139" y="2822084"/>
                  <a:pt x="4425457" y="2807286"/>
                  <a:pt x="4452775" y="2804379"/>
                </a:cubicBezTo>
                <a:cubicBezTo>
                  <a:pt x="4571151" y="2791783"/>
                  <a:pt x="4689528" y="3002473"/>
                  <a:pt x="4807904" y="2855907"/>
                </a:cubicBezTo>
                <a:cubicBezTo>
                  <a:pt x="4953598" y="2675516"/>
                  <a:pt x="5099292" y="3036296"/>
                  <a:pt x="5244985" y="2855907"/>
                </a:cubicBezTo>
                <a:cubicBezTo>
                  <a:pt x="5390680" y="2675516"/>
                  <a:pt x="5536374" y="3036296"/>
                  <a:pt x="5682067" y="2855907"/>
                </a:cubicBezTo>
                <a:cubicBezTo>
                  <a:pt x="5827761" y="2675516"/>
                  <a:pt x="5973455" y="3036296"/>
                  <a:pt x="6119149" y="2855907"/>
                </a:cubicBezTo>
                <a:cubicBezTo>
                  <a:pt x="6264844" y="2675516"/>
                  <a:pt x="6410538" y="3036296"/>
                  <a:pt x="6556233" y="2855907"/>
                </a:cubicBezTo>
                <a:cubicBezTo>
                  <a:pt x="6701925" y="2675516"/>
                  <a:pt x="6847621" y="3036296"/>
                  <a:pt x="6993314" y="2855907"/>
                </a:cubicBezTo>
                <a:lnTo>
                  <a:pt x="6993314" y="3005710"/>
                </a:lnTo>
                <a:cubicBezTo>
                  <a:pt x="6847621" y="3186100"/>
                  <a:pt x="6701925" y="2825321"/>
                  <a:pt x="6556233" y="3005710"/>
                </a:cubicBezTo>
                <a:cubicBezTo>
                  <a:pt x="6410538" y="3186100"/>
                  <a:pt x="6264844" y="2825321"/>
                  <a:pt x="6119149" y="3005710"/>
                </a:cubicBezTo>
                <a:cubicBezTo>
                  <a:pt x="5973455" y="3186100"/>
                  <a:pt x="5827761" y="2825321"/>
                  <a:pt x="5682067" y="3005710"/>
                </a:cubicBezTo>
                <a:cubicBezTo>
                  <a:pt x="5536374" y="3186100"/>
                  <a:pt x="5390680" y="2825321"/>
                  <a:pt x="5244985" y="3005710"/>
                </a:cubicBezTo>
                <a:cubicBezTo>
                  <a:pt x="5099292" y="3186100"/>
                  <a:pt x="4953598" y="2825321"/>
                  <a:pt x="4807904" y="3005710"/>
                </a:cubicBezTo>
                <a:cubicBezTo>
                  <a:pt x="4689528" y="3152277"/>
                  <a:pt x="4571151" y="2941588"/>
                  <a:pt x="4452775" y="2954184"/>
                </a:cubicBezTo>
                <a:cubicBezTo>
                  <a:pt x="4425457" y="2957090"/>
                  <a:pt x="4398139" y="2971889"/>
                  <a:pt x="4370822" y="3005710"/>
                </a:cubicBezTo>
                <a:cubicBezTo>
                  <a:pt x="4252446" y="3152277"/>
                  <a:pt x="4134069" y="2941588"/>
                  <a:pt x="4015693" y="2954184"/>
                </a:cubicBezTo>
                <a:cubicBezTo>
                  <a:pt x="3988374" y="2957090"/>
                  <a:pt x="3961057" y="2971889"/>
                  <a:pt x="3933739" y="3005710"/>
                </a:cubicBezTo>
                <a:cubicBezTo>
                  <a:pt x="3815363" y="3152277"/>
                  <a:pt x="3696987" y="2941588"/>
                  <a:pt x="3578610" y="2954184"/>
                </a:cubicBezTo>
                <a:cubicBezTo>
                  <a:pt x="3551292" y="2957090"/>
                  <a:pt x="3523975" y="2971889"/>
                  <a:pt x="3496658" y="3005710"/>
                </a:cubicBezTo>
                <a:cubicBezTo>
                  <a:pt x="3350963" y="3186100"/>
                  <a:pt x="3205269" y="2825321"/>
                  <a:pt x="3059575" y="3005710"/>
                </a:cubicBezTo>
                <a:cubicBezTo>
                  <a:pt x="2941199" y="3152277"/>
                  <a:pt x="2822821" y="2941588"/>
                  <a:pt x="2704445" y="2954184"/>
                </a:cubicBezTo>
                <a:cubicBezTo>
                  <a:pt x="2677128" y="2957090"/>
                  <a:pt x="2649810" y="2971889"/>
                  <a:pt x="2622493" y="3005710"/>
                </a:cubicBezTo>
                <a:cubicBezTo>
                  <a:pt x="2476799" y="3186100"/>
                  <a:pt x="2331105" y="2825321"/>
                  <a:pt x="2185411" y="3005710"/>
                </a:cubicBezTo>
                <a:cubicBezTo>
                  <a:pt x="2067035" y="3152277"/>
                  <a:pt x="1948658" y="2941588"/>
                  <a:pt x="1830283" y="2954184"/>
                </a:cubicBezTo>
                <a:cubicBezTo>
                  <a:pt x="1802964" y="2957090"/>
                  <a:pt x="1775647" y="2971889"/>
                  <a:pt x="1748329" y="3005710"/>
                </a:cubicBezTo>
                <a:cubicBezTo>
                  <a:pt x="1602635" y="3186100"/>
                  <a:pt x="1456940" y="2825321"/>
                  <a:pt x="1311246" y="3005710"/>
                </a:cubicBezTo>
                <a:cubicBezTo>
                  <a:pt x="1192871" y="3152277"/>
                  <a:pt x="1074494" y="2941588"/>
                  <a:pt x="956117" y="2954184"/>
                </a:cubicBezTo>
                <a:cubicBezTo>
                  <a:pt x="928799" y="2957090"/>
                  <a:pt x="901482" y="2971889"/>
                  <a:pt x="874165" y="3005710"/>
                </a:cubicBezTo>
                <a:cubicBezTo>
                  <a:pt x="728472" y="3186100"/>
                  <a:pt x="582776" y="2825321"/>
                  <a:pt x="437083" y="3005710"/>
                </a:cubicBezTo>
                <a:cubicBezTo>
                  <a:pt x="318707" y="3152277"/>
                  <a:pt x="200329" y="2941588"/>
                  <a:pt x="81953" y="2954184"/>
                </a:cubicBezTo>
                <a:cubicBezTo>
                  <a:pt x="54635" y="2957090"/>
                  <a:pt x="27318" y="2971889"/>
                  <a:pt x="0" y="3005710"/>
                </a:cubicBezTo>
                <a:lnTo>
                  <a:pt x="0" y="2855907"/>
                </a:lnTo>
                <a:cubicBezTo>
                  <a:pt x="27318" y="2822084"/>
                  <a:pt x="54635" y="2807286"/>
                  <a:pt x="81953" y="2804379"/>
                </a:cubicBezTo>
                <a:cubicBezTo>
                  <a:pt x="200329" y="2791783"/>
                  <a:pt x="318707" y="3002473"/>
                  <a:pt x="437083" y="2855907"/>
                </a:cubicBezTo>
                <a:cubicBezTo>
                  <a:pt x="464400" y="2822084"/>
                  <a:pt x="491718" y="2807286"/>
                  <a:pt x="519036" y="2804379"/>
                </a:cubicBezTo>
                <a:close/>
                <a:moveTo>
                  <a:pt x="1393199" y="2453900"/>
                </a:moveTo>
                <a:cubicBezTo>
                  <a:pt x="1511576" y="2441304"/>
                  <a:pt x="1629953" y="2651994"/>
                  <a:pt x="1748329" y="2505428"/>
                </a:cubicBezTo>
                <a:cubicBezTo>
                  <a:pt x="1775647" y="2471605"/>
                  <a:pt x="1802964" y="2456806"/>
                  <a:pt x="1830283" y="2453900"/>
                </a:cubicBezTo>
                <a:cubicBezTo>
                  <a:pt x="1948658" y="2441305"/>
                  <a:pt x="2067035" y="2651994"/>
                  <a:pt x="2185411" y="2505428"/>
                </a:cubicBezTo>
                <a:cubicBezTo>
                  <a:pt x="2331105" y="2325038"/>
                  <a:pt x="2476799" y="2685817"/>
                  <a:pt x="2622493" y="2505428"/>
                </a:cubicBezTo>
                <a:cubicBezTo>
                  <a:pt x="2649810" y="2471605"/>
                  <a:pt x="2677128" y="2456806"/>
                  <a:pt x="2704445" y="2453900"/>
                </a:cubicBezTo>
                <a:cubicBezTo>
                  <a:pt x="2822821" y="2441305"/>
                  <a:pt x="2941199" y="2651994"/>
                  <a:pt x="3059575" y="2505428"/>
                </a:cubicBezTo>
                <a:cubicBezTo>
                  <a:pt x="3205269" y="2325038"/>
                  <a:pt x="3350963" y="2685817"/>
                  <a:pt x="3496658" y="2505428"/>
                </a:cubicBezTo>
                <a:cubicBezTo>
                  <a:pt x="3523975" y="2471605"/>
                  <a:pt x="3551292" y="2456806"/>
                  <a:pt x="3578610" y="2453900"/>
                </a:cubicBezTo>
                <a:cubicBezTo>
                  <a:pt x="3696987" y="2441305"/>
                  <a:pt x="3815363" y="2651994"/>
                  <a:pt x="3933739" y="2505428"/>
                </a:cubicBezTo>
                <a:cubicBezTo>
                  <a:pt x="3961057" y="2471605"/>
                  <a:pt x="3988374" y="2456806"/>
                  <a:pt x="4015693" y="2453900"/>
                </a:cubicBezTo>
                <a:cubicBezTo>
                  <a:pt x="4134069" y="2441305"/>
                  <a:pt x="4252446" y="2651994"/>
                  <a:pt x="4370822" y="2505428"/>
                </a:cubicBezTo>
                <a:cubicBezTo>
                  <a:pt x="4398139" y="2471605"/>
                  <a:pt x="4425457" y="2456806"/>
                  <a:pt x="4452775" y="2453900"/>
                </a:cubicBezTo>
                <a:cubicBezTo>
                  <a:pt x="4571151" y="2441305"/>
                  <a:pt x="4689528" y="2651994"/>
                  <a:pt x="4807904" y="2505428"/>
                </a:cubicBezTo>
                <a:cubicBezTo>
                  <a:pt x="4953598" y="2325038"/>
                  <a:pt x="5099292" y="2685817"/>
                  <a:pt x="5244985" y="2505428"/>
                </a:cubicBezTo>
                <a:cubicBezTo>
                  <a:pt x="5390680" y="2325038"/>
                  <a:pt x="5536374" y="2685817"/>
                  <a:pt x="5682067" y="2505428"/>
                </a:cubicBezTo>
                <a:cubicBezTo>
                  <a:pt x="5827761" y="2325038"/>
                  <a:pt x="5973455" y="2685817"/>
                  <a:pt x="6119149" y="2505428"/>
                </a:cubicBezTo>
                <a:cubicBezTo>
                  <a:pt x="6264844" y="2325038"/>
                  <a:pt x="6410538" y="2685817"/>
                  <a:pt x="6556233" y="2505428"/>
                </a:cubicBezTo>
                <a:cubicBezTo>
                  <a:pt x="6701925" y="2325038"/>
                  <a:pt x="6847621" y="2685817"/>
                  <a:pt x="6993314" y="2505428"/>
                </a:cubicBezTo>
                <a:lnTo>
                  <a:pt x="6993314" y="2655231"/>
                </a:lnTo>
                <a:cubicBezTo>
                  <a:pt x="6847621" y="2835621"/>
                  <a:pt x="6701925" y="2474842"/>
                  <a:pt x="6556233" y="2655231"/>
                </a:cubicBezTo>
                <a:cubicBezTo>
                  <a:pt x="6410538" y="2835621"/>
                  <a:pt x="6264844" y="2474842"/>
                  <a:pt x="6119149" y="2655231"/>
                </a:cubicBezTo>
                <a:cubicBezTo>
                  <a:pt x="5973455" y="2835621"/>
                  <a:pt x="5827761" y="2474842"/>
                  <a:pt x="5682067" y="2655231"/>
                </a:cubicBezTo>
                <a:cubicBezTo>
                  <a:pt x="5536374" y="2835621"/>
                  <a:pt x="5390680" y="2474842"/>
                  <a:pt x="5244985" y="2655231"/>
                </a:cubicBezTo>
                <a:cubicBezTo>
                  <a:pt x="5099292" y="2835621"/>
                  <a:pt x="4953598" y="2474842"/>
                  <a:pt x="4807904" y="2655231"/>
                </a:cubicBezTo>
                <a:cubicBezTo>
                  <a:pt x="4689528" y="2801798"/>
                  <a:pt x="4571151" y="2591108"/>
                  <a:pt x="4452775" y="2603705"/>
                </a:cubicBezTo>
                <a:cubicBezTo>
                  <a:pt x="4425457" y="2606611"/>
                  <a:pt x="4398139" y="2621409"/>
                  <a:pt x="4370822" y="2655231"/>
                </a:cubicBezTo>
                <a:cubicBezTo>
                  <a:pt x="4252446" y="2801798"/>
                  <a:pt x="4134069" y="2591108"/>
                  <a:pt x="4015693" y="2603705"/>
                </a:cubicBezTo>
                <a:cubicBezTo>
                  <a:pt x="3988374" y="2606611"/>
                  <a:pt x="3961057" y="2621409"/>
                  <a:pt x="3933739" y="2655231"/>
                </a:cubicBezTo>
                <a:cubicBezTo>
                  <a:pt x="3815363" y="2801798"/>
                  <a:pt x="3696987" y="2591108"/>
                  <a:pt x="3578610" y="2603705"/>
                </a:cubicBezTo>
                <a:cubicBezTo>
                  <a:pt x="3551292" y="2606611"/>
                  <a:pt x="3523975" y="2621409"/>
                  <a:pt x="3496658" y="2655231"/>
                </a:cubicBezTo>
                <a:cubicBezTo>
                  <a:pt x="3350963" y="2835621"/>
                  <a:pt x="3205269" y="2474842"/>
                  <a:pt x="3059575" y="2655231"/>
                </a:cubicBezTo>
                <a:cubicBezTo>
                  <a:pt x="2941199" y="2801798"/>
                  <a:pt x="2822821" y="2591108"/>
                  <a:pt x="2704445" y="2603705"/>
                </a:cubicBezTo>
                <a:cubicBezTo>
                  <a:pt x="2677128" y="2606611"/>
                  <a:pt x="2649810" y="2621409"/>
                  <a:pt x="2622493" y="2655231"/>
                </a:cubicBezTo>
                <a:cubicBezTo>
                  <a:pt x="2476799" y="2835621"/>
                  <a:pt x="2331105" y="2474842"/>
                  <a:pt x="2185411" y="2655231"/>
                </a:cubicBezTo>
                <a:cubicBezTo>
                  <a:pt x="2067035" y="2801798"/>
                  <a:pt x="1948658" y="2591108"/>
                  <a:pt x="1830283" y="2603705"/>
                </a:cubicBezTo>
                <a:cubicBezTo>
                  <a:pt x="1802964" y="2606611"/>
                  <a:pt x="1775647" y="2621409"/>
                  <a:pt x="1748329" y="2655231"/>
                </a:cubicBezTo>
                <a:cubicBezTo>
                  <a:pt x="1602635" y="2835621"/>
                  <a:pt x="1456940" y="2474842"/>
                  <a:pt x="1311246" y="2655231"/>
                </a:cubicBezTo>
                <a:cubicBezTo>
                  <a:pt x="1192871" y="2801798"/>
                  <a:pt x="1074494" y="2591108"/>
                  <a:pt x="956117" y="2603705"/>
                </a:cubicBezTo>
                <a:cubicBezTo>
                  <a:pt x="928799" y="2606611"/>
                  <a:pt x="901482" y="2621409"/>
                  <a:pt x="874165" y="2655231"/>
                </a:cubicBezTo>
                <a:cubicBezTo>
                  <a:pt x="728472" y="2835621"/>
                  <a:pt x="582776" y="2474842"/>
                  <a:pt x="437083" y="2655231"/>
                </a:cubicBezTo>
                <a:cubicBezTo>
                  <a:pt x="318707" y="2801798"/>
                  <a:pt x="200329" y="2591108"/>
                  <a:pt x="81953" y="2603705"/>
                </a:cubicBezTo>
                <a:cubicBezTo>
                  <a:pt x="54635" y="2606611"/>
                  <a:pt x="27318" y="2621409"/>
                  <a:pt x="0" y="2655231"/>
                </a:cubicBezTo>
                <a:lnTo>
                  <a:pt x="0" y="2505428"/>
                </a:lnTo>
                <a:cubicBezTo>
                  <a:pt x="27318" y="2471605"/>
                  <a:pt x="54635" y="2456806"/>
                  <a:pt x="81953" y="2453900"/>
                </a:cubicBezTo>
                <a:cubicBezTo>
                  <a:pt x="200329" y="2441305"/>
                  <a:pt x="318707" y="2651994"/>
                  <a:pt x="437083" y="2505428"/>
                </a:cubicBezTo>
                <a:cubicBezTo>
                  <a:pt x="464400" y="2471604"/>
                  <a:pt x="491718" y="2456807"/>
                  <a:pt x="519036" y="2453900"/>
                </a:cubicBezTo>
                <a:cubicBezTo>
                  <a:pt x="637412" y="2441305"/>
                  <a:pt x="755788" y="2651994"/>
                  <a:pt x="874165" y="2505428"/>
                </a:cubicBezTo>
                <a:cubicBezTo>
                  <a:pt x="901482" y="2471605"/>
                  <a:pt x="928799" y="2456806"/>
                  <a:pt x="956117" y="2453900"/>
                </a:cubicBezTo>
                <a:cubicBezTo>
                  <a:pt x="1074494" y="2441305"/>
                  <a:pt x="1192871" y="2651994"/>
                  <a:pt x="1311246" y="2505428"/>
                </a:cubicBezTo>
                <a:cubicBezTo>
                  <a:pt x="1338564" y="2471604"/>
                  <a:pt x="1365881" y="2456807"/>
                  <a:pt x="1393199" y="2453900"/>
                </a:cubicBezTo>
                <a:close/>
                <a:moveTo>
                  <a:pt x="2267364" y="2103421"/>
                </a:moveTo>
                <a:cubicBezTo>
                  <a:pt x="2385741" y="2090826"/>
                  <a:pt x="2504117" y="2301515"/>
                  <a:pt x="2622493" y="2154948"/>
                </a:cubicBezTo>
                <a:cubicBezTo>
                  <a:pt x="2649810" y="2121126"/>
                  <a:pt x="2677128" y="2106327"/>
                  <a:pt x="2704445" y="2103422"/>
                </a:cubicBezTo>
                <a:cubicBezTo>
                  <a:pt x="2822821" y="2090825"/>
                  <a:pt x="2941199" y="2301515"/>
                  <a:pt x="3059575" y="2154948"/>
                </a:cubicBezTo>
                <a:cubicBezTo>
                  <a:pt x="3205269" y="1974559"/>
                  <a:pt x="3350963" y="2335338"/>
                  <a:pt x="3496658" y="2154948"/>
                </a:cubicBezTo>
                <a:cubicBezTo>
                  <a:pt x="3523975" y="2121126"/>
                  <a:pt x="3551292" y="2106327"/>
                  <a:pt x="3578610" y="2103422"/>
                </a:cubicBezTo>
                <a:cubicBezTo>
                  <a:pt x="3696987" y="2090825"/>
                  <a:pt x="3815363" y="2301515"/>
                  <a:pt x="3933739" y="2154948"/>
                </a:cubicBezTo>
                <a:cubicBezTo>
                  <a:pt x="3961057" y="2121126"/>
                  <a:pt x="3988374" y="2106327"/>
                  <a:pt x="4015693" y="2103422"/>
                </a:cubicBezTo>
                <a:cubicBezTo>
                  <a:pt x="4134069" y="2090825"/>
                  <a:pt x="4252446" y="2301515"/>
                  <a:pt x="4370822" y="2154948"/>
                </a:cubicBezTo>
                <a:cubicBezTo>
                  <a:pt x="4398139" y="2121126"/>
                  <a:pt x="4425457" y="2106327"/>
                  <a:pt x="4452775" y="2103422"/>
                </a:cubicBezTo>
                <a:cubicBezTo>
                  <a:pt x="4571151" y="2090825"/>
                  <a:pt x="4689528" y="2301515"/>
                  <a:pt x="4807904" y="2154948"/>
                </a:cubicBezTo>
                <a:cubicBezTo>
                  <a:pt x="4953598" y="1974559"/>
                  <a:pt x="5099292" y="2335338"/>
                  <a:pt x="5244985" y="2154948"/>
                </a:cubicBezTo>
                <a:cubicBezTo>
                  <a:pt x="5390680" y="1974559"/>
                  <a:pt x="5536374" y="2335338"/>
                  <a:pt x="5682067" y="2154948"/>
                </a:cubicBezTo>
                <a:cubicBezTo>
                  <a:pt x="5827761" y="1974559"/>
                  <a:pt x="5973455" y="2335338"/>
                  <a:pt x="6119149" y="2154948"/>
                </a:cubicBezTo>
                <a:cubicBezTo>
                  <a:pt x="6264844" y="1974559"/>
                  <a:pt x="6410538" y="2335338"/>
                  <a:pt x="6556233" y="2154948"/>
                </a:cubicBezTo>
                <a:cubicBezTo>
                  <a:pt x="6701925" y="1974559"/>
                  <a:pt x="6847621" y="2335338"/>
                  <a:pt x="6993314" y="2154948"/>
                </a:cubicBezTo>
                <a:lnTo>
                  <a:pt x="6993314" y="2304753"/>
                </a:lnTo>
                <a:cubicBezTo>
                  <a:pt x="6847621" y="2485142"/>
                  <a:pt x="6701925" y="2124363"/>
                  <a:pt x="6556233" y="2304753"/>
                </a:cubicBezTo>
                <a:cubicBezTo>
                  <a:pt x="6410538" y="2485142"/>
                  <a:pt x="6264844" y="2124363"/>
                  <a:pt x="6119149" y="2304753"/>
                </a:cubicBezTo>
                <a:cubicBezTo>
                  <a:pt x="5973455" y="2485142"/>
                  <a:pt x="5827761" y="2124363"/>
                  <a:pt x="5682067" y="2304753"/>
                </a:cubicBezTo>
                <a:cubicBezTo>
                  <a:pt x="5536374" y="2485142"/>
                  <a:pt x="5390680" y="2124363"/>
                  <a:pt x="5244985" y="2304753"/>
                </a:cubicBezTo>
                <a:cubicBezTo>
                  <a:pt x="5099292" y="2485142"/>
                  <a:pt x="4953598" y="2124363"/>
                  <a:pt x="4807904" y="2304753"/>
                </a:cubicBezTo>
                <a:cubicBezTo>
                  <a:pt x="4689528" y="2451319"/>
                  <a:pt x="4571151" y="2240630"/>
                  <a:pt x="4452775" y="2253226"/>
                </a:cubicBezTo>
                <a:cubicBezTo>
                  <a:pt x="4425457" y="2256132"/>
                  <a:pt x="4398139" y="2270930"/>
                  <a:pt x="4370822" y="2304753"/>
                </a:cubicBezTo>
                <a:cubicBezTo>
                  <a:pt x="4252446" y="2451319"/>
                  <a:pt x="4134069" y="2240630"/>
                  <a:pt x="4015693" y="2253226"/>
                </a:cubicBezTo>
                <a:cubicBezTo>
                  <a:pt x="3988374" y="2256132"/>
                  <a:pt x="3961057" y="2270930"/>
                  <a:pt x="3933739" y="2304753"/>
                </a:cubicBezTo>
                <a:cubicBezTo>
                  <a:pt x="3815363" y="2451319"/>
                  <a:pt x="3696987" y="2240630"/>
                  <a:pt x="3578610" y="2253226"/>
                </a:cubicBezTo>
                <a:cubicBezTo>
                  <a:pt x="3551292" y="2256132"/>
                  <a:pt x="3523975" y="2270930"/>
                  <a:pt x="3496658" y="2304753"/>
                </a:cubicBezTo>
                <a:cubicBezTo>
                  <a:pt x="3350963" y="2485142"/>
                  <a:pt x="3205269" y="2124363"/>
                  <a:pt x="3059575" y="2304753"/>
                </a:cubicBezTo>
                <a:cubicBezTo>
                  <a:pt x="2941199" y="2451319"/>
                  <a:pt x="2822821" y="2240630"/>
                  <a:pt x="2704445" y="2253226"/>
                </a:cubicBezTo>
                <a:cubicBezTo>
                  <a:pt x="2677128" y="2256132"/>
                  <a:pt x="2649810" y="2270930"/>
                  <a:pt x="2622493" y="2304753"/>
                </a:cubicBezTo>
                <a:cubicBezTo>
                  <a:pt x="2476799" y="2485142"/>
                  <a:pt x="2331105" y="2124363"/>
                  <a:pt x="2185411" y="2304753"/>
                </a:cubicBezTo>
                <a:cubicBezTo>
                  <a:pt x="2067035" y="2451319"/>
                  <a:pt x="1948658" y="2240630"/>
                  <a:pt x="1830283" y="2253226"/>
                </a:cubicBezTo>
                <a:cubicBezTo>
                  <a:pt x="1802964" y="2256132"/>
                  <a:pt x="1775647" y="2270930"/>
                  <a:pt x="1748329" y="2304753"/>
                </a:cubicBezTo>
                <a:cubicBezTo>
                  <a:pt x="1602635" y="2485142"/>
                  <a:pt x="1456940" y="2124363"/>
                  <a:pt x="1311246" y="2304753"/>
                </a:cubicBezTo>
                <a:cubicBezTo>
                  <a:pt x="1192871" y="2451319"/>
                  <a:pt x="1074494" y="2240630"/>
                  <a:pt x="956117" y="2253226"/>
                </a:cubicBezTo>
                <a:cubicBezTo>
                  <a:pt x="928799" y="2256132"/>
                  <a:pt x="901482" y="2270930"/>
                  <a:pt x="874165" y="2304753"/>
                </a:cubicBezTo>
                <a:cubicBezTo>
                  <a:pt x="728472" y="2485142"/>
                  <a:pt x="582776" y="2124363"/>
                  <a:pt x="437083" y="2304753"/>
                </a:cubicBezTo>
                <a:cubicBezTo>
                  <a:pt x="318707" y="2451319"/>
                  <a:pt x="200329" y="2240630"/>
                  <a:pt x="81953" y="2253226"/>
                </a:cubicBezTo>
                <a:cubicBezTo>
                  <a:pt x="54635" y="2256132"/>
                  <a:pt x="27318" y="2270930"/>
                  <a:pt x="0" y="2304753"/>
                </a:cubicBezTo>
                <a:lnTo>
                  <a:pt x="0" y="2154948"/>
                </a:lnTo>
                <a:cubicBezTo>
                  <a:pt x="27318" y="2121126"/>
                  <a:pt x="54635" y="2106327"/>
                  <a:pt x="81953" y="2103422"/>
                </a:cubicBezTo>
                <a:cubicBezTo>
                  <a:pt x="200329" y="2090825"/>
                  <a:pt x="318707" y="2301515"/>
                  <a:pt x="437083" y="2154948"/>
                </a:cubicBezTo>
                <a:cubicBezTo>
                  <a:pt x="464400" y="2121125"/>
                  <a:pt x="491718" y="2106328"/>
                  <a:pt x="519036" y="2103421"/>
                </a:cubicBezTo>
                <a:cubicBezTo>
                  <a:pt x="637412" y="2090825"/>
                  <a:pt x="755788" y="2301515"/>
                  <a:pt x="874165" y="2154948"/>
                </a:cubicBezTo>
                <a:cubicBezTo>
                  <a:pt x="901482" y="2121126"/>
                  <a:pt x="928799" y="2106327"/>
                  <a:pt x="956117" y="2103422"/>
                </a:cubicBezTo>
                <a:cubicBezTo>
                  <a:pt x="1074494" y="2090825"/>
                  <a:pt x="1192871" y="2301515"/>
                  <a:pt x="1311246" y="2154948"/>
                </a:cubicBezTo>
                <a:cubicBezTo>
                  <a:pt x="1338564" y="2121125"/>
                  <a:pt x="1365881" y="2106328"/>
                  <a:pt x="1393199" y="2103421"/>
                </a:cubicBezTo>
                <a:cubicBezTo>
                  <a:pt x="1511576" y="2090825"/>
                  <a:pt x="1629953" y="2301515"/>
                  <a:pt x="1748329" y="2154948"/>
                </a:cubicBezTo>
                <a:cubicBezTo>
                  <a:pt x="1775647" y="2121126"/>
                  <a:pt x="1802964" y="2106327"/>
                  <a:pt x="1830283" y="2103422"/>
                </a:cubicBezTo>
                <a:cubicBezTo>
                  <a:pt x="1948658" y="2090825"/>
                  <a:pt x="2067035" y="2301515"/>
                  <a:pt x="2185411" y="2154948"/>
                </a:cubicBezTo>
                <a:cubicBezTo>
                  <a:pt x="2212729" y="2121125"/>
                  <a:pt x="2240046" y="2106328"/>
                  <a:pt x="2267364" y="2103421"/>
                </a:cubicBezTo>
                <a:close/>
                <a:moveTo>
                  <a:pt x="6638185" y="1752942"/>
                </a:moveTo>
                <a:cubicBezTo>
                  <a:pt x="6756561" y="1740347"/>
                  <a:pt x="6874938" y="1951036"/>
                  <a:pt x="6993314" y="1804470"/>
                </a:cubicBezTo>
                <a:lnTo>
                  <a:pt x="6993314" y="1954274"/>
                </a:lnTo>
                <a:cubicBezTo>
                  <a:pt x="6847621" y="2134663"/>
                  <a:pt x="6701925" y="1773884"/>
                  <a:pt x="6556233" y="1954274"/>
                </a:cubicBezTo>
                <a:cubicBezTo>
                  <a:pt x="6410538" y="2134663"/>
                  <a:pt x="6264844" y="1773884"/>
                  <a:pt x="6119149" y="1954274"/>
                </a:cubicBezTo>
                <a:cubicBezTo>
                  <a:pt x="5973455" y="2134663"/>
                  <a:pt x="5827761" y="1773884"/>
                  <a:pt x="5682067" y="1954274"/>
                </a:cubicBezTo>
                <a:cubicBezTo>
                  <a:pt x="5536374" y="2134663"/>
                  <a:pt x="5390680" y="1773884"/>
                  <a:pt x="5244985" y="1954274"/>
                </a:cubicBezTo>
                <a:cubicBezTo>
                  <a:pt x="5099292" y="2134663"/>
                  <a:pt x="4953598" y="1773884"/>
                  <a:pt x="4807904" y="1954274"/>
                </a:cubicBezTo>
                <a:cubicBezTo>
                  <a:pt x="4689528" y="2100840"/>
                  <a:pt x="4571151" y="1890151"/>
                  <a:pt x="4452775" y="1902748"/>
                </a:cubicBezTo>
                <a:cubicBezTo>
                  <a:pt x="4425457" y="1905653"/>
                  <a:pt x="4398139" y="1920452"/>
                  <a:pt x="4370822" y="1954274"/>
                </a:cubicBezTo>
                <a:cubicBezTo>
                  <a:pt x="4252446" y="2100840"/>
                  <a:pt x="4134069" y="1890151"/>
                  <a:pt x="4015693" y="1902748"/>
                </a:cubicBezTo>
                <a:cubicBezTo>
                  <a:pt x="3988374" y="1905653"/>
                  <a:pt x="3961057" y="1920452"/>
                  <a:pt x="3933739" y="1954274"/>
                </a:cubicBezTo>
                <a:cubicBezTo>
                  <a:pt x="3815363" y="2100840"/>
                  <a:pt x="3696987" y="1890151"/>
                  <a:pt x="3578610" y="1902748"/>
                </a:cubicBezTo>
                <a:cubicBezTo>
                  <a:pt x="3551292" y="1905653"/>
                  <a:pt x="3523975" y="1920452"/>
                  <a:pt x="3496658" y="1954274"/>
                </a:cubicBezTo>
                <a:cubicBezTo>
                  <a:pt x="3350963" y="2134663"/>
                  <a:pt x="3205269" y="1773884"/>
                  <a:pt x="3059575" y="1954274"/>
                </a:cubicBezTo>
                <a:cubicBezTo>
                  <a:pt x="2941199" y="2100840"/>
                  <a:pt x="2822821" y="1890151"/>
                  <a:pt x="2704445" y="1902748"/>
                </a:cubicBezTo>
                <a:cubicBezTo>
                  <a:pt x="2677128" y="1905653"/>
                  <a:pt x="2649810" y="1920452"/>
                  <a:pt x="2622493" y="1954274"/>
                </a:cubicBezTo>
                <a:cubicBezTo>
                  <a:pt x="2476799" y="2134663"/>
                  <a:pt x="2331105" y="1773884"/>
                  <a:pt x="2185411" y="1954274"/>
                </a:cubicBezTo>
                <a:cubicBezTo>
                  <a:pt x="2067035" y="2100840"/>
                  <a:pt x="1948658" y="1890151"/>
                  <a:pt x="1830283" y="1902748"/>
                </a:cubicBezTo>
                <a:cubicBezTo>
                  <a:pt x="1802964" y="1905653"/>
                  <a:pt x="1775647" y="1920452"/>
                  <a:pt x="1748329" y="1954274"/>
                </a:cubicBezTo>
                <a:cubicBezTo>
                  <a:pt x="1602635" y="2134663"/>
                  <a:pt x="1456940" y="1773884"/>
                  <a:pt x="1311246" y="1954274"/>
                </a:cubicBezTo>
                <a:cubicBezTo>
                  <a:pt x="1192871" y="2100840"/>
                  <a:pt x="1074494" y="1890151"/>
                  <a:pt x="956117" y="1902748"/>
                </a:cubicBezTo>
                <a:cubicBezTo>
                  <a:pt x="928799" y="1905653"/>
                  <a:pt x="901482" y="1920452"/>
                  <a:pt x="874165" y="1954274"/>
                </a:cubicBezTo>
                <a:cubicBezTo>
                  <a:pt x="728472" y="2134663"/>
                  <a:pt x="582776" y="1773884"/>
                  <a:pt x="437083" y="1954274"/>
                </a:cubicBezTo>
                <a:cubicBezTo>
                  <a:pt x="318707" y="2100840"/>
                  <a:pt x="200329" y="1890151"/>
                  <a:pt x="81953" y="1902748"/>
                </a:cubicBezTo>
                <a:cubicBezTo>
                  <a:pt x="54635" y="1905653"/>
                  <a:pt x="27318" y="1920452"/>
                  <a:pt x="0" y="1954274"/>
                </a:cubicBezTo>
                <a:lnTo>
                  <a:pt x="0" y="1804470"/>
                </a:lnTo>
                <a:cubicBezTo>
                  <a:pt x="27318" y="1770648"/>
                  <a:pt x="54635" y="1755849"/>
                  <a:pt x="81953" y="1752943"/>
                </a:cubicBezTo>
                <a:cubicBezTo>
                  <a:pt x="200329" y="1740347"/>
                  <a:pt x="318707" y="1951036"/>
                  <a:pt x="437083" y="1804470"/>
                </a:cubicBezTo>
                <a:cubicBezTo>
                  <a:pt x="464400" y="1770647"/>
                  <a:pt x="491718" y="1755849"/>
                  <a:pt x="519036" y="1752943"/>
                </a:cubicBezTo>
                <a:cubicBezTo>
                  <a:pt x="637412" y="1740347"/>
                  <a:pt x="755788" y="1951036"/>
                  <a:pt x="874165" y="1804470"/>
                </a:cubicBezTo>
                <a:cubicBezTo>
                  <a:pt x="901482" y="1770648"/>
                  <a:pt x="928799" y="1755849"/>
                  <a:pt x="956117" y="1752943"/>
                </a:cubicBezTo>
                <a:cubicBezTo>
                  <a:pt x="1074494" y="1740347"/>
                  <a:pt x="1192871" y="1951036"/>
                  <a:pt x="1311246" y="1804470"/>
                </a:cubicBezTo>
                <a:cubicBezTo>
                  <a:pt x="1338564" y="1770646"/>
                  <a:pt x="1365881" y="1755849"/>
                  <a:pt x="1393199" y="1752943"/>
                </a:cubicBezTo>
                <a:cubicBezTo>
                  <a:pt x="1511576" y="1740347"/>
                  <a:pt x="1629953" y="1951036"/>
                  <a:pt x="1748329" y="1804470"/>
                </a:cubicBezTo>
                <a:cubicBezTo>
                  <a:pt x="1775647" y="1770648"/>
                  <a:pt x="1802964" y="1755849"/>
                  <a:pt x="1830283" y="1752943"/>
                </a:cubicBezTo>
                <a:cubicBezTo>
                  <a:pt x="1948658" y="1740347"/>
                  <a:pt x="2067035" y="1951036"/>
                  <a:pt x="2185411" y="1804470"/>
                </a:cubicBezTo>
                <a:cubicBezTo>
                  <a:pt x="2212729" y="1770646"/>
                  <a:pt x="2240046" y="1755849"/>
                  <a:pt x="2267364" y="1752943"/>
                </a:cubicBezTo>
                <a:cubicBezTo>
                  <a:pt x="2385741" y="1740347"/>
                  <a:pt x="2504117" y="1951036"/>
                  <a:pt x="2622493" y="1804470"/>
                </a:cubicBezTo>
                <a:cubicBezTo>
                  <a:pt x="2649810" y="1770648"/>
                  <a:pt x="2677128" y="1755849"/>
                  <a:pt x="2704445" y="1752943"/>
                </a:cubicBezTo>
                <a:cubicBezTo>
                  <a:pt x="2822821" y="1740347"/>
                  <a:pt x="2941199" y="1951036"/>
                  <a:pt x="3059575" y="1804470"/>
                </a:cubicBezTo>
                <a:cubicBezTo>
                  <a:pt x="3086893" y="1770646"/>
                  <a:pt x="3114211" y="1755849"/>
                  <a:pt x="3141528" y="1752943"/>
                </a:cubicBezTo>
                <a:cubicBezTo>
                  <a:pt x="3259905" y="1740347"/>
                  <a:pt x="3378281" y="1951036"/>
                  <a:pt x="3496658" y="1804470"/>
                </a:cubicBezTo>
                <a:cubicBezTo>
                  <a:pt x="3523975" y="1770648"/>
                  <a:pt x="3551292" y="1755849"/>
                  <a:pt x="3578610" y="1752943"/>
                </a:cubicBezTo>
                <a:cubicBezTo>
                  <a:pt x="3696987" y="1740347"/>
                  <a:pt x="3815363" y="1951036"/>
                  <a:pt x="3933739" y="1804470"/>
                </a:cubicBezTo>
                <a:cubicBezTo>
                  <a:pt x="3961057" y="1770648"/>
                  <a:pt x="3988374" y="1755849"/>
                  <a:pt x="4015693" y="1752943"/>
                </a:cubicBezTo>
                <a:cubicBezTo>
                  <a:pt x="4134069" y="1740347"/>
                  <a:pt x="4252446" y="1951036"/>
                  <a:pt x="4370822" y="1804470"/>
                </a:cubicBezTo>
                <a:cubicBezTo>
                  <a:pt x="4398139" y="1770648"/>
                  <a:pt x="4425457" y="1755849"/>
                  <a:pt x="4452775" y="1752943"/>
                </a:cubicBezTo>
                <a:cubicBezTo>
                  <a:pt x="4571151" y="1740347"/>
                  <a:pt x="4689528" y="1951036"/>
                  <a:pt x="4807904" y="1804470"/>
                </a:cubicBezTo>
                <a:cubicBezTo>
                  <a:pt x="4835221" y="1770646"/>
                  <a:pt x="4862539" y="1755849"/>
                  <a:pt x="4889857" y="1752943"/>
                </a:cubicBezTo>
                <a:cubicBezTo>
                  <a:pt x="5008233" y="1740347"/>
                  <a:pt x="5126610" y="1951036"/>
                  <a:pt x="5244985" y="1804470"/>
                </a:cubicBezTo>
                <a:cubicBezTo>
                  <a:pt x="5272303" y="1770647"/>
                  <a:pt x="5299621" y="1755849"/>
                  <a:pt x="5326938" y="1752943"/>
                </a:cubicBezTo>
                <a:cubicBezTo>
                  <a:pt x="5445315" y="1740347"/>
                  <a:pt x="5563691" y="1951036"/>
                  <a:pt x="5682067" y="1804470"/>
                </a:cubicBezTo>
                <a:cubicBezTo>
                  <a:pt x="5709385" y="1770646"/>
                  <a:pt x="5736702" y="1755849"/>
                  <a:pt x="5764020" y="1752943"/>
                </a:cubicBezTo>
                <a:cubicBezTo>
                  <a:pt x="5882396" y="1740347"/>
                  <a:pt x="6000773" y="1951036"/>
                  <a:pt x="6119149" y="1804470"/>
                </a:cubicBezTo>
                <a:cubicBezTo>
                  <a:pt x="6146467" y="1770647"/>
                  <a:pt x="6173785" y="1755849"/>
                  <a:pt x="6201102" y="1752942"/>
                </a:cubicBezTo>
                <a:cubicBezTo>
                  <a:pt x="6319479" y="1740347"/>
                  <a:pt x="6437856" y="1951036"/>
                  <a:pt x="6556233" y="1804470"/>
                </a:cubicBezTo>
                <a:cubicBezTo>
                  <a:pt x="6583550" y="1770647"/>
                  <a:pt x="6610868" y="1755849"/>
                  <a:pt x="6638185" y="1752942"/>
                </a:cubicBezTo>
                <a:close/>
                <a:moveTo>
                  <a:pt x="6638185" y="1402463"/>
                </a:moveTo>
                <a:cubicBezTo>
                  <a:pt x="6756561" y="1389868"/>
                  <a:pt x="6874938" y="1600557"/>
                  <a:pt x="6993314" y="1453991"/>
                </a:cubicBezTo>
                <a:lnTo>
                  <a:pt x="6993314" y="1603795"/>
                </a:lnTo>
                <a:cubicBezTo>
                  <a:pt x="6847621" y="1784184"/>
                  <a:pt x="6701925" y="1423405"/>
                  <a:pt x="6556233" y="1603795"/>
                </a:cubicBezTo>
                <a:cubicBezTo>
                  <a:pt x="6410538" y="1784184"/>
                  <a:pt x="6264844" y="1423405"/>
                  <a:pt x="6119149" y="1603795"/>
                </a:cubicBezTo>
                <a:cubicBezTo>
                  <a:pt x="5973455" y="1784184"/>
                  <a:pt x="5827761" y="1423405"/>
                  <a:pt x="5682067" y="1603795"/>
                </a:cubicBezTo>
                <a:cubicBezTo>
                  <a:pt x="5536374" y="1784184"/>
                  <a:pt x="5390680" y="1423405"/>
                  <a:pt x="5244985" y="1603795"/>
                </a:cubicBezTo>
                <a:cubicBezTo>
                  <a:pt x="5099292" y="1784184"/>
                  <a:pt x="4953598" y="1423405"/>
                  <a:pt x="4807904" y="1603795"/>
                </a:cubicBezTo>
                <a:cubicBezTo>
                  <a:pt x="4689528" y="1750361"/>
                  <a:pt x="4571151" y="1539672"/>
                  <a:pt x="4452775" y="1552268"/>
                </a:cubicBezTo>
                <a:cubicBezTo>
                  <a:pt x="4425457" y="1555174"/>
                  <a:pt x="4398139" y="1569973"/>
                  <a:pt x="4370822" y="1603795"/>
                </a:cubicBezTo>
                <a:cubicBezTo>
                  <a:pt x="4252446" y="1750361"/>
                  <a:pt x="4134069" y="1539672"/>
                  <a:pt x="4015693" y="1552268"/>
                </a:cubicBezTo>
                <a:cubicBezTo>
                  <a:pt x="3988374" y="1555174"/>
                  <a:pt x="3961057" y="1569973"/>
                  <a:pt x="3933739" y="1603795"/>
                </a:cubicBezTo>
                <a:cubicBezTo>
                  <a:pt x="3815363" y="1750361"/>
                  <a:pt x="3696987" y="1539672"/>
                  <a:pt x="3578610" y="1552268"/>
                </a:cubicBezTo>
                <a:cubicBezTo>
                  <a:pt x="3551292" y="1555174"/>
                  <a:pt x="3523975" y="1569973"/>
                  <a:pt x="3496658" y="1603795"/>
                </a:cubicBezTo>
                <a:cubicBezTo>
                  <a:pt x="3350963" y="1784184"/>
                  <a:pt x="3205269" y="1423405"/>
                  <a:pt x="3059575" y="1603795"/>
                </a:cubicBezTo>
                <a:cubicBezTo>
                  <a:pt x="2941199" y="1750361"/>
                  <a:pt x="2822821" y="1539672"/>
                  <a:pt x="2704445" y="1552268"/>
                </a:cubicBezTo>
                <a:cubicBezTo>
                  <a:pt x="2677128" y="1555174"/>
                  <a:pt x="2649810" y="1569973"/>
                  <a:pt x="2622493" y="1603795"/>
                </a:cubicBezTo>
                <a:cubicBezTo>
                  <a:pt x="2476799" y="1784184"/>
                  <a:pt x="2331105" y="1423405"/>
                  <a:pt x="2185411" y="1603795"/>
                </a:cubicBezTo>
                <a:cubicBezTo>
                  <a:pt x="2067035" y="1750361"/>
                  <a:pt x="1948658" y="1539672"/>
                  <a:pt x="1830283" y="1552268"/>
                </a:cubicBezTo>
                <a:cubicBezTo>
                  <a:pt x="1802964" y="1555174"/>
                  <a:pt x="1775647" y="1569973"/>
                  <a:pt x="1748329" y="1603795"/>
                </a:cubicBezTo>
                <a:cubicBezTo>
                  <a:pt x="1602635" y="1784184"/>
                  <a:pt x="1456940" y="1423405"/>
                  <a:pt x="1311246" y="1603795"/>
                </a:cubicBezTo>
                <a:cubicBezTo>
                  <a:pt x="1192871" y="1750361"/>
                  <a:pt x="1074494" y="1539672"/>
                  <a:pt x="956117" y="1552268"/>
                </a:cubicBezTo>
                <a:cubicBezTo>
                  <a:pt x="928799" y="1555174"/>
                  <a:pt x="901482" y="1569973"/>
                  <a:pt x="874165" y="1603795"/>
                </a:cubicBezTo>
                <a:cubicBezTo>
                  <a:pt x="728472" y="1784184"/>
                  <a:pt x="582776" y="1423405"/>
                  <a:pt x="437083" y="1603795"/>
                </a:cubicBezTo>
                <a:cubicBezTo>
                  <a:pt x="318707" y="1750361"/>
                  <a:pt x="200329" y="1539672"/>
                  <a:pt x="81953" y="1552268"/>
                </a:cubicBezTo>
                <a:cubicBezTo>
                  <a:pt x="54635" y="1555174"/>
                  <a:pt x="27318" y="1569973"/>
                  <a:pt x="0" y="1603795"/>
                </a:cubicBezTo>
                <a:lnTo>
                  <a:pt x="0" y="1453991"/>
                </a:lnTo>
                <a:cubicBezTo>
                  <a:pt x="27318" y="1420168"/>
                  <a:pt x="54635" y="1405370"/>
                  <a:pt x="81953" y="1402464"/>
                </a:cubicBezTo>
                <a:cubicBezTo>
                  <a:pt x="200329" y="1389868"/>
                  <a:pt x="318707" y="1600557"/>
                  <a:pt x="437083" y="1453991"/>
                </a:cubicBezTo>
                <a:cubicBezTo>
                  <a:pt x="464400" y="1420168"/>
                  <a:pt x="491718" y="1405371"/>
                  <a:pt x="519036" y="1402464"/>
                </a:cubicBezTo>
                <a:cubicBezTo>
                  <a:pt x="637412" y="1389868"/>
                  <a:pt x="755788" y="1600557"/>
                  <a:pt x="874165" y="1453991"/>
                </a:cubicBezTo>
                <a:cubicBezTo>
                  <a:pt x="901482" y="1420168"/>
                  <a:pt x="928799" y="1405370"/>
                  <a:pt x="956117" y="1402464"/>
                </a:cubicBezTo>
                <a:cubicBezTo>
                  <a:pt x="1074494" y="1389868"/>
                  <a:pt x="1192871" y="1600557"/>
                  <a:pt x="1311246" y="1453991"/>
                </a:cubicBezTo>
                <a:cubicBezTo>
                  <a:pt x="1338564" y="1420168"/>
                  <a:pt x="1365881" y="1405370"/>
                  <a:pt x="1393199" y="1402464"/>
                </a:cubicBezTo>
                <a:cubicBezTo>
                  <a:pt x="1511576" y="1389868"/>
                  <a:pt x="1629953" y="1600557"/>
                  <a:pt x="1748329" y="1453991"/>
                </a:cubicBezTo>
                <a:cubicBezTo>
                  <a:pt x="1775647" y="1420168"/>
                  <a:pt x="1802964" y="1405370"/>
                  <a:pt x="1830283" y="1402464"/>
                </a:cubicBezTo>
                <a:cubicBezTo>
                  <a:pt x="1948658" y="1389868"/>
                  <a:pt x="2067035" y="1600557"/>
                  <a:pt x="2185411" y="1453991"/>
                </a:cubicBezTo>
                <a:cubicBezTo>
                  <a:pt x="2212729" y="1420168"/>
                  <a:pt x="2240046" y="1405370"/>
                  <a:pt x="2267364" y="1402464"/>
                </a:cubicBezTo>
                <a:cubicBezTo>
                  <a:pt x="2385741" y="1389868"/>
                  <a:pt x="2504117" y="1600557"/>
                  <a:pt x="2622493" y="1453991"/>
                </a:cubicBezTo>
                <a:cubicBezTo>
                  <a:pt x="2649810" y="1420168"/>
                  <a:pt x="2677128" y="1405370"/>
                  <a:pt x="2704445" y="1402464"/>
                </a:cubicBezTo>
                <a:cubicBezTo>
                  <a:pt x="2822821" y="1389868"/>
                  <a:pt x="2941199" y="1600557"/>
                  <a:pt x="3059575" y="1453991"/>
                </a:cubicBezTo>
                <a:cubicBezTo>
                  <a:pt x="3086893" y="1420168"/>
                  <a:pt x="3114211" y="1405370"/>
                  <a:pt x="3141528" y="1402464"/>
                </a:cubicBezTo>
                <a:cubicBezTo>
                  <a:pt x="3259905" y="1389868"/>
                  <a:pt x="3378281" y="1600557"/>
                  <a:pt x="3496658" y="1453991"/>
                </a:cubicBezTo>
                <a:cubicBezTo>
                  <a:pt x="3523975" y="1420168"/>
                  <a:pt x="3551292" y="1405370"/>
                  <a:pt x="3578610" y="1402464"/>
                </a:cubicBezTo>
                <a:cubicBezTo>
                  <a:pt x="3696987" y="1389868"/>
                  <a:pt x="3815363" y="1600557"/>
                  <a:pt x="3933739" y="1453991"/>
                </a:cubicBezTo>
                <a:cubicBezTo>
                  <a:pt x="3961057" y="1420168"/>
                  <a:pt x="3988374" y="1405370"/>
                  <a:pt x="4015693" y="1402464"/>
                </a:cubicBezTo>
                <a:cubicBezTo>
                  <a:pt x="4134069" y="1389868"/>
                  <a:pt x="4252446" y="1600557"/>
                  <a:pt x="4370822" y="1453991"/>
                </a:cubicBezTo>
                <a:cubicBezTo>
                  <a:pt x="4398139" y="1420168"/>
                  <a:pt x="4425457" y="1405370"/>
                  <a:pt x="4452775" y="1402464"/>
                </a:cubicBezTo>
                <a:cubicBezTo>
                  <a:pt x="4571151" y="1389868"/>
                  <a:pt x="4689528" y="1600557"/>
                  <a:pt x="4807904" y="1453991"/>
                </a:cubicBezTo>
                <a:cubicBezTo>
                  <a:pt x="4835221" y="1420168"/>
                  <a:pt x="4862539" y="1405370"/>
                  <a:pt x="4889857" y="1402464"/>
                </a:cubicBezTo>
                <a:cubicBezTo>
                  <a:pt x="5008233" y="1389868"/>
                  <a:pt x="5126610" y="1600557"/>
                  <a:pt x="5244985" y="1453991"/>
                </a:cubicBezTo>
                <a:cubicBezTo>
                  <a:pt x="5272303" y="1420168"/>
                  <a:pt x="5299621" y="1405370"/>
                  <a:pt x="5326938" y="1402464"/>
                </a:cubicBezTo>
                <a:cubicBezTo>
                  <a:pt x="5445315" y="1389868"/>
                  <a:pt x="5563691" y="1600557"/>
                  <a:pt x="5682067" y="1453991"/>
                </a:cubicBezTo>
                <a:cubicBezTo>
                  <a:pt x="5709385" y="1420168"/>
                  <a:pt x="5736702" y="1405370"/>
                  <a:pt x="5764020" y="1402464"/>
                </a:cubicBezTo>
                <a:cubicBezTo>
                  <a:pt x="5882396" y="1389868"/>
                  <a:pt x="6000773" y="1600557"/>
                  <a:pt x="6119149" y="1453991"/>
                </a:cubicBezTo>
                <a:cubicBezTo>
                  <a:pt x="6146467" y="1420168"/>
                  <a:pt x="6173785" y="1405370"/>
                  <a:pt x="6201102" y="1402464"/>
                </a:cubicBezTo>
                <a:cubicBezTo>
                  <a:pt x="6319479" y="1389868"/>
                  <a:pt x="6437856" y="1600557"/>
                  <a:pt x="6556233" y="1453991"/>
                </a:cubicBezTo>
                <a:cubicBezTo>
                  <a:pt x="6583550" y="1420168"/>
                  <a:pt x="6610868" y="1405370"/>
                  <a:pt x="6638185" y="1402463"/>
                </a:cubicBezTo>
                <a:close/>
                <a:moveTo>
                  <a:pt x="519036" y="1051985"/>
                </a:moveTo>
                <a:cubicBezTo>
                  <a:pt x="637412" y="1039389"/>
                  <a:pt x="755788" y="1250078"/>
                  <a:pt x="874165" y="1103512"/>
                </a:cubicBezTo>
                <a:cubicBezTo>
                  <a:pt x="901482" y="1069690"/>
                  <a:pt x="928799" y="1054891"/>
                  <a:pt x="956117" y="1051985"/>
                </a:cubicBezTo>
                <a:cubicBezTo>
                  <a:pt x="1074494" y="1039389"/>
                  <a:pt x="1192871" y="1250078"/>
                  <a:pt x="1311246" y="1103512"/>
                </a:cubicBezTo>
                <a:cubicBezTo>
                  <a:pt x="1338564" y="1069689"/>
                  <a:pt x="1365881" y="1054891"/>
                  <a:pt x="1393199" y="1051985"/>
                </a:cubicBezTo>
                <a:cubicBezTo>
                  <a:pt x="1511576" y="1039389"/>
                  <a:pt x="1629953" y="1250078"/>
                  <a:pt x="1748329" y="1103512"/>
                </a:cubicBezTo>
                <a:cubicBezTo>
                  <a:pt x="1775647" y="1069690"/>
                  <a:pt x="1802964" y="1054891"/>
                  <a:pt x="1830283" y="1051985"/>
                </a:cubicBezTo>
                <a:cubicBezTo>
                  <a:pt x="1948658" y="1039389"/>
                  <a:pt x="2067035" y="1250078"/>
                  <a:pt x="2185411" y="1103512"/>
                </a:cubicBezTo>
                <a:cubicBezTo>
                  <a:pt x="2212729" y="1069689"/>
                  <a:pt x="2240046" y="1054891"/>
                  <a:pt x="2267364" y="1051985"/>
                </a:cubicBezTo>
                <a:cubicBezTo>
                  <a:pt x="2385741" y="1039389"/>
                  <a:pt x="2504117" y="1250078"/>
                  <a:pt x="2622493" y="1103512"/>
                </a:cubicBezTo>
                <a:cubicBezTo>
                  <a:pt x="2649810" y="1069690"/>
                  <a:pt x="2677128" y="1054891"/>
                  <a:pt x="2704445" y="1051985"/>
                </a:cubicBezTo>
                <a:cubicBezTo>
                  <a:pt x="2822821" y="1039389"/>
                  <a:pt x="2941199" y="1250078"/>
                  <a:pt x="3059575" y="1103512"/>
                </a:cubicBezTo>
                <a:cubicBezTo>
                  <a:pt x="3086893" y="1069689"/>
                  <a:pt x="3114211" y="1054891"/>
                  <a:pt x="3141528" y="1051985"/>
                </a:cubicBezTo>
                <a:cubicBezTo>
                  <a:pt x="3259905" y="1039389"/>
                  <a:pt x="3378281" y="1250078"/>
                  <a:pt x="3496658" y="1103512"/>
                </a:cubicBezTo>
                <a:cubicBezTo>
                  <a:pt x="3523975" y="1069690"/>
                  <a:pt x="3551292" y="1054891"/>
                  <a:pt x="3578610" y="1051985"/>
                </a:cubicBezTo>
                <a:cubicBezTo>
                  <a:pt x="3696987" y="1039389"/>
                  <a:pt x="3815363" y="1250078"/>
                  <a:pt x="3933739" y="1103512"/>
                </a:cubicBezTo>
                <a:cubicBezTo>
                  <a:pt x="3961057" y="1069690"/>
                  <a:pt x="3988374" y="1054891"/>
                  <a:pt x="4015693" y="1051985"/>
                </a:cubicBezTo>
                <a:cubicBezTo>
                  <a:pt x="4134069" y="1039389"/>
                  <a:pt x="4252446" y="1250078"/>
                  <a:pt x="4370822" y="1103512"/>
                </a:cubicBezTo>
                <a:cubicBezTo>
                  <a:pt x="4398139" y="1069690"/>
                  <a:pt x="4425457" y="1054891"/>
                  <a:pt x="4452775" y="1051985"/>
                </a:cubicBezTo>
                <a:cubicBezTo>
                  <a:pt x="4571151" y="1039389"/>
                  <a:pt x="4689528" y="1250078"/>
                  <a:pt x="4807904" y="1103512"/>
                </a:cubicBezTo>
                <a:cubicBezTo>
                  <a:pt x="4835221" y="1069689"/>
                  <a:pt x="4862539" y="1054891"/>
                  <a:pt x="4889857" y="1051985"/>
                </a:cubicBezTo>
                <a:cubicBezTo>
                  <a:pt x="5008233" y="1039389"/>
                  <a:pt x="5126610" y="1250078"/>
                  <a:pt x="5244985" y="1103512"/>
                </a:cubicBezTo>
                <a:cubicBezTo>
                  <a:pt x="5272303" y="1069689"/>
                  <a:pt x="5299621" y="1054891"/>
                  <a:pt x="5326938" y="1051985"/>
                </a:cubicBezTo>
                <a:cubicBezTo>
                  <a:pt x="5445315" y="1039389"/>
                  <a:pt x="5563691" y="1250078"/>
                  <a:pt x="5682067" y="1103512"/>
                </a:cubicBezTo>
                <a:cubicBezTo>
                  <a:pt x="5709385" y="1069689"/>
                  <a:pt x="5736702" y="1054892"/>
                  <a:pt x="5764020" y="1051985"/>
                </a:cubicBezTo>
                <a:cubicBezTo>
                  <a:pt x="5882396" y="1039389"/>
                  <a:pt x="6000773" y="1250078"/>
                  <a:pt x="6119149" y="1103512"/>
                </a:cubicBezTo>
                <a:cubicBezTo>
                  <a:pt x="6264844" y="923122"/>
                  <a:pt x="6410538" y="1283901"/>
                  <a:pt x="6556233" y="1103512"/>
                </a:cubicBezTo>
                <a:cubicBezTo>
                  <a:pt x="6701925" y="923122"/>
                  <a:pt x="6847621" y="1283901"/>
                  <a:pt x="6993314" y="1103512"/>
                </a:cubicBezTo>
                <a:lnTo>
                  <a:pt x="6993314" y="1253316"/>
                </a:lnTo>
                <a:cubicBezTo>
                  <a:pt x="6847621" y="1433706"/>
                  <a:pt x="6701925" y="1072926"/>
                  <a:pt x="6556233" y="1253316"/>
                </a:cubicBezTo>
                <a:cubicBezTo>
                  <a:pt x="6410538" y="1433706"/>
                  <a:pt x="6264844" y="1072926"/>
                  <a:pt x="6119149" y="1253316"/>
                </a:cubicBezTo>
                <a:cubicBezTo>
                  <a:pt x="5973455" y="1433706"/>
                  <a:pt x="5827761" y="1072926"/>
                  <a:pt x="5682067" y="1253316"/>
                </a:cubicBezTo>
                <a:cubicBezTo>
                  <a:pt x="5536374" y="1433706"/>
                  <a:pt x="5390680" y="1072926"/>
                  <a:pt x="5244985" y="1253316"/>
                </a:cubicBezTo>
                <a:cubicBezTo>
                  <a:pt x="5099292" y="1433706"/>
                  <a:pt x="4953598" y="1072926"/>
                  <a:pt x="4807904" y="1253316"/>
                </a:cubicBezTo>
                <a:cubicBezTo>
                  <a:pt x="4689528" y="1399883"/>
                  <a:pt x="4571151" y="1189193"/>
                  <a:pt x="4452775" y="1201789"/>
                </a:cubicBezTo>
                <a:cubicBezTo>
                  <a:pt x="4425457" y="1204695"/>
                  <a:pt x="4398139" y="1219494"/>
                  <a:pt x="4370822" y="1253316"/>
                </a:cubicBezTo>
                <a:cubicBezTo>
                  <a:pt x="4252446" y="1399883"/>
                  <a:pt x="4134069" y="1189193"/>
                  <a:pt x="4015693" y="1201789"/>
                </a:cubicBezTo>
                <a:cubicBezTo>
                  <a:pt x="3988374" y="1204695"/>
                  <a:pt x="3961057" y="1219494"/>
                  <a:pt x="3933739" y="1253316"/>
                </a:cubicBezTo>
                <a:cubicBezTo>
                  <a:pt x="3815363" y="1399883"/>
                  <a:pt x="3696987" y="1189193"/>
                  <a:pt x="3578610" y="1201789"/>
                </a:cubicBezTo>
                <a:cubicBezTo>
                  <a:pt x="3551292" y="1204695"/>
                  <a:pt x="3523975" y="1219494"/>
                  <a:pt x="3496658" y="1253316"/>
                </a:cubicBezTo>
                <a:cubicBezTo>
                  <a:pt x="3350963" y="1433706"/>
                  <a:pt x="3205269" y="1072926"/>
                  <a:pt x="3059575" y="1253316"/>
                </a:cubicBezTo>
                <a:cubicBezTo>
                  <a:pt x="2941199" y="1399883"/>
                  <a:pt x="2822821" y="1189193"/>
                  <a:pt x="2704445" y="1201789"/>
                </a:cubicBezTo>
                <a:cubicBezTo>
                  <a:pt x="2677128" y="1204695"/>
                  <a:pt x="2649810" y="1219494"/>
                  <a:pt x="2622493" y="1253316"/>
                </a:cubicBezTo>
                <a:cubicBezTo>
                  <a:pt x="2476799" y="1433706"/>
                  <a:pt x="2331105" y="1072926"/>
                  <a:pt x="2185411" y="1253316"/>
                </a:cubicBezTo>
                <a:cubicBezTo>
                  <a:pt x="2067035" y="1399883"/>
                  <a:pt x="1948658" y="1189193"/>
                  <a:pt x="1830283" y="1201789"/>
                </a:cubicBezTo>
                <a:cubicBezTo>
                  <a:pt x="1802964" y="1204695"/>
                  <a:pt x="1775647" y="1219494"/>
                  <a:pt x="1748329" y="1253316"/>
                </a:cubicBezTo>
                <a:cubicBezTo>
                  <a:pt x="1602635" y="1433706"/>
                  <a:pt x="1456940" y="1072926"/>
                  <a:pt x="1311246" y="1253316"/>
                </a:cubicBezTo>
                <a:cubicBezTo>
                  <a:pt x="1192871" y="1399883"/>
                  <a:pt x="1074494" y="1189193"/>
                  <a:pt x="956117" y="1201789"/>
                </a:cubicBezTo>
                <a:cubicBezTo>
                  <a:pt x="928799" y="1204695"/>
                  <a:pt x="901482" y="1219494"/>
                  <a:pt x="874165" y="1253316"/>
                </a:cubicBezTo>
                <a:cubicBezTo>
                  <a:pt x="728472" y="1433706"/>
                  <a:pt x="582776" y="1072926"/>
                  <a:pt x="437083" y="1253316"/>
                </a:cubicBezTo>
                <a:cubicBezTo>
                  <a:pt x="318707" y="1399883"/>
                  <a:pt x="200329" y="1189193"/>
                  <a:pt x="81953" y="1201789"/>
                </a:cubicBezTo>
                <a:cubicBezTo>
                  <a:pt x="54635" y="1204695"/>
                  <a:pt x="27318" y="1219494"/>
                  <a:pt x="0" y="1253316"/>
                </a:cubicBezTo>
                <a:lnTo>
                  <a:pt x="0" y="1103512"/>
                </a:lnTo>
                <a:cubicBezTo>
                  <a:pt x="27318" y="1069690"/>
                  <a:pt x="54635" y="1054891"/>
                  <a:pt x="81953" y="1051985"/>
                </a:cubicBezTo>
                <a:cubicBezTo>
                  <a:pt x="200329" y="1039389"/>
                  <a:pt x="318707" y="1250078"/>
                  <a:pt x="437083" y="1103512"/>
                </a:cubicBezTo>
                <a:cubicBezTo>
                  <a:pt x="464400" y="1069689"/>
                  <a:pt x="491718" y="1054892"/>
                  <a:pt x="519036" y="1051985"/>
                </a:cubicBezTo>
                <a:close/>
                <a:moveTo>
                  <a:pt x="1393199" y="701506"/>
                </a:moveTo>
                <a:cubicBezTo>
                  <a:pt x="1511576" y="688910"/>
                  <a:pt x="1629953" y="899600"/>
                  <a:pt x="1748329" y="753033"/>
                </a:cubicBezTo>
                <a:cubicBezTo>
                  <a:pt x="1775647" y="719211"/>
                  <a:pt x="1802964" y="704412"/>
                  <a:pt x="1830283" y="701506"/>
                </a:cubicBezTo>
                <a:cubicBezTo>
                  <a:pt x="1948658" y="688910"/>
                  <a:pt x="2067035" y="899600"/>
                  <a:pt x="2185411" y="753033"/>
                </a:cubicBezTo>
                <a:cubicBezTo>
                  <a:pt x="2212729" y="719210"/>
                  <a:pt x="2240046" y="704412"/>
                  <a:pt x="2267364" y="701506"/>
                </a:cubicBezTo>
                <a:cubicBezTo>
                  <a:pt x="2385741" y="688910"/>
                  <a:pt x="2504117" y="899600"/>
                  <a:pt x="2622493" y="753033"/>
                </a:cubicBezTo>
                <a:cubicBezTo>
                  <a:pt x="2649810" y="719211"/>
                  <a:pt x="2677128" y="704412"/>
                  <a:pt x="2704445" y="701506"/>
                </a:cubicBezTo>
                <a:cubicBezTo>
                  <a:pt x="2822821" y="688910"/>
                  <a:pt x="2941199" y="899600"/>
                  <a:pt x="3059575" y="753033"/>
                </a:cubicBezTo>
                <a:cubicBezTo>
                  <a:pt x="3205269" y="572643"/>
                  <a:pt x="3350963" y="933422"/>
                  <a:pt x="3496658" y="753033"/>
                </a:cubicBezTo>
                <a:cubicBezTo>
                  <a:pt x="3523975" y="719211"/>
                  <a:pt x="3551292" y="704412"/>
                  <a:pt x="3578610" y="701506"/>
                </a:cubicBezTo>
                <a:cubicBezTo>
                  <a:pt x="3696987" y="688910"/>
                  <a:pt x="3815363" y="899600"/>
                  <a:pt x="3933739" y="753033"/>
                </a:cubicBezTo>
                <a:cubicBezTo>
                  <a:pt x="3961057" y="719211"/>
                  <a:pt x="3988374" y="704412"/>
                  <a:pt x="4015693" y="701506"/>
                </a:cubicBezTo>
                <a:cubicBezTo>
                  <a:pt x="4134069" y="688910"/>
                  <a:pt x="4252446" y="899600"/>
                  <a:pt x="4370822" y="753033"/>
                </a:cubicBezTo>
                <a:cubicBezTo>
                  <a:pt x="4398139" y="719211"/>
                  <a:pt x="4425457" y="704412"/>
                  <a:pt x="4452775" y="701506"/>
                </a:cubicBezTo>
                <a:cubicBezTo>
                  <a:pt x="4571151" y="688910"/>
                  <a:pt x="4689528" y="899600"/>
                  <a:pt x="4807904" y="753033"/>
                </a:cubicBezTo>
                <a:cubicBezTo>
                  <a:pt x="4953598" y="572643"/>
                  <a:pt x="5099292" y="933422"/>
                  <a:pt x="5244985" y="753033"/>
                </a:cubicBezTo>
                <a:cubicBezTo>
                  <a:pt x="5390680" y="572643"/>
                  <a:pt x="5536374" y="933422"/>
                  <a:pt x="5682067" y="753033"/>
                </a:cubicBezTo>
                <a:cubicBezTo>
                  <a:pt x="5827761" y="572643"/>
                  <a:pt x="5973455" y="933422"/>
                  <a:pt x="6119149" y="753033"/>
                </a:cubicBezTo>
                <a:cubicBezTo>
                  <a:pt x="6264844" y="572643"/>
                  <a:pt x="6410538" y="933422"/>
                  <a:pt x="6556233" y="753033"/>
                </a:cubicBezTo>
                <a:cubicBezTo>
                  <a:pt x="6701925" y="572643"/>
                  <a:pt x="6847621" y="933422"/>
                  <a:pt x="6993314" y="753033"/>
                </a:cubicBezTo>
                <a:lnTo>
                  <a:pt x="6993314" y="902837"/>
                </a:lnTo>
                <a:cubicBezTo>
                  <a:pt x="6847621" y="1083227"/>
                  <a:pt x="6701925" y="722447"/>
                  <a:pt x="6556233" y="902837"/>
                </a:cubicBezTo>
                <a:cubicBezTo>
                  <a:pt x="6410538" y="1083227"/>
                  <a:pt x="6264844" y="722447"/>
                  <a:pt x="6119149" y="902837"/>
                </a:cubicBezTo>
                <a:cubicBezTo>
                  <a:pt x="5973455" y="1083227"/>
                  <a:pt x="5827761" y="722447"/>
                  <a:pt x="5682067" y="902837"/>
                </a:cubicBezTo>
                <a:cubicBezTo>
                  <a:pt x="5536374" y="1083227"/>
                  <a:pt x="5390680" y="722447"/>
                  <a:pt x="5244985" y="902837"/>
                </a:cubicBezTo>
                <a:cubicBezTo>
                  <a:pt x="5099292" y="1083227"/>
                  <a:pt x="4953598" y="722447"/>
                  <a:pt x="4807904" y="902837"/>
                </a:cubicBezTo>
                <a:cubicBezTo>
                  <a:pt x="4689528" y="1049403"/>
                  <a:pt x="4571151" y="838714"/>
                  <a:pt x="4452775" y="851311"/>
                </a:cubicBezTo>
                <a:cubicBezTo>
                  <a:pt x="4425457" y="854216"/>
                  <a:pt x="4398139" y="869015"/>
                  <a:pt x="4370822" y="902837"/>
                </a:cubicBezTo>
                <a:cubicBezTo>
                  <a:pt x="4252446" y="1049403"/>
                  <a:pt x="4134069" y="838714"/>
                  <a:pt x="4015693" y="851311"/>
                </a:cubicBezTo>
                <a:cubicBezTo>
                  <a:pt x="3988374" y="854216"/>
                  <a:pt x="3961057" y="869015"/>
                  <a:pt x="3933739" y="902837"/>
                </a:cubicBezTo>
                <a:cubicBezTo>
                  <a:pt x="3815363" y="1049403"/>
                  <a:pt x="3696987" y="838714"/>
                  <a:pt x="3578610" y="851311"/>
                </a:cubicBezTo>
                <a:cubicBezTo>
                  <a:pt x="3551292" y="854216"/>
                  <a:pt x="3523975" y="869015"/>
                  <a:pt x="3496658" y="902837"/>
                </a:cubicBezTo>
                <a:cubicBezTo>
                  <a:pt x="3350963" y="1083227"/>
                  <a:pt x="3205269" y="722447"/>
                  <a:pt x="3059575" y="902837"/>
                </a:cubicBezTo>
                <a:cubicBezTo>
                  <a:pt x="2941199" y="1049403"/>
                  <a:pt x="2822821" y="838714"/>
                  <a:pt x="2704445" y="851311"/>
                </a:cubicBezTo>
                <a:cubicBezTo>
                  <a:pt x="2677128" y="854216"/>
                  <a:pt x="2649810" y="869015"/>
                  <a:pt x="2622493" y="902837"/>
                </a:cubicBezTo>
                <a:cubicBezTo>
                  <a:pt x="2476799" y="1083227"/>
                  <a:pt x="2331105" y="722447"/>
                  <a:pt x="2185411" y="902837"/>
                </a:cubicBezTo>
                <a:cubicBezTo>
                  <a:pt x="2067035" y="1049403"/>
                  <a:pt x="1948658" y="838714"/>
                  <a:pt x="1830283" y="851311"/>
                </a:cubicBezTo>
                <a:cubicBezTo>
                  <a:pt x="1802964" y="854216"/>
                  <a:pt x="1775647" y="869015"/>
                  <a:pt x="1748329" y="902837"/>
                </a:cubicBezTo>
                <a:cubicBezTo>
                  <a:pt x="1602635" y="1083227"/>
                  <a:pt x="1456940" y="722447"/>
                  <a:pt x="1311246" y="902837"/>
                </a:cubicBezTo>
                <a:cubicBezTo>
                  <a:pt x="1192871" y="1049403"/>
                  <a:pt x="1074494" y="838714"/>
                  <a:pt x="956117" y="851311"/>
                </a:cubicBezTo>
                <a:cubicBezTo>
                  <a:pt x="928799" y="854216"/>
                  <a:pt x="901482" y="869015"/>
                  <a:pt x="874165" y="902837"/>
                </a:cubicBezTo>
                <a:cubicBezTo>
                  <a:pt x="728472" y="1083227"/>
                  <a:pt x="582776" y="722447"/>
                  <a:pt x="437083" y="902837"/>
                </a:cubicBezTo>
                <a:cubicBezTo>
                  <a:pt x="318707" y="1049403"/>
                  <a:pt x="200329" y="838714"/>
                  <a:pt x="81953" y="851311"/>
                </a:cubicBezTo>
                <a:cubicBezTo>
                  <a:pt x="54635" y="854216"/>
                  <a:pt x="27318" y="869015"/>
                  <a:pt x="0" y="902837"/>
                </a:cubicBezTo>
                <a:lnTo>
                  <a:pt x="0" y="753033"/>
                </a:lnTo>
                <a:cubicBezTo>
                  <a:pt x="27318" y="719211"/>
                  <a:pt x="54635" y="704412"/>
                  <a:pt x="81953" y="701506"/>
                </a:cubicBezTo>
                <a:cubicBezTo>
                  <a:pt x="200329" y="688910"/>
                  <a:pt x="318707" y="899600"/>
                  <a:pt x="437083" y="753033"/>
                </a:cubicBezTo>
                <a:cubicBezTo>
                  <a:pt x="464400" y="719210"/>
                  <a:pt x="491718" y="704413"/>
                  <a:pt x="519036" y="701506"/>
                </a:cubicBezTo>
                <a:cubicBezTo>
                  <a:pt x="637412" y="688910"/>
                  <a:pt x="755788" y="899600"/>
                  <a:pt x="874165" y="753033"/>
                </a:cubicBezTo>
                <a:cubicBezTo>
                  <a:pt x="901482" y="719211"/>
                  <a:pt x="928799" y="704412"/>
                  <a:pt x="956117" y="701506"/>
                </a:cubicBezTo>
                <a:cubicBezTo>
                  <a:pt x="1074494" y="688910"/>
                  <a:pt x="1192871" y="899600"/>
                  <a:pt x="1311246" y="753033"/>
                </a:cubicBezTo>
                <a:cubicBezTo>
                  <a:pt x="1338564" y="719210"/>
                  <a:pt x="1365881" y="704412"/>
                  <a:pt x="1393199" y="701506"/>
                </a:cubicBezTo>
                <a:close/>
                <a:moveTo>
                  <a:pt x="3141528" y="351027"/>
                </a:moveTo>
                <a:cubicBezTo>
                  <a:pt x="3259905" y="338431"/>
                  <a:pt x="3378281" y="549121"/>
                  <a:pt x="3496658" y="402554"/>
                </a:cubicBezTo>
                <a:cubicBezTo>
                  <a:pt x="3523975" y="368732"/>
                  <a:pt x="3551292" y="353933"/>
                  <a:pt x="3578610" y="351027"/>
                </a:cubicBezTo>
                <a:cubicBezTo>
                  <a:pt x="3696987" y="338431"/>
                  <a:pt x="3815363" y="549121"/>
                  <a:pt x="3933739" y="402554"/>
                </a:cubicBezTo>
                <a:cubicBezTo>
                  <a:pt x="3961057" y="368732"/>
                  <a:pt x="3988374" y="353933"/>
                  <a:pt x="4015693" y="351027"/>
                </a:cubicBezTo>
                <a:cubicBezTo>
                  <a:pt x="4134069" y="338431"/>
                  <a:pt x="4252446" y="549121"/>
                  <a:pt x="4370822" y="402554"/>
                </a:cubicBezTo>
                <a:cubicBezTo>
                  <a:pt x="4398139" y="368732"/>
                  <a:pt x="4425457" y="353933"/>
                  <a:pt x="4452775" y="351027"/>
                </a:cubicBezTo>
                <a:cubicBezTo>
                  <a:pt x="4571151" y="338431"/>
                  <a:pt x="4689528" y="549121"/>
                  <a:pt x="4807904" y="402554"/>
                </a:cubicBezTo>
                <a:cubicBezTo>
                  <a:pt x="4953598" y="222164"/>
                  <a:pt x="5099292" y="582943"/>
                  <a:pt x="5244985" y="402554"/>
                </a:cubicBezTo>
                <a:cubicBezTo>
                  <a:pt x="5390680" y="222164"/>
                  <a:pt x="5536374" y="582943"/>
                  <a:pt x="5682067" y="402554"/>
                </a:cubicBezTo>
                <a:cubicBezTo>
                  <a:pt x="5827761" y="222164"/>
                  <a:pt x="5973455" y="582943"/>
                  <a:pt x="6119149" y="402554"/>
                </a:cubicBezTo>
                <a:cubicBezTo>
                  <a:pt x="6264844" y="222164"/>
                  <a:pt x="6410538" y="582943"/>
                  <a:pt x="6556233" y="402554"/>
                </a:cubicBezTo>
                <a:cubicBezTo>
                  <a:pt x="6701925" y="222164"/>
                  <a:pt x="6847621" y="582943"/>
                  <a:pt x="6993314" y="402554"/>
                </a:cubicBezTo>
                <a:lnTo>
                  <a:pt x="6993314" y="552358"/>
                </a:lnTo>
                <a:cubicBezTo>
                  <a:pt x="6847621" y="732748"/>
                  <a:pt x="6701925" y="371968"/>
                  <a:pt x="6556233" y="552358"/>
                </a:cubicBezTo>
                <a:cubicBezTo>
                  <a:pt x="6410538" y="732748"/>
                  <a:pt x="6264844" y="371968"/>
                  <a:pt x="6119149" y="552358"/>
                </a:cubicBezTo>
                <a:cubicBezTo>
                  <a:pt x="5973455" y="732748"/>
                  <a:pt x="5827761" y="371968"/>
                  <a:pt x="5682067" y="552358"/>
                </a:cubicBezTo>
                <a:cubicBezTo>
                  <a:pt x="5536374" y="732748"/>
                  <a:pt x="5390680" y="371968"/>
                  <a:pt x="5244985" y="552358"/>
                </a:cubicBezTo>
                <a:cubicBezTo>
                  <a:pt x="5099292" y="732748"/>
                  <a:pt x="4953598" y="371968"/>
                  <a:pt x="4807904" y="552358"/>
                </a:cubicBezTo>
                <a:cubicBezTo>
                  <a:pt x="4689528" y="698925"/>
                  <a:pt x="4571151" y="488235"/>
                  <a:pt x="4452775" y="500832"/>
                </a:cubicBezTo>
                <a:cubicBezTo>
                  <a:pt x="4425457" y="503737"/>
                  <a:pt x="4398139" y="518536"/>
                  <a:pt x="4370822" y="552358"/>
                </a:cubicBezTo>
                <a:cubicBezTo>
                  <a:pt x="4252446" y="698925"/>
                  <a:pt x="4134069" y="488235"/>
                  <a:pt x="4015693" y="500832"/>
                </a:cubicBezTo>
                <a:cubicBezTo>
                  <a:pt x="3988374" y="503737"/>
                  <a:pt x="3961057" y="518536"/>
                  <a:pt x="3933739" y="552358"/>
                </a:cubicBezTo>
                <a:cubicBezTo>
                  <a:pt x="3815363" y="698925"/>
                  <a:pt x="3696987" y="488235"/>
                  <a:pt x="3578610" y="500832"/>
                </a:cubicBezTo>
                <a:cubicBezTo>
                  <a:pt x="3551292" y="503737"/>
                  <a:pt x="3523975" y="518536"/>
                  <a:pt x="3496658" y="552358"/>
                </a:cubicBezTo>
                <a:cubicBezTo>
                  <a:pt x="3350963" y="732748"/>
                  <a:pt x="3205269" y="371968"/>
                  <a:pt x="3059575" y="552358"/>
                </a:cubicBezTo>
                <a:cubicBezTo>
                  <a:pt x="2941199" y="698925"/>
                  <a:pt x="2822821" y="488235"/>
                  <a:pt x="2704445" y="500832"/>
                </a:cubicBezTo>
                <a:cubicBezTo>
                  <a:pt x="2677128" y="503737"/>
                  <a:pt x="2649810" y="518536"/>
                  <a:pt x="2622493" y="552358"/>
                </a:cubicBezTo>
                <a:cubicBezTo>
                  <a:pt x="2476799" y="732748"/>
                  <a:pt x="2331105" y="371968"/>
                  <a:pt x="2185411" y="552358"/>
                </a:cubicBezTo>
                <a:cubicBezTo>
                  <a:pt x="2067035" y="698925"/>
                  <a:pt x="1948658" y="488235"/>
                  <a:pt x="1830283" y="500832"/>
                </a:cubicBezTo>
                <a:cubicBezTo>
                  <a:pt x="1802964" y="503737"/>
                  <a:pt x="1775647" y="518536"/>
                  <a:pt x="1748329" y="552358"/>
                </a:cubicBezTo>
                <a:cubicBezTo>
                  <a:pt x="1602635" y="732748"/>
                  <a:pt x="1456940" y="371968"/>
                  <a:pt x="1311246" y="552358"/>
                </a:cubicBezTo>
                <a:cubicBezTo>
                  <a:pt x="1192871" y="698925"/>
                  <a:pt x="1074494" y="488235"/>
                  <a:pt x="956117" y="500832"/>
                </a:cubicBezTo>
                <a:cubicBezTo>
                  <a:pt x="928799" y="503737"/>
                  <a:pt x="901482" y="518536"/>
                  <a:pt x="874165" y="552358"/>
                </a:cubicBezTo>
                <a:cubicBezTo>
                  <a:pt x="728472" y="732748"/>
                  <a:pt x="582776" y="371968"/>
                  <a:pt x="437083" y="552358"/>
                </a:cubicBezTo>
                <a:cubicBezTo>
                  <a:pt x="318707" y="698925"/>
                  <a:pt x="200329" y="488235"/>
                  <a:pt x="81953" y="500832"/>
                </a:cubicBezTo>
                <a:cubicBezTo>
                  <a:pt x="54635" y="503737"/>
                  <a:pt x="27318" y="518536"/>
                  <a:pt x="0" y="552358"/>
                </a:cubicBezTo>
                <a:lnTo>
                  <a:pt x="0" y="402554"/>
                </a:lnTo>
                <a:cubicBezTo>
                  <a:pt x="27318" y="368732"/>
                  <a:pt x="54635" y="353933"/>
                  <a:pt x="81953" y="351027"/>
                </a:cubicBezTo>
                <a:cubicBezTo>
                  <a:pt x="200329" y="338431"/>
                  <a:pt x="318707" y="549121"/>
                  <a:pt x="437083" y="402554"/>
                </a:cubicBezTo>
                <a:cubicBezTo>
                  <a:pt x="464400" y="368731"/>
                  <a:pt x="491718" y="353934"/>
                  <a:pt x="519036" y="351027"/>
                </a:cubicBezTo>
                <a:cubicBezTo>
                  <a:pt x="637412" y="338431"/>
                  <a:pt x="755788" y="549121"/>
                  <a:pt x="874165" y="402554"/>
                </a:cubicBezTo>
                <a:cubicBezTo>
                  <a:pt x="901482" y="368732"/>
                  <a:pt x="928799" y="353933"/>
                  <a:pt x="956117" y="351027"/>
                </a:cubicBezTo>
                <a:cubicBezTo>
                  <a:pt x="1074494" y="338431"/>
                  <a:pt x="1192871" y="549121"/>
                  <a:pt x="1311246" y="402554"/>
                </a:cubicBezTo>
                <a:cubicBezTo>
                  <a:pt x="1338564" y="368731"/>
                  <a:pt x="1365881" y="353933"/>
                  <a:pt x="1393199" y="351027"/>
                </a:cubicBezTo>
                <a:cubicBezTo>
                  <a:pt x="1511576" y="338431"/>
                  <a:pt x="1629953" y="549121"/>
                  <a:pt x="1748329" y="402554"/>
                </a:cubicBezTo>
                <a:cubicBezTo>
                  <a:pt x="1775647" y="368732"/>
                  <a:pt x="1802964" y="353933"/>
                  <a:pt x="1830283" y="351027"/>
                </a:cubicBezTo>
                <a:cubicBezTo>
                  <a:pt x="1948658" y="338431"/>
                  <a:pt x="2067035" y="549121"/>
                  <a:pt x="2185411" y="402554"/>
                </a:cubicBezTo>
                <a:cubicBezTo>
                  <a:pt x="2212729" y="368731"/>
                  <a:pt x="2240046" y="353933"/>
                  <a:pt x="2267364" y="351027"/>
                </a:cubicBezTo>
                <a:cubicBezTo>
                  <a:pt x="2385741" y="338431"/>
                  <a:pt x="2504117" y="549121"/>
                  <a:pt x="2622493" y="402554"/>
                </a:cubicBezTo>
                <a:cubicBezTo>
                  <a:pt x="2649810" y="368732"/>
                  <a:pt x="2677128" y="353933"/>
                  <a:pt x="2704445" y="351027"/>
                </a:cubicBezTo>
                <a:cubicBezTo>
                  <a:pt x="2822821" y="338431"/>
                  <a:pt x="2941199" y="549121"/>
                  <a:pt x="3059575" y="402554"/>
                </a:cubicBezTo>
                <a:cubicBezTo>
                  <a:pt x="3086893" y="368731"/>
                  <a:pt x="3114211" y="353933"/>
                  <a:pt x="3141528" y="351027"/>
                </a:cubicBezTo>
                <a:close/>
                <a:moveTo>
                  <a:pt x="1393199" y="548"/>
                </a:moveTo>
                <a:cubicBezTo>
                  <a:pt x="1511576" y="-12048"/>
                  <a:pt x="1629953" y="198642"/>
                  <a:pt x="1748329" y="52075"/>
                </a:cubicBezTo>
                <a:cubicBezTo>
                  <a:pt x="1775647" y="18253"/>
                  <a:pt x="1802964" y="3454"/>
                  <a:pt x="1830283" y="548"/>
                </a:cubicBezTo>
                <a:cubicBezTo>
                  <a:pt x="1948658" y="-12048"/>
                  <a:pt x="2067035" y="198642"/>
                  <a:pt x="2185411" y="52075"/>
                </a:cubicBezTo>
                <a:cubicBezTo>
                  <a:pt x="2331105" y="-128315"/>
                  <a:pt x="2476799" y="232465"/>
                  <a:pt x="2622493" y="52075"/>
                </a:cubicBezTo>
                <a:cubicBezTo>
                  <a:pt x="2649810" y="18253"/>
                  <a:pt x="2677128" y="3454"/>
                  <a:pt x="2704445" y="548"/>
                </a:cubicBezTo>
                <a:cubicBezTo>
                  <a:pt x="2822821" y="-12048"/>
                  <a:pt x="2941199" y="198642"/>
                  <a:pt x="3059575" y="52075"/>
                </a:cubicBezTo>
                <a:cubicBezTo>
                  <a:pt x="3205269" y="-128315"/>
                  <a:pt x="3350963" y="232465"/>
                  <a:pt x="3496658" y="52075"/>
                </a:cubicBezTo>
                <a:cubicBezTo>
                  <a:pt x="3523975" y="18253"/>
                  <a:pt x="3551292" y="3454"/>
                  <a:pt x="3578610" y="548"/>
                </a:cubicBezTo>
                <a:cubicBezTo>
                  <a:pt x="3696987" y="-12048"/>
                  <a:pt x="3815363" y="198642"/>
                  <a:pt x="3933739" y="52075"/>
                </a:cubicBezTo>
                <a:cubicBezTo>
                  <a:pt x="3961057" y="18253"/>
                  <a:pt x="3988374" y="3454"/>
                  <a:pt x="4015693" y="548"/>
                </a:cubicBezTo>
                <a:cubicBezTo>
                  <a:pt x="4134069" y="-12048"/>
                  <a:pt x="4252446" y="198642"/>
                  <a:pt x="4370822" y="52075"/>
                </a:cubicBezTo>
                <a:cubicBezTo>
                  <a:pt x="4398139" y="18253"/>
                  <a:pt x="4425457" y="3454"/>
                  <a:pt x="4452775" y="548"/>
                </a:cubicBezTo>
                <a:cubicBezTo>
                  <a:pt x="4571151" y="-12048"/>
                  <a:pt x="4689528" y="198642"/>
                  <a:pt x="4807904" y="52075"/>
                </a:cubicBezTo>
                <a:cubicBezTo>
                  <a:pt x="4953598" y="-128315"/>
                  <a:pt x="5099292" y="232465"/>
                  <a:pt x="5244985" y="52075"/>
                </a:cubicBezTo>
                <a:cubicBezTo>
                  <a:pt x="5390680" y="-128315"/>
                  <a:pt x="5536374" y="232465"/>
                  <a:pt x="5682067" y="52075"/>
                </a:cubicBezTo>
                <a:cubicBezTo>
                  <a:pt x="5827761" y="-128315"/>
                  <a:pt x="5973455" y="232465"/>
                  <a:pt x="6119149" y="52075"/>
                </a:cubicBezTo>
                <a:cubicBezTo>
                  <a:pt x="6264844" y="-128315"/>
                  <a:pt x="6410538" y="232465"/>
                  <a:pt x="6556233" y="52075"/>
                </a:cubicBezTo>
                <a:cubicBezTo>
                  <a:pt x="6701925" y="-128315"/>
                  <a:pt x="6847621" y="232465"/>
                  <a:pt x="6993314" y="52075"/>
                </a:cubicBezTo>
                <a:lnTo>
                  <a:pt x="6993314" y="201879"/>
                </a:lnTo>
                <a:cubicBezTo>
                  <a:pt x="6847621" y="382269"/>
                  <a:pt x="6701925" y="21489"/>
                  <a:pt x="6556233" y="201879"/>
                </a:cubicBezTo>
                <a:cubicBezTo>
                  <a:pt x="6410538" y="382269"/>
                  <a:pt x="6264844" y="21489"/>
                  <a:pt x="6119149" y="201879"/>
                </a:cubicBezTo>
                <a:cubicBezTo>
                  <a:pt x="5973455" y="382269"/>
                  <a:pt x="5827761" y="21489"/>
                  <a:pt x="5682067" y="201879"/>
                </a:cubicBezTo>
                <a:cubicBezTo>
                  <a:pt x="5536374" y="382269"/>
                  <a:pt x="5390680" y="21489"/>
                  <a:pt x="5244985" y="201879"/>
                </a:cubicBezTo>
                <a:cubicBezTo>
                  <a:pt x="5099292" y="382269"/>
                  <a:pt x="4953598" y="21489"/>
                  <a:pt x="4807904" y="201879"/>
                </a:cubicBezTo>
                <a:cubicBezTo>
                  <a:pt x="4689528" y="348446"/>
                  <a:pt x="4571151" y="137756"/>
                  <a:pt x="4452775" y="150352"/>
                </a:cubicBezTo>
                <a:cubicBezTo>
                  <a:pt x="4425457" y="153258"/>
                  <a:pt x="4398139" y="168057"/>
                  <a:pt x="4370822" y="201879"/>
                </a:cubicBezTo>
                <a:cubicBezTo>
                  <a:pt x="4252446" y="348446"/>
                  <a:pt x="4134069" y="137756"/>
                  <a:pt x="4015693" y="150352"/>
                </a:cubicBezTo>
                <a:cubicBezTo>
                  <a:pt x="3988374" y="153258"/>
                  <a:pt x="3961057" y="168057"/>
                  <a:pt x="3933739" y="201879"/>
                </a:cubicBezTo>
                <a:cubicBezTo>
                  <a:pt x="3815363" y="348446"/>
                  <a:pt x="3696987" y="137756"/>
                  <a:pt x="3578610" y="150352"/>
                </a:cubicBezTo>
                <a:cubicBezTo>
                  <a:pt x="3551292" y="153258"/>
                  <a:pt x="3523975" y="168057"/>
                  <a:pt x="3496658" y="201879"/>
                </a:cubicBezTo>
                <a:cubicBezTo>
                  <a:pt x="3350963" y="382269"/>
                  <a:pt x="3205269" y="21489"/>
                  <a:pt x="3059575" y="201879"/>
                </a:cubicBezTo>
                <a:cubicBezTo>
                  <a:pt x="2941199" y="348446"/>
                  <a:pt x="2822821" y="137756"/>
                  <a:pt x="2704445" y="150352"/>
                </a:cubicBezTo>
                <a:cubicBezTo>
                  <a:pt x="2677128" y="153258"/>
                  <a:pt x="2649810" y="168057"/>
                  <a:pt x="2622493" y="201879"/>
                </a:cubicBezTo>
                <a:cubicBezTo>
                  <a:pt x="2476799" y="382269"/>
                  <a:pt x="2331105" y="21489"/>
                  <a:pt x="2185411" y="201879"/>
                </a:cubicBezTo>
                <a:cubicBezTo>
                  <a:pt x="2067035" y="348446"/>
                  <a:pt x="1948658" y="137756"/>
                  <a:pt x="1830283" y="150352"/>
                </a:cubicBezTo>
                <a:cubicBezTo>
                  <a:pt x="1802964" y="153258"/>
                  <a:pt x="1775647" y="168057"/>
                  <a:pt x="1748329" y="201879"/>
                </a:cubicBezTo>
                <a:cubicBezTo>
                  <a:pt x="1602635" y="382269"/>
                  <a:pt x="1456940" y="21489"/>
                  <a:pt x="1311246" y="201879"/>
                </a:cubicBezTo>
                <a:cubicBezTo>
                  <a:pt x="1192871" y="348446"/>
                  <a:pt x="1074494" y="137756"/>
                  <a:pt x="956117" y="150352"/>
                </a:cubicBezTo>
                <a:cubicBezTo>
                  <a:pt x="928799" y="153258"/>
                  <a:pt x="901482" y="168057"/>
                  <a:pt x="874165" y="201879"/>
                </a:cubicBezTo>
                <a:cubicBezTo>
                  <a:pt x="728472" y="382269"/>
                  <a:pt x="582776" y="21489"/>
                  <a:pt x="437083" y="201879"/>
                </a:cubicBezTo>
                <a:cubicBezTo>
                  <a:pt x="318707" y="348446"/>
                  <a:pt x="200329" y="137756"/>
                  <a:pt x="81953" y="150352"/>
                </a:cubicBezTo>
                <a:cubicBezTo>
                  <a:pt x="54635" y="153258"/>
                  <a:pt x="27318" y="168057"/>
                  <a:pt x="0" y="201879"/>
                </a:cubicBezTo>
                <a:lnTo>
                  <a:pt x="0" y="52075"/>
                </a:lnTo>
                <a:cubicBezTo>
                  <a:pt x="27318" y="18253"/>
                  <a:pt x="54635" y="3454"/>
                  <a:pt x="81953" y="548"/>
                </a:cubicBezTo>
                <a:cubicBezTo>
                  <a:pt x="200329" y="-12048"/>
                  <a:pt x="318707" y="198642"/>
                  <a:pt x="437083" y="52075"/>
                </a:cubicBezTo>
                <a:cubicBezTo>
                  <a:pt x="464400" y="18252"/>
                  <a:pt x="491718" y="3455"/>
                  <a:pt x="519036" y="548"/>
                </a:cubicBezTo>
                <a:cubicBezTo>
                  <a:pt x="637412" y="-12048"/>
                  <a:pt x="755788" y="198642"/>
                  <a:pt x="874165" y="52075"/>
                </a:cubicBezTo>
                <a:cubicBezTo>
                  <a:pt x="901482" y="18253"/>
                  <a:pt x="928799" y="3454"/>
                  <a:pt x="956117" y="548"/>
                </a:cubicBezTo>
                <a:cubicBezTo>
                  <a:pt x="1074494" y="-12048"/>
                  <a:pt x="1192871" y="198642"/>
                  <a:pt x="1311246" y="52075"/>
                </a:cubicBezTo>
                <a:cubicBezTo>
                  <a:pt x="1338564" y="18252"/>
                  <a:pt x="1365881" y="3455"/>
                  <a:pt x="1393199" y="548"/>
                </a:cubicBezTo>
                <a:close/>
              </a:path>
            </a:pathLst>
          </a:cu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: 図形 16">
            <a:extLst>
              <a:ext uri="{FF2B5EF4-FFF2-40B4-BE49-F238E27FC236}">
                <a16:creationId xmlns:a16="http://schemas.microsoft.com/office/drawing/2014/main" id="{D01DF361-0BD0-493D-9078-FDECF730705E}"/>
              </a:ext>
            </a:extLst>
          </p:cNvPr>
          <p:cNvSpPr/>
          <p:nvPr/>
        </p:nvSpPr>
        <p:spPr bwMode="auto">
          <a:xfrm>
            <a:off x="6539180" y="834139"/>
            <a:ext cx="2696967" cy="2696967"/>
          </a:xfrm>
          <a:custGeom>
            <a:avLst/>
            <a:gdLst>
              <a:gd name="connsiteX0" fmla="*/ 2696967 w 2696967"/>
              <a:gd name="connsiteY0" fmla="*/ 2542515 h 2696967"/>
              <a:gd name="connsiteX1" fmla="*/ 2696967 w 2696967"/>
              <a:gd name="connsiteY1" fmla="*/ 2638637 h 2696967"/>
              <a:gd name="connsiteX2" fmla="*/ 2675310 w 2696967"/>
              <a:gd name="connsiteY2" fmla="*/ 2654113 h 2696967"/>
              <a:gd name="connsiteX3" fmla="*/ 2622701 w 2696967"/>
              <a:gd name="connsiteY3" fmla="*/ 2678004 h 2696967"/>
              <a:gd name="connsiteX4" fmla="*/ 2594475 w 2696967"/>
              <a:gd name="connsiteY4" fmla="*/ 2696967 h 2696967"/>
              <a:gd name="connsiteX5" fmla="*/ 2519517 w 2696967"/>
              <a:gd name="connsiteY5" fmla="*/ 2696967 h 2696967"/>
              <a:gd name="connsiteX6" fmla="*/ 2523457 w 2696967"/>
              <a:gd name="connsiteY6" fmla="*/ 2684684 h 2696967"/>
              <a:gd name="connsiteX7" fmla="*/ 2688900 w 2696967"/>
              <a:gd name="connsiteY7" fmla="*/ 2567665 h 2696967"/>
              <a:gd name="connsiteX8" fmla="*/ 2696967 w 2696967"/>
              <a:gd name="connsiteY8" fmla="*/ 2343107 h 2696967"/>
              <a:gd name="connsiteX9" fmla="*/ 2696967 w 2696967"/>
              <a:gd name="connsiteY9" fmla="*/ 2406530 h 2696967"/>
              <a:gd name="connsiteX10" fmla="*/ 2669677 w 2696967"/>
              <a:gd name="connsiteY10" fmla="*/ 2424865 h 2696967"/>
              <a:gd name="connsiteX11" fmla="*/ 2645610 w 2696967"/>
              <a:gd name="connsiteY11" fmla="*/ 2477297 h 2696967"/>
              <a:gd name="connsiteX12" fmla="*/ 2624353 w 2696967"/>
              <a:gd name="connsiteY12" fmla="*/ 2526656 h 2696967"/>
              <a:gd name="connsiteX13" fmla="*/ 2457301 w 2696967"/>
              <a:gd name="connsiteY13" fmla="*/ 2665605 h 2696967"/>
              <a:gd name="connsiteX14" fmla="*/ 2449836 w 2696967"/>
              <a:gd name="connsiteY14" fmla="*/ 2693446 h 2696967"/>
              <a:gd name="connsiteX15" fmla="*/ 2447579 w 2696967"/>
              <a:gd name="connsiteY15" fmla="*/ 2696967 h 2696967"/>
              <a:gd name="connsiteX16" fmla="*/ 2363212 w 2696967"/>
              <a:gd name="connsiteY16" fmla="*/ 2696967 h 2696967"/>
              <a:gd name="connsiteX17" fmla="*/ 2395195 w 2696967"/>
              <a:gd name="connsiteY17" fmla="*/ 2674111 h 2696967"/>
              <a:gd name="connsiteX18" fmla="*/ 2416450 w 2696967"/>
              <a:gd name="connsiteY18" fmla="*/ 2624754 h 2696967"/>
              <a:gd name="connsiteX19" fmla="*/ 2604759 w 2696967"/>
              <a:gd name="connsiteY19" fmla="*/ 2436446 h 2696967"/>
              <a:gd name="connsiteX20" fmla="*/ 2674584 w 2696967"/>
              <a:gd name="connsiteY20" fmla="*/ 2353272 h 2696967"/>
              <a:gd name="connsiteX21" fmla="*/ 2696967 w 2696967"/>
              <a:gd name="connsiteY21" fmla="*/ 2154526 h 2696967"/>
              <a:gd name="connsiteX22" fmla="*/ 2696967 w 2696967"/>
              <a:gd name="connsiteY22" fmla="*/ 2257152 h 2696967"/>
              <a:gd name="connsiteX23" fmla="*/ 2672470 w 2696967"/>
              <a:gd name="connsiteY23" fmla="*/ 2274657 h 2696967"/>
              <a:gd name="connsiteX24" fmla="*/ 2550036 w 2696967"/>
              <a:gd name="connsiteY24" fmla="*/ 2381723 h 2696967"/>
              <a:gd name="connsiteX25" fmla="*/ 2361729 w 2696967"/>
              <a:gd name="connsiteY25" fmla="*/ 2570031 h 2696967"/>
              <a:gd name="connsiteX26" fmla="*/ 2340472 w 2696967"/>
              <a:gd name="connsiteY26" fmla="*/ 2619390 h 2696967"/>
              <a:gd name="connsiteX27" fmla="*/ 2243247 w 2696967"/>
              <a:gd name="connsiteY27" fmla="*/ 2675164 h 2696967"/>
              <a:gd name="connsiteX28" fmla="*/ 2210793 w 2696967"/>
              <a:gd name="connsiteY28" fmla="*/ 2696967 h 2696967"/>
              <a:gd name="connsiteX29" fmla="*/ 2138340 w 2696967"/>
              <a:gd name="connsiteY29" fmla="*/ 2696967 h 2696967"/>
              <a:gd name="connsiteX30" fmla="*/ 2140965 w 2696967"/>
              <a:gd name="connsiteY30" fmla="*/ 2687632 h 2696967"/>
              <a:gd name="connsiteX31" fmla="*/ 2299621 w 2696967"/>
              <a:gd name="connsiteY31" fmla="*/ 2578539 h 2696967"/>
              <a:gd name="connsiteX32" fmla="*/ 2320878 w 2696967"/>
              <a:gd name="connsiteY32" fmla="*/ 2529180 h 2696967"/>
              <a:gd name="connsiteX33" fmla="*/ 2509185 w 2696967"/>
              <a:gd name="connsiteY33" fmla="*/ 2340872 h 2696967"/>
              <a:gd name="connsiteX34" fmla="*/ 2676236 w 2696967"/>
              <a:gd name="connsiteY34" fmla="*/ 2201923 h 2696967"/>
              <a:gd name="connsiteX35" fmla="*/ 2690026 w 2696967"/>
              <a:gd name="connsiteY35" fmla="*/ 2180406 h 2696967"/>
              <a:gd name="connsiteX36" fmla="*/ 2696967 w 2696967"/>
              <a:gd name="connsiteY36" fmla="*/ 1962349 h 2696967"/>
              <a:gd name="connsiteX37" fmla="*/ 2696967 w 2696967"/>
              <a:gd name="connsiteY37" fmla="*/ 2025493 h 2696967"/>
              <a:gd name="connsiteX38" fmla="*/ 2676010 w 2696967"/>
              <a:gd name="connsiteY38" fmla="*/ 2036930 h 2696967"/>
              <a:gd name="connsiteX39" fmla="*/ 2642768 w 2696967"/>
              <a:gd name="connsiteY39" fmla="*/ 2097842 h 2696967"/>
              <a:gd name="connsiteX40" fmla="*/ 2621513 w 2696967"/>
              <a:gd name="connsiteY40" fmla="*/ 2147200 h 2696967"/>
              <a:gd name="connsiteX41" fmla="*/ 2454462 w 2696967"/>
              <a:gd name="connsiteY41" fmla="*/ 2286149 h 2696967"/>
              <a:gd name="connsiteX42" fmla="*/ 2266153 w 2696967"/>
              <a:gd name="connsiteY42" fmla="*/ 2474457 h 2696967"/>
              <a:gd name="connsiteX43" fmla="*/ 2244899 w 2696967"/>
              <a:gd name="connsiteY43" fmla="*/ 2523815 h 2696967"/>
              <a:gd name="connsiteX44" fmla="*/ 2077847 w 2696967"/>
              <a:gd name="connsiteY44" fmla="*/ 2662764 h 2696967"/>
              <a:gd name="connsiteX45" fmla="*/ 2070380 w 2696967"/>
              <a:gd name="connsiteY45" fmla="*/ 2690605 h 2696967"/>
              <a:gd name="connsiteX46" fmla="*/ 2066303 w 2696967"/>
              <a:gd name="connsiteY46" fmla="*/ 2696967 h 2696967"/>
              <a:gd name="connsiteX47" fmla="*/ 1979782 w 2696967"/>
              <a:gd name="connsiteY47" fmla="*/ 2696967 h 2696967"/>
              <a:gd name="connsiteX48" fmla="*/ 2015739 w 2696967"/>
              <a:gd name="connsiteY48" fmla="*/ 2671272 h 2696967"/>
              <a:gd name="connsiteX49" fmla="*/ 2036996 w 2696967"/>
              <a:gd name="connsiteY49" fmla="*/ 2621913 h 2696967"/>
              <a:gd name="connsiteX50" fmla="*/ 2204047 w 2696967"/>
              <a:gd name="connsiteY50" fmla="*/ 2482965 h 2696967"/>
              <a:gd name="connsiteX51" fmla="*/ 2225303 w 2696967"/>
              <a:gd name="connsiteY51" fmla="*/ 2433607 h 2696967"/>
              <a:gd name="connsiteX52" fmla="*/ 2413611 w 2696967"/>
              <a:gd name="connsiteY52" fmla="*/ 2245299 h 2696967"/>
              <a:gd name="connsiteX53" fmla="*/ 2580663 w 2696967"/>
              <a:gd name="connsiteY53" fmla="*/ 2106349 h 2696967"/>
              <a:gd name="connsiteX54" fmla="*/ 2601919 w 2696967"/>
              <a:gd name="connsiteY54" fmla="*/ 2056991 h 2696967"/>
              <a:gd name="connsiteX55" fmla="*/ 2696072 w 2696967"/>
              <a:gd name="connsiteY55" fmla="*/ 1962837 h 2696967"/>
              <a:gd name="connsiteX56" fmla="*/ 2696967 w 2696967"/>
              <a:gd name="connsiteY56" fmla="*/ 1764877 h 2696967"/>
              <a:gd name="connsiteX57" fmla="*/ 2696967 w 2696967"/>
              <a:gd name="connsiteY57" fmla="*/ 1877761 h 2696967"/>
              <a:gd name="connsiteX58" fmla="*/ 2641349 w 2696967"/>
              <a:gd name="connsiteY58" fmla="*/ 1908114 h 2696967"/>
              <a:gd name="connsiteX59" fmla="*/ 2547196 w 2696967"/>
              <a:gd name="connsiteY59" fmla="*/ 2002268 h 2696967"/>
              <a:gd name="connsiteX60" fmla="*/ 2525940 w 2696967"/>
              <a:gd name="connsiteY60" fmla="*/ 2051626 h 2696967"/>
              <a:gd name="connsiteX61" fmla="*/ 2358888 w 2696967"/>
              <a:gd name="connsiteY61" fmla="*/ 2190575 h 2696967"/>
              <a:gd name="connsiteX62" fmla="*/ 2170579 w 2696967"/>
              <a:gd name="connsiteY62" fmla="*/ 2378883 h 2696967"/>
              <a:gd name="connsiteX63" fmla="*/ 2149324 w 2696967"/>
              <a:gd name="connsiteY63" fmla="*/ 2428242 h 2696967"/>
              <a:gd name="connsiteX64" fmla="*/ 1982273 w 2696967"/>
              <a:gd name="connsiteY64" fmla="*/ 2567190 h 2696967"/>
              <a:gd name="connsiteX65" fmla="*/ 1961016 w 2696967"/>
              <a:gd name="connsiteY65" fmla="*/ 2616549 h 2696967"/>
              <a:gd name="connsiteX66" fmla="*/ 1863791 w 2696967"/>
              <a:gd name="connsiteY66" fmla="*/ 2672324 h 2696967"/>
              <a:gd name="connsiteX67" fmla="*/ 1827109 w 2696967"/>
              <a:gd name="connsiteY67" fmla="*/ 2696967 h 2696967"/>
              <a:gd name="connsiteX68" fmla="*/ 1758086 w 2696967"/>
              <a:gd name="connsiteY68" fmla="*/ 2696967 h 2696967"/>
              <a:gd name="connsiteX69" fmla="*/ 1761509 w 2696967"/>
              <a:gd name="connsiteY69" fmla="*/ 2684792 h 2696967"/>
              <a:gd name="connsiteX70" fmla="*/ 1920165 w 2696967"/>
              <a:gd name="connsiteY70" fmla="*/ 2575698 h 2696967"/>
              <a:gd name="connsiteX71" fmla="*/ 1941422 w 2696967"/>
              <a:gd name="connsiteY71" fmla="*/ 2526340 h 2696967"/>
              <a:gd name="connsiteX72" fmla="*/ 2108474 w 2696967"/>
              <a:gd name="connsiteY72" fmla="*/ 2387390 h 2696967"/>
              <a:gd name="connsiteX73" fmla="*/ 2129729 w 2696967"/>
              <a:gd name="connsiteY73" fmla="*/ 2338033 h 2696967"/>
              <a:gd name="connsiteX74" fmla="*/ 2318037 w 2696967"/>
              <a:gd name="connsiteY74" fmla="*/ 2149725 h 2696967"/>
              <a:gd name="connsiteX75" fmla="*/ 2485089 w 2696967"/>
              <a:gd name="connsiteY75" fmla="*/ 2010775 h 2696967"/>
              <a:gd name="connsiteX76" fmla="*/ 2506345 w 2696967"/>
              <a:gd name="connsiteY76" fmla="*/ 1961417 h 2696967"/>
              <a:gd name="connsiteX77" fmla="*/ 2694652 w 2696967"/>
              <a:gd name="connsiteY77" fmla="*/ 1773110 h 2696967"/>
              <a:gd name="connsiteX78" fmla="*/ 2696967 w 2696967"/>
              <a:gd name="connsiteY78" fmla="*/ 1581617 h 2696967"/>
              <a:gd name="connsiteX79" fmla="*/ 2696967 w 2696967"/>
              <a:gd name="connsiteY79" fmla="*/ 1643803 h 2696967"/>
              <a:gd name="connsiteX80" fmla="*/ 2663995 w 2696967"/>
              <a:gd name="connsiteY80" fmla="*/ 1665954 h 2696967"/>
              <a:gd name="connsiteX81" fmla="*/ 2639929 w 2696967"/>
              <a:gd name="connsiteY81" fmla="*/ 1718387 h 2696967"/>
              <a:gd name="connsiteX82" fmla="*/ 2451622 w 2696967"/>
              <a:gd name="connsiteY82" fmla="*/ 1906694 h 2696967"/>
              <a:gd name="connsiteX83" fmla="*/ 2430366 w 2696967"/>
              <a:gd name="connsiteY83" fmla="*/ 1956052 h 2696967"/>
              <a:gd name="connsiteX84" fmla="*/ 2263314 w 2696967"/>
              <a:gd name="connsiteY84" fmla="*/ 2095002 h 2696967"/>
              <a:gd name="connsiteX85" fmla="*/ 2075006 w 2696967"/>
              <a:gd name="connsiteY85" fmla="*/ 2283310 h 2696967"/>
              <a:gd name="connsiteX86" fmla="*/ 2053750 w 2696967"/>
              <a:gd name="connsiteY86" fmla="*/ 2332668 h 2696967"/>
              <a:gd name="connsiteX87" fmla="*/ 1886699 w 2696967"/>
              <a:gd name="connsiteY87" fmla="*/ 2471617 h 2696967"/>
              <a:gd name="connsiteX88" fmla="*/ 1865442 w 2696967"/>
              <a:gd name="connsiteY88" fmla="*/ 2520975 h 2696967"/>
              <a:gd name="connsiteX89" fmla="*/ 1698392 w 2696967"/>
              <a:gd name="connsiteY89" fmla="*/ 2659924 h 2696967"/>
              <a:gd name="connsiteX90" fmla="*/ 1690925 w 2696967"/>
              <a:gd name="connsiteY90" fmla="*/ 2687765 h 2696967"/>
              <a:gd name="connsiteX91" fmla="*/ 1685028 w 2696967"/>
              <a:gd name="connsiteY91" fmla="*/ 2696967 h 2696967"/>
              <a:gd name="connsiteX92" fmla="*/ 1596352 w 2696967"/>
              <a:gd name="connsiteY92" fmla="*/ 2696967 h 2696967"/>
              <a:gd name="connsiteX93" fmla="*/ 1636284 w 2696967"/>
              <a:gd name="connsiteY93" fmla="*/ 2668432 h 2696967"/>
              <a:gd name="connsiteX94" fmla="*/ 1657541 w 2696967"/>
              <a:gd name="connsiteY94" fmla="*/ 2619073 h 2696967"/>
              <a:gd name="connsiteX95" fmla="*/ 1824592 w 2696967"/>
              <a:gd name="connsiteY95" fmla="*/ 2480124 h 2696967"/>
              <a:gd name="connsiteX96" fmla="*/ 1845849 w 2696967"/>
              <a:gd name="connsiteY96" fmla="*/ 2430766 h 2696967"/>
              <a:gd name="connsiteX97" fmla="*/ 2012900 w 2696967"/>
              <a:gd name="connsiteY97" fmla="*/ 2291816 h 2696967"/>
              <a:gd name="connsiteX98" fmla="*/ 2034155 w 2696967"/>
              <a:gd name="connsiteY98" fmla="*/ 2242459 h 2696967"/>
              <a:gd name="connsiteX99" fmla="*/ 2222463 w 2696967"/>
              <a:gd name="connsiteY99" fmla="*/ 2054151 h 2696967"/>
              <a:gd name="connsiteX100" fmla="*/ 2389515 w 2696967"/>
              <a:gd name="connsiteY100" fmla="*/ 1915201 h 2696967"/>
              <a:gd name="connsiteX101" fmla="*/ 2410771 w 2696967"/>
              <a:gd name="connsiteY101" fmla="*/ 1865843 h 2696967"/>
              <a:gd name="connsiteX102" fmla="*/ 2599078 w 2696967"/>
              <a:gd name="connsiteY102" fmla="*/ 1677536 h 2696967"/>
              <a:gd name="connsiteX103" fmla="*/ 2668903 w 2696967"/>
              <a:gd name="connsiteY103" fmla="*/ 1594362 h 2696967"/>
              <a:gd name="connsiteX104" fmla="*/ 2696967 w 2696967"/>
              <a:gd name="connsiteY104" fmla="*/ 1377580 h 2696967"/>
              <a:gd name="connsiteX105" fmla="*/ 2696967 w 2696967"/>
              <a:gd name="connsiteY105" fmla="*/ 1494182 h 2696967"/>
              <a:gd name="connsiteX106" fmla="*/ 2666789 w 2696967"/>
              <a:gd name="connsiteY106" fmla="*/ 1515747 h 2696967"/>
              <a:gd name="connsiteX107" fmla="*/ 2544355 w 2696967"/>
              <a:gd name="connsiteY107" fmla="*/ 1622813 h 2696967"/>
              <a:gd name="connsiteX108" fmla="*/ 2356048 w 2696967"/>
              <a:gd name="connsiteY108" fmla="*/ 1811120 h 2696967"/>
              <a:gd name="connsiteX109" fmla="*/ 2334792 w 2696967"/>
              <a:gd name="connsiteY109" fmla="*/ 1860478 h 2696967"/>
              <a:gd name="connsiteX110" fmla="*/ 2167740 w 2696967"/>
              <a:gd name="connsiteY110" fmla="*/ 1999428 h 2696967"/>
              <a:gd name="connsiteX111" fmla="*/ 1979432 w 2696967"/>
              <a:gd name="connsiteY111" fmla="*/ 2187736 h 2696967"/>
              <a:gd name="connsiteX112" fmla="*/ 1958176 w 2696967"/>
              <a:gd name="connsiteY112" fmla="*/ 2237094 h 2696967"/>
              <a:gd name="connsiteX113" fmla="*/ 1791126 w 2696967"/>
              <a:gd name="connsiteY113" fmla="*/ 2376043 h 2696967"/>
              <a:gd name="connsiteX114" fmla="*/ 1769869 w 2696967"/>
              <a:gd name="connsiteY114" fmla="*/ 2425401 h 2696967"/>
              <a:gd name="connsiteX115" fmla="*/ 1602818 w 2696967"/>
              <a:gd name="connsiteY115" fmla="*/ 2564350 h 2696967"/>
              <a:gd name="connsiteX116" fmla="*/ 1581561 w 2696967"/>
              <a:gd name="connsiteY116" fmla="*/ 2613709 h 2696967"/>
              <a:gd name="connsiteX117" fmla="*/ 1484336 w 2696967"/>
              <a:gd name="connsiteY117" fmla="*/ 2669483 h 2696967"/>
              <a:gd name="connsiteX118" fmla="*/ 1443426 w 2696967"/>
              <a:gd name="connsiteY118" fmla="*/ 2696967 h 2696967"/>
              <a:gd name="connsiteX119" fmla="*/ 1377832 w 2696967"/>
              <a:gd name="connsiteY119" fmla="*/ 2696967 h 2696967"/>
              <a:gd name="connsiteX120" fmla="*/ 1382054 w 2696967"/>
              <a:gd name="connsiteY120" fmla="*/ 2681951 h 2696967"/>
              <a:gd name="connsiteX121" fmla="*/ 1540710 w 2696967"/>
              <a:gd name="connsiteY121" fmla="*/ 2572858 h 2696967"/>
              <a:gd name="connsiteX122" fmla="*/ 1561967 w 2696967"/>
              <a:gd name="connsiteY122" fmla="*/ 2523499 h 2696967"/>
              <a:gd name="connsiteX123" fmla="*/ 1729018 w 2696967"/>
              <a:gd name="connsiteY123" fmla="*/ 2384550 h 2696967"/>
              <a:gd name="connsiteX124" fmla="*/ 1750275 w 2696967"/>
              <a:gd name="connsiteY124" fmla="*/ 2335192 h 2696967"/>
              <a:gd name="connsiteX125" fmla="*/ 1917326 w 2696967"/>
              <a:gd name="connsiteY125" fmla="*/ 2196242 h 2696967"/>
              <a:gd name="connsiteX126" fmla="*/ 1938582 w 2696967"/>
              <a:gd name="connsiteY126" fmla="*/ 2146884 h 2696967"/>
              <a:gd name="connsiteX127" fmla="*/ 2126889 w 2696967"/>
              <a:gd name="connsiteY127" fmla="*/ 1958577 h 2696967"/>
              <a:gd name="connsiteX128" fmla="*/ 2293941 w 2696967"/>
              <a:gd name="connsiteY128" fmla="*/ 1819627 h 2696967"/>
              <a:gd name="connsiteX129" fmla="*/ 2315197 w 2696967"/>
              <a:gd name="connsiteY129" fmla="*/ 1770269 h 2696967"/>
              <a:gd name="connsiteX130" fmla="*/ 2503504 w 2696967"/>
              <a:gd name="connsiteY130" fmla="*/ 1581962 h 2696967"/>
              <a:gd name="connsiteX131" fmla="*/ 2670554 w 2696967"/>
              <a:gd name="connsiteY131" fmla="*/ 1443014 h 2696967"/>
              <a:gd name="connsiteX132" fmla="*/ 2691811 w 2696967"/>
              <a:gd name="connsiteY132" fmla="*/ 1393655 h 2696967"/>
              <a:gd name="connsiteX133" fmla="*/ 2696967 w 2696967"/>
              <a:gd name="connsiteY133" fmla="*/ 1200338 h 2696967"/>
              <a:gd name="connsiteX134" fmla="*/ 2696967 w 2696967"/>
              <a:gd name="connsiteY134" fmla="*/ 1263483 h 2696967"/>
              <a:gd name="connsiteX135" fmla="*/ 2670330 w 2696967"/>
              <a:gd name="connsiteY135" fmla="*/ 1278020 h 2696967"/>
              <a:gd name="connsiteX136" fmla="*/ 2637088 w 2696967"/>
              <a:gd name="connsiteY136" fmla="*/ 1338932 h 2696967"/>
              <a:gd name="connsiteX137" fmla="*/ 2615831 w 2696967"/>
              <a:gd name="connsiteY137" fmla="*/ 1388291 h 2696967"/>
              <a:gd name="connsiteX138" fmla="*/ 2448781 w 2696967"/>
              <a:gd name="connsiteY138" fmla="*/ 1527239 h 2696967"/>
              <a:gd name="connsiteX139" fmla="*/ 2260474 w 2696967"/>
              <a:gd name="connsiteY139" fmla="*/ 1715546 h 2696967"/>
              <a:gd name="connsiteX140" fmla="*/ 2239218 w 2696967"/>
              <a:gd name="connsiteY140" fmla="*/ 1764904 h 2696967"/>
              <a:gd name="connsiteX141" fmla="*/ 2072166 w 2696967"/>
              <a:gd name="connsiteY141" fmla="*/ 1903854 h 2696967"/>
              <a:gd name="connsiteX142" fmla="*/ 1883858 w 2696967"/>
              <a:gd name="connsiteY142" fmla="*/ 2092162 h 2696967"/>
              <a:gd name="connsiteX143" fmla="*/ 1862602 w 2696967"/>
              <a:gd name="connsiteY143" fmla="*/ 2141520 h 2696967"/>
              <a:gd name="connsiteX144" fmla="*/ 1695552 w 2696967"/>
              <a:gd name="connsiteY144" fmla="*/ 2280469 h 2696967"/>
              <a:gd name="connsiteX145" fmla="*/ 1674295 w 2696967"/>
              <a:gd name="connsiteY145" fmla="*/ 2329827 h 2696967"/>
              <a:gd name="connsiteX146" fmla="*/ 1507244 w 2696967"/>
              <a:gd name="connsiteY146" fmla="*/ 2468776 h 2696967"/>
              <a:gd name="connsiteX147" fmla="*/ 1485987 w 2696967"/>
              <a:gd name="connsiteY147" fmla="*/ 2518135 h 2696967"/>
              <a:gd name="connsiteX148" fmla="*/ 1318937 w 2696967"/>
              <a:gd name="connsiteY148" fmla="*/ 2657084 h 2696967"/>
              <a:gd name="connsiteX149" fmla="*/ 1307504 w 2696967"/>
              <a:gd name="connsiteY149" fmla="*/ 2692728 h 2696967"/>
              <a:gd name="connsiteX150" fmla="*/ 1303845 w 2696967"/>
              <a:gd name="connsiteY150" fmla="*/ 2696967 h 2696967"/>
              <a:gd name="connsiteX151" fmla="*/ 1208521 w 2696967"/>
              <a:gd name="connsiteY151" fmla="*/ 2696967 h 2696967"/>
              <a:gd name="connsiteX152" fmla="*/ 1244844 w 2696967"/>
              <a:gd name="connsiteY152" fmla="*/ 2677145 h 2696967"/>
              <a:gd name="connsiteX153" fmla="*/ 1278086 w 2696967"/>
              <a:gd name="connsiteY153" fmla="*/ 2616233 h 2696967"/>
              <a:gd name="connsiteX154" fmla="*/ 1445136 w 2696967"/>
              <a:gd name="connsiteY154" fmla="*/ 2477284 h 2696967"/>
              <a:gd name="connsiteX155" fmla="*/ 1466393 w 2696967"/>
              <a:gd name="connsiteY155" fmla="*/ 2427925 h 2696967"/>
              <a:gd name="connsiteX156" fmla="*/ 1633444 w 2696967"/>
              <a:gd name="connsiteY156" fmla="*/ 2288976 h 2696967"/>
              <a:gd name="connsiteX157" fmla="*/ 1654701 w 2696967"/>
              <a:gd name="connsiteY157" fmla="*/ 2239618 h 2696967"/>
              <a:gd name="connsiteX158" fmla="*/ 1821752 w 2696967"/>
              <a:gd name="connsiteY158" fmla="*/ 2100668 h 2696967"/>
              <a:gd name="connsiteX159" fmla="*/ 1843008 w 2696967"/>
              <a:gd name="connsiteY159" fmla="*/ 2051310 h 2696967"/>
              <a:gd name="connsiteX160" fmla="*/ 2031315 w 2696967"/>
              <a:gd name="connsiteY160" fmla="*/ 1863003 h 2696967"/>
              <a:gd name="connsiteX161" fmla="*/ 2198367 w 2696967"/>
              <a:gd name="connsiteY161" fmla="*/ 1724053 h 2696967"/>
              <a:gd name="connsiteX162" fmla="*/ 2219623 w 2696967"/>
              <a:gd name="connsiteY162" fmla="*/ 1674695 h 2696967"/>
              <a:gd name="connsiteX163" fmla="*/ 2407930 w 2696967"/>
              <a:gd name="connsiteY163" fmla="*/ 1486388 h 2696967"/>
              <a:gd name="connsiteX164" fmla="*/ 2574980 w 2696967"/>
              <a:gd name="connsiteY164" fmla="*/ 1347440 h 2696967"/>
              <a:gd name="connsiteX165" fmla="*/ 2596237 w 2696967"/>
              <a:gd name="connsiteY165" fmla="*/ 1298081 h 2696967"/>
              <a:gd name="connsiteX166" fmla="*/ 2690391 w 2696967"/>
              <a:gd name="connsiteY166" fmla="*/ 1203927 h 2696967"/>
              <a:gd name="connsiteX167" fmla="*/ 2696967 w 2696967"/>
              <a:gd name="connsiteY167" fmla="*/ 985761 h 2696967"/>
              <a:gd name="connsiteX168" fmla="*/ 2696967 w 2696967"/>
              <a:gd name="connsiteY168" fmla="*/ 1112697 h 2696967"/>
              <a:gd name="connsiteX169" fmla="*/ 2663948 w 2696967"/>
              <a:gd name="connsiteY169" fmla="*/ 1136292 h 2696967"/>
              <a:gd name="connsiteX170" fmla="*/ 2541514 w 2696967"/>
              <a:gd name="connsiteY170" fmla="*/ 1243358 h 2696967"/>
              <a:gd name="connsiteX171" fmla="*/ 2520257 w 2696967"/>
              <a:gd name="connsiteY171" fmla="*/ 1292717 h 2696967"/>
              <a:gd name="connsiteX172" fmla="*/ 2353207 w 2696967"/>
              <a:gd name="connsiteY172" fmla="*/ 1431665 h 2696967"/>
              <a:gd name="connsiteX173" fmla="*/ 2164900 w 2696967"/>
              <a:gd name="connsiteY173" fmla="*/ 1619972 h 2696967"/>
              <a:gd name="connsiteX174" fmla="*/ 2143644 w 2696967"/>
              <a:gd name="connsiteY174" fmla="*/ 1669330 h 2696967"/>
              <a:gd name="connsiteX175" fmla="*/ 1976592 w 2696967"/>
              <a:gd name="connsiteY175" fmla="*/ 1808280 h 2696967"/>
              <a:gd name="connsiteX176" fmla="*/ 1788285 w 2696967"/>
              <a:gd name="connsiteY176" fmla="*/ 1996588 h 2696967"/>
              <a:gd name="connsiteX177" fmla="*/ 1767029 w 2696967"/>
              <a:gd name="connsiteY177" fmla="*/ 2045945 h 2696967"/>
              <a:gd name="connsiteX178" fmla="*/ 1599978 w 2696967"/>
              <a:gd name="connsiteY178" fmla="*/ 2184895 h 2696967"/>
              <a:gd name="connsiteX179" fmla="*/ 1578721 w 2696967"/>
              <a:gd name="connsiteY179" fmla="*/ 2234254 h 2696967"/>
              <a:gd name="connsiteX180" fmla="*/ 1411670 w 2696967"/>
              <a:gd name="connsiteY180" fmla="*/ 2373202 h 2696967"/>
              <a:gd name="connsiteX181" fmla="*/ 1390413 w 2696967"/>
              <a:gd name="connsiteY181" fmla="*/ 2422561 h 2696967"/>
              <a:gd name="connsiteX182" fmla="*/ 1223363 w 2696967"/>
              <a:gd name="connsiteY182" fmla="*/ 2561510 h 2696967"/>
              <a:gd name="connsiteX183" fmla="*/ 1068298 w 2696967"/>
              <a:gd name="connsiteY183" fmla="*/ 2688905 h 2696967"/>
              <a:gd name="connsiteX184" fmla="*/ 1061339 w 2696967"/>
              <a:gd name="connsiteY184" fmla="*/ 2696967 h 2696967"/>
              <a:gd name="connsiteX185" fmla="*/ 998054 w 2696967"/>
              <a:gd name="connsiteY185" fmla="*/ 2696967 h 2696967"/>
              <a:gd name="connsiteX186" fmla="*/ 1005638 w 2696967"/>
              <a:gd name="connsiteY186" fmla="*/ 2673322 h 2696967"/>
              <a:gd name="connsiteX187" fmla="*/ 1182512 w 2696967"/>
              <a:gd name="connsiteY187" fmla="*/ 2520659 h 2696967"/>
              <a:gd name="connsiteX188" fmla="*/ 1349562 w 2696967"/>
              <a:gd name="connsiteY188" fmla="*/ 2381710 h 2696967"/>
              <a:gd name="connsiteX189" fmla="*/ 1370819 w 2696967"/>
              <a:gd name="connsiteY189" fmla="*/ 2332351 h 2696967"/>
              <a:gd name="connsiteX190" fmla="*/ 1537870 w 2696967"/>
              <a:gd name="connsiteY190" fmla="*/ 2193403 h 2696967"/>
              <a:gd name="connsiteX191" fmla="*/ 1559127 w 2696967"/>
              <a:gd name="connsiteY191" fmla="*/ 2144044 h 2696967"/>
              <a:gd name="connsiteX192" fmla="*/ 1726178 w 2696967"/>
              <a:gd name="connsiteY192" fmla="*/ 2005094 h 2696967"/>
              <a:gd name="connsiteX193" fmla="*/ 1747434 w 2696967"/>
              <a:gd name="connsiteY193" fmla="*/ 1955737 h 2696967"/>
              <a:gd name="connsiteX194" fmla="*/ 1935741 w 2696967"/>
              <a:gd name="connsiteY194" fmla="*/ 1767428 h 2696967"/>
              <a:gd name="connsiteX195" fmla="*/ 2102793 w 2696967"/>
              <a:gd name="connsiteY195" fmla="*/ 1628479 h 2696967"/>
              <a:gd name="connsiteX196" fmla="*/ 2124049 w 2696967"/>
              <a:gd name="connsiteY196" fmla="*/ 1579121 h 2696967"/>
              <a:gd name="connsiteX197" fmla="*/ 2312356 w 2696967"/>
              <a:gd name="connsiteY197" fmla="*/ 1390814 h 2696967"/>
              <a:gd name="connsiteX198" fmla="*/ 2479406 w 2696967"/>
              <a:gd name="connsiteY198" fmla="*/ 1251866 h 2696967"/>
              <a:gd name="connsiteX199" fmla="*/ 2500663 w 2696967"/>
              <a:gd name="connsiteY199" fmla="*/ 1202507 h 2696967"/>
              <a:gd name="connsiteX200" fmla="*/ 2688971 w 2696967"/>
              <a:gd name="connsiteY200" fmla="*/ 1014200 h 2696967"/>
              <a:gd name="connsiteX201" fmla="*/ 2696967 w 2696967"/>
              <a:gd name="connsiteY201" fmla="*/ 820127 h 2696967"/>
              <a:gd name="connsiteX202" fmla="*/ 2696967 w 2696967"/>
              <a:gd name="connsiteY202" fmla="*/ 881076 h 2696967"/>
              <a:gd name="connsiteX203" fmla="*/ 2658314 w 2696967"/>
              <a:gd name="connsiteY203" fmla="*/ 907044 h 2696967"/>
              <a:gd name="connsiteX204" fmla="*/ 2634248 w 2696967"/>
              <a:gd name="connsiteY204" fmla="*/ 959477 h 2696967"/>
              <a:gd name="connsiteX205" fmla="*/ 2612991 w 2696967"/>
              <a:gd name="connsiteY205" fmla="*/ 1008835 h 2696967"/>
              <a:gd name="connsiteX206" fmla="*/ 2445940 w 2696967"/>
              <a:gd name="connsiteY206" fmla="*/ 1147784 h 2696967"/>
              <a:gd name="connsiteX207" fmla="*/ 2424683 w 2696967"/>
              <a:gd name="connsiteY207" fmla="*/ 1197143 h 2696967"/>
              <a:gd name="connsiteX208" fmla="*/ 2257633 w 2696967"/>
              <a:gd name="connsiteY208" fmla="*/ 1336091 h 2696967"/>
              <a:gd name="connsiteX209" fmla="*/ 2069326 w 2696967"/>
              <a:gd name="connsiteY209" fmla="*/ 1524398 h 2696967"/>
              <a:gd name="connsiteX210" fmla="*/ 2048070 w 2696967"/>
              <a:gd name="connsiteY210" fmla="*/ 1573756 h 2696967"/>
              <a:gd name="connsiteX211" fmla="*/ 1881019 w 2696967"/>
              <a:gd name="connsiteY211" fmla="*/ 1712706 h 2696967"/>
              <a:gd name="connsiteX212" fmla="*/ 1692711 w 2696967"/>
              <a:gd name="connsiteY212" fmla="*/ 1901014 h 2696967"/>
              <a:gd name="connsiteX213" fmla="*/ 1671455 w 2696967"/>
              <a:gd name="connsiteY213" fmla="*/ 1950371 h 2696967"/>
              <a:gd name="connsiteX214" fmla="*/ 1504404 w 2696967"/>
              <a:gd name="connsiteY214" fmla="*/ 2089321 h 2696967"/>
              <a:gd name="connsiteX215" fmla="*/ 1483147 w 2696967"/>
              <a:gd name="connsiteY215" fmla="*/ 2138680 h 2696967"/>
              <a:gd name="connsiteX216" fmla="*/ 1316096 w 2696967"/>
              <a:gd name="connsiteY216" fmla="*/ 2277628 h 2696967"/>
              <a:gd name="connsiteX217" fmla="*/ 1294839 w 2696967"/>
              <a:gd name="connsiteY217" fmla="*/ 2326987 h 2696967"/>
              <a:gd name="connsiteX218" fmla="*/ 1127789 w 2696967"/>
              <a:gd name="connsiteY218" fmla="*/ 2465936 h 2696967"/>
              <a:gd name="connsiteX219" fmla="*/ 939482 w 2696967"/>
              <a:gd name="connsiteY219" fmla="*/ 2654242 h 2696967"/>
              <a:gd name="connsiteX220" fmla="*/ 928049 w 2696967"/>
              <a:gd name="connsiteY220" fmla="*/ 2689887 h 2696967"/>
              <a:gd name="connsiteX221" fmla="*/ 921938 w 2696967"/>
              <a:gd name="connsiteY221" fmla="*/ 2696967 h 2696967"/>
              <a:gd name="connsiteX222" fmla="*/ 823861 w 2696967"/>
              <a:gd name="connsiteY222" fmla="*/ 2696967 h 2696967"/>
              <a:gd name="connsiteX223" fmla="*/ 865389 w 2696967"/>
              <a:gd name="connsiteY223" fmla="*/ 2674304 h 2696967"/>
              <a:gd name="connsiteX224" fmla="*/ 898631 w 2696967"/>
              <a:gd name="connsiteY224" fmla="*/ 2613391 h 2696967"/>
              <a:gd name="connsiteX225" fmla="*/ 1086938 w 2696967"/>
              <a:gd name="connsiteY225" fmla="*/ 2425085 h 2696967"/>
              <a:gd name="connsiteX226" fmla="*/ 1253988 w 2696967"/>
              <a:gd name="connsiteY226" fmla="*/ 2286136 h 2696967"/>
              <a:gd name="connsiteX227" fmla="*/ 1275245 w 2696967"/>
              <a:gd name="connsiteY227" fmla="*/ 2236777 h 2696967"/>
              <a:gd name="connsiteX228" fmla="*/ 1442296 w 2696967"/>
              <a:gd name="connsiteY228" fmla="*/ 2097829 h 2696967"/>
              <a:gd name="connsiteX229" fmla="*/ 1463553 w 2696967"/>
              <a:gd name="connsiteY229" fmla="*/ 2048470 h 2696967"/>
              <a:gd name="connsiteX230" fmla="*/ 1630604 w 2696967"/>
              <a:gd name="connsiteY230" fmla="*/ 1909520 h 2696967"/>
              <a:gd name="connsiteX231" fmla="*/ 1651860 w 2696967"/>
              <a:gd name="connsiteY231" fmla="*/ 1860163 h 2696967"/>
              <a:gd name="connsiteX232" fmla="*/ 1840168 w 2696967"/>
              <a:gd name="connsiteY232" fmla="*/ 1671855 h 2696967"/>
              <a:gd name="connsiteX233" fmla="*/ 2007219 w 2696967"/>
              <a:gd name="connsiteY233" fmla="*/ 1532905 h 2696967"/>
              <a:gd name="connsiteX234" fmla="*/ 2028475 w 2696967"/>
              <a:gd name="connsiteY234" fmla="*/ 1483547 h 2696967"/>
              <a:gd name="connsiteX235" fmla="*/ 2216782 w 2696967"/>
              <a:gd name="connsiteY235" fmla="*/ 1295241 h 2696967"/>
              <a:gd name="connsiteX236" fmla="*/ 2383832 w 2696967"/>
              <a:gd name="connsiteY236" fmla="*/ 1156292 h 2696967"/>
              <a:gd name="connsiteX237" fmla="*/ 2405089 w 2696967"/>
              <a:gd name="connsiteY237" fmla="*/ 1106933 h 2696967"/>
              <a:gd name="connsiteX238" fmla="*/ 2593397 w 2696967"/>
              <a:gd name="connsiteY238" fmla="*/ 918626 h 2696967"/>
              <a:gd name="connsiteX239" fmla="*/ 2663222 w 2696967"/>
              <a:gd name="connsiteY239" fmla="*/ 835451 h 2696967"/>
              <a:gd name="connsiteX240" fmla="*/ 2696967 w 2696967"/>
              <a:gd name="connsiteY240" fmla="*/ 600957 h 2696967"/>
              <a:gd name="connsiteX241" fmla="*/ 2696967 w 2696967"/>
              <a:gd name="connsiteY241" fmla="*/ 731212 h 2696967"/>
              <a:gd name="connsiteX242" fmla="*/ 2661108 w 2696967"/>
              <a:gd name="connsiteY242" fmla="*/ 756837 h 2696967"/>
              <a:gd name="connsiteX243" fmla="*/ 2538674 w 2696967"/>
              <a:gd name="connsiteY243" fmla="*/ 863903 h 2696967"/>
              <a:gd name="connsiteX244" fmla="*/ 2517417 w 2696967"/>
              <a:gd name="connsiteY244" fmla="*/ 913261 h 2696967"/>
              <a:gd name="connsiteX245" fmla="*/ 2350366 w 2696967"/>
              <a:gd name="connsiteY245" fmla="*/ 1052210 h 2696967"/>
              <a:gd name="connsiteX246" fmla="*/ 2329109 w 2696967"/>
              <a:gd name="connsiteY246" fmla="*/ 1101569 h 2696967"/>
              <a:gd name="connsiteX247" fmla="*/ 2162059 w 2696967"/>
              <a:gd name="connsiteY247" fmla="*/ 1240518 h 2696967"/>
              <a:gd name="connsiteX248" fmla="*/ 1973751 w 2696967"/>
              <a:gd name="connsiteY248" fmla="*/ 1428825 h 2696967"/>
              <a:gd name="connsiteX249" fmla="*/ 1952496 w 2696967"/>
              <a:gd name="connsiteY249" fmla="*/ 1478182 h 2696967"/>
              <a:gd name="connsiteX250" fmla="*/ 1785445 w 2696967"/>
              <a:gd name="connsiteY250" fmla="*/ 1617132 h 2696967"/>
              <a:gd name="connsiteX251" fmla="*/ 1597137 w 2696967"/>
              <a:gd name="connsiteY251" fmla="*/ 1805440 h 2696967"/>
              <a:gd name="connsiteX252" fmla="*/ 1575881 w 2696967"/>
              <a:gd name="connsiteY252" fmla="*/ 1854797 h 2696967"/>
              <a:gd name="connsiteX253" fmla="*/ 1408830 w 2696967"/>
              <a:gd name="connsiteY253" fmla="*/ 1993747 h 2696967"/>
              <a:gd name="connsiteX254" fmla="*/ 1387573 w 2696967"/>
              <a:gd name="connsiteY254" fmla="*/ 2043106 h 2696967"/>
              <a:gd name="connsiteX255" fmla="*/ 1220522 w 2696967"/>
              <a:gd name="connsiteY255" fmla="*/ 2182054 h 2696967"/>
              <a:gd name="connsiteX256" fmla="*/ 1199265 w 2696967"/>
              <a:gd name="connsiteY256" fmla="*/ 2231413 h 2696967"/>
              <a:gd name="connsiteX257" fmla="*/ 1032215 w 2696967"/>
              <a:gd name="connsiteY257" fmla="*/ 2370362 h 2696967"/>
              <a:gd name="connsiteX258" fmla="*/ 843908 w 2696967"/>
              <a:gd name="connsiteY258" fmla="*/ 2558668 h 2696967"/>
              <a:gd name="connsiteX259" fmla="*/ 688842 w 2696967"/>
              <a:gd name="connsiteY259" fmla="*/ 2686064 h 2696967"/>
              <a:gd name="connsiteX260" fmla="*/ 679432 w 2696967"/>
              <a:gd name="connsiteY260" fmla="*/ 2696967 h 2696967"/>
              <a:gd name="connsiteX261" fmla="*/ 617687 w 2696967"/>
              <a:gd name="connsiteY261" fmla="*/ 2696967 h 2696967"/>
              <a:gd name="connsiteX262" fmla="*/ 626182 w 2696967"/>
              <a:gd name="connsiteY262" fmla="*/ 2670481 h 2696967"/>
              <a:gd name="connsiteX263" fmla="*/ 803057 w 2696967"/>
              <a:gd name="connsiteY263" fmla="*/ 2517817 h 2696967"/>
              <a:gd name="connsiteX264" fmla="*/ 991364 w 2696967"/>
              <a:gd name="connsiteY264" fmla="*/ 2329511 h 2696967"/>
              <a:gd name="connsiteX265" fmla="*/ 1158414 w 2696967"/>
              <a:gd name="connsiteY265" fmla="*/ 2190562 h 2696967"/>
              <a:gd name="connsiteX266" fmla="*/ 1179671 w 2696967"/>
              <a:gd name="connsiteY266" fmla="*/ 2141203 h 2696967"/>
              <a:gd name="connsiteX267" fmla="*/ 1346722 w 2696967"/>
              <a:gd name="connsiteY267" fmla="*/ 2002255 h 2696967"/>
              <a:gd name="connsiteX268" fmla="*/ 1367978 w 2696967"/>
              <a:gd name="connsiteY268" fmla="*/ 1952895 h 2696967"/>
              <a:gd name="connsiteX269" fmla="*/ 1535029 w 2696967"/>
              <a:gd name="connsiteY269" fmla="*/ 1813947 h 2696967"/>
              <a:gd name="connsiteX270" fmla="*/ 1556286 w 2696967"/>
              <a:gd name="connsiteY270" fmla="*/ 1764589 h 2696967"/>
              <a:gd name="connsiteX271" fmla="*/ 1744594 w 2696967"/>
              <a:gd name="connsiteY271" fmla="*/ 1576281 h 2696967"/>
              <a:gd name="connsiteX272" fmla="*/ 1911645 w 2696967"/>
              <a:gd name="connsiteY272" fmla="*/ 1437331 h 2696967"/>
              <a:gd name="connsiteX273" fmla="*/ 1932900 w 2696967"/>
              <a:gd name="connsiteY273" fmla="*/ 1387973 h 2696967"/>
              <a:gd name="connsiteX274" fmla="*/ 2121208 w 2696967"/>
              <a:gd name="connsiteY274" fmla="*/ 1199667 h 2696967"/>
              <a:gd name="connsiteX275" fmla="*/ 2288258 w 2696967"/>
              <a:gd name="connsiteY275" fmla="*/ 1060718 h 2696967"/>
              <a:gd name="connsiteX276" fmla="*/ 2309515 w 2696967"/>
              <a:gd name="connsiteY276" fmla="*/ 1011359 h 2696967"/>
              <a:gd name="connsiteX277" fmla="*/ 2497823 w 2696967"/>
              <a:gd name="connsiteY277" fmla="*/ 823051 h 2696967"/>
              <a:gd name="connsiteX278" fmla="*/ 2664874 w 2696967"/>
              <a:gd name="connsiteY278" fmla="*/ 684102 h 2696967"/>
              <a:gd name="connsiteX279" fmla="*/ 2686130 w 2696967"/>
              <a:gd name="connsiteY279" fmla="*/ 634744 h 2696967"/>
              <a:gd name="connsiteX280" fmla="*/ 2696967 w 2696967"/>
              <a:gd name="connsiteY280" fmla="*/ 438327 h 2696967"/>
              <a:gd name="connsiteX281" fmla="*/ 2696967 w 2696967"/>
              <a:gd name="connsiteY281" fmla="*/ 499712 h 2696967"/>
              <a:gd name="connsiteX282" fmla="*/ 2655474 w 2696967"/>
              <a:gd name="connsiteY282" fmla="*/ 527588 h 2696967"/>
              <a:gd name="connsiteX283" fmla="*/ 2631407 w 2696967"/>
              <a:gd name="connsiteY283" fmla="*/ 580021 h 2696967"/>
              <a:gd name="connsiteX284" fmla="*/ 2610151 w 2696967"/>
              <a:gd name="connsiteY284" fmla="*/ 629379 h 2696967"/>
              <a:gd name="connsiteX285" fmla="*/ 2443100 w 2696967"/>
              <a:gd name="connsiteY285" fmla="*/ 768329 h 2696967"/>
              <a:gd name="connsiteX286" fmla="*/ 2421843 w 2696967"/>
              <a:gd name="connsiteY286" fmla="*/ 817687 h 2696967"/>
              <a:gd name="connsiteX287" fmla="*/ 2254792 w 2696967"/>
              <a:gd name="connsiteY287" fmla="*/ 956636 h 2696967"/>
              <a:gd name="connsiteX288" fmla="*/ 2233535 w 2696967"/>
              <a:gd name="connsiteY288" fmla="*/ 1005995 h 2696967"/>
              <a:gd name="connsiteX289" fmla="*/ 2066485 w 2696967"/>
              <a:gd name="connsiteY289" fmla="*/ 1144944 h 2696967"/>
              <a:gd name="connsiteX290" fmla="*/ 2045229 w 2696967"/>
              <a:gd name="connsiteY290" fmla="*/ 1194302 h 2696967"/>
              <a:gd name="connsiteX291" fmla="*/ 1878178 w 2696967"/>
              <a:gd name="connsiteY291" fmla="*/ 1333250 h 2696967"/>
              <a:gd name="connsiteX292" fmla="*/ 1856922 w 2696967"/>
              <a:gd name="connsiteY292" fmla="*/ 1382608 h 2696967"/>
              <a:gd name="connsiteX293" fmla="*/ 1689871 w 2696967"/>
              <a:gd name="connsiteY293" fmla="*/ 1521558 h 2696967"/>
              <a:gd name="connsiteX294" fmla="*/ 1501563 w 2696967"/>
              <a:gd name="connsiteY294" fmla="*/ 1709866 h 2696967"/>
              <a:gd name="connsiteX295" fmla="*/ 1480307 w 2696967"/>
              <a:gd name="connsiteY295" fmla="*/ 1759223 h 2696967"/>
              <a:gd name="connsiteX296" fmla="*/ 1313256 w 2696967"/>
              <a:gd name="connsiteY296" fmla="*/ 1898173 h 2696967"/>
              <a:gd name="connsiteX297" fmla="*/ 1291999 w 2696967"/>
              <a:gd name="connsiteY297" fmla="*/ 1947532 h 2696967"/>
              <a:gd name="connsiteX298" fmla="*/ 1124948 w 2696967"/>
              <a:gd name="connsiteY298" fmla="*/ 2086480 h 2696967"/>
              <a:gd name="connsiteX299" fmla="*/ 1103691 w 2696967"/>
              <a:gd name="connsiteY299" fmla="*/ 2135839 h 2696967"/>
              <a:gd name="connsiteX300" fmla="*/ 936641 w 2696967"/>
              <a:gd name="connsiteY300" fmla="*/ 2274788 h 2696967"/>
              <a:gd name="connsiteX301" fmla="*/ 748334 w 2696967"/>
              <a:gd name="connsiteY301" fmla="*/ 2463094 h 2696967"/>
              <a:gd name="connsiteX302" fmla="*/ 560027 w 2696967"/>
              <a:gd name="connsiteY302" fmla="*/ 2651402 h 2696967"/>
              <a:gd name="connsiteX303" fmla="*/ 548594 w 2696967"/>
              <a:gd name="connsiteY303" fmla="*/ 2687046 h 2696967"/>
              <a:gd name="connsiteX304" fmla="*/ 540031 w 2696967"/>
              <a:gd name="connsiteY304" fmla="*/ 2696967 h 2696967"/>
              <a:gd name="connsiteX305" fmla="*/ 439200 w 2696967"/>
              <a:gd name="connsiteY305" fmla="*/ 2696967 h 2696967"/>
              <a:gd name="connsiteX306" fmla="*/ 485934 w 2696967"/>
              <a:gd name="connsiteY306" fmla="*/ 2671463 h 2696967"/>
              <a:gd name="connsiteX307" fmla="*/ 519175 w 2696967"/>
              <a:gd name="connsiteY307" fmla="*/ 2610550 h 2696967"/>
              <a:gd name="connsiteX308" fmla="*/ 707482 w 2696967"/>
              <a:gd name="connsiteY308" fmla="*/ 2422243 h 2696967"/>
              <a:gd name="connsiteX309" fmla="*/ 895790 w 2696967"/>
              <a:gd name="connsiteY309" fmla="*/ 2233937 h 2696967"/>
              <a:gd name="connsiteX310" fmla="*/ 1062840 w 2696967"/>
              <a:gd name="connsiteY310" fmla="*/ 2094988 h 2696967"/>
              <a:gd name="connsiteX311" fmla="*/ 1084097 w 2696967"/>
              <a:gd name="connsiteY311" fmla="*/ 2045629 h 2696967"/>
              <a:gd name="connsiteX312" fmla="*/ 1251148 w 2696967"/>
              <a:gd name="connsiteY312" fmla="*/ 1906681 h 2696967"/>
              <a:gd name="connsiteX313" fmla="*/ 1272404 w 2696967"/>
              <a:gd name="connsiteY313" fmla="*/ 1857321 h 2696967"/>
              <a:gd name="connsiteX314" fmla="*/ 1439455 w 2696967"/>
              <a:gd name="connsiteY314" fmla="*/ 1718373 h 2696967"/>
              <a:gd name="connsiteX315" fmla="*/ 1460711 w 2696967"/>
              <a:gd name="connsiteY315" fmla="*/ 1669014 h 2696967"/>
              <a:gd name="connsiteX316" fmla="*/ 1649019 w 2696967"/>
              <a:gd name="connsiteY316" fmla="*/ 1480706 h 2696967"/>
              <a:gd name="connsiteX317" fmla="*/ 1816070 w 2696967"/>
              <a:gd name="connsiteY317" fmla="*/ 1341758 h 2696967"/>
              <a:gd name="connsiteX318" fmla="*/ 1837327 w 2696967"/>
              <a:gd name="connsiteY318" fmla="*/ 1292400 h 2696967"/>
              <a:gd name="connsiteX319" fmla="*/ 2025634 w 2696967"/>
              <a:gd name="connsiteY319" fmla="*/ 1104093 h 2696967"/>
              <a:gd name="connsiteX320" fmla="*/ 2192684 w 2696967"/>
              <a:gd name="connsiteY320" fmla="*/ 965144 h 2696967"/>
              <a:gd name="connsiteX321" fmla="*/ 2213941 w 2696967"/>
              <a:gd name="connsiteY321" fmla="*/ 915785 h 2696967"/>
              <a:gd name="connsiteX322" fmla="*/ 2402249 w 2696967"/>
              <a:gd name="connsiteY322" fmla="*/ 727476 h 2696967"/>
              <a:gd name="connsiteX323" fmla="*/ 2569300 w 2696967"/>
              <a:gd name="connsiteY323" fmla="*/ 588528 h 2696967"/>
              <a:gd name="connsiteX324" fmla="*/ 2590556 w 2696967"/>
              <a:gd name="connsiteY324" fmla="*/ 539170 h 2696967"/>
              <a:gd name="connsiteX325" fmla="*/ 2684710 w 2696967"/>
              <a:gd name="connsiteY325" fmla="*/ 445017 h 2696967"/>
              <a:gd name="connsiteX326" fmla="*/ 2696967 w 2696967"/>
              <a:gd name="connsiteY326" fmla="*/ 217823 h 2696967"/>
              <a:gd name="connsiteX327" fmla="*/ 2696967 w 2696967"/>
              <a:gd name="connsiteY327" fmla="*/ 349727 h 2696967"/>
              <a:gd name="connsiteX328" fmla="*/ 2658267 w 2696967"/>
              <a:gd name="connsiteY328" fmla="*/ 377382 h 2696967"/>
              <a:gd name="connsiteX329" fmla="*/ 2535833 w 2696967"/>
              <a:gd name="connsiteY329" fmla="*/ 484447 h 2696967"/>
              <a:gd name="connsiteX330" fmla="*/ 2514577 w 2696967"/>
              <a:gd name="connsiteY330" fmla="*/ 533805 h 2696967"/>
              <a:gd name="connsiteX331" fmla="*/ 2347527 w 2696967"/>
              <a:gd name="connsiteY331" fmla="*/ 672754 h 2696967"/>
              <a:gd name="connsiteX332" fmla="*/ 2326270 w 2696967"/>
              <a:gd name="connsiteY332" fmla="*/ 722113 h 2696967"/>
              <a:gd name="connsiteX333" fmla="*/ 2159218 w 2696967"/>
              <a:gd name="connsiteY333" fmla="*/ 861062 h 2696967"/>
              <a:gd name="connsiteX334" fmla="*/ 2137961 w 2696967"/>
              <a:gd name="connsiteY334" fmla="*/ 910421 h 2696967"/>
              <a:gd name="connsiteX335" fmla="*/ 1970911 w 2696967"/>
              <a:gd name="connsiteY335" fmla="*/ 1049370 h 2696967"/>
              <a:gd name="connsiteX336" fmla="*/ 1782604 w 2696967"/>
              <a:gd name="connsiteY336" fmla="*/ 1237676 h 2696967"/>
              <a:gd name="connsiteX337" fmla="*/ 1761348 w 2696967"/>
              <a:gd name="connsiteY337" fmla="*/ 1287034 h 2696967"/>
              <a:gd name="connsiteX338" fmla="*/ 1594297 w 2696967"/>
              <a:gd name="connsiteY338" fmla="*/ 1425984 h 2696967"/>
              <a:gd name="connsiteX339" fmla="*/ 1405989 w 2696967"/>
              <a:gd name="connsiteY339" fmla="*/ 1614292 h 2696967"/>
              <a:gd name="connsiteX340" fmla="*/ 1384733 w 2696967"/>
              <a:gd name="connsiteY340" fmla="*/ 1663649 h 2696967"/>
              <a:gd name="connsiteX341" fmla="*/ 1217682 w 2696967"/>
              <a:gd name="connsiteY341" fmla="*/ 1802599 h 2696967"/>
              <a:gd name="connsiteX342" fmla="*/ 1196425 w 2696967"/>
              <a:gd name="connsiteY342" fmla="*/ 1851958 h 2696967"/>
              <a:gd name="connsiteX343" fmla="*/ 1029374 w 2696967"/>
              <a:gd name="connsiteY343" fmla="*/ 1990906 h 2696967"/>
              <a:gd name="connsiteX344" fmla="*/ 1008117 w 2696967"/>
              <a:gd name="connsiteY344" fmla="*/ 2040265 h 2696967"/>
              <a:gd name="connsiteX345" fmla="*/ 841067 w 2696967"/>
              <a:gd name="connsiteY345" fmla="*/ 2179214 h 2696967"/>
              <a:gd name="connsiteX346" fmla="*/ 652760 w 2696967"/>
              <a:gd name="connsiteY346" fmla="*/ 2367521 h 2696967"/>
              <a:gd name="connsiteX347" fmla="*/ 464453 w 2696967"/>
              <a:gd name="connsiteY347" fmla="*/ 2555828 h 2696967"/>
              <a:gd name="connsiteX348" fmla="*/ 309387 w 2696967"/>
              <a:gd name="connsiteY348" fmla="*/ 2683224 h 2696967"/>
              <a:gd name="connsiteX349" fmla="*/ 297525 w 2696967"/>
              <a:gd name="connsiteY349" fmla="*/ 2696967 h 2696967"/>
              <a:gd name="connsiteX350" fmla="*/ 237321 w 2696967"/>
              <a:gd name="connsiteY350" fmla="*/ 2696967 h 2696967"/>
              <a:gd name="connsiteX351" fmla="*/ 246727 w 2696967"/>
              <a:gd name="connsiteY351" fmla="*/ 2667640 h 2696967"/>
              <a:gd name="connsiteX352" fmla="*/ 423601 w 2696967"/>
              <a:gd name="connsiteY352" fmla="*/ 2514976 h 2696967"/>
              <a:gd name="connsiteX353" fmla="*/ 611908 w 2696967"/>
              <a:gd name="connsiteY353" fmla="*/ 2326669 h 2696967"/>
              <a:gd name="connsiteX354" fmla="*/ 800215 w 2696967"/>
              <a:gd name="connsiteY354" fmla="*/ 2138362 h 2696967"/>
              <a:gd name="connsiteX355" fmla="*/ 967266 w 2696967"/>
              <a:gd name="connsiteY355" fmla="*/ 1999414 h 2696967"/>
              <a:gd name="connsiteX356" fmla="*/ 988523 w 2696967"/>
              <a:gd name="connsiteY356" fmla="*/ 1950055 h 2696967"/>
              <a:gd name="connsiteX357" fmla="*/ 1155574 w 2696967"/>
              <a:gd name="connsiteY357" fmla="*/ 1811107 h 2696967"/>
              <a:gd name="connsiteX358" fmla="*/ 1176830 w 2696967"/>
              <a:gd name="connsiteY358" fmla="*/ 1761747 h 2696967"/>
              <a:gd name="connsiteX359" fmla="*/ 1343881 w 2696967"/>
              <a:gd name="connsiteY359" fmla="*/ 1622799 h 2696967"/>
              <a:gd name="connsiteX360" fmla="*/ 1365137 w 2696967"/>
              <a:gd name="connsiteY360" fmla="*/ 1573440 h 2696967"/>
              <a:gd name="connsiteX361" fmla="*/ 1553446 w 2696967"/>
              <a:gd name="connsiteY361" fmla="*/ 1385133 h 2696967"/>
              <a:gd name="connsiteX362" fmla="*/ 1720496 w 2696967"/>
              <a:gd name="connsiteY362" fmla="*/ 1246184 h 2696967"/>
              <a:gd name="connsiteX363" fmla="*/ 1741752 w 2696967"/>
              <a:gd name="connsiteY363" fmla="*/ 1196825 h 2696967"/>
              <a:gd name="connsiteX364" fmla="*/ 1930060 w 2696967"/>
              <a:gd name="connsiteY364" fmla="*/ 1008519 h 2696967"/>
              <a:gd name="connsiteX365" fmla="*/ 2097110 w 2696967"/>
              <a:gd name="connsiteY365" fmla="*/ 869570 h 2696967"/>
              <a:gd name="connsiteX366" fmla="*/ 2118367 w 2696967"/>
              <a:gd name="connsiteY366" fmla="*/ 820211 h 2696967"/>
              <a:gd name="connsiteX367" fmla="*/ 2306674 w 2696967"/>
              <a:gd name="connsiteY367" fmla="*/ 631903 h 2696967"/>
              <a:gd name="connsiteX368" fmla="*/ 2473726 w 2696967"/>
              <a:gd name="connsiteY368" fmla="*/ 492954 h 2696967"/>
              <a:gd name="connsiteX369" fmla="*/ 2494982 w 2696967"/>
              <a:gd name="connsiteY369" fmla="*/ 443596 h 2696967"/>
              <a:gd name="connsiteX370" fmla="*/ 2683290 w 2696967"/>
              <a:gd name="connsiteY370" fmla="*/ 255289 h 2696967"/>
              <a:gd name="connsiteX371" fmla="*/ 2691684 w 2696967"/>
              <a:gd name="connsiteY371" fmla="*/ 225433 h 2696967"/>
              <a:gd name="connsiteX372" fmla="*/ 2696967 w 2696967"/>
              <a:gd name="connsiteY372" fmla="*/ 58636 h 2696967"/>
              <a:gd name="connsiteX373" fmla="*/ 2696967 w 2696967"/>
              <a:gd name="connsiteY373" fmla="*/ 118349 h 2696967"/>
              <a:gd name="connsiteX374" fmla="*/ 2652633 w 2696967"/>
              <a:gd name="connsiteY374" fmla="*/ 148133 h 2696967"/>
              <a:gd name="connsiteX375" fmla="*/ 2628567 w 2696967"/>
              <a:gd name="connsiteY375" fmla="*/ 200566 h 2696967"/>
              <a:gd name="connsiteX376" fmla="*/ 2607310 w 2696967"/>
              <a:gd name="connsiteY376" fmla="*/ 249925 h 2696967"/>
              <a:gd name="connsiteX377" fmla="*/ 2440259 w 2696967"/>
              <a:gd name="connsiteY377" fmla="*/ 388873 h 2696967"/>
              <a:gd name="connsiteX378" fmla="*/ 2419003 w 2696967"/>
              <a:gd name="connsiteY378" fmla="*/ 438231 h 2696967"/>
              <a:gd name="connsiteX379" fmla="*/ 2251953 w 2696967"/>
              <a:gd name="connsiteY379" fmla="*/ 577180 h 2696967"/>
              <a:gd name="connsiteX380" fmla="*/ 2230696 w 2696967"/>
              <a:gd name="connsiteY380" fmla="*/ 626539 h 2696967"/>
              <a:gd name="connsiteX381" fmla="*/ 2063644 w 2696967"/>
              <a:gd name="connsiteY381" fmla="*/ 765488 h 2696967"/>
              <a:gd name="connsiteX382" fmla="*/ 2042387 w 2696967"/>
              <a:gd name="connsiteY382" fmla="*/ 814847 h 2696967"/>
              <a:gd name="connsiteX383" fmla="*/ 1875337 w 2696967"/>
              <a:gd name="connsiteY383" fmla="*/ 953796 h 2696967"/>
              <a:gd name="connsiteX384" fmla="*/ 1854081 w 2696967"/>
              <a:gd name="connsiteY384" fmla="*/ 1003154 h 2696967"/>
              <a:gd name="connsiteX385" fmla="*/ 1687030 w 2696967"/>
              <a:gd name="connsiteY385" fmla="*/ 1142102 h 2696967"/>
              <a:gd name="connsiteX386" fmla="*/ 1665774 w 2696967"/>
              <a:gd name="connsiteY386" fmla="*/ 1191461 h 2696967"/>
              <a:gd name="connsiteX387" fmla="*/ 1498723 w 2696967"/>
              <a:gd name="connsiteY387" fmla="*/ 1330410 h 2696967"/>
              <a:gd name="connsiteX388" fmla="*/ 1310415 w 2696967"/>
              <a:gd name="connsiteY388" fmla="*/ 1518717 h 2696967"/>
              <a:gd name="connsiteX389" fmla="*/ 1289159 w 2696967"/>
              <a:gd name="connsiteY389" fmla="*/ 1568075 h 2696967"/>
              <a:gd name="connsiteX390" fmla="*/ 1122108 w 2696967"/>
              <a:gd name="connsiteY390" fmla="*/ 1707025 h 2696967"/>
              <a:gd name="connsiteX391" fmla="*/ 1100851 w 2696967"/>
              <a:gd name="connsiteY391" fmla="*/ 1756384 h 2696967"/>
              <a:gd name="connsiteX392" fmla="*/ 933800 w 2696967"/>
              <a:gd name="connsiteY392" fmla="*/ 1895332 h 2696967"/>
              <a:gd name="connsiteX393" fmla="*/ 912543 w 2696967"/>
              <a:gd name="connsiteY393" fmla="*/ 1944691 h 2696967"/>
              <a:gd name="connsiteX394" fmla="*/ 745493 w 2696967"/>
              <a:gd name="connsiteY394" fmla="*/ 2083640 h 2696967"/>
              <a:gd name="connsiteX395" fmla="*/ 557186 w 2696967"/>
              <a:gd name="connsiteY395" fmla="*/ 2271947 h 2696967"/>
              <a:gd name="connsiteX396" fmla="*/ 368879 w 2696967"/>
              <a:gd name="connsiteY396" fmla="*/ 2460254 h 2696967"/>
              <a:gd name="connsiteX397" fmla="*/ 180571 w 2696967"/>
              <a:gd name="connsiteY397" fmla="*/ 2648562 h 2696967"/>
              <a:gd name="connsiteX398" fmla="*/ 169139 w 2696967"/>
              <a:gd name="connsiteY398" fmla="*/ 2684206 h 2696967"/>
              <a:gd name="connsiteX399" fmla="*/ 158124 w 2696967"/>
              <a:gd name="connsiteY399" fmla="*/ 2696967 h 2696967"/>
              <a:gd name="connsiteX400" fmla="*/ 54540 w 2696967"/>
              <a:gd name="connsiteY400" fmla="*/ 2696967 h 2696967"/>
              <a:gd name="connsiteX401" fmla="*/ 106478 w 2696967"/>
              <a:gd name="connsiteY401" fmla="*/ 2668622 h 2696967"/>
              <a:gd name="connsiteX402" fmla="*/ 139720 w 2696967"/>
              <a:gd name="connsiteY402" fmla="*/ 2607711 h 2696967"/>
              <a:gd name="connsiteX403" fmla="*/ 328028 w 2696967"/>
              <a:gd name="connsiteY403" fmla="*/ 2419403 h 2696967"/>
              <a:gd name="connsiteX404" fmla="*/ 516335 w 2696967"/>
              <a:gd name="connsiteY404" fmla="*/ 2231096 h 2696967"/>
              <a:gd name="connsiteX405" fmla="*/ 704642 w 2696967"/>
              <a:gd name="connsiteY405" fmla="*/ 2042789 h 2696967"/>
              <a:gd name="connsiteX406" fmla="*/ 871692 w 2696967"/>
              <a:gd name="connsiteY406" fmla="*/ 1903840 h 2696967"/>
              <a:gd name="connsiteX407" fmla="*/ 892949 w 2696967"/>
              <a:gd name="connsiteY407" fmla="*/ 1854481 h 2696967"/>
              <a:gd name="connsiteX408" fmla="*/ 1060000 w 2696967"/>
              <a:gd name="connsiteY408" fmla="*/ 1715533 h 2696967"/>
              <a:gd name="connsiteX409" fmla="*/ 1081256 w 2696967"/>
              <a:gd name="connsiteY409" fmla="*/ 1666173 h 2696967"/>
              <a:gd name="connsiteX410" fmla="*/ 1248307 w 2696967"/>
              <a:gd name="connsiteY410" fmla="*/ 1527225 h 2696967"/>
              <a:gd name="connsiteX411" fmla="*/ 1269563 w 2696967"/>
              <a:gd name="connsiteY411" fmla="*/ 1477866 h 2696967"/>
              <a:gd name="connsiteX412" fmla="*/ 1457872 w 2696967"/>
              <a:gd name="connsiteY412" fmla="*/ 1289559 h 2696967"/>
              <a:gd name="connsiteX413" fmla="*/ 1624922 w 2696967"/>
              <a:gd name="connsiteY413" fmla="*/ 1150610 h 2696967"/>
              <a:gd name="connsiteX414" fmla="*/ 1646178 w 2696967"/>
              <a:gd name="connsiteY414" fmla="*/ 1101251 h 2696967"/>
              <a:gd name="connsiteX415" fmla="*/ 1834486 w 2696967"/>
              <a:gd name="connsiteY415" fmla="*/ 912945 h 2696967"/>
              <a:gd name="connsiteX416" fmla="*/ 2001536 w 2696967"/>
              <a:gd name="connsiteY416" fmla="*/ 773996 h 2696967"/>
              <a:gd name="connsiteX417" fmla="*/ 2022793 w 2696967"/>
              <a:gd name="connsiteY417" fmla="*/ 724637 h 2696967"/>
              <a:gd name="connsiteX418" fmla="*/ 2211100 w 2696967"/>
              <a:gd name="connsiteY418" fmla="*/ 536329 h 2696967"/>
              <a:gd name="connsiteX419" fmla="*/ 2378152 w 2696967"/>
              <a:gd name="connsiteY419" fmla="*/ 397380 h 2696967"/>
              <a:gd name="connsiteX420" fmla="*/ 2399408 w 2696967"/>
              <a:gd name="connsiteY420" fmla="*/ 348022 h 2696967"/>
              <a:gd name="connsiteX421" fmla="*/ 2587716 w 2696967"/>
              <a:gd name="connsiteY421" fmla="*/ 159715 h 2696967"/>
              <a:gd name="connsiteX422" fmla="*/ 2657541 w 2696967"/>
              <a:gd name="connsiteY422" fmla="*/ 76541 h 2696967"/>
              <a:gd name="connsiteX423" fmla="*/ 2533631 w 2696967"/>
              <a:gd name="connsiteY423" fmla="*/ 0 h 2696967"/>
              <a:gd name="connsiteX424" fmla="*/ 2650853 w 2696967"/>
              <a:gd name="connsiteY424" fmla="*/ 0 h 2696967"/>
              <a:gd name="connsiteX425" fmla="*/ 2602816 w 2696967"/>
              <a:gd name="connsiteY425" fmla="*/ 21816 h 2696967"/>
              <a:gd name="connsiteX426" fmla="*/ 2532990 w 2696967"/>
              <a:gd name="connsiteY426" fmla="*/ 104990 h 2696967"/>
              <a:gd name="connsiteX427" fmla="*/ 2511734 w 2696967"/>
              <a:gd name="connsiteY427" fmla="*/ 154348 h 2696967"/>
              <a:gd name="connsiteX428" fmla="*/ 2344683 w 2696967"/>
              <a:gd name="connsiteY428" fmla="*/ 293297 h 2696967"/>
              <a:gd name="connsiteX429" fmla="*/ 2323427 w 2696967"/>
              <a:gd name="connsiteY429" fmla="*/ 342655 h 2696967"/>
              <a:gd name="connsiteX430" fmla="*/ 2156377 w 2696967"/>
              <a:gd name="connsiteY430" fmla="*/ 481604 h 2696967"/>
              <a:gd name="connsiteX431" fmla="*/ 2135120 w 2696967"/>
              <a:gd name="connsiteY431" fmla="*/ 530963 h 2696967"/>
              <a:gd name="connsiteX432" fmla="*/ 1968068 w 2696967"/>
              <a:gd name="connsiteY432" fmla="*/ 669912 h 2696967"/>
              <a:gd name="connsiteX433" fmla="*/ 1946811 w 2696967"/>
              <a:gd name="connsiteY433" fmla="*/ 719271 h 2696967"/>
              <a:gd name="connsiteX434" fmla="*/ 1779761 w 2696967"/>
              <a:gd name="connsiteY434" fmla="*/ 858220 h 2696967"/>
              <a:gd name="connsiteX435" fmla="*/ 1591454 w 2696967"/>
              <a:gd name="connsiteY435" fmla="*/ 1046526 h 2696967"/>
              <a:gd name="connsiteX436" fmla="*/ 1570198 w 2696967"/>
              <a:gd name="connsiteY436" fmla="*/ 1095884 h 2696967"/>
              <a:gd name="connsiteX437" fmla="*/ 1403147 w 2696967"/>
              <a:gd name="connsiteY437" fmla="*/ 1234834 h 2696967"/>
              <a:gd name="connsiteX438" fmla="*/ 1214839 w 2696967"/>
              <a:gd name="connsiteY438" fmla="*/ 1423141 h 2696967"/>
              <a:gd name="connsiteX439" fmla="*/ 1193582 w 2696967"/>
              <a:gd name="connsiteY439" fmla="*/ 1472500 h 2696967"/>
              <a:gd name="connsiteX440" fmla="*/ 1026532 w 2696967"/>
              <a:gd name="connsiteY440" fmla="*/ 1611449 h 2696967"/>
              <a:gd name="connsiteX441" fmla="*/ 1005275 w 2696967"/>
              <a:gd name="connsiteY441" fmla="*/ 1660808 h 2696967"/>
              <a:gd name="connsiteX442" fmla="*/ 838224 w 2696967"/>
              <a:gd name="connsiteY442" fmla="*/ 1799756 h 2696967"/>
              <a:gd name="connsiteX443" fmla="*/ 816967 w 2696967"/>
              <a:gd name="connsiteY443" fmla="*/ 1849115 h 2696967"/>
              <a:gd name="connsiteX444" fmla="*/ 649917 w 2696967"/>
              <a:gd name="connsiteY444" fmla="*/ 1988064 h 2696967"/>
              <a:gd name="connsiteX445" fmla="*/ 461610 w 2696967"/>
              <a:gd name="connsiteY445" fmla="*/ 2176370 h 2696967"/>
              <a:gd name="connsiteX446" fmla="*/ 273303 w 2696967"/>
              <a:gd name="connsiteY446" fmla="*/ 2364678 h 2696967"/>
              <a:gd name="connsiteX447" fmla="*/ 84995 w 2696967"/>
              <a:gd name="connsiteY447" fmla="*/ 2552985 h 2696967"/>
              <a:gd name="connsiteX448" fmla="*/ 51754 w 2696967"/>
              <a:gd name="connsiteY448" fmla="*/ 2613897 h 2696967"/>
              <a:gd name="connsiteX449" fmla="*/ 0 w 2696967"/>
              <a:gd name="connsiteY449" fmla="*/ 2642141 h 2696967"/>
              <a:gd name="connsiteX450" fmla="*/ 0 w 2696967"/>
              <a:gd name="connsiteY450" fmla="*/ 2578996 h 2696967"/>
              <a:gd name="connsiteX451" fmla="*/ 10902 w 2696967"/>
              <a:gd name="connsiteY451" fmla="*/ 2573046 h 2696967"/>
              <a:gd name="connsiteX452" fmla="*/ 44144 w 2696967"/>
              <a:gd name="connsiteY452" fmla="*/ 2512134 h 2696967"/>
              <a:gd name="connsiteX453" fmla="*/ 232452 w 2696967"/>
              <a:gd name="connsiteY453" fmla="*/ 2323827 h 2696967"/>
              <a:gd name="connsiteX454" fmla="*/ 420759 w 2696967"/>
              <a:gd name="connsiteY454" fmla="*/ 2135519 h 2696967"/>
              <a:gd name="connsiteX455" fmla="*/ 609066 w 2696967"/>
              <a:gd name="connsiteY455" fmla="*/ 1947213 h 2696967"/>
              <a:gd name="connsiteX456" fmla="*/ 776116 w 2696967"/>
              <a:gd name="connsiteY456" fmla="*/ 1808264 h 2696967"/>
              <a:gd name="connsiteX457" fmla="*/ 797373 w 2696967"/>
              <a:gd name="connsiteY457" fmla="*/ 1758905 h 2696967"/>
              <a:gd name="connsiteX458" fmla="*/ 964424 w 2696967"/>
              <a:gd name="connsiteY458" fmla="*/ 1619957 h 2696967"/>
              <a:gd name="connsiteX459" fmla="*/ 985681 w 2696967"/>
              <a:gd name="connsiteY459" fmla="*/ 1570598 h 2696967"/>
              <a:gd name="connsiteX460" fmla="*/ 1152731 w 2696967"/>
              <a:gd name="connsiteY460" fmla="*/ 1431649 h 2696967"/>
              <a:gd name="connsiteX461" fmla="*/ 1173988 w 2696967"/>
              <a:gd name="connsiteY461" fmla="*/ 1382290 h 2696967"/>
              <a:gd name="connsiteX462" fmla="*/ 1362296 w 2696967"/>
              <a:gd name="connsiteY462" fmla="*/ 1193983 h 2696967"/>
              <a:gd name="connsiteX463" fmla="*/ 1529347 w 2696967"/>
              <a:gd name="connsiteY463" fmla="*/ 1055034 h 2696967"/>
              <a:gd name="connsiteX464" fmla="*/ 1550603 w 2696967"/>
              <a:gd name="connsiteY464" fmla="*/ 1005675 h 2696967"/>
              <a:gd name="connsiteX465" fmla="*/ 1738910 w 2696967"/>
              <a:gd name="connsiteY465" fmla="*/ 817369 h 2696967"/>
              <a:gd name="connsiteX466" fmla="*/ 1905960 w 2696967"/>
              <a:gd name="connsiteY466" fmla="*/ 678420 h 2696967"/>
              <a:gd name="connsiteX467" fmla="*/ 1927217 w 2696967"/>
              <a:gd name="connsiteY467" fmla="*/ 629061 h 2696967"/>
              <a:gd name="connsiteX468" fmla="*/ 2115526 w 2696967"/>
              <a:gd name="connsiteY468" fmla="*/ 440753 h 2696967"/>
              <a:gd name="connsiteX469" fmla="*/ 2282576 w 2696967"/>
              <a:gd name="connsiteY469" fmla="*/ 301804 h 2696967"/>
              <a:gd name="connsiteX470" fmla="*/ 2303832 w 2696967"/>
              <a:gd name="connsiteY470" fmla="*/ 252446 h 2696967"/>
              <a:gd name="connsiteX471" fmla="*/ 2492139 w 2696967"/>
              <a:gd name="connsiteY471" fmla="*/ 64139 h 2696967"/>
              <a:gd name="connsiteX472" fmla="*/ 2516206 w 2696967"/>
              <a:gd name="connsiteY472" fmla="*/ 11706 h 2696967"/>
              <a:gd name="connsiteX473" fmla="*/ 2382035 w 2696967"/>
              <a:gd name="connsiteY473" fmla="*/ 0 h 2696967"/>
              <a:gd name="connsiteX474" fmla="*/ 2435749 w 2696967"/>
              <a:gd name="connsiteY474" fmla="*/ 0 h 2696967"/>
              <a:gd name="connsiteX475" fmla="*/ 2434048 w 2696967"/>
              <a:gd name="connsiteY475" fmla="*/ 6048 h 2696967"/>
              <a:gd name="connsiteX476" fmla="*/ 2412792 w 2696967"/>
              <a:gd name="connsiteY476" fmla="*/ 55407 h 2696967"/>
              <a:gd name="connsiteX477" fmla="*/ 2245741 w 2696967"/>
              <a:gd name="connsiteY477" fmla="*/ 194355 h 2696967"/>
              <a:gd name="connsiteX478" fmla="*/ 2224485 w 2696967"/>
              <a:gd name="connsiteY478" fmla="*/ 243713 h 2696967"/>
              <a:gd name="connsiteX479" fmla="*/ 2057435 w 2696967"/>
              <a:gd name="connsiteY479" fmla="*/ 382662 h 2696967"/>
              <a:gd name="connsiteX480" fmla="*/ 2036178 w 2696967"/>
              <a:gd name="connsiteY480" fmla="*/ 432021 h 2696967"/>
              <a:gd name="connsiteX481" fmla="*/ 1869126 w 2696967"/>
              <a:gd name="connsiteY481" fmla="*/ 570970 h 2696967"/>
              <a:gd name="connsiteX482" fmla="*/ 1847870 w 2696967"/>
              <a:gd name="connsiteY482" fmla="*/ 620329 h 2696967"/>
              <a:gd name="connsiteX483" fmla="*/ 1680819 w 2696967"/>
              <a:gd name="connsiteY483" fmla="*/ 759277 h 2696967"/>
              <a:gd name="connsiteX484" fmla="*/ 1492512 w 2696967"/>
              <a:gd name="connsiteY484" fmla="*/ 947584 h 2696967"/>
              <a:gd name="connsiteX485" fmla="*/ 1471256 w 2696967"/>
              <a:gd name="connsiteY485" fmla="*/ 996943 h 2696967"/>
              <a:gd name="connsiteX486" fmla="*/ 1304205 w 2696967"/>
              <a:gd name="connsiteY486" fmla="*/ 1135892 h 2696967"/>
              <a:gd name="connsiteX487" fmla="*/ 1115897 w 2696967"/>
              <a:gd name="connsiteY487" fmla="*/ 1324200 h 2696967"/>
              <a:gd name="connsiteX488" fmla="*/ 1094641 w 2696967"/>
              <a:gd name="connsiteY488" fmla="*/ 1373557 h 2696967"/>
              <a:gd name="connsiteX489" fmla="*/ 927590 w 2696967"/>
              <a:gd name="connsiteY489" fmla="*/ 1512507 h 2696967"/>
              <a:gd name="connsiteX490" fmla="*/ 906333 w 2696967"/>
              <a:gd name="connsiteY490" fmla="*/ 1561866 h 2696967"/>
              <a:gd name="connsiteX491" fmla="*/ 739282 w 2696967"/>
              <a:gd name="connsiteY491" fmla="*/ 1700814 h 2696967"/>
              <a:gd name="connsiteX492" fmla="*/ 718025 w 2696967"/>
              <a:gd name="connsiteY492" fmla="*/ 1750173 h 2696967"/>
              <a:gd name="connsiteX493" fmla="*/ 550975 w 2696967"/>
              <a:gd name="connsiteY493" fmla="*/ 1889122 h 2696967"/>
              <a:gd name="connsiteX494" fmla="*/ 362668 w 2696967"/>
              <a:gd name="connsiteY494" fmla="*/ 2077429 h 2696967"/>
              <a:gd name="connsiteX495" fmla="*/ 174361 w 2696967"/>
              <a:gd name="connsiteY495" fmla="*/ 2265736 h 2696967"/>
              <a:gd name="connsiteX496" fmla="*/ 19295 w 2696967"/>
              <a:gd name="connsiteY496" fmla="*/ 2393132 h 2696967"/>
              <a:gd name="connsiteX497" fmla="*/ 0 w 2696967"/>
              <a:gd name="connsiteY497" fmla="*/ 2415487 h 2696967"/>
              <a:gd name="connsiteX498" fmla="*/ 0 w 2696967"/>
              <a:gd name="connsiteY498" fmla="*/ 2340517 h 2696967"/>
              <a:gd name="connsiteX499" fmla="*/ 39356 w 2696967"/>
              <a:gd name="connsiteY499" fmla="*/ 2319039 h 2696967"/>
              <a:gd name="connsiteX500" fmla="*/ 133510 w 2696967"/>
              <a:gd name="connsiteY500" fmla="*/ 2224885 h 2696967"/>
              <a:gd name="connsiteX501" fmla="*/ 321817 w 2696967"/>
              <a:gd name="connsiteY501" fmla="*/ 2036578 h 2696967"/>
              <a:gd name="connsiteX502" fmla="*/ 510124 w 2696967"/>
              <a:gd name="connsiteY502" fmla="*/ 1848271 h 2696967"/>
              <a:gd name="connsiteX503" fmla="*/ 677175 w 2696967"/>
              <a:gd name="connsiteY503" fmla="*/ 1709323 h 2696967"/>
              <a:gd name="connsiteX504" fmla="*/ 698431 w 2696967"/>
              <a:gd name="connsiteY504" fmla="*/ 1659963 h 2696967"/>
              <a:gd name="connsiteX505" fmla="*/ 865482 w 2696967"/>
              <a:gd name="connsiteY505" fmla="*/ 1521015 h 2696967"/>
              <a:gd name="connsiteX506" fmla="*/ 886739 w 2696967"/>
              <a:gd name="connsiteY506" fmla="*/ 1471656 h 2696967"/>
              <a:gd name="connsiteX507" fmla="*/ 1053790 w 2696967"/>
              <a:gd name="connsiteY507" fmla="*/ 1332708 h 2696967"/>
              <a:gd name="connsiteX508" fmla="*/ 1075046 w 2696967"/>
              <a:gd name="connsiteY508" fmla="*/ 1283349 h 2696967"/>
              <a:gd name="connsiteX509" fmla="*/ 1263354 w 2696967"/>
              <a:gd name="connsiteY509" fmla="*/ 1095041 h 2696967"/>
              <a:gd name="connsiteX510" fmla="*/ 1430405 w 2696967"/>
              <a:gd name="connsiteY510" fmla="*/ 956091 h 2696967"/>
              <a:gd name="connsiteX511" fmla="*/ 1451661 w 2696967"/>
              <a:gd name="connsiteY511" fmla="*/ 906733 h 2696967"/>
              <a:gd name="connsiteX512" fmla="*/ 1639968 w 2696967"/>
              <a:gd name="connsiteY512" fmla="*/ 718427 h 2696967"/>
              <a:gd name="connsiteX513" fmla="*/ 1807019 w 2696967"/>
              <a:gd name="connsiteY513" fmla="*/ 579479 h 2696967"/>
              <a:gd name="connsiteX514" fmla="*/ 1828276 w 2696967"/>
              <a:gd name="connsiteY514" fmla="*/ 530119 h 2696967"/>
              <a:gd name="connsiteX515" fmla="*/ 2016583 w 2696967"/>
              <a:gd name="connsiteY515" fmla="*/ 341812 h 2696967"/>
              <a:gd name="connsiteX516" fmla="*/ 2183635 w 2696967"/>
              <a:gd name="connsiteY516" fmla="*/ 202863 h 2696967"/>
              <a:gd name="connsiteX517" fmla="*/ 2204890 w 2696967"/>
              <a:gd name="connsiteY517" fmla="*/ 153504 h 2696967"/>
              <a:gd name="connsiteX518" fmla="*/ 2381765 w 2696967"/>
              <a:gd name="connsiteY518" fmla="*/ 841 h 2696967"/>
              <a:gd name="connsiteX519" fmla="*/ 2139984 w 2696967"/>
              <a:gd name="connsiteY519" fmla="*/ 0 h 2696967"/>
              <a:gd name="connsiteX520" fmla="*/ 2254359 w 2696967"/>
              <a:gd name="connsiteY520" fmla="*/ 0 h 2696967"/>
              <a:gd name="connsiteX521" fmla="*/ 2219993 w 2696967"/>
              <a:gd name="connsiteY521" fmla="*/ 15607 h 2696967"/>
              <a:gd name="connsiteX522" fmla="*/ 2150167 w 2696967"/>
              <a:gd name="connsiteY522" fmla="*/ 98781 h 2696967"/>
              <a:gd name="connsiteX523" fmla="*/ 2128912 w 2696967"/>
              <a:gd name="connsiteY523" fmla="*/ 148140 h 2696967"/>
              <a:gd name="connsiteX524" fmla="*/ 1961861 w 2696967"/>
              <a:gd name="connsiteY524" fmla="*/ 287088 h 2696967"/>
              <a:gd name="connsiteX525" fmla="*/ 1940604 w 2696967"/>
              <a:gd name="connsiteY525" fmla="*/ 336447 h 2696967"/>
              <a:gd name="connsiteX526" fmla="*/ 1773553 w 2696967"/>
              <a:gd name="connsiteY526" fmla="*/ 475396 h 2696967"/>
              <a:gd name="connsiteX527" fmla="*/ 1752296 w 2696967"/>
              <a:gd name="connsiteY527" fmla="*/ 524755 h 2696967"/>
              <a:gd name="connsiteX528" fmla="*/ 1585245 w 2696967"/>
              <a:gd name="connsiteY528" fmla="*/ 663704 h 2696967"/>
              <a:gd name="connsiteX529" fmla="*/ 1563990 w 2696967"/>
              <a:gd name="connsiteY529" fmla="*/ 713063 h 2696967"/>
              <a:gd name="connsiteX530" fmla="*/ 1396938 w 2696967"/>
              <a:gd name="connsiteY530" fmla="*/ 852010 h 2696967"/>
              <a:gd name="connsiteX531" fmla="*/ 1375682 w 2696967"/>
              <a:gd name="connsiteY531" fmla="*/ 901368 h 2696967"/>
              <a:gd name="connsiteX532" fmla="*/ 1208631 w 2696967"/>
              <a:gd name="connsiteY532" fmla="*/ 1040318 h 2696967"/>
              <a:gd name="connsiteX533" fmla="*/ 1187374 w 2696967"/>
              <a:gd name="connsiteY533" fmla="*/ 1089677 h 2696967"/>
              <a:gd name="connsiteX534" fmla="*/ 1020323 w 2696967"/>
              <a:gd name="connsiteY534" fmla="*/ 1228626 h 2696967"/>
              <a:gd name="connsiteX535" fmla="*/ 999067 w 2696967"/>
              <a:gd name="connsiteY535" fmla="*/ 1277985 h 2696967"/>
              <a:gd name="connsiteX536" fmla="*/ 832016 w 2696967"/>
              <a:gd name="connsiteY536" fmla="*/ 1416933 h 2696967"/>
              <a:gd name="connsiteX537" fmla="*/ 810759 w 2696967"/>
              <a:gd name="connsiteY537" fmla="*/ 1466292 h 2696967"/>
              <a:gd name="connsiteX538" fmla="*/ 643708 w 2696967"/>
              <a:gd name="connsiteY538" fmla="*/ 1605240 h 2696967"/>
              <a:gd name="connsiteX539" fmla="*/ 622451 w 2696967"/>
              <a:gd name="connsiteY539" fmla="*/ 1654599 h 2696967"/>
              <a:gd name="connsiteX540" fmla="*/ 455401 w 2696967"/>
              <a:gd name="connsiteY540" fmla="*/ 1793548 h 2696967"/>
              <a:gd name="connsiteX541" fmla="*/ 267094 w 2696967"/>
              <a:gd name="connsiteY541" fmla="*/ 1981855 h 2696967"/>
              <a:gd name="connsiteX542" fmla="*/ 78787 w 2696967"/>
              <a:gd name="connsiteY542" fmla="*/ 2170162 h 2696967"/>
              <a:gd name="connsiteX543" fmla="*/ 45545 w 2696967"/>
              <a:gd name="connsiteY543" fmla="*/ 2231074 h 2696967"/>
              <a:gd name="connsiteX544" fmla="*/ 0 w 2696967"/>
              <a:gd name="connsiteY544" fmla="*/ 2255929 h 2696967"/>
              <a:gd name="connsiteX545" fmla="*/ 0 w 2696967"/>
              <a:gd name="connsiteY545" fmla="*/ 2192785 h 2696967"/>
              <a:gd name="connsiteX546" fmla="*/ 4694 w 2696967"/>
              <a:gd name="connsiteY546" fmla="*/ 2190223 h 2696967"/>
              <a:gd name="connsiteX547" fmla="*/ 37936 w 2696967"/>
              <a:gd name="connsiteY547" fmla="*/ 2129311 h 2696967"/>
              <a:gd name="connsiteX548" fmla="*/ 226243 w 2696967"/>
              <a:gd name="connsiteY548" fmla="*/ 1941004 h 2696967"/>
              <a:gd name="connsiteX549" fmla="*/ 414550 w 2696967"/>
              <a:gd name="connsiteY549" fmla="*/ 1752697 h 2696967"/>
              <a:gd name="connsiteX550" fmla="*/ 581600 w 2696967"/>
              <a:gd name="connsiteY550" fmla="*/ 1613748 h 2696967"/>
              <a:gd name="connsiteX551" fmla="*/ 602858 w 2696967"/>
              <a:gd name="connsiteY551" fmla="*/ 1564389 h 2696967"/>
              <a:gd name="connsiteX552" fmla="*/ 769908 w 2696967"/>
              <a:gd name="connsiteY552" fmla="*/ 1425441 h 2696967"/>
              <a:gd name="connsiteX553" fmla="*/ 791165 w 2696967"/>
              <a:gd name="connsiteY553" fmla="*/ 1376082 h 2696967"/>
              <a:gd name="connsiteX554" fmla="*/ 958215 w 2696967"/>
              <a:gd name="connsiteY554" fmla="*/ 1237133 h 2696967"/>
              <a:gd name="connsiteX555" fmla="*/ 979472 w 2696967"/>
              <a:gd name="connsiteY555" fmla="*/ 1187775 h 2696967"/>
              <a:gd name="connsiteX556" fmla="*/ 1167780 w 2696967"/>
              <a:gd name="connsiteY556" fmla="*/ 999467 h 2696967"/>
              <a:gd name="connsiteX557" fmla="*/ 1334831 w 2696967"/>
              <a:gd name="connsiteY557" fmla="*/ 860518 h 2696967"/>
              <a:gd name="connsiteX558" fmla="*/ 1356087 w 2696967"/>
              <a:gd name="connsiteY558" fmla="*/ 811160 h 2696967"/>
              <a:gd name="connsiteX559" fmla="*/ 1544394 w 2696967"/>
              <a:gd name="connsiteY559" fmla="*/ 622853 h 2696967"/>
              <a:gd name="connsiteX560" fmla="*/ 1711445 w 2696967"/>
              <a:gd name="connsiteY560" fmla="*/ 483904 h 2696967"/>
              <a:gd name="connsiteX561" fmla="*/ 1732702 w 2696967"/>
              <a:gd name="connsiteY561" fmla="*/ 434545 h 2696967"/>
              <a:gd name="connsiteX562" fmla="*/ 1921009 w 2696967"/>
              <a:gd name="connsiteY562" fmla="*/ 246238 h 2696967"/>
              <a:gd name="connsiteX563" fmla="*/ 2088060 w 2696967"/>
              <a:gd name="connsiteY563" fmla="*/ 107288 h 2696967"/>
              <a:gd name="connsiteX564" fmla="*/ 2109316 w 2696967"/>
              <a:gd name="connsiteY564" fmla="*/ 57930 h 2696967"/>
              <a:gd name="connsiteX565" fmla="*/ 2120749 w 2696967"/>
              <a:gd name="connsiteY565" fmla="*/ 22286 h 2696967"/>
              <a:gd name="connsiteX566" fmla="*/ 1999993 w 2696967"/>
              <a:gd name="connsiteY566" fmla="*/ 0 h 2696967"/>
              <a:gd name="connsiteX567" fmla="*/ 2055495 w 2696967"/>
              <a:gd name="connsiteY567" fmla="*/ 0 h 2696967"/>
              <a:gd name="connsiteX568" fmla="*/ 2054593 w 2696967"/>
              <a:gd name="connsiteY568" fmla="*/ 3207 h 2696967"/>
              <a:gd name="connsiteX569" fmla="*/ 2033337 w 2696967"/>
              <a:gd name="connsiteY569" fmla="*/ 52565 h 2696967"/>
              <a:gd name="connsiteX570" fmla="*/ 1866287 w 2696967"/>
              <a:gd name="connsiteY570" fmla="*/ 191514 h 2696967"/>
              <a:gd name="connsiteX571" fmla="*/ 1845030 w 2696967"/>
              <a:gd name="connsiteY571" fmla="*/ 240873 h 2696967"/>
              <a:gd name="connsiteX572" fmla="*/ 1677979 w 2696967"/>
              <a:gd name="connsiteY572" fmla="*/ 379822 h 2696967"/>
              <a:gd name="connsiteX573" fmla="*/ 1656722 w 2696967"/>
              <a:gd name="connsiteY573" fmla="*/ 429182 h 2696967"/>
              <a:gd name="connsiteX574" fmla="*/ 1489671 w 2696967"/>
              <a:gd name="connsiteY574" fmla="*/ 568130 h 2696967"/>
              <a:gd name="connsiteX575" fmla="*/ 1468416 w 2696967"/>
              <a:gd name="connsiteY575" fmla="*/ 617489 h 2696967"/>
              <a:gd name="connsiteX576" fmla="*/ 1301364 w 2696967"/>
              <a:gd name="connsiteY576" fmla="*/ 756436 h 2696967"/>
              <a:gd name="connsiteX577" fmla="*/ 1280108 w 2696967"/>
              <a:gd name="connsiteY577" fmla="*/ 805795 h 2696967"/>
              <a:gd name="connsiteX578" fmla="*/ 1113057 w 2696967"/>
              <a:gd name="connsiteY578" fmla="*/ 944744 h 2696967"/>
              <a:gd name="connsiteX579" fmla="*/ 924749 w 2696967"/>
              <a:gd name="connsiteY579" fmla="*/ 1133052 h 2696967"/>
              <a:gd name="connsiteX580" fmla="*/ 903493 w 2696967"/>
              <a:gd name="connsiteY580" fmla="*/ 1182410 h 2696967"/>
              <a:gd name="connsiteX581" fmla="*/ 736442 w 2696967"/>
              <a:gd name="connsiteY581" fmla="*/ 1321359 h 2696967"/>
              <a:gd name="connsiteX582" fmla="*/ 715185 w 2696967"/>
              <a:gd name="connsiteY582" fmla="*/ 1370718 h 2696967"/>
              <a:gd name="connsiteX583" fmla="*/ 548135 w 2696967"/>
              <a:gd name="connsiteY583" fmla="*/ 1509666 h 2696967"/>
              <a:gd name="connsiteX584" fmla="*/ 526877 w 2696967"/>
              <a:gd name="connsiteY584" fmla="*/ 1559025 h 2696967"/>
              <a:gd name="connsiteX585" fmla="*/ 359827 w 2696967"/>
              <a:gd name="connsiteY585" fmla="*/ 1697974 h 2696967"/>
              <a:gd name="connsiteX586" fmla="*/ 171520 w 2696967"/>
              <a:gd name="connsiteY586" fmla="*/ 1886281 h 2696967"/>
              <a:gd name="connsiteX587" fmla="*/ 16454 w 2696967"/>
              <a:gd name="connsiteY587" fmla="*/ 2013677 h 2696967"/>
              <a:gd name="connsiteX588" fmla="*/ 0 w 2696967"/>
              <a:gd name="connsiteY588" fmla="*/ 2032740 h 2696967"/>
              <a:gd name="connsiteX589" fmla="*/ 0 w 2696967"/>
              <a:gd name="connsiteY589" fmla="*/ 1959511 h 2696967"/>
              <a:gd name="connsiteX590" fmla="*/ 36515 w 2696967"/>
              <a:gd name="connsiteY590" fmla="*/ 1939584 h 2696967"/>
              <a:gd name="connsiteX591" fmla="*/ 130669 w 2696967"/>
              <a:gd name="connsiteY591" fmla="*/ 1845430 h 2696967"/>
              <a:gd name="connsiteX592" fmla="*/ 318976 w 2696967"/>
              <a:gd name="connsiteY592" fmla="*/ 1657123 h 2696967"/>
              <a:gd name="connsiteX593" fmla="*/ 486027 w 2696967"/>
              <a:gd name="connsiteY593" fmla="*/ 1518174 h 2696967"/>
              <a:gd name="connsiteX594" fmla="*/ 507284 w 2696967"/>
              <a:gd name="connsiteY594" fmla="*/ 1468815 h 2696967"/>
              <a:gd name="connsiteX595" fmla="*/ 674334 w 2696967"/>
              <a:gd name="connsiteY595" fmla="*/ 1329867 h 2696967"/>
              <a:gd name="connsiteX596" fmla="*/ 695591 w 2696967"/>
              <a:gd name="connsiteY596" fmla="*/ 1280508 h 2696967"/>
              <a:gd name="connsiteX597" fmla="*/ 862642 w 2696967"/>
              <a:gd name="connsiteY597" fmla="*/ 1141559 h 2696967"/>
              <a:gd name="connsiteX598" fmla="*/ 883898 w 2696967"/>
              <a:gd name="connsiteY598" fmla="*/ 1092201 h 2696967"/>
              <a:gd name="connsiteX599" fmla="*/ 1072206 w 2696967"/>
              <a:gd name="connsiteY599" fmla="*/ 903893 h 2696967"/>
              <a:gd name="connsiteX600" fmla="*/ 1239257 w 2696967"/>
              <a:gd name="connsiteY600" fmla="*/ 764944 h 2696967"/>
              <a:gd name="connsiteX601" fmla="*/ 1260513 w 2696967"/>
              <a:gd name="connsiteY601" fmla="*/ 715586 h 2696967"/>
              <a:gd name="connsiteX602" fmla="*/ 1448820 w 2696967"/>
              <a:gd name="connsiteY602" fmla="*/ 527279 h 2696967"/>
              <a:gd name="connsiteX603" fmla="*/ 1615871 w 2696967"/>
              <a:gd name="connsiteY603" fmla="*/ 388330 h 2696967"/>
              <a:gd name="connsiteX604" fmla="*/ 1637128 w 2696967"/>
              <a:gd name="connsiteY604" fmla="*/ 338971 h 2696967"/>
              <a:gd name="connsiteX605" fmla="*/ 1825435 w 2696967"/>
              <a:gd name="connsiteY605" fmla="*/ 150664 h 2696967"/>
              <a:gd name="connsiteX606" fmla="*/ 1992486 w 2696967"/>
              <a:gd name="connsiteY606" fmla="*/ 11714 h 2696967"/>
              <a:gd name="connsiteX607" fmla="*/ 1757883 w 2696967"/>
              <a:gd name="connsiteY607" fmla="*/ 0 h 2696967"/>
              <a:gd name="connsiteX608" fmla="*/ 1868649 w 2696967"/>
              <a:gd name="connsiteY608" fmla="*/ 0 h 2696967"/>
              <a:gd name="connsiteX609" fmla="*/ 1840538 w 2696967"/>
              <a:gd name="connsiteY609" fmla="*/ 12767 h 2696967"/>
              <a:gd name="connsiteX610" fmla="*/ 1770712 w 2696967"/>
              <a:gd name="connsiteY610" fmla="*/ 95941 h 2696967"/>
              <a:gd name="connsiteX611" fmla="*/ 1749456 w 2696967"/>
              <a:gd name="connsiteY611" fmla="*/ 145299 h 2696967"/>
              <a:gd name="connsiteX612" fmla="*/ 1582405 w 2696967"/>
              <a:gd name="connsiteY612" fmla="*/ 284248 h 2696967"/>
              <a:gd name="connsiteX613" fmla="*/ 1561148 w 2696967"/>
              <a:gd name="connsiteY613" fmla="*/ 333608 h 2696967"/>
              <a:gd name="connsiteX614" fmla="*/ 1394097 w 2696967"/>
              <a:gd name="connsiteY614" fmla="*/ 472556 h 2696967"/>
              <a:gd name="connsiteX615" fmla="*/ 1372841 w 2696967"/>
              <a:gd name="connsiteY615" fmla="*/ 521914 h 2696967"/>
              <a:gd name="connsiteX616" fmla="*/ 1205790 w 2696967"/>
              <a:gd name="connsiteY616" fmla="*/ 660862 h 2696967"/>
              <a:gd name="connsiteX617" fmla="*/ 1184534 w 2696967"/>
              <a:gd name="connsiteY617" fmla="*/ 710221 h 2696967"/>
              <a:gd name="connsiteX618" fmla="*/ 1017483 w 2696967"/>
              <a:gd name="connsiteY618" fmla="*/ 849170 h 2696967"/>
              <a:gd name="connsiteX619" fmla="*/ 996226 w 2696967"/>
              <a:gd name="connsiteY619" fmla="*/ 898529 h 2696967"/>
              <a:gd name="connsiteX620" fmla="*/ 829175 w 2696967"/>
              <a:gd name="connsiteY620" fmla="*/ 1037478 h 2696967"/>
              <a:gd name="connsiteX621" fmla="*/ 807918 w 2696967"/>
              <a:gd name="connsiteY621" fmla="*/ 1086836 h 2696967"/>
              <a:gd name="connsiteX622" fmla="*/ 640868 w 2696967"/>
              <a:gd name="connsiteY622" fmla="*/ 1225785 h 2696967"/>
              <a:gd name="connsiteX623" fmla="*/ 619611 w 2696967"/>
              <a:gd name="connsiteY623" fmla="*/ 1275144 h 2696967"/>
              <a:gd name="connsiteX624" fmla="*/ 452561 w 2696967"/>
              <a:gd name="connsiteY624" fmla="*/ 1414092 h 2696967"/>
              <a:gd name="connsiteX625" fmla="*/ 431304 w 2696967"/>
              <a:gd name="connsiteY625" fmla="*/ 1463451 h 2696967"/>
              <a:gd name="connsiteX626" fmla="*/ 264253 w 2696967"/>
              <a:gd name="connsiteY626" fmla="*/ 1602400 h 2696967"/>
              <a:gd name="connsiteX627" fmla="*/ 242997 w 2696967"/>
              <a:gd name="connsiteY627" fmla="*/ 1651758 h 2696967"/>
              <a:gd name="connsiteX628" fmla="*/ 75946 w 2696967"/>
              <a:gd name="connsiteY628" fmla="*/ 1790707 h 2696967"/>
              <a:gd name="connsiteX629" fmla="*/ 54689 w 2696967"/>
              <a:gd name="connsiteY629" fmla="*/ 1840066 h 2696967"/>
              <a:gd name="connsiteX630" fmla="*/ 10073 w 2696967"/>
              <a:gd name="connsiteY630" fmla="*/ 1871949 h 2696967"/>
              <a:gd name="connsiteX631" fmla="*/ 0 w 2696967"/>
              <a:gd name="connsiteY631" fmla="*/ 1876523 h 2696967"/>
              <a:gd name="connsiteX632" fmla="*/ 0 w 2696967"/>
              <a:gd name="connsiteY632" fmla="*/ 1811779 h 2696967"/>
              <a:gd name="connsiteX633" fmla="*/ 1853 w 2696967"/>
              <a:gd name="connsiteY633" fmla="*/ 1810768 h 2696967"/>
              <a:gd name="connsiteX634" fmla="*/ 35095 w 2696967"/>
              <a:gd name="connsiteY634" fmla="*/ 1749856 h 2696967"/>
              <a:gd name="connsiteX635" fmla="*/ 223402 w 2696967"/>
              <a:gd name="connsiteY635" fmla="*/ 1561549 h 2696967"/>
              <a:gd name="connsiteX636" fmla="*/ 390453 w 2696967"/>
              <a:gd name="connsiteY636" fmla="*/ 1422601 h 2696967"/>
              <a:gd name="connsiteX637" fmla="*/ 411710 w 2696967"/>
              <a:gd name="connsiteY637" fmla="*/ 1373241 h 2696967"/>
              <a:gd name="connsiteX638" fmla="*/ 578761 w 2696967"/>
              <a:gd name="connsiteY638" fmla="*/ 1234294 h 2696967"/>
              <a:gd name="connsiteX639" fmla="*/ 600017 w 2696967"/>
              <a:gd name="connsiteY639" fmla="*/ 1184934 h 2696967"/>
              <a:gd name="connsiteX640" fmla="*/ 767068 w 2696967"/>
              <a:gd name="connsiteY640" fmla="*/ 1045985 h 2696967"/>
              <a:gd name="connsiteX641" fmla="*/ 788324 w 2696967"/>
              <a:gd name="connsiteY641" fmla="*/ 996627 h 2696967"/>
              <a:gd name="connsiteX642" fmla="*/ 976632 w 2696967"/>
              <a:gd name="connsiteY642" fmla="*/ 808319 h 2696967"/>
              <a:gd name="connsiteX643" fmla="*/ 1143682 w 2696967"/>
              <a:gd name="connsiteY643" fmla="*/ 669370 h 2696967"/>
              <a:gd name="connsiteX644" fmla="*/ 1164939 w 2696967"/>
              <a:gd name="connsiteY644" fmla="*/ 620012 h 2696967"/>
              <a:gd name="connsiteX645" fmla="*/ 1353246 w 2696967"/>
              <a:gd name="connsiteY645" fmla="*/ 431705 h 2696967"/>
              <a:gd name="connsiteX646" fmla="*/ 1520297 w 2696967"/>
              <a:gd name="connsiteY646" fmla="*/ 292757 h 2696967"/>
              <a:gd name="connsiteX647" fmla="*/ 1541554 w 2696967"/>
              <a:gd name="connsiteY647" fmla="*/ 243397 h 2696967"/>
              <a:gd name="connsiteX648" fmla="*/ 1729861 w 2696967"/>
              <a:gd name="connsiteY648" fmla="*/ 55090 h 2696967"/>
              <a:gd name="connsiteX649" fmla="*/ 1753928 w 2696967"/>
              <a:gd name="connsiteY649" fmla="*/ 2657 h 2696967"/>
              <a:gd name="connsiteX650" fmla="*/ 1618677 w 2696967"/>
              <a:gd name="connsiteY650" fmla="*/ 0 h 2696967"/>
              <a:gd name="connsiteX651" fmla="*/ 1675242 w 2696967"/>
              <a:gd name="connsiteY651" fmla="*/ 0 h 2696967"/>
              <a:gd name="connsiteX652" fmla="*/ 1675139 w 2696967"/>
              <a:gd name="connsiteY652" fmla="*/ 366 h 2696967"/>
              <a:gd name="connsiteX653" fmla="*/ 1653882 w 2696967"/>
              <a:gd name="connsiteY653" fmla="*/ 49725 h 2696967"/>
              <a:gd name="connsiteX654" fmla="*/ 1486831 w 2696967"/>
              <a:gd name="connsiteY654" fmla="*/ 188674 h 2696967"/>
              <a:gd name="connsiteX655" fmla="*/ 1465574 w 2696967"/>
              <a:gd name="connsiteY655" fmla="*/ 238034 h 2696967"/>
              <a:gd name="connsiteX656" fmla="*/ 1298523 w 2696967"/>
              <a:gd name="connsiteY656" fmla="*/ 376982 h 2696967"/>
              <a:gd name="connsiteX657" fmla="*/ 1277267 w 2696967"/>
              <a:gd name="connsiteY657" fmla="*/ 426340 h 2696967"/>
              <a:gd name="connsiteX658" fmla="*/ 1110216 w 2696967"/>
              <a:gd name="connsiteY658" fmla="*/ 565289 h 2696967"/>
              <a:gd name="connsiteX659" fmla="*/ 1088960 w 2696967"/>
              <a:gd name="connsiteY659" fmla="*/ 614647 h 2696967"/>
              <a:gd name="connsiteX660" fmla="*/ 921909 w 2696967"/>
              <a:gd name="connsiteY660" fmla="*/ 753596 h 2696967"/>
              <a:gd name="connsiteX661" fmla="*/ 900653 w 2696967"/>
              <a:gd name="connsiteY661" fmla="*/ 802956 h 2696967"/>
              <a:gd name="connsiteX662" fmla="*/ 733601 w 2696967"/>
              <a:gd name="connsiteY662" fmla="*/ 941904 h 2696967"/>
              <a:gd name="connsiteX663" fmla="*/ 712345 w 2696967"/>
              <a:gd name="connsiteY663" fmla="*/ 991262 h 2696967"/>
              <a:gd name="connsiteX664" fmla="*/ 545294 w 2696967"/>
              <a:gd name="connsiteY664" fmla="*/ 1130211 h 2696967"/>
              <a:gd name="connsiteX665" fmla="*/ 524037 w 2696967"/>
              <a:gd name="connsiteY665" fmla="*/ 1179570 h 2696967"/>
              <a:gd name="connsiteX666" fmla="*/ 356987 w 2696967"/>
              <a:gd name="connsiteY666" fmla="*/ 1318518 h 2696967"/>
              <a:gd name="connsiteX667" fmla="*/ 335730 w 2696967"/>
              <a:gd name="connsiteY667" fmla="*/ 1367877 h 2696967"/>
              <a:gd name="connsiteX668" fmla="*/ 168679 w 2696967"/>
              <a:gd name="connsiteY668" fmla="*/ 1506826 h 2696967"/>
              <a:gd name="connsiteX669" fmla="*/ 147423 w 2696967"/>
              <a:gd name="connsiteY669" fmla="*/ 1556184 h 2696967"/>
              <a:gd name="connsiteX670" fmla="*/ 4439 w 2696967"/>
              <a:gd name="connsiteY670" fmla="*/ 1642700 h 2696967"/>
              <a:gd name="connsiteX671" fmla="*/ 0 w 2696967"/>
              <a:gd name="connsiteY671" fmla="*/ 1649094 h 2696967"/>
              <a:gd name="connsiteX672" fmla="*/ 0 w 2696967"/>
              <a:gd name="connsiteY672" fmla="*/ 1578506 h 2696967"/>
              <a:gd name="connsiteX673" fmla="*/ 33675 w 2696967"/>
              <a:gd name="connsiteY673" fmla="*/ 1560129 h 2696967"/>
              <a:gd name="connsiteX674" fmla="*/ 127828 w 2696967"/>
              <a:gd name="connsiteY674" fmla="*/ 1465975 h 2696967"/>
              <a:gd name="connsiteX675" fmla="*/ 294879 w 2696967"/>
              <a:gd name="connsiteY675" fmla="*/ 1327027 h 2696967"/>
              <a:gd name="connsiteX676" fmla="*/ 316136 w 2696967"/>
              <a:gd name="connsiteY676" fmla="*/ 1277668 h 2696967"/>
              <a:gd name="connsiteX677" fmla="*/ 483187 w 2696967"/>
              <a:gd name="connsiteY677" fmla="*/ 1138720 h 2696967"/>
              <a:gd name="connsiteX678" fmla="*/ 504443 w 2696967"/>
              <a:gd name="connsiteY678" fmla="*/ 1089360 h 2696967"/>
              <a:gd name="connsiteX679" fmla="*/ 671494 w 2696967"/>
              <a:gd name="connsiteY679" fmla="*/ 950411 h 2696967"/>
              <a:gd name="connsiteX680" fmla="*/ 692750 w 2696967"/>
              <a:gd name="connsiteY680" fmla="*/ 901053 h 2696967"/>
              <a:gd name="connsiteX681" fmla="*/ 881058 w 2696967"/>
              <a:gd name="connsiteY681" fmla="*/ 712745 h 2696967"/>
              <a:gd name="connsiteX682" fmla="*/ 1048109 w 2696967"/>
              <a:gd name="connsiteY682" fmla="*/ 573796 h 2696967"/>
              <a:gd name="connsiteX683" fmla="*/ 1069366 w 2696967"/>
              <a:gd name="connsiteY683" fmla="*/ 524438 h 2696967"/>
              <a:gd name="connsiteX684" fmla="*/ 1257672 w 2696967"/>
              <a:gd name="connsiteY684" fmla="*/ 336131 h 2696967"/>
              <a:gd name="connsiteX685" fmla="*/ 1424723 w 2696967"/>
              <a:gd name="connsiteY685" fmla="*/ 197183 h 2696967"/>
              <a:gd name="connsiteX686" fmla="*/ 1445980 w 2696967"/>
              <a:gd name="connsiteY686" fmla="*/ 147823 h 2696967"/>
              <a:gd name="connsiteX687" fmla="*/ 1601046 w 2696967"/>
              <a:gd name="connsiteY687" fmla="*/ 20427 h 2696967"/>
              <a:gd name="connsiteX688" fmla="*/ 1376171 w 2696967"/>
              <a:gd name="connsiteY688" fmla="*/ 0 h 2696967"/>
              <a:gd name="connsiteX689" fmla="*/ 1482939 w 2696967"/>
              <a:gd name="connsiteY689" fmla="*/ 0 h 2696967"/>
              <a:gd name="connsiteX690" fmla="*/ 1461083 w 2696967"/>
              <a:gd name="connsiteY690" fmla="*/ 9926 h 2696967"/>
              <a:gd name="connsiteX691" fmla="*/ 1391257 w 2696967"/>
              <a:gd name="connsiteY691" fmla="*/ 93100 h 2696967"/>
              <a:gd name="connsiteX692" fmla="*/ 1370000 w 2696967"/>
              <a:gd name="connsiteY692" fmla="*/ 142459 h 2696967"/>
              <a:gd name="connsiteX693" fmla="*/ 1202949 w 2696967"/>
              <a:gd name="connsiteY693" fmla="*/ 281408 h 2696967"/>
              <a:gd name="connsiteX694" fmla="*/ 1181693 w 2696967"/>
              <a:gd name="connsiteY694" fmla="*/ 330766 h 2696967"/>
              <a:gd name="connsiteX695" fmla="*/ 1014642 w 2696967"/>
              <a:gd name="connsiteY695" fmla="*/ 469715 h 2696967"/>
              <a:gd name="connsiteX696" fmla="*/ 993386 w 2696967"/>
              <a:gd name="connsiteY696" fmla="*/ 519073 h 2696967"/>
              <a:gd name="connsiteX697" fmla="*/ 826335 w 2696967"/>
              <a:gd name="connsiteY697" fmla="*/ 658022 h 2696967"/>
              <a:gd name="connsiteX698" fmla="*/ 805079 w 2696967"/>
              <a:gd name="connsiteY698" fmla="*/ 707382 h 2696967"/>
              <a:gd name="connsiteX699" fmla="*/ 638027 w 2696967"/>
              <a:gd name="connsiteY699" fmla="*/ 846330 h 2696967"/>
              <a:gd name="connsiteX700" fmla="*/ 616771 w 2696967"/>
              <a:gd name="connsiteY700" fmla="*/ 895688 h 2696967"/>
              <a:gd name="connsiteX701" fmla="*/ 449720 w 2696967"/>
              <a:gd name="connsiteY701" fmla="*/ 1034637 h 2696967"/>
              <a:gd name="connsiteX702" fmla="*/ 428463 w 2696967"/>
              <a:gd name="connsiteY702" fmla="*/ 1083996 h 2696967"/>
              <a:gd name="connsiteX703" fmla="*/ 261413 w 2696967"/>
              <a:gd name="connsiteY703" fmla="*/ 1222944 h 2696967"/>
              <a:gd name="connsiteX704" fmla="*/ 240156 w 2696967"/>
              <a:gd name="connsiteY704" fmla="*/ 1272304 h 2696967"/>
              <a:gd name="connsiteX705" fmla="*/ 73105 w 2696967"/>
              <a:gd name="connsiteY705" fmla="*/ 1411252 h 2696967"/>
              <a:gd name="connsiteX706" fmla="*/ 51849 w 2696967"/>
              <a:gd name="connsiteY706" fmla="*/ 1460610 h 2696967"/>
              <a:gd name="connsiteX707" fmla="*/ 7232 w 2696967"/>
              <a:gd name="connsiteY707" fmla="*/ 1492494 h 2696967"/>
              <a:gd name="connsiteX708" fmla="*/ 0 w 2696967"/>
              <a:gd name="connsiteY708" fmla="*/ 1495778 h 2696967"/>
              <a:gd name="connsiteX709" fmla="*/ 0 w 2696967"/>
              <a:gd name="connsiteY709" fmla="*/ 1430168 h 2696967"/>
              <a:gd name="connsiteX710" fmla="*/ 20821 w 2696967"/>
              <a:gd name="connsiteY710" fmla="*/ 1406045 h 2696967"/>
              <a:gd name="connsiteX711" fmla="*/ 32254 w 2696967"/>
              <a:gd name="connsiteY711" fmla="*/ 1370401 h 2696967"/>
              <a:gd name="connsiteX712" fmla="*/ 199305 w 2696967"/>
              <a:gd name="connsiteY712" fmla="*/ 1231452 h 2696967"/>
              <a:gd name="connsiteX713" fmla="*/ 220562 w 2696967"/>
              <a:gd name="connsiteY713" fmla="*/ 1182094 h 2696967"/>
              <a:gd name="connsiteX714" fmla="*/ 387612 w 2696967"/>
              <a:gd name="connsiteY714" fmla="*/ 1043145 h 2696967"/>
              <a:gd name="connsiteX715" fmla="*/ 408869 w 2696967"/>
              <a:gd name="connsiteY715" fmla="*/ 993786 h 2696967"/>
              <a:gd name="connsiteX716" fmla="*/ 575920 w 2696967"/>
              <a:gd name="connsiteY716" fmla="*/ 854837 h 2696967"/>
              <a:gd name="connsiteX717" fmla="*/ 597176 w 2696967"/>
              <a:gd name="connsiteY717" fmla="*/ 805479 h 2696967"/>
              <a:gd name="connsiteX718" fmla="*/ 785484 w 2696967"/>
              <a:gd name="connsiteY718" fmla="*/ 617171 h 2696967"/>
              <a:gd name="connsiteX719" fmla="*/ 952535 w 2696967"/>
              <a:gd name="connsiteY719" fmla="*/ 478222 h 2696967"/>
              <a:gd name="connsiteX720" fmla="*/ 973792 w 2696967"/>
              <a:gd name="connsiteY720" fmla="*/ 428864 h 2696967"/>
              <a:gd name="connsiteX721" fmla="*/ 1162098 w 2696967"/>
              <a:gd name="connsiteY721" fmla="*/ 240557 h 2696967"/>
              <a:gd name="connsiteX722" fmla="*/ 1329149 w 2696967"/>
              <a:gd name="connsiteY722" fmla="*/ 101608 h 2696967"/>
              <a:gd name="connsiteX723" fmla="*/ 1350406 w 2696967"/>
              <a:gd name="connsiteY723" fmla="*/ 52249 h 2696967"/>
              <a:gd name="connsiteX724" fmla="*/ 1361839 w 2696967"/>
              <a:gd name="connsiteY724" fmla="*/ 16605 h 2696967"/>
              <a:gd name="connsiteX725" fmla="*/ 1237442 w 2696967"/>
              <a:gd name="connsiteY725" fmla="*/ 0 h 2696967"/>
              <a:gd name="connsiteX726" fmla="*/ 1295019 w 2696967"/>
              <a:gd name="connsiteY726" fmla="*/ 0 h 2696967"/>
              <a:gd name="connsiteX727" fmla="*/ 1288216 w 2696967"/>
              <a:gd name="connsiteY727" fmla="*/ 25367 h 2696967"/>
              <a:gd name="connsiteX728" fmla="*/ 1274426 w 2696967"/>
              <a:gd name="connsiteY728" fmla="*/ 46885 h 2696967"/>
              <a:gd name="connsiteX729" fmla="*/ 1107376 w 2696967"/>
              <a:gd name="connsiteY729" fmla="*/ 185834 h 2696967"/>
              <a:gd name="connsiteX730" fmla="*/ 1086120 w 2696967"/>
              <a:gd name="connsiteY730" fmla="*/ 235193 h 2696967"/>
              <a:gd name="connsiteX731" fmla="*/ 919069 w 2696967"/>
              <a:gd name="connsiteY731" fmla="*/ 374141 h 2696967"/>
              <a:gd name="connsiteX732" fmla="*/ 897812 w 2696967"/>
              <a:gd name="connsiteY732" fmla="*/ 423499 h 2696967"/>
              <a:gd name="connsiteX733" fmla="*/ 730761 w 2696967"/>
              <a:gd name="connsiteY733" fmla="*/ 562448 h 2696967"/>
              <a:gd name="connsiteX734" fmla="*/ 542454 w 2696967"/>
              <a:gd name="connsiteY734" fmla="*/ 750757 h 2696967"/>
              <a:gd name="connsiteX735" fmla="*/ 521197 w 2696967"/>
              <a:gd name="connsiteY735" fmla="*/ 800114 h 2696967"/>
              <a:gd name="connsiteX736" fmla="*/ 354146 w 2696967"/>
              <a:gd name="connsiteY736" fmla="*/ 939063 h 2696967"/>
              <a:gd name="connsiteX737" fmla="*/ 332889 w 2696967"/>
              <a:gd name="connsiteY737" fmla="*/ 988422 h 2696967"/>
              <a:gd name="connsiteX738" fmla="*/ 165839 w 2696967"/>
              <a:gd name="connsiteY738" fmla="*/ 1127371 h 2696967"/>
              <a:gd name="connsiteX739" fmla="*/ 144582 w 2696967"/>
              <a:gd name="connsiteY739" fmla="*/ 1176729 h 2696967"/>
              <a:gd name="connsiteX740" fmla="*/ 1598 w 2696967"/>
              <a:gd name="connsiteY740" fmla="*/ 1263246 h 2696967"/>
              <a:gd name="connsiteX741" fmla="*/ 0 w 2696967"/>
              <a:gd name="connsiteY741" fmla="*/ 1265548 h 2696967"/>
              <a:gd name="connsiteX742" fmla="*/ 0 w 2696967"/>
              <a:gd name="connsiteY742" fmla="*/ 1196023 h 2696967"/>
              <a:gd name="connsiteX743" fmla="*/ 6506 w 2696967"/>
              <a:gd name="connsiteY743" fmla="*/ 1191653 h 2696967"/>
              <a:gd name="connsiteX744" fmla="*/ 103731 w 2696967"/>
              <a:gd name="connsiteY744" fmla="*/ 1135879 h 2696967"/>
              <a:gd name="connsiteX745" fmla="*/ 124988 w 2696967"/>
              <a:gd name="connsiteY745" fmla="*/ 1086520 h 2696967"/>
              <a:gd name="connsiteX746" fmla="*/ 292039 w 2696967"/>
              <a:gd name="connsiteY746" fmla="*/ 947572 h 2696967"/>
              <a:gd name="connsiteX747" fmla="*/ 313295 w 2696967"/>
              <a:gd name="connsiteY747" fmla="*/ 898212 h 2696967"/>
              <a:gd name="connsiteX748" fmla="*/ 480346 w 2696967"/>
              <a:gd name="connsiteY748" fmla="*/ 759263 h 2696967"/>
              <a:gd name="connsiteX749" fmla="*/ 501603 w 2696967"/>
              <a:gd name="connsiteY749" fmla="*/ 709905 h 2696967"/>
              <a:gd name="connsiteX750" fmla="*/ 689910 w 2696967"/>
              <a:gd name="connsiteY750" fmla="*/ 521597 h 2696967"/>
              <a:gd name="connsiteX751" fmla="*/ 856962 w 2696967"/>
              <a:gd name="connsiteY751" fmla="*/ 382648 h 2696967"/>
              <a:gd name="connsiteX752" fmla="*/ 878218 w 2696967"/>
              <a:gd name="connsiteY752" fmla="*/ 333290 h 2696967"/>
              <a:gd name="connsiteX753" fmla="*/ 1066524 w 2696967"/>
              <a:gd name="connsiteY753" fmla="*/ 144983 h 2696967"/>
              <a:gd name="connsiteX754" fmla="*/ 1233575 w 2696967"/>
              <a:gd name="connsiteY754" fmla="*/ 6034 h 2696967"/>
              <a:gd name="connsiteX755" fmla="*/ 992919 w 2696967"/>
              <a:gd name="connsiteY755" fmla="*/ 0 h 2696967"/>
              <a:gd name="connsiteX756" fmla="*/ 1097230 w 2696967"/>
              <a:gd name="connsiteY756" fmla="*/ 0 h 2696967"/>
              <a:gd name="connsiteX757" fmla="*/ 1081627 w 2696967"/>
              <a:gd name="connsiteY757" fmla="*/ 7086 h 2696967"/>
              <a:gd name="connsiteX758" fmla="*/ 1011801 w 2696967"/>
              <a:gd name="connsiteY758" fmla="*/ 90260 h 2696967"/>
              <a:gd name="connsiteX759" fmla="*/ 823494 w 2696967"/>
              <a:gd name="connsiteY759" fmla="*/ 278567 h 2696967"/>
              <a:gd name="connsiteX760" fmla="*/ 802239 w 2696967"/>
              <a:gd name="connsiteY760" fmla="*/ 327926 h 2696967"/>
              <a:gd name="connsiteX761" fmla="*/ 635187 w 2696967"/>
              <a:gd name="connsiteY761" fmla="*/ 466874 h 2696967"/>
              <a:gd name="connsiteX762" fmla="*/ 446879 w 2696967"/>
              <a:gd name="connsiteY762" fmla="*/ 655182 h 2696967"/>
              <a:gd name="connsiteX763" fmla="*/ 425624 w 2696967"/>
              <a:gd name="connsiteY763" fmla="*/ 704540 h 2696967"/>
              <a:gd name="connsiteX764" fmla="*/ 258572 w 2696967"/>
              <a:gd name="connsiteY764" fmla="*/ 843489 h 2696967"/>
              <a:gd name="connsiteX765" fmla="*/ 237316 w 2696967"/>
              <a:gd name="connsiteY765" fmla="*/ 892849 h 2696967"/>
              <a:gd name="connsiteX766" fmla="*/ 70265 w 2696967"/>
              <a:gd name="connsiteY766" fmla="*/ 1031797 h 2696967"/>
              <a:gd name="connsiteX767" fmla="*/ 49008 w 2696967"/>
              <a:gd name="connsiteY767" fmla="*/ 1081156 h 2696967"/>
              <a:gd name="connsiteX768" fmla="*/ 4391 w 2696967"/>
              <a:gd name="connsiteY768" fmla="*/ 1113039 h 2696967"/>
              <a:gd name="connsiteX769" fmla="*/ 0 w 2696967"/>
              <a:gd name="connsiteY769" fmla="*/ 1115033 h 2696967"/>
              <a:gd name="connsiteX770" fmla="*/ 0 w 2696967"/>
              <a:gd name="connsiteY770" fmla="*/ 1046134 h 2696967"/>
              <a:gd name="connsiteX771" fmla="*/ 8157 w 2696967"/>
              <a:gd name="connsiteY771" fmla="*/ 1040305 h 2696967"/>
              <a:gd name="connsiteX772" fmla="*/ 29414 w 2696967"/>
              <a:gd name="connsiteY772" fmla="*/ 990946 h 2696967"/>
              <a:gd name="connsiteX773" fmla="*/ 196465 w 2696967"/>
              <a:gd name="connsiteY773" fmla="*/ 851998 h 2696967"/>
              <a:gd name="connsiteX774" fmla="*/ 217722 w 2696967"/>
              <a:gd name="connsiteY774" fmla="*/ 802639 h 2696967"/>
              <a:gd name="connsiteX775" fmla="*/ 384772 w 2696967"/>
              <a:gd name="connsiteY775" fmla="*/ 663689 h 2696967"/>
              <a:gd name="connsiteX776" fmla="*/ 406029 w 2696967"/>
              <a:gd name="connsiteY776" fmla="*/ 614332 h 2696967"/>
              <a:gd name="connsiteX777" fmla="*/ 594337 w 2696967"/>
              <a:gd name="connsiteY777" fmla="*/ 426024 h 2696967"/>
              <a:gd name="connsiteX778" fmla="*/ 761388 w 2696967"/>
              <a:gd name="connsiteY778" fmla="*/ 287075 h 2696967"/>
              <a:gd name="connsiteX779" fmla="*/ 782644 w 2696967"/>
              <a:gd name="connsiteY779" fmla="*/ 237717 h 2696967"/>
              <a:gd name="connsiteX780" fmla="*/ 970951 w 2696967"/>
              <a:gd name="connsiteY780" fmla="*/ 49409 h 2696967"/>
              <a:gd name="connsiteX781" fmla="*/ 979346 w 2696967"/>
              <a:gd name="connsiteY781" fmla="*/ 19554 h 2696967"/>
              <a:gd name="connsiteX782" fmla="*/ 854864 w 2696967"/>
              <a:gd name="connsiteY782" fmla="*/ 0 h 2696967"/>
              <a:gd name="connsiteX783" fmla="*/ 914523 w 2696967"/>
              <a:gd name="connsiteY783" fmla="*/ 0 h 2696967"/>
              <a:gd name="connsiteX784" fmla="*/ 904795 w 2696967"/>
              <a:gd name="connsiteY784" fmla="*/ 30330 h 2696967"/>
              <a:gd name="connsiteX785" fmla="*/ 727921 w 2696967"/>
              <a:gd name="connsiteY785" fmla="*/ 182993 h 2696967"/>
              <a:gd name="connsiteX786" fmla="*/ 706665 w 2696967"/>
              <a:gd name="connsiteY786" fmla="*/ 232352 h 2696967"/>
              <a:gd name="connsiteX787" fmla="*/ 539613 w 2696967"/>
              <a:gd name="connsiteY787" fmla="*/ 371300 h 2696967"/>
              <a:gd name="connsiteX788" fmla="*/ 351305 w 2696967"/>
              <a:gd name="connsiteY788" fmla="*/ 559608 h 2696967"/>
              <a:gd name="connsiteX789" fmla="*/ 330049 w 2696967"/>
              <a:gd name="connsiteY789" fmla="*/ 608967 h 2696967"/>
              <a:gd name="connsiteX790" fmla="*/ 162998 w 2696967"/>
              <a:gd name="connsiteY790" fmla="*/ 747915 h 2696967"/>
              <a:gd name="connsiteX791" fmla="*/ 141742 w 2696967"/>
              <a:gd name="connsiteY791" fmla="*/ 797275 h 2696967"/>
              <a:gd name="connsiteX792" fmla="*/ 44516 w 2696967"/>
              <a:gd name="connsiteY792" fmla="*/ 853049 h 2696967"/>
              <a:gd name="connsiteX793" fmla="*/ 0 w 2696967"/>
              <a:gd name="connsiteY793" fmla="*/ 882955 h 2696967"/>
              <a:gd name="connsiteX794" fmla="*/ 0 w 2696967"/>
              <a:gd name="connsiteY794" fmla="*/ 814660 h 2696967"/>
              <a:gd name="connsiteX795" fmla="*/ 3665 w 2696967"/>
              <a:gd name="connsiteY795" fmla="*/ 812198 h 2696967"/>
              <a:gd name="connsiteX796" fmla="*/ 100891 w 2696967"/>
              <a:gd name="connsiteY796" fmla="*/ 756424 h 2696967"/>
              <a:gd name="connsiteX797" fmla="*/ 122147 w 2696967"/>
              <a:gd name="connsiteY797" fmla="*/ 707064 h 2696967"/>
              <a:gd name="connsiteX798" fmla="*/ 289199 w 2696967"/>
              <a:gd name="connsiteY798" fmla="*/ 568116 h 2696967"/>
              <a:gd name="connsiteX799" fmla="*/ 310454 w 2696967"/>
              <a:gd name="connsiteY799" fmla="*/ 518757 h 2696967"/>
              <a:gd name="connsiteX800" fmla="*/ 498763 w 2696967"/>
              <a:gd name="connsiteY800" fmla="*/ 330450 h 2696967"/>
              <a:gd name="connsiteX801" fmla="*/ 665814 w 2696967"/>
              <a:gd name="connsiteY801" fmla="*/ 191500 h 2696967"/>
              <a:gd name="connsiteX802" fmla="*/ 687069 w 2696967"/>
              <a:gd name="connsiteY802" fmla="*/ 142142 h 2696967"/>
              <a:gd name="connsiteX803" fmla="*/ 842135 w 2696967"/>
              <a:gd name="connsiteY803" fmla="*/ 14747 h 2696967"/>
              <a:gd name="connsiteX804" fmla="*/ 612357 w 2696967"/>
              <a:gd name="connsiteY804" fmla="*/ 0 h 2696967"/>
              <a:gd name="connsiteX805" fmla="*/ 714160 w 2696967"/>
              <a:gd name="connsiteY805" fmla="*/ 0 h 2696967"/>
              <a:gd name="connsiteX806" fmla="*/ 665588 w 2696967"/>
              <a:gd name="connsiteY806" fmla="*/ 26507 h 2696967"/>
              <a:gd name="connsiteX807" fmla="*/ 632347 w 2696967"/>
              <a:gd name="connsiteY807" fmla="*/ 87419 h 2696967"/>
              <a:gd name="connsiteX808" fmla="*/ 611091 w 2696967"/>
              <a:gd name="connsiteY808" fmla="*/ 136777 h 2696967"/>
              <a:gd name="connsiteX809" fmla="*/ 444039 w 2696967"/>
              <a:gd name="connsiteY809" fmla="*/ 275726 h 2696967"/>
              <a:gd name="connsiteX810" fmla="*/ 255731 w 2696967"/>
              <a:gd name="connsiteY810" fmla="*/ 464034 h 2696967"/>
              <a:gd name="connsiteX811" fmla="*/ 234475 w 2696967"/>
              <a:gd name="connsiteY811" fmla="*/ 513393 h 2696967"/>
              <a:gd name="connsiteX812" fmla="*/ 67424 w 2696967"/>
              <a:gd name="connsiteY812" fmla="*/ 652341 h 2696967"/>
              <a:gd name="connsiteX813" fmla="*/ 46168 w 2696967"/>
              <a:gd name="connsiteY813" fmla="*/ 701701 h 2696967"/>
              <a:gd name="connsiteX814" fmla="*/ 1551 w 2696967"/>
              <a:gd name="connsiteY814" fmla="*/ 733584 h 2696967"/>
              <a:gd name="connsiteX815" fmla="*/ 0 w 2696967"/>
              <a:gd name="connsiteY815" fmla="*/ 734288 h 2696967"/>
              <a:gd name="connsiteX816" fmla="*/ 0 w 2696967"/>
              <a:gd name="connsiteY816" fmla="*/ 664649 h 2696967"/>
              <a:gd name="connsiteX817" fmla="*/ 5317 w 2696967"/>
              <a:gd name="connsiteY817" fmla="*/ 660850 h 2696967"/>
              <a:gd name="connsiteX818" fmla="*/ 26574 w 2696967"/>
              <a:gd name="connsiteY818" fmla="*/ 611491 h 2696967"/>
              <a:gd name="connsiteX819" fmla="*/ 193625 w 2696967"/>
              <a:gd name="connsiteY819" fmla="*/ 472542 h 2696967"/>
              <a:gd name="connsiteX820" fmla="*/ 214881 w 2696967"/>
              <a:gd name="connsiteY820" fmla="*/ 423184 h 2696967"/>
              <a:gd name="connsiteX821" fmla="*/ 403189 w 2696967"/>
              <a:gd name="connsiteY821" fmla="*/ 234876 h 2696967"/>
              <a:gd name="connsiteX822" fmla="*/ 570240 w 2696967"/>
              <a:gd name="connsiteY822" fmla="*/ 95927 h 2696967"/>
              <a:gd name="connsiteX823" fmla="*/ 591496 w 2696967"/>
              <a:gd name="connsiteY823" fmla="*/ 46568 h 2696967"/>
              <a:gd name="connsiteX824" fmla="*/ 602929 w 2696967"/>
              <a:gd name="connsiteY824" fmla="*/ 10924 h 2696967"/>
              <a:gd name="connsiteX825" fmla="*/ 474892 w 2696967"/>
              <a:gd name="connsiteY825" fmla="*/ 0 h 2696967"/>
              <a:gd name="connsiteX826" fmla="*/ 534585 w 2696967"/>
              <a:gd name="connsiteY826" fmla="*/ 0 h 2696967"/>
              <a:gd name="connsiteX827" fmla="*/ 529306 w 2696967"/>
              <a:gd name="connsiteY827" fmla="*/ 19686 h 2696967"/>
              <a:gd name="connsiteX828" fmla="*/ 515517 w 2696967"/>
              <a:gd name="connsiteY828" fmla="*/ 41204 h 2696967"/>
              <a:gd name="connsiteX829" fmla="*/ 348465 w 2696967"/>
              <a:gd name="connsiteY829" fmla="*/ 180152 h 2696967"/>
              <a:gd name="connsiteX830" fmla="*/ 160157 w 2696967"/>
              <a:gd name="connsiteY830" fmla="*/ 368460 h 2696967"/>
              <a:gd name="connsiteX831" fmla="*/ 138901 w 2696967"/>
              <a:gd name="connsiteY831" fmla="*/ 417819 h 2696967"/>
              <a:gd name="connsiteX832" fmla="*/ 41676 w 2696967"/>
              <a:gd name="connsiteY832" fmla="*/ 473593 h 2696967"/>
              <a:gd name="connsiteX833" fmla="*/ 0 w 2696967"/>
              <a:gd name="connsiteY833" fmla="*/ 501591 h 2696967"/>
              <a:gd name="connsiteX834" fmla="*/ 0 w 2696967"/>
              <a:gd name="connsiteY834" fmla="*/ 433297 h 2696967"/>
              <a:gd name="connsiteX835" fmla="*/ 825 w 2696967"/>
              <a:gd name="connsiteY835" fmla="*/ 432743 h 2696967"/>
              <a:gd name="connsiteX836" fmla="*/ 98050 w 2696967"/>
              <a:gd name="connsiteY836" fmla="*/ 376968 h 2696967"/>
              <a:gd name="connsiteX837" fmla="*/ 119307 w 2696967"/>
              <a:gd name="connsiteY837" fmla="*/ 327609 h 2696967"/>
              <a:gd name="connsiteX838" fmla="*/ 307615 w 2696967"/>
              <a:gd name="connsiteY838" fmla="*/ 139302 h 2696967"/>
              <a:gd name="connsiteX839" fmla="*/ 474666 w 2696967"/>
              <a:gd name="connsiteY839" fmla="*/ 353 h 2696967"/>
              <a:gd name="connsiteX840" fmla="*/ 230065 w 2696967"/>
              <a:gd name="connsiteY840" fmla="*/ 0 h 2696967"/>
              <a:gd name="connsiteX841" fmla="*/ 325809 w 2696967"/>
              <a:gd name="connsiteY841" fmla="*/ 0 h 2696967"/>
              <a:gd name="connsiteX842" fmla="*/ 322717 w 2696967"/>
              <a:gd name="connsiteY842" fmla="*/ 1404 h 2696967"/>
              <a:gd name="connsiteX843" fmla="*/ 252891 w 2696967"/>
              <a:gd name="connsiteY843" fmla="*/ 84579 h 2696967"/>
              <a:gd name="connsiteX844" fmla="*/ 64583 w 2696967"/>
              <a:gd name="connsiteY844" fmla="*/ 272886 h 2696967"/>
              <a:gd name="connsiteX845" fmla="*/ 43327 w 2696967"/>
              <a:gd name="connsiteY845" fmla="*/ 322245 h 2696967"/>
              <a:gd name="connsiteX846" fmla="*/ 0 w 2696967"/>
              <a:gd name="connsiteY846" fmla="*/ 353206 h 2696967"/>
              <a:gd name="connsiteX847" fmla="*/ 0 w 2696967"/>
              <a:gd name="connsiteY847" fmla="*/ 283164 h 2696967"/>
              <a:gd name="connsiteX848" fmla="*/ 2477 w 2696967"/>
              <a:gd name="connsiteY848" fmla="*/ 281394 h 2696967"/>
              <a:gd name="connsiteX849" fmla="*/ 23734 w 2696967"/>
              <a:gd name="connsiteY849" fmla="*/ 232035 h 2696967"/>
              <a:gd name="connsiteX850" fmla="*/ 212041 w 2696967"/>
              <a:gd name="connsiteY850" fmla="*/ 43728 h 2696967"/>
              <a:gd name="connsiteX851" fmla="*/ 220435 w 2696967"/>
              <a:gd name="connsiteY851" fmla="*/ 13872 h 2696967"/>
              <a:gd name="connsiteX852" fmla="*/ 91049 w 2696967"/>
              <a:gd name="connsiteY852" fmla="*/ 0 h 2696967"/>
              <a:gd name="connsiteX853" fmla="*/ 153792 w 2696967"/>
              <a:gd name="connsiteY853" fmla="*/ 0 h 2696967"/>
              <a:gd name="connsiteX854" fmla="*/ 145886 w 2696967"/>
              <a:gd name="connsiteY854" fmla="*/ 24649 h 2696967"/>
              <a:gd name="connsiteX855" fmla="*/ 2252 w 2696967"/>
              <a:gd name="connsiteY855" fmla="*/ 116400 h 2696967"/>
              <a:gd name="connsiteX856" fmla="*/ 0 w 2696967"/>
              <a:gd name="connsiteY856" fmla="*/ 119009 h 2696967"/>
              <a:gd name="connsiteX857" fmla="*/ 0 w 2696967"/>
              <a:gd name="connsiteY857" fmla="*/ 54484 h 2696967"/>
              <a:gd name="connsiteX858" fmla="*/ 22313 w 2696967"/>
              <a:gd name="connsiteY858" fmla="*/ 42307 h 2696967"/>
              <a:gd name="connsiteX859" fmla="*/ 83225 w 2696967"/>
              <a:gd name="connsiteY859" fmla="*/ 9065 h 269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</a:cxnLst>
            <a:rect l="l" t="t" r="r" b="b"/>
            <a:pathLst>
              <a:path w="2696967" h="2696967">
                <a:moveTo>
                  <a:pt x="2696967" y="2542515"/>
                </a:moveTo>
                <a:lnTo>
                  <a:pt x="2696967" y="2638637"/>
                </a:lnTo>
                <a:lnTo>
                  <a:pt x="2675310" y="2654113"/>
                </a:lnTo>
                <a:cubicBezTo>
                  <a:pt x="2658281" y="2662584"/>
                  <a:pt x="2639921" y="2669724"/>
                  <a:pt x="2622701" y="2678004"/>
                </a:cubicBezTo>
                <a:lnTo>
                  <a:pt x="2594475" y="2696967"/>
                </a:lnTo>
                <a:lnTo>
                  <a:pt x="2519517" y="2696967"/>
                </a:lnTo>
                <a:lnTo>
                  <a:pt x="2523457" y="2684684"/>
                </a:lnTo>
                <a:cubicBezTo>
                  <a:pt x="2557853" y="2624925"/>
                  <a:pt x="2654505" y="2627423"/>
                  <a:pt x="2688900" y="2567665"/>
                </a:cubicBezTo>
                <a:close/>
                <a:moveTo>
                  <a:pt x="2696967" y="2343107"/>
                </a:moveTo>
                <a:lnTo>
                  <a:pt x="2696967" y="2406530"/>
                </a:lnTo>
                <a:lnTo>
                  <a:pt x="2669677" y="2424865"/>
                </a:lnTo>
                <a:cubicBezTo>
                  <a:pt x="2657214" y="2437902"/>
                  <a:pt x="2648368" y="2454555"/>
                  <a:pt x="2645610" y="2477297"/>
                </a:cubicBezTo>
                <a:cubicBezTo>
                  <a:pt x="2643064" y="2498291"/>
                  <a:pt x="2635330" y="2514095"/>
                  <a:pt x="2624353" y="2526656"/>
                </a:cubicBezTo>
                <a:cubicBezTo>
                  <a:pt x="2576788" y="2581091"/>
                  <a:pt x="2468334" y="2574636"/>
                  <a:pt x="2457301" y="2665605"/>
                </a:cubicBezTo>
                <a:cubicBezTo>
                  <a:pt x="2456028" y="2676101"/>
                  <a:pt x="2453459" y="2685300"/>
                  <a:pt x="2449836" y="2693446"/>
                </a:cubicBezTo>
                <a:lnTo>
                  <a:pt x="2447579" y="2696967"/>
                </a:lnTo>
                <a:lnTo>
                  <a:pt x="2363212" y="2696967"/>
                </a:lnTo>
                <a:lnTo>
                  <a:pt x="2395195" y="2674111"/>
                </a:lnTo>
                <a:cubicBezTo>
                  <a:pt x="2406172" y="2661550"/>
                  <a:pt x="2413906" y="2645746"/>
                  <a:pt x="2416450" y="2624754"/>
                </a:cubicBezTo>
                <a:cubicBezTo>
                  <a:pt x="2430030" y="2512793"/>
                  <a:pt x="2591181" y="2548407"/>
                  <a:pt x="2604759" y="2436446"/>
                </a:cubicBezTo>
                <a:cubicBezTo>
                  <a:pt x="2610275" y="2390963"/>
                  <a:pt x="2640147" y="2369834"/>
                  <a:pt x="2674584" y="2353272"/>
                </a:cubicBezTo>
                <a:close/>
                <a:moveTo>
                  <a:pt x="2696967" y="2154526"/>
                </a:moveTo>
                <a:lnTo>
                  <a:pt x="2696967" y="2257152"/>
                </a:lnTo>
                <a:lnTo>
                  <a:pt x="2672470" y="2274657"/>
                </a:lnTo>
                <a:cubicBezTo>
                  <a:pt x="2621384" y="2300071"/>
                  <a:pt x="2558309" y="2313498"/>
                  <a:pt x="2550036" y="2381723"/>
                </a:cubicBezTo>
                <a:cubicBezTo>
                  <a:pt x="2536458" y="2493683"/>
                  <a:pt x="2375307" y="2458070"/>
                  <a:pt x="2361729" y="2570031"/>
                </a:cubicBezTo>
                <a:cubicBezTo>
                  <a:pt x="2359183" y="2591023"/>
                  <a:pt x="2351449" y="2606827"/>
                  <a:pt x="2340472" y="2619390"/>
                </a:cubicBezTo>
                <a:cubicBezTo>
                  <a:pt x="2316689" y="2646607"/>
                  <a:pt x="2277685" y="2658603"/>
                  <a:pt x="2243247" y="2675164"/>
                </a:cubicBezTo>
                <a:lnTo>
                  <a:pt x="2210793" y="2696967"/>
                </a:lnTo>
                <a:lnTo>
                  <a:pt x="2138340" y="2696967"/>
                </a:lnTo>
                <a:lnTo>
                  <a:pt x="2140965" y="2687632"/>
                </a:lnTo>
                <a:cubicBezTo>
                  <a:pt x="2169764" y="2627181"/>
                  <a:pt x="2258002" y="2626170"/>
                  <a:pt x="2299621" y="2578539"/>
                </a:cubicBezTo>
                <a:cubicBezTo>
                  <a:pt x="2310598" y="2565976"/>
                  <a:pt x="2318331" y="2550173"/>
                  <a:pt x="2320878" y="2529180"/>
                </a:cubicBezTo>
                <a:cubicBezTo>
                  <a:pt x="2334456" y="2417220"/>
                  <a:pt x="2495607" y="2452833"/>
                  <a:pt x="2509185" y="2340872"/>
                </a:cubicBezTo>
                <a:cubicBezTo>
                  <a:pt x="2520217" y="2249905"/>
                  <a:pt x="2628672" y="2256358"/>
                  <a:pt x="2676236" y="2201923"/>
                </a:cubicBezTo>
                <a:cubicBezTo>
                  <a:pt x="2681724" y="2195643"/>
                  <a:pt x="2686402" y="2188551"/>
                  <a:pt x="2690026" y="2180406"/>
                </a:cubicBezTo>
                <a:close/>
                <a:moveTo>
                  <a:pt x="2696967" y="1962349"/>
                </a:moveTo>
                <a:lnTo>
                  <a:pt x="2696967" y="2025493"/>
                </a:lnTo>
                <a:lnTo>
                  <a:pt x="2676010" y="2036930"/>
                </a:lnTo>
                <a:cubicBezTo>
                  <a:pt x="2658780" y="2051085"/>
                  <a:pt x="2646163" y="2069852"/>
                  <a:pt x="2642768" y="2097842"/>
                </a:cubicBezTo>
                <a:cubicBezTo>
                  <a:pt x="2640224" y="2118834"/>
                  <a:pt x="2632489" y="2134639"/>
                  <a:pt x="2621513" y="2147200"/>
                </a:cubicBezTo>
                <a:cubicBezTo>
                  <a:pt x="2573948" y="2201635"/>
                  <a:pt x="2465494" y="2195181"/>
                  <a:pt x="2454462" y="2286149"/>
                </a:cubicBezTo>
                <a:cubicBezTo>
                  <a:pt x="2440884" y="2398109"/>
                  <a:pt x="2279733" y="2362497"/>
                  <a:pt x="2266153" y="2474457"/>
                </a:cubicBezTo>
                <a:cubicBezTo>
                  <a:pt x="2263609" y="2495449"/>
                  <a:pt x="2255875" y="2511253"/>
                  <a:pt x="2244899" y="2523815"/>
                </a:cubicBezTo>
                <a:cubicBezTo>
                  <a:pt x="2197332" y="2578250"/>
                  <a:pt x="2088879" y="2571796"/>
                  <a:pt x="2077847" y="2662764"/>
                </a:cubicBezTo>
                <a:cubicBezTo>
                  <a:pt x="2076574" y="2673260"/>
                  <a:pt x="2074004" y="2682460"/>
                  <a:pt x="2070380" y="2690605"/>
                </a:cubicBezTo>
                <a:lnTo>
                  <a:pt x="2066303" y="2696967"/>
                </a:lnTo>
                <a:lnTo>
                  <a:pt x="1979782" y="2696967"/>
                </a:lnTo>
                <a:lnTo>
                  <a:pt x="2015739" y="2671272"/>
                </a:lnTo>
                <a:cubicBezTo>
                  <a:pt x="2026716" y="2658710"/>
                  <a:pt x="2034450" y="2642905"/>
                  <a:pt x="2036996" y="2621913"/>
                </a:cubicBezTo>
                <a:cubicBezTo>
                  <a:pt x="2048029" y="2530946"/>
                  <a:pt x="2156482" y="2537400"/>
                  <a:pt x="2204047" y="2482965"/>
                </a:cubicBezTo>
                <a:cubicBezTo>
                  <a:pt x="2215024" y="2470402"/>
                  <a:pt x="2222757" y="2454599"/>
                  <a:pt x="2225303" y="2433607"/>
                </a:cubicBezTo>
                <a:cubicBezTo>
                  <a:pt x="2238882" y="2321646"/>
                  <a:pt x="2400033" y="2357259"/>
                  <a:pt x="2413611" y="2245299"/>
                </a:cubicBezTo>
                <a:cubicBezTo>
                  <a:pt x="2424643" y="2154331"/>
                  <a:pt x="2533098" y="2160784"/>
                  <a:pt x="2580663" y="2106349"/>
                </a:cubicBezTo>
                <a:cubicBezTo>
                  <a:pt x="2591639" y="2093787"/>
                  <a:pt x="2599373" y="2077984"/>
                  <a:pt x="2601919" y="2056991"/>
                </a:cubicBezTo>
                <a:cubicBezTo>
                  <a:pt x="2608707" y="2001011"/>
                  <a:pt x="2652389" y="1981924"/>
                  <a:pt x="2696072" y="1962837"/>
                </a:cubicBezTo>
                <a:close/>
                <a:moveTo>
                  <a:pt x="2696967" y="1764877"/>
                </a:moveTo>
                <a:lnTo>
                  <a:pt x="2696967" y="1877761"/>
                </a:lnTo>
                <a:lnTo>
                  <a:pt x="2641349" y="1908114"/>
                </a:lnTo>
                <a:cubicBezTo>
                  <a:pt x="2597666" y="1927201"/>
                  <a:pt x="2553984" y="1946288"/>
                  <a:pt x="2547196" y="2002268"/>
                </a:cubicBezTo>
                <a:cubicBezTo>
                  <a:pt x="2544650" y="2023260"/>
                  <a:pt x="2536915" y="2039065"/>
                  <a:pt x="2525940" y="2051626"/>
                </a:cubicBezTo>
                <a:cubicBezTo>
                  <a:pt x="2478375" y="2106061"/>
                  <a:pt x="2369919" y="2099608"/>
                  <a:pt x="2358888" y="2190575"/>
                </a:cubicBezTo>
                <a:cubicBezTo>
                  <a:pt x="2345311" y="2302536"/>
                  <a:pt x="2184159" y="2266923"/>
                  <a:pt x="2170579" y="2378883"/>
                </a:cubicBezTo>
                <a:cubicBezTo>
                  <a:pt x="2168035" y="2399875"/>
                  <a:pt x="2160301" y="2415679"/>
                  <a:pt x="2149324" y="2428242"/>
                </a:cubicBezTo>
                <a:cubicBezTo>
                  <a:pt x="2101759" y="2482677"/>
                  <a:pt x="1993305" y="2476222"/>
                  <a:pt x="1982273" y="2567190"/>
                </a:cubicBezTo>
                <a:cubicBezTo>
                  <a:pt x="1979727" y="2588182"/>
                  <a:pt x="1971993" y="2603987"/>
                  <a:pt x="1961016" y="2616549"/>
                </a:cubicBezTo>
                <a:cubicBezTo>
                  <a:pt x="1937234" y="2643767"/>
                  <a:pt x="1898229" y="2655762"/>
                  <a:pt x="1863791" y="2672324"/>
                </a:cubicBezTo>
                <a:lnTo>
                  <a:pt x="1827109" y="2696967"/>
                </a:lnTo>
                <a:lnTo>
                  <a:pt x="1758086" y="2696967"/>
                </a:lnTo>
                <a:lnTo>
                  <a:pt x="1761509" y="2684792"/>
                </a:lnTo>
                <a:cubicBezTo>
                  <a:pt x="1790308" y="2624341"/>
                  <a:pt x="1878546" y="2623329"/>
                  <a:pt x="1920165" y="2575698"/>
                </a:cubicBezTo>
                <a:cubicBezTo>
                  <a:pt x="1931143" y="2563136"/>
                  <a:pt x="1938876" y="2547331"/>
                  <a:pt x="1941422" y="2526340"/>
                </a:cubicBezTo>
                <a:cubicBezTo>
                  <a:pt x="1952455" y="2435372"/>
                  <a:pt x="2060908" y="2441826"/>
                  <a:pt x="2108474" y="2387390"/>
                </a:cubicBezTo>
                <a:cubicBezTo>
                  <a:pt x="2119450" y="2374828"/>
                  <a:pt x="2127184" y="2359024"/>
                  <a:pt x="2129729" y="2338033"/>
                </a:cubicBezTo>
                <a:cubicBezTo>
                  <a:pt x="2143308" y="2226072"/>
                  <a:pt x="2304460" y="2261685"/>
                  <a:pt x="2318037" y="2149725"/>
                </a:cubicBezTo>
                <a:cubicBezTo>
                  <a:pt x="2329068" y="2058757"/>
                  <a:pt x="2437524" y="2065210"/>
                  <a:pt x="2485089" y="2010775"/>
                </a:cubicBezTo>
                <a:cubicBezTo>
                  <a:pt x="2496064" y="1998214"/>
                  <a:pt x="2503799" y="1982409"/>
                  <a:pt x="2506345" y="1961417"/>
                </a:cubicBezTo>
                <a:cubicBezTo>
                  <a:pt x="2519923" y="1849457"/>
                  <a:pt x="2681074" y="1885071"/>
                  <a:pt x="2694652" y="1773110"/>
                </a:cubicBezTo>
                <a:close/>
                <a:moveTo>
                  <a:pt x="2696967" y="1581617"/>
                </a:moveTo>
                <a:lnTo>
                  <a:pt x="2696967" y="1643803"/>
                </a:lnTo>
                <a:lnTo>
                  <a:pt x="2663995" y="1665954"/>
                </a:lnTo>
                <a:cubicBezTo>
                  <a:pt x="2651533" y="1678992"/>
                  <a:pt x="2642687" y="1695645"/>
                  <a:pt x="2639929" y="1718387"/>
                </a:cubicBezTo>
                <a:cubicBezTo>
                  <a:pt x="2626352" y="1830347"/>
                  <a:pt x="2465198" y="1794734"/>
                  <a:pt x="2451622" y="1906694"/>
                </a:cubicBezTo>
                <a:cubicBezTo>
                  <a:pt x="2449076" y="1927686"/>
                  <a:pt x="2441341" y="1943491"/>
                  <a:pt x="2430366" y="1956052"/>
                </a:cubicBezTo>
                <a:cubicBezTo>
                  <a:pt x="2382801" y="2010487"/>
                  <a:pt x="2274345" y="2004034"/>
                  <a:pt x="2263314" y="2095002"/>
                </a:cubicBezTo>
                <a:cubicBezTo>
                  <a:pt x="2249737" y="2206962"/>
                  <a:pt x="2088585" y="2171349"/>
                  <a:pt x="2075006" y="2283310"/>
                </a:cubicBezTo>
                <a:cubicBezTo>
                  <a:pt x="2072460" y="2304302"/>
                  <a:pt x="2064727" y="2320105"/>
                  <a:pt x="2053750" y="2332668"/>
                </a:cubicBezTo>
                <a:cubicBezTo>
                  <a:pt x="2006185" y="2387103"/>
                  <a:pt x="1897731" y="2380648"/>
                  <a:pt x="1886699" y="2471617"/>
                </a:cubicBezTo>
                <a:cubicBezTo>
                  <a:pt x="1884153" y="2492608"/>
                  <a:pt x="1876420" y="2508413"/>
                  <a:pt x="1865442" y="2520975"/>
                </a:cubicBezTo>
                <a:cubicBezTo>
                  <a:pt x="1817878" y="2575411"/>
                  <a:pt x="1709423" y="2568956"/>
                  <a:pt x="1698392" y="2659924"/>
                </a:cubicBezTo>
                <a:cubicBezTo>
                  <a:pt x="1697119" y="2670420"/>
                  <a:pt x="1694549" y="2679619"/>
                  <a:pt x="1690925" y="2687765"/>
                </a:cubicBezTo>
                <a:lnTo>
                  <a:pt x="1685028" y="2696967"/>
                </a:lnTo>
                <a:lnTo>
                  <a:pt x="1596352" y="2696967"/>
                </a:lnTo>
                <a:lnTo>
                  <a:pt x="1636284" y="2668432"/>
                </a:lnTo>
                <a:cubicBezTo>
                  <a:pt x="1647261" y="2655870"/>
                  <a:pt x="1654995" y="2640065"/>
                  <a:pt x="1657541" y="2619073"/>
                </a:cubicBezTo>
                <a:cubicBezTo>
                  <a:pt x="1668572" y="2528105"/>
                  <a:pt x="1777027" y="2534559"/>
                  <a:pt x="1824592" y="2480124"/>
                </a:cubicBezTo>
                <a:cubicBezTo>
                  <a:pt x="1835569" y="2467562"/>
                  <a:pt x="1843303" y="2451758"/>
                  <a:pt x="1845849" y="2430766"/>
                </a:cubicBezTo>
                <a:cubicBezTo>
                  <a:pt x="1856881" y="2339798"/>
                  <a:pt x="1965334" y="2346252"/>
                  <a:pt x="2012900" y="2291816"/>
                </a:cubicBezTo>
                <a:cubicBezTo>
                  <a:pt x="2023876" y="2279254"/>
                  <a:pt x="2031609" y="2263451"/>
                  <a:pt x="2034155" y="2242459"/>
                </a:cubicBezTo>
                <a:cubicBezTo>
                  <a:pt x="2047734" y="2130498"/>
                  <a:pt x="2208886" y="2166111"/>
                  <a:pt x="2222463" y="2054151"/>
                </a:cubicBezTo>
                <a:cubicBezTo>
                  <a:pt x="2233494" y="1963183"/>
                  <a:pt x="2341950" y="1969636"/>
                  <a:pt x="2389515" y="1915201"/>
                </a:cubicBezTo>
                <a:cubicBezTo>
                  <a:pt x="2400490" y="1902640"/>
                  <a:pt x="2408225" y="1886835"/>
                  <a:pt x="2410771" y="1865843"/>
                </a:cubicBezTo>
                <a:cubicBezTo>
                  <a:pt x="2424349" y="1753883"/>
                  <a:pt x="2585500" y="1789497"/>
                  <a:pt x="2599078" y="1677536"/>
                </a:cubicBezTo>
                <a:cubicBezTo>
                  <a:pt x="2604593" y="1632052"/>
                  <a:pt x="2634465" y="1610923"/>
                  <a:pt x="2668903" y="1594362"/>
                </a:cubicBezTo>
                <a:close/>
                <a:moveTo>
                  <a:pt x="2696967" y="1377580"/>
                </a:moveTo>
                <a:lnTo>
                  <a:pt x="2696967" y="1494182"/>
                </a:lnTo>
                <a:lnTo>
                  <a:pt x="2666789" y="1515747"/>
                </a:lnTo>
                <a:cubicBezTo>
                  <a:pt x="2615703" y="1541161"/>
                  <a:pt x="2552628" y="1554587"/>
                  <a:pt x="2544355" y="1622813"/>
                </a:cubicBezTo>
                <a:cubicBezTo>
                  <a:pt x="2530778" y="1734773"/>
                  <a:pt x="2369624" y="1699160"/>
                  <a:pt x="2356048" y="1811120"/>
                </a:cubicBezTo>
                <a:cubicBezTo>
                  <a:pt x="2353502" y="1832112"/>
                  <a:pt x="2345767" y="1847917"/>
                  <a:pt x="2334792" y="1860478"/>
                </a:cubicBezTo>
                <a:cubicBezTo>
                  <a:pt x="2287227" y="1914913"/>
                  <a:pt x="2178771" y="1908460"/>
                  <a:pt x="2167740" y="1999428"/>
                </a:cubicBezTo>
                <a:cubicBezTo>
                  <a:pt x="2154163" y="2111388"/>
                  <a:pt x="1993011" y="2075775"/>
                  <a:pt x="1979432" y="2187736"/>
                </a:cubicBezTo>
                <a:cubicBezTo>
                  <a:pt x="1976886" y="2208728"/>
                  <a:pt x="1969154" y="2224532"/>
                  <a:pt x="1958176" y="2237094"/>
                </a:cubicBezTo>
                <a:cubicBezTo>
                  <a:pt x="1910611" y="2291529"/>
                  <a:pt x="1802157" y="2285074"/>
                  <a:pt x="1791126" y="2376043"/>
                </a:cubicBezTo>
                <a:cubicBezTo>
                  <a:pt x="1788579" y="2397034"/>
                  <a:pt x="1780846" y="2412839"/>
                  <a:pt x="1769869" y="2425401"/>
                </a:cubicBezTo>
                <a:cubicBezTo>
                  <a:pt x="1722304" y="2479836"/>
                  <a:pt x="1613849" y="2473382"/>
                  <a:pt x="1602818" y="2564350"/>
                </a:cubicBezTo>
                <a:cubicBezTo>
                  <a:pt x="1600272" y="2585342"/>
                  <a:pt x="1592538" y="2601147"/>
                  <a:pt x="1581561" y="2613709"/>
                </a:cubicBezTo>
                <a:cubicBezTo>
                  <a:pt x="1557779" y="2640926"/>
                  <a:pt x="1518774" y="2652921"/>
                  <a:pt x="1484336" y="2669483"/>
                </a:cubicBezTo>
                <a:lnTo>
                  <a:pt x="1443426" y="2696967"/>
                </a:lnTo>
                <a:lnTo>
                  <a:pt x="1377832" y="2696967"/>
                </a:lnTo>
                <a:lnTo>
                  <a:pt x="1382054" y="2681951"/>
                </a:lnTo>
                <a:cubicBezTo>
                  <a:pt x="1410853" y="2621501"/>
                  <a:pt x="1499091" y="2620488"/>
                  <a:pt x="1540710" y="2572858"/>
                </a:cubicBezTo>
                <a:cubicBezTo>
                  <a:pt x="1551687" y="2560296"/>
                  <a:pt x="1559421" y="2544491"/>
                  <a:pt x="1561967" y="2523499"/>
                </a:cubicBezTo>
                <a:cubicBezTo>
                  <a:pt x="1572999" y="2432532"/>
                  <a:pt x="1681453" y="2438985"/>
                  <a:pt x="1729018" y="2384550"/>
                </a:cubicBezTo>
                <a:cubicBezTo>
                  <a:pt x="1739995" y="2371988"/>
                  <a:pt x="1747728" y="2356183"/>
                  <a:pt x="1750275" y="2335192"/>
                </a:cubicBezTo>
                <a:cubicBezTo>
                  <a:pt x="1761307" y="2244224"/>
                  <a:pt x="1869760" y="2250678"/>
                  <a:pt x="1917326" y="2196242"/>
                </a:cubicBezTo>
                <a:cubicBezTo>
                  <a:pt x="1928302" y="2183681"/>
                  <a:pt x="1936035" y="2167877"/>
                  <a:pt x="1938582" y="2146884"/>
                </a:cubicBezTo>
                <a:cubicBezTo>
                  <a:pt x="1952160" y="2034924"/>
                  <a:pt x="2113312" y="2070537"/>
                  <a:pt x="2126889" y="1958577"/>
                </a:cubicBezTo>
                <a:cubicBezTo>
                  <a:pt x="2137920" y="1867609"/>
                  <a:pt x="2246376" y="1874063"/>
                  <a:pt x="2293941" y="1819627"/>
                </a:cubicBezTo>
                <a:cubicBezTo>
                  <a:pt x="2304916" y="1807066"/>
                  <a:pt x="2312651" y="1791261"/>
                  <a:pt x="2315197" y="1770269"/>
                </a:cubicBezTo>
                <a:cubicBezTo>
                  <a:pt x="2328775" y="1658309"/>
                  <a:pt x="2489927" y="1693922"/>
                  <a:pt x="2503504" y="1581962"/>
                </a:cubicBezTo>
                <a:cubicBezTo>
                  <a:pt x="2514535" y="1490994"/>
                  <a:pt x="2622990" y="1497448"/>
                  <a:pt x="2670554" y="1443014"/>
                </a:cubicBezTo>
                <a:cubicBezTo>
                  <a:pt x="2681531" y="1430451"/>
                  <a:pt x="2689265" y="1414647"/>
                  <a:pt x="2691811" y="1393655"/>
                </a:cubicBezTo>
                <a:close/>
                <a:moveTo>
                  <a:pt x="2696967" y="1200338"/>
                </a:moveTo>
                <a:lnTo>
                  <a:pt x="2696967" y="1263483"/>
                </a:lnTo>
                <a:lnTo>
                  <a:pt x="2670330" y="1278020"/>
                </a:lnTo>
                <a:cubicBezTo>
                  <a:pt x="2653100" y="1292175"/>
                  <a:pt x="2640483" y="1310942"/>
                  <a:pt x="2637088" y="1338932"/>
                </a:cubicBezTo>
                <a:cubicBezTo>
                  <a:pt x="2634542" y="1359924"/>
                  <a:pt x="2626808" y="1375728"/>
                  <a:pt x="2615831" y="1388291"/>
                </a:cubicBezTo>
                <a:cubicBezTo>
                  <a:pt x="2568267" y="1442725"/>
                  <a:pt x="2459812" y="1436271"/>
                  <a:pt x="2448781" y="1527239"/>
                </a:cubicBezTo>
                <a:cubicBezTo>
                  <a:pt x="2435204" y="1639199"/>
                  <a:pt x="2274050" y="1603586"/>
                  <a:pt x="2260474" y="1715546"/>
                </a:cubicBezTo>
                <a:cubicBezTo>
                  <a:pt x="2257928" y="1736538"/>
                  <a:pt x="2250193" y="1752343"/>
                  <a:pt x="2239218" y="1764904"/>
                </a:cubicBezTo>
                <a:cubicBezTo>
                  <a:pt x="2191653" y="1819340"/>
                  <a:pt x="2083197" y="1812886"/>
                  <a:pt x="2072166" y="1903854"/>
                </a:cubicBezTo>
                <a:cubicBezTo>
                  <a:pt x="2058589" y="2015814"/>
                  <a:pt x="1897436" y="1980200"/>
                  <a:pt x="1883858" y="2092162"/>
                </a:cubicBezTo>
                <a:cubicBezTo>
                  <a:pt x="1881312" y="2113154"/>
                  <a:pt x="1873580" y="2128958"/>
                  <a:pt x="1862602" y="2141520"/>
                </a:cubicBezTo>
                <a:cubicBezTo>
                  <a:pt x="1815037" y="2195955"/>
                  <a:pt x="1706583" y="2189500"/>
                  <a:pt x="1695552" y="2280469"/>
                </a:cubicBezTo>
                <a:cubicBezTo>
                  <a:pt x="1693005" y="2301460"/>
                  <a:pt x="1685272" y="2317265"/>
                  <a:pt x="1674295" y="2329827"/>
                </a:cubicBezTo>
                <a:cubicBezTo>
                  <a:pt x="1626730" y="2384262"/>
                  <a:pt x="1518275" y="2377808"/>
                  <a:pt x="1507244" y="2468776"/>
                </a:cubicBezTo>
                <a:cubicBezTo>
                  <a:pt x="1504698" y="2489768"/>
                  <a:pt x="1496964" y="2505573"/>
                  <a:pt x="1485987" y="2518135"/>
                </a:cubicBezTo>
                <a:cubicBezTo>
                  <a:pt x="1438423" y="2572569"/>
                  <a:pt x="1329968" y="2566116"/>
                  <a:pt x="1318937" y="2657084"/>
                </a:cubicBezTo>
                <a:cubicBezTo>
                  <a:pt x="1317239" y="2671079"/>
                  <a:pt x="1313236" y="2682768"/>
                  <a:pt x="1307504" y="2692728"/>
                </a:cubicBezTo>
                <a:lnTo>
                  <a:pt x="1303845" y="2696967"/>
                </a:lnTo>
                <a:lnTo>
                  <a:pt x="1208521" y="2696967"/>
                </a:lnTo>
                <a:lnTo>
                  <a:pt x="1244844" y="2677145"/>
                </a:lnTo>
                <a:cubicBezTo>
                  <a:pt x="1262073" y="2662989"/>
                  <a:pt x="1274691" y="2644223"/>
                  <a:pt x="1278086" y="2616233"/>
                </a:cubicBezTo>
                <a:cubicBezTo>
                  <a:pt x="1289118" y="2525265"/>
                  <a:pt x="1397572" y="2531718"/>
                  <a:pt x="1445136" y="2477284"/>
                </a:cubicBezTo>
                <a:cubicBezTo>
                  <a:pt x="1456113" y="2464722"/>
                  <a:pt x="1463847" y="2448917"/>
                  <a:pt x="1466393" y="2427925"/>
                </a:cubicBezTo>
                <a:cubicBezTo>
                  <a:pt x="1477425" y="2336958"/>
                  <a:pt x="1585879" y="2343411"/>
                  <a:pt x="1633444" y="2288976"/>
                </a:cubicBezTo>
                <a:cubicBezTo>
                  <a:pt x="1644421" y="2276414"/>
                  <a:pt x="1652154" y="2260609"/>
                  <a:pt x="1654701" y="2239618"/>
                </a:cubicBezTo>
                <a:cubicBezTo>
                  <a:pt x="1665733" y="2148650"/>
                  <a:pt x="1774186" y="2155104"/>
                  <a:pt x="1821752" y="2100668"/>
                </a:cubicBezTo>
                <a:cubicBezTo>
                  <a:pt x="1832728" y="2088107"/>
                  <a:pt x="1840463" y="2072303"/>
                  <a:pt x="1843008" y="2051310"/>
                </a:cubicBezTo>
                <a:cubicBezTo>
                  <a:pt x="1856586" y="1939350"/>
                  <a:pt x="2017738" y="1974963"/>
                  <a:pt x="2031315" y="1863003"/>
                </a:cubicBezTo>
                <a:cubicBezTo>
                  <a:pt x="2042346" y="1772035"/>
                  <a:pt x="2150802" y="1778489"/>
                  <a:pt x="2198367" y="1724053"/>
                </a:cubicBezTo>
                <a:cubicBezTo>
                  <a:pt x="2209342" y="1711492"/>
                  <a:pt x="2217077" y="1695687"/>
                  <a:pt x="2219623" y="1674695"/>
                </a:cubicBezTo>
                <a:cubicBezTo>
                  <a:pt x="2233201" y="1562735"/>
                  <a:pt x="2394353" y="1598348"/>
                  <a:pt x="2407930" y="1486388"/>
                </a:cubicBezTo>
                <a:cubicBezTo>
                  <a:pt x="2418961" y="1395420"/>
                  <a:pt x="2527416" y="1401874"/>
                  <a:pt x="2574980" y="1347440"/>
                </a:cubicBezTo>
                <a:cubicBezTo>
                  <a:pt x="2585957" y="1334877"/>
                  <a:pt x="2593691" y="1319073"/>
                  <a:pt x="2596237" y="1298081"/>
                </a:cubicBezTo>
                <a:cubicBezTo>
                  <a:pt x="2603026" y="1242101"/>
                  <a:pt x="2646709" y="1223014"/>
                  <a:pt x="2690391" y="1203927"/>
                </a:cubicBezTo>
                <a:close/>
                <a:moveTo>
                  <a:pt x="2696967" y="985761"/>
                </a:moveTo>
                <a:lnTo>
                  <a:pt x="2696967" y="1112697"/>
                </a:lnTo>
                <a:lnTo>
                  <a:pt x="2663948" y="1136292"/>
                </a:lnTo>
                <a:cubicBezTo>
                  <a:pt x="2612862" y="1161706"/>
                  <a:pt x="2549788" y="1175132"/>
                  <a:pt x="2541514" y="1243358"/>
                </a:cubicBezTo>
                <a:cubicBezTo>
                  <a:pt x="2538968" y="1264350"/>
                  <a:pt x="2531234" y="1280154"/>
                  <a:pt x="2520257" y="1292717"/>
                </a:cubicBezTo>
                <a:cubicBezTo>
                  <a:pt x="2472693" y="1347151"/>
                  <a:pt x="2364238" y="1340697"/>
                  <a:pt x="2353207" y="1431665"/>
                </a:cubicBezTo>
                <a:cubicBezTo>
                  <a:pt x="2339630" y="1543625"/>
                  <a:pt x="2178478" y="1508012"/>
                  <a:pt x="2164900" y="1619972"/>
                </a:cubicBezTo>
                <a:cubicBezTo>
                  <a:pt x="2162354" y="1640964"/>
                  <a:pt x="2154619" y="1656769"/>
                  <a:pt x="2143644" y="1669330"/>
                </a:cubicBezTo>
                <a:cubicBezTo>
                  <a:pt x="2096079" y="1723766"/>
                  <a:pt x="1987623" y="1717312"/>
                  <a:pt x="1976592" y="1808280"/>
                </a:cubicBezTo>
                <a:cubicBezTo>
                  <a:pt x="1963015" y="1920240"/>
                  <a:pt x="1801862" y="1884626"/>
                  <a:pt x="1788285" y="1996588"/>
                </a:cubicBezTo>
                <a:cubicBezTo>
                  <a:pt x="1785738" y="2017580"/>
                  <a:pt x="1778005" y="2033384"/>
                  <a:pt x="1767029" y="2045945"/>
                </a:cubicBezTo>
                <a:cubicBezTo>
                  <a:pt x="1719463" y="2100381"/>
                  <a:pt x="1611009" y="2093926"/>
                  <a:pt x="1599978" y="2184895"/>
                </a:cubicBezTo>
                <a:cubicBezTo>
                  <a:pt x="1597431" y="2205887"/>
                  <a:pt x="1589698" y="2221691"/>
                  <a:pt x="1578721" y="2234254"/>
                </a:cubicBezTo>
                <a:cubicBezTo>
                  <a:pt x="1531156" y="2288688"/>
                  <a:pt x="1422701" y="2282234"/>
                  <a:pt x="1411670" y="2373202"/>
                </a:cubicBezTo>
                <a:cubicBezTo>
                  <a:pt x="1409124" y="2394194"/>
                  <a:pt x="1401390" y="2409999"/>
                  <a:pt x="1390413" y="2422561"/>
                </a:cubicBezTo>
                <a:cubicBezTo>
                  <a:pt x="1342849" y="2476995"/>
                  <a:pt x="1234394" y="2470542"/>
                  <a:pt x="1223363" y="2561510"/>
                </a:cubicBezTo>
                <a:cubicBezTo>
                  <a:pt x="1213179" y="2645480"/>
                  <a:pt x="1119986" y="2646440"/>
                  <a:pt x="1068298" y="2688905"/>
                </a:cubicBezTo>
                <a:lnTo>
                  <a:pt x="1061339" y="2696967"/>
                </a:lnTo>
                <a:lnTo>
                  <a:pt x="998054" y="2696967"/>
                </a:lnTo>
                <a:lnTo>
                  <a:pt x="1005638" y="2673322"/>
                </a:lnTo>
                <a:cubicBezTo>
                  <a:pt x="1045764" y="2603603"/>
                  <a:pt x="1170631" y="2618624"/>
                  <a:pt x="1182512" y="2520659"/>
                </a:cubicBezTo>
                <a:cubicBezTo>
                  <a:pt x="1193544" y="2429691"/>
                  <a:pt x="1301998" y="2436145"/>
                  <a:pt x="1349562" y="2381710"/>
                </a:cubicBezTo>
                <a:cubicBezTo>
                  <a:pt x="1360539" y="2369148"/>
                  <a:pt x="1368273" y="2353343"/>
                  <a:pt x="1370819" y="2332351"/>
                </a:cubicBezTo>
                <a:cubicBezTo>
                  <a:pt x="1381850" y="2241383"/>
                  <a:pt x="1490306" y="2247837"/>
                  <a:pt x="1537870" y="2193403"/>
                </a:cubicBezTo>
                <a:cubicBezTo>
                  <a:pt x="1548847" y="2180840"/>
                  <a:pt x="1556581" y="2165036"/>
                  <a:pt x="1559127" y="2144044"/>
                </a:cubicBezTo>
                <a:cubicBezTo>
                  <a:pt x="1570159" y="2053076"/>
                  <a:pt x="1678612" y="2059530"/>
                  <a:pt x="1726178" y="2005094"/>
                </a:cubicBezTo>
                <a:cubicBezTo>
                  <a:pt x="1737154" y="1992533"/>
                  <a:pt x="1744888" y="1976728"/>
                  <a:pt x="1747434" y="1955737"/>
                </a:cubicBezTo>
                <a:cubicBezTo>
                  <a:pt x="1761011" y="1843775"/>
                  <a:pt x="1922164" y="1879389"/>
                  <a:pt x="1935741" y="1767428"/>
                </a:cubicBezTo>
                <a:cubicBezTo>
                  <a:pt x="1946772" y="1676461"/>
                  <a:pt x="2055228" y="1682915"/>
                  <a:pt x="2102793" y="1628479"/>
                </a:cubicBezTo>
                <a:cubicBezTo>
                  <a:pt x="2113768" y="1615918"/>
                  <a:pt x="2121503" y="1600113"/>
                  <a:pt x="2124049" y="1579121"/>
                </a:cubicBezTo>
                <a:cubicBezTo>
                  <a:pt x="2137627" y="1467161"/>
                  <a:pt x="2298779" y="1502774"/>
                  <a:pt x="2312356" y="1390814"/>
                </a:cubicBezTo>
                <a:cubicBezTo>
                  <a:pt x="2323388" y="1299847"/>
                  <a:pt x="2431842" y="1306301"/>
                  <a:pt x="2479406" y="1251866"/>
                </a:cubicBezTo>
                <a:cubicBezTo>
                  <a:pt x="2490383" y="1239303"/>
                  <a:pt x="2498117" y="1223499"/>
                  <a:pt x="2500663" y="1202507"/>
                </a:cubicBezTo>
                <a:cubicBezTo>
                  <a:pt x="2514241" y="1090546"/>
                  <a:pt x="2675394" y="1126159"/>
                  <a:pt x="2688971" y="1014200"/>
                </a:cubicBezTo>
                <a:close/>
                <a:moveTo>
                  <a:pt x="2696967" y="820127"/>
                </a:moveTo>
                <a:lnTo>
                  <a:pt x="2696967" y="881076"/>
                </a:lnTo>
                <a:lnTo>
                  <a:pt x="2658314" y="907044"/>
                </a:lnTo>
                <a:cubicBezTo>
                  <a:pt x="2645852" y="920082"/>
                  <a:pt x="2637006" y="936735"/>
                  <a:pt x="2634248" y="959477"/>
                </a:cubicBezTo>
                <a:cubicBezTo>
                  <a:pt x="2631702" y="980469"/>
                  <a:pt x="2623968" y="996273"/>
                  <a:pt x="2612991" y="1008835"/>
                </a:cubicBezTo>
                <a:cubicBezTo>
                  <a:pt x="2565426" y="1063270"/>
                  <a:pt x="2456972" y="1056815"/>
                  <a:pt x="2445940" y="1147784"/>
                </a:cubicBezTo>
                <a:cubicBezTo>
                  <a:pt x="2443394" y="1168776"/>
                  <a:pt x="2435661" y="1184581"/>
                  <a:pt x="2424683" y="1197143"/>
                </a:cubicBezTo>
                <a:cubicBezTo>
                  <a:pt x="2377119" y="1251577"/>
                  <a:pt x="2268664" y="1245123"/>
                  <a:pt x="2257633" y="1336091"/>
                </a:cubicBezTo>
                <a:cubicBezTo>
                  <a:pt x="2244055" y="1448052"/>
                  <a:pt x="2082904" y="1412438"/>
                  <a:pt x="2069326" y="1524398"/>
                </a:cubicBezTo>
                <a:cubicBezTo>
                  <a:pt x="2066780" y="1545390"/>
                  <a:pt x="2059045" y="1561195"/>
                  <a:pt x="2048070" y="1573756"/>
                </a:cubicBezTo>
                <a:cubicBezTo>
                  <a:pt x="2000505" y="1628192"/>
                  <a:pt x="1892049" y="1621738"/>
                  <a:pt x="1881019" y="1712706"/>
                </a:cubicBezTo>
                <a:cubicBezTo>
                  <a:pt x="1867441" y="1824666"/>
                  <a:pt x="1706288" y="1789052"/>
                  <a:pt x="1692711" y="1901014"/>
                </a:cubicBezTo>
                <a:cubicBezTo>
                  <a:pt x="1690164" y="1922006"/>
                  <a:pt x="1682432" y="1937810"/>
                  <a:pt x="1671455" y="1950371"/>
                </a:cubicBezTo>
                <a:cubicBezTo>
                  <a:pt x="1623889" y="2004807"/>
                  <a:pt x="1515435" y="1998352"/>
                  <a:pt x="1504404" y="2089321"/>
                </a:cubicBezTo>
                <a:cubicBezTo>
                  <a:pt x="1501858" y="2110313"/>
                  <a:pt x="1494124" y="2126117"/>
                  <a:pt x="1483147" y="2138680"/>
                </a:cubicBezTo>
                <a:cubicBezTo>
                  <a:pt x="1435583" y="2193114"/>
                  <a:pt x="1327127" y="2186660"/>
                  <a:pt x="1316096" y="2277628"/>
                </a:cubicBezTo>
                <a:cubicBezTo>
                  <a:pt x="1313550" y="2298620"/>
                  <a:pt x="1305817" y="2314425"/>
                  <a:pt x="1294839" y="2326987"/>
                </a:cubicBezTo>
                <a:cubicBezTo>
                  <a:pt x="1247275" y="2381422"/>
                  <a:pt x="1138820" y="2374968"/>
                  <a:pt x="1127789" y="2465936"/>
                </a:cubicBezTo>
                <a:cubicBezTo>
                  <a:pt x="1114211" y="2577896"/>
                  <a:pt x="953059" y="2542283"/>
                  <a:pt x="939482" y="2654242"/>
                </a:cubicBezTo>
                <a:cubicBezTo>
                  <a:pt x="937785" y="2668238"/>
                  <a:pt x="933782" y="2679927"/>
                  <a:pt x="928049" y="2689887"/>
                </a:cubicBezTo>
                <a:lnTo>
                  <a:pt x="921938" y="2696967"/>
                </a:lnTo>
                <a:lnTo>
                  <a:pt x="823861" y="2696967"/>
                </a:lnTo>
                <a:lnTo>
                  <a:pt x="865389" y="2674304"/>
                </a:lnTo>
                <a:cubicBezTo>
                  <a:pt x="882619" y="2660149"/>
                  <a:pt x="895237" y="2641382"/>
                  <a:pt x="898631" y="2613391"/>
                </a:cubicBezTo>
                <a:cubicBezTo>
                  <a:pt x="912208" y="2501432"/>
                  <a:pt x="1073360" y="2537045"/>
                  <a:pt x="1086938" y="2425085"/>
                </a:cubicBezTo>
                <a:cubicBezTo>
                  <a:pt x="1097970" y="2334117"/>
                  <a:pt x="1206424" y="2340571"/>
                  <a:pt x="1253988" y="2286136"/>
                </a:cubicBezTo>
                <a:cubicBezTo>
                  <a:pt x="1264965" y="2273574"/>
                  <a:pt x="1272699" y="2257769"/>
                  <a:pt x="1275245" y="2236777"/>
                </a:cubicBezTo>
                <a:cubicBezTo>
                  <a:pt x="1286276" y="2145809"/>
                  <a:pt x="1394732" y="2152263"/>
                  <a:pt x="1442296" y="2097829"/>
                </a:cubicBezTo>
                <a:cubicBezTo>
                  <a:pt x="1453273" y="2085266"/>
                  <a:pt x="1461007" y="2069462"/>
                  <a:pt x="1463553" y="2048470"/>
                </a:cubicBezTo>
                <a:cubicBezTo>
                  <a:pt x="1474585" y="1957502"/>
                  <a:pt x="1583038" y="1963956"/>
                  <a:pt x="1630604" y="1909520"/>
                </a:cubicBezTo>
                <a:cubicBezTo>
                  <a:pt x="1641580" y="1896959"/>
                  <a:pt x="1649315" y="1881155"/>
                  <a:pt x="1651860" y="1860163"/>
                </a:cubicBezTo>
                <a:cubicBezTo>
                  <a:pt x="1665438" y="1748202"/>
                  <a:pt x="1826590" y="1783815"/>
                  <a:pt x="1840168" y="1671855"/>
                </a:cubicBezTo>
                <a:cubicBezTo>
                  <a:pt x="1851198" y="1580887"/>
                  <a:pt x="1959653" y="1587340"/>
                  <a:pt x="2007219" y="1532905"/>
                </a:cubicBezTo>
                <a:cubicBezTo>
                  <a:pt x="2018194" y="1520344"/>
                  <a:pt x="2025929" y="1504539"/>
                  <a:pt x="2028475" y="1483547"/>
                </a:cubicBezTo>
                <a:cubicBezTo>
                  <a:pt x="2042053" y="1371587"/>
                  <a:pt x="2203205" y="1407200"/>
                  <a:pt x="2216782" y="1295241"/>
                </a:cubicBezTo>
                <a:cubicBezTo>
                  <a:pt x="2227814" y="1204273"/>
                  <a:pt x="2336268" y="1210726"/>
                  <a:pt x="2383832" y="1156292"/>
                </a:cubicBezTo>
                <a:cubicBezTo>
                  <a:pt x="2394809" y="1143729"/>
                  <a:pt x="2402542" y="1127926"/>
                  <a:pt x="2405089" y="1106933"/>
                </a:cubicBezTo>
                <a:cubicBezTo>
                  <a:pt x="2418667" y="994973"/>
                  <a:pt x="2579820" y="1030585"/>
                  <a:pt x="2593397" y="918626"/>
                </a:cubicBezTo>
                <a:cubicBezTo>
                  <a:pt x="2598913" y="873142"/>
                  <a:pt x="2628784" y="852013"/>
                  <a:pt x="2663222" y="835451"/>
                </a:cubicBezTo>
                <a:close/>
                <a:moveTo>
                  <a:pt x="2696967" y="600957"/>
                </a:moveTo>
                <a:lnTo>
                  <a:pt x="2696967" y="731212"/>
                </a:lnTo>
                <a:lnTo>
                  <a:pt x="2661108" y="756837"/>
                </a:lnTo>
                <a:cubicBezTo>
                  <a:pt x="2610021" y="782251"/>
                  <a:pt x="2546947" y="795676"/>
                  <a:pt x="2538674" y="863903"/>
                </a:cubicBezTo>
                <a:cubicBezTo>
                  <a:pt x="2536128" y="884895"/>
                  <a:pt x="2528394" y="900699"/>
                  <a:pt x="2517417" y="913261"/>
                </a:cubicBezTo>
                <a:cubicBezTo>
                  <a:pt x="2469853" y="967696"/>
                  <a:pt x="2361398" y="961241"/>
                  <a:pt x="2350366" y="1052210"/>
                </a:cubicBezTo>
                <a:cubicBezTo>
                  <a:pt x="2347820" y="1073202"/>
                  <a:pt x="2340087" y="1089007"/>
                  <a:pt x="2329109" y="1101569"/>
                </a:cubicBezTo>
                <a:cubicBezTo>
                  <a:pt x="2281545" y="1156003"/>
                  <a:pt x="2173090" y="1149549"/>
                  <a:pt x="2162059" y="1240518"/>
                </a:cubicBezTo>
                <a:cubicBezTo>
                  <a:pt x="2148480" y="1352477"/>
                  <a:pt x="1987330" y="1316864"/>
                  <a:pt x="1973751" y="1428825"/>
                </a:cubicBezTo>
                <a:cubicBezTo>
                  <a:pt x="1971206" y="1449816"/>
                  <a:pt x="1963471" y="1465621"/>
                  <a:pt x="1952496" y="1478182"/>
                </a:cubicBezTo>
                <a:cubicBezTo>
                  <a:pt x="1904931" y="1532618"/>
                  <a:pt x="1796476" y="1526164"/>
                  <a:pt x="1785445" y="1617132"/>
                </a:cubicBezTo>
                <a:cubicBezTo>
                  <a:pt x="1771867" y="1729092"/>
                  <a:pt x="1610714" y="1693478"/>
                  <a:pt x="1597137" y="1805440"/>
                </a:cubicBezTo>
                <a:cubicBezTo>
                  <a:pt x="1594590" y="1826432"/>
                  <a:pt x="1586857" y="1842236"/>
                  <a:pt x="1575881" y="1854797"/>
                </a:cubicBezTo>
                <a:cubicBezTo>
                  <a:pt x="1528315" y="1909233"/>
                  <a:pt x="1419861" y="1902778"/>
                  <a:pt x="1408830" y="1993747"/>
                </a:cubicBezTo>
                <a:cubicBezTo>
                  <a:pt x="1406284" y="2014739"/>
                  <a:pt x="1398550" y="2030543"/>
                  <a:pt x="1387573" y="2043106"/>
                </a:cubicBezTo>
                <a:cubicBezTo>
                  <a:pt x="1340009" y="2097540"/>
                  <a:pt x="1231553" y="2091086"/>
                  <a:pt x="1220522" y="2182054"/>
                </a:cubicBezTo>
                <a:cubicBezTo>
                  <a:pt x="1217976" y="2203046"/>
                  <a:pt x="1210243" y="2218851"/>
                  <a:pt x="1199265" y="2231413"/>
                </a:cubicBezTo>
                <a:cubicBezTo>
                  <a:pt x="1151701" y="2285848"/>
                  <a:pt x="1043246" y="2279394"/>
                  <a:pt x="1032215" y="2370362"/>
                </a:cubicBezTo>
                <a:cubicBezTo>
                  <a:pt x="1018636" y="2482321"/>
                  <a:pt x="857485" y="2446709"/>
                  <a:pt x="843908" y="2558668"/>
                </a:cubicBezTo>
                <a:cubicBezTo>
                  <a:pt x="833724" y="2642639"/>
                  <a:pt x="740531" y="2643599"/>
                  <a:pt x="688842" y="2686064"/>
                </a:cubicBezTo>
                <a:lnTo>
                  <a:pt x="679432" y="2696967"/>
                </a:lnTo>
                <a:lnTo>
                  <a:pt x="617687" y="2696967"/>
                </a:lnTo>
                <a:lnTo>
                  <a:pt x="626182" y="2670481"/>
                </a:lnTo>
                <a:cubicBezTo>
                  <a:pt x="666309" y="2600763"/>
                  <a:pt x="791176" y="2615783"/>
                  <a:pt x="803057" y="2517817"/>
                </a:cubicBezTo>
                <a:cubicBezTo>
                  <a:pt x="816634" y="2405858"/>
                  <a:pt x="977786" y="2441471"/>
                  <a:pt x="991364" y="2329511"/>
                </a:cubicBezTo>
                <a:cubicBezTo>
                  <a:pt x="1002396" y="2238543"/>
                  <a:pt x="1110850" y="2244997"/>
                  <a:pt x="1158414" y="2190562"/>
                </a:cubicBezTo>
                <a:cubicBezTo>
                  <a:pt x="1169391" y="2178000"/>
                  <a:pt x="1177125" y="2162195"/>
                  <a:pt x="1179671" y="2141203"/>
                </a:cubicBezTo>
                <a:cubicBezTo>
                  <a:pt x="1190702" y="2050235"/>
                  <a:pt x="1299158" y="2056689"/>
                  <a:pt x="1346722" y="2002255"/>
                </a:cubicBezTo>
                <a:cubicBezTo>
                  <a:pt x="1357699" y="1989692"/>
                  <a:pt x="1365433" y="1973888"/>
                  <a:pt x="1367978" y="1952895"/>
                </a:cubicBezTo>
                <a:cubicBezTo>
                  <a:pt x="1379010" y="1861927"/>
                  <a:pt x="1487464" y="1868382"/>
                  <a:pt x="1535029" y="1813947"/>
                </a:cubicBezTo>
                <a:cubicBezTo>
                  <a:pt x="1546006" y="1801385"/>
                  <a:pt x="1553740" y="1785580"/>
                  <a:pt x="1556286" y="1764589"/>
                </a:cubicBezTo>
                <a:cubicBezTo>
                  <a:pt x="1569864" y="1652628"/>
                  <a:pt x="1731016" y="1688241"/>
                  <a:pt x="1744594" y="1576281"/>
                </a:cubicBezTo>
                <a:cubicBezTo>
                  <a:pt x="1755625" y="1485313"/>
                  <a:pt x="1864079" y="1491766"/>
                  <a:pt x="1911645" y="1437331"/>
                </a:cubicBezTo>
                <a:cubicBezTo>
                  <a:pt x="1922620" y="1424770"/>
                  <a:pt x="1930355" y="1408965"/>
                  <a:pt x="1932900" y="1387973"/>
                </a:cubicBezTo>
                <a:cubicBezTo>
                  <a:pt x="1946478" y="1276014"/>
                  <a:pt x="2107631" y="1311626"/>
                  <a:pt x="2121208" y="1199667"/>
                </a:cubicBezTo>
                <a:cubicBezTo>
                  <a:pt x="2132240" y="1108699"/>
                  <a:pt x="2240694" y="1115152"/>
                  <a:pt x="2288258" y="1060718"/>
                </a:cubicBezTo>
                <a:cubicBezTo>
                  <a:pt x="2299235" y="1048155"/>
                  <a:pt x="2306970" y="1032352"/>
                  <a:pt x="2309515" y="1011359"/>
                </a:cubicBezTo>
                <a:cubicBezTo>
                  <a:pt x="2323093" y="899399"/>
                  <a:pt x="2484246" y="935011"/>
                  <a:pt x="2497823" y="823051"/>
                </a:cubicBezTo>
                <a:cubicBezTo>
                  <a:pt x="2508854" y="732084"/>
                  <a:pt x="2617308" y="738538"/>
                  <a:pt x="2664874" y="684102"/>
                </a:cubicBezTo>
                <a:cubicBezTo>
                  <a:pt x="2675850" y="671541"/>
                  <a:pt x="2683585" y="655737"/>
                  <a:pt x="2686130" y="634744"/>
                </a:cubicBezTo>
                <a:close/>
                <a:moveTo>
                  <a:pt x="2696967" y="438327"/>
                </a:moveTo>
                <a:lnTo>
                  <a:pt x="2696967" y="499712"/>
                </a:lnTo>
                <a:lnTo>
                  <a:pt x="2655474" y="527588"/>
                </a:lnTo>
                <a:cubicBezTo>
                  <a:pt x="2643012" y="540626"/>
                  <a:pt x="2634165" y="557279"/>
                  <a:pt x="2631407" y="580021"/>
                </a:cubicBezTo>
                <a:cubicBezTo>
                  <a:pt x="2628861" y="601013"/>
                  <a:pt x="2621128" y="616818"/>
                  <a:pt x="2610151" y="629379"/>
                </a:cubicBezTo>
                <a:cubicBezTo>
                  <a:pt x="2562586" y="683814"/>
                  <a:pt x="2454131" y="677361"/>
                  <a:pt x="2443100" y="768329"/>
                </a:cubicBezTo>
                <a:cubicBezTo>
                  <a:pt x="2440554" y="789321"/>
                  <a:pt x="2432820" y="805125"/>
                  <a:pt x="2421843" y="817687"/>
                </a:cubicBezTo>
                <a:cubicBezTo>
                  <a:pt x="2374279" y="872122"/>
                  <a:pt x="2265824" y="865667"/>
                  <a:pt x="2254792" y="956636"/>
                </a:cubicBezTo>
                <a:cubicBezTo>
                  <a:pt x="2252246" y="977628"/>
                  <a:pt x="2244513" y="993433"/>
                  <a:pt x="2233535" y="1005995"/>
                </a:cubicBezTo>
                <a:cubicBezTo>
                  <a:pt x="2185971" y="1060429"/>
                  <a:pt x="2077516" y="1053975"/>
                  <a:pt x="2066485" y="1144944"/>
                </a:cubicBezTo>
                <a:cubicBezTo>
                  <a:pt x="2063939" y="1165936"/>
                  <a:pt x="2056205" y="1181740"/>
                  <a:pt x="2045229" y="1194302"/>
                </a:cubicBezTo>
                <a:cubicBezTo>
                  <a:pt x="1997664" y="1248737"/>
                  <a:pt x="1889209" y="1242282"/>
                  <a:pt x="1878178" y="1333250"/>
                </a:cubicBezTo>
                <a:cubicBezTo>
                  <a:pt x="1875632" y="1354242"/>
                  <a:pt x="1867897" y="1370047"/>
                  <a:pt x="1856922" y="1382608"/>
                </a:cubicBezTo>
                <a:cubicBezTo>
                  <a:pt x="1809357" y="1437044"/>
                  <a:pt x="1700902" y="1430590"/>
                  <a:pt x="1689871" y="1521558"/>
                </a:cubicBezTo>
                <a:cubicBezTo>
                  <a:pt x="1676293" y="1633518"/>
                  <a:pt x="1515141" y="1597904"/>
                  <a:pt x="1501563" y="1709866"/>
                </a:cubicBezTo>
                <a:cubicBezTo>
                  <a:pt x="1499017" y="1730857"/>
                  <a:pt x="1491284" y="1746662"/>
                  <a:pt x="1480307" y="1759223"/>
                </a:cubicBezTo>
                <a:cubicBezTo>
                  <a:pt x="1432741" y="1813659"/>
                  <a:pt x="1324287" y="1807204"/>
                  <a:pt x="1313256" y="1898173"/>
                </a:cubicBezTo>
                <a:cubicBezTo>
                  <a:pt x="1310710" y="1919165"/>
                  <a:pt x="1302976" y="1934969"/>
                  <a:pt x="1291999" y="1947532"/>
                </a:cubicBezTo>
                <a:cubicBezTo>
                  <a:pt x="1244435" y="2001966"/>
                  <a:pt x="1135979" y="1995512"/>
                  <a:pt x="1124948" y="2086480"/>
                </a:cubicBezTo>
                <a:cubicBezTo>
                  <a:pt x="1122402" y="2107472"/>
                  <a:pt x="1114669" y="2123277"/>
                  <a:pt x="1103691" y="2135839"/>
                </a:cubicBezTo>
                <a:cubicBezTo>
                  <a:pt x="1056127" y="2190274"/>
                  <a:pt x="947672" y="2183820"/>
                  <a:pt x="936641" y="2274788"/>
                </a:cubicBezTo>
                <a:cubicBezTo>
                  <a:pt x="923063" y="2386748"/>
                  <a:pt x="761911" y="2351135"/>
                  <a:pt x="748334" y="2463094"/>
                </a:cubicBezTo>
                <a:cubicBezTo>
                  <a:pt x="734756" y="2575056"/>
                  <a:pt x="573604" y="2539442"/>
                  <a:pt x="560027" y="2651402"/>
                </a:cubicBezTo>
                <a:cubicBezTo>
                  <a:pt x="558330" y="2665397"/>
                  <a:pt x="554327" y="2677086"/>
                  <a:pt x="548594" y="2687046"/>
                </a:cubicBezTo>
                <a:lnTo>
                  <a:pt x="540031" y="2696967"/>
                </a:lnTo>
                <a:lnTo>
                  <a:pt x="439200" y="2696967"/>
                </a:lnTo>
                <a:lnTo>
                  <a:pt x="485934" y="2671463"/>
                </a:lnTo>
                <a:cubicBezTo>
                  <a:pt x="503163" y="2657307"/>
                  <a:pt x="515781" y="2638541"/>
                  <a:pt x="519175" y="2610550"/>
                </a:cubicBezTo>
                <a:cubicBezTo>
                  <a:pt x="532753" y="2498591"/>
                  <a:pt x="693905" y="2534205"/>
                  <a:pt x="707482" y="2422243"/>
                </a:cubicBezTo>
                <a:cubicBezTo>
                  <a:pt x="721060" y="2310284"/>
                  <a:pt x="882212" y="2345897"/>
                  <a:pt x="895790" y="2233937"/>
                </a:cubicBezTo>
                <a:cubicBezTo>
                  <a:pt x="906822" y="2142969"/>
                  <a:pt x="1015276" y="2149423"/>
                  <a:pt x="1062840" y="2094988"/>
                </a:cubicBezTo>
                <a:cubicBezTo>
                  <a:pt x="1073817" y="2082426"/>
                  <a:pt x="1081552" y="2066622"/>
                  <a:pt x="1084097" y="2045629"/>
                </a:cubicBezTo>
                <a:cubicBezTo>
                  <a:pt x="1095128" y="1954661"/>
                  <a:pt x="1203584" y="1961115"/>
                  <a:pt x="1251148" y="1906681"/>
                </a:cubicBezTo>
                <a:cubicBezTo>
                  <a:pt x="1262125" y="1894118"/>
                  <a:pt x="1269859" y="1878314"/>
                  <a:pt x="1272404" y="1857321"/>
                </a:cubicBezTo>
                <a:cubicBezTo>
                  <a:pt x="1283437" y="1766354"/>
                  <a:pt x="1391890" y="1772808"/>
                  <a:pt x="1439455" y="1718373"/>
                </a:cubicBezTo>
                <a:cubicBezTo>
                  <a:pt x="1450432" y="1705811"/>
                  <a:pt x="1458166" y="1690006"/>
                  <a:pt x="1460711" y="1669014"/>
                </a:cubicBezTo>
                <a:cubicBezTo>
                  <a:pt x="1474290" y="1557054"/>
                  <a:pt x="1635442" y="1592667"/>
                  <a:pt x="1649019" y="1480706"/>
                </a:cubicBezTo>
                <a:cubicBezTo>
                  <a:pt x="1660051" y="1389739"/>
                  <a:pt x="1768506" y="1396193"/>
                  <a:pt x="1816070" y="1341758"/>
                </a:cubicBezTo>
                <a:cubicBezTo>
                  <a:pt x="1827047" y="1329196"/>
                  <a:pt x="1834781" y="1313391"/>
                  <a:pt x="1837327" y="1292400"/>
                </a:cubicBezTo>
                <a:cubicBezTo>
                  <a:pt x="1850904" y="1180440"/>
                  <a:pt x="2012056" y="1216053"/>
                  <a:pt x="2025634" y="1104093"/>
                </a:cubicBezTo>
                <a:cubicBezTo>
                  <a:pt x="2036666" y="1013125"/>
                  <a:pt x="2145120" y="1019578"/>
                  <a:pt x="2192684" y="965144"/>
                </a:cubicBezTo>
                <a:cubicBezTo>
                  <a:pt x="2203661" y="952582"/>
                  <a:pt x="2211396" y="936778"/>
                  <a:pt x="2213941" y="915785"/>
                </a:cubicBezTo>
                <a:cubicBezTo>
                  <a:pt x="2227519" y="803825"/>
                  <a:pt x="2388672" y="839437"/>
                  <a:pt x="2402249" y="727476"/>
                </a:cubicBezTo>
                <a:cubicBezTo>
                  <a:pt x="2413280" y="636510"/>
                  <a:pt x="2521735" y="642963"/>
                  <a:pt x="2569300" y="588528"/>
                </a:cubicBezTo>
                <a:cubicBezTo>
                  <a:pt x="2580276" y="575967"/>
                  <a:pt x="2588011" y="560163"/>
                  <a:pt x="2590556" y="539170"/>
                </a:cubicBezTo>
                <a:cubicBezTo>
                  <a:pt x="2597345" y="483190"/>
                  <a:pt x="2641027" y="464103"/>
                  <a:pt x="2684710" y="445017"/>
                </a:cubicBezTo>
                <a:close/>
                <a:moveTo>
                  <a:pt x="2696967" y="217823"/>
                </a:moveTo>
                <a:lnTo>
                  <a:pt x="2696967" y="349727"/>
                </a:lnTo>
                <a:lnTo>
                  <a:pt x="2658267" y="377382"/>
                </a:lnTo>
                <a:cubicBezTo>
                  <a:pt x="2607181" y="402795"/>
                  <a:pt x="2544107" y="416221"/>
                  <a:pt x="2535833" y="484447"/>
                </a:cubicBezTo>
                <a:cubicBezTo>
                  <a:pt x="2533287" y="505439"/>
                  <a:pt x="2525554" y="521244"/>
                  <a:pt x="2514577" y="533805"/>
                </a:cubicBezTo>
                <a:cubicBezTo>
                  <a:pt x="2467012" y="588241"/>
                  <a:pt x="2358557" y="581786"/>
                  <a:pt x="2347527" y="672754"/>
                </a:cubicBezTo>
                <a:cubicBezTo>
                  <a:pt x="2344980" y="693746"/>
                  <a:pt x="2337246" y="709551"/>
                  <a:pt x="2326270" y="722113"/>
                </a:cubicBezTo>
                <a:cubicBezTo>
                  <a:pt x="2278705" y="776548"/>
                  <a:pt x="2170250" y="770094"/>
                  <a:pt x="2159218" y="861062"/>
                </a:cubicBezTo>
                <a:cubicBezTo>
                  <a:pt x="2156672" y="882054"/>
                  <a:pt x="2148939" y="897859"/>
                  <a:pt x="2137961" y="910421"/>
                </a:cubicBezTo>
                <a:cubicBezTo>
                  <a:pt x="2090397" y="964855"/>
                  <a:pt x="1981942" y="958401"/>
                  <a:pt x="1970911" y="1049370"/>
                </a:cubicBezTo>
                <a:cubicBezTo>
                  <a:pt x="1957333" y="1161330"/>
                  <a:pt x="1796182" y="1125717"/>
                  <a:pt x="1782604" y="1237676"/>
                </a:cubicBezTo>
                <a:cubicBezTo>
                  <a:pt x="1780058" y="1258668"/>
                  <a:pt x="1772324" y="1274473"/>
                  <a:pt x="1761348" y="1287034"/>
                </a:cubicBezTo>
                <a:cubicBezTo>
                  <a:pt x="1713783" y="1341470"/>
                  <a:pt x="1605328" y="1335016"/>
                  <a:pt x="1594297" y="1425984"/>
                </a:cubicBezTo>
                <a:cubicBezTo>
                  <a:pt x="1580719" y="1537944"/>
                  <a:pt x="1419567" y="1502330"/>
                  <a:pt x="1405989" y="1614292"/>
                </a:cubicBezTo>
                <a:cubicBezTo>
                  <a:pt x="1403443" y="1635283"/>
                  <a:pt x="1395709" y="1651088"/>
                  <a:pt x="1384733" y="1663649"/>
                </a:cubicBezTo>
                <a:cubicBezTo>
                  <a:pt x="1337167" y="1718085"/>
                  <a:pt x="1228713" y="1711630"/>
                  <a:pt x="1217682" y="1802599"/>
                </a:cubicBezTo>
                <a:cubicBezTo>
                  <a:pt x="1215136" y="1823591"/>
                  <a:pt x="1207402" y="1839395"/>
                  <a:pt x="1196425" y="1851958"/>
                </a:cubicBezTo>
                <a:cubicBezTo>
                  <a:pt x="1148860" y="1906393"/>
                  <a:pt x="1040405" y="1899938"/>
                  <a:pt x="1029374" y="1990906"/>
                </a:cubicBezTo>
                <a:cubicBezTo>
                  <a:pt x="1026828" y="2011898"/>
                  <a:pt x="1019095" y="2027703"/>
                  <a:pt x="1008117" y="2040265"/>
                </a:cubicBezTo>
                <a:cubicBezTo>
                  <a:pt x="960553" y="2094700"/>
                  <a:pt x="852098" y="2088246"/>
                  <a:pt x="841067" y="2179214"/>
                </a:cubicBezTo>
                <a:cubicBezTo>
                  <a:pt x="827489" y="2291174"/>
                  <a:pt x="666337" y="2255560"/>
                  <a:pt x="652760" y="2367521"/>
                </a:cubicBezTo>
                <a:cubicBezTo>
                  <a:pt x="639182" y="2479482"/>
                  <a:pt x="478029" y="2443868"/>
                  <a:pt x="464453" y="2555828"/>
                </a:cubicBezTo>
                <a:cubicBezTo>
                  <a:pt x="454269" y="2639798"/>
                  <a:pt x="361076" y="2640758"/>
                  <a:pt x="309387" y="2683224"/>
                </a:cubicBezTo>
                <a:lnTo>
                  <a:pt x="297525" y="2696967"/>
                </a:lnTo>
                <a:lnTo>
                  <a:pt x="237321" y="2696967"/>
                </a:lnTo>
                <a:lnTo>
                  <a:pt x="246727" y="2667640"/>
                </a:lnTo>
                <a:cubicBezTo>
                  <a:pt x="286854" y="2597922"/>
                  <a:pt x="411721" y="2612942"/>
                  <a:pt x="423601" y="2514976"/>
                </a:cubicBezTo>
                <a:cubicBezTo>
                  <a:pt x="437179" y="2403017"/>
                  <a:pt x="598331" y="2438631"/>
                  <a:pt x="611908" y="2326669"/>
                </a:cubicBezTo>
                <a:cubicBezTo>
                  <a:pt x="625486" y="2214710"/>
                  <a:pt x="786638" y="2250323"/>
                  <a:pt x="800215" y="2138362"/>
                </a:cubicBezTo>
                <a:cubicBezTo>
                  <a:pt x="811248" y="2047395"/>
                  <a:pt x="919702" y="2053849"/>
                  <a:pt x="967266" y="1999414"/>
                </a:cubicBezTo>
                <a:cubicBezTo>
                  <a:pt x="978243" y="1986852"/>
                  <a:pt x="985978" y="1971048"/>
                  <a:pt x="988523" y="1950055"/>
                </a:cubicBezTo>
                <a:cubicBezTo>
                  <a:pt x="999554" y="1859087"/>
                  <a:pt x="1108010" y="1865541"/>
                  <a:pt x="1155574" y="1811107"/>
                </a:cubicBezTo>
                <a:cubicBezTo>
                  <a:pt x="1166551" y="1798544"/>
                  <a:pt x="1174285" y="1782740"/>
                  <a:pt x="1176830" y="1761747"/>
                </a:cubicBezTo>
                <a:cubicBezTo>
                  <a:pt x="1187863" y="1670779"/>
                  <a:pt x="1296316" y="1677234"/>
                  <a:pt x="1343881" y="1622799"/>
                </a:cubicBezTo>
                <a:cubicBezTo>
                  <a:pt x="1354859" y="1610237"/>
                  <a:pt x="1362592" y="1594432"/>
                  <a:pt x="1365137" y="1573440"/>
                </a:cubicBezTo>
                <a:cubicBezTo>
                  <a:pt x="1378716" y="1461480"/>
                  <a:pt x="1539868" y="1497093"/>
                  <a:pt x="1553446" y="1385133"/>
                </a:cubicBezTo>
                <a:cubicBezTo>
                  <a:pt x="1564478" y="1294165"/>
                  <a:pt x="1672931" y="1300618"/>
                  <a:pt x="1720496" y="1246184"/>
                </a:cubicBezTo>
                <a:cubicBezTo>
                  <a:pt x="1731473" y="1233623"/>
                  <a:pt x="1739207" y="1217817"/>
                  <a:pt x="1741752" y="1196825"/>
                </a:cubicBezTo>
                <a:cubicBezTo>
                  <a:pt x="1755331" y="1084866"/>
                  <a:pt x="1916482" y="1120479"/>
                  <a:pt x="1930060" y="1008519"/>
                </a:cubicBezTo>
                <a:cubicBezTo>
                  <a:pt x="1941092" y="917551"/>
                  <a:pt x="2049546" y="924005"/>
                  <a:pt x="2097110" y="869570"/>
                </a:cubicBezTo>
                <a:cubicBezTo>
                  <a:pt x="2108087" y="857008"/>
                  <a:pt x="2115822" y="841204"/>
                  <a:pt x="2118367" y="820211"/>
                </a:cubicBezTo>
                <a:cubicBezTo>
                  <a:pt x="2131945" y="708251"/>
                  <a:pt x="2293097" y="743864"/>
                  <a:pt x="2306674" y="631903"/>
                </a:cubicBezTo>
                <a:cubicBezTo>
                  <a:pt x="2317706" y="540936"/>
                  <a:pt x="2426160" y="547389"/>
                  <a:pt x="2473726" y="492954"/>
                </a:cubicBezTo>
                <a:cubicBezTo>
                  <a:pt x="2484702" y="480392"/>
                  <a:pt x="2492436" y="464588"/>
                  <a:pt x="2494982" y="443596"/>
                </a:cubicBezTo>
                <a:cubicBezTo>
                  <a:pt x="2508560" y="331636"/>
                  <a:pt x="2669712" y="367249"/>
                  <a:pt x="2683290" y="255289"/>
                </a:cubicBezTo>
                <a:cubicBezTo>
                  <a:pt x="2684669" y="243918"/>
                  <a:pt x="2687570" y="234069"/>
                  <a:pt x="2691684" y="225433"/>
                </a:cubicBezTo>
                <a:close/>
                <a:moveTo>
                  <a:pt x="2696967" y="58636"/>
                </a:moveTo>
                <a:lnTo>
                  <a:pt x="2696967" y="118349"/>
                </a:lnTo>
                <a:lnTo>
                  <a:pt x="2652633" y="148133"/>
                </a:lnTo>
                <a:cubicBezTo>
                  <a:pt x="2640171" y="161171"/>
                  <a:pt x="2631325" y="177824"/>
                  <a:pt x="2628567" y="200566"/>
                </a:cubicBezTo>
                <a:cubicBezTo>
                  <a:pt x="2626021" y="221558"/>
                  <a:pt x="2618286" y="237363"/>
                  <a:pt x="2607310" y="249925"/>
                </a:cubicBezTo>
                <a:cubicBezTo>
                  <a:pt x="2559745" y="304360"/>
                  <a:pt x="2451291" y="297905"/>
                  <a:pt x="2440259" y="388873"/>
                </a:cubicBezTo>
                <a:cubicBezTo>
                  <a:pt x="2437713" y="409865"/>
                  <a:pt x="2429979" y="425670"/>
                  <a:pt x="2419003" y="438231"/>
                </a:cubicBezTo>
                <a:cubicBezTo>
                  <a:pt x="2371438" y="492667"/>
                  <a:pt x="2262983" y="486213"/>
                  <a:pt x="2251953" y="577180"/>
                </a:cubicBezTo>
                <a:cubicBezTo>
                  <a:pt x="2249406" y="598173"/>
                  <a:pt x="2241672" y="613977"/>
                  <a:pt x="2230696" y="626539"/>
                </a:cubicBezTo>
                <a:cubicBezTo>
                  <a:pt x="2183131" y="680974"/>
                  <a:pt x="2074676" y="674520"/>
                  <a:pt x="2063644" y="765488"/>
                </a:cubicBezTo>
                <a:cubicBezTo>
                  <a:pt x="2061099" y="786481"/>
                  <a:pt x="2053365" y="802285"/>
                  <a:pt x="2042387" y="814847"/>
                </a:cubicBezTo>
                <a:cubicBezTo>
                  <a:pt x="1994823" y="869282"/>
                  <a:pt x="1886369" y="862827"/>
                  <a:pt x="1875337" y="953796"/>
                </a:cubicBezTo>
                <a:cubicBezTo>
                  <a:pt x="1872791" y="974788"/>
                  <a:pt x="1865057" y="990592"/>
                  <a:pt x="1854081" y="1003154"/>
                </a:cubicBezTo>
                <a:cubicBezTo>
                  <a:pt x="1806516" y="1057589"/>
                  <a:pt x="1698061" y="1051135"/>
                  <a:pt x="1687030" y="1142102"/>
                </a:cubicBezTo>
                <a:cubicBezTo>
                  <a:pt x="1684484" y="1163094"/>
                  <a:pt x="1676751" y="1178900"/>
                  <a:pt x="1665774" y="1191461"/>
                </a:cubicBezTo>
                <a:cubicBezTo>
                  <a:pt x="1618209" y="1245896"/>
                  <a:pt x="1509754" y="1239442"/>
                  <a:pt x="1498723" y="1330410"/>
                </a:cubicBezTo>
                <a:cubicBezTo>
                  <a:pt x="1485145" y="1442370"/>
                  <a:pt x="1323993" y="1406756"/>
                  <a:pt x="1310415" y="1518717"/>
                </a:cubicBezTo>
                <a:cubicBezTo>
                  <a:pt x="1307869" y="1539709"/>
                  <a:pt x="1300136" y="1555514"/>
                  <a:pt x="1289159" y="1568075"/>
                </a:cubicBezTo>
                <a:cubicBezTo>
                  <a:pt x="1241593" y="1622511"/>
                  <a:pt x="1133140" y="1616056"/>
                  <a:pt x="1122108" y="1707025"/>
                </a:cubicBezTo>
                <a:cubicBezTo>
                  <a:pt x="1119562" y="1728017"/>
                  <a:pt x="1111829" y="1743822"/>
                  <a:pt x="1100851" y="1756384"/>
                </a:cubicBezTo>
                <a:cubicBezTo>
                  <a:pt x="1053286" y="1810819"/>
                  <a:pt x="944831" y="1804364"/>
                  <a:pt x="933800" y="1895332"/>
                </a:cubicBezTo>
                <a:cubicBezTo>
                  <a:pt x="931254" y="1916324"/>
                  <a:pt x="923521" y="1932129"/>
                  <a:pt x="912543" y="1944691"/>
                </a:cubicBezTo>
                <a:cubicBezTo>
                  <a:pt x="864979" y="1999126"/>
                  <a:pt x="756525" y="1992671"/>
                  <a:pt x="745493" y="2083640"/>
                </a:cubicBezTo>
                <a:cubicBezTo>
                  <a:pt x="731915" y="2195600"/>
                  <a:pt x="570763" y="2159986"/>
                  <a:pt x="557186" y="2271947"/>
                </a:cubicBezTo>
                <a:cubicBezTo>
                  <a:pt x="543608" y="2383908"/>
                  <a:pt x="382455" y="2348294"/>
                  <a:pt x="368879" y="2460254"/>
                </a:cubicBezTo>
                <a:cubicBezTo>
                  <a:pt x="355301" y="2572214"/>
                  <a:pt x="194149" y="2536601"/>
                  <a:pt x="180571" y="2648562"/>
                </a:cubicBezTo>
                <a:cubicBezTo>
                  <a:pt x="178874" y="2662557"/>
                  <a:pt x="174871" y="2674246"/>
                  <a:pt x="169139" y="2684206"/>
                </a:cubicBezTo>
                <a:lnTo>
                  <a:pt x="158124" y="2696967"/>
                </a:lnTo>
                <a:lnTo>
                  <a:pt x="54540" y="2696967"/>
                </a:lnTo>
                <a:lnTo>
                  <a:pt x="106478" y="2668622"/>
                </a:lnTo>
                <a:cubicBezTo>
                  <a:pt x="123708" y="2654467"/>
                  <a:pt x="136326" y="2635701"/>
                  <a:pt x="139720" y="2607711"/>
                </a:cubicBezTo>
                <a:cubicBezTo>
                  <a:pt x="153298" y="2495750"/>
                  <a:pt x="314450" y="2531364"/>
                  <a:pt x="328028" y="2419403"/>
                </a:cubicBezTo>
                <a:cubicBezTo>
                  <a:pt x="341605" y="2307443"/>
                  <a:pt x="502757" y="2343057"/>
                  <a:pt x="516335" y="2231096"/>
                </a:cubicBezTo>
                <a:cubicBezTo>
                  <a:pt x="529912" y="2119136"/>
                  <a:pt x="691064" y="2154749"/>
                  <a:pt x="704642" y="2042789"/>
                </a:cubicBezTo>
                <a:cubicBezTo>
                  <a:pt x="715674" y="1951820"/>
                  <a:pt x="824127" y="1958274"/>
                  <a:pt x="871692" y="1903840"/>
                </a:cubicBezTo>
                <a:cubicBezTo>
                  <a:pt x="882670" y="1891278"/>
                  <a:pt x="890404" y="1875474"/>
                  <a:pt x="892949" y="1854481"/>
                </a:cubicBezTo>
                <a:cubicBezTo>
                  <a:pt x="903981" y="1763514"/>
                  <a:pt x="1012436" y="1769967"/>
                  <a:pt x="1060000" y="1715533"/>
                </a:cubicBezTo>
                <a:cubicBezTo>
                  <a:pt x="1070977" y="1702970"/>
                  <a:pt x="1078711" y="1687166"/>
                  <a:pt x="1081256" y="1666173"/>
                </a:cubicBezTo>
                <a:cubicBezTo>
                  <a:pt x="1092289" y="1575205"/>
                  <a:pt x="1200742" y="1581660"/>
                  <a:pt x="1248307" y="1527225"/>
                </a:cubicBezTo>
                <a:cubicBezTo>
                  <a:pt x="1259285" y="1514663"/>
                  <a:pt x="1267018" y="1498858"/>
                  <a:pt x="1269563" y="1477866"/>
                </a:cubicBezTo>
                <a:cubicBezTo>
                  <a:pt x="1283142" y="1365906"/>
                  <a:pt x="1444294" y="1401519"/>
                  <a:pt x="1457872" y="1289559"/>
                </a:cubicBezTo>
                <a:cubicBezTo>
                  <a:pt x="1468904" y="1198592"/>
                  <a:pt x="1577358" y="1205045"/>
                  <a:pt x="1624922" y="1150610"/>
                </a:cubicBezTo>
                <a:cubicBezTo>
                  <a:pt x="1635899" y="1138048"/>
                  <a:pt x="1643633" y="1122243"/>
                  <a:pt x="1646178" y="1101251"/>
                </a:cubicBezTo>
                <a:cubicBezTo>
                  <a:pt x="1659757" y="989292"/>
                  <a:pt x="1820908" y="1024905"/>
                  <a:pt x="1834486" y="912945"/>
                </a:cubicBezTo>
                <a:cubicBezTo>
                  <a:pt x="1845518" y="821977"/>
                  <a:pt x="1953972" y="828431"/>
                  <a:pt x="2001536" y="773996"/>
                </a:cubicBezTo>
                <a:cubicBezTo>
                  <a:pt x="2012514" y="761434"/>
                  <a:pt x="2020248" y="745630"/>
                  <a:pt x="2022793" y="724637"/>
                </a:cubicBezTo>
                <a:cubicBezTo>
                  <a:pt x="2036371" y="612677"/>
                  <a:pt x="2197524" y="648289"/>
                  <a:pt x="2211100" y="536329"/>
                </a:cubicBezTo>
                <a:cubicBezTo>
                  <a:pt x="2222132" y="445362"/>
                  <a:pt x="2330586" y="451815"/>
                  <a:pt x="2378152" y="397380"/>
                </a:cubicBezTo>
                <a:cubicBezTo>
                  <a:pt x="2389128" y="384819"/>
                  <a:pt x="2396862" y="369014"/>
                  <a:pt x="2399408" y="348022"/>
                </a:cubicBezTo>
                <a:cubicBezTo>
                  <a:pt x="2412986" y="236062"/>
                  <a:pt x="2574138" y="271675"/>
                  <a:pt x="2587716" y="159715"/>
                </a:cubicBezTo>
                <a:cubicBezTo>
                  <a:pt x="2593231" y="114231"/>
                  <a:pt x="2623103" y="93103"/>
                  <a:pt x="2657541" y="76541"/>
                </a:cubicBezTo>
                <a:close/>
                <a:moveTo>
                  <a:pt x="2533631" y="0"/>
                </a:moveTo>
                <a:lnTo>
                  <a:pt x="2650853" y="0"/>
                </a:lnTo>
                <a:lnTo>
                  <a:pt x="2602816" y="21816"/>
                </a:lnTo>
                <a:cubicBezTo>
                  <a:pt x="2568378" y="38378"/>
                  <a:pt x="2538506" y="59506"/>
                  <a:pt x="2532990" y="104990"/>
                </a:cubicBezTo>
                <a:cubicBezTo>
                  <a:pt x="2530445" y="125982"/>
                  <a:pt x="2522711" y="141787"/>
                  <a:pt x="2511734" y="154348"/>
                </a:cubicBezTo>
                <a:cubicBezTo>
                  <a:pt x="2464169" y="208783"/>
                  <a:pt x="2355716" y="202329"/>
                  <a:pt x="2344683" y="293297"/>
                </a:cubicBezTo>
                <a:cubicBezTo>
                  <a:pt x="2342138" y="314290"/>
                  <a:pt x="2334404" y="330094"/>
                  <a:pt x="2323427" y="342655"/>
                </a:cubicBezTo>
                <a:cubicBezTo>
                  <a:pt x="2275862" y="397090"/>
                  <a:pt x="2167407" y="390637"/>
                  <a:pt x="2156377" y="481604"/>
                </a:cubicBezTo>
                <a:cubicBezTo>
                  <a:pt x="2153830" y="502597"/>
                  <a:pt x="2146096" y="518401"/>
                  <a:pt x="2135120" y="530963"/>
                </a:cubicBezTo>
                <a:cubicBezTo>
                  <a:pt x="2087555" y="585398"/>
                  <a:pt x="1979101" y="578944"/>
                  <a:pt x="1968068" y="669912"/>
                </a:cubicBezTo>
                <a:cubicBezTo>
                  <a:pt x="1965523" y="690905"/>
                  <a:pt x="1957789" y="706709"/>
                  <a:pt x="1946811" y="719271"/>
                </a:cubicBezTo>
                <a:cubicBezTo>
                  <a:pt x="1899247" y="773705"/>
                  <a:pt x="1790793" y="767252"/>
                  <a:pt x="1779761" y="858220"/>
                </a:cubicBezTo>
                <a:cubicBezTo>
                  <a:pt x="1766183" y="970180"/>
                  <a:pt x="1605031" y="934567"/>
                  <a:pt x="1591454" y="1046526"/>
                </a:cubicBezTo>
                <a:cubicBezTo>
                  <a:pt x="1588909" y="1067519"/>
                  <a:pt x="1581174" y="1083324"/>
                  <a:pt x="1570198" y="1095884"/>
                </a:cubicBezTo>
                <a:cubicBezTo>
                  <a:pt x="1522633" y="1150320"/>
                  <a:pt x="1414178" y="1143867"/>
                  <a:pt x="1403147" y="1234834"/>
                </a:cubicBezTo>
                <a:cubicBezTo>
                  <a:pt x="1389569" y="1346794"/>
                  <a:pt x="1228417" y="1311181"/>
                  <a:pt x="1214839" y="1423141"/>
                </a:cubicBezTo>
                <a:cubicBezTo>
                  <a:pt x="1212294" y="1444134"/>
                  <a:pt x="1204560" y="1459938"/>
                  <a:pt x="1193582" y="1472500"/>
                </a:cubicBezTo>
                <a:cubicBezTo>
                  <a:pt x="1146017" y="1526935"/>
                  <a:pt x="1037564" y="1520481"/>
                  <a:pt x="1026532" y="1611449"/>
                </a:cubicBezTo>
                <a:cubicBezTo>
                  <a:pt x="1023986" y="1632441"/>
                  <a:pt x="1016253" y="1648246"/>
                  <a:pt x="1005275" y="1660808"/>
                </a:cubicBezTo>
                <a:cubicBezTo>
                  <a:pt x="957710" y="1715243"/>
                  <a:pt x="849256" y="1708789"/>
                  <a:pt x="838224" y="1799756"/>
                </a:cubicBezTo>
                <a:cubicBezTo>
                  <a:pt x="835679" y="1820749"/>
                  <a:pt x="827944" y="1836554"/>
                  <a:pt x="816967" y="1849115"/>
                </a:cubicBezTo>
                <a:cubicBezTo>
                  <a:pt x="769403" y="1903550"/>
                  <a:pt x="660948" y="1897097"/>
                  <a:pt x="649917" y="1988064"/>
                </a:cubicBezTo>
                <a:cubicBezTo>
                  <a:pt x="636339" y="2100024"/>
                  <a:pt x="475187" y="2064411"/>
                  <a:pt x="461610" y="2176370"/>
                </a:cubicBezTo>
                <a:cubicBezTo>
                  <a:pt x="448032" y="2288332"/>
                  <a:pt x="286880" y="2252718"/>
                  <a:pt x="273303" y="2364678"/>
                </a:cubicBezTo>
                <a:cubicBezTo>
                  <a:pt x="259725" y="2476638"/>
                  <a:pt x="98573" y="2441025"/>
                  <a:pt x="84995" y="2552985"/>
                </a:cubicBezTo>
                <a:cubicBezTo>
                  <a:pt x="81601" y="2580976"/>
                  <a:pt x="68983" y="2599742"/>
                  <a:pt x="51754" y="2613897"/>
                </a:cubicBezTo>
                <a:lnTo>
                  <a:pt x="0" y="2642141"/>
                </a:lnTo>
                <a:lnTo>
                  <a:pt x="0" y="2578996"/>
                </a:lnTo>
                <a:lnTo>
                  <a:pt x="10902" y="2573046"/>
                </a:lnTo>
                <a:cubicBezTo>
                  <a:pt x="28132" y="2558891"/>
                  <a:pt x="40750" y="2540125"/>
                  <a:pt x="44144" y="2512134"/>
                </a:cubicBezTo>
                <a:cubicBezTo>
                  <a:pt x="57722" y="2400174"/>
                  <a:pt x="218874" y="2435787"/>
                  <a:pt x="232452" y="2323827"/>
                </a:cubicBezTo>
                <a:cubicBezTo>
                  <a:pt x="246029" y="2211867"/>
                  <a:pt x="407181" y="2247481"/>
                  <a:pt x="420759" y="2135519"/>
                </a:cubicBezTo>
                <a:cubicBezTo>
                  <a:pt x="434336" y="2023560"/>
                  <a:pt x="595488" y="2059173"/>
                  <a:pt x="609066" y="1947213"/>
                </a:cubicBezTo>
                <a:cubicBezTo>
                  <a:pt x="620097" y="1856246"/>
                  <a:pt x="728552" y="1862699"/>
                  <a:pt x="776116" y="1808264"/>
                </a:cubicBezTo>
                <a:cubicBezTo>
                  <a:pt x="787094" y="1795702"/>
                  <a:pt x="794828" y="1779898"/>
                  <a:pt x="797373" y="1758905"/>
                </a:cubicBezTo>
                <a:cubicBezTo>
                  <a:pt x="808405" y="1667938"/>
                  <a:pt x="916859" y="1674392"/>
                  <a:pt x="964424" y="1619957"/>
                </a:cubicBezTo>
                <a:cubicBezTo>
                  <a:pt x="975401" y="1607394"/>
                  <a:pt x="983135" y="1591590"/>
                  <a:pt x="985681" y="1570598"/>
                </a:cubicBezTo>
                <a:cubicBezTo>
                  <a:pt x="996713" y="1479630"/>
                  <a:pt x="1105166" y="1486084"/>
                  <a:pt x="1152731" y="1431649"/>
                </a:cubicBezTo>
                <a:cubicBezTo>
                  <a:pt x="1163709" y="1419087"/>
                  <a:pt x="1171442" y="1403284"/>
                  <a:pt x="1173988" y="1382290"/>
                </a:cubicBezTo>
                <a:cubicBezTo>
                  <a:pt x="1187566" y="1270330"/>
                  <a:pt x="1348718" y="1305943"/>
                  <a:pt x="1362296" y="1193983"/>
                </a:cubicBezTo>
                <a:cubicBezTo>
                  <a:pt x="1373327" y="1103016"/>
                  <a:pt x="1481782" y="1109469"/>
                  <a:pt x="1529347" y="1055034"/>
                </a:cubicBezTo>
                <a:cubicBezTo>
                  <a:pt x="1540323" y="1042472"/>
                  <a:pt x="1548058" y="1026668"/>
                  <a:pt x="1550603" y="1005675"/>
                </a:cubicBezTo>
                <a:cubicBezTo>
                  <a:pt x="1564180" y="893715"/>
                  <a:pt x="1725332" y="929329"/>
                  <a:pt x="1738910" y="817369"/>
                </a:cubicBezTo>
                <a:cubicBezTo>
                  <a:pt x="1749942" y="726401"/>
                  <a:pt x="1858396" y="732854"/>
                  <a:pt x="1905960" y="678420"/>
                </a:cubicBezTo>
                <a:cubicBezTo>
                  <a:pt x="1916938" y="665858"/>
                  <a:pt x="1924672" y="650054"/>
                  <a:pt x="1927217" y="629061"/>
                </a:cubicBezTo>
                <a:cubicBezTo>
                  <a:pt x="1940795" y="517101"/>
                  <a:pt x="2101948" y="552714"/>
                  <a:pt x="2115526" y="440753"/>
                </a:cubicBezTo>
                <a:cubicBezTo>
                  <a:pt x="2126556" y="349786"/>
                  <a:pt x="2235011" y="356239"/>
                  <a:pt x="2282576" y="301804"/>
                </a:cubicBezTo>
                <a:cubicBezTo>
                  <a:pt x="2293553" y="289243"/>
                  <a:pt x="2301287" y="273439"/>
                  <a:pt x="2303832" y="252446"/>
                </a:cubicBezTo>
                <a:cubicBezTo>
                  <a:pt x="2317409" y="140486"/>
                  <a:pt x="2478562" y="176099"/>
                  <a:pt x="2492139" y="64139"/>
                </a:cubicBezTo>
                <a:cubicBezTo>
                  <a:pt x="2494897" y="41397"/>
                  <a:pt x="2503744" y="24744"/>
                  <a:pt x="2516206" y="11706"/>
                </a:cubicBezTo>
                <a:close/>
                <a:moveTo>
                  <a:pt x="2382035" y="0"/>
                </a:moveTo>
                <a:lnTo>
                  <a:pt x="2435749" y="0"/>
                </a:lnTo>
                <a:lnTo>
                  <a:pt x="2434048" y="6048"/>
                </a:lnTo>
                <a:cubicBezTo>
                  <a:pt x="2431503" y="27040"/>
                  <a:pt x="2423768" y="42845"/>
                  <a:pt x="2412792" y="55407"/>
                </a:cubicBezTo>
                <a:cubicBezTo>
                  <a:pt x="2365228" y="109841"/>
                  <a:pt x="2256774" y="103387"/>
                  <a:pt x="2245741" y="194355"/>
                </a:cubicBezTo>
                <a:cubicBezTo>
                  <a:pt x="2243195" y="215347"/>
                  <a:pt x="2235462" y="231152"/>
                  <a:pt x="2224485" y="243713"/>
                </a:cubicBezTo>
                <a:cubicBezTo>
                  <a:pt x="2176920" y="298149"/>
                  <a:pt x="2068465" y="291695"/>
                  <a:pt x="2057435" y="382662"/>
                </a:cubicBezTo>
                <a:cubicBezTo>
                  <a:pt x="2054888" y="403655"/>
                  <a:pt x="2047154" y="419459"/>
                  <a:pt x="2036178" y="432021"/>
                </a:cubicBezTo>
                <a:cubicBezTo>
                  <a:pt x="1988613" y="486456"/>
                  <a:pt x="1880159" y="480002"/>
                  <a:pt x="1869126" y="570970"/>
                </a:cubicBezTo>
                <a:cubicBezTo>
                  <a:pt x="1866581" y="591963"/>
                  <a:pt x="1858847" y="607767"/>
                  <a:pt x="1847870" y="620329"/>
                </a:cubicBezTo>
                <a:cubicBezTo>
                  <a:pt x="1800305" y="674764"/>
                  <a:pt x="1691851" y="668310"/>
                  <a:pt x="1680819" y="759277"/>
                </a:cubicBezTo>
                <a:cubicBezTo>
                  <a:pt x="1667241" y="871238"/>
                  <a:pt x="1506090" y="835625"/>
                  <a:pt x="1492512" y="947584"/>
                </a:cubicBezTo>
                <a:cubicBezTo>
                  <a:pt x="1489966" y="968576"/>
                  <a:pt x="1482232" y="984382"/>
                  <a:pt x="1471256" y="996943"/>
                </a:cubicBezTo>
                <a:cubicBezTo>
                  <a:pt x="1423691" y="1051378"/>
                  <a:pt x="1315236" y="1044925"/>
                  <a:pt x="1304205" y="1135892"/>
                </a:cubicBezTo>
                <a:cubicBezTo>
                  <a:pt x="1290627" y="1247852"/>
                  <a:pt x="1129475" y="1212239"/>
                  <a:pt x="1115897" y="1324200"/>
                </a:cubicBezTo>
                <a:cubicBezTo>
                  <a:pt x="1113351" y="1345191"/>
                  <a:pt x="1105618" y="1360996"/>
                  <a:pt x="1094641" y="1373557"/>
                </a:cubicBezTo>
                <a:cubicBezTo>
                  <a:pt x="1047075" y="1427993"/>
                  <a:pt x="938622" y="1421538"/>
                  <a:pt x="927590" y="1512507"/>
                </a:cubicBezTo>
                <a:cubicBezTo>
                  <a:pt x="925044" y="1533499"/>
                  <a:pt x="917311" y="1549304"/>
                  <a:pt x="906333" y="1561866"/>
                </a:cubicBezTo>
                <a:cubicBezTo>
                  <a:pt x="858768" y="1616301"/>
                  <a:pt x="750313" y="1609846"/>
                  <a:pt x="739282" y="1700814"/>
                </a:cubicBezTo>
                <a:cubicBezTo>
                  <a:pt x="736736" y="1721806"/>
                  <a:pt x="729003" y="1737612"/>
                  <a:pt x="718025" y="1750173"/>
                </a:cubicBezTo>
                <a:cubicBezTo>
                  <a:pt x="670461" y="1804608"/>
                  <a:pt x="562007" y="1798154"/>
                  <a:pt x="550975" y="1889122"/>
                </a:cubicBezTo>
                <a:cubicBezTo>
                  <a:pt x="537397" y="2001082"/>
                  <a:pt x="376245" y="1965469"/>
                  <a:pt x="362668" y="2077429"/>
                </a:cubicBezTo>
                <a:cubicBezTo>
                  <a:pt x="349090" y="2189390"/>
                  <a:pt x="187938" y="2153776"/>
                  <a:pt x="174361" y="2265736"/>
                </a:cubicBezTo>
                <a:cubicBezTo>
                  <a:pt x="164177" y="2349706"/>
                  <a:pt x="70984" y="2350666"/>
                  <a:pt x="19295" y="2393132"/>
                </a:cubicBezTo>
                <a:lnTo>
                  <a:pt x="0" y="2415487"/>
                </a:lnTo>
                <a:lnTo>
                  <a:pt x="0" y="2340517"/>
                </a:lnTo>
                <a:lnTo>
                  <a:pt x="39356" y="2319039"/>
                </a:lnTo>
                <a:cubicBezTo>
                  <a:pt x="83038" y="2299952"/>
                  <a:pt x="126721" y="2280865"/>
                  <a:pt x="133510" y="2224885"/>
                </a:cubicBezTo>
                <a:cubicBezTo>
                  <a:pt x="147087" y="2112925"/>
                  <a:pt x="308239" y="2148539"/>
                  <a:pt x="321817" y="2036578"/>
                </a:cubicBezTo>
                <a:cubicBezTo>
                  <a:pt x="335394" y="1924618"/>
                  <a:pt x="496547" y="1960232"/>
                  <a:pt x="510124" y="1848271"/>
                </a:cubicBezTo>
                <a:cubicBezTo>
                  <a:pt x="521156" y="1757304"/>
                  <a:pt x="629610" y="1763757"/>
                  <a:pt x="677175" y="1709323"/>
                </a:cubicBezTo>
                <a:cubicBezTo>
                  <a:pt x="688152" y="1696761"/>
                  <a:pt x="695886" y="1680956"/>
                  <a:pt x="698431" y="1659963"/>
                </a:cubicBezTo>
                <a:cubicBezTo>
                  <a:pt x="709463" y="1568996"/>
                  <a:pt x="817918" y="1575449"/>
                  <a:pt x="865482" y="1521015"/>
                </a:cubicBezTo>
                <a:cubicBezTo>
                  <a:pt x="876460" y="1508453"/>
                  <a:pt x="884193" y="1492648"/>
                  <a:pt x="886739" y="1471656"/>
                </a:cubicBezTo>
                <a:cubicBezTo>
                  <a:pt x="897771" y="1380688"/>
                  <a:pt x="1006224" y="1387142"/>
                  <a:pt x="1053790" y="1332708"/>
                </a:cubicBezTo>
                <a:cubicBezTo>
                  <a:pt x="1064767" y="1320145"/>
                  <a:pt x="1072500" y="1304342"/>
                  <a:pt x="1075046" y="1283349"/>
                </a:cubicBezTo>
                <a:cubicBezTo>
                  <a:pt x="1088624" y="1171388"/>
                  <a:pt x="1249776" y="1207001"/>
                  <a:pt x="1263354" y="1095041"/>
                </a:cubicBezTo>
                <a:cubicBezTo>
                  <a:pt x="1274386" y="1004074"/>
                  <a:pt x="1382840" y="1010527"/>
                  <a:pt x="1430405" y="956091"/>
                </a:cubicBezTo>
                <a:cubicBezTo>
                  <a:pt x="1441382" y="943531"/>
                  <a:pt x="1449114" y="927726"/>
                  <a:pt x="1451661" y="906733"/>
                </a:cubicBezTo>
                <a:cubicBezTo>
                  <a:pt x="1465239" y="794774"/>
                  <a:pt x="1626391" y="830388"/>
                  <a:pt x="1639968" y="718427"/>
                </a:cubicBezTo>
                <a:cubicBezTo>
                  <a:pt x="1651000" y="627459"/>
                  <a:pt x="1759454" y="633912"/>
                  <a:pt x="1807019" y="579479"/>
                </a:cubicBezTo>
                <a:cubicBezTo>
                  <a:pt x="1817996" y="566916"/>
                  <a:pt x="1825730" y="551112"/>
                  <a:pt x="1828276" y="530119"/>
                </a:cubicBezTo>
                <a:cubicBezTo>
                  <a:pt x="1841854" y="418159"/>
                  <a:pt x="2003006" y="453771"/>
                  <a:pt x="2016583" y="341812"/>
                </a:cubicBezTo>
                <a:cubicBezTo>
                  <a:pt x="2027614" y="250845"/>
                  <a:pt x="2136069" y="257298"/>
                  <a:pt x="2183635" y="202863"/>
                </a:cubicBezTo>
                <a:cubicBezTo>
                  <a:pt x="2194611" y="190301"/>
                  <a:pt x="2202345" y="174497"/>
                  <a:pt x="2204890" y="153504"/>
                </a:cubicBezTo>
                <a:cubicBezTo>
                  <a:pt x="2216771" y="55539"/>
                  <a:pt x="2341638" y="70560"/>
                  <a:pt x="2381765" y="841"/>
                </a:cubicBezTo>
                <a:close/>
                <a:moveTo>
                  <a:pt x="2139984" y="0"/>
                </a:moveTo>
                <a:lnTo>
                  <a:pt x="2254359" y="0"/>
                </a:lnTo>
                <a:lnTo>
                  <a:pt x="2219993" y="15607"/>
                </a:lnTo>
                <a:cubicBezTo>
                  <a:pt x="2185555" y="32169"/>
                  <a:pt x="2155683" y="53297"/>
                  <a:pt x="2150167" y="98781"/>
                </a:cubicBezTo>
                <a:cubicBezTo>
                  <a:pt x="2147621" y="119773"/>
                  <a:pt x="2139888" y="135578"/>
                  <a:pt x="2128912" y="148140"/>
                </a:cubicBezTo>
                <a:cubicBezTo>
                  <a:pt x="2081346" y="202575"/>
                  <a:pt x="1972891" y="196121"/>
                  <a:pt x="1961861" y="287088"/>
                </a:cubicBezTo>
                <a:cubicBezTo>
                  <a:pt x="1959314" y="308081"/>
                  <a:pt x="1951581" y="323886"/>
                  <a:pt x="1940604" y="336447"/>
                </a:cubicBezTo>
                <a:cubicBezTo>
                  <a:pt x="1893039" y="390882"/>
                  <a:pt x="1784585" y="384428"/>
                  <a:pt x="1773553" y="475396"/>
                </a:cubicBezTo>
                <a:cubicBezTo>
                  <a:pt x="1771007" y="496389"/>
                  <a:pt x="1763273" y="512193"/>
                  <a:pt x="1752296" y="524755"/>
                </a:cubicBezTo>
                <a:cubicBezTo>
                  <a:pt x="1704731" y="579189"/>
                  <a:pt x="1596277" y="572736"/>
                  <a:pt x="1585245" y="663704"/>
                </a:cubicBezTo>
                <a:cubicBezTo>
                  <a:pt x="1582700" y="684696"/>
                  <a:pt x="1574966" y="700501"/>
                  <a:pt x="1563990" y="713063"/>
                </a:cubicBezTo>
                <a:cubicBezTo>
                  <a:pt x="1516424" y="767497"/>
                  <a:pt x="1407969" y="761043"/>
                  <a:pt x="1396938" y="852010"/>
                </a:cubicBezTo>
                <a:cubicBezTo>
                  <a:pt x="1394392" y="873002"/>
                  <a:pt x="1386659" y="888808"/>
                  <a:pt x="1375682" y="901368"/>
                </a:cubicBezTo>
                <a:cubicBezTo>
                  <a:pt x="1328117" y="955804"/>
                  <a:pt x="1219663" y="949351"/>
                  <a:pt x="1208631" y="1040318"/>
                </a:cubicBezTo>
                <a:cubicBezTo>
                  <a:pt x="1206085" y="1061311"/>
                  <a:pt x="1198351" y="1077116"/>
                  <a:pt x="1187374" y="1089677"/>
                </a:cubicBezTo>
                <a:cubicBezTo>
                  <a:pt x="1139809" y="1144112"/>
                  <a:pt x="1031355" y="1137658"/>
                  <a:pt x="1020323" y="1228626"/>
                </a:cubicBezTo>
                <a:cubicBezTo>
                  <a:pt x="1017777" y="1249619"/>
                  <a:pt x="1010044" y="1265422"/>
                  <a:pt x="999067" y="1277985"/>
                </a:cubicBezTo>
                <a:cubicBezTo>
                  <a:pt x="951501" y="1332420"/>
                  <a:pt x="843048" y="1325964"/>
                  <a:pt x="832016" y="1416933"/>
                </a:cubicBezTo>
                <a:cubicBezTo>
                  <a:pt x="829470" y="1437925"/>
                  <a:pt x="821737" y="1453730"/>
                  <a:pt x="810759" y="1466292"/>
                </a:cubicBezTo>
                <a:cubicBezTo>
                  <a:pt x="763194" y="1520727"/>
                  <a:pt x="654739" y="1514272"/>
                  <a:pt x="643708" y="1605240"/>
                </a:cubicBezTo>
                <a:cubicBezTo>
                  <a:pt x="641163" y="1626233"/>
                  <a:pt x="633429" y="1642038"/>
                  <a:pt x="622451" y="1654599"/>
                </a:cubicBezTo>
                <a:cubicBezTo>
                  <a:pt x="574887" y="1709034"/>
                  <a:pt x="466433" y="1702579"/>
                  <a:pt x="455401" y="1793548"/>
                </a:cubicBezTo>
                <a:cubicBezTo>
                  <a:pt x="441823" y="1905508"/>
                  <a:pt x="280671" y="1869895"/>
                  <a:pt x="267094" y="1981855"/>
                </a:cubicBezTo>
                <a:cubicBezTo>
                  <a:pt x="253516" y="2093816"/>
                  <a:pt x="92364" y="2058202"/>
                  <a:pt x="78787" y="2170162"/>
                </a:cubicBezTo>
                <a:cubicBezTo>
                  <a:pt x="75392" y="2198152"/>
                  <a:pt x="62775" y="2216919"/>
                  <a:pt x="45545" y="2231074"/>
                </a:cubicBezTo>
                <a:lnTo>
                  <a:pt x="0" y="2255929"/>
                </a:lnTo>
                <a:lnTo>
                  <a:pt x="0" y="2192785"/>
                </a:lnTo>
                <a:lnTo>
                  <a:pt x="4694" y="2190223"/>
                </a:lnTo>
                <a:cubicBezTo>
                  <a:pt x="21924" y="2176068"/>
                  <a:pt x="34541" y="2157301"/>
                  <a:pt x="37936" y="2129311"/>
                </a:cubicBezTo>
                <a:cubicBezTo>
                  <a:pt x="51513" y="2017351"/>
                  <a:pt x="212665" y="2052965"/>
                  <a:pt x="226243" y="1941004"/>
                </a:cubicBezTo>
                <a:cubicBezTo>
                  <a:pt x="239820" y="1829044"/>
                  <a:pt x="400973" y="1864658"/>
                  <a:pt x="414550" y="1752697"/>
                </a:cubicBezTo>
                <a:cubicBezTo>
                  <a:pt x="425582" y="1661730"/>
                  <a:pt x="534036" y="1668183"/>
                  <a:pt x="581600" y="1613748"/>
                </a:cubicBezTo>
                <a:cubicBezTo>
                  <a:pt x="592578" y="1601187"/>
                  <a:pt x="600312" y="1585382"/>
                  <a:pt x="602858" y="1564389"/>
                </a:cubicBezTo>
                <a:cubicBezTo>
                  <a:pt x="613889" y="1473422"/>
                  <a:pt x="722344" y="1479875"/>
                  <a:pt x="769908" y="1425441"/>
                </a:cubicBezTo>
                <a:cubicBezTo>
                  <a:pt x="780886" y="1412879"/>
                  <a:pt x="788619" y="1397074"/>
                  <a:pt x="791165" y="1376082"/>
                </a:cubicBezTo>
                <a:cubicBezTo>
                  <a:pt x="802197" y="1285114"/>
                  <a:pt x="910650" y="1291568"/>
                  <a:pt x="958215" y="1237133"/>
                </a:cubicBezTo>
                <a:cubicBezTo>
                  <a:pt x="969193" y="1224572"/>
                  <a:pt x="976926" y="1208768"/>
                  <a:pt x="979472" y="1187775"/>
                </a:cubicBezTo>
                <a:cubicBezTo>
                  <a:pt x="993050" y="1075814"/>
                  <a:pt x="1154202" y="1111427"/>
                  <a:pt x="1167780" y="999467"/>
                </a:cubicBezTo>
                <a:cubicBezTo>
                  <a:pt x="1178812" y="908500"/>
                  <a:pt x="1287266" y="914953"/>
                  <a:pt x="1334831" y="860518"/>
                </a:cubicBezTo>
                <a:cubicBezTo>
                  <a:pt x="1345808" y="847957"/>
                  <a:pt x="1353542" y="832152"/>
                  <a:pt x="1356087" y="811160"/>
                </a:cubicBezTo>
                <a:cubicBezTo>
                  <a:pt x="1369665" y="699200"/>
                  <a:pt x="1530818" y="734813"/>
                  <a:pt x="1544394" y="622853"/>
                </a:cubicBezTo>
                <a:cubicBezTo>
                  <a:pt x="1555427" y="531885"/>
                  <a:pt x="1663880" y="538339"/>
                  <a:pt x="1711445" y="483904"/>
                </a:cubicBezTo>
                <a:cubicBezTo>
                  <a:pt x="1722423" y="471342"/>
                  <a:pt x="1730156" y="455538"/>
                  <a:pt x="1732702" y="434545"/>
                </a:cubicBezTo>
                <a:cubicBezTo>
                  <a:pt x="1746280" y="322585"/>
                  <a:pt x="1907432" y="358197"/>
                  <a:pt x="1921009" y="246238"/>
                </a:cubicBezTo>
                <a:cubicBezTo>
                  <a:pt x="1932041" y="155270"/>
                  <a:pt x="2040495" y="161723"/>
                  <a:pt x="2088060" y="107288"/>
                </a:cubicBezTo>
                <a:cubicBezTo>
                  <a:pt x="2099037" y="94727"/>
                  <a:pt x="2106771" y="78923"/>
                  <a:pt x="2109316" y="57930"/>
                </a:cubicBezTo>
                <a:cubicBezTo>
                  <a:pt x="2111013" y="43935"/>
                  <a:pt x="2115016" y="32246"/>
                  <a:pt x="2120749" y="22286"/>
                </a:cubicBezTo>
                <a:close/>
                <a:moveTo>
                  <a:pt x="1999993" y="0"/>
                </a:moveTo>
                <a:lnTo>
                  <a:pt x="2055495" y="0"/>
                </a:lnTo>
                <a:lnTo>
                  <a:pt x="2054593" y="3207"/>
                </a:lnTo>
                <a:cubicBezTo>
                  <a:pt x="2052047" y="24199"/>
                  <a:pt x="2044314" y="40004"/>
                  <a:pt x="2033337" y="52565"/>
                </a:cubicBezTo>
                <a:cubicBezTo>
                  <a:pt x="1985772" y="107001"/>
                  <a:pt x="1877317" y="100547"/>
                  <a:pt x="1866287" y="191514"/>
                </a:cubicBezTo>
                <a:cubicBezTo>
                  <a:pt x="1863740" y="212507"/>
                  <a:pt x="1856007" y="228312"/>
                  <a:pt x="1845030" y="240873"/>
                </a:cubicBezTo>
                <a:cubicBezTo>
                  <a:pt x="1797465" y="295308"/>
                  <a:pt x="1689011" y="288854"/>
                  <a:pt x="1677979" y="379822"/>
                </a:cubicBezTo>
                <a:cubicBezTo>
                  <a:pt x="1675433" y="400815"/>
                  <a:pt x="1667700" y="416619"/>
                  <a:pt x="1656722" y="429182"/>
                </a:cubicBezTo>
                <a:cubicBezTo>
                  <a:pt x="1609157" y="483616"/>
                  <a:pt x="1500704" y="477162"/>
                  <a:pt x="1489671" y="568130"/>
                </a:cubicBezTo>
                <a:cubicBezTo>
                  <a:pt x="1487126" y="589122"/>
                  <a:pt x="1479392" y="604927"/>
                  <a:pt x="1468416" y="617489"/>
                </a:cubicBezTo>
                <a:cubicBezTo>
                  <a:pt x="1420850" y="671923"/>
                  <a:pt x="1312395" y="665468"/>
                  <a:pt x="1301364" y="756436"/>
                </a:cubicBezTo>
                <a:cubicBezTo>
                  <a:pt x="1298818" y="777428"/>
                  <a:pt x="1291085" y="793234"/>
                  <a:pt x="1280108" y="805795"/>
                </a:cubicBezTo>
                <a:cubicBezTo>
                  <a:pt x="1232543" y="860230"/>
                  <a:pt x="1124089" y="853777"/>
                  <a:pt x="1113057" y="944744"/>
                </a:cubicBezTo>
                <a:cubicBezTo>
                  <a:pt x="1099479" y="1056704"/>
                  <a:pt x="938327" y="1021091"/>
                  <a:pt x="924749" y="1133052"/>
                </a:cubicBezTo>
                <a:cubicBezTo>
                  <a:pt x="922202" y="1154044"/>
                  <a:pt x="914470" y="1169849"/>
                  <a:pt x="903493" y="1182410"/>
                </a:cubicBezTo>
                <a:cubicBezTo>
                  <a:pt x="855927" y="1236845"/>
                  <a:pt x="747474" y="1230390"/>
                  <a:pt x="736442" y="1321359"/>
                </a:cubicBezTo>
                <a:cubicBezTo>
                  <a:pt x="733896" y="1342351"/>
                  <a:pt x="726163" y="1358156"/>
                  <a:pt x="715185" y="1370718"/>
                </a:cubicBezTo>
                <a:cubicBezTo>
                  <a:pt x="667620" y="1425153"/>
                  <a:pt x="559166" y="1418699"/>
                  <a:pt x="548135" y="1509666"/>
                </a:cubicBezTo>
                <a:cubicBezTo>
                  <a:pt x="545588" y="1530658"/>
                  <a:pt x="537855" y="1546464"/>
                  <a:pt x="526877" y="1559025"/>
                </a:cubicBezTo>
                <a:cubicBezTo>
                  <a:pt x="479313" y="1613460"/>
                  <a:pt x="370859" y="1607005"/>
                  <a:pt x="359827" y="1697974"/>
                </a:cubicBezTo>
                <a:cubicBezTo>
                  <a:pt x="346249" y="1809934"/>
                  <a:pt x="185097" y="1774321"/>
                  <a:pt x="171520" y="1886281"/>
                </a:cubicBezTo>
                <a:cubicBezTo>
                  <a:pt x="161337" y="1970252"/>
                  <a:pt x="68143" y="1971212"/>
                  <a:pt x="16454" y="2013677"/>
                </a:cubicBezTo>
                <a:lnTo>
                  <a:pt x="0" y="2032740"/>
                </a:lnTo>
                <a:lnTo>
                  <a:pt x="0" y="1959511"/>
                </a:lnTo>
                <a:lnTo>
                  <a:pt x="36515" y="1939584"/>
                </a:lnTo>
                <a:cubicBezTo>
                  <a:pt x="80197" y="1920497"/>
                  <a:pt x="123880" y="1901410"/>
                  <a:pt x="130669" y="1845430"/>
                </a:cubicBezTo>
                <a:cubicBezTo>
                  <a:pt x="144246" y="1733470"/>
                  <a:pt x="305399" y="1769084"/>
                  <a:pt x="318976" y="1657123"/>
                </a:cubicBezTo>
                <a:cubicBezTo>
                  <a:pt x="330008" y="1566155"/>
                  <a:pt x="438462" y="1572609"/>
                  <a:pt x="486027" y="1518174"/>
                </a:cubicBezTo>
                <a:cubicBezTo>
                  <a:pt x="497004" y="1505613"/>
                  <a:pt x="504738" y="1489808"/>
                  <a:pt x="507284" y="1468815"/>
                </a:cubicBezTo>
                <a:cubicBezTo>
                  <a:pt x="518315" y="1377848"/>
                  <a:pt x="626770" y="1384301"/>
                  <a:pt x="674334" y="1329867"/>
                </a:cubicBezTo>
                <a:cubicBezTo>
                  <a:pt x="685312" y="1317305"/>
                  <a:pt x="693045" y="1301500"/>
                  <a:pt x="695591" y="1280508"/>
                </a:cubicBezTo>
                <a:cubicBezTo>
                  <a:pt x="706623" y="1189540"/>
                  <a:pt x="815077" y="1195995"/>
                  <a:pt x="862642" y="1141559"/>
                </a:cubicBezTo>
                <a:cubicBezTo>
                  <a:pt x="873619" y="1128998"/>
                  <a:pt x="881352" y="1113194"/>
                  <a:pt x="883898" y="1092201"/>
                </a:cubicBezTo>
                <a:cubicBezTo>
                  <a:pt x="897476" y="980240"/>
                  <a:pt x="1058628" y="1015853"/>
                  <a:pt x="1072206" y="903893"/>
                </a:cubicBezTo>
                <a:cubicBezTo>
                  <a:pt x="1083238" y="812926"/>
                  <a:pt x="1191692" y="819379"/>
                  <a:pt x="1239257" y="764944"/>
                </a:cubicBezTo>
                <a:cubicBezTo>
                  <a:pt x="1250234" y="752383"/>
                  <a:pt x="1257968" y="736578"/>
                  <a:pt x="1260513" y="715586"/>
                </a:cubicBezTo>
                <a:cubicBezTo>
                  <a:pt x="1274091" y="603625"/>
                  <a:pt x="1435243" y="639240"/>
                  <a:pt x="1448820" y="527279"/>
                </a:cubicBezTo>
                <a:cubicBezTo>
                  <a:pt x="1459853" y="436311"/>
                  <a:pt x="1568306" y="442765"/>
                  <a:pt x="1615871" y="388330"/>
                </a:cubicBezTo>
                <a:cubicBezTo>
                  <a:pt x="1626849" y="375768"/>
                  <a:pt x="1634582" y="359964"/>
                  <a:pt x="1637128" y="338971"/>
                </a:cubicBezTo>
                <a:cubicBezTo>
                  <a:pt x="1650706" y="227011"/>
                  <a:pt x="1811858" y="262623"/>
                  <a:pt x="1825435" y="150664"/>
                </a:cubicBezTo>
                <a:cubicBezTo>
                  <a:pt x="1836467" y="59696"/>
                  <a:pt x="1944920" y="66150"/>
                  <a:pt x="1992486" y="11714"/>
                </a:cubicBezTo>
                <a:close/>
                <a:moveTo>
                  <a:pt x="1757883" y="0"/>
                </a:moveTo>
                <a:lnTo>
                  <a:pt x="1868649" y="0"/>
                </a:lnTo>
                <a:lnTo>
                  <a:pt x="1840538" y="12767"/>
                </a:lnTo>
                <a:cubicBezTo>
                  <a:pt x="1806099" y="29329"/>
                  <a:pt x="1776228" y="50457"/>
                  <a:pt x="1770712" y="95941"/>
                </a:cubicBezTo>
                <a:cubicBezTo>
                  <a:pt x="1768167" y="116933"/>
                  <a:pt x="1760433" y="132738"/>
                  <a:pt x="1749456" y="145299"/>
                </a:cubicBezTo>
                <a:cubicBezTo>
                  <a:pt x="1701891" y="199734"/>
                  <a:pt x="1593437" y="193280"/>
                  <a:pt x="1582405" y="284248"/>
                </a:cubicBezTo>
                <a:cubicBezTo>
                  <a:pt x="1579858" y="305240"/>
                  <a:pt x="1572126" y="321045"/>
                  <a:pt x="1561148" y="333608"/>
                </a:cubicBezTo>
                <a:cubicBezTo>
                  <a:pt x="1513583" y="388042"/>
                  <a:pt x="1405130" y="381588"/>
                  <a:pt x="1394097" y="472556"/>
                </a:cubicBezTo>
                <a:cubicBezTo>
                  <a:pt x="1391552" y="493548"/>
                  <a:pt x="1383818" y="509353"/>
                  <a:pt x="1372841" y="521914"/>
                </a:cubicBezTo>
                <a:cubicBezTo>
                  <a:pt x="1325275" y="576350"/>
                  <a:pt x="1216822" y="569895"/>
                  <a:pt x="1205790" y="660862"/>
                </a:cubicBezTo>
                <a:cubicBezTo>
                  <a:pt x="1203244" y="681854"/>
                  <a:pt x="1195511" y="697660"/>
                  <a:pt x="1184534" y="710221"/>
                </a:cubicBezTo>
                <a:cubicBezTo>
                  <a:pt x="1136969" y="764656"/>
                  <a:pt x="1028515" y="758203"/>
                  <a:pt x="1017483" y="849170"/>
                </a:cubicBezTo>
                <a:cubicBezTo>
                  <a:pt x="1014937" y="870163"/>
                  <a:pt x="1007203" y="885968"/>
                  <a:pt x="996226" y="898529"/>
                </a:cubicBezTo>
                <a:cubicBezTo>
                  <a:pt x="948661" y="952964"/>
                  <a:pt x="840207" y="946510"/>
                  <a:pt x="829175" y="1037478"/>
                </a:cubicBezTo>
                <a:cubicBezTo>
                  <a:pt x="826629" y="1058470"/>
                  <a:pt x="818896" y="1074274"/>
                  <a:pt x="807918" y="1086836"/>
                </a:cubicBezTo>
                <a:cubicBezTo>
                  <a:pt x="760354" y="1141272"/>
                  <a:pt x="651900" y="1134817"/>
                  <a:pt x="640868" y="1225785"/>
                </a:cubicBezTo>
                <a:cubicBezTo>
                  <a:pt x="638321" y="1246778"/>
                  <a:pt x="630589" y="1262582"/>
                  <a:pt x="619611" y="1275144"/>
                </a:cubicBezTo>
                <a:cubicBezTo>
                  <a:pt x="572046" y="1329579"/>
                  <a:pt x="463592" y="1323125"/>
                  <a:pt x="452561" y="1414092"/>
                </a:cubicBezTo>
                <a:cubicBezTo>
                  <a:pt x="450014" y="1435084"/>
                  <a:pt x="442281" y="1450890"/>
                  <a:pt x="431304" y="1463451"/>
                </a:cubicBezTo>
                <a:cubicBezTo>
                  <a:pt x="383739" y="1517886"/>
                  <a:pt x="275285" y="1511432"/>
                  <a:pt x="264253" y="1602400"/>
                </a:cubicBezTo>
                <a:cubicBezTo>
                  <a:pt x="261707" y="1623392"/>
                  <a:pt x="253974" y="1639197"/>
                  <a:pt x="242997" y="1651758"/>
                </a:cubicBezTo>
                <a:cubicBezTo>
                  <a:pt x="195432" y="1706193"/>
                  <a:pt x="86978" y="1699739"/>
                  <a:pt x="75946" y="1790707"/>
                </a:cubicBezTo>
                <a:cubicBezTo>
                  <a:pt x="73400" y="1811700"/>
                  <a:pt x="65666" y="1827504"/>
                  <a:pt x="54689" y="1840066"/>
                </a:cubicBezTo>
                <a:cubicBezTo>
                  <a:pt x="42798" y="1853674"/>
                  <a:pt x="27101" y="1863478"/>
                  <a:pt x="10073" y="1871949"/>
                </a:cubicBezTo>
                <a:lnTo>
                  <a:pt x="0" y="1876523"/>
                </a:lnTo>
                <a:lnTo>
                  <a:pt x="0" y="1811779"/>
                </a:lnTo>
                <a:lnTo>
                  <a:pt x="1853" y="1810768"/>
                </a:lnTo>
                <a:cubicBezTo>
                  <a:pt x="19083" y="1796613"/>
                  <a:pt x="31701" y="1777846"/>
                  <a:pt x="35095" y="1749856"/>
                </a:cubicBezTo>
                <a:cubicBezTo>
                  <a:pt x="48672" y="1637896"/>
                  <a:pt x="209824" y="1673509"/>
                  <a:pt x="223402" y="1561549"/>
                </a:cubicBezTo>
                <a:cubicBezTo>
                  <a:pt x="234434" y="1470582"/>
                  <a:pt x="342888" y="1477035"/>
                  <a:pt x="390453" y="1422601"/>
                </a:cubicBezTo>
                <a:cubicBezTo>
                  <a:pt x="401430" y="1410039"/>
                  <a:pt x="409163" y="1394233"/>
                  <a:pt x="411710" y="1373241"/>
                </a:cubicBezTo>
                <a:cubicBezTo>
                  <a:pt x="422741" y="1282274"/>
                  <a:pt x="531195" y="1288728"/>
                  <a:pt x="578761" y="1234294"/>
                </a:cubicBezTo>
                <a:cubicBezTo>
                  <a:pt x="589738" y="1221731"/>
                  <a:pt x="597471" y="1205927"/>
                  <a:pt x="600017" y="1184934"/>
                </a:cubicBezTo>
                <a:cubicBezTo>
                  <a:pt x="611049" y="1093966"/>
                  <a:pt x="719503" y="1100421"/>
                  <a:pt x="767068" y="1045985"/>
                </a:cubicBezTo>
                <a:cubicBezTo>
                  <a:pt x="778045" y="1033424"/>
                  <a:pt x="785778" y="1017619"/>
                  <a:pt x="788324" y="996627"/>
                </a:cubicBezTo>
                <a:cubicBezTo>
                  <a:pt x="801902" y="884666"/>
                  <a:pt x="963055" y="920280"/>
                  <a:pt x="976632" y="808319"/>
                </a:cubicBezTo>
                <a:cubicBezTo>
                  <a:pt x="987664" y="717352"/>
                  <a:pt x="1096118" y="723805"/>
                  <a:pt x="1143682" y="669370"/>
                </a:cubicBezTo>
                <a:cubicBezTo>
                  <a:pt x="1154660" y="656809"/>
                  <a:pt x="1162394" y="641004"/>
                  <a:pt x="1164939" y="620012"/>
                </a:cubicBezTo>
                <a:cubicBezTo>
                  <a:pt x="1178517" y="508051"/>
                  <a:pt x="1339669" y="543666"/>
                  <a:pt x="1353246" y="431705"/>
                </a:cubicBezTo>
                <a:cubicBezTo>
                  <a:pt x="1364279" y="340737"/>
                  <a:pt x="1472732" y="347191"/>
                  <a:pt x="1520297" y="292757"/>
                </a:cubicBezTo>
                <a:cubicBezTo>
                  <a:pt x="1531275" y="280194"/>
                  <a:pt x="1539008" y="264390"/>
                  <a:pt x="1541554" y="243397"/>
                </a:cubicBezTo>
                <a:cubicBezTo>
                  <a:pt x="1555132" y="131437"/>
                  <a:pt x="1716284" y="167049"/>
                  <a:pt x="1729861" y="55090"/>
                </a:cubicBezTo>
                <a:cubicBezTo>
                  <a:pt x="1732619" y="32348"/>
                  <a:pt x="1741466" y="15695"/>
                  <a:pt x="1753928" y="2657"/>
                </a:cubicBezTo>
                <a:close/>
                <a:moveTo>
                  <a:pt x="1618677" y="0"/>
                </a:moveTo>
                <a:lnTo>
                  <a:pt x="1675242" y="0"/>
                </a:lnTo>
                <a:lnTo>
                  <a:pt x="1675139" y="366"/>
                </a:lnTo>
                <a:cubicBezTo>
                  <a:pt x="1672593" y="21359"/>
                  <a:pt x="1664859" y="37164"/>
                  <a:pt x="1653882" y="49725"/>
                </a:cubicBezTo>
                <a:cubicBezTo>
                  <a:pt x="1606317" y="104160"/>
                  <a:pt x="1497863" y="97706"/>
                  <a:pt x="1486831" y="188674"/>
                </a:cubicBezTo>
                <a:cubicBezTo>
                  <a:pt x="1484285" y="209667"/>
                  <a:pt x="1476552" y="225471"/>
                  <a:pt x="1465574" y="238034"/>
                </a:cubicBezTo>
                <a:cubicBezTo>
                  <a:pt x="1418010" y="292468"/>
                  <a:pt x="1309556" y="286014"/>
                  <a:pt x="1298523" y="376982"/>
                </a:cubicBezTo>
                <a:cubicBezTo>
                  <a:pt x="1295978" y="397974"/>
                  <a:pt x="1288244" y="413779"/>
                  <a:pt x="1277267" y="426340"/>
                </a:cubicBezTo>
                <a:cubicBezTo>
                  <a:pt x="1229701" y="480776"/>
                  <a:pt x="1121248" y="474321"/>
                  <a:pt x="1110216" y="565289"/>
                </a:cubicBezTo>
                <a:cubicBezTo>
                  <a:pt x="1107671" y="586281"/>
                  <a:pt x="1099937" y="602086"/>
                  <a:pt x="1088960" y="614647"/>
                </a:cubicBezTo>
                <a:cubicBezTo>
                  <a:pt x="1041395" y="669082"/>
                  <a:pt x="932941" y="662629"/>
                  <a:pt x="921909" y="753596"/>
                </a:cubicBezTo>
                <a:cubicBezTo>
                  <a:pt x="919363" y="774589"/>
                  <a:pt x="911629" y="790394"/>
                  <a:pt x="900653" y="802956"/>
                </a:cubicBezTo>
                <a:cubicBezTo>
                  <a:pt x="853087" y="857390"/>
                  <a:pt x="744634" y="850936"/>
                  <a:pt x="733601" y="941904"/>
                </a:cubicBezTo>
                <a:cubicBezTo>
                  <a:pt x="731056" y="962896"/>
                  <a:pt x="723322" y="978701"/>
                  <a:pt x="712345" y="991262"/>
                </a:cubicBezTo>
                <a:cubicBezTo>
                  <a:pt x="664780" y="1045698"/>
                  <a:pt x="556326" y="1039243"/>
                  <a:pt x="545294" y="1130211"/>
                </a:cubicBezTo>
                <a:cubicBezTo>
                  <a:pt x="542748" y="1151204"/>
                  <a:pt x="535015" y="1167008"/>
                  <a:pt x="524037" y="1179570"/>
                </a:cubicBezTo>
                <a:cubicBezTo>
                  <a:pt x="476473" y="1234004"/>
                  <a:pt x="368018" y="1227551"/>
                  <a:pt x="356987" y="1318518"/>
                </a:cubicBezTo>
                <a:cubicBezTo>
                  <a:pt x="354441" y="1339511"/>
                  <a:pt x="346707" y="1355316"/>
                  <a:pt x="335730" y="1367877"/>
                </a:cubicBezTo>
                <a:cubicBezTo>
                  <a:pt x="288165" y="1422312"/>
                  <a:pt x="179711" y="1415858"/>
                  <a:pt x="168679" y="1506826"/>
                </a:cubicBezTo>
                <a:cubicBezTo>
                  <a:pt x="166134" y="1527818"/>
                  <a:pt x="158400" y="1543623"/>
                  <a:pt x="147423" y="1556184"/>
                </a:cubicBezTo>
                <a:cubicBezTo>
                  <a:pt x="111749" y="1597011"/>
                  <a:pt x="41825" y="1603587"/>
                  <a:pt x="4439" y="1642700"/>
                </a:cubicBezTo>
                <a:lnTo>
                  <a:pt x="0" y="1649094"/>
                </a:lnTo>
                <a:lnTo>
                  <a:pt x="0" y="1578506"/>
                </a:lnTo>
                <a:lnTo>
                  <a:pt x="33675" y="1560129"/>
                </a:lnTo>
                <a:cubicBezTo>
                  <a:pt x="77357" y="1541042"/>
                  <a:pt x="121040" y="1521955"/>
                  <a:pt x="127828" y="1465975"/>
                </a:cubicBezTo>
                <a:cubicBezTo>
                  <a:pt x="138860" y="1375008"/>
                  <a:pt x="247314" y="1381461"/>
                  <a:pt x="294879" y="1327027"/>
                </a:cubicBezTo>
                <a:cubicBezTo>
                  <a:pt x="305856" y="1314465"/>
                  <a:pt x="313590" y="1298660"/>
                  <a:pt x="316136" y="1277668"/>
                </a:cubicBezTo>
                <a:cubicBezTo>
                  <a:pt x="327167" y="1186700"/>
                  <a:pt x="435622" y="1193153"/>
                  <a:pt x="483187" y="1138720"/>
                </a:cubicBezTo>
                <a:cubicBezTo>
                  <a:pt x="494164" y="1126157"/>
                  <a:pt x="501898" y="1110353"/>
                  <a:pt x="504443" y="1089360"/>
                </a:cubicBezTo>
                <a:cubicBezTo>
                  <a:pt x="515475" y="998392"/>
                  <a:pt x="623929" y="1004847"/>
                  <a:pt x="671494" y="950411"/>
                </a:cubicBezTo>
                <a:cubicBezTo>
                  <a:pt x="682471" y="937850"/>
                  <a:pt x="690204" y="922045"/>
                  <a:pt x="692750" y="901053"/>
                </a:cubicBezTo>
                <a:cubicBezTo>
                  <a:pt x="706328" y="789092"/>
                  <a:pt x="867481" y="824706"/>
                  <a:pt x="881058" y="712745"/>
                </a:cubicBezTo>
                <a:cubicBezTo>
                  <a:pt x="892090" y="621778"/>
                  <a:pt x="1000544" y="628231"/>
                  <a:pt x="1048109" y="573796"/>
                </a:cubicBezTo>
                <a:cubicBezTo>
                  <a:pt x="1059086" y="561235"/>
                  <a:pt x="1066820" y="545430"/>
                  <a:pt x="1069366" y="524438"/>
                </a:cubicBezTo>
                <a:cubicBezTo>
                  <a:pt x="1082943" y="412478"/>
                  <a:pt x="1244094" y="448091"/>
                  <a:pt x="1257672" y="336131"/>
                </a:cubicBezTo>
                <a:cubicBezTo>
                  <a:pt x="1268705" y="245163"/>
                  <a:pt x="1377159" y="251617"/>
                  <a:pt x="1424723" y="197183"/>
                </a:cubicBezTo>
                <a:cubicBezTo>
                  <a:pt x="1435701" y="184620"/>
                  <a:pt x="1443434" y="168816"/>
                  <a:pt x="1445980" y="147823"/>
                </a:cubicBezTo>
                <a:cubicBezTo>
                  <a:pt x="1456163" y="63853"/>
                  <a:pt x="1549357" y="62892"/>
                  <a:pt x="1601046" y="20427"/>
                </a:cubicBezTo>
                <a:close/>
                <a:moveTo>
                  <a:pt x="1376171" y="0"/>
                </a:moveTo>
                <a:lnTo>
                  <a:pt x="1482939" y="0"/>
                </a:lnTo>
                <a:lnTo>
                  <a:pt x="1461083" y="9926"/>
                </a:lnTo>
                <a:cubicBezTo>
                  <a:pt x="1426645" y="26488"/>
                  <a:pt x="1396773" y="47616"/>
                  <a:pt x="1391257" y="93100"/>
                </a:cubicBezTo>
                <a:cubicBezTo>
                  <a:pt x="1388711" y="114092"/>
                  <a:pt x="1380978" y="129897"/>
                  <a:pt x="1370000" y="142459"/>
                </a:cubicBezTo>
                <a:cubicBezTo>
                  <a:pt x="1322436" y="196894"/>
                  <a:pt x="1213982" y="190440"/>
                  <a:pt x="1202949" y="281408"/>
                </a:cubicBezTo>
                <a:cubicBezTo>
                  <a:pt x="1200404" y="302400"/>
                  <a:pt x="1192670" y="318205"/>
                  <a:pt x="1181693" y="330766"/>
                </a:cubicBezTo>
                <a:cubicBezTo>
                  <a:pt x="1134127" y="385202"/>
                  <a:pt x="1025674" y="378747"/>
                  <a:pt x="1014642" y="469715"/>
                </a:cubicBezTo>
                <a:cubicBezTo>
                  <a:pt x="1012096" y="490706"/>
                  <a:pt x="1004363" y="506512"/>
                  <a:pt x="993386" y="519073"/>
                </a:cubicBezTo>
                <a:cubicBezTo>
                  <a:pt x="945821" y="573508"/>
                  <a:pt x="837367" y="567055"/>
                  <a:pt x="826335" y="658022"/>
                </a:cubicBezTo>
                <a:cubicBezTo>
                  <a:pt x="823789" y="679015"/>
                  <a:pt x="816055" y="694820"/>
                  <a:pt x="805079" y="707382"/>
                </a:cubicBezTo>
                <a:cubicBezTo>
                  <a:pt x="757513" y="761816"/>
                  <a:pt x="649060" y="755362"/>
                  <a:pt x="638027" y="846330"/>
                </a:cubicBezTo>
                <a:cubicBezTo>
                  <a:pt x="635481" y="867322"/>
                  <a:pt x="627748" y="883127"/>
                  <a:pt x="616771" y="895688"/>
                </a:cubicBezTo>
                <a:cubicBezTo>
                  <a:pt x="569206" y="950124"/>
                  <a:pt x="460752" y="943669"/>
                  <a:pt x="449720" y="1034637"/>
                </a:cubicBezTo>
                <a:cubicBezTo>
                  <a:pt x="447175" y="1055629"/>
                  <a:pt x="439441" y="1071434"/>
                  <a:pt x="428463" y="1083996"/>
                </a:cubicBezTo>
                <a:cubicBezTo>
                  <a:pt x="380899" y="1138430"/>
                  <a:pt x="272444" y="1131977"/>
                  <a:pt x="261413" y="1222944"/>
                </a:cubicBezTo>
                <a:cubicBezTo>
                  <a:pt x="258867" y="1243937"/>
                  <a:pt x="251133" y="1259742"/>
                  <a:pt x="240156" y="1272304"/>
                </a:cubicBezTo>
                <a:cubicBezTo>
                  <a:pt x="192591" y="1326738"/>
                  <a:pt x="84137" y="1320285"/>
                  <a:pt x="73105" y="1411252"/>
                </a:cubicBezTo>
                <a:cubicBezTo>
                  <a:pt x="70560" y="1432245"/>
                  <a:pt x="62826" y="1448049"/>
                  <a:pt x="51849" y="1460610"/>
                </a:cubicBezTo>
                <a:cubicBezTo>
                  <a:pt x="39958" y="1474219"/>
                  <a:pt x="24261" y="1484022"/>
                  <a:pt x="7232" y="1492494"/>
                </a:cubicBezTo>
                <a:lnTo>
                  <a:pt x="0" y="1495778"/>
                </a:lnTo>
                <a:lnTo>
                  <a:pt x="0" y="1430168"/>
                </a:lnTo>
                <a:lnTo>
                  <a:pt x="20821" y="1406045"/>
                </a:lnTo>
                <a:cubicBezTo>
                  <a:pt x="26554" y="1396085"/>
                  <a:pt x="30557" y="1384396"/>
                  <a:pt x="32254" y="1370401"/>
                </a:cubicBezTo>
                <a:cubicBezTo>
                  <a:pt x="43286" y="1279434"/>
                  <a:pt x="151740" y="1285887"/>
                  <a:pt x="199305" y="1231452"/>
                </a:cubicBezTo>
                <a:cubicBezTo>
                  <a:pt x="210282" y="1218891"/>
                  <a:pt x="218015" y="1203085"/>
                  <a:pt x="220562" y="1182094"/>
                </a:cubicBezTo>
                <a:cubicBezTo>
                  <a:pt x="231593" y="1091126"/>
                  <a:pt x="340047" y="1097580"/>
                  <a:pt x="387612" y="1043145"/>
                </a:cubicBezTo>
                <a:cubicBezTo>
                  <a:pt x="398590" y="1030583"/>
                  <a:pt x="406324" y="1014779"/>
                  <a:pt x="408869" y="993786"/>
                </a:cubicBezTo>
                <a:cubicBezTo>
                  <a:pt x="419901" y="902818"/>
                  <a:pt x="528355" y="909273"/>
                  <a:pt x="575920" y="854837"/>
                </a:cubicBezTo>
                <a:cubicBezTo>
                  <a:pt x="586897" y="842276"/>
                  <a:pt x="594631" y="826471"/>
                  <a:pt x="597176" y="805479"/>
                </a:cubicBezTo>
                <a:cubicBezTo>
                  <a:pt x="610754" y="693518"/>
                  <a:pt x="771907" y="729132"/>
                  <a:pt x="785484" y="617171"/>
                </a:cubicBezTo>
                <a:cubicBezTo>
                  <a:pt x="796516" y="526204"/>
                  <a:pt x="904970" y="532657"/>
                  <a:pt x="952535" y="478222"/>
                </a:cubicBezTo>
                <a:cubicBezTo>
                  <a:pt x="963512" y="465661"/>
                  <a:pt x="971246" y="449856"/>
                  <a:pt x="973792" y="428864"/>
                </a:cubicBezTo>
                <a:cubicBezTo>
                  <a:pt x="987369" y="316904"/>
                  <a:pt x="1148521" y="352517"/>
                  <a:pt x="1162098" y="240557"/>
                </a:cubicBezTo>
                <a:cubicBezTo>
                  <a:pt x="1173131" y="149589"/>
                  <a:pt x="1281585" y="156043"/>
                  <a:pt x="1329149" y="101608"/>
                </a:cubicBezTo>
                <a:cubicBezTo>
                  <a:pt x="1340127" y="89046"/>
                  <a:pt x="1347860" y="73241"/>
                  <a:pt x="1350406" y="52249"/>
                </a:cubicBezTo>
                <a:cubicBezTo>
                  <a:pt x="1352103" y="38254"/>
                  <a:pt x="1356106" y="26565"/>
                  <a:pt x="1361839" y="16605"/>
                </a:cubicBezTo>
                <a:close/>
                <a:moveTo>
                  <a:pt x="1237442" y="0"/>
                </a:moveTo>
                <a:lnTo>
                  <a:pt x="1295019" y="0"/>
                </a:lnTo>
                <a:lnTo>
                  <a:pt x="1288216" y="25367"/>
                </a:lnTo>
                <a:cubicBezTo>
                  <a:pt x="1284593" y="33513"/>
                  <a:pt x="1279915" y="40604"/>
                  <a:pt x="1274426" y="46885"/>
                </a:cubicBezTo>
                <a:cubicBezTo>
                  <a:pt x="1226862" y="101320"/>
                  <a:pt x="1118408" y="94866"/>
                  <a:pt x="1107376" y="185834"/>
                </a:cubicBezTo>
                <a:cubicBezTo>
                  <a:pt x="1104830" y="206826"/>
                  <a:pt x="1097096" y="222631"/>
                  <a:pt x="1086120" y="235193"/>
                </a:cubicBezTo>
                <a:cubicBezTo>
                  <a:pt x="1038553" y="289628"/>
                  <a:pt x="930100" y="283173"/>
                  <a:pt x="919069" y="374141"/>
                </a:cubicBezTo>
                <a:cubicBezTo>
                  <a:pt x="916523" y="395133"/>
                  <a:pt x="908789" y="410938"/>
                  <a:pt x="897812" y="423499"/>
                </a:cubicBezTo>
                <a:cubicBezTo>
                  <a:pt x="850247" y="477934"/>
                  <a:pt x="741793" y="471481"/>
                  <a:pt x="730761" y="562448"/>
                </a:cubicBezTo>
                <a:cubicBezTo>
                  <a:pt x="717183" y="674409"/>
                  <a:pt x="556031" y="638795"/>
                  <a:pt x="542454" y="750757"/>
                </a:cubicBezTo>
                <a:cubicBezTo>
                  <a:pt x="539907" y="771749"/>
                  <a:pt x="532174" y="787553"/>
                  <a:pt x="521197" y="800114"/>
                </a:cubicBezTo>
                <a:cubicBezTo>
                  <a:pt x="473632" y="854550"/>
                  <a:pt x="365178" y="848095"/>
                  <a:pt x="354146" y="939063"/>
                </a:cubicBezTo>
                <a:cubicBezTo>
                  <a:pt x="351601" y="960056"/>
                  <a:pt x="343867" y="975860"/>
                  <a:pt x="332889" y="988422"/>
                </a:cubicBezTo>
                <a:cubicBezTo>
                  <a:pt x="285324" y="1042857"/>
                  <a:pt x="176870" y="1036403"/>
                  <a:pt x="165839" y="1127371"/>
                </a:cubicBezTo>
                <a:cubicBezTo>
                  <a:pt x="163293" y="1148363"/>
                  <a:pt x="155559" y="1164168"/>
                  <a:pt x="144582" y="1176729"/>
                </a:cubicBezTo>
                <a:cubicBezTo>
                  <a:pt x="108909" y="1217556"/>
                  <a:pt x="38985" y="1224132"/>
                  <a:pt x="1598" y="1263246"/>
                </a:cubicBezTo>
                <a:lnTo>
                  <a:pt x="0" y="1265548"/>
                </a:lnTo>
                <a:lnTo>
                  <a:pt x="0" y="1196023"/>
                </a:lnTo>
                <a:lnTo>
                  <a:pt x="6506" y="1191653"/>
                </a:lnTo>
                <a:cubicBezTo>
                  <a:pt x="40944" y="1175091"/>
                  <a:pt x="79949" y="1163096"/>
                  <a:pt x="103731" y="1135879"/>
                </a:cubicBezTo>
                <a:cubicBezTo>
                  <a:pt x="114708" y="1123317"/>
                  <a:pt x="122442" y="1107512"/>
                  <a:pt x="124988" y="1086520"/>
                </a:cubicBezTo>
                <a:cubicBezTo>
                  <a:pt x="136019" y="995552"/>
                  <a:pt x="244473" y="1002006"/>
                  <a:pt x="292039" y="947572"/>
                </a:cubicBezTo>
                <a:cubicBezTo>
                  <a:pt x="303016" y="935009"/>
                  <a:pt x="310750" y="919205"/>
                  <a:pt x="313295" y="898212"/>
                </a:cubicBezTo>
                <a:cubicBezTo>
                  <a:pt x="324327" y="807244"/>
                  <a:pt x="432781" y="813699"/>
                  <a:pt x="480346" y="759263"/>
                </a:cubicBezTo>
                <a:cubicBezTo>
                  <a:pt x="491323" y="746702"/>
                  <a:pt x="499056" y="730898"/>
                  <a:pt x="501603" y="709905"/>
                </a:cubicBezTo>
                <a:cubicBezTo>
                  <a:pt x="515181" y="597944"/>
                  <a:pt x="676333" y="633558"/>
                  <a:pt x="689910" y="521597"/>
                </a:cubicBezTo>
                <a:cubicBezTo>
                  <a:pt x="700942" y="430630"/>
                  <a:pt x="809396" y="437083"/>
                  <a:pt x="856962" y="382648"/>
                </a:cubicBezTo>
                <a:cubicBezTo>
                  <a:pt x="867938" y="370087"/>
                  <a:pt x="875672" y="354282"/>
                  <a:pt x="878218" y="333290"/>
                </a:cubicBezTo>
                <a:cubicBezTo>
                  <a:pt x="891795" y="221330"/>
                  <a:pt x="1052947" y="256943"/>
                  <a:pt x="1066524" y="144983"/>
                </a:cubicBezTo>
                <a:cubicBezTo>
                  <a:pt x="1077557" y="54015"/>
                  <a:pt x="1186011" y="60469"/>
                  <a:pt x="1233575" y="6034"/>
                </a:cubicBezTo>
                <a:close/>
                <a:moveTo>
                  <a:pt x="992919" y="0"/>
                </a:moveTo>
                <a:lnTo>
                  <a:pt x="1097230" y="0"/>
                </a:lnTo>
                <a:lnTo>
                  <a:pt x="1081627" y="7086"/>
                </a:lnTo>
                <a:cubicBezTo>
                  <a:pt x="1047189" y="23647"/>
                  <a:pt x="1017318" y="44776"/>
                  <a:pt x="1011801" y="90260"/>
                </a:cubicBezTo>
                <a:cubicBezTo>
                  <a:pt x="998224" y="202220"/>
                  <a:pt x="837072" y="166607"/>
                  <a:pt x="823494" y="278567"/>
                </a:cubicBezTo>
                <a:cubicBezTo>
                  <a:pt x="820949" y="299559"/>
                  <a:pt x="813215" y="315364"/>
                  <a:pt x="802239" y="327926"/>
                </a:cubicBezTo>
                <a:cubicBezTo>
                  <a:pt x="754673" y="382360"/>
                  <a:pt x="646219" y="375907"/>
                  <a:pt x="635187" y="466874"/>
                </a:cubicBezTo>
                <a:cubicBezTo>
                  <a:pt x="621609" y="578835"/>
                  <a:pt x="460458" y="543221"/>
                  <a:pt x="446879" y="655182"/>
                </a:cubicBezTo>
                <a:cubicBezTo>
                  <a:pt x="444333" y="676175"/>
                  <a:pt x="436600" y="691979"/>
                  <a:pt x="425624" y="704540"/>
                </a:cubicBezTo>
                <a:cubicBezTo>
                  <a:pt x="378058" y="758976"/>
                  <a:pt x="269604" y="752521"/>
                  <a:pt x="258572" y="843489"/>
                </a:cubicBezTo>
                <a:cubicBezTo>
                  <a:pt x="256027" y="864482"/>
                  <a:pt x="248293" y="880286"/>
                  <a:pt x="237316" y="892849"/>
                </a:cubicBezTo>
                <a:cubicBezTo>
                  <a:pt x="189750" y="947283"/>
                  <a:pt x="81296" y="940829"/>
                  <a:pt x="70265" y="1031797"/>
                </a:cubicBezTo>
                <a:cubicBezTo>
                  <a:pt x="67719" y="1052789"/>
                  <a:pt x="59985" y="1068594"/>
                  <a:pt x="49008" y="1081156"/>
                </a:cubicBezTo>
                <a:cubicBezTo>
                  <a:pt x="37117" y="1094765"/>
                  <a:pt x="21420" y="1104568"/>
                  <a:pt x="4391" y="1113039"/>
                </a:cubicBezTo>
                <a:lnTo>
                  <a:pt x="0" y="1115033"/>
                </a:lnTo>
                <a:lnTo>
                  <a:pt x="0" y="1046134"/>
                </a:lnTo>
                <a:lnTo>
                  <a:pt x="8157" y="1040305"/>
                </a:lnTo>
                <a:cubicBezTo>
                  <a:pt x="19134" y="1027743"/>
                  <a:pt x="26868" y="1011938"/>
                  <a:pt x="29414" y="990946"/>
                </a:cubicBezTo>
                <a:cubicBezTo>
                  <a:pt x="40445" y="899978"/>
                  <a:pt x="148901" y="906432"/>
                  <a:pt x="196465" y="851998"/>
                </a:cubicBezTo>
                <a:cubicBezTo>
                  <a:pt x="207442" y="839435"/>
                  <a:pt x="215176" y="823631"/>
                  <a:pt x="217722" y="802639"/>
                </a:cubicBezTo>
                <a:cubicBezTo>
                  <a:pt x="228753" y="711670"/>
                  <a:pt x="337207" y="718125"/>
                  <a:pt x="384772" y="663689"/>
                </a:cubicBezTo>
                <a:cubicBezTo>
                  <a:pt x="395749" y="651128"/>
                  <a:pt x="403482" y="635324"/>
                  <a:pt x="406029" y="614332"/>
                </a:cubicBezTo>
                <a:cubicBezTo>
                  <a:pt x="419607" y="502370"/>
                  <a:pt x="580759" y="537984"/>
                  <a:pt x="594337" y="426024"/>
                </a:cubicBezTo>
                <a:cubicBezTo>
                  <a:pt x="605368" y="335056"/>
                  <a:pt x="713822" y="341509"/>
                  <a:pt x="761388" y="287075"/>
                </a:cubicBezTo>
                <a:cubicBezTo>
                  <a:pt x="772364" y="274513"/>
                  <a:pt x="780098" y="258708"/>
                  <a:pt x="782644" y="237717"/>
                </a:cubicBezTo>
                <a:cubicBezTo>
                  <a:pt x="796221" y="125756"/>
                  <a:pt x="957373" y="161369"/>
                  <a:pt x="970951" y="49409"/>
                </a:cubicBezTo>
                <a:cubicBezTo>
                  <a:pt x="972330" y="38038"/>
                  <a:pt x="975231" y="28190"/>
                  <a:pt x="979346" y="19554"/>
                </a:cubicBezTo>
                <a:close/>
                <a:moveTo>
                  <a:pt x="854864" y="0"/>
                </a:moveTo>
                <a:lnTo>
                  <a:pt x="914523" y="0"/>
                </a:lnTo>
                <a:lnTo>
                  <a:pt x="904795" y="30330"/>
                </a:lnTo>
                <a:cubicBezTo>
                  <a:pt x="864668" y="100049"/>
                  <a:pt x="739801" y="85028"/>
                  <a:pt x="727921" y="182993"/>
                </a:cubicBezTo>
                <a:cubicBezTo>
                  <a:pt x="725375" y="203985"/>
                  <a:pt x="717641" y="219790"/>
                  <a:pt x="706665" y="232352"/>
                </a:cubicBezTo>
                <a:cubicBezTo>
                  <a:pt x="659099" y="286786"/>
                  <a:pt x="550645" y="280333"/>
                  <a:pt x="539613" y="371300"/>
                </a:cubicBezTo>
                <a:cubicBezTo>
                  <a:pt x="526036" y="483261"/>
                  <a:pt x="364884" y="447647"/>
                  <a:pt x="351305" y="559608"/>
                </a:cubicBezTo>
                <a:cubicBezTo>
                  <a:pt x="348759" y="580601"/>
                  <a:pt x="341026" y="596405"/>
                  <a:pt x="330049" y="608967"/>
                </a:cubicBezTo>
                <a:cubicBezTo>
                  <a:pt x="282484" y="663402"/>
                  <a:pt x="174030" y="656947"/>
                  <a:pt x="162998" y="747915"/>
                </a:cubicBezTo>
                <a:cubicBezTo>
                  <a:pt x="160453" y="768908"/>
                  <a:pt x="152719" y="784712"/>
                  <a:pt x="141742" y="797275"/>
                </a:cubicBezTo>
                <a:cubicBezTo>
                  <a:pt x="117959" y="824492"/>
                  <a:pt x="78954" y="836487"/>
                  <a:pt x="44516" y="853049"/>
                </a:cubicBezTo>
                <a:lnTo>
                  <a:pt x="0" y="882955"/>
                </a:lnTo>
                <a:lnTo>
                  <a:pt x="0" y="814660"/>
                </a:lnTo>
                <a:lnTo>
                  <a:pt x="3665" y="812198"/>
                </a:lnTo>
                <a:cubicBezTo>
                  <a:pt x="38103" y="795636"/>
                  <a:pt x="77108" y="783641"/>
                  <a:pt x="100891" y="756424"/>
                </a:cubicBezTo>
                <a:cubicBezTo>
                  <a:pt x="111868" y="743861"/>
                  <a:pt x="119602" y="728057"/>
                  <a:pt x="122147" y="707064"/>
                </a:cubicBezTo>
                <a:cubicBezTo>
                  <a:pt x="133180" y="616096"/>
                  <a:pt x="241633" y="622551"/>
                  <a:pt x="289199" y="568116"/>
                </a:cubicBezTo>
                <a:cubicBezTo>
                  <a:pt x="300176" y="555554"/>
                  <a:pt x="307909" y="539749"/>
                  <a:pt x="310454" y="518757"/>
                </a:cubicBezTo>
                <a:cubicBezTo>
                  <a:pt x="324033" y="406796"/>
                  <a:pt x="485185" y="442410"/>
                  <a:pt x="498763" y="330450"/>
                </a:cubicBezTo>
                <a:cubicBezTo>
                  <a:pt x="509794" y="239482"/>
                  <a:pt x="618248" y="245935"/>
                  <a:pt x="665814" y="191500"/>
                </a:cubicBezTo>
                <a:cubicBezTo>
                  <a:pt x="676790" y="178939"/>
                  <a:pt x="684524" y="163134"/>
                  <a:pt x="687069" y="142142"/>
                </a:cubicBezTo>
                <a:cubicBezTo>
                  <a:pt x="697254" y="58172"/>
                  <a:pt x="790447" y="57212"/>
                  <a:pt x="842135" y="14747"/>
                </a:cubicBezTo>
                <a:close/>
                <a:moveTo>
                  <a:pt x="612357" y="0"/>
                </a:moveTo>
                <a:lnTo>
                  <a:pt x="714160" y="0"/>
                </a:lnTo>
                <a:lnTo>
                  <a:pt x="665588" y="26507"/>
                </a:lnTo>
                <a:cubicBezTo>
                  <a:pt x="648359" y="40662"/>
                  <a:pt x="635741" y="59429"/>
                  <a:pt x="632347" y="87419"/>
                </a:cubicBezTo>
                <a:cubicBezTo>
                  <a:pt x="629801" y="108411"/>
                  <a:pt x="622067" y="124216"/>
                  <a:pt x="611091" y="136777"/>
                </a:cubicBezTo>
                <a:cubicBezTo>
                  <a:pt x="563525" y="191212"/>
                  <a:pt x="455071" y="184759"/>
                  <a:pt x="444039" y="275726"/>
                </a:cubicBezTo>
                <a:cubicBezTo>
                  <a:pt x="430462" y="387687"/>
                  <a:pt x="269310" y="352073"/>
                  <a:pt x="255731" y="464034"/>
                </a:cubicBezTo>
                <a:cubicBezTo>
                  <a:pt x="253185" y="485027"/>
                  <a:pt x="245453" y="500831"/>
                  <a:pt x="234475" y="513393"/>
                </a:cubicBezTo>
                <a:cubicBezTo>
                  <a:pt x="186910" y="567828"/>
                  <a:pt x="78457" y="561373"/>
                  <a:pt x="67424" y="652341"/>
                </a:cubicBezTo>
                <a:cubicBezTo>
                  <a:pt x="64879" y="673334"/>
                  <a:pt x="57145" y="689138"/>
                  <a:pt x="46168" y="701701"/>
                </a:cubicBezTo>
                <a:cubicBezTo>
                  <a:pt x="34276" y="715309"/>
                  <a:pt x="18580" y="725112"/>
                  <a:pt x="1551" y="733584"/>
                </a:cubicBezTo>
                <a:lnTo>
                  <a:pt x="0" y="734288"/>
                </a:lnTo>
                <a:lnTo>
                  <a:pt x="0" y="664649"/>
                </a:lnTo>
                <a:lnTo>
                  <a:pt x="5317" y="660850"/>
                </a:lnTo>
                <a:cubicBezTo>
                  <a:pt x="16294" y="648287"/>
                  <a:pt x="24028" y="632483"/>
                  <a:pt x="26574" y="611491"/>
                </a:cubicBezTo>
                <a:cubicBezTo>
                  <a:pt x="37606" y="520522"/>
                  <a:pt x="146059" y="526977"/>
                  <a:pt x="193625" y="472542"/>
                </a:cubicBezTo>
                <a:cubicBezTo>
                  <a:pt x="204602" y="459980"/>
                  <a:pt x="212334" y="444176"/>
                  <a:pt x="214881" y="423184"/>
                </a:cubicBezTo>
                <a:cubicBezTo>
                  <a:pt x="228459" y="311222"/>
                  <a:pt x="389611" y="346836"/>
                  <a:pt x="403189" y="234876"/>
                </a:cubicBezTo>
                <a:cubicBezTo>
                  <a:pt x="414220" y="143908"/>
                  <a:pt x="522675" y="150362"/>
                  <a:pt x="570240" y="95927"/>
                </a:cubicBezTo>
                <a:cubicBezTo>
                  <a:pt x="581216" y="83366"/>
                  <a:pt x="588950" y="67560"/>
                  <a:pt x="591496" y="46568"/>
                </a:cubicBezTo>
                <a:cubicBezTo>
                  <a:pt x="593194" y="32573"/>
                  <a:pt x="597197" y="20884"/>
                  <a:pt x="602929" y="10924"/>
                </a:cubicBezTo>
                <a:close/>
                <a:moveTo>
                  <a:pt x="474892" y="0"/>
                </a:moveTo>
                <a:lnTo>
                  <a:pt x="534585" y="0"/>
                </a:lnTo>
                <a:lnTo>
                  <a:pt x="529306" y="19686"/>
                </a:lnTo>
                <a:cubicBezTo>
                  <a:pt x="525683" y="27831"/>
                  <a:pt x="521005" y="34923"/>
                  <a:pt x="515517" y="41204"/>
                </a:cubicBezTo>
                <a:cubicBezTo>
                  <a:pt x="467951" y="95638"/>
                  <a:pt x="359497" y="89185"/>
                  <a:pt x="348465" y="180152"/>
                </a:cubicBezTo>
                <a:cubicBezTo>
                  <a:pt x="334888" y="292113"/>
                  <a:pt x="173736" y="256499"/>
                  <a:pt x="160157" y="368460"/>
                </a:cubicBezTo>
                <a:cubicBezTo>
                  <a:pt x="157611" y="389453"/>
                  <a:pt x="149879" y="405257"/>
                  <a:pt x="138901" y="417819"/>
                </a:cubicBezTo>
                <a:cubicBezTo>
                  <a:pt x="115119" y="445037"/>
                  <a:pt x="76114" y="457032"/>
                  <a:pt x="41676" y="473593"/>
                </a:cubicBezTo>
                <a:lnTo>
                  <a:pt x="0" y="501591"/>
                </a:lnTo>
                <a:lnTo>
                  <a:pt x="0" y="433297"/>
                </a:lnTo>
                <a:lnTo>
                  <a:pt x="825" y="432743"/>
                </a:lnTo>
                <a:cubicBezTo>
                  <a:pt x="35263" y="416181"/>
                  <a:pt x="74268" y="404186"/>
                  <a:pt x="98050" y="376968"/>
                </a:cubicBezTo>
                <a:cubicBezTo>
                  <a:pt x="109028" y="364406"/>
                  <a:pt x="116760" y="348602"/>
                  <a:pt x="119307" y="327609"/>
                </a:cubicBezTo>
                <a:cubicBezTo>
                  <a:pt x="132885" y="215648"/>
                  <a:pt x="294037" y="251262"/>
                  <a:pt x="307615" y="139302"/>
                </a:cubicBezTo>
                <a:cubicBezTo>
                  <a:pt x="318646" y="48334"/>
                  <a:pt x="427101" y="54788"/>
                  <a:pt x="474666" y="353"/>
                </a:cubicBezTo>
                <a:close/>
                <a:moveTo>
                  <a:pt x="230065" y="0"/>
                </a:moveTo>
                <a:lnTo>
                  <a:pt x="325809" y="0"/>
                </a:lnTo>
                <a:lnTo>
                  <a:pt x="322717" y="1404"/>
                </a:lnTo>
                <a:cubicBezTo>
                  <a:pt x="288278" y="17966"/>
                  <a:pt x="258407" y="39095"/>
                  <a:pt x="252891" y="84579"/>
                </a:cubicBezTo>
                <a:cubicBezTo>
                  <a:pt x="239314" y="196539"/>
                  <a:pt x="78162" y="160925"/>
                  <a:pt x="64583" y="272886"/>
                </a:cubicBezTo>
                <a:cubicBezTo>
                  <a:pt x="62037" y="293879"/>
                  <a:pt x="54305" y="309683"/>
                  <a:pt x="43327" y="322245"/>
                </a:cubicBezTo>
                <a:lnTo>
                  <a:pt x="0" y="353206"/>
                </a:lnTo>
                <a:lnTo>
                  <a:pt x="0" y="283164"/>
                </a:lnTo>
                <a:lnTo>
                  <a:pt x="2477" y="281394"/>
                </a:lnTo>
                <a:cubicBezTo>
                  <a:pt x="13454" y="268832"/>
                  <a:pt x="21187" y="253027"/>
                  <a:pt x="23734" y="232035"/>
                </a:cubicBezTo>
                <a:cubicBezTo>
                  <a:pt x="37311" y="120074"/>
                  <a:pt x="198463" y="155688"/>
                  <a:pt x="212041" y="43728"/>
                </a:cubicBezTo>
                <a:cubicBezTo>
                  <a:pt x="213420" y="32357"/>
                  <a:pt x="216321" y="22508"/>
                  <a:pt x="220435" y="13872"/>
                </a:cubicBezTo>
                <a:close/>
                <a:moveTo>
                  <a:pt x="91049" y="0"/>
                </a:moveTo>
                <a:lnTo>
                  <a:pt x="153792" y="0"/>
                </a:lnTo>
                <a:lnTo>
                  <a:pt x="145886" y="24649"/>
                </a:lnTo>
                <a:cubicBezTo>
                  <a:pt x="117223" y="74448"/>
                  <a:pt x="45326" y="81012"/>
                  <a:pt x="2252" y="116400"/>
                </a:cubicBezTo>
                <a:lnTo>
                  <a:pt x="0" y="119009"/>
                </a:lnTo>
                <a:lnTo>
                  <a:pt x="0" y="54484"/>
                </a:lnTo>
                <a:lnTo>
                  <a:pt x="22313" y="42307"/>
                </a:lnTo>
                <a:cubicBezTo>
                  <a:pt x="44154" y="32764"/>
                  <a:pt x="65995" y="23220"/>
                  <a:pt x="83225" y="9065"/>
                </a:cubicBezTo>
                <a:close/>
              </a:path>
            </a:pathLst>
          </a:custGeom>
          <a:solidFill>
            <a:srgbClr val="00206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1DEA2BEF-2DAB-47F3-9379-B29B35B1D2D2}"/>
              </a:ext>
            </a:extLst>
          </p:cNvPr>
          <p:cNvSpPr/>
          <p:nvPr/>
        </p:nvSpPr>
        <p:spPr bwMode="auto">
          <a:xfrm>
            <a:off x="6539180" y="3742439"/>
            <a:ext cx="2696967" cy="2696967"/>
          </a:xfrm>
          <a:custGeom>
            <a:avLst/>
            <a:gdLst>
              <a:gd name="connsiteX0" fmla="*/ 2696967 w 2696967"/>
              <a:gd name="connsiteY0" fmla="*/ 2365851 h 2696967"/>
              <a:gd name="connsiteX1" fmla="*/ 2696967 w 2696967"/>
              <a:gd name="connsiteY1" fmla="*/ 2566910 h 2696967"/>
              <a:gd name="connsiteX2" fmla="*/ 2696863 w 2696967"/>
              <a:gd name="connsiteY2" fmla="*/ 2567134 h 2696967"/>
              <a:gd name="connsiteX3" fmla="*/ 2538719 w 2696967"/>
              <a:gd name="connsiteY3" fmla="*/ 2691104 h 2696967"/>
              <a:gd name="connsiteX4" fmla="*/ 2535981 w 2696967"/>
              <a:gd name="connsiteY4" fmla="*/ 2696967 h 2696967"/>
              <a:gd name="connsiteX5" fmla="*/ 2389456 w 2696967"/>
              <a:gd name="connsiteY5" fmla="*/ 2696967 h 2696967"/>
              <a:gd name="connsiteX6" fmla="*/ 2397952 w 2696967"/>
              <a:gd name="connsiteY6" fmla="*/ 2691393 h 2696967"/>
              <a:gd name="connsiteX7" fmla="*/ 2435207 w 2696967"/>
              <a:gd name="connsiteY7" fmla="*/ 2634611 h 2696967"/>
              <a:gd name="connsiteX8" fmla="*/ 2623282 w 2696967"/>
              <a:gd name="connsiteY8" fmla="*/ 2446535 h 2696967"/>
              <a:gd name="connsiteX9" fmla="*/ 2660537 w 2696967"/>
              <a:gd name="connsiteY9" fmla="*/ 2389753 h 2696967"/>
              <a:gd name="connsiteX10" fmla="*/ 2696967 w 2696967"/>
              <a:gd name="connsiteY10" fmla="*/ 2016216 h 2696967"/>
              <a:gd name="connsiteX11" fmla="*/ 2696967 w 2696967"/>
              <a:gd name="connsiteY11" fmla="*/ 2224484 h 2696967"/>
              <a:gd name="connsiteX12" fmla="*/ 2659796 w 2696967"/>
              <a:gd name="connsiteY12" fmla="*/ 2253831 h 2696967"/>
              <a:gd name="connsiteX13" fmla="*/ 2539764 w 2696967"/>
              <a:gd name="connsiteY13" fmla="*/ 2363017 h 2696967"/>
              <a:gd name="connsiteX14" fmla="*/ 2351688 w 2696967"/>
              <a:gd name="connsiteY14" fmla="*/ 2551092 h 2696967"/>
              <a:gd name="connsiteX15" fmla="*/ 2326340 w 2696967"/>
              <a:gd name="connsiteY15" fmla="*/ 2596274 h 2696967"/>
              <a:gd name="connsiteX16" fmla="*/ 2191807 w 2696967"/>
              <a:gd name="connsiteY16" fmla="*/ 2690956 h 2696967"/>
              <a:gd name="connsiteX17" fmla="*/ 2188291 w 2696967"/>
              <a:gd name="connsiteY17" fmla="*/ 2696967 h 2696967"/>
              <a:gd name="connsiteX18" fmla="*/ 2047220 w 2696967"/>
              <a:gd name="connsiteY18" fmla="*/ 2696967 h 2696967"/>
              <a:gd name="connsiteX19" fmla="*/ 2060102 w 2696967"/>
              <a:gd name="connsiteY19" fmla="*/ 2682675 h 2696967"/>
              <a:gd name="connsiteX20" fmla="*/ 2075068 w 2696967"/>
              <a:gd name="connsiteY20" fmla="*/ 2650623 h 2696967"/>
              <a:gd name="connsiteX21" fmla="*/ 2263142 w 2696967"/>
              <a:gd name="connsiteY21" fmla="*/ 2462546 h 2696967"/>
              <a:gd name="connsiteX22" fmla="*/ 2451219 w 2696967"/>
              <a:gd name="connsiteY22" fmla="*/ 2274471 h 2696967"/>
              <a:gd name="connsiteX23" fmla="*/ 2639293 w 2696967"/>
              <a:gd name="connsiteY23" fmla="*/ 2086396 h 2696967"/>
              <a:gd name="connsiteX24" fmla="*/ 2676548 w 2696967"/>
              <a:gd name="connsiteY24" fmla="*/ 2029613 h 2696967"/>
              <a:gd name="connsiteX25" fmla="*/ 2696967 w 2696967"/>
              <a:gd name="connsiteY25" fmla="*/ 1666581 h 2696967"/>
              <a:gd name="connsiteX26" fmla="*/ 2696967 w 2696967"/>
              <a:gd name="connsiteY26" fmla="*/ 1877901 h 2696967"/>
              <a:gd name="connsiteX27" fmla="*/ 2649812 w 2696967"/>
              <a:gd name="connsiteY27" fmla="*/ 1908839 h 2696967"/>
              <a:gd name="connsiteX28" fmla="*/ 2555774 w 2696967"/>
              <a:gd name="connsiteY28" fmla="*/ 2002877 h 2696967"/>
              <a:gd name="connsiteX29" fmla="*/ 2530427 w 2696967"/>
              <a:gd name="connsiteY29" fmla="*/ 2048057 h 2696967"/>
              <a:gd name="connsiteX30" fmla="*/ 2367699 w 2696967"/>
              <a:gd name="connsiteY30" fmla="*/ 2190952 h 2696967"/>
              <a:gd name="connsiteX31" fmla="*/ 2179624 w 2696967"/>
              <a:gd name="connsiteY31" fmla="*/ 2379028 h 2696967"/>
              <a:gd name="connsiteX32" fmla="*/ 2154276 w 2696967"/>
              <a:gd name="connsiteY32" fmla="*/ 2424209 h 2696967"/>
              <a:gd name="connsiteX33" fmla="*/ 1991548 w 2696967"/>
              <a:gd name="connsiteY33" fmla="*/ 2567103 h 2696967"/>
              <a:gd name="connsiteX34" fmla="*/ 1966201 w 2696967"/>
              <a:gd name="connsiteY34" fmla="*/ 2612284 h 2696967"/>
              <a:gd name="connsiteX35" fmla="*/ 1875168 w 2696967"/>
              <a:gd name="connsiteY35" fmla="*/ 2674063 h 2696967"/>
              <a:gd name="connsiteX36" fmla="*/ 1844887 w 2696967"/>
              <a:gd name="connsiteY36" fmla="*/ 2696967 h 2696967"/>
              <a:gd name="connsiteX37" fmla="*/ 1700764 w 2696967"/>
              <a:gd name="connsiteY37" fmla="*/ 2696967 h 2696967"/>
              <a:gd name="connsiteX38" fmla="*/ 1714928 w 2696967"/>
              <a:gd name="connsiteY38" fmla="*/ 2666632 h 2696967"/>
              <a:gd name="connsiteX39" fmla="*/ 1903002 w 2696967"/>
              <a:gd name="connsiteY39" fmla="*/ 2478557 h 2696967"/>
              <a:gd name="connsiteX40" fmla="*/ 2091079 w 2696967"/>
              <a:gd name="connsiteY40" fmla="*/ 2290483 h 2696967"/>
              <a:gd name="connsiteX41" fmla="*/ 2279153 w 2696967"/>
              <a:gd name="connsiteY41" fmla="*/ 2102406 h 2696967"/>
              <a:gd name="connsiteX42" fmla="*/ 2467230 w 2696967"/>
              <a:gd name="connsiteY42" fmla="*/ 1914331 h 2696967"/>
              <a:gd name="connsiteX43" fmla="*/ 2655304 w 2696967"/>
              <a:gd name="connsiteY43" fmla="*/ 1726256 h 2696967"/>
              <a:gd name="connsiteX44" fmla="*/ 2692559 w 2696967"/>
              <a:gd name="connsiteY44" fmla="*/ 1669473 h 2696967"/>
              <a:gd name="connsiteX45" fmla="*/ 2696967 w 2696967"/>
              <a:gd name="connsiteY45" fmla="*/ 1322207 h 2696967"/>
              <a:gd name="connsiteX46" fmla="*/ 2696967 w 2696967"/>
              <a:gd name="connsiteY46" fmla="*/ 1529486 h 2696967"/>
              <a:gd name="connsiteX47" fmla="*/ 2691817 w 2696967"/>
              <a:gd name="connsiteY47" fmla="*/ 1533552 h 2696967"/>
              <a:gd name="connsiteX48" fmla="*/ 2571785 w 2696967"/>
              <a:gd name="connsiteY48" fmla="*/ 1642737 h 2696967"/>
              <a:gd name="connsiteX49" fmla="*/ 2383710 w 2696967"/>
              <a:gd name="connsiteY49" fmla="*/ 1830812 h 2696967"/>
              <a:gd name="connsiteX50" fmla="*/ 2358363 w 2696967"/>
              <a:gd name="connsiteY50" fmla="*/ 1875993 h 2696967"/>
              <a:gd name="connsiteX51" fmla="*/ 2195635 w 2696967"/>
              <a:gd name="connsiteY51" fmla="*/ 2018888 h 2696967"/>
              <a:gd name="connsiteX52" fmla="*/ 2007559 w 2696967"/>
              <a:gd name="connsiteY52" fmla="*/ 2206963 h 2696967"/>
              <a:gd name="connsiteX53" fmla="*/ 1982211 w 2696967"/>
              <a:gd name="connsiteY53" fmla="*/ 2252145 h 2696967"/>
              <a:gd name="connsiteX54" fmla="*/ 1819484 w 2696967"/>
              <a:gd name="connsiteY54" fmla="*/ 2395039 h 2696967"/>
              <a:gd name="connsiteX55" fmla="*/ 1794136 w 2696967"/>
              <a:gd name="connsiteY55" fmla="*/ 2440220 h 2696967"/>
              <a:gd name="connsiteX56" fmla="*/ 1631408 w 2696967"/>
              <a:gd name="connsiteY56" fmla="*/ 2583114 h 2696967"/>
              <a:gd name="connsiteX57" fmla="*/ 1606061 w 2696967"/>
              <a:gd name="connsiteY57" fmla="*/ 2628295 h 2696967"/>
              <a:gd name="connsiteX58" fmla="*/ 1515029 w 2696967"/>
              <a:gd name="connsiteY58" fmla="*/ 2690074 h 2696967"/>
              <a:gd name="connsiteX59" fmla="*/ 1505915 w 2696967"/>
              <a:gd name="connsiteY59" fmla="*/ 2696967 h 2696967"/>
              <a:gd name="connsiteX60" fmla="*/ 1348100 w 2696967"/>
              <a:gd name="connsiteY60" fmla="*/ 2696967 h 2696967"/>
              <a:gd name="connsiteX61" fmla="*/ 1354788 w 2696967"/>
              <a:gd name="connsiteY61" fmla="*/ 2682645 h 2696967"/>
              <a:gd name="connsiteX62" fmla="*/ 1542862 w 2696967"/>
              <a:gd name="connsiteY62" fmla="*/ 2494568 h 2696967"/>
              <a:gd name="connsiteX63" fmla="*/ 1730939 w 2696967"/>
              <a:gd name="connsiteY63" fmla="*/ 2306494 h 2696967"/>
              <a:gd name="connsiteX64" fmla="*/ 1919013 w 2696967"/>
              <a:gd name="connsiteY64" fmla="*/ 2118417 h 2696967"/>
              <a:gd name="connsiteX65" fmla="*/ 2107090 w 2696967"/>
              <a:gd name="connsiteY65" fmla="*/ 1930342 h 2696967"/>
              <a:gd name="connsiteX66" fmla="*/ 2295164 w 2696967"/>
              <a:gd name="connsiteY66" fmla="*/ 1742267 h 2696967"/>
              <a:gd name="connsiteX67" fmla="*/ 2483241 w 2696967"/>
              <a:gd name="connsiteY67" fmla="*/ 1554191 h 2696967"/>
              <a:gd name="connsiteX68" fmla="*/ 2671315 w 2696967"/>
              <a:gd name="connsiteY68" fmla="*/ 1366116 h 2696967"/>
              <a:gd name="connsiteX69" fmla="*/ 2686281 w 2696967"/>
              <a:gd name="connsiteY69" fmla="*/ 1334063 h 2696967"/>
              <a:gd name="connsiteX70" fmla="*/ 2696967 w 2696967"/>
              <a:gd name="connsiteY70" fmla="*/ 985330 h 2696967"/>
              <a:gd name="connsiteX71" fmla="*/ 2696967 w 2696967"/>
              <a:gd name="connsiteY71" fmla="*/ 1178631 h 2696967"/>
              <a:gd name="connsiteX72" fmla="*/ 2681835 w 2696967"/>
              <a:gd name="connsiteY72" fmla="*/ 1188560 h 2696967"/>
              <a:gd name="connsiteX73" fmla="*/ 2587796 w 2696967"/>
              <a:gd name="connsiteY73" fmla="*/ 1282597 h 2696967"/>
              <a:gd name="connsiteX74" fmla="*/ 2562449 w 2696967"/>
              <a:gd name="connsiteY74" fmla="*/ 1327778 h 2696967"/>
              <a:gd name="connsiteX75" fmla="*/ 2399721 w 2696967"/>
              <a:gd name="connsiteY75" fmla="*/ 1470672 h 2696967"/>
              <a:gd name="connsiteX76" fmla="*/ 2211645 w 2696967"/>
              <a:gd name="connsiteY76" fmla="*/ 1658748 h 2696967"/>
              <a:gd name="connsiteX77" fmla="*/ 2186298 w 2696967"/>
              <a:gd name="connsiteY77" fmla="*/ 1703928 h 2696967"/>
              <a:gd name="connsiteX78" fmla="*/ 2023570 w 2696967"/>
              <a:gd name="connsiteY78" fmla="*/ 1846823 h 2696967"/>
              <a:gd name="connsiteX79" fmla="*/ 1835495 w 2696967"/>
              <a:gd name="connsiteY79" fmla="*/ 2034899 h 2696967"/>
              <a:gd name="connsiteX80" fmla="*/ 1810147 w 2696967"/>
              <a:gd name="connsiteY80" fmla="*/ 2080080 h 2696967"/>
              <a:gd name="connsiteX81" fmla="*/ 1647420 w 2696967"/>
              <a:gd name="connsiteY81" fmla="*/ 2222974 h 2696967"/>
              <a:gd name="connsiteX82" fmla="*/ 1622072 w 2696967"/>
              <a:gd name="connsiteY82" fmla="*/ 2268155 h 2696967"/>
              <a:gd name="connsiteX83" fmla="*/ 1459344 w 2696967"/>
              <a:gd name="connsiteY83" fmla="*/ 2411050 h 2696967"/>
              <a:gd name="connsiteX84" fmla="*/ 1433997 w 2696967"/>
              <a:gd name="connsiteY84" fmla="*/ 2456231 h 2696967"/>
              <a:gd name="connsiteX85" fmla="*/ 1271268 w 2696967"/>
              <a:gd name="connsiteY85" fmla="*/ 2599125 h 2696967"/>
              <a:gd name="connsiteX86" fmla="*/ 1177231 w 2696967"/>
              <a:gd name="connsiteY86" fmla="*/ 2693163 h 2696967"/>
              <a:gd name="connsiteX87" fmla="*/ 1171433 w 2696967"/>
              <a:gd name="connsiteY87" fmla="*/ 2696967 h 2696967"/>
              <a:gd name="connsiteX88" fmla="*/ 995436 w 2696967"/>
              <a:gd name="connsiteY88" fmla="*/ 2696967 h 2696967"/>
              <a:gd name="connsiteX89" fmla="*/ 1009614 w 2696967"/>
              <a:gd name="connsiteY89" fmla="*/ 2666602 h 2696967"/>
              <a:gd name="connsiteX90" fmla="*/ 1182723 w 2696967"/>
              <a:gd name="connsiteY90" fmla="*/ 2510580 h 2696967"/>
              <a:gd name="connsiteX91" fmla="*/ 1370799 w 2696967"/>
              <a:gd name="connsiteY91" fmla="*/ 2322505 h 2696967"/>
              <a:gd name="connsiteX92" fmla="*/ 1558874 w 2696967"/>
              <a:gd name="connsiteY92" fmla="*/ 2134429 h 2696967"/>
              <a:gd name="connsiteX93" fmla="*/ 1746950 w 2696967"/>
              <a:gd name="connsiteY93" fmla="*/ 1946353 h 2696967"/>
              <a:gd name="connsiteX94" fmla="*/ 1935025 w 2696967"/>
              <a:gd name="connsiteY94" fmla="*/ 1758278 h 2696967"/>
              <a:gd name="connsiteX95" fmla="*/ 2123101 w 2696967"/>
              <a:gd name="connsiteY95" fmla="*/ 1570202 h 2696967"/>
              <a:gd name="connsiteX96" fmla="*/ 2311175 w 2696967"/>
              <a:gd name="connsiteY96" fmla="*/ 1382127 h 2696967"/>
              <a:gd name="connsiteX97" fmla="*/ 2499252 w 2696967"/>
              <a:gd name="connsiteY97" fmla="*/ 1194051 h 2696967"/>
              <a:gd name="connsiteX98" fmla="*/ 2687327 w 2696967"/>
              <a:gd name="connsiteY98" fmla="*/ 1005976 h 2696967"/>
              <a:gd name="connsiteX99" fmla="*/ 2696967 w 2696967"/>
              <a:gd name="connsiteY99" fmla="*/ 659481 h 2696967"/>
              <a:gd name="connsiteX100" fmla="*/ 2696967 w 2696967"/>
              <a:gd name="connsiteY100" fmla="*/ 828877 h 2696967"/>
              <a:gd name="connsiteX101" fmla="*/ 2675504 w 2696967"/>
              <a:gd name="connsiteY101" fmla="*/ 841341 h 2696967"/>
              <a:gd name="connsiteX102" fmla="*/ 2603807 w 2696967"/>
              <a:gd name="connsiteY102" fmla="*/ 922457 h 2696967"/>
              <a:gd name="connsiteX103" fmla="*/ 2415733 w 2696967"/>
              <a:gd name="connsiteY103" fmla="*/ 1110532 h 2696967"/>
              <a:gd name="connsiteX104" fmla="*/ 2390384 w 2696967"/>
              <a:gd name="connsiteY104" fmla="*/ 1155713 h 2696967"/>
              <a:gd name="connsiteX105" fmla="*/ 2227656 w 2696967"/>
              <a:gd name="connsiteY105" fmla="*/ 1298608 h 2696967"/>
              <a:gd name="connsiteX106" fmla="*/ 2039581 w 2696967"/>
              <a:gd name="connsiteY106" fmla="*/ 1486683 h 2696967"/>
              <a:gd name="connsiteX107" fmla="*/ 2014234 w 2696967"/>
              <a:gd name="connsiteY107" fmla="*/ 1531864 h 2696967"/>
              <a:gd name="connsiteX108" fmla="*/ 1851506 w 2696967"/>
              <a:gd name="connsiteY108" fmla="*/ 1674759 h 2696967"/>
              <a:gd name="connsiteX109" fmla="*/ 1663431 w 2696967"/>
              <a:gd name="connsiteY109" fmla="*/ 1862834 h 2696967"/>
              <a:gd name="connsiteX110" fmla="*/ 1638082 w 2696967"/>
              <a:gd name="connsiteY110" fmla="*/ 1908016 h 2696967"/>
              <a:gd name="connsiteX111" fmla="*/ 1475355 w 2696967"/>
              <a:gd name="connsiteY111" fmla="*/ 2050910 h 2696967"/>
              <a:gd name="connsiteX112" fmla="*/ 1450007 w 2696967"/>
              <a:gd name="connsiteY112" fmla="*/ 2096091 h 2696967"/>
              <a:gd name="connsiteX113" fmla="*/ 1287279 w 2696967"/>
              <a:gd name="connsiteY113" fmla="*/ 2238985 h 2696967"/>
              <a:gd name="connsiteX114" fmla="*/ 1261932 w 2696967"/>
              <a:gd name="connsiteY114" fmla="*/ 2284166 h 2696967"/>
              <a:gd name="connsiteX115" fmla="*/ 1099204 w 2696967"/>
              <a:gd name="connsiteY115" fmla="*/ 2427061 h 2696967"/>
              <a:gd name="connsiteX116" fmla="*/ 911129 w 2696967"/>
              <a:gd name="connsiteY116" fmla="*/ 2615136 h 2696967"/>
              <a:gd name="connsiteX117" fmla="*/ 873874 w 2696967"/>
              <a:gd name="connsiteY117" fmla="*/ 2671919 h 2696967"/>
              <a:gd name="connsiteX118" fmla="*/ 835696 w 2696967"/>
              <a:gd name="connsiteY118" fmla="*/ 2696967 h 2696967"/>
              <a:gd name="connsiteX119" fmla="*/ 642771 w 2696967"/>
              <a:gd name="connsiteY119" fmla="*/ 2696967 h 2696967"/>
              <a:gd name="connsiteX120" fmla="*/ 649473 w 2696967"/>
              <a:gd name="connsiteY120" fmla="*/ 2682614 h 2696967"/>
              <a:gd name="connsiteX121" fmla="*/ 822584 w 2696967"/>
              <a:gd name="connsiteY121" fmla="*/ 2526590 h 2696967"/>
              <a:gd name="connsiteX122" fmla="*/ 1010659 w 2696967"/>
              <a:gd name="connsiteY122" fmla="*/ 2338516 h 2696967"/>
              <a:gd name="connsiteX123" fmla="*/ 1198734 w 2696967"/>
              <a:gd name="connsiteY123" fmla="*/ 2150440 h 2696967"/>
              <a:gd name="connsiteX124" fmla="*/ 1386810 w 2696967"/>
              <a:gd name="connsiteY124" fmla="*/ 1962364 h 2696967"/>
              <a:gd name="connsiteX125" fmla="*/ 1574885 w 2696967"/>
              <a:gd name="connsiteY125" fmla="*/ 1774289 h 2696967"/>
              <a:gd name="connsiteX126" fmla="*/ 1762961 w 2696967"/>
              <a:gd name="connsiteY126" fmla="*/ 1586213 h 2696967"/>
              <a:gd name="connsiteX127" fmla="*/ 1951035 w 2696967"/>
              <a:gd name="connsiteY127" fmla="*/ 1398139 h 2696967"/>
              <a:gd name="connsiteX128" fmla="*/ 2139112 w 2696967"/>
              <a:gd name="connsiteY128" fmla="*/ 1210062 h 2696967"/>
              <a:gd name="connsiteX129" fmla="*/ 2327186 w 2696967"/>
              <a:gd name="connsiteY129" fmla="*/ 1021987 h 2696967"/>
              <a:gd name="connsiteX130" fmla="*/ 2515262 w 2696967"/>
              <a:gd name="connsiteY130" fmla="*/ 833912 h 2696967"/>
              <a:gd name="connsiteX131" fmla="*/ 2688372 w 2696967"/>
              <a:gd name="connsiteY131" fmla="*/ 677889 h 2696967"/>
              <a:gd name="connsiteX132" fmla="*/ 2696967 w 2696967"/>
              <a:gd name="connsiteY132" fmla="*/ 325977 h 2696967"/>
              <a:gd name="connsiteX133" fmla="*/ 2696967 w 2696967"/>
              <a:gd name="connsiteY133" fmla="*/ 479361 h 2696967"/>
              <a:gd name="connsiteX134" fmla="*/ 2657073 w 2696967"/>
              <a:gd name="connsiteY134" fmla="*/ 505535 h 2696967"/>
              <a:gd name="connsiteX135" fmla="*/ 2619818 w 2696967"/>
              <a:gd name="connsiteY135" fmla="*/ 562317 h 2696967"/>
              <a:gd name="connsiteX136" fmla="*/ 2594471 w 2696967"/>
              <a:gd name="connsiteY136" fmla="*/ 607498 h 2696967"/>
              <a:gd name="connsiteX137" fmla="*/ 2431744 w 2696967"/>
              <a:gd name="connsiteY137" fmla="*/ 750393 h 2696967"/>
              <a:gd name="connsiteX138" fmla="*/ 2243667 w 2696967"/>
              <a:gd name="connsiteY138" fmla="*/ 938468 h 2696967"/>
              <a:gd name="connsiteX139" fmla="*/ 2218320 w 2696967"/>
              <a:gd name="connsiteY139" fmla="*/ 983649 h 2696967"/>
              <a:gd name="connsiteX140" fmla="*/ 2055592 w 2696967"/>
              <a:gd name="connsiteY140" fmla="*/ 1126544 h 2696967"/>
              <a:gd name="connsiteX141" fmla="*/ 1867516 w 2696967"/>
              <a:gd name="connsiteY141" fmla="*/ 1314619 h 2696967"/>
              <a:gd name="connsiteX142" fmla="*/ 1842169 w 2696967"/>
              <a:gd name="connsiteY142" fmla="*/ 1359799 h 2696967"/>
              <a:gd name="connsiteX143" fmla="*/ 1679442 w 2696967"/>
              <a:gd name="connsiteY143" fmla="*/ 1502694 h 2696967"/>
              <a:gd name="connsiteX144" fmla="*/ 1491367 w 2696967"/>
              <a:gd name="connsiteY144" fmla="*/ 1690770 h 2696967"/>
              <a:gd name="connsiteX145" fmla="*/ 1466018 w 2696967"/>
              <a:gd name="connsiteY145" fmla="*/ 1735951 h 2696967"/>
              <a:gd name="connsiteX146" fmla="*/ 1303290 w 2696967"/>
              <a:gd name="connsiteY146" fmla="*/ 1878845 h 2696967"/>
              <a:gd name="connsiteX147" fmla="*/ 1277943 w 2696967"/>
              <a:gd name="connsiteY147" fmla="*/ 1924026 h 2696967"/>
              <a:gd name="connsiteX148" fmla="*/ 1115216 w 2696967"/>
              <a:gd name="connsiteY148" fmla="*/ 2066921 h 2696967"/>
              <a:gd name="connsiteX149" fmla="*/ 1089867 w 2696967"/>
              <a:gd name="connsiteY149" fmla="*/ 2112101 h 2696967"/>
              <a:gd name="connsiteX150" fmla="*/ 927139 w 2696967"/>
              <a:gd name="connsiteY150" fmla="*/ 2254996 h 2696967"/>
              <a:gd name="connsiteX151" fmla="*/ 739064 w 2696967"/>
              <a:gd name="connsiteY151" fmla="*/ 2443072 h 2696967"/>
              <a:gd name="connsiteX152" fmla="*/ 550988 w 2696967"/>
              <a:gd name="connsiteY152" fmla="*/ 2631147 h 2696967"/>
              <a:gd name="connsiteX153" fmla="*/ 513734 w 2696967"/>
              <a:gd name="connsiteY153" fmla="*/ 2687930 h 2696967"/>
              <a:gd name="connsiteX154" fmla="*/ 499960 w 2696967"/>
              <a:gd name="connsiteY154" fmla="*/ 2696967 h 2696967"/>
              <a:gd name="connsiteX155" fmla="*/ 290826 w 2696967"/>
              <a:gd name="connsiteY155" fmla="*/ 2696967 h 2696967"/>
              <a:gd name="connsiteX156" fmla="*/ 311622 w 2696967"/>
              <a:gd name="connsiteY156" fmla="*/ 2673894 h 2696967"/>
              <a:gd name="connsiteX157" fmla="*/ 462442 w 2696967"/>
              <a:gd name="connsiteY157" fmla="*/ 2542601 h 2696967"/>
              <a:gd name="connsiteX158" fmla="*/ 650518 w 2696967"/>
              <a:gd name="connsiteY158" fmla="*/ 2354526 h 2696967"/>
              <a:gd name="connsiteX159" fmla="*/ 838593 w 2696967"/>
              <a:gd name="connsiteY159" fmla="*/ 2166450 h 2696967"/>
              <a:gd name="connsiteX160" fmla="*/ 1026669 w 2696967"/>
              <a:gd name="connsiteY160" fmla="*/ 1978375 h 2696967"/>
              <a:gd name="connsiteX161" fmla="*/ 1214744 w 2696967"/>
              <a:gd name="connsiteY161" fmla="*/ 1790299 h 2696967"/>
              <a:gd name="connsiteX162" fmla="*/ 1402820 w 2696967"/>
              <a:gd name="connsiteY162" fmla="*/ 1602224 h 2696967"/>
              <a:gd name="connsiteX163" fmla="*/ 1590896 w 2696967"/>
              <a:gd name="connsiteY163" fmla="*/ 1414148 h 2696967"/>
              <a:gd name="connsiteX164" fmla="*/ 1778970 w 2696967"/>
              <a:gd name="connsiteY164" fmla="*/ 1226073 h 2696967"/>
              <a:gd name="connsiteX165" fmla="*/ 1967046 w 2696967"/>
              <a:gd name="connsiteY165" fmla="*/ 1037998 h 2696967"/>
              <a:gd name="connsiteX166" fmla="*/ 2155121 w 2696967"/>
              <a:gd name="connsiteY166" fmla="*/ 849922 h 2696967"/>
              <a:gd name="connsiteX167" fmla="*/ 2343197 w 2696967"/>
              <a:gd name="connsiteY167" fmla="*/ 661847 h 2696967"/>
              <a:gd name="connsiteX168" fmla="*/ 2531272 w 2696967"/>
              <a:gd name="connsiteY168" fmla="*/ 473771 h 2696967"/>
              <a:gd name="connsiteX169" fmla="*/ 2682094 w 2696967"/>
              <a:gd name="connsiteY169" fmla="*/ 342479 h 2696967"/>
              <a:gd name="connsiteX170" fmla="*/ 2683713 w 2696967"/>
              <a:gd name="connsiteY170" fmla="*/ 0 h 2696967"/>
              <a:gd name="connsiteX171" fmla="*/ 2696967 w 2696967"/>
              <a:gd name="connsiteY171" fmla="*/ 0 h 2696967"/>
              <a:gd name="connsiteX172" fmla="*/ 2696967 w 2696967"/>
              <a:gd name="connsiteY172" fmla="*/ 136338 h 2696967"/>
              <a:gd name="connsiteX173" fmla="*/ 2695233 w 2696967"/>
              <a:gd name="connsiteY173" fmla="*/ 137345 h 2696967"/>
              <a:gd name="connsiteX174" fmla="*/ 2623537 w 2696967"/>
              <a:gd name="connsiteY174" fmla="*/ 218462 h 2696967"/>
              <a:gd name="connsiteX175" fmla="*/ 2435462 w 2696967"/>
              <a:gd name="connsiteY175" fmla="*/ 406536 h 2696967"/>
              <a:gd name="connsiteX176" fmla="*/ 2410115 w 2696967"/>
              <a:gd name="connsiteY176" fmla="*/ 451717 h 2696967"/>
              <a:gd name="connsiteX177" fmla="*/ 2247387 w 2696967"/>
              <a:gd name="connsiteY177" fmla="*/ 594612 h 2696967"/>
              <a:gd name="connsiteX178" fmla="*/ 2059311 w 2696967"/>
              <a:gd name="connsiteY178" fmla="*/ 782688 h 2696967"/>
              <a:gd name="connsiteX179" fmla="*/ 2033963 w 2696967"/>
              <a:gd name="connsiteY179" fmla="*/ 827868 h 2696967"/>
              <a:gd name="connsiteX180" fmla="*/ 1871236 w 2696967"/>
              <a:gd name="connsiteY180" fmla="*/ 970763 h 2696967"/>
              <a:gd name="connsiteX181" fmla="*/ 1683161 w 2696967"/>
              <a:gd name="connsiteY181" fmla="*/ 1158838 h 2696967"/>
              <a:gd name="connsiteX182" fmla="*/ 1657813 w 2696967"/>
              <a:gd name="connsiteY182" fmla="*/ 1204019 h 2696967"/>
              <a:gd name="connsiteX183" fmla="*/ 1495085 w 2696967"/>
              <a:gd name="connsiteY183" fmla="*/ 1346914 h 2696967"/>
              <a:gd name="connsiteX184" fmla="*/ 1307010 w 2696967"/>
              <a:gd name="connsiteY184" fmla="*/ 1534989 h 2696967"/>
              <a:gd name="connsiteX185" fmla="*/ 1281661 w 2696967"/>
              <a:gd name="connsiteY185" fmla="*/ 1580170 h 2696967"/>
              <a:gd name="connsiteX186" fmla="*/ 1118934 w 2696967"/>
              <a:gd name="connsiteY186" fmla="*/ 1723065 h 2696967"/>
              <a:gd name="connsiteX187" fmla="*/ 1093587 w 2696967"/>
              <a:gd name="connsiteY187" fmla="*/ 1768245 h 2696967"/>
              <a:gd name="connsiteX188" fmla="*/ 930859 w 2696967"/>
              <a:gd name="connsiteY188" fmla="*/ 1911140 h 2696967"/>
              <a:gd name="connsiteX189" fmla="*/ 905510 w 2696967"/>
              <a:gd name="connsiteY189" fmla="*/ 1956322 h 2696967"/>
              <a:gd name="connsiteX190" fmla="*/ 742783 w 2696967"/>
              <a:gd name="connsiteY190" fmla="*/ 2099216 h 2696967"/>
              <a:gd name="connsiteX191" fmla="*/ 554708 w 2696967"/>
              <a:gd name="connsiteY191" fmla="*/ 2287291 h 2696967"/>
              <a:gd name="connsiteX192" fmla="*/ 366632 w 2696967"/>
              <a:gd name="connsiteY192" fmla="*/ 2475367 h 2696967"/>
              <a:gd name="connsiteX193" fmla="*/ 178557 w 2696967"/>
              <a:gd name="connsiteY193" fmla="*/ 2663442 h 2696967"/>
              <a:gd name="connsiteX194" fmla="*/ 163591 w 2696967"/>
              <a:gd name="connsiteY194" fmla="*/ 2695495 h 2696967"/>
              <a:gd name="connsiteX195" fmla="*/ 162264 w 2696967"/>
              <a:gd name="connsiteY195" fmla="*/ 2696967 h 2696967"/>
              <a:gd name="connsiteX196" fmla="*/ 0 w 2696967"/>
              <a:gd name="connsiteY196" fmla="*/ 2696967 h 2696967"/>
              <a:gd name="connsiteX197" fmla="*/ 0 w 2696967"/>
              <a:gd name="connsiteY197" fmla="*/ 2666292 h 2696967"/>
              <a:gd name="connsiteX198" fmla="*/ 52756 w 2696967"/>
              <a:gd name="connsiteY198" fmla="*/ 2631679 h 2696967"/>
              <a:gd name="connsiteX199" fmla="*/ 90012 w 2696967"/>
              <a:gd name="connsiteY199" fmla="*/ 2574896 h 2696967"/>
              <a:gd name="connsiteX200" fmla="*/ 278087 w 2696967"/>
              <a:gd name="connsiteY200" fmla="*/ 2386822 h 2696967"/>
              <a:gd name="connsiteX201" fmla="*/ 466162 w 2696967"/>
              <a:gd name="connsiteY201" fmla="*/ 2198746 h 2696967"/>
              <a:gd name="connsiteX202" fmla="*/ 654238 w 2696967"/>
              <a:gd name="connsiteY202" fmla="*/ 2010670 h 2696967"/>
              <a:gd name="connsiteX203" fmla="*/ 842313 w 2696967"/>
              <a:gd name="connsiteY203" fmla="*/ 1822595 h 2696967"/>
              <a:gd name="connsiteX204" fmla="*/ 1030388 w 2696967"/>
              <a:gd name="connsiteY204" fmla="*/ 1634520 h 2696967"/>
              <a:gd name="connsiteX205" fmla="*/ 1218465 w 2696967"/>
              <a:gd name="connsiteY205" fmla="*/ 1446444 h 2696967"/>
              <a:gd name="connsiteX206" fmla="*/ 1406539 w 2696967"/>
              <a:gd name="connsiteY206" fmla="*/ 1258369 h 2696967"/>
              <a:gd name="connsiteX207" fmla="*/ 1594614 w 2696967"/>
              <a:gd name="connsiteY207" fmla="*/ 1070293 h 2696967"/>
              <a:gd name="connsiteX208" fmla="*/ 1782690 w 2696967"/>
              <a:gd name="connsiteY208" fmla="*/ 882218 h 2696967"/>
              <a:gd name="connsiteX209" fmla="*/ 1970765 w 2696967"/>
              <a:gd name="connsiteY209" fmla="*/ 694142 h 2696967"/>
              <a:gd name="connsiteX210" fmla="*/ 2158841 w 2696967"/>
              <a:gd name="connsiteY210" fmla="*/ 506067 h 2696967"/>
              <a:gd name="connsiteX211" fmla="*/ 2346917 w 2696967"/>
              <a:gd name="connsiteY211" fmla="*/ 317991 h 2696967"/>
              <a:gd name="connsiteX212" fmla="*/ 2534992 w 2696967"/>
              <a:gd name="connsiteY212" fmla="*/ 129916 h 2696967"/>
              <a:gd name="connsiteX213" fmla="*/ 2629030 w 2696967"/>
              <a:gd name="connsiteY213" fmla="*/ 35878 h 2696967"/>
              <a:gd name="connsiteX214" fmla="*/ 2338861 w 2696967"/>
              <a:gd name="connsiteY214" fmla="*/ 0 h 2696967"/>
              <a:gd name="connsiteX215" fmla="*/ 2478605 w 2696967"/>
              <a:gd name="connsiteY215" fmla="*/ 0 h 2696967"/>
              <a:gd name="connsiteX216" fmla="*/ 2451473 w 2696967"/>
              <a:gd name="connsiteY216" fmla="*/ 46397 h 2696967"/>
              <a:gd name="connsiteX217" fmla="*/ 2263398 w 2696967"/>
              <a:gd name="connsiteY217" fmla="*/ 234472 h 2696967"/>
              <a:gd name="connsiteX218" fmla="*/ 2238051 w 2696967"/>
              <a:gd name="connsiteY218" fmla="*/ 279653 h 2696967"/>
              <a:gd name="connsiteX219" fmla="*/ 2075322 w 2696967"/>
              <a:gd name="connsiteY219" fmla="*/ 422547 h 2696967"/>
              <a:gd name="connsiteX220" fmla="*/ 1887247 w 2696967"/>
              <a:gd name="connsiteY220" fmla="*/ 610624 h 2696967"/>
              <a:gd name="connsiteX221" fmla="*/ 1861900 w 2696967"/>
              <a:gd name="connsiteY221" fmla="*/ 655804 h 2696967"/>
              <a:gd name="connsiteX222" fmla="*/ 1699171 w 2696967"/>
              <a:gd name="connsiteY222" fmla="*/ 798699 h 2696967"/>
              <a:gd name="connsiteX223" fmla="*/ 1511096 w 2696967"/>
              <a:gd name="connsiteY223" fmla="*/ 986773 h 2696967"/>
              <a:gd name="connsiteX224" fmla="*/ 1485749 w 2696967"/>
              <a:gd name="connsiteY224" fmla="*/ 1031954 h 2696967"/>
              <a:gd name="connsiteX225" fmla="*/ 1323020 w 2696967"/>
              <a:gd name="connsiteY225" fmla="*/ 1174850 h 2696967"/>
              <a:gd name="connsiteX226" fmla="*/ 1134945 w 2696967"/>
              <a:gd name="connsiteY226" fmla="*/ 1362925 h 2696967"/>
              <a:gd name="connsiteX227" fmla="*/ 1109598 w 2696967"/>
              <a:gd name="connsiteY227" fmla="*/ 1408106 h 2696967"/>
              <a:gd name="connsiteX228" fmla="*/ 946869 w 2696967"/>
              <a:gd name="connsiteY228" fmla="*/ 1551001 h 2696967"/>
              <a:gd name="connsiteX229" fmla="*/ 921521 w 2696967"/>
              <a:gd name="connsiteY229" fmla="*/ 1596181 h 2696967"/>
              <a:gd name="connsiteX230" fmla="*/ 758794 w 2696967"/>
              <a:gd name="connsiteY230" fmla="*/ 1739076 h 2696967"/>
              <a:gd name="connsiteX231" fmla="*/ 733446 w 2696967"/>
              <a:gd name="connsiteY231" fmla="*/ 1784257 h 2696967"/>
              <a:gd name="connsiteX232" fmla="*/ 570719 w 2696967"/>
              <a:gd name="connsiteY232" fmla="*/ 1927151 h 2696967"/>
              <a:gd name="connsiteX233" fmla="*/ 382643 w 2696967"/>
              <a:gd name="connsiteY233" fmla="*/ 2115227 h 2696967"/>
              <a:gd name="connsiteX234" fmla="*/ 194568 w 2696967"/>
              <a:gd name="connsiteY234" fmla="*/ 2303302 h 2696967"/>
              <a:gd name="connsiteX235" fmla="*/ 6493 w 2696967"/>
              <a:gd name="connsiteY235" fmla="*/ 2491377 h 2696967"/>
              <a:gd name="connsiteX236" fmla="*/ 0 w 2696967"/>
              <a:gd name="connsiteY236" fmla="*/ 2505282 h 2696967"/>
              <a:gd name="connsiteX237" fmla="*/ 0 w 2696967"/>
              <a:gd name="connsiteY237" fmla="*/ 2316657 h 2696967"/>
              <a:gd name="connsiteX238" fmla="*/ 11985 w 2696967"/>
              <a:gd name="connsiteY238" fmla="*/ 2308794 h 2696967"/>
              <a:gd name="connsiteX239" fmla="*/ 106022 w 2696967"/>
              <a:gd name="connsiteY239" fmla="*/ 2214757 h 2696967"/>
              <a:gd name="connsiteX240" fmla="*/ 294098 w 2696967"/>
              <a:gd name="connsiteY240" fmla="*/ 2026681 h 2696967"/>
              <a:gd name="connsiteX241" fmla="*/ 482173 w 2696967"/>
              <a:gd name="connsiteY241" fmla="*/ 1838606 h 2696967"/>
              <a:gd name="connsiteX242" fmla="*/ 670249 w 2696967"/>
              <a:gd name="connsiteY242" fmla="*/ 1650530 h 2696967"/>
              <a:gd name="connsiteX243" fmla="*/ 858324 w 2696967"/>
              <a:gd name="connsiteY243" fmla="*/ 1462456 h 2696967"/>
              <a:gd name="connsiteX244" fmla="*/ 1046400 w 2696967"/>
              <a:gd name="connsiteY244" fmla="*/ 1274379 h 2696967"/>
              <a:gd name="connsiteX245" fmla="*/ 1234475 w 2696967"/>
              <a:gd name="connsiteY245" fmla="*/ 1086304 h 2696967"/>
              <a:gd name="connsiteX246" fmla="*/ 1422551 w 2696967"/>
              <a:gd name="connsiteY246" fmla="*/ 898228 h 2696967"/>
              <a:gd name="connsiteX247" fmla="*/ 1610626 w 2696967"/>
              <a:gd name="connsiteY247" fmla="*/ 710153 h 2696967"/>
              <a:gd name="connsiteX248" fmla="*/ 1798701 w 2696967"/>
              <a:gd name="connsiteY248" fmla="*/ 522078 h 2696967"/>
              <a:gd name="connsiteX249" fmla="*/ 1986777 w 2696967"/>
              <a:gd name="connsiteY249" fmla="*/ 334002 h 2696967"/>
              <a:gd name="connsiteX250" fmla="*/ 2174852 w 2696967"/>
              <a:gd name="connsiteY250" fmla="*/ 145927 h 2696967"/>
              <a:gd name="connsiteX251" fmla="*/ 2325672 w 2696967"/>
              <a:gd name="connsiteY251" fmla="*/ 14634 h 2696967"/>
              <a:gd name="connsiteX252" fmla="*/ 1990583 w 2696967"/>
              <a:gd name="connsiteY252" fmla="*/ 0 h 2696967"/>
              <a:gd name="connsiteX253" fmla="*/ 2137162 w 2696967"/>
              <a:gd name="connsiteY253" fmla="*/ 0 h 2696967"/>
              <a:gd name="connsiteX254" fmla="*/ 2128589 w 2696967"/>
              <a:gd name="connsiteY254" fmla="*/ 5625 h 2696967"/>
              <a:gd name="connsiteX255" fmla="*/ 2091334 w 2696967"/>
              <a:gd name="connsiteY255" fmla="*/ 62408 h 2696967"/>
              <a:gd name="connsiteX256" fmla="*/ 2065985 w 2696967"/>
              <a:gd name="connsiteY256" fmla="*/ 107588 h 2696967"/>
              <a:gd name="connsiteX257" fmla="*/ 1903258 w 2696967"/>
              <a:gd name="connsiteY257" fmla="*/ 250483 h 2696967"/>
              <a:gd name="connsiteX258" fmla="*/ 1715183 w 2696967"/>
              <a:gd name="connsiteY258" fmla="*/ 438559 h 2696967"/>
              <a:gd name="connsiteX259" fmla="*/ 1689835 w 2696967"/>
              <a:gd name="connsiteY259" fmla="*/ 483739 h 2696967"/>
              <a:gd name="connsiteX260" fmla="*/ 1527107 w 2696967"/>
              <a:gd name="connsiteY260" fmla="*/ 626634 h 2696967"/>
              <a:gd name="connsiteX261" fmla="*/ 1339032 w 2696967"/>
              <a:gd name="connsiteY261" fmla="*/ 814709 h 2696967"/>
              <a:gd name="connsiteX262" fmla="*/ 1313685 w 2696967"/>
              <a:gd name="connsiteY262" fmla="*/ 859890 h 2696967"/>
              <a:gd name="connsiteX263" fmla="*/ 1150956 w 2696967"/>
              <a:gd name="connsiteY263" fmla="*/ 1002785 h 2696967"/>
              <a:gd name="connsiteX264" fmla="*/ 962881 w 2696967"/>
              <a:gd name="connsiteY264" fmla="*/ 1190860 h 2696967"/>
              <a:gd name="connsiteX265" fmla="*/ 937532 w 2696967"/>
              <a:gd name="connsiteY265" fmla="*/ 1236041 h 2696967"/>
              <a:gd name="connsiteX266" fmla="*/ 774805 w 2696967"/>
              <a:gd name="connsiteY266" fmla="*/ 1378937 h 2696967"/>
              <a:gd name="connsiteX267" fmla="*/ 749457 w 2696967"/>
              <a:gd name="connsiteY267" fmla="*/ 1424117 h 2696967"/>
              <a:gd name="connsiteX268" fmla="*/ 586730 w 2696967"/>
              <a:gd name="connsiteY268" fmla="*/ 1567011 h 2696967"/>
              <a:gd name="connsiteX269" fmla="*/ 561381 w 2696967"/>
              <a:gd name="connsiteY269" fmla="*/ 1612192 h 2696967"/>
              <a:gd name="connsiteX270" fmla="*/ 398655 w 2696967"/>
              <a:gd name="connsiteY270" fmla="*/ 1755087 h 2696967"/>
              <a:gd name="connsiteX271" fmla="*/ 210579 w 2696967"/>
              <a:gd name="connsiteY271" fmla="*/ 1943163 h 2696967"/>
              <a:gd name="connsiteX272" fmla="*/ 22504 w 2696967"/>
              <a:gd name="connsiteY272" fmla="*/ 2131239 h 2696967"/>
              <a:gd name="connsiteX273" fmla="*/ 7538 w 2696967"/>
              <a:gd name="connsiteY273" fmla="*/ 2163291 h 2696967"/>
              <a:gd name="connsiteX274" fmla="*/ 0 w 2696967"/>
              <a:gd name="connsiteY274" fmla="*/ 2171654 h 2696967"/>
              <a:gd name="connsiteX275" fmla="*/ 0 w 2696967"/>
              <a:gd name="connsiteY275" fmla="*/ 1967022 h 2696967"/>
              <a:gd name="connsiteX276" fmla="*/ 27996 w 2696967"/>
              <a:gd name="connsiteY276" fmla="*/ 1948654 h 2696967"/>
              <a:gd name="connsiteX277" fmla="*/ 122033 w 2696967"/>
              <a:gd name="connsiteY277" fmla="*/ 1854617 h 2696967"/>
              <a:gd name="connsiteX278" fmla="*/ 310109 w 2696967"/>
              <a:gd name="connsiteY278" fmla="*/ 1666541 h 2696967"/>
              <a:gd name="connsiteX279" fmla="*/ 498184 w 2696967"/>
              <a:gd name="connsiteY279" fmla="*/ 1478466 h 2696967"/>
              <a:gd name="connsiteX280" fmla="*/ 686259 w 2696967"/>
              <a:gd name="connsiteY280" fmla="*/ 1290391 h 2696967"/>
              <a:gd name="connsiteX281" fmla="*/ 874335 w 2696967"/>
              <a:gd name="connsiteY281" fmla="*/ 1102315 h 2696967"/>
              <a:gd name="connsiteX282" fmla="*/ 1062410 w 2696967"/>
              <a:gd name="connsiteY282" fmla="*/ 914240 h 2696967"/>
              <a:gd name="connsiteX283" fmla="*/ 1250486 w 2696967"/>
              <a:gd name="connsiteY283" fmla="*/ 726164 h 2696967"/>
              <a:gd name="connsiteX284" fmla="*/ 1438561 w 2696967"/>
              <a:gd name="connsiteY284" fmla="*/ 538089 h 2696967"/>
              <a:gd name="connsiteX285" fmla="*/ 1626637 w 2696967"/>
              <a:gd name="connsiteY285" fmla="*/ 350013 h 2696967"/>
              <a:gd name="connsiteX286" fmla="*/ 1814712 w 2696967"/>
              <a:gd name="connsiteY286" fmla="*/ 161938 h 2696967"/>
              <a:gd name="connsiteX287" fmla="*/ 1987822 w 2696967"/>
              <a:gd name="connsiteY287" fmla="*/ 5915 h 2696967"/>
              <a:gd name="connsiteX288" fmla="*/ 1637919 w 2696967"/>
              <a:gd name="connsiteY288" fmla="*/ 0 h 2696967"/>
              <a:gd name="connsiteX289" fmla="*/ 1799324 w 2696967"/>
              <a:gd name="connsiteY289" fmla="*/ 0 h 2696967"/>
              <a:gd name="connsiteX290" fmla="*/ 1759388 w 2696967"/>
              <a:gd name="connsiteY290" fmla="*/ 30207 h 2696967"/>
              <a:gd name="connsiteX291" fmla="*/ 1731194 w 2696967"/>
              <a:gd name="connsiteY291" fmla="*/ 78419 h 2696967"/>
              <a:gd name="connsiteX292" fmla="*/ 1543118 w 2696967"/>
              <a:gd name="connsiteY292" fmla="*/ 266495 h 2696967"/>
              <a:gd name="connsiteX293" fmla="*/ 1517771 w 2696967"/>
              <a:gd name="connsiteY293" fmla="*/ 311675 h 2696967"/>
              <a:gd name="connsiteX294" fmla="*/ 1355043 w 2696967"/>
              <a:gd name="connsiteY294" fmla="*/ 454570 h 2696967"/>
              <a:gd name="connsiteX295" fmla="*/ 1166968 w 2696967"/>
              <a:gd name="connsiteY295" fmla="*/ 642645 h 2696967"/>
              <a:gd name="connsiteX296" fmla="*/ 1141620 w 2696967"/>
              <a:gd name="connsiteY296" fmla="*/ 687825 h 2696967"/>
              <a:gd name="connsiteX297" fmla="*/ 978892 w 2696967"/>
              <a:gd name="connsiteY297" fmla="*/ 830721 h 2696967"/>
              <a:gd name="connsiteX298" fmla="*/ 790816 w 2696967"/>
              <a:gd name="connsiteY298" fmla="*/ 1018796 h 2696967"/>
              <a:gd name="connsiteX299" fmla="*/ 765468 w 2696967"/>
              <a:gd name="connsiteY299" fmla="*/ 1063977 h 2696967"/>
              <a:gd name="connsiteX300" fmla="*/ 602741 w 2696967"/>
              <a:gd name="connsiteY300" fmla="*/ 1206872 h 2696967"/>
              <a:gd name="connsiteX301" fmla="*/ 577392 w 2696967"/>
              <a:gd name="connsiteY301" fmla="*/ 1252052 h 2696967"/>
              <a:gd name="connsiteX302" fmla="*/ 414665 w 2696967"/>
              <a:gd name="connsiteY302" fmla="*/ 1394947 h 2696967"/>
              <a:gd name="connsiteX303" fmla="*/ 389317 w 2696967"/>
              <a:gd name="connsiteY303" fmla="*/ 1440128 h 2696967"/>
              <a:gd name="connsiteX304" fmla="*/ 226590 w 2696967"/>
              <a:gd name="connsiteY304" fmla="*/ 1583023 h 2696967"/>
              <a:gd name="connsiteX305" fmla="*/ 38515 w 2696967"/>
              <a:gd name="connsiteY305" fmla="*/ 1771098 h 2696967"/>
              <a:gd name="connsiteX306" fmla="*/ 1260 w 2696967"/>
              <a:gd name="connsiteY306" fmla="*/ 1827881 h 2696967"/>
              <a:gd name="connsiteX307" fmla="*/ 0 w 2696967"/>
              <a:gd name="connsiteY307" fmla="*/ 1828707 h 2696967"/>
              <a:gd name="connsiteX308" fmla="*/ 0 w 2696967"/>
              <a:gd name="connsiteY308" fmla="*/ 1617387 h 2696967"/>
              <a:gd name="connsiteX309" fmla="*/ 44006 w 2696967"/>
              <a:gd name="connsiteY309" fmla="*/ 1588514 h 2696967"/>
              <a:gd name="connsiteX310" fmla="*/ 138044 w 2696967"/>
              <a:gd name="connsiteY310" fmla="*/ 1494477 h 2696967"/>
              <a:gd name="connsiteX311" fmla="*/ 326120 w 2696967"/>
              <a:gd name="connsiteY311" fmla="*/ 1306401 h 2696967"/>
              <a:gd name="connsiteX312" fmla="*/ 514195 w 2696967"/>
              <a:gd name="connsiteY312" fmla="*/ 1118326 h 2696967"/>
              <a:gd name="connsiteX313" fmla="*/ 702271 w 2696967"/>
              <a:gd name="connsiteY313" fmla="*/ 930250 h 2696967"/>
              <a:gd name="connsiteX314" fmla="*/ 890346 w 2696967"/>
              <a:gd name="connsiteY314" fmla="*/ 742175 h 2696967"/>
              <a:gd name="connsiteX315" fmla="*/ 1078422 w 2696967"/>
              <a:gd name="connsiteY315" fmla="*/ 554099 h 2696967"/>
              <a:gd name="connsiteX316" fmla="*/ 1266497 w 2696967"/>
              <a:gd name="connsiteY316" fmla="*/ 366024 h 2696967"/>
              <a:gd name="connsiteX317" fmla="*/ 1454572 w 2696967"/>
              <a:gd name="connsiteY317" fmla="*/ 177949 h 2696967"/>
              <a:gd name="connsiteX318" fmla="*/ 1627682 w 2696967"/>
              <a:gd name="connsiteY318" fmla="*/ 21926 h 2696967"/>
              <a:gd name="connsiteX319" fmla="*/ 1285255 w 2696967"/>
              <a:gd name="connsiteY319" fmla="*/ 0 h 2696967"/>
              <a:gd name="connsiteX320" fmla="*/ 1465689 w 2696967"/>
              <a:gd name="connsiteY320" fmla="*/ 0 h 2696967"/>
              <a:gd name="connsiteX321" fmla="*/ 1465091 w 2696967"/>
              <a:gd name="connsiteY321" fmla="*/ 392 h 2696967"/>
              <a:gd name="connsiteX322" fmla="*/ 1371054 w 2696967"/>
              <a:gd name="connsiteY322" fmla="*/ 94430 h 2696967"/>
              <a:gd name="connsiteX323" fmla="*/ 1345706 w 2696967"/>
              <a:gd name="connsiteY323" fmla="*/ 139610 h 2696967"/>
              <a:gd name="connsiteX324" fmla="*/ 1182978 w 2696967"/>
              <a:gd name="connsiteY324" fmla="*/ 282506 h 2696967"/>
              <a:gd name="connsiteX325" fmla="*/ 994903 w 2696967"/>
              <a:gd name="connsiteY325" fmla="*/ 470581 h 2696967"/>
              <a:gd name="connsiteX326" fmla="*/ 969555 w 2696967"/>
              <a:gd name="connsiteY326" fmla="*/ 515760 h 2696967"/>
              <a:gd name="connsiteX327" fmla="*/ 806828 w 2696967"/>
              <a:gd name="connsiteY327" fmla="*/ 658656 h 2696967"/>
              <a:gd name="connsiteX328" fmla="*/ 618752 w 2696967"/>
              <a:gd name="connsiteY328" fmla="*/ 846732 h 2696967"/>
              <a:gd name="connsiteX329" fmla="*/ 593403 w 2696967"/>
              <a:gd name="connsiteY329" fmla="*/ 891912 h 2696967"/>
              <a:gd name="connsiteX330" fmla="*/ 430676 w 2696967"/>
              <a:gd name="connsiteY330" fmla="*/ 1034808 h 2696967"/>
              <a:gd name="connsiteX331" fmla="*/ 405328 w 2696967"/>
              <a:gd name="connsiteY331" fmla="*/ 1079988 h 2696967"/>
              <a:gd name="connsiteX332" fmla="*/ 242601 w 2696967"/>
              <a:gd name="connsiteY332" fmla="*/ 1222883 h 2696967"/>
              <a:gd name="connsiteX333" fmla="*/ 217254 w 2696967"/>
              <a:gd name="connsiteY333" fmla="*/ 1268063 h 2696967"/>
              <a:gd name="connsiteX334" fmla="*/ 54526 w 2696967"/>
              <a:gd name="connsiteY334" fmla="*/ 1410958 h 2696967"/>
              <a:gd name="connsiteX335" fmla="*/ 17271 w 2696967"/>
              <a:gd name="connsiteY335" fmla="*/ 1467741 h 2696967"/>
              <a:gd name="connsiteX336" fmla="*/ 0 w 2696967"/>
              <a:gd name="connsiteY336" fmla="*/ 1479072 h 2696967"/>
              <a:gd name="connsiteX337" fmla="*/ 0 w 2696967"/>
              <a:gd name="connsiteY337" fmla="*/ 1269218 h 2696967"/>
              <a:gd name="connsiteX338" fmla="*/ 3235 w 2696967"/>
              <a:gd name="connsiteY338" fmla="*/ 1265630 h 2696967"/>
              <a:gd name="connsiteX339" fmla="*/ 154055 w 2696967"/>
              <a:gd name="connsiteY339" fmla="*/ 1134337 h 2696967"/>
              <a:gd name="connsiteX340" fmla="*/ 342130 w 2696967"/>
              <a:gd name="connsiteY340" fmla="*/ 946262 h 2696967"/>
              <a:gd name="connsiteX341" fmla="*/ 530206 w 2696967"/>
              <a:gd name="connsiteY341" fmla="*/ 758186 h 2696967"/>
              <a:gd name="connsiteX342" fmla="*/ 718281 w 2696967"/>
              <a:gd name="connsiteY342" fmla="*/ 570111 h 2696967"/>
              <a:gd name="connsiteX343" fmla="*/ 906357 w 2696967"/>
              <a:gd name="connsiteY343" fmla="*/ 382035 h 2696967"/>
              <a:gd name="connsiteX344" fmla="*/ 1094432 w 2696967"/>
              <a:gd name="connsiteY344" fmla="*/ 193959 h 2696967"/>
              <a:gd name="connsiteX345" fmla="*/ 1282508 w 2696967"/>
              <a:gd name="connsiteY345" fmla="*/ 5884 h 2696967"/>
              <a:gd name="connsiteX346" fmla="*/ 932591 w 2696967"/>
              <a:gd name="connsiteY346" fmla="*/ 0 h 2696967"/>
              <a:gd name="connsiteX347" fmla="*/ 1132536 w 2696967"/>
              <a:gd name="connsiteY347" fmla="*/ 0 h 2696967"/>
              <a:gd name="connsiteX348" fmla="*/ 1130946 w 2696967"/>
              <a:gd name="connsiteY348" fmla="*/ 1256 h 2696967"/>
              <a:gd name="connsiteX349" fmla="*/ 1010914 w 2696967"/>
              <a:gd name="connsiteY349" fmla="*/ 110441 h 2696967"/>
              <a:gd name="connsiteX350" fmla="*/ 822839 w 2696967"/>
              <a:gd name="connsiteY350" fmla="*/ 298516 h 2696967"/>
              <a:gd name="connsiteX351" fmla="*/ 797491 w 2696967"/>
              <a:gd name="connsiteY351" fmla="*/ 343697 h 2696967"/>
              <a:gd name="connsiteX352" fmla="*/ 634763 w 2696967"/>
              <a:gd name="connsiteY352" fmla="*/ 486592 h 2696967"/>
              <a:gd name="connsiteX353" fmla="*/ 446688 w 2696967"/>
              <a:gd name="connsiteY353" fmla="*/ 674667 h 2696967"/>
              <a:gd name="connsiteX354" fmla="*/ 421339 w 2696967"/>
              <a:gd name="connsiteY354" fmla="*/ 719848 h 2696967"/>
              <a:gd name="connsiteX355" fmla="*/ 258612 w 2696967"/>
              <a:gd name="connsiteY355" fmla="*/ 862743 h 2696967"/>
              <a:gd name="connsiteX356" fmla="*/ 233264 w 2696967"/>
              <a:gd name="connsiteY356" fmla="*/ 907924 h 2696967"/>
              <a:gd name="connsiteX357" fmla="*/ 70537 w 2696967"/>
              <a:gd name="connsiteY357" fmla="*/ 1050818 h 2696967"/>
              <a:gd name="connsiteX358" fmla="*/ 45188 w 2696967"/>
              <a:gd name="connsiteY358" fmla="*/ 1096000 h 2696967"/>
              <a:gd name="connsiteX359" fmla="*/ 2492 w 2696967"/>
              <a:gd name="connsiteY359" fmla="*/ 1129709 h 2696967"/>
              <a:gd name="connsiteX360" fmla="*/ 0 w 2696967"/>
              <a:gd name="connsiteY360" fmla="*/ 1131156 h 2696967"/>
              <a:gd name="connsiteX361" fmla="*/ 0 w 2696967"/>
              <a:gd name="connsiteY361" fmla="*/ 926844 h 2696967"/>
              <a:gd name="connsiteX362" fmla="*/ 19246 w 2696967"/>
              <a:gd name="connsiteY362" fmla="*/ 905490 h 2696967"/>
              <a:gd name="connsiteX363" fmla="*/ 170066 w 2696967"/>
              <a:gd name="connsiteY363" fmla="*/ 774197 h 2696967"/>
              <a:gd name="connsiteX364" fmla="*/ 358143 w 2696967"/>
              <a:gd name="connsiteY364" fmla="*/ 586122 h 2696967"/>
              <a:gd name="connsiteX365" fmla="*/ 546217 w 2696967"/>
              <a:gd name="connsiteY365" fmla="*/ 398046 h 2696967"/>
              <a:gd name="connsiteX366" fmla="*/ 734294 w 2696967"/>
              <a:gd name="connsiteY366" fmla="*/ 209971 h 2696967"/>
              <a:gd name="connsiteX367" fmla="*/ 922368 w 2696967"/>
              <a:gd name="connsiteY367" fmla="*/ 21895 h 2696967"/>
              <a:gd name="connsiteX368" fmla="*/ 582470 w 2696967"/>
              <a:gd name="connsiteY368" fmla="*/ 0 h 2696967"/>
              <a:gd name="connsiteX369" fmla="*/ 794217 w 2696967"/>
              <a:gd name="connsiteY369" fmla="*/ 0 h 2696967"/>
              <a:gd name="connsiteX370" fmla="*/ 744812 w 2696967"/>
              <a:gd name="connsiteY370" fmla="*/ 32414 h 2696967"/>
              <a:gd name="connsiteX371" fmla="*/ 650774 w 2696967"/>
              <a:gd name="connsiteY371" fmla="*/ 126451 h 2696967"/>
              <a:gd name="connsiteX372" fmla="*/ 625427 w 2696967"/>
              <a:gd name="connsiteY372" fmla="*/ 171632 h 2696967"/>
              <a:gd name="connsiteX373" fmla="*/ 462699 w 2696967"/>
              <a:gd name="connsiteY373" fmla="*/ 314527 h 2696967"/>
              <a:gd name="connsiteX374" fmla="*/ 274623 w 2696967"/>
              <a:gd name="connsiteY374" fmla="*/ 502603 h 2696967"/>
              <a:gd name="connsiteX375" fmla="*/ 249275 w 2696967"/>
              <a:gd name="connsiteY375" fmla="*/ 547784 h 2696967"/>
              <a:gd name="connsiteX376" fmla="*/ 86547 w 2696967"/>
              <a:gd name="connsiteY376" fmla="*/ 690679 h 2696967"/>
              <a:gd name="connsiteX377" fmla="*/ 61199 w 2696967"/>
              <a:gd name="connsiteY377" fmla="*/ 735859 h 2696967"/>
              <a:gd name="connsiteX378" fmla="*/ 18503 w 2696967"/>
              <a:gd name="connsiteY378" fmla="*/ 769569 h 2696967"/>
              <a:gd name="connsiteX379" fmla="*/ 0 w 2696967"/>
              <a:gd name="connsiteY379" fmla="*/ 780314 h 2696967"/>
              <a:gd name="connsiteX380" fmla="*/ 0 w 2696967"/>
              <a:gd name="connsiteY380" fmla="*/ 597852 h 2696967"/>
              <a:gd name="connsiteX381" fmla="*/ 12968 w 2696967"/>
              <a:gd name="connsiteY381" fmla="*/ 570080 h 2696967"/>
              <a:gd name="connsiteX382" fmla="*/ 186078 w 2696967"/>
              <a:gd name="connsiteY382" fmla="*/ 414057 h 2696967"/>
              <a:gd name="connsiteX383" fmla="*/ 374152 w 2696967"/>
              <a:gd name="connsiteY383" fmla="*/ 225982 h 2696967"/>
              <a:gd name="connsiteX384" fmla="*/ 562228 w 2696967"/>
              <a:gd name="connsiteY384" fmla="*/ 37906 h 2696967"/>
              <a:gd name="connsiteX385" fmla="*/ 577194 w 2696967"/>
              <a:gd name="connsiteY385" fmla="*/ 5853 h 2696967"/>
              <a:gd name="connsiteX386" fmla="*/ 236761 w 2696967"/>
              <a:gd name="connsiteY386" fmla="*/ 0 h 2696967"/>
              <a:gd name="connsiteX387" fmla="*/ 452814 w 2696967"/>
              <a:gd name="connsiteY387" fmla="*/ 0 h 2696967"/>
              <a:gd name="connsiteX388" fmla="*/ 410666 w 2696967"/>
              <a:gd name="connsiteY388" fmla="*/ 33277 h 2696967"/>
              <a:gd name="connsiteX389" fmla="*/ 290634 w 2696967"/>
              <a:gd name="connsiteY389" fmla="*/ 142463 h 2696967"/>
              <a:gd name="connsiteX390" fmla="*/ 102559 w 2696967"/>
              <a:gd name="connsiteY390" fmla="*/ 330538 h 2696967"/>
              <a:gd name="connsiteX391" fmla="*/ 77210 w 2696967"/>
              <a:gd name="connsiteY391" fmla="*/ 375719 h 2696967"/>
              <a:gd name="connsiteX392" fmla="*/ 34514 w 2696967"/>
              <a:gd name="connsiteY392" fmla="*/ 409429 h 2696967"/>
              <a:gd name="connsiteX393" fmla="*/ 0 w 2696967"/>
              <a:gd name="connsiteY393" fmla="*/ 429471 h 2696967"/>
              <a:gd name="connsiteX394" fmla="*/ 0 w 2696967"/>
              <a:gd name="connsiteY394" fmla="*/ 272004 h 2696967"/>
              <a:gd name="connsiteX395" fmla="*/ 14013 w 2696967"/>
              <a:gd name="connsiteY395" fmla="*/ 241993 h 2696967"/>
              <a:gd name="connsiteX396" fmla="*/ 202088 w 2696967"/>
              <a:gd name="connsiteY396" fmla="*/ 53918 h 2696967"/>
              <a:gd name="connsiteX397" fmla="*/ 217054 w 2696967"/>
              <a:gd name="connsiteY397" fmla="*/ 21865 h 2696967"/>
              <a:gd name="connsiteX398" fmla="*/ 0 w 2696967"/>
              <a:gd name="connsiteY398" fmla="*/ 0 h 2696967"/>
              <a:gd name="connsiteX399" fmla="*/ 104748 w 2696967"/>
              <a:gd name="connsiteY399" fmla="*/ 0 h 2696967"/>
              <a:gd name="connsiteX400" fmla="*/ 103603 w 2696967"/>
              <a:gd name="connsiteY400" fmla="*/ 2451 h 2696967"/>
              <a:gd name="connsiteX401" fmla="*/ 24532 w 2696967"/>
              <a:gd name="connsiteY401" fmla="*/ 64436 h 2696967"/>
              <a:gd name="connsiteX402" fmla="*/ 0 w 2696967"/>
              <a:gd name="connsiteY402" fmla="*/ 80532 h 269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2696967" h="2696967">
                <a:moveTo>
                  <a:pt x="2696967" y="2365851"/>
                </a:moveTo>
                <a:lnTo>
                  <a:pt x="2696967" y="2566910"/>
                </a:lnTo>
                <a:lnTo>
                  <a:pt x="2696863" y="2567134"/>
                </a:lnTo>
                <a:cubicBezTo>
                  <a:pt x="2658793" y="2623103"/>
                  <a:pt x="2576787" y="2635135"/>
                  <a:pt x="2538719" y="2691104"/>
                </a:cubicBezTo>
                <a:lnTo>
                  <a:pt x="2535981" y="2696967"/>
                </a:lnTo>
                <a:lnTo>
                  <a:pt x="2389456" y="2696967"/>
                </a:lnTo>
                <a:lnTo>
                  <a:pt x="2397952" y="2691393"/>
                </a:lnTo>
                <a:cubicBezTo>
                  <a:pt x="2414710" y="2676805"/>
                  <a:pt x="2428213" y="2658963"/>
                  <a:pt x="2435207" y="2634611"/>
                </a:cubicBezTo>
                <a:cubicBezTo>
                  <a:pt x="2463182" y="2537203"/>
                  <a:pt x="2595306" y="2543943"/>
                  <a:pt x="2623282" y="2446535"/>
                </a:cubicBezTo>
                <a:cubicBezTo>
                  <a:pt x="2630276" y="2422183"/>
                  <a:pt x="2643779" y="2404341"/>
                  <a:pt x="2660537" y="2389753"/>
                </a:cubicBezTo>
                <a:close/>
                <a:moveTo>
                  <a:pt x="2696967" y="2016216"/>
                </a:moveTo>
                <a:lnTo>
                  <a:pt x="2696967" y="2224484"/>
                </a:lnTo>
                <a:lnTo>
                  <a:pt x="2659796" y="2253831"/>
                </a:lnTo>
                <a:cubicBezTo>
                  <a:pt x="2612534" y="2282975"/>
                  <a:pt x="2556812" y="2303659"/>
                  <a:pt x="2539764" y="2363017"/>
                </a:cubicBezTo>
                <a:cubicBezTo>
                  <a:pt x="2511787" y="2460424"/>
                  <a:pt x="2379664" y="2453684"/>
                  <a:pt x="2351688" y="2551092"/>
                </a:cubicBezTo>
                <a:cubicBezTo>
                  <a:pt x="2346442" y="2569356"/>
                  <a:pt x="2337536" y="2583959"/>
                  <a:pt x="2326340" y="2596274"/>
                </a:cubicBezTo>
                <a:cubicBezTo>
                  <a:pt x="2289956" y="2636294"/>
                  <a:pt x="2229400" y="2652144"/>
                  <a:pt x="2191807" y="2690956"/>
                </a:cubicBezTo>
                <a:lnTo>
                  <a:pt x="2188291" y="2696967"/>
                </a:lnTo>
                <a:lnTo>
                  <a:pt x="2047220" y="2696967"/>
                </a:lnTo>
                <a:lnTo>
                  <a:pt x="2060102" y="2682675"/>
                </a:lnTo>
                <a:cubicBezTo>
                  <a:pt x="2066447" y="2673347"/>
                  <a:pt x="2071571" y="2662799"/>
                  <a:pt x="2075068" y="2650623"/>
                </a:cubicBezTo>
                <a:cubicBezTo>
                  <a:pt x="2103044" y="2553214"/>
                  <a:pt x="2235166" y="2559955"/>
                  <a:pt x="2263142" y="2462546"/>
                </a:cubicBezTo>
                <a:cubicBezTo>
                  <a:pt x="2291118" y="2365140"/>
                  <a:pt x="2423242" y="2371879"/>
                  <a:pt x="2451219" y="2274471"/>
                </a:cubicBezTo>
                <a:cubicBezTo>
                  <a:pt x="2479195" y="2177063"/>
                  <a:pt x="2611318" y="2183803"/>
                  <a:pt x="2639293" y="2086396"/>
                </a:cubicBezTo>
                <a:cubicBezTo>
                  <a:pt x="2646287" y="2062044"/>
                  <a:pt x="2659790" y="2044201"/>
                  <a:pt x="2676548" y="2029613"/>
                </a:cubicBezTo>
                <a:close/>
                <a:moveTo>
                  <a:pt x="2696967" y="1666581"/>
                </a:moveTo>
                <a:lnTo>
                  <a:pt x="2696967" y="1877901"/>
                </a:lnTo>
                <a:lnTo>
                  <a:pt x="2649812" y="1908839"/>
                </a:lnTo>
                <a:cubicBezTo>
                  <a:pt x="2609787" y="1931506"/>
                  <a:pt x="2569762" y="1954173"/>
                  <a:pt x="2555774" y="2002877"/>
                </a:cubicBezTo>
                <a:cubicBezTo>
                  <a:pt x="2550529" y="2021141"/>
                  <a:pt x="2541622" y="2035744"/>
                  <a:pt x="2530427" y="2048057"/>
                </a:cubicBezTo>
                <a:cubicBezTo>
                  <a:pt x="2481914" y="2101418"/>
                  <a:pt x="2390429" y="2111809"/>
                  <a:pt x="2367699" y="2190952"/>
                </a:cubicBezTo>
                <a:cubicBezTo>
                  <a:pt x="2339723" y="2288360"/>
                  <a:pt x="2207599" y="2281620"/>
                  <a:pt x="2179624" y="2379028"/>
                </a:cubicBezTo>
                <a:cubicBezTo>
                  <a:pt x="2174379" y="2397291"/>
                  <a:pt x="2165472" y="2411894"/>
                  <a:pt x="2154276" y="2424209"/>
                </a:cubicBezTo>
                <a:cubicBezTo>
                  <a:pt x="2105762" y="2477570"/>
                  <a:pt x="2014279" y="2487960"/>
                  <a:pt x="1991548" y="2567103"/>
                </a:cubicBezTo>
                <a:cubicBezTo>
                  <a:pt x="1986302" y="2585367"/>
                  <a:pt x="1977396" y="2599970"/>
                  <a:pt x="1966201" y="2612284"/>
                </a:cubicBezTo>
                <a:cubicBezTo>
                  <a:pt x="1941944" y="2638964"/>
                  <a:pt x="1906945" y="2654902"/>
                  <a:pt x="1875168" y="2674063"/>
                </a:cubicBezTo>
                <a:lnTo>
                  <a:pt x="1844887" y="2696967"/>
                </a:lnTo>
                <a:lnTo>
                  <a:pt x="1700764" y="2696967"/>
                </a:lnTo>
                <a:lnTo>
                  <a:pt x="1714928" y="2666632"/>
                </a:lnTo>
                <a:cubicBezTo>
                  <a:pt x="1742904" y="2569225"/>
                  <a:pt x="1875026" y="2575966"/>
                  <a:pt x="1903002" y="2478557"/>
                </a:cubicBezTo>
                <a:cubicBezTo>
                  <a:pt x="1930979" y="2381150"/>
                  <a:pt x="2063103" y="2387889"/>
                  <a:pt x="2091079" y="2290483"/>
                </a:cubicBezTo>
                <a:cubicBezTo>
                  <a:pt x="2119055" y="2193074"/>
                  <a:pt x="2251177" y="2199814"/>
                  <a:pt x="2279153" y="2102406"/>
                </a:cubicBezTo>
                <a:cubicBezTo>
                  <a:pt x="2307129" y="2004999"/>
                  <a:pt x="2439254" y="2011738"/>
                  <a:pt x="2467230" y="1914331"/>
                </a:cubicBezTo>
                <a:cubicBezTo>
                  <a:pt x="2495205" y="1816924"/>
                  <a:pt x="2627329" y="1823663"/>
                  <a:pt x="2655304" y="1726256"/>
                </a:cubicBezTo>
                <a:cubicBezTo>
                  <a:pt x="2662298" y="1701904"/>
                  <a:pt x="2675801" y="1684061"/>
                  <a:pt x="2692559" y="1669473"/>
                </a:cubicBezTo>
                <a:close/>
                <a:moveTo>
                  <a:pt x="2696967" y="1322207"/>
                </a:moveTo>
                <a:lnTo>
                  <a:pt x="2696967" y="1529486"/>
                </a:lnTo>
                <a:lnTo>
                  <a:pt x="2691817" y="1533552"/>
                </a:lnTo>
                <a:cubicBezTo>
                  <a:pt x="2644556" y="1562695"/>
                  <a:pt x="2588834" y="1583379"/>
                  <a:pt x="2571785" y="1642737"/>
                </a:cubicBezTo>
                <a:cubicBezTo>
                  <a:pt x="2543810" y="1740145"/>
                  <a:pt x="2411686" y="1733405"/>
                  <a:pt x="2383710" y="1830812"/>
                </a:cubicBezTo>
                <a:cubicBezTo>
                  <a:pt x="2378466" y="1849076"/>
                  <a:pt x="2369558" y="1863679"/>
                  <a:pt x="2358363" y="1875993"/>
                </a:cubicBezTo>
                <a:cubicBezTo>
                  <a:pt x="2309850" y="1929354"/>
                  <a:pt x="2218366" y="1939744"/>
                  <a:pt x="2195635" y="2018888"/>
                </a:cubicBezTo>
                <a:cubicBezTo>
                  <a:pt x="2167660" y="2116295"/>
                  <a:pt x="2035536" y="2109556"/>
                  <a:pt x="2007559" y="2206963"/>
                </a:cubicBezTo>
                <a:cubicBezTo>
                  <a:pt x="2002315" y="2225227"/>
                  <a:pt x="1993407" y="2239830"/>
                  <a:pt x="1982211" y="2252145"/>
                </a:cubicBezTo>
                <a:cubicBezTo>
                  <a:pt x="1933699" y="2305505"/>
                  <a:pt x="1842215" y="2315895"/>
                  <a:pt x="1819484" y="2395039"/>
                </a:cubicBezTo>
                <a:cubicBezTo>
                  <a:pt x="1814239" y="2413303"/>
                  <a:pt x="1805332" y="2427905"/>
                  <a:pt x="1794136" y="2440220"/>
                </a:cubicBezTo>
                <a:cubicBezTo>
                  <a:pt x="1745623" y="2493581"/>
                  <a:pt x="1654140" y="2503970"/>
                  <a:pt x="1631408" y="2583114"/>
                </a:cubicBezTo>
                <a:cubicBezTo>
                  <a:pt x="1626162" y="2601378"/>
                  <a:pt x="1617256" y="2615981"/>
                  <a:pt x="1606061" y="2628295"/>
                </a:cubicBezTo>
                <a:cubicBezTo>
                  <a:pt x="1581804" y="2654976"/>
                  <a:pt x="1546805" y="2670913"/>
                  <a:pt x="1515029" y="2690074"/>
                </a:cubicBezTo>
                <a:lnTo>
                  <a:pt x="1505915" y="2696967"/>
                </a:lnTo>
                <a:lnTo>
                  <a:pt x="1348100" y="2696967"/>
                </a:lnTo>
                <a:lnTo>
                  <a:pt x="1354788" y="2682645"/>
                </a:lnTo>
                <a:cubicBezTo>
                  <a:pt x="1382763" y="2585237"/>
                  <a:pt x="1514887" y="2591976"/>
                  <a:pt x="1542862" y="2494568"/>
                </a:cubicBezTo>
                <a:cubicBezTo>
                  <a:pt x="1570838" y="2397162"/>
                  <a:pt x="1702963" y="2403900"/>
                  <a:pt x="1730939" y="2306494"/>
                </a:cubicBezTo>
                <a:cubicBezTo>
                  <a:pt x="1758915" y="2209085"/>
                  <a:pt x="1891037" y="2215825"/>
                  <a:pt x="1919013" y="2118417"/>
                </a:cubicBezTo>
                <a:cubicBezTo>
                  <a:pt x="1946989" y="2021010"/>
                  <a:pt x="2079113" y="2027750"/>
                  <a:pt x="2107090" y="1930342"/>
                </a:cubicBezTo>
                <a:cubicBezTo>
                  <a:pt x="2135066" y="1832934"/>
                  <a:pt x="2267188" y="1839674"/>
                  <a:pt x="2295164" y="1742267"/>
                </a:cubicBezTo>
                <a:cubicBezTo>
                  <a:pt x="2323140" y="1644859"/>
                  <a:pt x="2455264" y="1651599"/>
                  <a:pt x="2483241" y="1554191"/>
                </a:cubicBezTo>
                <a:cubicBezTo>
                  <a:pt x="2511216" y="1456784"/>
                  <a:pt x="2643340" y="1463523"/>
                  <a:pt x="2671315" y="1366116"/>
                </a:cubicBezTo>
                <a:cubicBezTo>
                  <a:pt x="2674812" y="1353940"/>
                  <a:pt x="2679937" y="1343391"/>
                  <a:pt x="2686281" y="1334063"/>
                </a:cubicBezTo>
                <a:close/>
                <a:moveTo>
                  <a:pt x="2696967" y="985330"/>
                </a:moveTo>
                <a:lnTo>
                  <a:pt x="2696967" y="1178631"/>
                </a:lnTo>
                <a:lnTo>
                  <a:pt x="2681835" y="1188560"/>
                </a:lnTo>
                <a:cubicBezTo>
                  <a:pt x="2641810" y="1211227"/>
                  <a:pt x="2601784" y="1233894"/>
                  <a:pt x="2587796" y="1282597"/>
                </a:cubicBezTo>
                <a:cubicBezTo>
                  <a:pt x="2582552" y="1300861"/>
                  <a:pt x="2573644" y="1315464"/>
                  <a:pt x="2562449" y="1327778"/>
                </a:cubicBezTo>
                <a:cubicBezTo>
                  <a:pt x="2513936" y="1381138"/>
                  <a:pt x="2422451" y="1391529"/>
                  <a:pt x="2399721" y="1470672"/>
                </a:cubicBezTo>
                <a:cubicBezTo>
                  <a:pt x="2371746" y="1568080"/>
                  <a:pt x="2239621" y="1561340"/>
                  <a:pt x="2211645" y="1658748"/>
                </a:cubicBezTo>
                <a:cubicBezTo>
                  <a:pt x="2206400" y="1677012"/>
                  <a:pt x="2197493" y="1691615"/>
                  <a:pt x="2186298" y="1703928"/>
                </a:cubicBezTo>
                <a:cubicBezTo>
                  <a:pt x="2137785" y="1757289"/>
                  <a:pt x="2046300" y="1767680"/>
                  <a:pt x="2023570" y="1846823"/>
                </a:cubicBezTo>
                <a:cubicBezTo>
                  <a:pt x="1995594" y="1944231"/>
                  <a:pt x="1863470" y="1937491"/>
                  <a:pt x="1835495" y="2034899"/>
                </a:cubicBezTo>
                <a:cubicBezTo>
                  <a:pt x="1830250" y="2053162"/>
                  <a:pt x="1821343" y="2067765"/>
                  <a:pt x="1810147" y="2080080"/>
                </a:cubicBezTo>
                <a:cubicBezTo>
                  <a:pt x="1761634" y="2133441"/>
                  <a:pt x="1670150" y="2143831"/>
                  <a:pt x="1647420" y="2222974"/>
                </a:cubicBezTo>
                <a:cubicBezTo>
                  <a:pt x="1642173" y="2241238"/>
                  <a:pt x="1633267" y="2255841"/>
                  <a:pt x="1622072" y="2268155"/>
                </a:cubicBezTo>
                <a:cubicBezTo>
                  <a:pt x="1573559" y="2321516"/>
                  <a:pt x="1482075" y="2331906"/>
                  <a:pt x="1459344" y="2411050"/>
                </a:cubicBezTo>
                <a:cubicBezTo>
                  <a:pt x="1454099" y="2429314"/>
                  <a:pt x="1445192" y="2443916"/>
                  <a:pt x="1433997" y="2456231"/>
                </a:cubicBezTo>
                <a:cubicBezTo>
                  <a:pt x="1385484" y="2509592"/>
                  <a:pt x="1293999" y="2519982"/>
                  <a:pt x="1271268" y="2599125"/>
                </a:cubicBezTo>
                <a:cubicBezTo>
                  <a:pt x="1257281" y="2647829"/>
                  <a:pt x="1217256" y="2670496"/>
                  <a:pt x="1177231" y="2693163"/>
                </a:cubicBezTo>
                <a:lnTo>
                  <a:pt x="1171433" y="2696967"/>
                </a:lnTo>
                <a:lnTo>
                  <a:pt x="995436" y="2696967"/>
                </a:lnTo>
                <a:lnTo>
                  <a:pt x="1009614" y="2666602"/>
                </a:lnTo>
                <a:cubicBezTo>
                  <a:pt x="1054027" y="2601306"/>
                  <a:pt x="1158244" y="2595811"/>
                  <a:pt x="1182723" y="2510580"/>
                </a:cubicBezTo>
                <a:cubicBezTo>
                  <a:pt x="1210698" y="2413173"/>
                  <a:pt x="1342823" y="2419911"/>
                  <a:pt x="1370799" y="2322505"/>
                </a:cubicBezTo>
                <a:cubicBezTo>
                  <a:pt x="1398775" y="2225096"/>
                  <a:pt x="1530898" y="2231836"/>
                  <a:pt x="1558874" y="2134429"/>
                </a:cubicBezTo>
                <a:cubicBezTo>
                  <a:pt x="1586850" y="2037021"/>
                  <a:pt x="1718974" y="2043760"/>
                  <a:pt x="1746950" y="1946353"/>
                </a:cubicBezTo>
                <a:cubicBezTo>
                  <a:pt x="1774926" y="1848945"/>
                  <a:pt x="1907048" y="1855685"/>
                  <a:pt x="1935025" y="1758278"/>
                </a:cubicBezTo>
                <a:cubicBezTo>
                  <a:pt x="1963000" y="1660870"/>
                  <a:pt x="2095125" y="1667609"/>
                  <a:pt x="2123101" y="1570202"/>
                </a:cubicBezTo>
                <a:cubicBezTo>
                  <a:pt x="2151076" y="1472795"/>
                  <a:pt x="2283199" y="1479534"/>
                  <a:pt x="2311175" y="1382127"/>
                </a:cubicBezTo>
                <a:cubicBezTo>
                  <a:pt x="2339151" y="1284719"/>
                  <a:pt x="2471275" y="1291459"/>
                  <a:pt x="2499252" y="1194051"/>
                </a:cubicBezTo>
                <a:cubicBezTo>
                  <a:pt x="2527227" y="1096644"/>
                  <a:pt x="2659351" y="1103383"/>
                  <a:pt x="2687327" y="1005976"/>
                </a:cubicBezTo>
                <a:close/>
                <a:moveTo>
                  <a:pt x="2696967" y="659481"/>
                </a:moveTo>
                <a:lnTo>
                  <a:pt x="2696967" y="828877"/>
                </a:lnTo>
                <a:lnTo>
                  <a:pt x="2675504" y="841341"/>
                </a:lnTo>
                <a:cubicBezTo>
                  <a:pt x="2643727" y="860502"/>
                  <a:pt x="2615173" y="882886"/>
                  <a:pt x="2603807" y="922457"/>
                </a:cubicBezTo>
                <a:cubicBezTo>
                  <a:pt x="2575831" y="1019865"/>
                  <a:pt x="2443708" y="1013125"/>
                  <a:pt x="2415733" y="1110532"/>
                </a:cubicBezTo>
                <a:cubicBezTo>
                  <a:pt x="2410486" y="1128796"/>
                  <a:pt x="2401580" y="1143399"/>
                  <a:pt x="2390384" y="1155713"/>
                </a:cubicBezTo>
                <a:cubicBezTo>
                  <a:pt x="2341872" y="1209074"/>
                  <a:pt x="2250388" y="1219465"/>
                  <a:pt x="2227656" y="1298608"/>
                </a:cubicBezTo>
                <a:cubicBezTo>
                  <a:pt x="2199680" y="1396015"/>
                  <a:pt x="2067557" y="1389276"/>
                  <a:pt x="2039581" y="1486683"/>
                </a:cubicBezTo>
                <a:cubicBezTo>
                  <a:pt x="2034337" y="1504947"/>
                  <a:pt x="2025429" y="1519549"/>
                  <a:pt x="2014234" y="1531864"/>
                </a:cubicBezTo>
                <a:cubicBezTo>
                  <a:pt x="1965721" y="1585225"/>
                  <a:pt x="1874236" y="1595615"/>
                  <a:pt x="1851506" y="1674759"/>
                </a:cubicBezTo>
                <a:cubicBezTo>
                  <a:pt x="1823529" y="1772166"/>
                  <a:pt x="1691407" y="1765427"/>
                  <a:pt x="1663431" y="1862834"/>
                </a:cubicBezTo>
                <a:cubicBezTo>
                  <a:pt x="1658186" y="1881098"/>
                  <a:pt x="1649278" y="1895701"/>
                  <a:pt x="1638082" y="1908016"/>
                </a:cubicBezTo>
                <a:cubicBezTo>
                  <a:pt x="1589570" y="1961376"/>
                  <a:pt x="1498086" y="1971766"/>
                  <a:pt x="1475355" y="2050910"/>
                </a:cubicBezTo>
                <a:cubicBezTo>
                  <a:pt x="1470110" y="2069174"/>
                  <a:pt x="1461203" y="2083776"/>
                  <a:pt x="1450007" y="2096091"/>
                </a:cubicBezTo>
                <a:cubicBezTo>
                  <a:pt x="1401493" y="2149452"/>
                  <a:pt x="1310011" y="2159842"/>
                  <a:pt x="1287279" y="2238985"/>
                </a:cubicBezTo>
                <a:cubicBezTo>
                  <a:pt x="1282033" y="2257249"/>
                  <a:pt x="1273127" y="2271852"/>
                  <a:pt x="1261932" y="2284166"/>
                </a:cubicBezTo>
                <a:cubicBezTo>
                  <a:pt x="1213419" y="2337527"/>
                  <a:pt x="1121935" y="2347917"/>
                  <a:pt x="1099204" y="2427061"/>
                </a:cubicBezTo>
                <a:cubicBezTo>
                  <a:pt x="1071229" y="2524468"/>
                  <a:pt x="939105" y="2517729"/>
                  <a:pt x="911129" y="2615136"/>
                </a:cubicBezTo>
                <a:cubicBezTo>
                  <a:pt x="904135" y="2639488"/>
                  <a:pt x="890632" y="2657331"/>
                  <a:pt x="873874" y="2671919"/>
                </a:cubicBezTo>
                <a:lnTo>
                  <a:pt x="835696" y="2696967"/>
                </a:lnTo>
                <a:lnTo>
                  <a:pt x="642771" y="2696967"/>
                </a:lnTo>
                <a:lnTo>
                  <a:pt x="649473" y="2682614"/>
                </a:lnTo>
                <a:cubicBezTo>
                  <a:pt x="693887" y="2617316"/>
                  <a:pt x="798104" y="2611822"/>
                  <a:pt x="822584" y="2526590"/>
                </a:cubicBezTo>
                <a:cubicBezTo>
                  <a:pt x="850559" y="2429183"/>
                  <a:pt x="982683" y="2435922"/>
                  <a:pt x="1010659" y="2338516"/>
                </a:cubicBezTo>
                <a:cubicBezTo>
                  <a:pt x="1038634" y="2241108"/>
                  <a:pt x="1170758" y="2247847"/>
                  <a:pt x="1198734" y="2150440"/>
                </a:cubicBezTo>
                <a:cubicBezTo>
                  <a:pt x="1226709" y="2053033"/>
                  <a:pt x="1358834" y="2059771"/>
                  <a:pt x="1386810" y="1962364"/>
                </a:cubicBezTo>
                <a:cubicBezTo>
                  <a:pt x="1414786" y="1864956"/>
                  <a:pt x="1546909" y="1871696"/>
                  <a:pt x="1574885" y="1774289"/>
                </a:cubicBezTo>
                <a:cubicBezTo>
                  <a:pt x="1602860" y="1676881"/>
                  <a:pt x="1734984" y="1683621"/>
                  <a:pt x="1762961" y="1586213"/>
                </a:cubicBezTo>
                <a:cubicBezTo>
                  <a:pt x="1790937" y="1488805"/>
                  <a:pt x="1923059" y="1495545"/>
                  <a:pt x="1951035" y="1398139"/>
                </a:cubicBezTo>
                <a:cubicBezTo>
                  <a:pt x="1979011" y="1300730"/>
                  <a:pt x="2111135" y="1307470"/>
                  <a:pt x="2139112" y="1210062"/>
                </a:cubicBezTo>
                <a:cubicBezTo>
                  <a:pt x="2167087" y="1112655"/>
                  <a:pt x="2299210" y="1119394"/>
                  <a:pt x="2327186" y="1021987"/>
                </a:cubicBezTo>
                <a:cubicBezTo>
                  <a:pt x="2355162" y="924579"/>
                  <a:pt x="2487285" y="931319"/>
                  <a:pt x="2515262" y="833912"/>
                </a:cubicBezTo>
                <a:cubicBezTo>
                  <a:pt x="2539740" y="748680"/>
                  <a:pt x="2643958" y="743186"/>
                  <a:pt x="2688372" y="677889"/>
                </a:cubicBezTo>
                <a:close/>
                <a:moveTo>
                  <a:pt x="2696967" y="325977"/>
                </a:moveTo>
                <a:lnTo>
                  <a:pt x="2696967" y="479361"/>
                </a:lnTo>
                <a:lnTo>
                  <a:pt x="2657073" y="505535"/>
                </a:lnTo>
                <a:cubicBezTo>
                  <a:pt x="2640315" y="520123"/>
                  <a:pt x="2626812" y="537966"/>
                  <a:pt x="2619818" y="562317"/>
                </a:cubicBezTo>
                <a:cubicBezTo>
                  <a:pt x="2614572" y="580581"/>
                  <a:pt x="2605666" y="595183"/>
                  <a:pt x="2594471" y="607498"/>
                </a:cubicBezTo>
                <a:cubicBezTo>
                  <a:pt x="2545958" y="660858"/>
                  <a:pt x="2454473" y="671249"/>
                  <a:pt x="2431744" y="750393"/>
                </a:cubicBezTo>
                <a:cubicBezTo>
                  <a:pt x="2403768" y="847800"/>
                  <a:pt x="2271644" y="841061"/>
                  <a:pt x="2243667" y="938468"/>
                </a:cubicBezTo>
                <a:cubicBezTo>
                  <a:pt x="2238423" y="956732"/>
                  <a:pt x="2229515" y="971335"/>
                  <a:pt x="2218320" y="983649"/>
                </a:cubicBezTo>
                <a:cubicBezTo>
                  <a:pt x="2169807" y="1037009"/>
                  <a:pt x="2078322" y="1047400"/>
                  <a:pt x="2055592" y="1126544"/>
                </a:cubicBezTo>
                <a:cubicBezTo>
                  <a:pt x="2027616" y="1223951"/>
                  <a:pt x="1895492" y="1217211"/>
                  <a:pt x="1867516" y="1314619"/>
                </a:cubicBezTo>
                <a:cubicBezTo>
                  <a:pt x="1862271" y="1332882"/>
                  <a:pt x="1853364" y="1347486"/>
                  <a:pt x="1842169" y="1359799"/>
                </a:cubicBezTo>
                <a:cubicBezTo>
                  <a:pt x="1793656" y="1413160"/>
                  <a:pt x="1702172" y="1423551"/>
                  <a:pt x="1679442" y="1502694"/>
                </a:cubicBezTo>
                <a:cubicBezTo>
                  <a:pt x="1651466" y="1600102"/>
                  <a:pt x="1519341" y="1593362"/>
                  <a:pt x="1491367" y="1690770"/>
                </a:cubicBezTo>
                <a:cubicBezTo>
                  <a:pt x="1486121" y="1709033"/>
                  <a:pt x="1477214" y="1723636"/>
                  <a:pt x="1466018" y="1735951"/>
                </a:cubicBezTo>
                <a:cubicBezTo>
                  <a:pt x="1417504" y="1789312"/>
                  <a:pt x="1326021" y="1799702"/>
                  <a:pt x="1303290" y="1878845"/>
                </a:cubicBezTo>
                <a:cubicBezTo>
                  <a:pt x="1298044" y="1897109"/>
                  <a:pt x="1289138" y="1911712"/>
                  <a:pt x="1277943" y="1924026"/>
                </a:cubicBezTo>
                <a:cubicBezTo>
                  <a:pt x="1229430" y="1977387"/>
                  <a:pt x="1137946" y="1987777"/>
                  <a:pt x="1115216" y="2066921"/>
                </a:cubicBezTo>
                <a:cubicBezTo>
                  <a:pt x="1109970" y="2085185"/>
                  <a:pt x="1101063" y="2099787"/>
                  <a:pt x="1089867" y="2112101"/>
                </a:cubicBezTo>
                <a:cubicBezTo>
                  <a:pt x="1041354" y="2165463"/>
                  <a:pt x="949870" y="2175853"/>
                  <a:pt x="927139" y="2254996"/>
                </a:cubicBezTo>
                <a:cubicBezTo>
                  <a:pt x="899164" y="2352404"/>
                  <a:pt x="767040" y="2345664"/>
                  <a:pt x="739064" y="2443072"/>
                </a:cubicBezTo>
                <a:cubicBezTo>
                  <a:pt x="711089" y="2540479"/>
                  <a:pt x="578965" y="2533740"/>
                  <a:pt x="550988" y="2631147"/>
                </a:cubicBezTo>
                <a:cubicBezTo>
                  <a:pt x="543994" y="2655499"/>
                  <a:pt x="530491" y="2673342"/>
                  <a:pt x="513734" y="2687930"/>
                </a:cubicBezTo>
                <a:lnTo>
                  <a:pt x="499960" y="2696967"/>
                </a:lnTo>
                <a:lnTo>
                  <a:pt x="290826" y="2696967"/>
                </a:lnTo>
                <a:lnTo>
                  <a:pt x="311622" y="2673894"/>
                </a:lnTo>
                <a:cubicBezTo>
                  <a:pt x="361896" y="2630130"/>
                  <a:pt x="441461" y="2615657"/>
                  <a:pt x="462442" y="2542601"/>
                </a:cubicBezTo>
                <a:cubicBezTo>
                  <a:pt x="490419" y="2445194"/>
                  <a:pt x="622542" y="2451933"/>
                  <a:pt x="650518" y="2354526"/>
                </a:cubicBezTo>
                <a:cubicBezTo>
                  <a:pt x="678494" y="2257118"/>
                  <a:pt x="810618" y="2263858"/>
                  <a:pt x="838593" y="2166450"/>
                </a:cubicBezTo>
                <a:cubicBezTo>
                  <a:pt x="866569" y="2069044"/>
                  <a:pt x="998694" y="2075782"/>
                  <a:pt x="1026669" y="1978375"/>
                </a:cubicBezTo>
                <a:cubicBezTo>
                  <a:pt x="1054645" y="1880968"/>
                  <a:pt x="1186769" y="1887707"/>
                  <a:pt x="1214744" y="1790299"/>
                </a:cubicBezTo>
                <a:cubicBezTo>
                  <a:pt x="1242721" y="1692892"/>
                  <a:pt x="1374845" y="1699631"/>
                  <a:pt x="1402820" y="1602224"/>
                </a:cubicBezTo>
                <a:cubicBezTo>
                  <a:pt x="1430797" y="1504816"/>
                  <a:pt x="1562920" y="1511556"/>
                  <a:pt x="1590896" y="1414148"/>
                </a:cubicBezTo>
                <a:cubicBezTo>
                  <a:pt x="1618871" y="1316741"/>
                  <a:pt x="1750996" y="1323480"/>
                  <a:pt x="1778970" y="1226073"/>
                </a:cubicBezTo>
                <a:cubicBezTo>
                  <a:pt x="1806947" y="1128666"/>
                  <a:pt x="1939070" y="1135405"/>
                  <a:pt x="1967046" y="1037998"/>
                </a:cubicBezTo>
                <a:cubicBezTo>
                  <a:pt x="1995022" y="940590"/>
                  <a:pt x="2127145" y="947329"/>
                  <a:pt x="2155121" y="849922"/>
                </a:cubicBezTo>
                <a:cubicBezTo>
                  <a:pt x="2183098" y="752515"/>
                  <a:pt x="2315222" y="759254"/>
                  <a:pt x="2343197" y="661847"/>
                </a:cubicBezTo>
                <a:cubicBezTo>
                  <a:pt x="2371173" y="564439"/>
                  <a:pt x="2503296" y="571178"/>
                  <a:pt x="2531272" y="473771"/>
                </a:cubicBezTo>
                <a:cubicBezTo>
                  <a:pt x="2552254" y="400716"/>
                  <a:pt x="2631820" y="386243"/>
                  <a:pt x="2682094" y="342479"/>
                </a:cubicBezTo>
                <a:close/>
                <a:moveTo>
                  <a:pt x="2683713" y="0"/>
                </a:moveTo>
                <a:lnTo>
                  <a:pt x="2696967" y="0"/>
                </a:lnTo>
                <a:lnTo>
                  <a:pt x="2696967" y="136338"/>
                </a:lnTo>
                <a:lnTo>
                  <a:pt x="2695233" y="137345"/>
                </a:lnTo>
                <a:cubicBezTo>
                  <a:pt x="2663456" y="156506"/>
                  <a:pt x="2634903" y="178890"/>
                  <a:pt x="2623537" y="218462"/>
                </a:cubicBezTo>
                <a:cubicBezTo>
                  <a:pt x="2595562" y="315868"/>
                  <a:pt x="2463438" y="309130"/>
                  <a:pt x="2435462" y="406536"/>
                </a:cubicBezTo>
                <a:cubicBezTo>
                  <a:pt x="2430217" y="424801"/>
                  <a:pt x="2421311" y="439403"/>
                  <a:pt x="2410115" y="451717"/>
                </a:cubicBezTo>
                <a:cubicBezTo>
                  <a:pt x="2361601" y="505078"/>
                  <a:pt x="2270117" y="515468"/>
                  <a:pt x="2247387" y="594612"/>
                </a:cubicBezTo>
                <a:cubicBezTo>
                  <a:pt x="2219411" y="692020"/>
                  <a:pt x="2087288" y="685280"/>
                  <a:pt x="2059311" y="782688"/>
                </a:cubicBezTo>
                <a:cubicBezTo>
                  <a:pt x="2054066" y="800952"/>
                  <a:pt x="2045160" y="815555"/>
                  <a:pt x="2033963" y="827868"/>
                </a:cubicBezTo>
                <a:cubicBezTo>
                  <a:pt x="1985450" y="881229"/>
                  <a:pt x="1893966" y="891620"/>
                  <a:pt x="1871236" y="970763"/>
                </a:cubicBezTo>
                <a:cubicBezTo>
                  <a:pt x="1843261" y="1068171"/>
                  <a:pt x="1711137" y="1061431"/>
                  <a:pt x="1683161" y="1158838"/>
                </a:cubicBezTo>
                <a:cubicBezTo>
                  <a:pt x="1677916" y="1177103"/>
                  <a:pt x="1669009" y="1191706"/>
                  <a:pt x="1657813" y="1204019"/>
                </a:cubicBezTo>
                <a:cubicBezTo>
                  <a:pt x="1609299" y="1257380"/>
                  <a:pt x="1517815" y="1267771"/>
                  <a:pt x="1495085" y="1346914"/>
                </a:cubicBezTo>
                <a:cubicBezTo>
                  <a:pt x="1467109" y="1444322"/>
                  <a:pt x="1334986" y="1437582"/>
                  <a:pt x="1307010" y="1534989"/>
                </a:cubicBezTo>
                <a:cubicBezTo>
                  <a:pt x="1301765" y="1553254"/>
                  <a:pt x="1292858" y="1567857"/>
                  <a:pt x="1281661" y="1580170"/>
                </a:cubicBezTo>
                <a:cubicBezTo>
                  <a:pt x="1233148" y="1633532"/>
                  <a:pt x="1141664" y="1643922"/>
                  <a:pt x="1118934" y="1723065"/>
                </a:cubicBezTo>
                <a:cubicBezTo>
                  <a:pt x="1113689" y="1741329"/>
                  <a:pt x="1104783" y="1755932"/>
                  <a:pt x="1093587" y="1768245"/>
                </a:cubicBezTo>
                <a:cubicBezTo>
                  <a:pt x="1045073" y="1821608"/>
                  <a:pt x="953589" y="1831997"/>
                  <a:pt x="930859" y="1911140"/>
                </a:cubicBezTo>
                <a:cubicBezTo>
                  <a:pt x="925613" y="1929405"/>
                  <a:pt x="916707" y="1944008"/>
                  <a:pt x="905510" y="1956322"/>
                </a:cubicBezTo>
                <a:cubicBezTo>
                  <a:pt x="856998" y="2009682"/>
                  <a:pt x="765514" y="2020072"/>
                  <a:pt x="742783" y="2099216"/>
                </a:cubicBezTo>
                <a:cubicBezTo>
                  <a:pt x="714807" y="2196624"/>
                  <a:pt x="582684" y="2189885"/>
                  <a:pt x="554708" y="2287291"/>
                </a:cubicBezTo>
                <a:cubicBezTo>
                  <a:pt x="526732" y="2384699"/>
                  <a:pt x="394608" y="2377960"/>
                  <a:pt x="366632" y="2475367"/>
                </a:cubicBezTo>
                <a:cubicBezTo>
                  <a:pt x="338657" y="2572774"/>
                  <a:pt x="206533" y="2566035"/>
                  <a:pt x="178557" y="2663442"/>
                </a:cubicBezTo>
                <a:cubicBezTo>
                  <a:pt x="175060" y="2675618"/>
                  <a:pt x="169936" y="2686166"/>
                  <a:pt x="163591" y="2695495"/>
                </a:cubicBezTo>
                <a:lnTo>
                  <a:pt x="162264" y="2696967"/>
                </a:lnTo>
                <a:lnTo>
                  <a:pt x="0" y="2696967"/>
                </a:lnTo>
                <a:lnTo>
                  <a:pt x="0" y="2666292"/>
                </a:lnTo>
                <a:lnTo>
                  <a:pt x="52756" y="2631679"/>
                </a:lnTo>
                <a:cubicBezTo>
                  <a:pt x="69514" y="2617091"/>
                  <a:pt x="83018" y="2599248"/>
                  <a:pt x="90012" y="2574896"/>
                </a:cubicBezTo>
                <a:cubicBezTo>
                  <a:pt x="117987" y="2477489"/>
                  <a:pt x="250111" y="2484228"/>
                  <a:pt x="278087" y="2386822"/>
                </a:cubicBezTo>
                <a:cubicBezTo>
                  <a:pt x="306063" y="2289413"/>
                  <a:pt x="438186" y="2296153"/>
                  <a:pt x="466162" y="2198746"/>
                </a:cubicBezTo>
                <a:cubicBezTo>
                  <a:pt x="494138" y="2101338"/>
                  <a:pt x="626261" y="2108078"/>
                  <a:pt x="654238" y="2010670"/>
                </a:cubicBezTo>
                <a:cubicBezTo>
                  <a:pt x="682213" y="1913263"/>
                  <a:pt x="814337" y="1920002"/>
                  <a:pt x="842313" y="1822595"/>
                </a:cubicBezTo>
                <a:cubicBezTo>
                  <a:pt x="870289" y="1725187"/>
                  <a:pt x="1002412" y="1731927"/>
                  <a:pt x="1030388" y="1634520"/>
                </a:cubicBezTo>
                <a:cubicBezTo>
                  <a:pt x="1058364" y="1537112"/>
                  <a:pt x="1190488" y="1543851"/>
                  <a:pt x="1218465" y="1446444"/>
                </a:cubicBezTo>
                <a:cubicBezTo>
                  <a:pt x="1246440" y="1349036"/>
                  <a:pt x="1378563" y="1355776"/>
                  <a:pt x="1406539" y="1258369"/>
                </a:cubicBezTo>
                <a:cubicBezTo>
                  <a:pt x="1434515" y="1160961"/>
                  <a:pt x="1566639" y="1167700"/>
                  <a:pt x="1594614" y="1070293"/>
                </a:cubicBezTo>
                <a:cubicBezTo>
                  <a:pt x="1622591" y="972885"/>
                  <a:pt x="1754714" y="979625"/>
                  <a:pt x="1782690" y="882218"/>
                </a:cubicBezTo>
                <a:cubicBezTo>
                  <a:pt x="1810666" y="784810"/>
                  <a:pt x="1942790" y="791549"/>
                  <a:pt x="1970765" y="694142"/>
                </a:cubicBezTo>
                <a:cubicBezTo>
                  <a:pt x="1998742" y="596734"/>
                  <a:pt x="2130865" y="603474"/>
                  <a:pt x="2158841" y="506067"/>
                </a:cubicBezTo>
                <a:cubicBezTo>
                  <a:pt x="2186817" y="408659"/>
                  <a:pt x="2318941" y="415398"/>
                  <a:pt x="2346917" y="317991"/>
                </a:cubicBezTo>
                <a:cubicBezTo>
                  <a:pt x="2374892" y="220584"/>
                  <a:pt x="2507016" y="227323"/>
                  <a:pt x="2534992" y="129916"/>
                </a:cubicBezTo>
                <a:cubicBezTo>
                  <a:pt x="2548980" y="81212"/>
                  <a:pt x="2589005" y="58545"/>
                  <a:pt x="2629030" y="35878"/>
                </a:cubicBezTo>
                <a:close/>
                <a:moveTo>
                  <a:pt x="2338861" y="0"/>
                </a:moveTo>
                <a:lnTo>
                  <a:pt x="2478605" y="0"/>
                </a:lnTo>
                <a:lnTo>
                  <a:pt x="2451473" y="46397"/>
                </a:lnTo>
                <a:cubicBezTo>
                  <a:pt x="2423497" y="143804"/>
                  <a:pt x="2291374" y="137065"/>
                  <a:pt x="2263398" y="234472"/>
                </a:cubicBezTo>
                <a:cubicBezTo>
                  <a:pt x="2258152" y="252737"/>
                  <a:pt x="2249245" y="267339"/>
                  <a:pt x="2238051" y="279653"/>
                </a:cubicBezTo>
                <a:cubicBezTo>
                  <a:pt x="2189538" y="333014"/>
                  <a:pt x="2098052" y="343404"/>
                  <a:pt x="2075322" y="422547"/>
                </a:cubicBezTo>
                <a:cubicBezTo>
                  <a:pt x="2047346" y="519956"/>
                  <a:pt x="1915223" y="513216"/>
                  <a:pt x="1887247" y="610624"/>
                </a:cubicBezTo>
                <a:cubicBezTo>
                  <a:pt x="1882001" y="628888"/>
                  <a:pt x="1873095" y="643489"/>
                  <a:pt x="1861900" y="655804"/>
                </a:cubicBezTo>
                <a:cubicBezTo>
                  <a:pt x="1813387" y="709165"/>
                  <a:pt x="1721902" y="719555"/>
                  <a:pt x="1699171" y="798699"/>
                </a:cubicBezTo>
                <a:cubicBezTo>
                  <a:pt x="1671196" y="896106"/>
                  <a:pt x="1539072" y="889367"/>
                  <a:pt x="1511096" y="986773"/>
                </a:cubicBezTo>
                <a:cubicBezTo>
                  <a:pt x="1505851" y="1005038"/>
                  <a:pt x="1496944" y="1019641"/>
                  <a:pt x="1485749" y="1031954"/>
                </a:cubicBezTo>
                <a:cubicBezTo>
                  <a:pt x="1437236" y="1085316"/>
                  <a:pt x="1345751" y="1095707"/>
                  <a:pt x="1323020" y="1174850"/>
                </a:cubicBezTo>
                <a:cubicBezTo>
                  <a:pt x="1295045" y="1272257"/>
                  <a:pt x="1162921" y="1265518"/>
                  <a:pt x="1134945" y="1362925"/>
                </a:cubicBezTo>
                <a:cubicBezTo>
                  <a:pt x="1129700" y="1381189"/>
                  <a:pt x="1120793" y="1395792"/>
                  <a:pt x="1109598" y="1408106"/>
                </a:cubicBezTo>
                <a:cubicBezTo>
                  <a:pt x="1061084" y="1461467"/>
                  <a:pt x="969600" y="1471857"/>
                  <a:pt x="946869" y="1551001"/>
                </a:cubicBezTo>
                <a:cubicBezTo>
                  <a:pt x="941624" y="1569265"/>
                  <a:pt x="932718" y="1583866"/>
                  <a:pt x="921521" y="1596181"/>
                </a:cubicBezTo>
                <a:cubicBezTo>
                  <a:pt x="873009" y="1649543"/>
                  <a:pt x="781525" y="1659932"/>
                  <a:pt x="758794" y="1739076"/>
                </a:cubicBezTo>
                <a:cubicBezTo>
                  <a:pt x="753549" y="1757340"/>
                  <a:pt x="744642" y="1771943"/>
                  <a:pt x="733446" y="1784257"/>
                </a:cubicBezTo>
                <a:cubicBezTo>
                  <a:pt x="684933" y="1837617"/>
                  <a:pt x="593449" y="1848008"/>
                  <a:pt x="570719" y="1927151"/>
                </a:cubicBezTo>
                <a:cubicBezTo>
                  <a:pt x="542743" y="2024559"/>
                  <a:pt x="410619" y="2017820"/>
                  <a:pt x="382643" y="2115227"/>
                </a:cubicBezTo>
                <a:cubicBezTo>
                  <a:pt x="354668" y="2212634"/>
                  <a:pt x="222543" y="2205896"/>
                  <a:pt x="194568" y="2303302"/>
                </a:cubicBezTo>
                <a:cubicBezTo>
                  <a:pt x="166592" y="2400710"/>
                  <a:pt x="34469" y="2393970"/>
                  <a:pt x="6493" y="2491377"/>
                </a:cubicBezTo>
                <a:lnTo>
                  <a:pt x="0" y="2505282"/>
                </a:lnTo>
                <a:lnTo>
                  <a:pt x="0" y="2316657"/>
                </a:lnTo>
                <a:lnTo>
                  <a:pt x="11985" y="2308794"/>
                </a:lnTo>
                <a:cubicBezTo>
                  <a:pt x="52009" y="2286127"/>
                  <a:pt x="92034" y="2263461"/>
                  <a:pt x="106022" y="2214757"/>
                </a:cubicBezTo>
                <a:cubicBezTo>
                  <a:pt x="133998" y="2117349"/>
                  <a:pt x="266122" y="2124088"/>
                  <a:pt x="294098" y="2026681"/>
                </a:cubicBezTo>
                <a:cubicBezTo>
                  <a:pt x="322074" y="1929273"/>
                  <a:pt x="454197" y="1936013"/>
                  <a:pt x="482173" y="1838606"/>
                </a:cubicBezTo>
                <a:cubicBezTo>
                  <a:pt x="510149" y="1741198"/>
                  <a:pt x="642273" y="1747937"/>
                  <a:pt x="670249" y="1650530"/>
                </a:cubicBezTo>
                <a:cubicBezTo>
                  <a:pt x="698224" y="1553123"/>
                  <a:pt x="830348" y="1559862"/>
                  <a:pt x="858324" y="1462456"/>
                </a:cubicBezTo>
                <a:cubicBezTo>
                  <a:pt x="886300" y="1365047"/>
                  <a:pt x="1018424" y="1371786"/>
                  <a:pt x="1046400" y="1274379"/>
                </a:cubicBezTo>
                <a:cubicBezTo>
                  <a:pt x="1074375" y="1176972"/>
                  <a:pt x="1206499" y="1183711"/>
                  <a:pt x="1234475" y="1086304"/>
                </a:cubicBezTo>
                <a:cubicBezTo>
                  <a:pt x="1262451" y="988896"/>
                  <a:pt x="1394574" y="995636"/>
                  <a:pt x="1422551" y="898228"/>
                </a:cubicBezTo>
                <a:cubicBezTo>
                  <a:pt x="1450526" y="800821"/>
                  <a:pt x="1582650" y="807560"/>
                  <a:pt x="1610626" y="710153"/>
                </a:cubicBezTo>
                <a:cubicBezTo>
                  <a:pt x="1638601" y="612746"/>
                  <a:pt x="1770726" y="619485"/>
                  <a:pt x="1798701" y="522078"/>
                </a:cubicBezTo>
                <a:cubicBezTo>
                  <a:pt x="1826677" y="424669"/>
                  <a:pt x="1958800" y="431410"/>
                  <a:pt x="1986777" y="334002"/>
                </a:cubicBezTo>
                <a:cubicBezTo>
                  <a:pt x="2014752" y="236595"/>
                  <a:pt x="2146876" y="243333"/>
                  <a:pt x="2174852" y="145927"/>
                </a:cubicBezTo>
                <a:cubicBezTo>
                  <a:pt x="2195834" y="72871"/>
                  <a:pt x="2275399" y="58398"/>
                  <a:pt x="2325672" y="14634"/>
                </a:cubicBezTo>
                <a:close/>
                <a:moveTo>
                  <a:pt x="1990583" y="0"/>
                </a:moveTo>
                <a:lnTo>
                  <a:pt x="2137162" y="0"/>
                </a:lnTo>
                <a:lnTo>
                  <a:pt x="2128589" y="5625"/>
                </a:lnTo>
                <a:cubicBezTo>
                  <a:pt x="2111831" y="20214"/>
                  <a:pt x="2098328" y="38056"/>
                  <a:pt x="2091334" y="62408"/>
                </a:cubicBezTo>
                <a:cubicBezTo>
                  <a:pt x="2086088" y="80672"/>
                  <a:pt x="2077182" y="95274"/>
                  <a:pt x="2065985" y="107588"/>
                </a:cubicBezTo>
                <a:cubicBezTo>
                  <a:pt x="2017472" y="160949"/>
                  <a:pt x="1925988" y="171339"/>
                  <a:pt x="1903258" y="250483"/>
                </a:cubicBezTo>
                <a:cubicBezTo>
                  <a:pt x="1875282" y="347891"/>
                  <a:pt x="1743159" y="341151"/>
                  <a:pt x="1715183" y="438559"/>
                </a:cubicBezTo>
                <a:cubicBezTo>
                  <a:pt x="1709937" y="456823"/>
                  <a:pt x="1701031" y="471426"/>
                  <a:pt x="1689835" y="483739"/>
                </a:cubicBezTo>
                <a:cubicBezTo>
                  <a:pt x="1641321" y="537100"/>
                  <a:pt x="1549837" y="547490"/>
                  <a:pt x="1527107" y="626634"/>
                </a:cubicBezTo>
                <a:cubicBezTo>
                  <a:pt x="1499131" y="724042"/>
                  <a:pt x="1367008" y="717302"/>
                  <a:pt x="1339032" y="814709"/>
                </a:cubicBezTo>
                <a:cubicBezTo>
                  <a:pt x="1333787" y="832974"/>
                  <a:pt x="1324880" y="847577"/>
                  <a:pt x="1313685" y="859890"/>
                </a:cubicBezTo>
                <a:cubicBezTo>
                  <a:pt x="1265170" y="913251"/>
                  <a:pt x="1173686" y="923642"/>
                  <a:pt x="1150956" y="1002785"/>
                </a:cubicBezTo>
                <a:cubicBezTo>
                  <a:pt x="1122980" y="1100193"/>
                  <a:pt x="990857" y="1093453"/>
                  <a:pt x="962881" y="1190860"/>
                </a:cubicBezTo>
                <a:cubicBezTo>
                  <a:pt x="957635" y="1209125"/>
                  <a:pt x="948729" y="1223728"/>
                  <a:pt x="937532" y="1236041"/>
                </a:cubicBezTo>
                <a:cubicBezTo>
                  <a:pt x="889019" y="1289402"/>
                  <a:pt x="797535" y="1299793"/>
                  <a:pt x="774805" y="1378937"/>
                </a:cubicBezTo>
                <a:cubicBezTo>
                  <a:pt x="769560" y="1397200"/>
                  <a:pt x="760653" y="1411802"/>
                  <a:pt x="749457" y="1424117"/>
                </a:cubicBezTo>
                <a:cubicBezTo>
                  <a:pt x="700944" y="1477479"/>
                  <a:pt x="609460" y="1487868"/>
                  <a:pt x="586730" y="1567011"/>
                </a:cubicBezTo>
                <a:cubicBezTo>
                  <a:pt x="581484" y="1585276"/>
                  <a:pt x="572578" y="1599879"/>
                  <a:pt x="561381" y="1612192"/>
                </a:cubicBezTo>
                <a:cubicBezTo>
                  <a:pt x="512869" y="1665553"/>
                  <a:pt x="421385" y="1675943"/>
                  <a:pt x="398655" y="1755087"/>
                </a:cubicBezTo>
                <a:cubicBezTo>
                  <a:pt x="370678" y="1852495"/>
                  <a:pt x="238555" y="1845755"/>
                  <a:pt x="210579" y="1943163"/>
                </a:cubicBezTo>
                <a:cubicBezTo>
                  <a:pt x="182603" y="2040570"/>
                  <a:pt x="50479" y="2033831"/>
                  <a:pt x="22504" y="2131239"/>
                </a:cubicBezTo>
                <a:cubicBezTo>
                  <a:pt x="19007" y="2143415"/>
                  <a:pt x="13883" y="2153963"/>
                  <a:pt x="7538" y="2163291"/>
                </a:cubicBezTo>
                <a:lnTo>
                  <a:pt x="0" y="2171654"/>
                </a:lnTo>
                <a:lnTo>
                  <a:pt x="0" y="1967022"/>
                </a:lnTo>
                <a:lnTo>
                  <a:pt x="27996" y="1948654"/>
                </a:lnTo>
                <a:cubicBezTo>
                  <a:pt x="68020" y="1925987"/>
                  <a:pt x="108045" y="1903320"/>
                  <a:pt x="122033" y="1854617"/>
                </a:cubicBezTo>
                <a:cubicBezTo>
                  <a:pt x="150009" y="1757209"/>
                  <a:pt x="282132" y="1763949"/>
                  <a:pt x="310109" y="1666541"/>
                </a:cubicBezTo>
                <a:cubicBezTo>
                  <a:pt x="338084" y="1569134"/>
                  <a:pt x="470208" y="1575873"/>
                  <a:pt x="498184" y="1478466"/>
                </a:cubicBezTo>
                <a:cubicBezTo>
                  <a:pt x="526160" y="1381058"/>
                  <a:pt x="658283" y="1387798"/>
                  <a:pt x="686259" y="1290391"/>
                </a:cubicBezTo>
                <a:cubicBezTo>
                  <a:pt x="714235" y="1192983"/>
                  <a:pt x="846359" y="1199722"/>
                  <a:pt x="874335" y="1102315"/>
                </a:cubicBezTo>
                <a:cubicBezTo>
                  <a:pt x="902311" y="1004907"/>
                  <a:pt x="1034434" y="1011647"/>
                  <a:pt x="1062410" y="914240"/>
                </a:cubicBezTo>
                <a:cubicBezTo>
                  <a:pt x="1090386" y="816832"/>
                  <a:pt x="1222510" y="823571"/>
                  <a:pt x="1250486" y="726164"/>
                </a:cubicBezTo>
                <a:cubicBezTo>
                  <a:pt x="1278462" y="628756"/>
                  <a:pt x="1410585" y="635496"/>
                  <a:pt x="1438561" y="538089"/>
                </a:cubicBezTo>
                <a:cubicBezTo>
                  <a:pt x="1466537" y="440681"/>
                  <a:pt x="1598661" y="447420"/>
                  <a:pt x="1626637" y="350013"/>
                </a:cubicBezTo>
                <a:cubicBezTo>
                  <a:pt x="1654613" y="252605"/>
                  <a:pt x="1786736" y="259345"/>
                  <a:pt x="1814712" y="161938"/>
                </a:cubicBezTo>
                <a:cubicBezTo>
                  <a:pt x="1839191" y="76706"/>
                  <a:pt x="1943408" y="71212"/>
                  <a:pt x="1987822" y="5915"/>
                </a:cubicBezTo>
                <a:close/>
                <a:moveTo>
                  <a:pt x="1637919" y="0"/>
                </a:moveTo>
                <a:lnTo>
                  <a:pt x="1799324" y="0"/>
                </a:lnTo>
                <a:lnTo>
                  <a:pt x="1759388" y="30207"/>
                </a:lnTo>
                <a:cubicBezTo>
                  <a:pt x="1746856" y="43144"/>
                  <a:pt x="1736877" y="58633"/>
                  <a:pt x="1731194" y="78419"/>
                </a:cubicBezTo>
                <a:cubicBezTo>
                  <a:pt x="1703217" y="175827"/>
                  <a:pt x="1571095" y="169087"/>
                  <a:pt x="1543118" y="266495"/>
                </a:cubicBezTo>
                <a:cubicBezTo>
                  <a:pt x="1537872" y="284758"/>
                  <a:pt x="1528966" y="299360"/>
                  <a:pt x="1517771" y="311675"/>
                </a:cubicBezTo>
                <a:cubicBezTo>
                  <a:pt x="1469258" y="365036"/>
                  <a:pt x="1377774" y="375427"/>
                  <a:pt x="1355043" y="454570"/>
                </a:cubicBezTo>
                <a:cubicBezTo>
                  <a:pt x="1327067" y="551977"/>
                  <a:pt x="1194943" y="545238"/>
                  <a:pt x="1166968" y="642645"/>
                </a:cubicBezTo>
                <a:cubicBezTo>
                  <a:pt x="1161722" y="660909"/>
                  <a:pt x="1152815" y="675511"/>
                  <a:pt x="1141620" y="687825"/>
                </a:cubicBezTo>
                <a:cubicBezTo>
                  <a:pt x="1093107" y="741187"/>
                  <a:pt x="1001622" y="751578"/>
                  <a:pt x="978892" y="830721"/>
                </a:cubicBezTo>
                <a:cubicBezTo>
                  <a:pt x="950916" y="928128"/>
                  <a:pt x="818792" y="921389"/>
                  <a:pt x="790816" y="1018796"/>
                </a:cubicBezTo>
                <a:cubicBezTo>
                  <a:pt x="785571" y="1037060"/>
                  <a:pt x="776664" y="1051663"/>
                  <a:pt x="765468" y="1063977"/>
                </a:cubicBezTo>
                <a:cubicBezTo>
                  <a:pt x="716955" y="1117338"/>
                  <a:pt x="625472" y="1127728"/>
                  <a:pt x="602741" y="1206872"/>
                </a:cubicBezTo>
                <a:cubicBezTo>
                  <a:pt x="597495" y="1225136"/>
                  <a:pt x="588589" y="1239737"/>
                  <a:pt x="577392" y="1252052"/>
                </a:cubicBezTo>
                <a:cubicBezTo>
                  <a:pt x="528880" y="1305414"/>
                  <a:pt x="437396" y="1315804"/>
                  <a:pt x="414665" y="1394947"/>
                </a:cubicBezTo>
                <a:cubicBezTo>
                  <a:pt x="409420" y="1413211"/>
                  <a:pt x="400513" y="1427814"/>
                  <a:pt x="389317" y="1440128"/>
                </a:cubicBezTo>
                <a:cubicBezTo>
                  <a:pt x="340804" y="1493488"/>
                  <a:pt x="249321" y="1503879"/>
                  <a:pt x="226590" y="1583023"/>
                </a:cubicBezTo>
                <a:cubicBezTo>
                  <a:pt x="198614" y="1680430"/>
                  <a:pt x="66491" y="1673690"/>
                  <a:pt x="38515" y="1771098"/>
                </a:cubicBezTo>
                <a:cubicBezTo>
                  <a:pt x="31521" y="1795450"/>
                  <a:pt x="18018" y="1813293"/>
                  <a:pt x="1260" y="1827881"/>
                </a:cubicBezTo>
                <a:lnTo>
                  <a:pt x="0" y="1828707"/>
                </a:lnTo>
                <a:lnTo>
                  <a:pt x="0" y="1617387"/>
                </a:lnTo>
                <a:lnTo>
                  <a:pt x="44006" y="1588514"/>
                </a:lnTo>
                <a:cubicBezTo>
                  <a:pt x="84031" y="1565847"/>
                  <a:pt x="124056" y="1543181"/>
                  <a:pt x="138044" y="1494477"/>
                </a:cubicBezTo>
                <a:cubicBezTo>
                  <a:pt x="166020" y="1397070"/>
                  <a:pt x="298144" y="1403808"/>
                  <a:pt x="326120" y="1306401"/>
                </a:cubicBezTo>
                <a:cubicBezTo>
                  <a:pt x="354096" y="1208995"/>
                  <a:pt x="486219" y="1215733"/>
                  <a:pt x="514195" y="1118326"/>
                </a:cubicBezTo>
                <a:cubicBezTo>
                  <a:pt x="542172" y="1020918"/>
                  <a:pt x="674295" y="1027657"/>
                  <a:pt x="702271" y="930250"/>
                </a:cubicBezTo>
                <a:cubicBezTo>
                  <a:pt x="730247" y="832843"/>
                  <a:pt x="862370" y="839582"/>
                  <a:pt x="890346" y="742175"/>
                </a:cubicBezTo>
                <a:cubicBezTo>
                  <a:pt x="918322" y="644767"/>
                  <a:pt x="1050445" y="651507"/>
                  <a:pt x="1078422" y="554099"/>
                </a:cubicBezTo>
                <a:cubicBezTo>
                  <a:pt x="1106398" y="456692"/>
                  <a:pt x="1238521" y="463431"/>
                  <a:pt x="1266497" y="366024"/>
                </a:cubicBezTo>
                <a:cubicBezTo>
                  <a:pt x="1294472" y="268617"/>
                  <a:pt x="1426596" y="275355"/>
                  <a:pt x="1454572" y="177949"/>
                </a:cubicBezTo>
                <a:cubicBezTo>
                  <a:pt x="1479052" y="92717"/>
                  <a:pt x="1583268" y="87223"/>
                  <a:pt x="1627682" y="21926"/>
                </a:cubicBezTo>
                <a:close/>
                <a:moveTo>
                  <a:pt x="1285255" y="0"/>
                </a:moveTo>
                <a:lnTo>
                  <a:pt x="1465689" y="0"/>
                </a:lnTo>
                <a:lnTo>
                  <a:pt x="1465091" y="392"/>
                </a:lnTo>
                <a:cubicBezTo>
                  <a:pt x="1425066" y="23059"/>
                  <a:pt x="1385041" y="45726"/>
                  <a:pt x="1371054" y="94430"/>
                </a:cubicBezTo>
                <a:cubicBezTo>
                  <a:pt x="1365809" y="112693"/>
                  <a:pt x="1356902" y="127297"/>
                  <a:pt x="1345706" y="139610"/>
                </a:cubicBezTo>
                <a:cubicBezTo>
                  <a:pt x="1297194" y="192971"/>
                  <a:pt x="1205709" y="203362"/>
                  <a:pt x="1182978" y="282506"/>
                </a:cubicBezTo>
                <a:cubicBezTo>
                  <a:pt x="1155002" y="379912"/>
                  <a:pt x="1022879" y="373173"/>
                  <a:pt x="994903" y="470581"/>
                </a:cubicBezTo>
                <a:cubicBezTo>
                  <a:pt x="989657" y="488844"/>
                  <a:pt x="980751" y="503448"/>
                  <a:pt x="969555" y="515760"/>
                </a:cubicBezTo>
                <a:cubicBezTo>
                  <a:pt x="921043" y="569122"/>
                  <a:pt x="829558" y="579513"/>
                  <a:pt x="806828" y="658656"/>
                </a:cubicBezTo>
                <a:cubicBezTo>
                  <a:pt x="778851" y="756064"/>
                  <a:pt x="646728" y="749324"/>
                  <a:pt x="618752" y="846732"/>
                </a:cubicBezTo>
                <a:cubicBezTo>
                  <a:pt x="613506" y="864996"/>
                  <a:pt x="604600" y="879599"/>
                  <a:pt x="593403" y="891912"/>
                </a:cubicBezTo>
                <a:cubicBezTo>
                  <a:pt x="544891" y="945274"/>
                  <a:pt x="453407" y="955664"/>
                  <a:pt x="430676" y="1034808"/>
                </a:cubicBezTo>
                <a:cubicBezTo>
                  <a:pt x="425431" y="1053071"/>
                  <a:pt x="416524" y="1067673"/>
                  <a:pt x="405328" y="1079988"/>
                </a:cubicBezTo>
                <a:cubicBezTo>
                  <a:pt x="356815" y="1133350"/>
                  <a:pt x="265332" y="1143739"/>
                  <a:pt x="242601" y="1222883"/>
                </a:cubicBezTo>
                <a:cubicBezTo>
                  <a:pt x="237355" y="1241147"/>
                  <a:pt x="228449" y="1255750"/>
                  <a:pt x="217254" y="1268063"/>
                </a:cubicBezTo>
                <a:cubicBezTo>
                  <a:pt x="168740" y="1321424"/>
                  <a:pt x="77256" y="1331814"/>
                  <a:pt x="54526" y="1410958"/>
                </a:cubicBezTo>
                <a:cubicBezTo>
                  <a:pt x="47532" y="1435310"/>
                  <a:pt x="34028" y="1453153"/>
                  <a:pt x="17271" y="1467741"/>
                </a:cubicBezTo>
                <a:lnTo>
                  <a:pt x="0" y="1479072"/>
                </a:lnTo>
                <a:lnTo>
                  <a:pt x="0" y="1269218"/>
                </a:lnTo>
                <a:lnTo>
                  <a:pt x="3235" y="1265630"/>
                </a:lnTo>
                <a:cubicBezTo>
                  <a:pt x="53508" y="1221865"/>
                  <a:pt x="133073" y="1207392"/>
                  <a:pt x="154055" y="1134337"/>
                </a:cubicBezTo>
                <a:cubicBezTo>
                  <a:pt x="182031" y="1036930"/>
                  <a:pt x="314154" y="1043669"/>
                  <a:pt x="342130" y="946262"/>
                </a:cubicBezTo>
                <a:cubicBezTo>
                  <a:pt x="370107" y="848854"/>
                  <a:pt x="502230" y="855592"/>
                  <a:pt x="530206" y="758186"/>
                </a:cubicBezTo>
                <a:cubicBezTo>
                  <a:pt x="558182" y="660779"/>
                  <a:pt x="690305" y="667518"/>
                  <a:pt x="718281" y="570111"/>
                </a:cubicBezTo>
                <a:cubicBezTo>
                  <a:pt x="746258" y="472703"/>
                  <a:pt x="878381" y="479442"/>
                  <a:pt x="906357" y="382035"/>
                </a:cubicBezTo>
                <a:cubicBezTo>
                  <a:pt x="934333" y="284627"/>
                  <a:pt x="1066456" y="291366"/>
                  <a:pt x="1094432" y="193959"/>
                </a:cubicBezTo>
                <a:cubicBezTo>
                  <a:pt x="1122408" y="96552"/>
                  <a:pt x="1254532" y="103291"/>
                  <a:pt x="1282508" y="5884"/>
                </a:cubicBezTo>
                <a:close/>
                <a:moveTo>
                  <a:pt x="932591" y="0"/>
                </a:moveTo>
                <a:lnTo>
                  <a:pt x="1132536" y="0"/>
                </a:lnTo>
                <a:lnTo>
                  <a:pt x="1130946" y="1256"/>
                </a:lnTo>
                <a:cubicBezTo>
                  <a:pt x="1083684" y="30399"/>
                  <a:pt x="1027962" y="51083"/>
                  <a:pt x="1010914" y="110441"/>
                </a:cubicBezTo>
                <a:cubicBezTo>
                  <a:pt x="982938" y="207848"/>
                  <a:pt x="850815" y="201109"/>
                  <a:pt x="822839" y="298516"/>
                </a:cubicBezTo>
                <a:cubicBezTo>
                  <a:pt x="817593" y="316780"/>
                  <a:pt x="808686" y="331383"/>
                  <a:pt x="797491" y="343697"/>
                </a:cubicBezTo>
                <a:cubicBezTo>
                  <a:pt x="748978" y="397058"/>
                  <a:pt x="657493" y="407449"/>
                  <a:pt x="634763" y="486592"/>
                </a:cubicBezTo>
                <a:cubicBezTo>
                  <a:pt x="606787" y="583999"/>
                  <a:pt x="474664" y="577260"/>
                  <a:pt x="446688" y="674667"/>
                </a:cubicBezTo>
                <a:cubicBezTo>
                  <a:pt x="441442" y="692931"/>
                  <a:pt x="432535" y="707534"/>
                  <a:pt x="421339" y="719848"/>
                </a:cubicBezTo>
                <a:cubicBezTo>
                  <a:pt x="372826" y="773210"/>
                  <a:pt x="281343" y="783599"/>
                  <a:pt x="258612" y="862743"/>
                </a:cubicBezTo>
                <a:cubicBezTo>
                  <a:pt x="253366" y="881007"/>
                  <a:pt x="244460" y="895609"/>
                  <a:pt x="233264" y="907924"/>
                </a:cubicBezTo>
                <a:cubicBezTo>
                  <a:pt x="184751" y="961285"/>
                  <a:pt x="93267" y="971675"/>
                  <a:pt x="70537" y="1050818"/>
                </a:cubicBezTo>
                <a:cubicBezTo>
                  <a:pt x="65291" y="1069082"/>
                  <a:pt x="56384" y="1083685"/>
                  <a:pt x="45188" y="1096000"/>
                </a:cubicBezTo>
                <a:cubicBezTo>
                  <a:pt x="33060" y="1109340"/>
                  <a:pt x="18246" y="1119994"/>
                  <a:pt x="2492" y="1129709"/>
                </a:cubicBezTo>
                <a:lnTo>
                  <a:pt x="0" y="1131156"/>
                </a:lnTo>
                <a:lnTo>
                  <a:pt x="0" y="926844"/>
                </a:lnTo>
                <a:lnTo>
                  <a:pt x="19246" y="905490"/>
                </a:lnTo>
                <a:cubicBezTo>
                  <a:pt x="69519" y="861726"/>
                  <a:pt x="149084" y="847253"/>
                  <a:pt x="170066" y="774197"/>
                </a:cubicBezTo>
                <a:cubicBezTo>
                  <a:pt x="198043" y="676789"/>
                  <a:pt x="330167" y="683529"/>
                  <a:pt x="358143" y="586122"/>
                </a:cubicBezTo>
                <a:cubicBezTo>
                  <a:pt x="386118" y="488714"/>
                  <a:pt x="518241" y="495454"/>
                  <a:pt x="546217" y="398046"/>
                </a:cubicBezTo>
                <a:cubicBezTo>
                  <a:pt x="574193" y="300639"/>
                  <a:pt x="706317" y="307378"/>
                  <a:pt x="734294" y="209971"/>
                </a:cubicBezTo>
                <a:cubicBezTo>
                  <a:pt x="762269" y="112563"/>
                  <a:pt x="894393" y="119303"/>
                  <a:pt x="922368" y="21895"/>
                </a:cubicBezTo>
                <a:close/>
                <a:moveTo>
                  <a:pt x="582470" y="0"/>
                </a:moveTo>
                <a:lnTo>
                  <a:pt x="794217" y="0"/>
                </a:lnTo>
                <a:lnTo>
                  <a:pt x="744812" y="32414"/>
                </a:lnTo>
                <a:cubicBezTo>
                  <a:pt x="704787" y="55081"/>
                  <a:pt x="664762" y="77748"/>
                  <a:pt x="650774" y="126451"/>
                </a:cubicBezTo>
                <a:cubicBezTo>
                  <a:pt x="645528" y="144715"/>
                  <a:pt x="636622" y="159318"/>
                  <a:pt x="625427" y="171632"/>
                </a:cubicBezTo>
                <a:cubicBezTo>
                  <a:pt x="576914" y="224993"/>
                  <a:pt x="485429" y="235384"/>
                  <a:pt x="462699" y="314527"/>
                </a:cubicBezTo>
                <a:cubicBezTo>
                  <a:pt x="434723" y="411935"/>
                  <a:pt x="302599" y="405196"/>
                  <a:pt x="274623" y="502603"/>
                </a:cubicBezTo>
                <a:cubicBezTo>
                  <a:pt x="269377" y="520866"/>
                  <a:pt x="260471" y="535470"/>
                  <a:pt x="249275" y="547784"/>
                </a:cubicBezTo>
                <a:cubicBezTo>
                  <a:pt x="200762" y="601145"/>
                  <a:pt x="109278" y="611535"/>
                  <a:pt x="86547" y="690679"/>
                </a:cubicBezTo>
                <a:cubicBezTo>
                  <a:pt x="81302" y="708942"/>
                  <a:pt x="72396" y="723544"/>
                  <a:pt x="61199" y="735859"/>
                </a:cubicBezTo>
                <a:cubicBezTo>
                  <a:pt x="49071" y="749200"/>
                  <a:pt x="34257" y="759854"/>
                  <a:pt x="18503" y="769569"/>
                </a:cubicBezTo>
                <a:lnTo>
                  <a:pt x="0" y="780314"/>
                </a:lnTo>
                <a:lnTo>
                  <a:pt x="0" y="597852"/>
                </a:lnTo>
                <a:lnTo>
                  <a:pt x="12968" y="570080"/>
                </a:lnTo>
                <a:cubicBezTo>
                  <a:pt x="57382" y="504782"/>
                  <a:pt x="161599" y="499288"/>
                  <a:pt x="186078" y="414057"/>
                </a:cubicBezTo>
                <a:cubicBezTo>
                  <a:pt x="214053" y="316650"/>
                  <a:pt x="346177" y="323389"/>
                  <a:pt x="374152" y="225982"/>
                </a:cubicBezTo>
                <a:cubicBezTo>
                  <a:pt x="402129" y="128574"/>
                  <a:pt x="534252" y="135314"/>
                  <a:pt x="562228" y="37906"/>
                </a:cubicBezTo>
                <a:cubicBezTo>
                  <a:pt x="565725" y="25730"/>
                  <a:pt x="570849" y="15182"/>
                  <a:pt x="577194" y="5853"/>
                </a:cubicBezTo>
                <a:close/>
                <a:moveTo>
                  <a:pt x="236761" y="0"/>
                </a:moveTo>
                <a:lnTo>
                  <a:pt x="452814" y="0"/>
                </a:lnTo>
                <a:lnTo>
                  <a:pt x="410666" y="33277"/>
                </a:lnTo>
                <a:cubicBezTo>
                  <a:pt x="363404" y="62421"/>
                  <a:pt x="307682" y="83105"/>
                  <a:pt x="290634" y="142463"/>
                </a:cubicBezTo>
                <a:cubicBezTo>
                  <a:pt x="262658" y="239871"/>
                  <a:pt x="130535" y="233131"/>
                  <a:pt x="102559" y="330538"/>
                </a:cubicBezTo>
                <a:cubicBezTo>
                  <a:pt x="97313" y="348802"/>
                  <a:pt x="88406" y="363405"/>
                  <a:pt x="77210" y="375719"/>
                </a:cubicBezTo>
                <a:cubicBezTo>
                  <a:pt x="65082" y="389060"/>
                  <a:pt x="50268" y="399714"/>
                  <a:pt x="34514" y="409429"/>
                </a:cubicBezTo>
                <a:lnTo>
                  <a:pt x="0" y="429471"/>
                </a:lnTo>
                <a:lnTo>
                  <a:pt x="0" y="272004"/>
                </a:lnTo>
                <a:lnTo>
                  <a:pt x="14013" y="241993"/>
                </a:lnTo>
                <a:cubicBezTo>
                  <a:pt x="41989" y="144585"/>
                  <a:pt x="174112" y="151325"/>
                  <a:pt x="202088" y="53918"/>
                </a:cubicBezTo>
                <a:cubicBezTo>
                  <a:pt x="205585" y="41742"/>
                  <a:pt x="210710" y="31193"/>
                  <a:pt x="217054" y="21865"/>
                </a:cubicBezTo>
                <a:close/>
                <a:moveTo>
                  <a:pt x="0" y="0"/>
                </a:moveTo>
                <a:lnTo>
                  <a:pt x="104748" y="0"/>
                </a:lnTo>
                <a:lnTo>
                  <a:pt x="103603" y="2451"/>
                </a:lnTo>
                <a:cubicBezTo>
                  <a:pt x="84569" y="30436"/>
                  <a:pt x="54551" y="47436"/>
                  <a:pt x="24532" y="64436"/>
                </a:cubicBezTo>
                <a:lnTo>
                  <a:pt x="0" y="80532"/>
                </a:lnTo>
                <a:close/>
              </a:path>
            </a:pathLst>
          </a:custGeom>
          <a:solidFill>
            <a:srgbClr val="00206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202973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41744963-7092-43BD-842E-10FA7EA8253F}"/>
              </a:ext>
            </a:extLst>
          </p:cNvPr>
          <p:cNvSpPr/>
          <p:nvPr/>
        </p:nvSpPr>
        <p:spPr bwMode="auto">
          <a:xfrm>
            <a:off x="829362" y="932650"/>
            <a:ext cx="2405544" cy="2500740"/>
          </a:xfrm>
          <a:custGeom>
            <a:avLst/>
            <a:gdLst>
              <a:gd name="connsiteX0" fmla="*/ 6255239 w 6505594"/>
              <a:gd name="connsiteY0" fmla="*/ 6427786 h 6763043"/>
              <a:gd name="connsiteX1" fmla="*/ 6334064 w 6505594"/>
              <a:gd name="connsiteY1" fmla="*/ 6507609 h 6763043"/>
              <a:gd name="connsiteX2" fmla="*/ 6412889 w 6505594"/>
              <a:gd name="connsiteY2" fmla="*/ 6427786 h 6763043"/>
              <a:gd name="connsiteX3" fmla="*/ 6334064 w 6505594"/>
              <a:gd name="connsiteY3" fmla="*/ 6763043 h 6763043"/>
              <a:gd name="connsiteX4" fmla="*/ 6255239 w 6505594"/>
              <a:gd name="connsiteY4" fmla="*/ 6427786 h 6763043"/>
              <a:gd name="connsiteX5" fmla="*/ 3944288 w 6505594"/>
              <a:gd name="connsiteY5" fmla="*/ 6427786 h 6763043"/>
              <a:gd name="connsiteX6" fmla="*/ 4023114 w 6505594"/>
              <a:gd name="connsiteY6" fmla="*/ 6507609 h 6763043"/>
              <a:gd name="connsiteX7" fmla="*/ 4101939 w 6505594"/>
              <a:gd name="connsiteY7" fmla="*/ 6427786 h 6763043"/>
              <a:gd name="connsiteX8" fmla="*/ 4023114 w 6505594"/>
              <a:gd name="connsiteY8" fmla="*/ 6763043 h 6763043"/>
              <a:gd name="connsiteX9" fmla="*/ 3944288 w 6505594"/>
              <a:gd name="connsiteY9" fmla="*/ 6427786 h 6763043"/>
              <a:gd name="connsiteX10" fmla="*/ 1633338 w 6505594"/>
              <a:gd name="connsiteY10" fmla="*/ 6427786 h 6763043"/>
              <a:gd name="connsiteX11" fmla="*/ 1712164 w 6505594"/>
              <a:gd name="connsiteY11" fmla="*/ 6507609 h 6763043"/>
              <a:gd name="connsiteX12" fmla="*/ 1790988 w 6505594"/>
              <a:gd name="connsiteY12" fmla="*/ 6427786 h 6763043"/>
              <a:gd name="connsiteX13" fmla="*/ 1712164 w 6505594"/>
              <a:gd name="connsiteY13" fmla="*/ 6763043 h 6763043"/>
              <a:gd name="connsiteX14" fmla="*/ 1633338 w 6505594"/>
              <a:gd name="connsiteY14" fmla="*/ 6427786 h 6763043"/>
              <a:gd name="connsiteX15" fmla="*/ 863022 w 6505594"/>
              <a:gd name="connsiteY15" fmla="*/ 6427786 h 6763043"/>
              <a:gd name="connsiteX16" fmla="*/ 941847 w 6505594"/>
              <a:gd name="connsiteY16" fmla="*/ 6507609 h 6763043"/>
              <a:gd name="connsiteX17" fmla="*/ 1020672 w 6505594"/>
              <a:gd name="connsiteY17" fmla="*/ 6427786 h 6763043"/>
              <a:gd name="connsiteX18" fmla="*/ 941847 w 6505594"/>
              <a:gd name="connsiteY18" fmla="*/ 6763043 h 6763043"/>
              <a:gd name="connsiteX19" fmla="*/ 863022 w 6505594"/>
              <a:gd name="connsiteY19" fmla="*/ 6427786 h 6763043"/>
              <a:gd name="connsiteX20" fmla="*/ 92705 w 6505594"/>
              <a:gd name="connsiteY20" fmla="*/ 6427786 h 6763043"/>
              <a:gd name="connsiteX21" fmla="*/ 171531 w 6505594"/>
              <a:gd name="connsiteY21" fmla="*/ 6507609 h 6763043"/>
              <a:gd name="connsiteX22" fmla="*/ 250356 w 6505594"/>
              <a:gd name="connsiteY22" fmla="*/ 6427786 h 6763043"/>
              <a:gd name="connsiteX23" fmla="*/ 171531 w 6505594"/>
              <a:gd name="connsiteY23" fmla="*/ 6763043 h 6763043"/>
              <a:gd name="connsiteX24" fmla="*/ 92705 w 6505594"/>
              <a:gd name="connsiteY24" fmla="*/ 6427786 h 6763043"/>
              <a:gd name="connsiteX25" fmla="*/ 5484921 w 6505594"/>
              <a:gd name="connsiteY25" fmla="*/ 6427786 h 6763043"/>
              <a:gd name="connsiteX26" fmla="*/ 5563747 w 6505594"/>
              <a:gd name="connsiteY26" fmla="*/ 6507609 h 6763043"/>
              <a:gd name="connsiteX27" fmla="*/ 5563747 w 6505594"/>
              <a:gd name="connsiteY27" fmla="*/ 6763043 h 6763043"/>
              <a:gd name="connsiteX28" fmla="*/ 5484921 w 6505594"/>
              <a:gd name="connsiteY28" fmla="*/ 6427786 h 6763043"/>
              <a:gd name="connsiteX29" fmla="*/ 4872255 w 6505594"/>
              <a:gd name="connsiteY29" fmla="*/ 6427786 h 6763043"/>
              <a:gd name="connsiteX30" fmla="*/ 4793430 w 6505594"/>
              <a:gd name="connsiteY30" fmla="*/ 6763043 h 6763043"/>
              <a:gd name="connsiteX31" fmla="*/ 4714604 w 6505594"/>
              <a:gd name="connsiteY31" fmla="*/ 6427786 h 6763043"/>
              <a:gd name="connsiteX32" fmla="*/ 4793430 w 6505594"/>
              <a:gd name="connsiteY32" fmla="*/ 6507609 h 6763043"/>
              <a:gd name="connsiteX33" fmla="*/ 4872255 w 6505594"/>
              <a:gd name="connsiteY33" fmla="*/ 6427786 h 6763043"/>
              <a:gd name="connsiteX34" fmla="*/ 3173971 w 6505594"/>
              <a:gd name="connsiteY34" fmla="*/ 6427786 h 6763043"/>
              <a:gd name="connsiteX35" fmla="*/ 3252797 w 6505594"/>
              <a:gd name="connsiteY35" fmla="*/ 6507609 h 6763043"/>
              <a:gd name="connsiteX36" fmla="*/ 3252797 w 6505594"/>
              <a:gd name="connsiteY36" fmla="*/ 6763043 h 6763043"/>
              <a:gd name="connsiteX37" fmla="*/ 3173971 w 6505594"/>
              <a:gd name="connsiteY37" fmla="*/ 6427786 h 6763043"/>
              <a:gd name="connsiteX38" fmla="*/ 2561305 w 6505594"/>
              <a:gd name="connsiteY38" fmla="*/ 6427786 h 6763043"/>
              <a:gd name="connsiteX39" fmla="*/ 2482480 w 6505594"/>
              <a:gd name="connsiteY39" fmla="*/ 6763043 h 6763043"/>
              <a:gd name="connsiteX40" fmla="*/ 2403655 w 6505594"/>
              <a:gd name="connsiteY40" fmla="*/ 6427786 h 6763043"/>
              <a:gd name="connsiteX41" fmla="*/ 2482480 w 6505594"/>
              <a:gd name="connsiteY41" fmla="*/ 6507609 h 6763043"/>
              <a:gd name="connsiteX42" fmla="*/ 2561305 w 6505594"/>
              <a:gd name="connsiteY42" fmla="*/ 6427786 h 6763043"/>
              <a:gd name="connsiteX43" fmla="*/ 5870079 w 6505594"/>
              <a:gd name="connsiteY43" fmla="*/ 5785115 h 6763043"/>
              <a:gd name="connsiteX44" fmla="*/ 5948905 w 6505594"/>
              <a:gd name="connsiteY44" fmla="*/ 5864938 h 6763043"/>
              <a:gd name="connsiteX45" fmla="*/ 6027730 w 6505594"/>
              <a:gd name="connsiteY45" fmla="*/ 5785115 h 6763043"/>
              <a:gd name="connsiteX46" fmla="*/ 5948905 w 6505594"/>
              <a:gd name="connsiteY46" fmla="*/ 6120372 h 6763043"/>
              <a:gd name="connsiteX47" fmla="*/ 5870079 w 6505594"/>
              <a:gd name="connsiteY47" fmla="*/ 5785115 h 6763043"/>
              <a:gd name="connsiteX48" fmla="*/ 5099762 w 6505594"/>
              <a:gd name="connsiteY48" fmla="*/ 5785115 h 6763043"/>
              <a:gd name="connsiteX49" fmla="*/ 5178588 w 6505594"/>
              <a:gd name="connsiteY49" fmla="*/ 5864938 h 6763043"/>
              <a:gd name="connsiteX50" fmla="*/ 5257413 w 6505594"/>
              <a:gd name="connsiteY50" fmla="*/ 5785115 h 6763043"/>
              <a:gd name="connsiteX51" fmla="*/ 5178588 w 6505594"/>
              <a:gd name="connsiteY51" fmla="*/ 6120372 h 6763043"/>
              <a:gd name="connsiteX52" fmla="*/ 5099762 w 6505594"/>
              <a:gd name="connsiteY52" fmla="*/ 5785115 h 6763043"/>
              <a:gd name="connsiteX53" fmla="*/ 4329446 w 6505594"/>
              <a:gd name="connsiteY53" fmla="*/ 5785115 h 6763043"/>
              <a:gd name="connsiteX54" fmla="*/ 4408272 w 6505594"/>
              <a:gd name="connsiteY54" fmla="*/ 5864938 h 6763043"/>
              <a:gd name="connsiteX55" fmla="*/ 4487097 w 6505594"/>
              <a:gd name="connsiteY55" fmla="*/ 5785115 h 6763043"/>
              <a:gd name="connsiteX56" fmla="*/ 4408272 w 6505594"/>
              <a:gd name="connsiteY56" fmla="*/ 6120372 h 6763043"/>
              <a:gd name="connsiteX57" fmla="*/ 4329446 w 6505594"/>
              <a:gd name="connsiteY57" fmla="*/ 5785115 h 6763043"/>
              <a:gd name="connsiteX58" fmla="*/ 3559129 w 6505594"/>
              <a:gd name="connsiteY58" fmla="*/ 5785115 h 6763043"/>
              <a:gd name="connsiteX59" fmla="*/ 3637955 w 6505594"/>
              <a:gd name="connsiteY59" fmla="*/ 5864938 h 6763043"/>
              <a:gd name="connsiteX60" fmla="*/ 3716780 w 6505594"/>
              <a:gd name="connsiteY60" fmla="*/ 5785115 h 6763043"/>
              <a:gd name="connsiteX61" fmla="*/ 3637955 w 6505594"/>
              <a:gd name="connsiteY61" fmla="*/ 6120372 h 6763043"/>
              <a:gd name="connsiteX62" fmla="*/ 3559129 w 6505594"/>
              <a:gd name="connsiteY62" fmla="*/ 5785115 h 6763043"/>
              <a:gd name="connsiteX63" fmla="*/ 2788812 w 6505594"/>
              <a:gd name="connsiteY63" fmla="*/ 5785115 h 6763043"/>
              <a:gd name="connsiteX64" fmla="*/ 2867638 w 6505594"/>
              <a:gd name="connsiteY64" fmla="*/ 5864938 h 6763043"/>
              <a:gd name="connsiteX65" fmla="*/ 2946463 w 6505594"/>
              <a:gd name="connsiteY65" fmla="*/ 5785115 h 6763043"/>
              <a:gd name="connsiteX66" fmla="*/ 2867638 w 6505594"/>
              <a:gd name="connsiteY66" fmla="*/ 6120372 h 6763043"/>
              <a:gd name="connsiteX67" fmla="*/ 2788812 w 6505594"/>
              <a:gd name="connsiteY67" fmla="*/ 5785115 h 6763043"/>
              <a:gd name="connsiteX68" fmla="*/ 2018497 w 6505594"/>
              <a:gd name="connsiteY68" fmla="*/ 5785115 h 6763043"/>
              <a:gd name="connsiteX69" fmla="*/ 2097321 w 6505594"/>
              <a:gd name="connsiteY69" fmla="*/ 5864938 h 6763043"/>
              <a:gd name="connsiteX70" fmla="*/ 2176146 w 6505594"/>
              <a:gd name="connsiteY70" fmla="*/ 5785115 h 6763043"/>
              <a:gd name="connsiteX71" fmla="*/ 2097321 w 6505594"/>
              <a:gd name="connsiteY71" fmla="*/ 6120372 h 6763043"/>
              <a:gd name="connsiteX72" fmla="*/ 2018497 w 6505594"/>
              <a:gd name="connsiteY72" fmla="*/ 5785115 h 6763043"/>
              <a:gd name="connsiteX73" fmla="*/ 1248180 w 6505594"/>
              <a:gd name="connsiteY73" fmla="*/ 5785115 h 6763043"/>
              <a:gd name="connsiteX74" fmla="*/ 1327006 w 6505594"/>
              <a:gd name="connsiteY74" fmla="*/ 5864938 h 6763043"/>
              <a:gd name="connsiteX75" fmla="*/ 1405831 w 6505594"/>
              <a:gd name="connsiteY75" fmla="*/ 5785115 h 6763043"/>
              <a:gd name="connsiteX76" fmla="*/ 1327006 w 6505594"/>
              <a:gd name="connsiteY76" fmla="*/ 6120372 h 6763043"/>
              <a:gd name="connsiteX77" fmla="*/ 1248180 w 6505594"/>
              <a:gd name="connsiteY77" fmla="*/ 5785115 h 6763043"/>
              <a:gd name="connsiteX78" fmla="*/ 477864 w 6505594"/>
              <a:gd name="connsiteY78" fmla="*/ 5785115 h 6763043"/>
              <a:gd name="connsiteX79" fmla="*/ 556690 w 6505594"/>
              <a:gd name="connsiteY79" fmla="*/ 5864938 h 6763043"/>
              <a:gd name="connsiteX80" fmla="*/ 635515 w 6505594"/>
              <a:gd name="connsiteY80" fmla="*/ 5785115 h 6763043"/>
              <a:gd name="connsiteX81" fmla="*/ 556690 w 6505594"/>
              <a:gd name="connsiteY81" fmla="*/ 6120372 h 6763043"/>
              <a:gd name="connsiteX82" fmla="*/ 477864 w 6505594"/>
              <a:gd name="connsiteY82" fmla="*/ 5785115 h 6763043"/>
              <a:gd name="connsiteX83" fmla="*/ 6255239 w 6505594"/>
              <a:gd name="connsiteY83" fmla="*/ 5142446 h 6763043"/>
              <a:gd name="connsiteX84" fmla="*/ 6334064 w 6505594"/>
              <a:gd name="connsiteY84" fmla="*/ 5222269 h 6763043"/>
              <a:gd name="connsiteX85" fmla="*/ 6412889 w 6505594"/>
              <a:gd name="connsiteY85" fmla="*/ 5142446 h 6763043"/>
              <a:gd name="connsiteX86" fmla="*/ 6334064 w 6505594"/>
              <a:gd name="connsiteY86" fmla="*/ 5477703 h 6763043"/>
              <a:gd name="connsiteX87" fmla="*/ 6255239 w 6505594"/>
              <a:gd name="connsiteY87" fmla="*/ 5142446 h 6763043"/>
              <a:gd name="connsiteX88" fmla="*/ 5484921 w 6505594"/>
              <a:gd name="connsiteY88" fmla="*/ 5142446 h 6763043"/>
              <a:gd name="connsiteX89" fmla="*/ 5563747 w 6505594"/>
              <a:gd name="connsiteY89" fmla="*/ 5222269 h 6763043"/>
              <a:gd name="connsiteX90" fmla="*/ 5642572 w 6505594"/>
              <a:gd name="connsiteY90" fmla="*/ 5142446 h 6763043"/>
              <a:gd name="connsiteX91" fmla="*/ 5563747 w 6505594"/>
              <a:gd name="connsiteY91" fmla="*/ 5477703 h 6763043"/>
              <a:gd name="connsiteX92" fmla="*/ 5484921 w 6505594"/>
              <a:gd name="connsiteY92" fmla="*/ 5142446 h 6763043"/>
              <a:gd name="connsiteX93" fmla="*/ 4714604 w 6505594"/>
              <a:gd name="connsiteY93" fmla="*/ 5142446 h 6763043"/>
              <a:gd name="connsiteX94" fmla="*/ 4793430 w 6505594"/>
              <a:gd name="connsiteY94" fmla="*/ 5222269 h 6763043"/>
              <a:gd name="connsiteX95" fmla="*/ 4872255 w 6505594"/>
              <a:gd name="connsiteY95" fmla="*/ 5142446 h 6763043"/>
              <a:gd name="connsiteX96" fmla="*/ 4793430 w 6505594"/>
              <a:gd name="connsiteY96" fmla="*/ 5477703 h 6763043"/>
              <a:gd name="connsiteX97" fmla="*/ 4714604 w 6505594"/>
              <a:gd name="connsiteY97" fmla="*/ 5142446 h 6763043"/>
              <a:gd name="connsiteX98" fmla="*/ 3944288 w 6505594"/>
              <a:gd name="connsiteY98" fmla="*/ 5142446 h 6763043"/>
              <a:gd name="connsiteX99" fmla="*/ 4023114 w 6505594"/>
              <a:gd name="connsiteY99" fmla="*/ 5222269 h 6763043"/>
              <a:gd name="connsiteX100" fmla="*/ 4101939 w 6505594"/>
              <a:gd name="connsiteY100" fmla="*/ 5142446 h 6763043"/>
              <a:gd name="connsiteX101" fmla="*/ 4023114 w 6505594"/>
              <a:gd name="connsiteY101" fmla="*/ 5477703 h 6763043"/>
              <a:gd name="connsiteX102" fmla="*/ 3944288 w 6505594"/>
              <a:gd name="connsiteY102" fmla="*/ 5142446 h 6763043"/>
              <a:gd name="connsiteX103" fmla="*/ 3173971 w 6505594"/>
              <a:gd name="connsiteY103" fmla="*/ 5142446 h 6763043"/>
              <a:gd name="connsiteX104" fmla="*/ 3252797 w 6505594"/>
              <a:gd name="connsiteY104" fmla="*/ 5222269 h 6763043"/>
              <a:gd name="connsiteX105" fmla="*/ 3331622 w 6505594"/>
              <a:gd name="connsiteY105" fmla="*/ 5142446 h 6763043"/>
              <a:gd name="connsiteX106" fmla="*/ 3252797 w 6505594"/>
              <a:gd name="connsiteY106" fmla="*/ 5477703 h 6763043"/>
              <a:gd name="connsiteX107" fmla="*/ 3173971 w 6505594"/>
              <a:gd name="connsiteY107" fmla="*/ 5142446 h 6763043"/>
              <a:gd name="connsiteX108" fmla="*/ 2403656 w 6505594"/>
              <a:gd name="connsiteY108" fmla="*/ 5142446 h 6763043"/>
              <a:gd name="connsiteX109" fmla="*/ 2482481 w 6505594"/>
              <a:gd name="connsiteY109" fmla="*/ 5222269 h 6763043"/>
              <a:gd name="connsiteX110" fmla="*/ 2561306 w 6505594"/>
              <a:gd name="connsiteY110" fmla="*/ 5142446 h 6763043"/>
              <a:gd name="connsiteX111" fmla="*/ 2482481 w 6505594"/>
              <a:gd name="connsiteY111" fmla="*/ 5477703 h 6763043"/>
              <a:gd name="connsiteX112" fmla="*/ 2403656 w 6505594"/>
              <a:gd name="connsiteY112" fmla="*/ 5142446 h 6763043"/>
              <a:gd name="connsiteX113" fmla="*/ 1633339 w 6505594"/>
              <a:gd name="connsiteY113" fmla="*/ 5142446 h 6763043"/>
              <a:gd name="connsiteX114" fmla="*/ 1712165 w 6505594"/>
              <a:gd name="connsiteY114" fmla="*/ 5222269 h 6763043"/>
              <a:gd name="connsiteX115" fmla="*/ 1790989 w 6505594"/>
              <a:gd name="connsiteY115" fmla="*/ 5142446 h 6763043"/>
              <a:gd name="connsiteX116" fmla="*/ 1712165 w 6505594"/>
              <a:gd name="connsiteY116" fmla="*/ 5477703 h 6763043"/>
              <a:gd name="connsiteX117" fmla="*/ 1633339 w 6505594"/>
              <a:gd name="connsiteY117" fmla="*/ 5142446 h 6763043"/>
              <a:gd name="connsiteX118" fmla="*/ 863024 w 6505594"/>
              <a:gd name="connsiteY118" fmla="*/ 5142446 h 6763043"/>
              <a:gd name="connsiteX119" fmla="*/ 941847 w 6505594"/>
              <a:gd name="connsiteY119" fmla="*/ 5222269 h 6763043"/>
              <a:gd name="connsiteX120" fmla="*/ 1020673 w 6505594"/>
              <a:gd name="connsiteY120" fmla="*/ 5142446 h 6763043"/>
              <a:gd name="connsiteX121" fmla="*/ 941847 w 6505594"/>
              <a:gd name="connsiteY121" fmla="*/ 5477703 h 6763043"/>
              <a:gd name="connsiteX122" fmla="*/ 863024 w 6505594"/>
              <a:gd name="connsiteY122" fmla="*/ 5142446 h 6763043"/>
              <a:gd name="connsiteX123" fmla="*/ 92707 w 6505594"/>
              <a:gd name="connsiteY123" fmla="*/ 5142446 h 6763043"/>
              <a:gd name="connsiteX124" fmla="*/ 171533 w 6505594"/>
              <a:gd name="connsiteY124" fmla="*/ 5222269 h 6763043"/>
              <a:gd name="connsiteX125" fmla="*/ 250357 w 6505594"/>
              <a:gd name="connsiteY125" fmla="*/ 5142446 h 6763043"/>
              <a:gd name="connsiteX126" fmla="*/ 171533 w 6505594"/>
              <a:gd name="connsiteY126" fmla="*/ 5477703 h 6763043"/>
              <a:gd name="connsiteX127" fmla="*/ 92707 w 6505594"/>
              <a:gd name="connsiteY127" fmla="*/ 5142446 h 6763043"/>
              <a:gd name="connsiteX128" fmla="*/ 5870079 w 6505594"/>
              <a:gd name="connsiteY128" fmla="*/ 4499777 h 6763043"/>
              <a:gd name="connsiteX129" fmla="*/ 5948905 w 6505594"/>
              <a:gd name="connsiteY129" fmla="*/ 4579600 h 6763043"/>
              <a:gd name="connsiteX130" fmla="*/ 6027730 w 6505594"/>
              <a:gd name="connsiteY130" fmla="*/ 4499777 h 6763043"/>
              <a:gd name="connsiteX131" fmla="*/ 5948905 w 6505594"/>
              <a:gd name="connsiteY131" fmla="*/ 4835034 h 6763043"/>
              <a:gd name="connsiteX132" fmla="*/ 5870079 w 6505594"/>
              <a:gd name="connsiteY132" fmla="*/ 4499777 h 6763043"/>
              <a:gd name="connsiteX133" fmla="*/ 5099762 w 6505594"/>
              <a:gd name="connsiteY133" fmla="*/ 4499777 h 6763043"/>
              <a:gd name="connsiteX134" fmla="*/ 5178588 w 6505594"/>
              <a:gd name="connsiteY134" fmla="*/ 4579600 h 6763043"/>
              <a:gd name="connsiteX135" fmla="*/ 5257413 w 6505594"/>
              <a:gd name="connsiteY135" fmla="*/ 4499777 h 6763043"/>
              <a:gd name="connsiteX136" fmla="*/ 5178588 w 6505594"/>
              <a:gd name="connsiteY136" fmla="*/ 4835034 h 6763043"/>
              <a:gd name="connsiteX137" fmla="*/ 5099762 w 6505594"/>
              <a:gd name="connsiteY137" fmla="*/ 4499777 h 6763043"/>
              <a:gd name="connsiteX138" fmla="*/ 4329446 w 6505594"/>
              <a:gd name="connsiteY138" fmla="*/ 4499777 h 6763043"/>
              <a:gd name="connsiteX139" fmla="*/ 4408272 w 6505594"/>
              <a:gd name="connsiteY139" fmla="*/ 4579600 h 6763043"/>
              <a:gd name="connsiteX140" fmla="*/ 4487097 w 6505594"/>
              <a:gd name="connsiteY140" fmla="*/ 4499777 h 6763043"/>
              <a:gd name="connsiteX141" fmla="*/ 4408272 w 6505594"/>
              <a:gd name="connsiteY141" fmla="*/ 4835034 h 6763043"/>
              <a:gd name="connsiteX142" fmla="*/ 4329446 w 6505594"/>
              <a:gd name="connsiteY142" fmla="*/ 4499777 h 6763043"/>
              <a:gd name="connsiteX143" fmla="*/ 3559129 w 6505594"/>
              <a:gd name="connsiteY143" fmla="*/ 4499777 h 6763043"/>
              <a:gd name="connsiteX144" fmla="*/ 3637955 w 6505594"/>
              <a:gd name="connsiteY144" fmla="*/ 4579600 h 6763043"/>
              <a:gd name="connsiteX145" fmla="*/ 3716780 w 6505594"/>
              <a:gd name="connsiteY145" fmla="*/ 4499777 h 6763043"/>
              <a:gd name="connsiteX146" fmla="*/ 3637955 w 6505594"/>
              <a:gd name="connsiteY146" fmla="*/ 4835034 h 6763043"/>
              <a:gd name="connsiteX147" fmla="*/ 3559129 w 6505594"/>
              <a:gd name="connsiteY147" fmla="*/ 4499777 h 6763043"/>
              <a:gd name="connsiteX148" fmla="*/ 2788812 w 6505594"/>
              <a:gd name="connsiteY148" fmla="*/ 4499777 h 6763043"/>
              <a:gd name="connsiteX149" fmla="*/ 2867638 w 6505594"/>
              <a:gd name="connsiteY149" fmla="*/ 4579600 h 6763043"/>
              <a:gd name="connsiteX150" fmla="*/ 2946463 w 6505594"/>
              <a:gd name="connsiteY150" fmla="*/ 4499777 h 6763043"/>
              <a:gd name="connsiteX151" fmla="*/ 2867638 w 6505594"/>
              <a:gd name="connsiteY151" fmla="*/ 4835034 h 6763043"/>
              <a:gd name="connsiteX152" fmla="*/ 2788812 w 6505594"/>
              <a:gd name="connsiteY152" fmla="*/ 4499777 h 6763043"/>
              <a:gd name="connsiteX153" fmla="*/ 2018498 w 6505594"/>
              <a:gd name="connsiteY153" fmla="*/ 4499777 h 6763043"/>
              <a:gd name="connsiteX154" fmla="*/ 2097323 w 6505594"/>
              <a:gd name="connsiteY154" fmla="*/ 4579600 h 6763043"/>
              <a:gd name="connsiteX155" fmla="*/ 2176147 w 6505594"/>
              <a:gd name="connsiteY155" fmla="*/ 4499777 h 6763043"/>
              <a:gd name="connsiteX156" fmla="*/ 2097323 w 6505594"/>
              <a:gd name="connsiteY156" fmla="*/ 4835034 h 6763043"/>
              <a:gd name="connsiteX157" fmla="*/ 2018498 w 6505594"/>
              <a:gd name="connsiteY157" fmla="*/ 4499777 h 6763043"/>
              <a:gd name="connsiteX158" fmla="*/ 1248181 w 6505594"/>
              <a:gd name="connsiteY158" fmla="*/ 4499777 h 6763043"/>
              <a:gd name="connsiteX159" fmla="*/ 1327006 w 6505594"/>
              <a:gd name="connsiteY159" fmla="*/ 4579600 h 6763043"/>
              <a:gd name="connsiteX160" fmla="*/ 1405832 w 6505594"/>
              <a:gd name="connsiteY160" fmla="*/ 4499777 h 6763043"/>
              <a:gd name="connsiteX161" fmla="*/ 1327006 w 6505594"/>
              <a:gd name="connsiteY161" fmla="*/ 4835034 h 6763043"/>
              <a:gd name="connsiteX162" fmla="*/ 1248181 w 6505594"/>
              <a:gd name="connsiteY162" fmla="*/ 4499777 h 6763043"/>
              <a:gd name="connsiteX163" fmla="*/ 477866 w 6505594"/>
              <a:gd name="connsiteY163" fmla="*/ 4499777 h 6763043"/>
              <a:gd name="connsiteX164" fmla="*/ 556692 w 6505594"/>
              <a:gd name="connsiteY164" fmla="*/ 4579600 h 6763043"/>
              <a:gd name="connsiteX165" fmla="*/ 635517 w 6505594"/>
              <a:gd name="connsiteY165" fmla="*/ 4499777 h 6763043"/>
              <a:gd name="connsiteX166" fmla="*/ 556692 w 6505594"/>
              <a:gd name="connsiteY166" fmla="*/ 4835034 h 6763043"/>
              <a:gd name="connsiteX167" fmla="*/ 477866 w 6505594"/>
              <a:gd name="connsiteY167" fmla="*/ 4499777 h 6763043"/>
              <a:gd name="connsiteX168" fmla="*/ 6255239 w 6505594"/>
              <a:gd name="connsiteY168" fmla="*/ 3857108 h 6763043"/>
              <a:gd name="connsiteX169" fmla="*/ 6334064 w 6505594"/>
              <a:gd name="connsiteY169" fmla="*/ 3936931 h 6763043"/>
              <a:gd name="connsiteX170" fmla="*/ 6334064 w 6505594"/>
              <a:gd name="connsiteY170" fmla="*/ 4192365 h 6763043"/>
              <a:gd name="connsiteX171" fmla="*/ 6255239 w 6505594"/>
              <a:gd name="connsiteY171" fmla="*/ 3857108 h 6763043"/>
              <a:gd name="connsiteX172" fmla="*/ 5484921 w 6505594"/>
              <a:gd name="connsiteY172" fmla="*/ 3857108 h 6763043"/>
              <a:gd name="connsiteX173" fmla="*/ 5563747 w 6505594"/>
              <a:gd name="connsiteY173" fmla="*/ 3936931 h 6763043"/>
              <a:gd name="connsiteX174" fmla="*/ 5563747 w 6505594"/>
              <a:gd name="connsiteY174" fmla="*/ 4192365 h 6763043"/>
              <a:gd name="connsiteX175" fmla="*/ 5484921 w 6505594"/>
              <a:gd name="connsiteY175" fmla="*/ 3857108 h 6763043"/>
              <a:gd name="connsiteX176" fmla="*/ 4714604 w 6505594"/>
              <a:gd name="connsiteY176" fmla="*/ 3857108 h 6763043"/>
              <a:gd name="connsiteX177" fmla="*/ 4793430 w 6505594"/>
              <a:gd name="connsiteY177" fmla="*/ 3936931 h 6763043"/>
              <a:gd name="connsiteX178" fmla="*/ 4793430 w 6505594"/>
              <a:gd name="connsiteY178" fmla="*/ 4192365 h 6763043"/>
              <a:gd name="connsiteX179" fmla="*/ 4714604 w 6505594"/>
              <a:gd name="connsiteY179" fmla="*/ 3857108 h 6763043"/>
              <a:gd name="connsiteX180" fmla="*/ 3944288 w 6505594"/>
              <a:gd name="connsiteY180" fmla="*/ 3857108 h 6763043"/>
              <a:gd name="connsiteX181" fmla="*/ 4023114 w 6505594"/>
              <a:gd name="connsiteY181" fmla="*/ 3936931 h 6763043"/>
              <a:gd name="connsiteX182" fmla="*/ 4023114 w 6505594"/>
              <a:gd name="connsiteY182" fmla="*/ 4192365 h 6763043"/>
              <a:gd name="connsiteX183" fmla="*/ 3944288 w 6505594"/>
              <a:gd name="connsiteY183" fmla="*/ 3857108 h 6763043"/>
              <a:gd name="connsiteX184" fmla="*/ 3173971 w 6505594"/>
              <a:gd name="connsiteY184" fmla="*/ 3857108 h 6763043"/>
              <a:gd name="connsiteX185" fmla="*/ 3252797 w 6505594"/>
              <a:gd name="connsiteY185" fmla="*/ 3936931 h 6763043"/>
              <a:gd name="connsiteX186" fmla="*/ 3252797 w 6505594"/>
              <a:gd name="connsiteY186" fmla="*/ 4192365 h 6763043"/>
              <a:gd name="connsiteX187" fmla="*/ 3173971 w 6505594"/>
              <a:gd name="connsiteY187" fmla="*/ 3857108 h 6763043"/>
              <a:gd name="connsiteX188" fmla="*/ 2403656 w 6505594"/>
              <a:gd name="connsiteY188" fmla="*/ 3857108 h 6763043"/>
              <a:gd name="connsiteX189" fmla="*/ 2482482 w 6505594"/>
              <a:gd name="connsiteY189" fmla="*/ 3936931 h 6763043"/>
              <a:gd name="connsiteX190" fmla="*/ 2482482 w 6505594"/>
              <a:gd name="connsiteY190" fmla="*/ 4192365 h 6763043"/>
              <a:gd name="connsiteX191" fmla="*/ 2403656 w 6505594"/>
              <a:gd name="connsiteY191" fmla="*/ 3857108 h 6763043"/>
              <a:gd name="connsiteX192" fmla="*/ 1633339 w 6505594"/>
              <a:gd name="connsiteY192" fmla="*/ 3857108 h 6763043"/>
              <a:gd name="connsiteX193" fmla="*/ 1712166 w 6505594"/>
              <a:gd name="connsiteY193" fmla="*/ 3936931 h 6763043"/>
              <a:gd name="connsiteX194" fmla="*/ 1712166 w 6505594"/>
              <a:gd name="connsiteY194" fmla="*/ 4192365 h 6763043"/>
              <a:gd name="connsiteX195" fmla="*/ 1633339 w 6505594"/>
              <a:gd name="connsiteY195" fmla="*/ 3857108 h 6763043"/>
              <a:gd name="connsiteX196" fmla="*/ 863025 w 6505594"/>
              <a:gd name="connsiteY196" fmla="*/ 3857108 h 6763043"/>
              <a:gd name="connsiteX197" fmla="*/ 941847 w 6505594"/>
              <a:gd name="connsiteY197" fmla="*/ 3936931 h 6763043"/>
              <a:gd name="connsiteX198" fmla="*/ 941847 w 6505594"/>
              <a:gd name="connsiteY198" fmla="*/ 4192365 h 6763043"/>
              <a:gd name="connsiteX199" fmla="*/ 863025 w 6505594"/>
              <a:gd name="connsiteY199" fmla="*/ 3857108 h 6763043"/>
              <a:gd name="connsiteX200" fmla="*/ 92709 w 6505594"/>
              <a:gd name="connsiteY200" fmla="*/ 3857108 h 6763043"/>
              <a:gd name="connsiteX201" fmla="*/ 171535 w 6505594"/>
              <a:gd name="connsiteY201" fmla="*/ 3936931 h 6763043"/>
              <a:gd name="connsiteX202" fmla="*/ 171535 w 6505594"/>
              <a:gd name="connsiteY202" fmla="*/ 4192365 h 6763043"/>
              <a:gd name="connsiteX203" fmla="*/ 92709 w 6505594"/>
              <a:gd name="connsiteY203" fmla="*/ 3857108 h 6763043"/>
              <a:gd name="connsiteX204" fmla="*/ 1248182 w 6505594"/>
              <a:gd name="connsiteY204" fmla="*/ 3214443 h 6763043"/>
              <a:gd name="connsiteX205" fmla="*/ 1327006 w 6505594"/>
              <a:gd name="connsiteY205" fmla="*/ 3294265 h 6763043"/>
              <a:gd name="connsiteX206" fmla="*/ 1405833 w 6505594"/>
              <a:gd name="connsiteY206" fmla="*/ 3214443 h 6763043"/>
              <a:gd name="connsiteX207" fmla="*/ 1327006 w 6505594"/>
              <a:gd name="connsiteY207" fmla="*/ 3549696 h 6763043"/>
              <a:gd name="connsiteX208" fmla="*/ 1248182 w 6505594"/>
              <a:gd name="connsiteY208" fmla="*/ 3214443 h 6763043"/>
              <a:gd name="connsiteX209" fmla="*/ 477868 w 6505594"/>
              <a:gd name="connsiteY209" fmla="*/ 3214443 h 6763043"/>
              <a:gd name="connsiteX210" fmla="*/ 556694 w 6505594"/>
              <a:gd name="connsiteY210" fmla="*/ 3294265 h 6763043"/>
              <a:gd name="connsiteX211" fmla="*/ 635519 w 6505594"/>
              <a:gd name="connsiteY211" fmla="*/ 3214443 h 6763043"/>
              <a:gd name="connsiteX212" fmla="*/ 556694 w 6505594"/>
              <a:gd name="connsiteY212" fmla="*/ 3549696 h 6763043"/>
              <a:gd name="connsiteX213" fmla="*/ 477868 w 6505594"/>
              <a:gd name="connsiteY213" fmla="*/ 3214443 h 6763043"/>
              <a:gd name="connsiteX214" fmla="*/ 2788812 w 6505594"/>
              <a:gd name="connsiteY214" fmla="*/ 3214442 h 6763043"/>
              <a:gd name="connsiteX215" fmla="*/ 2867638 w 6505594"/>
              <a:gd name="connsiteY215" fmla="*/ 3294265 h 6763043"/>
              <a:gd name="connsiteX216" fmla="*/ 2946463 w 6505594"/>
              <a:gd name="connsiteY216" fmla="*/ 3214442 h 6763043"/>
              <a:gd name="connsiteX217" fmla="*/ 2867638 w 6505594"/>
              <a:gd name="connsiteY217" fmla="*/ 3549696 h 6763043"/>
              <a:gd name="connsiteX218" fmla="*/ 2788812 w 6505594"/>
              <a:gd name="connsiteY218" fmla="*/ 3214442 h 6763043"/>
              <a:gd name="connsiteX219" fmla="*/ 2176148 w 6505594"/>
              <a:gd name="connsiteY219" fmla="*/ 3214442 h 6763043"/>
              <a:gd name="connsiteX220" fmla="*/ 2097324 w 6505594"/>
              <a:gd name="connsiteY220" fmla="*/ 3549696 h 6763043"/>
              <a:gd name="connsiteX221" fmla="*/ 2018498 w 6505594"/>
              <a:gd name="connsiteY221" fmla="*/ 3214443 h 6763043"/>
              <a:gd name="connsiteX222" fmla="*/ 2097324 w 6505594"/>
              <a:gd name="connsiteY222" fmla="*/ 3294265 h 6763043"/>
              <a:gd name="connsiteX223" fmla="*/ 2176148 w 6505594"/>
              <a:gd name="connsiteY223" fmla="*/ 3214442 h 6763043"/>
              <a:gd name="connsiteX224" fmla="*/ 5870079 w 6505594"/>
              <a:gd name="connsiteY224" fmla="*/ 3214442 h 6763043"/>
              <a:gd name="connsiteX225" fmla="*/ 5948905 w 6505594"/>
              <a:gd name="connsiteY225" fmla="*/ 3294264 h 6763043"/>
              <a:gd name="connsiteX226" fmla="*/ 6027730 w 6505594"/>
              <a:gd name="connsiteY226" fmla="*/ 3214442 h 6763043"/>
              <a:gd name="connsiteX227" fmla="*/ 5948905 w 6505594"/>
              <a:gd name="connsiteY227" fmla="*/ 3549696 h 6763043"/>
              <a:gd name="connsiteX228" fmla="*/ 5870079 w 6505594"/>
              <a:gd name="connsiteY228" fmla="*/ 3214442 h 6763043"/>
              <a:gd name="connsiteX229" fmla="*/ 5099762 w 6505594"/>
              <a:gd name="connsiteY229" fmla="*/ 3214442 h 6763043"/>
              <a:gd name="connsiteX230" fmla="*/ 5178588 w 6505594"/>
              <a:gd name="connsiteY230" fmla="*/ 3294265 h 6763043"/>
              <a:gd name="connsiteX231" fmla="*/ 5257413 w 6505594"/>
              <a:gd name="connsiteY231" fmla="*/ 3214442 h 6763043"/>
              <a:gd name="connsiteX232" fmla="*/ 5178588 w 6505594"/>
              <a:gd name="connsiteY232" fmla="*/ 3549696 h 6763043"/>
              <a:gd name="connsiteX233" fmla="*/ 5099762 w 6505594"/>
              <a:gd name="connsiteY233" fmla="*/ 3214442 h 6763043"/>
              <a:gd name="connsiteX234" fmla="*/ 4329446 w 6505594"/>
              <a:gd name="connsiteY234" fmla="*/ 3214442 h 6763043"/>
              <a:gd name="connsiteX235" fmla="*/ 4408272 w 6505594"/>
              <a:gd name="connsiteY235" fmla="*/ 3294265 h 6763043"/>
              <a:gd name="connsiteX236" fmla="*/ 4487097 w 6505594"/>
              <a:gd name="connsiteY236" fmla="*/ 3214442 h 6763043"/>
              <a:gd name="connsiteX237" fmla="*/ 4408272 w 6505594"/>
              <a:gd name="connsiteY237" fmla="*/ 3549696 h 6763043"/>
              <a:gd name="connsiteX238" fmla="*/ 4329446 w 6505594"/>
              <a:gd name="connsiteY238" fmla="*/ 3214442 h 6763043"/>
              <a:gd name="connsiteX239" fmla="*/ 3716780 w 6505594"/>
              <a:gd name="connsiteY239" fmla="*/ 3214442 h 6763043"/>
              <a:gd name="connsiteX240" fmla="*/ 3637955 w 6505594"/>
              <a:gd name="connsiteY240" fmla="*/ 3549696 h 6763043"/>
              <a:gd name="connsiteX241" fmla="*/ 3559129 w 6505594"/>
              <a:gd name="connsiteY241" fmla="*/ 3214442 h 6763043"/>
              <a:gd name="connsiteX242" fmla="*/ 3637955 w 6505594"/>
              <a:gd name="connsiteY242" fmla="*/ 3294265 h 6763043"/>
              <a:gd name="connsiteX243" fmla="*/ 3716780 w 6505594"/>
              <a:gd name="connsiteY243" fmla="*/ 3214442 h 6763043"/>
              <a:gd name="connsiteX244" fmla="*/ 2403657 w 6505594"/>
              <a:gd name="connsiteY244" fmla="*/ 2571774 h 6763043"/>
              <a:gd name="connsiteX245" fmla="*/ 2482483 w 6505594"/>
              <a:gd name="connsiteY245" fmla="*/ 2651598 h 6763043"/>
              <a:gd name="connsiteX246" fmla="*/ 2561308 w 6505594"/>
              <a:gd name="connsiteY246" fmla="*/ 2571774 h 6763043"/>
              <a:gd name="connsiteX247" fmla="*/ 2482483 w 6505594"/>
              <a:gd name="connsiteY247" fmla="*/ 2907031 h 6763043"/>
              <a:gd name="connsiteX248" fmla="*/ 2403657 w 6505594"/>
              <a:gd name="connsiteY248" fmla="*/ 2571774 h 6763043"/>
              <a:gd name="connsiteX249" fmla="*/ 1633341 w 6505594"/>
              <a:gd name="connsiteY249" fmla="*/ 2571774 h 6763043"/>
              <a:gd name="connsiteX250" fmla="*/ 1712167 w 6505594"/>
              <a:gd name="connsiteY250" fmla="*/ 2651598 h 6763043"/>
              <a:gd name="connsiteX251" fmla="*/ 1790992 w 6505594"/>
              <a:gd name="connsiteY251" fmla="*/ 2571774 h 6763043"/>
              <a:gd name="connsiteX252" fmla="*/ 1712167 w 6505594"/>
              <a:gd name="connsiteY252" fmla="*/ 2907031 h 6763043"/>
              <a:gd name="connsiteX253" fmla="*/ 1633341 w 6505594"/>
              <a:gd name="connsiteY253" fmla="*/ 2571774 h 6763043"/>
              <a:gd name="connsiteX254" fmla="*/ 863027 w 6505594"/>
              <a:gd name="connsiteY254" fmla="*/ 2571774 h 6763043"/>
              <a:gd name="connsiteX255" fmla="*/ 941847 w 6505594"/>
              <a:gd name="connsiteY255" fmla="*/ 2651598 h 6763043"/>
              <a:gd name="connsiteX256" fmla="*/ 1020675 w 6505594"/>
              <a:gd name="connsiteY256" fmla="*/ 2571774 h 6763043"/>
              <a:gd name="connsiteX257" fmla="*/ 941847 w 6505594"/>
              <a:gd name="connsiteY257" fmla="*/ 2907032 h 6763043"/>
              <a:gd name="connsiteX258" fmla="*/ 863027 w 6505594"/>
              <a:gd name="connsiteY258" fmla="*/ 2571774 h 6763043"/>
              <a:gd name="connsiteX259" fmla="*/ 92711 w 6505594"/>
              <a:gd name="connsiteY259" fmla="*/ 2571774 h 6763043"/>
              <a:gd name="connsiteX260" fmla="*/ 171537 w 6505594"/>
              <a:gd name="connsiteY260" fmla="*/ 2651598 h 6763043"/>
              <a:gd name="connsiteX261" fmla="*/ 250361 w 6505594"/>
              <a:gd name="connsiteY261" fmla="*/ 2571774 h 6763043"/>
              <a:gd name="connsiteX262" fmla="*/ 171537 w 6505594"/>
              <a:gd name="connsiteY262" fmla="*/ 2907032 h 6763043"/>
              <a:gd name="connsiteX263" fmla="*/ 92711 w 6505594"/>
              <a:gd name="connsiteY263" fmla="*/ 2571774 h 6763043"/>
              <a:gd name="connsiteX264" fmla="*/ 6255239 w 6505594"/>
              <a:gd name="connsiteY264" fmla="*/ 2571773 h 6763043"/>
              <a:gd name="connsiteX265" fmla="*/ 6334064 w 6505594"/>
              <a:gd name="connsiteY265" fmla="*/ 2651597 h 6763043"/>
              <a:gd name="connsiteX266" fmla="*/ 6334064 w 6505594"/>
              <a:gd name="connsiteY266" fmla="*/ 2907031 h 6763043"/>
              <a:gd name="connsiteX267" fmla="*/ 6255239 w 6505594"/>
              <a:gd name="connsiteY267" fmla="*/ 2571773 h 6763043"/>
              <a:gd name="connsiteX268" fmla="*/ 5484921 w 6505594"/>
              <a:gd name="connsiteY268" fmla="*/ 2571773 h 6763043"/>
              <a:gd name="connsiteX269" fmla="*/ 5563747 w 6505594"/>
              <a:gd name="connsiteY269" fmla="*/ 2651597 h 6763043"/>
              <a:gd name="connsiteX270" fmla="*/ 5642572 w 6505594"/>
              <a:gd name="connsiteY270" fmla="*/ 2571773 h 6763043"/>
              <a:gd name="connsiteX271" fmla="*/ 5563747 w 6505594"/>
              <a:gd name="connsiteY271" fmla="*/ 2907031 h 6763043"/>
              <a:gd name="connsiteX272" fmla="*/ 5484921 w 6505594"/>
              <a:gd name="connsiteY272" fmla="*/ 2571773 h 6763043"/>
              <a:gd name="connsiteX273" fmla="*/ 4714604 w 6505594"/>
              <a:gd name="connsiteY273" fmla="*/ 2571773 h 6763043"/>
              <a:gd name="connsiteX274" fmla="*/ 4793430 w 6505594"/>
              <a:gd name="connsiteY274" fmla="*/ 2651597 h 6763043"/>
              <a:gd name="connsiteX275" fmla="*/ 4872255 w 6505594"/>
              <a:gd name="connsiteY275" fmla="*/ 2571773 h 6763043"/>
              <a:gd name="connsiteX276" fmla="*/ 4793430 w 6505594"/>
              <a:gd name="connsiteY276" fmla="*/ 2907031 h 6763043"/>
              <a:gd name="connsiteX277" fmla="*/ 4714604 w 6505594"/>
              <a:gd name="connsiteY277" fmla="*/ 2571773 h 6763043"/>
              <a:gd name="connsiteX278" fmla="*/ 3944288 w 6505594"/>
              <a:gd name="connsiteY278" fmla="*/ 2571773 h 6763043"/>
              <a:gd name="connsiteX279" fmla="*/ 4023114 w 6505594"/>
              <a:gd name="connsiteY279" fmla="*/ 2651597 h 6763043"/>
              <a:gd name="connsiteX280" fmla="*/ 4101939 w 6505594"/>
              <a:gd name="connsiteY280" fmla="*/ 2571773 h 6763043"/>
              <a:gd name="connsiteX281" fmla="*/ 4023114 w 6505594"/>
              <a:gd name="connsiteY281" fmla="*/ 2907031 h 6763043"/>
              <a:gd name="connsiteX282" fmla="*/ 3944288 w 6505594"/>
              <a:gd name="connsiteY282" fmla="*/ 2571773 h 6763043"/>
              <a:gd name="connsiteX283" fmla="*/ 3173971 w 6505594"/>
              <a:gd name="connsiteY283" fmla="*/ 2571773 h 6763043"/>
              <a:gd name="connsiteX284" fmla="*/ 3252797 w 6505594"/>
              <a:gd name="connsiteY284" fmla="*/ 2651597 h 6763043"/>
              <a:gd name="connsiteX285" fmla="*/ 3331622 w 6505594"/>
              <a:gd name="connsiteY285" fmla="*/ 2571773 h 6763043"/>
              <a:gd name="connsiteX286" fmla="*/ 3252797 w 6505594"/>
              <a:gd name="connsiteY286" fmla="*/ 2907031 h 6763043"/>
              <a:gd name="connsiteX287" fmla="*/ 3173971 w 6505594"/>
              <a:gd name="connsiteY287" fmla="*/ 2571773 h 6763043"/>
              <a:gd name="connsiteX288" fmla="*/ 1248183 w 6505594"/>
              <a:gd name="connsiteY288" fmla="*/ 1929108 h 6763043"/>
              <a:gd name="connsiteX289" fmla="*/ 1327006 w 6505594"/>
              <a:gd name="connsiteY289" fmla="*/ 2008931 h 6763043"/>
              <a:gd name="connsiteX290" fmla="*/ 1405833 w 6505594"/>
              <a:gd name="connsiteY290" fmla="*/ 1929108 h 6763043"/>
              <a:gd name="connsiteX291" fmla="*/ 1327006 w 6505594"/>
              <a:gd name="connsiteY291" fmla="*/ 2264362 h 6763043"/>
              <a:gd name="connsiteX292" fmla="*/ 1248183 w 6505594"/>
              <a:gd name="connsiteY292" fmla="*/ 1929108 h 6763043"/>
              <a:gd name="connsiteX293" fmla="*/ 477870 w 6505594"/>
              <a:gd name="connsiteY293" fmla="*/ 1929108 h 6763043"/>
              <a:gd name="connsiteX294" fmla="*/ 556695 w 6505594"/>
              <a:gd name="connsiteY294" fmla="*/ 2008931 h 6763043"/>
              <a:gd name="connsiteX295" fmla="*/ 635521 w 6505594"/>
              <a:gd name="connsiteY295" fmla="*/ 1929108 h 6763043"/>
              <a:gd name="connsiteX296" fmla="*/ 556695 w 6505594"/>
              <a:gd name="connsiteY296" fmla="*/ 2264365 h 6763043"/>
              <a:gd name="connsiteX297" fmla="*/ 477870 w 6505594"/>
              <a:gd name="connsiteY297" fmla="*/ 1929108 h 6763043"/>
              <a:gd name="connsiteX298" fmla="*/ 2788812 w 6505594"/>
              <a:gd name="connsiteY298" fmla="*/ 1929108 h 6763043"/>
              <a:gd name="connsiteX299" fmla="*/ 2867638 w 6505594"/>
              <a:gd name="connsiteY299" fmla="*/ 2008931 h 6763043"/>
              <a:gd name="connsiteX300" fmla="*/ 2946463 w 6505594"/>
              <a:gd name="connsiteY300" fmla="*/ 1929108 h 6763043"/>
              <a:gd name="connsiteX301" fmla="*/ 2867638 w 6505594"/>
              <a:gd name="connsiteY301" fmla="*/ 2264362 h 6763043"/>
              <a:gd name="connsiteX302" fmla="*/ 2788812 w 6505594"/>
              <a:gd name="connsiteY302" fmla="*/ 1929108 h 6763043"/>
              <a:gd name="connsiteX303" fmla="*/ 2018500 w 6505594"/>
              <a:gd name="connsiteY303" fmla="*/ 1929108 h 6763043"/>
              <a:gd name="connsiteX304" fmla="*/ 2097325 w 6505594"/>
              <a:gd name="connsiteY304" fmla="*/ 2008931 h 6763043"/>
              <a:gd name="connsiteX305" fmla="*/ 2097325 w 6505594"/>
              <a:gd name="connsiteY305" fmla="*/ 2264362 h 6763043"/>
              <a:gd name="connsiteX306" fmla="*/ 2018500 w 6505594"/>
              <a:gd name="connsiteY306" fmla="*/ 1929108 h 6763043"/>
              <a:gd name="connsiteX307" fmla="*/ 4329446 w 6505594"/>
              <a:gd name="connsiteY307" fmla="*/ 1929108 h 6763043"/>
              <a:gd name="connsiteX308" fmla="*/ 4408272 w 6505594"/>
              <a:gd name="connsiteY308" fmla="*/ 2008930 h 6763043"/>
              <a:gd name="connsiteX309" fmla="*/ 4487097 w 6505594"/>
              <a:gd name="connsiteY309" fmla="*/ 1929108 h 6763043"/>
              <a:gd name="connsiteX310" fmla="*/ 4408272 w 6505594"/>
              <a:gd name="connsiteY310" fmla="*/ 2264362 h 6763043"/>
              <a:gd name="connsiteX311" fmla="*/ 4329446 w 6505594"/>
              <a:gd name="connsiteY311" fmla="*/ 1929108 h 6763043"/>
              <a:gd name="connsiteX312" fmla="*/ 3716780 w 6505594"/>
              <a:gd name="connsiteY312" fmla="*/ 1929108 h 6763043"/>
              <a:gd name="connsiteX313" fmla="*/ 3637955 w 6505594"/>
              <a:gd name="connsiteY313" fmla="*/ 2264362 h 6763043"/>
              <a:gd name="connsiteX314" fmla="*/ 3559129 w 6505594"/>
              <a:gd name="connsiteY314" fmla="*/ 1929108 h 6763043"/>
              <a:gd name="connsiteX315" fmla="*/ 3637955 w 6505594"/>
              <a:gd name="connsiteY315" fmla="*/ 2008931 h 6763043"/>
              <a:gd name="connsiteX316" fmla="*/ 3716780 w 6505594"/>
              <a:gd name="connsiteY316" fmla="*/ 1929108 h 6763043"/>
              <a:gd name="connsiteX317" fmla="*/ 5870079 w 6505594"/>
              <a:gd name="connsiteY317" fmla="*/ 1929107 h 6763043"/>
              <a:gd name="connsiteX318" fmla="*/ 5948905 w 6505594"/>
              <a:gd name="connsiteY318" fmla="*/ 2008930 h 6763043"/>
              <a:gd name="connsiteX319" fmla="*/ 6027730 w 6505594"/>
              <a:gd name="connsiteY319" fmla="*/ 1929107 h 6763043"/>
              <a:gd name="connsiteX320" fmla="*/ 5948905 w 6505594"/>
              <a:gd name="connsiteY320" fmla="*/ 2264362 h 6763043"/>
              <a:gd name="connsiteX321" fmla="*/ 5870079 w 6505594"/>
              <a:gd name="connsiteY321" fmla="*/ 1929107 h 6763043"/>
              <a:gd name="connsiteX322" fmla="*/ 5099762 w 6505594"/>
              <a:gd name="connsiteY322" fmla="*/ 1929107 h 6763043"/>
              <a:gd name="connsiteX323" fmla="*/ 5178588 w 6505594"/>
              <a:gd name="connsiteY323" fmla="*/ 2008930 h 6763043"/>
              <a:gd name="connsiteX324" fmla="*/ 5178588 w 6505594"/>
              <a:gd name="connsiteY324" fmla="*/ 2264362 h 6763043"/>
              <a:gd name="connsiteX325" fmla="*/ 5099762 w 6505594"/>
              <a:gd name="connsiteY325" fmla="*/ 1929107 h 6763043"/>
              <a:gd name="connsiteX326" fmla="*/ 1633343 w 6505594"/>
              <a:gd name="connsiteY326" fmla="*/ 1286439 h 6763043"/>
              <a:gd name="connsiteX327" fmla="*/ 1712168 w 6505594"/>
              <a:gd name="connsiteY327" fmla="*/ 1366262 h 6763043"/>
              <a:gd name="connsiteX328" fmla="*/ 1790992 w 6505594"/>
              <a:gd name="connsiteY328" fmla="*/ 1286439 h 6763043"/>
              <a:gd name="connsiteX329" fmla="*/ 1712168 w 6505594"/>
              <a:gd name="connsiteY329" fmla="*/ 1621698 h 6763043"/>
              <a:gd name="connsiteX330" fmla="*/ 1633343 w 6505594"/>
              <a:gd name="connsiteY330" fmla="*/ 1286439 h 6763043"/>
              <a:gd name="connsiteX331" fmla="*/ 863029 w 6505594"/>
              <a:gd name="connsiteY331" fmla="*/ 1286439 h 6763043"/>
              <a:gd name="connsiteX332" fmla="*/ 941847 w 6505594"/>
              <a:gd name="connsiteY332" fmla="*/ 1366263 h 6763043"/>
              <a:gd name="connsiteX333" fmla="*/ 1020675 w 6505594"/>
              <a:gd name="connsiteY333" fmla="*/ 1286439 h 6763043"/>
              <a:gd name="connsiteX334" fmla="*/ 941847 w 6505594"/>
              <a:gd name="connsiteY334" fmla="*/ 1621698 h 6763043"/>
              <a:gd name="connsiteX335" fmla="*/ 863029 w 6505594"/>
              <a:gd name="connsiteY335" fmla="*/ 1286439 h 6763043"/>
              <a:gd name="connsiteX336" fmla="*/ 92713 w 6505594"/>
              <a:gd name="connsiteY336" fmla="*/ 1286439 h 6763043"/>
              <a:gd name="connsiteX337" fmla="*/ 171538 w 6505594"/>
              <a:gd name="connsiteY337" fmla="*/ 1366263 h 6763043"/>
              <a:gd name="connsiteX338" fmla="*/ 250363 w 6505594"/>
              <a:gd name="connsiteY338" fmla="*/ 1286439 h 6763043"/>
              <a:gd name="connsiteX339" fmla="*/ 171538 w 6505594"/>
              <a:gd name="connsiteY339" fmla="*/ 1621698 h 6763043"/>
              <a:gd name="connsiteX340" fmla="*/ 92713 w 6505594"/>
              <a:gd name="connsiteY340" fmla="*/ 1286439 h 6763043"/>
              <a:gd name="connsiteX341" fmla="*/ 6255239 w 6505594"/>
              <a:gd name="connsiteY341" fmla="*/ 1286439 h 6763043"/>
              <a:gd name="connsiteX342" fmla="*/ 6334064 w 6505594"/>
              <a:gd name="connsiteY342" fmla="*/ 1366262 h 6763043"/>
              <a:gd name="connsiteX343" fmla="*/ 6412889 w 6505594"/>
              <a:gd name="connsiteY343" fmla="*/ 1286439 h 6763043"/>
              <a:gd name="connsiteX344" fmla="*/ 6334064 w 6505594"/>
              <a:gd name="connsiteY344" fmla="*/ 1621697 h 6763043"/>
              <a:gd name="connsiteX345" fmla="*/ 6255239 w 6505594"/>
              <a:gd name="connsiteY345" fmla="*/ 1286439 h 6763043"/>
              <a:gd name="connsiteX346" fmla="*/ 5484921 w 6505594"/>
              <a:gd name="connsiteY346" fmla="*/ 1286439 h 6763043"/>
              <a:gd name="connsiteX347" fmla="*/ 5563747 w 6505594"/>
              <a:gd name="connsiteY347" fmla="*/ 1366262 h 6763043"/>
              <a:gd name="connsiteX348" fmla="*/ 5642572 w 6505594"/>
              <a:gd name="connsiteY348" fmla="*/ 1286439 h 6763043"/>
              <a:gd name="connsiteX349" fmla="*/ 5563747 w 6505594"/>
              <a:gd name="connsiteY349" fmla="*/ 1621697 h 6763043"/>
              <a:gd name="connsiteX350" fmla="*/ 5484921 w 6505594"/>
              <a:gd name="connsiteY350" fmla="*/ 1286439 h 6763043"/>
              <a:gd name="connsiteX351" fmla="*/ 4714604 w 6505594"/>
              <a:gd name="connsiteY351" fmla="*/ 1286439 h 6763043"/>
              <a:gd name="connsiteX352" fmla="*/ 4793430 w 6505594"/>
              <a:gd name="connsiteY352" fmla="*/ 1366262 h 6763043"/>
              <a:gd name="connsiteX353" fmla="*/ 4872255 w 6505594"/>
              <a:gd name="connsiteY353" fmla="*/ 1286439 h 6763043"/>
              <a:gd name="connsiteX354" fmla="*/ 4793430 w 6505594"/>
              <a:gd name="connsiteY354" fmla="*/ 1621697 h 6763043"/>
              <a:gd name="connsiteX355" fmla="*/ 4714604 w 6505594"/>
              <a:gd name="connsiteY355" fmla="*/ 1286439 h 6763043"/>
              <a:gd name="connsiteX356" fmla="*/ 3944288 w 6505594"/>
              <a:gd name="connsiteY356" fmla="*/ 1286439 h 6763043"/>
              <a:gd name="connsiteX357" fmla="*/ 4023114 w 6505594"/>
              <a:gd name="connsiteY357" fmla="*/ 1366262 h 6763043"/>
              <a:gd name="connsiteX358" fmla="*/ 4101939 w 6505594"/>
              <a:gd name="connsiteY358" fmla="*/ 1286439 h 6763043"/>
              <a:gd name="connsiteX359" fmla="*/ 4023114 w 6505594"/>
              <a:gd name="connsiteY359" fmla="*/ 1621697 h 6763043"/>
              <a:gd name="connsiteX360" fmla="*/ 3944288 w 6505594"/>
              <a:gd name="connsiteY360" fmla="*/ 1286439 h 6763043"/>
              <a:gd name="connsiteX361" fmla="*/ 3173971 w 6505594"/>
              <a:gd name="connsiteY361" fmla="*/ 1286439 h 6763043"/>
              <a:gd name="connsiteX362" fmla="*/ 3252797 w 6505594"/>
              <a:gd name="connsiteY362" fmla="*/ 1366262 h 6763043"/>
              <a:gd name="connsiteX363" fmla="*/ 3331622 w 6505594"/>
              <a:gd name="connsiteY363" fmla="*/ 1286439 h 6763043"/>
              <a:gd name="connsiteX364" fmla="*/ 3252797 w 6505594"/>
              <a:gd name="connsiteY364" fmla="*/ 1621697 h 6763043"/>
              <a:gd name="connsiteX365" fmla="*/ 3173971 w 6505594"/>
              <a:gd name="connsiteY365" fmla="*/ 1286439 h 6763043"/>
              <a:gd name="connsiteX366" fmla="*/ 2403658 w 6505594"/>
              <a:gd name="connsiteY366" fmla="*/ 1286439 h 6763043"/>
              <a:gd name="connsiteX367" fmla="*/ 2482484 w 6505594"/>
              <a:gd name="connsiteY367" fmla="*/ 1366262 h 6763043"/>
              <a:gd name="connsiteX368" fmla="*/ 2482484 w 6505594"/>
              <a:gd name="connsiteY368" fmla="*/ 1621698 h 6763043"/>
              <a:gd name="connsiteX369" fmla="*/ 2403658 w 6505594"/>
              <a:gd name="connsiteY369" fmla="*/ 1286439 h 6763043"/>
              <a:gd name="connsiteX370" fmla="*/ 477871 w 6505594"/>
              <a:gd name="connsiteY370" fmla="*/ 643770 h 6763043"/>
              <a:gd name="connsiteX371" fmla="*/ 556697 w 6505594"/>
              <a:gd name="connsiteY371" fmla="*/ 723594 h 6763043"/>
              <a:gd name="connsiteX372" fmla="*/ 556697 w 6505594"/>
              <a:gd name="connsiteY372" fmla="*/ 979027 h 6763043"/>
              <a:gd name="connsiteX373" fmla="*/ 477871 w 6505594"/>
              <a:gd name="connsiteY373" fmla="*/ 643770 h 6763043"/>
              <a:gd name="connsiteX374" fmla="*/ 1248186 w 6505594"/>
              <a:gd name="connsiteY374" fmla="*/ 643770 h 6763043"/>
              <a:gd name="connsiteX375" fmla="*/ 1327006 w 6505594"/>
              <a:gd name="connsiteY375" fmla="*/ 723593 h 6763043"/>
              <a:gd name="connsiteX376" fmla="*/ 1327006 w 6505594"/>
              <a:gd name="connsiteY376" fmla="*/ 979027 h 6763043"/>
              <a:gd name="connsiteX377" fmla="*/ 1248186 w 6505594"/>
              <a:gd name="connsiteY377" fmla="*/ 643770 h 6763043"/>
              <a:gd name="connsiteX378" fmla="*/ 2018501 w 6505594"/>
              <a:gd name="connsiteY378" fmla="*/ 643770 h 6763043"/>
              <a:gd name="connsiteX379" fmla="*/ 2097326 w 6505594"/>
              <a:gd name="connsiteY379" fmla="*/ 723593 h 6763043"/>
              <a:gd name="connsiteX380" fmla="*/ 2097326 w 6505594"/>
              <a:gd name="connsiteY380" fmla="*/ 979027 h 6763043"/>
              <a:gd name="connsiteX381" fmla="*/ 2018501 w 6505594"/>
              <a:gd name="connsiteY381" fmla="*/ 643770 h 6763043"/>
              <a:gd name="connsiteX382" fmla="*/ 2788812 w 6505594"/>
              <a:gd name="connsiteY382" fmla="*/ 643770 h 6763043"/>
              <a:gd name="connsiteX383" fmla="*/ 2867638 w 6505594"/>
              <a:gd name="connsiteY383" fmla="*/ 723593 h 6763043"/>
              <a:gd name="connsiteX384" fmla="*/ 2867638 w 6505594"/>
              <a:gd name="connsiteY384" fmla="*/ 979027 h 6763043"/>
              <a:gd name="connsiteX385" fmla="*/ 2788812 w 6505594"/>
              <a:gd name="connsiteY385" fmla="*/ 643770 h 6763043"/>
              <a:gd name="connsiteX386" fmla="*/ 3559129 w 6505594"/>
              <a:gd name="connsiteY386" fmla="*/ 643770 h 6763043"/>
              <a:gd name="connsiteX387" fmla="*/ 3637955 w 6505594"/>
              <a:gd name="connsiteY387" fmla="*/ 723593 h 6763043"/>
              <a:gd name="connsiteX388" fmla="*/ 3637955 w 6505594"/>
              <a:gd name="connsiteY388" fmla="*/ 979027 h 6763043"/>
              <a:gd name="connsiteX389" fmla="*/ 3559129 w 6505594"/>
              <a:gd name="connsiteY389" fmla="*/ 643770 h 6763043"/>
              <a:gd name="connsiteX390" fmla="*/ 4329446 w 6505594"/>
              <a:gd name="connsiteY390" fmla="*/ 643770 h 6763043"/>
              <a:gd name="connsiteX391" fmla="*/ 4408272 w 6505594"/>
              <a:gd name="connsiteY391" fmla="*/ 723593 h 6763043"/>
              <a:gd name="connsiteX392" fmla="*/ 4408272 w 6505594"/>
              <a:gd name="connsiteY392" fmla="*/ 979027 h 6763043"/>
              <a:gd name="connsiteX393" fmla="*/ 4329446 w 6505594"/>
              <a:gd name="connsiteY393" fmla="*/ 643770 h 6763043"/>
              <a:gd name="connsiteX394" fmla="*/ 5099762 w 6505594"/>
              <a:gd name="connsiteY394" fmla="*/ 643770 h 6763043"/>
              <a:gd name="connsiteX395" fmla="*/ 5178588 w 6505594"/>
              <a:gd name="connsiteY395" fmla="*/ 723593 h 6763043"/>
              <a:gd name="connsiteX396" fmla="*/ 5178588 w 6505594"/>
              <a:gd name="connsiteY396" fmla="*/ 979027 h 6763043"/>
              <a:gd name="connsiteX397" fmla="*/ 5099762 w 6505594"/>
              <a:gd name="connsiteY397" fmla="*/ 643770 h 6763043"/>
              <a:gd name="connsiteX398" fmla="*/ 5870079 w 6505594"/>
              <a:gd name="connsiteY398" fmla="*/ 643770 h 6763043"/>
              <a:gd name="connsiteX399" fmla="*/ 5948905 w 6505594"/>
              <a:gd name="connsiteY399" fmla="*/ 723593 h 6763043"/>
              <a:gd name="connsiteX400" fmla="*/ 5948905 w 6505594"/>
              <a:gd name="connsiteY400" fmla="*/ 979027 h 6763043"/>
              <a:gd name="connsiteX401" fmla="*/ 5870079 w 6505594"/>
              <a:gd name="connsiteY401" fmla="*/ 643770 h 6763043"/>
              <a:gd name="connsiteX402" fmla="*/ 92714 w 6505594"/>
              <a:gd name="connsiteY402" fmla="*/ 1103 h 6763043"/>
              <a:gd name="connsiteX403" fmla="*/ 171540 w 6505594"/>
              <a:gd name="connsiteY403" fmla="*/ 80926 h 6763043"/>
              <a:gd name="connsiteX404" fmla="*/ 171540 w 6505594"/>
              <a:gd name="connsiteY404" fmla="*/ 336360 h 6763043"/>
              <a:gd name="connsiteX405" fmla="*/ 92714 w 6505594"/>
              <a:gd name="connsiteY405" fmla="*/ 1103 h 6763043"/>
              <a:gd name="connsiteX406" fmla="*/ 863029 w 6505594"/>
              <a:gd name="connsiteY406" fmla="*/ 1103 h 6763043"/>
              <a:gd name="connsiteX407" fmla="*/ 941852 w 6505594"/>
              <a:gd name="connsiteY407" fmla="*/ 80926 h 6763043"/>
              <a:gd name="connsiteX408" fmla="*/ 941852 w 6505594"/>
              <a:gd name="connsiteY408" fmla="*/ 336360 h 6763043"/>
              <a:gd name="connsiteX409" fmla="*/ 863029 w 6505594"/>
              <a:gd name="connsiteY409" fmla="*/ 1103 h 6763043"/>
              <a:gd name="connsiteX410" fmla="*/ 1633343 w 6505594"/>
              <a:gd name="connsiteY410" fmla="*/ 1103 h 6763043"/>
              <a:gd name="connsiteX411" fmla="*/ 1712168 w 6505594"/>
              <a:gd name="connsiteY411" fmla="*/ 80926 h 6763043"/>
              <a:gd name="connsiteX412" fmla="*/ 1712168 w 6505594"/>
              <a:gd name="connsiteY412" fmla="*/ 336360 h 6763043"/>
              <a:gd name="connsiteX413" fmla="*/ 1633343 w 6505594"/>
              <a:gd name="connsiteY413" fmla="*/ 1103 h 6763043"/>
              <a:gd name="connsiteX414" fmla="*/ 2403658 w 6505594"/>
              <a:gd name="connsiteY414" fmla="*/ 1103 h 6763043"/>
              <a:gd name="connsiteX415" fmla="*/ 2482486 w 6505594"/>
              <a:gd name="connsiteY415" fmla="*/ 80926 h 6763043"/>
              <a:gd name="connsiteX416" fmla="*/ 2482486 w 6505594"/>
              <a:gd name="connsiteY416" fmla="*/ 336360 h 6763043"/>
              <a:gd name="connsiteX417" fmla="*/ 2403658 w 6505594"/>
              <a:gd name="connsiteY417" fmla="*/ 1103 h 6763043"/>
              <a:gd name="connsiteX418" fmla="*/ 3173971 w 6505594"/>
              <a:gd name="connsiteY418" fmla="*/ 1103 h 6763043"/>
              <a:gd name="connsiteX419" fmla="*/ 3252797 w 6505594"/>
              <a:gd name="connsiteY419" fmla="*/ 80926 h 6763043"/>
              <a:gd name="connsiteX420" fmla="*/ 3252797 w 6505594"/>
              <a:gd name="connsiteY420" fmla="*/ 336359 h 6763043"/>
              <a:gd name="connsiteX421" fmla="*/ 3173971 w 6505594"/>
              <a:gd name="connsiteY421" fmla="*/ 1103 h 6763043"/>
              <a:gd name="connsiteX422" fmla="*/ 3944288 w 6505594"/>
              <a:gd name="connsiteY422" fmla="*/ 1103 h 6763043"/>
              <a:gd name="connsiteX423" fmla="*/ 4023114 w 6505594"/>
              <a:gd name="connsiteY423" fmla="*/ 80926 h 6763043"/>
              <a:gd name="connsiteX424" fmla="*/ 4023114 w 6505594"/>
              <a:gd name="connsiteY424" fmla="*/ 336359 h 6763043"/>
              <a:gd name="connsiteX425" fmla="*/ 3944288 w 6505594"/>
              <a:gd name="connsiteY425" fmla="*/ 1103 h 6763043"/>
              <a:gd name="connsiteX426" fmla="*/ 4714604 w 6505594"/>
              <a:gd name="connsiteY426" fmla="*/ 1102 h 6763043"/>
              <a:gd name="connsiteX427" fmla="*/ 4793430 w 6505594"/>
              <a:gd name="connsiteY427" fmla="*/ 80926 h 6763043"/>
              <a:gd name="connsiteX428" fmla="*/ 4793430 w 6505594"/>
              <a:gd name="connsiteY428" fmla="*/ 336359 h 6763043"/>
              <a:gd name="connsiteX429" fmla="*/ 4714604 w 6505594"/>
              <a:gd name="connsiteY429" fmla="*/ 1102 h 6763043"/>
              <a:gd name="connsiteX430" fmla="*/ 5484921 w 6505594"/>
              <a:gd name="connsiteY430" fmla="*/ 1102 h 6763043"/>
              <a:gd name="connsiteX431" fmla="*/ 5563747 w 6505594"/>
              <a:gd name="connsiteY431" fmla="*/ 80925 h 6763043"/>
              <a:gd name="connsiteX432" fmla="*/ 5563747 w 6505594"/>
              <a:gd name="connsiteY432" fmla="*/ 336359 h 6763043"/>
              <a:gd name="connsiteX433" fmla="*/ 5484921 w 6505594"/>
              <a:gd name="connsiteY433" fmla="*/ 1102 h 6763043"/>
              <a:gd name="connsiteX434" fmla="*/ 6255239 w 6505594"/>
              <a:gd name="connsiteY434" fmla="*/ 1102 h 6763043"/>
              <a:gd name="connsiteX435" fmla="*/ 6334064 w 6505594"/>
              <a:gd name="connsiteY435" fmla="*/ 80925 h 6763043"/>
              <a:gd name="connsiteX436" fmla="*/ 6334064 w 6505594"/>
              <a:gd name="connsiteY436" fmla="*/ 336359 h 6763043"/>
              <a:gd name="connsiteX437" fmla="*/ 6255239 w 6505594"/>
              <a:gd name="connsiteY437" fmla="*/ 1102 h 676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</a:cxnLst>
            <a:rect l="l" t="t" r="r" b="b"/>
            <a:pathLst>
              <a:path w="6505594" h="6763043">
                <a:moveTo>
                  <a:pt x="6255239" y="6427786"/>
                </a:moveTo>
                <a:cubicBezTo>
                  <a:pt x="6285727" y="6433108"/>
                  <a:pt x="6316326" y="6457942"/>
                  <a:pt x="6334064" y="6507609"/>
                </a:cubicBezTo>
                <a:cubicBezTo>
                  <a:pt x="6351803" y="6457942"/>
                  <a:pt x="6382401" y="6433108"/>
                  <a:pt x="6412889" y="6427786"/>
                </a:cubicBezTo>
                <a:cubicBezTo>
                  <a:pt x="6504353" y="6411821"/>
                  <a:pt x="6594820" y="6571468"/>
                  <a:pt x="6334064" y="6763043"/>
                </a:cubicBezTo>
                <a:cubicBezTo>
                  <a:pt x="6073308" y="6571468"/>
                  <a:pt x="6163775" y="6411821"/>
                  <a:pt x="6255239" y="6427786"/>
                </a:cubicBezTo>
                <a:close/>
                <a:moveTo>
                  <a:pt x="3944288" y="6427786"/>
                </a:moveTo>
                <a:cubicBezTo>
                  <a:pt x="3974776" y="6433108"/>
                  <a:pt x="4005375" y="6457941"/>
                  <a:pt x="4023114" y="6507609"/>
                </a:cubicBezTo>
                <a:cubicBezTo>
                  <a:pt x="4040852" y="6457941"/>
                  <a:pt x="4071451" y="6433108"/>
                  <a:pt x="4101939" y="6427786"/>
                </a:cubicBezTo>
                <a:cubicBezTo>
                  <a:pt x="4193403" y="6411821"/>
                  <a:pt x="4283869" y="6571468"/>
                  <a:pt x="4023114" y="6763043"/>
                </a:cubicBezTo>
                <a:cubicBezTo>
                  <a:pt x="3762358" y="6571468"/>
                  <a:pt x="3852824" y="6411821"/>
                  <a:pt x="3944288" y="6427786"/>
                </a:cubicBezTo>
                <a:close/>
                <a:moveTo>
                  <a:pt x="1633338" y="6427786"/>
                </a:moveTo>
                <a:cubicBezTo>
                  <a:pt x="1663826" y="6433108"/>
                  <a:pt x="1694425" y="6457942"/>
                  <a:pt x="1712164" y="6507609"/>
                </a:cubicBezTo>
                <a:cubicBezTo>
                  <a:pt x="1729902" y="6457942"/>
                  <a:pt x="1760500" y="6433108"/>
                  <a:pt x="1790988" y="6427786"/>
                </a:cubicBezTo>
                <a:cubicBezTo>
                  <a:pt x="1882452" y="6411821"/>
                  <a:pt x="1972919" y="6571468"/>
                  <a:pt x="1712164" y="6763043"/>
                </a:cubicBezTo>
                <a:cubicBezTo>
                  <a:pt x="1451407" y="6571468"/>
                  <a:pt x="1541873" y="6411821"/>
                  <a:pt x="1633338" y="6427786"/>
                </a:cubicBezTo>
                <a:close/>
                <a:moveTo>
                  <a:pt x="863022" y="6427786"/>
                </a:moveTo>
                <a:cubicBezTo>
                  <a:pt x="893511" y="6433108"/>
                  <a:pt x="924109" y="6457942"/>
                  <a:pt x="941847" y="6507609"/>
                </a:cubicBezTo>
                <a:cubicBezTo>
                  <a:pt x="959585" y="6457942"/>
                  <a:pt x="990185" y="6433108"/>
                  <a:pt x="1020672" y="6427786"/>
                </a:cubicBezTo>
                <a:cubicBezTo>
                  <a:pt x="1112136" y="6411821"/>
                  <a:pt x="1202602" y="6571468"/>
                  <a:pt x="941847" y="6763043"/>
                </a:cubicBezTo>
                <a:cubicBezTo>
                  <a:pt x="681092" y="6571468"/>
                  <a:pt x="771558" y="6411821"/>
                  <a:pt x="863022" y="6427786"/>
                </a:cubicBezTo>
                <a:close/>
                <a:moveTo>
                  <a:pt x="92705" y="6427786"/>
                </a:moveTo>
                <a:cubicBezTo>
                  <a:pt x="123193" y="6433108"/>
                  <a:pt x="153792" y="6457942"/>
                  <a:pt x="171531" y="6507609"/>
                </a:cubicBezTo>
                <a:cubicBezTo>
                  <a:pt x="189269" y="6457942"/>
                  <a:pt x="219868" y="6433108"/>
                  <a:pt x="250356" y="6427786"/>
                </a:cubicBezTo>
                <a:cubicBezTo>
                  <a:pt x="341819" y="6411821"/>
                  <a:pt x="432286" y="6571468"/>
                  <a:pt x="171531" y="6763043"/>
                </a:cubicBezTo>
                <a:cubicBezTo>
                  <a:pt x="-89226" y="6571468"/>
                  <a:pt x="1241" y="6411821"/>
                  <a:pt x="92705" y="6427786"/>
                </a:cubicBezTo>
                <a:close/>
                <a:moveTo>
                  <a:pt x="5484921" y="6427786"/>
                </a:moveTo>
                <a:cubicBezTo>
                  <a:pt x="5515409" y="6433108"/>
                  <a:pt x="5546008" y="6457941"/>
                  <a:pt x="5563747" y="6507609"/>
                </a:cubicBezTo>
                <a:cubicBezTo>
                  <a:pt x="5634700" y="6308938"/>
                  <a:pt x="5911421" y="6507609"/>
                  <a:pt x="5563747" y="6763043"/>
                </a:cubicBezTo>
                <a:cubicBezTo>
                  <a:pt x="5302990" y="6571468"/>
                  <a:pt x="5393457" y="6411821"/>
                  <a:pt x="5484921" y="6427786"/>
                </a:cubicBezTo>
                <a:close/>
                <a:moveTo>
                  <a:pt x="4872255" y="6427786"/>
                </a:moveTo>
                <a:cubicBezTo>
                  <a:pt x="4963719" y="6411821"/>
                  <a:pt x="5054185" y="6571468"/>
                  <a:pt x="4793430" y="6763043"/>
                </a:cubicBezTo>
                <a:cubicBezTo>
                  <a:pt x="4532673" y="6571468"/>
                  <a:pt x="4623140" y="6411821"/>
                  <a:pt x="4714604" y="6427786"/>
                </a:cubicBezTo>
                <a:cubicBezTo>
                  <a:pt x="4745092" y="6433108"/>
                  <a:pt x="4775691" y="6457941"/>
                  <a:pt x="4793430" y="6507609"/>
                </a:cubicBezTo>
                <a:cubicBezTo>
                  <a:pt x="4811168" y="6457941"/>
                  <a:pt x="4841767" y="6433108"/>
                  <a:pt x="4872255" y="6427786"/>
                </a:cubicBezTo>
                <a:close/>
                <a:moveTo>
                  <a:pt x="3173971" y="6427786"/>
                </a:moveTo>
                <a:cubicBezTo>
                  <a:pt x="3204459" y="6433108"/>
                  <a:pt x="3235058" y="6457941"/>
                  <a:pt x="3252797" y="6507609"/>
                </a:cubicBezTo>
                <a:cubicBezTo>
                  <a:pt x="3323750" y="6308938"/>
                  <a:pt x="3600471" y="6507609"/>
                  <a:pt x="3252797" y="6763043"/>
                </a:cubicBezTo>
                <a:cubicBezTo>
                  <a:pt x="2992041" y="6571468"/>
                  <a:pt x="3082507" y="6411821"/>
                  <a:pt x="3173971" y="6427786"/>
                </a:cubicBezTo>
                <a:close/>
                <a:moveTo>
                  <a:pt x="2561305" y="6427786"/>
                </a:moveTo>
                <a:cubicBezTo>
                  <a:pt x="2652769" y="6411821"/>
                  <a:pt x="2743235" y="6571468"/>
                  <a:pt x="2482480" y="6763043"/>
                </a:cubicBezTo>
                <a:cubicBezTo>
                  <a:pt x="2221724" y="6571468"/>
                  <a:pt x="2312191" y="6411821"/>
                  <a:pt x="2403655" y="6427786"/>
                </a:cubicBezTo>
                <a:cubicBezTo>
                  <a:pt x="2434143" y="6433108"/>
                  <a:pt x="2464742" y="6457942"/>
                  <a:pt x="2482480" y="6507609"/>
                </a:cubicBezTo>
                <a:cubicBezTo>
                  <a:pt x="2500218" y="6457941"/>
                  <a:pt x="2530817" y="6433108"/>
                  <a:pt x="2561305" y="6427786"/>
                </a:cubicBezTo>
                <a:close/>
                <a:moveTo>
                  <a:pt x="5870079" y="5785115"/>
                </a:moveTo>
                <a:cubicBezTo>
                  <a:pt x="5900567" y="5790436"/>
                  <a:pt x="5931166" y="5815270"/>
                  <a:pt x="5948905" y="5864938"/>
                </a:cubicBezTo>
                <a:cubicBezTo>
                  <a:pt x="5966643" y="5815270"/>
                  <a:pt x="5997242" y="5790436"/>
                  <a:pt x="6027730" y="5785115"/>
                </a:cubicBezTo>
                <a:cubicBezTo>
                  <a:pt x="6119194" y="5769150"/>
                  <a:pt x="6209661" y="5928796"/>
                  <a:pt x="5948905" y="6120372"/>
                </a:cubicBezTo>
                <a:cubicBezTo>
                  <a:pt x="5688148" y="5928796"/>
                  <a:pt x="5778615" y="5769150"/>
                  <a:pt x="5870079" y="5785115"/>
                </a:cubicBezTo>
                <a:close/>
                <a:moveTo>
                  <a:pt x="5099762" y="5785115"/>
                </a:moveTo>
                <a:cubicBezTo>
                  <a:pt x="5130250" y="5790436"/>
                  <a:pt x="5160849" y="5815270"/>
                  <a:pt x="5178588" y="5864938"/>
                </a:cubicBezTo>
                <a:cubicBezTo>
                  <a:pt x="5196326" y="5815270"/>
                  <a:pt x="5226925" y="5790436"/>
                  <a:pt x="5257413" y="5785115"/>
                </a:cubicBezTo>
                <a:cubicBezTo>
                  <a:pt x="5348877" y="5769150"/>
                  <a:pt x="5439343" y="5928796"/>
                  <a:pt x="5178588" y="6120372"/>
                </a:cubicBezTo>
                <a:cubicBezTo>
                  <a:pt x="4917832" y="5928796"/>
                  <a:pt x="5008298" y="5769150"/>
                  <a:pt x="5099762" y="5785115"/>
                </a:cubicBezTo>
                <a:close/>
                <a:moveTo>
                  <a:pt x="4329446" y="5785115"/>
                </a:moveTo>
                <a:cubicBezTo>
                  <a:pt x="4359934" y="5790436"/>
                  <a:pt x="4390533" y="5815270"/>
                  <a:pt x="4408272" y="5864938"/>
                </a:cubicBezTo>
                <a:cubicBezTo>
                  <a:pt x="4426010" y="5815270"/>
                  <a:pt x="4456609" y="5790436"/>
                  <a:pt x="4487097" y="5785115"/>
                </a:cubicBezTo>
                <a:cubicBezTo>
                  <a:pt x="4578561" y="5769150"/>
                  <a:pt x="4669027" y="5928796"/>
                  <a:pt x="4408272" y="6120372"/>
                </a:cubicBezTo>
                <a:cubicBezTo>
                  <a:pt x="4147515" y="5928796"/>
                  <a:pt x="4237982" y="5769150"/>
                  <a:pt x="4329446" y="5785115"/>
                </a:cubicBezTo>
                <a:close/>
                <a:moveTo>
                  <a:pt x="3559129" y="5785115"/>
                </a:moveTo>
                <a:cubicBezTo>
                  <a:pt x="3589617" y="5790436"/>
                  <a:pt x="3620216" y="5815270"/>
                  <a:pt x="3637955" y="5864938"/>
                </a:cubicBezTo>
                <a:cubicBezTo>
                  <a:pt x="3655693" y="5815270"/>
                  <a:pt x="3686292" y="5790436"/>
                  <a:pt x="3716780" y="5785115"/>
                </a:cubicBezTo>
                <a:cubicBezTo>
                  <a:pt x="3808244" y="5769150"/>
                  <a:pt x="3898710" y="5928796"/>
                  <a:pt x="3637955" y="6120372"/>
                </a:cubicBezTo>
                <a:cubicBezTo>
                  <a:pt x="3377198" y="5928796"/>
                  <a:pt x="3467665" y="5769150"/>
                  <a:pt x="3559129" y="5785115"/>
                </a:cubicBezTo>
                <a:close/>
                <a:moveTo>
                  <a:pt x="2788812" y="5785115"/>
                </a:moveTo>
                <a:cubicBezTo>
                  <a:pt x="2819300" y="5790436"/>
                  <a:pt x="2849899" y="5815270"/>
                  <a:pt x="2867638" y="5864938"/>
                </a:cubicBezTo>
                <a:cubicBezTo>
                  <a:pt x="2885376" y="5815270"/>
                  <a:pt x="2915975" y="5790436"/>
                  <a:pt x="2946463" y="5785115"/>
                </a:cubicBezTo>
                <a:cubicBezTo>
                  <a:pt x="3037927" y="5769150"/>
                  <a:pt x="3128393" y="5928796"/>
                  <a:pt x="2867638" y="6120372"/>
                </a:cubicBezTo>
                <a:cubicBezTo>
                  <a:pt x="2606882" y="5928796"/>
                  <a:pt x="2697348" y="5769150"/>
                  <a:pt x="2788812" y="5785115"/>
                </a:cubicBezTo>
                <a:close/>
                <a:moveTo>
                  <a:pt x="2018497" y="5785115"/>
                </a:moveTo>
                <a:cubicBezTo>
                  <a:pt x="2048984" y="5790436"/>
                  <a:pt x="2079583" y="5815270"/>
                  <a:pt x="2097321" y="5864938"/>
                </a:cubicBezTo>
                <a:cubicBezTo>
                  <a:pt x="2115059" y="5815270"/>
                  <a:pt x="2145659" y="5790436"/>
                  <a:pt x="2176146" y="5785115"/>
                </a:cubicBezTo>
                <a:cubicBezTo>
                  <a:pt x="2267610" y="5769150"/>
                  <a:pt x="2358077" y="5928796"/>
                  <a:pt x="2097321" y="6120372"/>
                </a:cubicBezTo>
                <a:cubicBezTo>
                  <a:pt x="1836565" y="5928796"/>
                  <a:pt x="1927032" y="5769150"/>
                  <a:pt x="2018497" y="5785115"/>
                </a:cubicBezTo>
                <a:close/>
                <a:moveTo>
                  <a:pt x="1248180" y="5785115"/>
                </a:moveTo>
                <a:cubicBezTo>
                  <a:pt x="1278668" y="5790436"/>
                  <a:pt x="1309266" y="5815270"/>
                  <a:pt x="1327006" y="5864938"/>
                </a:cubicBezTo>
                <a:cubicBezTo>
                  <a:pt x="1344744" y="5815270"/>
                  <a:pt x="1375342" y="5790436"/>
                  <a:pt x="1405831" y="5785115"/>
                </a:cubicBezTo>
                <a:cubicBezTo>
                  <a:pt x="1497294" y="5769150"/>
                  <a:pt x="1587761" y="5928796"/>
                  <a:pt x="1327006" y="6120372"/>
                </a:cubicBezTo>
                <a:cubicBezTo>
                  <a:pt x="1066249" y="5928796"/>
                  <a:pt x="1156715" y="5769150"/>
                  <a:pt x="1248180" y="5785115"/>
                </a:cubicBezTo>
                <a:close/>
                <a:moveTo>
                  <a:pt x="477864" y="5785115"/>
                </a:moveTo>
                <a:cubicBezTo>
                  <a:pt x="508352" y="5790436"/>
                  <a:pt x="538951" y="5815270"/>
                  <a:pt x="556690" y="5864938"/>
                </a:cubicBezTo>
                <a:cubicBezTo>
                  <a:pt x="574428" y="5815270"/>
                  <a:pt x="605026" y="5790436"/>
                  <a:pt x="635515" y="5785115"/>
                </a:cubicBezTo>
                <a:cubicBezTo>
                  <a:pt x="726979" y="5769150"/>
                  <a:pt x="817445" y="5928796"/>
                  <a:pt x="556690" y="6120372"/>
                </a:cubicBezTo>
                <a:cubicBezTo>
                  <a:pt x="295933" y="5928796"/>
                  <a:pt x="386400" y="5769150"/>
                  <a:pt x="477864" y="5785115"/>
                </a:cubicBezTo>
                <a:close/>
                <a:moveTo>
                  <a:pt x="6255239" y="5142446"/>
                </a:moveTo>
                <a:cubicBezTo>
                  <a:pt x="6285727" y="5147767"/>
                  <a:pt x="6316326" y="5172601"/>
                  <a:pt x="6334064" y="5222269"/>
                </a:cubicBezTo>
                <a:cubicBezTo>
                  <a:pt x="6351803" y="5172601"/>
                  <a:pt x="6382401" y="5147767"/>
                  <a:pt x="6412889" y="5142446"/>
                </a:cubicBezTo>
                <a:cubicBezTo>
                  <a:pt x="6504353" y="5126481"/>
                  <a:pt x="6594820" y="5286127"/>
                  <a:pt x="6334064" y="5477703"/>
                </a:cubicBezTo>
                <a:cubicBezTo>
                  <a:pt x="6073308" y="5286127"/>
                  <a:pt x="6163775" y="5126481"/>
                  <a:pt x="6255239" y="5142446"/>
                </a:cubicBezTo>
                <a:close/>
                <a:moveTo>
                  <a:pt x="5484921" y="5142446"/>
                </a:moveTo>
                <a:cubicBezTo>
                  <a:pt x="5515409" y="5147767"/>
                  <a:pt x="5546008" y="5172601"/>
                  <a:pt x="5563747" y="5222269"/>
                </a:cubicBezTo>
                <a:cubicBezTo>
                  <a:pt x="5581485" y="5172601"/>
                  <a:pt x="5612084" y="5147767"/>
                  <a:pt x="5642572" y="5142446"/>
                </a:cubicBezTo>
                <a:cubicBezTo>
                  <a:pt x="5734036" y="5126481"/>
                  <a:pt x="5824502" y="5286127"/>
                  <a:pt x="5563747" y="5477703"/>
                </a:cubicBezTo>
                <a:cubicBezTo>
                  <a:pt x="5302990" y="5286127"/>
                  <a:pt x="5393457" y="5126481"/>
                  <a:pt x="5484921" y="5142446"/>
                </a:cubicBezTo>
                <a:close/>
                <a:moveTo>
                  <a:pt x="4714604" y="5142446"/>
                </a:moveTo>
                <a:cubicBezTo>
                  <a:pt x="4745092" y="5147767"/>
                  <a:pt x="4775691" y="5172601"/>
                  <a:pt x="4793430" y="5222269"/>
                </a:cubicBezTo>
                <a:cubicBezTo>
                  <a:pt x="4811168" y="5172601"/>
                  <a:pt x="4841767" y="5147767"/>
                  <a:pt x="4872255" y="5142446"/>
                </a:cubicBezTo>
                <a:cubicBezTo>
                  <a:pt x="4963719" y="5126481"/>
                  <a:pt x="5054185" y="5286127"/>
                  <a:pt x="4793430" y="5477703"/>
                </a:cubicBezTo>
                <a:cubicBezTo>
                  <a:pt x="4532673" y="5286127"/>
                  <a:pt x="4623140" y="5126481"/>
                  <a:pt x="4714604" y="5142446"/>
                </a:cubicBezTo>
                <a:close/>
                <a:moveTo>
                  <a:pt x="3944288" y="5142446"/>
                </a:moveTo>
                <a:cubicBezTo>
                  <a:pt x="3974776" y="5147767"/>
                  <a:pt x="4005375" y="5172601"/>
                  <a:pt x="4023114" y="5222269"/>
                </a:cubicBezTo>
                <a:cubicBezTo>
                  <a:pt x="4040852" y="5172601"/>
                  <a:pt x="4071451" y="5147767"/>
                  <a:pt x="4101939" y="5142446"/>
                </a:cubicBezTo>
                <a:cubicBezTo>
                  <a:pt x="4193403" y="5126481"/>
                  <a:pt x="4283869" y="5286127"/>
                  <a:pt x="4023114" y="5477703"/>
                </a:cubicBezTo>
                <a:cubicBezTo>
                  <a:pt x="3762358" y="5286127"/>
                  <a:pt x="3852824" y="5126481"/>
                  <a:pt x="3944288" y="5142446"/>
                </a:cubicBezTo>
                <a:close/>
                <a:moveTo>
                  <a:pt x="3173971" y="5142446"/>
                </a:moveTo>
                <a:cubicBezTo>
                  <a:pt x="3204459" y="5147767"/>
                  <a:pt x="3235058" y="5172601"/>
                  <a:pt x="3252797" y="5222269"/>
                </a:cubicBezTo>
                <a:cubicBezTo>
                  <a:pt x="3270535" y="5172601"/>
                  <a:pt x="3301134" y="5147767"/>
                  <a:pt x="3331622" y="5142446"/>
                </a:cubicBezTo>
                <a:cubicBezTo>
                  <a:pt x="3423086" y="5126481"/>
                  <a:pt x="3513552" y="5286127"/>
                  <a:pt x="3252797" y="5477703"/>
                </a:cubicBezTo>
                <a:cubicBezTo>
                  <a:pt x="2992041" y="5286127"/>
                  <a:pt x="3082507" y="5126481"/>
                  <a:pt x="3173971" y="5142446"/>
                </a:cubicBezTo>
                <a:close/>
                <a:moveTo>
                  <a:pt x="2403656" y="5142446"/>
                </a:moveTo>
                <a:cubicBezTo>
                  <a:pt x="2434144" y="5147767"/>
                  <a:pt x="2464743" y="5172601"/>
                  <a:pt x="2482481" y="5222269"/>
                </a:cubicBezTo>
                <a:cubicBezTo>
                  <a:pt x="2500219" y="5172601"/>
                  <a:pt x="2530818" y="5147767"/>
                  <a:pt x="2561306" y="5142446"/>
                </a:cubicBezTo>
                <a:cubicBezTo>
                  <a:pt x="2652769" y="5126481"/>
                  <a:pt x="2743235" y="5286127"/>
                  <a:pt x="2482481" y="5477703"/>
                </a:cubicBezTo>
                <a:cubicBezTo>
                  <a:pt x="2221726" y="5286127"/>
                  <a:pt x="2312191" y="5126481"/>
                  <a:pt x="2403656" y="5142446"/>
                </a:cubicBezTo>
                <a:close/>
                <a:moveTo>
                  <a:pt x="1633339" y="5142446"/>
                </a:moveTo>
                <a:cubicBezTo>
                  <a:pt x="1663827" y="5147767"/>
                  <a:pt x="1694425" y="5172601"/>
                  <a:pt x="1712165" y="5222269"/>
                </a:cubicBezTo>
                <a:cubicBezTo>
                  <a:pt x="1729903" y="5172601"/>
                  <a:pt x="1760501" y="5147767"/>
                  <a:pt x="1790989" y="5142446"/>
                </a:cubicBezTo>
                <a:cubicBezTo>
                  <a:pt x="1882453" y="5126481"/>
                  <a:pt x="1972921" y="5286127"/>
                  <a:pt x="1712165" y="5477703"/>
                </a:cubicBezTo>
                <a:cubicBezTo>
                  <a:pt x="1451408" y="5286127"/>
                  <a:pt x="1541874" y="5126481"/>
                  <a:pt x="1633339" y="5142446"/>
                </a:cubicBezTo>
                <a:close/>
                <a:moveTo>
                  <a:pt x="863024" y="5142446"/>
                </a:moveTo>
                <a:cubicBezTo>
                  <a:pt x="893512" y="5147767"/>
                  <a:pt x="924110" y="5172601"/>
                  <a:pt x="941847" y="5222269"/>
                </a:cubicBezTo>
                <a:cubicBezTo>
                  <a:pt x="959586" y="5172601"/>
                  <a:pt x="990185" y="5147767"/>
                  <a:pt x="1020673" y="5142446"/>
                </a:cubicBezTo>
                <a:cubicBezTo>
                  <a:pt x="1112136" y="5126481"/>
                  <a:pt x="1202603" y="5286127"/>
                  <a:pt x="941847" y="5477703"/>
                </a:cubicBezTo>
                <a:cubicBezTo>
                  <a:pt x="681095" y="5286127"/>
                  <a:pt x="771560" y="5126481"/>
                  <a:pt x="863024" y="5142446"/>
                </a:cubicBezTo>
                <a:close/>
                <a:moveTo>
                  <a:pt x="92707" y="5142446"/>
                </a:moveTo>
                <a:cubicBezTo>
                  <a:pt x="123195" y="5147767"/>
                  <a:pt x="153794" y="5172601"/>
                  <a:pt x="171533" y="5222269"/>
                </a:cubicBezTo>
                <a:cubicBezTo>
                  <a:pt x="189271" y="5172601"/>
                  <a:pt x="219870" y="5147767"/>
                  <a:pt x="250357" y="5142446"/>
                </a:cubicBezTo>
                <a:cubicBezTo>
                  <a:pt x="341821" y="5126481"/>
                  <a:pt x="432288" y="5286127"/>
                  <a:pt x="171533" y="5477703"/>
                </a:cubicBezTo>
                <a:cubicBezTo>
                  <a:pt x="-89224" y="5286127"/>
                  <a:pt x="1243" y="5126481"/>
                  <a:pt x="92707" y="5142446"/>
                </a:cubicBezTo>
                <a:close/>
                <a:moveTo>
                  <a:pt x="5870079" y="4499777"/>
                </a:moveTo>
                <a:cubicBezTo>
                  <a:pt x="5900567" y="4505098"/>
                  <a:pt x="5931166" y="4529932"/>
                  <a:pt x="5948905" y="4579600"/>
                </a:cubicBezTo>
                <a:cubicBezTo>
                  <a:pt x="5966643" y="4529932"/>
                  <a:pt x="5997242" y="4505098"/>
                  <a:pt x="6027730" y="4499777"/>
                </a:cubicBezTo>
                <a:cubicBezTo>
                  <a:pt x="6119194" y="4483812"/>
                  <a:pt x="6209661" y="4643458"/>
                  <a:pt x="5948905" y="4835034"/>
                </a:cubicBezTo>
                <a:cubicBezTo>
                  <a:pt x="5688148" y="4643458"/>
                  <a:pt x="5778615" y="4483812"/>
                  <a:pt x="5870079" y="4499777"/>
                </a:cubicBezTo>
                <a:close/>
                <a:moveTo>
                  <a:pt x="5099762" y="4499777"/>
                </a:moveTo>
                <a:cubicBezTo>
                  <a:pt x="5130250" y="4505098"/>
                  <a:pt x="5160849" y="4529932"/>
                  <a:pt x="5178588" y="4579600"/>
                </a:cubicBezTo>
                <a:cubicBezTo>
                  <a:pt x="5196326" y="4529932"/>
                  <a:pt x="5226925" y="4505098"/>
                  <a:pt x="5257413" y="4499777"/>
                </a:cubicBezTo>
                <a:cubicBezTo>
                  <a:pt x="5348877" y="4483812"/>
                  <a:pt x="5439343" y="4643458"/>
                  <a:pt x="5178588" y="4835034"/>
                </a:cubicBezTo>
                <a:cubicBezTo>
                  <a:pt x="4917832" y="4643458"/>
                  <a:pt x="5008298" y="4483812"/>
                  <a:pt x="5099762" y="4499777"/>
                </a:cubicBezTo>
                <a:close/>
                <a:moveTo>
                  <a:pt x="4329446" y="4499777"/>
                </a:moveTo>
                <a:cubicBezTo>
                  <a:pt x="4359934" y="4505098"/>
                  <a:pt x="4390533" y="4529932"/>
                  <a:pt x="4408272" y="4579600"/>
                </a:cubicBezTo>
                <a:cubicBezTo>
                  <a:pt x="4426010" y="4529932"/>
                  <a:pt x="4456609" y="4505098"/>
                  <a:pt x="4487097" y="4499777"/>
                </a:cubicBezTo>
                <a:cubicBezTo>
                  <a:pt x="4578561" y="4483812"/>
                  <a:pt x="4669027" y="4643458"/>
                  <a:pt x="4408272" y="4835034"/>
                </a:cubicBezTo>
                <a:cubicBezTo>
                  <a:pt x="4147515" y="4643458"/>
                  <a:pt x="4237982" y="4483812"/>
                  <a:pt x="4329446" y="4499777"/>
                </a:cubicBezTo>
                <a:close/>
                <a:moveTo>
                  <a:pt x="3559129" y="4499777"/>
                </a:moveTo>
                <a:cubicBezTo>
                  <a:pt x="3589617" y="4505098"/>
                  <a:pt x="3620216" y="4529932"/>
                  <a:pt x="3637955" y="4579600"/>
                </a:cubicBezTo>
                <a:cubicBezTo>
                  <a:pt x="3655693" y="4529932"/>
                  <a:pt x="3686292" y="4505098"/>
                  <a:pt x="3716780" y="4499777"/>
                </a:cubicBezTo>
                <a:cubicBezTo>
                  <a:pt x="3808244" y="4483812"/>
                  <a:pt x="3898710" y="4643458"/>
                  <a:pt x="3637955" y="4835034"/>
                </a:cubicBezTo>
                <a:cubicBezTo>
                  <a:pt x="3377198" y="4643458"/>
                  <a:pt x="3467665" y="4483812"/>
                  <a:pt x="3559129" y="4499777"/>
                </a:cubicBezTo>
                <a:close/>
                <a:moveTo>
                  <a:pt x="2788812" y="4499777"/>
                </a:moveTo>
                <a:cubicBezTo>
                  <a:pt x="2819300" y="4505098"/>
                  <a:pt x="2849899" y="4529932"/>
                  <a:pt x="2867638" y="4579600"/>
                </a:cubicBezTo>
                <a:cubicBezTo>
                  <a:pt x="2885376" y="4529932"/>
                  <a:pt x="2915975" y="4505098"/>
                  <a:pt x="2946463" y="4499777"/>
                </a:cubicBezTo>
                <a:cubicBezTo>
                  <a:pt x="3037927" y="4483812"/>
                  <a:pt x="3128393" y="4643458"/>
                  <a:pt x="2867638" y="4835034"/>
                </a:cubicBezTo>
                <a:cubicBezTo>
                  <a:pt x="2606883" y="4643458"/>
                  <a:pt x="2697348" y="4483812"/>
                  <a:pt x="2788812" y="4499777"/>
                </a:cubicBezTo>
                <a:close/>
                <a:moveTo>
                  <a:pt x="2018498" y="4499777"/>
                </a:moveTo>
                <a:cubicBezTo>
                  <a:pt x="2048985" y="4505098"/>
                  <a:pt x="2079585" y="4529932"/>
                  <a:pt x="2097323" y="4579600"/>
                </a:cubicBezTo>
                <a:cubicBezTo>
                  <a:pt x="2115061" y="4529932"/>
                  <a:pt x="2145659" y="4505098"/>
                  <a:pt x="2176147" y="4499777"/>
                </a:cubicBezTo>
                <a:cubicBezTo>
                  <a:pt x="2267612" y="4483812"/>
                  <a:pt x="2358079" y="4643458"/>
                  <a:pt x="2097323" y="4835034"/>
                </a:cubicBezTo>
                <a:cubicBezTo>
                  <a:pt x="1836566" y="4643458"/>
                  <a:pt x="1927033" y="4483812"/>
                  <a:pt x="2018498" y="4499777"/>
                </a:cubicBezTo>
                <a:close/>
                <a:moveTo>
                  <a:pt x="1248181" y="4499777"/>
                </a:moveTo>
                <a:cubicBezTo>
                  <a:pt x="1278670" y="4505098"/>
                  <a:pt x="1309268" y="4529932"/>
                  <a:pt x="1327006" y="4579600"/>
                </a:cubicBezTo>
                <a:cubicBezTo>
                  <a:pt x="1344745" y="4529932"/>
                  <a:pt x="1375344" y="4505098"/>
                  <a:pt x="1405832" y="4499777"/>
                </a:cubicBezTo>
                <a:cubicBezTo>
                  <a:pt x="1497296" y="4483812"/>
                  <a:pt x="1587762" y="4643458"/>
                  <a:pt x="1327006" y="4835034"/>
                </a:cubicBezTo>
                <a:cubicBezTo>
                  <a:pt x="1066249" y="4643458"/>
                  <a:pt x="1156717" y="4483812"/>
                  <a:pt x="1248181" y="4499777"/>
                </a:cubicBezTo>
                <a:close/>
                <a:moveTo>
                  <a:pt x="477866" y="4499777"/>
                </a:moveTo>
                <a:cubicBezTo>
                  <a:pt x="508354" y="4505098"/>
                  <a:pt x="538953" y="4529932"/>
                  <a:pt x="556692" y="4579600"/>
                </a:cubicBezTo>
                <a:cubicBezTo>
                  <a:pt x="574430" y="4529932"/>
                  <a:pt x="605029" y="4505098"/>
                  <a:pt x="635517" y="4499777"/>
                </a:cubicBezTo>
                <a:cubicBezTo>
                  <a:pt x="726980" y="4483812"/>
                  <a:pt x="817446" y="4643458"/>
                  <a:pt x="556692" y="4835034"/>
                </a:cubicBezTo>
                <a:cubicBezTo>
                  <a:pt x="295935" y="4643458"/>
                  <a:pt x="386401" y="4483812"/>
                  <a:pt x="477866" y="4499777"/>
                </a:cubicBezTo>
                <a:close/>
                <a:moveTo>
                  <a:pt x="6255239" y="3857108"/>
                </a:moveTo>
                <a:cubicBezTo>
                  <a:pt x="6285727" y="3862429"/>
                  <a:pt x="6316326" y="3887263"/>
                  <a:pt x="6334064" y="3936931"/>
                </a:cubicBezTo>
                <a:cubicBezTo>
                  <a:pt x="6405017" y="3738260"/>
                  <a:pt x="6681738" y="3936931"/>
                  <a:pt x="6334064" y="4192365"/>
                </a:cubicBezTo>
                <a:cubicBezTo>
                  <a:pt x="6073308" y="4000789"/>
                  <a:pt x="6163775" y="3841143"/>
                  <a:pt x="6255239" y="3857108"/>
                </a:cubicBezTo>
                <a:close/>
                <a:moveTo>
                  <a:pt x="5484921" y="3857108"/>
                </a:moveTo>
                <a:cubicBezTo>
                  <a:pt x="5515409" y="3862429"/>
                  <a:pt x="5546008" y="3887263"/>
                  <a:pt x="5563747" y="3936931"/>
                </a:cubicBezTo>
                <a:cubicBezTo>
                  <a:pt x="5634700" y="3738260"/>
                  <a:pt x="5911421" y="3936931"/>
                  <a:pt x="5563747" y="4192365"/>
                </a:cubicBezTo>
                <a:cubicBezTo>
                  <a:pt x="5302990" y="4000789"/>
                  <a:pt x="5393457" y="3841143"/>
                  <a:pt x="5484921" y="3857108"/>
                </a:cubicBezTo>
                <a:close/>
                <a:moveTo>
                  <a:pt x="4714604" y="3857108"/>
                </a:moveTo>
                <a:cubicBezTo>
                  <a:pt x="4745092" y="3862429"/>
                  <a:pt x="4775691" y="3887263"/>
                  <a:pt x="4793430" y="3936931"/>
                </a:cubicBezTo>
                <a:cubicBezTo>
                  <a:pt x="4864383" y="3738260"/>
                  <a:pt x="5141104" y="3936931"/>
                  <a:pt x="4793430" y="4192365"/>
                </a:cubicBezTo>
                <a:cubicBezTo>
                  <a:pt x="4532673" y="4000789"/>
                  <a:pt x="4623140" y="3841143"/>
                  <a:pt x="4714604" y="3857108"/>
                </a:cubicBezTo>
                <a:close/>
                <a:moveTo>
                  <a:pt x="3944288" y="3857108"/>
                </a:moveTo>
                <a:cubicBezTo>
                  <a:pt x="3974776" y="3862429"/>
                  <a:pt x="4005375" y="3887263"/>
                  <a:pt x="4023114" y="3936931"/>
                </a:cubicBezTo>
                <a:cubicBezTo>
                  <a:pt x="4094067" y="3738260"/>
                  <a:pt x="4370788" y="3936931"/>
                  <a:pt x="4023114" y="4192365"/>
                </a:cubicBezTo>
                <a:cubicBezTo>
                  <a:pt x="3762358" y="4000789"/>
                  <a:pt x="3852824" y="3841143"/>
                  <a:pt x="3944288" y="3857108"/>
                </a:cubicBezTo>
                <a:close/>
                <a:moveTo>
                  <a:pt x="3173971" y="3857108"/>
                </a:moveTo>
                <a:cubicBezTo>
                  <a:pt x="3204459" y="3862429"/>
                  <a:pt x="3235058" y="3887263"/>
                  <a:pt x="3252797" y="3936931"/>
                </a:cubicBezTo>
                <a:cubicBezTo>
                  <a:pt x="3323750" y="3738260"/>
                  <a:pt x="3600471" y="3936931"/>
                  <a:pt x="3252797" y="4192365"/>
                </a:cubicBezTo>
                <a:cubicBezTo>
                  <a:pt x="2992041" y="4000789"/>
                  <a:pt x="3082507" y="3841143"/>
                  <a:pt x="3173971" y="3857108"/>
                </a:cubicBezTo>
                <a:close/>
                <a:moveTo>
                  <a:pt x="2403656" y="3857108"/>
                </a:moveTo>
                <a:cubicBezTo>
                  <a:pt x="2434145" y="3862429"/>
                  <a:pt x="2464744" y="3887263"/>
                  <a:pt x="2482482" y="3936931"/>
                </a:cubicBezTo>
                <a:cubicBezTo>
                  <a:pt x="2553434" y="3738260"/>
                  <a:pt x="2830154" y="3936931"/>
                  <a:pt x="2482482" y="4192365"/>
                </a:cubicBezTo>
                <a:cubicBezTo>
                  <a:pt x="2221727" y="4000789"/>
                  <a:pt x="2312193" y="3841143"/>
                  <a:pt x="2403656" y="3857108"/>
                </a:cubicBezTo>
                <a:close/>
                <a:moveTo>
                  <a:pt x="1633339" y="3857108"/>
                </a:moveTo>
                <a:cubicBezTo>
                  <a:pt x="1663829" y="3862429"/>
                  <a:pt x="1694427" y="3887263"/>
                  <a:pt x="1712166" y="3936931"/>
                </a:cubicBezTo>
                <a:cubicBezTo>
                  <a:pt x="1783118" y="3738260"/>
                  <a:pt x="2059839" y="3936931"/>
                  <a:pt x="1712166" y="4192365"/>
                </a:cubicBezTo>
                <a:cubicBezTo>
                  <a:pt x="1451409" y="4000789"/>
                  <a:pt x="1541875" y="3841143"/>
                  <a:pt x="1633339" y="3857108"/>
                </a:cubicBezTo>
                <a:close/>
                <a:moveTo>
                  <a:pt x="863025" y="3857108"/>
                </a:moveTo>
                <a:cubicBezTo>
                  <a:pt x="893514" y="3862429"/>
                  <a:pt x="924112" y="3887263"/>
                  <a:pt x="941847" y="3936931"/>
                </a:cubicBezTo>
                <a:cubicBezTo>
                  <a:pt x="1012802" y="3738260"/>
                  <a:pt x="1289524" y="3936931"/>
                  <a:pt x="941847" y="4192365"/>
                </a:cubicBezTo>
                <a:cubicBezTo>
                  <a:pt x="681097" y="4000789"/>
                  <a:pt x="771561" y="3841143"/>
                  <a:pt x="863025" y="3857108"/>
                </a:cubicBezTo>
                <a:close/>
                <a:moveTo>
                  <a:pt x="92709" y="3857108"/>
                </a:moveTo>
                <a:cubicBezTo>
                  <a:pt x="123197" y="3862429"/>
                  <a:pt x="153796" y="3887263"/>
                  <a:pt x="171535" y="3936931"/>
                </a:cubicBezTo>
                <a:cubicBezTo>
                  <a:pt x="242487" y="3738260"/>
                  <a:pt x="519208" y="3936931"/>
                  <a:pt x="171535" y="4192365"/>
                </a:cubicBezTo>
                <a:cubicBezTo>
                  <a:pt x="-89222" y="4000789"/>
                  <a:pt x="1245" y="3841143"/>
                  <a:pt x="92709" y="3857108"/>
                </a:cubicBezTo>
                <a:close/>
                <a:moveTo>
                  <a:pt x="1248182" y="3214443"/>
                </a:moveTo>
                <a:cubicBezTo>
                  <a:pt x="1278670" y="3219765"/>
                  <a:pt x="1309268" y="3244598"/>
                  <a:pt x="1327006" y="3294265"/>
                </a:cubicBezTo>
                <a:cubicBezTo>
                  <a:pt x="1344745" y="3244598"/>
                  <a:pt x="1375344" y="3219765"/>
                  <a:pt x="1405833" y="3214443"/>
                </a:cubicBezTo>
                <a:cubicBezTo>
                  <a:pt x="1497297" y="3198479"/>
                  <a:pt x="1587763" y="3358120"/>
                  <a:pt x="1327006" y="3549696"/>
                </a:cubicBezTo>
                <a:cubicBezTo>
                  <a:pt x="1066249" y="3358120"/>
                  <a:pt x="1156717" y="3198479"/>
                  <a:pt x="1248182" y="3214443"/>
                </a:cubicBezTo>
                <a:close/>
                <a:moveTo>
                  <a:pt x="477868" y="3214443"/>
                </a:moveTo>
                <a:cubicBezTo>
                  <a:pt x="508356" y="3219765"/>
                  <a:pt x="538955" y="3244598"/>
                  <a:pt x="556694" y="3294265"/>
                </a:cubicBezTo>
                <a:cubicBezTo>
                  <a:pt x="574432" y="3244599"/>
                  <a:pt x="605031" y="3219765"/>
                  <a:pt x="635519" y="3214443"/>
                </a:cubicBezTo>
                <a:cubicBezTo>
                  <a:pt x="726983" y="3198479"/>
                  <a:pt x="817448" y="3358121"/>
                  <a:pt x="556694" y="3549696"/>
                </a:cubicBezTo>
                <a:cubicBezTo>
                  <a:pt x="295937" y="3358120"/>
                  <a:pt x="386403" y="3198479"/>
                  <a:pt x="477868" y="3214443"/>
                </a:cubicBezTo>
                <a:close/>
                <a:moveTo>
                  <a:pt x="2788812" y="3214442"/>
                </a:moveTo>
                <a:cubicBezTo>
                  <a:pt x="2819300" y="3219765"/>
                  <a:pt x="2849899" y="3244598"/>
                  <a:pt x="2867638" y="3294265"/>
                </a:cubicBezTo>
                <a:cubicBezTo>
                  <a:pt x="2885376" y="3244598"/>
                  <a:pt x="2915975" y="3219764"/>
                  <a:pt x="2946463" y="3214442"/>
                </a:cubicBezTo>
                <a:cubicBezTo>
                  <a:pt x="3037927" y="3198479"/>
                  <a:pt x="3128393" y="3358120"/>
                  <a:pt x="2867638" y="3549696"/>
                </a:cubicBezTo>
                <a:cubicBezTo>
                  <a:pt x="2606884" y="3358120"/>
                  <a:pt x="2697348" y="3198479"/>
                  <a:pt x="2788812" y="3214442"/>
                </a:cubicBezTo>
                <a:close/>
                <a:moveTo>
                  <a:pt x="2176148" y="3214442"/>
                </a:moveTo>
                <a:cubicBezTo>
                  <a:pt x="2267613" y="3198479"/>
                  <a:pt x="2358080" y="3358121"/>
                  <a:pt x="2097324" y="3549696"/>
                </a:cubicBezTo>
                <a:cubicBezTo>
                  <a:pt x="1836568" y="3358120"/>
                  <a:pt x="1927034" y="3198479"/>
                  <a:pt x="2018498" y="3214443"/>
                </a:cubicBezTo>
                <a:cubicBezTo>
                  <a:pt x="2048986" y="3219765"/>
                  <a:pt x="2079586" y="3244598"/>
                  <a:pt x="2097324" y="3294265"/>
                </a:cubicBezTo>
                <a:cubicBezTo>
                  <a:pt x="2115062" y="3244598"/>
                  <a:pt x="2145660" y="3219765"/>
                  <a:pt x="2176148" y="3214442"/>
                </a:cubicBezTo>
                <a:close/>
                <a:moveTo>
                  <a:pt x="5870079" y="3214442"/>
                </a:moveTo>
                <a:cubicBezTo>
                  <a:pt x="5900567" y="3219764"/>
                  <a:pt x="5931166" y="3244598"/>
                  <a:pt x="5948905" y="3294264"/>
                </a:cubicBezTo>
                <a:cubicBezTo>
                  <a:pt x="5966643" y="3244598"/>
                  <a:pt x="5997242" y="3219764"/>
                  <a:pt x="6027730" y="3214442"/>
                </a:cubicBezTo>
                <a:cubicBezTo>
                  <a:pt x="6119194" y="3198479"/>
                  <a:pt x="6209661" y="3358120"/>
                  <a:pt x="5948905" y="3549696"/>
                </a:cubicBezTo>
                <a:cubicBezTo>
                  <a:pt x="5688148" y="3358120"/>
                  <a:pt x="5778615" y="3198479"/>
                  <a:pt x="5870079" y="3214442"/>
                </a:cubicBezTo>
                <a:close/>
                <a:moveTo>
                  <a:pt x="5099762" y="3214442"/>
                </a:moveTo>
                <a:cubicBezTo>
                  <a:pt x="5130250" y="3219764"/>
                  <a:pt x="5160849" y="3244598"/>
                  <a:pt x="5178588" y="3294265"/>
                </a:cubicBezTo>
                <a:cubicBezTo>
                  <a:pt x="5196326" y="3244598"/>
                  <a:pt x="5226925" y="3219764"/>
                  <a:pt x="5257413" y="3214442"/>
                </a:cubicBezTo>
                <a:cubicBezTo>
                  <a:pt x="5348877" y="3198479"/>
                  <a:pt x="5439343" y="3358121"/>
                  <a:pt x="5178588" y="3549696"/>
                </a:cubicBezTo>
                <a:cubicBezTo>
                  <a:pt x="4917832" y="3358120"/>
                  <a:pt x="5008298" y="3198479"/>
                  <a:pt x="5099762" y="3214442"/>
                </a:cubicBezTo>
                <a:close/>
                <a:moveTo>
                  <a:pt x="4329446" y="3214442"/>
                </a:moveTo>
                <a:cubicBezTo>
                  <a:pt x="4359934" y="3219764"/>
                  <a:pt x="4390533" y="3244598"/>
                  <a:pt x="4408272" y="3294265"/>
                </a:cubicBezTo>
                <a:cubicBezTo>
                  <a:pt x="4426010" y="3244598"/>
                  <a:pt x="4456609" y="3219764"/>
                  <a:pt x="4487097" y="3214442"/>
                </a:cubicBezTo>
                <a:cubicBezTo>
                  <a:pt x="4578561" y="3198479"/>
                  <a:pt x="4669027" y="3358120"/>
                  <a:pt x="4408272" y="3549696"/>
                </a:cubicBezTo>
                <a:cubicBezTo>
                  <a:pt x="4147515" y="3358120"/>
                  <a:pt x="4237982" y="3198479"/>
                  <a:pt x="4329446" y="3214442"/>
                </a:cubicBezTo>
                <a:close/>
                <a:moveTo>
                  <a:pt x="3716780" y="3214442"/>
                </a:moveTo>
                <a:cubicBezTo>
                  <a:pt x="3808244" y="3198479"/>
                  <a:pt x="3898710" y="3358121"/>
                  <a:pt x="3637955" y="3549696"/>
                </a:cubicBezTo>
                <a:cubicBezTo>
                  <a:pt x="3377198" y="3358120"/>
                  <a:pt x="3467665" y="3198479"/>
                  <a:pt x="3559129" y="3214442"/>
                </a:cubicBezTo>
                <a:cubicBezTo>
                  <a:pt x="3589617" y="3219764"/>
                  <a:pt x="3620216" y="3244598"/>
                  <a:pt x="3637955" y="3294265"/>
                </a:cubicBezTo>
                <a:cubicBezTo>
                  <a:pt x="3655693" y="3244598"/>
                  <a:pt x="3686292" y="3219764"/>
                  <a:pt x="3716780" y="3214442"/>
                </a:cubicBezTo>
                <a:close/>
                <a:moveTo>
                  <a:pt x="2403657" y="2571774"/>
                </a:moveTo>
                <a:cubicBezTo>
                  <a:pt x="2434146" y="2577096"/>
                  <a:pt x="2464744" y="2601930"/>
                  <a:pt x="2482483" y="2651598"/>
                </a:cubicBezTo>
                <a:cubicBezTo>
                  <a:pt x="2500221" y="2601930"/>
                  <a:pt x="2530820" y="2577096"/>
                  <a:pt x="2561308" y="2571774"/>
                </a:cubicBezTo>
                <a:cubicBezTo>
                  <a:pt x="2652772" y="2555810"/>
                  <a:pt x="2743235" y="2715457"/>
                  <a:pt x="2482483" y="2907031"/>
                </a:cubicBezTo>
                <a:cubicBezTo>
                  <a:pt x="2221728" y="2715457"/>
                  <a:pt x="2312194" y="2555810"/>
                  <a:pt x="2403657" y="2571774"/>
                </a:cubicBezTo>
                <a:close/>
                <a:moveTo>
                  <a:pt x="1633341" y="2571774"/>
                </a:moveTo>
                <a:cubicBezTo>
                  <a:pt x="1663830" y="2577096"/>
                  <a:pt x="1694428" y="2601930"/>
                  <a:pt x="1712167" y="2651598"/>
                </a:cubicBezTo>
                <a:cubicBezTo>
                  <a:pt x="1729904" y="2601930"/>
                  <a:pt x="1760503" y="2577096"/>
                  <a:pt x="1790992" y="2571774"/>
                </a:cubicBezTo>
                <a:cubicBezTo>
                  <a:pt x="1882454" y="2555810"/>
                  <a:pt x="1972923" y="2715457"/>
                  <a:pt x="1712167" y="2907031"/>
                </a:cubicBezTo>
                <a:cubicBezTo>
                  <a:pt x="1451410" y="2715457"/>
                  <a:pt x="1541877" y="2555810"/>
                  <a:pt x="1633341" y="2571774"/>
                </a:cubicBezTo>
                <a:close/>
                <a:moveTo>
                  <a:pt x="863027" y="2571774"/>
                </a:moveTo>
                <a:cubicBezTo>
                  <a:pt x="893516" y="2577096"/>
                  <a:pt x="924112" y="2601930"/>
                  <a:pt x="941847" y="2651598"/>
                </a:cubicBezTo>
                <a:cubicBezTo>
                  <a:pt x="959588" y="2601930"/>
                  <a:pt x="990188" y="2577096"/>
                  <a:pt x="1020675" y="2571774"/>
                </a:cubicBezTo>
                <a:cubicBezTo>
                  <a:pt x="1112136" y="2555810"/>
                  <a:pt x="1202607" y="2715457"/>
                  <a:pt x="941847" y="2907032"/>
                </a:cubicBezTo>
                <a:cubicBezTo>
                  <a:pt x="681100" y="2715457"/>
                  <a:pt x="771563" y="2555810"/>
                  <a:pt x="863027" y="2571774"/>
                </a:cubicBezTo>
                <a:close/>
                <a:moveTo>
                  <a:pt x="92711" y="2571774"/>
                </a:moveTo>
                <a:cubicBezTo>
                  <a:pt x="123199" y="2577096"/>
                  <a:pt x="153798" y="2601930"/>
                  <a:pt x="171537" y="2651598"/>
                </a:cubicBezTo>
                <a:cubicBezTo>
                  <a:pt x="189275" y="2601930"/>
                  <a:pt x="219873" y="2577096"/>
                  <a:pt x="250361" y="2571774"/>
                </a:cubicBezTo>
                <a:cubicBezTo>
                  <a:pt x="341825" y="2555810"/>
                  <a:pt x="432292" y="2715457"/>
                  <a:pt x="171537" y="2907032"/>
                </a:cubicBezTo>
                <a:cubicBezTo>
                  <a:pt x="-89220" y="2715457"/>
                  <a:pt x="1247" y="2555810"/>
                  <a:pt x="92711" y="2571774"/>
                </a:cubicBezTo>
                <a:close/>
                <a:moveTo>
                  <a:pt x="6255239" y="2571773"/>
                </a:moveTo>
                <a:cubicBezTo>
                  <a:pt x="6285727" y="2577095"/>
                  <a:pt x="6316326" y="2601929"/>
                  <a:pt x="6334064" y="2651597"/>
                </a:cubicBezTo>
                <a:cubicBezTo>
                  <a:pt x="6405017" y="2452927"/>
                  <a:pt x="6681738" y="2651597"/>
                  <a:pt x="6334064" y="2907031"/>
                </a:cubicBezTo>
                <a:cubicBezTo>
                  <a:pt x="6073308" y="2715457"/>
                  <a:pt x="6163775" y="2555809"/>
                  <a:pt x="6255239" y="2571773"/>
                </a:cubicBezTo>
                <a:close/>
                <a:moveTo>
                  <a:pt x="5484921" y="2571773"/>
                </a:moveTo>
                <a:cubicBezTo>
                  <a:pt x="5515409" y="2577095"/>
                  <a:pt x="5546008" y="2601929"/>
                  <a:pt x="5563747" y="2651597"/>
                </a:cubicBezTo>
                <a:cubicBezTo>
                  <a:pt x="5581485" y="2601929"/>
                  <a:pt x="5612084" y="2577095"/>
                  <a:pt x="5642572" y="2571773"/>
                </a:cubicBezTo>
                <a:cubicBezTo>
                  <a:pt x="5734036" y="2555809"/>
                  <a:pt x="5824502" y="2715457"/>
                  <a:pt x="5563747" y="2907031"/>
                </a:cubicBezTo>
                <a:cubicBezTo>
                  <a:pt x="5302990" y="2715456"/>
                  <a:pt x="5393457" y="2555809"/>
                  <a:pt x="5484921" y="2571773"/>
                </a:cubicBezTo>
                <a:close/>
                <a:moveTo>
                  <a:pt x="4714604" y="2571773"/>
                </a:moveTo>
                <a:cubicBezTo>
                  <a:pt x="4745092" y="2577095"/>
                  <a:pt x="4775691" y="2601929"/>
                  <a:pt x="4793430" y="2651597"/>
                </a:cubicBezTo>
                <a:cubicBezTo>
                  <a:pt x="4811168" y="2601929"/>
                  <a:pt x="4841767" y="2577095"/>
                  <a:pt x="4872255" y="2571773"/>
                </a:cubicBezTo>
                <a:cubicBezTo>
                  <a:pt x="4963719" y="2555809"/>
                  <a:pt x="5054185" y="2715456"/>
                  <a:pt x="4793430" y="2907031"/>
                </a:cubicBezTo>
                <a:cubicBezTo>
                  <a:pt x="4532673" y="2715456"/>
                  <a:pt x="4623140" y="2555809"/>
                  <a:pt x="4714604" y="2571773"/>
                </a:cubicBezTo>
                <a:close/>
                <a:moveTo>
                  <a:pt x="3944288" y="2571773"/>
                </a:moveTo>
                <a:cubicBezTo>
                  <a:pt x="3974776" y="2577095"/>
                  <a:pt x="4005375" y="2601929"/>
                  <a:pt x="4023114" y="2651597"/>
                </a:cubicBezTo>
                <a:cubicBezTo>
                  <a:pt x="4040852" y="2601929"/>
                  <a:pt x="4071451" y="2577095"/>
                  <a:pt x="4101939" y="2571773"/>
                </a:cubicBezTo>
                <a:cubicBezTo>
                  <a:pt x="4193403" y="2555809"/>
                  <a:pt x="4283869" y="2715456"/>
                  <a:pt x="4023114" y="2907031"/>
                </a:cubicBezTo>
                <a:cubicBezTo>
                  <a:pt x="3762358" y="2715457"/>
                  <a:pt x="3852824" y="2555809"/>
                  <a:pt x="3944288" y="2571773"/>
                </a:cubicBezTo>
                <a:close/>
                <a:moveTo>
                  <a:pt x="3173971" y="2571773"/>
                </a:moveTo>
                <a:cubicBezTo>
                  <a:pt x="3204459" y="2577096"/>
                  <a:pt x="3235058" y="2601930"/>
                  <a:pt x="3252797" y="2651597"/>
                </a:cubicBezTo>
                <a:cubicBezTo>
                  <a:pt x="3270535" y="2601929"/>
                  <a:pt x="3301134" y="2577095"/>
                  <a:pt x="3331622" y="2571773"/>
                </a:cubicBezTo>
                <a:cubicBezTo>
                  <a:pt x="3423086" y="2555809"/>
                  <a:pt x="3513552" y="2715457"/>
                  <a:pt x="3252797" y="2907031"/>
                </a:cubicBezTo>
                <a:cubicBezTo>
                  <a:pt x="2992041" y="2715457"/>
                  <a:pt x="3082507" y="2555809"/>
                  <a:pt x="3173971" y="2571773"/>
                </a:cubicBezTo>
                <a:close/>
                <a:moveTo>
                  <a:pt x="1248183" y="1929108"/>
                </a:moveTo>
                <a:cubicBezTo>
                  <a:pt x="1278671" y="1934430"/>
                  <a:pt x="1309268" y="1959263"/>
                  <a:pt x="1327006" y="2008931"/>
                </a:cubicBezTo>
                <a:cubicBezTo>
                  <a:pt x="1344745" y="1959263"/>
                  <a:pt x="1375344" y="1934430"/>
                  <a:pt x="1405833" y="1929108"/>
                </a:cubicBezTo>
                <a:cubicBezTo>
                  <a:pt x="1497298" y="1913143"/>
                  <a:pt x="1587765" y="2072792"/>
                  <a:pt x="1327006" y="2264362"/>
                </a:cubicBezTo>
                <a:cubicBezTo>
                  <a:pt x="1066249" y="2072792"/>
                  <a:pt x="1156717" y="1913143"/>
                  <a:pt x="1248183" y="1929108"/>
                </a:cubicBezTo>
                <a:close/>
                <a:moveTo>
                  <a:pt x="477870" y="1929108"/>
                </a:moveTo>
                <a:cubicBezTo>
                  <a:pt x="508358" y="1934430"/>
                  <a:pt x="538957" y="1959263"/>
                  <a:pt x="556695" y="2008931"/>
                </a:cubicBezTo>
                <a:cubicBezTo>
                  <a:pt x="574434" y="1959263"/>
                  <a:pt x="605034" y="1934430"/>
                  <a:pt x="635521" y="1929108"/>
                </a:cubicBezTo>
                <a:cubicBezTo>
                  <a:pt x="726985" y="1913143"/>
                  <a:pt x="817449" y="2072792"/>
                  <a:pt x="556695" y="2264365"/>
                </a:cubicBezTo>
                <a:cubicBezTo>
                  <a:pt x="295939" y="2072792"/>
                  <a:pt x="386405" y="1913143"/>
                  <a:pt x="477870" y="1929108"/>
                </a:cubicBezTo>
                <a:close/>
                <a:moveTo>
                  <a:pt x="2788812" y="1929108"/>
                </a:moveTo>
                <a:cubicBezTo>
                  <a:pt x="2819300" y="1934429"/>
                  <a:pt x="2849899" y="1959263"/>
                  <a:pt x="2867638" y="2008931"/>
                </a:cubicBezTo>
                <a:cubicBezTo>
                  <a:pt x="2885376" y="1959263"/>
                  <a:pt x="2915975" y="1934429"/>
                  <a:pt x="2946463" y="1929108"/>
                </a:cubicBezTo>
                <a:cubicBezTo>
                  <a:pt x="3037927" y="1913143"/>
                  <a:pt x="3128393" y="2072790"/>
                  <a:pt x="2867638" y="2264362"/>
                </a:cubicBezTo>
                <a:cubicBezTo>
                  <a:pt x="2606885" y="2072792"/>
                  <a:pt x="2697348" y="1913143"/>
                  <a:pt x="2788812" y="1929108"/>
                </a:cubicBezTo>
                <a:close/>
                <a:moveTo>
                  <a:pt x="2018500" y="1929108"/>
                </a:moveTo>
                <a:cubicBezTo>
                  <a:pt x="2048987" y="1934430"/>
                  <a:pt x="2079586" y="1959263"/>
                  <a:pt x="2097325" y="2008931"/>
                </a:cubicBezTo>
                <a:cubicBezTo>
                  <a:pt x="2168278" y="1810261"/>
                  <a:pt x="2444999" y="2008931"/>
                  <a:pt x="2097325" y="2264362"/>
                </a:cubicBezTo>
                <a:cubicBezTo>
                  <a:pt x="1836568" y="2072792"/>
                  <a:pt x="1927035" y="1913143"/>
                  <a:pt x="2018500" y="1929108"/>
                </a:cubicBezTo>
                <a:close/>
                <a:moveTo>
                  <a:pt x="4329446" y="1929108"/>
                </a:moveTo>
                <a:cubicBezTo>
                  <a:pt x="4359934" y="1934429"/>
                  <a:pt x="4390533" y="1959263"/>
                  <a:pt x="4408272" y="2008930"/>
                </a:cubicBezTo>
                <a:cubicBezTo>
                  <a:pt x="4426010" y="1959263"/>
                  <a:pt x="4456609" y="1934429"/>
                  <a:pt x="4487097" y="1929108"/>
                </a:cubicBezTo>
                <a:cubicBezTo>
                  <a:pt x="4578561" y="1913143"/>
                  <a:pt x="4669027" y="2072792"/>
                  <a:pt x="4408272" y="2264362"/>
                </a:cubicBezTo>
                <a:cubicBezTo>
                  <a:pt x="4147515" y="2072790"/>
                  <a:pt x="4237982" y="1913143"/>
                  <a:pt x="4329446" y="1929108"/>
                </a:cubicBezTo>
                <a:close/>
                <a:moveTo>
                  <a:pt x="3716780" y="1929108"/>
                </a:moveTo>
                <a:cubicBezTo>
                  <a:pt x="3808244" y="1913143"/>
                  <a:pt x="3898710" y="2072792"/>
                  <a:pt x="3637955" y="2264362"/>
                </a:cubicBezTo>
                <a:cubicBezTo>
                  <a:pt x="3377198" y="2072792"/>
                  <a:pt x="3467665" y="1913143"/>
                  <a:pt x="3559129" y="1929108"/>
                </a:cubicBezTo>
                <a:cubicBezTo>
                  <a:pt x="3589617" y="1934429"/>
                  <a:pt x="3620216" y="1959263"/>
                  <a:pt x="3637955" y="2008931"/>
                </a:cubicBezTo>
                <a:cubicBezTo>
                  <a:pt x="3655693" y="1959263"/>
                  <a:pt x="3686292" y="1934429"/>
                  <a:pt x="3716780" y="1929108"/>
                </a:cubicBezTo>
                <a:close/>
                <a:moveTo>
                  <a:pt x="5870079" y="1929107"/>
                </a:moveTo>
                <a:cubicBezTo>
                  <a:pt x="5900567" y="1934429"/>
                  <a:pt x="5931166" y="1959263"/>
                  <a:pt x="5948905" y="2008930"/>
                </a:cubicBezTo>
                <a:cubicBezTo>
                  <a:pt x="5966643" y="1959263"/>
                  <a:pt x="5997242" y="1934429"/>
                  <a:pt x="6027730" y="1929107"/>
                </a:cubicBezTo>
                <a:cubicBezTo>
                  <a:pt x="6119194" y="1913143"/>
                  <a:pt x="6209661" y="2072790"/>
                  <a:pt x="5948905" y="2264362"/>
                </a:cubicBezTo>
                <a:cubicBezTo>
                  <a:pt x="5688148" y="2072790"/>
                  <a:pt x="5778615" y="1913143"/>
                  <a:pt x="5870079" y="1929107"/>
                </a:cubicBezTo>
                <a:close/>
                <a:moveTo>
                  <a:pt x="5099762" y="1929107"/>
                </a:moveTo>
                <a:cubicBezTo>
                  <a:pt x="5130250" y="1934429"/>
                  <a:pt x="5160849" y="1959263"/>
                  <a:pt x="5178588" y="2008930"/>
                </a:cubicBezTo>
                <a:cubicBezTo>
                  <a:pt x="5249541" y="1810260"/>
                  <a:pt x="5526262" y="2008930"/>
                  <a:pt x="5178588" y="2264362"/>
                </a:cubicBezTo>
                <a:cubicBezTo>
                  <a:pt x="4917832" y="2072790"/>
                  <a:pt x="5008298" y="1913143"/>
                  <a:pt x="5099762" y="1929107"/>
                </a:cubicBezTo>
                <a:close/>
                <a:moveTo>
                  <a:pt x="1633343" y="1286439"/>
                </a:moveTo>
                <a:cubicBezTo>
                  <a:pt x="1663831" y="1291761"/>
                  <a:pt x="1694428" y="1316595"/>
                  <a:pt x="1712168" y="1366262"/>
                </a:cubicBezTo>
                <a:cubicBezTo>
                  <a:pt x="1729904" y="1316595"/>
                  <a:pt x="1760503" y="1291761"/>
                  <a:pt x="1790992" y="1286439"/>
                </a:cubicBezTo>
                <a:cubicBezTo>
                  <a:pt x="1882456" y="1270474"/>
                  <a:pt x="1972924" y="1430121"/>
                  <a:pt x="1712168" y="1621698"/>
                </a:cubicBezTo>
                <a:cubicBezTo>
                  <a:pt x="1451411" y="1430121"/>
                  <a:pt x="1541878" y="1270474"/>
                  <a:pt x="1633343" y="1286439"/>
                </a:cubicBezTo>
                <a:close/>
                <a:moveTo>
                  <a:pt x="863029" y="1286439"/>
                </a:moveTo>
                <a:cubicBezTo>
                  <a:pt x="893517" y="1291761"/>
                  <a:pt x="924112" y="1316595"/>
                  <a:pt x="941847" y="1366263"/>
                </a:cubicBezTo>
                <a:cubicBezTo>
                  <a:pt x="959590" y="1316595"/>
                  <a:pt x="990189" y="1291761"/>
                  <a:pt x="1020675" y="1286439"/>
                </a:cubicBezTo>
                <a:cubicBezTo>
                  <a:pt x="1112136" y="1270474"/>
                  <a:pt x="1202608" y="1430121"/>
                  <a:pt x="941847" y="1621698"/>
                </a:cubicBezTo>
                <a:cubicBezTo>
                  <a:pt x="681102" y="1430121"/>
                  <a:pt x="771564" y="1270474"/>
                  <a:pt x="863029" y="1286439"/>
                </a:cubicBezTo>
                <a:close/>
                <a:moveTo>
                  <a:pt x="92713" y="1286439"/>
                </a:moveTo>
                <a:cubicBezTo>
                  <a:pt x="123201" y="1291761"/>
                  <a:pt x="153800" y="1316595"/>
                  <a:pt x="171538" y="1366263"/>
                </a:cubicBezTo>
                <a:cubicBezTo>
                  <a:pt x="189277" y="1316595"/>
                  <a:pt x="219875" y="1291761"/>
                  <a:pt x="250363" y="1286439"/>
                </a:cubicBezTo>
                <a:cubicBezTo>
                  <a:pt x="341827" y="1270475"/>
                  <a:pt x="432294" y="1430121"/>
                  <a:pt x="171538" y="1621698"/>
                </a:cubicBezTo>
                <a:cubicBezTo>
                  <a:pt x="-89218" y="1430121"/>
                  <a:pt x="1248" y="1270474"/>
                  <a:pt x="92713" y="1286439"/>
                </a:cubicBezTo>
                <a:close/>
                <a:moveTo>
                  <a:pt x="6255239" y="1286439"/>
                </a:moveTo>
                <a:cubicBezTo>
                  <a:pt x="6285727" y="1291760"/>
                  <a:pt x="6316326" y="1316594"/>
                  <a:pt x="6334064" y="1366262"/>
                </a:cubicBezTo>
                <a:cubicBezTo>
                  <a:pt x="6351802" y="1316594"/>
                  <a:pt x="6382401" y="1291760"/>
                  <a:pt x="6412889" y="1286439"/>
                </a:cubicBezTo>
                <a:cubicBezTo>
                  <a:pt x="6504353" y="1270474"/>
                  <a:pt x="6594820" y="1430121"/>
                  <a:pt x="6334064" y="1621697"/>
                </a:cubicBezTo>
                <a:cubicBezTo>
                  <a:pt x="6073308" y="1430121"/>
                  <a:pt x="6163775" y="1270474"/>
                  <a:pt x="6255239" y="1286439"/>
                </a:cubicBezTo>
                <a:close/>
                <a:moveTo>
                  <a:pt x="5484921" y="1286439"/>
                </a:moveTo>
                <a:cubicBezTo>
                  <a:pt x="5515409" y="1291760"/>
                  <a:pt x="5546008" y="1316594"/>
                  <a:pt x="5563747" y="1366262"/>
                </a:cubicBezTo>
                <a:cubicBezTo>
                  <a:pt x="5581485" y="1316594"/>
                  <a:pt x="5612084" y="1291760"/>
                  <a:pt x="5642572" y="1286439"/>
                </a:cubicBezTo>
                <a:cubicBezTo>
                  <a:pt x="5734036" y="1270474"/>
                  <a:pt x="5824502" y="1430121"/>
                  <a:pt x="5563747" y="1621697"/>
                </a:cubicBezTo>
                <a:cubicBezTo>
                  <a:pt x="5302990" y="1430121"/>
                  <a:pt x="5393457" y="1270474"/>
                  <a:pt x="5484921" y="1286439"/>
                </a:cubicBezTo>
                <a:close/>
                <a:moveTo>
                  <a:pt x="4714604" y="1286439"/>
                </a:moveTo>
                <a:cubicBezTo>
                  <a:pt x="4745092" y="1291760"/>
                  <a:pt x="4775691" y="1316594"/>
                  <a:pt x="4793430" y="1366262"/>
                </a:cubicBezTo>
                <a:cubicBezTo>
                  <a:pt x="4811168" y="1316594"/>
                  <a:pt x="4841767" y="1291760"/>
                  <a:pt x="4872255" y="1286439"/>
                </a:cubicBezTo>
                <a:cubicBezTo>
                  <a:pt x="4963719" y="1270474"/>
                  <a:pt x="5054185" y="1430121"/>
                  <a:pt x="4793430" y="1621697"/>
                </a:cubicBezTo>
                <a:cubicBezTo>
                  <a:pt x="4532673" y="1430121"/>
                  <a:pt x="4623140" y="1270474"/>
                  <a:pt x="4714604" y="1286439"/>
                </a:cubicBezTo>
                <a:close/>
                <a:moveTo>
                  <a:pt x="3944288" y="1286439"/>
                </a:moveTo>
                <a:cubicBezTo>
                  <a:pt x="3974776" y="1291760"/>
                  <a:pt x="4005375" y="1316594"/>
                  <a:pt x="4023114" y="1366262"/>
                </a:cubicBezTo>
                <a:cubicBezTo>
                  <a:pt x="4040852" y="1316594"/>
                  <a:pt x="4071451" y="1291760"/>
                  <a:pt x="4101939" y="1286439"/>
                </a:cubicBezTo>
                <a:cubicBezTo>
                  <a:pt x="4193403" y="1270474"/>
                  <a:pt x="4283869" y="1430121"/>
                  <a:pt x="4023114" y="1621697"/>
                </a:cubicBezTo>
                <a:cubicBezTo>
                  <a:pt x="3762358" y="1430121"/>
                  <a:pt x="3852824" y="1270474"/>
                  <a:pt x="3944288" y="1286439"/>
                </a:cubicBezTo>
                <a:close/>
                <a:moveTo>
                  <a:pt x="3173971" y="1286439"/>
                </a:moveTo>
                <a:cubicBezTo>
                  <a:pt x="3204459" y="1291761"/>
                  <a:pt x="3235058" y="1316594"/>
                  <a:pt x="3252797" y="1366262"/>
                </a:cubicBezTo>
                <a:cubicBezTo>
                  <a:pt x="3270535" y="1316594"/>
                  <a:pt x="3301134" y="1291760"/>
                  <a:pt x="3331622" y="1286439"/>
                </a:cubicBezTo>
                <a:cubicBezTo>
                  <a:pt x="3423086" y="1270474"/>
                  <a:pt x="3513552" y="1430121"/>
                  <a:pt x="3252797" y="1621697"/>
                </a:cubicBezTo>
                <a:cubicBezTo>
                  <a:pt x="2992041" y="1430121"/>
                  <a:pt x="3082507" y="1270474"/>
                  <a:pt x="3173971" y="1286439"/>
                </a:cubicBezTo>
                <a:close/>
                <a:moveTo>
                  <a:pt x="2403658" y="1286439"/>
                </a:moveTo>
                <a:cubicBezTo>
                  <a:pt x="2434147" y="1291761"/>
                  <a:pt x="2464745" y="1316594"/>
                  <a:pt x="2482484" y="1366262"/>
                </a:cubicBezTo>
                <a:cubicBezTo>
                  <a:pt x="2553437" y="1167591"/>
                  <a:pt x="2830154" y="1366262"/>
                  <a:pt x="2482484" y="1621698"/>
                </a:cubicBezTo>
                <a:cubicBezTo>
                  <a:pt x="2221729" y="1430121"/>
                  <a:pt x="2312194" y="1270474"/>
                  <a:pt x="2403658" y="1286439"/>
                </a:cubicBezTo>
                <a:close/>
                <a:moveTo>
                  <a:pt x="477871" y="643770"/>
                </a:moveTo>
                <a:cubicBezTo>
                  <a:pt x="508359" y="649092"/>
                  <a:pt x="538958" y="673926"/>
                  <a:pt x="556697" y="723594"/>
                </a:cubicBezTo>
                <a:cubicBezTo>
                  <a:pt x="627651" y="524923"/>
                  <a:pt x="904369" y="723594"/>
                  <a:pt x="556697" y="979027"/>
                </a:cubicBezTo>
                <a:cubicBezTo>
                  <a:pt x="295941" y="787452"/>
                  <a:pt x="386407" y="627806"/>
                  <a:pt x="477871" y="643770"/>
                </a:cubicBezTo>
                <a:close/>
                <a:moveTo>
                  <a:pt x="1248186" y="643770"/>
                </a:moveTo>
                <a:cubicBezTo>
                  <a:pt x="1278673" y="649092"/>
                  <a:pt x="1309268" y="673926"/>
                  <a:pt x="1327006" y="723593"/>
                </a:cubicBezTo>
                <a:cubicBezTo>
                  <a:pt x="1397959" y="524923"/>
                  <a:pt x="1674684" y="723593"/>
                  <a:pt x="1327006" y="979027"/>
                </a:cubicBezTo>
                <a:cubicBezTo>
                  <a:pt x="1066249" y="787452"/>
                  <a:pt x="1156717" y="627806"/>
                  <a:pt x="1248186" y="643770"/>
                </a:cubicBezTo>
                <a:close/>
                <a:moveTo>
                  <a:pt x="2018501" y="643770"/>
                </a:moveTo>
                <a:cubicBezTo>
                  <a:pt x="2048988" y="649092"/>
                  <a:pt x="2079588" y="673926"/>
                  <a:pt x="2097326" y="723593"/>
                </a:cubicBezTo>
                <a:cubicBezTo>
                  <a:pt x="2168279" y="524923"/>
                  <a:pt x="2445000" y="723593"/>
                  <a:pt x="2097326" y="979027"/>
                </a:cubicBezTo>
                <a:cubicBezTo>
                  <a:pt x="1836569" y="787452"/>
                  <a:pt x="1927037" y="627806"/>
                  <a:pt x="2018501" y="643770"/>
                </a:cubicBezTo>
                <a:close/>
                <a:moveTo>
                  <a:pt x="2788812" y="643770"/>
                </a:moveTo>
                <a:cubicBezTo>
                  <a:pt x="2819300" y="649092"/>
                  <a:pt x="2849899" y="673926"/>
                  <a:pt x="2867638" y="723593"/>
                </a:cubicBezTo>
                <a:cubicBezTo>
                  <a:pt x="2938591" y="524922"/>
                  <a:pt x="3215312" y="723593"/>
                  <a:pt x="2867638" y="979027"/>
                </a:cubicBezTo>
                <a:cubicBezTo>
                  <a:pt x="2606886" y="787452"/>
                  <a:pt x="2697348" y="627806"/>
                  <a:pt x="2788812" y="643770"/>
                </a:cubicBezTo>
                <a:close/>
                <a:moveTo>
                  <a:pt x="3559129" y="643770"/>
                </a:moveTo>
                <a:cubicBezTo>
                  <a:pt x="3589617" y="649092"/>
                  <a:pt x="3620216" y="673925"/>
                  <a:pt x="3637955" y="723593"/>
                </a:cubicBezTo>
                <a:cubicBezTo>
                  <a:pt x="3708908" y="524922"/>
                  <a:pt x="3985629" y="723593"/>
                  <a:pt x="3637955" y="979027"/>
                </a:cubicBezTo>
                <a:cubicBezTo>
                  <a:pt x="3377199" y="787452"/>
                  <a:pt x="3467665" y="627806"/>
                  <a:pt x="3559129" y="643770"/>
                </a:cubicBezTo>
                <a:close/>
                <a:moveTo>
                  <a:pt x="4329446" y="643770"/>
                </a:moveTo>
                <a:cubicBezTo>
                  <a:pt x="4359934" y="649092"/>
                  <a:pt x="4390533" y="673925"/>
                  <a:pt x="4408272" y="723593"/>
                </a:cubicBezTo>
                <a:cubicBezTo>
                  <a:pt x="4479225" y="524922"/>
                  <a:pt x="4755946" y="723593"/>
                  <a:pt x="4408272" y="979027"/>
                </a:cubicBezTo>
                <a:cubicBezTo>
                  <a:pt x="4147516" y="787451"/>
                  <a:pt x="4237982" y="627805"/>
                  <a:pt x="4329446" y="643770"/>
                </a:cubicBezTo>
                <a:close/>
                <a:moveTo>
                  <a:pt x="5099762" y="643770"/>
                </a:moveTo>
                <a:cubicBezTo>
                  <a:pt x="5130250" y="649091"/>
                  <a:pt x="5160849" y="673925"/>
                  <a:pt x="5178588" y="723593"/>
                </a:cubicBezTo>
                <a:cubicBezTo>
                  <a:pt x="5249541" y="524922"/>
                  <a:pt x="5526262" y="723593"/>
                  <a:pt x="5178588" y="979027"/>
                </a:cubicBezTo>
                <a:cubicBezTo>
                  <a:pt x="4917832" y="787451"/>
                  <a:pt x="5008298" y="627805"/>
                  <a:pt x="5099762" y="643770"/>
                </a:cubicBezTo>
                <a:close/>
                <a:moveTo>
                  <a:pt x="5870079" y="643770"/>
                </a:moveTo>
                <a:cubicBezTo>
                  <a:pt x="5900567" y="649091"/>
                  <a:pt x="5931166" y="673925"/>
                  <a:pt x="5948905" y="723593"/>
                </a:cubicBezTo>
                <a:cubicBezTo>
                  <a:pt x="6019858" y="524922"/>
                  <a:pt x="6296579" y="723593"/>
                  <a:pt x="5948905" y="979027"/>
                </a:cubicBezTo>
                <a:cubicBezTo>
                  <a:pt x="5688149" y="787451"/>
                  <a:pt x="5778615" y="627805"/>
                  <a:pt x="5870079" y="643770"/>
                </a:cubicBezTo>
                <a:close/>
                <a:moveTo>
                  <a:pt x="92714" y="1103"/>
                </a:moveTo>
                <a:cubicBezTo>
                  <a:pt x="123202" y="6425"/>
                  <a:pt x="153801" y="31258"/>
                  <a:pt x="171540" y="80926"/>
                </a:cubicBezTo>
                <a:cubicBezTo>
                  <a:pt x="242492" y="-117745"/>
                  <a:pt x="519213" y="80926"/>
                  <a:pt x="171540" y="336360"/>
                </a:cubicBezTo>
                <a:cubicBezTo>
                  <a:pt x="-89216" y="144785"/>
                  <a:pt x="1250" y="-14862"/>
                  <a:pt x="92714" y="1103"/>
                </a:cubicBezTo>
                <a:close/>
                <a:moveTo>
                  <a:pt x="863029" y="1103"/>
                </a:moveTo>
                <a:cubicBezTo>
                  <a:pt x="893519" y="6425"/>
                  <a:pt x="924112" y="31258"/>
                  <a:pt x="941852" y="80926"/>
                </a:cubicBezTo>
                <a:cubicBezTo>
                  <a:pt x="1012803" y="-117745"/>
                  <a:pt x="1289527" y="80926"/>
                  <a:pt x="941852" y="336360"/>
                </a:cubicBezTo>
                <a:cubicBezTo>
                  <a:pt x="681102" y="144785"/>
                  <a:pt x="771566" y="-14862"/>
                  <a:pt x="863029" y="1103"/>
                </a:cubicBezTo>
                <a:close/>
                <a:moveTo>
                  <a:pt x="1633343" y="1103"/>
                </a:moveTo>
                <a:cubicBezTo>
                  <a:pt x="1663831" y="6424"/>
                  <a:pt x="1694429" y="31258"/>
                  <a:pt x="1712168" y="80926"/>
                </a:cubicBezTo>
                <a:cubicBezTo>
                  <a:pt x="1783121" y="-117745"/>
                  <a:pt x="2059842" y="80926"/>
                  <a:pt x="1712168" y="336360"/>
                </a:cubicBezTo>
                <a:cubicBezTo>
                  <a:pt x="1451411" y="144784"/>
                  <a:pt x="1541879" y="-14862"/>
                  <a:pt x="1633343" y="1103"/>
                </a:cubicBezTo>
                <a:close/>
                <a:moveTo>
                  <a:pt x="2403658" y="1103"/>
                </a:moveTo>
                <a:cubicBezTo>
                  <a:pt x="2434148" y="6424"/>
                  <a:pt x="2464746" y="31258"/>
                  <a:pt x="2482486" y="80926"/>
                </a:cubicBezTo>
                <a:cubicBezTo>
                  <a:pt x="2553438" y="-117745"/>
                  <a:pt x="2830154" y="80926"/>
                  <a:pt x="2482486" y="336360"/>
                </a:cubicBezTo>
                <a:cubicBezTo>
                  <a:pt x="2221729" y="144784"/>
                  <a:pt x="2312196" y="-14862"/>
                  <a:pt x="2403658" y="1103"/>
                </a:cubicBezTo>
                <a:close/>
                <a:moveTo>
                  <a:pt x="3173971" y="1103"/>
                </a:moveTo>
                <a:cubicBezTo>
                  <a:pt x="3204459" y="6424"/>
                  <a:pt x="3235058" y="31258"/>
                  <a:pt x="3252797" y="80926"/>
                </a:cubicBezTo>
                <a:cubicBezTo>
                  <a:pt x="3323750" y="-117745"/>
                  <a:pt x="3600471" y="80926"/>
                  <a:pt x="3252797" y="336359"/>
                </a:cubicBezTo>
                <a:cubicBezTo>
                  <a:pt x="2992041" y="144784"/>
                  <a:pt x="3082507" y="-14862"/>
                  <a:pt x="3173971" y="1103"/>
                </a:cubicBezTo>
                <a:close/>
                <a:moveTo>
                  <a:pt x="3944288" y="1103"/>
                </a:moveTo>
                <a:cubicBezTo>
                  <a:pt x="3974776" y="6424"/>
                  <a:pt x="4005375" y="31258"/>
                  <a:pt x="4023114" y="80926"/>
                </a:cubicBezTo>
                <a:cubicBezTo>
                  <a:pt x="4094067" y="-117745"/>
                  <a:pt x="4370788" y="80926"/>
                  <a:pt x="4023114" y="336359"/>
                </a:cubicBezTo>
                <a:cubicBezTo>
                  <a:pt x="3762357" y="144784"/>
                  <a:pt x="3852824" y="-14862"/>
                  <a:pt x="3944288" y="1103"/>
                </a:cubicBezTo>
                <a:close/>
                <a:moveTo>
                  <a:pt x="4714604" y="1102"/>
                </a:moveTo>
                <a:cubicBezTo>
                  <a:pt x="4745092" y="6424"/>
                  <a:pt x="4775691" y="31258"/>
                  <a:pt x="4793430" y="80926"/>
                </a:cubicBezTo>
                <a:cubicBezTo>
                  <a:pt x="4864383" y="-117745"/>
                  <a:pt x="5141104" y="80926"/>
                  <a:pt x="4793430" y="336359"/>
                </a:cubicBezTo>
                <a:cubicBezTo>
                  <a:pt x="4532674" y="144784"/>
                  <a:pt x="4623140" y="-14862"/>
                  <a:pt x="4714604" y="1102"/>
                </a:cubicBezTo>
                <a:close/>
                <a:moveTo>
                  <a:pt x="5484921" y="1102"/>
                </a:moveTo>
                <a:cubicBezTo>
                  <a:pt x="5515409" y="6424"/>
                  <a:pt x="5546008" y="31258"/>
                  <a:pt x="5563747" y="80925"/>
                </a:cubicBezTo>
                <a:cubicBezTo>
                  <a:pt x="5634700" y="-117745"/>
                  <a:pt x="5911421" y="80925"/>
                  <a:pt x="5563747" y="336359"/>
                </a:cubicBezTo>
                <a:cubicBezTo>
                  <a:pt x="5302990" y="144784"/>
                  <a:pt x="5393457" y="-14862"/>
                  <a:pt x="5484921" y="1102"/>
                </a:cubicBezTo>
                <a:close/>
                <a:moveTo>
                  <a:pt x="6255239" y="1102"/>
                </a:moveTo>
                <a:cubicBezTo>
                  <a:pt x="6285727" y="6424"/>
                  <a:pt x="6316326" y="31258"/>
                  <a:pt x="6334064" y="80925"/>
                </a:cubicBezTo>
                <a:cubicBezTo>
                  <a:pt x="6405017" y="-117745"/>
                  <a:pt x="6681738" y="80925"/>
                  <a:pt x="6334064" y="336359"/>
                </a:cubicBezTo>
                <a:cubicBezTo>
                  <a:pt x="6073308" y="144784"/>
                  <a:pt x="6163775" y="-14862"/>
                  <a:pt x="6255239" y="1102"/>
                </a:cubicBezTo>
                <a:close/>
              </a:path>
            </a:pathLst>
          </a:custGeom>
          <a:solidFill>
            <a:srgbClr val="FF66FF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9AB84334-8902-4E84-AB38-EEB083104F9E}"/>
              </a:ext>
            </a:extLst>
          </p:cNvPr>
          <p:cNvSpPr/>
          <p:nvPr/>
        </p:nvSpPr>
        <p:spPr bwMode="auto">
          <a:xfrm>
            <a:off x="3661194" y="869890"/>
            <a:ext cx="2616639" cy="2602242"/>
          </a:xfrm>
          <a:custGeom>
            <a:avLst/>
            <a:gdLst>
              <a:gd name="connsiteX0" fmla="*/ 6279109 w 6840759"/>
              <a:gd name="connsiteY0" fmla="*/ 6366319 h 6803121"/>
              <a:gd name="connsiteX1" fmla="*/ 6336172 w 6840759"/>
              <a:gd name="connsiteY1" fmla="*/ 6525194 h 6803121"/>
              <a:gd name="connsiteX2" fmla="*/ 6497510 w 6840759"/>
              <a:gd name="connsiteY2" fmla="*/ 6533162 h 6803121"/>
              <a:gd name="connsiteX3" fmla="*/ 6371440 w 6840759"/>
              <a:gd name="connsiteY3" fmla="*/ 6639321 h 6803121"/>
              <a:gd name="connsiteX4" fmla="*/ 6414088 w 6840759"/>
              <a:gd name="connsiteY4" fmla="*/ 6803121 h 6803121"/>
              <a:gd name="connsiteX5" fmla="*/ 6279109 w 6840759"/>
              <a:gd name="connsiteY5" fmla="*/ 6709856 h 6803121"/>
              <a:gd name="connsiteX6" fmla="*/ 6144129 w 6840759"/>
              <a:gd name="connsiteY6" fmla="*/ 6803121 h 6803121"/>
              <a:gd name="connsiteX7" fmla="*/ 6186777 w 6840759"/>
              <a:gd name="connsiteY7" fmla="*/ 6639321 h 6803121"/>
              <a:gd name="connsiteX8" fmla="*/ 6060707 w 6840759"/>
              <a:gd name="connsiteY8" fmla="*/ 6533162 h 6803121"/>
              <a:gd name="connsiteX9" fmla="*/ 6222045 w 6840759"/>
              <a:gd name="connsiteY9" fmla="*/ 6525194 h 6803121"/>
              <a:gd name="connsiteX10" fmla="*/ 5567558 w 6840759"/>
              <a:gd name="connsiteY10" fmla="*/ 6366319 h 6803121"/>
              <a:gd name="connsiteX11" fmla="*/ 5624621 w 6840759"/>
              <a:gd name="connsiteY11" fmla="*/ 6525194 h 6803121"/>
              <a:gd name="connsiteX12" fmla="*/ 5785959 w 6840759"/>
              <a:gd name="connsiteY12" fmla="*/ 6533162 h 6803121"/>
              <a:gd name="connsiteX13" fmla="*/ 5659889 w 6840759"/>
              <a:gd name="connsiteY13" fmla="*/ 6639321 h 6803121"/>
              <a:gd name="connsiteX14" fmla="*/ 5702537 w 6840759"/>
              <a:gd name="connsiteY14" fmla="*/ 6803121 h 6803121"/>
              <a:gd name="connsiteX15" fmla="*/ 5567558 w 6840759"/>
              <a:gd name="connsiteY15" fmla="*/ 6709856 h 6803121"/>
              <a:gd name="connsiteX16" fmla="*/ 5432578 w 6840759"/>
              <a:gd name="connsiteY16" fmla="*/ 6803121 h 6803121"/>
              <a:gd name="connsiteX17" fmla="*/ 5475226 w 6840759"/>
              <a:gd name="connsiteY17" fmla="*/ 6639321 h 6803121"/>
              <a:gd name="connsiteX18" fmla="*/ 5349156 w 6840759"/>
              <a:gd name="connsiteY18" fmla="*/ 6533162 h 6803121"/>
              <a:gd name="connsiteX19" fmla="*/ 5510494 w 6840759"/>
              <a:gd name="connsiteY19" fmla="*/ 6525194 h 6803121"/>
              <a:gd name="connsiteX20" fmla="*/ 4856007 w 6840759"/>
              <a:gd name="connsiteY20" fmla="*/ 6366319 h 6803121"/>
              <a:gd name="connsiteX21" fmla="*/ 4913070 w 6840759"/>
              <a:gd name="connsiteY21" fmla="*/ 6525194 h 6803121"/>
              <a:gd name="connsiteX22" fmla="*/ 5074408 w 6840759"/>
              <a:gd name="connsiteY22" fmla="*/ 6533162 h 6803121"/>
              <a:gd name="connsiteX23" fmla="*/ 4948338 w 6840759"/>
              <a:gd name="connsiteY23" fmla="*/ 6639321 h 6803121"/>
              <a:gd name="connsiteX24" fmla="*/ 4990986 w 6840759"/>
              <a:gd name="connsiteY24" fmla="*/ 6803121 h 6803121"/>
              <a:gd name="connsiteX25" fmla="*/ 4856007 w 6840759"/>
              <a:gd name="connsiteY25" fmla="*/ 6709856 h 6803121"/>
              <a:gd name="connsiteX26" fmla="*/ 4721027 w 6840759"/>
              <a:gd name="connsiteY26" fmla="*/ 6803121 h 6803121"/>
              <a:gd name="connsiteX27" fmla="*/ 4763675 w 6840759"/>
              <a:gd name="connsiteY27" fmla="*/ 6639321 h 6803121"/>
              <a:gd name="connsiteX28" fmla="*/ 4637605 w 6840759"/>
              <a:gd name="connsiteY28" fmla="*/ 6533162 h 6803121"/>
              <a:gd name="connsiteX29" fmla="*/ 4798943 w 6840759"/>
              <a:gd name="connsiteY29" fmla="*/ 6525194 h 6803121"/>
              <a:gd name="connsiteX30" fmla="*/ 4144456 w 6840759"/>
              <a:gd name="connsiteY30" fmla="*/ 6366319 h 6803121"/>
              <a:gd name="connsiteX31" fmla="*/ 4201519 w 6840759"/>
              <a:gd name="connsiteY31" fmla="*/ 6525194 h 6803121"/>
              <a:gd name="connsiteX32" fmla="*/ 4362857 w 6840759"/>
              <a:gd name="connsiteY32" fmla="*/ 6533162 h 6803121"/>
              <a:gd name="connsiteX33" fmla="*/ 4236787 w 6840759"/>
              <a:gd name="connsiteY33" fmla="*/ 6639321 h 6803121"/>
              <a:gd name="connsiteX34" fmla="*/ 4279435 w 6840759"/>
              <a:gd name="connsiteY34" fmla="*/ 6803121 h 6803121"/>
              <a:gd name="connsiteX35" fmla="*/ 4144456 w 6840759"/>
              <a:gd name="connsiteY35" fmla="*/ 6709856 h 6803121"/>
              <a:gd name="connsiteX36" fmla="*/ 4009476 w 6840759"/>
              <a:gd name="connsiteY36" fmla="*/ 6803121 h 6803121"/>
              <a:gd name="connsiteX37" fmla="*/ 4052124 w 6840759"/>
              <a:gd name="connsiteY37" fmla="*/ 6639321 h 6803121"/>
              <a:gd name="connsiteX38" fmla="*/ 3926054 w 6840759"/>
              <a:gd name="connsiteY38" fmla="*/ 6533162 h 6803121"/>
              <a:gd name="connsiteX39" fmla="*/ 4087392 w 6840759"/>
              <a:gd name="connsiteY39" fmla="*/ 6525194 h 6803121"/>
              <a:gd name="connsiteX40" fmla="*/ 3432905 w 6840759"/>
              <a:gd name="connsiteY40" fmla="*/ 6366319 h 6803121"/>
              <a:gd name="connsiteX41" fmla="*/ 3489968 w 6840759"/>
              <a:gd name="connsiteY41" fmla="*/ 6525194 h 6803121"/>
              <a:gd name="connsiteX42" fmla="*/ 3651306 w 6840759"/>
              <a:gd name="connsiteY42" fmla="*/ 6533162 h 6803121"/>
              <a:gd name="connsiteX43" fmla="*/ 3525236 w 6840759"/>
              <a:gd name="connsiteY43" fmla="*/ 6639321 h 6803121"/>
              <a:gd name="connsiteX44" fmla="*/ 3567884 w 6840759"/>
              <a:gd name="connsiteY44" fmla="*/ 6803121 h 6803121"/>
              <a:gd name="connsiteX45" fmla="*/ 3432905 w 6840759"/>
              <a:gd name="connsiteY45" fmla="*/ 6709856 h 6803121"/>
              <a:gd name="connsiteX46" fmla="*/ 3297925 w 6840759"/>
              <a:gd name="connsiteY46" fmla="*/ 6803121 h 6803121"/>
              <a:gd name="connsiteX47" fmla="*/ 3340573 w 6840759"/>
              <a:gd name="connsiteY47" fmla="*/ 6639321 h 6803121"/>
              <a:gd name="connsiteX48" fmla="*/ 3214503 w 6840759"/>
              <a:gd name="connsiteY48" fmla="*/ 6533162 h 6803121"/>
              <a:gd name="connsiteX49" fmla="*/ 3375841 w 6840759"/>
              <a:gd name="connsiteY49" fmla="*/ 6525194 h 6803121"/>
              <a:gd name="connsiteX50" fmla="*/ 2721354 w 6840759"/>
              <a:gd name="connsiteY50" fmla="*/ 6366319 h 6803121"/>
              <a:gd name="connsiteX51" fmla="*/ 2778417 w 6840759"/>
              <a:gd name="connsiteY51" fmla="*/ 6525194 h 6803121"/>
              <a:gd name="connsiteX52" fmla="*/ 2939755 w 6840759"/>
              <a:gd name="connsiteY52" fmla="*/ 6533162 h 6803121"/>
              <a:gd name="connsiteX53" fmla="*/ 2813685 w 6840759"/>
              <a:gd name="connsiteY53" fmla="*/ 6639321 h 6803121"/>
              <a:gd name="connsiteX54" fmla="*/ 2856333 w 6840759"/>
              <a:gd name="connsiteY54" fmla="*/ 6803121 h 6803121"/>
              <a:gd name="connsiteX55" fmla="*/ 2721354 w 6840759"/>
              <a:gd name="connsiteY55" fmla="*/ 6709856 h 6803121"/>
              <a:gd name="connsiteX56" fmla="*/ 2586374 w 6840759"/>
              <a:gd name="connsiteY56" fmla="*/ 6803121 h 6803121"/>
              <a:gd name="connsiteX57" fmla="*/ 2629022 w 6840759"/>
              <a:gd name="connsiteY57" fmla="*/ 6639321 h 6803121"/>
              <a:gd name="connsiteX58" fmla="*/ 2502952 w 6840759"/>
              <a:gd name="connsiteY58" fmla="*/ 6533162 h 6803121"/>
              <a:gd name="connsiteX59" fmla="*/ 2664290 w 6840759"/>
              <a:gd name="connsiteY59" fmla="*/ 6525194 h 6803121"/>
              <a:gd name="connsiteX60" fmla="*/ 2009803 w 6840759"/>
              <a:gd name="connsiteY60" fmla="*/ 6366319 h 6803121"/>
              <a:gd name="connsiteX61" fmla="*/ 2066866 w 6840759"/>
              <a:gd name="connsiteY61" fmla="*/ 6525194 h 6803121"/>
              <a:gd name="connsiteX62" fmla="*/ 2228204 w 6840759"/>
              <a:gd name="connsiteY62" fmla="*/ 6533162 h 6803121"/>
              <a:gd name="connsiteX63" fmla="*/ 2102134 w 6840759"/>
              <a:gd name="connsiteY63" fmla="*/ 6639321 h 6803121"/>
              <a:gd name="connsiteX64" fmla="*/ 2144782 w 6840759"/>
              <a:gd name="connsiteY64" fmla="*/ 6803121 h 6803121"/>
              <a:gd name="connsiteX65" fmla="*/ 2009803 w 6840759"/>
              <a:gd name="connsiteY65" fmla="*/ 6709856 h 6803121"/>
              <a:gd name="connsiteX66" fmla="*/ 1874823 w 6840759"/>
              <a:gd name="connsiteY66" fmla="*/ 6803121 h 6803121"/>
              <a:gd name="connsiteX67" fmla="*/ 1917471 w 6840759"/>
              <a:gd name="connsiteY67" fmla="*/ 6639321 h 6803121"/>
              <a:gd name="connsiteX68" fmla="*/ 1791401 w 6840759"/>
              <a:gd name="connsiteY68" fmla="*/ 6533162 h 6803121"/>
              <a:gd name="connsiteX69" fmla="*/ 1952739 w 6840759"/>
              <a:gd name="connsiteY69" fmla="*/ 6525194 h 6803121"/>
              <a:gd name="connsiteX70" fmla="*/ 1298252 w 6840759"/>
              <a:gd name="connsiteY70" fmla="*/ 6366319 h 6803121"/>
              <a:gd name="connsiteX71" fmla="*/ 1355315 w 6840759"/>
              <a:gd name="connsiteY71" fmla="*/ 6525194 h 6803121"/>
              <a:gd name="connsiteX72" fmla="*/ 1516653 w 6840759"/>
              <a:gd name="connsiteY72" fmla="*/ 6533162 h 6803121"/>
              <a:gd name="connsiteX73" fmla="*/ 1390583 w 6840759"/>
              <a:gd name="connsiteY73" fmla="*/ 6639321 h 6803121"/>
              <a:gd name="connsiteX74" fmla="*/ 1433231 w 6840759"/>
              <a:gd name="connsiteY74" fmla="*/ 6803121 h 6803121"/>
              <a:gd name="connsiteX75" fmla="*/ 1298252 w 6840759"/>
              <a:gd name="connsiteY75" fmla="*/ 6709856 h 6803121"/>
              <a:gd name="connsiteX76" fmla="*/ 1163272 w 6840759"/>
              <a:gd name="connsiteY76" fmla="*/ 6803121 h 6803121"/>
              <a:gd name="connsiteX77" fmla="*/ 1205920 w 6840759"/>
              <a:gd name="connsiteY77" fmla="*/ 6639321 h 6803121"/>
              <a:gd name="connsiteX78" fmla="*/ 1079850 w 6840759"/>
              <a:gd name="connsiteY78" fmla="*/ 6533162 h 6803121"/>
              <a:gd name="connsiteX79" fmla="*/ 1241188 w 6840759"/>
              <a:gd name="connsiteY79" fmla="*/ 6525194 h 6803121"/>
              <a:gd name="connsiteX80" fmla="*/ 586701 w 6840759"/>
              <a:gd name="connsiteY80" fmla="*/ 6366319 h 6803121"/>
              <a:gd name="connsiteX81" fmla="*/ 643764 w 6840759"/>
              <a:gd name="connsiteY81" fmla="*/ 6525194 h 6803121"/>
              <a:gd name="connsiteX82" fmla="*/ 805102 w 6840759"/>
              <a:gd name="connsiteY82" fmla="*/ 6533162 h 6803121"/>
              <a:gd name="connsiteX83" fmla="*/ 679032 w 6840759"/>
              <a:gd name="connsiteY83" fmla="*/ 6639321 h 6803121"/>
              <a:gd name="connsiteX84" fmla="*/ 721680 w 6840759"/>
              <a:gd name="connsiteY84" fmla="*/ 6803121 h 6803121"/>
              <a:gd name="connsiteX85" fmla="*/ 586701 w 6840759"/>
              <a:gd name="connsiteY85" fmla="*/ 6709856 h 6803121"/>
              <a:gd name="connsiteX86" fmla="*/ 451721 w 6840759"/>
              <a:gd name="connsiteY86" fmla="*/ 6803121 h 6803121"/>
              <a:gd name="connsiteX87" fmla="*/ 494369 w 6840759"/>
              <a:gd name="connsiteY87" fmla="*/ 6639321 h 6803121"/>
              <a:gd name="connsiteX88" fmla="*/ 368299 w 6840759"/>
              <a:gd name="connsiteY88" fmla="*/ 6533162 h 6803121"/>
              <a:gd name="connsiteX89" fmla="*/ 529637 w 6840759"/>
              <a:gd name="connsiteY89" fmla="*/ 6525194 h 6803121"/>
              <a:gd name="connsiteX90" fmla="*/ 6622358 w 6840759"/>
              <a:gd name="connsiteY90" fmla="*/ 5883719 h 6803121"/>
              <a:gd name="connsiteX91" fmla="*/ 6679421 w 6840759"/>
              <a:gd name="connsiteY91" fmla="*/ 6042594 h 6803121"/>
              <a:gd name="connsiteX92" fmla="*/ 6840759 w 6840759"/>
              <a:gd name="connsiteY92" fmla="*/ 6050562 h 6803121"/>
              <a:gd name="connsiteX93" fmla="*/ 6714689 w 6840759"/>
              <a:gd name="connsiteY93" fmla="*/ 6156721 h 6803121"/>
              <a:gd name="connsiteX94" fmla="*/ 6757337 w 6840759"/>
              <a:gd name="connsiteY94" fmla="*/ 6320521 h 6803121"/>
              <a:gd name="connsiteX95" fmla="*/ 6622358 w 6840759"/>
              <a:gd name="connsiteY95" fmla="*/ 6227256 h 6803121"/>
              <a:gd name="connsiteX96" fmla="*/ 6487378 w 6840759"/>
              <a:gd name="connsiteY96" fmla="*/ 6320521 h 6803121"/>
              <a:gd name="connsiteX97" fmla="*/ 6530026 w 6840759"/>
              <a:gd name="connsiteY97" fmla="*/ 6156721 h 6803121"/>
              <a:gd name="connsiteX98" fmla="*/ 6403956 w 6840759"/>
              <a:gd name="connsiteY98" fmla="*/ 6050562 h 6803121"/>
              <a:gd name="connsiteX99" fmla="*/ 6565294 w 6840759"/>
              <a:gd name="connsiteY99" fmla="*/ 6042594 h 6803121"/>
              <a:gd name="connsiteX100" fmla="*/ 5910809 w 6840759"/>
              <a:gd name="connsiteY100" fmla="*/ 5883719 h 6803121"/>
              <a:gd name="connsiteX101" fmla="*/ 5967872 w 6840759"/>
              <a:gd name="connsiteY101" fmla="*/ 6042594 h 6803121"/>
              <a:gd name="connsiteX102" fmla="*/ 6129210 w 6840759"/>
              <a:gd name="connsiteY102" fmla="*/ 6050562 h 6803121"/>
              <a:gd name="connsiteX103" fmla="*/ 6003140 w 6840759"/>
              <a:gd name="connsiteY103" fmla="*/ 6156721 h 6803121"/>
              <a:gd name="connsiteX104" fmla="*/ 6045788 w 6840759"/>
              <a:gd name="connsiteY104" fmla="*/ 6320521 h 6803121"/>
              <a:gd name="connsiteX105" fmla="*/ 5910809 w 6840759"/>
              <a:gd name="connsiteY105" fmla="*/ 6227256 h 6803121"/>
              <a:gd name="connsiteX106" fmla="*/ 5775829 w 6840759"/>
              <a:gd name="connsiteY106" fmla="*/ 6320521 h 6803121"/>
              <a:gd name="connsiteX107" fmla="*/ 5818477 w 6840759"/>
              <a:gd name="connsiteY107" fmla="*/ 6156721 h 6803121"/>
              <a:gd name="connsiteX108" fmla="*/ 5692407 w 6840759"/>
              <a:gd name="connsiteY108" fmla="*/ 6050562 h 6803121"/>
              <a:gd name="connsiteX109" fmla="*/ 5853745 w 6840759"/>
              <a:gd name="connsiteY109" fmla="*/ 6042594 h 6803121"/>
              <a:gd name="connsiteX110" fmla="*/ 5199258 w 6840759"/>
              <a:gd name="connsiteY110" fmla="*/ 5883719 h 6803121"/>
              <a:gd name="connsiteX111" fmla="*/ 5256321 w 6840759"/>
              <a:gd name="connsiteY111" fmla="*/ 6042594 h 6803121"/>
              <a:gd name="connsiteX112" fmla="*/ 5417659 w 6840759"/>
              <a:gd name="connsiteY112" fmla="*/ 6050562 h 6803121"/>
              <a:gd name="connsiteX113" fmla="*/ 5291589 w 6840759"/>
              <a:gd name="connsiteY113" fmla="*/ 6156721 h 6803121"/>
              <a:gd name="connsiteX114" fmla="*/ 5334237 w 6840759"/>
              <a:gd name="connsiteY114" fmla="*/ 6320521 h 6803121"/>
              <a:gd name="connsiteX115" fmla="*/ 5199258 w 6840759"/>
              <a:gd name="connsiteY115" fmla="*/ 6227256 h 6803121"/>
              <a:gd name="connsiteX116" fmla="*/ 5064278 w 6840759"/>
              <a:gd name="connsiteY116" fmla="*/ 6320521 h 6803121"/>
              <a:gd name="connsiteX117" fmla="*/ 5106926 w 6840759"/>
              <a:gd name="connsiteY117" fmla="*/ 6156721 h 6803121"/>
              <a:gd name="connsiteX118" fmla="*/ 4980856 w 6840759"/>
              <a:gd name="connsiteY118" fmla="*/ 6050562 h 6803121"/>
              <a:gd name="connsiteX119" fmla="*/ 5142194 w 6840759"/>
              <a:gd name="connsiteY119" fmla="*/ 6042594 h 6803121"/>
              <a:gd name="connsiteX120" fmla="*/ 4487707 w 6840759"/>
              <a:gd name="connsiteY120" fmla="*/ 5883719 h 6803121"/>
              <a:gd name="connsiteX121" fmla="*/ 4544770 w 6840759"/>
              <a:gd name="connsiteY121" fmla="*/ 6042594 h 6803121"/>
              <a:gd name="connsiteX122" fmla="*/ 4706108 w 6840759"/>
              <a:gd name="connsiteY122" fmla="*/ 6050562 h 6803121"/>
              <a:gd name="connsiteX123" fmla="*/ 4580038 w 6840759"/>
              <a:gd name="connsiteY123" fmla="*/ 6156721 h 6803121"/>
              <a:gd name="connsiteX124" fmla="*/ 4622686 w 6840759"/>
              <a:gd name="connsiteY124" fmla="*/ 6320521 h 6803121"/>
              <a:gd name="connsiteX125" fmla="*/ 4487707 w 6840759"/>
              <a:gd name="connsiteY125" fmla="*/ 6227256 h 6803121"/>
              <a:gd name="connsiteX126" fmla="*/ 4352727 w 6840759"/>
              <a:gd name="connsiteY126" fmla="*/ 6320521 h 6803121"/>
              <a:gd name="connsiteX127" fmla="*/ 4395375 w 6840759"/>
              <a:gd name="connsiteY127" fmla="*/ 6156721 h 6803121"/>
              <a:gd name="connsiteX128" fmla="*/ 4269305 w 6840759"/>
              <a:gd name="connsiteY128" fmla="*/ 6050562 h 6803121"/>
              <a:gd name="connsiteX129" fmla="*/ 4430643 w 6840759"/>
              <a:gd name="connsiteY129" fmla="*/ 6042594 h 6803121"/>
              <a:gd name="connsiteX130" fmla="*/ 3776156 w 6840759"/>
              <a:gd name="connsiteY130" fmla="*/ 5883719 h 6803121"/>
              <a:gd name="connsiteX131" fmla="*/ 3833219 w 6840759"/>
              <a:gd name="connsiteY131" fmla="*/ 6042594 h 6803121"/>
              <a:gd name="connsiteX132" fmla="*/ 3994557 w 6840759"/>
              <a:gd name="connsiteY132" fmla="*/ 6050562 h 6803121"/>
              <a:gd name="connsiteX133" fmla="*/ 3868487 w 6840759"/>
              <a:gd name="connsiteY133" fmla="*/ 6156721 h 6803121"/>
              <a:gd name="connsiteX134" fmla="*/ 3911135 w 6840759"/>
              <a:gd name="connsiteY134" fmla="*/ 6320521 h 6803121"/>
              <a:gd name="connsiteX135" fmla="*/ 3776156 w 6840759"/>
              <a:gd name="connsiteY135" fmla="*/ 6227256 h 6803121"/>
              <a:gd name="connsiteX136" fmla="*/ 3641176 w 6840759"/>
              <a:gd name="connsiteY136" fmla="*/ 6320521 h 6803121"/>
              <a:gd name="connsiteX137" fmla="*/ 3683824 w 6840759"/>
              <a:gd name="connsiteY137" fmla="*/ 6156721 h 6803121"/>
              <a:gd name="connsiteX138" fmla="*/ 3557754 w 6840759"/>
              <a:gd name="connsiteY138" fmla="*/ 6050562 h 6803121"/>
              <a:gd name="connsiteX139" fmla="*/ 3719092 w 6840759"/>
              <a:gd name="connsiteY139" fmla="*/ 6042594 h 6803121"/>
              <a:gd name="connsiteX140" fmla="*/ 3064605 w 6840759"/>
              <a:gd name="connsiteY140" fmla="*/ 5883719 h 6803121"/>
              <a:gd name="connsiteX141" fmla="*/ 3121668 w 6840759"/>
              <a:gd name="connsiteY141" fmla="*/ 6042594 h 6803121"/>
              <a:gd name="connsiteX142" fmla="*/ 3283006 w 6840759"/>
              <a:gd name="connsiteY142" fmla="*/ 6050562 h 6803121"/>
              <a:gd name="connsiteX143" fmla="*/ 3156936 w 6840759"/>
              <a:gd name="connsiteY143" fmla="*/ 6156721 h 6803121"/>
              <a:gd name="connsiteX144" fmla="*/ 3199584 w 6840759"/>
              <a:gd name="connsiteY144" fmla="*/ 6320521 h 6803121"/>
              <a:gd name="connsiteX145" fmla="*/ 3064605 w 6840759"/>
              <a:gd name="connsiteY145" fmla="*/ 6227256 h 6803121"/>
              <a:gd name="connsiteX146" fmla="*/ 2929625 w 6840759"/>
              <a:gd name="connsiteY146" fmla="*/ 6320521 h 6803121"/>
              <a:gd name="connsiteX147" fmla="*/ 2972273 w 6840759"/>
              <a:gd name="connsiteY147" fmla="*/ 6156721 h 6803121"/>
              <a:gd name="connsiteX148" fmla="*/ 2846203 w 6840759"/>
              <a:gd name="connsiteY148" fmla="*/ 6050562 h 6803121"/>
              <a:gd name="connsiteX149" fmla="*/ 3007541 w 6840759"/>
              <a:gd name="connsiteY149" fmla="*/ 6042594 h 6803121"/>
              <a:gd name="connsiteX150" fmla="*/ 2353054 w 6840759"/>
              <a:gd name="connsiteY150" fmla="*/ 5883719 h 6803121"/>
              <a:gd name="connsiteX151" fmla="*/ 2410117 w 6840759"/>
              <a:gd name="connsiteY151" fmla="*/ 6042594 h 6803121"/>
              <a:gd name="connsiteX152" fmla="*/ 2571455 w 6840759"/>
              <a:gd name="connsiteY152" fmla="*/ 6050562 h 6803121"/>
              <a:gd name="connsiteX153" fmla="*/ 2445385 w 6840759"/>
              <a:gd name="connsiteY153" fmla="*/ 6156721 h 6803121"/>
              <a:gd name="connsiteX154" fmla="*/ 2488033 w 6840759"/>
              <a:gd name="connsiteY154" fmla="*/ 6320521 h 6803121"/>
              <a:gd name="connsiteX155" fmla="*/ 2353054 w 6840759"/>
              <a:gd name="connsiteY155" fmla="*/ 6227256 h 6803121"/>
              <a:gd name="connsiteX156" fmla="*/ 2218074 w 6840759"/>
              <a:gd name="connsiteY156" fmla="*/ 6320521 h 6803121"/>
              <a:gd name="connsiteX157" fmla="*/ 2260722 w 6840759"/>
              <a:gd name="connsiteY157" fmla="*/ 6156721 h 6803121"/>
              <a:gd name="connsiteX158" fmla="*/ 2134652 w 6840759"/>
              <a:gd name="connsiteY158" fmla="*/ 6050562 h 6803121"/>
              <a:gd name="connsiteX159" fmla="*/ 2295990 w 6840759"/>
              <a:gd name="connsiteY159" fmla="*/ 6042594 h 6803121"/>
              <a:gd name="connsiteX160" fmla="*/ 1641503 w 6840759"/>
              <a:gd name="connsiteY160" fmla="*/ 5883719 h 6803121"/>
              <a:gd name="connsiteX161" fmla="*/ 1698566 w 6840759"/>
              <a:gd name="connsiteY161" fmla="*/ 6042594 h 6803121"/>
              <a:gd name="connsiteX162" fmla="*/ 1859904 w 6840759"/>
              <a:gd name="connsiteY162" fmla="*/ 6050562 h 6803121"/>
              <a:gd name="connsiteX163" fmla="*/ 1733834 w 6840759"/>
              <a:gd name="connsiteY163" fmla="*/ 6156721 h 6803121"/>
              <a:gd name="connsiteX164" fmla="*/ 1776482 w 6840759"/>
              <a:gd name="connsiteY164" fmla="*/ 6320521 h 6803121"/>
              <a:gd name="connsiteX165" fmla="*/ 1641503 w 6840759"/>
              <a:gd name="connsiteY165" fmla="*/ 6227256 h 6803121"/>
              <a:gd name="connsiteX166" fmla="*/ 1506523 w 6840759"/>
              <a:gd name="connsiteY166" fmla="*/ 6320521 h 6803121"/>
              <a:gd name="connsiteX167" fmla="*/ 1549171 w 6840759"/>
              <a:gd name="connsiteY167" fmla="*/ 6156721 h 6803121"/>
              <a:gd name="connsiteX168" fmla="*/ 1423101 w 6840759"/>
              <a:gd name="connsiteY168" fmla="*/ 6050562 h 6803121"/>
              <a:gd name="connsiteX169" fmla="*/ 1584439 w 6840759"/>
              <a:gd name="connsiteY169" fmla="*/ 6042594 h 6803121"/>
              <a:gd name="connsiteX170" fmla="*/ 929952 w 6840759"/>
              <a:gd name="connsiteY170" fmla="*/ 5883719 h 6803121"/>
              <a:gd name="connsiteX171" fmla="*/ 987015 w 6840759"/>
              <a:gd name="connsiteY171" fmla="*/ 6042594 h 6803121"/>
              <a:gd name="connsiteX172" fmla="*/ 1148354 w 6840759"/>
              <a:gd name="connsiteY172" fmla="*/ 6050562 h 6803121"/>
              <a:gd name="connsiteX173" fmla="*/ 1022283 w 6840759"/>
              <a:gd name="connsiteY173" fmla="*/ 6156721 h 6803121"/>
              <a:gd name="connsiteX174" fmla="*/ 1064931 w 6840759"/>
              <a:gd name="connsiteY174" fmla="*/ 6320521 h 6803121"/>
              <a:gd name="connsiteX175" fmla="*/ 929952 w 6840759"/>
              <a:gd name="connsiteY175" fmla="*/ 6227256 h 6803121"/>
              <a:gd name="connsiteX176" fmla="*/ 794972 w 6840759"/>
              <a:gd name="connsiteY176" fmla="*/ 6320521 h 6803121"/>
              <a:gd name="connsiteX177" fmla="*/ 837620 w 6840759"/>
              <a:gd name="connsiteY177" fmla="*/ 6156721 h 6803121"/>
              <a:gd name="connsiteX178" fmla="*/ 711550 w 6840759"/>
              <a:gd name="connsiteY178" fmla="*/ 6050562 h 6803121"/>
              <a:gd name="connsiteX179" fmla="*/ 872888 w 6840759"/>
              <a:gd name="connsiteY179" fmla="*/ 6042594 h 6803121"/>
              <a:gd name="connsiteX180" fmla="*/ 218401 w 6840759"/>
              <a:gd name="connsiteY180" fmla="*/ 5883719 h 6803121"/>
              <a:gd name="connsiteX181" fmla="*/ 275464 w 6840759"/>
              <a:gd name="connsiteY181" fmla="*/ 6042594 h 6803121"/>
              <a:gd name="connsiteX182" fmla="*/ 436802 w 6840759"/>
              <a:gd name="connsiteY182" fmla="*/ 6050562 h 6803121"/>
              <a:gd name="connsiteX183" fmla="*/ 310732 w 6840759"/>
              <a:gd name="connsiteY183" fmla="*/ 6156721 h 6803121"/>
              <a:gd name="connsiteX184" fmla="*/ 353380 w 6840759"/>
              <a:gd name="connsiteY184" fmla="*/ 6320521 h 6803121"/>
              <a:gd name="connsiteX185" fmla="*/ 218401 w 6840759"/>
              <a:gd name="connsiteY185" fmla="*/ 6227256 h 6803121"/>
              <a:gd name="connsiteX186" fmla="*/ 83421 w 6840759"/>
              <a:gd name="connsiteY186" fmla="*/ 6320521 h 6803121"/>
              <a:gd name="connsiteX187" fmla="*/ 126069 w 6840759"/>
              <a:gd name="connsiteY187" fmla="*/ 6156721 h 6803121"/>
              <a:gd name="connsiteX188" fmla="*/ 0 w 6840759"/>
              <a:gd name="connsiteY188" fmla="*/ 6050562 h 6803121"/>
              <a:gd name="connsiteX189" fmla="*/ 161337 w 6840759"/>
              <a:gd name="connsiteY189" fmla="*/ 6042594 h 6803121"/>
              <a:gd name="connsiteX190" fmla="*/ 6279109 w 6840759"/>
              <a:gd name="connsiteY190" fmla="*/ 5385699 h 6803121"/>
              <a:gd name="connsiteX191" fmla="*/ 6336172 w 6840759"/>
              <a:gd name="connsiteY191" fmla="*/ 5544574 h 6803121"/>
              <a:gd name="connsiteX192" fmla="*/ 6497510 w 6840759"/>
              <a:gd name="connsiteY192" fmla="*/ 5552542 h 6803121"/>
              <a:gd name="connsiteX193" fmla="*/ 6371440 w 6840759"/>
              <a:gd name="connsiteY193" fmla="*/ 5658701 h 6803121"/>
              <a:gd name="connsiteX194" fmla="*/ 6414088 w 6840759"/>
              <a:gd name="connsiteY194" fmla="*/ 5822501 h 6803121"/>
              <a:gd name="connsiteX195" fmla="*/ 6279109 w 6840759"/>
              <a:gd name="connsiteY195" fmla="*/ 5729236 h 6803121"/>
              <a:gd name="connsiteX196" fmla="*/ 6144129 w 6840759"/>
              <a:gd name="connsiteY196" fmla="*/ 5822501 h 6803121"/>
              <a:gd name="connsiteX197" fmla="*/ 6186777 w 6840759"/>
              <a:gd name="connsiteY197" fmla="*/ 5658701 h 6803121"/>
              <a:gd name="connsiteX198" fmla="*/ 6060707 w 6840759"/>
              <a:gd name="connsiteY198" fmla="*/ 5552542 h 6803121"/>
              <a:gd name="connsiteX199" fmla="*/ 6222045 w 6840759"/>
              <a:gd name="connsiteY199" fmla="*/ 5544574 h 6803121"/>
              <a:gd name="connsiteX200" fmla="*/ 5567558 w 6840759"/>
              <a:gd name="connsiteY200" fmla="*/ 5385699 h 6803121"/>
              <a:gd name="connsiteX201" fmla="*/ 5624621 w 6840759"/>
              <a:gd name="connsiteY201" fmla="*/ 5544574 h 6803121"/>
              <a:gd name="connsiteX202" fmla="*/ 5785959 w 6840759"/>
              <a:gd name="connsiteY202" fmla="*/ 5552542 h 6803121"/>
              <a:gd name="connsiteX203" fmla="*/ 5659889 w 6840759"/>
              <a:gd name="connsiteY203" fmla="*/ 5658701 h 6803121"/>
              <a:gd name="connsiteX204" fmla="*/ 5702537 w 6840759"/>
              <a:gd name="connsiteY204" fmla="*/ 5822501 h 6803121"/>
              <a:gd name="connsiteX205" fmla="*/ 5567558 w 6840759"/>
              <a:gd name="connsiteY205" fmla="*/ 5729236 h 6803121"/>
              <a:gd name="connsiteX206" fmla="*/ 5432578 w 6840759"/>
              <a:gd name="connsiteY206" fmla="*/ 5822501 h 6803121"/>
              <a:gd name="connsiteX207" fmla="*/ 5475226 w 6840759"/>
              <a:gd name="connsiteY207" fmla="*/ 5658701 h 6803121"/>
              <a:gd name="connsiteX208" fmla="*/ 5349156 w 6840759"/>
              <a:gd name="connsiteY208" fmla="*/ 5552542 h 6803121"/>
              <a:gd name="connsiteX209" fmla="*/ 5510494 w 6840759"/>
              <a:gd name="connsiteY209" fmla="*/ 5544574 h 6803121"/>
              <a:gd name="connsiteX210" fmla="*/ 4856007 w 6840759"/>
              <a:gd name="connsiteY210" fmla="*/ 5385699 h 6803121"/>
              <a:gd name="connsiteX211" fmla="*/ 4913070 w 6840759"/>
              <a:gd name="connsiteY211" fmla="*/ 5544574 h 6803121"/>
              <a:gd name="connsiteX212" fmla="*/ 5074408 w 6840759"/>
              <a:gd name="connsiteY212" fmla="*/ 5552542 h 6803121"/>
              <a:gd name="connsiteX213" fmla="*/ 4948338 w 6840759"/>
              <a:gd name="connsiteY213" fmla="*/ 5658701 h 6803121"/>
              <a:gd name="connsiteX214" fmla="*/ 4990986 w 6840759"/>
              <a:gd name="connsiteY214" fmla="*/ 5822501 h 6803121"/>
              <a:gd name="connsiteX215" fmla="*/ 4856007 w 6840759"/>
              <a:gd name="connsiteY215" fmla="*/ 5729236 h 6803121"/>
              <a:gd name="connsiteX216" fmla="*/ 4721027 w 6840759"/>
              <a:gd name="connsiteY216" fmla="*/ 5822501 h 6803121"/>
              <a:gd name="connsiteX217" fmla="*/ 4763675 w 6840759"/>
              <a:gd name="connsiteY217" fmla="*/ 5658701 h 6803121"/>
              <a:gd name="connsiteX218" fmla="*/ 4637605 w 6840759"/>
              <a:gd name="connsiteY218" fmla="*/ 5552542 h 6803121"/>
              <a:gd name="connsiteX219" fmla="*/ 4798943 w 6840759"/>
              <a:gd name="connsiteY219" fmla="*/ 5544574 h 6803121"/>
              <a:gd name="connsiteX220" fmla="*/ 4144456 w 6840759"/>
              <a:gd name="connsiteY220" fmla="*/ 5385699 h 6803121"/>
              <a:gd name="connsiteX221" fmla="*/ 4201519 w 6840759"/>
              <a:gd name="connsiteY221" fmla="*/ 5544574 h 6803121"/>
              <a:gd name="connsiteX222" fmla="*/ 4362857 w 6840759"/>
              <a:gd name="connsiteY222" fmla="*/ 5552542 h 6803121"/>
              <a:gd name="connsiteX223" fmla="*/ 4236787 w 6840759"/>
              <a:gd name="connsiteY223" fmla="*/ 5658701 h 6803121"/>
              <a:gd name="connsiteX224" fmla="*/ 4279435 w 6840759"/>
              <a:gd name="connsiteY224" fmla="*/ 5822501 h 6803121"/>
              <a:gd name="connsiteX225" fmla="*/ 4144456 w 6840759"/>
              <a:gd name="connsiteY225" fmla="*/ 5729236 h 6803121"/>
              <a:gd name="connsiteX226" fmla="*/ 4009476 w 6840759"/>
              <a:gd name="connsiteY226" fmla="*/ 5822501 h 6803121"/>
              <a:gd name="connsiteX227" fmla="*/ 4052124 w 6840759"/>
              <a:gd name="connsiteY227" fmla="*/ 5658701 h 6803121"/>
              <a:gd name="connsiteX228" fmla="*/ 3926054 w 6840759"/>
              <a:gd name="connsiteY228" fmla="*/ 5552542 h 6803121"/>
              <a:gd name="connsiteX229" fmla="*/ 4087392 w 6840759"/>
              <a:gd name="connsiteY229" fmla="*/ 5544574 h 6803121"/>
              <a:gd name="connsiteX230" fmla="*/ 3432905 w 6840759"/>
              <a:gd name="connsiteY230" fmla="*/ 5385699 h 6803121"/>
              <a:gd name="connsiteX231" fmla="*/ 3489968 w 6840759"/>
              <a:gd name="connsiteY231" fmla="*/ 5544574 h 6803121"/>
              <a:gd name="connsiteX232" fmla="*/ 3651306 w 6840759"/>
              <a:gd name="connsiteY232" fmla="*/ 5552542 h 6803121"/>
              <a:gd name="connsiteX233" fmla="*/ 3525236 w 6840759"/>
              <a:gd name="connsiteY233" fmla="*/ 5658701 h 6803121"/>
              <a:gd name="connsiteX234" fmla="*/ 3567884 w 6840759"/>
              <a:gd name="connsiteY234" fmla="*/ 5822501 h 6803121"/>
              <a:gd name="connsiteX235" fmla="*/ 3432905 w 6840759"/>
              <a:gd name="connsiteY235" fmla="*/ 5729236 h 6803121"/>
              <a:gd name="connsiteX236" fmla="*/ 3297925 w 6840759"/>
              <a:gd name="connsiteY236" fmla="*/ 5822501 h 6803121"/>
              <a:gd name="connsiteX237" fmla="*/ 3340573 w 6840759"/>
              <a:gd name="connsiteY237" fmla="*/ 5658701 h 6803121"/>
              <a:gd name="connsiteX238" fmla="*/ 3214503 w 6840759"/>
              <a:gd name="connsiteY238" fmla="*/ 5552542 h 6803121"/>
              <a:gd name="connsiteX239" fmla="*/ 3375841 w 6840759"/>
              <a:gd name="connsiteY239" fmla="*/ 5544574 h 6803121"/>
              <a:gd name="connsiteX240" fmla="*/ 2721354 w 6840759"/>
              <a:gd name="connsiteY240" fmla="*/ 5385699 h 6803121"/>
              <a:gd name="connsiteX241" fmla="*/ 2778417 w 6840759"/>
              <a:gd name="connsiteY241" fmla="*/ 5544574 h 6803121"/>
              <a:gd name="connsiteX242" fmla="*/ 2939755 w 6840759"/>
              <a:gd name="connsiteY242" fmla="*/ 5552542 h 6803121"/>
              <a:gd name="connsiteX243" fmla="*/ 2813685 w 6840759"/>
              <a:gd name="connsiteY243" fmla="*/ 5658701 h 6803121"/>
              <a:gd name="connsiteX244" fmla="*/ 2856333 w 6840759"/>
              <a:gd name="connsiteY244" fmla="*/ 5822501 h 6803121"/>
              <a:gd name="connsiteX245" fmla="*/ 2721354 w 6840759"/>
              <a:gd name="connsiteY245" fmla="*/ 5729236 h 6803121"/>
              <a:gd name="connsiteX246" fmla="*/ 2586374 w 6840759"/>
              <a:gd name="connsiteY246" fmla="*/ 5822501 h 6803121"/>
              <a:gd name="connsiteX247" fmla="*/ 2629022 w 6840759"/>
              <a:gd name="connsiteY247" fmla="*/ 5658701 h 6803121"/>
              <a:gd name="connsiteX248" fmla="*/ 2502952 w 6840759"/>
              <a:gd name="connsiteY248" fmla="*/ 5552542 h 6803121"/>
              <a:gd name="connsiteX249" fmla="*/ 2664290 w 6840759"/>
              <a:gd name="connsiteY249" fmla="*/ 5544574 h 6803121"/>
              <a:gd name="connsiteX250" fmla="*/ 2009803 w 6840759"/>
              <a:gd name="connsiteY250" fmla="*/ 5385699 h 6803121"/>
              <a:gd name="connsiteX251" fmla="*/ 2066866 w 6840759"/>
              <a:gd name="connsiteY251" fmla="*/ 5544574 h 6803121"/>
              <a:gd name="connsiteX252" fmla="*/ 2228204 w 6840759"/>
              <a:gd name="connsiteY252" fmla="*/ 5552542 h 6803121"/>
              <a:gd name="connsiteX253" fmla="*/ 2102134 w 6840759"/>
              <a:gd name="connsiteY253" fmla="*/ 5658701 h 6803121"/>
              <a:gd name="connsiteX254" fmla="*/ 2144782 w 6840759"/>
              <a:gd name="connsiteY254" fmla="*/ 5822501 h 6803121"/>
              <a:gd name="connsiteX255" fmla="*/ 2009803 w 6840759"/>
              <a:gd name="connsiteY255" fmla="*/ 5729236 h 6803121"/>
              <a:gd name="connsiteX256" fmla="*/ 1874823 w 6840759"/>
              <a:gd name="connsiteY256" fmla="*/ 5822501 h 6803121"/>
              <a:gd name="connsiteX257" fmla="*/ 1917471 w 6840759"/>
              <a:gd name="connsiteY257" fmla="*/ 5658701 h 6803121"/>
              <a:gd name="connsiteX258" fmla="*/ 1791401 w 6840759"/>
              <a:gd name="connsiteY258" fmla="*/ 5552542 h 6803121"/>
              <a:gd name="connsiteX259" fmla="*/ 1952739 w 6840759"/>
              <a:gd name="connsiteY259" fmla="*/ 5544574 h 6803121"/>
              <a:gd name="connsiteX260" fmla="*/ 1298252 w 6840759"/>
              <a:gd name="connsiteY260" fmla="*/ 5385699 h 6803121"/>
              <a:gd name="connsiteX261" fmla="*/ 1355315 w 6840759"/>
              <a:gd name="connsiteY261" fmla="*/ 5544574 h 6803121"/>
              <a:gd name="connsiteX262" fmla="*/ 1516653 w 6840759"/>
              <a:gd name="connsiteY262" fmla="*/ 5552542 h 6803121"/>
              <a:gd name="connsiteX263" fmla="*/ 1390583 w 6840759"/>
              <a:gd name="connsiteY263" fmla="*/ 5658701 h 6803121"/>
              <a:gd name="connsiteX264" fmla="*/ 1433231 w 6840759"/>
              <a:gd name="connsiteY264" fmla="*/ 5822501 h 6803121"/>
              <a:gd name="connsiteX265" fmla="*/ 1298252 w 6840759"/>
              <a:gd name="connsiteY265" fmla="*/ 5729236 h 6803121"/>
              <a:gd name="connsiteX266" fmla="*/ 1163272 w 6840759"/>
              <a:gd name="connsiteY266" fmla="*/ 5822501 h 6803121"/>
              <a:gd name="connsiteX267" fmla="*/ 1205920 w 6840759"/>
              <a:gd name="connsiteY267" fmla="*/ 5658701 h 6803121"/>
              <a:gd name="connsiteX268" fmla="*/ 1079850 w 6840759"/>
              <a:gd name="connsiteY268" fmla="*/ 5552542 h 6803121"/>
              <a:gd name="connsiteX269" fmla="*/ 1241188 w 6840759"/>
              <a:gd name="connsiteY269" fmla="*/ 5544574 h 6803121"/>
              <a:gd name="connsiteX270" fmla="*/ 586701 w 6840759"/>
              <a:gd name="connsiteY270" fmla="*/ 5385699 h 6803121"/>
              <a:gd name="connsiteX271" fmla="*/ 643764 w 6840759"/>
              <a:gd name="connsiteY271" fmla="*/ 5544574 h 6803121"/>
              <a:gd name="connsiteX272" fmla="*/ 805102 w 6840759"/>
              <a:gd name="connsiteY272" fmla="*/ 5552542 h 6803121"/>
              <a:gd name="connsiteX273" fmla="*/ 679032 w 6840759"/>
              <a:gd name="connsiteY273" fmla="*/ 5658701 h 6803121"/>
              <a:gd name="connsiteX274" fmla="*/ 721680 w 6840759"/>
              <a:gd name="connsiteY274" fmla="*/ 5822501 h 6803121"/>
              <a:gd name="connsiteX275" fmla="*/ 586701 w 6840759"/>
              <a:gd name="connsiteY275" fmla="*/ 5729236 h 6803121"/>
              <a:gd name="connsiteX276" fmla="*/ 451721 w 6840759"/>
              <a:gd name="connsiteY276" fmla="*/ 5822501 h 6803121"/>
              <a:gd name="connsiteX277" fmla="*/ 494369 w 6840759"/>
              <a:gd name="connsiteY277" fmla="*/ 5658701 h 6803121"/>
              <a:gd name="connsiteX278" fmla="*/ 368299 w 6840759"/>
              <a:gd name="connsiteY278" fmla="*/ 5552542 h 6803121"/>
              <a:gd name="connsiteX279" fmla="*/ 529637 w 6840759"/>
              <a:gd name="connsiteY279" fmla="*/ 5544574 h 6803121"/>
              <a:gd name="connsiteX280" fmla="*/ 6622358 w 6840759"/>
              <a:gd name="connsiteY280" fmla="*/ 4903099 h 6803121"/>
              <a:gd name="connsiteX281" fmla="*/ 6679421 w 6840759"/>
              <a:gd name="connsiteY281" fmla="*/ 5061974 h 6803121"/>
              <a:gd name="connsiteX282" fmla="*/ 6840759 w 6840759"/>
              <a:gd name="connsiteY282" fmla="*/ 5069942 h 6803121"/>
              <a:gd name="connsiteX283" fmla="*/ 6714689 w 6840759"/>
              <a:gd name="connsiteY283" fmla="*/ 5176101 h 6803121"/>
              <a:gd name="connsiteX284" fmla="*/ 6757337 w 6840759"/>
              <a:gd name="connsiteY284" fmla="*/ 5339901 h 6803121"/>
              <a:gd name="connsiteX285" fmla="*/ 6622358 w 6840759"/>
              <a:gd name="connsiteY285" fmla="*/ 5246636 h 6803121"/>
              <a:gd name="connsiteX286" fmla="*/ 6487378 w 6840759"/>
              <a:gd name="connsiteY286" fmla="*/ 5339901 h 6803121"/>
              <a:gd name="connsiteX287" fmla="*/ 6530026 w 6840759"/>
              <a:gd name="connsiteY287" fmla="*/ 5176101 h 6803121"/>
              <a:gd name="connsiteX288" fmla="*/ 6403956 w 6840759"/>
              <a:gd name="connsiteY288" fmla="*/ 5069942 h 6803121"/>
              <a:gd name="connsiteX289" fmla="*/ 6565294 w 6840759"/>
              <a:gd name="connsiteY289" fmla="*/ 5061974 h 6803121"/>
              <a:gd name="connsiteX290" fmla="*/ 5910809 w 6840759"/>
              <a:gd name="connsiteY290" fmla="*/ 4903099 h 6803121"/>
              <a:gd name="connsiteX291" fmla="*/ 5967872 w 6840759"/>
              <a:gd name="connsiteY291" fmla="*/ 5061974 h 6803121"/>
              <a:gd name="connsiteX292" fmla="*/ 6129210 w 6840759"/>
              <a:gd name="connsiteY292" fmla="*/ 5069942 h 6803121"/>
              <a:gd name="connsiteX293" fmla="*/ 6003140 w 6840759"/>
              <a:gd name="connsiteY293" fmla="*/ 5176101 h 6803121"/>
              <a:gd name="connsiteX294" fmla="*/ 6045788 w 6840759"/>
              <a:gd name="connsiteY294" fmla="*/ 5339901 h 6803121"/>
              <a:gd name="connsiteX295" fmla="*/ 5910809 w 6840759"/>
              <a:gd name="connsiteY295" fmla="*/ 5246636 h 6803121"/>
              <a:gd name="connsiteX296" fmla="*/ 5775829 w 6840759"/>
              <a:gd name="connsiteY296" fmla="*/ 5339901 h 6803121"/>
              <a:gd name="connsiteX297" fmla="*/ 5818477 w 6840759"/>
              <a:gd name="connsiteY297" fmla="*/ 5176101 h 6803121"/>
              <a:gd name="connsiteX298" fmla="*/ 5692407 w 6840759"/>
              <a:gd name="connsiteY298" fmla="*/ 5069942 h 6803121"/>
              <a:gd name="connsiteX299" fmla="*/ 5853745 w 6840759"/>
              <a:gd name="connsiteY299" fmla="*/ 5061974 h 6803121"/>
              <a:gd name="connsiteX300" fmla="*/ 5199258 w 6840759"/>
              <a:gd name="connsiteY300" fmla="*/ 4903099 h 6803121"/>
              <a:gd name="connsiteX301" fmla="*/ 5256321 w 6840759"/>
              <a:gd name="connsiteY301" fmla="*/ 5061974 h 6803121"/>
              <a:gd name="connsiteX302" fmla="*/ 5417659 w 6840759"/>
              <a:gd name="connsiteY302" fmla="*/ 5069942 h 6803121"/>
              <a:gd name="connsiteX303" fmla="*/ 5291589 w 6840759"/>
              <a:gd name="connsiteY303" fmla="*/ 5176101 h 6803121"/>
              <a:gd name="connsiteX304" fmla="*/ 5334237 w 6840759"/>
              <a:gd name="connsiteY304" fmla="*/ 5339901 h 6803121"/>
              <a:gd name="connsiteX305" fmla="*/ 5199258 w 6840759"/>
              <a:gd name="connsiteY305" fmla="*/ 5246636 h 6803121"/>
              <a:gd name="connsiteX306" fmla="*/ 5064278 w 6840759"/>
              <a:gd name="connsiteY306" fmla="*/ 5339901 h 6803121"/>
              <a:gd name="connsiteX307" fmla="*/ 5106926 w 6840759"/>
              <a:gd name="connsiteY307" fmla="*/ 5176101 h 6803121"/>
              <a:gd name="connsiteX308" fmla="*/ 4980856 w 6840759"/>
              <a:gd name="connsiteY308" fmla="*/ 5069942 h 6803121"/>
              <a:gd name="connsiteX309" fmla="*/ 5142194 w 6840759"/>
              <a:gd name="connsiteY309" fmla="*/ 5061974 h 6803121"/>
              <a:gd name="connsiteX310" fmla="*/ 4487707 w 6840759"/>
              <a:gd name="connsiteY310" fmla="*/ 4903099 h 6803121"/>
              <a:gd name="connsiteX311" fmla="*/ 4544770 w 6840759"/>
              <a:gd name="connsiteY311" fmla="*/ 5061974 h 6803121"/>
              <a:gd name="connsiteX312" fmla="*/ 4706108 w 6840759"/>
              <a:gd name="connsiteY312" fmla="*/ 5069942 h 6803121"/>
              <a:gd name="connsiteX313" fmla="*/ 4580038 w 6840759"/>
              <a:gd name="connsiteY313" fmla="*/ 5176101 h 6803121"/>
              <a:gd name="connsiteX314" fmla="*/ 4622686 w 6840759"/>
              <a:gd name="connsiteY314" fmla="*/ 5339901 h 6803121"/>
              <a:gd name="connsiteX315" fmla="*/ 4487707 w 6840759"/>
              <a:gd name="connsiteY315" fmla="*/ 5246636 h 6803121"/>
              <a:gd name="connsiteX316" fmla="*/ 4352727 w 6840759"/>
              <a:gd name="connsiteY316" fmla="*/ 5339901 h 6803121"/>
              <a:gd name="connsiteX317" fmla="*/ 4395375 w 6840759"/>
              <a:gd name="connsiteY317" fmla="*/ 5176101 h 6803121"/>
              <a:gd name="connsiteX318" fmla="*/ 4269305 w 6840759"/>
              <a:gd name="connsiteY318" fmla="*/ 5069942 h 6803121"/>
              <a:gd name="connsiteX319" fmla="*/ 4430643 w 6840759"/>
              <a:gd name="connsiteY319" fmla="*/ 5061974 h 6803121"/>
              <a:gd name="connsiteX320" fmla="*/ 3776156 w 6840759"/>
              <a:gd name="connsiteY320" fmla="*/ 4903099 h 6803121"/>
              <a:gd name="connsiteX321" fmla="*/ 3833219 w 6840759"/>
              <a:gd name="connsiteY321" fmla="*/ 5061974 h 6803121"/>
              <a:gd name="connsiteX322" fmla="*/ 3994557 w 6840759"/>
              <a:gd name="connsiteY322" fmla="*/ 5069942 h 6803121"/>
              <a:gd name="connsiteX323" fmla="*/ 3868487 w 6840759"/>
              <a:gd name="connsiteY323" fmla="*/ 5176101 h 6803121"/>
              <a:gd name="connsiteX324" fmla="*/ 3911135 w 6840759"/>
              <a:gd name="connsiteY324" fmla="*/ 5339901 h 6803121"/>
              <a:gd name="connsiteX325" fmla="*/ 3776156 w 6840759"/>
              <a:gd name="connsiteY325" fmla="*/ 5246636 h 6803121"/>
              <a:gd name="connsiteX326" fmla="*/ 3641176 w 6840759"/>
              <a:gd name="connsiteY326" fmla="*/ 5339901 h 6803121"/>
              <a:gd name="connsiteX327" fmla="*/ 3683824 w 6840759"/>
              <a:gd name="connsiteY327" fmla="*/ 5176101 h 6803121"/>
              <a:gd name="connsiteX328" fmla="*/ 3557754 w 6840759"/>
              <a:gd name="connsiteY328" fmla="*/ 5069942 h 6803121"/>
              <a:gd name="connsiteX329" fmla="*/ 3719092 w 6840759"/>
              <a:gd name="connsiteY329" fmla="*/ 5061974 h 6803121"/>
              <a:gd name="connsiteX330" fmla="*/ 3064605 w 6840759"/>
              <a:gd name="connsiteY330" fmla="*/ 4903099 h 6803121"/>
              <a:gd name="connsiteX331" fmla="*/ 3121668 w 6840759"/>
              <a:gd name="connsiteY331" fmla="*/ 5061974 h 6803121"/>
              <a:gd name="connsiteX332" fmla="*/ 3283006 w 6840759"/>
              <a:gd name="connsiteY332" fmla="*/ 5069942 h 6803121"/>
              <a:gd name="connsiteX333" fmla="*/ 3156936 w 6840759"/>
              <a:gd name="connsiteY333" fmla="*/ 5176101 h 6803121"/>
              <a:gd name="connsiteX334" fmla="*/ 3199584 w 6840759"/>
              <a:gd name="connsiteY334" fmla="*/ 5339901 h 6803121"/>
              <a:gd name="connsiteX335" fmla="*/ 3064605 w 6840759"/>
              <a:gd name="connsiteY335" fmla="*/ 5246636 h 6803121"/>
              <a:gd name="connsiteX336" fmla="*/ 2929625 w 6840759"/>
              <a:gd name="connsiteY336" fmla="*/ 5339901 h 6803121"/>
              <a:gd name="connsiteX337" fmla="*/ 2972273 w 6840759"/>
              <a:gd name="connsiteY337" fmla="*/ 5176101 h 6803121"/>
              <a:gd name="connsiteX338" fmla="*/ 2846203 w 6840759"/>
              <a:gd name="connsiteY338" fmla="*/ 5069942 h 6803121"/>
              <a:gd name="connsiteX339" fmla="*/ 3007541 w 6840759"/>
              <a:gd name="connsiteY339" fmla="*/ 5061974 h 6803121"/>
              <a:gd name="connsiteX340" fmla="*/ 2353054 w 6840759"/>
              <a:gd name="connsiteY340" fmla="*/ 4903099 h 6803121"/>
              <a:gd name="connsiteX341" fmla="*/ 2410117 w 6840759"/>
              <a:gd name="connsiteY341" fmla="*/ 5061974 h 6803121"/>
              <a:gd name="connsiteX342" fmla="*/ 2571455 w 6840759"/>
              <a:gd name="connsiteY342" fmla="*/ 5069942 h 6803121"/>
              <a:gd name="connsiteX343" fmla="*/ 2445385 w 6840759"/>
              <a:gd name="connsiteY343" fmla="*/ 5176101 h 6803121"/>
              <a:gd name="connsiteX344" fmla="*/ 2488033 w 6840759"/>
              <a:gd name="connsiteY344" fmla="*/ 5339901 h 6803121"/>
              <a:gd name="connsiteX345" fmla="*/ 2353054 w 6840759"/>
              <a:gd name="connsiteY345" fmla="*/ 5246636 h 6803121"/>
              <a:gd name="connsiteX346" fmla="*/ 2218074 w 6840759"/>
              <a:gd name="connsiteY346" fmla="*/ 5339901 h 6803121"/>
              <a:gd name="connsiteX347" fmla="*/ 2260722 w 6840759"/>
              <a:gd name="connsiteY347" fmla="*/ 5176101 h 6803121"/>
              <a:gd name="connsiteX348" fmla="*/ 2134652 w 6840759"/>
              <a:gd name="connsiteY348" fmla="*/ 5069942 h 6803121"/>
              <a:gd name="connsiteX349" fmla="*/ 2295990 w 6840759"/>
              <a:gd name="connsiteY349" fmla="*/ 5061974 h 6803121"/>
              <a:gd name="connsiteX350" fmla="*/ 1641503 w 6840759"/>
              <a:gd name="connsiteY350" fmla="*/ 4903099 h 6803121"/>
              <a:gd name="connsiteX351" fmla="*/ 1698566 w 6840759"/>
              <a:gd name="connsiteY351" fmla="*/ 5061974 h 6803121"/>
              <a:gd name="connsiteX352" fmla="*/ 1859904 w 6840759"/>
              <a:gd name="connsiteY352" fmla="*/ 5069942 h 6803121"/>
              <a:gd name="connsiteX353" fmla="*/ 1733834 w 6840759"/>
              <a:gd name="connsiteY353" fmla="*/ 5176101 h 6803121"/>
              <a:gd name="connsiteX354" fmla="*/ 1776482 w 6840759"/>
              <a:gd name="connsiteY354" fmla="*/ 5339901 h 6803121"/>
              <a:gd name="connsiteX355" fmla="*/ 1641503 w 6840759"/>
              <a:gd name="connsiteY355" fmla="*/ 5246636 h 6803121"/>
              <a:gd name="connsiteX356" fmla="*/ 1506523 w 6840759"/>
              <a:gd name="connsiteY356" fmla="*/ 5339901 h 6803121"/>
              <a:gd name="connsiteX357" fmla="*/ 1549171 w 6840759"/>
              <a:gd name="connsiteY357" fmla="*/ 5176101 h 6803121"/>
              <a:gd name="connsiteX358" fmla="*/ 1423101 w 6840759"/>
              <a:gd name="connsiteY358" fmla="*/ 5069942 h 6803121"/>
              <a:gd name="connsiteX359" fmla="*/ 1584439 w 6840759"/>
              <a:gd name="connsiteY359" fmla="*/ 5061974 h 6803121"/>
              <a:gd name="connsiteX360" fmla="*/ 929952 w 6840759"/>
              <a:gd name="connsiteY360" fmla="*/ 4903099 h 6803121"/>
              <a:gd name="connsiteX361" fmla="*/ 987015 w 6840759"/>
              <a:gd name="connsiteY361" fmla="*/ 5061974 h 6803121"/>
              <a:gd name="connsiteX362" fmla="*/ 1148354 w 6840759"/>
              <a:gd name="connsiteY362" fmla="*/ 5069942 h 6803121"/>
              <a:gd name="connsiteX363" fmla="*/ 1022283 w 6840759"/>
              <a:gd name="connsiteY363" fmla="*/ 5176101 h 6803121"/>
              <a:gd name="connsiteX364" fmla="*/ 1064931 w 6840759"/>
              <a:gd name="connsiteY364" fmla="*/ 5339901 h 6803121"/>
              <a:gd name="connsiteX365" fmla="*/ 929952 w 6840759"/>
              <a:gd name="connsiteY365" fmla="*/ 5246636 h 6803121"/>
              <a:gd name="connsiteX366" fmla="*/ 794972 w 6840759"/>
              <a:gd name="connsiteY366" fmla="*/ 5339901 h 6803121"/>
              <a:gd name="connsiteX367" fmla="*/ 837620 w 6840759"/>
              <a:gd name="connsiteY367" fmla="*/ 5176101 h 6803121"/>
              <a:gd name="connsiteX368" fmla="*/ 711550 w 6840759"/>
              <a:gd name="connsiteY368" fmla="*/ 5069942 h 6803121"/>
              <a:gd name="connsiteX369" fmla="*/ 872888 w 6840759"/>
              <a:gd name="connsiteY369" fmla="*/ 5061974 h 6803121"/>
              <a:gd name="connsiteX370" fmla="*/ 218401 w 6840759"/>
              <a:gd name="connsiteY370" fmla="*/ 4903099 h 6803121"/>
              <a:gd name="connsiteX371" fmla="*/ 275464 w 6840759"/>
              <a:gd name="connsiteY371" fmla="*/ 5061974 h 6803121"/>
              <a:gd name="connsiteX372" fmla="*/ 436802 w 6840759"/>
              <a:gd name="connsiteY372" fmla="*/ 5069942 h 6803121"/>
              <a:gd name="connsiteX373" fmla="*/ 310732 w 6840759"/>
              <a:gd name="connsiteY373" fmla="*/ 5176101 h 6803121"/>
              <a:gd name="connsiteX374" fmla="*/ 353380 w 6840759"/>
              <a:gd name="connsiteY374" fmla="*/ 5339901 h 6803121"/>
              <a:gd name="connsiteX375" fmla="*/ 218401 w 6840759"/>
              <a:gd name="connsiteY375" fmla="*/ 5246636 h 6803121"/>
              <a:gd name="connsiteX376" fmla="*/ 83421 w 6840759"/>
              <a:gd name="connsiteY376" fmla="*/ 5339901 h 6803121"/>
              <a:gd name="connsiteX377" fmla="*/ 126069 w 6840759"/>
              <a:gd name="connsiteY377" fmla="*/ 5176101 h 6803121"/>
              <a:gd name="connsiteX378" fmla="*/ 0 w 6840759"/>
              <a:gd name="connsiteY378" fmla="*/ 5069942 h 6803121"/>
              <a:gd name="connsiteX379" fmla="*/ 161337 w 6840759"/>
              <a:gd name="connsiteY379" fmla="*/ 5061974 h 6803121"/>
              <a:gd name="connsiteX380" fmla="*/ 6279109 w 6840759"/>
              <a:gd name="connsiteY380" fmla="*/ 4405079 h 6803121"/>
              <a:gd name="connsiteX381" fmla="*/ 6336172 w 6840759"/>
              <a:gd name="connsiteY381" fmla="*/ 4563954 h 6803121"/>
              <a:gd name="connsiteX382" fmla="*/ 6497510 w 6840759"/>
              <a:gd name="connsiteY382" fmla="*/ 4571922 h 6803121"/>
              <a:gd name="connsiteX383" fmla="*/ 6371440 w 6840759"/>
              <a:gd name="connsiteY383" fmla="*/ 4678081 h 6803121"/>
              <a:gd name="connsiteX384" fmla="*/ 6414088 w 6840759"/>
              <a:gd name="connsiteY384" fmla="*/ 4841881 h 6803121"/>
              <a:gd name="connsiteX385" fmla="*/ 6279109 w 6840759"/>
              <a:gd name="connsiteY385" fmla="*/ 4748616 h 6803121"/>
              <a:gd name="connsiteX386" fmla="*/ 6144129 w 6840759"/>
              <a:gd name="connsiteY386" fmla="*/ 4841881 h 6803121"/>
              <a:gd name="connsiteX387" fmla="*/ 6186777 w 6840759"/>
              <a:gd name="connsiteY387" fmla="*/ 4678081 h 6803121"/>
              <a:gd name="connsiteX388" fmla="*/ 6060707 w 6840759"/>
              <a:gd name="connsiteY388" fmla="*/ 4571922 h 6803121"/>
              <a:gd name="connsiteX389" fmla="*/ 6222045 w 6840759"/>
              <a:gd name="connsiteY389" fmla="*/ 4563954 h 6803121"/>
              <a:gd name="connsiteX390" fmla="*/ 5567558 w 6840759"/>
              <a:gd name="connsiteY390" fmla="*/ 4405079 h 6803121"/>
              <a:gd name="connsiteX391" fmla="*/ 5624621 w 6840759"/>
              <a:gd name="connsiteY391" fmla="*/ 4563954 h 6803121"/>
              <a:gd name="connsiteX392" fmla="*/ 5785959 w 6840759"/>
              <a:gd name="connsiteY392" fmla="*/ 4571922 h 6803121"/>
              <a:gd name="connsiteX393" fmla="*/ 5659889 w 6840759"/>
              <a:gd name="connsiteY393" fmla="*/ 4678081 h 6803121"/>
              <a:gd name="connsiteX394" fmla="*/ 5702537 w 6840759"/>
              <a:gd name="connsiteY394" fmla="*/ 4841881 h 6803121"/>
              <a:gd name="connsiteX395" fmla="*/ 5567558 w 6840759"/>
              <a:gd name="connsiteY395" fmla="*/ 4748616 h 6803121"/>
              <a:gd name="connsiteX396" fmla="*/ 5432578 w 6840759"/>
              <a:gd name="connsiteY396" fmla="*/ 4841881 h 6803121"/>
              <a:gd name="connsiteX397" fmla="*/ 5475226 w 6840759"/>
              <a:gd name="connsiteY397" fmla="*/ 4678081 h 6803121"/>
              <a:gd name="connsiteX398" fmla="*/ 5349156 w 6840759"/>
              <a:gd name="connsiteY398" fmla="*/ 4571922 h 6803121"/>
              <a:gd name="connsiteX399" fmla="*/ 5510494 w 6840759"/>
              <a:gd name="connsiteY399" fmla="*/ 4563954 h 6803121"/>
              <a:gd name="connsiteX400" fmla="*/ 4856007 w 6840759"/>
              <a:gd name="connsiteY400" fmla="*/ 4405079 h 6803121"/>
              <a:gd name="connsiteX401" fmla="*/ 4913070 w 6840759"/>
              <a:gd name="connsiteY401" fmla="*/ 4563954 h 6803121"/>
              <a:gd name="connsiteX402" fmla="*/ 5074408 w 6840759"/>
              <a:gd name="connsiteY402" fmla="*/ 4571922 h 6803121"/>
              <a:gd name="connsiteX403" fmla="*/ 4948338 w 6840759"/>
              <a:gd name="connsiteY403" fmla="*/ 4678081 h 6803121"/>
              <a:gd name="connsiteX404" fmla="*/ 4990986 w 6840759"/>
              <a:gd name="connsiteY404" fmla="*/ 4841881 h 6803121"/>
              <a:gd name="connsiteX405" fmla="*/ 4856007 w 6840759"/>
              <a:gd name="connsiteY405" fmla="*/ 4748616 h 6803121"/>
              <a:gd name="connsiteX406" fmla="*/ 4721027 w 6840759"/>
              <a:gd name="connsiteY406" fmla="*/ 4841881 h 6803121"/>
              <a:gd name="connsiteX407" fmla="*/ 4763675 w 6840759"/>
              <a:gd name="connsiteY407" fmla="*/ 4678081 h 6803121"/>
              <a:gd name="connsiteX408" fmla="*/ 4637605 w 6840759"/>
              <a:gd name="connsiteY408" fmla="*/ 4571922 h 6803121"/>
              <a:gd name="connsiteX409" fmla="*/ 4798943 w 6840759"/>
              <a:gd name="connsiteY409" fmla="*/ 4563954 h 6803121"/>
              <a:gd name="connsiteX410" fmla="*/ 4144456 w 6840759"/>
              <a:gd name="connsiteY410" fmla="*/ 4405079 h 6803121"/>
              <a:gd name="connsiteX411" fmla="*/ 4201519 w 6840759"/>
              <a:gd name="connsiteY411" fmla="*/ 4563954 h 6803121"/>
              <a:gd name="connsiteX412" fmla="*/ 4362857 w 6840759"/>
              <a:gd name="connsiteY412" fmla="*/ 4571922 h 6803121"/>
              <a:gd name="connsiteX413" fmla="*/ 4236787 w 6840759"/>
              <a:gd name="connsiteY413" fmla="*/ 4678081 h 6803121"/>
              <a:gd name="connsiteX414" fmla="*/ 4279435 w 6840759"/>
              <a:gd name="connsiteY414" fmla="*/ 4841881 h 6803121"/>
              <a:gd name="connsiteX415" fmla="*/ 4144456 w 6840759"/>
              <a:gd name="connsiteY415" fmla="*/ 4748616 h 6803121"/>
              <a:gd name="connsiteX416" fmla="*/ 4009476 w 6840759"/>
              <a:gd name="connsiteY416" fmla="*/ 4841881 h 6803121"/>
              <a:gd name="connsiteX417" fmla="*/ 4052124 w 6840759"/>
              <a:gd name="connsiteY417" fmla="*/ 4678081 h 6803121"/>
              <a:gd name="connsiteX418" fmla="*/ 3926054 w 6840759"/>
              <a:gd name="connsiteY418" fmla="*/ 4571922 h 6803121"/>
              <a:gd name="connsiteX419" fmla="*/ 4087392 w 6840759"/>
              <a:gd name="connsiteY419" fmla="*/ 4563954 h 6803121"/>
              <a:gd name="connsiteX420" fmla="*/ 3432905 w 6840759"/>
              <a:gd name="connsiteY420" fmla="*/ 4405079 h 6803121"/>
              <a:gd name="connsiteX421" fmla="*/ 3489968 w 6840759"/>
              <a:gd name="connsiteY421" fmla="*/ 4563954 h 6803121"/>
              <a:gd name="connsiteX422" fmla="*/ 3651306 w 6840759"/>
              <a:gd name="connsiteY422" fmla="*/ 4571922 h 6803121"/>
              <a:gd name="connsiteX423" fmla="*/ 3525236 w 6840759"/>
              <a:gd name="connsiteY423" fmla="*/ 4678081 h 6803121"/>
              <a:gd name="connsiteX424" fmla="*/ 3567884 w 6840759"/>
              <a:gd name="connsiteY424" fmla="*/ 4841881 h 6803121"/>
              <a:gd name="connsiteX425" fmla="*/ 3432905 w 6840759"/>
              <a:gd name="connsiteY425" fmla="*/ 4748616 h 6803121"/>
              <a:gd name="connsiteX426" fmla="*/ 3297925 w 6840759"/>
              <a:gd name="connsiteY426" fmla="*/ 4841881 h 6803121"/>
              <a:gd name="connsiteX427" fmla="*/ 3340573 w 6840759"/>
              <a:gd name="connsiteY427" fmla="*/ 4678081 h 6803121"/>
              <a:gd name="connsiteX428" fmla="*/ 3214503 w 6840759"/>
              <a:gd name="connsiteY428" fmla="*/ 4571922 h 6803121"/>
              <a:gd name="connsiteX429" fmla="*/ 3375841 w 6840759"/>
              <a:gd name="connsiteY429" fmla="*/ 4563954 h 6803121"/>
              <a:gd name="connsiteX430" fmla="*/ 2721354 w 6840759"/>
              <a:gd name="connsiteY430" fmla="*/ 4405079 h 6803121"/>
              <a:gd name="connsiteX431" fmla="*/ 2778417 w 6840759"/>
              <a:gd name="connsiteY431" fmla="*/ 4563954 h 6803121"/>
              <a:gd name="connsiteX432" fmla="*/ 2939755 w 6840759"/>
              <a:gd name="connsiteY432" fmla="*/ 4571922 h 6803121"/>
              <a:gd name="connsiteX433" fmla="*/ 2813685 w 6840759"/>
              <a:gd name="connsiteY433" fmla="*/ 4678081 h 6803121"/>
              <a:gd name="connsiteX434" fmla="*/ 2856333 w 6840759"/>
              <a:gd name="connsiteY434" fmla="*/ 4841881 h 6803121"/>
              <a:gd name="connsiteX435" fmla="*/ 2721354 w 6840759"/>
              <a:gd name="connsiteY435" fmla="*/ 4748616 h 6803121"/>
              <a:gd name="connsiteX436" fmla="*/ 2586374 w 6840759"/>
              <a:gd name="connsiteY436" fmla="*/ 4841881 h 6803121"/>
              <a:gd name="connsiteX437" fmla="*/ 2629022 w 6840759"/>
              <a:gd name="connsiteY437" fmla="*/ 4678081 h 6803121"/>
              <a:gd name="connsiteX438" fmla="*/ 2502952 w 6840759"/>
              <a:gd name="connsiteY438" fmla="*/ 4571922 h 6803121"/>
              <a:gd name="connsiteX439" fmla="*/ 2664290 w 6840759"/>
              <a:gd name="connsiteY439" fmla="*/ 4563954 h 6803121"/>
              <a:gd name="connsiteX440" fmla="*/ 2009803 w 6840759"/>
              <a:gd name="connsiteY440" fmla="*/ 4405079 h 6803121"/>
              <a:gd name="connsiteX441" fmla="*/ 2066866 w 6840759"/>
              <a:gd name="connsiteY441" fmla="*/ 4563954 h 6803121"/>
              <a:gd name="connsiteX442" fmla="*/ 2228204 w 6840759"/>
              <a:gd name="connsiteY442" fmla="*/ 4571922 h 6803121"/>
              <a:gd name="connsiteX443" fmla="*/ 2102134 w 6840759"/>
              <a:gd name="connsiteY443" fmla="*/ 4678081 h 6803121"/>
              <a:gd name="connsiteX444" fmla="*/ 2144782 w 6840759"/>
              <a:gd name="connsiteY444" fmla="*/ 4841881 h 6803121"/>
              <a:gd name="connsiteX445" fmla="*/ 2009803 w 6840759"/>
              <a:gd name="connsiteY445" fmla="*/ 4748616 h 6803121"/>
              <a:gd name="connsiteX446" fmla="*/ 1874823 w 6840759"/>
              <a:gd name="connsiteY446" fmla="*/ 4841881 h 6803121"/>
              <a:gd name="connsiteX447" fmla="*/ 1917471 w 6840759"/>
              <a:gd name="connsiteY447" fmla="*/ 4678081 h 6803121"/>
              <a:gd name="connsiteX448" fmla="*/ 1791401 w 6840759"/>
              <a:gd name="connsiteY448" fmla="*/ 4571922 h 6803121"/>
              <a:gd name="connsiteX449" fmla="*/ 1952739 w 6840759"/>
              <a:gd name="connsiteY449" fmla="*/ 4563954 h 6803121"/>
              <a:gd name="connsiteX450" fmla="*/ 1298252 w 6840759"/>
              <a:gd name="connsiteY450" fmla="*/ 4405079 h 6803121"/>
              <a:gd name="connsiteX451" fmla="*/ 1355315 w 6840759"/>
              <a:gd name="connsiteY451" fmla="*/ 4563954 h 6803121"/>
              <a:gd name="connsiteX452" fmla="*/ 1516653 w 6840759"/>
              <a:gd name="connsiteY452" fmla="*/ 4571922 h 6803121"/>
              <a:gd name="connsiteX453" fmla="*/ 1390583 w 6840759"/>
              <a:gd name="connsiteY453" fmla="*/ 4678081 h 6803121"/>
              <a:gd name="connsiteX454" fmla="*/ 1433231 w 6840759"/>
              <a:gd name="connsiteY454" fmla="*/ 4841881 h 6803121"/>
              <a:gd name="connsiteX455" fmla="*/ 1298252 w 6840759"/>
              <a:gd name="connsiteY455" fmla="*/ 4748616 h 6803121"/>
              <a:gd name="connsiteX456" fmla="*/ 1163272 w 6840759"/>
              <a:gd name="connsiteY456" fmla="*/ 4841881 h 6803121"/>
              <a:gd name="connsiteX457" fmla="*/ 1205920 w 6840759"/>
              <a:gd name="connsiteY457" fmla="*/ 4678081 h 6803121"/>
              <a:gd name="connsiteX458" fmla="*/ 1079850 w 6840759"/>
              <a:gd name="connsiteY458" fmla="*/ 4571922 h 6803121"/>
              <a:gd name="connsiteX459" fmla="*/ 1241188 w 6840759"/>
              <a:gd name="connsiteY459" fmla="*/ 4563954 h 6803121"/>
              <a:gd name="connsiteX460" fmla="*/ 586701 w 6840759"/>
              <a:gd name="connsiteY460" fmla="*/ 4405079 h 6803121"/>
              <a:gd name="connsiteX461" fmla="*/ 643764 w 6840759"/>
              <a:gd name="connsiteY461" fmla="*/ 4563954 h 6803121"/>
              <a:gd name="connsiteX462" fmla="*/ 805102 w 6840759"/>
              <a:gd name="connsiteY462" fmla="*/ 4571922 h 6803121"/>
              <a:gd name="connsiteX463" fmla="*/ 679032 w 6840759"/>
              <a:gd name="connsiteY463" fmla="*/ 4678081 h 6803121"/>
              <a:gd name="connsiteX464" fmla="*/ 721680 w 6840759"/>
              <a:gd name="connsiteY464" fmla="*/ 4841881 h 6803121"/>
              <a:gd name="connsiteX465" fmla="*/ 586701 w 6840759"/>
              <a:gd name="connsiteY465" fmla="*/ 4748616 h 6803121"/>
              <a:gd name="connsiteX466" fmla="*/ 451721 w 6840759"/>
              <a:gd name="connsiteY466" fmla="*/ 4841881 h 6803121"/>
              <a:gd name="connsiteX467" fmla="*/ 494369 w 6840759"/>
              <a:gd name="connsiteY467" fmla="*/ 4678081 h 6803121"/>
              <a:gd name="connsiteX468" fmla="*/ 368299 w 6840759"/>
              <a:gd name="connsiteY468" fmla="*/ 4571922 h 6803121"/>
              <a:gd name="connsiteX469" fmla="*/ 529637 w 6840759"/>
              <a:gd name="connsiteY469" fmla="*/ 4563954 h 6803121"/>
              <a:gd name="connsiteX470" fmla="*/ 6622358 w 6840759"/>
              <a:gd name="connsiteY470" fmla="*/ 3922479 h 6803121"/>
              <a:gd name="connsiteX471" fmla="*/ 6679421 w 6840759"/>
              <a:gd name="connsiteY471" fmla="*/ 4081354 h 6803121"/>
              <a:gd name="connsiteX472" fmla="*/ 6840759 w 6840759"/>
              <a:gd name="connsiteY472" fmla="*/ 4089322 h 6803121"/>
              <a:gd name="connsiteX473" fmla="*/ 6714689 w 6840759"/>
              <a:gd name="connsiteY473" fmla="*/ 4195481 h 6803121"/>
              <a:gd name="connsiteX474" fmla="*/ 6757337 w 6840759"/>
              <a:gd name="connsiteY474" fmla="*/ 4359281 h 6803121"/>
              <a:gd name="connsiteX475" fmla="*/ 6622358 w 6840759"/>
              <a:gd name="connsiteY475" fmla="*/ 4266016 h 6803121"/>
              <a:gd name="connsiteX476" fmla="*/ 6487378 w 6840759"/>
              <a:gd name="connsiteY476" fmla="*/ 4359281 h 6803121"/>
              <a:gd name="connsiteX477" fmla="*/ 6530026 w 6840759"/>
              <a:gd name="connsiteY477" fmla="*/ 4195481 h 6803121"/>
              <a:gd name="connsiteX478" fmla="*/ 6403956 w 6840759"/>
              <a:gd name="connsiteY478" fmla="*/ 4089322 h 6803121"/>
              <a:gd name="connsiteX479" fmla="*/ 6565294 w 6840759"/>
              <a:gd name="connsiteY479" fmla="*/ 4081354 h 6803121"/>
              <a:gd name="connsiteX480" fmla="*/ 5910809 w 6840759"/>
              <a:gd name="connsiteY480" fmla="*/ 3922479 h 6803121"/>
              <a:gd name="connsiteX481" fmla="*/ 5967872 w 6840759"/>
              <a:gd name="connsiteY481" fmla="*/ 4081354 h 6803121"/>
              <a:gd name="connsiteX482" fmla="*/ 6129210 w 6840759"/>
              <a:gd name="connsiteY482" fmla="*/ 4089322 h 6803121"/>
              <a:gd name="connsiteX483" fmla="*/ 6003140 w 6840759"/>
              <a:gd name="connsiteY483" fmla="*/ 4195481 h 6803121"/>
              <a:gd name="connsiteX484" fmla="*/ 6045788 w 6840759"/>
              <a:gd name="connsiteY484" fmla="*/ 4359281 h 6803121"/>
              <a:gd name="connsiteX485" fmla="*/ 5910809 w 6840759"/>
              <a:gd name="connsiteY485" fmla="*/ 4266016 h 6803121"/>
              <a:gd name="connsiteX486" fmla="*/ 5775829 w 6840759"/>
              <a:gd name="connsiteY486" fmla="*/ 4359281 h 6803121"/>
              <a:gd name="connsiteX487" fmla="*/ 5818477 w 6840759"/>
              <a:gd name="connsiteY487" fmla="*/ 4195481 h 6803121"/>
              <a:gd name="connsiteX488" fmla="*/ 5692407 w 6840759"/>
              <a:gd name="connsiteY488" fmla="*/ 4089322 h 6803121"/>
              <a:gd name="connsiteX489" fmla="*/ 5853745 w 6840759"/>
              <a:gd name="connsiteY489" fmla="*/ 4081354 h 6803121"/>
              <a:gd name="connsiteX490" fmla="*/ 5199258 w 6840759"/>
              <a:gd name="connsiteY490" fmla="*/ 3922479 h 6803121"/>
              <a:gd name="connsiteX491" fmla="*/ 5256321 w 6840759"/>
              <a:gd name="connsiteY491" fmla="*/ 4081354 h 6803121"/>
              <a:gd name="connsiteX492" fmla="*/ 5417659 w 6840759"/>
              <a:gd name="connsiteY492" fmla="*/ 4089322 h 6803121"/>
              <a:gd name="connsiteX493" fmla="*/ 5291589 w 6840759"/>
              <a:gd name="connsiteY493" fmla="*/ 4195481 h 6803121"/>
              <a:gd name="connsiteX494" fmla="*/ 5334237 w 6840759"/>
              <a:gd name="connsiteY494" fmla="*/ 4359281 h 6803121"/>
              <a:gd name="connsiteX495" fmla="*/ 5199258 w 6840759"/>
              <a:gd name="connsiteY495" fmla="*/ 4266016 h 6803121"/>
              <a:gd name="connsiteX496" fmla="*/ 5064278 w 6840759"/>
              <a:gd name="connsiteY496" fmla="*/ 4359281 h 6803121"/>
              <a:gd name="connsiteX497" fmla="*/ 5106926 w 6840759"/>
              <a:gd name="connsiteY497" fmla="*/ 4195481 h 6803121"/>
              <a:gd name="connsiteX498" fmla="*/ 4980856 w 6840759"/>
              <a:gd name="connsiteY498" fmla="*/ 4089322 h 6803121"/>
              <a:gd name="connsiteX499" fmla="*/ 5142194 w 6840759"/>
              <a:gd name="connsiteY499" fmla="*/ 4081354 h 6803121"/>
              <a:gd name="connsiteX500" fmla="*/ 4487707 w 6840759"/>
              <a:gd name="connsiteY500" fmla="*/ 3922479 h 6803121"/>
              <a:gd name="connsiteX501" fmla="*/ 4544770 w 6840759"/>
              <a:gd name="connsiteY501" fmla="*/ 4081354 h 6803121"/>
              <a:gd name="connsiteX502" fmla="*/ 4706108 w 6840759"/>
              <a:gd name="connsiteY502" fmla="*/ 4089322 h 6803121"/>
              <a:gd name="connsiteX503" fmla="*/ 4580038 w 6840759"/>
              <a:gd name="connsiteY503" fmla="*/ 4195481 h 6803121"/>
              <a:gd name="connsiteX504" fmla="*/ 4622686 w 6840759"/>
              <a:gd name="connsiteY504" fmla="*/ 4359281 h 6803121"/>
              <a:gd name="connsiteX505" fmla="*/ 4487707 w 6840759"/>
              <a:gd name="connsiteY505" fmla="*/ 4266016 h 6803121"/>
              <a:gd name="connsiteX506" fmla="*/ 4352727 w 6840759"/>
              <a:gd name="connsiteY506" fmla="*/ 4359281 h 6803121"/>
              <a:gd name="connsiteX507" fmla="*/ 4395375 w 6840759"/>
              <a:gd name="connsiteY507" fmla="*/ 4195481 h 6803121"/>
              <a:gd name="connsiteX508" fmla="*/ 4269305 w 6840759"/>
              <a:gd name="connsiteY508" fmla="*/ 4089322 h 6803121"/>
              <a:gd name="connsiteX509" fmla="*/ 4430643 w 6840759"/>
              <a:gd name="connsiteY509" fmla="*/ 4081354 h 6803121"/>
              <a:gd name="connsiteX510" fmla="*/ 3776156 w 6840759"/>
              <a:gd name="connsiteY510" fmla="*/ 3922479 h 6803121"/>
              <a:gd name="connsiteX511" fmla="*/ 3833219 w 6840759"/>
              <a:gd name="connsiteY511" fmla="*/ 4081354 h 6803121"/>
              <a:gd name="connsiteX512" fmla="*/ 3994557 w 6840759"/>
              <a:gd name="connsiteY512" fmla="*/ 4089322 h 6803121"/>
              <a:gd name="connsiteX513" fmla="*/ 3868487 w 6840759"/>
              <a:gd name="connsiteY513" fmla="*/ 4195481 h 6803121"/>
              <a:gd name="connsiteX514" fmla="*/ 3911135 w 6840759"/>
              <a:gd name="connsiteY514" fmla="*/ 4359281 h 6803121"/>
              <a:gd name="connsiteX515" fmla="*/ 3776156 w 6840759"/>
              <a:gd name="connsiteY515" fmla="*/ 4266016 h 6803121"/>
              <a:gd name="connsiteX516" fmla="*/ 3641176 w 6840759"/>
              <a:gd name="connsiteY516" fmla="*/ 4359281 h 6803121"/>
              <a:gd name="connsiteX517" fmla="*/ 3683824 w 6840759"/>
              <a:gd name="connsiteY517" fmla="*/ 4195481 h 6803121"/>
              <a:gd name="connsiteX518" fmla="*/ 3557754 w 6840759"/>
              <a:gd name="connsiteY518" fmla="*/ 4089322 h 6803121"/>
              <a:gd name="connsiteX519" fmla="*/ 3719092 w 6840759"/>
              <a:gd name="connsiteY519" fmla="*/ 4081354 h 6803121"/>
              <a:gd name="connsiteX520" fmla="*/ 3064605 w 6840759"/>
              <a:gd name="connsiteY520" fmla="*/ 3922479 h 6803121"/>
              <a:gd name="connsiteX521" fmla="*/ 3121668 w 6840759"/>
              <a:gd name="connsiteY521" fmla="*/ 4081354 h 6803121"/>
              <a:gd name="connsiteX522" fmla="*/ 3283006 w 6840759"/>
              <a:gd name="connsiteY522" fmla="*/ 4089322 h 6803121"/>
              <a:gd name="connsiteX523" fmla="*/ 3156936 w 6840759"/>
              <a:gd name="connsiteY523" fmla="*/ 4195481 h 6803121"/>
              <a:gd name="connsiteX524" fmla="*/ 3199584 w 6840759"/>
              <a:gd name="connsiteY524" fmla="*/ 4359281 h 6803121"/>
              <a:gd name="connsiteX525" fmla="*/ 3064605 w 6840759"/>
              <a:gd name="connsiteY525" fmla="*/ 4266016 h 6803121"/>
              <a:gd name="connsiteX526" fmla="*/ 2929625 w 6840759"/>
              <a:gd name="connsiteY526" fmla="*/ 4359281 h 6803121"/>
              <a:gd name="connsiteX527" fmla="*/ 2972273 w 6840759"/>
              <a:gd name="connsiteY527" fmla="*/ 4195481 h 6803121"/>
              <a:gd name="connsiteX528" fmla="*/ 2846203 w 6840759"/>
              <a:gd name="connsiteY528" fmla="*/ 4089322 h 6803121"/>
              <a:gd name="connsiteX529" fmla="*/ 3007541 w 6840759"/>
              <a:gd name="connsiteY529" fmla="*/ 4081354 h 6803121"/>
              <a:gd name="connsiteX530" fmla="*/ 2353054 w 6840759"/>
              <a:gd name="connsiteY530" fmla="*/ 3922479 h 6803121"/>
              <a:gd name="connsiteX531" fmla="*/ 2410117 w 6840759"/>
              <a:gd name="connsiteY531" fmla="*/ 4081354 h 6803121"/>
              <a:gd name="connsiteX532" fmla="*/ 2571455 w 6840759"/>
              <a:gd name="connsiteY532" fmla="*/ 4089322 h 6803121"/>
              <a:gd name="connsiteX533" fmla="*/ 2445385 w 6840759"/>
              <a:gd name="connsiteY533" fmla="*/ 4195481 h 6803121"/>
              <a:gd name="connsiteX534" fmla="*/ 2488033 w 6840759"/>
              <a:gd name="connsiteY534" fmla="*/ 4359281 h 6803121"/>
              <a:gd name="connsiteX535" fmla="*/ 2353054 w 6840759"/>
              <a:gd name="connsiteY535" fmla="*/ 4266016 h 6803121"/>
              <a:gd name="connsiteX536" fmla="*/ 2218074 w 6840759"/>
              <a:gd name="connsiteY536" fmla="*/ 4359281 h 6803121"/>
              <a:gd name="connsiteX537" fmla="*/ 2260722 w 6840759"/>
              <a:gd name="connsiteY537" fmla="*/ 4195481 h 6803121"/>
              <a:gd name="connsiteX538" fmla="*/ 2134652 w 6840759"/>
              <a:gd name="connsiteY538" fmla="*/ 4089322 h 6803121"/>
              <a:gd name="connsiteX539" fmla="*/ 2295990 w 6840759"/>
              <a:gd name="connsiteY539" fmla="*/ 4081354 h 6803121"/>
              <a:gd name="connsiteX540" fmla="*/ 1641503 w 6840759"/>
              <a:gd name="connsiteY540" fmla="*/ 3922479 h 6803121"/>
              <a:gd name="connsiteX541" fmla="*/ 1698566 w 6840759"/>
              <a:gd name="connsiteY541" fmla="*/ 4081354 h 6803121"/>
              <a:gd name="connsiteX542" fmla="*/ 1859904 w 6840759"/>
              <a:gd name="connsiteY542" fmla="*/ 4089322 h 6803121"/>
              <a:gd name="connsiteX543" fmla="*/ 1733834 w 6840759"/>
              <a:gd name="connsiteY543" fmla="*/ 4195481 h 6803121"/>
              <a:gd name="connsiteX544" fmla="*/ 1776482 w 6840759"/>
              <a:gd name="connsiteY544" fmla="*/ 4359281 h 6803121"/>
              <a:gd name="connsiteX545" fmla="*/ 1641503 w 6840759"/>
              <a:gd name="connsiteY545" fmla="*/ 4266016 h 6803121"/>
              <a:gd name="connsiteX546" fmla="*/ 1506523 w 6840759"/>
              <a:gd name="connsiteY546" fmla="*/ 4359281 h 6803121"/>
              <a:gd name="connsiteX547" fmla="*/ 1549171 w 6840759"/>
              <a:gd name="connsiteY547" fmla="*/ 4195481 h 6803121"/>
              <a:gd name="connsiteX548" fmla="*/ 1423101 w 6840759"/>
              <a:gd name="connsiteY548" fmla="*/ 4089322 h 6803121"/>
              <a:gd name="connsiteX549" fmla="*/ 1584439 w 6840759"/>
              <a:gd name="connsiteY549" fmla="*/ 4081354 h 6803121"/>
              <a:gd name="connsiteX550" fmla="*/ 929952 w 6840759"/>
              <a:gd name="connsiteY550" fmla="*/ 3922479 h 6803121"/>
              <a:gd name="connsiteX551" fmla="*/ 987015 w 6840759"/>
              <a:gd name="connsiteY551" fmla="*/ 4081354 h 6803121"/>
              <a:gd name="connsiteX552" fmla="*/ 1148354 w 6840759"/>
              <a:gd name="connsiteY552" fmla="*/ 4089322 h 6803121"/>
              <a:gd name="connsiteX553" fmla="*/ 1022283 w 6840759"/>
              <a:gd name="connsiteY553" fmla="*/ 4195481 h 6803121"/>
              <a:gd name="connsiteX554" fmla="*/ 1064931 w 6840759"/>
              <a:gd name="connsiteY554" fmla="*/ 4359281 h 6803121"/>
              <a:gd name="connsiteX555" fmla="*/ 929952 w 6840759"/>
              <a:gd name="connsiteY555" fmla="*/ 4266016 h 6803121"/>
              <a:gd name="connsiteX556" fmla="*/ 794972 w 6840759"/>
              <a:gd name="connsiteY556" fmla="*/ 4359281 h 6803121"/>
              <a:gd name="connsiteX557" fmla="*/ 837620 w 6840759"/>
              <a:gd name="connsiteY557" fmla="*/ 4195481 h 6803121"/>
              <a:gd name="connsiteX558" fmla="*/ 711550 w 6840759"/>
              <a:gd name="connsiteY558" fmla="*/ 4089322 h 6803121"/>
              <a:gd name="connsiteX559" fmla="*/ 872888 w 6840759"/>
              <a:gd name="connsiteY559" fmla="*/ 4081354 h 6803121"/>
              <a:gd name="connsiteX560" fmla="*/ 218401 w 6840759"/>
              <a:gd name="connsiteY560" fmla="*/ 3922479 h 6803121"/>
              <a:gd name="connsiteX561" fmla="*/ 275464 w 6840759"/>
              <a:gd name="connsiteY561" fmla="*/ 4081354 h 6803121"/>
              <a:gd name="connsiteX562" fmla="*/ 436802 w 6840759"/>
              <a:gd name="connsiteY562" fmla="*/ 4089322 h 6803121"/>
              <a:gd name="connsiteX563" fmla="*/ 310732 w 6840759"/>
              <a:gd name="connsiteY563" fmla="*/ 4195481 h 6803121"/>
              <a:gd name="connsiteX564" fmla="*/ 353380 w 6840759"/>
              <a:gd name="connsiteY564" fmla="*/ 4359281 h 6803121"/>
              <a:gd name="connsiteX565" fmla="*/ 218401 w 6840759"/>
              <a:gd name="connsiteY565" fmla="*/ 4266016 h 6803121"/>
              <a:gd name="connsiteX566" fmla="*/ 83421 w 6840759"/>
              <a:gd name="connsiteY566" fmla="*/ 4359281 h 6803121"/>
              <a:gd name="connsiteX567" fmla="*/ 126069 w 6840759"/>
              <a:gd name="connsiteY567" fmla="*/ 4195481 h 6803121"/>
              <a:gd name="connsiteX568" fmla="*/ 0 w 6840759"/>
              <a:gd name="connsiteY568" fmla="*/ 4089322 h 6803121"/>
              <a:gd name="connsiteX569" fmla="*/ 161337 w 6840759"/>
              <a:gd name="connsiteY569" fmla="*/ 4081354 h 6803121"/>
              <a:gd name="connsiteX570" fmla="*/ 6279109 w 6840759"/>
              <a:gd name="connsiteY570" fmla="*/ 3424459 h 6803121"/>
              <a:gd name="connsiteX571" fmla="*/ 6336172 w 6840759"/>
              <a:gd name="connsiteY571" fmla="*/ 3583334 h 6803121"/>
              <a:gd name="connsiteX572" fmla="*/ 6497510 w 6840759"/>
              <a:gd name="connsiteY572" fmla="*/ 3591302 h 6803121"/>
              <a:gd name="connsiteX573" fmla="*/ 6371440 w 6840759"/>
              <a:gd name="connsiteY573" fmla="*/ 3697461 h 6803121"/>
              <a:gd name="connsiteX574" fmla="*/ 6414088 w 6840759"/>
              <a:gd name="connsiteY574" fmla="*/ 3861261 h 6803121"/>
              <a:gd name="connsiteX575" fmla="*/ 6279109 w 6840759"/>
              <a:gd name="connsiteY575" fmla="*/ 3767996 h 6803121"/>
              <a:gd name="connsiteX576" fmla="*/ 6144129 w 6840759"/>
              <a:gd name="connsiteY576" fmla="*/ 3861261 h 6803121"/>
              <a:gd name="connsiteX577" fmla="*/ 6186777 w 6840759"/>
              <a:gd name="connsiteY577" fmla="*/ 3697461 h 6803121"/>
              <a:gd name="connsiteX578" fmla="*/ 6060707 w 6840759"/>
              <a:gd name="connsiteY578" fmla="*/ 3591302 h 6803121"/>
              <a:gd name="connsiteX579" fmla="*/ 6222045 w 6840759"/>
              <a:gd name="connsiteY579" fmla="*/ 3583334 h 6803121"/>
              <a:gd name="connsiteX580" fmla="*/ 5567558 w 6840759"/>
              <a:gd name="connsiteY580" fmla="*/ 3424459 h 6803121"/>
              <a:gd name="connsiteX581" fmla="*/ 5624621 w 6840759"/>
              <a:gd name="connsiteY581" fmla="*/ 3583334 h 6803121"/>
              <a:gd name="connsiteX582" fmla="*/ 5785959 w 6840759"/>
              <a:gd name="connsiteY582" fmla="*/ 3591302 h 6803121"/>
              <a:gd name="connsiteX583" fmla="*/ 5659889 w 6840759"/>
              <a:gd name="connsiteY583" fmla="*/ 3697461 h 6803121"/>
              <a:gd name="connsiteX584" fmla="*/ 5702537 w 6840759"/>
              <a:gd name="connsiteY584" fmla="*/ 3861261 h 6803121"/>
              <a:gd name="connsiteX585" fmla="*/ 5567558 w 6840759"/>
              <a:gd name="connsiteY585" fmla="*/ 3767996 h 6803121"/>
              <a:gd name="connsiteX586" fmla="*/ 5432578 w 6840759"/>
              <a:gd name="connsiteY586" fmla="*/ 3861261 h 6803121"/>
              <a:gd name="connsiteX587" fmla="*/ 5475226 w 6840759"/>
              <a:gd name="connsiteY587" fmla="*/ 3697461 h 6803121"/>
              <a:gd name="connsiteX588" fmla="*/ 5349156 w 6840759"/>
              <a:gd name="connsiteY588" fmla="*/ 3591302 h 6803121"/>
              <a:gd name="connsiteX589" fmla="*/ 5510494 w 6840759"/>
              <a:gd name="connsiteY589" fmla="*/ 3583334 h 6803121"/>
              <a:gd name="connsiteX590" fmla="*/ 4856007 w 6840759"/>
              <a:gd name="connsiteY590" fmla="*/ 3424459 h 6803121"/>
              <a:gd name="connsiteX591" fmla="*/ 4913070 w 6840759"/>
              <a:gd name="connsiteY591" fmla="*/ 3583334 h 6803121"/>
              <a:gd name="connsiteX592" fmla="*/ 5074408 w 6840759"/>
              <a:gd name="connsiteY592" fmla="*/ 3591302 h 6803121"/>
              <a:gd name="connsiteX593" fmla="*/ 4948338 w 6840759"/>
              <a:gd name="connsiteY593" fmla="*/ 3697461 h 6803121"/>
              <a:gd name="connsiteX594" fmla="*/ 4990986 w 6840759"/>
              <a:gd name="connsiteY594" fmla="*/ 3861261 h 6803121"/>
              <a:gd name="connsiteX595" fmla="*/ 4856007 w 6840759"/>
              <a:gd name="connsiteY595" fmla="*/ 3767996 h 6803121"/>
              <a:gd name="connsiteX596" fmla="*/ 4721027 w 6840759"/>
              <a:gd name="connsiteY596" fmla="*/ 3861261 h 6803121"/>
              <a:gd name="connsiteX597" fmla="*/ 4763675 w 6840759"/>
              <a:gd name="connsiteY597" fmla="*/ 3697461 h 6803121"/>
              <a:gd name="connsiteX598" fmla="*/ 4637605 w 6840759"/>
              <a:gd name="connsiteY598" fmla="*/ 3591302 h 6803121"/>
              <a:gd name="connsiteX599" fmla="*/ 4798943 w 6840759"/>
              <a:gd name="connsiteY599" fmla="*/ 3583334 h 6803121"/>
              <a:gd name="connsiteX600" fmla="*/ 4144456 w 6840759"/>
              <a:gd name="connsiteY600" fmla="*/ 3424459 h 6803121"/>
              <a:gd name="connsiteX601" fmla="*/ 4201519 w 6840759"/>
              <a:gd name="connsiteY601" fmla="*/ 3583334 h 6803121"/>
              <a:gd name="connsiteX602" fmla="*/ 4362857 w 6840759"/>
              <a:gd name="connsiteY602" fmla="*/ 3591302 h 6803121"/>
              <a:gd name="connsiteX603" fmla="*/ 4236787 w 6840759"/>
              <a:gd name="connsiteY603" fmla="*/ 3697461 h 6803121"/>
              <a:gd name="connsiteX604" fmla="*/ 4279435 w 6840759"/>
              <a:gd name="connsiteY604" fmla="*/ 3861261 h 6803121"/>
              <a:gd name="connsiteX605" fmla="*/ 4144456 w 6840759"/>
              <a:gd name="connsiteY605" fmla="*/ 3767996 h 6803121"/>
              <a:gd name="connsiteX606" fmla="*/ 4009476 w 6840759"/>
              <a:gd name="connsiteY606" fmla="*/ 3861261 h 6803121"/>
              <a:gd name="connsiteX607" fmla="*/ 4052124 w 6840759"/>
              <a:gd name="connsiteY607" fmla="*/ 3697461 h 6803121"/>
              <a:gd name="connsiteX608" fmla="*/ 3926054 w 6840759"/>
              <a:gd name="connsiteY608" fmla="*/ 3591302 h 6803121"/>
              <a:gd name="connsiteX609" fmla="*/ 4087392 w 6840759"/>
              <a:gd name="connsiteY609" fmla="*/ 3583334 h 6803121"/>
              <a:gd name="connsiteX610" fmla="*/ 3432905 w 6840759"/>
              <a:gd name="connsiteY610" fmla="*/ 3424459 h 6803121"/>
              <a:gd name="connsiteX611" fmla="*/ 3489968 w 6840759"/>
              <a:gd name="connsiteY611" fmla="*/ 3583334 h 6803121"/>
              <a:gd name="connsiteX612" fmla="*/ 3651306 w 6840759"/>
              <a:gd name="connsiteY612" fmla="*/ 3591302 h 6803121"/>
              <a:gd name="connsiteX613" fmla="*/ 3525236 w 6840759"/>
              <a:gd name="connsiteY613" fmla="*/ 3697461 h 6803121"/>
              <a:gd name="connsiteX614" fmla="*/ 3567884 w 6840759"/>
              <a:gd name="connsiteY614" fmla="*/ 3861261 h 6803121"/>
              <a:gd name="connsiteX615" fmla="*/ 3432905 w 6840759"/>
              <a:gd name="connsiteY615" fmla="*/ 3767996 h 6803121"/>
              <a:gd name="connsiteX616" fmla="*/ 3297925 w 6840759"/>
              <a:gd name="connsiteY616" fmla="*/ 3861261 h 6803121"/>
              <a:gd name="connsiteX617" fmla="*/ 3340573 w 6840759"/>
              <a:gd name="connsiteY617" fmla="*/ 3697461 h 6803121"/>
              <a:gd name="connsiteX618" fmla="*/ 3214503 w 6840759"/>
              <a:gd name="connsiteY618" fmla="*/ 3591302 h 6803121"/>
              <a:gd name="connsiteX619" fmla="*/ 3375841 w 6840759"/>
              <a:gd name="connsiteY619" fmla="*/ 3583334 h 6803121"/>
              <a:gd name="connsiteX620" fmla="*/ 2721354 w 6840759"/>
              <a:gd name="connsiteY620" fmla="*/ 3424459 h 6803121"/>
              <a:gd name="connsiteX621" fmla="*/ 2778417 w 6840759"/>
              <a:gd name="connsiteY621" fmla="*/ 3583334 h 6803121"/>
              <a:gd name="connsiteX622" fmla="*/ 2939755 w 6840759"/>
              <a:gd name="connsiteY622" fmla="*/ 3591302 h 6803121"/>
              <a:gd name="connsiteX623" fmla="*/ 2813685 w 6840759"/>
              <a:gd name="connsiteY623" fmla="*/ 3697461 h 6803121"/>
              <a:gd name="connsiteX624" fmla="*/ 2856333 w 6840759"/>
              <a:gd name="connsiteY624" fmla="*/ 3861261 h 6803121"/>
              <a:gd name="connsiteX625" fmla="*/ 2721354 w 6840759"/>
              <a:gd name="connsiteY625" fmla="*/ 3767996 h 6803121"/>
              <a:gd name="connsiteX626" fmla="*/ 2586374 w 6840759"/>
              <a:gd name="connsiteY626" fmla="*/ 3861261 h 6803121"/>
              <a:gd name="connsiteX627" fmla="*/ 2629022 w 6840759"/>
              <a:gd name="connsiteY627" fmla="*/ 3697461 h 6803121"/>
              <a:gd name="connsiteX628" fmla="*/ 2502952 w 6840759"/>
              <a:gd name="connsiteY628" fmla="*/ 3591302 h 6803121"/>
              <a:gd name="connsiteX629" fmla="*/ 2664290 w 6840759"/>
              <a:gd name="connsiteY629" fmla="*/ 3583334 h 6803121"/>
              <a:gd name="connsiteX630" fmla="*/ 2009803 w 6840759"/>
              <a:gd name="connsiteY630" fmla="*/ 3424459 h 6803121"/>
              <a:gd name="connsiteX631" fmla="*/ 2066866 w 6840759"/>
              <a:gd name="connsiteY631" fmla="*/ 3583334 h 6803121"/>
              <a:gd name="connsiteX632" fmla="*/ 2228204 w 6840759"/>
              <a:gd name="connsiteY632" fmla="*/ 3591302 h 6803121"/>
              <a:gd name="connsiteX633" fmla="*/ 2102134 w 6840759"/>
              <a:gd name="connsiteY633" fmla="*/ 3697461 h 6803121"/>
              <a:gd name="connsiteX634" fmla="*/ 2144782 w 6840759"/>
              <a:gd name="connsiteY634" fmla="*/ 3861261 h 6803121"/>
              <a:gd name="connsiteX635" fmla="*/ 2009803 w 6840759"/>
              <a:gd name="connsiteY635" fmla="*/ 3767996 h 6803121"/>
              <a:gd name="connsiteX636" fmla="*/ 1874823 w 6840759"/>
              <a:gd name="connsiteY636" fmla="*/ 3861261 h 6803121"/>
              <a:gd name="connsiteX637" fmla="*/ 1917471 w 6840759"/>
              <a:gd name="connsiteY637" fmla="*/ 3697461 h 6803121"/>
              <a:gd name="connsiteX638" fmla="*/ 1791401 w 6840759"/>
              <a:gd name="connsiteY638" fmla="*/ 3591302 h 6803121"/>
              <a:gd name="connsiteX639" fmla="*/ 1952739 w 6840759"/>
              <a:gd name="connsiteY639" fmla="*/ 3583334 h 6803121"/>
              <a:gd name="connsiteX640" fmla="*/ 1298252 w 6840759"/>
              <a:gd name="connsiteY640" fmla="*/ 3424459 h 6803121"/>
              <a:gd name="connsiteX641" fmla="*/ 1355315 w 6840759"/>
              <a:gd name="connsiteY641" fmla="*/ 3583334 h 6803121"/>
              <a:gd name="connsiteX642" fmla="*/ 1516653 w 6840759"/>
              <a:gd name="connsiteY642" fmla="*/ 3591302 h 6803121"/>
              <a:gd name="connsiteX643" fmla="*/ 1390583 w 6840759"/>
              <a:gd name="connsiteY643" fmla="*/ 3697461 h 6803121"/>
              <a:gd name="connsiteX644" fmla="*/ 1433231 w 6840759"/>
              <a:gd name="connsiteY644" fmla="*/ 3861261 h 6803121"/>
              <a:gd name="connsiteX645" fmla="*/ 1298252 w 6840759"/>
              <a:gd name="connsiteY645" fmla="*/ 3767996 h 6803121"/>
              <a:gd name="connsiteX646" fmla="*/ 1163272 w 6840759"/>
              <a:gd name="connsiteY646" fmla="*/ 3861261 h 6803121"/>
              <a:gd name="connsiteX647" fmla="*/ 1205920 w 6840759"/>
              <a:gd name="connsiteY647" fmla="*/ 3697461 h 6803121"/>
              <a:gd name="connsiteX648" fmla="*/ 1079850 w 6840759"/>
              <a:gd name="connsiteY648" fmla="*/ 3591302 h 6803121"/>
              <a:gd name="connsiteX649" fmla="*/ 1241188 w 6840759"/>
              <a:gd name="connsiteY649" fmla="*/ 3583334 h 6803121"/>
              <a:gd name="connsiteX650" fmla="*/ 586701 w 6840759"/>
              <a:gd name="connsiteY650" fmla="*/ 3424459 h 6803121"/>
              <a:gd name="connsiteX651" fmla="*/ 643764 w 6840759"/>
              <a:gd name="connsiteY651" fmla="*/ 3583334 h 6803121"/>
              <a:gd name="connsiteX652" fmla="*/ 805102 w 6840759"/>
              <a:gd name="connsiteY652" fmla="*/ 3591302 h 6803121"/>
              <a:gd name="connsiteX653" fmla="*/ 679032 w 6840759"/>
              <a:gd name="connsiteY653" fmla="*/ 3697461 h 6803121"/>
              <a:gd name="connsiteX654" fmla="*/ 721680 w 6840759"/>
              <a:gd name="connsiteY654" fmla="*/ 3861261 h 6803121"/>
              <a:gd name="connsiteX655" fmla="*/ 586701 w 6840759"/>
              <a:gd name="connsiteY655" fmla="*/ 3767996 h 6803121"/>
              <a:gd name="connsiteX656" fmla="*/ 451721 w 6840759"/>
              <a:gd name="connsiteY656" fmla="*/ 3861261 h 6803121"/>
              <a:gd name="connsiteX657" fmla="*/ 494369 w 6840759"/>
              <a:gd name="connsiteY657" fmla="*/ 3697461 h 6803121"/>
              <a:gd name="connsiteX658" fmla="*/ 368299 w 6840759"/>
              <a:gd name="connsiteY658" fmla="*/ 3591302 h 6803121"/>
              <a:gd name="connsiteX659" fmla="*/ 529637 w 6840759"/>
              <a:gd name="connsiteY659" fmla="*/ 3583334 h 6803121"/>
              <a:gd name="connsiteX660" fmla="*/ 6622358 w 6840759"/>
              <a:gd name="connsiteY660" fmla="*/ 2941859 h 6803121"/>
              <a:gd name="connsiteX661" fmla="*/ 6679421 w 6840759"/>
              <a:gd name="connsiteY661" fmla="*/ 3100735 h 6803121"/>
              <a:gd name="connsiteX662" fmla="*/ 6840759 w 6840759"/>
              <a:gd name="connsiteY662" fmla="*/ 3108702 h 6803121"/>
              <a:gd name="connsiteX663" fmla="*/ 6714689 w 6840759"/>
              <a:gd name="connsiteY663" fmla="*/ 3214861 h 6803121"/>
              <a:gd name="connsiteX664" fmla="*/ 6757337 w 6840759"/>
              <a:gd name="connsiteY664" fmla="*/ 3378661 h 6803121"/>
              <a:gd name="connsiteX665" fmla="*/ 6622358 w 6840759"/>
              <a:gd name="connsiteY665" fmla="*/ 3285396 h 6803121"/>
              <a:gd name="connsiteX666" fmla="*/ 6487378 w 6840759"/>
              <a:gd name="connsiteY666" fmla="*/ 3378661 h 6803121"/>
              <a:gd name="connsiteX667" fmla="*/ 6530026 w 6840759"/>
              <a:gd name="connsiteY667" fmla="*/ 3214861 h 6803121"/>
              <a:gd name="connsiteX668" fmla="*/ 6403956 w 6840759"/>
              <a:gd name="connsiteY668" fmla="*/ 3108702 h 6803121"/>
              <a:gd name="connsiteX669" fmla="*/ 6565294 w 6840759"/>
              <a:gd name="connsiteY669" fmla="*/ 3100735 h 6803121"/>
              <a:gd name="connsiteX670" fmla="*/ 5910809 w 6840759"/>
              <a:gd name="connsiteY670" fmla="*/ 2941859 h 6803121"/>
              <a:gd name="connsiteX671" fmla="*/ 5967872 w 6840759"/>
              <a:gd name="connsiteY671" fmla="*/ 3100735 h 6803121"/>
              <a:gd name="connsiteX672" fmla="*/ 6129210 w 6840759"/>
              <a:gd name="connsiteY672" fmla="*/ 3108702 h 6803121"/>
              <a:gd name="connsiteX673" fmla="*/ 6003140 w 6840759"/>
              <a:gd name="connsiteY673" fmla="*/ 3214861 h 6803121"/>
              <a:gd name="connsiteX674" fmla="*/ 6045788 w 6840759"/>
              <a:gd name="connsiteY674" fmla="*/ 3378661 h 6803121"/>
              <a:gd name="connsiteX675" fmla="*/ 5910809 w 6840759"/>
              <a:gd name="connsiteY675" fmla="*/ 3285396 h 6803121"/>
              <a:gd name="connsiteX676" fmla="*/ 5775829 w 6840759"/>
              <a:gd name="connsiteY676" fmla="*/ 3378661 h 6803121"/>
              <a:gd name="connsiteX677" fmla="*/ 5818477 w 6840759"/>
              <a:gd name="connsiteY677" fmla="*/ 3214861 h 6803121"/>
              <a:gd name="connsiteX678" fmla="*/ 5692407 w 6840759"/>
              <a:gd name="connsiteY678" fmla="*/ 3108702 h 6803121"/>
              <a:gd name="connsiteX679" fmla="*/ 5853745 w 6840759"/>
              <a:gd name="connsiteY679" fmla="*/ 3100735 h 6803121"/>
              <a:gd name="connsiteX680" fmla="*/ 5199258 w 6840759"/>
              <a:gd name="connsiteY680" fmla="*/ 2941859 h 6803121"/>
              <a:gd name="connsiteX681" fmla="*/ 5256321 w 6840759"/>
              <a:gd name="connsiteY681" fmla="*/ 3100735 h 6803121"/>
              <a:gd name="connsiteX682" fmla="*/ 5417659 w 6840759"/>
              <a:gd name="connsiteY682" fmla="*/ 3108702 h 6803121"/>
              <a:gd name="connsiteX683" fmla="*/ 5291589 w 6840759"/>
              <a:gd name="connsiteY683" fmla="*/ 3214861 h 6803121"/>
              <a:gd name="connsiteX684" fmla="*/ 5334237 w 6840759"/>
              <a:gd name="connsiteY684" fmla="*/ 3378661 h 6803121"/>
              <a:gd name="connsiteX685" fmla="*/ 5199258 w 6840759"/>
              <a:gd name="connsiteY685" fmla="*/ 3285396 h 6803121"/>
              <a:gd name="connsiteX686" fmla="*/ 5064278 w 6840759"/>
              <a:gd name="connsiteY686" fmla="*/ 3378661 h 6803121"/>
              <a:gd name="connsiteX687" fmla="*/ 5106926 w 6840759"/>
              <a:gd name="connsiteY687" fmla="*/ 3214861 h 6803121"/>
              <a:gd name="connsiteX688" fmla="*/ 4980856 w 6840759"/>
              <a:gd name="connsiteY688" fmla="*/ 3108702 h 6803121"/>
              <a:gd name="connsiteX689" fmla="*/ 5142194 w 6840759"/>
              <a:gd name="connsiteY689" fmla="*/ 3100735 h 6803121"/>
              <a:gd name="connsiteX690" fmla="*/ 4487707 w 6840759"/>
              <a:gd name="connsiteY690" fmla="*/ 2941859 h 6803121"/>
              <a:gd name="connsiteX691" fmla="*/ 4544770 w 6840759"/>
              <a:gd name="connsiteY691" fmla="*/ 3100735 h 6803121"/>
              <a:gd name="connsiteX692" fmla="*/ 4706108 w 6840759"/>
              <a:gd name="connsiteY692" fmla="*/ 3108702 h 6803121"/>
              <a:gd name="connsiteX693" fmla="*/ 4580038 w 6840759"/>
              <a:gd name="connsiteY693" fmla="*/ 3214861 h 6803121"/>
              <a:gd name="connsiteX694" fmla="*/ 4622686 w 6840759"/>
              <a:gd name="connsiteY694" fmla="*/ 3378661 h 6803121"/>
              <a:gd name="connsiteX695" fmla="*/ 4487707 w 6840759"/>
              <a:gd name="connsiteY695" fmla="*/ 3285396 h 6803121"/>
              <a:gd name="connsiteX696" fmla="*/ 4352727 w 6840759"/>
              <a:gd name="connsiteY696" fmla="*/ 3378661 h 6803121"/>
              <a:gd name="connsiteX697" fmla="*/ 4395375 w 6840759"/>
              <a:gd name="connsiteY697" fmla="*/ 3214861 h 6803121"/>
              <a:gd name="connsiteX698" fmla="*/ 4269305 w 6840759"/>
              <a:gd name="connsiteY698" fmla="*/ 3108702 h 6803121"/>
              <a:gd name="connsiteX699" fmla="*/ 4430643 w 6840759"/>
              <a:gd name="connsiteY699" fmla="*/ 3100735 h 6803121"/>
              <a:gd name="connsiteX700" fmla="*/ 3776156 w 6840759"/>
              <a:gd name="connsiteY700" fmla="*/ 2941859 h 6803121"/>
              <a:gd name="connsiteX701" fmla="*/ 3833219 w 6840759"/>
              <a:gd name="connsiteY701" fmla="*/ 3100735 h 6803121"/>
              <a:gd name="connsiteX702" fmla="*/ 3994557 w 6840759"/>
              <a:gd name="connsiteY702" fmla="*/ 3108702 h 6803121"/>
              <a:gd name="connsiteX703" fmla="*/ 3868487 w 6840759"/>
              <a:gd name="connsiteY703" fmla="*/ 3214861 h 6803121"/>
              <a:gd name="connsiteX704" fmla="*/ 3911135 w 6840759"/>
              <a:gd name="connsiteY704" fmla="*/ 3378661 h 6803121"/>
              <a:gd name="connsiteX705" fmla="*/ 3776156 w 6840759"/>
              <a:gd name="connsiteY705" fmla="*/ 3285396 h 6803121"/>
              <a:gd name="connsiteX706" fmla="*/ 3641176 w 6840759"/>
              <a:gd name="connsiteY706" fmla="*/ 3378661 h 6803121"/>
              <a:gd name="connsiteX707" fmla="*/ 3683824 w 6840759"/>
              <a:gd name="connsiteY707" fmla="*/ 3214861 h 6803121"/>
              <a:gd name="connsiteX708" fmla="*/ 3557754 w 6840759"/>
              <a:gd name="connsiteY708" fmla="*/ 3108702 h 6803121"/>
              <a:gd name="connsiteX709" fmla="*/ 3719092 w 6840759"/>
              <a:gd name="connsiteY709" fmla="*/ 3100735 h 6803121"/>
              <a:gd name="connsiteX710" fmla="*/ 3064605 w 6840759"/>
              <a:gd name="connsiteY710" fmla="*/ 2941859 h 6803121"/>
              <a:gd name="connsiteX711" fmla="*/ 3121668 w 6840759"/>
              <a:gd name="connsiteY711" fmla="*/ 3100735 h 6803121"/>
              <a:gd name="connsiteX712" fmla="*/ 3283006 w 6840759"/>
              <a:gd name="connsiteY712" fmla="*/ 3108702 h 6803121"/>
              <a:gd name="connsiteX713" fmla="*/ 3156936 w 6840759"/>
              <a:gd name="connsiteY713" fmla="*/ 3214861 h 6803121"/>
              <a:gd name="connsiteX714" fmla="*/ 3199584 w 6840759"/>
              <a:gd name="connsiteY714" fmla="*/ 3378661 h 6803121"/>
              <a:gd name="connsiteX715" fmla="*/ 3064605 w 6840759"/>
              <a:gd name="connsiteY715" fmla="*/ 3285396 h 6803121"/>
              <a:gd name="connsiteX716" fmla="*/ 2929625 w 6840759"/>
              <a:gd name="connsiteY716" fmla="*/ 3378661 h 6803121"/>
              <a:gd name="connsiteX717" fmla="*/ 2972273 w 6840759"/>
              <a:gd name="connsiteY717" fmla="*/ 3214861 h 6803121"/>
              <a:gd name="connsiteX718" fmla="*/ 2846203 w 6840759"/>
              <a:gd name="connsiteY718" fmla="*/ 3108702 h 6803121"/>
              <a:gd name="connsiteX719" fmla="*/ 3007541 w 6840759"/>
              <a:gd name="connsiteY719" fmla="*/ 3100735 h 6803121"/>
              <a:gd name="connsiteX720" fmla="*/ 2353054 w 6840759"/>
              <a:gd name="connsiteY720" fmla="*/ 2941859 h 6803121"/>
              <a:gd name="connsiteX721" fmla="*/ 2410117 w 6840759"/>
              <a:gd name="connsiteY721" fmla="*/ 3100735 h 6803121"/>
              <a:gd name="connsiteX722" fmla="*/ 2571455 w 6840759"/>
              <a:gd name="connsiteY722" fmla="*/ 3108702 h 6803121"/>
              <a:gd name="connsiteX723" fmla="*/ 2445385 w 6840759"/>
              <a:gd name="connsiteY723" fmla="*/ 3214861 h 6803121"/>
              <a:gd name="connsiteX724" fmla="*/ 2488033 w 6840759"/>
              <a:gd name="connsiteY724" fmla="*/ 3378661 h 6803121"/>
              <a:gd name="connsiteX725" fmla="*/ 2353054 w 6840759"/>
              <a:gd name="connsiteY725" fmla="*/ 3285396 h 6803121"/>
              <a:gd name="connsiteX726" fmla="*/ 2218074 w 6840759"/>
              <a:gd name="connsiteY726" fmla="*/ 3378661 h 6803121"/>
              <a:gd name="connsiteX727" fmla="*/ 2260722 w 6840759"/>
              <a:gd name="connsiteY727" fmla="*/ 3214861 h 6803121"/>
              <a:gd name="connsiteX728" fmla="*/ 2134652 w 6840759"/>
              <a:gd name="connsiteY728" fmla="*/ 3108702 h 6803121"/>
              <a:gd name="connsiteX729" fmla="*/ 2295990 w 6840759"/>
              <a:gd name="connsiteY729" fmla="*/ 3100735 h 6803121"/>
              <a:gd name="connsiteX730" fmla="*/ 1641503 w 6840759"/>
              <a:gd name="connsiteY730" fmla="*/ 2941859 h 6803121"/>
              <a:gd name="connsiteX731" fmla="*/ 1698566 w 6840759"/>
              <a:gd name="connsiteY731" fmla="*/ 3100735 h 6803121"/>
              <a:gd name="connsiteX732" fmla="*/ 1859904 w 6840759"/>
              <a:gd name="connsiteY732" fmla="*/ 3108702 h 6803121"/>
              <a:gd name="connsiteX733" fmla="*/ 1733834 w 6840759"/>
              <a:gd name="connsiteY733" fmla="*/ 3214861 h 6803121"/>
              <a:gd name="connsiteX734" fmla="*/ 1776482 w 6840759"/>
              <a:gd name="connsiteY734" fmla="*/ 3378661 h 6803121"/>
              <a:gd name="connsiteX735" fmla="*/ 1641503 w 6840759"/>
              <a:gd name="connsiteY735" fmla="*/ 3285396 h 6803121"/>
              <a:gd name="connsiteX736" fmla="*/ 1506523 w 6840759"/>
              <a:gd name="connsiteY736" fmla="*/ 3378661 h 6803121"/>
              <a:gd name="connsiteX737" fmla="*/ 1549171 w 6840759"/>
              <a:gd name="connsiteY737" fmla="*/ 3214861 h 6803121"/>
              <a:gd name="connsiteX738" fmla="*/ 1423101 w 6840759"/>
              <a:gd name="connsiteY738" fmla="*/ 3108702 h 6803121"/>
              <a:gd name="connsiteX739" fmla="*/ 1584439 w 6840759"/>
              <a:gd name="connsiteY739" fmla="*/ 3100735 h 6803121"/>
              <a:gd name="connsiteX740" fmla="*/ 929952 w 6840759"/>
              <a:gd name="connsiteY740" fmla="*/ 2941859 h 6803121"/>
              <a:gd name="connsiteX741" fmla="*/ 987015 w 6840759"/>
              <a:gd name="connsiteY741" fmla="*/ 3100735 h 6803121"/>
              <a:gd name="connsiteX742" fmla="*/ 1148354 w 6840759"/>
              <a:gd name="connsiteY742" fmla="*/ 3108702 h 6803121"/>
              <a:gd name="connsiteX743" fmla="*/ 1022283 w 6840759"/>
              <a:gd name="connsiteY743" fmla="*/ 3214861 h 6803121"/>
              <a:gd name="connsiteX744" fmla="*/ 1064931 w 6840759"/>
              <a:gd name="connsiteY744" fmla="*/ 3378661 h 6803121"/>
              <a:gd name="connsiteX745" fmla="*/ 929952 w 6840759"/>
              <a:gd name="connsiteY745" fmla="*/ 3285396 h 6803121"/>
              <a:gd name="connsiteX746" fmla="*/ 794972 w 6840759"/>
              <a:gd name="connsiteY746" fmla="*/ 3378661 h 6803121"/>
              <a:gd name="connsiteX747" fmla="*/ 837620 w 6840759"/>
              <a:gd name="connsiteY747" fmla="*/ 3214861 h 6803121"/>
              <a:gd name="connsiteX748" fmla="*/ 711550 w 6840759"/>
              <a:gd name="connsiteY748" fmla="*/ 3108702 h 6803121"/>
              <a:gd name="connsiteX749" fmla="*/ 872888 w 6840759"/>
              <a:gd name="connsiteY749" fmla="*/ 3100735 h 6803121"/>
              <a:gd name="connsiteX750" fmla="*/ 218401 w 6840759"/>
              <a:gd name="connsiteY750" fmla="*/ 2941859 h 6803121"/>
              <a:gd name="connsiteX751" fmla="*/ 275464 w 6840759"/>
              <a:gd name="connsiteY751" fmla="*/ 3100735 h 6803121"/>
              <a:gd name="connsiteX752" fmla="*/ 436802 w 6840759"/>
              <a:gd name="connsiteY752" fmla="*/ 3108702 h 6803121"/>
              <a:gd name="connsiteX753" fmla="*/ 310732 w 6840759"/>
              <a:gd name="connsiteY753" fmla="*/ 3214861 h 6803121"/>
              <a:gd name="connsiteX754" fmla="*/ 353380 w 6840759"/>
              <a:gd name="connsiteY754" fmla="*/ 3378661 h 6803121"/>
              <a:gd name="connsiteX755" fmla="*/ 218401 w 6840759"/>
              <a:gd name="connsiteY755" fmla="*/ 3285396 h 6803121"/>
              <a:gd name="connsiteX756" fmla="*/ 83421 w 6840759"/>
              <a:gd name="connsiteY756" fmla="*/ 3378661 h 6803121"/>
              <a:gd name="connsiteX757" fmla="*/ 126069 w 6840759"/>
              <a:gd name="connsiteY757" fmla="*/ 3214861 h 6803121"/>
              <a:gd name="connsiteX758" fmla="*/ 0 w 6840759"/>
              <a:gd name="connsiteY758" fmla="*/ 3108702 h 6803121"/>
              <a:gd name="connsiteX759" fmla="*/ 161337 w 6840759"/>
              <a:gd name="connsiteY759" fmla="*/ 3100735 h 6803121"/>
              <a:gd name="connsiteX760" fmla="*/ 6279109 w 6840759"/>
              <a:gd name="connsiteY760" fmla="*/ 2443840 h 6803121"/>
              <a:gd name="connsiteX761" fmla="*/ 6336172 w 6840759"/>
              <a:gd name="connsiteY761" fmla="*/ 2602714 h 6803121"/>
              <a:gd name="connsiteX762" fmla="*/ 6497510 w 6840759"/>
              <a:gd name="connsiteY762" fmla="*/ 2610682 h 6803121"/>
              <a:gd name="connsiteX763" fmla="*/ 6371440 w 6840759"/>
              <a:gd name="connsiteY763" fmla="*/ 2716841 h 6803121"/>
              <a:gd name="connsiteX764" fmla="*/ 6414088 w 6840759"/>
              <a:gd name="connsiteY764" fmla="*/ 2880641 h 6803121"/>
              <a:gd name="connsiteX765" fmla="*/ 6279109 w 6840759"/>
              <a:gd name="connsiteY765" fmla="*/ 2787376 h 6803121"/>
              <a:gd name="connsiteX766" fmla="*/ 6144129 w 6840759"/>
              <a:gd name="connsiteY766" fmla="*/ 2880641 h 6803121"/>
              <a:gd name="connsiteX767" fmla="*/ 6186777 w 6840759"/>
              <a:gd name="connsiteY767" fmla="*/ 2716841 h 6803121"/>
              <a:gd name="connsiteX768" fmla="*/ 6060707 w 6840759"/>
              <a:gd name="connsiteY768" fmla="*/ 2610682 h 6803121"/>
              <a:gd name="connsiteX769" fmla="*/ 6222045 w 6840759"/>
              <a:gd name="connsiteY769" fmla="*/ 2602714 h 6803121"/>
              <a:gd name="connsiteX770" fmla="*/ 5567558 w 6840759"/>
              <a:gd name="connsiteY770" fmla="*/ 2443840 h 6803121"/>
              <a:gd name="connsiteX771" fmla="*/ 5624621 w 6840759"/>
              <a:gd name="connsiteY771" fmla="*/ 2602714 h 6803121"/>
              <a:gd name="connsiteX772" fmla="*/ 5785959 w 6840759"/>
              <a:gd name="connsiteY772" fmla="*/ 2610682 h 6803121"/>
              <a:gd name="connsiteX773" fmla="*/ 5659889 w 6840759"/>
              <a:gd name="connsiteY773" fmla="*/ 2716841 h 6803121"/>
              <a:gd name="connsiteX774" fmla="*/ 5702537 w 6840759"/>
              <a:gd name="connsiteY774" fmla="*/ 2880641 h 6803121"/>
              <a:gd name="connsiteX775" fmla="*/ 5567558 w 6840759"/>
              <a:gd name="connsiteY775" fmla="*/ 2787376 h 6803121"/>
              <a:gd name="connsiteX776" fmla="*/ 5432578 w 6840759"/>
              <a:gd name="connsiteY776" fmla="*/ 2880641 h 6803121"/>
              <a:gd name="connsiteX777" fmla="*/ 5475226 w 6840759"/>
              <a:gd name="connsiteY777" fmla="*/ 2716841 h 6803121"/>
              <a:gd name="connsiteX778" fmla="*/ 5349156 w 6840759"/>
              <a:gd name="connsiteY778" fmla="*/ 2610682 h 6803121"/>
              <a:gd name="connsiteX779" fmla="*/ 5510494 w 6840759"/>
              <a:gd name="connsiteY779" fmla="*/ 2602714 h 6803121"/>
              <a:gd name="connsiteX780" fmla="*/ 4856007 w 6840759"/>
              <a:gd name="connsiteY780" fmla="*/ 2443840 h 6803121"/>
              <a:gd name="connsiteX781" fmla="*/ 4913070 w 6840759"/>
              <a:gd name="connsiteY781" fmla="*/ 2602714 h 6803121"/>
              <a:gd name="connsiteX782" fmla="*/ 5074408 w 6840759"/>
              <a:gd name="connsiteY782" fmla="*/ 2610682 h 6803121"/>
              <a:gd name="connsiteX783" fmla="*/ 4948338 w 6840759"/>
              <a:gd name="connsiteY783" fmla="*/ 2716841 h 6803121"/>
              <a:gd name="connsiteX784" fmla="*/ 4990986 w 6840759"/>
              <a:gd name="connsiteY784" fmla="*/ 2880641 h 6803121"/>
              <a:gd name="connsiteX785" fmla="*/ 4856007 w 6840759"/>
              <a:gd name="connsiteY785" fmla="*/ 2787376 h 6803121"/>
              <a:gd name="connsiteX786" fmla="*/ 4721027 w 6840759"/>
              <a:gd name="connsiteY786" fmla="*/ 2880641 h 6803121"/>
              <a:gd name="connsiteX787" fmla="*/ 4763675 w 6840759"/>
              <a:gd name="connsiteY787" fmla="*/ 2716841 h 6803121"/>
              <a:gd name="connsiteX788" fmla="*/ 4637605 w 6840759"/>
              <a:gd name="connsiteY788" fmla="*/ 2610682 h 6803121"/>
              <a:gd name="connsiteX789" fmla="*/ 4798943 w 6840759"/>
              <a:gd name="connsiteY789" fmla="*/ 2602714 h 6803121"/>
              <a:gd name="connsiteX790" fmla="*/ 4144456 w 6840759"/>
              <a:gd name="connsiteY790" fmla="*/ 2443840 h 6803121"/>
              <a:gd name="connsiteX791" fmla="*/ 4201519 w 6840759"/>
              <a:gd name="connsiteY791" fmla="*/ 2602714 h 6803121"/>
              <a:gd name="connsiteX792" fmla="*/ 4362857 w 6840759"/>
              <a:gd name="connsiteY792" fmla="*/ 2610682 h 6803121"/>
              <a:gd name="connsiteX793" fmla="*/ 4236787 w 6840759"/>
              <a:gd name="connsiteY793" fmla="*/ 2716841 h 6803121"/>
              <a:gd name="connsiteX794" fmla="*/ 4279435 w 6840759"/>
              <a:gd name="connsiteY794" fmla="*/ 2880641 h 6803121"/>
              <a:gd name="connsiteX795" fmla="*/ 4144456 w 6840759"/>
              <a:gd name="connsiteY795" fmla="*/ 2787376 h 6803121"/>
              <a:gd name="connsiteX796" fmla="*/ 4009476 w 6840759"/>
              <a:gd name="connsiteY796" fmla="*/ 2880641 h 6803121"/>
              <a:gd name="connsiteX797" fmla="*/ 4052124 w 6840759"/>
              <a:gd name="connsiteY797" fmla="*/ 2716841 h 6803121"/>
              <a:gd name="connsiteX798" fmla="*/ 3926054 w 6840759"/>
              <a:gd name="connsiteY798" fmla="*/ 2610682 h 6803121"/>
              <a:gd name="connsiteX799" fmla="*/ 4087392 w 6840759"/>
              <a:gd name="connsiteY799" fmla="*/ 2602714 h 6803121"/>
              <a:gd name="connsiteX800" fmla="*/ 3432905 w 6840759"/>
              <a:gd name="connsiteY800" fmla="*/ 2443840 h 6803121"/>
              <a:gd name="connsiteX801" fmla="*/ 3489968 w 6840759"/>
              <a:gd name="connsiteY801" fmla="*/ 2602714 h 6803121"/>
              <a:gd name="connsiteX802" fmla="*/ 3651306 w 6840759"/>
              <a:gd name="connsiteY802" fmla="*/ 2610682 h 6803121"/>
              <a:gd name="connsiteX803" fmla="*/ 3525236 w 6840759"/>
              <a:gd name="connsiteY803" fmla="*/ 2716841 h 6803121"/>
              <a:gd name="connsiteX804" fmla="*/ 3567884 w 6840759"/>
              <a:gd name="connsiteY804" fmla="*/ 2880641 h 6803121"/>
              <a:gd name="connsiteX805" fmla="*/ 3432905 w 6840759"/>
              <a:gd name="connsiteY805" fmla="*/ 2787376 h 6803121"/>
              <a:gd name="connsiteX806" fmla="*/ 3297925 w 6840759"/>
              <a:gd name="connsiteY806" fmla="*/ 2880641 h 6803121"/>
              <a:gd name="connsiteX807" fmla="*/ 3340573 w 6840759"/>
              <a:gd name="connsiteY807" fmla="*/ 2716841 h 6803121"/>
              <a:gd name="connsiteX808" fmla="*/ 3214503 w 6840759"/>
              <a:gd name="connsiteY808" fmla="*/ 2610682 h 6803121"/>
              <a:gd name="connsiteX809" fmla="*/ 3375841 w 6840759"/>
              <a:gd name="connsiteY809" fmla="*/ 2602714 h 6803121"/>
              <a:gd name="connsiteX810" fmla="*/ 2721354 w 6840759"/>
              <a:gd name="connsiteY810" fmla="*/ 2443840 h 6803121"/>
              <a:gd name="connsiteX811" fmla="*/ 2778417 w 6840759"/>
              <a:gd name="connsiteY811" fmla="*/ 2602714 h 6803121"/>
              <a:gd name="connsiteX812" fmla="*/ 2939755 w 6840759"/>
              <a:gd name="connsiteY812" fmla="*/ 2610682 h 6803121"/>
              <a:gd name="connsiteX813" fmla="*/ 2813685 w 6840759"/>
              <a:gd name="connsiteY813" fmla="*/ 2716841 h 6803121"/>
              <a:gd name="connsiteX814" fmla="*/ 2856333 w 6840759"/>
              <a:gd name="connsiteY814" fmla="*/ 2880641 h 6803121"/>
              <a:gd name="connsiteX815" fmla="*/ 2721354 w 6840759"/>
              <a:gd name="connsiteY815" fmla="*/ 2787376 h 6803121"/>
              <a:gd name="connsiteX816" fmla="*/ 2586374 w 6840759"/>
              <a:gd name="connsiteY816" fmla="*/ 2880641 h 6803121"/>
              <a:gd name="connsiteX817" fmla="*/ 2629022 w 6840759"/>
              <a:gd name="connsiteY817" fmla="*/ 2716841 h 6803121"/>
              <a:gd name="connsiteX818" fmla="*/ 2502952 w 6840759"/>
              <a:gd name="connsiteY818" fmla="*/ 2610682 h 6803121"/>
              <a:gd name="connsiteX819" fmla="*/ 2664290 w 6840759"/>
              <a:gd name="connsiteY819" fmla="*/ 2602714 h 6803121"/>
              <a:gd name="connsiteX820" fmla="*/ 2009803 w 6840759"/>
              <a:gd name="connsiteY820" fmla="*/ 2443840 h 6803121"/>
              <a:gd name="connsiteX821" fmla="*/ 2066866 w 6840759"/>
              <a:gd name="connsiteY821" fmla="*/ 2602714 h 6803121"/>
              <a:gd name="connsiteX822" fmla="*/ 2228204 w 6840759"/>
              <a:gd name="connsiteY822" fmla="*/ 2610682 h 6803121"/>
              <a:gd name="connsiteX823" fmla="*/ 2102134 w 6840759"/>
              <a:gd name="connsiteY823" fmla="*/ 2716841 h 6803121"/>
              <a:gd name="connsiteX824" fmla="*/ 2144782 w 6840759"/>
              <a:gd name="connsiteY824" fmla="*/ 2880641 h 6803121"/>
              <a:gd name="connsiteX825" fmla="*/ 2009803 w 6840759"/>
              <a:gd name="connsiteY825" fmla="*/ 2787376 h 6803121"/>
              <a:gd name="connsiteX826" fmla="*/ 1874823 w 6840759"/>
              <a:gd name="connsiteY826" fmla="*/ 2880641 h 6803121"/>
              <a:gd name="connsiteX827" fmla="*/ 1917471 w 6840759"/>
              <a:gd name="connsiteY827" fmla="*/ 2716841 h 6803121"/>
              <a:gd name="connsiteX828" fmla="*/ 1791401 w 6840759"/>
              <a:gd name="connsiteY828" fmla="*/ 2610682 h 6803121"/>
              <a:gd name="connsiteX829" fmla="*/ 1952739 w 6840759"/>
              <a:gd name="connsiteY829" fmla="*/ 2602714 h 6803121"/>
              <a:gd name="connsiteX830" fmla="*/ 1298252 w 6840759"/>
              <a:gd name="connsiteY830" fmla="*/ 2443840 h 6803121"/>
              <a:gd name="connsiteX831" fmla="*/ 1355315 w 6840759"/>
              <a:gd name="connsiteY831" fmla="*/ 2602714 h 6803121"/>
              <a:gd name="connsiteX832" fmla="*/ 1516653 w 6840759"/>
              <a:gd name="connsiteY832" fmla="*/ 2610682 h 6803121"/>
              <a:gd name="connsiteX833" fmla="*/ 1390583 w 6840759"/>
              <a:gd name="connsiteY833" fmla="*/ 2716841 h 6803121"/>
              <a:gd name="connsiteX834" fmla="*/ 1433231 w 6840759"/>
              <a:gd name="connsiteY834" fmla="*/ 2880641 h 6803121"/>
              <a:gd name="connsiteX835" fmla="*/ 1298252 w 6840759"/>
              <a:gd name="connsiteY835" fmla="*/ 2787376 h 6803121"/>
              <a:gd name="connsiteX836" fmla="*/ 1163272 w 6840759"/>
              <a:gd name="connsiteY836" fmla="*/ 2880641 h 6803121"/>
              <a:gd name="connsiteX837" fmla="*/ 1205920 w 6840759"/>
              <a:gd name="connsiteY837" fmla="*/ 2716841 h 6803121"/>
              <a:gd name="connsiteX838" fmla="*/ 1079850 w 6840759"/>
              <a:gd name="connsiteY838" fmla="*/ 2610682 h 6803121"/>
              <a:gd name="connsiteX839" fmla="*/ 1241188 w 6840759"/>
              <a:gd name="connsiteY839" fmla="*/ 2602714 h 6803121"/>
              <a:gd name="connsiteX840" fmla="*/ 586701 w 6840759"/>
              <a:gd name="connsiteY840" fmla="*/ 2443840 h 6803121"/>
              <a:gd name="connsiteX841" fmla="*/ 643764 w 6840759"/>
              <a:gd name="connsiteY841" fmla="*/ 2602714 h 6803121"/>
              <a:gd name="connsiteX842" fmla="*/ 805102 w 6840759"/>
              <a:gd name="connsiteY842" fmla="*/ 2610682 h 6803121"/>
              <a:gd name="connsiteX843" fmla="*/ 679032 w 6840759"/>
              <a:gd name="connsiteY843" fmla="*/ 2716841 h 6803121"/>
              <a:gd name="connsiteX844" fmla="*/ 721680 w 6840759"/>
              <a:gd name="connsiteY844" fmla="*/ 2880641 h 6803121"/>
              <a:gd name="connsiteX845" fmla="*/ 586701 w 6840759"/>
              <a:gd name="connsiteY845" fmla="*/ 2787376 h 6803121"/>
              <a:gd name="connsiteX846" fmla="*/ 451721 w 6840759"/>
              <a:gd name="connsiteY846" fmla="*/ 2880641 h 6803121"/>
              <a:gd name="connsiteX847" fmla="*/ 494369 w 6840759"/>
              <a:gd name="connsiteY847" fmla="*/ 2716841 h 6803121"/>
              <a:gd name="connsiteX848" fmla="*/ 368299 w 6840759"/>
              <a:gd name="connsiteY848" fmla="*/ 2610682 h 6803121"/>
              <a:gd name="connsiteX849" fmla="*/ 529637 w 6840759"/>
              <a:gd name="connsiteY849" fmla="*/ 2602714 h 6803121"/>
              <a:gd name="connsiteX850" fmla="*/ 6622358 w 6840759"/>
              <a:gd name="connsiteY850" fmla="*/ 1961239 h 6803121"/>
              <a:gd name="connsiteX851" fmla="*/ 6679421 w 6840759"/>
              <a:gd name="connsiteY851" fmla="*/ 2120114 h 6803121"/>
              <a:gd name="connsiteX852" fmla="*/ 6840759 w 6840759"/>
              <a:gd name="connsiteY852" fmla="*/ 2128082 h 6803121"/>
              <a:gd name="connsiteX853" fmla="*/ 6714689 w 6840759"/>
              <a:gd name="connsiteY853" fmla="*/ 2234242 h 6803121"/>
              <a:gd name="connsiteX854" fmla="*/ 6757337 w 6840759"/>
              <a:gd name="connsiteY854" fmla="*/ 2398041 h 6803121"/>
              <a:gd name="connsiteX855" fmla="*/ 6622358 w 6840759"/>
              <a:gd name="connsiteY855" fmla="*/ 2304777 h 6803121"/>
              <a:gd name="connsiteX856" fmla="*/ 6487378 w 6840759"/>
              <a:gd name="connsiteY856" fmla="*/ 2398041 h 6803121"/>
              <a:gd name="connsiteX857" fmla="*/ 6530026 w 6840759"/>
              <a:gd name="connsiteY857" fmla="*/ 2234242 h 6803121"/>
              <a:gd name="connsiteX858" fmla="*/ 6403956 w 6840759"/>
              <a:gd name="connsiteY858" fmla="*/ 2128082 h 6803121"/>
              <a:gd name="connsiteX859" fmla="*/ 6565294 w 6840759"/>
              <a:gd name="connsiteY859" fmla="*/ 2120114 h 6803121"/>
              <a:gd name="connsiteX860" fmla="*/ 5910809 w 6840759"/>
              <a:gd name="connsiteY860" fmla="*/ 1961239 h 6803121"/>
              <a:gd name="connsiteX861" fmla="*/ 5967872 w 6840759"/>
              <a:gd name="connsiteY861" fmla="*/ 2120114 h 6803121"/>
              <a:gd name="connsiteX862" fmla="*/ 6129210 w 6840759"/>
              <a:gd name="connsiteY862" fmla="*/ 2128082 h 6803121"/>
              <a:gd name="connsiteX863" fmla="*/ 6003140 w 6840759"/>
              <a:gd name="connsiteY863" fmla="*/ 2234242 h 6803121"/>
              <a:gd name="connsiteX864" fmla="*/ 6045788 w 6840759"/>
              <a:gd name="connsiteY864" fmla="*/ 2398041 h 6803121"/>
              <a:gd name="connsiteX865" fmla="*/ 5910809 w 6840759"/>
              <a:gd name="connsiteY865" fmla="*/ 2304777 h 6803121"/>
              <a:gd name="connsiteX866" fmla="*/ 5775829 w 6840759"/>
              <a:gd name="connsiteY866" fmla="*/ 2398041 h 6803121"/>
              <a:gd name="connsiteX867" fmla="*/ 5818477 w 6840759"/>
              <a:gd name="connsiteY867" fmla="*/ 2234242 h 6803121"/>
              <a:gd name="connsiteX868" fmla="*/ 5692407 w 6840759"/>
              <a:gd name="connsiteY868" fmla="*/ 2128082 h 6803121"/>
              <a:gd name="connsiteX869" fmla="*/ 5853745 w 6840759"/>
              <a:gd name="connsiteY869" fmla="*/ 2120114 h 6803121"/>
              <a:gd name="connsiteX870" fmla="*/ 5199258 w 6840759"/>
              <a:gd name="connsiteY870" fmla="*/ 1961239 h 6803121"/>
              <a:gd name="connsiteX871" fmla="*/ 5256321 w 6840759"/>
              <a:gd name="connsiteY871" fmla="*/ 2120114 h 6803121"/>
              <a:gd name="connsiteX872" fmla="*/ 5417659 w 6840759"/>
              <a:gd name="connsiteY872" fmla="*/ 2128082 h 6803121"/>
              <a:gd name="connsiteX873" fmla="*/ 5291589 w 6840759"/>
              <a:gd name="connsiteY873" fmla="*/ 2234242 h 6803121"/>
              <a:gd name="connsiteX874" fmla="*/ 5334237 w 6840759"/>
              <a:gd name="connsiteY874" fmla="*/ 2398041 h 6803121"/>
              <a:gd name="connsiteX875" fmla="*/ 5199258 w 6840759"/>
              <a:gd name="connsiteY875" fmla="*/ 2304777 h 6803121"/>
              <a:gd name="connsiteX876" fmla="*/ 5064278 w 6840759"/>
              <a:gd name="connsiteY876" fmla="*/ 2398041 h 6803121"/>
              <a:gd name="connsiteX877" fmla="*/ 5106926 w 6840759"/>
              <a:gd name="connsiteY877" fmla="*/ 2234242 h 6803121"/>
              <a:gd name="connsiteX878" fmla="*/ 4980856 w 6840759"/>
              <a:gd name="connsiteY878" fmla="*/ 2128082 h 6803121"/>
              <a:gd name="connsiteX879" fmla="*/ 5142194 w 6840759"/>
              <a:gd name="connsiteY879" fmla="*/ 2120114 h 6803121"/>
              <a:gd name="connsiteX880" fmla="*/ 4487707 w 6840759"/>
              <a:gd name="connsiteY880" fmla="*/ 1961239 h 6803121"/>
              <a:gd name="connsiteX881" fmla="*/ 4544770 w 6840759"/>
              <a:gd name="connsiteY881" fmla="*/ 2120114 h 6803121"/>
              <a:gd name="connsiteX882" fmla="*/ 4706108 w 6840759"/>
              <a:gd name="connsiteY882" fmla="*/ 2128082 h 6803121"/>
              <a:gd name="connsiteX883" fmla="*/ 4580038 w 6840759"/>
              <a:gd name="connsiteY883" fmla="*/ 2234242 h 6803121"/>
              <a:gd name="connsiteX884" fmla="*/ 4622686 w 6840759"/>
              <a:gd name="connsiteY884" fmla="*/ 2398041 h 6803121"/>
              <a:gd name="connsiteX885" fmla="*/ 4487707 w 6840759"/>
              <a:gd name="connsiteY885" fmla="*/ 2304777 h 6803121"/>
              <a:gd name="connsiteX886" fmla="*/ 4352727 w 6840759"/>
              <a:gd name="connsiteY886" fmla="*/ 2398041 h 6803121"/>
              <a:gd name="connsiteX887" fmla="*/ 4395375 w 6840759"/>
              <a:gd name="connsiteY887" fmla="*/ 2234242 h 6803121"/>
              <a:gd name="connsiteX888" fmla="*/ 4269305 w 6840759"/>
              <a:gd name="connsiteY888" fmla="*/ 2128082 h 6803121"/>
              <a:gd name="connsiteX889" fmla="*/ 4430643 w 6840759"/>
              <a:gd name="connsiteY889" fmla="*/ 2120114 h 6803121"/>
              <a:gd name="connsiteX890" fmla="*/ 3776156 w 6840759"/>
              <a:gd name="connsiteY890" fmla="*/ 1961239 h 6803121"/>
              <a:gd name="connsiteX891" fmla="*/ 3833219 w 6840759"/>
              <a:gd name="connsiteY891" fmla="*/ 2120114 h 6803121"/>
              <a:gd name="connsiteX892" fmla="*/ 3994557 w 6840759"/>
              <a:gd name="connsiteY892" fmla="*/ 2128082 h 6803121"/>
              <a:gd name="connsiteX893" fmla="*/ 3868487 w 6840759"/>
              <a:gd name="connsiteY893" fmla="*/ 2234242 h 6803121"/>
              <a:gd name="connsiteX894" fmla="*/ 3911135 w 6840759"/>
              <a:gd name="connsiteY894" fmla="*/ 2398041 h 6803121"/>
              <a:gd name="connsiteX895" fmla="*/ 3776156 w 6840759"/>
              <a:gd name="connsiteY895" fmla="*/ 2304777 h 6803121"/>
              <a:gd name="connsiteX896" fmla="*/ 3641176 w 6840759"/>
              <a:gd name="connsiteY896" fmla="*/ 2398041 h 6803121"/>
              <a:gd name="connsiteX897" fmla="*/ 3683824 w 6840759"/>
              <a:gd name="connsiteY897" fmla="*/ 2234242 h 6803121"/>
              <a:gd name="connsiteX898" fmla="*/ 3557754 w 6840759"/>
              <a:gd name="connsiteY898" fmla="*/ 2128082 h 6803121"/>
              <a:gd name="connsiteX899" fmla="*/ 3719092 w 6840759"/>
              <a:gd name="connsiteY899" fmla="*/ 2120114 h 6803121"/>
              <a:gd name="connsiteX900" fmla="*/ 3064605 w 6840759"/>
              <a:gd name="connsiteY900" fmla="*/ 1961239 h 6803121"/>
              <a:gd name="connsiteX901" fmla="*/ 3121668 w 6840759"/>
              <a:gd name="connsiteY901" fmla="*/ 2120114 h 6803121"/>
              <a:gd name="connsiteX902" fmla="*/ 3283006 w 6840759"/>
              <a:gd name="connsiteY902" fmla="*/ 2128082 h 6803121"/>
              <a:gd name="connsiteX903" fmla="*/ 3156936 w 6840759"/>
              <a:gd name="connsiteY903" fmla="*/ 2234242 h 6803121"/>
              <a:gd name="connsiteX904" fmla="*/ 3199584 w 6840759"/>
              <a:gd name="connsiteY904" fmla="*/ 2398041 h 6803121"/>
              <a:gd name="connsiteX905" fmla="*/ 3064605 w 6840759"/>
              <a:gd name="connsiteY905" fmla="*/ 2304777 h 6803121"/>
              <a:gd name="connsiteX906" fmla="*/ 2929625 w 6840759"/>
              <a:gd name="connsiteY906" fmla="*/ 2398041 h 6803121"/>
              <a:gd name="connsiteX907" fmla="*/ 2972273 w 6840759"/>
              <a:gd name="connsiteY907" fmla="*/ 2234242 h 6803121"/>
              <a:gd name="connsiteX908" fmla="*/ 2846203 w 6840759"/>
              <a:gd name="connsiteY908" fmla="*/ 2128082 h 6803121"/>
              <a:gd name="connsiteX909" fmla="*/ 3007541 w 6840759"/>
              <a:gd name="connsiteY909" fmla="*/ 2120114 h 6803121"/>
              <a:gd name="connsiteX910" fmla="*/ 2353054 w 6840759"/>
              <a:gd name="connsiteY910" fmla="*/ 1961239 h 6803121"/>
              <a:gd name="connsiteX911" fmla="*/ 2410117 w 6840759"/>
              <a:gd name="connsiteY911" fmla="*/ 2120114 h 6803121"/>
              <a:gd name="connsiteX912" fmla="*/ 2571455 w 6840759"/>
              <a:gd name="connsiteY912" fmla="*/ 2128082 h 6803121"/>
              <a:gd name="connsiteX913" fmla="*/ 2445385 w 6840759"/>
              <a:gd name="connsiteY913" fmla="*/ 2234242 h 6803121"/>
              <a:gd name="connsiteX914" fmla="*/ 2488033 w 6840759"/>
              <a:gd name="connsiteY914" fmla="*/ 2398041 h 6803121"/>
              <a:gd name="connsiteX915" fmla="*/ 2353054 w 6840759"/>
              <a:gd name="connsiteY915" fmla="*/ 2304777 h 6803121"/>
              <a:gd name="connsiteX916" fmla="*/ 2218074 w 6840759"/>
              <a:gd name="connsiteY916" fmla="*/ 2398041 h 6803121"/>
              <a:gd name="connsiteX917" fmla="*/ 2260722 w 6840759"/>
              <a:gd name="connsiteY917" fmla="*/ 2234242 h 6803121"/>
              <a:gd name="connsiteX918" fmla="*/ 2134652 w 6840759"/>
              <a:gd name="connsiteY918" fmla="*/ 2128082 h 6803121"/>
              <a:gd name="connsiteX919" fmla="*/ 2295990 w 6840759"/>
              <a:gd name="connsiteY919" fmla="*/ 2120114 h 6803121"/>
              <a:gd name="connsiteX920" fmla="*/ 1641503 w 6840759"/>
              <a:gd name="connsiteY920" fmla="*/ 1961239 h 6803121"/>
              <a:gd name="connsiteX921" fmla="*/ 1698566 w 6840759"/>
              <a:gd name="connsiteY921" fmla="*/ 2120114 h 6803121"/>
              <a:gd name="connsiteX922" fmla="*/ 1859904 w 6840759"/>
              <a:gd name="connsiteY922" fmla="*/ 2128082 h 6803121"/>
              <a:gd name="connsiteX923" fmla="*/ 1733834 w 6840759"/>
              <a:gd name="connsiteY923" fmla="*/ 2234242 h 6803121"/>
              <a:gd name="connsiteX924" fmla="*/ 1776482 w 6840759"/>
              <a:gd name="connsiteY924" fmla="*/ 2398041 h 6803121"/>
              <a:gd name="connsiteX925" fmla="*/ 1641503 w 6840759"/>
              <a:gd name="connsiteY925" fmla="*/ 2304777 h 6803121"/>
              <a:gd name="connsiteX926" fmla="*/ 1506523 w 6840759"/>
              <a:gd name="connsiteY926" fmla="*/ 2398041 h 6803121"/>
              <a:gd name="connsiteX927" fmla="*/ 1549171 w 6840759"/>
              <a:gd name="connsiteY927" fmla="*/ 2234242 h 6803121"/>
              <a:gd name="connsiteX928" fmla="*/ 1423101 w 6840759"/>
              <a:gd name="connsiteY928" fmla="*/ 2128082 h 6803121"/>
              <a:gd name="connsiteX929" fmla="*/ 1584439 w 6840759"/>
              <a:gd name="connsiteY929" fmla="*/ 2120114 h 6803121"/>
              <a:gd name="connsiteX930" fmla="*/ 929952 w 6840759"/>
              <a:gd name="connsiteY930" fmla="*/ 1961239 h 6803121"/>
              <a:gd name="connsiteX931" fmla="*/ 987015 w 6840759"/>
              <a:gd name="connsiteY931" fmla="*/ 2120114 h 6803121"/>
              <a:gd name="connsiteX932" fmla="*/ 1148354 w 6840759"/>
              <a:gd name="connsiteY932" fmla="*/ 2128082 h 6803121"/>
              <a:gd name="connsiteX933" fmla="*/ 1022283 w 6840759"/>
              <a:gd name="connsiteY933" fmla="*/ 2234242 h 6803121"/>
              <a:gd name="connsiteX934" fmla="*/ 1064931 w 6840759"/>
              <a:gd name="connsiteY934" fmla="*/ 2398041 h 6803121"/>
              <a:gd name="connsiteX935" fmla="*/ 929952 w 6840759"/>
              <a:gd name="connsiteY935" fmla="*/ 2304777 h 6803121"/>
              <a:gd name="connsiteX936" fmla="*/ 794972 w 6840759"/>
              <a:gd name="connsiteY936" fmla="*/ 2398041 h 6803121"/>
              <a:gd name="connsiteX937" fmla="*/ 837620 w 6840759"/>
              <a:gd name="connsiteY937" fmla="*/ 2234242 h 6803121"/>
              <a:gd name="connsiteX938" fmla="*/ 711550 w 6840759"/>
              <a:gd name="connsiteY938" fmla="*/ 2128082 h 6803121"/>
              <a:gd name="connsiteX939" fmla="*/ 872888 w 6840759"/>
              <a:gd name="connsiteY939" fmla="*/ 2120114 h 6803121"/>
              <a:gd name="connsiteX940" fmla="*/ 218401 w 6840759"/>
              <a:gd name="connsiteY940" fmla="*/ 1961239 h 6803121"/>
              <a:gd name="connsiteX941" fmla="*/ 275464 w 6840759"/>
              <a:gd name="connsiteY941" fmla="*/ 2120114 h 6803121"/>
              <a:gd name="connsiteX942" fmla="*/ 436802 w 6840759"/>
              <a:gd name="connsiteY942" fmla="*/ 2128082 h 6803121"/>
              <a:gd name="connsiteX943" fmla="*/ 310732 w 6840759"/>
              <a:gd name="connsiteY943" fmla="*/ 2234242 h 6803121"/>
              <a:gd name="connsiteX944" fmla="*/ 353380 w 6840759"/>
              <a:gd name="connsiteY944" fmla="*/ 2398041 h 6803121"/>
              <a:gd name="connsiteX945" fmla="*/ 218401 w 6840759"/>
              <a:gd name="connsiteY945" fmla="*/ 2304777 h 6803121"/>
              <a:gd name="connsiteX946" fmla="*/ 83421 w 6840759"/>
              <a:gd name="connsiteY946" fmla="*/ 2398041 h 6803121"/>
              <a:gd name="connsiteX947" fmla="*/ 126069 w 6840759"/>
              <a:gd name="connsiteY947" fmla="*/ 2234242 h 6803121"/>
              <a:gd name="connsiteX948" fmla="*/ 0 w 6840759"/>
              <a:gd name="connsiteY948" fmla="*/ 2128082 h 6803121"/>
              <a:gd name="connsiteX949" fmla="*/ 161337 w 6840759"/>
              <a:gd name="connsiteY949" fmla="*/ 2120114 h 6803121"/>
              <a:gd name="connsiteX950" fmla="*/ 6279109 w 6840759"/>
              <a:gd name="connsiteY950" fmla="*/ 1463219 h 6803121"/>
              <a:gd name="connsiteX951" fmla="*/ 6336172 w 6840759"/>
              <a:gd name="connsiteY951" fmla="*/ 1622094 h 6803121"/>
              <a:gd name="connsiteX952" fmla="*/ 6497510 w 6840759"/>
              <a:gd name="connsiteY952" fmla="*/ 1630063 h 6803121"/>
              <a:gd name="connsiteX953" fmla="*/ 6371440 w 6840759"/>
              <a:gd name="connsiteY953" fmla="*/ 1736222 h 6803121"/>
              <a:gd name="connsiteX954" fmla="*/ 6414088 w 6840759"/>
              <a:gd name="connsiteY954" fmla="*/ 1900022 h 6803121"/>
              <a:gd name="connsiteX955" fmla="*/ 6279109 w 6840759"/>
              <a:gd name="connsiteY955" fmla="*/ 1806757 h 6803121"/>
              <a:gd name="connsiteX956" fmla="*/ 6144129 w 6840759"/>
              <a:gd name="connsiteY956" fmla="*/ 1900022 h 6803121"/>
              <a:gd name="connsiteX957" fmla="*/ 6186777 w 6840759"/>
              <a:gd name="connsiteY957" fmla="*/ 1736222 h 6803121"/>
              <a:gd name="connsiteX958" fmla="*/ 6060707 w 6840759"/>
              <a:gd name="connsiteY958" fmla="*/ 1630063 h 6803121"/>
              <a:gd name="connsiteX959" fmla="*/ 6222045 w 6840759"/>
              <a:gd name="connsiteY959" fmla="*/ 1622094 h 6803121"/>
              <a:gd name="connsiteX960" fmla="*/ 5567558 w 6840759"/>
              <a:gd name="connsiteY960" fmla="*/ 1463219 h 6803121"/>
              <a:gd name="connsiteX961" fmla="*/ 5624621 w 6840759"/>
              <a:gd name="connsiteY961" fmla="*/ 1622094 h 6803121"/>
              <a:gd name="connsiteX962" fmla="*/ 5785959 w 6840759"/>
              <a:gd name="connsiteY962" fmla="*/ 1630063 h 6803121"/>
              <a:gd name="connsiteX963" fmla="*/ 5659889 w 6840759"/>
              <a:gd name="connsiteY963" fmla="*/ 1736222 h 6803121"/>
              <a:gd name="connsiteX964" fmla="*/ 5702537 w 6840759"/>
              <a:gd name="connsiteY964" fmla="*/ 1900022 h 6803121"/>
              <a:gd name="connsiteX965" fmla="*/ 5567558 w 6840759"/>
              <a:gd name="connsiteY965" fmla="*/ 1806757 h 6803121"/>
              <a:gd name="connsiteX966" fmla="*/ 5432578 w 6840759"/>
              <a:gd name="connsiteY966" fmla="*/ 1900022 h 6803121"/>
              <a:gd name="connsiteX967" fmla="*/ 5475226 w 6840759"/>
              <a:gd name="connsiteY967" fmla="*/ 1736222 h 6803121"/>
              <a:gd name="connsiteX968" fmla="*/ 5349156 w 6840759"/>
              <a:gd name="connsiteY968" fmla="*/ 1630063 h 6803121"/>
              <a:gd name="connsiteX969" fmla="*/ 5510494 w 6840759"/>
              <a:gd name="connsiteY969" fmla="*/ 1622094 h 6803121"/>
              <a:gd name="connsiteX970" fmla="*/ 4856007 w 6840759"/>
              <a:gd name="connsiteY970" fmla="*/ 1463219 h 6803121"/>
              <a:gd name="connsiteX971" fmla="*/ 4913070 w 6840759"/>
              <a:gd name="connsiteY971" fmla="*/ 1622094 h 6803121"/>
              <a:gd name="connsiteX972" fmla="*/ 5074408 w 6840759"/>
              <a:gd name="connsiteY972" fmla="*/ 1630063 h 6803121"/>
              <a:gd name="connsiteX973" fmla="*/ 4948338 w 6840759"/>
              <a:gd name="connsiteY973" fmla="*/ 1736222 h 6803121"/>
              <a:gd name="connsiteX974" fmla="*/ 4990986 w 6840759"/>
              <a:gd name="connsiteY974" fmla="*/ 1900022 h 6803121"/>
              <a:gd name="connsiteX975" fmla="*/ 4856007 w 6840759"/>
              <a:gd name="connsiteY975" fmla="*/ 1806757 h 6803121"/>
              <a:gd name="connsiteX976" fmla="*/ 4721027 w 6840759"/>
              <a:gd name="connsiteY976" fmla="*/ 1900022 h 6803121"/>
              <a:gd name="connsiteX977" fmla="*/ 4763675 w 6840759"/>
              <a:gd name="connsiteY977" fmla="*/ 1736222 h 6803121"/>
              <a:gd name="connsiteX978" fmla="*/ 4637605 w 6840759"/>
              <a:gd name="connsiteY978" fmla="*/ 1630063 h 6803121"/>
              <a:gd name="connsiteX979" fmla="*/ 4798943 w 6840759"/>
              <a:gd name="connsiteY979" fmla="*/ 1622094 h 6803121"/>
              <a:gd name="connsiteX980" fmla="*/ 4144456 w 6840759"/>
              <a:gd name="connsiteY980" fmla="*/ 1463219 h 6803121"/>
              <a:gd name="connsiteX981" fmla="*/ 4201519 w 6840759"/>
              <a:gd name="connsiteY981" fmla="*/ 1622094 h 6803121"/>
              <a:gd name="connsiteX982" fmla="*/ 4362857 w 6840759"/>
              <a:gd name="connsiteY982" fmla="*/ 1630063 h 6803121"/>
              <a:gd name="connsiteX983" fmla="*/ 4236787 w 6840759"/>
              <a:gd name="connsiteY983" fmla="*/ 1736222 h 6803121"/>
              <a:gd name="connsiteX984" fmla="*/ 4279435 w 6840759"/>
              <a:gd name="connsiteY984" fmla="*/ 1900022 h 6803121"/>
              <a:gd name="connsiteX985" fmla="*/ 4144456 w 6840759"/>
              <a:gd name="connsiteY985" fmla="*/ 1806757 h 6803121"/>
              <a:gd name="connsiteX986" fmla="*/ 4009476 w 6840759"/>
              <a:gd name="connsiteY986" fmla="*/ 1900022 h 6803121"/>
              <a:gd name="connsiteX987" fmla="*/ 4052124 w 6840759"/>
              <a:gd name="connsiteY987" fmla="*/ 1736222 h 6803121"/>
              <a:gd name="connsiteX988" fmla="*/ 3926054 w 6840759"/>
              <a:gd name="connsiteY988" fmla="*/ 1630063 h 6803121"/>
              <a:gd name="connsiteX989" fmla="*/ 4087392 w 6840759"/>
              <a:gd name="connsiteY989" fmla="*/ 1622094 h 6803121"/>
              <a:gd name="connsiteX990" fmla="*/ 3432905 w 6840759"/>
              <a:gd name="connsiteY990" fmla="*/ 1463219 h 6803121"/>
              <a:gd name="connsiteX991" fmla="*/ 3489968 w 6840759"/>
              <a:gd name="connsiteY991" fmla="*/ 1622094 h 6803121"/>
              <a:gd name="connsiteX992" fmla="*/ 3651306 w 6840759"/>
              <a:gd name="connsiteY992" fmla="*/ 1630063 h 6803121"/>
              <a:gd name="connsiteX993" fmla="*/ 3525236 w 6840759"/>
              <a:gd name="connsiteY993" fmla="*/ 1736222 h 6803121"/>
              <a:gd name="connsiteX994" fmla="*/ 3567884 w 6840759"/>
              <a:gd name="connsiteY994" fmla="*/ 1900022 h 6803121"/>
              <a:gd name="connsiteX995" fmla="*/ 3432905 w 6840759"/>
              <a:gd name="connsiteY995" fmla="*/ 1806757 h 6803121"/>
              <a:gd name="connsiteX996" fmla="*/ 3297925 w 6840759"/>
              <a:gd name="connsiteY996" fmla="*/ 1900022 h 6803121"/>
              <a:gd name="connsiteX997" fmla="*/ 3340573 w 6840759"/>
              <a:gd name="connsiteY997" fmla="*/ 1736222 h 6803121"/>
              <a:gd name="connsiteX998" fmla="*/ 3214503 w 6840759"/>
              <a:gd name="connsiteY998" fmla="*/ 1630063 h 6803121"/>
              <a:gd name="connsiteX999" fmla="*/ 3375841 w 6840759"/>
              <a:gd name="connsiteY999" fmla="*/ 1622094 h 6803121"/>
              <a:gd name="connsiteX1000" fmla="*/ 2721354 w 6840759"/>
              <a:gd name="connsiteY1000" fmla="*/ 1463219 h 6803121"/>
              <a:gd name="connsiteX1001" fmla="*/ 2778417 w 6840759"/>
              <a:gd name="connsiteY1001" fmla="*/ 1622094 h 6803121"/>
              <a:gd name="connsiteX1002" fmla="*/ 2939755 w 6840759"/>
              <a:gd name="connsiteY1002" fmla="*/ 1630063 h 6803121"/>
              <a:gd name="connsiteX1003" fmla="*/ 2813685 w 6840759"/>
              <a:gd name="connsiteY1003" fmla="*/ 1736222 h 6803121"/>
              <a:gd name="connsiteX1004" fmla="*/ 2856333 w 6840759"/>
              <a:gd name="connsiteY1004" fmla="*/ 1900022 h 6803121"/>
              <a:gd name="connsiteX1005" fmla="*/ 2721354 w 6840759"/>
              <a:gd name="connsiteY1005" fmla="*/ 1806757 h 6803121"/>
              <a:gd name="connsiteX1006" fmla="*/ 2586374 w 6840759"/>
              <a:gd name="connsiteY1006" fmla="*/ 1900022 h 6803121"/>
              <a:gd name="connsiteX1007" fmla="*/ 2629022 w 6840759"/>
              <a:gd name="connsiteY1007" fmla="*/ 1736222 h 6803121"/>
              <a:gd name="connsiteX1008" fmla="*/ 2502952 w 6840759"/>
              <a:gd name="connsiteY1008" fmla="*/ 1630063 h 6803121"/>
              <a:gd name="connsiteX1009" fmla="*/ 2664290 w 6840759"/>
              <a:gd name="connsiteY1009" fmla="*/ 1622094 h 6803121"/>
              <a:gd name="connsiteX1010" fmla="*/ 2009803 w 6840759"/>
              <a:gd name="connsiteY1010" fmla="*/ 1463219 h 6803121"/>
              <a:gd name="connsiteX1011" fmla="*/ 2066866 w 6840759"/>
              <a:gd name="connsiteY1011" fmla="*/ 1622094 h 6803121"/>
              <a:gd name="connsiteX1012" fmla="*/ 2228204 w 6840759"/>
              <a:gd name="connsiteY1012" fmla="*/ 1630063 h 6803121"/>
              <a:gd name="connsiteX1013" fmla="*/ 2102134 w 6840759"/>
              <a:gd name="connsiteY1013" fmla="*/ 1736222 h 6803121"/>
              <a:gd name="connsiteX1014" fmla="*/ 2144782 w 6840759"/>
              <a:gd name="connsiteY1014" fmla="*/ 1900022 h 6803121"/>
              <a:gd name="connsiteX1015" fmla="*/ 2009803 w 6840759"/>
              <a:gd name="connsiteY1015" fmla="*/ 1806757 h 6803121"/>
              <a:gd name="connsiteX1016" fmla="*/ 1874823 w 6840759"/>
              <a:gd name="connsiteY1016" fmla="*/ 1900022 h 6803121"/>
              <a:gd name="connsiteX1017" fmla="*/ 1917471 w 6840759"/>
              <a:gd name="connsiteY1017" fmla="*/ 1736222 h 6803121"/>
              <a:gd name="connsiteX1018" fmla="*/ 1791401 w 6840759"/>
              <a:gd name="connsiteY1018" fmla="*/ 1630063 h 6803121"/>
              <a:gd name="connsiteX1019" fmla="*/ 1952739 w 6840759"/>
              <a:gd name="connsiteY1019" fmla="*/ 1622094 h 6803121"/>
              <a:gd name="connsiteX1020" fmla="*/ 1298252 w 6840759"/>
              <a:gd name="connsiteY1020" fmla="*/ 1463219 h 6803121"/>
              <a:gd name="connsiteX1021" fmla="*/ 1355315 w 6840759"/>
              <a:gd name="connsiteY1021" fmla="*/ 1622094 h 6803121"/>
              <a:gd name="connsiteX1022" fmla="*/ 1516653 w 6840759"/>
              <a:gd name="connsiteY1022" fmla="*/ 1630063 h 6803121"/>
              <a:gd name="connsiteX1023" fmla="*/ 1390583 w 6840759"/>
              <a:gd name="connsiteY1023" fmla="*/ 1736222 h 6803121"/>
              <a:gd name="connsiteX1024" fmla="*/ 1433231 w 6840759"/>
              <a:gd name="connsiteY1024" fmla="*/ 1900022 h 6803121"/>
              <a:gd name="connsiteX1025" fmla="*/ 1298252 w 6840759"/>
              <a:gd name="connsiteY1025" fmla="*/ 1806757 h 6803121"/>
              <a:gd name="connsiteX1026" fmla="*/ 1163272 w 6840759"/>
              <a:gd name="connsiteY1026" fmla="*/ 1900022 h 6803121"/>
              <a:gd name="connsiteX1027" fmla="*/ 1205920 w 6840759"/>
              <a:gd name="connsiteY1027" fmla="*/ 1736222 h 6803121"/>
              <a:gd name="connsiteX1028" fmla="*/ 1079850 w 6840759"/>
              <a:gd name="connsiteY1028" fmla="*/ 1630063 h 6803121"/>
              <a:gd name="connsiteX1029" fmla="*/ 1241188 w 6840759"/>
              <a:gd name="connsiteY1029" fmla="*/ 1622094 h 6803121"/>
              <a:gd name="connsiteX1030" fmla="*/ 586701 w 6840759"/>
              <a:gd name="connsiteY1030" fmla="*/ 1463219 h 6803121"/>
              <a:gd name="connsiteX1031" fmla="*/ 643764 w 6840759"/>
              <a:gd name="connsiteY1031" fmla="*/ 1622094 h 6803121"/>
              <a:gd name="connsiteX1032" fmla="*/ 805102 w 6840759"/>
              <a:gd name="connsiteY1032" fmla="*/ 1630063 h 6803121"/>
              <a:gd name="connsiteX1033" fmla="*/ 679032 w 6840759"/>
              <a:gd name="connsiteY1033" fmla="*/ 1736222 h 6803121"/>
              <a:gd name="connsiteX1034" fmla="*/ 721680 w 6840759"/>
              <a:gd name="connsiteY1034" fmla="*/ 1900022 h 6803121"/>
              <a:gd name="connsiteX1035" fmla="*/ 586701 w 6840759"/>
              <a:gd name="connsiteY1035" fmla="*/ 1806757 h 6803121"/>
              <a:gd name="connsiteX1036" fmla="*/ 451721 w 6840759"/>
              <a:gd name="connsiteY1036" fmla="*/ 1900022 h 6803121"/>
              <a:gd name="connsiteX1037" fmla="*/ 494369 w 6840759"/>
              <a:gd name="connsiteY1037" fmla="*/ 1736222 h 6803121"/>
              <a:gd name="connsiteX1038" fmla="*/ 368299 w 6840759"/>
              <a:gd name="connsiteY1038" fmla="*/ 1630063 h 6803121"/>
              <a:gd name="connsiteX1039" fmla="*/ 529637 w 6840759"/>
              <a:gd name="connsiteY1039" fmla="*/ 1622094 h 6803121"/>
              <a:gd name="connsiteX1040" fmla="*/ 6622358 w 6840759"/>
              <a:gd name="connsiteY1040" fmla="*/ 980619 h 6803121"/>
              <a:gd name="connsiteX1041" fmla="*/ 6679421 w 6840759"/>
              <a:gd name="connsiteY1041" fmla="*/ 1139494 h 6803121"/>
              <a:gd name="connsiteX1042" fmla="*/ 6840759 w 6840759"/>
              <a:gd name="connsiteY1042" fmla="*/ 1147463 h 6803121"/>
              <a:gd name="connsiteX1043" fmla="*/ 6714689 w 6840759"/>
              <a:gd name="connsiteY1043" fmla="*/ 1253622 h 6803121"/>
              <a:gd name="connsiteX1044" fmla="*/ 6757337 w 6840759"/>
              <a:gd name="connsiteY1044" fmla="*/ 1417422 h 6803121"/>
              <a:gd name="connsiteX1045" fmla="*/ 6622358 w 6840759"/>
              <a:gd name="connsiteY1045" fmla="*/ 1324157 h 6803121"/>
              <a:gd name="connsiteX1046" fmla="*/ 6487378 w 6840759"/>
              <a:gd name="connsiteY1046" fmla="*/ 1417422 h 6803121"/>
              <a:gd name="connsiteX1047" fmla="*/ 6530026 w 6840759"/>
              <a:gd name="connsiteY1047" fmla="*/ 1253622 h 6803121"/>
              <a:gd name="connsiteX1048" fmla="*/ 6403956 w 6840759"/>
              <a:gd name="connsiteY1048" fmla="*/ 1147463 h 6803121"/>
              <a:gd name="connsiteX1049" fmla="*/ 6565294 w 6840759"/>
              <a:gd name="connsiteY1049" fmla="*/ 1139494 h 6803121"/>
              <a:gd name="connsiteX1050" fmla="*/ 5910809 w 6840759"/>
              <a:gd name="connsiteY1050" fmla="*/ 980619 h 6803121"/>
              <a:gd name="connsiteX1051" fmla="*/ 5967872 w 6840759"/>
              <a:gd name="connsiteY1051" fmla="*/ 1139494 h 6803121"/>
              <a:gd name="connsiteX1052" fmla="*/ 6129210 w 6840759"/>
              <a:gd name="connsiteY1052" fmla="*/ 1147463 h 6803121"/>
              <a:gd name="connsiteX1053" fmla="*/ 6003140 w 6840759"/>
              <a:gd name="connsiteY1053" fmla="*/ 1253622 h 6803121"/>
              <a:gd name="connsiteX1054" fmla="*/ 6045788 w 6840759"/>
              <a:gd name="connsiteY1054" fmla="*/ 1417422 h 6803121"/>
              <a:gd name="connsiteX1055" fmla="*/ 5910809 w 6840759"/>
              <a:gd name="connsiteY1055" fmla="*/ 1324157 h 6803121"/>
              <a:gd name="connsiteX1056" fmla="*/ 5775829 w 6840759"/>
              <a:gd name="connsiteY1056" fmla="*/ 1417422 h 6803121"/>
              <a:gd name="connsiteX1057" fmla="*/ 5818477 w 6840759"/>
              <a:gd name="connsiteY1057" fmla="*/ 1253622 h 6803121"/>
              <a:gd name="connsiteX1058" fmla="*/ 5692407 w 6840759"/>
              <a:gd name="connsiteY1058" fmla="*/ 1147463 h 6803121"/>
              <a:gd name="connsiteX1059" fmla="*/ 5853745 w 6840759"/>
              <a:gd name="connsiteY1059" fmla="*/ 1139494 h 6803121"/>
              <a:gd name="connsiteX1060" fmla="*/ 5199258 w 6840759"/>
              <a:gd name="connsiteY1060" fmla="*/ 980619 h 6803121"/>
              <a:gd name="connsiteX1061" fmla="*/ 5256321 w 6840759"/>
              <a:gd name="connsiteY1061" fmla="*/ 1139494 h 6803121"/>
              <a:gd name="connsiteX1062" fmla="*/ 5417659 w 6840759"/>
              <a:gd name="connsiteY1062" fmla="*/ 1147463 h 6803121"/>
              <a:gd name="connsiteX1063" fmla="*/ 5291589 w 6840759"/>
              <a:gd name="connsiteY1063" fmla="*/ 1253622 h 6803121"/>
              <a:gd name="connsiteX1064" fmla="*/ 5334237 w 6840759"/>
              <a:gd name="connsiteY1064" fmla="*/ 1417422 h 6803121"/>
              <a:gd name="connsiteX1065" fmla="*/ 5199258 w 6840759"/>
              <a:gd name="connsiteY1065" fmla="*/ 1324157 h 6803121"/>
              <a:gd name="connsiteX1066" fmla="*/ 5064278 w 6840759"/>
              <a:gd name="connsiteY1066" fmla="*/ 1417422 h 6803121"/>
              <a:gd name="connsiteX1067" fmla="*/ 5106926 w 6840759"/>
              <a:gd name="connsiteY1067" fmla="*/ 1253622 h 6803121"/>
              <a:gd name="connsiteX1068" fmla="*/ 4980856 w 6840759"/>
              <a:gd name="connsiteY1068" fmla="*/ 1147463 h 6803121"/>
              <a:gd name="connsiteX1069" fmla="*/ 5142194 w 6840759"/>
              <a:gd name="connsiteY1069" fmla="*/ 1139494 h 6803121"/>
              <a:gd name="connsiteX1070" fmla="*/ 4487707 w 6840759"/>
              <a:gd name="connsiteY1070" fmla="*/ 980619 h 6803121"/>
              <a:gd name="connsiteX1071" fmla="*/ 4544770 w 6840759"/>
              <a:gd name="connsiteY1071" fmla="*/ 1139494 h 6803121"/>
              <a:gd name="connsiteX1072" fmla="*/ 4706108 w 6840759"/>
              <a:gd name="connsiteY1072" fmla="*/ 1147463 h 6803121"/>
              <a:gd name="connsiteX1073" fmla="*/ 4580038 w 6840759"/>
              <a:gd name="connsiteY1073" fmla="*/ 1253622 h 6803121"/>
              <a:gd name="connsiteX1074" fmla="*/ 4622686 w 6840759"/>
              <a:gd name="connsiteY1074" fmla="*/ 1417422 h 6803121"/>
              <a:gd name="connsiteX1075" fmla="*/ 4487707 w 6840759"/>
              <a:gd name="connsiteY1075" fmla="*/ 1324157 h 6803121"/>
              <a:gd name="connsiteX1076" fmla="*/ 4352727 w 6840759"/>
              <a:gd name="connsiteY1076" fmla="*/ 1417422 h 6803121"/>
              <a:gd name="connsiteX1077" fmla="*/ 4395375 w 6840759"/>
              <a:gd name="connsiteY1077" fmla="*/ 1253622 h 6803121"/>
              <a:gd name="connsiteX1078" fmla="*/ 4269305 w 6840759"/>
              <a:gd name="connsiteY1078" fmla="*/ 1147463 h 6803121"/>
              <a:gd name="connsiteX1079" fmla="*/ 4430643 w 6840759"/>
              <a:gd name="connsiteY1079" fmla="*/ 1139494 h 6803121"/>
              <a:gd name="connsiteX1080" fmla="*/ 3776156 w 6840759"/>
              <a:gd name="connsiteY1080" fmla="*/ 980619 h 6803121"/>
              <a:gd name="connsiteX1081" fmla="*/ 3833219 w 6840759"/>
              <a:gd name="connsiteY1081" fmla="*/ 1139494 h 6803121"/>
              <a:gd name="connsiteX1082" fmla="*/ 3994557 w 6840759"/>
              <a:gd name="connsiteY1082" fmla="*/ 1147463 h 6803121"/>
              <a:gd name="connsiteX1083" fmla="*/ 3868487 w 6840759"/>
              <a:gd name="connsiteY1083" fmla="*/ 1253622 h 6803121"/>
              <a:gd name="connsiteX1084" fmla="*/ 3911135 w 6840759"/>
              <a:gd name="connsiteY1084" fmla="*/ 1417422 h 6803121"/>
              <a:gd name="connsiteX1085" fmla="*/ 3776156 w 6840759"/>
              <a:gd name="connsiteY1085" fmla="*/ 1324157 h 6803121"/>
              <a:gd name="connsiteX1086" fmla="*/ 3641176 w 6840759"/>
              <a:gd name="connsiteY1086" fmla="*/ 1417422 h 6803121"/>
              <a:gd name="connsiteX1087" fmla="*/ 3683824 w 6840759"/>
              <a:gd name="connsiteY1087" fmla="*/ 1253622 h 6803121"/>
              <a:gd name="connsiteX1088" fmla="*/ 3557754 w 6840759"/>
              <a:gd name="connsiteY1088" fmla="*/ 1147463 h 6803121"/>
              <a:gd name="connsiteX1089" fmla="*/ 3719092 w 6840759"/>
              <a:gd name="connsiteY1089" fmla="*/ 1139494 h 6803121"/>
              <a:gd name="connsiteX1090" fmla="*/ 3064605 w 6840759"/>
              <a:gd name="connsiteY1090" fmla="*/ 980619 h 6803121"/>
              <a:gd name="connsiteX1091" fmla="*/ 3121668 w 6840759"/>
              <a:gd name="connsiteY1091" fmla="*/ 1139494 h 6803121"/>
              <a:gd name="connsiteX1092" fmla="*/ 3283006 w 6840759"/>
              <a:gd name="connsiteY1092" fmla="*/ 1147463 h 6803121"/>
              <a:gd name="connsiteX1093" fmla="*/ 3156936 w 6840759"/>
              <a:gd name="connsiteY1093" fmla="*/ 1253622 h 6803121"/>
              <a:gd name="connsiteX1094" fmla="*/ 3199584 w 6840759"/>
              <a:gd name="connsiteY1094" fmla="*/ 1417422 h 6803121"/>
              <a:gd name="connsiteX1095" fmla="*/ 3064605 w 6840759"/>
              <a:gd name="connsiteY1095" fmla="*/ 1324157 h 6803121"/>
              <a:gd name="connsiteX1096" fmla="*/ 2929625 w 6840759"/>
              <a:gd name="connsiteY1096" fmla="*/ 1417422 h 6803121"/>
              <a:gd name="connsiteX1097" fmla="*/ 2972273 w 6840759"/>
              <a:gd name="connsiteY1097" fmla="*/ 1253622 h 6803121"/>
              <a:gd name="connsiteX1098" fmla="*/ 2846203 w 6840759"/>
              <a:gd name="connsiteY1098" fmla="*/ 1147463 h 6803121"/>
              <a:gd name="connsiteX1099" fmla="*/ 3007541 w 6840759"/>
              <a:gd name="connsiteY1099" fmla="*/ 1139494 h 6803121"/>
              <a:gd name="connsiteX1100" fmla="*/ 2353054 w 6840759"/>
              <a:gd name="connsiteY1100" fmla="*/ 980619 h 6803121"/>
              <a:gd name="connsiteX1101" fmla="*/ 2410117 w 6840759"/>
              <a:gd name="connsiteY1101" fmla="*/ 1139494 h 6803121"/>
              <a:gd name="connsiteX1102" fmla="*/ 2571455 w 6840759"/>
              <a:gd name="connsiteY1102" fmla="*/ 1147463 h 6803121"/>
              <a:gd name="connsiteX1103" fmla="*/ 2445385 w 6840759"/>
              <a:gd name="connsiteY1103" fmla="*/ 1253622 h 6803121"/>
              <a:gd name="connsiteX1104" fmla="*/ 2488033 w 6840759"/>
              <a:gd name="connsiteY1104" fmla="*/ 1417422 h 6803121"/>
              <a:gd name="connsiteX1105" fmla="*/ 2353054 w 6840759"/>
              <a:gd name="connsiteY1105" fmla="*/ 1324157 h 6803121"/>
              <a:gd name="connsiteX1106" fmla="*/ 2218074 w 6840759"/>
              <a:gd name="connsiteY1106" fmla="*/ 1417422 h 6803121"/>
              <a:gd name="connsiteX1107" fmla="*/ 2260722 w 6840759"/>
              <a:gd name="connsiteY1107" fmla="*/ 1253622 h 6803121"/>
              <a:gd name="connsiteX1108" fmla="*/ 2134652 w 6840759"/>
              <a:gd name="connsiteY1108" fmla="*/ 1147463 h 6803121"/>
              <a:gd name="connsiteX1109" fmla="*/ 2295990 w 6840759"/>
              <a:gd name="connsiteY1109" fmla="*/ 1139494 h 6803121"/>
              <a:gd name="connsiteX1110" fmla="*/ 1641503 w 6840759"/>
              <a:gd name="connsiteY1110" fmla="*/ 980619 h 6803121"/>
              <a:gd name="connsiteX1111" fmla="*/ 1698566 w 6840759"/>
              <a:gd name="connsiteY1111" fmla="*/ 1139494 h 6803121"/>
              <a:gd name="connsiteX1112" fmla="*/ 1859904 w 6840759"/>
              <a:gd name="connsiteY1112" fmla="*/ 1147463 h 6803121"/>
              <a:gd name="connsiteX1113" fmla="*/ 1733834 w 6840759"/>
              <a:gd name="connsiteY1113" fmla="*/ 1253622 h 6803121"/>
              <a:gd name="connsiteX1114" fmla="*/ 1776482 w 6840759"/>
              <a:gd name="connsiteY1114" fmla="*/ 1417422 h 6803121"/>
              <a:gd name="connsiteX1115" fmla="*/ 1641503 w 6840759"/>
              <a:gd name="connsiteY1115" fmla="*/ 1324157 h 6803121"/>
              <a:gd name="connsiteX1116" fmla="*/ 1506523 w 6840759"/>
              <a:gd name="connsiteY1116" fmla="*/ 1417422 h 6803121"/>
              <a:gd name="connsiteX1117" fmla="*/ 1549171 w 6840759"/>
              <a:gd name="connsiteY1117" fmla="*/ 1253622 h 6803121"/>
              <a:gd name="connsiteX1118" fmla="*/ 1423101 w 6840759"/>
              <a:gd name="connsiteY1118" fmla="*/ 1147463 h 6803121"/>
              <a:gd name="connsiteX1119" fmla="*/ 1584439 w 6840759"/>
              <a:gd name="connsiteY1119" fmla="*/ 1139494 h 6803121"/>
              <a:gd name="connsiteX1120" fmla="*/ 929952 w 6840759"/>
              <a:gd name="connsiteY1120" fmla="*/ 980619 h 6803121"/>
              <a:gd name="connsiteX1121" fmla="*/ 987015 w 6840759"/>
              <a:gd name="connsiteY1121" fmla="*/ 1139494 h 6803121"/>
              <a:gd name="connsiteX1122" fmla="*/ 1148354 w 6840759"/>
              <a:gd name="connsiteY1122" fmla="*/ 1147463 h 6803121"/>
              <a:gd name="connsiteX1123" fmla="*/ 1022283 w 6840759"/>
              <a:gd name="connsiteY1123" fmla="*/ 1253622 h 6803121"/>
              <a:gd name="connsiteX1124" fmla="*/ 1064931 w 6840759"/>
              <a:gd name="connsiteY1124" fmla="*/ 1417422 h 6803121"/>
              <a:gd name="connsiteX1125" fmla="*/ 929952 w 6840759"/>
              <a:gd name="connsiteY1125" fmla="*/ 1324157 h 6803121"/>
              <a:gd name="connsiteX1126" fmla="*/ 794972 w 6840759"/>
              <a:gd name="connsiteY1126" fmla="*/ 1417422 h 6803121"/>
              <a:gd name="connsiteX1127" fmla="*/ 837620 w 6840759"/>
              <a:gd name="connsiteY1127" fmla="*/ 1253622 h 6803121"/>
              <a:gd name="connsiteX1128" fmla="*/ 711550 w 6840759"/>
              <a:gd name="connsiteY1128" fmla="*/ 1147463 h 6803121"/>
              <a:gd name="connsiteX1129" fmla="*/ 872888 w 6840759"/>
              <a:gd name="connsiteY1129" fmla="*/ 1139494 h 6803121"/>
              <a:gd name="connsiteX1130" fmla="*/ 218401 w 6840759"/>
              <a:gd name="connsiteY1130" fmla="*/ 980619 h 6803121"/>
              <a:gd name="connsiteX1131" fmla="*/ 275464 w 6840759"/>
              <a:gd name="connsiteY1131" fmla="*/ 1139494 h 6803121"/>
              <a:gd name="connsiteX1132" fmla="*/ 436802 w 6840759"/>
              <a:gd name="connsiteY1132" fmla="*/ 1147463 h 6803121"/>
              <a:gd name="connsiteX1133" fmla="*/ 310732 w 6840759"/>
              <a:gd name="connsiteY1133" fmla="*/ 1253622 h 6803121"/>
              <a:gd name="connsiteX1134" fmla="*/ 353380 w 6840759"/>
              <a:gd name="connsiteY1134" fmla="*/ 1417422 h 6803121"/>
              <a:gd name="connsiteX1135" fmla="*/ 218401 w 6840759"/>
              <a:gd name="connsiteY1135" fmla="*/ 1324157 h 6803121"/>
              <a:gd name="connsiteX1136" fmla="*/ 83421 w 6840759"/>
              <a:gd name="connsiteY1136" fmla="*/ 1417422 h 6803121"/>
              <a:gd name="connsiteX1137" fmla="*/ 126069 w 6840759"/>
              <a:gd name="connsiteY1137" fmla="*/ 1253622 h 6803121"/>
              <a:gd name="connsiteX1138" fmla="*/ 0 w 6840759"/>
              <a:gd name="connsiteY1138" fmla="*/ 1147463 h 6803121"/>
              <a:gd name="connsiteX1139" fmla="*/ 161337 w 6840759"/>
              <a:gd name="connsiteY1139" fmla="*/ 1139494 h 6803121"/>
              <a:gd name="connsiteX1140" fmla="*/ 6279109 w 6840759"/>
              <a:gd name="connsiteY1140" fmla="*/ 482600 h 6803121"/>
              <a:gd name="connsiteX1141" fmla="*/ 6336172 w 6840759"/>
              <a:gd name="connsiteY1141" fmla="*/ 641475 h 6803121"/>
              <a:gd name="connsiteX1142" fmla="*/ 6497510 w 6840759"/>
              <a:gd name="connsiteY1142" fmla="*/ 649443 h 6803121"/>
              <a:gd name="connsiteX1143" fmla="*/ 6371440 w 6840759"/>
              <a:gd name="connsiteY1143" fmla="*/ 755601 h 6803121"/>
              <a:gd name="connsiteX1144" fmla="*/ 6414088 w 6840759"/>
              <a:gd name="connsiteY1144" fmla="*/ 919402 h 6803121"/>
              <a:gd name="connsiteX1145" fmla="*/ 6279109 w 6840759"/>
              <a:gd name="connsiteY1145" fmla="*/ 826136 h 6803121"/>
              <a:gd name="connsiteX1146" fmla="*/ 6144129 w 6840759"/>
              <a:gd name="connsiteY1146" fmla="*/ 919402 h 6803121"/>
              <a:gd name="connsiteX1147" fmla="*/ 6186777 w 6840759"/>
              <a:gd name="connsiteY1147" fmla="*/ 755601 h 6803121"/>
              <a:gd name="connsiteX1148" fmla="*/ 6060707 w 6840759"/>
              <a:gd name="connsiteY1148" fmla="*/ 649443 h 6803121"/>
              <a:gd name="connsiteX1149" fmla="*/ 6222045 w 6840759"/>
              <a:gd name="connsiteY1149" fmla="*/ 641475 h 6803121"/>
              <a:gd name="connsiteX1150" fmla="*/ 5567558 w 6840759"/>
              <a:gd name="connsiteY1150" fmla="*/ 482600 h 6803121"/>
              <a:gd name="connsiteX1151" fmla="*/ 5624621 w 6840759"/>
              <a:gd name="connsiteY1151" fmla="*/ 641475 h 6803121"/>
              <a:gd name="connsiteX1152" fmla="*/ 5785959 w 6840759"/>
              <a:gd name="connsiteY1152" fmla="*/ 649443 h 6803121"/>
              <a:gd name="connsiteX1153" fmla="*/ 5659889 w 6840759"/>
              <a:gd name="connsiteY1153" fmla="*/ 755601 h 6803121"/>
              <a:gd name="connsiteX1154" fmla="*/ 5702537 w 6840759"/>
              <a:gd name="connsiteY1154" fmla="*/ 919402 h 6803121"/>
              <a:gd name="connsiteX1155" fmla="*/ 5567558 w 6840759"/>
              <a:gd name="connsiteY1155" fmla="*/ 826136 h 6803121"/>
              <a:gd name="connsiteX1156" fmla="*/ 5432578 w 6840759"/>
              <a:gd name="connsiteY1156" fmla="*/ 919402 h 6803121"/>
              <a:gd name="connsiteX1157" fmla="*/ 5475226 w 6840759"/>
              <a:gd name="connsiteY1157" fmla="*/ 755601 h 6803121"/>
              <a:gd name="connsiteX1158" fmla="*/ 5349156 w 6840759"/>
              <a:gd name="connsiteY1158" fmla="*/ 649443 h 6803121"/>
              <a:gd name="connsiteX1159" fmla="*/ 5510494 w 6840759"/>
              <a:gd name="connsiteY1159" fmla="*/ 641475 h 6803121"/>
              <a:gd name="connsiteX1160" fmla="*/ 4856007 w 6840759"/>
              <a:gd name="connsiteY1160" fmla="*/ 482600 h 6803121"/>
              <a:gd name="connsiteX1161" fmla="*/ 4913070 w 6840759"/>
              <a:gd name="connsiteY1161" fmla="*/ 641475 h 6803121"/>
              <a:gd name="connsiteX1162" fmla="*/ 5074408 w 6840759"/>
              <a:gd name="connsiteY1162" fmla="*/ 649443 h 6803121"/>
              <a:gd name="connsiteX1163" fmla="*/ 4948338 w 6840759"/>
              <a:gd name="connsiteY1163" fmla="*/ 755601 h 6803121"/>
              <a:gd name="connsiteX1164" fmla="*/ 4990986 w 6840759"/>
              <a:gd name="connsiteY1164" fmla="*/ 919402 h 6803121"/>
              <a:gd name="connsiteX1165" fmla="*/ 4856007 w 6840759"/>
              <a:gd name="connsiteY1165" fmla="*/ 826136 h 6803121"/>
              <a:gd name="connsiteX1166" fmla="*/ 4721027 w 6840759"/>
              <a:gd name="connsiteY1166" fmla="*/ 919402 h 6803121"/>
              <a:gd name="connsiteX1167" fmla="*/ 4763675 w 6840759"/>
              <a:gd name="connsiteY1167" fmla="*/ 755601 h 6803121"/>
              <a:gd name="connsiteX1168" fmla="*/ 4637605 w 6840759"/>
              <a:gd name="connsiteY1168" fmla="*/ 649443 h 6803121"/>
              <a:gd name="connsiteX1169" fmla="*/ 4798943 w 6840759"/>
              <a:gd name="connsiteY1169" fmla="*/ 641475 h 6803121"/>
              <a:gd name="connsiteX1170" fmla="*/ 4144456 w 6840759"/>
              <a:gd name="connsiteY1170" fmla="*/ 482600 h 6803121"/>
              <a:gd name="connsiteX1171" fmla="*/ 4201519 w 6840759"/>
              <a:gd name="connsiteY1171" fmla="*/ 641475 h 6803121"/>
              <a:gd name="connsiteX1172" fmla="*/ 4362857 w 6840759"/>
              <a:gd name="connsiteY1172" fmla="*/ 649443 h 6803121"/>
              <a:gd name="connsiteX1173" fmla="*/ 4236787 w 6840759"/>
              <a:gd name="connsiteY1173" fmla="*/ 755601 h 6803121"/>
              <a:gd name="connsiteX1174" fmla="*/ 4279435 w 6840759"/>
              <a:gd name="connsiteY1174" fmla="*/ 919402 h 6803121"/>
              <a:gd name="connsiteX1175" fmla="*/ 4144456 w 6840759"/>
              <a:gd name="connsiteY1175" fmla="*/ 826136 h 6803121"/>
              <a:gd name="connsiteX1176" fmla="*/ 4009476 w 6840759"/>
              <a:gd name="connsiteY1176" fmla="*/ 919402 h 6803121"/>
              <a:gd name="connsiteX1177" fmla="*/ 4052124 w 6840759"/>
              <a:gd name="connsiteY1177" fmla="*/ 755601 h 6803121"/>
              <a:gd name="connsiteX1178" fmla="*/ 3926054 w 6840759"/>
              <a:gd name="connsiteY1178" fmla="*/ 649443 h 6803121"/>
              <a:gd name="connsiteX1179" fmla="*/ 4087392 w 6840759"/>
              <a:gd name="connsiteY1179" fmla="*/ 641475 h 6803121"/>
              <a:gd name="connsiteX1180" fmla="*/ 3432905 w 6840759"/>
              <a:gd name="connsiteY1180" fmla="*/ 482600 h 6803121"/>
              <a:gd name="connsiteX1181" fmla="*/ 3489968 w 6840759"/>
              <a:gd name="connsiteY1181" fmla="*/ 641475 h 6803121"/>
              <a:gd name="connsiteX1182" fmla="*/ 3651306 w 6840759"/>
              <a:gd name="connsiteY1182" fmla="*/ 649443 h 6803121"/>
              <a:gd name="connsiteX1183" fmla="*/ 3525236 w 6840759"/>
              <a:gd name="connsiteY1183" fmla="*/ 755601 h 6803121"/>
              <a:gd name="connsiteX1184" fmla="*/ 3567884 w 6840759"/>
              <a:gd name="connsiteY1184" fmla="*/ 919402 h 6803121"/>
              <a:gd name="connsiteX1185" fmla="*/ 3432905 w 6840759"/>
              <a:gd name="connsiteY1185" fmla="*/ 826136 h 6803121"/>
              <a:gd name="connsiteX1186" fmla="*/ 3297925 w 6840759"/>
              <a:gd name="connsiteY1186" fmla="*/ 919402 h 6803121"/>
              <a:gd name="connsiteX1187" fmla="*/ 3340573 w 6840759"/>
              <a:gd name="connsiteY1187" fmla="*/ 755601 h 6803121"/>
              <a:gd name="connsiteX1188" fmla="*/ 3214503 w 6840759"/>
              <a:gd name="connsiteY1188" fmla="*/ 649443 h 6803121"/>
              <a:gd name="connsiteX1189" fmla="*/ 3375841 w 6840759"/>
              <a:gd name="connsiteY1189" fmla="*/ 641475 h 6803121"/>
              <a:gd name="connsiteX1190" fmla="*/ 2721354 w 6840759"/>
              <a:gd name="connsiteY1190" fmla="*/ 482600 h 6803121"/>
              <a:gd name="connsiteX1191" fmla="*/ 2778417 w 6840759"/>
              <a:gd name="connsiteY1191" fmla="*/ 641475 h 6803121"/>
              <a:gd name="connsiteX1192" fmla="*/ 2939755 w 6840759"/>
              <a:gd name="connsiteY1192" fmla="*/ 649443 h 6803121"/>
              <a:gd name="connsiteX1193" fmla="*/ 2813685 w 6840759"/>
              <a:gd name="connsiteY1193" fmla="*/ 755601 h 6803121"/>
              <a:gd name="connsiteX1194" fmla="*/ 2856333 w 6840759"/>
              <a:gd name="connsiteY1194" fmla="*/ 919402 h 6803121"/>
              <a:gd name="connsiteX1195" fmla="*/ 2721354 w 6840759"/>
              <a:gd name="connsiteY1195" fmla="*/ 826136 h 6803121"/>
              <a:gd name="connsiteX1196" fmla="*/ 2586374 w 6840759"/>
              <a:gd name="connsiteY1196" fmla="*/ 919402 h 6803121"/>
              <a:gd name="connsiteX1197" fmla="*/ 2629022 w 6840759"/>
              <a:gd name="connsiteY1197" fmla="*/ 755601 h 6803121"/>
              <a:gd name="connsiteX1198" fmla="*/ 2502952 w 6840759"/>
              <a:gd name="connsiteY1198" fmla="*/ 649443 h 6803121"/>
              <a:gd name="connsiteX1199" fmla="*/ 2664290 w 6840759"/>
              <a:gd name="connsiteY1199" fmla="*/ 641475 h 6803121"/>
              <a:gd name="connsiteX1200" fmla="*/ 2009803 w 6840759"/>
              <a:gd name="connsiteY1200" fmla="*/ 482600 h 6803121"/>
              <a:gd name="connsiteX1201" fmla="*/ 2066866 w 6840759"/>
              <a:gd name="connsiteY1201" fmla="*/ 641475 h 6803121"/>
              <a:gd name="connsiteX1202" fmla="*/ 2228204 w 6840759"/>
              <a:gd name="connsiteY1202" fmla="*/ 649443 h 6803121"/>
              <a:gd name="connsiteX1203" fmla="*/ 2102134 w 6840759"/>
              <a:gd name="connsiteY1203" fmla="*/ 755601 h 6803121"/>
              <a:gd name="connsiteX1204" fmla="*/ 2144782 w 6840759"/>
              <a:gd name="connsiteY1204" fmla="*/ 919402 h 6803121"/>
              <a:gd name="connsiteX1205" fmla="*/ 2009803 w 6840759"/>
              <a:gd name="connsiteY1205" fmla="*/ 826136 h 6803121"/>
              <a:gd name="connsiteX1206" fmla="*/ 1874823 w 6840759"/>
              <a:gd name="connsiteY1206" fmla="*/ 919402 h 6803121"/>
              <a:gd name="connsiteX1207" fmla="*/ 1917471 w 6840759"/>
              <a:gd name="connsiteY1207" fmla="*/ 755601 h 6803121"/>
              <a:gd name="connsiteX1208" fmla="*/ 1791401 w 6840759"/>
              <a:gd name="connsiteY1208" fmla="*/ 649443 h 6803121"/>
              <a:gd name="connsiteX1209" fmla="*/ 1952739 w 6840759"/>
              <a:gd name="connsiteY1209" fmla="*/ 641475 h 6803121"/>
              <a:gd name="connsiteX1210" fmla="*/ 1298252 w 6840759"/>
              <a:gd name="connsiteY1210" fmla="*/ 482600 h 6803121"/>
              <a:gd name="connsiteX1211" fmla="*/ 1355315 w 6840759"/>
              <a:gd name="connsiteY1211" fmla="*/ 641475 h 6803121"/>
              <a:gd name="connsiteX1212" fmla="*/ 1516653 w 6840759"/>
              <a:gd name="connsiteY1212" fmla="*/ 649443 h 6803121"/>
              <a:gd name="connsiteX1213" fmla="*/ 1390583 w 6840759"/>
              <a:gd name="connsiteY1213" fmla="*/ 755601 h 6803121"/>
              <a:gd name="connsiteX1214" fmla="*/ 1433231 w 6840759"/>
              <a:gd name="connsiteY1214" fmla="*/ 919402 h 6803121"/>
              <a:gd name="connsiteX1215" fmla="*/ 1298252 w 6840759"/>
              <a:gd name="connsiteY1215" fmla="*/ 826136 h 6803121"/>
              <a:gd name="connsiteX1216" fmla="*/ 1163272 w 6840759"/>
              <a:gd name="connsiteY1216" fmla="*/ 919402 h 6803121"/>
              <a:gd name="connsiteX1217" fmla="*/ 1205920 w 6840759"/>
              <a:gd name="connsiteY1217" fmla="*/ 755601 h 6803121"/>
              <a:gd name="connsiteX1218" fmla="*/ 1079850 w 6840759"/>
              <a:gd name="connsiteY1218" fmla="*/ 649443 h 6803121"/>
              <a:gd name="connsiteX1219" fmla="*/ 1241188 w 6840759"/>
              <a:gd name="connsiteY1219" fmla="*/ 641475 h 6803121"/>
              <a:gd name="connsiteX1220" fmla="*/ 586701 w 6840759"/>
              <a:gd name="connsiteY1220" fmla="*/ 482600 h 6803121"/>
              <a:gd name="connsiteX1221" fmla="*/ 643764 w 6840759"/>
              <a:gd name="connsiteY1221" fmla="*/ 641475 h 6803121"/>
              <a:gd name="connsiteX1222" fmla="*/ 805102 w 6840759"/>
              <a:gd name="connsiteY1222" fmla="*/ 649443 h 6803121"/>
              <a:gd name="connsiteX1223" fmla="*/ 679032 w 6840759"/>
              <a:gd name="connsiteY1223" fmla="*/ 755601 h 6803121"/>
              <a:gd name="connsiteX1224" fmla="*/ 721680 w 6840759"/>
              <a:gd name="connsiteY1224" fmla="*/ 919402 h 6803121"/>
              <a:gd name="connsiteX1225" fmla="*/ 586701 w 6840759"/>
              <a:gd name="connsiteY1225" fmla="*/ 826136 h 6803121"/>
              <a:gd name="connsiteX1226" fmla="*/ 451721 w 6840759"/>
              <a:gd name="connsiteY1226" fmla="*/ 919402 h 6803121"/>
              <a:gd name="connsiteX1227" fmla="*/ 494369 w 6840759"/>
              <a:gd name="connsiteY1227" fmla="*/ 755601 h 6803121"/>
              <a:gd name="connsiteX1228" fmla="*/ 368299 w 6840759"/>
              <a:gd name="connsiteY1228" fmla="*/ 649443 h 6803121"/>
              <a:gd name="connsiteX1229" fmla="*/ 529637 w 6840759"/>
              <a:gd name="connsiteY1229" fmla="*/ 641475 h 6803121"/>
              <a:gd name="connsiteX1230" fmla="*/ 6622358 w 6840759"/>
              <a:gd name="connsiteY1230" fmla="*/ 0 h 6803121"/>
              <a:gd name="connsiteX1231" fmla="*/ 6679421 w 6840759"/>
              <a:gd name="connsiteY1231" fmla="*/ 158875 h 6803121"/>
              <a:gd name="connsiteX1232" fmla="*/ 6840759 w 6840759"/>
              <a:gd name="connsiteY1232" fmla="*/ 166843 h 6803121"/>
              <a:gd name="connsiteX1233" fmla="*/ 6714689 w 6840759"/>
              <a:gd name="connsiteY1233" fmla="*/ 273002 h 6803121"/>
              <a:gd name="connsiteX1234" fmla="*/ 6757337 w 6840759"/>
              <a:gd name="connsiteY1234" fmla="*/ 436802 h 6803121"/>
              <a:gd name="connsiteX1235" fmla="*/ 6622358 w 6840759"/>
              <a:gd name="connsiteY1235" fmla="*/ 343537 h 6803121"/>
              <a:gd name="connsiteX1236" fmla="*/ 6487378 w 6840759"/>
              <a:gd name="connsiteY1236" fmla="*/ 436802 h 6803121"/>
              <a:gd name="connsiteX1237" fmla="*/ 6530026 w 6840759"/>
              <a:gd name="connsiteY1237" fmla="*/ 273002 h 6803121"/>
              <a:gd name="connsiteX1238" fmla="*/ 6403956 w 6840759"/>
              <a:gd name="connsiteY1238" fmla="*/ 166843 h 6803121"/>
              <a:gd name="connsiteX1239" fmla="*/ 6565294 w 6840759"/>
              <a:gd name="connsiteY1239" fmla="*/ 158875 h 6803121"/>
              <a:gd name="connsiteX1240" fmla="*/ 5910809 w 6840759"/>
              <a:gd name="connsiteY1240" fmla="*/ 0 h 6803121"/>
              <a:gd name="connsiteX1241" fmla="*/ 5967872 w 6840759"/>
              <a:gd name="connsiteY1241" fmla="*/ 158875 h 6803121"/>
              <a:gd name="connsiteX1242" fmla="*/ 6129210 w 6840759"/>
              <a:gd name="connsiteY1242" fmla="*/ 166843 h 6803121"/>
              <a:gd name="connsiteX1243" fmla="*/ 6003140 w 6840759"/>
              <a:gd name="connsiteY1243" fmla="*/ 273002 h 6803121"/>
              <a:gd name="connsiteX1244" fmla="*/ 6045788 w 6840759"/>
              <a:gd name="connsiteY1244" fmla="*/ 436802 h 6803121"/>
              <a:gd name="connsiteX1245" fmla="*/ 5910809 w 6840759"/>
              <a:gd name="connsiteY1245" fmla="*/ 343537 h 6803121"/>
              <a:gd name="connsiteX1246" fmla="*/ 5775829 w 6840759"/>
              <a:gd name="connsiteY1246" fmla="*/ 436802 h 6803121"/>
              <a:gd name="connsiteX1247" fmla="*/ 5818477 w 6840759"/>
              <a:gd name="connsiteY1247" fmla="*/ 273002 h 6803121"/>
              <a:gd name="connsiteX1248" fmla="*/ 5692407 w 6840759"/>
              <a:gd name="connsiteY1248" fmla="*/ 166843 h 6803121"/>
              <a:gd name="connsiteX1249" fmla="*/ 5853745 w 6840759"/>
              <a:gd name="connsiteY1249" fmla="*/ 158875 h 6803121"/>
              <a:gd name="connsiteX1250" fmla="*/ 5199258 w 6840759"/>
              <a:gd name="connsiteY1250" fmla="*/ 0 h 6803121"/>
              <a:gd name="connsiteX1251" fmla="*/ 5256321 w 6840759"/>
              <a:gd name="connsiteY1251" fmla="*/ 158875 h 6803121"/>
              <a:gd name="connsiteX1252" fmla="*/ 5417659 w 6840759"/>
              <a:gd name="connsiteY1252" fmla="*/ 166843 h 6803121"/>
              <a:gd name="connsiteX1253" fmla="*/ 5291589 w 6840759"/>
              <a:gd name="connsiteY1253" fmla="*/ 273002 h 6803121"/>
              <a:gd name="connsiteX1254" fmla="*/ 5334237 w 6840759"/>
              <a:gd name="connsiteY1254" fmla="*/ 436802 h 6803121"/>
              <a:gd name="connsiteX1255" fmla="*/ 5199258 w 6840759"/>
              <a:gd name="connsiteY1255" fmla="*/ 343537 h 6803121"/>
              <a:gd name="connsiteX1256" fmla="*/ 5064278 w 6840759"/>
              <a:gd name="connsiteY1256" fmla="*/ 436802 h 6803121"/>
              <a:gd name="connsiteX1257" fmla="*/ 5106926 w 6840759"/>
              <a:gd name="connsiteY1257" fmla="*/ 273002 h 6803121"/>
              <a:gd name="connsiteX1258" fmla="*/ 4980856 w 6840759"/>
              <a:gd name="connsiteY1258" fmla="*/ 166843 h 6803121"/>
              <a:gd name="connsiteX1259" fmla="*/ 5142194 w 6840759"/>
              <a:gd name="connsiteY1259" fmla="*/ 158875 h 6803121"/>
              <a:gd name="connsiteX1260" fmla="*/ 4487707 w 6840759"/>
              <a:gd name="connsiteY1260" fmla="*/ 0 h 6803121"/>
              <a:gd name="connsiteX1261" fmla="*/ 4544770 w 6840759"/>
              <a:gd name="connsiteY1261" fmla="*/ 158875 h 6803121"/>
              <a:gd name="connsiteX1262" fmla="*/ 4706108 w 6840759"/>
              <a:gd name="connsiteY1262" fmla="*/ 166843 h 6803121"/>
              <a:gd name="connsiteX1263" fmla="*/ 4580038 w 6840759"/>
              <a:gd name="connsiteY1263" fmla="*/ 273002 h 6803121"/>
              <a:gd name="connsiteX1264" fmla="*/ 4622686 w 6840759"/>
              <a:gd name="connsiteY1264" fmla="*/ 436802 h 6803121"/>
              <a:gd name="connsiteX1265" fmla="*/ 4487707 w 6840759"/>
              <a:gd name="connsiteY1265" fmla="*/ 343537 h 6803121"/>
              <a:gd name="connsiteX1266" fmla="*/ 4352727 w 6840759"/>
              <a:gd name="connsiteY1266" fmla="*/ 436802 h 6803121"/>
              <a:gd name="connsiteX1267" fmla="*/ 4395375 w 6840759"/>
              <a:gd name="connsiteY1267" fmla="*/ 273002 h 6803121"/>
              <a:gd name="connsiteX1268" fmla="*/ 4269305 w 6840759"/>
              <a:gd name="connsiteY1268" fmla="*/ 166843 h 6803121"/>
              <a:gd name="connsiteX1269" fmla="*/ 4430643 w 6840759"/>
              <a:gd name="connsiteY1269" fmla="*/ 158875 h 6803121"/>
              <a:gd name="connsiteX1270" fmla="*/ 3776156 w 6840759"/>
              <a:gd name="connsiteY1270" fmla="*/ 0 h 6803121"/>
              <a:gd name="connsiteX1271" fmla="*/ 3833219 w 6840759"/>
              <a:gd name="connsiteY1271" fmla="*/ 158875 h 6803121"/>
              <a:gd name="connsiteX1272" fmla="*/ 3994557 w 6840759"/>
              <a:gd name="connsiteY1272" fmla="*/ 166843 h 6803121"/>
              <a:gd name="connsiteX1273" fmla="*/ 3868487 w 6840759"/>
              <a:gd name="connsiteY1273" fmla="*/ 273002 h 6803121"/>
              <a:gd name="connsiteX1274" fmla="*/ 3911135 w 6840759"/>
              <a:gd name="connsiteY1274" fmla="*/ 436802 h 6803121"/>
              <a:gd name="connsiteX1275" fmla="*/ 3776156 w 6840759"/>
              <a:gd name="connsiteY1275" fmla="*/ 343537 h 6803121"/>
              <a:gd name="connsiteX1276" fmla="*/ 3641176 w 6840759"/>
              <a:gd name="connsiteY1276" fmla="*/ 436802 h 6803121"/>
              <a:gd name="connsiteX1277" fmla="*/ 3683824 w 6840759"/>
              <a:gd name="connsiteY1277" fmla="*/ 273002 h 6803121"/>
              <a:gd name="connsiteX1278" fmla="*/ 3557754 w 6840759"/>
              <a:gd name="connsiteY1278" fmla="*/ 166843 h 6803121"/>
              <a:gd name="connsiteX1279" fmla="*/ 3719092 w 6840759"/>
              <a:gd name="connsiteY1279" fmla="*/ 158875 h 6803121"/>
              <a:gd name="connsiteX1280" fmla="*/ 3064605 w 6840759"/>
              <a:gd name="connsiteY1280" fmla="*/ 0 h 6803121"/>
              <a:gd name="connsiteX1281" fmla="*/ 3121668 w 6840759"/>
              <a:gd name="connsiteY1281" fmla="*/ 158875 h 6803121"/>
              <a:gd name="connsiteX1282" fmla="*/ 3283006 w 6840759"/>
              <a:gd name="connsiteY1282" fmla="*/ 166843 h 6803121"/>
              <a:gd name="connsiteX1283" fmla="*/ 3156936 w 6840759"/>
              <a:gd name="connsiteY1283" fmla="*/ 273002 h 6803121"/>
              <a:gd name="connsiteX1284" fmla="*/ 3199584 w 6840759"/>
              <a:gd name="connsiteY1284" fmla="*/ 436802 h 6803121"/>
              <a:gd name="connsiteX1285" fmla="*/ 3064605 w 6840759"/>
              <a:gd name="connsiteY1285" fmla="*/ 343537 h 6803121"/>
              <a:gd name="connsiteX1286" fmla="*/ 2929625 w 6840759"/>
              <a:gd name="connsiteY1286" fmla="*/ 436802 h 6803121"/>
              <a:gd name="connsiteX1287" fmla="*/ 2972273 w 6840759"/>
              <a:gd name="connsiteY1287" fmla="*/ 273002 h 6803121"/>
              <a:gd name="connsiteX1288" fmla="*/ 2846203 w 6840759"/>
              <a:gd name="connsiteY1288" fmla="*/ 166843 h 6803121"/>
              <a:gd name="connsiteX1289" fmla="*/ 3007541 w 6840759"/>
              <a:gd name="connsiteY1289" fmla="*/ 158875 h 6803121"/>
              <a:gd name="connsiteX1290" fmla="*/ 2353054 w 6840759"/>
              <a:gd name="connsiteY1290" fmla="*/ 0 h 6803121"/>
              <a:gd name="connsiteX1291" fmla="*/ 2410117 w 6840759"/>
              <a:gd name="connsiteY1291" fmla="*/ 158875 h 6803121"/>
              <a:gd name="connsiteX1292" fmla="*/ 2571455 w 6840759"/>
              <a:gd name="connsiteY1292" fmla="*/ 166843 h 6803121"/>
              <a:gd name="connsiteX1293" fmla="*/ 2445385 w 6840759"/>
              <a:gd name="connsiteY1293" fmla="*/ 273002 h 6803121"/>
              <a:gd name="connsiteX1294" fmla="*/ 2488033 w 6840759"/>
              <a:gd name="connsiteY1294" fmla="*/ 436802 h 6803121"/>
              <a:gd name="connsiteX1295" fmla="*/ 2353054 w 6840759"/>
              <a:gd name="connsiteY1295" fmla="*/ 343537 h 6803121"/>
              <a:gd name="connsiteX1296" fmla="*/ 2218074 w 6840759"/>
              <a:gd name="connsiteY1296" fmla="*/ 436802 h 6803121"/>
              <a:gd name="connsiteX1297" fmla="*/ 2260722 w 6840759"/>
              <a:gd name="connsiteY1297" fmla="*/ 273002 h 6803121"/>
              <a:gd name="connsiteX1298" fmla="*/ 2134652 w 6840759"/>
              <a:gd name="connsiteY1298" fmla="*/ 166843 h 6803121"/>
              <a:gd name="connsiteX1299" fmla="*/ 2295990 w 6840759"/>
              <a:gd name="connsiteY1299" fmla="*/ 158875 h 6803121"/>
              <a:gd name="connsiteX1300" fmla="*/ 1641503 w 6840759"/>
              <a:gd name="connsiteY1300" fmla="*/ 0 h 6803121"/>
              <a:gd name="connsiteX1301" fmla="*/ 1698566 w 6840759"/>
              <a:gd name="connsiteY1301" fmla="*/ 158875 h 6803121"/>
              <a:gd name="connsiteX1302" fmla="*/ 1859904 w 6840759"/>
              <a:gd name="connsiteY1302" fmla="*/ 166843 h 6803121"/>
              <a:gd name="connsiteX1303" fmla="*/ 1733834 w 6840759"/>
              <a:gd name="connsiteY1303" fmla="*/ 273002 h 6803121"/>
              <a:gd name="connsiteX1304" fmla="*/ 1776482 w 6840759"/>
              <a:gd name="connsiteY1304" fmla="*/ 436802 h 6803121"/>
              <a:gd name="connsiteX1305" fmla="*/ 1641503 w 6840759"/>
              <a:gd name="connsiteY1305" fmla="*/ 343537 h 6803121"/>
              <a:gd name="connsiteX1306" fmla="*/ 1506523 w 6840759"/>
              <a:gd name="connsiteY1306" fmla="*/ 436802 h 6803121"/>
              <a:gd name="connsiteX1307" fmla="*/ 1549171 w 6840759"/>
              <a:gd name="connsiteY1307" fmla="*/ 273002 h 6803121"/>
              <a:gd name="connsiteX1308" fmla="*/ 1423101 w 6840759"/>
              <a:gd name="connsiteY1308" fmla="*/ 166843 h 6803121"/>
              <a:gd name="connsiteX1309" fmla="*/ 1584439 w 6840759"/>
              <a:gd name="connsiteY1309" fmla="*/ 158875 h 6803121"/>
              <a:gd name="connsiteX1310" fmla="*/ 929952 w 6840759"/>
              <a:gd name="connsiteY1310" fmla="*/ 0 h 6803121"/>
              <a:gd name="connsiteX1311" fmla="*/ 987015 w 6840759"/>
              <a:gd name="connsiteY1311" fmla="*/ 158875 h 6803121"/>
              <a:gd name="connsiteX1312" fmla="*/ 1148354 w 6840759"/>
              <a:gd name="connsiteY1312" fmla="*/ 166843 h 6803121"/>
              <a:gd name="connsiteX1313" fmla="*/ 1022283 w 6840759"/>
              <a:gd name="connsiteY1313" fmla="*/ 273002 h 6803121"/>
              <a:gd name="connsiteX1314" fmla="*/ 1064931 w 6840759"/>
              <a:gd name="connsiteY1314" fmla="*/ 436802 h 6803121"/>
              <a:gd name="connsiteX1315" fmla="*/ 929952 w 6840759"/>
              <a:gd name="connsiteY1315" fmla="*/ 343537 h 6803121"/>
              <a:gd name="connsiteX1316" fmla="*/ 794972 w 6840759"/>
              <a:gd name="connsiteY1316" fmla="*/ 436802 h 6803121"/>
              <a:gd name="connsiteX1317" fmla="*/ 837620 w 6840759"/>
              <a:gd name="connsiteY1317" fmla="*/ 273002 h 6803121"/>
              <a:gd name="connsiteX1318" fmla="*/ 711550 w 6840759"/>
              <a:gd name="connsiteY1318" fmla="*/ 166843 h 6803121"/>
              <a:gd name="connsiteX1319" fmla="*/ 872888 w 6840759"/>
              <a:gd name="connsiteY1319" fmla="*/ 158875 h 6803121"/>
              <a:gd name="connsiteX1320" fmla="*/ 218401 w 6840759"/>
              <a:gd name="connsiteY1320" fmla="*/ 0 h 6803121"/>
              <a:gd name="connsiteX1321" fmla="*/ 275464 w 6840759"/>
              <a:gd name="connsiteY1321" fmla="*/ 158875 h 6803121"/>
              <a:gd name="connsiteX1322" fmla="*/ 436802 w 6840759"/>
              <a:gd name="connsiteY1322" fmla="*/ 166843 h 6803121"/>
              <a:gd name="connsiteX1323" fmla="*/ 310732 w 6840759"/>
              <a:gd name="connsiteY1323" fmla="*/ 273002 h 6803121"/>
              <a:gd name="connsiteX1324" fmla="*/ 353380 w 6840759"/>
              <a:gd name="connsiteY1324" fmla="*/ 436802 h 6803121"/>
              <a:gd name="connsiteX1325" fmla="*/ 218401 w 6840759"/>
              <a:gd name="connsiteY1325" fmla="*/ 343537 h 6803121"/>
              <a:gd name="connsiteX1326" fmla="*/ 83421 w 6840759"/>
              <a:gd name="connsiteY1326" fmla="*/ 436802 h 6803121"/>
              <a:gd name="connsiteX1327" fmla="*/ 126069 w 6840759"/>
              <a:gd name="connsiteY1327" fmla="*/ 273002 h 6803121"/>
              <a:gd name="connsiteX1328" fmla="*/ 0 w 6840759"/>
              <a:gd name="connsiteY1328" fmla="*/ 166843 h 6803121"/>
              <a:gd name="connsiteX1329" fmla="*/ 161337 w 6840759"/>
              <a:gd name="connsiteY1329" fmla="*/ 158875 h 680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</a:cxnLst>
            <a:rect l="l" t="t" r="r" b="b"/>
            <a:pathLst>
              <a:path w="6840759" h="6803121">
                <a:moveTo>
                  <a:pt x="6279109" y="6366319"/>
                </a:moveTo>
                <a:lnTo>
                  <a:pt x="6336172" y="6525194"/>
                </a:lnTo>
                <a:lnTo>
                  <a:pt x="6497510" y="6533162"/>
                </a:lnTo>
                <a:lnTo>
                  <a:pt x="6371440" y="6639321"/>
                </a:lnTo>
                <a:lnTo>
                  <a:pt x="6414088" y="6803121"/>
                </a:lnTo>
                <a:lnTo>
                  <a:pt x="6279109" y="6709856"/>
                </a:lnTo>
                <a:lnTo>
                  <a:pt x="6144129" y="6803121"/>
                </a:lnTo>
                <a:lnTo>
                  <a:pt x="6186777" y="6639321"/>
                </a:lnTo>
                <a:lnTo>
                  <a:pt x="6060707" y="6533162"/>
                </a:lnTo>
                <a:lnTo>
                  <a:pt x="6222045" y="6525194"/>
                </a:lnTo>
                <a:close/>
                <a:moveTo>
                  <a:pt x="5567558" y="6366319"/>
                </a:moveTo>
                <a:lnTo>
                  <a:pt x="5624621" y="6525194"/>
                </a:lnTo>
                <a:lnTo>
                  <a:pt x="5785959" y="6533162"/>
                </a:lnTo>
                <a:lnTo>
                  <a:pt x="5659889" y="6639321"/>
                </a:lnTo>
                <a:lnTo>
                  <a:pt x="5702537" y="6803121"/>
                </a:lnTo>
                <a:lnTo>
                  <a:pt x="5567558" y="6709856"/>
                </a:lnTo>
                <a:lnTo>
                  <a:pt x="5432578" y="6803121"/>
                </a:lnTo>
                <a:lnTo>
                  <a:pt x="5475226" y="6639321"/>
                </a:lnTo>
                <a:lnTo>
                  <a:pt x="5349156" y="6533162"/>
                </a:lnTo>
                <a:lnTo>
                  <a:pt x="5510494" y="6525194"/>
                </a:lnTo>
                <a:close/>
                <a:moveTo>
                  <a:pt x="4856007" y="6366319"/>
                </a:moveTo>
                <a:lnTo>
                  <a:pt x="4913070" y="6525194"/>
                </a:lnTo>
                <a:lnTo>
                  <a:pt x="5074408" y="6533162"/>
                </a:lnTo>
                <a:lnTo>
                  <a:pt x="4948338" y="6639321"/>
                </a:lnTo>
                <a:lnTo>
                  <a:pt x="4990986" y="6803121"/>
                </a:lnTo>
                <a:lnTo>
                  <a:pt x="4856007" y="6709856"/>
                </a:lnTo>
                <a:lnTo>
                  <a:pt x="4721027" y="6803121"/>
                </a:lnTo>
                <a:lnTo>
                  <a:pt x="4763675" y="6639321"/>
                </a:lnTo>
                <a:lnTo>
                  <a:pt x="4637605" y="6533162"/>
                </a:lnTo>
                <a:lnTo>
                  <a:pt x="4798943" y="6525194"/>
                </a:lnTo>
                <a:close/>
                <a:moveTo>
                  <a:pt x="4144456" y="6366319"/>
                </a:moveTo>
                <a:lnTo>
                  <a:pt x="4201519" y="6525194"/>
                </a:lnTo>
                <a:lnTo>
                  <a:pt x="4362857" y="6533162"/>
                </a:lnTo>
                <a:lnTo>
                  <a:pt x="4236787" y="6639321"/>
                </a:lnTo>
                <a:lnTo>
                  <a:pt x="4279435" y="6803121"/>
                </a:lnTo>
                <a:lnTo>
                  <a:pt x="4144456" y="6709856"/>
                </a:lnTo>
                <a:lnTo>
                  <a:pt x="4009476" y="6803121"/>
                </a:lnTo>
                <a:lnTo>
                  <a:pt x="4052124" y="6639321"/>
                </a:lnTo>
                <a:lnTo>
                  <a:pt x="3926054" y="6533162"/>
                </a:lnTo>
                <a:lnTo>
                  <a:pt x="4087392" y="6525194"/>
                </a:lnTo>
                <a:close/>
                <a:moveTo>
                  <a:pt x="3432905" y="6366319"/>
                </a:moveTo>
                <a:lnTo>
                  <a:pt x="3489968" y="6525194"/>
                </a:lnTo>
                <a:lnTo>
                  <a:pt x="3651306" y="6533162"/>
                </a:lnTo>
                <a:lnTo>
                  <a:pt x="3525236" y="6639321"/>
                </a:lnTo>
                <a:lnTo>
                  <a:pt x="3567884" y="6803121"/>
                </a:lnTo>
                <a:lnTo>
                  <a:pt x="3432905" y="6709856"/>
                </a:lnTo>
                <a:lnTo>
                  <a:pt x="3297925" y="6803121"/>
                </a:lnTo>
                <a:lnTo>
                  <a:pt x="3340573" y="6639321"/>
                </a:lnTo>
                <a:lnTo>
                  <a:pt x="3214503" y="6533162"/>
                </a:lnTo>
                <a:lnTo>
                  <a:pt x="3375841" y="6525194"/>
                </a:lnTo>
                <a:close/>
                <a:moveTo>
                  <a:pt x="2721354" y="6366319"/>
                </a:moveTo>
                <a:lnTo>
                  <a:pt x="2778417" y="6525194"/>
                </a:lnTo>
                <a:lnTo>
                  <a:pt x="2939755" y="6533162"/>
                </a:lnTo>
                <a:lnTo>
                  <a:pt x="2813685" y="6639321"/>
                </a:lnTo>
                <a:lnTo>
                  <a:pt x="2856333" y="6803121"/>
                </a:lnTo>
                <a:lnTo>
                  <a:pt x="2721354" y="6709856"/>
                </a:lnTo>
                <a:lnTo>
                  <a:pt x="2586374" y="6803121"/>
                </a:lnTo>
                <a:lnTo>
                  <a:pt x="2629022" y="6639321"/>
                </a:lnTo>
                <a:lnTo>
                  <a:pt x="2502952" y="6533162"/>
                </a:lnTo>
                <a:lnTo>
                  <a:pt x="2664290" y="6525194"/>
                </a:lnTo>
                <a:close/>
                <a:moveTo>
                  <a:pt x="2009803" y="6366319"/>
                </a:moveTo>
                <a:lnTo>
                  <a:pt x="2066866" y="6525194"/>
                </a:lnTo>
                <a:lnTo>
                  <a:pt x="2228204" y="6533162"/>
                </a:lnTo>
                <a:lnTo>
                  <a:pt x="2102134" y="6639321"/>
                </a:lnTo>
                <a:lnTo>
                  <a:pt x="2144782" y="6803121"/>
                </a:lnTo>
                <a:lnTo>
                  <a:pt x="2009803" y="6709856"/>
                </a:lnTo>
                <a:lnTo>
                  <a:pt x="1874823" y="6803121"/>
                </a:lnTo>
                <a:lnTo>
                  <a:pt x="1917471" y="6639321"/>
                </a:lnTo>
                <a:lnTo>
                  <a:pt x="1791401" y="6533162"/>
                </a:lnTo>
                <a:lnTo>
                  <a:pt x="1952739" y="6525194"/>
                </a:lnTo>
                <a:close/>
                <a:moveTo>
                  <a:pt x="1298252" y="6366319"/>
                </a:moveTo>
                <a:lnTo>
                  <a:pt x="1355315" y="6525194"/>
                </a:lnTo>
                <a:lnTo>
                  <a:pt x="1516653" y="6533162"/>
                </a:lnTo>
                <a:lnTo>
                  <a:pt x="1390583" y="6639321"/>
                </a:lnTo>
                <a:lnTo>
                  <a:pt x="1433231" y="6803121"/>
                </a:lnTo>
                <a:lnTo>
                  <a:pt x="1298252" y="6709856"/>
                </a:lnTo>
                <a:lnTo>
                  <a:pt x="1163272" y="6803121"/>
                </a:lnTo>
                <a:lnTo>
                  <a:pt x="1205920" y="6639321"/>
                </a:lnTo>
                <a:lnTo>
                  <a:pt x="1079850" y="6533162"/>
                </a:lnTo>
                <a:lnTo>
                  <a:pt x="1241188" y="6525194"/>
                </a:lnTo>
                <a:close/>
                <a:moveTo>
                  <a:pt x="586701" y="6366319"/>
                </a:moveTo>
                <a:lnTo>
                  <a:pt x="643764" y="6525194"/>
                </a:lnTo>
                <a:lnTo>
                  <a:pt x="805102" y="6533162"/>
                </a:lnTo>
                <a:lnTo>
                  <a:pt x="679032" y="6639321"/>
                </a:lnTo>
                <a:lnTo>
                  <a:pt x="721680" y="6803121"/>
                </a:lnTo>
                <a:lnTo>
                  <a:pt x="586701" y="6709856"/>
                </a:lnTo>
                <a:lnTo>
                  <a:pt x="451721" y="6803121"/>
                </a:lnTo>
                <a:lnTo>
                  <a:pt x="494369" y="6639321"/>
                </a:lnTo>
                <a:lnTo>
                  <a:pt x="368299" y="6533162"/>
                </a:lnTo>
                <a:lnTo>
                  <a:pt x="529637" y="6525194"/>
                </a:lnTo>
                <a:close/>
                <a:moveTo>
                  <a:pt x="6622358" y="5883719"/>
                </a:moveTo>
                <a:lnTo>
                  <a:pt x="6679421" y="6042594"/>
                </a:lnTo>
                <a:lnTo>
                  <a:pt x="6840759" y="6050562"/>
                </a:lnTo>
                <a:lnTo>
                  <a:pt x="6714689" y="6156721"/>
                </a:lnTo>
                <a:lnTo>
                  <a:pt x="6757337" y="6320521"/>
                </a:lnTo>
                <a:lnTo>
                  <a:pt x="6622358" y="6227256"/>
                </a:lnTo>
                <a:lnTo>
                  <a:pt x="6487378" y="6320521"/>
                </a:lnTo>
                <a:lnTo>
                  <a:pt x="6530026" y="6156721"/>
                </a:lnTo>
                <a:lnTo>
                  <a:pt x="6403956" y="6050562"/>
                </a:lnTo>
                <a:lnTo>
                  <a:pt x="6565294" y="6042594"/>
                </a:lnTo>
                <a:close/>
                <a:moveTo>
                  <a:pt x="5910809" y="5883719"/>
                </a:moveTo>
                <a:lnTo>
                  <a:pt x="5967872" y="6042594"/>
                </a:lnTo>
                <a:lnTo>
                  <a:pt x="6129210" y="6050562"/>
                </a:lnTo>
                <a:lnTo>
                  <a:pt x="6003140" y="6156721"/>
                </a:lnTo>
                <a:lnTo>
                  <a:pt x="6045788" y="6320521"/>
                </a:lnTo>
                <a:lnTo>
                  <a:pt x="5910809" y="6227256"/>
                </a:lnTo>
                <a:lnTo>
                  <a:pt x="5775829" y="6320521"/>
                </a:lnTo>
                <a:lnTo>
                  <a:pt x="5818477" y="6156721"/>
                </a:lnTo>
                <a:lnTo>
                  <a:pt x="5692407" y="6050562"/>
                </a:lnTo>
                <a:lnTo>
                  <a:pt x="5853745" y="6042594"/>
                </a:lnTo>
                <a:close/>
                <a:moveTo>
                  <a:pt x="5199258" y="5883719"/>
                </a:moveTo>
                <a:lnTo>
                  <a:pt x="5256321" y="6042594"/>
                </a:lnTo>
                <a:lnTo>
                  <a:pt x="5417659" y="6050562"/>
                </a:lnTo>
                <a:lnTo>
                  <a:pt x="5291589" y="6156721"/>
                </a:lnTo>
                <a:lnTo>
                  <a:pt x="5334237" y="6320521"/>
                </a:lnTo>
                <a:lnTo>
                  <a:pt x="5199258" y="6227256"/>
                </a:lnTo>
                <a:lnTo>
                  <a:pt x="5064278" y="6320521"/>
                </a:lnTo>
                <a:lnTo>
                  <a:pt x="5106926" y="6156721"/>
                </a:lnTo>
                <a:lnTo>
                  <a:pt x="4980856" y="6050562"/>
                </a:lnTo>
                <a:lnTo>
                  <a:pt x="5142194" y="6042594"/>
                </a:lnTo>
                <a:close/>
                <a:moveTo>
                  <a:pt x="4487707" y="5883719"/>
                </a:moveTo>
                <a:lnTo>
                  <a:pt x="4544770" y="6042594"/>
                </a:lnTo>
                <a:lnTo>
                  <a:pt x="4706108" y="6050562"/>
                </a:lnTo>
                <a:lnTo>
                  <a:pt x="4580038" y="6156721"/>
                </a:lnTo>
                <a:lnTo>
                  <a:pt x="4622686" y="6320521"/>
                </a:lnTo>
                <a:lnTo>
                  <a:pt x="4487707" y="6227256"/>
                </a:lnTo>
                <a:lnTo>
                  <a:pt x="4352727" y="6320521"/>
                </a:lnTo>
                <a:lnTo>
                  <a:pt x="4395375" y="6156721"/>
                </a:lnTo>
                <a:lnTo>
                  <a:pt x="4269305" y="6050562"/>
                </a:lnTo>
                <a:lnTo>
                  <a:pt x="4430643" y="6042594"/>
                </a:lnTo>
                <a:close/>
                <a:moveTo>
                  <a:pt x="3776156" y="5883719"/>
                </a:moveTo>
                <a:lnTo>
                  <a:pt x="3833219" y="6042594"/>
                </a:lnTo>
                <a:lnTo>
                  <a:pt x="3994557" y="6050562"/>
                </a:lnTo>
                <a:lnTo>
                  <a:pt x="3868487" y="6156721"/>
                </a:lnTo>
                <a:lnTo>
                  <a:pt x="3911135" y="6320521"/>
                </a:lnTo>
                <a:lnTo>
                  <a:pt x="3776156" y="6227256"/>
                </a:lnTo>
                <a:lnTo>
                  <a:pt x="3641176" y="6320521"/>
                </a:lnTo>
                <a:lnTo>
                  <a:pt x="3683824" y="6156721"/>
                </a:lnTo>
                <a:lnTo>
                  <a:pt x="3557754" y="6050562"/>
                </a:lnTo>
                <a:lnTo>
                  <a:pt x="3719092" y="6042594"/>
                </a:lnTo>
                <a:close/>
                <a:moveTo>
                  <a:pt x="3064605" y="5883719"/>
                </a:moveTo>
                <a:lnTo>
                  <a:pt x="3121668" y="6042594"/>
                </a:lnTo>
                <a:lnTo>
                  <a:pt x="3283006" y="6050562"/>
                </a:lnTo>
                <a:lnTo>
                  <a:pt x="3156936" y="6156721"/>
                </a:lnTo>
                <a:lnTo>
                  <a:pt x="3199584" y="6320521"/>
                </a:lnTo>
                <a:lnTo>
                  <a:pt x="3064605" y="6227256"/>
                </a:lnTo>
                <a:lnTo>
                  <a:pt x="2929625" y="6320521"/>
                </a:lnTo>
                <a:lnTo>
                  <a:pt x="2972273" y="6156721"/>
                </a:lnTo>
                <a:lnTo>
                  <a:pt x="2846203" y="6050562"/>
                </a:lnTo>
                <a:lnTo>
                  <a:pt x="3007541" y="6042594"/>
                </a:lnTo>
                <a:close/>
                <a:moveTo>
                  <a:pt x="2353054" y="5883719"/>
                </a:moveTo>
                <a:lnTo>
                  <a:pt x="2410117" y="6042594"/>
                </a:lnTo>
                <a:lnTo>
                  <a:pt x="2571455" y="6050562"/>
                </a:lnTo>
                <a:lnTo>
                  <a:pt x="2445385" y="6156721"/>
                </a:lnTo>
                <a:lnTo>
                  <a:pt x="2488033" y="6320521"/>
                </a:lnTo>
                <a:lnTo>
                  <a:pt x="2353054" y="6227256"/>
                </a:lnTo>
                <a:lnTo>
                  <a:pt x="2218074" y="6320521"/>
                </a:lnTo>
                <a:lnTo>
                  <a:pt x="2260722" y="6156721"/>
                </a:lnTo>
                <a:lnTo>
                  <a:pt x="2134652" y="6050562"/>
                </a:lnTo>
                <a:lnTo>
                  <a:pt x="2295990" y="6042594"/>
                </a:lnTo>
                <a:close/>
                <a:moveTo>
                  <a:pt x="1641503" y="5883719"/>
                </a:moveTo>
                <a:lnTo>
                  <a:pt x="1698566" y="6042594"/>
                </a:lnTo>
                <a:lnTo>
                  <a:pt x="1859904" y="6050562"/>
                </a:lnTo>
                <a:lnTo>
                  <a:pt x="1733834" y="6156721"/>
                </a:lnTo>
                <a:lnTo>
                  <a:pt x="1776482" y="6320521"/>
                </a:lnTo>
                <a:lnTo>
                  <a:pt x="1641503" y="6227256"/>
                </a:lnTo>
                <a:lnTo>
                  <a:pt x="1506523" y="6320521"/>
                </a:lnTo>
                <a:lnTo>
                  <a:pt x="1549171" y="6156721"/>
                </a:lnTo>
                <a:lnTo>
                  <a:pt x="1423101" y="6050562"/>
                </a:lnTo>
                <a:lnTo>
                  <a:pt x="1584439" y="6042594"/>
                </a:lnTo>
                <a:close/>
                <a:moveTo>
                  <a:pt x="929952" y="5883719"/>
                </a:moveTo>
                <a:lnTo>
                  <a:pt x="987015" y="6042594"/>
                </a:lnTo>
                <a:lnTo>
                  <a:pt x="1148354" y="6050562"/>
                </a:lnTo>
                <a:lnTo>
                  <a:pt x="1022283" y="6156721"/>
                </a:lnTo>
                <a:lnTo>
                  <a:pt x="1064931" y="6320521"/>
                </a:lnTo>
                <a:lnTo>
                  <a:pt x="929952" y="6227256"/>
                </a:lnTo>
                <a:lnTo>
                  <a:pt x="794972" y="6320521"/>
                </a:lnTo>
                <a:lnTo>
                  <a:pt x="837620" y="6156721"/>
                </a:lnTo>
                <a:lnTo>
                  <a:pt x="711550" y="6050562"/>
                </a:lnTo>
                <a:lnTo>
                  <a:pt x="872888" y="6042594"/>
                </a:lnTo>
                <a:close/>
                <a:moveTo>
                  <a:pt x="218401" y="5883719"/>
                </a:moveTo>
                <a:lnTo>
                  <a:pt x="275464" y="6042594"/>
                </a:lnTo>
                <a:lnTo>
                  <a:pt x="436802" y="6050562"/>
                </a:lnTo>
                <a:lnTo>
                  <a:pt x="310732" y="6156721"/>
                </a:lnTo>
                <a:lnTo>
                  <a:pt x="353380" y="6320521"/>
                </a:lnTo>
                <a:lnTo>
                  <a:pt x="218401" y="6227256"/>
                </a:lnTo>
                <a:lnTo>
                  <a:pt x="83421" y="6320521"/>
                </a:lnTo>
                <a:lnTo>
                  <a:pt x="126069" y="6156721"/>
                </a:lnTo>
                <a:lnTo>
                  <a:pt x="0" y="6050562"/>
                </a:lnTo>
                <a:lnTo>
                  <a:pt x="161337" y="6042594"/>
                </a:lnTo>
                <a:close/>
                <a:moveTo>
                  <a:pt x="6279109" y="5385699"/>
                </a:moveTo>
                <a:lnTo>
                  <a:pt x="6336172" y="5544574"/>
                </a:lnTo>
                <a:lnTo>
                  <a:pt x="6497510" y="5552542"/>
                </a:lnTo>
                <a:lnTo>
                  <a:pt x="6371440" y="5658701"/>
                </a:lnTo>
                <a:lnTo>
                  <a:pt x="6414088" y="5822501"/>
                </a:lnTo>
                <a:lnTo>
                  <a:pt x="6279109" y="5729236"/>
                </a:lnTo>
                <a:lnTo>
                  <a:pt x="6144129" y="5822501"/>
                </a:lnTo>
                <a:lnTo>
                  <a:pt x="6186777" y="5658701"/>
                </a:lnTo>
                <a:lnTo>
                  <a:pt x="6060707" y="5552542"/>
                </a:lnTo>
                <a:lnTo>
                  <a:pt x="6222045" y="5544574"/>
                </a:lnTo>
                <a:close/>
                <a:moveTo>
                  <a:pt x="5567558" y="5385699"/>
                </a:moveTo>
                <a:lnTo>
                  <a:pt x="5624621" y="5544574"/>
                </a:lnTo>
                <a:lnTo>
                  <a:pt x="5785959" y="5552542"/>
                </a:lnTo>
                <a:lnTo>
                  <a:pt x="5659889" y="5658701"/>
                </a:lnTo>
                <a:lnTo>
                  <a:pt x="5702537" y="5822501"/>
                </a:lnTo>
                <a:lnTo>
                  <a:pt x="5567558" y="5729236"/>
                </a:lnTo>
                <a:lnTo>
                  <a:pt x="5432578" y="5822501"/>
                </a:lnTo>
                <a:lnTo>
                  <a:pt x="5475226" y="5658701"/>
                </a:lnTo>
                <a:lnTo>
                  <a:pt x="5349156" y="5552542"/>
                </a:lnTo>
                <a:lnTo>
                  <a:pt x="5510494" y="5544574"/>
                </a:lnTo>
                <a:close/>
                <a:moveTo>
                  <a:pt x="4856007" y="5385699"/>
                </a:moveTo>
                <a:lnTo>
                  <a:pt x="4913070" y="5544574"/>
                </a:lnTo>
                <a:lnTo>
                  <a:pt x="5074408" y="5552542"/>
                </a:lnTo>
                <a:lnTo>
                  <a:pt x="4948338" y="5658701"/>
                </a:lnTo>
                <a:lnTo>
                  <a:pt x="4990986" y="5822501"/>
                </a:lnTo>
                <a:lnTo>
                  <a:pt x="4856007" y="5729236"/>
                </a:lnTo>
                <a:lnTo>
                  <a:pt x="4721027" y="5822501"/>
                </a:lnTo>
                <a:lnTo>
                  <a:pt x="4763675" y="5658701"/>
                </a:lnTo>
                <a:lnTo>
                  <a:pt x="4637605" y="5552542"/>
                </a:lnTo>
                <a:lnTo>
                  <a:pt x="4798943" y="5544574"/>
                </a:lnTo>
                <a:close/>
                <a:moveTo>
                  <a:pt x="4144456" y="5385699"/>
                </a:moveTo>
                <a:lnTo>
                  <a:pt x="4201519" y="5544574"/>
                </a:lnTo>
                <a:lnTo>
                  <a:pt x="4362857" y="5552542"/>
                </a:lnTo>
                <a:lnTo>
                  <a:pt x="4236787" y="5658701"/>
                </a:lnTo>
                <a:lnTo>
                  <a:pt x="4279435" y="5822501"/>
                </a:lnTo>
                <a:lnTo>
                  <a:pt x="4144456" y="5729236"/>
                </a:lnTo>
                <a:lnTo>
                  <a:pt x="4009476" y="5822501"/>
                </a:lnTo>
                <a:lnTo>
                  <a:pt x="4052124" y="5658701"/>
                </a:lnTo>
                <a:lnTo>
                  <a:pt x="3926054" y="5552542"/>
                </a:lnTo>
                <a:lnTo>
                  <a:pt x="4087392" y="5544574"/>
                </a:lnTo>
                <a:close/>
                <a:moveTo>
                  <a:pt x="3432905" y="5385699"/>
                </a:moveTo>
                <a:lnTo>
                  <a:pt x="3489968" y="5544574"/>
                </a:lnTo>
                <a:lnTo>
                  <a:pt x="3651306" y="5552542"/>
                </a:lnTo>
                <a:lnTo>
                  <a:pt x="3525236" y="5658701"/>
                </a:lnTo>
                <a:lnTo>
                  <a:pt x="3567884" y="5822501"/>
                </a:lnTo>
                <a:lnTo>
                  <a:pt x="3432905" y="5729236"/>
                </a:lnTo>
                <a:lnTo>
                  <a:pt x="3297925" y="5822501"/>
                </a:lnTo>
                <a:lnTo>
                  <a:pt x="3340573" y="5658701"/>
                </a:lnTo>
                <a:lnTo>
                  <a:pt x="3214503" y="5552542"/>
                </a:lnTo>
                <a:lnTo>
                  <a:pt x="3375841" y="5544574"/>
                </a:lnTo>
                <a:close/>
                <a:moveTo>
                  <a:pt x="2721354" y="5385699"/>
                </a:moveTo>
                <a:lnTo>
                  <a:pt x="2778417" y="5544574"/>
                </a:lnTo>
                <a:lnTo>
                  <a:pt x="2939755" y="5552542"/>
                </a:lnTo>
                <a:lnTo>
                  <a:pt x="2813685" y="5658701"/>
                </a:lnTo>
                <a:lnTo>
                  <a:pt x="2856333" y="5822501"/>
                </a:lnTo>
                <a:lnTo>
                  <a:pt x="2721354" y="5729236"/>
                </a:lnTo>
                <a:lnTo>
                  <a:pt x="2586374" y="5822501"/>
                </a:lnTo>
                <a:lnTo>
                  <a:pt x="2629022" y="5658701"/>
                </a:lnTo>
                <a:lnTo>
                  <a:pt x="2502952" y="5552542"/>
                </a:lnTo>
                <a:lnTo>
                  <a:pt x="2664290" y="5544574"/>
                </a:lnTo>
                <a:close/>
                <a:moveTo>
                  <a:pt x="2009803" y="5385699"/>
                </a:moveTo>
                <a:lnTo>
                  <a:pt x="2066866" y="5544574"/>
                </a:lnTo>
                <a:lnTo>
                  <a:pt x="2228204" y="5552542"/>
                </a:lnTo>
                <a:lnTo>
                  <a:pt x="2102134" y="5658701"/>
                </a:lnTo>
                <a:lnTo>
                  <a:pt x="2144782" y="5822501"/>
                </a:lnTo>
                <a:lnTo>
                  <a:pt x="2009803" y="5729236"/>
                </a:lnTo>
                <a:lnTo>
                  <a:pt x="1874823" y="5822501"/>
                </a:lnTo>
                <a:lnTo>
                  <a:pt x="1917471" y="5658701"/>
                </a:lnTo>
                <a:lnTo>
                  <a:pt x="1791401" y="5552542"/>
                </a:lnTo>
                <a:lnTo>
                  <a:pt x="1952739" y="5544574"/>
                </a:lnTo>
                <a:close/>
                <a:moveTo>
                  <a:pt x="1298252" y="5385699"/>
                </a:moveTo>
                <a:lnTo>
                  <a:pt x="1355315" y="5544574"/>
                </a:lnTo>
                <a:lnTo>
                  <a:pt x="1516653" y="5552542"/>
                </a:lnTo>
                <a:lnTo>
                  <a:pt x="1390583" y="5658701"/>
                </a:lnTo>
                <a:lnTo>
                  <a:pt x="1433231" y="5822501"/>
                </a:lnTo>
                <a:lnTo>
                  <a:pt x="1298252" y="5729236"/>
                </a:lnTo>
                <a:lnTo>
                  <a:pt x="1163272" y="5822501"/>
                </a:lnTo>
                <a:lnTo>
                  <a:pt x="1205920" y="5658701"/>
                </a:lnTo>
                <a:lnTo>
                  <a:pt x="1079850" y="5552542"/>
                </a:lnTo>
                <a:lnTo>
                  <a:pt x="1241188" y="5544574"/>
                </a:lnTo>
                <a:close/>
                <a:moveTo>
                  <a:pt x="586701" y="5385699"/>
                </a:moveTo>
                <a:lnTo>
                  <a:pt x="643764" y="5544574"/>
                </a:lnTo>
                <a:lnTo>
                  <a:pt x="805102" y="5552542"/>
                </a:lnTo>
                <a:lnTo>
                  <a:pt x="679032" y="5658701"/>
                </a:lnTo>
                <a:lnTo>
                  <a:pt x="721680" y="5822501"/>
                </a:lnTo>
                <a:lnTo>
                  <a:pt x="586701" y="5729236"/>
                </a:lnTo>
                <a:lnTo>
                  <a:pt x="451721" y="5822501"/>
                </a:lnTo>
                <a:lnTo>
                  <a:pt x="494369" y="5658701"/>
                </a:lnTo>
                <a:lnTo>
                  <a:pt x="368299" y="5552542"/>
                </a:lnTo>
                <a:lnTo>
                  <a:pt x="529637" y="5544574"/>
                </a:lnTo>
                <a:close/>
                <a:moveTo>
                  <a:pt x="6622358" y="4903099"/>
                </a:moveTo>
                <a:lnTo>
                  <a:pt x="6679421" y="5061974"/>
                </a:lnTo>
                <a:lnTo>
                  <a:pt x="6840759" y="5069942"/>
                </a:lnTo>
                <a:lnTo>
                  <a:pt x="6714689" y="5176101"/>
                </a:lnTo>
                <a:lnTo>
                  <a:pt x="6757337" y="5339901"/>
                </a:lnTo>
                <a:lnTo>
                  <a:pt x="6622358" y="5246636"/>
                </a:lnTo>
                <a:lnTo>
                  <a:pt x="6487378" y="5339901"/>
                </a:lnTo>
                <a:lnTo>
                  <a:pt x="6530026" y="5176101"/>
                </a:lnTo>
                <a:lnTo>
                  <a:pt x="6403956" y="5069942"/>
                </a:lnTo>
                <a:lnTo>
                  <a:pt x="6565294" y="5061974"/>
                </a:lnTo>
                <a:close/>
                <a:moveTo>
                  <a:pt x="5910809" y="4903099"/>
                </a:moveTo>
                <a:lnTo>
                  <a:pt x="5967872" y="5061974"/>
                </a:lnTo>
                <a:lnTo>
                  <a:pt x="6129210" y="5069942"/>
                </a:lnTo>
                <a:lnTo>
                  <a:pt x="6003140" y="5176101"/>
                </a:lnTo>
                <a:lnTo>
                  <a:pt x="6045788" y="5339901"/>
                </a:lnTo>
                <a:lnTo>
                  <a:pt x="5910809" y="5246636"/>
                </a:lnTo>
                <a:lnTo>
                  <a:pt x="5775829" y="5339901"/>
                </a:lnTo>
                <a:lnTo>
                  <a:pt x="5818477" y="5176101"/>
                </a:lnTo>
                <a:lnTo>
                  <a:pt x="5692407" y="5069942"/>
                </a:lnTo>
                <a:lnTo>
                  <a:pt x="5853745" y="5061974"/>
                </a:lnTo>
                <a:close/>
                <a:moveTo>
                  <a:pt x="5199258" y="4903099"/>
                </a:moveTo>
                <a:lnTo>
                  <a:pt x="5256321" y="5061974"/>
                </a:lnTo>
                <a:lnTo>
                  <a:pt x="5417659" y="5069942"/>
                </a:lnTo>
                <a:lnTo>
                  <a:pt x="5291589" y="5176101"/>
                </a:lnTo>
                <a:lnTo>
                  <a:pt x="5334237" y="5339901"/>
                </a:lnTo>
                <a:lnTo>
                  <a:pt x="5199258" y="5246636"/>
                </a:lnTo>
                <a:lnTo>
                  <a:pt x="5064278" y="5339901"/>
                </a:lnTo>
                <a:lnTo>
                  <a:pt x="5106926" y="5176101"/>
                </a:lnTo>
                <a:lnTo>
                  <a:pt x="4980856" y="5069942"/>
                </a:lnTo>
                <a:lnTo>
                  <a:pt x="5142194" y="5061974"/>
                </a:lnTo>
                <a:close/>
                <a:moveTo>
                  <a:pt x="4487707" y="4903099"/>
                </a:moveTo>
                <a:lnTo>
                  <a:pt x="4544770" y="5061974"/>
                </a:lnTo>
                <a:lnTo>
                  <a:pt x="4706108" y="5069942"/>
                </a:lnTo>
                <a:lnTo>
                  <a:pt x="4580038" y="5176101"/>
                </a:lnTo>
                <a:lnTo>
                  <a:pt x="4622686" y="5339901"/>
                </a:lnTo>
                <a:lnTo>
                  <a:pt x="4487707" y="5246636"/>
                </a:lnTo>
                <a:lnTo>
                  <a:pt x="4352727" y="5339901"/>
                </a:lnTo>
                <a:lnTo>
                  <a:pt x="4395375" y="5176101"/>
                </a:lnTo>
                <a:lnTo>
                  <a:pt x="4269305" y="5069942"/>
                </a:lnTo>
                <a:lnTo>
                  <a:pt x="4430643" y="5061974"/>
                </a:lnTo>
                <a:close/>
                <a:moveTo>
                  <a:pt x="3776156" y="4903099"/>
                </a:moveTo>
                <a:lnTo>
                  <a:pt x="3833219" y="5061974"/>
                </a:lnTo>
                <a:lnTo>
                  <a:pt x="3994557" y="5069942"/>
                </a:lnTo>
                <a:lnTo>
                  <a:pt x="3868487" y="5176101"/>
                </a:lnTo>
                <a:lnTo>
                  <a:pt x="3911135" y="5339901"/>
                </a:lnTo>
                <a:lnTo>
                  <a:pt x="3776156" y="5246636"/>
                </a:lnTo>
                <a:lnTo>
                  <a:pt x="3641176" y="5339901"/>
                </a:lnTo>
                <a:lnTo>
                  <a:pt x="3683824" y="5176101"/>
                </a:lnTo>
                <a:lnTo>
                  <a:pt x="3557754" y="5069942"/>
                </a:lnTo>
                <a:lnTo>
                  <a:pt x="3719092" y="5061974"/>
                </a:lnTo>
                <a:close/>
                <a:moveTo>
                  <a:pt x="3064605" y="4903099"/>
                </a:moveTo>
                <a:lnTo>
                  <a:pt x="3121668" y="5061974"/>
                </a:lnTo>
                <a:lnTo>
                  <a:pt x="3283006" y="5069942"/>
                </a:lnTo>
                <a:lnTo>
                  <a:pt x="3156936" y="5176101"/>
                </a:lnTo>
                <a:lnTo>
                  <a:pt x="3199584" y="5339901"/>
                </a:lnTo>
                <a:lnTo>
                  <a:pt x="3064605" y="5246636"/>
                </a:lnTo>
                <a:lnTo>
                  <a:pt x="2929625" y="5339901"/>
                </a:lnTo>
                <a:lnTo>
                  <a:pt x="2972273" y="5176101"/>
                </a:lnTo>
                <a:lnTo>
                  <a:pt x="2846203" y="5069942"/>
                </a:lnTo>
                <a:lnTo>
                  <a:pt x="3007541" y="5061974"/>
                </a:lnTo>
                <a:close/>
                <a:moveTo>
                  <a:pt x="2353054" y="4903099"/>
                </a:moveTo>
                <a:lnTo>
                  <a:pt x="2410117" y="5061974"/>
                </a:lnTo>
                <a:lnTo>
                  <a:pt x="2571455" y="5069942"/>
                </a:lnTo>
                <a:lnTo>
                  <a:pt x="2445385" y="5176101"/>
                </a:lnTo>
                <a:lnTo>
                  <a:pt x="2488033" y="5339901"/>
                </a:lnTo>
                <a:lnTo>
                  <a:pt x="2353054" y="5246636"/>
                </a:lnTo>
                <a:lnTo>
                  <a:pt x="2218074" y="5339901"/>
                </a:lnTo>
                <a:lnTo>
                  <a:pt x="2260722" y="5176101"/>
                </a:lnTo>
                <a:lnTo>
                  <a:pt x="2134652" y="5069942"/>
                </a:lnTo>
                <a:lnTo>
                  <a:pt x="2295990" y="5061974"/>
                </a:lnTo>
                <a:close/>
                <a:moveTo>
                  <a:pt x="1641503" y="4903099"/>
                </a:moveTo>
                <a:lnTo>
                  <a:pt x="1698566" y="5061974"/>
                </a:lnTo>
                <a:lnTo>
                  <a:pt x="1859904" y="5069942"/>
                </a:lnTo>
                <a:lnTo>
                  <a:pt x="1733834" y="5176101"/>
                </a:lnTo>
                <a:lnTo>
                  <a:pt x="1776482" y="5339901"/>
                </a:lnTo>
                <a:lnTo>
                  <a:pt x="1641503" y="5246636"/>
                </a:lnTo>
                <a:lnTo>
                  <a:pt x="1506523" y="5339901"/>
                </a:lnTo>
                <a:lnTo>
                  <a:pt x="1549171" y="5176101"/>
                </a:lnTo>
                <a:lnTo>
                  <a:pt x="1423101" y="5069942"/>
                </a:lnTo>
                <a:lnTo>
                  <a:pt x="1584439" y="5061974"/>
                </a:lnTo>
                <a:close/>
                <a:moveTo>
                  <a:pt x="929952" y="4903099"/>
                </a:moveTo>
                <a:lnTo>
                  <a:pt x="987015" y="5061974"/>
                </a:lnTo>
                <a:lnTo>
                  <a:pt x="1148354" y="5069942"/>
                </a:lnTo>
                <a:lnTo>
                  <a:pt x="1022283" y="5176101"/>
                </a:lnTo>
                <a:lnTo>
                  <a:pt x="1064931" y="5339901"/>
                </a:lnTo>
                <a:lnTo>
                  <a:pt x="929952" y="5246636"/>
                </a:lnTo>
                <a:lnTo>
                  <a:pt x="794972" y="5339901"/>
                </a:lnTo>
                <a:lnTo>
                  <a:pt x="837620" y="5176101"/>
                </a:lnTo>
                <a:lnTo>
                  <a:pt x="711550" y="5069942"/>
                </a:lnTo>
                <a:lnTo>
                  <a:pt x="872888" y="5061974"/>
                </a:lnTo>
                <a:close/>
                <a:moveTo>
                  <a:pt x="218401" y="4903099"/>
                </a:moveTo>
                <a:lnTo>
                  <a:pt x="275464" y="5061974"/>
                </a:lnTo>
                <a:lnTo>
                  <a:pt x="436802" y="5069942"/>
                </a:lnTo>
                <a:lnTo>
                  <a:pt x="310732" y="5176101"/>
                </a:lnTo>
                <a:lnTo>
                  <a:pt x="353380" y="5339901"/>
                </a:lnTo>
                <a:lnTo>
                  <a:pt x="218401" y="5246636"/>
                </a:lnTo>
                <a:lnTo>
                  <a:pt x="83421" y="5339901"/>
                </a:lnTo>
                <a:lnTo>
                  <a:pt x="126069" y="5176101"/>
                </a:lnTo>
                <a:lnTo>
                  <a:pt x="0" y="5069942"/>
                </a:lnTo>
                <a:lnTo>
                  <a:pt x="161337" y="5061974"/>
                </a:lnTo>
                <a:close/>
                <a:moveTo>
                  <a:pt x="6279109" y="4405079"/>
                </a:moveTo>
                <a:lnTo>
                  <a:pt x="6336172" y="4563954"/>
                </a:lnTo>
                <a:lnTo>
                  <a:pt x="6497510" y="4571922"/>
                </a:lnTo>
                <a:lnTo>
                  <a:pt x="6371440" y="4678081"/>
                </a:lnTo>
                <a:lnTo>
                  <a:pt x="6414088" y="4841881"/>
                </a:lnTo>
                <a:lnTo>
                  <a:pt x="6279109" y="4748616"/>
                </a:lnTo>
                <a:lnTo>
                  <a:pt x="6144129" y="4841881"/>
                </a:lnTo>
                <a:lnTo>
                  <a:pt x="6186777" y="4678081"/>
                </a:lnTo>
                <a:lnTo>
                  <a:pt x="6060707" y="4571922"/>
                </a:lnTo>
                <a:lnTo>
                  <a:pt x="6222045" y="4563954"/>
                </a:lnTo>
                <a:close/>
                <a:moveTo>
                  <a:pt x="5567558" y="4405079"/>
                </a:moveTo>
                <a:lnTo>
                  <a:pt x="5624621" y="4563954"/>
                </a:lnTo>
                <a:lnTo>
                  <a:pt x="5785959" y="4571922"/>
                </a:lnTo>
                <a:lnTo>
                  <a:pt x="5659889" y="4678081"/>
                </a:lnTo>
                <a:lnTo>
                  <a:pt x="5702537" y="4841881"/>
                </a:lnTo>
                <a:lnTo>
                  <a:pt x="5567558" y="4748616"/>
                </a:lnTo>
                <a:lnTo>
                  <a:pt x="5432578" y="4841881"/>
                </a:lnTo>
                <a:lnTo>
                  <a:pt x="5475226" y="4678081"/>
                </a:lnTo>
                <a:lnTo>
                  <a:pt x="5349156" y="4571922"/>
                </a:lnTo>
                <a:lnTo>
                  <a:pt x="5510494" y="4563954"/>
                </a:lnTo>
                <a:close/>
                <a:moveTo>
                  <a:pt x="4856007" y="4405079"/>
                </a:moveTo>
                <a:lnTo>
                  <a:pt x="4913070" y="4563954"/>
                </a:lnTo>
                <a:lnTo>
                  <a:pt x="5074408" y="4571922"/>
                </a:lnTo>
                <a:lnTo>
                  <a:pt x="4948338" y="4678081"/>
                </a:lnTo>
                <a:lnTo>
                  <a:pt x="4990986" y="4841881"/>
                </a:lnTo>
                <a:lnTo>
                  <a:pt x="4856007" y="4748616"/>
                </a:lnTo>
                <a:lnTo>
                  <a:pt x="4721027" y="4841881"/>
                </a:lnTo>
                <a:lnTo>
                  <a:pt x="4763675" y="4678081"/>
                </a:lnTo>
                <a:lnTo>
                  <a:pt x="4637605" y="4571922"/>
                </a:lnTo>
                <a:lnTo>
                  <a:pt x="4798943" y="4563954"/>
                </a:lnTo>
                <a:close/>
                <a:moveTo>
                  <a:pt x="4144456" y="4405079"/>
                </a:moveTo>
                <a:lnTo>
                  <a:pt x="4201519" y="4563954"/>
                </a:lnTo>
                <a:lnTo>
                  <a:pt x="4362857" y="4571922"/>
                </a:lnTo>
                <a:lnTo>
                  <a:pt x="4236787" y="4678081"/>
                </a:lnTo>
                <a:lnTo>
                  <a:pt x="4279435" y="4841881"/>
                </a:lnTo>
                <a:lnTo>
                  <a:pt x="4144456" y="4748616"/>
                </a:lnTo>
                <a:lnTo>
                  <a:pt x="4009476" y="4841881"/>
                </a:lnTo>
                <a:lnTo>
                  <a:pt x="4052124" y="4678081"/>
                </a:lnTo>
                <a:lnTo>
                  <a:pt x="3926054" y="4571922"/>
                </a:lnTo>
                <a:lnTo>
                  <a:pt x="4087392" y="4563954"/>
                </a:lnTo>
                <a:close/>
                <a:moveTo>
                  <a:pt x="3432905" y="4405079"/>
                </a:moveTo>
                <a:lnTo>
                  <a:pt x="3489968" y="4563954"/>
                </a:lnTo>
                <a:lnTo>
                  <a:pt x="3651306" y="4571922"/>
                </a:lnTo>
                <a:lnTo>
                  <a:pt x="3525236" y="4678081"/>
                </a:lnTo>
                <a:lnTo>
                  <a:pt x="3567884" y="4841881"/>
                </a:lnTo>
                <a:lnTo>
                  <a:pt x="3432905" y="4748616"/>
                </a:lnTo>
                <a:lnTo>
                  <a:pt x="3297925" y="4841881"/>
                </a:lnTo>
                <a:lnTo>
                  <a:pt x="3340573" y="4678081"/>
                </a:lnTo>
                <a:lnTo>
                  <a:pt x="3214503" y="4571922"/>
                </a:lnTo>
                <a:lnTo>
                  <a:pt x="3375841" y="4563954"/>
                </a:lnTo>
                <a:close/>
                <a:moveTo>
                  <a:pt x="2721354" y="4405079"/>
                </a:moveTo>
                <a:lnTo>
                  <a:pt x="2778417" y="4563954"/>
                </a:lnTo>
                <a:lnTo>
                  <a:pt x="2939755" y="4571922"/>
                </a:lnTo>
                <a:lnTo>
                  <a:pt x="2813685" y="4678081"/>
                </a:lnTo>
                <a:lnTo>
                  <a:pt x="2856333" y="4841881"/>
                </a:lnTo>
                <a:lnTo>
                  <a:pt x="2721354" y="4748616"/>
                </a:lnTo>
                <a:lnTo>
                  <a:pt x="2586374" y="4841881"/>
                </a:lnTo>
                <a:lnTo>
                  <a:pt x="2629022" y="4678081"/>
                </a:lnTo>
                <a:lnTo>
                  <a:pt x="2502952" y="4571922"/>
                </a:lnTo>
                <a:lnTo>
                  <a:pt x="2664290" y="4563954"/>
                </a:lnTo>
                <a:close/>
                <a:moveTo>
                  <a:pt x="2009803" y="4405079"/>
                </a:moveTo>
                <a:lnTo>
                  <a:pt x="2066866" y="4563954"/>
                </a:lnTo>
                <a:lnTo>
                  <a:pt x="2228204" y="4571922"/>
                </a:lnTo>
                <a:lnTo>
                  <a:pt x="2102134" y="4678081"/>
                </a:lnTo>
                <a:lnTo>
                  <a:pt x="2144782" y="4841881"/>
                </a:lnTo>
                <a:lnTo>
                  <a:pt x="2009803" y="4748616"/>
                </a:lnTo>
                <a:lnTo>
                  <a:pt x="1874823" y="4841881"/>
                </a:lnTo>
                <a:lnTo>
                  <a:pt x="1917471" y="4678081"/>
                </a:lnTo>
                <a:lnTo>
                  <a:pt x="1791401" y="4571922"/>
                </a:lnTo>
                <a:lnTo>
                  <a:pt x="1952739" y="4563954"/>
                </a:lnTo>
                <a:close/>
                <a:moveTo>
                  <a:pt x="1298252" y="4405079"/>
                </a:moveTo>
                <a:lnTo>
                  <a:pt x="1355315" y="4563954"/>
                </a:lnTo>
                <a:lnTo>
                  <a:pt x="1516653" y="4571922"/>
                </a:lnTo>
                <a:lnTo>
                  <a:pt x="1390583" y="4678081"/>
                </a:lnTo>
                <a:lnTo>
                  <a:pt x="1433231" y="4841881"/>
                </a:lnTo>
                <a:lnTo>
                  <a:pt x="1298252" y="4748616"/>
                </a:lnTo>
                <a:lnTo>
                  <a:pt x="1163272" y="4841881"/>
                </a:lnTo>
                <a:lnTo>
                  <a:pt x="1205920" y="4678081"/>
                </a:lnTo>
                <a:lnTo>
                  <a:pt x="1079850" y="4571922"/>
                </a:lnTo>
                <a:lnTo>
                  <a:pt x="1241188" y="4563954"/>
                </a:lnTo>
                <a:close/>
                <a:moveTo>
                  <a:pt x="586701" y="4405079"/>
                </a:moveTo>
                <a:lnTo>
                  <a:pt x="643764" y="4563954"/>
                </a:lnTo>
                <a:lnTo>
                  <a:pt x="805102" y="4571922"/>
                </a:lnTo>
                <a:lnTo>
                  <a:pt x="679032" y="4678081"/>
                </a:lnTo>
                <a:lnTo>
                  <a:pt x="721680" y="4841881"/>
                </a:lnTo>
                <a:lnTo>
                  <a:pt x="586701" y="4748616"/>
                </a:lnTo>
                <a:lnTo>
                  <a:pt x="451721" y="4841881"/>
                </a:lnTo>
                <a:lnTo>
                  <a:pt x="494369" y="4678081"/>
                </a:lnTo>
                <a:lnTo>
                  <a:pt x="368299" y="4571922"/>
                </a:lnTo>
                <a:lnTo>
                  <a:pt x="529637" y="4563954"/>
                </a:lnTo>
                <a:close/>
                <a:moveTo>
                  <a:pt x="6622358" y="3922479"/>
                </a:moveTo>
                <a:lnTo>
                  <a:pt x="6679421" y="4081354"/>
                </a:lnTo>
                <a:lnTo>
                  <a:pt x="6840759" y="4089322"/>
                </a:lnTo>
                <a:lnTo>
                  <a:pt x="6714689" y="4195481"/>
                </a:lnTo>
                <a:lnTo>
                  <a:pt x="6757337" y="4359281"/>
                </a:lnTo>
                <a:lnTo>
                  <a:pt x="6622358" y="4266016"/>
                </a:lnTo>
                <a:lnTo>
                  <a:pt x="6487378" y="4359281"/>
                </a:lnTo>
                <a:lnTo>
                  <a:pt x="6530026" y="4195481"/>
                </a:lnTo>
                <a:lnTo>
                  <a:pt x="6403956" y="4089322"/>
                </a:lnTo>
                <a:lnTo>
                  <a:pt x="6565294" y="4081354"/>
                </a:lnTo>
                <a:close/>
                <a:moveTo>
                  <a:pt x="5910809" y="3922479"/>
                </a:moveTo>
                <a:lnTo>
                  <a:pt x="5967872" y="4081354"/>
                </a:lnTo>
                <a:lnTo>
                  <a:pt x="6129210" y="4089322"/>
                </a:lnTo>
                <a:lnTo>
                  <a:pt x="6003140" y="4195481"/>
                </a:lnTo>
                <a:lnTo>
                  <a:pt x="6045788" y="4359281"/>
                </a:lnTo>
                <a:lnTo>
                  <a:pt x="5910809" y="4266016"/>
                </a:lnTo>
                <a:lnTo>
                  <a:pt x="5775829" y="4359281"/>
                </a:lnTo>
                <a:lnTo>
                  <a:pt x="5818477" y="4195481"/>
                </a:lnTo>
                <a:lnTo>
                  <a:pt x="5692407" y="4089322"/>
                </a:lnTo>
                <a:lnTo>
                  <a:pt x="5853745" y="4081354"/>
                </a:lnTo>
                <a:close/>
                <a:moveTo>
                  <a:pt x="5199258" y="3922479"/>
                </a:moveTo>
                <a:lnTo>
                  <a:pt x="5256321" y="4081354"/>
                </a:lnTo>
                <a:lnTo>
                  <a:pt x="5417659" y="4089322"/>
                </a:lnTo>
                <a:lnTo>
                  <a:pt x="5291589" y="4195481"/>
                </a:lnTo>
                <a:lnTo>
                  <a:pt x="5334237" y="4359281"/>
                </a:lnTo>
                <a:lnTo>
                  <a:pt x="5199258" y="4266016"/>
                </a:lnTo>
                <a:lnTo>
                  <a:pt x="5064278" y="4359281"/>
                </a:lnTo>
                <a:lnTo>
                  <a:pt x="5106926" y="4195481"/>
                </a:lnTo>
                <a:lnTo>
                  <a:pt x="4980856" y="4089322"/>
                </a:lnTo>
                <a:lnTo>
                  <a:pt x="5142194" y="4081354"/>
                </a:lnTo>
                <a:close/>
                <a:moveTo>
                  <a:pt x="4487707" y="3922479"/>
                </a:moveTo>
                <a:lnTo>
                  <a:pt x="4544770" y="4081354"/>
                </a:lnTo>
                <a:lnTo>
                  <a:pt x="4706108" y="4089322"/>
                </a:lnTo>
                <a:lnTo>
                  <a:pt x="4580038" y="4195481"/>
                </a:lnTo>
                <a:lnTo>
                  <a:pt x="4622686" y="4359281"/>
                </a:lnTo>
                <a:lnTo>
                  <a:pt x="4487707" y="4266016"/>
                </a:lnTo>
                <a:lnTo>
                  <a:pt x="4352727" y="4359281"/>
                </a:lnTo>
                <a:lnTo>
                  <a:pt x="4395375" y="4195481"/>
                </a:lnTo>
                <a:lnTo>
                  <a:pt x="4269305" y="4089322"/>
                </a:lnTo>
                <a:lnTo>
                  <a:pt x="4430643" y="4081354"/>
                </a:lnTo>
                <a:close/>
                <a:moveTo>
                  <a:pt x="3776156" y="3922479"/>
                </a:moveTo>
                <a:lnTo>
                  <a:pt x="3833219" y="4081354"/>
                </a:lnTo>
                <a:lnTo>
                  <a:pt x="3994557" y="4089322"/>
                </a:lnTo>
                <a:lnTo>
                  <a:pt x="3868487" y="4195481"/>
                </a:lnTo>
                <a:lnTo>
                  <a:pt x="3911135" y="4359281"/>
                </a:lnTo>
                <a:lnTo>
                  <a:pt x="3776156" y="4266016"/>
                </a:lnTo>
                <a:lnTo>
                  <a:pt x="3641176" y="4359281"/>
                </a:lnTo>
                <a:lnTo>
                  <a:pt x="3683824" y="4195481"/>
                </a:lnTo>
                <a:lnTo>
                  <a:pt x="3557754" y="4089322"/>
                </a:lnTo>
                <a:lnTo>
                  <a:pt x="3719092" y="4081354"/>
                </a:lnTo>
                <a:close/>
                <a:moveTo>
                  <a:pt x="3064605" y="3922479"/>
                </a:moveTo>
                <a:lnTo>
                  <a:pt x="3121668" y="4081354"/>
                </a:lnTo>
                <a:lnTo>
                  <a:pt x="3283006" y="4089322"/>
                </a:lnTo>
                <a:lnTo>
                  <a:pt x="3156936" y="4195481"/>
                </a:lnTo>
                <a:lnTo>
                  <a:pt x="3199584" y="4359281"/>
                </a:lnTo>
                <a:lnTo>
                  <a:pt x="3064605" y="4266016"/>
                </a:lnTo>
                <a:lnTo>
                  <a:pt x="2929625" y="4359281"/>
                </a:lnTo>
                <a:lnTo>
                  <a:pt x="2972273" y="4195481"/>
                </a:lnTo>
                <a:lnTo>
                  <a:pt x="2846203" y="4089322"/>
                </a:lnTo>
                <a:lnTo>
                  <a:pt x="3007541" y="4081354"/>
                </a:lnTo>
                <a:close/>
                <a:moveTo>
                  <a:pt x="2353054" y="3922479"/>
                </a:moveTo>
                <a:lnTo>
                  <a:pt x="2410117" y="4081354"/>
                </a:lnTo>
                <a:lnTo>
                  <a:pt x="2571455" y="4089322"/>
                </a:lnTo>
                <a:lnTo>
                  <a:pt x="2445385" y="4195481"/>
                </a:lnTo>
                <a:lnTo>
                  <a:pt x="2488033" y="4359281"/>
                </a:lnTo>
                <a:lnTo>
                  <a:pt x="2353054" y="4266016"/>
                </a:lnTo>
                <a:lnTo>
                  <a:pt x="2218074" y="4359281"/>
                </a:lnTo>
                <a:lnTo>
                  <a:pt x="2260722" y="4195481"/>
                </a:lnTo>
                <a:lnTo>
                  <a:pt x="2134652" y="4089322"/>
                </a:lnTo>
                <a:lnTo>
                  <a:pt x="2295990" y="4081354"/>
                </a:lnTo>
                <a:close/>
                <a:moveTo>
                  <a:pt x="1641503" y="3922479"/>
                </a:moveTo>
                <a:lnTo>
                  <a:pt x="1698566" y="4081354"/>
                </a:lnTo>
                <a:lnTo>
                  <a:pt x="1859904" y="4089322"/>
                </a:lnTo>
                <a:lnTo>
                  <a:pt x="1733834" y="4195481"/>
                </a:lnTo>
                <a:lnTo>
                  <a:pt x="1776482" y="4359281"/>
                </a:lnTo>
                <a:lnTo>
                  <a:pt x="1641503" y="4266016"/>
                </a:lnTo>
                <a:lnTo>
                  <a:pt x="1506523" y="4359281"/>
                </a:lnTo>
                <a:lnTo>
                  <a:pt x="1549171" y="4195481"/>
                </a:lnTo>
                <a:lnTo>
                  <a:pt x="1423101" y="4089322"/>
                </a:lnTo>
                <a:lnTo>
                  <a:pt x="1584439" y="4081354"/>
                </a:lnTo>
                <a:close/>
                <a:moveTo>
                  <a:pt x="929952" y="3922479"/>
                </a:moveTo>
                <a:lnTo>
                  <a:pt x="987015" y="4081354"/>
                </a:lnTo>
                <a:lnTo>
                  <a:pt x="1148354" y="4089322"/>
                </a:lnTo>
                <a:lnTo>
                  <a:pt x="1022283" y="4195481"/>
                </a:lnTo>
                <a:lnTo>
                  <a:pt x="1064931" y="4359281"/>
                </a:lnTo>
                <a:lnTo>
                  <a:pt x="929952" y="4266016"/>
                </a:lnTo>
                <a:lnTo>
                  <a:pt x="794972" y="4359281"/>
                </a:lnTo>
                <a:lnTo>
                  <a:pt x="837620" y="4195481"/>
                </a:lnTo>
                <a:lnTo>
                  <a:pt x="711550" y="4089322"/>
                </a:lnTo>
                <a:lnTo>
                  <a:pt x="872888" y="4081354"/>
                </a:lnTo>
                <a:close/>
                <a:moveTo>
                  <a:pt x="218401" y="3922479"/>
                </a:moveTo>
                <a:lnTo>
                  <a:pt x="275464" y="4081354"/>
                </a:lnTo>
                <a:lnTo>
                  <a:pt x="436802" y="4089322"/>
                </a:lnTo>
                <a:lnTo>
                  <a:pt x="310732" y="4195481"/>
                </a:lnTo>
                <a:lnTo>
                  <a:pt x="353380" y="4359281"/>
                </a:lnTo>
                <a:lnTo>
                  <a:pt x="218401" y="4266016"/>
                </a:lnTo>
                <a:lnTo>
                  <a:pt x="83421" y="4359281"/>
                </a:lnTo>
                <a:lnTo>
                  <a:pt x="126069" y="4195481"/>
                </a:lnTo>
                <a:lnTo>
                  <a:pt x="0" y="4089322"/>
                </a:lnTo>
                <a:lnTo>
                  <a:pt x="161337" y="4081354"/>
                </a:lnTo>
                <a:close/>
                <a:moveTo>
                  <a:pt x="6279109" y="3424459"/>
                </a:moveTo>
                <a:lnTo>
                  <a:pt x="6336172" y="3583334"/>
                </a:lnTo>
                <a:lnTo>
                  <a:pt x="6497510" y="3591302"/>
                </a:lnTo>
                <a:lnTo>
                  <a:pt x="6371440" y="3697461"/>
                </a:lnTo>
                <a:lnTo>
                  <a:pt x="6414088" y="3861261"/>
                </a:lnTo>
                <a:lnTo>
                  <a:pt x="6279109" y="3767996"/>
                </a:lnTo>
                <a:lnTo>
                  <a:pt x="6144129" y="3861261"/>
                </a:lnTo>
                <a:lnTo>
                  <a:pt x="6186777" y="3697461"/>
                </a:lnTo>
                <a:lnTo>
                  <a:pt x="6060707" y="3591302"/>
                </a:lnTo>
                <a:lnTo>
                  <a:pt x="6222045" y="3583334"/>
                </a:lnTo>
                <a:close/>
                <a:moveTo>
                  <a:pt x="5567558" y="3424459"/>
                </a:moveTo>
                <a:lnTo>
                  <a:pt x="5624621" y="3583334"/>
                </a:lnTo>
                <a:lnTo>
                  <a:pt x="5785959" y="3591302"/>
                </a:lnTo>
                <a:lnTo>
                  <a:pt x="5659889" y="3697461"/>
                </a:lnTo>
                <a:lnTo>
                  <a:pt x="5702537" y="3861261"/>
                </a:lnTo>
                <a:lnTo>
                  <a:pt x="5567558" y="3767996"/>
                </a:lnTo>
                <a:lnTo>
                  <a:pt x="5432578" y="3861261"/>
                </a:lnTo>
                <a:lnTo>
                  <a:pt x="5475226" y="3697461"/>
                </a:lnTo>
                <a:lnTo>
                  <a:pt x="5349156" y="3591302"/>
                </a:lnTo>
                <a:lnTo>
                  <a:pt x="5510494" y="3583334"/>
                </a:lnTo>
                <a:close/>
                <a:moveTo>
                  <a:pt x="4856007" y="3424459"/>
                </a:moveTo>
                <a:lnTo>
                  <a:pt x="4913070" y="3583334"/>
                </a:lnTo>
                <a:lnTo>
                  <a:pt x="5074408" y="3591302"/>
                </a:lnTo>
                <a:lnTo>
                  <a:pt x="4948338" y="3697461"/>
                </a:lnTo>
                <a:lnTo>
                  <a:pt x="4990986" y="3861261"/>
                </a:lnTo>
                <a:lnTo>
                  <a:pt x="4856007" y="3767996"/>
                </a:lnTo>
                <a:lnTo>
                  <a:pt x="4721027" y="3861261"/>
                </a:lnTo>
                <a:lnTo>
                  <a:pt x="4763675" y="3697461"/>
                </a:lnTo>
                <a:lnTo>
                  <a:pt x="4637605" y="3591302"/>
                </a:lnTo>
                <a:lnTo>
                  <a:pt x="4798943" y="3583334"/>
                </a:lnTo>
                <a:close/>
                <a:moveTo>
                  <a:pt x="4144456" y="3424459"/>
                </a:moveTo>
                <a:lnTo>
                  <a:pt x="4201519" y="3583334"/>
                </a:lnTo>
                <a:lnTo>
                  <a:pt x="4362857" y="3591302"/>
                </a:lnTo>
                <a:lnTo>
                  <a:pt x="4236787" y="3697461"/>
                </a:lnTo>
                <a:lnTo>
                  <a:pt x="4279435" y="3861261"/>
                </a:lnTo>
                <a:lnTo>
                  <a:pt x="4144456" y="3767996"/>
                </a:lnTo>
                <a:lnTo>
                  <a:pt x="4009476" y="3861261"/>
                </a:lnTo>
                <a:lnTo>
                  <a:pt x="4052124" y="3697461"/>
                </a:lnTo>
                <a:lnTo>
                  <a:pt x="3926054" y="3591302"/>
                </a:lnTo>
                <a:lnTo>
                  <a:pt x="4087392" y="3583334"/>
                </a:lnTo>
                <a:close/>
                <a:moveTo>
                  <a:pt x="3432905" y="3424459"/>
                </a:moveTo>
                <a:lnTo>
                  <a:pt x="3489968" y="3583334"/>
                </a:lnTo>
                <a:lnTo>
                  <a:pt x="3651306" y="3591302"/>
                </a:lnTo>
                <a:lnTo>
                  <a:pt x="3525236" y="3697461"/>
                </a:lnTo>
                <a:lnTo>
                  <a:pt x="3567884" y="3861261"/>
                </a:lnTo>
                <a:lnTo>
                  <a:pt x="3432905" y="3767996"/>
                </a:lnTo>
                <a:lnTo>
                  <a:pt x="3297925" y="3861261"/>
                </a:lnTo>
                <a:lnTo>
                  <a:pt x="3340573" y="3697461"/>
                </a:lnTo>
                <a:lnTo>
                  <a:pt x="3214503" y="3591302"/>
                </a:lnTo>
                <a:lnTo>
                  <a:pt x="3375841" y="3583334"/>
                </a:lnTo>
                <a:close/>
                <a:moveTo>
                  <a:pt x="2721354" y="3424459"/>
                </a:moveTo>
                <a:lnTo>
                  <a:pt x="2778417" y="3583334"/>
                </a:lnTo>
                <a:lnTo>
                  <a:pt x="2939755" y="3591302"/>
                </a:lnTo>
                <a:lnTo>
                  <a:pt x="2813685" y="3697461"/>
                </a:lnTo>
                <a:lnTo>
                  <a:pt x="2856333" y="3861261"/>
                </a:lnTo>
                <a:lnTo>
                  <a:pt x="2721354" y="3767996"/>
                </a:lnTo>
                <a:lnTo>
                  <a:pt x="2586374" y="3861261"/>
                </a:lnTo>
                <a:lnTo>
                  <a:pt x="2629022" y="3697461"/>
                </a:lnTo>
                <a:lnTo>
                  <a:pt x="2502952" y="3591302"/>
                </a:lnTo>
                <a:lnTo>
                  <a:pt x="2664290" y="3583334"/>
                </a:lnTo>
                <a:close/>
                <a:moveTo>
                  <a:pt x="2009803" y="3424459"/>
                </a:moveTo>
                <a:lnTo>
                  <a:pt x="2066866" y="3583334"/>
                </a:lnTo>
                <a:lnTo>
                  <a:pt x="2228204" y="3591302"/>
                </a:lnTo>
                <a:lnTo>
                  <a:pt x="2102134" y="3697461"/>
                </a:lnTo>
                <a:lnTo>
                  <a:pt x="2144782" y="3861261"/>
                </a:lnTo>
                <a:lnTo>
                  <a:pt x="2009803" y="3767996"/>
                </a:lnTo>
                <a:lnTo>
                  <a:pt x="1874823" y="3861261"/>
                </a:lnTo>
                <a:lnTo>
                  <a:pt x="1917471" y="3697461"/>
                </a:lnTo>
                <a:lnTo>
                  <a:pt x="1791401" y="3591302"/>
                </a:lnTo>
                <a:lnTo>
                  <a:pt x="1952739" y="3583334"/>
                </a:lnTo>
                <a:close/>
                <a:moveTo>
                  <a:pt x="1298252" y="3424459"/>
                </a:moveTo>
                <a:lnTo>
                  <a:pt x="1355315" y="3583334"/>
                </a:lnTo>
                <a:lnTo>
                  <a:pt x="1516653" y="3591302"/>
                </a:lnTo>
                <a:lnTo>
                  <a:pt x="1390583" y="3697461"/>
                </a:lnTo>
                <a:lnTo>
                  <a:pt x="1433231" y="3861261"/>
                </a:lnTo>
                <a:lnTo>
                  <a:pt x="1298252" y="3767996"/>
                </a:lnTo>
                <a:lnTo>
                  <a:pt x="1163272" y="3861261"/>
                </a:lnTo>
                <a:lnTo>
                  <a:pt x="1205920" y="3697461"/>
                </a:lnTo>
                <a:lnTo>
                  <a:pt x="1079850" y="3591302"/>
                </a:lnTo>
                <a:lnTo>
                  <a:pt x="1241188" y="3583334"/>
                </a:lnTo>
                <a:close/>
                <a:moveTo>
                  <a:pt x="586701" y="3424459"/>
                </a:moveTo>
                <a:lnTo>
                  <a:pt x="643764" y="3583334"/>
                </a:lnTo>
                <a:lnTo>
                  <a:pt x="805102" y="3591302"/>
                </a:lnTo>
                <a:lnTo>
                  <a:pt x="679032" y="3697461"/>
                </a:lnTo>
                <a:lnTo>
                  <a:pt x="721680" y="3861261"/>
                </a:lnTo>
                <a:lnTo>
                  <a:pt x="586701" y="3767996"/>
                </a:lnTo>
                <a:lnTo>
                  <a:pt x="451721" y="3861261"/>
                </a:lnTo>
                <a:lnTo>
                  <a:pt x="494369" y="3697461"/>
                </a:lnTo>
                <a:lnTo>
                  <a:pt x="368299" y="3591302"/>
                </a:lnTo>
                <a:lnTo>
                  <a:pt x="529637" y="3583334"/>
                </a:lnTo>
                <a:close/>
                <a:moveTo>
                  <a:pt x="6622358" y="2941859"/>
                </a:moveTo>
                <a:lnTo>
                  <a:pt x="6679421" y="3100735"/>
                </a:lnTo>
                <a:lnTo>
                  <a:pt x="6840759" y="3108702"/>
                </a:lnTo>
                <a:lnTo>
                  <a:pt x="6714689" y="3214861"/>
                </a:lnTo>
                <a:lnTo>
                  <a:pt x="6757337" y="3378661"/>
                </a:lnTo>
                <a:lnTo>
                  <a:pt x="6622358" y="3285396"/>
                </a:lnTo>
                <a:lnTo>
                  <a:pt x="6487378" y="3378661"/>
                </a:lnTo>
                <a:lnTo>
                  <a:pt x="6530026" y="3214861"/>
                </a:lnTo>
                <a:lnTo>
                  <a:pt x="6403956" y="3108702"/>
                </a:lnTo>
                <a:lnTo>
                  <a:pt x="6565294" y="3100735"/>
                </a:lnTo>
                <a:close/>
                <a:moveTo>
                  <a:pt x="5910809" y="2941859"/>
                </a:moveTo>
                <a:lnTo>
                  <a:pt x="5967872" y="3100735"/>
                </a:lnTo>
                <a:lnTo>
                  <a:pt x="6129210" y="3108702"/>
                </a:lnTo>
                <a:lnTo>
                  <a:pt x="6003140" y="3214861"/>
                </a:lnTo>
                <a:lnTo>
                  <a:pt x="6045788" y="3378661"/>
                </a:lnTo>
                <a:lnTo>
                  <a:pt x="5910809" y="3285396"/>
                </a:lnTo>
                <a:lnTo>
                  <a:pt x="5775829" y="3378661"/>
                </a:lnTo>
                <a:lnTo>
                  <a:pt x="5818477" y="3214861"/>
                </a:lnTo>
                <a:lnTo>
                  <a:pt x="5692407" y="3108702"/>
                </a:lnTo>
                <a:lnTo>
                  <a:pt x="5853745" y="3100735"/>
                </a:lnTo>
                <a:close/>
                <a:moveTo>
                  <a:pt x="5199258" y="2941859"/>
                </a:moveTo>
                <a:lnTo>
                  <a:pt x="5256321" y="3100735"/>
                </a:lnTo>
                <a:lnTo>
                  <a:pt x="5417659" y="3108702"/>
                </a:lnTo>
                <a:lnTo>
                  <a:pt x="5291589" y="3214861"/>
                </a:lnTo>
                <a:lnTo>
                  <a:pt x="5334237" y="3378661"/>
                </a:lnTo>
                <a:lnTo>
                  <a:pt x="5199258" y="3285396"/>
                </a:lnTo>
                <a:lnTo>
                  <a:pt x="5064278" y="3378661"/>
                </a:lnTo>
                <a:lnTo>
                  <a:pt x="5106926" y="3214861"/>
                </a:lnTo>
                <a:lnTo>
                  <a:pt x="4980856" y="3108702"/>
                </a:lnTo>
                <a:lnTo>
                  <a:pt x="5142194" y="3100735"/>
                </a:lnTo>
                <a:close/>
                <a:moveTo>
                  <a:pt x="4487707" y="2941859"/>
                </a:moveTo>
                <a:lnTo>
                  <a:pt x="4544770" y="3100735"/>
                </a:lnTo>
                <a:lnTo>
                  <a:pt x="4706108" y="3108702"/>
                </a:lnTo>
                <a:lnTo>
                  <a:pt x="4580038" y="3214861"/>
                </a:lnTo>
                <a:lnTo>
                  <a:pt x="4622686" y="3378661"/>
                </a:lnTo>
                <a:lnTo>
                  <a:pt x="4487707" y="3285396"/>
                </a:lnTo>
                <a:lnTo>
                  <a:pt x="4352727" y="3378661"/>
                </a:lnTo>
                <a:lnTo>
                  <a:pt x="4395375" y="3214861"/>
                </a:lnTo>
                <a:lnTo>
                  <a:pt x="4269305" y="3108702"/>
                </a:lnTo>
                <a:lnTo>
                  <a:pt x="4430643" y="3100735"/>
                </a:lnTo>
                <a:close/>
                <a:moveTo>
                  <a:pt x="3776156" y="2941859"/>
                </a:moveTo>
                <a:lnTo>
                  <a:pt x="3833219" y="3100735"/>
                </a:lnTo>
                <a:lnTo>
                  <a:pt x="3994557" y="3108702"/>
                </a:lnTo>
                <a:lnTo>
                  <a:pt x="3868487" y="3214861"/>
                </a:lnTo>
                <a:lnTo>
                  <a:pt x="3911135" y="3378661"/>
                </a:lnTo>
                <a:lnTo>
                  <a:pt x="3776156" y="3285396"/>
                </a:lnTo>
                <a:lnTo>
                  <a:pt x="3641176" y="3378661"/>
                </a:lnTo>
                <a:lnTo>
                  <a:pt x="3683824" y="3214861"/>
                </a:lnTo>
                <a:lnTo>
                  <a:pt x="3557754" y="3108702"/>
                </a:lnTo>
                <a:lnTo>
                  <a:pt x="3719092" y="3100735"/>
                </a:lnTo>
                <a:close/>
                <a:moveTo>
                  <a:pt x="3064605" y="2941859"/>
                </a:moveTo>
                <a:lnTo>
                  <a:pt x="3121668" y="3100735"/>
                </a:lnTo>
                <a:lnTo>
                  <a:pt x="3283006" y="3108702"/>
                </a:lnTo>
                <a:lnTo>
                  <a:pt x="3156936" y="3214861"/>
                </a:lnTo>
                <a:lnTo>
                  <a:pt x="3199584" y="3378661"/>
                </a:lnTo>
                <a:lnTo>
                  <a:pt x="3064605" y="3285396"/>
                </a:lnTo>
                <a:lnTo>
                  <a:pt x="2929625" y="3378661"/>
                </a:lnTo>
                <a:lnTo>
                  <a:pt x="2972273" y="3214861"/>
                </a:lnTo>
                <a:lnTo>
                  <a:pt x="2846203" y="3108702"/>
                </a:lnTo>
                <a:lnTo>
                  <a:pt x="3007541" y="3100735"/>
                </a:lnTo>
                <a:close/>
                <a:moveTo>
                  <a:pt x="2353054" y="2941859"/>
                </a:moveTo>
                <a:lnTo>
                  <a:pt x="2410117" y="3100735"/>
                </a:lnTo>
                <a:lnTo>
                  <a:pt x="2571455" y="3108702"/>
                </a:lnTo>
                <a:lnTo>
                  <a:pt x="2445385" y="3214861"/>
                </a:lnTo>
                <a:lnTo>
                  <a:pt x="2488033" y="3378661"/>
                </a:lnTo>
                <a:lnTo>
                  <a:pt x="2353054" y="3285396"/>
                </a:lnTo>
                <a:lnTo>
                  <a:pt x="2218074" y="3378661"/>
                </a:lnTo>
                <a:lnTo>
                  <a:pt x="2260722" y="3214861"/>
                </a:lnTo>
                <a:lnTo>
                  <a:pt x="2134652" y="3108702"/>
                </a:lnTo>
                <a:lnTo>
                  <a:pt x="2295990" y="3100735"/>
                </a:lnTo>
                <a:close/>
                <a:moveTo>
                  <a:pt x="1641503" y="2941859"/>
                </a:moveTo>
                <a:lnTo>
                  <a:pt x="1698566" y="3100735"/>
                </a:lnTo>
                <a:lnTo>
                  <a:pt x="1859904" y="3108702"/>
                </a:lnTo>
                <a:lnTo>
                  <a:pt x="1733834" y="3214861"/>
                </a:lnTo>
                <a:lnTo>
                  <a:pt x="1776482" y="3378661"/>
                </a:lnTo>
                <a:lnTo>
                  <a:pt x="1641503" y="3285396"/>
                </a:lnTo>
                <a:lnTo>
                  <a:pt x="1506523" y="3378661"/>
                </a:lnTo>
                <a:lnTo>
                  <a:pt x="1549171" y="3214861"/>
                </a:lnTo>
                <a:lnTo>
                  <a:pt x="1423101" y="3108702"/>
                </a:lnTo>
                <a:lnTo>
                  <a:pt x="1584439" y="3100735"/>
                </a:lnTo>
                <a:close/>
                <a:moveTo>
                  <a:pt x="929952" y="2941859"/>
                </a:moveTo>
                <a:lnTo>
                  <a:pt x="987015" y="3100735"/>
                </a:lnTo>
                <a:lnTo>
                  <a:pt x="1148354" y="3108702"/>
                </a:lnTo>
                <a:lnTo>
                  <a:pt x="1022283" y="3214861"/>
                </a:lnTo>
                <a:lnTo>
                  <a:pt x="1064931" y="3378661"/>
                </a:lnTo>
                <a:lnTo>
                  <a:pt x="929952" y="3285396"/>
                </a:lnTo>
                <a:lnTo>
                  <a:pt x="794972" y="3378661"/>
                </a:lnTo>
                <a:lnTo>
                  <a:pt x="837620" y="3214861"/>
                </a:lnTo>
                <a:lnTo>
                  <a:pt x="711550" y="3108702"/>
                </a:lnTo>
                <a:lnTo>
                  <a:pt x="872888" y="3100735"/>
                </a:lnTo>
                <a:close/>
                <a:moveTo>
                  <a:pt x="218401" y="2941859"/>
                </a:moveTo>
                <a:lnTo>
                  <a:pt x="275464" y="3100735"/>
                </a:lnTo>
                <a:lnTo>
                  <a:pt x="436802" y="3108702"/>
                </a:lnTo>
                <a:lnTo>
                  <a:pt x="310732" y="3214861"/>
                </a:lnTo>
                <a:lnTo>
                  <a:pt x="353380" y="3378661"/>
                </a:lnTo>
                <a:lnTo>
                  <a:pt x="218401" y="3285396"/>
                </a:lnTo>
                <a:lnTo>
                  <a:pt x="83421" y="3378661"/>
                </a:lnTo>
                <a:lnTo>
                  <a:pt x="126069" y="3214861"/>
                </a:lnTo>
                <a:lnTo>
                  <a:pt x="0" y="3108702"/>
                </a:lnTo>
                <a:lnTo>
                  <a:pt x="161337" y="3100735"/>
                </a:lnTo>
                <a:close/>
                <a:moveTo>
                  <a:pt x="6279109" y="2443840"/>
                </a:moveTo>
                <a:lnTo>
                  <a:pt x="6336172" y="2602714"/>
                </a:lnTo>
                <a:lnTo>
                  <a:pt x="6497510" y="2610682"/>
                </a:lnTo>
                <a:lnTo>
                  <a:pt x="6371440" y="2716841"/>
                </a:lnTo>
                <a:lnTo>
                  <a:pt x="6414088" y="2880641"/>
                </a:lnTo>
                <a:lnTo>
                  <a:pt x="6279109" y="2787376"/>
                </a:lnTo>
                <a:lnTo>
                  <a:pt x="6144129" y="2880641"/>
                </a:lnTo>
                <a:lnTo>
                  <a:pt x="6186777" y="2716841"/>
                </a:lnTo>
                <a:lnTo>
                  <a:pt x="6060707" y="2610682"/>
                </a:lnTo>
                <a:lnTo>
                  <a:pt x="6222045" y="2602714"/>
                </a:lnTo>
                <a:close/>
                <a:moveTo>
                  <a:pt x="5567558" y="2443840"/>
                </a:moveTo>
                <a:lnTo>
                  <a:pt x="5624621" y="2602714"/>
                </a:lnTo>
                <a:lnTo>
                  <a:pt x="5785959" y="2610682"/>
                </a:lnTo>
                <a:lnTo>
                  <a:pt x="5659889" y="2716841"/>
                </a:lnTo>
                <a:lnTo>
                  <a:pt x="5702537" y="2880641"/>
                </a:lnTo>
                <a:lnTo>
                  <a:pt x="5567558" y="2787376"/>
                </a:lnTo>
                <a:lnTo>
                  <a:pt x="5432578" y="2880641"/>
                </a:lnTo>
                <a:lnTo>
                  <a:pt x="5475226" y="2716841"/>
                </a:lnTo>
                <a:lnTo>
                  <a:pt x="5349156" y="2610682"/>
                </a:lnTo>
                <a:lnTo>
                  <a:pt x="5510494" y="2602714"/>
                </a:lnTo>
                <a:close/>
                <a:moveTo>
                  <a:pt x="4856007" y="2443840"/>
                </a:moveTo>
                <a:lnTo>
                  <a:pt x="4913070" y="2602714"/>
                </a:lnTo>
                <a:lnTo>
                  <a:pt x="5074408" y="2610682"/>
                </a:lnTo>
                <a:lnTo>
                  <a:pt x="4948338" y="2716841"/>
                </a:lnTo>
                <a:lnTo>
                  <a:pt x="4990986" y="2880641"/>
                </a:lnTo>
                <a:lnTo>
                  <a:pt x="4856007" y="2787376"/>
                </a:lnTo>
                <a:lnTo>
                  <a:pt x="4721027" y="2880641"/>
                </a:lnTo>
                <a:lnTo>
                  <a:pt x="4763675" y="2716841"/>
                </a:lnTo>
                <a:lnTo>
                  <a:pt x="4637605" y="2610682"/>
                </a:lnTo>
                <a:lnTo>
                  <a:pt x="4798943" y="2602714"/>
                </a:lnTo>
                <a:close/>
                <a:moveTo>
                  <a:pt x="4144456" y="2443840"/>
                </a:moveTo>
                <a:lnTo>
                  <a:pt x="4201519" y="2602714"/>
                </a:lnTo>
                <a:lnTo>
                  <a:pt x="4362857" y="2610682"/>
                </a:lnTo>
                <a:lnTo>
                  <a:pt x="4236787" y="2716841"/>
                </a:lnTo>
                <a:lnTo>
                  <a:pt x="4279435" y="2880641"/>
                </a:lnTo>
                <a:lnTo>
                  <a:pt x="4144456" y="2787376"/>
                </a:lnTo>
                <a:lnTo>
                  <a:pt x="4009476" y="2880641"/>
                </a:lnTo>
                <a:lnTo>
                  <a:pt x="4052124" y="2716841"/>
                </a:lnTo>
                <a:lnTo>
                  <a:pt x="3926054" y="2610682"/>
                </a:lnTo>
                <a:lnTo>
                  <a:pt x="4087392" y="2602714"/>
                </a:lnTo>
                <a:close/>
                <a:moveTo>
                  <a:pt x="3432905" y="2443840"/>
                </a:moveTo>
                <a:lnTo>
                  <a:pt x="3489968" y="2602714"/>
                </a:lnTo>
                <a:lnTo>
                  <a:pt x="3651306" y="2610682"/>
                </a:lnTo>
                <a:lnTo>
                  <a:pt x="3525236" y="2716841"/>
                </a:lnTo>
                <a:lnTo>
                  <a:pt x="3567884" y="2880641"/>
                </a:lnTo>
                <a:lnTo>
                  <a:pt x="3432905" y="2787376"/>
                </a:lnTo>
                <a:lnTo>
                  <a:pt x="3297925" y="2880641"/>
                </a:lnTo>
                <a:lnTo>
                  <a:pt x="3340573" y="2716841"/>
                </a:lnTo>
                <a:lnTo>
                  <a:pt x="3214503" y="2610682"/>
                </a:lnTo>
                <a:lnTo>
                  <a:pt x="3375841" y="2602714"/>
                </a:lnTo>
                <a:close/>
                <a:moveTo>
                  <a:pt x="2721354" y="2443840"/>
                </a:moveTo>
                <a:lnTo>
                  <a:pt x="2778417" y="2602714"/>
                </a:lnTo>
                <a:lnTo>
                  <a:pt x="2939755" y="2610682"/>
                </a:lnTo>
                <a:lnTo>
                  <a:pt x="2813685" y="2716841"/>
                </a:lnTo>
                <a:lnTo>
                  <a:pt x="2856333" y="2880641"/>
                </a:lnTo>
                <a:lnTo>
                  <a:pt x="2721354" y="2787376"/>
                </a:lnTo>
                <a:lnTo>
                  <a:pt x="2586374" y="2880641"/>
                </a:lnTo>
                <a:lnTo>
                  <a:pt x="2629022" y="2716841"/>
                </a:lnTo>
                <a:lnTo>
                  <a:pt x="2502952" y="2610682"/>
                </a:lnTo>
                <a:lnTo>
                  <a:pt x="2664290" y="2602714"/>
                </a:lnTo>
                <a:close/>
                <a:moveTo>
                  <a:pt x="2009803" y="2443840"/>
                </a:moveTo>
                <a:lnTo>
                  <a:pt x="2066866" y="2602714"/>
                </a:lnTo>
                <a:lnTo>
                  <a:pt x="2228204" y="2610682"/>
                </a:lnTo>
                <a:lnTo>
                  <a:pt x="2102134" y="2716841"/>
                </a:lnTo>
                <a:lnTo>
                  <a:pt x="2144782" y="2880641"/>
                </a:lnTo>
                <a:lnTo>
                  <a:pt x="2009803" y="2787376"/>
                </a:lnTo>
                <a:lnTo>
                  <a:pt x="1874823" y="2880641"/>
                </a:lnTo>
                <a:lnTo>
                  <a:pt x="1917471" y="2716841"/>
                </a:lnTo>
                <a:lnTo>
                  <a:pt x="1791401" y="2610682"/>
                </a:lnTo>
                <a:lnTo>
                  <a:pt x="1952739" y="2602714"/>
                </a:lnTo>
                <a:close/>
                <a:moveTo>
                  <a:pt x="1298252" y="2443840"/>
                </a:moveTo>
                <a:lnTo>
                  <a:pt x="1355315" y="2602714"/>
                </a:lnTo>
                <a:lnTo>
                  <a:pt x="1516653" y="2610682"/>
                </a:lnTo>
                <a:lnTo>
                  <a:pt x="1390583" y="2716841"/>
                </a:lnTo>
                <a:lnTo>
                  <a:pt x="1433231" y="2880641"/>
                </a:lnTo>
                <a:lnTo>
                  <a:pt x="1298252" y="2787376"/>
                </a:lnTo>
                <a:lnTo>
                  <a:pt x="1163272" y="2880641"/>
                </a:lnTo>
                <a:lnTo>
                  <a:pt x="1205920" y="2716841"/>
                </a:lnTo>
                <a:lnTo>
                  <a:pt x="1079850" y="2610682"/>
                </a:lnTo>
                <a:lnTo>
                  <a:pt x="1241188" y="2602714"/>
                </a:lnTo>
                <a:close/>
                <a:moveTo>
                  <a:pt x="586701" y="2443840"/>
                </a:moveTo>
                <a:lnTo>
                  <a:pt x="643764" y="2602714"/>
                </a:lnTo>
                <a:lnTo>
                  <a:pt x="805102" y="2610682"/>
                </a:lnTo>
                <a:lnTo>
                  <a:pt x="679032" y="2716841"/>
                </a:lnTo>
                <a:lnTo>
                  <a:pt x="721680" y="2880641"/>
                </a:lnTo>
                <a:lnTo>
                  <a:pt x="586701" y="2787376"/>
                </a:lnTo>
                <a:lnTo>
                  <a:pt x="451721" y="2880641"/>
                </a:lnTo>
                <a:lnTo>
                  <a:pt x="494369" y="2716841"/>
                </a:lnTo>
                <a:lnTo>
                  <a:pt x="368299" y="2610682"/>
                </a:lnTo>
                <a:lnTo>
                  <a:pt x="529637" y="2602714"/>
                </a:lnTo>
                <a:close/>
                <a:moveTo>
                  <a:pt x="6622358" y="1961239"/>
                </a:moveTo>
                <a:lnTo>
                  <a:pt x="6679421" y="2120114"/>
                </a:lnTo>
                <a:lnTo>
                  <a:pt x="6840759" y="2128082"/>
                </a:lnTo>
                <a:lnTo>
                  <a:pt x="6714689" y="2234242"/>
                </a:lnTo>
                <a:lnTo>
                  <a:pt x="6757337" y="2398041"/>
                </a:lnTo>
                <a:lnTo>
                  <a:pt x="6622358" y="2304777"/>
                </a:lnTo>
                <a:lnTo>
                  <a:pt x="6487378" y="2398041"/>
                </a:lnTo>
                <a:lnTo>
                  <a:pt x="6530026" y="2234242"/>
                </a:lnTo>
                <a:lnTo>
                  <a:pt x="6403956" y="2128082"/>
                </a:lnTo>
                <a:lnTo>
                  <a:pt x="6565294" y="2120114"/>
                </a:lnTo>
                <a:close/>
                <a:moveTo>
                  <a:pt x="5910809" y="1961239"/>
                </a:moveTo>
                <a:lnTo>
                  <a:pt x="5967872" y="2120114"/>
                </a:lnTo>
                <a:lnTo>
                  <a:pt x="6129210" y="2128082"/>
                </a:lnTo>
                <a:lnTo>
                  <a:pt x="6003140" y="2234242"/>
                </a:lnTo>
                <a:lnTo>
                  <a:pt x="6045788" y="2398041"/>
                </a:lnTo>
                <a:lnTo>
                  <a:pt x="5910809" y="2304777"/>
                </a:lnTo>
                <a:lnTo>
                  <a:pt x="5775829" y="2398041"/>
                </a:lnTo>
                <a:lnTo>
                  <a:pt x="5818477" y="2234242"/>
                </a:lnTo>
                <a:lnTo>
                  <a:pt x="5692407" y="2128082"/>
                </a:lnTo>
                <a:lnTo>
                  <a:pt x="5853745" y="2120114"/>
                </a:lnTo>
                <a:close/>
                <a:moveTo>
                  <a:pt x="5199258" y="1961239"/>
                </a:moveTo>
                <a:lnTo>
                  <a:pt x="5256321" y="2120114"/>
                </a:lnTo>
                <a:lnTo>
                  <a:pt x="5417659" y="2128082"/>
                </a:lnTo>
                <a:lnTo>
                  <a:pt x="5291589" y="2234242"/>
                </a:lnTo>
                <a:lnTo>
                  <a:pt x="5334237" y="2398041"/>
                </a:lnTo>
                <a:lnTo>
                  <a:pt x="5199258" y="2304777"/>
                </a:lnTo>
                <a:lnTo>
                  <a:pt x="5064278" y="2398041"/>
                </a:lnTo>
                <a:lnTo>
                  <a:pt x="5106926" y="2234242"/>
                </a:lnTo>
                <a:lnTo>
                  <a:pt x="4980856" y="2128082"/>
                </a:lnTo>
                <a:lnTo>
                  <a:pt x="5142194" y="2120114"/>
                </a:lnTo>
                <a:close/>
                <a:moveTo>
                  <a:pt x="4487707" y="1961239"/>
                </a:moveTo>
                <a:lnTo>
                  <a:pt x="4544770" y="2120114"/>
                </a:lnTo>
                <a:lnTo>
                  <a:pt x="4706108" y="2128082"/>
                </a:lnTo>
                <a:lnTo>
                  <a:pt x="4580038" y="2234242"/>
                </a:lnTo>
                <a:lnTo>
                  <a:pt x="4622686" y="2398041"/>
                </a:lnTo>
                <a:lnTo>
                  <a:pt x="4487707" y="2304777"/>
                </a:lnTo>
                <a:lnTo>
                  <a:pt x="4352727" y="2398041"/>
                </a:lnTo>
                <a:lnTo>
                  <a:pt x="4395375" y="2234242"/>
                </a:lnTo>
                <a:lnTo>
                  <a:pt x="4269305" y="2128082"/>
                </a:lnTo>
                <a:lnTo>
                  <a:pt x="4430643" y="2120114"/>
                </a:lnTo>
                <a:close/>
                <a:moveTo>
                  <a:pt x="3776156" y="1961239"/>
                </a:moveTo>
                <a:lnTo>
                  <a:pt x="3833219" y="2120114"/>
                </a:lnTo>
                <a:lnTo>
                  <a:pt x="3994557" y="2128082"/>
                </a:lnTo>
                <a:lnTo>
                  <a:pt x="3868487" y="2234242"/>
                </a:lnTo>
                <a:lnTo>
                  <a:pt x="3911135" y="2398041"/>
                </a:lnTo>
                <a:lnTo>
                  <a:pt x="3776156" y="2304777"/>
                </a:lnTo>
                <a:lnTo>
                  <a:pt x="3641176" y="2398041"/>
                </a:lnTo>
                <a:lnTo>
                  <a:pt x="3683824" y="2234242"/>
                </a:lnTo>
                <a:lnTo>
                  <a:pt x="3557754" y="2128082"/>
                </a:lnTo>
                <a:lnTo>
                  <a:pt x="3719092" y="2120114"/>
                </a:lnTo>
                <a:close/>
                <a:moveTo>
                  <a:pt x="3064605" y="1961239"/>
                </a:moveTo>
                <a:lnTo>
                  <a:pt x="3121668" y="2120114"/>
                </a:lnTo>
                <a:lnTo>
                  <a:pt x="3283006" y="2128082"/>
                </a:lnTo>
                <a:lnTo>
                  <a:pt x="3156936" y="2234242"/>
                </a:lnTo>
                <a:lnTo>
                  <a:pt x="3199584" y="2398041"/>
                </a:lnTo>
                <a:lnTo>
                  <a:pt x="3064605" y="2304777"/>
                </a:lnTo>
                <a:lnTo>
                  <a:pt x="2929625" y="2398041"/>
                </a:lnTo>
                <a:lnTo>
                  <a:pt x="2972273" y="2234242"/>
                </a:lnTo>
                <a:lnTo>
                  <a:pt x="2846203" y="2128082"/>
                </a:lnTo>
                <a:lnTo>
                  <a:pt x="3007541" y="2120114"/>
                </a:lnTo>
                <a:close/>
                <a:moveTo>
                  <a:pt x="2353054" y="1961239"/>
                </a:moveTo>
                <a:lnTo>
                  <a:pt x="2410117" y="2120114"/>
                </a:lnTo>
                <a:lnTo>
                  <a:pt x="2571455" y="2128082"/>
                </a:lnTo>
                <a:lnTo>
                  <a:pt x="2445385" y="2234242"/>
                </a:lnTo>
                <a:lnTo>
                  <a:pt x="2488033" y="2398041"/>
                </a:lnTo>
                <a:lnTo>
                  <a:pt x="2353054" y="2304777"/>
                </a:lnTo>
                <a:lnTo>
                  <a:pt x="2218074" y="2398041"/>
                </a:lnTo>
                <a:lnTo>
                  <a:pt x="2260722" y="2234242"/>
                </a:lnTo>
                <a:lnTo>
                  <a:pt x="2134652" y="2128082"/>
                </a:lnTo>
                <a:lnTo>
                  <a:pt x="2295990" y="2120114"/>
                </a:lnTo>
                <a:close/>
                <a:moveTo>
                  <a:pt x="1641503" y="1961239"/>
                </a:moveTo>
                <a:lnTo>
                  <a:pt x="1698566" y="2120114"/>
                </a:lnTo>
                <a:lnTo>
                  <a:pt x="1859904" y="2128082"/>
                </a:lnTo>
                <a:lnTo>
                  <a:pt x="1733834" y="2234242"/>
                </a:lnTo>
                <a:lnTo>
                  <a:pt x="1776482" y="2398041"/>
                </a:lnTo>
                <a:lnTo>
                  <a:pt x="1641503" y="2304777"/>
                </a:lnTo>
                <a:lnTo>
                  <a:pt x="1506523" y="2398041"/>
                </a:lnTo>
                <a:lnTo>
                  <a:pt x="1549171" y="2234242"/>
                </a:lnTo>
                <a:lnTo>
                  <a:pt x="1423101" y="2128082"/>
                </a:lnTo>
                <a:lnTo>
                  <a:pt x="1584439" y="2120114"/>
                </a:lnTo>
                <a:close/>
                <a:moveTo>
                  <a:pt x="929952" y="1961239"/>
                </a:moveTo>
                <a:lnTo>
                  <a:pt x="987015" y="2120114"/>
                </a:lnTo>
                <a:lnTo>
                  <a:pt x="1148354" y="2128082"/>
                </a:lnTo>
                <a:lnTo>
                  <a:pt x="1022283" y="2234242"/>
                </a:lnTo>
                <a:lnTo>
                  <a:pt x="1064931" y="2398041"/>
                </a:lnTo>
                <a:lnTo>
                  <a:pt x="929952" y="2304777"/>
                </a:lnTo>
                <a:lnTo>
                  <a:pt x="794972" y="2398041"/>
                </a:lnTo>
                <a:lnTo>
                  <a:pt x="837620" y="2234242"/>
                </a:lnTo>
                <a:lnTo>
                  <a:pt x="711550" y="2128082"/>
                </a:lnTo>
                <a:lnTo>
                  <a:pt x="872888" y="2120114"/>
                </a:lnTo>
                <a:close/>
                <a:moveTo>
                  <a:pt x="218401" y="1961239"/>
                </a:moveTo>
                <a:lnTo>
                  <a:pt x="275464" y="2120114"/>
                </a:lnTo>
                <a:lnTo>
                  <a:pt x="436802" y="2128082"/>
                </a:lnTo>
                <a:lnTo>
                  <a:pt x="310732" y="2234242"/>
                </a:lnTo>
                <a:lnTo>
                  <a:pt x="353380" y="2398041"/>
                </a:lnTo>
                <a:lnTo>
                  <a:pt x="218401" y="2304777"/>
                </a:lnTo>
                <a:lnTo>
                  <a:pt x="83421" y="2398041"/>
                </a:lnTo>
                <a:lnTo>
                  <a:pt x="126069" y="2234242"/>
                </a:lnTo>
                <a:lnTo>
                  <a:pt x="0" y="2128082"/>
                </a:lnTo>
                <a:lnTo>
                  <a:pt x="161337" y="2120114"/>
                </a:lnTo>
                <a:close/>
                <a:moveTo>
                  <a:pt x="6279109" y="1463219"/>
                </a:moveTo>
                <a:lnTo>
                  <a:pt x="6336172" y="1622094"/>
                </a:lnTo>
                <a:lnTo>
                  <a:pt x="6497510" y="1630063"/>
                </a:lnTo>
                <a:lnTo>
                  <a:pt x="6371440" y="1736222"/>
                </a:lnTo>
                <a:lnTo>
                  <a:pt x="6414088" y="1900022"/>
                </a:lnTo>
                <a:lnTo>
                  <a:pt x="6279109" y="1806757"/>
                </a:lnTo>
                <a:lnTo>
                  <a:pt x="6144129" y="1900022"/>
                </a:lnTo>
                <a:lnTo>
                  <a:pt x="6186777" y="1736222"/>
                </a:lnTo>
                <a:lnTo>
                  <a:pt x="6060707" y="1630063"/>
                </a:lnTo>
                <a:lnTo>
                  <a:pt x="6222045" y="1622094"/>
                </a:lnTo>
                <a:close/>
                <a:moveTo>
                  <a:pt x="5567558" y="1463219"/>
                </a:moveTo>
                <a:lnTo>
                  <a:pt x="5624621" y="1622094"/>
                </a:lnTo>
                <a:lnTo>
                  <a:pt x="5785959" y="1630063"/>
                </a:lnTo>
                <a:lnTo>
                  <a:pt x="5659889" y="1736222"/>
                </a:lnTo>
                <a:lnTo>
                  <a:pt x="5702537" y="1900022"/>
                </a:lnTo>
                <a:lnTo>
                  <a:pt x="5567558" y="1806757"/>
                </a:lnTo>
                <a:lnTo>
                  <a:pt x="5432578" y="1900022"/>
                </a:lnTo>
                <a:lnTo>
                  <a:pt x="5475226" y="1736222"/>
                </a:lnTo>
                <a:lnTo>
                  <a:pt x="5349156" y="1630063"/>
                </a:lnTo>
                <a:lnTo>
                  <a:pt x="5510494" y="1622094"/>
                </a:lnTo>
                <a:close/>
                <a:moveTo>
                  <a:pt x="4856007" y="1463219"/>
                </a:moveTo>
                <a:lnTo>
                  <a:pt x="4913070" y="1622094"/>
                </a:lnTo>
                <a:lnTo>
                  <a:pt x="5074408" y="1630063"/>
                </a:lnTo>
                <a:lnTo>
                  <a:pt x="4948338" y="1736222"/>
                </a:lnTo>
                <a:lnTo>
                  <a:pt x="4990986" y="1900022"/>
                </a:lnTo>
                <a:lnTo>
                  <a:pt x="4856007" y="1806757"/>
                </a:lnTo>
                <a:lnTo>
                  <a:pt x="4721027" y="1900022"/>
                </a:lnTo>
                <a:lnTo>
                  <a:pt x="4763675" y="1736222"/>
                </a:lnTo>
                <a:lnTo>
                  <a:pt x="4637605" y="1630063"/>
                </a:lnTo>
                <a:lnTo>
                  <a:pt x="4798943" y="1622094"/>
                </a:lnTo>
                <a:close/>
                <a:moveTo>
                  <a:pt x="4144456" y="1463219"/>
                </a:moveTo>
                <a:lnTo>
                  <a:pt x="4201519" y="1622094"/>
                </a:lnTo>
                <a:lnTo>
                  <a:pt x="4362857" y="1630063"/>
                </a:lnTo>
                <a:lnTo>
                  <a:pt x="4236787" y="1736222"/>
                </a:lnTo>
                <a:lnTo>
                  <a:pt x="4279435" y="1900022"/>
                </a:lnTo>
                <a:lnTo>
                  <a:pt x="4144456" y="1806757"/>
                </a:lnTo>
                <a:lnTo>
                  <a:pt x="4009476" y="1900022"/>
                </a:lnTo>
                <a:lnTo>
                  <a:pt x="4052124" y="1736222"/>
                </a:lnTo>
                <a:lnTo>
                  <a:pt x="3926054" y="1630063"/>
                </a:lnTo>
                <a:lnTo>
                  <a:pt x="4087392" y="1622094"/>
                </a:lnTo>
                <a:close/>
                <a:moveTo>
                  <a:pt x="3432905" y="1463219"/>
                </a:moveTo>
                <a:lnTo>
                  <a:pt x="3489968" y="1622094"/>
                </a:lnTo>
                <a:lnTo>
                  <a:pt x="3651306" y="1630063"/>
                </a:lnTo>
                <a:lnTo>
                  <a:pt x="3525236" y="1736222"/>
                </a:lnTo>
                <a:lnTo>
                  <a:pt x="3567884" y="1900022"/>
                </a:lnTo>
                <a:lnTo>
                  <a:pt x="3432905" y="1806757"/>
                </a:lnTo>
                <a:lnTo>
                  <a:pt x="3297925" y="1900022"/>
                </a:lnTo>
                <a:lnTo>
                  <a:pt x="3340573" y="1736222"/>
                </a:lnTo>
                <a:lnTo>
                  <a:pt x="3214503" y="1630063"/>
                </a:lnTo>
                <a:lnTo>
                  <a:pt x="3375841" y="1622094"/>
                </a:lnTo>
                <a:close/>
                <a:moveTo>
                  <a:pt x="2721354" y="1463219"/>
                </a:moveTo>
                <a:lnTo>
                  <a:pt x="2778417" y="1622094"/>
                </a:lnTo>
                <a:lnTo>
                  <a:pt x="2939755" y="1630063"/>
                </a:lnTo>
                <a:lnTo>
                  <a:pt x="2813685" y="1736222"/>
                </a:lnTo>
                <a:lnTo>
                  <a:pt x="2856333" y="1900022"/>
                </a:lnTo>
                <a:lnTo>
                  <a:pt x="2721354" y="1806757"/>
                </a:lnTo>
                <a:lnTo>
                  <a:pt x="2586374" y="1900022"/>
                </a:lnTo>
                <a:lnTo>
                  <a:pt x="2629022" y="1736222"/>
                </a:lnTo>
                <a:lnTo>
                  <a:pt x="2502952" y="1630063"/>
                </a:lnTo>
                <a:lnTo>
                  <a:pt x="2664290" y="1622094"/>
                </a:lnTo>
                <a:close/>
                <a:moveTo>
                  <a:pt x="2009803" y="1463219"/>
                </a:moveTo>
                <a:lnTo>
                  <a:pt x="2066866" y="1622094"/>
                </a:lnTo>
                <a:lnTo>
                  <a:pt x="2228204" y="1630063"/>
                </a:lnTo>
                <a:lnTo>
                  <a:pt x="2102134" y="1736222"/>
                </a:lnTo>
                <a:lnTo>
                  <a:pt x="2144782" y="1900022"/>
                </a:lnTo>
                <a:lnTo>
                  <a:pt x="2009803" y="1806757"/>
                </a:lnTo>
                <a:lnTo>
                  <a:pt x="1874823" y="1900022"/>
                </a:lnTo>
                <a:lnTo>
                  <a:pt x="1917471" y="1736222"/>
                </a:lnTo>
                <a:lnTo>
                  <a:pt x="1791401" y="1630063"/>
                </a:lnTo>
                <a:lnTo>
                  <a:pt x="1952739" y="1622094"/>
                </a:lnTo>
                <a:close/>
                <a:moveTo>
                  <a:pt x="1298252" y="1463219"/>
                </a:moveTo>
                <a:lnTo>
                  <a:pt x="1355315" y="1622094"/>
                </a:lnTo>
                <a:lnTo>
                  <a:pt x="1516653" y="1630063"/>
                </a:lnTo>
                <a:lnTo>
                  <a:pt x="1390583" y="1736222"/>
                </a:lnTo>
                <a:lnTo>
                  <a:pt x="1433231" y="1900022"/>
                </a:lnTo>
                <a:lnTo>
                  <a:pt x="1298252" y="1806757"/>
                </a:lnTo>
                <a:lnTo>
                  <a:pt x="1163272" y="1900022"/>
                </a:lnTo>
                <a:lnTo>
                  <a:pt x="1205920" y="1736222"/>
                </a:lnTo>
                <a:lnTo>
                  <a:pt x="1079850" y="1630063"/>
                </a:lnTo>
                <a:lnTo>
                  <a:pt x="1241188" y="1622094"/>
                </a:lnTo>
                <a:close/>
                <a:moveTo>
                  <a:pt x="586701" y="1463219"/>
                </a:moveTo>
                <a:lnTo>
                  <a:pt x="643764" y="1622094"/>
                </a:lnTo>
                <a:lnTo>
                  <a:pt x="805102" y="1630063"/>
                </a:lnTo>
                <a:lnTo>
                  <a:pt x="679032" y="1736222"/>
                </a:lnTo>
                <a:lnTo>
                  <a:pt x="721680" y="1900022"/>
                </a:lnTo>
                <a:lnTo>
                  <a:pt x="586701" y="1806757"/>
                </a:lnTo>
                <a:lnTo>
                  <a:pt x="451721" y="1900022"/>
                </a:lnTo>
                <a:lnTo>
                  <a:pt x="494369" y="1736222"/>
                </a:lnTo>
                <a:lnTo>
                  <a:pt x="368299" y="1630063"/>
                </a:lnTo>
                <a:lnTo>
                  <a:pt x="529637" y="1622094"/>
                </a:lnTo>
                <a:close/>
                <a:moveTo>
                  <a:pt x="6622358" y="980619"/>
                </a:moveTo>
                <a:lnTo>
                  <a:pt x="6679421" y="1139494"/>
                </a:lnTo>
                <a:lnTo>
                  <a:pt x="6840759" y="1147463"/>
                </a:lnTo>
                <a:lnTo>
                  <a:pt x="6714689" y="1253622"/>
                </a:lnTo>
                <a:lnTo>
                  <a:pt x="6757337" y="1417422"/>
                </a:lnTo>
                <a:lnTo>
                  <a:pt x="6622358" y="1324157"/>
                </a:lnTo>
                <a:lnTo>
                  <a:pt x="6487378" y="1417422"/>
                </a:lnTo>
                <a:lnTo>
                  <a:pt x="6530026" y="1253622"/>
                </a:lnTo>
                <a:lnTo>
                  <a:pt x="6403956" y="1147463"/>
                </a:lnTo>
                <a:lnTo>
                  <a:pt x="6565294" y="1139494"/>
                </a:lnTo>
                <a:close/>
                <a:moveTo>
                  <a:pt x="5910809" y="980619"/>
                </a:moveTo>
                <a:lnTo>
                  <a:pt x="5967872" y="1139494"/>
                </a:lnTo>
                <a:lnTo>
                  <a:pt x="6129210" y="1147463"/>
                </a:lnTo>
                <a:lnTo>
                  <a:pt x="6003140" y="1253622"/>
                </a:lnTo>
                <a:lnTo>
                  <a:pt x="6045788" y="1417422"/>
                </a:lnTo>
                <a:lnTo>
                  <a:pt x="5910809" y="1324157"/>
                </a:lnTo>
                <a:lnTo>
                  <a:pt x="5775829" y="1417422"/>
                </a:lnTo>
                <a:lnTo>
                  <a:pt x="5818477" y="1253622"/>
                </a:lnTo>
                <a:lnTo>
                  <a:pt x="5692407" y="1147463"/>
                </a:lnTo>
                <a:lnTo>
                  <a:pt x="5853745" y="1139494"/>
                </a:lnTo>
                <a:close/>
                <a:moveTo>
                  <a:pt x="5199258" y="980619"/>
                </a:moveTo>
                <a:lnTo>
                  <a:pt x="5256321" y="1139494"/>
                </a:lnTo>
                <a:lnTo>
                  <a:pt x="5417659" y="1147463"/>
                </a:lnTo>
                <a:lnTo>
                  <a:pt x="5291589" y="1253622"/>
                </a:lnTo>
                <a:lnTo>
                  <a:pt x="5334237" y="1417422"/>
                </a:lnTo>
                <a:lnTo>
                  <a:pt x="5199258" y="1324157"/>
                </a:lnTo>
                <a:lnTo>
                  <a:pt x="5064278" y="1417422"/>
                </a:lnTo>
                <a:lnTo>
                  <a:pt x="5106926" y="1253622"/>
                </a:lnTo>
                <a:lnTo>
                  <a:pt x="4980856" y="1147463"/>
                </a:lnTo>
                <a:lnTo>
                  <a:pt x="5142194" y="1139494"/>
                </a:lnTo>
                <a:close/>
                <a:moveTo>
                  <a:pt x="4487707" y="980619"/>
                </a:moveTo>
                <a:lnTo>
                  <a:pt x="4544770" y="1139494"/>
                </a:lnTo>
                <a:lnTo>
                  <a:pt x="4706108" y="1147463"/>
                </a:lnTo>
                <a:lnTo>
                  <a:pt x="4580038" y="1253622"/>
                </a:lnTo>
                <a:lnTo>
                  <a:pt x="4622686" y="1417422"/>
                </a:lnTo>
                <a:lnTo>
                  <a:pt x="4487707" y="1324157"/>
                </a:lnTo>
                <a:lnTo>
                  <a:pt x="4352727" y="1417422"/>
                </a:lnTo>
                <a:lnTo>
                  <a:pt x="4395375" y="1253622"/>
                </a:lnTo>
                <a:lnTo>
                  <a:pt x="4269305" y="1147463"/>
                </a:lnTo>
                <a:lnTo>
                  <a:pt x="4430643" y="1139494"/>
                </a:lnTo>
                <a:close/>
                <a:moveTo>
                  <a:pt x="3776156" y="980619"/>
                </a:moveTo>
                <a:lnTo>
                  <a:pt x="3833219" y="1139494"/>
                </a:lnTo>
                <a:lnTo>
                  <a:pt x="3994557" y="1147463"/>
                </a:lnTo>
                <a:lnTo>
                  <a:pt x="3868487" y="1253622"/>
                </a:lnTo>
                <a:lnTo>
                  <a:pt x="3911135" y="1417422"/>
                </a:lnTo>
                <a:lnTo>
                  <a:pt x="3776156" y="1324157"/>
                </a:lnTo>
                <a:lnTo>
                  <a:pt x="3641176" y="1417422"/>
                </a:lnTo>
                <a:lnTo>
                  <a:pt x="3683824" y="1253622"/>
                </a:lnTo>
                <a:lnTo>
                  <a:pt x="3557754" y="1147463"/>
                </a:lnTo>
                <a:lnTo>
                  <a:pt x="3719092" y="1139494"/>
                </a:lnTo>
                <a:close/>
                <a:moveTo>
                  <a:pt x="3064605" y="980619"/>
                </a:moveTo>
                <a:lnTo>
                  <a:pt x="3121668" y="1139494"/>
                </a:lnTo>
                <a:lnTo>
                  <a:pt x="3283006" y="1147463"/>
                </a:lnTo>
                <a:lnTo>
                  <a:pt x="3156936" y="1253622"/>
                </a:lnTo>
                <a:lnTo>
                  <a:pt x="3199584" y="1417422"/>
                </a:lnTo>
                <a:lnTo>
                  <a:pt x="3064605" y="1324157"/>
                </a:lnTo>
                <a:lnTo>
                  <a:pt x="2929625" y="1417422"/>
                </a:lnTo>
                <a:lnTo>
                  <a:pt x="2972273" y="1253622"/>
                </a:lnTo>
                <a:lnTo>
                  <a:pt x="2846203" y="1147463"/>
                </a:lnTo>
                <a:lnTo>
                  <a:pt x="3007541" y="1139494"/>
                </a:lnTo>
                <a:close/>
                <a:moveTo>
                  <a:pt x="2353054" y="980619"/>
                </a:moveTo>
                <a:lnTo>
                  <a:pt x="2410117" y="1139494"/>
                </a:lnTo>
                <a:lnTo>
                  <a:pt x="2571455" y="1147463"/>
                </a:lnTo>
                <a:lnTo>
                  <a:pt x="2445385" y="1253622"/>
                </a:lnTo>
                <a:lnTo>
                  <a:pt x="2488033" y="1417422"/>
                </a:lnTo>
                <a:lnTo>
                  <a:pt x="2353054" y="1324157"/>
                </a:lnTo>
                <a:lnTo>
                  <a:pt x="2218074" y="1417422"/>
                </a:lnTo>
                <a:lnTo>
                  <a:pt x="2260722" y="1253622"/>
                </a:lnTo>
                <a:lnTo>
                  <a:pt x="2134652" y="1147463"/>
                </a:lnTo>
                <a:lnTo>
                  <a:pt x="2295990" y="1139494"/>
                </a:lnTo>
                <a:close/>
                <a:moveTo>
                  <a:pt x="1641503" y="980619"/>
                </a:moveTo>
                <a:lnTo>
                  <a:pt x="1698566" y="1139494"/>
                </a:lnTo>
                <a:lnTo>
                  <a:pt x="1859904" y="1147463"/>
                </a:lnTo>
                <a:lnTo>
                  <a:pt x="1733834" y="1253622"/>
                </a:lnTo>
                <a:lnTo>
                  <a:pt x="1776482" y="1417422"/>
                </a:lnTo>
                <a:lnTo>
                  <a:pt x="1641503" y="1324157"/>
                </a:lnTo>
                <a:lnTo>
                  <a:pt x="1506523" y="1417422"/>
                </a:lnTo>
                <a:lnTo>
                  <a:pt x="1549171" y="1253622"/>
                </a:lnTo>
                <a:lnTo>
                  <a:pt x="1423101" y="1147463"/>
                </a:lnTo>
                <a:lnTo>
                  <a:pt x="1584439" y="1139494"/>
                </a:lnTo>
                <a:close/>
                <a:moveTo>
                  <a:pt x="929952" y="980619"/>
                </a:moveTo>
                <a:lnTo>
                  <a:pt x="987015" y="1139494"/>
                </a:lnTo>
                <a:lnTo>
                  <a:pt x="1148354" y="1147463"/>
                </a:lnTo>
                <a:lnTo>
                  <a:pt x="1022283" y="1253622"/>
                </a:lnTo>
                <a:lnTo>
                  <a:pt x="1064931" y="1417422"/>
                </a:lnTo>
                <a:lnTo>
                  <a:pt x="929952" y="1324157"/>
                </a:lnTo>
                <a:lnTo>
                  <a:pt x="794972" y="1417422"/>
                </a:lnTo>
                <a:lnTo>
                  <a:pt x="837620" y="1253622"/>
                </a:lnTo>
                <a:lnTo>
                  <a:pt x="711550" y="1147463"/>
                </a:lnTo>
                <a:lnTo>
                  <a:pt x="872888" y="1139494"/>
                </a:lnTo>
                <a:close/>
                <a:moveTo>
                  <a:pt x="218401" y="980619"/>
                </a:moveTo>
                <a:lnTo>
                  <a:pt x="275464" y="1139494"/>
                </a:lnTo>
                <a:lnTo>
                  <a:pt x="436802" y="1147463"/>
                </a:lnTo>
                <a:lnTo>
                  <a:pt x="310732" y="1253622"/>
                </a:lnTo>
                <a:lnTo>
                  <a:pt x="353380" y="1417422"/>
                </a:lnTo>
                <a:lnTo>
                  <a:pt x="218401" y="1324157"/>
                </a:lnTo>
                <a:lnTo>
                  <a:pt x="83421" y="1417422"/>
                </a:lnTo>
                <a:lnTo>
                  <a:pt x="126069" y="1253622"/>
                </a:lnTo>
                <a:lnTo>
                  <a:pt x="0" y="1147463"/>
                </a:lnTo>
                <a:lnTo>
                  <a:pt x="161337" y="1139494"/>
                </a:lnTo>
                <a:close/>
                <a:moveTo>
                  <a:pt x="6279109" y="482600"/>
                </a:moveTo>
                <a:lnTo>
                  <a:pt x="6336172" y="641475"/>
                </a:lnTo>
                <a:lnTo>
                  <a:pt x="6497510" y="649443"/>
                </a:lnTo>
                <a:lnTo>
                  <a:pt x="6371440" y="755601"/>
                </a:lnTo>
                <a:lnTo>
                  <a:pt x="6414088" y="919402"/>
                </a:lnTo>
                <a:lnTo>
                  <a:pt x="6279109" y="826136"/>
                </a:lnTo>
                <a:lnTo>
                  <a:pt x="6144129" y="919402"/>
                </a:lnTo>
                <a:lnTo>
                  <a:pt x="6186777" y="755601"/>
                </a:lnTo>
                <a:lnTo>
                  <a:pt x="6060707" y="649443"/>
                </a:lnTo>
                <a:lnTo>
                  <a:pt x="6222045" y="641475"/>
                </a:lnTo>
                <a:close/>
                <a:moveTo>
                  <a:pt x="5567558" y="482600"/>
                </a:moveTo>
                <a:lnTo>
                  <a:pt x="5624621" y="641475"/>
                </a:lnTo>
                <a:lnTo>
                  <a:pt x="5785959" y="649443"/>
                </a:lnTo>
                <a:lnTo>
                  <a:pt x="5659889" y="755601"/>
                </a:lnTo>
                <a:lnTo>
                  <a:pt x="5702537" y="919402"/>
                </a:lnTo>
                <a:lnTo>
                  <a:pt x="5567558" y="826136"/>
                </a:lnTo>
                <a:lnTo>
                  <a:pt x="5432578" y="919402"/>
                </a:lnTo>
                <a:lnTo>
                  <a:pt x="5475226" y="755601"/>
                </a:lnTo>
                <a:lnTo>
                  <a:pt x="5349156" y="649443"/>
                </a:lnTo>
                <a:lnTo>
                  <a:pt x="5510494" y="641475"/>
                </a:lnTo>
                <a:close/>
                <a:moveTo>
                  <a:pt x="4856007" y="482600"/>
                </a:moveTo>
                <a:lnTo>
                  <a:pt x="4913070" y="641475"/>
                </a:lnTo>
                <a:lnTo>
                  <a:pt x="5074408" y="649443"/>
                </a:lnTo>
                <a:lnTo>
                  <a:pt x="4948338" y="755601"/>
                </a:lnTo>
                <a:lnTo>
                  <a:pt x="4990986" y="919402"/>
                </a:lnTo>
                <a:lnTo>
                  <a:pt x="4856007" y="826136"/>
                </a:lnTo>
                <a:lnTo>
                  <a:pt x="4721027" y="919402"/>
                </a:lnTo>
                <a:lnTo>
                  <a:pt x="4763675" y="755601"/>
                </a:lnTo>
                <a:lnTo>
                  <a:pt x="4637605" y="649443"/>
                </a:lnTo>
                <a:lnTo>
                  <a:pt x="4798943" y="641475"/>
                </a:lnTo>
                <a:close/>
                <a:moveTo>
                  <a:pt x="4144456" y="482600"/>
                </a:moveTo>
                <a:lnTo>
                  <a:pt x="4201519" y="641475"/>
                </a:lnTo>
                <a:lnTo>
                  <a:pt x="4362857" y="649443"/>
                </a:lnTo>
                <a:lnTo>
                  <a:pt x="4236787" y="755601"/>
                </a:lnTo>
                <a:lnTo>
                  <a:pt x="4279435" y="919402"/>
                </a:lnTo>
                <a:lnTo>
                  <a:pt x="4144456" y="826136"/>
                </a:lnTo>
                <a:lnTo>
                  <a:pt x="4009476" y="919402"/>
                </a:lnTo>
                <a:lnTo>
                  <a:pt x="4052124" y="755601"/>
                </a:lnTo>
                <a:lnTo>
                  <a:pt x="3926054" y="649443"/>
                </a:lnTo>
                <a:lnTo>
                  <a:pt x="4087392" y="641475"/>
                </a:lnTo>
                <a:close/>
                <a:moveTo>
                  <a:pt x="3432905" y="482600"/>
                </a:moveTo>
                <a:lnTo>
                  <a:pt x="3489968" y="641475"/>
                </a:lnTo>
                <a:lnTo>
                  <a:pt x="3651306" y="649443"/>
                </a:lnTo>
                <a:lnTo>
                  <a:pt x="3525236" y="755601"/>
                </a:lnTo>
                <a:lnTo>
                  <a:pt x="3567884" y="919402"/>
                </a:lnTo>
                <a:lnTo>
                  <a:pt x="3432905" y="826136"/>
                </a:lnTo>
                <a:lnTo>
                  <a:pt x="3297925" y="919402"/>
                </a:lnTo>
                <a:lnTo>
                  <a:pt x="3340573" y="755601"/>
                </a:lnTo>
                <a:lnTo>
                  <a:pt x="3214503" y="649443"/>
                </a:lnTo>
                <a:lnTo>
                  <a:pt x="3375841" y="641475"/>
                </a:lnTo>
                <a:close/>
                <a:moveTo>
                  <a:pt x="2721354" y="482600"/>
                </a:moveTo>
                <a:lnTo>
                  <a:pt x="2778417" y="641475"/>
                </a:lnTo>
                <a:lnTo>
                  <a:pt x="2939755" y="649443"/>
                </a:lnTo>
                <a:lnTo>
                  <a:pt x="2813685" y="755601"/>
                </a:lnTo>
                <a:lnTo>
                  <a:pt x="2856333" y="919402"/>
                </a:lnTo>
                <a:lnTo>
                  <a:pt x="2721354" y="826136"/>
                </a:lnTo>
                <a:lnTo>
                  <a:pt x="2586374" y="919402"/>
                </a:lnTo>
                <a:lnTo>
                  <a:pt x="2629022" y="755601"/>
                </a:lnTo>
                <a:lnTo>
                  <a:pt x="2502952" y="649443"/>
                </a:lnTo>
                <a:lnTo>
                  <a:pt x="2664290" y="641475"/>
                </a:lnTo>
                <a:close/>
                <a:moveTo>
                  <a:pt x="2009803" y="482600"/>
                </a:moveTo>
                <a:lnTo>
                  <a:pt x="2066866" y="641475"/>
                </a:lnTo>
                <a:lnTo>
                  <a:pt x="2228204" y="649443"/>
                </a:lnTo>
                <a:lnTo>
                  <a:pt x="2102134" y="755601"/>
                </a:lnTo>
                <a:lnTo>
                  <a:pt x="2144782" y="919402"/>
                </a:lnTo>
                <a:lnTo>
                  <a:pt x="2009803" y="826136"/>
                </a:lnTo>
                <a:lnTo>
                  <a:pt x="1874823" y="919402"/>
                </a:lnTo>
                <a:lnTo>
                  <a:pt x="1917471" y="755601"/>
                </a:lnTo>
                <a:lnTo>
                  <a:pt x="1791401" y="649443"/>
                </a:lnTo>
                <a:lnTo>
                  <a:pt x="1952739" y="641475"/>
                </a:lnTo>
                <a:close/>
                <a:moveTo>
                  <a:pt x="1298252" y="482600"/>
                </a:moveTo>
                <a:lnTo>
                  <a:pt x="1355315" y="641475"/>
                </a:lnTo>
                <a:lnTo>
                  <a:pt x="1516653" y="649443"/>
                </a:lnTo>
                <a:lnTo>
                  <a:pt x="1390583" y="755601"/>
                </a:lnTo>
                <a:lnTo>
                  <a:pt x="1433231" y="919402"/>
                </a:lnTo>
                <a:lnTo>
                  <a:pt x="1298252" y="826136"/>
                </a:lnTo>
                <a:lnTo>
                  <a:pt x="1163272" y="919402"/>
                </a:lnTo>
                <a:lnTo>
                  <a:pt x="1205920" y="755601"/>
                </a:lnTo>
                <a:lnTo>
                  <a:pt x="1079850" y="649443"/>
                </a:lnTo>
                <a:lnTo>
                  <a:pt x="1241188" y="641475"/>
                </a:lnTo>
                <a:close/>
                <a:moveTo>
                  <a:pt x="586701" y="482600"/>
                </a:moveTo>
                <a:lnTo>
                  <a:pt x="643764" y="641475"/>
                </a:lnTo>
                <a:lnTo>
                  <a:pt x="805102" y="649443"/>
                </a:lnTo>
                <a:lnTo>
                  <a:pt x="679032" y="755601"/>
                </a:lnTo>
                <a:lnTo>
                  <a:pt x="721680" y="919402"/>
                </a:lnTo>
                <a:lnTo>
                  <a:pt x="586701" y="826136"/>
                </a:lnTo>
                <a:lnTo>
                  <a:pt x="451721" y="919402"/>
                </a:lnTo>
                <a:lnTo>
                  <a:pt x="494369" y="755601"/>
                </a:lnTo>
                <a:lnTo>
                  <a:pt x="368299" y="649443"/>
                </a:lnTo>
                <a:lnTo>
                  <a:pt x="529637" y="641475"/>
                </a:lnTo>
                <a:close/>
                <a:moveTo>
                  <a:pt x="6622358" y="0"/>
                </a:moveTo>
                <a:lnTo>
                  <a:pt x="6679421" y="158875"/>
                </a:lnTo>
                <a:lnTo>
                  <a:pt x="6840759" y="166843"/>
                </a:lnTo>
                <a:lnTo>
                  <a:pt x="6714689" y="273002"/>
                </a:lnTo>
                <a:lnTo>
                  <a:pt x="6757337" y="436802"/>
                </a:lnTo>
                <a:lnTo>
                  <a:pt x="6622358" y="343537"/>
                </a:lnTo>
                <a:lnTo>
                  <a:pt x="6487378" y="436802"/>
                </a:lnTo>
                <a:lnTo>
                  <a:pt x="6530026" y="273002"/>
                </a:lnTo>
                <a:lnTo>
                  <a:pt x="6403956" y="166843"/>
                </a:lnTo>
                <a:lnTo>
                  <a:pt x="6565294" y="158875"/>
                </a:lnTo>
                <a:close/>
                <a:moveTo>
                  <a:pt x="5910809" y="0"/>
                </a:moveTo>
                <a:lnTo>
                  <a:pt x="5967872" y="158875"/>
                </a:lnTo>
                <a:lnTo>
                  <a:pt x="6129210" y="166843"/>
                </a:lnTo>
                <a:lnTo>
                  <a:pt x="6003140" y="273002"/>
                </a:lnTo>
                <a:lnTo>
                  <a:pt x="6045788" y="436802"/>
                </a:lnTo>
                <a:lnTo>
                  <a:pt x="5910809" y="343537"/>
                </a:lnTo>
                <a:lnTo>
                  <a:pt x="5775829" y="436802"/>
                </a:lnTo>
                <a:lnTo>
                  <a:pt x="5818477" y="273002"/>
                </a:lnTo>
                <a:lnTo>
                  <a:pt x="5692407" y="166843"/>
                </a:lnTo>
                <a:lnTo>
                  <a:pt x="5853745" y="158875"/>
                </a:lnTo>
                <a:close/>
                <a:moveTo>
                  <a:pt x="5199258" y="0"/>
                </a:moveTo>
                <a:lnTo>
                  <a:pt x="5256321" y="158875"/>
                </a:lnTo>
                <a:lnTo>
                  <a:pt x="5417659" y="166843"/>
                </a:lnTo>
                <a:lnTo>
                  <a:pt x="5291589" y="273002"/>
                </a:lnTo>
                <a:lnTo>
                  <a:pt x="5334237" y="436802"/>
                </a:lnTo>
                <a:lnTo>
                  <a:pt x="5199258" y="343537"/>
                </a:lnTo>
                <a:lnTo>
                  <a:pt x="5064278" y="436802"/>
                </a:lnTo>
                <a:lnTo>
                  <a:pt x="5106926" y="273002"/>
                </a:lnTo>
                <a:lnTo>
                  <a:pt x="4980856" y="166843"/>
                </a:lnTo>
                <a:lnTo>
                  <a:pt x="5142194" y="158875"/>
                </a:lnTo>
                <a:close/>
                <a:moveTo>
                  <a:pt x="4487707" y="0"/>
                </a:moveTo>
                <a:lnTo>
                  <a:pt x="4544770" y="158875"/>
                </a:lnTo>
                <a:lnTo>
                  <a:pt x="4706108" y="166843"/>
                </a:lnTo>
                <a:lnTo>
                  <a:pt x="4580038" y="273002"/>
                </a:lnTo>
                <a:lnTo>
                  <a:pt x="4622686" y="436802"/>
                </a:lnTo>
                <a:lnTo>
                  <a:pt x="4487707" y="343537"/>
                </a:lnTo>
                <a:lnTo>
                  <a:pt x="4352727" y="436802"/>
                </a:lnTo>
                <a:lnTo>
                  <a:pt x="4395375" y="273002"/>
                </a:lnTo>
                <a:lnTo>
                  <a:pt x="4269305" y="166843"/>
                </a:lnTo>
                <a:lnTo>
                  <a:pt x="4430643" y="158875"/>
                </a:lnTo>
                <a:close/>
                <a:moveTo>
                  <a:pt x="3776156" y="0"/>
                </a:moveTo>
                <a:lnTo>
                  <a:pt x="3833219" y="158875"/>
                </a:lnTo>
                <a:lnTo>
                  <a:pt x="3994557" y="166843"/>
                </a:lnTo>
                <a:lnTo>
                  <a:pt x="3868487" y="273002"/>
                </a:lnTo>
                <a:lnTo>
                  <a:pt x="3911135" y="436802"/>
                </a:lnTo>
                <a:lnTo>
                  <a:pt x="3776156" y="343537"/>
                </a:lnTo>
                <a:lnTo>
                  <a:pt x="3641176" y="436802"/>
                </a:lnTo>
                <a:lnTo>
                  <a:pt x="3683824" y="273002"/>
                </a:lnTo>
                <a:lnTo>
                  <a:pt x="3557754" y="166843"/>
                </a:lnTo>
                <a:lnTo>
                  <a:pt x="3719092" y="158875"/>
                </a:lnTo>
                <a:close/>
                <a:moveTo>
                  <a:pt x="3064605" y="0"/>
                </a:moveTo>
                <a:lnTo>
                  <a:pt x="3121668" y="158875"/>
                </a:lnTo>
                <a:lnTo>
                  <a:pt x="3283006" y="166843"/>
                </a:lnTo>
                <a:lnTo>
                  <a:pt x="3156936" y="273002"/>
                </a:lnTo>
                <a:lnTo>
                  <a:pt x="3199584" y="436802"/>
                </a:lnTo>
                <a:lnTo>
                  <a:pt x="3064605" y="343537"/>
                </a:lnTo>
                <a:lnTo>
                  <a:pt x="2929625" y="436802"/>
                </a:lnTo>
                <a:lnTo>
                  <a:pt x="2972273" y="273002"/>
                </a:lnTo>
                <a:lnTo>
                  <a:pt x="2846203" y="166843"/>
                </a:lnTo>
                <a:lnTo>
                  <a:pt x="3007541" y="158875"/>
                </a:lnTo>
                <a:close/>
                <a:moveTo>
                  <a:pt x="2353054" y="0"/>
                </a:moveTo>
                <a:lnTo>
                  <a:pt x="2410117" y="158875"/>
                </a:lnTo>
                <a:lnTo>
                  <a:pt x="2571455" y="166843"/>
                </a:lnTo>
                <a:lnTo>
                  <a:pt x="2445385" y="273002"/>
                </a:lnTo>
                <a:lnTo>
                  <a:pt x="2488033" y="436802"/>
                </a:lnTo>
                <a:lnTo>
                  <a:pt x="2353054" y="343537"/>
                </a:lnTo>
                <a:lnTo>
                  <a:pt x="2218074" y="436802"/>
                </a:lnTo>
                <a:lnTo>
                  <a:pt x="2260722" y="273002"/>
                </a:lnTo>
                <a:lnTo>
                  <a:pt x="2134652" y="166843"/>
                </a:lnTo>
                <a:lnTo>
                  <a:pt x="2295990" y="158875"/>
                </a:lnTo>
                <a:close/>
                <a:moveTo>
                  <a:pt x="1641503" y="0"/>
                </a:moveTo>
                <a:lnTo>
                  <a:pt x="1698566" y="158875"/>
                </a:lnTo>
                <a:lnTo>
                  <a:pt x="1859904" y="166843"/>
                </a:lnTo>
                <a:lnTo>
                  <a:pt x="1733834" y="273002"/>
                </a:lnTo>
                <a:lnTo>
                  <a:pt x="1776482" y="436802"/>
                </a:lnTo>
                <a:lnTo>
                  <a:pt x="1641503" y="343537"/>
                </a:lnTo>
                <a:lnTo>
                  <a:pt x="1506523" y="436802"/>
                </a:lnTo>
                <a:lnTo>
                  <a:pt x="1549171" y="273002"/>
                </a:lnTo>
                <a:lnTo>
                  <a:pt x="1423101" y="166843"/>
                </a:lnTo>
                <a:lnTo>
                  <a:pt x="1584439" y="158875"/>
                </a:lnTo>
                <a:close/>
                <a:moveTo>
                  <a:pt x="929952" y="0"/>
                </a:moveTo>
                <a:lnTo>
                  <a:pt x="987015" y="158875"/>
                </a:lnTo>
                <a:lnTo>
                  <a:pt x="1148354" y="166843"/>
                </a:lnTo>
                <a:lnTo>
                  <a:pt x="1022283" y="273002"/>
                </a:lnTo>
                <a:lnTo>
                  <a:pt x="1064931" y="436802"/>
                </a:lnTo>
                <a:lnTo>
                  <a:pt x="929952" y="343537"/>
                </a:lnTo>
                <a:lnTo>
                  <a:pt x="794972" y="436802"/>
                </a:lnTo>
                <a:lnTo>
                  <a:pt x="837620" y="273002"/>
                </a:lnTo>
                <a:lnTo>
                  <a:pt x="711550" y="166843"/>
                </a:lnTo>
                <a:lnTo>
                  <a:pt x="872888" y="158875"/>
                </a:lnTo>
                <a:close/>
                <a:moveTo>
                  <a:pt x="218401" y="0"/>
                </a:moveTo>
                <a:lnTo>
                  <a:pt x="275464" y="158875"/>
                </a:lnTo>
                <a:lnTo>
                  <a:pt x="436802" y="166843"/>
                </a:lnTo>
                <a:lnTo>
                  <a:pt x="310732" y="273002"/>
                </a:lnTo>
                <a:lnTo>
                  <a:pt x="353380" y="436802"/>
                </a:lnTo>
                <a:lnTo>
                  <a:pt x="218401" y="343537"/>
                </a:lnTo>
                <a:lnTo>
                  <a:pt x="83421" y="436802"/>
                </a:lnTo>
                <a:lnTo>
                  <a:pt x="126069" y="273002"/>
                </a:lnTo>
                <a:lnTo>
                  <a:pt x="0" y="166843"/>
                </a:lnTo>
                <a:lnTo>
                  <a:pt x="161337" y="158875"/>
                </a:lnTo>
                <a:close/>
              </a:path>
            </a:pathLst>
          </a:custGeom>
          <a:solidFill>
            <a:srgbClr val="FFFF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3E6D9EA8-B0BC-4C26-9D41-4D27EC921132}"/>
              </a:ext>
            </a:extLst>
          </p:cNvPr>
          <p:cNvSpPr/>
          <p:nvPr/>
        </p:nvSpPr>
        <p:spPr bwMode="auto">
          <a:xfrm>
            <a:off x="6572684" y="850900"/>
            <a:ext cx="2688044" cy="2679700"/>
          </a:xfrm>
          <a:custGeom>
            <a:avLst/>
            <a:gdLst>
              <a:gd name="connsiteX0" fmla="*/ 6459497 w 6829772"/>
              <a:gd name="connsiteY0" fmla="*/ 6538821 h 6808570"/>
              <a:gd name="connsiteX1" fmla="*/ 6701332 w 6829772"/>
              <a:gd name="connsiteY1" fmla="*/ 6621197 h 6808570"/>
              <a:gd name="connsiteX2" fmla="*/ 6710522 w 6829772"/>
              <a:gd name="connsiteY2" fmla="*/ 6636409 h 6808570"/>
              <a:gd name="connsiteX3" fmla="*/ 6736687 w 6829772"/>
              <a:gd name="connsiteY3" fmla="*/ 6609748 h 6808570"/>
              <a:gd name="connsiteX4" fmla="*/ 6829772 w 6829772"/>
              <a:gd name="connsiteY4" fmla="*/ 6583259 h 6808570"/>
              <a:gd name="connsiteX5" fmla="*/ 6829772 w 6829772"/>
              <a:gd name="connsiteY5" fmla="*/ 6764132 h 6808570"/>
              <a:gd name="connsiteX6" fmla="*/ 6736687 w 6829772"/>
              <a:gd name="connsiteY6" fmla="*/ 6737643 h 6808570"/>
              <a:gd name="connsiteX7" fmla="*/ 6710522 w 6829772"/>
              <a:gd name="connsiteY7" fmla="*/ 6710982 h 6808570"/>
              <a:gd name="connsiteX8" fmla="*/ 6701332 w 6829772"/>
              <a:gd name="connsiteY8" fmla="*/ 6726195 h 6808570"/>
              <a:gd name="connsiteX9" fmla="*/ 6459497 w 6829772"/>
              <a:gd name="connsiteY9" fmla="*/ 6808570 h 6808570"/>
              <a:gd name="connsiteX10" fmla="*/ 6241860 w 6829772"/>
              <a:gd name="connsiteY10" fmla="*/ 6749105 h 6808570"/>
              <a:gd name="connsiteX11" fmla="*/ 6219645 w 6829772"/>
              <a:gd name="connsiteY11" fmla="*/ 6728073 h 6808570"/>
              <a:gd name="connsiteX12" fmla="*/ 6315603 w 6829772"/>
              <a:gd name="connsiteY12" fmla="*/ 6673695 h 6808570"/>
              <a:gd name="connsiteX13" fmla="*/ 6219645 w 6829772"/>
              <a:gd name="connsiteY13" fmla="*/ 6619318 h 6808570"/>
              <a:gd name="connsiteX14" fmla="*/ 6241860 w 6829772"/>
              <a:gd name="connsiteY14" fmla="*/ 6598286 h 6808570"/>
              <a:gd name="connsiteX15" fmla="*/ 6459497 w 6829772"/>
              <a:gd name="connsiteY15" fmla="*/ 6538821 h 6808570"/>
              <a:gd name="connsiteX16" fmla="*/ 5422891 w 6829772"/>
              <a:gd name="connsiteY16" fmla="*/ 6538821 h 6808570"/>
              <a:gd name="connsiteX17" fmla="*/ 5664727 w 6829772"/>
              <a:gd name="connsiteY17" fmla="*/ 6621197 h 6808570"/>
              <a:gd name="connsiteX18" fmla="*/ 5673917 w 6829772"/>
              <a:gd name="connsiteY18" fmla="*/ 6636409 h 6808570"/>
              <a:gd name="connsiteX19" fmla="*/ 5700082 w 6829772"/>
              <a:gd name="connsiteY19" fmla="*/ 6609748 h 6808570"/>
              <a:gd name="connsiteX20" fmla="*/ 5793167 w 6829772"/>
              <a:gd name="connsiteY20" fmla="*/ 6583259 h 6808570"/>
              <a:gd name="connsiteX21" fmla="*/ 5793167 w 6829772"/>
              <a:gd name="connsiteY21" fmla="*/ 6764132 h 6808570"/>
              <a:gd name="connsiteX22" fmla="*/ 5700082 w 6829772"/>
              <a:gd name="connsiteY22" fmla="*/ 6737643 h 6808570"/>
              <a:gd name="connsiteX23" fmla="*/ 5673917 w 6829772"/>
              <a:gd name="connsiteY23" fmla="*/ 6710982 h 6808570"/>
              <a:gd name="connsiteX24" fmla="*/ 5664727 w 6829772"/>
              <a:gd name="connsiteY24" fmla="*/ 6726195 h 6808570"/>
              <a:gd name="connsiteX25" fmla="*/ 5422891 w 6829772"/>
              <a:gd name="connsiteY25" fmla="*/ 6808570 h 6808570"/>
              <a:gd name="connsiteX26" fmla="*/ 5205254 w 6829772"/>
              <a:gd name="connsiteY26" fmla="*/ 6749105 h 6808570"/>
              <a:gd name="connsiteX27" fmla="*/ 5183040 w 6829772"/>
              <a:gd name="connsiteY27" fmla="*/ 6728073 h 6808570"/>
              <a:gd name="connsiteX28" fmla="*/ 5278997 w 6829772"/>
              <a:gd name="connsiteY28" fmla="*/ 6673695 h 6808570"/>
              <a:gd name="connsiteX29" fmla="*/ 5183040 w 6829772"/>
              <a:gd name="connsiteY29" fmla="*/ 6619318 h 6808570"/>
              <a:gd name="connsiteX30" fmla="*/ 5205254 w 6829772"/>
              <a:gd name="connsiteY30" fmla="*/ 6598286 h 6808570"/>
              <a:gd name="connsiteX31" fmla="*/ 5422891 w 6829772"/>
              <a:gd name="connsiteY31" fmla="*/ 6538821 h 6808570"/>
              <a:gd name="connsiteX32" fmla="*/ 4386283 w 6829772"/>
              <a:gd name="connsiteY32" fmla="*/ 6538821 h 6808570"/>
              <a:gd name="connsiteX33" fmla="*/ 4628119 w 6829772"/>
              <a:gd name="connsiteY33" fmla="*/ 6621197 h 6808570"/>
              <a:gd name="connsiteX34" fmla="*/ 4637309 w 6829772"/>
              <a:gd name="connsiteY34" fmla="*/ 6636409 h 6808570"/>
              <a:gd name="connsiteX35" fmla="*/ 4663474 w 6829772"/>
              <a:gd name="connsiteY35" fmla="*/ 6609748 h 6808570"/>
              <a:gd name="connsiteX36" fmla="*/ 4756559 w 6829772"/>
              <a:gd name="connsiteY36" fmla="*/ 6583259 h 6808570"/>
              <a:gd name="connsiteX37" fmla="*/ 4756559 w 6829772"/>
              <a:gd name="connsiteY37" fmla="*/ 6764132 h 6808570"/>
              <a:gd name="connsiteX38" fmla="*/ 4663474 w 6829772"/>
              <a:gd name="connsiteY38" fmla="*/ 6737643 h 6808570"/>
              <a:gd name="connsiteX39" fmla="*/ 4637309 w 6829772"/>
              <a:gd name="connsiteY39" fmla="*/ 6710982 h 6808570"/>
              <a:gd name="connsiteX40" fmla="*/ 4628119 w 6829772"/>
              <a:gd name="connsiteY40" fmla="*/ 6726195 h 6808570"/>
              <a:gd name="connsiteX41" fmla="*/ 4386283 w 6829772"/>
              <a:gd name="connsiteY41" fmla="*/ 6808570 h 6808570"/>
              <a:gd name="connsiteX42" fmla="*/ 4168646 w 6829772"/>
              <a:gd name="connsiteY42" fmla="*/ 6749105 h 6808570"/>
              <a:gd name="connsiteX43" fmla="*/ 4146432 w 6829772"/>
              <a:gd name="connsiteY43" fmla="*/ 6728073 h 6808570"/>
              <a:gd name="connsiteX44" fmla="*/ 4242389 w 6829772"/>
              <a:gd name="connsiteY44" fmla="*/ 6673695 h 6808570"/>
              <a:gd name="connsiteX45" fmla="*/ 4146432 w 6829772"/>
              <a:gd name="connsiteY45" fmla="*/ 6619318 h 6808570"/>
              <a:gd name="connsiteX46" fmla="*/ 4168646 w 6829772"/>
              <a:gd name="connsiteY46" fmla="*/ 6598286 h 6808570"/>
              <a:gd name="connsiteX47" fmla="*/ 4386283 w 6829772"/>
              <a:gd name="connsiteY47" fmla="*/ 6538821 h 6808570"/>
              <a:gd name="connsiteX48" fmla="*/ 3349675 w 6829772"/>
              <a:gd name="connsiteY48" fmla="*/ 6538821 h 6808570"/>
              <a:gd name="connsiteX49" fmla="*/ 3591511 w 6829772"/>
              <a:gd name="connsiteY49" fmla="*/ 6621197 h 6808570"/>
              <a:gd name="connsiteX50" fmla="*/ 3600701 w 6829772"/>
              <a:gd name="connsiteY50" fmla="*/ 6636409 h 6808570"/>
              <a:gd name="connsiteX51" fmla="*/ 3626866 w 6829772"/>
              <a:gd name="connsiteY51" fmla="*/ 6609748 h 6808570"/>
              <a:gd name="connsiteX52" fmla="*/ 3719951 w 6829772"/>
              <a:gd name="connsiteY52" fmla="*/ 6583259 h 6808570"/>
              <a:gd name="connsiteX53" fmla="*/ 3719951 w 6829772"/>
              <a:gd name="connsiteY53" fmla="*/ 6764132 h 6808570"/>
              <a:gd name="connsiteX54" fmla="*/ 3626866 w 6829772"/>
              <a:gd name="connsiteY54" fmla="*/ 6737643 h 6808570"/>
              <a:gd name="connsiteX55" fmla="*/ 3600701 w 6829772"/>
              <a:gd name="connsiteY55" fmla="*/ 6710982 h 6808570"/>
              <a:gd name="connsiteX56" fmla="*/ 3591511 w 6829772"/>
              <a:gd name="connsiteY56" fmla="*/ 6726195 h 6808570"/>
              <a:gd name="connsiteX57" fmla="*/ 3349675 w 6829772"/>
              <a:gd name="connsiteY57" fmla="*/ 6808570 h 6808570"/>
              <a:gd name="connsiteX58" fmla="*/ 3132038 w 6829772"/>
              <a:gd name="connsiteY58" fmla="*/ 6749105 h 6808570"/>
              <a:gd name="connsiteX59" fmla="*/ 3109824 w 6829772"/>
              <a:gd name="connsiteY59" fmla="*/ 6728073 h 6808570"/>
              <a:gd name="connsiteX60" fmla="*/ 3205781 w 6829772"/>
              <a:gd name="connsiteY60" fmla="*/ 6673695 h 6808570"/>
              <a:gd name="connsiteX61" fmla="*/ 3109824 w 6829772"/>
              <a:gd name="connsiteY61" fmla="*/ 6619318 h 6808570"/>
              <a:gd name="connsiteX62" fmla="*/ 3132038 w 6829772"/>
              <a:gd name="connsiteY62" fmla="*/ 6598286 h 6808570"/>
              <a:gd name="connsiteX63" fmla="*/ 3349675 w 6829772"/>
              <a:gd name="connsiteY63" fmla="*/ 6538821 h 6808570"/>
              <a:gd name="connsiteX64" fmla="*/ 2313067 w 6829772"/>
              <a:gd name="connsiteY64" fmla="*/ 6538821 h 6808570"/>
              <a:gd name="connsiteX65" fmla="*/ 2554903 w 6829772"/>
              <a:gd name="connsiteY65" fmla="*/ 6621197 h 6808570"/>
              <a:gd name="connsiteX66" fmla="*/ 2564093 w 6829772"/>
              <a:gd name="connsiteY66" fmla="*/ 6636409 h 6808570"/>
              <a:gd name="connsiteX67" fmla="*/ 2590258 w 6829772"/>
              <a:gd name="connsiteY67" fmla="*/ 6609748 h 6808570"/>
              <a:gd name="connsiteX68" fmla="*/ 2683343 w 6829772"/>
              <a:gd name="connsiteY68" fmla="*/ 6583259 h 6808570"/>
              <a:gd name="connsiteX69" fmla="*/ 2683343 w 6829772"/>
              <a:gd name="connsiteY69" fmla="*/ 6764132 h 6808570"/>
              <a:gd name="connsiteX70" fmla="*/ 2590258 w 6829772"/>
              <a:gd name="connsiteY70" fmla="*/ 6737643 h 6808570"/>
              <a:gd name="connsiteX71" fmla="*/ 2564093 w 6829772"/>
              <a:gd name="connsiteY71" fmla="*/ 6710982 h 6808570"/>
              <a:gd name="connsiteX72" fmla="*/ 2554903 w 6829772"/>
              <a:gd name="connsiteY72" fmla="*/ 6726195 h 6808570"/>
              <a:gd name="connsiteX73" fmla="*/ 2313067 w 6829772"/>
              <a:gd name="connsiteY73" fmla="*/ 6808570 h 6808570"/>
              <a:gd name="connsiteX74" fmla="*/ 2095430 w 6829772"/>
              <a:gd name="connsiteY74" fmla="*/ 6749105 h 6808570"/>
              <a:gd name="connsiteX75" fmla="*/ 2073216 w 6829772"/>
              <a:gd name="connsiteY75" fmla="*/ 6728073 h 6808570"/>
              <a:gd name="connsiteX76" fmla="*/ 2169173 w 6829772"/>
              <a:gd name="connsiteY76" fmla="*/ 6673695 h 6808570"/>
              <a:gd name="connsiteX77" fmla="*/ 2073216 w 6829772"/>
              <a:gd name="connsiteY77" fmla="*/ 6619318 h 6808570"/>
              <a:gd name="connsiteX78" fmla="*/ 2095430 w 6829772"/>
              <a:gd name="connsiteY78" fmla="*/ 6598286 h 6808570"/>
              <a:gd name="connsiteX79" fmla="*/ 2313067 w 6829772"/>
              <a:gd name="connsiteY79" fmla="*/ 6538821 h 6808570"/>
              <a:gd name="connsiteX80" fmla="*/ 1276459 w 6829772"/>
              <a:gd name="connsiteY80" fmla="*/ 6538821 h 6808570"/>
              <a:gd name="connsiteX81" fmla="*/ 1518295 w 6829772"/>
              <a:gd name="connsiteY81" fmla="*/ 6621197 h 6808570"/>
              <a:gd name="connsiteX82" fmla="*/ 1527485 w 6829772"/>
              <a:gd name="connsiteY82" fmla="*/ 6636409 h 6808570"/>
              <a:gd name="connsiteX83" fmla="*/ 1553650 w 6829772"/>
              <a:gd name="connsiteY83" fmla="*/ 6609748 h 6808570"/>
              <a:gd name="connsiteX84" fmla="*/ 1646735 w 6829772"/>
              <a:gd name="connsiteY84" fmla="*/ 6583259 h 6808570"/>
              <a:gd name="connsiteX85" fmla="*/ 1646735 w 6829772"/>
              <a:gd name="connsiteY85" fmla="*/ 6764132 h 6808570"/>
              <a:gd name="connsiteX86" fmla="*/ 1553650 w 6829772"/>
              <a:gd name="connsiteY86" fmla="*/ 6737643 h 6808570"/>
              <a:gd name="connsiteX87" fmla="*/ 1527485 w 6829772"/>
              <a:gd name="connsiteY87" fmla="*/ 6710982 h 6808570"/>
              <a:gd name="connsiteX88" fmla="*/ 1518295 w 6829772"/>
              <a:gd name="connsiteY88" fmla="*/ 6726195 h 6808570"/>
              <a:gd name="connsiteX89" fmla="*/ 1276459 w 6829772"/>
              <a:gd name="connsiteY89" fmla="*/ 6808570 h 6808570"/>
              <a:gd name="connsiteX90" fmla="*/ 1058822 w 6829772"/>
              <a:gd name="connsiteY90" fmla="*/ 6749105 h 6808570"/>
              <a:gd name="connsiteX91" fmla="*/ 1036608 w 6829772"/>
              <a:gd name="connsiteY91" fmla="*/ 6728073 h 6808570"/>
              <a:gd name="connsiteX92" fmla="*/ 1132566 w 6829772"/>
              <a:gd name="connsiteY92" fmla="*/ 6673695 h 6808570"/>
              <a:gd name="connsiteX93" fmla="*/ 1036608 w 6829772"/>
              <a:gd name="connsiteY93" fmla="*/ 6619318 h 6808570"/>
              <a:gd name="connsiteX94" fmla="*/ 1058822 w 6829772"/>
              <a:gd name="connsiteY94" fmla="*/ 6598286 h 6808570"/>
              <a:gd name="connsiteX95" fmla="*/ 1276459 w 6829772"/>
              <a:gd name="connsiteY95" fmla="*/ 6538821 h 6808570"/>
              <a:gd name="connsiteX96" fmla="*/ 239852 w 6829772"/>
              <a:gd name="connsiteY96" fmla="*/ 6538821 h 6808570"/>
              <a:gd name="connsiteX97" fmla="*/ 481687 w 6829772"/>
              <a:gd name="connsiteY97" fmla="*/ 6621197 h 6808570"/>
              <a:gd name="connsiteX98" fmla="*/ 490877 w 6829772"/>
              <a:gd name="connsiteY98" fmla="*/ 6636409 h 6808570"/>
              <a:gd name="connsiteX99" fmla="*/ 517042 w 6829772"/>
              <a:gd name="connsiteY99" fmla="*/ 6609748 h 6808570"/>
              <a:gd name="connsiteX100" fmla="*/ 610127 w 6829772"/>
              <a:gd name="connsiteY100" fmla="*/ 6583259 h 6808570"/>
              <a:gd name="connsiteX101" fmla="*/ 610127 w 6829772"/>
              <a:gd name="connsiteY101" fmla="*/ 6764132 h 6808570"/>
              <a:gd name="connsiteX102" fmla="*/ 517042 w 6829772"/>
              <a:gd name="connsiteY102" fmla="*/ 6737643 h 6808570"/>
              <a:gd name="connsiteX103" fmla="*/ 490877 w 6829772"/>
              <a:gd name="connsiteY103" fmla="*/ 6710982 h 6808570"/>
              <a:gd name="connsiteX104" fmla="*/ 481687 w 6829772"/>
              <a:gd name="connsiteY104" fmla="*/ 6726195 h 6808570"/>
              <a:gd name="connsiteX105" fmla="*/ 239852 w 6829772"/>
              <a:gd name="connsiteY105" fmla="*/ 6808570 h 6808570"/>
              <a:gd name="connsiteX106" fmla="*/ 22214 w 6829772"/>
              <a:gd name="connsiteY106" fmla="*/ 6749105 h 6808570"/>
              <a:gd name="connsiteX107" fmla="*/ 0 w 6829772"/>
              <a:gd name="connsiteY107" fmla="*/ 6728073 h 6808570"/>
              <a:gd name="connsiteX108" fmla="*/ 95958 w 6829772"/>
              <a:gd name="connsiteY108" fmla="*/ 6673695 h 6808570"/>
              <a:gd name="connsiteX109" fmla="*/ 0 w 6829772"/>
              <a:gd name="connsiteY109" fmla="*/ 6619318 h 6808570"/>
              <a:gd name="connsiteX110" fmla="*/ 22214 w 6829772"/>
              <a:gd name="connsiteY110" fmla="*/ 6598286 h 6808570"/>
              <a:gd name="connsiteX111" fmla="*/ 239852 w 6829772"/>
              <a:gd name="connsiteY111" fmla="*/ 6538821 h 6808570"/>
              <a:gd name="connsiteX112" fmla="*/ 5950539 w 6829772"/>
              <a:gd name="connsiteY112" fmla="*/ 6053275 h 6808570"/>
              <a:gd name="connsiteX113" fmla="*/ 6192374 w 6829772"/>
              <a:gd name="connsiteY113" fmla="*/ 6135651 h 6808570"/>
              <a:gd name="connsiteX114" fmla="*/ 6201564 w 6829772"/>
              <a:gd name="connsiteY114" fmla="*/ 6150863 h 6808570"/>
              <a:gd name="connsiteX115" fmla="*/ 6227729 w 6829772"/>
              <a:gd name="connsiteY115" fmla="*/ 6124202 h 6808570"/>
              <a:gd name="connsiteX116" fmla="*/ 6320814 w 6829772"/>
              <a:gd name="connsiteY116" fmla="*/ 6097713 h 6808570"/>
              <a:gd name="connsiteX117" fmla="*/ 6320814 w 6829772"/>
              <a:gd name="connsiteY117" fmla="*/ 6278586 h 6808570"/>
              <a:gd name="connsiteX118" fmla="*/ 6227729 w 6829772"/>
              <a:gd name="connsiteY118" fmla="*/ 6252097 h 6808570"/>
              <a:gd name="connsiteX119" fmla="*/ 6201564 w 6829772"/>
              <a:gd name="connsiteY119" fmla="*/ 6225436 h 6808570"/>
              <a:gd name="connsiteX120" fmla="*/ 6192374 w 6829772"/>
              <a:gd name="connsiteY120" fmla="*/ 6240649 h 6808570"/>
              <a:gd name="connsiteX121" fmla="*/ 5950539 w 6829772"/>
              <a:gd name="connsiteY121" fmla="*/ 6323024 h 6808570"/>
              <a:gd name="connsiteX122" fmla="*/ 5732902 w 6829772"/>
              <a:gd name="connsiteY122" fmla="*/ 6263559 h 6808570"/>
              <a:gd name="connsiteX123" fmla="*/ 5710687 w 6829772"/>
              <a:gd name="connsiteY123" fmla="*/ 6242527 h 6808570"/>
              <a:gd name="connsiteX124" fmla="*/ 5806645 w 6829772"/>
              <a:gd name="connsiteY124" fmla="*/ 6188150 h 6808570"/>
              <a:gd name="connsiteX125" fmla="*/ 5710687 w 6829772"/>
              <a:gd name="connsiteY125" fmla="*/ 6133772 h 6808570"/>
              <a:gd name="connsiteX126" fmla="*/ 5732902 w 6829772"/>
              <a:gd name="connsiteY126" fmla="*/ 6112740 h 6808570"/>
              <a:gd name="connsiteX127" fmla="*/ 5950539 w 6829772"/>
              <a:gd name="connsiteY127" fmla="*/ 6053275 h 6808570"/>
              <a:gd name="connsiteX128" fmla="*/ 4913933 w 6829772"/>
              <a:gd name="connsiteY128" fmla="*/ 6053275 h 6808570"/>
              <a:gd name="connsiteX129" fmla="*/ 5155769 w 6829772"/>
              <a:gd name="connsiteY129" fmla="*/ 6135651 h 6808570"/>
              <a:gd name="connsiteX130" fmla="*/ 5164959 w 6829772"/>
              <a:gd name="connsiteY130" fmla="*/ 6150863 h 6808570"/>
              <a:gd name="connsiteX131" fmla="*/ 5191124 w 6829772"/>
              <a:gd name="connsiteY131" fmla="*/ 6124202 h 6808570"/>
              <a:gd name="connsiteX132" fmla="*/ 5284209 w 6829772"/>
              <a:gd name="connsiteY132" fmla="*/ 6097713 h 6808570"/>
              <a:gd name="connsiteX133" fmla="*/ 5284209 w 6829772"/>
              <a:gd name="connsiteY133" fmla="*/ 6278586 h 6808570"/>
              <a:gd name="connsiteX134" fmla="*/ 5191124 w 6829772"/>
              <a:gd name="connsiteY134" fmla="*/ 6252097 h 6808570"/>
              <a:gd name="connsiteX135" fmla="*/ 5164959 w 6829772"/>
              <a:gd name="connsiteY135" fmla="*/ 6225436 h 6808570"/>
              <a:gd name="connsiteX136" fmla="*/ 5155769 w 6829772"/>
              <a:gd name="connsiteY136" fmla="*/ 6240649 h 6808570"/>
              <a:gd name="connsiteX137" fmla="*/ 4913933 w 6829772"/>
              <a:gd name="connsiteY137" fmla="*/ 6323024 h 6808570"/>
              <a:gd name="connsiteX138" fmla="*/ 4696296 w 6829772"/>
              <a:gd name="connsiteY138" fmla="*/ 6263559 h 6808570"/>
              <a:gd name="connsiteX139" fmla="*/ 4674082 w 6829772"/>
              <a:gd name="connsiteY139" fmla="*/ 6242527 h 6808570"/>
              <a:gd name="connsiteX140" fmla="*/ 4770039 w 6829772"/>
              <a:gd name="connsiteY140" fmla="*/ 6188150 h 6808570"/>
              <a:gd name="connsiteX141" fmla="*/ 4674082 w 6829772"/>
              <a:gd name="connsiteY141" fmla="*/ 6133772 h 6808570"/>
              <a:gd name="connsiteX142" fmla="*/ 4696296 w 6829772"/>
              <a:gd name="connsiteY142" fmla="*/ 6112740 h 6808570"/>
              <a:gd name="connsiteX143" fmla="*/ 4913933 w 6829772"/>
              <a:gd name="connsiteY143" fmla="*/ 6053275 h 6808570"/>
              <a:gd name="connsiteX144" fmla="*/ 3877325 w 6829772"/>
              <a:gd name="connsiteY144" fmla="*/ 6053275 h 6808570"/>
              <a:gd name="connsiteX145" fmla="*/ 4119161 w 6829772"/>
              <a:gd name="connsiteY145" fmla="*/ 6135651 h 6808570"/>
              <a:gd name="connsiteX146" fmla="*/ 4128351 w 6829772"/>
              <a:gd name="connsiteY146" fmla="*/ 6150863 h 6808570"/>
              <a:gd name="connsiteX147" fmla="*/ 4154516 w 6829772"/>
              <a:gd name="connsiteY147" fmla="*/ 6124202 h 6808570"/>
              <a:gd name="connsiteX148" fmla="*/ 4247601 w 6829772"/>
              <a:gd name="connsiteY148" fmla="*/ 6097713 h 6808570"/>
              <a:gd name="connsiteX149" fmla="*/ 4247601 w 6829772"/>
              <a:gd name="connsiteY149" fmla="*/ 6278586 h 6808570"/>
              <a:gd name="connsiteX150" fmla="*/ 4154516 w 6829772"/>
              <a:gd name="connsiteY150" fmla="*/ 6252097 h 6808570"/>
              <a:gd name="connsiteX151" fmla="*/ 4128351 w 6829772"/>
              <a:gd name="connsiteY151" fmla="*/ 6225436 h 6808570"/>
              <a:gd name="connsiteX152" fmla="*/ 4119161 w 6829772"/>
              <a:gd name="connsiteY152" fmla="*/ 6240649 h 6808570"/>
              <a:gd name="connsiteX153" fmla="*/ 3877325 w 6829772"/>
              <a:gd name="connsiteY153" fmla="*/ 6323024 h 6808570"/>
              <a:gd name="connsiteX154" fmla="*/ 3659688 w 6829772"/>
              <a:gd name="connsiteY154" fmla="*/ 6263559 h 6808570"/>
              <a:gd name="connsiteX155" fmla="*/ 3637474 w 6829772"/>
              <a:gd name="connsiteY155" fmla="*/ 6242527 h 6808570"/>
              <a:gd name="connsiteX156" fmla="*/ 3733431 w 6829772"/>
              <a:gd name="connsiteY156" fmla="*/ 6188150 h 6808570"/>
              <a:gd name="connsiteX157" fmla="*/ 3637474 w 6829772"/>
              <a:gd name="connsiteY157" fmla="*/ 6133772 h 6808570"/>
              <a:gd name="connsiteX158" fmla="*/ 3659688 w 6829772"/>
              <a:gd name="connsiteY158" fmla="*/ 6112740 h 6808570"/>
              <a:gd name="connsiteX159" fmla="*/ 3877325 w 6829772"/>
              <a:gd name="connsiteY159" fmla="*/ 6053275 h 6808570"/>
              <a:gd name="connsiteX160" fmla="*/ 2840717 w 6829772"/>
              <a:gd name="connsiteY160" fmla="*/ 6053275 h 6808570"/>
              <a:gd name="connsiteX161" fmla="*/ 3082553 w 6829772"/>
              <a:gd name="connsiteY161" fmla="*/ 6135651 h 6808570"/>
              <a:gd name="connsiteX162" fmla="*/ 3091743 w 6829772"/>
              <a:gd name="connsiteY162" fmla="*/ 6150863 h 6808570"/>
              <a:gd name="connsiteX163" fmla="*/ 3117908 w 6829772"/>
              <a:gd name="connsiteY163" fmla="*/ 6124202 h 6808570"/>
              <a:gd name="connsiteX164" fmla="*/ 3210993 w 6829772"/>
              <a:gd name="connsiteY164" fmla="*/ 6097713 h 6808570"/>
              <a:gd name="connsiteX165" fmla="*/ 3210993 w 6829772"/>
              <a:gd name="connsiteY165" fmla="*/ 6278586 h 6808570"/>
              <a:gd name="connsiteX166" fmla="*/ 3117908 w 6829772"/>
              <a:gd name="connsiteY166" fmla="*/ 6252097 h 6808570"/>
              <a:gd name="connsiteX167" fmla="*/ 3091743 w 6829772"/>
              <a:gd name="connsiteY167" fmla="*/ 6225436 h 6808570"/>
              <a:gd name="connsiteX168" fmla="*/ 3082553 w 6829772"/>
              <a:gd name="connsiteY168" fmla="*/ 6240649 h 6808570"/>
              <a:gd name="connsiteX169" fmla="*/ 2840717 w 6829772"/>
              <a:gd name="connsiteY169" fmla="*/ 6323024 h 6808570"/>
              <a:gd name="connsiteX170" fmla="*/ 2623080 w 6829772"/>
              <a:gd name="connsiteY170" fmla="*/ 6263559 h 6808570"/>
              <a:gd name="connsiteX171" fmla="*/ 2600866 w 6829772"/>
              <a:gd name="connsiteY171" fmla="*/ 6242527 h 6808570"/>
              <a:gd name="connsiteX172" fmla="*/ 2696823 w 6829772"/>
              <a:gd name="connsiteY172" fmla="*/ 6188150 h 6808570"/>
              <a:gd name="connsiteX173" fmla="*/ 2600866 w 6829772"/>
              <a:gd name="connsiteY173" fmla="*/ 6133772 h 6808570"/>
              <a:gd name="connsiteX174" fmla="*/ 2623080 w 6829772"/>
              <a:gd name="connsiteY174" fmla="*/ 6112740 h 6808570"/>
              <a:gd name="connsiteX175" fmla="*/ 2840717 w 6829772"/>
              <a:gd name="connsiteY175" fmla="*/ 6053275 h 6808570"/>
              <a:gd name="connsiteX176" fmla="*/ 1804109 w 6829772"/>
              <a:gd name="connsiteY176" fmla="*/ 6053275 h 6808570"/>
              <a:gd name="connsiteX177" fmla="*/ 2045945 w 6829772"/>
              <a:gd name="connsiteY177" fmla="*/ 6135651 h 6808570"/>
              <a:gd name="connsiteX178" fmla="*/ 2055135 w 6829772"/>
              <a:gd name="connsiteY178" fmla="*/ 6150863 h 6808570"/>
              <a:gd name="connsiteX179" fmla="*/ 2081300 w 6829772"/>
              <a:gd name="connsiteY179" fmla="*/ 6124202 h 6808570"/>
              <a:gd name="connsiteX180" fmla="*/ 2174385 w 6829772"/>
              <a:gd name="connsiteY180" fmla="*/ 6097713 h 6808570"/>
              <a:gd name="connsiteX181" fmla="*/ 2174385 w 6829772"/>
              <a:gd name="connsiteY181" fmla="*/ 6278586 h 6808570"/>
              <a:gd name="connsiteX182" fmla="*/ 2081300 w 6829772"/>
              <a:gd name="connsiteY182" fmla="*/ 6252097 h 6808570"/>
              <a:gd name="connsiteX183" fmla="*/ 2055135 w 6829772"/>
              <a:gd name="connsiteY183" fmla="*/ 6225436 h 6808570"/>
              <a:gd name="connsiteX184" fmla="*/ 2045945 w 6829772"/>
              <a:gd name="connsiteY184" fmla="*/ 6240649 h 6808570"/>
              <a:gd name="connsiteX185" fmla="*/ 1804109 w 6829772"/>
              <a:gd name="connsiteY185" fmla="*/ 6323024 h 6808570"/>
              <a:gd name="connsiteX186" fmla="*/ 1586472 w 6829772"/>
              <a:gd name="connsiteY186" fmla="*/ 6263559 h 6808570"/>
              <a:gd name="connsiteX187" fmla="*/ 1564258 w 6829772"/>
              <a:gd name="connsiteY187" fmla="*/ 6242527 h 6808570"/>
              <a:gd name="connsiteX188" fmla="*/ 1660215 w 6829772"/>
              <a:gd name="connsiteY188" fmla="*/ 6188150 h 6808570"/>
              <a:gd name="connsiteX189" fmla="*/ 1564258 w 6829772"/>
              <a:gd name="connsiteY189" fmla="*/ 6133772 h 6808570"/>
              <a:gd name="connsiteX190" fmla="*/ 1586472 w 6829772"/>
              <a:gd name="connsiteY190" fmla="*/ 6112740 h 6808570"/>
              <a:gd name="connsiteX191" fmla="*/ 1804109 w 6829772"/>
              <a:gd name="connsiteY191" fmla="*/ 6053275 h 6808570"/>
              <a:gd name="connsiteX192" fmla="*/ 767501 w 6829772"/>
              <a:gd name="connsiteY192" fmla="*/ 6053275 h 6808570"/>
              <a:gd name="connsiteX193" fmla="*/ 1009337 w 6829772"/>
              <a:gd name="connsiteY193" fmla="*/ 6135651 h 6808570"/>
              <a:gd name="connsiteX194" fmla="*/ 1018527 w 6829772"/>
              <a:gd name="connsiteY194" fmla="*/ 6150863 h 6808570"/>
              <a:gd name="connsiteX195" fmla="*/ 1044692 w 6829772"/>
              <a:gd name="connsiteY195" fmla="*/ 6124202 h 6808570"/>
              <a:gd name="connsiteX196" fmla="*/ 1137777 w 6829772"/>
              <a:gd name="connsiteY196" fmla="*/ 6097713 h 6808570"/>
              <a:gd name="connsiteX197" fmla="*/ 1137777 w 6829772"/>
              <a:gd name="connsiteY197" fmla="*/ 6278586 h 6808570"/>
              <a:gd name="connsiteX198" fmla="*/ 1044692 w 6829772"/>
              <a:gd name="connsiteY198" fmla="*/ 6252097 h 6808570"/>
              <a:gd name="connsiteX199" fmla="*/ 1018527 w 6829772"/>
              <a:gd name="connsiteY199" fmla="*/ 6225436 h 6808570"/>
              <a:gd name="connsiteX200" fmla="*/ 1009337 w 6829772"/>
              <a:gd name="connsiteY200" fmla="*/ 6240649 h 6808570"/>
              <a:gd name="connsiteX201" fmla="*/ 767501 w 6829772"/>
              <a:gd name="connsiteY201" fmla="*/ 6323024 h 6808570"/>
              <a:gd name="connsiteX202" fmla="*/ 549864 w 6829772"/>
              <a:gd name="connsiteY202" fmla="*/ 6263559 h 6808570"/>
              <a:gd name="connsiteX203" fmla="*/ 527650 w 6829772"/>
              <a:gd name="connsiteY203" fmla="*/ 6242527 h 6808570"/>
              <a:gd name="connsiteX204" fmla="*/ 623608 w 6829772"/>
              <a:gd name="connsiteY204" fmla="*/ 6188150 h 6808570"/>
              <a:gd name="connsiteX205" fmla="*/ 527650 w 6829772"/>
              <a:gd name="connsiteY205" fmla="*/ 6133772 h 6808570"/>
              <a:gd name="connsiteX206" fmla="*/ 549864 w 6829772"/>
              <a:gd name="connsiteY206" fmla="*/ 6112740 h 6808570"/>
              <a:gd name="connsiteX207" fmla="*/ 767501 w 6829772"/>
              <a:gd name="connsiteY207" fmla="*/ 6053275 h 6808570"/>
              <a:gd name="connsiteX208" fmla="*/ 6459497 w 6829772"/>
              <a:gd name="connsiteY208" fmla="*/ 5604701 h 6808570"/>
              <a:gd name="connsiteX209" fmla="*/ 6701332 w 6829772"/>
              <a:gd name="connsiteY209" fmla="*/ 5687077 h 6808570"/>
              <a:gd name="connsiteX210" fmla="*/ 6710522 w 6829772"/>
              <a:gd name="connsiteY210" fmla="*/ 5702289 h 6808570"/>
              <a:gd name="connsiteX211" fmla="*/ 6736687 w 6829772"/>
              <a:gd name="connsiteY211" fmla="*/ 5675628 h 6808570"/>
              <a:gd name="connsiteX212" fmla="*/ 6829772 w 6829772"/>
              <a:gd name="connsiteY212" fmla="*/ 5649139 h 6808570"/>
              <a:gd name="connsiteX213" fmla="*/ 6829772 w 6829772"/>
              <a:gd name="connsiteY213" fmla="*/ 5830012 h 6808570"/>
              <a:gd name="connsiteX214" fmla="*/ 6736687 w 6829772"/>
              <a:gd name="connsiteY214" fmla="*/ 5803523 h 6808570"/>
              <a:gd name="connsiteX215" fmla="*/ 6710522 w 6829772"/>
              <a:gd name="connsiteY215" fmla="*/ 5776862 h 6808570"/>
              <a:gd name="connsiteX216" fmla="*/ 6701332 w 6829772"/>
              <a:gd name="connsiteY216" fmla="*/ 5792075 h 6808570"/>
              <a:gd name="connsiteX217" fmla="*/ 6459497 w 6829772"/>
              <a:gd name="connsiteY217" fmla="*/ 5874450 h 6808570"/>
              <a:gd name="connsiteX218" fmla="*/ 6241860 w 6829772"/>
              <a:gd name="connsiteY218" fmla="*/ 5814985 h 6808570"/>
              <a:gd name="connsiteX219" fmla="*/ 6219645 w 6829772"/>
              <a:gd name="connsiteY219" fmla="*/ 5793953 h 6808570"/>
              <a:gd name="connsiteX220" fmla="*/ 6315603 w 6829772"/>
              <a:gd name="connsiteY220" fmla="*/ 5739575 h 6808570"/>
              <a:gd name="connsiteX221" fmla="*/ 6219645 w 6829772"/>
              <a:gd name="connsiteY221" fmla="*/ 5685198 h 6808570"/>
              <a:gd name="connsiteX222" fmla="*/ 6241860 w 6829772"/>
              <a:gd name="connsiteY222" fmla="*/ 5664166 h 6808570"/>
              <a:gd name="connsiteX223" fmla="*/ 6459497 w 6829772"/>
              <a:gd name="connsiteY223" fmla="*/ 5604701 h 6808570"/>
              <a:gd name="connsiteX224" fmla="*/ 5422891 w 6829772"/>
              <a:gd name="connsiteY224" fmla="*/ 5604701 h 6808570"/>
              <a:gd name="connsiteX225" fmla="*/ 5664727 w 6829772"/>
              <a:gd name="connsiteY225" fmla="*/ 5687077 h 6808570"/>
              <a:gd name="connsiteX226" fmla="*/ 5673917 w 6829772"/>
              <a:gd name="connsiteY226" fmla="*/ 5702289 h 6808570"/>
              <a:gd name="connsiteX227" fmla="*/ 5700082 w 6829772"/>
              <a:gd name="connsiteY227" fmla="*/ 5675628 h 6808570"/>
              <a:gd name="connsiteX228" fmla="*/ 5793167 w 6829772"/>
              <a:gd name="connsiteY228" fmla="*/ 5649139 h 6808570"/>
              <a:gd name="connsiteX229" fmla="*/ 5793167 w 6829772"/>
              <a:gd name="connsiteY229" fmla="*/ 5830012 h 6808570"/>
              <a:gd name="connsiteX230" fmla="*/ 5700082 w 6829772"/>
              <a:gd name="connsiteY230" fmla="*/ 5803523 h 6808570"/>
              <a:gd name="connsiteX231" fmla="*/ 5673917 w 6829772"/>
              <a:gd name="connsiteY231" fmla="*/ 5776862 h 6808570"/>
              <a:gd name="connsiteX232" fmla="*/ 5664727 w 6829772"/>
              <a:gd name="connsiteY232" fmla="*/ 5792075 h 6808570"/>
              <a:gd name="connsiteX233" fmla="*/ 5422891 w 6829772"/>
              <a:gd name="connsiteY233" fmla="*/ 5874450 h 6808570"/>
              <a:gd name="connsiteX234" fmla="*/ 5205254 w 6829772"/>
              <a:gd name="connsiteY234" fmla="*/ 5814985 h 6808570"/>
              <a:gd name="connsiteX235" fmla="*/ 5183040 w 6829772"/>
              <a:gd name="connsiteY235" fmla="*/ 5793953 h 6808570"/>
              <a:gd name="connsiteX236" fmla="*/ 5278997 w 6829772"/>
              <a:gd name="connsiteY236" fmla="*/ 5739575 h 6808570"/>
              <a:gd name="connsiteX237" fmla="*/ 5183040 w 6829772"/>
              <a:gd name="connsiteY237" fmla="*/ 5685198 h 6808570"/>
              <a:gd name="connsiteX238" fmla="*/ 5205254 w 6829772"/>
              <a:gd name="connsiteY238" fmla="*/ 5664166 h 6808570"/>
              <a:gd name="connsiteX239" fmla="*/ 5422891 w 6829772"/>
              <a:gd name="connsiteY239" fmla="*/ 5604701 h 6808570"/>
              <a:gd name="connsiteX240" fmla="*/ 4386283 w 6829772"/>
              <a:gd name="connsiteY240" fmla="*/ 5604701 h 6808570"/>
              <a:gd name="connsiteX241" fmla="*/ 4628119 w 6829772"/>
              <a:gd name="connsiteY241" fmla="*/ 5687077 h 6808570"/>
              <a:gd name="connsiteX242" fmla="*/ 4637309 w 6829772"/>
              <a:gd name="connsiteY242" fmla="*/ 5702289 h 6808570"/>
              <a:gd name="connsiteX243" fmla="*/ 4663474 w 6829772"/>
              <a:gd name="connsiteY243" fmla="*/ 5675628 h 6808570"/>
              <a:gd name="connsiteX244" fmla="*/ 4756559 w 6829772"/>
              <a:gd name="connsiteY244" fmla="*/ 5649139 h 6808570"/>
              <a:gd name="connsiteX245" fmla="*/ 4756559 w 6829772"/>
              <a:gd name="connsiteY245" fmla="*/ 5830012 h 6808570"/>
              <a:gd name="connsiteX246" fmla="*/ 4663474 w 6829772"/>
              <a:gd name="connsiteY246" fmla="*/ 5803523 h 6808570"/>
              <a:gd name="connsiteX247" fmla="*/ 4637309 w 6829772"/>
              <a:gd name="connsiteY247" fmla="*/ 5776862 h 6808570"/>
              <a:gd name="connsiteX248" fmla="*/ 4628119 w 6829772"/>
              <a:gd name="connsiteY248" fmla="*/ 5792075 h 6808570"/>
              <a:gd name="connsiteX249" fmla="*/ 4386283 w 6829772"/>
              <a:gd name="connsiteY249" fmla="*/ 5874450 h 6808570"/>
              <a:gd name="connsiteX250" fmla="*/ 4168646 w 6829772"/>
              <a:gd name="connsiteY250" fmla="*/ 5814985 h 6808570"/>
              <a:gd name="connsiteX251" fmla="*/ 4146432 w 6829772"/>
              <a:gd name="connsiteY251" fmla="*/ 5793953 h 6808570"/>
              <a:gd name="connsiteX252" fmla="*/ 4242389 w 6829772"/>
              <a:gd name="connsiteY252" fmla="*/ 5739575 h 6808570"/>
              <a:gd name="connsiteX253" fmla="*/ 4146432 w 6829772"/>
              <a:gd name="connsiteY253" fmla="*/ 5685198 h 6808570"/>
              <a:gd name="connsiteX254" fmla="*/ 4168646 w 6829772"/>
              <a:gd name="connsiteY254" fmla="*/ 5664166 h 6808570"/>
              <a:gd name="connsiteX255" fmla="*/ 4386283 w 6829772"/>
              <a:gd name="connsiteY255" fmla="*/ 5604701 h 6808570"/>
              <a:gd name="connsiteX256" fmla="*/ 3349675 w 6829772"/>
              <a:gd name="connsiteY256" fmla="*/ 5604701 h 6808570"/>
              <a:gd name="connsiteX257" fmla="*/ 3591511 w 6829772"/>
              <a:gd name="connsiteY257" fmla="*/ 5687077 h 6808570"/>
              <a:gd name="connsiteX258" fmla="*/ 3600701 w 6829772"/>
              <a:gd name="connsiteY258" fmla="*/ 5702289 h 6808570"/>
              <a:gd name="connsiteX259" fmla="*/ 3626866 w 6829772"/>
              <a:gd name="connsiteY259" fmla="*/ 5675628 h 6808570"/>
              <a:gd name="connsiteX260" fmla="*/ 3719951 w 6829772"/>
              <a:gd name="connsiteY260" fmla="*/ 5649139 h 6808570"/>
              <a:gd name="connsiteX261" fmla="*/ 3719951 w 6829772"/>
              <a:gd name="connsiteY261" fmla="*/ 5830012 h 6808570"/>
              <a:gd name="connsiteX262" fmla="*/ 3626866 w 6829772"/>
              <a:gd name="connsiteY262" fmla="*/ 5803523 h 6808570"/>
              <a:gd name="connsiteX263" fmla="*/ 3600701 w 6829772"/>
              <a:gd name="connsiteY263" fmla="*/ 5776862 h 6808570"/>
              <a:gd name="connsiteX264" fmla="*/ 3591511 w 6829772"/>
              <a:gd name="connsiteY264" fmla="*/ 5792075 h 6808570"/>
              <a:gd name="connsiteX265" fmla="*/ 3349675 w 6829772"/>
              <a:gd name="connsiteY265" fmla="*/ 5874450 h 6808570"/>
              <a:gd name="connsiteX266" fmla="*/ 3132038 w 6829772"/>
              <a:gd name="connsiteY266" fmla="*/ 5814985 h 6808570"/>
              <a:gd name="connsiteX267" fmla="*/ 3109824 w 6829772"/>
              <a:gd name="connsiteY267" fmla="*/ 5793953 h 6808570"/>
              <a:gd name="connsiteX268" fmla="*/ 3205781 w 6829772"/>
              <a:gd name="connsiteY268" fmla="*/ 5739575 h 6808570"/>
              <a:gd name="connsiteX269" fmla="*/ 3109824 w 6829772"/>
              <a:gd name="connsiteY269" fmla="*/ 5685198 h 6808570"/>
              <a:gd name="connsiteX270" fmla="*/ 3132038 w 6829772"/>
              <a:gd name="connsiteY270" fmla="*/ 5664166 h 6808570"/>
              <a:gd name="connsiteX271" fmla="*/ 3349675 w 6829772"/>
              <a:gd name="connsiteY271" fmla="*/ 5604701 h 6808570"/>
              <a:gd name="connsiteX272" fmla="*/ 2313067 w 6829772"/>
              <a:gd name="connsiteY272" fmla="*/ 5604701 h 6808570"/>
              <a:gd name="connsiteX273" fmla="*/ 2554903 w 6829772"/>
              <a:gd name="connsiteY273" fmla="*/ 5687077 h 6808570"/>
              <a:gd name="connsiteX274" fmla="*/ 2564093 w 6829772"/>
              <a:gd name="connsiteY274" fmla="*/ 5702289 h 6808570"/>
              <a:gd name="connsiteX275" fmla="*/ 2590258 w 6829772"/>
              <a:gd name="connsiteY275" fmla="*/ 5675628 h 6808570"/>
              <a:gd name="connsiteX276" fmla="*/ 2683343 w 6829772"/>
              <a:gd name="connsiteY276" fmla="*/ 5649139 h 6808570"/>
              <a:gd name="connsiteX277" fmla="*/ 2683343 w 6829772"/>
              <a:gd name="connsiteY277" fmla="*/ 5830012 h 6808570"/>
              <a:gd name="connsiteX278" fmla="*/ 2590258 w 6829772"/>
              <a:gd name="connsiteY278" fmla="*/ 5803523 h 6808570"/>
              <a:gd name="connsiteX279" fmla="*/ 2564093 w 6829772"/>
              <a:gd name="connsiteY279" fmla="*/ 5776862 h 6808570"/>
              <a:gd name="connsiteX280" fmla="*/ 2554903 w 6829772"/>
              <a:gd name="connsiteY280" fmla="*/ 5792075 h 6808570"/>
              <a:gd name="connsiteX281" fmla="*/ 2313067 w 6829772"/>
              <a:gd name="connsiteY281" fmla="*/ 5874450 h 6808570"/>
              <a:gd name="connsiteX282" fmla="*/ 2095430 w 6829772"/>
              <a:gd name="connsiteY282" fmla="*/ 5814985 h 6808570"/>
              <a:gd name="connsiteX283" fmla="*/ 2073216 w 6829772"/>
              <a:gd name="connsiteY283" fmla="*/ 5793953 h 6808570"/>
              <a:gd name="connsiteX284" fmla="*/ 2169173 w 6829772"/>
              <a:gd name="connsiteY284" fmla="*/ 5739575 h 6808570"/>
              <a:gd name="connsiteX285" fmla="*/ 2073216 w 6829772"/>
              <a:gd name="connsiteY285" fmla="*/ 5685198 h 6808570"/>
              <a:gd name="connsiteX286" fmla="*/ 2095430 w 6829772"/>
              <a:gd name="connsiteY286" fmla="*/ 5664166 h 6808570"/>
              <a:gd name="connsiteX287" fmla="*/ 2313067 w 6829772"/>
              <a:gd name="connsiteY287" fmla="*/ 5604701 h 6808570"/>
              <a:gd name="connsiteX288" fmla="*/ 1276459 w 6829772"/>
              <a:gd name="connsiteY288" fmla="*/ 5604701 h 6808570"/>
              <a:gd name="connsiteX289" fmla="*/ 1518295 w 6829772"/>
              <a:gd name="connsiteY289" fmla="*/ 5687077 h 6808570"/>
              <a:gd name="connsiteX290" fmla="*/ 1527485 w 6829772"/>
              <a:gd name="connsiteY290" fmla="*/ 5702289 h 6808570"/>
              <a:gd name="connsiteX291" fmla="*/ 1553650 w 6829772"/>
              <a:gd name="connsiteY291" fmla="*/ 5675628 h 6808570"/>
              <a:gd name="connsiteX292" fmla="*/ 1646735 w 6829772"/>
              <a:gd name="connsiteY292" fmla="*/ 5649139 h 6808570"/>
              <a:gd name="connsiteX293" fmla="*/ 1646735 w 6829772"/>
              <a:gd name="connsiteY293" fmla="*/ 5830012 h 6808570"/>
              <a:gd name="connsiteX294" fmla="*/ 1553650 w 6829772"/>
              <a:gd name="connsiteY294" fmla="*/ 5803523 h 6808570"/>
              <a:gd name="connsiteX295" fmla="*/ 1527485 w 6829772"/>
              <a:gd name="connsiteY295" fmla="*/ 5776862 h 6808570"/>
              <a:gd name="connsiteX296" fmla="*/ 1518295 w 6829772"/>
              <a:gd name="connsiteY296" fmla="*/ 5792075 h 6808570"/>
              <a:gd name="connsiteX297" fmla="*/ 1276459 w 6829772"/>
              <a:gd name="connsiteY297" fmla="*/ 5874450 h 6808570"/>
              <a:gd name="connsiteX298" fmla="*/ 1058822 w 6829772"/>
              <a:gd name="connsiteY298" fmla="*/ 5814985 h 6808570"/>
              <a:gd name="connsiteX299" fmla="*/ 1036608 w 6829772"/>
              <a:gd name="connsiteY299" fmla="*/ 5793953 h 6808570"/>
              <a:gd name="connsiteX300" fmla="*/ 1132566 w 6829772"/>
              <a:gd name="connsiteY300" fmla="*/ 5739575 h 6808570"/>
              <a:gd name="connsiteX301" fmla="*/ 1036608 w 6829772"/>
              <a:gd name="connsiteY301" fmla="*/ 5685198 h 6808570"/>
              <a:gd name="connsiteX302" fmla="*/ 1058822 w 6829772"/>
              <a:gd name="connsiteY302" fmla="*/ 5664166 h 6808570"/>
              <a:gd name="connsiteX303" fmla="*/ 1276459 w 6829772"/>
              <a:gd name="connsiteY303" fmla="*/ 5604701 h 6808570"/>
              <a:gd name="connsiteX304" fmla="*/ 239852 w 6829772"/>
              <a:gd name="connsiteY304" fmla="*/ 5604701 h 6808570"/>
              <a:gd name="connsiteX305" fmla="*/ 481687 w 6829772"/>
              <a:gd name="connsiteY305" fmla="*/ 5687077 h 6808570"/>
              <a:gd name="connsiteX306" fmla="*/ 490877 w 6829772"/>
              <a:gd name="connsiteY306" fmla="*/ 5702289 h 6808570"/>
              <a:gd name="connsiteX307" fmla="*/ 517042 w 6829772"/>
              <a:gd name="connsiteY307" fmla="*/ 5675628 h 6808570"/>
              <a:gd name="connsiteX308" fmla="*/ 610127 w 6829772"/>
              <a:gd name="connsiteY308" fmla="*/ 5649139 h 6808570"/>
              <a:gd name="connsiteX309" fmla="*/ 610127 w 6829772"/>
              <a:gd name="connsiteY309" fmla="*/ 5830012 h 6808570"/>
              <a:gd name="connsiteX310" fmla="*/ 517042 w 6829772"/>
              <a:gd name="connsiteY310" fmla="*/ 5803523 h 6808570"/>
              <a:gd name="connsiteX311" fmla="*/ 490877 w 6829772"/>
              <a:gd name="connsiteY311" fmla="*/ 5776862 h 6808570"/>
              <a:gd name="connsiteX312" fmla="*/ 481687 w 6829772"/>
              <a:gd name="connsiteY312" fmla="*/ 5792075 h 6808570"/>
              <a:gd name="connsiteX313" fmla="*/ 239852 w 6829772"/>
              <a:gd name="connsiteY313" fmla="*/ 5874450 h 6808570"/>
              <a:gd name="connsiteX314" fmla="*/ 22214 w 6829772"/>
              <a:gd name="connsiteY314" fmla="*/ 5814985 h 6808570"/>
              <a:gd name="connsiteX315" fmla="*/ 0 w 6829772"/>
              <a:gd name="connsiteY315" fmla="*/ 5793953 h 6808570"/>
              <a:gd name="connsiteX316" fmla="*/ 95958 w 6829772"/>
              <a:gd name="connsiteY316" fmla="*/ 5739575 h 6808570"/>
              <a:gd name="connsiteX317" fmla="*/ 0 w 6829772"/>
              <a:gd name="connsiteY317" fmla="*/ 5685198 h 6808570"/>
              <a:gd name="connsiteX318" fmla="*/ 22214 w 6829772"/>
              <a:gd name="connsiteY318" fmla="*/ 5664166 h 6808570"/>
              <a:gd name="connsiteX319" fmla="*/ 239852 w 6829772"/>
              <a:gd name="connsiteY319" fmla="*/ 5604701 h 6808570"/>
              <a:gd name="connsiteX320" fmla="*/ 5950539 w 6829772"/>
              <a:gd name="connsiteY320" fmla="*/ 5119158 h 6808570"/>
              <a:gd name="connsiteX321" fmla="*/ 6192374 w 6829772"/>
              <a:gd name="connsiteY321" fmla="*/ 5201534 h 6808570"/>
              <a:gd name="connsiteX322" fmla="*/ 6201564 w 6829772"/>
              <a:gd name="connsiteY322" fmla="*/ 5216746 h 6808570"/>
              <a:gd name="connsiteX323" fmla="*/ 6227729 w 6829772"/>
              <a:gd name="connsiteY323" fmla="*/ 5190085 h 6808570"/>
              <a:gd name="connsiteX324" fmla="*/ 6320814 w 6829772"/>
              <a:gd name="connsiteY324" fmla="*/ 5163596 h 6808570"/>
              <a:gd name="connsiteX325" fmla="*/ 6320814 w 6829772"/>
              <a:gd name="connsiteY325" fmla="*/ 5344469 h 6808570"/>
              <a:gd name="connsiteX326" fmla="*/ 6227729 w 6829772"/>
              <a:gd name="connsiteY326" fmla="*/ 5317980 h 6808570"/>
              <a:gd name="connsiteX327" fmla="*/ 6201564 w 6829772"/>
              <a:gd name="connsiteY327" fmla="*/ 5291319 h 6808570"/>
              <a:gd name="connsiteX328" fmla="*/ 6192374 w 6829772"/>
              <a:gd name="connsiteY328" fmla="*/ 5306532 h 6808570"/>
              <a:gd name="connsiteX329" fmla="*/ 5950539 w 6829772"/>
              <a:gd name="connsiteY329" fmla="*/ 5388907 h 6808570"/>
              <a:gd name="connsiteX330" fmla="*/ 5732902 w 6829772"/>
              <a:gd name="connsiteY330" fmla="*/ 5329442 h 6808570"/>
              <a:gd name="connsiteX331" fmla="*/ 5710687 w 6829772"/>
              <a:gd name="connsiteY331" fmla="*/ 5308410 h 6808570"/>
              <a:gd name="connsiteX332" fmla="*/ 5806645 w 6829772"/>
              <a:gd name="connsiteY332" fmla="*/ 5254033 h 6808570"/>
              <a:gd name="connsiteX333" fmla="*/ 5710687 w 6829772"/>
              <a:gd name="connsiteY333" fmla="*/ 5199655 h 6808570"/>
              <a:gd name="connsiteX334" fmla="*/ 5732902 w 6829772"/>
              <a:gd name="connsiteY334" fmla="*/ 5178623 h 6808570"/>
              <a:gd name="connsiteX335" fmla="*/ 5950539 w 6829772"/>
              <a:gd name="connsiteY335" fmla="*/ 5119158 h 6808570"/>
              <a:gd name="connsiteX336" fmla="*/ 4913933 w 6829772"/>
              <a:gd name="connsiteY336" fmla="*/ 5119158 h 6808570"/>
              <a:gd name="connsiteX337" fmla="*/ 5155769 w 6829772"/>
              <a:gd name="connsiteY337" fmla="*/ 5201534 h 6808570"/>
              <a:gd name="connsiteX338" fmla="*/ 5164959 w 6829772"/>
              <a:gd name="connsiteY338" fmla="*/ 5216746 h 6808570"/>
              <a:gd name="connsiteX339" fmla="*/ 5191124 w 6829772"/>
              <a:gd name="connsiteY339" fmla="*/ 5190085 h 6808570"/>
              <a:gd name="connsiteX340" fmla="*/ 5284209 w 6829772"/>
              <a:gd name="connsiteY340" fmla="*/ 5163596 h 6808570"/>
              <a:gd name="connsiteX341" fmla="*/ 5284209 w 6829772"/>
              <a:gd name="connsiteY341" fmla="*/ 5344469 h 6808570"/>
              <a:gd name="connsiteX342" fmla="*/ 5191124 w 6829772"/>
              <a:gd name="connsiteY342" fmla="*/ 5317980 h 6808570"/>
              <a:gd name="connsiteX343" fmla="*/ 5164959 w 6829772"/>
              <a:gd name="connsiteY343" fmla="*/ 5291319 h 6808570"/>
              <a:gd name="connsiteX344" fmla="*/ 5155769 w 6829772"/>
              <a:gd name="connsiteY344" fmla="*/ 5306532 h 6808570"/>
              <a:gd name="connsiteX345" fmla="*/ 4913933 w 6829772"/>
              <a:gd name="connsiteY345" fmla="*/ 5388907 h 6808570"/>
              <a:gd name="connsiteX346" fmla="*/ 4696296 w 6829772"/>
              <a:gd name="connsiteY346" fmla="*/ 5329442 h 6808570"/>
              <a:gd name="connsiteX347" fmla="*/ 4674082 w 6829772"/>
              <a:gd name="connsiteY347" fmla="*/ 5308410 h 6808570"/>
              <a:gd name="connsiteX348" fmla="*/ 4770039 w 6829772"/>
              <a:gd name="connsiteY348" fmla="*/ 5254033 h 6808570"/>
              <a:gd name="connsiteX349" fmla="*/ 4674082 w 6829772"/>
              <a:gd name="connsiteY349" fmla="*/ 5199655 h 6808570"/>
              <a:gd name="connsiteX350" fmla="*/ 4696296 w 6829772"/>
              <a:gd name="connsiteY350" fmla="*/ 5178623 h 6808570"/>
              <a:gd name="connsiteX351" fmla="*/ 4913933 w 6829772"/>
              <a:gd name="connsiteY351" fmla="*/ 5119158 h 6808570"/>
              <a:gd name="connsiteX352" fmla="*/ 3877325 w 6829772"/>
              <a:gd name="connsiteY352" fmla="*/ 5119158 h 6808570"/>
              <a:gd name="connsiteX353" fmla="*/ 4119161 w 6829772"/>
              <a:gd name="connsiteY353" fmla="*/ 5201534 h 6808570"/>
              <a:gd name="connsiteX354" fmla="*/ 4128351 w 6829772"/>
              <a:gd name="connsiteY354" fmla="*/ 5216746 h 6808570"/>
              <a:gd name="connsiteX355" fmla="*/ 4154516 w 6829772"/>
              <a:gd name="connsiteY355" fmla="*/ 5190085 h 6808570"/>
              <a:gd name="connsiteX356" fmla="*/ 4247601 w 6829772"/>
              <a:gd name="connsiteY356" fmla="*/ 5163596 h 6808570"/>
              <a:gd name="connsiteX357" fmla="*/ 4247601 w 6829772"/>
              <a:gd name="connsiteY357" fmla="*/ 5344469 h 6808570"/>
              <a:gd name="connsiteX358" fmla="*/ 4154516 w 6829772"/>
              <a:gd name="connsiteY358" fmla="*/ 5317980 h 6808570"/>
              <a:gd name="connsiteX359" fmla="*/ 4128351 w 6829772"/>
              <a:gd name="connsiteY359" fmla="*/ 5291319 h 6808570"/>
              <a:gd name="connsiteX360" fmla="*/ 4119161 w 6829772"/>
              <a:gd name="connsiteY360" fmla="*/ 5306532 h 6808570"/>
              <a:gd name="connsiteX361" fmla="*/ 3877325 w 6829772"/>
              <a:gd name="connsiteY361" fmla="*/ 5388907 h 6808570"/>
              <a:gd name="connsiteX362" fmla="*/ 3659688 w 6829772"/>
              <a:gd name="connsiteY362" fmla="*/ 5329442 h 6808570"/>
              <a:gd name="connsiteX363" fmla="*/ 3637474 w 6829772"/>
              <a:gd name="connsiteY363" fmla="*/ 5308410 h 6808570"/>
              <a:gd name="connsiteX364" fmla="*/ 3733431 w 6829772"/>
              <a:gd name="connsiteY364" fmla="*/ 5254033 h 6808570"/>
              <a:gd name="connsiteX365" fmla="*/ 3637474 w 6829772"/>
              <a:gd name="connsiteY365" fmla="*/ 5199655 h 6808570"/>
              <a:gd name="connsiteX366" fmla="*/ 3659688 w 6829772"/>
              <a:gd name="connsiteY366" fmla="*/ 5178623 h 6808570"/>
              <a:gd name="connsiteX367" fmla="*/ 3877325 w 6829772"/>
              <a:gd name="connsiteY367" fmla="*/ 5119158 h 6808570"/>
              <a:gd name="connsiteX368" fmla="*/ 2840717 w 6829772"/>
              <a:gd name="connsiteY368" fmla="*/ 5119158 h 6808570"/>
              <a:gd name="connsiteX369" fmla="*/ 3082553 w 6829772"/>
              <a:gd name="connsiteY369" fmla="*/ 5201534 h 6808570"/>
              <a:gd name="connsiteX370" fmla="*/ 3091743 w 6829772"/>
              <a:gd name="connsiteY370" fmla="*/ 5216746 h 6808570"/>
              <a:gd name="connsiteX371" fmla="*/ 3117908 w 6829772"/>
              <a:gd name="connsiteY371" fmla="*/ 5190085 h 6808570"/>
              <a:gd name="connsiteX372" fmla="*/ 3210993 w 6829772"/>
              <a:gd name="connsiteY372" fmla="*/ 5163596 h 6808570"/>
              <a:gd name="connsiteX373" fmla="*/ 3210993 w 6829772"/>
              <a:gd name="connsiteY373" fmla="*/ 5344469 h 6808570"/>
              <a:gd name="connsiteX374" fmla="*/ 3117908 w 6829772"/>
              <a:gd name="connsiteY374" fmla="*/ 5317980 h 6808570"/>
              <a:gd name="connsiteX375" fmla="*/ 3091743 w 6829772"/>
              <a:gd name="connsiteY375" fmla="*/ 5291319 h 6808570"/>
              <a:gd name="connsiteX376" fmla="*/ 3082553 w 6829772"/>
              <a:gd name="connsiteY376" fmla="*/ 5306532 h 6808570"/>
              <a:gd name="connsiteX377" fmla="*/ 2840717 w 6829772"/>
              <a:gd name="connsiteY377" fmla="*/ 5388907 h 6808570"/>
              <a:gd name="connsiteX378" fmla="*/ 2623080 w 6829772"/>
              <a:gd name="connsiteY378" fmla="*/ 5329442 h 6808570"/>
              <a:gd name="connsiteX379" fmla="*/ 2600866 w 6829772"/>
              <a:gd name="connsiteY379" fmla="*/ 5308410 h 6808570"/>
              <a:gd name="connsiteX380" fmla="*/ 2696823 w 6829772"/>
              <a:gd name="connsiteY380" fmla="*/ 5254033 h 6808570"/>
              <a:gd name="connsiteX381" fmla="*/ 2600866 w 6829772"/>
              <a:gd name="connsiteY381" fmla="*/ 5199655 h 6808570"/>
              <a:gd name="connsiteX382" fmla="*/ 2623080 w 6829772"/>
              <a:gd name="connsiteY382" fmla="*/ 5178623 h 6808570"/>
              <a:gd name="connsiteX383" fmla="*/ 2840717 w 6829772"/>
              <a:gd name="connsiteY383" fmla="*/ 5119158 h 6808570"/>
              <a:gd name="connsiteX384" fmla="*/ 1804109 w 6829772"/>
              <a:gd name="connsiteY384" fmla="*/ 5119158 h 6808570"/>
              <a:gd name="connsiteX385" fmla="*/ 2045945 w 6829772"/>
              <a:gd name="connsiteY385" fmla="*/ 5201534 h 6808570"/>
              <a:gd name="connsiteX386" fmla="*/ 2055135 w 6829772"/>
              <a:gd name="connsiteY386" fmla="*/ 5216746 h 6808570"/>
              <a:gd name="connsiteX387" fmla="*/ 2081300 w 6829772"/>
              <a:gd name="connsiteY387" fmla="*/ 5190085 h 6808570"/>
              <a:gd name="connsiteX388" fmla="*/ 2174385 w 6829772"/>
              <a:gd name="connsiteY388" fmla="*/ 5163596 h 6808570"/>
              <a:gd name="connsiteX389" fmla="*/ 2174385 w 6829772"/>
              <a:gd name="connsiteY389" fmla="*/ 5344469 h 6808570"/>
              <a:gd name="connsiteX390" fmla="*/ 2081300 w 6829772"/>
              <a:gd name="connsiteY390" fmla="*/ 5317980 h 6808570"/>
              <a:gd name="connsiteX391" fmla="*/ 2055135 w 6829772"/>
              <a:gd name="connsiteY391" fmla="*/ 5291319 h 6808570"/>
              <a:gd name="connsiteX392" fmla="*/ 2045945 w 6829772"/>
              <a:gd name="connsiteY392" fmla="*/ 5306532 h 6808570"/>
              <a:gd name="connsiteX393" fmla="*/ 1804109 w 6829772"/>
              <a:gd name="connsiteY393" fmla="*/ 5388907 h 6808570"/>
              <a:gd name="connsiteX394" fmla="*/ 1586472 w 6829772"/>
              <a:gd name="connsiteY394" fmla="*/ 5329442 h 6808570"/>
              <a:gd name="connsiteX395" fmla="*/ 1564258 w 6829772"/>
              <a:gd name="connsiteY395" fmla="*/ 5308410 h 6808570"/>
              <a:gd name="connsiteX396" fmla="*/ 1660215 w 6829772"/>
              <a:gd name="connsiteY396" fmla="*/ 5254033 h 6808570"/>
              <a:gd name="connsiteX397" fmla="*/ 1564258 w 6829772"/>
              <a:gd name="connsiteY397" fmla="*/ 5199655 h 6808570"/>
              <a:gd name="connsiteX398" fmla="*/ 1586472 w 6829772"/>
              <a:gd name="connsiteY398" fmla="*/ 5178623 h 6808570"/>
              <a:gd name="connsiteX399" fmla="*/ 1804109 w 6829772"/>
              <a:gd name="connsiteY399" fmla="*/ 5119158 h 6808570"/>
              <a:gd name="connsiteX400" fmla="*/ 767501 w 6829772"/>
              <a:gd name="connsiteY400" fmla="*/ 5119158 h 6808570"/>
              <a:gd name="connsiteX401" fmla="*/ 1009337 w 6829772"/>
              <a:gd name="connsiteY401" fmla="*/ 5201534 h 6808570"/>
              <a:gd name="connsiteX402" fmla="*/ 1018527 w 6829772"/>
              <a:gd name="connsiteY402" fmla="*/ 5216746 h 6808570"/>
              <a:gd name="connsiteX403" fmla="*/ 1044692 w 6829772"/>
              <a:gd name="connsiteY403" fmla="*/ 5190085 h 6808570"/>
              <a:gd name="connsiteX404" fmla="*/ 1137777 w 6829772"/>
              <a:gd name="connsiteY404" fmla="*/ 5163596 h 6808570"/>
              <a:gd name="connsiteX405" fmla="*/ 1137777 w 6829772"/>
              <a:gd name="connsiteY405" fmla="*/ 5344469 h 6808570"/>
              <a:gd name="connsiteX406" fmla="*/ 1044692 w 6829772"/>
              <a:gd name="connsiteY406" fmla="*/ 5317980 h 6808570"/>
              <a:gd name="connsiteX407" fmla="*/ 1018527 w 6829772"/>
              <a:gd name="connsiteY407" fmla="*/ 5291319 h 6808570"/>
              <a:gd name="connsiteX408" fmla="*/ 1009337 w 6829772"/>
              <a:gd name="connsiteY408" fmla="*/ 5306532 h 6808570"/>
              <a:gd name="connsiteX409" fmla="*/ 767501 w 6829772"/>
              <a:gd name="connsiteY409" fmla="*/ 5388907 h 6808570"/>
              <a:gd name="connsiteX410" fmla="*/ 549864 w 6829772"/>
              <a:gd name="connsiteY410" fmla="*/ 5329442 h 6808570"/>
              <a:gd name="connsiteX411" fmla="*/ 527650 w 6829772"/>
              <a:gd name="connsiteY411" fmla="*/ 5308410 h 6808570"/>
              <a:gd name="connsiteX412" fmla="*/ 623608 w 6829772"/>
              <a:gd name="connsiteY412" fmla="*/ 5254033 h 6808570"/>
              <a:gd name="connsiteX413" fmla="*/ 527650 w 6829772"/>
              <a:gd name="connsiteY413" fmla="*/ 5199655 h 6808570"/>
              <a:gd name="connsiteX414" fmla="*/ 549864 w 6829772"/>
              <a:gd name="connsiteY414" fmla="*/ 5178623 h 6808570"/>
              <a:gd name="connsiteX415" fmla="*/ 767501 w 6829772"/>
              <a:gd name="connsiteY415" fmla="*/ 5119158 h 6808570"/>
              <a:gd name="connsiteX416" fmla="*/ 6459497 w 6829772"/>
              <a:gd name="connsiteY416" fmla="*/ 4670584 h 6808570"/>
              <a:gd name="connsiteX417" fmla="*/ 6701332 w 6829772"/>
              <a:gd name="connsiteY417" fmla="*/ 4752960 h 6808570"/>
              <a:gd name="connsiteX418" fmla="*/ 6710522 w 6829772"/>
              <a:gd name="connsiteY418" fmla="*/ 4768172 h 6808570"/>
              <a:gd name="connsiteX419" fmla="*/ 6736687 w 6829772"/>
              <a:gd name="connsiteY419" fmla="*/ 4741511 h 6808570"/>
              <a:gd name="connsiteX420" fmla="*/ 6829772 w 6829772"/>
              <a:gd name="connsiteY420" fmla="*/ 4715022 h 6808570"/>
              <a:gd name="connsiteX421" fmla="*/ 6829772 w 6829772"/>
              <a:gd name="connsiteY421" fmla="*/ 4895895 h 6808570"/>
              <a:gd name="connsiteX422" fmla="*/ 6736687 w 6829772"/>
              <a:gd name="connsiteY422" fmla="*/ 4869406 h 6808570"/>
              <a:gd name="connsiteX423" fmla="*/ 6710522 w 6829772"/>
              <a:gd name="connsiteY423" fmla="*/ 4842745 h 6808570"/>
              <a:gd name="connsiteX424" fmla="*/ 6701332 w 6829772"/>
              <a:gd name="connsiteY424" fmla="*/ 4857958 h 6808570"/>
              <a:gd name="connsiteX425" fmla="*/ 6459497 w 6829772"/>
              <a:gd name="connsiteY425" fmla="*/ 4940333 h 6808570"/>
              <a:gd name="connsiteX426" fmla="*/ 6241860 w 6829772"/>
              <a:gd name="connsiteY426" fmla="*/ 4880868 h 6808570"/>
              <a:gd name="connsiteX427" fmla="*/ 6219645 w 6829772"/>
              <a:gd name="connsiteY427" fmla="*/ 4859836 h 6808570"/>
              <a:gd name="connsiteX428" fmla="*/ 6315603 w 6829772"/>
              <a:gd name="connsiteY428" fmla="*/ 4805458 h 6808570"/>
              <a:gd name="connsiteX429" fmla="*/ 6219645 w 6829772"/>
              <a:gd name="connsiteY429" fmla="*/ 4751081 h 6808570"/>
              <a:gd name="connsiteX430" fmla="*/ 6241860 w 6829772"/>
              <a:gd name="connsiteY430" fmla="*/ 4730049 h 6808570"/>
              <a:gd name="connsiteX431" fmla="*/ 6459497 w 6829772"/>
              <a:gd name="connsiteY431" fmla="*/ 4670584 h 6808570"/>
              <a:gd name="connsiteX432" fmla="*/ 5422891 w 6829772"/>
              <a:gd name="connsiteY432" fmla="*/ 4670584 h 6808570"/>
              <a:gd name="connsiteX433" fmla="*/ 5664727 w 6829772"/>
              <a:gd name="connsiteY433" fmla="*/ 4752960 h 6808570"/>
              <a:gd name="connsiteX434" fmla="*/ 5673917 w 6829772"/>
              <a:gd name="connsiteY434" fmla="*/ 4768172 h 6808570"/>
              <a:gd name="connsiteX435" fmla="*/ 5700082 w 6829772"/>
              <a:gd name="connsiteY435" fmla="*/ 4741511 h 6808570"/>
              <a:gd name="connsiteX436" fmla="*/ 5793167 w 6829772"/>
              <a:gd name="connsiteY436" fmla="*/ 4715022 h 6808570"/>
              <a:gd name="connsiteX437" fmla="*/ 5793167 w 6829772"/>
              <a:gd name="connsiteY437" fmla="*/ 4895895 h 6808570"/>
              <a:gd name="connsiteX438" fmla="*/ 5700082 w 6829772"/>
              <a:gd name="connsiteY438" fmla="*/ 4869406 h 6808570"/>
              <a:gd name="connsiteX439" fmla="*/ 5673917 w 6829772"/>
              <a:gd name="connsiteY439" fmla="*/ 4842745 h 6808570"/>
              <a:gd name="connsiteX440" fmla="*/ 5664727 w 6829772"/>
              <a:gd name="connsiteY440" fmla="*/ 4857958 h 6808570"/>
              <a:gd name="connsiteX441" fmla="*/ 5422891 w 6829772"/>
              <a:gd name="connsiteY441" fmla="*/ 4940333 h 6808570"/>
              <a:gd name="connsiteX442" fmla="*/ 5205254 w 6829772"/>
              <a:gd name="connsiteY442" fmla="*/ 4880868 h 6808570"/>
              <a:gd name="connsiteX443" fmla="*/ 5183040 w 6829772"/>
              <a:gd name="connsiteY443" fmla="*/ 4859836 h 6808570"/>
              <a:gd name="connsiteX444" fmla="*/ 5278997 w 6829772"/>
              <a:gd name="connsiteY444" fmla="*/ 4805458 h 6808570"/>
              <a:gd name="connsiteX445" fmla="*/ 5183040 w 6829772"/>
              <a:gd name="connsiteY445" fmla="*/ 4751081 h 6808570"/>
              <a:gd name="connsiteX446" fmla="*/ 5205254 w 6829772"/>
              <a:gd name="connsiteY446" fmla="*/ 4730049 h 6808570"/>
              <a:gd name="connsiteX447" fmla="*/ 5422891 w 6829772"/>
              <a:gd name="connsiteY447" fmla="*/ 4670584 h 6808570"/>
              <a:gd name="connsiteX448" fmla="*/ 4386283 w 6829772"/>
              <a:gd name="connsiteY448" fmla="*/ 4670584 h 6808570"/>
              <a:gd name="connsiteX449" fmla="*/ 4628119 w 6829772"/>
              <a:gd name="connsiteY449" fmla="*/ 4752960 h 6808570"/>
              <a:gd name="connsiteX450" fmla="*/ 4637309 w 6829772"/>
              <a:gd name="connsiteY450" fmla="*/ 4768172 h 6808570"/>
              <a:gd name="connsiteX451" fmla="*/ 4663474 w 6829772"/>
              <a:gd name="connsiteY451" fmla="*/ 4741511 h 6808570"/>
              <a:gd name="connsiteX452" fmla="*/ 4756559 w 6829772"/>
              <a:gd name="connsiteY452" fmla="*/ 4715022 h 6808570"/>
              <a:gd name="connsiteX453" fmla="*/ 4756559 w 6829772"/>
              <a:gd name="connsiteY453" fmla="*/ 4895895 h 6808570"/>
              <a:gd name="connsiteX454" fmla="*/ 4663474 w 6829772"/>
              <a:gd name="connsiteY454" fmla="*/ 4869406 h 6808570"/>
              <a:gd name="connsiteX455" fmla="*/ 4637309 w 6829772"/>
              <a:gd name="connsiteY455" fmla="*/ 4842745 h 6808570"/>
              <a:gd name="connsiteX456" fmla="*/ 4628119 w 6829772"/>
              <a:gd name="connsiteY456" fmla="*/ 4857958 h 6808570"/>
              <a:gd name="connsiteX457" fmla="*/ 4386283 w 6829772"/>
              <a:gd name="connsiteY457" fmla="*/ 4940333 h 6808570"/>
              <a:gd name="connsiteX458" fmla="*/ 4168646 w 6829772"/>
              <a:gd name="connsiteY458" fmla="*/ 4880868 h 6808570"/>
              <a:gd name="connsiteX459" fmla="*/ 4146432 w 6829772"/>
              <a:gd name="connsiteY459" fmla="*/ 4859836 h 6808570"/>
              <a:gd name="connsiteX460" fmla="*/ 4242389 w 6829772"/>
              <a:gd name="connsiteY460" fmla="*/ 4805458 h 6808570"/>
              <a:gd name="connsiteX461" fmla="*/ 4146432 w 6829772"/>
              <a:gd name="connsiteY461" fmla="*/ 4751081 h 6808570"/>
              <a:gd name="connsiteX462" fmla="*/ 4168646 w 6829772"/>
              <a:gd name="connsiteY462" fmla="*/ 4730049 h 6808570"/>
              <a:gd name="connsiteX463" fmla="*/ 4386283 w 6829772"/>
              <a:gd name="connsiteY463" fmla="*/ 4670584 h 6808570"/>
              <a:gd name="connsiteX464" fmla="*/ 3349675 w 6829772"/>
              <a:gd name="connsiteY464" fmla="*/ 4670584 h 6808570"/>
              <a:gd name="connsiteX465" fmla="*/ 3591511 w 6829772"/>
              <a:gd name="connsiteY465" fmla="*/ 4752960 h 6808570"/>
              <a:gd name="connsiteX466" fmla="*/ 3600701 w 6829772"/>
              <a:gd name="connsiteY466" fmla="*/ 4768172 h 6808570"/>
              <a:gd name="connsiteX467" fmla="*/ 3626866 w 6829772"/>
              <a:gd name="connsiteY467" fmla="*/ 4741511 h 6808570"/>
              <a:gd name="connsiteX468" fmla="*/ 3719951 w 6829772"/>
              <a:gd name="connsiteY468" fmla="*/ 4715022 h 6808570"/>
              <a:gd name="connsiteX469" fmla="*/ 3719951 w 6829772"/>
              <a:gd name="connsiteY469" fmla="*/ 4895895 h 6808570"/>
              <a:gd name="connsiteX470" fmla="*/ 3626866 w 6829772"/>
              <a:gd name="connsiteY470" fmla="*/ 4869406 h 6808570"/>
              <a:gd name="connsiteX471" fmla="*/ 3600701 w 6829772"/>
              <a:gd name="connsiteY471" fmla="*/ 4842745 h 6808570"/>
              <a:gd name="connsiteX472" fmla="*/ 3591511 w 6829772"/>
              <a:gd name="connsiteY472" fmla="*/ 4857958 h 6808570"/>
              <a:gd name="connsiteX473" fmla="*/ 3349675 w 6829772"/>
              <a:gd name="connsiteY473" fmla="*/ 4940333 h 6808570"/>
              <a:gd name="connsiteX474" fmla="*/ 3132038 w 6829772"/>
              <a:gd name="connsiteY474" fmla="*/ 4880868 h 6808570"/>
              <a:gd name="connsiteX475" fmla="*/ 3109824 w 6829772"/>
              <a:gd name="connsiteY475" fmla="*/ 4859836 h 6808570"/>
              <a:gd name="connsiteX476" fmla="*/ 3205781 w 6829772"/>
              <a:gd name="connsiteY476" fmla="*/ 4805458 h 6808570"/>
              <a:gd name="connsiteX477" fmla="*/ 3109824 w 6829772"/>
              <a:gd name="connsiteY477" fmla="*/ 4751081 h 6808570"/>
              <a:gd name="connsiteX478" fmla="*/ 3132038 w 6829772"/>
              <a:gd name="connsiteY478" fmla="*/ 4730049 h 6808570"/>
              <a:gd name="connsiteX479" fmla="*/ 3349675 w 6829772"/>
              <a:gd name="connsiteY479" fmla="*/ 4670584 h 6808570"/>
              <a:gd name="connsiteX480" fmla="*/ 2313067 w 6829772"/>
              <a:gd name="connsiteY480" fmla="*/ 4670584 h 6808570"/>
              <a:gd name="connsiteX481" fmla="*/ 2554903 w 6829772"/>
              <a:gd name="connsiteY481" fmla="*/ 4752960 h 6808570"/>
              <a:gd name="connsiteX482" fmla="*/ 2564093 w 6829772"/>
              <a:gd name="connsiteY482" fmla="*/ 4768172 h 6808570"/>
              <a:gd name="connsiteX483" fmla="*/ 2590258 w 6829772"/>
              <a:gd name="connsiteY483" fmla="*/ 4741511 h 6808570"/>
              <a:gd name="connsiteX484" fmla="*/ 2683343 w 6829772"/>
              <a:gd name="connsiteY484" fmla="*/ 4715022 h 6808570"/>
              <a:gd name="connsiteX485" fmla="*/ 2683343 w 6829772"/>
              <a:gd name="connsiteY485" fmla="*/ 4895895 h 6808570"/>
              <a:gd name="connsiteX486" fmla="*/ 2590258 w 6829772"/>
              <a:gd name="connsiteY486" fmla="*/ 4869406 h 6808570"/>
              <a:gd name="connsiteX487" fmla="*/ 2564093 w 6829772"/>
              <a:gd name="connsiteY487" fmla="*/ 4842745 h 6808570"/>
              <a:gd name="connsiteX488" fmla="*/ 2554903 w 6829772"/>
              <a:gd name="connsiteY488" fmla="*/ 4857958 h 6808570"/>
              <a:gd name="connsiteX489" fmla="*/ 2313067 w 6829772"/>
              <a:gd name="connsiteY489" fmla="*/ 4940333 h 6808570"/>
              <a:gd name="connsiteX490" fmla="*/ 2095430 w 6829772"/>
              <a:gd name="connsiteY490" fmla="*/ 4880868 h 6808570"/>
              <a:gd name="connsiteX491" fmla="*/ 2073216 w 6829772"/>
              <a:gd name="connsiteY491" fmla="*/ 4859836 h 6808570"/>
              <a:gd name="connsiteX492" fmla="*/ 2169173 w 6829772"/>
              <a:gd name="connsiteY492" fmla="*/ 4805458 h 6808570"/>
              <a:gd name="connsiteX493" fmla="*/ 2073216 w 6829772"/>
              <a:gd name="connsiteY493" fmla="*/ 4751081 h 6808570"/>
              <a:gd name="connsiteX494" fmla="*/ 2095430 w 6829772"/>
              <a:gd name="connsiteY494" fmla="*/ 4730049 h 6808570"/>
              <a:gd name="connsiteX495" fmla="*/ 2313067 w 6829772"/>
              <a:gd name="connsiteY495" fmla="*/ 4670584 h 6808570"/>
              <a:gd name="connsiteX496" fmla="*/ 1276459 w 6829772"/>
              <a:gd name="connsiteY496" fmla="*/ 4670584 h 6808570"/>
              <a:gd name="connsiteX497" fmla="*/ 1518295 w 6829772"/>
              <a:gd name="connsiteY497" fmla="*/ 4752960 h 6808570"/>
              <a:gd name="connsiteX498" fmla="*/ 1527485 w 6829772"/>
              <a:gd name="connsiteY498" fmla="*/ 4768172 h 6808570"/>
              <a:gd name="connsiteX499" fmla="*/ 1553650 w 6829772"/>
              <a:gd name="connsiteY499" fmla="*/ 4741511 h 6808570"/>
              <a:gd name="connsiteX500" fmla="*/ 1646735 w 6829772"/>
              <a:gd name="connsiteY500" fmla="*/ 4715022 h 6808570"/>
              <a:gd name="connsiteX501" fmla="*/ 1646735 w 6829772"/>
              <a:gd name="connsiteY501" fmla="*/ 4895895 h 6808570"/>
              <a:gd name="connsiteX502" fmla="*/ 1553650 w 6829772"/>
              <a:gd name="connsiteY502" fmla="*/ 4869406 h 6808570"/>
              <a:gd name="connsiteX503" fmla="*/ 1527485 w 6829772"/>
              <a:gd name="connsiteY503" fmla="*/ 4842745 h 6808570"/>
              <a:gd name="connsiteX504" fmla="*/ 1518295 w 6829772"/>
              <a:gd name="connsiteY504" fmla="*/ 4857958 h 6808570"/>
              <a:gd name="connsiteX505" fmla="*/ 1276459 w 6829772"/>
              <a:gd name="connsiteY505" fmla="*/ 4940333 h 6808570"/>
              <a:gd name="connsiteX506" fmla="*/ 1058822 w 6829772"/>
              <a:gd name="connsiteY506" fmla="*/ 4880868 h 6808570"/>
              <a:gd name="connsiteX507" fmla="*/ 1036608 w 6829772"/>
              <a:gd name="connsiteY507" fmla="*/ 4859836 h 6808570"/>
              <a:gd name="connsiteX508" fmla="*/ 1132566 w 6829772"/>
              <a:gd name="connsiteY508" fmla="*/ 4805458 h 6808570"/>
              <a:gd name="connsiteX509" fmla="*/ 1036608 w 6829772"/>
              <a:gd name="connsiteY509" fmla="*/ 4751081 h 6808570"/>
              <a:gd name="connsiteX510" fmla="*/ 1058822 w 6829772"/>
              <a:gd name="connsiteY510" fmla="*/ 4730049 h 6808570"/>
              <a:gd name="connsiteX511" fmla="*/ 1276459 w 6829772"/>
              <a:gd name="connsiteY511" fmla="*/ 4670584 h 6808570"/>
              <a:gd name="connsiteX512" fmla="*/ 239852 w 6829772"/>
              <a:gd name="connsiteY512" fmla="*/ 4670584 h 6808570"/>
              <a:gd name="connsiteX513" fmla="*/ 481687 w 6829772"/>
              <a:gd name="connsiteY513" fmla="*/ 4752960 h 6808570"/>
              <a:gd name="connsiteX514" fmla="*/ 490877 w 6829772"/>
              <a:gd name="connsiteY514" fmla="*/ 4768172 h 6808570"/>
              <a:gd name="connsiteX515" fmla="*/ 517042 w 6829772"/>
              <a:gd name="connsiteY515" fmla="*/ 4741511 h 6808570"/>
              <a:gd name="connsiteX516" fmla="*/ 610127 w 6829772"/>
              <a:gd name="connsiteY516" fmla="*/ 4715022 h 6808570"/>
              <a:gd name="connsiteX517" fmla="*/ 610127 w 6829772"/>
              <a:gd name="connsiteY517" fmla="*/ 4895895 h 6808570"/>
              <a:gd name="connsiteX518" fmla="*/ 517042 w 6829772"/>
              <a:gd name="connsiteY518" fmla="*/ 4869406 h 6808570"/>
              <a:gd name="connsiteX519" fmla="*/ 490877 w 6829772"/>
              <a:gd name="connsiteY519" fmla="*/ 4842745 h 6808570"/>
              <a:gd name="connsiteX520" fmla="*/ 481687 w 6829772"/>
              <a:gd name="connsiteY520" fmla="*/ 4857958 h 6808570"/>
              <a:gd name="connsiteX521" fmla="*/ 239852 w 6829772"/>
              <a:gd name="connsiteY521" fmla="*/ 4940333 h 6808570"/>
              <a:gd name="connsiteX522" fmla="*/ 22214 w 6829772"/>
              <a:gd name="connsiteY522" fmla="*/ 4880868 h 6808570"/>
              <a:gd name="connsiteX523" fmla="*/ 0 w 6829772"/>
              <a:gd name="connsiteY523" fmla="*/ 4859836 h 6808570"/>
              <a:gd name="connsiteX524" fmla="*/ 95958 w 6829772"/>
              <a:gd name="connsiteY524" fmla="*/ 4805458 h 6808570"/>
              <a:gd name="connsiteX525" fmla="*/ 0 w 6829772"/>
              <a:gd name="connsiteY525" fmla="*/ 4751081 h 6808570"/>
              <a:gd name="connsiteX526" fmla="*/ 22214 w 6829772"/>
              <a:gd name="connsiteY526" fmla="*/ 4730049 h 6808570"/>
              <a:gd name="connsiteX527" fmla="*/ 239852 w 6829772"/>
              <a:gd name="connsiteY527" fmla="*/ 4670584 h 6808570"/>
              <a:gd name="connsiteX528" fmla="*/ 5950539 w 6829772"/>
              <a:gd name="connsiteY528" fmla="*/ 4185041 h 6808570"/>
              <a:gd name="connsiteX529" fmla="*/ 6192374 w 6829772"/>
              <a:gd name="connsiteY529" fmla="*/ 4267417 h 6808570"/>
              <a:gd name="connsiteX530" fmla="*/ 6201564 w 6829772"/>
              <a:gd name="connsiteY530" fmla="*/ 4282629 h 6808570"/>
              <a:gd name="connsiteX531" fmla="*/ 6227729 w 6829772"/>
              <a:gd name="connsiteY531" fmla="*/ 4255968 h 6808570"/>
              <a:gd name="connsiteX532" fmla="*/ 6320814 w 6829772"/>
              <a:gd name="connsiteY532" fmla="*/ 4229479 h 6808570"/>
              <a:gd name="connsiteX533" fmla="*/ 6320814 w 6829772"/>
              <a:gd name="connsiteY533" fmla="*/ 4410352 h 6808570"/>
              <a:gd name="connsiteX534" fmla="*/ 6227729 w 6829772"/>
              <a:gd name="connsiteY534" fmla="*/ 4383863 h 6808570"/>
              <a:gd name="connsiteX535" fmla="*/ 6201564 w 6829772"/>
              <a:gd name="connsiteY535" fmla="*/ 4357202 h 6808570"/>
              <a:gd name="connsiteX536" fmla="*/ 6192374 w 6829772"/>
              <a:gd name="connsiteY536" fmla="*/ 4372415 h 6808570"/>
              <a:gd name="connsiteX537" fmla="*/ 5950539 w 6829772"/>
              <a:gd name="connsiteY537" fmla="*/ 4454790 h 6808570"/>
              <a:gd name="connsiteX538" fmla="*/ 5732902 w 6829772"/>
              <a:gd name="connsiteY538" fmla="*/ 4395325 h 6808570"/>
              <a:gd name="connsiteX539" fmla="*/ 5710687 w 6829772"/>
              <a:gd name="connsiteY539" fmla="*/ 4374293 h 6808570"/>
              <a:gd name="connsiteX540" fmla="*/ 5806645 w 6829772"/>
              <a:gd name="connsiteY540" fmla="*/ 4319916 h 6808570"/>
              <a:gd name="connsiteX541" fmla="*/ 5710687 w 6829772"/>
              <a:gd name="connsiteY541" fmla="*/ 4265538 h 6808570"/>
              <a:gd name="connsiteX542" fmla="*/ 5732902 w 6829772"/>
              <a:gd name="connsiteY542" fmla="*/ 4244506 h 6808570"/>
              <a:gd name="connsiteX543" fmla="*/ 5950539 w 6829772"/>
              <a:gd name="connsiteY543" fmla="*/ 4185041 h 6808570"/>
              <a:gd name="connsiteX544" fmla="*/ 4913933 w 6829772"/>
              <a:gd name="connsiteY544" fmla="*/ 4185041 h 6808570"/>
              <a:gd name="connsiteX545" fmla="*/ 5155769 w 6829772"/>
              <a:gd name="connsiteY545" fmla="*/ 4267417 h 6808570"/>
              <a:gd name="connsiteX546" fmla="*/ 5164959 w 6829772"/>
              <a:gd name="connsiteY546" fmla="*/ 4282629 h 6808570"/>
              <a:gd name="connsiteX547" fmla="*/ 5191124 w 6829772"/>
              <a:gd name="connsiteY547" fmla="*/ 4255968 h 6808570"/>
              <a:gd name="connsiteX548" fmla="*/ 5284209 w 6829772"/>
              <a:gd name="connsiteY548" fmla="*/ 4229479 h 6808570"/>
              <a:gd name="connsiteX549" fmla="*/ 5284209 w 6829772"/>
              <a:gd name="connsiteY549" fmla="*/ 4410352 h 6808570"/>
              <a:gd name="connsiteX550" fmla="*/ 5191124 w 6829772"/>
              <a:gd name="connsiteY550" fmla="*/ 4383863 h 6808570"/>
              <a:gd name="connsiteX551" fmla="*/ 5164959 w 6829772"/>
              <a:gd name="connsiteY551" fmla="*/ 4357202 h 6808570"/>
              <a:gd name="connsiteX552" fmla="*/ 5155769 w 6829772"/>
              <a:gd name="connsiteY552" fmla="*/ 4372415 h 6808570"/>
              <a:gd name="connsiteX553" fmla="*/ 4913933 w 6829772"/>
              <a:gd name="connsiteY553" fmla="*/ 4454790 h 6808570"/>
              <a:gd name="connsiteX554" fmla="*/ 4696296 w 6829772"/>
              <a:gd name="connsiteY554" fmla="*/ 4395325 h 6808570"/>
              <a:gd name="connsiteX555" fmla="*/ 4674082 w 6829772"/>
              <a:gd name="connsiteY555" fmla="*/ 4374293 h 6808570"/>
              <a:gd name="connsiteX556" fmla="*/ 4770039 w 6829772"/>
              <a:gd name="connsiteY556" fmla="*/ 4319916 h 6808570"/>
              <a:gd name="connsiteX557" fmla="*/ 4674082 w 6829772"/>
              <a:gd name="connsiteY557" fmla="*/ 4265538 h 6808570"/>
              <a:gd name="connsiteX558" fmla="*/ 4696296 w 6829772"/>
              <a:gd name="connsiteY558" fmla="*/ 4244506 h 6808570"/>
              <a:gd name="connsiteX559" fmla="*/ 4913933 w 6829772"/>
              <a:gd name="connsiteY559" fmla="*/ 4185041 h 6808570"/>
              <a:gd name="connsiteX560" fmla="*/ 3877325 w 6829772"/>
              <a:gd name="connsiteY560" fmla="*/ 4185041 h 6808570"/>
              <a:gd name="connsiteX561" fmla="*/ 4119161 w 6829772"/>
              <a:gd name="connsiteY561" fmla="*/ 4267417 h 6808570"/>
              <a:gd name="connsiteX562" fmla="*/ 4128351 w 6829772"/>
              <a:gd name="connsiteY562" fmla="*/ 4282629 h 6808570"/>
              <a:gd name="connsiteX563" fmla="*/ 4154516 w 6829772"/>
              <a:gd name="connsiteY563" fmla="*/ 4255968 h 6808570"/>
              <a:gd name="connsiteX564" fmla="*/ 4247601 w 6829772"/>
              <a:gd name="connsiteY564" fmla="*/ 4229479 h 6808570"/>
              <a:gd name="connsiteX565" fmla="*/ 4247601 w 6829772"/>
              <a:gd name="connsiteY565" fmla="*/ 4410352 h 6808570"/>
              <a:gd name="connsiteX566" fmla="*/ 4154516 w 6829772"/>
              <a:gd name="connsiteY566" fmla="*/ 4383863 h 6808570"/>
              <a:gd name="connsiteX567" fmla="*/ 4128351 w 6829772"/>
              <a:gd name="connsiteY567" fmla="*/ 4357202 h 6808570"/>
              <a:gd name="connsiteX568" fmla="*/ 4119161 w 6829772"/>
              <a:gd name="connsiteY568" fmla="*/ 4372415 h 6808570"/>
              <a:gd name="connsiteX569" fmla="*/ 3877325 w 6829772"/>
              <a:gd name="connsiteY569" fmla="*/ 4454790 h 6808570"/>
              <a:gd name="connsiteX570" fmla="*/ 3659688 w 6829772"/>
              <a:gd name="connsiteY570" fmla="*/ 4395325 h 6808570"/>
              <a:gd name="connsiteX571" fmla="*/ 3637474 w 6829772"/>
              <a:gd name="connsiteY571" fmla="*/ 4374293 h 6808570"/>
              <a:gd name="connsiteX572" fmla="*/ 3733431 w 6829772"/>
              <a:gd name="connsiteY572" fmla="*/ 4319916 h 6808570"/>
              <a:gd name="connsiteX573" fmla="*/ 3637474 w 6829772"/>
              <a:gd name="connsiteY573" fmla="*/ 4265538 h 6808570"/>
              <a:gd name="connsiteX574" fmla="*/ 3659688 w 6829772"/>
              <a:gd name="connsiteY574" fmla="*/ 4244506 h 6808570"/>
              <a:gd name="connsiteX575" fmla="*/ 3877325 w 6829772"/>
              <a:gd name="connsiteY575" fmla="*/ 4185041 h 6808570"/>
              <a:gd name="connsiteX576" fmla="*/ 2840717 w 6829772"/>
              <a:gd name="connsiteY576" fmla="*/ 4185041 h 6808570"/>
              <a:gd name="connsiteX577" fmla="*/ 3082553 w 6829772"/>
              <a:gd name="connsiteY577" fmla="*/ 4267417 h 6808570"/>
              <a:gd name="connsiteX578" fmla="*/ 3091743 w 6829772"/>
              <a:gd name="connsiteY578" fmla="*/ 4282629 h 6808570"/>
              <a:gd name="connsiteX579" fmla="*/ 3117908 w 6829772"/>
              <a:gd name="connsiteY579" fmla="*/ 4255968 h 6808570"/>
              <a:gd name="connsiteX580" fmla="*/ 3210993 w 6829772"/>
              <a:gd name="connsiteY580" fmla="*/ 4229479 h 6808570"/>
              <a:gd name="connsiteX581" fmla="*/ 3210993 w 6829772"/>
              <a:gd name="connsiteY581" fmla="*/ 4410352 h 6808570"/>
              <a:gd name="connsiteX582" fmla="*/ 3117908 w 6829772"/>
              <a:gd name="connsiteY582" fmla="*/ 4383863 h 6808570"/>
              <a:gd name="connsiteX583" fmla="*/ 3091743 w 6829772"/>
              <a:gd name="connsiteY583" fmla="*/ 4357202 h 6808570"/>
              <a:gd name="connsiteX584" fmla="*/ 3082553 w 6829772"/>
              <a:gd name="connsiteY584" fmla="*/ 4372415 h 6808570"/>
              <a:gd name="connsiteX585" fmla="*/ 2840717 w 6829772"/>
              <a:gd name="connsiteY585" fmla="*/ 4454790 h 6808570"/>
              <a:gd name="connsiteX586" fmla="*/ 2623080 w 6829772"/>
              <a:gd name="connsiteY586" fmla="*/ 4395325 h 6808570"/>
              <a:gd name="connsiteX587" fmla="*/ 2600866 w 6829772"/>
              <a:gd name="connsiteY587" fmla="*/ 4374293 h 6808570"/>
              <a:gd name="connsiteX588" fmla="*/ 2696823 w 6829772"/>
              <a:gd name="connsiteY588" fmla="*/ 4319916 h 6808570"/>
              <a:gd name="connsiteX589" fmla="*/ 2600866 w 6829772"/>
              <a:gd name="connsiteY589" fmla="*/ 4265538 h 6808570"/>
              <a:gd name="connsiteX590" fmla="*/ 2623080 w 6829772"/>
              <a:gd name="connsiteY590" fmla="*/ 4244506 h 6808570"/>
              <a:gd name="connsiteX591" fmla="*/ 2840717 w 6829772"/>
              <a:gd name="connsiteY591" fmla="*/ 4185041 h 6808570"/>
              <a:gd name="connsiteX592" fmla="*/ 1804109 w 6829772"/>
              <a:gd name="connsiteY592" fmla="*/ 4185041 h 6808570"/>
              <a:gd name="connsiteX593" fmla="*/ 2045945 w 6829772"/>
              <a:gd name="connsiteY593" fmla="*/ 4267417 h 6808570"/>
              <a:gd name="connsiteX594" fmla="*/ 2055135 w 6829772"/>
              <a:gd name="connsiteY594" fmla="*/ 4282629 h 6808570"/>
              <a:gd name="connsiteX595" fmla="*/ 2081300 w 6829772"/>
              <a:gd name="connsiteY595" fmla="*/ 4255968 h 6808570"/>
              <a:gd name="connsiteX596" fmla="*/ 2174385 w 6829772"/>
              <a:gd name="connsiteY596" fmla="*/ 4229479 h 6808570"/>
              <a:gd name="connsiteX597" fmla="*/ 2174385 w 6829772"/>
              <a:gd name="connsiteY597" fmla="*/ 4410352 h 6808570"/>
              <a:gd name="connsiteX598" fmla="*/ 2081300 w 6829772"/>
              <a:gd name="connsiteY598" fmla="*/ 4383863 h 6808570"/>
              <a:gd name="connsiteX599" fmla="*/ 2055135 w 6829772"/>
              <a:gd name="connsiteY599" fmla="*/ 4357202 h 6808570"/>
              <a:gd name="connsiteX600" fmla="*/ 2045945 w 6829772"/>
              <a:gd name="connsiteY600" fmla="*/ 4372415 h 6808570"/>
              <a:gd name="connsiteX601" fmla="*/ 1804109 w 6829772"/>
              <a:gd name="connsiteY601" fmla="*/ 4454790 h 6808570"/>
              <a:gd name="connsiteX602" fmla="*/ 1586472 w 6829772"/>
              <a:gd name="connsiteY602" fmla="*/ 4395325 h 6808570"/>
              <a:gd name="connsiteX603" fmla="*/ 1564258 w 6829772"/>
              <a:gd name="connsiteY603" fmla="*/ 4374293 h 6808570"/>
              <a:gd name="connsiteX604" fmla="*/ 1660215 w 6829772"/>
              <a:gd name="connsiteY604" fmla="*/ 4319916 h 6808570"/>
              <a:gd name="connsiteX605" fmla="*/ 1564258 w 6829772"/>
              <a:gd name="connsiteY605" fmla="*/ 4265538 h 6808570"/>
              <a:gd name="connsiteX606" fmla="*/ 1586472 w 6829772"/>
              <a:gd name="connsiteY606" fmla="*/ 4244506 h 6808570"/>
              <a:gd name="connsiteX607" fmla="*/ 1804109 w 6829772"/>
              <a:gd name="connsiteY607" fmla="*/ 4185041 h 6808570"/>
              <a:gd name="connsiteX608" fmla="*/ 767501 w 6829772"/>
              <a:gd name="connsiteY608" fmla="*/ 4185041 h 6808570"/>
              <a:gd name="connsiteX609" fmla="*/ 1009337 w 6829772"/>
              <a:gd name="connsiteY609" fmla="*/ 4267417 h 6808570"/>
              <a:gd name="connsiteX610" fmla="*/ 1018527 w 6829772"/>
              <a:gd name="connsiteY610" fmla="*/ 4282629 h 6808570"/>
              <a:gd name="connsiteX611" fmla="*/ 1044692 w 6829772"/>
              <a:gd name="connsiteY611" fmla="*/ 4255968 h 6808570"/>
              <a:gd name="connsiteX612" fmla="*/ 1137777 w 6829772"/>
              <a:gd name="connsiteY612" fmla="*/ 4229479 h 6808570"/>
              <a:gd name="connsiteX613" fmla="*/ 1137777 w 6829772"/>
              <a:gd name="connsiteY613" fmla="*/ 4410352 h 6808570"/>
              <a:gd name="connsiteX614" fmla="*/ 1044692 w 6829772"/>
              <a:gd name="connsiteY614" fmla="*/ 4383863 h 6808570"/>
              <a:gd name="connsiteX615" fmla="*/ 1018527 w 6829772"/>
              <a:gd name="connsiteY615" fmla="*/ 4357202 h 6808570"/>
              <a:gd name="connsiteX616" fmla="*/ 1009337 w 6829772"/>
              <a:gd name="connsiteY616" fmla="*/ 4372415 h 6808570"/>
              <a:gd name="connsiteX617" fmla="*/ 767501 w 6829772"/>
              <a:gd name="connsiteY617" fmla="*/ 4454790 h 6808570"/>
              <a:gd name="connsiteX618" fmla="*/ 549864 w 6829772"/>
              <a:gd name="connsiteY618" fmla="*/ 4395325 h 6808570"/>
              <a:gd name="connsiteX619" fmla="*/ 527650 w 6829772"/>
              <a:gd name="connsiteY619" fmla="*/ 4374293 h 6808570"/>
              <a:gd name="connsiteX620" fmla="*/ 623608 w 6829772"/>
              <a:gd name="connsiteY620" fmla="*/ 4319916 h 6808570"/>
              <a:gd name="connsiteX621" fmla="*/ 527650 w 6829772"/>
              <a:gd name="connsiteY621" fmla="*/ 4265538 h 6808570"/>
              <a:gd name="connsiteX622" fmla="*/ 549864 w 6829772"/>
              <a:gd name="connsiteY622" fmla="*/ 4244506 h 6808570"/>
              <a:gd name="connsiteX623" fmla="*/ 767501 w 6829772"/>
              <a:gd name="connsiteY623" fmla="*/ 4185041 h 6808570"/>
              <a:gd name="connsiteX624" fmla="*/ 6459497 w 6829772"/>
              <a:gd name="connsiteY624" fmla="*/ 3736467 h 6808570"/>
              <a:gd name="connsiteX625" fmla="*/ 6701332 w 6829772"/>
              <a:gd name="connsiteY625" fmla="*/ 3818843 h 6808570"/>
              <a:gd name="connsiteX626" fmla="*/ 6710522 w 6829772"/>
              <a:gd name="connsiteY626" fmla="*/ 3834055 h 6808570"/>
              <a:gd name="connsiteX627" fmla="*/ 6736687 w 6829772"/>
              <a:gd name="connsiteY627" fmla="*/ 3807394 h 6808570"/>
              <a:gd name="connsiteX628" fmla="*/ 6829772 w 6829772"/>
              <a:gd name="connsiteY628" fmla="*/ 3780905 h 6808570"/>
              <a:gd name="connsiteX629" fmla="*/ 6829772 w 6829772"/>
              <a:gd name="connsiteY629" fmla="*/ 3961778 h 6808570"/>
              <a:gd name="connsiteX630" fmla="*/ 6736687 w 6829772"/>
              <a:gd name="connsiteY630" fmla="*/ 3935289 h 6808570"/>
              <a:gd name="connsiteX631" fmla="*/ 6710522 w 6829772"/>
              <a:gd name="connsiteY631" fmla="*/ 3908628 h 6808570"/>
              <a:gd name="connsiteX632" fmla="*/ 6701332 w 6829772"/>
              <a:gd name="connsiteY632" fmla="*/ 3923841 h 6808570"/>
              <a:gd name="connsiteX633" fmla="*/ 6459497 w 6829772"/>
              <a:gd name="connsiteY633" fmla="*/ 4006216 h 6808570"/>
              <a:gd name="connsiteX634" fmla="*/ 6241860 w 6829772"/>
              <a:gd name="connsiteY634" fmla="*/ 3946751 h 6808570"/>
              <a:gd name="connsiteX635" fmla="*/ 6219645 w 6829772"/>
              <a:gd name="connsiteY635" fmla="*/ 3925719 h 6808570"/>
              <a:gd name="connsiteX636" fmla="*/ 6315603 w 6829772"/>
              <a:gd name="connsiteY636" fmla="*/ 3871341 h 6808570"/>
              <a:gd name="connsiteX637" fmla="*/ 6219645 w 6829772"/>
              <a:gd name="connsiteY637" fmla="*/ 3816964 h 6808570"/>
              <a:gd name="connsiteX638" fmla="*/ 6241860 w 6829772"/>
              <a:gd name="connsiteY638" fmla="*/ 3795932 h 6808570"/>
              <a:gd name="connsiteX639" fmla="*/ 6459497 w 6829772"/>
              <a:gd name="connsiteY639" fmla="*/ 3736467 h 6808570"/>
              <a:gd name="connsiteX640" fmla="*/ 5422891 w 6829772"/>
              <a:gd name="connsiteY640" fmla="*/ 3736467 h 6808570"/>
              <a:gd name="connsiteX641" fmla="*/ 5664727 w 6829772"/>
              <a:gd name="connsiteY641" fmla="*/ 3818843 h 6808570"/>
              <a:gd name="connsiteX642" fmla="*/ 5673917 w 6829772"/>
              <a:gd name="connsiteY642" fmla="*/ 3834055 h 6808570"/>
              <a:gd name="connsiteX643" fmla="*/ 5700082 w 6829772"/>
              <a:gd name="connsiteY643" fmla="*/ 3807394 h 6808570"/>
              <a:gd name="connsiteX644" fmla="*/ 5793167 w 6829772"/>
              <a:gd name="connsiteY644" fmla="*/ 3780905 h 6808570"/>
              <a:gd name="connsiteX645" fmla="*/ 5793167 w 6829772"/>
              <a:gd name="connsiteY645" fmla="*/ 3961778 h 6808570"/>
              <a:gd name="connsiteX646" fmla="*/ 5700082 w 6829772"/>
              <a:gd name="connsiteY646" fmla="*/ 3935289 h 6808570"/>
              <a:gd name="connsiteX647" fmla="*/ 5673917 w 6829772"/>
              <a:gd name="connsiteY647" fmla="*/ 3908628 h 6808570"/>
              <a:gd name="connsiteX648" fmla="*/ 5664727 w 6829772"/>
              <a:gd name="connsiteY648" fmla="*/ 3923841 h 6808570"/>
              <a:gd name="connsiteX649" fmla="*/ 5422891 w 6829772"/>
              <a:gd name="connsiteY649" fmla="*/ 4006216 h 6808570"/>
              <a:gd name="connsiteX650" fmla="*/ 5205254 w 6829772"/>
              <a:gd name="connsiteY650" fmla="*/ 3946751 h 6808570"/>
              <a:gd name="connsiteX651" fmla="*/ 5183040 w 6829772"/>
              <a:gd name="connsiteY651" fmla="*/ 3925719 h 6808570"/>
              <a:gd name="connsiteX652" fmla="*/ 5278997 w 6829772"/>
              <a:gd name="connsiteY652" fmla="*/ 3871341 h 6808570"/>
              <a:gd name="connsiteX653" fmla="*/ 5183040 w 6829772"/>
              <a:gd name="connsiteY653" fmla="*/ 3816964 h 6808570"/>
              <a:gd name="connsiteX654" fmla="*/ 5205254 w 6829772"/>
              <a:gd name="connsiteY654" fmla="*/ 3795932 h 6808570"/>
              <a:gd name="connsiteX655" fmla="*/ 5422891 w 6829772"/>
              <a:gd name="connsiteY655" fmla="*/ 3736467 h 6808570"/>
              <a:gd name="connsiteX656" fmla="*/ 4386283 w 6829772"/>
              <a:gd name="connsiteY656" fmla="*/ 3736467 h 6808570"/>
              <a:gd name="connsiteX657" fmla="*/ 4628119 w 6829772"/>
              <a:gd name="connsiteY657" fmla="*/ 3818843 h 6808570"/>
              <a:gd name="connsiteX658" fmla="*/ 4637309 w 6829772"/>
              <a:gd name="connsiteY658" fmla="*/ 3834055 h 6808570"/>
              <a:gd name="connsiteX659" fmla="*/ 4663474 w 6829772"/>
              <a:gd name="connsiteY659" fmla="*/ 3807394 h 6808570"/>
              <a:gd name="connsiteX660" fmla="*/ 4756559 w 6829772"/>
              <a:gd name="connsiteY660" fmla="*/ 3780905 h 6808570"/>
              <a:gd name="connsiteX661" fmla="*/ 4756559 w 6829772"/>
              <a:gd name="connsiteY661" fmla="*/ 3961778 h 6808570"/>
              <a:gd name="connsiteX662" fmla="*/ 4663474 w 6829772"/>
              <a:gd name="connsiteY662" fmla="*/ 3935289 h 6808570"/>
              <a:gd name="connsiteX663" fmla="*/ 4637309 w 6829772"/>
              <a:gd name="connsiteY663" fmla="*/ 3908628 h 6808570"/>
              <a:gd name="connsiteX664" fmla="*/ 4628119 w 6829772"/>
              <a:gd name="connsiteY664" fmla="*/ 3923841 h 6808570"/>
              <a:gd name="connsiteX665" fmla="*/ 4386283 w 6829772"/>
              <a:gd name="connsiteY665" fmla="*/ 4006216 h 6808570"/>
              <a:gd name="connsiteX666" fmla="*/ 4168646 w 6829772"/>
              <a:gd name="connsiteY666" fmla="*/ 3946751 h 6808570"/>
              <a:gd name="connsiteX667" fmla="*/ 4146432 w 6829772"/>
              <a:gd name="connsiteY667" fmla="*/ 3925719 h 6808570"/>
              <a:gd name="connsiteX668" fmla="*/ 4242389 w 6829772"/>
              <a:gd name="connsiteY668" fmla="*/ 3871341 h 6808570"/>
              <a:gd name="connsiteX669" fmla="*/ 4146432 w 6829772"/>
              <a:gd name="connsiteY669" fmla="*/ 3816964 h 6808570"/>
              <a:gd name="connsiteX670" fmla="*/ 4168646 w 6829772"/>
              <a:gd name="connsiteY670" fmla="*/ 3795932 h 6808570"/>
              <a:gd name="connsiteX671" fmla="*/ 4386283 w 6829772"/>
              <a:gd name="connsiteY671" fmla="*/ 3736467 h 6808570"/>
              <a:gd name="connsiteX672" fmla="*/ 3349675 w 6829772"/>
              <a:gd name="connsiteY672" fmla="*/ 3736467 h 6808570"/>
              <a:gd name="connsiteX673" fmla="*/ 3591511 w 6829772"/>
              <a:gd name="connsiteY673" fmla="*/ 3818843 h 6808570"/>
              <a:gd name="connsiteX674" fmla="*/ 3600701 w 6829772"/>
              <a:gd name="connsiteY674" fmla="*/ 3834055 h 6808570"/>
              <a:gd name="connsiteX675" fmla="*/ 3626866 w 6829772"/>
              <a:gd name="connsiteY675" fmla="*/ 3807394 h 6808570"/>
              <a:gd name="connsiteX676" fmla="*/ 3719951 w 6829772"/>
              <a:gd name="connsiteY676" fmla="*/ 3780905 h 6808570"/>
              <a:gd name="connsiteX677" fmla="*/ 3719951 w 6829772"/>
              <a:gd name="connsiteY677" fmla="*/ 3961778 h 6808570"/>
              <a:gd name="connsiteX678" fmla="*/ 3626866 w 6829772"/>
              <a:gd name="connsiteY678" fmla="*/ 3935289 h 6808570"/>
              <a:gd name="connsiteX679" fmla="*/ 3600701 w 6829772"/>
              <a:gd name="connsiteY679" fmla="*/ 3908628 h 6808570"/>
              <a:gd name="connsiteX680" fmla="*/ 3591511 w 6829772"/>
              <a:gd name="connsiteY680" fmla="*/ 3923841 h 6808570"/>
              <a:gd name="connsiteX681" fmla="*/ 3349675 w 6829772"/>
              <a:gd name="connsiteY681" fmla="*/ 4006216 h 6808570"/>
              <a:gd name="connsiteX682" fmla="*/ 3132038 w 6829772"/>
              <a:gd name="connsiteY682" fmla="*/ 3946751 h 6808570"/>
              <a:gd name="connsiteX683" fmla="*/ 3109824 w 6829772"/>
              <a:gd name="connsiteY683" fmla="*/ 3925719 h 6808570"/>
              <a:gd name="connsiteX684" fmla="*/ 3205781 w 6829772"/>
              <a:gd name="connsiteY684" fmla="*/ 3871341 h 6808570"/>
              <a:gd name="connsiteX685" fmla="*/ 3109824 w 6829772"/>
              <a:gd name="connsiteY685" fmla="*/ 3816964 h 6808570"/>
              <a:gd name="connsiteX686" fmla="*/ 3132038 w 6829772"/>
              <a:gd name="connsiteY686" fmla="*/ 3795932 h 6808570"/>
              <a:gd name="connsiteX687" fmla="*/ 3349675 w 6829772"/>
              <a:gd name="connsiteY687" fmla="*/ 3736467 h 6808570"/>
              <a:gd name="connsiteX688" fmla="*/ 2313067 w 6829772"/>
              <a:gd name="connsiteY688" fmla="*/ 3736467 h 6808570"/>
              <a:gd name="connsiteX689" fmla="*/ 2554903 w 6829772"/>
              <a:gd name="connsiteY689" fmla="*/ 3818843 h 6808570"/>
              <a:gd name="connsiteX690" fmla="*/ 2564093 w 6829772"/>
              <a:gd name="connsiteY690" fmla="*/ 3834055 h 6808570"/>
              <a:gd name="connsiteX691" fmla="*/ 2590258 w 6829772"/>
              <a:gd name="connsiteY691" fmla="*/ 3807394 h 6808570"/>
              <a:gd name="connsiteX692" fmla="*/ 2683343 w 6829772"/>
              <a:gd name="connsiteY692" fmla="*/ 3780905 h 6808570"/>
              <a:gd name="connsiteX693" fmla="*/ 2683343 w 6829772"/>
              <a:gd name="connsiteY693" fmla="*/ 3961778 h 6808570"/>
              <a:gd name="connsiteX694" fmla="*/ 2590258 w 6829772"/>
              <a:gd name="connsiteY694" fmla="*/ 3935289 h 6808570"/>
              <a:gd name="connsiteX695" fmla="*/ 2564093 w 6829772"/>
              <a:gd name="connsiteY695" fmla="*/ 3908628 h 6808570"/>
              <a:gd name="connsiteX696" fmla="*/ 2554903 w 6829772"/>
              <a:gd name="connsiteY696" fmla="*/ 3923841 h 6808570"/>
              <a:gd name="connsiteX697" fmla="*/ 2313067 w 6829772"/>
              <a:gd name="connsiteY697" fmla="*/ 4006216 h 6808570"/>
              <a:gd name="connsiteX698" fmla="*/ 2095430 w 6829772"/>
              <a:gd name="connsiteY698" fmla="*/ 3946751 h 6808570"/>
              <a:gd name="connsiteX699" fmla="*/ 2073216 w 6829772"/>
              <a:gd name="connsiteY699" fmla="*/ 3925719 h 6808570"/>
              <a:gd name="connsiteX700" fmla="*/ 2169173 w 6829772"/>
              <a:gd name="connsiteY700" fmla="*/ 3871341 h 6808570"/>
              <a:gd name="connsiteX701" fmla="*/ 2073216 w 6829772"/>
              <a:gd name="connsiteY701" fmla="*/ 3816964 h 6808570"/>
              <a:gd name="connsiteX702" fmla="*/ 2095430 w 6829772"/>
              <a:gd name="connsiteY702" fmla="*/ 3795932 h 6808570"/>
              <a:gd name="connsiteX703" fmla="*/ 2313067 w 6829772"/>
              <a:gd name="connsiteY703" fmla="*/ 3736467 h 6808570"/>
              <a:gd name="connsiteX704" fmla="*/ 1276459 w 6829772"/>
              <a:gd name="connsiteY704" fmla="*/ 3736467 h 6808570"/>
              <a:gd name="connsiteX705" fmla="*/ 1518295 w 6829772"/>
              <a:gd name="connsiteY705" fmla="*/ 3818843 h 6808570"/>
              <a:gd name="connsiteX706" fmla="*/ 1527485 w 6829772"/>
              <a:gd name="connsiteY706" fmla="*/ 3834055 h 6808570"/>
              <a:gd name="connsiteX707" fmla="*/ 1553650 w 6829772"/>
              <a:gd name="connsiteY707" fmla="*/ 3807394 h 6808570"/>
              <a:gd name="connsiteX708" fmla="*/ 1646735 w 6829772"/>
              <a:gd name="connsiteY708" fmla="*/ 3780905 h 6808570"/>
              <a:gd name="connsiteX709" fmla="*/ 1646735 w 6829772"/>
              <a:gd name="connsiteY709" fmla="*/ 3961778 h 6808570"/>
              <a:gd name="connsiteX710" fmla="*/ 1553650 w 6829772"/>
              <a:gd name="connsiteY710" fmla="*/ 3935289 h 6808570"/>
              <a:gd name="connsiteX711" fmla="*/ 1527485 w 6829772"/>
              <a:gd name="connsiteY711" fmla="*/ 3908628 h 6808570"/>
              <a:gd name="connsiteX712" fmla="*/ 1518295 w 6829772"/>
              <a:gd name="connsiteY712" fmla="*/ 3923841 h 6808570"/>
              <a:gd name="connsiteX713" fmla="*/ 1276459 w 6829772"/>
              <a:gd name="connsiteY713" fmla="*/ 4006216 h 6808570"/>
              <a:gd name="connsiteX714" fmla="*/ 1058822 w 6829772"/>
              <a:gd name="connsiteY714" fmla="*/ 3946751 h 6808570"/>
              <a:gd name="connsiteX715" fmla="*/ 1036608 w 6829772"/>
              <a:gd name="connsiteY715" fmla="*/ 3925719 h 6808570"/>
              <a:gd name="connsiteX716" fmla="*/ 1132566 w 6829772"/>
              <a:gd name="connsiteY716" fmla="*/ 3871341 h 6808570"/>
              <a:gd name="connsiteX717" fmla="*/ 1036608 w 6829772"/>
              <a:gd name="connsiteY717" fmla="*/ 3816964 h 6808570"/>
              <a:gd name="connsiteX718" fmla="*/ 1058822 w 6829772"/>
              <a:gd name="connsiteY718" fmla="*/ 3795932 h 6808570"/>
              <a:gd name="connsiteX719" fmla="*/ 1276459 w 6829772"/>
              <a:gd name="connsiteY719" fmla="*/ 3736467 h 6808570"/>
              <a:gd name="connsiteX720" fmla="*/ 239852 w 6829772"/>
              <a:gd name="connsiteY720" fmla="*/ 3736467 h 6808570"/>
              <a:gd name="connsiteX721" fmla="*/ 481687 w 6829772"/>
              <a:gd name="connsiteY721" fmla="*/ 3818843 h 6808570"/>
              <a:gd name="connsiteX722" fmla="*/ 490877 w 6829772"/>
              <a:gd name="connsiteY722" fmla="*/ 3834055 h 6808570"/>
              <a:gd name="connsiteX723" fmla="*/ 517042 w 6829772"/>
              <a:gd name="connsiteY723" fmla="*/ 3807394 h 6808570"/>
              <a:gd name="connsiteX724" fmla="*/ 610127 w 6829772"/>
              <a:gd name="connsiteY724" fmla="*/ 3780905 h 6808570"/>
              <a:gd name="connsiteX725" fmla="*/ 610127 w 6829772"/>
              <a:gd name="connsiteY725" fmla="*/ 3961778 h 6808570"/>
              <a:gd name="connsiteX726" fmla="*/ 517042 w 6829772"/>
              <a:gd name="connsiteY726" fmla="*/ 3935289 h 6808570"/>
              <a:gd name="connsiteX727" fmla="*/ 490877 w 6829772"/>
              <a:gd name="connsiteY727" fmla="*/ 3908628 h 6808570"/>
              <a:gd name="connsiteX728" fmla="*/ 481687 w 6829772"/>
              <a:gd name="connsiteY728" fmla="*/ 3923841 h 6808570"/>
              <a:gd name="connsiteX729" fmla="*/ 239852 w 6829772"/>
              <a:gd name="connsiteY729" fmla="*/ 4006216 h 6808570"/>
              <a:gd name="connsiteX730" fmla="*/ 22214 w 6829772"/>
              <a:gd name="connsiteY730" fmla="*/ 3946751 h 6808570"/>
              <a:gd name="connsiteX731" fmla="*/ 0 w 6829772"/>
              <a:gd name="connsiteY731" fmla="*/ 3925719 h 6808570"/>
              <a:gd name="connsiteX732" fmla="*/ 95958 w 6829772"/>
              <a:gd name="connsiteY732" fmla="*/ 3871341 h 6808570"/>
              <a:gd name="connsiteX733" fmla="*/ 0 w 6829772"/>
              <a:gd name="connsiteY733" fmla="*/ 3816964 h 6808570"/>
              <a:gd name="connsiteX734" fmla="*/ 22214 w 6829772"/>
              <a:gd name="connsiteY734" fmla="*/ 3795932 h 6808570"/>
              <a:gd name="connsiteX735" fmla="*/ 239852 w 6829772"/>
              <a:gd name="connsiteY735" fmla="*/ 3736467 h 6808570"/>
              <a:gd name="connsiteX736" fmla="*/ 5950539 w 6829772"/>
              <a:gd name="connsiteY736" fmla="*/ 3250925 h 6808570"/>
              <a:gd name="connsiteX737" fmla="*/ 6192374 w 6829772"/>
              <a:gd name="connsiteY737" fmla="*/ 3333301 h 6808570"/>
              <a:gd name="connsiteX738" fmla="*/ 6201564 w 6829772"/>
              <a:gd name="connsiteY738" fmla="*/ 3348512 h 6808570"/>
              <a:gd name="connsiteX739" fmla="*/ 6227729 w 6829772"/>
              <a:gd name="connsiteY739" fmla="*/ 3321852 h 6808570"/>
              <a:gd name="connsiteX740" fmla="*/ 6320814 w 6829772"/>
              <a:gd name="connsiteY740" fmla="*/ 3295363 h 6808570"/>
              <a:gd name="connsiteX741" fmla="*/ 6320814 w 6829772"/>
              <a:gd name="connsiteY741" fmla="*/ 3476235 h 6808570"/>
              <a:gd name="connsiteX742" fmla="*/ 6227729 w 6829772"/>
              <a:gd name="connsiteY742" fmla="*/ 3449746 h 6808570"/>
              <a:gd name="connsiteX743" fmla="*/ 6201564 w 6829772"/>
              <a:gd name="connsiteY743" fmla="*/ 3423085 h 6808570"/>
              <a:gd name="connsiteX744" fmla="*/ 6192374 w 6829772"/>
              <a:gd name="connsiteY744" fmla="*/ 3438298 h 6808570"/>
              <a:gd name="connsiteX745" fmla="*/ 5950539 w 6829772"/>
              <a:gd name="connsiteY745" fmla="*/ 3520673 h 6808570"/>
              <a:gd name="connsiteX746" fmla="*/ 5732902 w 6829772"/>
              <a:gd name="connsiteY746" fmla="*/ 3461208 h 6808570"/>
              <a:gd name="connsiteX747" fmla="*/ 5710687 w 6829772"/>
              <a:gd name="connsiteY747" fmla="*/ 3440176 h 6808570"/>
              <a:gd name="connsiteX748" fmla="*/ 5806645 w 6829772"/>
              <a:gd name="connsiteY748" fmla="*/ 3385799 h 6808570"/>
              <a:gd name="connsiteX749" fmla="*/ 5710687 w 6829772"/>
              <a:gd name="connsiteY749" fmla="*/ 3331422 h 6808570"/>
              <a:gd name="connsiteX750" fmla="*/ 5732902 w 6829772"/>
              <a:gd name="connsiteY750" fmla="*/ 3310390 h 6808570"/>
              <a:gd name="connsiteX751" fmla="*/ 5950539 w 6829772"/>
              <a:gd name="connsiteY751" fmla="*/ 3250925 h 6808570"/>
              <a:gd name="connsiteX752" fmla="*/ 4913933 w 6829772"/>
              <a:gd name="connsiteY752" fmla="*/ 3250925 h 6808570"/>
              <a:gd name="connsiteX753" fmla="*/ 5155769 w 6829772"/>
              <a:gd name="connsiteY753" fmla="*/ 3333301 h 6808570"/>
              <a:gd name="connsiteX754" fmla="*/ 5164959 w 6829772"/>
              <a:gd name="connsiteY754" fmla="*/ 3348512 h 6808570"/>
              <a:gd name="connsiteX755" fmla="*/ 5191124 w 6829772"/>
              <a:gd name="connsiteY755" fmla="*/ 3321852 h 6808570"/>
              <a:gd name="connsiteX756" fmla="*/ 5284209 w 6829772"/>
              <a:gd name="connsiteY756" fmla="*/ 3295363 h 6808570"/>
              <a:gd name="connsiteX757" fmla="*/ 5284209 w 6829772"/>
              <a:gd name="connsiteY757" fmla="*/ 3476235 h 6808570"/>
              <a:gd name="connsiteX758" fmla="*/ 5191124 w 6829772"/>
              <a:gd name="connsiteY758" fmla="*/ 3449746 h 6808570"/>
              <a:gd name="connsiteX759" fmla="*/ 5164959 w 6829772"/>
              <a:gd name="connsiteY759" fmla="*/ 3423085 h 6808570"/>
              <a:gd name="connsiteX760" fmla="*/ 5155769 w 6829772"/>
              <a:gd name="connsiteY760" fmla="*/ 3438298 h 6808570"/>
              <a:gd name="connsiteX761" fmla="*/ 4913933 w 6829772"/>
              <a:gd name="connsiteY761" fmla="*/ 3520673 h 6808570"/>
              <a:gd name="connsiteX762" fmla="*/ 4696296 w 6829772"/>
              <a:gd name="connsiteY762" fmla="*/ 3461208 h 6808570"/>
              <a:gd name="connsiteX763" fmla="*/ 4674082 w 6829772"/>
              <a:gd name="connsiteY763" fmla="*/ 3440176 h 6808570"/>
              <a:gd name="connsiteX764" fmla="*/ 4770039 w 6829772"/>
              <a:gd name="connsiteY764" fmla="*/ 3385799 h 6808570"/>
              <a:gd name="connsiteX765" fmla="*/ 4674082 w 6829772"/>
              <a:gd name="connsiteY765" fmla="*/ 3331422 h 6808570"/>
              <a:gd name="connsiteX766" fmla="*/ 4696296 w 6829772"/>
              <a:gd name="connsiteY766" fmla="*/ 3310390 h 6808570"/>
              <a:gd name="connsiteX767" fmla="*/ 4913933 w 6829772"/>
              <a:gd name="connsiteY767" fmla="*/ 3250925 h 6808570"/>
              <a:gd name="connsiteX768" fmla="*/ 3877325 w 6829772"/>
              <a:gd name="connsiteY768" fmla="*/ 3250925 h 6808570"/>
              <a:gd name="connsiteX769" fmla="*/ 4119161 w 6829772"/>
              <a:gd name="connsiteY769" fmla="*/ 3333301 h 6808570"/>
              <a:gd name="connsiteX770" fmla="*/ 4128351 w 6829772"/>
              <a:gd name="connsiteY770" fmla="*/ 3348512 h 6808570"/>
              <a:gd name="connsiteX771" fmla="*/ 4154516 w 6829772"/>
              <a:gd name="connsiteY771" fmla="*/ 3321852 h 6808570"/>
              <a:gd name="connsiteX772" fmla="*/ 4247601 w 6829772"/>
              <a:gd name="connsiteY772" fmla="*/ 3295363 h 6808570"/>
              <a:gd name="connsiteX773" fmla="*/ 4247601 w 6829772"/>
              <a:gd name="connsiteY773" fmla="*/ 3476235 h 6808570"/>
              <a:gd name="connsiteX774" fmla="*/ 4154516 w 6829772"/>
              <a:gd name="connsiteY774" fmla="*/ 3449746 h 6808570"/>
              <a:gd name="connsiteX775" fmla="*/ 4128351 w 6829772"/>
              <a:gd name="connsiteY775" fmla="*/ 3423085 h 6808570"/>
              <a:gd name="connsiteX776" fmla="*/ 4119161 w 6829772"/>
              <a:gd name="connsiteY776" fmla="*/ 3438298 h 6808570"/>
              <a:gd name="connsiteX777" fmla="*/ 3877325 w 6829772"/>
              <a:gd name="connsiteY777" fmla="*/ 3520673 h 6808570"/>
              <a:gd name="connsiteX778" fmla="*/ 3659688 w 6829772"/>
              <a:gd name="connsiteY778" fmla="*/ 3461208 h 6808570"/>
              <a:gd name="connsiteX779" fmla="*/ 3637474 w 6829772"/>
              <a:gd name="connsiteY779" fmla="*/ 3440176 h 6808570"/>
              <a:gd name="connsiteX780" fmla="*/ 3733431 w 6829772"/>
              <a:gd name="connsiteY780" fmla="*/ 3385799 h 6808570"/>
              <a:gd name="connsiteX781" fmla="*/ 3637474 w 6829772"/>
              <a:gd name="connsiteY781" fmla="*/ 3331422 h 6808570"/>
              <a:gd name="connsiteX782" fmla="*/ 3659688 w 6829772"/>
              <a:gd name="connsiteY782" fmla="*/ 3310390 h 6808570"/>
              <a:gd name="connsiteX783" fmla="*/ 3877325 w 6829772"/>
              <a:gd name="connsiteY783" fmla="*/ 3250925 h 6808570"/>
              <a:gd name="connsiteX784" fmla="*/ 2840717 w 6829772"/>
              <a:gd name="connsiteY784" fmla="*/ 3250925 h 6808570"/>
              <a:gd name="connsiteX785" fmla="*/ 3082553 w 6829772"/>
              <a:gd name="connsiteY785" fmla="*/ 3333301 h 6808570"/>
              <a:gd name="connsiteX786" fmla="*/ 3091743 w 6829772"/>
              <a:gd name="connsiteY786" fmla="*/ 3348512 h 6808570"/>
              <a:gd name="connsiteX787" fmla="*/ 3117908 w 6829772"/>
              <a:gd name="connsiteY787" fmla="*/ 3321852 h 6808570"/>
              <a:gd name="connsiteX788" fmla="*/ 3210993 w 6829772"/>
              <a:gd name="connsiteY788" fmla="*/ 3295363 h 6808570"/>
              <a:gd name="connsiteX789" fmla="*/ 3210993 w 6829772"/>
              <a:gd name="connsiteY789" fmla="*/ 3476235 h 6808570"/>
              <a:gd name="connsiteX790" fmla="*/ 3117908 w 6829772"/>
              <a:gd name="connsiteY790" fmla="*/ 3449746 h 6808570"/>
              <a:gd name="connsiteX791" fmla="*/ 3091743 w 6829772"/>
              <a:gd name="connsiteY791" fmla="*/ 3423085 h 6808570"/>
              <a:gd name="connsiteX792" fmla="*/ 3082553 w 6829772"/>
              <a:gd name="connsiteY792" fmla="*/ 3438298 h 6808570"/>
              <a:gd name="connsiteX793" fmla="*/ 2840717 w 6829772"/>
              <a:gd name="connsiteY793" fmla="*/ 3520673 h 6808570"/>
              <a:gd name="connsiteX794" fmla="*/ 2623080 w 6829772"/>
              <a:gd name="connsiteY794" fmla="*/ 3461208 h 6808570"/>
              <a:gd name="connsiteX795" fmla="*/ 2600866 w 6829772"/>
              <a:gd name="connsiteY795" fmla="*/ 3440176 h 6808570"/>
              <a:gd name="connsiteX796" fmla="*/ 2696823 w 6829772"/>
              <a:gd name="connsiteY796" fmla="*/ 3385799 h 6808570"/>
              <a:gd name="connsiteX797" fmla="*/ 2600866 w 6829772"/>
              <a:gd name="connsiteY797" fmla="*/ 3331422 h 6808570"/>
              <a:gd name="connsiteX798" fmla="*/ 2623080 w 6829772"/>
              <a:gd name="connsiteY798" fmla="*/ 3310390 h 6808570"/>
              <a:gd name="connsiteX799" fmla="*/ 2840717 w 6829772"/>
              <a:gd name="connsiteY799" fmla="*/ 3250925 h 6808570"/>
              <a:gd name="connsiteX800" fmla="*/ 1804109 w 6829772"/>
              <a:gd name="connsiteY800" fmla="*/ 3250925 h 6808570"/>
              <a:gd name="connsiteX801" fmla="*/ 2045945 w 6829772"/>
              <a:gd name="connsiteY801" fmla="*/ 3333301 h 6808570"/>
              <a:gd name="connsiteX802" fmla="*/ 2055135 w 6829772"/>
              <a:gd name="connsiteY802" fmla="*/ 3348512 h 6808570"/>
              <a:gd name="connsiteX803" fmla="*/ 2081300 w 6829772"/>
              <a:gd name="connsiteY803" fmla="*/ 3321852 h 6808570"/>
              <a:gd name="connsiteX804" fmla="*/ 2174385 w 6829772"/>
              <a:gd name="connsiteY804" fmla="*/ 3295363 h 6808570"/>
              <a:gd name="connsiteX805" fmla="*/ 2174385 w 6829772"/>
              <a:gd name="connsiteY805" fmla="*/ 3476235 h 6808570"/>
              <a:gd name="connsiteX806" fmla="*/ 2081300 w 6829772"/>
              <a:gd name="connsiteY806" fmla="*/ 3449746 h 6808570"/>
              <a:gd name="connsiteX807" fmla="*/ 2055135 w 6829772"/>
              <a:gd name="connsiteY807" fmla="*/ 3423085 h 6808570"/>
              <a:gd name="connsiteX808" fmla="*/ 2045945 w 6829772"/>
              <a:gd name="connsiteY808" fmla="*/ 3438298 h 6808570"/>
              <a:gd name="connsiteX809" fmla="*/ 1804109 w 6829772"/>
              <a:gd name="connsiteY809" fmla="*/ 3520673 h 6808570"/>
              <a:gd name="connsiteX810" fmla="*/ 1586472 w 6829772"/>
              <a:gd name="connsiteY810" fmla="*/ 3461208 h 6808570"/>
              <a:gd name="connsiteX811" fmla="*/ 1564258 w 6829772"/>
              <a:gd name="connsiteY811" fmla="*/ 3440176 h 6808570"/>
              <a:gd name="connsiteX812" fmla="*/ 1660215 w 6829772"/>
              <a:gd name="connsiteY812" fmla="*/ 3385799 h 6808570"/>
              <a:gd name="connsiteX813" fmla="*/ 1564258 w 6829772"/>
              <a:gd name="connsiteY813" fmla="*/ 3331422 h 6808570"/>
              <a:gd name="connsiteX814" fmla="*/ 1586472 w 6829772"/>
              <a:gd name="connsiteY814" fmla="*/ 3310390 h 6808570"/>
              <a:gd name="connsiteX815" fmla="*/ 1804109 w 6829772"/>
              <a:gd name="connsiteY815" fmla="*/ 3250925 h 6808570"/>
              <a:gd name="connsiteX816" fmla="*/ 767501 w 6829772"/>
              <a:gd name="connsiteY816" fmla="*/ 3250925 h 6808570"/>
              <a:gd name="connsiteX817" fmla="*/ 1009337 w 6829772"/>
              <a:gd name="connsiteY817" fmla="*/ 3333301 h 6808570"/>
              <a:gd name="connsiteX818" fmla="*/ 1018527 w 6829772"/>
              <a:gd name="connsiteY818" fmla="*/ 3348512 h 6808570"/>
              <a:gd name="connsiteX819" fmla="*/ 1044692 w 6829772"/>
              <a:gd name="connsiteY819" fmla="*/ 3321852 h 6808570"/>
              <a:gd name="connsiteX820" fmla="*/ 1137777 w 6829772"/>
              <a:gd name="connsiteY820" fmla="*/ 3295363 h 6808570"/>
              <a:gd name="connsiteX821" fmla="*/ 1137777 w 6829772"/>
              <a:gd name="connsiteY821" fmla="*/ 3476235 h 6808570"/>
              <a:gd name="connsiteX822" fmla="*/ 1044692 w 6829772"/>
              <a:gd name="connsiteY822" fmla="*/ 3449746 h 6808570"/>
              <a:gd name="connsiteX823" fmla="*/ 1018527 w 6829772"/>
              <a:gd name="connsiteY823" fmla="*/ 3423085 h 6808570"/>
              <a:gd name="connsiteX824" fmla="*/ 1009337 w 6829772"/>
              <a:gd name="connsiteY824" fmla="*/ 3438298 h 6808570"/>
              <a:gd name="connsiteX825" fmla="*/ 767501 w 6829772"/>
              <a:gd name="connsiteY825" fmla="*/ 3520673 h 6808570"/>
              <a:gd name="connsiteX826" fmla="*/ 549864 w 6829772"/>
              <a:gd name="connsiteY826" fmla="*/ 3461208 h 6808570"/>
              <a:gd name="connsiteX827" fmla="*/ 527650 w 6829772"/>
              <a:gd name="connsiteY827" fmla="*/ 3440176 h 6808570"/>
              <a:gd name="connsiteX828" fmla="*/ 623608 w 6829772"/>
              <a:gd name="connsiteY828" fmla="*/ 3385799 h 6808570"/>
              <a:gd name="connsiteX829" fmla="*/ 527650 w 6829772"/>
              <a:gd name="connsiteY829" fmla="*/ 3331422 h 6808570"/>
              <a:gd name="connsiteX830" fmla="*/ 549864 w 6829772"/>
              <a:gd name="connsiteY830" fmla="*/ 3310390 h 6808570"/>
              <a:gd name="connsiteX831" fmla="*/ 767501 w 6829772"/>
              <a:gd name="connsiteY831" fmla="*/ 3250925 h 6808570"/>
              <a:gd name="connsiteX832" fmla="*/ 6459497 w 6829772"/>
              <a:gd name="connsiteY832" fmla="*/ 2802350 h 6808570"/>
              <a:gd name="connsiteX833" fmla="*/ 6701332 w 6829772"/>
              <a:gd name="connsiteY833" fmla="*/ 2884726 h 6808570"/>
              <a:gd name="connsiteX834" fmla="*/ 6710522 w 6829772"/>
              <a:gd name="connsiteY834" fmla="*/ 2899938 h 6808570"/>
              <a:gd name="connsiteX835" fmla="*/ 6736687 w 6829772"/>
              <a:gd name="connsiteY835" fmla="*/ 2873277 h 6808570"/>
              <a:gd name="connsiteX836" fmla="*/ 6829772 w 6829772"/>
              <a:gd name="connsiteY836" fmla="*/ 2846788 h 6808570"/>
              <a:gd name="connsiteX837" fmla="*/ 6829772 w 6829772"/>
              <a:gd name="connsiteY837" fmla="*/ 3027661 h 6808570"/>
              <a:gd name="connsiteX838" fmla="*/ 6736687 w 6829772"/>
              <a:gd name="connsiteY838" fmla="*/ 3001172 h 6808570"/>
              <a:gd name="connsiteX839" fmla="*/ 6710522 w 6829772"/>
              <a:gd name="connsiteY839" fmla="*/ 2974511 h 6808570"/>
              <a:gd name="connsiteX840" fmla="*/ 6701332 w 6829772"/>
              <a:gd name="connsiteY840" fmla="*/ 2989725 h 6808570"/>
              <a:gd name="connsiteX841" fmla="*/ 6459497 w 6829772"/>
              <a:gd name="connsiteY841" fmla="*/ 3072100 h 6808570"/>
              <a:gd name="connsiteX842" fmla="*/ 6241860 w 6829772"/>
              <a:gd name="connsiteY842" fmla="*/ 3012634 h 6808570"/>
              <a:gd name="connsiteX843" fmla="*/ 6219645 w 6829772"/>
              <a:gd name="connsiteY843" fmla="*/ 2991602 h 6808570"/>
              <a:gd name="connsiteX844" fmla="*/ 6315603 w 6829772"/>
              <a:gd name="connsiteY844" fmla="*/ 2937224 h 6808570"/>
              <a:gd name="connsiteX845" fmla="*/ 6219645 w 6829772"/>
              <a:gd name="connsiteY845" fmla="*/ 2882847 h 6808570"/>
              <a:gd name="connsiteX846" fmla="*/ 6241860 w 6829772"/>
              <a:gd name="connsiteY846" fmla="*/ 2861815 h 6808570"/>
              <a:gd name="connsiteX847" fmla="*/ 6459497 w 6829772"/>
              <a:gd name="connsiteY847" fmla="*/ 2802350 h 6808570"/>
              <a:gd name="connsiteX848" fmla="*/ 5422891 w 6829772"/>
              <a:gd name="connsiteY848" fmla="*/ 2802350 h 6808570"/>
              <a:gd name="connsiteX849" fmla="*/ 5664727 w 6829772"/>
              <a:gd name="connsiteY849" fmla="*/ 2884726 h 6808570"/>
              <a:gd name="connsiteX850" fmla="*/ 5673917 w 6829772"/>
              <a:gd name="connsiteY850" fmla="*/ 2899938 h 6808570"/>
              <a:gd name="connsiteX851" fmla="*/ 5700082 w 6829772"/>
              <a:gd name="connsiteY851" fmla="*/ 2873277 h 6808570"/>
              <a:gd name="connsiteX852" fmla="*/ 5793167 w 6829772"/>
              <a:gd name="connsiteY852" fmla="*/ 2846788 h 6808570"/>
              <a:gd name="connsiteX853" fmla="*/ 5793167 w 6829772"/>
              <a:gd name="connsiteY853" fmla="*/ 3027661 h 6808570"/>
              <a:gd name="connsiteX854" fmla="*/ 5700082 w 6829772"/>
              <a:gd name="connsiteY854" fmla="*/ 3001172 h 6808570"/>
              <a:gd name="connsiteX855" fmla="*/ 5673917 w 6829772"/>
              <a:gd name="connsiteY855" fmla="*/ 2974511 h 6808570"/>
              <a:gd name="connsiteX856" fmla="*/ 5664727 w 6829772"/>
              <a:gd name="connsiteY856" fmla="*/ 2989725 h 6808570"/>
              <a:gd name="connsiteX857" fmla="*/ 5422891 w 6829772"/>
              <a:gd name="connsiteY857" fmla="*/ 3072100 h 6808570"/>
              <a:gd name="connsiteX858" fmla="*/ 5205254 w 6829772"/>
              <a:gd name="connsiteY858" fmla="*/ 3012634 h 6808570"/>
              <a:gd name="connsiteX859" fmla="*/ 5183040 w 6829772"/>
              <a:gd name="connsiteY859" fmla="*/ 2991602 h 6808570"/>
              <a:gd name="connsiteX860" fmla="*/ 5278997 w 6829772"/>
              <a:gd name="connsiteY860" fmla="*/ 2937224 h 6808570"/>
              <a:gd name="connsiteX861" fmla="*/ 5183040 w 6829772"/>
              <a:gd name="connsiteY861" fmla="*/ 2882847 h 6808570"/>
              <a:gd name="connsiteX862" fmla="*/ 5205254 w 6829772"/>
              <a:gd name="connsiteY862" fmla="*/ 2861815 h 6808570"/>
              <a:gd name="connsiteX863" fmla="*/ 5422891 w 6829772"/>
              <a:gd name="connsiteY863" fmla="*/ 2802350 h 6808570"/>
              <a:gd name="connsiteX864" fmla="*/ 4386283 w 6829772"/>
              <a:gd name="connsiteY864" fmla="*/ 2802350 h 6808570"/>
              <a:gd name="connsiteX865" fmla="*/ 4628119 w 6829772"/>
              <a:gd name="connsiteY865" fmla="*/ 2884726 h 6808570"/>
              <a:gd name="connsiteX866" fmla="*/ 4637309 w 6829772"/>
              <a:gd name="connsiteY866" fmla="*/ 2899938 h 6808570"/>
              <a:gd name="connsiteX867" fmla="*/ 4663474 w 6829772"/>
              <a:gd name="connsiteY867" fmla="*/ 2873277 h 6808570"/>
              <a:gd name="connsiteX868" fmla="*/ 4756559 w 6829772"/>
              <a:gd name="connsiteY868" fmla="*/ 2846788 h 6808570"/>
              <a:gd name="connsiteX869" fmla="*/ 4756559 w 6829772"/>
              <a:gd name="connsiteY869" fmla="*/ 3027661 h 6808570"/>
              <a:gd name="connsiteX870" fmla="*/ 4663474 w 6829772"/>
              <a:gd name="connsiteY870" fmla="*/ 3001172 h 6808570"/>
              <a:gd name="connsiteX871" fmla="*/ 4637309 w 6829772"/>
              <a:gd name="connsiteY871" fmla="*/ 2974511 h 6808570"/>
              <a:gd name="connsiteX872" fmla="*/ 4628119 w 6829772"/>
              <a:gd name="connsiteY872" fmla="*/ 2989725 h 6808570"/>
              <a:gd name="connsiteX873" fmla="*/ 4386283 w 6829772"/>
              <a:gd name="connsiteY873" fmla="*/ 3072100 h 6808570"/>
              <a:gd name="connsiteX874" fmla="*/ 4168646 w 6829772"/>
              <a:gd name="connsiteY874" fmla="*/ 3012634 h 6808570"/>
              <a:gd name="connsiteX875" fmla="*/ 4146432 w 6829772"/>
              <a:gd name="connsiteY875" fmla="*/ 2991602 h 6808570"/>
              <a:gd name="connsiteX876" fmla="*/ 4242389 w 6829772"/>
              <a:gd name="connsiteY876" fmla="*/ 2937224 h 6808570"/>
              <a:gd name="connsiteX877" fmla="*/ 4146432 w 6829772"/>
              <a:gd name="connsiteY877" fmla="*/ 2882847 h 6808570"/>
              <a:gd name="connsiteX878" fmla="*/ 4168646 w 6829772"/>
              <a:gd name="connsiteY878" fmla="*/ 2861815 h 6808570"/>
              <a:gd name="connsiteX879" fmla="*/ 4386283 w 6829772"/>
              <a:gd name="connsiteY879" fmla="*/ 2802350 h 6808570"/>
              <a:gd name="connsiteX880" fmla="*/ 3349675 w 6829772"/>
              <a:gd name="connsiteY880" fmla="*/ 2802350 h 6808570"/>
              <a:gd name="connsiteX881" fmla="*/ 3591511 w 6829772"/>
              <a:gd name="connsiteY881" fmla="*/ 2884726 h 6808570"/>
              <a:gd name="connsiteX882" fmla="*/ 3600701 w 6829772"/>
              <a:gd name="connsiteY882" fmla="*/ 2899938 h 6808570"/>
              <a:gd name="connsiteX883" fmla="*/ 3626866 w 6829772"/>
              <a:gd name="connsiteY883" fmla="*/ 2873277 h 6808570"/>
              <a:gd name="connsiteX884" fmla="*/ 3719951 w 6829772"/>
              <a:gd name="connsiteY884" fmla="*/ 2846788 h 6808570"/>
              <a:gd name="connsiteX885" fmla="*/ 3719951 w 6829772"/>
              <a:gd name="connsiteY885" fmla="*/ 3027661 h 6808570"/>
              <a:gd name="connsiteX886" fmla="*/ 3626866 w 6829772"/>
              <a:gd name="connsiteY886" fmla="*/ 3001172 h 6808570"/>
              <a:gd name="connsiteX887" fmla="*/ 3600701 w 6829772"/>
              <a:gd name="connsiteY887" fmla="*/ 2974511 h 6808570"/>
              <a:gd name="connsiteX888" fmla="*/ 3591511 w 6829772"/>
              <a:gd name="connsiteY888" fmla="*/ 2989725 h 6808570"/>
              <a:gd name="connsiteX889" fmla="*/ 3349675 w 6829772"/>
              <a:gd name="connsiteY889" fmla="*/ 3072100 h 6808570"/>
              <a:gd name="connsiteX890" fmla="*/ 3132038 w 6829772"/>
              <a:gd name="connsiteY890" fmla="*/ 3012634 h 6808570"/>
              <a:gd name="connsiteX891" fmla="*/ 3109824 w 6829772"/>
              <a:gd name="connsiteY891" fmla="*/ 2991602 h 6808570"/>
              <a:gd name="connsiteX892" fmla="*/ 3205781 w 6829772"/>
              <a:gd name="connsiteY892" fmla="*/ 2937224 h 6808570"/>
              <a:gd name="connsiteX893" fmla="*/ 3109824 w 6829772"/>
              <a:gd name="connsiteY893" fmla="*/ 2882847 h 6808570"/>
              <a:gd name="connsiteX894" fmla="*/ 3132038 w 6829772"/>
              <a:gd name="connsiteY894" fmla="*/ 2861815 h 6808570"/>
              <a:gd name="connsiteX895" fmla="*/ 3349675 w 6829772"/>
              <a:gd name="connsiteY895" fmla="*/ 2802350 h 6808570"/>
              <a:gd name="connsiteX896" fmla="*/ 2313067 w 6829772"/>
              <a:gd name="connsiteY896" fmla="*/ 2802350 h 6808570"/>
              <a:gd name="connsiteX897" fmla="*/ 2554903 w 6829772"/>
              <a:gd name="connsiteY897" fmla="*/ 2884726 h 6808570"/>
              <a:gd name="connsiteX898" fmla="*/ 2564093 w 6829772"/>
              <a:gd name="connsiteY898" fmla="*/ 2899938 h 6808570"/>
              <a:gd name="connsiteX899" fmla="*/ 2590258 w 6829772"/>
              <a:gd name="connsiteY899" fmla="*/ 2873277 h 6808570"/>
              <a:gd name="connsiteX900" fmla="*/ 2683343 w 6829772"/>
              <a:gd name="connsiteY900" fmla="*/ 2846788 h 6808570"/>
              <a:gd name="connsiteX901" fmla="*/ 2683343 w 6829772"/>
              <a:gd name="connsiteY901" fmla="*/ 3027661 h 6808570"/>
              <a:gd name="connsiteX902" fmla="*/ 2590258 w 6829772"/>
              <a:gd name="connsiteY902" fmla="*/ 3001172 h 6808570"/>
              <a:gd name="connsiteX903" fmla="*/ 2564093 w 6829772"/>
              <a:gd name="connsiteY903" fmla="*/ 2974511 h 6808570"/>
              <a:gd name="connsiteX904" fmla="*/ 2554903 w 6829772"/>
              <a:gd name="connsiteY904" fmla="*/ 2989725 h 6808570"/>
              <a:gd name="connsiteX905" fmla="*/ 2313067 w 6829772"/>
              <a:gd name="connsiteY905" fmla="*/ 3072100 h 6808570"/>
              <a:gd name="connsiteX906" fmla="*/ 2095430 w 6829772"/>
              <a:gd name="connsiteY906" fmla="*/ 3012634 h 6808570"/>
              <a:gd name="connsiteX907" fmla="*/ 2073216 w 6829772"/>
              <a:gd name="connsiteY907" fmla="*/ 2991602 h 6808570"/>
              <a:gd name="connsiteX908" fmla="*/ 2169173 w 6829772"/>
              <a:gd name="connsiteY908" fmla="*/ 2937224 h 6808570"/>
              <a:gd name="connsiteX909" fmla="*/ 2073216 w 6829772"/>
              <a:gd name="connsiteY909" fmla="*/ 2882847 h 6808570"/>
              <a:gd name="connsiteX910" fmla="*/ 2095430 w 6829772"/>
              <a:gd name="connsiteY910" fmla="*/ 2861815 h 6808570"/>
              <a:gd name="connsiteX911" fmla="*/ 2313067 w 6829772"/>
              <a:gd name="connsiteY911" fmla="*/ 2802350 h 6808570"/>
              <a:gd name="connsiteX912" fmla="*/ 1276459 w 6829772"/>
              <a:gd name="connsiteY912" fmla="*/ 2802350 h 6808570"/>
              <a:gd name="connsiteX913" fmla="*/ 1518295 w 6829772"/>
              <a:gd name="connsiteY913" fmla="*/ 2884726 h 6808570"/>
              <a:gd name="connsiteX914" fmla="*/ 1527485 w 6829772"/>
              <a:gd name="connsiteY914" fmla="*/ 2899938 h 6808570"/>
              <a:gd name="connsiteX915" fmla="*/ 1553650 w 6829772"/>
              <a:gd name="connsiteY915" fmla="*/ 2873277 h 6808570"/>
              <a:gd name="connsiteX916" fmla="*/ 1646735 w 6829772"/>
              <a:gd name="connsiteY916" fmla="*/ 2846788 h 6808570"/>
              <a:gd name="connsiteX917" fmla="*/ 1646735 w 6829772"/>
              <a:gd name="connsiteY917" fmla="*/ 3027661 h 6808570"/>
              <a:gd name="connsiteX918" fmla="*/ 1553650 w 6829772"/>
              <a:gd name="connsiteY918" fmla="*/ 3001172 h 6808570"/>
              <a:gd name="connsiteX919" fmla="*/ 1527485 w 6829772"/>
              <a:gd name="connsiteY919" fmla="*/ 2974511 h 6808570"/>
              <a:gd name="connsiteX920" fmla="*/ 1518295 w 6829772"/>
              <a:gd name="connsiteY920" fmla="*/ 2989725 h 6808570"/>
              <a:gd name="connsiteX921" fmla="*/ 1276459 w 6829772"/>
              <a:gd name="connsiteY921" fmla="*/ 3072100 h 6808570"/>
              <a:gd name="connsiteX922" fmla="*/ 1058822 w 6829772"/>
              <a:gd name="connsiteY922" fmla="*/ 3012634 h 6808570"/>
              <a:gd name="connsiteX923" fmla="*/ 1036608 w 6829772"/>
              <a:gd name="connsiteY923" fmla="*/ 2991602 h 6808570"/>
              <a:gd name="connsiteX924" fmla="*/ 1132566 w 6829772"/>
              <a:gd name="connsiteY924" fmla="*/ 2937224 h 6808570"/>
              <a:gd name="connsiteX925" fmla="*/ 1036608 w 6829772"/>
              <a:gd name="connsiteY925" fmla="*/ 2882847 h 6808570"/>
              <a:gd name="connsiteX926" fmla="*/ 1058822 w 6829772"/>
              <a:gd name="connsiteY926" fmla="*/ 2861815 h 6808570"/>
              <a:gd name="connsiteX927" fmla="*/ 1276459 w 6829772"/>
              <a:gd name="connsiteY927" fmla="*/ 2802350 h 6808570"/>
              <a:gd name="connsiteX928" fmla="*/ 239852 w 6829772"/>
              <a:gd name="connsiteY928" fmla="*/ 2802350 h 6808570"/>
              <a:gd name="connsiteX929" fmla="*/ 481687 w 6829772"/>
              <a:gd name="connsiteY929" fmla="*/ 2884726 h 6808570"/>
              <a:gd name="connsiteX930" fmla="*/ 490877 w 6829772"/>
              <a:gd name="connsiteY930" fmla="*/ 2899938 h 6808570"/>
              <a:gd name="connsiteX931" fmla="*/ 517042 w 6829772"/>
              <a:gd name="connsiteY931" fmla="*/ 2873277 h 6808570"/>
              <a:gd name="connsiteX932" fmla="*/ 610127 w 6829772"/>
              <a:gd name="connsiteY932" fmla="*/ 2846788 h 6808570"/>
              <a:gd name="connsiteX933" fmla="*/ 610127 w 6829772"/>
              <a:gd name="connsiteY933" fmla="*/ 3027661 h 6808570"/>
              <a:gd name="connsiteX934" fmla="*/ 517042 w 6829772"/>
              <a:gd name="connsiteY934" fmla="*/ 3001172 h 6808570"/>
              <a:gd name="connsiteX935" fmla="*/ 490877 w 6829772"/>
              <a:gd name="connsiteY935" fmla="*/ 2974511 h 6808570"/>
              <a:gd name="connsiteX936" fmla="*/ 481687 w 6829772"/>
              <a:gd name="connsiteY936" fmla="*/ 2989725 h 6808570"/>
              <a:gd name="connsiteX937" fmla="*/ 239852 w 6829772"/>
              <a:gd name="connsiteY937" fmla="*/ 3072100 h 6808570"/>
              <a:gd name="connsiteX938" fmla="*/ 22214 w 6829772"/>
              <a:gd name="connsiteY938" fmla="*/ 3012634 h 6808570"/>
              <a:gd name="connsiteX939" fmla="*/ 0 w 6829772"/>
              <a:gd name="connsiteY939" fmla="*/ 2991602 h 6808570"/>
              <a:gd name="connsiteX940" fmla="*/ 95958 w 6829772"/>
              <a:gd name="connsiteY940" fmla="*/ 2937224 h 6808570"/>
              <a:gd name="connsiteX941" fmla="*/ 0 w 6829772"/>
              <a:gd name="connsiteY941" fmla="*/ 2882847 h 6808570"/>
              <a:gd name="connsiteX942" fmla="*/ 22214 w 6829772"/>
              <a:gd name="connsiteY942" fmla="*/ 2861815 h 6808570"/>
              <a:gd name="connsiteX943" fmla="*/ 239852 w 6829772"/>
              <a:gd name="connsiteY943" fmla="*/ 2802350 h 6808570"/>
              <a:gd name="connsiteX944" fmla="*/ 5950539 w 6829772"/>
              <a:gd name="connsiteY944" fmla="*/ 2316807 h 6808570"/>
              <a:gd name="connsiteX945" fmla="*/ 6192374 w 6829772"/>
              <a:gd name="connsiteY945" fmla="*/ 2399183 h 6808570"/>
              <a:gd name="connsiteX946" fmla="*/ 6201564 w 6829772"/>
              <a:gd name="connsiteY946" fmla="*/ 2414395 h 6808570"/>
              <a:gd name="connsiteX947" fmla="*/ 6227729 w 6829772"/>
              <a:gd name="connsiteY947" fmla="*/ 2387734 h 6808570"/>
              <a:gd name="connsiteX948" fmla="*/ 6320814 w 6829772"/>
              <a:gd name="connsiteY948" fmla="*/ 2361246 h 6808570"/>
              <a:gd name="connsiteX949" fmla="*/ 6320814 w 6829772"/>
              <a:gd name="connsiteY949" fmla="*/ 2542118 h 6808570"/>
              <a:gd name="connsiteX950" fmla="*/ 6227729 w 6829772"/>
              <a:gd name="connsiteY950" fmla="*/ 2515629 h 6808570"/>
              <a:gd name="connsiteX951" fmla="*/ 6201564 w 6829772"/>
              <a:gd name="connsiteY951" fmla="*/ 2488968 h 6808570"/>
              <a:gd name="connsiteX952" fmla="*/ 6192374 w 6829772"/>
              <a:gd name="connsiteY952" fmla="*/ 2504181 h 6808570"/>
              <a:gd name="connsiteX953" fmla="*/ 5950539 w 6829772"/>
              <a:gd name="connsiteY953" fmla="*/ 2586556 h 6808570"/>
              <a:gd name="connsiteX954" fmla="*/ 5732902 w 6829772"/>
              <a:gd name="connsiteY954" fmla="*/ 2527091 h 6808570"/>
              <a:gd name="connsiteX955" fmla="*/ 5710687 w 6829772"/>
              <a:gd name="connsiteY955" fmla="*/ 2506060 h 6808570"/>
              <a:gd name="connsiteX956" fmla="*/ 5806645 w 6829772"/>
              <a:gd name="connsiteY956" fmla="*/ 2451683 h 6808570"/>
              <a:gd name="connsiteX957" fmla="*/ 5710687 w 6829772"/>
              <a:gd name="connsiteY957" fmla="*/ 2397304 h 6808570"/>
              <a:gd name="connsiteX958" fmla="*/ 5732902 w 6829772"/>
              <a:gd name="connsiteY958" fmla="*/ 2376273 h 6808570"/>
              <a:gd name="connsiteX959" fmla="*/ 5950539 w 6829772"/>
              <a:gd name="connsiteY959" fmla="*/ 2316807 h 6808570"/>
              <a:gd name="connsiteX960" fmla="*/ 4913933 w 6829772"/>
              <a:gd name="connsiteY960" fmla="*/ 2316807 h 6808570"/>
              <a:gd name="connsiteX961" fmla="*/ 5155769 w 6829772"/>
              <a:gd name="connsiteY961" fmla="*/ 2399183 h 6808570"/>
              <a:gd name="connsiteX962" fmla="*/ 5164959 w 6829772"/>
              <a:gd name="connsiteY962" fmla="*/ 2414395 h 6808570"/>
              <a:gd name="connsiteX963" fmla="*/ 5191124 w 6829772"/>
              <a:gd name="connsiteY963" fmla="*/ 2387734 h 6808570"/>
              <a:gd name="connsiteX964" fmla="*/ 5284209 w 6829772"/>
              <a:gd name="connsiteY964" fmla="*/ 2361246 h 6808570"/>
              <a:gd name="connsiteX965" fmla="*/ 5284209 w 6829772"/>
              <a:gd name="connsiteY965" fmla="*/ 2542118 h 6808570"/>
              <a:gd name="connsiteX966" fmla="*/ 5191124 w 6829772"/>
              <a:gd name="connsiteY966" fmla="*/ 2515629 h 6808570"/>
              <a:gd name="connsiteX967" fmla="*/ 5164959 w 6829772"/>
              <a:gd name="connsiteY967" fmla="*/ 2488968 h 6808570"/>
              <a:gd name="connsiteX968" fmla="*/ 5155769 w 6829772"/>
              <a:gd name="connsiteY968" fmla="*/ 2504181 h 6808570"/>
              <a:gd name="connsiteX969" fmla="*/ 4913933 w 6829772"/>
              <a:gd name="connsiteY969" fmla="*/ 2586556 h 6808570"/>
              <a:gd name="connsiteX970" fmla="*/ 4696296 w 6829772"/>
              <a:gd name="connsiteY970" fmla="*/ 2527091 h 6808570"/>
              <a:gd name="connsiteX971" fmla="*/ 4674082 w 6829772"/>
              <a:gd name="connsiteY971" fmla="*/ 2506060 h 6808570"/>
              <a:gd name="connsiteX972" fmla="*/ 4770039 w 6829772"/>
              <a:gd name="connsiteY972" fmla="*/ 2451683 h 6808570"/>
              <a:gd name="connsiteX973" fmla="*/ 4674082 w 6829772"/>
              <a:gd name="connsiteY973" fmla="*/ 2397304 h 6808570"/>
              <a:gd name="connsiteX974" fmla="*/ 4696296 w 6829772"/>
              <a:gd name="connsiteY974" fmla="*/ 2376273 h 6808570"/>
              <a:gd name="connsiteX975" fmla="*/ 4913933 w 6829772"/>
              <a:gd name="connsiteY975" fmla="*/ 2316807 h 6808570"/>
              <a:gd name="connsiteX976" fmla="*/ 3877325 w 6829772"/>
              <a:gd name="connsiteY976" fmla="*/ 2316807 h 6808570"/>
              <a:gd name="connsiteX977" fmla="*/ 4119161 w 6829772"/>
              <a:gd name="connsiteY977" fmla="*/ 2399183 h 6808570"/>
              <a:gd name="connsiteX978" fmla="*/ 4128351 w 6829772"/>
              <a:gd name="connsiteY978" fmla="*/ 2414395 h 6808570"/>
              <a:gd name="connsiteX979" fmla="*/ 4154516 w 6829772"/>
              <a:gd name="connsiteY979" fmla="*/ 2387734 h 6808570"/>
              <a:gd name="connsiteX980" fmla="*/ 4247601 w 6829772"/>
              <a:gd name="connsiteY980" fmla="*/ 2361246 h 6808570"/>
              <a:gd name="connsiteX981" fmla="*/ 4247601 w 6829772"/>
              <a:gd name="connsiteY981" fmla="*/ 2542118 h 6808570"/>
              <a:gd name="connsiteX982" fmla="*/ 4154516 w 6829772"/>
              <a:gd name="connsiteY982" fmla="*/ 2515629 h 6808570"/>
              <a:gd name="connsiteX983" fmla="*/ 4128351 w 6829772"/>
              <a:gd name="connsiteY983" fmla="*/ 2488968 h 6808570"/>
              <a:gd name="connsiteX984" fmla="*/ 4119161 w 6829772"/>
              <a:gd name="connsiteY984" fmla="*/ 2504181 h 6808570"/>
              <a:gd name="connsiteX985" fmla="*/ 3877325 w 6829772"/>
              <a:gd name="connsiteY985" fmla="*/ 2586556 h 6808570"/>
              <a:gd name="connsiteX986" fmla="*/ 3659688 w 6829772"/>
              <a:gd name="connsiteY986" fmla="*/ 2527091 h 6808570"/>
              <a:gd name="connsiteX987" fmla="*/ 3637474 w 6829772"/>
              <a:gd name="connsiteY987" fmla="*/ 2506060 h 6808570"/>
              <a:gd name="connsiteX988" fmla="*/ 3733431 w 6829772"/>
              <a:gd name="connsiteY988" fmla="*/ 2451683 h 6808570"/>
              <a:gd name="connsiteX989" fmla="*/ 3637474 w 6829772"/>
              <a:gd name="connsiteY989" fmla="*/ 2397304 h 6808570"/>
              <a:gd name="connsiteX990" fmla="*/ 3659688 w 6829772"/>
              <a:gd name="connsiteY990" fmla="*/ 2376273 h 6808570"/>
              <a:gd name="connsiteX991" fmla="*/ 3877325 w 6829772"/>
              <a:gd name="connsiteY991" fmla="*/ 2316807 h 6808570"/>
              <a:gd name="connsiteX992" fmla="*/ 2840717 w 6829772"/>
              <a:gd name="connsiteY992" fmla="*/ 2316807 h 6808570"/>
              <a:gd name="connsiteX993" fmla="*/ 3082553 w 6829772"/>
              <a:gd name="connsiteY993" fmla="*/ 2399183 h 6808570"/>
              <a:gd name="connsiteX994" fmla="*/ 3091743 w 6829772"/>
              <a:gd name="connsiteY994" fmla="*/ 2414395 h 6808570"/>
              <a:gd name="connsiteX995" fmla="*/ 3117908 w 6829772"/>
              <a:gd name="connsiteY995" fmla="*/ 2387734 h 6808570"/>
              <a:gd name="connsiteX996" fmla="*/ 3210993 w 6829772"/>
              <a:gd name="connsiteY996" fmla="*/ 2361246 h 6808570"/>
              <a:gd name="connsiteX997" fmla="*/ 3210993 w 6829772"/>
              <a:gd name="connsiteY997" fmla="*/ 2542118 h 6808570"/>
              <a:gd name="connsiteX998" fmla="*/ 3117908 w 6829772"/>
              <a:gd name="connsiteY998" fmla="*/ 2515629 h 6808570"/>
              <a:gd name="connsiteX999" fmla="*/ 3091743 w 6829772"/>
              <a:gd name="connsiteY999" fmla="*/ 2488968 h 6808570"/>
              <a:gd name="connsiteX1000" fmla="*/ 3082553 w 6829772"/>
              <a:gd name="connsiteY1000" fmla="*/ 2504181 h 6808570"/>
              <a:gd name="connsiteX1001" fmla="*/ 2840717 w 6829772"/>
              <a:gd name="connsiteY1001" fmla="*/ 2586556 h 6808570"/>
              <a:gd name="connsiteX1002" fmla="*/ 2623080 w 6829772"/>
              <a:gd name="connsiteY1002" fmla="*/ 2527091 h 6808570"/>
              <a:gd name="connsiteX1003" fmla="*/ 2600866 w 6829772"/>
              <a:gd name="connsiteY1003" fmla="*/ 2506060 h 6808570"/>
              <a:gd name="connsiteX1004" fmla="*/ 2696823 w 6829772"/>
              <a:gd name="connsiteY1004" fmla="*/ 2451683 h 6808570"/>
              <a:gd name="connsiteX1005" fmla="*/ 2600866 w 6829772"/>
              <a:gd name="connsiteY1005" fmla="*/ 2397304 h 6808570"/>
              <a:gd name="connsiteX1006" fmla="*/ 2623080 w 6829772"/>
              <a:gd name="connsiteY1006" fmla="*/ 2376273 h 6808570"/>
              <a:gd name="connsiteX1007" fmla="*/ 2840717 w 6829772"/>
              <a:gd name="connsiteY1007" fmla="*/ 2316807 h 6808570"/>
              <a:gd name="connsiteX1008" fmla="*/ 1804109 w 6829772"/>
              <a:gd name="connsiteY1008" fmla="*/ 2316807 h 6808570"/>
              <a:gd name="connsiteX1009" fmla="*/ 2045945 w 6829772"/>
              <a:gd name="connsiteY1009" fmla="*/ 2399183 h 6808570"/>
              <a:gd name="connsiteX1010" fmla="*/ 2055135 w 6829772"/>
              <a:gd name="connsiteY1010" fmla="*/ 2414395 h 6808570"/>
              <a:gd name="connsiteX1011" fmla="*/ 2081300 w 6829772"/>
              <a:gd name="connsiteY1011" fmla="*/ 2387734 h 6808570"/>
              <a:gd name="connsiteX1012" fmla="*/ 2174385 w 6829772"/>
              <a:gd name="connsiteY1012" fmla="*/ 2361246 h 6808570"/>
              <a:gd name="connsiteX1013" fmla="*/ 2174385 w 6829772"/>
              <a:gd name="connsiteY1013" fmla="*/ 2542118 h 6808570"/>
              <a:gd name="connsiteX1014" fmla="*/ 2081300 w 6829772"/>
              <a:gd name="connsiteY1014" fmla="*/ 2515629 h 6808570"/>
              <a:gd name="connsiteX1015" fmla="*/ 2055135 w 6829772"/>
              <a:gd name="connsiteY1015" fmla="*/ 2488968 h 6808570"/>
              <a:gd name="connsiteX1016" fmla="*/ 2045945 w 6829772"/>
              <a:gd name="connsiteY1016" fmla="*/ 2504181 h 6808570"/>
              <a:gd name="connsiteX1017" fmla="*/ 1804109 w 6829772"/>
              <a:gd name="connsiteY1017" fmla="*/ 2586556 h 6808570"/>
              <a:gd name="connsiteX1018" fmla="*/ 1586472 w 6829772"/>
              <a:gd name="connsiteY1018" fmla="*/ 2527091 h 6808570"/>
              <a:gd name="connsiteX1019" fmla="*/ 1564258 w 6829772"/>
              <a:gd name="connsiteY1019" fmla="*/ 2506060 h 6808570"/>
              <a:gd name="connsiteX1020" fmla="*/ 1660215 w 6829772"/>
              <a:gd name="connsiteY1020" fmla="*/ 2451683 h 6808570"/>
              <a:gd name="connsiteX1021" fmla="*/ 1564258 w 6829772"/>
              <a:gd name="connsiteY1021" fmla="*/ 2397304 h 6808570"/>
              <a:gd name="connsiteX1022" fmla="*/ 1586472 w 6829772"/>
              <a:gd name="connsiteY1022" fmla="*/ 2376273 h 6808570"/>
              <a:gd name="connsiteX1023" fmla="*/ 1804109 w 6829772"/>
              <a:gd name="connsiteY1023" fmla="*/ 2316807 h 6808570"/>
              <a:gd name="connsiteX1024" fmla="*/ 767501 w 6829772"/>
              <a:gd name="connsiteY1024" fmla="*/ 2316807 h 6808570"/>
              <a:gd name="connsiteX1025" fmla="*/ 1009337 w 6829772"/>
              <a:gd name="connsiteY1025" fmla="*/ 2399183 h 6808570"/>
              <a:gd name="connsiteX1026" fmla="*/ 1018527 w 6829772"/>
              <a:gd name="connsiteY1026" fmla="*/ 2414395 h 6808570"/>
              <a:gd name="connsiteX1027" fmla="*/ 1044692 w 6829772"/>
              <a:gd name="connsiteY1027" fmla="*/ 2387734 h 6808570"/>
              <a:gd name="connsiteX1028" fmla="*/ 1137777 w 6829772"/>
              <a:gd name="connsiteY1028" fmla="*/ 2361246 h 6808570"/>
              <a:gd name="connsiteX1029" fmla="*/ 1137777 w 6829772"/>
              <a:gd name="connsiteY1029" fmla="*/ 2542118 h 6808570"/>
              <a:gd name="connsiteX1030" fmla="*/ 1044692 w 6829772"/>
              <a:gd name="connsiteY1030" fmla="*/ 2515629 h 6808570"/>
              <a:gd name="connsiteX1031" fmla="*/ 1018527 w 6829772"/>
              <a:gd name="connsiteY1031" fmla="*/ 2488968 h 6808570"/>
              <a:gd name="connsiteX1032" fmla="*/ 1009337 w 6829772"/>
              <a:gd name="connsiteY1032" fmla="*/ 2504181 h 6808570"/>
              <a:gd name="connsiteX1033" fmla="*/ 767501 w 6829772"/>
              <a:gd name="connsiteY1033" fmla="*/ 2586556 h 6808570"/>
              <a:gd name="connsiteX1034" fmla="*/ 549864 w 6829772"/>
              <a:gd name="connsiteY1034" fmla="*/ 2527091 h 6808570"/>
              <a:gd name="connsiteX1035" fmla="*/ 527650 w 6829772"/>
              <a:gd name="connsiteY1035" fmla="*/ 2506060 h 6808570"/>
              <a:gd name="connsiteX1036" fmla="*/ 623608 w 6829772"/>
              <a:gd name="connsiteY1036" fmla="*/ 2451683 h 6808570"/>
              <a:gd name="connsiteX1037" fmla="*/ 527650 w 6829772"/>
              <a:gd name="connsiteY1037" fmla="*/ 2397304 h 6808570"/>
              <a:gd name="connsiteX1038" fmla="*/ 549864 w 6829772"/>
              <a:gd name="connsiteY1038" fmla="*/ 2376273 h 6808570"/>
              <a:gd name="connsiteX1039" fmla="*/ 767501 w 6829772"/>
              <a:gd name="connsiteY1039" fmla="*/ 2316807 h 6808570"/>
              <a:gd name="connsiteX1040" fmla="*/ 6459497 w 6829772"/>
              <a:gd name="connsiteY1040" fmla="*/ 1868234 h 6808570"/>
              <a:gd name="connsiteX1041" fmla="*/ 6701332 w 6829772"/>
              <a:gd name="connsiteY1041" fmla="*/ 1950609 h 6808570"/>
              <a:gd name="connsiteX1042" fmla="*/ 6710522 w 6829772"/>
              <a:gd name="connsiteY1042" fmla="*/ 1965821 h 6808570"/>
              <a:gd name="connsiteX1043" fmla="*/ 6736687 w 6829772"/>
              <a:gd name="connsiteY1043" fmla="*/ 1939161 h 6808570"/>
              <a:gd name="connsiteX1044" fmla="*/ 6829772 w 6829772"/>
              <a:gd name="connsiteY1044" fmla="*/ 1912671 h 6808570"/>
              <a:gd name="connsiteX1045" fmla="*/ 6829772 w 6829772"/>
              <a:gd name="connsiteY1045" fmla="*/ 2093544 h 6808570"/>
              <a:gd name="connsiteX1046" fmla="*/ 6736687 w 6829772"/>
              <a:gd name="connsiteY1046" fmla="*/ 2067056 h 6808570"/>
              <a:gd name="connsiteX1047" fmla="*/ 6710522 w 6829772"/>
              <a:gd name="connsiteY1047" fmla="*/ 2040395 h 6808570"/>
              <a:gd name="connsiteX1048" fmla="*/ 6701332 w 6829772"/>
              <a:gd name="connsiteY1048" fmla="*/ 2055608 h 6808570"/>
              <a:gd name="connsiteX1049" fmla="*/ 6459497 w 6829772"/>
              <a:gd name="connsiteY1049" fmla="*/ 2137983 h 6808570"/>
              <a:gd name="connsiteX1050" fmla="*/ 6241860 w 6829772"/>
              <a:gd name="connsiteY1050" fmla="*/ 2078518 h 6808570"/>
              <a:gd name="connsiteX1051" fmla="*/ 6219645 w 6829772"/>
              <a:gd name="connsiteY1051" fmla="*/ 2057486 h 6808570"/>
              <a:gd name="connsiteX1052" fmla="*/ 6315603 w 6829772"/>
              <a:gd name="connsiteY1052" fmla="*/ 2003107 h 6808570"/>
              <a:gd name="connsiteX1053" fmla="*/ 6219645 w 6829772"/>
              <a:gd name="connsiteY1053" fmla="*/ 1948731 h 6808570"/>
              <a:gd name="connsiteX1054" fmla="*/ 6241860 w 6829772"/>
              <a:gd name="connsiteY1054" fmla="*/ 1927699 h 6808570"/>
              <a:gd name="connsiteX1055" fmla="*/ 6459497 w 6829772"/>
              <a:gd name="connsiteY1055" fmla="*/ 1868234 h 6808570"/>
              <a:gd name="connsiteX1056" fmla="*/ 5422891 w 6829772"/>
              <a:gd name="connsiteY1056" fmla="*/ 1868234 h 6808570"/>
              <a:gd name="connsiteX1057" fmla="*/ 5664727 w 6829772"/>
              <a:gd name="connsiteY1057" fmla="*/ 1950609 h 6808570"/>
              <a:gd name="connsiteX1058" fmla="*/ 5673917 w 6829772"/>
              <a:gd name="connsiteY1058" fmla="*/ 1965821 h 6808570"/>
              <a:gd name="connsiteX1059" fmla="*/ 5700082 w 6829772"/>
              <a:gd name="connsiteY1059" fmla="*/ 1939161 h 6808570"/>
              <a:gd name="connsiteX1060" fmla="*/ 5793167 w 6829772"/>
              <a:gd name="connsiteY1060" fmla="*/ 1912671 h 6808570"/>
              <a:gd name="connsiteX1061" fmla="*/ 5793167 w 6829772"/>
              <a:gd name="connsiteY1061" fmla="*/ 2093544 h 6808570"/>
              <a:gd name="connsiteX1062" fmla="*/ 5700082 w 6829772"/>
              <a:gd name="connsiteY1062" fmla="*/ 2067056 h 6808570"/>
              <a:gd name="connsiteX1063" fmla="*/ 5673917 w 6829772"/>
              <a:gd name="connsiteY1063" fmla="*/ 2040395 h 6808570"/>
              <a:gd name="connsiteX1064" fmla="*/ 5664727 w 6829772"/>
              <a:gd name="connsiteY1064" fmla="*/ 2055608 h 6808570"/>
              <a:gd name="connsiteX1065" fmla="*/ 5422891 w 6829772"/>
              <a:gd name="connsiteY1065" fmla="*/ 2137983 h 6808570"/>
              <a:gd name="connsiteX1066" fmla="*/ 5205254 w 6829772"/>
              <a:gd name="connsiteY1066" fmla="*/ 2078518 h 6808570"/>
              <a:gd name="connsiteX1067" fmla="*/ 5183040 w 6829772"/>
              <a:gd name="connsiteY1067" fmla="*/ 2057486 h 6808570"/>
              <a:gd name="connsiteX1068" fmla="*/ 5278997 w 6829772"/>
              <a:gd name="connsiteY1068" fmla="*/ 2003107 h 6808570"/>
              <a:gd name="connsiteX1069" fmla="*/ 5183040 w 6829772"/>
              <a:gd name="connsiteY1069" fmla="*/ 1948731 h 6808570"/>
              <a:gd name="connsiteX1070" fmla="*/ 5205254 w 6829772"/>
              <a:gd name="connsiteY1070" fmla="*/ 1927699 h 6808570"/>
              <a:gd name="connsiteX1071" fmla="*/ 5422891 w 6829772"/>
              <a:gd name="connsiteY1071" fmla="*/ 1868234 h 6808570"/>
              <a:gd name="connsiteX1072" fmla="*/ 4386283 w 6829772"/>
              <a:gd name="connsiteY1072" fmla="*/ 1868234 h 6808570"/>
              <a:gd name="connsiteX1073" fmla="*/ 4628119 w 6829772"/>
              <a:gd name="connsiteY1073" fmla="*/ 1950609 h 6808570"/>
              <a:gd name="connsiteX1074" fmla="*/ 4637309 w 6829772"/>
              <a:gd name="connsiteY1074" fmla="*/ 1965821 h 6808570"/>
              <a:gd name="connsiteX1075" fmla="*/ 4663474 w 6829772"/>
              <a:gd name="connsiteY1075" fmla="*/ 1939161 h 6808570"/>
              <a:gd name="connsiteX1076" fmla="*/ 4756559 w 6829772"/>
              <a:gd name="connsiteY1076" fmla="*/ 1912671 h 6808570"/>
              <a:gd name="connsiteX1077" fmla="*/ 4756559 w 6829772"/>
              <a:gd name="connsiteY1077" fmla="*/ 2093544 h 6808570"/>
              <a:gd name="connsiteX1078" fmla="*/ 4663474 w 6829772"/>
              <a:gd name="connsiteY1078" fmla="*/ 2067056 h 6808570"/>
              <a:gd name="connsiteX1079" fmla="*/ 4637309 w 6829772"/>
              <a:gd name="connsiteY1079" fmla="*/ 2040395 h 6808570"/>
              <a:gd name="connsiteX1080" fmla="*/ 4628119 w 6829772"/>
              <a:gd name="connsiteY1080" fmla="*/ 2055608 h 6808570"/>
              <a:gd name="connsiteX1081" fmla="*/ 4386283 w 6829772"/>
              <a:gd name="connsiteY1081" fmla="*/ 2137983 h 6808570"/>
              <a:gd name="connsiteX1082" fmla="*/ 4168646 w 6829772"/>
              <a:gd name="connsiteY1082" fmla="*/ 2078518 h 6808570"/>
              <a:gd name="connsiteX1083" fmla="*/ 4146432 w 6829772"/>
              <a:gd name="connsiteY1083" fmla="*/ 2057486 h 6808570"/>
              <a:gd name="connsiteX1084" fmla="*/ 4242389 w 6829772"/>
              <a:gd name="connsiteY1084" fmla="*/ 2003107 h 6808570"/>
              <a:gd name="connsiteX1085" fmla="*/ 4146432 w 6829772"/>
              <a:gd name="connsiteY1085" fmla="*/ 1948731 h 6808570"/>
              <a:gd name="connsiteX1086" fmla="*/ 4168646 w 6829772"/>
              <a:gd name="connsiteY1086" fmla="*/ 1927699 h 6808570"/>
              <a:gd name="connsiteX1087" fmla="*/ 4386283 w 6829772"/>
              <a:gd name="connsiteY1087" fmla="*/ 1868234 h 6808570"/>
              <a:gd name="connsiteX1088" fmla="*/ 3349675 w 6829772"/>
              <a:gd name="connsiteY1088" fmla="*/ 1868234 h 6808570"/>
              <a:gd name="connsiteX1089" fmla="*/ 3591511 w 6829772"/>
              <a:gd name="connsiteY1089" fmla="*/ 1950609 h 6808570"/>
              <a:gd name="connsiteX1090" fmla="*/ 3600701 w 6829772"/>
              <a:gd name="connsiteY1090" fmla="*/ 1965821 h 6808570"/>
              <a:gd name="connsiteX1091" fmla="*/ 3626866 w 6829772"/>
              <a:gd name="connsiteY1091" fmla="*/ 1939161 h 6808570"/>
              <a:gd name="connsiteX1092" fmla="*/ 3719951 w 6829772"/>
              <a:gd name="connsiteY1092" fmla="*/ 1912671 h 6808570"/>
              <a:gd name="connsiteX1093" fmla="*/ 3719951 w 6829772"/>
              <a:gd name="connsiteY1093" fmla="*/ 2093544 h 6808570"/>
              <a:gd name="connsiteX1094" fmla="*/ 3626866 w 6829772"/>
              <a:gd name="connsiteY1094" fmla="*/ 2067056 h 6808570"/>
              <a:gd name="connsiteX1095" fmla="*/ 3600701 w 6829772"/>
              <a:gd name="connsiteY1095" fmla="*/ 2040395 h 6808570"/>
              <a:gd name="connsiteX1096" fmla="*/ 3591511 w 6829772"/>
              <a:gd name="connsiteY1096" fmla="*/ 2055608 h 6808570"/>
              <a:gd name="connsiteX1097" fmla="*/ 3349675 w 6829772"/>
              <a:gd name="connsiteY1097" fmla="*/ 2137983 h 6808570"/>
              <a:gd name="connsiteX1098" fmla="*/ 3132038 w 6829772"/>
              <a:gd name="connsiteY1098" fmla="*/ 2078518 h 6808570"/>
              <a:gd name="connsiteX1099" fmla="*/ 3109824 w 6829772"/>
              <a:gd name="connsiteY1099" fmla="*/ 2057486 h 6808570"/>
              <a:gd name="connsiteX1100" fmla="*/ 3205781 w 6829772"/>
              <a:gd name="connsiteY1100" fmla="*/ 2003107 h 6808570"/>
              <a:gd name="connsiteX1101" fmla="*/ 3109824 w 6829772"/>
              <a:gd name="connsiteY1101" fmla="*/ 1948731 h 6808570"/>
              <a:gd name="connsiteX1102" fmla="*/ 3132038 w 6829772"/>
              <a:gd name="connsiteY1102" fmla="*/ 1927699 h 6808570"/>
              <a:gd name="connsiteX1103" fmla="*/ 3349675 w 6829772"/>
              <a:gd name="connsiteY1103" fmla="*/ 1868234 h 6808570"/>
              <a:gd name="connsiteX1104" fmla="*/ 2313067 w 6829772"/>
              <a:gd name="connsiteY1104" fmla="*/ 1868234 h 6808570"/>
              <a:gd name="connsiteX1105" fmla="*/ 2554903 w 6829772"/>
              <a:gd name="connsiteY1105" fmla="*/ 1950609 h 6808570"/>
              <a:gd name="connsiteX1106" fmla="*/ 2564093 w 6829772"/>
              <a:gd name="connsiteY1106" fmla="*/ 1965821 h 6808570"/>
              <a:gd name="connsiteX1107" fmla="*/ 2590258 w 6829772"/>
              <a:gd name="connsiteY1107" fmla="*/ 1939161 h 6808570"/>
              <a:gd name="connsiteX1108" fmla="*/ 2683343 w 6829772"/>
              <a:gd name="connsiteY1108" fmla="*/ 1912671 h 6808570"/>
              <a:gd name="connsiteX1109" fmla="*/ 2683343 w 6829772"/>
              <a:gd name="connsiteY1109" fmla="*/ 2093544 h 6808570"/>
              <a:gd name="connsiteX1110" fmla="*/ 2590258 w 6829772"/>
              <a:gd name="connsiteY1110" fmla="*/ 2067056 h 6808570"/>
              <a:gd name="connsiteX1111" fmla="*/ 2564093 w 6829772"/>
              <a:gd name="connsiteY1111" fmla="*/ 2040395 h 6808570"/>
              <a:gd name="connsiteX1112" fmla="*/ 2554903 w 6829772"/>
              <a:gd name="connsiteY1112" fmla="*/ 2055608 h 6808570"/>
              <a:gd name="connsiteX1113" fmla="*/ 2313067 w 6829772"/>
              <a:gd name="connsiteY1113" fmla="*/ 2137983 h 6808570"/>
              <a:gd name="connsiteX1114" fmla="*/ 2095430 w 6829772"/>
              <a:gd name="connsiteY1114" fmla="*/ 2078518 h 6808570"/>
              <a:gd name="connsiteX1115" fmla="*/ 2073216 w 6829772"/>
              <a:gd name="connsiteY1115" fmla="*/ 2057486 h 6808570"/>
              <a:gd name="connsiteX1116" fmla="*/ 2169173 w 6829772"/>
              <a:gd name="connsiteY1116" fmla="*/ 2003107 h 6808570"/>
              <a:gd name="connsiteX1117" fmla="*/ 2073216 w 6829772"/>
              <a:gd name="connsiteY1117" fmla="*/ 1948731 h 6808570"/>
              <a:gd name="connsiteX1118" fmla="*/ 2095430 w 6829772"/>
              <a:gd name="connsiteY1118" fmla="*/ 1927699 h 6808570"/>
              <a:gd name="connsiteX1119" fmla="*/ 2313067 w 6829772"/>
              <a:gd name="connsiteY1119" fmla="*/ 1868234 h 6808570"/>
              <a:gd name="connsiteX1120" fmla="*/ 1276459 w 6829772"/>
              <a:gd name="connsiteY1120" fmla="*/ 1868234 h 6808570"/>
              <a:gd name="connsiteX1121" fmla="*/ 1518295 w 6829772"/>
              <a:gd name="connsiteY1121" fmla="*/ 1950609 h 6808570"/>
              <a:gd name="connsiteX1122" fmla="*/ 1527485 w 6829772"/>
              <a:gd name="connsiteY1122" fmla="*/ 1965821 h 6808570"/>
              <a:gd name="connsiteX1123" fmla="*/ 1553650 w 6829772"/>
              <a:gd name="connsiteY1123" fmla="*/ 1939161 h 6808570"/>
              <a:gd name="connsiteX1124" fmla="*/ 1646735 w 6829772"/>
              <a:gd name="connsiteY1124" fmla="*/ 1912671 h 6808570"/>
              <a:gd name="connsiteX1125" fmla="*/ 1646735 w 6829772"/>
              <a:gd name="connsiteY1125" fmla="*/ 2093544 h 6808570"/>
              <a:gd name="connsiteX1126" fmla="*/ 1553650 w 6829772"/>
              <a:gd name="connsiteY1126" fmla="*/ 2067056 h 6808570"/>
              <a:gd name="connsiteX1127" fmla="*/ 1527485 w 6829772"/>
              <a:gd name="connsiteY1127" fmla="*/ 2040395 h 6808570"/>
              <a:gd name="connsiteX1128" fmla="*/ 1518295 w 6829772"/>
              <a:gd name="connsiteY1128" fmla="*/ 2055608 h 6808570"/>
              <a:gd name="connsiteX1129" fmla="*/ 1276459 w 6829772"/>
              <a:gd name="connsiteY1129" fmla="*/ 2137983 h 6808570"/>
              <a:gd name="connsiteX1130" fmla="*/ 1058822 w 6829772"/>
              <a:gd name="connsiteY1130" fmla="*/ 2078518 h 6808570"/>
              <a:gd name="connsiteX1131" fmla="*/ 1036608 w 6829772"/>
              <a:gd name="connsiteY1131" fmla="*/ 2057486 h 6808570"/>
              <a:gd name="connsiteX1132" fmla="*/ 1132566 w 6829772"/>
              <a:gd name="connsiteY1132" fmla="*/ 2003107 h 6808570"/>
              <a:gd name="connsiteX1133" fmla="*/ 1036608 w 6829772"/>
              <a:gd name="connsiteY1133" fmla="*/ 1948731 h 6808570"/>
              <a:gd name="connsiteX1134" fmla="*/ 1058822 w 6829772"/>
              <a:gd name="connsiteY1134" fmla="*/ 1927699 h 6808570"/>
              <a:gd name="connsiteX1135" fmla="*/ 1276459 w 6829772"/>
              <a:gd name="connsiteY1135" fmla="*/ 1868234 h 6808570"/>
              <a:gd name="connsiteX1136" fmla="*/ 239852 w 6829772"/>
              <a:gd name="connsiteY1136" fmla="*/ 1868234 h 6808570"/>
              <a:gd name="connsiteX1137" fmla="*/ 481687 w 6829772"/>
              <a:gd name="connsiteY1137" fmla="*/ 1950609 h 6808570"/>
              <a:gd name="connsiteX1138" fmla="*/ 490877 w 6829772"/>
              <a:gd name="connsiteY1138" fmla="*/ 1965821 h 6808570"/>
              <a:gd name="connsiteX1139" fmla="*/ 517042 w 6829772"/>
              <a:gd name="connsiteY1139" fmla="*/ 1939161 h 6808570"/>
              <a:gd name="connsiteX1140" fmla="*/ 610127 w 6829772"/>
              <a:gd name="connsiteY1140" fmla="*/ 1912671 h 6808570"/>
              <a:gd name="connsiteX1141" fmla="*/ 610127 w 6829772"/>
              <a:gd name="connsiteY1141" fmla="*/ 2093544 h 6808570"/>
              <a:gd name="connsiteX1142" fmla="*/ 517042 w 6829772"/>
              <a:gd name="connsiteY1142" fmla="*/ 2067056 h 6808570"/>
              <a:gd name="connsiteX1143" fmla="*/ 490877 w 6829772"/>
              <a:gd name="connsiteY1143" fmla="*/ 2040395 h 6808570"/>
              <a:gd name="connsiteX1144" fmla="*/ 481687 w 6829772"/>
              <a:gd name="connsiteY1144" fmla="*/ 2055608 h 6808570"/>
              <a:gd name="connsiteX1145" fmla="*/ 239852 w 6829772"/>
              <a:gd name="connsiteY1145" fmla="*/ 2137983 h 6808570"/>
              <a:gd name="connsiteX1146" fmla="*/ 22214 w 6829772"/>
              <a:gd name="connsiteY1146" fmla="*/ 2078518 h 6808570"/>
              <a:gd name="connsiteX1147" fmla="*/ 0 w 6829772"/>
              <a:gd name="connsiteY1147" fmla="*/ 2057486 h 6808570"/>
              <a:gd name="connsiteX1148" fmla="*/ 95958 w 6829772"/>
              <a:gd name="connsiteY1148" fmla="*/ 2003107 h 6808570"/>
              <a:gd name="connsiteX1149" fmla="*/ 0 w 6829772"/>
              <a:gd name="connsiteY1149" fmla="*/ 1948731 h 6808570"/>
              <a:gd name="connsiteX1150" fmla="*/ 22214 w 6829772"/>
              <a:gd name="connsiteY1150" fmla="*/ 1927699 h 6808570"/>
              <a:gd name="connsiteX1151" fmla="*/ 239852 w 6829772"/>
              <a:gd name="connsiteY1151" fmla="*/ 1868234 h 6808570"/>
              <a:gd name="connsiteX1152" fmla="*/ 5950539 w 6829772"/>
              <a:gd name="connsiteY1152" fmla="*/ 1382691 h 6808570"/>
              <a:gd name="connsiteX1153" fmla="*/ 6192374 w 6829772"/>
              <a:gd name="connsiteY1153" fmla="*/ 1465067 h 6808570"/>
              <a:gd name="connsiteX1154" fmla="*/ 6201564 w 6829772"/>
              <a:gd name="connsiteY1154" fmla="*/ 1480279 h 6808570"/>
              <a:gd name="connsiteX1155" fmla="*/ 6227729 w 6829772"/>
              <a:gd name="connsiteY1155" fmla="*/ 1453618 h 6808570"/>
              <a:gd name="connsiteX1156" fmla="*/ 6320814 w 6829772"/>
              <a:gd name="connsiteY1156" fmla="*/ 1427129 h 6808570"/>
              <a:gd name="connsiteX1157" fmla="*/ 6320814 w 6829772"/>
              <a:gd name="connsiteY1157" fmla="*/ 1608002 h 6808570"/>
              <a:gd name="connsiteX1158" fmla="*/ 6227729 w 6829772"/>
              <a:gd name="connsiteY1158" fmla="*/ 1581513 h 6808570"/>
              <a:gd name="connsiteX1159" fmla="*/ 6201564 w 6829772"/>
              <a:gd name="connsiteY1159" fmla="*/ 1554852 h 6808570"/>
              <a:gd name="connsiteX1160" fmla="*/ 6192374 w 6829772"/>
              <a:gd name="connsiteY1160" fmla="*/ 1570065 h 6808570"/>
              <a:gd name="connsiteX1161" fmla="*/ 5950539 w 6829772"/>
              <a:gd name="connsiteY1161" fmla="*/ 1652440 h 6808570"/>
              <a:gd name="connsiteX1162" fmla="*/ 5732902 w 6829772"/>
              <a:gd name="connsiteY1162" fmla="*/ 1592975 h 6808570"/>
              <a:gd name="connsiteX1163" fmla="*/ 5710687 w 6829772"/>
              <a:gd name="connsiteY1163" fmla="*/ 1571943 h 6808570"/>
              <a:gd name="connsiteX1164" fmla="*/ 5806645 w 6829772"/>
              <a:gd name="connsiteY1164" fmla="*/ 1517566 h 6808570"/>
              <a:gd name="connsiteX1165" fmla="*/ 5710687 w 6829772"/>
              <a:gd name="connsiteY1165" fmla="*/ 1463188 h 6808570"/>
              <a:gd name="connsiteX1166" fmla="*/ 5732902 w 6829772"/>
              <a:gd name="connsiteY1166" fmla="*/ 1442155 h 6808570"/>
              <a:gd name="connsiteX1167" fmla="*/ 5950539 w 6829772"/>
              <a:gd name="connsiteY1167" fmla="*/ 1382691 h 6808570"/>
              <a:gd name="connsiteX1168" fmla="*/ 4913933 w 6829772"/>
              <a:gd name="connsiteY1168" fmla="*/ 1382691 h 6808570"/>
              <a:gd name="connsiteX1169" fmla="*/ 5155769 w 6829772"/>
              <a:gd name="connsiteY1169" fmla="*/ 1465067 h 6808570"/>
              <a:gd name="connsiteX1170" fmla="*/ 5164959 w 6829772"/>
              <a:gd name="connsiteY1170" fmla="*/ 1480279 h 6808570"/>
              <a:gd name="connsiteX1171" fmla="*/ 5191124 w 6829772"/>
              <a:gd name="connsiteY1171" fmla="*/ 1453618 h 6808570"/>
              <a:gd name="connsiteX1172" fmla="*/ 5284209 w 6829772"/>
              <a:gd name="connsiteY1172" fmla="*/ 1427129 h 6808570"/>
              <a:gd name="connsiteX1173" fmla="*/ 5284209 w 6829772"/>
              <a:gd name="connsiteY1173" fmla="*/ 1608002 h 6808570"/>
              <a:gd name="connsiteX1174" fmla="*/ 5191124 w 6829772"/>
              <a:gd name="connsiteY1174" fmla="*/ 1581513 h 6808570"/>
              <a:gd name="connsiteX1175" fmla="*/ 5164959 w 6829772"/>
              <a:gd name="connsiteY1175" fmla="*/ 1554852 h 6808570"/>
              <a:gd name="connsiteX1176" fmla="*/ 5155769 w 6829772"/>
              <a:gd name="connsiteY1176" fmla="*/ 1570065 h 6808570"/>
              <a:gd name="connsiteX1177" fmla="*/ 4913933 w 6829772"/>
              <a:gd name="connsiteY1177" fmla="*/ 1652440 h 6808570"/>
              <a:gd name="connsiteX1178" fmla="*/ 4696296 w 6829772"/>
              <a:gd name="connsiteY1178" fmla="*/ 1592975 h 6808570"/>
              <a:gd name="connsiteX1179" fmla="*/ 4674082 w 6829772"/>
              <a:gd name="connsiteY1179" fmla="*/ 1571943 h 6808570"/>
              <a:gd name="connsiteX1180" fmla="*/ 4770039 w 6829772"/>
              <a:gd name="connsiteY1180" fmla="*/ 1517566 h 6808570"/>
              <a:gd name="connsiteX1181" fmla="*/ 4674082 w 6829772"/>
              <a:gd name="connsiteY1181" fmla="*/ 1463188 h 6808570"/>
              <a:gd name="connsiteX1182" fmla="*/ 4696296 w 6829772"/>
              <a:gd name="connsiteY1182" fmla="*/ 1442155 h 6808570"/>
              <a:gd name="connsiteX1183" fmla="*/ 4913933 w 6829772"/>
              <a:gd name="connsiteY1183" fmla="*/ 1382691 h 6808570"/>
              <a:gd name="connsiteX1184" fmla="*/ 3877325 w 6829772"/>
              <a:gd name="connsiteY1184" fmla="*/ 1382691 h 6808570"/>
              <a:gd name="connsiteX1185" fmla="*/ 4119161 w 6829772"/>
              <a:gd name="connsiteY1185" fmla="*/ 1465067 h 6808570"/>
              <a:gd name="connsiteX1186" fmla="*/ 4128351 w 6829772"/>
              <a:gd name="connsiteY1186" fmla="*/ 1480279 h 6808570"/>
              <a:gd name="connsiteX1187" fmla="*/ 4154516 w 6829772"/>
              <a:gd name="connsiteY1187" fmla="*/ 1453618 h 6808570"/>
              <a:gd name="connsiteX1188" fmla="*/ 4247601 w 6829772"/>
              <a:gd name="connsiteY1188" fmla="*/ 1427129 h 6808570"/>
              <a:gd name="connsiteX1189" fmla="*/ 4247601 w 6829772"/>
              <a:gd name="connsiteY1189" fmla="*/ 1608002 h 6808570"/>
              <a:gd name="connsiteX1190" fmla="*/ 4154516 w 6829772"/>
              <a:gd name="connsiteY1190" fmla="*/ 1581513 h 6808570"/>
              <a:gd name="connsiteX1191" fmla="*/ 4128351 w 6829772"/>
              <a:gd name="connsiteY1191" fmla="*/ 1554852 h 6808570"/>
              <a:gd name="connsiteX1192" fmla="*/ 4119161 w 6829772"/>
              <a:gd name="connsiteY1192" fmla="*/ 1570065 h 6808570"/>
              <a:gd name="connsiteX1193" fmla="*/ 3877325 w 6829772"/>
              <a:gd name="connsiteY1193" fmla="*/ 1652440 h 6808570"/>
              <a:gd name="connsiteX1194" fmla="*/ 3659688 w 6829772"/>
              <a:gd name="connsiteY1194" fmla="*/ 1592975 h 6808570"/>
              <a:gd name="connsiteX1195" fmla="*/ 3637474 w 6829772"/>
              <a:gd name="connsiteY1195" fmla="*/ 1571943 h 6808570"/>
              <a:gd name="connsiteX1196" fmla="*/ 3733431 w 6829772"/>
              <a:gd name="connsiteY1196" fmla="*/ 1517566 h 6808570"/>
              <a:gd name="connsiteX1197" fmla="*/ 3637474 w 6829772"/>
              <a:gd name="connsiteY1197" fmla="*/ 1463188 h 6808570"/>
              <a:gd name="connsiteX1198" fmla="*/ 3659688 w 6829772"/>
              <a:gd name="connsiteY1198" fmla="*/ 1442155 h 6808570"/>
              <a:gd name="connsiteX1199" fmla="*/ 3877325 w 6829772"/>
              <a:gd name="connsiteY1199" fmla="*/ 1382691 h 6808570"/>
              <a:gd name="connsiteX1200" fmla="*/ 2840717 w 6829772"/>
              <a:gd name="connsiteY1200" fmla="*/ 1382691 h 6808570"/>
              <a:gd name="connsiteX1201" fmla="*/ 3082553 w 6829772"/>
              <a:gd name="connsiteY1201" fmla="*/ 1465067 h 6808570"/>
              <a:gd name="connsiteX1202" fmla="*/ 3091743 w 6829772"/>
              <a:gd name="connsiteY1202" fmla="*/ 1480279 h 6808570"/>
              <a:gd name="connsiteX1203" fmla="*/ 3117908 w 6829772"/>
              <a:gd name="connsiteY1203" fmla="*/ 1453618 h 6808570"/>
              <a:gd name="connsiteX1204" fmla="*/ 3210993 w 6829772"/>
              <a:gd name="connsiteY1204" fmla="*/ 1427129 h 6808570"/>
              <a:gd name="connsiteX1205" fmla="*/ 3210993 w 6829772"/>
              <a:gd name="connsiteY1205" fmla="*/ 1608002 h 6808570"/>
              <a:gd name="connsiteX1206" fmla="*/ 3117908 w 6829772"/>
              <a:gd name="connsiteY1206" fmla="*/ 1581513 h 6808570"/>
              <a:gd name="connsiteX1207" fmla="*/ 3091743 w 6829772"/>
              <a:gd name="connsiteY1207" fmla="*/ 1554852 h 6808570"/>
              <a:gd name="connsiteX1208" fmla="*/ 3082553 w 6829772"/>
              <a:gd name="connsiteY1208" fmla="*/ 1570065 h 6808570"/>
              <a:gd name="connsiteX1209" fmla="*/ 2840717 w 6829772"/>
              <a:gd name="connsiteY1209" fmla="*/ 1652440 h 6808570"/>
              <a:gd name="connsiteX1210" fmla="*/ 2623080 w 6829772"/>
              <a:gd name="connsiteY1210" fmla="*/ 1592975 h 6808570"/>
              <a:gd name="connsiteX1211" fmla="*/ 2600866 w 6829772"/>
              <a:gd name="connsiteY1211" fmla="*/ 1571943 h 6808570"/>
              <a:gd name="connsiteX1212" fmla="*/ 2696823 w 6829772"/>
              <a:gd name="connsiteY1212" fmla="*/ 1517566 h 6808570"/>
              <a:gd name="connsiteX1213" fmla="*/ 2600866 w 6829772"/>
              <a:gd name="connsiteY1213" fmla="*/ 1463188 h 6808570"/>
              <a:gd name="connsiteX1214" fmla="*/ 2623080 w 6829772"/>
              <a:gd name="connsiteY1214" fmla="*/ 1442155 h 6808570"/>
              <a:gd name="connsiteX1215" fmla="*/ 2840717 w 6829772"/>
              <a:gd name="connsiteY1215" fmla="*/ 1382691 h 6808570"/>
              <a:gd name="connsiteX1216" fmla="*/ 1804109 w 6829772"/>
              <a:gd name="connsiteY1216" fmla="*/ 1382691 h 6808570"/>
              <a:gd name="connsiteX1217" fmla="*/ 2045945 w 6829772"/>
              <a:gd name="connsiteY1217" fmla="*/ 1465067 h 6808570"/>
              <a:gd name="connsiteX1218" fmla="*/ 2055135 w 6829772"/>
              <a:gd name="connsiteY1218" fmla="*/ 1480279 h 6808570"/>
              <a:gd name="connsiteX1219" fmla="*/ 2081300 w 6829772"/>
              <a:gd name="connsiteY1219" fmla="*/ 1453618 h 6808570"/>
              <a:gd name="connsiteX1220" fmla="*/ 2174385 w 6829772"/>
              <a:gd name="connsiteY1220" fmla="*/ 1427129 h 6808570"/>
              <a:gd name="connsiteX1221" fmla="*/ 2174385 w 6829772"/>
              <a:gd name="connsiteY1221" fmla="*/ 1608002 h 6808570"/>
              <a:gd name="connsiteX1222" fmla="*/ 2081300 w 6829772"/>
              <a:gd name="connsiteY1222" fmla="*/ 1581513 h 6808570"/>
              <a:gd name="connsiteX1223" fmla="*/ 2055135 w 6829772"/>
              <a:gd name="connsiteY1223" fmla="*/ 1554852 h 6808570"/>
              <a:gd name="connsiteX1224" fmla="*/ 2045945 w 6829772"/>
              <a:gd name="connsiteY1224" fmla="*/ 1570065 h 6808570"/>
              <a:gd name="connsiteX1225" fmla="*/ 1804109 w 6829772"/>
              <a:gd name="connsiteY1225" fmla="*/ 1652440 h 6808570"/>
              <a:gd name="connsiteX1226" fmla="*/ 1586472 w 6829772"/>
              <a:gd name="connsiteY1226" fmla="*/ 1592975 h 6808570"/>
              <a:gd name="connsiteX1227" fmla="*/ 1564258 w 6829772"/>
              <a:gd name="connsiteY1227" fmla="*/ 1571943 h 6808570"/>
              <a:gd name="connsiteX1228" fmla="*/ 1660215 w 6829772"/>
              <a:gd name="connsiteY1228" fmla="*/ 1517566 h 6808570"/>
              <a:gd name="connsiteX1229" fmla="*/ 1564258 w 6829772"/>
              <a:gd name="connsiteY1229" fmla="*/ 1463188 h 6808570"/>
              <a:gd name="connsiteX1230" fmla="*/ 1586472 w 6829772"/>
              <a:gd name="connsiteY1230" fmla="*/ 1442155 h 6808570"/>
              <a:gd name="connsiteX1231" fmla="*/ 1804109 w 6829772"/>
              <a:gd name="connsiteY1231" fmla="*/ 1382691 h 6808570"/>
              <a:gd name="connsiteX1232" fmla="*/ 767501 w 6829772"/>
              <a:gd name="connsiteY1232" fmla="*/ 1382691 h 6808570"/>
              <a:gd name="connsiteX1233" fmla="*/ 1009337 w 6829772"/>
              <a:gd name="connsiteY1233" fmla="*/ 1465067 h 6808570"/>
              <a:gd name="connsiteX1234" fmla="*/ 1018527 w 6829772"/>
              <a:gd name="connsiteY1234" fmla="*/ 1480279 h 6808570"/>
              <a:gd name="connsiteX1235" fmla="*/ 1044692 w 6829772"/>
              <a:gd name="connsiteY1235" fmla="*/ 1453618 h 6808570"/>
              <a:gd name="connsiteX1236" fmla="*/ 1137777 w 6829772"/>
              <a:gd name="connsiteY1236" fmla="*/ 1427129 h 6808570"/>
              <a:gd name="connsiteX1237" fmla="*/ 1137777 w 6829772"/>
              <a:gd name="connsiteY1237" fmla="*/ 1608002 h 6808570"/>
              <a:gd name="connsiteX1238" fmla="*/ 1044692 w 6829772"/>
              <a:gd name="connsiteY1238" fmla="*/ 1581513 h 6808570"/>
              <a:gd name="connsiteX1239" fmla="*/ 1018527 w 6829772"/>
              <a:gd name="connsiteY1239" fmla="*/ 1554852 h 6808570"/>
              <a:gd name="connsiteX1240" fmla="*/ 1009337 w 6829772"/>
              <a:gd name="connsiteY1240" fmla="*/ 1570065 h 6808570"/>
              <a:gd name="connsiteX1241" fmla="*/ 767501 w 6829772"/>
              <a:gd name="connsiteY1241" fmla="*/ 1652440 h 6808570"/>
              <a:gd name="connsiteX1242" fmla="*/ 549864 w 6829772"/>
              <a:gd name="connsiteY1242" fmla="*/ 1592975 h 6808570"/>
              <a:gd name="connsiteX1243" fmla="*/ 527650 w 6829772"/>
              <a:gd name="connsiteY1243" fmla="*/ 1571943 h 6808570"/>
              <a:gd name="connsiteX1244" fmla="*/ 623608 w 6829772"/>
              <a:gd name="connsiteY1244" fmla="*/ 1517566 h 6808570"/>
              <a:gd name="connsiteX1245" fmla="*/ 527650 w 6829772"/>
              <a:gd name="connsiteY1245" fmla="*/ 1463188 h 6808570"/>
              <a:gd name="connsiteX1246" fmla="*/ 549864 w 6829772"/>
              <a:gd name="connsiteY1246" fmla="*/ 1442155 h 6808570"/>
              <a:gd name="connsiteX1247" fmla="*/ 767501 w 6829772"/>
              <a:gd name="connsiteY1247" fmla="*/ 1382691 h 6808570"/>
              <a:gd name="connsiteX1248" fmla="*/ 6459497 w 6829772"/>
              <a:gd name="connsiteY1248" fmla="*/ 934116 h 6808570"/>
              <a:gd name="connsiteX1249" fmla="*/ 6701332 w 6829772"/>
              <a:gd name="connsiteY1249" fmla="*/ 1016492 h 6808570"/>
              <a:gd name="connsiteX1250" fmla="*/ 6710522 w 6829772"/>
              <a:gd name="connsiteY1250" fmla="*/ 1031705 h 6808570"/>
              <a:gd name="connsiteX1251" fmla="*/ 6736687 w 6829772"/>
              <a:gd name="connsiteY1251" fmla="*/ 1005043 h 6808570"/>
              <a:gd name="connsiteX1252" fmla="*/ 6829772 w 6829772"/>
              <a:gd name="connsiteY1252" fmla="*/ 978555 h 6808570"/>
              <a:gd name="connsiteX1253" fmla="*/ 6829772 w 6829772"/>
              <a:gd name="connsiteY1253" fmla="*/ 1159428 h 6808570"/>
              <a:gd name="connsiteX1254" fmla="*/ 6736687 w 6829772"/>
              <a:gd name="connsiteY1254" fmla="*/ 1132938 h 6808570"/>
              <a:gd name="connsiteX1255" fmla="*/ 6710522 w 6829772"/>
              <a:gd name="connsiteY1255" fmla="*/ 1106278 h 6808570"/>
              <a:gd name="connsiteX1256" fmla="*/ 6701332 w 6829772"/>
              <a:gd name="connsiteY1256" fmla="*/ 1121491 h 6808570"/>
              <a:gd name="connsiteX1257" fmla="*/ 6459497 w 6829772"/>
              <a:gd name="connsiteY1257" fmla="*/ 1203866 h 6808570"/>
              <a:gd name="connsiteX1258" fmla="*/ 6241860 w 6829772"/>
              <a:gd name="connsiteY1258" fmla="*/ 1144401 h 6808570"/>
              <a:gd name="connsiteX1259" fmla="*/ 6219645 w 6829772"/>
              <a:gd name="connsiteY1259" fmla="*/ 1123368 h 6808570"/>
              <a:gd name="connsiteX1260" fmla="*/ 6315603 w 6829772"/>
              <a:gd name="connsiteY1260" fmla="*/ 1068991 h 6808570"/>
              <a:gd name="connsiteX1261" fmla="*/ 6219645 w 6829772"/>
              <a:gd name="connsiteY1261" fmla="*/ 1014613 h 6808570"/>
              <a:gd name="connsiteX1262" fmla="*/ 6241860 w 6829772"/>
              <a:gd name="connsiteY1262" fmla="*/ 993582 h 6808570"/>
              <a:gd name="connsiteX1263" fmla="*/ 6459497 w 6829772"/>
              <a:gd name="connsiteY1263" fmla="*/ 934116 h 6808570"/>
              <a:gd name="connsiteX1264" fmla="*/ 5422891 w 6829772"/>
              <a:gd name="connsiteY1264" fmla="*/ 934116 h 6808570"/>
              <a:gd name="connsiteX1265" fmla="*/ 5664727 w 6829772"/>
              <a:gd name="connsiteY1265" fmla="*/ 1016492 h 6808570"/>
              <a:gd name="connsiteX1266" fmla="*/ 5673917 w 6829772"/>
              <a:gd name="connsiteY1266" fmla="*/ 1031705 h 6808570"/>
              <a:gd name="connsiteX1267" fmla="*/ 5700082 w 6829772"/>
              <a:gd name="connsiteY1267" fmla="*/ 1005043 h 6808570"/>
              <a:gd name="connsiteX1268" fmla="*/ 5793167 w 6829772"/>
              <a:gd name="connsiteY1268" fmla="*/ 978555 h 6808570"/>
              <a:gd name="connsiteX1269" fmla="*/ 5793167 w 6829772"/>
              <a:gd name="connsiteY1269" fmla="*/ 1159428 h 6808570"/>
              <a:gd name="connsiteX1270" fmla="*/ 5700082 w 6829772"/>
              <a:gd name="connsiteY1270" fmla="*/ 1132938 h 6808570"/>
              <a:gd name="connsiteX1271" fmla="*/ 5673917 w 6829772"/>
              <a:gd name="connsiteY1271" fmla="*/ 1106278 h 6808570"/>
              <a:gd name="connsiteX1272" fmla="*/ 5664727 w 6829772"/>
              <a:gd name="connsiteY1272" fmla="*/ 1121491 h 6808570"/>
              <a:gd name="connsiteX1273" fmla="*/ 5422891 w 6829772"/>
              <a:gd name="connsiteY1273" fmla="*/ 1203866 h 6808570"/>
              <a:gd name="connsiteX1274" fmla="*/ 5205254 w 6829772"/>
              <a:gd name="connsiteY1274" fmla="*/ 1144401 h 6808570"/>
              <a:gd name="connsiteX1275" fmla="*/ 5183040 w 6829772"/>
              <a:gd name="connsiteY1275" fmla="*/ 1123368 h 6808570"/>
              <a:gd name="connsiteX1276" fmla="*/ 5278997 w 6829772"/>
              <a:gd name="connsiteY1276" fmla="*/ 1068991 h 6808570"/>
              <a:gd name="connsiteX1277" fmla="*/ 5183040 w 6829772"/>
              <a:gd name="connsiteY1277" fmla="*/ 1014613 h 6808570"/>
              <a:gd name="connsiteX1278" fmla="*/ 5205254 w 6829772"/>
              <a:gd name="connsiteY1278" fmla="*/ 993582 h 6808570"/>
              <a:gd name="connsiteX1279" fmla="*/ 5422891 w 6829772"/>
              <a:gd name="connsiteY1279" fmla="*/ 934116 h 6808570"/>
              <a:gd name="connsiteX1280" fmla="*/ 4386283 w 6829772"/>
              <a:gd name="connsiteY1280" fmla="*/ 934116 h 6808570"/>
              <a:gd name="connsiteX1281" fmla="*/ 4628119 w 6829772"/>
              <a:gd name="connsiteY1281" fmla="*/ 1016492 h 6808570"/>
              <a:gd name="connsiteX1282" fmla="*/ 4637309 w 6829772"/>
              <a:gd name="connsiteY1282" fmla="*/ 1031705 h 6808570"/>
              <a:gd name="connsiteX1283" fmla="*/ 4663474 w 6829772"/>
              <a:gd name="connsiteY1283" fmla="*/ 1005043 h 6808570"/>
              <a:gd name="connsiteX1284" fmla="*/ 4756559 w 6829772"/>
              <a:gd name="connsiteY1284" fmla="*/ 978555 h 6808570"/>
              <a:gd name="connsiteX1285" fmla="*/ 4756559 w 6829772"/>
              <a:gd name="connsiteY1285" fmla="*/ 1159428 h 6808570"/>
              <a:gd name="connsiteX1286" fmla="*/ 4663474 w 6829772"/>
              <a:gd name="connsiteY1286" fmla="*/ 1132938 h 6808570"/>
              <a:gd name="connsiteX1287" fmla="*/ 4637309 w 6829772"/>
              <a:gd name="connsiteY1287" fmla="*/ 1106278 h 6808570"/>
              <a:gd name="connsiteX1288" fmla="*/ 4628119 w 6829772"/>
              <a:gd name="connsiteY1288" fmla="*/ 1121491 h 6808570"/>
              <a:gd name="connsiteX1289" fmla="*/ 4386283 w 6829772"/>
              <a:gd name="connsiteY1289" fmla="*/ 1203866 h 6808570"/>
              <a:gd name="connsiteX1290" fmla="*/ 4168646 w 6829772"/>
              <a:gd name="connsiteY1290" fmla="*/ 1144401 h 6808570"/>
              <a:gd name="connsiteX1291" fmla="*/ 4146432 w 6829772"/>
              <a:gd name="connsiteY1291" fmla="*/ 1123368 h 6808570"/>
              <a:gd name="connsiteX1292" fmla="*/ 4242389 w 6829772"/>
              <a:gd name="connsiteY1292" fmla="*/ 1068991 h 6808570"/>
              <a:gd name="connsiteX1293" fmla="*/ 4146432 w 6829772"/>
              <a:gd name="connsiteY1293" fmla="*/ 1014613 h 6808570"/>
              <a:gd name="connsiteX1294" fmla="*/ 4168646 w 6829772"/>
              <a:gd name="connsiteY1294" fmla="*/ 993582 h 6808570"/>
              <a:gd name="connsiteX1295" fmla="*/ 4386283 w 6829772"/>
              <a:gd name="connsiteY1295" fmla="*/ 934116 h 6808570"/>
              <a:gd name="connsiteX1296" fmla="*/ 3349675 w 6829772"/>
              <a:gd name="connsiteY1296" fmla="*/ 934116 h 6808570"/>
              <a:gd name="connsiteX1297" fmla="*/ 3591511 w 6829772"/>
              <a:gd name="connsiteY1297" fmla="*/ 1016492 h 6808570"/>
              <a:gd name="connsiteX1298" fmla="*/ 3600701 w 6829772"/>
              <a:gd name="connsiteY1298" fmla="*/ 1031705 h 6808570"/>
              <a:gd name="connsiteX1299" fmla="*/ 3626866 w 6829772"/>
              <a:gd name="connsiteY1299" fmla="*/ 1005043 h 6808570"/>
              <a:gd name="connsiteX1300" fmla="*/ 3719951 w 6829772"/>
              <a:gd name="connsiteY1300" fmla="*/ 978555 h 6808570"/>
              <a:gd name="connsiteX1301" fmla="*/ 3719951 w 6829772"/>
              <a:gd name="connsiteY1301" fmla="*/ 1159428 h 6808570"/>
              <a:gd name="connsiteX1302" fmla="*/ 3626866 w 6829772"/>
              <a:gd name="connsiteY1302" fmla="*/ 1132938 h 6808570"/>
              <a:gd name="connsiteX1303" fmla="*/ 3600701 w 6829772"/>
              <a:gd name="connsiteY1303" fmla="*/ 1106278 h 6808570"/>
              <a:gd name="connsiteX1304" fmla="*/ 3591511 w 6829772"/>
              <a:gd name="connsiteY1304" fmla="*/ 1121491 h 6808570"/>
              <a:gd name="connsiteX1305" fmla="*/ 3349675 w 6829772"/>
              <a:gd name="connsiteY1305" fmla="*/ 1203866 h 6808570"/>
              <a:gd name="connsiteX1306" fmla="*/ 3132038 w 6829772"/>
              <a:gd name="connsiteY1306" fmla="*/ 1144401 h 6808570"/>
              <a:gd name="connsiteX1307" fmla="*/ 3109824 w 6829772"/>
              <a:gd name="connsiteY1307" fmla="*/ 1123368 h 6808570"/>
              <a:gd name="connsiteX1308" fmla="*/ 3205781 w 6829772"/>
              <a:gd name="connsiteY1308" fmla="*/ 1068991 h 6808570"/>
              <a:gd name="connsiteX1309" fmla="*/ 3109824 w 6829772"/>
              <a:gd name="connsiteY1309" fmla="*/ 1014613 h 6808570"/>
              <a:gd name="connsiteX1310" fmla="*/ 3132038 w 6829772"/>
              <a:gd name="connsiteY1310" fmla="*/ 993582 h 6808570"/>
              <a:gd name="connsiteX1311" fmla="*/ 3349675 w 6829772"/>
              <a:gd name="connsiteY1311" fmla="*/ 934116 h 6808570"/>
              <a:gd name="connsiteX1312" fmla="*/ 2313067 w 6829772"/>
              <a:gd name="connsiteY1312" fmla="*/ 934116 h 6808570"/>
              <a:gd name="connsiteX1313" fmla="*/ 2554903 w 6829772"/>
              <a:gd name="connsiteY1313" fmla="*/ 1016492 h 6808570"/>
              <a:gd name="connsiteX1314" fmla="*/ 2564093 w 6829772"/>
              <a:gd name="connsiteY1314" fmla="*/ 1031705 h 6808570"/>
              <a:gd name="connsiteX1315" fmla="*/ 2590258 w 6829772"/>
              <a:gd name="connsiteY1315" fmla="*/ 1005043 h 6808570"/>
              <a:gd name="connsiteX1316" fmla="*/ 2683343 w 6829772"/>
              <a:gd name="connsiteY1316" fmla="*/ 978555 h 6808570"/>
              <a:gd name="connsiteX1317" fmla="*/ 2683343 w 6829772"/>
              <a:gd name="connsiteY1317" fmla="*/ 1159428 h 6808570"/>
              <a:gd name="connsiteX1318" fmla="*/ 2590258 w 6829772"/>
              <a:gd name="connsiteY1318" fmla="*/ 1132938 h 6808570"/>
              <a:gd name="connsiteX1319" fmla="*/ 2564093 w 6829772"/>
              <a:gd name="connsiteY1319" fmla="*/ 1106278 h 6808570"/>
              <a:gd name="connsiteX1320" fmla="*/ 2554903 w 6829772"/>
              <a:gd name="connsiteY1320" fmla="*/ 1121491 h 6808570"/>
              <a:gd name="connsiteX1321" fmla="*/ 2313067 w 6829772"/>
              <a:gd name="connsiteY1321" fmla="*/ 1203866 h 6808570"/>
              <a:gd name="connsiteX1322" fmla="*/ 2095430 w 6829772"/>
              <a:gd name="connsiteY1322" fmla="*/ 1144401 h 6808570"/>
              <a:gd name="connsiteX1323" fmla="*/ 2073216 w 6829772"/>
              <a:gd name="connsiteY1323" fmla="*/ 1123368 h 6808570"/>
              <a:gd name="connsiteX1324" fmla="*/ 2169173 w 6829772"/>
              <a:gd name="connsiteY1324" fmla="*/ 1068991 h 6808570"/>
              <a:gd name="connsiteX1325" fmla="*/ 2073216 w 6829772"/>
              <a:gd name="connsiteY1325" fmla="*/ 1014613 h 6808570"/>
              <a:gd name="connsiteX1326" fmla="*/ 2095430 w 6829772"/>
              <a:gd name="connsiteY1326" fmla="*/ 993582 h 6808570"/>
              <a:gd name="connsiteX1327" fmla="*/ 2313067 w 6829772"/>
              <a:gd name="connsiteY1327" fmla="*/ 934116 h 6808570"/>
              <a:gd name="connsiteX1328" fmla="*/ 1276459 w 6829772"/>
              <a:gd name="connsiteY1328" fmla="*/ 934116 h 6808570"/>
              <a:gd name="connsiteX1329" fmla="*/ 1518295 w 6829772"/>
              <a:gd name="connsiteY1329" fmla="*/ 1016492 h 6808570"/>
              <a:gd name="connsiteX1330" fmla="*/ 1527485 w 6829772"/>
              <a:gd name="connsiteY1330" fmla="*/ 1031705 h 6808570"/>
              <a:gd name="connsiteX1331" fmla="*/ 1553650 w 6829772"/>
              <a:gd name="connsiteY1331" fmla="*/ 1005043 h 6808570"/>
              <a:gd name="connsiteX1332" fmla="*/ 1646735 w 6829772"/>
              <a:gd name="connsiteY1332" fmla="*/ 978555 h 6808570"/>
              <a:gd name="connsiteX1333" fmla="*/ 1646735 w 6829772"/>
              <a:gd name="connsiteY1333" fmla="*/ 1159428 h 6808570"/>
              <a:gd name="connsiteX1334" fmla="*/ 1553650 w 6829772"/>
              <a:gd name="connsiteY1334" fmla="*/ 1132938 h 6808570"/>
              <a:gd name="connsiteX1335" fmla="*/ 1527485 w 6829772"/>
              <a:gd name="connsiteY1335" fmla="*/ 1106278 h 6808570"/>
              <a:gd name="connsiteX1336" fmla="*/ 1518295 w 6829772"/>
              <a:gd name="connsiteY1336" fmla="*/ 1121491 h 6808570"/>
              <a:gd name="connsiteX1337" fmla="*/ 1276459 w 6829772"/>
              <a:gd name="connsiteY1337" fmla="*/ 1203866 h 6808570"/>
              <a:gd name="connsiteX1338" fmla="*/ 1058822 w 6829772"/>
              <a:gd name="connsiteY1338" fmla="*/ 1144401 h 6808570"/>
              <a:gd name="connsiteX1339" fmla="*/ 1036608 w 6829772"/>
              <a:gd name="connsiteY1339" fmla="*/ 1123368 h 6808570"/>
              <a:gd name="connsiteX1340" fmla="*/ 1132566 w 6829772"/>
              <a:gd name="connsiteY1340" fmla="*/ 1068991 h 6808570"/>
              <a:gd name="connsiteX1341" fmla="*/ 1036608 w 6829772"/>
              <a:gd name="connsiteY1341" fmla="*/ 1014613 h 6808570"/>
              <a:gd name="connsiteX1342" fmla="*/ 1058822 w 6829772"/>
              <a:gd name="connsiteY1342" fmla="*/ 993582 h 6808570"/>
              <a:gd name="connsiteX1343" fmla="*/ 1276459 w 6829772"/>
              <a:gd name="connsiteY1343" fmla="*/ 934116 h 6808570"/>
              <a:gd name="connsiteX1344" fmla="*/ 239852 w 6829772"/>
              <a:gd name="connsiteY1344" fmla="*/ 934116 h 6808570"/>
              <a:gd name="connsiteX1345" fmla="*/ 481687 w 6829772"/>
              <a:gd name="connsiteY1345" fmla="*/ 1016492 h 6808570"/>
              <a:gd name="connsiteX1346" fmla="*/ 490877 w 6829772"/>
              <a:gd name="connsiteY1346" fmla="*/ 1031705 h 6808570"/>
              <a:gd name="connsiteX1347" fmla="*/ 517042 w 6829772"/>
              <a:gd name="connsiteY1347" fmla="*/ 1005043 h 6808570"/>
              <a:gd name="connsiteX1348" fmla="*/ 610127 w 6829772"/>
              <a:gd name="connsiteY1348" fmla="*/ 978555 h 6808570"/>
              <a:gd name="connsiteX1349" fmla="*/ 610127 w 6829772"/>
              <a:gd name="connsiteY1349" fmla="*/ 1159428 h 6808570"/>
              <a:gd name="connsiteX1350" fmla="*/ 517042 w 6829772"/>
              <a:gd name="connsiteY1350" fmla="*/ 1132938 h 6808570"/>
              <a:gd name="connsiteX1351" fmla="*/ 490877 w 6829772"/>
              <a:gd name="connsiteY1351" fmla="*/ 1106278 h 6808570"/>
              <a:gd name="connsiteX1352" fmla="*/ 481687 w 6829772"/>
              <a:gd name="connsiteY1352" fmla="*/ 1121491 h 6808570"/>
              <a:gd name="connsiteX1353" fmla="*/ 239852 w 6829772"/>
              <a:gd name="connsiteY1353" fmla="*/ 1203866 h 6808570"/>
              <a:gd name="connsiteX1354" fmla="*/ 22214 w 6829772"/>
              <a:gd name="connsiteY1354" fmla="*/ 1144401 h 6808570"/>
              <a:gd name="connsiteX1355" fmla="*/ 0 w 6829772"/>
              <a:gd name="connsiteY1355" fmla="*/ 1123368 h 6808570"/>
              <a:gd name="connsiteX1356" fmla="*/ 95958 w 6829772"/>
              <a:gd name="connsiteY1356" fmla="*/ 1068991 h 6808570"/>
              <a:gd name="connsiteX1357" fmla="*/ 0 w 6829772"/>
              <a:gd name="connsiteY1357" fmla="*/ 1014613 h 6808570"/>
              <a:gd name="connsiteX1358" fmla="*/ 22214 w 6829772"/>
              <a:gd name="connsiteY1358" fmla="*/ 993582 h 6808570"/>
              <a:gd name="connsiteX1359" fmla="*/ 239852 w 6829772"/>
              <a:gd name="connsiteY1359" fmla="*/ 934116 h 6808570"/>
              <a:gd name="connsiteX1360" fmla="*/ 5950539 w 6829772"/>
              <a:gd name="connsiteY1360" fmla="*/ 448574 h 6808570"/>
              <a:gd name="connsiteX1361" fmla="*/ 6192374 w 6829772"/>
              <a:gd name="connsiteY1361" fmla="*/ 530950 h 6808570"/>
              <a:gd name="connsiteX1362" fmla="*/ 6201564 w 6829772"/>
              <a:gd name="connsiteY1362" fmla="*/ 546162 h 6808570"/>
              <a:gd name="connsiteX1363" fmla="*/ 6227729 w 6829772"/>
              <a:gd name="connsiteY1363" fmla="*/ 519501 h 6808570"/>
              <a:gd name="connsiteX1364" fmla="*/ 6320814 w 6829772"/>
              <a:gd name="connsiteY1364" fmla="*/ 493012 h 6808570"/>
              <a:gd name="connsiteX1365" fmla="*/ 6320814 w 6829772"/>
              <a:gd name="connsiteY1365" fmla="*/ 673885 h 6808570"/>
              <a:gd name="connsiteX1366" fmla="*/ 6227729 w 6829772"/>
              <a:gd name="connsiteY1366" fmla="*/ 647396 h 6808570"/>
              <a:gd name="connsiteX1367" fmla="*/ 6201564 w 6829772"/>
              <a:gd name="connsiteY1367" fmla="*/ 620735 h 6808570"/>
              <a:gd name="connsiteX1368" fmla="*/ 6192374 w 6829772"/>
              <a:gd name="connsiteY1368" fmla="*/ 635948 h 6808570"/>
              <a:gd name="connsiteX1369" fmla="*/ 5950539 w 6829772"/>
              <a:gd name="connsiteY1369" fmla="*/ 718323 h 6808570"/>
              <a:gd name="connsiteX1370" fmla="*/ 5732902 w 6829772"/>
              <a:gd name="connsiteY1370" fmla="*/ 658858 h 6808570"/>
              <a:gd name="connsiteX1371" fmla="*/ 5710687 w 6829772"/>
              <a:gd name="connsiteY1371" fmla="*/ 637826 h 6808570"/>
              <a:gd name="connsiteX1372" fmla="*/ 5806645 w 6829772"/>
              <a:gd name="connsiteY1372" fmla="*/ 583449 h 6808570"/>
              <a:gd name="connsiteX1373" fmla="*/ 5710687 w 6829772"/>
              <a:gd name="connsiteY1373" fmla="*/ 529071 h 6808570"/>
              <a:gd name="connsiteX1374" fmla="*/ 5732902 w 6829772"/>
              <a:gd name="connsiteY1374" fmla="*/ 508039 h 6808570"/>
              <a:gd name="connsiteX1375" fmla="*/ 5950539 w 6829772"/>
              <a:gd name="connsiteY1375" fmla="*/ 448574 h 6808570"/>
              <a:gd name="connsiteX1376" fmla="*/ 4913933 w 6829772"/>
              <a:gd name="connsiteY1376" fmla="*/ 448574 h 6808570"/>
              <a:gd name="connsiteX1377" fmla="*/ 5155769 w 6829772"/>
              <a:gd name="connsiteY1377" fmla="*/ 530950 h 6808570"/>
              <a:gd name="connsiteX1378" fmla="*/ 5164959 w 6829772"/>
              <a:gd name="connsiteY1378" fmla="*/ 546162 h 6808570"/>
              <a:gd name="connsiteX1379" fmla="*/ 5191124 w 6829772"/>
              <a:gd name="connsiteY1379" fmla="*/ 519501 h 6808570"/>
              <a:gd name="connsiteX1380" fmla="*/ 5284209 w 6829772"/>
              <a:gd name="connsiteY1380" fmla="*/ 493012 h 6808570"/>
              <a:gd name="connsiteX1381" fmla="*/ 5284209 w 6829772"/>
              <a:gd name="connsiteY1381" fmla="*/ 673885 h 6808570"/>
              <a:gd name="connsiteX1382" fmla="*/ 5191124 w 6829772"/>
              <a:gd name="connsiteY1382" fmla="*/ 647396 h 6808570"/>
              <a:gd name="connsiteX1383" fmla="*/ 5164959 w 6829772"/>
              <a:gd name="connsiteY1383" fmla="*/ 620735 h 6808570"/>
              <a:gd name="connsiteX1384" fmla="*/ 5155769 w 6829772"/>
              <a:gd name="connsiteY1384" fmla="*/ 635948 h 6808570"/>
              <a:gd name="connsiteX1385" fmla="*/ 4913933 w 6829772"/>
              <a:gd name="connsiteY1385" fmla="*/ 718323 h 6808570"/>
              <a:gd name="connsiteX1386" fmla="*/ 4696296 w 6829772"/>
              <a:gd name="connsiteY1386" fmla="*/ 658858 h 6808570"/>
              <a:gd name="connsiteX1387" fmla="*/ 4674082 w 6829772"/>
              <a:gd name="connsiteY1387" fmla="*/ 637826 h 6808570"/>
              <a:gd name="connsiteX1388" fmla="*/ 4770039 w 6829772"/>
              <a:gd name="connsiteY1388" fmla="*/ 583449 h 6808570"/>
              <a:gd name="connsiteX1389" fmla="*/ 4674082 w 6829772"/>
              <a:gd name="connsiteY1389" fmla="*/ 529071 h 6808570"/>
              <a:gd name="connsiteX1390" fmla="*/ 4696296 w 6829772"/>
              <a:gd name="connsiteY1390" fmla="*/ 508039 h 6808570"/>
              <a:gd name="connsiteX1391" fmla="*/ 4913933 w 6829772"/>
              <a:gd name="connsiteY1391" fmla="*/ 448574 h 6808570"/>
              <a:gd name="connsiteX1392" fmla="*/ 3877325 w 6829772"/>
              <a:gd name="connsiteY1392" fmla="*/ 448574 h 6808570"/>
              <a:gd name="connsiteX1393" fmla="*/ 4119161 w 6829772"/>
              <a:gd name="connsiteY1393" fmla="*/ 530950 h 6808570"/>
              <a:gd name="connsiteX1394" fmla="*/ 4128351 w 6829772"/>
              <a:gd name="connsiteY1394" fmla="*/ 546162 h 6808570"/>
              <a:gd name="connsiteX1395" fmla="*/ 4154516 w 6829772"/>
              <a:gd name="connsiteY1395" fmla="*/ 519501 h 6808570"/>
              <a:gd name="connsiteX1396" fmla="*/ 4247601 w 6829772"/>
              <a:gd name="connsiteY1396" fmla="*/ 493012 h 6808570"/>
              <a:gd name="connsiteX1397" fmla="*/ 4247601 w 6829772"/>
              <a:gd name="connsiteY1397" fmla="*/ 673885 h 6808570"/>
              <a:gd name="connsiteX1398" fmla="*/ 4154516 w 6829772"/>
              <a:gd name="connsiteY1398" fmla="*/ 647396 h 6808570"/>
              <a:gd name="connsiteX1399" fmla="*/ 4128351 w 6829772"/>
              <a:gd name="connsiteY1399" fmla="*/ 620735 h 6808570"/>
              <a:gd name="connsiteX1400" fmla="*/ 4119161 w 6829772"/>
              <a:gd name="connsiteY1400" fmla="*/ 635948 h 6808570"/>
              <a:gd name="connsiteX1401" fmla="*/ 3877325 w 6829772"/>
              <a:gd name="connsiteY1401" fmla="*/ 718323 h 6808570"/>
              <a:gd name="connsiteX1402" fmla="*/ 3659688 w 6829772"/>
              <a:gd name="connsiteY1402" fmla="*/ 658858 h 6808570"/>
              <a:gd name="connsiteX1403" fmla="*/ 3637474 w 6829772"/>
              <a:gd name="connsiteY1403" fmla="*/ 637826 h 6808570"/>
              <a:gd name="connsiteX1404" fmla="*/ 3733431 w 6829772"/>
              <a:gd name="connsiteY1404" fmla="*/ 583449 h 6808570"/>
              <a:gd name="connsiteX1405" fmla="*/ 3637474 w 6829772"/>
              <a:gd name="connsiteY1405" fmla="*/ 529071 h 6808570"/>
              <a:gd name="connsiteX1406" fmla="*/ 3659688 w 6829772"/>
              <a:gd name="connsiteY1406" fmla="*/ 508039 h 6808570"/>
              <a:gd name="connsiteX1407" fmla="*/ 3877325 w 6829772"/>
              <a:gd name="connsiteY1407" fmla="*/ 448574 h 6808570"/>
              <a:gd name="connsiteX1408" fmla="*/ 2840717 w 6829772"/>
              <a:gd name="connsiteY1408" fmla="*/ 448574 h 6808570"/>
              <a:gd name="connsiteX1409" fmla="*/ 3082553 w 6829772"/>
              <a:gd name="connsiteY1409" fmla="*/ 530950 h 6808570"/>
              <a:gd name="connsiteX1410" fmla="*/ 3091743 w 6829772"/>
              <a:gd name="connsiteY1410" fmla="*/ 546162 h 6808570"/>
              <a:gd name="connsiteX1411" fmla="*/ 3117908 w 6829772"/>
              <a:gd name="connsiteY1411" fmla="*/ 519501 h 6808570"/>
              <a:gd name="connsiteX1412" fmla="*/ 3210993 w 6829772"/>
              <a:gd name="connsiteY1412" fmla="*/ 493012 h 6808570"/>
              <a:gd name="connsiteX1413" fmla="*/ 3210993 w 6829772"/>
              <a:gd name="connsiteY1413" fmla="*/ 673885 h 6808570"/>
              <a:gd name="connsiteX1414" fmla="*/ 3117908 w 6829772"/>
              <a:gd name="connsiteY1414" fmla="*/ 647396 h 6808570"/>
              <a:gd name="connsiteX1415" fmla="*/ 3091743 w 6829772"/>
              <a:gd name="connsiteY1415" fmla="*/ 620735 h 6808570"/>
              <a:gd name="connsiteX1416" fmla="*/ 3082553 w 6829772"/>
              <a:gd name="connsiteY1416" fmla="*/ 635948 h 6808570"/>
              <a:gd name="connsiteX1417" fmla="*/ 2840717 w 6829772"/>
              <a:gd name="connsiteY1417" fmla="*/ 718323 h 6808570"/>
              <a:gd name="connsiteX1418" fmla="*/ 2623080 w 6829772"/>
              <a:gd name="connsiteY1418" fmla="*/ 658858 h 6808570"/>
              <a:gd name="connsiteX1419" fmla="*/ 2600866 w 6829772"/>
              <a:gd name="connsiteY1419" fmla="*/ 637826 h 6808570"/>
              <a:gd name="connsiteX1420" fmla="*/ 2696823 w 6829772"/>
              <a:gd name="connsiteY1420" fmla="*/ 583449 h 6808570"/>
              <a:gd name="connsiteX1421" fmla="*/ 2600866 w 6829772"/>
              <a:gd name="connsiteY1421" fmla="*/ 529071 h 6808570"/>
              <a:gd name="connsiteX1422" fmla="*/ 2623080 w 6829772"/>
              <a:gd name="connsiteY1422" fmla="*/ 508039 h 6808570"/>
              <a:gd name="connsiteX1423" fmla="*/ 2840717 w 6829772"/>
              <a:gd name="connsiteY1423" fmla="*/ 448574 h 6808570"/>
              <a:gd name="connsiteX1424" fmla="*/ 1804109 w 6829772"/>
              <a:gd name="connsiteY1424" fmla="*/ 448574 h 6808570"/>
              <a:gd name="connsiteX1425" fmla="*/ 2045945 w 6829772"/>
              <a:gd name="connsiteY1425" fmla="*/ 530950 h 6808570"/>
              <a:gd name="connsiteX1426" fmla="*/ 2055135 w 6829772"/>
              <a:gd name="connsiteY1426" fmla="*/ 546162 h 6808570"/>
              <a:gd name="connsiteX1427" fmla="*/ 2081300 w 6829772"/>
              <a:gd name="connsiteY1427" fmla="*/ 519501 h 6808570"/>
              <a:gd name="connsiteX1428" fmla="*/ 2174385 w 6829772"/>
              <a:gd name="connsiteY1428" fmla="*/ 493012 h 6808570"/>
              <a:gd name="connsiteX1429" fmla="*/ 2174385 w 6829772"/>
              <a:gd name="connsiteY1429" fmla="*/ 673885 h 6808570"/>
              <a:gd name="connsiteX1430" fmla="*/ 2081300 w 6829772"/>
              <a:gd name="connsiteY1430" fmla="*/ 647396 h 6808570"/>
              <a:gd name="connsiteX1431" fmla="*/ 2055135 w 6829772"/>
              <a:gd name="connsiteY1431" fmla="*/ 620735 h 6808570"/>
              <a:gd name="connsiteX1432" fmla="*/ 2045945 w 6829772"/>
              <a:gd name="connsiteY1432" fmla="*/ 635948 h 6808570"/>
              <a:gd name="connsiteX1433" fmla="*/ 1804109 w 6829772"/>
              <a:gd name="connsiteY1433" fmla="*/ 718323 h 6808570"/>
              <a:gd name="connsiteX1434" fmla="*/ 1586472 w 6829772"/>
              <a:gd name="connsiteY1434" fmla="*/ 658858 h 6808570"/>
              <a:gd name="connsiteX1435" fmla="*/ 1564258 w 6829772"/>
              <a:gd name="connsiteY1435" fmla="*/ 637826 h 6808570"/>
              <a:gd name="connsiteX1436" fmla="*/ 1660215 w 6829772"/>
              <a:gd name="connsiteY1436" fmla="*/ 583449 h 6808570"/>
              <a:gd name="connsiteX1437" fmla="*/ 1564258 w 6829772"/>
              <a:gd name="connsiteY1437" fmla="*/ 529071 h 6808570"/>
              <a:gd name="connsiteX1438" fmla="*/ 1586472 w 6829772"/>
              <a:gd name="connsiteY1438" fmla="*/ 508039 h 6808570"/>
              <a:gd name="connsiteX1439" fmla="*/ 1804109 w 6829772"/>
              <a:gd name="connsiteY1439" fmla="*/ 448574 h 6808570"/>
              <a:gd name="connsiteX1440" fmla="*/ 767501 w 6829772"/>
              <a:gd name="connsiteY1440" fmla="*/ 448574 h 6808570"/>
              <a:gd name="connsiteX1441" fmla="*/ 1009337 w 6829772"/>
              <a:gd name="connsiteY1441" fmla="*/ 530950 h 6808570"/>
              <a:gd name="connsiteX1442" fmla="*/ 1018527 w 6829772"/>
              <a:gd name="connsiteY1442" fmla="*/ 546162 h 6808570"/>
              <a:gd name="connsiteX1443" fmla="*/ 1044692 w 6829772"/>
              <a:gd name="connsiteY1443" fmla="*/ 519501 h 6808570"/>
              <a:gd name="connsiteX1444" fmla="*/ 1137777 w 6829772"/>
              <a:gd name="connsiteY1444" fmla="*/ 493012 h 6808570"/>
              <a:gd name="connsiteX1445" fmla="*/ 1137777 w 6829772"/>
              <a:gd name="connsiteY1445" fmla="*/ 673885 h 6808570"/>
              <a:gd name="connsiteX1446" fmla="*/ 1044692 w 6829772"/>
              <a:gd name="connsiteY1446" fmla="*/ 647396 h 6808570"/>
              <a:gd name="connsiteX1447" fmla="*/ 1018527 w 6829772"/>
              <a:gd name="connsiteY1447" fmla="*/ 620735 h 6808570"/>
              <a:gd name="connsiteX1448" fmla="*/ 1009337 w 6829772"/>
              <a:gd name="connsiteY1448" fmla="*/ 635948 h 6808570"/>
              <a:gd name="connsiteX1449" fmla="*/ 767501 w 6829772"/>
              <a:gd name="connsiteY1449" fmla="*/ 718323 h 6808570"/>
              <a:gd name="connsiteX1450" fmla="*/ 549864 w 6829772"/>
              <a:gd name="connsiteY1450" fmla="*/ 658858 h 6808570"/>
              <a:gd name="connsiteX1451" fmla="*/ 527650 w 6829772"/>
              <a:gd name="connsiteY1451" fmla="*/ 637826 h 6808570"/>
              <a:gd name="connsiteX1452" fmla="*/ 623608 w 6829772"/>
              <a:gd name="connsiteY1452" fmla="*/ 583449 h 6808570"/>
              <a:gd name="connsiteX1453" fmla="*/ 527650 w 6829772"/>
              <a:gd name="connsiteY1453" fmla="*/ 529071 h 6808570"/>
              <a:gd name="connsiteX1454" fmla="*/ 549864 w 6829772"/>
              <a:gd name="connsiteY1454" fmla="*/ 508039 h 6808570"/>
              <a:gd name="connsiteX1455" fmla="*/ 767501 w 6829772"/>
              <a:gd name="connsiteY1455" fmla="*/ 448574 h 6808570"/>
              <a:gd name="connsiteX1456" fmla="*/ 6459497 w 6829772"/>
              <a:gd name="connsiteY1456" fmla="*/ 0 h 6808570"/>
              <a:gd name="connsiteX1457" fmla="*/ 6701332 w 6829772"/>
              <a:gd name="connsiteY1457" fmla="*/ 82376 h 6808570"/>
              <a:gd name="connsiteX1458" fmla="*/ 6710522 w 6829772"/>
              <a:gd name="connsiteY1458" fmla="*/ 97588 h 6808570"/>
              <a:gd name="connsiteX1459" fmla="*/ 6736687 w 6829772"/>
              <a:gd name="connsiteY1459" fmla="*/ 70927 h 6808570"/>
              <a:gd name="connsiteX1460" fmla="*/ 6829772 w 6829772"/>
              <a:gd name="connsiteY1460" fmla="*/ 44438 h 6808570"/>
              <a:gd name="connsiteX1461" fmla="*/ 6829772 w 6829772"/>
              <a:gd name="connsiteY1461" fmla="*/ 225311 h 6808570"/>
              <a:gd name="connsiteX1462" fmla="*/ 6736687 w 6829772"/>
              <a:gd name="connsiteY1462" fmla="*/ 198822 h 6808570"/>
              <a:gd name="connsiteX1463" fmla="*/ 6710522 w 6829772"/>
              <a:gd name="connsiteY1463" fmla="*/ 172161 h 6808570"/>
              <a:gd name="connsiteX1464" fmla="*/ 6701332 w 6829772"/>
              <a:gd name="connsiteY1464" fmla="*/ 187374 h 6808570"/>
              <a:gd name="connsiteX1465" fmla="*/ 6459497 w 6829772"/>
              <a:gd name="connsiteY1465" fmla="*/ 269749 h 6808570"/>
              <a:gd name="connsiteX1466" fmla="*/ 6241860 w 6829772"/>
              <a:gd name="connsiteY1466" fmla="*/ 210284 h 6808570"/>
              <a:gd name="connsiteX1467" fmla="*/ 6219645 w 6829772"/>
              <a:gd name="connsiteY1467" fmla="*/ 189252 h 6808570"/>
              <a:gd name="connsiteX1468" fmla="*/ 6315603 w 6829772"/>
              <a:gd name="connsiteY1468" fmla="*/ 134874 h 6808570"/>
              <a:gd name="connsiteX1469" fmla="*/ 6219645 w 6829772"/>
              <a:gd name="connsiteY1469" fmla="*/ 80497 h 6808570"/>
              <a:gd name="connsiteX1470" fmla="*/ 6241860 w 6829772"/>
              <a:gd name="connsiteY1470" fmla="*/ 59465 h 6808570"/>
              <a:gd name="connsiteX1471" fmla="*/ 6459497 w 6829772"/>
              <a:gd name="connsiteY1471" fmla="*/ 0 h 6808570"/>
              <a:gd name="connsiteX1472" fmla="*/ 5422891 w 6829772"/>
              <a:gd name="connsiteY1472" fmla="*/ 0 h 6808570"/>
              <a:gd name="connsiteX1473" fmla="*/ 5664727 w 6829772"/>
              <a:gd name="connsiteY1473" fmla="*/ 82376 h 6808570"/>
              <a:gd name="connsiteX1474" fmla="*/ 5673917 w 6829772"/>
              <a:gd name="connsiteY1474" fmla="*/ 97588 h 6808570"/>
              <a:gd name="connsiteX1475" fmla="*/ 5700082 w 6829772"/>
              <a:gd name="connsiteY1475" fmla="*/ 70927 h 6808570"/>
              <a:gd name="connsiteX1476" fmla="*/ 5793167 w 6829772"/>
              <a:gd name="connsiteY1476" fmla="*/ 44438 h 6808570"/>
              <a:gd name="connsiteX1477" fmla="*/ 5793167 w 6829772"/>
              <a:gd name="connsiteY1477" fmla="*/ 225311 h 6808570"/>
              <a:gd name="connsiteX1478" fmla="*/ 5700082 w 6829772"/>
              <a:gd name="connsiteY1478" fmla="*/ 198822 h 6808570"/>
              <a:gd name="connsiteX1479" fmla="*/ 5673917 w 6829772"/>
              <a:gd name="connsiteY1479" fmla="*/ 172161 h 6808570"/>
              <a:gd name="connsiteX1480" fmla="*/ 5664727 w 6829772"/>
              <a:gd name="connsiteY1480" fmla="*/ 187374 h 6808570"/>
              <a:gd name="connsiteX1481" fmla="*/ 5422891 w 6829772"/>
              <a:gd name="connsiteY1481" fmla="*/ 269749 h 6808570"/>
              <a:gd name="connsiteX1482" fmla="*/ 5205254 w 6829772"/>
              <a:gd name="connsiteY1482" fmla="*/ 210284 h 6808570"/>
              <a:gd name="connsiteX1483" fmla="*/ 5183040 w 6829772"/>
              <a:gd name="connsiteY1483" fmla="*/ 189252 h 6808570"/>
              <a:gd name="connsiteX1484" fmla="*/ 5278997 w 6829772"/>
              <a:gd name="connsiteY1484" fmla="*/ 134874 h 6808570"/>
              <a:gd name="connsiteX1485" fmla="*/ 5183040 w 6829772"/>
              <a:gd name="connsiteY1485" fmla="*/ 80497 h 6808570"/>
              <a:gd name="connsiteX1486" fmla="*/ 5205254 w 6829772"/>
              <a:gd name="connsiteY1486" fmla="*/ 59465 h 6808570"/>
              <a:gd name="connsiteX1487" fmla="*/ 5422891 w 6829772"/>
              <a:gd name="connsiteY1487" fmla="*/ 0 h 6808570"/>
              <a:gd name="connsiteX1488" fmla="*/ 4386283 w 6829772"/>
              <a:gd name="connsiteY1488" fmla="*/ 0 h 6808570"/>
              <a:gd name="connsiteX1489" fmla="*/ 4628119 w 6829772"/>
              <a:gd name="connsiteY1489" fmla="*/ 82376 h 6808570"/>
              <a:gd name="connsiteX1490" fmla="*/ 4637309 w 6829772"/>
              <a:gd name="connsiteY1490" fmla="*/ 97588 h 6808570"/>
              <a:gd name="connsiteX1491" fmla="*/ 4663474 w 6829772"/>
              <a:gd name="connsiteY1491" fmla="*/ 70927 h 6808570"/>
              <a:gd name="connsiteX1492" fmla="*/ 4756559 w 6829772"/>
              <a:gd name="connsiteY1492" fmla="*/ 44438 h 6808570"/>
              <a:gd name="connsiteX1493" fmla="*/ 4756559 w 6829772"/>
              <a:gd name="connsiteY1493" fmla="*/ 225311 h 6808570"/>
              <a:gd name="connsiteX1494" fmla="*/ 4663474 w 6829772"/>
              <a:gd name="connsiteY1494" fmla="*/ 198822 h 6808570"/>
              <a:gd name="connsiteX1495" fmla="*/ 4637309 w 6829772"/>
              <a:gd name="connsiteY1495" fmla="*/ 172161 h 6808570"/>
              <a:gd name="connsiteX1496" fmla="*/ 4628119 w 6829772"/>
              <a:gd name="connsiteY1496" fmla="*/ 187374 h 6808570"/>
              <a:gd name="connsiteX1497" fmla="*/ 4386283 w 6829772"/>
              <a:gd name="connsiteY1497" fmla="*/ 269749 h 6808570"/>
              <a:gd name="connsiteX1498" fmla="*/ 4168646 w 6829772"/>
              <a:gd name="connsiteY1498" fmla="*/ 210284 h 6808570"/>
              <a:gd name="connsiteX1499" fmla="*/ 4146432 w 6829772"/>
              <a:gd name="connsiteY1499" fmla="*/ 189252 h 6808570"/>
              <a:gd name="connsiteX1500" fmla="*/ 4242389 w 6829772"/>
              <a:gd name="connsiteY1500" fmla="*/ 134874 h 6808570"/>
              <a:gd name="connsiteX1501" fmla="*/ 4146432 w 6829772"/>
              <a:gd name="connsiteY1501" fmla="*/ 80497 h 6808570"/>
              <a:gd name="connsiteX1502" fmla="*/ 4168646 w 6829772"/>
              <a:gd name="connsiteY1502" fmla="*/ 59465 h 6808570"/>
              <a:gd name="connsiteX1503" fmla="*/ 4386283 w 6829772"/>
              <a:gd name="connsiteY1503" fmla="*/ 0 h 6808570"/>
              <a:gd name="connsiteX1504" fmla="*/ 3349675 w 6829772"/>
              <a:gd name="connsiteY1504" fmla="*/ 0 h 6808570"/>
              <a:gd name="connsiteX1505" fmla="*/ 3591511 w 6829772"/>
              <a:gd name="connsiteY1505" fmla="*/ 82376 h 6808570"/>
              <a:gd name="connsiteX1506" fmla="*/ 3600701 w 6829772"/>
              <a:gd name="connsiteY1506" fmla="*/ 97588 h 6808570"/>
              <a:gd name="connsiteX1507" fmla="*/ 3626866 w 6829772"/>
              <a:gd name="connsiteY1507" fmla="*/ 70927 h 6808570"/>
              <a:gd name="connsiteX1508" fmla="*/ 3719951 w 6829772"/>
              <a:gd name="connsiteY1508" fmla="*/ 44438 h 6808570"/>
              <a:gd name="connsiteX1509" fmla="*/ 3719951 w 6829772"/>
              <a:gd name="connsiteY1509" fmla="*/ 225311 h 6808570"/>
              <a:gd name="connsiteX1510" fmla="*/ 3626866 w 6829772"/>
              <a:gd name="connsiteY1510" fmla="*/ 198822 h 6808570"/>
              <a:gd name="connsiteX1511" fmla="*/ 3600701 w 6829772"/>
              <a:gd name="connsiteY1511" fmla="*/ 172161 h 6808570"/>
              <a:gd name="connsiteX1512" fmla="*/ 3591511 w 6829772"/>
              <a:gd name="connsiteY1512" fmla="*/ 187374 h 6808570"/>
              <a:gd name="connsiteX1513" fmla="*/ 3349675 w 6829772"/>
              <a:gd name="connsiteY1513" fmla="*/ 269749 h 6808570"/>
              <a:gd name="connsiteX1514" fmla="*/ 3132038 w 6829772"/>
              <a:gd name="connsiteY1514" fmla="*/ 210284 h 6808570"/>
              <a:gd name="connsiteX1515" fmla="*/ 3109824 w 6829772"/>
              <a:gd name="connsiteY1515" fmla="*/ 189252 h 6808570"/>
              <a:gd name="connsiteX1516" fmla="*/ 3205781 w 6829772"/>
              <a:gd name="connsiteY1516" fmla="*/ 134874 h 6808570"/>
              <a:gd name="connsiteX1517" fmla="*/ 3109824 w 6829772"/>
              <a:gd name="connsiteY1517" fmla="*/ 80497 h 6808570"/>
              <a:gd name="connsiteX1518" fmla="*/ 3132038 w 6829772"/>
              <a:gd name="connsiteY1518" fmla="*/ 59465 h 6808570"/>
              <a:gd name="connsiteX1519" fmla="*/ 3349675 w 6829772"/>
              <a:gd name="connsiteY1519" fmla="*/ 0 h 6808570"/>
              <a:gd name="connsiteX1520" fmla="*/ 2313067 w 6829772"/>
              <a:gd name="connsiteY1520" fmla="*/ 0 h 6808570"/>
              <a:gd name="connsiteX1521" fmla="*/ 2554903 w 6829772"/>
              <a:gd name="connsiteY1521" fmla="*/ 82376 h 6808570"/>
              <a:gd name="connsiteX1522" fmla="*/ 2564093 w 6829772"/>
              <a:gd name="connsiteY1522" fmla="*/ 97588 h 6808570"/>
              <a:gd name="connsiteX1523" fmla="*/ 2590258 w 6829772"/>
              <a:gd name="connsiteY1523" fmla="*/ 70927 h 6808570"/>
              <a:gd name="connsiteX1524" fmla="*/ 2683343 w 6829772"/>
              <a:gd name="connsiteY1524" fmla="*/ 44438 h 6808570"/>
              <a:gd name="connsiteX1525" fmla="*/ 2683343 w 6829772"/>
              <a:gd name="connsiteY1525" fmla="*/ 225311 h 6808570"/>
              <a:gd name="connsiteX1526" fmla="*/ 2590258 w 6829772"/>
              <a:gd name="connsiteY1526" fmla="*/ 198822 h 6808570"/>
              <a:gd name="connsiteX1527" fmla="*/ 2564093 w 6829772"/>
              <a:gd name="connsiteY1527" fmla="*/ 172161 h 6808570"/>
              <a:gd name="connsiteX1528" fmla="*/ 2554903 w 6829772"/>
              <a:gd name="connsiteY1528" fmla="*/ 187374 h 6808570"/>
              <a:gd name="connsiteX1529" fmla="*/ 2313067 w 6829772"/>
              <a:gd name="connsiteY1529" fmla="*/ 269749 h 6808570"/>
              <a:gd name="connsiteX1530" fmla="*/ 2095430 w 6829772"/>
              <a:gd name="connsiteY1530" fmla="*/ 210284 h 6808570"/>
              <a:gd name="connsiteX1531" fmla="*/ 2073216 w 6829772"/>
              <a:gd name="connsiteY1531" fmla="*/ 189252 h 6808570"/>
              <a:gd name="connsiteX1532" fmla="*/ 2169173 w 6829772"/>
              <a:gd name="connsiteY1532" fmla="*/ 134874 h 6808570"/>
              <a:gd name="connsiteX1533" fmla="*/ 2073216 w 6829772"/>
              <a:gd name="connsiteY1533" fmla="*/ 80497 h 6808570"/>
              <a:gd name="connsiteX1534" fmla="*/ 2095430 w 6829772"/>
              <a:gd name="connsiteY1534" fmla="*/ 59465 h 6808570"/>
              <a:gd name="connsiteX1535" fmla="*/ 2313067 w 6829772"/>
              <a:gd name="connsiteY1535" fmla="*/ 0 h 6808570"/>
              <a:gd name="connsiteX1536" fmla="*/ 1276459 w 6829772"/>
              <a:gd name="connsiteY1536" fmla="*/ 0 h 6808570"/>
              <a:gd name="connsiteX1537" fmla="*/ 1518295 w 6829772"/>
              <a:gd name="connsiteY1537" fmla="*/ 82376 h 6808570"/>
              <a:gd name="connsiteX1538" fmla="*/ 1527485 w 6829772"/>
              <a:gd name="connsiteY1538" fmla="*/ 97588 h 6808570"/>
              <a:gd name="connsiteX1539" fmla="*/ 1553650 w 6829772"/>
              <a:gd name="connsiteY1539" fmla="*/ 70927 h 6808570"/>
              <a:gd name="connsiteX1540" fmla="*/ 1646735 w 6829772"/>
              <a:gd name="connsiteY1540" fmla="*/ 44438 h 6808570"/>
              <a:gd name="connsiteX1541" fmla="*/ 1646735 w 6829772"/>
              <a:gd name="connsiteY1541" fmla="*/ 225311 h 6808570"/>
              <a:gd name="connsiteX1542" fmla="*/ 1553650 w 6829772"/>
              <a:gd name="connsiteY1542" fmla="*/ 198822 h 6808570"/>
              <a:gd name="connsiteX1543" fmla="*/ 1527485 w 6829772"/>
              <a:gd name="connsiteY1543" fmla="*/ 172161 h 6808570"/>
              <a:gd name="connsiteX1544" fmla="*/ 1518295 w 6829772"/>
              <a:gd name="connsiteY1544" fmla="*/ 187374 h 6808570"/>
              <a:gd name="connsiteX1545" fmla="*/ 1276459 w 6829772"/>
              <a:gd name="connsiteY1545" fmla="*/ 269749 h 6808570"/>
              <a:gd name="connsiteX1546" fmla="*/ 1058822 w 6829772"/>
              <a:gd name="connsiteY1546" fmla="*/ 210284 h 6808570"/>
              <a:gd name="connsiteX1547" fmla="*/ 1036608 w 6829772"/>
              <a:gd name="connsiteY1547" fmla="*/ 189252 h 6808570"/>
              <a:gd name="connsiteX1548" fmla="*/ 1132566 w 6829772"/>
              <a:gd name="connsiteY1548" fmla="*/ 134874 h 6808570"/>
              <a:gd name="connsiteX1549" fmla="*/ 1036608 w 6829772"/>
              <a:gd name="connsiteY1549" fmla="*/ 80497 h 6808570"/>
              <a:gd name="connsiteX1550" fmla="*/ 1058822 w 6829772"/>
              <a:gd name="connsiteY1550" fmla="*/ 59465 h 6808570"/>
              <a:gd name="connsiteX1551" fmla="*/ 1276459 w 6829772"/>
              <a:gd name="connsiteY1551" fmla="*/ 0 h 6808570"/>
              <a:gd name="connsiteX1552" fmla="*/ 239852 w 6829772"/>
              <a:gd name="connsiteY1552" fmla="*/ 0 h 6808570"/>
              <a:gd name="connsiteX1553" fmla="*/ 481687 w 6829772"/>
              <a:gd name="connsiteY1553" fmla="*/ 82376 h 6808570"/>
              <a:gd name="connsiteX1554" fmla="*/ 490877 w 6829772"/>
              <a:gd name="connsiteY1554" fmla="*/ 97588 h 6808570"/>
              <a:gd name="connsiteX1555" fmla="*/ 517042 w 6829772"/>
              <a:gd name="connsiteY1555" fmla="*/ 70927 h 6808570"/>
              <a:gd name="connsiteX1556" fmla="*/ 610127 w 6829772"/>
              <a:gd name="connsiteY1556" fmla="*/ 44438 h 6808570"/>
              <a:gd name="connsiteX1557" fmla="*/ 610127 w 6829772"/>
              <a:gd name="connsiteY1557" fmla="*/ 225311 h 6808570"/>
              <a:gd name="connsiteX1558" fmla="*/ 517042 w 6829772"/>
              <a:gd name="connsiteY1558" fmla="*/ 198822 h 6808570"/>
              <a:gd name="connsiteX1559" fmla="*/ 490877 w 6829772"/>
              <a:gd name="connsiteY1559" fmla="*/ 172161 h 6808570"/>
              <a:gd name="connsiteX1560" fmla="*/ 481687 w 6829772"/>
              <a:gd name="connsiteY1560" fmla="*/ 187374 h 6808570"/>
              <a:gd name="connsiteX1561" fmla="*/ 239852 w 6829772"/>
              <a:gd name="connsiteY1561" fmla="*/ 269749 h 6808570"/>
              <a:gd name="connsiteX1562" fmla="*/ 22214 w 6829772"/>
              <a:gd name="connsiteY1562" fmla="*/ 210284 h 6808570"/>
              <a:gd name="connsiteX1563" fmla="*/ 0 w 6829772"/>
              <a:gd name="connsiteY1563" fmla="*/ 189252 h 6808570"/>
              <a:gd name="connsiteX1564" fmla="*/ 95958 w 6829772"/>
              <a:gd name="connsiteY1564" fmla="*/ 134874 h 6808570"/>
              <a:gd name="connsiteX1565" fmla="*/ 0 w 6829772"/>
              <a:gd name="connsiteY1565" fmla="*/ 80497 h 6808570"/>
              <a:gd name="connsiteX1566" fmla="*/ 22214 w 6829772"/>
              <a:gd name="connsiteY1566" fmla="*/ 59465 h 6808570"/>
              <a:gd name="connsiteX1567" fmla="*/ 239852 w 6829772"/>
              <a:gd name="connsiteY1567" fmla="*/ 0 h 6808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</a:cxnLst>
            <a:rect l="l" t="t" r="r" b="b"/>
            <a:pathLst>
              <a:path w="6829772" h="6808570">
                <a:moveTo>
                  <a:pt x="6459497" y="6538821"/>
                </a:moveTo>
                <a:cubicBezTo>
                  <a:pt x="6568212" y="6538821"/>
                  <a:pt x="6661488" y="6572788"/>
                  <a:pt x="6701332" y="6621197"/>
                </a:cubicBezTo>
                <a:lnTo>
                  <a:pt x="6710522" y="6636409"/>
                </a:lnTo>
                <a:lnTo>
                  <a:pt x="6736687" y="6609748"/>
                </a:lnTo>
                <a:cubicBezTo>
                  <a:pt x="6760510" y="6593382"/>
                  <a:pt x="6793420" y="6583259"/>
                  <a:pt x="6829772" y="6583259"/>
                </a:cubicBezTo>
                <a:cubicBezTo>
                  <a:pt x="6792554" y="6640839"/>
                  <a:pt x="6792554" y="6706551"/>
                  <a:pt x="6829772" y="6764132"/>
                </a:cubicBezTo>
                <a:cubicBezTo>
                  <a:pt x="6793420" y="6764132"/>
                  <a:pt x="6760510" y="6754009"/>
                  <a:pt x="6736687" y="6737643"/>
                </a:cubicBezTo>
                <a:lnTo>
                  <a:pt x="6710522" y="6710982"/>
                </a:lnTo>
                <a:lnTo>
                  <a:pt x="6701332" y="6726195"/>
                </a:lnTo>
                <a:cubicBezTo>
                  <a:pt x="6661488" y="6774603"/>
                  <a:pt x="6568212" y="6808570"/>
                  <a:pt x="6459497" y="6808570"/>
                </a:cubicBezTo>
                <a:cubicBezTo>
                  <a:pt x="6368901" y="6808570"/>
                  <a:pt x="6289026" y="6784982"/>
                  <a:pt x="6241860" y="6749105"/>
                </a:cubicBezTo>
                <a:lnTo>
                  <a:pt x="6219645" y="6728073"/>
                </a:lnTo>
                <a:lnTo>
                  <a:pt x="6315603" y="6673695"/>
                </a:lnTo>
                <a:lnTo>
                  <a:pt x="6219645" y="6619318"/>
                </a:lnTo>
                <a:lnTo>
                  <a:pt x="6241860" y="6598286"/>
                </a:lnTo>
                <a:cubicBezTo>
                  <a:pt x="6289026" y="6562409"/>
                  <a:pt x="6368901" y="6538821"/>
                  <a:pt x="6459497" y="6538821"/>
                </a:cubicBezTo>
                <a:close/>
                <a:moveTo>
                  <a:pt x="5422891" y="6538821"/>
                </a:moveTo>
                <a:cubicBezTo>
                  <a:pt x="5531607" y="6538821"/>
                  <a:pt x="5624884" y="6572788"/>
                  <a:pt x="5664727" y="6621197"/>
                </a:cubicBezTo>
                <a:lnTo>
                  <a:pt x="5673917" y="6636409"/>
                </a:lnTo>
                <a:lnTo>
                  <a:pt x="5700082" y="6609748"/>
                </a:lnTo>
                <a:cubicBezTo>
                  <a:pt x="5723905" y="6593382"/>
                  <a:pt x="5756815" y="6583259"/>
                  <a:pt x="5793167" y="6583259"/>
                </a:cubicBezTo>
                <a:cubicBezTo>
                  <a:pt x="5755949" y="6640839"/>
                  <a:pt x="5755949" y="6706551"/>
                  <a:pt x="5793167" y="6764132"/>
                </a:cubicBezTo>
                <a:cubicBezTo>
                  <a:pt x="5756815" y="6764132"/>
                  <a:pt x="5723905" y="6754009"/>
                  <a:pt x="5700082" y="6737643"/>
                </a:cubicBezTo>
                <a:lnTo>
                  <a:pt x="5673917" y="6710982"/>
                </a:lnTo>
                <a:lnTo>
                  <a:pt x="5664727" y="6726195"/>
                </a:lnTo>
                <a:cubicBezTo>
                  <a:pt x="5624884" y="6774603"/>
                  <a:pt x="5531607" y="6808570"/>
                  <a:pt x="5422891" y="6808570"/>
                </a:cubicBezTo>
                <a:cubicBezTo>
                  <a:pt x="5332296" y="6808570"/>
                  <a:pt x="5252421" y="6784982"/>
                  <a:pt x="5205254" y="6749105"/>
                </a:cubicBezTo>
                <a:lnTo>
                  <a:pt x="5183040" y="6728073"/>
                </a:lnTo>
                <a:lnTo>
                  <a:pt x="5278997" y="6673695"/>
                </a:lnTo>
                <a:lnTo>
                  <a:pt x="5183040" y="6619318"/>
                </a:lnTo>
                <a:lnTo>
                  <a:pt x="5205254" y="6598286"/>
                </a:lnTo>
                <a:cubicBezTo>
                  <a:pt x="5252421" y="6562409"/>
                  <a:pt x="5332296" y="6538821"/>
                  <a:pt x="5422891" y="6538821"/>
                </a:cubicBezTo>
                <a:close/>
                <a:moveTo>
                  <a:pt x="4386283" y="6538821"/>
                </a:moveTo>
                <a:cubicBezTo>
                  <a:pt x="4494998" y="6538821"/>
                  <a:pt x="4588275" y="6572788"/>
                  <a:pt x="4628119" y="6621197"/>
                </a:cubicBezTo>
                <a:lnTo>
                  <a:pt x="4637309" y="6636409"/>
                </a:lnTo>
                <a:lnTo>
                  <a:pt x="4663474" y="6609748"/>
                </a:lnTo>
                <a:cubicBezTo>
                  <a:pt x="4687297" y="6593382"/>
                  <a:pt x="4720207" y="6583259"/>
                  <a:pt x="4756559" y="6583259"/>
                </a:cubicBezTo>
                <a:cubicBezTo>
                  <a:pt x="4719341" y="6640839"/>
                  <a:pt x="4719341" y="6706551"/>
                  <a:pt x="4756559" y="6764132"/>
                </a:cubicBezTo>
                <a:cubicBezTo>
                  <a:pt x="4720207" y="6764132"/>
                  <a:pt x="4687297" y="6754009"/>
                  <a:pt x="4663474" y="6737643"/>
                </a:cubicBezTo>
                <a:lnTo>
                  <a:pt x="4637309" y="6710982"/>
                </a:lnTo>
                <a:lnTo>
                  <a:pt x="4628119" y="6726195"/>
                </a:lnTo>
                <a:cubicBezTo>
                  <a:pt x="4588275" y="6774603"/>
                  <a:pt x="4494998" y="6808570"/>
                  <a:pt x="4386283" y="6808570"/>
                </a:cubicBezTo>
                <a:cubicBezTo>
                  <a:pt x="4295688" y="6808570"/>
                  <a:pt x="4215813" y="6784982"/>
                  <a:pt x="4168646" y="6749105"/>
                </a:cubicBezTo>
                <a:lnTo>
                  <a:pt x="4146432" y="6728073"/>
                </a:lnTo>
                <a:lnTo>
                  <a:pt x="4242389" y="6673695"/>
                </a:lnTo>
                <a:lnTo>
                  <a:pt x="4146432" y="6619318"/>
                </a:lnTo>
                <a:lnTo>
                  <a:pt x="4168646" y="6598286"/>
                </a:lnTo>
                <a:cubicBezTo>
                  <a:pt x="4215813" y="6562409"/>
                  <a:pt x="4295688" y="6538821"/>
                  <a:pt x="4386283" y="6538821"/>
                </a:cubicBezTo>
                <a:close/>
                <a:moveTo>
                  <a:pt x="3349675" y="6538821"/>
                </a:moveTo>
                <a:cubicBezTo>
                  <a:pt x="3458390" y="6538821"/>
                  <a:pt x="3551667" y="6572788"/>
                  <a:pt x="3591511" y="6621197"/>
                </a:cubicBezTo>
                <a:lnTo>
                  <a:pt x="3600701" y="6636409"/>
                </a:lnTo>
                <a:lnTo>
                  <a:pt x="3626866" y="6609748"/>
                </a:lnTo>
                <a:cubicBezTo>
                  <a:pt x="3650689" y="6593382"/>
                  <a:pt x="3683599" y="6583259"/>
                  <a:pt x="3719951" y="6583259"/>
                </a:cubicBezTo>
                <a:cubicBezTo>
                  <a:pt x="3682733" y="6640839"/>
                  <a:pt x="3682733" y="6706551"/>
                  <a:pt x="3719951" y="6764132"/>
                </a:cubicBezTo>
                <a:cubicBezTo>
                  <a:pt x="3683599" y="6764132"/>
                  <a:pt x="3650689" y="6754009"/>
                  <a:pt x="3626866" y="6737643"/>
                </a:cubicBezTo>
                <a:lnTo>
                  <a:pt x="3600701" y="6710982"/>
                </a:lnTo>
                <a:lnTo>
                  <a:pt x="3591511" y="6726195"/>
                </a:lnTo>
                <a:cubicBezTo>
                  <a:pt x="3551667" y="6774603"/>
                  <a:pt x="3458390" y="6808570"/>
                  <a:pt x="3349675" y="6808570"/>
                </a:cubicBezTo>
                <a:cubicBezTo>
                  <a:pt x="3259080" y="6808570"/>
                  <a:pt x="3179205" y="6784982"/>
                  <a:pt x="3132038" y="6749105"/>
                </a:cubicBezTo>
                <a:lnTo>
                  <a:pt x="3109824" y="6728073"/>
                </a:lnTo>
                <a:lnTo>
                  <a:pt x="3205781" y="6673695"/>
                </a:lnTo>
                <a:lnTo>
                  <a:pt x="3109824" y="6619318"/>
                </a:lnTo>
                <a:lnTo>
                  <a:pt x="3132038" y="6598286"/>
                </a:lnTo>
                <a:cubicBezTo>
                  <a:pt x="3179205" y="6562409"/>
                  <a:pt x="3259080" y="6538821"/>
                  <a:pt x="3349675" y="6538821"/>
                </a:cubicBezTo>
                <a:close/>
                <a:moveTo>
                  <a:pt x="2313067" y="6538821"/>
                </a:moveTo>
                <a:cubicBezTo>
                  <a:pt x="2421782" y="6538821"/>
                  <a:pt x="2515059" y="6572788"/>
                  <a:pt x="2554903" y="6621197"/>
                </a:cubicBezTo>
                <a:lnTo>
                  <a:pt x="2564093" y="6636409"/>
                </a:lnTo>
                <a:lnTo>
                  <a:pt x="2590258" y="6609748"/>
                </a:lnTo>
                <a:cubicBezTo>
                  <a:pt x="2614081" y="6593382"/>
                  <a:pt x="2646991" y="6583259"/>
                  <a:pt x="2683343" y="6583259"/>
                </a:cubicBezTo>
                <a:cubicBezTo>
                  <a:pt x="2646125" y="6640839"/>
                  <a:pt x="2646125" y="6706551"/>
                  <a:pt x="2683343" y="6764132"/>
                </a:cubicBezTo>
                <a:cubicBezTo>
                  <a:pt x="2646991" y="6764132"/>
                  <a:pt x="2614081" y="6754009"/>
                  <a:pt x="2590258" y="6737643"/>
                </a:cubicBezTo>
                <a:lnTo>
                  <a:pt x="2564093" y="6710982"/>
                </a:lnTo>
                <a:lnTo>
                  <a:pt x="2554903" y="6726195"/>
                </a:lnTo>
                <a:cubicBezTo>
                  <a:pt x="2515059" y="6774603"/>
                  <a:pt x="2421782" y="6808570"/>
                  <a:pt x="2313067" y="6808570"/>
                </a:cubicBezTo>
                <a:cubicBezTo>
                  <a:pt x="2222472" y="6808570"/>
                  <a:pt x="2142597" y="6784982"/>
                  <a:pt x="2095430" y="6749105"/>
                </a:cubicBezTo>
                <a:lnTo>
                  <a:pt x="2073216" y="6728073"/>
                </a:lnTo>
                <a:lnTo>
                  <a:pt x="2169173" y="6673695"/>
                </a:lnTo>
                <a:lnTo>
                  <a:pt x="2073216" y="6619318"/>
                </a:lnTo>
                <a:lnTo>
                  <a:pt x="2095430" y="6598286"/>
                </a:lnTo>
                <a:cubicBezTo>
                  <a:pt x="2142597" y="6562409"/>
                  <a:pt x="2222472" y="6538821"/>
                  <a:pt x="2313067" y="6538821"/>
                </a:cubicBezTo>
                <a:close/>
                <a:moveTo>
                  <a:pt x="1276459" y="6538821"/>
                </a:moveTo>
                <a:cubicBezTo>
                  <a:pt x="1385174" y="6538821"/>
                  <a:pt x="1478451" y="6572788"/>
                  <a:pt x="1518295" y="6621197"/>
                </a:cubicBezTo>
                <a:lnTo>
                  <a:pt x="1527485" y="6636409"/>
                </a:lnTo>
                <a:lnTo>
                  <a:pt x="1553650" y="6609748"/>
                </a:lnTo>
                <a:cubicBezTo>
                  <a:pt x="1577473" y="6593382"/>
                  <a:pt x="1610383" y="6583259"/>
                  <a:pt x="1646735" y="6583259"/>
                </a:cubicBezTo>
                <a:cubicBezTo>
                  <a:pt x="1609517" y="6640839"/>
                  <a:pt x="1609517" y="6706551"/>
                  <a:pt x="1646735" y="6764132"/>
                </a:cubicBezTo>
                <a:cubicBezTo>
                  <a:pt x="1610383" y="6764132"/>
                  <a:pt x="1577473" y="6754009"/>
                  <a:pt x="1553650" y="6737643"/>
                </a:cubicBezTo>
                <a:lnTo>
                  <a:pt x="1527485" y="6710982"/>
                </a:lnTo>
                <a:lnTo>
                  <a:pt x="1518295" y="6726195"/>
                </a:lnTo>
                <a:cubicBezTo>
                  <a:pt x="1478451" y="6774603"/>
                  <a:pt x="1385174" y="6808570"/>
                  <a:pt x="1276459" y="6808570"/>
                </a:cubicBezTo>
                <a:cubicBezTo>
                  <a:pt x="1185864" y="6808570"/>
                  <a:pt x="1105989" y="6784982"/>
                  <a:pt x="1058822" y="6749105"/>
                </a:cubicBezTo>
                <a:lnTo>
                  <a:pt x="1036608" y="6728073"/>
                </a:lnTo>
                <a:lnTo>
                  <a:pt x="1132566" y="6673695"/>
                </a:lnTo>
                <a:lnTo>
                  <a:pt x="1036608" y="6619318"/>
                </a:lnTo>
                <a:lnTo>
                  <a:pt x="1058822" y="6598286"/>
                </a:lnTo>
                <a:cubicBezTo>
                  <a:pt x="1105989" y="6562409"/>
                  <a:pt x="1185864" y="6538821"/>
                  <a:pt x="1276459" y="6538821"/>
                </a:cubicBezTo>
                <a:close/>
                <a:moveTo>
                  <a:pt x="239852" y="6538821"/>
                </a:moveTo>
                <a:cubicBezTo>
                  <a:pt x="348567" y="6538821"/>
                  <a:pt x="441843" y="6572788"/>
                  <a:pt x="481687" y="6621197"/>
                </a:cubicBezTo>
                <a:lnTo>
                  <a:pt x="490877" y="6636409"/>
                </a:lnTo>
                <a:lnTo>
                  <a:pt x="517042" y="6609748"/>
                </a:lnTo>
                <a:cubicBezTo>
                  <a:pt x="540865" y="6593382"/>
                  <a:pt x="573775" y="6583259"/>
                  <a:pt x="610127" y="6583259"/>
                </a:cubicBezTo>
                <a:cubicBezTo>
                  <a:pt x="572909" y="6640839"/>
                  <a:pt x="572909" y="6706551"/>
                  <a:pt x="610127" y="6764132"/>
                </a:cubicBezTo>
                <a:cubicBezTo>
                  <a:pt x="573775" y="6764132"/>
                  <a:pt x="540865" y="6754009"/>
                  <a:pt x="517042" y="6737643"/>
                </a:cubicBezTo>
                <a:lnTo>
                  <a:pt x="490877" y="6710982"/>
                </a:lnTo>
                <a:lnTo>
                  <a:pt x="481687" y="6726195"/>
                </a:lnTo>
                <a:cubicBezTo>
                  <a:pt x="441843" y="6774603"/>
                  <a:pt x="348567" y="6808570"/>
                  <a:pt x="239852" y="6808570"/>
                </a:cubicBezTo>
                <a:cubicBezTo>
                  <a:pt x="149256" y="6808570"/>
                  <a:pt x="69381" y="6784982"/>
                  <a:pt x="22214" y="6749105"/>
                </a:cubicBezTo>
                <a:lnTo>
                  <a:pt x="0" y="6728073"/>
                </a:lnTo>
                <a:lnTo>
                  <a:pt x="95958" y="6673695"/>
                </a:lnTo>
                <a:lnTo>
                  <a:pt x="0" y="6619318"/>
                </a:lnTo>
                <a:lnTo>
                  <a:pt x="22214" y="6598286"/>
                </a:lnTo>
                <a:cubicBezTo>
                  <a:pt x="69381" y="6562409"/>
                  <a:pt x="149256" y="6538821"/>
                  <a:pt x="239852" y="6538821"/>
                </a:cubicBezTo>
                <a:close/>
                <a:moveTo>
                  <a:pt x="5950539" y="6053275"/>
                </a:moveTo>
                <a:cubicBezTo>
                  <a:pt x="6059254" y="6053275"/>
                  <a:pt x="6152530" y="6087242"/>
                  <a:pt x="6192374" y="6135651"/>
                </a:cubicBezTo>
                <a:lnTo>
                  <a:pt x="6201564" y="6150863"/>
                </a:lnTo>
                <a:lnTo>
                  <a:pt x="6227729" y="6124202"/>
                </a:lnTo>
                <a:cubicBezTo>
                  <a:pt x="6251552" y="6107836"/>
                  <a:pt x="6284462" y="6097713"/>
                  <a:pt x="6320814" y="6097713"/>
                </a:cubicBezTo>
                <a:cubicBezTo>
                  <a:pt x="6283596" y="6155294"/>
                  <a:pt x="6283596" y="6221006"/>
                  <a:pt x="6320814" y="6278586"/>
                </a:cubicBezTo>
                <a:cubicBezTo>
                  <a:pt x="6284462" y="6278586"/>
                  <a:pt x="6251552" y="6268463"/>
                  <a:pt x="6227729" y="6252097"/>
                </a:cubicBezTo>
                <a:lnTo>
                  <a:pt x="6201564" y="6225436"/>
                </a:lnTo>
                <a:lnTo>
                  <a:pt x="6192374" y="6240649"/>
                </a:lnTo>
                <a:cubicBezTo>
                  <a:pt x="6152530" y="6289057"/>
                  <a:pt x="6059254" y="6323024"/>
                  <a:pt x="5950539" y="6323024"/>
                </a:cubicBezTo>
                <a:cubicBezTo>
                  <a:pt x="5859943" y="6323024"/>
                  <a:pt x="5780068" y="6299436"/>
                  <a:pt x="5732902" y="6263559"/>
                </a:cubicBezTo>
                <a:lnTo>
                  <a:pt x="5710687" y="6242527"/>
                </a:lnTo>
                <a:lnTo>
                  <a:pt x="5806645" y="6188150"/>
                </a:lnTo>
                <a:lnTo>
                  <a:pt x="5710687" y="6133772"/>
                </a:lnTo>
                <a:lnTo>
                  <a:pt x="5732902" y="6112740"/>
                </a:lnTo>
                <a:cubicBezTo>
                  <a:pt x="5780068" y="6076863"/>
                  <a:pt x="5859943" y="6053275"/>
                  <a:pt x="5950539" y="6053275"/>
                </a:cubicBezTo>
                <a:close/>
                <a:moveTo>
                  <a:pt x="4913933" y="6053275"/>
                </a:moveTo>
                <a:cubicBezTo>
                  <a:pt x="5022648" y="6053275"/>
                  <a:pt x="5115925" y="6087242"/>
                  <a:pt x="5155769" y="6135651"/>
                </a:cubicBezTo>
                <a:lnTo>
                  <a:pt x="5164959" y="6150863"/>
                </a:lnTo>
                <a:lnTo>
                  <a:pt x="5191124" y="6124202"/>
                </a:lnTo>
                <a:cubicBezTo>
                  <a:pt x="5214947" y="6107836"/>
                  <a:pt x="5247857" y="6097713"/>
                  <a:pt x="5284209" y="6097713"/>
                </a:cubicBezTo>
                <a:cubicBezTo>
                  <a:pt x="5246991" y="6155294"/>
                  <a:pt x="5246991" y="6221006"/>
                  <a:pt x="5284209" y="6278586"/>
                </a:cubicBezTo>
                <a:cubicBezTo>
                  <a:pt x="5247857" y="6278586"/>
                  <a:pt x="5214947" y="6268463"/>
                  <a:pt x="5191124" y="6252097"/>
                </a:cubicBezTo>
                <a:lnTo>
                  <a:pt x="5164959" y="6225436"/>
                </a:lnTo>
                <a:lnTo>
                  <a:pt x="5155769" y="6240649"/>
                </a:lnTo>
                <a:cubicBezTo>
                  <a:pt x="5115925" y="6289057"/>
                  <a:pt x="5022648" y="6323024"/>
                  <a:pt x="4913933" y="6323024"/>
                </a:cubicBezTo>
                <a:cubicBezTo>
                  <a:pt x="4823338" y="6323024"/>
                  <a:pt x="4743463" y="6299436"/>
                  <a:pt x="4696296" y="6263559"/>
                </a:cubicBezTo>
                <a:lnTo>
                  <a:pt x="4674082" y="6242527"/>
                </a:lnTo>
                <a:lnTo>
                  <a:pt x="4770039" y="6188150"/>
                </a:lnTo>
                <a:lnTo>
                  <a:pt x="4674082" y="6133772"/>
                </a:lnTo>
                <a:lnTo>
                  <a:pt x="4696296" y="6112740"/>
                </a:lnTo>
                <a:cubicBezTo>
                  <a:pt x="4743463" y="6076863"/>
                  <a:pt x="4823338" y="6053275"/>
                  <a:pt x="4913933" y="6053275"/>
                </a:cubicBezTo>
                <a:close/>
                <a:moveTo>
                  <a:pt x="3877325" y="6053275"/>
                </a:moveTo>
                <a:cubicBezTo>
                  <a:pt x="3986040" y="6053275"/>
                  <a:pt x="4079317" y="6087242"/>
                  <a:pt x="4119161" y="6135651"/>
                </a:cubicBezTo>
                <a:lnTo>
                  <a:pt x="4128351" y="6150863"/>
                </a:lnTo>
                <a:lnTo>
                  <a:pt x="4154516" y="6124202"/>
                </a:lnTo>
                <a:cubicBezTo>
                  <a:pt x="4178339" y="6107836"/>
                  <a:pt x="4211249" y="6097713"/>
                  <a:pt x="4247601" y="6097713"/>
                </a:cubicBezTo>
                <a:cubicBezTo>
                  <a:pt x="4210383" y="6155294"/>
                  <a:pt x="4210383" y="6221006"/>
                  <a:pt x="4247601" y="6278586"/>
                </a:cubicBezTo>
                <a:cubicBezTo>
                  <a:pt x="4211249" y="6278586"/>
                  <a:pt x="4178339" y="6268463"/>
                  <a:pt x="4154516" y="6252097"/>
                </a:cubicBezTo>
                <a:lnTo>
                  <a:pt x="4128351" y="6225436"/>
                </a:lnTo>
                <a:lnTo>
                  <a:pt x="4119161" y="6240649"/>
                </a:lnTo>
                <a:cubicBezTo>
                  <a:pt x="4079317" y="6289057"/>
                  <a:pt x="3986040" y="6323024"/>
                  <a:pt x="3877325" y="6323024"/>
                </a:cubicBezTo>
                <a:cubicBezTo>
                  <a:pt x="3786730" y="6323024"/>
                  <a:pt x="3706855" y="6299436"/>
                  <a:pt x="3659688" y="6263559"/>
                </a:cubicBezTo>
                <a:lnTo>
                  <a:pt x="3637474" y="6242527"/>
                </a:lnTo>
                <a:lnTo>
                  <a:pt x="3733431" y="6188150"/>
                </a:lnTo>
                <a:lnTo>
                  <a:pt x="3637474" y="6133772"/>
                </a:lnTo>
                <a:lnTo>
                  <a:pt x="3659688" y="6112740"/>
                </a:lnTo>
                <a:cubicBezTo>
                  <a:pt x="3706855" y="6076863"/>
                  <a:pt x="3786730" y="6053275"/>
                  <a:pt x="3877325" y="6053275"/>
                </a:cubicBezTo>
                <a:close/>
                <a:moveTo>
                  <a:pt x="2840717" y="6053275"/>
                </a:moveTo>
                <a:cubicBezTo>
                  <a:pt x="2949432" y="6053275"/>
                  <a:pt x="3042709" y="6087242"/>
                  <a:pt x="3082553" y="6135651"/>
                </a:cubicBezTo>
                <a:lnTo>
                  <a:pt x="3091743" y="6150863"/>
                </a:lnTo>
                <a:lnTo>
                  <a:pt x="3117908" y="6124202"/>
                </a:lnTo>
                <a:cubicBezTo>
                  <a:pt x="3141731" y="6107836"/>
                  <a:pt x="3174641" y="6097713"/>
                  <a:pt x="3210993" y="6097713"/>
                </a:cubicBezTo>
                <a:cubicBezTo>
                  <a:pt x="3173775" y="6155294"/>
                  <a:pt x="3173775" y="6221006"/>
                  <a:pt x="3210993" y="6278586"/>
                </a:cubicBezTo>
                <a:cubicBezTo>
                  <a:pt x="3174641" y="6278586"/>
                  <a:pt x="3141731" y="6268463"/>
                  <a:pt x="3117908" y="6252097"/>
                </a:cubicBezTo>
                <a:lnTo>
                  <a:pt x="3091743" y="6225436"/>
                </a:lnTo>
                <a:lnTo>
                  <a:pt x="3082553" y="6240649"/>
                </a:lnTo>
                <a:cubicBezTo>
                  <a:pt x="3042709" y="6289057"/>
                  <a:pt x="2949432" y="6323024"/>
                  <a:pt x="2840717" y="6323024"/>
                </a:cubicBezTo>
                <a:cubicBezTo>
                  <a:pt x="2750122" y="6323024"/>
                  <a:pt x="2670247" y="6299436"/>
                  <a:pt x="2623080" y="6263559"/>
                </a:cubicBezTo>
                <a:lnTo>
                  <a:pt x="2600866" y="6242527"/>
                </a:lnTo>
                <a:lnTo>
                  <a:pt x="2696823" y="6188150"/>
                </a:lnTo>
                <a:lnTo>
                  <a:pt x="2600866" y="6133772"/>
                </a:lnTo>
                <a:lnTo>
                  <a:pt x="2623080" y="6112740"/>
                </a:lnTo>
                <a:cubicBezTo>
                  <a:pt x="2670247" y="6076863"/>
                  <a:pt x="2750122" y="6053275"/>
                  <a:pt x="2840717" y="6053275"/>
                </a:cubicBezTo>
                <a:close/>
                <a:moveTo>
                  <a:pt x="1804109" y="6053275"/>
                </a:moveTo>
                <a:cubicBezTo>
                  <a:pt x="1912824" y="6053275"/>
                  <a:pt x="2006101" y="6087242"/>
                  <a:pt x="2045945" y="6135651"/>
                </a:cubicBezTo>
                <a:lnTo>
                  <a:pt x="2055135" y="6150863"/>
                </a:lnTo>
                <a:lnTo>
                  <a:pt x="2081300" y="6124202"/>
                </a:lnTo>
                <a:cubicBezTo>
                  <a:pt x="2105123" y="6107836"/>
                  <a:pt x="2138033" y="6097713"/>
                  <a:pt x="2174385" y="6097713"/>
                </a:cubicBezTo>
                <a:cubicBezTo>
                  <a:pt x="2137167" y="6155294"/>
                  <a:pt x="2137167" y="6221006"/>
                  <a:pt x="2174385" y="6278586"/>
                </a:cubicBezTo>
                <a:cubicBezTo>
                  <a:pt x="2138033" y="6278586"/>
                  <a:pt x="2105123" y="6268463"/>
                  <a:pt x="2081300" y="6252097"/>
                </a:cubicBezTo>
                <a:lnTo>
                  <a:pt x="2055135" y="6225436"/>
                </a:lnTo>
                <a:lnTo>
                  <a:pt x="2045945" y="6240649"/>
                </a:lnTo>
                <a:cubicBezTo>
                  <a:pt x="2006101" y="6289057"/>
                  <a:pt x="1912824" y="6323024"/>
                  <a:pt x="1804109" y="6323024"/>
                </a:cubicBezTo>
                <a:cubicBezTo>
                  <a:pt x="1713514" y="6323024"/>
                  <a:pt x="1633639" y="6299436"/>
                  <a:pt x="1586472" y="6263559"/>
                </a:cubicBezTo>
                <a:lnTo>
                  <a:pt x="1564258" y="6242527"/>
                </a:lnTo>
                <a:lnTo>
                  <a:pt x="1660215" y="6188150"/>
                </a:lnTo>
                <a:lnTo>
                  <a:pt x="1564258" y="6133772"/>
                </a:lnTo>
                <a:lnTo>
                  <a:pt x="1586472" y="6112740"/>
                </a:lnTo>
                <a:cubicBezTo>
                  <a:pt x="1633639" y="6076863"/>
                  <a:pt x="1713514" y="6053275"/>
                  <a:pt x="1804109" y="6053275"/>
                </a:cubicBezTo>
                <a:close/>
                <a:moveTo>
                  <a:pt x="767501" y="6053275"/>
                </a:moveTo>
                <a:cubicBezTo>
                  <a:pt x="876216" y="6053275"/>
                  <a:pt x="969494" y="6087242"/>
                  <a:pt x="1009337" y="6135651"/>
                </a:cubicBezTo>
                <a:lnTo>
                  <a:pt x="1018527" y="6150863"/>
                </a:lnTo>
                <a:lnTo>
                  <a:pt x="1044692" y="6124202"/>
                </a:lnTo>
                <a:cubicBezTo>
                  <a:pt x="1068515" y="6107836"/>
                  <a:pt x="1101425" y="6097713"/>
                  <a:pt x="1137777" y="6097713"/>
                </a:cubicBezTo>
                <a:cubicBezTo>
                  <a:pt x="1100559" y="6155294"/>
                  <a:pt x="1100559" y="6221006"/>
                  <a:pt x="1137777" y="6278586"/>
                </a:cubicBezTo>
                <a:cubicBezTo>
                  <a:pt x="1101425" y="6278586"/>
                  <a:pt x="1068515" y="6268463"/>
                  <a:pt x="1044692" y="6252097"/>
                </a:cubicBezTo>
                <a:lnTo>
                  <a:pt x="1018527" y="6225436"/>
                </a:lnTo>
                <a:lnTo>
                  <a:pt x="1009337" y="6240649"/>
                </a:lnTo>
                <a:cubicBezTo>
                  <a:pt x="969494" y="6289057"/>
                  <a:pt x="876216" y="6323024"/>
                  <a:pt x="767501" y="6323024"/>
                </a:cubicBezTo>
                <a:cubicBezTo>
                  <a:pt x="676906" y="6323024"/>
                  <a:pt x="597031" y="6299436"/>
                  <a:pt x="549864" y="6263559"/>
                </a:cubicBezTo>
                <a:lnTo>
                  <a:pt x="527650" y="6242527"/>
                </a:lnTo>
                <a:lnTo>
                  <a:pt x="623608" y="6188150"/>
                </a:lnTo>
                <a:lnTo>
                  <a:pt x="527650" y="6133772"/>
                </a:lnTo>
                <a:lnTo>
                  <a:pt x="549864" y="6112740"/>
                </a:lnTo>
                <a:cubicBezTo>
                  <a:pt x="597031" y="6076863"/>
                  <a:pt x="676906" y="6053275"/>
                  <a:pt x="767501" y="6053275"/>
                </a:cubicBezTo>
                <a:close/>
                <a:moveTo>
                  <a:pt x="6459497" y="5604701"/>
                </a:moveTo>
                <a:cubicBezTo>
                  <a:pt x="6568212" y="5604701"/>
                  <a:pt x="6661488" y="5638668"/>
                  <a:pt x="6701332" y="5687077"/>
                </a:cubicBezTo>
                <a:lnTo>
                  <a:pt x="6710522" y="5702289"/>
                </a:lnTo>
                <a:lnTo>
                  <a:pt x="6736687" y="5675628"/>
                </a:lnTo>
                <a:cubicBezTo>
                  <a:pt x="6760510" y="5659262"/>
                  <a:pt x="6793420" y="5649139"/>
                  <a:pt x="6829772" y="5649139"/>
                </a:cubicBezTo>
                <a:cubicBezTo>
                  <a:pt x="6792554" y="5706719"/>
                  <a:pt x="6792554" y="5772431"/>
                  <a:pt x="6829772" y="5830012"/>
                </a:cubicBezTo>
                <a:cubicBezTo>
                  <a:pt x="6793420" y="5830012"/>
                  <a:pt x="6760510" y="5819889"/>
                  <a:pt x="6736687" y="5803523"/>
                </a:cubicBezTo>
                <a:lnTo>
                  <a:pt x="6710522" y="5776862"/>
                </a:lnTo>
                <a:lnTo>
                  <a:pt x="6701332" y="5792075"/>
                </a:lnTo>
                <a:cubicBezTo>
                  <a:pt x="6661488" y="5840483"/>
                  <a:pt x="6568212" y="5874450"/>
                  <a:pt x="6459497" y="5874450"/>
                </a:cubicBezTo>
                <a:cubicBezTo>
                  <a:pt x="6368901" y="5874450"/>
                  <a:pt x="6289026" y="5850862"/>
                  <a:pt x="6241860" y="5814985"/>
                </a:cubicBezTo>
                <a:lnTo>
                  <a:pt x="6219645" y="5793953"/>
                </a:lnTo>
                <a:lnTo>
                  <a:pt x="6315603" y="5739575"/>
                </a:lnTo>
                <a:lnTo>
                  <a:pt x="6219645" y="5685198"/>
                </a:lnTo>
                <a:lnTo>
                  <a:pt x="6241860" y="5664166"/>
                </a:lnTo>
                <a:cubicBezTo>
                  <a:pt x="6289026" y="5628289"/>
                  <a:pt x="6368901" y="5604701"/>
                  <a:pt x="6459497" y="5604701"/>
                </a:cubicBezTo>
                <a:close/>
                <a:moveTo>
                  <a:pt x="5422891" y="5604701"/>
                </a:moveTo>
                <a:cubicBezTo>
                  <a:pt x="5531607" y="5604701"/>
                  <a:pt x="5624884" y="5638668"/>
                  <a:pt x="5664727" y="5687077"/>
                </a:cubicBezTo>
                <a:lnTo>
                  <a:pt x="5673917" y="5702289"/>
                </a:lnTo>
                <a:lnTo>
                  <a:pt x="5700082" y="5675628"/>
                </a:lnTo>
                <a:cubicBezTo>
                  <a:pt x="5723905" y="5659262"/>
                  <a:pt x="5756815" y="5649139"/>
                  <a:pt x="5793167" y="5649139"/>
                </a:cubicBezTo>
                <a:cubicBezTo>
                  <a:pt x="5755949" y="5706719"/>
                  <a:pt x="5755949" y="5772431"/>
                  <a:pt x="5793167" y="5830012"/>
                </a:cubicBezTo>
                <a:cubicBezTo>
                  <a:pt x="5756815" y="5830012"/>
                  <a:pt x="5723905" y="5819889"/>
                  <a:pt x="5700082" y="5803523"/>
                </a:cubicBezTo>
                <a:lnTo>
                  <a:pt x="5673917" y="5776862"/>
                </a:lnTo>
                <a:lnTo>
                  <a:pt x="5664727" y="5792075"/>
                </a:lnTo>
                <a:cubicBezTo>
                  <a:pt x="5624884" y="5840483"/>
                  <a:pt x="5531607" y="5874450"/>
                  <a:pt x="5422891" y="5874450"/>
                </a:cubicBezTo>
                <a:cubicBezTo>
                  <a:pt x="5332296" y="5874450"/>
                  <a:pt x="5252421" y="5850862"/>
                  <a:pt x="5205254" y="5814985"/>
                </a:cubicBezTo>
                <a:lnTo>
                  <a:pt x="5183040" y="5793953"/>
                </a:lnTo>
                <a:lnTo>
                  <a:pt x="5278997" y="5739575"/>
                </a:lnTo>
                <a:lnTo>
                  <a:pt x="5183040" y="5685198"/>
                </a:lnTo>
                <a:lnTo>
                  <a:pt x="5205254" y="5664166"/>
                </a:lnTo>
                <a:cubicBezTo>
                  <a:pt x="5252421" y="5628289"/>
                  <a:pt x="5332296" y="5604701"/>
                  <a:pt x="5422891" y="5604701"/>
                </a:cubicBezTo>
                <a:close/>
                <a:moveTo>
                  <a:pt x="4386283" y="5604701"/>
                </a:moveTo>
                <a:cubicBezTo>
                  <a:pt x="4494998" y="5604701"/>
                  <a:pt x="4588275" y="5638668"/>
                  <a:pt x="4628119" y="5687077"/>
                </a:cubicBezTo>
                <a:lnTo>
                  <a:pt x="4637309" y="5702289"/>
                </a:lnTo>
                <a:lnTo>
                  <a:pt x="4663474" y="5675628"/>
                </a:lnTo>
                <a:cubicBezTo>
                  <a:pt x="4687297" y="5659262"/>
                  <a:pt x="4720207" y="5649139"/>
                  <a:pt x="4756559" y="5649139"/>
                </a:cubicBezTo>
                <a:cubicBezTo>
                  <a:pt x="4719341" y="5706719"/>
                  <a:pt x="4719341" y="5772431"/>
                  <a:pt x="4756559" y="5830012"/>
                </a:cubicBezTo>
                <a:cubicBezTo>
                  <a:pt x="4720207" y="5830012"/>
                  <a:pt x="4687297" y="5819889"/>
                  <a:pt x="4663474" y="5803523"/>
                </a:cubicBezTo>
                <a:lnTo>
                  <a:pt x="4637309" y="5776862"/>
                </a:lnTo>
                <a:lnTo>
                  <a:pt x="4628119" y="5792075"/>
                </a:lnTo>
                <a:cubicBezTo>
                  <a:pt x="4588275" y="5840483"/>
                  <a:pt x="4494998" y="5874450"/>
                  <a:pt x="4386283" y="5874450"/>
                </a:cubicBezTo>
                <a:cubicBezTo>
                  <a:pt x="4295688" y="5874450"/>
                  <a:pt x="4215813" y="5850862"/>
                  <a:pt x="4168646" y="5814985"/>
                </a:cubicBezTo>
                <a:lnTo>
                  <a:pt x="4146432" y="5793953"/>
                </a:lnTo>
                <a:lnTo>
                  <a:pt x="4242389" y="5739575"/>
                </a:lnTo>
                <a:lnTo>
                  <a:pt x="4146432" y="5685198"/>
                </a:lnTo>
                <a:lnTo>
                  <a:pt x="4168646" y="5664166"/>
                </a:lnTo>
                <a:cubicBezTo>
                  <a:pt x="4215813" y="5628289"/>
                  <a:pt x="4295688" y="5604701"/>
                  <a:pt x="4386283" y="5604701"/>
                </a:cubicBezTo>
                <a:close/>
                <a:moveTo>
                  <a:pt x="3349675" y="5604701"/>
                </a:moveTo>
                <a:cubicBezTo>
                  <a:pt x="3458390" y="5604701"/>
                  <a:pt x="3551667" y="5638668"/>
                  <a:pt x="3591511" y="5687077"/>
                </a:cubicBezTo>
                <a:lnTo>
                  <a:pt x="3600701" y="5702289"/>
                </a:lnTo>
                <a:lnTo>
                  <a:pt x="3626866" y="5675628"/>
                </a:lnTo>
                <a:cubicBezTo>
                  <a:pt x="3650689" y="5659262"/>
                  <a:pt x="3683599" y="5649139"/>
                  <a:pt x="3719951" y="5649139"/>
                </a:cubicBezTo>
                <a:cubicBezTo>
                  <a:pt x="3682733" y="5706719"/>
                  <a:pt x="3682733" y="5772431"/>
                  <a:pt x="3719951" y="5830012"/>
                </a:cubicBezTo>
                <a:cubicBezTo>
                  <a:pt x="3683599" y="5830012"/>
                  <a:pt x="3650689" y="5819889"/>
                  <a:pt x="3626866" y="5803523"/>
                </a:cubicBezTo>
                <a:lnTo>
                  <a:pt x="3600701" y="5776862"/>
                </a:lnTo>
                <a:lnTo>
                  <a:pt x="3591511" y="5792075"/>
                </a:lnTo>
                <a:cubicBezTo>
                  <a:pt x="3551667" y="5840483"/>
                  <a:pt x="3458390" y="5874450"/>
                  <a:pt x="3349675" y="5874450"/>
                </a:cubicBezTo>
                <a:cubicBezTo>
                  <a:pt x="3259080" y="5874450"/>
                  <a:pt x="3179205" y="5850862"/>
                  <a:pt x="3132038" y="5814985"/>
                </a:cubicBezTo>
                <a:lnTo>
                  <a:pt x="3109824" y="5793953"/>
                </a:lnTo>
                <a:lnTo>
                  <a:pt x="3205781" y="5739575"/>
                </a:lnTo>
                <a:lnTo>
                  <a:pt x="3109824" y="5685198"/>
                </a:lnTo>
                <a:lnTo>
                  <a:pt x="3132038" y="5664166"/>
                </a:lnTo>
                <a:cubicBezTo>
                  <a:pt x="3179205" y="5628289"/>
                  <a:pt x="3259080" y="5604701"/>
                  <a:pt x="3349675" y="5604701"/>
                </a:cubicBezTo>
                <a:close/>
                <a:moveTo>
                  <a:pt x="2313067" y="5604701"/>
                </a:moveTo>
                <a:cubicBezTo>
                  <a:pt x="2421782" y="5604701"/>
                  <a:pt x="2515059" y="5638668"/>
                  <a:pt x="2554903" y="5687077"/>
                </a:cubicBezTo>
                <a:lnTo>
                  <a:pt x="2564093" y="5702289"/>
                </a:lnTo>
                <a:lnTo>
                  <a:pt x="2590258" y="5675628"/>
                </a:lnTo>
                <a:cubicBezTo>
                  <a:pt x="2614081" y="5659262"/>
                  <a:pt x="2646991" y="5649139"/>
                  <a:pt x="2683343" y="5649139"/>
                </a:cubicBezTo>
                <a:cubicBezTo>
                  <a:pt x="2646125" y="5706719"/>
                  <a:pt x="2646125" y="5772431"/>
                  <a:pt x="2683343" y="5830012"/>
                </a:cubicBezTo>
                <a:cubicBezTo>
                  <a:pt x="2646991" y="5830012"/>
                  <a:pt x="2614081" y="5819889"/>
                  <a:pt x="2590258" y="5803523"/>
                </a:cubicBezTo>
                <a:lnTo>
                  <a:pt x="2564093" y="5776862"/>
                </a:lnTo>
                <a:lnTo>
                  <a:pt x="2554903" y="5792075"/>
                </a:lnTo>
                <a:cubicBezTo>
                  <a:pt x="2515059" y="5840483"/>
                  <a:pt x="2421782" y="5874450"/>
                  <a:pt x="2313067" y="5874450"/>
                </a:cubicBezTo>
                <a:cubicBezTo>
                  <a:pt x="2222472" y="5874450"/>
                  <a:pt x="2142597" y="5850862"/>
                  <a:pt x="2095430" y="5814985"/>
                </a:cubicBezTo>
                <a:lnTo>
                  <a:pt x="2073216" y="5793953"/>
                </a:lnTo>
                <a:lnTo>
                  <a:pt x="2169173" y="5739575"/>
                </a:lnTo>
                <a:lnTo>
                  <a:pt x="2073216" y="5685198"/>
                </a:lnTo>
                <a:lnTo>
                  <a:pt x="2095430" y="5664166"/>
                </a:lnTo>
                <a:cubicBezTo>
                  <a:pt x="2142597" y="5628289"/>
                  <a:pt x="2222472" y="5604701"/>
                  <a:pt x="2313067" y="5604701"/>
                </a:cubicBezTo>
                <a:close/>
                <a:moveTo>
                  <a:pt x="1276459" y="5604701"/>
                </a:moveTo>
                <a:cubicBezTo>
                  <a:pt x="1385174" y="5604701"/>
                  <a:pt x="1478451" y="5638668"/>
                  <a:pt x="1518295" y="5687077"/>
                </a:cubicBezTo>
                <a:lnTo>
                  <a:pt x="1527485" y="5702289"/>
                </a:lnTo>
                <a:lnTo>
                  <a:pt x="1553650" y="5675628"/>
                </a:lnTo>
                <a:cubicBezTo>
                  <a:pt x="1577473" y="5659262"/>
                  <a:pt x="1610383" y="5649139"/>
                  <a:pt x="1646735" y="5649139"/>
                </a:cubicBezTo>
                <a:cubicBezTo>
                  <a:pt x="1609517" y="5706719"/>
                  <a:pt x="1609517" y="5772431"/>
                  <a:pt x="1646735" y="5830012"/>
                </a:cubicBezTo>
                <a:cubicBezTo>
                  <a:pt x="1610383" y="5830012"/>
                  <a:pt x="1577473" y="5819889"/>
                  <a:pt x="1553650" y="5803523"/>
                </a:cubicBezTo>
                <a:lnTo>
                  <a:pt x="1527485" y="5776862"/>
                </a:lnTo>
                <a:lnTo>
                  <a:pt x="1518295" y="5792075"/>
                </a:lnTo>
                <a:cubicBezTo>
                  <a:pt x="1478451" y="5840483"/>
                  <a:pt x="1385174" y="5874450"/>
                  <a:pt x="1276459" y="5874450"/>
                </a:cubicBezTo>
                <a:cubicBezTo>
                  <a:pt x="1185864" y="5874450"/>
                  <a:pt x="1105989" y="5850862"/>
                  <a:pt x="1058822" y="5814985"/>
                </a:cubicBezTo>
                <a:lnTo>
                  <a:pt x="1036608" y="5793953"/>
                </a:lnTo>
                <a:lnTo>
                  <a:pt x="1132566" y="5739575"/>
                </a:lnTo>
                <a:lnTo>
                  <a:pt x="1036608" y="5685198"/>
                </a:lnTo>
                <a:lnTo>
                  <a:pt x="1058822" y="5664166"/>
                </a:lnTo>
                <a:cubicBezTo>
                  <a:pt x="1105989" y="5628289"/>
                  <a:pt x="1185864" y="5604701"/>
                  <a:pt x="1276459" y="5604701"/>
                </a:cubicBezTo>
                <a:close/>
                <a:moveTo>
                  <a:pt x="239852" y="5604701"/>
                </a:moveTo>
                <a:cubicBezTo>
                  <a:pt x="348567" y="5604701"/>
                  <a:pt x="441843" y="5638668"/>
                  <a:pt x="481687" y="5687077"/>
                </a:cubicBezTo>
                <a:lnTo>
                  <a:pt x="490877" y="5702289"/>
                </a:lnTo>
                <a:lnTo>
                  <a:pt x="517042" y="5675628"/>
                </a:lnTo>
                <a:cubicBezTo>
                  <a:pt x="540865" y="5659262"/>
                  <a:pt x="573775" y="5649139"/>
                  <a:pt x="610127" y="5649139"/>
                </a:cubicBezTo>
                <a:cubicBezTo>
                  <a:pt x="572909" y="5706719"/>
                  <a:pt x="572909" y="5772431"/>
                  <a:pt x="610127" y="5830012"/>
                </a:cubicBezTo>
                <a:cubicBezTo>
                  <a:pt x="573775" y="5830012"/>
                  <a:pt x="540865" y="5819889"/>
                  <a:pt x="517042" y="5803523"/>
                </a:cubicBezTo>
                <a:lnTo>
                  <a:pt x="490877" y="5776862"/>
                </a:lnTo>
                <a:lnTo>
                  <a:pt x="481687" y="5792075"/>
                </a:lnTo>
                <a:cubicBezTo>
                  <a:pt x="441843" y="5840483"/>
                  <a:pt x="348567" y="5874450"/>
                  <a:pt x="239852" y="5874450"/>
                </a:cubicBezTo>
                <a:cubicBezTo>
                  <a:pt x="149256" y="5874450"/>
                  <a:pt x="69381" y="5850862"/>
                  <a:pt x="22214" y="5814985"/>
                </a:cubicBezTo>
                <a:lnTo>
                  <a:pt x="0" y="5793953"/>
                </a:lnTo>
                <a:lnTo>
                  <a:pt x="95958" y="5739575"/>
                </a:lnTo>
                <a:lnTo>
                  <a:pt x="0" y="5685198"/>
                </a:lnTo>
                <a:lnTo>
                  <a:pt x="22214" y="5664166"/>
                </a:lnTo>
                <a:cubicBezTo>
                  <a:pt x="69381" y="5628289"/>
                  <a:pt x="149256" y="5604701"/>
                  <a:pt x="239852" y="5604701"/>
                </a:cubicBezTo>
                <a:close/>
                <a:moveTo>
                  <a:pt x="5950539" y="5119158"/>
                </a:moveTo>
                <a:cubicBezTo>
                  <a:pt x="6059254" y="5119158"/>
                  <a:pt x="6152530" y="5153125"/>
                  <a:pt x="6192374" y="5201534"/>
                </a:cubicBezTo>
                <a:lnTo>
                  <a:pt x="6201564" y="5216746"/>
                </a:lnTo>
                <a:lnTo>
                  <a:pt x="6227729" y="5190085"/>
                </a:lnTo>
                <a:cubicBezTo>
                  <a:pt x="6251552" y="5173719"/>
                  <a:pt x="6284462" y="5163596"/>
                  <a:pt x="6320814" y="5163596"/>
                </a:cubicBezTo>
                <a:cubicBezTo>
                  <a:pt x="6283596" y="5221177"/>
                  <a:pt x="6283596" y="5286889"/>
                  <a:pt x="6320814" y="5344469"/>
                </a:cubicBezTo>
                <a:cubicBezTo>
                  <a:pt x="6284462" y="5344469"/>
                  <a:pt x="6251552" y="5334346"/>
                  <a:pt x="6227729" y="5317980"/>
                </a:cubicBezTo>
                <a:lnTo>
                  <a:pt x="6201564" y="5291319"/>
                </a:lnTo>
                <a:lnTo>
                  <a:pt x="6192374" y="5306532"/>
                </a:lnTo>
                <a:cubicBezTo>
                  <a:pt x="6152530" y="5354940"/>
                  <a:pt x="6059254" y="5388907"/>
                  <a:pt x="5950539" y="5388907"/>
                </a:cubicBezTo>
                <a:cubicBezTo>
                  <a:pt x="5859943" y="5388907"/>
                  <a:pt x="5780068" y="5365319"/>
                  <a:pt x="5732902" y="5329442"/>
                </a:cubicBezTo>
                <a:lnTo>
                  <a:pt x="5710687" y="5308410"/>
                </a:lnTo>
                <a:lnTo>
                  <a:pt x="5806645" y="5254033"/>
                </a:lnTo>
                <a:lnTo>
                  <a:pt x="5710687" y="5199655"/>
                </a:lnTo>
                <a:lnTo>
                  <a:pt x="5732902" y="5178623"/>
                </a:lnTo>
                <a:cubicBezTo>
                  <a:pt x="5780068" y="5142746"/>
                  <a:pt x="5859943" y="5119158"/>
                  <a:pt x="5950539" y="5119158"/>
                </a:cubicBezTo>
                <a:close/>
                <a:moveTo>
                  <a:pt x="4913933" y="5119158"/>
                </a:moveTo>
                <a:cubicBezTo>
                  <a:pt x="5022648" y="5119158"/>
                  <a:pt x="5115925" y="5153125"/>
                  <a:pt x="5155769" y="5201534"/>
                </a:cubicBezTo>
                <a:lnTo>
                  <a:pt x="5164959" y="5216746"/>
                </a:lnTo>
                <a:lnTo>
                  <a:pt x="5191124" y="5190085"/>
                </a:lnTo>
                <a:cubicBezTo>
                  <a:pt x="5214947" y="5173719"/>
                  <a:pt x="5247857" y="5163596"/>
                  <a:pt x="5284209" y="5163596"/>
                </a:cubicBezTo>
                <a:cubicBezTo>
                  <a:pt x="5246991" y="5221177"/>
                  <a:pt x="5246991" y="5286889"/>
                  <a:pt x="5284209" y="5344469"/>
                </a:cubicBezTo>
                <a:cubicBezTo>
                  <a:pt x="5247857" y="5344469"/>
                  <a:pt x="5214947" y="5334346"/>
                  <a:pt x="5191124" y="5317980"/>
                </a:cubicBezTo>
                <a:lnTo>
                  <a:pt x="5164959" y="5291319"/>
                </a:lnTo>
                <a:lnTo>
                  <a:pt x="5155769" y="5306532"/>
                </a:lnTo>
                <a:cubicBezTo>
                  <a:pt x="5115925" y="5354940"/>
                  <a:pt x="5022648" y="5388907"/>
                  <a:pt x="4913933" y="5388907"/>
                </a:cubicBezTo>
                <a:cubicBezTo>
                  <a:pt x="4823338" y="5388907"/>
                  <a:pt x="4743463" y="5365319"/>
                  <a:pt x="4696296" y="5329442"/>
                </a:cubicBezTo>
                <a:lnTo>
                  <a:pt x="4674082" y="5308410"/>
                </a:lnTo>
                <a:lnTo>
                  <a:pt x="4770039" y="5254033"/>
                </a:lnTo>
                <a:lnTo>
                  <a:pt x="4674082" y="5199655"/>
                </a:lnTo>
                <a:lnTo>
                  <a:pt x="4696296" y="5178623"/>
                </a:lnTo>
                <a:cubicBezTo>
                  <a:pt x="4743463" y="5142746"/>
                  <a:pt x="4823338" y="5119158"/>
                  <a:pt x="4913933" y="5119158"/>
                </a:cubicBezTo>
                <a:close/>
                <a:moveTo>
                  <a:pt x="3877325" y="5119158"/>
                </a:moveTo>
                <a:cubicBezTo>
                  <a:pt x="3986040" y="5119158"/>
                  <a:pt x="4079317" y="5153125"/>
                  <a:pt x="4119161" y="5201534"/>
                </a:cubicBezTo>
                <a:lnTo>
                  <a:pt x="4128351" y="5216746"/>
                </a:lnTo>
                <a:lnTo>
                  <a:pt x="4154516" y="5190085"/>
                </a:lnTo>
                <a:cubicBezTo>
                  <a:pt x="4178339" y="5173719"/>
                  <a:pt x="4211249" y="5163596"/>
                  <a:pt x="4247601" y="5163596"/>
                </a:cubicBezTo>
                <a:cubicBezTo>
                  <a:pt x="4210383" y="5221177"/>
                  <a:pt x="4210383" y="5286889"/>
                  <a:pt x="4247601" y="5344469"/>
                </a:cubicBezTo>
                <a:cubicBezTo>
                  <a:pt x="4211249" y="5344469"/>
                  <a:pt x="4178339" y="5334346"/>
                  <a:pt x="4154516" y="5317980"/>
                </a:cubicBezTo>
                <a:lnTo>
                  <a:pt x="4128351" y="5291319"/>
                </a:lnTo>
                <a:lnTo>
                  <a:pt x="4119161" y="5306532"/>
                </a:lnTo>
                <a:cubicBezTo>
                  <a:pt x="4079317" y="5354940"/>
                  <a:pt x="3986040" y="5388907"/>
                  <a:pt x="3877325" y="5388907"/>
                </a:cubicBezTo>
                <a:cubicBezTo>
                  <a:pt x="3786730" y="5388907"/>
                  <a:pt x="3706855" y="5365319"/>
                  <a:pt x="3659688" y="5329442"/>
                </a:cubicBezTo>
                <a:lnTo>
                  <a:pt x="3637474" y="5308410"/>
                </a:lnTo>
                <a:lnTo>
                  <a:pt x="3733431" y="5254033"/>
                </a:lnTo>
                <a:lnTo>
                  <a:pt x="3637474" y="5199655"/>
                </a:lnTo>
                <a:lnTo>
                  <a:pt x="3659688" y="5178623"/>
                </a:lnTo>
                <a:cubicBezTo>
                  <a:pt x="3706855" y="5142746"/>
                  <a:pt x="3786730" y="5119158"/>
                  <a:pt x="3877325" y="5119158"/>
                </a:cubicBezTo>
                <a:close/>
                <a:moveTo>
                  <a:pt x="2840717" y="5119158"/>
                </a:moveTo>
                <a:cubicBezTo>
                  <a:pt x="2949432" y="5119158"/>
                  <a:pt x="3042709" y="5153125"/>
                  <a:pt x="3082553" y="5201534"/>
                </a:cubicBezTo>
                <a:lnTo>
                  <a:pt x="3091743" y="5216746"/>
                </a:lnTo>
                <a:lnTo>
                  <a:pt x="3117908" y="5190085"/>
                </a:lnTo>
                <a:cubicBezTo>
                  <a:pt x="3141731" y="5173719"/>
                  <a:pt x="3174641" y="5163596"/>
                  <a:pt x="3210993" y="5163596"/>
                </a:cubicBezTo>
                <a:cubicBezTo>
                  <a:pt x="3173775" y="5221177"/>
                  <a:pt x="3173775" y="5286889"/>
                  <a:pt x="3210993" y="5344469"/>
                </a:cubicBezTo>
                <a:cubicBezTo>
                  <a:pt x="3174641" y="5344469"/>
                  <a:pt x="3141731" y="5334346"/>
                  <a:pt x="3117908" y="5317980"/>
                </a:cubicBezTo>
                <a:lnTo>
                  <a:pt x="3091743" y="5291319"/>
                </a:lnTo>
                <a:lnTo>
                  <a:pt x="3082553" y="5306532"/>
                </a:lnTo>
                <a:cubicBezTo>
                  <a:pt x="3042709" y="5354940"/>
                  <a:pt x="2949432" y="5388907"/>
                  <a:pt x="2840717" y="5388907"/>
                </a:cubicBezTo>
                <a:cubicBezTo>
                  <a:pt x="2750122" y="5388907"/>
                  <a:pt x="2670247" y="5365319"/>
                  <a:pt x="2623080" y="5329442"/>
                </a:cubicBezTo>
                <a:lnTo>
                  <a:pt x="2600866" y="5308410"/>
                </a:lnTo>
                <a:lnTo>
                  <a:pt x="2696823" y="5254033"/>
                </a:lnTo>
                <a:lnTo>
                  <a:pt x="2600866" y="5199655"/>
                </a:lnTo>
                <a:lnTo>
                  <a:pt x="2623080" y="5178623"/>
                </a:lnTo>
                <a:cubicBezTo>
                  <a:pt x="2670247" y="5142746"/>
                  <a:pt x="2750122" y="5119158"/>
                  <a:pt x="2840717" y="5119158"/>
                </a:cubicBezTo>
                <a:close/>
                <a:moveTo>
                  <a:pt x="1804109" y="5119158"/>
                </a:moveTo>
                <a:cubicBezTo>
                  <a:pt x="1912824" y="5119158"/>
                  <a:pt x="2006101" y="5153125"/>
                  <a:pt x="2045945" y="5201534"/>
                </a:cubicBezTo>
                <a:lnTo>
                  <a:pt x="2055135" y="5216746"/>
                </a:lnTo>
                <a:lnTo>
                  <a:pt x="2081300" y="5190085"/>
                </a:lnTo>
                <a:cubicBezTo>
                  <a:pt x="2105123" y="5173719"/>
                  <a:pt x="2138033" y="5163596"/>
                  <a:pt x="2174385" y="5163596"/>
                </a:cubicBezTo>
                <a:cubicBezTo>
                  <a:pt x="2137167" y="5221177"/>
                  <a:pt x="2137167" y="5286889"/>
                  <a:pt x="2174385" y="5344469"/>
                </a:cubicBezTo>
                <a:cubicBezTo>
                  <a:pt x="2138033" y="5344469"/>
                  <a:pt x="2105123" y="5334346"/>
                  <a:pt x="2081300" y="5317980"/>
                </a:cubicBezTo>
                <a:lnTo>
                  <a:pt x="2055135" y="5291319"/>
                </a:lnTo>
                <a:lnTo>
                  <a:pt x="2045945" y="5306532"/>
                </a:lnTo>
                <a:cubicBezTo>
                  <a:pt x="2006101" y="5354940"/>
                  <a:pt x="1912824" y="5388907"/>
                  <a:pt x="1804109" y="5388907"/>
                </a:cubicBezTo>
                <a:cubicBezTo>
                  <a:pt x="1713514" y="5388907"/>
                  <a:pt x="1633639" y="5365319"/>
                  <a:pt x="1586472" y="5329442"/>
                </a:cubicBezTo>
                <a:lnTo>
                  <a:pt x="1564258" y="5308410"/>
                </a:lnTo>
                <a:lnTo>
                  <a:pt x="1660215" y="5254033"/>
                </a:lnTo>
                <a:lnTo>
                  <a:pt x="1564258" y="5199655"/>
                </a:lnTo>
                <a:lnTo>
                  <a:pt x="1586472" y="5178623"/>
                </a:lnTo>
                <a:cubicBezTo>
                  <a:pt x="1633639" y="5142746"/>
                  <a:pt x="1713514" y="5119158"/>
                  <a:pt x="1804109" y="5119158"/>
                </a:cubicBezTo>
                <a:close/>
                <a:moveTo>
                  <a:pt x="767501" y="5119158"/>
                </a:moveTo>
                <a:cubicBezTo>
                  <a:pt x="876216" y="5119158"/>
                  <a:pt x="969494" y="5153125"/>
                  <a:pt x="1009337" y="5201534"/>
                </a:cubicBezTo>
                <a:lnTo>
                  <a:pt x="1018527" y="5216746"/>
                </a:lnTo>
                <a:lnTo>
                  <a:pt x="1044692" y="5190085"/>
                </a:lnTo>
                <a:cubicBezTo>
                  <a:pt x="1068515" y="5173719"/>
                  <a:pt x="1101425" y="5163596"/>
                  <a:pt x="1137777" y="5163596"/>
                </a:cubicBezTo>
                <a:cubicBezTo>
                  <a:pt x="1100559" y="5221177"/>
                  <a:pt x="1100559" y="5286889"/>
                  <a:pt x="1137777" y="5344469"/>
                </a:cubicBezTo>
                <a:cubicBezTo>
                  <a:pt x="1101425" y="5344469"/>
                  <a:pt x="1068515" y="5334346"/>
                  <a:pt x="1044692" y="5317980"/>
                </a:cubicBezTo>
                <a:lnTo>
                  <a:pt x="1018527" y="5291319"/>
                </a:lnTo>
                <a:lnTo>
                  <a:pt x="1009337" y="5306532"/>
                </a:lnTo>
                <a:cubicBezTo>
                  <a:pt x="969494" y="5354940"/>
                  <a:pt x="876216" y="5388907"/>
                  <a:pt x="767501" y="5388907"/>
                </a:cubicBezTo>
                <a:cubicBezTo>
                  <a:pt x="676906" y="5388907"/>
                  <a:pt x="597031" y="5365319"/>
                  <a:pt x="549864" y="5329442"/>
                </a:cubicBezTo>
                <a:lnTo>
                  <a:pt x="527650" y="5308410"/>
                </a:lnTo>
                <a:lnTo>
                  <a:pt x="623608" y="5254033"/>
                </a:lnTo>
                <a:lnTo>
                  <a:pt x="527650" y="5199655"/>
                </a:lnTo>
                <a:lnTo>
                  <a:pt x="549864" y="5178623"/>
                </a:lnTo>
                <a:cubicBezTo>
                  <a:pt x="597031" y="5142746"/>
                  <a:pt x="676906" y="5119158"/>
                  <a:pt x="767501" y="5119158"/>
                </a:cubicBezTo>
                <a:close/>
                <a:moveTo>
                  <a:pt x="6459497" y="4670584"/>
                </a:moveTo>
                <a:cubicBezTo>
                  <a:pt x="6568212" y="4670584"/>
                  <a:pt x="6661488" y="4704551"/>
                  <a:pt x="6701332" y="4752960"/>
                </a:cubicBezTo>
                <a:lnTo>
                  <a:pt x="6710522" y="4768172"/>
                </a:lnTo>
                <a:lnTo>
                  <a:pt x="6736687" y="4741511"/>
                </a:lnTo>
                <a:cubicBezTo>
                  <a:pt x="6760510" y="4725145"/>
                  <a:pt x="6793420" y="4715022"/>
                  <a:pt x="6829772" y="4715022"/>
                </a:cubicBezTo>
                <a:cubicBezTo>
                  <a:pt x="6792554" y="4772602"/>
                  <a:pt x="6792554" y="4838314"/>
                  <a:pt x="6829772" y="4895895"/>
                </a:cubicBezTo>
                <a:cubicBezTo>
                  <a:pt x="6793420" y="4895895"/>
                  <a:pt x="6760510" y="4885772"/>
                  <a:pt x="6736687" y="4869406"/>
                </a:cubicBezTo>
                <a:lnTo>
                  <a:pt x="6710522" y="4842745"/>
                </a:lnTo>
                <a:lnTo>
                  <a:pt x="6701332" y="4857958"/>
                </a:lnTo>
                <a:cubicBezTo>
                  <a:pt x="6661488" y="4906366"/>
                  <a:pt x="6568212" y="4940333"/>
                  <a:pt x="6459497" y="4940333"/>
                </a:cubicBezTo>
                <a:cubicBezTo>
                  <a:pt x="6368901" y="4940333"/>
                  <a:pt x="6289026" y="4916745"/>
                  <a:pt x="6241860" y="4880868"/>
                </a:cubicBezTo>
                <a:lnTo>
                  <a:pt x="6219645" y="4859836"/>
                </a:lnTo>
                <a:lnTo>
                  <a:pt x="6315603" y="4805458"/>
                </a:lnTo>
                <a:lnTo>
                  <a:pt x="6219645" y="4751081"/>
                </a:lnTo>
                <a:lnTo>
                  <a:pt x="6241860" y="4730049"/>
                </a:lnTo>
                <a:cubicBezTo>
                  <a:pt x="6289026" y="4694172"/>
                  <a:pt x="6368901" y="4670584"/>
                  <a:pt x="6459497" y="4670584"/>
                </a:cubicBezTo>
                <a:close/>
                <a:moveTo>
                  <a:pt x="5422891" y="4670584"/>
                </a:moveTo>
                <a:cubicBezTo>
                  <a:pt x="5531607" y="4670584"/>
                  <a:pt x="5624884" y="4704551"/>
                  <a:pt x="5664727" y="4752960"/>
                </a:cubicBezTo>
                <a:lnTo>
                  <a:pt x="5673917" y="4768172"/>
                </a:lnTo>
                <a:lnTo>
                  <a:pt x="5700082" y="4741511"/>
                </a:lnTo>
                <a:cubicBezTo>
                  <a:pt x="5723905" y="4725145"/>
                  <a:pt x="5756815" y="4715022"/>
                  <a:pt x="5793167" y="4715022"/>
                </a:cubicBezTo>
                <a:cubicBezTo>
                  <a:pt x="5755949" y="4772602"/>
                  <a:pt x="5755949" y="4838314"/>
                  <a:pt x="5793167" y="4895895"/>
                </a:cubicBezTo>
                <a:cubicBezTo>
                  <a:pt x="5756815" y="4895895"/>
                  <a:pt x="5723905" y="4885772"/>
                  <a:pt x="5700082" y="4869406"/>
                </a:cubicBezTo>
                <a:lnTo>
                  <a:pt x="5673917" y="4842745"/>
                </a:lnTo>
                <a:lnTo>
                  <a:pt x="5664727" y="4857958"/>
                </a:lnTo>
                <a:cubicBezTo>
                  <a:pt x="5624884" y="4906366"/>
                  <a:pt x="5531607" y="4940333"/>
                  <a:pt x="5422891" y="4940333"/>
                </a:cubicBezTo>
                <a:cubicBezTo>
                  <a:pt x="5332296" y="4940333"/>
                  <a:pt x="5252421" y="4916745"/>
                  <a:pt x="5205254" y="4880868"/>
                </a:cubicBezTo>
                <a:lnTo>
                  <a:pt x="5183040" y="4859836"/>
                </a:lnTo>
                <a:lnTo>
                  <a:pt x="5278997" y="4805458"/>
                </a:lnTo>
                <a:lnTo>
                  <a:pt x="5183040" y="4751081"/>
                </a:lnTo>
                <a:lnTo>
                  <a:pt x="5205254" y="4730049"/>
                </a:lnTo>
                <a:cubicBezTo>
                  <a:pt x="5252421" y="4694172"/>
                  <a:pt x="5332296" y="4670584"/>
                  <a:pt x="5422891" y="4670584"/>
                </a:cubicBezTo>
                <a:close/>
                <a:moveTo>
                  <a:pt x="4386283" y="4670584"/>
                </a:moveTo>
                <a:cubicBezTo>
                  <a:pt x="4494998" y="4670584"/>
                  <a:pt x="4588275" y="4704551"/>
                  <a:pt x="4628119" y="4752960"/>
                </a:cubicBezTo>
                <a:lnTo>
                  <a:pt x="4637309" y="4768172"/>
                </a:lnTo>
                <a:lnTo>
                  <a:pt x="4663474" y="4741511"/>
                </a:lnTo>
                <a:cubicBezTo>
                  <a:pt x="4687297" y="4725145"/>
                  <a:pt x="4720207" y="4715022"/>
                  <a:pt x="4756559" y="4715022"/>
                </a:cubicBezTo>
                <a:cubicBezTo>
                  <a:pt x="4719341" y="4772602"/>
                  <a:pt x="4719341" y="4838314"/>
                  <a:pt x="4756559" y="4895895"/>
                </a:cubicBezTo>
                <a:cubicBezTo>
                  <a:pt x="4720207" y="4895895"/>
                  <a:pt x="4687297" y="4885772"/>
                  <a:pt x="4663474" y="4869406"/>
                </a:cubicBezTo>
                <a:lnTo>
                  <a:pt x="4637309" y="4842745"/>
                </a:lnTo>
                <a:lnTo>
                  <a:pt x="4628119" y="4857958"/>
                </a:lnTo>
                <a:cubicBezTo>
                  <a:pt x="4588275" y="4906366"/>
                  <a:pt x="4494998" y="4940333"/>
                  <a:pt x="4386283" y="4940333"/>
                </a:cubicBezTo>
                <a:cubicBezTo>
                  <a:pt x="4295688" y="4940333"/>
                  <a:pt x="4215813" y="4916745"/>
                  <a:pt x="4168646" y="4880868"/>
                </a:cubicBezTo>
                <a:lnTo>
                  <a:pt x="4146432" y="4859836"/>
                </a:lnTo>
                <a:lnTo>
                  <a:pt x="4242389" y="4805458"/>
                </a:lnTo>
                <a:lnTo>
                  <a:pt x="4146432" y="4751081"/>
                </a:lnTo>
                <a:lnTo>
                  <a:pt x="4168646" y="4730049"/>
                </a:lnTo>
                <a:cubicBezTo>
                  <a:pt x="4215813" y="4694172"/>
                  <a:pt x="4295688" y="4670584"/>
                  <a:pt x="4386283" y="4670584"/>
                </a:cubicBezTo>
                <a:close/>
                <a:moveTo>
                  <a:pt x="3349675" y="4670584"/>
                </a:moveTo>
                <a:cubicBezTo>
                  <a:pt x="3458390" y="4670584"/>
                  <a:pt x="3551667" y="4704551"/>
                  <a:pt x="3591511" y="4752960"/>
                </a:cubicBezTo>
                <a:lnTo>
                  <a:pt x="3600701" y="4768172"/>
                </a:lnTo>
                <a:lnTo>
                  <a:pt x="3626866" y="4741511"/>
                </a:lnTo>
                <a:cubicBezTo>
                  <a:pt x="3650689" y="4725145"/>
                  <a:pt x="3683599" y="4715022"/>
                  <a:pt x="3719951" y="4715022"/>
                </a:cubicBezTo>
                <a:cubicBezTo>
                  <a:pt x="3682733" y="4772602"/>
                  <a:pt x="3682733" y="4838314"/>
                  <a:pt x="3719951" y="4895895"/>
                </a:cubicBezTo>
                <a:cubicBezTo>
                  <a:pt x="3683599" y="4895895"/>
                  <a:pt x="3650689" y="4885772"/>
                  <a:pt x="3626866" y="4869406"/>
                </a:cubicBezTo>
                <a:lnTo>
                  <a:pt x="3600701" y="4842745"/>
                </a:lnTo>
                <a:lnTo>
                  <a:pt x="3591511" y="4857958"/>
                </a:lnTo>
                <a:cubicBezTo>
                  <a:pt x="3551667" y="4906366"/>
                  <a:pt x="3458390" y="4940333"/>
                  <a:pt x="3349675" y="4940333"/>
                </a:cubicBezTo>
                <a:cubicBezTo>
                  <a:pt x="3259080" y="4940333"/>
                  <a:pt x="3179205" y="4916745"/>
                  <a:pt x="3132038" y="4880868"/>
                </a:cubicBezTo>
                <a:lnTo>
                  <a:pt x="3109824" y="4859836"/>
                </a:lnTo>
                <a:lnTo>
                  <a:pt x="3205781" y="4805458"/>
                </a:lnTo>
                <a:lnTo>
                  <a:pt x="3109824" y="4751081"/>
                </a:lnTo>
                <a:lnTo>
                  <a:pt x="3132038" y="4730049"/>
                </a:lnTo>
                <a:cubicBezTo>
                  <a:pt x="3179205" y="4694172"/>
                  <a:pt x="3259080" y="4670584"/>
                  <a:pt x="3349675" y="4670584"/>
                </a:cubicBezTo>
                <a:close/>
                <a:moveTo>
                  <a:pt x="2313067" y="4670584"/>
                </a:moveTo>
                <a:cubicBezTo>
                  <a:pt x="2421782" y="4670584"/>
                  <a:pt x="2515059" y="4704551"/>
                  <a:pt x="2554903" y="4752960"/>
                </a:cubicBezTo>
                <a:lnTo>
                  <a:pt x="2564093" y="4768172"/>
                </a:lnTo>
                <a:lnTo>
                  <a:pt x="2590258" y="4741511"/>
                </a:lnTo>
                <a:cubicBezTo>
                  <a:pt x="2614081" y="4725145"/>
                  <a:pt x="2646991" y="4715022"/>
                  <a:pt x="2683343" y="4715022"/>
                </a:cubicBezTo>
                <a:cubicBezTo>
                  <a:pt x="2646125" y="4772602"/>
                  <a:pt x="2646125" y="4838314"/>
                  <a:pt x="2683343" y="4895895"/>
                </a:cubicBezTo>
                <a:cubicBezTo>
                  <a:pt x="2646991" y="4895895"/>
                  <a:pt x="2614081" y="4885772"/>
                  <a:pt x="2590258" y="4869406"/>
                </a:cubicBezTo>
                <a:lnTo>
                  <a:pt x="2564093" y="4842745"/>
                </a:lnTo>
                <a:lnTo>
                  <a:pt x="2554903" y="4857958"/>
                </a:lnTo>
                <a:cubicBezTo>
                  <a:pt x="2515059" y="4906366"/>
                  <a:pt x="2421782" y="4940333"/>
                  <a:pt x="2313067" y="4940333"/>
                </a:cubicBezTo>
                <a:cubicBezTo>
                  <a:pt x="2222472" y="4940333"/>
                  <a:pt x="2142597" y="4916745"/>
                  <a:pt x="2095430" y="4880868"/>
                </a:cubicBezTo>
                <a:lnTo>
                  <a:pt x="2073216" y="4859836"/>
                </a:lnTo>
                <a:lnTo>
                  <a:pt x="2169173" y="4805458"/>
                </a:lnTo>
                <a:lnTo>
                  <a:pt x="2073216" y="4751081"/>
                </a:lnTo>
                <a:lnTo>
                  <a:pt x="2095430" y="4730049"/>
                </a:lnTo>
                <a:cubicBezTo>
                  <a:pt x="2142597" y="4694172"/>
                  <a:pt x="2222472" y="4670584"/>
                  <a:pt x="2313067" y="4670584"/>
                </a:cubicBezTo>
                <a:close/>
                <a:moveTo>
                  <a:pt x="1276459" y="4670584"/>
                </a:moveTo>
                <a:cubicBezTo>
                  <a:pt x="1385174" y="4670584"/>
                  <a:pt x="1478451" y="4704551"/>
                  <a:pt x="1518295" y="4752960"/>
                </a:cubicBezTo>
                <a:lnTo>
                  <a:pt x="1527485" y="4768172"/>
                </a:lnTo>
                <a:lnTo>
                  <a:pt x="1553650" y="4741511"/>
                </a:lnTo>
                <a:cubicBezTo>
                  <a:pt x="1577473" y="4725145"/>
                  <a:pt x="1610383" y="4715022"/>
                  <a:pt x="1646735" y="4715022"/>
                </a:cubicBezTo>
                <a:cubicBezTo>
                  <a:pt x="1609517" y="4772602"/>
                  <a:pt x="1609517" y="4838314"/>
                  <a:pt x="1646735" y="4895895"/>
                </a:cubicBezTo>
                <a:cubicBezTo>
                  <a:pt x="1610383" y="4895895"/>
                  <a:pt x="1577473" y="4885772"/>
                  <a:pt x="1553650" y="4869406"/>
                </a:cubicBezTo>
                <a:lnTo>
                  <a:pt x="1527485" y="4842745"/>
                </a:lnTo>
                <a:lnTo>
                  <a:pt x="1518295" y="4857958"/>
                </a:lnTo>
                <a:cubicBezTo>
                  <a:pt x="1478451" y="4906366"/>
                  <a:pt x="1385174" y="4940333"/>
                  <a:pt x="1276459" y="4940333"/>
                </a:cubicBezTo>
                <a:cubicBezTo>
                  <a:pt x="1185864" y="4940333"/>
                  <a:pt x="1105989" y="4916745"/>
                  <a:pt x="1058822" y="4880868"/>
                </a:cubicBezTo>
                <a:lnTo>
                  <a:pt x="1036608" y="4859836"/>
                </a:lnTo>
                <a:lnTo>
                  <a:pt x="1132566" y="4805458"/>
                </a:lnTo>
                <a:lnTo>
                  <a:pt x="1036608" y="4751081"/>
                </a:lnTo>
                <a:lnTo>
                  <a:pt x="1058822" y="4730049"/>
                </a:lnTo>
                <a:cubicBezTo>
                  <a:pt x="1105989" y="4694172"/>
                  <a:pt x="1185864" y="4670584"/>
                  <a:pt x="1276459" y="4670584"/>
                </a:cubicBezTo>
                <a:close/>
                <a:moveTo>
                  <a:pt x="239852" y="4670584"/>
                </a:moveTo>
                <a:cubicBezTo>
                  <a:pt x="348567" y="4670584"/>
                  <a:pt x="441843" y="4704551"/>
                  <a:pt x="481687" y="4752960"/>
                </a:cubicBezTo>
                <a:lnTo>
                  <a:pt x="490877" y="4768172"/>
                </a:lnTo>
                <a:lnTo>
                  <a:pt x="517042" y="4741511"/>
                </a:lnTo>
                <a:cubicBezTo>
                  <a:pt x="540865" y="4725145"/>
                  <a:pt x="573775" y="4715022"/>
                  <a:pt x="610127" y="4715022"/>
                </a:cubicBezTo>
                <a:cubicBezTo>
                  <a:pt x="572909" y="4772602"/>
                  <a:pt x="572909" y="4838314"/>
                  <a:pt x="610127" y="4895895"/>
                </a:cubicBezTo>
                <a:cubicBezTo>
                  <a:pt x="573775" y="4895895"/>
                  <a:pt x="540865" y="4885772"/>
                  <a:pt x="517042" y="4869406"/>
                </a:cubicBezTo>
                <a:lnTo>
                  <a:pt x="490877" y="4842745"/>
                </a:lnTo>
                <a:lnTo>
                  <a:pt x="481687" y="4857958"/>
                </a:lnTo>
                <a:cubicBezTo>
                  <a:pt x="441843" y="4906366"/>
                  <a:pt x="348567" y="4940333"/>
                  <a:pt x="239852" y="4940333"/>
                </a:cubicBezTo>
                <a:cubicBezTo>
                  <a:pt x="149256" y="4940333"/>
                  <a:pt x="69381" y="4916745"/>
                  <a:pt x="22214" y="4880868"/>
                </a:cubicBezTo>
                <a:lnTo>
                  <a:pt x="0" y="4859836"/>
                </a:lnTo>
                <a:lnTo>
                  <a:pt x="95958" y="4805458"/>
                </a:lnTo>
                <a:lnTo>
                  <a:pt x="0" y="4751081"/>
                </a:lnTo>
                <a:lnTo>
                  <a:pt x="22214" y="4730049"/>
                </a:lnTo>
                <a:cubicBezTo>
                  <a:pt x="69381" y="4694172"/>
                  <a:pt x="149256" y="4670584"/>
                  <a:pt x="239852" y="4670584"/>
                </a:cubicBezTo>
                <a:close/>
                <a:moveTo>
                  <a:pt x="5950539" y="4185041"/>
                </a:moveTo>
                <a:cubicBezTo>
                  <a:pt x="6059254" y="4185041"/>
                  <a:pt x="6152530" y="4219008"/>
                  <a:pt x="6192374" y="4267417"/>
                </a:cubicBezTo>
                <a:lnTo>
                  <a:pt x="6201564" y="4282629"/>
                </a:lnTo>
                <a:lnTo>
                  <a:pt x="6227729" y="4255968"/>
                </a:lnTo>
                <a:cubicBezTo>
                  <a:pt x="6251552" y="4239602"/>
                  <a:pt x="6284462" y="4229479"/>
                  <a:pt x="6320814" y="4229479"/>
                </a:cubicBezTo>
                <a:cubicBezTo>
                  <a:pt x="6283596" y="4287060"/>
                  <a:pt x="6283596" y="4352772"/>
                  <a:pt x="6320814" y="4410352"/>
                </a:cubicBezTo>
                <a:cubicBezTo>
                  <a:pt x="6284462" y="4410352"/>
                  <a:pt x="6251552" y="4400229"/>
                  <a:pt x="6227729" y="4383863"/>
                </a:cubicBezTo>
                <a:lnTo>
                  <a:pt x="6201564" y="4357202"/>
                </a:lnTo>
                <a:lnTo>
                  <a:pt x="6192374" y="4372415"/>
                </a:lnTo>
                <a:cubicBezTo>
                  <a:pt x="6152530" y="4420823"/>
                  <a:pt x="6059254" y="4454790"/>
                  <a:pt x="5950539" y="4454790"/>
                </a:cubicBezTo>
                <a:cubicBezTo>
                  <a:pt x="5859943" y="4454790"/>
                  <a:pt x="5780068" y="4431202"/>
                  <a:pt x="5732902" y="4395325"/>
                </a:cubicBezTo>
                <a:lnTo>
                  <a:pt x="5710687" y="4374293"/>
                </a:lnTo>
                <a:lnTo>
                  <a:pt x="5806645" y="4319916"/>
                </a:lnTo>
                <a:lnTo>
                  <a:pt x="5710687" y="4265538"/>
                </a:lnTo>
                <a:lnTo>
                  <a:pt x="5732902" y="4244506"/>
                </a:lnTo>
                <a:cubicBezTo>
                  <a:pt x="5780068" y="4208629"/>
                  <a:pt x="5859943" y="4185041"/>
                  <a:pt x="5950539" y="4185041"/>
                </a:cubicBezTo>
                <a:close/>
                <a:moveTo>
                  <a:pt x="4913933" y="4185041"/>
                </a:moveTo>
                <a:cubicBezTo>
                  <a:pt x="5022648" y="4185041"/>
                  <a:pt x="5115925" y="4219008"/>
                  <a:pt x="5155769" y="4267417"/>
                </a:cubicBezTo>
                <a:lnTo>
                  <a:pt x="5164959" y="4282629"/>
                </a:lnTo>
                <a:lnTo>
                  <a:pt x="5191124" y="4255968"/>
                </a:lnTo>
                <a:cubicBezTo>
                  <a:pt x="5214947" y="4239602"/>
                  <a:pt x="5247857" y="4229479"/>
                  <a:pt x="5284209" y="4229479"/>
                </a:cubicBezTo>
                <a:cubicBezTo>
                  <a:pt x="5246991" y="4287060"/>
                  <a:pt x="5246991" y="4352772"/>
                  <a:pt x="5284209" y="4410352"/>
                </a:cubicBezTo>
                <a:cubicBezTo>
                  <a:pt x="5247857" y="4410352"/>
                  <a:pt x="5214947" y="4400229"/>
                  <a:pt x="5191124" y="4383863"/>
                </a:cubicBezTo>
                <a:lnTo>
                  <a:pt x="5164959" y="4357202"/>
                </a:lnTo>
                <a:lnTo>
                  <a:pt x="5155769" y="4372415"/>
                </a:lnTo>
                <a:cubicBezTo>
                  <a:pt x="5115925" y="4420823"/>
                  <a:pt x="5022648" y="4454790"/>
                  <a:pt x="4913933" y="4454790"/>
                </a:cubicBezTo>
                <a:cubicBezTo>
                  <a:pt x="4823338" y="4454790"/>
                  <a:pt x="4743463" y="4431202"/>
                  <a:pt x="4696296" y="4395325"/>
                </a:cubicBezTo>
                <a:lnTo>
                  <a:pt x="4674082" y="4374293"/>
                </a:lnTo>
                <a:lnTo>
                  <a:pt x="4770039" y="4319916"/>
                </a:lnTo>
                <a:lnTo>
                  <a:pt x="4674082" y="4265538"/>
                </a:lnTo>
                <a:lnTo>
                  <a:pt x="4696296" y="4244506"/>
                </a:lnTo>
                <a:cubicBezTo>
                  <a:pt x="4743463" y="4208629"/>
                  <a:pt x="4823338" y="4185041"/>
                  <a:pt x="4913933" y="4185041"/>
                </a:cubicBezTo>
                <a:close/>
                <a:moveTo>
                  <a:pt x="3877325" y="4185041"/>
                </a:moveTo>
                <a:cubicBezTo>
                  <a:pt x="3986040" y="4185041"/>
                  <a:pt x="4079317" y="4219008"/>
                  <a:pt x="4119161" y="4267417"/>
                </a:cubicBezTo>
                <a:lnTo>
                  <a:pt x="4128351" y="4282629"/>
                </a:lnTo>
                <a:lnTo>
                  <a:pt x="4154516" y="4255968"/>
                </a:lnTo>
                <a:cubicBezTo>
                  <a:pt x="4178339" y="4239602"/>
                  <a:pt x="4211249" y="4229479"/>
                  <a:pt x="4247601" y="4229479"/>
                </a:cubicBezTo>
                <a:cubicBezTo>
                  <a:pt x="4210383" y="4287060"/>
                  <a:pt x="4210383" y="4352772"/>
                  <a:pt x="4247601" y="4410352"/>
                </a:cubicBezTo>
                <a:cubicBezTo>
                  <a:pt x="4211249" y="4410352"/>
                  <a:pt x="4178339" y="4400229"/>
                  <a:pt x="4154516" y="4383863"/>
                </a:cubicBezTo>
                <a:lnTo>
                  <a:pt x="4128351" y="4357202"/>
                </a:lnTo>
                <a:lnTo>
                  <a:pt x="4119161" y="4372415"/>
                </a:lnTo>
                <a:cubicBezTo>
                  <a:pt x="4079317" y="4420823"/>
                  <a:pt x="3986040" y="4454790"/>
                  <a:pt x="3877325" y="4454790"/>
                </a:cubicBezTo>
                <a:cubicBezTo>
                  <a:pt x="3786730" y="4454790"/>
                  <a:pt x="3706855" y="4431202"/>
                  <a:pt x="3659688" y="4395325"/>
                </a:cubicBezTo>
                <a:lnTo>
                  <a:pt x="3637474" y="4374293"/>
                </a:lnTo>
                <a:lnTo>
                  <a:pt x="3733431" y="4319916"/>
                </a:lnTo>
                <a:lnTo>
                  <a:pt x="3637474" y="4265538"/>
                </a:lnTo>
                <a:lnTo>
                  <a:pt x="3659688" y="4244506"/>
                </a:lnTo>
                <a:cubicBezTo>
                  <a:pt x="3706855" y="4208629"/>
                  <a:pt x="3786730" y="4185041"/>
                  <a:pt x="3877325" y="4185041"/>
                </a:cubicBezTo>
                <a:close/>
                <a:moveTo>
                  <a:pt x="2840717" y="4185041"/>
                </a:moveTo>
                <a:cubicBezTo>
                  <a:pt x="2949432" y="4185041"/>
                  <a:pt x="3042709" y="4219008"/>
                  <a:pt x="3082553" y="4267417"/>
                </a:cubicBezTo>
                <a:lnTo>
                  <a:pt x="3091743" y="4282629"/>
                </a:lnTo>
                <a:lnTo>
                  <a:pt x="3117908" y="4255968"/>
                </a:lnTo>
                <a:cubicBezTo>
                  <a:pt x="3141731" y="4239602"/>
                  <a:pt x="3174641" y="4229479"/>
                  <a:pt x="3210993" y="4229479"/>
                </a:cubicBezTo>
                <a:cubicBezTo>
                  <a:pt x="3173775" y="4287060"/>
                  <a:pt x="3173775" y="4352772"/>
                  <a:pt x="3210993" y="4410352"/>
                </a:cubicBezTo>
                <a:cubicBezTo>
                  <a:pt x="3174641" y="4410352"/>
                  <a:pt x="3141731" y="4400229"/>
                  <a:pt x="3117908" y="4383863"/>
                </a:cubicBezTo>
                <a:lnTo>
                  <a:pt x="3091743" y="4357202"/>
                </a:lnTo>
                <a:lnTo>
                  <a:pt x="3082553" y="4372415"/>
                </a:lnTo>
                <a:cubicBezTo>
                  <a:pt x="3042709" y="4420823"/>
                  <a:pt x="2949432" y="4454790"/>
                  <a:pt x="2840717" y="4454790"/>
                </a:cubicBezTo>
                <a:cubicBezTo>
                  <a:pt x="2750122" y="4454790"/>
                  <a:pt x="2670247" y="4431202"/>
                  <a:pt x="2623080" y="4395325"/>
                </a:cubicBezTo>
                <a:lnTo>
                  <a:pt x="2600866" y="4374293"/>
                </a:lnTo>
                <a:lnTo>
                  <a:pt x="2696823" y="4319916"/>
                </a:lnTo>
                <a:lnTo>
                  <a:pt x="2600866" y="4265538"/>
                </a:lnTo>
                <a:lnTo>
                  <a:pt x="2623080" y="4244506"/>
                </a:lnTo>
                <a:cubicBezTo>
                  <a:pt x="2670247" y="4208629"/>
                  <a:pt x="2750122" y="4185041"/>
                  <a:pt x="2840717" y="4185041"/>
                </a:cubicBezTo>
                <a:close/>
                <a:moveTo>
                  <a:pt x="1804109" y="4185041"/>
                </a:moveTo>
                <a:cubicBezTo>
                  <a:pt x="1912824" y="4185041"/>
                  <a:pt x="2006101" y="4219008"/>
                  <a:pt x="2045945" y="4267417"/>
                </a:cubicBezTo>
                <a:lnTo>
                  <a:pt x="2055135" y="4282629"/>
                </a:lnTo>
                <a:lnTo>
                  <a:pt x="2081300" y="4255968"/>
                </a:lnTo>
                <a:cubicBezTo>
                  <a:pt x="2105123" y="4239602"/>
                  <a:pt x="2138033" y="4229479"/>
                  <a:pt x="2174385" y="4229479"/>
                </a:cubicBezTo>
                <a:cubicBezTo>
                  <a:pt x="2137167" y="4287060"/>
                  <a:pt x="2137167" y="4352772"/>
                  <a:pt x="2174385" y="4410352"/>
                </a:cubicBezTo>
                <a:cubicBezTo>
                  <a:pt x="2138033" y="4410352"/>
                  <a:pt x="2105123" y="4400229"/>
                  <a:pt x="2081300" y="4383863"/>
                </a:cubicBezTo>
                <a:lnTo>
                  <a:pt x="2055135" y="4357202"/>
                </a:lnTo>
                <a:lnTo>
                  <a:pt x="2045945" y="4372415"/>
                </a:lnTo>
                <a:cubicBezTo>
                  <a:pt x="2006101" y="4420823"/>
                  <a:pt x="1912824" y="4454790"/>
                  <a:pt x="1804109" y="4454790"/>
                </a:cubicBezTo>
                <a:cubicBezTo>
                  <a:pt x="1713514" y="4454790"/>
                  <a:pt x="1633639" y="4431202"/>
                  <a:pt x="1586472" y="4395325"/>
                </a:cubicBezTo>
                <a:lnTo>
                  <a:pt x="1564258" y="4374293"/>
                </a:lnTo>
                <a:lnTo>
                  <a:pt x="1660215" y="4319916"/>
                </a:lnTo>
                <a:lnTo>
                  <a:pt x="1564258" y="4265538"/>
                </a:lnTo>
                <a:lnTo>
                  <a:pt x="1586472" y="4244506"/>
                </a:lnTo>
                <a:cubicBezTo>
                  <a:pt x="1633639" y="4208629"/>
                  <a:pt x="1713514" y="4185041"/>
                  <a:pt x="1804109" y="4185041"/>
                </a:cubicBezTo>
                <a:close/>
                <a:moveTo>
                  <a:pt x="767501" y="4185041"/>
                </a:moveTo>
                <a:cubicBezTo>
                  <a:pt x="876216" y="4185041"/>
                  <a:pt x="969494" y="4219008"/>
                  <a:pt x="1009337" y="4267417"/>
                </a:cubicBezTo>
                <a:lnTo>
                  <a:pt x="1018527" y="4282629"/>
                </a:lnTo>
                <a:lnTo>
                  <a:pt x="1044692" y="4255968"/>
                </a:lnTo>
                <a:cubicBezTo>
                  <a:pt x="1068515" y="4239602"/>
                  <a:pt x="1101425" y="4229479"/>
                  <a:pt x="1137777" y="4229479"/>
                </a:cubicBezTo>
                <a:cubicBezTo>
                  <a:pt x="1100559" y="4287060"/>
                  <a:pt x="1100559" y="4352772"/>
                  <a:pt x="1137777" y="4410352"/>
                </a:cubicBezTo>
                <a:cubicBezTo>
                  <a:pt x="1101425" y="4410352"/>
                  <a:pt x="1068515" y="4400229"/>
                  <a:pt x="1044692" y="4383863"/>
                </a:cubicBezTo>
                <a:lnTo>
                  <a:pt x="1018527" y="4357202"/>
                </a:lnTo>
                <a:lnTo>
                  <a:pt x="1009337" y="4372415"/>
                </a:lnTo>
                <a:cubicBezTo>
                  <a:pt x="969494" y="4420823"/>
                  <a:pt x="876216" y="4454790"/>
                  <a:pt x="767501" y="4454790"/>
                </a:cubicBezTo>
                <a:cubicBezTo>
                  <a:pt x="676906" y="4454790"/>
                  <a:pt x="597031" y="4431202"/>
                  <a:pt x="549864" y="4395325"/>
                </a:cubicBezTo>
                <a:lnTo>
                  <a:pt x="527650" y="4374293"/>
                </a:lnTo>
                <a:lnTo>
                  <a:pt x="623608" y="4319916"/>
                </a:lnTo>
                <a:lnTo>
                  <a:pt x="527650" y="4265538"/>
                </a:lnTo>
                <a:lnTo>
                  <a:pt x="549864" y="4244506"/>
                </a:lnTo>
                <a:cubicBezTo>
                  <a:pt x="597031" y="4208629"/>
                  <a:pt x="676906" y="4185041"/>
                  <a:pt x="767501" y="4185041"/>
                </a:cubicBezTo>
                <a:close/>
                <a:moveTo>
                  <a:pt x="6459497" y="3736467"/>
                </a:moveTo>
                <a:cubicBezTo>
                  <a:pt x="6568212" y="3736467"/>
                  <a:pt x="6661488" y="3770434"/>
                  <a:pt x="6701332" y="3818843"/>
                </a:cubicBezTo>
                <a:lnTo>
                  <a:pt x="6710522" y="3834055"/>
                </a:lnTo>
                <a:lnTo>
                  <a:pt x="6736687" y="3807394"/>
                </a:lnTo>
                <a:cubicBezTo>
                  <a:pt x="6760510" y="3791028"/>
                  <a:pt x="6793420" y="3780905"/>
                  <a:pt x="6829772" y="3780905"/>
                </a:cubicBezTo>
                <a:cubicBezTo>
                  <a:pt x="6792554" y="3838485"/>
                  <a:pt x="6792554" y="3904197"/>
                  <a:pt x="6829772" y="3961778"/>
                </a:cubicBezTo>
                <a:cubicBezTo>
                  <a:pt x="6793420" y="3961778"/>
                  <a:pt x="6760510" y="3951655"/>
                  <a:pt x="6736687" y="3935289"/>
                </a:cubicBezTo>
                <a:lnTo>
                  <a:pt x="6710522" y="3908628"/>
                </a:lnTo>
                <a:lnTo>
                  <a:pt x="6701332" y="3923841"/>
                </a:lnTo>
                <a:cubicBezTo>
                  <a:pt x="6661488" y="3972249"/>
                  <a:pt x="6568212" y="4006216"/>
                  <a:pt x="6459497" y="4006216"/>
                </a:cubicBezTo>
                <a:cubicBezTo>
                  <a:pt x="6368901" y="4006216"/>
                  <a:pt x="6289026" y="3982628"/>
                  <a:pt x="6241860" y="3946751"/>
                </a:cubicBezTo>
                <a:lnTo>
                  <a:pt x="6219645" y="3925719"/>
                </a:lnTo>
                <a:lnTo>
                  <a:pt x="6315603" y="3871341"/>
                </a:lnTo>
                <a:lnTo>
                  <a:pt x="6219645" y="3816964"/>
                </a:lnTo>
                <a:lnTo>
                  <a:pt x="6241860" y="3795932"/>
                </a:lnTo>
                <a:cubicBezTo>
                  <a:pt x="6289026" y="3760055"/>
                  <a:pt x="6368901" y="3736467"/>
                  <a:pt x="6459497" y="3736467"/>
                </a:cubicBezTo>
                <a:close/>
                <a:moveTo>
                  <a:pt x="5422891" y="3736467"/>
                </a:moveTo>
                <a:cubicBezTo>
                  <a:pt x="5531607" y="3736467"/>
                  <a:pt x="5624884" y="3770434"/>
                  <a:pt x="5664727" y="3818843"/>
                </a:cubicBezTo>
                <a:lnTo>
                  <a:pt x="5673917" y="3834055"/>
                </a:lnTo>
                <a:lnTo>
                  <a:pt x="5700082" y="3807394"/>
                </a:lnTo>
                <a:cubicBezTo>
                  <a:pt x="5723905" y="3791028"/>
                  <a:pt x="5756815" y="3780905"/>
                  <a:pt x="5793167" y="3780905"/>
                </a:cubicBezTo>
                <a:cubicBezTo>
                  <a:pt x="5755949" y="3838485"/>
                  <a:pt x="5755949" y="3904197"/>
                  <a:pt x="5793167" y="3961778"/>
                </a:cubicBezTo>
                <a:cubicBezTo>
                  <a:pt x="5756815" y="3961778"/>
                  <a:pt x="5723905" y="3951655"/>
                  <a:pt x="5700082" y="3935289"/>
                </a:cubicBezTo>
                <a:lnTo>
                  <a:pt x="5673917" y="3908628"/>
                </a:lnTo>
                <a:lnTo>
                  <a:pt x="5664727" y="3923841"/>
                </a:lnTo>
                <a:cubicBezTo>
                  <a:pt x="5624884" y="3972249"/>
                  <a:pt x="5531607" y="4006216"/>
                  <a:pt x="5422891" y="4006216"/>
                </a:cubicBezTo>
                <a:cubicBezTo>
                  <a:pt x="5332296" y="4006216"/>
                  <a:pt x="5252421" y="3982628"/>
                  <a:pt x="5205254" y="3946751"/>
                </a:cubicBezTo>
                <a:lnTo>
                  <a:pt x="5183040" y="3925719"/>
                </a:lnTo>
                <a:lnTo>
                  <a:pt x="5278997" y="3871341"/>
                </a:lnTo>
                <a:lnTo>
                  <a:pt x="5183040" y="3816964"/>
                </a:lnTo>
                <a:lnTo>
                  <a:pt x="5205254" y="3795932"/>
                </a:lnTo>
                <a:cubicBezTo>
                  <a:pt x="5252421" y="3760055"/>
                  <a:pt x="5332296" y="3736467"/>
                  <a:pt x="5422891" y="3736467"/>
                </a:cubicBezTo>
                <a:close/>
                <a:moveTo>
                  <a:pt x="4386283" y="3736467"/>
                </a:moveTo>
                <a:cubicBezTo>
                  <a:pt x="4494998" y="3736467"/>
                  <a:pt x="4588275" y="3770434"/>
                  <a:pt x="4628119" y="3818843"/>
                </a:cubicBezTo>
                <a:lnTo>
                  <a:pt x="4637309" y="3834055"/>
                </a:lnTo>
                <a:lnTo>
                  <a:pt x="4663474" y="3807394"/>
                </a:lnTo>
                <a:cubicBezTo>
                  <a:pt x="4687297" y="3791028"/>
                  <a:pt x="4720207" y="3780905"/>
                  <a:pt x="4756559" y="3780905"/>
                </a:cubicBezTo>
                <a:cubicBezTo>
                  <a:pt x="4719341" y="3838485"/>
                  <a:pt x="4719341" y="3904197"/>
                  <a:pt x="4756559" y="3961778"/>
                </a:cubicBezTo>
                <a:cubicBezTo>
                  <a:pt x="4720207" y="3961778"/>
                  <a:pt x="4687297" y="3951655"/>
                  <a:pt x="4663474" y="3935289"/>
                </a:cubicBezTo>
                <a:lnTo>
                  <a:pt x="4637309" y="3908628"/>
                </a:lnTo>
                <a:lnTo>
                  <a:pt x="4628119" y="3923841"/>
                </a:lnTo>
                <a:cubicBezTo>
                  <a:pt x="4588275" y="3972249"/>
                  <a:pt x="4494998" y="4006216"/>
                  <a:pt x="4386283" y="4006216"/>
                </a:cubicBezTo>
                <a:cubicBezTo>
                  <a:pt x="4295688" y="4006216"/>
                  <a:pt x="4215813" y="3982628"/>
                  <a:pt x="4168646" y="3946751"/>
                </a:cubicBezTo>
                <a:lnTo>
                  <a:pt x="4146432" y="3925719"/>
                </a:lnTo>
                <a:lnTo>
                  <a:pt x="4242389" y="3871341"/>
                </a:lnTo>
                <a:lnTo>
                  <a:pt x="4146432" y="3816964"/>
                </a:lnTo>
                <a:lnTo>
                  <a:pt x="4168646" y="3795932"/>
                </a:lnTo>
                <a:cubicBezTo>
                  <a:pt x="4215813" y="3760055"/>
                  <a:pt x="4295688" y="3736467"/>
                  <a:pt x="4386283" y="3736467"/>
                </a:cubicBezTo>
                <a:close/>
                <a:moveTo>
                  <a:pt x="3349675" y="3736467"/>
                </a:moveTo>
                <a:cubicBezTo>
                  <a:pt x="3458390" y="3736467"/>
                  <a:pt x="3551667" y="3770434"/>
                  <a:pt x="3591511" y="3818843"/>
                </a:cubicBezTo>
                <a:lnTo>
                  <a:pt x="3600701" y="3834055"/>
                </a:lnTo>
                <a:lnTo>
                  <a:pt x="3626866" y="3807394"/>
                </a:lnTo>
                <a:cubicBezTo>
                  <a:pt x="3650689" y="3791028"/>
                  <a:pt x="3683599" y="3780905"/>
                  <a:pt x="3719951" y="3780905"/>
                </a:cubicBezTo>
                <a:cubicBezTo>
                  <a:pt x="3682733" y="3838485"/>
                  <a:pt x="3682733" y="3904197"/>
                  <a:pt x="3719951" y="3961778"/>
                </a:cubicBezTo>
                <a:cubicBezTo>
                  <a:pt x="3683599" y="3961778"/>
                  <a:pt x="3650689" y="3951655"/>
                  <a:pt x="3626866" y="3935289"/>
                </a:cubicBezTo>
                <a:lnTo>
                  <a:pt x="3600701" y="3908628"/>
                </a:lnTo>
                <a:lnTo>
                  <a:pt x="3591511" y="3923841"/>
                </a:lnTo>
                <a:cubicBezTo>
                  <a:pt x="3551667" y="3972249"/>
                  <a:pt x="3458390" y="4006216"/>
                  <a:pt x="3349675" y="4006216"/>
                </a:cubicBezTo>
                <a:cubicBezTo>
                  <a:pt x="3259080" y="4006216"/>
                  <a:pt x="3179205" y="3982628"/>
                  <a:pt x="3132038" y="3946751"/>
                </a:cubicBezTo>
                <a:lnTo>
                  <a:pt x="3109824" y="3925719"/>
                </a:lnTo>
                <a:lnTo>
                  <a:pt x="3205781" y="3871341"/>
                </a:lnTo>
                <a:lnTo>
                  <a:pt x="3109824" y="3816964"/>
                </a:lnTo>
                <a:lnTo>
                  <a:pt x="3132038" y="3795932"/>
                </a:lnTo>
                <a:cubicBezTo>
                  <a:pt x="3179205" y="3760055"/>
                  <a:pt x="3259080" y="3736467"/>
                  <a:pt x="3349675" y="3736467"/>
                </a:cubicBezTo>
                <a:close/>
                <a:moveTo>
                  <a:pt x="2313067" y="3736467"/>
                </a:moveTo>
                <a:cubicBezTo>
                  <a:pt x="2421782" y="3736467"/>
                  <a:pt x="2515059" y="3770434"/>
                  <a:pt x="2554903" y="3818843"/>
                </a:cubicBezTo>
                <a:lnTo>
                  <a:pt x="2564093" y="3834055"/>
                </a:lnTo>
                <a:lnTo>
                  <a:pt x="2590258" y="3807394"/>
                </a:lnTo>
                <a:cubicBezTo>
                  <a:pt x="2614081" y="3791028"/>
                  <a:pt x="2646991" y="3780905"/>
                  <a:pt x="2683343" y="3780905"/>
                </a:cubicBezTo>
                <a:cubicBezTo>
                  <a:pt x="2646125" y="3838485"/>
                  <a:pt x="2646125" y="3904197"/>
                  <a:pt x="2683343" y="3961778"/>
                </a:cubicBezTo>
                <a:cubicBezTo>
                  <a:pt x="2646991" y="3961778"/>
                  <a:pt x="2614081" y="3951655"/>
                  <a:pt x="2590258" y="3935289"/>
                </a:cubicBezTo>
                <a:lnTo>
                  <a:pt x="2564093" y="3908628"/>
                </a:lnTo>
                <a:lnTo>
                  <a:pt x="2554903" y="3923841"/>
                </a:lnTo>
                <a:cubicBezTo>
                  <a:pt x="2515059" y="3972249"/>
                  <a:pt x="2421782" y="4006216"/>
                  <a:pt x="2313067" y="4006216"/>
                </a:cubicBezTo>
                <a:cubicBezTo>
                  <a:pt x="2222472" y="4006216"/>
                  <a:pt x="2142597" y="3982628"/>
                  <a:pt x="2095430" y="3946751"/>
                </a:cubicBezTo>
                <a:lnTo>
                  <a:pt x="2073216" y="3925719"/>
                </a:lnTo>
                <a:lnTo>
                  <a:pt x="2169173" y="3871341"/>
                </a:lnTo>
                <a:lnTo>
                  <a:pt x="2073216" y="3816964"/>
                </a:lnTo>
                <a:lnTo>
                  <a:pt x="2095430" y="3795932"/>
                </a:lnTo>
                <a:cubicBezTo>
                  <a:pt x="2142597" y="3760055"/>
                  <a:pt x="2222472" y="3736467"/>
                  <a:pt x="2313067" y="3736467"/>
                </a:cubicBezTo>
                <a:close/>
                <a:moveTo>
                  <a:pt x="1276459" y="3736467"/>
                </a:moveTo>
                <a:cubicBezTo>
                  <a:pt x="1385174" y="3736467"/>
                  <a:pt x="1478451" y="3770434"/>
                  <a:pt x="1518295" y="3818843"/>
                </a:cubicBezTo>
                <a:lnTo>
                  <a:pt x="1527485" y="3834055"/>
                </a:lnTo>
                <a:lnTo>
                  <a:pt x="1553650" y="3807394"/>
                </a:lnTo>
                <a:cubicBezTo>
                  <a:pt x="1577473" y="3791028"/>
                  <a:pt x="1610383" y="3780905"/>
                  <a:pt x="1646735" y="3780905"/>
                </a:cubicBezTo>
                <a:cubicBezTo>
                  <a:pt x="1609517" y="3838485"/>
                  <a:pt x="1609517" y="3904197"/>
                  <a:pt x="1646735" y="3961778"/>
                </a:cubicBezTo>
                <a:cubicBezTo>
                  <a:pt x="1610383" y="3961778"/>
                  <a:pt x="1577473" y="3951655"/>
                  <a:pt x="1553650" y="3935289"/>
                </a:cubicBezTo>
                <a:lnTo>
                  <a:pt x="1527485" y="3908628"/>
                </a:lnTo>
                <a:lnTo>
                  <a:pt x="1518295" y="3923841"/>
                </a:lnTo>
                <a:cubicBezTo>
                  <a:pt x="1478451" y="3972249"/>
                  <a:pt x="1385174" y="4006216"/>
                  <a:pt x="1276459" y="4006216"/>
                </a:cubicBezTo>
                <a:cubicBezTo>
                  <a:pt x="1185864" y="4006216"/>
                  <a:pt x="1105989" y="3982628"/>
                  <a:pt x="1058822" y="3946751"/>
                </a:cubicBezTo>
                <a:lnTo>
                  <a:pt x="1036608" y="3925719"/>
                </a:lnTo>
                <a:lnTo>
                  <a:pt x="1132566" y="3871341"/>
                </a:lnTo>
                <a:lnTo>
                  <a:pt x="1036608" y="3816964"/>
                </a:lnTo>
                <a:lnTo>
                  <a:pt x="1058822" y="3795932"/>
                </a:lnTo>
                <a:cubicBezTo>
                  <a:pt x="1105989" y="3760055"/>
                  <a:pt x="1185864" y="3736467"/>
                  <a:pt x="1276459" y="3736467"/>
                </a:cubicBezTo>
                <a:close/>
                <a:moveTo>
                  <a:pt x="239852" y="3736467"/>
                </a:moveTo>
                <a:cubicBezTo>
                  <a:pt x="348567" y="3736467"/>
                  <a:pt x="441843" y="3770434"/>
                  <a:pt x="481687" y="3818843"/>
                </a:cubicBezTo>
                <a:lnTo>
                  <a:pt x="490877" y="3834055"/>
                </a:lnTo>
                <a:lnTo>
                  <a:pt x="517042" y="3807394"/>
                </a:lnTo>
                <a:cubicBezTo>
                  <a:pt x="540865" y="3791028"/>
                  <a:pt x="573775" y="3780905"/>
                  <a:pt x="610127" y="3780905"/>
                </a:cubicBezTo>
                <a:cubicBezTo>
                  <a:pt x="572909" y="3838485"/>
                  <a:pt x="572909" y="3904197"/>
                  <a:pt x="610127" y="3961778"/>
                </a:cubicBezTo>
                <a:cubicBezTo>
                  <a:pt x="573775" y="3961778"/>
                  <a:pt x="540865" y="3951655"/>
                  <a:pt x="517042" y="3935289"/>
                </a:cubicBezTo>
                <a:lnTo>
                  <a:pt x="490877" y="3908628"/>
                </a:lnTo>
                <a:lnTo>
                  <a:pt x="481687" y="3923841"/>
                </a:lnTo>
                <a:cubicBezTo>
                  <a:pt x="441843" y="3972249"/>
                  <a:pt x="348567" y="4006216"/>
                  <a:pt x="239852" y="4006216"/>
                </a:cubicBezTo>
                <a:cubicBezTo>
                  <a:pt x="149256" y="4006216"/>
                  <a:pt x="69381" y="3982628"/>
                  <a:pt x="22214" y="3946751"/>
                </a:cubicBezTo>
                <a:lnTo>
                  <a:pt x="0" y="3925719"/>
                </a:lnTo>
                <a:lnTo>
                  <a:pt x="95958" y="3871341"/>
                </a:lnTo>
                <a:lnTo>
                  <a:pt x="0" y="3816964"/>
                </a:lnTo>
                <a:lnTo>
                  <a:pt x="22214" y="3795932"/>
                </a:lnTo>
                <a:cubicBezTo>
                  <a:pt x="69381" y="3760055"/>
                  <a:pt x="149256" y="3736467"/>
                  <a:pt x="239852" y="3736467"/>
                </a:cubicBezTo>
                <a:close/>
                <a:moveTo>
                  <a:pt x="5950539" y="3250925"/>
                </a:moveTo>
                <a:cubicBezTo>
                  <a:pt x="6059254" y="3250925"/>
                  <a:pt x="6152530" y="3284891"/>
                  <a:pt x="6192374" y="3333301"/>
                </a:cubicBezTo>
                <a:lnTo>
                  <a:pt x="6201564" y="3348512"/>
                </a:lnTo>
                <a:lnTo>
                  <a:pt x="6227729" y="3321852"/>
                </a:lnTo>
                <a:cubicBezTo>
                  <a:pt x="6251552" y="3305486"/>
                  <a:pt x="6284462" y="3295363"/>
                  <a:pt x="6320814" y="3295363"/>
                </a:cubicBezTo>
                <a:cubicBezTo>
                  <a:pt x="6283596" y="3352943"/>
                  <a:pt x="6283596" y="3418655"/>
                  <a:pt x="6320814" y="3476235"/>
                </a:cubicBezTo>
                <a:cubicBezTo>
                  <a:pt x="6284462" y="3476235"/>
                  <a:pt x="6251552" y="3466112"/>
                  <a:pt x="6227729" y="3449746"/>
                </a:cubicBezTo>
                <a:lnTo>
                  <a:pt x="6201564" y="3423085"/>
                </a:lnTo>
                <a:lnTo>
                  <a:pt x="6192374" y="3438298"/>
                </a:lnTo>
                <a:cubicBezTo>
                  <a:pt x="6152530" y="3486706"/>
                  <a:pt x="6059254" y="3520673"/>
                  <a:pt x="5950539" y="3520673"/>
                </a:cubicBezTo>
                <a:cubicBezTo>
                  <a:pt x="5859943" y="3520673"/>
                  <a:pt x="5780068" y="3497085"/>
                  <a:pt x="5732902" y="3461208"/>
                </a:cubicBezTo>
                <a:lnTo>
                  <a:pt x="5710687" y="3440176"/>
                </a:lnTo>
                <a:lnTo>
                  <a:pt x="5806645" y="3385799"/>
                </a:lnTo>
                <a:lnTo>
                  <a:pt x="5710687" y="3331422"/>
                </a:lnTo>
                <a:lnTo>
                  <a:pt x="5732902" y="3310390"/>
                </a:lnTo>
                <a:cubicBezTo>
                  <a:pt x="5780068" y="3274512"/>
                  <a:pt x="5859943" y="3250925"/>
                  <a:pt x="5950539" y="3250925"/>
                </a:cubicBezTo>
                <a:close/>
                <a:moveTo>
                  <a:pt x="4913933" y="3250925"/>
                </a:moveTo>
                <a:cubicBezTo>
                  <a:pt x="5022648" y="3250925"/>
                  <a:pt x="5115925" y="3284891"/>
                  <a:pt x="5155769" y="3333301"/>
                </a:cubicBezTo>
                <a:lnTo>
                  <a:pt x="5164959" y="3348512"/>
                </a:lnTo>
                <a:lnTo>
                  <a:pt x="5191124" y="3321852"/>
                </a:lnTo>
                <a:cubicBezTo>
                  <a:pt x="5214947" y="3305486"/>
                  <a:pt x="5247857" y="3295363"/>
                  <a:pt x="5284209" y="3295363"/>
                </a:cubicBezTo>
                <a:cubicBezTo>
                  <a:pt x="5246991" y="3352943"/>
                  <a:pt x="5246991" y="3418655"/>
                  <a:pt x="5284209" y="3476235"/>
                </a:cubicBezTo>
                <a:cubicBezTo>
                  <a:pt x="5247857" y="3476235"/>
                  <a:pt x="5214947" y="3466112"/>
                  <a:pt x="5191124" y="3449746"/>
                </a:cubicBezTo>
                <a:lnTo>
                  <a:pt x="5164959" y="3423085"/>
                </a:lnTo>
                <a:lnTo>
                  <a:pt x="5155769" y="3438298"/>
                </a:lnTo>
                <a:cubicBezTo>
                  <a:pt x="5115925" y="3486706"/>
                  <a:pt x="5022648" y="3520673"/>
                  <a:pt x="4913933" y="3520673"/>
                </a:cubicBezTo>
                <a:cubicBezTo>
                  <a:pt x="4823338" y="3520673"/>
                  <a:pt x="4743463" y="3497085"/>
                  <a:pt x="4696296" y="3461208"/>
                </a:cubicBezTo>
                <a:lnTo>
                  <a:pt x="4674082" y="3440176"/>
                </a:lnTo>
                <a:lnTo>
                  <a:pt x="4770039" y="3385799"/>
                </a:lnTo>
                <a:lnTo>
                  <a:pt x="4674082" y="3331422"/>
                </a:lnTo>
                <a:lnTo>
                  <a:pt x="4696296" y="3310390"/>
                </a:lnTo>
                <a:cubicBezTo>
                  <a:pt x="4743463" y="3274512"/>
                  <a:pt x="4823338" y="3250925"/>
                  <a:pt x="4913933" y="3250925"/>
                </a:cubicBezTo>
                <a:close/>
                <a:moveTo>
                  <a:pt x="3877325" y="3250925"/>
                </a:moveTo>
                <a:cubicBezTo>
                  <a:pt x="3986040" y="3250925"/>
                  <a:pt x="4079317" y="3284891"/>
                  <a:pt x="4119161" y="3333301"/>
                </a:cubicBezTo>
                <a:lnTo>
                  <a:pt x="4128351" y="3348512"/>
                </a:lnTo>
                <a:lnTo>
                  <a:pt x="4154516" y="3321852"/>
                </a:lnTo>
                <a:cubicBezTo>
                  <a:pt x="4178339" y="3305486"/>
                  <a:pt x="4211249" y="3295363"/>
                  <a:pt x="4247601" y="3295363"/>
                </a:cubicBezTo>
                <a:cubicBezTo>
                  <a:pt x="4210383" y="3352943"/>
                  <a:pt x="4210383" y="3418655"/>
                  <a:pt x="4247601" y="3476235"/>
                </a:cubicBezTo>
                <a:cubicBezTo>
                  <a:pt x="4211249" y="3476235"/>
                  <a:pt x="4178339" y="3466112"/>
                  <a:pt x="4154516" y="3449746"/>
                </a:cubicBezTo>
                <a:lnTo>
                  <a:pt x="4128351" y="3423085"/>
                </a:lnTo>
                <a:lnTo>
                  <a:pt x="4119161" y="3438298"/>
                </a:lnTo>
                <a:cubicBezTo>
                  <a:pt x="4079317" y="3486706"/>
                  <a:pt x="3986040" y="3520673"/>
                  <a:pt x="3877325" y="3520673"/>
                </a:cubicBezTo>
                <a:cubicBezTo>
                  <a:pt x="3786730" y="3520673"/>
                  <a:pt x="3706855" y="3497085"/>
                  <a:pt x="3659688" y="3461208"/>
                </a:cubicBezTo>
                <a:lnTo>
                  <a:pt x="3637474" y="3440176"/>
                </a:lnTo>
                <a:lnTo>
                  <a:pt x="3733431" y="3385799"/>
                </a:lnTo>
                <a:lnTo>
                  <a:pt x="3637474" y="3331422"/>
                </a:lnTo>
                <a:lnTo>
                  <a:pt x="3659688" y="3310390"/>
                </a:lnTo>
                <a:cubicBezTo>
                  <a:pt x="3706855" y="3274512"/>
                  <a:pt x="3786730" y="3250925"/>
                  <a:pt x="3877325" y="3250925"/>
                </a:cubicBezTo>
                <a:close/>
                <a:moveTo>
                  <a:pt x="2840717" y="3250925"/>
                </a:moveTo>
                <a:cubicBezTo>
                  <a:pt x="2949432" y="3250925"/>
                  <a:pt x="3042709" y="3284891"/>
                  <a:pt x="3082553" y="3333301"/>
                </a:cubicBezTo>
                <a:lnTo>
                  <a:pt x="3091743" y="3348512"/>
                </a:lnTo>
                <a:lnTo>
                  <a:pt x="3117908" y="3321852"/>
                </a:lnTo>
                <a:cubicBezTo>
                  <a:pt x="3141731" y="3305486"/>
                  <a:pt x="3174641" y="3295363"/>
                  <a:pt x="3210993" y="3295363"/>
                </a:cubicBezTo>
                <a:cubicBezTo>
                  <a:pt x="3173775" y="3352943"/>
                  <a:pt x="3173775" y="3418655"/>
                  <a:pt x="3210993" y="3476235"/>
                </a:cubicBezTo>
                <a:cubicBezTo>
                  <a:pt x="3174641" y="3476235"/>
                  <a:pt x="3141731" y="3466112"/>
                  <a:pt x="3117908" y="3449746"/>
                </a:cubicBezTo>
                <a:lnTo>
                  <a:pt x="3091743" y="3423085"/>
                </a:lnTo>
                <a:lnTo>
                  <a:pt x="3082553" y="3438298"/>
                </a:lnTo>
                <a:cubicBezTo>
                  <a:pt x="3042709" y="3486706"/>
                  <a:pt x="2949432" y="3520673"/>
                  <a:pt x="2840717" y="3520673"/>
                </a:cubicBezTo>
                <a:cubicBezTo>
                  <a:pt x="2750122" y="3520673"/>
                  <a:pt x="2670247" y="3497085"/>
                  <a:pt x="2623080" y="3461208"/>
                </a:cubicBezTo>
                <a:lnTo>
                  <a:pt x="2600866" y="3440176"/>
                </a:lnTo>
                <a:lnTo>
                  <a:pt x="2696823" y="3385799"/>
                </a:lnTo>
                <a:lnTo>
                  <a:pt x="2600866" y="3331422"/>
                </a:lnTo>
                <a:lnTo>
                  <a:pt x="2623080" y="3310390"/>
                </a:lnTo>
                <a:cubicBezTo>
                  <a:pt x="2670247" y="3274512"/>
                  <a:pt x="2750122" y="3250925"/>
                  <a:pt x="2840717" y="3250925"/>
                </a:cubicBezTo>
                <a:close/>
                <a:moveTo>
                  <a:pt x="1804109" y="3250925"/>
                </a:moveTo>
                <a:cubicBezTo>
                  <a:pt x="1912824" y="3250925"/>
                  <a:pt x="2006101" y="3284891"/>
                  <a:pt x="2045945" y="3333301"/>
                </a:cubicBezTo>
                <a:lnTo>
                  <a:pt x="2055135" y="3348512"/>
                </a:lnTo>
                <a:lnTo>
                  <a:pt x="2081300" y="3321852"/>
                </a:lnTo>
                <a:cubicBezTo>
                  <a:pt x="2105123" y="3305486"/>
                  <a:pt x="2138033" y="3295363"/>
                  <a:pt x="2174385" y="3295363"/>
                </a:cubicBezTo>
                <a:cubicBezTo>
                  <a:pt x="2137167" y="3352943"/>
                  <a:pt x="2137167" y="3418655"/>
                  <a:pt x="2174385" y="3476235"/>
                </a:cubicBezTo>
                <a:cubicBezTo>
                  <a:pt x="2138033" y="3476235"/>
                  <a:pt x="2105123" y="3466112"/>
                  <a:pt x="2081300" y="3449746"/>
                </a:cubicBezTo>
                <a:lnTo>
                  <a:pt x="2055135" y="3423085"/>
                </a:lnTo>
                <a:lnTo>
                  <a:pt x="2045945" y="3438298"/>
                </a:lnTo>
                <a:cubicBezTo>
                  <a:pt x="2006101" y="3486706"/>
                  <a:pt x="1912824" y="3520673"/>
                  <a:pt x="1804109" y="3520673"/>
                </a:cubicBezTo>
                <a:cubicBezTo>
                  <a:pt x="1713514" y="3520673"/>
                  <a:pt x="1633639" y="3497085"/>
                  <a:pt x="1586472" y="3461208"/>
                </a:cubicBezTo>
                <a:lnTo>
                  <a:pt x="1564258" y="3440176"/>
                </a:lnTo>
                <a:lnTo>
                  <a:pt x="1660215" y="3385799"/>
                </a:lnTo>
                <a:lnTo>
                  <a:pt x="1564258" y="3331422"/>
                </a:lnTo>
                <a:lnTo>
                  <a:pt x="1586472" y="3310390"/>
                </a:lnTo>
                <a:cubicBezTo>
                  <a:pt x="1633639" y="3274512"/>
                  <a:pt x="1713514" y="3250925"/>
                  <a:pt x="1804109" y="3250925"/>
                </a:cubicBezTo>
                <a:close/>
                <a:moveTo>
                  <a:pt x="767501" y="3250925"/>
                </a:moveTo>
                <a:cubicBezTo>
                  <a:pt x="876216" y="3250925"/>
                  <a:pt x="969494" y="3284891"/>
                  <a:pt x="1009337" y="3333301"/>
                </a:cubicBezTo>
                <a:lnTo>
                  <a:pt x="1018527" y="3348512"/>
                </a:lnTo>
                <a:lnTo>
                  <a:pt x="1044692" y="3321852"/>
                </a:lnTo>
                <a:cubicBezTo>
                  <a:pt x="1068515" y="3305486"/>
                  <a:pt x="1101425" y="3295363"/>
                  <a:pt x="1137777" y="3295363"/>
                </a:cubicBezTo>
                <a:cubicBezTo>
                  <a:pt x="1100559" y="3352943"/>
                  <a:pt x="1100559" y="3418655"/>
                  <a:pt x="1137777" y="3476235"/>
                </a:cubicBezTo>
                <a:cubicBezTo>
                  <a:pt x="1101425" y="3476235"/>
                  <a:pt x="1068515" y="3466112"/>
                  <a:pt x="1044692" y="3449746"/>
                </a:cubicBezTo>
                <a:lnTo>
                  <a:pt x="1018527" y="3423085"/>
                </a:lnTo>
                <a:lnTo>
                  <a:pt x="1009337" y="3438298"/>
                </a:lnTo>
                <a:cubicBezTo>
                  <a:pt x="969494" y="3486706"/>
                  <a:pt x="876216" y="3520673"/>
                  <a:pt x="767501" y="3520673"/>
                </a:cubicBezTo>
                <a:cubicBezTo>
                  <a:pt x="676906" y="3520673"/>
                  <a:pt x="597031" y="3497085"/>
                  <a:pt x="549864" y="3461208"/>
                </a:cubicBezTo>
                <a:lnTo>
                  <a:pt x="527650" y="3440176"/>
                </a:lnTo>
                <a:lnTo>
                  <a:pt x="623608" y="3385799"/>
                </a:lnTo>
                <a:lnTo>
                  <a:pt x="527650" y="3331422"/>
                </a:lnTo>
                <a:lnTo>
                  <a:pt x="549864" y="3310390"/>
                </a:lnTo>
                <a:cubicBezTo>
                  <a:pt x="597031" y="3274512"/>
                  <a:pt x="676906" y="3250925"/>
                  <a:pt x="767501" y="3250925"/>
                </a:cubicBezTo>
                <a:close/>
                <a:moveTo>
                  <a:pt x="6459497" y="2802350"/>
                </a:moveTo>
                <a:cubicBezTo>
                  <a:pt x="6568212" y="2802350"/>
                  <a:pt x="6661488" y="2836317"/>
                  <a:pt x="6701332" y="2884726"/>
                </a:cubicBezTo>
                <a:lnTo>
                  <a:pt x="6710522" y="2899938"/>
                </a:lnTo>
                <a:lnTo>
                  <a:pt x="6736687" y="2873277"/>
                </a:lnTo>
                <a:cubicBezTo>
                  <a:pt x="6760510" y="2856911"/>
                  <a:pt x="6793420" y="2846788"/>
                  <a:pt x="6829772" y="2846788"/>
                </a:cubicBezTo>
                <a:cubicBezTo>
                  <a:pt x="6792554" y="2904368"/>
                  <a:pt x="6792554" y="2970080"/>
                  <a:pt x="6829772" y="3027661"/>
                </a:cubicBezTo>
                <a:cubicBezTo>
                  <a:pt x="6793420" y="3027661"/>
                  <a:pt x="6760510" y="3017539"/>
                  <a:pt x="6736687" y="3001172"/>
                </a:cubicBezTo>
                <a:lnTo>
                  <a:pt x="6710522" y="2974511"/>
                </a:lnTo>
                <a:lnTo>
                  <a:pt x="6701332" y="2989725"/>
                </a:lnTo>
                <a:cubicBezTo>
                  <a:pt x="6661488" y="3038132"/>
                  <a:pt x="6568212" y="3072100"/>
                  <a:pt x="6459497" y="3072100"/>
                </a:cubicBezTo>
                <a:cubicBezTo>
                  <a:pt x="6368901" y="3072100"/>
                  <a:pt x="6289026" y="3048511"/>
                  <a:pt x="6241860" y="3012634"/>
                </a:cubicBezTo>
                <a:lnTo>
                  <a:pt x="6219645" y="2991602"/>
                </a:lnTo>
                <a:lnTo>
                  <a:pt x="6315603" y="2937224"/>
                </a:lnTo>
                <a:lnTo>
                  <a:pt x="6219645" y="2882847"/>
                </a:lnTo>
                <a:lnTo>
                  <a:pt x="6241860" y="2861815"/>
                </a:lnTo>
                <a:cubicBezTo>
                  <a:pt x="6289026" y="2825938"/>
                  <a:pt x="6368901" y="2802350"/>
                  <a:pt x="6459497" y="2802350"/>
                </a:cubicBezTo>
                <a:close/>
                <a:moveTo>
                  <a:pt x="5422891" y="2802350"/>
                </a:moveTo>
                <a:cubicBezTo>
                  <a:pt x="5531607" y="2802350"/>
                  <a:pt x="5624884" y="2836317"/>
                  <a:pt x="5664727" y="2884726"/>
                </a:cubicBezTo>
                <a:lnTo>
                  <a:pt x="5673917" y="2899938"/>
                </a:lnTo>
                <a:lnTo>
                  <a:pt x="5700082" y="2873277"/>
                </a:lnTo>
                <a:cubicBezTo>
                  <a:pt x="5723905" y="2856911"/>
                  <a:pt x="5756815" y="2846788"/>
                  <a:pt x="5793167" y="2846788"/>
                </a:cubicBezTo>
                <a:cubicBezTo>
                  <a:pt x="5755949" y="2904368"/>
                  <a:pt x="5755949" y="2970080"/>
                  <a:pt x="5793167" y="3027661"/>
                </a:cubicBezTo>
                <a:cubicBezTo>
                  <a:pt x="5756815" y="3027661"/>
                  <a:pt x="5723905" y="3017539"/>
                  <a:pt x="5700082" y="3001172"/>
                </a:cubicBezTo>
                <a:lnTo>
                  <a:pt x="5673917" y="2974511"/>
                </a:lnTo>
                <a:lnTo>
                  <a:pt x="5664727" y="2989725"/>
                </a:lnTo>
                <a:cubicBezTo>
                  <a:pt x="5624884" y="3038132"/>
                  <a:pt x="5531607" y="3072100"/>
                  <a:pt x="5422891" y="3072100"/>
                </a:cubicBezTo>
                <a:cubicBezTo>
                  <a:pt x="5332296" y="3072100"/>
                  <a:pt x="5252421" y="3048511"/>
                  <a:pt x="5205254" y="3012634"/>
                </a:cubicBezTo>
                <a:lnTo>
                  <a:pt x="5183040" y="2991602"/>
                </a:lnTo>
                <a:lnTo>
                  <a:pt x="5278997" y="2937224"/>
                </a:lnTo>
                <a:lnTo>
                  <a:pt x="5183040" y="2882847"/>
                </a:lnTo>
                <a:lnTo>
                  <a:pt x="5205254" y="2861815"/>
                </a:lnTo>
                <a:cubicBezTo>
                  <a:pt x="5252421" y="2825938"/>
                  <a:pt x="5332296" y="2802350"/>
                  <a:pt x="5422891" y="2802350"/>
                </a:cubicBezTo>
                <a:close/>
                <a:moveTo>
                  <a:pt x="4386283" y="2802350"/>
                </a:moveTo>
                <a:cubicBezTo>
                  <a:pt x="4494998" y="2802350"/>
                  <a:pt x="4588275" y="2836317"/>
                  <a:pt x="4628119" y="2884726"/>
                </a:cubicBezTo>
                <a:lnTo>
                  <a:pt x="4637309" y="2899938"/>
                </a:lnTo>
                <a:lnTo>
                  <a:pt x="4663474" y="2873277"/>
                </a:lnTo>
                <a:cubicBezTo>
                  <a:pt x="4687297" y="2856911"/>
                  <a:pt x="4720207" y="2846788"/>
                  <a:pt x="4756559" y="2846788"/>
                </a:cubicBezTo>
                <a:cubicBezTo>
                  <a:pt x="4719341" y="2904368"/>
                  <a:pt x="4719341" y="2970080"/>
                  <a:pt x="4756559" y="3027661"/>
                </a:cubicBezTo>
                <a:cubicBezTo>
                  <a:pt x="4720207" y="3027661"/>
                  <a:pt x="4687297" y="3017539"/>
                  <a:pt x="4663474" y="3001172"/>
                </a:cubicBezTo>
                <a:lnTo>
                  <a:pt x="4637309" y="2974511"/>
                </a:lnTo>
                <a:lnTo>
                  <a:pt x="4628119" y="2989725"/>
                </a:lnTo>
                <a:cubicBezTo>
                  <a:pt x="4588275" y="3038132"/>
                  <a:pt x="4494998" y="3072100"/>
                  <a:pt x="4386283" y="3072100"/>
                </a:cubicBezTo>
                <a:cubicBezTo>
                  <a:pt x="4295688" y="3072100"/>
                  <a:pt x="4215813" y="3048511"/>
                  <a:pt x="4168646" y="3012634"/>
                </a:cubicBezTo>
                <a:lnTo>
                  <a:pt x="4146432" y="2991602"/>
                </a:lnTo>
                <a:lnTo>
                  <a:pt x="4242389" y="2937224"/>
                </a:lnTo>
                <a:lnTo>
                  <a:pt x="4146432" y="2882847"/>
                </a:lnTo>
                <a:lnTo>
                  <a:pt x="4168646" y="2861815"/>
                </a:lnTo>
                <a:cubicBezTo>
                  <a:pt x="4215813" y="2825938"/>
                  <a:pt x="4295688" y="2802350"/>
                  <a:pt x="4386283" y="2802350"/>
                </a:cubicBezTo>
                <a:close/>
                <a:moveTo>
                  <a:pt x="3349675" y="2802350"/>
                </a:moveTo>
                <a:cubicBezTo>
                  <a:pt x="3458390" y="2802350"/>
                  <a:pt x="3551667" y="2836317"/>
                  <a:pt x="3591511" y="2884726"/>
                </a:cubicBezTo>
                <a:lnTo>
                  <a:pt x="3600701" y="2899938"/>
                </a:lnTo>
                <a:lnTo>
                  <a:pt x="3626866" y="2873277"/>
                </a:lnTo>
                <a:cubicBezTo>
                  <a:pt x="3650689" y="2856911"/>
                  <a:pt x="3683599" y="2846788"/>
                  <a:pt x="3719951" y="2846788"/>
                </a:cubicBezTo>
                <a:cubicBezTo>
                  <a:pt x="3682733" y="2904368"/>
                  <a:pt x="3682733" y="2970080"/>
                  <a:pt x="3719951" y="3027661"/>
                </a:cubicBezTo>
                <a:cubicBezTo>
                  <a:pt x="3683599" y="3027661"/>
                  <a:pt x="3650689" y="3017539"/>
                  <a:pt x="3626866" y="3001172"/>
                </a:cubicBezTo>
                <a:lnTo>
                  <a:pt x="3600701" y="2974511"/>
                </a:lnTo>
                <a:lnTo>
                  <a:pt x="3591511" y="2989725"/>
                </a:lnTo>
                <a:cubicBezTo>
                  <a:pt x="3551667" y="3038132"/>
                  <a:pt x="3458390" y="3072100"/>
                  <a:pt x="3349675" y="3072100"/>
                </a:cubicBezTo>
                <a:cubicBezTo>
                  <a:pt x="3259080" y="3072100"/>
                  <a:pt x="3179205" y="3048511"/>
                  <a:pt x="3132038" y="3012634"/>
                </a:cubicBezTo>
                <a:lnTo>
                  <a:pt x="3109824" y="2991602"/>
                </a:lnTo>
                <a:lnTo>
                  <a:pt x="3205781" y="2937224"/>
                </a:lnTo>
                <a:lnTo>
                  <a:pt x="3109824" y="2882847"/>
                </a:lnTo>
                <a:lnTo>
                  <a:pt x="3132038" y="2861815"/>
                </a:lnTo>
                <a:cubicBezTo>
                  <a:pt x="3179205" y="2825938"/>
                  <a:pt x="3259080" y="2802350"/>
                  <a:pt x="3349675" y="2802350"/>
                </a:cubicBezTo>
                <a:close/>
                <a:moveTo>
                  <a:pt x="2313067" y="2802350"/>
                </a:moveTo>
                <a:cubicBezTo>
                  <a:pt x="2421782" y="2802350"/>
                  <a:pt x="2515059" y="2836317"/>
                  <a:pt x="2554903" y="2884726"/>
                </a:cubicBezTo>
                <a:lnTo>
                  <a:pt x="2564093" y="2899938"/>
                </a:lnTo>
                <a:lnTo>
                  <a:pt x="2590258" y="2873277"/>
                </a:lnTo>
                <a:cubicBezTo>
                  <a:pt x="2614081" y="2856911"/>
                  <a:pt x="2646991" y="2846788"/>
                  <a:pt x="2683343" y="2846788"/>
                </a:cubicBezTo>
                <a:cubicBezTo>
                  <a:pt x="2646125" y="2904368"/>
                  <a:pt x="2646125" y="2970080"/>
                  <a:pt x="2683343" y="3027661"/>
                </a:cubicBezTo>
                <a:cubicBezTo>
                  <a:pt x="2646991" y="3027661"/>
                  <a:pt x="2614081" y="3017539"/>
                  <a:pt x="2590258" y="3001172"/>
                </a:cubicBezTo>
                <a:lnTo>
                  <a:pt x="2564093" y="2974511"/>
                </a:lnTo>
                <a:lnTo>
                  <a:pt x="2554903" y="2989725"/>
                </a:lnTo>
                <a:cubicBezTo>
                  <a:pt x="2515059" y="3038132"/>
                  <a:pt x="2421782" y="3072100"/>
                  <a:pt x="2313067" y="3072100"/>
                </a:cubicBezTo>
                <a:cubicBezTo>
                  <a:pt x="2222472" y="3072100"/>
                  <a:pt x="2142597" y="3048511"/>
                  <a:pt x="2095430" y="3012634"/>
                </a:cubicBezTo>
                <a:lnTo>
                  <a:pt x="2073216" y="2991602"/>
                </a:lnTo>
                <a:lnTo>
                  <a:pt x="2169173" y="2937224"/>
                </a:lnTo>
                <a:lnTo>
                  <a:pt x="2073216" y="2882847"/>
                </a:lnTo>
                <a:lnTo>
                  <a:pt x="2095430" y="2861815"/>
                </a:lnTo>
                <a:cubicBezTo>
                  <a:pt x="2142597" y="2825938"/>
                  <a:pt x="2222472" y="2802350"/>
                  <a:pt x="2313067" y="2802350"/>
                </a:cubicBezTo>
                <a:close/>
                <a:moveTo>
                  <a:pt x="1276459" y="2802350"/>
                </a:moveTo>
                <a:cubicBezTo>
                  <a:pt x="1385174" y="2802350"/>
                  <a:pt x="1478451" y="2836317"/>
                  <a:pt x="1518295" y="2884726"/>
                </a:cubicBezTo>
                <a:lnTo>
                  <a:pt x="1527485" y="2899938"/>
                </a:lnTo>
                <a:lnTo>
                  <a:pt x="1553650" y="2873277"/>
                </a:lnTo>
                <a:cubicBezTo>
                  <a:pt x="1577473" y="2856911"/>
                  <a:pt x="1610383" y="2846788"/>
                  <a:pt x="1646735" y="2846788"/>
                </a:cubicBezTo>
                <a:cubicBezTo>
                  <a:pt x="1609517" y="2904368"/>
                  <a:pt x="1609517" y="2970080"/>
                  <a:pt x="1646735" y="3027661"/>
                </a:cubicBezTo>
                <a:cubicBezTo>
                  <a:pt x="1610383" y="3027661"/>
                  <a:pt x="1577473" y="3017539"/>
                  <a:pt x="1553650" y="3001172"/>
                </a:cubicBezTo>
                <a:lnTo>
                  <a:pt x="1527485" y="2974511"/>
                </a:lnTo>
                <a:lnTo>
                  <a:pt x="1518295" y="2989725"/>
                </a:lnTo>
                <a:cubicBezTo>
                  <a:pt x="1478451" y="3038132"/>
                  <a:pt x="1385174" y="3072100"/>
                  <a:pt x="1276459" y="3072100"/>
                </a:cubicBezTo>
                <a:cubicBezTo>
                  <a:pt x="1185864" y="3072100"/>
                  <a:pt x="1105989" y="3048511"/>
                  <a:pt x="1058822" y="3012634"/>
                </a:cubicBezTo>
                <a:lnTo>
                  <a:pt x="1036608" y="2991602"/>
                </a:lnTo>
                <a:lnTo>
                  <a:pt x="1132566" y="2937224"/>
                </a:lnTo>
                <a:lnTo>
                  <a:pt x="1036608" y="2882847"/>
                </a:lnTo>
                <a:lnTo>
                  <a:pt x="1058822" y="2861815"/>
                </a:lnTo>
                <a:cubicBezTo>
                  <a:pt x="1105989" y="2825938"/>
                  <a:pt x="1185864" y="2802350"/>
                  <a:pt x="1276459" y="2802350"/>
                </a:cubicBezTo>
                <a:close/>
                <a:moveTo>
                  <a:pt x="239852" y="2802350"/>
                </a:moveTo>
                <a:cubicBezTo>
                  <a:pt x="348567" y="2802350"/>
                  <a:pt x="441843" y="2836317"/>
                  <a:pt x="481687" y="2884726"/>
                </a:cubicBezTo>
                <a:lnTo>
                  <a:pt x="490877" y="2899938"/>
                </a:lnTo>
                <a:lnTo>
                  <a:pt x="517042" y="2873277"/>
                </a:lnTo>
                <a:cubicBezTo>
                  <a:pt x="540865" y="2856911"/>
                  <a:pt x="573775" y="2846788"/>
                  <a:pt x="610127" y="2846788"/>
                </a:cubicBezTo>
                <a:cubicBezTo>
                  <a:pt x="572909" y="2904368"/>
                  <a:pt x="572909" y="2970080"/>
                  <a:pt x="610127" y="3027661"/>
                </a:cubicBezTo>
                <a:cubicBezTo>
                  <a:pt x="573775" y="3027661"/>
                  <a:pt x="540865" y="3017539"/>
                  <a:pt x="517042" y="3001172"/>
                </a:cubicBezTo>
                <a:lnTo>
                  <a:pt x="490877" y="2974511"/>
                </a:lnTo>
                <a:lnTo>
                  <a:pt x="481687" y="2989725"/>
                </a:lnTo>
                <a:cubicBezTo>
                  <a:pt x="441843" y="3038132"/>
                  <a:pt x="348567" y="3072100"/>
                  <a:pt x="239852" y="3072100"/>
                </a:cubicBezTo>
                <a:cubicBezTo>
                  <a:pt x="149256" y="3072100"/>
                  <a:pt x="69381" y="3048511"/>
                  <a:pt x="22214" y="3012634"/>
                </a:cubicBezTo>
                <a:lnTo>
                  <a:pt x="0" y="2991602"/>
                </a:lnTo>
                <a:lnTo>
                  <a:pt x="95958" y="2937224"/>
                </a:lnTo>
                <a:lnTo>
                  <a:pt x="0" y="2882847"/>
                </a:lnTo>
                <a:lnTo>
                  <a:pt x="22214" y="2861815"/>
                </a:lnTo>
                <a:cubicBezTo>
                  <a:pt x="69381" y="2825938"/>
                  <a:pt x="149256" y="2802350"/>
                  <a:pt x="239852" y="2802350"/>
                </a:cubicBezTo>
                <a:close/>
                <a:moveTo>
                  <a:pt x="5950539" y="2316807"/>
                </a:moveTo>
                <a:cubicBezTo>
                  <a:pt x="6059254" y="2316807"/>
                  <a:pt x="6152530" y="2350774"/>
                  <a:pt x="6192374" y="2399183"/>
                </a:cubicBezTo>
                <a:lnTo>
                  <a:pt x="6201564" y="2414395"/>
                </a:lnTo>
                <a:lnTo>
                  <a:pt x="6227729" y="2387734"/>
                </a:lnTo>
                <a:cubicBezTo>
                  <a:pt x="6251552" y="2371368"/>
                  <a:pt x="6284462" y="2361246"/>
                  <a:pt x="6320814" y="2361246"/>
                </a:cubicBezTo>
                <a:cubicBezTo>
                  <a:pt x="6283596" y="2418826"/>
                  <a:pt x="6283596" y="2484538"/>
                  <a:pt x="6320814" y="2542118"/>
                </a:cubicBezTo>
                <a:cubicBezTo>
                  <a:pt x="6284462" y="2542118"/>
                  <a:pt x="6251552" y="2531995"/>
                  <a:pt x="6227729" y="2515629"/>
                </a:cubicBezTo>
                <a:lnTo>
                  <a:pt x="6201564" y="2488968"/>
                </a:lnTo>
                <a:lnTo>
                  <a:pt x="6192374" y="2504181"/>
                </a:lnTo>
                <a:cubicBezTo>
                  <a:pt x="6152530" y="2552589"/>
                  <a:pt x="6059254" y="2586556"/>
                  <a:pt x="5950539" y="2586556"/>
                </a:cubicBezTo>
                <a:cubicBezTo>
                  <a:pt x="5859943" y="2586556"/>
                  <a:pt x="5780068" y="2562968"/>
                  <a:pt x="5732902" y="2527091"/>
                </a:cubicBezTo>
                <a:lnTo>
                  <a:pt x="5710687" y="2506060"/>
                </a:lnTo>
                <a:lnTo>
                  <a:pt x="5806645" y="2451683"/>
                </a:lnTo>
                <a:lnTo>
                  <a:pt x="5710687" y="2397304"/>
                </a:lnTo>
                <a:lnTo>
                  <a:pt x="5732902" y="2376273"/>
                </a:lnTo>
                <a:cubicBezTo>
                  <a:pt x="5780068" y="2340395"/>
                  <a:pt x="5859943" y="2316807"/>
                  <a:pt x="5950539" y="2316807"/>
                </a:cubicBezTo>
                <a:close/>
                <a:moveTo>
                  <a:pt x="4913933" y="2316807"/>
                </a:moveTo>
                <a:cubicBezTo>
                  <a:pt x="5022648" y="2316807"/>
                  <a:pt x="5115925" y="2350774"/>
                  <a:pt x="5155769" y="2399183"/>
                </a:cubicBezTo>
                <a:lnTo>
                  <a:pt x="5164959" y="2414395"/>
                </a:lnTo>
                <a:lnTo>
                  <a:pt x="5191124" y="2387734"/>
                </a:lnTo>
                <a:cubicBezTo>
                  <a:pt x="5214947" y="2371368"/>
                  <a:pt x="5247857" y="2361246"/>
                  <a:pt x="5284209" y="2361246"/>
                </a:cubicBezTo>
                <a:cubicBezTo>
                  <a:pt x="5246991" y="2418826"/>
                  <a:pt x="5246991" y="2484538"/>
                  <a:pt x="5284209" y="2542118"/>
                </a:cubicBezTo>
                <a:cubicBezTo>
                  <a:pt x="5247857" y="2542118"/>
                  <a:pt x="5214947" y="2531995"/>
                  <a:pt x="5191124" y="2515629"/>
                </a:cubicBezTo>
                <a:lnTo>
                  <a:pt x="5164959" y="2488968"/>
                </a:lnTo>
                <a:lnTo>
                  <a:pt x="5155769" y="2504181"/>
                </a:lnTo>
                <a:cubicBezTo>
                  <a:pt x="5115925" y="2552589"/>
                  <a:pt x="5022648" y="2586556"/>
                  <a:pt x="4913933" y="2586556"/>
                </a:cubicBezTo>
                <a:cubicBezTo>
                  <a:pt x="4823338" y="2586556"/>
                  <a:pt x="4743463" y="2562968"/>
                  <a:pt x="4696296" y="2527091"/>
                </a:cubicBezTo>
                <a:lnTo>
                  <a:pt x="4674082" y="2506060"/>
                </a:lnTo>
                <a:lnTo>
                  <a:pt x="4770039" y="2451683"/>
                </a:lnTo>
                <a:lnTo>
                  <a:pt x="4674082" y="2397304"/>
                </a:lnTo>
                <a:lnTo>
                  <a:pt x="4696296" y="2376273"/>
                </a:lnTo>
                <a:cubicBezTo>
                  <a:pt x="4743463" y="2340395"/>
                  <a:pt x="4823338" y="2316807"/>
                  <a:pt x="4913933" y="2316807"/>
                </a:cubicBezTo>
                <a:close/>
                <a:moveTo>
                  <a:pt x="3877325" y="2316807"/>
                </a:moveTo>
                <a:cubicBezTo>
                  <a:pt x="3986040" y="2316807"/>
                  <a:pt x="4079317" y="2350774"/>
                  <a:pt x="4119161" y="2399183"/>
                </a:cubicBezTo>
                <a:lnTo>
                  <a:pt x="4128351" y="2414395"/>
                </a:lnTo>
                <a:lnTo>
                  <a:pt x="4154516" y="2387734"/>
                </a:lnTo>
                <a:cubicBezTo>
                  <a:pt x="4178339" y="2371368"/>
                  <a:pt x="4211249" y="2361246"/>
                  <a:pt x="4247601" y="2361246"/>
                </a:cubicBezTo>
                <a:cubicBezTo>
                  <a:pt x="4210383" y="2418826"/>
                  <a:pt x="4210383" y="2484538"/>
                  <a:pt x="4247601" y="2542118"/>
                </a:cubicBezTo>
                <a:cubicBezTo>
                  <a:pt x="4211249" y="2542118"/>
                  <a:pt x="4178339" y="2531995"/>
                  <a:pt x="4154516" y="2515629"/>
                </a:cubicBezTo>
                <a:lnTo>
                  <a:pt x="4128351" y="2488968"/>
                </a:lnTo>
                <a:lnTo>
                  <a:pt x="4119161" y="2504181"/>
                </a:lnTo>
                <a:cubicBezTo>
                  <a:pt x="4079317" y="2552589"/>
                  <a:pt x="3986040" y="2586556"/>
                  <a:pt x="3877325" y="2586556"/>
                </a:cubicBezTo>
                <a:cubicBezTo>
                  <a:pt x="3786730" y="2586556"/>
                  <a:pt x="3706855" y="2562968"/>
                  <a:pt x="3659688" y="2527091"/>
                </a:cubicBezTo>
                <a:lnTo>
                  <a:pt x="3637474" y="2506060"/>
                </a:lnTo>
                <a:lnTo>
                  <a:pt x="3733431" y="2451683"/>
                </a:lnTo>
                <a:lnTo>
                  <a:pt x="3637474" y="2397304"/>
                </a:lnTo>
                <a:lnTo>
                  <a:pt x="3659688" y="2376273"/>
                </a:lnTo>
                <a:cubicBezTo>
                  <a:pt x="3706855" y="2340395"/>
                  <a:pt x="3786730" y="2316807"/>
                  <a:pt x="3877325" y="2316807"/>
                </a:cubicBezTo>
                <a:close/>
                <a:moveTo>
                  <a:pt x="2840717" y="2316807"/>
                </a:moveTo>
                <a:cubicBezTo>
                  <a:pt x="2949432" y="2316807"/>
                  <a:pt x="3042709" y="2350774"/>
                  <a:pt x="3082553" y="2399183"/>
                </a:cubicBezTo>
                <a:lnTo>
                  <a:pt x="3091743" y="2414395"/>
                </a:lnTo>
                <a:lnTo>
                  <a:pt x="3117908" y="2387734"/>
                </a:lnTo>
                <a:cubicBezTo>
                  <a:pt x="3141731" y="2371368"/>
                  <a:pt x="3174641" y="2361246"/>
                  <a:pt x="3210993" y="2361246"/>
                </a:cubicBezTo>
                <a:cubicBezTo>
                  <a:pt x="3173775" y="2418826"/>
                  <a:pt x="3173775" y="2484538"/>
                  <a:pt x="3210993" y="2542118"/>
                </a:cubicBezTo>
                <a:cubicBezTo>
                  <a:pt x="3174641" y="2542118"/>
                  <a:pt x="3141731" y="2531995"/>
                  <a:pt x="3117908" y="2515629"/>
                </a:cubicBezTo>
                <a:lnTo>
                  <a:pt x="3091743" y="2488968"/>
                </a:lnTo>
                <a:lnTo>
                  <a:pt x="3082553" y="2504181"/>
                </a:lnTo>
                <a:cubicBezTo>
                  <a:pt x="3042709" y="2552589"/>
                  <a:pt x="2949432" y="2586556"/>
                  <a:pt x="2840717" y="2586556"/>
                </a:cubicBezTo>
                <a:cubicBezTo>
                  <a:pt x="2750122" y="2586556"/>
                  <a:pt x="2670247" y="2562968"/>
                  <a:pt x="2623080" y="2527091"/>
                </a:cubicBezTo>
                <a:lnTo>
                  <a:pt x="2600866" y="2506060"/>
                </a:lnTo>
                <a:lnTo>
                  <a:pt x="2696823" y="2451683"/>
                </a:lnTo>
                <a:lnTo>
                  <a:pt x="2600866" y="2397304"/>
                </a:lnTo>
                <a:lnTo>
                  <a:pt x="2623080" y="2376273"/>
                </a:lnTo>
                <a:cubicBezTo>
                  <a:pt x="2670247" y="2340395"/>
                  <a:pt x="2750122" y="2316807"/>
                  <a:pt x="2840717" y="2316807"/>
                </a:cubicBezTo>
                <a:close/>
                <a:moveTo>
                  <a:pt x="1804109" y="2316807"/>
                </a:moveTo>
                <a:cubicBezTo>
                  <a:pt x="1912824" y="2316807"/>
                  <a:pt x="2006101" y="2350774"/>
                  <a:pt x="2045945" y="2399183"/>
                </a:cubicBezTo>
                <a:lnTo>
                  <a:pt x="2055135" y="2414395"/>
                </a:lnTo>
                <a:lnTo>
                  <a:pt x="2081300" y="2387734"/>
                </a:lnTo>
                <a:cubicBezTo>
                  <a:pt x="2105123" y="2371368"/>
                  <a:pt x="2138033" y="2361246"/>
                  <a:pt x="2174385" y="2361246"/>
                </a:cubicBezTo>
                <a:cubicBezTo>
                  <a:pt x="2137167" y="2418826"/>
                  <a:pt x="2137167" y="2484538"/>
                  <a:pt x="2174385" y="2542118"/>
                </a:cubicBezTo>
                <a:cubicBezTo>
                  <a:pt x="2138033" y="2542118"/>
                  <a:pt x="2105123" y="2531995"/>
                  <a:pt x="2081300" y="2515629"/>
                </a:cubicBezTo>
                <a:lnTo>
                  <a:pt x="2055135" y="2488968"/>
                </a:lnTo>
                <a:lnTo>
                  <a:pt x="2045945" y="2504181"/>
                </a:lnTo>
                <a:cubicBezTo>
                  <a:pt x="2006101" y="2552589"/>
                  <a:pt x="1912824" y="2586556"/>
                  <a:pt x="1804109" y="2586556"/>
                </a:cubicBezTo>
                <a:cubicBezTo>
                  <a:pt x="1713514" y="2586556"/>
                  <a:pt x="1633639" y="2562968"/>
                  <a:pt x="1586472" y="2527091"/>
                </a:cubicBezTo>
                <a:lnTo>
                  <a:pt x="1564258" y="2506060"/>
                </a:lnTo>
                <a:lnTo>
                  <a:pt x="1660215" y="2451683"/>
                </a:lnTo>
                <a:lnTo>
                  <a:pt x="1564258" y="2397304"/>
                </a:lnTo>
                <a:lnTo>
                  <a:pt x="1586472" y="2376273"/>
                </a:lnTo>
                <a:cubicBezTo>
                  <a:pt x="1633639" y="2340395"/>
                  <a:pt x="1713514" y="2316807"/>
                  <a:pt x="1804109" y="2316807"/>
                </a:cubicBezTo>
                <a:close/>
                <a:moveTo>
                  <a:pt x="767501" y="2316807"/>
                </a:moveTo>
                <a:cubicBezTo>
                  <a:pt x="876216" y="2316807"/>
                  <a:pt x="969494" y="2350774"/>
                  <a:pt x="1009337" y="2399183"/>
                </a:cubicBezTo>
                <a:lnTo>
                  <a:pt x="1018527" y="2414395"/>
                </a:lnTo>
                <a:lnTo>
                  <a:pt x="1044692" y="2387734"/>
                </a:lnTo>
                <a:cubicBezTo>
                  <a:pt x="1068515" y="2371368"/>
                  <a:pt x="1101425" y="2361246"/>
                  <a:pt x="1137777" y="2361246"/>
                </a:cubicBezTo>
                <a:cubicBezTo>
                  <a:pt x="1100559" y="2418826"/>
                  <a:pt x="1100559" y="2484538"/>
                  <a:pt x="1137777" y="2542118"/>
                </a:cubicBezTo>
                <a:cubicBezTo>
                  <a:pt x="1101425" y="2542118"/>
                  <a:pt x="1068515" y="2531995"/>
                  <a:pt x="1044692" y="2515629"/>
                </a:cubicBezTo>
                <a:lnTo>
                  <a:pt x="1018527" y="2488968"/>
                </a:lnTo>
                <a:lnTo>
                  <a:pt x="1009337" y="2504181"/>
                </a:lnTo>
                <a:cubicBezTo>
                  <a:pt x="969494" y="2552589"/>
                  <a:pt x="876216" y="2586556"/>
                  <a:pt x="767501" y="2586556"/>
                </a:cubicBezTo>
                <a:cubicBezTo>
                  <a:pt x="676906" y="2586556"/>
                  <a:pt x="597031" y="2562968"/>
                  <a:pt x="549864" y="2527091"/>
                </a:cubicBezTo>
                <a:lnTo>
                  <a:pt x="527650" y="2506060"/>
                </a:lnTo>
                <a:lnTo>
                  <a:pt x="623608" y="2451683"/>
                </a:lnTo>
                <a:lnTo>
                  <a:pt x="527650" y="2397304"/>
                </a:lnTo>
                <a:lnTo>
                  <a:pt x="549864" y="2376273"/>
                </a:lnTo>
                <a:cubicBezTo>
                  <a:pt x="597031" y="2340395"/>
                  <a:pt x="676906" y="2316807"/>
                  <a:pt x="767501" y="2316807"/>
                </a:cubicBezTo>
                <a:close/>
                <a:moveTo>
                  <a:pt x="6459497" y="1868234"/>
                </a:moveTo>
                <a:cubicBezTo>
                  <a:pt x="6568212" y="1868234"/>
                  <a:pt x="6661488" y="1902201"/>
                  <a:pt x="6701332" y="1950609"/>
                </a:cubicBezTo>
                <a:lnTo>
                  <a:pt x="6710522" y="1965821"/>
                </a:lnTo>
                <a:lnTo>
                  <a:pt x="6736687" y="1939161"/>
                </a:lnTo>
                <a:cubicBezTo>
                  <a:pt x="6760510" y="1922795"/>
                  <a:pt x="6793420" y="1912671"/>
                  <a:pt x="6829772" y="1912671"/>
                </a:cubicBezTo>
                <a:cubicBezTo>
                  <a:pt x="6792554" y="1970251"/>
                  <a:pt x="6792554" y="2035963"/>
                  <a:pt x="6829772" y="2093544"/>
                </a:cubicBezTo>
                <a:cubicBezTo>
                  <a:pt x="6793420" y="2093544"/>
                  <a:pt x="6760510" y="2083422"/>
                  <a:pt x="6736687" y="2067056"/>
                </a:cubicBezTo>
                <a:lnTo>
                  <a:pt x="6710522" y="2040395"/>
                </a:lnTo>
                <a:lnTo>
                  <a:pt x="6701332" y="2055608"/>
                </a:lnTo>
                <a:cubicBezTo>
                  <a:pt x="6661488" y="2104015"/>
                  <a:pt x="6568212" y="2137983"/>
                  <a:pt x="6459497" y="2137983"/>
                </a:cubicBezTo>
                <a:cubicBezTo>
                  <a:pt x="6368901" y="2137983"/>
                  <a:pt x="6289026" y="2114395"/>
                  <a:pt x="6241860" y="2078518"/>
                </a:cubicBezTo>
                <a:lnTo>
                  <a:pt x="6219645" y="2057486"/>
                </a:lnTo>
                <a:lnTo>
                  <a:pt x="6315603" y="2003107"/>
                </a:lnTo>
                <a:lnTo>
                  <a:pt x="6219645" y="1948731"/>
                </a:lnTo>
                <a:lnTo>
                  <a:pt x="6241860" y="1927699"/>
                </a:lnTo>
                <a:cubicBezTo>
                  <a:pt x="6289026" y="1891821"/>
                  <a:pt x="6368901" y="1868234"/>
                  <a:pt x="6459497" y="1868234"/>
                </a:cubicBezTo>
                <a:close/>
                <a:moveTo>
                  <a:pt x="5422891" y="1868234"/>
                </a:moveTo>
                <a:cubicBezTo>
                  <a:pt x="5531607" y="1868234"/>
                  <a:pt x="5624884" y="1902201"/>
                  <a:pt x="5664727" y="1950609"/>
                </a:cubicBezTo>
                <a:lnTo>
                  <a:pt x="5673917" y="1965821"/>
                </a:lnTo>
                <a:lnTo>
                  <a:pt x="5700082" y="1939161"/>
                </a:lnTo>
                <a:cubicBezTo>
                  <a:pt x="5723905" y="1922795"/>
                  <a:pt x="5756815" y="1912671"/>
                  <a:pt x="5793167" y="1912671"/>
                </a:cubicBezTo>
                <a:cubicBezTo>
                  <a:pt x="5755949" y="1970251"/>
                  <a:pt x="5755949" y="2035963"/>
                  <a:pt x="5793167" y="2093544"/>
                </a:cubicBezTo>
                <a:cubicBezTo>
                  <a:pt x="5756815" y="2093544"/>
                  <a:pt x="5723905" y="2083422"/>
                  <a:pt x="5700082" y="2067056"/>
                </a:cubicBezTo>
                <a:lnTo>
                  <a:pt x="5673917" y="2040395"/>
                </a:lnTo>
                <a:lnTo>
                  <a:pt x="5664727" y="2055608"/>
                </a:lnTo>
                <a:cubicBezTo>
                  <a:pt x="5624884" y="2104015"/>
                  <a:pt x="5531607" y="2137983"/>
                  <a:pt x="5422891" y="2137983"/>
                </a:cubicBezTo>
                <a:cubicBezTo>
                  <a:pt x="5332296" y="2137983"/>
                  <a:pt x="5252421" y="2114395"/>
                  <a:pt x="5205254" y="2078518"/>
                </a:cubicBezTo>
                <a:lnTo>
                  <a:pt x="5183040" y="2057486"/>
                </a:lnTo>
                <a:lnTo>
                  <a:pt x="5278997" y="2003107"/>
                </a:lnTo>
                <a:lnTo>
                  <a:pt x="5183040" y="1948731"/>
                </a:lnTo>
                <a:lnTo>
                  <a:pt x="5205254" y="1927699"/>
                </a:lnTo>
                <a:cubicBezTo>
                  <a:pt x="5252421" y="1891821"/>
                  <a:pt x="5332296" y="1868234"/>
                  <a:pt x="5422891" y="1868234"/>
                </a:cubicBezTo>
                <a:close/>
                <a:moveTo>
                  <a:pt x="4386283" y="1868234"/>
                </a:moveTo>
                <a:cubicBezTo>
                  <a:pt x="4494998" y="1868234"/>
                  <a:pt x="4588275" y="1902201"/>
                  <a:pt x="4628119" y="1950609"/>
                </a:cubicBezTo>
                <a:lnTo>
                  <a:pt x="4637309" y="1965821"/>
                </a:lnTo>
                <a:lnTo>
                  <a:pt x="4663474" y="1939161"/>
                </a:lnTo>
                <a:cubicBezTo>
                  <a:pt x="4687297" y="1922795"/>
                  <a:pt x="4720207" y="1912671"/>
                  <a:pt x="4756559" y="1912671"/>
                </a:cubicBezTo>
                <a:cubicBezTo>
                  <a:pt x="4719341" y="1970251"/>
                  <a:pt x="4719341" y="2035963"/>
                  <a:pt x="4756559" y="2093544"/>
                </a:cubicBezTo>
                <a:cubicBezTo>
                  <a:pt x="4720207" y="2093544"/>
                  <a:pt x="4687297" y="2083422"/>
                  <a:pt x="4663474" y="2067056"/>
                </a:cubicBezTo>
                <a:lnTo>
                  <a:pt x="4637309" y="2040395"/>
                </a:lnTo>
                <a:lnTo>
                  <a:pt x="4628119" y="2055608"/>
                </a:lnTo>
                <a:cubicBezTo>
                  <a:pt x="4588275" y="2104015"/>
                  <a:pt x="4494998" y="2137983"/>
                  <a:pt x="4386283" y="2137983"/>
                </a:cubicBezTo>
                <a:cubicBezTo>
                  <a:pt x="4295688" y="2137983"/>
                  <a:pt x="4215813" y="2114395"/>
                  <a:pt x="4168646" y="2078518"/>
                </a:cubicBezTo>
                <a:lnTo>
                  <a:pt x="4146432" y="2057486"/>
                </a:lnTo>
                <a:lnTo>
                  <a:pt x="4242389" y="2003107"/>
                </a:lnTo>
                <a:lnTo>
                  <a:pt x="4146432" y="1948731"/>
                </a:lnTo>
                <a:lnTo>
                  <a:pt x="4168646" y="1927699"/>
                </a:lnTo>
                <a:cubicBezTo>
                  <a:pt x="4215813" y="1891821"/>
                  <a:pt x="4295688" y="1868234"/>
                  <a:pt x="4386283" y="1868234"/>
                </a:cubicBezTo>
                <a:close/>
                <a:moveTo>
                  <a:pt x="3349675" y="1868234"/>
                </a:moveTo>
                <a:cubicBezTo>
                  <a:pt x="3458390" y="1868234"/>
                  <a:pt x="3551667" y="1902201"/>
                  <a:pt x="3591511" y="1950609"/>
                </a:cubicBezTo>
                <a:lnTo>
                  <a:pt x="3600701" y="1965821"/>
                </a:lnTo>
                <a:lnTo>
                  <a:pt x="3626866" y="1939161"/>
                </a:lnTo>
                <a:cubicBezTo>
                  <a:pt x="3650689" y="1922795"/>
                  <a:pt x="3683599" y="1912671"/>
                  <a:pt x="3719951" y="1912671"/>
                </a:cubicBezTo>
                <a:cubicBezTo>
                  <a:pt x="3682733" y="1970251"/>
                  <a:pt x="3682733" y="2035963"/>
                  <a:pt x="3719951" y="2093544"/>
                </a:cubicBezTo>
                <a:cubicBezTo>
                  <a:pt x="3683599" y="2093544"/>
                  <a:pt x="3650689" y="2083422"/>
                  <a:pt x="3626866" y="2067056"/>
                </a:cubicBezTo>
                <a:lnTo>
                  <a:pt x="3600701" y="2040395"/>
                </a:lnTo>
                <a:lnTo>
                  <a:pt x="3591511" y="2055608"/>
                </a:lnTo>
                <a:cubicBezTo>
                  <a:pt x="3551667" y="2104015"/>
                  <a:pt x="3458390" y="2137983"/>
                  <a:pt x="3349675" y="2137983"/>
                </a:cubicBezTo>
                <a:cubicBezTo>
                  <a:pt x="3259080" y="2137983"/>
                  <a:pt x="3179205" y="2114395"/>
                  <a:pt x="3132038" y="2078518"/>
                </a:cubicBezTo>
                <a:lnTo>
                  <a:pt x="3109824" y="2057486"/>
                </a:lnTo>
                <a:lnTo>
                  <a:pt x="3205781" y="2003107"/>
                </a:lnTo>
                <a:lnTo>
                  <a:pt x="3109824" y="1948731"/>
                </a:lnTo>
                <a:lnTo>
                  <a:pt x="3132038" y="1927699"/>
                </a:lnTo>
                <a:cubicBezTo>
                  <a:pt x="3179205" y="1891821"/>
                  <a:pt x="3259080" y="1868234"/>
                  <a:pt x="3349675" y="1868234"/>
                </a:cubicBezTo>
                <a:close/>
                <a:moveTo>
                  <a:pt x="2313067" y="1868234"/>
                </a:moveTo>
                <a:cubicBezTo>
                  <a:pt x="2421782" y="1868234"/>
                  <a:pt x="2515059" y="1902201"/>
                  <a:pt x="2554903" y="1950609"/>
                </a:cubicBezTo>
                <a:lnTo>
                  <a:pt x="2564093" y="1965821"/>
                </a:lnTo>
                <a:lnTo>
                  <a:pt x="2590258" y="1939161"/>
                </a:lnTo>
                <a:cubicBezTo>
                  <a:pt x="2614081" y="1922795"/>
                  <a:pt x="2646991" y="1912671"/>
                  <a:pt x="2683343" y="1912671"/>
                </a:cubicBezTo>
                <a:cubicBezTo>
                  <a:pt x="2646125" y="1970251"/>
                  <a:pt x="2646125" y="2035963"/>
                  <a:pt x="2683343" y="2093544"/>
                </a:cubicBezTo>
                <a:cubicBezTo>
                  <a:pt x="2646991" y="2093544"/>
                  <a:pt x="2614081" y="2083422"/>
                  <a:pt x="2590258" y="2067056"/>
                </a:cubicBezTo>
                <a:lnTo>
                  <a:pt x="2564093" y="2040395"/>
                </a:lnTo>
                <a:lnTo>
                  <a:pt x="2554903" y="2055608"/>
                </a:lnTo>
                <a:cubicBezTo>
                  <a:pt x="2515059" y="2104015"/>
                  <a:pt x="2421782" y="2137983"/>
                  <a:pt x="2313067" y="2137983"/>
                </a:cubicBezTo>
                <a:cubicBezTo>
                  <a:pt x="2222472" y="2137983"/>
                  <a:pt x="2142597" y="2114395"/>
                  <a:pt x="2095430" y="2078518"/>
                </a:cubicBezTo>
                <a:lnTo>
                  <a:pt x="2073216" y="2057486"/>
                </a:lnTo>
                <a:lnTo>
                  <a:pt x="2169173" y="2003107"/>
                </a:lnTo>
                <a:lnTo>
                  <a:pt x="2073216" y="1948731"/>
                </a:lnTo>
                <a:lnTo>
                  <a:pt x="2095430" y="1927699"/>
                </a:lnTo>
                <a:cubicBezTo>
                  <a:pt x="2142597" y="1891821"/>
                  <a:pt x="2222472" y="1868234"/>
                  <a:pt x="2313067" y="1868234"/>
                </a:cubicBezTo>
                <a:close/>
                <a:moveTo>
                  <a:pt x="1276459" y="1868234"/>
                </a:moveTo>
                <a:cubicBezTo>
                  <a:pt x="1385174" y="1868234"/>
                  <a:pt x="1478451" y="1902201"/>
                  <a:pt x="1518295" y="1950609"/>
                </a:cubicBezTo>
                <a:lnTo>
                  <a:pt x="1527485" y="1965821"/>
                </a:lnTo>
                <a:lnTo>
                  <a:pt x="1553650" y="1939161"/>
                </a:lnTo>
                <a:cubicBezTo>
                  <a:pt x="1577473" y="1922795"/>
                  <a:pt x="1610383" y="1912671"/>
                  <a:pt x="1646735" y="1912671"/>
                </a:cubicBezTo>
                <a:cubicBezTo>
                  <a:pt x="1609517" y="1970251"/>
                  <a:pt x="1609517" y="2035963"/>
                  <a:pt x="1646735" y="2093544"/>
                </a:cubicBezTo>
                <a:cubicBezTo>
                  <a:pt x="1610383" y="2093544"/>
                  <a:pt x="1577473" y="2083422"/>
                  <a:pt x="1553650" y="2067056"/>
                </a:cubicBezTo>
                <a:lnTo>
                  <a:pt x="1527485" y="2040395"/>
                </a:lnTo>
                <a:lnTo>
                  <a:pt x="1518295" y="2055608"/>
                </a:lnTo>
                <a:cubicBezTo>
                  <a:pt x="1478451" y="2104015"/>
                  <a:pt x="1385174" y="2137983"/>
                  <a:pt x="1276459" y="2137983"/>
                </a:cubicBezTo>
                <a:cubicBezTo>
                  <a:pt x="1185864" y="2137983"/>
                  <a:pt x="1105989" y="2114395"/>
                  <a:pt x="1058822" y="2078518"/>
                </a:cubicBezTo>
                <a:lnTo>
                  <a:pt x="1036608" y="2057486"/>
                </a:lnTo>
                <a:lnTo>
                  <a:pt x="1132566" y="2003107"/>
                </a:lnTo>
                <a:lnTo>
                  <a:pt x="1036608" y="1948731"/>
                </a:lnTo>
                <a:lnTo>
                  <a:pt x="1058822" y="1927699"/>
                </a:lnTo>
                <a:cubicBezTo>
                  <a:pt x="1105989" y="1891821"/>
                  <a:pt x="1185864" y="1868234"/>
                  <a:pt x="1276459" y="1868234"/>
                </a:cubicBezTo>
                <a:close/>
                <a:moveTo>
                  <a:pt x="239852" y="1868234"/>
                </a:moveTo>
                <a:cubicBezTo>
                  <a:pt x="348567" y="1868234"/>
                  <a:pt x="441843" y="1902201"/>
                  <a:pt x="481687" y="1950609"/>
                </a:cubicBezTo>
                <a:lnTo>
                  <a:pt x="490877" y="1965821"/>
                </a:lnTo>
                <a:lnTo>
                  <a:pt x="517042" y="1939161"/>
                </a:lnTo>
                <a:cubicBezTo>
                  <a:pt x="540865" y="1922795"/>
                  <a:pt x="573775" y="1912671"/>
                  <a:pt x="610127" y="1912671"/>
                </a:cubicBezTo>
                <a:cubicBezTo>
                  <a:pt x="572909" y="1970251"/>
                  <a:pt x="572909" y="2035963"/>
                  <a:pt x="610127" y="2093544"/>
                </a:cubicBezTo>
                <a:cubicBezTo>
                  <a:pt x="573775" y="2093544"/>
                  <a:pt x="540865" y="2083422"/>
                  <a:pt x="517042" y="2067056"/>
                </a:cubicBezTo>
                <a:lnTo>
                  <a:pt x="490877" y="2040395"/>
                </a:lnTo>
                <a:lnTo>
                  <a:pt x="481687" y="2055608"/>
                </a:lnTo>
                <a:cubicBezTo>
                  <a:pt x="441843" y="2104015"/>
                  <a:pt x="348567" y="2137983"/>
                  <a:pt x="239852" y="2137983"/>
                </a:cubicBezTo>
                <a:cubicBezTo>
                  <a:pt x="149256" y="2137983"/>
                  <a:pt x="69381" y="2114395"/>
                  <a:pt x="22214" y="2078518"/>
                </a:cubicBezTo>
                <a:lnTo>
                  <a:pt x="0" y="2057486"/>
                </a:lnTo>
                <a:lnTo>
                  <a:pt x="95958" y="2003107"/>
                </a:lnTo>
                <a:lnTo>
                  <a:pt x="0" y="1948731"/>
                </a:lnTo>
                <a:lnTo>
                  <a:pt x="22214" y="1927699"/>
                </a:lnTo>
                <a:cubicBezTo>
                  <a:pt x="69381" y="1891821"/>
                  <a:pt x="149256" y="1868234"/>
                  <a:pt x="239852" y="1868234"/>
                </a:cubicBezTo>
                <a:close/>
                <a:moveTo>
                  <a:pt x="5950539" y="1382691"/>
                </a:moveTo>
                <a:cubicBezTo>
                  <a:pt x="6059254" y="1382691"/>
                  <a:pt x="6152530" y="1416658"/>
                  <a:pt x="6192374" y="1465067"/>
                </a:cubicBezTo>
                <a:lnTo>
                  <a:pt x="6201564" y="1480279"/>
                </a:lnTo>
                <a:lnTo>
                  <a:pt x="6227729" y="1453618"/>
                </a:lnTo>
                <a:cubicBezTo>
                  <a:pt x="6251552" y="1437252"/>
                  <a:pt x="6284462" y="1427129"/>
                  <a:pt x="6320814" y="1427129"/>
                </a:cubicBezTo>
                <a:cubicBezTo>
                  <a:pt x="6283596" y="1484710"/>
                  <a:pt x="6283596" y="1550422"/>
                  <a:pt x="6320814" y="1608002"/>
                </a:cubicBezTo>
                <a:cubicBezTo>
                  <a:pt x="6284462" y="1608002"/>
                  <a:pt x="6251552" y="1597879"/>
                  <a:pt x="6227729" y="1581513"/>
                </a:cubicBezTo>
                <a:lnTo>
                  <a:pt x="6201564" y="1554852"/>
                </a:lnTo>
                <a:lnTo>
                  <a:pt x="6192374" y="1570065"/>
                </a:lnTo>
                <a:cubicBezTo>
                  <a:pt x="6152530" y="1618473"/>
                  <a:pt x="6059254" y="1652440"/>
                  <a:pt x="5950539" y="1652440"/>
                </a:cubicBezTo>
                <a:cubicBezTo>
                  <a:pt x="5859943" y="1652440"/>
                  <a:pt x="5780068" y="1628852"/>
                  <a:pt x="5732902" y="1592975"/>
                </a:cubicBezTo>
                <a:lnTo>
                  <a:pt x="5710687" y="1571943"/>
                </a:lnTo>
                <a:lnTo>
                  <a:pt x="5806645" y="1517566"/>
                </a:lnTo>
                <a:lnTo>
                  <a:pt x="5710687" y="1463188"/>
                </a:lnTo>
                <a:lnTo>
                  <a:pt x="5732902" y="1442155"/>
                </a:lnTo>
                <a:cubicBezTo>
                  <a:pt x="5780068" y="1406279"/>
                  <a:pt x="5859943" y="1382691"/>
                  <a:pt x="5950539" y="1382691"/>
                </a:cubicBezTo>
                <a:close/>
                <a:moveTo>
                  <a:pt x="4913933" y="1382691"/>
                </a:moveTo>
                <a:cubicBezTo>
                  <a:pt x="5022648" y="1382691"/>
                  <a:pt x="5115925" y="1416658"/>
                  <a:pt x="5155769" y="1465067"/>
                </a:cubicBezTo>
                <a:lnTo>
                  <a:pt x="5164959" y="1480279"/>
                </a:lnTo>
                <a:lnTo>
                  <a:pt x="5191124" y="1453618"/>
                </a:lnTo>
                <a:cubicBezTo>
                  <a:pt x="5214947" y="1437252"/>
                  <a:pt x="5247857" y="1427129"/>
                  <a:pt x="5284209" y="1427129"/>
                </a:cubicBezTo>
                <a:cubicBezTo>
                  <a:pt x="5246991" y="1484710"/>
                  <a:pt x="5246991" y="1550422"/>
                  <a:pt x="5284209" y="1608002"/>
                </a:cubicBezTo>
                <a:cubicBezTo>
                  <a:pt x="5247857" y="1608002"/>
                  <a:pt x="5214947" y="1597879"/>
                  <a:pt x="5191124" y="1581513"/>
                </a:cubicBezTo>
                <a:lnTo>
                  <a:pt x="5164959" y="1554852"/>
                </a:lnTo>
                <a:lnTo>
                  <a:pt x="5155769" y="1570065"/>
                </a:lnTo>
                <a:cubicBezTo>
                  <a:pt x="5115925" y="1618473"/>
                  <a:pt x="5022648" y="1652440"/>
                  <a:pt x="4913933" y="1652440"/>
                </a:cubicBezTo>
                <a:cubicBezTo>
                  <a:pt x="4823338" y="1652440"/>
                  <a:pt x="4743463" y="1628852"/>
                  <a:pt x="4696296" y="1592975"/>
                </a:cubicBezTo>
                <a:lnTo>
                  <a:pt x="4674082" y="1571943"/>
                </a:lnTo>
                <a:lnTo>
                  <a:pt x="4770039" y="1517566"/>
                </a:lnTo>
                <a:lnTo>
                  <a:pt x="4674082" y="1463188"/>
                </a:lnTo>
                <a:lnTo>
                  <a:pt x="4696296" y="1442155"/>
                </a:lnTo>
                <a:cubicBezTo>
                  <a:pt x="4743463" y="1406279"/>
                  <a:pt x="4823338" y="1382691"/>
                  <a:pt x="4913933" y="1382691"/>
                </a:cubicBezTo>
                <a:close/>
                <a:moveTo>
                  <a:pt x="3877325" y="1382691"/>
                </a:moveTo>
                <a:cubicBezTo>
                  <a:pt x="3986040" y="1382691"/>
                  <a:pt x="4079317" y="1416658"/>
                  <a:pt x="4119161" y="1465067"/>
                </a:cubicBezTo>
                <a:lnTo>
                  <a:pt x="4128351" y="1480279"/>
                </a:lnTo>
                <a:lnTo>
                  <a:pt x="4154516" y="1453618"/>
                </a:lnTo>
                <a:cubicBezTo>
                  <a:pt x="4178339" y="1437252"/>
                  <a:pt x="4211249" y="1427129"/>
                  <a:pt x="4247601" y="1427129"/>
                </a:cubicBezTo>
                <a:cubicBezTo>
                  <a:pt x="4210383" y="1484710"/>
                  <a:pt x="4210383" y="1550422"/>
                  <a:pt x="4247601" y="1608002"/>
                </a:cubicBezTo>
                <a:cubicBezTo>
                  <a:pt x="4211249" y="1608002"/>
                  <a:pt x="4178339" y="1597879"/>
                  <a:pt x="4154516" y="1581513"/>
                </a:cubicBezTo>
                <a:lnTo>
                  <a:pt x="4128351" y="1554852"/>
                </a:lnTo>
                <a:lnTo>
                  <a:pt x="4119161" y="1570065"/>
                </a:lnTo>
                <a:cubicBezTo>
                  <a:pt x="4079317" y="1618473"/>
                  <a:pt x="3986040" y="1652440"/>
                  <a:pt x="3877325" y="1652440"/>
                </a:cubicBezTo>
                <a:cubicBezTo>
                  <a:pt x="3786730" y="1652440"/>
                  <a:pt x="3706855" y="1628852"/>
                  <a:pt x="3659688" y="1592975"/>
                </a:cubicBezTo>
                <a:lnTo>
                  <a:pt x="3637474" y="1571943"/>
                </a:lnTo>
                <a:lnTo>
                  <a:pt x="3733431" y="1517566"/>
                </a:lnTo>
                <a:lnTo>
                  <a:pt x="3637474" y="1463188"/>
                </a:lnTo>
                <a:lnTo>
                  <a:pt x="3659688" y="1442155"/>
                </a:lnTo>
                <a:cubicBezTo>
                  <a:pt x="3706855" y="1406279"/>
                  <a:pt x="3786730" y="1382691"/>
                  <a:pt x="3877325" y="1382691"/>
                </a:cubicBezTo>
                <a:close/>
                <a:moveTo>
                  <a:pt x="2840717" y="1382691"/>
                </a:moveTo>
                <a:cubicBezTo>
                  <a:pt x="2949432" y="1382691"/>
                  <a:pt x="3042709" y="1416658"/>
                  <a:pt x="3082553" y="1465067"/>
                </a:cubicBezTo>
                <a:lnTo>
                  <a:pt x="3091743" y="1480279"/>
                </a:lnTo>
                <a:lnTo>
                  <a:pt x="3117908" y="1453618"/>
                </a:lnTo>
                <a:cubicBezTo>
                  <a:pt x="3141731" y="1437252"/>
                  <a:pt x="3174641" y="1427129"/>
                  <a:pt x="3210993" y="1427129"/>
                </a:cubicBezTo>
                <a:cubicBezTo>
                  <a:pt x="3173775" y="1484710"/>
                  <a:pt x="3173775" y="1550422"/>
                  <a:pt x="3210993" y="1608002"/>
                </a:cubicBezTo>
                <a:cubicBezTo>
                  <a:pt x="3174641" y="1608002"/>
                  <a:pt x="3141731" y="1597879"/>
                  <a:pt x="3117908" y="1581513"/>
                </a:cubicBezTo>
                <a:lnTo>
                  <a:pt x="3091743" y="1554852"/>
                </a:lnTo>
                <a:lnTo>
                  <a:pt x="3082553" y="1570065"/>
                </a:lnTo>
                <a:cubicBezTo>
                  <a:pt x="3042709" y="1618473"/>
                  <a:pt x="2949432" y="1652440"/>
                  <a:pt x="2840717" y="1652440"/>
                </a:cubicBezTo>
                <a:cubicBezTo>
                  <a:pt x="2750122" y="1652440"/>
                  <a:pt x="2670247" y="1628852"/>
                  <a:pt x="2623080" y="1592975"/>
                </a:cubicBezTo>
                <a:lnTo>
                  <a:pt x="2600866" y="1571943"/>
                </a:lnTo>
                <a:lnTo>
                  <a:pt x="2696823" y="1517566"/>
                </a:lnTo>
                <a:lnTo>
                  <a:pt x="2600866" y="1463188"/>
                </a:lnTo>
                <a:lnTo>
                  <a:pt x="2623080" y="1442155"/>
                </a:lnTo>
                <a:cubicBezTo>
                  <a:pt x="2670247" y="1406279"/>
                  <a:pt x="2750122" y="1382691"/>
                  <a:pt x="2840717" y="1382691"/>
                </a:cubicBezTo>
                <a:close/>
                <a:moveTo>
                  <a:pt x="1804109" y="1382691"/>
                </a:moveTo>
                <a:cubicBezTo>
                  <a:pt x="1912824" y="1382691"/>
                  <a:pt x="2006101" y="1416658"/>
                  <a:pt x="2045945" y="1465067"/>
                </a:cubicBezTo>
                <a:lnTo>
                  <a:pt x="2055135" y="1480279"/>
                </a:lnTo>
                <a:lnTo>
                  <a:pt x="2081300" y="1453618"/>
                </a:lnTo>
                <a:cubicBezTo>
                  <a:pt x="2105123" y="1437252"/>
                  <a:pt x="2138033" y="1427129"/>
                  <a:pt x="2174385" y="1427129"/>
                </a:cubicBezTo>
                <a:cubicBezTo>
                  <a:pt x="2137167" y="1484710"/>
                  <a:pt x="2137167" y="1550422"/>
                  <a:pt x="2174385" y="1608002"/>
                </a:cubicBezTo>
                <a:cubicBezTo>
                  <a:pt x="2138033" y="1608002"/>
                  <a:pt x="2105123" y="1597879"/>
                  <a:pt x="2081300" y="1581513"/>
                </a:cubicBezTo>
                <a:lnTo>
                  <a:pt x="2055135" y="1554852"/>
                </a:lnTo>
                <a:lnTo>
                  <a:pt x="2045945" y="1570065"/>
                </a:lnTo>
                <a:cubicBezTo>
                  <a:pt x="2006101" y="1618473"/>
                  <a:pt x="1912824" y="1652440"/>
                  <a:pt x="1804109" y="1652440"/>
                </a:cubicBezTo>
                <a:cubicBezTo>
                  <a:pt x="1713514" y="1652440"/>
                  <a:pt x="1633639" y="1628852"/>
                  <a:pt x="1586472" y="1592975"/>
                </a:cubicBezTo>
                <a:lnTo>
                  <a:pt x="1564258" y="1571943"/>
                </a:lnTo>
                <a:lnTo>
                  <a:pt x="1660215" y="1517566"/>
                </a:lnTo>
                <a:lnTo>
                  <a:pt x="1564258" y="1463188"/>
                </a:lnTo>
                <a:lnTo>
                  <a:pt x="1586472" y="1442155"/>
                </a:lnTo>
                <a:cubicBezTo>
                  <a:pt x="1633639" y="1406279"/>
                  <a:pt x="1713514" y="1382691"/>
                  <a:pt x="1804109" y="1382691"/>
                </a:cubicBezTo>
                <a:close/>
                <a:moveTo>
                  <a:pt x="767501" y="1382691"/>
                </a:moveTo>
                <a:cubicBezTo>
                  <a:pt x="876216" y="1382691"/>
                  <a:pt x="969494" y="1416658"/>
                  <a:pt x="1009337" y="1465067"/>
                </a:cubicBezTo>
                <a:lnTo>
                  <a:pt x="1018527" y="1480279"/>
                </a:lnTo>
                <a:lnTo>
                  <a:pt x="1044692" y="1453618"/>
                </a:lnTo>
                <a:cubicBezTo>
                  <a:pt x="1068515" y="1437252"/>
                  <a:pt x="1101425" y="1427129"/>
                  <a:pt x="1137777" y="1427129"/>
                </a:cubicBezTo>
                <a:cubicBezTo>
                  <a:pt x="1100559" y="1484710"/>
                  <a:pt x="1100559" y="1550422"/>
                  <a:pt x="1137777" y="1608002"/>
                </a:cubicBezTo>
                <a:cubicBezTo>
                  <a:pt x="1101425" y="1608002"/>
                  <a:pt x="1068515" y="1597879"/>
                  <a:pt x="1044692" y="1581513"/>
                </a:cubicBezTo>
                <a:lnTo>
                  <a:pt x="1018527" y="1554852"/>
                </a:lnTo>
                <a:lnTo>
                  <a:pt x="1009337" y="1570065"/>
                </a:lnTo>
                <a:cubicBezTo>
                  <a:pt x="969494" y="1618473"/>
                  <a:pt x="876216" y="1652440"/>
                  <a:pt x="767501" y="1652440"/>
                </a:cubicBezTo>
                <a:cubicBezTo>
                  <a:pt x="676906" y="1652440"/>
                  <a:pt x="597031" y="1628852"/>
                  <a:pt x="549864" y="1592975"/>
                </a:cubicBezTo>
                <a:lnTo>
                  <a:pt x="527650" y="1571943"/>
                </a:lnTo>
                <a:lnTo>
                  <a:pt x="623608" y="1517566"/>
                </a:lnTo>
                <a:lnTo>
                  <a:pt x="527650" y="1463188"/>
                </a:lnTo>
                <a:lnTo>
                  <a:pt x="549864" y="1442155"/>
                </a:lnTo>
                <a:cubicBezTo>
                  <a:pt x="597031" y="1406279"/>
                  <a:pt x="676906" y="1382691"/>
                  <a:pt x="767501" y="1382691"/>
                </a:cubicBezTo>
                <a:close/>
                <a:moveTo>
                  <a:pt x="6459497" y="934116"/>
                </a:moveTo>
                <a:cubicBezTo>
                  <a:pt x="6568212" y="934116"/>
                  <a:pt x="6661488" y="968084"/>
                  <a:pt x="6701332" y="1016492"/>
                </a:cubicBezTo>
                <a:lnTo>
                  <a:pt x="6710522" y="1031705"/>
                </a:lnTo>
                <a:lnTo>
                  <a:pt x="6736687" y="1005043"/>
                </a:lnTo>
                <a:cubicBezTo>
                  <a:pt x="6760510" y="988677"/>
                  <a:pt x="6793420" y="978555"/>
                  <a:pt x="6829772" y="978555"/>
                </a:cubicBezTo>
                <a:cubicBezTo>
                  <a:pt x="6792554" y="1036135"/>
                  <a:pt x="6792554" y="1101846"/>
                  <a:pt x="6829772" y="1159428"/>
                </a:cubicBezTo>
                <a:cubicBezTo>
                  <a:pt x="6793420" y="1159428"/>
                  <a:pt x="6760510" y="1149305"/>
                  <a:pt x="6736687" y="1132938"/>
                </a:cubicBezTo>
                <a:lnTo>
                  <a:pt x="6710522" y="1106278"/>
                </a:lnTo>
                <a:lnTo>
                  <a:pt x="6701332" y="1121491"/>
                </a:lnTo>
                <a:cubicBezTo>
                  <a:pt x="6661488" y="1169899"/>
                  <a:pt x="6568212" y="1203866"/>
                  <a:pt x="6459497" y="1203866"/>
                </a:cubicBezTo>
                <a:cubicBezTo>
                  <a:pt x="6368901" y="1203866"/>
                  <a:pt x="6289026" y="1180278"/>
                  <a:pt x="6241860" y="1144401"/>
                </a:cubicBezTo>
                <a:lnTo>
                  <a:pt x="6219645" y="1123368"/>
                </a:lnTo>
                <a:lnTo>
                  <a:pt x="6315603" y="1068991"/>
                </a:lnTo>
                <a:lnTo>
                  <a:pt x="6219645" y="1014613"/>
                </a:lnTo>
                <a:lnTo>
                  <a:pt x="6241860" y="993582"/>
                </a:lnTo>
                <a:cubicBezTo>
                  <a:pt x="6289026" y="957705"/>
                  <a:pt x="6368901" y="934116"/>
                  <a:pt x="6459497" y="934116"/>
                </a:cubicBezTo>
                <a:close/>
                <a:moveTo>
                  <a:pt x="5422891" y="934116"/>
                </a:moveTo>
                <a:cubicBezTo>
                  <a:pt x="5531607" y="934116"/>
                  <a:pt x="5624884" y="968084"/>
                  <a:pt x="5664727" y="1016492"/>
                </a:cubicBezTo>
                <a:lnTo>
                  <a:pt x="5673917" y="1031705"/>
                </a:lnTo>
                <a:lnTo>
                  <a:pt x="5700082" y="1005043"/>
                </a:lnTo>
                <a:cubicBezTo>
                  <a:pt x="5723905" y="988677"/>
                  <a:pt x="5756815" y="978555"/>
                  <a:pt x="5793167" y="978555"/>
                </a:cubicBezTo>
                <a:cubicBezTo>
                  <a:pt x="5755949" y="1036135"/>
                  <a:pt x="5755949" y="1101846"/>
                  <a:pt x="5793167" y="1159428"/>
                </a:cubicBezTo>
                <a:cubicBezTo>
                  <a:pt x="5756815" y="1159428"/>
                  <a:pt x="5723905" y="1149305"/>
                  <a:pt x="5700082" y="1132938"/>
                </a:cubicBezTo>
                <a:lnTo>
                  <a:pt x="5673917" y="1106278"/>
                </a:lnTo>
                <a:lnTo>
                  <a:pt x="5664727" y="1121491"/>
                </a:lnTo>
                <a:cubicBezTo>
                  <a:pt x="5624884" y="1169899"/>
                  <a:pt x="5531607" y="1203866"/>
                  <a:pt x="5422891" y="1203866"/>
                </a:cubicBezTo>
                <a:cubicBezTo>
                  <a:pt x="5332296" y="1203866"/>
                  <a:pt x="5252421" y="1180278"/>
                  <a:pt x="5205254" y="1144401"/>
                </a:cubicBezTo>
                <a:lnTo>
                  <a:pt x="5183040" y="1123368"/>
                </a:lnTo>
                <a:lnTo>
                  <a:pt x="5278997" y="1068991"/>
                </a:lnTo>
                <a:lnTo>
                  <a:pt x="5183040" y="1014613"/>
                </a:lnTo>
                <a:lnTo>
                  <a:pt x="5205254" y="993582"/>
                </a:lnTo>
                <a:cubicBezTo>
                  <a:pt x="5252421" y="957705"/>
                  <a:pt x="5332296" y="934116"/>
                  <a:pt x="5422891" y="934116"/>
                </a:cubicBezTo>
                <a:close/>
                <a:moveTo>
                  <a:pt x="4386283" y="934116"/>
                </a:moveTo>
                <a:cubicBezTo>
                  <a:pt x="4494998" y="934116"/>
                  <a:pt x="4588275" y="968084"/>
                  <a:pt x="4628119" y="1016492"/>
                </a:cubicBezTo>
                <a:lnTo>
                  <a:pt x="4637309" y="1031705"/>
                </a:lnTo>
                <a:lnTo>
                  <a:pt x="4663474" y="1005043"/>
                </a:lnTo>
                <a:cubicBezTo>
                  <a:pt x="4687297" y="988677"/>
                  <a:pt x="4720207" y="978555"/>
                  <a:pt x="4756559" y="978555"/>
                </a:cubicBezTo>
                <a:cubicBezTo>
                  <a:pt x="4719341" y="1036135"/>
                  <a:pt x="4719341" y="1101846"/>
                  <a:pt x="4756559" y="1159428"/>
                </a:cubicBezTo>
                <a:cubicBezTo>
                  <a:pt x="4720207" y="1159428"/>
                  <a:pt x="4687297" y="1149305"/>
                  <a:pt x="4663474" y="1132938"/>
                </a:cubicBezTo>
                <a:lnTo>
                  <a:pt x="4637309" y="1106278"/>
                </a:lnTo>
                <a:lnTo>
                  <a:pt x="4628119" y="1121491"/>
                </a:lnTo>
                <a:cubicBezTo>
                  <a:pt x="4588275" y="1169899"/>
                  <a:pt x="4494998" y="1203866"/>
                  <a:pt x="4386283" y="1203866"/>
                </a:cubicBezTo>
                <a:cubicBezTo>
                  <a:pt x="4295688" y="1203866"/>
                  <a:pt x="4215813" y="1180278"/>
                  <a:pt x="4168646" y="1144401"/>
                </a:cubicBezTo>
                <a:lnTo>
                  <a:pt x="4146432" y="1123368"/>
                </a:lnTo>
                <a:lnTo>
                  <a:pt x="4242389" y="1068991"/>
                </a:lnTo>
                <a:lnTo>
                  <a:pt x="4146432" y="1014613"/>
                </a:lnTo>
                <a:lnTo>
                  <a:pt x="4168646" y="993582"/>
                </a:lnTo>
                <a:cubicBezTo>
                  <a:pt x="4215813" y="957705"/>
                  <a:pt x="4295688" y="934116"/>
                  <a:pt x="4386283" y="934116"/>
                </a:cubicBezTo>
                <a:close/>
                <a:moveTo>
                  <a:pt x="3349675" y="934116"/>
                </a:moveTo>
                <a:cubicBezTo>
                  <a:pt x="3458390" y="934116"/>
                  <a:pt x="3551667" y="968084"/>
                  <a:pt x="3591511" y="1016492"/>
                </a:cubicBezTo>
                <a:lnTo>
                  <a:pt x="3600701" y="1031705"/>
                </a:lnTo>
                <a:lnTo>
                  <a:pt x="3626866" y="1005043"/>
                </a:lnTo>
                <a:cubicBezTo>
                  <a:pt x="3650689" y="988677"/>
                  <a:pt x="3683599" y="978555"/>
                  <a:pt x="3719951" y="978555"/>
                </a:cubicBezTo>
                <a:cubicBezTo>
                  <a:pt x="3682733" y="1036135"/>
                  <a:pt x="3682733" y="1101846"/>
                  <a:pt x="3719951" y="1159428"/>
                </a:cubicBezTo>
                <a:cubicBezTo>
                  <a:pt x="3683599" y="1159428"/>
                  <a:pt x="3650689" y="1149305"/>
                  <a:pt x="3626866" y="1132938"/>
                </a:cubicBezTo>
                <a:lnTo>
                  <a:pt x="3600701" y="1106278"/>
                </a:lnTo>
                <a:lnTo>
                  <a:pt x="3591511" y="1121491"/>
                </a:lnTo>
                <a:cubicBezTo>
                  <a:pt x="3551667" y="1169899"/>
                  <a:pt x="3458390" y="1203866"/>
                  <a:pt x="3349675" y="1203866"/>
                </a:cubicBezTo>
                <a:cubicBezTo>
                  <a:pt x="3259080" y="1203866"/>
                  <a:pt x="3179205" y="1180278"/>
                  <a:pt x="3132038" y="1144401"/>
                </a:cubicBezTo>
                <a:lnTo>
                  <a:pt x="3109824" y="1123368"/>
                </a:lnTo>
                <a:lnTo>
                  <a:pt x="3205781" y="1068991"/>
                </a:lnTo>
                <a:lnTo>
                  <a:pt x="3109824" y="1014613"/>
                </a:lnTo>
                <a:lnTo>
                  <a:pt x="3132038" y="993582"/>
                </a:lnTo>
                <a:cubicBezTo>
                  <a:pt x="3179205" y="957705"/>
                  <a:pt x="3259080" y="934116"/>
                  <a:pt x="3349675" y="934116"/>
                </a:cubicBezTo>
                <a:close/>
                <a:moveTo>
                  <a:pt x="2313067" y="934116"/>
                </a:moveTo>
                <a:cubicBezTo>
                  <a:pt x="2421782" y="934116"/>
                  <a:pt x="2515059" y="968084"/>
                  <a:pt x="2554903" y="1016492"/>
                </a:cubicBezTo>
                <a:lnTo>
                  <a:pt x="2564093" y="1031705"/>
                </a:lnTo>
                <a:lnTo>
                  <a:pt x="2590258" y="1005043"/>
                </a:lnTo>
                <a:cubicBezTo>
                  <a:pt x="2614081" y="988677"/>
                  <a:pt x="2646991" y="978555"/>
                  <a:pt x="2683343" y="978555"/>
                </a:cubicBezTo>
                <a:cubicBezTo>
                  <a:pt x="2646125" y="1036135"/>
                  <a:pt x="2646125" y="1101846"/>
                  <a:pt x="2683343" y="1159428"/>
                </a:cubicBezTo>
                <a:cubicBezTo>
                  <a:pt x="2646991" y="1159428"/>
                  <a:pt x="2614081" y="1149305"/>
                  <a:pt x="2590258" y="1132938"/>
                </a:cubicBezTo>
                <a:lnTo>
                  <a:pt x="2564093" y="1106278"/>
                </a:lnTo>
                <a:lnTo>
                  <a:pt x="2554903" y="1121491"/>
                </a:lnTo>
                <a:cubicBezTo>
                  <a:pt x="2515059" y="1169899"/>
                  <a:pt x="2421782" y="1203866"/>
                  <a:pt x="2313067" y="1203866"/>
                </a:cubicBezTo>
                <a:cubicBezTo>
                  <a:pt x="2222472" y="1203866"/>
                  <a:pt x="2142597" y="1180278"/>
                  <a:pt x="2095430" y="1144401"/>
                </a:cubicBezTo>
                <a:lnTo>
                  <a:pt x="2073216" y="1123368"/>
                </a:lnTo>
                <a:lnTo>
                  <a:pt x="2169173" y="1068991"/>
                </a:lnTo>
                <a:lnTo>
                  <a:pt x="2073216" y="1014613"/>
                </a:lnTo>
                <a:lnTo>
                  <a:pt x="2095430" y="993582"/>
                </a:lnTo>
                <a:cubicBezTo>
                  <a:pt x="2142597" y="957705"/>
                  <a:pt x="2222472" y="934116"/>
                  <a:pt x="2313067" y="934116"/>
                </a:cubicBezTo>
                <a:close/>
                <a:moveTo>
                  <a:pt x="1276459" y="934116"/>
                </a:moveTo>
                <a:cubicBezTo>
                  <a:pt x="1385174" y="934116"/>
                  <a:pt x="1478451" y="968084"/>
                  <a:pt x="1518295" y="1016492"/>
                </a:cubicBezTo>
                <a:lnTo>
                  <a:pt x="1527485" y="1031705"/>
                </a:lnTo>
                <a:lnTo>
                  <a:pt x="1553650" y="1005043"/>
                </a:lnTo>
                <a:cubicBezTo>
                  <a:pt x="1577473" y="988677"/>
                  <a:pt x="1610383" y="978555"/>
                  <a:pt x="1646735" y="978555"/>
                </a:cubicBezTo>
                <a:cubicBezTo>
                  <a:pt x="1609517" y="1036135"/>
                  <a:pt x="1609517" y="1101846"/>
                  <a:pt x="1646735" y="1159428"/>
                </a:cubicBezTo>
                <a:cubicBezTo>
                  <a:pt x="1610383" y="1159428"/>
                  <a:pt x="1577473" y="1149305"/>
                  <a:pt x="1553650" y="1132938"/>
                </a:cubicBezTo>
                <a:lnTo>
                  <a:pt x="1527485" y="1106278"/>
                </a:lnTo>
                <a:lnTo>
                  <a:pt x="1518295" y="1121491"/>
                </a:lnTo>
                <a:cubicBezTo>
                  <a:pt x="1478451" y="1169899"/>
                  <a:pt x="1385174" y="1203866"/>
                  <a:pt x="1276459" y="1203866"/>
                </a:cubicBezTo>
                <a:cubicBezTo>
                  <a:pt x="1185864" y="1203866"/>
                  <a:pt x="1105989" y="1180278"/>
                  <a:pt x="1058822" y="1144401"/>
                </a:cubicBezTo>
                <a:lnTo>
                  <a:pt x="1036608" y="1123368"/>
                </a:lnTo>
                <a:lnTo>
                  <a:pt x="1132566" y="1068991"/>
                </a:lnTo>
                <a:lnTo>
                  <a:pt x="1036608" y="1014613"/>
                </a:lnTo>
                <a:lnTo>
                  <a:pt x="1058822" y="993582"/>
                </a:lnTo>
                <a:cubicBezTo>
                  <a:pt x="1105989" y="957705"/>
                  <a:pt x="1185864" y="934116"/>
                  <a:pt x="1276459" y="934116"/>
                </a:cubicBezTo>
                <a:close/>
                <a:moveTo>
                  <a:pt x="239852" y="934116"/>
                </a:moveTo>
                <a:cubicBezTo>
                  <a:pt x="348567" y="934116"/>
                  <a:pt x="441843" y="968084"/>
                  <a:pt x="481687" y="1016492"/>
                </a:cubicBezTo>
                <a:lnTo>
                  <a:pt x="490877" y="1031705"/>
                </a:lnTo>
                <a:lnTo>
                  <a:pt x="517042" y="1005043"/>
                </a:lnTo>
                <a:cubicBezTo>
                  <a:pt x="540865" y="988677"/>
                  <a:pt x="573775" y="978555"/>
                  <a:pt x="610127" y="978555"/>
                </a:cubicBezTo>
                <a:cubicBezTo>
                  <a:pt x="572909" y="1036135"/>
                  <a:pt x="572909" y="1101846"/>
                  <a:pt x="610127" y="1159428"/>
                </a:cubicBezTo>
                <a:cubicBezTo>
                  <a:pt x="573775" y="1159428"/>
                  <a:pt x="540865" y="1149305"/>
                  <a:pt x="517042" y="1132938"/>
                </a:cubicBezTo>
                <a:lnTo>
                  <a:pt x="490877" y="1106278"/>
                </a:lnTo>
                <a:lnTo>
                  <a:pt x="481687" y="1121491"/>
                </a:lnTo>
                <a:cubicBezTo>
                  <a:pt x="441843" y="1169899"/>
                  <a:pt x="348567" y="1203866"/>
                  <a:pt x="239852" y="1203866"/>
                </a:cubicBezTo>
                <a:cubicBezTo>
                  <a:pt x="149256" y="1203866"/>
                  <a:pt x="69381" y="1180278"/>
                  <a:pt x="22214" y="1144401"/>
                </a:cubicBezTo>
                <a:lnTo>
                  <a:pt x="0" y="1123368"/>
                </a:lnTo>
                <a:lnTo>
                  <a:pt x="95958" y="1068991"/>
                </a:lnTo>
                <a:lnTo>
                  <a:pt x="0" y="1014613"/>
                </a:lnTo>
                <a:lnTo>
                  <a:pt x="22214" y="993582"/>
                </a:lnTo>
                <a:cubicBezTo>
                  <a:pt x="69381" y="957705"/>
                  <a:pt x="149256" y="934116"/>
                  <a:pt x="239852" y="934116"/>
                </a:cubicBezTo>
                <a:close/>
                <a:moveTo>
                  <a:pt x="5950539" y="448574"/>
                </a:moveTo>
                <a:cubicBezTo>
                  <a:pt x="6059254" y="448574"/>
                  <a:pt x="6152530" y="482541"/>
                  <a:pt x="6192374" y="530950"/>
                </a:cubicBezTo>
                <a:lnTo>
                  <a:pt x="6201564" y="546162"/>
                </a:lnTo>
                <a:lnTo>
                  <a:pt x="6227729" y="519501"/>
                </a:lnTo>
                <a:cubicBezTo>
                  <a:pt x="6251552" y="503135"/>
                  <a:pt x="6284462" y="493012"/>
                  <a:pt x="6320814" y="493012"/>
                </a:cubicBezTo>
                <a:cubicBezTo>
                  <a:pt x="6283596" y="550593"/>
                  <a:pt x="6283596" y="616305"/>
                  <a:pt x="6320814" y="673885"/>
                </a:cubicBezTo>
                <a:cubicBezTo>
                  <a:pt x="6284462" y="673885"/>
                  <a:pt x="6251552" y="663762"/>
                  <a:pt x="6227729" y="647396"/>
                </a:cubicBezTo>
                <a:lnTo>
                  <a:pt x="6201564" y="620735"/>
                </a:lnTo>
                <a:lnTo>
                  <a:pt x="6192374" y="635948"/>
                </a:lnTo>
                <a:cubicBezTo>
                  <a:pt x="6152530" y="684356"/>
                  <a:pt x="6059254" y="718323"/>
                  <a:pt x="5950539" y="718323"/>
                </a:cubicBezTo>
                <a:cubicBezTo>
                  <a:pt x="5859943" y="718323"/>
                  <a:pt x="5780068" y="694735"/>
                  <a:pt x="5732902" y="658858"/>
                </a:cubicBezTo>
                <a:lnTo>
                  <a:pt x="5710687" y="637826"/>
                </a:lnTo>
                <a:lnTo>
                  <a:pt x="5806645" y="583449"/>
                </a:lnTo>
                <a:lnTo>
                  <a:pt x="5710687" y="529071"/>
                </a:lnTo>
                <a:lnTo>
                  <a:pt x="5732902" y="508039"/>
                </a:lnTo>
                <a:cubicBezTo>
                  <a:pt x="5780068" y="472162"/>
                  <a:pt x="5859943" y="448574"/>
                  <a:pt x="5950539" y="448574"/>
                </a:cubicBezTo>
                <a:close/>
                <a:moveTo>
                  <a:pt x="4913933" y="448574"/>
                </a:moveTo>
                <a:cubicBezTo>
                  <a:pt x="5022648" y="448574"/>
                  <a:pt x="5115925" y="482541"/>
                  <a:pt x="5155769" y="530950"/>
                </a:cubicBezTo>
                <a:lnTo>
                  <a:pt x="5164959" y="546162"/>
                </a:lnTo>
                <a:lnTo>
                  <a:pt x="5191124" y="519501"/>
                </a:lnTo>
                <a:cubicBezTo>
                  <a:pt x="5214947" y="503135"/>
                  <a:pt x="5247857" y="493012"/>
                  <a:pt x="5284209" y="493012"/>
                </a:cubicBezTo>
                <a:cubicBezTo>
                  <a:pt x="5246991" y="550593"/>
                  <a:pt x="5246991" y="616305"/>
                  <a:pt x="5284209" y="673885"/>
                </a:cubicBezTo>
                <a:cubicBezTo>
                  <a:pt x="5247857" y="673885"/>
                  <a:pt x="5214947" y="663762"/>
                  <a:pt x="5191124" y="647396"/>
                </a:cubicBezTo>
                <a:lnTo>
                  <a:pt x="5164959" y="620735"/>
                </a:lnTo>
                <a:lnTo>
                  <a:pt x="5155769" y="635948"/>
                </a:lnTo>
                <a:cubicBezTo>
                  <a:pt x="5115925" y="684356"/>
                  <a:pt x="5022648" y="718323"/>
                  <a:pt x="4913933" y="718323"/>
                </a:cubicBezTo>
                <a:cubicBezTo>
                  <a:pt x="4823338" y="718323"/>
                  <a:pt x="4743463" y="694735"/>
                  <a:pt x="4696296" y="658858"/>
                </a:cubicBezTo>
                <a:lnTo>
                  <a:pt x="4674082" y="637826"/>
                </a:lnTo>
                <a:lnTo>
                  <a:pt x="4770039" y="583449"/>
                </a:lnTo>
                <a:lnTo>
                  <a:pt x="4674082" y="529071"/>
                </a:lnTo>
                <a:lnTo>
                  <a:pt x="4696296" y="508039"/>
                </a:lnTo>
                <a:cubicBezTo>
                  <a:pt x="4743463" y="472162"/>
                  <a:pt x="4823338" y="448574"/>
                  <a:pt x="4913933" y="448574"/>
                </a:cubicBezTo>
                <a:close/>
                <a:moveTo>
                  <a:pt x="3877325" y="448574"/>
                </a:moveTo>
                <a:cubicBezTo>
                  <a:pt x="3986040" y="448574"/>
                  <a:pt x="4079317" y="482541"/>
                  <a:pt x="4119161" y="530950"/>
                </a:cubicBezTo>
                <a:lnTo>
                  <a:pt x="4128351" y="546162"/>
                </a:lnTo>
                <a:lnTo>
                  <a:pt x="4154516" y="519501"/>
                </a:lnTo>
                <a:cubicBezTo>
                  <a:pt x="4178339" y="503135"/>
                  <a:pt x="4211249" y="493012"/>
                  <a:pt x="4247601" y="493012"/>
                </a:cubicBezTo>
                <a:cubicBezTo>
                  <a:pt x="4210383" y="550593"/>
                  <a:pt x="4210383" y="616305"/>
                  <a:pt x="4247601" y="673885"/>
                </a:cubicBezTo>
                <a:cubicBezTo>
                  <a:pt x="4211249" y="673885"/>
                  <a:pt x="4178339" y="663762"/>
                  <a:pt x="4154516" y="647396"/>
                </a:cubicBezTo>
                <a:lnTo>
                  <a:pt x="4128351" y="620735"/>
                </a:lnTo>
                <a:lnTo>
                  <a:pt x="4119161" y="635948"/>
                </a:lnTo>
                <a:cubicBezTo>
                  <a:pt x="4079317" y="684356"/>
                  <a:pt x="3986040" y="718323"/>
                  <a:pt x="3877325" y="718323"/>
                </a:cubicBezTo>
                <a:cubicBezTo>
                  <a:pt x="3786730" y="718323"/>
                  <a:pt x="3706855" y="694735"/>
                  <a:pt x="3659688" y="658858"/>
                </a:cubicBezTo>
                <a:lnTo>
                  <a:pt x="3637474" y="637826"/>
                </a:lnTo>
                <a:lnTo>
                  <a:pt x="3733431" y="583449"/>
                </a:lnTo>
                <a:lnTo>
                  <a:pt x="3637474" y="529071"/>
                </a:lnTo>
                <a:lnTo>
                  <a:pt x="3659688" y="508039"/>
                </a:lnTo>
                <a:cubicBezTo>
                  <a:pt x="3706855" y="472162"/>
                  <a:pt x="3786730" y="448574"/>
                  <a:pt x="3877325" y="448574"/>
                </a:cubicBezTo>
                <a:close/>
                <a:moveTo>
                  <a:pt x="2840717" y="448574"/>
                </a:moveTo>
                <a:cubicBezTo>
                  <a:pt x="2949432" y="448574"/>
                  <a:pt x="3042709" y="482541"/>
                  <a:pt x="3082553" y="530950"/>
                </a:cubicBezTo>
                <a:lnTo>
                  <a:pt x="3091743" y="546162"/>
                </a:lnTo>
                <a:lnTo>
                  <a:pt x="3117908" y="519501"/>
                </a:lnTo>
                <a:cubicBezTo>
                  <a:pt x="3141731" y="503135"/>
                  <a:pt x="3174641" y="493012"/>
                  <a:pt x="3210993" y="493012"/>
                </a:cubicBezTo>
                <a:cubicBezTo>
                  <a:pt x="3173775" y="550593"/>
                  <a:pt x="3173775" y="616305"/>
                  <a:pt x="3210993" y="673885"/>
                </a:cubicBezTo>
                <a:cubicBezTo>
                  <a:pt x="3174641" y="673885"/>
                  <a:pt x="3141731" y="663762"/>
                  <a:pt x="3117908" y="647396"/>
                </a:cubicBezTo>
                <a:lnTo>
                  <a:pt x="3091743" y="620735"/>
                </a:lnTo>
                <a:lnTo>
                  <a:pt x="3082553" y="635948"/>
                </a:lnTo>
                <a:cubicBezTo>
                  <a:pt x="3042709" y="684356"/>
                  <a:pt x="2949432" y="718323"/>
                  <a:pt x="2840717" y="718323"/>
                </a:cubicBezTo>
                <a:cubicBezTo>
                  <a:pt x="2750122" y="718323"/>
                  <a:pt x="2670247" y="694735"/>
                  <a:pt x="2623080" y="658858"/>
                </a:cubicBezTo>
                <a:lnTo>
                  <a:pt x="2600866" y="637826"/>
                </a:lnTo>
                <a:lnTo>
                  <a:pt x="2696823" y="583449"/>
                </a:lnTo>
                <a:lnTo>
                  <a:pt x="2600866" y="529071"/>
                </a:lnTo>
                <a:lnTo>
                  <a:pt x="2623080" y="508039"/>
                </a:lnTo>
                <a:cubicBezTo>
                  <a:pt x="2670247" y="472162"/>
                  <a:pt x="2750122" y="448574"/>
                  <a:pt x="2840717" y="448574"/>
                </a:cubicBezTo>
                <a:close/>
                <a:moveTo>
                  <a:pt x="1804109" y="448574"/>
                </a:moveTo>
                <a:cubicBezTo>
                  <a:pt x="1912824" y="448574"/>
                  <a:pt x="2006101" y="482541"/>
                  <a:pt x="2045945" y="530950"/>
                </a:cubicBezTo>
                <a:lnTo>
                  <a:pt x="2055135" y="546162"/>
                </a:lnTo>
                <a:lnTo>
                  <a:pt x="2081300" y="519501"/>
                </a:lnTo>
                <a:cubicBezTo>
                  <a:pt x="2105123" y="503135"/>
                  <a:pt x="2138033" y="493012"/>
                  <a:pt x="2174385" y="493012"/>
                </a:cubicBezTo>
                <a:cubicBezTo>
                  <a:pt x="2137167" y="550593"/>
                  <a:pt x="2137167" y="616305"/>
                  <a:pt x="2174385" y="673885"/>
                </a:cubicBezTo>
                <a:cubicBezTo>
                  <a:pt x="2138033" y="673885"/>
                  <a:pt x="2105123" y="663762"/>
                  <a:pt x="2081300" y="647396"/>
                </a:cubicBezTo>
                <a:lnTo>
                  <a:pt x="2055135" y="620735"/>
                </a:lnTo>
                <a:lnTo>
                  <a:pt x="2045945" y="635948"/>
                </a:lnTo>
                <a:cubicBezTo>
                  <a:pt x="2006101" y="684356"/>
                  <a:pt x="1912824" y="718323"/>
                  <a:pt x="1804109" y="718323"/>
                </a:cubicBezTo>
                <a:cubicBezTo>
                  <a:pt x="1713514" y="718323"/>
                  <a:pt x="1633639" y="694735"/>
                  <a:pt x="1586472" y="658858"/>
                </a:cubicBezTo>
                <a:lnTo>
                  <a:pt x="1564258" y="637826"/>
                </a:lnTo>
                <a:lnTo>
                  <a:pt x="1660215" y="583449"/>
                </a:lnTo>
                <a:lnTo>
                  <a:pt x="1564258" y="529071"/>
                </a:lnTo>
                <a:lnTo>
                  <a:pt x="1586472" y="508039"/>
                </a:lnTo>
                <a:cubicBezTo>
                  <a:pt x="1633639" y="472162"/>
                  <a:pt x="1713514" y="448574"/>
                  <a:pt x="1804109" y="448574"/>
                </a:cubicBezTo>
                <a:close/>
                <a:moveTo>
                  <a:pt x="767501" y="448574"/>
                </a:moveTo>
                <a:cubicBezTo>
                  <a:pt x="876216" y="448574"/>
                  <a:pt x="969494" y="482541"/>
                  <a:pt x="1009337" y="530950"/>
                </a:cubicBezTo>
                <a:lnTo>
                  <a:pt x="1018527" y="546162"/>
                </a:lnTo>
                <a:lnTo>
                  <a:pt x="1044692" y="519501"/>
                </a:lnTo>
                <a:cubicBezTo>
                  <a:pt x="1068515" y="503135"/>
                  <a:pt x="1101425" y="493012"/>
                  <a:pt x="1137777" y="493012"/>
                </a:cubicBezTo>
                <a:cubicBezTo>
                  <a:pt x="1100559" y="550593"/>
                  <a:pt x="1100559" y="616305"/>
                  <a:pt x="1137777" y="673885"/>
                </a:cubicBezTo>
                <a:cubicBezTo>
                  <a:pt x="1101425" y="673885"/>
                  <a:pt x="1068515" y="663762"/>
                  <a:pt x="1044692" y="647396"/>
                </a:cubicBezTo>
                <a:lnTo>
                  <a:pt x="1018527" y="620735"/>
                </a:lnTo>
                <a:lnTo>
                  <a:pt x="1009337" y="635948"/>
                </a:lnTo>
                <a:cubicBezTo>
                  <a:pt x="969494" y="684356"/>
                  <a:pt x="876216" y="718323"/>
                  <a:pt x="767501" y="718323"/>
                </a:cubicBezTo>
                <a:cubicBezTo>
                  <a:pt x="676906" y="718323"/>
                  <a:pt x="597031" y="694735"/>
                  <a:pt x="549864" y="658858"/>
                </a:cubicBezTo>
                <a:lnTo>
                  <a:pt x="527650" y="637826"/>
                </a:lnTo>
                <a:lnTo>
                  <a:pt x="623608" y="583449"/>
                </a:lnTo>
                <a:lnTo>
                  <a:pt x="527650" y="529071"/>
                </a:lnTo>
                <a:lnTo>
                  <a:pt x="549864" y="508039"/>
                </a:lnTo>
                <a:cubicBezTo>
                  <a:pt x="597031" y="472162"/>
                  <a:pt x="676906" y="448574"/>
                  <a:pt x="767501" y="448574"/>
                </a:cubicBezTo>
                <a:close/>
                <a:moveTo>
                  <a:pt x="6459497" y="0"/>
                </a:moveTo>
                <a:cubicBezTo>
                  <a:pt x="6568212" y="0"/>
                  <a:pt x="6661488" y="33967"/>
                  <a:pt x="6701332" y="82376"/>
                </a:cubicBezTo>
                <a:lnTo>
                  <a:pt x="6710522" y="97588"/>
                </a:lnTo>
                <a:lnTo>
                  <a:pt x="6736687" y="70927"/>
                </a:lnTo>
                <a:cubicBezTo>
                  <a:pt x="6760510" y="54561"/>
                  <a:pt x="6793420" y="44438"/>
                  <a:pt x="6829772" y="44438"/>
                </a:cubicBezTo>
                <a:cubicBezTo>
                  <a:pt x="6792554" y="102018"/>
                  <a:pt x="6792554" y="167730"/>
                  <a:pt x="6829772" y="225311"/>
                </a:cubicBezTo>
                <a:cubicBezTo>
                  <a:pt x="6793420" y="225311"/>
                  <a:pt x="6760510" y="215188"/>
                  <a:pt x="6736687" y="198822"/>
                </a:cubicBezTo>
                <a:lnTo>
                  <a:pt x="6710522" y="172161"/>
                </a:lnTo>
                <a:lnTo>
                  <a:pt x="6701332" y="187374"/>
                </a:lnTo>
                <a:cubicBezTo>
                  <a:pt x="6661488" y="235782"/>
                  <a:pt x="6568212" y="269749"/>
                  <a:pt x="6459497" y="269749"/>
                </a:cubicBezTo>
                <a:cubicBezTo>
                  <a:pt x="6368901" y="269749"/>
                  <a:pt x="6289026" y="246161"/>
                  <a:pt x="6241860" y="210284"/>
                </a:cubicBezTo>
                <a:lnTo>
                  <a:pt x="6219645" y="189252"/>
                </a:lnTo>
                <a:lnTo>
                  <a:pt x="6315603" y="134874"/>
                </a:lnTo>
                <a:lnTo>
                  <a:pt x="6219645" y="80497"/>
                </a:lnTo>
                <a:lnTo>
                  <a:pt x="6241860" y="59465"/>
                </a:lnTo>
                <a:cubicBezTo>
                  <a:pt x="6289026" y="23588"/>
                  <a:pt x="6368901" y="0"/>
                  <a:pt x="6459497" y="0"/>
                </a:cubicBezTo>
                <a:close/>
                <a:moveTo>
                  <a:pt x="5422891" y="0"/>
                </a:moveTo>
                <a:cubicBezTo>
                  <a:pt x="5531607" y="0"/>
                  <a:pt x="5624884" y="33967"/>
                  <a:pt x="5664727" y="82376"/>
                </a:cubicBezTo>
                <a:lnTo>
                  <a:pt x="5673917" y="97588"/>
                </a:lnTo>
                <a:lnTo>
                  <a:pt x="5700082" y="70927"/>
                </a:lnTo>
                <a:cubicBezTo>
                  <a:pt x="5723905" y="54561"/>
                  <a:pt x="5756815" y="44438"/>
                  <a:pt x="5793167" y="44438"/>
                </a:cubicBezTo>
                <a:cubicBezTo>
                  <a:pt x="5755949" y="102018"/>
                  <a:pt x="5755949" y="167730"/>
                  <a:pt x="5793167" y="225311"/>
                </a:cubicBezTo>
                <a:cubicBezTo>
                  <a:pt x="5756815" y="225311"/>
                  <a:pt x="5723905" y="215188"/>
                  <a:pt x="5700082" y="198822"/>
                </a:cubicBezTo>
                <a:lnTo>
                  <a:pt x="5673917" y="172161"/>
                </a:lnTo>
                <a:lnTo>
                  <a:pt x="5664727" y="187374"/>
                </a:lnTo>
                <a:cubicBezTo>
                  <a:pt x="5624884" y="235782"/>
                  <a:pt x="5531607" y="269749"/>
                  <a:pt x="5422891" y="269749"/>
                </a:cubicBezTo>
                <a:cubicBezTo>
                  <a:pt x="5332296" y="269749"/>
                  <a:pt x="5252421" y="246161"/>
                  <a:pt x="5205254" y="210284"/>
                </a:cubicBezTo>
                <a:lnTo>
                  <a:pt x="5183040" y="189252"/>
                </a:lnTo>
                <a:lnTo>
                  <a:pt x="5278997" y="134874"/>
                </a:lnTo>
                <a:lnTo>
                  <a:pt x="5183040" y="80497"/>
                </a:lnTo>
                <a:lnTo>
                  <a:pt x="5205254" y="59465"/>
                </a:lnTo>
                <a:cubicBezTo>
                  <a:pt x="5252421" y="23588"/>
                  <a:pt x="5332296" y="0"/>
                  <a:pt x="5422891" y="0"/>
                </a:cubicBezTo>
                <a:close/>
                <a:moveTo>
                  <a:pt x="4386283" y="0"/>
                </a:moveTo>
                <a:cubicBezTo>
                  <a:pt x="4494998" y="0"/>
                  <a:pt x="4588275" y="33967"/>
                  <a:pt x="4628119" y="82376"/>
                </a:cubicBezTo>
                <a:lnTo>
                  <a:pt x="4637309" y="97588"/>
                </a:lnTo>
                <a:lnTo>
                  <a:pt x="4663474" y="70927"/>
                </a:lnTo>
                <a:cubicBezTo>
                  <a:pt x="4687297" y="54561"/>
                  <a:pt x="4720207" y="44438"/>
                  <a:pt x="4756559" y="44438"/>
                </a:cubicBezTo>
                <a:cubicBezTo>
                  <a:pt x="4719341" y="102018"/>
                  <a:pt x="4719341" y="167730"/>
                  <a:pt x="4756559" y="225311"/>
                </a:cubicBezTo>
                <a:cubicBezTo>
                  <a:pt x="4720207" y="225311"/>
                  <a:pt x="4687297" y="215188"/>
                  <a:pt x="4663474" y="198822"/>
                </a:cubicBezTo>
                <a:lnTo>
                  <a:pt x="4637309" y="172161"/>
                </a:lnTo>
                <a:lnTo>
                  <a:pt x="4628119" y="187374"/>
                </a:lnTo>
                <a:cubicBezTo>
                  <a:pt x="4588275" y="235782"/>
                  <a:pt x="4494998" y="269749"/>
                  <a:pt x="4386283" y="269749"/>
                </a:cubicBezTo>
                <a:cubicBezTo>
                  <a:pt x="4295688" y="269749"/>
                  <a:pt x="4215813" y="246161"/>
                  <a:pt x="4168646" y="210284"/>
                </a:cubicBezTo>
                <a:lnTo>
                  <a:pt x="4146432" y="189252"/>
                </a:lnTo>
                <a:lnTo>
                  <a:pt x="4242389" y="134874"/>
                </a:lnTo>
                <a:lnTo>
                  <a:pt x="4146432" y="80497"/>
                </a:lnTo>
                <a:lnTo>
                  <a:pt x="4168646" y="59465"/>
                </a:lnTo>
                <a:cubicBezTo>
                  <a:pt x="4215813" y="23588"/>
                  <a:pt x="4295688" y="0"/>
                  <a:pt x="4386283" y="0"/>
                </a:cubicBezTo>
                <a:close/>
                <a:moveTo>
                  <a:pt x="3349675" y="0"/>
                </a:moveTo>
                <a:cubicBezTo>
                  <a:pt x="3458390" y="0"/>
                  <a:pt x="3551667" y="33967"/>
                  <a:pt x="3591511" y="82376"/>
                </a:cubicBezTo>
                <a:lnTo>
                  <a:pt x="3600701" y="97588"/>
                </a:lnTo>
                <a:lnTo>
                  <a:pt x="3626866" y="70927"/>
                </a:lnTo>
                <a:cubicBezTo>
                  <a:pt x="3650689" y="54561"/>
                  <a:pt x="3683599" y="44438"/>
                  <a:pt x="3719951" y="44438"/>
                </a:cubicBezTo>
                <a:cubicBezTo>
                  <a:pt x="3682733" y="102018"/>
                  <a:pt x="3682733" y="167730"/>
                  <a:pt x="3719951" y="225311"/>
                </a:cubicBezTo>
                <a:cubicBezTo>
                  <a:pt x="3683599" y="225311"/>
                  <a:pt x="3650689" y="215188"/>
                  <a:pt x="3626866" y="198822"/>
                </a:cubicBezTo>
                <a:lnTo>
                  <a:pt x="3600701" y="172161"/>
                </a:lnTo>
                <a:lnTo>
                  <a:pt x="3591511" y="187374"/>
                </a:lnTo>
                <a:cubicBezTo>
                  <a:pt x="3551667" y="235782"/>
                  <a:pt x="3458390" y="269749"/>
                  <a:pt x="3349675" y="269749"/>
                </a:cubicBezTo>
                <a:cubicBezTo>
                  <a:pt x="3259080" y="269749"/>
                  <a:pt x="3179205" y="246161"/>
                  <a:pt x="3132038" y="210284"/>
                </a:cubicBezTo>
                <a:lnTo>
                  <a:pt x="3109824" y="189252"/>
                </a:lnTo>
                <a:lnTo>
                  <a:pt x="3205781" y="134874"/>
                </a:lnTo>
                <a:lnTo>
                  <a:pt x="3109824" y="80497"/>
                </a:lnTo>
                <a:lnTo>
                  <a:pt x="3132038" y="59465"/>
                </a:lnTo>
                <a:cubicBezTo>
                  <a:pt x="3179205" y="23588"/>
                  <a:pt x="3259080" y="0"/>
                  <a:pt x="3349675" y="0"/>
                </a:cubicBezTo>
                <a:close/>
                <a:moveTo>
                  <a:pt x="2313067" y="0"/>
                </a:moveTo>
                <a:cubicBezTo>
                  <a:pt x="2421782" y="0"/>
                  <a:pt x="2515059" y="33967"/>
                  <a:pt x="2554903" y="82376"/>
                </a:cubicBezTo>
                <a:lnTo>
                  <a:pt x="2564093" y="97588"/>
                </a:lnTo>
                <a:lnTo>
                  <a:pt x="2590258" y="70927"/>
                </a:lnTo>
                <a:cubicBezTo>
                  <a:pt x="2614081" y="54561"/>
                  <a:pt x="2646991" y="44438"/>
                  <a:pt x="2683343" y="44438"/>
                </a:cubicBezTo>
                <a:cubicBezTo>
                  <a:pt x="2646125" y="102018"/>
                  <a:pt x="2646125" y="167730"/>
                  <a:pt x="2683343" y="225311"/>
                </a:cubicBezTo>
                <a:cubicBezTo>
                  <a:pt x="2646991" y="225311"/>
                  <a:pt x="2614081" y="215188"/>
                  <a:pt x="2590258" y="198822"/>
                </a:cubicBezTo>
                <a:lnTo>
                  <a:pt x="2564093" y="172161"/>
                </a:lnTo>
                <a:lnTo>
                  <a:pt x="2554903" y="187374"/>
                </a:lnTo>
                <a:cubicBezTo>
                  <a:pt x="2515059" y="235782"/>
                  <a:pt x="2421782" y="269749"/>
                  <a:pt x="2313067" y="269749"/>
                </a:cubicBezTo>
                <a:cubicBezTo>
                  <a:pt x="2222472" y="269749"/>
                  <a:pt x="2142597" y="246161"/>
                  <a:pt x="2095430" y="210284"/>
                </a:cubicBezTo>
                <a:lnTo>
                  <a:pt x="2073216" y="189252"/>
                </a:lnTo>
                <a:lnTo>
                  <a:pt x="2169173" y="134874"/>
                </a:lnTo>
                <a:lnTo>
                  <a:pt x="2073216" y="80497"/>
                </a:lnTo>
                <a:lnTo>
                  <a:pt x="2095430" y="59465"/>
                </a:lnTo>
                <a:cubicBezTo>
                  <a:pt x="2142597" y="23588"/>
                  <a:pt x="2222472" y="0"/>
                  <a:pt x="2313067" y="0"/>
                </a:cubicBezTo>
                <a:close/>
                <a:moveTo>
                  <a:pt x="1276459" y="0"/>
                </a:moveTo>
                <a:cubicBezTo>
                  <a:pt x="1385174" y="0"/>
                  <a:pt x="1478451" y="33967"/>
                  <a:pt x="1518295" y="82376"/>
                </a:cubicBezTo>
                <a:lnTo>
                  <a:pt x="1527485" y="97588"/>
                </a:lnTo>
                <a:lnTo>
                  <a:pt x="1553650" y="70927"/>
                </a:lnTo>
                <a:cubicBezTo>
                  <a:pt x="1577473" y="54561"/>
                  <a:pt x="1610383" y="44438"/>
                  <a:pt x="1646735" y="44438"/>
                </a:cubicBezTo>
                <a:cubicBezTo>
                  <a:pt x="1609517" y="102018"/>
                  <a:pt x="1609517" y="167730"/>
                  <a:pt x="1646735" y="225311"/>
                </a:cubicBezTo>
                <a:cubicBezTo>
                  <a:pt x="1610383" y="225311"/>
                  <a:pt x="1577473" y="215188"/>
                  <a:pt x="1553650" y="198822"/>
                </a:cubicBezTo>
                <a:lnTo>
                  <a:pt x="1527485" y="172161"/>
                </a:lnTo>
                <a:lnTo>
                  <a:pt x="1518295" y="187374"/>
                </a:lnTo>
                <a:cubicBezTo>
                  <a:pt x="1478451" y="235782"/>
                  <a:pt x="1385174" y="269749"/>
                  <a:pt x="1276459" y="269749"/>
                </a:cubicBezTo>
                <a:cubicBezTo>
                  <a:pt x="1185864" y="269749"/>
                  <a:pt x="1105989" y="246161"/>
                  <a:pt x="1058822" y="210284"/>
                </a:cubicBezTo>
                <a:lnTo>
                  <a:pt x="1036608" y="189252"/>
                </a:lnTo>
                <a:lnTo>
                  <a:pt x="1132566" y="134874"/>
                </a:lnTo>
                <a:lnTo>
                  <a:pt x="1036608" y="80497"/>
                </a:lnTo>
                <a:lnTo>
                  <a:pt x="1058822" y="59465"/>
                </a:lnTo>
                <a:cubicBezTo>
                  <a:pt x="1105989" y="23588"/>
                  <a:pt x="1185864" y="0"/>
                  <a:pt x="1276459" y="0"/>
                </a:cubicBezTo>
                <a:close/>
                <a:moveTo>
                  <a:pt x="239852" y="0"/>
                </a:moveTo>
                <a:cubicBezTo>
                  <a:pt x="348567" y="0"/>
                  <a:pt x="441843" y="33967"/>
                  <a:pt x="481687" y="82376"/>
                </a:cubicBezTo>
                <a:lnTo>
                  <a:pt x="490877" y="97588"/>
                </a:lnTo>
                <a:lnTo>
                  <a:pt x="517042" y="70927"/>
                </a:lnTo>
                <a:cubicBezTo>
                  <a:pt x="540865" y="54561"/>
                  <a:pt x="573775" y="44438"/>
                  <a:pt x="610127" y="44438"/>
                </a:cubicBezTo>
                <a:cubicBezTo>
                  <a:pt x="572909" y="102018"/>
                  <a:pt x="572909" y="167730"/>
                  <a:pt x="610127" y="225311"/>
                </a:cubicBezTo>
                <a:cubicBezTo>
                  <a:pt x="573775" y="225311"/>
                  <a:pt x="540865" y="215188"/>
                  <a:pt x="517042" y="198822"/>
                </a:cubicBezTo>
                <a:lnTo>
                  <a:pt x="490877" y="172161"/>
                </a:lnTo>
                <a:lnTo>
                  <a:pt x="481687" y="187374"/>
                </a:lnTo>
                <a:cubicBezTo>
                  <a:pt x="441843" y="235782"/>
                  <a:pt x="348567" y="269749"/>
                  <a:pt x="239852" y="269749"/>
                </a:cubicBezTo>
                <a:cubicBezTo>
                  <a:pt x="149256" y="269749"/>
                  <a:pt x="69381" y="246161"/>
                  <a:pt x="22214" y="210284"/>
                </a:cubicBezTo>
                <a:lnTo>
                  <a:pt x="0" y="189252"/>
                </a:lnTo>
                <a:lnTo>
                  <a:pt x="95958" y="134874"/>
                </a:lnTo>
                <a:lnTo>
                  <a:pt x="0" y="80497"/>
                </a:lnTo>
                <a:lnTo>
                  <a:pt x="22214" y="59465"/>
                </a:lnTo>
                <a:cubicBezTo>
                  <a:pt x="69381" y="23588"/>
                  <a:pt x="149256" y="0"/>
                  <a:pt x="239852" y="0"/>
                </a:cubicBezTo>
                <a:close/>
              </a:path>
            </a:pathLst>
          </a:cu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308BFB8D-C5D2-41C9-A773-7D952296F519}"/>
              </a:ext>
            </a:extLst>
          </p:cNvPr>
          <p:cNvSpPr/>
          <p:nvPr/>
        </p:nvSpPr>
        <p:spPr>
          <a:xfrm>
            <a:off x="6595902" y="3800475"/>
            <a:ext cx="2606905" cy="2600325"/>
          </a:xfrm>
          <a:custGeom>
            <a:avLst/>
            <a:gdLst>
              <a:gd name="connsiteX0" fmla="*/ 6276680 w 6840761"/>
              <a:gd name="connsiteY0" fmla="*/ 6512943 h 6823494"/>
              <a:gd name="connsiteX1" fmla="*/ 6173163 w 6840761"/>
              <a:gd name="connsiteY1" fmla="*/ 6616460 h 6823494"/>
              <a:gd name="connsiteX2" fmla="*/ 6276680 w 6840761"/>
              <a:gd name="connsiteY2" fmla="*/ 6719977 h 6823494"/>
              <a:gd name="connsiteX3" fmla="*/ 6380197 w 6840761"/>
              <a:gd name="connsiteY3" fmla="*/ 6616460 h 6823494"/>
              <a:gd name="connsiteX4" fmla="*/ 6276680 w 6840761"/>
              <a:gd name="connsiteY4" fmla="*/ 6512943 h 6823494"/>
              <a:gd name="connsiteX5" fmla="*/ 5562604 w 6840761"/>
              <a:gd name="connsiteY5" fmla="*/ 6512943 h 6823494"/>
              <a:gd name="connsiteX6" fmla="*/ 5459087 w 6840761"/>
              <a:gd name="connsiteY6" fmla="*/ 6616460 h 6823494"/>
              <a:gd name="connsiteX7" fmla="*/ 5562604 w 6840761"/>
              <a:gd name="connsiteY7" fmla="*/ 6719977 h 6823494"/>
              <a:gd name="connsiteX8" fmla="*/ 5666121 w 6840761"/>
              <a:gd name="connsiteY8" fmla="*/ 6616460 h 6823494"/>
              <a:gd name="connsiteX9" fmla="*/ 5562604 w 6840761"/>
              <a:gd name="connsiteY9" fmla="*/ 6512943 h 6823494"/>
              <a:gd name="connsiteX10" fmla="*/ 4848528 w 6840761"/>
              <a:gd name="connsiteY10" fmla="*/ 6512943 h 6823494"/>
              <a:gd name="connsiteX11" fmla="*/ 4745011 w 6840761"/>
              <a:gd name="connsiteY11" fmla="*/ 6616460 h 6823494"/>
              <a:gd name="connsiteX12" fmla="*/ 4848528 w 6840761"/>
              <a:gd name="connsiteY12" fmla="*/ 6719977 h 6823494"/>
              <a:gd name="connsiteX13" fmla="*/ 4952045 w 6840761"/>
              <a:gd name="connsiteY13" fmla="*/ 6616460 h 6823494"/>
              <a:gd name="connsiteX14" fmla="*/ 4848528 w 6840761"/>
              <a:gd name="connsiteY14" fmla="*/ 6512943 h 6823494"/>
              <a:gd name="connsiteX15" fmla="*/ 4134452 w 6840761"/>
              <a:gd name="connsiteY15" fmla="*/ 6512943 h 6823494"/>
              <a:gd name="connsiteX16" fmla="*/ 4030935 w 6840761"/>
              <a:gd name="connsiteY16" fmla="*/ 6616460 h 6823494"/>
              <a:gd name="connsiteX17" fmla="*/ 4134452 w 6840761"/>
              <a:gd name="connsiteY17" fmla="*/ 6719977 h 6823494"/>
              <a:gd name="connsiteX18" fmla="*/ 4237969 w 6840761"/>
              <a:gd name="connsiteY18" fmla="*/ 6616460 h 6823494"/>
              <a:gd name="connsiteX19" fmla="*/ 4134452 w 6840761"/>
              <a:gd name="connsiteY19" fmla="*/ 6512943 h 6823494"/>
              <a:gd name="connsiteX20" fmla="*/ 3420376 w 6840761"/>
              <a:gd name="connsiteY20" fmla="*/ 6512943 h 6823494"/>
              <a:gd name="connsiteX21" fmla="*/ 3316859 w 6840761"/>
              <a:gd name="connsiteY21" fmla="*/ 6616460 h 6823494"/>
              <a:gd name="connsiteX22" fmla="*/ 3420376 w 6840761"/>
              <a:gd name="connsiteY22" fmla="*/ 6719977 h 6823494"/>
              <a:gd name="connsiteX23" fmla="*/ 3523893 w 6840761"/>
              <a:gd name="connsiteY23" fmla="*/ 6616460 h 6823494"/>
              <a:gd name="connsiteX24" fmla="*/ 3420376 w 6840761"/>
              <a:gd name="connsiteY24" fmla="*/ 6512943 h 6823494"/>
              <a:gd name="connsiteX25" fmla="*/ 2706300 w 6840761"/>
              <a:gd name="connsiteY25" fmla="*/ 6512943 h 6823494"/>
              <a:gd name="connsiteX26" fmla="*/ 2602783 w 6840761"/>
              <a:gd name="connsiteY26" fmla="*/ 6616460 h 6823494"/>
              <a:gd name="connsiteX27" fmla="*/ 2706300 w 6840761"/>
              <a:gd name="connsiteY27" fmla="*/ 6719977 h 6823494"/>
              <a:gd name="connsiteX28" fmla="*/ 2809817 w 6840761"/>
              <a:gd name="connsiteY28" fmla="*/ 6616460 h 6823494"/>
              <a:gd name="connsiteX29" fmla="*/ 2706300 w 6840761"/>
              <a:gd name="connsiteY29" fmla="*/ 6512943 h 6823494"/>
              <a:gd name="connsiteX30" fmla="*/ 1992224 w 6840761"/>
              <a:gd name="connsiteY30" fmla="*/ 6512943 h 6823494"/>
              <a:gd name="connsiteX31" fmla="*/ 1888707 w 6840761"/>
              <a:gd name="connsiteY31" fmla="*/ 6616460 h 6823494"/>
              <a:gd name="connsiteX32" fmla="*/ 1992224 w 6840761"/>
              <a:gd name="connsiteY32" fmla="*/ 6719977 h 6823494"/>
              <a:gd name="connsiteX33" fmla="*/ 2095741 w 6840761"/>
              <a:gd name="connsiteY33" fmla="*/ 6616460 h 6823494"/>
              <a:gd name="connsiteX34" fmla="*/ 1992224 w 6840761"/>
              <a:gd name="connsiteY34" fmla="*/ 6512943 h 6823494"/>
              <a:gd name="connsiteX35" fmla="*/ 1278148 w 6840761"/>
              <a:gd name="connsiteY35" fmla="*/ 6512943 h 6823494"/>
              <a:gd name="connsiteX36" fmla="*/ 1174631 w 6840761"/>
              <a:gd name="connsiteY36" fmla="*/ 6616460 h 6823494"/>
              <a:gd name="connsiteX37" fmla="*/ 1278148 w 6840761"/>
              <a:gd name="connsiteY37" fmla="*/ 6719977 h 6823494"/>
              <a:gd name="connsiteX38" fmla="*/ 1381665 w 6840761"/>
              <a:gd name="connsiteY38" fmla="*/ 6616460 h 6823494"/>
              <a:gd name="connsiteX39" fmla="*/ 1278148 w 6840761"/>
              <a:gd name="connsiteY39" fmla="*/ 6512943 h 6823494"/>
              <a:gd name="connsiteX40" fmla="*/ 564072 w 6840761"/>
              <a:gd name="connsiteY40" fmla="*/ 6512943 h 6823494"/>
              <a:gd name="connsiteX41" fmla="*/ 460555 w 6840761"/>
              <a:gd name="connsiteY41" fmla="*/ 6616460 h 6823494"/>
              <a:gd name="connsiteX42" fmla="*/ 564072 w 6840761"/>
              <a:gd name="connsiteY42" fmla="*/ 6719977 h 6823494"/>
              <a:gd name="connsiteX43" fmla="*/ 667589 w 6840761"/>
              <a:gd name="connsiteY43" fmla="*/ 6616460 h 6823494"/>
              <a:gd name="connsiteX44" fmla="*/ 564072 w 6840761"/>
              <a:gd name="connsiteY44" fmla="*/ 6512943 h 6823494"/>
              <a:gd name="connsiteX45" fmla="*/ 6276680 w 6840761"/>
              <a:gd name="connsiteY45" fmla="*/ 6409426 h 6823494"/>
              <a:gd name="connsiteX46" fmla="*/ 6483714 w 6840761"/>
              <a:gd name="connsiteY46" fmla="*/ 6616460 h 6823494"/>
              <a:gd name="connsiteX47" fmla="*/ 6276680 w 6840761"/>
              <a:gd name="connsiteY47" fmla="*/ 6823494 h 6823494"/>
              <a:gd name="connsiteX48" fmla="*/ 6069646 w 6840761"/>
              <a:gd name="connsiteY48" fmla="*/ 6616460 h 6823494"/>
              <a:gd name="connsiteX49" fmla="*/ 6276680 w 6840761"/>
              <a:gd name="connsiteY49" fmla="*/ 6409426 h 6823494"/>
              <a:gd name="connsiteX50" fmla="*/ 5562604 w 6840761"/>
              <a:gd name="connsiteY50" fmla="*/ 6409426 h 6823494"/>
              <a:gd name="connsiteX51" fmla="*/ 5769638 w 6840761"/>
              <a:gd name="connsiteY51" fmla="*/ 6616460 h 6823494"/>
              <a:gd name="connsiteX52" fmla="*/ 5562604 w 6840761"/>
              <a:gd name="connsiteY52" fmla="*/ 6823494 h 6823494"/>
              <a:gd name="connsiteX53" fmla="*/ 5355570 w 6840761"/>
              <a:gd name="connsiteY53" fmla="*/ 6616460 h 6823494"/>
              <a:gd name="connsiteX54" fmla="*/ 5562604 w 6840761"/>
              <a:gd name="connsiteY54" fmla="*/ 6409426 h 6823494"/>
              <a:gd name="connsiteX55" fmla="*/ 4848528 w 6840761"/>
              <a:gd name="connsiteY55" fmla="*/ 6409426 h 6823494"/>
              <a:gd name="connsiteX56" fmla="*/ 5055562 w 6840761"/>
              <a:gd name="connsiteY56" fmla="*/ 6616460 h 6823494"/>
              <a:gd name="connsiteX57" fmla="*/ 4848528 w 6840761"/>
              <a:gd name="connsiteY57" fmla="*/ 6823494 h 6823494"/>
              <a:gd name="connsiteX58" fmla="*/ 4641494 w 6840761"/>
              <a:gd name="connsiteY58" fmla="*/ 6616460 h 6823494"/>
              <a:gd name="connsiteX59" fmla="*/ 4848528 w 6840761"/>
              <a:gd name="connsiteY59" fmla="*/ 6409426 h 6823494"/>
              <a:gd name="connsiteX60" fmla="*/ 4134452 w 6840761"/>
              <a:gd name="connsiteY60" fmla="*/ 6409426 h 6823494"/>
              <a:gd name="connsiteX61" fmla="*/ 4341486 w 6840761"/>
              <a:gd name="connsiteY61" fmla="*/ 6616460 h 6823494"/>
              <a:gd name="connsiteX62" fmla="*/ 4134452 w 6840761"/>
              <a:gd name="connsiteY62" fmla="*/ 6823494 h 6823494"/>
              <a:gd name="connsiteX63" fmla="*/ 3927418 w 6840761"/>
              <a:gd name="connsiteY63" fmla="*/ 6616460 h 6823494"/>
              <a:gd name="connsiteX64" fmla="*/ 4134452 w 6840761"/>
              <a:gd name="connsiteY64" fmla="*/ 6409426 h 6823494"/>
              <a:gd name="connsiteX65" fmla="*/ 3420376 w 6840761"/>
              <a:gd name="connsiteY65" fmla="*/ 6409426 h 6823494"/>
              <a:gd name="connsiteX66" fmla="*/ 3627410 w 6840761"/>
              <a:gd name="connsiteY66" fmla="*/ 6616460 h 6823494"/>
              <a:gd name="connsiteX67" fmla="*/ 3420376 w 6840761"/>
              <a:gd name="connsiteY67" fmla="*/ 6823494 h 6823494"/>
              <a:gd name="connsiteX68" fmla="*/ 3213342 w 6840761"/>
              <a:gd name="connsiteY68" fmla="*/ 6616460 h 6823494"/>
              <a:gd name="connsiteX69" fmla="*/ 3420376 w 6840761"/>
              <a:gd name="connsiteY69" fmla="*/ 6409426 h 6823494"/>
              <a:gd name="connsiteX70" fmla="*/ 2706300 w 6840761"/>
              <a:gd name="connsiteY70" fmla="*/ 6409426 h 6823494"/>
              <a:gd name="connsiteX71" fmla="*/ 2913334 w 6840761"/>
              <a:gd name="connsiteY71" fmla="*/ 6616460 h 6823494"/>
              <a:gd name="connsiteX72" fmla="*/ 2706300 w 6840761"/>
              <a:gd name="connsiteY72" fmla="*/ 6823494 h 6823494"/>
              <a:gd name="connsiteX73" fmla="*/ 2499266 w 6840761"/>
              <a:gd name="connsiteY73" fmla="*/ 6616460 h 6823494"/>
              <a:gd name="connsiteX74" fmla="*/ 2706300 w 6840761"/>
              <a:gd name="connsiteY74" fmla="*/ 6409426 h 6823494"/>
              <a:gd name="connsiteX75" fmla="*/ 1992224 w 6840761"/>
              <a:gd name="connsiteY75" fmla="*/ 6409426 h 6823494"/>
              <a:gd name="connsiteX76" fmla="*/ 2199258 w 6840761"/>
              <a:gd name="connsiteY76" fmla="*/ 6616460 h 6823494"/>
              <a:gd name="connsiteX77" fmla="*/ 1992224 w 6840761"/>
              <a:gd name="connsiteY77" fmla="*/ 6823494 h 6823494"/>
              <a:gd name="connsiteX78" fmla="*/ 1785190 w 6840761"/>
              <a:gd name="connsiteY78" fmla="*/ 6616460 h 6823494"/>
              <a:gd name="connsiteX79" fmla="*/ 1992224 w 6840761"/>
              <a:gd name="connsiteY79" fmla="*/ 6409426 h 6823494"/>
              <a:gd name="connsiteX80" fmla="*/ 1278148 w 6840761"/>
              <a:gd name="connsiteY80" fmla="*/ 6409426 h 6823494"/>
              <a:gd name="connsiteX81" fmla="*/ 1485182 w 6840761"/>
              <a:gd name="connsiteY81" fmla="*/ 6616460 h 6823494"/>
              <a:gd name="connsiteX82" fmla="*/ 1278148 w 6840761"/>
              <a:gd name="connsiteY82" fmla="*/ 6823494 h 6823494"/>
              <a:gd name="connsiteX83" fmla="*/ 1071114 w 6840761"/>
              <a:gd name="connsiteY83" fmla="*/ 6616460 h 6823494"/>
              <a:gd name="connsiteX84" fmla="*/ 1278148 w 6840761"/>
              <a:gd name="connsiteY84" fmla="*/ 6409426 h 6823494"/>
              <a:gd name="connsiteX85" fmla="*/ 564072 w 6840761"/>
              <a:gd name="connsiteY85" fmla="*/ 6409426 h 6823494"/>
              <a:gd name="connsiteX86" fmla="*/ 771106 w 6840761"/>
              <a:gd name="connsiteY86" fmla="*/ 6616460 h 6823494"/>
              <a:gd name="connsiteX87" fmla="*/ 564072 w 6840761"/>
              <a:gd name="connsiteY87" fmla="*/ 6823494 h 6823494"/>
              <a:gd name="connsiteX88" fmla="*/ 357038 w 6840761"/>
              <a:gd name="connsiteY88" fmla="*/ 6616460 h 6823494"/>
              <a:gd name="connsiteX89" fmla="*/ 564072 w 6840761"/>
              <a:gd name="connsiteY89" fmla="*/ 6409426 h 6823494"/>
              <a:gd name="connsiteX90" fmla="*/ 6633727 w 6840761"/>
              <a:gd name="connsiteY90" fmla="*/ 6055743 h 6823494"/>
              <a:gd name="connsiteX91" fmla="*/ 6530210 w 6840761"/>
              <a:gd name="connsiteY91" fmla="*/ 6159260 h 6823494"/>
              <a:gd name="connsiteX92" fmla="*/ 6633727 w 6840761"/>
              <a:gd name="connsiteY92" fmla="*/ 6262777 h 6823494"/>
              <a:gd name="connsiteX93" fmla="*/ 6737244 w 6840761"/>
              <a:gd name="connsiteY93" fmla="*/ 6159260 h 6823494"/>
              <a:gd name="connsiteX94" fmla="*/ 6633727 w 6840761"/>
              <a:gd name="connsiteY94" fmla="*/ 6055743 h 6823494"/>
              <a:gd name="connsiteX95" fmla="*/ 5919642 w 6840761"/>
              <a:gd name="connsiteY95" fmla="*/ 6055743 h 6823494"/>
              <a:gd name="connsiteX96" fmla="*/ 5816125 w 6840761"/>
              <a:gd name="connsiteY96" fmla="*/ 6159260 h 6823494"/>
              <a:gd name="connsiteX97" fmla="*/ 5919642 w 6840761"/>
              <a:gd name="connsiteY97" fmla="*/ 6262777 h 6823494"/>
              <a:gd name="connsiteX98" fmla="*/ 6023159 w 6840761"/>
              <a:gd name="connsiteY98" fmla="*/ 6159260 h 6823494"/>
              <a:gd name="connsiteX99" fmla="*/ 5919642 w 6840761"/>
              <a:gd name="connsiteY99" fmla="*/ 6055743 h 6823494"/>
              <a:gd name="connsiteX100" fmla="*/ 5205566 w 6840761"/>
              <a:gd name="connsiteY100" fmla="*/ 6055743 h 6823494"/>
              <a:gd name="connsiteX101" fmla="*/ 5102049 w 6840761"/>
              <a:gd name="connsiteY101" fmla="*/ 6159260 h 6823494"/>
              <a:gd name="connsiteX102" fmla="*/ 5205566 w 6840761"/>
              <a:gd name="connsiteY102" fmla="*/ 6262777 h 6823494"/>
              <a:gd name="connsiteX103" fmla="*/ 5309083 w 6840761"/>
              <a:gd name="connsiteY103" fmla="*/ 6159260 h 6823494"/>
              <a:gd name="connsiteX104" fmla="*/ 5205566 w 6840761"/>
              <a:gd name="connsiteY104" fmla="*/ 6055743 h 6823494"/>
              <a:gd name="connsiteX105" fmla="*/ 4491490 w 6840761"/>
              <a:gd name="connsiteY105" fmla="*/ 6055743 h 6823494"/>
              <a:gd name="connsiteX106" fmla="*/ 4387973 w 6840761"/>
              <a:gd name="connsiteY106" fmla="*/ 6159260 h 6823494"/>
              <a:gd name="connsiteX107" fmla="*/ 4491490 w 6840761"/>
              <a:gd name="connsiteY107" fmla="*/ 6262777 h 6823494"/>
              <a:gd name="connsiteX108" fmla="*/ 4595007 w 6840761"/>
              <a:gd name="connsiteY108" fmla="*/ 6159260 h 6823494"/>
              <a:gd name="connsiteX109" fmla="*/ 4491490 w 6840761"/>
              <a:gd name="connsiteY109" fmla="*/ 6055743 h 6823494"/>
              <a:gd name="connsiteX110" fmla="*/ 3777414 w 6840761"/>
              <a:gd name="connsiteY110" fmla="*/ 6055743 h 6823494"/>
              <a:gd name="connsiteX111" fmla="*/ 3673897 w 6840761"/>
              <a:gd name="connsiteY111" fmla="*/ 6159260 h 6823494"/>
              <a:gd name="connsiteX112" fmla="*/ 3777414 w 6840761"/>
              <a:gd name="connsiteY112" fmla="*/ 6262777 h 6823494"/>
              <a:gd name="connsiteX113" fmla="*/ 3880931 w 6840761"/>
              <a:gd name="connsiteY113" fmla="*/ 6159260 h 6823494"/>
              <a:gd name="connsiteX114" fmla="*/ 3777414 w 6840761"/>
              <a:gd name="connsiteY114" fmla="*/ 6055743 h 6823494"/>
              <a:gd name="connsiteX115" fmla="*/ 3063338 w 6840761"/>
              <a:gd name="connsiteY115" fmla="*/ 6055743 h 6823494"/>
              <a:gd name="connsiteX116" fmla="*/ 2959821 w 6840761"/>
              <a:gd name="connsiteY116" fmla="*/ 6159260 h 6823494"/>
              <a:gd name="connsiteX117" fmla="*/ 3063338 w 6840761"/>
              <a:gd name="connsiteY117" fmla="*/ 6262777 h 6823494"/>
              <a:gd name="connsiteX118" fmla="*/ 3166855 w 6840761"/>
              <a:gd name="connsiteY118" fmla="*/ 6159260 h 6823494"/>
              <a:gd name="connsiteX119" fmla="*/ 3063338 w 6840761"/>
              <a:gd name="connsiteY119" fmla="*/ 6055743 h 6823494"/>
              <a:gd name="connsiteX120" fmla="*/ 2349262 w 6840761"/>
              <a:gd name="connsiteY120" fmla="*/ 6055743 h 6823494"/>
              <a:gd name="connsiteX121" fmla="*/ 2245745 w 6840761"/>
              <a:gd name="connsiteY121" fmla="*/ 6159260 h 6823494"/>
              <a:gd name="connsiteX122" fmla="*/ 2349262 w 6840761"/>
              <a:gd name="connsiteY122" fmla="*/ 6262777 h 6823494"/>
              <a:gd name="connsiteX123" fmla="*/ 2452779 w 6840761"/>
              <a:gd name="connsiteY123" fmla="*/ 6159260 h 6823494"/>
              <a:gd name="connsiteX124" fmla="*/ 2349262 w 6840761"/>
              <a:gd name="connsiteY124" fmla="*/ 6055743 h 6823494"/>
              <a:gd name="connsiteX125" fmla="*/ 1635186 w 6840761"/>
              <a:gd name="connsiteY125" fmla="*/ 6055743 h 6823494"/>
              <a:gd name="connsiteX126" fmla="*/ 1531669 w 6840761"/>
              <a:gd name="connsiteY126" fmla="*/ 6159260 h 6823494"/>
              <a:gd name="connsiteX127" fmla="*/ 1635186 w 6840761"/>
              <a:gd name="connsiteY127" fmla="*/ 6262777 h 6823494"/>
              <a:gd name="connsiteX128" fmla="*/ 1738703 w 6840761"/>
              <a:gd name="connsiteY128" fmla="*/ 6159260 h 6823494"/>
              <a:gd name="connsiteX129" fmla="*/ 1635186 w 6840761"/>
              <a:gd name="connsiteY129" fmla="*/ 6055743 h 6823494"/>
              <a:gd name="connsiteX130" fmla="*/ 921110 w 6840761"/>
              <a:gd name="connsiteY130" fmla="*/ 6055743 h 6823494"/>
              <a:gd name="connsiteX131" fmla="*/ 817593 w 6840761"/>
              <a:gd name="connsiteY131" fmla="*/ 6159260 h 6823494"/>
              <a:gd name="connsiteX132" fmla="*/ 921110 w 6840761"/>
              <a:gd name="connsiteY132" fmla="*/ 6262777 h 6823494"/>
              <a:gd name="connsiteX133" fmla="*/ 1024627 w 6840761"/>
              <a:gd name="connsiteY133" fmla="*/ 6159260 h 6823494"/>
              <a:gd name="connsiteX134" fmla="*/ 921110 w 6840761"/>
              <a:gd name="connsiteY134" fmla="*/ 6055743 h 6823494"/>
              <a:gd name="connsiteX135" fmla="*/ 207034 w 6840761"/>
              <a:gd name="connsiteY135" fmla="*/ 6055743 h 6823494"/>
              <a:gd name="connsiteX136" fmla="*/ 103517 w 6840761"/>
              <a:gd name="connsiteY136" fmla="*/ 6159260 h 6823494"/>
              <a:gd name="connsiteX137" fmla="*/ 207034 w 6840761"/>
              <a:gd name="connsiteY137" fmla="*/ 6262777 h 6823494"/>
              <a:gd name="connsiteX138" fmla="*/ 310551 w 6840761"/>
              <a:gd name="connsiteY138" fmla="*/ 6159260 h 6823494"/>
              <a:gd name="connsiteX139" fmla="*/ 207034 w 6840761"/>
              <a:gd name="connsiteY139" fmla="*/ 6055743 h 6823494"/>
              <a:gd name="connsiteX140" fmla="*/ 6633727 w 6840761"/>
              <a:gd name="connsiteY140" fmla="*/ 5952226 h 6823494"/>
              <a:gd name="connsiteX141" fmla="*/ 6840761 w 6840761"/>
              <a:gd name="connsiteY141" fmla="*/ 6159260 h 6823494"/>
              <a:gd name="connsiteX142" fmla="*/ 6633727 w 6840761"/>
              <a:gd name="connsiteY142" fmla="*/ 6366294 h 6823494"/>
              <a:gd name="connsiteX143" fmla="*/ 6426693 w 6840761"/>
              <a:gd name="connsiteY143" fmla="*/ 6159260 h 6823494"/>
              <a:gd name="connsiteX144" fmla="*/ 6633727 w 6840761"/>
              <a:gd name="connsiteY144" fmla="*/ 5952226 h 6823494"/>
              <a:gd name="connsiteX145" fmla="*/ 5919642 w 6840761"/>
              <a:gd name="connsiteY145" fmla="*/ 5952226 h 6823494"/>
              <a:gd name="connsiteX146" fmla="*/ 6126676 w 6840761"/>
              <a:gd name="connsiteY146" fmla="*/ 6159260 h 6823494"/>
              <a:gd name="connsiteX147" fmla="*/ 5919642 w 6840761"/>
              <a:gd name="connsiteY147" fmla="*/ 6366294 h 6823494"/>
              <a:gd name="connsiteX148" fmla="*/ 5712608 w 6840761"/>
              <a:gd name="connsiteY148" fmla="*/ 6159260 h 6823494"/>
              <a:gd name="connsiteX149" fmla="*/ 5919642 w 6840761"/>
              <a:gd name="connsiteY149" fmla="*/ 5952226 h 6823494"/>
              <a:gd name="connsiteX150" fmla="*/ 5205566 w 6840761"/>
              <a:gd name="connsiteY150" fmla="*/ 5952226 h 6823494"/>
              <a:gd name="connsiteX151" fmla="*/ 5412600 w 6840761"/>
              <a:gd name="connsiteY151" fmla="*/ 6159260 h 6823494"/>
              <a:gd name="connsiteX152" fmla="*/ 5205566 w 6840761"/>
              <a:gd name="connsiteY152" fmla="*/ 6366294 h 6823494"/>
              <a:gd name="connsiteX153" fmla="*/ 4998532 w 6840761"/>
              <a:gd name="connsiteY153" fmla="*/ 6159260 h 6823494"/>
              <a:gd name="connsiteX154" fmla="*/ 5205566 w 6840761"/>
              <a:gd name="connsiteY154" fmla="*/ 5952226 h 6823494"/>
              <a:gd name="connsiteX155" fmla="*/ 4491490 w 6840761"/>
              <a:gd name="connsiteY155" fmla="*/ 5952226 h 6823494"/>
              <a:gd name="connsiteX156" fmla="*/ 4698524 w 6840761"/>
              <a:gd name="connsiteY156" fmla="*/ 6159260 h 6823494"/>
              <a:gd name="connsiteX157" fmla="*/ 4491490 w 6840761"/>
              <a:gd name="connsiteY157" fmla="*/ 6366294 h 6823494"/>
              <a:gd name="connsiteX158" fmla="*/ 4284456 w 6840761"/>
              <a:gd name="connsiteY158" fmla="*/ 6159260 h 6823494"/>
              <a:gd name="connsiteX159" fmla="*/ 4491490 w 6840761"/>
              <a:gd name="connsiteY159" fmla="*/ 5952226 h 6823494"/>
              <a:gd name="connsiteX160" fmla="*/ 3777414 w 6840761"/>
              <a:gd name="connsiteY160" fmla="*/ 5952226 h 6823494"/>
              <a:gd name="connsiteX161" fmla="*/ 3984448 w 6840761"/>
              <a:gd name="connsiteY161" fmla="*/ 6159260 h 6823494"/>
              <a:gd name="connsiteX162" fmla="*/ 3777414 w 6840761"/>
              <a:gd name="connsiteY162" fmla="*/ 6366294 h 6823494"/>
              <a:gd name="connsiteX163" fmla="*/ 3570380 w 6840761"/>
              <a:gd name="connsiteY163" fmla="*/ 6159260 h 6823494"/>
              <a:gd name="connsiteX164" fmla="*/ 3777414 w 6840761"/>
              <a:gd name="connsiteY164" fmla="*/ 5952226 h 6823494"/>
              <a:gd name="connsiteX165" fmla="*/ 3063338 w 6840761"/>
              <a:gd name="connsiteY165" fmla="*/ 5952226 h 6823494"/>
              <a:gd name="connsiteX166" fmla="*/ 3270372 w 6840761"/>
              <a:gd name="connsiteY166" fmla="*/ 6159260 h 6823494"/>
              <a:gd name="connsiteX167" fmla="*/ 3063338 w 6840761"/>
              <a:gd name="connsiteY167" fmla="*/ 6366294 h 6823494"/>
              <a:gd name="connsiteX168" fmla="*/ 2856304 w 6840761"/>
              <a:gd name="connsiteY168" fmla="*/ 6159260 h 6823494"/>
              <a:gd name="connsiteX169" fmla="*/ 3063338 w 6840761"/>
              <a:gd name="connsiteY169" fmla="*/ 5952226 h 6823494"/>
              <a:gd name="connsiteX170" fmla="*/ 2349262 w 6840761"/>
              <a:gd name="connsiteY170" fmla="*/ 5952226 h 6823494"/>
              <a:gd name="connsiteX171" fmla="*/ 2556296 w 6840761"/>
              <a:gd name="connsiteY171" fmla="*/ 6159260 h 6823494"/>
              <a:gd name="connsiteX172" fmla="*/ 2349262 w 6840761"/>
              <a:gd name="connsiteY172" fmla="*/ 6366294 h 6823494"/>
              <a:gd name="connsiteX173" fmla="*/ 2142228 w 6840761"/>
              <a:gd name="connsiteY173" fmla="*/ 6159260 h 6823494"/>
              <a:gd name="connsiteX174" fmla="*/ 2349262 w 6840761"/>
              <a:gd name="connsiteY174" fmla="*/ 5952226 h 6823494"/>
              <a:gd name="connsiteX175" fmla="*/ 1635186 w 6840761"/>
              <a:gd name="connsiteY175" fmla="*/ 5952226 h 6823494"/>
              <a:gd name="connsiteX176" fmla="*/ 1842220 w 6840761"/>
              <a:gd name="connsiteY176" fmla="*/ 6159260 h 6823494"/>
              <a:gd name="connsiteX177" fmla="*/ 1635186 w 6840761"/>
              <a:gd name="connsiteY177" fmla="*/ 6366294 h 6823494"/>
              <a:gd name="connsiteX178" fmla="*/ 1428152 w 6840761"/>
              <a:gd name="connsiteY178" fmla="*/ 6159260 h 6823494"/>
              <a:gd name="connsiteX179" fmla="*/ 1635186 w 6840761"/>
              <a:gd name="connsiteY179" fmla="*/ 5952226 h 6823494"/>
              <a:gd name="connsiteX180" fmla="*/ 921110 w 6840761"/>
              <a:gd name="connsiteY180" fmla="*/ 5952226 h 6823494"/>
              <a:gd name="connsiteX181" fmla="*/ 1128144 w 6840761"/>
              <a:gd name="connsiteY181" fmla="*/ 6159260 h 6823494"/>
              <a:gd name="connsiteX182" fmla="*/ 921110 w 6840761"/>
              <a:gd name="connsiteY182" fmla="*/ 6366294 h 6823494"/>
              <a:gd name="connsiteX183" fmla="*/ 714077 w 6840761"/>
              <a:gd name="connsiteY183" fmla="*/ 6159260 h 6823494"/>
              <a:gd name="connsiteX184" fmla="*/ 921110 w 6840761"/>
              <a:gd name="connsiteY184" fmla="*/ 5952226 h 6823494"/>
              <a:gd name="connsiteX185" fmla="*/ 207034 w 6840761"/>
              <a:gd name="connsiteY185" fmla="*/ 5952226 h 6823494"/>
              <a:gd name="connsiteX186" fmla="*/ 414068 w 6840761"/>
              <a:gd name="connsiteY186" fmla="*/ 6159260 h 6823494"/>
              <a:gd name="connsiteX187" fmla="*/ 207034 w 6840761"/>
              <a:gd name="connsiteY187" fmla="*/ 6366294 h 6823494"/>
              <a:gd name="connsiteX188" fmla="*/ 0 w 6840761"/>
              <a:gd name="connsiteY188" fmla="*/ 6159260 h 6823494"/>
              <a:gd name="connsiteX189" fmla="*/ 207034 w 6840761"/>
              <a:gd name="connsiteY189" fmla="*/ 5952226 h 6823494"/>
              <a:gd name="connsiteX190" fmla="*/ 6276680 w 6840761"/>
              <a:gd name="connsiteY190" fmla="*/ 5520906 h 6823494"/>
              <a:gd name="connsiteX191" fmla="*/ 6173163 w 6840761"/>
              <a:gd name="connsiteY191" fmla="*/ 5624423 h 6823494"/>
              <a:gd name="connsiteX192" fmla="*/ 6276680 w 6840761"/>
              <a:gd name="connsiteY192" fmla="*/ 5727940 h 6823494"/>
              <a:gd name="connsiteX193" fmla="*/ 6380197 w 6840761"/>
              <a:gd name="connsiteY193" fmla="*/ 5624423 h 6823494"/>
              <a:gd name="connsiteX194" fmla="*/ 6276680 w 6840761"/>
              <a:gd name="connsiteY194" fmla="*/ 5520906 h 6823494"/>
              <a:gd name="connsiteX195" fmla="*/ 5562604 w 6840761"/>
              <a:gd name="connsiteY195" fmla="*/ 5520906 h 6823494"/>
              <a:gd name="connsiteX196" fmla="*/ 5459087 w 6840761"/>
              <a:gd name="connsiteY196" fmla="*/ 5624423 h 6823494"/>
              <a:gd name="connsiteX197" fmla="*/ 5562604 w 6840761"/>
              <a:gd name="connsiteY197" fmla="*/ 5727940 h 6823494"/>
              <a:gd name="connsiteX198" fmla="*/ 5666121 w 6840761"/>
              <a:gd name="connsiteY198" fmla="*/ 5624423 h 6823494"/>
              <a:gd name="connsiteX199" fmla="*/ 5562604 w 6840761"/>
              <a:gd name="connsiteY199" fmla="*/ 5520906 h 6823494"/>
              <a:gd name="connsiteX200" fmla="*/ 4848528 w 6840761"/>
              <a:gd name="connsiteY200" fmla="*/ 5520906 h 6823494"/>
              <a:gd name="connsiteX201" fmla="*/ 4745011 w 6840761"/>
              <a:gd name="connsiteY201" fmla="*/ 5624423 h 6823494"/>
              <a:gd name="connsiteX202" fmla="*/ 4848528 w 6840761"/>
              <a:gd name="connsiteY202" fmla="*/ 5727940 h 6823494"/>
              <a:gd name="connsiteX203" fmla="*/ 4952045 w 6840761"/>
              <a:gd name="connsiteY203" fmla="*/ 5624423 h 6823494"/>
              <a:gd name="connsiteX204" fmla="*/ 4848528 w 6840761"/>
              <a:gd name="connsiteY204" fmla="*/ 5520906 h 6823494"/>
              <a:gd name="connsiteX205" fmla="*/ 4134452 w 6840761"/>
              <a:gd name="connsiteY205" fmla="*/ 5520906 h 6823494"/>
              <a:gd name="connsiteX206" fmla="*/ 4030935 w 6840761"/>
              <a:gd name="connsiteY206" fmla="*/ 5624423 h 6823494"/>
              <a:gd name="connsiteX207" fmla="*/ 4134452 w 6840761"/>
              <a:gd name="connsiteY207" fmla="*/ 5727940 h 6823494"/>
              <a:gd name="connsiteX208" fmla="*/ 4237969 w 6840761"/>
              <a:gd name="connsiteY208" fmla="*/ 5624423 h 6823494"/>
              <a:gd name="connsiteX209" fmla="*/ 4134452 w 6840761"/>
              <a:gd name="connsiteY209" fmla="*/ 5520906 h 6823494"/>
              <a:gd name="connsiteX210" fmla="*/ 3420376 w 6840761"/>
              <a:gd name="connsiteY210" fmla="*/ 5520906 h 6823494"/>
              <a:gd name="connsiteX211" fmla="*/ 3316859 w 6840761"/>
              <a:gd name="connsiteY211" fmla="*/ 5624423 h 6823494"/>
              <a:gd name="connsiteX212" fmla="*/ 3420376 w 6840761"/>
              <a:gd name="connsiteY212" fmla="*/ 5727940 h 6823494"/>
              <a:gd name="connsiteX213" fmla="*/ 3523893 w 6840761"/>
              <a:gd name="connsiteY213" fmla="*/ 5624423 h 6823494"/>
              <a:gd name="connsiteX214" fmla="*/ 3420376 w 6840761"/>
              <a:gd name="connsiteY214" fmla="*/ 5520906 h 6823494"/>
              <a:gd name="connsiteX215" fmla="*/ 2706300 w 6840761"/>
              <a:gd name="connsiteY215" fmla="*/ 5520906 h 6823494"/>
              <a:gd name="connsiteX216" fmla="*/ 2602783 w 6840761"/>
              <a:gd name="connsiteY216" fmla="*/ 5624423 h 6823494"/>
              <a:gd name="connsiteX217" fmla="*/ 2706300 w 6840761"/>
              <a:gd name="connsiteY217" fmla="*/ 5727940 h 6823494"/>
              <a:gd name="connsiteX218" fmla="*/ 2809817 w 6840761"/>
              <a:gd name="connsiteY218" fmla="*/ 5624423 h 6823494"/>
              <a:gd name="connsiteX219" fmla="*/ 2706300 w 6840761"/>
              <a:gd name="connsiteY219" fmla="*/ 5520906 h 6823494"/>
              <a:gd name="connsiteX220" fmla="*/ 1992224 w 6840761"/>
              <a:gd name="connsiteY220" fmla="*/ 5520906 h 6823494"/>
              <a:gd name="connsiteX221" fmla="*/ 1888707 w 6840761"/>
              <a:gd name="connsiteY221" fmla="*/ 5624423 h 6823494"/>
              <a:gd name="connsiteX222" fmla="*/ 1992224 w 6840761"/>
              <a:gd name="connsiteY222" fmla="*/ 5727940 h 6823494"/>
              <a:gd name="connsiteX223" fmla="*/ 2095741 w 6840761"/>
              <a:gd name="connsiteY223" fmla="*/ 5624423 h 6823494"/>
              <a:gd name="connsiteX224" fmla="*/ 1992224 w 6840761"/>
              <a:gd name="connsiteY224" fmla="*/ 5520906 h 6823494"/>
              <a:gd name="connsiteX225" fmla="*/ 1278148 w 6840761"/>
              <a:gd name="connsiteY225" fmla="*/ 5520906 h 6823494"/>
              <a:gd name="connsiteX226" fmla="*/ 1174631 w 6840761"/>
              <a:gd name="connsiteY226" fmla="*/ 5624423 h 6823494"/>
              <a:gd name="connsiteX227" fmla="*/ 1278148 w 6840761"/>
              <a:gd name="connsiteY227" fmla="*/ 5727940 h 6823494"/>
              <a:gd name="connsiteX228" fmla="*/ 1381665 w 6840761"/>
              <a:gd name="connsiteY228" fmla="*/ 5624423 h 6823494"/>
              <a:gd name="connsiteX229" fmla="*/ 1278148 w 6840761"/>
              <a:gd name="connsiteY229" fmla="*/ 5520906 h 6823494"/>
              <a:gd name="connsiteX230" fmla="*/ 564072 w 6840761"/>
              <a:gd name="connsiteY230" fmla="*/ 5520906 h 6823494"/>
              <a:gd name="connsiteX231" fmla="*/ 460555 w 6840761"/>
              <a:gd name="connsiteY231" fmla="*/ 5624423 h 6823494"/>
              <a:gd name="connsiteX232" fmla="*/ 564072 w 6840761"/>
              <a:gd name="connsiteY232" fmla="*/ 5727940 h 6823494"/>
              <a:gd name="connsiteX233" fmla="*/ 667589 w 6840761"/>
              <a:gd name="connsiteY233" fmla="*/ 5624423 h 6823494"/>
              <a:gd name="connsiteX234" fmla="*/ 564072 w 6840761"/>
              <a:gd name="connsiteY234" fmla="*/ 5520906 h 6823494"/>
              <a:gd name="connsiteX235" fmla="*/ 6276680 w 6840761"/>
              <a:gd name="connsiteY235" fmla="*/ 5417389 h 6823494"/>
              <a:gd name="connsiteX236" fmla="*/ 6483714 w 6840761"/>
              <a:gd name="connsiteY236" fmla="*/ 5624423 h 6823494"/>
              <a:gd name="connsiteX237" fmla="*/ 6276680 w 6840761"/>
              <a:gd name="connsiteY237" fmla="*/ 5831457 h 6823494"/>
              <a:gd name="connsiteX238" fmla="*/ 6069646 w 6840761"/>
              <a:gd name="connsiteY238" fmla="*/ 5624423 h 6823494"/>
              <a:gd name="connsiteX239" fmla="*/ 6276680 w 6840761"/>
              <a:gd name="connsiteY239" fmla="*/ 5417389 h 6823494"/>
              <a:gd name="connsiteX240" fmla="*/ 5562604 w 6840761"/>
              <a:gd name="connsiteY240" fmla="*/ 5417389 h 6823494"/>
              <a:gd name="connsiteX241" fmla="*/ 5769638 w 6840761"/>
              <a:gd name="connsiteY241" fmla="*/ 5624423 h 6823494"/>
              <a:gd name="connsiteX242" fmla="*/ 5562604 w 6840761"/>
              <a:gd name="connsiteY242" fmla="*/ 5831457 h 6823494"/>
              <a:gd name="connsiteX243" fmla="*/ 5355570 w 6840761"/>
              <a:gd name="connsiteY243" fmla="*/ 5624423 h 6823494"/>
              <a:gd name="connsiteX244" fmla="*/ 5562604 w 6840761"/>
              <a:gd name="connsiteY244" fmla="*/ 5417389 h 6823494"/>
              <a:gd name="connsiteX245" fmla="*/ 4848528 w 6840761"/>
              <a:gd name="connsiteY245" fmla="*/ 5417389 h 6823494"/>
              <a:gd name="connsiteX246" fmla="*/ 5055562 w 6840761"/>
              <a:gd name="connsiteY246" fmla="*/ 5624423 h 6823494"/>
              <a:gd name="connsiteX247" fmla="*/ 4848528 w 6840761"/>
              <a:gd name="connsiteY247" fmla="*/ 5831457 h 6823494"/>
              <a:gd name="connsiteX248" fmla="*/ 4641494 w 6840761"/>
              <a:gd name="connsiteY248" fmla="*/ 5624423 h 6823494"/>
              <a:gd name="connsiteX249" fmla="*/ 4848528 w 6840761"/>
              <a:gd name="connsiteY249" fmla="*/ 5417389 h 6823494"/>
              <a:gd name="connsiteX250" fmla="*/ 4134452 w 6840761"/>
              <a:gd name="connsiteY250" fmla="*/ 5417389 h 6823494"/>
              <a:gd name="connsiteX251" fmla="*/ 4341486 w 6840761"/>
              <a:gd name="connsiteY251" fmla="*/ 5624423 h 6823494"/>
              <a:gd name="connsiteX252" fmla="*/ 4134452 w 6840761"/>
              <a:gd name="connsiteY252" fmla="*/ 5831457 h 6823494"/>
              <a:gd name="connsiteX253" fmla="*/ 3927418 w 6840761"/>
              <a:gd name="connsiteY253" fmla="*/ 5624423 h 6823494"/>
              <a:gd name="connsiteX254" fmla="*/ 4134452 w 6840761"/>
              <a:gd name="connsiteY254" fmla="*/ 5417389 h 6823494"/>
              <a:gd name="connsiteX255" fmla="*/ 3420376 w 6840761"/>
              <a:gd name="connsiteY255" fmla="*/ 5417389 h 6823494"/>
              <a:gd name="connsiteX256" fmla="*/ 3627410 w 6840761"/>
              <a:gd name="connsiteY256" fmla="*/ 5624423 h 6823494"/>
              <a:gd name="connsiteX257" fmla="*/ 3420376 w 6840761"/>
              <a:gd name="connsiteY257" fmla="*/ 5831457 h 6823494"/>
              <a:gd name="connsiteX258" fmla="*/ 3213342 w 6840761"/>
              <a:gd name="connsiteY258" fmla="*/ 5624423 h 6823494"/>
              <a:gd name="connsiteX259" fmla="*/ 3420376 w 6840761"/>
              <a:gd name="connsiteY259" fmla="*/ 5417389 h 6823494"/>
              <a:gd name="connsiteX260" fmla="*/ 2706300 w 6840761"/>
              <a:gd name="connsiteY260" fmla="*/ 5417389 h 6823494"/>
              <a:gd name="connsiteX261" fmla="*/ 2913334 w 6840761"/>
              <a:gd name="connsiteY261" fmla="*/ 5624423 h 6823494"/>
              <a:gd name="connsiteX262" fmla="*/ 2706300 w 6840761"/>
              <a:gd name="connsiteY262" fmla="*/ 5831457 h 6823494"/>
              <a:gd name="connsiteX263" fmla="*/ 2499266 w 6840761"/>
              <a:gd name="connsiteY263" fmla="*/ 5624423 h 6823494"/>
              <a:gd name="connsiteX264" fmla="*/ 2706300 w 6840761"/>
              <a:gd name="connsiteY264" fmla="*/ 5417389 h 6823494"/>
              <a:gd name="connsiteX265" fmla="*/ 1992224 w 6840761"/>
              <a:gd name="connsiteY265" fmla="*/ 5417389 h 6823494"/>
              <a:gd name="connsiteX266" fmla="*/ 2199258 w 6840761"/>
              <a:gd name="connsiteY266" fmla="*/ 5624423 h 6823494"/>
              <a:gd name="connsiteX267" fmla="*/ 1992224 w 6840761"/>
              <a:gd name="connsiteY267" fmla="*/ 5831457 h 6823494"/>
              <a:gd name="connsiteX268" fmla="*/ 1785190 w 6840761"/>
              <a:gd name="connsiteY268" fmla="*/ 5624423 h 6823494"/>
              <a:gd name="connsiteX269" fmla="*/ 1992224 w 6840761"/>
              <a:gd name="connsiteY269" fmla="*/ 5417389 h 6823494"/>
              <a:gd name="connsiteX270" fmla="*/ 1278148 w 6840761"/>
              <a:gd name="connsiteY270" fmla="*/ 5417389 h 6823494"/>
              <a:gd name="connsiteX271" fmla="*/ 1485182 w 6840761"/>
              <a:gd name="connsiteY271" fmla="*/ 5624423 h 6823494"/>
              <a:gd name="connsiteX272" fmla="*/ 1278148 w 6840761"/>
              <a:gd name="connsiteY272" fmla="*/ 5831457 h 6823494"/>
              <a:gd name="connsiteX273" fmla="*/ 1071114 w 6840761"/>
              <a:gd name="connsiteY273" fmla="*/ 5624423 h 6823494"/>
              <a:gd name="connsiteX274" fmla="*/ 1278148 w 6840761"/>
              <a:gd name="connsiteY274" fmla="*/ 5417389 h 6823494"/>
              <a:gd name="connsiteX275" fmla="*/ 564072 w 6840761"/>
              <a:gd name="connsiteY275" fmla="*/ 5417389 h 6823494"/>
              <a:gd name="connsiteX276" fmla="*/ 771106 w 6840761"/>
              <a:gd name="connsiteY276" fmla="*/ 5624423 h 6823494"/>
              <a:gd name="connsiteX277" fmla="*/ 564072 w 6840761"/>
              <a:gd name="connsiteY277" fmla="*/ 5831457 h 6823494"/>
              <a:gd name="connsiteX278" fmla="*/ 357038 w 6840761"/>
              <a:gd name="connsiteY278" fmla="*/ 5624423 h 6823494"/>
              <a:gd name="connsiteX279" fmla="*/ 564072 w 6840761"/>
              <a:gd name="connsiteY279" fmla="*/ 5417389 h 6823494"/>
              <a:gd name="connsiteX280" fmla="*/ 6633727 w 6840761"/>
              <a:gd name="connsiteY280" fmla="*/ 5063706 h 6823494"/>
              <a:gd name="connsiteX281" fmla="*/ 6530210 w 6840761"/>
              <a:gd name="connsiteY281" fmla="*/ 5167223 h 6823494"/>
              <a:gd name="connsiteX282" fmla="*/ 6633727 w 6840761"/>
              <a:gd name="connsiteY282" fmla="*/ 5270740 h 6823494"/>
              <a:gd name="connsiteX283" fmla="*/ 6737244 w 6840761"/>
              <a:gd name="connsiteY283" fmla="*/ 5167223 h 6823494"/>
              <a:gd name="connsiteX284" fmla="*/ 6633727 w 6840761"/>
              <a:gd name="connsiteY284" fmla="*/ 5063706 h 6823494"/>
              <a:gd name="connsiteX285" fmla="*/ 5919642 w 6840761"/>
              <a:gd name="connsiteY285" fmla="*/ 5063706 h 6823494"/>
              <a:gd name="connsiteX286" fmla="*/ 5816125 w 6840761"/>
              <a:gd name="connsiteY286" fmla="*/ 5167223 h 6823494"/>
              <a:gd name="connsiteX287" fmla="*/ 5919642 w 6840761"/>
              <a:gd name="connsiteY287" fmla="*/ 5270740 h 6823494"/>
              <a:gd name="connsiteX288" fmla="*/ 6023159 w 6840761"/>
              <a:gd name="connsiteY288" fmla="*/ 5167223 h 6823494"/>
              <a:gd name="connsiteX289" fmla="*/ 5919642 w 6840761"/>
              <a:gd name="connsiteY289" fmla="*/ 5063706 h 6823494"/>
              <a:gd name="connsiteX290" fmla="*/ 5205566 w 6840761"/>
              <a:gd name="connsiteY290" fmla="*/ 5063706 h 6823494"/>
              <a:gd name="connsiteX291" fmla="*/ 5102049 w 6840761"/>
              <a:gd name="connsiteY291" fmla="*/ 5167223 h 6823494"/>
              <a:gd name="connsiteX292" fmla="*/ 5205566 w 6840761"/>
              <a:gd name="connsiteY292" fmla="*/ 5270740 h 6823494"/>
              <a:gd name="connsiteX293" fmla="*/ 5309083 w 6840761"/>
              <a:gd name="connsiteY293" fmla="*/ 5167223 h 6823494"/>
              <a:gd name="connsiteX294" fmla="*/ 5205566 w 6840761"/>
              <a:gd name="connsiteY294" fmla="*/ 5063706 h 6823494"/>
              <a:gd name="connsiteX295" fmla="*/ 4491490 w 6840761"/>
              <a:gd name="connsiteY295" fmla="*/ 5063706 h 6823494"/>
              <a:gd name="connsiteX296" fmla="*/ 4387973 w 6840761"/>
              <a:gd name="connsiteY296" fmla="*/ 5167223 h 6823494"/>
              <a:gd name="connsiteX297" fmla="*/ 4491490 w 6840761"/>
              <a:gd name="connsiteY297" fmla="*/ 5270740 h 6823494"/>
              <a:gd name="connsiteX298" fmla="*/ 4595007 w 6840761"/>
              <a:gd name="connsiteY298" fmla="*/ 5167223 h 6823494"/>
              <a:gd name="connsiteX299" fmla="*/ 4491490 w 6840761"/>
              <a:gd name="connsiteY299" fmla="*/ 5063706 h 6823494"/>
              <a:gd name="connsiteX300" fmla="*/ 3777414 w 6840761"/>
              <a:gd name="connsiteY300" fmla="*/ 5063706 h 6823494"/>
              <a:gd name="connsiteX301" fmla="*/ 3673897 w 6840761"/>
              <a:gd name="connsiteY301" fmla="*/ 5167223 h 6823494"/>
              <a:gd name="connsiteX302" fmla="*/ 3777414 w 6840761"/>
              <a:gd name="connsiteY302" fmla="*/ 5270740 h 6823494"/>
              <a:gd name="connsiteX303" fmla="*/ 3880931 w 6840761"/>
              <a:gd name="connsiteY303" fmla="*/ 5167223 h 6823494"/>
              <a:gd name="connsiteX304" fmla="*/ 3777414 w 6840761"/>
              <a:gd name="connsiteY304" fmla="*/ 5063706 h 6823494"/>
              <a:gd name="connsiteX305" fmla="*/ 3063338 w 6840761"/>
              <a:gd name="connsiteY305" fmla="*/ 5063706 h 6823494"/>
              <a:gd name="connsiteX306" fmla="*/ 2959821 w 6840761"/>
              <a:gd name="connsiteY306" fmla="*/ 5167223 h 6823494"/>
              <a:gd name="connsiteX307" fmla="*/ 3063338 w 6840761"/>
              <a:gd name="connsiteY307" fmla="*/ 5270740 h 6823494"/>
              <a:gd name="connsiteX308" fmla="*/ 3166855 w 6840761"/>
              <a:gd name="connsiteY308" fmla="*/ 5167223 h 6823494"/>
              <a:gd name="connsiteX309" fmla="*/ 3063338 w 6840761"/>
              <a:gd name="connsiteY309" fmla="*/ 5063706 h 6823494"/>
              <a:gd name="connsiteX310" fmla="*/ 2349262 w 6840761"/>
              <a:gd name="connsiteY310" fmla="*/ 5063706 h 6823494"/>
              <a:gd name="connsiteX311" fmla="*/ 2245745 w 6840761"/>
              <a:gd name="connsiteY311" fmla="*/ 5167223 h 6823494"/>
              <a:gd name="connsiteX312" fmla="*/ 2349262 w 6840761"/>
              <a:gd name="connsiteY312" fmla="*/ 5270740 h 6823494"/>
              <a:gd name="connsiteX313" fmla="*/ 2452779 w 6840761"/>
              <a:gd name="connsiteY313" fmla="*/ 5167223 h 6823494"/>
              <a:gd name="connsiteX314" fmla="*/ 2349262 w 6840761"/>
              <a:gd name="connsiteY314" fmla="*/ 5063706 h 6823494"/>
              <a:gd name="connsiteX315" fmla="*/ 1635186 w 6840761"/>
              <a:gd name="connsiteY315" fmla="*/ 5063706 h 6823494"/>
              <a:gd name="connsiteX316" fmla="*/ 1531669 w 6840761"/>
              <a:gd name="connsiteY316" fmla="*/ 5167223 h 6823494"/>
              <a:gd name="connsiteX317" fmla="*/ 1635186 w 6840761"/>
              <a:gd name="connsiteY317" fmla="*/ 5270740 h 6823494"/>
              <a:gd name="connsiteX318" fmla="*/ 1738703 w 6840761"/>
              <a:gd name="connsiteY318" fmla="*/ 5167223 h 6823494"/>
              <a:gd name="connsiteX319" fmla="*/ 1635186 w 6840761"/>
              <a:gd name="connsiteY319" fmla="*/ 5063706 h 6823494"/>
              <a:gd name="connsiteX320" fmla="*/ 921110 w 6840761"/>
              <a:gd name="connsiteY320" fmla="*/ 5063706 h 6823494"/>
              <a:gd name="connsiteX321" fmla="*/ 817593 w 6840761"/>
              <a:gd name="connsiteY321" fmla="*/ 5167223 h 6823494"/>
              <a:gd name="connsiteX322" fmla="*/ 921110 w 6840761"/>
              <a:gd name="connsiteY322" fmla="*/ 5270740 h 6823494"/>
              <a:gd name="connsiteX323" fmla="*/ 1024627 w 6840761"/>
              <a:gd name="connsiteY323" fmla="*/ 5167223 h 6823494"/>
              <a:gd name="connsiteX324" fmla="*/ 921110 w 6840761"/>
              <a:gd name="connsiteY324" fmla="*/ 5063706 h 6823494"/>
              <a:gd name="connsiteX325" fmla="*/ 207034 w 6840761"/>
              <a:gd name="connsiteY325" fmla="*/ 5063706 h 6823494"/>
              <a:gd name="connsiteX326" fmla="*/ 103517 w 6840761"/>
              <a:gd name="connsiteY326" fmla="*/ 5167223 h 6823494"/>
              <a:gd name="connsiteX327" fmla="*/ 207034 w 6840761"/>
              <a:gd name="connsiteY327" fmla="*/ 5270740 h 6823494"/>
              <a:gd name="connsiteX328" fmla="*/ 310551 w 6840761"/>
              <a:gd name="connsiteY328" fmla="*/ 5167223 h 6823494"/>
              <a:gd name="connsiteX329" fmla="*/ 207034 w 6840761"/>
              <a:gd name="connsiteY329" fmla="*/ 5063706 h 6823494"/>
              <a:gd name="connsiteX330" fmla="*/ 6633727 w 6840761"/>
              <a:gd name="connsiteY330" fmla="*/ 4960189 h 6823494"/>
              <a:gd name="connsiteX331" fmla="*/ 6840761 w 6840761"/>
              <a:gd name="connsiteY331" fmla="*/ 5167223 h 6823494"/>
              <a:gd name="connsiteX332" fmla="*/ 6633727 w 6840761"/>
              <a:gd name="connsiteY332" fmla="*/ 5374257 h 6823494"/>
              <a:gd name="connsiteX333" fmla="*/ 6426693 w 6840761"/>
              <a:gd name="connsiteY333" fmla="*/ 5167223 h 6823494"/>
              <a:gd name="connsiteX334" fmla="*/ 6633727 w 6840761"/>
              <a:gd name="connsiteY334" fmla="*/ 4960189 h 6823494"/>
              <a:gd name="connsiteX335" fmla="*/ 5919642 w 6840761"/>
              <a:gd name="connsiteY335" fmla="*/ 4960189 h 6823494"/>
              <a:gd name="connsiteX336" fmla="*/ 6126676 w 6840761"/>
              <a:gd name="connsiteY336" fmla="*/ 5167223 h 6823494"/>
              <a:gd name="connsiteX337" fmla="*/ 5919642 w 6840761"/>
              <a:gd name="connsiteY337" fmla="*/ 5374257 h 6823494"/>
              <a:gd name="connsiteX338" fmla="*/ 5712608 w 6840761"/>
              <a:gd name="connsiteY338" fmla="*/ 5167223 h 6823494"/>
              <a:gd name="connsiteX339" fmla="*/ 5919642 w 6840761"/>
              <a:gd name="connsiteY339" fmla="*/ 4960189 h 6823494"/>
              <a:gd name="connsiteX340" fmla="*/ 5205566 w 6840761"/>
              <a:gd name="connsiteY340" fmla="*/ 4960189 h 6823494"/>
              <a:gd name="connsiteX341" fmla="*/ 5412600 w 6840761"/>
              <a:gd name="connsiteY341" fmla="*/ 5167223 h 6823494"/>
              <a:gd name="connsiteX342" fmla="*/ 5205566 w 6840761"/>
              <a:gd name="connsiteY342" fmla="*/ 5374257 h 6823494"/>
              <a:gd name="connsiteX343" fmla="*/ 4998532 w 6840761"/>
              <a:gd name="connsiteY343" fmla="*/ 5167223 h 6823494"/>
              <a:gd name="connsiteX344" fmla="*/ 5205566 w 6840761"/>
              <a:gd name="connsiteY344" fmla="*/ 4960189 h 6823494"/>
              <a:gd name="connsiteX345" fmla="*/ 4491490 w 6840761"/>
              <a:gd name="connsiteY345" fmla="*/ 4960189 h 6823494"/>
              <a:gd name="connsiteX346" fmla="*/ 4698524 w 6840761"/>
              <a:gd name="connsiteY346" fmla="*/ 5167223 h 6823494"/>
              <a:gd name="connsiteX347" fmla="*/ 4491490 w 6840761"/>
              <a:gd name="connsiteY347" fmla="*/ 5374257 h 6823494"/>
              <a:gd name="connsiteX348" fmla="*/ 4284456 w 6840761"/>
              <a:gd name="connsiteY348" fmla="*/ 5167223 h 6823494"/>
              <a:gd name="connsiteX349" fmla="*/ 4491490 w 6840761"/>
              <a:gd name="connsiteY349" fmla="*/ 4960189 h 6823494"/>
              <a:gd name="connsiteX350" fmla="*/ 3777414 w 6840761"/>
              <a:gd name="connsiteY350" fmla="*/ 4960189 h 6823494"/>
              <a:gd name="connsiteX351" fmla="*/ 3984448 w 6840761"/>
              <a:gd name="connsiteY351" fmla="*/ 5167223 h 6823494"/>
              <a:gd name="connsiteX352" fmla="*/ 3777414 w 6840761"/>
              <a:gd name="connsiteY352" fmla="*/ 5374257 h 6823494"/>
              <a:gd name="connsiteX353" fmla="*/ 3570380 w 6840761"/>
              <a:gd name="connsiteY353" fmla="*/ 5167223 h 6823494"/>
              <a:gd name="connsiteX354" fmla="*/ 3777414 w 6840761"/>
              <a:gd name="connsiteY354" fmla="*/ 4960189 h 6823494"/>
              <a:gd name="connsiteX355" fmla="*/ 3063338 w 6840761"/>
              <a:gd name="connsiteY355" fmla="*/ 4960189 h 6823494"/>
              <a:gd name="connsiteX356" fmla="*/ 3270372 w 6840761"/>
              <a:gd name="connsiteY356" fmla="*/ 5167223 h 6823494"/>
              <a:gd name="connsiteX357" fmla="*/ 3063338 w 6840761"/>
              <a:gd name="connsiteY357" fmla="*/ 5374257 h 6823494"/>
              <a:gd name="connsiteX358" fmla="*/ 2856304 w 6840761"/>
              <a:gd name="connsiteY358" fmla="*/ 5167223 h 6823494"/>
              <a:gd name="connsiteX359" fmla="*/ 3063338 w 6840761"/>
              <a:gd name="connsiteY359" fmla="*/ 4960189 h 6823494"/>
              <a:gd name="connsiteX360" fmla="*/ 2349262 w 6840761"/>
              <a:gd name="connsiteY360" fmla="*/ 4960189 h 6823494"/>
              <a:gd name="connsiteX361" fmla="*/ 2556296 w 6840761"/>
              <a:gd name="connsiteY361" fmla="*/ 5167223 h 6823494"/>
              <a:gd name="connsiteX362" fmla="*/ 2349262 w 6840761"/>
              <a:gd name="connsiteY362" fmla="*/ 5374257 h 6823494"/>
              <a:gd name="connsiteX363" fmla="*/ 2142228 w 6840761"/>
              <a:gd name="connsiteY363" fmla="*/ 5167223 h 6823494"/>
              <a:gd name="connsiteX364" fmla="*/ 2349262 w 6840761"/>
              <a:gd name="connsiteY364" fmla="*/ 4960189 h 6823494"/>
              <a:gd name="connsiteX365" fmla="*/ 1635186 w 6840761"/>
              <a:gd name="connsiteY365" fmla="*/ 4960189 h 6823494"/>
              <a:gd name="connsiteX366" fmla="*/ 1842220 w 6840761"/>
              <a:gd name="connsiteY366" fmla="*/ 5167223 h 6823494"/>
              <a:gd name="connsiteX367" fmla="*/ 1635186 w 6840761"/>
              <a:gd name="connsiteY367" fmla="*/ 5374257 h 6823494"/>
              <a:gd name="connsiteX368" fmla="*/ 1428152 w 6840761"/>
              <a:gd name="connsiteY368" fmla="*/ 5167223 h 6823494"/>
              <a:gd name="connsiteX369" fmla="*/ 1635186 w 6840761"/>
              <a:gd name="connsiteY369" fmla="*/ 4960189 h 6823494"/>
              <a:gd name="connsiteX370" fmla="*/ 921110 w 6840761"/>
              <a:gd name="connsiteY370" fmla="*/ 4960189 h 6823494"/>
              <a:gd name="connsiteX371" fmla="*/ 1128144 w 6840761"/>
              <a:gd name="connsiteY371" fmla="*/ 5167223 h 6823494"/>
              <a:gd name="connsiteX372" fmla="*/ 921110 w 6840761"/>
              <a:gd name="connsiteY372" fmla="*/ 5374257 h 6823494"/>
              <a:gd name="connsiteX373" fmla="*/ 714077 w 6840761"/>
              <a:gd name="connsiteY373" fmla="*/ 5167223 h 6823494"/>
              <a:gd name="connsiteX374" fmla="*/ 921110 w 6840761"/>
              <a:gd name="connsiteY374" fmla="*/ 4960189 h 6823494"/>
              <a:gd name="connsiteX375" fmla="*/ 207034 w 6840761"/>
              <a:gd name="connsiteY375" fmla="*/ 4960189 h 6823494"/>
              <a:gd name="connsiteX376" fmla="*/ 414068 w 6840761"/>
              <a:gd name="connsiteY376" fmla="*/ 5167223 h 6823494"/>
              <a:gd name="connsiteX377" fmla="*/ 207034 w 6840761"/>
              <a:gd name="connsiteY377" fmla="*/ 5374257 h 6823494"/>
              <a:gd name="connsiteX378" fmla="*/ 0 w 6840761"/>
              <a:gd name="connsiteY378" fmla="*/ 5167223 h 6823494"/>
              <a:gd name="connsiteX379" fmla="*/ 207034 w 6840761"/>
              <a:gd name="connsiteY379" fmla="*/ 4960189 h 6823494"/>
              <a:gd name="connsiteX380" fmla="*/ 6276680 w 6840761"/>
              <a:gd name="connsiteY380" fmla="*/ 4528868 h 6823494"/>
              <a:gd name="connsiteX381" fmla="*/ 6173163 w 6840761"/>
              <a:gd name="connsiteY381" fmla="*/ 4632385 h 6823494"/>
              <a:gd name="connsiteX382" fmla="*/ 6276680 w 6840761"/>
              <a:gd name="connsiteY382" fmla="*/ 4735902 h 6823494"/>
              <a:gd name="connsiteX383" fmla="*/ 6380197 w 6840761"/>
              <a:gd name="connsiteY383" fmla="*/ 4632385 h 6823494"/>
              <a:gd name="connsiteX384" fmla="*/ 6276680 w 6840761"/>
              <a:gd name="connsiteY384" fmla="*/ 4528868 h 6823494"/>
              <a:gd name="connsiteX385" fmla="*/ 5562604 w 6840761"/>
              <a:gd name="connsiteY385" fmla="*/ 4528868 h 6823494"/>
              <a:gd name="connsiteX386" fmla="*/ 5459087 w 6840761"/>
              <a:gd name="connsiteY386" fmla="*/ 4632385 h 6823494"/>
              <a:gd name="connsiteX387" fmla="*/ 5562604 w 6840761"/>
              <a:gd name="connsiteY387" fmla="*/ 4735902 h 6823494"/>
              <a:gd name="connsiteX388" fmla="*/ 5666121 w 6840761"/>
              <a:gd name="connsiteY388" fmla="*/ 4632385 h 6823494"/>
              <a:gd name="connsiteX389" fmla="*/ 5562604 w 6840761"/>
              <a:gd name="connsiteY389" fmla="*/ 4528868 h 6823494"/>
              <a:gd name="connsiteX390" fmla="*/ 4848528 w 6840761"/>
              <a:gd name="connsiteY390" fmla="*/ 4528868 h 6823494"/>
              <a:gd name="connsiteX391" fmla="*/ 4745011 w 6840761"/>
              <a:gd name="connsiteY391" fmla="*/ 4632385 h 6823494"/>
              <a:gd name="connsiteX392" fmla="*/ 4848528 w 6840761"/>
              <a:gd name="connsiteY392" fmla="*/ 4735902 h 6823494"/>
              <a:gd name="connsiteX393" fmla="*/ 4952045 w 6840761"/>
              <a:gd name="connsiteY393" fmla="*/ 4632385 h 6823494"/>
              <a:gd name="connsiteX394" fmla="*/ 4848528 w 6840761"/>
              <a:gd name="connsiteY394" fmla="*/ 4528868 h 6823494"/>
              <a:gd name="connsiteX395" fmla="*/ 4134452 w 6840761"/>
              <a:gd name="connsiteY395" fmla="*/ 4528868 h 6823494"/>
              <a:gd name="connsiteX396" fmla="*/ 4030935 w 6840761"/>
              <a:gd name="connsiteY396" fmla="*/ 4632385 h 6823494"/>
              <a:gd name="connsiteX397" fmla="*/ 4134452 w 6840761"/>
              <a:gd name="connsiteY397" fmla="*/ 4735902 h 6823494"/>
              <a:gd name="connsiteX398" fmla="*/ 4237969 w 6840761"/>
              <a:gd name="connsiteY398" fmla="*/ 4632385 h 6823494"/>
              <a:gd name="connsiteX399" fmla="*/ 4134452 w 6840761"/>
              <a:gd name="connsiteY399" fmla="*/ 4528868 h 6823494"/>
              <a:gd name="connsiteX400" fmla="*/ 3420376 w 6840761"/>
              <a:gd name="connsiteY400" fmla="*/ 4528868 h 6823494"/>
              <a:gd name="connsiteX401" fmla="*/ 3316859 w 6840761"/>
              <a:gd name="connsiteY401" fmla="*/ 4632385 h 6823494"/>
              <a:gd name="connsiteX402" fmla="*/ 3420376 w 6840761"/>
              <a:gd name="connsiteY402" fmla="*/ 4735902 h 6823494"/>
              <a:gd name="connsiteX403" fmla="*/ 3523893 w 6840761"/>
              <a:gd name="connsiteY403" fmla="*/ 4632385 h 6823494"/>
              <a:gd name="connsiteX404" fmla="*/ 3420376 w 6840761"/>
              <a:gd name="connsiteY404" fmla="*/ 4528868 h 6823494"/>
              <a:gd name="connsiteX405" fmla="*/ 2706300 w 6840761"/>
              <a:gd name="connsiteY405" fmla="*/ 4528868 h 6823494"/>
              <a:gd name="connsiteX406" fmla="*/ 2602783 w 6840761"/>
              <a:gd name="connsiteY406" fmla="*/ 4632385 h 6823494"/>
              <a:gd name="connsiteX407" fmla="*/ 2706300 w 6840761"/>
              <a:gd name="connsiteY407" fmla="*/ 4735902 h 6823494"/>
              <a:gd name="connsiteX408" fmla="*/ 2809817 w 6840761"/>
              <a:gd name="connsiteY408" fmla="*/ 4632385 h 6823494"/>
              <a:gd name="connsiteX409" fmla="*/ 2706300 w 6840761"/>
              <a:gd name="connsiteY409" fmla="*/ 4528868 h 6823494"/>
              <a:gd name="connsiteX410" fmla="*/ 1992224 w 6840761"/>
              <a:gd name="connsiteY410" fmla="*/ 4528868 h 6823494"/>
              <a:gd name="connsiteX411" fmla="*/ 1888707 w 6840761"/>
              <a:gd name="connsiteY411" fmla="*/ 4632385 h 6823494"/>
              <a:gd name="connsiteX412" fmla="*/ 1992224 w 6840761"/>
              <a:gd name="connsiteY412" fmla="*/ 4735902 h 6823494"/>
              <a:gd name="connsiteX413" fmla="*/ 2095741 w 6840761"/>
              <a:gd name="connsiteY413" fmla="*/ 4632385 h 6823494"/>
              <a:gd name="connsiteX414" fmla="*/ 1992224 w 6840761"/>
              <a:gd name="connsiteY414" fmla="*/ 4528868 h 6823494"/>
              <a:gd name="connsiteX415" fmla="*/ 1278148 w 6840761"/>
              <a:gd name="connsiteY415" fmla="*/ 4528868 h 6823494"/>
              <a:gd name="connsiteX416" fmla="*/ 1174631 w 6840761"/>
              <a:gd name="connsiteY416" fmla="*/ 4632385 h 6823494"/>
              <a:gd name="connsiteX417" fmla="*/ 1278148 w 6840761"/>
              <a:gd name="connsiteY417" fmla="*/ 4735902 h 6823494"/>
              <a:gd name="connsiteX418" fmla="*/ 1381665 w 6840761"/>
              <a:gd name="connsiteY418" fmla="*/ 4632385 h 6823494"/>
              <a:gd name="connsiteX419" fmla="*/ 1278148 w 6840761"/>
              <a:gd name="connsiteY419" fmla="*/ 4528868 h 6823494"/>
              <a:gd name="connsiteX420" fmla="*/ 564072 w 6840761"/>
              <a:gd name="connsiteY420" fmla="*/ 4528868 h 6823494"/>
              <a:gd name="connsiteX421" fmla="*/ 460555 w 6840761"/>
              <a:gd name="connsiteY421" fmla="*/ 4632385 h 6823494"/>
              <a:gd name="connsiteX422" fmla="*/ 564072 w 6840761"/>
              <a:gd name="connsiteY422" fmla="*/ 4735902 h 6823494"/>
              <a:gd name="connsiteX423" fmla="*/ 667589 w 6840761"/>
              <a:gd name="connsiteY423" fmla="*/ 4632385 h 6823494"/>
              <a:gd name="connsiteX424" fmla="*/ 564072 w 6840761"/>
              <a:gd name="connsiteY424" fmla="*/ 4528868 h 6823494"/>
              <a:gd name="connsiteX425" fmla="*/ 6276680 w 6840761"/>
              <a:gd name="connsiteY425" fmla="*/ 4425351 h 6823494"/>
              <a:gd name="connsiteX426" fmla="*/ 6483714 w 6840761"/>
              <a:gd name="connsiteY426" fmla="*/ 4632385 h 6823494"/>
              <a:gd name="connsiteX427" fmla="*/ 6276680 w 6840761"/>
              <a:gd name="connsiteY427" fmla="*/ 4839419 h 6823494"/>
              <a:gd name="connsiteX428" fmla="*/ 6069646 w 6840761"/>
              <a:gd name="connsiteY428" fmla="*/ 4632385 h 6823494"/>
              <a:gd name="connsiteX429" fmla="*/ 6276680 w 6840761"/>
              <a:gd name="connsiteY429" fmla="*/ 4425351 h 6823494"/>
              <a:gd name="connsiteX430" fmla="*/ 5562604 w 6840761"/>
              <a:gd name="connsiteY430" fmla="*/ 4425351 h 6823494"/>
              <a:gd name="connsiteX431" fmla="*/ 5769638 w 6840761"/>
              <a:gd name="connsiteY431" fmla="*/ 4632385 h 6823494"/>
              <a:gd name="connsiteX432" fmla="*/ 5562604 w 6840761"/>
              <a:gd name="connsiteY432" fmla="*/ 4839419 h 6823494"/>
              <a:gd name="connsiteX433" fmla="*/ 5355570 w 6840761"/>
              <a:gd name="connsiteY433" fmla="*/ 4632385 h 6823494"/>
              <a:gd name="connsiteX434" fmla="*/ 5562604 w 6840761"/>
              <a:gd name="connsiteY434" fmla="*/ 4425351 h 6823494"/>
              <a:gd name="connsiteX435" fmla="*/ 4848528 w 6840761"/>
              <a:gd name="connsiteY435" fmla="*/ 4425351 h 6823494"/>
              <a:gd name="connsiteX436" fmla="*/ 5055562 w 6840761"/>
              <a:gd name="connsiteY436" fmla="*/ 4632385 h 6823494"/>
              <a:gd name="connsiteX437" fmla="*/ 4848528 w 6840761"/>
              <a:gd name="connsiteY437" fmla="*/ 4839419 h 6823494"/>
              <a:gd name="connsiteX438" fmla="*/ 4641494 w 6840761"/>
              <a:gd name="connsiteY438" fmla="*/ 4632385 h 6823494"/>
              <a:gd name="connsiteX439" fmla="*/ 4848528 w 6840761"/>
              <a:gd name="connsiteY439" fmla="*/ 4425351 h 6823494"/>
              <a:gd name="connsiteX440" fmla="*/ 4134452 w 6840761"/>
              <a:gd name="connsiteY440" fmla="*/ 4425351 h 6823494"/>
              <a:gd name="connsiteX441" fmla="*/ 4341486 w 6840761"/>
              <a:gd name="connsiteY441" fmla="*/ 4632385 h 6823494"/>
              <a:gd name="connsiteX442" fmla="*/ 4134452 w 6840761"/>
              <a:gd name="connsiteY442" fmla="*/ 4839419 h 6823494"/>
              <a:gd name="connsiteX443" fmla="*/ 3927418 w 6840761"/>
              <a:gd name="connsiteY443" fmla="*/ 4632385 h 6823494"/>
              <a:gd name="connsiteX444" fmla="*/ 4134452 w 6840761"/>
              <a:gd name="connsiteY444" fmla="*/ 4425351 h 6823494"/>
              <a:gd name="connsiteX445" fmla="*/ 3420376 w 6840761"/>
              <a:gd name="connsiteY445" fmla="*/ 4425351 h 6823494"/>
              <a:gd name="connsiteX446" fmla="*/ 3627410 w 6840761"/>
              <a:gd name="connsiteY446" fmla="*/ 4632385 h 6823494"/>
              <a:gd name="connsiteX447" fmla="*/ 3420376 w 6840761"/>
              <a:gd name="connsiteY447" fmla="*/ 4839419 h 6823494"/>
              <a:gd name="connsiteX448" fmla="*/ 3213342 w 6840761"/>
              <a:gd name="connsiteY448" fmla="*/ 4632385 h 6823494"/>
              <a:gd name="connsiteX449" fmla="*/ 3420376 w 6840761"/>
              <a:gd name="connsiteY449" fmla="*/ 4425351 h 6823494"/>
              <a:gd name="connsiteX450" fmla="*/ 2706300 w 6840761"/>
              <a:gd name="connsiteY450" fmla="*/ 4425351 h 6823494"/>
              <a:gd name="connsiteX451" fmla="*/ 2913334 w 6840761"/>
              <a:gd name="connsiteY451" fmla="*/ 4632385 h 6823494"/>
              <a:gd name="connsiteX452" fmla="*/ 2706300 w 6840761"/>
              <a:gd name="connsiteY452" fmla="*/ 4839419 h 6823494"/>
              <a:gd name="connsiteX453" fmla="*/ 2499266 w 6840761"/>
              <a:gd name="connsiteY453" fmla="*/ 4632385 h 6823494"/>
              <a:gd name="connsiteX454" fmla="*/ 2706300 w 6840761"/>
              <a:gd name="connsiteY454" fmla="*/ 4425351 h 6823494"/>
              <a:gd name="connsiteX455" fmla="*/ 1992224 w 6840761"/>
              <a:gd name="connsiteY455" fmla="*/ 4425351 h 6823494"/>
              <a:gd name="connsiteX456" fmla="*/ 2199258 w 6840761"/>
              <a:gd name="connsiteY456" fmla="*/ 4632385 h 6823494"/>
              <a:gd name="connsiteX457" fmla="*/ 1992224 w 6840761"/>
              <a:gd name="connsiteY457" fmla="*/ 4839419 h 6823494"/>
              <a:gd name="connsiteX458" fmla="*/ 1785190 w 6840761"/>
              <a:gd name="connsiteY458" fmla="*/ 4632385 h 6823494"/>
              <a:gd name="connsiteX459" fmla="*/ 1992224 w 6840761"/>
              <a:gd name="connsiteY459" fmla="*/ 4425351 h 6823494"/>
              <a:gd name="connsiteX460" fmla="*/ 1278148 w 6840761"/>
              <a:gd name="connsiteY460" fmla="*/ 4425351 h 6823494"/>
              <a:gd name="connsiteX461" fmla="*/ 1485182 w 6840761"/>
              <a:gd name="connsiteY461" fmla="*/ 4632385 h 6823494"/>
              <a:gd name="connsiteX462" fmla="*/ 1278148 w 6840761"/>
              <a:gd name="connsiteY462" fmla="*/ 4839419 h 6823494"/>
              <a:gd name="connsiteX463" fmla="*/ 1071114 w 6840761"/>
              <a:gd name="connsiteY463" fmla="*/ 4632385 h 6823494"/>
              <a:gd name="connsiteX464" fmla="*/ 1278148 w 6840761"/>
              <a:gd name="connsiteY464" fmla="*/ 4425351 h 6823494"/>
              <a:gd name="connsiteX465" fmla="*/ 564072 w 6840761"/>
              <a:gd name="connsiteY465" fmla="*/ 4425351 h 6823494"/>
              <a:gd name="connsiteX466" fmla="*/ 771106 w 6840761"/>
              <a:gd name="connsiteY466" fmla="*/ 4632385 h 6823494"/>
              <a:gd name="connsiteX467" fmla="*/ 564072 w 6840761"/>
              <a:gd name="connsiteY467" fmla="*/ 4839419 h 6823494"/>
              <a:gd name="connsiteX468" fmla="*/ 357038 w 6840761"/>
              <a:gd name="connsiteY468" fmla="*/ 4632385 h 6823494"/>
              <a:gd name="connsiteX469" fmla="*/ 564072 w 6840761"/>
              <a:gd name="connsiteY469" fmla="*/ 4425351 h 6823494"/>
              <a:gd name="connsiteX470" fmla="*/ 6633727 w 6840761"/>
              <a:gd name="connsiteY470" fmla="*/ 4071668 h 6823494"/>
              <a:gd name="connsiteX471" fmla="*/ 6530210 w 6840761"/>
              <a:gd name="connsiteY471" fmla="*/ 4175185 h 6823494"/>
              <a:gd name="connsiteX472" fmla="*/ 6633727 w 6840761"/>
              <a:gd name="connsiteY472" fmla="*/ 4278702 h 6823494"/>
              <a:gd name="connsiteX473" fmla="*/ 6737244 w 6840761"/>
              <a:gd name="connsiteY473" fmla="*/ 4175185 h 6823494"/>
              <a:gd name="connsiteX474" fmla="*/ 6633727 w 6840761"/>
              <a:gd name="connsiteY474" fmla="*/ 4071668 h 6823494"/>
              <a:gd name="connsiteX475" fmla="*/ 5919642 w 6840761"/>
              <a:gd name="connsiteY475" fmla="*/ 4071668 h 6823494"/>
              <a:gd name="connsiteX476" fmla="*/ 5816125 w 6840761"/>
              <a:gd name="connsiteY476" fmla="*/ 4175185 h 6823494"/>
              <a:gd name="connsiteX477" fmla="*/ 5919642 w 6840761"/>
              <a:gd name="connsiteY477" fmla="*/ 4278702 h 6823494"/>
              <a:gd name="connsiteX478" fmla="*/ 6023159 w 6840761"/>
              <a:gd name="connsiteY478" fmla="*/ 4175185 h 6823494"/>
              <a:gd name="connsiteX479" fmla="*/ 5919642 w 6840761"/>
              <a:gd name="connsiteY479" fmla="*/ 4071668 h 6823494"/>
              <a:gd name="connsiteX480" fmla="*/ 5205566 w 6840761"/>
              <a:gd name="connsiteY480" fmla="*/ 4071668 h 6823494"/>
              <a:gd name="connsiteX481" fmla="*/ 5102049 w 6840761"/>
              <a:gd name="connsiteY481" fmla="*/ 4175185 h 6823494"/>
              <a:gd name="connsiteX482" fmla="*/ 5205566 w 6840761"/>
              <a:gd name="connsiteY482" fmla="*/ 4278702 h 6823494"/>
              <a:gd name="connsiteX483" fmla="*/ 5309083 w 6840761"/>
              <a:gd name="connsiteY483" fmla="*/ 4175185 h 6823494"/>
              <a:gd name="connsiteX484" fmla="*/ 5205566 w 6840761"/>
              <a:gd name="connsiteY484" fmla="*/ 4071668 h 6823494"/>
              <a:gd name="connsiteX485" fmla="*/ 4491490 w 6840761"/>
              <a:gd name="connsiteY485" fmla="*/ 4071668 h 6823494"/>
              <a:gd name="connsiteX486" fmla="*/ 4387973 w 6840761"/>
              <a:gd name="connsiteY486" fmla="*/ 4175185 h 6823494"/>
              <a:gd name="connsiteX487" fmla="*/ 4491490 w 6840761"/>
              <a:gd name="connsiteY487" fmla="*/ 4278702 h 6823494"/>
              <a:gd name="connsiteX488" fmla="*/ 4595007 w 6840761"/>
              <a:gd name="connsiteY488" fmla="*/ 4175185 h 6823494"/>
              <a:gd name="connsiteX489" fmla="*/ 4491490 w 6840761"/>
              <a:gd name="connsiteY489" fmla="*/ 4071668 h 6823494"/>
              <a:gd name="connsiteX490" fmla="*/ 3777414 w 6840761"/>
              <a:gd name="connsiteY490" fmla="*/ 4071668 h 6823494"/>
              <a:gd name="connsiteX491" fmla="*/ 3673897 w 6840761"/>
              <a:gd name="connsiteY491" fmla="*/ 4175185 h 6823494"/>
              <a:gd name="connsiteX492" fmla="*/ 3777414 w 6840761"/>
              <a:gd name="connsiteY492" fmla="*/ 4278702 h 6823494"/>
              <a:gd name="connsiteX493" fmla="*/ 3880931 w 6840761"/>
              <a:gd name="connsiteY493" fmla="*/ 4175185 h 6823494"/>
              <a:gd name="connsiteX494" fmla="*/ 3777414 w 6840761"/>
              <a:gd name="connsiteY494" fmla="*/ 4071668 h 6823494"/>
              <a:gd name="connsiteX495" fmla="*/ 3063338 w 6840761"/>
              <a:gd name="connsiteY495" fmla="*/ 4071668 h 6823494"/>
              <a:gd name="connsiteX496" fmla="*/ 2959821 w 6840761"/>
              <a:gd name="connsiteY496" fmla="*/ 4175185 h 6823494"/>
              <a:gd name="connsiteX497" fmla="*/ 3063338 w 6840761"/>
              <a:gd name="connsiteY497" fmla="*/ 4278702 h 6823494"/>
              <a:gd name="connsiteX498" fmla="*/ 3166855 w 6840761"/>
              <a:gd name="connsiteY498" fmla="*/ 4175185 h 6823494"/>
              <a:gd name="connsiteX499" fmla="*/ 3063338 w 6840761"/>
              <a:gd name="connsiteY499" fmla="*/ 4071668 h 6823494"/>
              <a:gd name="connsiteX500" fmla="*/ 2349262 w 6840761"/>
              <a:gd name="connsiteY500" fmla="*/ 4071668 h 6823494"/>
              <a:gd name="connsiteX501" fmla="*/ 2245745 w 6840761"/>
              <a:gd name="connsiteY501" fmla="*/ 4175185 h 6823494"/>
              <a:gd name="connsiteX502" fmla="*/ 2349262 w 6840761"/>
              <a:gd name="connsiteY502" fmla="*/ 4278702 h 6823494"/>
              <a:gd name="connsiteX503" fmla="*/ 2452779 w 6840761"/>
              <a:gd name="connsiteY503" fmla="*/ 4175185 h 6823494"/>
              <a:gd name="connsiteX504" fmla="*/ 2349262 w 6840761"/>
              <a:gd name="connsiteY504" fmla="*/ 4071668 h 6823494"/>
              <a:gd name="connsiteX505" fmla="*/ 1635186 w 6840761"/>
              <a:gd name="connsiteY505" fmla="*/ 4071668 h 6823494"/>
              <a:gd name="connsiteX506" fmla="*/ 1531669 w 6840761"/>
              <a:gd name="connsiteY506" fmla="*/ 4175185 h 6823494"/>
              <a:gd name="connsiteX507" fmla="*/ 1635186 w 6840761"/>
              <a:gd name="connsiteY507" fmla="*/ 4278702 h 6823494"/>
              <a:gd name="connsiteX508" fmla="*/ 1738703 w 6840761"/>
              <a:gd name="connsiteY508" fmla="*/ 4175185 h 6823494"/>
              <a:gd name="connsiteX509" fmla="*/ 1635186 w 6840761"/>
              <a:gd name="connsiteY509" fmla="*/ 4071668 h 6823494"/>
              <a:gd name="connsiteX510" fmla="*/ 921110 w 6840761"/>
              <a:gd name="connsiteY510" fmla="*/ 4071668 h 6823494"/>
              <a:gd name="connsiteX511" fmla="*/ 817593 w 6840761"/>
              <a:gd name="connsiteY511" fmla="*/ 4175185 h 6823494"/>
              <a:gd name="connsiteX512" fmla="*/ 921110 w 6840761"/>
              <a:gd name="connsiteY512" fmla="*/ 4278702 h 6823494"/>
              <a:gd name="connsiteX513" fmla="*/ 1024627 w 6840761"/>
              <a:gd name="connsiteY513" fmla="*/ 4175185 h 6823494"/>
              <a:gd name="connsiteX514" fmla="*/ 921110 w 6840761"/>
              <a:gd name="connsiteY514" fmla="*/ 4071668 h 6823494"/>
              <a:gd name="connsiteX515" fmla="*/ 207034 w 6840761"/>
              <a:gd name="connsiteY515" fmla="*/ 4071668 h 6823494"/>
              <a:gd name="connsiteX516" fmla="*/ 103517 w 6840761"/>
              <a:gd name="connsiteY516" fmla="*/ 4175185 h 6823494"/>
              <a:gd name="connsiteX517" fmla="*/ 207034 w 6840761"/>
              <a:gd name="connsiteY517" fmla="*/ 4278702 h 6823494"/>
              <a:gd name="connsiteX518" fmla="*/ 310551 w 6840761"/>
              <a:gd name="connsiteY518" fmla="*/ 4175185 h 6823494"/>
              <a:gd name="connsiteX519" fmla="*/ 207034 w 6840761"/>
              <a:gd name="connsiteY519" fmla="*/ 4071668 h 6823494"/>
              <a:gd name="connsiteX520" fmla="*/ 6633727 w 6840761"/>
              <a:gd name="connsiteY520" fmla="*/ 3968151 h 6823494"/>
              <a:gd name="connsiteX521" fmla="*/ 6840761 w 6840761"/>
              <a:gd name="connsiteY521" fmla="*/ 4175185 h 6823494"/>
              <a:gd name="connsiteX522" fmla="*/ 6633727 w 6840761"/>
              <a:gd name="connsiteY522" fmla="*/ 4382219 h 6823494"/>
              <a:gd name="connsiteX523" fmla="*/ 6426693 w 6840761"/>
              <a:gd name="connsiteY523" fmla="*/ 4175185 h 6823494"/>
              <a:gd name="connsiteX524" fmla="*/ 6633727 w 6840761"/>
              <a:gd name="connsiteY524" fmla="*/ 3968151 h 6823494"/>
              <a:gd name="connsiteX525" fmla="*/ 5919642 w 6840761"/>
              <a:gd name="connsiteY525" fmla="*/ 3968151 h 6823494"/>
              <a:gd name="connsiteX526" fmla="*/ 6126676 w 6840761"/>
              <a:gd name="connsiteY526" fmla="*/ 4175185 h 6823494"/>
              <a:gd name="connsiteX527" fmla="*/ 5919642 w 6840761"/>
              <a:gd name="connsiteY527" fmla="*/ 4382219 h 6823494"/>
              <a:gd name="connsiteX528" fmla="*/ 5712608 w 6840761"/>
              <a:gd name="connsiteY528" fmla="*/ 4175185 h 6823494"/>
              <a:gd name="connsiteX529" fmla="*/ 5919642 w 6840761"/>
              <a:gd name="connsiteY529" fmla="*/ 3968151 h 6823494"/>
              <a:gd name="connsiteX530" fmla="*/ 5205566 w 6840761"/>
              <a:gd name="connsiteY530" fmla="*/ 3968151 h 6823494"/>
              <a:gd name="connsiteX531" fmla="*/ 5412600 w 6840761"/>
              <a:gd name="connsiteY531" fmla="*/ 4175185 h 6823494"/>
              <a:gd name="connsiteX532" fmla="*/ 5205566 w 6840761"/>
              <a:gd name="connsiteY532" fmla="*/ 4382219 h 6823494"/>
              <a:gd name="connsiteX533" fmla="*/ 4998532 w 6840761"/>
              <a:gd name="connsiteY533" fmla="*/ 4175185 h 6823494"/>
              <a:gd name="connsiteX534" fmla="*/ 5205566 w 6840761"/>
              <a:gd name="connsiteY534" fmla="*/ 3968151 h 6823494"/>
              <a:gd name="connsiteX535" fmla="*/ 4491490 w 6840761"/>
              <a:gd name="connsiteY535" fmla="*/ 3968151 h 6823494"/>
              <a:gd name="connsiteX536" fmla="*/ 4698524 w 6840761"/>
              <a:gd name="connsiteY536" fmla="*/ 4175185 h 6823494"/>
              <a:gd name="connsiteX537" fmla="*/ 4491490 w 6840761"/>
              <a:gd name="connsiteY537" fmla="*/ 4382219 h 6823494"/>
              <a:gd name="connsiteX538" fmla="*/ 4284456 w 6840761"/>
              <a:gd name="connsiteY538" fmla="*/ 4175185 h 6823494"/>
              <a:gd name="connsiteX539" fmla="*/ 4491490 w 6840761"/>
              <a:gd name="connsiteY539" fmla="*/ 3968151 h 6823494"/>
              <a:gd name="connsiteX540" fmla="*/ 3777414 w 6840761"/>
              <a:gd name="connsiteY540" fmla="*/ 3968151 h 6823494"/>
              <a:gd name="connsiteX541" fmla="*/ 3984448 w 6840761"/>
              <a:gd name="connsiteY541" fmla="*/ 4175185 h 6823494"/>
              <a:gd name="connsiteX542" fmla="*/ 3777414 w 6840761"/>
              <a:gd name="connsiteY542" fmla="*/ 4382219 h 6823494"/>
              <a:gd name="connsiteX543" fmla="*/ 3570380 w 6840761"/>
              <a:gd name="connsiteY543" fmla="*/ 4175185 h 6823494"/>
              <a:gd name="connsiteX544" fmla="*/ 3777414 w 6840761"/>
              <a:gd name="connsiteY544" fmla="*/ 3968151 h 6823494"/>
              <a:gd name="connsiteX545" fmla="*/ 3063338 w 6840761"/>
              <a:gd name="connsiteY545" fmla="*/ 3968151 h 6823494"/>
              <a:gd name="connsiteX546" fmla="*/ 3270372 w 6840761"/>
              <a:gd name="connsiteY546" fmla="*/ 4175185 h 6823494"/>
              <a:gd name="connsiteX547" fmla="*/ 3063338 w 6840761"/>
              <a:gd name="connsiteY547" fmla="*/ 4382219 h 6823494"/>
              <a:gd name="connsiteX548" fmla="*/ 2856304 w 6840761"/>
              <a:gd name="connsiteY548" fmla="*/ 4175185 h 6823494"/>
              <a:gd name="connsiteX549" fmla="*/ 3063338 w 6840761"/>
              <a:gd name="connsiteY549" fmla="*/ 3968151 h 6823494"/>
              <a:gd name="connsiteX550" fmla="*/ 2349262 w 6840761"/>
              <a:gd name="connsiteY550" fmla="*/ 3968151 h 6823494"/>
              <a:gd name="connsiteX551" fmla="*/ 2556296 w 6840761"/>
              <a:gd name="connsiteY551" fmla="*/ 4175185 h 6823494"/>
              <a:gd name="connsiteX552" fmla="*/ 2349262 w 6840761"/>
              <a:gd name="connsiteY552" fmla="*/ 4382219 h 6823494"/>
              <a:gd name="connsiteX553" fmla="*/ 2142228 w 6840761"/>
              <a:gd name="connsiteY553" fmla="*/ 4175185 h 6823494"/>
              <a:gd name="connsiteX554" fmla="*/ 2349262 w 6840761"/>
              <a:gd name="connsiteY554" fmla="*/ 3968151 h 6823494"/>
              <a:gd name="connsiteX555" fmla="*/ 1635186 w 6840761"/>
              <a:gd name="connsiteY555" fmla="*/ 3968151 h 6823494"/>
              <a:gd name="connsiteX556" fmla="*/ 1842220 w 6840761"/>
              <a:gd name="connsiteY556" fmla="*/ 4175185 h 6823494"/>
              <a:gd name="connsiteX557" fmla="*/ 1635186 w 6840761"/>
              <a:gd name="connsiteY557" fmla="*/ 4382219 h 6823494"/>
              <a:gd name="connsiteX558" fmla="*/ 1428152 w 6840761"/>
              <a:gd name="connsiteY558" fmla="*/ 4175185 h 6823494"/>
              <a:gd name="connsiteX559" fmla="*/ 1635186 w 6840761"/>
              <a:gd name="connsiteY559" fmla="*/ 3968151 h 6823494"/>
              <a:gd name="connsiteX560" fmla="*/ 921110 w 6840761"/>
              <a:gd name="connsiteY560" fmla="*/ 3968151 h 6823494"/>
              <a:gd name="connsiteX561" fmla="*/ 1128144 w 6840761"/>
              <a:gd name="connsiteY561" fmla="*/ 4175185 h 6823494"/>
              <a:gd name="connsiteX562" fmla="*/ 921110 w 6840761"/>
              <a:gd name="connsiteY562" fmla="*/ 4382219 h 6823494"/>
              <a:gd name="connsiteX563" fmla="*/ 714077 w 6840761"/>
              <a:gd name="connsiteY563" fmla="*/ 4175185 h 6823494"/>
              <a:gd name="connsiteX564" fmla="*/ 921110 w 6840761"/>
              <a:gd name="connsiteY564" fmla="*/ 3968151 h 6823494"/>
              <a:gd name="connsiteX565" fmla="*/ 207034 w 6840761"/>
              <a:gd name="connsiteY565" fmla="*/ 3968151 h 6823494"/>
              <a:gd name="connsiteX566" fmla="*/ 414068 w 6840761"/>
              <a:gd name="connsiteY566" fmla="*/ 4175185 h 6823494"/>
              <a:gd name="connsiteX567" fmla="*/ 207034 w 6840761"/>
              <a:gd name="connsiteY567" fmla="*/ 4382219 h 6823494"/>
              <a:gd name="connsiteX568" fmla="*/ 0 w 6840761"/>
              <a:gd name="connsiteY568" fmla="*/ 4175185 h 6823494"/>
              <a:gd name="connsiteX569" fmla="*/ 207034 w 6840761"/>
              <a:gd name="connsiteY569" fmla="*/ 3968151 h 6823494"/>
              <a:gd name="connsiteX570" fmla="*/ 6276680 w 6840761"/>
              <a:gd name="connsiteY570" fmla="*/ 3536830 h 6823494"/>
              <a:gd name="connsiteX571" fmla="*/ 6173163 w 6840761"/>
              <a:gd name="connsiteY571" fmla="*/ 3640347 h 6823494"/>
              <a:gd name="connsiteX572" fmla="*/ 6276680 w 6840761"/>
              <a:gd name="connsiteY572" fmla="*/ 3743864 h 6823494"/>
              <a:gd name="connsiteX573" fmla="*/ 6380197 w 6840761"/>
              <a:gd name="connsiteY573" fmla="*/ 3640347 h 6823494"/>
              <a:gd name="connsiteX574" fmla="*/ 6276680 w 6840761"/>
              <a:gd name="connsiteY574" fmla="*/ 3536830 h 6823494"/>
              <a:gd name="connsiteX575" fmla="*/ 5562604 w 6840761"/>
              <a:gd name="connsiteY575" fmla="*/ 3536830 h 6823494"/>
              <a:gd name="connsiteX576" fmla="*/ 5459087 w 6840761"/>
              <a:gd name="connsiteY576" fmla="*/ 3640347 h 6823494"/>
              <a:gd name="connsiteX577" fmla="*/ 5562604 w 6840761"/>
              <a:gd name="connsiteY577" fmla="*/ 3743864 h 6823494"/>
              <a:gd name="connsiteX578" fmla="*/ 5666121 w 6840761"/>
              <a:gd name="connsiteY578" fmla="*/ 3640347 h 6823494"/>
              <a:gd name="connsiteX579" fmla="*/ 5562604 w 6840761"/>
              <a:gd name="connsiteY579" fmla="*/ 3536830 h 6823494"/>
              <a:gd name="connsiteX580" fmla="*/ 4848528 w 6840761"/>
              <a:gd name="connsiteY580" fmla="*/ 3536830 h 6823494"/>
              <a:gd name="connsiteX581" fmla="*/ 4745011 w 6840761"/>
              <a:gd name="connsiteY581" fmla="*/ 3640347 h 6823494"/>
              <a:gd name="connsiteX582" fmla="*/ 4848528 w 6840761"/>
              <a:gd name="connsiteY582" fmla="*/ 3743864 h 6823494"/>
              <a:gd name="connsiteX583" fmla="*/ 4952045 w 6840761"/>
              <a:gd name="connsiteY583" fmla="*/ 3640347 h 6823494"/>
              <a:gd name="connsiteX584" fmla="*/ 4848528 w 6840761"/>
              <a:gd name="connsiteY584" fmla="*/ 3536830 h 6823494"/>
              <a:gd name="connsiteX585" fmla="*/ 4134452 w 6840761"/>
              <a:gd name="connsiteY585" fmla="*/ 3536830 h 6823494"/>
              <a:gd name="connsiteX586" fmla="*/ 4030935 w 6840761"/>
              <a:gd name="connsiteY586" fmla="*/ 3640347 h 6823494"/>
              <a:gd name="connsiteX587" fmla="*/ 4134452 w 6840761"/>
              <a:gd name="connsiteY587" fmla="*/ 3743864 h 6823494"/>
              <a:gd name="connsiteX588" fmla="*/ 4237969 w 6840761"/>
              <a:gd name="connsiteY588" fmla="*/ 3640347 h 6823494"/>
              <a:gd name="connsiteX589" fmla="*/ 4134452 w 6840761"/>
              <a:gd name="connsiteY589" fmla="*/ 3536830 h 6823494"/>
              <a:gd name="connsiteX590" fmla="*/ 3420376 w 6840761"/>
              <a:gd name="connsiteY590" fmla="*/ 3536830 h 6823494"/>
              <a:gd name="connsiteX591" fmla="*/ 3316859 w 6840761"/>
              <a:gd name="connsiteY591" fmla="*/ 3640347 h 6823494"/>
              <a:gd name="connsiteX592" fmla="*/ 3420376 w 6840761"/>
              <a:gd name="connsiteY592" fmla="*/ 3743864 h 6823494"/>
              <a:gd name="connsiteX593" fmla="*/ 3523893 w 6840761"/>
              <a:gd name="connsiteY593" fmla="*/ 3640347 h 6823494"/>
              <a:gd name="connsiteX594" fmla="*/ 3420376 w 6840761"/>
              <a:gd name="connsiteY594" fmla="*/ 3536830 h 6823494"/>
              <a:gd name="connsiteX595" fmla="*/ 2706300 w 6840761"/>
              <a:gd name="connsiteY595" fmla="*/ 3536830 h 6823494"/>
              <a:gd name="connsiteX596" fmla="*/ 2602783 w 6840761"/>
              <a:gd name="connsiteY596" fmla="*/ 3640347 h 6823494"/>
              <a:gd name="connsiteX597" fmla="*/ 2706300 w 6840761"/>
              <a:gd name="connsiteY597" fmla="*/ 3743864 h 6823494"/>
              <a:gd name="connsiteX598" fmla="*/ 2809817 w 6840761"/>
              <a:gd name="connsiteY598" fmla="*/ 3640347 h 6823494"/>
              <a:gd name="connsiteX599" fmla="*/ 2706300 w 6840761"/>
              <a:gd name="connsiteY599" fmla="*/ 3536830 h 6823494"/>
              <a:gd name="connsiteX600" fmla="*/ 1992224 w 6840761"/>
              <a:gd name="connsiteY600" fmla="*/ 3536830 h 6823494"/>
              <a:gd name="connsiteX601" fmla="*/ 1888707 w 6840761"/>
              <a:gd name="connsiteY601" fmla="*/ 3640347 h 6823494"/>
              <a:gd name="connsiteX602" fmla="*/ 1992224 w 6840761"/>
              <a:gd name="connsiteY602" fmla="*/ 3743864 h 6823494"/>
              <a:gd name="connsiteX603" fmla="*/ 2095741 w 6840761"/>
              <a:gd name="connsiteY603" fmla="*/ 3640347 h 6823494"/>
              <a:gd name="connsiteX604" fmla="*/ 1992224 w 6840761"/>
              <a:gd name="connsiteY604" fmla="*/ 3536830 h 6823494"/>
              <a:gd name="connsiteX605" fmla="*/ 1278148 w 6840761"/>
              <a:gd name="connsiteY605" fmla="*/ 3536830 h 6823494"/>
              <a:gd name="connsiteX606" fmla="*/ 1174631 w 6840761"/>
              <a:gd name="connsiteY606" fmla="*/ 3640347 h 6823494"/>
              <a:gd name="connsiteX607" fmla="*/ 1278148 w 6840761"/>
              <a:gd name="connsiteY607" fmla="*/ 3743864 h 6823494"/>
              <a:gd name="connsiteX608" fmla="*/ 1381665 w 6840761"/>
              <a:gd name="connsiteY608" fmla="*/ 3640347 h 6823494"/>
              <a:gd name="connsiteX609" fmla="*/ 1278148 w 6840761"/>
              <a:gd name="connsiteY609" fmla="*/ 3536830 h 6823494"/>
              <a:gd name="connsiteX610" fmla="*/ 564072 w 6840761"/>
              <a:gd name="connsiteY610" fmla="*/ 3536830 h 6823494"/>
              <a:gd name="connsiteX611" fmla="*/ 460555 w 6840761"/>
              <a:gd name="connsiteY611" fmla="*/ 3640347 h 6823494"/>
              <a:gd name="connsiteX612" fmla="*/ 564072 w 6840761"/>
              <a:gd name="connsiteY612" fmla="*/ 3743864 h 6823494"/>
              <a:gd name="connsiteX613" fmla="*/ 667589 w 6840761"/>
              <a:gd name="connsiteY613" fmla="*/ 3640347 h 6823494"/>
              <a:gd name="connsiteX614" fmla="*/ 564072 w 6840761"/>
              <a:gd name="connsiteY614" fmla="*/ 3536830 h 6823494"/>
              <a:gd name="connsiteX615" fmla="*/ 6276680 w 6840761"/>
              <a:gd name="connsiteY615" fmla="*/ 3433313 h 6823494"/>
              <a:gd name="connsiteX616" fmla="*/ 6483714 w 6840761"/>
              <a:gd name="connsiteY616" fmla="*/ 3640347 h 6823494"/>
              <a:gd name="connsiteX617" fmla="*/ 6276680 w 6840761"/>
              <a:gd name="connsiteY617" fmla="*/ 3847381 h 6823494"/>
              <a:gd name="connsiteX618" fmla="*/ 6069646 w 6840761"/>
              <a:gd name="connsiteY618" fmla="*/ 3640347 h 6823494"/>
              <a:gd name="connsiteX619" fmla="*/ 6276680 w 6840761"/>
              <a:gd name="connsiteY619" fmla="*/ 3433313 h 6823494"/>
              <a:gd name="connsiteX620" fmla="*/ 5562604 w 6840761"/>
              <a:gd name="connsiteY620" fmla="*/ 3433313 h 6823494"/>
              <a:gd name="connsiteX621" fmla="*/ 5769638 w 6840761"/>
              <a:gd name="connsiteY621" fmla="*/ 3640347 h 6823494"/>
              <a:gd name="connsiteX622" fmla="*/ 5562604 w 6840761"/>
              <a:gd name="connsiteY622" fmla="*/ 3847381 h 6823494"/>
              <a:gd name="connsiteX623" fmla="*/ 5355570 w 6840761"/>
              <a:gd name="connsiteY623" fmla="*/ 3640347 h 6823494"/>
              <a:gd name="connsiteX624" fmla="*/ 5562604 w 6840761"/>
              <a:gd name="connsiteY624" fmla="*/ 3433313 h 6823494"/>
              <a:gd name="connsiteX625" fmla="*/ 4848528 w 6840761"/>
              <a:gd name="connsiteY625" fmla="*/ 3433313 h 6823494"/>
              <a:gd name="connsiteX626" fmla="*/ 5055562 w 6840761"/>
              <a:gd name="connsiteY626" fmla="*/ 3640347 h 6823494"/>
              <a:gd name="connsiteX627" fmla="*/ 4848528 w 6840761"/>
              <a:gd name="connsiteY627" fmla="*/ 3847381 h 6823494"/>
              <a:gd name="connsiteX628" fmla="*/ 4641494 w 6840761"/>
              <a:gd name="connsiteY628" fmla="*/ 3640347 h 6823494"/>
              <a:gd name="connsiteX629" fmla="*/ 4848528 w 6840761"/>
              <a:gd name="connsiteY629" fmla="*/ 3433313 h 6823494"/>
              <a:gd name="connsiteX630" fmla="*/ 4134452 w 6840761"/>
              <a:gd name="connsiteY630" fmla="*/ 3433313 h 6823494"/>
              <a:gd name="connsiteX631" fmla="*/ 4341486 w 6840761"/>
              <a:gd name="connsiteY631" fmla="*/ 3640347 h 6823494"/>
              <a:gd name="connsiteX632" fmla="*/ 4134452 w 6840761"/>
              <a:gd name="connsiteY632" fmla="*/ 3847381 h 6823494"/>
              <a:gd name="connsiteX633" fmla="*/ 3927418 w 6840761"/>
              <a:gd name="connsiteY633" fmla="*/ 3640347 h 6823494"/>
              <a:gd name="connsiteX634" fmla="*/ 4134452 w 6840761"/>
              <a:gd name="connsiteY634" fmla="*/ 3433313 h 6823494"/>
              <a:gd name="connsiteX635" fmla="*/ 3420376 w 6840761"/>
              <a:gd name="connsiteY635" fmla="*/ 3433313 h 6823494"/>
              <a:gd name="connsiteX636" fmla="*/ 3627410 w 6840761"/>
              <a:gd name="connsiteY636" fmla="*/ 3640347 h 6823494"/>
              <a:gd name="connsiteX637" fmla="*/ 3420376 w 6840761"/>
              <a:gd name="connsiteY637" fmla="*/ 3847381 h 6823494"/>
              <a:gd name="connsiteX638" fmla="*/ 3213342 w 6840761"/>
              <a:gd name="connsiteY638" fmla="*/ 3640347 h 6823494"/>
              <a:gd name="connsiteX639" fmla="*/ 3420376 w 6840761"/>
              <a:gd name="connsiteY639" fmla="*/ 3433313 h 6823494"/>
              <a:gd name="connsiteX640" fmla="*/ 2706300 w 6840761"/>
              <a:gd name="connsiteY640" fmla="*/ 3433313 h 6823494"/>
              <a:gd name="connsiteX641" fmla="*/ 2913334 w 6840761"/>
              <a:gd name="connsiteY641" fmla="*/ 3640347 h 6823494"/>
              <a:gd name="connsiteX642" fmla="*/ 2706300 w 6840761"/>
              <a:gd name="connsiteY642" fmla="*/ 3847381 h 6823494"/>
              <a:gd name="connsiteX643" fmla="*/ 2499266 w 6840761"/>
              <a:gd name="connsiteY643" fmla="*/ 3640347 h 6823494"/>
              <a:gd name="connsiteX644" fmla="*/ 2706300 w 6840761"/>
              <a:gd name="connsiteY644" fmla="*/ 3433313 h 6823494"/>
              <a:gd name="connsiteX645" fmla="*/ 1992224 w 6840761"/>
              <a:gd name="connsiteY645" fmla="*/ 3433313 h 6823494"/>
              <a:gd name="connsiteX646" fmla="*/ 2199258 w 6840761"/>
              <a:gd name="connsiteY646" fmla="*/ 3640347 h 6823494"/>
              <a:gd name="connsiteX647" fmla="*/ 1992224 w 6840761"/>
              <a:gd name="connsiteY647" fmla="*/ 3847381 h 6823494"/>
              <a:gd name="connsiteX648" fmla="*/ 1785190 w 6840761"/>
              <a:gd name="connsiteY648" fmla="*/ 3640347 h 6823494"/>
              <a:gd name="connsiteX649" fmla="*/ 1992224 w 6840761"/>
              <a:gd name="connsiteY649" fmla="*/ 3433313 h 6823494"/>
              <a:gd name="connsiteX650" fmla="*/ 1278148 w 6840761"/>
              <a:gd name="connsiteY650" fmla="*/ 3433313 h 6823494"/>
              <a:gd name="connsiteX651" fmla="*/ 1485182 w 6840761"/>
              <a:gd name="connsiteY651" fmla="*/ 3640347 h 6823494"/>
              <a:gd name="connsiteX652" fmla="*/ 1278148 w 6840761"/>
              <a:gd name="connsiteY652" fmla="*/ 3847381 h 6823494"/>
              <a:gd name="connsiteX653" fmla="*/ 1071114 w 6840761"/>
              <a:gd name="connsiteY653" fmla="*/ 3640347 h 6823494"/>
              <a:gd name="connsiteX654" fmla="*/ 1278148 w 6840761"/>
              <a:gd name="connsiteY654" fmla="*/ 3433313 h 6823494"/>
              <a:gd name="connsiteX655" fmla="*/ 564072 w 6840761"/>
              <a:gd name="connsiteY655" fmla="*/ 3433313 h 6823494"/>
              <a:gd name="connsiteX656" fmla="*/ 771106 w 6840761"/>
              <a:gd name="connsiteY656" fmla="*/ 3640347 h 6823494"/>
              <a:gd name="connsiteX657" fmla="*/ 564072 w 6840761"/>
              <a:gd name="connsiteY657" fmla="*/ 3847381 h 6823494"/>
              <a:gd name="connsiteX658" fmla="*/ 357038 w 6840761"/>
              <a:gd name="connsiteY658" fmla="*/ 3640347 h 6823494"/>
              <a:gd name="connsiteX659" fmla="*/ 564072 w 6840761"/>
              <a:gd name="connsiteY659" fmla="*/ 3433313 h 6823494"/>
              <a:gd name="connsiteX660" fmla="*/ 6633727 w 6840761"/>
              <a:gd name="connsiteY660" fmla="*/ 3079630 h 6823494"/>
              <a:gd name="connsiteX661" fmla="*/ 6530210 w 6840761"/>
              <a:gd name="connsiteY661" fmla="*/ 3183147 h 6823494"/>
              <a:gd name="connsiteX662" fmla="*/ 6633727 w 6840761"/>
              <a:gd name="connsiteY662" fmla="*/ 3286664 h 6823494"/>
              <a:gd name="connsiteX663" fmla="*/ 6737244 w 6840761"/>
              <a:gd name="connsiteY663" fmla="*/ 3183147 h 6823494"/>
              <a:gd name="connsiteX664" fmla="*/ 6633727 w 6840761"/>
              <a:gd name="connsiteY664" fmla="*/ 3079630 h 6823494"/>
              <a:gd name="connsiteX665" fmla="*/ 5919642 w 6840761"/>
              <a:gd name="connsiteY665" fmla="*/ 3079630 h 6823494"/>
              <a:gd name="connsiteX666" fmla="*/ 5816125 w 6840761"/>
              <a:gd name="connsiteY666" fmla="*/ 3183147 h 6823494"/>
              <a:gd name="connsiteX667" fmla="*/ 5919642 w 6840761"/>
              <a:gd name="connsiteY667" fmla="*/ 3286664 h 6823494"/>
              <a:gd name="connsiteX668" fmla="*/ 6023159 w 6840761"/>
              <a:gd name="connsiteY668" fmla="*/ 3183147 h 6823494"/>
              <a:gd name="connsiteX669" fmla="*/ 5919642 w 6840761"/>
              <a:gd name="connsiteY669" fmla="*/ 3079630 h 6823494"/>
              <a:gd name="connsiteX670" fmla="*/ 5205566 w 6840761"/>
              <a:gd name="connsiteY670" fmla="*/ 3079630 h 6823494"/>
              <a:gd name="connsiteX671" fmla="*/ 5102049 w 6840761"/>
              <a:gd name="connsiteY671" fmla="*/ 3183147 h 6823494"/>
              <a:gd name="connsiteX672" fmla="*/ 5205566 w 6840761"/>
              <a:gd name="connsiteY672" fmla="*/ 3286664 h 6823494"/>
              <a:gd name="connsiteX673" fmla="*/ 5309083 w 6840761"/>
              <a:gd name="connsiteY673" fmla="*/ 3183147 h 6823494"/>
              <a:gd name="connsiteX674" fmla="*/ 5205566 w 6840761"/>
              <a:gd name="connsiteY674" fmla="*/ 3079630 h 6823494"/>
              <a:gd name="connsiteX675" fmla="*/ 4491490 w 6840761"/>
              <a:gd name="connsiteY675" fmla="*/ 3079630 h 6823494"/>
              <a:gd name="connsiteX676" fmla="*/ 4387973 w 6840761"/>
              <a:gd name="connsiteY676" fmla="*/ 3183147 h 6823494"/>
              <a:gd name="connsiteX677" fmla="*/ 4491490 w 6840761"/>
              <a:gd name="connsiteY677" fmla="*/ 3286664 h 6823494"/>
              <a:gd name="connsiteX678" fmla="*/ 4595007 w 6840761"/>
              <a:gd name="connsiteY678" fmla="*/ 3183147 h 6823494"/>
              <a:gd name="connsiteX679" fmla="*/ 4491490 w 6840761"/>
              <a:gd name="connsiteY679" fmla="*/ 3079630 h 6823494"/>
              <a:gd name="connsiteX680" fmla="*/ 3777414 w 6840761"/>
              <a:gd name="connsiteY680" fmla="*/ 3079630 h 6823494"/>
              <a:gd name="connsiteX681" fmla="*/ 3673897 w 6840761"/>
              <a:gd name="connsiteY681" fmla="*/ 3183147 h 6823494"/>
              <a:gd name="connsiteX682" fmla="*/ 3777414 w 6840761"/>
              <a:gd name="connsiteY682" fmla="*/ 3286664 h 6823494"/>
              <a:gd name="connsiteX683" fmla="*/ 3880931 w 6840761"/>
              <a:gd name="connsiteY683" fmla="*/ 3183147 h 6823494"/>
              <a:gd name="connsiteX684" fmla="*/ 3777414 w 6840761"/>
              <a:gd name="connsiteY684" fmla="*/ 3079630 h 6823494"/>
              <a:gd name="connsiteX685" fmla="*/ 3063338 w 6840761"/>
              <a:gd name="connsiteY685" fmla="*/ 3079630 h 6823494"/>
              <a:gd name="connsiteX686" fmla="*/ 2959821 w 6840761"/>
              <a:gd name="connsiteY686" fmla="*/ 3183147 h 6823494"/>
              <a:gd name="connsiteX687" fmla="*/ 3063338 w 6840761"/>
              <a:gd name="connsiteY687" fmla="*/ 3286664 h 6823494"/>
              <a:gd name="connsiteX688" fmla="*/ 3166855 w 6840761"/>
              <a:gd name="connsiteY688" fmla="*/ 3183147 h 6823494"/>
              <a:gd name="connsiteX689" fmla="*/ 3063338 w 6840761"/>
              <a:gd name="connsiteY689" fmla="*/ 3079630 h 6823494"/>
              <a:gd name="connsiteX690" fmla="*/ 2349262 w 6840761"/>
              <a:gd name="connsiteY690" fmla="*/ 3079630 h 6823494"/>
              <a:gd name="connsiteX691" fmla="*/ 2245745 w 6840761"/>
              <a:gd name="connsiteY691" fmla="*/ 3183147 h 6823494"/>
              <a:gd name="connsiteX692" fmla="*/ 2349262 w 6840761"/>
              <a:gd name="connsiteY692" fmla="*/ 3286664 h 6823494"/>
              <a:gd name="connsiteX693" fmla="*/ 2452779 w 6840761"/>
              <a:gd name="connsiteY693" fmla="*/ 3183147 h 6823494"/>
              <a:gd name="connsiteX694" fmla="*/ 2349262 w 6840761"/>
              <a:gd name="connsiteY694" fmla="*/ 3079630 h 6823494"/>
              <a:gd name="connsiteX695" fmla="*/ 1635186 w 6840761"/>
              <a:gd name="connsiteY695" fmla="*/ 3079630 h 6823494"/>
              <a:gd name="connsiteX696" fmla="*/ 1531669 w 6840761"/>
              <a:gd name="connsiteY696" fmla="*/ 3183147 h 6823494"/>
              <a:gd name="connsiteX697" fmla="*/ 1635186 w 6840761"/>
              <a:gd name="connsiteY697" fmla="*/ 3286664 h 6823494"/>
              <a:gd name="connsiteX698" fmla="*/ 1738703 w 6840761"/>
              <a:gd name="connsiteY698" fmla="*/ 3183147 h 6823494"/>
              <a:gd name="connsiteX699" fmla="*/ 1635186 w 6840761"/>
              <a:gd name="connsiteY699" fmla="*/ 3079630 h 6823494"/>
              <a:gd name="connsiteX700" fmla="*/ 921110 w 6840761"/>
              <a:gd name="connsiteY700" fmla="*/ 3079630 h 6823494"/>
              <a:gd name="connsiteX701" fmla="*/ 817593 w 6840761"/>
              <a:gd name="connsiteY701" fmla="*/ 3183147 h 6823494"/>
              <a:gd name="connsiteX702" fmla="*/ 921110 w 6840761"/>
              <a:gd name="connsiteY702" fmla="*/ 3286664 h 6823494"/>
              <a:gd name="connsiteX703" fmla="*/ 1024627 w 6840761"/>
              <a:gd name="connsiteY703" fmla="*/ 3183147 h 6823494"/>
              <a:gd name="connsiteX704" fmla="*/ 921110 w 6840761"/>
              <a:gd name="connsiteY704" fmla="*/ 3079630 h 6823494"/>
              <a:gd name="connsiteX705" fmla="*/ 207034 w 6840761"/>
              <a:gd name="connsiteY705" fmla="*/ 3079630 h 6823494"/>
              <a:gd name="connsiteX706" fmla="*/ 103517 w 6840761"/>
              <a:gd name="connsiteY706" fmla="*/ 3183147 h 6823494"/>
              <a:gd name="connsiteX707" fmla="*/ 207034 w 6840761"/>
              <a:gd name="connsiteY707" fmla="*/ 3286664 h 6823494"/>
              <a:gd name="connsiteX708" fmla="*/ 310551 w 6840761"/>
              <a:gd name="connsiteY708" fmla="*/ 3183147 h 6823494"/>
              <a:gd name="connsiteX709" fmla="*/ 207034 w 6840761"/>
              <a:gd name="connsiteY709" fmla="*/ 3079630 h 6823494"/>
              <a:gd name="connsiteX710" fmla="*/ 6633727 w 6840761"/>
              <a:gd name="connsiteY710" fmla="*/ 2976113 h 6823494"/>
              <a:gd name="connsiteX711" fmla="*/ 6840761 w 6840761"/>
              <a:gd name="connsiteY711" fmla="*/ 3183147 h 6823494"/>
              <a:gd name="connsiteX712" fmla="*/ 6633727 w 6840761"/>
              <a:gd name="connsiteY712" fmla="*/ 3390181 h 6823494"/>
              <a:gd name="connsiteX713" fmla="*/ 6426693 w 6840761"/>
              <a:gd name="connsiteY713" fmla="*/ 3183147 h 6823494"/>
              <a:gd name="connsiteX714" fmla="*/ 6633727 w 6840761"/>
              <a:gd name="connsiteY714" fmla="*/ 2976113 h 6823494"/>
              <a:gd name="connsiteX715" fmla="*/ 5919642 w 6840761"/>
              <a:gd name="connsiteY715" fmla="*/ 2976113 h 6823494"/>
              <a:gd name="connsiteX716" fmla="*/ 6126676 w 6840761"/>
              <a:gd name="connsiteY716" fmla="*/ 3183147 h 6823494"/>
              <a:gd name="connsiteX717" fmla="*/ 5919642 w 6840761"/>
              <a:gd name="connsiteY717" fmla="*/ 3390181 h 6823494"/>
              <a:gd name="connsiteX718" fmla="*/ 5712608 w 6840761"/>
              <a:gd name="connsiteY718" fmla="*/ 3183147 h 6823494"/>
              <a:gd name="connsiteX719" fmla="*/ 5919642 w 6840761"/>
              <a:gd name="connsiteY719" fmla="*/ 2976113 h 6823494"/>
              <a:gd name="connsiteX720" fmla="*/ 5205566 w 6840761"/>
              <a:gd name="connsiteY720" fmla="*/ 2976113 h 6823494"/>
              <a:gd name="connsiteX721" fmla="*/ 5412600 w 6840761"/>
              <a:gd name="connsiteY721" fmla="*/ 3183147 h 6823494"/>
              <a:gd name="connsiteX722" fmla="*/ 5205566 w 6840761"/>
              <a:gd name="connsiteY722" fmla="*/ 3390181 h 6823494"/>
              <a:gd name="connsiteX723" fmla="*/ 4998532 w 6840761"/>
              <a:gd name="connsiteY723" fmla="*/ 3183147 h 6823494"/>
              <a:gd name="connsiteX724" fmla="*/ 5205566 w 6840761"/>
              <a:gd name="connsiteY724" fmla="*/ 2976113 h 6823494"/>
              <a:gd name="connsiteX725" fmla="*/ 4491490 w 6840761"/>
              <a:gd name="connsiteY725" fmla="*/ 2976113 h 6823494"/>
              <a:gd name="connsiteX726" fmla="*/ 4698524 w 6840761"/>
              <a:gd name="connsiteY726" fmla="*/ 3183147 h 6823494"/>
              <a:gd name="connsiteX727" fmla="*/ 4491490 w 6840761"/>
              <a:gd name="connsiteY727" fmla="*/ 3390181 h 6823494"/>
              <a:gd name="connsiteX728" fmla="*/ 4284456 w 6840761"/>
              <a:gd name="connsiteY728" fmla="*/ 3183147 h 6823494"/>
              <a:gd name="connsiteX729" fmla="*/ 4491490 w 6840761"/>
              <a:gd name="connsiteY729" fmla="*/ 2976113 h 6823494"/>
              <a:gd name="connsiteX730" fmla="*/ 3777414 w 6840761"/>
              <a:gd name="connsiteY730" fmla="*/ 2976113 h 6823494"/>
              <a:gd name="connsiteX731" fmla="*/ 3984448 w 6840761"/>
              <a:gd name="connsiteY731" fmla="*/ 3183147 h 6823494"/>
              <a:gd name="connsiteX732" fmla="*/ 3777414 w 6840761"/>
              <a:gd name="connsiteY732" fmla="*/ 3390181 h 6823494"/>
              <a:gd name="connsiteX733" fmla="*/ 3570380 w 6840761"/>
              <a:gd name="connsiteY733" fmla="*/ 3183147 h 6823494"/>
              <a:gd name="connsiteX734" fmla="*/ 3777414 w 6840761"/>
              <a:gd name="connsiteY734" fmla="*/ 2976113 h 6823494"/>
              <a:gd name="connsiteX735" fmla="*/ 3063338 w 6840761"/>
              <a:gd name="connsiteY735" fmla="*/ 2976113 h 6823494"/>
              <a:gd name="connsiteX736" fmla="*/ 3270372 w 6840761"/>
              <a:gd name="connsiteY736" fmla="*/ 3183147 h 6823494"/>
              <a:gd name="connsiteX737" fmla="*/ 3063338 w 6840761"/>
              <a:gd name="connsiteY737" fmla="*/ 3390181 h 6823494"/>
              <a:gd name="connsiteX738" fmla="*/ 2856304 w 6840761"/>
              <a:gd name="connsiteY738" fmla="*/ 3183147 h 6823494"/>
              <a:gd name="connsiteX739" fmla="*/ 3063338 w 6840761"/>
              <a:gd name="connsiteY739" fmla="*/ 2976113 h 6823494"/>
              <a:gd name="connsiteX740" fmla="*/ 2349262 w 6840761"/>
              <a:gd name="connsiteY740" fmla="*/ 2976113 h 6823494"/>
              <a:gd name="connsiteX741" fmla="*/ 2556296 w 6840761"/>
              <a:gd name="connsiteY741" fmla="*/ 3183147 h 6823494"/>
              <a:gd name="connsiteX742" fmla="*/ 2349262 w 6840761"/>
              <a:gd name="connsiteY742" fmla="*/ 3390181 h 6823494"/>
              <a:gd name="connsiteX743" fmla="*/ 2142228 w 6840761"/>
              <a:gd name="connsiteY743" fmla="*/ 3183147 h 6823494"/>
              <a:gd name="connsiteX744" fmla="*/ 2349262 w 6840761"/>
              <a:gd name="connsiteY744" fmla="*/ 2976113 h 6823494"/>
              <a:gd name="connsiteX745" fmla="*/ 1635186 w 6840761"/>
              <a:gd name="connsiteY745" fmla="*/ 2976113 h 6823494"/>
              <a:gd name="connsiteX746" fmla="*/ 1842220 w 6840761"/>
              <a:gd name="connsiteY746" fmla="*/ 3183147 h 6823494"/>
              <a:gd name="connsiteX747" fmla="*/ 1635186 w 6840761"/>
              <a:gd name="connsiteY747" fmla="*/ 3390181 h 6823494"/>
              <a:gd name="connsiteX748" fmla="*/ 1428152 w 6840761"/>
              <a:gd name="connsiteY748" fmla="*/ 3183147 h 6823494"/>
              <a:gd name="connsiteX749" fmla="*/ 1635186 w 6840761"/>
              <a:gd name="connsiteY749" fmla="*/ 2976113 h 6823494"/>
              <a:gd name="connsiteX750" fmla="*/ 921110 w 6840761"/>
              <a:gd name="connsiteY750" fmla="*/ 2976113 h 6823494"/>
              <a:gd name="connsiteX751" fmla="*/ 1128144 w 6840761"/>
              <a:gd name="connsiteY751" fmla="*/ 3183147 h 6823494"/>
              <a:gd name="connsiteX752" fmla="*/ 921110 w 6840761"/>
              <a:gd name="connsiteY752" fmla="*/ 3390181 h 6823494"/>
              <a:gd name="connsiteX753" fmla="*/ 714077 w 6840761"/>
              <a:gd name="connsiteY753" fmla="*/ 3183147 h 6823494"/>
              <a:gd name="connsiteX754" fmla="*/ 921110 w 6840761"/>
              <a:gd name="connsiteY754" fmla="*/ 2976113 h 6823494"/>
              <a:gd name="connsiteX755" fmla="*/ 207034 w 6840761"/>
              <a:gd name="connsiteY755" fmla="*/ 2976113 h 6823494"/>
              <a:gd name="connsiteX756" fmla="*/ 414068 w 6840761"/>
              <a:gd name="connsiteY756" fmla="*/ 3183147 h 6823494"/>
              <a:gd name="connsiteX757" fmla="*/ 207034 w 6840761"/>
              <a:gd name="connsiteY757" fmla="*/ 3390181 h 6823494"/>
              <a:gd name="connsiteX758" fmla="*/ 0 w 6840761"/>
              <a:gd name="connsiteY758" fmla="*/ 3183147 h 6823494"/>
              <a:gd name="connsiteX759" fmla="*/ 207034 w 6840761"/>
              <a:gd name="connsiteY759" fmla="*/ 2976113 h 6823494"/>
              <a:gd name="connsiteX760" fmla="*/ 6276680 w 6840761"/>
              <a:gd name="connsiteY760" fmla="*/ 2544792 h 6823494"/>
              <a:gd name="connsiteX761" fmla="*/ 6173163 w 6840761"/>
              <a:gd name="connsiteY761" fmla="*/ 2648309 h 6823494"/>
              <a:gd name="connsiteX762" fmla="*/ 6276680 w 6840761"/>
              <a:gd name="connsiteY762" fmla="*/ 2751826 h 6823494"/>
              <a:gd name="connsiteX763" fmla="*/ 6380197 w 6840761"/>
              <a:gd name="connsiteY763" fmla="*/ 2648309 h 6823494"/>
              <a:gd name="connsiteX764" fmla="*/ 6276680 w 6840761"/>
              <a:gd name="connsiteY764" fmla="*/ 2544792 h 6823494"/>
              <a:gd name="connsiteX765" fmla="*/ 5562604 w 6840761"/>
              <a:gd name="connsiteY765" fmla="*/ 2544792 h 6823494"/>
              <a:gd name="connsiteX766" fmla="*/ 5459087 w 6840761"/>
              <a:gd name="connsiteY766" fmla="*/ 2648309 h 6823494"/>
              <a:gd name="connsiteX767" fmla="*/ 5562604 w 6840761"/>
              <a:gd name="connsiteY767" fmla="*/ 2751826 h 6823494"/>
              <a:gd name="connsiteX768" fmla="*/ 5666121 w 6840761"/>
              <a:gd name="connsiteY768" fmla="*/ 2648309 h 6823494"/>
              <a:gd name="connsiteX769" fmla="*/ 5562604 w 6840761"/>
              <a:gd name="connsiteY769" fmla="*/ 2544792 h 6823494"/>
              <a:gd name="connsiteX770" fmla="*/ 4848528 w 6840761"/>
              <a:gd name="connsiteY770" fmla="*/ 2544792 h 6823494"/>
              <a:gd name="connsiteX771" fmla="*/ 4745011 w 6840761"/>
              <a:gd name="connsiteY771" fmla="*/ 2648309 h 6823494"/>
              <a:gd name="connsiteX772" fmla="*/ 4848528 w 6840761"/>
              <a:gd name="connsiteY772" fmla="*/ 2751826 h 6823494"/>
              <a:gd name="connsiteX773" fmla="*/ 4952045 w 6840761"/>
              <a:gd name="connsiteY773" fmla="*/ 2648309 h 6823494"/>
              <a:gd name="connsiteX774" fmla="*/ 4848528 w 6840761"/>
              <a:gd name="connsiteY774" fmla="*/ 2544792 h 6823494"/>
              <a:gd name="connsiteX775" fmla="*/ 4134452 w 6840761"/>
              <a:gd name="connsiteY775" fmla="*/ 2544792 h 6823494"/>
              <a:gd name="connsiteX776" fmla="*/ 4030935 w 6840761"/>
              <a:gd name="connsiteY776" fmla="*/ 2648309 h 6823494"/>
              <a:gd name="connsiteX777" fmla="*/ 4134452 w 6840761"/>
              <a:gd name="connsiteY777" fmla="*/ 2751826 h 6823494"/>
              <a:gd name="connsiteX778" fmla="*/ 4237969 w 6840761"/>
              <a:gd name="connsiteY778" fmla="*/ 2648309 h 6823494"/>
              <a:gd name="connsiteX779" fmla="*/ 4134452 w 6840761"/>
              <a:gd name="connsiteY779" fmla="*/ 2544792 h 6823494"/>
              <a:gd name="connsiteX780" fmla="*/ 3420376 w 6840761"/>
              <a:gd name="connsiteY780" fmla="*/ 2544792 h 6823494"/>
              <a:gd name="connsiteX781" fmla="*/ 3316859 w 6840761"/>
              <a:gd name="connsiteY781" fmla="*/ 2648309 h 6823494"/>
              <a:gd name="connsiteX782" fmla="*/ 3420376 w 6840761"/>
              <a:gd name="connsiteY782" fmla="*/ 2751826 h 6823494"/>
              <a:gd name="connsiteX783" fmla="*/ 3523893 w 6840761"/>
              <a:gd name="connsiteY783" fmla="*/ 2648309 h 6823494"/>
              <a:gd name="connsiteX784" fmla="*/ 3420376 w 6840761"/>
              <a:gd name="connsiteY784" fmla="*/ 2544792 h 6823494"/>
              <a:gd name="connsiteX785" fmla="*/ 2706300 w 6840761"/>
              <a:gd name="connsiteY785" fmla="*/ 2544792 h 6823494"/>
              <a:gd name="connsiteX786" fmla="*/ 2602783 w 6840761"/>
              <a:gd name="connsiteY786" fmla="*/ 2648309 h 6823494"/>
              <a:gd name="connsiteX787" fmla="*/ 2706300 w 6840761"/>
              <a:gd name="connsiteY787" fmla="*/ 2751826 h 6823494"/>
              <a:gd name="connsiteX788" fmla="*/ 2809817 w 6840761"/>
              <a:gd name="connsiteY788" fmla="*/ 2648309 h 6823494"/>
              <a:gd name="connsiteX789" fmla="*/ 2706300 w 6840761"/>
              <a:gd name="connsiteY789" fmla="*/ 2544792 h 6823494"/>
              <a:gd name="connsiteX790" fmla="*/ 1992224 w 6840761"/>
              <a:gd name="connsiteY790" fmla="*/ 2544792 h 6823494"/>
              <a:gd name="connsiteX791" fmla="*/ 1888707 w 6840761"/>
              <a:gd name="connsiteY791" fmla="*/ 2648309 h 6823494"/>
              <a:gd name="connsiteX792" fmla="*/ 1992224 w 6840761"/>
              <a:gd name="connsiteY792" fmla="*/ 2751826 h 6823494"/>
              <a:gd name="connsiteX793" fmla="*/ 2095741 w 6840761"/>
              <a:gd name="connsiteY793" fmla="*/ 2648309 h 6823494"/>
              <a:gd name="connsiteX794" fmla="*/ 1992224 w 6840761"/>
              <a:gd name="connsiteY794" fmla="*/ 2544792 h 6823494"/>
              <a:gd name="connsiteX795" fmla="*/ 1278148 w 6840761"/>
              <a:gd name="connsiteY795" fmla="*/ 2544792 h 6823494"/>
              <a:gd name="connsiteX796" fmla="*/ 1174631 w 6840761"/>
              <a:gd name="connsiteY796" fmla="*/ 2648309 h 6823494"/>
              <a:gd name="connsiteX797" fmla="*/ 1278148 w 6840761"/>
              <a:gd name="connsiteY797" fmla="*/ 2751826 h 6823494"/>
              <a:gd name="connsiteX798" fmla="*/ 1381665 w 6840761"/>
              <a:gd name="connsiteY798" fmla="*/ 2648309 h 6823494"/>
              <a:gd name="connsiteX799" fmla="*/ 1278148 w 6840761"/>
              <a:gd name="connsiteY799" fmla="*/ 2544792 h 6823494"/>
              <a:gd name="connsiteX800" fmla="*/ 564072 w 6840761"/>
              <a:gd name="connsiteY800" fmla="*/ 2544792 h 6823494"/>
              <a:gd name="connsiteX801" fmla="*/ 460555 w 6840761"/>
              <a:gd name="connsiteY801" fmla="*/ 2648309 h 6823494"/>
              <a:gd name="connsiteX802" fmla="*/ 564072 w 6840761"/>
              <a:gd name="connsiteY802" fmla="*/ 2751826 h 6823494"/>
              <a:gd name="connsiteX803" fmla="*/ 667589 w 6840761"/>
              <a:gd name="connsiteY803" fmla="*/ 2648309 h 6823494"/>
              <a:gd name="connsiteX804" fmla="*/ 564072 w 6840761"/>
              <a:gd name="connsiteY804" fmla="*/ 2544792 h 6823494"/>
              <a:gd name="connsiteX805" fmla="*/ 6276680 w 6840761"/>
              <a:gd name="connsiteY805" fmla="*/ 2441275 h 6823494"/>
              <a:gd name="connsiteX806" fmla="*/ 6483714 w 6840761"/>
              <a:gd name="connsiteY806" fmla="*/ 2648309 h 6823494"/>
              <a:gd name="connsiteX807" fmla="*/ 6276680 w 6840761"/>
              <a:gd name="connsiteY807" fmla="*/ 2855343 h 6823494"/>
              <a:gd name="connsiteX808" fmla="*/ 6069646 w 6840761"/>
              <a:gd name="connsiteY808" fmla="*/ 2648309 h 6823494"/>
              <a:gd name="connsiteX809" fmla="*/ 6276680 w 6840761"/>
              <a:gd name="connsiteY809" fmla="*/ 2441275 h 6823494"/>
              <a:gd name="connsiteX810" fmla="*/ 5562604 w 6840761"/>
              <a:gd name="connsiteY810" fmla="*/ 2441275 h 6823494"/>
              <a:gd name="connsiteX811" fmla="*/ 5769638 w 6840761"/>
              <a:gd name="connsiteY811" fmla="*/ 2648309 h 6823494"/>
              <a:gd name="connsiteX812" fmla="*/ 5562604 w 6840761"/>
              <a:gd name="connsiteY812" fmla="*/ 2855343 h 6823494"/>
              <a:gd name="connsiteX813" fmla="*/ 5355570 w 6840761"/>
              <a:gd name="connsiteY813" fmla="*/ 2648309 h 6823494"/>
              <a:gd name="connsiteX814" fmla="*/ 5562604 w 6840761"/>
              <a:gd name="connsiteY814" fmla="*/ 2441275 h 6823494"/>
              <a:gd name="connsiteX815" fmla="*/ 4848528 w 6840761"/>
              <a:gd name="connsiteY815" fmla="*/ 2441275 h 6823494"/>
              <a:gd name="connsiteX816" fmla="*/ 5055562 w 6840761"/>
              <a:gd name="connsiteY816" fmla="*/ 2648309 h 6823494"/>
              <a:gd name="connsiteX817" fmla="*/ 4848528 w 6840761"/>
              <a:gd name="connsiteY817" fmla="*/ 2855343 h 6823494"/>
              <a:gd name="connsiteX818" fmla="*/ 4641494 w 6840761"/>
              <a:gd name="connsiteY818" fmla="*/ 2648309 h 6823494"/>
              <a:gd name="connsiteX819" fmla="*/ 4848528 w 6840761"/>
              <a:gd name="connsiteY819" fmla="*/ 2441275 h 6823494"/>
              <a:gd name="connsiteX820" fmla="*/ 4134452 w 6840761"/>
              <a:gd name="connsiteY820" fmla="*/ 2441275 h 6823494"/>
              <a:gd name="connsiteX821" fmla="*/ 4341486 w 6840761"/>
              <a:gd name="connsiteY821" fmla="*/ 2648309 h 6823494"/>
              <a:gd name="connsiteX822" fmla="*/ 4134452 w 6840761"/>
              <a:gd name="connsiteY822" fmla="*/ 2855343 h 6823494"/>
              <a:gd name="connsiteX823" fmla="*/ 3927418 w 6840761"/>
              <a:gd name="connsiteY823" fmla="*/ 2648309 h 6823494"/>
              <a:gd name="connsiteX824" fmla="*/ 4134452 w 6840761"/>
              <a:gd name="connsiteY824" fmla="*/ 2441275 h 6823494"/>
              <a:gd name="connsiteX825" fmla="*/ 3420376 w 6840761"/>
              <a:gd name="connsiteY825" fmla="*/ 2441275 h 6823494"/>
              <a:gd name="connsiteX826" fmla="*/ 3627410 w 6840761"/>
              <a:gd name="connsiteY826" fmla="*/ 2648309 h 6823494"/>
              <a:gd name="connsiteX827" fmla="*/ 3420376 w 6840761"/>
              <a:gd name="connsiteY827" fmla="*/ 2855343 h 6823494"/>
              <a:gd name="connsiteX828" fmla="*/ 3213342 w 6840761"/>
              <a:gd name="connsiteY828" fmla="*/ 2648309 h 6823494"/>
              <a:gd name="connsiteX829" fmla="*/ 3420376 w 6840761"/>
              <a:gd name="connsiteY829" fmla="*/ 2441275 h 6823494"/>
              <a:gd name="connsiteX830" fmla="*/ 2706300 w 6840761"/>
              <a:gd name="connsiteY830" fmla="*/ 2441275 h 6823494"/>
              <a:gd name="connsiteX831" fmla="*/ 2913334 w 6840761"/>
              <a:gd name="connsiteY831" fmla="*/ 2648309 h 6823494"/>
              <a:gd name="connsiteX832" fmla="*/ 2706300 w 6840761"/>
              <a:gd name="connsiteY832" fmla="*/ 2855343 h 6823494"/>
              <a:gd name="connsiteX833" fmla="*/ 2499266 w 6840761"/>
              <a:gd name="connsiteY833" fmla="*/ 2648309 h 6823494"/>
              <a:gd name="connsiteX834" fmla="*/ 2706300 w 6840761"/>
              <a:gd name="connsiteY834" fmla="*/ 2441275 h 6823494"/>
              <a:gd name="connsiteX835" fmla="*/ 1992224 w 6840761"/>
              <a:gd name="connsiteY835" fmla="*/ 2441275 h 6823494"/>
              <a:gd name="connsiteX836" fmla="*/ 2199258 w 6840761"/>
              <a:gd name="connsiteY836" fmla="*/ 2648309 h 6823494"/>
              <a:gd name="connsiteX837" fmla="*/ 1992224 w 6840761"/>
              <a:gd name="connsiteY837" fmla="*/ 2855343 h 6823494"/>
              <a:gd name="connsiteX838" fmla="*/ 1785190 w 6840761"/>
              <a:gd name="connsiteY838" fmla="*/ 2648309 h 6823494"/>
              <a:gd name="connsiteX839" fmla="*/ 1992224 w 6840761"/>
              <a:gd name="connsiteY839" fmla="*/ 2441275 h 6823494"/>
              <a:gd name="connsiteX840" fmla="*/ 1278148 w 6840761"/>
              <a:gd name="connsiteY840" fmla="*/ 2441275 h 6823494"/>
              <a:gd name="connsiteX841" fmla="*/ 1485182 w 6840761"/>
              <a:gd name="connsiteY841" fmla="*/ 2648309 h 6823494"/>
              <a:gd name="connsiteX842" fmla="*/ 1278148 w 6840761"/>
              <a:gd name="connsiteY842" fmla="*/ 2855343 h 6823494"/>
              <a:gd name="connsiteX843" fmla="*/ 1071114 w 6840761"/>
              <a:gd name="connsiteY843" fmla="*/ 2648309 h 6823494"/>
              <a:gd name="connsiteX844" fmla="*/ 1278148 w 6840761"/>
              <a:gd name="connsiteY844" fmla="*/ 2441275 h 6823494"/>
              <a:gd name="connsiteX845" fmla="*/ 564072 w 6840761"/>
              <a:gd name="connsiteY845" fmla="*/ 2441275 h 6823494"/>
              <a:gd name="connsiteX846" fmla="*/ 771106 w 6840761"/>
              <a:gd name="connsiteY846" fmla="*/ 2648309 h 6823494"/>
              <a:gd name="connsiteX847" fmla="*/ 564072 w 6840761"/>
              <a:gd name="connsiteY847" fmla="*/ 2855343 h 6823494"/>
              <a:gd name="connsiteX848" fmla="*/ 357038 w 6840761"/>
              <a:gd name="connsiteY848" fmla="*/ 2648309 h 6823494"/>
              <a:gd name="connsiteX849" fmla="*/ 564072 w 6840761"/>
              <a:gd name="connsiteY849" fmla="*/ 2441275 h 6823494"/>
              <a:gd name="connsiteX850" fmla="*/ 6633727 w 6840761"/>
              <a:gd name="connsiteY850" fmla="*/ 2087593 h 6823494"/>
              <a:gd name="connsiteX851" fmla="*/ 6530210 w 6840761"/>
              <a:gd name="connsiteY851" fmla="*/ 2191109 h 6823494"/>
              <a:gd name="connsiteX852" fmla="*/ 6633727 w 6840761"/>
              <a:gd name="connsiteY852" fmla="*/ 2294626 h 6823494"/>
              <a:gd name="connsiteX853" fmla="*/ 6737244 w 6840761"/>
              <a:gd name="connsiteY853" fmla="*/ 2191109 h 6823494"/>
              <a:gd name="connsiteX854" fmla="*/ 6633727 w 6840761"/>
              <a:gd name="connsiteY854" fmla="*/ 2087593 h 6823494"/>
              <a:gd name="connsiteX855" fmla="*/ 5919642 w 6840761"/>
              <a:gd name="connsiteY855" fmla="*/ 2087593 h 6823494"/>
              <a:gd name="connsiteX856" fmla="*/ 5816125 w 6840761"/>
              <a:gd name="connsiteY856" fmla="*/ 2191109 h 6823494"/>
              <a:gd name="connsiteX857" fmla="*/ 5919642 w 6840761"/>
              <a:gd name="connsiteY857" fmla="*/ 2294626 h 6823494"/>
              <a:gd name="connsiteX858" fmla="*/ 6023159 w 6840761"/>
              <a:gd name="connsiteY858" fmla="*/ 2191109 h 6823494"/>
              <a:gd name="connsiteX859" fmla="*/ 5919642 w 6840761"/>
              <a:gd name="connsiteY859" fmla="*/ 2087593 h 6823494"/>
              <a:gd name="connsiteX860" fmla="*/ 5205566 w 6840761"/>
              <a:gd name="connsiteY860" fmla="*/ 2087593 h 6823494"/>
              <a:gd name="connsiteX861" fmla="*/ 5102049 w 6840761"/>
              <a:gd name="connsiteY861" fmla="*/ 2191109 h 6823494"/>
              <a:gd name="connsiteX862" fmla="*/ 5205566 w 6840761"/>
              <a:gd name="connsiteY862" fmla="*/ 2294626 h 6823494"/>
              <a:gd name="connsiteX863" fmla="*/ 5309083 w 6840761"/>
              <a:gd name="connsiteY863" fmla="*/ 2191109 h 6823494"/>
              <a:gd name="connsiteX864" fmla="*/ 5205566 w 6840761"/>
              <a:gd name="connsiteY864" fmla="*/ 2087593 h 6823494"/>
              <a:gd name="connsiteX865" fmla="*/ 4491490 w 6840761"/>
              <a:gd name="connsiteY865" fmla="*/ 2087593 h 6823494"/>
              <a:gd name="connsiteX866" fmla="*/ 4387973 w 6840761"/>
              <a:gd name="connsiteY866" fmla="*/ 2191109 h 6823494"/>
              <a:gd name="connsiteX867" fmla="*/ 4491490 w 6840761"/>
              <a:gd name="connsiteY867" fmla="*/ 2294626 h 6823494"/>
              <a:gd name="connsiteX868" fmla="*/ 4595007 w 6840761"/>
              <a:gd name="connsiteY868" fmla="*/ 2191109 h 6823494"/>
              <a:gd name="connsiteX869" fmla="*/ 4491490 w 6840761"/>
              <a:gd name="connsiteY869" fmla="*/ 2087593 h 6823494"/>
              <a:gd name="connsiteX870" fmla="*/ 3777414 w 6840761"/>
              <a:gd name="connsiteY870" fmla="*/ 2087593 h 6823494"/>
              <a:gd name="connsiteX871" fmla="*/ 3673897 w 6840761"/>
              <a:gd name="connsiteY871" fmla="*/ 2191109 h 6823494"/>
              <a:gd name="connsiteX872" fmla="*/ 3777414 w 6840761"/>
              <a:gd name="connsiteY872" fmla="*/ 2294626 h 6823494"/>
              <a:gd name="connsiteX873" fmla="*/ 3880931 w 6840761"/>
              <a:gd name="connsiteY873" fmla="*/ 2191109 h 6823494"/>
              <a:gd name="connsiteX874" fmla="*/ 3777414 w 6840761"/>
              <a:gd name="connsiteY874" fmla="*/ 2087593 h 6823494"/>
              <a:gd name="connsiteX875" fmla="*/ 3063338 w 6840761"/>
              <a:gd name="connsiteY875" fmla="*/ 2087593 h 6823494"/>
              <a:gd name="connsiteX876" fmla="*/ 2959821 w 6840761"/>
              <a:gd name="connsiteY876" fmla="*/ 2191109 h 6823494"/>
              <a:gd name="connsiteX877" fmla="*/ 3063338 w 6840761"/>
              <a:gd name="connsiteY877" fmla="*/ 2294626 h 6823494"/>
              <a:gd name="connsiteX878" fmla="*/ 3166855 w 6840761"/>
              <a:gd name="connsiteY878" fmla="*/ 2191109 h 6823494"/>
              <a:gd name="connsiteX879" fmla="*/ 3063338 w 6840761"/>
              <a:gd name="connsiteY879" fmla="*/ 2087593 h 6823494"/>
              <a:gd name="connsiteX880" fmla="*/ 2349262 w 6840761"/>
              <a:gd name="connsiteY880" fmla="*/ 2087593 h 6823494"/>
              <a:gd name="connsiteX881" fmla="*/ 2245745 w 6840761"/>
              <a:gd name="connsiteY881" fmla="*/ 2191109 h 6823494"/>
              <a:gd name="connsiteX882" fmla="*/ 2349262 w 6840761"/>
              <a:gd name="connsiteY882" fmla="*/ 2294626 h 6823494"/>
              <a:gd name="connsiteX883" fmla="*/ 2452779 w 6840761"/>
              <a:gd name="connsiteY883" fmla="*/ 2191109 h 6823494"/>
              <a:gd name="connsiteX884" fmla="*/ 2349262 w 6840761"/>
              <a:gd name="connsiteY884" fmla="*/ 2087593 h 6823494"/>
              <a:gd name="connsiteX885" fmla="*/ 1635186 w 6840761"/>
              <a:gd name="connsiteY885" fmla="*/ 2087593 h 6823494"/>
              <a:gd name="connsiteX886" fmla="*/ 1531669 w 6840761"/>
              <a:gd name="connsiteY886" fmla="*/ 2191109 h 6823494"/>
              <a:gd name="connsiteX887" fmla="*/ 1635186 w 6840761"/>
              <a:gd name="connsiteY887" fmla="*/ 2294626 h 6823494"/>
              <a:gd name="connsiteX888" fmla="*/ 1738703 w 6840761"/>
              <a:gd name="connsiteY888" fmla="*/ 2191109 h 6823494"/>
              <a:gd name="connsiteX889" fmla="*/ 1635186 w 6840761"/>
              <a:gd name="connsiteY889" fmla="*/ 2087593 h 6823494"/>
              <a:gd name="connsiteX890" fmla="*/ 921110 w 6840761"/>
              <a:gd name="connsiteY890" fmla="*/ 2087593 h 6823494"/>
              <a:gd name="connsiteX891" fmla="*/ 817593 w 6840761"/>
              <a:gd name="connsiteY891" fmla="*/ 2191109 h 6823494"/>
              <a:gd name="connsiteX892" fmla="*/ 921110 w 6840761"/>
              <a:gd name="connsiteY892" fmla="*/ 2294626 h 6823494"/>
              <a:gd name="connsiteX893" fmla="*/ 1024627 w 6840761"/>
              <a:gd name="connsiteY893" fmla="*/ 2191109 h 6823494"/>
              <a:gd name="connsiteX894" fmla="*/ 921110 w 6840761"/>
              <a:gd name="connsiteY894" fmla="*/ 2087593 h 6823494"/>
              <a:gd name="connsiteX895" fmla="*/ 207034 w 6840761"/>
              <a:gd name="connsiteY895" fmla="*/ 2087593 h 6823494"/>
              <a:gd name="connsiteX896" fmla="*/ 103517 w 6840761"/>
              <a:gd name="connsiteY896" fmla="*/ 2191109 h 6823494"/>
              <a:gd name="connsiteX897" fmla="*/ 207034 w 6840761"/>
              <a:gd name="connsiteY897" fmla="*/ 2294626 h 6823494"/>
              <a:gd name="connsiteX898" fmla="*/ 310551 w 6840761"/>
              <a:gd name="connsiteY898" fmla="*/ 2191109 h 6823494"/>
              <a:gd name="connsiteX899" fmla="*/ 207034 w 6840761"/>
              <a:gd name="connsiteY899" fmla="*/ 2087593 h 6823494"/>
              <a:gd name="connsiteX900" fmla="*/ 6633727 w 6840761"/>
              <a:gd name="connsiteY900" fmla="*/ 1984075 h 6823494"/>
              <a:gd name="connsiteX901" fmla="*/ 6840761 w 6840761"/>
              <a:gd name="connsiteY901" fmla="*/ 2191109 h 6823494"/>
              <a:gd name="connsiteX902" fmla="*/ 6633727 w 6840761"/>
              <a:gd name="connsiteY902" fmla="*/ 2398143 h 6823494"/>
              <a:gd name="connsiteX903" fmla="*/ 6426693 w 6840761"/>
              <a:gd name="connsiteY903" fmla="*/ 2191109 h 6823494"/>
              <a:gd name="connsiteX904" fmla="*/ 6633727 w 6840761"/>
              <a:gd name="connsiteY904" fmla="*/ 1984075 h 6823494"/>
              <a:gd name="connsiteX905" fmla="*/ 5919642 w 6840761"/>
              <a:gd name="connsiteY905" fmla="*/ 1984075 h 6823494"/>
              <a:gd name="connsiteX906" fmla="*/ 6126676 w 6840761"/>
              <a:gd name="connsiteY906" fmla="*/ 2191109 h 6823494"/>
              <a:gd name="connsiteX907" fmla="*/ 5919642 w 6840761"/>
              <a:gd name="connsiteY907" fmla="*/ 2398143 h 6823494"/>
              <a:gd name="connsiteX908" fmla="*/ 5712608 w 6840761"/>
              <a:gd name="connsiteY908" fmla="*/ 2191109 h 6823494"/>
              <a:gd name="connsiteX909" fmla="*/ 5919642 w 6840761"/>
              <a:gd name="connsiteY909" fmla="*/ 1984075 h 6823494"/>
              <a:gd name="connsiteX910" fmla="*/ 5205566 w 6840761"/>
              <a:gd name="connsiteY910" fmla="*/ 1984075 h 6823494"/>
              <a:gd name="connsiteX911" fmla="*/ 5412600 w 6840761"/>
              <a:gd name="connsiteY911" fmla="*/ 2191109 h 6823494"/>
              <a:gd name="connsiteX912" fmla="*/ 5205566 w 6840761"/>
              <a:gd name="connsiteY912" fmla="*/ 2398143 h 6823494"/>
              <a:gd name="connsiteX913" fmla="*/ 4998532 w 6840761"/>
              <a:gd name="connsiteY913" fmla="*/ 2191109 h 6823494"/>
              <a:gd name="connsiteX914" fmla="*/ 5205566 w 6840761"/>
              <a:gd name="connsiteY914" fmla="*/ 1984075 h 6823494"/>
              <a:gd name="connsiteX915" fmla="*/ 4491490 w 6840761"/>
              <a:gd name="connsiteY915" fmla="*/ 1984075 h 6823494"/>
              <a:gd name="connsiteX916" fmla="*/ 4698524 w 6840761"/>
              <a:gd name="connsiteY916" fmla="*/ 2191109 h 6823494"/>
              <a:gd name="connsiteX917" fmla="*/ 4491490 w 6840761"/>
              <a:gd name="connsiteY917" fmla="*/ 2398143 h 6823494"/>
              <a:gd name="connsiteX918" fmla="*/ 4284456 w 6840761"/>
              <a:gd name="connsiteY918" fmla="*/ 2191109 h 6823494"/>
              <a:gd name="connsiteX919" fmla="*/ 4491490 w 6840761"/>
              <a:gd name="connsiteY919" fmla="*/ 1984075 h 6823494"/>
              <a:gd name="connsiteX920" fmla="*/ 3777414 w 6840761"/>
              <a:gd name="connsiteY920" fmla="*/ 1984075 h 6823494"/>
              <a:gd name="connsiteX921" fmla="*/ 3984448 w 6840761"/>
              <a:gd name="connsiteY921" fmla="*/ 2191109 h 6823494"/>
              <a:gd name="connsiteX922" fmla="*/ 3777414 w 6840761"/>
              <a:gd name="connsiteY922" fmla="*/ 2398143 h 6823494"/>
              <a:gd name="connsiteX923" fmla="*/ 3570380 w 6840761"/>
              <a:gd name="connsiteY923" fmla="*/ 2191109 h 6823494"/>
              <a:gd name="connsiteX924" fmla="*/ 3777414 w 6840761"/>
              <a:gd name="connsiteY924" fmla="*/ 1984075 h 6823494"/>
              <a:gd name="connsiteX925" fmla="*/ 3063338 w 6840761"/>
              <a:gd name="connsiteY925" fmla="*/ 1984075 h 6823494"/>
              <a:gd name="connsiteX926" fmla="*/ 3270372 w 6840761"/>
              <a:gd name="connsiteY926" fmla="*/ 2191109 h 6823494"/>
              <a:gd name="connsiteX927" fmla="*/ 3063338 w 6840761"/>
              <a:gd name="connsiteY927" fmla="*/ 2398143 h 6823494"/>
              <a:gd name="connsiteX928" fmla="*/ 2856304 w 6840761"/>
              <a:gd name="connsiteY928" fmla="*/ 2191109 h 6823494"/>
              <a:gd name="connsiteX929" fmla="*/ 3063338 w 6840761"/>
              <a:gd name="connsiteY929" fmla="*/ 1984075 h 6823494"/>
              <a:gd name="connsiteX930" fmla="*/ 2349262 w 6840761"/>
              <a:gd name="connsiteY930" fmla="*/ 1984075 h 6823494"/>
              <a:gd name="connsiteX931" fmla="*/ 2556296 w 6840761"/>
              <a:gd name="connsiteY931" fmla="*/ 2191109 h 6823494"/>
              <a:gd name="connsiteX932" fmla="*/ 2349262 w 6840761"/>
              <a:gd name="connsiteY932" fmla="*/ 2398143 h 6823494"/>
              <a:gd name="connsiteX933" fmla="*/ 2142228 w 6840761"/>
              <a:gd name="connsiteY933" fmla="*/ 2191109 h 6823494"/>
              <a:gd name="connsiteX934" fmla="*/ 2349262 w 6840761"/>
              <a:gd name="connsiteY934" fmla="*/ 1984075 h 6823494"/>
              <a:gd name="connsiteX935" fmla="*/ 1635186 w 6840761"/>
              <a:gd name="connsiteY935" fmla="*/ 1984075 h 6823494"/>
              <a:gd name="connsiteX936" fmla="*/ 1842220 w 6840761"/>
              <a:gd name="connsiteY936" fmla="*/ 2191109 h 6823494"/>
              <a:gd name="connsiteX937" fmla="*/ 1635186 w 6840761"/>
              <a:gd name="connsiteY937" fmla="*/ 2398143 h 6823494"/>
              <a:gd name="connsiteX938" fmla="*/ 1428152 w 6840761"/>
              <a:gd name="connsiteY938" fmla="*/ 2191109 h 6823494"/>
              <a:gd name="connsiteX939" fmla="*/ 1635186 w 6840761"/>
              <a:gd name="connsiteY939" fmla="*/ 1984075 h 6823494"/>
              <a:gd name="connsiteX940" fmla="*/ 921110 w 6840761"/>
              <a:gd name="connsiteY940" fmla="*/ 1984075 h 6823494"/>
              <a:gd name="connsiteX941" fmla="*/ 1128144 w 6840761"/>
              <a:gd name="connsiteY941" fmla="*/ 2191109 h 6823494"/>
              <a:gd name="connsiteX942" fmla="*/ 921110 w 6840761"/>
              <a:gd name="connsiteY942" fmla="*/ 2398143 h 6823494"/>
              <a:gd name="connsiteX943" fmla="*/ 714077 w 6840761"/>
              <a:gd name="connsiteY943" fmla="*/ 2191109 h 6823494"/>
              <a:gd name="connsiteX944" fmla="*/ 921110 w 6840761"/>
              <a:gd name="connsiteY944" fmla="*/ 1984075 h 6823494"/>
              <a:gd name="connsiteX945" fmla="*/ 207034 w 6840761"/>
              <a:gd name="connsiteY945" fmla="*/ 1984075 h 6823494"/>
              <a:gd name="connsiteX946" fmla="*/ 414068 w 6840761"/>
              <a:gd name="connsiteY946" fmla="*/ 2191109 h 6823494"/>
              <a:gd name="connsiteX947" fmla="*/ 207034 w 6840761"/>
              <a:gd name="connsiteY947" fmla="*/ 2398143 h 6823494"/>
              <a:gd name="connsiteX948" fmla="*/ 0 w 6840761"/>
              <a:gd name="connsiteY948" fmla="*/ 2191109 h 6823494"/>
              <a:gd name="connsiteX949" fmla="*/ 207034 w 6840761"/>
              <a:gd name="connsiteY949" fmla="*/ 1984075 h 6823494"/>
              <a:gd name="connsiteX950" fmla="*/ 6276680 w 6840761"/>
              <a:gd name="connsiteY950" fmla="*/ 1552754 h 6823494"/>
              <a:gd name="connsiteX951" fmla="*/ 6173163 w 6840761"/>
              <a:gd name="connsiteY951" fmla="*/ 1656271 h 6823494"/>
              <a:gd name="connsiteX952" fmla="*/ 6276680 w 6840761"/>
              <a:gd name="connsiteY952" fmla="*/ 1759789 h 6823494"/>
              <a:gd name="connsiteX953" fmla="*/ 6380197 w 6840761"/>
              <a:gd name="connsiteY953" fmla="*/ 1656271 h 6823494"/>
              <a:gd name="connsiteX954" fmla="*/ 6276680 w 6840761"/>
              <a:gd name="connsiteY954" fmla="*/ 1552754 h 6823494"/>
              <a:gd name="connsiteX955" fmla="*/ 5562604 w 6840761"/>
              <a:gd name="connsiteY955" fmla="*/ 1552754 h 6823494"/>
              <a:gd name="connsiteX956" fmla="*/ 5459087 w 6840761"/>
              <a:gd name="connsiteY956" fmla="*/ 1656271 h 6823494"/>
              <a:gd name="connsiteX957" fmla="*/ 5562604 w 6840761"/>
              <a:gd name="connsiteY957" fmla="*/ 1759789 h 6823494"/>
              <a:gd name="connsiteX958" fmla="*/ 5666121 w 6840761"/>
              <a:gd name="connsiteY958" fmla="*/ 1656271 h 6823494"/>
              <a:gd name="connsiteX959" fmla="*/ 5562604 w 6840761"/>
              <a:gd name="connsiteY959" fmla="*/ 1552754 h 6823494"/>
              <a:gd name="connsiteX960" fmla="*/ 4848528 w 6840761"/>
              <a:gd name="connsiteY960" fmla="*/ 1552754 h 6823494"/>
              <a:gd name="connsiteX961" fmla="*/ 4745011 w 6840761"/>
              <a:gd name="connsiteY961" fmla="*/ 1656271 h 6823494"/>
              <a:gd name="connsiteX962" fmla="*/ 4848528 w 6840761"/>
              <a:gd name="connsiteY962" fmla="*/ 1759789 h 6823494"/>
              <a:gd name="connsiteX963" fmla="*/ 4952045 w 6840761"/>
              <a:gd name="connsiteY963" fmla="*/ 1656271 h 6823494"/>
              <a:gd name="connsiteX964" fmla="*/ 4848528 w 6840761"/>
              <a:gd name="connsiteY964" fmla="*/ 1552754 h 6823494"/>
              <a:gd name="connsiteX965" fmla="*/ 4134452 w 6840761"/>
              <a:gd name="connsiteY965" fmla="*/ 1552754 h 6823494"/>
              <a:gd name="connsiteX966" fmla="*/ 4030935 w 6840761"/>
              <a:gd name="connsiteY966" fmla="*/ 1656271 h 6823494"/>
              <a:gd name="connsiteX967" fmla="*/ 4134452 w 6840761"/>
              <a:gd name="connsiteY967" fmla="*/ 1759789 h 6823494"/>
              <a:gd name="connsiteX968" fmla="*/ 4237969 w 6840761"/>
              <a:gd name="connsiteY968" fmla="*/ 1656271 h 6823494"/>
              <a:gd name="connsiteX969" fmla="*/ 4134452 w 6840761"/>
              <a:gd name="connsiteY969" fmla="*/ 1552754 h 6823494"/>
              <a:gd name="connsiteX970" fmla="*/ 3420376 w 6840761"/>
              <a:gd name="connsiteY970" fmla="*/ 1552754 h 6823494"/>
              <a:gd name="connsiteX971" fmla="*/ 3316859 w 6840761"/>
              <a:gd name="connsiteY971" fmla="*/ 1656271 h 6823494"/>
              <a:gd name="connsiteX972" fmla="*/ 3420376 w 6840761"/>
              <a:gd name="connsiteY972" fmla="*/ 1759789 h 6823494"/>
              <a:gd name="connsiteX973" fmla="*/ 3523893 w 6840761"/>
              <a:gd name="connsiteY973" fmla="*/ 1656271 h 6823494"/>
              <a:gd name="connsiteX974" fmla="*/ 3420376 w 6840761"/>
              <a:gd name="connsiteY974" fmla="*/ 1552754 h 6823494"/>
              <a:gd name="connsiteX975" fmla="*/ 2706300 w 6840761"/>
              <a:gd name="connsiteY975" fmla="*/ 1552754 h 6823494"/>
              <a:gd name="connsiteX976" fmla="*/ 2602783 w 6840761"/>
              <a:gd name="connsiteY976" fmla="*/ 1656271 h 6823494"/>
              <a:gd name="connsiteX977" fmla="*/ 2706300 w 6840761"/>
              <a:gd name="connsiteY977" fmla="*/ 1759789 h 6823494"/>
              <a:gd name="connsiteX978" fmla="*/ 2809817 w 6840761"/>
              <a:gd name="connsiteY978" fmla="*/ 1656271 h 6823494"/>
              <a:gd name="connsiteX979" fmla="*/ 2706300 w 6840761"/>
              <a:gd name="connsiteY979" fmla="*/ 1552754 h 6823494"/>
              <a:gd name="connsiteX980" fmla="*/ 1992224 w 6840761"/>
              <a:gd name="connsiteY980" fmla="*/ 1552754 h 6823494"/>
              <a:gd name="connsiteX981" fmla="*/ 1888707 w 6840761"/>
              <a:gd name="connsiteY981" fmla="*/ 1656271 h 6823494"/>
              <a:gd name="connsiteX982" fmla="*/ 1992224 w 6840761"/>
              <a:gd name="connsiteY982" fmla="*/ 1759789 h 6823494"/>
              <a:gd name="connsiteX983" fmla="*/ 2095741 w 6840761"/>
              <a:gd name="connsiteY983" fmla="*/ 1656271 h 6823494"/>
              <a:gd name="connsiteX984" fmla="*/ 1992224 w 6840761"/>
              <a:gd name="connsiteY984" fmla="*/ 1552754 h 6823494"/>
              <a:gd name="connsiteX985" fmla="*/ 1278148 w 6840761"/>
              <a:gd name="connsiteY985" fmla="*/ 1552754 h 6823494"/>
              <a:gd name="connsiteX986" fmla="*/ 1174631 w 6840761"/>
              <a:gd name="connsiteY986" fmla="*/ 1656271 h 6823494"/>
              <a:gd name="connsiteX987" fmla="*/ 1278148 w 6840761"/>
              <a:gd name="connsiteY987" fmla="*/ 1759789 h 6823494"/>
              <a:gd name="connsiteX988" fmla="*/ 1381665 w 6840761"/>
              <a:gd name="connsiteY988" fmla="*/ 1656271 h 6823494"/>
              <a:gd name="connsiteX989" fmla="*/ 1278148 w 6840761"/>
              <a:gd name="connsiteY989" fmla="*/ 1552754 h 6823494"/>
              <a:gd name="connsiteX990" fmla="*/ 564072 w 6840761"/>
              <a:gd name="connsiteY990" fmla="*/ 1552754 h 6823494"/>
              <a:gd name="connsiteX991" fmla="*/ 460555 w 6840761"/>
              <a:gd name="connsiteY991" fmla="*/ 1656271 h 6823494"/>
              <a:gd name="connsiteX992" fmla="*/ 564072 w 6840761"/>
              <a:gd name="connsiteY992" fmla="*/ 1759789 h 6823494"/>
              <a:gd name="connsiteX993" fmla="*/ 667589 w 6840761"/>
              <a:gd name="connsiteY993" fmla="*/ 1656271 h 6823494"/>
              <a:gd name="connsiteX994" fmla="*/ 564072 w 6840761"/>
              <a:gd name="connsiteY994" fmla="*/ 1552754 h 6823494"/>
              <a:gd name="connsiteX995" fmla="*/ 6276680 w 6840761"/>
              <a:gd name="connsiteY995" fmla="*/ 1449237 h 6823494"/>
              <a:gd name="connsiteX996" fmla="*/ 6483714 w 6840761"/>
              <a:gd name="connsiteY996" fmla="*/ 1656271 h 6823494"/>
              <a:gd name="connsiteX997" fmla="*/ 6276680 w 6840761"/>
              <a:gd name="connsiteY997" fmla="*/ 1863306 h 6823494"/>
              <a:gd name="connsiteX998" fmla="*/ 6069646 w 6840761"/>
              <a:gd name="connsiteY998" fmla="*/ 1656271 h 6823494"/>
              <a:gd name="connsiteX999" fmla="*/ 6276680 w 6840761"/>
              <a:gd name="connsiteY999" fmla="*/ 1449237 h 6823494"/>
              <a:gd name="connsiteX1000" fmla="*/ 5562604 w 6840761"/>
              <a:gd name="connsiteY1000" fmla="*/ 1449237 h 6823494"/>
              <a:gd name="connsiteX1001" fmla="*/ 5769638 w 6840761"/>
              <a:gd name="connsiteY1001" fmla="*/ 1656271 h 6823494"/>
              <a:gd name="connsiteX1002" fmla="*/ 5562604 w 6840761"/>
              <a:gd name="connsiteY1002" fmla="*/ 1863306 h 6823494"/>
              <a:gd name="connsiteX1003" fmla="*/ 5355570 w 6840761"/>
              <a:gd name="connsiteY1003" fmla="*/ 1656271 h 6823494"/>
              <a:gd name="connsiteX1004" fmla="*/ 5562604 w 6840761"/>
              <a:gd name="connsiteY1004" fmla="*/ 1449237 h 6823494"/>
              <a:gd name="connsiteX1005" fmla="*/ 4848528 w 6840761"/>
              <a:gd name="connsiteY1005" fmla="*/ 1449237 h 6823494"/>
              <a:gd name="connsiteX1006" fmla="*/ 5055562 w 6840761"/>
              <a:gd name="connsiteY1006" fmla="*/ 1656271 h 6823494"/>
              <a:gd name="connsiteX1007" fmla="*/ 4848528 w 6840761"/>
              <a:gd name="connsiteY1007" fmla="*/ 1863306 h 6823494"/>
              <a:gd name="connsiteX1008" fmla="*/ 4641494 w 6840761"/>
              <a:gd name="connsiteY1008" fmla="*/ 1656271 h 6823494"/>
              <a:gd name="connsiteX1009" fmla="*/ 4848528 w 6840761"/>
              <a:gd name="connsiteY1009" fmla="*/ 1449237 h 6823494"/>
              <a:gd name="connsiteX1010" fmla="*/ 4134452 w 6840761"/>
              <a:gd name="connsiteY1010" fmla="*/ 1449237 h 6823494"/>
              <a:gd name="connsiteX1011" fmla="*/ 4341486 w 6840761"/>
              <a:gd name="connsiteY1011" fmla="*/ 1656271 h 6823494"/>
              <a:gd name="connsiteX1012" fmla="*/ 4134452 w 6840761"/>
              <a:gd name="connsiteY1012" fmla="*/ 1863306 h 6823494"/>
              <a:gd name="connsiteX1013" fmla="*/ 3927418 w 6840761"/>
              <a:gd name="connsiteY1013" fmla="*/ 1656271 h 6823494"/>
              <a:gd name="connsiteX1014" fmla="*/ 4134452 w 6840761"/>
              <a:gd name="connsiteY1014" fmla="*/ 1449237 h 6823494"/>
              <a:gd name="connsiteX1015" fmla="*/ 3420376 w 6840761"/>
              <a:gd name="connsiteY1015" fmla="*/ 1449237 h 6823494"/>
              <a:gd name="connsiteX1016" fmla="*/ 3627410 w 6840761"/>
              <a:gd name="connsiteY1016" fmla="*/ 1656271 h 6823494"/>
              <a:gd name="connsiteX1017" fmla="*/ 3420376 w 6840761"/>
              <a:gd name="connsiteY1017" fmla="*/ 1863306 h 6823494"/>
              <a:gd name="connsiteX1018" fmla="*/ 3213342 w 6840761"/>
              <a:gd name="connsiteY1018" fmla="*/ 1656271 h 6823494"/>
              <a:gd name="connsiteX1019" fmla="*/ 3420376 w 6840761"/>
              <a:gd name="connsiteY1019" fmla="*/ 1449237 h 6823494"/>
              <a:gd name="connsiteX1020" fmla="*/ 2706300 w 6840761"/>
              <a:gd name="connsiteY1020" fmla="*/ 1449237 h 6823494"/>
              <a:gd name="connsiteX1021" fmla="*/ 2913334 w 6840761"/>
              <a:gd name="connsiteY1021" fmla="*/ 1656271 h 6823494"/>
              <a:gd name="connsiteX1022" fmla="*/ 2706300 w 6840761"/>
              <a:gd name="connsiteY1022" fmla="*/ 1863306 h 6823494"/>
              <a:gd name="connsiteX1023" fmla="*/ 2499266 w 6840761"/>
              <a:gd name="connsiteY1023" fmla="*/ 1656271 h 6823494"/>
              <a:gd name="connsiteX1024" fmla="*/ 2706300 w 6840761"/>
              <a:gd name="connsiteY1024" fmla="*/ 1449237 h 6823494"/>
              <a:gd name="connsiteX1025" fmla="*/ 1992224 w 6840761"/>
              <a:gd name="connsiteY1025" fmla="*/ 1449237 h 6823494"/>
              <a:gd name="connsiteX1026" fmla="*/ 2199258 w 6840761"/>
              <a:gd name="connsiteY1026" fmla="*/ 1656271 h 6823494"/>
              <a:gd name="connsiteX1027" fmla="*/ 1992224 w 6840761"/>
              <a:gd name="connsiteY1027" fmla="*/ 1863306 h 6823494"/>
              <a:gd name="connsiteX1028" fmla="*/ 1785190 w 6840761"/>
              <a:gd name="connsiteY1028" fmla="*/ 1656271 h 6823494"/>
              <a:gd name="connsiteX1029" fmla="*/ 1992224 w 6840761"/>
              <a:gd name="connsiteY1029" fmla="*/ 1449237 h 6823494"/>
              <a:gd name="connsiteX1030" fmla="*/ 1278148 w 6840761"/>
              <a:gd name="connsiteY1030" fmla="*/ 1449237 h 6823494"/>
              <a:gd name="connsiteX1031" fmla="*/ 1485182 w 6840761"/>
              <a:gd name="connsiteY1031" fmla="*/ 1656271 h 6823494"/>
              <a:gd name="connsiteX1032" fmla="*/ 1278148 w 6840761"/>
              <a:gd name="connsiteY1032" fmla="*/ 1863306 h 6823494"/>
              <a:gd name="connsiteX1033" fmla="*/ 1071114 w 6840761"/>
              <a:gd name="connsiteY1033" fmla="*/ 1656271 h 6823494"/>
              <a:gd name="connsiteX1034" fmla="*/ 1278148 w 6840761"/>
              <a:gd name="connsiteY1034" fmla="*/ 1449237 h 6823494"/>
              <a:gd name="connsiteX1035" fmla="*/ 564072 w 6840761"/>
              <a:gd name="connsiteY1035" fmla="*/ 1449237 h 6823494"/>
              <a:gd name="connsiteX1036" fmla="*/ 771106 w 6840761"/>
              <a:gd name="connsiteY1036" fmla="*/ 1656271 h 6823494"/>
              <a:gd name="connsiteX1037" fmla="*/ 564072 w 6840761"/>
              <a:gd name="connsiteY1037" fmla="*/ 1863306 h 6823494"/>
              <a:gd name="connsiteX1038" fmla="*/ 357038 w 6840761"/>
              <a:gd name="connsiteY1038" fmla="*/ 1656271 h 6823494"/>
              <a:gd name="connsiteX1039" fmla="*/ 564072 w 6840761"/>
              <a:gd name="connsiteY1039" fmla="*/ 1449237 h 6823494"/>
              <a:gd name="connsiteX1040" fmla="*/ 6633727 w 6840761"/>
              <a:gd name="connsiteY1040" fmla="*/ 1095554 h 6823494"/>
              <a:gd name="connsiteX1041" fmla="*/ 6530210 w 6840761"/>
              <a:gd name="connsiteY1041" fmla="*/ 1199072 h 6823494"/>
              <a:gd name="connsiteX1042" fmla="*/ 6633727 w 6840761"/>
              <a:gd name="connsiteY1042" fmla="*/ 1302588 h 6823494"/>
              <a:gd name="connsiteX1043" fmla="*/ 6737244 w 6840761"/>
              <a:gd name="connsiteY1043" fmla="*/ 1199072 h 6823494"/>
              <a:gd name="connsiteX1044" fmla="*/ 6633727 w 6840761"/>
              <a:gd name="connsiteY1044" fmla="*/ 1095554 h 6823494"/>
              <a:gd name="connsiteX1045" fmla="*/ 5919642 w 6840761"/>
              <a:gd name="connsiteY1045" fmla="*/ 1095554 h 6823494"/>
              <a:gd name="connsiteX1046" fmla="*/ 5816125 w 6840761"/>
              <a:gd name="connsiteY1046" fmla="*/ 1199072 h 6823494"/>
              <a:gd name="connsiteX1047" fmla="*/ 5919642 w 6840761"/>
              <a:gd name="connsiteY1047" fmla="*/ 1302588 h 6823494"/>
              <a:gd name="connsiteX1048" fmla="*/ 6023159 w 6840761"/>
              <a:gd name="connsiteY1048" fmla="*/ 1199072 h 6823494"/>
              <a:gd name="connsiteX1049" fmla="*/ 5919642 w 6840761"/>
              <a:gd name="connsiteY1049" fmla="*/ 1095554 h 6823494"/>
              <a:gd name="connsiteX1050" fmla="*/ 5205566 w 6840761"/>
              <a:gd name="connsiteY1050" fmla="*/ 1095554 h 6823494"/>
              <a:gd name="connsiteX1051" fmla="*/ 5102049 w 6840761"/>
              <a:gd name="connsiteY1051" fmla="*/ 1199072 h 6823494"/>
              <a:gd name="connsiteX1052" fmla="*/ 5205566 w 6840761"/>
              <a:gd name="connsiteY1052" fmla="*/ 1302588 h 6823494"/>
              <a:gd name="connsiteX1053" fmla="*/ 5309083 w 6840761"/>
              <a:gd name="connsiteY1053" fmla="*/ 1199072 h 6823494"/>
              <a:gd name="connsiteX1054" fmla="*/ 5205566 w 6840761"/>
              <a:gd name="connsiteY1054" fmla="*/ 1095554 h 6823494"/>
              <a:gd name="connsiteX1055" fmla="*/ 4491490 w 6840761"/>
              <a:gd name="connsiteY1055" fmla="*/ 1095554 h 6823494"/>
              <a:gd name="connsiteX1056" fmla="*/ 4387973 w 6840761"/>
              <a:gd name="connsiteY1056" fmla="*/ 1199072 h 6823494"/>
              <a:gd name="connsiteX1057" fmla="*/ 4491490 w 6840761"/>
              <a:gd name="connsiteY1057" fmla="*/ 1302588 h 6823494"/>
              <a:gd name="connsiteX1058" fmla="*/ 4595007 w 6840761"/>
              <a:gd name="connsiteY1058" fmla="*/ 1199072 h 6823494"/>
              <a:gd name="connsiteX1059" fmla="*/ 4491490 w 6840761"/>
              <a:gd name="connsiteY1059" fmla="*/ 1095554 h 6823494"/>
              <a:gd name="connsiteX1060" fmla="*/ 3777414 w 6840761"/>
              <a:gd name="connsiteY1060" fmla="*/ 1095554 h 6823494"/>
              <a:gd name="connsiteX1061" fmla="*/ 3673897 w 6840761"/>
              <a:gd name="connsiteY1061" fmla="*/ 1199072 h 6823494"/>
              <a:gd name="connsiteX1062" fmla="*/ 3777414 w 6840761"/>
              <a:gd name="connsiteY1062" fmla="*/ 1302588 h 6823494"/>
              <a:gd name="connsiteX1063" fmla="*/ 3880931 w 6840761"/>
              <a:gd name="connsiteY1063" fmla="*/ 1199072 h 6823494"/>
              <a:gd name="connsiteX1064" fmla="*/ 3777414 w 6840761"/>
              <a:gd name="connsiteY1064" fmla="*/ 1095554 h 6823494"/>
              <a:gd name="connsiteX1065" fmla="*/ 3063338 w 6840761"/>
              <a:gd name="connsiteY1065" fmla="*/ 1095554 h 6823494"/>
              <a:gd name="connsiteX1066" fmla="*/ 2959821 w 6840761"/>
              <a:gd name="connsiteY1066" fmla="*/ 1199072 h 6823494"/>
              <a:gd name="connsiteX1067" fmla="*/ 3063338 w 6840761"/>
              <a:gd name="connsiteY1067" fmla="*/ 1302588 h 6823494"/>
              <a:gd name="connsiteX1068" fmla="*/ 3166855 w 6840761"/>
              <a:gd name="connsiteY1068" fmla="*/ 1199072 h 6823494"/>
              <a:gd name="connsiteX1069" fmla="*/ 3063338 w 6840761"/>
              <a:gd name="connsiteY1069" fmla="*/ 1095554 h 6823494"/>
              <a:gd name="connsiteX1070" fmla="*/ 2349262 w 6840761"/>
              <a:gd name="connsiteY1070" fmla="*/ 1095554 h 6823494"/>
              <a:gd name="connsiteX1071" fmla="*/ 2245745 w 6840761"/>
              <a:gd name="connsiteY1071" fmla="*/ 1199072 h 6823494"/>
              <a:gd name="connsiteX1072" fmla="*/ 2349262 w 6840761"/>
              <a:gd name="connsiteY1072" fmla="*/ 1302588 h 6823494"/>
              <a:gd name="connsiteX1073" fmla="*/ 2452779 w 6840761"/>
              <a:gd name="connsiteY1073" fmla="*/ 1199072 h 6823494"/>
              <a:gd name="connsiteX1074" fmla="*/ 2349262 w 6840761"/>
              <a:gd name="connsiteY1074" fmla="*/ 1095554 h 6823494"/>
              <a:gd name="connsiteX1075" fmla="*/ 1635186 w 6840761"/>
              <a:gd name="connsiteY1075" fmla="*/ 1095554 h 6823494"/>
              <a:gd name="connsiteX1076" fmla="*/ 1531669 w 6840761"/>
              <a:gd name="connsiteY1076" fmla="*/ 1199072 h 6823494"/>
              <a:gd name="connsiteX1077" fmla="*/ 1635186 w 6840761"/>
              <a:gd name="connsiteY1077" fmla="*/ 1302588 h 6823494"/>
              <a:gd name="connsiteX1078" fmla="*/ 1738703 w 6840761"/>
              <a:gd name="connsiteY1078" fmla="*/ 1199072 h 6823494"/>
              <a:gd name="connsiteX1079" fmla="*/ 1635186 w 6840761"/>
              <a:gd name="connsiteY1079" fmla="*/ 1095554 h 6823494"/>
              <a:gd name="connsiteX1080" fmla="*/ 921110 w 6840761"/>
              <a:gd name="connsiteY1080" fmla="*/ 1095554 h 6823494"/>
              <a:gd name="connsiteX1081" fmla="*/ 817593 w 6840761"/>
              <a:gd name="connsiteY1081" fmla="*/ 1199072 h 6823494"/>
              <a:gd name="connsiteX1082" fmla="*/ 921110 w 6840761"/>
              <a:gd name="connsiteY1082" fmla="*/ 1302588 h 6823494"/>
              <a:gd name="connsiteX1083" fmla="*/ 1024627 w 6840761"/>
              <a:gd name="connsiteY1083" fmla="*/ 1199072 h 6823494"/>
              <a:gd name="connsiteX1084" fmla="*/ 921110 w 6840761"/>
              <a:gd name="connsiteY1084" fmla="*/ 1095554 h 6823494"/>
              <a:gd name="connsiteX1085" fmla="*/ 207034 w 6840761"/>
              <a:gd name="connsiteY1085" fmla="*/ 1095554 h 6823494"/>
              <a:gd name="connsiteX1086" fmla="*/ 103517 w 6840761"/>
              <a:gd name="connsiteY1086" fmla="*/ 1199072 h 6823494"/>
              <a:gd name="connsiteX1087" fmla="*/ 207034 w 6840761"/>
              <a:gd name="connsiteY1087" fmla="*/ 1302588 h 6823494"/>
              <a:gd name="connsiteX1088" fmla="*/ 310551 w 6840761"/>
              <a:gd name="connsiteY1088" fmla="*/ 1199072 h 6823494"/>
              <a:gd name="connsiteX1089" fmla="*/ 207034 w 6840761"/>
              <a:gd name="connsiteY1089" fmla="*/ 1095554 h 6823494"/>
              <a:gd name="connsiteX1090" fmla="*/ 6633727 w 6840761"/>
              <a:gd name="connsiteY1090" fmla="*/ 992037 h 6823494"/>
              <a:gd name="connsiteX1091" fmla="*/ 6840761 w 6840761"/>
              <a:gd name="connsiteY1091" fmla="*/ 1199072 h 6823494"/>
              <a:gd name="connsiteX1092" fmla="*/ 6633727 w 6840761"/>
              <a:gd name="connsiteY1092" fmla="*/ 1406105 h 6823494"/>
              <a:gd name="connsiteX1093" fmla="*/ 6426693 w 6840761"/>
              <a:gd name="connsiteY1093" fmla="*/ 1199072 h 6823494"/>
              <a:gd name="connsiteX1094" fmla="*/ 6633727 w 6840761"/>
              <a:gd name="connsiteY1094" fmla="*/ 992037 h 6823494"/>
              <a:gd name="connsiteX1095" fmla="*/ 5919642 w 6840761"/>
              <a:gd name="connsiteY1095" fmla="*/ 992037 h 6823494"/>
              <a:gd name="connsiteX1096" fmla="*/ 6126676 w 6840761"/>
              <a:gd name="connsiteY1096" fmla="*/ 1199072 h 6823494"/>
              <a:gd name="connsiteX1097" fmla="*/ 5919642 w 6840761"/>
              <a:gd name="connsiteY1097" fmla="*/ 1406105 h 6823494"/>
              <a:gd name="connsiteX1098" fmla="*/ 5712608 w 6840761"/>
              <a:gd name="connsiteY1098" fmla="*/ 1199072 h 6823494"/>
              <a:gd name="connsiteX1099" fmla="*/ 5919642 w 6840761"/>
              <a:gd name="connsiteY1099" fmla="*/ 992037 h 6823494"/>
              <a:gd name="connsiteX1100" fmla="*/ 5205566 w 6840761"/>
              <a:gd name="connsiteY1100" fmla="*/ 992037 h 6823494"/>
              <a:gd name="connsiteX1101" fmla="*/ 5412600 w 6840761"/>
              <a:gd name="connsiteY1101" fmla="*/ 1199072 h 6823494"/>
              <a:gd name="connsiteX1102" fmla="*/ 5205566 w 6840761"/>
              <a:gd name="connsiteY1102" fmla="*/ 1406105 h 6823494"/>
              <a:gd name="connsiteX1103" fmla="*/ 4998532 w 6840761"/>
              <a:gd name="connsiteY1103" fmla="*/ 1199072 h 6823494"/>
              <a:gd name="connsiteX1104" fmla="*/ 5205566 w 6840761"/>
              <a:gd name="connsiteY1104" fmla="*/ 992037 h 6823494"/>
              <a:gd name="connsiteX1105" fmla="*/ 4491490 w 6840761"/>
              <a:gd name="connsiteY1105" fmla="*/ 992037 h 6823494"/>
              <a:gd name="connsiteX1106" fmla="*/ 4698524 w 6840761"/>
              <a:gd name="connsiteY1106" fmla="*/ 1199072 h 6823494"/>
              <a:gd name="connsiteX1107" fmla="*/ 4491490 w 6840761"/>
              <a:gd name="connsiteY1107" fmla="*/ 1406105 h 6823494"/>
              <a:gd name="connsiteX1108" fmla="*/ 4284456 w 6840761"/>
              <a:gd name="connsiteY1108" fmla="*/ 1199072 h 6823494"/>
              <a:gd name="connsiteX1109" fmla="*/ 4491490 w 6840761"/>
              <a:gd name="connsiteY1109" fmla="*/ 992037 h 6823494"/>
              <a:gd name="connsiteX1110" fmla="*/ 3777414 w 6840761"/>
              <a:gd name="connsiteY1110" fmla="*/ 992037 h 6823494"/>
              <a:gd name="connsiteX1111" fmla="*/ 3984448 w 6840761"/>
              <a:gd name="connsiteY1111" fmla="*/ 1199072 h 6823494"/>
              <a:gd name="connsiteX1112" fmla="*/ 3777414 w 6840761"/>
              <a:gd name="connsiteY1112" fmla="*/ 1406105 h 6823494"/>
              <a:gd name="connsiteX1113" fmla="*/ 3570380 w 6840761"/>
              <a:gd name="connsiteY1113" fmla="*/ 1199072 h 6823494"/>
              <a:gd name="connsiteX1114" fmla="*/ 3777414 w 6840761"/>
              <a:gd name="connsiteY1114" fmla="*/ 992037 h 6823494"/>
              <a:gd name="connsiteX1115" fmla="*/ 3063338 w 6840761"/>
              <a:gd name="connsiteY1115" fmla="*/ 992037 h 6823494"/>
              <a:gd name="connsiteX1116" fmla="*/ 3270372 w 6840761"/>
              <a:gd name="connsiteY1116" fmla="*/ 1199072 h 6823494"/>
              <a:gd name="connsiteX1117" fmla="*/ 3063338 w 6840761"/>
              <a:gd name="connsiteY1117" fmla="*/ 1406105 h 6823494"/>
              <a:gd name="connsiteX1118" fmla="*/ 2856304 w 6840761"/>
              <a:gd name="connsiteY1118" fmla="*/ 1199072 h 6823494"/>
              <a:gd name="connsiteX1119" fmla="*/ 3063338 w 6840761"/>
              <a:gd name="connsiteY1119" fmla="*/ 992037 h 6823494"/>
              <a:gd name="connsiteX1120" fmla="*/ 2349262 w 6840761"/>
              <a:gd name="connsiteY1120" fmla="*/ 992037 h 6823494"/>
              <a:gd name="connsiteX1121" fmla="*/ 2556296 w 6840761"/>
              <a:gd name="connsiteY1121" fmla="*/ 1199072 h 6823494"/>
              <a:gd name="connsiteX1122" fmla="*/ 2349262 w 6840761"/>
              <a:gd name="connsiteY1122" fmla="*/ 1406105 h 6823494"/>
              <a:gd name="connsiteX1123" fmla="*/ 2142228 w 6840761"/>
              <a:gd name="connsiteY1123" fmla="*/ 1199072 h 6823494"/>
              <a:gd name="connsiteX1124" fmla="*/ 2349262 w 6840761"/>
              <a:gd name="connsiteY1124" fmla="*/ 992037 h 6823494"/>
              <a:gd name="connsiteX1125" fmla="*/ 1635186 w 6840761"/>
              <a:gd name="connsiteY1125" fmla="*/ 992037 h 6823494"/>
              <a:gd name="connsiteX1126" fmla="*/ 1842220 w 6840761"/>
              <a:gd name="connsiteY1126" fmla="*/ 1199072 h 6823494"/>
              <a:gd name="connsiteX1127" fmla="*/ 1635186 w 6840761"/>
              <a:gd name="connsiteY1127" fmla="*/ 1406105 h 6823494"/>
              <a:gd name="connsiteX1128" fmla="*/ 1428152 w 6840761"/>
              <a:gd name="connsiteY1128" fmla="*/ 1199072 h 6823494"/>
              <a:gd name="connsiteX1129" fmla="*/ 1635186 w 6840761"/>
              <a:gd name="connsiteY1129" fmla="*/ 992037 h 6823494"/>
              <a:gd name="connsiteX1130" fmla="*/ 921110 w 6840761"/>
              <a:gd name="connsiteY1130" fmla="*/ 992037 h 6823494"/>
              <a:gd name="connsiteX1131" fmla="*/ 1128144 w 6840761"/>
              <a:gd name="connsiteY1131" fmla="*/ 1199072 h 6823494"/>
              <a:gd name="connsiteX1132" fmla="*/ 921110 w 6840761"/>
              <a:gd name="connsiteY1132" fmla="*/ 1406105 h 6823494"/>
              <a:gd name="connsiteX1133" fmla="*/ 714077 w 6840761"/>
              <a:gd name="connsiteY1133" fmla="*/ 1199072 h 6823494"/>
              <a:gd name="connsiteX1134" fmla="*/ 921110 w 6840761"/>
              <a:gd name="connsiteY1134" fmla="*/ 992037 h 6823494"/>
              <a:gd name="connsiteX1135" fmla="*/ 207034 w 6840761"/>
              <a:gd name="connsiteY1135" fmla="*/ 992037 h 6823494"/>
              <a:gd name="connsiteX1136" fmla="*/ 414068 w 6840761"/>
              <a:gd name="connsiteY1136" fmla="*/ 1199072 h 6823494"/>
              <a:gd name="connsiteX1137" fmla="*/ 207034 w 6840761"/>
              <a:gd name="connsiteY1137" fmla="*/ 1406105 h 6823494"/>
              <a:gd name="connsiteX1138" fmla="*/ 0 w 6840761"/>
              <a:gd name="connsiteY1138" fmla="*/ 1199072 h 6823494"/>
              <a:gd name="connsiteX1139" fmla="*/ 207034 w 6840761"/>
              <a:gd name="connsiteY1139" fmla="*/ 992037 h 6823494"/>
              <a:gd name="connsiteX1140" fmla="*/ 6276680 w 6840761"/>
              <a:gd name="connsiteY1140" fmla="*/ 560717 h 6823494"/>
              <a:gd name="connsiteX1141" fmla="*/ 6173163 w 6840761"/>
              <a:gd name="connsiteY1141" fmla="*/ 664234 h 6823494"/>
              <a:gd name="connsiteX1142" fmla="*/ 6276680 w 6840761"/>
              <a:gd name="connsiteY1142" fmla="*/ 767751 h 6823494"/>
              <a:gd name="connsiteX1143" fmla="*/ 6380197 w 6840761"/>
              <a:gd name="connsiteY1143" fmla="*/ 664234 h 6823494"/>
              <a:gd name="connsiteX1144" fmla="*/ 6276680 w 6840761"/>
              <a:gd name="connsiteY1144" fmla="*/ 560717 h 6823494"/>
              <a:gd name="connsiteX1145" fmla="*/ 5562604 w 6840761"/>
              <a:gd name="connsiteY1145" fmla="*/ 560717 h 6823494"/>
              <a:gd name="connsiteX1146" fmla="*/ 5459087 w 6840761"/>
              <a:gd name="connsiteY1146" fmla="*/ 664234 h 6823494"/>
              <a:gd name="connsiteX1147" fmla="*/ 5562604 w 6840761"/>
              <a:gd name="connsiteY1147" fmla="*/ 767751 h 6823494"/>
              <a:gd name="connsiteX1148" fmla="*/ 5666121 w 6840761"/>
              <a:gd name="connsiteY1148" fmla="*/ 664234 h 6823494"/>
              <a:gd name="connsiteX1149" fmla="*/ 5562604 w 6840761"/>
              <a:gd name="connsiteY1149" fmla="*/ 560717 h 6823494"/>
              <a:gd name="connsiteX1150" fmla="*/ 4848528 w 6840761"/>
              <a:gd name="connsiteY1150" fmla="*/ 560717 h 6823494"/>
              <a:gd name="connsiteX1151" fmla="*/ 4745011 w 6840761"/>
              <a:gd name="connsiteY1151" fmla="*/ 664234 h 6823494"/>
              <a:gd name="connsiteX1152" fmla="*/ 4848528 w 6840761"/>
              <a:gd name="connsiteY1152" fmla="*/ 767751 h 6823494"/>
              <a:gd name="connsiteX1153" fmla="*/ 4952045 w 6840761"/>
              <a:gd name="connsiteY1153" fmla="*/ 664234 h 6823494"/>
              <a:gd name="connsiteX1154" fmla="*/ 4848528 w 6840761"/>
              <a:gd name="connsiteY1154" fmla="*/ 560717 h 6823494"/>
              <a:gd name="connsiteX1155" fmla="*/ 4134452 w 6840761"/>
              <a:gd name="connsiteY1155" fmla="*/ 560717 h 6823494"/>
              <a:gd name="connsiteX1156" fmla="*/ 4030935 w 6840761"/>
              <a:gd name="connsiteY1156" fmla="*/ 664234 h 6823494"/>
              <a:gd name="connsiteX1157" fmla="*/ 4134452 w 6840761"/>
              <a:gd name="connsiteY1157" fmla="*/ 767751 h 6823494"/>
              <a:gd name="connsiteX1158" fmla="*/ 4237969 w 6840761"/>
              <a:gd name="connsiteY1158" fmla="*/ 664234 h 6823494"/>
              <a:gd name="connsiteX1159" fmla="*/ 4134452 w 6840761"/>
              <a:gd name="connsiteY1159" fmla="*/ 560717 h 6823494"/>
              <a:gd name="connsiteX1160" fmla="*/ 3420376 w 6840761"/>
              <a:gd name="connsiteY1160" fmla="*/ 560717 h 6823494"/>
              <a:gd name="connsiteX1161" fmla="*/ 3316859 w 6840761"/>
              <a:gd name="connsiteY1161" fmla="*/ 664234 h 6823494"/>
              <a:gd name="connsiteX1162" fmla="*/ 3420376 w 6840761"/>
              <a:gd name="connsiteY1162" fmla="*/ 767751 h 6823494"/>
              <a:gd name="connsiteX1163" fmla="*/ 3523893 w 6840761"/>
              <a:gd name="connsiteY1163" fmla="*/ 664234 h 6823494"/>
              <a:gd name="connsiteX1164" fmla="*/ 3420376 w 6840761"/>
              <a:gd name="connsiteY1164" fmla="*/ 560717 h 6823494"/>
              <a:gd name="connsiteX1165" fmla="*/ 2706300 w 6840761"/>
              <a:gd name="connsiteY1165" fmla="*/ 560717 h 6823494"/>
              <a:gd name="connsiteX1166" fmla="*/ 2602783 w 6840761"/>
              <a:gd name="connsiteY1166" fmla="*/ 664234 h 6823494"/>
              <a:gd name="connsiteX1167" fmla="*/ 2706300 w 6840761"/>
              <a:gd name="connsiteY1167" fmla="*/ 767751 h 6823494"/>
              <a:gd name="connsiteX1168" fmla="*/ 2809817 w 6840761"/>
              <a:gd name="connsiteY1168" fmla="*/ 664234 h 6823494"/>
              <a:gd name="connsiteX1169" fmla="*/ 2706300 w 6840761"/>
              <a:gd name="connsiteY1169" fmla="*/ 560717 h 6823494"/>
              <a:gd name="connsiteX1170" fmla="*/ 1992224 w 6840761"/>
              <a:gd name="connsiteY1170" fmla="*/ 560717 h 6823494"/>
              <a:gd name="connsiteX1171" fmla="*/ 1888707 w 6840761"/>
              <a:gd name="connsiteY1171" fmla="*/ 664234 h 6823494"/>
              <a:gd name="connsiteX1172" fmla="*/ 1992224 w 6840761"/>
              <a:gd name="connsiteY1172" fmla="*/ 767751 h 6823494"/>
              <a:gd name="connsiteX1173" fmla="*/ 2095741 w 6840761"/>
              <a:gd name="connsiteY1173" fmla="*/ 664234 h 6823494"/>
              <a:gd name="connsiteX1174" fmla="*/ 1992224 w 6840761"/>
              <a:gd name="connsiteY1174" fmla="*/ 560717 h 6823494"/>
              <a:gd name="connsiteX1175" fmla="*/ 1278148 w 6840761"/>
              <a:gd name="connsiteY1175" fmla="*/ 560717 h 6823494"/>
              <a:gd name="connsiteX1176" fmla="*/ 1174631 w 6840761"/>
              <a:gd name="connsiteY1176" fmla="*/ 664234 h 6823494"/>
              <a:gd name="connsiteX1177" fmla="*/ 1278148 w 6840761"/>
              <a:gd name="connsiteY1177" fmla="*/ 767751 h 6823494"/>
              <a:gd name="connsiteX1178" fmla="*/ 1381665 w 6840761"/>
              <a:gd name="connsiteY1178" fmla="*/ 664234 h 6823494"/>
              <a:gd name="connsiteX1179" fmla="*/ 1278148 w 6840761"/>
              <a:gd name="connsiteY1179" fmla="*/ 560717 h 6823494"/>
              <a:gd name="connsiteX1180" fmla="*/ 564072 w 6840761"/>
              <a:gd name="connsiteY1180" fmla="*/ 560717 h 6823494"/>
              <a:gd name="connsiteX1181" fmla="*/ 460555 w 6840761"/>
              <a:gd name="connsiteY1181" fmla="*/ 664234 h 6823494"/>
              <a:gd name="connsiteX1182" fmla="*/ 564072 w 6840761"/>
              <a:gd name="connsiteY1182" fmla="*/ 767751 h 6823494"/>
              <a:gd name="connsiteX1183" fmla="*/ 667589 w 6840761"/>
              <a:gd name="connsiteY1183" fmla="*/ 664234 h 6823494"/>
              <a:gd name="connsiteX1184" fmla="*/ 564072 w 6840761"/>
              <a:gd name="connsiteY1184" fmla="*/ 560717 h 6823494"/>
              <a:gd name="connsiteX1185" fmla="*/ 6276680 w 6840761"/>
              <a:gd name="connsiteY1185" fmla="*/ 457200 h 6823494"/>
              <a:gd name="connsiteX1186" fmla="*/ 6483714 w 6840761"/>
              <a:gd name="connsiteY1186" fmla="*/ 664234 h 6823494"/>
              <a:gd name="connsiteX1187" fmla="*/ 6276680 w 6840761"/>
              <a:gd name="connsiteY1187" fmla="*/ 871268 h 6823494"/>
              <a:gd name="connsiteX1188" fmla="*/ 6069646 w 6840761"/>
              <a:gd name="connsiteY1188" fmla="*/ 664234 h 6823494"/>
              <a:gd name="connsiteX1189" fmla="*/ 6276680 w 6840761"/>
              <a:gd name="connsiteY1189" fmla="*/ 457200 h 6823494"/>
              <a:gd name="connsiteX1190" fmla="*/ 5562604 w 6840761"/>
              <a:gd name="connsiteY1190" fmla="*/ 457200 h 6823494"/>
              <a:gd name="connsiteX1191" fmla="*/ 5769638 w 6840761"/>
              <a:gd name="connsiteY1191" fmla="*/ 664234 h 6823494"/>
              <a:gd name="connsiteX1192" fmla="*/ 5562604 w 6840761"/>
              <a:gd name="connsiteY1192" fmla="*/ 871268 h 6823494"/>
              <a:gd name="connsiteX1193" fmla="*/ 5355570 w 6840761"/>
              <a:gd name="connsiteY1193" fmla="*/ 664234 h 6823494"/>
              <a:gd name="connsiteX1194" fmla="*/ 5562604 w 6840761"/>
              <a:gd name="connsiteY1194" fmla="*/ 457200 h 6823494"/>
              <a:gd name="connsiteX1195" fmla="*/ 4848528 w 6840761"/>
              <a:gd name="connsiteY1195" fmla="*/ 457200 h 6823494"/>
              <a:gd name="connsiteX1196" fmla="*/ 5055562 w 6840761"/>
              <a:gd name="connsiteY1196" fmla="*/ 664234 h 6823494"/>
              <a:gd name="connsiteX1197" fmla="*/ 4848528 w 6840761"/>
              <a:gd name="connsiteY1197" fmla="*/ 871268 h 6823494"/>
              <a:gd name="connsiteX1198" fmla="*/ 4641494 w 6840761"/>
              <a:gd name="connsiteY1198" fmla="*/ 664234 h 6823494"/>
              <a:gd name="connsiteX1199" fmla="*/ 4848528 w 6840761"/>
              <a:gd name="connsiteY1199" fmla="*/ 457200 h 6823494"/>
              <a:gd name="connsiteX1200" fmla="*/ 4134452 w 6840761"/>
              <a:gd name="connsiteY1200" fmla="*/ 457200 h 6823494"/>
              <a:gd name="connsiteX1201" fmla="*/ 4341486 w 6840761"/>
              <a:gd name="connsiteY1201" fmla="*/ 664234 h 6823494"/>
              <a:gd name="connsiteX1202" fmla="*/ 4134452 w 6840761"/>
              <a:gd name="connsiteY1202" fmla="*/ 871268 h 6823494"/>
              <a:gd name="connsiteX1203" fmla="*/ 3927418 w 6840761"/>
              <a:gd name="connsiteY1203" fmla="*/ 664234 h 6823494"/>
              <a:gd name="connsiteX1204" fmla="*/ 4134452 w 6840761"/>
              <a:gd name="connsiteY1204" fmla="*/ 457200 h 6823494"/>
              <a:gd name="connsiteX1205" fmla="*/ 3420376 w 6840761"/>
              <a:gd name="connsiteY1205" fmla="*/ 457200 h 6823494"/>
              <a:gd name="connsiteX1206" fmla="*/ 3627410 w 6840761"/>
              <a:gd name="connsiteY1206" fmla="*/ 664234 h 6823494"/>
              <a:gd name="connsiteX1207" fmla="*/ 3420376 w 6840761"/>
              <a:gd name="connsiteY1207" fmla="*/ 871268 h 6823494"/>
              <a:gd name="connsiteX1208" fmla="*/ 3213342 w 6840761"/>
              <a:gd name="connsiteY1208" fmla="*/ 664234 h 6823494"/>
              <a:gd name="connsiteX1209" fmla="*/ 3420376 w 6840761"/>
              <a:gd name="connsiteY1209" fmla="*/ 457200 h 6823494"/>
              <a:gd name="connsiteX1210" fmla="*/ 2706300 w 6840761"/>
              <a:gd name="connsiteY1210" fmla="*/ 457200 h 6823494"/>
              <a:gd name="connsiteX1211" fmla="*/ 2913334 w 6840761"/>
              <a:gd name="connsiteY1211" fmla="*/ 664234 h 6823494"/>
              <a:gd name="connsiteX1212" fmla="*/ 2706300 w 6840761"/>
              <a:gd name="connsiteY1212" fmla="*/ 871268 h 6823494"/>
              <a:gd name="connsiteX1213" fmla="*/ 2499266 w 6840761"/>
              <a:gd name="connsiteY1213" fmla="*/ 664234 h 6823494"/>
              <a:gd name="connsiteX1214" fmla="*/ 2706300 w 6840761"/>
              <a:gd name="connsiteY1214" fmla="*/ 457200 h 6823494"/>
              <a:gd name="connsiteX1215" fmla="*/ 1992224 w 6840761"/>
              <a:gd name="connsiteY1215" fmla="*/ 457200 h 6823494"/>
              <a:gd name="connsiteX1216" fmla="*/ 2199258 w 6840761"/>
              <a:gd name="connsiteY1216" fmla="*/ 664234 h 6823494"/>
              <a:gd name="connsiteX1217" fmla="*/ 1992224 w 6840761"/>
              <a:gd name="connsiteY1217" fmla="*/ 871268 h 6823494"/>
              <a:gd name="connsiteX1218" fmla="*/ 1785190 w 6840761"/>
              <a:gd name="connsiteY1218" fmla="*/ 664234 h 6823494"/>
              <a:gd name="connsiteX1219" fmla="*/ 1992224 w 6840761"/>
              <a:gd name="connsiteY1219" fmla="*/ 457200 h 6823494"/>
              <a:gd name="connsiteX1220" fmla="*/ 1278148 w 6840761"/>
              <a:gd name="connsiteY1220" fmla="*/ 457200 h 6823494"/>
              <a:gd name="connsiteX1221" fmla="*/ 1485182 w 6840761"/>
              <a:gd name="connsiteY1221" fmla="*/ 664234 h 6823494"/>
              <a:gd name="connsiteX1222" fmla="*/ 1278148 w 6840761"/>
              <a:gd name="connsiteY1222" fmla="*/ 871268 h 6823494"/>
              <a:gd name="connsiteX1223" fmla="*/ 1071114 w 6840761"/>
              <a:gd name="connsiteY1223" fmla="*/ 664234 h 6823494"/>
              <a:gd name="connsiteX1224" fmla="*/ 1278148 w 6840761"/>
              <a:gd name="connsiteY1224" fmla="*/ 457200 h 6823494"/>
              <a:gd name="connsiteX1225" fmla="*/ 564072 w 6840761"/>
              <a:gd name="connsiteY1225" fmla="*/ 457200 h 6823494"/>
              <a:gd name="connsiteX1226" fmla="*/ 771106 w 6840761"/>
              <a:gd name="connsiteY1226" fmla="*/ 664234 h 6823494"/>
              <a:gd name="connsiteX1227" fmla="*/ 564072 w 6840761"/>
              <a:gd name="connsiteY1227" fmla="*/ 871268 h 6823494"/>
              <a:gd name="connsiteX1228" fmla="*/ 357038 w 6840761"/>
              <a:gd name="connsiteY1228" fmla="*/ 664234 h 6823494"/>
              <a:gd name="connsiteX1229" fmla="*/ 564072 w 6840761"/>
              <a:gd name="connsiteY1229" fmla="*/ 457200 h 6823494"/>
              <a:gd name="connsiteX1230" fmla="*/ 6633727 w 6840761"/>
              <a:gd name="connsiteY1230" fmla="*/ 103517 h 6823494"/>
              <a:gd name="connsiteX1231" fmla="*/ 6530210 w 6840761"/>
              <a:gd name="connsiteY1231" fmla="*/ 207034 h 6823494"/>
              <a:gd name="connsiteX1232" fmla="*/ 6633727 w 6840761"/>
              <a:gd name="connsiteY1232" fmla="*/ 310551 h 6823494"/>
              <a:gd name="connsiteX1233" fmla="*/ 6737244 w 6840761"/>
              <a:gd name="connsiteY1233" fmla="*/ 207034 h 6823494"/>
              <a:gd name="connsiteX1234" fmla="*/ 6633727 w 6840761"/>
              <a:gd name="connsiteY1234" fmla="*/ 103517 h 6823494"/>
              <a:gd name="connsiteX1235" fmla="*/ 5919642 w 6840761"/>
              <a:gd name="connsiteY1235" fmla="*/ 103517 h 6823494"/>
              <a:gd name="connsiteX1236" fmla="*/ 5816125 w 6840761"/>
              <a:gd name="connsiteY1236" fmla="*/ 207034 h 6823494"/>
              <a:gd name="connsiteX1237" fmla="*/ 5919642 w 6840761"/>
              <a:gd name="connsiteY1237" fmla="*/ 310551 h 6823494"/>
              <a:gd name="connsiteX1238" fmla="*/ 6023159 w 6840761"/>
              <a:gd name="connsiteY1238" fmla="*/ 207034 h 6823494"/>
              <a:gd name="connsiteX1239" fmla="*/ 5919642 w 6840761"/>
              <a:gd name="connsiteY1239" fmla="*/ 103517 h 6823494"/>
              <a:gd name="connsiteX1240" fmla="*/ 5205566 w 6840761"/>
              <a:gd name="connsiteY1240" fmla="*/ 103517 h 6823494"/>
              <a:gd name="connsiteX1241" fmla="*/ 5102049 w 6840761"/>
              <a:gd name="connsiteY1241" fmla="*/ 207034 h 6823494"/>
              <a:gd name="connsiteX1242" fmla="*/ 5205566 w 6840761"/>
              <a:gd name="connsiteY1242" fmla="*/ 310551 h 6823494"/>
              <a:gd name="connsiteX1243" fmla="*/ 5309083 w 6840761"/>
              <a:gd name="connsiteY1243" fmla="*/ 207034 h 6823494"/>
              <a:gd name="connsiteX1244" fmla="*/ 5205566 w 6840761"/>
              <a:gd name="connsiteY1244" fmla="*/ 103517 h 6823494"/>
              <a:gd name="connsiteX1245" fmla="*/ 4491490 w 6840761"/>
              <a:gd name="connsiteY1245" fmla="*/ 103517 h 6823494"/>
              <a:gd name="connsiteX1246" fmla="*/ 4387973 w 6840761"/>
              <a:gd name="connsiteY1246" fmla="*/ 207034 h 6823494"/>
              <a:gd name="connsiteX1247" fmla="*/ 4491490 w 6840761"/>
              <a:gd name="connsiteY1247" fmla="*/ 310551 h 6823494"/>
              <a:gd name="connsiteX1248" fmla="*/ 4595007 w 6840761"/>
              <a:gd name="connsiteY1248" fmla="*/ 207034 h 6823494"/>
              <a:gd name="connsiteX1249" fmla="*/ 4491490 w 6840761"/>
              <a:gd name="connsiteY1249" fmla="*/ 103517 h 6823494"/>
              <a:gd name="connsiteX1250" fmla="*/ 3777414 w 6840761"/>
              <a:gd name="connsiteY1250" fmla="*/ 103517 h 6823494"/>
              <a:gd name="connsiteX1251" fmla="*/ 3673897 w 6840761"/>
              <a:gd name="connsiteY1251" fmla="*/ 207034 h 6823494"/>
              <a:gd name="connsiteX1252" fmla="*/ 3777414 w 6840761"/>
              <a:gd name="connsiteY1252" fmla="*/ 310551 h 6823494"/>
              <a:gd name="connsiteX1253" fmla="*/ 3880931 w 6840761"/>
              <a:gd name="connsiteY1253" fmla="*/ 207034 h 6823494"/>
              <a:gd name="connsiteX1254" fmla="*/ 3777414 w 6840761"/>
              <a:gd name="connsiteY1254" fmla="*/ 103517 h 6823494"/>
              <a:gd name="connsiteX1255" fmla="*/ 3063338 w 6840761"/>
              <a:gd name="connsiteY1255" fmla="*/ 103517 h 6823494"/>
              <a:gd name="connsiteX1256" fmla="*/ 2959821 w 6840761"/>
              <a:gd name="connsiteY1256" fmla="*/ 207034 h 6823494"/>
              <a:gd name="connsiteX1257" fmla="*/ 3063338 w 6840761"/>
              <a:gd name="connsiteY1257" fmla="*/ 310551 h 6823494"/>
              <a:gd name="connsiteX1258" fmla="*/ 3166855 w 6840761"/>
              <a:gd name="connsiteY1258" fmla="*/ 207034 h 6823494"/>
              <a:gd name="connsiteX1259" fmla="*/ 3063338 w 6840761"/>
              <a:gd name="connsiteY1259" fmla="*/ 103517 h 6823494"/>
              <a:gd name="connsiteX1260" fmla="*/ 2349262 w 6840761"/>
              <a:gd name="connsiteY1260" fmla="*/ 103517 h 6823494"/>
              <a:gd name="connsiteX1261" fmla="*/ 2245745 w 6840761"/>
              <a:gd name="connsiteY1261" fmla="*/ 207034 h 6823494"/>
              <a:gd name="connsiteX1262" fmla="*/ 2349262 w 6840761"/>
              <a:gd name="connsiteY1262" fmla="*/ 310551 h 6823494"/>
              <a:gd name="connsiteX1263" fmla="*/ 2452779 w 6840761"/>
              <a:gd name="connsiteY1263" fmla="*/ 207034 h 6823494"/>
              <a:gd name="connsiteX1264" fmla="*/ 2349262 w 6840761"/>
              <a:gd name="connsiteY1264" fmla="*/ 103517 h 6823494"/>
              <a:gd name="connsiteX1265" fmla="*/ 1635186 w 6840761"/>
              <a:gd name="connsiteY1265" fmla="*/ 103517 h 6823494"/>
              <a:gd name="connsiteX1266" fmla="*/ 1531669 w 6840761"/>
              <a:gd name="connsiteY1266" fmla="*/ 207034 h 6823494"/>
              <a:gd name="connsiteX1267" fmla="*/ 1635186 w 6840761"/>
              <a:gd name="connsiteY1267" fmla="*/ 310551 h 6823494"/>
              <a:gd name="connsiteX1268" fmla="*/ 1738703 w 6840761"/>
              <a:gd name="connsiteY1268" fmla="*/ 207034 h 6823494"/>
              <a:gd name="connsiteX1269" fmla="*/ 1635186 w 6840761"/>
              <a:gd name="connsiteY1269" fmla="*/ 103517 h 6823494"/>
              <a:gd name="connsiteX1270" fmla="*/ 921110 w 6840761"/>
              <a:gd name="connsiteY1270" fmla="*/ 103517 h 6823494"/>
              <a:gd name="connsiteX1271" fmla="*/ 817593 w 6840761"/>
              <a:gd name="connsiteY1271" fmla="*/ 207034 h 6823494"/>
              <a:gd name="connsiteX1272" fmla="*/ 921110 w 6840761"/>
              <a:gd name="connsiteY1272" fmla="*/ 310551 h 6823494"/>
              <a:gd name="connsiteX1273" fmla="*/ 1024627 w 6840761"/>
              <a:gd name="connsiteY1273" fmla="*/ 207034 h 6823494"/>
              <a:gd name="connsiteX1274" fmla="*/ 921110 w 6840761"/>
              <a:gd name="connsiteY1274" fmla="*/ 103517 h 6823494"/>
              <a:gd name="connsiteX1275" fmla="*/ 207034 w 6840761"/>
              <a:gd name="connsiteY1275" fmla="*/ 103517 h 6823494"/>
              <a:gd name="connsiteX1276" fmla="*/ 103517 w 6840761"/>
              <a:gd name="connsiteY1276" fmla="*/ 207034 h 6823494"/>
              <a:gd name="connsiteX1277" fmla="*/ 207034 w 6840761"/>
              <a:gd name="connsiteY1277" fmla="*/ 310551 h 6823494"/>
              <a:gd name="connsiteX1278" fmla="*/ 310551 w 6840761"/>
              <a:gd name="connsiteY1278" fmla="*/ 207034 h 6823494"/>
              <a:gd name="connsiteX1279" fmla="*/ 207034 w 6840761"/>
              <a:gd name="connsiteY1279" fmla="*/ 103517 h 6823494"/>
              <a:gd name="connsiteX1280" fmla="*/ 6633727 w 6840761"/>
              <a:gd name="connsiteY1280" fmla="*/ 0 h 6823494"/>
              <a:gd name="connsiteX1281" fmla="*/ 6840761 w 6840761"/>
              <a:gd name="connsiteY1281" fmla="*/ 207034 h 6823494"/>
              <a:gd name="connsiteX1282" fmla="*/ 6633727 w 6840761"/>
              <a:gd name="connsiteY1282" fmla="*/ 414068 h 6823494"/>
              <a:gd name="connsiteX1283" fmla="*/ 6426693 w 6840761"/>
              <a:gd name="connsiteY1283" fmla="*/ 207034 h 6823494"/>
              <a:gd name="connsiteX1284" fmla="*/ 6633727 w 6840761"/>
              <a:gd name="connsiteY1284" fmla="*/ 0 h 6823494"/>
              <a:gd name="connsiteX1285" fmla="*/ 5919642 w 6840761"/>
              <a:gd name="connsiteY1285" fmla="*/ 0 h 6823494"/>
              <a:gd name="connsiteX1286" fmla="*/ 6126676 w 6840761"/>
              <a:gd name="connsiteY1286" fmla="*/ 207034 h 6823494"/>
              <a:gd name="connsiteX1287" fmla="*/ 5919642 w 6840761"/>
              <a:gd name="connsiteY1287" fmla="*/ 414068 h 6823494"/>
              <a:gd name="connsiteX1288" fmla="*/ 5712608 w 6840761"/>
              <a:gd name="connsiteY1288" fmla="*/ 207034 h 6823494"/>
              <a:gd name="connsiteX1289" fmla="*/ 5919642 w 6840761"/>
              <a:gd name="connsiteY1289" fmla="*/ 0 h 6823494"/>
              <a:gd name="connsiteX1290" fmla="*/ 5205566 w 6840761"/>
              <a:gd name="connsiteY1290" fmla="*/ 0 h 6823494"/>
              <a:gd name="connsiteX1291" fmla="*/ 5412600 w 6840761"/>
              <a:gd name="connsiteY1291" fmla="*/ 207034 h 6823494"/>
              <a:gd name="connsiteX1292" fmla="*/ 5205566 w 6840761"/>
              <a:gd name="connsiteY1292" fmla="*/ 414068 h 6823494"/>
              <a:gd name="connsiteX1293" fmla="*/ 4998532 w 6840761"/>
              <a:gd name="connsiteY1293" fmla="*/ 207034 h 6823494"/>
              <a:gd name="connsiteX1294" fmla="*/ 5205566 w 6840761"/>
              <a:gd name="connsiteY1294" fmla="*/ 0 h 6823494"/>
              <a:gd name="connsiteX1295" fmla="*/ 4491490 w 6840761"/>
              <a:gd name="connsiteY1295" fmla="*/ 0 h 6823494"/>
              <a:gd name="connsiteX1296" fmla="*/ 4698524 w 6840761"/>
              <a:gd name="connsiteY1296" fmla="*/ 207034 h 6823494"/>
              <a:gd name="connsiteX1297" fmla="*/ 4491490 w 6840761"/>
              <a:gd name="connsiteY1297" fmla="*/ 414068 h 6823494"/>
              <a:gd name="connsiteX1298" fmla="*/ 4284456 w 6840761"/>
              <a:gd name="connsiteY1298" fmla="*/ 207034 h 6823494"/>
              <a:gd name="connsiteX1299" fmla="*/ 4491490 w 6840761"/>
              <a:gd name="connsiteY1299" fmla="*/ 0 h 6823494"/>
              <a:gd name="connsiteX1300" fmla="*/ 3777414 w 6840761"/>
              <a:gd name="connsiteY1300" fmla="*/ 0 h 6823494"/>
              <a:gd name="connsiteX1301" fmla="*/ 3984448 w 6840761"/>
              <a:gd name="connsiteY1301" fmla="*/ 207034 h 6823494"/>
              <a:gd name="connsiteX1302" fmla="*/ 3777414 w 6840761"/>
              <a:gd name="connsiteY1302" fmla="*/ 414068 h 6823494"/>
              <a:gd name="connsiteX1303" fmla="*/ 3570380 w 6840761"/>
              <a:gd name="connsiteY1303" fmla="*/ 207034 h 6823494"/>
              <a:gd name="connsiteX1304" fmla="*/ 3777414 w 6840761"/>
              <a:gd name="connsiteY1304" fmla="*/ 0 h 6823494"/>
              <a:gd name="connsiteX1305" fmla="*/ 3063338 w 6840761"/>
              <a:gd name="connsiteY1305" fmla="*/ 0 h 6823494"/>
              <a:gd name="connsiteX1306" fmla="*/ 3270372 w 6840761"/>
              <a:gd name="connsiteY1306" fmla="*/ 207034 h 6823494"/>
              <a:gd name="connsiteX1307" fmla="*/ 3063338 w 6840761"/>
              <a:gd name="connsiteY1307" fmla="*/ 414068 h 6823494"/>
              <a:gd name="connsiteX1308" fmla="*/ 2856304 w 6840761"/>
              <a:gd name="connsiteY1308" fmla="*/ 207034 h 6823494"/>
              <a:gd name="connsiteX1309" fmla="*/ 3063338 w 6840761"/>
              <a:gd name="connsiteY1309" fmla="*/ 0 h 6823494"/>
              <a:gd name="connsiteX1310" fmla="*/ 2349262 w 6840761"/>
              <a:gd name="connsiteY1310" fmla="*/ 0 h 6823494"/>
              <a:gd name="connsiteX1311" fmla="*/ 2556296 w 6840761"/>
              <a:gd name="connsiteY1311" fmla="*/ 207034 h 6823494"/>
              <a:gd name="connsiteX1312" fmla="*/ 2349262 w 6840761"/>
              <a:gd name="connsiteY1312" fmla="*/ 414068 h 6823494"/>
              <a:gd name="connsiteX1313" fmla="*/ 2142228 w 6840761"/>
              <a:gd name="connsiteY1313" fmla="*/ 207034 h 6823494"/>
              <a:gd name="connsiteX1314" fmla="*/ 2349262 w 6840761"/>
              <a:gd name="connsiteY1314" fmla="*/ 0 h 6823494"/>
              <a:gd name="connsiteX1315" fmla="*/ 1635186 w 6840761"/>
              <a:gd name="connsiteY1315" fmla="*/ 0 h 6823494"/>
              <a:gd name="connsiteX1316" fmla="*/ 1842220 w 6840761"/>
              <a:gd name="connsiteY1316" fmla="*/ 207034 h 6823494"/>
              <a:gd name="connsiteX1317" fmla="*/ 1635186 w 6840761"/>
              <a:gd name="connsiteY1317" fmla="*/ 414068 h 6823494"/>
              <a:gd name="connsiteX1318" fmla="*/ 1428152 w 6840761"/>
              <a:gd name="connsiteY1318" fmla="*/ 207034 h 6823494"/>
              <a:gd name="connsiteX1319" fmla="*/ 1635186 w 6840761"/>
              <a:gd name="connsiteY1319" fmla="*/ 0 h 6823494"/>
              <a:gd name="connsiteX1320" fmla="*/ 921110 w 6840761"/>
              <a:gd name="connsiteY1320" fmla="*/ 0 h 6823494"/>
              <a:gd name="connsiteX1321" fmla="*/ 1128144 w 6840761"/>
              <a:gd name="connsiteY1321" fmla="*/ 207034 h 6823494"/>
              <a:gd name="connsiteX1322" fmla="*/ 921110 w 6840761"/>
              <a:gd name="connsiteY1322" fmla="*/ 414068 h 6823494"/>
              <a:gd name="connsiteX1323" fmla="*/ 714077 w 6840761"/>
              <a:gd name="connsiteY1323" fmla="*/ 207034 h 6823494"/>
              <a:gd name="connsiteX1324" fmla="*/ 921110 w 6840761"/>
              <a:gd name="connsiteY1324" fmla="*/ 0 h 6823494"/>
              <a:gd name="connsiteX1325" fmla="*/ 207034 w 6840761"/>
              <a:gd name="connsiteY1325" fmla="*/ 0 h 6823494"/>
              <a:gd name="connsiteX1326" fmla="*/ 414068 w 6840761"/>
              <a:gd name="connsiteY1326" fmla="*/ 207034 h 6823494"/>
              <a:gd name="connsiteX1327" fmla="*/ 207034 w 6840761"/>
              <a:gd name="connsiteY1327" fmla="*/ 414068 h 6823494"/>
              <a:gd name="connsiteX1328" fmla="*/ 0 w 6840761"/>
              <a:gd name="connsiteY1328" fmla="*/ 207034 h 6823494"/>
              <a:gd name="connsiteX1329" fmla="*/ 207034 w 6840761"/>
              <a:gd name="connsiteY1329" fmla="*/ 0 h 682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</a:cxnLst>
            <a:rect l="l" t="t" r="r" b="b"/>
            <a:pathLst>
              <a:path w="6840761" h="6823494">
                <a:moveTo>
                  <a:pt x="6276680" y="6512943"/>
                </a:moveTo>
                <a:cubicBezTo>
                  <a:pt x="6219509" y="6512943"/>
                  <a:pt x="6173163" y="6559289"/>
                  <a:pt x="6173163" y="6616460"/>
                </a:cubicBezTo>
                <a:cubicBezTo>
                  <a:pt x="6173163" y="6673631"/>
                  <a:pt x="6219509" y="6719977"/>
                  <a:pt x="6276680" y="6719977"/>
                </a:cubicBezTo>
                <a:cubicBezTo>
                  <a:pt x="6333851" y="6719977"/>
                  <a:pt x="6380197" y="6673631"/>
                  <a:pt x="6380197" y="6616460"/>
                </a:cubicBezTo>
                <a:cubicBezTo>
                  <a:pt x="6380197" y="6559289"/>
                  <a:pt x="6333851" y="6512943"/>
                  <a:pt x="6276680" y="6512943"/>
                </a:cubicBezTo>
                <a:close/>
                <a:moveTo>
                  <a:pt x="5562604" y="6512943"/>
                </a:moveTo>
                <a:cubicBezTo>
                  <a:pt x="5505433" y="6512943"/>
                  <a:pt x="5459087" y="6559289"/>
                  <a:pt x="5459087" y="6616460"/>
                </a:cubicBezTo>
                <a:cubicBezTo>
                  <a:pt x="5459087" y="6673631"/>
                  <a:pt x="5505433" y="6719977"/>
                  <a:pt x="5562604" y="6719977"/>
                </a:cubicBezTo>
                <a:cubicBezTo>
                  <a:pt x="5619775" y="6719977"/>
                  <a:pt x="5666121" y="6673631"/>
                  <a:pt x="5666121" y="6616460"/>
                </a:cubicBezTo>
                <a:cubicBezTo>
                  <a:pt x="5666121" y="6559289"/>
                  <a:pt x="5619775" y="6512943"/>
                  <a:pt x="5562604" y="6512943"/>
                </a:cubicBezTo>
                <a:close/>
                <a:moveTo>
                  <a:pt x="4848528" y="6512943"/>
                </a:moveTo>
                <a:cubicBezTo>
                  <a:pt x="4791357" y="6512943"/>
                  <a:pt x="4745011" y="6559289"/>
                  <a:pt x="4745011" y="6616460"/>
                </a:cubicBezTo>
                <a:cubicBezTo>
                  <a:pt x="4745011" y="6673631"/>
                  <a:pt x="4791357" y="6719977"/>
                  <a:pt x="4848528" y="6719977"/>
                </a:cubicBezTo>
                <a:cubicBezTo>
                  <a:pt x="4905699" y="6719977"/>
                  <a:pt x="4952045" y="6673631"/>
                  <a:pt x="4952045" y="6616460"/>
                </a:cubicBezTo>
                <a:cubicBezTo>
                  <a:pt x="4952045" y="6559289"/>
                  <a:pt x="4905699" y="6512943"/>
                  <a:pt x="4848528" y="6512943"/>
                </a:cubicBezTo>
                <a:close/>
                <a:moveTo>
                  <a:pt x="4134452" y="6512943"/>
                </a:moveTo>
                <a:cubicBezTo>
                  <a:pt x="4077281" y="6512943"/>
                  <a:pt x="4030935" y="6559289"/>
                  <a:pt x="4030935" y="6616460"/>
                </a:cubicBezTo>
                <a:cubicBezTo>
                  <a:pt x="4030935" y="6673631"/>
                  <a:pt x="4077281" y="6719977"/>
                  <a:pt x="4134452" y="6719977"/>
                </a:cubicBezTo>
                <a:cubicBezTo>
                  <a:pt x="4191623" y="6719977"/>
                  <a:pt x="4237969" y="6673631"/>
                  <a:pt x="4237969" y="6616460"/>
                </a:cubicBezTo>
                <a:cubicBezTo>
                  <a:pt x="4237969" y="6559289"/>
                  <a:pt x="4191623" y="6512943"/>
                  <a:pt x="4134452" y="6512943"/>
                </a:cubicBezTo>
                <a:close/>
                <a:moveTo>
                  <a:pt x="3420376" y="6512943"/>
                </a:moveTo>
                <a:cubicBezTo>
                  <a:pt x="3363205" y="6512943"/>
                  <a:pt x="3316859" y="6559289"/>
                  <a:pt x="3316859" y="6616460"/>
                </a:cubicBezTo>
                <a:cubicBezTo>
                  <a:pt x="3316859" y="6673631"/>
                  <a:pt x="3363205" y="6719977"/>
                  <a:pt x="3420376" y="6719977"/>
                </a:cubicBezTo>
                <a:cubicBezTo>
                  <a:pt x="3477547" y="6719977"/>
                  <a:pt x="3523893" y="6673631"/>
                  <a:pt x="3523893" y="6616460"/>
                </a:cubicBezTo>
                <a:cubicBezTo>
                  <a:pt x="3523893" y="6559289"/>
                  <a:pt x="3477547" y="6512943"/>
                  <a:pt x="3420376" y="6512943"/>
                </a:cubicBezTo>
                <a:close/>
                <a:moveTo>
                  <a:pt x="2706300" y="6512943"/>
                </a:moveTo>
                <a:cubicBezTo>
                  <a:pt x="2649129" y="6512943"/>
                  <a:pt x="2602783" y="6559289"/>
                  <a:pt x="2602783" y="6616460"/>
                </a:cubicBezTo>
                <a:cubicBezTo>
                  <a:pt x="2602783" y="6673631"/>
                  <a:pt x="2649129" y="6719977"/>
                  <a:pt x="2706300" y="6719977"/>
                </a:cubicBezTo>
                <a:cubicBezTo>
                  <a:pt x="2763471" y="6719977"/>
                  <a:pt x="2809817" y="6673631"/>
                  <a:pt x="2809817" y="6616460"/>
                </a:cubicBezTo>
                <a:cubicBezTo>
                  <a:pt x="2809817" y="6559289"/>
                  <a:pt x="2763471" y="6512943"/>
                  <a:pt x="2706300" y="6512943"/>
                </a:cubicBezTo>
                <a:close/>
                <a:moveTo>
                  <a:pt x="1992224" y="6512943"/>
                </a:moveTo>
                <a:cubicBezTo>
                  <a:pt x="1935053" y="6512943"/>
                  <a:pt x="1888707" y="6559289"/>
                  <a:pt x="1888707" y="6616460"/>
                </a:cubicBezTo>
                <a:cubicBezTo>
                  <a:pt x="1888707" y="6673631"/>
                  <a:pt x="1935053" y="6719977"/>
                  <a:pt x="1992224" y="6719977"/>
                </a:cubicBezTo>
                <a:cubicBezTo>
                  <a:pt x="2049395" y="6719977"/>
                  <a:pt x="2095741" y="6673631"/>
                  <a:pt x="2095741" y="6616460"/>
                </a:cubicBezTo>
                <a:cubicBezTo>
                  <a:pt x="2095741" y="6559289"/>
                  <a:pt x="2049395" y="6512943"/>
                  <a:pt x="1992224" y="6512943"/>
                </a:cubicBezTo>
                <a:close/>
                <a:moveTo>
                  <a:pt x="1278148" y="6512943"/>
                </a:moveTo>
                <a:cubicBezTo>
                  <a:pt x="1220977" y="6512943"/>
                  <a:pt x="1174631" y="6559289"/>
                  <a:pt x="1174631" y="6616460"/>
                </a:cubicBezTo>
                <a:cubicBezTo>
                  <a:pt x="1174631" y="6673631"/>
                  <a:pt x="1220977" y="6719977"/>
                  <a:pt x="1278148" y="6719977"/>
                </a:cubicBezTo>
                <a:cubicBezTo>
                  <a:pt x="1335319" y="6719977"/>
                  <a:pt x="1381665" y="6673631"/>
                  <a:pt x="1381665" y="6616460"/>
                </a:cubicBezTo>
                <a:cubicBezTo>
                  <a:pt x="1381665" y="6559289"/>
                  <a:pt x="1335319" y="6512943"/>
                  <a:pt x="1278148" y="6512943"/>
                </a:cubicBezTo>
                <a:close/>
                <a:moveTo>
                  <a:pt x="564072" y="6512943"/>
                </a:moveTo>
                <a:cubicBezTo>
                  <a:pt x="506901" y="6512943"/>
                  <a:pt x="460555" y="6559289"/>
                  <a:pt x="460555" y="6616460"/>
                </a:cubicBezTo>
                <a:cubicBezTo>
                  <a:pt x="460555" y="6673631"/>
                  <a:pt x="506901" y="6719977"/>
                  <a:pt x="564072" y="6719977"/>
                </a:cubicBezTo>
                <a:cubicBezTo>
                  <a:pt x="621243" y="6719977"/>
                  <a:pt x="667589" y="6673631"/>
                  <a:pt x="667589" y="6616460"/>
                </a:cubicBezTo>
                <a:cubicBezTo>
                  <a:pt x="667589" y="6559289"/>
                  <a:pt x="621243" y="6512943"/>
                  <a:pt x="564072" y="6512943"/>
                </a:cubicBezTo>
                <a:close/>
                <a:moveTo>
                  <a:pt x="6276680" y="6409426"/>
                </a:moveTo>
                <a:cubicBezTo>
                  <a:pt x="6391022" y="6409426"/>
                  <a:pt x="6483714" y="6502118"/>
                  <a:pt x="6483714" y="6616460"/>
                </a:cubicBezTo>
                <a:cubicBezTo>
                  <a:pt x="6483714" y="6730802"/>
                  <a:pt x="6391022" y="6823494"/>
                  <a:pt x="6276680" y="6823494"/>
                </a:cubicBezTo>
                <a:cubicBezTo>
                  <a:pt x="6162338" y="6823494"/>
                  <a:pt x="6069646" y="6730802"/>
                  <a:pt x="6069646" y="6616460"/>
                </a:cubicBezTo>
                <a:cubicBezTo>
                  <a:pt x="6069646" y="6502118"/>
                  <a:pt x="6162338" y="6409426"/>
                  <a:pt x="6276680" y="6409426"/>
                </a:cubicBezTo>
                <a:close/>
                <a:moveTo>
                  <a:pt x="5562604" y="6409426"/>
                </a:moveTo>
                <a:cubicBezTo>
                  <a:pt x="5676946" y="6409426"/>
                  <a:pt x="5769638" y="6502118"/>
                  <a:pt x="5769638" y="6616460"/>
                </a:cubicBezTo>
                <a:cubicBezTo>
                  <a:pt x="5769638" y="6730802"/>
                  <a:pt x="5676946" y="6823494"/>
                  <a:pt x="5562604" y="6823494"/>
                </a:cubicBezTo>
                <a:cubicBezTo>
                  <a:pt x="5448262" y="6823494"/>
                  <a:pt x="5355570" y="6730802"/>
                  <a:pt x="5355570" y="6616460"/>
                </a:cubicBezTo>
                <a:cubicBezTo>
                  <a:pt x="5355570" y="6502118"/>
                  <a:pt x="5448262" y="6409426"/>
                  <a:pt x="5562604" y="6409426"/>
                </a:cubicBezTo>
                <a:close/>
                <a:moveTo>
                  <a:pt x="4848528" y="6409426"/>
                </a:moveTo>
                <a:cubicBezTo>
                  <a:pt x="4962870" y="6409426"/>
                  <a:pt x="5055562" y="6502118"/>
                  <a:pt x="5055562" y="6616460"/>
                </a:cubicBezTo>
                <a:cubicBezTo>
                  <a:pt x="5055562" y="6730802"/>
                  <a:pt x="4962870" y="6823494"/>
                  <a:pt x="4848528" y="6823494"/>
                </a:cubicBezTo>
                <a:cubicBezTo>
                  <a:pt x="4734186" y="6823494"/>
                  <a:pt x="4641494" y="6730802"/>
                  <a:pt x="4641494" y="6616460"/>
                </a:cubicBezTo>
                <a:cubicBezTo>
                  <a:pt x="4641494" y="6502118"/>
                  <a:pt x="4734186" y="6409426"/>
                  <a:pt x="4848528" y="6409426"/>
                </a:cubicBezTo>
                <a:close/>
                <a:moveTo>
                  <a:pt x="4134452" y="6409426"/>
                </a:moveTo>
                <a:cubicBezTo>
                  <a:pt x="4248794" y="6409426"/>
                  <a:pt x="4341486" y="6502118"/>
                  <a:pt x="4341486" y="6616460"/>
                </a:cubicBezTo>
                <a:cubicBezTo>
                  <a:pt x="4341486" y="6730802"/>
                  <a:pt x="4248794" y="6823494"/>
                  <a:pt x="4134452" y="6823494"/>
                </a:cubicBezTo>
                <a:cubicBezTo>
                  <a:pt x="4020110" y="6823494"/>
                  <a:pt x="3927418" y="6730802"/>
                  <a:pt x="3927418" y="6616460"/>
                </a:cubicBezTo>
                <a:cubicBezTo>
                  <a:pt x="3927418" y="6502118"/>
                  <a:pt x="4020110" y="6409426"/>
                  <a:pt x="4134452" y="6409426"/>
                </a:cubicBezTo>
                <a:close/>
                <a:moveTo>
                  <a:pt x="3420376" y="6409426"/>
                </a:moveTo>
                <a:cubicBezTo>
                  <a:pt x="3534718" y="6409426"/>
                  <a:pt x="3627410" y="6502118"/>
                  <a:pt x="3627410" y="6616460"/>
                </a:cubicBezTo>
                <a:cubicBezTo>
                  <a:pt x="3627410" y="6730802"/>
                  <a:pt x="3534718" y="6823494"/>
                  <a:pt x="3420376" y="6823494"/>
                </a:cubicBezTo>
                <a:cubicBezTo>
                  <a:pt x="3306034" y="6823494"/>
                  <a:pt x="3213342" y="6730802"/>
                  <a:pt x="3213342" y="6616460"/>
                </a:cubicBezTo>
                <a:cubicBezTo>
                  <a:pt x="3213342" y="6502118"/>
                  <a:pt x="3306034" y="6409426"/>
                  <a:pt x="3420376" y="6409426"/>
                </a:cubicBezTo>
                <a:close/>
                <a:moveTo>
                  <a:pt x="2706300" y="6409426"/>
                </a:moveTo>
                <a:cubicBezTo>
                  <a:pt x="2820642" y="6409426"/>
                  <a:pt x="2913334" y="6502118"/>
                  <a:pt x="2913334" y="6616460"/>
                </a:cubicBezTo>
                <a:cubicBezTo>
                  <a:pt x="2913334" y="6730802"/>
                  <a:pt x="2820642" y="6823494"/>
                  <a:pt x="2706300" y="6823494"/>
                </a:cubicBezTo>
                <a:cubicBezTo>
                  <a:pt x="2591958" y="6823494"/>
                  <a:pt x="2499266" y="6730802"/>
                  <a:pt x="2499266" y="6616460"/>
                </a:cubicBezTo>
                <a:cubicBezTo>
                  <a:pt x="2499266" y="6502118"/>
                  <a:pt x="2591958" y="6409426"/>
                  <a:pt x="2706300" y="6409426"/>
                </a:cubicBezTo>
                <a:close/>
                <a:moveTo>
                  <a:pt x="1992224" y="6409426"/>
                </a:moveTo>
                <a:cubicBezTo>
                  <a:pt x="2106566" y="6409426"/>
                  <a:pt x="2199258" y="6502118"/>
                  <a:pt x="2199258" y="6616460"/>
                </a:cubicBezTo>
                <a:cubicBezTo>
                  <a:pt x="2199258" y="6730802"/>
                  <a:pt x="2106566" y="6823494"/>
                  <a:pt x="1992224" y="6823494"/>
                </a:cubicBezTo>
                <a:cubicBezTo>
                  <a:pt x="1877882" y="6823494"/>
                  <a:pt x="1785190" y="6730802"/>
                  <a:pt x="1785190" y="6616460"/>
                </a:cubicBezTo>
                <a:cubicBezTo>
                  <a:pt x="1785190" y="6502118"/>
                  <a:pt x="1877882" y="6409426"/>
                  <a:pt x="1992224" y="6409426"/>
                </a:cubicBezTo>
                <a:close/>
                <a:moveTo>
                  <a:pt x="1278148" y="6409426"/>
                </a:moveTo>
                <a:cubicBezTo>
                  <a:pt x="1392490" y="6409426"/>
                  <a:pt x="1485182" y="6502118"/>
                  <a:pt x="1485182" y="6616460"/>
                </a:cubicBezTo>
                <a:cubicBezTo>
                  <a:pt x="1485182" y="6730802"/>
                  <a:pt x="1392490" y="6823494"/>
                  <a:pt x="1278148" y="6823494"/>
                </a:cubicBezTo>
                <a:cubicBezTo>
                  <a:pt x="1163806" y="6823494"/>
                  <a:pt x="1071114" y="6730802"/>
                  <a:pt x="1071114" y="6616460"/>
                </a:cubicBezTo>
                <a:cubicBezTo>
                  <a:pt x="1071114" y="6502118"/>
                  <a:pt x="1163806" y="6409426"/>
                  <a:pt x="1278148" y="6409426"/>
                </a:cubicBezTo>
                <a:close/>
                <a:moveTo>
                  <a:pt x="564072" y="6409426"/>
                </a:moveTo>
                <a:cubicBezTo>
                  <a:pt x="678414" y="6409426"/>
                  <a:pt x="771106" y="6502118"/>
                  <a:pt x="771106" y="6616460"/>
                </a:cubicBezTo>
                <a:cubicBezTo>
                  <a:pt x="771106" y="6730802"/>
                  <a:pt x="678414" y="6823494"/>
                  <a:pt x="564072" y="6823494"/>
                </a:cubicBezTo>
                <a:cubicBezTo>
                  <a:pt x="449730" y="6823494"/>
                  <a:pt x="357038" y="6730802"/>
                  <a:pt x="357038" y="6616460"/>
                </a:cubicBezTo>
                <a:cubicBezTo>
                  <a:pt x="357038" y="6502118"/>
                  <a:pt x="449730" y="6409426"/>
                  <a:pt x="564072" y="6409426"/>
                </a:cubicBezTo>
                <a:close/>
                <a:moveTo>
                  <a:pt x="6633727" y="6055743"/>
                </a:moveTo>
                <a:cubicBezTo>
                  <a:pt x="6576556" y="6055743"/>
                  <a:pt x="6530210" y="6102089"/>
                  <a:pt x="6530210" y="6159260"/>
                </a:cubicBezTo>
                <a:cubicBezTo>
                  <a:pt x="6530210" y="6216431"/>
                  <a:pt x="6576556" y="6262777"/>
                  <a:pt x="6633727" y="6262777"/>
                </a:cubicBezTo>
                <a:cubicBezTo>
                  <a:pt x="6690898" y="6262777"/>
                  <a:pt x="6737244" y="6216431"/>
                  <a:pt x="6737244" y="6159260"/>
                </a:cubicBezTo>
                <a:cubicBezTo>
                  <a:pt x="6737244" y="6102089"/>
                  <a:pt x="6690898" y="6055743"/>
                  <a:pt x="6633727" y="6055743"/>
                </a:cubicBezTo>
                <a:close/>
                <a:moveTo>
                  <a:pt x="5919642" y="6055743"/>
                </a:moveTo>
                <a:cubicBezTo>
                  <a:pt x="5862471" y="6055743"/>
                  <a:pt x="5816125" y="6102089"/>
                  <a:pt x="5816125" y="6159260"/>
                </a:cubicBezTo>
                <a:cubicBezTo>
                  <a:pt x="5816125" y="6216431"/>
                  <a:pt x="5862471" y="6262777"/>
                  <a:pt x="5919642" y="6262777"/>
                </a:cubicBezTo>
                <a:cubicBezTo>
                  <a:pt x="5976813" y="6262777"/>
                  <a:pt x="6023159" y="6216431"/>
                  <a:pt x="6023159" y="6159260"/>
                </a:cubicBezTo>
                <a:cubicBezTo>
                  <a:pt x="6023159" y="6102089"/>
                  <a:pt x="5976813" y="6055743"/>
                  <a:pt x="5919642" y="6055743"/>
                </a:cubicBezTo>
                <a:close/>
                <a:moveTo>
                  <a:pt x="5205566" y="6055743"/>
                </a:moveTo>
                <a:cubicBezTo>
                  <a:pt x="5148395" y="6055743"/>
                  <a:pt x="5102049" y="6102089"/>
                  <a:pt x="5102049" y="6159260"/>
                </a:cubicBezTo>
                <a:cubicBezTo>
                  <a:pt x="5102049" y="6216431"/>
                  <a:pt x="5148395" y="6262777"/>
                  <a:pt x="5205566" y="6262777"/>
                </a:cubicBezTo>
                <a:cubicBezTo>
                  <a:pt x="5262737" y="6262777"/>
                  <a:pt x="5309083" y="6216431"/>
                  <a:pt x="5309083" y="6159260"/>
                </a:cubicBezTo>
                <a:cubicBezTo>
                  <a:pt x="5309083" y="6102089"/>
                  <a:pt x="5262737" y="6055743"/>
                  <a:pt x="5205566" y="6055743"/>
                </a:cubicBezTo>
                <a:close/>
                <a:moveTo>
                  <a:pt x="4491490" y="6055743"/>
                </a:moveTo>
                <a:cubicBezTo>
                  <a:pt x="4434319" y="6055743"/>
                  <a:pt x="4387973" y="6102089"/>
                  <a:pt x="4387973" y="6159260"/>
                </a:cubicBezTo>
                <a:cubicBezTo>
                  <a:pt x="4387973" y="6216431"/>
                  <a:pt x="4434319" y="6262777"/>
                  <a:pt x="4491490" y="6262777"/>
                </a:cubicBezTo>
                <a:cubicBezTo>
                  <a:pt x="4548661" y="6262777"/>
                  <a:pt x="4595007" y="6216431"/>
                  <a:pt x="4595007" y="6159260"/>
                </a:cubicBezTo>
                <a:cubicBezTo>
                  <a:pt x="4595007" y="6102089"/>
                  <a:pt x="4548661" y="6055743"/>
                  <a:pt x="4491490" y="6055743"/>
                </a:cubicBezTo>
                <a:close/>
                <a:moveTo>
                  <a:pt x="3777414" y="6055743"/>
                </a:moveTo>
                <a:cubicBezTo>
                  <a:pt x="3720243" y="6055743"/>
                  <a:pt x="3673897" y="6102089"/>
                  <a:pt x="3673897" y="6159260"/>
                </a:cubicBezTo>
                <a:cubicBezTo>
                  <a:pt x="3673897" y="6216431"/>
                  <a:pt x="3720243" y="6262777"/>
                  <a:pt x="3777414" y="6262777"/>
                </a:cubicBezTo>
                <a:cubicBezTo>
                  <a:pt x="3834585" y="6262777"/>
                  <a:pt x="3880931" y="6216431"/>
                  <a:pt x="3880931" y="6159260"/>
                </a:cubicBezTo>
                <a:cubicBezTo>
                  <a:pt x="3880931" y="6102089"/>
                  <a:pt x="3834585" y="6055743"/>
                  <a:pt x="3777414" y="6055743"/>
                </a:cubicBezTo>
                <a:close/>
                <a:moveTo>
                  <a:pt x="3063338" y="6055743"/>
                </a:moveTo>
                <a:cubicBezTo>
                  <a:pt x="3006167" y="6055743"/>
                  <a:pt x="2959821" y="6102089"/>
                  <a:pt x="2959821" y="6159260"/>
                </a:cubicBezTo>
                <a:cubicBezTo>
                  <a:pt x="2959821" y="6216431"/>
                  <a:pt x="3006167" y="6262777"/>
                  <a:pt x="3063338" y="6262777"/>
                </a:cubicBezTo>
                <a:cubicBezTo>
                  <a:pt x="3120509" y="6262777"/>
                  <a:pt x="3166855" y="6216431"/>
                  <a:pt x="3166855" y="6159260"/>
                </a:cubicBezTo>
                <a:cubicBezTo>
                  <a:pt x="3166855" y="6102089"/>
                  <a:pt x="3120509" y="6055743"/>
                  <a:pt x="3063338" y="6055743"/>
                </a:cubicBezTo>
                <a:close/>
                <a:moveTo>
                  <a:pt x="2349262" y="6055743"/>
                </a:moveTo>
                <a:cubicBezTo>
                  <a:pt x="2292091" y="6055743"/>
                  <a:pt x="2245745" y="6102089"/>
                  <a:pt x="2245745" y="6159260"/>
                </a:cubicBezTo>
                <a:cubicBezTo>
                  <a:pt x="2245745" y="6216431"/>
                  <a:pt x="2292091" y="6262777"/>
                  <a:pt x="2349262" y="6262777"/>
                </a:cubicBezTo>
                <a:cubicBezTo>
                  <a:pt x="2406433" y="6262777"/>
                  <a:pt x="2452779" y="6216431"/>
                  <a:pt x="2452779" y="6159260"/>
                </a:cubicBezTo>
                <a:cubicBezTo>
                  <a:pt x="2452779" y="6102089"/>
                  <a:pt x="2406433" y="6055743"/>
                  <a:pt x="2349262" y="6055743"/>
                </a:cubicBezTo>
                <a:close/>
                <a:moveTo>
                  <a:pt x="1635186" y="6055743"/>
                </a:moveTo>
                <a:cubicBezTo>
                  <a:pt x="1578015" y="6055743"/>
                  <a:pt x="1531669" y="6102089"/>
                  <a:pt x="1531669" y="6159260"/>
                </a:cubicBezTo>
                <a:cubicBezTo>
                  <a:pt x="1531669" y="6216431"/>
                  <a:pt x="1578015" y="6262777"/>
                  <a:pt x="1635186" y="6262777"/>
                </a:cubicBezTo>
                <a:cubicBezTo>
                  <a:pt x="1692357" y="6262777"/>
                  <a:pt x="1738703" y="6216431"/>
                  <a:pt x="1738703" y="6159260"/>
                </a:cubicBezTo>
                <a:cubicBezTo>
                  <a:pt x="1738703" y="6102089"/>
                  <a:pt x="1692357" y="6055743"/>
                  <a:pt x="1635186" y="6055743"/>
                </a:cubicBezTo>
                <a:close/>
                <a:moveTo>
                  <a:pt x="921110" y="6055743"/>
                </a:moveTo>
                <a:cubicBezTo>
                  <a:pt x="863939" y="6055743"/>
                  <a:pt x="817593" y="6102089"/>
                  <a:pt x="817593" y="6159260"/>
                </a:cubicBezTo>
                <a:cubicBezTo>
                  <a:pt x="817593" y="6216431"/>
                  <a:pt x="863939" y="6262777"/>
                  <a:pt x="921110" y="6262777"/>
                </a:cubicBezTo>
                <a:cubicBezTo>
                  <a:pt x="978281" y="6262777"/>
                  <a:pt x="1024627" y="6216431"/>
                  <a:pt x="1024627" y="6159260"/>
                </a:cubicBezTo>
                <a:cubicBezTo>
                  <a:pt x="1024627" y="6102089"/>
                  <a:pt x="978281" y="6055743"/>
                  <a:pt x="921110" y="6055743"/>
                </a:cubicBezTo>
                <a:close/>
                <a:moveTo>
                  <a:pt x="207034" y="6055743"/>
                </a:moveTo>
                <a:cubicBezTo>
                  <a:pt x="149863" y="6055743"/>
                  <a:pt x="103517" y="6102089"/>
                  <a:pt x="103517" y="6159260"/>
                </a:cubicBezTo>
                <a:cubicBezTo>
                  <a:pt x="103517" y="6216431"/>
                  <a:pt x="149863" y="6262777"/>
                  <a:pt x="207034" y="6262777"/>
                </a:cubicBezTo>
                <a:cubicBezTo>
                  <a:pt x="264205" y="6262777"/>
                  <a:pt x="310551" y="6216431"/>
                  <a:pt x="310551" y="6159260"/>
                </a:cubicBezTo>
                <a:cubicBezTo>
                  <a:pt x="310551" y="6102089"/>
                  <a:pt x="264205" y="6055743"/>
                  <a:pt x="207034" y="6055743"/>
                </a:cubicBezTo>
                <a:close/>
                <a:moveTo>
                  <a:pt x="6633727" y="5952226"/>
                </a:moveTo>
                <a:cubicBezTo>
                  <a:pt x="6748069" y="5952226"/>
                  <a:pt x="6840761" y="6044918"/>
                  <a:pt x="6840761" y="6159260"/>
                </a:cubicBezTo>
                <a:cubicBezTo>
                  <a:pt x="6840761" y="6273602"/>
                  <a:pt x="6748069" y="6366294"/>
                  <a:pt x="6633727" y="6366294"/>
                </a:cubicBezTo>
                <a:cubicBezTo>
                  <a:pt x="6519385" y="6366294"/>
                  <a:pt x="6426693" y="6273602"/>
                  <a:pt x="6426693" y="6159260"/>
                </a:cubicBezTo>
                <a:cubicBezTo>
                  <a:pt x="6426693" y="6044918"/>
                  <a:pt x="6519385" y="5952226"/>
                  <a:pt x="6633727" y="5952226"/>
                </a:cubicBezTo>
                <a:close/>
                <a:moveTo>
                  <a:pt x="5919642" y="5952226"/>
                </a:moveTo>
                <a:cubicBezTo>
                  <a:pt x="6033984" y="5952226"/>
                  <a:pt x="6126676" y="6044918"/>
                  <a:pt x="6126676" y="6159260"/>
                </a:cubicBezTo>
                <a:cubicBezTo>
                  <a:pt x="6126676" y="6273602"/>
                  <a:pt x="6033984" y="6366294"/>
                  <a:pt x="5919642" y="6366294"/>
                </a:cubicBezTo>
                <a:cubicBezTo>
                  <a:pt x="5805300" y="6366294"/>
                  <a:pt x="5712608" y="6273602"/>
                  <a:pt x="5712608" y="6159260"/>
                </a:cubicBezTo>
                <a:cubicBezTo>
                  <a:pt x="5712608" y="6044918"/>
                  <a:pt x="5805300" y="5952226"/>
                  <a:pt x="5919642" y="5952226"/>
                </a:cubicBezTo>
                <a:close/>
                <a:moveTo>
                  <a:pt x="5205566" y="5952226"/>
                </a:moveTo>
                <a:cubicBezTo>
                  <a:pt x="5319908" y="5952226"/>
                  <a:pt x="5412600" y="6044918"/>
                  <a:pt x="5412600" y="6159260"/>
                </a:cubicBezTo>
                <a:cubicBezTo>
                  <a:pt x="5412600" y="6273602"/>
                  <a:pt x="5319908" y="6366294"/>
                  <a:pt x="5205566" y="6366294"/>
                </a:cubicBezTo>
                <a:cubicBezTo>
                  <a:pt x="5091224" y="6366294"/>
                  <a:pt x="4998532" y="6273602"/>
                  <a:pt x="4998532" y="6159260"/>
                </a:cubicBezTo>
                <a:cubicBezTo>
                  <a:pt x="4998532" y="6044918"/>
                  <a:pt x="5091224" y="5952226"/>
                  <a:pt x="5205566" y="5952226"/>
                </a:cubicBezTo>
                <a:close/>
                <a:moveTo>
                  <a:pt x="4491490" y="5952226"/>
                </a:moveTo>
                <a:cubicBezTo>
                  <a:pt x="4605832" y="5952226"/>
                  <a:pt x="4698524" y="6044918"/>
                  <a:pt x="4698524" y="6159260"/>
                </a:cubicBezTo>
                <a:cubicBezTo>
                  <a:pt x="4698524" y="6273602"/>
                  <a:pt x="4605832" y="6366294"/>
                  <a:pt x="4491490" y="6366294"/>
                </a:cubicBezTo>
                <a:cubicBezTo>
                  <a:pt x="4377148" y="6366294"/>
                  <a:pt x="4284456" y="6273602"/>
                  <a:pt x="4284456" y="6159260"/>
                </a:cubicBezTo>
                <a:cubicBezTo>
                  <a:pt x="4284456" y="6044918"/>
                  <a:pt x="4377148" y="5952226"/>
                  <a:pt x="4491490" y="5952226"/>
                </a:cubicBezTo>
                <a:close/>
                <a:moveTo>
                  <a:pt x="3777414" y="5952226"/>
                </a:moveTo>
                <a:cubicBezTo>
                  <a:pt x="3891756" y="5952226"/>
                  <a:pt x="3984448" y="6044918"/>
                  <a:pt x="3984448" y="6159260"/>
                </a:cubicBezTo>
                <a:cubicBezTo>
                  <a:pt x="3984448" y="6273602"/>
                  <a:pt x="3891756" y="6366294"/>
                  <a:pt x="3777414" y="6366294"/>
                </a:cubicBezTo>
                <a:cubicBezTo>
                  <a:pt x="3663072" y="6366294"/>
                  <a:pt x="3570380" y="6273602"/>
                  <a:pt x="3570380" y="6159260"/>
                </a:cubicBezTo>
                <a:cubicBezTo>
                  <a:pt x="3570380" y="6044918"/>
                  <a:pt x="3663072" y="5952226"/>
                  <a:pt x="3777414" y="5952226"/>
                </a:cubicBezTo>
                <a:close/>
                <a:moveTo>
                  <a:pt x="3063338" y="5952226"/>
                </a:moveTo>
                <a:cubicBezTo>
                  <a:pt x="3177680" y="5952226"/>
                  <a:pt x="3270372" y="6044918"/>
                  <a:pt x="3270372" y="6159260"/>
                </a:cubicBezTo>
                <a:cubicBezTo>
                  <a:pt x="3270372" y="6273602"/>
                  <a:pt x="3177680" y="6366294"/>
                  <a:pt x="3063338" y="6366294"/>
                </a:cubicBezTo>
                <a:cubicBezTo>
                  <a:pt x="2948996" y="6366294"/>
                  <a:pt x="2856304" y="6273602"/>
                  <a:pt x="2856304" y="6159260"/>
                </a:cubicBezTo>
                <a:cubicBezTo>
                  <a:pt x="2856304" y="6044918"/>
                  <a:pt x="2948996" y="5952226"/>
                  <a:pt x="3063338" y="5952226"/>
                </a:cubicBezTo>
                <a:close/>
                <a:moveTo>
                  <a:pt x="2349262" y="5952226"/>
                </a:moveTo>
                <a:cubicBezTo>
                  <a:pt x="2463604" y="5952226"/>
                  <a:pt x="2556296" y="6044918"/>
                  <a:pt x="2556296" y="6159260"/>
                </a:cubicBezTo>
                <a:cubicBezTo>
                  <a:pt x="2556296" y="6273602"/>
                  <a:pt x="2463604" y="6366294"/>
                  <a:pt x="2349262" y="6366294"/>
                </a:cubicBezTo>
                <a:cubicBezTo>
                  <a:pt x="2234920" y="6366294"/>
                  <a:pt x="2142228" y="6273602"/>
                  <a:pt x="2142228" y="6159260"/>
                </a:cubicBezTo>
                <a:cubicBezTo>
                  <a:pt x="2142228" y="6044918"/>
                  <a:pt x="2234920" y="5952226"/>
                  <a:pt x="2349262" y="5952226"/>
                </a:cubicBezTo>
                <a:close/>
                <a:moveTo>
                  <a:pt x="1635186" y="5952226"/>
                </a:moveTo>
                <a:cubicBezTo>
                  <a:pt x="1749528" y="5952226"/>
                  <a:pt x="1842220" y="6044918"/>
                  <a:pt x="1842220" y="6159260"/>
                </a:cubicBezTo>
                <a:cubicBezTo>
                  <a:pt x="1842220" y="6273602"/>
                  <a:pt x="1749528" y="6366294"/>
                  <a:pt x="1635186" y="6366294"/>
                </a:cubicBezTo>
                <a:cubicBezTo>
                  <a:pt x="1520844" y="6366294"/>
                  <a:pt x="1428152" y="6273602"/>
                  <a:pt x="1428152" y="6159260"/>
                </a:cubicBezTo>
                <a:cubicBezTo>
                  <a:pt x="1428152" y="6044918"/>
                  <a:pt x="1520844" y="5952226"/>
                  <a:pt x="1635186" y="5952226"/>
                </a:cubicBezTo>
                <a:close/>
                <a:moveTo>
                  <a:pt x="921110" y="5952226"/>
                </a:moveTo>
                <a:cubicBezTo>
                  <a:pt x="1035452" y="5952226"/>
                  <a:pt x="1128144" y="6044918"/>
                  <a:pt x="1128144" y="6159260"/>
                </a:cubicBezTo>
                <a:cubicBezTo>
                  <a:pt x="1128144" y="6273602"/>
                  <a:pt x="1035452" y="6366294"/>
                  <a:pt x="921110" y="6366294"/>
                </a:cubicBezTo>
                <a:cubicBezTo>
                  <a:pt x="806768" y="6366294"/>
                  <a:pt x="714077" y="6273602"/>
                  <a:pt x="714077" y="6159260"/>
                </a:cubicBezTo>
                <a:cubicBezTo>
                  <a:pt x="714077" y="6044918"/>
                  <a:pt x="806768" y="5952226"/>
                  <a:pt x="921110" y="5952226"/>
                </a:cubicBezTo>
                <a:close/>
                <a:moveTo>
                  <a:pt x="207034" y="5952226"/>
                </a:moveTo>
                <a:cubicBezTo>
                  <a:pt x="321376" y="5952226"/>
                  <a:pt x="414068" y="6044918"/>
                  <a:pt x="414068" y="6159260"/>
                </a:cubicBezTo>
                <a:cubicBezTo>
                  <a:pt x="414068" y="6273602"/>
                  <a:pt x="321376" y="6366294"/>
                  <a:pt x="207034" y="6366294"/>
                </a:cubicBezTo>
                <a:cubicBezTo>
                  <a:pt x="92692" y="6366294"/>
                  <a:pt x="0" y="6273602"/>
                  <a:pt x="0" y="6159260"/>
                </a:cubicBezTo>
                <a:cubicBezTo>
                  <a:pt x="0" y="6044918"/>
                  <a:pt x="92692" y="5952226"/>
                  <a:pt x="207034" y="5952226"/>
                </a:cubicBezTo>
                <a:close/>
                <a:moveTo>
                  <a:pt x="6276680" y="5520906"/>
                </a:moveTo>
                <a:cubicBezTo>
                  <a:pt x="6219509" y="5520906"/>
                  <a:pt x="6173163" y="5567252"/>
                  <a:pt x="6173163" y="5624423"/>
                </a:cubicBezTo>
                <a:cubicBezTo>
                  <a:pt x="6173163" y="5681594"/>
                  <a:pt x="6219509" y="5727940"/>
                  <a:pt x="6276680" y="5727940"/>
                </a:cubicBezTo>
                <a:cubicBezTo>
                  <a:pt x="6333851" y="5727940"/>
                  <a:pt x="6380197" y="5681594"/>
                  <a:pt x="6380197" y="5624423"/>
                </a:cubicBezTo>
                <a:cubicBezTo>
                  <a:pt x="6380197" y="5567252"/>
                  <a:pt x="6333851" y="5520906"/>
                  <a:pt x="6276680" y="5520906"/>
                </a:cubicBezTo>
                <a:close/>
                <a:moveTo>
                  <a:pt x="5562604" y="5520906"/>
                </a:moveTo>
                <a:cubicBezTo>
                  <a:pt x="5505433" y="5520906"/>
                  <a:pt x="5459087" y="5567252"/>
                  <a:pt x="5459087" y="5624423"/>
                </a:cubicBezTo>
                <a:cubicBezTo>
                  <a:pt x="5459087" y="5681594"/>
                  <a:pt x="5505433" y="5727940"/>
                  <a:pt x="5562604" y="5727940"/>
                </a:cubicBezTo>
                <a:cubicBezTo>
                  <a:pt x="5619775" y="5727940"/>
                  <a:pt x="5666121" y="5681594"/>
                  <a:pt x="5666121" y="5624423"/>
                </a:cubicBezTo>
                <a:cubicBezTo>
                  <a:pt x="5666121" y="5567252"/>
                  <a:pt x="5619775" y="5520906"/>
                  <a:pt x="5562604" y="5520906"/>
                </a:cubicBezTo>
                <a:close/>
                <a:moveTo>
                  <a:pt x="4848528" y="5520906"/>
                </a:moveTo>
                <a:cubicBezTo>
                  <a:pt x="4791357" y="5520906"/>
                  <a:pt x="4745011" y="5567252"/>
                  <a:pt x="4745011" y="5624423"/>
                </a:cubicBezTo>
                <a:cubicBezTo>
                  <a:pt x="4745011" y="5681594"/>
                  <a:pt x="4791357" y="5727940"/>
                  <a:pt x="4848528" y="5727940"/>
                </a:cubicBezTo>
                <a:cubicBezTo>
                  <a:pt x="4905699" y="5727940"/>
                  <a:pt x="4952045" y="5681594"/>
                  <a:pt x="4952045" y="5624423"/>
                </a:cubicBezTo>
                <a:cubicBezTo>
                  <a:pt x="4952045" y="5567252"/>
                  <a:pt x="4905699" y="5520906"/>
                  <a:pt x="4848528" y="5520906"/>
                </a:cubicBezTo>
                <a:close/>
                <a:moveTo>
                  <a:pt x="4134452" y="5520906"/>
                </a:moveTo>
                <a:cubicBezTo>
                  <a:pt x="4077281" y="5520906"/>
                  <a:pt x="4030935" y="5567252"/>
                  <a:pt x="4030935" y="5624423"/>
                </a:cubicBezTo>
                <a:cubicBezTo>
                  <a:pt x="4030935" y="5681594"/>
                  <a:pt x="4077281" y="5727940"/>
                  <a:pt x="4134452" y="5727940"/>
                </a:cubicBezTo>
                <a:cubicBezTo>
                  <a:pt x="4191623" y="5727940"/>
                  <a:pt x="4237969" y="5681594"/>
                  <a:pt x="4237969" y="5624423"/>
                </a:cubicBezTo>
                <a:cubicBezTo>
                  <a:pt x="4237969" y="5567252"/>
                  <a:pt x="4191623" y="5520906"/>
                  <a:pt x="4134452" y="5520906"/>
                </a:cubicBezTo>
                <a:close/>
                <a:moveTo>
                  <a:pt x="3420376" y="5520906"/>
                </a:moveTo>
                <a:cubicBezTo>
                  <a:pt x="3363205" y="5520906"/>
                  <a:pt x="3316859" y="5567252"/>
                  <a:pt x="3316859" y="5624423"/>
                </a:cubicBezTo>
                <a:cubicBezTo>
                  <a:pt x="3316859" y="5681594"/>
                  <a:pt x="3363205" y="5727940"/>
                  <a:pt x="3420376" y="5727940"/>
                </a:cubicBezTo>
                <a:cubicBezTo>
                  <a:pt x="3477547" y="5727940"/>
                  <a:pt x="3523893" y="5681594"/>
                  <a:pt x="3523893" y="5624423"/>
                </a:cubicBezTo>
                <a:cubicBezTo>
                  <a:pt x="3523893" y="5567252"/>
                  <a:pt x="3477547" y="5520906"/>
                  <a:pt x="3420376" y="5520906"/>
                </a:cubicBezTo>
                <a:close/>
                <a:moveTo>
                  <a:pt x="2706300" y="5520906"/>
                </a:moveTo>
                <a:cubicBezTo>
                  <a:pt x="2649129" y="5520906"/>
                  <a:pt x="2602783" y="5567252"/>
                  <a:pt x="2602783" y="5624423"/>
                </a:cubicBezTo>
                <a:cubicBezTo>
                  <a:pt x="2602783" y="5681594"/>
                  <a:pt x="2649129" y="5727940"/>
                  <a:pt x="2706300" y="5727940"/>
                </a:cubicBezTo>
                <a:cubicBezTo>
                  <a:pt x="2763471" y="5727940"/>
                  <a:pt x="2809817" y="5681594"/>
                  <a:pt x="2809817" y="5624423"/>
                </a:cubicBezTo>
                <a:cubicBezTo>
                  <a:pt x="2809817" y="5567252"/>
                  <a:pt x="2763471" y="5520906"/>
                  <a:pt x="2706300" y="5520906"/>
                </a:cubicBezTo>
                <a:close/>
                <a:moveTo>
                  <a:pt x="1992224" y="5520906"/>
                </a:moveTo>
                <a:cubicBezTo>
                  <a:pt x="1935053" y="5520906"/>
                  <a:pt x="1888707" y="5567252"/>
                  <a:pt x="1888707" y="5624423"/>
                </a:cubicBezTo>
                <a:cubicBezTo>
                  <a:pt x="1888707" y="5681594"/>
                  <a:pt x="1935053" y="5727940"/>
                  <a:pt x="1992224" y="5727940"/>
                </a:cubicBezTo>
                <a:cubicBezTo>
                  <a:pt x="2049395" y="5727940"/>
                  <a:pt x="2095741" y="5681594"/>
                  <a:pt x="2095741" y="5624423"/>
                </a:cubicBezTo>
                <a:cubicBezTo>
                  <a:pt x="2095741" y="5567252"/>
                  <a:pt x="2049395" y="5520906"/>
                  <a:pt x="1992224" y="5520906"/>
                </a:cubicBezTo>
                <a:close/>
                <a:moveTo>
                  <a:pt x="1278148" y="5520906"/>
                </a:moveTo>
                <a:cubicBezTo>
                  <a:pt x="1220977" y="5520906"/>
                  <a:pt x="1174631" y="5567252"/>
                  <a:pt x="1174631" y="5624423"/>
                </a:cubicBezTo>
                <a:cubicBezTo>
                  <a:pt x="1174631" y="5681594"/>
                  <a:pt x="1220977" y="5727940"/>
                  <a:pt x="1278148" y="5727940"/>
                </a:cubicBezTo>
                <a:cubicBezTo>
                  <a:pt x="1335319" y="5727940"/>
                  <a:pt x="1381665" y="5681594"/>
                  <a:pt x="1381665" y="5624423"/>
                </a:cubicBezTo>
                <a:cubicBezTo>
                  <a:pt x="1381665" y="5567252"/>
                  <a:pt x="1335319" y="5520906"/>
                  <a:pt x="1278148" y="5520906"/>
                </a:cubicBezTo>
                <a:close/>
                <a:moveTo>
                  <a:pt x="564072" y="5520906"/>
                </a:moveTo>
                <a:cubicBezTo>
                  <a:pt x="506901" y="5520906"/>
                  <a:pt x="460555" y="5567252"/>
                  <a:pt x="460555" y="5624423"/>
                </a:cubicBezTo>
                <a:cubicBezTo>
                  <a:pt x="460555" y="5681594"/>
                  <a:pt x="506901" y="5727940"/>
                  <a:pt x="564072" y="5727940"/>
                </a:cubicBezTo>
                <a:cubicBezTo>
                  <a:pt x="621243" y="5727940"/>
                  <a:pt x="667589" y="5681594"/>
                  <a:pt x="667589" y="5624423"/>
                </a:cubicBezTo>
                <a:cubicBezTo>
                  <a:pt x="667589" y="5567252"/>
                  <a:pt x="621243" y="5520906"/>
                  <a:pt x="564072" y="5520906"/>
                </a:cubicBezTo>
                <a:close/>
                <a:moveTo>
                  <a:pt x="6276680" y="5417389"/>
                </a:moveTo>
                <a:cubicBezTo>
                  <a:pt x="6391022" y="5417389"/>
                  <a:pt x="6483714" y="5510081"/>
                  <a:pt x="6483714" y="5624423"/>
                </a:cubicBezTo>
                <a:cubicBezTo>
                  <a:pt x="6483714" y="5738765"/>
                  <a:pt x="6391022" y="5831457"/>
                  <a:pt x="6276680" y="5831457"/>
                </a:cubicBezTo>
                <a:cubicBezTo>
                  <a:pt x="6162338" y="5831457"/>
                  <a:pt x="6069646" y="5738765"/>
                  <a:pt x="6069646" y="5624423"/>
                </a:cubicBezTo>
                <a:cubicBezTo>
                  <a:pt x="6069646" y="5510081"/>
                  <a:pt x="6162338" y="5417389"/>
                  <a:pt x="6276680" y="5417389"/>
                </a:cubicBezTo>
                <a:close/>
                <a:moveTo>
                  <a:pt x="5562604" y="5417389"/>
                </a:moveTo>
                <a:cubicBezTo>
                  <a:pt x="5676946" y="5417389"/>
                  <a:pt x="5769638" y="5510081"/>
                  <a:pt x="5769638" y="5624423"/>
                </a:cubicBezTo>
                <a:cubicBezTo>
                  <a:pt x="5769638" y="5738765"/>
                  <a:pt x="5676946" y="5831457"/>
                  <a:pt x="5562604" y="5831457"/>
                </a:cubicBezTo>
                <a:cubicBezTo>
                  <a:pt x="5448262" y="5831457"/>
                  <a:pt x="5355570" y="5738765"/>
                  <a:pt x="5355570" y="5624423"/>
                </a:cubicBezTo>
                <a:cubicBezTo>
                  <a:pt x="5355570" y="5510081"/>
                  <a:pt x="5448262" y="5417389"/>
                  <a:pt x="5562604" y="5417389"/>
                </a:cubicBezTo>
                <a:close/>
                <a:moveTo>
                  <a:pt x="4848528" y="5417389"/>
                </a:moveTo>
                <a:cubicBezTo>
                  <a:pt x="4962870" y="5417389"/>
                  <a:pt x="5055562" y="5510081"/>
                  <a:pt x="5055562" y="5624423"/>
                </a:cubicBezTo>
                <a:cubicBezTo>
                  <a:pt x="5055562" y="5738765"/>
                  <a:pt x="4962870" y="5831457"/>
                  <a:pt x="4848528" y="5831457"/>
                </a:cubicBezTo>
                <a:cubicBezTo>
                  <a:pt x="4734186" y="5831457"/>
                  <a:pt x="4641494" y="5738765"/>
                  <a:pt x="4641494" y="5624423"/>
                </a:cubicBezTo>
                <a:cubicBezTo>
                  <a:pt x="4641494" y="5510081"/>
                  <a:pt x="4734186" y="5417389"/>
                  <a:pt x="4848528" y="5417389"/>
                </a:cubicBezTo>
                <a:close/>
                <a:moveTo>
                  <a:pt x="4134452" y="5417389"/>
                </a:moveTo>
                <a:cubicBezTo>
                  <a:pt x="4248794" y="5417389"/>
                  <a:pt x="4341486" y="5510081"/>
                  <a:pt x="4341486" y="5624423"/>
                </a:cubicBezTo>
                <a:cubicBezTo>
                  <a:pt x="4341486" y="5738765"/>
                  <a:pt x="4248794" y="5831457"/>
                  <a:pt x="4134452" y="5831457"/>
                </a:cubicBezTo>
                <a:cubicBezTo>
                  <a:pt x="4020110" y="5831457"/>
                  <a:pt x="3927418" y="5738765"/>
                  <a:pt x="3927418" y="5624423"/>
                </a:cubicBezTo>
                <a:cubicBezTo>
                  <a:pt x="3927418" y="5510081"/>
                  <a:pt x="4020110" y="5417389"/>
                  <a:pt x="4134452" y="5417389"/>
                </a:cubicBezTo>
                <a:close/>
                <a:moveTo>
                  <a:pt x="3420376" y="5417389"/>
                </a:moveTo>
                <a:cubicBezTo>
                  <a:pt x="3534718" y="5417389"/>
                  <a:pt x="3627410" y="5510081"/>
                  <a:pt x="3627410" y="5624423"/>
                </a:cubicBezTo>
                <a:cubicBezTo>
                  <a:pt x="3627410" y="5738765"/>
                  <a:pt x="3534718" y="5831457"/>
                  <a:pt x="3420376" y="5831457"/>
                </a:cubicBezTo>
                <a:cubicBezTo>
                  <a:pt x="3306034" y="5831457"/>
                  <a:pt x="3213342" y="5738765"/>
                  <a:pt x="3213342" y="5624423"/>
                </a:cubicBezTo>
                <a:cubicBezTo>
                  <a:pt x="3213342" y="5510081"/>
                  <a:pt x="3306034" y="5417389"/>
                  <a:pt x="3420376" y="5417389"/>
                </a:cubicBezTo>
                <a:close/>
                <a:moveTo>
                  <a:pt x="2706300" y="5417389"/>
                </a:moveTo>
                <a:cubicBezTo>
                  <a:pt x="2820642" y="5417389"/>
                  <a:pt x="2913334" y="5510081"/>
                  <a:pt x="2913334" y="5624423"/>
                </a:cubicBezTo>
                <a:cubicBezTo>
                  <a:pt x="2913334" y="5738765"/>
                  <a:pt x="2820642" y="5831457"/>
                  <a:pt x="2706300" y="5831457"/>
                </a:cubicBezTo>
                <a:cubicBezTo>
                  <a:pt x="2591958" y="5831457"/>
                  <a:pt x="2499266" y="5738765"/>
                  <a:pt x="2499266" y="5624423"/>
                </a:cubicBezTo>
                <a:cubicBezTo>
                  <a:pt x="2499266" y="5510081"/>
                  <a:pt x="2591958" y="5417389"/>
                  <a:pt x="2706300" y="5417389"/>
                </a:cubicBezTo>
                <a:close/>
                <a:moveTo>
                  <a:pt x="1992224" y="5417389"/>
                </a:moveTo>
                <a:cubicBezTo>
                  <a:pt x="2106566" y="5417389"/>
                  <a:pt x="2199258" y="5510081"/>
                  <a:pt x="2199258" y="5624423"/>
                </a:cubicBezTo>
                <a:cubicBezTo>
                  <a:pt x="2199258" y="5738765"/>
                  <a:pt x="2106566" y="5831457"/>
                  <a:pt x="1992224" y="5831457"/>
                </a:cubicBezTo>
                <a:cubicBezTo>
                  <a:pt x="1877882" y="5831457"/>
                  <a:pt x="1785190" y="5738765"/>
                  <a:pt x="1785190" y="5624423"/>
                </a:cubicBezTo>
                <a:cubicBezTo>
                  <a:pt x="1785190" y="5510081"/>
                  <a:pt x="1877882" y="5417389"/>
                  <a:pt x="1992224" y="5417389"/>
                </a:cubicBezTo>
                <a:close/>
                <a:moveTo>
                  <a:pt x="1278148" y="5417389"/>
                </a:moveTo>
                <a:cubicBezTo>
                  <a:pt x="1392490" y="5417389"/>
                  <a:pt x="1485182" y="5510081"/>
                  <a:pt x="1485182" y="5624423"/>
                </a:cubicBezTo>
                <a:cubicBezTo>
                  <a:pt x="1485182" y="5738765"/>
                  <a:pt x="1392490" y="5831457"/>
                  <a:pt x="1278148" y="5831457"/>
                </a:cubicBezTo>
                <a:cubicBezTo>
                  <a:pt x="1163806" y="5831457"/>
                  <a:pt x="1071114" y="5738765"/>
                  <a:pt x="1071114" y="5624423"/>
                </a:cubicBezTo>
                <a:cubicBezTo>
                  <a:pt x="1071114" y="5510081"/>
                  <a:pt x="1163806" y="5417389"/>
                  <a:pt x="1278148" y="5417389"/>
                </a:cubicBezTo>
                <a:close/>
                <a:moveTo>
                  <a:pt x="564072" y="5417389"/>
                </a:moveTo>
                <a:cubicBezTo>
                  <a:pt x="678414" y="5417389"/>
                  <a:pt x="771106" y="5510081"/>
                  <a:pt x="771106" y="5624423"/>
                </a:cubicBezTo>
                <a:cubicBezTo>
                  <a:pt x="771106" y="5738765"/>
                  <a:pt x="678414" y="5831457"/>
                  <a:pt x="564072" y="5831457"/>
                </a:cubicBezTo>
                <a:cubicBezTo>
                  <a:pt x="449730" y="5831457"/>
                  <a:pt x="357038" y="5738765"/>
                  <a:pt x="357038" y="5624423"/>
                </a:cubicBezTo>
                <a:cubicBezTo>
                  <a:pt x="357038" y="5510081"/>
                  <a:pt x="449730" y="5417389"/>
                  <a:pt x="564072" y="5417389"/>
                </a:cubicBezTo>
                <a:close/>
                <a:moveTo>
                  <a:pt x="6633727" y="5063706"/>
                </a:moveTo>
                <a:cubicBezTo>
                  <a:pt x="6576556" y="5063706"/>
                  <a:pt x="6530210" y="5110052"/>
                  <a:pt x="6530210" y="5167223"/>
                </a:cubicBezTo>
                <a:cubicBezTo>
                  <a:pt x="6530210" y="5224394"/>
                  <a:pt x="6576556" y="5270740"/>
                  <a:pt x="6633727" y="5270740"/>
                </a:cubicBezTo>
                <a:cubicBezTo>
                  <a:pt x="6690898" y="5270740"/>
                  <a:pt x="6737244" y="5224394"/>
                  <a:pt x="6737244" y="5167223"/>
                </a:cubicBezTo>
                <a:cubicBezTo>
                  <a:pt x="6737244" y="5110052"/>
                  <a:pt x="6690898" y="5063706"/>
                  <a:pt x="6633727" y="5063706"/>
                </a:cubicBezTo>
                <a:close/>
                <a:moveTo>
                  <a:pt x="5919642" y="5063706"/>
                </a:moveTo>
                <a:cubicBezTo>
                  <a:pt x="5862471" y="5063706"/>
                  <a:pt x="5816125" y="5110052"/>
                  <a:pt x="5816125" y="5167223"/>
                </a:cubicBezTo>
                <a:cubicBezTo>
                  <a:pt x="5816125" y="5224394"/>
                  <a:pt x="5862471" y="5270740"/>
                  <a:pt x="5919642" y="5270740"/>
                </a:cubicBezTo>
                <a:cubicBezTo>
                  <a:pt x="5976813" y="5270740"/>
                  <a:pt x="6023159" y="5224394"/>
                  <a:pt x="6023159" y="5167223"/>
                </a:cubicBezTo>
                <a:cubicBezTo>
                  <a:pt x="6023159" y="5110052"/>
                  <a:pt x="5976813" y="5063706"/>
                  <a:pt x="5919642" y="5063706"/>
                </a:cubicBezTo>
                <a:close/>
                <a:moveTo>
                  <a:pt x="5205566" y="5063706"/>
                </a:moveTo>
                <a:cubicBezTo>
                  <a:pt x="5148395" y="5063706"/>
                  <a:pt x="5102049" y="5110052"/>
                  <a:pt x="5102049" y="5167223"/>
                </a:cubicBezTo>
                <a:cubicBezTo>
                  <a:pt x="5102049" y="5224394"/>
                  <a:pt x="5148395" y="5270740"/>
                  <a:pt x="5205566" y="5270740"/>
                </a:cubicBezTo>
                <a:cubicBezTo>
                  <a:pt x="5262737" y="5270740"/>
                  <a:pt x="5309083" y="5224394"/>
                  <a:pt x="5309083" y="5167223"/>
                </a:cubicBezTo>
                <a:cubicBezTo>
                  <a:pt x="5309083" y="5110052"/>
                  <a:pt x="5262737" y="5063706"/>
                  <a:pt x="5205566" y="5063706"/>
                </a:cubicBezTo>
                <a:close/>
                <a:moveTo>
                  <a:pt x="4491490" y="5063706"/>
                </a:moveTo>
                <a:cubicBezTo>
                  <a:pt x="4434319" y="5063706"/>
                  <a:pt x="4387973" y="5110052"/>
                  <a:pt x="4387973" y="5167223"/>
                </a:cubicBezTo>
                <a:cubicBezTo>
                  <a:pt x="4387973" y="5224394"/>
                  <a:pt x="4434319" y="5270740"/>
                  <a:pt x="4491490" y="5270740"/>
                </a:cubicBezTo>
                <a:cubicBezTo>
                  <a:pt x="4548661" y="5270740"/>
                  <a:pt x="4595007" y="5224394"/>
                  <a:pt x="4595007" y="5167223"/>
                </a:cubicBezTo>
                <a:cubicBezTo>
                  <a:pt x="4595007" y="5110052"/>
                  <a:pt x="4548661" y="5063706"/>
                  <a:pt x="4491490" y="5063706"/>
                </a:cubicBezTo>
                <a:close/>
                <a:moveTo>
                  <a:pt x="3777414" y="5063706"/>
                </a:moveTo>
                <a:cubicBezTo>
                  <a:pt x="3720243" y="5063706"/>
                  <a:pt x="3673897" y="5110052"/>
                  <a:pt x="3673897" y="5167223"/>
                </a:cubicBezTo>
                <a:cubicBezTo>
                  <a:pt x="3673897" y="5224394"/>
                  <a:pt x="3720243" y="5270740"/>
                  <a:pt x="3777414" y="5270740"/>
                </a:cubicBezTo>
                <a:cubicBezTo>
                  <a:pt x="3834585" y="5270740"/>
                  <a:pt x="3880931" y="5224394"/>
                  <a:pt x="3880931" y="5167223"/>
                </a:cubicBezTo>
                <a:cubicBezTo>
                  <a:pt x="3880931" y="5110052"/>
                  <a:pt x="3834585" y="5063706"/>
                  <a:pt x="3777414" y="5063706"/>
                </a:cubicBezTo>
                <a:close/>
                <a:moveTo>
                  <a:pt x="3063338" y="5063706"/>
                </a:moveTo>
                <a:cubicBezTo>
                  <a:pt x="3006167" y="5063706"/>
                  <a:pt x="2959821" y="5110052"/>
                  <a:pt x="2959821" y="5167223"/>
                </a:cubicBezTo>
                <a:cubicBezTo>
                  <a:pt x="2959821" y="5224394"/>
                  <a:pt x="3006167" y="5270740"/>
                  <a:pt x="3063338" y="5270740"/>
                </a:cubicBezTo>
                <a:cubicBezTo>
                  <a:pt x="3120509" y="5270740"/>
                  <a:pt x="3166855" y="5224394"/>
                  <a:pt x="3166855" y="5167223"/>
                </a:cubicBezTo>
                <a:cubicBezTo>
                  <a:pt x="3166855" y="5110052"/>
                  <a:pt x="3120509" y="5063706"/>
                  <a:pt x="3063338" y="5063706"/>
                </a:cubicBezTo>
                <a:close/>
                <a:moveTo>
                  <a:pt x="2349262" y="5063706"/>
                </a:moveTo>
                <a:cubicBezTo>
                  <a:pt x="2292091" y="5063706"/>
                  <a:pt x="2245745" y="5110052"/>
                  <a:pt x="2245745" y="5167223"/>
                </a:cubicBezTo>
                <a:cubicBezTo>
                  <a:pt x="2245745" y="5224394"/>
                  <a:pt x="2292091" y="5270740"/>
                  <a:pt x="2349262" y="5270740"/>
                </a:cubicBezTo>
                <a:cubicBezTo>
                  <a:pt x="2406433" y="5270740"/>
                  <a:pt x="2452779" y="5224394"/>
                  <a:pt x="2452779" y="5167223"/>
                </a:cubicBezTo>
                <a:cubicBezTo>
                  <a:pt x="2452779" y="5110052"/>
                  <a:pt x="2406433" y="5063706"/>
                  <a:pt x="2349262" y="5063706"/>
                </a:cubicBezTo>
                <a:close/>
                <a:moveTo>
                  <a:pt x="1635186" y="5063706"/>
                </a:moveTo>
                <a:cubicBezTo>
                  <a:pt x="1578015" y="5063706"/>
                  <a:pt x="1531669" y="5110052"/>
                  <a:pt x="1531669" y="5167223"/>
                </a:cubicBezTo>
                <a:cubicBezTo>
                  <a:pt x="1531669" y="5224394"/>
                  <a:pt x="1578015" y="5270740"/>
                  <a:pt x="1635186" y="5270740"/>
                </a:cubicBezTo>
                <a:cubicBezTo>
                  <a:pt x="1692357" y="5270740"/>
                  <a:pt x="1738703" y="5224394"/>
                  <a:pt x="1738703" y="5167223"/>
                </a:cubicBezTo>
                <a:cubicBezTo>
                  <a:pt x="1738703" y="5110052"/>
                  <a:pt x="1692357" y="5063706"/>
                  <a:pt x="1635186" y="5063706"/>
                </a:cubicBezTo>
                <a:close/>
                <a:moveTo>
                  <a:pt x="921110" y="5063706"/>
                </a:moveTo>
                <a:cubicBezTo>
                  <a:pt x="863939" y="5063706"/>
                  <a:pt x="817593" y="5110052"/>
                  <a:pt x="817593" y="5167223"/>
                </a:cubicBezTo>
                <a:cubicBezTo>
                  <a:pt x="817593" y="5224394"/>
                  <a:pt x="863939" y="5270740"/>
                  <a:pt x="921110" y="5270740"/>
                </a:cubicBezTo>
                <a:cubicBezTo>
                  <a:pt x="978281" y="5270740"/>
                  <a:pt x="1024627" y="5224394"/>
                  <a:pt x="1024627" y="5167223"/>
                </a:cubicBezTo>
                <a:cubicBezTo>
                  <a:pt x="1024627" y="5110052"/>
                  <a:pt x="978281" y="5063706"/>
                  <a:pt x="921110" y="5063706"/>
                </a:cubicBezTo>
                <a:close/>
                <a:moveTo>
                  <a:pt x="207034" y="5063706"/>
                </a:moveTo>
                <a:cubicBezTo>
                  <a:pt x="149863" y="5063706"/>
                  <a:pt x="103517" y="5110052"/>
                  <a:pt x="103517" y="5167223"/>
                </a:cubicBezTo>
                <a:cubicBezTo>
                  <a:pt x="103517" y="5224394"/>
                  <a:pt x="149863" y="5270740"/>
                  <a:pt x="207034" y="5270740"/>
                </a:cubicBezTo>
                <a:cubicBezTo>
                  <a:pt x="264205" y="5270740"/>
                  <a:pt x="310551" y="5224394"/>
                  <a:pt x="310551" y="5167223"/>
                </a:cubicBezTo>
                <a:cubicBezTo>
                  <a:pt x="310551" y="5110052"/>
                  <a:pt x="264205" y="5063706"/>
                  <a:pt x="207034" y="5063706"/>
                </a:cubicBezTo>
                <a:close/>
                <a:moveTo>
                  <a:pt x="6633727" y="4960189"/>
                </a:moveTo>
                <a:cubicBezTo>
                  <a:pt x="6748069" y="4960189"/>
                  <a:pt x="6840761" y="5052881"/>
                  <a:pt x="6840761" y="5167223"/>
                </a:cubicBezTo>
                <a:cubicBezTo>
                  <a:pt x="6840761" y="5281565"/>
                  <a:pt x="6748069" y="5374257"/>
                  <a:pt x="6633727" y="5374257"/>
                </a:cubicBezTo>
                <a:cubicBezTo>
                  <a:pt x="6519385" y="5374257"/>
                  <a:pt x="6426693" y="5281565"/>
                  <a:pt x="6426693" y="5167223"/>
                </a:cubicBezTo>
                <a:cubicBezTo>
                  <a:pt x="6426693" y="5052881"/>
                  <a:pt x="6519385" y="4960189"/>
                  <a:pt x="6633727" y="4960189"/>
                </a:cubicBezTo>
                <a:close/>
                <a:moveTo>
                  <a:pt x="5919642" y="4960189"/>
                </a:moveTo>
                <a:cubicBezTo>
                  <a:pt x="6033984" y="4960189"/>
                  <a:pt x="6126676" y="5052881"/>
                  <a:pt x="6126676" y="5167223"/>
                </a:cubicBezTo>
                <a:cubicBezTo>
                  <a:pt x="6126676" y="5281565"/>
                  <a:pt x="6033984" y="5374257"/>
                  <a:pt x="5919642" y="5374257"/>
                </a:cubicBezTo>
                <a:cubicBezTo>
                  <a:pt x="5805300" y="5374257"/>
                  <a:pt x="5712608" y="5281565"/>
                  <a:pt x="5712608" y="5167223"/>
                </a:cubicBezTo>
                <a:cubicBezTo>
                  <a:pt x="5712608" y="5052881"/>
                  <a:pt x="5805300" y="4960189"/>
                  <a:pt x="5919642" y="4960189"/>
                </a:cubicBezTo>
                <a:close/>
                <a:moveTo>
                  <a:pt x="5205566" y="4960189"/>
                </a:moveTo>
                <a:cubicBezTo>
                  <a:pt x="5319908" y="4960189"/>
                  <a:pt x="5412600" y="5052881"/>
                  <a:pt x="5412600" y="5167223"/>
                </a:cubicBezTo>
                <a:cubicBezTo>
                  <a:pt x="5412600" y="5281565"/>
                  <a:pt x="5319908" y="5374257"/>
                  <a:pt x="5205566" y="5374257"/>
                </a:cubicBezTo>
                <a:cubicBezTo>
                  <a:pt x="5091224" y="5374257"/>
                  <a:pt x="4998532" y="5281565"/>
                  <a:pt x="4998532" y="5167223"/>
                </a:cubicBezTo>
                <a:cubicBezTo>
                  <a:pt x="4998532" y="5052881"/>
                  <a:pt x="5091224" y="4960189"/>
                  <a:pt x="5205566" y="4960189"/>
                </a:cubicBezTo>
                <a:close/>
                <a:moveTo>
                  <a:pt x="4491490" y="4960189"/>
                </a:moveTo>
                <a:cubicBezTo>
                  <a:pt x="4605832" y="4960189"/>
                  <a:pt x="4698524" y="5052881"/>
                  <a:pt x="4698524" y="5167223"/>
                </a:cubicBezTo>
                <a:cubicBezTo>
                  <a:pt x="4698524" y="5281565"/>
                  <a:pt x="4605832" y="5374257"/>
                  <a:pt x="4491490" y="5374257"/>
                </a:cubicBezTo>
                <a:cubicBezTo>
                  <a:pt x="4377148" y="5374257"/>
                  <a:pt x="4284456" y="5281565"/>
                  <a:pt x="4284456" y="5167223"/>
                </a:cubicBezTo>
                <a:cubicBezTo>
                  <a:pt x="4284456" y="5052881"/>
                  <a:pt x="4377148" y="4960189"/>
                  <a:pt x="4491490" y="4960189"/>
                </a:cubicBezTo>
                <a:close/>
                <a:moveTo>
                  <a:pt x="3777414" y="4960189"/>
                </a:moveTo>
                <a:cubicBezTo>
                  <a:pt x="3891756" y="4960189"/>
                  <a:pt x="3984448" y="5052881"/>
                  <a:pt x="3984448" y="5167223"/>
                </a:cubicBezTo>
                <a:cubicBezTo>
                  <a:pt x="3984448" y="5281565"/>
                  <a:pt x="3891756" y="5374257"/>
                  <a:pt x="3777414" y="5374257"/>
                </a:cubicBezTo>
                <a:cubicBezTo>
                  <a:pt x="3663072" y="5374257"/>
                  <a:pt x="3570380" y="5281565"/>
                  <a:pt x="3570380" y="5167223"/>
                </a:cubicBezTo>
                <a:cubicBezTo>
                  <a:pt x="3570380" y="5052881"/>
                  <a:pt x="3663072" y="4960189"/>
                  <a:pt x="3777414" y="4960189"/>
                </a:cubicBezTo>
                <a:close/>
                <a:moveTo>
                  <a:pt x="3063338" y="4960189"/>
                </a:moveTo>
                <a:cubicBezTo>
                  <a:pt x="3177680" y="4960189"/>
                  <a:pt x="3270372" y="5052881"/>
                  <a:pt x="3270372" y="5167223"/>
                </a:cubicBezTo>
                <a:cubicBezTo>
                  <a:pt x="3270372" y="5281565"/>
                  <a:pt x="3177680" y="5374257"/>
                  <a:pt x="3063338" y="5374257"/>
                </a:cubicBezTo>
                <a:cubicBezTo>
                  <a:pt x="2948996" y="5374257"/>
                  <a:pt x="2856304" y="5281565"/>
                  <a:pt x="2856304" y="5167223"/>
                </a:cubicBezTo>
                <a:cubicBezTo>
                  <a:pt x="2856304" y="5052881"/>
                  <a:pt x="2948996" y="4960189"/>
                  <a:pt x="3063338" y="4960189"/>
                </a:cubicBezTo>
                <a:close/>
                <a:moveTo>
                  <a:pt x="2349262" y="4960189"/>
                </a:moveTo>
                <a:cubicBezTo>
                  <a:pt x="2463604" y="4960189"/>
                  <a:pt x="2556296" y="5052881"/>
                  <a:pt x="2556296" y="5167223"/>
                </a:cubicBezTo>
                <a:cubicBezTo>
                  <a:pt x="2556296" y="5281565"/>
                  <a:pt x="2463604" y="5374257"/>
                  <a:pt x="2349262" y="5374257"/>
                </a:cubicBezTo>
                <a:cubicBezTo>
                  <a:pt x="2234920" y="5374257"/>
                  <a:pt x="2142228" y="5281565"/>
                  <a:pt x="2142228" y="5167223"/>
                </a:cubicBezTo>
                <a:cubicBezTo>
                  <a:pt x="2142228" y="5052881"/>
                  <a:pt x="2234920" y="4960189"/>
                  <a:pt x="2349262" y="4960189"/>
                </a:cubicBezTo>
                <a:close/>
                <a:moveTo>
                  <a:pt x="1635186" y="4960189"/>
                </a:moveTo>
                <a:cubicBezTo>
                  <a:pt x="1749528" y="4960189"/>
                  <a:pt x="1842220" y="5052881"/>
                  <a:pt x="1842220" y="5167223"/>
                </a:cubicBezTo>
                <a:cubicBezTo>
                  <a:pt x="1842220" y="5281565"/>
                  <a:pt x="1749528" y="5374257"/>
                  <a:pt x="1635186" y="5374257"/>
                </a:cubicBezTo>
                <a:cubicBezTo>
                  <a:pt x="1520844" y="5374257"/>
                  <a:pt x="1428152" y="5281565"/>
                  <a:pt x="1428152" y="5167223"/>
                </a:cubicBezTo>
                <a:cubicBezTo>
                  <a:pt x="1428152" y="5052881"/>
                  <a:pt x="1520844" y="4960189"/>
                  <a:pt x="1635186" y="4960189"/>
                </a:cubicBezTo>
                <a:close/>
                <a:moveTo>
                  <a:pt x="921110" y="4960189"/>
                </a:moveTo>
                <a:cubicBezTo>
                  <a:pt x="1035452" y="4960189"/>
                  <a:pt x="1128144" y="5052881"/>
                  <a:pt x="1128144" y="5167223"/>
                </a:cubicBezTo>
                <a:cubicBezTo>
                  <a:pt x="1128144" y="5281565"/>
                  <a:pt x="1035452" y="5374257"/>
                  <a:pt x="921110" y="5374257"/>
                </a:cubicBezTo>
                <a:cubicBezTo>
                  <a:pt x="806768" y="5374257"/>
                  <a:pt x="714077" y="5281565"/>
                  <a:pt x="714077" y="5167223"/>
                </a:cubicBezTo>
                <a:cubicBezTo>
                  <a:pt x="714077" y="5052881"/>
                  <a:pt x="806768" y="4960189"/>
                  <a:pt x="921110" y="4960189"/>
                </a:cubicBezTo>
                <a:close/>
                <a:moveTo>
                  <a:pt x="207034" y="4960189"/>
                </a:moveTo>
                <a:cubicBezTo>
                  <a:pt x="321376" y="4960189"/>
                  <a:pt x="414068" y="5052881"/>
                  <a:pt x="414068" y="5167223"/>
                </a:cubicBezTo>
                <a:cubicBezTo>
                  <a:pt x="414068" y="5281565"/>
                  <a:pt x="321376" y="5374257"/>
                  <a:pt x="207034" y="5374257"/>
                </a:cubicBezTo>
                <a:cubicBezTo>
                  <a:pt x="92692" y="5374257"/>
                  <a:pt x="0" y="5281565"/>
                  <a:pt x="0" y="5167223"/>
                </a:cubicBezTo>
                <a:cubicBezTo>
                  <a:pt x="0" y="5052881"/>
                  <a:pt x="92692" y="4960189"/>
                  <a:pt x="207034" y="4960189"/>
                </a:cubicBezTo>
                <a:close/>
                <a:moveTo>
                  <a:pt x="6276680" y="4528868"/>
                </a:moveTo>
                <a:cubicBezTo>
                  <a:pt x="6219509" y="4528868"/>
                  <a:pt x="6173163" y="4575214"/>
                  <a:pt x="6173163" y="4632385"/>
                </a:cubicBezTo>
                <a:cubicBezTo>
                  <a:pt x="6173163" y="4689556"/>
                  <a:pt x="6219509" y="4735902"/>
                  <a:pt x="6276680" y="4735902"/>
                </a:cubicBezTo>
                <a:cubicBezTo>
                  <a:pt x="6333851" y="4735902"/>
                  <a:pt x="6380197" y="4689556"/>
                  <a:pt x="6380197" y="4632385"/>
                </a:cubicBezTo>
                <a:cubicBezTo>
                  <a:pt x="6380197" y="4575214"/>
                  <a:pt x="6333851" y="4528868"/>
                  <a:pt x="6276680" y="4528868"/>
                </a:cubicBezTo>
                <a:close/>
                <a:moveTo>
                  <a:pt x="5562604" y="4528868"/>
                </a:moveTo>
                <a:cubicBezTo>
                  <a:pt x="5505433" y="4528868"/>
                  <a:pt x="5459087" y="4575214"/>
                  <a:pt x="5459087" y="4632385"/>
                </a:cubicBezTo>
                <a:cubicBezTo>
                  <a:pt x="5459087" y="4689556"/>
                  <a:pt x="5505433" y="4735902"/>
                  <a:pt x="5562604" y="4735902"/>
                </a:cubicBezTo>
                <a:cubicBezTo>
                  <a:pt x="5619775" y="4735902"/>
                  <a:pt x="5666121" y="4689556"/>
                  <a:pt x="5666121" y="4632385"/>
                </a:cubicBezTo>
                <a:cubicBezTo>
                  <a:pt x="5666121" y="4575214"/>
                  <a:pt x="5619775" y="4528868"/>
                  <a:pt x="5562604" y="4528868"/>
                </a:cubicBezTo>
                <a:close/>
                <a:moveTo>
                  <a:pt x="4848528" y="4528868"/>
                </a:moveTo>
                <a:cubicBezTo>
                  <a:pt x="4791357" y="4528868"/>
                  <a:pt x="4745011" y="4575214"/>
                  <a:pt x="4745011" y="4632385"/>
                </a:cubicBezTo>
                <a:cubicBezTo>
                  <a:pt x="4745011" y="4689556"/>
                  <a:pt x="4791357" y="4735902"/>
                  <a:pt x="4848528" y="4735902"/>
                </a:cubicBezTo>
                <a:cubicBezTo>
                  <a:pt x="4905699" y="4735902"/>
                  <a:pt x="4952045" y="4689556"/>
                  <a:pt x="4952045" y="4632385"/>
                </a:cubicBezTo>
                <a:cubicBezTo>
                  <a:pt x="4952045" y="4575214"/>
                  <a:pt x="4905699" y="4528868"/>
                  <a:pt x="4848528" y="4528868"/>
                </a:cubicBezTo>
                <a:close/>
                <a:moveTo>
                  <a:pt x="4134452" y="4528868"/>
                </a:moveTo>
                <a:cubicBezTo>
                  <a:pt x="4077281" y="4528868"/>
                  <a:pt x="4030935" y="4575214"/>
                  <a:pt x="4030935" y="4632385"/>
                </a:cubicBezTo>
                <a:cubicBezTo>
                  <a:pt x="4030935" y="4689556"/>
                  <a:pt x="4077281" y="4735902"/>
                  <a:pt x="4134452" y="4735902"/>
                </a:cubicBezTo>
                <a:cubicBezTo>
                  <a:pt x="4191623" y="4735902"/>
                  <a:pt x="4237969" y="4689556"/>
                  <a:pt x="4237969" y="4632385"/>
                </a:cubicBezTo>
                <a:cubicBezTo>
                  <a:pt x="4237969" y="4575214"/>
                  <a:pt x="4191623" y="4528868"/>
                  <a:pt x="4134452" y="4528868"/>
                </a:cubicBezTo>
                <a:close/>
                <a:moveTo>
                  <a:pt x="3420376" y="4528868"/>
                </a:moveTo>
                <a:cubicBezTo>
                  <a:pt x="3363205" y="4528868"/>
                  <a:pt x="3316859" y="4575214"/>
                  <a:pt x="3316859" y="4632385"/>
                </a:cubicBezTo>
                <a:cubicBezTo>
                  <a:pt x="3316859" y="4689556"/>
                  <a:pt x="3363205" y="4735902"/>
                  <a:pt x="3420376" y="4735902"/>
                </a:cubicBezTo>
                <a:cubicBezTo>
                  <a:pt x="3477547" y="4735902"/>
                  <a:pt x="3523893" y="4689556"/>
                  <a:pt x="3523893" y="4632385"/>
                </a:cubicBezTo>
                <a:cubicBezTo>
                  <a:pt x="3523893" y="4575214"/>
                  <a:pt x="3477547" y="4528868"/>
                  <a:pt x="3420376" y="4528868"/>
                </a:cubicBezTo>
                <a:close/>
                <a:moveTo>
                  <a:pt x="2706300" y="4528868"/>
                </a:moveTo>
                <a:cubicBezTo>
                  <a:pt x="2649129" y="4528868"/>
                  <a:pt x="2602783" y="4575214"/>
                  <a:pt x="2602783" y="4632385"/>
                </a:cubicBezTo>
                <a:cubicBezTo>
                  <a:pt x="2602783" y="4689556"/>
                  <a:pt x="2649129" y="4735902"/>
                  <a:pt x="2706300" y="4735902"/>
                </a:cubicBezTo>
                <a:cubicBezTo>
                  <a:pt x="2763471" y="4735902"/>
                  <a:pt x="2809817" y="4689556"/>
                  <a:pt x="2809817" y="4632385"/>
                </a:cubicBezTo>
                <a:cubicBezTo>
                  <a:pt x="2809817" y="4575214"/>
                  <a:pt x="2763471" y="4528868"/>
                  <a:pt x="2706300" y="4528868"/>
                </a:cubicBezTo>
                <a:close/>
                <a:moveTo>
                  <a:pt x="1992224" y="4528868"/>
                </a:moveTo>
                <a:cubicBezTo>
                  <a:pt x="1935053" y="4528868"/>
                  <a:pt x="1888707" y="4575214"/>
                  <a:pt x="1888707" y="4632385"/>
                </a:cubicBezTo>
                <a:cubicBezTo>
                  <a:pt x="1888707" y="4689556"/>
                  <a:pt x="1935053" y="4735902"/>
                  <a:pt x="1992224" y="4735902"/>
                </a:cubicBezTo>
                <a:cubicBezTo>
                  <a:pt x="2049395" y="4735902"/>
                  <a:pt x="2095741" y="4689556"/>
                  <a:pt x="2095741" y="4632385"/>
                </a:cubicBezTo>
                <a:cubicBezTo>
                  <a:pt x="2095741" y="4575214"/>
                  <a:pt x="2049395" y="4528868"/>
                  <a:pt x="1992224" y="4528868"/>
                </a:cubicBezTo>
                <a:close/>
                <a:moveTo>
                  <a:pt x="1278148" y="4528868"/>
                </a:moveTo>
                <a:cubicBezTo>
                  <a:pt x="1220977" y="4528868"/>
                  <a:pt x="1174631" y="4575214"/>
                  <a:pt x="1174631" y="4632385"/>
                </a:cubicBezTo>
                <a:cubicBezTo>
                  <a:pt x="1174631" y="4689556"/>
                  <a:pt x="1220977" y="4735902"/>
                  <a:pt x="1278148" y="4735902"/>
                </a:cubicBezTo>
                <a:cubicBezTo>
                  <a:pt x="1335319" y="4735902"/>
                  <a:pt x="1381665" y="4689556"/>
                  <a:pt x="1381665" y="4632385"/>
                </a:cubicBezTo>
                <a:cubicBezTo>
                  <a:pt x="1381665" y="4575214"/>
                  <a:pt x="1335319" y="4528868"/>
                  <a:pt x="1278148" y="4528868"/>
                </a:cubicBezTo>
                <a:close/>
                <a:moveTo>
                  <a:pt x="564072" y="4528868"/>
                </a:moveTo>
                <a:cubicBezTo>
                  <a:pt x="506901" y="4528868"/>
                  <a:pt x="460555" y="4575214"/>
                  <a:pt x="460555" y="4632385"/>
                </a:cubicBezTo>
                <a:cubicBezTo>
                  <a:pt x="460555" y="4689556"/>
                  <a:pt x="506901" y="4735902"/>
                  <a:pt x="564072" y="4735902"/>
                </a:cubicBezTo>
                <a:cubicBezTo>
                  <a:pt x="621243" y="4735902"/>
                  <a:pt x="667589" y="4689556"/>
                  <a:pt x="667589" y="4632385"/>
                </a:cubicBezTo>
                <a:cubicBezTo>
                  <a:pt x="667589" y="4575214"/>
                  <a:pt x="621243" y="4528868"/>
                  <a:pt x="564072" y="4528868"/>
                </a:cubicBezTo>
                <a:close/>
                <a:moveTo>
                  <a:pt x="6276680" y="4425351"/>
                </a:moveTo>
                <a:cubicBezTo>
                  <a:pt x="6391022" y="4425351"/>
                  <a:pt x="6483714" y="4518043"/>
                  <a:pt x="6483714" y="4632385"/>
                </a:cubicBezTo>
                <a:cubicBezTo>
                  <a:pt x="6483714" y="4746727"/>
                  <a:pt x="6391022" y="4839419"/>
                  <a:pt x="6276680" y="4839419"/>
                </a:cubicBezTo>
                <a:cubicBezTo>
                  <a:pt x="6162338" y="4839419"/>
                  <a:pt x="6069646" y="4746727"/>
                  <a:pt x="6069646" y="4632385"/>
                </a:cubicBezTo>
                <a:cubicBezTo>
                  <a:pt x="6069646" y="4518043"/>
                  <a:pt x="6162338" y="4425351"/>
                  <a:pt x="6276680" y="4425351"/>
                </a:cubicBezTo>
                <a:close/>
                <a:moveTo>
                  <a:pt x="5562604" y="4425351"/>
                </a:moveTo>
                <a:cubicBezTo>
                  <a:pt x="5676946" y="4425351"/>
                  <a:pt x="5769638" y="4518043"/>
                  <a:pt x="5769638" y="4632385"/>
                </a:cubicBezTo>
                <a:cubicBezTo>
                  <a:pt x="5769638" y="4746727"/>
                  <a:pt x="5676946" y="4839419"/>
                  <a:pt x="5562604" y="4839419"/>
                </a:cubicBezTo>
                <a:cubicBezTo>
                  <a:pt x="5448262" y="4839419"/>
                  <a:pt x="5355570" y="4746727"/>
                  <a:pt x="5355570" y="4632385"/>
                </a:cubicBezTo>
                <a:cubicBezTo>
                  <a:pt x="5355570" y="4518043"/>
                  <a:pt x="5448262" y="4425351"/>
                  <a:pt x="5562604" y="4425351"/>
                </a:cubicBezTo>
                <a:close/>
                <a:moveTo>
                  <a:pt x="4848528" y="4425351"/>
                </a:moveTo>
                <a:cubicBezTo>
                  <a:pt x="4962870" y="4425351"/>
                  <a:pt x="5055562" y="4518043"/>
                  <a:pt x="5055562" y="4632385"/>
                </a:cubicBezTo>
                <a:cubicBezTo>
                  <a:pt x="5055562" y="4746727"/>
                  <a:pt x="4962870" y="4839419"/>
                  <a:pt x="4848528" y="4839419"/>
                </a:cubicBezTo>
                <a:cubicBezTo>
                  <a:pt x="4734186" y="4839419"/>
                  <a:pt x="4641494" y="4746727"/>
                  <a:pt x="4641494" y="4632385"/>
                </a:cubicBezTo>
                <a:cubicBezTo>
                  <a:pt x="4641494" y="4518043"/>
                  <a:pt x="4734186" y="4425351"/>
                  <a:pt x="4848528" y="4425351"/>
                </a:cubicBezTo>
                <a:close/>
                <a:moveTo>
                  <a:pt x="4134452" y="4425351"/>
                </a:moveTo>
                <a:cubicBezTo>
                  <a:pt x="4248794" y="4425351"/>
                  <a:pt x="4341486" y="4518043"/>
                  <a:pt x="4341486" y="4632385"/>
                </a:cubicBezTo>
                <a:cubicBezTo>
                  <a:pt x="4341486" y="4746727"/>
                  <a:pt x="4248794" y="4839419"/>
                  <a:pt x="4134452" y="4839419"/>
                </a:cubicBezTo>
                <a:cubicBezTo>
                  <a:pt x="4020110" y="4839419"/>
                  <a:pt x="3927418" y="4746727"/>
                  <a:pt x="3927418" y="4632385"/>
                </a:cubicBezTo>
                <a:cubicBezTo>
                  <a:pt x="3927418" y="4518043"/>
                  <a:pt x="4020110" y="4425351"/>
                  <a:pt x="4134452" y="4425351"/>
                </a:cubicBezTo>
                <a:close/>
                <a:moveTo>
                  <a:pt x="3420376" y="4425351"/>
                </a:moveTo>
                <a:cubicBezTo>
                  <a:pt x="3534718" y="4425351"/>
                  <a:pt x="3627410" y="4518043"/>
                  <a:pt x="3627410" y="4632385"/>
                </a:cubicBezTo>
                <a:cubicBezTo>
                  <a:pt x="3627410" y="4746727"/>
                  <a:pt x="3534718" y="4839419"/>
                  <a:pt x="3420376" y="4839419"/>
                </a:cubicBezTo>
                <a:cubicBezTo>
                  <a:pt x="3306034" y="4839419"/>
                  <a:pt x="3213342" y="4746727"/>
                  <a:pt x="3213342" y="4632385"/>
                </a:cubicBezTo>
                <a:cubicBezTo>
                  <a:pt x="3213342" y="4518043"/>
                  <a:pt x="3306034" y="4425351"/>
                  <a:pt x="3420376" y="4425351"/>
                </a:cubicBezTo>
                <a:close/>
                <a:moveTo>
                  <a:pt x="2706300" y="4425351"/>
                </a:moveTo>
                <a:cubicBezTo>
                  <a:pt x="2820642" y="4425351"/>
                  <a:pt x="2913334" y="4518043"/>
                  <a:pt x="2913334" y="4632385"/>
                </a:cubicBezTo>
                <a:cubicBezTo>
                  <a:pt x="2913334" y="4746727"/>
                  <a:pt x="2820642" y="4839419"/>
                  <a:pt x="2706300" y="4839419"/>
                </a:cubicBezTo>
                <a:cubicBezTo>
                  <a:pt x="2591958" y="4839419"/>
                  <a:pt x="2499266" y="4746727"/>
                  <a:pt x="2499266" y="4632385"/>
                </a:cubicBezTo>
                <a:cubicBezTo>
                  <a:pt x="2499266" y="4518043"/>
                  <a:pt x="2591958" y="4425351"/>
                  <a:pt x="2706300" y="4425351"/>
                </a:cubicBezTo>
                <a:close/>
                <a:moveTo>
                  <a:pt x="1992224" y="4425351"/>
                </a:moveTo>
                <a:cubicBezTo>
                  <a:pt x="2106566" y="4425351"/>
                  <a:pt x="2199258" y="4518043"/>
                  <a:pt x="2199258" y="4632385"/>
                </a:cubicBezTo>
                <a:cubicBezTo>
                  <a:pt x="2199258" y="4746727"/>
                  <a:pt x="2106566" y="4839419"/>
                  <a:pt x="1992224" y="4839419"/>
                </a:cubicBezTo>
                <a:cubicBezTo>
                  <a:pt x="1877882" y="4839419"/>
                  <a:pt x="1785190" y="4746727"/>
                  <a:pt x="1785190" y="4632385"/>
                </a:cubicBezTo>
                <a:cubicBezTo>
                  <a:pt x="1785190" y="4518043"/>
                  <a:pt x="1877882" y="4425351"/>
                  <a:pt x="1992224" y="4425351"/>
                </a:cubicBezTo>
                <a:close/>
                <a:moveTo>
                  <a:pt x="1278148" y="4425351"/>
                </a:moveTo>
                <a:cubicBezTo>
                  <a:pt x="1392490" y="4425351"/>
                  <a:pt x="1485182" y="4518043"/>
                  <a:pt x="1485182" y="4632385"/>
                </a:cubicBezTo>
                <a:cubicBezTo>
                  <a:pt x="1485182" y="4746727"/>
                  <a:pt x="1392490" y="4839419"/>
                  <a:pt x="1278148" y="4839419"/>
                </a:cubicBezTo>
                <a:cubicBezTo>
                  <a:pt x="1163806" y="4839419"/>
                  <a:pt x="1071114" y="4746727"/>
                  <a:pt x="1071114" y="4632385"/>
                </a:cubicBezTo>
                <a:cubicBezTo>
                  <a:pt x="1071114" y="4518043"/>
                  <a:pt x="1163806" y="4425351"/>
                  <a:pt x="1278148" y="4425351"/>
                </a:cubicBezTo>
                <a:close/>
                <a:moveTo>
                  <a:pt x="564072" y="4425351"/>
                </a:moveTo>
                <a:cubicBezTo>
                  <a:pt x="678414" y="4425351"/>
                  <a:pt x="771106" y="4518043"/>
                  <a:pt x="771106" y="4632385"/>
                </a:cubicBezTo>
                <a:cubicBezTo>
                  <a:pt x="771106" y="4746727"/>
                  <a:pt x="678414" y="4839419"/>
                  <a:pt x="564072" y="4839419"/>
                </a:cubicBezTo>
                <a:cubicBezTo>
                  <a:pt x="449730" y="4839419"/>
                  <a:pt x="357038" y="4746727"/>
                  <a:pt x="357038" y="4632385"/>
                </a:cubicBezTo>
                <a:cubicBezTo>
                  <a:pt x="357038" y="4518043"/>
                  <a:pt x="449730" y="4425351"/>
                  <a:pt x="564072" y="4425351"/>
                </a:cubicBezTo>
                <a:close/>
                <a:moveTo>
                  <a:pt x="6633727" y="4071668"/>
                </a:moveTo>
                <a:cubicBezTo>
                  <a:pt x="6576556" y="4071668"/>
                  <a:pt x="6530210" y="4118014"/>
                  <a:pt x="6530210" y="4175185"/>
                </a:cubicBezTo>
                <a:cubicBezTo>
                  <a:pt x="6530210" y="4232356"/>
                  <a:pt x="6576556" y="4278702"/>
                  <a:pt x="6633727" y="4278702"/>
                </a:cubicBezTo>
                <a:cubicBezTo>
                  <a:pt x="6690898" y="4278702"/>
                  <a:pt x="6737244" y="4232356"/>
                  <a:pt x="6737244" y="4175185"/>
                </a:cubicBezTo>
                <a:cubicBezTo>
                  <a:pt x="6737244" y="4118014"/>
                  <a:pt x="6690898" y="4071668"/>
                  <a:pt x="6633727" y="4071668"/>
                </a:cubicBezTo>
                <a:close/>
                <a:moveTo>
                  <a:pt x="5919642" y="4071668"/>
                </a:moveTo>
                <a:cubicBezTo>
                  <a:pt x="5862471" y="4071668"/>
                  <a:pt x="5816125" y="4118014"/>
                  <a:pt x="5816125" y="4175185"/>
                </a:cubicBezTo>
                <a:cubicBezTo>
                  <a:pt x="5816125" y="4232356"/>
                  <a:pt x="5862471" y="4278702"/>
                  <a:pt x="5919642" y="4278702"/>
                </a:cubicBezTo>
                <a:cubicBezTo>
                  <a:pt x="5976813" y="4278702"/>
                  <a:pt x="6023159" y="4232356"/>
                  <a:pt x="6023159" y="4175185"/>
                </a:cubicBezTo>
                <a:cubicBezTo>
                  <a:pt x="6023159" y="4118014"/>
                  <a:pt x="5976813" y="4071668"/>
                  <a:pt x="5919642" y="4071668"/>
                </a:cubicBezTo>
                <a:close/>
                <a:moveTo>
                  <a:pt x="5205566" y="4071668"/>
                </a:moveTo>
                <a:cubicBezTo>
                  <a:pt x="5148395" y="4071668"/>
                  <a:pt x="5102049" y="4118014"/>
                  <a:pt x="5102049" y="4175185"/>
                </a:cubicBezTo>
                <a:cubicBezTo>
                  <a:pt x="5102049" y="4232356"/>
                  <a:pt x="5148395" y="4278702"/>
                  <a:pt x="5205566" y="4278702"/>
                </a:cubicBezTo>
                <a:cubicBezTo>
                  <a:pt x="5262737" y="4278702"/>
                  <a:pt x="5309083" y="4232356"/>
                  <a:pt x="5309083" y="4175185"/>
                </a:cubicBezTo>
                <a:cubicBezTo>
                  <a:pt x="5309083" y="4118014"/>
                  <a:pt x="5262737" y="4071668"/>
                  <a:pt x="5205566" y="4071668"/>
                </a:cubicBezTo>
                <a:close/>
                <a:moveTo>
                  <a:pt x="4491490" y="4071668"/>
                </a:moveTo>
                <a:cubicBezTo>
                  <a:pt x="4434319" y="4071668"/>
                  <a:pt x="4387973" y="4118014"/>
                  <a:pt x="4387973" y="4175185"/>
                </a:cubicBezTo>
                <a:cubicBezTo>
                  <a:pt x="4387973" y="4232356"/>
                  <a:pt x="4434319" y="4278702"/>
                  <a:pt x="4491490" y="4278702"/>
                </a:cubicBezTo>
                <a:cubicBezTo>
                  <a:pt x="4548661" y="4278702"/>
                  <a:pt x="4595007" y="4232356"/>
                  <a:pt x="4595007" y="4175185"/>
                </a:cubicBezTo>
                <a:cubicBezTo>
                  <a:pt x="4595007" y="4118014"/>
                  <a:pt x="4548661" y="4071668"/>
                  <a:pt x="4491490" y="4071668"/>
                </a:cubicBezTo>
                <a:close/>
                <a:moveTo>
                  <a:pt x="3777414" y="4071668"/>
                </a:moveTo>
                <a:cubicBezTo>
                  <a:pt x="3720243" y="4071668"/>
                  <a:pt x="3673897" y="4118014"/>
                  <a:pt x="3673897" y="4175185"/>
                </a:cubicBezTo>
                <a:cubicBezTo>
                  <a:pt x="3673897" y="4232356"/>
                  <a:pt x="3720243" y="4278702"/>
                  <a:pt x="3777414" y="4278702"/>
                </a:cubicBezTo>
                <a:cubicBezTo>
                  <a:pt x="3834585" y="4278702"/>
                  <a:pt x="3880931" y="4232356"/>
                  <a:pt x="3880931" y="4175185"/>
                </a:cubicBezTo>
                <a:cubicBezTo>
                  <a:pt x="3880931" y="4118014"/>
                  <a:pt x="3834585" y="4071668"/>
                  <a:pt x="3777414" y="4071668"/>
                </a:cubicBezTo>
                <a:close/>
                <a:moveTo>
                  <a:pt x="3063338" y="4071668"/>
                </a:moveTo>
                <a:cubicBezTo>
                  <a:pt x="3006167" y="4071668"/>
                  <a:pt x="2959821" y="4118014"/>
                  <a:pt x="2959821" y="4175185"/>
                </a:cubicBezTo>
                <a:cubicBezTo>
                  <a:pt x="2959821" y="4232356"/>
                  <a:pt x="3006167" y="4278702"/>
                  <a:pt x="3063338" y="4278702"/>
                </a:cubicBezTo>
                <a:cubicBezTo>
                  <a:pt x="3120509" y="4278702"/>
                  <a:pt x="3166855" y="4232356"/>
                  <a:pt x="3166855" y="4175185"/>
                </a:cubicBezTo>
                <a:cubicBezTo>
                  <a:pt x="3166855" y="4118014"/>
                  <a:pt x="3120509" y="4071668"/>
                  <a:pt x="3063338" y="4071668"/>
                </a:cubicBezTo>
                <a:close/>
                <a:moveTo>
                  <a:pt x="2349262" y="4071668"/>
                </a:moveTo>
                <a:cubicBezTo>
                  <a:pt x="2292091" y="4071668"/>
                  <a:pt x="2245745" y="4118014"/>
                  <a:pt x="2245745" y="4175185"/>
                </a:cubicBezTo>
                <a:cubicBezTo>
                  <a:pt x="2245745" y="4232356"/>
                  <a:pt x="2292091" y="4278702"/>
                  <a:pt x="2349262" y="4278702"/>
                </a:cubicBezTo>
                <a:cubicBezTo>
                  <a:pt x="2406433" y="4278702"/>
                  <a:pt x="2452779" y="4232356"/>
                  <a:pt x="2452779" y="4175185"/>
                </a:cubicBezTo>
                <a:cubicBezTo>
                  <a:pt x="2452779" y="4118014"/>
                  <a:pt x="2406433" y="4071668"/>
                  <a:pt x="2349262" y="4071668"/>
                </a:cubicBezTo>
                <a:close/>
                <a:moveTo>
                  <a:pt x="1635186" y="4071668"/>
                </a:moveTo>
                <a:cubicBezTo>
                  <a:pt x="1578015" y="4071668"/>
                  <a:pt x="1531669" y="4118014"/>
                  <a:pt x="1531669" y="4175185"/>
                </a:cubicBezTo>
                <a:cubicBezTo>
                  <a:pt x="1531669" y="4232356"/>
                  <a:pt x="1578015" y="4278702"/>
                  <a:pt x="1635186" y="4278702"/>
                </a:cubicBezTo>
                <a:cubicBezTo>
                  <a:pt x="1692357" y="4278702"/>
                  <a:pt x="1738703" y="4232356"/>
                  <a:pt x="1738703" y="4175185"/>
                </a:cubicBezTo>
                <a:cubicBezTo>
                  <a:pt x="1738703" y="4118014"/>
                  <a:pt x="1692357" y="4071668"/>
                  <a:pt x="1635186" y="4071668"/>
                </a:cubicBezTo>
                <a:close/>
                <a:moveTo>
                  <a:pt x="921110" y="4071668"/>
                </a:moveTo>
                <a:cubicBezTo>
                  <a:pt x="863939" y="4071668"/>
                  <a:pt x="817593" y="4118014"/>
                  <a:pt x="817593" y="4175185"/>
                </a:cubicBezTo>
                <a:cubicBezTo>
                  <a:pt x="817593" y="4232356"/>
                  <a:pt x="863939" y="4278702"/>
                  <a:pt x="921110" y="4278702"/>
                </a:cubicBezTo>
                <a:cubicBezTo>
                  <a:pt x="978281" y="4278702"/>
                  <a:pt x="1024627" y="4232356"/>
                  <a:pt x="1024627" y="4175185"/>
                </a:cubicBezTo>
                <a:cubicBezTo>
                  <a:pt x="1024627" y="4118014"/>
                  <a:pt x="978281" y="4071668"/>
                  <a:pt x="921110" y="4071668"/>
                </a:cubicBezTo>
                <a:close/>
                <a:moveTo>
                  <a:pt x="207034" y="4071668"/>
                </a:moveTo>
                <a:cubicBezTo>
                  <a:pt x="149863" y="4071668"/>
                  <a:pt x="103517" y="4118014"/>
                  <a:pt x="103517" y="4175185"/>
                </a:cubicBezTo>
                <a:cubicBezTo>
                  <a:pt x="103517" y="4232356"/>
                  <a:pt x="149863" y="4278702"/>
                  <a:pt x="207034" y="4278702"/>
                </a:cubicBezTo>
                <a:cubicBezTo>
                  <a:pt x="264205" y="4278702"/>
                  <a:pt x="310551" y="4232356"/>
                  <a:pt x="310551" y="4175185"/>
                </a:cubicBezTo>
                <a:cubicBezTo>
                  <a:pt x="310551" y="4118014"/>
                  <a:pt x="264205" y="4071668"/>
                  <a:pt x="207034" y="4071668"/>
                </a:cubicBezTo>
                <a:close/>
                <a:moveTo>
                  <a:pt x="6633727" y="3968151"/>
                </a:moveTo>
                <a:cubicBezTo>
                  <a:pt x="6748069" y="3968151"/>
                  <a:pt x="6840761" y="4060843"/>
                  <a:pt x="6840761" y="4175185"/>
                </a:cubicBezTo>
                <a:cubicBezTo>
                  <a:pt x="6840761" y="4289527"/>
                  <a:pt x="6748069" y="4382219"/>
                  <a:pt x="6633727" y="4382219"/>
                </a:cubicBezTo>
                <a:cubicBezTo>
                  <a:pt x="6519385" y="4382219"/>
                  <a:pt x="6426693" y="4289527"/>
                  <a:pt x="6426693" y="4175185"/>
                </a:cubicBezTo>
                <a:cubicBezTo>
                  <a:pt x="6426693" y="4060843"/>
                  <a:pt x="6519385" y="3968151"/>
                  <a:pt x="6633727" y="3968151"/>
                </a:cubicBezTo>
                <a:close/>
                <a:moveTo>
                  <a:pt x="5919642" y="3968151"/>
                </a:moveTo>
                <a:cubicBezTo>
                  <a:pt x="6033984" y="3968151"/>
                  <a:pt x="6126676" y="4060843"/>
                  <a:pt x="6126676" y="4175185"/>
                </a:cubicBezTo>
                <a:cubicBezTo>
                  <a:pt x="6126676" y="4289527"/>
                  <a:pt x="6033984" y="4382219"/>
                  <a:pt x="5919642" y="4382219"/>
                </a:cubicBezTo>
                <a:cubicBezTo>
                  <a:pt x="5805300" y="4382219"/>
                  <a:pt x="5712608" y="4289527"/>
                  <a:pt x="5712608" y="4175185"/>
                </a:cubicBezTo>
                <a:cubicBezTo>
                  <a:pt x="5712608" y="4060843"/>
                  <a:pt x="5805300" y="3968151"/>
                  <a:pt x="5919642" y="3968151"/>
                </a:cubicBezTo>
                <a:close/>
                <a:moveTo>
                  <a:pt x="5205566" y="3968151"/>
                </a:moveTo>
                <a:cubicBezTo>
                  <a:pt x="5319908" y="3968151"/>
                  <a:pt x="5412600" y="4060843"/>
                  <a:pt x="5412600" y="4175185"/>
                </a:cubicBezTo>
                <a:cubicBezTo>
                  <a:pt x="5412600" y="4289527"/>
                  <a:pt x="5319908" y="4382219"/>
                  <a:pt x="5205566" y="4382219"/>
                </a:cubicBezTo>
                <a:cubicBezTo>
                  <a:pt x="5091224" y="4382219"/>
                  <a:pt x="4998532" y="4289527"/>
                  <a:pt x="4998532" y="4175185"/>
                </a:cubicBezTo>
                <a:cubicBezTo>
                  <a:pt x="4998532" y="4060843"/>
                  <a:pt x="5091224" y="3968151"/>
                  <a:pt x="5205566" y="3968151"/>
                </a:cubicBezTo>
                <a:close/>
                <a:moveTo>
                  <a:pt x="4491490" y="3968151"/>
                </a:moveTo>
                <a:cubicBezTo>
                  <a:pt x="4605832" y="3968151"/>
                  <a:pt x="4698524" y="4060843"/>
                  <a:pt x="4698524" y="4175185"/>
                </a:cubicBezTo>
                <a:cubicBezTo>
                  <a:pt x="4698524" y="4289527"/>
                  <a:pt x="4605832" y="4382219"/>
                  <a:pt x="4491490" y="4382219"/>
                </a:cubicBezTo>
                <a:cubicBezTo>
                  <a:pt x="4377148" y="4382219"/>
                  <a:pt x="4284456" y="4289527"/>
                  <a:pt x="4284456" y="4175185"/>
                </a:cubicBezTo>
                <a:cubicBezTo>
                  <a:pt x="4284456" y="4060843"/>
                  <a:pt x="4377148" y="3968151"/>
                  <a:pt x="4491490" y="3968151"/>
                </a:cubicBezTo>
                <a:close/>
                <a:moveTo>
                  <a:pt x="3777414" y="3968151"/>
                </a:moveTo>
                <a:cubicBezTo>
                  <a:pt x="3891756" y="3968151"/>
                  <a:pt x="3984448" y="4060843"/>
                  <a:pt x="3984448" y="4175185"/>
                </a:cubicBezTo>
                <a:cubicBezTo>
                  <a:pt x="3984448" y="4289527"/>
                  <a:pt x="3891756" y="4382219"/>
                  <a:pt x="3777414" y="4382219"/>
                </a:cubicBezTo>
                <a:cubicBezTo>
                  <a:pt x="3663072" y="4382219"/>
                  <a:pt x="3570380" y="4289527"/>
                  <a:pt x="3570380" y="4175185"/>
                </a:cubicBezTo>
                <a:cubicBezTo>
                  <a:pt x="3570380" y="4060843"/>
                  <a:pt x="3663072" y="3968151"/>
                  <a:pt x="3777414" y="3968151"/>
                </a:cubicBezTo>
                <a:close/>
                <a:moveTo>
                  <a:pt x="3063338" y="3968151"/>
                </a:moveTo>
                <a:cubicBezTo>
                  <a:pt x="3177680" y="3968151"/>
                  <a:pt x="3270372" y="4060843"/>
                  <a:pt x="3270372" y="4175185"/>
                </a:cubicBezTo>
                <a:cubicBezTo>
                  <a:pt x="3270372" y="4289527"/>
                  <a:pt x="3177680" y="4382219"/>
                  <a:pt x="3063338" y="4382219"/>
                </a:cubicBezTo>
                <a:cubicBezTo>
                  <a:pt x="2948996" y="4382219"/>
                  <a:pt x="2856304" y="4289527"/>
                  <a:pt x="2856304" y="4175185"/>
                </a:cubicBezTo>
                <a:cubicBezTo>
                  <a:pt x="2856304" y="4060843"/>
                  <a:pt x="2948996" y="3968151"/>
                  <a:pt x="3063338" y="3968151"/>
                </a:cubicBezTo>
                <a:close/>
                <a:moveTo>
                  <a:pt x="2349262" y="3968151"/>
                </a:moveTo>
                <a:cubicBezTo>
                  <a:pt x="2463604" y="3968151"/>
                  <a:pt x="2556296" y="4060843"/>
                  <a:pt x="2556296" y="4175185"/>
                </a:cubicBezTo>
                <a:cubicBezTo>
                  <a:pt x="2556296" y="4289527"/>
                  <a:pt x="2463604" y="4382219"/>
                  <a:pt x="2349262" y="4382219"/>
                </a:cubicBezTo>
                <a:cubicBezTo>
                  <a:pt x="2234920" y="4382219"/>
                  <a:pt x="2142228" y="4289527"/>
                  <a:pt x="2142228" y="4175185"/>
                </a:cubicBezTo>
                <a:cubicBezTo>
                  <a:pt x="2142228" y="4060843"/>
                  <a:pt x="2234920" y="3968151"/>
                  <a:pt x="2349262" y="3968151"/>
                </a:cubicBezTo>
                <a:close/>
                <a:moveTo>
                  <a:pt x="1635186" y="3968151"/>
                </a:moveTo>
                <a:cubicBezTo>
                  <a:pt x="1749528" y="3968151"/>
                  <a:pt x="1842220" y="4060843"/>
                  <a:pt x="1842220" y="4175185"/>
                </a:cubicBezTo>
                <a:cubicBezTo>
                  <a:pt x="1842220" y="4289527"/>
                  <a:pt x="1749528" y="4382219"/>
                  <a:pt x="1635186" y="4382219"/>
                </a:cubicBezTo>
                <a:cubicBezTo>
                  <a:pt x="1520844" y="4382219"/>
                  <a:pt x="1428152" y="4289527"/>
                  <a:pt x="1428152" y="4175185"/>
                </a:cubicBezTo>
                <a:cubicBezTo>
                  <a:pt x="1428152" y="4060843"/>
                  <a:pt x="1520844" y="3968151"/>
                  <a:pt x="1635186" y="3968151"/>
                </a:cubicBezTo>
                <a:close/>
                <a:moveTo>
                  <a:pt x="921110" y="3968151"/>
                </a:moveTo>
                <a:cubicBezTo>
                  <a:pt x="1035452" y="3968151"/>
                  <a:pt x="1128144" y="4060843"/>
                  <a:pt x="1128144" y="4175185"/>
                </a:cubicBezTo>
                <a:cubicBezTo>
                  <a:pt x="1128144" y="4289527"/>
                  <a:pt x="1035452" y="4382219"/>
                  <a:pt x="921110" y="4382219"/>
                </a:cubicBezTo>
                <a:cubicBezTo>
                  <a:pt x="806768" y="4382219"/>
                  <a:pt x="714077" y="4289527"/>
                  <a:pt x="714077" y="4175185"/>
                </a:cubicBezTo>
                <a:cubicBezTo>
                  <a:pt x="714077" y="4060843"/>
                  <a:pt x="806768" y="3968151"/>
                  <a:pt x="921110" y="3968151"/>
                </a:cubicBezTo>
                <a:close/>
                <a:moveTo>
                  <a:pt x="207034" y="3968151"/>
                </a:moveTo>
                <a:cubicBezTo>
                  <a:pt x="321376" y="3968151"/>
                  <a:pt x="414068" y="4060843"/>
                  <a:pt x="414068" y="4175185"/>
                </a:cubicBezTo>
                <a:cubicBezTo>
                  <a:pt x="414068" y="4289527"/>
                  <a:pt x="321376" y="4382219"/>
                  <a:pt x="207034" y="4382219"/>
                </a:cubicBezTo>
                <a:cubicBezTo>
                  <a:pt x="92692" y="4382219"/>
                  <a:pt x="0" y="4289527"/>
                  <a:pt x="0" y="4175185"/>
                </a:cubicBezTo>
                <a:cubicBezTo>
                  <a:pt x="0" y="4060843"/>
                  <a:pt x="92692" y="3968151"/>
                  <a:pt x="207034" y="3968151"/>
                </a:cubicBezTo>
                <a:close/>
                <a:moveTo>
                  <a:pt x="6276680" y="3536830"/>
                </a:moveTo>
                <a:cubicBezTo>
                  <a:pt x="6219509" y="3536830"/>
                  <a:pt x="6173163" y="3583176"/>
                  <a:pt x="6173163" y="3640347"/>
                </a:cubicBezTo>
                <a:cubicBezTo>
                  <a:pt x="6173163" y="3697518"/>
                  <a:pt x="6219509" y="3743864"/>
                  <a:pt x="6276680" y="3743864"/>
                </a:cubicBezTo>
                <a:cubicBezTo>
                  <a:pt x="6333851" y="3743864"/>
                  <a:pt x="6380197" y="3697518"/>
                  <a:pt x="6380197" y="3640347"/>
                </a:cubicBezTo>
                <a:cubicBezTo>
                  <a:pt x="6380197" y="3583176"/>
                  <a:pt x="6333851" y="3536830"/>
                  <a:pt x="6276680" y="3536830"/>
                </a:cubicBezTo>
                <a:close/>
                <a:moveTo>
                  <a:pt x="5562604" y="3536830"/>
                </a:moveTo>
                <a:cubicBezTo>
                  <a:pt x="5505433" y="3536830"/>
                  <a:pt x="5459087" y="3583176"/>
                  <a:pt x="5459087" y="3640347"/>
                </a:cubicBezTo>
                <a:cubicBezTo>
                  <a:pt x="5459087" y="3697518"/>
                  <a:pt x="5505433" y="3743864"/>
                  <a:pt x="5562604" y="3743864"/>
                </a:cubicBezTo>
                <a:cubicBezTo>
                  <a:pt x="5619775" y="3743864"/>
                  <a:pt x="5666121" y="3697518"/>
                  <a:pt x="5666121" y="3640347"/>
                </a:cubicBezTo>
                <a:cubicBezTo>
                  <a:pt x="5666121" y="3583176"/>
                  <a:pt x="5619775" y="3536830"/>
                  <a:pt x="5562604" y="3536830"/>
                </a:cubicBezTo>
                <a:close/>
                <a:moveTo>
                  <a:pt x="4848528" y="3536830"/>
                </a:moveTo>
                <a:cubicBezTo>
                  <a:pt x="4791357" y="3536830"/>
                  <a:pt x="4745011" y="3583176"/>
                  <a:pt x="4745011" y="3640347"/>
                </a:cubicBezTo>
                <a:cubicBezTo>
                  <a:pt x="4745011" y="3697518"/>
                  <a:pt x="4791357" y="3743864"/>
                  <a:pt x="4848528" y="3743864"/>
                </a:cubicBezTo>
                <a:cubicBezTo>
                  <a:pt x="4905699" y="3743864"/>
                  <a:pt x="4952045" y="3697518"/>
                  <a:pt x="4952045" y="3640347"/>
                </a:cubicBezTo>
                <a:cubicBezTo>
                  <a:pt x="4952045" y="3583176"/>
                  <a:pt x="4905699" y="3536830"/>
                  <a:pt x="4848528" y="3536830"/>
                </a:cubicBezTo>
                <a:close/>
                <a:moveTo>
                  <a:pt x="4134452" y="3536830"/>
                </a:moveTo>
                <a:cubicBezTo>
                  <a:pt x="4077281" y="3536830"/>
                  <a:pt x="4030935" y="3583176"/>
                  <a:pt x="4030935" y="3640347"/>
                </a:cubicBezTo>
                <a:cubicBezTo>
                  <a:pt x="4030935" y="3697518"/>
                  <a:pt x="4077281" y="3743864"/>
                  <a:pt x="4134452" y="3743864"/>
                </a:cubicBezTo>
                <a:cubicBezTo>
                  <a:pt x="4191623" y="3743864"/>
                  <a:pt x="4237969" y="3697518"/>
                  <a:pt x="4237969" y="3640347"/>
                </a:cubicBezTo>
                <a:cubicBezTo>
                  <a:pt x="4237969" y="3583176"/>
                  <a:pt x="4191623" y="3536830"/>
                  <a:pt x="4134452" y="3536830"/>
                </a:cubicBezTo>
                <a:close/>
                <a:moveTo>
                  <a:pt x="3420376" y="3536830"/>
                </a:moveTo>
                <a:cubicBezTo>
                  <a:pt x="3363205" y="3536830"/>
                  <a:pt x="3316859" y="3583176"/>
                  <a:pt x="3316859" y="3640347"/>
                </a:cubicBezTo>
                <a:cubicBezTo>
                  <a:pt x="3316859" y="3697518"/>
                  <a:pt x="3363205" y="3743864"/>
                  <a:pt x="3420376" y="3743864"/>
                </a:cubicBezTo>
                <a:cubicBezTo>
                  <a:pt x="3477547" y="3743864"/>
                  <a:pt x="3523893" y="3697518"/>
                  <a:pt x="3523893" y="3640347"/>
                </a:cubicBezTo>
                <a:cubicBezTo>
                  <a:pt x="3523893" y="3583176"/>
                  <a:pt x="3477547" y="3536830"/>
                  <a:pt x="3420376" y="3536830"/>
                </a:cubicBezTo>
                <a:close/>
                <a:moveTo>
                  <a:pt x="2706300" y="3536830"/>
                </a:moveTo>
                <a:cubicBezTo>
                  <a:pt x="2649129" y="3536830"/>
                  <a:pt x="2602783" y="3583176"/>
                  <a:pt x="2602783" y="3640347"/>
                </a:cubicBezTo>
                <a:cubicBezTo>
                  <a:pt x="2602783" y="3697518"/>
                  <a:pt x="2649129" y="3743864"/>
                  <a:pt x="2706300" y="3743864"/>
                </a:cubicBezTo>
                <a:cubicBezTo>
                  <a:pt x="2763471" y="3743864"/>
                  <a:pt x="2809817" y="3697518"/>
                  <a:pt x="2809817" y="3640347"/>
                </a:cubicBezTo>
                <a:cubicBezTo>
                  <a:pt x="2809817" y="3583176"/>
                  <a:pt x="2763471" y="3536830"/>
                  <a:pt x="2706300" y="3536830"/>
                </a:cubicBezTo>
                <a:close/>
                <a:moveTo>
                  <a:pt x="1992224" y="3536830"/>
                </a:moveTo>
                <a:cubicBezTo>
                  <a:pt x="1935053" y="3536830"/>
                  <a:pt x="1888707" y="3583176"/>
                  <a:pt x="1888707" y="3640347"/>
                </a:cubicBezTo>
                <a:cubicBezTo>
                  <a:pt x="1888707" y="3697518"/>
                  <a:pt x="1935053" y="3743864"/>
                  <a:pt x="1992224" y="3743864"/>
                </a:cubicBezTo>
                <a:cubicBezTo>
                  <a:pt x="2049395" y="3743864"/>
                  <a:pt x="2095741" y="3697518"/>
                  <a:pt x="2095741" y="3640347"/>
                </a:cubicBezTo>
                <a:cubicBezTo>
                  <a:pt x="2095741" y="3583176"/>
                  <a:pt x="2049395" y="3536830"/>
                  <a:pt x="1992224" y="3536830"/>
                </a:cubicBezTo>
                <a:close/>
                <a:moveTo>
                  <a:pt x="1278148" y="3536830"/>
                </a:moveTo>
                <a:cubicBezTo>
                  <a:pt x="1220977" y="3536830"/>
                  <a:pt x="1174631" y="3583176"/>
                  <a:pt x="1174631" y="3640347"/>
                </a:cubicBezTo>
                <a:cubicBezTo>
                  <a:pt x="1174631" y="3697518"/>
                  <a:pt x="1220977" y="3743864"/>
                  <a:pt x="1278148" y="3743864"/>
                </a:cubicBezTo>
                <a:cubicBezTo>
                  <a:pt x="1335319" y="3743864"/>
                  <a:pt x="1381665" y="3697518"/>
                  <a:pt x="1381665" y="3640347"/>
                </a:cubicBezTo>
                <a:cubicBezTo>
                  <a:pt x="1381665" y="3583176"/>
                  <a:pt x="1335319" y="3536830"/>
                  <a:pt x="1278148" y="3536830"/>
                </a:cubicBezTo>
                <a:close/>
                <a:moveTo>
                  <a:pt x="564072" y="3536830"/>
                </a:moveTo>
                <a:cubicBezTo>
                  <a:pt x="506901" y="3536830"/>
                  <a:pt x="460555" y="3583176"/>
                  <a:pt x="460555" y="3640347"/>
                </a:cubicBezTo>
                <a:cubicBezTo>
                  <a:pt x="460555" y="3697518"/>
                  <a:pt x="506901" y="3743864"/>
                  <a:pt x="564072" y="3743864"/>
                </a:cubicBezTo>
                <a:cubicBezTo>
                  <a:pt x="621243" y="3743864"/>
                  <a:pt x="667589" y="3697518"/>
                  <a:pt x="667589" y="3640347"/>
                </a:cubicBezTo>
                <a:cubicBezTo>
                  <a:pt x="667589" y="3583176"/>
                  <a:pt x="621243" y="3536830"/>
                  <a:pt x="564072" y="3536830"/>
                </a:cubicBezTo>
                <a:close/>
                <a:moveTo>
                  <a:pt x="6276680" y="3433313"/>
                </a:moveTo>
                <a:cubicBezTo>
                  <a:pt x="6391022" y="3433313"/>
                  <a:pt x="6483714" y="3526005"/>
                  <a:pt x="6483714" y="3640347"/>
                </a:cubicBezTo>
                <a:cubicBezTo>
                  <a:pt x="6483714" y="3754689"/>
                  <a:pt x="6391022" y="3847381"/>
                  <a:pt x="6276680" y="3847381"/>
                </a:cubicBezTo>
                <a:cubicBezTo>
                  <a:pt x="6162338" y="3847381"/>
                  <a:pt x="6069646" y="3754689"/>
                  <a:pt x="6069646" y="3640347"/>
                </a:cubicBezTo>
                <a:cubicBezTo>
                  <a:pt x="6069646" y="3526005"/>
                  <a:pt x="6162338" y="3433313"/>
                  <a:pt x="6276680" y="3433313"/>
                </a:cubicBezTo>
                <a:close/>
                <a:moveTo>
                  <a:pt x="5562604" y="3433313"/>
                </a:moveTo>
                <a:cubicBezTo>
                  <a:pt x="5676946" y="3433313"/>
                  <a:pt x="5769638" y="3526005"/>
                  <a:pt x="5769638" y="3640347"/>
                </a:cubicBezTo>
                <a:cubicBezTo>
                  <a:pt x="5769638" y="3754689"/>
                  <a:pt x="5676946" y="3847381"/>
                  <a:pt x="5562604" y="3847381"/>
                </a:cubicBezTo>
                <a:cubicBezTo>
                  <a:pt x="5448262" y="3847381"/>
                  <a:pt x="5355570" y="3754689"/>
                  <a:pt x="5355570" y="3640347"/>
                </a:cubicBezTo>
                <a:cubicBezTo>
                  <a:pt x="5355570" y="3526005"/>
                  <a:pt x="5448262" y="3433313"/>
                  <a:pt x="5562604" y="3433313"/>
                </a:cubicBezTo>
                <a:close/>
                <a:moveTo>
                  <a:pt x="4848528" y="3433313"/>
                </a:moveTo>
                <a:cubicBezTo>
                  <a:pt x="4962870" y="3433313"/>
                  <a:pt x="5055562" y="3526005"/>
                  <a:pt x="5055562" y="3640347"/>
                </a:cubicBezTo>
                <a:cubicBezTo>
                  <a:pt x="5055562" y="3754689"/>
                  <a:pt x="4962870" y="3847381"/>
                  <a:pt x="4848528" y="3847381"/>
                </a:cubicBezTo>
                <a:cubicBezTo>
                  <a:pt x="4734186" y="3847381"/>
                  <a:pt x="4641494" y="3754689"/>
                  <a:pt x="4641494" y="3640347"/>
                </a:cubicBezTo>
                <a:cubicBezTo>
                  <a:pt x="4641494" y="3526005"/>
                  <a:pt x="4734186" y="3433313"/>
                  <a:pt x="4848528" y="3433313"/>
                </a:cubicBezTo>
                <a:close/>
                <a:moveTo>
                  <a:pt x="4134452" y="3433313"/>
                </a:moveTo>
                <a:cubicBezTo>
                  <a:pt x="4248794" y="3433313"/>
                  <a:pt x="4341486" y="3526005"/>
                  <a:pt x="4341486" y="3640347"/>
                </a:cubicBezTo>
                <a:cubicBezTo>
                  <a:pt x="4341486" y="3754689"/>
                  <a:pt x="4248794" y="3847381"/>
                  <a:pt x="4134452" y="3847381"/>
                </a:cubicBezTo>
                <a:cubicBezTo>
                  <a:pt x="4020110" y="3847381"/>
                  <a:pt x="3927418" y="3754689"/>
                  <a:pt x="3927418" y="3640347"/>
                </a:cubicBezTo>
                <a:cubicBezTo>
                  <a:pt x="3927418" y="3526005"/>
                  <a:pt x="4020110" y="3433313"/>
                  <a:pt x="4134452" y="3433313"/>
                </a:cubicBezTo>
                <a:close/>
                <a:moveTo>
                  <a:pt x="3420376" y="3433313"/>
                </a:moveTo>
                <a:cubicBezTo>
                  <a:pt x="3534718" y="3433313"/>
                  <a:pt x="3627410" y="3526005"/>
                  <a:pt x="3627410" y="3640347"/>
                </a:cubicBezTo>
                <a:cubicBezTo>
                  <a:pt x="3627410" y="3754689"/>
                  <a:pt x="3534718" y="3847381"/>
                  <a:pt x="3420376" y="3847381"/>
                </a:cubicBezTo>
                <a:cubicBezTo>
                  <a:pt x="3306034" y="3847381"/>
                  <a:pt x="3213342" y="3754689"/>
                  <a:pt x="3213342" y="3640347"/>
                </a:cubicBezTo>
                <a:cubicBezTo>
                  <a:pt x="3213342" y="3526005"/>
                  <a:pt x="3306034" y="3433313"/>
                  <a:pt x="3420376" y="3433313"/>
                </a:cubicBezTo>
                <a:close/>
                <a:moveTo>
                  <a:pt x="2706300" y="3433313"/>
                </a:moveTo>
                <a:cubicBezTo>
                  <a:pt x="2820642" y="3433313"/>
                  <a:pt x="2913334" y="3526005"/>
                  <a:pt x="2913334" y="3640347"/>
                </a:cubicBezTo>
                <a:cubicBezTo>
                  <a:pt x="2913334" y="3754689"/>
                  <a:pt x="2820642" y="3847381"/>
                  <a:pt x="2706300" y="3847381"/>
                </a:cubicBezTo>
                <a:cubicBezTo>
                  <a:pt x="2591958" y="3847381"/>
                  <a:pt x="2499266" y="3754689"/>
                  <a:pt x="2499266" y="3640347"/>
                </a:cubicBezTo>
                <a:cubicBezTo>
                  <a:pt x="2499266" y="3526005"/>
                  <a:pt x="2591958" y="3433313"/>
                  <a:pt x="2706300" y="3433313"/>
                </a:cubicBezTo>
                <a:close/>
                <a:moveTo>
                  <a:pt x="1992224" y="3433313"/>
                </a:moveTo>
                <a:cubicBezTo>
                  <a:pt x="2106566" y="3433313"/>
                  <a:pt x="2199258" y="3526005"/>
                  <a:pt x="2199258" y="3640347"/>
                </a:cubicBezTo>
                <a:cubicBezTo>
                  <a:pt x="2199258" y="3754689"/>
                  <a:pt x="2106566" y="3847381"/>
                  <a:pt x="1992224" y="3847381"/>
                </a:cubicBezTo>
                <a:cubicBezTo>
                  <a:pt x="1877882" y="3847381"/>
                  <a:pt x="1785190" y="3754689"/>
                  <a:pt x="1785190" y="3640347"/>
                </a:cubicBezTo>
                <a:cubicBezTo>
                  <a:pt x="1785190" y="3526005"/>
                  <a:pt x="1877882" y="3433313"/>
                  <a:pt x="1992224" y="3433313"/>
                </a:cubicBezTo>
                <a:close/>
                <a:moveTo>
                  <a:pt x="1278148" y="3433313"/>
                </a:moveTo>
                <a:cubicBezTo>
                  <a:pt x="1392490" y="3433313"/>
                  <a:pt x="1485182" y="3526005"/>
                  <a:pt x="1485182" y="3640347"/>
                </a:cubicBezTo>
                <a:cubicBezTo>
                  <a:pt x="1485182" y="3754689"/>
                  <a:pt x="1392490" y="3847381"/>
                  <a:pt x="1278148" y="3847381"/>
                </a:cubicBezTo>
                <a:cubicBezTo>
                  <a:pt x="1163806" y="3847381"/>
                  <a:pt x="1071114" y="3754689"/>
                  <a:pt x="1071114" y="3640347"/>
                </a:cubicBezTo>
                <a:cubicBezTo>
                  <a:pt x="1071114" y="3526005"/>
                  <a:pt x="1163806" y="3433313"/>
                  <a:pt x="1278148" y="3433313"/>
                </a:cubicBezTo>
                <a:close/>
                <a:moveTo>
                  <a:pt x="564072" y="3433313"/>
                </a:moveTo>
                <a:cubicBezTo>
                  <a:pt x="678414" y="3433313"/>
                  <a:pt x="771106" y="3526005"/>
                  <a:pt x="771106" y="3640347"/>
                </a:cubicBezTo>
                <a:cubicBezTo>
                  <a:pt x="771106" y="3754689"/>
                  <a:pt x="678414" y="3847381"/>
                  <a:pt x="564072" y="3847381"/>
                </a:cubicBezTo>
                <a:cubicBezTo>
                  <a:pt x="449730" y="3847381"/>
                  <a:pt x="357038" y="3754689"/>
                  <a:pt x="357038" y="3640347"/>
                </a:cubicBezTo>
                <a:cubicBezTo>
                  <a:pt x="357038" y="3526005"/>
                  <a:pt x="449730" y="3433313"/>
                  <a:pt x="564072" y="3433313"/>
                </a:cubicBezTo>
                <a:close/>
                <a:moveTo>
                  <a:pt x="6633727" y="3079630"/>
                </a:moveTo>
                <a:cubicBezTo>
                  <a:pt x="6576556" y="3079630"/>
                  <a:pt x="6530210" y="3125976"/>
                  <a:pt x="6530210" y="3183147"/>
                </a:cubicBezTo>
                <a:cubicBezTo>
                  <a:pt x="6530210" y="3240318"/>
                  <a:pt x="6576556" y="3286664"/>
                  <a:pt x="6633727" y="3286664"/>
                </a:cubicBezTo>
                <a:cubicBezTo>
                  <a:pt x="6690898" y="3286664"/>
                  <a:pt x="6737244" y="3240318"/>
                  <a:pt x="6737244" y="3183147"/>
                </a:cubicBezTo>
                <a:cubicBezTo>
                  <a:pt x="6737244" y="3125976"/>
                  <a:pt x="6690898" y="3079630"/>
                  <a:pt x="6633727" y="3079630"/>
                </a:cubicBezTo>
                <a:close/>
                <a:moveTo>
                  <a:pt x="5919642" y="3079630"/>
                </a:moveTo>
                <a:cubicBezTo>
                  <a:pt x="5862471" y="3079630"/>
                  <a:pt x="5816125" y="3125976"/>
                  <a:pt x="5816125" y="3183147"/>
                </a:cubicBezTo>
                <a:cubicBezTo>
                  <a:pt x="5816125" y="3240318"/>
                  <a:pt x="5862471" y="3286664"/>
                  <a:pt x="5919642" y="3286664"/>
                </a:cubicBezTo>
                <a:cubicBezTo>
                  <a:pt x="5976813" y="3286664"/>
                  <a:pt x="6023159" y="3240318"/>
                  <a:pt x="6023159" y="3183147"/>
                </a:cubicBezTo>
                <a:cubicBezTo>
                  <a:pt x="6023159" y="3125976"/>
                  <a:pt x="5976813" y="3079630"/>
                  <a:pt x="5919642" y="3079630"/>
                </a:cubicBezTo>
                <a:close/>
                <a:moveTo>
                  <a:pt x="5205566" y="3079630"/>
                </a:moveTo>
                <a:cubicBezTo>
                  <a:pt x="5148395" y="3079630"/>
                  <a:pt x="5102049" y="3125976"/>
                  <a:pt x="5102049" y="3183147"/>
                </a:cubicBezTo>
                <a:cubicBezTo>
                  <a:pt x="5102049" y="3240318"/>
                  <a:pt x="5148395" y="3286664"/>
                  <a:pt x="5205566" y="3286664"/>
                </a:cubicBezTo>
                <a:cubicBezTo>
                  <a:pt x="5262737" y="3286664"/>
                  <a:pt x="5309083" y="3240318"/>
                  <a:pt x="5309083" y="3183147"/>
                </a:cubicBezTo>
                <a:cubicBezTo>
                  <a:pt x="5309083" y="3125976"/>
                  <a:pt x="5262737" y="3079630"/>
                  <a:pt x="5205566" y="3079630"/>
                </a:cubicBezTo>
                <a:close/>
                <a:moveTo>
                  <a:pt x="4491490" y="3079630"/>
                </a:moveTo>
                <a:cubicBezTo>
                  <a:pt x="4434319" y="3079630"/>
                  <a:pt x="4387973" y="3125976"/>
                  <a:pt x="4387973" y="3183147"/>
                </a:cubicBezTo>
                <a:cubicBezTo>
                  <a:pt x="4387973" y="3240318"/>
                  <a:pt x="4434319" y="3286664"/>
                  <a:pt x="4491490" y="3286664"/>
                </a:cubicBezTo>
                <a:cubicBezTo>
                  <a:pt x="4548661" y="3286664"/>
                  <a:pt x="4595007" y="3240318"/>
                  <a:pt x="4595007" y="3183147"/>
                </a:cubicBezTo>
                <a:cubicBezTo>
                  <a:pt x="4595007" y="3125976"/>
                  <a:pt x="4548661" y="3079630"/>
                  <a:pt x="4491490" y="3079630"/>
                </a:cubicBezTo>
                <a:close/>
                <a:moveTo>
                  <a:pt x="3777414" y="3079630"/>
                </a:moveTo>
                <a:cubicBezTo>
                  <a:pt x="3720243" y="3079630"/>
                  <a:pt x="3673897" y="3125976"/>
                  <a:pt x="3673897" y="3183147"/>
                </a:cubicBezTo>
                <a:cubicBezTo>
                  <a:pt x="3673897" y="3240318"/>
                  <a:pt x="3720243" y="3286664"/>
                  <a:pt x="3777414" y="3286664"/>
                </a:cubicBezTo>
                <a:cubicBezTo>
                  <a:pt x="3834585" y="3286664"/>
                  <a:pt x="3880931" y="3240318"/>
                  <a:pt x="3880931" y="3183147"/>
                </a:cubicBezTo>
                <a:cubicBezTo>
                  <a:pt x="3880931" y="3125976"/>
                  <a:pt x="3834585" y="3079630"/>
                  <a:pt x="3777414" y="3079630"/>
                </a:cubicBezTo>
                <a:close/>
                <a:moveTo>
                  <a:pt x="3063338" y="3079630"/>
                </a:moveTo>
                <a:cubicBezTo>
                  <a:pt x="3006167" y="3079630"/>
                  <a:pt x="2959821" y="3125976"/>
                  <a:pt x="2959821" y="3183147"/>
                </a:cubicBezTo>
                <a:cubicBezTo>
                  <a:pt x="2959821" y="3240318"/>
                  <a:pt x="3006167" y="3286664"/>
                  <a:pt x="3063338" y="3286664"/>
                </a:cubicBezTo>
                <a:cubicBezTo>
                  <a:pt x="3120509" y="3286664"/>
                  <a:pt x="3166855" y="3240318"/>
                  <a:pt x="3166855" y="3183147"/>
                </a:cubicBezTo>
                <a:cubicBezTo>
                  <a:pt x="3166855" y="3125976"/>
                  <a:pt x="3120509" y="3079630"/>
                  <a:pt x="3063338" y="3079630"/>
                </a:cubicBezTo>
                <a:close/>
                <a:moveTo>
                  <a:pt x="2349262" y="3079630"/>
                </a:moveTo>
                <a:cubicBezTo>
                  <a:pt x="2292091" y="3079630"/>
                  <a:pt x="2245745" y="3125976"/>
                  <a:pt x="2245745" y="3183147"/>
                </a:cubicBezTo>
                <a:cubicBezTo>
                  <a:pt x="2245745" y="3240318"/>
                  <a:pt x="2292091" y="3286664"/>
                  <a:pt x="2349262" y="3286664"/>
                </a:cubicBezTo>
                <a:cubicBezTo>
                  <a:pt x="2406433" y="3286664"/>
                  <a:pt x="2452779" y="3240318"/>
                  <a:pt x="2452779" y="3183147"/>
                </a:cubicBezTo>
                <a:cubicBezTo>
                  <a:pt x="2452779" y="3125976"/>
                  <a:pt x="2406433" y="3079630"/>
                  <a:pt x="2349262" y="3079630"/>
                </a:cubicBezTo>
                <a:close/>
                <a:moveTo>
                  <a:pt x="1635186" y="3079630"/>
                </a:moveTo>
                <a:cubicBezTo>
                  <a:pt x="1578015" y="3079630"/>
                  <a:pt x="1531669" y="3125976"/>
                  <a:pt x="1531669" y="3183147"/>
                </a:cubicBezTo>
                <a:cubicBezTo>
                  <a:pt x="1531669" y="3240318"/>
                  <a:pt x="1578015" y="3286664"/>
                  <a:pt x="1635186" y="3286664"/>
                </a:cubicBezTo>
                <a:cubicBezTo>
                  <a:pt x="1692357" y="3286664"/>
                  <a:pt x="1738703" y="3240318"/>
                  <a:pt x="1738703" y="3183147"/>
                </a:cubicBezTo>
                <a:cubicBezTo>
                  <a:pt x="1738703" y="3125976"/>
                  <a:pt x="1692357" y="3079630"/>
                  <a:pt x="1635186" y="3079630"/>
                </a:cubicBezTo>
                <a:close/>
                <a:moveTo>
                  <a:pt x="921110" y="3079630"/>
                </a:moveTo>
                <a:cubicBezTo>
                  <a:pt x="863939" y="3079630"/>
                  <a:pt x="817593" y="3125976"/>
                  <a:pt x="817593" y="3183147"/>
                </a:cubicBezTo>
                <a:cubicBezTo>
                  <a:pt x="817593" y="3240318"/>
                  <a:pt x="863939" y="3286664"/>
                  <a:pt x="921110" y="3286664"/>
                </a:cubicBezTo>
                <a:cubicBezTo>
                  <a:pt x="978281" y="3286664"/>
                  <a:pt x="1024627" y="3240318"/>
                  <a:pt x="1024627" y="3183147"/>
                </a:cubicBezTo>
                <a:cubicBezTo>
                  <a:pt x="1024627" y="3125976"/>
                  <a:pt x="978281" y="3079630"/>
                  <a:pt x="921110" y="3079630"/>
                </a:cubicBezTo>
                <a:close/>
                <a:moveTo>
                  <a:pt x="207034" y="3079630"/>
                </a:moveTo>
                <a:cubicBezTo>
                  <a:pt x="149863" y="3079630"/>
                  <a:pt x="103517" y="3125976"/>
                  <a:pt x="103517" y="3183147"/>
                </a:cubicBezTo>
                <a:cubicBezTo>
                  <a:pt x="103517" y="3240318"/>
                  <a:pt x="149863" y="3286664"/>
                  <a:pt x="207034" y="3286664"/>
                </a:cubicBezTo>
                <a:cubicBezTo>
                  <a:pt x="264205" y="3286664"/>
                  <a:pt x="310551" y="3240318"/>
                  <a:pt x="310551" y="3183147"/>
                </a:cubicBezTo>
                <a:cubicBezTo>
                  <a:pt x="310551" y="3125976"/>
                  <a:pt x="264205" y="3079630"/>
                  <a:pt x="207034" y="3079630"/>
                </a:cubicBezTo>
                <a:close/>
                <a:moveTo>
                  <a:pt x="6633727" y="2976113"/>
                </a:moveTo>
                <a:cubicBezTo>
                  <a:pt x="6748069" y="2976113"/>
                  <a:pt x="6840761" y="3068805"/>
                  <a:pt x="6840761" y="3183147"/>
                </a:cubicBezTo>
                <a:cubicBezTo>
                  <a:pt x="6840761" y="3297489"/>
                  <a:pt x="6748069" y="3390181"/>
                  <a:pt x="6633727" y="3390181"/>
                </a:cubicBezTo>
                <a:cubicBezTo>
                  <a:pt x="6519385" y="3390181"/>
                  <a:pt x="6426693" y="3297489"/>
                  <a:pt x="6426693" y="3183147"/>
                </a:cubicBezTo>
                <a:cubicBezTo>
                  <a:pt x="6426693" y="3068805"/>
                  <a:pt x="6519385" y="2976113"/>
                  <a:pt x="6633727" y="2976113"/>
                </a:cubicBezTo>
                <a:close/>
                <a:moveTo>
                  <a:pt x="5919642" y="2976113"/>
                </a:moveTo>
                <a:cubicBezTo>
                  <a:pt x="6033984" y="2976113"/>
                  <a:pt x="6126676" y="3068805"/>
                  <a:pt x="6126676" y="3183147"/>
                </a:cubicBezTo>
                <a:cubicBezTo>
                  <a:pt x="6126676" y="3297489"/>
                  <a:pt x="6033984" y="3390181"/>
                  <a:pt x="5919642" y="3390181"/>
                </a:cubicBezTo>
                <a:cubicBezTo>
                  <a:pt x="5805300" y="3390181"/>
                  <a:pt x="5712608" y="3297489"/>
                  <a:pt x="5712608" y="3183147"/>
                </a:cubicBezTo>
                <a:cubicBezTo>
                  <a:pt x="5712608" y="3068805"/>
                  <a:pt x="5805300" y="2976113"/>
                  <a:pt x="5919642" y="2976113"/>
                </a:cubicBezTo>
                <a:close/>
                <a:moveTo>
                  <a:pt x="5205566" y="2976113"/>
                </a:moveTo>
                <a:cubicBezTo>
                  <a:pt x="5319908" y="2976113"/>
                  <a:pt x="5412600" y="3068805"/>
                  <a:pt x="5412600" y="3183147"/>
                </a:cubicBezTo>
                <a:cubicBezTo>
                  <a:pt x="5412600" y="3297489"/>
                  <a:pt x="5319908" y="3390181"/>
                  <a:pt x="5205566" y="3390181"/>
                </a:cubicBezTo>
                <a:cubicBezTo>
                  <a:pt x="5091224" y="3390181"/>
                  <a:pt x="4998532" y="3297489"/>
                  <a:pt x="4998532" y="3183147"/>
                </a:cubicBezTo>
                <a:cubicBezTo>
                  <a:pt x="4998532" y="3068805"/>
                  <a:pt x="5091224" y="2976113"/>
                  <a:pt x="5205566" y="2976113"/>
                </a:cubicBezTo>
                <a:close/>
                <a:moveTo>
                  <a:pt x="4491490" y="2976113"/>
                </a:moveTo>
                <a:cubicBezTo>
                  <a:pt x="4605832" y="2976113"/>
                  <a:pt x="4698524" y="3068805"/>
                  <a:pt x="4698524" y="3183147"/>
                </a:cubicBezTo>
                <a:cubicBezTo>
                  <a:pt x="4698524" y="3297489"/>
                  <a:pt x="4605832" y="3390181"/>
                  <a:pt x="4491490" y="3390181"/>
                </a:cubicBezTo>
                <a:cubicBezTo>
                  <a:pt x="4377148" y="3390181"/>
                  <a:pt x="4284456" y="3297489"/>
                  <a:pt x="4284456" y="3183147"/>
                </a:cubicBezTo>
                <a:cubicBezTo>
                  <a:pt x="4284456" y="3068805"/>
                  <a:pt x="4377148" y="2976113"/>
                  <a:pt x="4491490" y="2976113"/>
                </a:cubicBezTo>
                <a:close/>
                <a:moveTo>
                  <a:pt x="3777414" y="2976113"/>
                </a:moveTo>
                <a:cubicBezTo>
                  <a:pt x="3891756" y="2976113"/>
                  <a:pt x="3984448" y="3068805"/>
                  <a:pt x="3984448" y="3183147"/>
                </a:cubicBezTo>
                <a:cubicBezTo>
                  <a:pt x="3984448" y="3297489"/>
                  <a:pt x="3891756" y="3390181"/>
                  <a:pt x="3777414" y="3390181"/>
                </a:cubicBezTo>
                <a:cubicBezTo>
                  <a:pt x="3663072" y="3390181"/>
                  <a:pt x="3570380" y="3297489"/>
                  <a:pt x="3570380" y="3183147"/>
                </a:cubicBezTo>
                <a:cubicBezTo>
                  <a:pt x="3570380" y="3068805"/>
                  <a:pt x="3663072" y="2976113"/>
                  <a:pt x="3777414" y="2976113"/>
                </a:cubicBezTo>
                <a:close/>
                <a:moveTo>
                  <a:pt x="3063338" y="2976113"/>
                </a:moveTo>
                <a:cubicBezTo>
                  <a:pt x="3177680" y="2976113"/>
                  <a:pt x="3270372" y="3068805"/>
                  <a:pt x="3270372" y="3183147"/>
                </a:cubicBezTo>
                <a:cubicBezTo>
                  <a:pt x="3270372" y="3297489"/>
                  <a:pt x="3177680" y="3390181"/>
                  <a:pt x="3063338" y="3390181"/>
                </a:cubicBezTo>
                <a:cubicBezTo>
                  <a:pt x="2948996" y="3390181"/>
                  <a:pt x="2856304" y="3297489"/>
                  <a:pt x="2856304" y="3183147"/>
                </a:cubicBezTo>
                <a:cubicBezTo>
                  <a:pt x="2856304" y="3068805"/>
                  <a:pt x="2948996" y="2976113"/>
                  <a:pt x="3063338" y="2976113"/>
                </a:cubicBezTo>
                <a:close/>
                <a:moveTo>
                  <a:pt x="2349262" y="2976113"/>
                </a:moveTo>
                <a:cubicBezTo>
                  <a:pt x="2463604" y="2976113"/>
                  <a:pt x="2556296" y="3068805"/>
                  <a:pt x="2556296" y="3183147"/>
                </a:cubicBezTo>
                <a:cubicBezTo>
                  <a:pt x="2556296" y="3297489"/>
                  <a:pt x="2463604" y="3390181"/>
                  <a:pt x="2349262" y="3390181"/>
                </a:cubicBezTo>
                <a:cubicBezTo>
                  <a:pt x="2234920" y="3390181"/>
                  <a:pt x="2142228" y="3297489"/>
                  <a:pt x="2142228" y="3183147"/>
                </a:cubicBezTo>
                <a:cubicBezTo>
                  <a:pt x="2142228" y="3068805"/>
                  <a:pt x="2234920" y="2976113"/>
                  <a:pt x="2349262" y="2976113"/>
                </a:cubicBezTo>
                <a:close/>
                <a:moveTo>
                  <a:pt x="1635186" y="2976113"/>
                </a:moveTo>
                <a:cubicBezTo>
                  <a:pt x="1749528" y="2976113"/>
                  <a:pt x="1842220" y="3068805"/>
                  <a:pt x="1842220" y="3183147"/>
                </a:cubicBezTo>
                <a:cubicBezTo>
                  <a:pt x="1842220" y="3297489"/>
                  <a:pt x="1749528" y="3390181"/>
                  <a:pt x="1635186" y="3390181"/>
                </a:cubicBezTo>
                <a:cubicBezTo>
                  <a:pt x="1520844" y="3390181"/>
                  <a:pt x="1428152" y="3297489"/>
                  <a:pt x="1428152" y="3183147"/>
                </a:cubicBezTo>
                <a:cubicBezTo>
                  <a:pt x="1428152" y="3068805"/>
                  <a:pt x="1520844" y="2976113"/>
                  <a:pt x="1635186" y="2976113"/>
                </a:cubicBezTo>
                <a:close/>
                <a:moveTo>
                  <a:pt x="921110" y="2976113"/>
                </a:moveTo>
                <a:cubicBezTo>
                  <a:pt x="1035452" y="2976113"/>
                  <a:pt x="1128144" y="3068805"/>
                  <a:pt x="1128144" y="3183147"/>
                </a:cubicBezTo>
                <a:cubicBezTo>
                  <a:pt x="1128144" y="3297489"/>
                  <a:pt x="1035452" y="3390181"/>
                  <a:pt x="921110" y="3390181"/>
                </a:cubicBezTo>
                <a:cubicBezTo>
                  <a:pt x="806768" y="3390181"/>
                  <a:pt x="714077" y="3297489"/>
                  <a:pt x="714077" y="3183147"/>
                </a:cubicBezTo>
                <a:cubicBezTo>
                  <a:pt x="714077" y="3068805"/>
                  <a:pt x="806768" y="2976113"/>
                  <a:pt x="921110" y="2976113"/>
                </a:cubicBezTo>
                <a:close/>
                <a:moveTo>
                  <a:pt x="207034" y="2976113"/>
                </a:moveTo>
                <a:cubicBezTo>
                  <a:pt x="321376" y="2976113"/>
                  <a:pt x="414068" y="3068805"/>
                  <a:pt x="414068" y="3183147"/>
                </a:cubicBezTo>
                <a:cubicBezTo>
                  <a:pt x="414068" y="3297489"/>
                  <a:pt x="321376" y="3390181"/>
                  <a:pt x="207034" y="3390181"/>
                </a:cubicBezTo>
                <a:cubicBezTo>
                  <a:pt x="92692" y="3390181"/>
                  <a:pt x="0" y="3297489"/>
                  <a:pt x="0" y="3183147"/>
                </a:cubicBezTo>
                <a:cubicBezTo>
                  <a:pt x="0" y="3068805"/>
                  <a:pt x="92692" y="2976113"/>
                  <a:pt x="207034" y="2976113"/>
                </a:cubicBezTo>
                <a:close/>
                <a:moveTo>
                  <a:pt x="6276680" y="2544792"/>
                </a:moveTo>
                <a:cubicBezTo>
                  <a:pt x="6219509" y="2544792"/>
                  <a:pt x="6173163" y="2591138"/>
                  <a:pt x="6173163" y="2648309"/>
                </a:cubicBezTo>
                <a:cubicBezTo>
                  <a:pt x="6173163" y="2705480"/>
                  <a:pt x="6219509" y="2751826"/>
                  <a:pt x="6276680" y="2751826"/>
                </a:cubicBezTo>
                <a:cubicBezTo>
                  <a:pt x="6333851" y="2751826"/>
                  <a:pt x="6380197" y="2705480"/>
                  <a:pt x="6380197" y="2648309"/>
                </a:cubicBezTo>
                <a:cubicBezTo>
                  <a:pt x="6380197" y="2591138"/>
                  <a:pt x="6333851" y="2544792"/>
                  <a:pt x="6276680" y="2544792"/>
                </a:cubicBezTo>
                <a:close/>
                <a:moveTo>
                  <a:pt x="5562604" y="2544792"/>
                </a:moveTo>
                <a:cubicBezTo>
                  <a:pt x="5505433" y="2544792"/>
                  <a:pt x="5459087" y="2591138"/>
                  <a:pt x="5459087" y="2648309"/>
                </a:cubicBezTo>
                <a:cubicBezTo>
                  <a:pt x="5459087" y="2705480"/>
                  <a:pt x="5505433" y="2751826"/>
                  <a:pt x="5562604" y="2751826"/>
                </a:cubicBezTo>
                <a:cubicBezTo>
                  <a:pt x="5619775" y="2751826"/>
                  <a:pt x="5666121" y="2705480"/>
                  <a:pt x="5666121" y="2648309"/>
                </a:cubicBezTo>
                <a:cubicBezTo>
                  <a:pt x="5666121" y="2591138"/>
                  <a:pt x="5619775" y="2544792"/>
                  <a:pt x="5562604" y="2544792"/>
                </a:cubicBezTo>
                <a:close/>
                <a:moveTo>
                  <a:pt x="4848528" y="2544792"/>
                </a:moveTo>
                <a:cubicBezTo>
                  <a:pt x="4791357" y="2544792"/>
                  <a:pt x="4745011" y="2591138"/>
                  <a:pt x="4745011" y="2648309"/>
                </a:cubicBezTo>
                <a:cubicBezTo>
                  <a:pt x="4745011" y="2705480"/>
                  <a:pt x="4791357" y="2751826"/>
                  <a:pt x="4848528" y="2751826"/>
                </a:cubicBezTo>
                <a:cubicBezTo>
                  <a:pt x="4905699" y="2751826"/>
                  <a:pt x="4952045" y="2705480"/>
                  <a:pt x="4952045" y="2648309"/>
                </a:cubicBezTo>
                <a:cubicBezTo>
                  <a:pt x="4952045" y="2591138"/>
                  <a:pt x="4905699" y="2544792"/>
                  <a:pt x="4848528" y="2544792"/>
                </a:cubicBezTo>
                <a:close/>
                <a:moveTo>
                  <a:pt x="4134452" y="2544792"/>
                </a:moveTo>
                <a:cubicBezTo>
                  <a:pt x="4077281" y="2544792"/>
                  <a:pt x="4030935" y="2591138"/>
                  <a:pt x="4030935" y="2648309"/>
                </a:cubicBezTo>
                <a:cubicBezTo>
                  <a:pt x="4030935" y="2705480"/>
                  <a:pt x="4077281" y="2751826"/>
                  <a:pt x="4134452" y="2751826"/>
                </a:cubicBezTo>
                <a:cubicBezTo>
                  <a:pt x="4191623" y="2751826"/>
                  <a:pt x="4237969" y="2705480"/>
                  <a:pt x="4237969" y="2648309"/>
                </a:cubicBezTo>
                <a:cubicBezTo>
                  <a:pt x="4237969" y="2591138"/>
                  <a:pt x="4191623" y="2544792"/>
                  <a:pt x="4134452" y="2544792"/>
                </a:cubicBezTo>
                <a:close/>
                <a:moveTo>
                  <a:pt x="3420376" y="2544792"/>
                </a:moveTo>
                <a:cubicBezTo>
                  <a:pt x="3363205" y="2544792"/>
                  <a:pt x="3316859" y="2591138"/>
                  <a:pt x="3316859" y="2648309"/>
                </a:cubicBezTo>
                <a:cubicBezTo>
                  <a:pt x="3316859" y="2705480"/>
                  <a:pt x="3363205" y="2751826"/>
                  <a:pt x="3420376" y="2751826"/>
                </a:cubicBezTo>
                <a:cubicBezTo>
                  <a:pt x="3477547" y="2751826"/>
                  <a:pt x="3523893" y="2705480"/>
                  <a:pt x="3523893" y="2648309"/>
                </a:cubicBezTo>
                <a:cubicBezTo>
                  <a:pt x="3523893" y="2591138"/>
                  <a:pt x="3477547" y="2544792"/>
                  <a:pt x="3420376" y="2544792"/>
                </a:cubicBezTo>
                <a:close/>
                <a:moveTo>
                  <a:pt x="2706300" y="2544792"/>
                </a:moveTo>
                <a:cubicBezTo>
                  <a:pt x="2649129" y="2544792"/>
                  <a:pt x="2602783" y="2591138"/>
                  <a:pt x="2602783" y="2648309"/>
                </a:cubicBezTo>
                <a:cubicBezTo>
                  <a:pt x="2602783" y="2705480"/>
                  <a:pt x="2649129" y="2751826"/>
                  <a:pt x="2706300" y="2751826"/>
                </a:cubicBezTo>
                <a:cubicBezTo>
                  <a:pt x="2763471" y="2751826"/>
                  <a:pt x="2809817" y="2705480"/>
                  <a:pt x="2809817" y="2648309"/>
                </a:cubicBezTo>
                <a:cubicBezTo>
                  <a:pt x="2809817" y="2591138"/>
                  <a:pt x="2763471" y="2544792"/>
                  <a:pt x="2706300" y="2544792"/>
                </a:cubicBezTo>
                <a:close/>
                <a:moveTo>
                  <a:pt x="1992224" y="2544792"/>
                </a:moveTo>
                <a:cubicBezTo>
                  <a:pt x="1935053" y="2544792"/>
                  <a:pt x="1888707" y="2591138"/>
                  <a:pt x="1888707" y="2648309"/>
                </a:cubicBezTo>
                <a:cubicBezTo>
                  <a:pt x="1888707" y="2705480"/>
                  <a:pt x="1935053" y="2751826"/>
                  <a:pt x="1992224" y="2751826"/>
                </a:cubicBezTo>
                <a:cubicBezTo>
                  <a:pt x="2049395" y="2751826"/>
                  <a:pt x="2095741" y="2705480"/>
                  <a:pt x="2095741" y="2648309"/>
                </a:cubicBezTo>
                <a:cubicBezTo>
                  <a:pt x="2095741" y="2591138"/>
                  <a:pt x="2049395" y="2544792"/>
                  <a:pt x="1992224" y="2544792"/>
                </a:cubicBezTo>
                <a:close/>
                <a:moveTo>
                  <a:pt x="1278148" y="2544792"/>
                </a:moveTo>
                <a:cubicBezTo>
                  <a:pt x="1220977" y="2544792"/>
                  <a:pt x="1174631" y="2591138"/>
                  <a:pt x="1174631" y="2648309"/>
                </a:cubicBezTo>
                <a:cubicBezTo>
                  <a:pt x="1174631" y="2705480"/>
                  <a:pt x="1220977" y="2751826"/>
                  <a:pt x="1278148" y="2751826"/>
                </a:cubicBezTo>
                <a:cubicBezTo>
                  <a:pt x="1335319" y="2751826"/>
                  <a:pt x="1381665" y="2705480"/>
                  <a:pt x="1381665" y="2648309"/>
                </a:cubicBezTo>
                <a:cubicBezTo>
                  <a:pt x="1381665" y="2591138"/>
                  <a:pt x="1335319" y="2544792"/>
                  <a:pt x="1278148" y="2544792"/>
                </a:cubicBezTo>
                <a:close/>
                <a:moveTo>
                  <a:pt x="564072" y="2544792"/>
                </a:moveTo>
                <a:cubicBezTo>
                  <a:pt x="506901" y="2544792"/>
                  <a:pt x="460555" y="2591138"/>
                  <a:pt x="460555" y="2648309"/>
                </a:cubicBezTo>
                <a:cubicBezTo>
                  <a:pt x="460555" y="2705480"/>
                  <a:pt x="506901" y="2751826"/>
                  <a:pt x="564072" y="2751826"/>
                </a:cubicBezTo>
                <a:cubicBezTo>
                  <a:pt x="621243" y="2751826"/>
                  <a:pt x="667589" y="2705480"/>
                  <a:pt x="667589" y="2648309"/>
                </a:cubicBezTo>
                <a:cubicBezTo>
                  <a:pt x="667589" y="2591138"/>
                  <a:pt x="621243" y="2544792"/>
                  <a:pt x="564072" y="2544792"/>
                </a:cubicBezTo>
                <a:close/>
                <a:moveTo>
                  <a:pt x="6276680" y="2441275"/>
                </a:moveTo>
                <a:cubicBezTo>
                  <a:pt x="6391022" y="2441275"/>
                  <a:pt x="6483714" y="2533967"/>
                  <a:pt x="6483714" y="2648309"/>
                </a:cubicBezTo>
                <a:cubicBezTo>
                  <a:pt x="6483714" y="2762651"/>
                  <a:pt x="6391022" y="2855343"/>
                  <a:pt x="6276680" y="2855343"/>
                </a:cubicBezTo>
                <a:cubicBezTo>
                  <a:pt x="6162338" y="2855343"/>
                  <a:pt x="6069646" y="2762651"/>
                  <a:pt x="6069646" y="2648309"/>
                </a:cubicBezTo>
                <a:cubicBezTo>
                  <a:pt x="6069646" y="2533967"/>
                  <a:pt x="6162338" y="2441275"/>
                  <a:pt x="6276680" y="2441275"/>
                </a:cubicBezTo>
                <a:close/>
                <a:moveTo>
                  <a:pt x="5562604" y="2441275"/>
                </a:moveTo>
                <a:cubicBezTo>
                  <a:pt x="5676946" y="2441275"/>
                  <a:pt x="5769638" y="2533967"/>
                  <a:pt x="5769638" y="2648309"/>
                </a:cubicBezTo>
                <a:cubicBezTo>
                  <a:pt x="5769638" y="2762651"/>
                  <a:pt x="5676946" y="2855343"/>
                  <a:pt x="5562604" y="2855343"/>
                </a:cubicBezTo>
                <a:cubicBezTo>
                  <a:pt x="5448262" y="2855343"/>
                  <a:pt x="5355570" y="2762651"/>
                  <a:pt x="5355570" y="2648309"/>
                </a:cubicBezTo>
                <a:cubicBezTo>
                  <a:pt x="5355570" y="2533967"/>
                  <a:pt x="5448262" y="2441275"/>
                  <a:pt x="5562604" y="2441275"/>
                </a:cubicBezTo>
                <a:close/>
                <a:moveTo>
                  <a:pt x="4848528" y="2441275"/>
                </a:moveTo>
                <a:cubicBezTo>
                  <a:pt x="4962870" y="2441275"/>
                  <a:pt x="5055562" y="2533967"/>
                  <a:pt x="5055562" y="2648309"/>
                </a:cubicBezTo>
                <a:cubicBezTo>
                  <a:pt x="5055562" y="2762651"/>
                  <a:pt x="4962870" y="2855343"/>
                  <a:pt x="4848528" y="2855343"/>
                </a:cubicBezTo>
                <a:cubicBezTo>
                  <a:pt x="4734186" y="2855343"/>
                  <a:pt x="4641494" y="2762651"/>
                  <a:pt x="4641494" y="2648309"/>
                </a:cubicBezTo>
                <a:cubicBezTo>
                  <a:pt x="4641494" y="2533967"/>
                  <a:pt x="4734186" y="2441275"/>
                  <a:pt x="4848528" y="2441275"/>
                </a:cubicBezTo>
                <a:close/>
                <a:moveTo>
                  <a:pt x="4134452" y="2441275"/>
                </a:moveTo>
                <a:cubicBezTo>
                  <a:pt x="4248794" y="2441275"/>
                  <a:pt x="4341486" y="2533967"/>
                  <a:pt x="4341486" y="2648309"/>
                </a:cubicBezTo>
                <a:cubicBezTo>
                  <a:pt x="4341486" y="2762651"/>
                  <a:pt x="4248794" y="2855343"/>
                  <a:pt x="4134452" y="2855343"/>
                </a:cubicBezTo>
                <a:cubicBezTo>
                  <a:pt x="4020110" y="2855343"/>
                  <a:pt x="3927418" y="2762651"/>
                  <a:pt x="3927418" y="2648309"/>
                </a:cubicBezTo>
                <a:cubicBezTo>
                  <a:pt x="3927418" y="2533967"/>
                  <a:pt x="4020110" y="2441275"/>
                  <a:pt x="4134452" y="2441275"/>
                </a:cubicBezTo>
                <a:close/>
                <a:moveTo>
                  <a:pt x="3420376" y="2441275"/>
                </a:moveTo>
                <a:cubicBezTo>
                  <a:pt x="3534718" y="2441275"/>
                  <a:pt x="3627410" y="2533967"/>
                  <a:pt x="3627410" y="2648309"/>
                </a:cubicBezTo>
                <a:cubicBezTo>
                  <a:pt x="3627410" y="2762651"/>
                  <a:pt x="3534718" y="2855343"/>
                  <a:pt x="3420376" y="2855343"/>
                </a:cubicBezTo>
                <a:cubicBezTo>
                  <a:pt x="3306034" y="2855343"/>
                  <a:pt x="3213342" y="2762651"/>
                  <a:pt x="3213342" y="2648309"/>
                </a:cubicBezTo>
                <a:cubicBezTo>
                  <a:pt x="3213342" y="2533967"/>
                  <a:pt x="3306034" y="2441275"/>
                  <a:pt x="3420376" y="2441275"/>
                </a:cubicBezTo>
                <a:close/>
                <a:moveTo>
                  <a:pt x="2706300" y="2441275"/>
                </a:moveTo>
                <a:cubicBezTo>
                  <a:pt x="2820642" y="2441275"/>
                  <a:pt x="2913334" y="2533967"/>
                  <a:pt x="2913334" y="2648309"/>
                </a:cubicBezTo>
                <a:cubicBezTo>
                  <a:pt x="2913334" y="2762651"/>
                  <a:pt x="2820642" y="2855343"/>
                  <a:pt x="2706300" y="2855343"/>
                </a:cubicBezTo>
                <a:cubicBezTo>
                  <a:pt x="2591958" y="2855343"/>
                  <a:pt x="2499266" y="2762651"/>
                  <a:pt x="2499266" y="2648309"/>
                </a:cubicBezTo>
                <a:cubicBezTo>
                  <a:pt x="2499266" y="2533967"/>
                  <a:pt x="2591958" y="2441275"/>
                  <a:pt x="2706300" y="2441275"/>
                </a:cubicBezTo>
                <a:close/>
                <a:moveTo>
                  <a:pt x="1992224" y="2441275"/>
                </a:moveTo>
                <a:cubicBezTo>
                  <a:pt x="2106566" y="2441275"/>
                  <a:pt x="2199258" y="2533967"/>
                  <a:pt x="2199258" y="2648309"/>
                </a:cubicBezTo>
                <a:cubicBezTo>
                  <a:pt x="2199258" y="2762651"/>
                  <a:pt x="2106566" y="2855343"/>
                  <a:pt x="1992224" y="2855343"/>
                </a:cubicBezTo>
                <a:cubicBezTo>
                  <a:pt x="1877882" y="2855343"/>
                  <a:pt x="1785190" y="2762651"/>
                  <a:pt x="1785190" y="2648309"/>
                </a:cubicBezTo>
                <a:cubicBezTo>
                  <a:pt x="1785190" y="2533967"/>
                  <a:pt x="1877882" y="2441275"/>
                  <a:pt x="1992224" y="2441275"/>
                </a:cubicBezTo>
                <a:close/>
                <a:moveTo>
                  <a:pt x="1278148" y="2441275"/>
                </a:moveTo>
                <a:cubicBezTo>
                  <a:pt x="1392490" y="2441275"/>
                  <a:pt x="1485182" y="2533967"/>
                  <a:pt x="1485182" y="2648309"/>
                </a:cubicBezTo>
                <a:cubicBezTo>
                  <a:pt x="1485182" y="2762651"/>
                  <a:pt x="1392490" y="2855343"/>
                  <a:pt x="1278148" y="2855343"/>
                </a:cubicBezTo>
                <a:cubicBezTo>
                  <a:pt x="1163806" y="2855343"/>
                  <a:pt x="1071114" y="2762651"/>
                  <a:pt x="1071114" y="2648309"/>
                </a:cubicBezTo>
                <a:cubicBezTo>
                  <a:pt x="1071114" y="2533967"/>
                  <a:pt x="1163806" y="2441275"/>
                  <a:pt x="1278148" y="2441275"/>
                </a:cubicBezTo>
                <a:close/>
                <a:moveTo>
                  <a:pt x="564072" y="2441275"/>
                </a:moveTo>
                <a:cubicBezTo>
                  <a:pt x="678414" y="2441275"/>
                  <a:pt x="771106" y="2533967"/>
                  <a:pt x="771106" y="2648309"/>
                </a:cubicBezTo>
                <a:cubicBezTo>
                  <a:pt x="771106" y="2762651"/>
                  <a:pt x="678414" y="2855343"/>
                  <a:pt x="564072" y="2855343"/>
                </a:cubicBezTo>
                <a:cubicBezTo>
                  <a:pt x="449730" y="2855343"/>
                  <a:pt x="357038" y="2762651"/>
                  <a:pt x="357038" y="2648309"/>
                </a:cubicBezTo>
                <a:cubicBezTo>
                  <a:pt x="357038" y="2533967"/>
                  <a:pt x="449730" y="2441275"/>
                  <a:pt x="564072" y="2441275"/>
                </a:cubicBezTo>
                <a:close/>
                <a:moveTo>
                  <a:pt x="6633727" y="2087593"/>
                </a:moveTo>
                <a:cubicBezTo>
                  <a:pt x="6576556" y="2087593"/>
                  <a:pt x="6530210" y="2133938"/>
                  <a:pt x="6530210" y="2191109"/>
                </a:cubicBezTo>
                <a:cubicBezTo>
                  <a:pt x="6530210" y="2248280"/>
                  <a:pt x="6576556" y="2294626"/>
                  <a:pt x="6633727" y="2294626"/>
                </a:cubicBezTo>
                <a:cubicBezTo>
                  <a:pt x="6690898" y="2294626"/>
                  <a:pt x="6737244" y="2248280"/>
                  <a:pt x="6737244" y="2191109"/>
                </a:cubicBezTo>
                <a:cubicBezTo>
                  <a:pt x="6737244" y="2133938"/>
                  <a:pt x="6690898" y="2087593"/>
                  <a:pt x="6633727" y="2087593"/>
                </a:cubicBezTo>
                <a:close/>
                <a:moveTo>
                  <a:pt x="5919642" y="2087593"/>
                </a:moveTo>
                <a:cubicBezTo>
                  <a:pt x="5862471" y="2087593"/>
                  <a:pt x="5816125" y="2133938"/>
                  <a:pt x="5816125" y="2191109"/>
                </a:cubicBezTo>
                <a:cubicBezTo>
                  <a:pt x="5816125" y="2248280"/>
                  <a:pt x="5862471" y="2294626"/>
                  <a:pt x="5919642" y="2294626"/>
                </a:cubicBezTo>
                <a:cubicBezTo>
                  <a:pt x="5976813" y="2294626"/>
                  <a:pt x="6023159" y="2248280"/>
                  <a:pt x="6023159" y="2191109"/>
                </a:cubicBezTo>
                <a:cubicBezTo>
                  <a:pt x="6023159" y="2133938"/>
                  <a:pt x="5976813" y="2087593"/>
                  <a:pt x="5919642" y="2087593"/>
                </a:cubicBezTo>
                <a:close/>
                <a:moveTo>
                  <a:pt x="5205566" y="2087593"/>
                </a:moveTo>
                <a:cubicBezTo>
                  <a:pt x="5148395" y="2087593"/>
                  <a:pt x="5102049" y="2133938"/>
                  <a:pt x="5102049" y="2191109"/>
                </a:cubicBezTo>
                <a:cubicBezTo>
                  <a:pt x="5102049" y="2248280"/>
                  <a:pt x="5148395" y="2294626"/>
                  <a:pt x="5205566" y="2294626"/>
                </a:cubicBezTo>
                <a:cubicBezTo>
                  <a:pt x="5262737" y="2294626"/>
                  <a:pt x="5309083" y="2248280"/>
                  <a:pt x="5309083" y="2191109"/>
                </a:cubicBezTo>
                <a:cubicBezTo>
                  <a:pt x="5309083" y="2133938"/>
                  <a:pt x="5262737" y="2087593"/>
                  <a:pt x="5205566" y="2087593"/>
                </a:cubicBezTo>
                <a:close/>
                <a:moveTo>
                  <a:pt x="4491490" y="2087593"/>
                </a:moveTo>
                <a:cubicBezTo>
                  <a:pt x="4434319" y="2087593"/>
                  <a:pt x="4387973" y="2133938"/>
                  <a:pt x="4387973" y="2191109"/>
                </a:cubicBezTo>
                <a:cubicBezTo>
                  <a:pt x="4387973" y="2248280"/>
                  <a:pt x="4434319" y="2294626"/>
                  <a:pt x="4491490" y="2294626"/>
                </a:cubicBezTo>
                <a:cubicBezTo>
                  <a:pt x="4548661" y="2294626"/>
                  <a:pt x="4595007" y="2248280"/>
                  <a:pt x="4595007" y="2191109"/>
                </a:cubicBezTo>
                <a:cubicBezTo>
                  <a:pt x="4595007" y="2133938"/>
                  <a:pt x="4548661" y="2087593"/>
                  <a:pt x="4491490" y="2087593"/>
                </a:cubicBezTo>
                <a:close/>
                <a:moveTo>
                  <a:pt x="3777414" y="2087593"/>
                </a:moveTo>
                <a:cubicBezTo>
                  <a:pt x="3720243" y="2087593"/>
                  <a:pt x="3673897" y="2133938"/>
                  <a:pt x="3673897" y="2191109"/>
                </a:cubicBezTo>
                <a:cubicBezTo>
                  <a:pt x="3673897" y="2248280"/>
                  <a:pt x="3720243" y="2294626"/>
                  <a:pt x="3777414" y="2294626"/>
                </a:cubicBezTo>
                <a:cubicBezTo>
                  <a:pt x="3834585" y="2294626"/>
                  <a:pt x="3880931" y="2248280"/>
                  <a:pt x="3880931" y="2191109"/>
                </a:cubicBezTo>
                <a:cubicBezTo>
                  <a:pt x="3880931" y="2133938"/>
                  <a:pt x="3834585" y="2087593"/>
                  <a:pt x="3777414" y="2087593"/>
                </a:cubicBezTo>
                <a:close/>
                <a:moveTo>
                  <a:pt x="3063338" y="2087593"/>
                </a:moveTo>
                <a:cubicBezTo>
                  <a:pt x="3006167" y="2087593"/>
                  <a:pt x="2959821" y="2133938"/>
                  <a:pt x="2959821" y="2191109"/>
                </a:cubicBezTo>
                <a:cubicBezTo>
                  <a:pt x="2959821" y="2248280"/>
                  <a:pt x="3006167" y="2294626"/>
                  <a:pt x="3063338" y="2294626"/>
                </a:cubicBezTo>
                <a:cubicBezTo>
                  <a:pt x="3120509" y="2294626"/>
                  <a:pt x="3166855" y="2248280"/>
                  <a:pt x="3166855" y="2191109"/>
                </a:cubicBezTo>
                <a:cubicBezTo>
                  <a:pt x="3166855" y="2133938"/>
                  <a:pt x="3120509" y="2087593"/>
                  <a:pt x="3063338" y="2087593"/>
                </a:cubicBezTo>
                <a:close/>
                <a:moveTo>
                  <a:pt x="2349262" y="2087593"/>
                </a:moveTo>
                <a:cubicBezTo>
                  <a:pt x="2292091" y="2087593"/>
                  <a:pt x="2245745" y="2133938"/>
                  <a:pt x="2245745" y="2191109"/>
                </a:cubicBezTo>
                <a:cubicBezTo>
                  <a:pt x="2245745" y="2248280"/>
                  <a:pt x="2292091" y="2294626"/>
                  <a:pt x="2349262" y="2294626"/>
                </a:cubicBezTo>
                <a:cubicBezTo>
                  <a:pt x="2406433" y="2294626"/>
                  <a:pt x="2452779" y="2248280"/>
                  <a:pt x="2452779" y="2191109"/>
                </a:cubicBezTo>
                <a:cubicBezTo>
                  <a:pt x="2452779" y="2133938"/>
                  <a:pt x="2406433" y="2087593"/>
                  <a:pt x="2349262" y="2087593"/>
                </a:cubicBezTo>
                <a:close/>
                <a:moveTo>
                  <a:pt x="1635186" y="2087593"/>
                </a:moveTo>
                <a:cubicBezTo>
                  <a:pt x="1578015" y="2087593"/>
                  <a:pt x="1531669" y="2133938"/>
                  <a:pt x="1531669" y="2191109"/>
                </a:cubicBezTo>
                <a:cubicBezTo>
                  <a:pt x="1531669" y="2248280"/>
                  <a:pt x="1578015" y="2294626"/>
                  <a:pt x="1635186" y="2294626"/>
                </a:cubicBezTo>
                <a:cubicBezTo>
                  <a:pt x="1692357" y="2294626"/>
                  <a:pt x="1738703" y="2248280"/>
                  <a:pt x="1738703" y="2191109"/>
                </a:cubicBezTo>
                <a:cubicBezTo>
                  <a:pt x="1738703" y="2133938"/>
                  <a:pt x="1692357" y="2087593"/>
                  <a:pt x="1635186" y="2087593"/>
                </a:cubicBezTo>
                <a:close/>
                <a:moveTo>
                  <a:pt x="921110" y="2087593"/>
                </a:moveTo>
                <a:cubicBezTo>
                  <a:pt x="863939" y="2087593"/>
                  <a:pt x="817593" y="2133938"/>
                  <a:pt x="817593" y="2191109"/>
                </a:cubicBezTo>
                <a:cubicBezTo>
                  <a:pt x="817593" y="2248280"/>
                  <a:pt x="863939" y="2294626"/>
                  <a:pt x="921110" y="2294626"/>
                </a:cubicBezTo>
                <a:cubicBezTo>
                  <a:pt x="978281" y="2294626"/>
                  <a:pt x="1024627" y="2248280"/>
                  <a:pt x="1024627" y="2191109"/>
                </a:cubicBezTo>
                <a:cubicBezTo>
                  <a:pt x="1024627" y="2133938"/>
                  <a:pt x="978281" y="2087593"/>
                  <a:pt x="921110" y="2087593"/>
                </a:cubicBezTo>
                <a:close/>
                <a:moveTo>
                  <a:pt x="207034" y="2087593"/>
                </a:moveTo>
                <a:cubicBezTo>
                  <a:pt x="149863" y="2087593"/>
                  <a:pt x="103517" y="2133938"/>
                  <a:pt x="103517" y="2191109"/>
                </a:cubicBezTo>
                <a:cubicBezTo>
                  <a:pt x="103517" y="2248280"/>
                  <a:pt x="149863" y="2294626"/>
                  <a:pt x="207034" y="2294626"/>
                </a:cubicBezTo>
                <a:cubicBezTo>
                  <a:pt x="264205" y="2294626"/>
                  <a:pt x="310551" y="2248280"/>
                  <a:pt x="310551" y="2191109"/>
                </a:cubicBezTo>
                <a:cubicBezTo>
                  <a:pt x="310551" y="2133938"/>
                  <a:pt x="264205" y="2087593"/>
                  <a:pt x="207034" y="2087593"/>
                </a:cubicBezTo>
                <a:close/>
                <a:moveTo>
                  <a:pt x="6633727" y="1984075"/>
                </a:moveTo>
                <a:cubicBezTo>
                  <a:pt x="6748069" y="1984075"/>
                  <a:pt x="6840761" y="2076767"/>
                  <a:pt x="6840761" y="2191109"/>
                </a:cubicBezTo>
                <a:cubicBezTo>
                  <a:pt x="6840761" y="2305451"/>
                  <a:pt x="6748069" y="2398143"/>
                  <a:pt x="6633727" y="2398143"/>
                </a:cubicBezTo>
                <a:cubicBezTo>
                  <a:pt x="6519385" y="2398143"/>
                  <a:pt x="6426693" y="2305451"/>
                  <a:pt x="6426693" y="2191109"/>
                </a:cubicBezTo>
                <a:cubicBezTo>
                  <a:pt x="6426693" y="2076767"/>
                  <a:pt x="6519385" y="1984075"/>
                  <a:pt x="6633727" y="1984075"/>
                </a:cubicBezTo>
                <a:close/>
                <a:moveTo>
                  <a:pt x="5919642" y="1984075"/>
                </a:moveTo>
                <a:cubicBezTo>
                  <a:pt x="6033984" y="1984075"/>
                  <a:pt x="6126676" y="2076767"/>
                  <a:pt x="6126676" y="2191109"/>
                </a:cubicBezTo>
                <a:cubicBezTo>
                  <a:pt x="6126676" y="2305451"/>
                  <a:pt x="6033984" y="2398143"/>
                  <a:pt x="5919642" y="2398143"/>
                </a:cubicBezTo>
                <a:cubicBezTo>
                  <a:pt x="5805300" y="2398143"/>
                  <a:pt x="5712608" y="2305451"/>
                  <a:pt x="5712608" y="2191109"/>
                </a:cubicBezTo>
                <a:cubicBezTo>
                  <a:pt x="5712608" y="2076767"/>
                  <a:pt x="5805300" y="1984075"/>
                  <a:pt x="5919642" y="1984075"/>
                </a:cubicBezTo>
                <a:close/>
                <a:moveTo>
                  <a:pt x="5205566" y="1984075"/>
                </a:moveTo>
                <a:cubicBezTo>
                  <a:pt x="5319908" y="1984075"/>
                  <a:pt x="5412600" y="2076767"/>
                  <a:pt x="5412600" y="2191109"/>
                </a:cubicBezTo>
                <a:cubicBezTo>
                  <a:pt x="5412600" y="2305451"/>
                  <a:pt x="5319908" y="2398143"/>
                  <a:pt x="5205566" y="2398143"/>
                </a:cubicBezTo>
                <a:cubicBezTo>
                  <a:pt x="5091224" y="2398143"/>
                  <a:pt x="4998532" y="2305451"/>
                  <a:pt x="4998532" y="2191109"/>
                </a:cubicBezTo>
                <a:cubicBezTo>
                  <a:pt x="4998532" y="2076767"/>
                  <a:pt x="5091224" y="1984075"/>
                  <a:pt x="5205566" y="1984075"/>
                </a:cubicBezTo>
                <a:close/>
                <a:moveTo>
                  <a:pt x="4491490" y="1984075"/>
                </a:moveTo>
                <a:cubicBezTo>
                  <a:pt x="4605832" y="1984075"/>
                  <a:pt x="4698524" y="2076767"/>
                  <a:pt x="4698524" y="2191109"/>
                </a:cubicBezTo>
                <a:cubicBezTo>
                  <a:pt x="4698524" y="2305451"/>
                  <a:pt x="4605832" y="2398143"/>
                  <a:pt x="4491490" y="2398143"/>
                </a:cubicBezTo>
                <a:cubicBezTo>
                  <a:pt x="4377148" y="2398143"/>
                  <a:pt x="4284456" y="2305451"/>
                  <a:pt x="4284456" y="2191109"/>
                </a:cubicBezTo>
                <a:cubicBezTo>
                  <a:pt x="4284456" y="2076767"/>
                  <a:pt x="4377148" y="1984075"/>
                  <a:pt x="4491490" y="1984075"/>
                </a:cubicBezTo>
                <a:close/>
                <a:moveTo>
                  <a:pt x="3777414" y="1984075"/>
                </a:moveTo>
                <a:cubicBezTo>
                  <a:pt x="3891756" y="1984075"/>
                  <a:pt x="3984448" y="2076767"/>
                  <a:pt x="3984448" y="2191109"/>
                </a:cubicBezTo>
                <a:cubicBezTo>
                  <a:pt x="3984448" y="2305451"/>
                  <a:pt x="3891756" y="2398143"/>
                  <a:pt x="3777414" y="2398143"/>
                </a:cubicBezTo>
                <a:cubicBezTo>
                  <a:pt x="3663072" y="2398143"/>
                  <a:pt x="3570380" y="2305451"/>
                  <a:pt x="3570380" y="2191109"/>
                </a:cubicBezTo>
                <a:cubicBezTo>
                  <a:pt x="3570380" y="2076767"/>
                  <a:pt x="3663072" y="1984075"/>
                  <a:pt x="3777414" y="1984075"/>
                </a:cubicBezTo>
                <a:close/>
                <a:moveTo>
                  <a:pt x="3063338" y="1984075"/>
                </a:moveTo>
                <a:cubicBezTo>
                  <a:pt x="3177680" y="1984075"/>
                  <a:pt x="3270372" y="2076767"/>
                  <a:pt x="3270372" y="2191109"/>
                </a:cubicBezTo>
                <a:cubicBezTo>
                  <a:pt x="3270372" y="2305451"/>
                  <a:pt x="3177680" y="2398143"/>
                  <a:pt x="3063338" y="2398143"/>
                </a:cubicBezTo>
                <a:cubicBezTo>
                  <a:pt x="2948996" y="2398143"/>
                  <a:pt x="2856304" y="2305451"/>
                  <a:pt x="2856304" y="2191109"/>
                </a:cubicBezTo>
                <a:cubicBezTo>
                  <a:pt x="2856304" y="2076767"/>
                  <a:pt x="2948996" y="1984075"/>
                  <a:pt x="3063338" y="1984075"/>
                </a:cubicBezTo>
                <a:close/>
                <a:moveTo>
                  <a:pt x="2349262" y="1984075"/>
                </a:moveTo>
                <a:cubicBezTo>
                  <a:pt x="2463604" y="1984075"/>
                  <a:pt x="2556296" y="2076767"/>
                  <a:pt x="2556296" y="2191109"/>
                </a:cubicBezTo>
                <a:cubicBezTo>
                  <a:pt x="2556296" y="2305451"/>
                  <a:pt x="2463604" y="2398143"/>
                  <a:pt x="2349262" y="2398143"/>
                </a:cubicBezTo>
                <a:cubicBezTo>
                  <a:pt x="2234920" y="2398143"/>
                  <a:pt x="2142228" y="2305451"/>
                  <a:pt x="2142228" y="2191109"/>
                </a:cubicBezTo>
                <a:cubicBezTo>
                  <a:pt x="2142228" y="2076767"/>
                  <a:pt x="2234920" y="1984075"/>
                  <a:pt x="2349262" y="1984075"/>
                </a:cubicBezTo>
                <a:close/>
                <a:moveTo>
                  <a:pt x="1635186" y="1984075"/>
                </a:moveTo>
                <a:cubicBezTo>
                  <a:pt x="1749528" y="1984075"/>
                  <a:pt x="1842220" y="2076767"/>
                  <a:pt x="1842220" y="2191109"/>
                </a:cubicBezTo>
                <a:cubicBezTo>
                  <a:pt x="1842220" y="2305451"/>
                  <a:pt x="1749528" y="2398143"/>
                  <a:pt x="1635186" y="2398143"/>
                </a:cubicBezTo>
                <a:cubicBezTo>
                  <a:pt x="1520844" y="2398143"/>
                  <a:pt x="1428152" y="2305451"/>
                  <a:pt x="1428152" y="2191109"/>
                </a:cubicBezTo>
                <a:cubicBezTo>
                  <a:pt x="1428152" y="2076767"/>
                  <a:pt x="1520844" y="1984075"/>
                  <a:pt x="1635186" y="1984075"/>
                </a:cubicBezTo>
                <a:close/>
                <a:moveTo>
                  <a:pt x="921110" y="1984075"/>
                </a:moveTo>
                <a:cubicBezTo>
                  <a:pt x="1035452" y="1984075"/>
                  <a:pt x="1128144" y="2076767"/>
                  <a:pt x="1128144" y="2191109"/>
                </a:cubicBezTo>
                <a:cubicBezTo>
                  <a:pt x="1128144" y="2305451"/>
                  <a:pt x="1035452" y="2398143"/>
                  <a:pt x="921110" y="2398143"/>
                </a:cubicBezTo>
                <a:cubicBezTo>
                  <a:pt x="806768" y="2398143"/>
                  <a:pt x="714077" y="2305451"/>
                  <a:pt x="714077" y="2191109"/>
                </a:cubicBezTo>
                <a:cubicBezTo>
                  <a:pt x="714077" y="2076767"/>
                  <a:pt x="806768" y="1984075"/>
                  <a:pt x="921110" y="1984075"/>
                </a:cubicBezTo>
                <a:close/>
                <a:moveTo>
                  <a:pt x="207034" y="1984075"/>
                </a:moveTo>
                <a:cubicBezTo>
                  <a:pt x="321376" y="1984075"/>
                  <a:pt x="414068" y="2076767"/>
                  <a:pt x="414068" y="2191109"/>
                </a:cubicBezTo>
                <a:cubicBezTo>
                  <a:pt x="414068" y="2305451"/>
                  <a:pt x="321376" y="2398143"/>
                  <a:pt x="207034" y="2398143"/>
                </a:cubicBezTo>
                <a:cubicBezTo>
                  <a:pt x="92692" y="2398143"/>
                  <a:pt x="0" y="2305451"/>
                  <a:pt x="0" y="2191109"/>
                </a:cubicBezTo>
                <a:cubicBezTo>
                  <a:pt x="0" y="2076767"/>
                  <a:pt x="92692" y="1984075"/>
                  <a:pt x="207034" y="1984075"/>
                </a:cubicBezTo>
                <a:close/>
                <a:moveTo>
                  <a:pt x="6276680" y="1552754"/>
                </a:moveTo>
                <a:cubicBezTo>
                  <a:pt x="6219509" y="1552754"/>
                  <a:pt x="6173163" y="1599100"/>
                  <a:pt x="6173163" y="1656271"/>
                </a:cubicBezTo>
                <a:cubicBezTo>
                  <a:pt x="6173163" y="1713443"/>
                  <a:pt x="6219509" y="1759789"/>
                  <a:pt x="6276680" y="1759789"/>
                </a:cubicBezTo>
                <a:cubicBezTo>
                  <a:pt x="6333851" y="1759789"/>
                  <a:pt x="6380197" y="1713443"/>
                  <a:pt x="6380197" y="1656271"/>
                </a:cubicBezTo>
                <a:cubicBezTo>
                  <a:pt x="6380197" y="1599100"/>
                  <a:pt x="6333851" y="1552754"/>
                  <a:pt x="6276680" y="1552754"/>
                </a:cubicBezTo>
                <a:close/>
                <a:moveTo>
                  <a:pt x="5562604" y="1552754"/>
                </a:moveTo>
                <a:cubicBezTo>
                  <a:pt x="5505433" y="1552754"/>
                  <a:pt x="5459087" y="1599100"/>
                  <a:pt x="5459087" y="1656271"/>
                </a:cubicBezTo>
                <a:cubicBezTo>
                  <a:pt x="5459087" y="1713443"/>
                  <a:pt x="5505433" y="1759789"/>
                  <a:pt x="5562604" y="1759789"/>
                </a:cubicBezTo>
                <a:cubicBezTo>
                  <a:pt x="5619775" y="1759789"/>
                  <a:pt x="5666121" y="1713443"/>
                  <a:pt x="5666121" y="1656271"/>
                </a:cubicBezTo>
                <a:cubicBezTo>
                  <a:pt x="5666121" y="1599100"/>
                  <a:pt x="5619775" y="1552754"/>
                  <a:pt x="5562604" y="1552754"/>
                </a:cubicBezTo>
                <a:close/>
                <a:moveTo>
                  <a:pt x="4848528" y="1552754"/>
                </a:moveTo>
                <a:cubicBezTo>
                  <a:pt x="4791357" y="1552754"/>
                  <a:pt x="4745011" y="1599100"/>
                  <a:pt x="4745011" y="1656271"/>
                </a:cubicBezTo>
                <a:cubicBezTo>
                  <a:pt x="4745011" y="1713443"/>
                  <a:pt x="4791357" y="1759789"/>
                  <a:pt x="4848528" y="1759789"/>
                </a:cubicBezTo>
                <a:cubicBezTo>
                  <a:pt x="4905699" y="1759789"/>
                  <a:pt x="4952045" y="1713443"/>
                  <a:pt x="4952045" y="1656271"/>
                </a:cubicBezTo>
                <a:cubicBezTo>
                  <a:pt x="4952045" y="1599100"/>
                  <a:pt x="4905699" y="1552754"/>
                  <a:pt x="4848528" y="1552754"/>
                </a:cubicBezTo>
                <a:close/>
                <a:moveTo>
                  <a:pt x="4134452" y="1552754"/>
                </a:moveTo>
                <a:cubicBezTo>
                  <a:pt x="4077281" y="1552754"/>
                  <a:pt x="4030935" y="1599100"/>
                  <a:pt x="4030935" y="1656271"/>
                </a:cubicBezTo>
                <a:cubicBezTo>
                  <a:pt x="4030935" y="1713443"/>
                  <a:pt x="4077281" y="1759789"/>
                  <a:pt x="4134452" y="1759789"/>
                </a:cubicBezTo>
                <a:cubicBezTo>
                  <a:pt x="4191623" y="1759789"/>
                  <a:pt x="4237969" y="1713443"/>
                  <a:pt x="4237969" y="1656271"/>
                </a:cubicBezTo>
                <a:cubicBezTo>
                  <a:pt x="4237969" y="1599100"/>
                  <a:pt x="4191623" y="1552754"/>
                  <a:pt x="4134452" y="1552754"/>
                </a:cubicBezTo>
                <a:close/>
                <a:moveTo>
                  <a:pt x="3420376" y="1552754"/>
                </a:moveTo>
                <a:cubicBezTo>
                  <a:pt x="3363205" y="1552754"/>
                  <a:pt x="3316859" y="1599100"/>
                  <a:pt x="3316859" y="1656271"/>
                </a:cubicBezTo>
                <a:cubicBezTo>
                  <a:pt x="3316859" y="1713443"/>
                  <a:pt x="3363205" y="1759789"/>
                  <a:pt x="3420376" y="1759789"/>
                </a:cubicBezTo>
                <a:cubicBezTo>
                  <a:pt x="3477547" y="1759789"/>
                  <a:pt x="3523893" y="1713443"/>
                  <a:pt x="3523893" y="1656271"/>
                </a:cubicBezTo>
                <a:cubicBezTo>
                  <a:pt x="3523893" y="1599100"/>
                  <a:pt x="3477547" y="1552754"/>
                  <a:pt x="3420376" y="1552754"/>
                </a:cubicBezTo>
                <a:close/>
                <a:moveTo>
                  <a:pt x="2706300" y="1552754"/>
                </a:moveTo>
                <a:cubicBezTo>
                  <a:pt x="2649129" y="1552754"/>
                  <a:pt x="2602783" y="1599100"/>
                  <a:pt x="2602783" y="1656271"/>
                </a:cubicBezTo>
                <a:cubicBezTo>
                  <a:pt x="2602783" y="1713443"/>
                  <a:pt x="2649129" y="1759789"/>
                  <a:pt x="2706300" y="1759789"/>
                </a:cubicBezTo>
                <a:cubicBezTo>
                  <a:pt x="2763471" y="1759789"/>
                  <a:pt x="2809817" y="1713443"/>
                  <a:pt x="2809817" y="1656271"/>
                </a:cubicBezTo>
                <a:cubicBezTo>
                  <a:pt x="2809817" y="1599100"/>
                  <a:pt x="2763471" y="1552754"/>
                  <a:pt x="2706300" y="1552754"/>
                </a:cubicBezTo>
                <a:close/>
                <a:moveTo>
                  <a:pt x="1992224" y="1552754"/>
                </a:moveTo>
                <a:cubicBezTo>
                  <a:pt x="1935053" y="1552754"/>
                  <a:pt x="1888707" y="1599100"/>
                  <a:pt x="1888707" y="1656271"/>
                </a:cubicBezTo>
                <a:cubicBezTo>
                  <a:pt x="1888707" y="1713443"/>
                  <a:pt x="1935053" y="1759789"/>
                  <a:pt x="1992224" y="1759789"/>
                </a:cubicBezTo>
                <a:cubicBezTo>
                  <a:pt x="2049395" y="1759789"/>
                  <a:pt x="2095741" y="1713443"/>
                  <a:pt x="2095741" y="1656271"/>
                </a:cubicBezTo>
                <a:cubicBezTo>
                  <a:pt x="2095741" y="1599100"/>
                  <a:pt x="2049395" y="1552754"/>
                  <a:pt x="1992224" y="1552754"/>
                </a:cubicBezTo>
                <a:close/>
                <a:moveTo>
                  <a:pt x="1278148" y="1552754"/>
                </a:moveTo>
                <a:cubicBezTo>
                  <a:pt x="1220977" y="1552754"/>
                  <a:pt x="1174631" y="1599100"/>
                  <a:pt x="1174631" y="1656271"/>
                </a:cubicBezTo>
                <a:cubicBezTo>
                  <a:pt x="1174631" y="1713443"/>
                  <a:pt x="1220977" y="1759789"/>
                  <a:pt x="1278148" y="1759789"/>
                </a:cubicBezTo>
                <a:cubicBezTo>
                  <a:pt x="1335319" y="1759789"/>
                  <a:pt x="1381665" y="1713443"/>
                  <a:pt x="1381665" y="1656271"/>
                </a:cubicBezTo>
                <a:cubicBezTo>
                  <a:pt x="1381665" y="1599100"/>
                  <a:pt x="1335319" y="1552754"/>
                  <a:pt x="1278148" y="1552754"/>
                </a:cubicBezTo>
                <a:close/>
                <a:moveTo>
                  <a:pt x="564072" y="1552754"/>
                </a:moveTo>
                <a:cubicBezTo>
                  <a:pt x="506901" y="1552754"/>
                  <a:pt x="460555" y="1599100"/>
                  <a:pt x="460555" y="1656271"/>
                </a:cubicBezTo>
                <a:cubicBezTo>
                  <a:pt x="460555" y="1713443"/>
                  <a:pt x="506901" y="1759789"/>
                  <a:pt x="564072" y="1759789"/>
                </a:cubicBezTo>
                <a:cubicBezTo>
                  <a:pt x="621243" y="1759789"/>
                  <a:pt x="667589" y="1713443"/>
                  <a:pt x="667589" y="1656271"/>
                </a:cubicBezTo>
                <a:cubicBezTo>
                  <a:pt x="667589" y="1599100"/>
                  <a:pt x="621243" y="1552754"/>
                  <a:pt x="564072" y="1552754"/>
                </a:cubicBezTo>
                <a:close/>
                <a:moveTo>
                  <a:pt x="6276680" y="1449237"/>
                </a:moveTo>
                <a:cubicBezTo>
                  <a:pt x="6391022" y="1449237"/>
                  <a:pt x="6483714" y="1541929"/>
                  <a:pt x="6483714" y="1656271"/>
                </a:cubicBezTo>
                <a:cubicBezTo>
                  <a:pt x="6483714" y="1770614"/>
                  <a:pt x="6391022" y="1863306"/>
                  <a:pt x="6276680" y="1863306"/>
                </a:cubicBezTo>
                <a:cubicBezTo>
                  <a:pt x="6162338" y="1863306"/>
                  <a:pt x="6069646" y="1770614"/>
                  <a:pt x="6069646" y="1656271"/>
                </a:cubicBezTo>
                <a:cubicBezTo>
                  <a:pt x="6069646" y="1541929"/>
                  <a:pt x="6162338" y="1449237"/>
                  <a:pt x="6276680" y="1449237"/>
                </a:cubicBezTo>
                <a:close/>
                <a:moveTo>
                  <a:pt x="5562604" y="1449237"/>
                </a:moveTo>
                <a:cubicBezTo>
                  <a:pt x="5676946" y="1449237"/>
                  <a:pt x="5769638" y="1541929"/>
                  <a:pt x="5769638" y="1656271"/>
                </a:cubicBezTo>
                <a:cubicBezTo>
                  <a:pt x="5769638" y="1770614"/>
                  <a:pt x="5676946" y="1863306"/>
                  <a:pt x="5562604" y="1863306"/>
                </a:cubicBezTo>
                <a:cubicBezTo>
                  <a:pt x="5448262" y="1863306"/>
                  <a:pt x="5355570" y="1770614"/>
                  <a:pt x="5355570" y="1656271"/>
                </a:cubicBezTo>
                <a:cubicBezTo>
                  <a:pt x="5355570" y="1541929"/>
                  <a:pt x="5448262" y="1449237"/>
                  <a:pt x="5562604" y="1449237"/>
                </a:cubicBezTo>
                <a:close/>
                <a:moveTo>
                  <a:pt x="4848528" y="1449237"/>
                </a:moveTo>
                <a:cubicBezTo>
                  <a:pt x="4962870" y="1449237"/>
                  <a:pt x="5055562" y="1541929"/>
                  <a:pt x="5055562" y="1656271"/>
                </a:cubicBezTo>
                <a:cubicBezTo>
                  <a:pt x="5055562" y="1770614"/>
                  <a:pt x="4962870" y="1863306"/>
                  <a:pt x="4848528" y="1863306"/>
                </a:cubicBezTo>
                <a:cubicBezTo>
                  <a:pt x="4734186" y="1863306"/>
                  <a:pt x="4641494" y="1770614"/>
                  <a:pt x="4641494" y="1656271"/>
                </a:cubicBezTo>
                <a:cubicBezTo>
                  <a:pt x="4641494" y="1541929"/>
                  <a:pt x="4734186" y="1449237"/>
                  <a:pt x="4848528" y="1449237"/>
                </a:cubicBezTo>
                <a:close/>
                <a:moveTo>
                  <a:pt x="4134452" y="1449237"/>
                </a:moveTo>
                <a:cubicBezTo>
                  <a:pt x="4248794" y="1449237"/>
                  <a:pt x="4341486" y="1541929"/>
                  <a:pt x="4341486" y="1656271"/>
                </a:cubicBezTo>
                <a:cubicBezTo>
                  <a:pt x="4341486" y="1770614"/>
                  <a:pt x="4248794" y="1863306"/>
                  <a:pt x="4134452" y="1863306"/>
                </a:cubicBezTo>
                <a:cubicBezTo>
                  <a:pt x="4020110" y="1863306"/>
                  <a:pt x="3927418" y="1770614"/>
                  <a:pt x="3927418" y="1656271"/>
                </a:cubicBezTo>
                <a:cubicBezTo>
                  <a:pt x="3927418" y="1541929"/>
                  <a:pt x="4020110" y="1449237"/>
                  <a:pt x="4134452" y="1449237"/>
                </a:cubicBezTo>
                <a:close/>
                <a:moveTo>
                  <a:pt x="3420376" y="1449237"/>
                </a:moveTo>
                <a:cubicBezTo>
                  <a:pt x="3534718" y="1449237"/>
                  <a:pt x="3627410" y="1541929"/>
                  <a:pt x="3627410" y="1656271"/>
                </a:cubicBezTo>
                <a:cubicBezTo>
                  <a:pt x="3627410" y="1770614"/>
                  <a:pt x="3534718" y="1863306"/>
                  <a:pt x="3420376" y="1863306"/>
                </a:cubicBezTo>
                <a:cubicBezTo>
                  <a:pt x="3306034" y="1863306"/>
                  <a:pt x="3213342" y="1770614"/>
                  <a:pt x="3213342" y="1656271"/>
                </a:cubicBezTo>
                <a:cubicBezTo>
                  <a:pt x="3213342" y="1541929"/>
                  <a:pt x="3306034" y="1449237"/>
                  <a:pt x="3420376" y="1449237"/>
                </a:cubicBezTo>
                <a:close/>
                <a:moveTo>
                  <a:pt x="2706300" y="1449237"/>
                </a:moveTo>
                <a:cubicBezTo>
                  <a:pt x="2820642" y="1449237"/>
                  <a:pt x="2913334" y="1541929"/>
                  <a:pt x="2913334" y="1656271"/>
                </a:cubicBezTo>
                <a:cubicBezTo>
                  <a:pt x="2913334" y="1770614"/>
                  <a:pt x="2820642" y="1863306"/>
                  <a:pt x="2706300" y="1863306"/>
                </a:cubicBezTo>
                <a:cubicBezTo>
                  <a:pt x="2591958" y="1863306"/>
                  <a:pt x="2499266" y="1770614"/>
                  <a:pt x="2499266" y="1656271"/>
                </a:cubicBezTo>
                <a:cubicBezTo>
                  <a:pt x="2499266" y="1541929"/>
                  <a:pt x="2591958" y="1449237"/>
                  <a:pt x="2706300" y="1449237"/>
                </a:cubicBezTo>
                <a:close/>
                <a:moveTo>
                  <a:pt x="1992224" y="1449237"/>
                </a:moveTo>
                <a:cubicBezTo>
                  <a:pt x="2106566" y="1449237"/>
                  <a:pt x="2199258" y="1541929"/>
                  <a:pt x="2199258" y="1656271"/>
                </a:cubicBezTo>
                <a:cubicBezTo>
                  <a:pt x="2199258" y="1770614"/>
                  <a:pt x="2106566" y="1863306"/>
                  <a:pt x="1992224" y="1863306"/>
                </a:cubicBezTo>
                <a:cubicBezTo>
                  <a:pt x="1877882" y="1863306"/>
                  <a:pt x="1785190" y="1770614"/>
                  <a:pt x="1785190" y="1656271"/>
                </a:cubicBezTo>
                <a:cubicBezTo>
                  <a:pt x="1785190" y="1541929"/>
                  <a:pt x="1877882" y="1449237"/>
                  <a:pt x="1992224" y="1449237"/>
                </a:cubicBezTo>
                <a:close/>
                <a:moveTo>
                  <a:pt x="1278148" y="1449237"/>
                </a:moveTo>
                <a:cubicBezTo>
                  <a:pt x="1392490" y="1449237"/>
                  <a:pt x="1485182" y="1541929"/>
                  <a:pt x="1485182" y="1656271"/>
                </a:cubicBezTo>
                <a:cubicBezTo>
                  <a:pt x="1485182" y="1770614"/>
                  <a:pt x="1392490" y="1863306"/>
                  <a:pt x="1278148" y="1863306"/>
                </a:cubicBezTo>
                <a:cubicBezTo>
                  <a:pt x="1163806" y="1863306"/>
                  <a:pt x="1071114" y="1770614"/>
                  <a:pt x="1071114" y="1656271"/>
                </a:cubicBezTo>
                <a:cubicBezTo>
                  <a:pt x="1071114" y="1541929"/>
                  <a:pt x="1163806" y="1449237"/>
                  <a:pt x="1278148" y="1449237"/>
                </a:cubicBezTo>
                <a:close/>
                <a:moveTo>
                  <a:pt x="564072" y="1449237"/>
                </a:moveTo>
                <a:cubicBezTo>
                  <a:pt x="678414" y="1449237"/>
                  <a:pt x="771106" y="1541929"/>
                  <a:pt x="771106" y="1656271"/>
                </a:cubicBezTo>
                <a:cubicBezTo>
                  <a:pt x="771106" y="1770614"/>
                  <a:pt x="678414" y="1863306"/>
                  <a:pt x="564072" y="1863306"/>
                </a:cubicBezTo>
                <a:cubicBezTo>
                  <a:pt x="449730" y="1863306"/>
                  <a:pt x="357038" y="1770614"/>
                  <a:pt x="357038" y="1656271"/>
                </a:cubicBezTo>
                <a:cubicBezTo>
                  <a:pt x="357038" y="1541929"/>
                  <a:pt x="449730" y="1449237"/>
                  <a:pt x="564072" y="1449237"/>
                </a:cubicBezTo>
                <a:close/>
                <a:moveTo>
                  <a:pt x="6633727" y="1095554"/>
                </a:moveTo>
                <a:cubicBezTo>
                  <a:pt x="6576556" y="1095554"/>
                  <a:pt x="6530210" y="1141901"/>
                  <a:pt x="6530210" y="1199072"/>
                </a:cubicBezTo>
                <a:cubicBezTo>
                  <a:pt x="6530210" y="1256242"/>
                  <a:pt x="6576556" y="1302588"/>
                  <a:pt x="6633727" y="1302588"/>
                </a:cubicBezTo>
                <a:cubicBezTo>
                  <a:pt x="6690898" y="1302588"/>
                  <a:pt x="6737244" y="1256242"/>
                  <a:pt x="6737244" y="1199072"/>
                </a:cubicBezTo>
                <a:cubicBezTo>
                  <a:pt x="6737244" y="1141901"/>
                  <a:pt x="6690898" y="1095554"/>
                  <a:pt x="6633727" y="1095554"/>
                </a:cubicBezTo>
                <a:close/>
                <a:moveTo>
                  <a:pt x="5919642" y="1095554"/>
                </a:moveTo>
                <a:cubicBezTo>
                  <a:pt x="5862471" y="1095554"/>
                  <a:pt x="5816125" y="1141901"/>
                  <a:pt x="5816125" y="1199072"/>
                </a:cubicBezTo>
                <a:cubicBezTo>
                  <a:pt x="5816125" y="1256242"/>
                  <a:pt x="5862471" y="1302588"/>
                  <a:pt x="5919642" y="1302588"/>
                </a:cubicBezTo>
                <a:cubicBezTo>
                  <a:pt x="5976813" y="1302588"/>
                  <a:pt x="6023159" y="1256242"/>
                  <a:pt x="6023159" y="1199072"/>
                </a:cubicBezTo>
                <a:cubicBezTo>
                  <a:pt x="6023159" y="1141901"/>
                  <a:pt x="5976813" y="1095554"/>
                  <a:pt x="5919642" y="1095554"/>
                </a:cubicBezTo>
                <a:close/>
                <a:moveTo>
                  <a:pt x="5205566" y="1095554"/>
                </a:moveTo>
                <a:cubicBezTo>
                  <a:pt x="5148395" y="1095554"/>
                  <a:pt x="5102049" y="1141901"/>
                  <a:pt x="5102049" y="1199072"/>
                </a:cubicBezTo>
                <a:cubicBezTo>
                  <a:pt x="5102049" y="1256242"/>
                  <a:pt x="5148395" y="1302588"/>
                  <a:pt x="5205566" y="1302588"/>
                </a:cubicBezTo>
                <a:cubicBezTo>
                  <a:pt x="5262737" y="1302588"/>
                  <a:pt x="5309083" y="1256242"/>
                  <a:pt x="5309083" y="1199072"/>
                </a:cubicBezTo>
                <a:cubicBezTo>
                  <a:pt x="5309083" y="1141901"/>
                  <a:pt x="5262737" y="1095554"/>
                  <a:pt x="5205566" y="1095554"/>
                </a:cubicBezTo>
                <a:close/>
                <a:moveTo>
                  <a:pt x="4491490" y="1095554"/>
                </a:moveTo>
                <a:cubicBezTo>
                  <a:pt x="4434319" y="1095554"/>
                  <a:pt x="4387973" y="1141901"/>
                  <a:pt x="4387973" y="1199072"/>
                </a:cubicBezTo>
                <a:cubicBezTo>
                  <a:pt x="4387973" y="1256242"/>
                  <a:pt x="4434319" y="1302588"/>
                  <a:pt x="4491490" y="1302588"/>
                </a:cubicBezTo>
                <a:cubicBezTo>
                  <a:pt x="4548661" y="1302588"/>
                  <a:pt x="4595007" y="1256242"/>
                  <a:pt x="4595007" y="1199072"/>
                </a:cubicBezTo>
                <a:cubicBezTo>
                  <a:pt x="4595007" y="1141901"/>
                  <a:pt x="4548661" y="1095554"/>
                  <a:pt x="4491490" y="1095554"/>
                </a:cubicBezTo>
                <a:close/>
                <a:moveTo>
                  <a:pt x="3777414" y="1095554"/>
                </a:moveTo>
                <a:cubicBezTo>
                  <a:pt x="3720243" y="1095554"/>
                  <a:pt x="3673897" y="1141901"/>
                  <a:pt x="3673897" y="1199072"/>
                </a:cubicBezTo>
                <a:cubicBezTo>
                  <a:pt x="3673897" y="1256242"/>
                  <a:pt x="3720243" y="1302588"/>
                  <a:pt x="3777414" y="1302588"/>
                </a:cubicBezTo>
                <a:cubicBezTo>
                  <a:pt x="3834585" y="1302588"/>
                  <a:pt x="3880931" y="1256242"/>
                  <a:pt x="3880931" y="1199072"/>
                </a:cubicBezTo>
                <a:cubicBezTo>
                  <a:pt x="3880931" y="1141901"/>
                  <a:pt x="3834585" y="1095554"/>
                  <a:pt x="3777414" y="1095554"/>
                </a:cubicBezTo>
                <a:close/>
                <a:moveTo>
                  <a:pt x="3063338" y="1095554"/>
                </a:moveTo>
                <a:cubicBezTo>
                  <a:pt x="3006167" y="1095554"/>
                  <a:pt x="2959821" y="1141901"/>
                  <a:pt x="2959821" y="1199072"/>
                </a:cubicBezTo>
                <a:cubicBezTo>
                  <a:pt x="2959821" y="1256242"/>
                  <a:pt x="3006167" y="1302588"/>
                  <a:pt x="3063338" y="1302588"/>
                </a:cubicBezTo>
                <a:cubicBezTo>
                  <a:pt x="3120509" y="1302588"/>
                  <a:pt x="3166855" y="1256242"/>
                  <a:pt x="3166855" y="1199072"/>
                </a:cubicBezTo>
                <a:cubicBezTo>
                  <a:pt x="3166855" y="1141901"/>
                  <a:pt x="3120509" y="1095554"/>
                  <a:pt x="3063338" y="1095554"/>
                </a:cubicBezTo>
                <a:close/>
                <a:moveTo>
                  <a:pt x="2349262" y="1095554"/>
                </a:moveTo>
                <a:cubicBezTo>
                  <a:pt x="2292091" y="1095554"/>
                  <a:pt x="2245745" y="1141901"/>
                  <a:pt x="2245745" y="1199072"/>
                </a:cubicBezTo>
                <a:cubicBezTo>
                  <a:pt x="2245745" y="1256242"/>
                  <a:pt x="2292091" y="1302588"/>
                  <a:pt x="2349262" y="1302588"/>
                </a:cubicBezTo>
                <a:cubicBezTo>
                  <a:pt x="2406433" y="1302588"/>
                  <a:pt x="2452779" y="1256242"/>
                  <a:pt x="2452779" y="1199072"/>
                </a:cubicBezTo>
                <a:cubicBezTo>
                  <a:pt x="2452779" y="1141901"/>
                  <a:pt x="2406433" y="1095554"/>
                  <a:pt x="2349262" y="1095554"/>
                </a:cubicBezTo>
                <a:close/>
                <a:moveTo>
                  <a:pt x="1635186" y="1095554"/>
                </a:moveTo>
                <a:cubicBezTo>
                  <a:pt x="1578015" y="1095554"/>
                  <a:pt x="1531669" y="1141901"/>
                  <a:pt x="1531669" y="1199072"/>
                </a:cubicBezTo>
                <a:cubicBezTo>
                  <a:pt x="1531669" y="1256242"/>
                  <a:pt x="1578015" y="1302588"/>
                  <a:pt x="1635186" y="1302588"/>
                </a:cubicBezTo>
                <a:cubicBezTo>
                  <a:pt x="1692357" y="1302588"/>
                  <a:pt x="1738703" y="1256242"/>
                  <a:pt x="1738703" y="1199072"/>
                </a:cubicBezTo>
                <a:cubicBezTo>
                  <a:pt x="1738703" y="1141901"/>
                  <a:pt x="1692357" y="1095554"/>
                  <a:pt x="1635186" y="1095554"/>
                </a:cubicBezTo>
                <a:close/>
                <a:moveTo>
                  <a:pt x="921110" y="1095554"/>
                </a:moveTo>
                <a:cubicBezTo>
                  <a:pt x="863939" y="1095554"/>
                  <a:pt x="817593" y="1141901"/>
                  <a:pt x="817593" y="1199072"/>
                </a:cubicBezTo>
                <a:cubicBezTo>
                  <a:pt x="817593" y="1256242"/>
                  <a:pt x="863939" y="1302588"/>
                  <a:pt x="921110" y="1302588"/>
                </a:cubicBezTo>
                <a:cubicBezTo>
                  <a:pt x="978281" y="1302588"/>
                  <a:pt x="1024627" y="1256242"/>
                  <a:pt x="1024627" y="1199072"/>
                </a:cubicBezTo>
                <a:cubicBezTo>
                  <a:pt x="1024627" y="1141901"/>
                  <a:pt x="978281" y="1095554"/>
                  <a:pt x="921110" y="1095554"/>
                </a:cubicBezTo>
                <a:close/>
                <a:moveTo>
                  <a:pt x="207034" y="1095554"/>
                </a:moveTo>
                <a:cubicBezTo>
                  <a:pt x="149863" y="1095554"/>
                  <a:pt x="103517" y="1141901"/>
                  <a:pt x="103517" y="1199072"/>
                </a:cubicBezTo>
                <a:cubicBezTo>
                  <a:pt x="103517" y="1256242"/>
                  <a:pt x="149863" y="1302588"/>
                  <a:pt x="207034" y="1302588"/>
                </a:cubicBezTo>
                <a:cubicBezTo>
                  <a:pt x="264205" y="1302588"/>
                  <a:pt x="310551" y="1256242"/>
                  <a:pt x="310551" y="1199072"/>
                </a:cubicBezTo>
                <a:cubicBezTo>
                  <a:pt x="310551" y="1141901"/>
                  <a:pt x="264205" y="1095554"/>
                  <a:pt x="207034" y="1095554"/>
                </a:cubicBezTo>
                <a:close/>
                <a:moveTo>
                  <a:pt x="6633727" y="992037"/>
                </a:moveTo>
                <a:cubicBezTo>
                  <a:pt x="6748069" y="992037"/>
                  <a:pt x="6840761" y="1084729"/>
                  <a:pt x="6840761" y="1199072"/>
                </a:cubicBezTo>
                <a:cubicBezTo>
                  <a:pt x="6840761" y="1313413"/>
                  <a:pt x="6748069" y="1406105"/>
                  <a:pt x="6633727" y="1406105"/>
                </a:cubicBezTo>
                <a:cubicBezTo>
                  <a:pt x="6519385" y="1406105"/>
                  <a:pt x="6426693" y="1313413"/>
                  <a:pt x="6426693" y="1199072"/>
                </a:cubicBezTo>
                <a:cubicBezTo>
                  <a:pt x="6426693" y="1084729"/>
                  <a:pt x="6519385" y="992037"/>
                  <a:pt x="6633727" y="992037"/>
                </a:cubicBezTo>
                <a:close/>
                <a:moveTo>
                  <a:pt x="5919642" y="992037"/>
                </a:moveTo>
                <a:cubicBezTo>
                  <a:pt x="6033984" y="992037"/>
                  <a:pt x="6126676" y="1084729"/>
                  <a:pt x="6126676" y="1199072"/>
                </a:cubicBezTo>
                <a:cubicBezTo>
                  <a:pt x="6126676" y="1313413"/>
                  <a:pt x="6033984" y="1406105"/>
                  <a:pt x="5919642" y="1406105"/>
                </a:cubicBezTo>
                <a:cubicBezTo>
                  <a:pt x="5805300" y="1406105"/>
                  <a:pt x="5712608" y="1313413"/>
                  <a:pt x="5712608" y="1199072"/>
                </a:cubicBezTo>
                <a:cubicBezTo>
                  <a:pt x="5712608" y="1084729"/>
                  <a:pt x="5805300" y="992037"/>
                  <a:pt x="5919642" y="992037"/>
                </a:cubicBezTo>
                <a:close/>
                <a:moveTo>
                  <a:pt x="5205566" y="992037"/>
                </a:moveTo>
                <a:cubicBezTo>
                  <a:pt x="5319908" y="992037"/>
                  <a:pt x="5412600" y="1084729"/>
                  <a:pt x="5412600" y="1199072"/>
                </a:cubicBezTo>
                <a:cubicBezTo>
                  <a:pt x="5412600" y="1313413"/>
                  <a:pt x="5319908" y="1406105"/>
                  <a:pt x="5205566" y="1406105"/>
                </a:cubicBezTo>
                <a:cubicBezTo>
                  <a:pt x="5091224" y="1406105"/>
                  <a:pt x="4998532" y="1313413"/>
                  <a:pt x="4998532" y="1199072"/>
                </a:cubicBezTo>
                <a:cubicBezTo>
                  <a:pt x="4998532" y="1084729"/>
                  <a:pt x="5091224" y="992037"/>
                  <a:pt x="5205566" y="992037"/>
                </a:cubicBezTo>
                <a:close/>
                <a:moveTo>
                  <a:pt x="4491490" y="992037"/>
                </a:moveTo>
                <a:cubicBezTo>
                  <a:pt x="4605832" y="992037"/>
                  <a:pt x="4698524" y="1084729"/>
                  <a:pt x="4698524" y="1199072"/>
                </a:cubicBezTo>
                <a:cubicBezTo>
                  <a:pt x="4698524" y="1313413"/>
                  <a:pt x="4605832" y="1406105"/>
                  <a:pt x="4491490" y="1406105"/>
                </a:cubicBezTo>
                <a:cubicBezTo>
                  <a:pt x="4377148" y="1406105"/>
                  <a:pt x="4284456" y="1313413"/>
                  <a:pt x="4284456" y="1199072"/>
                </a:cubicBezTo>
                <a:cubicBezTo>
                  <a:pt x="4284456" y="1084729"/>
                  <a:pt x="4377148" y="992037"/>
                  <a:pt x="4491490" y="992037"/>
                </a:cubicBezTo>
                <a:close/>
                <a:moveTo>
                  <a:pt x="3777414" y="992037"/>
                </a:moveTo>
                <a:cubicBezTo>
                  <a:pt x="3891756" y="992037"/>
                  <a:pt x="3984448" y="1084729"/>
                  <a:pt x="3984448" y="1199072"/>
                </a:cubicBezTo>
                <a:cubicBezTo>
                  <a:pt x="3984448" y="1313413"/>
                  <a:pt x="3891756" y="1406105"/>
                  <a:pt x="3777414" y="1406105"/>
                </a:cubicBezTo>
                <a:cubicBezTo>
                  <a:pt x="3663072" y="1406105"/>
                  <a:pt x="3570380" y="1313413"/>
                  <a:pt x="3570380" y="1199072"/>
                </a:cubicBezTo>
                <a:cubicBezTo>
                  <a:pt x="3570380" y="1084729"/>
                  <a:pt x="3663072" y="992037"/>
                  <a:pt x="3777414" y="992037"/>
                </a:cubicBezTo>
                <a:close/>
                <a:moveTo>
                  <a:pt x="3063338" y="992037"/>
                </a:moveTo>
                <a:cubicBezTo>
                  <a:pt x="3177680" y="992037"/>
                  <a:pt x="3270372" y="1084729"/>
                  <a:pt x="3270372" y="1199072"/>
                </a:cubicBezTo>
                <a:cubicBezTo>
                  <a:pt x="3270372" y="1313413"/>
                  <a:pt x="3177680" y="1406105"/>
                  <a:pt x="3063338" y="1406105"/>
                </a:cubicBezTo>
                <a:cubicBezTo>
                  <a:pt x="2948996" y="1406105"/>
                  <a:pt x="2856304" y="1313413"/>
                  <a:pt x="2856304" y="1199072"/>
                </a:cubicBezTo>
                <a:cubicBezTo>
                  <a:pt x="2856304" y="1084729"/>
                  <a:pt x="2948996" y="992037"/>
                  <a:pt x="3063338" y="992037"/>
                </a:cubicBezTo>
                <a:close/>
                <a:moveTo>
                  <a:pt x="2349262" y="992037"/>
                </a:moveTo>
                <a:cubicBezTo>
                  <a:pt x="2463604" y="992037"/>
                  <a:pt x="2556296" y="1084729"/>
                  <a:pt x="2556296" y="1199072"/>
                </a:cubicBezTo>
                <a:cubicBezTo>
                  <a:pt x="2556296" y="1313413"/>
                  <a:pt x="2463604" y="1406105"/>
                  <a:pt x="2349262" y="1406105"/>
                </a:cubicBezTo>
                <a:cubicBezTo>
                  <a:pt x="2234920" y="1406105"/>
                  <a:pt x="2142228" y="1313413"/>
                  <a:pt x="2142228" y="1199072"/>
                </a:cubicBezTo>
                <a:cubicBezTo>
                  <a:pt x="2142228" y="1084729"/>
                  <a:pt x="2234920" y="992037"/>
                  <a:pt x="2349262" y="992037"/>
                </a:cubicBezTo>
                <a:close/>
                <a:moveTo>
                  <a:pt x="1635186" y="992037"/>
                </a:moveTo>
                <a:cubicBezTo>
                  <a:pt x="1749528" y="992037"/>
                  <a:pt x="1842220" y="1084729"/>
                  <a:pt x="1842220" y="1199072"/>
                </a:cubicBezTo>
                <a:cubicBezTo>
                  <a:pt x="1842220" y="1313413"/>
                  <a:pt x="1749528" y="1406105"/>
                  <a:pt x="1635186" y="1406105"/>
                </a:cubicBezTo>
                <a:cubicBezTo>
                  <a:pt x="1520844" y="1406105"/>
                  <a:pt x="1428152" y="1313413"/>
                  <a:pt x="1428152" y="1199072"/>
                </a:cubicBezTo>
                <a:cubicBezTo>
                  <a:pt x="1428152" y="1084729"/>
                  <a:pt x="1520844" y="992037"/>
                  <a:pt x="1635186" y="992037"/>
                </a:cubicBezTo>
                <a:close/>
                <a:moveTo>
                  <a:pt x="921110" y="992037"/>
                </a:moveTo>
                <a:cubicBezTo>
                  <a:pt x="1035452" y="992037"/>
                  <a:pt x="1128144" y="1084729"/>
                  <a:pt x="1128144" y="1199072"/>
                </a:cubicBezTo>
                <a:cubicBezTo>
                  <a:pt x="1128144" y="1313413"/>
                  <a:pt x="1035452" y="1406105"/>
                  <a:pt x="921110" y="1406105"/>
                </a:cubicBezTo>
                <a:cubicBezTo>
                  <a:pt x="806768" y="1406105"/>
                  <a:pt x="714077" y="1313413"/>
                  <a:pt x="714077" y="1199072"/>
                </a:cubicBezTo>
                <a:cubicBezTo>
                  <a:pt x="714077" y="1084729"/>
                  <a:pt x="806768" y="992037"/>
                  <a:pt x="921110" y="992037"/>
                </a:cubicBezTo>
                <a:close/>
                <a:moveTo>
                  <a:pt x="207034" y="992037"/>
                </a:moveTo>
                <a:cubicBezTo>
                  <a:pt x="321376" y="992037"/>
                  <a:pt x="414068" y="1084729"/>
                  <a:pt x="414068" y="1199072"/>
                </a:cubicBezTo>
                <a:cubicBezTo>
                  <a:pt x="414068" y="1313413"/>
                  <a:pt x="321376" y="1406105"/>
                  <a:pt x="207034" y="1406105"/>
                </a:cubicBezTo>
                <a:cubicBezTo>
                  <a:pt x="92692" y="1406105"/>
                  <a:pt x="0" y="1313413"/>
                  <a:pt x="0" y="1199072"/>
                </a:cubicBezTo>
                <a:cubicBezTo>
                  <a:pt x="0" y="1084729"/>
                  <a:pt x="92692" y="992037"/>
                  <a:pt x="207034" y="992037"/>
                </a:cubicBezTo>
                <a:close/>
                <a:moveTo>
                  <a:pt x="6276680" y="560717"/>
                </a:moveTo>
                <a:cubicBezTo>
                  <a:pt x="6219509" y="560717"/>
                  <a:pt x="6173163" y="607063"/>
                  <a:pt x="6173163" y="664234"/>
                </a:cubicBezTo>
                <a:cubicBezTo>
                  <a:pt x="6173163" y="721405"/>
                  <a:pt x="6219509" y="767751"/>
                  <a:pt x="6276680" y="767751"/>
                </a:cubicBezTo>
                <a:cubicBezTo>
                  <a:pt x="6333851" y="767751"/>
                  <a:pt x="6380197" y="721405"/>
                  <a:pt x="6380197" y="664234"/>
                </a:cubicBezTo>
                <a:cubicBezTo>
                  <a:pt x="6380197" y="607063"/>
                  <a:pt x="6333851" y="560717"/>
                  <a:pt x="6276680" y="560717"/>
                </a:cubicBezTo>
                <a:close/>
                <a:moveTo>
                  <a:pt x="5562604" y="560717"/>
                </a:moveTo>
                <a:cubicBezTo>
                  <a:pt x="5505433" y="560717"/>
                  <a:pt x="5459087" y="607063"/>
                  <a:pt x="5459087" y="664234"/>
                </a:cubicBezTo>
                <a:cubicBezTo>
                  <a:pt x="5459087" y="721405"/>
                  <a:pt x="5505433" y="767751"/>
                  <a:pt x="5562604" y="767751"/>
                </a:cubicBezTo>
                <a:cubicBezTo>
                  <a:pt x="5619775" y="767751"/>
                  <a:pt x="5666121" y="721405"/>
                  <a:pt x="5666121" y="664234"/>
                </a:cubicBezTo>
                <a:cubicBezTo>
                  <a:pt x="5666121" y="607063"/>
                  <a:pt x="5619775" y="560717"/>
                  <a:pt x="5562604" y="560717"/>
                </a:cubicBezTo>
                <a:close/>
                <a:moveTo>
                  <a:pt x="4848528" y="560717"/>
                </a:moveTo>
                <a:cubicBezTo>
                  <a:pt x="4791357" y="560717"/>
                  <a:pt x="4745011" y="607063"/>
                  <a:pt x="4745011" y="664234"/>
                </a:cubicBezTo>
                <a:cubicBezTo>
                  <a:pt x="4745011" y="721405"/>
                  <a:pt x="4791357" y="767751"/>
                  <a:pt x="4848528" y="767751"/>
                </a:cubicBezTo>
                <a:cubicBezTo>
                  <a:pt x="4905699" y="767751"/>
                  <a:pt x="4952045" y="721405"/>
                  <a:pt x="4952045" y="664234"/>
                </a:cubicBezTo>
                <a:cubicBezTo>
                  <a:pt x="4952045" y="607063"/>
                  <a:pt x="4905699" y="560717"/>
                  <a:pt x="4848528" y="560717"/>
                </a:cubicBezTo>
                <a:close/>
                <a:moveTo>
                  <a:pt x="4134452" y="560717"/>
                </a:moveTo>
                <a:cubicBezTo>
                  <a:pt x="4077281" y="560717"/>
                  <a:pt x="4030935" y="607063"/>
                  <a:pt x="4030935" y="664234"/>
                </a:cubicBezTo>
                <a:cubicBezTo>
                  <a:pt x="4030935" y="721405"/>
                  <a:pt x="4077281" y="767751"/>
                  <a:pt x="4134452" y="767751"/>
                </a:cubicBezTo>
                <a:cubicBezTo>
                  <a:pt x="4191623" y="767751"/>
                  <a:pt x="4237969" y="721405"/>
                  <a:pt x="4237969" y="664234"/>
                </a:cubicBezTo>
                <a:cubicBezTo>
                  <a:pt x="4237969" y="607063"/>
                  <a:pt x="4191623" y="560717"/>
                  <a:pt x="4134452" y="560717"/>
                </a:cubicBezTo>
                <a:close/>
                <a:moveTo>
                  <a:pt x="3420376" y="560717"/>
                </a:moveTo>
                <a:cubicBezTo>
                  <a:pt x="3363205" y="560717"/>
                  <a:pt x="3316859" y="607063"/>
                  <a:pt x="3316859" y="664234"/>
                </a:cubicBezTo>
                <a:cubicBezTo>
                  <a:pt x="3316859" y="721405"/>
                  <a:pt x="3363205" y="767751"/>
                  <a:pt x="3420376" y="767751"/>
                </a:cubicBezTo>
                <a:cubicBezTo>
                  <a:pt x="3477547" y="767751"/>
                  <a:pt x="3523893" y="721405"/>
                  <a:pt x="3523893" y="664234"/>
                </a:cubicBezTo>
                <a:cubicBezTo>
                  <a:pt x="3523893" y="607063"/>
                  <a:pt x="3477547" y="560717"/>
                  <a:pt x="3420376" y="560717"/>
                </a:cubicBezTo>
                <a:close/>
                <a:moveTo>
                  <a:pt x="2706300" y="560717"/>
                </a:moveTo>
                <a:cubicBezTo>
                  <a:pt x="2649129" y="560717"/>
                  <a:pt x="2602783" y="607063"/>
                  <a:pt x="2602783" y="664234"/>
                </a:cubicBezTo>
                <a:cubicBezTo>
                  <a:pt x="2602783" y="721405"/>
                  <a:pt x="2649129" y="767751"/>
                  <a:pt x="2706300" y="767751"/>
                </a:cubicBezTo>
                <a:cubicBezTo>
                  <a:pt x="2763471" y="767751"/>
                  <a:pt x="2809817" y="721405"/>
                  <a:pt x="2809817" y="664234"/>
                </a:cubicBezTo>
                <a:cubicBezTo>
                  <a:pt x="2809817" y="607063"/>
                  <a:pt x="2763471" y="560717"/>
                  <a:pt x="2706300" y="560717"/>
                </a:cubicBezTo>
                <a:close/>
                <a:moveTo>
                  <a:pt x="1992224" y="560717"/>
                </a:moveTo>
                <a:cubicBezTo>
                  <a:pt x="1935053" y="560717"/>
                  <a:pt x="1888707" y="607063"/>
                  <a:pt x="1888707" y="664234"/>
                </a:cubicBezTo>
                <a:cubicBezTo>
                  <a:pt x="1888707" y="721405"/>
                  <a:pt x="1935053" y="767751"/>
                  <a:pt x="1992224" y="767751"/>
                </a:cubicBezTo>
                <a:cubicBezTo>
                  <a:pt x="2049395" y="767751"/>
                  <a:pt x="2095741" y="721405"/>
                  <a:pt x="2095741" y="664234"/>
                </a:cubicBezTo>
                <a:cubicBezTo>
                  <a:pt x="2095741" y="607063"/>
                  <a:pt x="2049395" y="560717"/>
                  <a:pt x="1992224" y="560717"/>
                </a:cubicBezTo>
                <a:close/>
                <a:moveTo>
                  <a:pt x="1278148" y="560717"/>
                </a:moveTo>
                <a:cubicBezTo>
                  <a:pt x="1220977" y="560717"/>
                  <a:pt x="1174631" y="607063"/>
                  <a:pt x="1174631" y="664234"/>
                </a:cubicBezTo>
                <a:cubicBezTo>
                  <a:pt x="1174631" y="721405"/>
                  <a:pt x="1220977" y="767751"/>
                  <a:pt x="1278148" y="767751"/>
                </a:cubicBezTo>
                <a:cubicBezTo>
                  <a:pt x="1335319" y="767751"/>
                  <a:pt x="1381665" y="721405"/>
                  <a:pt x="1381665" y="664234"/>
                </a:cubicBezTo>
                <a:cubicBezTo>
                  <a:pt x="1381665" y="607063"/>
                  <a:pt x="1335319" y="560717"/>
                  <a:pt x="1278148" y="560717"/>
                </a:cubicBezTo>
                <a:close/>
                <a:moveTo>
                  <a:pt x="564072" y="560717"/>
                </a:moveTo>
                <a:cubicBezTo>
                  <a:pt x="506901" y="560717"/>
                  <a:pt x="460555" y="607063"/>
                  <a:pt x="460555" y="664234"/>
                </a:cubicBezTo>
                <a:cubicBezTo>
                  <a:pt x="460555" y="721405"/>
                  <a:pt x="506901" y="767751"/>
                  <a:pt x="564072" y="767751"/>
                </a:cubicBezTo>
                <a:cubicBezTo>
                  <a:pt x="621243" y="767751"/>
                  <a:pt x="667589" y="721405"/>
                  <a:pt x="667589" y="664234"/>
                </a:cubicBezTo>
                <a:cubicBezTo>
                  <a:pt x="667589" y="607063"/>
                  <a:pt x="621243" y="560717"/>
                  <a:pt x="564072" y="560717"/>
                </a:cubicBezTo>
                <a:close/>
                <a:moveTo>
                  <a:pt x="6276680" y="457200"/>
                </a:moveTo>
                <a:cubicBezTo>
                  <a:pt x="6391022" y="457200"/>
                  <a:pt x="6483714" y="549892"/>
                  <a:pt x="6483714" y="664234"/>
                </a:cubicBezTo>
                <a:cubicBezTo>
                  <a:pt x="6483714" y="778576"/>
                  <a:pt x="6391022" y="871268"/>
                  <a:pt x="6276680" y="871268"/>
                </a:cubicBezTo>
                <a:cubicBezTo>
                  <a:pt x="6162338" y="871268"/>
                  <a:pt x="6069646" y="778576"/>
                  <a:pt x="6069646" y="664234"/>
                </a:cubicBezTo>
                <a:cubicBezTo>
                  <a:pt x="6069646" y="549892"/>
                  <a:pt x="6162338" y="457200"/>
                  <a:pt x="6276680" y="457200"/>
                </a:cubicBezTo>
                <a:close/>
                <a:moveTo>
                  <a:pt x="5562604" y="457200"/>
                </a:moveTo>
                <a:cubicBezTo>
                  <a:pt x="5676946" y="457200"/>
                  <a:pt x="5769638" y="549892"/>
                  <a:pt x="5769638" y="664234"/>
                </a:cubicBezTo>
                <a:cubicBezTo>
                  <a:pt x="5769638" y="778576"/>
                  <a:pt x="5676946" y="871268"/>
                  <a:pt x="5562604" y="871268"/>
                </a:cubicBezTo>
                <a:cubicBezTo>
                  <a:pt x="5448262" y="871268"/>
                  <a:pt x="5355570" y="778576"/>
                  <a:pt x="5355570" y="664234"/>
                </a:cubicBezTo>
                <a:cubicBezTo>
                  <a:pt x="5355570" y="549892"/>
                  <a:pt x="5448262" y="457200"/>
                  <a:pt x="5562604" y="457200"/>
                </a:cubicBezTo>
                <a:close/>
                <a:moveTo>
                  <a:pt x="4848528" y="457200"/>
                </a:moveTo>
                <a:cubicBezTo>
                  <a:pt x="4962870" y="457200"/>
                  <a:pt x="5055562" y="549892"/>
                  <a:pt x="5055562" y="664234"/>
                </a:cubicBezTo>
                <a:cubicBezTo>
                  <a:pt x="5055562" y="778576"/>
                  <a:pt x="4962870" y="871268"/>
                  <a:pt x="4848528" y="871268"/>
                </a:cubicBezTo>
                <a:cubicBezTo>
                  <a:pt x="4734186" y="871268"/>
                  <a:pt x="4641494" y="778576"/>
                  <a:pt x="4641494" y="664234"/>
                </a:cubicBezTo>
                <a:cubicBezTo>
                  <a:pt x="4641494" y="549892"/>
                  <a:pt x="4734186" y="457200"/>
                  <a:pt x="4848528" y="457200"/>
                </a:cubicBezTo>
                <a:close/>
                <a:moveTo>
                  <a:pt x="4134452" y="457200"/>
                </a:moveTo>
                <a:cubicBezTo>
                  <a:pt x="4248794" y="457200"/>
                  <a:pt x="4341486" y="549892"/>
                  <a:pt x="4341486" y="664234"/>
                </a:cubicBezTo>
                <a:cubicBezTo>
                  <a:pt x="4341486" y="778576"/>
                  <a:pt x="4248794" y="871268"/>
                  <a:pt x="4134452" y="871268"/>
                </a:cubicBezTo>
                <a:cubicBezTo>
                  <a:pt x="4020110" y="871268"/>
                  <a:pt x="3927418" y="778576"/>
                  <a:pt x="3927418" y="664234"/>
                </a:cubicBezTo>
                <a:cubicBezTo>
                  <a:pt x="3927418" y="549892"/>
                  <a:pt x="4020110" y="457200"/>
                  <a:pt x="4134452" y="457200"/>
                </a:cubicBezTo>
                <a:close/>
                <a:moveTo>
                  <a:pt x="3420376" y="457200"/>
                </a:moveTo>
                <a:cubicBezTo>
                  <a:pt x="3534718" y="457200"/>
                  <a:pt x="3627410" y="549892"/>
                  <a:pt x="3627410" y="664234"/>
                </a:cubicBezTo>
                <a:cubicBezTo>
                  <a:pt x="3627410" y="778576"/>
                  <a:pt x="3534718" y="871268"/>
                  <a:pt x="3420376" y="871268"/>
                </a:cubicBezTo>
                <a:cubicBezTo>
                  <a:pt x="3306034" y="871268"/>
                  <a:pt x="3213342" y="778576"/>
                  <a:pt x="3213342" y="664234"/>
                </a:cubicBezTo>
                <a:cubicBezTo>
                  <a:pt x="3213342" y="549892"/>
                  <a:pt x="3306034" y="457200"/>
                  <a:pt x="3420376" y="457200"/>
                </a:cubicBezTo>
                <a:close/>
                <a:moveTo>
                  <a:pt x="2706300" y="457200"/>
                </a:moveTo>
                <a:cubicBezTo>
                  <a:pt x="2820642" y="457200"/>
                  <a:pt x="2913334" y="549892"/>
                  <a:pt x="2913334" y="664234"/>
                </a:cubicBezTo>
                <a:cubicBezTo>
                  <a:pt x="2913334" y="778576"/>
                  <a:pt x="2820642" y="871268"/>
                  <a:pt x="2706300" y="871268"/>
                </a:cubicBezTo>
                <a:cubicBezTo>
                  <a:pt x="2591958" y="871268"/>
                  <a:pt x="2499266" y="778576"/>
                  <a:pt x="2499266" y="664234"/>
                </a:cubicBezTo>
                <a:cubicBezTo>
                  <a:pt x="2499266" y="549892"/>
                  <a:pt x="2591958" y="457200"/>
                  <a:pt x="2706300" y="457200"/>
                </a:cubicBezTo>
                <a:close/>
                <a:moveTo>
                  <a:pt x="1992224" y="457200"/>
                </a:moveTo>
                <a:cubicBezTo>
                  <a:pt x="2106566" y="457200"/>
                  <a:pt x="2199258" y="549892"/>
                  <a:pt x="2199258" y="664234"/>
                </a:cubicBezTo>
                <a:cubicBezTo>
                  <a:pt x="2199258" y="778576"/>
                  <a:pt x="2106566" y="871268"/>
                  <a:pt x="1992224" y="871268"/>
                </a:cubicBezTo>
                <a:cubicBezTo>
                  <a:pt x="1877882" y="871268"/>
                  <a:pt x="1785190" y="778576"/>
                  <a:pt x="1785190" y="664234"/>
                </a:cubicBezTo>
                <a:cubicBezTo>
                  <a:pt x="1785190" y="549892"/>
                  <a:pt x="1877882" y="457200"/>
                  <a:pt x="1992224" y="457200"/>
                </a:cubicBezTo>
                <a:close/>
                <a:moveTo>
                  <a:pt x="1278148" y="457200"/>
                </a:moveTo>
                <a:cubicBezTo>
                  <a:pt x="1392490" y="457200"/>
                  <a:pt x="1485182" y="549892"/>
                  <a:pt x="1485182" y="664234"/>
                </a:cubicBezTo>
                <a:cubicBezTo>
                  <a:pt x="1485182" y="778576"/>
                  <a:pt x="1392490" y="871268"/>
                  <a:pt x="1278148" y="871268"/>
                </a:cubicBezTo>
                <a:cubicBezTo>
                  <a:pt x="1163806" y="871268"/>
                  <a:pt x="1071114" y="778576"/>
                  <a:pt x="1071114" y="664234"/>
                </a:cubicBezTo>
                <a:cubicBezTo>
                  <a:pt x="1071114" y="549892"/>
                  <a:pt x="1163806" y="457200"/>
                  <a:pt x="1278148" y="457200"/>
                </a:cubicBezTo>
                <a:close/>
                <a:moveTo>
                  <a:pt x="564072" y="457200"/>
                </a:moveTo>
                <a:cubicBezTo>
                  <a:pt x="678414" y="457200"/>
                  <a:pt x="771106" y="549892"/>
                  <a:pt x="771106" y="664234"/>
                </a:cubicBezTo>
                <a:cubicBezTo>
                  <a:pt x="771106" y="778576"/>
                  <a:pt x="678414" y="871268"/>
                  <a:pt x="564072" y="871268"/>
                </a:cubicBezTo>
                <a:cubicBezTo>
                  <a:pt x="449730" y="871268"/>
                  <a:pt x="357038" y="778576"/>
                  <a:pt x="357038" y="664234"/>
                </a:cubicBezTo>
                <a:cubicBezTo>
                  <a:pt x="357038" y="549892"/>
                  <a:pt x="449730" y="457200"/>
                  <a:pt x="564072" y="457200"/>
                </a:cubicBezTo>
                <a:close/>
                <a:moveTo>
                  <a:pt x="6633727" y="103517"/>
                </a:moveTo>
                <a:cubicBezTo>
                  <a:pt x="6576556" y="103517"/>
                  <a:pt x="6530210" y="149863"/>
                  <a:pt x="6530210" y="207034"/>
                </a:cubicBezTo>
                <a:cubicBezTo>
                  <a:pt x="6530210" y="264205"/>
                  <a:pt x="6576556" y="310551"/>
                  <a:pt x="6633727" y="310551"/>
                </a:cubicBezTo>
                <a:cubicBezTo>
                  <a:pt x="6690898" y="310551"/>
                  <a:pt x="6737244" y="264205"/>
                  <a:pt x="6737244" y="207034"/>
                </a:cubicBezTo>
                <a:cubicBezTo>
                  <a:pt x="6737244" y="149863"/>
                  <a:pt x="6690898" y="103517"/>
                  <a:pt x="6633727" y="103517"/>
                </a:cubicBezTo>
                <a:close/>
                <a:moveTo>
                  <a:pt x="5919642" y="103517"/>
                </a:moveTo>
                <a:cubicBezTo>
                  <a:pt x="5862471" y="103517"/>
                  <a:pt x="5816125" y="149863"/>
                  <a:pt x="5816125" y="207034"/>
                </a:cubicBezTo>
                <a:cubicBezTo>
                  <a:pt x="5816125" y="264205"/>
                  <a:pt x="5862471" y="310551"/>
                  <a:pt x="5919642" y="310551"/>
                </a:cubicBezTo>
                <a:cubicBezTo>
                  <a:pt x="5976813" y="310551"/>
                  <a:pt x="6023159" y="264205"/>
                  <a:pt x="6023159" y="207034"/>
                </a:cubicBezTo>
                <a:cubicBezTo>
                  <a:pt x="6023159" y="149863"/>
                  <a:pt x="5976813" y="103517"/>
                  <a:pt x="5919642" y="103517"/>
                </a:cubicBezTo>
                <a:close/>
                <a:moveTo>
                  <a:pt x="5205566" y="103517"/>
                </a:moveTo>
                <a:cubicBezTo>
                  <a:pt x="5148395" y="103517"/>
                  <a:pt x="5102049" y="149863"/>
                  <a:pt x="5102049" y="207034"/>
                </a:cubicBezTo>
                <a:cubicBezTo>
                  <a:pt x="5102049" y="264205"/>
                  <a:pt x="5148395" y="310551"/>
                  <a:pt x="5205566" y="310551"/>
                </a:cubicBezTo>
                <a:cubicBezTo>
                  <a:pt x="5262737" y="310551"/>
                  <a:pt x="5309083" y="264205"/>
                  <a:pt x="5309083" y="207034"/>
                </a:cubicBezTo>
                <a:cubicBezTo>
                  <a:pt x="5309083" y="149863"/>
                  <a:pt x="5262737" y="103517"/>
                  <a:pt x="5205566" y="103517"/>
                </a:cubicBezTo>
                <a:close/>
                <a:moveTo>
                  <a:pt x="4491490" y="103517"/>
                </a:moveTo>
                <a:cubicBezTo>
                  <a:pt x="4434319" y="103517"/>
                  <a:pt x="4387973" y="149863"/>
                  <a:pt x="4387973" y="207034"/>
                </a:cubicBezTo>
                <a:cubicBezTo>
                  <a:pt x="4387973" y="264205"/>
                  <a:pt x="4434319" y="310551"/>
                  <a:pt x="4491490" y="310551"/>
                </a:cubicBezTo>
                <a:cubicBezTo>
                  <a:pt x="4548661" y="310551"/>
                  <a:pt x="4595007" y="264205"/>
                  <a:pt x="4595007" y="207034"/>
                </a:cubicBezTo>
                <a:cubicBezTo>
                  <a:pt x="4595007" y="149863"/>
                  <a:pt x="4548661" y="103517"/>
                  <a:pt x="4491490" y="103517"/>
                </a:cubicBezTo>
                <a:close/>
                <a:moveTo>
                  <a:pt x="3777414" y="103517"/>
                </a:moveTo>
                <a:cubicBezTo>
                  <a:pt x="3720243" y="103517"/>
                  <a:pt x="3673897" y="149863"/>
                  <a:pt x="3673897" y="207034"/>
                </a:cubicBezTo>
                <a:cubicBezTo>
                  <a:pt x="3673897" y="264205"/>
                  <a:pt x="3720243" y="310551"/>
                  <a:pt x="3777414" y="310551"/>
                </a:cubicBezTo>
                <a:cubicBezTo>
                  <a:pt x="3834585" y="310551"/>
                  <a:pt x="3880931" y="264205"/>
                  <a:pt x="3880931" y="207034"/>
                </a:cubicBezTo>
                <a:cubicBezTo>
                  <a:pt x="3880931" y="149863"/>
                  <a:pt x="3834585" y="103517"/>
                  <a:pt x="3777414" y="103517"/>
                </a:cubicBezTo>
                <a:close/>
                <a:moveTo>
                  <a:pt x="3063338" y="103517"/>
                </a:moveTo>
                <a:cubicBezTo>
                  <a:pt x="3006167" y="103517"/>
                  <a:pt x="2959821" y="149863"/>
                  <a:pt x="2959821" y="207034"/>
                </a:cubicBezTo>
                <a:cubicBezTo>
                  <a:pt x="2959821" y="264205"/>
                  <a:pt x="3006167" y="310551"/>
                  <a:pt x="3063338" y="310551"/>
                </a:cubicBezTo>
                <a:cubicBezTo>
                  <a:pt x="3120509" y="310551"/>
                  <a:pt x="3166855" y="264205"/>
                  <a:pt x="3166855" y="207034"/>
                </a:cubicBezTo>
                <a:cubicBezTo>
                  <a:pt x="3166855" y="149863"/>
                  <a:pt x="3120509" y="103517"/>
                  <a:pt x="3063338" y="103517"/>
                </a:cubicBezTo>
                <a:close/>
                <a:moveTo>
                  <a:pt x="2349262" y="103517"/>
                </a:moveTo>
                <a:cubicBezTo>
                  <a:pt x="2292091" y="103517"/>
                  <a:pt x="2245745" y="149863"/>
                  <a:pt x="2245745" y="207034"/>
                </a:cubicBezTo>
                <a:cubicBezTo>
                  <a:pt x="2245745" y="264205"/>
                  <a:pt x="2292091" y="310551"/>
                  <a:pt x="2349262" y="310551"/>
                </a:cubicBezTo>
                <a:cubicBezTo>
                  <a:pt x="2406433" y="310551"/>
                  <a:pt x="2452779" y="264205"/>
                  <a:pt x="2452779" y="207034"/>
                </a:cubicBezTo>
                <a:cubicBezTo>
                  <a:pt x="2452779" y="149863"/>
                  <a:pt x="2406433" y="103517"/>
                  <a:pt x="2349262" y="103517"/>
                </a:cubicBezTo>
                <a:close/>
                <a:moveTo>
                  <a:pt x="1635186" y="103517"/>
                </a:moveTo>
                <a:cubicBezTo>
                  <a:pt x="1578015" y="103517"/>
                  <a:pt x="1531669" y="149863"/>
                  <a:pt x="1531669" y="207034"/>
                </a:cubicBezTo>
                <a:cubicBezTo>
                  <a:pt x="1531669" y="264205"/>
                  <a:pt x="1578015" y="310551"/>
                  <a:pt x="1635186" y="310551"/>
                </a:cubicBezTo>
                <a:cubicBezTo>
                  <a:pt x="1692357" y="310551"/>
                  <a:pt x="1738703" y="264205"/>
                  <a:pt x="1738703" y="207034"/>
                </a:cubicBezTo>
                <a:cubicBezTo>
                  <a:pt x="1738703" y="149863"/>
                  <a:pt x="1692357" y="103517"/>
                  <a:pt x="1635186" y="103517"/>
                </a:cubicBezTo>
                <a:close/>
                <a:moveTo>
                  <a:pt x="921110" y="103517"/>
                </a:moveTo>
                <a:cubicBezTo>
                  <a:pt x="863939" y="103517"/>
                  <a:pt x="817593" y="149863"/>
                  <a:pt x="817593" y="207034"/>
                </a:cubicBezTo>
                <a:cubicBezTo>
                  <a:pt x="817593" y="264205"/>
                  <a:pt x="863939" y="310551"/>
                  <a:pt x="921110" y="310551"/>
                </a:cubicBezTo>
                <a:cubicBezTo>
                  <a:pt x="978281" y="310551"/>
                  <a:pt x="1024627" y="264205"/>
                  <a:pt x="1024627" y="207034"/>
                </a:cubicBezTo>
                <a:cubicBezTo>
                  <a:pt x="1024627" y="149863"/>
                  <a:pt x="978281" y="103517"/>
                  <a:pt x="921110" y="103517"/>
                </a:cubicBezTo>
                <a:close/>
                <a:moveTo>
                  <a:pt x="207034" y="103517"/>
                </a:moveTo>
                <a:cubicBezTo>
                  <a:pt x="149863" y="103517"/>
                  <a:pt x="103517" y="149863"/>
                  <a:pt x="103517" y="207034"/>
                </a:cubicBezTo>
                <a:cubicBezTo>
                  <a:pt x="103517" y="264205"/>
                  <a:pt x="149863" y="310551"/>
                  <a:pt x="207034" y="310551"/>
                </a:cubicBezTo>
                <a:cubicBezTo>
                  <a:pt x="264205" y="310551"/>
                  <a:pt x="310551" y="264205"/>
                  <a:pt x="310551" y="207034"/>
                </a:cubicBezTo>
                <a:cubicBezTo>
                  <a:pt x="310551" y="149863"/>
                  <a:pt x="264205" y="103517"/>
                  <a:pt x="207034" y="103517"/>
                </a:cubicBezTo>
                <a:close/>
                <a:moveTo>
                  <a:pt x="6633727" y="0"/>
                </a:moveTo>
                <a:cubicBezTo>
                  <a:pt x="6748069" y="0"/>
                  <a:pt x="6840761" y="92692"/>
                  <a:pt x="6840761" y="207034"/>
                </a:cubicBezTo>
                <a:cubicBezTo>
                  <a:pt x="6840761" y="321376"/>
                  <a:pt x="6748069" y="414068"/>
                  <a:pt x="6633727" y="414068"/>
                </a:cubicBezTo>
                <a:cubicBezTo>
                  <a:pt x="6519385" y="414068"/>
                  <a:pt x="6426693" y="321376"/>
                  <a:pt x="6426693" y="207034"/>
                </a:cubicBezTo>
                <a:cubicBezTo>
                  <a:pt x="6426693" y="92692"/>
                  <a:pt x="6519385" y="0"/>
                  <a:pt x="6633727" y="0"/>
                </a:cubicBezTo>
                <a:close/>
                <a:moveTo>
                  <a:pt x="5919642" y="0"/>
                </a:moveTo>
                <a:cubicBezTo>
                  <a:pt x="6033984" y="0"/>
                  <a:pt x="6126676" y="92692"/>
                  <a:pt x="6126676" y="207034"/>
                </a:cubicBezTo>
                <a:cubicBezTo>
                  <a:pt x="6126676" y="321376"/>
                  <a:pt x="6033984" y="414068"/>
                  <a:pt x="5919642" y="414068"/>
                </a:cubicBezTo>
                <a:cubicBezTo>
                  <a:pt x="5805300" y="414068"/>
                  <a:pt x="5712608" y="321376"/>
                  <a:pt x="5712608" y="207034"/>
                </a:cubicBezTo>
                <a:cubicBezTo>
                  <a:pt x="5712608" y="92692"/>
                  <a:pt x="5805300" y="0"/>
                  <a:pt x="5919642" y="0"/>
                </a:cubicBezTo>
                <a:close/>
                <a:moveTo>
                  <a:pt x="5205566" y="0"/>
                </a:moveTo>
                <a:cubicBezTo>
                  <a:pt x="5319908" y="0"/>
                  <a:pt x="5412600" y="92692"/>
                  <a:pt x="5412600" y="207034"/>
                </a:cubicBezTo>
                <a:cubicBezTo>
                  <a:pt x="5412600" y="321376"/>
                  <a:pt x="5319908" y="414068"/>
                  <a:pt x="5205566" y="414068"/>
                </a:cubicBezTo>
                <a:cubicBezTo>
                  <a:pt x="5091224" y="414068"/>
                  <a:pt x="4998532" y="321376"/>
                  <a:pt x="4998532" y="207034"/>
                </a:cubicBezTo>
                <a:cubicBezTo>
                  <a:pt x="4998532" y="92692"/>
                  <a:pt x="5091224" y="0"/>
                  <a:pt x="5205566" y="0"/>
                </a:cubicBezTo>
                <a:close/>
                <a:moveTo>
                  <a:pt x="4491490" y="0"/>
                </a:moveTo>
                <a:cubicBezTo>
                  <a:pt x="4605832" y="0"/>
                  <a:pt x="4698524" y="92692"/>
                  <a:pt x="4698524" y="207034"/>
                </a:cubicBezTo>
                <a:cubicBezTo>
                  <a:pt x="4698524" y="321376"/>
                  <a:pt x="4605832" y="414068"/>
                  <a:pt x="4491490" y="414068"/>
                </a:cubicBezTo>
                <a:cubicBezTo>
                  <a:pt x="4377148" y="414068"/>
                  <a:pt x="4284456" y="321376"/>
                  <a:pt x="4284456" y="207034"/>
                </a:cubicBezTo>
                <a:cubicBezTo>
                  <a:pt x="4284456" y="92692"/>
                  <a:pt x="4377148" y="0"/>
                  <a:pt x="4491490" y="0"/>
                </a:cubicBezTo>
                <a:close/>
                <a:moveTo>
                  <a:pt x="3777414" y="0"/>
                </a:moveTo>
                <a:cubicBezTo>
                  <a:pt x="3891756" y="0"/>
                  <a:pt x="3984448" y="92692"/>
                  <a:pt x="3984448" y="207034"/>
                </a:cubicBezTo>
                <a:cubicBezTo>
                  <a:pt x="3984448" y="321376"/>
                  <a:pt x="3891756" y="414068"/>
                  <a:pt x="3777414" y="414068"/>
                </a:cubicBezTo>
                <a:cubicBezTo>
                  <a:pt x="3663072" y="414068"/>
                  <a:pt x="3570380" y="321376"/>
                  <a:pt x="3570380" y="207034"/>
                </a:cubicBezTo>
                <a:cubicBezTo>
                  <a:pt x="3570380" y="92692"/>
                  <a:pt x="3663072" y="0"/>
                  <a:pt x="3777414" y="0"/>
                </a:cubicBezTo>
                <a:close/>
                <a:moveTo>
                  <a:pt x="3063338" y="0"/>
                </a:moveTo>
                <a:cubicBezTo>
                  <a:pt x="3177680" y="0"/>
                  <a:pt x="3270372" y="92692"/>
                  <a:pt x="3270372" y="207034"/>
                </a:cubicBezTo>
                <a:cubicBezTo>
                  <a:pt x="3270372" y="321376"/>
                  <a:pt x="3177680" y="414068"/>
                  <a:pt x="3063338" y="414068"/>
                </a:cubicBezTo>
                <a:cubicBezTo>
                  <a:pt x="2948996" y="414068"/>
                  <a:pt x="2856304" y="321376"/>
                  <a:pt x="2856304" y="207034"/>
                </a:cubicBezTo>
                <a:cubicBezTo>
                  <a:pt x="2856304" y="92692"/>
                  <a:pt x="2948996" y="0"/>
                  <a:pt x="3063338" y="0"/>
                </a:cubicBezTo>
                <a:close/>
                <a:moveTo>
                  <a:pt x="2349262" y="0"/>
                </a:moveTo>
                <a:cubicBezTo>
                  <a:pt x="2463604" y="0"/>
                  <a:pt x="2556296" y="92692"/>
                  <a:pt x="2556296" y="207034"/>
                </a:cubicBezTo>
                <a:cubicBezTo>
                  <a:pt x="2556296" y="321376"/>
                  <a:pt x="2463604" y="414068"/>
                  <a:pt x="2349262" y="414068"/>
                </a:cubicBezTo>
                <a:cubicBezTo>
                  <a:pt x="2234920" y="414068"/>
                  <a:pt x="2142228" y="321376"/>
                  <a:pt x="2142228" y="207034"/>
                </a:cubicBezTo>
                <a:cubicBezTo>
                  <a:pt x="2142228" y="92692"/>
                  <a:pt x="2234920" y="0"/>
                  <a:pt x="2349262" y="0"/>
                </a:cubicBezTo>
                <a:close/>
                <a:moveTo>
                  <a:pt x="1635186" y="0"/>
                </a:moveTo>
                <a:cubicBezTo>
                  <a:pt x="1749528" y="0"/>
                  <a:pt x="1842220" y="92692"/>
                  <a:pt x="1842220" y="207034"/>
                </a:cubicBezTo>
                <a:cubicBezTo>
                  <a:pt x="1842220" y="321376"/>
                  <a:pt x="1749528" y="414068"/>
                  <a:pt x="1635186" y="414068"/>
                </a:cubicBezTo>
                <a:cubicBezTo>
                  <a:pt x="1520844" y="414068"/>
                  <a:pt x="1428152" y="321376"/>
                  <a:pt x="1428152" y="207034"/>
                </a:cubicBezTo>
                <a:cubicBezTo>
                  <a:pt x="1428152" y="92692"/>
                  <a:pt x="1520844" y="0"/>
                  <a:pt x="1635186" y="0"/>
                </a:cubicBezTo>
                <a:close/>
                <a:moveTo>
                  <a:pt x="921110" y="0"/>
                </a:moveTo>
                <a:cubicBezTo>
                  <a:pt x="1035452" y="0"/>
                  <a:pt x="1128144" y="92692"/>
                  <a:pt x="1128144" y="207034"/>
                </a:cubicBezTo>
                <a:cubicBezTo>
                  <a:pt x="1128144" y="321376"/>
                  <a:pt x="1035452" y="414068"/>
                  <a:pt x="921110" y="414068"/>
                </a:cubicBezTo>
                <a:cubicBezTo>
                  <a:pt x="806768" y="414068"/>
                  <a:pt x="714077" y="321376"/>
                  <a:pt x="714077" y="207034"/>
                </a:cubicBezTo>
                <a:cubicBezTo>
                  <a:pt x="714077" y="92692"/>
                  <a:pt x="806768" y="0"/>
                  <a:pt x="921110" y="0"/>
                </a:cubicBezTo>
                <a:close/>
                <a:moveTo>
                  <a:pt x="207034" y="0"/>
                </a:moveTo>
                <a:cubicBezTo>
                  <a:pt x="321376" y="0"/>
                  <a:pt x="414068" y="92692"/>
                  <a:pt x="414068" y="207034"/>
                </a:cubicBezTo>
                <a:cubicBezTo>
                  <a:pt x="414068" y="321376"/>
                  <a:pt x="321376" y="414068"/>
                  <a:pt x="207034" y="414068"/>
                </a:cubicBezTo>
                <a:cubicBezTo>
                  <a:pt x="92692" y="414068"/>
                  <a:pt x="0" y="321376"/>
                  <a:pt x="0" y="207034"/>
                </a:cubicBezTo>
                <a:cubicBezTo>
                  <a:pt x="0" y="92692"/>
                  <a:pt x="92692" y="0"/>
                  <a:pt x="207034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FDF7D02B-6A68-4BDD-BBEB-744538581BD2}"/>
              </a:ext>
            </a:extLst>
          </p:cNvPr>
          <p:cNvSpPr/>
          <p:nvPr/>
        </p:nvSpPr>
        <p:spPr bwMode="auto">
          <a:xfrm>
            <a:off x="742078" y="3800476"/>
            <a:ext cx="2572587" cy="2666777"/>
          </a:xfrm>
          <a:custGeom>
            <a:avLst/>
            <a:gdLst>
              <a:gd name="connsiteX0" fmla="*/ 937717 w 2572587"/>
              <a:gd name="connsiteY0" fmla="*/ 2414912 h 2666777"/>
              <a:gd name="connsiteX1" fmla="*/ 996935 w 2572587"/>
              <a:gd name="connsiteY1" fmla="*/ 2474880 h 2666777"/>
              <a:gd name="connsiteX2" fmla="*/ 1056155 w 2572587"/>
              <a:gd name="connsiteY2" fmla="*/ 2414912 h 2666777"/>
              <a:gd name="connsiteX3" fmla="*/ 996935 w 2572587"/>
              <a:gd name="connsiteY3" fmla="*/ 2666777 h 2666777"/>
              <a:gd name="connsiteX4" fmla="*/ 937717 w 2572587"/>
              <a:gd name="connsiteY4" fmla="*/ 2414912 h 2666777"/>
              <a:gd name="connsiteX5" fmla="*/ 359004 w 2572587"/>
              <a:gd name="connsiteY5" fmla="*/ 2414912 h 2666777"/>
              <a:gd name="connsiteX6" fmla="*/ 418223 w 2572587"/>
              <a:gd name="connsiteY6" fmla="*/ 2474880 h 2666777"/>
              <a:gd name="connsiteX7" fmla="*/ 477442 w 2572587"/>
              <a:gd name="connsiteY7" fmla="*/ 2414912 h 2666777"/>
              <a:gd name="connsiteX8" fmla="*/ 418223 w 2572587"/>
              <a:gd name="connsiteY8" fmla="*/ 2666777 h 2666777"/>
              <a:gd name="connsiteX9" fmla="*/ 359004 w 2572587"/>
              <a:gd name="connsiteY9" fmla="*/ 2414912 h 2666777"/>
              <a:gd name="connsiteX10" fmla="*/ 2095145 w 2572587"/>
              <a:gd name="connsiteY10" fmla="*/ 2414911 h 2666777"/>
              <a:gd name="connsiteX11" fmla="*/ 2154364 w 2572587"/>
              <a:gd name="connsiteY11" fmla="*/ 2474880 h 2666777"/>
              <a:gd name="connsiteX12" fmla="*/ 2213583 w 2572587"/>
              <a:gd name="connsiteY12" fmla="*/ 2414911 h 2666777"/>
              <a:gd name="connsiteX13" fmla="*/ 2154364 w 2572587"/>
              <a:gd name="connsiteY13" fmla="*/ 2666777 h 2666777"/>
              <a:gd name="connsiteX14" fmla="*/ 2095145 w 2572587"/>
              <a:gd name="connsiteY14" fmla="*/ 2414911 h 2666777"/>
              <a:gd name="connsiteX15" fmla="*/ 1634869 w 2572587"/>
              <a:gd name="connsiteY15" fmla="*/ 2414911 h 2666777"/>
              <a:gd name="connsiteX16" fmla="*/ 1575651 w 2572587"/>
              <a:gd name="connsiteY16" fmla="*/ 2666777 h 2666777"/>
              <a:gd name="connsiteX17" fmla="*/ 1516431 w 2572587"/>
              <a:gd name="connsiteY17" fmla="*/ 2414912 h 2666777"/>
              <a:gd name="connsiteX18" fmla="*/ 1575651 w 2572587"/>
              <a:gd name="connsiteY18" fmla="*/ 2474880 h 2666777"/>
              <a:gd name="connsiteX19" fmla="*/ 1634869 w 2572587"/>
              <a:gd name="connsiteY19" fmla="*/ 2414911 h 2666777"/>
              <a:gd name="connsiteX20" fmla="*/ 1805790 w 2572587"/>
              <a:gd name="connsiteY20" fmla="*/ 1932095 h 2666777"/>
              <a:gd name="connsiteX21" fmla="*/ 1865009 w 2572587"/>
              <a:gd name="connsiteY21" fmla="*/ 1992064 h 2666777"/>
              <a:gd name="connsiteX22" fmla="*/ 1924228 w 2572587"/>
              <a:gd name="connsiteY22" fmla="*/ 1932095 h 2666777"/>
              <a:gd name="connsiteX23" fmla="*/ 1865009 w 2572587"/>
              <a:gd name="connsiteY23" fmla="*/ 2183963 h 2666777"/>
              <a:gd name="connsiteX24" fmla="*/ 1805790 w 2572587"/>
              <a:gd name="connsiteY24" fmla="*/ 1932095 h 2666777"/>
              <a:gd name="connsiteX25" fmla="*/ 1227075 w 2572587"/>
              <a:gd name="connsiteY25" fmla="*/ 1932095 h 2666777"/>
              <a:gd name="connsiteX26" fmla="*/ 1286294 w 2572587"/>
              <a:gd name="connsiteY26" fmla="*/ 1992064 h 2666777"/>
              <a:gd name="connsiteX27" fmla="*/ 1345513 w 2572587"/>
              <a:gd name="connsiteY27" fmla="*/ 1932095 h 2666777"/>
              <a:gd name="connsiteX28" fmla="*/ 1286294 w 2572587"/>
              <a:gd name="connsiteY28" fmla="*/ 2183963 h 2666777"/>
              <a:gd name="connsiteX29" fmla="*/ 1227075 w 2572587"/>
              <a:gd name="connsiteY29" fmla="*/ 1932095 h 2666777"/>
              <a:gd name="connsiteX30" fmla="*/ 648362 w 2572587"/>
              <a:gd name="connsiteY30" fmla="*/ 1932095 h 2666777"/>
              <a:gd name="connsiteX31" fmla="*/ 707577 w 2572587"/>
              <a:gd name="connsiteY31" fmla="*/ 1992064 h 2666777"/>
              <a:gd name="connsiteX32" fmla="*/ 766798 w 2572587"/>
              <a:gd name="connsiteY32" fmla="*/ 1932095 h 2666777"/>
              <a:gd name="connsiteX33" fmla="*/ 707577 w 2572587"/>
              <a:gd name="connsiteY33" fmla="*/ 2183964 h 2666777"/>
              <a:gd name="connsiteX34" fmla="*/ 648362 w 2572587"/>
              <a:gd name="connsiteY34" fmla="*/ 1932095 h 2666777"/>
              <a:gd name="connsiteX35" fmla="*/ 69647 w 2572587"/>
              <a:gd name="connsiteY35" fmla="*/ 1932095 h 2666777"/>
              <a:gd name="connsiteX36" fmla="*/ 128867 w 2572587"/>
              <a:gd name="connsiteY36" fmla="*/ 1992064 h 2666777"/>
              <a:gd name="connsiteX37" fmla="*/ 188085 w 2572587"/>
              <a:gd name="connsiteY37" fmla="*/ 1932095 h 2666777"/>
              <a:gd name="connsiteX38" fmla="*/ 128867 w 2572587"/>
              <a:gd name="connsiteY38" fmla="*/ 2183964 h 2666777"/>
              <a:gd name="connsiteX39" fmla="*/ 69647 w 2572587"/>
              <a:gd name="connsiteY39" fmla="*/ 1932095 h 2666777"/>
              <a:gd name="connsiteX40" fmla="*/ 2384503 w 2572587"/>
              <a:gd name="connsiteY40" fmla="*/ 1932094 h 2666777"/>
              <a:gd name="connsiteX41" fmla="*/ 2443722 w 2572587"/>
              <a:gd name="connsiteY41" fmla="*/ 1992063 h 2666777"/>
              <a:gd name="connsiteX42" fmla="*/ 2502941 w 2572587"/>
              <a:gd name="connsiteY42" fmla="*/ 1932094 h 2666777"/>
              <a:gd name="connsiteX43" fmla="*/ 2443722 w 2572587"/>
              <a:gd name="connsiteY43" fmla="*/ 2183963 h 2666777"/>
              <a:gd name="connsiteX44" fmla="*/ 2384503 w 2572587"/>
              <a:gd name="connsiteY44" fmla="*/ 1932094 h 2666777"/>
              <a:gd name="connsiteX45" fmla="*/ 2095145 w 2572587"/>
              <a:gd name="connsiteY45" fmla="*/ 1449280 h 2666777"/>
              <a:gd name="connsiteX46" fmla="*/ 2154364 w 2572587"/>
              <a:gd name="connsiteY46" fmla="*/ 1509248 h 2666777"/>
              <a:gd name="connsiteX47" fmla="*/ 2213583 w 2572587"/>
              <a:gd name="connsiteY47" fmla="*/ 1449280 h 2666777"/>
              <a:gd name="connsiteX48" fmla="*/ 2154364 w 2572587"/>
              <a:gd name="connsiteY48" fmla="*/ 1701146 h 2666777"/>
              <a:gd name="connsiteX49" fmla="*/ 2095145 w 2572587"/>
              <a:gd name="connsiteY49" fmla="*/ 1449280 h 2666777"/>
              <a:gd name="connsiteX50" fmla="*/ 1516433 w 2572587"/>
              <a:gd name="connsiteY50" fmla="*/ 1449280 h 2666777"/>
              <a:gd name="connsiteX51" fmla="*/ 1575652 w 2572587"/>
              <a:gd name="connsiteY51" fmla="*/ 1509248 h 2666777"/>
              <a:gd name="connsiteX52" fmla="*/ 1575652 w 2572587"/>
              <a:gd name="connsiteY52" fmla="*/ 1701146 h 2666777"/>
              <a:gd name="connsiteX53" fmla="*/ 1516433 w 2572587"/>
              <a:gd name="connsiteY53" fmla="*/ 1449280 h 2666777"/>
              <a:gd name="connsiteX54" fmla="*/ 937717 w 2572587"/>
              <a:gd name="connsiteY54" fmla="*/ 1449280 h 2666777"/>
              <a:gd name="connsiteX55" fmla="*/ 996935 w 2572587"/>
              <a:gd name="connsiteY55" fmla="*/ 1509248 h 2666777"/>
              <a:gd name="connsiteX56" fmla="*/ 1056155 w 2572587"/>
              <a:gd name="connsiteY56" fmla="*/ 1449280 h 2666777"/>
              <a:gd name="connsiteX57" fmla="*/ 996935 w 2572587"/>
              <a:gd name="connsiteY57" fmla="*/ 1701146 h 2666777"/>
              <a:gd name="connsiteX58" fmla="*/ 937717 w 2572587"/>
              <a:gd name="connsiteY58" fmla="*/ 1449280 h 2666777"/>
              <a:gd name="connsiteX59" fmla="*/ 359005 w 2572587"/>
              <a:gd name="connsiteY59" fmla="*/ 1449280 h 2666777"/>
              <a:gd name="connsiteX60" fmla="*/ 418224 w 2572587"/>
              <a:gd name="connsiteY60" fmla="*/ 1509248 h 2666777"/>
              <a:gd name="connsiteX61" fmla="*/ 477443 w 2572587"/>
              <a:gd name="connsiteY61" fmla="*/ 1449280 h 2666777"/>
              <a:gd name="connsiteX62" fmla="*/ 418224 w 2572587"/>
              <a:gd name="connsiteY62" fmla="*/ 1701148 h 2666777"/>
              <a:gd name="connsiteX63" fmla="*/ 359005 w 2572587"/>
              <a:gd name="connsiteY63" fmla="*/ 1449280 h 2666777"/>
              <a:gd name="connsiteX64" fmla="*/ 2384503 w 2572587"/>
              <a:gd name="connsiteY64" fmla="*/ 966462 h 2666777"/>
              <a:gd name="connsiteX65" fmla="*/ 2443722 w 2572587"/>
              <a:gd name="connsiteY65" fmla="*/ 1026431 h 2666777"/>
              <a:gd name="connsiteX66" fmla="*/ 2502941 w 2572587"/>
              <a:gd name="connsiteY66" fmla="*/ 966462 h 2666777"/>
              <a:gd name="connsiteX67" fmla="*/ 2443722 w 2572587"/>
              <a:gd name="connsiteY67" fmla="*/ 1218331 h 2666777"/>
              <a:gd name="connsiteX68" fmla="*/ 2384503 w 2572587"/>
              <a:gd name="connsiteY68" fmla="*/ 966462 h 2666777"/>
              <a:gd name="connsiteX69" fmla="*/ 1227076 w 2572587"/>
              <a:gd name="connsiteY69" fmla="*/ 966462 h 2666777"/>
              <a:gd name="connsiteX70" fmla="*/ 1286295 w 2572587"/>
              <a:gd name="connsiteY70" fmla="*/ 1026431 h 2666777"/>
              <a:gd name="connsiteX71" fmla="*/ 1345513 w 2572587"/>
              <a:gd name="connsiteY71" fmla="*/ 966462 h 2666777"/>
              <a:gd name="connsiteX72" fmla="*/ 1286295 w 2572587"/>
              <a:gd name="connsiteY72" fmla="*/ 1218332 h 2666777"/>
              <a:gd name="connsiteX73" fmla="*/ 1227076 w 2572587"/>
              <a:gd name="connsiteY73" fmla="*/ 966462 h 2666777"/>
              <a:gd name="connsiteX74" fmla="*/ 648363 w 2572587"/>
              <a:gd name="connsiteY74" fmla="*/ 966462 h 2666777"/>
              <a:gd name="connsiteX75" fmla="*/ 707577 w 2572587"/>
              <a:gd name="connsiteY75" fmla="*/ 1026432 h 2666777"/>
              <a:gd name="connsiteX76" fmla="*/ 766798 w 2572587"/>
              <a:gd name="connsiteY76" fmla="*/ 966462 h 2666777"/>
              <a:gd name="connsiteX77" fmla="*/ 707577 w 2572587"/>
              <a:gd name="connsiteY77" fmla="*/ 1218332 h 2666777"/>
              <a:gd name="connsiteX78" fmla="*/ 648363 w 2572587"/>
              <a:gd name="connsiteY78" fmla="*/ 966462 h 2666777"/>
              <a:gd name="connsiteX79" fmla="*/ 69649 w 2572587"/>
              <a:gd name="connsiteY79" fmla="*/ 966462 h 2666777"/>
              <a:gd name="connsiteX80" fmla="*/ 128867 w 2572587"/>
              <a:gd name="connsiteY80" fmla="*/ 1026432 h 2666777"/>
              <a:gd name="connsiteX81" fmla="*/ 188086 w 2572587"/>
              <a:gd name="connsiteY81" fmla="*/ 966462 h 2666777"/>
              <a:gd name="connsiteX82" fmla="*/ 128867 w 2572587"/>
              <a:gd name="connsiteY82" fmla="*/ 1218332 h 2666777"/>
              <a:gd name="connsiteX83" fmla="*/ 69649 w 2572587"/>
              <a:gd name="connsiteY83" fmla="*/ 966462 h 2666777"/>
              <a:gd name="connsiteX84" fmla="*/ 1924228 w 2572587"/>
              <a:gd name="connsiteY84" fmla="*/ 966462 h 2666777"/>
              <a:gd name="connsiteX85" fmla="*/ 1865010 w 2572587"/>
              <a:gd name="connsiteY85" fmla="*/ 1218332 h 2666777"/>
              <a:gd name="connsiteX86" fmla="*/ 1805790 w 2572587"/>
              <a:gd name="connsiteY86" fmla="*/ 966462 h 2666777"/>
              <a:gd name="connsiteX87" fmla="*/ 1865010 w 2572587"/>
              <a:gd name="connsiteY87" fmla="*/ 1026431 h 2666777"/>
              <a:gd name="connsiteX88" fmla="*/ 1924228 w 2572587"/>
              <a:gd name="connsiteY88" fmla="*/ 966462 h 2666777"/>
              <a:gd name="connsiteX89" fmla="*/ 2095145 w 2572587"/>
              <a:gd name="connsiteY89" fmla="*/ 483645 h 2666777"/>
              <a:gd name="connsiteX90" fmla="*/ 2154364 w 2572587"/>
              <a:gd name="connsiteY90" fmla="*/ 543613 h 2666777"/>
              <a:gd name="connsiteX91" fmla="*/ 2154364 w 2572587"/>
              <a:gd name="connsiteY91" fmla="*/ 735513 h 2666777"/>
              <a:gd name="connsiteX92" fmla="*/ 2095145 w 2572587"/>
              <a:gd name="connsiteY92" fmla="*/ 483645 h 2666777"/>
              <a:gd name="connsiteX93" fmla="*/ 1516434 w 2572587"/>
              <a:gd name="connsiteY93" fmla="*/ 483645 h 2666777"/>
              <a:gd name="connsiteX94" fmla="*/ 1575652 w 2572587"/>
              <a:gd name="connsiteY94" fmla="*/ 543613 h 2666777"/>
              <a:gd name="connsiteX95" fmla="*/ 1575652 w 2572587"/>
              <a:gd name="connsiteY95" fmla="*/ 735513 h 2666777"/>
              <a:gd name="connsiteX96" fmla="*/ 1516434 w 2572587"/>
              <a:gd name="connsiteY96" fmla="*/ 483645 h 2666777"/>
              <a:gd name="connsiteX97" fmla="*/ 937720 w 2572587"/>
              <a:gd name="connsiteY97" fmla="*/ 483645 h 2666777"/>
              <a:gd name="connsiteX98" fmla="*/ 996935 w 2572587"/>
              <a:gd name="connsiteY98" fmla="*/ 543613 h 2666777"/>
              <a:gd name="connsiteX99" fmla="*/ 996935 w 2572587"/>
              <a:gd name="connsiteY99" fmla="*/ 735513 h 2666777"/>
              <a:gd name="connsiteX100" fmla="*/ 937720 w 2572587"/>
              <a:gd name="connsiteY100" fmla="*/ 483645 h 2666777"/>
              <a:gd name="connsiteX101" fmla="*/ 359006 w 2572587"/>
              <a:gd name="connsiteY101" fmla="*/ 483645 h 2666777"/>
              <a:gd name="connsiteX102" fmla="*/ 418225 w 2572587"/>
              <a:gd name="connsiteY102" fmla="*/ 543614 h 2666777"/>
              <a:gd name="connsiteX103" fmla="*/ 418225 w 2572587"/>
              <a:gd name="connsiteY103" fmla="*/ 735513 h 2666777"/>
              <a:gd name="connsiteX104" fmla="*/ 359006 w 2572587"/>
              <a:gd name="connsiteY104" fmla="*/ 483645 h 2666777"/>
              <a:gd name="connsiteX105" fmla="*/ 2502941 w 2572587"/>
              <a:gd name="connsiteY105" fmla="*/ 829 h 2666777"/>
              <a:gd name="connsiteX106" fmla="*/ 2443722 w 2572587"/>
              <a:gd name="connsiteY106" fmla="*/ 252696 h 2666777"/>
              <a:gd name="connsiteX107" fmla="*/ 2384503 w 2572587"/>
              <a:gd name="connsiteY107" fmla="*/ 829 h 2666777"/>
              <a:gd name="connsiteX108" fmla="*/ 2443722 w 2572587"/>
              <a:gd name="connsiteY108" fmla="*/ 60797 h 2666777"/>
              <a:gd name="connsiteX109" fmla="*/ 2502941 w 2572587"/>
              <a:gd name="connsiteY109" fmla="*/ 829 h 2666777"/>
              <a:gd name="connsiteX110" fmla="*/ 1924229 w 2572587"/>
              <a:gd name="connsiteY110" fmla="*/ 829 h 2666777"/>
              <a:gd name="connsiteX111" fmla="*/ 1865011 w 2572587"/>
              <a:gd name="connsiteY111" fmla="*/ 252697 h 2666777"/>
              <a:gd name="connsiteX112" fmla="*/ 1805790 w 2572587"/>
              <a:gd name="connsiteY112" fmla="*/ 829 h 2666777"/>
              <a:gd name="connsiteX113" fmla="*/ 1865011 w 2572587"/>
              <a:gd name="connsiteY113" fmla="*/ 60797 h 2666777"/>
              <a:gd name="connsiteX114" fmla="*/ 1924229 w 2572587"/>
              <a:gd name="connsiteY114" fmla="*/ 829 h 2666777"/>
              <a:gd name="connsiteX115" fmla="*/ 1345514 w 2572587"/>
              <a:gd name="connsiteY115" fmla="*/ 829 h 2666777"/>
              <a:gd name="connsiteX116" fmla="*/ 1286295 w 2572587"/>
              <a:gd name="connsiteY116" fmla="*/ 252697 h 2666777"/>
              <a:gd name="connsiteX117" fmla="*/ 1227076 w 2572587"/>
              <a:gd name="connsiteY117" fmla="*/ 829 h 2666777"/>
              <a:gd name="connsiteX118" fmla="*/ 1286295 w 2572587"/>
              <a:gd name="connsiteY118" fmla="*/ 60797 h 2666777"/>
              <a:gd name="connsiteX119" fmla="*/ 1345514 w 2572587"/>
              <a:gd name="connsiteY119" fmla="*/ 829 h 2666777"/>
              <a:gd name="connsiteX120" fmla="*/ 766799 w 2572587"/>
              <a:gd name="connsiteY120" fmla="*/ 829 h 2666777"/>
              <a:gd name="connsiteX121" fmla="*/ 707580 w 2572587"/>
              <a:gd name="connsiteY121" fmla="*/ 252697 h 2666777"/>
              <a:gd name="connsiteX122" fmla="*/ 648363 w 2572587"/>
              <a:gd name="connsiteY122" fmla="*/ 829 h 2666777"/>
              <a:gd name="connsiteX123" fmla="*/ 707580 w 2572587"/>
              <a:gd name="connsiteY123" fmla="*/ 60797 h 2666777"/>
              <a:gd name="connsiteX124" fmla="*/ 766799 w 2572587"/>
              <a:gd name="connsiteY124" fmla="*/ 829 h 2666777"/>
              <a:gd name="connsiteX125" fmla="*/ 188087 w 2572587"/>
              <a:gd name="connsiteY125" fmla="*/ 829 h 2666777"/>
              <a:gd name="connsiteX126" fmla="*/ 128869 w 2572587"/>
              <a:gd name="connsiteY126" fmla="*/ 252697 h 2666777"/>
              <a:gd name="connsiteX127" fmla="*/ 69649 w 2572587"/>
              <a:gd name="connsiteY127" fmla="*/ 829 h 2666777"/>
              <a:gd name="connsiteX128" fmla="*/ 128869 w 2572587"/>
              <a:gd name="connsiteY128" fmla="*/ 60797 h 2666777"/>
              <a:gd name="connsiteX129" fmla="*/ 188087 w 2572587"/>
              <a:gd name="connsiteY129" fmla="*/ 829 h 2666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2572587" h="2666777">
                <a:moveTo>
                  <a:pt x="937717" y="2414912"/>
                </a:moveTo>
                <a:cubicBezTo>
                  <a:pt x="960621" y="2418910"/>
                  <a:pt x="983609" y="2437567"/>
                  <a:pt x="996935" y="2474880"/>
                </a:cubicBezTo>
                <a:cubicBezTo>
                  <a:pt x="1010262" y="2437567"/>
                  <a:pt x="1033250" y="2418910"/>
                  <a:pt x="1056155" y="2414912"/>
                </a:cubicBezTo>
                <a:cubicBezTo>
                  <a:pt x="1124869" y="2402919"/>
                  <a:pt x="1192833" y="2522852"/>
                  <a:pt x="996935" y="2666777"/>
                </a:cubicBezTo>
                <a:cubicBezTo>
                  <a:pt x="801036" y="2522852"/>
                  <a:pt x="869002" y="2402919"/>
                  <a:pt x="937717" y="2414912"/>
                </a:cubicBezTo>
                <a:close/>
                <a:moveTo>
                  <a:pt x="359004" y="2414912"/>
                </a:moveTo>
                <a:cubicBezTo>
                  <a:pt x="381908" y="2418910"/>
                  <a:pt x="404896" y="2437567"/>
                  <a:pt x="418223" y="2474880"/>
                </a:cubicBezTo>
                <a:cubicBezTo>
                  <a:pt x="431549" y="2437567"/>
                  <a:pt x="454537" y="2418910"/>
                  <a:pt x="477442" y="2414912"/>
                </a:cubicBezTo>
                <a:cubicBezTo>
                  <a:pt x="546156" y="2402919"/>
                  <a:pt x="614120" y="2522853"/>
                  <a:pt x="418223" y="2666777"/>
                </a:cubicBezTo>
                <a:cubicBezTo>
                  <a:pt x="222324" y="2522852"/>
                  <a:pt x="290289" y="2402919"/>
                  <a:pt x="359004" y="2414912"/>
                </a:cubicBezTo>
                <a:close/>
                <a:moveTo>
                  <a:pt x="2095145" y="2414911"/>
                </a:moveTo>
                <a:cubicBezTo>
                  <a:pt x="2118049" y="2418910"/>
                  <a:pt x="2141037" y="2437567"/>
                  <a:pt x="2154364" y="2474880"/>
                </a:cubicBezTo>
                <a:cubicBezTo>
                  <a:pt x="2167690" y="2437567"/>
                  <a:pt x="2190678" y="2418910"/>
                  <a:pt x="2213583" y="2414911"/>
                </a:cubicBezTo>
                <a:cubicBezTo>
                  <a:pt x="2282297" y="2402919"/>
                  <a:pt x="2350261" y="2522852"/>
                  <a:pt x="2154364" y="2666777"/>
                </a:cubicBezTo>
                <a:cubicBezTo>
                  <a:pt x="1958468" y="2522852"/>
                  <a:pt x="2026430" y="2402919"/>
                  <a:pt x="2095145" y="2414911"/>
                </a:cubicBezTo>
                <a:close/>
                <a:moveTo>
                  <a:pt x="1634869" y="2414911"/>
                </a:moveTo>
                <a:cubicBezTo>
                  <a:pt x="1703584" y="2402919"/>
                  <a:pt x="1771549" y="2522853"/>
                  <a:pt x="1575651" y="2666777"/>
                </a:cubicBezTo>
                <a:cubicBezTo>
                  <a:pt x="1379753" y="2522852"/>
                  <a:pt x="1447717" y="2402919"/>
                  <a:pt x="1516431" y="2414912"/>
                </a:cubicBezTo>
                <a:cubicBezTo>
                  <a:pt x="1539336" y="2418910"/>
                  <a:pt x="1562325" y="2437567"/>
                  <a:pt x="1575651" y="2474880"/>
                </a:cubicBezTo>
                <a:cubicBezTo>
                  <a:pt x="1588977" y="2437567"/>
                  <a:pt x="1611964" y="2418910"/>
                  <a:pt x="1634869" y="2414911"/>
                </a:cubicBezTo>
                <a:close/>
                <a:moveTo>
                  <a:pt x="1805790" y="1932095"/>
                </a:moveTo>
                <a:cubicBezTo>
                  <a:pt x="1828695" y="1936093"/>
                  <a:pt x="1851682" y="1954750"/>
                  <a:pt x="1865009" y="1992064"/>
                </a:cubicBezTo>
                <a:cubicBezTo>
                  <a:pt x="1878335" y="1954750"/>
                  <a:pt x="1901323" y="1936093"/>
                  <a:pt x="1924228" y="1932095"/>
                </a:cubicBezTo>
                <a:cubicBezTo>
                  <a:pt x="1992942" y="1920102"/>
                  <a:pt x="2060904" y="2040039"/>
                  <a:pt x="1865009" y="2183963"/>
                </a:cubicBezTo>
                <a:cubicBezTo>
                  <a:pt x="1669112" y="2040039"/>
                  <a:pt x="1737076" y="1920102"/>
                  <a:pt x="1805790" y="1932095"/>
                </a:cubicBezTo>
                <a:close/>
                <a:moveTo>
                  <a:pt x="1227075" y="1932095"/>
                </a:moveTo>
                <a:cubicBezTo>
                  <a:pt x="1249980" y="1936093"/>
                  <a:pt x="1272968" y="1954750"/>
                  <a:pt x="1286294" y="1992064"/>
                </a:cubicBezTo>
                <a:cubicBezTo>
                  <a:pt x="1299620" y="1954750"/>
                  <a:pt x="1322608" y="1936093"/>
                  <a:pt x="1345513" y="1932095"/>
                </a:cubicBezTo>
                <a:cubicBezTo>
                  <a:pt x="1414226" y="1920102"/>
                  <a:pt x="1482192" y="2040039"/>
                  <a:pt x="1286294" y="2183963"/>
                </a:cubicBezTo>
                <a:cubicBezTo>
                  <a:pt x="1090396" y="2040039"/>
                  <a:pt x="1158361" y="1920102"/>
                  <a:pt x="1227075" y="1932095"/>
                </a:cubicBezTo>
                <a:close/>
                <a:moveTo>
                  <a:pt x="648362" y="1932095"/>
                </a:moveTo>
                <a:cubicBezTo>
                  <a:pt x="671267" y="1936093"/>
                  <a:pt x="694253" y="1954750"/>
                  <a:pt x="707577" y="1992064"/>
                </a:cubicBezTo>
                <a:cubicBezTo>
                  <a:pt x="720905" y="1954750"/>
                  <a:pt x="743894" y="1936093"/>
                  <a:pt x="766798" y="1932095"/>
                </a:cubicBezTo>
                <a:cubicBezTo>
                  <a:pt x="835510" y="1920102"/>
                  <a:pt x="903478" y="2040039"/>
                  <a:pt x="707577" y="2183964"/>
                </a:cubicBezTo>
                <a:cubicBezTo>
                  <a:pt x="511685" y="2040039"/>
                  <a:pt x="579648" y="1920102"/>
                  <a:pt x="648362" y="1932095"/>
                </a:cubicBezTo>
                <a:close/>
                <a:moveTo>
                  <a:pt x="69647" y="1932095"/>
                </a:moveTo>
                <a:cubicBezTo>
                  <a:pt x="92552" y="1936093"/>
                  <a:pt x="115540" y="1954750"/>
                  <a:pt x="128867" y="1992064"/>
                </a:cubicBezTo>
                <a:cubicBezTo>
                  <a:pt x="142193" y="1954750"/>
                  <a:pt x="165180" y="1936093"/>
                  <a:pt x="188085" y="1932095"/>
                </a:cubicBezTo>
                <a:cubicBezTo>
                  <a:pt x="256799" y="1920102"/>
                  <a:pt x="324764" y="2040039"/>
                  <a:pt x="128867" y="2183964"/>
                </a:cubicBezTo>
                <a:cubicBezTo>
                  <a:pt x="-67032" y="2040039"/>
                  <a:pt x="933" y="1920102"/>
                  <a:pt x="69647" y="1932095"/>
                </a:cubicBezTo>
                <a:close/>
                <a:moveTo>
                  <a:pt x="2384503" y="1932094"/>
                </a:moveTo>
                <a:cubicBezTo>
                  <a:pt x="2407407" y="1936093"/>
                  <a:pt x="2430395" y="1954750"/>
                  <a:pt x="2443722" y="1992063"/>
                </a:cubicBezTo>
                <a:cubicBezTo>
                  <a:pt x="2457048" y="1954749"/>
                  <a:pt x="2480036" y="1936092"/>
                  <a:pt x="2502941" y="1932094"/>
                </a:cubicBezTo>
                <a:cubicBezTo>
                  <a:pt x="2571655" y="1920101"/>
                  <a:pt x="2639619" y="2040039"/>
                  <a:pt x="2443722" y="2183963"/>
                </a:cubicBezTo>
                <a:cubicBezTo>
                  <a:pt x="2247824" y="2040039"/>
                  <a:pt x="2315789" y="1920101"/>
                  <a:pt x="2384503" y="1932094"/>
                </a:cubicBezTo>
                <a:close/>
                <a:moveTo>
                  <a:pt x="2095145" y="1449280"/>
                </a:moveTo>
                <a:cubicBezTo>
                  <a:pt x="2118049" y="1453277"/>
                  <a:pt x="2141037" y="1471934"/>
                  <a:pt x="2154364" y="1509248"/>
                </a:cubicBezTo>
                <a:cubicBezTo>
                  <a:pt x="2167690" y="1471934"/>
                  <a:pt x="2190678" y="1453277"/>
                  <a:pt x="2213583" y="1449280"/>
                </a:cubicBezTo>
                <a:cubicBezTo>
                  <a:pt x="2282297" y="1437286"/>
                  <a:pt x="2350261" y="1557224"/>
                  <a:pt x="2154364" y="1701146"/>
                </a:cubicBezTo>
                <a:cubicBezTo>
                  <a:pt x="1958468" y="1557225"/>
                  <a:pt x="2026430" y="1437286"/>
                  <a:pt x="2095145" y="1449280"/>
                </a:cubicBezTo>
                <a:close/>
                <a:moveTo>
                  <a:pt x="1516433" y="1449280"/>
                </a:moveTo>
                <a:cubicBezTo>
                  <a:pt x="1539337" y="1453278"/>
                  <a:pt x="1562325" y="1471934"/>
                  <a:pt x="1575652" y="1509248"/>
                </a:cubicBezTo>
                <a:cubicBezTo>
                  <a:pt x="1628957" y="1359994"/>
                  <a:pt x="1836848" y="1509248"/>
                  <a:pt x="1575652" y="1701146"/>
                </a:cubicBezTo>
                <a:cubicBezTo>
                  <a:pt x="1379753" y="1557225"/>
                  <a:pt x="1447718" y="1437286"/>
                  <a:pt x="1516433" y="1449280"/>
                </a:cubicBezTo>
                <a:close/>
                <a:moveTo>
                  <a:pt x="937717" y="1449280"/>
                </a:moveTo>
                <a:cubicBezTo>
                  <a:pt x="960622" y="1453278"/>
                  <a:pt x="983609" y="1471934"/>
                  <a:pt x="996935" y="1509248"/>
                </a:cubicBezTo>
                <a:cubicBezTo>
                  <a:pt x="1010262" y="1471934"/>
                  <a:pt x="1033250" y="1453278"/>
                  <a:pt x="1056155" y="1449280"/>
                </a:cubicBezTo>
                <a:cubicBezTo>
                  <a:pt x="1124870" y="1437286"/>
                  <a:pt x="1192835" y="1557225"/>
                  <a:pt x="996935" y="1701146"/>
                </a:cubicBezTo>
                <a:cubicBezTo>
                  <a:pt x="801036" y="1557225"/>
                  <a:pt x="869002" y="1437286"/>
                  <a:pt x="937717" y="1449280"/>
                </a:cubicBezTo>
                <a:close/>
                <a:moveTo>
                  <a:pt x="359005" y="1449280"/>
                </a:moveTo>
                <a:cubicBezTo>
                  <a:pt x="381910" y="1453278"/>
                  <a:pt x="404898" y="1471934"/>
                  <a:pt x="418224" y="1509248"/>
                </a:cubicBezTo>
                <a:cubicBezTo>
                  <a:pt x="431551" y="1471934"/>
                  <a:pt x="454540" y="1453278"/>
                  <a:pt x="477443" y="1449280"/>
                </a:cubicBezTo>
                <a:cubicBezTo>
                  <a:pt x="546158" y="1437286"/>
                  <a:pt x="614120" y="1557225"/>
                  <a:pt x="418224" y="1701148"/>
                </a:cubicBezTo>
                <a:cubicBezTo>
                  <a:pt x="222326" y="1557225"/>
                  <a:pt x="290290" y="1437286"/>
                  <a:pt x="359005" y="1449280"/>
                </a:cubicBezTo>
                <a:close/>
                <a:moveTo>
                  <a:pt x="2384503" y="966462"/>
                </a:moveTo>
                <a:cubicBezTo>
                  <a:pt x="2407407" y="970460"/>
                  <a:pt x="2430395" y="989117"/>
                  <a:pt x="2443722" y="1026431"/>
                </a:cubicBezTo>
                <a:cubicBezTo>
                  <a:pt x="2457048" y="989117"/>
                  <a:pt x="2480036" y="970460"/>
                  <a:pt x="2502941" y="966462"/>
                </a:cubicBezTo>
                <a:cubicBezTo>
                  <a:pt x="2571655" y="954468"/>
                  <a:pt x="2639619" y="1074406"/>
                  <a:pt x="2443722" y="1218331"/>
                </a:cubicBezTo>
                <a:cubicBezTo>
                  <a:pt x="2247824" y="1074406"/>
                  <a:pt x="2315789" y="954468"/>
                  <a:pt x="2384503" y="966462"/>
                </a:cubicBezTo>
                <a:close/>
                <a:moveTo>
                  <a:pt x="1227076" y="966462"/>
                </a:moveTo>
                <a:cubicBezTo>
                  <a:pt x="1249981" y="970460"/>
                  <a:pt x="1272968" y="989118"/>
                  <a:pt x="1286295" y="1026431"/>
                </a:cubicBezTo>
                <a:cubicBezTo>
                  <a:pt x="1299620" y="989118"/>
                  <a:pt x="1322608" y="970460"/>
                  <a:pt x="1345513" y="966462"/>
                </a:cubicBezTo>
                <a:cubicBezTo>
                  <a:pt x="1414227" y="954468"/>
                  <a:pt x="1482193" y="1074406"/>
                  <a:pt x="1286295" y="1218332"/>
                </a:cubicBezTo>
                <a:cubicBezTo>
                  <a:pt x="1090396" y="1074406"/>
                  <a:pt x="1158361" y="954468"/>
                  <a:pt x="1227076" y="966462"/>
                </a:cubicBezTo>
                <a:close/>
                <a:moveTo>
                  <a:pt x="648363" y="966462"/>
                </a:moveTo>
                <a:cubicBezTo>
                  <a:pt x="671268" y="970460"/>
                  <a:pt x="694253" y="989118"/>
                  <a:pt x="707577" y="1026432"/>
                </a:cubicBezTo>
                <a:cubicBezTo>
                  <a:pt x="720907" y="989118"/>
                  <a:pt x="743895" y="970460"/>
                  <a:pt x="766798" y="966462"/>
                </a:cubicBezTo>
                <a:cubicBezTo>
                  <a:pt x="835510" y="954468"/>
                  <a:pt x="903478" y="1074406"/>
                  <a:pt x="707577" y="1218332"/>
                </a:cubicBezTo>
                <a:cubicBezTo>
                  <a:pt x="511687" y="1074406"/>
                  <a:pt x="579648" y="954468"/>
                  <a:pt x="648363" y="966462"/>
                </a:cubicBezTo>
                <a:close/>
                <a:moveTo>
                  <a:pt x="69649" y="966462"/>
                </a:moveTo>
                <a:cubicBezTo>
                  <a:pt x="92553" y="970460"/>
                  <a:pt x="115541" y="989118"/>
                  <a:pt x="128867" y="1026432"/>
                </a:cubicBezTo>
                <a:cubicBezTo>
                  <a:pt x="142194" y="989118"/>
                  <a:pt x="165181" y="970460"/>
                  <a:pt x="188086" y="966462"/>
                </a:cubicBezTo>
                <a:cubicBezTo>
                  <a:pt x="256800" y="954469"/>
                  <a:pt x="324765" y="1074406"/>
                  <a:pt x="128867" y="1218332"/>
                </a:cubicBezTo>
                <a:cubicBezTo>
                  <a:pt x="-67031" y="1074406"/>
                  <a:pt x="934" y="954468"/>
                  <a:pt x="69649" y="966462"/>
                </a:cubicBezTo>
                <a:close/>
                <a:moveTo>
                  <a:pt x="1924228" y="966462"/>
                </a:moveTo>
                <a:cubicBezTo>
                  <a:pt x="1992941" y="954468"/>
                  <a:pt x="2060905" y="1074406"/>
                  <a:pt x="1865010" y="1218332"/>
                </a:cubicBezTo>
                <a:cubicBezTo>
                  <a:pt x="1669113" y="1074406"/>
                  <a:pt x="1737076" y="954468"/>
                  <a:pt x="1805790" y="966462"/>
                </a:cubicBezTo>
                <a:cubicBezTo>
                  <a:pt x="1828696" y="970460"/>
                  <a:pt x="1851683" y="989117"/>
                  <a:pt x="1865010" y="1026431"/>
                </a:cubicBezTo>
                <a:cubicBezTo>
                  <a:pt x="1878336" y="989117"/>
                  <a:pt x="1901324" y="970460"/>
                  <a:pt x="1924228" y="966462"/>
                </a:cubicBezTo>
                <a:close/>
                <a:moveTo>
                  <a:pt x="2095145" y="483645"/>
                </a:moveTo>
                <a:cubicBezTo>
                  <a:pt x="2118049" y="487643"/>
                  <a:pt x="2141037" y="506300"/>
                  <a:pt x="2154364" y="543613"/>
                </a:cubicBezTo>
                <a:cubicBezTo>
                  <a:pt x="2207669" y="394358"/>
                  <a:pt x="2415561" y="543613"/>
                  <a:pt x="2154364" y="735513"/>
                </a:cubicBezTo>
                <a:cubicBezTo>
                  <a:pt x="1958469" y="591589"/>
                  <a:pt x="2026430" y="471652"/>
                  <a:pt x="2095145" y="483645"/>
                </a:cubicBezTo>
                <a:close/>
                <a:moveTo>
                  <a:pt x="1516434" y="483645"/>
                </a:moveTo>
                <a:cubicBezTo>
                  <a:pt x="1539338" y="487643"/>
                  <a:pt x="1562326" y="506300"/>
                  <a:pt x="1575652" y="543613"/>
                </a:cubicBezTo>
                <a:cubicBezTo>
                  <a:pt x="1628957" y="394359"/>
                  <a:pt x="1836849" y="543613"/>
                  <a:pt x="1575652" y="735513"/>
                </a:cubicBezTo>
                <a:cubicBezTo>
                  <a:pt x="1379754" y="591589"/>
                  <a:pt x="1447720" y="471652"/>
                  <a:pt x="1516434" y="483645"/>
                </a:cubicBezTo>
                <a:close/>
                <a:moveTo>
                  <a:pt x="937720" y="483645"/>
                </a:moveTo>
                <a:cubicBezTo>
                  <a:pt x="960624" y="487643"/>
                  <a:pt x="983609" y="506300"/>
                  <a:pt x="996935" y="543613"/>
                </a:cubicBezTo>
                <a:cubicBezTo>
                  <a:pt x="1050240" y="394359"/>
                  <a:pt x="1258135" y="543613"/>
                  <a:pt x="996935" y="735513"/>
                </a:cubicBezTo>
                <a:cubicBezTo>
                  <a:pt x="801036" y="591589"/>
                  <a:pt x="869002" y="471652"/>
                  <a:pt x="937720" y="483645"/>
                </a:cubicBezTo>
                <a:close/>
                <a:moveTo>
                  <a:pt x="359006" y="483645"/>
                </a:moveTo>
                <a:cubicBezTo>
                  <a:pt x="381911" y="487643"/>
                  <a:pt x="404899" y="506300"/>
                  <a:pt x="418225" y="543614"/>
                </a:cubicBezTo>
                <a:cubicBezTo>
                  <a:pt x="471531" y="394359"/>
                  <a:pt x="679421" y="543614"/>
                  <a:pt x="418225" y="735513"/>
                </a:cubicBezTo>
                <a:cubicBezTo>
                  <a:pt x="222328" y="591589"/>
                  <a:pt x="290292" y="471652"/>
                  <a:pt x="359006" y="483645"/>
                </a:cubicBezTo>
                <a:close/>
                <a:moveTo>
                  <a:pt x="2502941" y="829"/>
                </a:moveTo>
                <a:cubicBezTo>
                  <a:pt x="2571655" y="-11165"/>
                  <a:pt x="2639620" y="108772"/>
                  <a:pt x="2443722" y="252696"/>
                </a:cubicBezTo>
                <a:cubicBezTo>
                  <a:pt x="2247824" y="108772"/>
                  <a:pt x="2315789" y="-11165"/>
                  <a:pt x="2384503" y="829"/>
                </a:cubicBezTo>
                <a:cubicBezTo>
                  <a:pt x="2407407" y="4826"/>
                  <a:pt x="2430395" y="23483"/>
                  <a:pt x="2443722" y="60797"/>
                </a:cubicBezTo>
                <a:cubicBezTo>
                  <a:pt x="2457048" y="23484"/>
                  <a:pt x="2480036" y="4827"/>
                  <a:pt x="2502941" y="829"/>
                </a:cubicBezTo>
                <a:close/>
                <a:moveTo>
                  <a:pt x="1924229" y="829"/>
                </a:moveTo>
                <a:cubicBezTo>
                  <a:pt x="1992942" y="-11165"/>
                  <a:pt x="2060905" y="108772"/>
                  <a:pt x="1865011" y="252697"/>
                </a:cubicBezTo>
                <a:cubicBezTo>
                  <a:pt x="1669113" y="108772"/>
                  <a:pt x="1737078" y="-11165"/>
                  <a:pt x="1805790" y="829"/>
                </a:cubicBezTo>
                <a:cubicBezTo>
                  <a:pt x="1828696" y="4826"/>
                  <a:pt x="1851684" y="23483"/>
                  <a:pt x="1865011" y="60797"/>
                </a:cubicBezTo>
                <a:cubicBezTo>
                  <a:pt x="1878337" y="23484"/>
                  <a:pt x="1901325" y="4827"/>
                  <a:pt x="1924229" y="829"/>
                </a:cubicBezTo>
                <a:close/>
                <a:moveTo>
                  <a:pt x="1345514" y="829"/>
                </a:moveTo>
                <a:cubicBezTo>
                  <a:pt x="1414228" y="-11165"/>
                  <a:pt x="1482193" y="108772"/>
                  <a:pt x="1286295" y="252697"/>
                </a:cubicBezTo>
                <a:cubicBezTo>
                  <a:pt x="1090396" y="108772"/>
                  <a:pt x="1158362" y="-11165"/>
                  <a:pt x="1227076" y="829"/>
                </a:cubicBezTo>
                <a:cubicBezTo>
                  <a:pt x="1249981" y="4826"/>
                  <a:pt x="1272968" y="23483"/>
                  <a:pt x="1286295" y="60797"/>
                </a:cubicBezTo>
                <a:cubicBezTo>
                  <a:pt x="1299621" y="23484"/>
                  <a:pt x="1322609" y="4827"/>
                  <a:pt x="1345514" y="829"/>
                </a:cubicBezTo>
                <a:close/>
                <a:moveTo>
                  <a:pt x="766799" y="829"/>
                </a:moveTo>
                <a:cubicBezTo>
                  <a:pt x="835513" y="-11165"/>
                  <a:pt x="903478" y="108772"/>
                  <a:pt x="707580" y="252697"/>
                </a:cubicBezTo>
                <a:cubicBezTo>
                  <a:pt x="511687" y="108773"/>
                  <a:pt x="579650" y="-11165"/>
                  <a:pt x="648363" y="829"/>
                </a:cubicBezTo>
                <a:cubicBezTo>
                  <a:pt x="671269" y="4827"/>
                  <a:pt x="694253" y="23483"/>
                  <a:pt x="707580" y="60797"/>
                </a:cubicBezTo>
                <a:cubicBezTo>
                  <a:pt x="720906" y="23484"/>
                  <a:pt x="743894" y="4827"/>
                  <a:pt x="766799" y="829"/>
                </a:cubicBezTo>
                <a:close/>
                <a:moveTo>
                  <a:pt x="188087" y="829"/>
                </a:moveTo>
                <a:cubicBezTo>
                  <a:pt x="256801" y="-11165"/>
                  <a:pt x="324766" y="108772"/>
                  <a:pt x="128869" y="252697"/>
                </a:cubicBezTo>
                <a:cubicBezTo>
                  <a:pt x="-67029" y="108773"/>
                  <a:pt x="935" y="-11165"/>
                  <a:pt x="69649" y="829"/>
                </a:cubicBezTo>
                <a:cubicBezTo>
                  <a:pt x="92554" y="4827"/>
                  <a:pt x="115542" y="23483"/>
                  <a:pt x="128869" y="60797"/>
                </a:cubicBezTo>
                <a:cubicBezTo>
                  <a:pt x="142195" y="23484"/>
                  <a:pt x="165183" y="4827"/>
                  <a:pt x="188087" y="829"/>
                </a:cubicBezTo>
                <a:close/>
              </a:path>
            </a:pathLst>
          </a:custGeom>
          <a:solidFill>
            <a:srgbClr val="FF66FF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9D9CFB02-7066-48F9-9E76-1179FCED9C57}"/>
              </a:ext>
            </a:extLst>
          </p:cNvPr>
          <p:cNvSpPr/>
          <p:nvPr/>
        </p:nvSpPr>
        <p:spPr bwMode="auto">
          <a:xfrm>
            <a:off x="3682609" y="3759201"/>
            <a:ext cx="2600877" cy="2663709"/>
          </a:xfrm>
          <a:custGeom>
            <a:avLst/>
            <a:gdLst>
              <a:gd name="connsiteX0" fmla="*/ 2427854 w 2600877"/>
              <a:gd name="connsiteY0" fmla="*/ 2317664 h 2663709"/>
              <a:gd name="connsiteX1" fmla="*/ 2473061 w 2600877"/>
              <a:gd name="connsiteY1" fmla="*/ 2443530 h 2663709"/>
              <a:gd name="connsiteX2" fmla="*/ 2600877 w 2600877"/>
              <a:gd name="connsiteY2" fmla="*/ 2449841 h 2663709"/>
              <a:gd name="connsiteX3" fmla="*/ 2501001 w 2600877"/>
              <a:gd name="connsiteY3" fmla="*/ 2533943 h 2663709"/>
              <a:gd name="connsiteX4" fmla="*/ 2534788 w 2600877"/>
              <a:gd name="connsiteY4" fmla="*/ 2663709 h 2663709"/>
              <a:gd name="connsiteX5" fmla="*/ 2427854 w 2600877"/>
              <a:gd name="connsiteY5" fmla="*/ 2589822 h 2663709"/>
              <a:gd name="connsiteX6" fmla="*/ 2320920 w 2600877"/>
              <a:gd name="connsiteY6" fmla="*/ 2663709 h 2663709"/>
              <a:gd name="connsiteX7" fmla="*/ 2354706 w 2600877"/>
              <a:gd name="connsiteY7" fmla="*/ 2533943 h 2663709"/>
              <a:gd name="connsiteX8" fmla="*/ 2254831 w 2600877"/>
              <a:gd name="connsiteY8" fmla="*/ 2449841 h 2663709"/>
              <a:gd name="connsiteX9" fmla="*/ 2382646 w 2600877"/>
              <a:gd name="connsiteY9" fmla="*/ 2443530 h 2663709"/>
              <a:gd name="connsiteX10" fmla="*/ 1864146 w 2600877"/>
              <a:gd name="connsiteY10" fmla="*/ 2317664 h 2663709"/>
              <a:gd name="connsiteX11" fmla="*/ 1909353 w 2600877"/>
              <a:gd name="connsiteY11" fmla="*/ 2443530 h 2663709"/>
              <a:gd name="connsiteX12" fmla="*/ 2037169 w 2600877"/>
              <a:gd name="connsiteY12" fmla="*/ 2449841 h 2663709"/>
              <a:gd name="connsiteX13" fmla="*/ 1937294 w 2600877"/>
              <a:gd name="connsiteY13" fmla="*/ 2533943 h 2663709"/>
              <a:gd name="connsiteX14" fmla="*/ 1971080 w 2600877"/>
              <a:gd name="connsiteY14" fmla="*/ 2663709 h 2663709"/>
              <a:gd name="connsiteX15" fmla="*/ 1864146 w 2600877"/>
              <a:gd name="connsiteY15" fmla="*/ 2589822 h 2663709"/>
              <a:gd name="connsiteX16" fmla="*/ 1757212 w 2600877"/>
              <a:gd name="connsiteY16" fmla="*/ 2663709 h 2663709"/>
              <a:gd name="connsiteX17" fmla="*/ 1790999 w 2600877"/>
              <a:gd name="connsiteY17" fmla="*/ 2533943 h 2663709"/>
              <a:gd name="connsiteX18" fmla="*/ 1691123 w 2600877"/>
              <a:gd name="connsiteY18" fmla="*/ 2449841 h 2663709"/>
              <a:gd name="connsiteX19" fmla="*/ 1818939 w 2600877"/>
              <a:gd name="connsiteY19" fmla="*/ 2443530 h 2663709"/>
              <a:gd name="connsiteX20" fmla="*/ 1300439 w 2600877"/>
              <a:gd name="connsiteY20" fmla="*/ 2317664 h 2663709"/>
              <a:gd name="connsiteX21" fmla="*/ 1345645 w 2600877"/>
              <a:gd name="connsiteY21" fmla="*/ 2443530 h 2663709"/>
              <a:gd name="connsiteX22" fmla="*/ 1473461 w 2600877"/>
              <a:gd name="connsiteY22" fmla="*/ 2449841 h 2663709"/>
              <a:gd name="connsiteX23" fmla="*/ 1373586 w 2600877"/>
              <a:gd name="connsiteY23" fmla="*/ 2533943 h 2663709"/>
              <a:gd name="connsiteX24" fmla="*/ 1407372 w 2600877"/>
              <a:gd name="connsiteY24" fmla="*/ 2663709 h 2663709"/>
              <a:gd name="connsiteX25" fmla="*/ 1300439 w 2600877"/>
              <a:gd name="connsiteY25" fmla="*/ 2589822 h 2663709"/>
              <a:gd name="connsiteX26" fmla="*/ 1193504 w 2600877"/>
              <a:gd name="connsiteY26" fmla="*/ 2663709 h 2663709"/>
              <a:gd name="connsiteX27" fmla="*/ 1227291 w 2600877"/>
              <a:gd name="connsiteY27" fmla="*/ 2533943 h 2663709"/>
              <a:gd name="connsiteX28" fmla="*/ 1127415 w 2600877"/>
              <a:gd name="connsiteY28" fmla="*/ 2449841 h 2663709"/>
              <a:gd name="connsiteX29" fmla="*/ 1255231 w 2600877"/>
              <a:gd name="connsiteY29" fmla="*/ 2443530 h 2663709"/>
              <a:gd name="connsiteX30" fmla="*/ 736731 w 2600877"/>
              <a:gd name="connsiteY30" fmla="*/ 2317664 h 2663709"/>
              <a:gd name="connsiteX31" fmla="*/ 781937 w 2600877"/>
              <a:gd name="connsiteY31" fmla="*/ 2443530 h 2663709"/>
              <a:gd name="connsiteX32" fmla="*/ 909754 w 2600877"/>
              <a:gd name="connsiteY32" fmla="*/ 2449841 h 2663709"/>
              <a:gd name="connsiteX33" fmla="*/ 809878 w 2600877"/>
              <a:gd name="connsiteY33" fmla="*/ 2533943 h 2663709"/>
              <a:gd name="connsiteX34" fmla="*/ 843664 w 2600877"/>
              <a:gd name="connsiteY34" fmla="*/ 2663709 h 2663709"/>
              <a:gd name="connsiteX35" fmla="*/ 736731 w 2600877"/>
              <a:gd name="connsiteY35" fmla="*/ 2589822 h 2663709"/>
              <a:gd name="connsiteX36" fmla="*/ 629796 w 2600877"/>
              <a:gd name="connsiteY36" fmla="*/ 2663709 h 2663709"/>
              <a:gd name="connsiteX37" fmla="*/ 663584 w 2600877"/>
              <a:gd name="connsiteY37" fmla="*/ 2533943 h 2663709"/>
              <a:gd name="connsiteX38" fmla="*/ 563707 w 2600877"/>
              <a:gd name="connsiteY38" fmla="*/ 2449841 h 2663709"/>
              <a:gd name="connsiteX39" fmla="*/ 691523 w 2600877"/>
              <a:gd name="connsiteY39" fmla="*/ 2443530 h 2663709"/>
              <a:gd name="connsiteX40" fmla="*/ 173023 w 2600877"/>
              <a:gd name="connsiteY40" fmla="*/ 2317664 h 2663709"/>
              <a:gd name="connsiteX41" fmla="*/ 218230 w 2600877"/>
              <a:gd name="connsiteY41" fmla="*/ 2443530 h 2663709"/>
              <a:gd name="connsiteX42" fmla="*/ 346045 w 2600877"/>
              <a:gd name="connsiteY42" fmla="*/ 2449841 h 2663709"/>
              <a:gd name="connsiteX43" fmla="*/ 246170 w 2600877"/>
              <a:gd name="connsiteY43" fmla="*/ 2533943 h 2663709"/>
              <a:gd name="connsiteX44" fmla="*/ 279956 w 2600877"/>
              <a:gd name="connsiteY44" fmla="*/ 2663709 h 2663709"/>
              <a:gd name="connsiteX45" fmla="*/ 173023 w 2600877"/>
              <a:gd name="connsiteY45" fmla="*/ 2589822 h 2663709"/>
              <a:gd name="connsiteX46" fmla="*/ 66088 w 2600877"/>
              <a:gd name="connsiteY46" fmla="*/ 2663709 h 2663709"/>
              <a:gd name="connsiteX47" fmla="*/ 99876 w 2600877"/>
              <a:gd name="connsiteY47" fmla="*/ 2533943 h 2663709"/>
              <a:gd name="connsiteX48" fmla="*/ 0 w 2600877"/>
              <a:gd name="connsiteY48" fmla="*/ 2449841 h 2663709"/>
              <a:gd name="connsiteX49" fmla="*/ 127815 w 2600877"/>
              <a:gd name="connsiteY49" fmla="*/ 2443530 h 2663709"/>
              <a:gd name="connsiteX50" fmla="*/ 2155923 w 2600877"/>
              <a:gd name="connsiteY50" fmla="*/ 1923122 h 2663709"/>
              <a:gd name="connsiteX51" fmla="*/ 2201129 w 2600877"/>
              <a:gd name="connsiteY51" fmla="*/ 2048985 h 2663709"/>
              <a:gd name="connsiteX52" fmla="*/ 2328945 w 2600877"/>
              <a:gd name="connsiteY52" fmla="*/ 2055299 h 2663709"/>
              <a:gd name="connsiteX53" fmla="*/ 2229070 w 2600877"/>
              <a:gd name="connsiteY53" fmla="*/ 2139400 h 2663709"/>
              <a:gd name="connsiteX54" fmla="*/ 2262856 w 2600877"/>
              <a:gd name="connsiteY54" fmla="*/ 2269166 h 2663709"/>
              <a:gd name="connsiteX55" fmla="*/ 2155923 w 2600877"/>
              <a:gd name="connsiteY55" fmla="*/ 2195279 h 2663709"/>
              <a:gd name="connsiteX56" fmla="*/ 2048988 w 2600877"/>
              <a:gd name="connsiteY56" fmla="*/ 2269166 h 2663709"/>
              <a:gd name="connsiteX57" fmla="*/ 2082775 w 2600877"/>
              <a:gd name="connsiteY57" fmla="*/ 2139400 h 2663709"/>
              <a:gd name="connsiteX58" fmla="*/ 1982899 w 2600877"/>
              <a:gd name="connsiteY58" fmla="*/ 2055299 h 2663709"/>
              <a:gd name="connsiteX59" fmla="*/ 2110715 w 2600877"/>
              <a:gd name="connsiteY59" fmla="*/ 2048985 h 2663709"/>
              <a:gd name="connsiteX60" fmla="*/ 1592215 w 2600877"/>
              <a:gd name="connsiteY60" fmla="*/ 1923122 h 2663709"/>
              <a:gd name="connsiteX61" fmla="*/ 1637421 w 2600877"/>
              <a:gd name="connsiteY61" fmla="*/ 2048985 h 2663709"/>
              <a:gd name="connsiteX62" fmla="*/ 1765237 w 2600877"/>
              <a:gd name="connsiteY62" fmla="*/ 2055299 h 2663709"/>
              <a:gd name="connsiteX63" fmla="*/ 1665362 w 2600877"/>
              <a:gd name="connsiteY63" fmla="*/ 2139400 h 2663709"/>
              <a:gd name="connsiteX64" fmla="*/ 1699148 w 2600877"/>
              <a:gd name="connsiteY64" fmla="*/ 2269166 h 2663709"/>
              <a:gd name="connsiteX65" fmla="*/ 1592215 w 2600877"/>
              <a:gd name="connsiteY65" fmla="*/ 2195279 h 2663709"/>
              <a:gd name="connsiteX66" fmla="*/ 1485280 w 2600877"/>
              <a:gd name="connsiteY66" fmla="*/ 2269166 h 2663709"/>
              <a:gd name="connsiteX67" fmla="*/ 1519068 w 2600877"/>
              <a:gd name="connsiteY67" fmla="*/ 2139400 h 2663709"/>
              <a:gd name="connsiteX68" fmla="*/ 1419191 w 2600877"/>
              <a:gd name="connsiteY68" fmla="*/ 2055299 h 2663709"/>
              <a:gd name="connsiteX69" fmla="*/ 1547007 w 2600877"/>
              <a:gd name="connsiteY69" fmla="*/ 2048985 h 2663709"/>
              <a:gd name="connsiteX70" fmla="*/ 1028507 w 2600877"/>
              <a:gd name="connsiteY70" fmla="*/ 1923122 h 2663709"/>
              <a:gd name="connsiteX71" fmla="*/ 1073714 w 2600877"/>
              <a:gd name="connsiteY71" fmla="*/ 2048985 h 2663709"/>
              <a:gd name="connsiteX72" fmla="*/ 1201529 w 2600877"/>
              <a:gd name="connsiteY72" fmla="*/ 2055299 h 2663709"/>
              <a:gd name="connsiteX73" fmla="*/ 1101654 w 2600877"/>
              <a:gd name="connsiteY73" fmla="*/ 2139400 h 2663709"/>
              <a:gd name="connsiteX74" fmla="*/ 1135441 w 2600877"/>
              <a:gd name="connsiteY74" fmla="*/ 2269166 h 2663709"/>
              <a:gd name="connsiteX75" fmla="*/ 1028507 w 2600877"/>
              <a:gd name="connsiteY75" fmla="*/ 2195279 h 2663709"/>
              <a:gd name="connsiteX76" fmla="*/ 921572 w 2600877"/>
              <a:gd name="connsiteY76" fmla="*/ 2269166 h 2663709"/>
              <a:gd name="connsiteX77" fmla="*/ 955360 w 2600877"/>
              <a:gd name="connsiteY77" fmla="*/ 2139400 h 2663709"/>
              <a:gd name="connsiteX78" fmla="*/ 855483 w 2600877"/>
              <a:gd name="connsiteY78" fmla="*/ 2055299 h 2663709"/>
              <a:gd name="connsiteX79" fmla="*/ 983299 w 2600877"/>
              <a:gd name="connsiteY79" fmla="*/ 2048985 h 2663709"/>
              <a:gd name="connsiteX80" fmla="*/ 464799 w 2600877"/>
              <a:gd name="connsiteY80" fmla="*/ 1923122 h 2663709"/>
              <a:gd name="connsiteX81" fmla="*/ 510006 w 2600877"/>
              <a:gd name="connsiteY81" fmla="*/ 2048985 h 2663709"/>
              <a:gd name="connsiteX82" fmla="*/ 637822 w 2600877"/>
              <a:gd name="connsiteY82" fmla="*/ 2055299 h 2663709"/>
              <a:gd name="connsiteX83" fmla="*/ 537946 w 2600877"/>
              <a:gd name="connsiteY83" fmla="*/ 2139400 h 2663709"/>
              <a:gd name="connsiteX84" fmla="*/ 571733 w 2600877"/>
              <a:gd name="connsiteY84" fmla="*/ 2269166 h 2663709"/>
              <a:gd name="connsiteX85" fmla="*/ 464799 w 2600877"/>
              <a:gd name="connsiteY85" fmla="*/ 2195279 h 2663709"/>
              <a:gd name="connsiteX86" fmla="*/ 357864 w 2600877"/>
              <a:gd name="connsiteY86" fmla="*/ 2269166 h 2663709"/>
              <a:gd name="connsiteX87" fmla="*/ 391652 w 2600877"/>
              <a:gd name="connsiteY87" fmla="*/ 2139400 h 2663709"/>
              <a:gd name="connsiteX88" fmla="*/ 291775 w 2600877"/>
              <a:gd name="connsiteY88" fmla="*/ 2055299 h 2663709"/>
              <a:gd name="connsiteX89" fmla="*/ 419591 w 2600877"/>
              <a:gd name="connsiteY89" fmla="*/ 2048985 h 2663709"/>
              <a:gd name="connsiteX90" fmla="*/ 2427854 w 2600877"/>
              <a:gd name="connsiteY90" fmla="*/ 1540794 h 2663709"/>
              <a:gd name="connsiteX91" fmla="*/ 2473061 w 2600877"/>
              <a:gd name="connsiteY91" fmla="*/ 1666658 h 2663709"/>
              <a:gd name="connsiteX92" fmla="*/ 2600877 w 2600877"/>
              <a:gd name="connsiteY92" fmla="*/ 1672971 h 2663709"/>
              <a:gd name="connsiteX93" fmla="*/ 2501001 w 2600877"/>
              <a:gd name="connsiteY93" fmla="*/ 1757074 h 2663709"/>
              <a:gd name="connsiteX94" fmla="*/ 2534788 w 2600877"/>
              <a:gd name="connsiteY94" fmla="*/ 1886839 h 2663709"/>
              <a:gd name="connsiteX95" fmla="*/ 2427854 w 2600877"/>
              <a:gd name="connsiteY95" fmla="*/ 1812953 h 2663709"/>
              <a:gd name="connsiteX96" fmla="*/ 2320920 w 2600877"/>
              <a:gd name="connsiteY96" fmla="*/ 1886839 h 2663709"/>
              <a:gd name="connsiteX97" fmla="*/ 2354706 w 2600877"/>
              <a:gd name="connsiteY97" fmla="*/ 1757074 h 2663709"/>
              <a:gd name="connsiteX98" fmla="*/ 2254831 w 2600877"/>
              <a:gd name="connsiteY98" fmla="*/ 1672971 h 2663709"/>
              <a:gd name="connsiteX99" fmla="*/ 2382646 w 2600877"/>
              <a:gd name="connsiteY99" fmla="*/ 1666658 h 2663709"/>
              <a:gd name="connsiteX100" fmla="*/ 1864146 w 2600877"/>
              <a:gd name="connsiteY100" fmla="*/ 1540794 h 2663709"/>
              <a:gd name="connsiteX101" fmla="*/ 1909353 w 2600877"/>
              <a:gd name="connsiteY101" fmla="*/ 1666658 h 2663709"/>
              <a:gd name="connsiteX102" fmla="*/ 2037169 w 2600877"/>
              <a:gd name="connsiteY102" fmla="*/ 1672971 h 2663709"/>
              <a:gd name="connsiteX103" fmla="*/ 1937294 w 2600877"/>
              <a:gd name="connsiteY103" fmla="*/ 1757074 h 2663709"/>
              <a:gd name="connsiteX104" fmla="*/ 1971080 w 2600877"/>
              <a:gd name="connsiteY104" fmla="*/ 1886839 h 2663709"/>
              <a:gd name="connsiteX105" fmla="*/ 1864146 w 2600877"/>
              <a:gd name="connsiteY105" fmla="*/ 1812953 h 2663709"/>
              <a:gd name="connsiteX106" fmla="*/ 1757212 w 2600877"/>
              <a:gd name="connsiteY106" fmla="*/ 1886839 h 2663709"/>
              <a:gd name="connsiteX107" fmla="*/ 1790999 w 2600877"/>
              <a:gd name="connsiteY107" fmla="*/ 1757074 h 2663709"/>
              <a:gd name="connsiteX108" fmla="*/ 1691123 w 2600877"/>
              <a:gd name="connsiteY108" fmla="*/ 1672971 h 2663709"/>
              <a:gd name="connsiteX109" fmla="*/ 1818939 w 2600877"/>
              <a:gd name="connsiteY109" fmla="*/ 1666658 h 2663709"/>
              <a:gd name="connsiteX110" fmla="*/ 1300439 w 2600877"/>
              <a:gd name="connsiteY110" fmla="*/ 1540794 h 2663709"/>
              <a:gd name="connsiteX111" fmla="*/ 1345645 w 2600877"/>
              <a:gd name="connsiteY111" fmla="*/ 1666658 h 2663709"/>
              <a:gd name="connsiteX112" fmla="*/ 1473461 w 2600877"/>
              <a:gd name="connsiteY112" fmla="*/ 1672971 h 2663709"/>
              <a:gd name="connsiteX113" fmla="*/ 1373586 w 2600877"/>
              <a:gd name="connsiteY113" fmla="*/ 1757074 h 2663709"/>
              <a:gd name="connsiteX114" fmla="*/ 1407372 w 2600877"/>
              <a:gd name="connsiteY114" fmla="*/ 1886839 h 2663709"/>
              <a:gd name="connsiteX115" fmla="*/ 1300439 w 2600877"/>
              <a:gd name="connsiteY115" fmla="*/ 1812953 h 2663709"/>
              <a:gd name="connsiteX116" fmla="*/ 1193504 w 2600877"/>
              <a:gd name="connsiteY116" fmla="*/ 1886839 h 2663709"/>
              <a:gd name="connsiteX117" fmla="*/ 1227291 w 2600877"/>
              <a:gd name="connsiteY117" fmla="*/ 1757074 h 2663709"/>
              <a:gd name="connsiteX118" fmla="*/ 1127415 w 2600877"/>
              <a:gd name="connsiteY118" fmla="*/ 1672971 h 2663709"/>
              <a:gd name="connsiteX119" fmla="*/ 1255231 w 2600877"/>
              <a:gd name="connsiteY119" fmla="*/ 1666658 h 2663709"/>
              <a:gd name="connsiteX120" fmla="*/ 736731 w 2600877"/>
              <a:gd name="connsiteY120" fmla="*/ 1540794 h 2663709"/>
              <a:gd name="connsiteX121" fmla="*/ 781937 w 2600877"/>
              <a:gd name="connsiteY121" fmla="*/ 1666658 h 2663709"/>
              <a:gd name="connsiteX122" fmla="*/ 909754 w 2600877"/>
              <a:gd name="connsiteY122" fmla="*/ 1672971 h 2663709"/>
              <a:gd name="connsiteX123" fmla="*/ 809878 w 2600877"/>
              <a:gd name="connsiteY123" fmla="*/ 1757074 h 2663709"/>
              <a:gd name="connsiteX124" fmla="*/ 843664 w 2600877"/>
              <a:gd name="connsiteY124" fmla="*/ 1886839 h 2663709"/>
              <a:gd name="connsiteX125" fmla="*/ 736731 w 2600877"/>
              <a:gd name="connsiteY125" fmla="*/ 1812953 h 2663709"/>
              <a:gd name="connsiteX126" fmla="*/ 629796 w 2600877"/>
              <a:gd name="connsiteY126" fmla="*/ 1886839 h 2663709"/>
              <a:gd name="connsiteX127" fmla="*/ 663584 w 2600877"/>
              <a:gd name="connsiteY127" fmla="*/ 1757074 h 2663709"/>
              <a:gd name="connsiteX128" fmla="*/ 563707 w 2600877"/>
              <a:gd name="connsiteY128" fmla="*/ 1672971 h 2663709"/>
              <a:gd name="connsiteX129" fmla="*/ 691523 w 2600877"/>
              <a:gd name="connsiteY129" fmla="*/ 1666658 h 2663709"/>
              <a:gd name="connsiteX130" fmla="*/ 173023 w 2600877"/>
              <a:gd name="connsiteY130" fmla="*/ 1540794 h 2663709"/>
              <a:gd name="connsiteX131" fmla="*/ 218230 w 2600877"/>
              <a:gd name="connsiteY131" fmla="*/ 1666658 h 2663709"/>
              <a:gd name="connsiteX132" fmla="*/ 346045 w 2600877"/>
              <a:gd name="connsiteY132" fmla="*/ 1672971 h 2663709"/>
              <a:gd name="connsiteX133" fmla="*/ 246170 w 2600877"/>
              <a:gd name="connsiteY133" fmla="*/ 1757074 h 2663709"/>
              <a:gd name="connsiteX134" fmla="*/ 279956 w 2600877"/>
              <a:gd name="connsiteY134" fmla="*/ 1886839 h 2663709"/>
              <a:gd name="connsiteX135" fmla="*/ 173023 w 2600877"/>
              <a:gd name="connsiteY135" fmla="*/ 1812953 h 2663709"/>
              <a:gd name="connsiteX136" fmla="*/ 66088 w 2600877"/>
              <a:gd name="connsiteY136" fmla="*/ 1886839 h 2663709"/>
              <a:gd name="connsiteX137" fmla="*/ 99876 w 2600877"/>
              <a:gd name="connsiteY137" fmla="*/ 1757074 h 2663709"/>
              <a:gd name="connsiteX138" fmla="*/ 0 w 2600877"/>
              <a:gd name="connsiteY138" fmla="*/ 1672971 h 2663709"/>
              <a:gd name="connsiteX139" fmla="*/ 127815 w 2600877"/>
              <a:gd name="connsiteY139" fmla="*/ 1666658 h 2663709"/>
              <a:gd name="connsiteX140" fmla="*/ 2155923 w 2600877"/>
              <a:gd name="connsiteY140" fmla="*/ 1146251 h 2663709"/>
              <a:gd name="connsiteX141" fmla="*/ 2201129 w 2600877"/>
              <a:gd name="connsiteY141" fmla="*/ 1272116 h 2663709"/>
              <a:gd name="connsiteX142" fmla="*/ 2328945 w 2600877"/>
              <a:gd name="connsiteY142" fmla="*/ 1278429 h 2663709"/>
              <a:gd name="connsiteX143" fmla="*/ 2229070 w 2600877"/>
              <a:gd name="connsiteY143" fmla="*/ 1362530 h 2663709"/>
              <a:gd name="connsiteX144" fmla="*/ 2262856 w 2600877"/>
              <a:gd name="connsiteY144" fmla="*/ 1492296 h 2663709"/>
              <a:gd name="connsiteX145" fmla="*/ 2155923 w 2600877"/>
              <a:gd name="connsiteY145" fmla="*/ 1418410 h 2663709"/>
              <a:gd name="connsiteX146" fmla="*/ 2048988 w 2600877"/>
              <a:gd name="connsiteY146" fmla="*/ 1492296 h 2663709"/>
              <a:gd name="connsiteX147" fmla="*/ 2082775 w 2600877"/>
              <a:gd name="connsiteY147" fmla="*/ 1362530 h 2663709"/>
              <a:gd name="connsiteX148" fmla="*/ 1982899 w 2600877"/>
              <a:gd name="connsiteY148" fmla="*/ 1278429 h 2663709"/>
              <a:gd name="connsiteX149" fmla="*/ 2110715 w 2600877"/>
              <a:gd name="connsiteY149" fmla="*/ 1272116 h 2663709"/>
              <a:gd name="connsiteX150" fmla="*/ 1592215 w 2600877"/>
              <a:gd name="connsiteY150" fmla="*/ 1146251 h 2663709"/>
              <a:gd name="connsiteX151" fmla="*/ 1637421 w 2600877"/>
              <a:gd name="connsiteY151" fmla="*/ 1272116 h 2663709"/>
              <a:gd name="connsiteX152" fmla="*/ 1765237 w 2600877"/>
              <a:gd name="connsiteY152" fmla="*/ 1278429 h 2663709"/>
              <a:gd name="connsiteX153" fmla="*/ 1665362 w 2600877"/>
              <a:gd name="connsiteY153" fmla="*/ 1362530 h 2663709"/>
              <a:gd name="connsiteX154" fmla="*/ 1699148 w 2600877"/>
              <a:gd name="connsiteY154" fmla="*/ 1492296 h 2663709"/>
              <a:gd name="connsiteX155" fmla="*/ 1592215 w 2600877"/>
              <a:gd name="connsiteY155" fmla="*/ 1418410 h 2663709"/>
              <a:gd name="connsiteX156" fmla="*/ 1485280 w 2600877"/>
              <a:gd name="connsiteY156" fmla="*/ 1492296 h 2663709"/>
              <a:gd name="connsiteX157" fmla="*/ 1519068 w 2600877"/>
              <a:gd name="connsiteY157" fmla="*/ 1362530 h 2663709"/>
              <a:gd name="connsiteX158" fmla="*/ 1419191 w 2600877"/>
              <a:gd name="connsiteY158" fmla="*/ 1278429 h 2663709"/>
              <a:gd name="connsiteX159" fmla="*/ 1547007 w 2600877"/>
              <a:gd name="connsiteY159" fmla="*/ 1272116 h 2663709"/>
              <a:gd name="connsiteX160" fmla="*/ 1028507 w 2600877"/>
              <a:gd name="connsiteY160" fmla="*/ 1146251 h 2663709"/>
              <a:gd name="connsiteX161" fmla="*/ 1073714 w 2600877"/>
              <a:gd name="connsiteY161" fmla="*/ 1272116 h 2663709"/>
              <a:gd name="connsiteX162" fmla="*/ 1201529 w 2600877"/>
              <a:gd name="connsiteY162" fmla="*/ 1278429 h 2663709"/>
              <a:gd name="connsiteX163" fmla="*/ 1101654 w 2600877"/>
              <a:gd name="connsiteY163" fmla="*/ 1362530 h 2663709"/>
              <a:gd name="connsiteX164" fmla="*/ 1135441 w 2600877"/>
              <a:gd name="connsiteY164" fmla="*/ 1492296 h 2663709"/>
              <a:gd name="connsiteX165" fmla="*/ 1028507 w 2600877"/>
              <a:gd name="connsiteY165" fmla="*/ 1418410 h 2663709"/>
              <a:gd name="connsiteX166" fmla="*/ 921572 w 2600877"/>
              <a:gd name="connsiteY166" fmla="*/ 1492296 h 2663709"/>
              <a:gd name="connsiteX167" fmla="*/ 955360 w 2600877"/>
              <a:gd name="connsiteY167" fmla="*/ 1362530 h 2663709"/>
              <a:gd name="connsiteX168" fmla="*/ 855483 w 2600877"/>
              <a:gd name="connsiteY168" fmla="*/ 1278429 h 2663709"/>
              <a:gd name="connsiteX169" fmla="*/ 983299 w 2600877"/>
              <a:gd name="connsiteY169" fmla="*/ 1272116 h 2663709"/>
              <a:gd name="connsiteX170" fmla="*/ 464799 w 2600877"/>
              <a:gd name="connsiteY170" fmla="*/ 1146251 h 2663709"/>
              <a:gd name="connsiteX171" fmla="*/ 510006 w 2600877"/>
              <a:gd name="connsiteY171" fmla="*/ 1272116 h 2663709"/>
              <a:gd name="connsiteX172" fmla="*/ 637822 w 2600877"/>
              <a:gd name="connsiteY172" fmla="*/ 1278429 h 2663709"/>
              <a:gd name="connsiteX173" fmla="*/ 537946 w 2600877"/>
              <a:gd name="connsiteY173" fmla="*/ 1362530 h 2663709"/>
              <a:gd name="connsiteX174" fmla="*/ 571733 w 2600877"/>
              <a:gd name="connsiteY174" fmla="*/ 1492296 h 2663709"/>
              <a:gd name="connsiteX175" fmla="*/ 464799 w 2600877"/>
              <a:gd name="connsiteY175" fmla="*/ 1418410 h 2663709"/>
              <a:gd name="connsiteX176" fmla="*/ 357864 w 2600877"/>
              <a:gd name="connsiteY176" fmla="*/ 1492296 h 2663709"/>
              <a:gd name="connsiteX177" fmla="*/ 391652 w 2600877"/>
              <a:gd name="connsiteY177" fmla="*/ 1362530 h 2663709"/>
              <a:gd name="connsiteX178" fmla="*/ 291775 w 2600877"/>
              <a:gd name="connsiteY178" fmla="*/ 1278429 h 2663709"/>
              <a:gd name="connsiteX179" fmla="*/ 419591 w 2600877"/>
              <a:gd name="connsiteY179" fmla="*/ 1272116 h 2663709"/>
              <a:gd name="connsiteX180" fmla="*/ 2427854 w 2600877"/>
              <a:gd name="connsiteY180" fmla="*/ 763924 h 2663709"/>
              <a:gd name="connsiteX181" fmla="*/ 2473061 w 2600877"/>
              <a:gd name="connsiteY181" fmla="*/ 889789 h 2663709"/>
              <a:gd name="connsiteX182" fmla="*/ 2600877 w 2600877"/>
              <a:gd name="connsiteY182" fmla="*/ 896102 h 2663709"/>
              <a:gd name="connsiteX183" fmla="*/ 2501001 w 2600877"/>
              <a:gd name="connsiteY183" fmla="*/ 980203 h 2663709"/>
              <a:gd name="connsiteX184" fmla="*/ 2534788 w 2600877"/>
              <a:gd name="connsiteY184" fmla="*/ 1109969 h 2663709"/>
              <a:gd name="connsiteX185" fmla="*/ 2427854 w 2600877"/>
              <a:gd name="connsiteY185" fmla="*/ 1036083 h 2663709"/>
              <a:gd name="connsiteX186" fmla="*/ 2320920 w 2600877"/>
              <a:gd name="connsiteY186" fmla="*/ 1109969 h 2663709"/>
              <a:gd name="connsiteX187" fmla="*/ 2354706 w 2600877"/>
              <a:gd name="connsiteY187" fmla="*/ 980203 h 2663709"/>
              <a:gd name="connsiteX188" fmla="*/ 2254831 w 2600877"/>
              <a:gd name="connsiteY188" fmla="*/ 896102 h 2663709"/>
              <a:gd name="connsiteX189" fmla="*/ 2382646 w 2600877"/>
              <a:gd name="connsiteY189" fmla="*/ 889789 h 2663709"/>
              <a:gd name="connsiteX190" fmla="*/ 1864146 w 2600877"/>
              <a:gd name="connsiteY190" fmla="*/ 763924 h 2663709"/>
              <a:gd name="connsiteX191" fmla="*/ 1909353 w 2600877"/>
              <a:gd name="connsiteY191" fmla="*/ 889789 h 2663709"/>
              <a:gd name="connsiteX192" fmla="*/ 2037169 w 2600877"/>
              <a:gd name="connsiteY192" fmla="*/ 896102 h 2663709"/>
              <a:gd name="connsiteX193" fmla="*/ 1937294 w 2600877"/>
              <a:gd name="connsiteY193" fmla="*/ 980203 h 2663709"/>
              <a:gd name="connsiteX194" fmla="*/ 1971080 w 2600877"/>
              <a:gd name="connsiteY194" fmla="*/ 1109969 h 2663709"/>
              <a:gd name="connsiteX195" fmla="*/ 1864146 w 2600877"/>
              <a:gd name="connsiteY195" fmla="*/ 1036083 h 2663709"/>
              <a:gd name="connsiteX196" fmla="*/ 1757212 w 2600877"/>
              <a:gd name="connsiteY196" fmla="*/ 1109969 h 2663709"/>
              <a:gd name="connsiteX197" fmla="*/ 1790999 w 2600877"/>
              <a:gd name="connsiteY197" fmla="*/ 980203 h 2663709"/>
              <a:gd name="connsiteX198" fmla="*/ 1691123 w 2600877"/>
              <a:gd name="connsiteY198" fmla="*/ 896102 h 2663709"/>
              <a:gd name="connsiteX199" fmla="*/ 1818939 w 2600877"/>
              <a:gd name="connsiteY199" fmla="*/ 889789 h 2663709"/>
              <a:gd name="connsiteX200" fmla="*/ 1300439 w 2600877"/>
              <a:gd name="connsiteY200" fmla="*/ 763924 h 2663709"/>
              <a:gd name="connsiteX201" fmla="*/ 1345645 w 2600877"/>
              <a:gd name="connsiteY201" fmla="*/ 889789 h 2663709"/>
              <a:gd name="connsiteX202" fmla="*/ 1473461 w 2600877"/>
              <a:gd name="connsiteY202" fmla="*/ 896102 h 2663709"/>
              <a:gd name="connsiteX203" fmla="*/ 1373586 w 2600877"/>
              <a:gd name="connsiteY203" fmla="*/ 980203 h 2663709"/>
              <a:gd name="connsiteX204" fmla="*/ 1407372 w 2600877"/>
              <a:gd name="connsiteY204" fmla="*/ 1109969 h 2663709"/>
              <a:gd name="connsiteX205" fmla="*/ 1300439 w 2600877"/>
              <a:gd name="connsiteY205" fmla="*/ 1036083 h 2663709"/>
              <a:gd name="connsiteX206" fmla="*/ 1193504 w 2600877"/>
              <a:gd name="connsiteY206" fmla="*/ 1109969 h 2663709"/>
              <a:gd name="connsiteX207" fmla="*/ 1227291 w 2600877"/>
              <a:gd name="connsiteY207" fmla="*/ 980203 h 2663709"/>
              <a:gd name="connsiteX208" fmla="*/ 1127415 w 2600877"/>
              <a:gd name="connsiteY208" fmla="*/ 896102 h 2663709"/>
              <a:gd name="connsiteX209" fmla="*/ 1255231 w 2600877"/>
              <a:gd name="connsiteY209" fmla="*/ 889789 h 2663709"/>
              <a:gd name="connsiteX210" fmla="*/ 736731 w 2600877"/>
              <a:gd name="connsiteY210" fmla="*/ 763924 h 2663709"/>
              <a:gd name="connsiteX211" fmla="*/ 781937 w 2600877"/>
              <a:gd name="connsiteY211" fmla="*/ 889789 h 2663709"/>
              <a:gd name="connsiteX212" fmla="*/ 909754 w 2600877"/>
              <a:gd name="connsiteY212" fmla="*/ 896102 h 2663709"/>
              <a:gd name="connsiteX213" fmla="*/ 809878 w 2600877"/>
              <a:gd name="connsiteY213" fmla="*/ 980203 h 2663709"/>
              <a:gd name="connsiteX214" fmla="*/ 843664 w 2600877"/>
              <a:gd name="connsiteY214" fmla="*/ 1109969 h 2663709"/>
              <a:gd name="connsiteX215" fmla="*/ 736731 w 2600877"/>
              <a:gd name="connsiteY215" fmla="*/ 1036083 h 2663709"/>
              <a:gd name="connsiteX216" fmla="*/ 629796 w 2600877"/>
              <a:gd name="connsiteY216" fmla="*/ 1109969 h 2663709"/>
              <a:gd name="connsiteX217" fmla="*/ 663584 w 2600877"/>
              <a:gd name="connsiteY217" fmla="*/ 980203 h 2663709"/>
              <a:gd name="connsiteX218" fmla="*/ 563707 w 2600877"/>
              <a:gd name="connsiteY218" fmla="*/ 896102 h 2663709"/>
              <a:gd name="connsiteX219" fmla="*/ 691523 w 2600877"/>
              <a:gd name="connsiteY219" fmla="*/ 889789 h 2663709"/>
              <a:gd name="connsiteX220" fmla="*/ 173023 w 2600877"/>
              <a:gd name="connsiteY220" fmla="*/ 763924 h 2663709"/>
              <a:gd name="connsiteX221" fmla="*/ 218230 w 2600877"/>
              <a:gd name="connsiteY221" fmla="*/ 889789 h 2663709"/>
              <a:gd name="connsiteX222" fmla="*/ 346045 w 2600877"/>
              <a:gd name="connsiteY222" fmla="*/ 896102 h 2663709"/>
              <a:gd name="connsiteX223" fmla="*/ 246170 w 2600877"/>
              <a:gd name="connsiteY223" fmla="*/ 980203 h 2663709"/>
              <a:gd name="connsiteX224" fmla="*/ 279956 w 2600877"/>
              <a:gd name="connsiteY224" fmla="*/ 1109969 h 2663709"/>
              <a:gd name="connsiteX225" fmla="*/ 173023 w 2600877"/>
              <a:gd name="connsiteY225" fmla="*/ 1036083 h 2663709"/>
              <a:gd name="connsiteX226" fmla="*/ 66088 w 2600877"/>
              <a:gd name="connsiteY226" fmla="*/ 1109969 h 2663709"/>
              <a:gd name="connsiteX227" fmla="*/ 99876 w 2600877"/>
              <a:gd name="connsiteY227" fmla="*/ 980203 h 2663709"/>
              <a:gd name="connsiteX228" fmla="*/ 0 w 2600877"/>
              <a:gd name="connsiteY228" fmla="*/ 896102 h 2663709"/>
              <a:gd name="connsiteX229" fmla="*/ 127815 w 2600877"/>
              <a:gd name="connsiteY229" fmla="*/ 889789 h 2663709"/>
              <a:gd name="connsiteX230" fmla="*/ 2155923 w 2600877"/>
              <a:gd name="connsiteY230" fmla="*/ 369381 h 2663709"/>
              <a:gd name="connsiteX231" fmla="*/ 2201129 w 2600877"/>
              <a:gd name="connsiteY231" fmla="*/ 495246 h 2663709"/>
              <a:gd name="connsiteX232" fmla="*/ 2328945 w 2600877"/>
              <a:gd name="connsiteY232" fmla="*/ 501558 h 2663709"/>
              <a:gd name="connsiteX233" fmla="*/ 2229070 w 2600877"/>
              <a:gd name="connsiteY233" fmla="*/ 585659 h 2663709"/>
              <a:gd name="connsiteX234" fmla="*/ 2262856 w 2600877"/>
              <a:gd name="connsiteY234" fmla="*/ 715426 h 2663709"/>
              <a:gd name="connsiteX235" fmla="*/ 2155923 w 2600877"/>
              <a:gd name="connsiteY235" fmla="*/ 641538 h 2663709"/>
              <a:gd name="connsiteX236" fmla="*/ 2048988 w 2600877"/>
              <a:gd name="connsiteY236" fmla="*/ 715426 h 2663709"/>
              <a:gd name="connsiteX237" fmla="*/ 2082775 w 2600877"/>
              <a:gd name="connsiteY237" fmla="*/ 585659 h 2663709"/>
              <a:gd name="connsiteX238" fmla="*/ 1982899 w 2600877"/>
              <a:gd name="connsiteY238" fmla="*/ 501558 h 2663709"/>
              <a:gd name="connsiteX239" fmla="*/ 2110715 w 2600877"/>
              <a:gd name="connsiteY239" fmla="*/ 495246 h 2663709"/>
              <a:gd name="connsiteX240" fmla="*/ 1592215 w 2600877"/>
              <a:gd name="connsiteY240" fmla="*/ 369381 h 2663709"/>
              <a:gd name="connsiteX241" fmla="*/ 1637421 w 2600877"/>
              <a:gd name="connsiteY241" fmla="*/ 495246 h 2663709"/>
              <a:gd name="connsiteX242" fmla="*/ 1765237 w 2600877"/>
              <a:gd name="connsiteY242" fmla="*/ 501558 h 2663709"/>
              <a:gd name="connsiteX243" fmla="*/ 1665362 w 2600877"/>
              <a:gd name="connsiteY243" fmla="*/ 585659 h 2663709"/>
              <a:gd name="connsiteX244" fmla="*/ 1699148 w 2600877"/>
              <a:gd name="connsiteY244" fmla="*/ 715426 h 2663709"/>
              <a:gd name="connsiteX245" fmla="*/ 1592215 w 2600877"/>
              <a:gd name="connsiteY245" fmla="*/ 641538 h 2663709"/>
              <a:gd name="connsiteX246" fmla="*/ 1485280 w 2600877"/>
              <a:gd name="connsiteY246" fmla="*/ 715426 h 2663709"/>
              <a:gd name="connsiteX247" fmla="*/ 1519068 w 2600877"/>
              <a:gd name="connsiteY247" fmla="*/ 585659 h 2663709"/>
              <a:gd name="connsiteX248" fmla="*/ 1419191 w 2600877"/>
              <a:gd name="connsiteY248" fmla="*/ 501558 h 2663709"/>
              <a:gd name="connsiteX249" fmla="*/ 1547007 w 2600877"/>
              <a:gd name="connsiteY249" fmla="*/ 495246 h 2663709"/>
              <a:gd name="connsiteX250" fmla="*/ 1028507 w 2600877"/>
              <a:gd name="connsiteY250" fmla="*/ 369381 h 2663709"/>
              <a:gd name="connsiteX251" fmla="*/ 1073714 w 2600877"/>
              <a:gd name="connsiteY251" fmla="*/ 495246 h 2663709"/>
              <a:gd name="connsiteX252" fmla="*/ 1201529 w 2600877"/>
              <a:gd name="connsiteY252" fmla="*/ 501558 h 2663709"/>
              <a:gd name="connsiteX253" fmla="*/ 1101654 w 2600877"/>
              <a:gd name="connsiteY253" fmla="*/ 585659 h 2663709"/>
              <a:gd name="connsiteX254" fmla="*/ 1135441 w 2600877"/>
              <a:gd name="connsiteY254" fmla="*/ 715426 h 2663709"/>
              <a:gd name="connsiteX255" fmla="*/ 1028507 w 2600877"/>
              <a:gd name="connsiteY255" fmla="*/ 641538 h 2663709"/>
              <a:gd name="connsiteX256" fmla="*/ 921572 w 2600877"/>
              <a:gd name="connsiteY256" fmla="*/ 715426 h 2663709"/>
              <a:gd name="connsiteX257" fmla="*/ 955360 w 2600877"/>
              <a:gd name="connsiteY257" fmla="*/ 585659 h 2663709"/>
              <a:gd name="connsiteX258" fmla="*/ 855483 w 2600877"/>
              <a:gd name="connsiteY258" fmla="*/ 501558 h 2663709"/>
              <a:gd name="connsiteX259" fmla="*/ 983299 w 2600877"/>
              <a:gd name="connsiteY259" fmla="*/ 495246 h 2663709"/>
              <a:gd name="connsiteX260" fmla="*/ 464799 w 2600877"/>
              <a:gd name="connsiteY260" fmla="*/ 369381 h 2663709"/>
              <a:gd name="connsiteX261" fmla="*/ 510006 w 2600877"/>
              <a:gd name="connsiteY261" fmla="*/ 495246 h 2663709"/>
              <a:gd name="connsiteX262" fmla="*/ 637822 w 2600877"/>
              <a:gd name="connsiteY262" fmla="*/ 501558 h 2663709"/>
              <a:gd name="connsiteX263" fmla="*/ 537946 w 2600877"/>
              <a:gd name="connsiteY263" fmla="*/ 585659 h 2663709"/>
              <a:gd name="connsiteX264" fmla="*/ 571733 w 2600877"/>
              <a:gd name="connsiteY264" fmla="*/ 715426 h 2663709"/>
              <a:gd name="connsiteX265" fmla="*/ 464799 w 2600877"/>
              <a:gd name="connsiteY265" fmla="*/ 641538 h 2663709"/>
              <a:gd name="connsiteX266" fmla="*/ 357864 w 2600877"/>
              <a:gd name="connsiteY266" fmla="*/ 715426 h 2663709"/>
              <a:gd name="connsiteX267" fmla="*/ 391652 w 2600877"/>
              <a:gd name="connsiteY267" fmla="*/ 585659 h 2663709"/>
              <a:gd name="connsiteX268" fmla="*/ 291775 w 2600877"/>
              <a:gd name="connsiteY268" fmla="*/ 501558 h 2663709"/>
              <a:gd name="connsiteX269" fmla="*/ 419591 w 2600877"/>
              <a:gd name="connsiteY269" fmla="*/ 495246 h 2663709"/>
              <a:gd name="connsiteX270" fmla="*/ 2423205 w 2600877"/>
              <a:gd name="connsiteY270" fmla="*/ 0 h 2663709"/>
              <a:gd name="connsiteX271" fmla="*/ 2432505 w 2600877"/>
              <a:gd name="connsiteY271" fmla="*/ 0 h 2663709"/>
              <a:gd name="connsiteX272" fmla="*/ 2473061 w 2600877"/>
              <a:gd name="connsiteY272" fmla="*/ 112919 h 2663709"/>
              <a:gd name="connsiteX273" fmla="*/ 2600877 w 2600877"/>
              <a:gd name="connsiteY273" fmla="*/ 119231 h 2663709"/>
              <a:gd name="connsiteX274" fmla="*/ 2501001 w 2600877"/>
              <a:gd name="connsiteY274" fmla="*/ 203333 h 2663709"/>
              <a:gd name="connsiteX275" fmla="*/ 2534788 w 2600877"/>
              <a:gd name="connsiteY275" fmla="*/ 333099 h 2663709"/>
              <a:gd name="connsiteX276" fmla="*/ 2427854 w 2600877"/>
              <a:gd name="connsiteY276" fmla="*/ 259212 h 2663709"/>
              <a:gd name="connsiteX277" fmla="*/ 2320920 w 2600877"/>
              <a:gd name="connsiteY277" fmla="*/ 333099 h 2663709"/>
              <a:gd name="connsiteX278" fmla="*/ 2354706 w 2600877"/>
              <a:gd name="connsiteY278" fmla="*/ 203333 h 2663709"/>
              <a:gd name="connsiteX279" fmla="*/ 2254831 w 2600877"/>
              <a:gd name="connsiteY279" fmla="*/ 119231 h 2663709"/>
              <a:gd name="connsiteX280" fmla="*/ 2382646 w 2600877"/>
              <a:gd name="connsiteY280" fmla="*/ 112919 h 2663709"/>
              <a:gd name="connsiteX281" fmla="*/ 1859497 w 2600877"/>
              <a:gd name="connsiteY281" fmla="*/ 0 h 2663709"/>
              <a:gd name="connsiteX282" fmla="*/ 1868797 w 2600877"/>
              <a:gd name="connsiteY282" fmla="*/ 0 h 2663709"/>
              <a:gd name="connsiteX283" fmla="*/ 1909353 w 2600877"/>
              <a:gd name="connsiteY283" fmla="*/ 112919 h 2663709"/>
              <a:gd name="connsiteX284" fmla="*/ 2037169 w 2600877"/>
              <a:gd name="connsiteY284" fmla="*/ 119231 h 2663709"/>
              <a:gd name="connsiteX285" fmla="*/ 1937294 w 2600877"/>
              <a:gd name="connsiteY285" fmla="*/ 203333 h 2663709"/>
              <a:gd name="connsiteX286" fmla="*/ 1971080 w 2600877"/>
              <a:gd name="connsiteY286" fmla="*/ 333099 h 2663709"/>
              <a:gd name="connsiteX287" fmla="*/ 1864146 w 2600877"/>
              <a:gd name="connsiteY287" fmla="*/ 259212 h 2663709"/>
              <a:gd name="connsiteX288" fmla="*/ 1757212 w 2600877"/>
              <a:gd name="connsiteY288" fmla="*/ 333099 h 2663709"/>
              <a:gd name="connsiteX289" fmla="*/ 1790999 w 2600877"/>
              <a:gd name="connsiteY289" fmla="*/ 203333 h 2663709"/>
              <a:gd name="connsiteX290" fmla="*/ 1691123 w 2600877"/>
              <a:gd name="connsiteY290" fmla="*/ 119231 h 2663709"/>
              <a:gd name="connsiteX291" fmla="*/ 1818939 w 2600877"/>
              <a:gd name="connsiteY291" fmla="*/ 112919 h 2663709"/>
              <a:gd name="connsiteX292" fmla="*/ 1295789 w 2600877"/>
              <a:gd name="connsiteY292" fmla="*/ 0 h 2663709"/>
              <a:gd name="connsiteX293" fmla="*/ 1305089 w 2600877"/>
              <a:gd name="connsiteY293" fmla="*/ 0 h 2663709"/>
              <a:gd name="connsiteX294" fmla="*/ 1345645 w 2600877"/>
              <a:gd name="connsiteY294" fmla="*/ 112919 h 2663709"/>
              <a:gd name="connsiteX295" fmla="*/ 1473461 w 2600877"/>
              <a:gd name="connsiteY295" fmla="*/ 119231 h 2663709"/>
              <a:gd name="connsiteX296" fmla="*/ 1373586 w 2600877"/>
              <a:gd name="connsiteY296" fmla="*/ 203333 h 2663709"/>
              <a:gd name="connsiteX297" fmla="*/ 1407372 w 2600877"/>
              <a:gd name="connsiteY297" fmla="*/ 333099 h 2663709"/>
              <a:gd name="connsiteX298" fmla="*/ 1300439 w 2600877"/>
              <a:gd name="connsiteY298" fmla="*/ 259212 h 2663709"/>
              <a:gd name="connsiteX299" fmla="*/ 1193504 w 2600877"/>
              <a:gd name="connsiteY299" fmla="*/ 333099 h 2663709"/>
              <a:gd name="connsiteX300" fmla="*/ 1227291 w 2600877"/>
              <a:gd name="connsiteY300" fmla="*/ 203333 h 2663709"/>
              <a:gd name="connsiteX301" fmla="*/ 1127415 w 2600877"/>
              <a:gd name="connsiteY301" fmla="*/ 119231 h 2663709"/>
              <a:gd name="connsiteX302" fmla="*/ 1255231 w 2600877"/>
              <a:gd name="connsiteY302" fmla="*/ 112919 h 2663709"/>
              <a:gd name="connsiteX303" fmla="*/ 732081 w 2600877"/>
              <a:gd name="connsiteY303" fmla="*/ 0 h 2663709"/>
              <a:gd name="connsiteX304" fmla="*/ 741381 w 2600877"/>
              <a:gd name="connsiteY304" fmla="*/ 0 h 2663709"/>
              <a:gd name="connsiteX305" fmla="*/ 781937 w 2600877"/>
              <a:gd name="connsiteY305" fmla="*/ 112919 h 2663709"/>
              <a:gd name="connsiteX306" fmla="*/ 909754 w 2600877"/>
              <a:gd name="connsiteY306" fmla="*/ 119231 h 2663709"/>
              <a:gd name="connsiteX307" fmla="*/ 809878 w 2600877"/>
              <a:gd name="connsiteY307" fmla="*/ 203333 h 2663709"/>
              <a:gd name="connsiteX308" fmla="*/ 843664 w 2600877"/>
              <a:gd name="connsiteY308" fmla="*/ 333099 h 2663709"/>
              <a:gd name="connsiteX309" fmla="*/ 736731 w 2600877"/>
              <a:gd name="connsiteY309" fmla="*/ 259212 h 2663709"/>
              <a:gd name="connsiteX310" fmla="*/ 629796 w 2600877"/>
              <a:gd name="connsiteY310" fmla="*/ 333099 h 2663709"/>
              <a:gd name="connsiteX311" fmla="*/ 663584 w 2600877"/>
              <a:gd name="connsiteY311" fmla="*/ 203333 h 2663709"/>
              <a:gd name="connsiteX312" fmla="*/ 563707 w 2600877"/>
              <a:gd name="connsiteY312" fmla="*/ 119231 h 2663709"/>
              <a:gd name="connsiteX313" fmla="*/ 691523 w 2600877"/>
              <a:gd name="connsiteY313" fmla="*/ 112919 h 2663709"/>
              <a:gd name="connsiteX314" fmla="*/ 168373 w 2600877"/>
              <a:gd name="connsiteY314" fmla="*/ 0 h 2663709"/>
              <a:gd name="connsiteX315" fmla="*/ 177673 w 2600877"/>
              <a:gd name="connsiteY315" fmla="*/ 0 h 2663709"/>
              <a:gd name="connsiteX316" fmla="*/ 218230 w 2600877"/>
              <a:gd name="connsiteY316" fmla="*/ 112919 h 2663709"/>
              <a:gd name="connsiteX317" fmla="*/ 346045 w 2600877"/>
              <a:gd name="connsiteY317" fmla="*/ 119231 h 2663709"/>
              <a:gd name="connsiteX318" fmla="*/ 246170 w 2600877"/>
              <a:gd name="connsiteY318" fmla="*/ 203333 h 2663709"/>
              <a:gd name="connsiteX319" fmla="*/ 279956 w 2600877"/>
              <a:gd name="connsiteY319" fmla="*/ 333099 h 2663709"/>
              <a:gd name="connsiteX320" fmla="*/ 173023 w 2600877"/>
              <a:gd name="connsiteY320" fmla="*/ 259212 h 2663709"/>
              <a:gd name="connsiteX321" fmla="*/ 66088 w 2600877"/>
              <a:gd name="connsiteY321" fmla="*/ 333099 h 2663709"/>
              <a:gd name="connsiteX322" fmla="*/ 99876 w 2600877"/>
              <a:gd name="connsiteY322" fmla="*/ 203333 h 2663709"/>
              <a:gd name="connsiteX323" fmla="*/ 0 w 2600877"/>
              <a:gd name="connsiteY323" fmla="*/ 119231 h 2663709"/>
              <a:gd name="connsiteX324" fmla="*/ 127815 w 2600877"/>
              <a:gd name="connsiteY324" fmla="*/ 112919 h 266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</a:cxnLst>
            <a:rect l="l" t="t" r="r" b="b"/>
            <a:pathLst>
              <a:path w="2600877" h="2663709">
                <a:moveTo>
                  <a:pt x="2427854" y="2317664"/>
                </a:moveTo>
                <a:lnTo>
                  <a:pt x="2473061" y="2443530"/>
                </a:lnTo>
                <a:lnTo>
                  <a:pt x="2600877" y="2449841"/>
                </a:lnTo>
                <a:lnTo>
                  <a:pt x="2501001" y="2533943"/>
                </a:lnTo>
                <a:lnTo>
                  <a:pt x="2534788" y="2663709"/>
                </a:lnTo>
                <a:lnTo>
                  <a:pt x="2427854" y="2589822"/>
                </a:lnTo>
                <a:lnTo>
                  <a:pt x="2320920" y="2663709"/>
                </a:lnTo>
                <a:lnTo>
                  <a:pt x="2354706" y="2533943"/>
                </a:lnTo>
                <a:lnTo>
                  <a:pt x="2254831" y="2449841"/>
                </a:lnTo>
                <a:lnTo>
                  <a:pt x="2382646" y="2443530"/>
                </a:lnTo>
                <a:close/>
                <a:moveTo>
                  <a:pt x="1864146" y="2317664"/>
                </a:moveTo>
                <a:lnTo>
                  <a:pt x="1909353" y="2443530"/>
                </a:lnTo>
                <a:lnTo>
                  <a:pt x="2037169" y="2449841"/>
                </a:lnTo>
                <a:lnTo>
                  <a:pt x="1937294" y="2533943"/>
                </a:lnTo>
                <a:lnTo>
                  <a:pt x="1971080" y="2663709"/>
                </a:lnTo>
                <a:lnTo>
                  <a:pt x="1864146" y="2589822"/>
                </a:lnTo>
                <a:lnTo>
                  <a:pt x="1757212" y="2663709"/>
                </a:lnTo>
                <a:lnTo>
                  <a:pt x="1790999" y="2533943"/>
                </a:lnTo>
                <a:lnTo>
                  <a:pt x="1691123" y="2449841"/>
                </a:lnTo>
                <a:lnTo>
                  <a:pt x="1818939" y="2443530"/>
                </a:lnTo>
                <a:close/>
                <a:moveTo>
                  <a:pt x="1300439" y="2317664"/>
                </a:moveTo>
                <a:lnTo>
                  <a:pt x="1345645" y="2443530"/>
                </a:lnTo>
                <a:lnTo>
                  <a:pt x="1473461" y="2449841"/>
                </a:lnTo>
                <a:lnTo>
                  <a:pt x="1373586" y="2533943"/>
                </a:lnTo>
                <a:lnTo>
                  <a:pt x="1407372" y="2663709"/>
                </a:lnTo>
                <a:lnTo>
                  <a:pt x="1300439" y="2589822"/>
                </a:lnTo>
                <a:lnTo>
                  <a:pt x="1193504" y="2663709"/>
                </a:lnTo>
                <a:lnTo>
                  <a:pt x="1227291" y="2533943"/>
                </a:lnTo>
                <a:lnTo>
                  <a:pt x="1127415" y="2449841"/>
                </a:lnTo>
                <a:lnTo>
                  <a:pt x="1255231" y="2443530"/>
                </a:lnTo>
                <a:close/>
                <a:moveTo>
                  <a:pt x="736731" y="2317664"/>
                </a:moveTo>
                <a:lnTo>
                  <a:pt x="781937" y="2443530"/>
                </a:lnTo>
                <a:lnTo>
                  <a:pt x="909754" y="2449841"/>
                </a:lnTo>
                <a:lnTo>
                  <a:pt x="809878" y="2533943"/>
                </a:lnTo>
                <a:lnTo>
                  <a:pt x="843664" y="2663709"/>
                </a:lnTo>
                <a:lnTo>
                  <a:pt x="736731" y="2589822"/>
                </a:lnTo>
                <a:lnTo>
                  <a:pt x="629796" y="2663709"/>
                </a:lnTo>
                <a:lnTo>
                  <a:pt x="663584" y="2533943"/>
                </a:lnTo>
                <a:lnTo>
                  <a:pt x="563707" y="2449841"/>
                </a:lnTo>
                <a:lnTo>
                  <a:pt x="691523" y="2443530"/>
                </a:lnTo>
                <a:close/>
                <a:moveTo>
                  <a:pt x="173023" y="2317664"/>
                </a:moveTo>
                <a:lnTo>
                  <a:pt x="218230" y="2443530"/>
                </a:lnTo>
                <a:lnTo>
                  <a:pt x="346045" y="2449841"/>
                </a:lnTo>
                <a:lnTo>
                  <a:pt x="246170" y="2533943"/>
                </a:lnTo>
                <a:lnTo>
                  <a:pt x="279956" y="2663709"/>
                </a:lnTo>
                <a:lnTo>
                  <a:pt x="173023" y="2589822"/>
                </a:lnTo>
                <a:lnTo>
                  <a:pt x="66088" y="2663709"/>
                </a:lnTo>
                <a:lnTo>
                  <a:pt x="99876" y="2533943"/>
                </a:lnTo>
                <a:lnTo>
                  <a:pt x="0" y="2449841"/>
                </a:lnTo>
                <a:lnTo>
                  <a:pt x="127815" y="2443530"/>
                </a:lnTo>
                <a:close/>
                <a:moveTo>
                  <a:pt x="2155923" y="1923122"/>
                </a:moveTo>
                <a:lnTo>
                  <a:pt x="2201129" y="2048985"/>
                </a:lnTo>
                <a:lnTo>
                  <a:pt x="2328945" y="2055299"/>
                </a:lnTo>
                <a:lnTo>
                  <a:pt x="2229070" y="2139400"/>
                </a:lnTo>
                <a:lnTo>
                  <a:pt x="2262856" y="2269166"/>
                </a:lnTo>
                <a:lnTo>
                  <a:pt x="2155923" y="2195279"/>
                </a:lnTo>
                <a:lnTo>
                  <a:pt x="2048988" y="2269166"/>
                </a:lnTo>
                <a:lnTo>
                  <a:pt x="2082775" y="2139400"/>
                </a:lnTo>
                <a:lnTo>
                  <a:pt x="1982899" y="2055299"/>
                </a:lnTo>
                <a:lnTo>
                  <a:pt x="2110715" y="2048985"/>
                </a:lnTo>
                <a:close/>
                <a:moveTo>
                  <a:pt x="1592215" y="1923122"/>
                </a:moveTo>
                <a:lnTo>
                  <a:pt x="1637421" y="2048985"/>
                </a:lnTo>
                <a:lnTo>
                  <a:pt x="1765237" y="2055299"/>
                </a:lnTo>
                <a:lnTo>
                  <a:pt x="1665362" y="2139400"/>
                </a:lnTo>
                <a:lnTo>
                  <a:pt x="1699148" y="2269166"/>
                </a:lnTo>
                <a:lnTo>
                  <a:pt x="1592215" y="2195279"/>
                </a:lnTo>
                <a:lnTo>
                  <a:pt x="1485280" y="2269166"/>
                </a:lnTo>
                <a:lnTo>
                  <a:pt x="1519068" y="2139400"/>
                </a:lnTo>
                <a:lnTo>
                  <a:pt x="1419191" y="2055299"/>
                </a:lnTo>
                <a:lnTo>
                  <a:pt x="1547007" y="2048985"/>
                </a:lnTo>
                <a:close/>
                <a:moveTo>
                  <a:pt x="1028507" y="1923122"/>
                </a:moveTo>
                <a:lnTo>
                  <a:pt x="1073714" y="2048985"/>
                </a:lnTo>
                <a:lnTo>
                  <a:pt x="1201529" y="2055299"/>
                </a:lnTo>
                <a:lnTo>
                  <a:pt x="1101654" y="2139400"/>
                </a:lnTo>
                <a:lnTo>
                  <a:pt x="1135441" y="2269166"/>
                </a:lnTo>
                <a:lnTo>
                  <a:pt x="1028507" y="2195279"/>
                </a:lnTo>
                <a:lnTo>
                  <a:pt x="921572" y="2269166"/>
                </a:lnTo>
                <a:lnTo>
                  <a:pt x="955360" y="2139400"/>
                </a:lnTo>
                <a:lnTo>
                  <a:pt x="855483" y="2055299"/>
                </a:lnTo>
                <a:lnTo>
                  <a:pt x="983299" y="2048985"/>
                </a:lnTo>
                <a:close/>
                <a:moveTo>
                  <a:pt x="464799" y="1923122"/>
                </a:moveTo>
                <a:lnTo>
                  <a:pt x="510006" y="2048985"/>
                </a:lnTo>
                <a:lnTo>
                  <a:pt x="637822" y="2055299"/>
                </a:lnTo>
                <a:lnTo>
                  <a:pt x="537946" y="2139400"/>
                </a:lnTo>
                <a:lnTo>
                  <a:pt x="571733" y="2269166"/>
                </a:lnTo>
                <a:lnTo>
                  <a:pt x="464799" y="2195279"/>
                </a:lnTo>
                <a:lnTo>
                  <a:pt x="357864" y="2269166"/>
                </a:lnTo>
                <a:lnTo>
                  <a:pt x="391652" y="2139400"/>
                </a:lnTo>
                <a:lnTo>
                  <a:pt x="291775" y="2055299"/>
                </a:lnTo>
                <a:lnTo>
                  <a:pt x="419591" y="2048985"/>
                </a:lnTo>
                <a:close/>
                <a:moveTo>
                  <a:pt x="2427854" y="1540794"/>
                </a:moveTo>
                <a:lnTo>
                  <a:pt x="2473061" y="1666658"/>
                </a:lnTo>
                <a:lnTo>
                  <a:pt x="2600877" y="1672971"/>
                </a:lnTo>
                <a:lnTo>
                  <a:pt x="2501001" y="1757074"/>
                </a:lnTo>
                <a:lnTo>
                  <a:pt x="2534788" y="1886839"/>
                </a:lnTo>
                <a:lnTo>
                  <a:pt x="2427854" y="1812953"/>
                </a:lnTo>
                <a:lnTo>
                  <a:pt x="2320920" y="1886839"/>
                </a:lnTo>
                <a:lnTo>
                  <a:pt x="2354706" y="1757074"/>
                </a:lnTo>
                <a:lnTo>
                  <a:pt x="2254831" y="1672971"/>
                </a:lnTo>
                <a:lnTo>
                  <a:pt x="2382646" y="1666658"/>
                </a:lnTo>
                <a:close/>
                <a:moveTo>
                  <a:pt x="1864146" y="1540794"/>
                </a:moveTo>
                <a:lnTo>
                  <a:pt x="1909353" y="1666658"/>
                </a:lnTo>
                <a:lnTo>
                  <a:pt x="2037169" y="1672971"/>
                </a:lnTo>
                <a:lnTo>
                  <a:pt x="1937294" y="1757074"/>
                </a:lnTo>
                <a:lnTo>
                  <a:pt x="1971080" y="1886839"/>
                </a:lnTo>
                <a:lnTo>
                  <a:pt x="1864146" y="1812953"/>
                </a:lnTo>
                <a:lnTo>
                  <a:pt x="1757212" y="1886839"/>
                </a:lnTo>
                <a:lnTo>
                  <a:pt x="1790999" y="1757074"/>
                </a:lnTo>
                <a:lnTo>
                  <a:pt x="1691123" y="1672971"/>
                </a:lnTo>
                <a:lnTo>
                  <a:pt x="1818939" y="1666658"/>
                </a:lnTo>
                <a:close/>
                <a:moveTo>
                  <a:pt x="1300439" y="1540794"/>
                </a:moveTo>
                <a:lnTo>
                  <a:pt x="1345645" y="1666658"/>
                </a:lnTo>
                <a:lnTo>
                  <a:pt x="1473461" y="1672971"/>
                </a:lnTo>
                <a:lnTo>
                  <a:pt x="1373586" y="1757074"/>
                </a:lnTo>
                <a:lnTo>
                  <a:pt x="1407372" y="1886839"/>
                </a:lnTo>
                <a:lnTo>
                  <a:pt x="1300439" y="1812953"/>
                </a:lnTo>
                <a:lnTo>
                  <a:pt x="1193504" y="1886839"/>
                </a:lnTo>
                <a:lnTo>
                  <a:pt x="1227291" y="1757074"/>
                </a:lnTo>
                <a:lnTo>
                  <a:pt x="1127415" y="1672971"/>
                </a:lnTo>
                <a:lnTo>
                  <a:pt x="1255231" y="1666658"/>
                </a:lnTo>
                <a:close/>
                <a:moveTo>
                  <a:pt x="736731" y="1540794"/>
                </a:moveTo>
                <a:lnTo>
                  <a:pt x="781937" y="1666658"/>
                </a:lnTo>
                <a:lnTo>
                  <a:pt x="909754" y="1672971"/>
                </a:lnTo>
                <a:lnTo>
                  <a:pt x="809878" y="1757074"/>
                </a:lnTo>
                <a:lnTo>
                  <a:pt x="843664" y="1886839"/>
                </a:lnTo>
                <a:lnTo>
                  <a:pt x="736731" y="1812953"/>
                </a:lnTo>
                <a:lnTo>
                  <a:pt x="629796" y="1886839"/>
                </a:lnTo>
                <a:lnTo>
                  <a:pt x="663584" y="1757074"/>
                </a:lnTo>
                <a:lnTo>
                  <a:pt x="563707" y="1672971"/>
                </a:lnTo>
                <a:lnTo>
                  <a:pt x="691523" y="1666658"/>
                </a:lnTo>
                <a:close/>
                <a:moveTo>
                  <a:pt x="173023" y="1540794"/>
                </a:moveTo>
                <a:lnTo>
                  <a:pt x="218230" y="1666658"/>
                </a:lnTo>
                <a:lnTo>
                  <a:pt x="346045" y="1672971"/>
                </a:lnTo>
                <a:lnTo>
                  <a:pt x="246170" y="1757074"/>
                </a:lnTo>
                <a:lnTo>
                  <a:pt x="279956" y="1886839"/>
                </a:lnTo>
                <a:lnTo>
                  <a:pt x="173023" y="1812953"/>
                </a:lnTo>
                <a:lnTo>
                  <a:pt x="66088" y="1886839"/>
                </a:lnTo>
                <a:lnTo>
                  <a:pt x="99876" y="1757074"/>
                </a:lnTo>
                <a:lnTo>
                  <a:pt x="0" y="1672971"/>
                </a:lnTo>
                <a:lnTo>
                  <a:pt x="127815" y="1666658"/>
                </a:lnTo>
                <a:close/>
                <a:moveTo>
                  <a:pt x="2155923" y="1146251"/>
                </a:moveTo>
                <a:lnTo>
                  <a:pt x="2201129" y="1272116"/>
                </a:lnTo>
                <a:lnTo>
                  <a:pt x="2328945" y="1278429"/>
                </a:lnTo>
                <a:lnTo>
                  <a:pt x="2229070" y="1362530"/>
                </a:lnTo>
                <a:lnTo>
                  <a:pt x="2262856" y="1492296"/>
                </a:lnTo>
                <a:lnTo>
                  <a:pt x="2155923" y="1418410"/>
                </a:lnTo>
                <a:lnTo>
                  <a:pt x="2048988" y="1492296"/>
                </a:lnTo>
                <a:lnTo>
                  <a:pt x="2082775" y="1362530"/>
                </a:lnTo>
                <a:lnTo>
                  <a:pt x="1982899" y="1278429"/>
                </a:lnTo>
                <a:lnTo>
                  <a:pt x="2110715" y="1272116"/>
                </a:lnTo>
                <a:close/>
                <a:moveTo>
                  <a:pt x="1592215" y="1146251"/>
                </a:moveTo>
                <a:lnTo>
                  <a:pt x="1637421" y="1272116"/>
                </a:lnTo>
                <a:lnTo>
                  <a:pt x="1765237" y="1278429"/>
                </a:lnTo>
                <a:lnTo>
                  <a:pt x="1665362" y="1362530"/>
                </a:lnTo>
                <a:lnTo>
                  <a:pt x="1699148" y="1492296"/>
                </a:lnTo>
                <a:lnTo>
                  <a:pt x="1592215" y="1418410"/>
                </a:lnTo>
                <a:lnTo>
                  <a:pt x="1485280" y="1492296"/>
                </a:lnTo>
                <a:lnTo>
                  <a:pt x="1519068" y="1362530"/>
                </a:lnTo>
                <a:lnTo>
                  <a:pt x="1419191" y="1278429"/>
                </a:lnTo>
                <a:lnTo>
                  <a:pt x="1547007" y="1272116"/>
                </a:lnTo>
                <a:close/>
                <a:moveTo>
                  <a:pt x="1028507" y="1146251"/>
                </a:moveTo>
                <a:lnTo>
                  <a:pt x="1073714" y="1272116"/>
                </a:lnTo>
                <a:lnTo>
                  <a:pt x="1201529" y="1278429"/>
                </a:lnTo>
                <a:lnTo>
                  <a:pt x="1101654" y="1362530"/>
                </a:lnTo>
                <a:lnTo>
                  <a:pt x="1135441" y="1492296"/>
                </a:lnTo>
                <a:lnTo>
                  <a:pt x="1028507" y="1418410"/>
                </a:lnTo>
                <a:lnTo>
                  <a:pt x="921572" y="1492296"/>
                </a:lnTo>
                <a:lnTo>
                  <a:pt x="955360" y="1362530"/>
                </a:lnTo>
                <a:lnTo>
                  <a:pt x="855483" y="1278429"/>
                </a:lnTo>
                <a:lnTo>
                  <a:pt x="983299" y="1272116"/>
                </a:lnTo>
                <a:close/>
                <a:moveTo>
                  <a:pt x="464799" y="1146251"/>
                </a:moveTo>
                <a:lnTo>
                  <a:pt x="510006" y="1272116"/>
                </a:lnTo>
                <a:lnTo>
                  <a:pt x="637822" y="1278429"/>
                </a:lnTo>
                <a:lnTo>
                  <a:pt x="537946" y="1362530"/>
                </a:lnTo>
                <a:lnTo>
                  <a:pt x="571733" y="1492296"/>
                </a:lnTo>
                <a:lnTo>
                  <a:pt x="464799" y="1418410"/>
                </a:lnTo>
                <a:lnTo>
                  <a:pt x="357864" y="1492296"/>
                </a:lnTo>
                <a:lnTo>
                  <a:pt x="391652" y="1362530"/>
                </a:lnTo>
                <a:lnTo>
                  <a:pt x="291775" y="1278429"/>
                </a:lnTo>
                <a:lnTo>
                  <a:pt x="419591" y="1272116"/>
                </a:lnTo>
                <a:close/>
                <a:moveTo>
                  <a:pt x="2427854" y="763924"/>
                </a:moveTo>
                <a:lnTo>
                  <a:pt x="2473061" y="889789"/>
                </a:lnTo>
                <a:lnTo>
                  <a:pt x="2600877" y="896102"/>
                </a:lnTo>
                <a:lnTo>
                  <a:pt x="2501001" y="980203"/>
                </a:lnTo>
                <a:lnTo>
                  <a:pt x="2534788" y="1109969"/>
                </a:lnTo>
                <a:lnTo>
                  <a:pt x="2427854" y="1036083"/>
                </a:lnTo>
                <a:lnTo>
                  <a:pt x="2320920" y="1109969"/>
                </a:lnTo>
                <a:lnTo>
                  <a:pt x="2354706" y="980203"/>
                </a:lnTo>
                <a:lnTo>
                  <a:pt x="2254831" y="896102"/>
                </a:lnTo>
                <a:lnTo>
                  <a:pt x="2382646" y="889789"/>
                </a:lnTo>
                <a:close/>
                <a:moveTo>
                  <a:pt x="1864146" y="763924"/>
                </a:moveTo>
                <a:lnTo>
                  <a:pt x="1909353" y="889789"/>
                </a:lnTo>
                <a:lnTo>
                  <a:pt x="2037169" y="896102"/>
                </a:lnTo>
                <a:lnTo>
                  <a:pt x="1937294" y="980203"/>
                </a:lnTo>
                <a:lnTo>
                  <a:pt x="1971080" y="1109969"/>
                </a:lnTo>
                <a:lnTo>
                  <a:pt x="1864146" y="1036083"/>
                </a:lnTo>
                <a:lnTo>
                  <a:pt x="1757212" y="1109969"/>
                </a:lnTo>
                <a:lnTo>
                  <a:pt x="1790999" y="980203"/>
                </a:lnTo>
                <a:lnTo>
                  <a:pt x="1691123" y="896102"/>
                </a:lnTo>
                <a:lnTo>
                  <a:pt x="1818939" y="889789"/>
                </a:lnTo>
                <a:close/>
                <a:moveTo>
                  <a:pt x="1300439" y="763924"/>
                </a:moveTo>
                <a:lnTo>
                  <a:pt x="1345645" y="889789"/>
                </a:lnTo>
                <a:lnTo>
                  <a:pt x="1473461" y="896102"/>
                </a:lnTo>
                <a:lnTo>
                  <a:pt x="1373586" y="980203"/>
                </a:lnTo>
                <a:lnTo>
                  <a:pt x="1407372" y="1109969"/>
                </a:lnTo>
                <a:lnTo>
                  <a:pt x="1300439" y="1036083"/>
                </a:lnTo>
                <a:lnTo>
                  <a:pt x="1193504" y="1109969"/>
                </a:lnTo>
                <a:lnTo>
                  <a:pt x="1227291" y="980203"/>
                </a:lnTo>
                <a:lnTo>
                  <a:pt x="1127415" y="896102"/>
                </a:lnTo>
                <a:lnTo>
                  <a:pt x="1255231" y="889789"/>
                </a:lnTo>
                <a:close/>
                <a:moveTo>
                  <a:pt x="736731" y="763924"/>
                </a:moveTo>
                <a:lnTo>
                  <a:pt x="781937" y="889789"/>
                </a:lnTo>
                <a:lnTo>
                  <a:pt x="909754" y="896102"/>
                </a:lnTo>
                <a:lnTo>
                  <a:pt x="809878" y="980203"/>
                </a:lnTo>
                <a:lnTo>
                  <a:pt x="843664" y="1109969"/>
                </a:lnTo>
                <a:lnTo>
                  <a:pt x="736731" y="1036083"/>
                </a:lnTo>
                <a:lnTo>
                  <a:pt x="629796" y="1109969"/>
                </a:lnTo>
                <a:lnTo>
                  <a:pt x="663584" y="980203"/>
                </a:lnTo>
                <a:lnTo>
                  <a:pt x="563707" y="896102"/>
                </a:lnTo>
                <a:lnTo>
                  <a:pt x="691523" y="889789"/>
                </a:lnTo>
                <a:close/>
                <a:moveTo>
                  <a:pt x="173023" y="763924"/>
                </a:moveTo>
                <a:lnTo>
                  <a:pt x="218230" y="889789"/>
                </a:lnTo>
                <a:lnTo>
                  <a:pt x="346045" y="896102"/>
                </a:lnTo>
                <a:lnTo>
                  <a:pt x="246170" y="980203"/>
                </a:lnTo>
                <a:lnTo>
                  <a:pt x="279956" y="1109969"/>
                </a:lnTo>
                <a:lnTo>
                  <a:pt x="173023" y="1036083"/>
                </a:lnTo>
                <a:lnTo>
                  <a:pt x="66088" y="1109969"/>
                </a:lnTo>
                <a:lnTo>
                  <a:pt x="99876" y="980203"/>
                </a:lnTo>
                <a:lnTo>
                  <a:pt x="0" y="896102"/>
                </a:lnTo>
                <a:lnTo>
                  <a:pt x="127815" y="889789"/>
                </a:lnTo>
                <a:close/>
                <a:moveTo>
                  <a:pt x="2155923" y="369381"/>
                </a:moveTo>
                <a:lnTo>
                  <a:pt x="2201129" y="495246"/>
                </a:lnTo>
                <a:lnTo>
                  <a:pt x="2328945" y="501558"/>
                </a:lnTo>
                <a:lnTo>
                  <a:pt x="2229070" y="585659"/>
                </a:lnTo>
                <a:lnTo>
                  <a:pt x="2262856" y="715426"/>
                </a:lnTo>
                <a:lnTo>
                  <a:pt x="2155923" y="641538"/>
                </a:lnTo>
                <a:lnTo>
                  <a:pt x="2048988" y="715426"/>
                </a:lnTo>
                <a:lnTo>
                  <a:pt x="2082775" y="585659"/>
                </a:lnTo>
                <a:lnTo>
                  <a:pt x="1982899" y="501558"/>
                </a:lnTo>
                <a:lnTo>
                  <a:pt x="2110715" y="495246"/>
                </a:lnTo>
                <a:close/>
                <a:moveTo>
                  <a:pt x="1592215" y="369381"/>
                </a:moveTo>
                <a:lnTo>
                  <a:pt x="1637421" y="495246"/>
                </a:lnTo>
                <a:lnTo>
                  <a:pt x="1765237" y="501558"/>
                </a:lnTo>
                <a:lnTo>
                  <a:pt x="1665362" y="585659"/>
                </a:lnTo>
                <a:lnTo>
                  <a:pt x="1699148" y="715426"/>
                </a:lnTo>
                <a:lnTo>
                  <a:pt x="1592215" y="641538"/>
                </a:lnTo>
                <a:lnTo>
                  <a:pt x="1485280" y="715426"/>
                </a:lnTo>
                <a:lnTo>
                  <a:pt x="1519068" y="585659"/>
                </a:lnTo>
                <a:lnTo>
                  <a:pt x="1419191" y="501558"/>
                </a:lnTo>
                <a:lnTo>
                  <a:pt x="1547007" y="495246"/>
                </a:lnTo>
                <a:close/>
                <a:moveTo>
                  <a:pt x="1028507" y="369381"/>
                </a:moveTo>
                <a:lnTo>
                  <a:pt x="1073714" y="495246"/>
                </a:lnTo>
                <a:lnTo>
                  <a:pt x="1201529" y="501558"/>
                </a:lnTo>
                <a:lnTo>
                  <a:pt x="1101654" y="585659"/>
                </a:lnTo>
                <a:lnTo>
                  <a:pt x="1135441" y="715426"/>
                </a:lnTo>
                <a:lnTo>
                  <a:pt x="1028507" y="641538"/>
                </a:lnTo>
                <a:lnTo>
                  <a:pt x="921572" y="715426"/>
                </a:lnTo>
                <a:lnTo>
                  <a:pt x="955360" y="585659"/>
                </a:lnTo>
                <a:lnTo>
                  <a:pt x="855483" y="501558"/>
                </a:lnTo>
                <a:lnTo>
                  <a:pt x="983299" y="495246"/>
                </a:lnTo>
                <a:close/>
                <a:moveTo>
                  <a:pt x="464799" y="369381"/>
                </a:moveTo>
                <a:lnTo>
                  <a:pt x="510006" y="495246"/>
                </a:lnTo>
                <a:lnTo>
                  <a:pt x="637822" y="501558"/>
                </a:lnTo>
                <a:lnTo>
                  <a:pt x="537946" y="585659"/>
                </a:lnTo>
                <a:lnTo>
                  <a:pt x="571733" y="715426"/>
                </a:lnTo>
                <a:lnTo>
                  <a:pt x="464799" y="641538"/>
                </a:lnTo>
                <a:lnTo>
                  <a:pt x="357864" y="715426"/>
                </a:lnTo>
                <a:lnTo>
                  <a:pt x="391652" y="585659"/>
                </a:lnTo>
                <a:lnTo>
                  <a:pt x="291775" y="501558"/>
                </a:lnTo>
                <a:lnTo>
                  <a:pt x="419591" y="495246"/>
                </a:lnTo>
                <a:close/>
                <a:moveTo>
                  <a:pt x="2423205" y="0"/>
                </a:moveTo>
                <a:lnTo>
                  <a:pt x="2432505" y="0"/>
                </a:lnTo>
                <a:lnTo>
                  <a:pt x="2473061" y="112919"/>
                </a:lnTo>
                <a:lnTo>
                  <a:pt x="2600877" y="119231"/>
                </a:lnTo>
                <a:lnTo>
                  <a:pt x="2501001" y="203333"/>
                </a:lnTo>
                <a:lnTo>
                  <a:pt x="2534788" y="333099"/>
                </a:lnTo>
                <a:lnTo>
                  <a:pt x="2427854" y="259212"/>
                </a:lnTo>
                <a:lnTo>
                  <a:pt x="2320920" y="333099"/>
                </a:lnTo>
                <a:lnTo>
                  <a:pt x="2354706" y="203333"/>
                </a:lnTo>
                <a:lnTo>
                  <a:pt x="2254831" y="119231"/>
                </a:lnTo>
                <a:lnTo>
                  <a:pt x="2382646" y="112919"/>
                </a:lnTo>
                <a:close/>
                <a:moveTo>
                  <a:pt x="1859497" y="0"/>
                </a:moveTo>
                <a:lnTo>
                  <a:pt x="1868797" y="0"/>
                </a:lnTo>
                <a:lnTo>
                  <a:pt x="1909353" y="112919"/>
                </a:lnTo>
                <a:lnTo>
                  <a:pt x="2037169" y="119231"/>
                </a:lnTo>
                <a:lnTo>
                  <a:pt x="1937294" y="203333"/>
                </a:lnTo>
                <a:lnTo>
                  <a:pt x="1971080" y="333099"/>
                </a:lnTo>
                <a:lnTo>
                  <a:pt x="1864146" y="259212"/>
                </a:lnTo>
                <a:lnTo>
                  <a:pt x="1757212" y="333099"/>
                </a:lnTo>
                <a:lnTo>
                  <a:pt x="1790999" y="203333"/>
                </a:lnTo>
                <a:lnTo>
                  <a:pt x="1691123" y="119231"/>
                </a:lnTo>
                <a:lnTo>
                  <a:pt x="1818939" y="112919"/>
                </a:lnTo>
                <a:close/>
                <a:moveTo>
                  <a:pt x="1295789" y="0"/>
                </a:moveTo>
                <a:lnTo>
                  <a:pt x="1305089" y="0"/>
                </a:lnTo>
                <a:lnTo>
                  <a:pt x="1345645" y="112919"/>
                </a:lnTo>
                <a:lnTo>
                  <a:pt x="1473461" y="119231"/>
                </a:lnTo>
                <a:lnTo>
                  <a:pt x="1373586" y="203333"/>
                </a:lnTo>
                <a:lnTo>
                  <a:pt x="1407372" y="333099"/>
                </a:lnTo>
                <a:lnTo>
                  <a:pt x="1300439" y="259212"/>
                </a:lnTo>
                <a:lnTo>
                  <a:pt x="1193504" y="333099"/>
                </a:lnTo>
                <a:lnTo>
                  <a:pt x="1227291" y="203333"/>
                </a:lnTo>
                <a:lnTo>
                  <a:pt x="1127415" y="119231"/>
                </a:lnTo>
                <a:lnTo>
                  <a:pt x="1255231" y="112919"/>
                </a:lnTo>
                <a:close/>
                <a:moveTo>
                  <a:pt x="732081" y="0"/>
                </a:moveTo>
                <a:lnTo>
                  <a:pt x="741381" y="0"/>
                </a:lnTo>
                <a:lnTo>
                  <a:pt x="781937" y="112919"/>
                </a:lnTo>
                <a:lnTo>
                  <a:pt x="909754" y="119231"/>
                </a:lnTo>
                <a:lnTo>
                  <a:pt x="809878" y="203333"/>
                </a:lnTo>
                <a:lnTo>
                  <a:pt x="843664" y="333099"/>
                </a:lnTo>
                <a:lnTo>
                  <a:pt x="736731" y="259212"/>
                </a:lnTo>
                <a:lnTo>
                  <a:pt x="629796" y="333099"/>
                </a:lnTo>
                <a:lnTo>
                  <a:pt x="663584" y="203333"/>
                </a:lnTo>
                <a:lnTo>
                  <a:pt x="563707" y="119231"/>
                </a:lnTo>
                <a:lnTo>
                  <a:pt x="691523" y="112919"/>
                </a:lnTo>
                <a:close/>
                <a:moveTo>
                  <a:pt x="168373" y="0"/>
                </a:moveTo>
                <a:lnTo>
                  <a:pt x="177673" y="0"/>
                </a:lnTo>
                <a:lnTo>
                  <a:pt x="218230" y="112919"/>
                </a:lnTo>
                <a:lnTo>
                  <a:pt x="346045" y="119231"/>
                </a:lnTo>
                <a:lnTo>
                  <a:pt x="246170" y="203333"/>
                </a:lnTo>
                <a:lnTo>
                  <a:pt x="279956" y="333099"/>
                </a:lnTo>
                <a:lnTo>
                  <a:pt x="173023" y="259212"/>
                </a:lnTo>
                <a:lnTo>
                  <a:pt x="66088" y="333099"/>
                </a:lnTo>
                <a:lnTo>
                  <a:pt x="99876" y="203333"/>
                </a:lnTo>
                <a:lnTo>
                  <a:pt x="0" y="119231"/>
                </a:lnTo>
                <a:lnTo>
                  <a:pt x="127815" y="112919"/>
                </a:lnTo>
                <a:close/>
              </a:path>
            </a:pathLst>
          </a:custGeom>
          <a:solidFill>
            <a:srgbClr val="FFFF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6480920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002204FE-CD1C-4A7F-8B10-B42D2D37B7BF}"/>
              </a:ext>
            </a:extLst>
          </p:cNvPr>
          <p:cNvSpPr/>
          <p:nvPr/>
        </p:nvSpPr>
        <p:spPr bwMode="auto">
          <a:xfrm>
            <a:off x="672970" y="3766232"/>
            <a:ext cx="2639188" cy="2644094"/>
          </a:xfrm>
          <a:custGeom>
            <a:avLst/>
            <a:gdLst>
              <a:gd name="connsiteX0" fmla="*/ 6628723 w 6831246"/>
              <a:gd name="connsiteY0" fmla="*/ 6438899 h 6843945"/>
              <a:gd name="connsiteX1" fmla="*/ 6831246 w 6831246"/>
              <a:gd name="connsiteY1" fmla="*/ 6641422 h 6843945"/>
              <a:gd name="connsiteX2" fmla="*/ 6628723 w 6831246"/>
              <a:gd name="connsiteY2" fmla="*/ 6843945 h 6843945"/>
              <a:gd name="connsiteX3" fmla="*/ 6426200 w 6831246"/>
              <a:gd name="connsiteY3" fmla="*/ 6641422 h 6843945"/>
              <a:gd name="connsiteX4" fmla="*/ 6628723 w 6831246"/>
              <a:gd name="connsiteY4" fmla="*/ 6438899 h 6843945"/>
              <a:gd name="connsiteX5" fmla="*/ 5710691 w 6831246"/>
              <a:gd name="connsiteY5" fmla="*/ 6438899 h 6843945"/>
              <a:gd name="connsiteX6" fmla="*/ 5913214 w 6831246"/>
              <a:gd name="connsiteY6" fmla="*/ 6641422 h 6843945"/>
              <a:gd name="connsiteX7" fmla="*/ 5710691 w 6831246"/>
              <a:gd name="connsiteY7" fmla="*/ 6843945 h 6843945"/>
              <a:gd name="connsiteX8" fmla="*/ 5508168 w 6831246"/>
              <a:gd name="connsiteY8" fmla="*/ 6641422 h 6843945"/>
              <a:gd name="connsiteX9" fmla="*/ 5710691 w 6831246"/>
              <a:gd name="connsiteY9" fmla="*/ 6438899 h 6843945"/>
              <a:gd name="connsiteX10" fmla="*/ 4792663 w 6831246"/>
              <a:gd name="connsiteY10" fmla="*/ 6438899 h 6843945"/>
              <a:gd name="connsiteX11" fmla="*/ 4995186 w 6831246"/>
              <a:gd name="connsiteY11" fmla="*/ 6641422 h 6843945"/>
              <a:gd name="connsiteX12" fmla="*/ 4792663 w 6831246"/>
              <a:gd name="connsiteY12" fmla="*/ 6843945 h 6843945"/>
              <a:gd name="connsiteX13" fmla="*/ 4590140 w 6831246"/>
              <a:gd name="connsiteY13" fmla="*/ 6641422 h 6843945"/>
              <a:gd name="connsiteX14" fmla="*/ 4792663 w 6831246"/>
              <a:gd name="connsiteY14" fmla="*/ 6438899 h 6843945"/>
              <a:gd name="connsiteX15" fmla="*/ 3874635 w 6831246"/>
              <a:gd name="connsiteY15" fmla="*/ 6438899 h 6843945"/>
              <a:gd name="connsiteX16" fmla="*/ 4077158 w 6831246"/>
              <a:gd name="connsiteY16" fmla="*/ 6641422 h 6843945"/>
              <a:gd name="connsiteX17" fmla="*/ 3874635 w 6831246"/>
              <a:gd name="connsiteY17" fmla="*/ 6843945 h 6843945"/>
              <a:gd name="connsiteX18" fmla="*/ 3672112 w 6831246"/>
              <a:gd name="connsiteY18" fmla="*/ 6641422 h 6843945"/>
              <a:gd name="connsiteX19" fmla="*/ 3874635 w 6831246"/>
              <a:gd name="connsiteY19" fmla="*/ 6438899 h 6843945"/>
              <a:gd name="connsiteX20" fmla="*/ 2956607 w 6831246"/>
              <a:gd name="connsiteY20" fmla="*/ 6438899 h 6843945"/>
              <a:gd name="connsiteX21" fmla="*/ 3159130 w 6831246"/>
              <a:gd name="connsiteY21" fmla="*/ 6641422 h 6843945"/>
              <a:gd name="connsiteX22" fmla="*/ 2956607 w 6831246"/>
              <a:gd name="connsiteY22" fmla="*/ 6843945 h 6843945"/>
              <a:gd name="connsiteX23" fmla="*/ 2754084 w 6831246"/>
              <a:gd name="connsiteY23" fmla="*/ 6641422 h 6843945"/>
              <a:gd name="connsiteX24" fmla="*/ 2956607 w 6831246"/>
              <a:gd name="connsiteY24" fmla="*/ 6438899 h 6843945"/>
              <a:gd name="connsiteX25" fmla="*/ 2038579 w 6831246"/>
              <a:gd name="connsiteY25" fmla="*/ 6438899 h 6843945"/>
              <a:gd name="connsiteX26" fmla="*/ 2241102 w 6831246"/>
              <a:gd name="connsiteY26" fmla="*/ 6641422 h 6843945"/>
              <a:gd name="connsiteX27" fmla="*/ 2038579 w 6831246"/>
              <a:gd name="connsiteY27" fmla="*/ 6843945 h 6843945"/>
              <a:gd name="connsiteX28" fmla="*/ 1836056 w 6831246"/>
              <a:gd name="connsiteY28" fmla="*/ 6641422 h 6843945"/>
              <a:gd name="connsiteX29" fmla="*/ 2038579 w 6831246"/>
              <a:gd name="connsiteY29" fmla="*/ 6438899 h 6843945"/>
              <a:gd name="connsiteX30" fmla="*/ 1120551 w 6831246"/>
              <a:gd name="connsiteY30" fmla="*/ 6438899 h 6843945"/>
              <a:gd name="connsiteX31" fmla="*/ 1323074 w 6831246"/>
              <a:gd name="connsiteY31" fmla="*/ 6641422 h 6843945"/>
              <a:gd name="connsiteX32" fmla="*/ 1120551 w 6831246"/>
              <a:gd name="connsiteY32" fmla="*/ 6843945 h 6843945"/>
              <a:gd name="connsiteX33" fmla="*/ 918028 w 6831246"/>
              <a:gd name="connsiteY33" fmla="*/ 6641422 h 6843945"/>
              <a:gd name="connsiteX34" fmla="*/ 1120551 w 6831246"/>
              <a:gd name="connsiteY34" fmla="*/ 6438899 h 6843945"/>
              <a:gd name="connsiteX35" fmla="*/ 202523 w 6831246"/>
              <a:gd name="connsiteY35" fmla="*/ 6438899 h 6843945"/>
              <a:gd name="connsiteX36" fmla="*/ 405046 w 6831246"/>
              <a:gd name="connsiteY36" fmla="*/ 6641422 h 6843945"/>
              <a:gd name="connsiteX37" fmla="*/ 202523 w 6831246"/>
              <a:gd name="connsiteY37" fmla="*/ 6843945 h 6843945"/>
              <a:gd name="connsiteX38" fmla="*/ 0 w 6831246"/>
              <a:gd name="connsiteY38" fmla="*/ 6641422 h 6843945"/>
              <a:gd name="connsiteX39" fmla="*/ 202523 w 6831246"/>
              <a:gd name="connsiteY39" fmla="*/ 6438899 h 6843945"/>
              <a:gd name="connsiteX40" fmla="*/ 6169705 w 6831246"/>
              <a:gd name="connsiteY40" fmla="*/ 5886449 h 6843945"/>
              <a:gd name="connsiteX41" fmla="*/ 6372228 w 6831246"/>
              <a:gd name="connsiteY41" fmla="*/ 6088972 h 6843945"/>
              <a:gd name="connsiteX42" fmla="*/ 6169705 w 6831246"/>
              <a:gd name="connsiteY42" fmla="*/ 6291495 h 6843945"/>
              <a:gd name="connsiteX43" fmla="*/ 5967182 w 6831246"/>
              <a:gd name="connsiteY43" fmla="*/ 6088972 h 6843945"/>
              <a:gd name="connsiteX44" fmla="*/ 6169705 w 6831246"/>
              <a:gd name="connsiteY44" fmla="*/ 5886449 h 6843945"/>
              <a:gd name="connsiteX45" fmla="*/ 5251677 w 6831246"/>
              <a:gd name="connsiteY45" fmla="*/ 5886449 h 6843945"/>
              <a:gd name="connsiteX46" fmla="*/ 5454200 w 6831246"/>
              <a:gd name="connsiteY46" fmla="*/ 6088972 h 6843945"/>
              <a:gd name="connsiteX47" fmla="*/ 5251677 w 6831246"/>
              <a:gd name="connsiteY47" fmla="*/ 6291495 h 6843945"/>
              <a:gd name="connsiteX48" fmla="*/ 5049154 w 6831246"/>
              <a:gd name="connsiteY48" fmla="*/ 6088972 h 6843945"/>
              <a:gd name="connsiteX49" fmla="*/ 5251677 w 6831246"/>
              <a:gd name="connsiteY49" fmla="*/ 5886449 h 6843945"/>
              <a:gd name="connsiteX50" fmla="*/ 4333649 w 6831246"/>
              <a:gd name="connsiteY50" fmla="*/ 5886449 h 6843945"/>
              <a:gd name="connsiteX51" fmla="*/ 4536172 w 6831246"/>
              <a:gd name="connsiteY51" fmla="*/ 6088972 h 6843945"/>
              <a:gd name="connsiteX52" fmla="*/ 4333649 w 6831246"/>
              <a:gd name="connsiteY52" fmla="*/ 6291495 h 6843945"/>
              <a:gd name="connsiteX53" fmla="*/ 4131126 w 6831246"/>
              <a:gd name="connsiteY53" fmla="*/ 6088972 h 6843945"/>
              <a:gd name="connsiteX54" fmla="*/ 4333649 w 6831246"/>
              <a:gd name="connsiteY54" fmla="*/ 5886449 h 6843945"/>
              <a:gd name="connsiteX55" fmla="*/ 3415621 w 6831246"/>
              <a:gd name="connsiteY55" fmla="*/ 5886449 h 6843945"/>
              <a:gd name="connsiteX56" fmla="*/ 3618144 w 6831246"/>
              <a:gd name="connsiteY56" fmla="*/ 6088972 h 6843945"/>
              <a:gd name="connsiteX57" fmla="*/ 3415621 w 6831246"/>
              <a:gd name="connsiteY57" fmla="*/ 6291495 h 6843945"/>
              <a:gd name="connsiteX58" fmla="*/ 3213098 w 6831246"/>
              <a:gd name="connsiteY58" fmla="*/ 6088972 h 6843945"/>
              <a:gd name="connsiteX59" fmla="*/ 3415621 w 6831246"/>
              <a:gd name="connsiteY59" fmla="*/ 5886449 h 6843945"/>
              <a:gd name="connsiteX60" fmla="*/ 2497593 w 6831246"/>
              <a:gd name="connsiteY60" fmla="*/ 5886449 h 6843945"/>
              <a:gd name="connsiteX61" fmla="*/ 2700116 w 6831246"/>
              <a:gd name="connsiteY61" fmla="*/ 6088972 h 6843945"/>
              <a:gd name="connsiteX62" fmla="*/ 2497593 w 6831246"/>
              <a:gd name="connsiteY62" fmla="*/ 6291495 h 6843945"/>
              <a:gd name="connsiteX63" fmla="*/ 2295070 w 6831246"/>
              <a:gd name="connsiteY63" fmla="*/ 6088972 h 6843945"/>
              <a:gd name="connsiteX64" fmla="*/ 2497593 w 6831246"/>
              <a:gd name="connsiteY64" fmla="*/ 5886449 h 6843945"/>
              <a:gd name="connsiteX65" fmla="*/ 1579565 w 6831246"/>
              <a:gd name="connsiteY65" fmla="*/ 5886449 h 6843945"/>
              <a:gd name="connsiteX66" fmla="*/ 1782088 w 6831246"/>
              <a:gd name="connsiteY66" fmla="*/ 6088972 h 6843945"/>
              <a:gd name="connsiteX67" fmla="*/ 1579565 w 6831246"/>
              <a:gd name="connsiteY67" fmla="*/ 6291495 h 6843945"/>
              <a:gd name="connsiteX68" fmla="*/ 1377042 w 6831246"/>
              <a:gd name="connsiteY68" fmla="*/ 6088972 h 6843945"/>
              <a:gd name="connsiteX69" fmla="*/ 1579565 w 6831246"/>
              <a:gd name="connsiteY69" fmla="*/ 5886449 h 6843945"/>
              <a:gd name="connsiteX70" fmla="*/ 661537 w 6831246"/>
              <a:gd name="connsiteY70" fmla="*/ 5886449 h 6843945"/>
              <a:gd name="connsiteX71" fmla="*/ 864060 w 6831246"/>
              <a:gd name="connsiteY71" fmla="*/ 6088972 h 6843945"/>
              <a:gd name="connsiteX72" fmla="*/ 661537 w 6831246"/>
              <a:gd name="connsiteY72" fmla="*/ 6291495 h 6843945"/>
              <a:gd name="connsiteX73" fmla="*/ 459014 w 6831246"/>
              <a:gd name="connsiteY73" fmla="*/ 6088972 h 6843945"/>
              <a:gd name="connsiteX74" fmla="*/ 661537 w 6831246"/>
              <a:gd name="connsiteY74" fmla="*/ 5886449 h 6843945"/>
              <a:gd name="connsiteX75" fmla="*/ 6628723 w 6831246"/>
              <a:gd name="connsiteY75" fmla="*/ 5365749 h 6843945"/>
              <a:gd name="connsiteX76" fmla="*/ 6831246 w 6831246"/>
              <a:gd name="connsiteY76" fmla="*/ 5568272 h 6843945"/>
              <a:gd name="connsiteX77" fmla="*/ 6628723 w 6831246"/>
              <a:gd name="connsiteY77" fmla="*/ 5770795 h 6843945"/>
              <a:gd name="connsiteX78" fmla="*/ 6426200 w 6831246"/>
              <a:gd name="connsiteY78" fmla="*/ 5568272 h 6843945"/>
              <a:gd name="connsiteX79" fmla="*/ 6628723 w 6831246"/>
              <a:gd name="connsiteY79" fmla="*/ 5365749 h 6843945"/>
              <a:gd name="connsiteX80" fmla="*/ 5710691 w 6831246"/>
              <a:gd name="connsiteY80" fmla="*/ 5365749 h 6843945"/>
              <a:gd name="connsiteX81" fmla="*/ 5913214 w 6831246"/>
              <a:gd name="connsiteY81" fmla="*/ 5568272 h 6843945"/>
              <a:gd name="connsiteX82" fmla="*/ 5710691 w 6831246"/>
              <a:gd name="connsiteY82" fmla="*/ 5770795 h 6843945"/>
              <a:gd name="connsiteX83" fmla="*/ 5508168 w 6831246"/>
              <a:gd name="connsiteY83" fmla="*/ 5568272 h 6843945"/>
              <a:gd name="connsiteX84" fmla="*/ 5710691 w 6831246"/>
              <a:gd name="connsiteY84" fmla="*/ 5365749 h 6843945"/>
              <a:gd name="connsiteX85" fmla="*/ 4792663 w 6831246"/>
              <a:gd name="connsiteY85" fmla="*/ 5365749 h 6843945"/>
              <a:gd name="connsiteX86" fmla="*/ 4995186 w 6831246"/>
              <a:gd name="connsiteY86" fmla="*/ 5568272 h 6843945"/>
              <a:gd name="connsiteX87" fmla="*/ 4792663 w 6831246"/>
              <a:gd name="connsiteY87" fmla="*/ 5770795 h 6843945"/>
              <a:gd name="connsiteX88" fmla="*/ 4590140 w 6831246"/>
              <a:gd name="connsiteY88" fmla="*/ 5568272 h 6843945"/>
              <a:gd name="connsiteX89" fmla="*/ 4792663 w 6831246"/>
              <a:gd name="connsiteY89" fmla="*/ 5365749 h 6843945"/>
              <a:gd name="connsiteX90" fmla="*/ 3874635 w 6831246"/>
              <a:gd name="connsiteY90" fmla="*/ 5365749 h 6843945"/>
              <a:gd name="connsiteX91" fmla="*/ 4077158 w 6831246"/>
              <a:gd name="connsiteY91" fmla="*/ 5568272 h 6843945"/>
              <a:gd name="connsiteX92" fmla="*/ 3874635 w 6831246"/>
              <a:gd name="connsiteY92" fmla="*/ 5770795 h 6843945"/>
              <a:gd name="connsiteX93" fmla="*/ 3672112 w 6831246"/>
              <a:gd name="connsiteY93" fmla="*/ 5568272 h 6843945"/>
              <a:gd name="connsiteX94" fmla="*/ 3874635 w 6831246"/>
              <a:gd name="connsiteY94" fmla="*/ 5365749 h 6843945"/>
              <a:gd name="connsiteX95" fmla="*/ 2956607 w 6831246"/>
              <a:gd name="connsiteY95" fmla="*/ 5365749 h 6843945"/>
              <a:gd name="connsiteX96" fmla="*/ 3159130 w 6831246"/>
              <a:gd name="connsiteY96" fmla="*/ 5568272 h 6843945"/>
              <a:gd name="connsiteX97" fmla="*/ 2956607 w 6831246"/>
              <a:gd name="connsiteY97" fmla="*/ 5770795 h 6843945"/>
              <a:gd name="connsiteX98" fmla="*/ 2754084 w 6831246"/>
              <a:gd name="connsiteY98" fmla="*/ 5568272 h 6843945"/>
              <a:gd name="connsiteX99" fmla="*/ 2956607 w 6831246"/>
              <a:gd name="connsiteY99" fmla="*/ 5365749 h 6843945"/>
              <a:gd name="connsiteX100" fmla="*/ 2038579 w 6831246"/>
              <a:gd name="connsiteY100" fmla="*/ 5365749 h 6843945"/>
              <a:gd name="connsiteX101" fmla="*/ 2241102 w 6831246"/>
              <a:gd name="connsiteY101" fmla="*/ 5568272 h 6843945"/>
              <a:gd name="connsiteX102" fmla="*/ 2038579 w 6831246"/>
              <a:gd name="connsiteY102" fmla="*/ 5770795 h 6843945"/>
              <a:gd name="connsiteX103" fmla="*/ 1836056 w 6831246"/>
              <a:gd name="connsiteY103" fmla="*/ 5568272 h 6843945"/>
              <a:gd name="connsiteX104" fmla="*/ 2038579 w 6831246"/>
              <a:gd name="connsiteY104" fmla="*/ 5365749 h 6843945"/>
              <a:gd name="connsiteX105" fmla="*/ 1120551 w 6831246"/>
              <a:gd name="connsiteY105" fmla="*/ 5365749 h 6843945"/>
              <a:gd name="connsiteX106" fmla="*/ 1323074 w 6831246"/>
              <a:gd name="connsiteY106" fmla="*/ 5568272 h 6843945"/>
              <a:gd name="connsiteX107" fmla="*/ 1120551 w 6831246"/>
              <a:gd name="connsiteY107" fmla="*/ 5770795 h 6843945"/>
              <a:gd name="connsiteX108" fmla="*/ 918028 w 6831246"/>
              <a:gd name="connsiteY108" fmla="*/ 5568272 h 6843945"/>
              <a:gd name="connsiteX109" fmla="*/ 1120551 w 6831246"/>
              <a:gd name="connsiteY109" fmla="*/ 5365749 h 6843945"/>
              <a:gd name="connsiteX110" fmla="*/ 202523 w 6831246"/>
              <a:gd name="connsiteY110" fmla="*/ 5365749 h 6843945"/>
              <a:gd name="connsiteX111" fmla="*/ 405046 w 6831246"/>
              <a:gd name="connsiteY111" fmla="*/ 5568272 h 6843945"/>
              <a:gd name="connsiteX112" fmla="*/ 202523 w 6831246"/>
              <a:gd name="connsiteY112" fmla="*/ 5770795 h 6843945"/>
              <a:gd name="connsiteX113" fmla="*/ 0 w 6831246"/>
              <a:gd name="connsiteY113" fmla="*/ 5568272 h 6843945"/>
              <a:gd name="connsiteX114" fmla="*/ 202523 w 6831246"/>
              <a:gd name="connsiteY114" fmla="*/ 5365749 h 6843945"/>
              <a:gd name="connsiteX115" fmla="*/ 6169705 w 6831246"/>
              <a:gd name="connsiteY115" fmla="*/ 4813299 h 6843945"/>
              <a:gd name="connsiteX116" fmla="*/ 6372228 w 6831246"/>
              <a:gd name="connsiteY116" fmla="*/ 5015822 h 6843945"/>
              <a:gd name="connsiteX117" fmla="*/ 6169705 w 6831246"/>
              <a:gd name="connsiteY117" fmla="*/ 5218345 h 6843945"/>
              <a:gd name="connsiteX118" fmla="*/ 5967182 w 6831246"/>
              <a:gd name="connsiteY118" fmla="*/ 5015822 h 6843945"/>
              <a:gd name="connsiteX119" fmla="*/ 6169705 w 6831246"/>
              <a:gd name="connsiteY119" fmla="*/ 4813299 h 6843945"/>
              <a:gd name="connsiteX120" fmla="*/ 5251677 w 6831246"/>
              <a:gd name="connsiteY120" fmla="*/ 4813299 h 6843945"/>
              <a:gd name="connsiteX121" fmla="*/ 5454200 w 6831246"/>
              <a:gd name="connsiteY121" fmla="*/ 5015822 h 6843945"/>
              <a:gd name="connsiteX122" fmla="*/ 5251677 w 6831246"/>
              <a:gd name="connsiteY122" fmla="*/ 5218345 h 6843945"/>
              <a:gd name="connsiteX123" fmla="*/ 5049154 w 6831246"/>
              <a:gd name="connsiteY123" fmla="*/ 5015822 h 6843945"/>
              <a:gd name="connsiteX124" fmla="*/ 5251677 w 6831246"/>
              <a:gd name="connsiteY124" fmla="*/ 4813299 h 6843945"/>
              <a:gd name="connsiteX125" fmla="*/ 4333649 w 6831246"/>
              <a:gd name="connsiteY125" fmla="*/ 4813299 h 6843945"/>
              <a:gd name="connsiteX126" fmla="*/ 4536172 w 6831246"/>
              <a:gd name="connsiteY126" fmla="*/ 5015822 h 6843945"/>
              <a:gd name="connsiteX127" fmla="*/ 4333649 w 6831246"/>
              <a:gd name="connsiteY127" fmla="*/ 5218345 h 6843945"/>
              <a:gd name="connsiteX128" fmla="*/ 4131126 w 6831246"/>
              <a:gd name="connsiteY128" fmla="*/ 5015822 h 6843945"/>
              <a:gd name="connsiteX129" fmla="*/ 4333649 w 6831246"/>
              <a:gd name="connsiteY129" fmla="*/ 4813299 h 6843945"/>
              <a:gd name="connsiteX130" fmla="*/ 3415621 w 6831246"/>
              <a:gd name="connsiteY130" fmla="*/ 4813299 h 6843945"/>
              <a:gd name="connsiteX131" fmla="*/ 3618144 w 6831246"/>
              <a:gd name="connsiteY131" fmla="*/ 5015822 h 6843945"/>
              <a:gd name="connsiteX132" fmla="*/ 3415621 w 6831246"/>
              <a:gd name="connsiteY132" fmla="*/ 5218345 h 6843945"/>
              <a:gd name="connsiteX133" fmla="*/ 3213098 w 6831246"/>
              <a:gd name="connsiteY133" fmla="*/ 5015822 h 6843945"/>
              <a:gd name="connsiteX134" fmla="*/ 3415621 w 6831246"/>
              <a:gd name="connsiteY134" fmla="*/ 4813299 h 6843945"/>
              <a:gd name="connsiteX135" fmla="*/ 2497593 w 6831246"/>
              <a:gd name="connsiteY135" fmla="*/ 4813299 h 6843945"/>
              <a:gd name="connsiteX136" fmla="*/ 2700116 w 6831246"/>
              <a:gd name="connsiteY136" fmla="*/ 5015822 h 6843945"/>
              <a:gd name="connsiteX137" fmla="*/ 2497593 w 6831246"/>
              <a:gd name="connsiteY137" fmla="*/ 5218345 h 6843945"/>
              <a:gd name="connsiteX138" fmla="*/ 2295070 w 6831246"/>
              <a:gd name="connsiteY138" fmla="*/ 5015822 h 6843945"/>
              <a:gd name="connsiteX139" fmla="*/ 2497593 w 6831246"/>
              <a:gd name="connsiteY139" fmla="*/ 4813299 h 6843945"/>
              <a:gd name="connsiteX140" fmla="*/ 1579565 w 6831246"/>
              <a:gd name="connsiteY140" fmla="*/ 4813299 h 6843945"/>
              <a:gd name="connsiteX141" fmla="*/ 1782088 w 6831246"/>
              <a:gd name="connsiteY141" fmla="*/ 5015822 h 6843945"/>
              <a:gd name="connsiteX142" fmla="*/ 1579565 w 6831246"/>
              <a:gd name="connsiteY142" fmla="*/ 5218345 h 6843945"/>
              <a:gd name="connsiteX143" fmla="*/ 1377042 w 6831246"/>
              <a:gd name="connsiteY143" fmla="*/ 5015822 h 6843945"/>
              <a:gd name="connsiteX144" fmla="*/ 1579565 w 6831246"/>
              <a:gd name="connsiteY144" fmla="*/ 4813299 h 6843945"/>
              <a:gd name="connsiteX145" fmla="*/ 661537 w 6831246"/>
              <a:gd name="connsiteY145" fmla="*/ 4813299 h 6843945"/>
              <a:gd name="connsiteX146" fmla="*/ 864060 w 6831246"/>
              <a:gd name="connsiteY146" fmla="*/ 5015822 h 6843945"/>
              <a:gd name="connsiteX147" fmla="*/ 661537 w 6831246"/>
              <a:gd name="connsiteY147" fmla="*/ 5218345 h 6843945"/>
              <a:gd name="connsiteX148" fmla="*/ 459014 w 6831246"/>
              <a:gd name="connsiteY148" fmla="*/ 5015822 h 6843945"/>
              <a:gd name="connsiteX149" fmla="*/ 661537 w 6831246"/>
              <a:gd name="connsiteY149" fmla="*/ 4813299 h 6843945"/>
              <a:gd name="connsiteX150" fmla="*/ 6628723 w 6831246"/>
              <a:gd name="connsiteY150" fmla="*/ 4292599 h 6843945"/>
              <a:gd name="connsiteX151" fmla="*/ 6831246 w 6831246"/>
              <a:gd name="connsiteY151" fmla="*/ 4495122 h 6843945"/>
              <a:gd name="connsiteX152" fmla="*/ 6628723 w 6831246"/>
              <a:gd name="connsiteY152" fmla="*/ 4697645 h 6843945"/>
              <a:gd name="connsiteX153" fmla="*/ 6426200 w 6831246"/>
              <a:gd name="connsiteY153" fmla="*/ 4495122 h 6843945"/>
              <a:gd name="connsiteX154" fmla="*/ 6628723 w 6831246"/>
              <a:gd name="connsiteY154" fmla="*/ 4292599 h 6843945"/>
              <a:gd name="connsiteX155" fmla="*/ 5710691 w 6831246"/>
              <a:gd name="connsiteY155" fmla="*/ 4292599 h 6843945"/>
              <a:gd name="connsiteX156" fmla="*/ 5913214 w 6831246"/>
              <a:gd name="connsiteY156" fmla="*/ 4495122 h 6843945"/>
              <a:gd name="connsiteX157" fmla="*/ 5710691 w 6831246"/>
              <a:gd name="connsiteY157" fmla="*/ 4697645 h 6843945"/>
              <a:gd name="connsiteX158" fmla="*/ 5508168 w 6831246"/>
              <a:gd name="connsiteY158" fmla="*/ 4495122 h 6843945"/>
              <a:gd name="connsiteX159" fmla="*/ 5710691 w 6831246"/>
              <a:gd name="connsiteY159" fmla="*/ 4292599 h 6843945"/>
              <a:gd name="connsiteX160" fmla="*/ 4792663 w 6831246"/>
              <a:gd name="connsiteY160" fmla="*/ 4292599 h 6843945"/>
              <a:gd name="connsiteX161" fmla="*/ 4995186 w 6831246"/>
              <a:gd name="connsiteY161" fmla="*/ 4495122 h 6843945"/>
              <a:gd name="connsiteX162" fmla="*/ 4792663 w 6831246"/>
              <a:gd name="connsiteY162" fmla="*/ 4697645 h 6843945"/>
              <a:gd name="connsiteX163" fmla="*/ 4590140 w 6831246"/>
              <a:gd name="connsiteY163" fmla="*/ 4495122 h 6843945"/>
              <a:gd name="connsiteX164" fmla="*/ 4792663 w 6831246"/>
              <a:gd name="connsiteY164" fmla="*/ 4292599 h 6843945"/>
              <a:gd name="connsiteX165" fmla="*/ 3874635 w 6831246"/>
              <a:gd name="connsiteY165" fmla="*/ 4292599 h 6843945"/>
              <a:gd name="connsiteX166" fmla="*/ 4077158 w 6831246"/>
              <a:gd name="connsiteY166" fmla="*/ 4495122 h 6843945"/>
              <a:gd name="connsiteX167" fmla="*/ 3874635 w 6831246"/>
              <a:gd name="connsiteY167" fmla="*/ 4697645 h 6843945"/>
              <a:gd name="connsiteX168" fmla="*/ 3672112 w 6831246"/>
              <a:gd name="connsiteY168" fmla="*/ 4495122 h 6843945"/>
              <a:gd name="connsiteX169" fmla="*/ 3874635 w 6831246"/>
              <a:gd name="connsiteY169" fmla="*/ 4292599 h 6843945"/>
              <a:gd name="connsiteX170" fmla="*/ 2956607 w 6831246"/>
              <a:gd name="connsiteY170" fmla="*/ 4292599 h 6843945"/>
              <a:gd name="connsiteX171" fmla="*/ 3159130 w 6831246"/>
              <a:gd name="connsiteY171" fmla="*/ 4495122 h 6843945"/>
              <a:gd name="connsiteX172" fmla="*/ 2956607 w 6831246"/>
              <a:gd name="connsiteY172" fmla="*/ 4697645 h 6843945"/>
              <a:gd name="connsiteX173" fmla="*/ 2754084 w 6831246"/>
              <a:gd name="connsiteY173" fmla="*/ 4495122 h 6843945"/>
              <a:gd name="connsiteX174" fmla="*/ 2956607 w 6831246"/>
              <a:gd name="connsiteY174" fmla="*/ 4292599 h 6843945"/>
              <a:gd name="connsiteX175" fmla="*/ 2038579 w 6831246"/>
              <a:gd name="connsiteY175" fmla="*/ 4292599 h 6843945"/>
              <a:gd name="connsiteX176" fmla="*/ 2241102 w 6831246"/>
              <a:gd name="connsiteY176" fmla="*/ 4495122 h 6843945"/>
              <a:gd name="connsiteX177" fmla="*/ 2038579 w 6831246"/>
              <a:gd name="connsiteY177" fmla="*/ 4697645 h 6843945"/>
              <a:gd name="connsiteX178" fmla="*/ 1836056 w 6831246"/>
              <a:gd name="connsiteY178" fmla="*/ 4495122 h 6843945"/>
              <a:gd name="connsiteX179" fmla="*/ 2038579 w 6831246"/>
              <a:gd name="connsiteY179" fmla="*/ 4292599 h 6843945"/>
              <a:gd name="connsiteX180" fmla="*/ 1120551 w 6831246"/>
              <a:gd name="connsiteY180" fmla="*/ 4292599 h 6843945"/>
              <a:gd name="connsiteX181" fmla="*/ 1323074 w 6831246"/>
              <a:gd name="connsiteY181" fmla="*/ 4495122 h 6843945"/>
              <a:gd name="connsiteX182" fmla="*/ 1120551 w 6831246"/>
              <a:gd name="connsiteY182" fmla="*/ 4697645 h 6843945"/>
              <a:gd name="connsiteX183" fmla="*/ 918028 w 6831246"/>
              <a:gd name="connsiteY183" fmla="*/ 4495122 h 6843945"/>
              <a:gd name="connsiteX184" fmla="*/ 1120551 w 6831246"/>
              <a:gd name="connsiteY184" fmla="*/ 4292599 h 6843945"/>
              <a:gd name="connsiteX185" fmla="*/ 202523 w 6831246"/>
              <a:gd name="connsiteY185" fmla="*/ 4292599 h 6843945"/>
              <a:gd name="connsiteX186" fmla="*/ 405046 w 6831246"/>
              <a:gd name="connsiteY186" fmla="*/ 4495122 h 6843945"/>
              <a:gd name="connsiteX187" fmla="*/ 202523 w 6831246"/>
              <a:gd name="connsiteY187" fmla="*/ 4697645 h 6843945"/>
              <a:gd name="connsiteX188" fmla="*/ 0 w 6831246"/>
              <a:gd name="connsiteY188" fmla="*/ 4495122 h 6843945"/>
              <a:gd name="connsiteX189" fmla="*/ 202523 w 6831246"/>
              <a:gd name="connsiteY189" fmla="*/ 4292599 h 6843945"/>
              <a:gd name="connsiteX190" fmla="*/ 6169705 w 6831246"/>
              <a:gd name="connsiteY190" fmla="*/ 3740149 h 6843945"/>
              <a:gd name="connsiteX191" fmla="*/ 6372228 w 6831246"/>
              <a:gd name="connsiteY191" fmla="*/ 3942672 h 6843945"/>
              <a:gd name="connsiteX192" fmla="*/ 6169705 w 6831246"/>
              <a:gd name="connsiteY192" fmla="*/ 4145195 h 6843945"/>
              <a:gd name="connsiteX193" fmla="*/ 5967182 w 6831246"/>
              <a:gd name="connsiteY193" fmla="*/ 3942672 h 6843945"/>
              <a:gd name="connsiteX194" fmla="*/ 6169705 w 6831246"/>
              <a:gd name="connsiteY194" fmla="*/ 3740149 h 6843945"/>
              <a:gd name="connsiteX195" fmla="*/ 5251677 w 6831246"/>
              <a:gd name="connsiteY195" fmla="*/ 3740149 h 6843945"/>
              <a:gd name="connsiteX196" fmla="*/ 5454200 w 6831246"/>
              <a:gd name="connsiteY196" fmla="*/ 3942672 h 6843945"/>
              <a:gd name="connsiteX197" fmla="*/ 5251677 w 6831246"/>
              <a:gd name="connsiteY197" fmla="*/ 4145195 h 6843945"/>
              <a:gd name="connsiteX198" fmla="*/ 5049154 w 6831246"/>
              <a:gd name="connsiteY198" fmla="*/ 3942672 h 6843945"/>
              <a:gd name="connsiteX199" fmla="*/ 5251677 w 6831246"/>
              <a:gd name="connsiteY199" fmla="*/ 3740149 h 6843945"/>
              <a:gd name="connsiteX200" fmla="*/ 4333649 w 6831246"/>
              <a:gd name="connsiteY200" fmla="*/ 3740149 h 6843945"/>
              <a:gd name="connsiteX201" fmla="*/ 4536172 w 6831246"/>
              <a:gd name="connsiteY201" fmla="*/ 3942672 h 6843945"/>
              <a:gd name="connsiteX202" fmla="*/ 4333649 w 6831246"/>
              <a:gd name="connsiteY202" fmla="*/ 4145195 h 6843945"/>
              <a:gd name="connsiteX203" fmla="*/ 4131126 w 6831246"/>
              <a:gd name="connsiteY203" fmla="*/ 3942672 h 6843945"/>
              <a:gd name="connsiteX204" fmla="*/ 4333649 w 6831246"/>
              <a:gd name="connsiteY204" fmla="*/ 3740149 h 6843945"/>
              <a:gd name="connsiteX205" fmla="*/ 3415621 w 6831246"/>
              <a:gd name="connsiteY205" fmla="*/ 3740149 h 6843945"/>
              <a:gd name="connsiteX206" fmla="*/ 3618144 w 6831246"/>
              <a:gd name="connsiteY206" fmla="*/ 3942672 h 6843945"/>
              <a:gd name="connsiteX207" fmla="*/ 3415621 w 6831246"/>
              <a:gd name="connsiteY207" fmla="*/ 4145195 h 6843945"/>
              <a:gd name="connsiteX208" fmla="*/ 3213098 w 6831246"/>
              <a:gd name="connsiteY208" fmla="*/ 3942672 h 6843945"/>
              <a:gd name="connsiteX209" fmla="*/ 3415621 w 6831246"/>
              <a:gd name="connsiteY209" fmla="*/ 3740149 h 6843945"/>
              <a:gd name="connsiteX210" fmla="*/ 2497593 w 6831246"/>
              <a:gd name="connsiteY210" fmla="*/ 3740149 h 6843945"/>
              <a:gd name="connsiteX211" fmla="*/ 2700116 w 6831246"/>
              <a:gd name="connsiteY211" fmla="*/ 3942672 h 6843945"/>
              <a:gd name="connsiteX212" fmla="*/ 2497593 w 6831246"/>
              <a:gd name="connsiteY212" fmla="*/ 4145195 h 6843945"/>
              <a:gd name="connsiteX213" fmla="*/ 2295070 w 6831246"/>
              <a:gd name="connsiteY213" fmla="*/ 3942672 h 6843945"/>
              <a:gd name="connsiteX214" fmla="*/ 2497593 w 6831246"/>
              <a:gd name="connsiteY214" fmla="*/ 3740149 h 6843945"/>
              <a:gd name="connsiteX215" fmla="*/ 1579565 w 6831246"/>
              <a:gd name="connsiteY215" fmla="*/ 3740149 h 6843945"/>
              <a:gd name="connsiteX216" fmla="*/ 1782088 w 6831246"/>
              <a:gd name="connsiteY216" fmla="*/ 3942672 h 6843945"/>
              <a:gd name="connsiteX217" fmla="*/ 1579565 w 6831246"/>
              <a:gd name="connsiteY217" fmla="*/ 4145195 h 6843945"/>
              <a:gd name="connsiteX218" fmla="*/ 1377042 w 6831246"/>
              <a:gd name="connsiteY218" fmla="*/ 3942672 h 6843945"/>
              <a:gd name="connsiteX219" fmla="*/ 1579565 w 6831246"/>
              <a:gd name="connsiteY219" fmla="*/ 3740149 h 6843945"/>
              <a:gd name="connsiteX220" fmla="*/ 661537 w 6831246"/>
              <a:gd name="connsiteY220" fmla="*/ 3740149 h 6843945"/>
              <a:gd name="connsiteX221" fmla="*/ 864060 w 6831246"/>
              <a:gd name="connsiteY221" fmla="*/ 3942672 h 6843945"/>
              <a:gd name="connsiteX222" fmla="*/ 661537 w 6831246"/>
              <a:gd name="connsiteY222" fmla="*/ 4145195 h 6843945"/>
              <a:gd name="connsiteX223" fmla="*/ 459014 w 6831246"/>
              <a:gd name="connsiteY223" fmla="*/ 3942672 h 6843945"/>
              <a:gd name="connsiteX224" fmla="*/ 661537 w 6831246"/>
              <a:gd name="connsiteY224" fmla="*/ 3740149 h 6843945"/>
              <a:gd name="connsiteX225" fmla="*/ 6628723 w 6831246"/>
              <a:gd name="connsiteY225" fmla="*/ 3219449 h 6843945"/>
              <a:gd name="connsiteX226" fmla="*/ 6831246 w 6831246"/>
              <a:gd name="connsiteY226" fmla="*/ 3421972 h 6843945"/>
              <a:gd name="connsiteX227" fmla="*/ 6628723 w 6831246"/>
              <a:gd name="connsiteY227" fmla="*/ 3624495 h 6843945"/>
              <a:gd name="connsiteX228" fmla="*/ 6426200 w 6831246"/>
              <a:gd name="connsiteY228" fmla="*/ 3421972 h 6843945"/>
              <a:gd name="connsiteX229" fmla="*/ 6628723 w 6831246"/>
              <a:gd name="connsiteY229" fmla="*/ 3219449 h 6843945"/>
              <a:gd name="connsiteX230" fmla="*/ 5710691 w 6831246"/>
              <a:gd name="connsiteY230" fmla="*/ 3219449 h 6843945"/>
              <a:gd name="connsiteX231" fmla="*/ 5913214 w 6831246"/>
              <a:gd name="connsiteY231" fmla="*/ 3421972 h 6843945"/>
              <a:gd name="connsiteX232" fmla="*/ 5710691 w 6831246"/>
              <a:gd name="connsiteY232" fmla="*/ 3624495 h 6843945"/>
              <a:gd name="connsiteX233" fmla="*/ 5508168 w 6831246"/>
              <a:gd name="connsiteY233" fmla="*/ 3421972 h 6843945"/>
              <a:gd name="connsiteX234" fmla="*/ 5710691 w 6831246"/>
              <a:gd name="connsiteY234" fmla="*/ 3219449 h 6843945"/>
              <a:gd name="connsiteX235" fmla="*/ 4792663 w 6831246"/>
              <a:gd name="connsiteY235" fmla="*/ 3219449 h 6843945"/>
              <a:gd name="connsiteX236" fmla="*/ 4995186 w 6831246"/>
              <a:gd name="connsiteY236" fmla="*/ 3421972 h 6843945"/>
              <a:gd name="connsiteX237" fmla="*/ 4792663 w 6831246"/>
              <a:gd name="connsiteY237" fmla="*/ 3624495 h 6843945"/>
              <a:gd name="connsiteX238" fmla="*/ 4590140 w 6831246"/>
              <a:gd name="connsiteY238" fmla="*/ 3421972 h 6843945"/>
              <a:gd name="connsiteX239" fmla="*/ 4792663 w 6831246"/>
              <a:gd name="connsiteY239" fmla="*/ 3219449 h 6843945"/>
              <a:gd name="connsiteX240" fmla="*/ 3874635 w 6831246"/>
              <a:gd name="connsiteY240" fmla="*/ 3219449 h 6843945"/>
              <a:gd name="connsiteX241" fmla="*/ 4077158 w 6831246"/>
              <a:gd name="connsiteY241" fmla="*/ 3421972 h 6843945"/>
              <a:gd name="connsiteX242" fmla="*/ 3874635 w 6831246"/>
              <a:gd name="connsiteY242" fmla="*/ 3624495 h 6843945"/>
              <a:gd name="connsiteX243" fmla="*/ 3672112 w 6831246"/>
              <a:gd name="connsiteY243" fmla="*/ 3421972 h 6843945"/>
              <a:gd name="connsiteX244" fmla="*/ 3874635 w 6831246"/>
              <a:gd name="connsiteY244" fmla="*/ 3219449 h 6843945"/>
              <a:gd name="connsiteX245" fmla="*/ 2956607 w 6831246"/>
              <a:gd name="connsiteY245" fmla="*/ 3219449 h 6843945"/>
              <a:gd name="connsiteX246" fmla="*/ 3159130 w 6831246"/>
              <a:gd name="connsiteY246" fmla="*/ 3421972 h 6843945"/>
              <a:gd name="connsiteX247" fmla="*/ 2956607 w 6831246"/>
              <a:gd name="connsiteY247" fmla="*/ 3624495 h 6843945"/>
              <a:gd name="connsiteX248" fmla="*/ 2754084 w 6831246"/>
              <a:gd name="connsiteY248" fmla="*/ 3421972 h 6843945"/>
              <a:gd name="connsiteX249" fmla="*/ 2956607 w 6831246"/>
              <a:gd name="connsiteY249" fmla="*/ 3219449 h 6843945"/>
              <a:gd name="connsiteX250" fmla="*/ 2038579 w 6831246"/>
              <a:gd name="connsiteY250" fmla="*/ 3219449 h 6843945"/>
              <a:gd name="connsiteX251" fmla="*/ 2241102 w 6831246"/>
              <a:gd name="connsiteY251" fmla="*/ 3421972 h 6843945"/>
              <a:gd name="connsiteX252" fmla="*/ 2038579 w 6831246"/>
              <a:gd name="connsiteY252" fmla="*/ 3624495 h 6843945"/>
              <a:gd name="connsiteX253" fmla="*/ 1836056 w 6831246"/>
              <a:gd name="connsiteY253" fmla="*/ 3421972 h 6843945"/>
              <a:gd name="connsiteX254" fmla="*/ 2038579 w 6831246"/>
              <a:gd name="connsiteY254" fmla="*/ 3219449 h 6843945"/>
              <a:gd name="connsiteX255" fmla="*/ 1120551 w 6831246"/>
              <a:gd name="connsiteY255" fmla="*/ 3219449 h 6843945"/>
              <a:gd name="connsiteX256" fmla="*/ 1323074 w 6831246"/>
              <a:gd name="connsiteY256" fmla="*/ 3421972 h 6843945"/>
              <a:gd name="connsiteX257" fmla="*/ 1120551 w 6831246"/>
              <a:gd name="connsiteY257" fmla="*/ 3624495 h 6843945"/>
              <a:gd name="connsiteX258" fmla="*/ 918028 w 6831246"/>
              <a:gd name="connsiteY258" fmla="*/ 3421972 h 6843945"/>
              <a:gd name="connsiteX259" fmla="*/ 1120551 w 6831246"/>
              <a:gd name="connsiteY259" fmla="*/ 3219449 h 6843945"/>
              <a:gd name="connsiteX260" fmla="*/ 202523 w 6831246"/>
              <a:gd name="connsiteY260" fmla="*/ 3219449 h 6843945"/>
              <a:gd name="connsiteX261" fmla="*/ 405046 w 6831246"/>
              <a:gd name="connsiteY261" fmla="*/ 3421972 h 6843945"/>
              <a:gd name="connsiteX262" fmla="*/ 202523 w 6831246"/>
              <a:gd name="connsiteY262" fmla="*/ 3624495 h 6843945"/>
              <a:gd name="connsiteX263" fmla="*/ 0 w 6831246"/>
              <a:gd name="connsiteY263" fmla="*/ 3421972 h 6843945"/>
              <a:gd name="connsiteX264" fmla="*/ 202523 w 6831246"/>
              <a:gd name="connsiteY264" fmla="*/ 3219449 h 6843945"/>
              <a:gd name="connsiteX265" fmla="*/ 6169705 w 6831246"/>
              <a:gd name="connsiteY265" fmla="*/ 2666999 h 6843945"/>
              <a:gd name="connsiteX266" fmla="*/ 6372228 w 6831246"/>
              <a:gd name="connsiteY266" fmla="*/ 2869522 h 6843945"/>
              <a:gd name="connsiteX267" fmla="*/ 6169705 w 6831246"/>
              <a:gd name="connsiteY267" fmla="*/ 3072045 h 6843945"/>
              <a:gd name="connsiteX268" fmla="*/ 5967182 w 6831246"/>
              <a:gd name="connsiteY268" fmla="*/ 2869522 h 6843945"/>
              <a:gd name="connsiteX269" fmla="*/ 6169705 w 6831246"/>
              <a:gd name="connsiteY269" fmla="*/ 2666999 h 6843945"/>
              <a:gd name="connsiteX270" fmla="*/ 5251677 w 6831246"/>
              <a:gd name="connsiteY270" fmla="*/ 2666999 h 6843945"/>
              <a:gd name="connsiteX271" fmla="*/ 5454200 w 6831246"/>
              <a:gd name="connsiteY271" fmla="*/ 2869522 h 6843945"/>
              <a:gd name="connsiteX272" fmla="*/ 5251677 w 6831246"/>
              <a:gd name="connsiteY272" fmla="*/ 3072045 h 6843945"/>
              <a:gd name="connsiteX273" fmla="*/ 5049154 w 6831246"/>
              <a:gd name="connsiteY273" fmla="*/ 2869522 h 6843945"/>
              <a:gd name="connsiteX274" fmla="*/ 5251677 w 6831246"/>
              <a:gd name="connsiteY274" fmla="*/ 2666999 h 6843945"/>
              <a:gd name="connsiteX275" fmla="*/ 4333649 w 6831246"/>
              <a:gd name="connsiteY275" fmla="*/ 2666999 h 6843945"/>
              <a:gd name="connsiteX276" fmla="*/ 4536172 w 6831246"/>
              <a:gd name="connsiteY276" fmla="*/ 2869522 h 6843945"/>
              <a:gd name="connsiteX277" fmla="*/ 4333649 w 6831246"/>
              <a:gd name="connsiteY277" fmla="*/ 3072045 h 6843945"/>
              <a:gd name="connsiteX278" fmla="*/ 4131126 w 6831246"/>
              <a:gd name="connsiteY278" fmla="*/ 2869522 h 6843945"/>
              <a:gd name="connsiteX279" fmla="*/ 4333649 w 6831246"/>
              <a:gd name="connsiteY279" fmla="*/ 2666999 h 6843945"/>
              <a:gd name="connsiteX280" fmla="*/ 3415621 w 6831246"/>
              <a:gd name="connsiteY280" fmla="*/ 2666999 h 6843945"/>
              <a:gd name="connsiteX281" fmla="*/ 3618144 w 6831246"/>
              <a:gd name="connsiteY281" fmla="*/ 2869522 h 6843945"/>
              <a:gd name="connsiteX282" fmla="*/ 3415621 w 6831246"/>
              <a:gd name="connsiteY282" fmla="*/ 3072045 h 6843945"/>
              <a:gd name="connsiteX283" fmla="*/ 3213098 w 6831246"/>
              <a:gd name="connsiteY283" fmla="*/ 2869522 h 6843945"/>
              <a:gd name="connsiteX284" fmla="*/ 3415621 w 6831246"/>
              <a:gd name="connsiteY284" fmla="*/ 2666999 h 6843945"/>
              <a:gd name="connsiteX285" fmla="*/ 2497593 w 6831246"/>
              <a:gd name="connsiteY285" fmla="*/ 2666999 h 6843945"/>
              <a:gd name="connsiteX286" fmla="*/ 2700116 w 6831246"/>
              <a:gd name="connsiteY286" fmla="*/ 2869522 h 6843945"/>
              <a:gd name="connsiteX287" fmla="*/ 2497593 w 6831246"/>
              <a:gd name="connsiteY287" fmla="*/ 3072045 h 6843945"/>
              <a:gd name="connsiteX288" fmla="*/ 2295070 w 6831246"/>
              <a:gd name="connsiteY288" fmla="*/ 2869522 h 6843945"/>
              <a:gd name="connsiteX289" fmla="*/ 2497593 w 6831246"/>
              <a:gd name="connsiteY289" fmla="*/ 2666999 h 6843945"/>
              <a:gd name="connsiteX290" fmla="*/ 1579565 w 6831246"/>
              <a:gd name="connsiteY290" fmla="*/ 2666999 h 6843945"/>
              <a:gd name="connsiteX291" fmla="*/ 1782088 w 6831246"/>
              <a:gd name="connsiteY291" fmla="*/ 2869522 h 6843945"/>
              <a:gd name="connsiteX292" fmla="*/ 1579565 w 6831246"/>
              <a:gd name="connsiteY292" fmla="*/ 3072045 h 6843945"/>
              <a:gd name="connsiteX293" fmla="*/ 1377042 w 6831246"/>
              <a:gd name="connsiteY293" fmla="*/ 2869522 h 6843945"/>
              <a:gd name="connsiteX294" fmla="*/ 1579565 w 6831246"/>
              <a:gd name="connsiteY294" fmla="*/ 2666999 h 6843945"/>
              <a:gd name="connsiteX295" fmla="*/ 661537 w 6831246"/>
              <a:gd name="connsiteY295" fmla="*/ 2666999 h 6843945"/>
              <a:gd name="connsiteX296" fmla="*/ 864060 w 6831246"/>
              <a:gd name="connsiteY296" fmla="*/ 2869522 h 6843945"/>
              <a:gd name="connsiteX297" fmla="*/ 661537 w 6831246"/>
              <a:gd name="connsiteY297" fmla="*/ 3072045 h 6843945"/>
              <a:gd name="connsiteX298" fmla="*/ 459014 w 6831246"/>
              <a:gd name="connsiteY298" fmla="*/ 2869522 h 6843945"/>
              <a:gd name="connsiteX299" fmla="*/ 661537 w 6831246"/>
              <a:gd name="connsiteY299" fmla="*/ 2666999 h 6843945"/>
              <a:gd name="connsiteX300" fmla="*/ 6628723 w 6831246"/>
              <a:gd name="connsiteY300" fmla="*/ 2146299 h 6843945"/>
              <a:gd name="connsiteX301" fmla="*/ 6831246 w 6831246"/>
              <a:gd name="connsiteY301" fmla="*/ 2348822 h 6843945"/>
              <a:gd name="connsiteX302" fmla="*/ 6628723 w 6831246"/>
              <a:gd name="connsiteY302" fmla="*/ 2551345 h 6843945"/>
              <a:gd name="connsiteX303" fmla="*/ 6426200 w 6831246"/>
              <a:gd name="connsiteY303" fmla="*/ 2348822 h 6843945"/>
              <a:gd name="connsiteX304" fmla="*/ 6628723 w 6831246"/>
              <a:gd name="connsiteY304" fmla="*/ 2146299 h 6843945"/>
              <a:gd name="connsiteX305" fmla="*/ 5710691 w 6831246"/>
              <a:gd name="connsiteY305" fmla="*/ 2146299 h 6843945"/>
              <a:gd name="connsiteX306" fmla="*/ 5913214 w 6831246"/>
              <a:gd name="connsiteY306" fmla="*/ 2348822 h 6843945"/>
              <a:gd name="connsiteX307" fmla="*/ 5710691 w 6831246"/>
              <a:gd name="connsiteY307" fmla="*/ 2551345 h 6843945"/>
              <a:gd name="connsiteX308" fmla="*/ 5508168 w 6831246"/>
              <a:gd name="connsiteY308" fmla="*/ 2348822 h 6843945"/>
              <a:gd name="connsiteX309" fmla="*/ 5710691 w 6831246"/>
              <a:gd name="connsiteY309" fmla="*/ 2146299 h 6843945"/>
              <a:gd name="connsiteX310" fmla="*/ 4792663 w 6831246"/>
              <a:gd name="connsiteY310" fmla="*/ 2146299 h 6843945"/>
              <a:gd name="connsiteX311" fmla="*/ 4995186 w 6831246"/>
              <a:gd name="connsiteY311" fmla="*/ 2348822 h 6843945"/>
              <a:gd name="connsiteX312" fmla="*/ 4792663 w 6831246"/>
              <a:gd name="connsiteY312" fmla="*/ 2551345 h 6843945"/>
              <a:gd name="connsiteX313" fmla="*/ 4590140 w 6831246"/>
              <a:gd name="connsiteY313" fmla="*/ 2348822 h 6843945"/>
              <a:gd name="connsiteX314" fmla="*/ 4792663 w 6831246"/>
              <a:gd name="connsiteY314" fmla="*/ 2146299 h 6843945"/>
              <a:gd name="connsiteX315" fmla="*/ 3874635 w 6831246"/>
              <a:gd name="connsiteY315" fmla="*/ 2146299 h 6843945"/>
              <a:gd name="connsiteX316" fmla="*/ 4077158 w 6831246"/>
              <a:gd name="connsiteY316" fmla="*/ 2348822 h 6843945"/>
              <a:gd name="connsiteX317" fmla="*/ 3874635 w 6831246"/>
              <a:gd name="connsiteY317" fmla="*/ 2551345 h 6843945"/>
              <a:gd name="connsiteX318" fmla="*/ 3672112 w 6831246"/>
              <a:gd name="connsiteY318" fmla="*/ 2348822 h 6843945"/>
              <a:gd name="connsiteX319" fmla="*/ 3874635 w 6831246"/>
              <a:gd name="connsiteY319" fmla="*/ 2146299 h 6843945"/>
              <a:gd name="connsiteX320" fmla="*/ 2956607 w 6831246"/>
              <a:gd name="connsiteY320" fmla="*/ 2146299 h 6843945"/>
              <a:gd name="connsiteX321" fmla="*/ 3159130 w 6831246"/>
              <a:gd name="connsiteY321" fmla="*/ 2348822 h 6843945"/>
              <a:gd name="connsiteX322" fmla="*/ 2956607 w 6831246"/>
              <a:gd name="connsiteY322" fmla="*/ 2551345 h 6843945"/>
              <a:gd name="connsiteX323" fmla="*/ 2754084 w 6831246"/>
              <a:gd name="connsiteY323" fmla="*/ 2348822 h 6843945"/>
              <a:gd name="connsiteX324" fmla="*/ 2956607 w 6831246"/>
              <a:gd name="connsiteY324" fmla="*/ 2146299 h 6843945"/>
              <a:gd name="connsiteX325" fmla="*/ 2038579 w 6831246"/>
              <a:gd name="connsiteY325" fmla="*/ 2146299 h 6843945"/>
              <a:gd name="connsiteX326" fmla="*/ 2241102 w 6831246"/>
              <a:gd name="connsiteY326" fmla="*/ 2348822 h 6843945"/>
              <a:gd name="connsiteX327" fmla="*/ 2038579 w 6831246"/>
              <a:gd name="connsiteY327" fmla="*/ 2551345 h 6843945"/>
              <a:gd name="connsiteX328" fmla="*/ 1836056 w 6831246"/>
              <a:gd name="connsiteY328" fmla="*/ 2348822 h 6843945"/>
              <a:gd name="connsiteX329" fmla="*/ 2038579 w 6831246"/>
              <a:gd name="connsiteY329" fmla="*/ 2146299 h 6843945"/>
              <a:gd name="connsiteX330" fmla="*/ 1120551 w 6831246"/>
              <a:gd name="connsiteY330" fmla="*/ 2146299 h 6843945"/>
              <a:gd name="connsiteX331" fmla="*/ 1323074 w 6831246"/>
              <a:gd name="connsiteY331" fmla="*/ 2348822 h 6843945"/>
              <a:gd name="connsiteX332" fmla="*/ 1120551 w 6831246"/>
              <a:gd name="connsiteY332" fmla="*/ 2551345 h 6843945"/>
              <a:gd name="connsiteX333" fmla="*/ 918028 w 6831246"/>
              <a:gd name="connsiteY333" fmla="*/ 2348822 h 6843945"/>
              <a:gd name="connsiteX334" fmla="*/ 1120551 w 6831246"/>
              <a:gd name="connsiteY334" fmla="*/ 2146299 h 6843945"/>
              <a:gd name="connsiteX335" fmla="*/ 202523 w 6831246"/>
              <a:gd name="connsiteY335" fmla="*/ 2146299 h 6843945"/>
              <a:gd name="connsiteX336" fmla="*/ 405046 w 6831246"/>
              <a:gd name="connsiteY336" fmla="*/ 2348822 h 6843945"/>
              <a:gd name="connsiteX337" fmla="*/ 202523 w 6831246"/>
              <a:gd name="connsiteY337" fmla="*/ 2551345 h 6843945"/>
              <a:gd name="connsiteX338" fmla="*/ 0 w 6831246"/>
              <a:gd name="connsiteY338" fmla="*/ 2348822 h 6843945"/>
              <a:gd name="connsiteX339" fmla="*/ 202523 w 6831246"/>
              <a:gd name="connsiteY339" fmla="*/ 2146299 h 6843945"/>
              <a:gd name="connsiteX340" fmla="*/ 6169705 w 6831246"/>
              <a:gd name="connsiteY340" fmla="*/ 1593850 h 6843945"/>
              <a:gd name="connsiteX341" fmla="*/ 6372228 w 6831246"/>
              <a:gd name="connsiteY341" fmla="*/ 1796372 h 6843945"/>
              <a:gd name="connsiteX342" fmla="*/ 6169705 w 6831246"/>
              <a:gd name="connsiteY342" fmla="*/ 1998896 h 6843945"/>
              <a:gd name="connsiteX343" fmla="*/ 5967182 w 6831246"/>
              <a:gd name="connsiteY343" fmla="*/ 1796372 h 6843945"/>
              <a:gd name="connsiteX344" fmla="*/ 6169705 w 6831246"/>
              <a:gd name="connsiteY344" fmla="*/ 1593850 h 6843945"/>
              <a:gd name="connsiteX345" fmla="*/ 5251677 w 6831246"/>
              <a:gd name="connsiteY345" fmla="*/ 1593850 h 6843945"/>
              <a:gd name="connsiteX346" fmla="*/ 5454200 w 6831246"/>
              <a:gd name="connsiteY346" fmla="*/ 1796372 h 6843945"/>
              <a:gd name="connsiteX347" fmla="*/ 5251677 w 6831246"/>
              <a:gd name="connsiteY347" fmla="*/ 1998896 h 6843945"/>
              <a:gd name="connsiteX348" fmla="*/ 5049154 w 6831246"/>
              <a:gd name="connsiteY348" fmla="*/ 1796372 h 6843945"/>
              <a:gd name="connsiteX349" fmla="*/ 5251677 w 6831246"/>
              <a:gd name="connsiteY349" fmla="*/ 1593850 h 6843945"/>
              <a:gd name="connsiteX350" fmla="*/ 4333649 w 6831246"/>
              <a:gd name="connsiteY350" fmla="*/ 1593850 h 6843945"/>
              <a:gd name="connsiteX351" fmla="*/ 4536172 w 6831246"/>
              <a:gd name="connsiteY351" fmla="*/ 1796372 h 6843945"/>
              <a:gd name="connsiteX352" fmla="*/ 4333649 w 6831246"/>
              <a:gd name="connsiteY352" fmla="*/ 1998896 h 6843945"/>
              <a:gd name="connsiteX353" fmla="*/ 4131126 w 6831246"/>
              <a:gd name="connsiteY353" fmla="*/ 1796372 h 6843945"/>
              <a:gd name="connsiteX354" fmla="*/ 4333649 w 6831246"/>
              <a:gd name="connsiteY354" fmla="*/ 1593850 h 6843945"/>
              <a:gd name="connsiteX355" fmla="*/ 3415621 w 6831246"/>
              <a:gd name="connsiteY355" fmla="*/ 1593850 h 6843945"/>
              <a:gd name="connsiteX356" fmla="*/ 3618144 w 6831246"/>
              <a:gd name="connsiteY356" fmla="*/ 1796372 h 6843945"/>
              <a:gd name="connsiteX357" fmla="*/ 3415621 w 6831246"/>
              <a:gd name="connsiteY357" fmla="*/ 1998896 h 6843945"/>
              <a:gd name="connsiteX358" fmla="*/ 3213098 w 6831246"/>
              <a:gd name="connsiteY358" fmla="*/ 1796372 h 6843945"/>
              <a:gd name="connsiteX359" fmla="*/ 3415621 w 6831246"/>
              <a:gd name="connsiteY359" fmla="*/ 1593850 h 6843945"/>
              <a:gd name="connsiteX360" fmla="*/ 2497593 w 6831246"/>
              <a:gd name="connsiteY360" fmla="*/ 1593850 h 6843945"/>
              <a:gd name="connsiteX361" fmla="*/ 2700116 w 6831246"/>
              <a:gd name="connsiteY361" fmla="*/ 1796372 h 6843945"/>
              <a:gd name="connsiteX362" fmla="*/ 2497593 w 6831246"/>
              <a:gd name="connsiteY362" fmla="*/ 1998896 h 6843945"/>
              <a:gd name="connsiteX363" fmla="*/ 2295070 w 6831246"/>
              <a:gd name="connsiteY363" fmla="*/ 1796372 h 6843945"/>
              <a:gd name="connsiteX364" fmla="*/ 2497593 w 6831246"/>
              <a:gd name="connsiteY364" fmla="*/ 1593850 h 6843945"/>
              <a:gd name="connsiteX365" fmla="*/ 1579565 w 6831246"/>
              <a:gd name="connsiteY365" fmla="*/ 1593850 h 6843945"/>
              <a:gd name="connsiteX366" fmla="*/ 1782088 w 6831246"/>
              <a:gd name="connsiteY366" fmla="*/ 1796372 h 6843945"/>
              <a:gd name="connsiteX367" fmla="*/ 1579565 w 6831246"/>
              <a:gd name="connsiteY367" fmla="*/ 1998896 h 6843945"/>
              <a:gd name="connsiteX368" fmla="*/ 1377042 w 6831246"/>
              <a:gd name="connsiteY368" fmla="*/ 1796372 h 6843945"/>
              <a:gd name="connsiteX369" fmla="*/ 1579565 w 6831246"/>
              <a:gd name="connsiteY369" fmla="*/ 1593850 h 6843945"/>
              <a:gd name="connsiteX370" fmla="*/ 661537 w 6831246"/>
              <a:gd name="connsiteY370" fmla="*/ 1593850 h 6843945"/>
              <a:gd name="connsiteX371" fmla="*/ 864060 w 6831246"/>
              <a:gd name="connsiteY371" fmla="*/ 1796372 h 6843945"/>
              <a:gd name="connsiteX372" fmla="*/ 661537 w 6831246"/>
              <a:gd name="connsiteY372" fmla="*/ 1998896 h 6843945"/>
              <a:gd name="connsiteX373" fmla="*/ 459014 w 6831246"/>
              <a:gd name="connsiteY373" fmla="*/ 1796372 h 6843945"/>
              <a:gd name="connsiteX374" fmla="*/ 661537 w 6831246"/>
              <a:gd name="connsiteY374" fmla="*/ 1593850 h 6843945"/>
              <a:gd name="connsiteX375" fmla="*/ 6628723 w 6831246"/>
              <a:gd name="connsiteY375" fmla="*/ 1073149 h 6843945"/>
              <a:gd name="connsiteX376" fmla="*/ 6831246 w 6831246"/>
              <a:gd name="connsiteY376" fmla="*/ 1275673 h 6843945"/>
              <a:gd name="connsiteX377" fmla="*/ 6628723 w 6831246"/>
              <a:gd name="connsiteY377" fmla="*/ 1478196 h 6843945"/>
              <a:gd name="connsiteX378" fmla="*/ 6426200 w 6831246"/>
              <a:gd name="connsiteY378" fmla="*/ 1275673 h 6843945"/>
              <a:gd name="connsiteX379" fmla="*/ 6628723 w 6831246"/>
              <a:gd name="connsiteY379" fmla="*/ 1073149 h 6843945"/>
              <a:gd name="connsiteX380" fmla="*/ 5710691 w 6831246"/>
              <a:gd name="connsiteY380" fmla="*/ 1073149 h 6843945"/>
              <a:gd name="connsiteX381" fmla="*/ 5913214 w 6831246"/>
              <a:gd name="connsiteY381" fmla="*/ 1275673 h 6843945"/>
              <a:gd name="connsiteX382" fmla="*/ 5710691 w 6831246"/>
              <a:gd name="connsiteY382" fmla="*/ 1478196 h 6843945"/>
              <a:gd name="connsiteX383" fmla="*/ 5508168 w 6831246"/>
              <a:gd name="connsiteY383" fmla="*/ 1275673 h 6843945"/>
              <a:gd name="connsiteX384" fmla="*/ 5710691 w 6831246"/>
              <a:gd name="connsiteY384" fmla="*/ 1073149 h 6843945"/>
              <a:gd name="connsiteX385" fmla="*/ 4792663 w 6831246"/>
              <a:gd name="connsiteY385" fmla="*/ 1073149 h 6843945"/>
              <a:gd name="connsiteX386" fmla="*/ 4995186 w 6831246"/>
              <a:gd name="connsiteY386" fmla="*/ 1275673 h 6843945"/>
              <a:gd name="connsiteX387" fmla="*/ 4792663 w 6831246"/>
              <a:gd name="connsiteY387" fmla="*/ 1478196 h 6843945"/>
              <a:gd name="connsiteX388" fmla="*/ 4590140 w 6831246"/>
              <a:gd name="connsiteY388" fmla="*/ 1275673 h 6843945"/>
              <a:gd name="connsiteX389" fmla="*/ 4792663 w 6831246"/>
              <a:gd name="connsiteY389" fmla="*/ 1073149 h 6843945"/>
              <a:gd name="connsiteX390" fmla="*/ 3874635 w 6831246"/>
              <a:gd name="connsiteY390" fmla="*/ 1073149 h 6843945"/>
              <a:gd name="connsiteX391" fmla="*/ 4077158 w 6831246"/>
              <a:gd name="connsiteY391" fmla="*/ 1275673 h 6843945"/>
              <a:gd name="connsiteX392" fmla="*/ 3874635 w 6831246"/>
              <a:gd name="connsiteY392" fmla="*/ 1478196 h 6843945"/>
              <a:gd name="connsiteX393" fmla="*/ 3672112 w 6831246"/>
              <a:gd name="connsiteY393" fmla="*/ 1275673 h 6843945"/>
              <a:gd name="connsiteX394" fmla="*/ 3874635 w 6831246"/>
              <a:gd name="connsiteY394" fmla="*/ 1073149 h 6843945"/>
              <a:gd name="connsiteX395" fmla="*/ 2956607 w 6831246"/>
              <a:gd name="connsiteY395" fmla="*/ 1073149 h 6843945"/>
              <a:gd name="connsiteX396" fmla="*/ 3159130 w 6831246"/>
              <a:gd name="connsiteY396" fmla="*/ 1275673 h 6843945"/>
              <a:gd name="connsiteX397" fmla="*/ 2956607 w 6831246"/>
              <a:gd name="connsiteY397" fmla="*/ 1478196 h 6843945"/>
              <a:gd name="connsiteX398" fmla="*/ 2754084 w 6831246"/>
              <a:gd name="connsiteY398" fmla="*/ 1275673 h 6843945"/>
              <a:gd name="connsiteX399" fmla="*/ 2956607 w 6831246"/>
              <a:gd name="connsiteY399" fmla="*/ 1073149 h 6843945"/>
              <a:gd name="connsiteX400" fmla="*/ 2038579 w 6831246"/>
              <a:gd name="connsiteY400" fmla="*/ 1073149 h 6843945"/>
              <a:gd name="connsiteX401" fmla="*/ 2241102 w 6831246"/>
              <a:gd name="connsiteY401" fmla="*/ 1275673 h 6843945"/>
              <a:gd name="connsiteX402" fmla="*/ 2038579 w 6831246"/>
              <a:gd name="connsiteY402" fmla="*/ 1478196 h 6843945"/>
              <a:gd name="connsiteX403" fmla="*/ 1836056 w 6831246"/>
              <a:gd name="connsiteY403" fmla="*/ 1275673 h 6843945"/>
              <a:gd name="connsiteX404" fmla="*/ 2038579 w 6831246"/>
              <a:gd name="connsiteY404" fmla="*/ 1073149 h 6843945"/>
              <a:gd name="connsiteX405" fmla="*/ 1120551 w 6831246"/>
              <a:gd name="connsiteY405" fmla="*/ 1073149 h 6843945"/>
              <a:gd name="connsiteX406" fmla="*/ 1323074 w 6831246"/>
              <a:gd name="connsiteY406" fmla="*/ 1275673 h 6843945"/>
              <a:gd name="connsiteX407" fmla="*/ 1120551 w 6831246"/>
              <a:gd name="connsiteY407" fmla="*/ 1478196 h 6843945"/>
              <a:gd name="connsiteX408" fmla="*/ 918028 w 6831246"/>
              <a:gd name="connsiteY408" fmla="*/ 1275673 h 6843945"/>
              <a:gd name="connsiteX409" fmla="*/ 1120551 w 6831246"/>
              <a:gd name="connsiteY409" fmla="*/ 1073149 h 6843945"/>
              <a:gd name="connsiteX410" fmla="*/ 202523 w 6831246"/>
              <a:gd name="connsiteY410" fmla="*/ 1073149 h 6843945"/>
              <a:gd name="connsiteX411" fmla="*/ 405046 w 6831246"/>
              <a:gd name="connsiteY411" fmla="*/ 1275673 h 6843945"/>
              <a:gd name="connsiteX412" fmla="*/ 202523 w 6831246"/>
              <a:gd name="connsiteY412" fmla="*/ 1478196 h 6843945"/>
              <a:gd name="connsiteX413" fmla="*/ 0 w 6831246"/>
              <a:gd name="connsiteY413" fmla="*/ 1275673 h 6843945"/>
              <a:gd name="connsiteX414" fmla="*/ 202523 w 6831246"/>
              <a:gd name="connsiteY414" fmla="*/ 1073149 h 6843945"/>
              <a:gd name="connsiteX415" fmla="*/ 6169705 w 6831246"/>
              <a:gd name="connsiteY415" fmla="*/ 520700 h 6843945"/>
              <a:gd name="connsiteX416" fmla="*/ 6372228 w 6831246"/>
              <a:gd name="connsiteY416" fmla="*/ 723223 h 6843945"/>
              <a:gd name="connsiteX417" fmla="*/ 6169705 w 6831246"/>
              <a:gd name="connsiteY417" fmla="*/ 925746 h 6843945"/>
              <a:gd name="connsiteX418" fmla="*/ 5967182 w 6831246"/>
              <a:gd name="connsiteY418" fmla="*/ 723223 h 6843945"/>
              <a:gd name="connsiteX419" fmla="*/ 6169705 w 6831246"/>
              <a:gd name="connsiteY419" fmla="*/ 520700 h 6843945"/>
              <a:gd name="connsiteX420" fmla="*/ 5251677 w 6831246"/>
              <a:gd name="connsiteY420" fmla="*/ 520700 h 6843945"/>
              <a:gd name="connsiteX421" fmla="*/ 5454200 w 6831246"/>
              <a:gd name="connsiteY421" fmla="*/ 723223 h 6843945"/>
              <a:gd name="connsiteX422" fmla="*/ 5251677 w 6831246"/>
              <a:gd name="connsiteY422" fmla="*/ 925746 h 6843945"/>
              <a:gd name="connsiteX423" fmla="*/ 5049154 w 6831246"/>
              <a:gd name="connsiteY423" fmla="*/ 723223 h 6843945"/>
              <a:gd name="connsiteX424" fmla="*/ 5251677 w 6831246"/>
              <a:gd name="connsiteY424" fmla="*/ 520700 h 6843945"/>
              <a:gd name="connsiteX425" fmla="*/ 4333649 w 6831246"/>
              <a:gd name="connsiteY425" fmla="*/ 520700 h 6843945"/>
              <a:gd name="connsiteX426" fmla="*/ 4536172 w 6831246"/>
              <a:gd name="connsiteY426" fmla="*/ 723223 h 6843945"/>
              <a:gd name="connsiteX427" fmla="*/ 4333649 w 6831246"/>
              <a:gd name="connsiteY427" fmla="*/ 925746 h 6843945"/>
              <a:gd name="connsiteX428" fmla="*/ 4131126 w 6831246"/>
              <a:gd name="connsiteY428" fmla="*/ 723223 h 6843945"/>
              <a:gd name="connsiteX429" fmla="*/ 4333649 w 6831246"/>
              <a:gd name="connsiteY429" fmla="*/ 520700 h 6843945"/>
              <a:gd name="connsiteX430" fmla="*/ 3415621 w 6831246"/>
              <a:gd name="connsiteY430" fmla="*/ 520700 h 6843945"/>
              <a:gd name="connsiteX431" fmla="*/ 3618144 w 6831246"/>
              <a:gd name="connsiteY431" fmla="*/ 723223 h 6843945"/>
              <a:gd name="connsiteX432" fmla="*/ 3415621 w 6831246"/>
              <a:gd name="connsiteY432" fmla="*/ 925746 h 6843945"/>
              <a:gd name="connsiteX433" fmla="*/ 3213098 w 6831246"/>
              <a:gd name="connsiteY433" fmla="*/ 723223 h 6843945"/>
              <a:gd name="connsiteX434" fmla="*/ 3415621 w 6831246"/>
              <a:gd name="connsiteY434" fmla="*/ 520700 h 6843945"/>
              <a:gd name="connsiteX435" fmla="*/ 2497593 w 6831246"/>
              <a:gd name="connsiteY435" fmla="*/ 520700 h 6843945"/>
              <a:gd name="connsiteX436" fmla="*/ 2700116 w 6831246"/>
              <a:gd name="connsiteY436" fmla="*/ 723223 h 6843945"/>
              <a:gd name="connsiteX437" fmla="*/ 2497593 w 6831246"/>
              <a:gd name="connsiteY437" fmla="*/ 925746 h 6843945"/>
              <a:gd name="connsiteX438" fmla="*/ 2295070 w 6831246"/>
              <a:gd name="connsiteY438" fmla="*/ 723223 h 6843945"/>
              <a:gd name="connsiteX439" fmla="*/ 2497593 w 6831246"/>
              <a:gd name="connsiteY439" fmla="*/ 520700 h 6843945"/>
              <a:gd name="connsiteX440" fmla="*/ 1579565 w 6831246"/>
              <a:gd name="connsiteY440" fmla="*/ 520700 h 6843945"/>
              <a:gd name="connsiteX441" fmla="*/ 1782088 w 6831246"/>
              <a:gd name="connsiteY441" fmla="*/ 723223 h 6843945"/>
              <a:gd name="connsiteX442" fmla="*/ 1579565 w 6831246"/>
              <a:gd name="connsiteY442" fmla="*/ 925746 h 6843945"/>
              <a:gd name="connsiteX443" fmla="*/ 1377042 w 6831246"/>
              <a:gd name="connsiteY443" fmla="*/ 723223 h 6843945"/>
              <a:gd name="connsiteX444" fmla="*/ 1579565 w 6831246"/>
              <a:gd name="connsiteY444" fmla="*/ 520700 h 6843945"/>
              <a:gd name="connsiteX445" fmla="*/ 661537 w 6831246"/>
              <a:gd name="connsiteY445" fmla="*/ 520700 h 6843945"/>
              <a:gd name="connsiteX446" fmla="*/ 864060 w 6831246"/>
              <a:gd name="connsiteY446" fmla="*/ 723223 h 6843945"/>
              <a:gd name="connsiteX447" fmla="*/ 661537 w 6831246"/>
              <a:gd name="connsiteY447" fmla="*/ 925746 h 6843945"/>
              <a:gd name="connsiteX448" fmla="*/ 459014 w 6831246"/>
              <a:gd name="connsiteY448" fmla="*/ 723223 h 6843945"/>
              <a:gd name="connsiteX449" fmla="*/ 661537 w 6831246"/>
              <a:gd name="connsiteY449" fmla="*/ 520700 h 6843945"/>
              <a:gd name="connsiteX450" fmla="*/ 6628723 w 6831246"/>
              <a:gd name="connsiteY450" fmla="*/ 0 h 6843945"/>
              <a:gd name="connsiteX451" fmla="*/ 6831246 w 6831246"/>
              <a:gd name="connsiteY451" fmla="*/ 202523 h 6843945"/>
              <a:gd name="connsiteX452" fmla="*/ 6628723 w 6831246"/>
              <a:gd name="connsiteY452" fmla="*/ 405046 h 6843945"/>
              <a:gd name="connsiteX453" fmla="*/ 6426200 w 6831246"/>
              <a:gd name="connsiteY453" fmla="*/ 202523 h 6843945"/>
              <a:gd name="connsiteX454" fmla="*/ 6628723 w 6831246"/>
              <a:gd name="connsiteY454" fmla="*/ 0 h 6843945"/>
              <a:gd name="connsiteX455" fmla="*/ 5710691 w 6831246"/>
              <a:gd name="connsiteY455" fmla="*/ 0 h 6843945"/>
              <a:gd name="connsiteX456" fmla="*/ 5913214 w 6831246"/>
              <a:gd name="connsiteY456" fmla="*/ 202523 h 6843945"/>
              <a:gd name="connsiteX457" fmla="*/ 5710691 w 6831246"/>
              <a:gd name="connsiteY457" fmla="*/ 405046 h 6843945"/>
              <a:gd name="connsiteX458" fmla="*/ 5508168 w 6831246"/>
              <a:gd name="connsiteY458" fmla="*/ 202523 h 6843945"/>
              <a:gd name="connsiteX459" fmla="*/ 5710691 w 6831246"/>
              <a:gd name="connsiteY459" fmla="*/ 0 h 6843945"/>
              <a:gd name="connsiteX460" fmla="*/ 4792663 w 6831246"/>
              <a:gd name="connsiteY460" fmla="*/ 0 h 6843945"/>
              <a:gd name="connsiteX461" fmla="*/ 4995186 w 6831246"/>
              <a:gd name="connsiteY461" fmla="*/ 202523 h 6843945"/>
              <a:gd name="connsiteX462" fmla="*/ 4792663 w 6831246"/>
              <a:gd name="connsiteY462" fmla="*/ 405046 h 6843945"/>
              <a:gd name="connsiteX463" fmla="*/ 4590140 w 6831246"/>
              <a:gd name="connsiteY463" fmla="*/ 202523 h 6843945"/>
              <a:gd name="connsiteX464" fmla="*/ 4792663 w 6831246"/>
              <a:gd name="connsiteY464" fmla="*/ 0 h 6843945"/>
              <a:gd name="connsiteX465" fmla="*/ 3874635 w 6831246"/>
              <a:gd name="connsiteY465" fmla="*/ 0 h 6843945"/>
              <a:gd name="connsiteX466" fmla="*/ 4077158 w 6831246"/>
              <a:gd name="connsiteY466" fmla="*/ 202523 h 6843945"/>
              <a:gd name="connsiteX467" fmla="*/ 3874635 w 6831246"/>
              <a:gd name="connsiteY467" fmla="*/ 405046 h 6843945"/>
              <a:gd name="connsiteX468" fmla="*/ 3672112 w 6831246"/>
              <a:gd name="connsiteY468" fmla="*/ 202523 h 6843945"/>
              <a:gd name="connsiteX469" fmla="*/ 3874635 w 6831246"/>
              <a:gd name="connsiteY469" fmla="*/ 0 h 6843945"/>
              <a:gd name="connsiteX470" fmla="*/ 2956607 w 6831246"/>
              <a:gd name="connsiteY470" fmla="*/ 0 h 6843945"/>
              <a:gd name="connsiteX471" fmla="*/ 3159130 w 6831246"/>
              <a:gd name="connsiteY471" fmla="*/ 202523 h 6843945"/>
              <a:gd name="connsiteX472" fmla="*/ 2956607 w 6831246"/>
              <a:gd name="connsiteY472" fmla="*/ 405046 h 6843945"/>
              <a:gd name="connsiteX473" fmla="*/ 2754084 w 6831246"/>
              <a:gd name="connsiteY473" fmla="*/ 202523 h 6843945"/>
              <a:gd name="connsiteX474" fmla="*/ 2956607 w 6831246"/>
              <a:gd name="connsiteY474" fmla="*/ 0 h 6843945"/>
              <a:gd name="connsiteX475" fmla="*/ 2038579 w 6831246"/>
              <a:gd name="connsiteY475" fmla="*/ 0 h 6843945"/>
              <a:gd name="connsiteX476" fmla="*/ 2241102 w 6831246"/>
              <a:gd name="connsiteY476" fmla="*/ 202523 h 6843945"/>
              <a:gd name="connsiteX477" fmla="*/ 2038579 w 6831246"/>
              <a:gd name="connsiteY477" fmla="*/ 405046 h 6843945"/>
              <a:gd name="connsiteX478" fmla="*/ 1836056 w 6831246"/>
              <a:gd name="connsiteY478" fmla="*/ 202523 h 6843945"/>
              <a:gd name="connsiteX479" fmla="*/ 2038579 w 6831246"/>
              <a:gd name="connsiteY479" fmla="*/ 0 h 6843945"/>
              <a:gd name="connsiteX480" fmla="*/ 1120551 w 6831246"/>
              <a:gd name="connsiteY480" fmla="*/ 0 h 6843945"/>
              <a:gd name="connsiteX481" fmla="*/ 1323074 w 6831246"/>
              <a:gd name="connsiteY481" fmla="*/ 202523 h 6843945"/>
              <a:gd name="connsiteX482" fmla="*/ 1120551 w 6831246"/>
              <a:gd name="connsiteY482" fmla="*/ 405046 h 6843945"/>
              <a:gd name="connsiteX483" fmla="*/ 918028 w 6831246"/>
              <a:gd name="connsiteY483" fmla="*/ 202523 h 6843945"/>
              <a:gd name="connsiteX484" fmla="*/ 1120551 w 6831246"/>
              <a:gd name="connsiteY484" fmla="*/ 0 h 6843945"/>
              <a:gd name="connsiteX485" fmla="*/ 202523 w 6831246"/>
              <a:gd name="connsiteY485" fmla="*/ 0 h 6843945"/>
              <a:gd name="connsiteX486" fmla="*/ 405046 w 6831246"/>
              <a:gd name="connsiteY486" fmla="*/ 202523 h 6843945"/>
              <a:gd name="connsiteX487" fmla="*/ 202523 w 6831246"/>
              <a:gd name="connsiteY487" fmla="*/ 405046 h 6843945"/>
              <a:gd name="connsiteX488" fmla="*/ 0 w 6831246"/>
              <a:gd name="connsiteY488" fmla="*/ 202523 h 6843945"/>
              <a:gd name="connsiteX489" fmla="*/ 202523 w 6831246"/>
              <a:gd name="connsiteY489" fmla="*/ 0 h 684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</a:cxnLst>
            <a:rect l="l" t="t" r="r" b="b"/>
            <a:pathLst>
              <a:path w="6831246" h="6843945">
                <a:moveTo>
                  <a:pt x="6628723" y="6438899"/>
                </a:moveTo>
                <a:cubicBezTo>
                  <a:pt x="6740573" y="6438899"/>
                  <a:pt x="6831246" y="6529572"/>
                  <a:pt x="6831246" y="6641422"/>
                </a:cubicBezTo>
                <a:cubicBezTo>
                  <a:pt x="6831246" y="6753272"/>
                  <a:pt x="6740573" y="6843945"/>
                  <a:pt x="6628723" y="6843945"/>
                </a:cubicBezTo>
                <a:cubicBezTo>
                  <a:pt x="6516873" y="6843945"/>
                  <a:pt x="6426200" y="6753272"/>
                  <a:pt x="6426200" y="6641422"/>
                </a:cubicBezTo>
                <a:cubicBezTo>
                  <a:pt x="6426200" y="6529572"/>
                  <a:pt x="6516873" y="6438899"/>
                  <a:pt x="6628723" y="6438899"/>
                </a:cubicBezTo>
                <a:close/>
                <a:moveTo>
                  <a:pt x="5710691" y="6438899"/>
                </a:moveTo>
                <a:cubicBezTo>
                  <a:pt x="5822541" y="6438899"/>
                  <a:pt x="5913214" y="6529572"/>
                  <a:pt x="5913214" y="6641422"/>
                </a:cubicBezTo>
                <a:cubicBezTo>
                  <a:pt x="5913214" y="6753272"/>
                  <a:pt x="5822541" y="6843945"/>
                  <a:pt x="5710691" y="6843945"/>
                </a:cubicBezTo>
                <a:cubicBezTo>
                  <a:pt x="5598841" y="6843945"/>
                  <a:pt x="5508168" y="6753272"/>
                  <a:pt x="5508168" y="6641422"/>
                </a:cubicBezTo>
                <a:cubicBezTo>
                  <a:pt x="5508168" y="6529572"/>
                  <a:pt x="5598841" y="6438899"/>
                  <a:pt x="5710691" y="6438899"/>
                </a:cubicBezTo>
                <a:close/>
                <a:moveTo>
                  <a:pt x="4792663" y="6438899"/>
                </a:moveTo>
                <a:cubicBezTo>
                  <a:pt x="4904513" y="6438899"/>
                  <a:pt x="4995186" y="6529572"/>
                  <a:pt x="4995186" y="6641422"/>
                </a:cubicBezTo>
                <a:cubicBezTo>
                  <a:pt x="4995186" y="6753272"/>
                  <a:pt x="4904513" y="6843945"/>
                  <a:pt x="4792663" y="6843945"/>
                </a:cubicBezTo>
                <a:cubicBezTo>
                  <a:pt x="4680813" y="6843945"/>
                  <a:pt x="4590140" y="6753272"/>
                  <a:pt x="4590140" y="6641422"/>
                </a:cubicBezTo>
                <a:cubicBezTo>
                  <a:pt x="4590140" y="6529572"/>
                  <a:pt x="4680813" y="6438899"/>
                  <a:pt x="4792663" y="6438899"/>
                </a:cubicBezTo>
                <a:close/>
                <a:moveTo>
                  <a:pt x="3874635" y="6438899"/>
                </a:moveTo>
                <a:cubicBezTo>
                  <a:pt x="3986485" y="6438899"/>
                  <a:pt x="4077158" y="6529572"/>
                  <a:pt x="4077158" y="6641422"/>
                </a:cubicBezTo>
                <a:cubicBezTo>
                  <a:pt x="4077158" y="6753272"/>
                  <a:pt x="3986485" y="6843945"/>
                  <a:pt x="3874635" y="6843945"/>
                </a:cubicBezTo>
                <a:cubicBezTo>
                  <a:pt x="3762785" y="6843945"/>
                  <a:pt x="3672112" y="6753272"/>
                  <a:pt x="3672112" y="6641422"/>
                </a:cubicBezTo>
                <a:cubicBezTo>
                  <a:pt x="3672112" y="6529572"/>
                  <a:pt x="3762785" y="6438899"/>
                  <a:pt x="3874635" y="6438899"/>
                </a:cubicBezTo>
                <a:close/>
                <a:moveTo>
                  <a:pt x="2956607" y="6438899"/>
                </a:moveTo>
                <a:cubicBezTo>
                  <a:pt x="3068457" y="6438899"/>
                  <a:pt x="3159130" y="6529572"/>
                  <a:pt x="3159130" y="6641422"/>
                </a:cubicBezTo>
                <a:cubicBezTo>
                  <a:pt x="3159130" y="6753272"/>
                  <a:pt x="3068457" y="6843945"/>
                  <a:pt x="2956607" y="6843945"/>
                </a:cubicBezTo>
                <a:cubicBezTo>
                  <a:pt x="2844757" y="6843945"/>
                  <a:pt x="2754084" y="6753272"/>
                  <a:pt x="2754084" y="6641422"/>
                </a:cubicBezTo>
                <a:cubicBezTo>
                  <a:pt x="2754084" y="6529572"/>
                  <a:pt x="2844757" y="6438899"/>
                  <a:pt x="2956607" y="6438899"/>
                </a:cubicBezTo>
                <a:close/>
                <a:moveTo>
                  <a:pt x="2038579" y="6438899"/>
                </a:moveTo>
                <a:cubicBezTo>
                  <a:pt x="2150429" y="6438899"/>
                  <a:pt x="2241102" y="6529572"/>
                  <a:pt x="2241102" y="6641422"/>
                </a:cubicBezTo>
                <a:cubicBezTo>
                  <a:pt x="2241102" y="6753272"/>
                  <a:pt x="2150429" y="6843945"/>
                  <a:pt x="2038579" y="6843945"/>
                </a:cubicBezTo>
                <a:cubicBezTo>
                  <a:pt x="1926729" y="6843945"/>
                  <a:pt x="1836056" y="6753272"/>
                  <a:pt x="1836056" y="6641422"/>
                </a:cubicBezTo>
                <a:cubicBezTo>
                  <a:pt x="1836056" y="6529572"/>
                  <a:pt x="1926729" y="6438899"/>
                  <a:pt x="2038579" y="6438899"/>
                </a:cubicBezTo>
                <a:close/>
                <a:moveTo>
                  <a:pt x="1120551" y="6438899"/>
                </a:moveTo>
                <a:cubicBezTo>
                  <a:pt x="1232401" y="6438899"/>
                  <a:pt x="1323074" y="6529572"/>
                  <a:pt x="1323074" y="6641422"/>
                </a:cubicBezTo>
                <a:cubicBezTo>
                  <a:pt x="1323074" y="6753272"/>
                  <a:pt x="1232401" y="6843945"/>
                  <a:pt x="1120551" y="6843945"/>
                </a:cubicBezTo>
                <a:cubicBezTo>
                  <a:pt x="1008701" y="6843945"/>
                  <a:pt x="918028" y="6753272"/>
                  <a:pt x="918028" y="6641422"/>
                </a:cubicBezTo>
                <a:cubicBezTo>
                  <a:pt x="918028" y="6529572"/>
                  <a:pt x="1008701" y="6438899"/>
                  <a:pt x="1120551" y="6438899"/>
                </a:cubicBezTo>
                <a:close/>
                <a:moveTo>
                  <a:pt x="202523" y="6438899"/>
                </a:moveTo>
                <a:cubicBezTo>
                  <a:pt x="314373" y="6438899"/>
                  <a:pt x="405046" y="6529572"/>
                  <a:pt x="405046" y="6641422"/>
                </a:cubicBezTo>
                <a:cubicBezTo>
                  <a:pt x="405046" y="6753272"/>
                  <a:pt x="314373" y="6843945"/>
                  <a:pt x="202523" y="6843945"/>
                </a:cubicBezTo>
                <a:cubicBezTo>
                  <a:pt x="90673" y="6843945"/>
                  <a:pt x="0" y="6753272"/>
                  <a:pt x="0" y="6641422"/>
                </a:cubicBezTo>
                <a:cubicBezTo>
                  <a:pt x="0" y="6529572"/>
                  <a:pt x="90673" y="6438899"/>
                  <a:pt x="202523" y="6438899"/>
                </a:cubicBezTo>
                <a:close/>
                <a:moveTo>
                  <a:pt x="6169705" y="5886449"/>
                </a:moveTo>
                <a:cubicBezTo>
                  <a:pt x="6281555" y="5886449"/>
                  <a:pt x="6372228" y="5977122"/>
                  <a:pt x="6372228" y="6088972"/>
                </a:cubicBezTo>
                <a:cubicBezTo>
                  <a:pt x="6372228" y="6200822"/>
                  <a:pt x="6281555" y="6291495"/>
                  <a:pt x="6169705" y="6291495"/>
                </a:cubicBezTo>
                <a:cubicBezTo>
                  <a:pt x="6057855" y="6291495"/>
                  <a:pt x="5967182" y="6200822"/>
                  <a:pt x="5967182" y="6088972"/>
                </a:cubicBezTo>
                <a:cubicBezTo>
                  <a:pt x="5967182" y="5977122"/>
                  <a:pt x="6057855" y="5886449"/>
                  <a:pt x="6169705" y="5886449"/>
                </a:cubicBezTo>
                <a:close/>
                <a:moveTo>
                  <a:pt x="5251677" y="5886449"/>
                </a:moveTo>
                <a:cubicBezTo>
                  <a:pt x="5363527" y="5886449"/>
                  <a:pt x="5454200" y="5977122"/>
                  <a:pt x="5454200" y="6088972"/>
                </a:cubicBezTo>
                <a:cubicBezTo>
                  <a:pt x="5454200" y="6200822"/>
                  <a:pt x="5363527" y="6291495"/>
                  <a:pt x="5251677" y="6291495"/>
                </a:cubicBezTo>
                <a:cubicBezTo>
                  <a:pt x="5139827" y="6291495"/>
                  <a:pt x="5049154" y="6200822"/>
                  <a:pt x="5049154" y="6088972"/>
                </a:cubicBezTo>
                <a:cubicBezTo>
                  <a:pt x="5049154" y="5977122"/>
                  <a:pt x="5139827" y="5886449"/>
                  <a:pt x="5251677" y="5886449"/>
                </a:cubicBezTo>
                <a:close/>
                <a:moveTo>
                  <a:pt x="4333649" y="5886449"/>
                </a:moveTo>
                <a:cubicBezTo>
                  <a:pt x="4445499" y="5886449"/>
                  <a:pt x="4536172" y="5977122"/>
                  <a:pt x="4536172" y="6088972"/>
                </a:cubicBezTo>
                <a:cubicBezTo>
                  <a:pt x="4536172" y="6200822"/>
                  <a:pt x="4445499" y="6291495"/>
                  <a:pt x="4333649" y="6291495"/>
                </a:cubicBezTo>
                <a:cubicBezTo>
                  <a:pt x="4221799" y="6291495"/>
                  <a:pt x="4131126" y="6200822"/>
                  <a:pt x="4131126" y="6088972"/>
                </a:cubicBezTo>
                <a:cubicBezTo>
                  <a:pt x="4131126" y="5977122"/>
                  <a:pt x="4221799" y="5886449"/>
                  <a:pt x="4333649" y="5886449"/>
                </a:cubicBezTo>
                <a:close/>
                <a:moveTo>
                  <a:pt x="3415621" y="5886449"/>
                </a:moveTo>
                <a:cubicBezTo>
                  <a:pt x="3527471" y="5886449"/>
                  <a:pt x="3618144" y="5977122"/>
                  <a:pt x="3618144" y="6088972"/>
                </a:cubicBezTo>
                <a:cubicBezTo>
                  <a:pt x="3618144" y="6200822"/>
                  <a:pt x="3527471" y="6291495"/>
                  <a:pt x="3415621" y="6291495"/>
                </a:cubicBezTo>
                <a:cubicBezTo>
                  <a:pt x="3303771" y="6291495"/>
                  <a:pt x="3213098" y="6200822"/>
                  <a:pt x="3213098" y="6088972"/>
                </a:cubicBezTo>
                <a:cubicBezTo>
                  <a:pt x="3213098" y="5977122"/>
                  <a:pt x="3303771" y="5886449"/>
                  <a:pt x="3415621" y="5886449"/>
                </a:cubicBezTo>
                <a:close/>
                <a:moveTo>
                  <a:pt x="2497593" y="5886449"/>
                </a:moveTo>
                <a:cubicBezTo>
                  <a:pt x="2609443" y="5886449"/>
                  <a:pt x="2700116" y="5977122"/>
                  <a:pt x="2700116" y="6088972"/>
                </a:cubicBezTo>
                <a:cubicBezTo>
                  <a:pt x="2700116" y="6200822"/>
                  <a:pt x="2609443" y="6291495"/>
                  <a:pt x="2497593" y="6291495"/>
                </a:cubicBezTo>
                <a:cubicBezTo>
                  <a:pt x="2385743" y="6291495"/>
                  <a:pt x="2295070" y="6200822"/>
                  <a:pt x="2295070" y="6088972"/>
                </a:cubicBezTo>
                <a:cubicBezTo>
                  <a:pt x="2295070" y="5977122"/>
                  <a:pt x="2385743" y="5886449"/>
                  <a:pt x="2497593" y="5886449"/>
                </a:cubicBezTo>
                <a:close/>
                <a:moveTo>
                  <a:pt x="1579565" y="5886449"/>
                </a:moveTo>
                <a:cubicBezTo>
                  <a:pt x="1691415" y="5886449"/>
                  <a:pt x="1782088" y="5977122"/>
                  <a:pt x="1782088" y="6088972"/>
                </a:cubicBezTo>
                <a:cubicBezTo>
                  <a:pt x="1782088" y="6200822"/>
                  <a:pt x="1691415" y="6291495"/>
                  <a:pt x="1579565" y="6291495"/>
                </a:cubicBezTo>
                <a:cubicBezTo>
                  <a:pt x="1467715" y="6291495"/>
                  <a:pt x="1377042" y="6200822"/>
                  <a:pt x="1377042" y="6088972"/>
                </a:cubicBezTo>
                <a:cubicBezTo>
                  <a:pt x="1377042" y="5977122"/>
                  <a:pt x="1467715" y="5886449"/>
                  <a:pt x="1579565" y="5886449"/>
                </a:cubicBezTo>
                <a:close/>
                <a:moveTo>
                  <a:pt x="661537" y="5886449"/>
                </a:moveTo>
                <a:cubicBezTo>
                  <a:pt x="773387" y="5886449"/>
                  <a:pt x="864060" y="5977122"/>
                  <a:pt x="864060" y="6088972"/>
                </a:cubicBezTo>
                <a:cubicBezTo>
                  <a:pt x="864060" y="6200822"/>
                  <a:pt x="773387" y="6291495"/>
                  <a:pt x="661537" y="6291495"/>
                </a:cubicBezTo>
                <a:cubicBezTo>
                  <a:pt x="549687" y="6291495"/>
                  <a:pt x="459014" y="6200822"/>
                  <a:pt x="459014" y="6088972"/>
                </a:cubicBezTo>
                <a:cubicBezTo>
                  <a:pt x="459014" y="5977122"/>
                  <a:pt x="549687" y="5886449"/>
                  <a:pt x="661537" y="5886449"/>
                </a:cubicBezTo>
                <a:close/>
                <a:moveTo>
                  <a:pt x="6628723" y="5365749"/>
                </a:moveTo>
                <a:cubicBezTo>
                  <a:pt x="6740573" y="5365749"/>
                  <a:pt x="6831246" y="5456422"/>
                  <a:pt x="6831246" y="5568272"/>
                </a:cubicBezTo>
                <a:cubicBezTo>
                  <a:pt x="6831246" y="5680122"/>
                  <a:pt x="6740573" y="5770795"/>
                  <a:pt x="6628723" y="5770795"/>
                </a:cubicBezTo>
                <a:cubicBezTo>
                  <a:pt x="6516873" y="5770795"/>
                  <a:pt x="6426200" y="5680122"/>
                  <a:pt x="6426200" y="5568272"/>
                </a:cubicBezTo>
                <a:cubicBezTo>
                  <a:pt x="6426200" y="5456422"/>
                  <a:pt x="6516873" y="5365749"/>
                  <a:pt x="6628723" y="5365749"/>
                </a:cubicBezTo>
                <a:close/>
                <a:moveTo>
                  <a:pt x="5710691" y="5365749"/>
                </a:moveTo>
                <a:cubicBezTo>
                  <a:pt x="5822541" y="5365749"/>
                  <a:pt x="5913214" y="5456422"/>
                  <a:pt x="5913214" y="5568272"/>
                </a:cubicBezTo>
                <a:cubicBezTo>
                  <a:pt x="5913214" y="5680122"/>
                  <a:pt x="5822541" y="5770795"/>
                  <a:pt x="5710691" y="5770795"/>
                </a:cubicBezTo>
                <a:cubicBezTo>
                  <a:pt x="5598841" y="5770795"/>
                  <a:pt x="5508168" y="5680122"/>
                  <a:pt x="5508168" y="5568272"/>
                </a:cubicBezTo>
                <a:cubicBezTo>
                  <a:pt x="5508168" y="5456422"/>
                  <a:pt x="5598841" y="5365749"/>
                  <a:pt x="5710691" y="5365749"/>
                </a:cubicBezTo>
                <a:close/>
                <a:moveTo>
                  <a:pt x="4792663" y="5365749"/>
                </a:moveTo>
                <a:cubicBezTo>
                  <a:pt x="4904513" y="5365749"/>
                  <a:pt x="4995186" y="5456422"/>
                  <a:pt x="4995186" y="5568272"/>
                </a:cubicBezTo>
                <a:cubicBezTo>
                  <a:pt x="4995186" y="5680122"/>
                  <a:pt x="4904513" y="5770795"/>
                  <a:pt x="4792663" y="5770795"/>
                </a:cubicBezTo>
                <a:cubicBezTo>
                  <a:pt x="4680813" y="5770795"/>
                  <a:pt x="4590140" y="5680122"/>
                  <a:pt x="4590140" y="5568272"/>
                </a:cubicBezTo>
                <a:cubicBezTo>
                  <a:pt x="4590140" y="5456422"/>
                  <a:pt x="4680813" y="5365749"/>
                  <a:pt x="4792663" y="5365749"/>
                </a:cubicBezTo>
                <a:close/>
                <a:moveTo>
                  <a:pt x="3874635" y="5365749"/>
                </a:moveTo>
                <a:cubicBezTo>
                  <a:pt x="3986485" y="5365749"/>
                  <a:pt x="4077158" y="5456422"/>
                  <a:pt x="4077158" y="5568272"/>
                </a:cubicBezTo>
                <a:cubicBezTo>
                  <a:pt x="4077158" y="5680122"/>
                  <a:pt x="3986485" y="5770795"/>
                  <a:pt x="3874635" y="5770795"/>
                </a:cubicBezTo>
                <a:cubicBezTo>
                  <a:pt x="3762785" y="5770795"/>
                  <a:pt x="3672112" y="5680122"/>
                  <a:pt x="3672112" y="5568272"/>
                </a:cubicBezTo>
                <a:cubicBezTo>
                  <a:pt x="3672112" y="5456422"/>
                  <a:pt x="3762785" y="5365749"/>
                  <a:pt x="3874635" y="5365749"/>
                </a:cubicBezTo>
                <a:close/>
                <a:moveTo>
                  <a:pt x="2956607" y="5365749"/>
                </a:moveTo>
                <a:cubicBezTo>
                  <a:pt x="3068457" y="5365749"/>
                  <a:pt x="3159130" y="5456422"/>
                  <a:pt x="3159130" y="5568272"/>
                </a:cubicBezTo>
                <a:cubicBezTo>
                  <a:pt x="3159130" y="5680122"/>
                  <a:pt x="3068457" y="5770795"/>
                  <a:pt x="2956607" y="5770795"/>
                </a:cubicBezTo>
                <a:cubicBezTo>
                  <a:pt x="2844757" y="5770795"/>
                  <a:pt x="2754084" y="5680122"/>
                  <a:pt x="2754084" y="5568272"/>
                </a:cubicBezTo>
                <a:cubicBezTo>
                  <a:pt x="2754084" y="5456422"/>
                  <a:pt x="2844757" y="5365749"/>
                  <a:pt x="2956607" y="5365749"/>
                </a:cubicBezTo>
                <a:close/>
                <a:moveTo>
                  <a:pt x="2038579" y="5365749"/>
                </a:moveTo>
                <a:cubicBezTo>
                  <a:pt x="2150429" y="5365749"/>
                  <a:pt x="2241102" y="5456422"/>
                  <a:pt x="2241102" y="5568272"/>
                </a:cubicBezTo>
                <a:cubicBezTo>
                  <a:pt x="2241102" y="5680122"/>
                  <a:pt x="2150429" y="5770795"/>
                  <a:pt x="2038579" y="5770795"/>
                </a:cubicBezTo>
                <a:cubicBezTo>
                  <a:pt x="1926729" y="5770795"/>
                  <a:pt x="1836056" y="5680122"/>
                  <a:pt x="1836056" y="5568272"/>
                </a:cubicBezTo>
                <a:cubicBezTo>
                  <a:pt x="1836056" y="5456422"/>
                  <a:pt x="1926729" y="5365749"/>
                  <a:pt x="2038579" y="5365749"/>
                </a:cubicBezTo>
                <a:close/>
                <a:moveTo>
                  <a:pt x="1120551" y="5365749"/>
                </a:moveTo>
                <a:cubicBezTo>
                  <a:pt x="1232401" y="5365749"/>
                  <a:pt x="1323074" y="5456422"/>
                  <a:pt x="1323074" y="5568272"/>
                </a:cubicBezTo>
                <a:cubicBezTo>
                  <a:pt x="1323074" y="5680122"/>
                  <a:pt x="1232401" y="5770795"/>
                  <a:pt x="1120551" y="5770795"/>
                </a:cubicBezTo>
                <a:cubicBezTo>
                  <a:pt x="1008701" y="5770795"/>
                  <a:pt x="918028" y="5680122"/>
                  <a:pt x="918028" y="5568272"/>
                </a:cubicBezTo>
                <a:cubicBezTo>
                  <a:pt x="918028" y="5456422"/>
                  <a:pt x="1008701" y="5365749"/>
                  <a:pt x="1120551" y="5365749"/>
                </a:cubicBezTo>
                <a:close/>
                <a:moveTo>
                  <a:pt x="202523" y="5365749"/>
                </a:moveTo>
                <a:cubicBezTo>
                  <a:pt x="314373" y="5365749"/>
                  <a:pt x="405046" y="5456422"/>
                  <a:pt x="405046" y="5568272"/>
                </a:cubicBezTo>
                <a:cubicBezTo>
                  <a:pt x="405046" y="5680122"/>
                  <a:pt x="314373" y="5770795"/>
                  <a:pt x="202523" y="5770795"/>
                </a:cubicBezTo>
                <a:cubicBezTo>
                  <a:pt x="90673" y="5770795"/>
                  <a:pt x="0" y="5680122"/>
                  <a:pt x="0" y="5568272"/>
                </a:cubicBezTo>
                <a:cubicBezTo>
                  <a:pt x="0" y="5456422"/>
                  <a:pt x="90673" y="5365749"/>
                  <a:pt x="202523" y="5365749"/>
                </a:cubicBezTo>
                <a:close/>
                <a:moveTo>
                  <a:pt x="6169705" y="4813299"/>
                </a:moveTo>
                <a:cubicBezTo>
                  <a:pt x="6281555" y="4813299"/>
                  <a:pt x="6372228" y="4903972"/>
                  <a:pt x="6372228" y="5015822"/>
                </a:cubicBezTo>
                <a:cubicBezTo>
                  <a:pt x="6372228" y="5127672"/>
                  <a:pt x="6281555" y="5218345"/>
                  <a:pt x="6169705" y="5218345"/>
                </a:cubicBezTo>
                <a:cubicBezTo>
                  <a:pt x="6057855" y="5218345"/>
                  <a:pt x="5967182" y="5127672"/>
                  <a:pt x="5967182" y="5015822"/>
                </a:cubicBezTo>
                <a:cubicBezTo>
                  <a:pt x="5967182" y="4903972"/>
                  <a:pt x="6057855" y="4813299"/>
                  <a:pt x="6169705" y="4813299"/>
                </a:cubicBezTo>
                <a:close/>
                <a:moveTo>
                  <a:pt x="5251677" y="4813299"/>
                </a:moveTo>
                <a:cubicBezTo>
                  <a:pt x="5363527" y="4813299"/>
                  <a:pt x="5454200" y="4903972"/>
                  <a:pt x="5454200" y="5015822"/>
                </a:cubicBezTo>
                <a:cubicBezTo>
                  <a:pt x="5454200" y="5127672"/>
                  <a:pt x="5363527" y="5218345"/>
                  <a:pt x="5251677" y="5218345"/>
                </a:cubicBezTo>
                <a:cubicBezTo>
                  <a:pt x="5139827" y="5218345"/>
                  <a:pt x="5049154" y="5127672"/>
                  <a:pt x="5049154" y="5015822"/>
                </a:cubicBezTo>
                <a:cubicBezTo>
                  <a:pt x="5049154" y="4903972"/>
                  <a:pt x="5139827" y="4813299"/>
                  <a:pt x="5251677" y="4813299"/>
                </a:cubicBezTo>
                <a:close/>
                <a:moveTo>
                  <a:pt x="4333649" y="4813299"/>
                </a:moveTo>
                <a:cubicBezTo>
                  <a:pt x="4445499" y="4813299"/>
                  <a:pt x="4536172" y="4903972"/>
                  <a:pt x="4536172" y="5015822"/>
                </a:cubicBezTo>
                <a:cubicBezTo>
                  <a:pt x="4536172" y="5127672"/>
                  <a:pt x="4445499" y="5218345"/>
                  <a:pt x="4333649" y="5218345"/>
                </a:cubicBezTo>
                <a:cubicBezTo>
                  <a:pt x="4221799" y="5218345"/>
                  <a:pt x="4131126" y="5127672"/>
                  <a:pt x="4131126" y="5015822"/>
                </a:cubicBezTo>
                <a:cubicBezTo>
                  <a:pt x="4131126" y="4903972"/>
                  <a:pt x="4221799" y="4813299"/>
                  <a:pt x="4333649" y="4813299"/>
                </a:cubicBezTo>
                <a:close/>
                <a:moveTo>
                  <a:pt x="3415621" y="4813299"/>
                </a:moveTo>
                <a:cubicBezTo>
                  <a:pt x="3527471" y="4813299"/>
                  <a:pt x="3618144" y="4903972"/>
                  <a:pt x="3618144" y="5015822"/>
                </a:cubicBezTo>
                <a:cubicBezTo>
                  <a:pt x="3618144" y="5127672"/>
                  <a:pt x="3527471" y="5218345"/>
                  <a:pt x="3415621" y="5218345"/>
                </a:cubicBezTo>
                <a:cubicBezTo>
                  <a:pt x="3303771" y="5218345"/>
                  <a:pt x="3213098" y="5127672"/>
                  <a:pt x="3213098" y="5015822"/>
                </a:cubicBezTo>
                <a:cubicBezTo>
                  <a:pt x="3213098" y="4903972"/>
                  <a:pt x="3303771" y="4813299"/>
                  <a:pt x="3415621" y="4813299"/>
                </a:cubicBezTo>
                <a:close/>
                <a:moveTo>
                  <a:pt x="2497593" y="4813299"/>
                </a:moveTo>
                <a:cubicBezTo>
                  <a:pt x="2609443" y="4813299"/>
                  <a:pt x="2700116" y="4903972"/>
                  <a:pt x="2700116" y="5015822"/>
                </a:cubicBezTo>
                <a:cubicBezTo>
                  <a:pt x="2700116" y="5127672"/>
                  <a:pt x="2609443" y="5218345"/>
                  <a:pt x="2497593" y="5218345"/>
                </a:cubicBezTo>
                <a:cubicBezTo>
                  <a:pt x="2385743" y="5218345"/>
                  <a:pt x="2295070" y="5127672"/>
                  <a:pt x="2295070" y="5015822"/>
                </a:cubicBezTo>
                <a:cubicBezTo>
                  <a:pt x="2295070" y="4903972"/>
                  <a:pt x="2385743" y="4813299"/>
                  <a:pt x="2497593" y="4813299"/>
                </a:cubicBezTo>
                <a:close/>
                <a:moveTo>
                  <a:pt x="1579565" y="4813299"/>
                </a:moveTo>
                <a:cubicBezTo>
                  <a:pt x="1691415" y="4813299"/>
                  <a:pt x="1782088" y="4903972"/>
                  <a:pt x="1782088" y="5015822"/>
                </a:cubicBezTo>
                <a:cubicBezTo>
                  <a:pt x="1782088" y="5127672"/>
                  <a:pt x="1691415" y="5218345"/>
                  <a:pt x="1579565" y="5218345"/>
                </a:cubicBezTo>
                <a:cubicBezTo>
                  <a:pt x="1467715" y="5218345"/>
                  <a:pt x="1377042" y="5127672"/>
                  <a:pt x="1377042" y="5015822"/>
                </a:cubicBezTo>
                <a:cubicBezTo>
                  <a:pt x="1377042" y="4903972"/>
                  <a:pt x="1467715" y="4813299"/>
                  <a:pt x="1579565" y="4813299"/>
                </a:cubicBezTo>
                <a:close/>
                <a:moveTo>
                  <a:pt x="661537" y="4813299"/>
                </a:moveTo>
                <a:cubicBezTo>
                  <a:pt x="773387" y="4813299"/>
                  <a:pt x="864060" y="4903972"/>
                  <a:pt x="864060" y="5015822"/>
                </a:cubicBezTo>
                <a:cubicBezTo>
                  <a:pt x="864060" y="5127672"/>
                  <a:pt x="773387" y="5218345"/>
                  <a:pt x="661537" y="5218345"/>
                </a:cubicBezTo>
                <a:cubicBezTo>
                  <a:pt x="549687" y="5218345"/>
                  <a:pt x="459014" y="5127672"/>
                  <a:pt x="459014" y="5015822"/>
                </a:cubicBezTo>
                <a:cubicBezTo>
                  <a:pt x="459014" y="4903972"/>
                  <a:pt x="549687" y="4813299"/>
                  <a:pt x="661537" y="4813299"/>
                </a:cubicBezTo>
                <a:close/>
                <a:moveTo>
                  <a:pt x="6628723" y="4292599"/>
                </a:moveTo>
                <a:cubicBezTo>
                  <a:pt x="6740573" y="4292599"/>
                  <a:pt x="6831246" y="4383272"/>
                  <a:pt x="6831246" y="4495122"/>
                </a:cubicBezTo>
                <a:cubicBezTo>
                  <a:pt x="6831246" y="4606972"/>
                  <a:pt x="6740573" y="4697645"/>
                  <a:pt x="6628723" y="4697645"/>
                </a:cubicBezTo>
                <a:cubicBezTo>
                  <a:pt x="6516873" y="4697645"/>
                  <a:pt x="6426200" y="4606972"/>
                  <a:pt x="6426200" y="4495122"/>
                </a:cubicBezTo>
                <a:cubicBezTo>
                  <a:pt x="6426200" y="4383272"/>
                  <a:pt x="6516873" y="4292599"/>
                  <a:pt x="6628723" y="4292599"/>
                </a:cubicBezTo>
                <a:close/>
                <a:moveTo>
                  <a:pt x="5710691" y="4292599"/>
                </a:moveTo>
                <a:cubicBezTo>
                  <a:pt x="5822541" y="4292599"/>
                  <a:pt x="5913214" y="4383272"/>
                  <a:pt x="5913214" y="4495122"/>
                </a:cubicBezTo>
                <a:cubicBezTo>
                  <a:pt x="5913214" y="4606972"/>
                  <a:pt x="5822541" y="4697645"/>
                  <a:pt x="5710691" y="4697645"/>
                </a:cubicBezTo>
                <a:cubicBezTo>
                  <a:pt x="5598841" y="4697645"/>
                  <a:pt x="5508168" y="4606972"/>
                  <a:pt x="5508168" y="4495122"/>
                </a:cubicBezTo>
                <a:cubicBezTo>
                  <a:pt x="5508168" y="4383272"/>
                  <a:pt x="5598841" y="4292599"/>
                  <a:pt x="5710691" y="4292599"/>
                </a:cubicBezTo>
                <a:close/>
                <a:moveTo>
                  <a:pt x="4792663" y="4292599"/>
                </a:moveTo>
                <a:cubicBezTo>
                  <a:pt x="4904513" y="4292599"/>
                  <a:pt x="4995186" y="4383272"/>
                  <a:pt x="4995186" y="4495122"/>
                </a:cubicBezTo>
                <a:cubicBezTo>
                  <a:pt x="4995186" y="4606972"/>
                  <a:pt x="4904513" y="4697645"/>
                  <a:pt x="4792663" y="4697645"/>
                </a:cubicBezTo>
                <a:cubicBezTo>
                  <a:pt x="4680813" y="4697645"/>
                  <a:pt x="4590140" y="4606972"/>
                  <a:pt x="4590140" y="4495122"/>
                </a:cubicBezTo>
                <a:cubicBezTo>
                  <a:pt x="4590140" y="4383272"/>
                  <a:pt x="4680813" y="4292599"/>
                  <a:pt x="4792663" y="4292599"/>
                </a:cubicBezTo>
                <a:close/>
                <a:moveTo>
                  <a:pt x="3874635" y="4292599"/>
                </a:moveTo>
                <a:cubicBezTo>
                  <a:pt x="3986485" y="4292599"/>
                  <a:pt x="4077158" y="4383272"/>
                  <a:pt x="4077158" y="4495122"/>
                </a:cubicBezTo>
                <a:cubicBezTo>
                  <a:pt x="4077158" y="4606972"/>
                  <a:pt x="3986485" y="4697645"/>
                  <a:pt x="3874635" y="4697645"/>
                </a:cubicBezTo>
                <a:cubicBezTo>
                  <a:pt x="3762785" y="4697645"/>
                  <a:pt x="3672112" y="4606972"/>
                  <a:pt x="3672112" y="4495122"/>
                </a:cubicBezTo>
                <a:cubicBezTo>
                  <a:pt x="3672112" y="4383272"/>
                  <a:pt x="3762785" y="4292599"/>
                  <a:pt x="3874635" y="4292599"/>
                </a:cubicBezTo>
                <a:close/>
                <a:moveTo>
                  <a:pt x="2956607" y="4292599"/>
                </a:moveTo>
                <a:cubicBezTo>
                  <a:pt x="3068457" y="4292599"/>
                  <a:pt x="3159130" y="4383272"/>
                  <a:pt x="3159130" y="4495122"/>
                </a:cubicBezTo>
                <a:cubicBezTo>
                  <a:pt x="3159130" y="4606972"/>
                  <a:pt x="3068457" y="4697645"/>
                  <a:pt x="2956607" y="4697645"/>
                </a:cubicBezTo>
                <a:cubicBezTo>
                  <a:pt x="2844757" y="4697645"/>
                  <a:pt x="2754084" y="4606972"/>
                  <a:pt x="2754084" y="4495122"/>
                </a:cubicBezTo>
                <a:cubicBezTo>
                  <a:pt x="2754084" y="4383272"/>
                  <a:pt x="2844757" y="4292599"/>
                  <a:pt x="2956607" y="4292599"/>
                </a:cubicBezTo>
                <a:close/>
                <a:moveTo>
                  <a:pt x="2038579" y="4292599"/>
                </a:moveTo>
                <a:cubicBezTo>
                  <a:pt x="2150429" y="4292599"/>
                  <a:pt x="2241102" y="4383272"/>
                  <a:pt x="2241102" y="4495122"/>
                </a:cubicBezTo>
                <a:cubicBezTo>
                  <a:pt x="2241102" y="4606972"/>
                  <a:pt x="2150429" y="4697645"/>
                  <a:pt x="2038579" y="4697645"/>
                </a:cubicBezTo>
                <a:cubicBezTo>
                  <a:pt x="1926729" y="4697645"/>
                  <a:pt x="1836056" y="4606972"/>
                  <a:pt x="1836056" y="4495122"/>
                </a:cubicBezTo>
                <a:cubicBezTo>
                  <a:pt x="1836056" y="4383272"/>
                  <a:pt x="1926729" y="4292599"/>
                  <a:pt x="2038579" y="4292599"/>
                </a:cubicBezTo>
                <a:close/>
                <a:moveTo>
                  <a:pt x="1120551" y="4292599"/>
                </a:moveTo>
                <a:cubicBezTo>
                  <a:pt x="1232401" y="4292599"/>
                  <a:pt x="1323074" y="4383272"/>
                  <a:pt x="1323074" y="4495122"/>
                </a:cubicBezTo>
                <a:cubicBezTo>
                  <a:pt x="1323074" y="4606972"/>
                  <a:pt x="1232401" y="4697645"/>
                  <a:pt x="1120551" y="4697645"/>
                </a:cubicBezTo>
                <a:cubicBezTo>
                  <a:pt x="1008701" y="4697645"/>
                  <a:pt x="918028" y="4606972"/>
                  <a:pt x="918028" y="4495122"/>
                </a:cubicBezTo>
                <a:cubicBezTo>
                  <a:pt x="918028" y="4383272"/>
                  <a:pt x="1008701" y="4292599"/>
                  <a:pt x="1120551" y="4292599"/>
                </a:cubicBezTo>
                <a:close/>
                <a:moveTo>
                  <a:pt x="202523" y="4292599"/>
                </a:moveTo>
                <a:cubicBezTo>
                  <a:pt x="314373" y="4292599"/>
                  <a:pt x="405046" y="4383272"/>
                  <a:pt x="405046" y="4495122"/>
                </a:cubicBezTo>
                <a:cubicBezTo>
                  <a:pt x="405046" y="4606972"/>
                  <a:pt x="314373" y="4697645"/>
                  <a:pt x="202523" y="4697645"/>
                </a:cubicBezTo>
                <a:cubicBezTo>
                  <a:pt x="90673" y="4697645"/>
                  <a:pt x="0" y="4606972"/>
                  <a:pt x="0" y="4495122"/>
                </a:cubicBezTo>
                <a:cubicBezTo>
                  <a:pt x="0" y="4383272"/>
                  <a:pt x="90673" y="4292599"/>
                  <a:pt x="202523" y="4292599"/>
                </a:cubicBezTo>
                <a:close/>
                <a:moveTo>
                  <a:pt x="6169705" y="3740149"/>
                </a:moveTo>
                <a:cubicBezTo>
                  <a:pt x="6281555" y="3740149"/>
                  <a:pt x="6372228" y="3830822"/>
                  <a:pt x="6372228" y="3942672"/>
                </a:cubicBezTo>
                <a:cubicBezTo>
                  <a:pt x="6372228" y="4054522"/>
                  <a:pt x="6281555" y="4145195"/>
                  <a:pt x="6169705" y="4145195"/>
                </a:cubicBezTo>
                <a:cubicBezTo>
                  <a:pt x="6057855" y="4145195"/>
                  <a:pt x="5967182" y="4054522"/>
                  <a:pt x="5967182" y="3942672"/>
                </a:cubicBezTo>
                <a:cubicBezTo>
                  <a:pt x="5967182" y="3830822"/>
                  <a:pt x="6057855" y="3740149"/>
                  <a:pt x="6169705" y="3740149"/>
                </a:cubicBezTo>
                <a:close/>
                <a:moveTo>
                  <a:pt x="5251677" y="3740149"/>
                </a:moveTo>
                <a:cubicBezTo>
                  <a:pt x="5363527" y="3740149"/>
                  <a:pt x="5454200" y="3830822"/>
                  <a:pt x="5454200" y="3942672"/>
                </a:cubicBezTo>
                <a:cubicBezTo>
                  <a:pt x="5454200" y="4054522"/>
                  <a:pt x="5363527" y="4145195"/>
                  <a:pt x="5251677" y="4145195"/>
                </a:cubicBezTo>
                <a:cubicBezTo>
                  <a:pt x="5139827" y="4145195"/>
                  <a:pt x="5049154" y="4054522"/>
                  <a:pt x="5049154" y="3942672"/>
                </a:cubicBezTo>
                <a:cubicBezTo>
                  <a:pt x="5049154" y="3830822"/>
                  <a:pt x="5139827" y="3740149"/>
                  <a:pt x="5251677" y="3740149"/>
                </a:cubicBezTo>
                <a:close/>
                <a:moveTo>
                  <a:pt x="4333649" y="3740149"/>
                </a:moveTo>
                <a:cubicBezTo>
                  <a:pt x="4445499" y="3740149"/>
                  <a:pt x="4536172" y="3830822"/>
                  <a:pt x="4536172" y="3942672"/>
                </a:cubicBezTo>
                <a:cubicBezTo>
                  <a:pt x="4536172" y="4054522"/>
                  <a:pt x="4445499" y="4145195"/>
                  <a:pt x="4333649" y="4145195"/>
                </a:cubicBezTo>
                <a:cubicBezTo>
                  <a:pt x="4221799" y="4145195"/>
                  <a:pt x="4131126" y="4054522"/>
                  <a:pt x="4131126" y="3942672"/>
                </a:cubicBezTo>
                <a:cubicBezTo>
                  <a:pt x="4131126" y="3830822"/>
                  <a:pt x="4221799" y="3740149"/>
                  <a:pt x="4333649" y="3740149"/>
                </a:cubicBezTo>
                <a:close/>
                <a:moveTo>
                  <a:pt x="3415621" y="3740149"/>
                </a:moveTo>
                <a:cubicBezTo>
                  <a:pt x="3527471" y="3740149"/>
                  <a:pt x="3618144" y="3830822"/>
                  <a:pt x="3618144" y="3942672"/>
                </a:cubicBezTo>
                <a:cubicBezTo>
                  <a:pt x="3618144" y="4054522"/>
                  <a:pt x="3527471" y="4145195"/>
                  <a:pt x="3415621" y="4145195"/>
                </a:cubicBezTo>
                <a:cubicBezTo>
                  <a:pt x="3303771" y="4145195"/>
                  <a:pt x="3213098" y="4054522"/>
                  <a:pt x="3213098" y="3942672"/>
                </a:cubicBezTo>
                <a:cubicBezTo>
                  <a:pt x="3213098" y="3830822"/>
                  <a:pt x="3303771" y="3740149"/>
                  <a:pt x="3415621" y="3740149"/>
                </a:cubicBezTo>
                <a:close/>
                <a:moveTo>
                  <a:pt x="2497593" y="3740149"/>
                </a:moveTo>
                <a:cubicBezTo>
                  <a:pt x="2609443" y="3740149"/>
                  <a:pt x="2700116" y="3830822"/>
                  <a:pt x="2700116" y="3942672"/>
                </a:cubicBezTo>
                <a:cubicBezTo>
                  <a:pt x="2700116" y="4054522"/>
                  <a:pt x="2609443" y="4145195"/>
                  <a:pt x="2497593" y="4145195"/>
                </a:cubicBezTo>
                <a:cubicBezTo>
                  <a:pt x="2385743" y="4145195"/>
                  <a:pt x="2295070" y="4054522"/>
                  <a:pt x="2295070" y="3942672"/>
                </a:cubicBezTo>
                <a:cubicBezTo>
                  <a:pt x="2295070" y="3830822"/>
                  <a:pt x="2385743" y="3740149"/>
                  <a:pt x="2497593" y="3740149"/>
                </a:cubicBezTo>
                <a:close/>
                <a:moveTo>
                  <a:pt x="1579565" y="3740149"/>
                </a:moveTo>
                <a:cubicBezTo>
                  <a:pt x="1691415" y="3740149"/>
                  <a:pt x="1782088" y="3830822"/>
                  <a:pt x="1782088" y="3942672"/>
                </a:cubicBezTo>
                <a:cubicBezTo>
                  <a:pt x="1782088" y="4054522"/>
                  <a:pt x="1691415" y="4145195"/>
                  <a:pt x="1579565" y="4145195"/>
                </a:cubicBezTo>
                <a:cubicBezTo>
                  <a:pt x="1467715" y="4145195"/>
                  <a:pt x="1377042" y="4054522"/>
                  <a:pt x="1377042" y="3942672"/>
                </a:cubicBezTo>
                <a:cubicBezTo>
                  <a:pt x="1377042" y="3830822"/>
                  <a:pt x="1467715" y="3740149"/>
                  <a:pt x="1579565" y="3740149"/>
                </a:cubicBezTo>
                <a:close/>
                <a:moveTo>
                  <a:pt x="661537" y="3740149"/>
                </a:moveTo>
                <a:cubicBezTo>
                  <a:pt x="773387" y="3740149"/>
                  <a:pt x="864060" y="3830822"/>
                  <a:pt x="864060" y="3942672"/>
                </a:cubicBezTo>
                <a:cubicBezTo>
                  <a:pt x="864060" y="4054522"/>
                  <a:pt x="773387" y="4145195"/>
                  <a:pt x="661537" y="4145195"/>
                </a:cubicBezTo>
                <a:cubicBezTo>
                  <a:pt x="549687" y="4145195"/>
                  <a:pt x="459014" y="4054522"/>
                  <a:pt x="459014" y="3942672"/>
                </a:cubicBezTo>
                <a:cubicBezTo>
                  <a:pt x="459014" y="3830822"/>
                  <a:pt x="549687" y="3740149"/>
                  <a:pt x="661537" y="3740149"/>
                </a:cubicBezTo>
                <a:close/>
                <a:moveTo>
                  <a:pt x="6628723" y="3219449"/>
                </a:moveTo>
                <a:cubicBezTo>
                  <a:pt x="6740573" y="3219449"/>
                  <a:pt x="6831246" y="3310122"/>
                  <a:pt x="6831246" y="3421972"/>
                </a:cubicBezTo>
                <a:cubicBezTo>
                  <a:pt x="6831246" y="3533822"/>
                  <a:pt x="6740573" y="3624495"/>
                  <a:pt x="6628723" y="3624495"/>
                </a:cubicBezTo>
                <a:cubicBezTo>
                  <a:pt x="6516873" y="3624495"/>
                  <a:pt x="6426200" y="3533822"/>
                  <a:pt x="6426200" y="3421972"/>
                </a:cubicBezTo>
                <a:cubicBezTo>
                  <a:pt x="6426200" y="3310122"/>
                  <a:pt x="6516873" y="3219449"/>
                  <a:pt x="6628723" y="3219449"/>
                </a:cubicBezTo>
                <a:close/>
                <a:moveTo>
                  <a:pt x="5710691" y="3219449"/>
                </a:moveTo>
                <a:cubicBezTo>
                  <a:pt x="5822541" y="3219449"/>
                  <a:pt x="5913214" y="3310122"/>
                  <a:pt x="5913214" y="3421972"/>
                </a:cubicBezTo>
                <a:cubicBezTo>
                  <a:pt x="5913214" y="3533822"/>
                  <a:pt x="5822541" y="3624495"/>
                  <a:pt x="5710691" y="3624495"/>
                </a:cubicBezTo>
                <a:cubicBezTo>
                  <a:pt x="5598841" y="3624495"/>
                  <a:pt x="5508168" y="3533822"/>
                  <a:pt x="5508168" y="3421972"/>
                </a:cubicBezTo>
                <a:cubicBezTo>
                  <a:pt x="5508168" y="3310122"/>
                  <a:pt x="5598841" y="3219449"/>
                  <a:pt x="5710691" y="3219449"/>
                </a:cubicBezTo>
                <a:close/>
                <a:moveTo>
                  <a:pt x="4792663" y="3219449"/>
                </a:moveTo>
                <a:cubicBezTo>
                  <a:pt x="4904513" y="3219449"/>
                  <a:pt x="4995186" y="3310122"/>
                  <a:pt x="4995186" y="3421972"/>
                </a:cubicBezTo>
                <a:cubicBezTo>
                  <a:pt x="4995186" y="3533822"/>
                  <a:pt x="4904513" y="3624495"/>
                  <a:pt x="4792663" y="3624495"/>
                </a:cubicBezTo>
                <a:cubicBezTo>
                  <a:pt x="4680813" y="3624495"/>
                  <a:pt x="4590140" y="3533822"/>
                  <a:pt x="4590140" y="3421972"/>
                </a:cubicBezTo>
                <a:cubicBezTo>
                  <a:pt x="4590140" y="3310122"/>
                  <a:pt x="4680813" y="3219449"/>
                  <a:pt x="4792663" y="3219449"/>
                </a:cubicBezTo>
                <a:close/>
                <a:moveTo>
                  <a:pt x="3874635" y="3219449"/>
                </a:moveTo>
                <a:cubicBezTo>
                  <a:pt x="3986485" y="3219449"/>
                  <a:pt x="4077158" y="3310122"/>
                  <a:pt x="4077158" y="3421972"/>
                </a:cubicBezTo>
                <a:cubicBezTo>
                  <a:pt x="4077158" y="3533822"/>
                  <a:pt x="3986485" y="3624495"/>
                  <a:pt x="3874635" y="3624495"/>
                </a:cubicBezTo>
                <a:cubicBezTo>
                  <a:pt x="3762785" y="3624495"/>
                  <a:pt x="3672112" y="3533822"/>
                  <a:pt x="3672112" y="3421972"/>
                </a:cubicBezTo>
                <a:cubicBezTo>
                  <a:pt x="3672112" y="3310122"/>
                  <a:pt x="3762785" y="3219449"/>
                  <a:pt x="3874635" y="3219449"/>
                </a:cubicBezTo>
                <a:close/>
                <a:moveTo>
                  <a:pt x="2956607" y="3219449"/>
                </a:moveTo>
                <a:cubicBezTo>
                  <a:pt x="3068457" y="3219449"/>
                  <a:pt x="3159130" y="3310122"/>
                  <a:pt x="3159130" y="3421972"/>
                </a:cubicBezTo>
                <a:cubicBezTo>
                  <a:pt x="3159130" y="3533822"/>
                  <a:pt x="3068457" y="3624495"/>
                  <a:pt x="2956607" y="3624495"/>
                </a:cubicBezTo>
                <a:cubicBezTo>
                  <a:pt x="2844757" y="3624495"/>
                  <a:pt x="2754084" y="3533822"/>
                  <a:pt x="2754084" y="3421972"/>
                </a:cubicBezTo>
                <a:cubicBezTo>
                  <a:pt x="2754084" y="3310122"/>
                  <a:pt x="2844757" y="3219449"/>
                  <a:pt x="2956607" y="3219449"/>
                </a:cubicBezTo>
                <a:close/>
                <a:moveTo>
                  <a:pt x="2038579" y="3219449"/>
                </a:moveTo>
                <a:cubicBezTo>
                  <a:pt x="2150429" y="3219449"/>
                  <a:pt x="2241102" y="3310122"/>
                  <a:pt x="2241102" y="3421972"/>
                </a:cubicBezTo>
                <a:cubicBezTo>
                  <a:pt x="2241102" y="3533822"/>
                  <a:pt x="2150429" y="3624495"/>
                  <a:pt x="2038579" y="3624495"/>
                </a:cubicBezTo>
                <a:cubicBezTo>
                  <a:pt x="1926729" y="3624495"/>
                  <a:pt x="1836056" y="3533822"/>
                  <a:pt x="1836056" y="3421972"/>
                </a:cubicBezTo>
                <a:cubicBezTo>
                  <a:pt x="1836056" y="3310122"/>
                  <a:pt x="1926729" y="3219449"/>
                  <a:pt x="2038579" y="3219449"/>
                </a:cubicBezTo>
                <a:close/>
                <a:moveTo>
                  <a:pt x="1120551" y="3219449"/>
                </a:moveTo>
                <a:cubicBezTo>
                  <a:pt x="1232401" y="3219449"/>
                  <a:pt x="1323074" y="3310122"/>
                  <a:pt x="1323074" y="3421972"/>
                </a:cubicBezTo>
                <a:cubicBezTo>
                  <a:pt x="1323074" y="3533822"/>
                  <a:pt x="1232401" y="3624495"/>
                  <a:pt x="1120551" y="3624495"/>
                </a:cubicBezTo>
                <a:cubicBezTo>
                  <a:pt x="1008701" y="3624495"/>
                  <a:pt x="918028" y="3533822"/>
                  <a:pt x="918028" y="3421972"/>
                </a:cubicBezTo>
                <a:cubicBezTo>
                  <a:pt x="918028" y="3310122"/>
                  <a:pt x="1008701" y="3219449"/>
                  <a:pt x="1120551" y="3219449"/>
                </a:cubicBezTo>
                <a:close/>
                <a:moveTo>
                  <a:pt x="202523" y="3219449"/>
                </a:moveTo>
                <a:cubicBezTo>
                  <a:pt x="314373" y="3219449"/>
                  <a:pt x="405046" y="3310122"/>
                  <a:pt x="405046" y="3421972"/>
                </a:cubicBezTo>
                <a:cubicBezTo>
                  <a:pt x="405046" y="3533822"/>
                  <a:pt x="314373" y="3624495"/>
                  <a:pt x="202523" y="3624495"/>
                </a:cubicBezTo>
                <a:cubicBezTo>
                  <a:pt x="90673" y="3624495"/>
                  <a:pt x="0" y="3533822"/>
                  <a:pt x="0" y="3421972"/>
                </a:cubicBezTo>
                <a:cubicBezTo>
                  <a:pt x="0" y="3310122"/>
                  <a:pt x="90673" y="3219449"/>
                  <a:pt x="202523" y="3219449"/>
                </a:cubicBezTo>
                <a:close/>
                <a:moveTo>
                  <a:pt x="6169705" y="2666999"/>
                </a:moveTo>
                <a:cubicBezTo>
                  <a:pt x="6281555" y="2666999"/>
                  <a:pt x="6372228" y="2757672"/>
                  <a:pt x="6372228" y="2869522"/>
                </a:cubicBezTo>
                <a:cubicBezTo>
                  <a:pt x="6372228" y="2981372"/>
                  <a:pt x="6281555" y="3072045"/>
                  <a:pt x="6169705" y="3072045"/>
                </a:cubicBezTo>
                <a:cubicBezTo>
                  <a:pt x="6057855" y="3072045"/>
                  <a:pt x="5967182" y="2981372"/>
                  <a:pt x="5967182" y="2869522"/>
                </a:cubicBezTo>
                <a:cubicBezTo>
                  <a:pt x="5967182" y="2757672"/>
                  <a:pt x="6057855" y="2666999"/>
                  <a:pt x="6169705" y="2666999"/>
                </a:cubicBezTo>
                <a:close/>
                <a:moveTo>
                  <a:pt x="5251677" y="2666999"/>
                </a:moveTo>
                <a:cubicBezTo>
                  <a:pt x="5363527" y="2666999"/>
                  <a:pt x="5454200" y="2757672"/>
                  <a:pt x="5454200" y="2869522"/>
                </a:cubicBezTo>
                <a:cubicBezTo>
                  <a:pt x="5454200" y="2981372"/>
                  <a:pt x="5363527" y="3072045"/>
                  <a:pt x="5251677" y="3072045"/>
                </a:cubicBezTo>
                <a:cubicBezTo>
                  <a:pt x="5139827" y="3072045"/>
                  <a:pt x="5049154" y="2981372"/>
                  <a:pt x="5049154" y="2869522"/>
                </a:cubicBezTo>
                <a:cubicBezTo>
                  <a:pt x="5049154" y="2757672"/>
                  <a:pt x="5139827" y="2666999"/>
                  <a:pt x="5251677" y="2666999"/>
                </a:cubicBezTo>
                <a:close/>
                <a:moveTo>
                  <a:pt x="4333649" y="2666999"/>
                </a:moveTo>
                <a:cubicBezTo>
                  <a:pt x="4445499" y="2666999"/>
                  <a:pt x="4536172" y="2757672"/>
                  <a:pt x="4536172" y="2869522"/>
                </a:cubicBezTo>
                <a:cubicBezTo>
                  <a:pt x="4536172" y="2981372"/>
                  <a:pt x="4445499" y="3072045"/>
                  <a:pt x="4333649" y="3072045"/>
                </a:cubicBezTo>
                <a:cubicBezTo>
                  <a:pt x="4221799" y="3072045"/>
                  <a:pt x="4131126" y="2981372"/>
                  <a:pt x="4131126" y="2869522"/>
                </a:cubicBezTo>
                <a:cubicBezTo>
                  <a:pt x="4131126" y="2757672"/>
                  <a:pt x="4221799" y="2666999"/>
                  <a:pt x="4333649" y="2666999"/>
                </a:cubicBezTo>
                <a:close/>
                <a:moveTo>
                  <a:pt x="3415621" y="2666999"/>
                </a:moveTo>
                <a:cubicBezTo>
                  <a:pt x="3527471" y="2666999"/>
                  <a:pt x="3618144" y="2757672"/>
                  <a:pt x="3618144" y="2869522"/>
                </a:cubicBezTo>
                <a:cubicBezTo>
                  <a:pt x="3618144" y="2981372"/>
                  <a:pt x="3527471" y="3072045"/>
                  <a:pt x="3415621" y="3072045"/>
                </a:cubicBezTo>
                <a:cubicBezTo>
                  <a:pt x="3303771" y="3072045"/>
                  <a:pt x="3213098" y="2981372"/>
                  <a:pt x="3213098" y="2869522"/>
                </a:cubicBezTo>
                <a:cubicBezTo>
                  <a:pt x="3213098" y="2757672"/>
                  <a:pt x="3303771" y="2666999"/>
                  <a:pt x="3415621" y="2666999"/>
                </a:cubicBezTo>
                <a:close/>
                <a:moveTo>
                  <a:pt x="2497593" y="2666999"/>
                </a:moveTo>
                <a:cubicBezTo>
                  <a:pt x="2609443" y="2666999"/>
                  <a:pt x="2700116" y="2757672"/>
                  <a:pt x="2700116" y="2869522"/>
                </a:cubicBezTo>
                <a:cubicBezTo>
                  <a:pt x="2700116" y="2981372"/>
                  <a:pt x="2609443" y="3072045"/>
                  <a:pt x="2497593" y="3072045"/>
                </a:cubicBezTo>
                <a:cubicBezTo>
                  <a:pt x="2385743" y="3072045"/>
                  <a:pt x="2295070" y="2981372"/>
                  <a:pt x="2295070" y="2869522"/>
                </a:cubicBezTo>
                <a:cubicBezTo>
                  <a:pt x="2295070" y="2757672"/>
                  <a:pt x="2385743" y="2666999"/>
                  <a:pt x="2497593" y="2666999"/>
                </a:cubicBezTo>
                <a:close/>
                <a:moveTo>
                  <a:pt x="1579565" y="2666999"/>
                </a:moveTo>
                <a:cubicBezTo>
                  <a:pt x="1691415" y="2666999"/>
                  <a:pt x="1782088" y="2757672"/>
                  <a:pt x="1782088" y="2869522"/>
                </a:cubicBezTo>
                <a:cubicBezTo>
                  <a:pt x="1782088" y="2981372"/>
                  <a:pt x="1691415" y="3072045"/>
                  <a:pt x="1579565" y="3072045"/>
                </a:cubicBezTo>
                <a:cubicBezTo>
                  <a:pt x="1467715" y="3072045"/>
                  <a:pt x="1377042" y="2981372"/>
                  <a:pt x="1377042" y="2869522"/>
                </a:cubicBezTo>
                <a:cubicBezTo>
                  <a:pt x="1377042" y="2757672"/>
                  <a:pt x="1467715" y="2666999"/>
                  <a:pt x="1579565" y="2666999"/>
                </a:cubicBezTo>
                <a:close/>
                <a:moveTo>
                  <a:pt x="661537" y="2666999"/>
                </a:moveTo>
                <a:cubicBezTo>
                  <a:pt x="773387" y="2666999"/>
                  <a:pt x="864060" y="2757672"/>
                  <a:pt x="864060" y="2869522"/>
                </a:cubicBezTo>
                <a:cubicBezTo>
                  <a:pt x="864060" y="2981372"/>
                  <a:pt x="773387" y="3072045"/>
                  <a:pt x="661537" y="3072045"/>
                </a:cubicBezTo>
                <a:cubicBezTo>
                  <a:pt x="549687" y="3072045"/>
                  <a:pt x="459014" y="2981372"/>
                  <a:pt x="459014" y="2869522"/>
                </a:cubicBezTo>
                <a:cubicBezTo>
                  <a:pt x="459014" y="2757672"/>
                  <a:pt x="549687" y="2666999"/>
                  <a:pt x="661537" y="2666999"/>
                </a:cubicBezTo>
                <a:close/>
                <a:moveTo>
                  <a:pt x="6628723" y="2146299"/>
                </a:moveTo>
                <a:cubicBezTo>
                  <a:pt x="6740573" y="2146299"/>
                  <a:pt x="6831246" y="2236972"/>
                  <a:pt x="6831246" y="2348822"/>
                </a:cubicBezTo>
                <a:cubicBezTo>
                  <a:pt x="6831246" y="2460672"/>
                  <a:pt x="6740573" y="2551345"/>
                  <a:pt x="6628723" y="2551345"/>
                </a:cubicBezTo>
                <a:cubicBezTo>
                  <a:pt x="6516873" y="2551345"/>
                  <a:pt x="6426200" y="2460672"/>
                  <a:pt x="6426200" y="2348822"/>
                </a:cubicBezTo>
                <a:cubicBezTo>
                  <a:pt x="6426200" y="2236972"/>
                  <a:pt x="6516873" y="2146299"/>
                  <a:pt x="6628723" y="2146299"/>
                </a:cubicBezTo>
                <a:close/>
                <a:moveTo>
                  <a:pt x="5710691" y="2146299"/>
                </a:moveTo>
                <a:cubicBezTo>
                  <a:pt x="5822541" y="2146299"/>
                  <a:pt x="5913214" y="2236972"/>
                  <a:pt x="5913214" y="2348822"/>
                </a:cubicBezTo>
                <a:cubicBezTo>
                  <a:pt x="5913214" y="2460672"/>
                  <a:pt x="5822541" y="2551345"/>
                  <a:pt x="5710691" y="2551345"/>
                </a:cubicBezTo>
                <a:cubicBezTo>
                  <a:pt x="5598841" y="2551345"/>
                  <a:pt x="5508168" y="2460672"/>
                  <a:pt x="5508168" y="2348822"/>
                </a:cubicBezTo>
                <a:cubicBezTo>
                  <a:pt x="5508168" y="2236972"/>
                  <a:pt x="5598841" y="2146299"/>
                  <a:pt x="5710691" y="2146299"/>
                </a:cubicBezTo>
                <a:close/>
                <a:moveTo>
                  <a:pt x="4792663" y="2146299"/>
                </a:moveTo>
                <a:cubicBezTo>
                  <a:pt x="4904513" y="2146299"/>
                  <a:pt x="4995186" y="2236972"/>
                  <a:pt x="4995186" y="2348822"/>
                </a:cubicBezTo>
                <a:cubicBezTo>
                  <a:pt x="4995186" y="2460672"/>
                  <a:pt x="4904513" y="2551345"/>
                  <a:pt x="4792663" y="2551345"/>
                </a:cubicBezTo>
                <a:cubicBezTo>
                  <a:pt x="4680813" y="2551345"/>
                  <a:pt x="4590140" y="2460672"/>
                  <a:pt x="4590140" y="2348822"/>
                </a:cubicBezTo>
                <a:cubicBezTo>
                  <a:pt x="4590140" y="2236972"/>
                  <a:pt x="4680813" y="2146299"/>
                  <a:pt x="4792663" y="2146299"/>
                </a:cubicBezTo>
                <a:close/>
                <a:moveTo>
                  <a:pt x="3874635" y="2146299"/>
                </a:moveTo>
                <a:cubicBezTo>
                  <a:pt x="3986485" y="2146299"/>
                  <a:pt x="4077158" y="2236972"/>
                  <a:pt x="4077158" y="2348822"/>
                </a:cubicBezTo>
                <a:cubicBezTo>
                  <a:pt x="4077158" y="2460672"/>
                  <a:pt x="3986485" y="2551345"/>
                  <a:pt x="3874635" y="2551345"/>
                </a:cubicBezTo>
                <a:cubicBezTo>
                  <a:pt x="3762785" y="2551345"/>
                  <a:pt x="3672112" y="2460672"/>
                  <a:pt x="3672112" y="2348822"/>
                </a:cubicBezTo>
                <a:cubicBezTo>
                  <a:pt x="3672112" y="2236972"/>
                  <a:pt x="3762785" y="2146299"/>
                  <a:pt x="3874635" y="2146299"/>
                </a:cubicBezTo>
                <a:close/>
                <a:moveTo>
                  <a:pt x="2956607" y="2146299"/>
                </a:moveTo>
                <a:cubicBezTo>
                  <a:pt x="3068457" y="2146299"/>
                  <a:pt x="3159130" y="2236972"/>
                  <a:pt x="3159130" y="2348822"/>
                </a:cubicBezTo>
                <a:cubicBezTo>
                  <a:pt x="3159130" y="2460672"/>
                  <a:pt x="3068457" y="2551345"/>
                  <a:pt x="2956607" y="2551345"/>
                </a:cubicBezTo>
                <a:cubicBezTo>
                  <a:pt x="2844757" y="2551345"/>
                  <a:pt x="2754084" y="2460672"/>
                  <a:pt x="2754084" y="2348822"/>
                </a:cubicBezTo>
                <a:cubicBezTo>
                  <a:pt x="2754084" y="2236972"/>
                  <a:pt x="2844757" y="2146299"/>
                  <a:pt x="2956607" y="2146299"/>
                </a:cubicBezTo>
                <a:close/>
                <a:moveTo>
                  <a:pt x="2038579" y="2146299"/>
                </a:moveTo>
                <a:cubicBezTo>
                  <a:pt x="2150429" y="2146299"/>
                  <a:pt x="2241102" y="2236972"/>
                  <a:pt x="2241102" y="2348822"/>
                </a:cubicBezTo>
                <a:cubicBezTo>
                  <a:pt x="2241102" y="2460672"/>
                  <a:pt x="2150429" y="2551345"/>
                  <a:pt x="2038579" y="2551345"/>
                </a:cubicBezTo>
                <a:cubicBezTo>
                  <a:pt x="1926729" y="2551345"/>
                  <a:pt x="1836056" y="2460672"/>
                  <a:pt x="1836056" y="2348822"/>
                </a:cubicBezTo>
                <a:cubicBezTo>
                  <a:pt x="1836056" y="2236972"/>
                  <a:pt x="1926729" y="2146299"/>
                  <a:pt x="2038579" y="2146299"/>
                </a:cubicBezTo>
                <a:close/>
                <a:moveTo>
                  <a:pt x="1120551" y="2146299"/>
                </a:moveTo>
                <a:cubicBezTo>
                  <a:pt x="1232401" y="2146299"/>
                  <a:pt x="1323074" y="2236972"/>
                  <a:pt x="1323074" y="2348822"/>
                </a:cubicBezTo>
                <a:cubicBezTo>
                  <a:pt x="1323074" y="2460672"/>
                  <a:pt x="1232401" y="2551345"/>
                  <a:pt x="1120551" y="2551345"/>
                </a:cubicBezTo>
                <a:cubicBezTo>
                  <a:pt x="1008701" y="2551345"/>
                  <a:pt x="918028" y="2460672"/>
                  <a:pt x="918028" y="2348822"/>
                </a:cubicBezTo>
                <a:cubicBezTo>
                  <a:pt x="918028" y="2236972"/>
                  <a:pt x="1008701" y="2146299"/>
                  <a:pt x="1120551" y="2146299"/>
                </a:cubicBezTo>
                <a:close/>
                <a:moveTo>
                  <a:pt x="202523" y="2146299"/>
                </a:moveTo>
                <a:cubicBezTo>
                  <a:pt x="314373" y="2146299"/>
                  <a:pt x="405046" y="2236972"/>
                  <a:pt x="405046" y="2348822"/>
                </a:cubicBezTo>
                <a:cubicBezTo>
                  <a:pt x="405046" y="2460672"/>
                  <a:pt x="314373" y="2551345"/>
                  <a:pt x="202523" y="2551345"/>
                </a:cubicBezTo>
                <a:cubicBezTo>
                  <a:pt x="90673" y="2551345"/>
                  <a:pt x="0" y="2460672"/>
                  <a:pt x="0" y="2348822"/>
                </a:cubicBezTo>
                <a:cubicBezTo>
                  <a:pt x="0" y="2236972"/>
                  <a:pt x="90673" y="2146299"/>
                  <a:pt x="202523" y="2146299"/>
                </a:cubicBezTo>
                <a:close/>
                <a:moveTo>
                  <a:pt x="6169705" y="1593850"/>
                </a:moveTo>
                <a:cubicBezTo>
                  <a:pt x="6281555" y="1593850"/>
                  <a:pt x="6372228" y="1684523"/>
                  <a:pt x="6372228" y="1796372"/>
                </a:cubicBezTo>
                <a:cubicBezTo>
                  <a:pt x="6372228" y="1908223"/>
                  <a:pt x="6281555" y="1998896"/>
                  <a:pt x="6169705" y="1998896"/>
                </a:cubicBezTo>
                <a:cubicBezTo>
                  <a:pt x="6057855" y="1998896"/>
                  <a:pt x="5967182" y="1908223"/>
                  <a:pt x="5967182" y="1796372"/>
                </a:cubicBezTo>
                <a:cubicBezTo>
                  <a:pt x="5967182" y="1684523"/>
                  <a:pt x="6057855" y="1593850"/>
                  <a:pt x="6169705" y="1593850"/>
                </a:cubicBezTo>
                <a:close/>
                <a:moveTo>
                  <a:pt x="5251677" y="1593850"/>
                </a:moveTo>
                <a:cubicBezTo>
                  <a:pt x="5363527" y="1593850"/>
                  <a:pt x="5454200" y="1684523"/>
                  <a:pt x="5454200" y="1796372"/>
                </a:cubicBezTo>
                <a:cubicBezTo>
                  <a:pt x="5454200" y="1908223"/>
                  <a:pt x="5363527" y="1998896"/>
                  <a:pt x="5251677" y="1998896"/>
                </a:cubicBezTo>
                <a:cubicBezTo>
                  <a:pt x="5139827" y="1998896"/>
                  <a:pt x="5049154" y="1908223"/>
                  <a:pt x="5049154" y="1796372"/>
                </a:cubicBezTo>
                <a:cubicBezTo>
                  <a:pt x="5049154" y="1684523"/>
                  <a:pt x="5139827" y="1593850"/>
                  <a:pt x="5251677" y="1593850"/>
                </a:cubicBezTo>
                <a:close/>
                <a:moveTo>
                  <a:pt x="4333649" y="1593850"/>
                </a:moveTo>
                <a:cubicBezTo>
                  <a:pt x="4445499" y="1593850"/>
                  <a:pt x="4536172" y="1684523"/>
                  <a:pt x="4536172" y="1796372"/>
                </a:cubicBezTo>
                <a:cubicBezTo>
                  <a:pt x="4536172" y="1908223"/>
                  <a:pt x="4445499" y="1998896"/>
                  <a:pt x="4333649" y="1998896"/>
                </a:cubicBezTo>
                <a:cubicBezTo>
                  <a:pt x="4221799" y="1998896"/>
                  <a:pt x="4131126" y="1908223"/>
                  <a:pt x="4131126" y="1796372"/>
                </a:cubicBezTo>
                <a:cubicBezTo>
                  <a:pt x="4131126" y="1684523"/>
                  <a:pt x="4221799" y="1593850"/>
                  <a:pt x="4333649" y="1593850"/>
                </a:cubicBezTo>
                <a:close/>
                <a:moveTo>
                  <a:pt x="3415621" y="1593850"/>
                </a:moveTo>
                <a:cubicBezTo>
                  <a:pt x="3527471" y="1593850"/>
                  <a:pt x="3618144" y="1684523"/>
                  <a:pt x="3618144" y="1796372"/>
                </a:cubicBezTo>
                <a:cubicBezTo>
                  <a:pt x="3618144" y="1908223"/>
                  <a:pt x="3527471" y="1998896"/>
                  <a:pt x="3415621" y="1998896"/>
                </a:cubicBezTo>
                <a:cubicBezTo>
                  <a:pt x="3303771" y="1998896"/>
                  <a:pt x="3213098" y="1908223"/>
                  <a:pt x="3213098" y="1796372"/>
                </a:cubicBezTo>
                <a:cubicBezTo>
                  <a:pt x="3213098" y="1684523"/>
                  <a:pt x="3303771" y="1593850"/>
                  <a:pt x="3415621" y="1593850"/>
                </a:cubicBezTo>
                <a:close/>
                <a:moveTo>
                  <a:pt x="2497593" y="1593850"/>
                </a:moveTo>
                <a:cubicBezTo>
                  <a:pt x="2609443" y="1593850"/>
                  <a:pt x="2700116" y="1684523"/>
                  <a:pt x="2700116" y="1796372"/>
                </a:cubicBezTo>
                <a:cubicBezTo>
                  <a:pt x="2700116" y="1908223"/>
                  <a:pt x="2609443" y="1998896"/>
                  <a:pt x="2497593" y="1998896"/>
                </a:cubicBezTo>
                <a:cubicBezTo>
                  <a:pt x="2385743" y="1998896"/>
                  <a:pt x="2295070" y="1908223"/>
                  <a:pt x="2295070" y="1796372"/>
                </a:cubicBezTo>
                <a:cubicBezTo>
                  <a:pt x="2295070" y="1684523"/>
                  <a:pt x="2385743" y="1593850"/>
                  <a:pt x="2497593" y="1593850"/>
                </a:cubicBezTo>
                <a:close/>
                <a:moveTo>
                  <a:pt x="1579565" y="1593850"/>
                </a:moveTo>
                <a:cubicBezTo>
                  <a:pt x="1691415" y="1593850"/>
                  <a:pt x="1782088" y="1684523"/>
                  <a:pt x="1782088" y="1796372"/>
                </a:cubicBezTo>
                <a:cubicBezTo>
                  <a:pt x="1782088" y="1908223"/>
                  <a:pt x="1691415" y="1998896"/>
                  <a:pt x="1579565" y="1998896"/>
                </a:cubicBezTo>
                <a:cubicBezTo>
                  <a:pt x="1467715" y="1998896"/>
                  <a:pt x="1377042" y="1908223"/>
                  <a:pt x="1377042" y="1796372"/>
                </a:cubicBezTo>
                <a:cubicBezTo>
                  <a:pt x="1377042" y="1684523"/>
                  <a:pt x="1467715" y="1593850"/>
                  <a:pt x="1579565" y="1593850"/>
                </a:cubicBezTo>
                <a:close/>
                <a:moveTo>
                  <a:pt x="661537" y="1593850"/>
                </a:moveTo>
                <a:cubicBezTo>
                  <a:pt x="773387" y="1593850"/>
                  <a:pt x="864060" y="1684523"/>
                  <a:pt x="864060" y="1796372"/>
                </a:cubicBezTo>
                <a:cubicBezTo>
                  <a:pt x="864060" y="1908223"/>
                  <a:pt x="773387" y="1998896"/>
                  <a:pt x="661537" y="1998896"/>
                </a:cubicBezTo>
                <a:cubicBezTo>
                  <a:pt x="549687" y="1998896"/>
                  <a:pt x="459014" y="1908223"/>
                  <a:pt x="459014" y="1796372"/>
                </a:cubicBezTo>
                <a:cubicBezTo>
                  <a:pt x="459014" y="1684523"/>
                  <a:pt x="549687" y="1593850"/>
                  <a:pt x="661537" y="1593850"/>
                </a:cubicBezTo>
                <a:close/>
                <a:moveTo>
                  <a:pt x="6628723" y="1073149"/>
                </a:moveTo>
                <a:cubicBezTo>
                  <a:pt x="6740573" y="1073149"/>
                  <a:pt x="6831246" y="1163822"/>
                  <a:pt x="6831246" y="1275673"/>
                </a:cubicBezTo>
                <a:cubicBezTo>
                  <a:pt x="6831246" y="1387523"/>
                  <a:pt x="6740573" y="1478196"/>
                  <a:pt x="6628723" y="1478196"/>
                </a:cubicBezTo>
                <a:cubicBezTo>
                  <a:pt x="6516873" y="1478196"/>
                  <a:pt x="6426200" y="1387523"/>
                  <a:pt x="6426200" y="1275673"/>
                </a:cubicBezTo>
                <a:cubicBezTo>
                  <a:pt x="6426200" y="1163822"/>
                  <a:pt x="6516873" y="1073149"/>
                  <a:pt x="6628723" y="1073149"/>
                </a:cubicBezTo>
                <a:close/>
                <a:moveTo>
                  <a:pt x="5710691" y="1073149"/>
                </a:moveTo>
                <a:cubicBezTo>
                  <a:pt x="5822541" y="1073149"/>
                  <a:pt x="5913214" y="1163822"/>
                  <a:pt x="5913214" y="1275673"/>
                </a:cubicBezTo>
                <a:cubicBezTo>
                  <a:pt x="5913214" y="1387523"/>
                  <a:pt x="5822541" y="1478196"/>
                  <a:pt x="5710691" y="1478196"/>
                </a:cubicBezTo>
                <a:cubicBezTo>
                  <a:pt x="5598841" y="1478196"/>
                  <a:pt x="5508168" y="1387523"/>
                  <a:pt x="5508168" y="1275673"/>
                </a:cubicBezTo>
                <a:cubicBezTo>
                  <a:pt x="5508168" y="1163822"/>
                  <a:pt x="5598841" y="1073149"/>
                  <a:pt x="5710691" y="1073149"/>
                </a:cubicBezTo>
                <a:close/>
                <a:moveTo>
                  <a:pt x="4792663" y="1073149"/>
                </a:moveTo>
                <a:cubicBezTo>
                  <a:pt x="4904513" y="1073149"/>
                  <a:pt x="4995186" y="1163822"/>
                  <a:pt x="4995186" y="1275673"/>
                </a:cubicBezTo>
                <a:cubicBezTo>
                  <a:pt x="4995186" y="1387523"/>
                  <a:pt x="4904513" y="1478196"/>
                  <a:pt x="4792663" y="1478196"/>
                </a:cubicBezTo>
                <a:cubicBezTo>
                  <a:pt x="4680813" y="1478196"/>
                  <a:pt x="4590140" y="1387523"/>
                  <a:pt x="4590140" y="1275673"/>
                </a:cubicBezTo>
                <a:cubicBezTo>
                  <a:pt x="4590140" y="1163822"/>
                  <a:pt x="4680813" y="1073149"/>
                  <a:pt x="4792663" y="1073149"/>
                </a:cubicBezTo>
                <a:close/>
                <a:moveTo>
                  <a:pt x="3874635" y="1073149"/>
                </a:moveTo>
                <a:cubicBezTo>
                  <a:pt x="3986485" y="1073149"/>
                  <a:pt x="4077158" y="1163822"/>
                  <a:pt x="4077158" y="1275673"/>
                </a:cubicBezTo>
                <a:cubicBezTo>
                  <a:pt x="4077158" y="1387523"/>
                  <a:pt x="3986485" y="1478196"/>
                  <a:pt x="3874635" y="1478196"/>
                </a:cubicBezTo>
                <a:cubicBezTo>
                  <a:pt x="3762785" y="1478196"/>
                  <a:pt x="3672112" y="1387523"/>
                  <a:pt x="3672112" y="1275673"/>
                </a:cubicBezTo>
                <a:cubicBezTo>
                  <a:pt x="3672112" y="1163822"/>
                  <a:pt x="3762785" y="1073149"/>
                  <a:pt x="3874635" y="1073149"/>
                </a:cubicBezTo>
                <a:close/>
                <a:moveTo>
                  <a:pt x="2956607" y="1073149"/>
                </a:moveTo>
                <a:cubicBezTo>
                  <a:pt x="3068457" y="1073149"/>
                  <a:pt x="3159130" y="1163822"/>
                  <a:pt x="3159130" y="1275673"/>
                </a:cubicBezTo>
                <a:cubicBezTo>
                  <a:pt x="3159130" y="1387523"/>
                  <a:pt x="3068457" y="1478196"/>
                  <a:pt x="2956607" y="1478196"/>
                </a:cubicBezTo>
                <a:cubicBezTo>
                  <a:pt x="2844757" y="1478196"/>
                  <a:pt x="2754084" y="1387523"/>
                  <a:pt x="2754084" y="1275673"/>
                </a:cubicBezTo>
                <a:cubicBezTo>
                  <a:pt x="2754084" y="1163822"/>
                  <a:pt x="2844757" y="1073149"/>
                  <a:pt x="2956607" y="1073149"/>
                </a:cubicBezTo>
                <a:close/>
                <a:moveTo>
                  <a:pt x="2038579" y="1073149"/>
                </a:moveTo>
                <a:cubicBezTo>
                  <a:pt x="2150429" y="1073149"/>
                  <a:pt x="2241102" y="1163822"/>
                  <a:pt x="2241102" y="1275673"/>
                </a:cubicBezTo>
                <a:cubicBezTo>
                  <a:pt x="2241102" y="1387523"/>
                  <a:pt x="2150429" y="1478196"/>
                  <a:pt x="2038579" y="1478196"/>
                </a:cubicBezTo>
                <a:cubicBezTo>
                  <a:pt x="1926729" y="1478196"/>
                  <a:pt x="1836056" y="1387523"/>
                  <a:pt x="1836056" y="1275673"/>
                </a:cubicBezTo>
                <a:cubicBezTo>
                  <a:pt x="1836056" y="1163822"/>
                  <a:pt x="1926729" y="1073149"/>
                  <a:pt x="2038579" y="1073149"/>
                </a:cubicBezTo>
                <a:close/>
                <a:moveTo>
                  <a:pt x="1120551" y="1073149"/>
                </a:moveTo>
                <a:cubicBezTo>
                  <a:pt x="1232401" y="1073149"/>
                  <a:pt x="1323074" y="1163822"/>
                  <a:pt x="1323074" y="1275673"/>
                </a:cubicBezTo>
                <a:cubicBezTo>
                  <a:pt x="1323074" y="1387523"/>
                  <a:pt x="1232401" y="1478196"/>
                  <a:pt x="1120551" y="1478196"/>
                </a:cubicBezTo>
                <a:cubicBezTo>
                  <a:pt x="1008701" y="1478196"/>
                  <a:pt x="918028" y="1387523"/>
                  <a:pt x="918028" y="1275673"/>
                </a:cubicBezTo>
                <a:cubicBezTo>
                  <a:pt x="918028" y="1163822"/>
                  <a:pt x="1008701" y="1073149"/>
                  <a:pt x="1120551" y="1073149"/>
                </a:cubicBezTo>
                <a:close/>
                <a:moveTo>
                  <a:pt x="202523" y="1073149"/>
                </a:moveTo>
                <a:cubicBezTo>
                  <a:pt x="314373" y="1073149"/>
                  <a:pt x="405046" y="1163822"/>
                  <a:pt x="405046" y="1275673"/>
                </a:cubicBezTo>
                <a:cubicBezTo>
                  <a:pt x="405046" y="1387523"/>
                  <a:pt x="314373" y="1478196"/>
                  <a:pt x="202523" y="1478196"/>
                </a:cubicBezTo>
                <a:cubicBezTo>
                  <a:pt x="90673" y="1478196"/>
                  <a:pt x="0" y="1387523"/>
                  <a:pt x="0" y="1275673"/>
                </a:cubicBezTo>
                <a:cubicBezTo>
                  <a:pt x="0" y="1163822"/>
                  <a:pt x="90673" y="1073149"/>
                  <a:pt x="202523" y="1073149"/>
                </a:cubicBezTo>
                <a:close/>
                <a:moveTo>
                  <a:pt x="6169705" y="520700"/>
                </a:moveTo>
                <a:cubicBezTo>
                  <a:pt x="6281555" y="520700"/>
                  <a:pt x="6372228" y="611373"/>
                  <a:pt x="6372228" y="723223"/>
                </a:cubicBezTo>
                <a:cubicBezTo>
                  <a:pt x="6372228" y="835073"/>
                  <a:pt x="6281555" y="925746"/>
                  <a:pt x="6169705" y="925746"/>
                </a:cubicBezTo>
                <a:cubicBezTo>
                  <a:pt x="6057855" y="925746"/>
                  <a:pt x="5967182" y="835073"/>
                  <a:pt x="5967182" y="723223"/>
                </a:cubicBezTo>
                <a:cubicBezTo>
                  <a:pt x="5967182" y="611373"/>
                  <a:pt x="6057855" y="520700"/>
                  <a:pt x="6169705" y="520700"/>
                </a:cubicBezTo>
                <a:close/>
                <a:moveTo>
                  <a:pt x="5251677" y="520700"/>
                </a:moveTo>
                <a:cubicBezTo>
                  <a:pt x="5363527" y="520700"/>
                  <a:pt x="5454200" y="611373"/>
                  <a:pt x="5454200" y="723223"/>
                </a:cubicBezTo>
                <a:cubicBezTo>
                  <a:pt x="5454200" y="835073"/>
                  <a:pt x="5363527" y="925746"/>
                  <a:pt x="5251677" y="925746"/>
                </a:cubicBezTo>
                <a:cubicBezTo>
                  <a:pt x="5139827" y="925746"/>
                  <a:pt x="5049154" y="835073"/>
                  <a:pt x="5049154" y="723223"/>
                </a:cubicBezTo>
                <a:cubicBezTo>
                  <a:pt x="5049154" y="611373"/>
                  <a:pt x="5139827" y="520700"/>
                  <a:pt x="5251677" y="520700"/>
                </a:cubicBezTo>
                <a:close/>
                <a:moveTo>
                  <a:pt x="4333649" y="520700"/>
                </a:moveTo>
                <a:cubicBezTo>
                  <a:pt x="4445499" y="520700"/>
                  <a:pt x="4536172" y="611373"/>
                  <a:pt x="4536172" y="723223"/>
                </a:cubicBezTo>
                <a:cubicBezTo>
                  <a:pt x="4536172" y="835073"/>
                  <a:pt x="4445499" y="925746"/>
                  <a:pt x="4333649" y="925746"/>
                </a:cubicBezTo>
                <a:cubicBezTo>
                  <a:pt x="4221799" y="925746"/>
                  <a:pt x="4131126" y="835073"/>
                  <a:pt x="4131126" y="723223"/>
                </a:cubicBezTo>
                <a:cubicBezTo>
                  <a:pt x="4131126" y="611373"/>
                  <a:pt x="4221799" y="520700"/>
                  <a:pt x="4333649" y="520700"/>
                </a:cubicBezTo>
                <a:close/>
                <a:moveTo>
                  <a:pt x="3415621" y="520700"/>
                </a:moveTo>
                <a:cubicBezTo>
                  <a:pt x="3527471" y="520700"/>
                  <a:pt x="3618144" y="611373"/>
                  <a:pt x="3618144" y="723223"/>
                </a:cubicBezTo>
                <a:cubicBezTo>
                  <a:pt x="3618144" y="835073"/>
                  <a:pt x="3527471" y="925746"/>
                  <a:pt x="3415621" y="925746"/>
                </a:cubicBezTo>
                <a:cubicBezTo>
                  <a:pt x="3303771" y="925746"/>
                  <a:pt x="3213098" y="835073"/>
                  <a:pt x="3213098" y="723223"/>
                </a:cubicBezTo>
                <a:cubicBezTo>
                  <a:pt x="3213098" y="611373"/>
                  <a:pt x="3303771" y="520700"/>
                  <a:pt x="3415621" y="520700"/>
                </a:cubicBezTo>
                <a:close/>
                <a:moveTo>
                  <a:pt x="2497593" y="520700"/>
                </a:moveTo>
                <a:cubicBezTo>
                  <a:pt x="2609443" y="520700"/>
                  <a:pt x="2700116" y="611373"/>
                  <a:pt x="2700116" y="723223"/>
                </a:cubicBezTo>
                <a:cubicBezTo>
                  <a:pt x="2700116" y="835073"/>
                  <a:pt x="2609443" y="925746"/>
                  <a:pt x="2497593" y="925746"/>
                </a:cubicBezTo>
                <a:cubicBezTo>
                  <a:pt x="2385743" y="925746"/>
                  <a:pt x="2295070" y="835073"/>
                  <a:pt x="2295070" y="723223"/>
                </a:cubicBezTo>
                <a:cubicBezTo>
                  <a:pt x="2295070" y="611373"/>
                  <a:pt x="2385743" y="520700"/>
                  <a:pt x="2497593" y="520700"/>
                </a:cubicBezTo>
                <a:close/>
                <a:moveTo>
                  <a:pt x="1579565" y="520700"/>
                </a:moveTo>
                <a:cubicBezTo>
                  <a:pt x="1691415" y="520700"/>
                  <a:pt x="1782088" y="611373"/>
                  <a:pt x="1782088" y="723223"/>
                </a:cubicBezTo>
                <a:cubicBezTo>
                  <a:pt x="1782088" y="835073"/>
                  <a:pt x="1691415" y="925746"/>
                  <a:pt x="1579565" y="925746"/>
                </a:cubicBezTo>
                <a:cubicBezTo>
                  <a:pt x="1467715" y="925746"/>
                  <a:pt x="1377042" y="835073"/>
                  <a:pt x="1377042" y="723223"/>
                </a:cubicBezTo>
                <a:cubicBezTo>
                  <a:pt x="1377042" y="611373"/>
                  <a:pt x="1467715" y="520700"/>
                  <a:pt x="1579565" y="520700"/>
                </a:cubicBezTo>
                <a:close/>
                <a:moveTo>
                  <a:pt x="661537" y="520700"/>
                </a:moveTo>
                <a:cubicBezTo>
                  <a:pt x="773387" y="520700"/>
                  <a:pt x="864060" y="611373"/>
                  <a:pt x="864060" y="723223"/>
                </a:cubicBezTo>
                <a:cubicBezTo>
                  <a:pt x="864060" y="835073"/>
                  <a:pt x="773387" y="925746"/>
                  <a:pt x="661537" y="925746"/>
                </a:cubicBezTo>
                <a:cubicBezTo>
                  <a:pt x="549687" y="925746"/>
                  <a:pt x="459014" y="835073"/>
                  <a:pt x="459014" y="723223"/>
                </a:cubicBezTo>
                <a:cubicBezTo>
                  <a:pt x="459014" y="611373"/>
                  <a:pt x="549687" y="520700"/>
                  <a:pt x="661537" y="520700"/>
                </a:cubicBezTo>
                <a:close/>
                <a:moveTo>
                  <a:pt x="6628723" y="0"/>
                </a:moveTo>
                <a:cubicBezTo>
                  <a:pt x="6740573" y="0"/>
                  <a:pt x="6831246" y="90673"/>
                  <a:pt x="6831246" y="202523"/>
                </a:cubicBezTo>
                <a:cubicBezTo>
                  <a:pt x="6831246" y="314373"/>
                  <a:pt x="6740573" y="405046"/>
                  <a:pt x="6628723" y="405046"/>
                </a:cubicBezTo>
                <a:cubicBezTo>
                  <a:pt x="6516873" y="405046"/>
                  <a:pt x="6426200" y="314373"/>
                  <a:pt x="6426200" y="202523"/>
                </a:cubicBezTo>
                <a:cubicBezTo>
                  <a:pt x="6426200" y="90673"/>
                  <a:pt x="6516873" y="0"/>
                  <a:pt x="6628723" y="0"/>
                </a:cubicBezTo>
                <a:close/>
                <a:moveTo>
                  <a:pt x="5710691" y="0"/>
                </a:moveTo>
                <a:cubicBezTo>
                  <a:pt x="5822541" y="0"/>
                  <a:pt x="5913214" y="90673"/>
                  <a:pt x="5913214" y="202523"/>
                </a:cubicBezTo>
                <a:cubicBezTo>
                  <a:pt x="5913214" y="314373"/>
                  <a:pt x="5822541" y="405046"/>
                  <a:pt x="5710691" y="405046"/>
                </a:cubicBezTo>
                <a:cubicBezTo>
                  <a:pt x="5598841" y="405046"/>
                  <a:pt x="5508168" y="314373"/>
                  <a:pt x="5508168" y="202523"/>
                </a:cubicBezTo>
                <a:cubicBezTo>
                  <a:pt x="5508168" y="90673"/>
                  <a:pt x="5598841" y="0"/>
                  <a:pt x="5710691" y="0"/>
                </a:cubicBezTo>
                <a:close/>
                <a:moveTo>
                  <a:pt x="4792663" y="0"/>
                </a:moveTo>
                <a:cubicBezTo>
                  <a:pt x="4904513" y="0"/>
                  <a:pt x="4995186" y="90673"/>
                  <a:pt x="4995186" y="202523"/>
                </a:cubicBezTo>
                <a:cubicBezTo>
                  <a:pt x="4995186" y="314373"/>
                  <a:pt x="4904513" y="405046"/>
                  <a:pt x="4792663" y="405046"/>
                </a:cubicBezTo>
                <a:cubicBezTo>
                  <a:pt x="4680813" y="405046"/>
                  <a:pt x="4590140" y="314373"/>
                  <a:pt x="4590140" y="202523"/>
                </a:cubicBezTo>
                <a:cubicBezTo>
                  <a:pt x="4590140" y="90673"/>
                  <a:pt x="4680813" y="0"/>
                  <a:pt x="4792663" y="0"/>
                </a:cubicBezTo>
                <a:close/>
                <a:moveTo>
                  <a:pt x="3874635" y="0"/>
                </a:moveTo>
                <a:cubicBezTo>
                  <a:pt x="3986485" y="0"/>
                  <a:pt x="4077158" y="90673"/>
                  <a:pt x="4077158" y="202523"/>
                </a:cubicBezTo>
                <a:cubicBezTo>
                  <a:pt x="4077158" y="314373"/>
                  <a:pt x="3986485" y="405046"/>
                  <a:pt x="3874635" y="405046"/>
                </a:cubicBezTo>
                <a:cubicBezTo>
                  <a:pt x="3762785" y="405046"/>
                  <a:pt x="3672112" y="314373"/>
                  <a:pt x="3672112" y="202523"/>
                </a:cubicBezTo>
                <a:cubicBezTo>
                  <a:pt x="3672112" y="90673"/>
                  <a:pt x="3762785" y="0"/>
                  <a:pt x="3874635" y="0"/>
                </a:cubicBezTo>
                <a:close/>
                <a:moveTo>
                  <a:pt x="2956607" y="0"/>
                </a:moveTo>
                <a:cubicBezTo>
                  <a:pt x="3068457" y="0"/>
                  <a:pt x="3159130" y="90673"/>
                  <a:pt x="3159130" y="202523"/>
                </a:cubicBezTo>
                <a:cubicBezTo>
                  <a:pt x="3159130" y="314373"/>
                  <a:pt x="3068457" y="405046"/>
                  <a:pt x="2956607" y="405046"/>
                </a:cubicBezTo>
                <a:cubicBezTo>
                  <a:pt x="2844757" y="405046"/>
                  <a:pt x="2754084" y="314373"/>
                  <a:pt x="2754084" y="202523"/>
                </a:cubicBezTo>
                <a:cubicBezTo>
                  <a:pt x="2754084" y="90673"/>
                  <a:pt x="2844757" y="0"/>
                  <a:pt x="2956607" y="0"/>
                </a:cubicBezTo>
                <a:close/>
                <a:moveTo>
                  <a:pt x="2038579" y="0"/>
                </a:moveTo>
                <a:cubicBezTo>
                  <a:pt x="2150429" y="0"/>
                  <a:pt x="2241102" y="90673"/>
                  <a:pt x="2241102" y="202523"/>
                </a:cubicBezTo>
                <a:cubicBezTo>
                  <a:pt x="2241102" y="314373"/>
                  <a:pt x="2150429" y="405046"/>
                  <a:pt x="2038579" y="405046"/>
                </a:cubicBezTo>
                <a:cubicBezTo>
                  <a:pt x="1926729" y="405046"/>
                  <a:pt x="1836056" y="314373"/>
                  <a:pt x="1836056" y="202523"/>
                </a:cubicBezTo>
                <a:cubicBezTo>
                  <a:pt x="1836056" y="90673"/>
                  <a:pt x="1926729" y="0"/>
                  <a:pt x="2038579" y="0"/>
                </a:cubicBezTo>
                <a:close/>
                <a:moveTo>
                  <a:pt x="1120551" y="0"/>
                </a:moveTo>
                <a:cubicBezTo>
                  <a:pt x="1232401" y="0"/>
                  <a:pt x="1323074" y="90673"/>
                  <a:pt x="1323074" y="202523"/>
                </a:cubicBezTo>
                <a:cubicBezTo>
                  <a:pt x="1323074" y="314373"/>
                  <a:pt x="1232401" y="405046"/>
                  <a:pt x="1120551" y="405046"/>
                </a:cubicBezTo>
                <a:cubicBezTo>
                  <a:pt x="1008701" y="405046"/>
                  <a:pt x="918028" y="314373"/>
                  <a:pt x="918028" y="202523"/>
                </a:cubicBezTo>
                <a:cubicBezTo>
                  <a:pt x="918028" y="90673"/>
                  <a:pt x="1008701" y="0"/>
                  <a:pt x="1120551" y="0"/>
                </a:cubicBezTo>
                <a:close/>
                <a:moveTo>
                  <a:pt x="202523" y="0"/>
                </a:moveTo>
                <a:cubicBezTo>
                  <a:pt x="314373" y="0"/>
                  <a:pt x="405046" y="90673"/>
                  <a:pt x="405046" y="202523"/>
                </a:cubicBezTo>
                <a:cubicBezTo>
                  <a:pt x="405046" y="314373"/>
                  <a:pt x="314373" y="405046"/>
                  <a:pt x="202523" y="405046"/>
                </a:cubicBezTo>
                <a:cubicBezTo>
                  <a:pt x="90673" y="405046"/>
                  <a:pt x="0" y="314373"/>
                  <a:pt x="0" y="202523"/>
                </a:cubicBezTo>
                <a:cubicBezTo>
                  <a:pt x="0" y="90673"/>
                  <a:pt x="90673" y="0"/>
                  <a:pt x="202523" y="0"/>
                </a:cubicBezTo>
                <a:close/>
              </a:path>
            </a:pathLst>
          </a:cu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0160DC69-889F-4D65-8704-9B80D9168254}"/>
              </a:ext>
            </a:extLst>
          </p:cNvPr>
          <p:cNvSpPr/>
          <p:nvPr/>
        </p:nvSpPr>
        <p:spPr bwMode="auto">
          <a:xfrm>
            <a:off x="680365" y="851583"/>
            <a:ext cx="2631793" cy="2644094"/>
          </a:xfrm>
          <a:custGeom>
            <a:avLst/>
            <a:gdLst>
              <a:gd name="connsiteX0" fmla="*/ 5046970 w 5125213"/>
              <a:gd name="connsiteY0" fmla="*/ 4992683 h 5149169"/>
              <a:gd name="connsiteX1" fmla="*/ 5125213 w 5125213"/>
              <a:gd name="connsiteY1" fmla="*/ 5070926 h 5149169"/>
              <a:gd name="connsiteX2" fmla="*/ 5046970 w 5125213"/>
              <a:gd name="connsiteY2" fmla="*/ 5149169 h 5149169"/>
              <a:gd name="connsiteX3" fmla="*/ 4968727 w 5125213"/>
              <a:gd name="connsiteY3" fmla="*/ 5070926 h 5149169"/>
              <a:gd name="connsiteX4" fmla="*/ 5046970 w 5125213"/>
              <a:gd name="connsiteY4" fmla="*/ 4992683 h 5149169"/>
              <a:gd name="connsiteX5" fmla="*/ 4692297 w 5125213"/>
              <a:gd name="connsiteY5" fmla="*/ 4992683 h 5149169"/>
              <a:gd name="connsiteX6" fmla="*/ 4770540 w 5125213"/>
              <a:gd name="connsiteY6" fmla="*/ 5070926 h 5149169"/>
              <a:gd name="connsiteX7" fmla="*/ 4692297 w 5125213"/>
              <a:gd name="connsiteY7" fmla="*/ 5149169 h 5149169"/>
              <a:gd name="connsiteX8" fmla="*/ 4614054 w 5125213"/>
              <a:gd name="connsiteY8" fmla="*/ 5070926 h 5149169"/>
              <a:gd name="connsiteX9" fmla="*/ 4692297 w 5125213"/>
              <a:gd name="connsiteY9" fmla="*/ 4992683 h 5149169"/>
              <a:gd name="connsiteX10" fmla="*/ 4337626 w 5125213"/>
              <a:gd name="connsiteY10" fmla="*/ 4992683 h 5149169"/>
              <a:gd name="connsiteX11" fmla="*/ 4415869 w 5125213"/>
              <a:gd name="connsiteY11" fmla="*/ 5070926 h 5149169"/>
              <a:gd name="connsiteX12" fmla="*/ 4337626 w 5125213"/>
              <a:gd name="connsiteY12" fmla="*/ 5149169 h 5149169"/>
              <a:gd name="connsiteX13" fmla="*/ 4259383 w 5125213"/>
              <a:gd name="connsiteY13" fmla="*/ 5070926 h 5149169"/>
              <a:gd name="connsiteX14" fmla="*/ 4337626 w 5125213"/>
              <a:gd name="connsiteY14" fmla="*/ 4992683 h 5149169"/>
              <a:gd name="connsiteX15" fmla="*/ 3982954 w 5125213"/>
              <a:gd name="connsiteY15" fmla="*/ 4992683 h 5149169"/>
              <a:gd name="connsiteX16" fmla="*/ 4061197 w 5125213"/>
              <a:gd name="connsiteY16" fmla="*/ 5070926 h 5149169"/>
              <a:gd name="connsiteX17" fmla="*/ 3982954 w 5125213"/>
              <a:gd name="connsiteY17" fmla="*/ 5149169 h 5149169"/>
              <a:gd name="connsiteX18" fmla="*/ 3904711 w 5125213"/>
              <a:gd name="connsiteY18" fmla="*/ 5070926 h 5149169"/>
              <a:gd name="connsiteX19" fmla="*/ 3982954 w 5125213"/>
              <a:gd name="connsiteY19" fmla="*/ 4992683 h 5149169"/>
              <a:gd name="connsiteX20" fmla="*/ 3628283 w 5125213"/>
              <a:gd name="connsiteY20" fmla="*/ 4992683 h 5149169"/>
              <a:gd name="connsiteX21" fmla="*/ 3706526 w 5125213"/>
              <a:gd name="connsiteY21" fmla="*/ 5070926 h 5149169"/>
              <a:gd name="connsiteX22" fmla="*/ 3628283 w 5125213"/>
              <a:gd name="connsiteY22" fmla="*/ 5149169 h 5149169"/>
              <a:gd name="connsiteX23" fmla="*/ 3550040 w 5125213"/>
              <a:gd name="connsiteY23" fmla="*/ 5070926 h 5149169"/>
              <a:gd name="connsiteX24" fmla="*/ 3628283 w 5125213"/>
              <a:gd name="connsiteY24" fmla="*/ 4992683 h 5149169"/>
              <a:gd name="connsiteX25" fmla="*/ 3273611 w 5125213"/>
              <a:gd name="connsiteY25" fmla="*/ 4992683 h 5149169"/>
              <a:gd name="connsiteX26" fmla="*/ 3351854 w 5125213"/>
              <a:gd name="connsiteY26" fmla="*/ 5070926 h 5149169"/>
              <a:gd name="connsiteX27" fmla="*/ 3273611 w 5125213"/>
              <a:gd name="connsiteY27" fmla="*/ 5149169 h 5149169"/>
              <a:gd name="connsiteX28" fmla="*/ 3195368 w 5125213"/>
              <a:gd name="connsiteY28" fmla="*/ 5070926 h 5149169"/>
              <a:gd name="connsiteX29" fmla="*/ 3273611 w 5125213"/>
              <a:gd name="connsiteY29" fmla="*/ 4992683 h 5149169"/>
              <a:gd name="connsiteX30" fmla="*/ 2918940 w 5125213"/>
              <a:gd name="connsiteY30" fmla="*/ 4992683 h 5149169"/>
              <a:gd name="connsiteX31" fmla="*/ 2997182 w 5125213"/>
              <a:gd name="connsiteY31" fmla="*/ 5070926 h 5149169"/>
              <a:gd name="connsiteX32" fmla="*/ 2918940 w 5125213"/>
              <a:gd name="connsiteY32" fmla="*/ 5149169 h 5149169"/>
              <a:gd name="connsiteX33" fmla="*/ 2840697 w 5125213"/>
              <a:gd name="connsiteY33" fmla="*/ 5070926 h 5149169"/>
              <a:gd name="connsiteX34" fmla="*/ 2918940 w 5125213"/>
              <a:gd name="connsiteY34" fmla="*/ 4992683 h 5149169"/>
              <a:gd name="connsiteX35" fmla="*/ 2560945 w 5125213"/>
              <a:gd name="connsiteY35" fmla="*/ 4992683 h 5149169"/>
              <a:gd name="connsiteX36" fmla="*/ 2616271 w 5125213"/>
              <a:gd name="connsiteY36" fmla="*/ 5015600 h 5149169"/>
              <a:gd name="connsiteX37" fmla="*/ 2632205 w 5125213"/>
              <a:gd name="connsiteY37" fmla="*/ 5039233 h 5149169"/>
              <a:gd name="connsiteX38" fmla="*/ 2632205 w 5125213"/>
              <a:gd name="connsiteY38" fmla="*/ 5034305 h 5149169"/>
              <a:gd name="connsiteX39" fmla="*/ 2636363 w 5125213"/>
              <a:gd name="connsiteY39" fmla="*/ 5040471 h 5149169"/>
              <a:gd name="connsiteX40" fmla="*/ 2642511 w 5125213"/>
              <a:gd name="connsiteY40" fmla="*/ 5070926 h 5149169"/>
              <a:gd name="connsiteX41" fmla="*/ 2636363 w 5125213"/>
              <a:gd name="connsiteY41" fmla="*/ 5101382 h 5149169"/>
              <a:gd name="connsiteX42" fmla="*/ 2632205 w 5125213"/>
              <a:gd name="connsiteY42" fmla="*/ 5107548 h 5149169"/>
              <a:gd name="connsiteX43" fmla="*/ 2632205 w 5125213"/>
              <a:gd name="connsiteY43" fmla="*/ 5102619 h 5149169"/>
              <a:gd name="connsiteX44" fmla="*/ 2616271 w 5125213"/>
              <a:gd name="connsiteY44" fmla="*/ 5126252 h 5149169"/>
              <a:gd name="connsiteX45" fmla="*/ 2560945 w 5125213"/>
              <a:gd name="connsiteY45" fmla="*/ 5149169 h 5149169"/>
              <a:gd name="connsiteX46" fmla="*/ 2482702 w 5125213"/>
              <a:gd name="connsiteY46" fmla="*/ 5070926 h 5149169"/>
              <a:gd name="connsiteX47" fmla="*/ 2560945 w 5125213"/>
              <a:gd name="connsiteY47" fmla="*/ 4992683 h 5149169"/>
              <a:gd name="connsiteX48" fmla="*/ 2206272 w 5125213"/>
              <a:gd name="connsiteY48" fmla="*/ 4992683 h 5149169"/>
              <a:gd name="connsiteX49" fmla="*/ 2284515 w 5125213"/>
              <a:gd name="connsiteY49" fmla="*/ 5070926 h 5149169"/>
              <a:gd name="connsiteX50" fmla="*/ 2206272 w 5125213"/>
              <a:gd name="connsiteY50" fmla="*/ 5149169 h 5149169"/>
              <a:gd name="connsiteX51" fmla="*/ 2128029 w 5125213"/>
              <a:gd name="connsiteY51" fmla="*/ 5070926 h 5149169"/>
              <a:gd name="connsiteX52" fmla="*/ 2206272 w 5125213"/>
              <a:gd name="connsiteY52" fmla="*/ 4992683 h 5149169"/>
              <a:gd name="connsiteX53" fmla="*/ 1851601 w 5125213"/>
              <a:gd name="connsiteY53" fmla="*/ 4992683 h 5149169"/>
              <a:gd name="connsiteX54" fmla="*/ 1929844 w 5125213"/>
              <a:gd name="connsiteY54" fmla="*/ 5070926 h 5149169"/>
              <a:gd name="connsiteX55" fmla="*/ 1851601 w 5125213"/>
              <a:gd name="connsiteY55" fmla="*/ 5149169 h 5149169"/>
              <a:gd name="connsiteX56" fmla="*/ 1773358 w 5125213"/>
              <a:gd name="connsiteY56" fmla="*/ 5070926 h 5149169"/>
              <a:gd name="connsiteX57" fmla="*/ 1851601 w 5125213"/>
              <a:gd name="connsiteY57" fmla="*/ 4992683 h 5149169"/>
              <a:gd name="connsiteX58" fmla="*/ 1496929 w 5125213"/>
              <a:gd name="connsiteY58" fmla="*/ 4992683 h 5149169"/>
              <a:gd name="connsiteX59" fmla="*/ 1575172 w 5125213"/>
              <a:gd name="connsiteY59" fmla="*/ 5070926 h 5149169"/>
              <a:gd name="connsiteX60" fmla="*/ 1496929 w 5125213"/>
              <a:gd name="connsiteY60" fmla="*/ 5149169 h 5149169"/>
              <a:gd name="connsiteX61" fmla="*/ 1418686 w 5125213"/>
              <a:gd name="connsiteY61" fmla="*/ 5070926 h 5149169"/>
              <a:gd name="connsiteX62" fmla="*/ 1496929 w 5125213"/>
              <a:gd name="connsiteY62" fmla="*/ 4992683 h 5149169"/>
              <a:gd name="connsiteX63" fmla="*/ 1142258 w 5125213"/>
              <a:gd name="connsiteY63" fmla="*/ 4992683 h 5149169"/>
              <a:gd name="connsiteX64" fmla="*/ 1220501 w 5125213"/>
              <a:gd name="connsiteY64" fmla="*/ 5070926 h 5149169"/>
              <a:gd name="connsiteX65" fmla="*/ 1142258 w 5125213"/>
              <a:gd name="connsiteY65" fmla="*/ 5149169 h 5149169"/>
              <a:gd name="connsiteX66" fmla="*/ 1064015 w 5125213"/>
              <a:gd name="connsiteY66" fmla="*/ 5070926 h 5149169"/>
              <a:gd name="connsiteX67" fmla="*/ 1142258 w 5125213"/>
              <a:gd name="connsiteY67" fmla="*/ 4992683 h 5149169"/>
              <a:gd name="connsiteX68" fmla="*/ 787586 w 5125213"/>
              <a:gd name="connsiteY68" fmla="*/ 4992683 h 5149169"/>
              <a:gd name="connsiteX69" fmla="*/ 865829 w 5125213"/>
              <a:gd name="connsiteY69" fmla="*/ 5070926 h 5149169"/>
              <a:gd name="connsiteX70" fmla="*/ 787586 w 5125213"/>
              <a:gd name="connsiteY70" fmla="*/ 5149169 h 5149169"/>
              <a:gd name="connsiteX71" fmla="*/ 709343 w 5125213"/>
              <a:gd name="connsiteY71" fmla="*/ 5070926 h 5149169"/>
              <a:gd name="connsiteX72" fmla="*/ 787586 w 5125213"/>
              <a:gd name="connsiteY72" fmla="*/ 4992683 h 5149169"/>
              <a:gd name="connsiteX73" fmla="*/ 432915 w 5125213"/>
              <a:gd name="connsiteY73" fmla="*/ 4992683 h 5149169"/>
              <a:gd name="connsiteX74" fmla="*/ 511157 w 5125213"/>
              <a:gd name="connsiteY74" fmla="*/ 5070926 h 5149169"/>
              <a:gd name="connsiteX75" fmla="*/ 432915 w 5125213"/>
              <a:gd name="connsiteY75" fmla="*/ 5149169 h 5149169"/>
              <a:gd name="connsiteX76" fmla="*/ 354672 w 5125213"/>
              <a:gd name="connsiteY76" fmla="*/ 5070926 h 5149169"/>
              <a:gd name="connsiteX77" fmla="*/ 432915 w 5125213"/>
              <a:gd name="connsiteY77" fmla="*/ 4992683 h 5149169"/>
              <a:gd name="connsiteX78" fmla="*/ 78243 w 5125213"/>
              <a:gd name="connsiteY78" fmla="*/ 4992683 h 5149169"/>
              <a:gd name="connsiteX79" fmla="*/ 156486 w 5125213"/>
              <a:gd name="connsiteY79" fmla="*/ 5070926 h 5149169"/>
              <a:gd name="connsiteX80" fmla="*/ 78243 w 5125213"/>
              <a:gd name="connsiteY80" fmla="*/ 5149169 h 5149169"/>
              <a:gd name="connsiteX81" fmla="*/ 0 w 5125213"/>
              <a:gd name="connsiteY81" fmla="*/ 5070926 h 5149169"/>
              <a:gd name="connsiteX82" fmla="*/ 78243 w 5125213"/>
              <a:gd name="connsiteY82" fmla="*/ 4992683 h 5149169"/>
              <a:gd name="connsiteX83" fmla="*/ 4869633 w 5125213"/>
              <a:gd name="connsiteY83" fmla="*/ 4779250 h 5149169"/>
              <a:gd name="connsiteX84" fmla="*/ 4947876 w 5125213"/>
              <a:gd name="connsiteY84" fmla="*/ 4857492 h 5149169"/>
              <a:gd name="connsiteX85" fmla="*/ 4869633 w 5125213"/>
              <a:gd name="connsiteY85" fmla="*/ 4935735 h 5149169"/>
              <a:gd name="connsiteX86" fmla="*/ 4791390 w 5125213"/>
              <a:gd name="connsiteY86" fmla="*/ 4857492 h 5149169"/>
              <a:gd name="connsiteX87" fmla="*/ 4869633 w 5125213"/>
              <a:gd name="connsiteY87" fmla="*/ 4779250 h 5149169"/>
              <a:gd name="connsiteX88" fmla="*/ 4514961 w 5125213"/>
              <a:gd name="connsiteY88" fmla="*/ 4779250 h 5149169"/>
              <a:gd name="connsiteX89" fmla="*/ 4593204 w 5125213"/>
              <a:gd name="connsiteY89" fmla="*/ 4857492 h 5149169"/>
              <a:gd name="connsiteX90" fmla="*/ 4514961 w 5125213"/>
              <a:gd name="connsiteY90" fmla="*/ 4935735 h 5149169"/>
              <a:gd name="connsiteX91" fmla="*/ 4436719 w 5125213"/>
              <a:gd name="connsiteY91" fmla="*/ 4857492 h 5149169"/>
              <a:gd name="connsiteX92" fmla="*/ 4514961 w 5125213"/>
              <a:gd name="connsiteY92" fmla="*/ 4779250 h 5149169"/>
              <a:gd name="connsiteX93" fmla="*/ 4160290 w 5125213"/>
              <a:gd name="connsiteY93" fmla="*/ 4779250 h 5149169"/>
              <a:gd name="connsiteX94" fmla="*/ 4238533 w 5125213"/>
              <a:gd name="connsiteY94" fmla="*/ 4857492 h 5149169"/>
              <a:gd name="connsiteX95" fmla="*/ 4160290 w 5125213"/>
              <a:gd name="connsiteY95" fmla="*/ 4935735 h 5149169"/>
              <a:gd name="connsiteX96" fmla="*/ 4082047 w 5125213"/>
              <a:gd name="connsiteY96" fmla="*/ 4857492 h 5149169"/>
              <a:gd name="connsiteX97" fmla="*/ 4160290 w 5125213"/>
              <a:gd name="connsiteY97" fmla="*/ 4779250 h 5149169"/>
              <a:gd name="connsiteX98" fmla="*/ 3805618 w 5125213"/>
              <a:gd name="connsiteY98" fmla="*/ 4779250 h 5149169"/>
              <a:gd name="connsiteX99" fmla="*/ 3883861 w 5125213"/>
              <a:gd name="connsiteY99" fmla="*/ 4857492 h 5149169"/>
              <a:gd name="connsiteX100" fmla="*/ 3805618 w 5125213"/>
              <a:gd name="connsiteY100" fmla="*/ 4935735 h 5149169"/>
              <a:gd name="connsiteX101" fmla="*/ 3727376 w 5125213"/>
              <a:gd name="connsiteY101" fmla="*/ 4857492 h 5149169"/>
              <a:gd name="connsiteX102" fmla="*/ 3805618 w 5125213"/>
              <a:gd name="connsiteY102" fmla="*/ 4779250 h 5149169"/>
              <a:gd name="connsiteX103" fmla="*/ 3450947 w 5125213"/>
              <a:gd name="connsiteY103" fmla="*/ 4779250 h 5149169"/>
              <a:gd name="connsiteX104" fmla="*/ 3529190 w 5125213"/>
              <a:gd name="connsiteY104" fmla="*/ 4857492 h 5149169"/>
              <a:gd name="connsiteX105" fmla="*/ 3450947 w 5125213"/>
              <a:gd name="connsiteY105" fmla="*/ 4935735 h 5149169"/>
              <a:gd name="connsiteX106" fmla="*/ 3372704 w 5125213"/>
              <a:gd name="connsiteY106" fmla="*/ 4857492 h 5149169"/>
              <a:gd name="connsiteX107" fmla="*/ 3450947 w 5125213"/>
              <a:gd name="connsiteY107" fmla="*/ 4779250 h 5149169"/>
              <a:gd name="connsiteX108" fmla="*/ 3096275 w 5125213"/>
              <a:gd name="connsiteY108" fmla="*/ 4779250 h 5149169"/>
              <a:gd name="connsiteX109" fmla="*/ 3174518 w 5125213"/>
              <a:gd name="connsiteY109" fmla="*/ 4857492 h 5149169"/>
              <a:gd name="connsiteX110" fmla="*/ 3096275 w 5125213"/>
              <a:gd name="connsiteY110" fmla="*/ 4935735 h 5149169"/>
              <a:gd name="connsiteX111" fmla="*/ 3018032 w 5125213"/>
              <a:gd name="connsiteY111" fmla="*/ 4857492 h 5149169"/>
              <a:gd name="connsiteX112" fmla="*/ 3096275 w 5125213"/>
              <a:gd name="connsiteY112" fmla="*/ 4779250 h 5149169"/>
              <a:gd name="connsiteX113" fmla="*/ 2741604 w 5125213"/>
              <a:gd name="connsiteY113" fmla="*/ 4779250 h 5149169"/>
              <a:gd name="connsiteX114" fmla="*/ 2819847 w 5125213"/>
              <a:gd name="connsiteY114" fmla="*/ 4857492 h 5149169"/>
              <a:gd name="connsiteX115" fmla="*/ 2741604 w 5125213"/>
              <a:gd name="connsiteY115" fmla="*/ 4935735 h 5149169"/>
              <a:gd name="connsiteX116" fmla="*/ 2663361 w 5125213"/>
              <a:gd name="connsiteY116" fmla="*/ 4857492 h 5149169"/>
              <a:gd name="connsiteX117" fmla="*/ 2741604 w 5125213"/>
              <a:gd name="connsiteY117" fmla="*/ 4779250 h 5149169"/>
              <a:gd name="connsiteX118" fmla="*/ 2383608 w 5125213"/>
              <a:gd name="connsiteY118" fmla="*/ 4779250 h 5149169"/>
              <a:gd name="connsiteX119" fmla="*/ 2461851 w 5125213"/>
              <a:gd name="connsiteY119" fmla="*/ 4857492 h 5149169"/>
              <a:gd name="connsiteX120" fmla="*/ 2383608 w 5125213"/>
              <a:gd name="connsiteY120" fmla="*/ 4935735 h 5149169"/>
              <a:gd name="connsiteX121" fmla="*/ 2305365 w 5125213"/>
              <a:gd name="connsiteY121" fmla="*/ 4857492 h 5149169"/>
              <a:gd name="connsiteX122" fmla="*/ 2383608 w 5125213"/>
              <a:gd name="connsiteY122" fmla="*/ 4779250 h 5149169"/>
              <a:gd name="connsiteX123" fmla="*/ 2028936 w 5125213"/>
              <a:gd name="connsiteY123" fmla="*/ 4779250 h 5149169"/>
              <a:gd name="connsiteX124" fmla="*/ 2107179 w 5125213"/>
              <a:gd name="connsiteY124" fmla="*/ 4857492 h 5149169"/>
              <a:gd name="connsiteX125" fmla="*/ 2028936 w 5125213"/>
              <a:gd name="connsiteY125" fmla="*/ 4935735 h 5149169"/>
              <a:gd name="connsiteX126" fmla="*/ 1950694 w 5125213"/>
              <a:gd name="connsiteY126" fmla="*/ 4857492 h 5149169"/>
              <a:gd name="connsiteX127" fmla="*/ 2028936 w 5125213"/>
              <a:gd name="connsiteY127" fmla="*/ 4779250 h 5149169"/>
              <a:gd name="connsiteX128" fmla="*/ 1674265 w 5125213"/>
              <a:gd name="connsiteY128" fmla="*/ 4779250 h 5149169"/>
              <a:gd name="connsiteX129" fmla="*/ 1752508 w 5125213"/>
              <a:gd name="connsiteY129" fmla="*/ 4857492 h 5149169"/>
              <a:gd name="connsiteX130" fmla="*/ 1674265 w 5125213"/>
              <a:gd name="connsiteY130" fmla="*/ 4935735 h 5149169"/>
              <a:gd name="connsiteX131" fmla="*/ 1596022 w 5125213"/>
              <a:gd name="connsiteY131" fmla="*/ 4857492 h 5149169"/>
              <a:gd name="connsiteX132" fmla="*/ 1674265 w 5125213"/>
              <a:gd name="connsiteY132" fmla="*/ 4779250 h 5149169"/>
              <a:gd name="connsiteX133" fmla="*/ 1319593 w 5125213"/>
              <a:gd name="connsiteY133" fmla="*/ 4779250 h 5149169"/>
              <a:gd name="connsiteX134" fmla="*/ 1397836 w 5125213"/>
              <a:gd name="connsiteY134" fmla="*/ 4857492 h 5149169"/>
              <a:gd name="connsiteX135" fmla="*/ 1319593 w 5125213"/>
              <a:gd name="connsiteY135" fmla="*/ 4935735 h 5149169"/>
              <a:gd name="connsiteX136" fmla="*/ 1241351 w 5125213"/>
              <a:gd name="connsiteY136" fmla="*/ 4857492 h 5149169"/>
              <a:gd name="connsiteX137" fmla="*/ 1319593 w 5125213"/>
              <a:gd name="connsiteY137" fmla="*/ 4779250 h 5149169"/>
              <a:gd name="connsiteX138" fmla="*/ 964922 w 5125213"/>
              <a:gd name="connsiteY138" fmla="*/ 4779250 h 5149169"/>
              <a:gd name="connsiteX139" fmla="*/ 1043165 w 5125213"/>
              <a:gd name="connsiteY139" fmla="*/ 4857492 h 5149169"/>
              <a:gd name="connsiteX140" fmla="*/ 964922 w 5125213"/>
              <a:gd name="connsiteY140" fmla="*/ 4935735 h 5149169"/>
              <a:gd name="connsiteX141" fmla="*/ 886679 w 5125213"/>
              <a:gd name="connsiteY141" fmla="*/ 4857492 h 5149169"/>
              <a:gd name="connsiteX142" fmla="*/ 964922 w 5125213"/>
              <a:gd name="connsiteY142" fmla="*/ 4779250 h 5149169"/>
              <a:gd name="connsiteX143" fmla="*/ 610250 w 5125213"/>
              <a:gd name="connsiteY143" fmla="*/ 4779250 h 5149169"/>
              <a:gd name="connsiteX144" fmla="*/ 688493 w 5125213"/>
              <a:gd name="connsiteY144" fmla="*/ 4857492 h 5149169"/>
              <a:gd name="connsiteX145" fmla="*/ 610250 w 5125213"/>
              <a:gd name="connsiteY145" fmla="*/ 4935735 h 5149169"/>
              <a:gd name="connsiteX146" fmla="*/ 532007 w 5125213"/>
              <a:gd name="connsiteY146" fmla="*/ 4857492 h 5149169"/>
              <a:gd name="connsiteX147" fmla="*/ 610250 w 5125213"/>
              <a:gd name="connsiteY147" fmla="*/ 4779250 h 5149169"/>
              <a:gd name="connsiteX148" fmla="*/ 255579 w 5125213"/>
              <a:gd name="connsiteY148" fmla="*/ 4779250 h 5149169"/>
              <a:gd name="connsiteX149" fmla="*/ 333822 w 5125213"/>
              <a:gd name="connsiteY149" fmla="*/ 4857492 h 5149169"/>
              <a:gd name="connsiteX150" fmla="*/ 255579 w 5125213"/>
              <a:gd name="connsiteY150" fmla="*/ 4935735 h 5149169"/>
              <a:gd name="connsiteX151" fmla="*/ 177336 w 5125213"/>
              <a:gd name="connsiteY151" fmla="*/ 4857492 h 5149169"/>
              <a:gd name="connsiteX152" fmla="*/ 255579 w 5125213"/>
              <a:gd name="connsiteY152" fmla="*/ 4779250 h 5149169"/>
              <a:gd name="connsiteX153" fmla="*/ 5046970 w 5125213"/>
              <a:gd name="connsiteY153" fmla="*/ 4578082 h 5149169"/>
              <a:gd name="connsiteX154" fmla="*/ 5125213 w 5125213"/>
              <a:gd name="connsiteY154" fmla="*/ 4656325 h 5149169"/>
              <a:gd name="connsiteX155" fmla="*/ 5046970 w 5125213"/>
              <a:gd name="connsiteY155" fmla="*/ 4734568 h 5149169"/>
              <a:gd name="connsiteX156" fmla="*/ 4968727 w 5125213"/>
              <a:gd name="connsiteY156" fmla="*/ 4656325 h 5149169"/>
              <a:gd name="connsiteX157" fmla="*/ 5046970 w 5125213"/>
              <a:gd name="connsiteY157" fmla="*/ 4578082 h 5149169"/>
              <a:gd name="connsiteX158" fmla="*/ 4692297 w 5125213"/>
              <a:gd name="connsiteY158" fmla="*/ 4578082 h 5149169"/>
              <a:gd name="connsiteX159" fmla="*/ 4770540 w 5125213"/>
              <a:gd name="connsiteY159" fmla="*/ 4656325 h 5149169"/>
              <a:gd name="connsiteX160" fmla="*/ 4692297 w 5125213"/>
              <a:gd name="connsiteY160" fmla="*/ 4734568 h 5149169"/>
              <a:gd name="connsiteX161" fmla="*/ 4614054 w 5125213"/>
              <a:gd name="connsiteY161" fmla="*/ 4656325 h 5149169"/>
              <a:gd name="connsiteX162" fmla="*/ 4692297 w 5125213"/>
              <a:gd name="connsiteY162" fmla="*/ 4578082 h 5149169"/>
              <a:gd name="connsiteX163" fmla="*/ 4337626 w 5125213"/>
              <a:gd name="connsiteY163" fmla="*/ 4578082 h 5149169"/>
              <a:gd name="connsiteX164" fmla="*/ 4415869 w 5125213"/>
              <a:gd name="connsiteY164" fmla="*/ 4656325 h 5149169"/>
              <a:gd name="connsiteX165" fmla="*/ 4337626 w 5125213"/>
              <a:gd name="connsiteY165" fmla="*/ 4734568 h 5149169"/>
              <a:gd name="connsiteX166" fmla="*/ 4259383 w 5125213"/>
              <a:gd name="connsiteY166" fmla="*/ 4656325 h 5149169"/>
              <a:gd name="connsiteX167" fmla="*/ 4337626 w 5125213"/>
              <a:gd name="connsiteY167" fmla="*/ 4578082 h 5149169"/>
              <a:gd name="connsiteX168" fmla="*/ 3982954 w 5125213"/>
              <a:gd name="connsiteY168" fmla="*/ 4578082 h 5149169"/>
              <a:gd name="connsiteX169" fmla="*/ 4061197 w 5125213"/>
              <a:gd name="connsiteY169" fmla="*/ 4656325 h 5149169"/>
              <a:gd name="connsiteX170" fmla="*/ 3982954 w 5125213"/>
              <a:gd name="connsiteY170" fmla="*/ 4734568 h 5149169"/>
              <a:gd name="connsiteX171" fmla="*/ 3904711 w 5125213"/>
              <a:gd name="connsiteY171" fmla="*/ 4656325 h 5149169"/>
              <a:gd name="connsiteX172" fmla="*/ 3982954 w 5125213"/>
              <a:gd name="connsiteY172" fmla="*/ 4578082 h 5149169"/>
              <a:gd name="connsiteX173" fmla="*/ 3628283 w 5125213"/>
              <a:gd name="connsiteY173" fmla="*/ 4578082 h 5149169"/>
              <a:gd name="connsiteX174" fmla="*/ 3706526 w 5125213"/>
              <a:gd name="connsiteY174" fmla="*/ 4656325 h 5149169"/>
              <a:gd name="connsiteX175" fmla="*/ 3628283 w 5125213"/>
              <a:gd name="connsiteY175" fmla="*/ 4734568 h 5149169"/>
              <a:gd name="connsiteX176" fmla="*/ 3550040 w 5125213"/>
              <a:gd name="connsiteY176" fmla="*/ 4656325 h 5149169"/>
              <a:gd name="connsiteX177" fmla="*/ 3628283 w 5125213"/>
              <a:gd name="connsiteY177" fmla="*/ 4578082 h 5149169"/>
              <a:gd name="connsiteX178" fmla="*/ 3273611 w 5125213"/>
              <a:gd name="connsiteY178" fmla="*/ 4578082 h 5149169"/>
              <a:gd name="connsiteX179" fmla="*/ 3351854 w 5125213"/>
              <a:gd name="connsiteY179" fmla="*/ 4656325 h 5149169"/>
              <a:gd name="connsiteX180" fmla="*/ 3273611 w 5125213"/>
              <a:gd name="connsiteY180" fmla="*/ 4734568 h 5149169"/>
              <a:gd name="connsiteX181" fmla="*/ 3195368 w 5125213"/>
              <a:gd name="connsiteY181" fmla="*/ 4656325 h 5149169"/>
              <a:gd name="connsiteX182" fmla="*/ 3273611 w 5125213"/>
              <a:gd name="connsiteY182" fmla="*/ 4578082 h 5149169"/>
              <a:gd name="connsiteX183" fmla="*/ 2918940 w 5125213"/>
              <a:gd name="connsiteY183" fmla="*/ 4578082 h 5149169"/>
              <a:gd name="connsiteX184" fmla="*/ 2997182 w 5125213"/>
              <a:gd name="connsiteY184" fmla="*/ 4656325 h 5149169"/>
              <a:gd name="connsiteX185" fmla="*/ 2918940 w 5125213"/>
              <a:gd name="connsiteY185" fmla="*/ 4734568 h 5149169"/>
              <a:gd name="connsiteX186" fmla="*/ 2840697 w 5125213"/>
              <a:gd name="connsiteY186" fmla="*/ 4656325 h 5149169"/>
              <a:gd name="connsiteX187" fmla="*/ 2918940 w 5125213"/>
              <a:gd name="connsiteY187" fmla="*/ 4578082 h 5149169"/>
              <a:gd name="connsiteX188" fmla="*/ 2560945 w 5125213"/>
              <a:gd name="connsiteY188" fmla="*/ 4578082 h 5149169"/>
              <a:gd name="connsiteX189" fmla="*/ 2616271 w 5125213"/>
              <a:gd name="connsiteY189" fmla="*/ 4600999 h 5149169"/>
              <a:gd name="connsiteX190" fmla="*/ 2632205 w 5125213"/>
              <a:gd name="connsiteY190" fmla="*/ 4624632 h 5149169"/>
              <a:gd name="connsiteX191" fmla="*/ 2632205 w 5125213"/>
              <a:gd name="connsiteY191" fmla="*/ 4619704 h 5149169"/>
              <a:gd name="connsiteX192" fmla="*/ 2636363 w 5125213"/>
              <a:gd name="connsiteY192" fmla="*/ 4625870 h 5149169"/>
              <a:gd name="connsiteX193" fmla="*/ 2642511 w 5125213"/>
              <a:gd name="connsiteY193" fmla="*/ 4656325 h 5149169"/>
              <a:gd name="connsiteX194" fmla="*/ 2636363 w 5125213"/>
              <a:gd name="connsiteY194" fmla="*/ 4686781 h 5149169"/>
              <a:gd name="connsiteX195" fmla="*/ 2632205 w 5125213"/>
              <a:gd name="connsiteY195" fmla="*/ 4692947 h 5149169"/>
              <a:gd name="connsiteX196" fmla="*/ 2632205 w 5125213"/>
              <a:gd name="connsiteY196" fmla="*/ 4688018 h 5149169"/>
              <a:gd name="connsiteX197" fmla="*/ 2616271 w 5125213"/>
              <a:gd name="connsiteY197" fmla="*/ 4711651 h 5149169"/>
              <a:gd name="connsiteX198" fmla="*/ 2560945 w 5125213"/>
              <a:gd name="connsiteY198" fmla="*/ 4734568 h 5149169"/>
              <a:gd name="connsiteX199" fmla="*/ 2482702 w 5125213"/>
              <a:gd name="connsiteY199" fmla="*/ 4656325 h 5149169"/>
              <a:gd name="connsiteX200" fmla="*/ 2560945 w 5125213"/>
              <a:gd name="connsiteY200" fmla="*/ 4578082 h 5149169"/>
              <a:gd name="connsiteX201" fmla="*/ 2206272 w 5125213"/>
              <a:gd name="connsiteY201" fmla="*/ 4578082 h 5149169"/>
              <a:gd name="connsiteX202" fmla="*/ 2284515 w 5125213"/>
              <a:gd name="connsiteY202" fmla="*/ 4656325 h 5149169"/>
              <a:gd name="connsiteX203" fmla="*/ 2206272 w 5125213"/>
              <a:gd name="connsiteY203" fmla="*/ 4734568 h 5149169"/>
              <a:gd name="connsiteX204" fmla="*/ 2128029 w 5125213"/>
              <a:gd name="connsiteY204" fmla="*/ 4656325 h 5149169"/>
              <a:gd name="connsiteX205" fmla="*/ 2206272 w 5125213"/>
              <a:gd name="connsiteY205" fmla="*/ 4578082 h 5149169"/>
              <a:gd name="connsiteX206" fmla="*/ 1851601 w 5125213"/>
              <a:gd name="connsiteY206" fmla="*/ 4578082 h 5149169"/>
              <a:gd name="connsiteX207" fmla="*/ 1929844 w 5125213"/>
              <a:gd name="connsiteY207" fmla="*/ 4656325 h 5149169"/>
              <a:gd name="connsiteX208" fmla="*/ 1851601 w 5125213"/>
              <a:gd name="connsiteY208" fmla="*/ 4734568 h 5149169"/>
              <a:gd name="connsiteX209" fmla="*/ 1773358 w 5125213"/>
              <a:gd name="connsiteY209" fmla="*/ 4656325 h 5149169"/>
              <a:gd name="connsiteX210" fmla="*/ 1851601 w 5125213"/>
              <a:gd name="connsiteY210" fmla="*/ 4578082 h 5149169"/>
              <a:gd name="connsiteX211" fmla="*/ 1496929 w 5125213"/>
              <a:gd name="connsiteY211" fmla="*/ 4578082 h 5149169"/>
              <a:gd name="connsiteX212" fmla="*/ 1575172 w 5125213"/>
              <a:gd name="connsiteY212" fmla="*/ 4656325 h 5149169"/>
              <a:gd name="connsiteX213" fmla="*/ 1496929 w 5125213"/>
              <a:gd name="connsiteY213" fmla="*/ 4734568 h 5149169"/>
              <a:gd name="connsiteX214" fmla="*/ 1418686 w 5125213"/>
              <a:gd name="connsiteY214" fmla="*/ 4656325 h 5149169"/>
              <a:gd name="connsiteX215" fmla="*/ 1496929 w 5125213"/>
              <a:gd name="connsiteY215" fmla="*/ 4578082 h 5149169"/>
              <a:gd name="connsiteX216" fmla="*/ 1142258 w 5125213"/>
              <a:gd name="connsiteY216" fmla="*/ 4578082 h 5149169"/>
              <a:gd name="connsiteX217" fmla="*/ 1220501 w 5125213"/>
              <a:gd name="connsiteY217" fmla="*/ 4656325 h 5149169"/>
              <a:gd name="connsiteX218" fmla="*/ 1142258 w 5125213"/>
              <a:gd name="connsiteY218" fmla="*/ 4734568 h 5149169"/>
              <a:gd name="connsiteX219" fmla="*/ 1064015 w 5125213"/>
              <a:gd name="connsiteY219" fmla="*/ 4656325 h 5149169"/>
              <a:gd name="connsiteX220" fmla="*/ 1142258 w 5125213"/>
              <a:gd name="connsiteY220" fmla="*/ 4578082 h 5149169"/>
              <a:gd name="connsiteX221" fmla="*/ 787586 w 5125213"/>
              <a:gd name="connsiteY221" fmla="*/ 4578082 h 5149169"/>
              <a:gd name="connsiteX222" fmla="*/ 865829 w 5125213"/>
              <a:gd name="connsiteY222" fmla="*/ 4656325 h 5149169"/>
              <a:gd name="connsiteX223" fmla="*/ 787586 w 5125213"/>
              <a:gd name="connsiteY223" fmla="*/ 4734568 h 5149169"/>
              <a:gd name="connsiteX224" fmla="*/ 709343 w 5125213"/>
              <a:gd name="connsiteY224" fmla="*/ 4656325 h 5149169"/>
              <a:gd name="connsiteX225" fmla="*/ 787586 w 5125213"/>
              <a:gd name="connsiteY225" fmla="*/ 4578082 h 5149169"/>
              <a:gd name="connsiteX226" fmla="*/ 432915 w 5125213"/>
              <a:gd name="connsiteY226" fmla="*/ 4578082 h 5149169"/>
              <a:gd name="connsiteX227" fmla="*/ 511157 w 5125213"/>
              <a:gd name="connsiteY227" fmla="*/ 4656325 h 5149169"/>
              <a:gd name="connsiteX228" fmla="*/ 432915 w 5125213"/>
              <a:gd name="connsiteY228" fmla="*/ 4734568 h 5149169"/>
              <a:gd name="connsiteX229" fmla="*/ 354672 w 5125213"/>
              <a:gd name="connsiteY229" fmla="*/ 4656325 h 5149169"/>
              <a:gd name="connsiteX230" fmla="*/ 432915 w 5125213"/>
              <a:gd name="connsiteY230" fmla="*/ 4578082 h 5149169"/>
              <a:gd name="connsiteX231" fmla="*/ 78243 w 5125213"/>
              <a:gd name="connsiteY231" fmla="*/ 4578082 h 5149169"/>
              <a:gd name="connsiteX232" fmla="*/ 156486 w 5125213"/>
              <a:gd name="connsiteY232" fmla="*/ 4656325 h 5149169"/>
              <a:gd name="connsiteX233" fmla="*/ 78243 w 5125213"/>
              <a:gd name="connsiteY233" fmla="*/ 4734568 h 5149169"/>
              <a:gd name="connsiteX234" fmla="*/ 0 w 5125213"/>
              <a:gd name="connsiteY234" fmla="*/ 4656325 h 5149169"/>
              <a:gd name="connsiteX235" fmla="*/ 78243 w 5125213"/>
              <a:gd name="connsiteY235" fmla="*/ 4578082 h 5149169"/>
              <a:gd name="connsiteX236" fmla="*/ 4869633 w 5125213"/>
              <a:gd name="connsiteY236" fmla="*/ 4364648 h 5149169"/>
              <a:gd name="connsiteX237" fmla="*/ 4947876 w 5125213"/>
              <a:gd name="connsiteY237" fmla="*/ 4442891 h 5149169"/>
              <a:gd name="connsiteX238" fmla="*/ 4869633 w 5125213"/>
              <a:gd name="connsiteY238" fmla="*/ 4521134 h 5149169"/>
              <a:gd name="connsiteX239" fmla="*/ 4791390 w 5125213"/>
              <a:gd name="connsiteY239" fmla="*/ 4442891 h 5149169"/>
              <a:gd name="connsiteX240" fmla="*/ 4869633 w 5125213"/>
              <a:gd name="connsiteY240" fmla="*/ 4364648 h 5149169"/>
              <a:gd name="connsiteX241" fmla="*/ 4514961 w 5125213"/>
              <a:gd name="connsiteY241" fmla="*/ 4364648 h 5149169"/>
              <a:gd name="connsiteX242" fmla="*/ 4593204 w 5125213"/>
              <a:gd name="connsiteY242" fmla="*/ 4442891 h 5149169"/>
              <a:gd name="connsiteX243" fmla="*/ 4514961 w 5125213"/>
              <a:gd name="connsiteY243" fmla="*/ 4521134 h 5149169"/>
              <a:gd name="connsiteX244" fmla="*/ 4436719 w 5125213"/>
              <a:gd name="connsiteY244" fmla="*/ 4442891 h 5149169"/>
              <a:gd name="connsiteX245" fmla="*/ 4514961 w 5125213"/>
              <a:gd name="connsiteY245" fmla="*/ 4364648 h 5149169"/>
              <a:gd name="connsiteX246" fmla="*/ 4160290 w 5125213"/>
              <a:gd name="connsiteY246" fmla="*/ 4364648 h 5149169"/>
              <a:gd name="connsiteX247" fmla="*/ 4238533 w 5125213"/>
              <a:gd name="connsiteY247" fmla="*/ 4442891 h 5149169"/>
              <a:gd name="connsiteX248" fmla="*/ 4160290 w 5125213"/>
              <a:gd name="connsiteY248" fmla="*/ 4521134 h 5149169"/>
              <a:gd name="connsiteX249" fmla="*/ 4082047 w 5125213"/>
              <a:gd name="connsiteY249" fmla="*/ 4442891 h 5149169"/>
              <a:gd name="connsiteX250" fmla="*/ 4160290 w 5125213"/>
              <a:gd name="connsiteY250" fmla="*/ 4364648 h 5149169"/>
              <a:gd name="connsiteX251" fmla="*/ 3805618 w 5125213"/>
              <a:gd name="connsiteY251" fmla="*/ 4364648 h 5149169"/>
              <a:gd name="connsiteX252" fmla="*/ 3883861 w 5125213"/>
              <a:gd name="connsiteY252" fmla="*/ 4442891 h 5149169"/>
              <a:gd name="connsiteX253" fmla="*/ 3805618 w 5125213"/>
              <a:gd name="connsiteY253" fmla="*/ 4521134 h 5149169"/>
              <a:gd name="connsiteX254" fmla="*/ 3727376 w 5125213"/>
              <a:gd name="connsiteY254" fmla="*/ 4442891 h 5149169"/>
              <a:gd name="connsiteX255" fmla="*/ 3805618 w 5125213"/>
              <a:gd name="connsiteY255" fmla="*/ 4364648 h 5149169"/>
              <a:gd name="connsiteX256" fmla="*/ 3450947 w 5125213"/>
              <a:gd name="connsiteY256" fmla="*/ 4364648 h 5149169"/>
              <a:gd name="connsiteX257" fmla="*/ 3529190 w 5125213"/>
              <a:gd name="connsiteY257" fmla="*/ 4442891 h 5149169"/>
              <a:gd name="connsiteX258" fmla="*/ 3450947 w 5125213"/>
              <a:gd name="connsiteY258" fmla="*/ 4521134 h 5149169"/>
              <a:gd name="connsiteX259" fmla="*/ 3372704 w 5125213"/>
              <a:gd name="connsiteY259" fmla="*/ 4442891 h 5149169"/>
              <a:gd name="connsiteX260" fmla="*/ 3450947 w 5125213"/>
              <a:gd name="connsiteY260" fmla="*/ 4364648 h 5149169"/>
              <a:gd name="connsiteX261" fmla="*/ 3096275 w 5125213"/>
              <a:gd name="connsiteY261" fmla="*/ 4364648 h 5149169"/>
              <a:gd name="connsiteX262" fmla="*/ 3174518 w 5125213"/>
              <a:gd name="connsiteY262" fmla="*/ 4442891 h 5149169"/>
              <a:gd name="connsiteX263" fmla="*/ 3096275 w 5125213"/>
              <a:gd name="connsiteY263" fmla="*/ 4521134 h 5149169"/>
              <a:gd name="connsiteX264" fmla="*/ 3018032 w 5125213"/>
              <a:gd name="connsiteY264" fmla="*/ 4442891 h 5149169"/>
              <a:gd name="connsiteX265" fmla="*/ 3096275 w 5125213"/>
              <a:gd name="connsiteY265" fmla="*/ 4364648 h 5149169"/>
              <a:gd name="connsiteX266" fmla="*/ 2741604 w 5125213"/>
              <a:gd name="connsiteY266" fmla="*/ 4364648 h 5149169"/>
              <a:gd name="connsiteX267" fmla="*/ 2819847 w 5125213"/>
              <a:gd name="connsiteY267" fmla="*/ 4442891 h 5149169"/>
              <a:gd name="connsiteX268" fmla="*/ 2741604 w 5125213"/>
              <a:gd name="connsiteY268" fmla="*/ 4521134 h 5149169"/>
              <a:gd name="connsiteX269" fmla="*/ 2663361 w 5125213"/>
              <a:gd name="connsiteY269" fmla="*/ 4442891 h 5149169"/>
              <a:gd name="connsiteX270" fmla="*/ 2741604 w 5125213"/>
              <a:gd name="connsiteY270" fmla="*/ 4364648 h 5149169"/>
              <a:gd name="connsiteX271" fmla="*/ 2383608 w 5125213"/>
              <a:gd name="connsiteY271" fmla="*/ 4364648 h 5149169"/>
              <a:gd name="connsiteX272" fmla="*/ 2461851 w 5125213"/>
              <a:gd name="connsiteY272" fmla="*/ 4442891 h 5149169"/>
              <a:gd name="connsiteX273" fmla="*/ 2383608 w 5125213"/>
              <a:gd name="connsiteY273" fmla="*/ 4521134 h 5149169"/>
              <a:gd name="connsiteX274" fmla="*/ 2305365 w 5125213"/>
              <a:gd name="connsiteY274" fmla="*/ 4442891 h 5149169"/>
              <a:gd name="connsiteX275" fmla="*/ 2383608 w 5125213"/>
              <a:gd name="connsiteY275" fmla="*/ 4364648 h 5149169"/>
              <a:gd name="connsiteX276" fmla="*/ 2028936 w 5125213"/>
              <a:gd name="connsiteY276" fmla="*/ 4364648 h 5149169"/>
              <a:gd name="connsiteX277" fmla="*/ 2107179 w 5125213"/>
              <a:gd name="connsiteY277" fmla="*/ 4442891 h 5149169"/>
              <a:gd name="connsiteX278" fmla="*/ 2028936 w 5125213"/>
              <a:gd name="connsiteY278" fmla="*/ 4521134 h 5149169"/>
              <a:gd name="connsiteX279" fmla="*/ 1950694 w 5125213"/>
              <a:gd name="connsiteY279" fmla="*/ 4442891 h 5149169"/>
              <a:gd name="connsiteX280" fmla="*/ 2028936 w 5125213"/>
              <a:gd name="connsiteY280" fmla="*/ 4364648 h 5149169"/>
              <a:gd name="connsiteX281" fmla="*/ 1674265 w 5125213"/>
              <a:gd name="connsiteY281" fmla="*/ 4364648 h 5149169"/>
              <a:gd name="connsiteX282" fmla="*/ 1752508 w 5125213"/>
              <a:gd name="connsiteY282" fmla="*/ 4442891 h 5149169"/>
              <a:gd name="connsiteX283" fmla="*/ 1674265 w 5125213"/>
              <a:gd name="connsiteY283" fmla="*/ 4521134 h 5149169"/>
              <a:gd name="connsiteX284" fmla="*/ 1596022 w 5125213"/>
              <a:gd name="connsiteY284" fmla="*/ 4442891 h 5149169"/>
              <a:gd name="connsiteX285" fmla="*/ 1674265 w 5125213"/>
              <a:gd name="connsiteY285" fmla="*/ 4364648 h 5149169"/>
              <a:gd name="connsiteX286" fmla="*/ 1319593 w 5125213"/>
              <a:gd name="connsiteY286" fmla="*/ 4364648 h 5149169"/>
              <a:gd name="connsiteX287" fmla="*/ 1397836 w 5125213"/>
              <a:gd name="connsiteY287" fmla="*/ 4442891 h 5149169"/>
              <a:gd name="connsiteX288" fmla="*/ 1319593 w 5125213"/>
              <a:gd name="connsiteY288" fmla="*/ 4521134 h 5149169"/>
              <a:gd name="connsiteX289" fmla="*/ 1241351 w 5125213"/>
              <a:gd name="connsiteY289" fmla="*/ 4442891 h 5149169"/>
              <a:gd name="connsiteX290" fmla="*/ 1319593 w 5125213"/>
              <a:gd name="connsiteY290" fmla="*/ 4364648 h 5149169"/>
              <a:gd name="connsiteX291" fmla="*/ 964922 w 5125213"/>
              <a:gd name="connsiteY291" fmla="*/ 4364648 h 5149169"/>
              <a:gd name="connsiteX292" fmla="*/ 1043165 w 5125213"/>
              <a:gd name="connsiteY292" fmla="*/ 4442891 h 5149169"/>
              <a:gd name="connsiteX293" fmla="*/ 964922 w 5125213"/>
              <a:gd name="connsiteY293" fmla="*/ 4521134 h 5149169"/>
              <a:gd name="connsiteX294" fmla="*/ 886679 w 5125213"/>
              <a:gd name="connsiteY294" fmla="*/ 4442891 h 5149169"/>
              <a:gd name="connsiteX295" fmla="*/ 964922 w 5125213"/>
              <a:gd name="connsiteY295" fmla="*/ 4364648 h 5149169"/>
              <a:gd name="connsiteX296" fmla="*/ 610250 w 5125213"/>
              <a:gd name="connsiteY296" fmla="*/ 4364648 h 5149169"/>
              <a:gd name="connsiteX297" fmla="*/ 688493 w 5125213"/>
              <a:gd name="connsiteY297" fmla="*/ 4442891 h 5149169"/>
              <a:gd name="connsiteX298" fmla="*/ 610250 w 5125213"/>
              <a:gd name="connsiteY298" fmla="*/ 4521134 h 5149169"/>
              <a:gd name="connsiteX299" fmla="*/ 532007 w 5125213"/>
              <a:gd name="connsiteY299" fmla="*/ 4442891 h 5149169"/>
              <a:gd name="connsiteX300" fmla="*/ 610250 w 5125213"/>
              <a:gd name="connsiteY300" fmla="*/ 4364648 h 5149169"/>
              <a:gd name="connsiteX301" fmla="*/ 255579 w 5125213"/>
              <a:gd name="connsiteY301" fmla="*/ 4364648 h 5149169"/>
              <a:gd name="connsiteX302" fmla="*/ 333822 w 5125213"/>
              <a:gd name="connsiteY302" fmla="*/ 4442891 h 5149169"/>
              <a:gd name="connsiteX303" fmla="*/ 255579 w 5125213"/>
              <a:gd name="connsiteY303" fmla="*/ 4521134 h 5149169"/>
              <a:gd name="connsiteX304" fmla="*/ 177336 w 5125213"/>
              <a:gd name="connsiteY304" fmla="*/ 4442891 h 5149169"/>
              <a:gd name="connsiteX305" fmla="*/ 255579 w 5125213"/>
              <a:gd name="connsiteY305" fmla="*/ 4364648 h 5149169"/>
              <a:gd name="connsiteX306" fmla="*/ 5046970 w 5125213"/>
              <a:gd name="connsiteY306" fmla="*/ 4163481 h 5149169"/>
              <a:gd name="connsiteX307" fmla="*/ 5125213 w 5125213"/>
              <a:gd name="connsiteY307" fmla="*/ 4241723 h 5149169"/>
              <a:gd name="connsiteX308" fmla="*/ 5046970 w 5125213"/>
              <a:gd name="connsiteY308" fmla="*/ 4319966 h 5149169"/>
              <a:gd name="connsiteX309" fmla="*/ 4968727 w 5125213"/>
              <a:gd name="connsiteY309" fmla="*/ 4241723 h 5149169"/>
              <a:gd name="connsiteX310" fmla="*/ 5046970 w 5125213"/>
              <a:gd name="connsiteY310" fmla="*/ 4163481 h 5149169"/>
              <a:gd name="connsiteX311" fmla="*/ 4692297 w 5125213"/>
              <a:gd name="connsiteY311" fmla="*/ 4163481 h 5149169"/>
              <a:gd name="connsiteX312" fmla="*/ 4770540 w 5125213"/>
              <a:gd name="connsiteY312" fmla="*/ 4241723 h 5149169"/>
              <a:gd name="connsiteX313" fmla="*/ 4692297 w 5125213"/>
              <a:gd name="connsiteY313" fmla="*/ 4319966 h 5149169"/>
              <a:gd name="connsiteX314" fmla="*/ 4614054 w 5125213"/>
              <a:gd name="connsiteY314" fmla="*/ 4241723 h 5149169"/>
              <a:gd name="connsiteX315" fmla="*/ 4692297 w 5125213"/>
              <a:gd name="connsiteY315" fmla="*/ 4163481 h 5149169"/>
              <a:gd name="connsiteX316" fmla="*/ 4337626 w 5125213"/>
              <a:gd name="connsiteY316" fmla="*/ 4163481 h 5149169"/>
              <a:gd name="connsiteX317" fmla="*/ 4415869 w 5125213"/>
              <a:gd name="connsiteY317" fmla="*/ 4241723 h 5149169"/>
              <a:gd name="connsiteX318" fmla="*/ 4337626 w 5125213"/>
              <a:gd name="connsiteY318" fmla="*/ 4319966 h 5149169"/>
              <a:gd name="connsiteX319" fmla="*/ 4259383 w 5125213"/>
              <a:gd name="connsiteY319" fmla="*/ 4241723 h 5149169"/>
              <a:gd name="connsiteX320" fmla="*/ 4337626 w 5125213"/>
              <a:gd name="connsiteY320" fmla="*/ 4163481 h 5149169"/>
              <a:gd name="connsiteX321" fmla="*/ 3982954 w 5125213"/>
              <a:gd name="connsiteY321" fmla="*/ 4163481 h 5149169"/>
              <a:gd name="connsiteX322" fmla="*/ 4061197 w 5125213"/>
              <a:gd name="connsiteY322" fmla="*/ 4241723 h 5149169"/>
              <a:gd name="connsiteX323" fmla="*/ 3982954 w 5125213"/>
              <a:gd name="connsiteY323" fmla="*/ 4319966 h 5149169"/>
              <a:gd name="connsiteX324" fmla="*/ 3904711 w 5125213"/>
              <a:gd name="connsiteY324" fmla="*/ 4241723 h 5149169"/>
              <a:gd name="connsiteX325" fmla="*/ 3982954 w 5125213"/>
              <a:gd name="connsiteY325" fmla="*/ 4163481 h 5149169"/>
              <a:gd name="connsiteX326" fmla="*/ 3628283 w 5125213"/>
              <a:gd name="connsiteY326" fmla="*/ 4163481 h 5149169"/>
              <a:gd name="connsiteX327" fmla="*/ 3706526 w 5125213"/>
              <a:gd name="connsiteY327" fmla="*/ 4241723 h 5149169"/>
              <a:gd name="connsiteX328" fmla="*/ 3628283 w 5125213"/>
              <a:gd name="connsiteY328" fmla="*/ 4319966 h 5149169"/>
              <a:gd name="connsiteX329" fmla="*/ 3550040 w 5125213"/>
              <a:gd name="connsiteY329" fmla="*/ 4241723 h 5149169"/>
              <a:gd name="connsiteX330" fmla="*/ 3628283 w 5125213"/>
              <a:gd name="connsiteY330" fmla="*/ 4163481 h 5149169"/>
              <a:gd name="connsiteX331" fmla="*/ 3273611 w 5125213"/>
              <a:gd name="connsiteY331" fmla="*/ 4163481 h 5149169"/>
              <a:gd name="connsiteX332" fmla="*/ 3351854 w 5125213"/>
              <a:gd name="connsiteY332" fmla="*/ 4241723 h 5149169"/>
              <a:gd name="connsiteX333" fmla="*/ 3273611 w 5125213"/>
              <a:gd name="connsiteY333" fmla="*/ 4319966 h 5149169"/>
              <a:gd name="connsiteX334" fmla="*/ 3195368 w 5125213"/>
              <a:gd name="connsiteY334" fmla="*/ 4241723 h 5149169"/>
              <a:gd name="connsiteX335" fmla="*/ 3273611 w 5125213"/>
              <a:gd name="connsiteY335" fmla="*/ 4163481 h 5149169"/>
              <a:gd name="connsiteX336" fmla="*/ 2918940 w 5125213"/>
              <a:gd name="connsiteY336" fmla="*/ 4163481 h 5149169"/>
              <a:gd name="connsiteX337" fmla="*/ 2997182 w 5125213"/>
              <a:gd name="connsiteY337" fmla="*/ 4241723 h 5149169"/>
              <a:gd name="connsiteX338" fmla="*/ 2918940 w 5125213"/>
              <a:gd name="connsiteY338" fmla="*/ 4319966 h 5149169"/>
              <a:gd name="connsiteX339" fmla="*/ 2840697 w 5125213"/>
              <a:gd name="connsiteY339" fmla="*/ 4241723 h 5149169"/>
              <a:gd name="connsiteX340" fmla="*/ 2918940 w 5125213"/>
              <a:gd name="connsiteY340" fmla="*/ 4163481 h 5149169"/>
              <a:gd name="connsiteX341" fmla="*/ 2560945 w 5125213"/>
              <a:gd name="connsiteY341" fmla="*/ 4163481 h 5149169"/>
              <a:gd name="connsiteX342" fmla="*/ 2616271 w 5125213"/>
              <a:gd name="connsiteY342" fmla="*/ 4186398 h 5149169"/>
              <a:gd name="connsiteX343" fmla="*/ 2632205 w 5125213"/>
              <a:gd name="connsiteY343" fmla="*/ 4210031 h 5149169"/>
              <a:gd name="connsiteX344" fmla="*/ 2632205 w 5125213"/>
              <a:gd name="connsiteY344" fmla="*/ 4205102 h 5149169"/>
              <a:gd name="connsiteX345" fmla="*/ 2636363 w 5125213"/>
              <a:gd name="connsiteY345" fmla="*/ 4211268 h 5149169"/>
              <a:gd name="connsiteX346" fmla="*/ 2642511 w 5125213"/>
              <a:gd name="connsiteY346" fmla="*/ 4241723 h 5149169"/>
              <a:gd name="connsiteX347" fmla="*/ 2636363 w 5125213"/>
              <a:gd name="connsiteY347" fmla="*/ 4272179 h 5149169"/>
              <a:gd name="connsiteX348" fmla="*/ 2632205 w 5125213"/>
              <a:gd name="connsiteY348" fmla="*/ 4278345 h 5149169"/>
              <a:gd name="connsiteX349" fmla="*/ 2632205 w 5125213"/>
              <a:gd name="connsiteY349" fmla="*/ 4273416 h 5149169"/>
              <a:gd name="connsiteX350" fmla="*/ 2616271 w 5125213"/>
              <a:gd name="connsiteY350" fmla="*/ 4297050 h 5149169"/>
              <a:gd name="connsiteX351" fmla="*/ 2560945 w 5125213"/>
              <a:gd name="connsiteY351" fmla="*/ 4319966 h 5149169"/>
              <a:gd name="connsiteX352" fmla="*/ 2482702 w 5125213"/>
              <a:gd name="connsiteY352" fmla="*/ 4241723 h 5149169"/>
              <a:gd name="connsiteX353" fmla="*/ 2560945 w 5125213"/>
              <a:gd name="connsiteY353" fmla="*/ 4163481 h 5149169"/>
              <a:gd name="connsiteX354" fmla="*/ 2206272 w 5125213"/>
              <a:gd name="connsiteY354" fmla="*/ 4163481 h 5149169"/>
              <a:gd name="connsiteX355" fmla="*/ 2284515 w 5125213"/>
              <a:gd name="connsiteY355" fmla="*/ 4241723 h 5149169"/>
              <a:gd name="connsiteX356" fmla="*/ 2206272 w 5125213"/>
              <a:gd name="connsiteY356" fmla="*/ 4319966 h 5149169"/>
              <a:gd name="connsiteX357" fmla="*/ 2128029 w 5125213"/>
              <a:gd name="connsiteY357" fmla="*/ 4241723 h 5149169"/>
              <a:gd name="connsiteX358" fmla="*/ 2206272 w 5125213"/>
              <a:gd name="connsiteY358" fmla="*/ 4163481 h 5149169"/>
              <a:gd name="connsiteX359" fmla="*/ 1851601 w 5125213"/>
              <a:gd name="connsiteY359" fmla="*/ 4163481 h 5149169"/>
              <a:gd name="connsiteX360" fmla="*/ 1929844 w 5125213"/>
              <a:gd name="connsiteY360" fmla="*/ 4241723 h 5149169"/>
              <a:gd name="connsiteX361" fmla="*/ 1851601 w 5125213"/>
              <a:gd name="connsiteY361" fmla="*/ 4319966 h 5149169"/>
              <a:gd name="connsiteX362" fmla="*/ 1773358 w 5125213"/>
              <a:gd name="connsiteY362" fmla="*/ 4241723 h 5149169"/>
              <a:gd name="connsiteX363" fmla="*/ 1851601 w 5125213"/>
              <a:gd name="connsiteY363" fmla="*/ 4163481 h 5149169"/>
              <a:gd name="connsiteX364" fmla="*/ 1496929 w 5125213"/>
              <a:gd name="connsiteY364" fmla="*/ 4163481 h 5149169"/>
              <a:gd name="connsiteX365" fmla="*/ 1575172 w 5125213"/>
              <a:gd name="connsiteY365" fmla="*/ 4241723 h 5149169"/>
              <a:gd name="connsiteX366" fmla="*/ 1496929 w 5125213"/>
              <a:gd name="connsiteY366" fmla="*/ 4319966 h 5149169"/>
              <a:gd name="connsiteX367" fmla="*/ 1418686 w 5125213"/>
              <a:gd name="connsiteY367" fmla="*/ 4241723 h 5149169"/>
              <a:gd name="connsiteX368" fmla="*/ 1496929 w 5125213"/>
              <a:gd name="connsiteY368" fmla="*/ 4163481 h 5149169"/>
              <a:gd name="connsiteX369" fmla="*/ 1142258 w 5125213"/>
              <a:gd name="connsiteY369" fmla="*/ 4163481 h 5149169"/>
              <a:gd name="connsiteX370" fmla="*/ 1220501 w 5125213"/>
              <a:gd name="connsiteY370" fmla="*/ 4241723 h 5149169"/>
              <a:gd name="connsiteX371" fmla="*/ 1142258 w 5125213"/>
              <a:gd name="connsiteY371" fmla="*/ 4319966 h 5149169"/>
              <a:gd name="connsiteX372" fmla="*/ 1064015 w 5125213"/>
              <a:gd name="connsiteY372" fmla="*/ 4241723 h 5149169"/>
              <a:gd name="connsiteX373" fmla="*/ 1142258 w 5125213"/>
              <a:gd name="connsiteY373" fmla="*/ 4163481 h 5149169"/>
              <a:gd name="connsiteX374" fmla="*/ 787586 w 5125213"/>
              <a:gd name="connsiteY374" fmla="*/ 4163481 h 5149169"/>
              <a:gd name="connsiteX375" fmla="*/ 865829 w 5125213"/>
              <a:gd name="connsiteY375" fmla="*/ 4241723 h 5149169"/>
              <a:gd name="connsiteX376" fmla="*/ 787586 w 5125213"/>
              <a:gd name="connsiteY376" fmla="*/ 4319966 h 5149169"/>
              <a:gd name="connsiteX377" fmla="*/ 709343 w 5125213"/>
              <a:gd name="connsiteY377" fmla="*/ 4241723 h 5149169"/>
              <a:gd name="connsiteX378" fmla="*/ 787586 w 5125213"/>
              <a:gd name="connsiteY378" fmla="*/ 4163481 h 5149169"/>
              <a:gd name="connsiteX379" fmla="*/ 432915 w 5125213"/>
              <a:gd name="connsiteY379" fmla="*/ 4163481 h 5149169"/>
              <a:gd name="connsiteX380" fmla="*/ 511157 w 5125213"/>
              <a:gd name="connsiteY380" fmla="*/ 4241723 h 5149169"/>
              <a:gd name="connsiteX381" fmla="*/ 432915 w 5125213"/>
              <a:gd name="connsiteY381" fmla="*/ 4319966 h 5149169"/>
              <a:gd name="connsiteX382" fmla="*/ 354672 w 5125213"/>
              <a:gd name="connsiteY382" fmla="*/ 4241723 h 5149169"/>
              <a:gd name="connsiteX383" fmla="*/ 432915 w 5125213"/>
              <a:gd name="connsiteY383" fmla="*/ 4163481 h 5149169"/>
              <a:gd name="connsiteX384" fmla="*/ 78243 w 5125213"/>
              <a:gd name="connsiteY384" fmla="*/ 4163481 h 5149169"/>
              <a:gd name="connsiteX385" fmla="*/ 156486 w 5125213"/>
              <a:gd name="connsiteY385" fmla="*/ 4241723 h 5149169"/>
              <a:gd name="connsiteX386" fmla="*/ 78243 w 5125213"/>
              <a:gd name="connsiteY386" fmla="*/ 4319966 h 5149169"/>
              <a:gd name="connsiteX387" fmla="*/ 0 w 5125213"/>
              <a:gd name="connsiteY387" fmla="*/ 4241723 h 5149169"/>
              <a:gd name="connsiteX388" fmla="*/ 78243 w 5125213"/>
              <a:gd name="connsiteY388" fmla="*/ 4163481 h 5149169"/>
              <a:gd name="connsiteX389" fmla="*/ 4869633 w 5125213"/>
              <a:gd name="connsiteY389" fmla="*/ 3950047 h 5149169"/>
              <a:gd name="connsiteX390" fmla="*/ 4947876 w 5125213"/>
              <a:gd name="connsiteY390" fmla="*/ 4028290 h 5149169"/>
              <a:gd name="connsiteX391" fmla="*/ 4869633 w 5125213"/>
              <a:gd name="connsiteY391" fmla="*/ 4106532 h 5149169"/>
              <a:gd name="connsiteX392" fmla="*/ 4791390 w 5125213"/>
              <a:gd name="connsiteY392" fmla="*/ 4028290 h 5149169"/>
              <a:gd name="connsiteX393" fmla="*/ 4869633 w 5125213"/>
              <a:gd name="connsiteY393" fmla="*/ 3950047 h 5149169"/>
              <a:gd name="connsiteX394" fmla="*/ 4514961 w 5125213"/>
              <a:gd name="connsiteY394" fmla="*/ 3950047 h 5149169"/>
              <a:gd name="connsiteX395" fmla="*/ 4593204 w 5125213"/>
              <a:gd name="connsiteY395" fmla="*/ 4028290 h 5149169"/>
              <a:gd name="connsiteX396" fmla="*/ 4514961 w 5125213"/>
              <a:gd name="connsiteY396" fmla="*/ 4106532 h 5149169"/>
              <a:gd name="connsiteX397" fmla="*/ 4436719 w 5125213"/>
              <a:gd name="connsiteY397" fmla="*/ 4028290 h 5149169"/>
              <a:gd name="connsiteX398" fmla="*/ 4514961 w 5125213"/>
              <a:gd name="connsiteY398" fmla="*/ 3950047 h 5149169"/>
              <a:gd name="connsiteX399" fmla="*/ 4160290 w 5125213"/>
              <a:gd name="connsiteY399" fmla="*/ 3950047 h 5149169"/>
              <a:gd name="connsiteX400" fmla="*/ 4238533 w 5125213"/>
              <a:gd name="connsiteY400" fmla="*/ 4028290 h 5149169"/>
              <a:gd name="connsiteX401" fmla="*/ 4160290 w 5125213"/>
              <a:gd name="connsiteY401" fmla="*/ 4106532 h 5149169"/>
              <a:gd name="connsiteX402" fmla="*/ 4082047 w 5125213"/>
              <a:gd name="connsiteY402" fmla="*/ 4028290 h 5149169"/>
              <a:gd name="connsiteX403" fmla="*/ 4160290 w 5125213"/>
              <a:gd name="connsiteY403" fmla="*/ 3950047 h 5149169"/>
              <a:gd name="connsiteX404" fmla="*/ 3805618 w 5125213"/>
              <a:gd name="connsiteY404" fmla="*/ 3950047 h 5149169"/>
              <a:gd name="connsiteX405" fmla="*/ 3883861 w 5125213"/>
              <a:gd name="connsiteY405" fmla="*/ 4028290 h 5149169"/>
              <a:gd name="connsiteX406" fmla="*/ 3805618 w 5125213"/>
              <a:gd name="connsiteY406" fmla="*/ 4106532 h 5149169"/>
              <a:gd name="connsiteX407" fmla="*/ 3727376 w 5125213"/>
              <a:gd name="connsiteY407" fmla="*/ 4028290 h 5149169"/>
              <a:gd name="connsiteX408" fmla="*/ 3805618 w 5125213"/>
              <a:gd name="connsiteY408" fmla="*/ 3950047 h 5149169"/>
              <a:gd name="connsiteX409" fmla="*/ 3450947 w 5125213"/>
              <a:gd name="connsiteY409" fmla="*/ 3950047 h 5149169"/>
              <a:gd name="connsiteX410" fmla="*/ 3529190 w 5125213"/>
              <a:gd name="connsiteY410" fmla="*/ 4028290 h 5149169"/>
              <a:gd name="connsiteX411" fmla="*/ 3450947 w 5125213"/>
              <a:gd name="connsiteY411" fmla="*/ 4106532 h 5149169"/>
              <a:gd name="connsiteX412" fmla="*/ 3372704 w 5125213"/>
              <a:gd name="connsiteY412" fmla="*/ 4028290 h 5149169"/>
              <a:gd name="connsiteX413" fmla="*/ 3450947 w 5125213"/>
              <a:gd name="connsiteY413" fmla="*/ 3950047 h 5149169"/>
              <a:gd name="connsiteX414" fmla="*/ 3096275 w 5125213"/>
              <a:gd name="connsiteY414" fmla="*/ 3950047 h 5149169"/>
              <a:gd name="connsiteX415" fmla="*/ 3174518 w 5125213"/>
              <a:gd name="connsiteY415" fmla="*/ 4028290 h 5149169"/>
              <a:gd name="connsiteX416" fmla="*/ 3096275 w 5125213"/>
              <a:gd name="connsiteY416" fmla="*/ 4106532 h 5149169"/>
              <a:gd name="connsiteX417" fmla="*/ 3018032 w 5125213"/>
              <a:gd name="connsiteY417" fmla="*/ 4028290 h 5149169"/>
              <a:gd name="connsiteX418" fmla="*/ 3096275 w 5125213"/>
              <a:gd name="connsiteY418" fmla="*/ 3950047 h 5149169"/>
              <a:gd name="connsiteX419" fmla="*/ 2741604 w 5125213"/>
              <a:gd name="connsiteY419" fmla="*/ 3950047 h 5149169"/>
              <a:gd name="connsiteX420" fmla="*/ 2819847 w 5125213"/>
              <a:gd name="connsiteY420" fmla="*/ 4028290 h 5149169"/>
              <a:gd name="connsiteX421" fmla="*/ 2741604 w 5125213"/>
              <a:gd name="connsiteY421" fmla="*/ 4106532 h 5149169"/>
              <a:gd name="connsiteX422" fmla="*/ 2663361 w 5125213"/>
              <a:gd name="connsiteY422" fmla="*/ 4028290 h 5149169"/>
              <a:gd name="connsiteX423" fmla="*/ 2741604 w 5125213"/>
              <a:gd name="connsiteY423" fmla="*/ 3950047 h 5149169"/>
              <a:gd name="connsiteX424" fmla="*/ 2383608 w 5125213"/>
              <a:gd name="connsiteY424" fmla="*/ 3950047 h 5149169"/>
              <a:gd name="connsiteX425" fmla="*/ 2461851 w 5125213"/>
              <a:gd name="connsiteY425" fmla="*/ 4028290 h 5149169"/>
              <a:gd name="connsiteX426" fmla="*/ 2383608 w 5125213"/>
              <a:gd name="connsiteY426" fmla="*/ 4106532 h 5149169"/>
              <a:gd name="connsiteX427" fmla="*/ 2305365 w 5125213"/>
              <a:gd name="connsiteY427" fmla="*/ 4028290 h 5149169"/>
              <a:gd name="connsiteX428" fmla="*/ 2383608 w 5125213"/>
              <a:gd name="connsiteY428" fmla="*/ 3950047 h 5149169"/>
              <a:gd name="connsiteX429" fmla="*/ 2028936 w 5125213"/>
              <a:gd name="connsiteY429" fmla="*/ 3950047 h 5149169"/>
              <a:gd name="connsiteX430" fmla="*/ 2107179 w 5125213"/>
              <a:gd name="connsiteY430" fmla="*/ 4028290 h 5149169"/>
              <a:gd name="connsiteX431" fmla="*/ 2028936 w 5125213"/>
              <a:gd name="connsiteY431" fmla="*/ 4106532 h 5149169"/>
              <a:gd name="connsiteX432" fmla="*/ 1950694 w 5125213"/>
              <a:gd name="connsiteY432" fmla="*/ 4028290 h 5149169"/>
              <a:gd name="connsiteX433" fmla="*/ 2028936 w 5125213"/>
              <a:gd name="connsiteY433" fmla="*/ 3950047 h 5149169"/>
              <a:gd name="connsiteX434" fmla="*/ 1674265 w 5125213"/>
              <a:gd name="connsiteY434" fmla="*/ 3950047 h 5149169"/>
              <a:gd name="connsiteX435" fmla="*/ 1752508 w 5125213"/>
              <a:gd name="connsiteY435" fmla="*/ 4028290 h 5149169"/>
              <a:gd name="connsiteX436" fmla="*/ 1674265 w 5125213"/>
              <a:gd name="connsiteY436" fmla="*/ 4106532 h 5149169"/>
              <a:gd name="connsiteX437" fmla="*/ 1596022 w 5125213"/>
              <a:gd name="connsiteY437" fmla="*/ 4028290 h 5149169"/>
              <a:gd name="connsiteX438" fmla="*/ 1674265 w 5125213"/>
              <a:gd name="connsiteY438" fmla="*/ 3950047 h 5149169"/>
              <a:gd name="connsiteX439" fmla="*/ 1319593 w 5125213"/>
              <a:gd name="connsiteY439" fmla="*/ 3950047 h 5149169"/>
              <a:gd name="connsiteX440" fmla="*/ 1397836 w 5125213"/>
              <a:gd name="connsiteY440" fmla="*/ 4028290 h 5149169"/>
              <a:gd name="connsiteX441" fmla="*/ 1319593 w 5125213"/>
              <a:gd name="connsiteY441" fmla="*/ 4106532 h 5149169"/>
              <a:gd name="connsiteX442" fmla="*/ 1241351 w 5125213"/>
              <a:gd name="connsiteY442" fmla="*/ 4028290 h 5149169"/>
              <a:gd name="connsiteX443" fmla="*/ 1319593 w 5125213"/>
              <a:gd name="connsiteY443" fmla="*/ 3950047 h 5149169"/>
              <a:gd name="connsiteX444" fmla="*/ 964922 w 5125213"/>
              <a:gd name="connsiteY444" fmla="*/ 3950047 h 5149169"/>
              <a:gd name="connsiteX445" fmla="*/ 1043165 w 5125213"/>
              <a:gd name="connsiteY445" fmla="*/ 4028290 h 5149169"/>
              <a:gd name="connsiteX446" fmla="*/ 964922 w 5125213"/>
              <a:gd name="connsiteY446" fmla="*/ 4106532 h 5149169"/>
              <a:gd name="connsiteX447" fmla="*/ 886679 w 5125213"/>
              <a:gd name="connsiteY447" fmla="*/ 4028290 h 5149169"/>
              <a:gd name="connsiteX448" fmla="*/ 964922 w 5125213"/>
              <a:gd name="connsiteY448" fmla="*/ 3950047 h 5149169"/>
              <a:gd name="connsiteX449" fmla="*/ 610250 w 5125213"/>
              <a:gd name="connsiteY449" fmla="*/ 3950047 h 5149169"/>
              <a:gd name="connsiteX450" fmla="*/ 688493 w 5125213"/>
              <a:gd name="connsiteY450" fmla="*/ 4028290 h 5149169"/>
              <a:gd name="connsiteX451" fmla="*/ 610250 w 5125213"/>
              <a:gd name="connsiteY451" fmla="*/ 4106532 h 5149169"/>
              <a:gd name="connsiteX452" fmla="*/ 532007 w 5125213"/>
              <a:gd name="connsiteY452" fmla="*/ 4028290 h 5149169"/>
              <a:gd name="connsiteX453" fmla="*/ 610250 w 5125213"/>
              <a:gd name="connsiteY453" fmla="*/ 3950047 h 5149169"/>
              <a:gd name="connsiteX454" fmla="*/ 255579 w 5125213"/>
              <a:gd name="connsiteY454" fmla="*/ 3950047 h 5149169"/>
              <a:gd name="connsiteX455" fmla="*/ 333822 w 5125213"/>
              <a:gd name="connsiteY455" fmla="*/ 4028290 h 5149169"/>
              <a:gd name="connsiteX456" fmla="*/ 255579 w 5125213"/>
              <a:gd name="connsiteY456" fmla="*/ 4106532 h 5149169"/>
              <a:gd name="connsiteX457" fmla="*/ 177336 w 5125213"/>
              <a:gd name="connsiteY457" fmla="*/ 4028290 h 5149169"/>
              <a:gd name="connsiteX458" fmla="*/ 255579 w 5125213"/>
              <a:gd name="connsiteY458" fmla="*/ 3950047 h 5149169"/>
              <a:gd name="connsiteX459" fmla="*/ 5046970 w 5125213"/>
              <a:gd name="connsiteY459" fmla="*/ 3748879 h 5149169"/>
              <a:gd name="connsiteX460" fmla="*/ 5125213 w 5125213"/>
              <a:gd name="connsiteY460" fmla="*/ 3827122 h 5149169"/>
              <a:gd name="connsiteX461" fmla="*/ 5046970 w 5125213"/>
              <a:gd name="connsiteY461" fmla="*/ 3905365 h 5149169"/>
              <a:gd name="connsiteX462" fmla="*/ 4968727 w 5125213"/>
              <a:gd name="connsiteY462" fmla="*/ 3827122 h 5149169"/>
              <a:gd name="connsiteX463" fmla="*/ 5046970 w 5125213"/>
              <a:gd name="connsiteY463" fmla="*/ 3748879 h 5149169"/>
              <a:gd name="connsiteX464" fmla="*/ 4692297 w 5125213"/>
              <a:gd name="connsiteY464" fmla="*/ 3748879 h 5149169"/>
              <a:gd name="connsiteX465" fmla="*/ 4770540 w 5125213"/>
              <a:gd name="connsiteY465" fmla="*/ 3827122 h 5149169"/>
              <a:gd name="connsiteX466" fmla="*/ 4692297 w 5125213"/>
              <a:gd name="connsiteY466" fmla="*/ 3905365 h 5149169"/>
              <a:gd name="connsiteX467" fmla="*/ 4614054 w 5125213"/>
              <a:gd name="connsiteY467" fmla="*/ 3827122 h 5149169"/>
              <a:gd name="connsiteX468" fmla="*/ 4692297 w 5125213"/>
              <a:gd name="connsiteY468" fmla="*/ 3748879 h 5149169"/>
              <a:gd name="connsiteX469" fmla="*/ 4337626 w 5125213"/>
              <a:gd name="connsiteY469" fmla="*/ 3748879 h 5149169"/>
              <a:gd name="connsiteX470" fmla="*/ 4415869 w 5125213"/>
              <a:gd name="connsiteY470" fmla="*/ 3827122 h 5149169"/>
              <a:gd name="connsiteX471" fmla="*/ 4337626 w 5125213"/>
              <a:gd name="connsiteY471" fmla="*/ 3905365 h 5149169"/>
              <a:gd name="connsiteX472" fmla="*/ 4259383 w 5125213"/>
              <a:gd name="connsiteY472" fmla="*/ 3827122 h 5149169"/>
              <a:gd name="connsiteX473" fmla="*/ 4337626 w 5125213"/>
              <a:gd name="connsiteY473" fmla="*/ 3748879 h 5149169"/>
              <a:gd name="connsiteX474" fmla="*/ 3982954 w 5125213"/>
              <a:gd name="connsiteY474" fmla="*/ 3748879 h 5149169"/>
              <a:gd name="connsiteX475" fmla="*/ 4061197 w 5125213"/>
              <a:gd name="connsiteY475" fmla="*/ 3827122 h 5149169"/>
              <a:gd name="connsiteX476" fmla="*/ 3982954 w 5125213"/>
              <a:gd name="connsiteY476" fmla="*/ 3905365 h 5149169"/>
              <a:gd name="connsiteX477" fmla="*/ 3904711 w 5125213"/>
              <a:gd name="connsiteY477" fmla="*/ 3827122 h 5149169"/>
              <a:gd name="connsiteX478" fmla="*/ 3982954 w 5125213"/>
              <a:gd name="connsiteY478" fmla="*/ 3748879 h 5149169"/>
              <a:gd name="connsiteX479" fmla="*/ 3628283 w 5125213"/>
              <a:gd name="connsiteY479" fmla="*/ 3748879 h 5149169"/>
              <a:gd name="connsiteX480" fmla="*/ 3706526 w 5125213"/>
              <a:gd name="connsiteY480" fmla="*/ 3827122 h 5149169"/>
              <a:gd name="connsiteX481" fmla="*/ 3628283 w 5125213"/>
              <a:gd name="connsiteY481" fmla="*/ 3905365 h 5149169"/>
              <a:gd name="connsiteX482" fmla="*/ 3550040 w 5125213"/>
              <a:gd name="connsiteY482" fmla="*/ 3827122 h 5149169"/>
              <a:gd name="connsiteX483" fmla="*/ 3628283 w 5125213"/>
              <a:gd name="connsiteY483" fmla="*/ 3748879 h 5149169"/>
              <a:gd name="connsiteX484" fmla="*/ 3273611 w 5125213"/>
              <a:gd name="connsiteY484" fmla="*/ 3748879 h 5149169"/>
              <a:gd name="connsiteX485" fmla="*/ 3351854 w 5125213"/>
              <a:gd name="connsiteY485" fmla="*/ 3827122 h 5149169"/>
              <a:gd name="connsiteX486" fmla="*/ 3273611 w 5125213"/>
              <a:gd name="connsiteY486" fmla="*/ 3905365 h 5149169"/>
              <a:gd name="connsiteX487" fmla="*/ 3195368 w 5125213"/>
              <a:gd name="connsiteY487" fmla="*/ 3827122 h 5149169"/>
              <a:gd name="connsiteX488" fmla="*/ 3273611 w 5125213"/>
              <a:gd name="connsiteY488" fmla="*/ 3748879 h 5149169"/>
              <a:gd name="connsiteX489" fmla="*/ 2918940 w 5125213"/>
              <a:gd name="connsiteY489" fmla="*/ 3748879 h 5149169"/>
              <a:gd name="connsiteX490" fmla="*/ 2997182 w 5125213"/>
              <a:gd name="connsiteY490" fmla="*/ 3827122 h 5149169"/>
              <a:gd name="connsiteX491" fmla="*/ 2918940 w 5125213"/>
              <a:gd name="connsiteY491" fmla="*/ 3905365 h 5149169"/>
              <a:gd name="connsiteX492" fmla="*/ 2840697 w 5125213"/>
              <a:gd name="connsiteY492" fmla="*/ 3827122 h 5149169"/>
              <a:gd name="connsiteX493" fmla="*/ 2918940 w 5125213"/>
              <a:gd name="connsiteY493" fmla="*/ 3748879 h 5149169"/>
              <a:gd name="connsiteX494" fmla="*/ 2560945 w 5125213"/>
              <a:gd name="connsiteY494" fmla="*/ 3748879 h 5149169"/>
              <a:gd name="connsiteX495" fmla="*/ 2616271 w 5125213"/>
              <a:gd name="connsiteY495" fmla="*/ 3771796 h 5149169"/>
              <a:gd name="connsiteX496" fmla="*/ 2632205 w 5125213"/>
              <a:gd name="connsiteY496" fmla="*/ 3795429 h 5149169"/>
              <a:gd name="connsiteX497" fmla="*/ 2632205 w 5125213"/>
              <a:gd name="connsiteY497" fmla="*/ 3790501 h 5149169"/>
              <a:gd name="connsiteX498" fmla="*/ 2636363 w 5125213"/>
              <a:gd name="connsiteY498" fmla="*/ 3796667 h 5149169"/>
              <a:gd name="connsiteX499" fmla="*/ 2642511 w 5125213"/>
              <a:gd name="connsiteY499" fmla="*/ 3827122 h 5149169"/>
              <a:gd name="connsiteX500" fmla="*/ 2636363 w 5125213"/>
              <a:gd name="connsiteY500" fmla="*/ 3857578 h 5149169"/>
              <a:gd name="connsiteX501" fmla="*/ 2632205 w 5125213"/>
              <a:gd name="connsiteY501" fmla="*/ 3863744 h 5149169"/>
              <a:gd name="connsiteX502" fmla="*/ 2632205 w 5125213"/>
              <a:gd name="connsiteY502" fmla="*/ 3858815 h 5149169"/>
              <a:gd name="connsiteX503" fmla="*/ 2616271 w 5125213"/>
              <a:gd name="connsiteY503" fmla="*/ 3882448 h 5149169"/>
              <a:gd name="connsiteX504" fmla="*/ 2560945 w 5125213"/>
              <a:gd name="connsiteY504" fmla="*/ 3905365 h 5149169"/>
              <a:gd name="connsiteX505" fmla="*/ 2482702 w 5125213"/>
              <a:gd name="connsiteY505" fmla="*/ 3827122 h 5149169"/>
              <a:gd name="connsiteX506" fmla="*/ 2560945 w 5125213"/>
              <a:gd name="connsiteY506" fmla="*/ 3748879 h 5149169"/>
              <a:gd name="connsiteX507" fmla="*/ 2206272 w 5125213"/>
              <a:gd name="connsiteY507" fmla="*/ 3748879 h 5149169"/>
              <a:gd name="connsiteX508" fmla="*/ 2284515 w 5125213"/>
              <a:gd name="connsiteY508" fmla="*/ 3827122 h 5149169"/>
              <a:gd name="connsiteX509" fmla="*/ 2206272 w 5125213"/>
              <a:gd name="connsiteY509" fmla="*/ 3905365 h 5149169"/>
              <a:gd name="connsiteX510" fmla="*/ 2128029 w 5125213"/>
              <a:gd name="connsiteY510" fmla="*/ 3827122 h 5149169"/>
              <a:gd name="connsiteX511" fmla="*/ 2206272 w 5125213"/>
              <a:gd name="connsiteY511" fmla="*/ 3748879 h 5149169"/>
              <a:gd name="connsiteX512" fmla="*/ 1851601 w 5125213"/>
              <a:gd name="connsiteY512" fmla="*/ 3748879 h 5149169"/>
              <a:gd name="connsiteX513" fmla="*/ 1929844 w 5125213"/>
              <a:gd name="connsiteY513" fmla="*/ 3827122 h 5149169"/>
              <a:gd name="connsiteX514" fmla="*/ 1851601 w 5125213"/>
              <a:gd name="connsiteY514" fmla="*/ 3905365 h 5149169"/>
              <a:gd name="connsiteX515" fmla="*/ 1773358 w 5125213"/>
              <a:gd name="connsiteY515" fmla="*/ 3827122 h 5149169"/>
              <a:gd name="connsiteX516" fmla="*/ 1851601 w 5125213"/>
              <a:gd name="connsiteY516" fmla="*/ 3748879 h 5149169"/>
              <a:gd name="connsiteX517" fmla="*/ 1496929 w 5125213"/>
              <a:gd name="connsiteY517" fmla="*/ 3748879 h 5149169"/>
              <a:gd name="connsiteX518" fmla="*/ 1575172 w 5125213"/>
              <a:gd name="connsiteY518" fmla="*/ 3827122 h 5149169"/>
              <a:gd name="connsiteX519" fmla="*/ 1496929 w 5125213"/>
              <a:gd name="connsiteY519" fmla="*/ 3905365 h 5149169"/>
              <a:gd name="connsiteX520" fmla="*/ 1418686 w 5125213"/>
              <a:gd name="connsiteY520" fmla="*/ 3827122 h 5149169"/>
              <a:gd name="connsiteX521" fmla="*/ 1496929 w 5125213"/>
              <a:gd name="connsiteY521" fmla="*/ 3748879 h 5149169"/>
              <a:gd name="connsiteX522" fmla="*/ 1142258 w 5125213"/>
              <a:gd name="connsiteY522" fmla="*/ 3748879 h 5149169"/>
              <a:gd name="connsiteX523" fmla="*/ 1220501 w 5125213"/>
              <a:gd name="connsiteY523" fmla="*/ 3827122 h 5149169"/>
              <a:gd name="connsiteX524" fmla="*/ 1142258 w 5125213"/>
              <a:gd name="connsiteY524" fmla="*/ 3905365 h 5149169"/>
              <a:gd name="connsiteX525" fmla="*/ 1064015 w 5125213"/>
              <a:gd name="connsiteY525" fmla="*/ 3827122 h 5149169"/>
              <a:gd name="connsiteX526" fmla="*/ 1142258 w 5125213"/>
              <a:gd name="connsiteY526" fmla="*/ 3748879 h 5149169"/>
              <a:gd name="connsiteX527" fmla="*/ 787586 w 5125213"/>
              <a:gd name="connsiteY527" fmla="*/ 3748879 h 5149169"/>
              <a:gd name="connsiteX528" fmla="*/ 865829 w 5125213"/>
              <a:gd name="connsiteY528" fmla="*/ 3827122 h 5149169"/>
              <a:gd name="connsiteX529" fmla="*/ 787586 w 5125213"/>
              <a:gd name="connsiteY529" fmla="*/ 3905365 h 5149169"/>
              <a:gd name="connsiteX530" fmla="*/ 709343 w 5125213"/>
              <a:gd name="connsiteY530" fmla="*/ 3827122 h 5149169"/>
              <a:gd name="connsiteX531" fmla="*/ 787586 w 5125213"/>
              <a:gd name="connsiteY531" fmla="*/ 3748879 h 5149169"/>
              <a:gd name="connsiteX532" fmla="*/ 432915 w 5125213"/>
              <a:gd name="connsiteY532" fmla="*/ 3748879 h 5149169"/>
              <a:gd name="connsiteX533" fmla="*/ 511157 w 5125213"/>
              <a:gd name="connsiteY533" fmla="*/ 3827122 h 5149169"/>
              <a:gd name="connsiteX534" fmla="*/ 432915 w 5125213"/>
              <a:gd name="connsiteY534" fmla="*/ 3905365 h 5149169"/>
              <a:gd name="connsiteX535" fmla="*/ 354672 w 5125213"/>
              <a:gd name="connsiteY535" fmla="*/ 3827122 h 5149169"/>
              <a:gd name="connsiteX536" fmla="*/ 432915 w 5125213"/>
              <a:gd name="connsiteY536" fmla="*/ 3748879 h 5149169"/>
              <a:gd name="connsiteX537" fmla="*/ 78243 w 5125213"/>
              <a:gd name="connsiteY537" fmla="*/ 3748879 h 5149169"/>
              <a:gd name="connsiteX538" fmla="*/ 156486 w 5125213"/>
              <a:gd name="connsiteY538" fmla="*/ 3827122 h 5149169"/>
              <a:gd name="connsiteX539" fmla="*/ 78243 w 5125213"/>
              <a:gd name="connsiteY539" fmla="*/ 3905365 h 5149169"/>
              <a:gd name="connsiteX540" fmla="*/ 0 w 5125213"/>
              <a:gd name="connsiteY540" fmla="*/ 3827122 h 5149169"/>
              <a:gd name="connsiteX541" fmla="*/ 78243 w 5125213"/>
              <a:gd name="connsiteY541" fmla="*/ 3748879 h 5149169"/>
              <a:gd name="connsiteX542" fmla="*/ 4869633 w 5125213"/>
              <a:gd name="connsiteY542" fmla="*/ 3535445 h 5149169"/>
              <a:gd name="connsiteX543" fmla="*/ 4947876 w 5125213"/>
              <a:gd name="connsiteY543" fmla="*/ 3613688 h 5149169"/>
              <a:gd name="connsiteX544" fmla="*/ 4869633 w 5125213"/>
              <a:gd name="connsiteY544" fmla="*/ 3691931 h 5149169"/>
              <a:gd name="connsiteX545" fmla="*/ 4791390 w 5125213"/>
              <a:gd name="connsiteY545" fmla="*/ 3613688 h 5149169"/>
              <a:gd name="connsiteX546" fmla="*/ 4869633 w 5125213"/>
              <a:gd name="connsiteY546" fmla="*/ 3535445 h 5149169"/>
              <a:gd name="connsiteX547" fmla="*/ 4514961 w 5125213"/>
              <a:gd name="connsiteY547" fmla="*/ 3535445 h 5149169"/>
              <a:gd name="connsiteX548" fmla="*/ 4593204 w 5125213"/>
              <a:gd name="connsiteY548" fmla="*/ 3613688 h 5149169"/>
              <a:gd name="connsiteX549" fmla="*/ 4514961 w 5125213"/>
              <a:gd name="connsiteY549" fmla="*/ 3691931 h 5149169"/>
              <a:gd name="connsiteX550" fmla="*/ 4436719 w 5125213"/>
              <a:gd name="connsiteY550" fmla="*/ 3613688 h 5149169"/>
              <a:gd name="connsiteX551" fmla="*/ 4514961 w 5125213"/>
              <a:gd name="connsiteY551" fmla="*/ 3535445 h 5149169"/>
              <a:gd name="connsiteX552" fmla="*/ 4160290 w 5125213"/>
              <a:gd name="connsiteY552" fmla="*/ 3535445 h 5149169"/>
              <a:gd name="connsiteX553" fmla="*/ 4238533 w 5125213"/>
              <a:gd name="connsiteY553" fmla="*/ 3613688 h 5149169"/>
              <a:gd name="connsiteX554" fmla="*/ 4160290 w 5125213"/>
              <a:gd name="connsiteY554" fmla="*/ 3691931 h 5149169"/>
              <a:gd name="connsiteX555" fmla="*/ 4082047 w 5125213"/>
              <a:gd name="connsiteY555" fmla="*/ 3613688 h 5149169"/>
              <a:gd name="connsiteX556" fmla="*/ 4160290 w 5125213"/>
              <a:gd name="connsiteY556" fmla="*/ 3535445 h 5149169"/>
              <a:gd name="connsiteX557" fmla="*/ 3805618 w 5125213"/>
              <a:gd name="connsiteY557" fmla="*/ 3535445 h 5149169"/>
              <a:gd name="connsiteX558" fmla="*/ 3883861 w 5125213"/>
              <a:gd name="connsiteY558" fmla="*/ 3613688 h 5149169"/>
              <a:gd name="connsiteX559" fmla="*/ 3805618 w 5125213"/>
              <a:gd name="connsiteY559" fmla="*/ 3691931 h 5149169"/>
              <a:gd name="connsiteX560" fmla="*/ 3727376 w 5125213"/>
              <a:gd name="connsiteY560" fmla="*/ 3613688 h 5149169"/>
              <a:gd name="connsiteX561" fmla="*/ 3805618 w 5125213"/>
              <a:gd name="connsiteY561" fmla="*/ 3535445 h 5149169"/>
              <a:gd name="connsiteX562" fmla="*/ 3450947 w 5125213"/>
              <a:gd name="connsiteY562" fmla="*/ 3535445 h 5149169"/>
              <a:gd name="connsiteX563" fmla="*/ 3529190 w 5125213"/>
              <a:gd name="connsiteY563" fmla="*/ 3613688 h 5149169"/>
              <a:gd name="connsiteX564" fmla="*/ 3450947 w 5125213"/>
              <a:gd name="connsiteY564" fmla="*/ 3691931 h 5149169"/>
              <a:gd name="connsiteX565" fmla="*/ 3372704 w 5125213"/>
              <a:gd name="connsiteY565" fmla="*/ 3613688 h 5149169"/>
              <a:gd name="connsiteX566" fmla="*/ 3450947 w 5125213"/>
              <a:gd name="connsiteY566" fmla="*/ 3535445 h 5149169"/>
              <a:gd name="connsiteX567" fmla="*/ 3096275 w 5125213"/>
              <a:gd name="connsiteY567" fmla="*/ 3535445 h 5149169"/>
              <a:gd name="connsiteX568" fmla="*/ 3174518 w 5125213"/>
              <a:gd name="connsiteY568" fmla="*/ 3613688 h 5149169"/>
              <a:gd name="connsiteX569" fmla="*/ 3096275 w 5125213"/>
              <a:gd name="connsiteY569" fmla="*/ 3691931 h 5149169"/>
              <a:gd name="connsiteX570" fmla="*/ 3018032 w 5125213"/>
              <a:gd name="connsiteY570" fmla="*/ 3613688 h 5149169"/>
              <a:gd name="connsiteX571" fmla="*/ 3096275 w 5125213"/>
              <a:gd name="connsiteY571" fmla="*/ 3535445 h 5149169"/>
              <a:gd name="connsiteX572" fmla="*/ 2741604 w 5125213"/>
              <a:gd name="connsiteY572" fmla="*/ 3535445 h 5149169"/>
              <a:gd name="connsiteX573" fmla="*/ 2819847 w 5125213"/>
              <a:gd name="connsiteY573" fmla="*/ 3613688 h 5149169"/>
              <a:gd name="connsiteX574" fmla="*/ 2741604 w 5125213"/>
              <a:gd name="connsiteY574" fmla="*/ 3691931 h 5149169"/>
              <a:gd name="connsiteX575" fmla="*/ 2663361 w 5125213"/>
              <a:gd name="connsiteY575" fmla="*/ 3613688 h 5149169"/>
              <a:gd name="connsiteX576" fmla="*/ 2741604 w 5125213"/>
              <a:gd name="connsiteY576" fmla="*/ 3535445 h 5149169"/>
              <a:gd name="connsiteX577" fmla="*/ 2383608 w 5125213"/>
              <a:gd name="connsiteY577" fmla="*/ 3535445 h 5149169"/>
              <a:gd name="connsiteX578" fmla="*/ 2461851 w 5125213"/>
              <a:gd name="connsiteY578" fmla="*/ 3613688 h 5149169"/>
              <a:gd name="connsiteX579" fmla="*/ 2383608 w 5125213"/>
              <a:gd name="connsiteY579" fmla="*/ 3691931 h 5149169"/>
              <a:gd name="connsiteX580" fmla="*/ 2305365 w 5125213"/>
              <a:gd name="connsiteY580" fmla="*/ 3613688 h 5149169"/>
              <a:gd name="connsiteX581" fmla="*/ 2383608 w 5125213"/>
              <a:gd name="connsiteY581" fmla="*/ 3535445 h 5149169"/>
              <a:gd name="connsiteX582" fmla="*/ 2028936 w 5125213"/>
              <a:gd name="connsiteY582" fmla="*/ 3535445 h 5149169"/>
              <a:gd name="connsiteX583" fmla="*/ 2107179 w 5125213"/>
              <a:gd name="connsiteY583" fmla="*/ 3613688 h 5149169"/>
              <a:gd name="connsiteX584" fmla="*/ 2028936 w 5125213"/>
              <a:gd name="connsiteY584" fmla="*/ 3691931 h 5149169"/>
              <a:gd name="connsiteX585" fmla="*/ 1950694 w 5125213"/>
              <a:gd name="connsiteY585" fmla="*/ 3613688 h 5149169"/>
              <a:gd name="connsiteX586" fmla="*/ 2028936 w 5125213"/>
              <a:gd name="connsiteY586" fmla="*/ 3535445 h 5149169"/>
              <a:gd name="connsiteX587" fmla="*/ 1674265 w 5125213"/>
              <a:gd name="connsiteY587" fmla="*/ 3535445 h 5149169"/>
              <a:gd name="connsiteX588" fmla="*/ 1752508 w 5125213"/>
              <a:gd name="connsiteY588" fmla="*/ 3613688 h 5149169"/>
              <a:gd name="connsiteX589" fmla="*/ 1674265 w 5125213"/>
              <a:gd name="connsiteY589" fmla="*/ 3691931 h 5149169"/>
              <a:gd name="connsiteX590" fmla="*/ 1596022 w 5125213"/>
              <a:gd name="connsiteY590" fmla="*/ 3613688 h 5149169"/>
              <a:gd name="connsiteX591" fmla="*/ 1674265 w 5125213"/>
              <a:gd name="connsiteY591" fmla="*/ 3535445 h 5149169"/>
              <a:gd name="connsiteX592" fmla="*/ 1319593 w 5125213"/>
              <a:gd name="connsiteY592" fmla="*/ 3535445 h 5149169"/>
              <a:gd name="connsiteX593" fmla="*/ 1397836 w 5125213"/>
              <a:gd name="connsiteY593" fmla="*/ 3613688 h 5149169"/>
              <a:gd name="connsiteX594" fmla="*/ 1319593 w 5125213"/>
              <a:gd name="connsiteY594" fmla="*/ 3691931 h 5149169"/>
              <a:gd name="connsiteX595" fmla="*/ 1241351 w 5125213"/>
              <a:gd name="connsiteY595" fmla="*/ 3613688 h 5149169"/>
              <a:gd name="connsiteX596" fmla="*/ 1319593 w 5125213"/>
              <a:gd name="connsiteY596" fmla="*/ 3535445 h 5149169"/>
              <a:gd name="connsiteX597" fmla="*/ 964922 w 5125213"/>
              <a:gd name="connsiteY597" fmla="*/ 3535445 h 5149169"/>
              <a:gd name="connsiteX598" fmla="*/ 1043165 w 5125213"/>
              <a:gd name="connsiteY598" fmla="*/ 3613688 h 5149169"/>
              <a:gd name="connsiteX599" fmla="*/ 964922 w 5125213"/>
              <a:gd name="connsiteY599" fmla="*/ 3691931 h 5149169"/>
              <a:gd name="connsiteX600" fmla="*/ 886679 w 5125213"/>
              <a:gd name="connsiteY600" fmla="*/ 3613688 h 5149169"/>
              <a:gd name="connsiteX601" fmla="*/ 964922 w 5125213"/>
              <a:gd name="connsiteY601" fmla="*/ 3535445 h 5149169"/>
              <a:gd name="connsiteX602" fmla="*/ 610250 w 5125213"/>
              <a:gd name="connsiteY602" fmla="*/ 3535445 h 5149169"/>
              <a:gd name="connsiteX603" fmla="*/ 688493 w 5125213"/>
              <a:gd name="connsiteY603" fmla="*/ 3613688 h 5149169"/>
              <a:gd name="connsiteX604" fmla="*/ 610250 w 5125213"/>
              <a:gd name="connsiteY604" fmla="*/ 3691931 h 5149169"/>
              <a:gd name="connsiteX605" fmla="*/ 532007 w 5125213"/>
              <a:gd name="connsiteY605" fmla="*/ 3613688 h 5149169"/>
              <a:gd name="connsiteX606" fmla="*/ 610250 w 5125213"/>
              <a:gd name="connsiteY606" fmla="*/ 3535445 h 5149169"/>
              <a:gd name="connsiteX607" fmla="*/ 255579 w 5125213"/>
              <a:gd name="connsiteY607" fmla="*/ 3535445 h 5149169"/>
              <a:gd name="connsiteX608" fmla="*/ 333822 w 5125213"/>
              <a:gd name="connsiteY608" fmla="*/ 3613688 h 5149169"/>
              <a:gd name="connsiteX609" fmla="*/ 255579 w 5125213"/>
              <a:gd name="connsiteY609" fmla="*/ 3691931 h 5149169"/>
              <a:gd name="connsiteX610" fmla="*/ 177336 w 5125213"/>
              <a:gd name="connsiteY610" fmla="*/ 3613688 h 5149169"/>
              <a:gd name="connsiteX611" fmla="*/ 255579 w 5125213"/>
              <a:gd name="connsiteY611" fmla="*/ 3535445 h 5149169"/>
              <a:gd name="connsiteX612" fmla="*/ 5046970 w 5125213"/>
              <a:gd name="connsiteY612" fmla="*/ 3334278 h 5149169"/>
              <a:gd name="connsiteX613" fmla="*/ 5125213 w 5125213"/>
              <a:gd name="connsiteY613" fmla="*/ 3412521 h 5149169"/>
              <a:gd name="connsiteX614" fmla="*/ 5046970 w 5125213"/>
              <a:gd name="connsiteY614" fmla="*/ 3490763 h 5149169"/>
              <a:gd name="connsiteX615" fmla="*/ 4968727 w 5125213"/>
              <a:gd name="connsiteY615" fmla="*/ 3412521 h 5149169"/>
              <a:gd name="connsiteX616" fmla="*/ 5046970 w 5125213"/>
              <a:gd name="connsiteY616" fmla="*/ 3334278 h 5149169"/>
              <a:gd name="connsiteX617" fmla="*/ 4692297 w 5125213"/>
              <a:gd name="connsiteY617" fmla="*/ 3334278 h 5149169"/>
              <a:gd name="connsiteX618" fmla="*/ 4770540 w 5125213"/>
              <a:gd name="connsiteY618" fmla="*/ 3412521 h 5149169"/>
              <a:gd name="connsiteX619" fmla="*/ 4692297 w 5125213"/>
              <a:gd name="connsiteY619" fmla="*/ 3490763 h 5149169"/>
              <a:gd name="connsiteX620" fmla="*/ 4614054 w 5125213"/>
              <a:gd name="connsiteY620" fmla="*/ 3412521 h 5149169"/>
              <a:gd name="connsiteX621" fmla="*/ 4692297 w 5125213"/>
              <a:gd name="connsiteY621" fmla="*/ 3334278 h 5149169"/>
              <a:gd name="connsiteX622" fmla="*/ 4337626 w 5125213"/>
              <a:gd name="connsiteY622" fmla="*/ 3334278 h 5149169"/>
              <a:gd name="connsiteX623" fmla="*/ 4415869 w 5125213"/>
              <a:gd name="connsiteY623" fmla="*/ 3412521 h 5149169"/>
              <a:gd name="connsiteX624" fmla="*/ 4337626 w 5125213"/>
              <a:gd name="connsiteY624" fmla="*/ 3490763 h 5149169"/>
              <a:gd name="connsiteX625" fmla="*/ 4259383 w 5125213"/>
              <a:gd name="connsiteY625" fmla="*/ 3412521 h 5149169"/>
              <a:gd name="connsiteX626" fmla="*/ 4337626 w 5125213"/>
              <a:gd name="connsiteY626" fmla="*/ 3334278 h 5149169"/>
              <a:gd name="connsiteX627" fmla="*/ 3982954 w 5125213"/>
              <a:gd name="connsiteY627" fmla="*/ 3334278 h 5149169"/>
              <a:gd name="connsiteX628" fmla="*/ 4061197 w 5125213"/>
              <a:gd name="connsiteY628" fmla="*/ 3412521 h 5149169"/>
              <a:gd name="connsiteX629" fmla="*/ 3982954 w 5125213"/>
              <a:gd name="connsiteY629" fmla="*/ 3490763 h 5149169"/>
              <a:gd name="connsiteX630" fmla="*/ 3904711 w 5125213"/>
              <a:gd name="connsiteY630" fmla="*/ 3412521 h 5149169"/>
              <a:gd name="connsiteX631" fmla="*/ 3982954 w 5125213"/>
              <a:gd name="connsiteY631" fmla="*/ 3334278 h 5149169"/>
              <a:gd name="connsiteX632" fmla="*/ 3628283 w 5125213"/>
              <a:gd name="connsiteY632" fmla="*/ 3334278 h 5149169"/>
              <a:gd name="connsiteX633" fmla="*/ 3706526 w 5125213"/>
              <a:gd name="connsiteY633" fmla="*/ 3412521 h 5149169"/>
              <a:gd name="connsiteX634" fmla="*/ 3628283 w 5125213"/>
              <a:gd name="connsiteY634" fmla="*/ 3490763 h 5149169"/>
              <a:gd name="connsiteX635" fmla="*/ 3550040 w 5125213"/>
              <a:gd name="connsiteY635" fmla="*/ 3412521 h 5149169"/>
              <a:gd name="connsiteX636" fmla="*/ 3628283 w 5125213"/>
              <a:gd name="connsiteY636" fmla="*/ 3334278 h 5149169"/>
              <a:gd name="connsiteX637" fmla="*/ 3273611 w 5125213"/>
              <a:gd name="connsiteY637" fmla="*/ 3334278 h 5149169"/>
              <a:gd name="connsiteX638" fmla="*/ 3351854 w 5125213"/>
              <a:gd name="connsiteY638" fmla="*/ 3412521 h 5149169"/>
              <a:gd name="connsiteX639" fmla="*/ 3273611 w 5125213"/>
              <a:gd name="connsiteY639" fmla="*/ 3490763 h 5149169"/>
              <a:gd name="connsiteX640" fmla="*/ 3195368 w 5125213"/>
              <a:gd name="connsiteY640" fmla="*/ 3412521 h 5149169"/>
              <a:gd name="connsiteX641" fmla="*/ 3273611 w 5125213"/>
              <a:gd name="connsiteY641" fmla="*/ 3334278 h 5149169"/>
              <a:gd name="connsiteX642" fmla="*/ 2918940 w 5125213"/>
              <a:gd name="connsiteY642" fmla="*/ 3334278 h 5149169"/>
              <a:gd name="connsiteX643" fmla="*/ 2997182 w 5125213"/>
              <a:gd name="connsiteY643" fmla="*/ 3412521 h 5149169"/>
              <a:gd name="connsiteX644" fmla="*/ 2918940 w 5125213"/>
              <a:gd name="connsiteY644" fmla="*/ 3490763 h 5149169"/>
              <a:gd name="connsiteX645" fmla="*/ 2840697 w 5125213"/>
              <a:gd name="connsiteY645" fmla="*/ 3412521 h 5149169"/>
              <a:gd name="connsiteX646" fmla="*/ 2918940 w 5125213"/>
              <a:gd name="connsiteY646" fmla="*/ 3334278 h 5149169"/>
              <a:gd name="connsiteX647" fmla="*/ 2560945 w 5125213"/>
              <a:gd name="connsiteY647" fmla="*/ 3334278 h 5149169"/>
              <a:gd name="connsiteX648" fmla="*/ 2616271 w 5125213"/>
              <a:gd name="connsiteY648" fmla="*/ 3357195 h 5149169"/>
              <a:gd name="connsiteX649" fmla="*/ 2632205 w 5125213"/>
              <a:gd name="connsiteY649" fmla="*/ 3380828 h 5149169"/>
              <a:gd name="connsiteX650" fmla="*/ 2632205 w 5125213"/>
              <a:gd name="connsiteY650" fmla="*/ 3375899 h 5149169"/>
              <a:gd name="connsiteX651" fmla="*/ 2636363 w 5125213"/>
              <a:gd name="connsiteY651" fmla="*/ 3382065 h 5149169"/>
              <a:gd name="connsiteX652" fmla="*/ 2642511 w 5125213"/>
              <a:gd name="connsiteY652" fmla="*/ 3412521 h 5149169"/>
              <a:gd name="connsiteX653" fmla="*/ 2636363 w 5125213"/>
              <a:gd name="connsiteY653" fmla="*/ 3442977 h 5149169"/>
              <a:gd name="connsiteX654" fmla="*/ 2632205 w 5125213"/>
              <a:gd name="connsiteY654" fmla="*/ 3449143 h 5149169"/>
              <a:gd name="connsiteX655" fmla="*/ 2632205 w 5125213"/>
              <a:gd name="connsiteY655" fmla="*/ 3444214 h 5149169"/>
              <a:gd name="connsiteX656" fmla="*/ 2616271 w 5125213"/>
              <a:gd name="connsiteY656" fmla="*/ 3467847 h 5149169"/>
              <a:gd name="connsiteX657" fmla="*/ 2560945 w 5125213"/>
              <a:gd name="connsiteY657" fmla="*/ 3490763 h 5149169"/>
              <a:gd name="connsiteX658" fmla="*/ 2482702 w 5125213"/>
              <a:gd name="connsiteY658" fmla="*/ 3412521 h 5149169"/>
              <a:gd name="connsiteX659" fmla="*/ 2560945 w 5125213"/>
              <a:gd name="connsiteY659" fmla="*/ 3334278 h 5149169"/>
              <a:gd name="connsiteX660" fmla="*/ 2206272 w 5125213"/>
              <a:gd name="connsiteY660" fmla="*/ 3334278 h 5149169"/>
              <a:gd name="connsiteX661" fmla="*/ 2284515 w 5125213"/>
              <a:gd name="connsiteY661" fmla="*/ 3412521 h 5149169"/>
              <a:gd name="connsiteX662" fmla="*/ 2206272 w 5125213"/>
              <a:gd name="connsiteY662" fmla="*/ 3490763 h 5149169"/>
              <a:gd name="connsiteX663" fmla="*/ 2128029 w 5125213"/>
              <a:gd name="connsiteY663" fmla="*/ 3412521 h 5149169"/>
              <a:gd name="connsiteX664" fmla="*/ 2206272 w 5125213"/>
              <a:gd name="connsiteY664" fmla="*/ 3334278 h 5149169"/>
              <a:gd name="connsiteX665" fmla="*/ 1851601 w 5125213"/>
              <a:gd name="connsiteY665" fmla="*/ 3334278 h 5149169"/>
              <a:gd name="connsiteX666" fmla="*/ 1929844 w 5125213"/>
              <a:gd name="connsiteY666" fmla="*/ 3412521 h 5149169"/>
              <a:gd name="connsiteX667" fmla="*/ 1851601 w 5125213"/>
              <a:gd name="connsiteY667" fmla="*/ 3490763 h 5149169"/>
              <a:gd name="connsiteX668" fmla="*/ 1773358 w 5125213"/>
              <a:gd name="connsiteY668" fmla="*/ 3412521 h 5149169"/>
              <a:gd name="connsiteX669" fmla="*/ 1851601 w 5125213"/>
              <a:gd name="connsiteY669" fmla="*/ 3334278 h 5149169"/>
              <a:gd name="connsiteX670" fmla="*/ 1496929 w 5125213"/>
              <a:gd name="connsiteY670" fmla="*/ 3334278 h 5149169"/>
              <a:gd name="connsiteX671" fmla="*/ 1575172 w 5125213"/>
              <a:gd name="connsiteY671" fmla="*/ 3412521 h 5149169"/>
              <a:gd name="connsiteX672" fmla="*/ 1496929 w 5125213"/>
              <a:gd name="connsiteY672" fmla="*/ 3490763 h 5149169"/>
              <a:gd name="connsiteX673" fmla="*/ 1418686 w 5125213"/>
              <a:gd name="connsiteY673" fmla="*/ 3412521 h 5149169"/>
              <a:gd name="connsiteX674" fmla="*/ 1496929 w 5125213"/>
              <a:gd name="connsiteY674" fmla="*/ 3334278 h 5149169"/>
              <a:gd name="connsiteX675" fmla="*/ 1142258 w 5125213"/>
              <a:gd name="connsiteY675" fmla="*/ 3334278 h 5149169"/>
              <a:gd name="connsiteX676" fmla="*/ 1220501 w 5125213"/>
              <a:gd name="connsiteY676" fmla="*/ 3412521 h 5149169"/>
              <a:gd name="connsiteX677" fmla="*/ 1142258 w 5125213"/>
              <a:gd name="connsiteY677" fmla="*/ 3490763 h 5149169"/>
              <a:gd name="connsiteX678" fmla="*/ 1064015 w 5125213"/>
              <a:gd name="connsiteY678" fmla="*/ 3412521 h 5149169"/>
              <a:gd name="connsiteX679" fmla="*/ 1142258 w 5125213"/>
              <a:gd name="connsiteY679" fmla="*/ 3334278 h 5149169"/>
              <a:gd name="connsiteX680" fmla="*/ 787586 w 5125213"/>
              <a:gd name="connsiteY680" fmla="*/ 3334278 h 5149169"/>
              <a:gd name="connsiteX681" fmla="*/ 865829 w 5125213"/>
              <a:gd name="connsiteY681" fmla="*/ 3412521 h 5149169"/>
              <a:gd name="connsiteX682" fmla="*/ 787586 w 5125213"/>
              <a:gd name="connsiteY682" fmla="*/ 3490763 h 5149169"/>
              <a:gd name="connsiteX683" fmla="*/ 709343 w 5125213"/>
              <a:gd name="connsiteY683" fmla="*/ 3412521 h 5149169"/>
              <a:gd name="connsiteX684" fmla="*/ 787586 w 5125213"/>
              <a:gd name="connsiteY684" fmla="*/ 3334278 h 5149169"/>
              <a:gd name="connsiteX685" fmla="*/ 432915 w 5125213"/>
              <a:gd name="connsiteY685" fmla="*/ 3334278 h 5149169"/>
              <a:gd name="connsiteX686" fmla="*/ 511157 w 5125213"/>
              <a:gd name="connsiteY686" fmla="*/ 3412521 h 5149169"/>
              <a:gd name="connsiteX687" fmla="*/ 432915 w 5125213"/>
              <a:gd name="connsiteY687" fmla="*/ 3490763 h 5149169"/>
              <a:gd name="connsiteX688" fmla="*/ 354672 w 5125213"/>
              <a:gd name="connsiteY688" fmla="*/ 3412521 h 5149169"/>
              <a:gd name="connsiteX689" fmla="*/ 432915 w 5125213"/>
              <a:gd name="connsiteY689" fmla="*/ 3334278 h 5149169"/>
              <a:gd name="connsiteX690" fmla="*/ 78243 w 5125213"/>
              <a:gd name="connsiteY690" fmla="*/ 3334278 h 5149169"/>
              <a:gd name="connsiteX691" fmla="*/ 156486 w 5125213"/>
              <a:gd name="connsiteY691" fmla="*/ 3412521 h 5149169"/>
              <a:gd name="connsiteX692" fmla="*/ 78243 w 5125213"/>
              <a:gd name="connsiteY692" fmla="*/ 3490763 h 5149169"/>
              <a:gd name="connsiteX693" fmla="*/ 0 w 5125213"/>
              <a:gd name="connsiteY693" fmla="*/ 3412521 h 5149169"/>
              <a:gd name="connsiteX694" fmla="*/ 78243 w 5125213"/>
              <a:gd name="connsiteY694" fmla="*/ 3334278 h 5149169"/>
              <a:gd name="connsiteX695" fmla="*/ 4869633 w 5125213"/>
              <a:gd name="connsiteY695" fmla="*/ 3120844 h 5149169"/>
              <a:gd name="connsiteX696" fmla="*/ 4947876 w 5125213"/>
              <a:gd name="connsiteY696" fmla="*/ 3199087 h 5149169"/>
              <a:gd name="connsiteX697" fmla="*/ 4869633 w 5125213"/>
              <a:gd name="connsiteY697" fmla="*/ 3277330 h 5149169"/>
              <a:gd name="connsiteX698" fmla="*/ 4791390 w 5125213"/>
              <a:gd name="connsiteY698" fmla="*/ 3199087 h 5149169"/>
              <a:gd name="connsiteX699" fmla="*/ 4869633 w 5125213"/>
              <a:gd name="connsiteY699" fmla="*/ 3120844 h 5149169"/>
              <a:gd name="connsiteX700" fmla="*/ 4514961 w 5125213"/>
              <a:gd name="connsiteY700" fmla="*/ 3120844 h 5149169"/>
              <a:gd name="connsiteX701" fmla="*/ 4593204 w 5125213"/>
              <a:gd name="connsiteY701" fmla="*/ 3199087 h 5149169"/>
              <a:gd name="connsiteX702" fmla="*/ 4514961 w 5125213"/>
              <a:gd name="connsiteY702" fmla="*/ 3277330 h 5149169"/>
              <a:gd name="connsiteX703" fmla="*/ 4436719 w 5125213"/>
              <a:gd name="connsiteY703" fmla="*/ 3199087 h 5149169"/>
              <a:gd name="connsiteX704" fmla="*/ 4514961 w 5125213"/>
              <a:gd name="connsiteY704" fmla="*/ 3120844 h 5149169"/>
              <a:gd name="connsiteX705" fmla="*/ 4160290 w 5125213"/>
              <a:gd name="connsiteY705" fmla="*/ 3120844 h 5149169"/>
              <a:gd name="connsiteX706" fmla="*/ 4238533 w 5125213"/>
              <a:gd name="connsiteY706" fmla="*/ 3199087 h 5149169"/>
              <a:gd name="connsiteX707" fmla="*/ 4160290 w 5125213"/>
              <a:gd name="connsiteY707" fmla="*/ 3277330 h 5149169"/>
              <a:gd name="connsiteX708" fmla="*/ 4082047 w 5125213"/>
              <a:gd name="connsiteY708" fmla="*/ 3199087 h 5149169"/>
              <a:gd name="connsiteX709" fmla="*/ 4160290 w 5125213"/>
              <a:gd name="connsiteY709" fmla="*/ 3120844 h 5149169"/>
              <a:gd name="connsiteX710" fmla="*/ 3805618 w 5125213"/>
              <a:gd name="connsiteY710" fmla="*/ 3120844 h 5149169"/>
              <a:gd name="connsiteX711" fmla="*/ 3883861 w 5125213"/>
              <a:gd name="connsiteY711" fmla="*/ 3199087 h 5149169"/>
              <a:gd name="connsiteX712" fmla="*/ 3805618 w 5125213"/>
              <a:gd name="connsiteY712" fmla="*/ 3277330 h 5149169"/>
              <a:gd name="connsiteX713" fmla="*/ 3727376 w 5125213"/>
              <a:gd name="connsiteY713" fmla="*/ 3199087 h 5149169"/>
              <a:gd name="connsiteX714" fmla="*/ 3805618 w 5125213"/>
              <a:gd name="connsiteY714" fmla="*/ 3120844 h 5149169"/>
              <a:gd name="connsiteX715" fmla="*/ 3450947 w 5125213"/>
              <a:gd name="connsiteY715" fmla="*/ 3120844 h 5149169"/>
              <a:gd name="connsiteX716" fmla="*/ 3529190 w 5125213"/>
              <a:gd name="connsiteY716" fmla="*/ 3199087 h 5149169"/>
              <a:gd name="connsiteX717" fmla="*/ 3450947 w 5125213"/>
              <a:gd name="connsiteY717" fmla="*/ 3277330 h 5149169"/>
              <a:gd name="connsiteX718" fmla="*/ 3372704 w 5125213"/>
              <a:gd name="connsiteY718" fmla="*/ 3199087 h 5149169"/>
              <a:gd name="connsiteX719" fmla="*/ 3450947 w 5125213"/>
              <a:gd name="connsiteY719" fmla="*/ 3120844 h 5149169"/>
              <a:gd name="connsiteX720" fmla="*/ 3096275 w 5125213"/>
              <a:gd name="connsiteY720" fmla="*/ 3120844 h 5149169"/>
              <a:gd name="connsiteX721" fmla="*/ 3174518 w 5125213"/>
              <a:gd name="connsiteY721" fmla="*/ 3199087 h 5149169"/>
              <a:gd name="connsiteX722" fmla="*/ 3096275 w 5125213"/>
              <a:gd name="connsiteY722" fmla="*/ 3277330 h 5149169"/>
              <a:gd name="connsiteX723" fmla="*/ 3018032 w 5125213"/>
              <a:gd name="connsiteY723" fmla="*/ 3199087 h 5149169"/>
              <a:gd name="connsiteX724" fmla="*/ 3096275 w 5125213"/>
              <a:gd name="connsiteY724" fmla="*/ 3120844 h 5149169"/>
              <a:gd name="connsiteX725" fmla="*/ 2741604 w 5125213"/>
              <a:gd name="connsiteY725" fmla="*/ 3120844 h 5149169"/>
              <a:gd name="connsiteX726" fmla="*/ 2819847 w 5125213"/>
              <a:gd name="connsiteY726" fmla="*/ 3199087 h 5149169"/>
              <a:gd name="connsiteX727" fmla="*/ 2741604 w 5125213"/>
              <a:gd name="connsiteY727" fmla="*/ 3277330 h 5149169"/>
              <a:gd name="connsiteX728" fmla="*/ 2663361 w 5125213"/>
              <a:gd name="connsiteY728" fmla="*/ 3199087 h 5149169"/>
              <a:gd name="connsiteX729" fmla="*/ 2741604 w 5125213"/>
              <a:gd name="connsiteY729" fmla="*/ 3120844 h 5149169"/>
              <a:gd name="connsiteX730" fmla="*/ 2383608 w 5125213"/>
              <a:gd name="connsiteY730" fmla="*/ 3120844 h 5149169"/>
              <a:gd name="connsiteX731" fmla="*/ 2461851 w 5125213"/>
              <a:gd name="connsiteY731" fmla="*/ 3199087 h 5149169"/>
              <a:gd name="connsiteX732" fmla="*/ 2383608 w 5125213"/>
              <a:gd name="connsiteY732" fmla="*/ 3277330 h 5149169"/>
              <a:gd name="connsiteX733" fmla="*/ 2305365 w 5125213"/>
              <a:gd name="connsiteY733" fmla="*/ 3199087 h 5149169"/>
              <a:gd name="connsiteX734" fmla="*/ 2383608 w 5125213"/>
              <a:gd name="connsiteY734" fmla="*/ 3120844 h 5149169"/>
              <a:gd name="connsiteX735" fmla="*/ 2028936 w 5125213"/>
              <a:gd name="connsiteY735" fmla="*/ 3120844 h 5149169"/>
              <a:gd name="connsiteX736" fmla="*/ 2107179 w 5125213"/>
              <a:gd name="connsiteY736" fmla="*/ 3199087 h 5149169"/>
              <a:gd name="connsiteX737" fmla="*/ 2028936 w 5125213"/>
              <a:gd name="connsiteY737" fmla="*/ 3277330 h 5149169"/>
              <a:gd name="connsiteX738" fmla="*/ 1950694 w 5125213"/>
              <a:gd name="connsiteY738" fmla="*/ 3199087 h 5149169"/>
              <a:gd name="connsiteX739" fmla="*/ 2028936 w 5125213"/>
              <a:gd name="connsiteY739" fmla="*/ 3120844 h 5149169"/>
              <a:gd name="connsiteX740" fmla="*/ 1674265 w 5125213"/>
              <a:gd name="connsiteY740" fmla="*/ 3120844 h 5149169"/>
              <a:gd name="connsiteX741" fmla="*/ 1752508 w 5125213"/>
              <a:gd name="connsiteY741" fmla="*/ 3199087 h 5149169"/>
              <a:gd name="connsiteX742" fmla="*/ 1674265 w 5125213"/>
              <a:gd name="connsiteY742" fmla="*/ 3277330 h 5149169"/>
              <a:gd name="connsiteX743" fmla="*/ 1596022 w 5125213"/>
              <a:gd name="connsiteY743" fmla="*/ 3199087 h 5149169"/>
              <a:gd name="connsiteX744" fmla="*/ 1674265 w 5125213"/>
              <a:gd name="connsiteY744" fmla="*/ 3120844 h 5149169"/>
              <a:gd name="connsiteX745" fmla="*/ 1319593 w 5125213"/>
              <a:gd name="connsiteY745" fmla="*/ 3120844 h 5149169"/>
              <a:gd name="connsiteX746" fmla="*/ 1397836 w 5125213"/>
              <a:gd name="connsiteY746" fmla="*/ 3199087 h 5149169"/>
              <a:gd name="connsiteX747" fmla="*/ 1319593 w 5125213"/>
              <a:gd name="connsiteY747" fmla="*/ 3277330 h 5149169"/>
              <a:gd name="connsiteX748" fmla="*/ 1241351 w 5125213"/>
              <a:gd name="connsiteY748" fmla="*/ 3199087 h 5149169"/>
              <a:gd name="connsiteX749" fmla="*/ 1319593 w 5125213"/>
              <a:gd name="connsiteY749" fmla="*/ 3120844 h 5149169"/>
              <a:gd name="connsiteX750" fmla="*/ 964922 w 5125213"/>
              <a:gd name="connsiteY750" fmla="*/ 3120844 h 5149169"/>
              <a:gd name="connsiteX751" fmla="*/ 1043165 w 5125213"/>
              <a:gd name="connsiteY751" fmla="*/ 3199087 h 5149169"/>
              <a:gd name="connsiteX752" fmla="*/ 964922 w 5125213"/>
              <a:gd name="connsiteY752" fmla="*/ 3277330 h 5149169"/>
              <a:gd name="connsiteX753" fmla="*/ 886679 w 5125213"/>
              <a:gd name="connsiteY753" fmla="*/ 3199087 h 5149169"/>
              <a:gd name="connsiteX754" fmla="*/ 964922 w 5125213"/>
              <a:gd name="connsiteY754" fmla="*/ 3120844 h 5149169"/>
              <a:gd name="connsiteX755" fmla="*/ 610250 w 5125213"/>
              <a:gd name="connsiteY755" fmla="*/ 3120844 h 5149169"/>
              <a:gd name="connsiteX756" fmla="*/ 688493 w 5125213"/>
              <a:gd name="connsiteY756" fmla="*/ 3199087 h 5149169"/>
              <a:gd name="connsiteX757" fmla="*/ 610250 w 5125213"/>
              <a:gd name="connsiteY757" fmla="*/ 3277330 h 5149169"/>
              <a:gd name="connsiteX758" fmla="*/ 532007 w 5125213"/>
              <a:gd name="connsiteY758" fmla="*/ 3199087 h 5149169"/>
              <a:gd name="connsiteX759" fmla="*/ 610250 w 5125213"/>
              <a:gd name="connsiteY759" fmla="*/ 3120844 h 5149169"/>
              <a:gd name="connsiteX760" fmla="*/ 255579 w 5125213"/>
              <a:gd name="connsiteY760" fmla="*/ 3120844 h 5149169"/>
              <a:gd name="connsiteX761" fmla="*/ 333822 w 5125213"/>
              <a:gd name="connsiteY761" fmla="*/ 3199087 h 5149169"/>
              <a:gd name="connsiteX762" fmla="*/ 255579 w 5125213"/>
              <a:gd name="connsiteY762" fmla="*/ 3277330 h 5149169"/>
              <a:gd name="connsiteX763" fmla="*/ 177336 w 5125213"/>
              <a:gd name="connsiteY763" fmla="*/ 3199087 h 5149169"/>
              <a:gd name="connsiteX764" fmla="*/ 255579 w 5125213"/>
              <a:gd name="connsiteY764" fmla="*/ 3120844 h 5149169"/>
              <a:gd name="connsiteX765" fmla="*/ 5046970 w 5125213"/>
              <a:gd name="connsiteY765" fmla="*/ 2919676 h 5149169"/>
              <a:gd name="connsiteX766" fmla="*/ 5125213 w 5125213"/>
              <a:gd name="connsiteY766" fmla="*/ 2997920 h 5149169"/>
              <a:gd name="connsiteX767" fmla="*/ 5046970 w 5125213"/>
              <a:gd name="connsiteY767" fmla="*/ 3076162 h 5149169"/>
              <a:gd name="connsiteX768" fmla="*/ 4968727 w 5125213"/>
              <a:gd name="connsiteY768" fmla="*/ 2997920 h 5149169"/>
              <a:gd name="connsiteX769" fmla="*/ 5046970 w 5125213"/>
              <a:gd name="connsiteY769" fmla="*/ 2919676 h 5149169"/>
              <a:gd name="connsiteX770" fmla="*/ 4692297 w 5125213"/>
              <a:gd name="connsiteY770" fmla="*/ 2919676 h 5149169"/>
              <a:gd name="connsiteX771" fmla="*/ 4770540 w 5125213"/>
              <a:gd name="connsiteY771" fmla="*/ 2997920 h 5149169"/>
              <a:gd name="connsiteX772" fmla="*/ 4692297 w 5125213"/>
              <a:gd name="connsiteY772" fmla="*/ 3076162 h 5149169"/>
              <a:gd name="connsiteX773" fmla="*/ 4614054 w 5125213"/>
              <a:gd name="connsiteY773" fmla="*/ 2997920 h 5149169"/>
              <a:gd name="connsiteX774" fmla="*/ 4692297 w 5125213"/>
              <a:gd name="connsiteY774" fmla="*/ 2919676 h 5149169"/>
              <a:gd name="connsiteX775" fmla="*/ 4337626 w 5125213"/>
              <a:gd name="connsiteY775" fmla="*/ 2919676 h 5149169"/>
              <a:gd name="connsiteX776" fmla="*/ 4415869 w 5125213"/>
              <a:gd name="connsiteY776" fmla="*/ 2997920 h 5149169"/>
              <a:gd name="connsiteX777" fmla="*/ 4337626 w 5125213"/>
              <a:gd name="connsiteY777" fmla="*/ 3076162 h 5149169"/>
              <a:gd name="connsiteX778" fmla="*/ 4259383 w 5125213"/>
              <a:gd name="connsiteY778" fmla="*/ 2997920 h 5149169"/>
              <a:gd name="connsiteX779" fmla="*/ 4337626 w 5125213"/>
              <a:gd name="connsiteY779" fmla="*/ 2919676 h 5149169"/>
              <a:gd name="connsiteX780" fmla="*/ 3982954 w 5125213"/>
              <a:gd name="connsiteY780" fmla="*/ 2919676 h 5149169"/>
              <a:gd name="connsiteX781" fmla="*/ 4061197 w 5125213"/>
              <a:gd name="connsiteY781" fmla="*/ 2997920 h 5149169"/>
              <a:gd name="connsiteX782" fmla="*/ 3982954 w 5125213"/>
              <a:gd name="connsiteY782" fmla="*/ 3076162 h 5149169"/>
              <a:gd name="connsiteX783" fmla="*/ 3904711 w 5125213"/>
              <a:gd name="connsiteY783" fmla="*/ 2997920 h 5149169"/>
              <a:gd name="connsiteX784" fmla="*/ 3982954 w 5125213"/>
              <a:gd name="connsiteY784" fmla="*/ 2919676 h 5149169"/>
              <a:gd name="connsiteX785" fmla="*/ 3628283 w 5125213"/>
              <a:gd name="connsiteY785" fmla="*/ 2919676 h 5149169"/>
              <a:gd name="connsiteX786" fmla="*/ 3706526 w 5125213"/>
              <a:gd name="connsiteY786" fmla="*/ 2997920 h 5149169"/>
              <a:gd name="connsiteX787" fmla="*/ 3628283 w 5125213"/>
              <a:gd name="connsiteY787" fmla="*/ 3076162 h 5149169"/>
              <a:gd name="connsiteX788" fmla="*/ 3550040 w 5125213"/>
              <a:gd name="connsiteY788" fmla="*/ 2997920 h 5149169"/>
              <a:gd name="connsiteX789" fmla="*/ 3628283 w 5125213"/>
              <a:gd name="connsiteY789" fmla="*/ 2919676 h 5149169"/>
              <a:gd name="connsiteX790" fmla="*/ 3273611 w 5125213"/>
              <a:gd name="connsiteY790" fmla="*/ 2919676 h 5149169"/>
              <a:gd name="connsiteX791" fmla="*/ 3351854 w 5125213"/>
              <a:gd name="connsiteY791" fmla="*/ 2997920 h 5149169"/>
              <a:gd name="connsiteX792" fmla="*/ 3273611 w 5125213"/>
              <a:gd name="connsiteY792" fmla="*/ 3076162 h 5149169"/>
              <a:gd name="connsiteX793" fmla="*/ 3195368 w 5125213"/>
              <a:gd name="connsiteY793" fmla="*/ 2997920 h 5149169"/>
              <a:gd name="connsiteX794" fmla="*/ 3273611 w 5125213"/>
              <a:gd name="connsiteY794" fmla="*/ 2919676 h 5149169"/>
              <a:gd name="connsiteX795" fmla="*/ 2918940 w 5125213"/>
              <a:gd name="connsiteY795" fmla="*/ 2919676 h 5149169"/>
              <a:gd name="connsiteX796" fmla="*/ 2997182 w 5125213"/>
              <a:gd name="connsiteY796" fmla="*/ 2997920 h 5149169"/>
              <a:gd name="connsiteX797" fmla="*/ 2918940 w 5125213"/>
              <a:gd name="connsiteY797" fmla="*/ 3076162 h 5149169"/>
              <a:gd name="connsiteX798" fmla="*/ 2840697 w 5125213"/>
              <a:gd name="connsiteY798" fmla="*/ 2997920 h 5149169"/>
              <a:gd name="connsiteX799" fmla="*/ 2918940 w 5125213"/>
              <a:gd name="connsiteY799" fmla="*/ 2919676 h 5149169"/>
              <a:gd name="connsiteX800" fmla="*/ 2560945 w 5125213"/>
              <a:gd name="connsiteY800" fmla="*/ 2919676 h 5149169"/>
              <a:gd name="connsiteX801" fmla="*/ 2616271 w 5125213"/>
              <a:gd name="connsiteY801" fmla="*/ 2942593 h 5149169"/>
              <a:gd name="connsiteX802" fmla="*/ 2632205 w 5125213"/>
              <a:gd name="connsiteY802" fmla="*/ 2966227 h 5149169"/>
              <a:gd name="connsiteX803" fmla="*/ 2632205 w 5125213"/>
              <a:gd name="connsiteY803" fmla="*/ 2961298 h 5149169"/>
              <a:gd name="connsiteX804" fmla="*/ 2636363 w 5125213"/>
              <a:gd name="connsiteY804" fmla="*/ 2967464 h 5149169"/>
              <a:gd name="connsiteX805" fmla="*/ 2642511 w 5125213"/>
              <a:gd name="connsiteY805" fmla="*/ 2997920 h 5149169"/>
              <a:gd name="connsiteX806" fmla="*/ 2636363 w 5125213"/>
              <a:gd name="connsiteY806" fmla="*/ 3028375 h 5149169"/>
              <a:gd name="connsiteX807" fmla="*/ 2632205 w 5125213"/>
              <a:gd name="connsiteY807" fmla="*/ 3034541 h 5149169"/>
              <a:gd name="connsiteX808" fmla="*/ 2632205 w 5125213"/>
              <a:gd name="connsiteY808" fmla="*/ 3029613 h 5149169"/>
              <a:gd name="connsiteX809" fmla="*/ 2616271 w 5125213"/>
              <a:gd name="connsiteY809" fmla="*/ 3053246 h 5149169"/>
              <a:gd name="connsiteX810" fmla="*/ 2560945 w 5125213"/>
              <a:gd name="connsiteY810" fmla="*/ 3076162 h 5149169"/>
              <a:gd name="connsiteX811" fmla="*/ 2482702 w 5125213"/>
              <a:gd name="connsiteY811" fmla="*/ 2997920 h 5149169"/>
              <a:gd name="connsiteX812" fmla="*/ 2560945 w 5125213"/>
              <a:gd name="connsiteY812" fmla="*/ 2919676 h 5149169"/>
              <a:gd name="connsiteX813" fmla="*/ 2206272 w 5125213"/>
              <a:gd name="connsiteY813" fmla="*/ 2919676 h 5149169"/>
              <a:gd name="connsiteX814" fmla="*/ 2284515 w 5125213"/>
              <a:gd name="connsiteY814" fmla="*/ 2997920 h 5149169"/>
              <a:gd name="connsiteX815" fmla="*/ 2206272 w 5125213"/>
              <a:gd name="connsiteY815" fmla="*/ 3076162 h 5149169"/>
              <a:gd name="connsiteX816" fmla="*/ 2128029 w 5125213"/>
              <a:gd name="connsiteY816" fmla="*/ 2997920 h 5149169"/>
              <a:gd name="connsiteX817" fmla="*/ 2206272 w 5125213"/>
              <a:gd name="connsiteY817" fmla="*/ 2919676 h 5149169"/>
              <a:gd name="connsiteX818" fmla="*/ 1851601 w 5125213"/>
              <a:gd name="connsiteY818" fmla="*/ 2919676 h 5149169"/>
              <a:gd name="connsiteX819" fmla="*/ 1929844 w 5125213"/>
              <a:gd name="connsiteY819" fmla="*/ 2997920 h 5149169"/>
              <a:gd name="connsiteX820" fmla="*/ 1851601 w 5125213"/>
              <a:gd name="connsiteY820" fmla="*/ 3076162 h 5149169"/>
              <a:gd name="connsiteX821" fmla="*/ 1773358 w 5125213"/>
              <a:gd name="connsiteY821" fmla="*/ 2997920 h 5149169"/>
              <a:gd name="connsiteX822" fmla="*/ 1851601 w 5125213"/>
              <a:gd name="connsiteY822" fmla="*/ 2919676 h 5149169"/>
              <a:gd name="connsiteX823" fmla="*/ 1496929 w 5125213"/>
              <a:gd name="connsiteY823" fmla="*/ 2919676 h 5149169"/>
              <a:gd name="connsiteX824" fmla="*/ 1575172 w 5125213"/>
              <a:gd name="connsiteY824" fmla="*/ 2997920 h 5149169"/>
              <a:gd name="connsiteX825" fmla="*/ 1496929 w 5125213"/>
              <a:gd name="connsiteY825" fmla="*/ 3076162 h 5149169"/>
              <a:gd name="connsiteX826" fmla="*/ 1418686 w 5125213"/>
              <a:gd name="connsiteY826" fmla="*/ 2997920 h 5149169"/>
              <a:gd name="connsiteX827" fmla="*/ 1496929 w 5125213"/>
              <a:gd name="connsiteY827" fmla="*/ 2919676 h 5149169"/>
              <a:gd name="connsiteX828" fmla="*/ 1142258 w 5125213"/>
              <a:gd name="connsiteY828" fmla="*/ 2919676 h 5149169"/>
              <a:gd name="connsiteX829" fmla="*/ 1220501 w 5125213"/>
              <a:gd name="connsiteY829" fmla="*/ 2997920 h 5149169"/>
              <a:gd name="connsiteX830" fmla="*/ 1142258 w 5125213"/>
              <a:gd name="connsiteY830" fmla="*/ 3076162 h 5149169"/>
              <a:gd name="connsiteX831" fmla="*/ 1064015 w 5125213"/>
              <a:gd name="connsiteY831" fmla="*/ 2997920 h 5149169"/>
              <a:gd name="connsiteX832" fmla="*/ 1142258 w 5125213"/>
              <a:gd name="connsiteY832" fmla="*/ 2919676 h 5149169"/>
              <a:gd name="connsiteX833" fmla="*/ 787586 w 5125213"/>
              <a:gd name="connsiteY833" fmla="*/ 2919676 h 5149169"/>
              <a:gd name="connsiteX834" fmla="*/ 865829 w 5125213"/>
              <a:gd name="connsiteY834" fmla="*/ 2997920 h 5149169"/>
              <a:gd name="connsiteX835" fmla="*/ 787586 w 5125213"/>
              <a:gd name="connsiteY835" fmla="*/ 3076162 h 5149169"/>
              <a:gd name="connsiteX836" fmla="*/ 709343 w 5125213"/>
              <a:gd name="connsiteY836" fmla="*/ 2997920 h 5149169"/>
              <a:gd name="connsiteX837" fmla="*/ 787586 w 5125213"/>
              <a:gd name="connsiteY837" fmla="*/ 2919676 h 5149169"/>
              <a:gd name="connsiteX838" fmla="*/ 432915 w 5125213"/>
              <a:gd name="connsiteY838" fmla="*/ 2919676 h 5149169"/>
              <a:gd name="connsiteX839" fmla="*/ 511157 w 5125213"/>
              <a:gd name="connsiteY839" fmla="*/ 2997920 h 5149169"/>
              <a:gd name="connsiteX840" fmla="*/ 432915 w 5125213"/>
              <a:gd name="connsiteY840" fmla="*/ 3076162 h 5149169"/>
              <a:gd name="connsiteX841" fmla="*/ 354672 w 5125213"/>
              <a:gd name="connsiteY841" fmla="*/ 2997920 h 5149169"/>
              <a:gd name="connsiteX842" fmla="*/ 432915 w 5125213"/>
              <a:gd name="connsiteY842" fmla="*/ 2919676 h 5149169"/>
              <a:gd name="connsiteX843" fmla="*/ 78243 w 5125213"/>
              <a:gd name="connsiteY843" fmla="*/ 2919676 h 5149169"/>
              <a:gd name="connsiteX844" fmla="*/ 156486 w 5125213"/>
              <a:gd name="connsiteY844" fmla="*/ 2997920 h 5149169"/>
              <a:gd name="connsiteX845" fmla="*/ 78243 w 5125213"/>
              <a:gd name="connsiteY845" fmla="*/ 3076162 h 5149169"/>
              <a:gd name="connsiteX846" fmla="*/ 0 w 5125213"/>
              <a:gd name="connsiteY846" fmla="*/ 2997920 h 5149169"/>
              <a:gd name="connsiteX847" fmla="*/ 78243 w 5125213"/>
              <a:gd name="connsiteY847" fmla="*/ 2919676 h 5149169"/>
              <a:gd name="connsiteX848" fmla="*/ 4869633 w 5125213"/>
              <a:gd name="connsiteY848" fmla="*/ 2706243 h 5149169"/>
              <a:gd name="connsiteX849" fmla="*/ 4947876 w 5125213"/>
              <a:gd name="connsiteY849" fmla="*/ 2784486 h 5149169"/>
              <a:gd name="connsiteX850" fmla="*/ 4869633 w 5125213"/>
              <a:gd name="connsiteY850" fmla="*/ 2862729 h 5149169"/>
              <a:gd name="connsiteX851" fmla="*/ 4791390 w 5125213"/>
              <a:gd name="connsiteY851" fmla="*/ 2784486 h 5149169"/>
              <a:gd name="connsiteX852" fmla="*/ 4869633 w 5125213"/>
              <a:gd name="connsiteY852" fmla="*/ 2706243 h 5149169"/>
              <a:gd name="connsiteX853" fmla="*/ 4514961 w 5125213"/>
              <a:gd name="connsiteY853" fmla="*/ 2706243 h 5149169"/>
              <a:gd name="connsiteX854" fmla="*/ 4593204 w 5125213"/>
              <a:gd name="connsiteY854" fmla="*/ 2784486 h 5149169"/>
              <a:gd name="connsiteX855" fmla="*/ 4514961 w 5125213"/>
              <a:gd name="connsiteY855" fmla="*/ 2862729 h 5149169"/>
              <a:gd name="connsiteX856" fmla="*/ 4436719 w 5125213"/>
              <a:gd name="connsiteY856" fmla="*/ 2784486 h 5149169"/>
              <a:gd name="connsiteX857" fmla="*/ 4514961 w 5125213"/>
              <a:gd name="connsiteY857" fmla="*/ 2706243 h 5149169"/>
              <a:gd name="connsiteX858" fmla="*/ 4160290 w 5125213"/>
              <a:gd name="connsiteY858" fmla="*/ 2706243 h 5149169"/>
              <a:gd name="connsiteX859" fmla="*/ 4238533 w 5125213"/>
              <a:gd name="connsiteY859" fmla="*/ 2784486 h 5149169"/>
              <a:gd name="connsiteX860" fmla="*/ 4160290 w 5125213"/>
              <a:gd name="connsiteY860" fmla="*/ 2862729 h 5149169"/>
              <a:gd name="connsiteX861" fmla="*/ 4082047 w 5125213"/>
              <a:gd name="connsiteY861" fmla="*/ 2784486 h 5149169"/>
              <a:gd name="connsiteX862" fmla="*/ 4160290 w 5125213"/>
              <a:gd name="connsiteY862" fmla="*/ 2706243 h 5149169"/>
              <a:gd name="connsiteX863" fmla="*/ 3805618 w 5125213"/>
              <a:gd name="connsiteY863" fmla="*/ 2706243 h 5149169"/>
              <a:gd name="connsiteX864" fmla="*/ 3883861 w 5125213"/>
              <a:gd name="connsiteY864" fmla="*/ 2784486 h 5149169"/>
              <a:gd name="connsiteX865" fmla="*/ 3805618 w 5125213"/>
              <a:gd name="connsiteY865" fmla="*/ 2862729 h 5149169"/>
              <a:gd name="connsiteX866" fmla="*/ 3727376 w 5125213"/>
              <a:gd name="connsiteY866" fmla="*/ 2784486 h 5149169"/>
              <a:gd name="connsiteX867" fmla="*/ 3805618 w 5125213"/>
              <a:gd name="connsiteY867" fmla="*/ 2706243 h 5149169"/>
              <a:gd name="connsiteX868" fmla="*/ 3450947 w 5125213"/>
              <a:gd name="connsiteY868" fmla="*/ 2706243 h 5149169"/>
              <a:gd name="connsiteX869" fmla="*/ 3529190 w 5125213"/>
              <a:gd name="connsiteY869" fmla="*/ 2784486 h 5149169"/>
              <a:gd name="connsiteX870" fmla="*/ 3450947 w 5125213"/>
              <a:gd name="connsiteY870" fmla="*/ 2862729 h 5149169"/>
              <a:gd name="connsiteX871" fmla="*/ 3372704 w 5125213"/>
              <a:gd name="connsiteY871" fmla="*/ 2784486 h 5149169"/>
              <a:gd name="connsiteX872" fmla="*/ 3450947 w 5125213"/>
              <a:gd name="connsiteY872" fmla="*/ 2706243 h 5149169"/>
              <a:gd name="connsiteX873" fmla="*/ 3096275 w 5125213"/>
              <a:gd name="connsiteY873" fmla="*/ 2706243 h 5149169"/>
              <a:gd name="connsiteX874" fmla="*/ 3174518 w 5125213"/>
              <a:gd name="connsiteY874" fmla="*/ 2784486 h 5149169"/>
              <a:gd name="connsiteX875" fmla="*/ 3096275 w 5125213"/>
              <a:gd name="connsiteY875" fmla="*/ 2862729 h 5149169"/>
              <a:gd name="connsiteX876" fmla="*/ 3018032 w 5125213"/>
              <a:gd name="connsiteY876" fmla="*/ 2784486 h 5149169"/>
              <a:gd name="connsiteX877" fmla="*/ 3096275 w 5125213"/>
              <a:gd name="connsiteY877" fmla="*/ 2706243 h 5149169"/>
              <a:gd name="connsiteX878" fmla="*/ 2741604 w 5125213"/>
              <a:gd name="connsiteY878" fmla="*/ 2706243 h 5149169"/>
              <a:gd name="connsiteX879" fmla="*/ 2819847 w 5125213"/>
              <a:gd name="connsiteY879" fmla="*/ 2784486 h 5149169"/>
              <a:gd name="connsiteX880" fmla="*/ 2741604 w 5125213"/>
              <a:gd name="connsiteY880" fmla="*/ 2862729 h 5149169"/>
              <a:gd name="connsiteX881" fmla="*/ 2663361 w 5125213"/>
              <a:gd name="connsiteY881" fmla="*/ 2784486 h 5149169"/>
              <a:gd name="connsiteX882" fmla="*/ 2741604 w 5125213"/>
              <a:gd name="connsiteY882" fmla="*/ 2706243 h 5149169"/>
              <a:gd name="connsiteX883" fmla="*/ 2383608 w 5125213"/>
              <a:gd name="connsiteY883" fmla="*/ 2706243 h 5149169"/>
              <a:gd name="connsiteX884" fmla="*/ 2461851 w 5125213"/>
              <a:gd name="connsiteY884" fmla="*/ 2784486 h 5149169"/>
              <a:gd name="connsiteX885" fmla="*/ 2383608 w 5125213"/>
              <a:gd name="connsiteY885" fmla="*/ 2862729 h 5149169"/>
              <a:gd name="connsiteX886" fmla="*/ 2305365 w 5125213"/>
              <a:gd name="connsiteY886" fmla="*/ 2784486 h 5149169"/>
              <a:gd name="connsiteX887" fmla="*/ 2383608 w 5125213"/>
              <a:gd name="connsiteY887" fmla="*/ 2706243 h 5149169"/>
              <a:gd name="connsiteX888" fmla="*/ 2028936 w 5125213"/>
              <a:gd name="connsiteY888" fmla="*/ 2706243 h 5149169"/>
              <a:gd name="connsiteX889" fmla="*/ 2107179 w 5125213"/>
              <a:gd name="connsiteY889" fmla="*/ 2784486 h 5149169"/>
              <a:gd name="connsiteX890" fmla="*/ 2028936 w 5125213"/>
              <a:gd name="connsiteY890" fmla="*/ 2862729 h 5149169"/>
              <a:gd name="connsiteX891" fmla="*/ 1950694 w 5125213"/>
              <a:gd name="connsiteY891" fmla="*/ 2784486 h 5149169"/>
              <a:gd name="connsiteX892" fmla="*/ 2028936 w 5125213"/>
              <a:gd name="connsiteY892" fmla="*/ 2706243 h 5149169"/>
              <a:gd name="connsiteX893" fmla="*/ 1674265 w 5125213"/>
              <a:gd name="connsiteY893" fmla="*/ 2706243 h 5149169"/>
              <a:gd name="connsiteX894" fmla="*/ 1752508 w 5125213"/>
              <a:gd name="connsiteY894" fmla="*/ 2784486 h 5149169"/>
              <a:gd name="connsiteX895" fmla="*/ 1674265 w 5125213"/>
              <a:gd name="connsiteY895" fmla="*/ 2862729 h 5149169"/>
              <a:gd name="connsiteX896" fmla="*/ 1596022 w 5125213"/>
              <a:gd name="connsiteY896" fmla="*/ 2784486 h 5149169"/>
              <a:gd name="connsiteX897" fmla="*/ 1674265 w 5125213"/>
              <a:gd name="connsiteY897" fmla="*/ 2706243 h 5149169"/>
              <a:gd name="connsiteX898" fmla="*/ 1319593 w 5125213"/>
              <a:gd name="connsiteY898" fmla="*/ 2706243 h 5149169"/>
              <a:gd name="connsiteX899" fmla="*/ 1397836 w 5125213"/>
              <a:gd name="connsiteY899" fmla="*/ 2784486 h 5149169"/>
              <a:gd name="connsiteX900" fmla="*/ 1319593 w 5125213"/>
              <a:gd name="connsiteY900" fmla="*/ 2862729 h 5149169"/>
              <a:gd name="connsiteX901" fmla="*/ 1241351 w 5125213"/>
              <a:gd name="connsiteY901" fmla="*/ 2784486 h 5149169"/>
              <a:gd name="connsiteX902" fmla="*/ 1319593 w 5125213"/>
              <a:gd name="connsiteY902" fmla="*/ 2706243 h 5149169"/>
              <a:gd name="connsiteX903" fmla="*/ 964922 w 5125213"/>
              <a:gd name="connsiteY903" fmla="*/ 2706243 h 5149169"/>
              <a:gd name="connsiteX904" fmla="*/ 1043165 w 5125213"/>
              <a:gd name="connsiteY904" fmla="*/ 2784486 h 5149169"/>
              <a:gd name="connsiteX905" fmla="*/ 964922 w 5125213"/>
              <a:gd name="connsiteY905" fmla="*/ 2862729 h 5149169"/>
              <a:gd name="connsiteX906" fmla="*/ 886679 w 5125213"/>
              <a:gd name="connsiteY906" fmla="*/ 2784486 h 5149169"/>
              <a:gd name="connsiteX907" fmla="*/ 964922 w 5125213"/>
              <a:gd name="connsiteY907" fmla="*/ 2706243 h 5149169"/>
              <a:gd name="connsiteX908" fmla="*/ 610250 w 5125213"/>
              <a:gd name="connsiteY908" fmla="*/ 2706243 h 5149169"/>
              <a:gd name="connsiteX909" fmla="*/ 688493 w 5125213"/>
              <a:gd name="connsiteY909" fmla="*/ 2784486 h 5149169"/>
              <a:gd name="connsiteX910" fmla="*/ 610250 w 5125213"/>
              <a:gd name="connsiteY910" fmla="*/ 2862729 h 5149169"/>
              <a:gd name="connsiteX911" fmla="*/ 532007 w 5125213"/>
              <a:gd name="connsiteY911" fmla="*/ 2784486 h 5149169"/>
              <a:gd name="connsiteX912" fmla="*/ 610250 w 5125213"/>
              <a:gd name="connsiteY912" fmla="*/ 2706243 h 5149169"/>
              <a:gd name="connsiteX913" fmla="*/ 255579 w 5125213"/>
              <a:gd name="connsiteY913" fmla="*/ 2706243 h 5149169"/>
              <a:gd name="connsiteX914" fmla="*/ 333822 w 5125213"/>
              <a:gd name="connsiteY914" fmla="*/ 2784486 h 5149169"/>
              <a:gd name="connsiteX915" fmla="*/ 255579 w 5125213"/>
              <a:gd name="connsiteY915" fmla="*/ 2862729 h 5149169"/>
              <a:gd name="connsiteX916" fmla="*/ 177336 w 5125213"/>
              <a:gd name="connsiteY916" fmla="*/ 2784486 h 5149169"/>
              <a:gd name="connsiteX917" fmla="*/ 255579 w 5125213"/>
              <a:gd name="connsiteY917" fmla="*/ 2706243 h 5149169"/>
              <a:gd name="connsiteX918" fmla="*/ 5046970 w 5125213"/>
              <a:gd name="connsiteY918" fmla="*/ 2487608 h 5149169"/>
              <a:gd name="connsiteX919" fmla="*/ 5125213 w 5125213"/>
              <a:gd name="connsiteY919" fmla="*/ 2565851 h 5149169"/>
              <a:gd name="connsiteX920" fmla="*/ 5046970 w 5125213"/>
              <a:gd name="connsiteY920" fmla="*/ 2644094 h 5149169"/>
              <a:gd name="connsiteX921" fmla="*/ 4968727 w 5125213"/>
              <a:gd name="connsiteY921" fmla="*/ 2565851 h 5149169"/>
              <a:gd name="connsiteX922" fmla="*/ 5046970 w 5125213"/>
              <a:gd name="connsiteY922" fmla="*/ 2487608 h 5149169"/>
              <a:gd name="connsiteX923" fmla="*/ 4692297 w 5125213"/>
              <a:gd name="connsiteY923" fmla="*/ 2487608 h 5149169"/>
              <a:gd name="connsiteX924" fmla="*/ 4770540 w 5125213"/>
              <a:gd name="connsiteY924" fmla="*/ 2565851 h 5149169"/>
              <a:gd name="connsiteX925" fmla="*/ 4692297 w 5125213"/>
              <a:gd name="connsiteY925" fmla="*/ 2644094 h 5149169"/>
              <a:gd name="connsiteX926" fmla="*/ 4614054 w 5125213"/>
              <a:gd name="connsiteY926" fmla="*/ 2565851 h 5149169"/>
              <a:gd name="connsiteX927" fmla="*/ 4692297 w 5125213"/>
              <a:gd name="connsiteY927" fmla="*/ 2487608 h 5149169"/>
              <a:gd name="connsiteX928" fmla="*/ 4337626 w 5125213"/>
              <a:gd name="connsiteY928" fmla="*/ 2487608 h 5149169"/>
              <a:gd name="connsiteX929" fmla="*/ 4415869 w 5125213"/>
              <a:gd name="connsiteY929" fmla="*/ 2565851 h 5149169"/>
              <a:gd name="connsiteX930" fmla="*/ 4337626 w 5125213"/>
              <a:gd name="connsiteY930" fmla="*/ 2644094 h 5149169"/>
              <a:gd name="connsiteX931" fmla="*/ 4259383 w 5125213"/>
              <a:gd name="connsiteY931" fmla="*/ 2565851 h 5149169"/>
              <a:gd name="connsiteX932" fmla="*/ 4337626 w 5125213"/>
              <a:gd name="connsiteY932" fmla="*/ 2487608 h 5149169"/>
              <a:gd name="connsiteX933" fmla="*/ 3982954 w 5125213"/>
              <a:gd name="connsiteY933" fmla="*/ 2487608 h 5149169"/>
              <a:gd name="connsiteX934" fmla="*/ 4061197 w 5125213"/>
              <a:gd name="connsiteY934" fmla="*/ 2565851 h 5149169"/>
              <a:gd name="connsiteX935" fmla="*/ 3982954 w 5125213"/>
              <a:gd name="connsiteY935" fmla="*/ 2644094 h 5149169"/>
              <a:gd name="connsiteX936" fmla="*/ 3904711 w 5125213"/>
              <a:gd name="connsiteY936" fmla="*/ 2565851 h 5149169"/>
              <a:gd name="connsiteX937" fmla="*/ 3982954 w 5125213"/>
              <a:gd name="connsiteY937" fmla="*/ 2487608 h 5149169"/>
              <a:gd name="connsiteX938" fmla="*/ 3628283 w 5125213"/>
              <a:gd name="connsiteY938" fmla="*/ 2487608 h 5149169"/>
              <a:gd name="connsiteX939" fmla="*/ 3706526 w 5125213"/>
              <a:gd name="connsiteY939" fmla="*/ 2565851 h 5149169"/>
              <a:gd name="connsiteX940" fmla="*/ 3628283 w 5125213"/>
              <a:gd name="connsiteY940" fmla="*/ 2644094 h 5149169"/>
              <a:gd name="connsiteX941" fmla="*/ 3550040 w 5125213"/>
              <a:gd name="connsiteY941" fmla="*/ 2565851 h 5149169"/>
              <a:gd name="connsiteX942" fmla="*/ 3628283 w 5125213"/>
              <a:gd name="connsiteY942" fmla="*/ 2487608 h 5149169"/>
              <a:gd name="connsiteX943" fmla="*/ 3273611 w 5125213"/>
              <a:gd name="connsiteY943" fmla="*/ 2487608 h 5149169"/>
              <a:gd name="connsiteX944" fmla="*/ 3351854 w 5125213"/>
              <a:gd name="connsiteY944" fmla="*/ 2565851 h 5149169"/>
              <a:gd name="connsiteX945" fmla="*/ 3273611 w 5125213"/>
              <a:gd name="connsiteY945" fmla="*/ 2644094 h 5149169"/>
              <a:gd name="connsiteX946" fmla="*/ 3195368 w 5125213"/>
              <a:gd name="connsiteY946" fmla="*/ 2565851 h 5149169"/>
              <a:gd name="connsiteX947" fmla="*/ 3273611 w 5125213"/>
              <a:gd name="connsiteY947" fmla="*/ 2487608 h 5149169"/>
              <a:gd name="connsiteX948" fmla="*/ 2918940 w 5125213"/>
              <a:gd name="connsiteY948" fmla="*/ 2487608 h 5149169"/>
              <a:gd name="connsiteX949" fmla="*/ 2997182 w 5125213"/>
              <a:gd name="connsiteY949" fmla="*/ 2565851 h 5149169"/>
              <a:gd name="connsiteX950" fmla="*/ 2918940 w 5125213"/>
              <a:gd name="connsiteY950" fmla="*/ 2644094 h 5149169"/>
              <a:gd name="connsiteX951" fmla="*/ 2840697 w 5125213"/>
              <a:gd name="connsiteY951" fmla="*/ 2565851 h 5149169"/>
              <a:gd name="connsiteX952" fmla="*/ 2918940 w 5125213"/>
              <a:gd name="connsiteY952" fmla="*/ 2487608 h 5149169"/>
              <a:gd name="connsiteX953" fmla="*/ 2560945 w 5125213"/>
              <a:gd name="connsiteY953" fmla="*/ 2487608 h 5149169"/>
              <a:gd name="connsiteX954" fmla="*/ 2616271 w 5125213"/>
              <a:gd name="connsiteY954" fmla="*/ 2510525 h 5149169"/>
              <a:gd name="connsiteX955" fmla="*/ 2632205 w 5125213"/>
              <a:gd name="connsiteY955" fmla="*/ 2534158 h 5149169"/>
              <a:gd name="connsiteX956" fmla="*/ 2632205 w 5125213"/>
              <a:gd name="connsiteY956" fmla="*/ 2529230 h 5149169"/>
              <a:gd name="connsiteX957" fmla="*/ 2636363 w 5125213"/>
              <a:gd name="connsiteY957" fmla="*/ 2535396 h 5149169"/>
              <a:gd name="connsiteX958" fmla="*/ 2642511 w 5125213"/>
              <a:gd name="connsiteY958" fmla="*/ 2565851 h 5149169"/>
              <a:gd name="connsiteX959" fmla="*/ 2636363 w 5125213"/>
              <a:gd name="connsiteY959" fmla="*/ 2596307 h 5149169"/>
              <a:gd name="connsiteX960" fmla="*/ 2632205 w 5125213"/>
              <a:gd name="connsiteY960" fmla="*/ 2602473 h 5149169"/>
              <a:gd name="connsiteX961" fmla="*/ 2632205 w 5125213"/>
              <a:gd name="connsiteY961" fmla="*/ 2597544 h 5149169"/>
              <a:gd name="connsiteX962" fmla="*/ 2616271 w 5125213"/>
              <a:gd name="connsiteY962" fmla="*/ 2621177 h 5149169"/>
              <a:gd name="connsiteX963" fmla="*/ 2560945 w 5125213"/>
              <a:gd name="connsiteY963" fmla="*/ 2644094 h 5149169"/>
              <a:gd name="connsiteX964" fmla="*/ 2482702 w 5125213"/>
              <a:gd name="connsiteY964" fmla="*/ 2565851 h 5149169"/>
              <a:gd name="connsiteX965" fmla="*/ 2560945 w 5125213"/>
              <a:gd name="connsiteY965" fmla="*/ 2487608 h 5149169"/>
              <a:gd name="connsiteX966" fmla="*/ 2206272 w 5125213"/>
              <a:gd name="connsiteY966" fmla="*/ 2487608 h 5149169"/>
              <a:gd name="connsiteX967" fmla="*/ 2284515 w 5125213"/>
              <a:gd name="connsiteY967" fmla="*/ 2565851 h 5149169"/>
              <a:gd name="connsiteX968" fmla="*/ 2206272 w 5125213"/>
              <a:gd name="connsiteY968" fmla="*/ 2644094 h 5149169"/>
              <a:gd name="connsiteX969" fmla="*/ 2128029 w 5125213"/>
              <a:gd name="connsiteY969" fmla="*/ 2565851 h 5149169"/>
              <a:gd name="connsiteX970" fmla="*/ 2206272 w 5125213"/>
              <a:gd name="connsiteY970" fmla="*/ 2487608 h 5149169"/>
              <a:gd name="connsiteX971" fmla="*/ 1851601 w 5125213"/>
              <a:gd name="connsiteY971" fmla="*/ 2487608 h 5149169"/>
              <a:gd name="connsiteX972" fmla="*/ 1929844 w 5125213"/>
              <a:gd name="connsiteY972" fmla="*/ 2565851 h 5149169"/>
              <a:gd name="connsiteX973" fmla="*/ 1851601 w 5125213"/>
              <a:gd name="connsiteY973" fmla="*/ 2644094 h 5149169"/>
              <a:gd name="connsiteX974" fmla="*/ 1773358 w 5125213"/>
              <a:gd name="connsiteY974" fmla="*/ 2565851 h 5149169"/>
              <a:gd name="connsiteX975" fmla="*/ 1851601 w 5125213"/>
              <a:gd name="connsiteY975" fmla="*/ 2487608 h 5149169"/>
              <a:gd name="connsiteX976" fmla="*/ 1496929 w 5125213"/>
              <a:gd name="connsiteY976" fmla="*/ 2487608 h 5149169"/>
              <a:gd name="connsiteX977" fmla="*/ 1575172 w 5125213"/>
              <a:gd name="connsiteY977" fmla="*/ 2565851 h 5149169"/>
              <a:gd name="connsiteX978" fmla="*/ 1496929 w 5125213"/>
              <a:gd name="connsiteY978" fmla="*/ 2644094 h 5149169"/>
              <a:gd name="connsiteX979" fmla="*/ 1418686 w 5125213"/>
              <a:gd name="connsiteY979" fmla="*/ 2565851 h 5149169"/>
              <a:gd name="connsiteX980" fmla="*/ 1496929 w 5125213"/>
              <a:gd name="connsiteY980" fmla="*/ 2487608 h 5149169"/>
              <a:gd name="connsiteX981" fmla="*/ 1142258 w 5125213"/>
              <a:gd name="connsiteY981" fmla="*/ 2487608 h 5149169"/>
              <a:gd name="connsiteX982" fmla="*/ 1220501 w 5125213"/>
              <a:gd name="connsiteY982" fmla="*/ 2565851 h 5149169"/>
              <a:gd name="connsiteX983" fmla="*/ 1142258 w 5125213"/>
              <a:gd name="connsiteY983" fmla="*/ 2644094 h 5149169"/>
              <a:gd name="connsiteX984" fmla="*/ 1064015 w 5125213"/>
              <a:gd name="connsiteY984" fmla="*/ 2565851 h 5149169"/>
              <a:gd name="connsiteX985" fmla="*/ 1142258 w 5125213"/>
              <a:gd name="connsiteY985" fmla="*/ 2487608 h 5149169"/>
              <a:gd name="connsiteX986" fmla="*/ 787586 w 5125213"/>
              <a:gd name="connsiteY986" fmla="*/ 2487608 h 5149169"/>
              <a:gd name="connsiteX987" fmla="*/ 865829 w 5125213"/>
              <a:gd name="connsiteY987" fmla="*/ 2565851 h 5149169"/>
              <a:gd name="connsiteX988" fmla="*/ 787586 w 5125213"/>
              <a:gd name="connsiteY988" fmla="*/ 2644094 h 5149169"/>
              <a:gd name="connsiteX989" fmla="*/ 709343 w 5125213"/>
              <a:gd name="connsiteY989" fmla="*/ 2565851 h 5149169"/>
              <a:gd name="connsiteX990" fmla="*/ 787586 w 5125213"/>
              <a:gd name="connsiteY990" fmla="*/ 2487608 h 5149169"/>
              <a:gd name="connsiteX991" fmla="*/ 432915 w 5125213"/>
              <a:gd name="connsiteY991" fmla="*/ 2487608 h 5149169"/>
              <a:gd name="connsiteX992" fmla="*/ 511157 w 5125213"/>
              <a:gd name="connsiteY992" fmla="*/ 2565851 h 5149169"/>
              <a:gd name="connsiteX993" fmla="*/ 432915 w 5125213"/>
              <a:gd name="connsiteY993" fmla="*/ 2644094 h 5149169"/>
              <a:gd name="connsiteX994" fmla="*/ 354672 w 5125213"/>
              <a:gd name="connsiteY994" fmla="*/ 2565851 h 5149169"/>
              <a:gd name="connsiteX995" fmla="*/ 432915 w 5125213"/>
              <a:gd name="connsiteY995" fmla="*/ 2487608 h 5149169"/>
              <a:gd name="connsiteX996" fmla="*/ 78243 w 5125213"/>
              <a:gd name="connsiteY996" fmla="*/ 2487608 h 5149169"/>
              <a:gd name="connsiteX997" fmla="*/ 156486 w 5125213"/>
              <a:gd name="connsiteY997" fmla="*/ 2565851 h 5149169"/>
              <a:gd name="connsiteX998" fmla="*/ 78243 w 5125213"/>
              <a:gd name="connsiteY998" fmla="*/ 2644094 h 5149169"/>
              <a:gd name="connsiteX999" fmla="*/ 0 w 5125213"/>
              <a:gd name="connsiteY999" fmla="*/ 2565851 h 5149169"/>
              <a:gd name="connsiteX1000" fmla="*/ 78243 w 5125213"/>
              <a:gd name="connsiteY1000" fmla="*/ 2487608 h 5149169"/>
              <a:gd name="connsiteX1001" fmla="*/ 4869633 w 5125213"/>
              <a:gd name="connsiteY1001" fmla="*/ 2274174 h 5149169"/>
              <a:gd name="connsiteX1002" fmla="*/ 4947876 w 5125213"/>
              <a:gd name="connsiteY1002" fmla="*/ 2352417 h 5149169"/>
              <a:gd name="connsiteX1003" fmla="*/ 4869633 w 5125213"/>
              <a:gd name="connsiteY1003" fmla="*/ 2430660 h 5149169"/>
              <a:gd name="connsiteX1004" fmla="*/ 4791390 w 5125213"/>
              <a:gd name="connsiteY1004" fmla="*/ 2352417 h 5149169"/>
              <a:gd name="connsiteX1005" fmla="*/ 4869633 w 5125213"/>
              <a:gd name="connsiteY1005" fmla="*/ 2274174 h 5149169"/>
              <a:gd name="connsiteX1006" fmla="*/ 4514961 w 5125213"/>
              <a:gd name="connsiteY1006" fmla="*/ 2274174 h 5149169"/>
              <a:gd name="connsiteX1007" fmla="*/ 4593204 w 5125213"/>
              <a:gd name="connsiteY1007" fmla="*/ 2352417 h 5149169"/>
              <a:gd name="connsiteX1008" fmla="*/ 4514961 w 5125213"/>
              <a:gd name="connsiteY1008" fmla="*/ 2430660 h 5149169"/>
              <a:gd name="connsiteX1009" fmla="*/ 4436719 w 5125213"/>
              <a:gd name="connsiteY1009" fmla="*/ 2352417 h 5149169"/>
              <a:gd name="connsiteX1010" fmla="*/ 4514961 w 5125213"/>
              <a:gd name="connsiteY1010" fmla="*/ 2274174 h 5149169"/>
              <a:gd name="connsiteX1011" fmla="*/ 4160290 w 5125213"/>
              <a:gd name="connsiteY1011" fmla="*/ 2274174 h 5149169"/>
              <a:gd name="connsiteX1012" fmla="*/ 4238533 w 5125213"/>
              <a:gd name="connsiteY1012" fmla="*/ 2352417 h 5149169"/>
              <a:gd name="connsiteX1013" fmla="*/ 4160290 w 5125213"/>
              <a:gd name="connsiteY1013" fmla="*/ 2430660 h 5149169"/>
              <a:gd name="connsiteX1014" fmla="*/ 4082047 w 5125213"/>
              <a:gd name="connsiteY1014" fmla="*/ 2352417 h 5149169"/>
              <a:gd name="connsiteX1015" fmla="*/ 4160290 w 5125213"/>
              <a:gd name="connsiteY1015" fmla="*/ 2274174 h 5149169"/>
              <a:gd name="connsiteX1016" fmla="*/ 3805618 w 5125213"/>
              <a:gd name="connsiteY1016" fmla="*/ 2274174 h 5149169"/>
              <a:gd name="connsiteX1017" fmla="*/ 3883861 w 5125213"/>
              <a:gd name="connsiteY1017" fmla="*/ 2352417 h 5149169"/>
              <a:gd name="connsiteX1018" fmla="*/ 3805618 w 5125213"/>
              <a:gd name="connsiteY1018" fmla="*/ 2430660 h 5149169"/>
              <a:gd name="connsiteX1019" fmla="*/ 3727376 w 5125213"/>
              <a:gd name="connsiteY1019" fmla="*/ 2352417 h 5149169"/>
              <a:gd name="connsiteX1020" fmla="*/ 3805618 w 5125213"/>
              <a:gd name="connsiteY1020" fmla="*/ 2274174 h 5149169"/>
              <a:gd name="connsiteX1021" fmla="*/ 3450947 w 5125213"/>
              <a:gd name="connsiteY1021" fmla="*/ 2274174 h 5149169"/>
              <a:gd name="connsiteX1022" fmla="*/ 3529190 w 5125213"/>
              <a:gd name="connsiteY1022" fmla="*/ 2352417 h 5149169"/>
              <a:gd name="connsiteX1023" fmla="*/ 3450947 w 5125213"/>
              <a:gd name="connsiteY1023" fmla="*/ 2430660 h 5149169"/>
              <a:gd name="connsiteX1024" fmla="*/ 3372704 w 5125213"/>
              <a:gd name="connsiteY1024" fmla="*/ 2352417 h 5149169"/>
              <a:gd name="connsiteX1025" fmla="*/ 3450947 w 5125213"/>
              <a:gd name="connsiteY1025" fmla="*/ 2274174 h 5149169"/>
              <a:gd name="connsiteX1026" fmla="*/ 3096275 w 5125213"/>
              <a:gd name="connsiteY1026" fmla="*/ 2274174 h 5149169"/>
              <a:gd name="connsiteX1027" fmla="*/ 3174518 w 5125213"/>
              <a:gd name="connsiteY1027" fmla="*/ 2352417 h 5149169"/>
              <a:gd name="connsiteX1028" fmla="*/ 3096275 w 5125213"/>
              <a:gd name="connsiteY1028" fmla="*/ 2430660 h 5149169"/>
              <a:gd name="connsiteX1029" fmla="*/ 3018032 w 5125213"/>
              <a:gd name="connsiteY1029" fmla="*/ 2352417 h 5149169"/>
              <a:gd name="connsiteX1030" fmla="*/ 3096275 w 5125213"/>
              <a:gd name="connsiteY1030" fmla="*/ 2274174 h 5149169"/>
              <a:gd name="connsiteX1031" fmla="*/ 2741604 w 5125213"/>
              <a:gd name="connsiteY1031" fmla="*/ 2274174 h 5149169"/>
              <a:gd name="connsiteX1032" fmla="*/ 2819847 w 5125213"/>
              <a:gd name="connsiteY1032" fmla="*/ 2352417 h 5149169"/>
              <a:gd name="connsiteX1033" fmla="*/ 2741604 w 5125213"/>
              <a:gd name="connsiteY1033" fmla="*/ 2430660 h 5149169"/>
              <a:gd name="connsiteX1034" fmla="*/ 2663361 w 5125213"/>
              <a:gd name="connsiteY1034" fmla="*/ 2352417 h 5149169"/>
              <a:gd name="connsiteX1035" fmla="*/ 2741604 w 5125213"/>
              <a:gd name="connsiteY1035" fmla="*/ 2274174 h 5149169"/>
              <a:gd name="connsiteX1036" fmla="*/ 2383608 w 5125213"/>
              <a:gd name="connsiteY1036" fmla="*/ 2274174 h 5149169"/>
              <a:gd name="connsiteX1037" fmla="*/ 2461851 w 5125213"/>
              <a:gd name="connsiteY1037" fmla="*/ 2352417 h 5149169"/>
              <a:gd name="connsiteX1038" fmla="*/ 2383608 w 5125213"/>
              <a:gd name="connsiteY1038" fmla="*/ 2430660 h 5149169"/>
              <a:gd name="connsiteX1039" fmla="*/ 2305365 w 5125213"/>
              <a:gd name="connsiteY1039" fmla="*/ 2352417 h 5149169"/>
              <a:gd name="connsiteX1040" fmla="*/ 2383608 w 5125213"/>
              <a:gd name="connsiteY1040" fmla="*/ 2274174 h 5149169"/>
              <a:gd name="connsiteX1041" fmla="*/ 2028936 w 5125213"/>
              <a:gd name="connsiteY1041" fmla="*/ 2274174 h 5149169"/>
              <a:gd name="connsiteX1042" fmla="*/ 2107179 w 5125213"/>
              <a:gd name="connsiteY1042" fmla="*/ 2352417 h 5149169"/>
              <a:gd name="connsiteX1043" fmla="*/ 2028936 w 5125213"/>
              <a:gd name="connsiteY1043" fmla="*/ 2430660 h 5149169"/>
              <a:gd name="connsiteX1044" fmla="*/ 1950694 w 5125213"/>
              <a:gd name="connsiteY1044" fmla="*/ 2352417 h 5149169"/>
              <a:gd name="connsiteX1045" fmla="*/ 2028936 w 5125213"/>
              <a:gd name="connsiteY1045" fmla="*/ 2274174 h 5149169"/>
              <a:gd name="connsiteX1046" fmla="*/ 1674265 w 5125213"/>
              <a:gd name="connsiteY1046" fmla="*/ 2274174 h 5149169"/>
              <a:gd name="connsiteX1047" fmla="*/ 1752508 w 5125213"/>
              <a:gd name="connsiteY1047" fmla="*/ 2352417 h 5149169"/>
              <a:gd name="connsiteX1048" fmla="*/ 1674265 w 5125213"/>
              <a:gd name="connsiteY1048" fmla="*/ 2430660 h 5149169"/>
              <a:gd name="connsiteX1049" fmla="*/ 1596022 w 5125213"/>
              <a:gd name="connsiteY1049" fmla="*/ 2352417 h 5149169"/>
              <a:gd name="connsiteX1050" fmla="*/ 1674265 w 5125213"/>
              <a:gd name="connsiteY1050" fmla="*/ 2274174 h 5149169"/>
              <a:gd name="connsiteX1051" fmla="*/ 1319593 w 5125213"/>
              <a:gd name="connsiteY1051" fmla="*/ 2274174 h 5149169"/>
              <a:gd name="connsiteX1052" fmla="*/ 1397836 w 5125213"/>
              <a:gd name="connsiteY1052" fmla="*/ 2352417 h 5149169"/>
              <a:gd name="connsiteX1053" fmla="*/ 1319593 w 5125213"/>
              <a:gd name="connsiteY1053" fmla="*/ 2430660 h 5149169"/>
              <a:gd name="connsiteX1054" fmla="*/ 1241351 w 5125213"/>
              <a:gd name="connsiteY1054" fmla="*/ 2352417 h 5149169"/>
              <a:gd name="connsiteX1055" fmla="*/ 1319593 w 5125213"/>
              <a:gd name="connsiteY1055" fmla="*/ 2274174 h 5149169"/>
              <a:gd name="connsiteX1056" fmla="*/ 964922 w 5125213"/>
              <a:gd name="connsiteY1056" fmla="*/ 2274174 h 5149169"/>
              <a:gd name="connsiteX1057" fmla="*/ 1043165 w 5125213"/>
              <a:gd name="connsiteY1057" fmla="*/ 2352417 h 5149169"/>
              <a:gd name="connsiteX1058" fmla="*/ 964922 w 5125213"/>
              <a:gd name="connsiteY1058" fmla="*/ 2430660 h 5149169"/>
              <a:gd name="connsiteX1059" fmla="*/ 886679 w 5125213"/>
              <a:gd name="connsiteY1059" fmla="*/ 2352417 h 5149169"/>
              <a:gd name="connsiteX1060" fmla="*/ 964922 w 5125213"/>
              <a:gd name="connsiteY1060" fmla="*/ 2274174 h 5149169"/>
              <a:gd name="connsiteX1061" fmla="*/ 610250 w 5125213"/>
              <a:gd name="connsiteY1061" fmla="*/ 2274174 h 5149169"/>
              <a:gd name="connsiteX1062" fmla="*/ 688493 w 5125213"/>
              <a:gd name="connsiteY1062" fmla="*/ 2352417 h 5149169"/>
              <a:gd name="connsiteX1063" fmla="*/ 610250 w 5125213"/>
              <a:gd name="connsiteY1063" fmla="*/ 2430660 h 5149169"/>
              <a:gd name="connsiteX1064" fmla="*/ 532007 w 5125213"/>
              <a:gd name="connsiteY1064" fmla="*/ 2352417 h 5149169"/>
              <a:gd name="connsiteX1065" fmla="*/ 610250 w 5125213"/>
              <a:gd name="connsiteY1065" fmla="*/ 2274174 h 5149169"/>
              <a:gd name="connsiteX1066" fmla="*/ 255579 w 5125213"/>
              <a:gd name="connsiteY1066" fmla="*/ 2274174 h 5149169"/>
              <a:gd name="connsiteX1067" fmla="*/ 333822 w 5125213"/>
              <a:gd name="connsiteY1067" fmla="*/ 2352417 h 5149169"/>
              <a:gd name="connsiteX1068" fmla="*/ 255579 w 5125213"/>
              <a:gd name="connsiteY1068" fmla="*/ 2430660 h 5149169"/>
              <a:gd name="connsiteX1069" fmla="*/ 177336 w 5125213"/>
              <a:gd name="connsiteY1069" fmla="*/ 2352417 h 5149169"/>
              <a:gd name="connsiteX1070" fmla="*/ 255579 w 5125213"/>
              <a:gd name="connsiteY1070" fmla="*/ 2274174 h 5149169"/>
              <a:gd name="connsiteX1071" fmla="*/ 5046970 w 5125213"/>
              <a:gd name="connsiteY1071" fmla="*/ 2073007 h 5149169"/>
              <a:gd name="connsiteX1072" fmla="*/ 5125213 w 5125213"/>
              <a:gd name="connsiteY1072" fmla="*/ 2151250 h 5149169"/>
              <a:gd name="connsiteX1073" fmla="*/ 5046970 w 5125213"/>
              <a:gd name="connsiteY1073" fmla="*/ 2229492 h 5149169"/>
              <a:gd name="connsiteX1074" fmla="*/ 4968727 w 5125213"/>
              <a:gd name="connsiteY1074" fmla="*/ 2151250 h 5149169"/>
              <a:gd name="connsiteX1075" fmla="*/ 5046970 w 5125213"/>
              <a:gd name="connsiteY1075" fmla="*/ 2073007 h 5149169"/>
              <a:gd name="connsiteX1076" fmla="*/ 4692297 w 5125213"/>
              <a:gd name="connsiteY1076" fmla="*/ 2073007 h 5149169"/>
              <a:gd name="connsiteX1077" fmla="*/ 4770540 w 5125213"/>
              <a:gd name="connsiteY1077" fmla="*/ 2151250 h 5149169"/>
              <a:gd name="connsiteX1078" fmla="*/ 4692297 w 5125213"/>
              <a:gd name="connsiteY1078" fmla="*/ 2229492 h 5149169"/>
              <a:gd name="connsiteX1079" fmla="*/ 4614054 w 5125213"/>
              <a:gd name="connsiteY1079" fmla="*/ 2151250 h 5149169"/>
              <a:gd name="connsiteX1080" fmla="*/ 4692297 w 5125213"/>
              <a:gd name="connsiteY1080" fmla="*/ 2073007 h 5149169"/>
              <a:gd name="connsiteX1081" fmla="*/ 4337626 w 5125213"/>
              <a:gd name="connsiteY1081" fmla="*/ 2073007 h 5149169"/>
              <a:gd name="connsiteX1082" fmla="*/ 4415869 w 5125213"/>
              <a:gd name="connsiteY1082" fmla="*/ 2151250 h 5149169"/>
              <a:gd name="connsiteX1083" fmla="*/ 4337626 w 5125213"/>
              <a:gd name="connsiteY1083" fmla="*/ 2229492 h 5149169"/>
              <a:gd name="connsiteX1084" fmla="*/ 4259383 w 5125213"/>
              <a:gd name="connsiteY1084" fmla="*/ 2151250 h 5149169"/>
              <a:gd name="connsiteX1085" fmla="*/ 4337626 w 5125213"/>
              <a:gd name="connsiteY1085" fmla="*/ 2073007 h 5149169"/>
              <a:gd name="connsiteX1086" fmla="*/ 3982954 w 5125213"/>
              <a:gd name="connsiteY1086" fmla="*/ 2073007 h 5149169"/>
              <a:gd name="connsiteX1087" fmla="*/ 4061197 w 5125213"/>
              <a:gd name="connsiteY1087" fmla="*/ 2151250 h 5149169"/>
              <a:gd name="connsiteX1088" fmla="*/ 3982954 w 5125213"/>
              <a:gd name="connsiteY1088" fmla="*/ 2229492 h 5149169"/>
              <a:gd name="connsiteX1089" fmla="*/ 3904711 w 5125213"/>
              <a:gd name="connsiteY1089" fmla="*/ 2151250 h 5149169"/>
              <a:gd name="connsiteX1090" fmla="*/ 3982954 w 5125213"/>
              <a:gd name="connsiteY1090" fmla="*/ 2073007 h 5149169"/>
              <a:gd name="connsiteX1091" fmla="*/ 3628283 w 5125213"/>
              <a:gd name="connsiteY1091" fmla="*/ 2073007 h 5149169"/>
              <a:gd name="connsiteX1092" fmla="*/ 3706526 w 5125213"/>
              <a:gd name="connsiteY1092" fmla="*/ 2151250 h 5149169"/>
              <a:gd name="connsiteX1093" fmla="*/ 3628283 w 5125213"/>
              <a:gd name="connsiteY1093" fmla="*/ 2229492 h 5149169"/>
              <a:gd name="connsiteX1094" fmla="*/ 3550040 w 5125213"/>
              <a:gd name="connsiteY1094" fmla="*/ 2151250 h 5149169"/>
              <a:gd name="connsiteX1095" fmla="*/ 3628283 w 5125213"/>
              <a:gd name="connsiteY1095" fmla="*/ 2073007 h 5149169"/>
              <a:gd name="connsiteX1096" fmla="*/ 3273611 w 5125213"/>
              <a:gd name="connsiteY1096" fmla="*/ 2073007 h 5149169"/>
              <a:gd name="connsiteX1097" fmla="*/ 3351854 w 5125213"/>
              <a:gd name="connsiteY1097" fmla="*/ 2151250 h 5149169"/>
              <a:gd name="connsiteX1098" fmla="*/ 3273611 w 5125213"/>
              <a:gd name="connsiteY1098" fmla="*/ 2229492 h 5149169"/>
              <a:gd name="connsiteX1099" fmla="*/ 3195368 w 5125213"/>
              <a:gd name="connsiteY1099" fmla="*/ 2151250 h 5149169"/>
              <a:gd name="connsiteX1100" fmla="*/ 3273611 w 5125213"/>
              <a:gd name="connsiteY1100" fmla="*/ 2073007 h 5149169"/>
              <a:gd name="connsiteX1101" fmla="*/ 2918940 w 5125213"/>
              <a:gd name="connsiteY1101" fmla="*/ 2073007 h 5149169"/>
              <a:gd name="connsiteX1102" fmla="*/ 2997182 w 5125213"/>
              <a:gd name="connsiteY1102" fmla="*/ 2151250 h 5149169"/>
              <a:gd name="connsiteX1103" fmla="*/ 2918940 w 5125213"/>
              <a:gd name="connsiteY1103" fmla="*/ 2229492 h 5149169"/>
              <a:gd name="connsiteX1104" fmla="*/ 2840697 w 5125213"/>
              <a:gd name="connsiteY1104" fmla="*/ 2151250 h 5149169"/>
              <a:gd name="connsiteX1105" fmla="*/ 2918940 w 5125213"/>
              <a:gd name="connsiteY1105" fmla="*/ 2073007 h 5149169"/>
              <a:gd name="connsiteX1106" fmla="*/ 2560945 w 5125213"/>
              <a:gd name="connsiteY1106" fmla="*/ 2073007 h 5149169"/>
              <a:gd name="connsiteX1107" fmla="*/ 2616271 w 5125213"/>
              <a:gd name="connsiteY1107" fmla="*/ 2095924 h 5149169"/>
              <a:gd name="connsiteX1108" fmla="*/ 2632205 w 5125213"/>
              <a:gd name="connsiteY1108" fmla="*/ 2119557 h 5149169"/>
              <a:gd name="connsiteX1109" fmla="*/ 2632205 w 5125213"/>
              <a:gd name="connsiteY1109" fmla="*/ 2114628 h 5149169"/>
              <a:gd name="connsiteX1110" fmla="*/ 2636363 w 5125213"/>
              <a:gd name="connsiteY1110" fmla="*/ 2120794 h 5149169"/>
              <a:gd name="connsiteX1111" fmla="*/ 2642511 w 5125213"/>
              <a:gd name="connsiteY1111" fmla="*/ 2151250 h 5149169"/>
              <a:gd name="connsiteX1112" fmla="*/ 2636363 w 5125213"/>
              <a:gd name="connsiteY1112" fmla="*/ 2181706 h 5149169"/>
              <a:gd name="connsiteX1113" fmla="*/ 2632205 w 5125213"/>
              <a:gd name="connsiteY1113" fmla="*/ 2187871 h 5149169"/>
              <a:gd name="connsiteX1114" fmla="*/ 2632205 w 5125213"/>
              <a:gd name="connsiteY1114" fmla="*/ 2182943 h 5149169"/>
              <a:gd name="connsiteX1115" fmla="*/ 2616271 w 5125213"/>
              <a:gd name="connsiteY1115" fmla="*/ 2206576 h 5149169"/>
              <a:gd name="connsiteX1116" fmla="*/ 2560945 w 5125213"/>
              <a:gd name="connsiteY1116" fmla="*/ 2229492 h 5149169"/>
              <a:gd name="connsiteX1117" fmla="*/ 2482702 w 5125213"/>
              <a:gd name="connsiteY1117" fmla="*/ 2151250 h 5149169"/>
              <a:gd name="connsiteX1118" fmla="*/ 2560945 w 5125213"/>
              <a:gd name="connsiteY1118" fmla="*/ 2073007 h 5149169"/>
              <a:gd name="connsiteX1119" fmla="*/ 2206272 w 5125213"/>
              <a:gd name="connsiteY1119" fmla="*/ 2073007 h 5149169"/>
              <a:gd name="connsiteX1120" fmla="*/ 2284515 w 5125213"/>
              <a:gd name="connsiteY1120" fmla="*/ 2151250 h 5149169"/>
              <a:gd name="connsiteX1121" fmla="*/ 2206272 w 5125213"/>
              <a:gd name="connsiteY1121" fmla="*/ 2229492 h 5149169"/>
              <a:gd name="connsiteX1122" fmla="*/ 2128029 w 5125213"/>
              <a:gd name="connsiteY1122" fmla="*/ 2151250 h 5149169"/>
              <a:gd name="connsiteX1123" fmla="*/ 2206272 w 5125213"/>
              <a:gd name="connsiteY1123" fmla="*/ 2073007 h 5149169"/>
              <a:gd name="connsiteX1124" fmla="*/ 1851601 w 5125213"/>
              <a:gd name="connsiteY1124" fmla="*/ 2073007 h 5149169"/>
              <a:gd name="connsiteX1125" fmla="*/ 1929844 w 5125213"/>
              <a:gd name="connsiteY1125" fmla="*/ 2151250 h 5149169"/>
              <a:gd name="connsiteX1126" fmla="*/ 1851601 w 5125213"/>
              <a:gd name="connsiteY1126" fmla="*/ 2229492 h 5149169"/>
              <a:gd name="connsiteX1127" fmla="*/ 1773358 w 5125213"/>
              <a:gd name="connsiteY1127" fmla="*/ 2151250 h 5149169"/>
              <a:gd name="connsiteX1128" fmla="*/ 1851601 w 5125213"/>
              <a:gd name="connsiteY1128" fmla="*/ 2073007 h 5149169"/>
              <a:gd name="connsiteX1129" fmla="*/ 1496929 w 5125213"/>
              <a:gd name="connsiteY1129" fmla="*/ 2073007 h 5149169"/>
              <a:gd name="connsiteX1130" fmla="*/ 1575172 w 5125213"/>
              <a:gd name="connsiteY1130" fmla="*/ 2151250 h 5149169"/>
              <a:gd name="connsiteX1131" fmla="*/ 1496929 w 5125213"/>
              <a:gd name="connsiteY1131" fmla="*/ 2229492 h 5149169"/>
              <a:gd name="connsiteX1132" fmla="*/ 1418686 w 5125213"/>
              <a:gd name="connsiteY1132" fmla="*/ 2151250 h 5149169"/>
              <a:gd name="connsiteX1133" fmla="*/ 1496929 w 5125213"/>
              <a:gd name="connsiteY1133" fmla="*/ 2073007 h 5149169"/>
              <a:gd name="connsiteX1134" fmla="*/ 1142258 w 5125213"/>
              <a:gd name="connsiteY1134" fmla="*/ 2073007 h 5149169"/>
              <a:gd name="connsiteX1135" fmla="*/ 1220501 w 5125213"/>
              <a:gd name="connsiteY1135" fmla="*/ 2151250 h 5149169"/>
              <a:gd name="connsiteX1136" fmla="*/ 1142258 w 5125213"/>
              <a:gd name="connsiteY1136" fmla="*/ 2229492 h 5149169"/>
              <a:gd name="connsiteX1137" fmla="*/ 1064015 w 5125213"/>
              <a:gd name="connsiteY1137" fmla="*/ 2151250 h 5149169"/>
              <a:gd name="connsiteX1138" fmla="*/ 1142258 w 5125213"/>
              <a:gd name="connsiteY1138" fmla="*/ 2073007 h 5149169"/>
              <a:gd name="connsiteX1139" fmla="*/ 787586 w 5125213"/>
              <a:gd name="connsiteY1139" fmla="*/ 2073007 h 5149169"/>
              <a:gd name="connsiteX1140" fmla="*/ 865829 w 5125213"/>
              <a:gd name="connsiteY1140" fmla="*/ 2151250 h 5149169"/>
              <a:gd name="connsiteX1141" fmla="*/ 787586 w 5125213"/>
              <a:gd name="connsiteY1141" fmla="*/ 2229492 h 5149169"/>
              <a:gd name="connsiteX1142" fmla="*/ 709343 w 5125213"/>
              <a:gd name="connsiteY1142" fmla="*/ 2151250 h 5149169"/>
              <a:gd name="connsiteX1143" fmla="*/ 787586 w 5125213"/>
              <a:gd name="connsiteY1143" fmla="*/ 2073007 h 5149169"/>
              <a:gd name="connsiteX1144" fmla="*/ 432915 w 5125213"/>
              <a:gd name="connsiteY1144" fmla="*/ 2073007 h 5149169"/>
              <a:gd name="connsiteX1145" fmla="*/ 511157 w 5125213"/>
              <a:gd name="connsiteY1145" fmla="*/ 2151250 h 5149169"/>
              <a:gd name="connsiteX1146" fmla="*/ 432915 w 5125213"/>
              <a:gd name="connsiteY1146" fmla="*/ 2229492 h 5149169"/>
              <a:gd name="connsiteX1147" fmla="*/ 354672 w 5125213"/>
              <a:gd name="connsiteY1147" fmla="*/ 2151250 h 5149169"/>
              <a:gd name="connsiteX1148" fmla="*/ 432915 w 5125213"/>
              <a:gd name="connsiteY1148" fmla="*/ 2073007 h 5149169"/>
              <a:gd name="connsiteX1149" fmla="*/ 78243 w 5125213"/>
              <a:gd name="connsiteY1149" fmla="*/ 2073007 h 5149169"/>
              <a:gd name="connsiteX1150" fmla="*/ 156486 w 5125213"/>
              <a:gd name="connsiteY1150" fmla="*/ 2151250 h 5149169"/>
              <a:gd name="connsiteX1151" fmla="*/ 78243 w 5125213"/>
              <a:gd name="connsiteY1151" fmla="*/ 2229492 h 5149169"/>
              <a:gd name="connsiteX1152" fmla="*/ 0 w 5125213"/>
              <a:gd name="connsiteY1152" fmla="*/ 2151250 h 5149169"/>
              <a:gd name="connsiteX1153" fmla="*/ 78243 w 5125213"/>
              <a:gd name="connsiteY1153" fmla="*/ 2073007 h 5149169"/>
              <a:gd name="connsiteX1154" fmla="*/ 4869633 w 5125213"/>
              <a:gd name="connsiteY1154" fmla="*/ 1859573 h 5149169"/>
              <a:gd name="connsiteX1155" fmla="*/ 4947876 w 5125213"/>
              <a:gd name="connsiteY1155" fmla="*/ 1937816 h 5149169"/>
              <a:gd name="connsiteX1156" fmla="*/ 4869633 w 5125213"/>
              <a:gd name="connsiteY1156" fmla="*/ 2016058 h 5149169"/>
              <a:gd name="connsiteX1157" fmla="*/ 4791390 w 5125213"/>
              <a:gd name="connsiteY1157" fmla="*/ 1937816 h 5149169"/>
              <a:gd name="connsiteX1158" fmla="*/ 4869633 w 5125213"/>
              <a:gd name="connsiteY1158" fmla="*/ 1859573 h 5149169"/>
              <a:gd name="connsiteX1159" fmla="*/ 4514961 w 5125213"/>
              <a:gd name="connsiteY1159" fmla="*/ 1859573 h 5149169"/>
              <a:gd name="connsiteX1160" fmla="*/ 4593204 w 5125213"/>
              <a:gd name="connsiteY1160" fmla="*/ 1937816 h 5149169"/>
              <a:gd name="connsiteX1161" fmla="*/ 4514961 w 5125213"/>
              <a:gd name="connsiteY1161" fmla="*/ 2016058 h 5149169"/>
              <a:gd name="connsiteX1162" fmla="*/ 4436719 w 5125213"/>
              <a:gd name="connsiteY1162" fmla="*/ 1937816 h 5149169"/>
              <a:gd name="connsiteX1163" fmla="*/ 4514961 w 5125213"/>
              <a:gd name="connsiteY1163" fmla="*/ 1859573 h 5149169"/>
              <a:gd name="connsiteX1164" fmla="*/ 4160290 w 5125213"/>
              <a:gd name="connsiteY1164" fmla="*/ 1859573 h 5149169"/>
              <a:gd name="connsiteX1165" fmla="*/ 4238533 w 5125213"/>
              <a:gd name="connsiteY1165" fmla="*/ 1937816 h 5149169"/>
              <a:gd name="connsiteX1166" fmla="*/ 4160290 w 5125213"/>
              <a:gd name="connsiteY1166" fmla="*/ 2016058 h 5149169"/>
              <a:gd name="connsiteX1167" fmla="*/ 4082047 w 5125213"/>
              <a:gd name="connsiteY1167" fmla="*/ 1937816 h 5149169"/>
              <a:gd name="connsiteX1168" fmla="*/ 4160290 w 5125213"/>
              <a:gd name="connsiteY1168" fmla="*/ 1859573 h 5149169"/>
              <a:gd name="connsiteX1169" fmla="*/ 3805618 w 5125213"/>
              <a:gd name="connsiteY1169" fmla="*/ 1859573 h 5149169"/>
              <a:gd name="connsiteX1170" fmla="*/ 3883861 w 5125213"/>
              <a:gd name="connsiteY1170" fmla="*/ 1937816 h 5149169"/>
              <a:gd name="connsiteX1171" fmla="*/ 3805618 w 5125213"/>
              <a:gd name="connsiteY1171" fmla="*/ 2016058 h 5149169"/>
              <a:gd name="connsiteX1172" fmla="*/ 3727376 w 5125213"/>
              <a:gd name="connsiteY1172" fmla="*/ 1937816 h 5149169"/>
              <a:gd name="connsiteX1173" fmla="*/ 3805618 w 5125213"/>
              <a:gd name="connsiteY1173" fmla="*/ 1859573 h 5149169"/>
              <a:gd name="connsiteX1174" fmla="*/ 3450947 w 5125213"/>
              <a:gd name="connsiteY1174" fmla="*/ 1859573 h 5149169"/>
              <a:gd name="connsiteX1175" fmla="*/ 3529190 w 5125213"/>
              <a:gd name="connsiteY1175" fmla="*/ 1937816 h 5149169"/>
              <a:gd name="connsiteX1176" fmla="*/ 3450947 w 5125213"/>
              <a:gd name="connsiteY1176" fmla="*/ 2016058 h 5149169"/>
              <a:gd name="connsiteX1177" fmla="*/ 3372704 w 5125213"/>
              <a:gd name="connsiteY1177" fmla="*/ 1937816 h 5149169"/>
              <a:gd name="connsiteX1178" fmla="*/ 3450947 w 5125213"/>
              <a:gd name="connsiteY1178" fmla="*/ 1859573 h 5149169"/>
              <a:gd name="connsiteX1179" fmla="*/ 3096275 w 5125213"/>
              <a:gd name="connsiteY1179" fmla="*/ 1859573 h 5149169"/>
              <a:gd name="connsiteX1180" fmla="*/ 3174518 w 5125213"/>
              <a:gd name="connsiteY1180" fmla="*/ 1937816 h 5149169"/>
              <a:gd name="connsiteX1181" fmla="*/ 3096275 w 5125213"/>
              <a:gd name="connsiteY1181" fmla="*/ 2016058 h 5149169"/>
              <a:gd name="connsiteX1182" fmla="*/ 3018032 w 5125213"/>
              <a:gd name="connsiteY1182" fmla="*/ 1937816 h 5149169"/>
              <a:gd name="connsiteX1183" fmla="*/ 3096275 w 5125213"/>
              <a:gd name="connsiteY1183" fmla="*/ 1859573 h 5149169"/>
              <a:gd name="connsiteX1184" fmla="*/ 2741604 w 5125213"/>
              <a:gd name="connsiteY1184" fmla="*/ 1859573 h 5149169"/>
              <a:gd name="connsiteX1185" fmla="*/ 2819847 w 5125213"/>
              <a:gd name="connsiteY1185" fmla="*/ 1937816 h 5149169"/>
              <a:gd name="connsiteX1186" fmla="*/ 2741604 w 5125213"/>
              <a:gd name="connsiteY1186" fmla="*/ 2016058 h 5149169"/>
              <a:gd name="connsiteX1187" fmla="*/ 2663361 w 5125213"/>
              <a:gd name="connsiteY1187" fmla="*/ 1937816 h 5149169"/>
              <a:gd name="connsiteX1188" fmla="*/ 2741604 w 5125213"/>
              <a:gd name="connsiteY1188" fmla="*/ 1859573 h 5149169"/>
              <a:gd name="connsiteX1189" fmla="*/ 2383608 w 5125213"/>
              <a:gd name="connsiteY1189" fmla="*/ 1859573 h 5149169"/>
              <a:gd name="connsiteX1190" fmla="*/ 2461851 w 5125213"/>
              <a:gd name="connsiteY1190" fmla="*/ 1937816 h 5149169"/>
              <a:gd name="connsiteX1191" fmla="*/ 2383608 w 5125213"/>
              <a:gd name="connsiteY1191" fmla="*/ 2016058 h 5149169"/>
              <a:gd name="connsiteX1192" fmla="*/ 2305365 w 5125213"/>
              <a:gd name="connsiteY1192" fmla="*/ 1937816 h 5149169"/>
              <a:gd name="connsiteX1193" fmla="*/ 2383608 w 5125213"/>
              <a:gd name="connsiteY1193" fmla="*/ 1859573 h 5149169"/>
              <a:gd name="connsiteX1194" fmla="*/ 2028936 w 5125213"/>
              <a:gd name="connsiteY1194" fmla="*/ 1859573 h 5149169"/>
              <a:gd name="connsiteX1195" fmla="*/ 2107179 w 5125213"/>
              <a:gd name="connsiteY1195" fmla="*/ 1937816 h 5149169"/>
              <a:gd name="connsiteX1196" fmla="*/ 2028936 w 5125213"/>
              <a:gd name="connsiteY1196" fmla="*/ 2016058 h 5149169"/>
              <a:gd name="connsiteX1197" fmla="*/ 1950694 w 5125213"/>
              <a:gd name="connsiteY1197" fmla="*/ 1937816 h 5149169"/>
              <a:gd name="connsiteX1198" fmla="*/ 2028936 w 5125213"/>
              <a:gd name="connsiteY1198" fmla="*/ 1859573 h 5149169"/>
              <a:gd name="connsiteX1199" fmla="*/ 1674265 w 5125213"/>
              <a:gd name="connsiteY1199" fmla="*/ 1859573 h 5149169"/>
              <a:gd name="connsiteX1200" fmla="*/ 1752508 w 5125213"/>
              <a:gd name="connsiteY1200" fmla="*/ 1937816 h 5149169"/>
              <a:gd name="connsiteX1201" fmla="*/ 1674265 w 5125213"/>
              <a:gd name="connsiteY1201" fmla="*/ 2016058 h 5149169"/>
              <a:gd name="connsiteX1202" fmla="*/ 1596022 w 5125213"/>
              <a:gd name="connsiteY1202" fmla="*/ 1937816 h 5149169"/>
              <a:gd name="connsiteX1203" fmla="*/ 1674265 w 5125213"/>
              <a:gd name="connsiteY1203" fmla="*/ 1859573 h 5149169"/>
              <a:gd name="connsiteX1204" fmla="*/ 1319593 w 5125213"/>
              <a:gd name="connsiteY1204" fmla="*/ 1859573 h 5149169"/>
              <a:gd name="connsiteX1205" fmla="*/ 1397836 w 5125213"/>
              <a:gd name="connsiteY1205" fmla="*/ 1937816 h 5149169"/>
              <a:gd name="connsiteX1206" fmla="*/ 1319593 w 5125213"/>
              <a:gd name="connsiteY1206" fmla="*/ 2016058 h 5149169"/>
              <a:gd name="connsiteX1207" fmla="*/ 1241351 w 5125213"/>
              <a:gd name="connsiteY1207" fmla="*/ 1937816 h 5149169"/>
              <a:gd name="connsiteX1208" fmla="*/ 1319593 w 5125213"/>
              <a:gd name="connsiteY1208" fmla="*/ 1859573 h 5149169"/>
              <a:gd name="connsiteX1209" fmla="*/ 964922 w 5125213"/>
              <a:gd name="connsiteY1209" fmla="*/ 1859573 h 5149169"/>
              <a:gd name="connsiteX1210" fmla="*/ 1043165 w 5125213"/>
              <a:gd name="connsiteY1210" fmla="*/ 1937816 h 5149169"/>
              <a:gd name="connsiteX1211" fmla="*/ 964922 w 5125213"/>
              <a:gd name="connsiteY1211" fmla="*/ 2016058 h 5149169"/>
              <a:gd name="connsiteX1212" fmla="*/ 886679 w 5125213"/>
              <a:gd name="connsiteY1212" fmla="*/ 1937816 h 5149169"/>
              <a:gd name="connsiteX1213" fmla="*/ 964922 w 5125213"/>
              <a:gd name="connsiteY1213" fmla="*/ 1859573 h 5149169"/>
              <a:gd name="connsiteX1214" fmla="*/ 610250 w 5125213"/>
              <a:gd name="connsiteY1214" fmla="*/ 1859573 h 5149169"/>
              <a:gd name="connsiteX1215" fmla="*/ 688493 w 5125213"/>
              <a:gd name="connsiteY1215" fmla="*/ 1937816 h 5149169"/>
              <a:gd name="connsiteX1216" fmla="*/ 610250 w 5125213"/>
              <a:gd name="connsiteY1216" fmla="*/ 2016058 h 5149169"/>
              <a:gd name="connsiteX1217" fmla="*/ 532007 w 5125213"/>
              <a:gd name="connsiteY1217" fmla="*/ 1937816 h 5149169"/>
              <a:gd name="connsiteX1218" fmla="*/ 610250 w 5125213"/>
              <a:gd name="connsiteY1218" fmla="*/ 1859573 h 5149169"/>
              <a:gd name="connsiteX1219" fmla="*/ 255579 w 5125213"/>
              <a:gd name="connsiteY1219" fmla="*/ 1859573 h 5149169"/>
              <a:gd name="connsiteX1220" fmla="*/ 333822 w 5125213"/>
              <a:gd name="connsiteY1220" fmla="*/ 1937816 h 5149169"/>
              <a:gd name="connsiteX1221" fmla="*/ 255579 w 5125213"/>
              <a:gd name="connsiteY1221" fmla="*/ 2016058 h 5149169"/>
              <a:gd name="connsiteX1222" fmla="*/ 177336 w 5125213"/>
              <a:gd name="connsiteY1222" fmla="*/ 1937816 h 5149169"/>
              <a:gd name="connsiteX1223" fmla="*/ 255579 w 5125213"/>
              <a:gd name="connsiteY1223" fmla="*/ 1859573 h 5149169"/>
              <a:gd name="connsiteX1224" fmla="*/ 5046970 w 5125213"/>
              <a:gd name="connsiteY1224" fmla="*/ 1658405 h 5149169"/>
              <a:gd name="connsiteX1225" fmla="*/ 5125213 w 5125213"/>
              <a:gd name="connsiteY1225" fmla="*/ 1736648 h 5149169"/>
              <a:gd name="connsiteX1226" fmla="*/ 5046970 w 5125213"/>
              <a:gd name="connsiteY1226" fmla="*/ 1814891 h 5149169"/>
              <a:gd name="connsiteX1227" fmla="*/ 4968727 w 5125213"/>
              <a:gd name="connsiteY1227" fmla="*/ 1736648 h 5149169"/>
              <a:gd name="connsiteX1228" fmla="*/ 5046970 w 5125213"/>
              <a:gd name="connsiteY1228" fmla="*/ 1658405 h 5149169"/>
              <a:gd name="connsiteX1229" fmla="*/ 4692297 w 5125213"/>
              <a:gd name="connsiteY1229" fmla="*/ 1658405 h 5149169"/>
              <a:gd name="connsiteX1230" fmla="*/ 4770540 w 5125213"/>
              <a:gd name="connsiteY1230" fmla="*/ 1736648 h 5149169"/>
              <a:gd name="connsiteX1231" fmla="*/ 4692297 w 5125213"/>
              <a:gd name="connsiteY1231" fmla="*/ 1814891 h 5149169"/>
              <a:gd name="connsiteX1232" fmla="*/ 4614054 w 5125213"/>
              <a:gd name="connsiteY1232" fmla="*/ 1736648 h 5149169"/>
              <a:gd name="connsiteX1233" fmla="*/ 4692297 w 5125213"/>
              <a:gd name="connsiteY1233" fmla="*/ 1658405 h 5149169"/>
              <a:gd name="connsiteX1234" fmla="*/ 4337626 w 5125213"/>
              <a:gd name="connsiteY1234" fmla="*/ 1658405 h 5149169"/>
              <a:gd name="connsiteX1235" fmla="*/ 4415869 w 5125213"/>
              <a:gd name="connsiteY1235" fmla="*/ 1736648 h 5149169"/>
              <a:gd name="connsiteX1236" fmla="*/ 4337626 w 5125213"/>
              <a:gd name="connsiteY1236" fmla="*/ 1814891 h 5149169"/>
              <a:gd name="connsiteX1237" fmla="*/ 4259383 w 5125213"/>
              <a:gd name="connsiteY1237" fmla="*/ 1736648 h 5149169"/>
              <a:gd name="connsiteX1238" fmla="*/ 4337626 w 5125213"/>
              <a:gd name="connsiteY1238" fmla="*/ 1658405 h 5149169"/>
              <a:gd name="connsiteX1239" fmla="*/ 3982954 w 5125213"/>
              <a:gd name="connsiteY1239" fmla="*/ 1658405 h 5149169"/>
              <a:gd name="connsiteX1240" fmla="*/ 4061197 w 5125213"/>
              <a:gd name="connsiteY1240" fmla="*/ 1736648 h 5149169"/>
              <a:gd name="connsiteX1241" fmla="*/ 3982954 w 5125213"/>
              <a:gd name="connsiteY1241" fmla="*/ 1814891 h 5149169"/>
              <a:gd name="connsiteX1242" fmla="*/ 3904711 w 5125213"/>
              <a:gd name="connsiteY1242" fmla="*/ 1736648 h 5149169"/>
              <a:gd name="connsiteX1243" fmla="*/ 3982954 w 5125213"/>
              <a:gd name="connsiteY1243" fmla="*/ 1658405 h 5149169"/>
              <a:gd name="connsiteX1244" fmla="*/ 3628283 w 5125213"/>
              <a:gd name="connsiteY1244" fmla="*/ 1658405 h 5149169"/>
              <a:gd name="connsiteX1245" fmla="*/ 3706526 w 5125213"/>
              <a:gd name="connsiteY1245" fmla="*/ 1736648 h 5149169"/>
              <a:gd name="connsiteX1246" fmla="*/ 3628283 w 5125213"/>
              <a:gd name="connsiteY1246" fmla="*/ 1814891 h 5149169"/>
              <a:gd name="connsiteX1247" fmla="*/ 3550040 w 5125213"/>
              <a:gd name="connsiteY1247" fmla="*/ 1736648 h 5149169"/>
              <a:gd name="connsiteX1248" fmla="*/ 3628283 w 5125213"/>
              <a:gd name="connsiteY1248" fmla="*/ 1658405 h 5149169"/>
              <a:gd name="connsiteX1249" fmla="*/ 3273611 w 5125213"/>
              <a:gd name="connsiteY1249" fmla="*/ 1658405 h 5149169"/>
              <a:gd name="connsiteX1250" fmla="*/ 3351854 w 5125213"/>
              <a:gd name="connsiteY1250" fmla="*/ 1736648 h 5149169"/>
              <a:gd name="connsiteX1251" fmla="*/ 3273611 w 5125213"/>
              <a:gd name="connsiteY1251" fmla="*/ 1814891 h 5149169"/>
              <a:gd name="connsiteX1252" fmla="*/ 3195368 w 5125213"/>
              <a:gd name="connsiteY1252" fmla="*/ 1736648 h 5149169"/>
              <a:gd name="connsiteX1253" fmla="*/ 3273611 w 5125213"/>
              <a:gd name="connsiteY1253" fmla="*/ 1658405 h 5149169"/>
              <a:gd name="connsiteX1254" fmla="*/ 2918940 w 5125213"/>
              <a:gd name="connsiteY1254" fmla="*/ 1658405 h 5149169"/>
              <a:gd name="connsiteX1255" fmla="*/ 2997182 w 5125213"/>
              <a:gd name="connsiteY1255" fmla="*/ 1736648 h 5149169"/>
              <a:gd name="connsiteX1256" fmla="*/ 2918940 w 5125213"/>
              <a:gd name="connsiteY1256" fmla="*/ 1814891 h 5149169"/>
              <a:gd name="connsiteX1257" fmla="*/ 2840697 w 5125213"/>
              <a:gd name="connsiteY1257" fmla="*/ 1736648 h 5149169"/>
              <a:gd name="connsiteX1258" fmla="*/ 2918940 w 5125213"/>
              <a:gd name="connsiteY1258" fmla="*/ 1658405 h 5149169"/>
              <a:gd name="connsiteX1259" fmla="*/ 2560945 w 5125213"/>
              <a:gd name="connsiteY1259" fmla="*/ 1658405 h 5149169"/>
              <a:gd name="connsiteX1260" fmla="*/ 2616271 w 5125213"/>
              <a:gd name="connsiteY1260" fmla="*/ 1681322 h 5149169"/>
              <a:gd name="connsiteX1261" fmla="*/ 2632205 w 5125213"/>
              <a:gd name="connsiteY1261" fmla="*/ 1704955 h 5149169"/>
              <a:gd name="connsiteX1262" fmla="*/ 2632205 w 5125213"/>
              <a:gd name="connsiteY1262" fmla="*/ 1700027 h 5149169"/>
              <a:gd name="connsiteX1263" fmla="*/ 2636363 w 5125213"/>
              <a:gd name="connsiteY1263" fmla="*/ 1706193 h 5149169"/>
              <a:gd name="connsiteX1264" fmla="*/ 2642511 w 5125213"/>
              <a:gd name="connsiteY1264" fmla="*/ 1736648 h 5149169"/>
              <a:gd name="connsiteX1265" fmla="*/ 2636363 w 5125213"/>
              <a:gd name="connsiteY1265" fmla="*/ 1767104 h 5149169"/>
              <a:gd name="connsiteX1266" fmla="*/ 2632205 w 5125213"/>
              <a:gd name="connsiteY1266" fmla="*/ 1773270 h 5149169"/>
              <a:gd name="connsiteX1267" fmla="*/ 2632205 w 5125213"/>
              <a:gd name="connsiteY1267" fmla="*/ 1768341 h 5149169"/>
              <a:gd name="connsiteX1268" fmla="*/ 2616271 w 5125213"/>
              <a:gd name="connsiteY1268" fmla="*/ 1791974 h 5149169"/>
              <a:gd name="connsiteX1269" fmla="*/ 2560945 w 5125213"/>
              <a:gd name="connsiteY1269" fmla="*/ 1814891 h 5149169"/>
              <a:gd name="connsiteX1270" fmla="*/ 2482702 w 5125213"/>
              <a:gd name="connsiteY1270" fmla="*/ 1736648 h 5149169"/>
              <a:gd name="connsiteX1271" fmla="*/ 2560945 w 5125213"/>
              <a:gd name="connsiteY1271" fmla="*/ 1658405 h 5149169"/>
              <a:gd name="connsiteX1272" fmla="*/ 2206272 w 5125213"/>
              <a:gd name="connsiteY1272" fmla="*/ 1658405 h 5149169"/>
              <a:gd name="connsiteX1273" fmla="*/ 2284515 w 5125213"/>
              <a:gd name="connsiteY1273" fmla="*/ 1736648 h 5149169"/>
              <a:gd name="connsiteX1274" fmla="*/ 2206272 w 5125213"/>
              <a:gd name="connsiteY1274" fmla="*/ 1814891 h 5149169"/>
              <a:gd name="connsiteX1275" fmla="*/ 2128029 w 5125213"/>
              <a:gd name="connsiteY1275" fmla="*/ 1736648 h 5149169"/>
              <a:gd name="connsiteX1276" fmla="*/ 2206272 w 5125213"/>
              <a:gd name="connsiteY1276" fmla="*/ 1658405 h 5149169"/>
              <a:gd name="connsiteX1277" fmla="*/ 1851601 w 5125213"/>
              <a:gd name="connsiteY1277" fmla="*/ 1658405 h 5149169"/>
              <a:gd name="connsiteX1278" fmla="*/ 1929844 w 5125213"/>
              <a:gd name="connsiteY1278" fmla="*/ 1736648 h 5149169"/>
              <a:gd name="connsiteX1279" fmla="*/ 1851601 w 5125213"/>
              <a:gd name="connsiteY1279" fmla="*/ 1814891 h 5149169"/>
              <a:gd name="connsiteX1280" fmla="*/ 1773358 w 5125213"/>
              <a:gd name="connsiteY1280" fmla="*/ 1736648 h 5149169"/>
              <a:gd name="connsiteX1281" fmla="*/ 1851601 w 5125213"/>
              <a:gd name="connsiteY1281" fmla="*/ 1658405 h 5149169"/>
              <a:gd name="connsiteX1282" fmla="*/ 1496929 w 5125213"/>
              <a:gd name="connsiteY1282" fmla="*/ 1658405 h 5149169"/>
              <a:gd name="connsiteX1283" fmla="*/ 1575172 w 5125213"/>
              <a:gd name="connsiteY1283" fmla="*/ 1736648 h 5149169"/>
              <a:gd name="connsiteX1284" fmla="*/ 1496929 w 5125213"/>
              <a:gd name="connsiteY1284" fmla="*/ 1814891 h 5149169"/>
              <a:gd name="connsiteX1285" fmla="*/ 1418686 w 5125213"/>
              <a:gd name="connsiteY1285" fmla="*/ 1736648 h 5149169"/>
              <a:gd name="connsiteX1286" fmla="*/ 1496929 w 5125213"/>
              <a:gd name="connsiteY1286" fmla="*/ 1658405 h 5149169"/>
              <a:gd name="connsiteX1287" fmla="*/ 1142258 w 5125213"/>
              <a:gd name="connsiteY1287" fmla="*/ 1658405 h 5149169"/>
              <a:gd name="connsiteX1288" fmla="*/ 1220501 w 5125213"/>
              <a:gd name="connsiteY1288" fmla="*/ 1736648 h 5149169"/>
              <a:gd name="connsiteX1289" fmla="*/ 1142258 w 5125213"/>
              <a:gd name="connsiteY1289" fmla="*/ 1814891 h 5149169"/>
              <a:gd name="connsiteX1290" fmla="*/ 1064015 w 5125213"/>
              <a:gd name="connsiteY1290" fmla="*/ 1736648 h 5149169"/>
              <a:gd name="connsiteX1291" fmla="*/ 1142258 w 5125213"/>
              <a:gd name="connsiteY1291" fmla="*/ 1658405 h 5149169"/>
              <a:gd name="connsiteX1292" fmla="*/ 787586 w 5125213"/>
              <a:gd name="connsiteY1292" fmla="*/ 1658405 h 5149169"/>
              <a:gd name="connsiteX1293" fmla="*/ 865829 w 5125213"/>
              <a:gd name="connsiteY1293" fmla="*/ 1736648 h 5149169"/>
              <a:gd name="connsiteX1294" fmla="*/ 787586 w 5125213"/>
              <a:gd name="connsiteY1294" fmla="*/ 1814891 h 5149169"/>
              <a:gd name="connsiteX1295" fmla="*/ 709343 w 5125213"/>
              <a:gd name="connsiteY1295" fmla="*/ 1736648 h 5149169"/>
              <a:gd name="connsiteX1296" fmla="*/ 787586 w 5125213"/>
              <a:gd name="connsiteY1296" fmla="*/ 1658405 h 5149169"/>
              <a:gd name="connsiteX1297" fmla="*/ 432915 w 5125213"/>
              <a:gd name="connsiteY1297" fmla="*/ 1658405 h 5149169"/>
              <a:gd name="connsiteX1298" fmla="*/ 511157 w 5125213"/>
              <a:gd name="connsiteY1298" fmla="*/ 1736648 h 5149169"/>
              <a:gd name="connsiteX1299" fmla="*/ 432915 w 5125213"/>
              <a:gd name="connsiteY1299" fmla="*/ 1814891 h 5149169"/>
              <a:gd name="connsiteX1300" fmla="*/ 354672 w 5125213"/>
              <a:gd name="connsiteY1300" fmla="*/ 1736648 h 5149169"/>
              <a:gd name="connsiteX1301" fmla="*/ 432915 w 5125213"/>
              <a:gd name="connsiteY1301" fmla="*/ 1658405 h 5149169"/>
              <a:gd name="connsiteX1302" fmla="*/ 78243 w 5125213"/>
              <a:gd name="connsiteY1302" fmla="*/ 1658405 h 5149169"/>
              <a:gd name="connsiteX1303" fmla="*/ 156486 w 5125213"/>
              <a:gd name="connsiteY1303" fmla="*/ 1736648 h 5149169"/>
              <a:gd name="connsiteX1304" fmla="*/ 78243 w 5125213"/>
              <a:gd name="connsiteY1304" fmla="*/ 1814891 h 5149169"/>
              <a:gd name="connsiteX1305" fmla="*/ 0 w 5125213"/>
              <a:gd name="connsiteY1305" fmla="*/ 1736648 h 5149169"/>
              <a:gd name="connsiteX1306" fmla="*/ 78243 w 5125213"/>
              <a:gd name="connsiteY1306" fmla="*/ 1658405 h 5149169"/>
              <a:gd name="connsiteX1307" fmla="*/ 4869633 w 5125213"/>
              <a:gd name="connsiteY1307" fmla="*/ 1444971 h 5149169"/>
              <a:gd name="connsiteX1308" fmla="*/ 4947876 w 5125213"/>
              <a:gd name="connsiteY1308" fmla="*/ 1523214 h 5149169"/>
              <a:gd name="connsiteX1309" fmla="*/ 4869633 w 5125213"/>
              <a:gd name="connsiteY1309" fmla="*/ 1601457 h 5149169"/>
              <a:gd name="connsiteX1310" fmla="*/ 4791390 w 5125213"/>
              <a:gd name="connsiteY1310" fmla="*/ 1523214 h 5149169"/>
              <a:gd name="connsiteX1311" fmla="*/ 4869633 w 5125213"/>
              <a:gd name="connsiteY1311" fmla="*/ 1444971 h 5149169"/>
              <a:gd name="connsiteX1312" fmla="*/ 4514961 w 5125213"/>
              <a:gd name="connsiteY1312" fmla="*/ 1444971 h 5149169"/>
              <a:gd name="connsiteX1313" fmla="*/ 4593204 w 5125213"/>
              <a:gd name="connsiteY1313" fmla="*/ 1523214 h 5149169"/>
              <a:gd name="connsiteX1314" fmla="*/ 4514961 w 5125213"/>
              <a:gd name="connsiteY1314" fmla="*/ 1601457 h 5149169"/>
              <a:gd name="connsiteX1315" fmla="*/ 4436719 w 5125213"/>
              <a:gd name="connsiteY1315" fmla="*/ 1523214 h 5149169"/>
              <a:gd name="connsiteX1316" fmla="*/ 4514961 w 5125213"/>
              <a:gd name="connsiteY1316" fmla="*/ 1444971 h 5149169"/>
              <a:gd name="connsiteX1317" fmla="*/ 4160290 w 5125213"/>
              <a:gd name="connsiteY1317" fmla="*/ 1444971 h 5149169"/>
              <a:gd name="connsiteX1318" fmla="*/ 4238533 w 5125213"/>
              <a:gd name="connsiteY1318" fmla="*/ 1523214 h 5149169"/>
              <a:gd name="connsiteX1319" fmla="*/ 4160290 w 5125213"/>
              <a:gd name="connsiteY1319" fmla="*/ 1601457 h 5149169"/>
              <a:gd name="connsiteX1320" fmla="*/ 4082047 w 5125213"/>
              <a:gd name="connsiteY1320" fmla="*/ 1523214 h 5149169"/>
              <a:gd name="connsiteX1321" fmla="*/ 4160290 w 5125213"/>
              <a:gd name="connsiteY1321" fmla="*/ 1444971 h 5149169"/>
              <a:gd name="connsiteX1322" fmla="*/ 3805618 w 5125213"/>
              <a:gd name="connsiteY1322" fmla="*/ 1444971 h 5149169"/>
              <a:gd name="connsiteX1323" fmla="*/ 3883861 w 5125213"/>
              <a:gd name="connsiteY1323" fmla="*/ 1523214 h 5149169"/>
              <a:gd name="connsiteX1324" fmla="*/ 3805618 w 5125213"/>
              <a:gd name="connsiteY1324" fmla="*/ 1601457 h 5149169"/>
              <a:gd name="connsiteX1325" fmla="*/ 3727376 w 5125213"/>
              <a:gd name="connsiteY1325" fmla="*/ 1523214 h 5149169"/>
              <a:gd name="connsiteX1326" fmla="*/ 3805618 w 5125213"/>
              <a:gd name="connsiteY1326" fmla="*/ 1444971 h 5149169"/>
              <a:gd name="connsiteX1327" fmla="*/ 3450947 w 5125213"/>
              <a:gd name="connsiteY1327" fmla="*/ 1444971 h 5149169"/>
              <a:gd name="connsiteX1328" fmla="*/ 3529190 w 5125213"/>
              <a:gd name="connsiteY1328" fmla="*/ 1523214 h 5149169"/>
              <a:gd name="connsiteX1329" fmla="*/ 3450947 w 5125213"/>
              <a:gd name="connsiteY1329" fmla="*/ 1601457 h 5149169"/>
              <a:gd name="connsiteX1330" fmla="*/ 3372704 w 5125213"/>
              <a:gd name="connsiteY1330" fmla="*/ 1523214 h 5149169"/>
              <a:gd name="connsiteX1331" fmla="*/ 3450947 w 5125213"/>
              <a:gd name="connsiteY1331" fmla="*/ 1444971 h 5149169"/>
              <a:gd name="connsiteX1332" fmla="*/ 3096275 w 5125213"/>
              <a:gd name="connsiteY1332" fmla="*/ 1444971 h 5149169"/>
              <a:gd name="connsiteX1333" fmla="*/ 3174518 w 5125213"/>
              <a:gd name="connsiteY1333" fmla="*/ 1523214 h 5149169"/>
              <a:gd name="connsiteX1334" fmla="*/ 3096275 w 5125213"/>
              <a:gd name="connsiteY1334" fmla="*/ 1601457 h 5149169"/>
              <a:gd name="connsiteX1335" fmla="*/ 3018032 w 5125213"/>
              <a:gd name="connsiteY1335" fmla="*/ 1523214 h 5149169"/>
              <a:gd name="connsiteX1336" fmla="*/ 3096275 w 5125213"/>
              <a:gd name="connsiteY1336" fmla="*/ 1444971 h 5149169"/>
              <a:gd name="connsiteX1337" fmla="*/ 2741604 w 5125213"/>
              <a:gd name="connsiteY1337" fmla="*/ 1444971 h 5149169"/>
              <a:gd name="connsiteX1338" fmla="*/ 2819847 w 5125213"/>
              <a:gd name="connsiteY1338" fmla="*/ 1523214 h 5149169"/>
              <a:gd name="connsiteX1339" fmla="*/ 2741604 w 5125213"/>
              <a:gd name="connsiteY1339" fmla="*/ 1601457 h 5149169"/>
              <a:gd name="connsiteX1340" fmla="*/ 2663361 w 5125213"/>
              <a:gd name="connsiteY1340" fmla="*/ 1523214 h 5149169"/>
              <a:gd name="connsiteX1341" fmla="*/ 2741604 w 5125213"/>
              <a:gd name="connsiteY1341" fmla="*/ 1444971 h 5149169"/>
              <a:gd name="connsiteX1342" fmla="*/ 2383608 w 5125213"/>
              <a:gd name="connsiteY1342" fmla="*/ 1444971 h 5149169"/>
              <a:gd name="connsiteX1343" fmla="*/ 2461851 w 5125213"/>
              <a:gd name="connsiteY1343" fmla="*/ 1523214 h 5149169"/>
              <a:gd name="connsiteX1344" fmla="*/ 2383608 w 5125213"/>
              <a:gd name="connsiteY1344" fmla="*/ 1601457 h 5149169"/>
              <a:gd name="connsiteX1345" fmla="*/ 2305365 w 5125213"/>
              <a:gd name="connsiteY1345" fmla="*/ 1523214 h 5149169"/>
              <a:gd name="connsiteX1346" fmla="*/ 2383608 w 5125213"/>
              <a:gd name="connsiteY1346" fmla="*/ 1444971 h 5149169"/>
              <a:gd name="connsiteX1347" fmla="*/ 2028936 w 5125213"/>
              <a:gd name="connsiteY1347" fmla="*/ 1444971 h 5149169"/>
              <a:gd name="connsiteX1348" fmla="*/ 2107179 w 5125213"/>
              <a:gd name="connsiteY1348" fmla="*/ 1523214 h 5149169"/>
              <a:gd name="connsiteX1349" fmla="*/ 2028936 w 5125213"/>
              <a:gd name="connsiteY1349" fmla="*/ 1601457 h 5149169"/>
              <a:gd name="connsiteX1350" fmla="*/ 1950694 w 5125213"/>
              <a:gd name="connsiteY1350" fmla="*/ 1523214 h 5149169"/>
              <a:gd name="connsiteX1351" fmla="*/ 2028936 w 5125213"/>
              <a:gd name="connsiteY1351" fmla="*/ 1444971 h 5149169"/>
              <a:gd name="connsiteX1352" fmla="*/ 1674265 w 5125213"/>
              <a:gd name="connsiteY1352" fmla="*/ 1444971 h 5149169"/>
              <a:gd name="connsiteX1353" fmla="*/ 1752508 w 5125213"/>
              <a:gd name="connsiteY1353" fmla="*/ 1523214 h 5149169"/>
              <a:gd name="connsiteX1354" fmla="*/ 1674265 w 5125213"/>
              <a:gd name="connsiteY1354" fmla="*/ 1601457 h 5149169"/>
              <a:gd name="connsiteX1355" fmla="*/ 1596022 w 5125213"/>
              <a:gd name="connsiteY1355" fmla="*/ 1523214 h 5149169"/>
              <a:gd name="connsiteX1356" fmla="*/ 1674265 w 5125213"/>
              <a:gd name="connsiteY1356" fmla="*/ 1444971 h 5149169"/>
              <a:gd name="connsiteX1357" fmla="*/ 1319593 w 5125213"/>
              <a:gd name="connsiteY1357" fmla="*/ 1444971 h 5149169"/>
              <a:gd name="connsiteX1358" fmla="*/ 1397836 w 5125213"/>
              <a:gd name="connsiteY1358" fmla="*/ 1523214 h 5149169"/>
              <a:gd name="connsiteX1359" fmla="*/ 1319593 w 5125213"/>
              <a:gd name="connsiteY1359" fmla="*/ 1601457 h 5149169"/>
              <a:gd name="connsiteX1360" fmla="*/ 1241351 w 5125213"/>
              <a:gd name="connsiteY1360" fmla="*/ 1523214 h 5149169"/>
              <a:gd name="connsiteX1361" fmla="*/ 1319593 w 5125213"/>
              <a:gd name="connsiteY1361" fmla="*/ 1444971 h 5149169"/>
              <a:gd name="connsiteX1362" fmla="*/ 964922 w 5125213"/>
              <a:gd name="connsiteY1362" fmla="*/ 1444971 h 5149169"/>
              <a:gd name="connsiteX1363" fmla="*/ 1043165 w 5125213"/>
              <a:gd name="connsiteY1363" fmla="*/ 1523214 h 5149169"/>
              <a:gd name="connsiteX1364" fmla="*/ 964922 w 5125213"/>
              <a:gd name="connsiteY1364" fmla="*/ 1601457 h 5149169"/>
              <a:gd name="connsiteX1365" fmla="*/ 886679 w 5125213"/>
              <a:gd name="connsiteY1365" fmla="*/ 1523214 h 5149169"/>
              <a:gd name="connsiteX1366" fmla="*/ 964922 w 5125213"/>
              <a:gd name="connsiteY1366" fmla="*/ 1444971 h 5149169"/>
              <a:gd name="connsiteX1367" fmla="*/ 610250 w 5125213"/>
              <a:gd name="connsiteY1367" fmla="*/ 1444971 h 5149169"/>
              <a:gd name="connsiteX1368" fmla="*/ 688493 w 5125213"/>
              <a:gd name="connsiteY1368" fmla="*/ 1523214 h 5149169"/>
              <a:gd name="connsiteX1369" fmla="*/ 610250 w 5125213"/>
              <a:gd name="connsiteY1369" fmla="*/ 1601457 h 5149169"/>
              <a:gd name="connsiteX1370" fmla="*/ 532007 w 5125213"/>
              <a:gd name="connsiteY1370" fmla="*/ 1523214 h 5149169"/>
              <a:gd name="connsiteX1371" fmla="*/ 610250 w 5125213"/>
              <a:gd name="connsiteY1371" fmla="*/ 1444971 h 5149169"/>
              <a:gd name="connsiteX1372" fmla="*/ 255579 w 5125213"/>
              <a:gd name="connsiteY1372" fmla="*/ 1444971 h 5149169"/>
              <a:gd name="connsiteX1373" fmla="*/ 333822 w 5125213"/>
              <a:gd name="connsiteY1373" fmla="*/ 1523214 h 5149169"/>
              <a:gd name="connsiteX1374" fmla="*/ 255579 w 5125213"/>
              <a:gd name="connsiteY1374" fmla="*/ 1601457 h 5149169"/>
              <a:gd name="connsiteX1375" fmla="*/ 177336 w 5125213"/>
              <a:gd name="connsiteY1375" fmla="*/ 1523214 h 5149169"/>
              <a:gd name="connsiteX1376" fmla="*/ 255579 w 5125213"/>
              <a:gd name="connsiteY1376" fmla="*/ 1444971 h 5149169"/>
              <a:gd name="connsiteX1377" fmla="*/ 5046970 w 5125213"/>
              <a:gd name="connsiteY1377" fmla="*/ 1243804 h 5149169"/>
              <a:gd name="connsiteX1378" fmla="*/ 5125213 w 5125213"/>
              <a:gd name="connsiteY1378" fmla="*/ 1322047 h 5149169"/>
              <a:gd name="connsiteX1379" fmla="*/ 5046970 w 5125213"/>
              <a:gd name="connsiteY1379" fmla="*/ 1400289 h 5149169"/>
              <a:gd name="connsiteX1380" fmla="*/ 4968727 w 5125213"/>
              <a:gd name="connsiteY1380" fmla="*/ 1322047 h 5149169"/>
              <a:gd name="connsiteX1381" fmla="*/ 5046970 w 5125213"/>
              <a:gd name="connsiteY1381" fmla="*/ 1243804 h 5149169"/>
              <a:gd name="connsiteX1382" fmla="*/ 4692297 w 5125213"/>
              <a:gd name="connsiteY1382" fmla="*/ 1243804 h 5149169"/>
              <a:gd name="connsiteX1383" fmla="*/ 4770540 w 5125213"/>
              <a:gd name="connsiteY1383" fmla="*/ 1322047 h 5149169"/>
              <a:gd name="connsiteX1384" fmla="*/ 4692297 w 5125213"/>
              <a:gd name="connsiteY1384" fmla="*/ 1400289 h 5149169"/>
              <a:gd name="connsiteX1385" fmla="*/ 4614054 w 5125213"/>
              <a:gd name="connsiteY1385" fmla="*/ 1322047 h 5149169"/>
              <a:gd name="connsiteX1386" fmla="*/ 4692297 w 5125213"/>
              <a:gd name="connsiteY1386" fmla="*/ 1243804 h 5149169"/>
              <a:gd name="connsiteX1387" fmla="*/ 4337626 w 5125213"/>
              <a:gd name="connsiteY1387" fmla="*/ 1243804 h 5149169"/>
              <a:gd name="connsiteX1388" fmla="*/ 4415869 w 5125213"/>
              <a:gd name="connsiteY1388" fmla="*/ 1322047 h 5149169"/>
              <a:gd name="connsiteX1389" fmla="*/ 4337626 w 5125213"/>
              <a:gd name="connsiteY1389" fmla="*/ 1400289 h 5149169"/>
              <a:gd name="connsiteX1390" fmla="*/ 4259383 w 5125213"/>
              <a:gd name="connsiteY1390" fmla="*/ 1322047 h 5149169"/>
              <a:gd name="connsiteX1391" fmla="*/ 4337626 w 5125213"/>
              <a:gd name="connsiteY1391" fmla="*/ 1243804 h 5149169"/>
              <a:gd name="connsiteX1392" fmla="*/ 3982954 w 5125213"/>
              <a:gd name="connsiteY1392" fmla="*/ 1243804 h 5149169"/>
              <a:gd name="connsiteX1393" fmla="*/ 4061197 w 5125213"/>
              <a:gd name="connsiteY1393" fmla="*/ 1322047 h 5149169"/>
              <a:gd name="connsiteX1394" fmla="*/ 3982954 w 5125213"/>
              <a:gd name="connsiteY1394" fmla="*/ 1400289 h 5149169"/>
              <a:gd name="connsiteX1395" fmla="*/ 3904711 w 5125213"/>
              <a:gd name="connsiteY1395" fmla="*/ 1322047 h 5149169"/>
              <a:gd name="connsiteX1396" fmla="*/ 3982954 w 5125213"/>
              <a:gd name="connsiteY1396" fmla="*/ 1243804 h 5149169"/>
              <a:gd name="connsiteX1397" fmla="*/ 3628283 w 5125213"/>
              <a:gd name="connsiteY1397" fmla="*/ 1243804 h 5149169"/>
              <a:gd name="connsiteX1398" fmla="*/ 3706526 w 5125213"/>
              <a:gd name="connsiteY1398" fmla="*/ 1322047 h 5149169"/>
              <a:gd name="connsiteX1399" fmla="*/ 3628283 w 5125213"/>
              <a:gd name="connsiteY1399" fmla="*/ 1400289 h 5149169"/>
              <a:gd name="connsiteX1400" fmla="*/ 3550040 w 5125213"/>
              <a:gd name="connsiteY1400" fmla="*/ 1322047 h 5149169"/>
              <a:gd name="connsiteX1401" fmla="*/ 3628283 w 5125213"/>
              <a:gd name="connsiteY1401" fmla="*/ 1243804 h 5149169"/>
              <a:gd name="connsiteX1402" fmla="*/ 3273611 w 5125213"/>
              <a:gd name="connsiteY1402" fmla="*/ 1243804 h 5149169"/>
              <a:gd name="connsiteX1403" fmla="*/ 3351854 w 5125213"/>
              <a:gd name="connsiteY1403" fmla="*/ 1322047 h 5149169"/>
              <a:gd name="connsiteX1404" fmla="*/ 3273611 w 5125213"/>
              <a:gd name="connsiteY1404" fmla="*/ 1400289 h 5149169"/>
              <a:gd name="connsiteX1405" fmla="*/ 3195368 w 5125213"/>
              <a:gd name="connsiteY1405" fmla="*/ 1322047 h 5149169"/>
              <a:gd name="connsiteX1406" fmla="*/ 3273611 w 5125213"/>
              <a:gd name="connsiteY1406" fmla="*/ 1243804 h 5149169"/>
              <a:gd name="connsiteX1407" fmla="*/ 2918940 w 5125213"/>
              <a:gd name="connsiteY1407" fmla="*/ 1243804 h 5149169"/>
              <a:gd name="connsiteX1408" fmla="*/ 2997182 w 5125213"/>
              <a:gd name="connsiteY1408" fmla="*/ 1322047 h 5149169"/>
              <a:gd name="connsiteX1409" fmla="*/ 2918940 w 5125213"/>
              <a:gd name="connsiteY1409" fmla="*/ 1400289 h 5149169"/>
              <a:gd name="connsiteX1410" fmla="*/ 2840697 w 5125213"/>
              <a:gd name="connsiteY1410" fmla="*/ 1322047 h 5149169"/>
              <a:gd name="connsiteX1411" fmla="*/ 2918940 w 5125213"/>
              <a:gd name="connsiteY1411" fmla="*/ 1243804 h 5149169"/>
              <a:gd name="connsiteX1412" fmla="*/ 2560945 w 5125213"/>
              <a:gd name="connsiteY1412" fmla="*/ 1243804 h 5149169"/>
              <a:gd name="connsiteX1413" fmla="*/ 2616271 w 5125213"/>
              <a:gd name="connsiteY1413" fmla="*/ 1266721 h 5149169"/>
              <a:gd name="connsiteX1414" fmla="*/ 2632205 w 5125213"/>
              <a:gd name="connsiteY1414" fmla="*/ 1290354 h 5149169"/>
              <a:gd name="connsiteX1415" fmla="*/ 2632205 w 5125213"/>
              <a:gd name="connsiteY1415" fmla="*/ 1285425 h 5149169"/>
              <a:gd name="connsiteX1416" fmla="*/ 2636363 w 5125213"/>
              <a:gd name="connsiteY1416" fmla="*/ 1291591 h 5149169"/>
              <a:gd name="connsiteX1417" fmla="*/ 2642511 w 5125213"/>
              <a:gd name="connsiteY1417" fmla="*/ 1322047 h 5149169"/>
              <a:gd name="connsiteX1418" fmla="*/ 2636363 w 5125213"/>
              <a:gd name="connsiteY1418" fmla="*/ 1352503 h 5149169"/>
              <a:gd name="connsiteX1419" fmla="*/ 2632205 w 5125213"/>
              <a:gd name="connsiteY1419" fmla="*/ 1358669 h 5149169"/>
              <a:gd name="connsiteX1420" fmla="*/ 2632205 w 5125213"/>
              <a:gd name="connsiteY1420" fmla="*/ 1353740 h 5149169"/>
              <a:gd name="connsiteX1421" fmla="*/ 2616271 w 5125213"/>
              <a:gd name="connsiteY1421" fmla="*/ 1377373 h 5149169"/>
              <a:gd name="connsiteX1422" fmla="*/ 2560945 w 5125213"/>
              <a:gd name="connsiteY1422" fmla="*/ 1400289 h 5149169"/>
              <a:gd name="connsiteX1423" fmla="*/ 2482702 w 5125213"/>
              <a:gd name="connsiteY1423" fmla="*/ 1322047 h 5149169"/>
              <a:gd name="connsiteX1424" fmla="*/ 2560945 w 5125213"/>
              <a:gd name="connsiteY1424" fmla="*/ 1243804 h 5149169"/>
              <a:gd name="connsiteX1425" fmla="*/ 2206272 w 5125213"/>
              <a:gd name="connsiteY1425" fmla="*/ 1243804 h 5149169"/>
              <a:gd name="connsiteX1426" fmla="*/ 2284515 w 5125213"/>
              <a:gd name="connsiteY1426" fmla="*/ 1322047 h 5149169"/>
              <a:gd name="connsiteX1427" fmla="*/ 2206272 w 5125213"/>
              <a:gd name="connsiteY1427" fmla="*/ 1400289 h 5149169"/>
              <a:gd name="connsiteX1428" fmla="*/ 2128029 w 5125213"/>
              <a:gd name="connsiteY1428" fmla="*/ 1322047 h 5149169"/>
              <a:gd name="connsiteX1429" fmla="*/ 2206272 w 5125213"/>
              <a:gd name="connsiteY1429" fmla="*/ 1243804 h 5149169"/>
              <a:gd name="connsiteX1430" fmla="*/ 1851601 w 5125213"/>
              <a:gd name="connsiteY1430" fmla="*/ 1243804 h 5149169"/>
              <a:gd name="connsiteX1431" fmla="*/ 1929844 w 5125213"/>
              <a:gd name="connsiteY1431" fmla="*/ 1322047 h 5149169"/>
              <a:gd name="connsiteX1432" fmla="*/ 1851601 w 5125213"/>
              <a:gd name="connsiteY1432" fmla="*/ 1400289 h 5149169"/>
              <a:gd name="connsiteX1433" fmla="*/ 1773358 w 5125213"/>
              <a:gd name="connsiteY1433" fmla="*/ 1322047 h 5149169"/>
              <a:gd name="connsiteX1434" fmla="*/ 1851601 w 5125213"/>
              <a:gd name="connsiteY1434" fmla="*/ 1243804 h 5149169"/>
              <a:gd name="connsiteX1435" fmla="*/ 1496929 w 5125213"/>
              <a:gd name="connsiteY1435" fmla="*/ 1243804 h 5149169"/>
              <a:gd name="connsiteX1436" fmla="*/ 1575172 w 5125213"/>
              <a:gd name="connsiteY1436" fmla="*/ 1322047 h 5149169"/>
              <a:gd name="connsiteX1437" fmla="*/ 1496929 w 5125213"/>
              <a:gd name="connsiteY1437" fmla="*/ 1400289 h 5149169"/>
              <a:gd name="connsiteX1438" fmla="*/ 1418686 w 5125213"/>
              <a:gd name="connsiteY1438" fmla="*/ 1322047 h 5149169"/>
              <a:gd name="connsiteX1439" fmla="*/ 1496929 w 5125213"/>
              <a:gd name="connsiteY1439" fmla="*/ 1243804 h 5149169"/>
              <a:gd name="connsiteX1440" fmla="*/ 1142258 w 5125213"/>
              <a:gd name="connsiteY1440" fmla="*/ 1243804 h 5149169"/>
              <a:gd name="connsiteX1441" fmla="*/ 1220501 w 5125213"/>
              <a:gd name="connsiteY1441" fmla="*/ 1322047 h 5149169"/>
              <a:gd name="connsiteX1442" fmla="*/ 1142258 w 5125213"/>
              <a:gd name="connsiteY1442" fmla="*/ 1400289 h 5149169"/>
              <a:gd name="connsiteX1443" fmla="*/ 1064015 w 5125213"/>
              <a:gd name="connsiteY1443" fmla="*/ 1322047 h 5149169"/>
              <a:gd name="connsiteX1444" fmla="*/ 1142258 w 5125213"/>
              <a:gd name="connsiteY1444" fmla="*/ 1243804 h 5149169"/>
              <a:gd name="connsiteX1445" fmla="*/ 787586 w 5125213"/>
              <a:gd name="connsiteY1445" fmla="*/ 1243804 h 5149169"/>
              <a:gd name="connsiteX1446" fmla="*/ 865829 w 5125213"/>
              <a:gd name="connsiteY1446" fmla="*/ 1322047 h 5149169"/>
              <a:gd name="connsiteX1447" fmla="*/ 787586 w 5125213"/>
              <a:gd name="connsiteY1447" fmla="*/ 1400289 h 5149169"/>
              <a:gd name="connsiteX1448" fmla="*/ 709343 w 5125213"/>
              <a:gd name="connsiteY1448" fmla="*/ 1322047 h 5149169"/>
              <a:gd name="connsiteX1449" fmla="*/ 787586 w 5125213"/>
              <a:gd name="connsiteY1449" fmla="*/ 1243804 h 5149169"/>
              <a:gd name="connsiteX1450" fmla="*/ 432915 w 5125213"/>
              <a:gd name="connsiteY1450" fmla="*/ 1243804 h 5149169"/>
              <a:gd name="connsiteX1451" fmla="*/ 511157 w 5125213"/>
              <a:gd name="connsiteY1451" fmla="*/ 1322047 h 5149169"/>
              <a:gd name="connsiteX1452" fmla="*/ 432915 w 5125213"/>
              <a:gd name="connsiteY1452" fmla="*/ 1400289 h 5149169"/>
              <a:gd name="connsiteX1453" fmla="*/ 354672 w 5125213"/>
              <a:gd name="connsiteY1453" fmla="*/ 1322047 h 5149169"/>
              <a:gd name="connsiteX1454" fmla="*/ 432915 w 5125213"/>
              <a:gd name="connsiteY1454" fmla="*/ 1243804 h 5149169"/>
              <a:gd name="connsiteX1455" fmla="*/ 78243 w 5125213"/>
              <a:gd name="connsiteY1455" fmla="*/ 1243804 h 5149169"/>
              <a:gd name="connsiteX1456" fmla="*/ 156486 w 5125213"/>
              <a:gd name="connsiteY1456" fmla="*/ 1322047 h 5149169"/>
              <a:gd name="connsiteX1457" fmla="*/ 78243 w 5125213"/>
              <a:gd name="connsiteY1457" fmla="*/ 1400289 h 5149169"/>
              <a:gd name="connsiteX1458" fmla="*/ 0 w 5125213"/>
              <a:gd name="connsiteY1458" fmla="*/ 1322047 h 5149169"/>
              <a:gd name="connsiteX1459" fmla="*/ 78243 w 5125213"/>
              <a:gd name="connsiteY1459" fmla="*/ 1243804 h 5149169"/>
              <a:gd name="connsiteX1460" fmla="*/ 4869633 w 5125213"/>
              <a:gd name="connsiteY1460" fmla="*/ 1030370 h 5149169"/>
              <a:gd name="connsiteX1461" fmla="*/ 4947876 w 5125213"/>
              <a:gd name="connsiteY1461" fmla="*/ 1108613 h 5149169"/>
              <a:gd name="connsiteX1462" fmla="*/ 4869633 w 5125213"/>
              <a:gd name="connsiteY1462" fmla="*/ 1186856 h 5149169"/>
              <a:gd name="connsiteX1463" fmla="*/ 4791390 w 5125213"/>
              <a:gd name="connsiteY1463" fmla="*/ 1108613 h 5149169"/>
              <a:gd name="connsiteX1464" fmla="*/ 4869633 w 5125213"/>
              <a:gd name="connsiteY1464" fmla="*/ 1030370 h 5149169"/>
              <a:gd name="connsiteX1465" fmla="*/ 4514961 w 5125213"/>
              <a:gd name="connsiteY1465" fmla="*/ 1030370 h 5149169"/>
              <a:gd name="connsiteX1466" fmla="*/ 4593204 w 5125213"/>
              <a:gd name="connsiteY1466" fmla="*/ 1108613 h 5149169"/>
              <a:gd name="connsiteX1467" fmla="*/ 4514961 w 5125213"/>
              <a:gd name="connsiteY1467" fmla="*/ 1186856 h 5149169"/>
              <a:gd name="connsiteX1468" fmla="*/ 4436719 w 5125213"/>
              <a:gd name="connsiteY1468" fmla="*/ 1108613 h 5149169"/>
              <a:gd name="connsiteX1469" fmla="*/ 4514961 w 5125213"/>
              <a:gd name="connsiteY1469" fmla="*/ 1030370 h 5149169"/>
              <a:gd name="connsiteX1470" fmla="*/ 4160290 w 5125213"/>
              <a:gd name="connsiteY1470" fmla="*/ 1030370 h 5149169"/>
              <a:gd name="connsiteX1471" fmla="*/ 4238533 w 5125213"/>
              <a:gd name="connsiteY1471" fmla="*/ 1108613 h 5149169"/>
              <a:gd name="connsiteX1472" fmla="*/ 4160290 w 5125213"/>
              <a:gd name="connsiteY1472" fmla="*/ 1186856 h 5149169"/>
              <a:gd name="connsiteX1473" fmla="*/ 4082047 w 5125213"/>
              <a:gd name="connsiteY1473" fmla="*/ 1108613 h 5149169"/>
              <a:gd name="connsiteX1474" fmla="*/ 4160290 w 5125213"/>
              <a:gd name="connsiteY1474" fmla="*/ 1030370 h 5149169"/>
              <a:gd name="connsiteX1475" fmla="*/ 3805618 w 5125213"/>
              <a:gd name="connsiteY1475" fmla="*/ 1030370 h 5149169"/>
              <a:gd name="connsiteX1476" fmla="*/ 3883861 w 5125213"/>
              <a:gd name="connsiteY1476" fmla="*/ 1108613 h 5149169"/>
              <a:gd name="connsiteX1477" fmla="*/ 3805618 w 5125213"/>
              <a:gd name="connsiteY1477" fmla="*/ 1186856 h 5149169"/>
              <a:gd name="connsiteX1478" fmla="*/ 3727376 w 5125213"/>
              <a:gd name="connsiteY1478" fmla="*/ 1108613 h 5149169"/>
              <a:gd name="connsiteX1479" fmla="*/ 3805618 w 5125213"/>
              <a:gd name="connsiteY1479" fmla="*/ 1030370 h 5149169"/>
              <a:gd name="connsiteX1480" fmla="*/ 3450947 w 5125213"/>
              <a:gd name="connsiteY1480" fmla="*/ 1030370 h 5149169"/>
              <a:gd name="connsiteX1481" fmla="*/ 3529190 w 5125213"/>
              <a:gd name="connsiteY1481" fmla="*/ 1108613 h 5149169"/>
              <a:gd name="connsiteX1482" fmla="*/ 3450947 w 5125213"/>
              <a:gd name="connsiteY1482" fmla="*/ 1186856 h 5149169"/>
              <a:gd name="connsiteX1483" fmla="*/ 3372704 w 5125213"/>
              <a:gd name="connsiteY1483" fmla="*/ 1108613 h 5149169"/>
              <a:gd name="connsiteX1484" fmla="*/ 3450947 w 5125213"/>
              <a:gd name="connsiteY1484" fmla="*/ 1030370 h 5149169"/>
              <a:gd name="connsiteX1485" fmla="*/ 3096275 w 5125213"/>
              <a:gd name="connsiteY1485" fmla="*/ 1030370 h 5149169"/>
              <a:gd name="connsiteX1486" fmla="*/ 3174518 w 5125213"/>
              <a:gd name="connsiteY1486" fmla="*/ 1108613 h 5149169"/>
              <a:gd name="connsiteX1487" fmla="*/ 3096275 w 5125213"/>
              <a:gd name="connsiteY1487" fmla="*/ 1186856 h 5149169"/>
              <a:gd name="connsiteX1488" fmla="*/ 3018032 w 5125213"/>
              <a:gd name="connsiteY1488" fmla="*/ 1108613 h 5149169"/>
              <a:gd name="connsiteX1489" fmla="*/ 3096275 w 5125213"/>
              <a:gd name="connsiteY1489" fmla="*/ 1030370 h 5149169"/>
              <a:gd name="connsiteX1490" fmla="*/ 2741604 w 5125213"/>
              <a:gd name="connsiteY1490" fmla="*/ 1030370 h 5149169"/>
              <a:gd name="connsiteX1491" fmla="*/ 2819847 w 5125213"/>
              <a:gd name="connsiteY1491" fmla="*/ 1108613 h 5149169"/>
              <a:gd name="connsiteX1492" fmla="*/ 2741604 w 5125213"/>
              <a:gd name="connsiteY1492" fmla="*/ 1186856 h 5149169"/>
              <a:gd name="connsiteX1493" fmla="*/ 2663361 w 5125213"/>
              <a:gd name="connsiteY1493" fmla="*/ 1108613 h 5149169"/>
              <a:gd name="connsiteX1494" fmla="*/ 2741604 w 5125213"/>
              <a:gd name="connsiteY1494" fmla="*/ 1030370 h 5149169"/>
              <a:gd name="connsiteX1495" fmla="*/ 2383608 w 5125213"/>
              <a:gd name="connsiteY1495" fmla="*/ 1030370 h 5149169"/>
              <a:gd name="connsiteX1496" fmla="*/ 2461851 w 5125213"/>
              <a:gd name="connsiteY1496" fmla="*/ 1108613 h 5149169"/>
              <a:gd name="connsiteX1497" fmla="*/ 2383608 w 5125213"/>
              <a:gd name="connsiteY1497" fmla="*/ 1186856 h 5149169"/>
              <a:gd name="connsiteX1498" fmla="*/ 2305365 w 5125213"/>
              <a:gd name="connsiteY1498" fmla="*/ 1108613 h 5149169"/>
              <a:gd name="connsiteX1499" fmla="*/ 2383608 w 5125213"/>
              <a:gd name="connsiteY1499" fmla="*/ 1030370 h 5149169"/>
              <a:gd name="connsiteX1500" fmla="*/ 2028936 w 5125213"/>
              <a:gd name="connsiteY1500" fmla="*/ 1030370 h 5149169"/>
              <a:gd name="connsiteX1501" fmla="*/ 2107179 w 5125213"/>
              <a:gd name="connsiteY1501" fmla="*/ 1108613 h 5149169"/>
              <a:gd name="connsiteX1502" fmla="*/ 2028936 w 5125213"/>
              <a:gd name="connsiteY1502" fmla="*/ 1186856 h 5149169"/>
              <a:gd name="connsiteX1503" fmla="*/ 1950694 w 5125213"/>
              <a:gd name="connsiteY1503" fmla="*/ 1108613 h 5149169"/>
              <a:gd name="connsiteX1504" fmla="*/ 2028936 w 5125213"/>
              <a:gd name="connsiteY1504" fmla="*/ 1030370 h 5149169"/>
              <a:gd name="connsiteX1505" fmla="*/ 1674265 w 5125213"/>
              <a:gd name="connsiteY1505" fmla="*/ 1030370 h 5149169"/>
              <a:gd name="connsiteX1506" fmla="*/ 1752508 w 5125213"/>
              <a:gd name="connsiteY1506" fmla="*/ 1108613 h 5149169"/>
              <a:gd name="connsiteX1507" fmla="*/ 1674265 w 5125213"/>
              <a:gd name="connsiteY1507" fmla="*/ 1186856 h 5149169"/>
              <a:gd name="connsiteX1508" fmla="*/ 1596022 w 5125213"/>
              <a:gd name="connsiteY1508" fmla="*/ 1108613 h 5149169"/>
              <a:gd name="connsiteX1509" fmla="*/ 1674265 w 5125213"/>
              <a:gd name="connsiteY1509" fmla="*/ 1030370 h 5149169"/>
              <a:gd name="connsiteX1510" fmla="*/ 1319593 w 5125213"/>
              <a:gd name="connsiteY1510" fmla="*/ 1030370 h 5149169"/>
              <a:gd name="connsiteX1511" fmla="*/ 1397836 w 5125213"/>
              <a:gd name="connsiteY1511" fmla="*/ 1108613 h 5149169"/>
              <a:gd name="connsiteX1512" fmla="*/ 1319593 w 5125213"/>
              <a:gd name="connsiteY1512" fmla="*/ 1186856 h 5149169"/>
              <a:gd name="connsiteX1513" fmla="*/ 1241351 w 5125213"/>
              <a:gd name="connsiteY1513" fmla="*/ 1108613 h 5149169"/>
              <a:gd name="connsiteX1514" fmla="*/ 1319593 w 5125213"/>
              <a:gd name="connsiteY1514" fmla="*/ 1030370 h 5149169"/>
              <a:gd name="connsiteX1515" fmla="*/ 964922 w 5125213"/>
              <a:gd name="connsiteY1515" fmla="*/ 1030370 h 5149169"/>
              <a:gd name="connsiteX1516" fmla="*/ 1043165 w 5125213"/>
              <a:gd name="connsiteY1516" fmla="*/ 1108613 h 5149169"/>
              <a:gd name="connsiteX1517" fmla="*/ 964922 w 5125213"/>
              <a:gd name="connsiteY1517" fmla="*/ 1186856 h 5149169"/>
              <a:gd name="connsiteX1518" fmla="*/ 886679 w 5125213"/>
              <a:gd name="connsiteY1518" fmla="*/ 1108613 h 5149169"/>
              <a:gd name="connsiteX1519" fmla="*/ 964922 w 5125213"/>
              <a:gd name="connsiteY1519" fmla="*/ 1030370 h 5149169"/>
              <a:gd name="connsiteX1520" fmla="*/ 610250 w 5125213"/>
              <a:gd name="connsiteY1520" fmla="*/ 1030370 h 5149169"/>
              <a:gd name="connsiteX1521" fmla="*/ 688493 w 5125213"/>
              <a:gd name="connsiteY1521" fmla="*/ 1108613 h 5149169"/>
              <a:gd name="connsiteX1522" fmla="*/ 610250 w 5125213"/>
              <a:gd name="connsiteY1522" fmla="*/ 1186856 h 5149169"/>
              <a:gd name="connsiteX1523" fmla="*/ 532007 w 5125213"/>
              <a:gd name="connsiteY1523" fmla="*/ 1108613 h 5149169"/>
              <a:gd name="connsiteX1524" fmla="*/ 610250 w 5125213"/>
              <a:gd name="connsiteY1524" fmla="*/ 1030370 h 5149169"/>
              <a:gd name="connsiteX1525" fmla="*/ 255579 w 5125213"/>
              <a:gd name="connsiteY1525" fmla="*/ 1030370 h 5149169"/>
              <a:gd name="connsiteX1526" fmla="*/ 333822 w 5125213"/>
              <a:gd name="connsiteY1526" fmla="*/ 1108613 h 5149169"/>
              <a:gd name="connsiteX1527" fmla="*/ 255579 w 5125213"/>
              <a:gd name="connsiteY1527" fmla="*/ 1186856 h 5149169"/>
              <a:gd name="connsiteX1528" fmla="*/ 177336 w 5125213"/>
              <a:gd name="connsiteY1528" fmla="*/ 1108613 h 5149169"/>
              <a:gd name="connsiteX1529" fmla="*/ 255579 w 5125213"/>
              <a:gd name="connsiteY1529" fmla="*/ 1030370 h 5149169"/>
              <a:gd name="connsiteX1530" fmla="*/ 5046970 w 5125213"/>
              <a:gd name="connsiteY1530" fmla="*/ 829203 h 5149169"/>
              <a:gd name="connsiteX1531" fmla="*/ 5125213 w 5125213"/>
              <a:gd name="connsiteY1531" fmla="*/ 907445 h 5149169"/>
              <a:gd name="connsiteX1532" fmla="*/ 5046970 w 5125213"/>
              <a:gd name="connsiteY1532" fmla="*/ 985688 h 5149169"/>
              <a:gd name="connsiteX1533" fmla="*/ 4968727 w 5125213"/>
              <a:gd name="connsiteY1533" fmla="*/ 907445 h 5149169"/>
              <a:gd name="connsiteX1534" fmla="*/ 5046970 w 5125213"/>
              <a:gd name="connsiteY1534" fmla="*/ 829203 h 5149169"/>
              <a:gd name="connsiteX1535" fmla="*/ 4692297 w 5125213"/>
              <a:gd name="connsiteY1535" fmla="*/ 829203 h 5149169"/>
              <a:gd name="connsiteX1536" fmla="*/ 4770540 w 5125213"/>
              <a:gd name="connsiteY1536" fmla="*/ 907445 h 5149169"/>
              <a:gd name="connsiteX1537" fmla="*/ 4692297 w 5125213"/>
              <a:gd name="connsiteY1537" fmla="*/ 985688 h 5149169"/>
              <a:gd name="connsiteX1538" fmla="*/ 4614054 w 5125213"/>
              <a:gd name="connsiteY1538" fmla="*/ 907445 h 5149169"/>
              <a:gd name="connsiteX1539" fmla="*/ 4692297 w 5125213"/>
              <a:gd name="connsiteY1539" fmla="*/ 829203 h 5149169"/>
              <a:gd name="connsiteX1540" fmla="*/ 4337626 w 5125213"/>
              <a:gd name="connsiteY1540" fmla="*/ 829203 h 5149169"/>
              <a:gd name="connsiteX1541" fmla="*/ 4415869 w 5125213"/>
              <a:gd name="connsiteY1541" fmla="*/ 907445 h 5149169"/>
              <a:gd name="connsiteX1542" fmla="*/ 4337626 w 5125213"/>
              <a:gd name="connsiteY1542" fmla="*/ 985688 h 5149169"/>
              <a:gd name="connsiteX1543" fmla="*/ 4259383 w 5125213"/>
              <a:gd name="connsiteY1543" fmla="*/ 907445 h 5149169"/>
              <a:gd name="connsiteX1544" fmla="*/ 4337626 w 5125213"/>
              <a:gd name="connsiteY1544" fmla="*/ 829203 h 5149169"/>
              <a:gd name="connsiteX1545" fmla="*/ 3982954 w 5125213"/>
              <a:gd name="connsiteY1545" fmla="*/ 829203 h 5149169"/>
              <a:gd name="connsiteX1546" fmla="*/ 4061197 w 5125213"/>
              <a:gd name="connsiteY1546" fmla="*/ 907445 h 5149169"/>
              <a:gd name="connsiteX1547" fmla="*/ 3982954 w 5125213"/>
              <a:gd name="connsiteY1547" fmla="*/ 985688 h 5149169"/>
              <a:gd name="connsiteX1548" fmla="*/ 3904711 w 5125213"/>
              <a:gd name="connsiteY1548" fmla="*/ 907445 h 5149169"/>
              <a:gd name="connsiteX1549" fmla="*/ 3982954 w 5125213"/>
              <a:gd name="connsiteY1549" fmla="*/ 829203 h 5149169"/>
              <a:gd name="connsiteX1550" fmla="*/ 3628283 w 5125213"/>
              <a:gd name="connsiteY1550" fmla="*/ 829203 h 5149169"/>
              <a:gd name="connsiteX1551" fmla="*/ 3706526 w 5125213"/>
              <a:gd name="connsiteY1551" fmla="*/ 907445 h 5149169"/>
              <a:gd name="connsiteX1552" fmla="*/ 3628283 w 5125213"/>
              <a:gd name="connsiteY1552" fmla="*/ 985688 h 5149169"/>
              <a:gd name="connsiteX1553" fmla="*/ 3550040 w 5125213"/>
              <a:gd name="connsiteY1553" fmla="*/ 907445 h 5149169"/>
              <a:gd name="connsiteX1554" fmla="*/ 3628283 w 5125213"/>
              <a:gd name="connsiteY1554" fmla="*/ 829203 h 5149169"/>
              <a:gd name="connsiteX1555" fmla="*/ 3273611 w 5125213"/>
              <a:gd name="connsiteY1555" fmla="*/ 829203 h 5149169"/>
              <a:gd name="connsiteX1556" fmla="*/ 3351854 w 5125213"/>
              <a:gd name="connsiteY1556" fmla="*/ 907445 h 5149169"/>
              <a:gd name="connsiteX1557" fmla="*/ 3273611 w 5125213"/>
              <a:gd name="connsiteY1557" fmla="*/ 985688 h 5149169"/>
              <a:gd name="connsiteX1558" fmla="*/ 3195368 w 5125213"/>
              <a:gd name="connsiteY1558" fmla="*/ 907445 h 5149169"/>
              <a:gd name="connsiteX1559" fmla="*/ 3273611 w 5125213"/>
              <a:gd name="connsiteY1559" fmla="*/ 829203 h 5149169"/>
              <a:gd name="connsiteX1560" fmla="*/ 2918940 w 5125213"/>
              <a:gd name="connsiteY1560" fmla="*/ 829203 h 5149169"/>
              <a:gd name="connsiteX1561" fmla="*/ 2997182 w 5125213"/>
              <a:gd name="connsiteY1561" fmla="*/ 907445 h 5149169"/>
              <a:gd name="connsiteX1562" fmla="*/ 2918940 w 5125213"/>
              <a:gd name="connsiteY1562" fmla="*/ 985688 h 5149169"/>
              <a:gd name="connsiteX1563" fmla="*/ 2840697 w 5125213"/>
              <a:gd name="connsiteY1563" fmla="*/ 907445 h 5149169"/>
              <a:gd name="connsiteX1564" fmla="*/ 2918940 w 5125213"/>
              <a:gd name="connsiteY1564" fmla="*/ 829203 h 5149169"/>
              <a:gd name="connsiteX1565" fmla="*/ 2560945 w 5125213"/>
              <a:gd name="connsiteY1565" fmla="*/ 829203 h 5149169"/>
              <a:gd name="connsiteX1566" fmla="*/ 2616271 w 5125213"/>
              <a:gd name="connsiteY1566" fmla="*/ 852120 h 5149169"/>
              <a:gd name="connsiteX1567" fmla="*/ 2632205 w 5125213"/>
              <a:gd name="connsiteY1567" fmla="*/ 875752 h 5149169"/>
              <a:gd name="connsiteX1568" fmla="*/ 2632205 w 5125213"/>
              <a:gd name="connsiteY1568" fmla="*/ 870824 h 5149169"/>
              <a:gd name="connsiteX1569" fmla="*/ 2636363 w 5125213"/>
              <a:gd name="connsiteY1569" fmla="*/ 876990 h 5149169"/>
              <a:gd name="connsiteX1570" fmla="*/ 2642511 w 5125213"/>
              <a:gd name="connsiteY1570" fmla="*/ 907445 h 5149169"/>
              <a:gd name="connsiteX1571" fmla="*/ 2636363 w 5125213"/>
              <a:gd name="connsiteY1571" fmla="*/ 937901 h 5149169"/>
              <a:gd name="connsiteX1572" fmla="*/ 2632205 w 5125213"/>
              <a:gd name="connsiteY1572" fmla="*/ 944067 h 5149169"/>
              <a:gd name="connsiteX1573" fmla="*/ 2632205 w 5125213"/>
              <a:gd name="connsiteY1573" fmla="*/ 939138 h 5149169"/>
              <a:gd name="connsiteX1574" fmla="*/ 2616271 w 5125213"/>
              <a:gd name="connsiteY1574" fmla="*/ 962771 h 5149169"/>
              <a:gd name="connsiteX1575" fmla="*/ 2560945 w 5125213"/>
              <a:gd name="connsiteY1575" fmla="*/ 985688 h 5149169"/>
              <a:gd name="connsiteX1576" fmla="*/ 2482702 w 5125213"/>
              <a:gd name="connsiteY1576" fmla="*/ 907445 h 5149169"/>
              <a:gd name="connsiteX1577" fmla="*/ 2560945 w 5125213"/>
              <a:gd name="connsiteY1577" fmla="*/ 829203 h 5149169"/>
              <a:gd name="connsiteX1578" fmla="*/ 2206272 w 5125213"/>
              <a:gd name="connsiteY1578" fmla="*/ 829203 h 5149169"/>
              <a:gd name="connsiteX1579" fmla="*/ 2284515 w 5125213"/>
              <a:gd name="connsiteY1579" fmla="*/ 907445 h 5149169"/>
              <a:gd name="connsiteX1580" fmla="*/ 2206272 w 5125213"/>
              <a:gd name="connsiteY1580" fmla="*/ 985688 h 5149169"/>
              <a:gd name="connsiteX1581" fmla="*/ 2128029 w 5125213"/>
              <a:gd name="connsiteY1581" fmla="*/ 907445 h 5149169"/>
              <a:gd name="connsiteX1582" fmla="*/ 2206272 w 5125213"/>
              <a:gd name="connsiteY1582" fmla="*/ 829203 h 5149169"/>
              <a:gd name="connsiteX1583" fmla="*/ 1851601 w 5125213"/>
              <a:gd name="connsiteY1583" fmla="*/ 829203 h 5149169"/>
              <a:gd name="connsiteX1584" fmla="*/ 1929844 w 5125213"/>
              <a:gd name="connsiteY1584" fmla="*/ 907445 h 5149169"/>
              <a:gd name="connsiteX1585" fmla="*/ 1851601 w 5125213"/>
              <a:gd name="connsiteY1585" fmla="*/ 985688 h 5149169"/>
              <a:gd name="connsiteX1586" fmla="*/ 1773358 w 5125213"/>
              <a:gd name="connsiteY1586" fmla="*/ 907445 h 5149169"/>
              <a:gd name="connsiteX1587" fmla="*/ 1851601 w 5125213"/>
              <a:gd name="connsiteY1587" fmla="*/ 829203 h 5149169"/>
              <a:gd name="connsiteX1588" fmla="*/ 1496929 w 5125213"/>
              <a:gd name="connsiteY1588" fmla="*/ 829203 h 5149169"/>
              <a:gd name="connsiteX1589" fmla="*/ 1575172 w 5125213"/>
              <a:gd name="connsiteY1589" fmla="*/ 907445 h 5149169"/>
              <a:gd name="connsiteX1590" fmla="*/ 1496929 w 5125213"/>
              <a:gd name="connsiteY1590" fmla="*/ 985688 h 5149169"/>
              <a:gd name="connsiteX1591" fmla="*/ 1418686 w 5125213"/>
              <a:gd name="connsiteY1591" fmla="*/ 907445 h 5149169"/>
              <a:gd name="connsiteX1592" fmla="*/ 1496929 w 5125213"/>
              <a:gd name="connsiteY1592" fmla="*/ 829203 h 5149169"/>
              <a:gd name="connsiteX1593" fmla="*/ 1142258 w 5125213"/>
              <a:gd name="connsiteY1593" fmla="*/ 829203 h 5149169"/>
              <a:gd name="connsiteX1594" fmla="*/ 1220501 w 5125213"/>
              <a:gd name="connsiteY1594" fmla="*/ 907445 h 5149169"/>
              <a:gd name="connsiteX1595" fmla="*/ 1142258 w 5125213"/>
              <a:gd name="connsiteY1595" fmla="*/ 985688 h 5149169"/>
              <a:gd name="connsiteX1596" fmla="*/ 1064015 w 5125213"/>
              <a:gd name="connsiteY1596" fmla="*/ 907445 h 5149169"/>
              <a:gd name="connsiteX1597" fmla="*/ 1142258 w 5125213"/>
              <a:gd name="connsiteY1597" fmla="*/ 829203 h 5149169"/>
              <a:gd name="connsiteX1598" fmla="*/ 787586 w 5125213"/>
              <a:gd name="connsiteY1598" fmla="*/ 829203 h 5149169"/>
              <a:gd name="connsiteX1599" fmla="*/ 865829 w 5125213"/>
              <a:gd name="connsiteY1599" fmla="*/ 907445 h 5149169"/>
              <a:gd name="connsiteX1600" fmla="*/ 787586 w 5125213"/>
              <a:gd name="connsiteY1600" fmla="*/ 985688 h 5149169"/>
              <a:gd name="connsiteX1601" fmla="*/ 709343 w 5125213"/>
              <a:gd name="connsiteY1601" fmla="*/ 907445 h 5149169"/>
              <a:gd name="connsiteX1602" fmla="*/ 787586 w 5125213"/>
              <a:gd name="connsiteY1602" fmla="*/ 829203 h 5149169"/>
              <a:gd name="connsiteX1603" fmla="*/ 432915 w 5125213"/>
              <a:gd name="connsiteY1603" fmla="*/ 829203 h 5149169"/>
              <a:gd name="connsiteX1604" fmla="*/ 511157 w 5125213"/>
              <a:gd name="connsiteY1604" fmla="*/ 907445 h 5149169"/>
              <a:gd name="connsiteX1605" fmla="*/ 432915 w 5125213"/>
              <a:gd name="connsiteY1605" fmla="*/ 985688 h 5149169"/>
              <a:gd name="connsiteX1606" fmla="*/ 354672 w 5125213"/>
              <a:gd name="connsiteY1606" fmla="*/ 907445 h 5149169"/>
              <a:gd name="connsiteX1607" fmla="*/ 432915 w 5125213"/>
              <a:gd name="connsiteY1607" fmla="*/ 829203 h 5149169"/>
              <a:gd name="connsiteX1608" fmla="*/ 78243 w 5125213"/>
              <a:gd name="connsiteY1608" fmla="*/ 829203 h 5149169"/>
              <a:gd name="connsiteX1609" fmla="*/ 156486 w 5125213"/>
              <a:gd name="connsiteY1609" fmla="*/ 907445 h 5149169"/>
              <a:gd name="connsiteX1610" fmla="*/ 78243 w 5125213"/>
              <a:gd name="connsiteY1610" fmla="*/ 985688 h 5149169"/>
              <a:gd name="connsiteX1611" fmla="*/ 0 w 5125213"/>
              <a:gd name="connsiteY1611" fmla="*/ 907445 h 5149169"/>
              <a:gd name="connsiteX1612" fmla="*/ 78243 w 5125213"/>
              <a:gd name="connsiteY1612" fmla="*/ 829203 h 5149169"/>
              <a:gd name="connsiteX1613" fmla="*/ 4869633 w 5125213"/>
              <a:gd name="connsiteY1613" fmla="*/ 615769 h 5149169"/>
              <a:gd name="connsiteX1614" fmla="*/ 4947876 w 5125213"/>
              <a:gd name="connsiteY1614" fmla="*/ 694011 h 5149169"/>
              <a:gd name="connsiteX1615" fmla="*/ 4869633 w 5125213"/>
              <a:gd name="connsiteY1615" fmla="*/ 772255 h 5149169"/>
              <a:gd name="connsiteX1616" fmla="*/ 4791390 w 5125213"/>
              <a:gd name="connsiteY1616" fmla="*/ 694011 h 5149169"/>
              <a:gd name="connsiteX1617" fmla="*/ 4869633 w 5125213"/>
              <a:gd name="connsiteY1617" fmla="*/ 615769 h 5149169"/>
              <a:gd name="connsiteX1618" fmla="*/ 4514961 w 5125213"/>
              <a:gd name="connsiteY1618" fmla="*/ 615769 h 5149169"/>
              <a:gd name="connsiteX1619" fmla="*/ 4593204 w 5125213"/>
              <a:gd name="connsiteY1619" fmla="*/ 694011 h 5149169"/>
              <a:gd name="connsiteX1620" fmla="*/ 4514961 w 5125213"/>
              <a:gd name="connsiteY1620" fmla="*/ 772255 h 5149169"/>
              <a:gd name="connsiteX1621" fmla="*/ 4436719 w 5125213"/>
              <a:gd name="connsiteY1621" fmla="*/ 694011 h 5149169"/>
              <a:gd name="connsiteX1622" fmla="*/ 4514961 w 5125213"/>
              <a:gd name="connsiteY1622" fmla="*/ 615769 h 5149169"/>
              <a:gd name="connsiteX1623" fmla="*/ 4160290 w 5125213"/>
              <a:gd name="connsiteY1623" fmla="*/ 615769 h 5149169"/>
              <a:gd name="connsiteX1624" fmla="*/ 4238533 w 5125213"/>
              <a:gd name="connsiteY1624" fmla="*/ 694011 h 5149169"/>
              <a:gd name="connsiteX1625" fmla="*/ 4160290 w 5125213"/>
              <a:gd name="connsiteY1625" fmla="*/ 772255 h 5149169"/>
              <a:gd name="connsiteX1626" fmla="*/ 4082047 w 5125213"/>
              <a:gd name="connsiteY1626" fmla="*/ 694011 h 5149169"/>
              <a:gd name="connsiteX1627" fmla="*/ 4160290 w 5125213"/>
              <a:gd name="connsiteY1627" fmla="*/ 615769 h 5149169"/>
              <a:gd name="connsiteX1628" fmla="*/ 3805618 w 5125213"/>
              <a:gd name="connsiteY1628" fmla="*/ 615769 h 5149169"/>
              <a:gd name="connsiteX1629" fmla="*/ 3883861 w 5125213"/>
              <a:gd name="connsiteY1629" fmla="*/ 694011 h 5149169"/>
              <a:gd name="connsiteX1630" fmla="*/ 3805618 w 5125213"/>
              <a:gd name="connsiteY1630" fmla="*/ 772255 h 5149169"/>
              <a:gd name="connsiteX1631" fmla="*/ 3727376 w 5125213"/>
              <a:gd name="connsiteY1631" fmla="*/ 694011 h 5149169"/>
              <a:gd name="connsiteX1632" fmla="*/ 3805618 w 5125213"/>
              <a:gd name="connsiteY1632" fmla="*/ 615769 h 5149169"/>
              <a:gd name="connsiteX1633" fmla="*/ 3450947 w 5125213"/>
              <a:gd name="connsiteY1633" fmla="*/ 615769 h 5149169"/>
              <a:gd name="connsiteX1634" fmla="*/ 3529190 w 5125213"/>
              <a:gd name="connsiteY1634" fmla="*/ 694011 h 5149169"/>
              <a:gd name="connsiteX1635" fmla="*/ 3450947 w 5125213"/>
              <a:gd name="connsiteY1635" fmla="*/ 772255 h 5149169"/>
              <a:gd name="connsiteX1636" fmla="*/ 3372704 w 5125213"/>
              <a:gd name="connsiteY1636" fmla="*/ 694011 h 5149169"/>
              <a:gd name="connsiteX1637" fmla="*/ 3450947 w 5125213"/>
              <a:gd name="connsiteY1637" fmla="*/ 615769 h 5149169"/>
              <a:gd name="connsiteX1638" fmla="*/ 3096275 w 5125213"/>
              <a:gd name="connsiteY1638" fmla="*/ 615769 h 5149169"/>
              <a:gd name="connsiteX1639" fmla="*/ 3174518 w 5125213"/>
              <a:gd name="connsiteY1639" fmla="*/ 694011 h 5149169"/>
              <a:gd name="connsiteX1640" fmla="*/ 3096275 w 5125213"/>
              <a:gd name="connsiteY1640" fmla="*/ 772255 h 5149169"/>
              <a:gd name="connsiteX1641" fmla="*/ 3018032 w 5125213"/>
              <a:gd name="connsiteY1641" fmla="*/ 694011 h 5149169"/>
              <a:gd name="connsiteX1642" fmla="*/ 3096275 w 5125213"/>
              <a:gd name="connsiteY1642" fmla="*/ 615769 h 5149169"/>
              <a:gd name="connsiteX1643" fmla="*/ 2741604 w 5125213"/>
              <a:gd name="connsiteY1643" fmla="*/ 615769 h 5149169"/>
              <a:gd name="connsiteX1644" fmla="*/ 2819847 w 5125213"/>
              <a:gd name="connsiteY1644" fmla="*/ 694011 h 5149169"/>
              <a:gd name="connsiteX1645" fmla="*/ 2741604 w 5125213"/>
              <a:gd name="connsiteY1645" fmla="*/ 772255 h 5149169"/>
              <a:gd name="connsiteX1646" fmla="*/ 2663361 w 5125213"/>
              <a:gd name="connsiteY1646" fmla="*/ 694011 h 5149169"/>
              <a:gd name="connsiteX1647" fmla="*/ 2741604 w 5125213"/>
              <a:gd name="connsiteY1647" fmla="*/ 615769 h 5149169"/>
              <a:gd name="connsiteX1648" fmla="*/ 2383608 w 5125213"/>
              <a:gd name="connsiteY1648" fmla="*/ 615769 h 5149169"/>
              <a:gd name="connsiteX1649" fmla="*/ 2461851 w 5125213"/>
              <a:gd name="connsiteY1649" fmla="*/ 694011 h 5149169"/>
              <a:gd name="connsiteX1650" fmla="*/ 2383608 w 5125213"/>
              <a:gd name="connsiteY1650" fmla="*/ 772255 h 5149169"/>
              <a:gd name="connsiteX1651" fmla="*/ 2305365 w 5125213"/>
              <a:gd name="connsiteY1651" fmla="*/ 694011 h 5149169"/>
              <a:gd name="connsiteX1652" fmla="*/ 2383608 w 5125213"/>
              <a:gd name="connsiteY1652" fmla="*/ 615769 h 5149169"/>
              <a:gd name="connsiteX1653" fmla="*/ 2028936 w 5125213"/>
              <a:gd name="connsiteY1653" fmla="*/ 615769 h 5149169"/>
              <a:gd name="connsiteX1654" fmla="*/ 2107179 w 5125213"/>
              <a:gd name="connsiteY1654" fmla="*/ 694011 h 5149169"/>
              <a:gd name="connsiteX1655" fmla="*/ 2028936 w 5125213"/>
              <a:gd name="connsiteY1655" fmla="*/ 772255 h 5149169"/>
              <a:gd name="connsiteX1656" fmla="*/ 1950694 w 5125213"/>
              <a:gd name="connsiteY1656" fmla="*/ 694011 h 5149169"/>
              <a:gd name="connsiteX1657" fmla="*/ 2028936 w 5125213"/>
              <a:gd name="connsiteY1657" fmla="*/ 615769 h 5149169"/>
              <a:gd name="connsiteX1658" fmla="*/ 1674265 w 5125213"/>
              <a:gd name="connsiteY1658" fmla="*/ 615769 h 5149169"/>
              <a:gd name="connsiteX1659" fmla="*/ 1752508 w 5125213"/>
              <a:gd name="connsiteY1659" fmla="*/ 694011 h 5149169"/>
              <a:gd name="connsiteX1660" fmla="*/ 1674265 w 5125213"/>
              <a:gd name="connsiteY1660" fmla="*/ 772255 h 5149169"/>
              <a:gd name="connsiteX1661" fmla="*/ 1596022 w 5125213"/>
              <a:gd name="connsiteY1661" fmla="*/ 694011 h 5149169"/>
              <a:gd name="connsiteX1662" fmla="*/ 1674265 w 5125213"/>
              <a:gd name="connsiteY1662" fmla="*/ 615769 h 5149169"/>
              <a:gd name="connsiteX1663" fmla="*/ 1319593 w 5125213"/>
              <a:gd name="connsiteY1663" fmla="*/ 615769 h 5149169"/>
              <a:gd name="connsiteX1664" fmla="*/ 1397836 w 5125213"/>
              <a:gd name="connsiteY1664" fmla="*/ 694011 h 5149169"/>
              <a:gd name="connsiteX1665" fmla="*/ 1319593 w 5125213"/>
              <a:gd name="connsiteY1665" fmla="*/ 772255 h 5149169"/>
              <a:gd name="connsiteX1666" fmla="*/ 1241351 w 5125213"/>
              <a:gd name="connsiteY1666" fmla="*/ 694011 h 5149169"/>
              <a:gd name="connsiteX1667" fmla="*/ 1319593 w 5125213"/>
              <a:gd name="connsiteY1667" fmla="*/ 615769 h 5149169"/>
              <a:gd name="connsiteX1668" fmla="*/ 964922 w 5125213"/>
              <a:gd name="connsiteY1668" fmla="*/ 615769 h 5149169"/>
              <a:gd name="connsiteX1669" fmla="*/ 1043165 w 5125213"/>
              <a:gd name="connsiteY1669" fmla="*/ 694011 h 5149169"/>
              <a:gd name="connsiteX1670" fmla="*/ 964922 w 5125213"/>
              <a:gd name="connsiteY1670" fmla="*/ 772255 h 5149169"/>
              <a:gd name="connsiteX1671" fmla="*/ 886679 w 5125213"/>
              <a:gd name="connsiteY1671" fmla="*/ 694011 h 5149169"/>
              <a:gd name="connsiteX1672" fmla="*/ 964922 w 5125213"/>
              <a:gd name="connsiteY1672" fmla="*/ 615769 h 5149169"/>
              <a:gd name="connsiteX1673" fmla="*/ 610250 w 5125213"/>
              <a:gd name="connsiteY1673" fmla="*/ 615769 h 5149169"/>
              <a:gd name="connsiteX1674" fmla="*/ 688493 w 5125213"/>
              <a:gd name="connsiteY1674" fmla="*/ 694011 h 5149169"/>
              <a:gd name="connsiteX1675" fmla="*/ 610250 w 5125213"/>
              <a:gd name="connsiteY1675" fmla="*/ 772255 h 5149169"/>
              <a:gd name="connsiteX1676" fmla="*/ 532007 w 5125213"/>
              <a:gd name="connsiteY1676" fmla="*/ 694011 h 5149169"/>
              <a:gd name="connsiteX1677" fmla="*/ 610250 w 5125213"/>
              <a:gd name="connsiteY1677" fmla="*/ 615769 h 5149169"/>
              <a:gd name="connsiteX1678" fmla="*/ 255579 w 5125213"/>
              <a:gd name="connsiteY1678" fmla="*/ 615769 h 5149169"/>
              <a:gd name="connsiteX1679" fmla="*/ 333822 w 5125213"/>
              <a:gd name="connsiteY1679" fmla="*/ 694011 h 5149169"/>
              <a:gd name="connsiteX1680" fmla="*/ 255579 w 5125213"/>
              <a:gd name="connsiteY1680" fmla="*/ 772255 h 5149169"/>
              <a:gd name="connsiteX1681" fmla="*/ 177336 w 5125213"/>
              <a:gd name="connsiteY1681" fmla="*/ 694011 h 5149169"/>
              <a:gd name="connsiteX1682" fmla="*/ 255579 w 5125213"/>
              <a:gd name="connsiteY1682" fmla="*/ 615769 h 5149169"/>
              <a:gd name="connsiteX1683" fmla="*/ 5046970 w 5125213"/>
              <a:gd name="connsiteY1683" fmla="*/ 414601 h 5149169"/>
              <a:gd name="connsiteX1684" fmla="*/ 5125213 w 5125213"/>
              <a:gd name="connsiteY1684" fmla="*/ 492844 h 5149169"/>
              <a:gd name="connsiteX1685" fmla="*/ 5046970 w 5125213"/>
              <a:gd name="connsiteY1685" fmla="*/ 571087 h 5149169"/>
              <a:gd name="connsiteX1686" fmla="*/ 4968727 w 5125213"/>
              <a:gd name="connsiteY1686" fmla="*/ 492844 h 5149169"/>
              <a:gd name="connsiteX1687" fmla="*/ 5046970 w 5125213"/>
              <a:gd name="connsiteY1687" fmla="*/ 414601 h 5149169"/>
              <a:gd name="connsiteX1688" fmla="*/ 4692297 w 5125213"/>
              <a:gd name="connsiteY1688" fmla="*/ 414601 h 5149169"/>
              <a:gd name="connsiteX1689" fmla="*/ 4770540 w 5125213"/>
              <a:gd name="connsiteY1689" fmla="*/ 492844 h 5149169"/>
              <a:gd name="connsiteX1690" fmla="*/ 4692297 w 5125213"/>
              <a:gd name="connsiteY1690" fmla="*/ 571087 h 5149169"/>
              <a:gd name="connsiteX1691" fmla="*/ 4614054 w 5125213"/>
              <a:gd name="connsiteY1691" fmla="*/ 492844 h 5149169"/>
              <a:gd name="connsiteX1692" fmla="*/ 4692297 w 5125213"/>
              <a:gd name="connsiteY1692" fmla="*/ 414601 h 5149169"/>
              <a:gd name="connsiteX1693" fmla="*/ 4337626 w 5125213"/>
              <a:gd name="connsiteY1693" fmla="*/ 414601 h 5149169"/>
              <a:gd name="connsiteX1694" fmla="*/ 4415869 w 5125213"/>
              <a:gd name="connsiteY1694" fmla="*/ 492844 h 5149169"/>
              <a:gd name="connsiteX1695" fmla="*/ 4337626 w 5125213"/>
              <a:gd name="connsiteY1695" fmla="*/ 571087 h 5149169"/>
              <a:gd name="connsiteX1696" fmla="*/ 4259383 w 5125213"/>
              <a:gd name="connsiteY1696" fmla="*/ 492844 h 5149169"/>
              <a:gd name="connsiteX1697" fmla="*/ 4337626 w 5125213"/>
              <a:gd name="connsiteY1697" fmla="*/ 414601 h 5149169"/>
              <a:gd name="connsiteX1698" fmla="*/ 3982954 w 5125213"/>
              <a:gd name="connsiteY1698" fmla="*/ 414601 h 5149169"/>
              <a:gd name="connsiteX1699" fmla="*/ 4061197 w 5125213"/>
              <a:gd name="connsiteY1699" fmla="*/ 492844 h 5149169"/>
              <a:gd name="connsiteX1700" fmla="*/ 3982954 w 5125213"/>
              <a:gd name="connsiteY1700" fmla="*/ 571087 h 5149169"/>
              <a:gd name="connsiteX1701" fmla="*/ 3904711 w 5125213"/>
              <a:gd name="connsiteY1701" fmla="*/ 492844 h 5149169"/>
              <a:gd name="connsiteX1702" fmla="*/ 3982954 w 5125213"/>
              <a:gd name="connsiteY1702" fmla="*/ 414601 h 5149169"/>
              <a:gd name="connsiteX1703" fmla="*/ 3628283 w 5125213"/>
              <a:gd name="connsiteY1703" fmla="*/ 414601 h 5149169"/>
              <a:gd name="connsiteX1704" fmla="*/ 3706526 w 5125213"/>
              <a:gd name="connsiteY1704" fmla="*/ 492844 h 5149169"/>
              <a:gd name="connsiteX1705" fmla="*/ 3628283 w 5125213"/>
              <a:gd name="connsiteY1705" fmla="*/ 571087 h 5149169"/>
              <a:gd name="connsiteX1706" fmla="*/ 3550040 w 5125213"/>
              <a:gd name="connsiteY1706" fmla="*/ 492844 h 5149169"/>
              <a:gd name="connsiteX1707" fmla="*/ 3628283 w 5125213"/>
              <a:gd name="connsiteY1707" fmla="*/ 414601 h 5149169"/>
              <a:gd name="connsiteX1708" fmla="*/ 3273611 w 5125213"/>
              <a:gd name="connsiteY1708" fmla="*/ 414601 h 5149169"/>
              <a:gd name="connsiteX1709" fmla="*/ 3351854 w 5125213"/>
              <a:gd name="connsiteY1709" fmla="*/ 492844 h 5149169"/>
              <a:gd name="connsiteX1710" fmla="*/ 3273611 w 5125213"/>
              <a:gd name="connsiteY1710" fmla="*/ 571087 h 5149169"/>
              <a:gd name="connsiteX1711" fmla="*/ 3195368 w 5125213"/>
              <a:gd name="connsiteY1711" fmla="*/ 492844 h 5149169"/>
              <a:gd name="connsiteX1712" fmla="*/ 3273611 w 5125213"/>
              <a:gd name="connsiteY1712" fmla="*/ 414601 h 5149169"/>
              <a:gd name="connsiteX1713" fmla="*/ 2918940 w 5125213"/>
              <a:gd name="connsiteY1713" fmla="*/ 414601 h 5149169"/>
              <a:gd name="connsiteX1714" fmla="*/ 2997182 w 5125213"/>
              <a:gd name="connsiteY1714" fmla="*/ 492844 h 5149169"/>
              <a:gd name="connsiteX1715" fmla="*/ 2918940 w 5125213"/>
              <a:gd name="connsiteY1715" fmla="*/ 571087 h 5149169"/>
              <a:gd name="connsiteX1716" fmla="*/ 2840697 w 5125213"/>
              <a:gd name="connsiteY1716" fmla="*/ 492844 h 5149169"/>
              <a:gd name="connsiteX1717" fmla="*/ 2918940 w 5125213"/>
              <a:gd name="connsiteY1717" fmla="*/ 414601 h 5149169"/>
              <a:gd name="connsiteX1718" fmla="*/ 2560945 w 5125213"/>
              <a:gd name="connsiteY1718" fmla="*/ 414601 h 5149169"/>
              <a:gd name="connsiteX1719" fmla="*/ 2616271 w 5125213"/>
              <a:gd name="connsiteY1719" fmla="*/ 437518 h 5149169"/>
              <a:gd name="connsiteX1720" fmla="*/ 2632205 w 5125213"/>
              <a:gd name="connsiteY1720" fmla="*/ 461151 h 5149169"/>
              <a:gd name="connsiteX1721" fmla="*/ 2632205 w 5125213"/>
              <a:gd name="connsiteY1721" fmla="*/ 456223 h 5149169"/>
              <a:gd name="connsiteX1722" fmla="*/ 2636363 w 5125213"/>
              <a:gd name="connsiteY1722" fmla="*/ 462389 h 5149169"/>
              <a:gd name="connsiteX1723" fmla="*/ 2642511 w 5125213"/>
              <a:gd name="connsiteY1723" fmla="*/ 492844 h 5149169"/>
              <a:gd name="connsiteX1724" fmla="*/ 2636363 w 5125213"/>
              <a:gd name="connsiteY1724" fmla="*/ 523300 h 5149169"/>
              <a:gd name="connsiteX1725" fmla="*/ 2632205 w 5125213"/>
              <a:gd name="connsiteY1725" fmla="*/ 529466 h 5149169"/>
              <a:gd name="connsiteX1726" fmla="*/ 2632205 w 5125213"/>
              <a:gd name="connsiteY1726" fmla="*/ 524537 h 5149169"/>
              <a:gd name="connsiteX1727" fmla="*/ 2616271 w 5125213"/>
              <a:gd name="connsiteY1727" fmla="*/ 548170 h 5149169"/>
              <a:gd name="connsiteX1728" fmla="*/ 2560945 w 5125213"/>
              <a:gd name="connsiteY1728" fmla="*/ 571087 h 5149169"/>
              <a:gd name="connsiteX1729" fmla="*/ 2482702 w 5125213"/>
              <a:gd name="connsiteY1729" fmla="*/ 492844 h 5149169"/>
              <a:gd name="connsiteX1730" fmla="*/ 2560945 w 5125213"/>
              <a:gd name="connsiteY1730" fmla="*/ 414601 h 5149169"/>
              <a:gd name="connsiteX1731" fmla="*/ 2206272 w 5125213"/>
              <a:gd name="connsiteY1731" fmla="*/ 414601 h 5149169"/>
              <a:gd name="connsiteX1732" fmla="*/ 2284515 w 5125213"/>
              <a:gd name="connsiteY1732" fmla="*/ 492844 h 5149169"/>
              <a:gd name="connsiteX1733" fmla="*/ 2206272 w 5125213"/>
              <a:gd name="connsiteY1733" fmla="*/ 571087 h 5149169"/>
              <a:gd name="connsiteX1734" fmla="*/ 2128029 w 5125213"/>
              <a:gd name="connsiteY1734" fmla="*/ 492844 h 5149169"/>
              <a:gd name="connsiteX1735" fmla="*/ 2206272 w 5125213"/>
              <a:gd name="connsiteY1735" fmla="*/ 414601 h 5149169"/>
              <a:gd name="connsiteX1736" fmla="*/ 1851601 w 5125213"/>
              <a:gd name="connsiteY1736" fmla="*/ 414601 h 5149169"/>
              <a:gd name="connsiteX1737" fmla="*/ 1929844 w 5125213"/>
              <a:gd name="connsiteY1737" fmla="*/ 492844 h 5149169"/>
              <a:gd name="connsiteX1738" fmla="*/ 1851601 w 5125213"/>
              <a:gd name="connsiteY1738" fmla="*/ 571087 h 5149169"/>
              <a:gd name="connsiteX1739" fmla="*/ 1773358 w 5125213"/>
              <a:gd name="connsiteY1739" fmla="*/ 492844 h 5149169"/>
              <a:gd name="connsiteX1740" fmla="*/ 1851601 w 5125213"/>
              <a:gd name="connsiteY1740" fmla="*/ 414601 h 5149169"/>
              <a:gd name="connsiteX1741" fmla="*/ 1496929 w 5125213"/>
              <a:gd name="connsiteY1741" fmla="*/ 414601 h 5149169"/>
              <a:gd name="connsiteX1742" fmla="*/ 1575172 w 5125213"/>
              <a:gd name="connsiteY1742" fmla="*/ 492844 h 5149169"/>
              <a:gd name="connsiteX1743" fmla="*/ 1496929 w 5125213"/>
              <a:gd name="connsiteY1743" fmla="*/ 571087 h 5149169"/>
              <a:gd name="connsiteX1744" fmla="*/ 1418686 w 5125213"/>
              <a:gd name="connsiteY1744" fmla="*/ 492844 h 5149169"/>
              <a:gd name="connsiteX1745" fmla="*/ 1496929 w 5125213"/>
              <a:gd name="connsiteY1745" fmla="*/ 414601 h 5149169"/>
              <a:gd name="connsiteX1746" fmla="*/ 1142258 w 5125213"/>
              <a:gd name="connsiteY1746" fmla="*/ 414601 h 5149169"/>
              <a:gd name="connsiteX1747" fmla="*/ 1220501 w 5125213"/>
              <a:gd name="connsiteY1747" fmla="*/ 492844 h 5149169"/>
              <a:gd name="connsiteX1748" fmla="*/ 1142258 w 5125213"/>
              <a:gd name="connsiteY1748" fmla="*/ 571087 h 5149169"/>
              <a:gd name="connsiteX1749" fmla="*/ 1064015 w 5125213"/>
              <a:gd name="connsiteY1749" fmla="*/ 492844 h 5149169"/>
              <a:gd name="connsiteX1750" fmla="*/ 1142258 w 5125213"/>
              <a:gd name="connsiteY1750" fmla="*/ 414601 h 5149169"/>
              <a:gd name="connsiteX1751" fmla="*/ 787586 w 5125213"/>
              <a:gd name="connsiteY1751" fmla="*/ 414601 h 5149169"/>
              <a:gd name="connsiteX1752" fmla="*/ 865829 w 5125213"/>
              <a:gd name="connsiteY1752" fmla="*/ 492844 h 5149169"/>
              <a:gd name="connsiteX1753" fmla="*/ 787586 w 5125213"/>
              <a:gd name="connsiteY1753" fmla="*/ 571087 h 5149169"/>
              <a:gd name="connsiteX1754" fmla="*/ 709343 w 5125213"/>
              <a:gd name="connsiteY1754" fmla="*/ 492844 h 5149169"/>
              <a:gd name="connsiteX1755" fmla="*/ 787586 w 5125213"/>
              <a:gd name="connsiteY1755" fmla="*/ 414601 h 5149169"/>
              <a:gd name="connsiteX1756" fmla="*/ 432915 w 5125213"/>
              <a:gd name="connsiteY1756" fmla="*/ 414601 h 5149169"/>
              <a:gd name="connsiteX1757" fmla="*/ 511157 w 5125213"/>
              <a:gd name="connsiteY1757" fmla="*/ 492844 h 5149169"/>
              <a:gd name="connsiteX1758" fmla="*/ 432915 w 5125213"/>
              <a:gd name="connsiteY1758" fmla="*/ 571087 h 5149169"/>
              <a:gd name="connsiteX1759" fmla="*/ 354672 w 5125213"/>
              <a:gd name="connsiteY1759" fmla="*/ 492844 h 5149169"/>
              <a:gd name="connsiteX1760" fmla="*/ 432915 w 5125213"/>
              <a:gd name="connsiteY1760" fmla="*/ 414601 h 5149169"/>
              <a:gd name="connsiteX1761" fmla="*/ 78243 w 5125213"/>
              <a:gd name="connsiteY1761" fmla="*/ 414601 h 5149169"/>
              <a:gd name="connsiteX1762" fmla="*/ 156486 w 5125213"/>
              <a:gd name="connsiteY1762" fmla="*/ 492844 h 5149169"/>
              <a:gd name="connsiteX1763" fmla="*/ 78243 w 5125213"/>
              <a:gd name="connsiteY1763" fmla="*/ 571087 h 5149169"/>
              <a:gd name="connsiteX1764" fmla="*/ 0 w 5125213"/>
              <a:gd name="connsiteY1764" fmla="*/ 492844 h 5149169"/>
              <a:gd name="connsiteX1765" fmla="*/ 78243 w 5125213"/>
              <a:gd name="connsiteY1765" fmla="*/ 414601 h 5149169"/>
              <a:gd name="connsiteX1766" fmla="*/ 4869633 w 5125213"/>
              <a:gd name="connsiteY1766" fmla="*/ 201168 h 5149169"/>
              <a:gd name="connsiteX1767" fmla="*/ 4947876 w 5125213"/>
              <a:gd name="connsiteY1767" fmla="*/ 279411 h 5149169"/>
              <a:gd name="connsiteX1768" fmla="*/ 4869633 w 5125213"/>
              <a:gd name="connsiteY1768" fmla="*/ 357653 h 5149169"/>
              <a:gd name="connsiteX1769" fmla="*/ 4791390 w 5125213"/>
              <a:gd name="connsiteY1769" fmla="*/ 279411 h 5149169"/>
              <a:gd name="connsiteX1770" fmla="*/ 4869633 w 5125213"/>
              <a:gd name="connsiteY1770" fmla="*/ 201168 h 5149169"/>
              <a:gd name="connsiteX1771" fmla="*/ 4514961 w 5125213"/>
              <a:gd name="connsiteY1771" fmla="*/ 201168 h 5149169"/>
              <a:gd name="connsiteX1772" fmla="*/ 4593204 w 5125213"/>
              <a:gd name="connsiteY1772" fmla="*/ 279411 h 5149169"/>
              <a:gd name="connsiteX1773" fmla="*/ 4514961 w 5125213"/>
              <a:gd name="connsiteY1773" fmla="*/ 357653 h 5149169"/>
              <a:gd name="connsiteX1774" fmla="*/ 4436719 w 5125213"/>
              <a:gd name="connsiteY1774" fmla="*/ 279411 h 5149169"/>
              <a:gd name="connsiteX1775" fmla="*/ 4514961 w 5125213"/>
              <a:gd name="connsiteY1775" fmla="*/ 201168 h 5149169"/>
              <a:gd name="connsiteX1776" fmla="*/ 4160290 w 5125213"/>
              <a:gd name="connsiteY1776" fmla="*/ 201168 h 5149169"/>
              <a:gd name="connsiteX1777" fmla="*/ 4238533 w 5125213"/>
              <a:gd name="connsiteY1777" fmla="*/ 279411 h 5149169"/>
              <a:gd name="connsiteX1778" fmla="*/ 4160290 w 5125213"/>
              <a:gd name="connsiteY1778" fmla="*/ 357653 h 5149169"/>
              <a:gd name="connsiteX1779" fmla="*/ 4082047 w 5125213"/>
              <a:gd name="connsiteY1779" fmla="*/ 279411 h 5149169"/>
              <a:gd name="connsiteX1780" fmla="*/ 4160290 w 5125213"/>
              <a:gd name="connsiteY1780" fmla="*/ 201168 h 5149169"/>
              <a:gd name="connsiteX1781" fmla="*/ 3805618 w 5125213"/>
              <a:gd name="connsiteY1781" fmla="*/ 201168 h 5149169"/>
              <a:gd name="connsiteX1782" fmla="*/ 3883861 w 5125213"/>
              <a:gd name="connsiteY1782" fmla="*/ 279411 h 5149169"/>
              <a:gd name="connsiteX1783" fmla="*/ 3805618 w 5125213"/>
              <a:gd name="connsiteY1783" fmla="*/ 357653 h 5149169"/>
              <a:gd name="connsiteX1784" fmla="*/ 3727376 w 5125213"/>
              <a:gd name="connsiteY1784" fmla="*/ 279411 h 5149169"/>
              <a:gd name="connsiteX1785" fmla="*/ 3805618 w 5125213"/>
              <a:gd name="connsiteY1785" fmla="*/ 201168 h 5149169"/>
              <a:gd name="connsiteX1786" fmla="*/ 3450947 w 5125213"/>
              <a:gd name="connsiteY1786" fmla="*/ 201168 h 5149169"/>
              <a:gd name="connsiteX1787" fmla="*/ 3529190 w 5125213"/>
              <a:gd name="connsiteY1787" fmla="*/ 279411 h 5149169"/>
              <a:gd name="connsiteX1788" fmla="*/ 3450947 w 5125213"/>
              <a:gd name="connsiteY1788" fmla="*/ 357653 h 5149169"/>
              <a:gd name="connsiteX1789" fmla="*/ 3372704 w 5125213"/>
              <a:gd name="connsiteY1789" fmla="*/ 279411 h 5149169"/>
              <a:gd name="connsiteX1790" fmla="*/ 3450947 w 5125213"/>
              <a:gd name="connsiteY1790" fmla="*/ 201168 h 5149169"/>
              <a:gd name="connsiteX1791" fmla="*/ 3096275 w 5125213"/>
              <a:gd name="connsiteY1791" fmla="*/ 201168 h 5149169"/>
              <a:gd name="connsiteX1792" fmla="*/ 3174518 w 5125213"/>
              <a:gd name="connsiteY1792" fmla="*/ 279411 h 5149169"/>
              <a:gd name="connsiteX1793" fmla="*/ 3096275 w 5125213"/>
              <a:gd name="connsiteY1793" fmla="*/ 357653 h 5149169"/>
              <a:gd name="connsiteX1794" fmla="*/ 3018032 w 5125213"/>
              <a:gd name="connsiteY1794" fmla="*/ 279411 h 5149169"/>
              <a:gd name="connsiteX1795" fmla="*/ 3096275 w 5125213"/>
              <a:gd name="connsiteY1795" fmla="*/ 201168 h 5149169"/>
              <a:gd name="connsiteX1796" fmla="*/ 2741604 w 5125213"/>
              <a:gd name="connsiteY1796" fmla="*/ 201168 h 5149169"/>
              <a:gd name="connsiteX1797" fmla="*/ 2819847 w 5125213"/>
              <a:gd name="connsiteY1797" fmla="*/ 279411 h 5149169"/>
              <a:gd name="connsiteX1798" fmla="*/ 2741604 w 5125213"/>
              <a:gd name="connsiteY1798" fmla="*/ 357653 h 5149169"/>
              <a:gd name="connsiteX1799" fmla="*/ 2663361 w 5125213"/>
              <a:gd name="connsiteY1799" fmla="*/ 279411 h 5149169"/>
              <a:gd name="connsiteX1800" fmla="*/ 2741604 w 5125213"/>
              <a:gd name="connsiteY1800" fmla="*/ 201168 h 5149169"/>
              <a:gd name="connsiteX1801" fmla="*/ 2383608 w 5125213"/>
              <a:gd name="connsiteY1801" fmla="*/ 201168 h 5149169"/>
              <a:gd name="connsiteX1802" fmla="*/ 2461851 w 5125213"/>
              <a:gd name="connsiteY1802" fmla="*/ 279411 h 5149169"/>
              <a:gd name="connsiteX1803" fmla="*/ 2383608 w 5125213"/>
              <a:gd name="connsiteY1803" fmla="*/ 357653 h 5149169"/>
              <a:gd name="connsiteX1804" fmla="*/ 2305365 w 5125213"/>
              <a:gd name="connsiteY1804" fmla="*/ 279411 h 5149169"/>
              <a:gd name="connsiteX1805" fmla="*/ 2383608 w 5125213"/>
              <a:gd name="connsiteY1805" fmla="*/ 201168 h 5149169"/>
              <a:gd name="connsiteX1806" fmla="*/ 2028936 w 5125213"/>
              <a:gd name="connsiteY1806" fmla="*/ 201168 h 5149169"/>
              <a:gd name="connsiteX1807" fmla="*/ 2107179 w 5125213"/>
              <a:gd name="connsiteY1807" fmla="*/ 279411 h 5149169"/>
              <a:gd name="connsiteX1808" fmla="*/ 2028936 w 5125213"/>
              <a:gd name="connsiteY1808" fmla="*/ 357653 h 5149169"/>
              <a:gd name="connsiteX1809" fmla="*/ 1950694 w 5125213"/>
              <a:gd name="connsiteY1809" fmla="*/ 279411 h 5149169"/>
              <a:gd name="connsiteX1810" fmla="*/ 2028936 w 5125213"/>
              <a:gd name="connsiteY1810" fmla="*/ 201168 h 5149169"/>
              <a:gd name="connsiteX1811" fmla="*/ 1674265 w 5125213"/>
              <a:gd name="connsiteY1811" fmla="*/ 201168 h 5149169"/>
              <a:gd name="connsiteX1812" fmla="*/ 1752508 w 5125213"/>
              <a:gd name="connsiteY1812" fmla="*/ 279411 h 5149169"/>
              <a:gd name="connsiteX1813" fmla="*/ 1674265 w 5125213"/>
              <a:gd name="connsiteY1813" fmla="*/ 357653 h 5149169"/>
              <a:gd name="connsiteX1814" fmla="*/ 1596022 w 5125213"/>
              <a:gd name="connsiteY1814" fmla="*/ 279411 h 5149169"/>
              <a:gd name="connsiteX1815" fmla="*/ 1674265 w 5125213"/>
              <a:gd name="connsiteY1815" fmla="*/ 201168 h 5149169"/>
              <a:gd name="connsiteX1816" fmla="*/ 1319593 w 5125213"/>
              <a:gd name="connsiteY1816" fmla="*/ 201168 h 5149169"/>
              <a:gd name="connsiteX1817" fmla="*/ 1397836 w 5125213"/>
              <a:gd name="connsiteY1817" fmla="*/ 279411 h 5149169"/>
              <a:gd name="connsiteX1818" fmla="*/ 1319593 w 5125213"/>
              <a:gd name="connsiteY1818" fmla="*/ 357653 h 5149169"/>
              <a:gd name="connsiteX1819" fmla="*/ 1241351 w 5125213"/>
              <a:gd name="connsiteY1819" fmla="*/ 279411 h 5149169"/>
              <a:gd name="connsiteX1820" fmla="*/ 1319593 w 5125213"/>
              <a:gd name="connsiteY1820" fmla="*/ 201168 h 5149169"/>
              <a:gd name="connsiteX1821" fmla="*/ 964922 w 5125213"/>
              <a:gd name="connsiteY1821" fmla="*/ 201168 h 5149169"/>
              <a:gd name="connsiteX1822" fmla="*/ 1043165 w 5125213"/>
              <a:gd name="connsiteY1822" fmla="*/ 279411 h 5149169"/>
              <a:gd name="connsiteX1823" fmla="*/ 964922 w 5125213"/>
              <a:gd name="connsiteY1823" fmla="*/ 357653 h 5149169"/>
              <a:gd name="connsiteX1824" fmla="*/ 886679 w 5125213"/>
              <a:gd name="connsiteY1824" fmla="*/ 279411 h 5149169"/>
              <a:gd name="connsiteX1825" fmla="*/ 964922 w 5125213"/>
              <a:gd name="connsiteY1825" fmla="*/ 201168 h 5149169"/>
              <a:gd name="connsiteX1826" fmla="*/ 610250 w 5125213"/>
              <a:gd name="connsiteY1826" fmla="*/ 201168 h 5149169"/>
              <a:gd name="connsiteX1827" fmla="*/ 688493 w 5125213"/>
              <a:gd name="connsiteY1827" fmla="*/ 279411 h 5149169"/>
              <a:gd name="connsiteX1828" fmla="*/ 610250 w 5125213"/>
              <a:gd name="connsiteY1828" fmla="*/ 357653 h 5149169"/>
              <a:gd name="connsiteX1829" fmla="*/ 532007 w 5125213"/>
              <a:gd name="connsiteY1829" fmla="*/ 279411 h 5149169"/>
              <a:gd name="connsiteX1830" fmla="*/ 610250 w 5125213"/>
              <a:gd name="connsiteY1830" fmla="*/ 201168 h 5149169"/>
              <a:gd name="connsiteX1831" fmla="*/ 255579 w 5125213"/>
              <a:gd name="connsiteY1831" fmla="*/ 201168 h 5149169"/>
              <a:gd name="connsiteX1832" fmla="*/ 333822 w 5125213"/>
              <a:gd name="connsiteY1832" fmla="*/ 279411 h 5149169"/>
              <a:gd name="connsiteX1833" fmla="*/ 255579 w 5125213"/>
              <a:gd name="connsiteY1833" fmla="*/ 357653 h 5149169"/>
              <a:gd name="connsiteX1834" fmla="*/ 177336 w 5125213"/>
              <a:gd name="connsiteY1834" fmla="*/ 279411 h 5149169"/>
              <a:gd name="connsiteX1835" fmla="*/ 255579 w 5125213"/>
              <a:gd name="connsiteY1835" fmla="*/ 201168 h 5149169"/>
              <a:gd name="connsiteX1836" fmla="*/ 5046970 w 5125213"/>
              <a:gd name="connsiteY1836" fmla="*/ 0 h 5149169"/>
              <a:gd name="connsiteX1837" fmla="*/ 5125213 w 5125213"/>
              <a:gd name="connsiteY1837" fmla="*/ 78243 h 5149169"/>
              <a:gd name="connsiteX1838" fmla="*/ 5046970 w 5125213"/>
              <a:gd name="connsiteY1838" fmla="*/ 156486 h 5149169"/>
              <a:gd name="connsiteX1839" fmla="*/ 4968727 w 5125213"/>
              <a:gd name="connsiteY1839" fmla="*/ 78243 h 5149169"/>
              <a:gd name="connsiteX1840" fmla="*/ 5046970 w 5125213"/>
              <a:gd name="connsiteY1840" fmla="*/ 0 h 5149169"/>
              <a:gd name="connsiteX1841" fmla="*/ 4692297 w 5125213"/>
              <a:gd name="connsiteY1841" fmla="*/ 0 h 5149169"/>
              <a:gd name="connsiteX1842" fmla="*/ 4770540 w 5125213"/>
              <a:gd name="connsiteY1842" fmla="*/ 78243 h 5149169"/>
              <a:gd name="connsiteX1843" fmla="*/ 4692297 w 5125213"/>
              <a:gd name="connsiteY1843" fmla="*/ 156486 h 5149169"/>
              <a:gd name="connsiteX1844" fmla="*/ 4614054 w 5125213"/>
              <a:gd name="connsiteY1844" fmla="*/ 78243 h 5149169"/>
              <a:gd name="connsiteX1845" fmla="*/ 4692297 w 5125213"/>
              <a:gd name="connsiteY1845" fmla="*/ 0 h 5149169"/>
              <a:gd name="connsiteX1846" fmla="*/ 4337626 w 5125213"/>
              <a:gd name="connsiteY1846" fmla="*/ 0 h 5149169"/>
              <a:gd name="connsiteX1847" fmla="*/ 4415869 w 5125213"/>
              <a:gd name="connsiteY1847" fmla="*/ 78243 h 5149169"/>
              <a:gd name="connsiteX1848" fmla="*/ 4337626 w 5125213"/>
              <a:gd name="connsiteY1848" fmla="*/ 156486 h 5149169"/>
              <a:gd name="connsiteX1849" fmla="*/ 4259383 w 5125213"/>
              <a:gd name="connsiteY1849" fmla="*/ 78243 h 5149169"/>
              <a:gd name="connsiteX1850" fmla="*/ 4337626 w 5125213"/>
              <a:gd name="connsiteY1850" fmla="*/ 0 h 5149169"/>
              <a:gd name="connsiteX1851" fmla="*/ 3982954 w 5125213"/>
              <a:gd name="connsiteY1851" fmla="*/ 0 h 5149169"/>
              <a:gd name="connsiteX1852" fmla="*/ 4061197 w 5125213"/>
              <a:gd name="connsiteY1852" fmla="*/ 78243 h 5149169"/>
              <a:gd name="connsiteX1853" fmla="*/ 3982954 w 5125213"/>
              <a:gd name="connsiteY1853" fmla="*/ 156486 h 5149169"/>
              <a:gd name="connsiteX1854" fmla="*/ 3904711 w 5125213"/>
              <a:gd name="connsiteY1854" fmla="*/ 78243 h 5149169"/>
              <a:gd name="connsiteX1855" fmla="*/ 3982954 w 5125213"/>
              <a:gd name="connsiteY1855" fmla="*/ 0 h 5149169"/>
              <a:gd name="connsiteX1856" fmla="*/ 3628283 w 5125213"/>
              <a:gd name="connsiteY1856" fmla="*/ 0 h 5149169"/>
              <a:gd name="connsiteX1857" fmla="*/ 3706526 w 5125213"/>
              <a:gd name="connsiteY1857" fmla="*/ 78243 h 5149169"/>
              <a:gd name="connsiteX1858" fmla="*/ 3628283 w 5125213"/>
              <a:gd name="connsiteY1858" fmla="*/ 156486 h 5149169"/>
              <a:gd name="connsiteX1859" fmla="*/ 3550040 w 5125213"/>
              <a:gd name="connsiteY1859" fmla="*/ 78243 h 5149169"/>
              <a:gd name="connsiteX1860" fmla="*/ 3628283 w 5125213"/>
              <a:gd name="connsiteY1860" fmla="*/ 0 h 5149169"/>
              <a:gd name="connsiteX1861" fmla="*/ 3273611 w 5125213"/>
              <a:gd name="connsiteY1861" fmla="*/ 0 h 5149169"/>
              <a:gd name="connsiteX1862" fmla="*/ 3351854 w 5125213"/>
              <a:gd name="connsiteY1862" fmla="*/ 78243 h 5149169"/>
              <a:gd name="connsiteX1863" fmla="*/ 3273611 w 5125213"/>
              <a:gd name="connsiteY1863" fmla="*/ 156486 h 5149169"/>
              <a:gd name="connsiteX1864" fmla="*/ 3195368 w 5125213"/>
              <a:gd name="connsiteY1864" fmla="*/ 78243 h 5149169"/>
              <a:gd name="connsiteX1865" fmla="*/ 3273611 w 5125213"/>
              <a:gd name="connsiteY1865" fmla="*/ 0 h 5149169"/>
              <a:gd name="connsiteX1866" fmla="*/ 2918940 w 5125213"/>
              <a:gd name="connsiteY1866" fmla="*/ 0 h 5149169"/>
              <a:gd name="connsiteX1867" fmla="*/ 2997182 w 5125213"/>
              <a:gd name="connsiteY1867" fmla="*/ 78243 h 5149169"/>
              <a:gd name="connsiteX1868" fmla="*/ 2918940 w 5125213"/>
              <a:gd name="connsiteY1868" fmla="*/ 156486 h 5149169"/>
              <a:gd name="connsiteX1869" fmla="*/ 2840697 w 5125213"/>
              <a:gd name="connsiteY1869" fmla="*/ 78243 h 5149169"/>
              <a:gd name="connsiteX1870" fmla="*/ 2918940 w 5125213"/>
              <a:gd name="connsiteY1870" fmla="*/ 0 h 5149169"/>
              <a:gd name="connsiteX1871" fmla="*/ 2560945 w 5125213"/>
              <a:gd name="connsiteY1871" fmla="*/ 0 h 5149169"/>
              <a:gd name="connsiteX1872" fmla="*/ 2616271 w 5125213"/>
              <a:gd name="connsiteY1872" fmla="*/ 22917 h 5149169"/>
              <a:gd name="connsiteX1873" fmla="*/ 2632205 w 5125213"/>
              <a:gd name="connsiteY1873" fmla="*/ 46550 h 5149169"/>
              <a:gd name="connsiteX1874" fmla="*/ 2632205 w 5125213"/>
              <a:gd name="connsiteY1874" fmla="*/ 41622 h 5149169"/>
              <a:gd name="connsiteX1875" fmla="*/ 2636363 w 5125213"/>
              <a:gd name="connsiteY1875" fmla="*/ 47788 h 5149169"/>
              <a:gd name="connsiteX1876" fmla="*/ 2642511 w 5125213"/>
              <a:gd name="connsiteY1876" fmla="*/ 78243 h 5149169"/>
              <a:gd name="connsiteX1877" fmla="*/ 2636363 w 5125213"/>
              <a:gd name="connsiteY1877" fmla="*/ 108699 h 5149169"/>
              <a:gd name="connsiteX1878" fmla="*/ 2632205 w 5125213"/>
              <a:gd name="connsiteY1878" fmla="*/ 114865 h 5149169"/>
              <a:gd name="connsiteX1879" fmla="*/ 2632205 w 5125213"/>
              <a:gd name="connsiteY1879" fmla="*/ 109936 h 5149169"/>
              <a:gd name="connsiteX1880" fmla="*/ 2616271 w 5125213"/>
              <a:gd name="connsiteY1880" fmla="*/ 133569 h 5149169"/>
              <a:gd name="connsiteX1881" fmla="*/ 2560945 w 5125213"/>
              <a:gd name="connsiteY1881" fmla="*/ 156486 h 5149169"/>
              <a:gd name="connsiteX1882" fmla="*/ 2482702 w 5125213"/>
              <a:gd name="connsiteY1882" fmla="*/ 78243 h 5149169"/>
              <a:gd name="connsiteX1883" fmla="*/ 2560945 w 5125213"/>
              <a:gd name="connsiteY1883" fmla="*/ 0 h 5149169"/>
              <a:gd name="connsiteX1884" fmla="*/ 2206272 w 5125213"/>
              <a:gd name="connsiteY1884" fmla="*/ 0 h 5149169"/>
              <a:gd name="connsiteX1885" fmla="*/ 2284515 w 5125213"/>
              <a:gd name="connsiteY1885" fmla="*/ 78243 h 5149169"/>
              <a:gd name="connsiteX1886" fmla="*/ 2206272 w 5125213"/>
              <a:gd name="connsiteY1886" fmla="*/ 156486 h 5149169"/>
              <a:gd name="connsiteX1887" fmla="*/ 2128029 w 5125213"/>
              <a:gd name="connsiteY1887" fmla="*/ 78243 h 5149169"/>
              <a:gd name="connsiteX1888" fmla="*/ 2206272 w 5125213"/>
              <a:gd name="connsiteY1888" fmla="*/ 0 h 5149169"/>
              <a:gd name="connsiteX1889" fmla="*/ 1851601 w 5125213"/>
              <a:gd name="connsiteY1889" fmla="*/ 0 h 5149169"/>
              <a:gd name="connsiteX1890" fmla="*/ 1929844 w 5125213"/>
              <a:gd name="connsiteY1890" fmla="*/ 78243 h 5149169"/>
              <a:gd name="connsiteX1891" fmla="*/ 1851601 w 5125213"/>
              <a:gd name="connsiteY1891" fmla="*/ 156486 h 5149169"/>
              <a:gd name="connsiteX1892" fmla="*/ 1773358 w 5125213"/>
              <a:gd name="connsiteY1892" fmla="*/ 78243 h 5149169"/>
              <a:gd name="connsiteX1893" fmla="*/ 1851601 w 5125213"/>
              <a:gd name="connsiteY1893" fmla="*/ 0 h 5149169"/>
              <a:gd name="connsiteX1894" fmla="*/ 1496929 w 5125213"/>
              <a:gd name="connsiteY1894" fmla="*/ 0 h 5149169"/>
              <a:gd name="connsiteX1895" fmla="*/ 1575172 w 5125213"/>
              <a:gd name="connsiteY1895" fmla="*/ 78243 h 5149169"/>
              <a:gd name="connsiteX1896" fmla="*/ 1496929 w 5125213"/>
              <a:gd name="connsiteY1896" fmla="*/ 156486 h 5149169"/>
              <a:gd name="connsiteX1897" fmla="*/ 1418686 w 5125213"/>
              <a:gd name="connsiteY1897" fmla="*/ 78243 h 5149169"/>
              <a:gd name="connsiteX1898" fmla="*/ 1496929 w 5125213"/>
              <a:gd name="connsiteY1898" fmla="*/ 0 h 5149169"/>
              <a:gd name="connsiteX1899" fmla="*/ 1142258 w 5125213"/>
              <a:gd name="connsiteY1899" fmla="*/ 0 h 5149169"/>
              <a:gd name="connsiteX1900" fmla="*/ 1220501 w 5125213"/>
              <a:gd name="connsiteY1900" fmla="*/ 78243 h 5149169"/>
              <a:gd name="connsiteX1901" fmla="*/ 1142258 w 5125213"/>
              <a:gd name="connsiteY1901" fmla="*/ 156486 h 5149169"/>
              <a:gd name="connsiteX1902" fmla="*/ 1064015 w 5125213"/>
              <a:gd name="connsiteY1902" fmla="*/ 78243 h 5149169"/>
              <a:gd name="connsiteX1903" fmla="*/ 1142258 w 5125213"/>
              <a:gd name="connsiteY1903" fmla="*/ 0 h 5149169"/>
              <a:gd name="connsiteX1904" fmla="*/ 787586 w 5125213"/>
              <a:gd name="connsiteY1904" fmla="*/ 0 h 5149169"/>
              <a:gd name="connsiteX1905" fmla="*/ 865829 w 5125213"/>
              <a:gd name="connsiteY1905" fmla="*/ 78243 h 5149169"/>
              <a:gd name="connsiteX1906" fmla="*/ 787586 w 5125213"/>
              <a:gd name="connsiteY1906" fmla="*/ 156486 h 5149169"/>
              <a:gd name="connsiteX1907" fmla="*/ 709343 w 5125213"/>
              <a:gd name="connsiteY1907" fmla="*/ 78243 h 5149169"/>
              <a:gd name="connsiteX1908" fmla="*/ 787586 w 5125213"/>
              <a:gd name="connsiteY1908" fmla="*/ 0 h 5149169"/>
              <a:gd name="connsiteX1909" fmla="*/ 432915 w 5125213"/>
              <a:gd name="connsiteY1909" fmla="*/ 0 h 5149169"/>
              <a:gd name="connsiteX1910" fmla="*/ 511157 w 5125213"/>
              <a:gd name="connsiteY1910" fmla="*/ 78243 h 5149169"/>
              <a:gd name="connsiteX1911" fmla="*/ 432915 w 5125213"/>
              <a:gd name="connsiteY1911" fmla="*/ 156486 h 5149169"/>
              <a:gd name="connsiteX1912" fmla="*/ 354672 w 5125213"/>
              <a:gd name="connsiteY1912" fmla="*/ 78243 h 5149169"/>
              <a:gd name="connsiteX1913" fmla="*/ 432915 w 5125213"/>
              <a:gd name="connsiteY1913" fmla="*/ 0 h 5149169"/>
              <a:gd name="connsiteX1914" fmla="*/ 78243 w 5125213"/>
              <a:gd name="connsiteY1914" fmla="*/ 0 h 5149169"/>
              <a:gd name="connsiteX1915" fmla="*/ 156486 w 5125213"/>
              <a:gd name="connsiteY1915" fmla="*/ 78243 h 5149169"/>
              <a:gd name="connsiteX1916" fmla="*/ 78243 w 5125213"/>
              <a:gd name="connsiteY1916" fmla="*/ 156486 h 5149169"/>
              <a:gd name="connsiteX1917" fmla="*/ 0 w 5125213"/>
              <a:gd name="connsiteY1917" fmla="*/ 78243 h 5149169"/>
              <a:gd name="connsiteX1918" fmla="*/ 78243 w 5125213"/>
              <a:gd name="connsiteY1918" fmla="*/ 0 h 514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</a:cxnLst>
            <a:rect l="l" t="t" r="r" b="b"/>
            <a:pathLst>
              <a:path w="5125213" h="5149169">
                <a:moveTo>
                  <a:pt x="5046970" y="4992683"/>
                </a:moveTo>
                <a:cubicBezTo>
                  <a:pt x="5090182" y="4992683"/>
                  <a:pt x="5125213" y="5027714"/>
                  <a:pt x="5125213" y="5070926"/>
                </a:cubicBezTo>
                <a:cubicBezTo>
                  <a:pt x="5125213" y="5114138"/>
                  <a:pt x="5090182" y="5149169"/>
                  <a:pt x="5046970" y="5149169"/>
                </a:cubicBezTo>
                <a:cubicBezTo>
                  <a:pt x="5003758" y="5149169"/>
                  <a:pt x="4968727" y="5114138"/>
                  <a:pt x="4968727" y="5070926"/>
                </a:cubicBezTo>
                <a:cubicBezTo>
                  <a:pt x="4968727" y="5027714"/>
                  <a:pt x="5003758" y="4992683"/>
                  <a:pt x="5046970" y="4992683"/>
                </a:cubicBezTo>
                <a:close/>
                <a:moveTo>
                  <a:pt x="4692297" y="4992683"/>
                </a:moveTo>
                <a:cubicBezTo>
                  <a:pt x="4735509" y="4992683"/>
                  <a:pt x="4770540" y="5027714"/>
                  <a:pt x="4770540" y="5070926"/>
                </a:cubicBezTo>
                <a:cubicBezTo>
                  <a:pt x="4770540" y="5114138"/>
                  <a:pt x="4735509" y="5149169"/>
                  <a:pt x="4692297" y="5149169"/>
                </a:cubicBezTo>
                <a:cubicBezTo>
                  <a:pt x="4649085" y="5149169"/>
                  <a:pt x="4614054" y="5114138"/>
                  <a:pt x="4614054" y="5070926"/>
                </a:cubicBezTo>
                <a:cubicBezTo>
                  <a:pt x="4614054" y="5027714"/>
                  <a:pt x="4649085" y="4992683"/>
                  <a:pt x="4692297" y="4992683"/>
                </a:cubicBezTo>
                <a:close/>
                <a:moveTo>
                  <a:pt x="4337626" y="4992683"/>
                </a:moveTo>
                <a:cubicBezTo>
                  <a:pt x="4380838" y="4992683"/>
                  <a:pt x="4415869" y="5027714"/>
                  <a:pt x="4415869" y="5070926"/>
                </a:cubicBezTo>
                <a:cubicBezTo>
                  <a:pt x="4415869" y="5114138"/>
                  <a:pt x="4380838" y="5149169"/>
                  <a:pt x="4337626" y="5149169"/>
                </a:cubicBezTo>
                <a:cubicBezTo>
                  <a:pt x="4294414" y="5149169"/>
                  <a:pt x="4259383" y="5114138"/>
                  <a:pt x="4259383" y="5070926"/>
                </a:cubicBezTo>
                <a:cubicBezTo>
                  <a:pt x="4259383" y="5027714"/>
                  <a:pt x="4294414" y="4992683"/>
                  <a:pt x="4337626" y="4992683"/>
                </a:cubicBezTo>
                <a:close/>
                <a:moveTo>
                  <a:pt x="3982954" y="4992683"/>
                </a:moveTo>
                <a:cubicBezTo>
                  <a:pt x="4026166" y="4992683"/>
                  <a:pt x="4061197" y="5027714"/>
                  <a:pt x="4061197" y="5070926"/>
                </a:cubicBezTo>
                <a:cubicBezTo>
                  <a:pt x="4061197" y="5114138"/>
                  <a:pt x="4026166" y="5149169"/>
                  <a:pt x="3982954" y="5149169"/>
                </a:cubicBezTo>
                <a:cubicBezTo>
                  <a:pt x="3939742" y="5149169"/>
                  <a:pt x="3904711" y="5114138"/>
                  <a:pt x="3904711" y="5070926"/>
                </a:cubicBezTo>
                <a:cubicBezTo>
                  <a:pt x="3904711" y="5027714"/>
                  <a:pt x="3939742" y="4992683"/>
                  <a:pt x="3982954" y="4992683"/>
                </a:cubicBezTo>
                <a:close/>
                <a:moveTo>
                  <a:pt x="3628283" y="4992683"/>
                </a:moveTo>
                <a:cubicBezTo>
                  <a:pt x="3671495" y="4992683"/>
                  <a:pt x="3706526" y="5027714"/>
                  <a:pt x="3706526" y="5070926"/>
                </a:cubicBezTo>
                <a:cubicBezTo>
                  <a:pt x="3706526" y="5114138"/>
                  <a:pt x="3671495" y="5149169"/>
                  <a:pt x="3628283" y="5149169"/>
                </a:cubicBezTo>
                <a:cubicBezTo>
                  <a:pt x="3585070" y="5149169"/>
                  <a:pt x="3550040" y="5114138"/>
                  <a:pt x="3550040" y="5070926"/>
                </a:cubicBezTo>
                <a:cubicBezTo>
                  <a:pt x="3550040" y="5027714"/>
                  <a:pt x="3585070" y="4992683"/>
                  <a:pt x="3628283" y="4992683"/>
                </a:cubicBezTo>
                <a:close/>
                <a:moveTo>
                  <a:pt x="3273611" y="4992683"/>
                </a:moveTo>
                <a:cubicBezTo>
                  <a:pt x="3316823" y="4992683"/>
                  <a:pt x="3351854" y="5027714"/>
                  <a:pt x="3351854" y="5070926"/>
                </a:cubicBezTo>
                <a:cubicBezTo>
                  <a:pt x="3351854" y="5114138"/>
                  <a:pt x="3316823" y="5149169"/>
                  <a:pt x="3273611" y="5149169"/>
                </a:cubicBezTo>
                <a:cubicBezTo>
                  <a:pt x="3230399" y="5149169"/>
                  <a:pt x="3195368" y="5114138"/>
                  <a:pt x="3195368" y="5070926"/>
                </a:cubicBezTo>
                <a:cubicBezTo>
                  <a:pt x="3195368" y="5027714"/>
                  <a:pt x="3230399" y="4992683"/>
                  <a:pt x="3273611" y="4992683"/>
                </a:cubicBezTo>
                <a:close/>
                <a:moveTo>
                  <a:pt x="2918940" y="4992683"/>
                </a:moveTo>
                <a:cubicBezTo>
                  <a:pt x="2962152" y="4992683"/>
                  <a:pt x="2997182" y="5027714"/>
                  <a:pt x="2997182" y="5070926"/>
                </a:cubicBezTo>
                <a:cubicBezTo>
                  <a:pt x="2997182" y="5114138"/>
                  <a:pt x="2962152" y="5149169"/>
                  <a:pt x="2918940" y="5149169"/>
                </a:cubicBezTo>
                <a:cubicBezTo>
                  <a:pt x="2875727" y="5149169"/>
                  <a:pt x="2840697" y="5114138"/>
                  <a:pt x="2840697" y="5070926"/>
                </a:cubicBezTo>
                <a:cubicBezTo>
                  <a:pt x="2840697" y="5027714"/>
                  <a:pt x="2875727" y="4992683"/>
                  <a:pt x="2918940" y="4992683"/>
                </a:cubicBezTo>
                <a:close/>
                <a:moveTo>
                  <a:pt x="2560945" y="4992683"/>
                </a:moveTo>
                <a:cubicBezTo>
                  <a:pt x="2582551" y="4992683"/>
                  <a:pt x="2602112" y="5001441"/>
                  <a:pt x="2616271" y="5015600"/>
                </a:cubicBezTo>
                <a:lnTo>
                  <a:pt x="2632205" y="5039233"/>
                </a:lnTo>
                <a:lnTo>
                  <a:pt x="2632205" y="5034305"/>
                </a:lnTo>
                <a:lnTo>
                  <a:pt x="2636363" y="5040471"/>
                </a:lnTo>
                <a:cubicBezTo>
                  <a:pt x="2640322" y="5049832"/>
                  <a:pt x="2642511" y="5060123"/>
                  <a:pt x="2642511" y="5070926"/>
                </a:cubicBezTo>
                <a:cubicBezTo>
                  <a:pt x="2642511" y="5081729"/>
                  <a:pt x="2640322" y="5092021"/>
                  <a:pt x="2636363" y="5101382"/>
                </a:cubicBezTo>
                <a:lnTo>
                  <a:pt x="2632205" y="5107548"/>
                </a:lnTo>
                <a:lnTo>
                  <a:pt x="2632205" y="5102619"/>
                </a:lnTo>
                <a:lnTo>
                  <a:pt x="2616271" y="5126252"/>
                </a:lnTo>
                <a:cubicBezTo>
                  <a:pt x="2602112" y="5140412"/>
                  <a:pt x="2582551" y="5149169"/>
                  <a:pt x="2560945" y="5149169"/>
                </a:cubicBezTo>
                <a:cubicBezTo>
                  <a:pt x="2517733" y="5149169"/>
                  <a:pt x="2482702" y="5114138"/>
                  <a:pt x="2482702" y="5070926"/>
                </a:cubicBezTo>
                <a:cubicBezTo>
                  <a:pt x="2482702" y="5027714"/>
                  <a:pt x="2517733" y="4992683"/>
                  <a:pt x="2560945" y="4992683"/>
                </a:cubicBezTo>
                <a:close/>
                <a:moveTo>
                  <a:pt x="2206272" y="4992683"/>
                </a:moveTo>
                <a:cubicBezTo>
                  <a:pt x="2249484" y="4992683"/>
                  <a:pt x="2284515" y="5027714"/>
                  <a:pt x="2284515" y="5070926"/>
                </a:cubicBezTo>
                <a:cubicBezTo>
                  <a:pt x="2284515" y="5114138"/>
                  <a:pt x="2249484" y="5149169"/>
                  <a:pt x="2206272" y="5149169"/>
                </a:cubicBezTo>
                <a:cubicBezTo>
                  <a:pt x="2163060" y="5149169"/>
                  <a:pt x="2128029" y="5114138"/>
                  <a:pt x="2128029" y="5070926"/>
                </a:cubicBezTo>
                <a:cubicBezTo>
                  <a:pt x="2128029" y="5027714"/>
                  <a:pt x="2163060" y="4992683"/>
                  <a:pt x="2206272" y="4992683"/>
                </a:cubicBezTo>
                <a:close/>
                <a:moveTo>
                  <a:pt x="1851601" y="4992683"/>
                </a:moveTo>
                <a:cubicBezTo>
                  <a:pt x="1894813" y="4992683"/>
                  <a:pt x="1929844" y="5027714"/>
                  <a:pt x="1929844" y="5070926"/>
                </a:cubicBezTo>
                <a:cubicBezTo>
                  <a:pt x="1929844" y="5114138"/>
                  <a:pt x="1894813" y="5149169"/>
                  <a:pt x="1851601" y="5149169"/>
                </a:cubicBezTo>
                <a:cubicBezTo>
                  <a:pt x="1808389" y="5149169"/>
                  <a:pt x="1773358" y="5114138"/>
                  <a:pt x="1773358" y="5070926"/>
                </a:cubicBezTo>
                <a:cubicBezTo>
                  <a:pt x="1773358" y="5027714"/>
                  <a:pt x="1808389" y="4992683"/>
                  <a:pt x="1851601" y="4992683"/>
                </a:cubicBezTo>
                <a:close/>
                <a:moveTo>
                  <a:pt x="1496929" y="4992683"/>
                </a:moveTo>
                <a:cubicBezTo>
                  <a:pt x="1540141" y="4992683"/>
                  <a:pt x="1575172" y="5027714"/>
                  <a:pt x="1575172" y="5070926"/>
                </a:cubicBezTo>
                <a:cubicBezTo>
                  <a:pt x="1575172" y="5114138"/>
                  <a:pt x="1540141" y="5149169"/>
                  <a:pt x="1496929" y="5149169"/>
                </a:cubicBezTo>
                <a:cubicBezTo>
                  <a:pt x="1453717" y="5149169"/>
                  <a:pt x="1418686" y="5114138"/>
                  <a:pt x="1418686" y="5070926"/>
                </a:cubicBezTo>
                <a:cubicBezTo>
                  <a:pt x="1418686" y="5027714"/>
                  <a:pt x="1453717" y="4992683"/>
                  <a:pt x="1496929" y="4992683"/>
                </a:cubicBezTo>
                <a:close/>
                <a:moveTo>
                  <a:pt x="1142258" y="4992683"/>
                </a:moveTo>
                <a:cubicBezTo>
                  <a:pt x="1185470" y="4992683"/>
                  <a:pt x="1220501" y="5027714"/>
                  <a:pt x="1220501" y="5070926"/>
                </a:cubicBezTo>
                <a:cubicBezTo>
                  <a:pt x="1220501" y="5114138"/>
                  <a:pt x="1185470" y="5149169"/>
                  <a:pt x="1142258" y="5149169"/>
                </a:cubicBezTo>
                <a:cubicBezTo>
                  <a:pt x="1099045" y="5149169"/>
                  <a:pt x="1064015" y="5114138"/>
                  <a:pt x="1064015" y="5070926"/>
                </a:cubicBezTo>
                <a:cubicBezTo>
                  <a:pt x="1064015" y="5027714"/>
                  <a:pt x="1099045" y="4992683"/>
                  <a:pt x="1142258" y="4992683"/>
                </a:cubicBezTo>
                <a:close/>
                <a:moveTo>
                  <a:pt x="787586" y="4992683"/>
                </a:moveTo>
                <a:cubicBezTo>
                  <a:pt x="830798" y="4992683"/>
                  <a:pt x="865829" y="5027714"/>
                  <a:pt x="865829" y="5070926"/>
                </a:cubicBezTo>
                <a:cubicBezTo>
                  <a:pt x="865829" y="5114138"/>
                  <a:pt x="830798" y="5149169"/>
                  <a:pt x="787586" y="5149169"/>
                </a:cubicBezTo>
                <a:cubicBezTo>
                  <a:pt x="744374" y="5149169"/>
                  <a:pt x="709343" y="5114138"/>
                  <a:pt x="709343" y="5070926"/>
                </a:cubicBezTo>
                <a:cubicBezTo>
                  <a:pt x="709343" y="5027714"/>
                  <a:pt x="744374" y="4992683"/>
                  <a:pt x="787586" y="4992683"/>
                </a:cubicBezTo>
                <a:close/>
                <a:moveTo>
                  <a:pt x="432915" y="4992683"/>
                </a:moveTo>
                <a:cubicBezTo>
                  <a:pt x="476127" y="4992683"/>
                  <a:pt x="511157" y="5027714"/>
                  <a:pt x="511157" y="5070926"/>
                </a:cubicBezTo>
                <a:cubicBezTo>
                  <a:pt x="511157" y="5114138"/>
                  <a:pt x="476127" y="5149169"/>
                  <a:pt x="432915" y="5149169"/>
                </a:cubicBezTo>
                <a:cubicBezTo>
                  <a:pt x="389702" y="5149169"/>
                  <a:pt x="354672" y="5114138"/>
                  <a:pt x="354672" y="5070926"/>
                </a:cubicBezTo>
                <a:cubicBezTo>
                  <a:pt x="354672" y="5027714"/>
                  <a:pt x="389702" y="4992683"/>
                  <a:pt x="432915" y="4992683"/>
                </a:cubicBezTo>
                <a:close/>
                <a:moveTo>
                  <a:pt x="78243" y="4992683"/>
                </a:moveTo>
                <a:cubicBezTo>
                  <a:pt x="121455" y="4992683"/>
                  <a:pt x="156486" y="5027714"/>
                  <a:pt x="156486" y="5070926"/>
                </a:cubicBezTo>
                <a:cubicBezTo>
                  <a:pt x="156486" y="5114138"/>
                  <a:pt x="121455" y="5149169"/>
                  <a:pt x="78243" y="5149169"/>
                </a:cubicBezTo>
                <a:cubicBezTo>
                  <a:pt x="35031" y="5149169"/>
                  <a:pt x="0" y="5114138"/>
                  <a:pt x="0" y="5070926"/>
                </a:cubicBezTo>
                <a:cubicBezTo>
                  <a:pt x="0" y="5027714"/>
                  <a:pt x="35031" y="4992683"/>
                  <a:pt x="78243" y="4992683"/>
                </a:cubicBezTo>
                <a:close/>
                <a:moveTo>
                  <a:pt x="4869633" y="4779250"/>
                </a:moveTo>
                <a:cubicBezTo>
                  <a:pt x="4912845" y="4779250"/>
                  <a:pt x="4947876" y="4814280"/>
                  <a:pt x="4947876" y="4857492"/>
                </a:cubicBezTo>
                <a:cubicBezTo>
                  <a:pt x="4947876" y="4900705"/>
                  <a:pt x="4912845" y="4935735"/>
                  <a:pt x="4869633" y="4935735"/>
                </a:cubicBezTo>
                <a:cubicBezTo>
                  <a:pt x="4826421" y="4935735"/>
                  <a:pt x="4791390" y="4900705"/>
                  <a:pt x="4791390" y="4857492"/>
                </a:cubicBezTo>
                <a:cubicBezTo>
                  <a:pt x="4791390" y="4814280"/>
                  <a:pt x="4826421" y="4779250"/>
                  <a:pt x="4869633" y="4779250"/>
                </a:cubicBezTo>
                <a:close/>
                <a:moveTo>
                  <a:pt x="4514961" y="4779250"/>
                </a:moveTo>
                <a:cubicBezTo>
                  <a:pt x="4558174" y="4779250"/>
                  <a:pt x="4593204" y="4814280"/>
                  <a:pt x="4593204" y="4857492"/>
                </a:cubicBezTo>
                <a:cubicBezTo>
                  <a:pt x="4593204" y="4900705"/>
                  <a:pt x="4558174" y="4935735"/>
                  <a:pt x="4514961" y="4935735"/>
                </a:cubicBezTo>
                <a:cubicBezTo>
                  <a:pt x="4471749" y="4935735"/>
                  <a:pt x="4436719" y="4900705"/>
                  <a:pt x="4436719" y="4857492"/>
                </a:cubicBezTo>
                <a:cubicBezTo>
                  <a:pt x="4436719" y="4814280"/>
                  <a:pt x="4471749" y="4779250"/>
                  <a:pt x="4514961" y="4779250"/>
                </a:cubicBezTo>
                <a:close/>
                <a:moveTo>
                  <a:pt x="4160290" y="4779250"/>
                </a:moveTo>
                <a:cubicBezTo>
                  <a:pt x="4203502" y="4779250"/>
                  <a:pt x="4238533" y="4814280"/>
                  <a:pt x="4238533" y="4857492"/>
                </a:cubicBezTo>
                <a:cubicBezTo>
                  <a:pt x="4238533" y="4900705"/>
                  <a:pt x="4203502" y="4935735"/>
                  <a:pt x="4160290" y="4935735"/>
                </a:cubicBezTo>
                <a:cubicBezTo>
                  <a:pt x="4117078" y="4935735"/>
                  <a:pt x="4082047" y="4900705"/>
                  <a:pt x="4082047" y="4857492"/>
                </a:cubicBezTo>
                <a:cubicBezTo>
                  <a:pt x="4082047" y="4814280"/>
                  <a:pt x="4117078" y="4779250"/>
                  <a:pt x="4160290" y="4779250"/>
                </a:cubicBezTo>
                <a:close/>
                <a:moveTo>
                  <a:pt x="3805618" y="4779250"/>
                </a:moveTo>
                <a:cubicBezTo>
                  <a:pt x="3848831" y="4779250"/>
                  <a:pt x="3883861" y="4814280"/>
                  <a:pt x="3883861" y="4857492"/>
                </a:cubicBezTo>
                <a:cubicBezTo>
                  <a:pt x="3883861" y="4900705"/>
                  <a:pt x="3848831" y="4935735"/>
                  <a:pt x="3805618" y="4935735"/>
                </a:cubicBezTo>
                <a:cubicBezTo>
                  <a:pt x="3762406" y="4935735"/>
                  <a:pt x="3727376" y="4900705"/>
                  <a:pt x="3727376" y="4857492"/>
                </a:cubicBezTo>
                <a:cubicBezTo>
                  <a:pt x="3727376" y="4814280"/>
                  <a:pt x="3762406" y="4779250"/>
                  <a:pt x="3805618" y="4779250"/>
                </a:cubicBezTo>
                <a:close/>
                <a:moveTo>
                  <a:pt x="3450947" y="4779250"/>
                </a:moveTo>
                <a:cubicBezTo>
                  <a:pt x="3494159" y="4779250"/>
                  <a:pt x="3529190" y="4814280"/>
                  <a:pt x="3529190" y="4857492"/>
                </a:cubicBezTo>
                <a:cubicBezTo>
                  <a:pt x="3529190" y="4900705"/>
                  <a:pt x="3494159" y="4935735"/>
                  <a:pt x="3450947" y="4935735"/>
                </a:cubicBezTo>
                <a:cubicBezTo>
                  <a:pt x="3407735" y="4935735"/>
                  <a:pt x="3372704" y="4900705"/>
                  <a:pt x="3372704" y="4857492"/>
                </a:cubicBezTo>
                <a:cubicBezTo>
                  <a:pt x="3372704" y="4814280"/>
                  <a:pt x="3407735" y="4779250"/>
                  <a:pt x="3450947" y="4779250"/>
                </a:cubicBezTo>
                <a:close/>
                <a:moveTo>
                  <a:pt x="3096275" y="4779250"/>
                </a:moveTo>
                <a:cubicBezTo>
                  <a:pt x="3139488" y="4779250"/>
                  <a:pt x="3174518" y="4814280"/>
                  <a:pt x="3174518" y="4857492"/>
                </a:cubicBezTo>
                <a:cubicBezTo>
                  <a:pt x="3174518" y="4900705"/>
                  <a:pt x="3139488" y="4935735"/>
                  <a:pt x="3096275" y="4935735"/>
                </a:cubicBezTo>
                <a:cubicBezTo>
                  <a:pt x="3053063" y="4935735"/>
                  <a:pt x="3018032" y="4900705"/>
                  <a:pt x="3018032" y="4857492"/>
                </a:cubicBezTo>
                <a:cubicBezTo>
                  <a:pt x="3018032" y="4814280"/>
                  <a:pt x="3053063" y="4779250"/>
                  <a:pt x="3096275" y="4779250"/>
                </a:cubicBezTo>
                <a:close/>
                <a:moveTo>
                  <a:pt x="2741604" y="4779250"/>
                </a:moveTo>
                <a:cubicBezTo>
                  <a:pt x="2784816" y="4779250"/>
                  <a:pt x="2819847" y="4814280"/>
                  <a:pt x="2819847" y="4857492"/>
                </a:cubicBezTo>
                <a:cubicBezTo>
                  <a:pt x="2819847" y="4900705"/>
                  <a:pt x="2784816" y="4935735"/>
                  <a:pt x="2741604" y="4935735"/>
                </a:cubicBezTo>
                <a:cubicBezTo>
                  <a:pt x="2698392" y="4935735"/>
                  <a:pt x="2663361" y="4900705"/>
                  <a:pt x="2663361" y="4857492"/>
                </a:cubicBezTo>
                <a:cubicBezTo>
                  <a:pt x="2663361" y="4814280"/>
                  <a:pt x="2698392" y="4779250"/>
                  <a:pt x="2741604" y="4779250"/>
                </a:cubicBezTo>
                <a:close/>
                <a:moveTo>
                  <a:pt x="2383608" y="4779250"/>
                </a:moveTo>
                <a:cubicBezTo>
                  <a:pt x="2426820" y="4779250"/>
                  <a:pt x="2461851" y="4814280"/>
                  <a:pt x="2461851" y="4857492"/>
                </a:cubicBezTo>
                <a:cubicBezTo>
                  <a:pt x="2461851" y="4900705"/>
                  <a:pt x="2426820" y="4935735"/>
                  <a:pt x="2383608" y="4935735"/>
                </a:cubicBezTo>
                <a:cubicBezTo>
                  <a:pt x="2340396" y="4935735"/>
                  <a:pt x="2305365" y="4900705"/>
                  <a:pt x="2305365" y="4857492"/>
                </a:cubicBezTo>
                <a:cubicBezTo>
                  <a:pt x="2305365" y="4814280"/>
                  <a:pt x="2340396" y="4779250"/>
                  <a:pt x="2383608" y="4779250"/>
                </a:cubicBezTo>
                <a:close/>
                <a:moveTo>
                  <a:pt x="2028936" y="4779250"/>
                </a:moveTo>
                <a:cubicBezTo>
                  <a:pt x="2072149" y="4779250"/>
                  <a:pt x="2107179" y="4814280"/>
                  <a:pt x="2107179" y="4857492"/>
                </a:cubicBezTo>
                <a:cubicBezTo>
                  <a:pt x="2107179" y="4900705"/>
                  <a:pt x="2072149" y="4935735"/>
                  <a:pt x="2028936" y="4935735"/>
                </a:cubicBezTo>
                <a:cubicBezTo>
                  <a:pt x="1985724" y="4935735"/>
                  <a:pt x="1950694" y="4900705"/>
                  <a:pt x="1950694" y="4857492"/>
                </a:cubicBezTo>
                <a:cubicBezTo>
                  <a:pt x="1950694" y="4814280"/>
                  <a:pt x="1985724" y="4779250"/>
                  <a:pt x="2028936" y="4779250"/>
                </a:cubicBezTo>
                <a:close/>
                <a:moveTo>
                  <a:pt x="1674265" y="4779250"/>
                </a:moveTo>
                <a:cubicBezTo>
                  <a:pt x="1717477" y="4779250"/>
                  <a:pt x="1752508" y="4814280"/>
                  <a:pt x="1752508" y="4857492"/>
                </a:cubicBezTo>
                <a:cubicBezTo>
                  <a:pt x="1752508" y="4900705"/>
                  <a:pt x="1717477" y="4935735"/>
                  <a:pt x="1674265" y="4935735"/>
                </a:cubicBezTo>
                <a:cubicBezTo>
                  <a:pt x="1631053" y="4935735"/>
                  <a:pt x="1596022" y="4900705"/>
                  <a:pt x="1596022" y="4857492"/>
                </a:cubicBezTo>
                <a:cubicBezTo>
                  <a:pt x="1596022" y="4814280"/>
                  <a:pt x="1631053" y="4779250"/>
                  <a:pt x="1674265" y="4779250"/>
                </a:cubicBezTo>
                <a:close/>
                <a:moveTo>
                  <a:pt x="1319593" y="4779250"/>
                </a:moveTo>
                <a:cubicBezTo>
                  <a:pt x="1362806" y="4779250"/>
                  <a:pt x="1397836" y="4814280"/>
                  <a:pt x="1397836" y="4857492"/>
                </a:cubicBezTo>
                <a:cubicBezTo>
                  <a:pt x="1397836" y="4900705"/>
                  <a:pt x="1362806" y="4935735"/>
                  <a:pt x="1319593" y="4935735"/>
                </a:cubicBezTo>
                <a:cubicBezTo>
                  <a:pt x="1276381" y="4935735"/>
                  <a:pt x="1241351" y="4900705"/>
                  <a:pt x="1241351" y="4857492"/>
                </a:cubicBezTo>
                <a:cubicBezTo>
                  <a:pt x="1241351" y="4814280"/>
                  <a:pt x="1276381" y="4779250"/>
                  <a:pt x="1319593" y="4779250"/>
                </a:cubicBezTo>
                <a:close/>
                <a:moveTo>
                  <a:pt x="964922" y="4779250"/>
                </a:moveTo>
                <a:cubicBezTo>
                  <a:pt x="1008134" y="4779250"/>
                  <a:pt x="1043165" y="4814280"/>
                  <a:pt x="1043165" y="4857492"/>
                </a:cubicBezTo>
                <a:cubicBezTo>
                  <a:pt x="1043165" y="4900705"/>
                  <a:pt x="1008134" y="4935735"/>
                  <a:pt x="964922" y="4935735"/>
                </a:cubicBezTo>
                <a:cubicBezTo>
                  <a:pt x="921710" y="4935735"/>
                  <a:pt x="886679" y="4900705"/>
                  <a:pt x="886679" y="4857492"/>
                </a:cubicBezTo>
                <a:cubicBezTo>
                  <a:pt x="886679" y="4814280"/>
                  <a:pt x="921710" y="4779250"/>
                  <a:pt x="964922" y="4779250"/>
                </a:cubicBezTo>
                <a:close/>
                <a:moveTo>
                  <a:pt x="610250" y="4779250"/>
                </a:moveTo>
                <a:cubicBezTo>
                  <a:pt x="653463" y="4779250"/>
                  <a:pt x="688493" y="4814280"/>
                  <a:pt x="688493" y="4857492"/>
                </a:cubicBezTo>
                <a:cubicBezTo>
                  <a:pt x="688493" y="4900705"/>
                  <a:pt x="653463" y="4935735"/>
                  <a:pt x="610250" y="4935735"/>
                </a:cubicBezTo>
                <a:cubicBezTo>
                  <a:pt x="567038" y="4935735"/>
                  <a:pt x="532007" y="4900705"/>
                  <a:pt x="532007" y="4857492"/>
                </a:cubicBezTo>
                <a:cubicBezTo>
                  <a:pt x="532007" y="4814280"/>
                  <a:pt x="567038" y="4779250"/>
                  <a:pt x="610250" y="4779250"/>
                </a:cubicBezTo>
                <a:close/>
                <a:moveTo>
                  <a:pt x="255579" y="4779250"/>
                </a:moveTo>
                <a:cubicBezTo>
                  <a:pt x="298791" y="4779250"/>
                  <a:pt x="333822" y="4814280"/>
                  <a:pt x="333822" y="4857492"/>
                </a:cubicBezTo>
                <a:cubicBezTo>
                  <a:pt x="333822" y="4900705"/>
                  <a:pt x="298791" y="4935735"/>
                  <a:pt x="255579" y="4935735"/>
                </a:cubicBezTo>
                <a:cubicBezTo>
                  <a:pt x="212367" y="4935735"/>
                  <a:pt x="177336" y="4900705"/>
                  <a:pt x="177336" y="4857492"/>
                </a:cubicBezTo>
                <a:cubicBezTo>
                  <a:pt x="177336" y="4814280"/>
                  <a:pt x="212367" y="4779250"/>
                  <a:pt x="255579" y="4779250"/>
                </a:cubicBezTo>
                <a:close/>
                <a:moveTo>
                  <a:pt x="5046970" y="4578082"/>
                </a:moveTo>
                <a:cubicBezTo>
                  <a:pt x="5090182" y="4578082"/>
                  <a:pt x="5125213" y="4613113"/>
                  <a:pt x="5125213" y="4656325"/>
                </a:cubicBezTo>
                <a:cubicBezTo>
                  <a:pt x="5125213" y="4699537"/>
                  <a:pt x="5090182" y="4734568"/>
                  <a:pt x="5046970" y="4734568"/>
                </a:cubicBezTo>
                <a:cubicBezTo>
                  <a:pt x="5003758" y="4734568"/>
                  <a:pt x="4968727" y="4699537"/>
                  <a:pt x="4968727" y="4656325"/>
                </a:cubicBezTo>
                <a:cubicBezTo>
                  <a:pt x="4968727" y="4613113"/>
                  <a:pt x="5003758" y="4578082"/>
                  <a:pt x="5046970" y="4578082"/>
                </a:cubicBezTo>
                <a:close/>
                <a:moveTo>
                  <a:pt x="4692297" y="4578082"/>
                </a:moveTo>
                <a:cubicBezTo>
                  <a:pt x="4735509" y="4578082"/>
                  <a:pt x="4770540" y="4613113"/>
                  <a:pt x="4770540" y="4656325"/>
                </a:cubicBezTo>
                <a:cubicBezTo>
                  <a:pt x="4770540" y="4699537"/>
                  <a:pt x="4735509" y="4734568"/>
                  <a:pt x="4692297" y="4734568"/>
                </a:cubicBezTo>
                <a:cubicBezTo>
                  <a:pt x="4649085" y="4734568"/>
                  <a:pt x="4614054" y="4699537"/>
                  <a:pt x="4614054" y="4656325"/>
                </a:cubicBezTo>
                <a:cubicBezTo>
                  <a:pt x="4614054" y="4613113"/>
                  <a:pt x="4649085" y="4578082"/>
                  <a:pt x="4692297" y="4578082"/>
                </a:cubicBezTo>
                <a:close/>
                <a:moveTo>
                  <a:pt x="4337626" y="4578082"/>
                </a:moveTo>
                <a:cubicBezTo>
                  <a:pt x="4380838" y="4578082"/>
                  <a:pt x="4415869" y="4613113"/>
                  <a:pt x="4415869" y="4656325"/>
                </a:cubicBezTo>
                <a:cubicBezTo>
                  <a:pt x="4415869" y="4699537"/>
                  <a:pt x="4380838" y="4734568"/>
                  <a:pt x="4337626" y="4734568"/>
                </a:cubicBezTo>
                <a:cubicBezTo>
                  <a:pt x="4294414" y="4734568"/>
                  <a:pt x="4259383" y="4699537"/>
                  <a:pt x="4259383" y="4656325"/>
                </a:cubicBezTo>
                <a:cubicBezTo>
                  <a:pt x="4259383" y="4613113"/>
                  <a:pt x="4294414" y="4578082"/>
                  <a:pt x="4337626" y="4578082"/>
                </a:cubicBezTo>
                <a:close/>
                <a:moveTo>
                  <a:pt x="3982954" y="4578082"/>
                </a:moveTo>
                <a:cubicBezTo>
                  <a:pt x="4026166" y="4578082"/>
                  <a:pt x="4061197" y="4613113"/>
                  <a:pt x="4061197" y="4656325"/>
                </a:cubicBezTo>
                <a:cubicBezTo>
                  <a:pt x="4061197" y="4699537"/>
                  <a:pt x="4026166" y="4734568"/>
                  <a:pt x="3982954" y="4734568"/>
                </a:cubicBezTo>
                <a:cubicBezTo>
                  <a:pt x="3939742" y="4734568"/>
                  <a:pt x="3904711" y="4699537"/>
                  <a:pt x="3904711" y="4656325"/>
                </a:cubicBezTo>
                <a:cubicBezTo>
                  <a:pt x="3904711" y="4613113"/>
                  <a:pt x="3939742" y="4578082"/>
                  <a:pt x="3982954" y="4578082"/>
                </a:cubicBezTo>
                <a:close/>
                <a:moveTo>
                  <a:pt x="3628283" y="4578082"/>
                </a:moveTo>
                <a:cubicBezTo>
                  <a:pt x="3671495" y="4578082"/>
                  <a:pt x="3706526" y="4613113"/>
                  <a:pt x="3706526" y="4656325"/>
                </a:cubicBezTo>
                <a:cubicBezTo>
                  <a:pt x="3706526" y="4699537"/>
                  <a:pt x="3671495" y="4734568"/>
                  <a:pt x="3628283" y="4734568"/>
                </a:cubicBezTo>
                <a:cubicBezTo>
                  <a:pt x="3585070" y="4734568"/>
                  <a:pt x="3550040" y="4699537"/>
                  <a:pt x="3550040" y="4656325"/>
                </a:cubicBezTo>
                <a:cubicBezTo>
                  <a:pt x="3550040" y="4613113"/>
                  <a:pt x="3585070" y="4578082"/>
                  <a:pt x="3628283" y="4578082"/>
                </a:cubicBezTo>
                <a:close/>
                <a:moveTo>
                  <a:pt x="3273611" y="4578082"/>
                </a:moveTo>
                <a:cubicBezTo>
                  <a:pt x="3316823" y="4578082"/>
                  <a:pt x="3351854" y="4613113"/>
                  <a:pt x="3351854" y="4656325"/>
                </a:cubicBezTo>
                <a:cubicBezTo>
                  <a:pt x="3351854" y="4699537"/>
                  <a:pt x="3316823" y="4734568"/>
                  <a:pt x="3273611" y="4734568"/>
                </a:cubicBezTo>
                <a:cubicBezTo>
                  <a:pt x="3230399" y="4734568"/>
                  <a:pt x="3195368" y="4699537"/>
                  <a:pt x="3195368" y="4656325"/>
                </a:cubicBezTo>
                <a:cubicBezTo>
                  <a:pt x="3195368" y="4613113"/>
                  <a:pt x="3230399" y="4578082"/>
                  <a:pt x="3273611" y="4578082"/>
                </a:cubicBezTo>
                <a:close/>
                <a:moveTo>
                  <a:pt x="2918940" y="4578082"/>
                </a:moveTo>
                <a:cubicBezTo>
                  <a:pt x="2962152" y="4578082"/>
                  <a:pt x="2997182" y="4613113"/>
                  <a:pt x="2997182" y="4656325"/>
                </a:cubicBezTo>
                <a:cubicBezTo>
                  <a:pt x="2997182" y="4699537"/>
                  <a:pt x="2962152" y="4734568"/>
                  <a:pt x="2918940" y="4734568"/>
                </a:cubicBezTo>
                <a:cubicBezTo>
                  <a:pt x="2875727" y="4734568"/>
                  <a:pt x="2840697" y="4699537"/>
                  <a:pt x="2840697" y="4656325"/>
                </a:cubicBezTo>
                <a:cubicBezTo>
                  <a:pt x="2840697" y="4613113"/>
                  <a:pt x="2875727" y="4578082"/>
                  <a:pt x="2918940" y="4578082"/>
                </a:cubicBezTo>
                <a:close/>
                <a:moveTo>
                  <a:pt x="2560945" y="4578082"/>
                </a:moveTo>
                <a:cubicBezTo>
                  <a:pt x="2582551" y="4578082"/>
                  <a:pt x="2602112" y="4586840"/>
                  <a:pt x="2616271" y="4600999"/>
                </a:cubicBezTo>
                <a:lnTo>
                  <a:pt x="2632205" y="4624632"/>
                </a:lnTo>
                <a:lnTo>
                  <a:pt x="2632205" y="4619704"/>
                </a:lnTo>
                <a:lnTo>
                  <a:pt x="2636363" y="4625870"/>
                </a:lnTo>
                <a:cubicBezTo>
                  <a:pt x="2640322" y="4635231"/>
                  <a:pt x="2642511" y="4645522"/>
                  <a:pt x="2642511" y="4656325"/>
                </a:cubicBezTo>
                <a:cubicBezTo>
                  <a:pt x="2642511" y="4667128"/>
                  <a:pt x="2640322" y="4677420"/>
                  <a:pt x="2636363" y="4686781"/>
                </a:cubicBezTo>
                <a:lnTo>
                  <a:pt x="2632205" y="4692947"/>
                </a:lnTo>
                <a:lnTo>
                  <a:pt x="2632205" y="4688018"/>
                </a:lnTo>
                <a:lnTo>
                  <a:pt x="2616271" y="4711651"/>
                </a:lnTo>
                <a:cubicBezTo>
                  <a:pt x="2602112" y="4725811"/>
                  <a:pt x="2582551" y="4734568"/>
                  <a:pt x="2560945" y="4734568"/>
                </a:cubicBezTo>
                <a:cubicBezTo>
                  <a:pt x="2517733" y="4734568"/>
                  <a:pt x="2482702" y="4699537"/>
                  <a:pt x="2482702" y="4656325"/>
                </a:cubicBezTo>
                <a:cubicBezTo>
                  <a:pt x="2482702" y="4613113"/>
                  <a:pt x="2517733" y="4578082"/>
                  <a:pt x="2560945" y="4578082"/>
                </a:cubicBezTo>
                <a:close/>
                <a:moveTo>
                  <a:pt x="2206272" y="4578082"/>
                </a:moveTo>
                <a:cubicBezTo>
                  <a:pt x="2249484" y="4578082"/>
                  <a:pt x="2284515" y="4613113"/>
                  <a:pt x="2284515" y="4656325"/>
                </a:cubicBezTo>
                <a:cubicBezTo>
                  <a:pt x="2284515" y="4699537"/>
                  <a:pt x="2249484" y="4734568"/>
                  <a:pt x="2206272" y="4734568"/>
                </a:cubicBezTo>
                <a:cubicBezTo>
                  <a:pt x="2163060" y="4734568"/>
                  <a:pt x="2128029" y="4699537"/>
                  <a:pt x="2128029" y="4656325"/>
                </a:cubicBezTo>
                <a:cubicBezTo>
                  <a:pt x="2128029" y="4613113"/>
                  <a:pt x="2163060" y="4578082"/>
                  <a:pt x="2206272" y="4578082"/>
                </a:cubicBezTo>
                <a:close/>
                <a:moveTo>
                  <a:pt x="1851601" y="4578082"/>
                </a:moveTo>
                <a:cubicBezTo>
                  <a:pt x="1894813" y="4578082"/>
                  <a:pt x="1929844" y="4613113"/>
                  <a:pt x="1929844" y="4656325"/>
                </a:cubicBezTo>
                <a:cubicBezTo>
                  <a:pt x="1929844" y="4699537"/>
                  <a:pt x="1894813" y="4734568"/>
                  <a:pt x="1851601" y="4734568"/>
                </a:cubicBezTo>
                <a:cubicBezTo>
                  <a:pt x="1808389" y="4734568"/>
                  <a:pt x="1773358" y="4699537"/>
                  <a:pt x="1773358" y="4656325"/>
                </a:cubicBezTo>
                <a:cubicBezTo>
                  <a:pt x="1773358" y="4613113"/>
                  <a:pt x="1808389" y="4578082"/>
                  <a:pt x="1851601" y="4578082"/>
                </a:cubicBezTo>
                <a:close/>
                <a:moveTo>
                  <a:pt x="1496929" y="4578082"/>
                </a:moveTo>
                <a:cubicBezTo>
                  <a:pt x="1540141" y="4578082"/>
                  <a:pt x="1575172" y="4613113"/>
                  <a:pt x="1575172" y="4656325"/>
                </a:cubicBezTo>
                <a:cubicBezTo>
                  <a:pt x="1575172" y="4699537"/>
                  <a:pt x="1540141" y="4734568"/>
                  <a:pt x="1496929" y="4734568"/>
                </a:cubicBezTo>
                <a:cubicBezTo>
                  <a:pt x="1453717" y="4734568"/>
                  <a:pt x="1418686" y="4699537"/>
                  <a:pt x="1418686" y="4656325"/>
                </a:cubicBezTo>
                <a:cubicBezTo>
                  <a:pt x="1418686" y="4613113"/>
                  <a:pt x="1453717" y="4578082"/>
                  <a:pt x="1496929" y="4578082"/>
                </a:cubicBezTo>
                <a:close/>
                <a:moveTo>
                  <a:pt x="1142258" y="4578082"/>
                </a:moveTo>
                <a:cubicBezTo>
                  <a:pt x="1185470" y="4578082"/>
                  <a:pt x="1220501" y="4613113"/>
                  <a:pt x="1220501" y="4656325"/>
                </a:cubicBezTo>
                <a:cubicBezTo>
                  <a:pt x="1220501" y="4699537"/>
                  <a:pt x="1185470" y="4734568"/>
                  <a:pt x="1142258" y="4734568"/>
                </a:cubicBezTo>
                <a:cubicBezTo>
                  <a:pt x="1099045" y="4734568"/>
                  <a:pt x="1064015" y="4699537"/>
                  <a:pt x="1064015" y="4656325"/>
                </a:cubicBezTo>
                <a:cubicBezTo>
                  <a:pt x="1064015" y="4613113"/>
                  <a:pt x="1099045" y="4578082"/>
                  <a:pt x="1142258" y="4578082"/>
                </a:cubicBezTo>
                <a:close/>
                <a:moveTo>
                  <a:pt x="787586" y="4578082"/>
                </a:moveTo>
                <a:cubicBezTo>
                  <a:pt x="830798" y="4578082"/>
                  <a:pt x="865829" y="4613113"/>
                  <a:pt x="865829" y="4656325"/>
                </a:cubicBezTo>
                <a:cubicBezTo>
                  <a:pt x="865829" y="4699537"/>
                  <a:pt x="830798" y="4734568"/>
                  <a:pt x="787586" y="4734568"/>
                </a:cubicBezTo>
                <a:cubicBezTo>
                  <a:pt x="744374" y="4734568"/>
                  <a:pt x="709343" y="4699537"/>
                  <a:pt x="709343" y="4656325"/>
                </a:cubicBezTo>
                <a:cubicBezTo>
                  <a:pt x="709343" y="4613113"/>
                  <a:pt x="744374" y="4578082"/>
                  <a:pt x="787586" y="4578082"/>
                </a:cubicBezTo>
                <a:close/>
                <a:moveTo>
                  <a:pt x="432915" y="4578082"/>
                </a:moveTo>
                <a:cubicBezTo>
                  <a:pt x="476127" y="4578082"/>
                  <a:pt x="511157" y="4613113"/>
                  <a:pt x="511157" y="4656325"/>
                </a:cubicBezTo>
                <a:cubicBezTo>
                  <a:pt x="511157" y="4699537"/>
                  <a:pt x="476127" y="4734568"/>
                  <a:pt x="432915" y="4734568"/>
                </a:cubicBezTo>
                <a:cubicBezTo>
                  <a:pt x="389702" y="4734568"/>
                  <a:pt x="354672" y="4699537"/>
                  <a:pt x="354672" y="4656325"/>
                </a:cubicBezTo>
                <a:cubicBezTo>
                  <a:pt x="354672" y="4613113"/>
                  <a:pt x="389702" y="4578082"/>
                  <a:pt x="432915" y="4578082"/>
                </a:cubicBezTo>
                <a:close/>
                <a:moveTo>
                  <a:pt x="78243" y="4578082"/>
                </a:moveTo>
                <a:cubicBezTo>
                  <a:pt x="121455" y="4578082"/>
                  <a:pt x="156486" y="4613113"/>
                  <a:pt x="156486" y="4656325"/>
                </a:cubicBezTo>
                <a:cubicBezTo>
                  <a:pt x="156486" y="4699537"/>
                  <a:pt x="121455" y="4734568"/>
                  <a:pt x="78243" y="4734568"/>
                </a:cubicBezTo>
                <a:cubicBezTo>
                  <a:pt x="35031" y="4734568"/>
                  <a:pt x="0" y="4699537"/>
                  <a:pt x="0" y="4656325"/>
                </a:cubicBezTo>
                <a:cubicBezTo>
                  <a:pt x="0" y="4613113"/>
                  <a:pt x="35031" y="4578082"/>
                  <a:pt x="78243" y="4578082"/>
                </a:cubicBezTo>
                <a:close/>
                <a:moveTo>
                  <a:pt x="4869633" y="4364648"/>
                </a:moveTo>
                <a:cubicBezTo>
                  <a:pt x="4912845" y="4364648"/>
                  <a:pt x="4947876" y="4399679"/>
                  <a:pt x="4947876" y="4442891"/>
                </a:cubicBezTo>
                <a:cubicBezTo>
                  <a:pt x="4947876" y="4486103"/>
                  <a:pt x="4912845" y="4521134"/>
                  <a:pt x="4869633" y="4521134"/>
                </a:cubicBezTo>
                <a:cubicBezTo>
                  <a:pt x="4826421" y="4521134"/>
                  <a:pt x="4791390" y="4486103"/>
                  <a:pt x="4791390" y="4442891"/>
                </a:cubicBezTo>
                <a:cubicBezTo>
                  <a:pt x="4791390" y="4399679"/>
                  <a:pt x="4826421" y="4364648"/>
                  <a:pt x="4869633" y="4364648"/>
                </a:cubicBezTo>
                <a:close/>
                <a:moveTo>
                  <a:pt x="4514961" y="4364648"/>
                </a:moveTo>
                <a:cubicBezTo>
                  <a:pt x="4558174" y="4364648"/>
                  <a:pt x="4593204" y="4399679"/>
                  <a:pt x="4593204" y="4442891"/>
                </a:cubicBezTo>
                <a:cubicBezTo>
                  <a:pt x="4593204" y="4486103"/>
                  <a:pt x="4558174" y="4521134"/>
                  <a:pt x="4514961" y="4521134"/>
                </a:cubicBezTo>
                <a:cubicBezTo>
                  <a:pt x="4471749" y="4521134"/>
                  <a:pt x="4436719" y="4486103"/>
                  <a:pt x="4436719" y="4442891"/>
                </a:cubicBezTo>
                <a:cubicBezTo>
                  <a:pt x="4436719" y="4399679"/>
                  <a:pt x="4471749" y="4364648"/>
                  <a:pt x="4514961" y="4364648"/>
                </a:cubicBezTo>
                <a:close/>
                <a:moveTo>
                  <a:pt x="4160290" y="4364648"/>
                </a:moveTo>
                <a:cubicBezTo>
                  <a:pt x="4203502" y="4364648"/>
                  <a:pt x="4238533" y="4399679"/>
                  <a:pt x="4238533" y="4442891"/>
                </a:cubicBezTo>
                <a:cubicBezTo>
                  <a:pt x="4238533" y="4486103"/>
                  <a:pt x="4203502" y="4521134"/>
                  <a:pt x="4160290" y="4521134"/>
                </a:cubicBezTo>
                <a:cubicBezTo>
                  <a:pt x="4117078" y="4521134"/>
                  <a:pt x="4082047" y="4486103"/>
                  <a:pt x="4082047" y="4442891"/>
                </a:cubicBezTo>
                <a:cubicBezTo>
                  <a:pt x="4082047" y="4399679"/>
                  <a:pt x="4117078" y="4364648"/>
                  <a:pt x="4160290" y="4364648"/>
                </a:cubicBezTo>
                <a:close/>
                <a:moveTo>
                  <a:pt x="3805618" y="4364648"/>
                </a:moveTo>
                <a:cubicBezTo>
                  <a:pt x="3848831" y="4364648"/>
                  <a:pt x="3883861" y="4399679"/>
                  <a:pt x="3883861" y="4442891"/>
                </a:cubicBezTo>
                <a:cubicBezTo>
                  <a:pt x="3883861" y="4486103"/>
                  <a:pt x="3848831" y="4521134"/>
                  <a:pt x="3805618" y="4521134"/>
                </a:cubicBezTo>
                <a:cubicBezTo>
                  <a:pt x="3762406" y="4521134"/>
                  <a:pt x="3727376" y="4486103"/>
                  <a:pt x="3727376" y="4442891"/>
                </a:cubicBezTo>
                <a:cubicBezTo>
                  <a:pt x="3727376" y="4399679"/>
                  <a:pt x="3762406" y="4364648"/>
                  <a:pt x="3805618" y="4364648"/>
                </a:cubicBezTo>
                <a:close/>
                <a:moveTo>
                  <a:pt x="3450947" y="4364648"/>
                </a:moveTo>
                <a:cubicBezTo>
                  <a:pt x="3494159" y="4364648"/>
                  <a:pt x="3529190" y="4399679"/>
                  <a:pt x="3529190" y="4442891"/>
                </a:cubicBezTo>
                <a:cubicBezTo>
                  <a:pt x="3529190" y="4486103"/>
                  <a:pt x="3494159" y="4521134"/>
                  <a:pt x="3450947" y="4521134"/>
                </a:cubicBezTo>
                <a:cubicBezTo>
                  <a:pt x="3407735" y="4521134"/>
                  <a:pt x="3372704" y="4486103"/>
                  <a:pt x="3372704" y="4442891"/>
                </a:cubicBezTo>
                <a:cubicBezTo>
                  <a:pt x="3372704" y="4399679"/>
                  <a:pt x="3407735" y="4364648"/>
                  <a:pt x="3450947" y="4364648"/>
                </a:cubicBezTo>
                <a:close/>
                <a:moveTo>
                  <a:pt x="3096275" y="4364648"/>
                </a:moveTo>
                <a:cubicBezTo>
                  <a:pt x="3139488" y="4364648"/>
                  <a:pt x="3174518" y="4399679"/>
                  <a:pt x="3174518" y="4442891"/>
                </a:cubicBezTo>
                <a:cubicBezTo>
                  <a:pt x="3174518" y="4486103"/>
                  <a:pt x="3139488" y="4521134"/>
                  <a:pt x="3096275" y="4521134"/>
                </a:cubicBezTo>
                <a:cubicBezTo>
                  <a:pt x="3053063" y="4521134"/>
                  <a:pt x="3018032" y="4486103"/>
                  <a:pt x="3018032" y="4442891"/>
                </a:cubicBezTo>
                <a:cubicBezTo>
                  <a:pt x="3018032" y="4399679"/>
                  <a:pt x="3053063" y="4364648"/>
                  <a:pt x="3096275" y="4364648"/>
                </a:cubicBezTo>
                <a:close/>
                <a:moveTo>
                  <a:pt x="2741604" y="4364648"/>
                </a:moveTo>
                <a:cubicBezTo>
                  <a:pt x="2784816" y="4364648"/>
                  <a:pt x="2819847" y="4399679"/>
                  <a:pt x="2819847" y="4442891"/>
                </a:cubicBezTo>
                <a:cubicBezTo>
                  <a:pt x="2819847" y="4486103"/>
                  <a:pt x="2784816" y="4521134"/>
                  <a:pt x="2741604" y="4521134"/>
                </a:cubicBezTo>
                <a:cubicBezTo>
                  <a:pt x="2698392" y="4521134"/>
                  <a:pt x="2663361" y="4486103"/>
                  <a:pt x="2663361" y="4442891"/>
                </a:cubicBezTo>
                <a:cubicBezTo>
                  <a:pt x="2663361" y="4399679"/>
                  <a:pt x="2698392" y="4364648"/>
                  <a:pt x="2741604" y="4364648"/>
                </a:cubicBezTo>
                <a:close/>
                <a:moveTo>
                  <a:pt x="2383608" y="4364648"/>
                </a:moveTo>
                <a:cubicBezTo>
                  <a:pt x="2426820" y="4364648"/>
                  <a:pt x="2461851" y="4399679"/>
                  <a:pt x="2461851" y="4442891"/>
                </a:cubicBezTo>
                <a:cubicBezTo>
                  <a:pt x="2461851" y="4486103"/>
                  <a:pt x="2426820" y="4521134"/>
                  <a:pt x="2383608" y="4521134"/>
                </a:cubicBezTo>
                <a:cubicBezTo>
                  <a:pt x="2340396" y="4521134"/>
                  <a:pt x="2305365" y="4486103"/>
                  <a:pt x="2305365" y="4442891"/>
                </a:cubicBezTo>
                <a:cubicBezTo>
                  <a:pt x="2305365" y="4399679"/>
                  <a:pt x="2340396" y="4364648"/>
                  <a:pt x="2383608" y="4364648"/>
                </a:cubicBezTo>
                <a:close/>
                <a:moveTo>
                  <a:pt x="2028936" y="4364648"/>
                </a:moveTo>
                <a:cubicBezTo>
                  <a:pt x="2072149" y="4364648"/>
                  <a:pt x="2107179" y="4399679"/>
                  <a:pt x="2107179" y="4442891"/>
                </a:cubicBezTo>
                <a:cubicBezTo>
                  <a:pt x="2107179" y="4486103"/>
                  <a:pt x="2072149" y="4521134"/>
                  <a:pt x="2028936" y="4521134"/>
                </a:cubicBezTo>
                <a:cubicBezTo>
                  <a:pt x="1985724" y="4521134"/>
                  <a:pt x="1950694" y="4486103"/>
                  <a:pt x="1950694" y="4442891"/>
                </a:cubicBezTo>
                <a:cubicBezTo>
                  <a:pt x="1950694" y="4399679"/>
                  <a:pt x="1985724" y="4364648"/>
                  <a:pt x="2028936" y="4364648"/>
                </a:cubicBezTo>
                <a:close/>
                <a:moveTo>
                  <a:pt x="1674265" y="4364648"/>
                </a:moveTo>
                <a:cubicBezTo>
                  <a:pt x="1717477" y="4364648"/>
                  <a:pt x="1752508" y="4399679"/>
                  <a:pt x="1752508" y="4442891"/>
                </a:cubicBezTo>
                <a:cubicBezTo>
                  <a:pt x="1752508" y="4486103"/>
                  <a:pt x="1717477" y="4521134"/>
                  <a:pt x="1674265" y="4521134"/>
                </a:cubicBezTo>
                <a:cubicBezTo>
                  <a:pt x="1631053" y="4521134"/>
                  <a:pt x="1596022" y="4486103"/>
                  <a:pt x="1596022" y="4442891"/>
                </a:cubicBezTo>
                <a:cubicBezTo>
                  <a:pt x="1596022" y="4399679"/>
                  <a:pt x="1631053" y="4364648"/>
                  <a:pt x="1674265" y="4364648"/>
                </a:cubicBezTo>
                <a:close/>
                <a:moveTo>
                  <a:pt x="1319593" y="4364648"/>
                </a:moveTo>
                <a:cubicBezTo>
                  <a:pt x="1362806" y="4364648"/>
                  <a:pt x="1397836" y="4399679"/>
                  <a:pt x="1397836" y="4442891"/>
                </a:cubicBezTo>
                <a:cubicBezTo>
                  <a:pt x="1397836" y="4486103"/>
                  <a:pt x="1362806" y="4521134"/>
                  <a:pt x="1319593" y="4521134"/>
                </a:cubicBezTo>
                <a:cubicBezTo>
                  <a:pt x="1276381" y="4521134"/>
                  <a:pt x="1241351" y="4486103"/>
                  <a:pt x="1241351" y="4442891"/>
                </a:cubicBezTo>
                <a:cubicBezTo>
                  <a:pt x="1241351" y="4399679"/>
                  <a:pt x="1276381" y="4364648"/>
                  <a:pt x="1319593" y="4364648"/>
                </a:cubicBezTo>
                <a:close/>
                <a:moveTo>
                  <a:pt x="964922" y="4364648"/>
                </a:moveTo>
                <a:cubicBezTo>
                  <a:pt x="1008134" y="4364648"/>
                  <a:pt x="1043165" y="4399679"/>
                  <a:pt x="1043165" y="4442891"/>
                </a:cubicBezTo>
                <a:cubicBezTo>
                  <a:pt x="1043165" y="4486103"/>
                  <a:pt x="1008134" y="4521134"/>
                  <a:pt x="964922" y="4521134"/>
                </a:cubicBezTo>
                <a:cubicBezTo>
                  <a:pt x="921710" y="4521134"/>
                  <a:pt x="886679" y="4486103"/>
                  <a:pt x="886679" y="4442891"/>
                </a:cubicBezTo>
                <a:cubicBezTo>
                  <a:pt x="886679" y="4399679"/>
                  <a:pt x="921710" y="4364648"/>
                  <a:pt x="964922" y="4364648"/>
                </a:cubicBezTo>
                <a:close/>
                <a:moveTo>
                  <a:pt x="610250" y="4364648"/>
                </a:moveTo>
                <a:cubicBezTo>
                  <a:pt x="653463" y="4364648"/>
                  <a:pt x="688493" y="4399679"/>
                  <a:pt x="688493" y="4442891"/>
                </a:cubicBezTo>
                <a:cubicBezTo>
                  <a:pt x="688493" y="4486103"/>
                  <a:pt x="653463" y="4521134"/>
                  <a:pt x="610250" y="4521134"/>
                </a:cubicBezTo>
                <a:cubicBezTo>
                  <a:pt x="567038" y="4521134"/>
                  <a:pt x="532007" y="4486103"/>
                  <a:pt x="532007" y="4442891"/>
                </a:cubicBezTo>
                <a:cubicBezTo>
                  <a:pt x="532007" y="4399679"/>
                  <a:pt x="567038" y="4364648"/>
                  <a:pt x="610250" y="4364648"/>
                </a:cubicBezTo>
                <a:close/>
                <a:moveTo>
                  <a:pt x="255579" y="4364648"/>
                </a:moveTo>
                <a:cubicBezTo>
                  <a:pt x="298791" y="4364648"/>
                  <a:pt x="333822" y="4399679"/>
                  <a:pt x="333822" y="4442891"/>
                </a:cubicBezTo>
                <a:cubicBezTo>
                  <a:pt x="333822" y="4486103"/>
                  <a:pt x="298791" y="4521134"/>
                  <a:pt x="255579" y="4521134"/>
                </a:cubicBezTo>
                <a:cubicBezTo>
                  <a:pt x="212367" y="4521134"/>
                  <a:pt x="177336" y="4486103"/>
                  <a:pt x="177336" y="4442891"/>
                </a:cubicBezTo>
                <a:cubicBezTo>
                  <a:pt x="177336" y="4399679"/>
                  <a:pt x="212367" y="4364648"/>
                  <a:pt x="255579" y="4364648"/>
                </a:cubicBezTo>
                <a:close/>
                <a:moveTo>
                  <a:pt x="5046970" y="4163481"/>
                </a:moveTo>
                <a:cubicBezTo>
                  <a:pt x="5090182" y="4163481"/>
                  <a:pt x="5125213" y="4198511"/>
                  <a:pt x="5125213" y="4241723"/>
                </a:cubicBezTo>
                <a:cubicBezTo>
                  <a:pt x="5125213" y="4284936"/>
                  <a:pt x="5090182" y="4319966"/>
                  <a:pt x="5046970" y="4319966"/>
                </a:cubicBezTo>
                <a:cubicBezTo>
                  <a:pt x="5003758" y="4319966"/>
                  <a:pt x="4968727" y="4284936"/>
                  <a:pt x="4968727" y="4241723"/>
                </a:cubicBezTo>
                <a:cubicBezTo>
                  <a:pt x="4968727" y="4198511"/>
                  <a:pt x="5003758" y="4163481"/>
                  <a:pt x="5046970" y="4163481"/>
                </a:cubicBezTo>
                <a:close/>
                <a:moveTo>
                  <a:pt x="4692297" y="4163481"/>
                </a:moveTo>
                <a:cubicBezTo>
                  <a:pt x="4735509" y="4163481"/>
                  <a:pt x="4770540" y="4198511"/>
                  <a:pt x="4770540" y="4241723"/>
                </a:cubicBezTo>
                <a:cubicBezTo>
                  <a:pt x="4770540" y="4284936"/>
                  <a:pt x="4735509" y="4319966"/>
                  <a:pt x="4692297" y="4319966"/>
                </a:cubicBezTo>
                <a:cubicBezTo>
                  <a:pt x="4649085" y="4319966"/>
                  <a:pt x="4614054" y="4284936"/>
                  <a:pt x="4614054" y="4241723"/>
                </a:cubicBezTo>
                <a:cubicBezTo>
                  <a:pt x="4614054" y="4198511"/>
                  <a:pt x="4649085" y="4163481"/>
                  <a:pt x="4692297" y="4163481"/>
                </a:cubicBezTo>
                <a:close/>
                <a:moveTo>
                  <a:pt x="4337626" y="4163481"/>
                </a:moveTo>
                <a:cubicBezTo>
                  <a:pt x="4380838" y="4163481"/>
                  <a:pt x="4415869" y="4198511"/>
                  <a:pt x="4415869" y="4241723"/>
                </a:cubicBezTo>
                <a:cubicBezTo>
                  <a:pt x="4415869" y="4284936"/>
                  <a:pt x="4380838" y="4319966"/>
                  <a:pt x="4337626" y="4319966"/>
                </a:cubicBezTo>
                <a:cubicBezTo>
                  <a:pt x="4294414" y="4319966"/>
                  <a:pt x="4259383" y="4284936"/>
                  <a:pt x="4259383" y="4241723"/>
                </a:cubicBezTo>
                <a:cubicBezTo>
                  <a:pt x="4259383" y="4198511"/>
                  <a:pt x="4294414" y="4163481"/>
                  <a:pt x="4337626" y="4163481"/>
                </a:cubicBezTo>
                <a:close/>
                <a:moveTo>
                  <a:pt x="3982954" y="4163481"/>
                </a:moveTo>
                <a:cubicBezTo>
                  <a:pt x="4026166" y="4163481"/>
                  <a:pt x="4061197" y="4198511"/>
                  <a:pt x="4061197" y="4241723"/>
                </a:cubicBezTo>
                <a:cubicBezTo>
                  <a:pt x="4061197" y="4284936"/>
                  <a:pt x="4026166" y="4319966"/>
                  <a:pt x="3982954" y="4319966"/>
                </a:cubicBezTo>
                <a:cubicBezTo>
                  <a:pt x="3939742" y="4319966"/>
                  <a:pt x="3904711" y="4284936"/>
                  <a:pt x="3904711" y="4241723"/>
                </a:cubicBezTo>
                <a:cubicBezTo>
                  <a:pt x="3904711" y="4198511"/>
                  <a:pt x="3939742" y="4163481"/>
                  <a:pt x="3982954" y="4163481"/>
                </a:cubicBezTo>
                <a:close/>
                <a:moveTo>
                  <a:pt x="3628283" y="4163481"/>
                </a:moveTo>
                <a:cubicBezTo>
                  <a:pt x="3671495" y="4163481"/>
                  <a:pt x="3706526" y="4198511"/>
                  <a:pt x="3706526" y="4241723"/>
                </a:cubicBezTo>
                <a:cubicBezTo>
                  <a:pt x="3706526" y="4284936"/>
                  <a:pt x="3671495" y="4319966"/>
                  <a:pt x="3628283" y="4319966"/>
                </a:cubicBezTo>
                <a:cubicBezTo>
                  <a:pt x="3585070" y="4319966"/>
                  <a:pt x="3550040" y="4284936"/>
                  <a:pt x="3550040" y="4241723"/>
                </a:cubicBezTo>
                <a:cubicBezTo>
                  <a:pt x="3550040" y="4198511"/>
                  <a:pt x="3585070" y="4163481"/>
                  <a:pt x="3628283" y="4163481"/>
                </a:cubicBezTo>
                <a:close/>
                <a:moveTo>
                  <a:pt x="3273611" y="4163481"/>
                </a:moveTo>
                <a:cubicBezTo>
                  <a:pt x="3316823" y="4163481"/>
                  <a:pt x="3351854" y="4198511"/>
                  <a:pt x="3351854" y="4241723"/>
                </a:cubicBezTo>
                <a:cubicBezTo>
                  <a:pt x="3351854" y="4284936"/>
                  <a:pt x="3316823" y="4319966"/>
                  <a:pt x="3273611" y="4319966"/>
                </a:cubicBezTo>
                <a:cubicBezTo>
                  <a:pt x="3230399" y="4319966"/>
                  <a:pt x="3195368" y="4284936"/>
                  <a:pt x="3195368" y="4241723"/>
                </a:cubicBezTo>
                <a:cubicBezTo>
                  <a:pt x="3195368" y="4198511"/>
                  <a:pt x="3230399" y="4163481"/>
                  <a:pt x="3273611" y="4163481"/>
                </a:cubicBezTo>
                <a:close/>
                <a:moveTo>
                  <a:pt x="2918940" y="4163481"/>
                </a:moveTo>
                <a:cubicBezTo>
                  <a:pt x="2962152" y="4163481"/>
                  <a:pt x="2997182" y="4198511"/>
                  <a:pt x="2997182" y="4241723"/>
                </a:cubicBezTo>
                <a:cubicBezTo>
                  <a:pt x="2997182" y="4284936"/>
                  <a:pt x="2962152" y="4319966"/>
                  <a:pt x="2918940" y="4319966"/>
                </a:cubicBezTo>
                <a:cubicBezTo>
                  <a:pt x="2875727" y="4319966"/>
                  <a:pt x="2840697" y="4284936"/>
                  <a:pt x="2840697" y="4241723"/>
                </a:cubicBezTo>
                <a:cubicBezTo>
                  <a:pt x="2840697" y="4198511"/>
                  <a:pt x="2875727" y="4163481"/>
                  <a:pt x="2918940" y="4163481"/>
                </a:cubicBezTo>
                <a:close/>
                <a:moveTo>
                  <a:pt x="2560945" y="4163481"/>
                </a:moveTo>
                <a:cubicBezTo>
                  <a:pt x="2582551" y="4163481"/>
                  <a:pt x="2602112" y="4172239"/>
                  <a:pt x="2616271" y="4186398"/>
                </a:cubicBezTo>
                <a:lnTo>
                  <a:pt x="2632205" y="4210031"/>
                </a:lnTo>
                <a:lnTo>
                  <a:pt x="2632205" y="4205102"/>
                </a:lnTo>
                <a:lnTo>
                  <a:pt x="2636363" y="4211268"/>
                </a:lnTo>
                <a:cubicBezTo>
                  <a:pt x="2640322" y="4220629"/>
                  <a:pt x="2642511" y="4230920"/>
                  <a:pt x="2642511" y="4241723"/>
                </a:cubicBezTo>
                <a:cubicBezTo>
                  <a:pt x="2642511" y="4252526"/>
                  <a:pt x="2640322" y="4262818"/>
                  <a:pt x="2636363" y="4272179"/>
                </a:cubicBezTo>
                <a:lnTo>
                  <a:pt x="2632205" y="4278345"/>
                </a:lnTo>
                <a:lnTo>
                  <a:pt x="2632205" y="4273416"/>
                </a:lnTo>
                <a:lnTo>
                  <a:pt x="2616271" y="4297050"/>
                </a:lnTo>
                <a:cubicBezTo>
                  <a:pt x="2602112" y="4311209"/>
                  <a:pt x="2582551" y="4319966"/>
                  <a:pt x="2560945" y="4319966"/>
                </a:cubicBezTo>
                <a:cubicBezTo>
                  <a:pt x="2517733" y="4319966"/>
                  <a:pt x="2482702" y="4284936"/>
                  <a:pt x="2482702" y="4241723"/>
                </a:cubicBezTo>
                <a:cubicBezTo>
                  <a:pt x="2482702" y="4198511"/>
                  <a:pt x="2517733" y="4163481"/>
                  <a:pt x="2560945" y="4163481"/>
                </a:cubicBezTo>
                <a:close/>
                <a:moveTo>
                  <a:pt x="2206272" y="4163481"/>
                </a:moveTo>
                <a:cubicBezTo>
                  <a:pt x="2249484" y="4163481"/>
                  <a:pt x="2284515" y="4198511"/>
                  <a:pt x="2284515" y="4241723"/>
                </a:cubicBezTo>
                <a:cubicBezTo>
                  <a:pt x="2284515" y="4284936"/>
                  <a:pt x="2249484" y="4319966"/>
                  <a:pt x="2206272" y="4319966"/>
                </a:cubicBezTo>
                <a:cubicBezTo>
                  <a:pt x="2163060" y="4319966"/>
                  <a:pt x="2128029" y="4284936"/>
                  <a:pt x="2128029" y="4241723"/>
                </a:cubicBezTo>
                <a:cubicBezTo>
                  <a:pt x="2128029" y="4198511"/>
                  <a:pt x="2163060" y="4163481"/>
                  <a:pt x="2206272" y="4163481"/>
                </a:cubicBezTo>
                <a:close/>
                <a:moveTo>
                  <a:pt x="1851601" y="4163481"/>
                </a:moveTo>
                <a:cubicBezTo>
                  <a:pt x="1894813" y="4163481"/>
                  <a:pt x="1929844" y="4198511"/>
                  <a:pt x="1929844" y="4241723"/>
                </a:cubicBezTo>
                <a:cubicBezTo>
                  <a:pt x="1929844" y="4284936"/>
                  <a:pt x="1894813" y="4319966"/>
                  <a:pt x="1851601" y="4319966"/>
                </a:cubicBezTo>
                <a:cubicBezTo>
                  <a:pt x="1808389" y="4319966"/>
                  <a:pt x="1773358" y="4284936"/>
                  <a:pt x="1773358" y="4241723"/>
                </a:cubicBezTo>
                <a:cubicBezTo>
                  <a:pt x="1773358" y="4198511"/>
                  <a:pt x="1808389" y="4163481"/>
                  <a:pt x="1851601" y="4163481"/>
                </a:cubicBezTo>
                <a:close/>
                <a:moveTo>
                  <a:pt x="1496929" y="4163481"/>
                </a:moveTo>
                <a:cubicBezTo>
                  <a:pt x="1540141" y="4163481"/>
                  <a:pt x="1575172" y="4198511"/>
                  <a:pt x="1575172" y="4241723"/>
                </a:cubicBezTo>
                <a:cubicBezTo>
                  <a:pt x="1575172" y="4284936"/>
                  <a:pt x="1540141" y="4319966"/>
                  <a:pt x="1496929" y="4319966"/>
                </a:cubicBezTo>
                <a:cubicBezTo>
                  <a:pt x="1453717" y="4319966"/>
                  <a:pt x="1418686" y="4284936"/>
                  <a:pt x="1418686" y="4241723"/>
                </a:cubicBezTo>
                <a:cubicBezTo>
                  <a:pt x="1418686" y="4198511"/>
                  <a:pt x="1453717" y="4163481"/>
                  <a:pt x="1496929" y="4163481"/>
                </a:cubicBezTo>
                <a:close/>
                <a:moveTo>
                  <a:pt x="1142258" y="4163481"/>
                </a:moveTo>
                <a:cubicBezTo>
                  <a:pt x="1185470" y="4163481"/>
                  <a:pt x="1220501" y="4198511"/>
                  <a:pt x="1220501" y="4241723"/>
                </a:cubicBezTo>
                <a:cubicBezTo>
                  <a:pt x="1220501" y="4284936"/>
                  <a:pt x="1185470" y="4319966"/>
                  <a:pt x="1142258" y="4319966"/>
                </a:cubicBezTo>
                <a:cubicBezTo>
                  <a:pt x="1099045" y="4319966"/>
                  <a:pt x="1064015" y="4284936"/>
                  <a:pt x="1064015" y="4241723"/>
                </a:cubicBezTo>
                <a:cubicBezTo>
                  <a:pt x="1064015" y="4198511"/>
                  <a:pt x="1099045" y="4163481"/>
                  <a:pt x="1142258" y="4163481"/>
                </a:cubicBezTo>
                <a:close/>
                <a:moveTo>
                  <a:pt x="787586" y="4163481"/>
                </a:moveTo>
                <a:cubicBezTo>
                  <a:pt x="830798" y="4163481"/>
                  <a:pt x="865829" y="4198511"/>
                  <a:pt x="865829" y="4241723"/>
                </a:cubicBezTo>
                <a:cubicBezTo>
                  <a:pt x="865829" y="4284936"/>
                  <a:pt x="830798" y="4319966"/>
                  <a:pt x="787586" y="4319966"/>
                </a:cubicBezTo>
                <a:cubicBezTo>
                  <a:pt x="744374" y="4319966"/>
                  <a:pt x="709343" y="4284936"/>
                  <a:pt x="709343" y="4241723"/>
                </a:cubicBezTo>
                <a:cubicBezTo>
                  <a:pt x="709343" y="4198511"/>
                  <a:pt x="744374" y="4163481"/>
                  <a:pt x="787586" y="4163481"/>
                </a:cubicBezTo>
                <a:close/>
                <a:moveTo>
                  <a:pt x="432915" y="4163481"/>
                </a:moveTo>
                <a:cubicBezTo>
                  <a:pt x="476127" y="4163481"/>
                  <a:pt x="511157" y="4198511"/>
                  <a:pt x="511157" y="4241723"/>
                </a:cubicBezTo>
                <a:cubicBezTo>
                  <a:pt x="511157" y="4284936"/>
                  <a:pt x="476127" y="4319966"/>
                  <a:pt x="432915" y="4319966"/>
                </a:cubicBezTo>
                <a:cubicBezTo>
                  <a:pt x="389702" y="4319966"/>
                  <a:pt x="354672" y="4284936"/>
                  <a:pt x="354672" y="4241723"/>
                </a:cubicBezTo>
                <a:cubicBezTo>
                  <a:pt x="354672" y="4198511"/>
                  <a:pt x="389702" y="4163481"/>
                  <a:pt x="432915" y="4163481"/>
                </a:cubicBezTo>
                <a:close/>
                <a:moveTo>
                  <a:pt x="78243" y="4163481"/>
                </a:moveTo>
                <a:cubicBezTo>
                  <a:pt x="121455" y="4163481"/>
                  <a:pt x="156486" y="4198511"/>
                  <a:pt x="156486" y="4241723"/>
                </a:cubicBezTo>
                <a:cubicBezTo>
                  <a:pt x="156486" y="4284936"/>
                  <a:pt x="121455" y="4319966"/>
                  <a:pt x="78243" y="4319966"/>
                </a:cubicBezTo>
                <a:cubicBezTo>
                  <a:pt x="35031" y="4319966"/>
                  <a:pt x="0" y="4284936"/>
                  <a:pt x="0" y="4241723"/>
                </a:cubicBezTo>
                <a:cubicBezTo>
                  <a:pt x="0" y="4198511"/>
                  <a:pt x="35031" y="4163481"/>
                  <a:pt x="78243" y="4163481"/>
                </a:cubicBezTo>
                <a:close/>
                <a:moveTo>
                  <a:pt x="4869633" y="3950047"/>
                </a:moveTo>
                <a:cubicBezTo>
                  <a:pt x="4912845" y="3950047"/>
                  <a:pt x="4947876" y="3985077"/>
                  <a:pt x="4947876" y="4028290"/>
                </a:cubicBezTo>
                <a:cubicBezTo>
                  <a:pt x="4947876" y="4071502"/>
                  <a:pt x="4912845" y="4106532"/>
                  <a:pt x="4869633" y="4106532"/>
                </a:cubicBezTo>
                <a:cubicBezTo>
                  <a:pt x="4826421" y="4106532"/>
                  <a:pt x="4791390" y="4071502"/>
                  <a:pt x="4791390" y="4028290"/>
                </a:cubicBezTo>
                <a:cubicBezTo>
                  <a:pt x="4791390" y="3985077"/>
                  <a:pt x="4826421" y="3950047"/>
                  <a:pt x="4869633" y="3950047"/>
                </a:cubicBezTo>
                <a:close/>
                <a:moveTo>
                  <a:pt x="4514961" y="3950047"/>
                </a:moveTo>
                <a:cubicBezTo>
                  <a:pt x="4558174" y="3950047"/>
                  <a:pt x="4593204" y="3985077"/>
                  <a:pt x="4593204" y="4028290"/>
                </a:cubicBezTo>
                <a:cubicBezTo>
                  <a:pt x="4593204" y="4071502"/>
                  <a:pt x="4558174" y="4106532"/>
                  <a:pt x="4514961" y="4106532"/>
                </a:cubicBezTo>
                <a:cubicBezTo>
                  <a:pt x="4471749" y="4106532"/>
                  <a:pt x="4436719" y="4071502"/>
                  <a:pt x="4436719" y="4028290"/>
                </a:cubicBezTo>
                <a:cubicBezTo>
                  <a:pt x="4436719" y="3985077"/>
                  <a:pt x="4471749" y="3950047"/>
                  <a:pt x="4514961" y="3950047"/>
                </a:cubicBezTo>
                <a:close/>
                <a:moveTo>
                  <a:pt x="4160290" y="3950047"/>
                </a:moveTo>
                <a:cubicBezTo>
                  <a:pt x="4203502" y="3950047"/>
                  <a:pt x="4238533" y="3985077"/>
                  <a:pt x="4238533" y="4028290"/>
                </a:cubicBezTo>
                <a:cubicBezTo>
                  <a:pt x="4238533" y="4071502"/>
                  <a:pt x="4203502" y="4106532"/>
                  <a:pt x="4160290" y="4106532"/>
                </a:cubicBezTo>
                <a:cubicBezTo>
                  <a:pt x="4117078" y="4106532"/>
                  <a:pt x="4082047" y="4071502"/>
                  <a:pt x="4082047" y="4028290"/>
                </a:cubicBezTo>
                <a:cubicBezTo>
                  <a:pt x="4082047" y="3985077"/>
                  <a:pt x="4117078" y="3950047"/>
                  <a:pt x="4160290" y="3950047"/>
                </a:cubicBezTo>
                <a:close/>
                <a:moveTo>
                  <a:pt x="3805618" y="3950047"/>
                </a:moveTo>
                <a:cubicBezTo>
                  <a:pt x="3848831" y="3950047"/>
                  <a:pt x="3883861" y="3985077"/>
                  <a:pt x="3883861" y="4028290"/>
                </a:cubicBezTo>
                <a:cubicBezTo>
                  <a:pt x="3883861" y="4071502"/>
                  <a:pt x="3848831" y="4106532"/>
                  <a:pt x="3805618" y="4106532"/>
                </a:cubicBezTo>
                <a:cubicBezTo>
                  <a:pt x="3762406" y="4106532"/>
                  <a:pt x="3727376" y="4071502"/>
                  <a:pt x="3727376" y="4028290"/>
                </a:cubicBezTo>
                <a:cubicBezTo>
                  <a:pt x="3727376" y="3985077"/>
                  <a:pt x="3762406" y="3950047"/>
                  <a:pt x="3805618" y="3950047"/>
                </a:cubicBezTo>
                <a:close/>
                <a:moveTo>
                  <a:pt x="3450947" y="3950047"/>
                </a:moveTo>
                <a:cubicBezTo>
                  <a:pt x="3494159" y="3950047"/>
                  <a:pt x="3529190" y="3985077"/>
                  <a:pt x="3529190" y="4028290"/>
                </a:cubicBezTo>
                <a:cubicBezTo>
                  <a:pt x="3529190" y="4071502"/>
                  <a:pt x="3494159" y="4106532"/>
                  <a:pt x="3450947" y="4106532"/>
                </a:cubicBezTo>
                <a:cubicBezTo>
                  <a:pt x="3407735" y="4106532"/>
                  <a:pt x="3372704" y="4071502"/>
                  <a:pt x="3372704" y="4028290"/>
                </a:cubicBezTo>
                <a:cubicBezTo>
                  <a:pt x="3372704" y="3985077"/>
                  <a:pt x="3407735" y="3950047"/>
                  <a:pt x="3450947" y="3950047"/>
                </a:cubicBezTo>
                <a:close/>
                <a:moveTo>
                  <a:pt x="3096275" y="3950047"/>
                </a:moveTo>
                <a:cubicBezTo>
                  <a:pt x="3139488" y="3950047"/>
                  <a:pt x="3174518" y="3985077"/>
                  <a:pt x="3174518" y="4028290"/>
                </a:cubicBezTo>
                <a:cubicBezTo>
                  <a:pt x="3174518" y="4071502"/>
                  <a:pt x="3139488" y="4106532"/>
                  <a:pt x="3096275" y="4106532"/>
                </a:cubicBezTo>
                <a:cubicBezTo>
                  <a:pt x="3053063" y="4106532"/>
                  <a:pt x="3018032" y="4071502"/>
                  <a:pt x="3018032" y="4028290"/>
                </a:cubicBezTo>
                <a:cubicBezTo>
                  <a:pt x="3018032" y="3985077"/>
                  <a:pt x="3053063" y="3950047"/>
                  <a:pt x="3096275" y="3950047"/>
                </a:cubicBezTo>
                <a:close/>
                <a:moveTo>
                  <a:pt x="2741604" y="3950047"/>
                </a:moveTo>
                <a:cubicBezTo>
                  <a:pt x="2784816" y="3950047"/>
                  <a:pt x="2819847" y="3985077"/>
                  <a:pt x="2819847" y="4028290"/>
                </a:cubicBezTo>
                <a:cubicBezTo>
                  <a:pt x="2819847" y="4071502"/>
                  <a:pt x="2784816" y="4106532"/>
                  <a:pt x="2741604" y="4106532"/>
                </a:cubicBezTo>
                <a:cubicBezTo>
                  <a:pt x="2698392" y="4106532"/>
                  <a:pt x="2663361" y="4071502"/>
                  <a:pt x="2663361" y="4028290"/>
                </a:cubicBezTo>
                <a:cubicBezTo>
                  <a:pt x="2663361" y="3985077"/>
                  <a:pt x="2698392" y="3950047"/>
                  <a:pt x="2741604" y="3950047"/>
                </a:cubicBezTo>
                <a:close/>
                <a:moveTo>
                  <a:pt x="2383608" y="3950047"/>
                </a:moveTo>
                <a:cubicBezTo>
                  <a:pt x="2426820" y="3950047"/>
                  <a:pt x="2461851" y="3985077"/>
                  <a:pt x="2461851" y="4028290"/>
                </a:cubicBezTo>
                <a:cubicBezTo>
                  <a:pt x="2461851" y="4071502"/>
                  <a:pt x="2426820" y="4106532"/>
                  <a:pt x="2383608" y="4106532"/>
                </a:cubicBezTo>
                <a:cubicBezTo>
                  <a:pt x="2340396" y="4106532"/>
                  <a:pt x="2305365" y="4071502"/>
                  <a:pt x="2305365" y="4028290"/>
                </a:cubicBezTo>
                <a:cubicBezTo>
                  <a:pt x="2305365" y="3985077"/>
                  <a:pt x="2340396" y="3950047"/>
                  <a:pt x="2383608" y="3950047"/>
                </a:cubicBezTo>
                <a:close/>
                <a:moveTo>
                  <a:pt x="2028936" y="3950047"/>
                </a:moveTo>
                <a:cubicBezTo>
                  <a:pt x="2072149" y="3950047"/>
                  <a:pt x="2107179" y="3985077"/>
                  <a:pt x="2107179" y="4028290"/>
                </a:cubicBezTo>
                <a:cubicBezTo>
                  <a:pt x="2107179" y="4071502"/>
                  <a:pt x="2072149" y="4106532"/>
                  <a:pt x="2028936" y="4106532"/>
                </a:cubicBezTo>
                <a:cubicBezTo>
                  <a:pt x="1985724" y="4106532"/>
                  <a:pt x="1950694" y="4071502"/>
                  <a:pt x="1950694" y="4028290"/>
                </a:cubicBezTo>
                <a:cubicBezTo>
                  <a:pt x="1950694" y="3985077"/>
                  <a:pt x="1985724" y="3950047"/>
                  <a:pt x="2028936" y="3950047"/>
                </a:cubicBezTo>
                <a:close/>
                <a:moveTo>
                  <a:pt x="1674265" y="3950047"/>
                </a:moveTo>
                <a:cubicBezTo>
                  <a:pt x="1717477" y="3950047"/>
                  <a:pt x="1752508" y="3985077"/>
                  <a:pt x="1752508" y="4028290"/>
                </a:cubicBezTo>
                <a:cubicBezTo>
                  <a:pt x="1752508" y="4071502"/>
                  <a:pt x="1717477" y="4106532"/>
                  <a:pt x="1674265" y="4106532"/>
                </a:cubicBezTo>
                <a:cubicBezTo>
                  <a:pt x="1631053" y="4106532"/>
                  <a:pt x="1596022" y="4071502"/>
                  <a:pt x="1596022" y="4028290"/>
                </a:cubicBezTo>
                <a:cubicBezTo>
                  <a:pt x="1596022" y="3985077"/>
                  <a:pt x="1631053" y="3950047"/>
                  <a:pt x="1674265" y="3950047"/>
                </a:cubicBezTo>
                <a:close/>
                <a:moveTo>
                  <a:pt x="1319593" y="3950047"/>
                </a:moveTo>
                <a:cubicBezTo>
                  <a:pt x="1362806" y="3950047"/>
                  <a:pt x="1397836" y="3985077"/>
                  <a:pt x="1397836" y="4028290"/>
                </a:cubicBezTo>
                <a:cubicBezTo>
                  <a:pt x="1397836" y="4071502"/>
                  <a:pt x="1362806" y="4106532"/>
                  <a:pt x="1319593" y="4106532"/>
                </a:cubicBezTo>
                <a:cubicBezTo>
                  <a:pt x="1276381" y="4106532"/>
                  <a:pt x="1241351" y="4071502"/>
                  <a:pt x="1241351" y="4028290"/>
                </a:cubicBezTo>
                <a:cubicBezTo>
                  <a:pt x="1241351" y="3985077"/>
                  <a:pt x="1276381" y="3950047"/>
                  <a:pt x="1319593" y="3950047"/>
                </a:cubicBezTo>
                <a:close/>
                <a:moveTo>
                  <a:pt x="964922" y="3950047"/>
                </a:moveTo>
                <a:cubicBezTo>
                  <a:pt x="1008134" y="3950047"/>
                  <a:pt x="1043165" y="3985077"/>
                  <a:pt x="1043165" y="4028290"/>
                </a:cubicBezTo>
                <a:cubicBezTo>
                  <a:pt x="1043165" y="4071502"/>
                  <a:pt x="1008134" y="4106532"/>
                  <a:pt x="964922" y="4106532"/>
                </a:cubicBezTo>
                <a:cubicBezTo>
                  <a:pt x="921710" y="4106532"/>
                  <a:pt x="886679" y="4071502"/>
                  <a:pt x="886679" y="4028290"/>
                </a:cubicBezTo>
                <a:cubicBezTo>
                  <a:pt x="886679" y="3985077"/>
                  <a:pt x="921710" y="3950047"/>
                  <a:pt x="964922" y="3950047"/>
                </a:cubicBezTo>
                <a:close/>
                <a:moveTo>
                  <a:pt x="610250" y="3950047"/>
                </a:moveTo>
                <a:cubicBezTo>
                  <a:pt x="653463" y="3950047"/>
                  <a:pt x="688493" y="3985077"/>
                  <a:pt x="688493" y="4028290"/>
                </a:cubicBezTo>
                <a:cubicBezTo>
                  <a:pt x="688493" y="4071502"/>
                  <a:pt x="653463" y="4106532"/>
                  <a:pt x="610250" y="4106532"/>
                </a:cubicBezTo>
                <a:cubicBezTo>
                  <a:pt x="567038" y="4106532"/>
                  <a:pt x="532007" y="4071502"/>
                  <a:pt x="532007" y="4028290"/>
                </a:cubicBezTo>
                <a:cubicBezTo>
                  <a:pt x="532007" y="3985077"/>
                  <a:pt x="567038" y="3950047"/>
                  <a:pt x="610250" y="3950047"/>
                </a:cubicBezTo>
                <a:close/>
                <a:moveTo>
                  <a:pt x="255579" y="3950047"/>
                </a:moveTo>
                <a:cubicBezTo>
                  <a:pt x="298791" y="3950047"/>
                  <a:pt x="333822" y="3985077"/>
                  <a:pt x="333822" y="4028290"/>
                </a:cubicBezTo>
                <a:cubicBezTo>
                  <a:pt x="333822" y="4071502"/>
                  <a:pt x="298791" y="4106532"/>
                  <a:pt x="255579" y="4106532"/>
                </a:cubicBezTo>
                <a:cubicBezTo>
                  <a:pt x="212367" y="4106532"/>
                  <a:pt x="177336" y="4071502"/>
                  <a:pt x="177336" y="4028290"/>
                </a:cubicBezTo>
                <a:cubicBezTo>
                  <a:pt x="177336" y="3985077"/>
                  <a:pt x="212367" y="3950047"/>
                  <a:pt x="255579" y="3950047"/>
                </a:cubicBezTo>
                <a:close/>
                <a:moveTo>
                  <a:pt x="5046970" y="3748879"/>
                </a:moveTo>
                <a:cubicBezTo>
                  <a:pt x="5090182" y="3748879"/>
                  <a:pt x="5125213" y="3783910"/>
                  <a:pt x="5125213" y="3827122"/>
                </a:cubicBezTo>
                <a:cubicBezTo>
                  <a:pt x="5125213" y="3870334"/>
                  <a:pt x="5090182" y="3905365"/>
                  <a:pt x="5046970" y="3905365"/>
                </a:cubicBezTo>
                <a:cubicBezTo>
                  <a:pt x="5003758" y="3905365"/>
                  <a:pt x="4968727" y="3870334"/>
                  <a:pt x="4968727" y="3827122"/>
                </a:cubicBezTo>
                <a:cubicBezTo>
                  <a:pt x="4968727" y="3783910"/>
                  <a:pt x="5003758" y="3748879"/>
                  <a:pt x="5046970" y="3748879"/>
                </a:cubicBezTo>
                <a:close/>
                <a:moveTo>
                  <a:pt x="4692297" y="3748879"/>
                </a:moveTo>
                <a:cubicBezTo>
                  <a:pt x="4735509" y="3748879"/>
                  <a:pt x="4770540" y="3783910"/>
                  <a:pt x="4770540" y="3827122"/>
                </a:cubicBezTo>
                <a:cubicBezTo>
                  <a:pt x="4770540" y="3870334"/>
                  <a:pt x="4735509" y="3905365"/>
                  <a:pt x="4692297" y="3905365"/>
                </a:cubicBezTo>
                <a:cubicBezTo>
                  <a:pt x="4649085" y="3905365"/>
                  <a:pt x="4614054" y="3870334"/>
                  <a:pt x="4614054" y="3827122"/>
                </a:cubicBezTo>
                <a:cubicBezTo>
                  <a:pt x="4614054" y="3783910"/>
                  <a:pt x="4649085" y="3748879"/>
                  <a:pt x="4692297" y="3748879"/>
                </a:cubicBezTo>
                <a:close/>
                <a:moveTo>
                  <a:pt x="4337626" y="3748879"/>
                </a:moveTo>
                <a:cubicBezTo>
                  <a:pt x="4380838" y="3748879"/>
                  <a:pt x="4415869" y="3783910"/>
                  <a:pt x="4415869" y="3827122"/>
                </a:cubicBezTo>
                <a:cubicBezTo>
                  <a:pt x="4415869" y="3870334"/>
                  <a:pt x="4380838" y="3905365"/>
                  <a:pt x="4337626" y="3905365"/>
                </a:cubicBezTo>
                <a:cubicBezTo>
                  <a:pt x="4294414" y="3905365"/>
                  <a:pt x="4259383" y="3870334"/>
                  <a:pt x="4259383" y="3827122"/>
                </a:cubicBezTo>
                <a:cubicBezTo>
                  <a:pt x="4259383" y="3783910"/>
                  <a:pt x="4294414" y="3748879"/>
                  <a:pt x="4337626" y="3748879"/>
                </a:cubicBezTo>
                <a:close/>
                <a:moveTo>
                  <a:pt x="3982954" y="3748879"/>
                </a:moveTo>
                <a:cubicBezTo>
                  <a:pt x="4026166" y="3748879"/>
                  <a:pt x="4061197" y="3783910"/>
                  <a:pt x="4061197" y="3827122"/>
                </a:cubicBezTo>
                <a:cubicBezTo>
                  <a:pt x="4061197" y="3870334"/>
                  <a:pt x="4026166" y="3905365"/>
                  <a:pt x="3982954" y="3905365"/>
                </a:cubicBezTo>
                <a:cubicBezTo>
                  <a:pt x="3939742" y="3905365"/>
                  <a:pt x="3904711" y="3870334"/>
                  <a:pt x="3904711" y="3827122"/>
                </a:cubicBezTo>
                <a:cubicBezTo>
                  <a:pt x="3904711" y="3783910"/>
                  <a:pt x="3939742" y="3748879"/>
                  <a:pt x="3982954" y="3748879"/>
                </a:cubicBezTo>
                <a:close/>
                <a:moveTo>
                  <a:pt x="3628283" y="3748879"/>
                </a:moveTo>
                <a:cubicBezTo>
                  <a:pt x="3671495" y="3748879"/>
                  <a:pt x="3706526" y="3783910"/>
                  <a:pt x="3706526" y="3827122"/>
                </a:cubicBezTo>
                <a:cubicBezTo>
                  <a:pt x="3706526" y="3870334"/>
                  <a:pt x="3671495" y="3905365"/>
                  <a:pt x="3628283" y="3905365"/>
                </a:cubicBezTo>
                <a:cubicBezTo>
                  <a:pt x="3585070" y="3905365"/>
                  <a:pt x="3550040" y="3870334"/>
                  <a:pt x="3550040" y="3827122"/>
                </a:cubicBezTo>
                <a:cubicBezTo>
                  <a:pt x="3550040" y="3783910"/>
                  <a:pt x="3585070" y="3748879"/>
                  <a:pt x="3628283" y="3748879"/>
                </a:cubicBezTo>
                <a:close/>
                <a:moveTo>
                  <a:pt x="3273611" y="3748879"/>
                </a:moveTo>
                <a:cubicBezTo>
                  <a:pt x="3316823" y="3748879"/>
                  <a:pt x="3351854" y="3783910"/>
                  <a:pt x="3351854" y="3827122"/>
                </a:cubicBezTo>
                <a:cubicBezTo>
                  <a:pt x="3351854" y="3870334"/>
                  <a:pt x="3316823" y="3905365"/>
                  <a:pt x="3273611" y="3905365"/>
                </a:cubicBezTo>
                <a:cubicBezTo>
                  <a:pt x="3230399" y="3905365"/>
                  <a:pt x="3195368" y="3870334"/>
                  <a:pt x="3195368" y="3827122"/>
                </a:cubicBezTo>
                <a:cubicBezTo>
                  <a:pt x="3195368" y="3783910"/>
                  <a:pt x="3230399" y="3748879"/>
                  <a:pt x="3273611" y="3748879"/>
                </a:cubicBezTo>
                <a:close/>
                <a:moveTo>
                  <a:pt x="2918940" y="3748879"/>
                </a:moveTo>
                <a:cubicBezTo>
                  <a:pt x="2962152" y="3748879"/>
                  <a:pt x="2997182" y="3783910"/>
                  <a:pt x="2997182" y="3827122"/>
                </a:cubicBezTo>
                <a:cubicBezTo>
                  <a:pt x="2997182" y="3870334"/>
                  <a:pt x="2962152" y="3905365"/>
                  <a:pt x="2918940" y="3905365"/>
                </a:cubicBezTo>
                <a:cubicBezTo>
                  <a:pt x="2875727" y="3905365"/>
                  <a:pt x="2840697" y="3870334"/>
                  <a:pt x="2840697" y="3827122"/>
                </a:cubicBezTo>
                <a:cubicBezTo>
                  <a:pt x="2840697" y="3783910"/>
                  <a:pt x="2875727" y="3748879"/>
                  <a:pt x="2918940" y="3748879"/>
                </a:cubicBezTo>
                <a:close/>
                <a:moveTo>
                  <a:pt x="2560945" y="3748879"/>
                </a:moveTo>
                <a:cubicBezTo>
                  <a:pt x="2582551" y="3748879"/>
                  <a:pt x="2602112" y="3757637"/>
                  <a:pt x="2616271" y="3771796"/>
                </a:cubicBezTo>
                <a:lnTo>
                  <a:pt x="2632205" y="3795429"/>
                </a:lnTo>
                <a:lnTo>
                  <a:pt x="2632205" y="3790501"/>
                </a:lnTo>
                <a:lnTo>
                  <a:pt x="2636363" y="3796667"/>
                </a:lnTo>
                <a:cubicBezTo>
                  <a:pt x="2640322" y="3806028"/>
                  <a:pt x="2642511" y="3816319"/>
                  <a:pt x="2642511" y="3827122"/>
                </a:cubicBezTo>
                <a:cubicBezTo>
                  <a:pt x="2642511" y="3837925"/>
                  <a:pt x="2640322" y="3848217"/>
                  <a:pt x="2636363" y="3857578"/>
                </a:cubicBezTo>
                <a:lnTo>
                  <a:pt x="2632205" y="3863744"/>
                </a:lnTo>
                <a:lnTo>
                  <a:pt x="2632205" y="3858815"/>
                </a:lnTo>
                <a:lnTo>
                  <a:pt x="2616271" y="3882448"/>
                </a:lnTo>
                <a:cubicBezTo>
                  <a:pt x="2602112" y="3896607"/>
                  <a:pt x="2582551" y="3905365"/>
                  <a:pt x="2560945" y="3905365"/>
                </a:cubicBezTo>
                <a:cubicBezTo>
                  <a:pt x="2517733" y="3905365"/>
                  <a:pt x="2482702" y="3870334"/>
                  <a:pt x="2482702" y="3827122"/>
                </a:cubicBezTo>
                <a:cubicBezTo>
                  <a:pt x="2482702" y="3783910"/>
                  <a:pt x="2517733" y="3748879"/>
                  <a:pt x="2560945" y="3748879"/>
                </a:cubicBezTo>
                <a:close/>
                <a:moveTo>
                  <a:pt x="2206272" y="3748879"/>
                </a:moveTo>
                <a:cubicBezTo>
                  <a:pt x="2249484" y="3748879"/>
                  <a:pt x="2284515" y="3783910"/>
                  <a:pt x="2284515" y="3827122"/>
                </a:cubicBezTo>
                <a:cubicBezTo>
                  <a:pt x="2284515" y="3870334"/>
                  <a:pt x="2249484" y="3905365"/>
                  <a:pt x="2206272" y="3905365"/>
                </a:cubicBezTo>
                <a:cubicBezTo>
                  <a:pt x="2163060" y="3905365"/>
                  <a:pt x="2128029" y="3870334"/>
                  <a:pt x="2128029" y="3827122"/>
                </a:cubicBezTo>
                <a:cubicBezTo>
                  <a:pt x="2128029" y="3783910"/>
                  <a:pt x="2163060" y="3748879"/>
                  <a:pt x="2206272" y="3748879"/>
                </a:cubicBezTo>
                <a:close/>
                <a:moveTo>
                  <a:pt x="1851601" y="3748879"/>
                </a:moveTo>
                <a:cubicBezTo>
                  <a:pt x="1894813" y="3748879"/>
                  <a:pt x="1929844" y="3783910"/>
                  <a:pt x="1929844" y="3827122"/>
                </a:cubicBezTo>
                <a:cubicBezTo>
                  <a:pt x="1929844" y="3870334"/>
                  <a:pt x="1894813" y="3905365"/>
                  <a:pt x="1851601" y="3905365"/>
                </a:cubicBezTo>
                <a:cubicBezTo>
                  <a:pt x="1808389" y="3905365"/>
                  <a:pt x="1773358" y="3870334"/>
                  <a:pt x="1773358" y="3827122"/>
                </a:cubicBezTo>
                <a:cubicBezTo>
                  <a:pt x="1773358" y="3783910"/>
                  <a:pt x="1808389" y="3748879"/>
                  <a:pt x="1851601" y="3748879"/>
                </a:cubicBezTo>
                <a:close/>
                <a:moveTo>
                  <a:pt x="1496929" y="3748879"/>
                </a:moveTo>
                <a:cubicBezTo>
                  <a:pt x="1540141" y="3748879"/>
                  <a:pt x="1575172" y="3783910"/>
                  <a:pt x="1575172" y="3827122"/>
                </a:cubicBezTo>
                <a:cubicBezTo>
                  <a:pt x="1575172" y="3870334"/>
                  <a:pt x="1540141" y="3905365"/>
                  <a:pt x="1496929" y="3905365"/>
                </a:cubicBezTo>
                <a:cubicBezTo>
                  <a:pt x="1453717" y="3905365"/>
                  <a:pt x="1418686" y="3870334"/>
                  <a:pt x="1418686" y="3827122"/>
                </a:cubicBezTo>
                <a:cubicBezTo>
                  <a:pt x="1418686" y="3783910"/>
                  <a:pt x="1453717" y="3748879"/>
                  <a:pt x="1496929" y="3748879"/>
                </a:cubicBezTo>
                <a:close/>
                <a:moveTo>
                  <a:pt x="1142258" y="3748879"/>
                </a:moveTo>
                <a:cubicBezTo>
                  <a:pt x="1185470" y="3748879"/>
                  <a:pt x="1220501" y="3783910"/>
                  <a:pt x="1220501" y="3827122"/>
                </a:cubicBezTo>
                <a:cubicBezTo>
                  <a:pt x="1220501" y="3870334"/>
                  <a:pt x="1185470" y="3905365"/>
                  <a:pt x="1142258" y="3905365"/>
                </a:cubicBezTo>
                <a:cubicBezTo>
                  <a:pt x="1099045" y="3905365"/>
                  <a:pt x="1064015" y="3870334"/>
                  <a:pt x="1064015" y="3827122"/>
                </a:cubicBezTo>
                <a:cubicBezTo>
                  <a:pt x="1064015" y="3783910"/>
                  <a:pt x="1099045" y="3748879"/>
                  <a:pt x="1142258" y="3748879"/>
                </a:cubicBezTo>
                <a:close/>
                <a:moveTo>
                  <a:pt x="787586" y="3748879"/>
                </a:moveTo>
                <a:cubicBezTo>
                  <a:pt x="830798" y="3748879"/>
                  <a:pt x="865829" y="3783910"/>
                  <a:pt x="865829" y="3827122"/>
                </a:cubicBezTo>
                <a:cubicBezTo>
                  <a:pt x="865829" y="3870334"/>
                  <a:pt x="830798" y="3905365"/>
                  <a:pt x="787586" y="3905365"/>
                </a:cubicBezTo>
                <a:cubicBezTo>
                  <a:pt x="744374" y="3905365"/>
                  <a:pt x="709343" y="3870334"/>
                  <a:pt x="709343" y="3827122"/>
                </a:cubicBezTo>
                <a:cubicBezTo>
                  <a:pt x="709343" y="3783910"/>
                  <a:pt x="744374" y="3748879"/>
                  <a:pt x="787586" y="3748879"/>
                </a:cubicBezTo>
                <a:close/>
                <a:moveTo>
                  <a:pt x="432915" y="3748879"/>
                </a:moveTo>
                <a:cubicBezTo>
                  <a:pt x="476127" y="3748879"/>
                  <a:pt x="511157" y="3783910"/>
                  <a:pt x="511157" y="3827122"/>
                </a:cubicBezTo>
                <a:cubicBezTo>
                  <a:pt x="511157" y="3870334"/>
                  <a:pt x="476127" y="3905365"/>
                  <a:pt x="432915" y="3905365"/>
                </a:cubicBezTo>
                <a:cubicBezTo>
                  <a:pt x="389702" y="3905365"/>
                  <a:pt x="354672" y="3870334"/>
                  <a:pt x="354672" y="3827122"/>
                </a:cubicBezTo>
                <a:cubicBezTo>
                  <a:pt x="354672" y="3783910"/>
                  <a:pt x="389702" y="3748879"/>
                  <a:pt x="432915" y="3748879"/>
                </a:cubicBezTo>
                <a:close/>
                <a:moveTo>
                  <a:pt x="78243" y="3748879"/>
                </a:moveTo>
                <a:cubicBezTo>
                  <a:pt x="121455" y="3748879"/>
                  <a:pt x="156486" y="3783910"/>
                  <a:pt x="156486" y="3827122"/>
                </a:cubicBezTo>
                <a:cubicBezTo>
                  <a:pt x="156486" y="3870334"/>
                  <a:pt x="121455" y="3905365"/>
                  <a:pt x="78243" y="3905365"/>
                </a:cubicBezTo>
                <a:cubicBezTo>
                  <a:pt x="35031" y="3905365"/>
                  <a:pt x="0" y="3870334"/>
                  <a:pt x="0" y="3827122"/>
                </a:cubicBezTo>
                <a:cubicBezTo>
                  <a:pt x="0" y="3783910"/>
                  <a:pt x="35031" y="3748879"/>
                  <a:pt x="78243" y="3748879"/>
                </a:cubicBezTo>
                <a:close/>
                <a:moveTo>
                  <a:pt x="4869633" y="3535445"/>
                </a:moveTo>
                <a:cubicBezTo>
                  <a:pt x="4912845" y="3535445"/>
                  <a:pt x="4947876" y="3570476"/>
                  <a:pt x="4947876" y="3613688"/>
                </a:cubicBezTo>
                <a:cubicBezTo>
                  <a:pt x="4947876" y="3656900"/>
                  <a:pt x="4912845" y="3691931"/>
                  <a:pt x="4869633" y="3691931"/>
                </a:cubicBezTo>
                <a:cubicBezTo>
                  <a:pt x="4826421" y="3691931"/>
                  <a:pt x="4791390" y="3656900"/>
                  <a:pt x="4791390" y="3613688"/>
                </a:cubicBezTo>
                <a:cubicBezTo>
                  <a:pt x="4791390" y="3570476"/>
                  <a:pt x="4826421" y="3535445"/>
                  <a:pt x="4869633" y="3535445"/>
                </a:cubicBezTo>
                <a:close/>
                <a:moveTo>
                  <a:pt x="4514961" y="3535445"/>
                </a:moveTo>
                <a:cubicBezTo>
                  <a:pt x="4558174" y="3535445"/>
                  <a:pt x="4593204" y="3570476"/>
                  <a:pt x="4593204" y="3613688"/>
                </a:cubicBezTo>
                <a:cubicBezTo>
                  <a:pt x="4593204" y="3656900"/>
                  <a:pt x="4558174" y="3691931"/>
                  <a:pt x="4514961" y="3691931"/>
                </a:cubicBezTo>
                <a:cubicBezTo>
                  <a:pt x="4471749" y="3691931"/>
                  <a:pt x="4436719" y="3656900"/>
                  <a:pt x="4436719" y="3613688"/>
                </a:cubicBezTo>
                <a:cubicBezTo>
                  <a:pt x="4436719" y="3570476"/>
                  <a:pt x="4471749" y="3535445"/>
                  <a:pt x="4514961" y="3535445"/>
                </a:cubicBezTo>
                <a:close/>
                <a:moveTo>
                  <a:pt x="4160290" y="3535445"/>
                </a:moveTo>
                <a:cubicBezTo>
                  <a:pt x="4203502" y="3535445"/>
                  <a:pt x="4238533" y="3570476"/>
                  <a:pt x="4238533" y="3613688"/>
                </a:cubicBezTo>
                <a:cubicBezTo>
                  <a:pt x="4238533" y="3656900"/>
                  <a:pt x="4203502" y="3691931"/>
                  <a:pt x="4160290" y="3691931"/>
                </a:cubicBezTo>
                <a:cubicBezTo>
                  <a:pt x="4117078" y="3691931"/>
                  <a:pt x="4082047" y="3656900"/>
                  <a:pt x="4082047" y="3613688"/>
                </a:cubicBezTo>
                <a:cubicBezTo>
                  <a:pt x="4082047" y="3570476"/>
                  <a:pt x="4117078" y="3535445"/>
                  <a:pt x="4160290" y="3535445"/>
                </a:cubicBezTo>
                <a:close/>
                <a:moveTo>
                  <a:pt x="3805618" y="3535445"/>
                </a:moveTo>
                <a:cubicBezTo>
                  <a:pt x="3848831" y="3535445"/>
                  <a:pt x="3883861" y="3570476"/>
                  <a:pt x="3883861" y="3613688"/>
                </a:cubicBezTo>
                <a:cubicBezTo>
                  <a:pt x="3883861" y="3656900"/>
                  <a:pt x="3848831" y="3691931"/>
                  <a:pt x="3805618" y="3691931"/>
                </a:cubicBezTo>
                <a:cubicBezTo>
                  <a:pt x="3762406" y="3691931"/>
                  <a:pt x="3727376" y="3656900"/>
                  <a:pt x="3727376" y="3613688"/>
                </a:cubicBezTo>
                <a:cubicBezTo>
                  <a:pt x="3727376" y="3570476"/>
                  <a:pt x="3762406" y="3535445"/>
                  <a:pt x="3805618" y="3535445"/>
                </a:cubicBezTo>
                <a:close/>
                <a:moveTo>
                  <a:pt x="3450947" y="3535445"/>
                </a:moveTo>
                <a:cubicBezTo>
                  <a:pt x="3494159" y="3535445"/>
                  <a:pt x="3529190" y="3570476"/>
                  <a:pt x="3529190" y="3613688"/>
                </a:cubicBezTo>
                <a:cubicBezTo>
                  <a:pt x="3529190" y="3656900"/>
                  <a:pt x="3494159" y="3691931"/>
                  <a:pt x="3450947" y="3691931"/>
                </a:cubicBezTo>
                <a:cubicBezTo>
                  <a:pt x="3407735" y="3691931"/>
                  <a:pt x="3372704" y="3656900"/>
                  <a:pt x="3372704" y="3613688"/>
                </a:cubicBezTo>
                <a:cubicBezTo>
                  <a:pt x="3372704" y="3570476"/>
                  <a:pt x="3407735" y="3535445"/>
                  <a:pt x="3450947" y="3535445"/>
                </a:cubicBezTo>
                <a:close/>
                <a:moveTo>
                  <a:pt x="3096275" y="3535445"/>
                </a:moveTo>
                <a:cubicBezTo>
                  <a:pt x="3139488" y="3535445"/>
                  <a:pt x="3174518" y="3570476"/>
                  <a:pt x="3174518" y="3613688"/>
                </a:cubicBezTo>
                <a:cubicBezTo>
                  <a:pt x="3174518" y="3656900"/>
                  <a:pt x="3139488" y="3691931"/>
                  <a:pt x="3096275" y="3691931"/>
                </a:cubicBezTo>
                <a:cubicBezTo>
                  <a:pt x="3053063" y="3691931"/>
                  <a:pt x="3018032" y="3656900"/>
                  <a:pt x="3018032" y="3613688"/>
                </a:cubicBezTo>
                <a:cubicBezTo>
                  <a:pt x="3018032" y="3570476"/>
                  <a:pt x="3053063" y="3535445"/>
                  <a:pt x="3096275" y="3535445"/>
                </a:cubicBezTo>
                <a:close/>
                <a:moveTo>
                  <a:pt x="2741604" y="3535445"/>
                </a:moveTo>
                <a:cubicBezTo>
                  <a:pt x="2784816" y="3535445"/>
                  <a:pt x="2819847" y="3570476"/>
                  <a:pt x="2819847" y="3613688"/>
                </a:cubicBezTo>
                <a:cubicBezTo>
                  <a:pt x="2819847" y="3656900"/>
                  <a:pt x="2784816" y="3691931"/>
                  <a:pt x="2741604" y="3691931"/>
                </a:cubicBezTo>
                <a:cubicBezTo>
                  <a:pt x="2698392" y="3691931"/>
                  <a:pt x="2663361" y="3656900"/>
                  <a:pt x="2663361" y="3613688"/>
                </a:cubicBezTo>
                <a:cubicBezTo>
                  <a:pt x="2663361" y="3570476"/>
                  <a:pt x="2698392" y="3535445"/>
                  <a:pt x="2741604" y="3535445"/>
                </a:cubicBezTo>
                <a:close/>
                <a:moveTo>
                  <a:pt x="2383608" y="3535445"/>
                </a:moveTo>
                <a:cubicBezTo>
                  <a:pt x="2426820" y="3535445"/>
                  <a:pt x="2461851" y="3570476"/>
                  <a:pt x="2461851" y="3613688"/>
                </a:cubicBezTo>
                <a:cubicBezTo>
                  <a:pt x="2461851" y="3656900"/>
                  <a:pt x="2426820" y="3691931"/>
                  <a:pt x="2383608" y="3691931"/>
                </a:cubicBezTo>
                <a:cubicBezTo>
                  <a:pt x="2340396" y="3691931"/>
                  <a:pt x="2305365" y="3656900"/>
                  <a:pt x="2305365" y="3613688"/>
                </a:cubicBezTo>
                <a:cubicBezTo>
                  <a:pt x="2305365" y="3570476"/>
                  <a:pt x="2340396" y="3535445"/>
                  <a:pt x="2383608" y="3535445"/>
                </a:cubicBezTo>
                <a:close/>
                <a:moveTo>
                  <a:pt x="2028936" y="3535445"/>
                </a:moveTo>
                <a:cubicBezTo>
                  <a:pt x="2072149" y="3535445"/>
                  <a:pt x="2107179" y="3570476"/>
                  <a:pt x="2107179" y="3613688"/>
                </a:cubicBezTo>
                <a:cubicBezTo>
                  <a:pt x="2107179" y="3656900"/>
                  <a:pt x="2072149" y="3691931"/>
                  <a:pt x="2028936" y="3691931"/>
                </a:cubicBezTo>
                <a:cubicBezTo>
                  <a:pt x="1985724" y="3691931"/>
                  <a:pt x="1950694" y="3656900"/>
                  <a:pt x="1950694" y="3613688"/>
                </a:cubicBezTo>
                <a:cubicBezTo>
                  <a:pt x="1950694" y="3570476"/>
                  <a:pt x="1985724" y="3535445"/>
                  <a:pt x="2028936" y="3535445"/>
                </a:cubicBezTo>
                <a:close/>
                <a:moveTo>
                  <a:pt x="1674265" y="3535445"/>
                </a:moveTo>
                <a:cubicBezTo>
                  <a:pt x="1717477" y="3535445"/>
                  <a:pt x="1752508" y="3570476"/>
                  <a:pt x="1752508" y="3613688"/>
                </a:cubicBezTo>
                <a:cubicBezTo>
                  <a:pt x="1752508" y="3656900"/>
                  <a:pt x="1717477" y="3691931"/>
                  <a:pt x="1674265" y="3691931"/>
                </a:cubicBezTo>
                <a:cubicBezTo>
                  <a:pt x="1631053" y="3691931"/>
                  <a:pt x="1596022" y="3656900"/>
                  <a:pt x="1596022" y="3613688"/>
                </a:cubicBezTo>
                <a:cubicBezTo>
                  <a:pt x="1596022" y="3570476"/>
                  <a:pt x="1631053" y="3535445"/>
                  <a:pt x="1674265" y="3535445"/>
                </a:cubicBezTo>
                <a:close/>
                <a:moveTo>
                  <a:pt x="1319593" y="3535445"/>
                </a:moveTo>
                <a:cubicBezTo>
                  <a:pt x="1362806" y="3535445"/>
                  <a:pt x="1397836" y="3570476"/>
                  <a:pt x="1397836" y="3613688"/>
                </a:cubicBezTo>
                <a:cubicBezTo>
                  <a:pt x="1397836" y="3656900"/>
                  <a:pt x="1362806" y="3691931"/>
                  <a:pt x="1319593" y="3691931"/>
                </a:cubicBezTo>
                <a:cubicBezTo>
                  <a:pt x="1276381" y="3691931"/>
                  <a:pt x="1241351" y="3656900"/>
                  <a:pt x="1241351" y="3613688"/>
                </a:cubicBezTo>
                <a:cubicBezTo>
                  <a:pt x="1241351" y="3570476"/>
                  <a:pt x="1276381" y="3535445"/>
                  <a:pt x="1319593" y="3535445"/>
                </a:cubicBezTo>
                <a:close/>
                <a:moveTo>
                  <a:pt x="964922" y="3535445"/>
                </a:moveTo>
                <a:cubicBezTo>
                  <a:pt x="1008134" y="3535445"/>
                  <a:pt x="1043165" y="3570476"/>
                  <a:pt x="1043165" y="3613688"/>
                </a:cubicBezTo>
                <a:cubicBezTo>
                  <a:pt x="1043165" y="3656900"/>
                  <a:pt x="1008134" y="3691931"/>
                  <a:pt x="964922" y="3691931"/>
                </a:cubicBezTo>
                <a:cubicBezTo>
                  <a:pt x="921710" y="3691931"/>
                  <a:pt x="886679" y="3656900"/>
                  <a:pt x="886679" y="3613688"/>
                </a:cubicBezTo>
                <a:cubicBezTo>
                  <a:pt x="886679" y="3570476"/>
                  <a:pt x="921710" y="3535445"/>
                  <a:pt x="964922" y="3535445"/>
                </a:cubicBezTo>
                <a:close/>
                <a:moveTo>
                  <a:pt x="610250" y="3535445"/>
                </a:moveTo>
                <a:cubicBezTo>
                  <a:pt x="653463" y="3535445"/>
                  <a:pt x="688493" y="3570476"/>
                  <a:pt x="688493" y="3613688"/>
                </a:cubicBezTo>
                <a:cubicBezTo>
                  <a:pt x="688493" y="3656900"/>
                  <a:pt x="653463" y="3691931"/>
                  <a:pt x="610250" y="3691931"/>
                </a:cubicBezTo>
                <a:cubicBezTo>
                  <a:pt x="567038" y="3691931"/>
                  <a:pt x="532007" y="3656900"/>
                  <a:pt x="532007" y="3613688"/>
                </a:cubicBezTo>
                <a:cubicBezTo>
                  <a:pt x="532007" y="3570476"/>
                  <a:pt x="567038" y="3535445"/>
                  <a:pt x="610250" y="3535445"/>
                </a:cubicBezTo>
                <a:close/>
                <a:moveTo>
                  <a:pt x="255579" y="3535445"/>
                </a:moveTo>
                <a:cubicBezTo>
                  <a:pt x="298791" y="3535445"/>
                  <a:pt x="333822" y="3570476"/>
                  <a:pt x="333822" y="3613688"/>
                </a:cubicBezTo>
                <a:cubicBezTo>
                  <a:pt x="333822" y="3656900"/>
                  <a:pt x="298791" y="3691931"/>
                  <a:pt x="255579" y="3691931"/>
                </a:cubicBezTo>
                <a:cubicBezTo>
                  <a:pt x="212367" y="3691931"/>
                  <a:pt x="177336" y="3656900"/>
                  <a:pt x="177336" y="3613688"/>
                </a:cubicBezTo>
                <a:cubicBezTo>
                  <a:pt x="177336" y="3570476"/>
                  <a:pt x="212367" y="3535445"/>
                  <a:pt x="255579" y="3535445"/>
                </a:cubicBezTo>
                <a:close/>
                <a:moveTo>
                  <a:pt x="5046970" y="3334278"/>
                </a:moveTo>
                <a:cubicBezTo>
                  <a:pt x="5090182" y="3334278"/>
                  <a:pt x="5125213" y="3369308"/>
                  <a:pt x="5125213" y="3412521"/>
                </a:cubicBezTo>
                <a:cubicBezTo>
                  <a:pt x="5125213" y="3455733"/>
                  <a:pt x="5090182" y="3490763"/>
                  <a:pt x="5046970" y="3490763"/>
                </a:cubicBezTo>
                <a:cubicBezTo>
                  <a:pt x="5003758" y="3490763"/>
                  <a:pt x="4968727" y="3455733"/>
                  <a:pt x="4968727" y="3412521"/>
                </a:cubicBezTo>
                <a:cubicBezTo>
                  <a:pt x="4968727" y="3369308"/>
                  <a:pt x="5003758" y="3334278"/>
                  <a:pt x="5046970" y="3334278"/>
                </a:cubicBezTo>
                <a:close/>
                <a:moveTo>
                  <a:pt x="4692297" y="3334278"/>
                </a:moveTo>
                <a:cubicBezTo>
                  <a:pt x="4735509" y="3334278"/>
                  <a:pt x="4770540" y="3369308"/>
                  <a:pt x="4770540" y="3412521"/>
                </a:cubicBezTo>
                <a:cubicBezTo>
                  <a:pt x="4770540" y="3455733"/>
                  <a:pt x="4735509" y="3490763"/>
                  <a:pt x="4692297" y="3490763"/>
                </a:cubicBezTo>
                <a:cubicBezTo>
                  <a:pt x="4649085" y="3490763"/>
                  <a:pt x="4614054" y="3455733"/>
                  <a:pt x="4614054" y="3412521"/>
                </a:cubicBezTo>
                <a:cubicBezTo>
                  <a:pt x="4614054" y="3369308"/>
                  <a:pt x="4649085" y="3334278"/>
                  <a:pt x="4692297" y="3334278"/>
                </a:cubicBezTo>
                <a:close/>
                <a:moveTo>
                  <a:pt x="4337626" y="3334278"/>
                </a:moveTo>
                <a:cubicBezTo>
                  <a:pt x="4380838" y="3334278"/>
                  <a:pt x="4415869" y="3369308"/>
                  <a:pt x="4415869" y="3412521"/>
                </a:cubicBezTo>
                <a:cubicBezTo>
                  <a:pt x="4415869" y="3455733"/>
                  <a:pt x="4380838" y="3490763"/>
                  <a:pt x="4337626" y="3490763"/>
                </a:cubicBezTo>
                <a:cubicBezTo>
                  <a:pt x="4294414" y="3490763"/>
                  <a:pt x="4259383" y="3455733"/>
                  <a:pt x="4259383" y="3412521"/>
                </a:cubicBezTo>
                <a:cubicBezTo>
                  <a:pt x="4259383" y="3369308"/>
                  <a:pt x="4294414" y="3334278"/>
                  <a:pt x="4337626" y="3334278"/>
                </a:cubicBezTo>
                <a:close/>
                <a:moveTo>
                  <a:pt x="3982954" y="3334278"/>
                </a:moveTo>
                <a:cubicBezTo>
                  <a:pt x="4026166" y="3334278"/>
                  <a:pt x="4061197" y="3369308"/>
                  <a:pt x="4061197" y="3412521"/>
                </a:cubicBezTo>
                <a:cubicBezTo>
                  <a:pt x="4061197" y="3455733"/>
                  <a:pt x="4026166" y="3490763"/>
                  <a:pt x="3982954" y="3490763"/>
                </a:cubicBezTo>
                <a:cubicBezTo>
                  <a:pt x="3939742" y="3490763"/>
                  <a:pt x="3904711" y="3455733"/>
                  <a:pt x="3904711" y="3412521"/>
                </a:cubicBezTo>
                <a:cubicBezTo>
                  <a:pt x="3904711" y="3369308"/>
                  <a:pt x="3939742" y="3334278"/>
                  <a:pt x="3982954" y="3334278"/>
                </a:cubicBezTo>
                <a:close/>
                <a:moveTo>
                  <a:pt x="3628283" y="3334278"/>
                </a:moveTo>
                <a:cubicBezTo>
                  <a:pt x="3671495" y="3334278"/>
                  <a:pt x="3706526" y="3369308"/>
                  <a:pt x="3706526" y="3412521"/>
                </a:cubicBezTo>
                <a:cubicBezTo>
                  <a:pt x="3706526" y="3455733"/>
                  <a:pt x="3671495" y="3490763"/>
                  <a:pt x="3628283" y="3490763"/>
                </a:cubicBezTo>
                <a:cubicBezTo>
                  <a:pt x="3585070" y="3490763"/>
                  <a:pt x="3550040" y="3455733"/>
                  <a:pt x="3550040" y="3412521"/>
                </a:cubicBezTo>
                <a:cubicBezTo>
                  <a:pt x="3550040" y="3369308"/>
                  <a:pt x="3585070" y="3334278"/>
                  <a:pt x="3628283" y="3334278"/>
                </a:cubicBezTo>
                <a:close/>
                <a:moveTo>
                  <a:pt x="3273611" y="3334278"/>
                </a:moveTo>
                <a:cubicBezTo>
                  <a:pt x="3316823" y="3334278"/>
                  <a:pt x="3351854" y="3369308"/>
                  <a:pt x="3351854" y="3412521"/>
                </a:cubicBezTo>
                <a:cubicBezTo>
                  <a:pt x="3351854" y="3455733"/>
                  <a:pt x="3316823" y="3490763"/>
                  <a:pt x="3273611" y="3490763"/>
                </a:cubicBezTo>
                <a:cubicBezTo>
                  <a:pt x="3230399" y="3490763"/>
                  <a:pt x="3195368" y="3455733"/>
                  <a:pt x="3195368" y="3412521"/>
                </a:cubicBezTo>
                <a:cubicBezTo>
                  <a:pt x="3195368" y="3369308"/>
                  <a:pt x="3230399" y="3334278"/>
                  <a:pt x="3273611" y="3334278"/>
                </a:cubicBezTo>
                <a:close/>
                <a:moveTo>
                  <a:pt x="2918940" y="3334278"/>
                </a:moveTo>
                <a:cubicBezTo>
                  <a:pt x="2962152" y="3334278"/>
                  <a:pt x="2997182" y="3369308"/>
                  <a:pt x="2997182" y="3412521"/>
                </a:cubicBezTo>
                <a:cubicBezTo>
                  <a:pt x="2997182" y="3455733"/>
                  <a:pt x="2962152" y="3490763"/>
                  <a:pt x="2918940" y="3490763"/>
                </a:cubicBezTo>
                <a:cubicBezTo>
                  <a:pt x="2875727" y="3490763"/>
                  <a:pt x="2840697" y="3455733"/>
                  <a:pt x="2840697" y="3412521"/>
                </a:cubicBezTo>
                <a:cubicBezTo>
                  <a:pt x="2840697" y="3369308"/>
                  <a:pt x="2875727" y="3334278"/>
                  <a:pt x="2918940" y="3334278"/>
                </a:cubicBezTo>
                <a:close/>
                <a:moveTo>
                  <a:pt x="2560945" y="3334278"/>
                </a:moveTo>
                <a:cubicBezTo>
                  <a:pt x="2582551" y="3334278"/>
                  <a:pt x="2602112" y="3343036"/>
                  <a:pt x="2616271" y="3357195"/>
                </a:cubicBezTo>
                <a:lnTo>
                  <a:pt x="2632205" y="3380828"/>
                </a:lnTo>
                <a:lnTo>
                  <a:pt x="2632205" y="3375899"/>
                </a:lnTo>
                <a:lnTo>
                  <a:pt x="2636363" y="3382065"/>
                </a:lnTo>
                <a:cubicBezTo>
                  <a:pt x="2640322" y="3391426"/>
                  <a:pt x="2642511" y="3401718"/>
                  <a:pt x="2642511" y="3412521"/>
                </a:cubicBezTo>
                <a:cubicBezTo>
                  <a:pt x="2642511" y="3423324"/>
                  <a:pt x="2640322" y="3433616"/>
                  <a:pt x="2636363" y="3442977"/>
                </a:cubicBezTo>
                <a:lnTo>
                  <a:pt x="2632205" y="3449143"/>
                </a:lnTo>
                <a:lnTo>
                  <a:pt x="2632205" y="3444214"/>
                </a:lnTo>
                <a:lnTo>
                  <a:pt x="2616271" y="3467847"/>
                </a:lnTo>
                <a:cubicBezTo>
                  <a:pt x="2602112" y="3482006"/>
                  <a:pt x="2582551" y="3490763"/>
                  <a:pt x="2560945" y="3490763"/>
                </a:cubicBezTo>
                <a:cubicBezTo>
                  <a:pt x="2517733" y="3490763"/>
                  <a:pt x="2482702" y="3455733"/>
                  <a:pt x="2482702" y="3412521"/>
                </a:cubicBezTo>
                <a:cubicBezTo>
                  <a:pt x="2482702" y="3369308"/>
                  <a:pt x="2517733" y="3334278"/>
                  <a:pt x="2560945" y="3334278"/>
                </a:cubicBezTo>
                <a:close/>
                <a:moveTo>
                  <a:pt x="2206272" y="3334278"/>
                </a:moveTo>
                <a:cubicBezTo>
                  <a:pt x="2249484" y="3334278"/>
                  <a:pt x="2284515" y="3369308"/>
                  <a:pt x="2284515" y="3412521"/>
                </a:cubicBezTo>
                <a:cubicBezTo>
                  <a:pt x="2284515" y="3455733"/>
                  <a:pt x="2249484" y="3490763"/>
                  <a:pt x="2206272" y="3490763"/>
                </a:cubicBezTo>
                <a:cubicBezTo>
                  <a:pt x="2163060" y="3490763"/>
                  <a:pt x="2128029" y="3455733"/>
                  <a:pt x="2128029" y="3412521"/>
                </a:cubicBezTo>
                <a:cubicBezTo>
                  <a:pt x="2128029" y="3369308"/>
                  <a:pt x="2163060" y="3334278"/>
                  <a:pt x="2206272" y="3334278"/>
                </a:cubicBezTo>
                <a:close/>
                <a:moveTo>
                  <a:pt x="1851601" y="3334278"/>
                </a:moveTo>
                <a:cubicBezTo>
                  <a:pt x="1894813" y="3334278"/>
                  <a:pt x="1929844" y="3369308"/>
                  <a:pt x="1929844" y="3412521"/>
                </a:cubicBezTo>
                <a:cubicBezTo>
                  <a:pt x="1929844" y="3455733"/>
                  <a:pt x="1894813" y="3490763"/>
                  <a:pt x="1851601" y="3490763"/>
                </a:cubicBezTo>
                <a:cubicBezTo>
                  <a:pt x="1808389" y="3490763"/>
                  <a:pt x="1773358" y="3455733"/>
                  <a:pt x="1773358" y="3412521"/>
                </a:cubicBezTo>
                <a:cubicBezTo>
                  <a:pt x="1773358" y="3369308"/>
                  <a:pt x="1808389" y="3334278"/>
                  <a:pt x="1851601" y="3334278"/>
                </a:cubicBezTo>
                <a:close/>
                <a:moveTo>
                  <a:pt x="1496929" y="3334278"/>
                </a:moveTo>
                <a:cubicBezTo>
                  <a:pt x="1540141" y="3334278"/>
                  <a:pt x="1575172" y="3369308"/>
                  <a:pt x="1575172" y="3412521"/>
                </a:cubicBezTo>
                <a:cubicBezTo>
                  <a:pt x="1575172" y="3455733"/>
                  <a:pt x="1540141" y="3490763"/>
                  <a:pt x="1496929" y="3490763"/>
                </a:cubicBezTo>
                <a:cubicBezTo>
                  <a:pt x="1453717" y="3490763"/>
                  <a:pt x="1418686" y="3455733"/>
                  <a:pt x="1418686" y="3412521"/>
                </a:cubicBezTo>
                <a:cubicBezTo>
                  <a:pt x="1418686" y="3369308"/>
                  <a:pt x="1453717" y="3334278"/>
                  <a:pt x="1496929" y="3334278"/>
                </a:cubicBezTo>
                <a:close/>
                <a:moveTo>
                  <a:pt x="1142258" y="3334278"/>
                </a:moveTo>
                <a:cubicBezTo>
                  <a:pt x="1185470" y="3334278"/>
                  <a:pt x="1220501" y="3369308"/>
                  <a:pt x="1220501" y="3412521"/>
                </a:cubicBezTo>
                <a:cubicBezTo>
                  <a:pt x="1220501" y="3455733"/>
                  <a:pt x="1185470" y="3490763"/>
                  <a:pt x="1142258" y="3490763"/>
                </a:cubicBezTo>
                <a:cubicBezTo>
                  <a:pt x="1099045" y="3490763"/>
                  <a:pt x="1064015" y="3455733"/>
                  <a:pt x="1064015" y="3412521"/>
                </a:cubicBezTo>
                <a:cubicBezTo>
                  <a:pt x="1064015" y="3369308"/>
                  <a:pt x="1099045" y="3334278"/>
                  <a:pt x="1142258" y="3334278"/>
                </a:cubicBezTo>
                <a:close/>
                <a:moveTo>
                  <a:pt x="787586" y="3334278"/>
                </a:moveTo>
                <a:cubicBezTo>
                  <a:pt x="830798" y="3334278"/>
                  <a:pt x="865829" y="3369308"/>
                  <a:pt x="865829" y="3412521"/>
                </a:cubicBezTo>
                <a:cubicBezTo>
                  <a:pt x="865829" y="3455733"/>
                  <a:pt x="830798" y="3490763"/>
                  <a:pt x="787586" y="3490763"/>
                </a:cubicBezTo>
                <a:cubicBezTo>
                  <a:pt x="744374" y="3490763"/>
                  <a:pt x="709343" y="3455733"/>
                  <a:pt x="709343" y="3412521"/>
                </a:cubicBezTo>
                <a:cubicBezTo>
                  <a:pt x="709343" y="3369308"/>
                  <a:pt x="744374" y="3334278"/>
                  <a:pt x="787586" y="3334278"/>
                </a:cubicBezTo>
                <a:close/>
                <a:moveTo>
                  <a:pt x="432915" y="3334278"/>
                </a:moveTo>
                <a:cubicBezTo>
                  <a:pt x="476127" y="3334278"/>
                  <a:pt x="511157" y="3369308"/>
                  <a:pt x="511157" y="3412521"/>
                </a:cubicBezTo>
                <a:cubicBezTo>
                  <a:pt x="511157" y="3455733"/>
                  <a:pt x="476127" y="3490763"/>
                  <a:pt x="432915" y="3490763"/>
                </a:cubicBezTo>
                <a:cubicBezTo>
                  <a:pt x="389702" y="3490763"/>
                  <a:pt x="354672" y="3455733"/>
                  <a:pt x="354672" y="3412521"/>
                </a:cubicBezTo>
                <a:cubicBezTo>
                  <a:pt x="354672" y="3369308"/>
                  <a:pt x="389702" y="3334278"/>
                  <a:pt x="432915" y="3334278"/>
                </a:cubicBezTo>
                <a:close/>
                <a:moveTo>
                  <a:pt x="78243" y="3334278"/>
                </a:moveTo>
                <a:cubicBezTo>
                  <a:pt x="121455" y="3334278"/>
                  <a:pt x="156486" y="3369308"/>
                  <a:pt x="156486" y="3412521"/>
                </a:cubicBezTo>
                <a:cubicBezTo>
                  <a:pt x="156486" y="3455733"/>
                  <a:pt x="121455" y="3490763"/>
                  <a:pt x="78243" y="3490763"/>
                </a:cubicBezTo>
                <a:cubicBezTo>
                  <a:pt x="35031" y="3490763"/>
                  <a:pt x="0" y="3455733"/>
                  <a:pt x="0" y="3412521"/>
                </a:cubicBezTo>
                <a:cubicBezTo>
                  <a:pt x="0" y="3369308"/>
                  <a:pt x="35031" y="3334278"/>
                  <a:pt x="78243" y="3334278"/>
                </a:cubicBezTo>
                <a:close/>
                <a:moveTo>
                  <a:pt x="4869633" y="3120844"/>
                </a:moveTo>
                <a:cubicBezTo>
                  <a:pt x="4912845" y="3120844"/>
                  <a:pt x="4947876" y="3155875"/>
                  <a:pt x="4947876" y="3199087"/>
                </a:cubicBezTo>
                <a:cubicBezTo>
                  <a:pt x="4947876" y="3242299"/>
                  <a:pt x="4912845" y="3277330"/>
                  <a:pt x="4869633" y="3277330"/>
                </a:cubicBezTo>
                <a:cubicBezTo>
                  <a:pt x="4826421" y="3277330"/>
                  <a:pt x="4791390" y="3242299"/>
                  <a:pt x="4791390" y="3199087"/>
                </a:cubicBezTo>
                <a:cubicBezTo>
                  <a:pt x="4791390" y="3155875"/>
                  <a:pt x="4826421" y="3120844"/>
                  <a:pt x="4869633" y="3120844"/>
                </a:cubicBezTo>
                <a:close/>
                <a:moveTo>
                  <a:pt x="4514961" y="3120844"/>
                </a:moveTo>
                <a:cubicBezTo>
                  <a:pt x="4558174" y="3120844"/>
                  <a:pt x="4593204" y="3155875"/>
                  <a:pt x="4593204" y="3199087"/>
                </a:cubicBezTo>
                <a:cubicBezTo>
                  <a:pt x="4593204" y="3242299"/>
                  <a:pt x="4558174" y="3277330"/>
                  <a:pt x="4514961" y="3277330"/>
                </a:cubicBezTo>
                <a:cubicBezTo>
                  <a:pt x="4471749" y="3277330"/>
                  <a:pt x="4436719" y="3242299"/>
                  <a:pt x="4436719" y="3199087"/>
                </a:cubicBezTo>
                <a:cubicBezTo>
                  <a:pt x="4436719" y="3155875"/>
                  <a:pt x="4471749" y="3120844"/>
                  <a:pt x="4514961" y="3120844"/>
                </a:cubicBezTo>
                <a:close/>
                <a:moveTo>
                  <a:pt x="4160290" y="3120844"/>
                </a:moveTo>
                <a:cubicBezTo>
                  <a:pt x="4203502" y="3120844"/>
                  <a:pt x="4238533" y="3155875"/>
                  <a:pt x="4238533" y="3199087"/>
                </a:cubicBezTo>
                <a:cubicBezTo>
                  <a:pt x="4238533" y="3242299"/>
                  <a:pt x="4203502" y="3277330"/>
                  <a:pt x="4160290" y="3277330"/>
                </a:cubicBezTo>
                <a:cubicBezTo>
                  <a:pt x="4117078" y="3277330"/>
                  <a:pt x="4082047" y="3242299"/>
                  <a:pt x="4082047" y="3199087"/>
                </a:cubicBezTo>
                <a:cubicBezTo>
                  <a:pt x="4082047" y="3155875"/>
                  <a:pt x="4117078" y="3120844"/>
                  <a:pt x="4160290" y="3120844"/>
                </a:cubicBezTo>
                <a:close/>
                <a:moveTo>
                  <a:pt x="3805618" y="3120844"/>
                </a:moveTo>
                <a:cubicBezTo>
                  <a:pt x="3848831" y="3120844"/>
                  <a:pt x="3883861" y="3155875"/>
                  <a:pt x="3883861" y="3199087"/>
                </a:cubicBezTo>
                <a:cubicBezTo>
                  <a:pt x="3883861" y="3242299"/>
                  <a:pt x="3848831" y="3277330"/>
                  <a:pt x="3805618" y="3277330"/>
                </a:cubicBezTo>
                <a:cubicBezTo>
                  <a:pt x="3762406" y="3277330"/>
                  <a:pt x="3727376" y="3242299"/>
                  <a:pt x="3727376" y="3199087"/>
                </a:cubicBezTo>
                <a:cubicBezTo>
                  <a:pt x="3727376" y="3155875"/>
                  <a:pt x="3762406" y="3120844"/>
                  <a:pt x="3805618" y="3120844"/>
                </a:cubicBezTo>
                <a:close/>
                <a:moveTo>
                  <a:pt x="3450947" y="3120844"/>
                </a:moveTo>
                <a:cubicBezTo>
                  <a:pt x="3494159" y="3120844"/>
                  <a:pt x="3529190" y="3155875"/>
                  <a:pt x="3529190" y="3199087"/>
                </a:cubicBezTo>
                <a:cubicBezTo>
                  <a:pt x="3529190" y="3242299"/>
                  <a:pt x="3494159" y="3277330"/>
                  <a:pt x="3450947" y="3277330"/>
                </a:cubicBezTo>
                <a:cubicBezTo>
                  <a:pt x="3407735" y="3277330"/>
                  <a:pt x="3372704" y="3242299"/>
                  <a:pt x="3372704" y="3199087"/>
                </a:cubicBezTo>
                <a:cubicBezTo>
                  <a:pt x="3372704" y="3155875"/>
                  <a:pt x="3407735" y="3120844"/>
                  <a:pt x="3450947" y="3120844"/>
                </a:cubicBezTo>
                <a:close/>
                <a:moveTo>
                  <a:pt x="3096275" y="3120844"/>
                </a:moveTo>
                <a:cubicBezTo>
                  <a:pt x="3139488" y="3120844"/>
                  <a:pt x="3174518" y="3155875"/>
                  <a:pt x="3174518" y="3199087"/>
                </a:cubicBezTo>
                <a:cubicBezTo>
                  <a:pt x="3174518" y="3242299"/>
                  <a:pt x="3139488" y="3277330"/>
                  <a:pt x="3096275" y="3277330"/>
                </a:cubicBezTo>
                <a:cubicBezTo>
                  <a:pt x="3053063" y="3277330"/>
                  <a:pt x="3018032" y="3242299"/>
                  <a:pt x="3018032" y="3199087"/>
                </a:cubicBezTo>
                <a:cubicBezTo>
                  <a:pt x="3018032" y="3155875"/>
                  <a:pt x="3053063" y="3120844"/>
                  <a:pt x="3096275" y="3120844"/>
                </a:cubicBezTo>
                <a:close/>
                <a:moveTo>
                  <a:pt x="2741604" y="3120844"/>
                </a:moveTo>
                <a:cubicBezTo>
                  <a:pt x="2784816" y="3120844"/>
                  <a:pt x="2819847" y="3155875"/>
                  <a:pt x="2819847" y="3199087"/>
                </a:cubicBezTo>
                <a:cubicBezTo>
                  <a:pt x="2819847" y="3242299"/>
                  <a:pt x="2784816" y="3277330"/>
                  <a:pt x="2741604" y="3277330"/>
                </a:cubicBezTo>
                <a:cubicBezTo>
                  <a:pt x="2698392" y="3277330"/>
                  <a:pt x="2663361" y="3242299"/>
                  <a:pt x="2663361" y="3199087"/>
                </a:cubicBezTo>
                <a:cubicBezTo>
                  <a:pt x="2663361" y="3155875"/>
                  <a:pt x="2698392" y="3120844"/>
                  <a:pt x="2741604" y="3120844"/>
                </a:cubicBezTo>
                <a:close/>
                <a:moveTo>
                  <a:pt x="2383608" y="3120844"/>
                </a:moveTo>
                <a:cubicBezTo>
                  <a:pt x="2426820" y="3120844"/>
                  <a:pt x="2461851" y="3155875"/>
                  <a:pt x="2461851" y="3199087"/>
                </a:cubicBezTo>
                <a:cubicBezTo>
                  <a:pt x="2461851" y="3242299"/>
                  <a:pt x="2426820" y="3277330"/>
                  <a:pt x="2383608" y="3277330"/>
                </a:cubicBezTo>
                <a:cubicBezTo>
                  <a:pt x="2340396" y="3277330"/>
                  <a:pt x="2305365" y="3242299"/>
                  <a:pt x="2305365" y="3199087"/>
                </a:cubicBezTo>
                <a:cubicBezTo>
                  <a:pt x="2305365" y="3155875"/>
                  <a:pt x="2340396" y="3120844"/>
                  <a:pt x="2383608" y="3120844"/>
                </a:cubicBezTo>
                <a:close/>
                <a:moveTo>
                  <a:pt x="2028936" y="3120844"/>
                </a:moveTo>
                <a:cubicBezTo>
                  <a:pt x="2072149" y="3120844"/>
                  <a:pt x="2107179" y="3155875"/>
                  <a:pt x="2107179" y="3199087"/>
                </a:cubicBezTo>
                <a:cubicBezTo>
                  <a:pt x="2107179" y="3242299"/>
                  <a:pt x="2072149" y="3277330"/>
                  <a:pt x="2028936" y="3277330"/>
                </a:cubicBezTo>
                <a:cubicBezTo>
                  <a:pt x="1985724" y="3277330"/>
                  <a:pt x="1950694" y="3242299"/>
                  <a:pt x="1950694" y="3199087"/>
                </a:cubicBezTo>
                <a:cubicBezTo>
                  <a:pt x="1950694" y="3155875"/>
                  <a:pt x="1985724" y="3120844"/>
                  <a:pt x="2028936" y="3120844"/>
                </a:cubicBezTo>
                <a:close/>
                <a:moveTo>
                  <a:pt x="1674265" y="3120844"/>
                </a:moveTo>
                <a:cubicBezTo>
                  <a:pt x="1717477" y="3120844"/>
                  <a:pt x="1752508" y="3155875"/>
                  <a:pt x="1752508" y="3199087"/>
                </a:cubicBezTo>
                <a:cubicBezTo>
                  <a:pt x="1752508" y="3242299"/>
                  <a:pt x="1717477" y="3277330"/>
                  <a:pt x="1674265" y="3277330"/>
                </a:cubicBezTo>
                <a:cubicBezTo>
                  <a:pt x="1631053" y="3277330"/>
                  <a:pt x="1596022" y="3242299"/>
                  <a:pt x="1596022" y="3199087"/>
                </a:cubicBezTo>
                <a:cubicBezTo>
                  <a:pt x="1596022" y="3155875"/>
                  <a:pt x="1631053" y="3120844"/>
                  <a:pt x="1674265" y="3120844"/>
                </a:cubicBezTo>
                <a:close/>
                <a:moveTo>
                  <a:pt x="1319593" y="3120844"/>
                </a:moveTo>
                <a:cubicBezTo>
                  <a:pt x="1362806" y="3120844"/>
                  <a:pt x="1397836" y="3155875"/>
                  <a:pt x="1397836" y="3199087"/>
                </a:cubicBezTo>
                <a:cubicBezTo>
                  <a:pt x="1397836" y="3242299"/>
                  <a:pt x="1362806" y="3277330"/>
                  <a:pt x="1319593" y="3277330"/>
                </a:cubicBezTo>
                <a:cubicBezTo>
                  <a:pt x="1276381" y="3277330"/>
                  <a:pt x="1241351" y="3242299"/>
                  <a:pt x="1241351" y="3199087"/>
                </a:cubicBezTo>
                <a:cubicBezTo>
                  <a:pt x="1241351" y="3155875"/>
                  <a:pt x="1276381" y="3120844"/>
                  <a:pt x="1319593" y="3120844"/>
                </a:cubicBezTo>
                <a:close/>
                <a:moveTo>
                  <a:pt x="964922" y="3120844"/>
                </a:moveTo>
                <a:cubicBezTo>
                  <a:pt x="1008134" y="3120844"/>
                  <a:pt x="1043165" y="3155875"/>
                  <a:pt x="1043165" y="3199087"/>
                </a:cubicBezTo>
                <a:cubicBezTo>
                  <a:pt x="1043165" y="3242299"/>
                  <a:pt x="1008134" y="3277330"/>
                  <a:pt x="964922" y="3277330"/>
                </a:cubicBezTo>
                <a:cubicBezTo>
                  <a:pt x="921710" y="3277330"/>
                  <a:pt x="886679" y="3242299"/>
                  <a:pt x="886679" y="3199087"/>
                </a:cubicBezTo>
                <a:cubicBezTo>
                  <a:pt x="886679" y="3155875"/>
                  <a:pt x="921710" y="3120844"/>
                  <a:pt x="964922" y="3120844"/>
                </a:cubicBezTo>
                <a:close/>
                <a:moveTo>
                  <a:pt x="610250" y="3120844"/>
                </a:moveTo>
                <a:cubicBezTo>
                  <a:pt x="653463" y="3120844"/>
                  <a:pt x="688493" y="3155875"/>
                  <a:pt x="688493" y="3199087"/>
                </a:cubicBezTo>
                <a:cubicBezTo>
                  <a:pt x="688493" y="3242299"/>
                  <a:pt x="653463" y="3277330"/>
                  <a:pt x="610250" y="3277330"/>
                </a:cubicBezTo>
                <a:cubicBezTo>
                  <a:pt x="567038" y="3277330"/>
                  <a:pt x="532007" y="3242299"/>
                  <a:pt x="532007" y="3199087"/>
                </a:cubicBezTo>
                <a:cubicBezTo>
                  <a:pt x="532007" y="3155875"/>
                  <a:pt x="567038" y="3120844"/>
                  <a:pt x="610250" y="3120844"/>
                </a:cubicBezTo>
                <a:close/>
                <a:moveTo>
                  <a:pt x="255579" y="3120844"/>
                </a:moveTo>
                <a:cubicBezTo>
                  <a:pt x="298791" y="3120844"/>
                  <a:pt x="333822" y="3155875"/>
                  <a:pt x="333822" y="3199087"/>
                </a:cubicBezTo>
                <a:cubicBezTo>
                  <a:pt x="333822" y="3242299"/>
                  <a:pt x="298791" y="3277330"/>
                  <a:pt x="255579" y="3277330"/>
                </a:cubicBezTo>
                <a:cubicBezTo>
                  <a:pt x="212367" y="3277330"/>
                  <a:pt x="177336" y="3242299"/>
                  <a:pt x="177336" y="3199087"/>
                </a:cubicBezTo>
                <a:cubicBezTo>
                  <a:pt x="177336" y="3155875"/>
                  <a:pt x="212367" y="3120844"/>
                  <a:pt x="255579" y="3120844"/>
                </a:cubicBezTo>
                <a:close/>
                <a:moveTo>
                  <a:pt x="5046970" y="2919676"/>
                </a:moveTo>
                <a:cubicBezTo>
                  <a:pt x="5090182" y="2919676"/>
                  <a:pt x="5125213" y="2954707"/>
                  <a:pt x="5125213" y="2997920"/>
                </a:cubicBezTo>
                <a:cubicBezTo>
                  <a:pt x="5125213" y="3041132"/>
                  <a:pt x="5090182" y="3076162"/>
                  <a:pt x="5046970" y="3076162"/>
                </a:cubicBezTo>
                <a:cubicBezTo>
                  <a:pt x="5003758" y="3076162"/>
                  <a:pt x="4968727" y="3041132"/>
                  <a:pt x="4968727" y="2997920"/>
                </a:cubicBezTo>
                <a:cubicBezTo>
                  <a:pt x="4968727" y="2954707"/>
                  <a:pt x="5003758" y="2919676"/>
                  <a:pt x="5046970" y="2919676"/>
                </a:cubicBezTo>
                <a:close/>
                <a:moveTo>
                  <a:pt x="4692297" y="2919676"/>
                </a:moveTo>
                <a:cubicBezTo>
                  <a:pt x="4735509" y="2919676"/>
                  <a:pt x="4770540" y="2954707"/>
                  <a:pt x="4770540" y="2997920"/>
                </a:cubicBezTo>
                <a:cubicBezTo>
                  <a:pt x="4770540" y="3041132"/>
                  <a:pt x="4735509" y="3076162"/>
                  <a:pt x="4692297" y="3076162"/>
                </a:cubicBezTo>
                <a:cubicBezTo>
                  <a:pt x="4649085" y="3076162"/>
                  <a:pt x="4614054" y="3041132"/>
                  <a:pt x="4614054" y="2997920"/>
                </a:cubicBezTo>
                <a:cubicBezTo>
                  <a:pt x="4614054" y="2954707"/>
                  <a:pt x="4649085" y="2919676"/>
                  <a:pt x="4692297" y="2919676"/>
                </a:cubicBezTo>
                <a:close/>
                <a:moveTo>
                  <a:pt x="4337626" y="2919676"/>
                </a:moveTo>
                <a:cubicBezTo>
                  <a:pt x="4380838" y="2919676"/>
                  <a:pt x="4415869" y="2954707"/>
                  <a:pt x="4415869" y="2997920"/>
                </a:cubicBezTo>
                <a:cubicBezTo>
                  <a:pt x="4415869" y="3041132"/>
                  <a:pt x="4380838" y="3076162"/>
                  <a:pt x="4337626" y="3076162"/>
                </a:cubicBezTo>
                <a:cubicBezTo>
                  <a:pt x="4294414" y="3076162"/>
                  <a:pt x="4259383" y="3041132"/>
                  <a:pt x="4259383" y="2997920"/>
                </a:cubicBezTo>
                <a:cubicBezTo>
                  <a:pt x="4259383" y="2954707"/>
                  <a:pt x="4294414" y="2919676"/>
                  <a:pt x="4337626" y="2919676"/>
                </a:cubicBezTo>
                <a:close/>
                <a:moveTo>
                  <a:pt x="3982954" y="2919676"/>
                </a:moveTo>
                <a:cubicBezTo>
                  <a:pt x="4026166" y="2919676"/>
                  <a:pt x="4061197" y="2954707"/>
                  <a:pt x="4061197" y="2997920"/>
                </a:cubicBezTo>
                <a:cubicBezTo>
                  <a:pt x="4061197" y="3041132"/>
                  <a:pt x="4026166" y="3076162"/>
                  <a:pt x="3982954" y="3076162"/>
                </a:cubicBezTo>
                <a:cubicBezTo>
                  <a:pt x="3939742" y="3076162"/>
                  <a:pt x="3904711" y="3041132"/>
                  <a:pt x="3904711" y="2997920"/>
                </a:cubicBezTo>
                <a:cubicBezTo>
                  <a:pt x="3904711" y="2954707"/>
                  <a:pt x="3939742" y="2919676"/>
                  <a:pt x="3982954" y="2919676"/>
                </a:cubicBezTo>
                <a:close/>
                <a:moveTo>
                  <a:pt x="3628283" y="2919676"/>
                </a:moveTo>
                <a:cubicBezTo>
                  <a:pt x="3671495" y="2919676"/>
                  <a:pt x="3706526" y="2954707"/>
                  <a:pt x="3706526" y="2997920"/>
                </a:cubicBezTo>
                <a:cubicBezTo>
                  <a:pt x="3706526" y="3041132"/>
                  <a:pt x="3671495" y="3076162"/>
                  <a:pt x="3628283" y="3076162"/>
                </a:cubicBezTo>
                <a:cubicBezTo>
                  <a:pt x="3585070" y="3076162"/>
                  <a:pt x="3550040" y="3041132"/>
                  <a:pt x="3550040" y="2997920"/>
                </a:cubicBezTo>
                <a:cubicBezTo>
                  <a:pt x="3550040" y="2954707"/>
                  <a:pt x="3585070" y="2919676"/>
                  <a:pt x="3628283" y="2919676"/>
                </a:cubicBezTo>
                <a:close/>
                <a:moveTo>
                  <a:pt x="3273611" y="2919676"/>
                </a:moveTo>
                <a:cubicBezTo>
                  <a:pt x="3316823" y="2919676"/>
                  <a:pt x="3351854" y="2954707"/>
                  <a:pt x="3351854" y="2997920"/>
                </a:cubicBezTo>
                <a:cubicBezTo>
                  <a:pt x="3351854" y="3041132"/>
                  <a:pt x="3316823" y="3076162"/>
                  <a:pt x="3273611" y="3076162"/>
                </a:cubicBezTo>
                <a:cubicBezTo>
                  <a:pt x="3230399" y="3076162"/>
                  <a:pt x="3195368" y="3041132"/>
                  <a:pt x="3195368" y="2997920"/>
                </a:cubicBezTo>
                <a:cubicBezTo>
                  <a:pt x="3195368" y="2954707"/>
                  <a:pt x="3230399" y="2919676"/>
                  <a:pt x="3273611" y="2919676"/>
                </a:cubicBezTo>
                <a:close/>
                <a:moveTo>
                  <a:pt x="2918940" y="2919676"/>
                </a:moveTo>
                <a:cubicBezTo>
                  <a:pt x="2962152" y="2919676"/>
                  <a:pt x="2997182" y="2954707"/>
                  <a:pt x="2997182" y="2997920"/>
                </a:cubicBezTo>
                <a:cubicBezTo>
                  <a:pt x="2997182" y="3041132"/>
                  <a:pt x="2962152" y="3076162"/>
                  <a:pt x="2918940" y="3076162"/>
                </a:cubicBezTo>
                <a:cubicBezTo>
                  <a:pt x="2875727" y="3076162"/>
                  <a:pt x="2840697" y="3041132"/>
                  <a:pt x="2840697" y="2997920"/>
                </a:cubicBezTo>
                <a:cubicBezTo>
                  <a:pt x="2840697" y="2954707"/>
                  <a:pt x="2875727" y="2919676"/>
                  <a:pt x="2918940" y="2919676"/>
                </a:cubicBezTo>
                <a:close/>
                <a:moveTo>
                  <a:pt x="2560945" y="2919676"/>
                </a:moveTo>
                <a:cubicBezTo>
                  <a:pt x="2582551" y="2919676"/>
                  <a:pt x="2602112" y="2928434"/>
                  <a:pt x="2616271" y="2942593"/>
                </a:cubicBezTo>
                <a:lnTo>
                  <a:pt x="2632205" y="2966227"/>
                </a:lnTo>
                <a:lnTo>
                  <a:pt x="2632205" y="2961298"/>
                </a:lnTo>
                <a:lnTo>
                  <a:pt x="2636363" y="2967464"/>
                </a:lnTo>
                <a:cubicBezTo>
                  <a:pt x="2640322" y="2976825"/>
                  <a:pt x="2642511" y="2987117"/>
                  <a:pt x="2642511" y="2997920"/>
                </a:cubicBezTo>
                <a:cubicBezTo>
                  <a:pt x="2642511" y="3008723"/>
                  <a:pt x="2640322" y="3019015"/>
                  <a:pt x="2636363" y="3028375"/>
                </a:cubicBezTo>
                <a:lnTo>
                  <a:pt x="2632205" y="3034541"/>
                </a:lnTo>
                <a:lnTo>
                  <a:pt x="2632205" y="3029613"/>
                </a:lnTo>
                <a:lnTo>
                  <a:pt x="2616271" y="3053246"/>
                </a:lnTo>
                <a:cubicBezTo>
                  <a:pt x="2602112" y="3067405"/>
                  <a:pt x="2582551" y="3076162"/>
                  <a:pt x="2560945" y="3076162"/>
                </a:cubicBezTo>
                <a:cubicBezTo>
                  <a:pt x="2517733" y="3076162"/>
                  <a:pt x="2482702" y="3041132"/>
                  <a:pt x="2482702" y="2997920"/>
                </a:cubicBezTo>
                <a:cubicBezTo>
                  <a:pt x="2482702" y="2954707"/>
                  <a:pt x="2517733" y="2919676"/>
                  <a:pt x="2560945" y="2919676"/>
                </a:cubicBezTo>
                <a:close/>
                <a:moveTo>
                  <a:pt x="2206272" y="2919676"/>
                </a:moveTo>
                <a:cubicBezTo>
                  <a:pt x="2249484" y="2919676"/>
                  <a:pt x="2284515" y="2954707"/>
                  <a:pt x="2284515" y="2997920"/>
                </a:cubicBezTo>
                <a:cubicBezTo>
                  <a:pt x="2284515" y="3041132"/>
                  <a:pt x="2249484" y="3076162"/>
                  <a:pt x="2206272" y="3076162"/>
                </a:cubicBezTo>
                <a:cubicBezTo>
                  <a:pt x="2163060" y="3076162"/>
                  <a:pt x="2128029" y="3041132"/>
                  <a:pt x="2128029" y="2997920"/>
                </a:cubicBezTo>
                <a:cubicBezTo>
                  <a:pt x="2128029" y="2954707"/>
                  <a:pt x="2163060" y="2919676"/>
                  <a:pt x="2206272" y="2919676"/>
                </a:cubicBezTo>
                <a:close/>
                <a:moveTo>
                  <a:pt x="1851601" y="2919676"/>
                </a:moveTo>
                <a:cubicBezTo>
                  <a:pt x="1894813" y="2919676"/>
                  <a:pt x="1929844" y="2954707"/>
                  <a:pt x="1929844" y="2997920"/>
                </a:cubicBezTo>
                <a:cubicBezTo>
                  <a:pt x="1929844" y="3041132"/>
                  <a:pt x="1894813" y="3076162"/>
                  <a:pt x="1851601" y="3076162"/>
                </a:cubicBezTo>
                <a:cubicBezTo>
                  <a:pt x="1808389" y="3076162"/>
                  <a:pt x="1773358" y="3041132"/>
                  <a:pt x="1773358" y="2997920"/>
                </a:cubicBezTo>
                <a:cubicBezTo>
                  <a:pt x="1773358" y="2954707"/>
                  <a:pt x="1808389" y="2919676"/>
                  <a:pt x="1851601" y="2919676"/>
                </a:cubicBezTo>
                <a:close/>
                <a:moveTo>
                  <a:pt x="1496929" y="2919676"/>
                </a:moveTo>
                <a:cubicBezTo>
                  <a:pt x="1540141" y="2919676"/>
                  <a:pt x="1575172" y="2954707"/>
                  <a:pt x="1575172" y="2997920"/>
                </a:cubicBezTo>
                <a:cubicBezTo>
                  <a:pt x="1575172" y="3041132"/>
                  <a:pt x="1540141" y="3076162"/>
                  <a:pt x="1496929" y="3076162"/>
                </a:cubicBezTo>
                <a:cubicBezTo>
                  <a:pt x="1453717" y="3076162"/>
                  <a:pt x="1418686" y="3041132"/>
                  <a:pt x="1418686" y="2997920"/>
                </a:cubicBezTo>
                <a:cubicBezTo>
                  <a:pt x="1418686" y="2954707"/>
                  <a:pt x="1453717" y="2919676"/>
                  <a:pt x="1496929" y="2919676"/>
                </a:cubicBezTo>
                <a:close/>
                <a:moveTo>
                  <a:pt x="1142258" y="2919676"/>
                </a:moveTo>
                <a:cubicBezTo>
                  <a:pt x="1185470" y="2919676"/>
                  <a:pt x="1220501" y="2954707"/>
                  <a:pt x="1220501" y="2997920"/>
                </a:cubicBezTo>
                <a:cubicBezTo>
                  <a:pt x="1220501" y="3041132"/>
                  <a:pt x="1185470" y="3076162"/>
                  <a:pt x="1142258" y="3076162"/>
                </a:cubicBezTo>
                <a:cubicBezTo>
                  <a:pt x="1099045" y="3076162"/>
                  <a:pt x="1064015" y="3041132"/>
                  <a:pt x="1064015" y="2997920"/>
                </a:cubicBezTo>
                <a:cubicBezTo>
                  <a:pt x="1064015" y="2954707"/>
                  <a:pt x="1099045" y="2919676"/>
                  <a:pt x="1142258" y="2919676"/>
                </a:cubicBezTo>
                <a:close/>
                <a:moveTo>
                  <a:pt x="787586" y="2919676"/>
                </a:moveTo>
                <a:cubicBezTo>
                  <a:pt x="830798" y="2919676"/>
                  <a:pt x="865829" y="2954707"/>
                  <a:pt x="865829" y="2997920"/>
                </a:cubicBezTo>
                <a:cubicBezTo>
                  <a:pt x="865829" y="3041132"/>
                  <a:pt x="830798" y="3076162"/>
                  <a:pt x="787586" y="3076162"/>
                </a:cubicBezTo>
                <a:cubicBezTo>
                  <a:pt x="744374" y="3076162"/>
                  <a:pt x="709343" y="3041132"/>
                  <a:pt x="709343" y="2997920"/>
                </a:cubicBezTo>
                <a:cubicBezTo>
                  <a:pt x="709343" y="2954707"/>
                  <a:pt x="744374" y="2919676"/>
                  <a:pt x="787586" y="2919676"/>
                </a:cubicBezTo>
                <a:close/>
                <a:moveTo>
                  <a:pt x="432915" y="2919676"/>
                </a:moveTo>
                <a:cubicBezTo>
                  <a:pt x="476127" y="2919676"/>
                  <a:pt x="511157" y="2954707"/>
                  <a:pt x="511157" y="2997920"/>
                </a:cubicBezTo>
                <a:cubicBezTo>
                  <a:pt x="511157" y="3041132"/>
                  <a:pt x="476127" y="3076162"/>
                  <a:pt x="432915" y="3076162"/>
                </a:cubicBezTo>
                <a:cubicBezTo>
                  <a:pt x="389702" y="3076162"/>
                  <a:pt x="354672" y="3041132"/>
                  <a:pt x="354672" y="2997920"/>
                </a:cubicBezTo>
                <a:cubicBezTo>
                  <a:pt x="354672" y="2954707"/>
                  <a:pt x="389702" y="2919676"/>
                  <a:pt x="432915" y="2919676"/>
                </a:cubicBezTo>
                <a:close/>
                <a:moveTo>
                  <a:pt x="78243" y="2919676"/>
                </a:moveTo>
                <a:cubicBezTo>
                  <a:pt x="121455" y="2919676"/>
                  <a:pt x="156486" y="2954707"/>
                  <a:pt x="156486" y="2997920"/>
                </a:cubicBezTo>
                <a:cubicBezTo>
                  <a:pt x="156486" y="3041132"/>
                  <a:pt x="121455" y="3076162"/>
                  <a:pt x="78243" y="3076162"/>
                </a:cubicBezTo>
                <a:cubicBezTo>
                  <a:pt x="35031" y="3076162"/>
                  <a:pt x="0" y="3041132"/>
                  <a:pt x="0" y="2997920"/>
                </a:cubicBezTo>
                <a:cubicBezTo>
                  <a:pt x="0" y="2954707"/>
                  <a:pt x="35031" y="2919676"/>
                  <a:pt x="78243" y="2919676"/>
                </a:cubicBezTo>
                <a:close/>
                <a:moveTo>
                  <a:pt x="4869633" y="2706243"/>
                </a:moveTo>
                <a:cubicBezTo>
                  <a:pt x="4912845" y="2706243"/>
                  <a:pt x="4947876" y="2741273"/>
                  <a:pt x="4947876" y="2784486"/>
                </a:cubicBezTo>
                <a:cubicBezTo>
                  <a:pt x="4947876" y="2827698"/>
                  <a:pt x="4912845" y="2862729"/>
                  <a:pt x="4869633" y="2862729"/>
                </a:cubicBezTo>
                <a:cubicBezTo>
                  <a:pt x="4826421" y="2862729"/>
                  <a:pt x="4791390" y="2827698"/>
                  <a:pt x="4791390" y="2784486"/>
                </a:cubicBezTo>
                <a:cubicBezTo>
                  <a:pt x="4791390" y="2741273"/>
                  <a:pt x="4826421" y="2706243"/>
                  <a:pt x="4869633" y="2706243"/>
                </a:cubicBezTo>
                <a:close/>
                <a:moveTo>
                  <a:pt x="4514961" y="2706243"/>
                </a:moveTo>
                <a:cubicBezTo>
                  <a:pt x="4558174" y="2706243"/>
                  <a:pt x="4593204" y="2741273"/>
                  <a:pt x="4593204" y="2784486"/>
                </a:cubicBezTo>
                <a:cubicBezTo>
                  <a:pt x="4593204" y="2827698"/>
                  <a:pt x="4558174" y="2862729"/>
                  <a:pt x="4514961" y="2862729"/>
                </a:cubicBezTo>
                <a:cubicBezTo>
                  <a:pt x="4471749" y="2862729"/>
                  <a:pt x="4436719" y="2827698"/>
                  <a:pt x="4436719" y="2784486"/>
                </a:cubicBezTo>
                <a:cubicBezTo>
                  <a:pt x="4436719" y="2741273"/>
                  <a:pt x="4471749" y="2706243"/>
                  <a:pt x="4514961" y="2706243"/>
                </a:cubicBezTo>
                <a:close/>
                <a:moveTo>
                  <a:pt x="4160290" y="2706243"/>
                </a:moveTo>
                <a:cubicBezTo>
                  <a:pt x="4203502" y="2706243"/>
                  <a:pt x="4238533" y="2741273"/>
                  <a:pt x="4238533" y="2784486"/>
                </a:cubicBezTo>
                <a:cubicBezTo>
                  <a:pt x="4238533" y="2827698"/>
                  <a:pt x="4203502" y="2862729"/>
                  <a:pt x="4160290" y="2862729"/>
                </a:cubicBezTo>
                <a:cubicBezTo>
                  <a:pt x="4117078" y="2862729"/>
                  <a:pt x="4082047" y="2827698"/>
                  <a:pt x="4082047" y="2784486"/>
                </a:cubicBezTo>
                <a:cubicBezTo>
                  <a:pt x="4082047" y="2741273"/>
                  <a:pt x="4117078" y="2706243"/>
                  <a:pt x="4160290" y="2706243"/>
                </a:cubicBezTo>
                <a:close/>
                <a:moveTo>
                  <a:pt x="3805618" y="2706243"/>
                </a:moveTo>
                <a:cubicBezTo>
                  <a:pt x="3848831" y="2706243"/>
                  <a:pt x="3883861" y="2741273"/>
                  <a:pt x="3883861" y="2784486"/>
                </a:cubicBezTo>
                <a:cubicBezTo>
                  <a:pt x="3883861" y="2827698"/>
                  <a:pt x="3848831" y="2862729"/>
                  <a:pt x="3805618" y="2862729"/>
                </a:cubicBezTo>
                <a:cubicBezTo>
                  <a:pt x="3762406" y="2862729"/>
                  <a:pt x="3727376" y="2827698"/>
                  <a:pt x="3727376" y="2784486"/>
                </a:cubicBezTo>
                <a:cubicBezTo>
                  <a:pt x="3727376" y="2741273"/>
                  <a:pt x="3762406" y="2706243"/>
                  <a:pt x="3805618" y="2706243"/>
                </a:cubicBezTo>
                <a:close/>
                <a:moveTo>
                  <a:pt x="3450947" y="2706243"/>
                </a:moveTo>
                <a:cubicBezTo>
                  <a:pt x="3494159" y="2706243"/>
                  <a:pt x="3529190" y="2741273"/>
                  <a:pt x="3529190" y="2784486"/>
                </a:cubicBezTo>
                <a:cubicBezTo>
                  <a:pt x="3529190" y="2827698"/>
                  <a:pt x="3494159" y="2862729"/>
                  <a:pt x="3450947" y="2862729"/>
                </a:cubicBezTo>
                <a:cubicBezTo>
                  <a:pt x="3407735" y="2862729"/>
                  <a:pt x="3372704" y="2827698"/>
                  <a:pt x="3372704" y="2784486"/>
                </a:cubicBezTo>
                <a:cubicBezTo>
                  <a:pt x="3372704" y="2741273"/>
                  <a:pt x="3407735" y="2706243"/>
                  <a:pt x="3450947" y="2706243"/>
                </a:cubicBezTo>
                <a:close/>
                <a:moveTo>
                  <a:pt x="3096275" y="2706243"/>
                </a:moveTo>
                <a:cubicBezTo>
                  <a:pt x="3139488" y="2706243"/>
                  <a:pt x="3174518" y="2741273"/>
                  <a:pt x="3174518" y="2784486"/>
                </a:cubicBezTo>
                <a:cubicBezTo>
                  <a:pt x="3174518" y="2827698"/>
                  <a:pt x="3139488" y="2862729"/>
                  <a:pt x="3096275" y="2862729"/>
                </a:cubicBezTo>
                <a:cubicBezTo>
                  <a:pt x="3053063" y="2862729"/>
                  <a:pt x="3018032" y="2827698"/>
                  <a:pt x="3018032" y="2784486"/>
                </a:cubicBezTo>
                <a:cubicBezTo>
                  <a:pt x="3018032" y="2741273"/>
                  <a:pt x="3053063" y="2706243"/>
                  <a:pt x="3096275" y="2706243"/>
                </a:cubicBezTo>
                <a:close/>
                <a:moveTo>
                  <a:pt x="2741604" y="2706243"/>
                </a:moveTo>
                <a:cubicBezTo>
                  <a:pt x="2784816" y="2706243"/>
                  <a:pt x="2819847" y="2741273"/>
                  <a:pt x="2819847" y="2784486"/>
                </a:cubicBezTo>
                <a:cubicBezTo>
                  <a:pt x="2819847" y="2827698"/>
                  <a:pt x="2784816" y="2862729"/>
                  <a:pt x="2741604" y="2862729"/>
                </a:cubicBezTo>
                <a:cubicBezTo>
                  <a:pt x="2698392" y="2862729"/>
                  <a:pt x="2663361" y="2827698"/>
                  <a:pt x="2663361" y="2784486"/>
                </a:cubicBezTo>
                <a:cubicBezTo>
                  <a:pt x="2663361" y="2741273"/>
                  <a:pt x="2698392" y="2706243"/>
                  <a:pt x="2741604" y="2706243"/>
                </a:cubicBezTo>
                <a:close/>
                <a:moveTo>
                  <a:pt x="2383608" y="2706243"/>
                </a:moveTo>
                <a:cubicBezTo>
                  <a:pt x="2426820" y="2706243"/>
                  <a:pt x="2461851" y="2741273"/>
                  <a:pt x="2461851" y="2784486"/>
                </a:cubicBezTo>
                <a:cubicBezTo>
                  <a:pt x="2461851" y="2827698"/>
                  <a:pt x="2426820" y="2862729"/>
                  <a:pt x="2383608" y="2862729"/>
                </a:cubicBezTo>
                <a:cubicBezTo>
                  <a:pt x="2340396" y="2862729"/>
                  <a:pt x="2305365" y="2827698"/>
                  <a:pt x="2305365" y="2784486"/>
                </a:cubicBezTo>
                <a:cubicBezTo>
                  <a:pt x="2305365" y="2741273"/>
                  <a:pt x="2340396" y="2706243"/>
                  <a:pt x="2383608" y="2706243"/>
                </a:cubicBezTo>
                <a:close/>
                <a:moveTo>
                  <a:pt x="2028936" y="2706243"/>
                </a:moveTo>
                <a:cubicBezTo>
                  <a:pt x="2072149" y="2706243"/>
                  <a:pt x="2107179" y="2741273"/>
                  <a:pt x="2107179" y="2784486"/>
                </a:cubicBezTo>
                <a:cubicBezTo>
                  <a:pt x="2107179" y="2827698"/>
                  <a:pt x="2072149" y="2862729"/>
                  <a:pt x="2028936" y="2862729"/>
                </a:cubicBezTo>
                <a:cubicBezTo>
                  <a:pt x="1985724" y="2862729"/>
                  <a:pt x="1950694" y="2827698"/>
                  <a:pt x="1950694" y="2784486"/>
                </a:cubicBezTo>
                <a:cubicBezTo>
                  <a:pt x="1950694" y="2741273"/>
                  <a:pt x="1985724" y="2706243"/>
                  <a:pt x="2028936" y="2706243"/>
                </a:cubicBezTo>
                <a:close/>
                <a:moveTo>
                  <a:pt x="1674265" y="2706243"/>
                </a:moveTo>
                <a:cubicBezTo>
                  <a:pt x="1717477" y="2706243"/>
                  <a:pt x="1752508" y="2741273"/>
                  <a:pt x="1752508" y="2784486"/>
                </a:cubicBezTo>
                <a:cubicBezTo>
                  <a:pt x="1752508" y="2827698"/>
                  <a:pt x="1717477" y="2862729"/>
                  <a:pt x="1674265" y="2862729"/>
                </a:cubicBezTo>
                <a:cubicBezTo>
                  <a:pt x="1631053" y="2862729"/>
                  <a:pt x="1596022" y="2827698"/>
                  <a:pt x="1596022" y="2784486"/>
                </a:cubicBezTo>
                <a:cubicBezTo>
                  <a:pt x="1596022" y="2741273"/>
                  <a:pt x="1631053" y="2706243"/>
                  <a:pt x="1674265" y="2706243"/>
                </a:cubicBezTo>
                <a:close/>
                <a:moveTo>
                  <a:pt x="1319593" y="2706243"/>
                </a:moveTo>
                <a:cubicBezTo>
                  <a:pt x="1362806" y="2706243"/>
                  <a:pt x="1397836" y="2741273"/>
                  <a:pt x="1397836" y="2784486"/>
                </a:cubicBezTo>
                <a:cubicBezTo>
                  <a:pt x="1397836" y="2827698"/>
                  <a:pt x="1362806" y="2862729"/>
                  <a:pt x="1319593" y="2862729"/>
                </a:cubicBezTo>
                <a:cubicBezTo>
                  <a:pt x="1276381" y="2862729"/>
                  <a:pt x="1241351" y="2827698"/>
                  <a:pt x="1241351" y="2784486"/>
                </a:cubicBezTo>
                <a:cubicBezTo>
                  <a:pt x="1241351" y="2741273"/>
                  <a:pt x="1276381" y="2706243"/>
                  <a:pt x="1319593" y="2706243"/>
                </a:cubicBezTo>
                <a:close/>
                <a:moveTo>
                  <a:pt x="964922" y="2706243"/>
                </a:moveTo>
                <a:cubicBezTo>
                  <a:pt x="1008134" y="2706243"/>
                  <a:pt x="1043165" y="2741273"/>
                  <a:pt x="1043165" y="2784486"/>
                </a:cubicBezTo>
                <a:cubicBezTo>
                  <a:pt x="1043165" y="2827698"/>
                  <a:pt x="1008134" y="2862729"/>
                  <a:pt x="964922" y="2862729"/>
                </a:cubicBezTo>
                <a:cubicBezTo>
                  <a:pt x="921710" y="2862729"/>
                  <a:pt x="886679" y="2827698"/>
                  <a:pt x="886679" y="2784486"/>
                </a:cubicBezTo>
                <a:cubicBezTo>
                  <a:pt x="886679" y="2741273"/>
                  <a:pt x="921710" y="2706243"/>
                  <a:pt x="964922" y="2706243"/>
                </a:cubicBezTo>
                <a:close/>
                <a:moveTo>
                  <a:pt x="610250" y="2706243"/>
                </a:moveTo>
                <a:cubicBezTo>
                  <a:pt x="653463" y="2706243"/>
                  <a:pt x="688493" y="2741273"/>
                  <a:pt x="688493" y="2784486"/>
                </a:cubicBezTo>
                <a:cubicBezTo>
                  <a:pt x="688493" y="2827698"/>
                  <a:pt x="653463" y="2862729"/>
                  <a:pt x="610250" y="2862729"/>
                </a:cubicBezTo>
                <a:cubicBezTo>
                  <a:pt x="567038" y="2862729"/>
                  <a:pt x="532007" y="2827698"/>
                  <a:pt x="532007" y="2784486"/>
                </a:cubicBezTo>
                <a:cubicBezTo>
                  <a:pt x="532007" y="2741273"/>
                  <a:pt x="567038" y="2706243"/>
                  <a:pt x="610250" y="2706243"/>
                </a:cubicBezTo>
                <a:close/>
                <a:moveTo>
                  <a:pt x="255579" y="2706243"/>
                </a:moveTo>
                <a:cubicBezTo>
                  <a:pt x="298791" y="2706243"/>
                  <a:pt x="333822" y="2741273"/>
                  <a:pt x="333822" y="2784486"/>
                </a:cubicBezTo>
                <a:cubicBezTo>
                  <a:pt x="333822" y="2827698"/>
                  <a:pt x="298791" y="2862729"/>
                  <a:pt x="255579" y="2862729"/>
                </a:cubicBezTo>
                <a:cubicBezTo>
                  <a:pt x="212367" y="2862729"/>
                  <a:pt x="177336" y="2827698"/>
                  <a:pt x="177336" y="2784486"/>
                </a:cubicBezTo>
                <a:cubicBezTo>
                  <a:pt x="177336" y="2741273"/>
                  <a:pt x="212367" y="2706243"/>
                  <a:pt x="255579" y="2706243"/>
                </a:cubicBezTo>
                <a:close/>
                <a:moveTo>
                  <a:pt x="5046970" y="2487608"/>
                </a:moveTo>
                <a:cubicBezTo>
                  <a:pt x="5090182" y="2487608"/>
                  <a:pt x="5125213" y="2522639"/>
                  <a:pt x="5125213" y="2565851"/>
                </a:cubicBezTo>
                <a:cubicBezTo>
                  <a:pt x="5125213" y="2609063"/>
                  <a:pt x="5090182" y="2644094"/>
                  <a:pt x="5046970" y="2644094"/>
                </a:cubicBezTo>
                <a:cubicBezTo>
                  <a:pt x="5003758" y="2644094"/>
                  <a:pt x="4968727" y="2609063"/>
                  <a:pt x="4968727" y="2565851"/>
                </a:cubicBezTo>
                <a:cubicBezTo>
                  <a:pt x="4968727" y="2522639"/>
                  <a:pt x="5003758" y="2487608"/>
                  <a:pt x="5046970" y="2487608"/>
                </a:cubicBezTo>
                <a:close/>
                <a:moveTo>
                  <a:pt x="4692297" y="2487608"/>
                </a:moveTo>
                <a:cubicBezTo>
                  <a:pt x="4735509" y="2487608"/>
                  <a:pt x="4770540" y="2522639"/>
                  <a:pt x="4770540" y="2565851"/>
                </a:cubicBezTo>
                <a:cubicBezTo>
                  <a:pt x="4770540" y="2609063"/>
                  <a:pt x="4735509" y="2644094"/>
                  <a:pt x="4692297" y="2644094"/>
                </a:cubicBezTo>
                <a:cubicBezTo>
                  <a:pt x="4649085" y="2644094"/>
                  <a:pt x="4614054" y="2609063"/>
                  <a:pt x="4614054" y="2565851"/>
                </a:cubicBezTo>
                <a:cubicBezTo>
                  <a:pt x="4614054" y="2522639"/>
                  <a:pt x="4649085" y="2487608"/>
                  <a:pt x="4692297" y="2487608"/>
                </a:cubicBezTo>
                <a:close/>
                <a:moveTo>
                  <a:pt x="4337626" y="2487608"/>
                </a:moveTo>
                <a:cubicBezTo>
                  <a:pt x="4380838" y="2487608"/>
                  <a:pt x="4415869" y="2522639"/>
                  <a:pt x="4415869" y="2565851"/>
                </a:cubicBezTo>
                <a:cubicBezTo>
                  <a:pt x="4415869" y="2609063"/>
                  <a:pt x="4380838" y="2644094"/>
                  <a:pt x="4337626" y="2644094"/>
                </a:cubicBezTo>
                <a:cubicBezTo>
                  <a:pt x="4294414" y="2644094"/>
                  <a:pt x="4259383" y="2609063"/>
                  <a:pt x="4259383" y="2565851"/>
                </a:cubicBezTo>
                <a:cubicBezTo>
                  <a:pt x="4259383" y="2522639"/>
                  <a:pt x="4294414" y="2487608"/>
                  <a:pt x="4337626" y="2487608"/>
                </a:cubicBezTo>
                <a:close/>
                <a:moveTo>
                  <a:pt x="3982954" y="2487608"/>
                </a:moveTo>
                <a:cubicBezTo>
                  <a:pt x="4026166" y="2487608"/>
                  <a:pt x="4061197" y="2522639"/>
                  <a:pt x="4061197" y="2565851"/>
                </a:cubicBezTo>
                <a:cubicBezTo>
                  <a:pt x="4061197" y="2609063"/>
                  <a:pt x="4026166" y="2644094"/>
                  <a:pt x="3982954" y="2644094"/>
                </a:cubicBezTo>
                <a:cubicBezTo>
                  <a:pt x="3939742" y="2644094"/>
                  <a:pt x="3904711" y="2609063"/>
                  <a:pt x="3904711" y="2565851"/>
                </a:cubicBezTo>
                <a:cubicBezTo>
                  <a:pt x="3904711" y="2522639"/>
                  <a:pt x="3939742" y="2487608"/>
                  <a:pt x="3982954" y="2487608"/>
                </a:cubicBezTo>
                <a:close/>
                <a:moveTo>
                  <a:pt x="3628283" y="2487608"/>
                </a:moveTo>
                <a:cubicBezTo>
                  <a:pt x="3671495" y="2487608"/>
                  <a:pt x="3706526" y="2522639"/>
                  <a:pt x="3706526" y="2565851"/>
                </a:cubicBezTo>
                <a:cubicBezTo>
                  <a:pt x="3706526" y="2609063"/>
                  <a:pt x="3671495" y="2644094"/>
                  <a:pt x="3628283" y="2644094"/>
                </a:cubicBezTo>
                <a:cubicBezTo>
                  <a:pt x="3585070" y="2644094"/>
                  <a:pt x="3550040" y="2609063"/>
                  <a:pt x="3550040" y="2565851"/>
                </a:cubicBezTo>
                <a:cubicBezTo>
                  <a:pt x="3550040" y="2522639"/>
                  <a:pt x="3585070" y="2487608"/>
                  <a:pt x="3628283" y="2487608"/>
                </a:cubicBezTo>
                <a:close/>
                <a:moveTo>
                  <a:pt x="3273611" y="2487608"/>
                </a:moveTo>
                <a:cubicBezTo>
                  <a:pt x="3316823" y="2487608"/>
                  <a:pt x="3351854" y="2522639"/>
                  <a:pt x="3351854" y="2565851"/>
                </a:cubicBezTo>
                <a:cubicBezTo>
                  <a:pt x="3351854" y="2609063"/>
                  <a:pt x="3316823" y="2644094"/>
                  <a:pt x="3273611" y="2644094"/>
                </a:cubicBezTo>
                <a:cubicBezTo>
                  <a:pt x="3230399" y="2644094"/>
                  <a:pt x="3195368" y="2609063"/>
                  <a:pt x="3195368" y="2565851"/>
                </a:cubicBezTo>
                <a:cubicBezTo>
                  <a:pt x="3195368" y="2522639"/>
                  <a:pt x="3230399" y="2487608"/>
                  <a:pt x="3273611" y="2487608"/>
                </a:cubicBezTo>
                <a:close/>
                <a:moveTo>
                  <a:pt x="2918940" y="2487608"/>
                </a:moveTo>
                <a:cubicBezTo>
                  <a:pt x="2962152" y="2487608"/>
                  <a:pt x="2997182" y="2522639"/>
                  <a:pt x="2997182" y="2565851"/>
                </a:cubicBezTo>
                <a:cubicBezTo>
                  <a:pt x="2997182" y="2609063"/>
                  <a:pt x="2962152" y="2644094"/>
                  <a:pt x="2918940" y="2644094"/>
                </a:cubicBezTo>
                <a:cubicBezTo>
                  <a:pt x="2875727" y="2644094"/>
                  <a:pt x="2840697" y="2609063"/>
                  <a:pt x="2840697" y="2565851"/>
                </a:cubicBezTo>
                <a:cubicBezTo>
                  <a:pt x="2840697" y="2522639"/>
                  <a:pt x="2875727" y="2487608"/>
                  <a:pt x="2918940" y="2487608"/>
                </a:cubicBezTo>
                <a:close/>
                <a:moveTo>
                  <a:pt x="2560945" y="2487608"/>
                </a:moveTo>
                <a:cubicBezTo>
                  <a:pt x="2582551" y="2487608"/>
                  <a:pt x="2602112" y="2496366"/>
                  <a:pt x="2616271" y="2510525"/>
                </a:cubicBezTo>
                <a:lnTo>
                  <a:pt x="2632205" y="2534158"/>
                </a:lnTo>
                <a:lnTo>
                  <a:pt x="2632205" y="2529230"/>
                </a:lnTo>
                <a:lnTo>
                  <a:pt x="2636363" y="2535396"/>
                </a:lnTo>
                <a:cubicBezTo>
                  <a:pt x="2640322" y="2544756"/>
                  <a:pt x="2642511" y="2555048"/>
                  <a:pt x="2642511" y="2565851"/>
                </a:cubicBezTo>
                <a:cubicBezTo>
                  <a:pt x="2642511" y="2576654"/>
                  <a:pt x="2640322" y="2586946"/>
                  <a:pt x="2636363" y="2596307"/>
                </a:cubicBezTo>
                <a:lnTo>
                  <a:pt x="2632205" y="2602473"/>
                </a:lnTo>
                <a:lnTo>
                  <a:pt x="2632205" y="2597544"/>
                </a:lnTo>
                <a:lnTo>
                  <a:pt x="2616271" y="2621177"/>
                </a:lnTo>
                <a:cubicBezTo>
                  <a:pt x="2602112" y="2635336"/>
                  <a:pt x="2582551" y="2644094"/>
                  <a:pt x="2560945" y="2644094"/>
                </a:cubicBezTo>
                <a:cubicBezTo>
                  <a:pt x="2517733" y="2644094"/>
                  <a:pt x="2482702" y="2609063"/>
                  <a:pt x="2482702" y="2565851"/>
                </a:cubicBezTo>
                <a:cubicBezTo>
                  <a:pt x="2482702" y="2522639"/>
                  <a:pt x="2517733" y="2487608"/>
                  <a:pt x="2560945" y="2487608"/>
                </a:cubicBezTo>
                <a:close/>
                <a:moveTo>
                  <a:pt x="2206272" y="2487608"/>
                </a:moveTo>
                <a:cubicBezTo>
                  <a:pt x="2249484" y="2487608"/>
                  <a:pt x="2284515" y="2522639"/>
                  <a:pt x="2284515" y="2565851"/>
                </a:cubicBezTo>
                <a:cubicBezTo>
                  <a:pt x="2284515" y="2609063"/>
                  <a:pt x="2249484" y="2644094"/>
                  <a:pt x="2206272" y="2644094"/>
                </a:cubicBezTo>
                <a:cubicBezTo>
                  <a:pt x="2163060" y="2644094"/>
                  <a:pt x="2128029" y="2609063"/>
                  <a:pt x="2128029" y="2565851"/>
                </a:cubicBezTo>
                <a:cubicBezTo>
                  <a:pt x="2128029" y="2522639"/>
                  <a:pt x="2163060" y="2487608"/>
                  <a:pt x="2206272" y="2487608"/>
                </a:cubicBezTo>
                <a:close/>
                <a:moveTo>
                  <a:pt x="1851601" y="2487608"/>
                </a:moveTo>
                <a:cubicBezTo>
                  <a:pt x="1894813" y="2487608"/>
                  <a:pt x="1929844" y="2522639"/>
                  <a:pt x="1929844" y="2565851"/>
                </a:cubicBezTo>
                <a:cubicBezTo>
                  <a:pt x="1929844" y="2609063"/>
                  <a:pt x="1894813" y="2644094"/>
                  <a:pt x="1851601" y="2644094"/>
                </a:cubicBezTo>
                <a:cubicBezTo>
                  <a:pt x="1808389" y="2644094"/>
                  <a:pt x="1773358" y="2609063"/>
                  <a:pt x="1773358" y="2565851"/>
                </a:cubicBezTo>
                <a:cubicBezTo>
                  <a:pt x="1773358" y="2522639"/>
                  <a:pt x="1808389" y="2487608"/>
                  <a:pt x="1851601" y="2487608"/>
                </a:cubicBezTo>
                <a:close/>
                <a:moveTo>
                  <a:pt x="1496929" y="2487608"/>
                </a:moveTo>
                <a:cubicBezTo>
                  <a:pt x="1540141" y="2487608"/>
                  <a:pt x="1575172" y="2522639"/>
                  <a:pt x="1575172" y="2565851"/>
                </a:cubicBezTo>
                <a:cubicBezTo>
                  <a:pt x="1575172" y="2609063"/>
                  <a:pt x="1540141" y="2644094"/>
                  <a:pt x="1496929" y="2644094"/>
                </a:cubicBezTo>
                <a:cubicBezTo>
                  <a:pt x="1453717" y="2644094"/>
                  <a:pt x="1418686" y="2609063"/>
                  <a:pt x="1418686" y="2565851"/>
                </a:cubicBezTo>
                <a:cubicBezTo>
                  <a:pt x="1418686" y="2522639"/>
                  <a:pt x="1453717" y="2487608"/>
                  <a:pt x="1496929" y="2487608"/>
                </a:cubicBezTo>
                <a:close/>
                <a:moveTo>
                  <a:pt x="1142258" y="2487608"/>
                </a:moveTo>
                <a:cubicBezTo>
                  <a:pt x="1185470" y="2487608"/>
                  <a:pt x="1220501" y="2522639"/>
                  <a:pt x="1220501" y="2565851"/>
                </a:cubicBezTo>
                <a:cubicBezTo>
                  <a:pt x="1220501" y="2609063"/>
                  <a:pt x="1185470" y="2644094"/>
                  <a:pt x="1142258" y="2644094"/>
                </a:cubicBezTo>
                <a:cubicBezTo>
                  <a:pt x="1099045" y="2644094"/>
                  <a:pt x="1064015" y="2609063"/>
                  <a:pt x="1064015" y="2565851"/>
                </a:cubicBezTo>
                <a:cubicBezTo>
                  <a:pt x="1064015" y="2522639"/>
                  <a:pt x="1099045" y="2487608"/>
                  <a:pt x="1142258" y="2487608"/>
                </a:cubicBezTo>
                <a:close/>
                <a:moveTo>
                  <a:pt x="787586" y="2487608"/>
                </a:moveTo>
                <a:cubicBezTo>
                  <a:pt x="830798" y="2487608"/>
                  <a:pt x="865829" y="2522639"/>
                  <a:pt x="865829" y="2565851"/>
                </a:cubicBezTo>
                <a:cubicBezTo>
                  <a:pt x="865829" y="2609063"/>
                  <a:pt x="830798" y="2644094"/>
                  <a:pt x="787586" y="2644094"/>
                </a:cubicBezTo>
                <a:cubicBezTo>
                  <a:pt x="744374" y="2644094"/>
                  <a:pt x="709343" y="2609063"/>
                  <a:pt x="709343" y="2565851"/>
                </a:cubicBezTo>
                <a:cubicBezTo>
                  <a:pt x="709343" y="2522639"/>
                  <a:pt x="744374" y="2487608"/>
                  <a:pt x="787586" y="2487608"/>
                </a:cubicBezTo>
                <a:close/>
                <a:moveTo>
                  <a:pt x="432915" y="2487608"/>
                </a:moveTo>
                <a:cubicBezTo>
                  <a:pt x="476127" y="2487608"/>
                  <a:pt x="511157" y="2522639"/>
                  <a:pt x="511157" y="2565851"/>
                </a:cubicBezTo>
                <a:cubicBezTo>
                  <a:pt x="511157" y="2609063"/>
                  <a:pt x="476127" y="2644094"/>
                  <a:pt x="432915" y="2644094"/>
                </a:cubicBezTo>
                <a:cubicBezTo>
                  <a:pt x="389702" y="2644094"/>
                  <a:pt x="354672" y="2609063"/>
                  <a:pt x="354672" y="2565851"/>
                </a:cubicBezTo>
                <a:cubicBezTo>
                  <a:pt x="354672" y="2522639"/>
                  <a:pt x="389702" y="2487608"/>
                  <a:pt x="432915" y="2487608"/>
                </a:cubicBezTo>
                <a:close/>
                <a:moveTo>
                  <a:pt x="78243" y="2487608"/>
                </a:moveTo>
                <a:cubicBezTo>
                  <a:pt x="121455" y="2487608"/>
                  <a:pt x="156486" y="2522639"/>
                  <a:pt x="156486" y="2565851"/>
                </a:cubicBezTo>
                <a:cubicBezTo>
                  <a:pt x="156486" y="2609063"/>
                  <a:pt x="121455" y="2644094"/>
                  <a:pt x="78243" y="2644094"/>
                </a:cubicBezTo>
                <a:cubicBezTo>
                  <a:pt x="35031" y="2644094"/>
                  <a:pt x="0" y="2609063"/>
                  <a:pt x="0" y="2565851"/>
                </a:cubicBezTo>
                <a:cubicBezTo>
                  <a:pt x="0" y="2522639"/>
                  <a:pt x="35031" y="2487608"/>
                  <a:pt x="78243" y="2487608"/>
                </a:cubicBezTo>
                <a:close/>
                <a:moveTo>
                  <a:pt x="4869633" y="2274174"/>
                </a:moveTo>
                <a:cubicBezTo>
                  <a:pt x="4912845" y="2274174"/>
                  <a:pt x="4947876" y="2309205"/>
                  <a:pt x="4947876" y="2352417"/>
                </a:cubicBezTo>
                <a:cubicBezTo>
                  <a:pt x="4947876" y="2395629"/>
                  <a:pt x="4912845" y="2430660"/>
                  <a:pt x="4869633" y="2430660"/>
                </a:cubicBezTo>
                <a:cubicBezTo>
                  <a:pt x="4826421" y="2430660"/>
                  <a:pt x="4791390" y="2395629"/>
                  <a:pt x="4791390" y="2352417"/>
                </a:cubicBezTo>
                <a:cubicBezTo>
                  <a:pt x="4791390" y="2309205"/>
                  <a:pt x="4826421" y="2274174"/>
                  <a:pt x="4869633" y="2274174"/>
                </a:cubicBezTo>
                <a:close/>
                <a:moveTo>
                  <a:pt x="4514961" y="2274174"/>
                </a:moveTo>
                <a:cubicBezTo>
                  <a:pt x="4558174" y="2274174"/>
                  <a:pt x="4593204" y="2309205"/>
                  <a:pt x="4593204" y="2352417"/>
                </a:cubicBezTo>
                <a:cubicBezTo>
                  <a:pt x="4593204" y="2395629"/>
                  <a:pt x="4558174" y="2430660"/>
                  <a:pt x="4514961" y="2430660"/>
                </a:cubicBezTo>
                <a:cubicBezTo>
                  <a:pt x="4471749" y="2430660"/>
                  <a:pt x="4436719" y="2395629"/>
                  <a:pt x="4436719" y="2352417"/>
                </a:cubicBezTo>
                <a:cubicBezTo>
                  <a:pt x="4436719" y="2309205"/>
                  <a:pt x="4471749" y="2274174"/>
                  <a:pt x="4514961" y="2274174"/>
                </a:cubicBezTo>
                <a:close/>
                <a:moveTo>
                  <a:pt x="4160290" y="2274174"/>
                </a:moveTo>
                <a:cubicBezTo>
                  <a:pt x="4203502" y="2274174"/>
                  <a:pt x="4238533" y="2309205"/>
                  <a:pt x="4238533" y="2352417"/>
                </a:cubicBezTo>
                <a:cubicBezTo>
                  <a:pt x="4238533" y="2395629"/>
                  <a:pt x="4203502" y="2430660"/>
                  <a:pt x="4160290" y="2430660"/>
                </a:cubicBezTo>
                <a:cubicBezTo>
                  <a:pt x="4117078" y="2430660"/>
                  <a:pt x="4082047" y="2395629"/>
                  <a:pt x="4082047" y="2352417"/>
                </a:cubicBezTo>
                <a:cubicBezTo>
                  <a:pt x="4082047" y="2309205"/>
                  <a:pt x="4117078" y="2274174"/>
                  <a:pt x="4160290" y="2274174"/>
                </a:cubicBezTo>
                <a:close/>
                <a:moveTo>
                  <a:pt x="3805618" y="2274174"/>
                </a:moveTo>
                <a:cubicBezTo>
                  <a:pt x="3848831" y="2274174"/>
                  <a:pt x="3883861" y="2309205"/>
                  <a:pt x="3883861" y="2352417"/>
                </a:cubicBezTo>
                <a:cubicBezTo>
                  <a:pt x="3883861" y="2395629"/>
                  <a:pt x="3848831" y="2430660"/>
                  <a:pt x="3805618" y="2430660"/>
                </a:cubicBezTo>
                <a:cubicBezTo>
                  <a:pt x="3762406" y="2430660"/>
                  <a:pt x="3727376" y="2395629"/>
                  <a:pt x="3727376" y="2352417"/>
                </a:cubicBezTo>
                <a:cubicBezTo>
                  <a:pt x="3727376" y="2309205"/>
                  <a:pt x="3762406" y="2274174"/>
                  <a:pt x="3805618" y="2274174"/>
                </a:cubicBezTo>
                <a:close/>
                <a:moveTo>
                  <a:pt x="3450947" y="2274174"/>
                </a:moveTo>
                <a:cubicBezTo>
                  <a:pt x="3494159" y="2274174"/>
                  <a:pt x="3529190" y="2309205"/>
                  <a:pt x="3529190" y="2352417"/>
                </a:cubicBezTo>
                <a:cubicBezTo>
                  <a:pt x="3529190" y="2395629"/>
                  <a:pt x="3494159" y="2430660"/>
                  <a:pt x="3450947" y="2430660"/>
                </a:cubicBezTo>
                <a:cubicBezTo>
                  <a:pt x="3407735" y="2430660"/>
                  <a:pt x="3372704" y="2395629"/>
                  <a:pt x="3372704" y="2352417"/>
                </a:cubicBezTo>
                <a:cubicBezTo>
                  <a:pt x="3372704" y="2309205"/>
                  <a:pt x="3407735" y="2274174"/>
                  <a:pt x="3450947" y="2274174"/>
                </a:cubicBezTo>
                <a:close/>
                <a:moveTo>
                  <a:pt x="3096275" y="2274174"/>
                </a:moveTo>
                <a:cubicBezTo>
                  <a:pt x="3139488" y="2274174"/>
                  <a:pt x="3174518" y="2309205"/>
                  <a:pt x="3174518" y="2352417"/>
                </a:cubicBezTo>
                <a:cubicBezTo>
                  <a:pt x="3174518" y="2395629"/>
                  <a:pt x="3139488" y="2430660"/>
                  <a:pt x="3096275" y="2430660"/>
                </a:cubicBezTo>
                <a:cubicBezTo>
                  <a:pt x="3053063" y="2430660"/>
                  <a:pt x="3018032" y="2395629"/>
                  <a:pt x="3018032" y="2352417"/>
                </a:cubicBezTo>
                <a:cubicBezTo>
                  <a:pt x="3018032" y="2309205"/>
                  <a:pt x="3053063" y="2274174"/>
                  <a:pt x="3096275" y="2274174"/>
                </a:cubicBezTo>
                <a:close/>
                <a:moveTo>
                  <a:pt x="2741604" y="2274174"/>
                </a:moveTo>
                <a:cubicBezTo>
                  <a:pt x="2784816" y="2274174"/>
                  <a:pt x="2819847" y="2309205"/>
                  <a:pt x="2819847" y="2352417"/>
                </a:cubicBezTo>
                <a:cubicBezTo>
                  <a:pt x="2819847" y="2395629"/>
                  <a:pt x="2784816" y="2430660"/>
                  <a:pt x="2741604" y="2430660"/>
                </a:cubicBezTo>
                <a:cubicBezTo>
                  <a:pt x="2698392" y="2430660"/>
                  <a:pt x="2663361" y="2395629"/>
                  <a:pt x="2663361" y="2352417"/>
                </a:cubicBezTo>
                <a:cubicBezTo>
                  <a:pt x="2663361" y="2309205"/>
                  <a:pt x="2698392" y="2274174"/>
                  <a:pt x="2741604" y="2274174"/>
                </a:cubicBezTo>
                <a:close/>
                <a:moveTo>
                  <a:pt x="2383608" y="2274174"/>
                </a:moveTo>
                <a:cubicBezTo>
                  <a:pt x="2426820" y="2274174"/>
                  <a:pt x="2461851" y="2309205"/>
                  <a:pt x="2461851" y="2352417"/>
                </a:cubicBezTo>
                <a:cubicBezTo>
                  <a:pt x="2461851" y="2395629"/>
                  <a:pt x="2426820" y="2430660"/>
                  <a:pt x="2383608" y="2430660"/>
                </a:cubicBezTo>
                <a:cubicBezTo>
                  <a:pt x="2340396" y="2430660"/>
                  <a:pt x="2305365" y="2395629"/>
                  <a:pt x="2305365" y="2352417"/>
                </a:cubicBezTo>
                <a:cubicBezTo>
                  <a:pt x="2305365" y="2309205"/>
                  <a:pt x="2340396" y="2274174"/>
                  <a:pt x="2383608" y="2274174"/>
                </a:cubicBezTo>
                <a:close/>
                <a:moveTo>
                  <a:pt x="2028936" y="2274174"/>
                </a:moveTo>
                <a:cubicBezTo>
                  <a:pt x="2072149" y="2274174"/>
                  <a:pt x="2107179" y="2309205"/>
                  <a:pt x="2107179" y="2352417"/>
                </a:cubicBezTo>
                <a:cubicBezTo>
                  <a:pt x="2107179" y="2395629"/>
                  <a:pt x="2072149" y="2430660"/>
                  <a:pt x="2028936" y="2430660"/>
                </a:cubicBezTo>
                <a:cubicBezTo>
                  <a:pt x="1985724" y="2430660"/>
                  <a:pt x="1950694" y="2395629"/>
                  <a:pt x="1950694" y="2352417"/>
                </a:cubicBezTo>
                <a:cubicBezTo>
                  <a:pt x="1950694" y="2309205"/>
                  <a:pt x="1985724" y="2274174"/>
                  <a:pt x="2028936" y="2274174"/>
                </a:cubicBezTo>
                <a:close/>
                <a:moveTo>
                  <a:pt x="1674265" y="2274174"/>
                </a:moveTo>
                <a:cubicBezTo>
                  <a:pt x="1717477" y="2274174"/>
                  <a:pt x="1752508" y="2309205"/>
                  <a:pt x="1752508" y="2352417"/>
                </a:cubicBezTo>
                <a:cubicBezTo>
                  <a:pt x="1752508" y="2395629"/>
                  <a:pt x="1717477" y="2430660"/>
                  <a:pt x="1674265" y="2430660"/>
                </a:cubicBezTo>
                <a:cubicBezTo>
                  <a:pt x="1631053" y="2430660"/>
                  <a:pt x="1596022" y="2395629"/>
                  <a:pt x="1596022" y="2352417"/>
                </a:cubicBezTo>
                <a:cubicBezTo>
                  <a:pt x="1596022" y="2309205"/>
                  <a:pt x="1631053" y="2274174"/>
                  <a:pt x="1674265" y="2274174"/>
                </a:cubicBezTo>
                <a:close/>
                <a:moveTo>
                  <a:pt x="1319593" y="2274174"/>
                </a:moveTo>
                <a:cubicBezTo>
                  <a:pt x="1362806" y="2274174"/>
                  <a:pt x="1397836" y="2309205"/>
                  <a:pt x="1397836" y="2352417"/>
                </a:cubicBezTo>
                <a:cubicBezTo>
                  <a:pt x="1397836" y="2395629"/>
                  <a:pt x="1362806" y="2430660"/>
                  <a:pt x="1319593" y="2430660"/>
                </a:cubicBezTo>
                <a:cubicBezTo>
                  <a:pt x="1276381" y="2430660"/>
                  <a:pt x="1241351" y="2395629"/>
                  <a:pt x="1241351" y="2352417"/>
                </a:cubicBezTo>
                <a:cubicBezTo>
                  <a:pt x="1241351" y="2309205"/>
                  <a:pt x="1276381" y="2274174"/>
                  <a:pt x="1319593" y="2274174"/>
                </a:cubicBezTo>
                <a:close/>
                <a:moveTo>
                  <a:pt x="964922" y="2274174"/>
                </a:moveTo>
                <a:cubicBezTo>
                  <a:pt x="1008134" y="2274174"/>
                  <a:pt x="1043165" y="2309205"/>
                  <a:pt x="1043165" y="2352417"/>
                </a:cubicBezTo>
                <a:cubicBezTo>
                  <a:pt x="1043165" y="2395629"/>
                  <a:pt x="1008134" y="2430660"/>
                  <a:pt x="964922" y="2430660"/>
                </a:cubicBezTo>
                <a:cubicBezTo>
                  <a:pt x="921710" y="2430660"/>
                  <a:pt x="886679" y="2395629"/>
                  <a:pt x="886679" y="2352417"/>
                </a:cubicBezTo>
                <a:cubicBezTo>
                  <a:pt x="886679" y="2309205"/>
                  <a:pt x="921710" y="2274174"/>
                  <a:pt x="964922" y="2274174"/>
                </a:cubicBezTo>
                <a:close/>
                <a:moveTo>
                  <a:pt x="610250" y="2274174"/>
                </a:moveTo>
                <a:cubicBezTo>
                  <a:pt x="653463" y="2274174"/>
                  <a:pt x="688493" y="2309205"/>
                  <a:pt x="688493" y="2352417"/>
                </a:cubicBezTo>
                <a:cubicBezTo>
                  <a:pt x="688493" y="2395629"/>
                  <a:pt x="653463" y="2430660"/>
                  <a:pt x="610250" y="2430660"/>
                </a:cubicBezTo>
                <a:cubicBezTo>
                  <a:pt x="567038" y="2430660"/>
                  <a:pt x="532007" y="2395629"/>
                  <a:pt x="532007" y="2352417"/>
                </a:cubicBezTo>
                <a:cubicBezTo>
                  <a:pt x="532007" y="2309205"/>
                  <a:pt x="567038" y="2274174"/>
                  <a:pt x="610250" y="2274174"/>
                </a:cubicBezTo>
                <a:close/>
                <a:moveTo>
                  <a:pt x="255579" y="2274174"/>
                </a:moveTo>
                <a:cubicBezTo>
                  <a:pt x="298791" y="2274174"/>
                  <a:pt x="333822" y="2309205"/>
                  <a:pt x="333822" y="2352417"/>
                </a:cubicBezTo>
                <a:cubicBezTo>
                  <a:pt x="333822" y="2395629"/>
                  <a:pt x="298791" y="2430660"/>
                  <a:pt x="255579" y="2430660"/>
                </a:cubicBezTo>
                <a:cubicBezTo>
                  <a:pt x="212367" y="2430660"/>
                  <a:pt x="177336" y="2395629"/>
                  <a:pt x="177336" y="2352417"/>
                </a:cubicBezTo>
                <a:cubicBezTo>
                  <a:pt x="177336" y="2309205"/>
                  <a:pt x="212367" y="2274174"/>
                  <a:pt x="255579" y="2274174"/>
                </a:cubicBezTo>
                <a:close/>
                <a:moveTo>
                  <a:pt x="5046970" y="2073007"/>
                </a:moveTo>
                <a:cubicBezTo>
                  <a:pt x="5090182" y="2073007"/>
                  <a:pt x="5125213" y="2108037"/>
                  <a:pt x="5125213" y="2151250"/>
                </a:cubicBezTo>
                <a:cubicBezTo>
                  <a:pt x="5125213" y="2194462"/>
                  <a:pt x="5090182" y="2229492"/>
                  <a:pt x="5046970" y="2229492"/>
                </a:cubicBezTo>
                <a:cubicBezTo>
                  <a:pt x="5003758" y="2229492"/>
                  <a:pt x="4968727" y="2194462"/>
                  <a:pt x="4968727" y="2151250"/>
                </a:cubicBezTo>
                <a:cubicBezTo>
                  <a:pt x="4968727" y="2108037"/>
                  <a:pt x="5003758" y="2073007"/>
                  <a:pt x="5046970" y="2073007"/>
                </a:cubicBezTo>
                <a:close/>
                <a:moveTo>
                  <a:pt x="4692297" y="2073007"/>
                </a:moveTo>
                <a:cubicBezTo>
                  <a:pt x="4735509" y="2073007"/>
                  <a:pt x="4770540" y="2108037"/>
                  <a:pt x="4770540" y="2151250"/>
                </a:cubicBezTo>
                <a:cubicBezTo>
                  <a:pt x="4770540" y="2194462"/>
                  <a:pt x="4735509" y="2229492"/>
                  <a:pt x="4692297" y="2229492"/>
                </a:cubicBezTo>
                <a:cubicBezTo>
                  <a:pt x="4649085" y="2229492"/>
                  <a:pt x="4614054" y="2194462"/>
                  <a:pt x="4614054" y="2151250"/>
                </a:cubicBezTo>
                <a:cubicBezTo>
                  <a:pt x="4614054" y="2108037"/>
                  <a:pt x="4649085" y="2073007"/>
                  <a:pt x="4692297" y="2073007"/>
                </a:cubicBezTo>
                <a:close/>
                <a:moveTo>
                  <a:pt x="4337626" y="2073007"/>
                </a:moveTo>
                <a:cubicBezTo>
                  <a:pt x="4380838" y="2073007"/>
                  <a:pt x="4415869" y="2108037"/>
                  <a:pt x="4415869" y="2151250"/>
                </a:cubicBezTo>
                <a:cubicBezTo>
                  <a:pt x="4415869" y="2194462"/>
                  <a:pt x="4380838" y="2229492"/>
                  <a:pt x="4337626" y="2229492"/>
                </a:cubicBezTo>
                <a:cubicBezTo>
                  <a:pt x="4294414" y="2229492"/>
                  <a:pt x="4259383" y="2194462"/>
                  <a:pt x="4259383" y="2151250"/>
                </a:cubicBezTo>
                <a:cubicBezTo>
                  <a:pt x="4259383" y="2108037"/>
                  <a:pt x="4294414" y="2073007"/>
                  <a:pt x="4337626" y="2073007"/>
                </a:cubicBezTo>
                <a:close/>
                <a:moveTo>
                  <a:pt x="3982954" y="2073007"/>
                </a:moveTo>
                <a:cubicBezTo>
                  <a:pt x="4026166" y="2073007"/>
                  <a:pt x="4061197" y="2108037"/>
                  <a:pt x="4061197" y="2151250"/>
                </a:cubicBezTo>
                <a:cubicBezTo>
                  <a:pt x="4061197" y="2194462"/>
                  <a:pt x="4026166" y="2229492"/>
                  <a:pt x="3982954" y="2229492"/>
                </a:cubicBezTo>
                <a:cubicBezTo>
                  <a:pt x="3939742" y="2229492"/>
                  <a:pt x="3904711" y="2194462"/>
                  <a:pt x="3904711" y="2151250"/>
                </a:cubicBezTo>
                <a:cubicBezTo>
                  <a:pt x="3904711" y="2108037"/>
                  <a:pt x="3939742" y="2073007"/>
                  <a:pt x="3982954" y="2073007"/>
                </a:cubicBezTo>
                <a:close/>
                <a:moveTo>
                  <a:pt x="3628283" y="2073007"/>
                </a:moveTo>
                <a:cubicBezTo>
                  <a:pt x="3671495" y="2073007"/>
                  <a:pt x="3706526" y="2108037"/>
                  <a:pt x="3706526" y="2151250"/>
                </a:cubicBezTo>
                <a:cubicBezTo>
                  <a:pt x="3706526" y="2194462"/>
                  <a:pt x="3671495" y="2229492"/>
                  <a:pt x="3628283" y="2229492"/>
                </a:cubicBezTo>
                <a:cubicBezTo>
                  <a:pt x="3585070" y="2229492"/>
                  <a:pt x="3550040" y="2194462"/>
                  <a:pt x="3550040" y="2151250"/>
                </a:cubicBezTo>
                <a:cubicBezTo>
                  <a:pt x="3550040" y="2108037"/>
                  <a:pt x="3585070" y="2073007"/>
                  <a:pt x="3628283" y="2073007"/>
                </a:cubicBezTo>
                <a:close/>
                <a:moveTo>
                  <a:pt x="3273611" y="2073007"/>
                </a:moveTo>
                <a:cubicBezTo>
                  <a:pt x="3316823" y="2073007"/>
                  <a:pt x="3351854" y="2108037"/>
                  <a:pt x="3351854" y="2151250"/>
                </a:cubicBezTo>
                <a:cubicBezTo>
                  <a:pt x="3351854" y="2194462"/>
                  <a:pt x="3316823" y="2229492"/>
                  <a:pt x="3273611" y="2229492"/>
                </a:cubicBezTo>
                <a:cubicBezTo>
                  <a:pt x="3230399" y="2229492"/>
                  <a:pt x="3195368" y="2194462"/>
                  <a:pt x="3195368" y="2151250"/>
                </a:cubicBezTo>
                <a:cubicBezTo>
                  <a:pt x="3195368" y="2108037"/>
                  <a:pt x="3230399" y="2073007"/>
                  <a:pt x="3273611" y="2073007"/>
                </a:cubicBezTo>
                <a:close/>
                <a:moveTo>
                  <a:pt x="2918940" y="2073007"/>
                </a:moveTo>
                <a:cubicBezTo>
                  <a:pt x="2962152" y="2073007"/>
                  <a:pt x="2997182" y="2108037"/>
                  <a:pt x="2997182" y="2151250"/>
                </a:cubicBezTo>
                <a:cubicBezTo>
                  <a:pt x="2997182" y="2194462"/>
                  <a:pt x="2962152" y="2229492"/>
                  <a:pt x="2918940" y="2229492"/>
                </a:cubicBezTo>
                <a:cubicBezTo>
                  <a:pt x="2875727" y="2229492"/>
                  <a:pt x="2840697" y="2194462"/>
                  <a:pt x="2840697" y="2151250"/>
                </a:cubicBezTo>
                <a:cubicBezTo>
                  <a:pt x="2840697" y="2108037"/>
                  <a:pt x="2875727" y="2073007"/>
                  <a:pt x="2918940" y="2073007"/>
                </a:cubicBezTo>
                <a:close/>
                <a:moveTo>
                  <a:pt x="2560945" y="2073007"/>
                </a:moveTo>
                <a:cubicBezTo>
                  <a:pt x="2582551" y="2073007"/>
                  <a:pt x="2602112" y="2081765"/>
                  <a:pt x="2616271" y="2095924"/>
                </a:cubicBezTo>
                <a:lnTo>
                  <a:pt x="2632205" y="2119557"/>
                </a:lnTo>
                <a:lnTo>
                  <a:pt x="2632205" y="2114628"/>
                </a:lnTo>
                <a:lnTo>
                  <a:pt x="2636363" y="2120794"/>
                </a:lnTo>
                <a:cubicBezTo>
                  <a:pt x="2640322" y="2130155"/>
                  <a:pt x="2642511" y="2140447"/>
                  <a:pt x="2642511" y="2151250"/>
                </a:cubicBezTo>
                <a:cubicBezTo>
                  <a:pt x="2642511" y="2162053"/>
                  <a:pt x="2640322" y="2172345"/>
                  <a:pt x="2636363" y="2181706"/>
                </a:cubicBezTo>
                <a:lnTo>
                  <a:pt x="2632205" y="2187871"/>
                </a:lnTo>
                <a:lnTo>
                  <a:pt x="2632205" y="2182943"/>
                </a:lnTo>
                <a:lnTo>
                  <a:pt x="2616271" y="2206576"/>
                </a:lnTo>
                <a:cubicBezTo>
                  <a:pt x="2602112" y="2220735"/>
                  <a:pt x="2582551" y="2229492"/>
                  <a:pt x="2560945" y="2229492"/>
                </a:cubicBezTo>
                <a:cubicBezTo>
                  <a:pt x="2517733" y="2229492"/>
                  <a:pt x="2482702" y="2194462"/>
                  <a:pt x="2482702" y="2151250"/>
                </a:cubicBezTo>
                <a:cubicBezTo>
                  <a:pt x="2482702" y="2108037"/>
                  <a:pt x="2517733" y="2073007"/>
                  <a:pt x="2560945" y="2073007"/>
                </a:cubicBezTo>
                <a:close/>
                <a:moveTo>
                  <a:pt x="2206272" y="2073007"/>
                </a:moveTo>
                <a:cubicBezTo>
                  <a:pt x="2249484" y="2073007"/>
                  <a:pt x="2284515" y="2108037"/>
                  <a:pt x="2284515" y="2151250"/>
                </a:cubicBezTo>
                <a:cubicBezTo>
                  <a:pt x="2284515" y="2194462"/>
                  <a:pt x="2249484" y="2229492"/>
                  <a:pt x="2206272" y="2229492"/>
                </a:cubicBezTo>
                <a:cubicBezTo>
                  <a:pt x="2163060" y="2229492"/>
                  <a:pt x="2128029" y="2194462"/>
                  <a:pt x="2128029" y="2151250"/>
                </a:cubicBezTo>
                <a:cubicBezTo>
                  <a:pt x="2128029" y="2108037"/>
                  <a:pt x="2163060" y="2073007"/>
                  <a:pt x="2206272" y="2073007"/>
                </a:cubicBezTo>
                <a:close/>
                <a:moveTo>
                  <a:pt x="1851601" y="2073007"/>
                </a:moveTo>
                <a:cubicBezTo>
                  <a:pt x="1894813" y="2073007"/>
                  <a:pt x="1929844" y="2108037"/>
                  <a:pt x="1929844" y="2151250"/>
                </a:cubicBezTo>
                <a:cubicBezTo>
                  <a:pt x="1929844" y="2194462"/>
                  <a:pt x="1894813" y="2229492"/>
                  <a:pt x="1851601" y="2229492"/>
                </a:cubicBezTo>
                <a:cubicBezTo>
                  <a:pt x="1808389" y="2229492"/>
                  <a:pt x="1773358" y="2194462"/>
                  <a:pt x="1773358" y="2151250"/>
                </a:cubicBezTo>
                <a:cubicBezTo>
                  <a:pt x="1773358" y="2108037"/>
                  <a:pt x="1808389" y="2073007"/>
                  <a:pt x="1851601" y="2073007"/>
                </a:cubicBezTo>
                <a:close/>
                <a:moveTo>
                  <a:pt x="1496929" y="2073007"/>
                </a:moveTo>
                <a:cubicBezTo>
                  <a:pt x="1540141" y="2073007"/>
                  <a:pt x="1575172" y="2108037"/>
                  <a:pt x="1575172" y="2151250"/>
                </a:cubicBezTo>
                <a:cubicBezTo>
                  <a:pt x="1575172" y="2194462"/>
                  <a:pt x="1540141" y="2229492"/>
                  <a:pt x="1496929" y="2229492"/>
                </a:cubicBezTo>
                <a:cubicBezTo>
                  <a:pt x="1453717" y="2229492"/>
                  <a:pt x="1418686" y="2194462"/>
                  <a:pt x="1418686" y="2151250"/>
                </a:cubicBezTo>
                <a:cubicBezTo>
                  <a:pt x="1418686" y="2108037"/>
                  <a:pt x="1453717" y="2073007"/>
                  <a:pt x="1496929" y="2073007"/>
                </a:cubicBezTo>
                <a:close/>
                <a:moveTo>
                  <a:pt x="1142258" y="2073007"/>
                </a:moveTo>
                <a:cubicBezTo>
                  <a:pt x="1185470" y="2073007"/>
                  <a:pt x="1220501" y="2108037"/>
                  <a:pt x="1220501" y="2151250"/>
                </a:cubicBezTo>
                <a:cubicBezTo>
                  <a:pt x="1220501" y="2194462"/>
                  <a:pt x="1185470" y="2229492"/>
                  <a:pt x="1142258" y="2229492"/>
                </a:cubicBezTo>
                <a:cubicBezTo>
                  <a:pt x="1099045" y="2229492"/>
                  <a:pt x="1064015" y="2194462"/>
                  <a:pt x="1064015" y="2151250"/>
                </a:cubicBezTo>
                <a:cubicBezTo>
                  <a:pt x="1064015" y="2108037"/>
                  <a:pt x="1099045" y="2073007"/>
                  <a:pt x="1142258" y="2073007"/>
                </a:cubicBezTo>
                <a:close/>
                <a:moveTo>
                  <a:pt x="787586" y="2073007"/>
                </a:moveTo>
                <a:cubicBezTo>
                  <a:pt x="830798" y="2073007"/>
                  <a:pt x="865829" y="2108037"/>
                  <a:pt x="865829" y="2151250"/>
                </a:cubicBezTo>
                <a:cubicBezTo>
                  <a:pt x="865829" y="2194462"/>
                  <a:pt x="830798" y="2229492"/>
                  <a:pt x="787586" y="2229492"/>
                </a:cubicBezTo>
                <a:cubicBezTo>
                  <a:pt x="744374" y="2229492"/>
                  <a:pt x="709343" y="2194462"/>
                  <a:pt x="709343" y="2151250"/>
                </a:cubicBezTo>
                <a:cubicBezTo>
                  <a:pt x="709343" y="2108037"/>
                  <a:pt x="744374" y="2073007"/>
                  <a:pt x="787586" y="2073007"/>
                </a:cubicBezTo>
                <a:close/>
                <a:moveTo>
                  <a:pt x="432915" y="2073007"/>
                </a:moveTo>
                <a:cubicBezTo>
                  <a:pt x="476127" y="2073007"/>
                  <a:pt x="511157" y="2108037"/>
                  <a:pt x="511157" y="2151250"/>
                </a:cubicBezTo>
                <a:cubicBezTo>
                  <a:pt x="511157" y="2194462"/>
                  <a:pt x="476127" y="2229492"/>
                  <a:pt x="432915" y="2229492"/>
                </a:cubicBezTo>
                <a:cubicBezTo>
                  <a:pt x="389702" y="2229492"/>
                  <a:pt x="354672" y="2194462"/>
                  <a:pt x="354672" y="2151250"/>
                </a:cubicBezTo>
                <a:cubicBezTo>
                  <a:pt x="354672" y="2108037"/>
                  <a:pt x="389702" y="2073007"/>
                  <a:pt x="432915" y="2073007"/>
                </a:cubicBezTo>
                <a:close/>
                <a:moveTo>
                  <a:pt x="78243" y="2073007"/>
                </a:moveTo>
                <a:cubicBezTo>
                  <a:pt x="121455" y="2073007"/>
                  <a:pt x="156486" y="2108037"/>
                  <a:pt x="156486" y="2151250"/>
                </a:cubicBezTo>
                <a:cubicBezTo>
                  <a:pt x="156486" y="2194462"/>
                  <a:pt x="121455" y="2229492"/>
                  <a:pt x="78243" y="2229492"/>
                </a:cubicBezTo>
                <a:cubicBezTo>
                  <a:pt x="35031" y="2229492"/>
                  <a:pt x="0" y="2194462"/>
                  <a:pt x="0" y="2151250"/>
                </a:cubicBezTo>
                <a:cubicBezTo>
                  <a:pt x="0" y="2108037"/>
                  <a:pt x="35031" y="2073007"/>
                  <a:pt x="78243" y="2073007"/>
                </a:cubicBezTo>
                <a:close/>
                <a:moveTo>
                  <a:pt x="4869633" y="1859573"/>
                </a:moveTo>
                <a:cubicBezTo>
                  <a:pt x="4912845" y="1859573"/>
                  <a:pt x="4947876" y="1894603"/>
                  <a:pt x="4947876" y="1937816"/>
                </a:cubicBezTo>
                <a:cubicBezTo>
                  <a:pt x="4947876" y="1981028"/>
                  <a:pt x="4912845" y="2016058"/>
                  <a:pt x="4869633" y="2016058"/>
                </a:cubicBezTo>
                <a:cubicBezTo>
                  <a:pt x="4826421" y="2016058"/>
                  <a:pt x="4791390" y="1981028"/>
                  <a:pt x="4791390" y="1937816"/>
                </a:cubicBezTo>
                <a:cubicBezTo>
                  <a:pt x="4791390" y="1894603"/>
                  <a:pt x="4826421" y="1859573"/>
                  <a:pt x="4869633" y="1859573"/>
                </a:cubicBezTo>
                <a:close/>
                <a:moveTo>
                  <a:pt x="4514961" y="1859573"/>
                </a:moveTo>
                <a:cubicBezTo>
                  <a:pt x="4558174" y="1859573"/>
                  <a:pt x="4593204" y="1894603"/>
                  <a:pt x="4593204" y="1937816"/>
                </a:cubicBezTo>
                <a:cubicBezTo>
                  <a:pt x="4593204" y="1981028"/>
                  <a:pt x="4558174" y="2016058"/>
                  <a:pt x="4514961" y="2016058"/>
                </a:cubicBezTo>
                <a:cubicBezTo>
                  <a:pt x="4471749" y="2016058"/>
                  <a:pt x="4436719" y="1981028"/>
                  <a:pt x="4436719" y="1937816"/>
                </a:cubicBezTo>
                <a:cubicBezTo>
                  <a:pt x="4436719" y="1894603"/>
                  <a:pt x="4471749" y="1859573"/>
                  <a:pt x="4514961" y="1859573"/>
                </a:cubicBezTo>
                <a:close/>
                <a:moveTo>
                  <a:pt x="4160290" y="1859573"/>
                </a:moveTo>
                <a:cubicBezTo>
                  <a:pt x="4203502" y="1859573"/>
                  <a:pt x="4238533" y="1894603"/>
                  <a:pt x="4238533" y="1937816"/>
                </a:cubicBezTo>
                <a:cubicBezTo>
                  <a:pt x="4238533" y="1981028"/>
                  <a:pt x="4203502" y="2016058"/>
                  <a:pt x="4160290" y="2016058"/>
                </a:cubicBezTo>
                <a:cubicBezTo>
                  <a:pt x="4117078" y="2016058"/>
                  <a:pt x="4082047" y="1981028"/>
                  <a:pt x="4082047" y="1937816"/>
                </a:cubicBezTo>
                <a:cubicBezTo>
                  <a:pt x="4082047" y="1894603"/>
                  <a:pt x="4117078" y="1859573"/>
                  <a:pt x="4160290" y="1859573"/>
                </a:cubicBezTo>
                <a:close/>
                <a:moveTo>
                  <a:pt x="3805618" y="1859573"/>
                </a:moveTo>
                <a:cubicBezTo>
                  <a:pt x="3848831" y="1859573"/>
                  <a:pt x="3883861" y="1894603"/>
                  <a:pt x="3883861" y="1937816"/>
                </a:cubicBezTo>
                <a:cubicBezTo>
                  <a:pt x="3883861" y="1981028"/>
                  <a:pt x="3848831" y="2016058"/>
                  <a:pt x="3805618" y="2016058"/>
                </a:cubicBezTo>
                <a:cubicBezTo>
                  <a:pt x="3762406" y="2016058"/>
                  <a:pt x="3727376" y="1981028"/>
                  <a:pt x="3727376" y="1937816"/>
                </a:cubicBezTo>
                <a:cubicBezTo>
                  <a:pt x="3727376" y="1894603"/>
                  <a:pt x="3762406" y="1859573"/>
                  <a:pt x="3805618" y="1859573"/>
                </a:cubicBezTo>
                <a:close/>
                <a:moveTo>
                  <a:pt x="3450947" y="1859573"/>
                </a:moveTo>
                <a:cubicBezTo>
                  <a:pt x="3494159" y="1859573"/>
                  <a:pt x="3529190" y="1894603"/>
                  <a:pt x="3529190" y="1937816"/>
                </a:cubicBezTo>
                <a:cubicBezTo>
                  <a:pt x="3529190" y="1981028"/>
                  <a:pt x="3494159" y="2016058"/>
                  <a:pt x="3450947" y="2016058"/>
                </a:cubicBezTo>
                <a:cubicBezTo>
                  <a:pt x="3407735" y="2016058"/>
                  <a:pt x="3372704" y="1981028"/>
                  <a:pt x="3372704" y="1937816"/>
                </a:cubicBezTo>
                <a:cubicBezTo>
                  <a:pt x="3372704" y="1894603"/>
                  <a:pt x="3407735" y="1859573"/>
                  <a:pt x="3450947" y="1859573"/>
                </a:cubicBezTo>
                <a:close/>
                <a:moveTo>
                  <a:pt x="3096275" y="1859573"/>
                </a:moveTo>
                <a:cubicBezTo>
                  <a:pt x="3139488" y="1859573"/>
                  <a:pt x="3174518" y="1894603"/>
                  <a:pt x="3174518" y="1937816"/>
                </a:cubicBezTo>
                <a:cubicBezTo>
                  <a:pt x="3174518" y="1981028"/>
                  <a:pt x="3139488" y="2016058"/>
                  <a:pt x="3096275" y="2016058"/>
                </a:cubicBezTo>
                <a:cubicBezTo>
                  <a:pt x="3053063" y="2016058"/>
                  <a:pt x="3018032" y="1981028"/>
                  <a:pt x="3018032" y="1937816"/>
                </a:cubicBezTo>
                <a:cubicBezTo>
                  <a:pt x="3018032" y="1894603"/>
                  <a:pt x="3053063" y="1859573"/>
                  <a:pt x="3096275" y="1859573"/>
                </a:cubicBezTo>
                <a:close/>
                <a:moveTo>
                  <a:pt x="2741604" y="1859573"/>
                </a:moveTo>
                <a:cubicBezTo>
                  <a:pt x="2784816" y="1859573"/>
                  <a:pt x="2819847" y="1894603"/>
                  <a:pt x="2819847" y="1937816"/>
                </a:cubicBezTo>
                <a:cubicBezTo>
                  <a:pt x="2819847" y="1981028"/>
                  <a:pt x="2784816" y="2016058"/>
                  <a:pt x="2741604" y="2016058"/>
                </a:cubicBezTo>
                <a:cubicBezTo>
                  <a:pt x="2698392" y="2016058"/>
                  <a:pt x="2663361" y="1981028"/>
                  <a:pt x="2663361" y="1937816"/>
                </a:cubicBezTo>
                <a:cubicBezTo>
                  <a:pt x="2663361" y="1894603"/>
                  <a:pt x="2698392" y="1859573"/>
                  <a:pt x="2741604" y="1859573"/>
                </a:cubicBezTo>
                <a:close/>
                <a:moveTo>
                  <a:pt x="2383608" y="1859573"/>
                </a:moveTo>
                <a:cubicBezTo>
                  <a:pt x="2426820" y="1859573"/>
                  <a:pt x="2461851" y="1894603"/>
                  <a:pt x="2461851" y="1937816"/>
                </a:cubicBezTo>
                <a:cubicBezTo>
                  <a:pt x="2461851" y="1981028"/>
                  <a:pt x="2426820" y="2016058"/>
                  <a:pt x="2383608" y="2016058"/>
                </a:cubicBezTo>
                <a:cubicBezTo>
                  <a:pt x="2340396" y="2016058"/>
                  <a:pt x="2305365" y="1981028"/>
                  <a:pt x="2305365" y="1937816"/>
                </a:cubicBezTo>
                <a:cubicBezTo>
                  <a:pt x="2305365" y="1894603"/>
                  <a:pt x="2340396" y="1859573"/>
                  <a:pt x="2383608" y="1859573"/>
                </a:cubicBezTo>
                <a:close/>
                <a:moveTo>
                  <a:pt x="2028936" y="1859573"/>
                </a:moveTo>
                <a:cubicBezTo>
                  <a:pt x="2072149" y="1859573"/>
                  <a:pt x="2107179" y="1894603"/>
                  <a:pt x="2107179" y="1937816"/>
                </a:cubicBezTo>
                <a:cubicBezTo>
                  <a:pt x="2107179" y="1981028"/>
                  <a:pt x="2072149" y="2016058"/>
                  <a:pt x="2028936" y="2016058"/>
                </a:cubicBezTo>
                <a:cubicBezTo>
                  <a:pt x="1985724" y="2016058"/>
                  <a:pt x="1950694" y="1981028"/>
                  <a:pt x="1950694" y="1937816"/>
                </a:cubicBezTo>
                <a:cubicBezTo>
                  <a:pt x="1950694" y="1894603"/>
                  <a:pt x="1985724" y="1859573"/>
                  <a:pt x="2028936" y="1859573"/>
                </a:cubicBezTo>
                <a:close/>
                <a:moveTo>
                  <a:pt x="1674265" y="1859573"/>
                </a:moveTo>
                <a:cubicBezTo>
                  <a:pt x="1717477" y="1859573"/>
                  <a:pt x="1752508" y="1894603"/>
                  <a:pt x="1752508" y="1937816"/>
                </a:cubicBezTo>
                <a:cubicBezTo>
                  <a:pt x="1752508" y="1981028"/>
                  <a:pt x="1717477" y="2016058"/>
                  <a:pt x="1674265" y="2016058"/>
                </a:cubicBezTo>
                <a:cubicBezTo>
                  <a:pt x="1631053" y="2016058"/>
                  <a:pt x="1596022" y="1981028"/>
                  <a:pt x="1596022" y="1937816"/>
                </a:cubicBezTo>
                <a:cubicBezTo>
                  <a:pt x="1596022" y="1894603"/>
                  <a:pt x="1631053" y="1859573"/>
                  <a:pt x="1674265" y="1859573"/>
                </a:cubicBezTo>
                <a:close/>
                <a:moveTo>
                  <a:pt x="1319593" y="1859573"/>
                </a:moveTo>
                <a:cubicBezTo>
                  <a:pt x="1362806" y="1859573"/>
                  <a:pt x="1397836" y="1894603"/>
                  <a:pt x="1397836" y="1937816"/>
                </a:cubicBezTo>
                <a:cubicBezTo>
                  <a:pt x="1397836" y="1981028"/>
                  <a:pt x="1362806" y="2016058"/>
                  <a:pt x="1319593" y="2016058"/>
                </a:cubicBezTo>
                <a:cubicBezTo>
                  <a:pt x="1276381" y="2016058"/>
                  <a:pt x="1241351" y="1981028"/>
                  <a:pt x="1241351" y="1937816"/>
                </a:cubicBezTo>
                <a:cubicBezTo>
                  <a:pt x="1241351" y="1894603"/>
                  <a:pt x="1276381" y="1859573"/>
                  <a:pt x="1319593" y="1859573"/>
                </a:cubicBezTo>
                <a:close/>
                <a:moveTo>
                  <a:pt x="964922" y="1859573"/>
                </a:moveTo>
                <a:cubicBezTo>
                  <a:pt x="1008134" y="1859573"/>
                  <a:pt x="1043165" y="1894603"/>
                  <a:pt x="1043165" y="1937816"/>
                </a:cubicBezTo>
                <a:cubicBezTo>
                  <a:pt x="1043165" y="1981028"/>
                  <a:pt x="1008134" y="2016058"/>
                  <a:pt x="964922" y="2016058"/>
                </a:cubicBezTo>
                <a:cubicBezTo>
                  <a:pt x="921710" y="2016058"/>
                  <a:pt x="886679" y="1981028"/>
                  <a:pt x="886679" y="1937816"/>
                </a:cubicBezTo>
                <a:cubicBezTo>
                  <a:pt x="886679" y="1894603"/>
                  <a:pt x="921710" y="1859573"/>
                  <a:pt x="964922" y="1859573"/>
                </a:cubicBezTo>
                <a:close/>
                <a:moveTo>
                  <a:pt x="610250" y="1859573"/>
                </a:moveTo>
                <a:cubicBezTo>
                  <a:pt x="653463" y="1859573"/>
                  <a:pt x="688493" y="1894603"/>
                  <a:pt x="688493" y="1937816"/>
                </a:cubicBezTo>
                <a:cubicBezTo>
                  <a:pt x="688493" y="1981028"/>
                  <a:pt x="653463" y="2016058"/>
                  <a:pt x="610250" y="2016058"/>
                </a:cubicBezTo>
                <a:cubicBezTo>
                  <a:pt x="567038" y="2016058"/>
                  <a:pt x="532007" y="1981028"/>
                  <a:pt x="532007" y="1937816"/>
                </a:cubicBezTo>
                <a:cubicBezTo>
                  <a:pt x="532007" y="1894603"/>
                  <a:pt x="567038" y="1859573"/>
                  <a:pt x="610250" y="1859573"/>
                </a:cubicBezTo>
                <a:close/>
                <a:moveTo>
                  <a:pt x="255579" y="1859573"/>
                </a:moveTo>
                <a:cubicBezTo>
                  <a:pt x="298791" y="1859573"/>
                  <a:pt x="333822" y="1894603"/>
                  <a:pt x="333822" y="1937816"/>
                </a:cubicBezTo>
                <a:cubicBezTo>
                  <a:pt x="333822" y="1981028"/>
                  <a:pt x="298791" y="2016058"/>
                  <a:pt x="255579" y="2016058"/>
                </a:cubicBezTo>
                <a:cubicBezTo>
                  <a:pt x="212367" y="2016058"/>
                  <a:pt x="177336" y="1981028"/>
                  <a:pt x="177336" y="1937816"/>
                </a:cubicBezTo>
                <a:cubicBezTo>
                  <a:pt x="177336" y="1894603"/>
                  <a:pt x="212367" y="1859573"/>
                  <a:pt x="255579" y="1859573"/>
                </a:cubicBezTo>
                <a:close/>
                <a:moveTo>
                  <a:pt x="5046970" y="1658405"/>
                </a:moveTo>
                <a:cubicBezTo>
                  <a:pt x="5090182" y="1658405"/>
                  <a:pt x="5125213" y="1693436"/>
                  <a:pt x="5125213" y="1736648"/>
                </a:cubicBezTo>
                <a:cubicBezTo>
                  <a:pt x="5125213" y="1779860"/>
                  <a:pt x="5090182" y="1814891"/>
                  <a:pt x="5046970" y="1814891"/>
                </a:cubicBezTo>
                <a:cubicBezTo>
                  <a:pt x="5003758" y="1814891"/>
                  <a:pt x="4968727" y="1779860"/>
                  <a:pt x="4968727" y="1736648"/>
                </a:cubicBezTo>
                <a:cubicBezTo>
                  <a:pt x="4968727" y="1693436"/>
                  <a:pt x="5003758" y="1658405"/>
                  <a:pt x="5046970" y="1658405"/>
                </a:cubicBezTo>
                <a:close/>
                <a:moveTo>
                  <a:pt x="4692297" y="1658405"/>
                </a:moveTo>
                <a:cubicBezTo>
                  <a:pt x="4735509" y="1658405"/>
                  <a:pt x="4770540" y="1693436"/>
                  <a:pt x="4770540" y="1736648"/>
                </a:cubicBezTo>
                <a:cubicBezTo>
                  <a:pt x="4770540" y="1779860"/>
                  <a:pt x="4735509" y="1814891"/>
                  <a:pt x="4692297" y="1814891"/>
                </a:cubicBezTo>
                <a:cubicBezTo>
                  <a:pt x="4649085" y="1814891"/>
                  <a:pt x="4614054" y="1779860"/>
                  <a:pt x="4614054" y="1736648"/>
                </a:cubicBezTo>
                <a:cubicBezTo>
                  <a:pt x="4614054" y="1693436"/>
                  <a:pt x="4649085" y="1658405"/>
                  <a:pt x="4692297" y="1658405"/>
                </a:cubicBezTo>
                <a:close/>
                <a:moveTo>
                  <a:pt x="4337626" y="1658405"/>
                </a:moveTo>
                <a:cubicBezTo>
                  <a:pt x="4380838" y="1658405"/>
                  <a:pt x="4415869" y="1693436"/>
                  <a:pt x="4415869" y="1736648"/>
                </a:cubicBezTo>
                <a:cubicBezTo>
                  <a:pt x="4415869" y="1779860"/>
                  <a:pt x="4380838" y="1814891"/>
                  <a:pt x="4337626" y="1814891"/>
                </a:cubicBezTo>
                <a:cubicBezTo>
                  <a:pt x="4294414" y="1814891"/>
                  <a:pt x="4259383" y="1779860"/>
                  <a:pt x="4259383" y="1736648"/>
                </a:cubicBezTo>
                <a:cubicBezTo>
                  <a:pt x="4259383" y="1693436"/>
                  <a:pt x="4294414" y="1658405"/>
                  <a:pt x="4337626" y="1658405"/>
                </a:cubicBezTo>
                <a:close/>
                <a:moveTo>
                  <a:pt x="3982954" y="1658405"/>
                </a:moveTo>
                <a:cubicBezTo>
                  <a:pt x="4026166" y="1658405"/>
                  <a:pt x="4061197" y="1693436"/>
                  <a:pt x="4061197" y="1736648"/>
                </a:cubicBezTo>
                <a:cubicBezTo>
                  <a:pt x="4061197" y="1779860"/>
                  <a:pt x="4026166" y="1814891"/>
                  <a:pt x="3982954" y="1814891"/>
                </a:cubicBezTo>
                <a:cubicBezTo>
                  <a:pt x="3939742" y="1814891"/>
                  <a:pt x="3904711" y="1779860"/>
                  <a:pt x="3904711" y="1736648"/>
                </a:cubicBezTo>
                <a:cubicBezTo>
                  <a:pt x="3904711" y="1693436"/>
                  <a:pt x="3939742" y="1658405"/>
                  <a:pt x="3982954" y="1658405"/>
                </a:cubicBezTo>
                <a:close/>
                <a:moveTo>
                  <a:pt x="3628283" y="1658405"/>
                </a:moveTo>
                <a:cubicBezTo>
                  <a:pt x="3671495" y="1658405"/>
                  <a:pt x="3706526" y="1693436"/>
                  <a:pt x="3706526" y="1736648"/>
                </a:cubicBezTo>
                <a:cubicBezTo>
                  <a:pt x="3706526" y="1779860"/>
                  <a:pt x="3671495" y="1814891"/>
                  <a:pt x="3628283" y="1814891"/>
                </a:cubicBezTo>
                <a:cubicBezTo>
                  <a:pt x="3585070" y="1814891"/>
                  <a:pt x="3550040" y="1779860"/>
                  <a:pt x="3550040" y="1736648"/>
                </a:cubicBezTo>
                <a:cubicBezTo>
                  <a:pt x="3550040" y="1693436"/>
                  <a:pt x="3585070" y="1658405"/>
                  <a:pt x="3628283" y="1658405"/>
                </a:cubicBezTo>
                <a:close/>
                <a:moveTo>
                  <a:pt x="3273611" y="1658405"/>
                </a:moveTo>
                <a:cubicBezTo>
                  <a:pt x="3316823" y="1658405"/>
                  <a:pt x="3351854" y="1693436"/>
                  <a:pt x="3351854" y="1736648"/>
                </a:cubicBezTo>
                <a:cubicBezTo>
                  <a:pt x="3351854" y="1779860"/>
                  <a:pt x="3316823" y="1814891"/>
                  <a:pt x="3273611" y="1814891"/>
                </a:cubicBezTo>
                <a:cubicBezTo>
                  <a:pt x="3230399" y="1814891"/>
                  <a:pt x="3195368" y="1779860"/>
                  <a:pt x="3195368" y="1736648"/>
                </a:cubicBezTo>
                <a:cubicBezTo>
                  <a:pt x="3195368" y="1693436"/>
                  <a:pt x="3230399" y="1658405"/>
                  <a:pt x="3273611" y="1658405"/>
                </a:cubicBezTo>
                <a:close/>
                <a:moveTo>
                  <a:pt x="2918940" y="1658405"/>
                </a:moveTo>
                <a:cubicBezTo>
                  <a:pt x="2962152" y="1658405"/>
                  <a:pt x="2997182" y="1693436"/>
                  <a:pt x="2997182" y="1736648"/>
                </a:cubicBezTo>
                <a:cubicBezTo>
                  <a:pt x="2997182" y="1779860"/>
                  <a:pt x="2962152" y="1814891"/>
                  <a:pt x="2918940" y="1814891"/>
                </a:cubicBezTo>
                <a:cubicBezTo>
                  <a:pt x="2875727" y="1814891"/>
                  <a:pt x="2840697" y="1779860"/>
                  <a:pt x="2840697" y="1736648"/>
                </a:cubicBezTo>
                <a:cubicBezTo>
                  <a:pt x="2840697" y="1693436"/>
                  <a:pt x="2875727" y="1658405"/>
                  <a:pt x="2918940" y="1658405"/>
                </a:cubicBezTo>
                <a:close/>
                <a:moveTo>
                  <a:pt x="2560945" y="1658405"/>
                </a:moveTo>
                <a:cubicBezTo>
                  <a:pt x="2582551" y="1658405"/>
                  <a:pt x="2602112" y="1667163"/>
                  <a:pt x="2616271" y="1681322"/>
                </a:cubicBezTo>
                <a:lnTo>
                  <a:pt x="2632205" y="1704955"/>
                </a:lnTo>
                <a:lnTo>
                  <a:pt x="2632205" y="1700027"/>
                </a:lnTo>
                <a:lnTo>
                  <a:pt x="2636363" y="1706193"/>
                </a:lnTo>
                <a:cubicBezTo>
                  <a:pt x="2640322" y="1715554"/>
                  <a:pt x="2642511" y="1725845"/>
                  <a:pt x="2642511" y="1736648"/>
                </a:cubicBezTo>
                <a:cubicBezTo>
                  <a:pt x="2642511" y="1747451"/>
                  <a:pt x="2640322" y="1757743"/>
                  <a:pt x="2636363" y="1767104"/>
                </a:cubicBezTo>
                <a:lnTo>
                  <a:pt x="2632205" y="1773270"/>
                </a:lnTo>
                <a:lnTo>
                  <a:pt x="2632205" y="1768341"/>
                </a:lnTo>
                <a:lnTo>
                  <a:pt x="2616271" y="1791974"/>
                </a:lnTo>
                <a:cubicBezTo>
                  <a:pt x="2602112" y="1806133"/>
                  <a:pt x="2582551" y="1814891"/>
                  <a:pt x="2560945" y="1814891"/>
                </a:cubicBezTo>
                <a:cubicBezTo>
                  <a:pt x="2517733" y="1814891"/>
                  <a:pt x="2482702" y="1779860"/>
                  <a:pt x="2482702" y="1736648"/>
                </a:cubicBezTo>
                <a:cubicBezTo>
                  <a:pt x="2482702" y="1693436"/>
                  <a:pt x="2517733" y="1658405"/>
                  <a:pt x="2560945" y="1658405"/>
                </a:cubicBezTo>
                <a:close/>
                <a:moveTo>
                  <a:pt x="2206272" y="1658405"/>
                </a:moveTo>
                <a:cubicBezTo>
                  <a:pt x="2249484" y="1658405"/>
                  <a:pt x="2284515" y="1693436"/>
                  <a:pt x="2284515" y="1736648"/>
                </a:cubicBezTo>
                <a:cubicBezTo>
                  <a:pt x="2284515" y="1779860"/>
                  <a:pt x="2249484" y="1814891"/>
                  <a:pt x="2206272" y="1814891"/>
                </a:cubicBezTo>
                <a:cubicBezTo>
                  <a:pt x="2163060" y="1814891"/>
                  <a:pt x="2128029" y="1779860"/>
                  <a:pt x="2128029" y="1736648"/>
                </a:cubicBezTo>
                <a:cubicBezTo>
                  <a:pt x="2128029" y="1693436"/>
                  <a:pt x="2163060" y="1658405"/>
                  <a:pt x="2206272" y="1658405"/>
                </a:cubicBezTo>
                <a:close/>
                <a:moveTo>
                  <a:pt x="1851601" y="1658405"/>
                </a:moveTo>
                <a:cubicBezTo>
                  <a:pt x="1894813" y="1658405"/>
                  <a:pt x="1929844" y="1693436"/>
                  <a:pt x="1929844" y="1736648"/>
                </a:cubicBezTo>
                <a:cubicBezTo>
                  <a:pt x="1929844" y="1779860"/>
                  <a:pt x="1894813" y="1814891"/>
                  <a:pt x="1851601" y="1814891"/>
                </a:cubicBezTo>
                <a:cubicBezTo>
                  <a:pt x="1808389" y="1814891"/>
                  <a:pt x="1773358" y="1779860"/>
                  <a:pt x="1773358" y="1736648"/>
                </a:cubicBezTo>
                <a:cubicBezTo>
                  <a:pt x="1773358" y="1693436"/>
                  <a:pt x="1808389" y="1658405"/>
                  <a:pt x="1851601" y="1658405"/>
                </a:cubicBezTo>
                <a:close/>
                <a:moveTo>
                  <a:pt x="1496929" y="1658405"/>
                </a:moveTo>
                <a:cubicBezTo>
                  <a:pt x="1540141" y="1658405"/>
                  <a:pt x="1575172" y="1693436"/>
                  <a:pt x="1575172" y="1736648"/>
                </a:cubicBezTo>
                <a:cubicBezTo>
                  <a:pt x="1575172" y="1779860"/>
                  <a:pt x="1540141" y="1814891"/>
                  <a:pt x="1496929" y="1814891"/>
                </a:cubicBezTo>
                <a:cubicBezTo>
                  <a:pt x="1453717" y="1814891"/>
                  <a:pt x="1418686" y="1779860"/>
                  <a:pt x="1418686" y="1736648"/>
                </a:cubicBezTo>
                <a:cubicBezTo>
                  <a:pt x="1418686" y="1693436"/>
                  <a:pt x="1453717" y="1658405"/>
                  <a:pt x="1496929" y="1658405"/>
                </a:cubicBezTo>
                <a:close/>
                <a:moveTo>
                  <a:pt x="1142258" y="1658405"/>
                </a:moveTo>
                <a:cubicBezTo>
                  <a:pt x="1185470" y="1658405"/>
                  <a:pt x="1220501" y="1693436"/>
                  <a:pt x="1220501" y="1736648"/>
                </a:cubicBezTo>
                <a:cubicBezTo>
                  <a:pt x="1220501" y="1779860"/>
                  <a:pt x="1185470" y="1814891"/>
                  <a:pt x="1142258" y="1814891"/>
                </a:cubicBezTo>
                <a:cubicBezTo>
                  <a:pt x="1099045" y="1814891"/>
                  <a:pt x="1064015" y="1779860"/>
                  <a:pt x="1064015" y="1736648"/>
                </a:cubicBezTo>
                <a:cubicBezTo>
                  <a:pt x="1064015" y="1693436"/>
                  <a:pt x="1099045" y="1658405"/>
                  <a:pt x="1142258" y="1658405"/>
                </a:cubicBezTo>
                <a:close/>
                <a:moveTo>
                  <a:pt x="787586" y="1658405"/>
                </a:moveTo>
                <a:cubicBezTo>
                  <a:pt x="830798" y="1658405"/>
                  <a:pt x="865829" y="1693436"/>
                  <a:pt x="865829" y="1736648"/>
                </a:cubicBezTo>
                <a:cubicBezTo>
                  <a:pt x="865829" y="1779860"/>
                  <a:pt x="830798" y="1814891"/>
                  <a:pt x="787586" y="1814891"/>
                </a:cubicBezTo>
                <a:cubicBezTo>
                  <a:pt x="744374" y="1814891"/>
                  <a:pt x="709343" y="1779860"/>
                  <a:pt x="709343" y="1736648"/>
                </a:cubicBezTo>
                <a:cubicBezTo>
                  <a:pt x="709343" y="1693436"/>
                  <a:pt x="744374" y="1658405"/>
                  <a:pt x="787586" y="1658405"/>
                </a:cubicBezTo>
                <a:close/>
                <a:moveTo>
                  <a:pt x="432915" y="1658405"/>
                </a:moveTo>
                <a:cubicBezTo>
                  <a:pt x="476127" y="1658405"/>
                  <a:pt x="511157" y="1693436"/>
                  <a:pt x="511157" y="1736648"/>
                </a:cubicBezTo>
                <a:cubicBezTo>
                  <a:pt x="511157" y="1779860"/>
                  <a:pt x="476127" y="1814891"/>
                  <a:pt x="432915" y="1814891"/>
                </a:cubicBezTo>
                <a:cubicBezTo>
                  <a:pt x="389702" y="1814891"/>
                  <a:pt x="354672" y="1779860"/>
                  <a:pt x="354672" y="1736648"/>
                </a:cubicBezTo>
                <a:cubicBezTo>
                  <a:pt x="354672" y="1693436"/>
                  <a:pt x="389702" y="1658405"/>
                  <a:pt x="432915" y="1658405"/>
                </a:cubicBezTo>
                <a:close/>
                <a:moveTo>
                  <a:pt x="78243" y="1658405"/>
                </a:moveTo>
                <a:cubicBezTo>
                  <a:pt x="121455" y="1658405"/>
                  <a:pt x="156486" y="1693436"/>
                  <a:pt x="156486" y="1736648"/>
                </a:cubicBezTo>
                <a:cubicBezTo>
                  <a:pt x="156486" y="1779860"/>
                  <a:pt x="121455" y="1814891"/>
                  <a:pt x="78243" y="1814891"/>
                </a:cubicBezTo>
                <a:cubicBezTo>
                  <a:pt x="35031" y="1814891"/>
                  <a:pt x="0" y="1779860"/>
                  <a:pt x="0" y="1736648"/>
                </a:cubicBezTo>
                <a:cubicBezTo>
                  <a:pt x="0" y="1693436"/>
                  <a:pt x="35031" y="1658405"/>
                  <a:pt x="78243" y="1658405"/>
                </a:cubicBezTo>
                <a:close/>
                <a:moveTo>
                  <a:pt x="4869633" y="1444971"/>
                </a:moveTo>
                <a:cubicBezTo>
                  <a:pt x="4912845" y="1444971"/>
                  <a:pt x="4947876" y="1480002"/>
                  <a:pt x="4947876" y="1523214"/>
                </a:cubicBezTo>
                <a:cubicBezTo>
                  <a:pt x="4947876" y="1566426"/>
                  <a:pt x="4912845" y="1601457"/>
                  <a:pt x="4869633" y="1601457"/>
                </a:cubicBezTo>
                <a:cubicBezTo>
                  <a:pt x="4826421" y="1601457"/>
                  <a:pt x="4791390" y="1566426"/>
                  <a:pt x="4791390" y="1523214"/>
                </a:cubicBezTo>
                <a:cubicBezTo>
                  <a:pt x="4791390" y="1480002"/>
                  <a:pt x="4826421" y="1444971"/>
                  <a:pt x="4869633" y="1444971"/>
                </a:cubicBezTo>
                <a:close/>
                <a:moveTo>
                  <a:pt x="4514961" y="1444971"/>
                </a:moveTo>
                <a:cubicBezTo>
                  <a:pt x="4558174" y="1444971"/>
                  <a:pt x="4593204" y="1480002"/>
                  <a:pt x="4593204" y="1523214"/>
                </a:cubicBezTo>
                <a:cubicBezTo>
                  <a:pt x="4593204" y="1566426"/>
                  <a:pt x="4558174" y="1601457"/>
                  <a:pt x="4514961" y="1601457"/>
                </a:cubicBezTo>
                <a:cubicBezTo>
                  <a:pt x="4471749" y="1601457"/>
                  <a:pt x="4436719" y="1566426"/>
                  <a:pt x="4436719" y="1523214"/>
                </a:cubicBezTo>
                <a:cubicBezTo>
                  <a:pt x="4436719" y="1480002"/>
                  <a:pt x="4471749" y="1444971"/>
                  <a:pt x="4514961" y="1444971"/>
                </a:cubicBezTo>
                <a:close/>
                <a:moveTo>
                  <a:pt x="4160290" y="1444971"/>
                </a:moveTo>
                <a:cubicBezTo>
                  <a:pt x="4203502" y="1444971"/>
                  <a:pt x="4238533" y="1480002"/>
                  <a:pt x="4238533" y="1523214"/>
                </a:cubicBezTo>
                <a:cubicBezTo>
                  <a:pt x="4238533" y="1566426"/>
                  <a:pt x="4203502" y="1601457"/>
                  <a:pt x="4160290" y="1601457"/>
                </a:cubicBezTo>
                <a:cubicBezTo>
                  <a:pt x="4117078" y="1601457"/>
                  <a:pt x="4082047" y="1566426"/>
                  <a:pt x="4082047" y="1523214"/>
                </a:cubicBezTo>
                <a:cubicBezTo>
                  <a:pt x="4082047" y="1480002"/>
                  <a:pt x="4117078" y="1444971"/>
                  <a:pt x="4160290" y="1444971"/>
                </a:cubicBezTo>
                <a:close/>
                <a:moveTo>
                  <a:pt x="3805618" y="1444971"/>
                </a:moveTo>
                <a:cubicBezTo>
                  <a:pt x="3848831" y="1444971"/>
                  <a:pt x="3883861" y="1480002"/>
                  <a:pt x="3883861" y="1523214"/>
                </a:cubicBezTo>
                <a:cubicBezTo>
                  <a:pt x="3883861" y="1566426"/>
                  <a:pt x="3848831" y="1601457"/>
                  <a:pt x="3805618" y="1601457"/>
                </a:cubicBezTo>
                <a:cubicBezTo>
                  <a:pt x="3762406" y="1601457"/>
                  <a:pt x="3727376" y="1566426"/>
                  <a:pt x="3727376" y="1523214"/>
                </a:cubicBezTo>
                <a:cubicBezTo>
                  <a:pt x="3727376" y="1480002"/>
                  <a:pt x="3762406" y="1444971"/>
                  <a:pt x="3805618" y="1444971"/>
                </a:cubicBezTo>
                <a:close/>
                <a:moveTo>
                  <a:pt x="3450947" y="1444971"/>
                </a:moveTo>
                <a:cubicBezTo>
                  <a:pt x="3494159" y="1444971"/>
                  <a:pt x="3529190" y="1480002"/>
                  <a:pt x="3529190" y="1523214"/>
                </a:cubicBezTo>
                <a:cubicBezTo>
                  <a:pt x="3529190" y="1566426"/>
                  <a:pt x="3494159" y="1601457"/>
                  <a:pt x="3450947" y="1601457"/>
                </a:cubicBezTo>
                <a:cubicBezTo>
                  <a:pt x="3407735" y="1601457"/>
                  <a:pt x="3372704" y="1566426"/>
                  <a:pt x="3372704" y="1523214"/>
                </a:cubicBezTo>
                <a:cubicBezTo>
                  <a:pt x="3372704" y="1480002"/>
                  <a:pt x="3407735" y="1444971"/>
                  <a:pt x="3450947" y="1444971"/>
                </a:cubicBezTo>
                <a:close/>
                <a:moveTo>
                  <a:pt x="3096275" y="1444971"/>
                </a:moveTo>
                <a:cubicBezTo>
                  <a:pt x="3139488" y="1444971"/>
                  <a:pt x="3174518" y="1480002"/>
                  <a:pt x="3174518" y="1523214"/>
                </a:cubicBezTo>
                <a:cubicBezTo>
                  <a:pt x="3174518" y="1566426"/>
                  <a:pt x="3139488" y="1601457"/>
                  <a:pt x="3096275" y="1601457"/>
                </a:cubicBezTo>
                <a:cubicBezTo>
                  <a:pt x="3053063" y="1601457"/>
                  <a:pt x="3018032" y="1566426"/>
                  <a:pt x="3018032" y="1523214"/>
                </a:cubicBezTo>
                <a:cubicBezTo>
                  <a:pt x="3018032" y="1480002"/>
                  <a:pt x="3053063" y="1444971"/>
                  <a:pt x="3096275" y="1444971"/>
                </a:cubicBezTo>
                <a:close/>
                <a:moveTo>
                  <a:pt x="2741604" y="1444971"/>
                </a:moveTo>
                <a:cubicBezTo>
                  <a:pt x="2784816" y="1444971"/>
                  <a:pt x="2819847" y="1480002"/>
                  <a:pt x="2819847" y="1523214"/>
                </a:cubicBezTo>
                <a:cubicBezTo>
                  <a:pt x="2819847" y="1566426"/>
                  <a:pt x="2784816" y="1601457"/>
                  <a:pt x="2741604" y="1601457"/>
                </a:cubicBezTo>
                <a:cubicBezTo>
                  <a:pt x="2698392" y="1601457"/>
                  <a:pt x="2663361" y="1566426"/>
                  <a:pt x="2663361" y="1523214"/>
                </a:cubicBezTo>
                <a:cubicBezTo>
                  <a:pt x="2663361" y="1480002"/>
                  <a:pt x="2698392" y="1444971"/>
                  <a:pt x="2741604" y="1444971"/>
                </a:cubicBezTo>
                <a:close/>
                <a:moveTo>
                  <a:pt x="2383608" y="1444971"/>
                </a:moveTo>
                <a:cubicBezTo>
                  <a:pt x="2426820" y="1444971"/>
                  <a:pt x="2461851" y="1480002"/>
                  <a:pt x="2461851" y="1523214"/>
                </a:cubicBezTo>
                <a:cubicBezTo>
                  <a:pt x="2461851" y="1566426"/>
                  <a:pt x="2426820" y="1601457"/>
                  <a:pt x="2383608" y="1601457"/>
                </a:cubicBezTo>
                <a:cubicBezTo>
                  <a:pt x="2340396" y="1601457"/>
                  <a:pt x="2305365" y="1566426"/>
                  <a:pt x="2305365" y="1523214"/>
                </a:cubicBezTo>
                <a:cubicBezTo>
                  <a:pt x="2305365" y="1480002"/>
                  <a:pt x="2340396" y="1444971"/>
                  <a:pt x="2383608" y="1444971"/>
                </a:cubicBezTo>
                <a:close/>
                <a:moveTo>
                  <a:pt x="2028936" y="1444971"/>
                </a:moveTo>
                <a:cubicBezTo>
                  <a:pt x="2072149" y="1444971"/>
                  <a:pt x="2107179" y="1480002"/>
                  <a:pt x="2107179" y="1523214"/>
                </a:cubicBezTo>
                <a:cubicBezTo>
                  <a:pt x="2107179" y="1566426"/>
                  <a:pt x="2072149" y="1601457"/>
                  <a:pt x="2028936" y="1601457"/>
                </a:cubicBezTo>
                <a:cubicBezTo>
                  <a:pt x="1985724" y="1601457"/>
                  <a:pt x="1950694" y="1566426"/>
                  <a:pt x="1950694" y="1523214"/>
                </a:cubicBezTo>
                <a:cubicBezTo>
                  <a:pt x="1950694" y="1480002"/>
                  <a:pt x="1985724" y="1444971"/>
                  <a:pt x="2028936" y="1444971"/>
                </a:cubicBezTo>
                <a:close/>
                <a:moveTo>
                  <a:pt x="1674265" y="1444971"/>
                </a:moveTo>
                <a:cubicBezTo>
                  <a:pt x="1717477" y="1444971"/>
                  <a:pt x="1752508" y="1480002"/>
                  <a:pt x="1752508" y="1523214"/>
                </a:cubicBezTo>
                <a:cubicBezTo>
                  <a:pt x="1752508" y="1566426"/>
                  <a:pt x="1717477" y="1601457"/>
                  <a:pt x="1674265" y="1601457"/>
                </a:cubicBezTo>
                <a:cubicBezTo>
                  <a:pt x="1631053" y="1601457"/>
                  <a:pt x="1596022" y="1566426"/>
                  <a:pt x="1596022" y="1523214"/>
                </a:cubicBezTo>
                <a:cubicBezTo>
                  <a:pt x="1596022" y="1480002"/>
                  <a:pt x="1631053" y="1444971"/>
                  <a:pt x="1674265" y="1444971"/>
                </a:cubicBezTo>
                <a:close/>
                <a:moveTo>
                  <a:pt x="1319593" y="1444971"/>
                </a:moveTo>
                <a:cubicBezTo>
                  <a:pt x="1362806" y="1444971"/>
                  <a:pt x="1397836" y="1480002"/>
                  <a:pt x="1397836" y="1523214"/>
                </a:cubicBezTo>
                <a:cubicBezTo>
                  <a:pt x="1397836" y="1566426"/>
                  <a:pt x="1362806" y="1601457"/>
                  <a:pt x="1319593" y="1601457"/>
                </a:cubicBezTo>
                <a:cubicBezTo>
                  <a:pt x="1276381" y="1601457"/>
                  <a:pt x="1241351" y="1566426"/>
                  <a:pt x="1241351" y="1523214"/>
                </a:cubicBezTo>
                <a:cubicBezTo>
                  <a:pt x="1241351" y="1480002"/>
                  <a:pt x="1276381" y="1444971"/>
                  <a:pt x="1319593" y="1444971"/>
                </a:cubicBezTo>
                <a:close/>
                <a:moveTo>
                  <a:pt x="964922" y="1444971"/>
                </a:moveTo>
                <a:cubicBezTo>
                  <a:pt x="1008134" y="1444971"/>
                  <a:pt x="1043165" y="1480002"/>
                  <a:pt x="1043165" y="1523214"/>
                </a:cubicBezTo>
                <a:cubicBezTo>
                  <a:pt x="1043165" y="1566426"/>
                  <a:pt x="1008134" y="1601457"/>
                  <a:pt x="964922" y="1601457"/>
                </a:cubicBezTo>
                <a:cubicBezTo>
                  <a:pt x="921710" y="1601457"/>
                  <a:pt x="886679" y="1566426"/>
                  <a:pt x="886679" y="1523214"/>
                </a:cubicBezTo>
                <a:cubicBezTo>
                  <a:pt x="886679" y="1480002"/>
                  <a:pt x="921710" y="1444971"/>
                  <a:pt x="964922" y="1444971"/>
                </a:cubicBezTo>
                <a:close/>
                <a:moveTo>
                  <a:pt x="610250" y="1444971"/>
                </a:moveTo>
                <a:cubicBezTo>
                  <a:pt x="653463" y="1444971"/>
                  <a:pt x="688493" y="1480002"/>
                  <a:pt x="688493" y="1523214"/>
                </a:cubicBezTo>
                <a:cubicBezTo>
                  <a:pt x="688493" y="1566426"/>
                  <a:pt x="653463" y="1601457"/>
                  <a:pt x="610250" y="1601457"/>
                </a:cubicBezTo>
                <a:cubicBezTo>
                  <a:pt x="567038" y="1601457"/>
                  <a:pt x="532007" y="1566426"/>
                  <a:pt x="532007" y="1523214"/>
                </a:cubicBezTo>
                <a:cubicBezTo>
                  <a:pt x="532007" y="1480002"/>
                  <a:pt x="567038" y="1444971"/>
                  <a:pt x="610250" y="1444971"/>
                </a:cubicBezTo>
                <a:close/>
                <a:moveTo>
                  <a:pt x="255579" y="1444971"/>
                </a:moveTo>
                <a:cubicBezTo>
                  <a:pt x="298791" y="1444971"/>
                  <a:pt x="333822" y="1480002"/>
                  <a:pt x="333822" y="1523214"/>
                </a:cubicBezTo>
                <a:cubicBezTo>
                  <a:pt x="333822" y="1566426"/>
                  <a:pt x="298791" y="1601457"/>
                  <a:pt x="255579" y="1601457"/>
                </a:cubicBezTo>
                <a:cubicBezTo>
                  <a:pt x="212367" y="1601457"/>
                  <a:pt x="177336" y="1566426"/>
                  <a:pt x="177336" y="1523214"/>
                </a:cubicBezTo>
                <a:cubicBezTo>
                  <a:pt x="177336" y="1480002"/>
                  <a:pt x="212367" y="1444971"/>
                  <a:pt x="255579" y="1444971"/>
                </a:cubicBezTo>
                <a:close/>
                <a:moveTo>
                  <a:pt x="5046970" y="1243804"/>
                </a:moveTo>
                <a:cubicBezTo>
                  <a:pt x="5090182" y="1243804"/>
                  <a:pt x="5125213" y="1278834"/>
                  <a:pt x="5125213" y="1322047"/>
                </a:cubicBezTo>
                <a:cubicBezTo>
                  <a:pt x="5125213" y="1365259"/>
                  <a:pt x="5090182" y="1400289"/>
                  <a:pt x="5046970" y="1400289"/>
                </a:cubicBezTo>
                <a:cubicBezTo>
                  <a:pt x="5003758" y="1400289"/>
                  <a:pt x="4968727" y="1365259"/>
                  <a:pt x="4968727" y="1322047"/>
                </a:cubicBezTo>
                <a:cubicBezTo>
                  <a:pt x="4968727" y="1278834"/>
                  <a:pt x="5003758" y="1243804"/>
                  <a:pt x="5046970" y="1243804"/>
                </a:cubicBezTo>
                <a:close/>
                <a:moveTo>
                  <a:pt x="4692297" y="1243804"/>
                </a:moveTo>
                <a:cubicBezTo>
                  <a:pt x="4735509" y="1243804"/>
                  <a:pt x="4770540" y="1278834"/>
                  <a:pt x="4770540" y="1322047"/>
                </a:cubicBezTo>
                <a:cubicBezTo>
                  <a:pt x="4770540" y="1365259"/>
                  <a:pt x="4735509" y="1400289"/>
                  <a:pt x="4692297" y="1400289"/>
                </a:cubicBezTo>
                <a:cubicBezTo>
                  <a:pt x="4649085" y="1400289"/>
                  <a:pt x="4614054" y="1365259"/>
                  <a:pt x="4614054" y="1322047"/>
                </a:cubicBezTo>
                <a:cubicBezTo>
                  <a:pt x="4614054" y="1278834"/>
                  <a:pt x="4649085" y="1243804"/>
                  <a:pt x="4692297" y="1243804"/>
                </a:cubicBezTo>
                <a:close/>
                <a:moveTo>
                  <a:pt x="4337626" y="1243804"/>
                </a:moveTo>
                <a:cubicBezTo>
                  <a:pt x="4380838" y="1243804"/>
                  <a:pt x="4415869" y="1278834"/>
                  <a:pt x="4415869" y="1322047"/>
                </a:cubicBezTo>
                <a:cubicBezTo>
                  <a:pt x="4415869" y="1365259"/>
                  <a:pt x="4380838" y="1400289"/>
                  <a:pt x="4337626" y="1400289"/>
                </a:cubicBezTo>
                <a:cubicBezTo>
                  <a:pt x="4294414" y="1400289"/>
                  <a:pt x="4259383" y="1365259"/>
                  <a:pt x="4259383" y="1322047"/>
                </a:cubicBezTo>
                <a:cubicBezTo>
                  <a:pt x="4259383" y="1278834"/>
                  <a:pt x="4294414" y="1243804"/>
                  <a:pt x="4337626" y="1243804"/>
                </a:cubicBezTo>
                <a:close/>
                <a:moveTo>
                  <a:pt x="3982954" y="1243804"/>
                </a:moveTo>
                <a:cubicBezTo>
                  <a:pt x="4026166" y="1243804"/>
                  <a:pt x="4061197" y="1278834"/>
                  <a:pt x="4061197" y="1322047"/>
                </a:cubicBezTo>
                <a:cubicBezTo>
                  <a:pt x="4061197" y="1365259"/>
                  <a:pt x="4026166" y="1400289"/>
                  <a:pt x="3982954" y="1400289"/>
                </a:cubicBezTo>
                <a:cubicBezTo>
                  <a:pt x="3939742" y="1400289"/>
                  <a:pt x="3904711" y="1365259"/>
                  <a:pt x="3904711" y="1322047"/>
                </a:cubicBezTo>
                <a:cubicBezTo>
                  <a:pt x="3904711" y="1278834"/>
                  <a:pt x="3939742" y="1243804"/>
                  <a:pt x="3982954" y="1243804"/>
                </a:cubicBezTo>
                <a:close/>
                <a:moveTo>
                  <a:pt x="3628283" y="1243804"/>
                </a:moveTo>
                <a:cubicBezTo>
                  <a:pt x="3671495" y="1243804"/>
                  <a:pt x="3706526" y="1278834"/>
                  <a:pt x="3706526" y="1322047"/>
                </a:cubicBezTo>
                <a:cubicBezTo>
                  <a:pt x="3706526" y="1365259"/>
                  <a:pt x="3671495" y="1400289"/>
                  <a:pt x="3628283" y="1400289"/>
                </a:cubicBezTo>
                <a:cubicBezTo>
                  <a:pt x="3585070" y="1400289"/>
                  <a:pt x="3550040" y="1365259"/>
                  <a:pt x="3550040" y="1322047"/>
                </a:cubicBezTo>
                <a:cubicBezTo>
                  <a:pt x="3550040" y="1278834"/>
                  <a:pt x="3585070" y="1243804"/>
                  <a:pt x="3628283" y="1243804"/>
                </a:cubicBezTo>
                <a:close/>
                <a:moveTo>
                  <a:pt x="3273611" y="1243804"/>
                </a:moveTo>
                <a:cubicBezTo>
                  <a:pt x="3316823" y="1243804"/>
                  <a:pt x="3351854" y="1278834"/>
                  <a:pt x="3351854" y="1322047"/>
                </a:cubicBezTo>
                <a:cubicBezTo>
                  <a:pt x="3351854" y="1365259"/>
                  <a:pt x="3316823" y="1400289"/>
                  <a:pt x="3273611" y="1400289"/>
                </a:cubicBezTo>
                <a:cubicBezTo>
                  <a:pt x="3230399" y="1400289"/>
                  <a:pt x="3195368" y="1365259"/>
                  <a:pt x="3195368" y="1322047"/>
                </a:cubicBezTo>
                <a:cubicBezTo>
                  <a:pt x="3195368" y="1278834"/>
                  <a:pt x="3230399" y="1243804"/>
                  <a:pt x="3273611" y="1243804"/>
                </a:cubicBezTo>
                <a:close/>
                <a:moveTo>
                  <a:pt x="2918940" y="1243804"/>
                </a:moveTo>
                <a:cubicBezTo>
                  <a:pt x="2962152" y="1243804"/>
                  <a:pt x="2997182" y="1278834"/>
                  <a:pt x="2997182" y="1322047"/>
                </a:cubicBezTo>
                <a:cubicBezTo>
                  <a:pt x="2997182" y="1365259"/>
                  <a:pt x="2962152" y="1400289"/>
                  <a:pt x="2918940" y="1400289"/>
                </a:cubicBezTo>
                <a:cubicBezTo>
                  <a:pt x="2875727" y="1400289"/>
                  <a:pt x="2840697" y="1365259"/>
                  <a:pt x="2840697" y="1322047"/>
                </a:cubicBezTo>
                <a:cubicBezTo>
                  <a:pt x="2840697" y="1278834"/>
                  <a:pt x="2875727" y="1243804"/>
                  <a:pt x="2918940" y="1243804"/>
                </a:cubicBezTo>
                <a:close/>
                <a:moveTo>
                  <a:pt x="2560945" y="1243804"/>
                </a:moveTo>
                <a:cubicBezTo>
                  <a:pt x="2582551" y="1243804"/>
                  <a:pt x="2602112" y="1252562"/>
                  <a:pt x="2616271" y="1266721"/>
                </a:cubicBezTo>
                <a:lnTo>
                  <a:pt x="2632205" y="1290354"/>
                </a:lnTo>
                <a:lnTo>
                  <a:pt x="2632205" y="1285425"/>
                </a:lnTo>
                <a:lnTo>
                  <a:pt x="2636363" y="1291591"/>
                </a:lnTo>
                <a:cubicBezTo>
                  <a:pt x="2640322" y="1300952"/>
                  <a:pt x="2642511" y="1311244"/>
                  <a:pt x="2642511" y="1322047"/>
                </a:cubicBezTo>
                <a:cubicBezTo>
                  <a:pt x="2642511" y="1332850"/>
                  <a:pt x="2640322" y="1343142"/>
                  <a:pt x="2636363" y="1352503"/>
                </a:cubicBezTo>
                <a:lnTo>
                  <a:pt x="2632205" y="1358669"/>
                </a:lnTo>
                <a:lnTo>
                  <a:pt x="2632205" y="1353740"/>
                </a:lnTo>
                <a:lnTo>
                  <a:pt x="2616271" y="1377373"/>
                </a:lnTo>
                <a:cubicBezTo>
                  <a:pt x="2602112" y="1391532"/>
                  <a:pt x="2582551" y="1400289"/>
                  <a:pt x="2560945" y="1400289"/>
                </a:cubicBezTo>
                <a:cubicBezTo>
                  <a:pt x="2517733" y="1400289"/>
                  <a:pt x="2482702" y="1365259"/>
                  <a:pt x="2482702" y="1322047"/>
                </a:cubicBezTo>
                <a:cubicBezTo>
                  <a:pt x="2482702" y="1278834"/>
                  <a:pt x="2517733" y="1243804"/>
                  <a:pt x="2560945" y="1243804"/>
                </a:cubicBezTo>
                <a:close/>
                <a:moveTo>
                  <a:pt x="2206272" y="1243804"/>
                </a:moveTo>
                <a:cubicBezTo>
                  <a:pt x="2249484" y="1243804"/>
                  <a:pt x="2284515" y="1278834"/>
                  <a:pt x="2284515" y="1322047"/>
                </a:cubicBezTo>
                <a:cubicBezTo>
                  <a:pt x="2284515" y="1365259"/>
                  <a:pt x="2249484" y="1400289"/>
                  <a:pt x="2206272" y="1400289"/>
                </a:cubicBezTo>
                <a:cubicBezTo>
                  <a:pt x="2163060" y="1400289"/>
                  <a:pt x="2128029" y="1365259"/>
                  <a:pt x="2128029" y="1322047"/>
                </a:cubicBezTo>
                <a:cubicBezTo>
                  <a:pt x="2128029" y="1278834"/>
                  <a:pt x="2163060" y="1243804"/>
                  <a:pt x="2206272" y="1243804"/>
                </a:cubicBezTo>
                <a:close/>
                <a:moveTo>
                  <a:pt x="1851601" y="1243804"/>
                </a:moveTo>
                <a:cubicBezTo>
                  <a:pt x="1894813" y="1243804"/>
                  <a:pt x="1929844" y="1278834"/>
                  <a:pt x="1929844" y="1322047"/>
                </a:cubicBezTo>
                <a:cubicBezTo>
                  <a:pt x="1929844" y="1365259"/>
                  <a:pt x="1894813" y="1400289"/>
                  <a:pt x="1851601" y="1400289"/>
                </a:cubicBezTo>
                <a:cubicBezTo>
                  <a:pt x="1808389" y="1400289"/>
                  <a:pt x="1773358" y="1365259"/>
                  <a:pt x="1773358" y="1322047"/>
                </a:cubicBezTo>
                <a:cubicBezTo>
                  <a:pt x="1773358" y="1278834"/>
                  <a:pt x="1808389" y="1243804"/>
                  <a:pt x="1851601" y="1243804"/>
                </a:cubicBezTo>
                <a:close/>
                <a:moveTo>
                  <a:pt x="1496929" y="1243804"/>
                </a:moveTo>
                <a:cubicBezTo>
                  <a:pt x="1540141" y="1243804"/>
                  <a:pt x="1575172" y="1278834"/>
                  <a:pt x="1575172" y="1322047"/>
                </a:cubicBezTo>
                <a:cubicBezTo>
                  <a:pt x="1575172" y="1365259"/>
                  <a:pt x="1540141" y="1400289"/>
                  <a:pt x="1496929" y="1400289"/>
                </a:cubicBezTo>
                <a:cubicBezTo>
                  <a:pt x="1453717" y="1400289"/>
                  <a:pt x="1418686" y="1365259"/>
                  <a:pt x="1418686" y="1322047"/>
                </a:cubicBezTo>
                <a:cubicBezTo>
                  <a:pt x="1418686" y="1278834"/>
                  <a:pt x="1453717" y="1243804"/>
                  <a:pt x="1496929" y="1243804"/>
                </a:cubicBezTo>
                <a:close/>
                <a:moveTo>
                  <a:pt x="1142258" y="1243804"/>
                </a:moveTo>
                <a:cubicBezTo>
                  <a:pt x="1185470" y="1243804"/>
                  <a:pt x="1220501" y="1278834"/>
                  <a:pt x="1220501" y="1322047"/>
                </a:cubicBezTo>
                <a:cubicBezTo>
                  <a:pt x="1220501" y="1365259"/>
                  <a:pt x="1185470" y="1400289"/>
                  <a:pt x="1142258" y="1400289"/>
                </a:cubicBezTo>
                <a:cubicBezTo>
                  <a:pt x="1099045" y="1400289"/>
                  <a:pt x="1064015" y="1365259"/>
                  <a:pt x="1064015" y="1322047"/>
                </a:cubicBezTo>
                <a:cubicBezTo>
                  <a:pt x="1064015" y="1278834"/>
                  <a:pt x="1099045" y="1243804"/>
                  <a:pt x="1142258" y="1243804"/>
                </a:cubicBezTo>
                <a:close/>
                <a:moveTo>
                  <a:pt x="787586" y="1243804"/>
                </a:moveTo>
                <a:cubicBezTo>
                  <a:pt x="830798" y="1243804"/>
                  <a:pt x="865829" y="1278834"/>
                  <a:pt x="865829" y="1322047"/>
                </a:cubicBezTo>
                <a:cubicBezTo>
                  <a:pt x="865829" y="1365259"/>
                  <a:pt x="830798" y="1400289"/>
                  <a:pt x="787586" y="1400289"/>
                </a:cubicBezTo>
                <a:cubicBezTo>
                  <a:pt x="744374" y="1400289"/>
                  <a:pt x="709343" y="1365259"/>
                  <a:pt x="709343" y="1322047"/>
                </a:cubicBezTo>
                <a:cubicBezTo>
                  <a:pt x="709343" y="1278834"/>
                  <a:pt x="744374" y="1243804"/>
                  <a:pt x="787586" y="1243804"/>
                </a:cubicBezTo>
                <a:close/>
                <a:moveTo>
                  <a:pt x="432915" y="1243804"/>
                </a:moveTo>
                <a:cubicBezTo>
                  <a:pt x="476127" y="1243804"/>
                  <a:pt x="511157" y="1278834"/>
                  <a:pt x="511157" y="1322047"/>
                </a:cubicBezTo>
                <a:cubicBezTo>
                  <a:pt x="511157" y="1365259"/>
                  <a:pt x="476127" y="1400289"/>
                  <a:pt x="432915" y="1400289"/>
                </a:cubicBezTo>
                <a:cubicBezTo>
                  <a:pt x="389702" y="1400289"/>
                  <a:pt x="354672" y="1365259"/>
                  <a:pt x="354672" y="1322047"/>
                </a:cubicBezTo>
                <a:cubicBezTo>
                  <a:pt x="354672" y="1278834"/>
                  <a:pt x="389702" y="1243804"/>
                  <a:pt x="432915" y="1243804"/>
                </a:cubicBezTo>
                <a:close/>
                <a:moveTo>
                  <a:pt x="78243" y="1243804"/>
                </a:moveTo>
                <a:cubicBezTo>
                  <a:pt x="121455" y="1243804"/>
                  <a:pt x="156486" y="1278834"/>
                  <a:pt x="156486" y="1322047"/>
                </a:cubicBezTo>
                <a:cubicBezTo>
                  <a:pt x="156486" y="1365259"/>
                  <a:pt x="121455" y="1400289"/>
                  <a:pt x="78243" y="1400289"/>
                </a:cubicBezTo>
                <a:cubicBezTo>
                  <a:pt x="35031" y="1400289"/>
                  <a:pt x="0" y="1365259"/>
                  <a:pt x="0" y="1322047"/>
                </a:cubicBezTo>
                <a:cubicBezTo>
                  <a:pt x="0" y="1278834"/>
                  <a:pt x="35031" y="1243804"/>
                  <a:pt x="78243" y="1243804"/>
                </a:cubicBezTo>
                <a:close/>
                <a:moveTo>
                  <a:pt x="4869633" y="1030370"/>
                </a:moveTo>
                <a:cubicBezTo>
                  <a:pt x="4912845" y="1030370"/>
                  <a:pt x="4947876" y="1065401"/>
                  <a:pt x="4947876" y="1108613"/>
                </a:cubicBezTo>
                <a:cubicBezTo>
                  <a:pt x="4947876" y="1151825"/>
                  <a:pt x="4912845" y="1186856"/>
                  <a:pt x="4869633" y="1186856"/>
                </a:cubicBezTo>
                <a:cubicBezTo>
                  <a:pt x="4826421" y="1186856"/>
                  <a:pt x="4791390" y="1151825"/>
                  <a:pt x="4791390" y="1108613"/>
                </a:cubicBezTo>
                <a:cubicBezTo>
                  <a:pt x="4791390" y="1065401"/>
                  <a:pt x="4826421" y="1030370"/>
                  <a:pt x="4869633" y="1030370"/>
                </a:cubicBezTo>
                <a:close/>
                <a:moveTo>
                  <a:pt x="4514961" y="1030370"/>
                </a:moveTo>
                <a:cubicBezTo>
                  <a:pt x="4558174" y="1030370"/>
                  <a:pt x="4593204" y="1065401"/>
                  <a:pt x="4593204" y="1108613"/>
                </a:cubicBezTo>
                <a:cubicBezTo>
                  <a:pt x="4593204" y="1151825"/>
                  <a:pt x="4558174" y="1186856"/>
                  <a:pt x="4514961" y="1186856"/>
                </a:cubicBezTo>
                <a:cubicBezTo>
                  <a:pt x="4471749" y="1186856"/>
                  <a:pt x="4436719" y="1151825"/>
                  <a:pt x="4436719" y="1108613"/>
                </a:cubicBezTo>
                <a:cubicBezTo>
                  <a:pt x="4436719" y="1065401"/>
                  <a:pt x="4471749" y="1030370"/>
                  <a:pt x="4514961" y="1030370"/>
                </a:cubicBezTo>
                <a:close/>
                <a:moveTo>
                  <a:pt x="4160290" y="1030370"/>
                </a:moveTo>
                <a:cubicBezTo>
                  <a:pt x="4203502" y="1030370"/>
                  <a:pt x="4238533" y="1065401"/>
                  <a:pt x="4238533" y="1108613"/>
                </a:cubicBezTo>
                <a:cubicBezTo>
                  <a:pt x="4238533" y="1151825"/>
                  <a:pt x="4203502" y="1186856"/>
                  <a:pt x="4160290" y="1186856"/>
                </a:cubicBezTo>
                <a:cubicBezTo>
                  <a:pt x="4117078" y="1186856"/>
                  <a:pt x="4082047" y="1151825"/>
                  <a:pt x="4082047" y="1108613"/>
                </a:cubicBezTo>
                <a:cubicBezTo>
                  <a:pt x="4082047" y="1065401"/>
                  <a:pt x="4117078" y="1030370"/>
                  <a:pt x="4160290" y="1030370"/>
                </a:cubicBezTo>
                <a:close/>
                <a:moveTo>
                  <a:pt x="3805618" y="1030370"/>
                </a:moveTo>
                <a:cubicBezTo>
                  <a:pt x="3848831" y="1030370"/>
                  <a:pt x="3883861" y="1065401"/>
                  <a:pt x="3883861" y="1108613"/>
                </a:cubicBezTo>
                <a:cubicBezTo>
                  <a:pt x="3883861" y="1151825"/>
                  <a:pt x="3848831" y="1186856"/>
                  <a:pt x="3805618" y="1186856"/>
                </a:cubicBezTo>
                <a:cubicBezTo>
                  <a:pt x="3762406" y="1186856"/>
                  <a:pt x="3727376" y="1151825"/>
                  <a:pt x="3727376" y="1108613"/>
                </a:cubicBezTo>
                <a:cubicBezTo>
                  <a:pt x="3727376" y="1065401"/>
                  <a:pt x="3762406" y="1030370"/>
                  <a:pt x="3805618" y="1030370"/>
                </a:cubicBezTo>
                <a:close/>
                <a:moveTo>
                  <a:pt x="3450947" y="1030370"/>
                </a:moveTo>
                <a:cubicBezTo>
                  <a:pt x="3494159" y="1030370"/>
                  <a:pt x="3529190" y="1065401"/>
                  <a:pt x="3529190" y="1108613"/>
                </a:cubicBezTo>
                <a:cubicBezTo>
                  <a:pt x="3529190" y="1151825"/>
                  <a:pt x="3494159" y="1186856"/>
                  <a:pt x="3450947" y="1186856"/>
                </a:cubicBezTo>
                <a:cubicBezTo>
                  <a:pt x="3407735" y="1186856"/>
                  <a:pt x="3372704" y="1151825"/>
                  <a:pt x="3372704" y="1108613"/>
                </a:cubicBezTo>
                <a:cubicBezTo>
                  <a:pt x="3372704" y="1065401"/>
                  <a:pt x="3407735" y="1030370"/>
                  <a:pt x="3450947" y="1030370"/>
                </a:cubicBezTo>
                <a:close/>
                <a:moveTo>
                  <a:pt x="3096275" y="1030370"/>
                </a:moveTo>
                <a:cubicBezTo>
                  <a:pt x="3139488" y="1030370"/>
                  <a:pt x="3174518" y="1065401"/>
                  <a:pt x="3174518" y="1108613"/>
                </a:cubicBezTo>
                <a:cubicBezTo>
                  <a:pt x="3174518" y="1151825"/>
                  <a:pt x="3139488" y="1186856"/>
                  <a:pt x="3096275" y="1186856"/>
                </a:cubicBezTo>
                <a:cubicBezTo>
                  <a:pt x="3053063" y="1186856"/>
                  <a:pt x="3018032" y="1151825"/>
                  <a:pt x="3018032" y="1108613"/>
                </a:cubicBezTo>
                <a:cubicBezTo>
                  <a:pt x="3018032" y="1065401"/>
                  <a:pt x="3053063" y="1030370"/>
                  <a:pt x="3096275" y="1030370"/>
                </a:cubicBezTo>
                <a:close/>
                <a:moveTo>
                  <a:pt x="2741604" y="1030370"/>
                </a:moveTo>
                <a:cubicBezTo>
                  <a:pt x="2784816" y="1030370"/>
                  <a:pt x="2819847" y="1065401"/>
                  <a:pt x="2819847" y="1108613"/>
                </a:cubicBezTo>
                <a:cubicBezTo>
                  <a:pt x="2819847" y="1151825"/>
                  <a:pt x="2784816" y="1186856"/>
                  <a:pt x="2741604" y="1186856"/>
                </a:cubicBezTo>
                <a:cubicBezTo>
                  <a:pt x="2698392" y="1186856"/>
                  <a:pt x="2663361" y="1151825"/>
                  <a:pt x="2663361" y="1108613"/>
                </a:cubicBezTo>
                <a:cubicBezTo>
                  <a:pt x="2663361" y="1065401"/>
                  <a:pt x="2698392" y="1030370"/>
                  <a:pt x="2741604" y="1030370"/>
                </a:cubicBezTo>
                <a:close/>
                <a:moveTo>
                  <a:pt x="2383608" y="1030370"/>
                </a:moveTo>
                <a:cubicBezTo>
                  <a:pt x="2426820" y="1030370"/>
                  <a:pt x="2461851" y="1065401"/>
                  <a:pt x="2461851" y="1108613"/>
                </a:cubicBezTo>
                <a:cubicBezTo>
                  <a:pt x="2461851" y="1151825"/>
                  <a:pt x="2426820" y="1186856"/>
                  <a:pt x="2383608" y="1186856"/>
                </a:cubicBezTo>
                <a:cubicBezTo>
                  <a:pt x="2340396" y="1186856"/>
                  <a:pt x="2305365" y="1151825"/>
                  <a:pt x="2305365" y="1108613"/>
                </a:cubicBezTo>
                <a:cubicBezTo>
                  <a:pt x="2305365" y="1065401"/>
                  <a:pt x="2340396" y="1030370"/>
                  <a:pt x="2383608" y="1030370"/>
                </a:cubicBezTo>
                <a:close/>
                <a:moveTo>
                  <a:pt x="2028936" y="1030370"/>
                </a:moveTo>
                <a:cubicBezTo>
                  <a:pt x="2072149" y="1030370"/>
                  <a:pt x="2107179" y="1065401"/>
                  <a:pt x="2107179" y="1108613"/>
                </a:cubicBezTo>
                <a:cubicBezTo>
                  <a:pt x="2107179" y="1151825"/>
                  <a:pt x="2072149" y="1186856"/>
                  <a:pt x="2028936" y="1186856"/>
                </a:cubicBezTo>
                <a:cubicBezTo>
                  <a:pt x="1985724" y="1186856"/>
                  <a:pt x="1950694" y="1151825"/>
                  <a:pt x="1950694" y="1108613"/>
                </a:cubicBezTo>
                <a:cubicBezTo>
                  <a:pt x="1950694" y="1065401"/>
                  <a:pt x="1985724" y="1030370"/>
                  <a:pt x="2028936" y="1030370"/>
                </a:cubicBezTo>
                <a:close/>
                <a:moveTo>
                  <a:pt x="1674265" y="1030370"/>
                </a:moveTo>
                <a:cubicBezTo>
                  <a:pt x="1717477" y="1030370"/>
                  <a:pt x="1752508" y="1065401"/>
                  <a:pt x="1752508" y="1108613"/>
                </a:cubicBezTo>
                <a:cubicBezTo>
                  <a:pt x="1752508" y="1151825"/>
                  <a:pt x="1717477" y="1186856"/>
                  <a:pt x="1674265" y="1186856"/>
                </a:cubicBezTo>
                <a:cubicBezTo>
                  <a:pt x="1631053" y="1186856"/>
                  <a:pt x="1596022" y="1151825"/>
                  <a:pt x="1596022" y="1108613"/>
                </a:cubicBezTo>
                <a:cubicBezTo>
                  <a:pt x="1596022" y="1065401"/>
                  <a:pt x="1631053" y="1030370"/>
                  <a:pt x="1674265" y="1030370"/>
                </a:cubicBezTo>
                <a:close/>
                <a:moveTo>
                  <a:pt x="1319593" y="1030370"/>
                </a:moveTo>
                <a:cubicBezTo>
                  <a:pt x="1362806" y="1030370"/>
                  <a:pt x="1397836" y="1065401"/>
                  <a:pt x="1397836" y="1108613"/>
                </a:cubicBezTo>
                <a:cubicBezTo>
                  <a:pt x="1397836" y="1151825"/>
                  <a:pt x="1362806" y="1186856"/>
                  <a:pt x="1319593" y="1186856"/>
                </a:cubicBezTo>
                <a:cubicBezTo>
                  <a:pt x="1276381" y="1186856"/>
                  <a:pt x="1241351" y="1151825"/>
                  <a:pt x="1241351" y="1108613"/>
                </a:cubicBezTo>
                <a:cubicBezTo>
                  <a:pt x="1241351" y="1065401"/>
                  <a:pt x="1276381" y="1030370"/>
                  <a:pt x="1319593" y="1030370"/>
                </a:cubicBezTo>
                <a:close/>
                <a:moveTo>
                  <a:pt x="964922" y="1030370"/>
                </a:moveTo>
                <a:cubicBezTo>
                  <a:pt x="1008134" y="1030370"/>
                  <a:pt x="1043165" y="1065401"/>
                  <a:pt x="1043165" y="1108613"/>
                </a:cubicBezTo>
                <a:cubicBezTo>
                  <a:pt x="1043165" y="1151825"/>
                  <a:pt x="1008134" y="1186856"/>
                  <a:pt x="964922" y="1186856"/>
                </a:cubicBezTo>
                <a:cubicBezTo>
                  <a:pt x="921710" y="1186856"/>
                  <a:pt x="886679" y="1151825"/>
                  <a:pt x="886679" y="1108613"/>
                </a:cubicBezTo>
                <a:cubicBezTo>
                  <a:pt x="886679" y="1065401"/>
                  <a:pt x="921710" y="1030370"/>
                  <a:pt x="964922" y="1030370"/>
                </a:cubicBezTo>
                <a:close/>
                <a:moveTo>
                  <a:pt x="610250" y="1030370"/>
                </a:moveTo>
                <a:cubicBezTo>
                  <a:pt x="653463" y="1030370"/>
                  <a:pt x="688493" y="1065401"/>
                  <a:pt x="688493" y="1108613"/>
                </a:cubicBezTo>
                <a:cubicBezTo>
                  <a:pt x="688493" y="1151825"/>
                  <a:pt x="653463" y="1186856"/>
                  <a:pt x="610250" y="1186856"/>
                </a:cubicBezTo>
                <a:cubicBezTo>
                  <a:pt x="567038" y="1186856"/>
                  <a:pt x="532007" y="1151825"/>
                  <a:pt x="532007" y="1108613"/>
                </a:cubicBezTo>
                <a:cubicBezTo>
                  <a:pt x="532007" y="1065401"/>
                  <a:pt x="567038" y="1030370"/>
                  <a:pt x="610250" y="1030370"/>
                </a:cubicBezTo>
                <a:close/>
                <a:moveTo>
                  <a:pt x="255579" y="1030370"/>
                </a:moveTo>
                <a:cubicBezTo>
                  <a:pt x="298791" y="1030370"/>
                  <a:pt x="333822" y="1065401"/>
                  <a:pt x="333822" y="1108613"/>
                </a:cubicBezTo>
                <a:cubicBezTo>
                  <a:pt x="333822" y="1151825"/>
                  <a:pt x="298791" y="1186856"/>
                  <a:pt x="255579" y="1186856"/>
                </a:cubicBezTo>
                <a:cubicBezTo>
                  <a:pt x="212367" y="1186856"/>
                  <a:pt x="177336" y="1151825"/>
                  <a:pt x="177336" y="1108613"/>
                </a:cubicBezTo>
                <a:cubicBezTo>
                  <a:pt x="177336" y="1065401"/>
                  <a:pt x="212367" y="1030370"/>
                  <a:pt x="255579" y="1030370"/>
                </a:cubicBezTo>
                <a:close/>
                <a:moveTo>
                  <a:pt x="5046970" y="829203"/>
                </a:moveTo>
                <a:cubicBezTo>
                  <a:pt x="5090182" y="829203"/>
                  <a:pt x="5125213" y="864233"/>
                  <a:pt x="5125213" y="907445"/>
                </a:cubicBezTo>
                <a:cubicBezTo>
                  <a:pt x="5125213" y="950658"/>
                  <a:pt x="5090182" y="985688"/>
                  <a:pt x="5046970" y="985688"/>
                </a:cubicBezTo>
                <a:cubicBezTo>
                  <a:pt x="5003758" y="985688"/>
                  <a:pt x="4968727" y="950658"/>
                  <a:pt x="4968727" y="907445"/>
                </a:cubicBezTo>
                <a:cubicBezTo>
                  <a:pt x="4968727" y="864233"/>
                  <a:pt x="5003758" y="829203"/>
                  <a:pt x="5046970" y="829203"/>
                </a:cubicBezTo>
                <a:close/>
                <a:moveTo>
                  <a:pt x="4692297" y="829203"/>
                </a:moveTo>
                <a:cubicBezTo>
                  <a:pt x="4735509" y="829203"/>
                  <a:pt x="4770540" y="864233"/>
                  <a:pt x="4770540" y="907445"/>
                </a:cubicBezTo>
                <a:cubicBezTo>
                  <a:pt x="4770540" y="950658"/>
                  <a:pt x="4735509" y="985688"/>
                  <a:pt x="4692297" y="985688"/>
                </a:cubicBezTo>
                <a:cubicBezTo>
                  <a:pt x="4649085" y="985688"/>
                  <a:pt x="4614054" y="950658"/>
                  <a:pt x="4614054" y="907445"/>
                </a:cubicBezTo>
                <a:cubicBezTo>
                  <a:pt x="4614054" y="864233"/>
                  <a:pt x="4649085" y="829203"/>
                  <a:pt x="4692297" y="829203"/>
                </a:cubicBezTo>
                <a:close/>
                <a:moveTo>
                  <a:pt x="4337626" y="829203"/>
                </a:moveTo>
                <a:cubicBezTo>
                  <a:pt x="4380838" y="829203"/>
                  <a:pt x="4415869" y="864233"/>
                  <a:pt x="4415869" y="907445"/>
                </a:cubicBezTo>
                <a:cubicBezTo>
                  <a:pt x="4415869" y="950658"/>
                  <a:pt x="4380838" y="985688"/>
                  <a:pt x="4337626" y="985688"/>
                </a:cubicBezTo>
                <a:cubicBezTo>
                  <a:pt x="4294414" y="985688"/>
                  <a:pt x="4259383" y="950658"/>
                  <a:pt x="4259383" y="907445"/>
                </a:cubicBezTo>
                <a:cubicBezTo>
                  <a:pt x="4259383" y="864233"/>
                  <a:pt x="4294414" y="829203"/>
                  <a:pt x="4337626" y="829203"/>
                </a:cubicBezTo>
                <a:close/>
                <a:moveTo>
                  <a:pt x="3982954" y="829203"/>
                </a:moveTo>
                <a:cubicBezTo>
                  <a:pt x="4026166" y="829203"/>
                  <a:pt x="4061197" y="864233"/>
                  <a:pt x="4061197" y="907445"/>
                </a:cubicBezTo>
                <a:cubicBezTo>
                  <a:pt x="4061197" y="950658"/>
                  <a:pt x="4026166" y="985688"/>
                  <a:pt x="3982954" y="985688"/>
                </a:cubicBezTo>
                <a:cubicBezTo>
                  <a:pt x="3939742" y="985688"/>
                  <a:pt x="3904711" y="950658"/>
                  <a:pt x="3904711" y="907445"/>
                </a:cubicBezTo>
                <a:cubicBezTo>
                  <a:pt x="3904711" y="864233"/>
                  <a:pt x="3939742" y="829203"/>
                  <a:pt x="3982954" y="829203"/>
                </a:cubicBezTo>
                <a:close/>
                <a:moveTo>
                  <a:pt x="3628283" y="829203"/>
                </a:moveTo>
                <a:cubicBezTo>
                  <a:pt x="3671495" y="829203"/>
                  <a:pt x="3706526" y="864233"/>
                  <a:pt x="3706526" y="907445"/>
                </a:cubicBezTo>
                <a:cubicBezTo>
                  <a:pt x="3706526" y="950658"/>
                  <a:pt x="3671495" y="985688"/>
                  <a:pt x="3628283" y="985688"/>
                </a:cubicBezTo>
                <a:cubicBezTo>
                  <a:pt x="3585070" y="985688"/>
                  <a:pt x="3550040" y="950658"/>
                  <a:pt x="3550040" y="907445"/>
                </a:cubicBezTo>
                <a:cubicBezTo>
                  <a:pt x="3550040" y="864233"/>
                  <a:pt x="3585070" y="829203"/>
                  <a:pt x="3628283" y="829203"/>
                </a:cubicBezTo>
                <a:close/>
                <a:moveTo>
                  <a:pt x="3273611" y="829203"/>
                </a:moveTo>
                <a:cubicBezTo>
                  <a:pt x="3316823" y="829203"/>
                  <a:pt x="3351854" y="864233"/>
                  <a:pt x="3351854" y="907445"/>
                </a:cubicBezTo>
                <a:cubicBezTo>
                  <a:pt x="3351854" y="950658"/>
                  <a:pt x="3316823" y="985688"/>
                  <a:pt x="3273611" y="985688"/>
                </a:cubicBezTo>
                <a:cubicBezTo>
                  <a:pt x="3230399" y="985688"/>
                  <a:pt x="3195368" y="950658"/>
                  <a:pt x="3195368" y="907445"/>
                </a:cubicBezTo>
                <a:cubicBezTo>
                  <a:pt x="3195368" y="864233"/>
                  <a:pt x="3230399" y="829203"/>
                  <a:pt x="3273611" y="829203"/>
                </a:cubicBezTo>
                <a:close/>
                <a:moveTo>
                  <a:pt x="2918940" y="829203"/>
                </a:moveTo>
                <a:cubicBezTo>
                  <a:pt x="2962152" y="829203"/>
                  <a:pt x="2997182" y="864233"/>
                  <a:pt x="2997182" y="907445"/>
                </a:cubicBezTo>
                <a:cubicBezTo>
                  <a:pt x="2997182" y="950658"/>
                  <a:pt x="2962152" y="985688"/>
                  <a:pt x="2918940" y="985688"/>
                </a:cubicBezTo>
                <a:cubicBezTo>
                  <a:pt x="2875727" y="985688"/>
                  <a:pt x="2840697" y="950658"/>
                  <a:pt x="2840697" y="907445"/>
                </a:cubicBezTo>
                <a:cubicBezTo>
                  <a:pt x="2840697" y="864233"/>
                  <a:pt x="2875727" y="829203"/>
                  <a:pt x="2918940" y="829203"/>
                </a:cubicBezTo>
                <a:close/>
                <a:moveTo>
                  <a:pt x="2560945" y="829203"/>
                </a:moveTo>
                <a:cubicBezTo>
                  <a:pt x="2582551" y="829203"/>
                  <a:pt x="2602112" y="837961"/>
                  <a:pt x="2616271" y="852120"/>
                </a:cubicBezTo>
                <a:lnTo>
                  <a:pt x="2632205" y="875752"/>
                </a:lnTo>
                <a:lnTo>
                  <a:pt x="2632205" y="870824"/>
                </a:lnTo>
                <a:lnTo>
                  <a:pt x="2636363" y="876990"/>
                </a:lnTo>
                <a:cubicBezTo>
                  <a:pt x="2640322" y="886351"/>
                  <a:pt x="2642511" y="896642"/>
                  <a:pt x="2642511" y="907445"/>
                </a:cubicBezTo>
                <a:cubicBezTo>
                  <a:pt x="2642511" y="918248"/>
                  <a:pt x="2640322" y="928540"/>
                  <a:pt x="2636363" y="937901"/>
                </a:cubicBezTo>
                <a:lnTo>
                  <a:pt x="2632205" y="944067"/>
                </a:lnTo>
                <a:lnTo>
                  <a:pt x="2632205" y="939138"/>
                </a:lnTo>
                <a:lnTo>
                  <a:pt x="2616271" y="962771"/>
                </a:lnTo>
                <a:cubicBezTo>
                  <a:pt x="2602112" y="976931"/>
                  <a:pt x="2582551" y="985688"/>
                  <a:pt x="2560945" y="985688"/>
                </a:cubicBezTo>
                <a:cubicBezTo>
                  <a:pt x="2517733" y="985688"/>
                  <a:pt x="2482702" y="950658"/>
                  <a:pt x="2482702" y="907445"/>
                </a:cubicBezTo>
                <a:cubicBezTo>
                  <a:pt x="2482702" y="864233"/>
                  <a:pt x="2517733" y="829203"/>
                  <a:pt x="2560945" y="829203"/>
                </a:cubicBezTo>
                <a:close/>
                <a:moveTo>
                  <a:pt x="2206272" y="829203"/>
                </a:moveTo>
                <a:cubicBezTo>
                  <a:pt x="2249484" y="829203"/>
                  <a:pt x="2284515" y="864233"/>
                  <a:pt x="2284515" y="907445"/>
                </a:cubicBezTo>
                <a:cubicBezTo>
                  <a:pt x="2284515" y="950658"/>
                  <a:pt x="2249484" y="985688"/>
                  <a:pt x="2206272" y="985688"/>
                </a:cubicBezTo>
                <a:cubicBezTo>
                  <a:pt x="2163060" y="985688"/>
                  <a:pt x="2128029" y="950658"/>
                  <a:pt x="2128029" y="907445"/>
                </a:cubicBezTo>
                <a:cubicBezTo>
                  <a:pt x="2128029" y="864233"/>
                  <a:pt x="2163060" y="829203"/>
                  <a:pt x="2206272" y="829203"/>
                </a:cubicBezTo>
                <a:close/>
                <a:moveTo>
                  <a:pt x="1851601" y="829203"/>
                </a:moveTo>
                <a:cubicBezTo>
                  <a:pt x="1894813" y="829203"/>
                  <a:pt x="1929844" y="864233"/>
                  <a:pt x="1929844" y="907445"/>
                </a:cubicBezTo>
                <a:cubicBezTo>
                  <a:pt x="1929844" y="950658"/>
                  <a:pt x="1894813" y="985688"/>
                  <a:pt x="1851601" y="985688"/>
                </a:cubicBezTo>
                <a:cubicBezTo>
                  <a:pt x="1808389" y="985688"/>
                  <a:pt x="1773358" y="950658"/>
                  <a:pt x="1773358" y="907445"/>
                </a:cubicBezTo>
                <a:cubicBezTo>
                  <a:pt x="1773358" y="864233"/>
                  <a:pt x="1808389" y="829203"/>
                  <a:pt x="1851601" y="829203"/>
                </a:cubicBezTo>
                <a:close/>
                <a:moveTo>
                  <a:pt x="1496929" y="829203"/>
                </a:moveTo>
                <a:cubicBezTo>
                  <a:pt x="1540141" y="829203"/>
                  <a:pt x="1575172" y="864233"/>
                  <a:pt x="1575172" y="907445"/>
                </a:cubicBezTo>
                <a:cubicBezTo>
                  <a:pt x="1575172" y="950658"/>
                  <a:pt x="1540141" y="985688"/>
                  <a:pt x="1496929" y="985688"/>
                </a:cubicBezTo>
                <a:cubicBezTo>
                  <a:pt x="1453717" y="985688"/>
                  <a:pt x="1418686" y="950658"/>
                  <a:pt x="1418686" y="907445"/>
                </a:cubicBezTo>
                <a:cubicBezTo>
                  <a:pt x="1418686" y="864233"/>
                  <a:pt x="1453717" y="829203"/>
                  <a:pt x="1496929" y="829203"/>
                </a:cubicBezTo>
                <a:close/>
                <a:moveTo>
                  <a:pt x="1142258" y="829203"/>
                </a:moveTo>
                <a:cubicBezTo>
                  <a:pt x="1185470" y="829203"/>
                  <a:pt x="1220501" y="864233"/>
                  <a:pt x="1220501" y="907445"/>
                </a:cubicBezTo>
                <a:cubicBezTo>
                  <a:pt x="1220501" y="950658"/>
                  <a:pt x="1185470" y="985688"/>
                  <a:pt x="1142258" y="985688"/>
                </a:cubicBezTo>
                <a:cubicBezTo>
                  <a:pt x="1099045" y="985688"/>
                  <a:pt x="1064015" y="950658"/>
                  <a:pt x="1064015" y="907445"/>
                </a:cubicBezTo>
                <a:cubicBezTo>
                  <a:pt x="1064015" y="864233"/>
                  <a:pt x="1099045" y="829203"/>
                  <a:pt x="1142258" y="829203"/>
                </a:cubicBezTo>
                <a:close/>
                <a:moveTo>
                  <a:pt x="787586" y="829203"/>
                </a:moveTo>
                <a:cubicBezTo>
                  <a:pt x="830798" y="829203"/>
                  <a:pt x="865829" y="864233"/>
                  <a:pt x="865829" y="907445"/>
                </a:cubicBezTo>
                <a:cubicBezTo>
                  <a:pt x="865829" y="950658"/>
                  <a:pt x="830798" y="985688"/>
                  <a:pt x="787586" y="985688"/>
                </a:cubicBezTo>
                <a:cubicBezTo>
                  <a:pt x="744374" y="985688"/>
                  <a:pt x="709343" y="950658"/>
                  <a:pt x="709343" y="907445"/>
                </a:cubicBezTo>
                <a:cubicBezTo>
                  <a:pt x="709343" y="864233"/>
                  <a:pt x="744374" y="829203"/>
                  <a:pt x="787586" y="829203"/>
                </a:cubicBezTo>
                <a:close/>
                <a:moveTo>
                  <a:pt x="432915" y="829203"/>
                </a:moveTo>
                <a:cubicBezTo>
                  <a:pt x="476127" y="829203"/>
                  <a:pt x="511157" y="864233"/>
                  <a:pt x="511157" y="907445"/>
                </a:cubicBezTo>
                <a:cubicBezTo>
                  <a:pt x="511157" y="950658"/>
                  <a:pt x="476127" y="985688"/>
                  <a:pt x="432915" y="985688"/>
                </a:cubicBezTo>
                <a:cubicBezTo>
                  <a:pt x="389702" y="985688"/>
                  <a:pt x="354672" y="950658"/>
                  <a:pt x="354672" y="907445"/>
                </a:cubicBezTo>
                <a:cubicBezTo>
                  <a:pt x="354672" y="864233"/>
                  <a:pt x="389702" y="829203"/>
                  <a:pt x="432915" y="829203"/>
                </a:cubicBezTo>
                <a:close/>
                <a:moveTo>
                  <a:pt x="78243" y="829203"/>
                </a:moveTo>
                <a:cubicBezTo>
                  <a:pt x="121455" y="829203"/>
                  <a:pt x="156486" y="864233"/>
                  <a:pt x="156486" y="907445"/>
                </a:cubicBezTo>
                <a:cubicBezTo>
                  <a:pt x="156486" y="950658"/>
                  <a:pt x="121455" y="985688"/>
                  <a:pt x="78243" y="985688"/>
                </a:cubicBezTo>
                <a:cubicBezTo>
                  <a:pt x="35031" y="985688"/>
                  <a:pt x="0" y="950658"/>
                  <a:pt x="0" y="907445"/>
                </a:cubicBezTo>
                <a:cubicBezTo>
                  <a:pt x="0" y="864233"/>
                  <a:pt x="35031" y="829203"/>
                  <a:pt x="78243" y="829203"/>
                </a:cubicBezTo>
                <a:close/>
                <a:moveTo>
                  <a:pt x="4869633" y="615769"/>
                </a:moveTo>
                <a:cubicBezTo>
                  <a:pt x="4912845" y="615769"/>
                  <a:pt x="4947876" y="650800"/>
                  <a:pt x="4947876" y="694011"/>
                </a:cubicBezTo>
                <a:cubicBezTo>
                  <a:pt x="4947876" y="737224"/>
                  <a:pt x="4912845" y="772255"/>
                  <a:pt x="4869633" y="772255"/>
                </a:cubicBezTo>
                <a:cubicBezTo>
                  <a:pt x="4826421" y="772255"/>
                  <a:pt x="4791390" y="737224"/>
                  <a:pt x="4791390" y="694011"/>
                </a:cubicBezTo>
                <a:cubicBezTo>
                  <a:pt x="4791390" y="650800"/>
                  <a:pt x="4826421" y="615769"/>
                  <a:pt x="4869633" y="615769"/>
                </a:cubicBezTo>
                <a:close/>
                <a:moveTo>
                  <a:pt x="4514961" y="615769"/>
                </a:moveTo>
                <a:cubicBezTo>
                  <a:pt x="4558174" y="615769"/>
                  <a:pt x="4593204" y="650800"/>
                  <a:pt x="4593204" y="694011"/>
                </a:cubicBezTo>
                <a:cubicBezTo>
                  <a:pt x="4593204" y="737224"/>
                  <a:pt x="4558174" y="772255"/>
                  <a:pt x="4514961" y="772255"/>
                </a:cubicBezTo>
                <a:cubicBezTo>
                  <a:pt x="4471749" y="772255"/>
                  <a:pt x="4436719" y="737224"/>
                  <a:pt x="4436719" y="694011"/>
                </a:cubicBezTo>
                <a:cubicBezTo>
                  <a:pt x="4436719" y="650800"/>
                  <a:pt x="4471749" y="615769"/>
                  <a:pt x="4514961" y="615769"/>
                </a:cubicBezTo>
                <a:close/>
                <a:moveTo>
                  <a:pt x="4160290" y="615769"/>
                </a:moveTo>
                <a:cubicBezTo>
                  <a:pt x="4203502" y="615769"/>
                  <a:pt x="4238533" y="650800"/>
                  <a:pt x="4238533" y="694011"/>
                </a:cubicBezTo>
                <a:cubicBezTo>
                  <a:pt x="4238533" y="737224"/>
                  <a:pt x="4203502" y="772255"/>
                  <a:pt x="4160290" y="772255"/>
                </a:cubicBezTo>
                <a:cubicBezTo>
                  <a:pt x="4117078" y="772255"/>
                  <a:pt x="4082047" y="737224"/>
                  <a:pt x="4082047" y="694011"/>
                </a:cubicBezTo>
                <a:cubicBezTo>
                  <a:pt x="4082047" y="650800"/>
                  <a:pt x="4117078" y="615769"/>
                  <a:pt x="4160290" y="615769"/>
                </a:cubicBezTo>
                <a:close/>
                <a:moveTo>
                  <a:pt x="3805618" y="615769"/>
                </a:moveTo>
                <a:cubicBezTo>
                  <a:pt x="3848831" y="615769"/>
                  <a:pt x="3883861" y="650800"/>
                  <a:pt x="3883861" y="694011"/>
                </a:cubicBezTo>
                <a:cubicBezTo>
                  <a:pt x="3883861" y="737224"/>
                  <a:pt x="3848831" y="772255"/>
                  <a:pt x="3805618" y="772255"/>
                </a:cubicBezTo>
                <a:cubicBezTo>
                  <a:pt x="3762406" y="772255"/>
                  <a:pt x="3727376" y="737224"/>
                  <a:pt x="3727376" y="694011"/>
                </a:cubicBezTo>
                <a:cubicBezTo>
                  <a:pt x="3727376" y="650800"/>
                  <a:pt x="3762406" y="615769"/>
                  <a:pt x="3805618" y="615769"/>
                </a:cubicBezTo>
                <a:close/>
                <a:moveTo>
                  <a:pt x="3450947" y="615769"/>
                </a:moveTo>
                <a:cubicBezTo>
                  <a:pt x="3494159" y="615769"/>
                  <a:pt x="3529190" y="650800"/>
                  <a:pt x="3529190" y="694011"/>
                </a:cubicBezTo>
                <a:cubicBezTo>
                  <a:pt x="3529190" y="737224"/>
                  <a:pt x="3494159" y="772255"/>
                  <a:pt x="3450947" y="772255"/>
                </a:cubicBezTo>
                <a:cubicBezTo>
                  <a:pt x="3407735" y="772255"/>
                  <a:pt x="3372704" y="737224"/>
                  <a:pt x="3372704" y="694011"/>
                </a:cubicBezTo>
                <a:cubicBezTo>
                  <a:pt x="3372704" y="650800"/>
                  <a:pt x="3407735" y="615769"/>
                  <a:pt x="3450947" y="615769"/>
                </a:cubicBezTo>
                <a:close/>
                <a:moveTo>
                  <a:pt x="3096275" y="615769"/>
                </a:moveTo>
                <a:cubicBezTo>
                  <a:pt x="3139488" y="615769"/>
                  <a:pt x="3174518" y="650800"/>
                  <a:pt x="3174518" y="694011"/>
                </a:cubicBezTo>
                <a:cubicBezTo>
                  <a:pt x="3174518" y="737224"/>
                  <a:pt x="3139488" y="772255"/>
                  <a:pt x="3096275" y="772255"/>
                </a:cubicBezTo>
                <a:cubicBezTo>
                  <a:pt x="3053063" y="772255"/>
                  <a:pt x="3018032" y="737224"/>
                  <a:pt x="3018032" y="694011"/>
                </a:cubicBezTo>
                <a:cubicBezTo>
                  <a:pt x="3018032" y="650800"/>
                  <a:pt x="3053063" y="615769"/>
                  <a:pt x="3096275" y="615769"/>
                </a:cubicBezTo>
                <a:close/>
                <a:moveTo>
                  <a:pt x="2741604" y="615769"/>
                </a:moveTo>
                <a:cubicBezTo>
                  <a:pt x="2784816" y="615769"/>
                  <a:pt x="2819847" y="650800"/>
                  <a:pt x="2819847" y="694011"/>
                </a:cubicBezTo>
                <a:cubicBezTo>
                  <a:pt x="2819847" y="737224"/>
                  <a:pt x="2784816" y="772255"/>
                  <a:pt x="2741604" y="772255"/>
                </a:cubicBezTo>
                <a:cubicBezTo>
                  <a:pt x="2698392" y="772255"/>
                  <a:pt x="2663361" y="737224"/>
                  <a:pt x="2663361" y="694011"/>
                </a:cubicBezTo>
                <a:cubicBezTo>
                  <a:pt x="2663361" y="650800"/>
                  <a:pt x="2698392" y="615769"/>
                  <a:pt x="2741604" y="615769"/>
                </a:cubicBezTo>
                <a:close/>
                <a:moveTo>
                  <a:pt x="2383608" y="615769"/>
                </a:moveTo>
                <a:cubicBezTo>
                  <a:pt x="2426820" y="615769"/>
                  <a:pt x="2461851" y="650800"/>
                  <a:pt x="2461851" y="694011"/>
                </a:cubicBezTo>
                <a:cubicBezTo>
                  <a:pt x="2461851" y="737224"/>
                  <a:pt x="2426820" y="772255"/>
                  <a:pt x="2383608" y="772255"/>
                </a:cubicBezTo>
                <a:cubicBezTo>
                  <a:pt x="2340396" y="772255"/>
                  <a:pt x="2305365" y="737224"/>
                  <a:pt x="2305365" y="694011"/>
                </a:cubicBezTo>
                <a:cubicBezTo>
                  <a:pt x="2305365" y="650800"/>
                  <a:pt x="2340396" y="615769"/>
                  <a:pt x="2383608" y="615769"/>
                </a:cubicBezTo>
                <a:close/>
                <a:moveTo>
                  <a:pt x="2028936" y="615769"/>
                </a:moveTo>
                <a:cubicBezTo>
                  <a:pt x="2072149" y="615769"/>
                  <a:pt x="2107179" y="650800"/>
                  <a:pt x="2107179" y="694011"/>
                </a:cubicBezTo>
                <a:cubicBezTo>
                  <a:pt x="2107179" y="737224"/>
                  <a:pt x="2072149" y="772255"/>
                  <a:pt x="2028936" y="772255"/>
                </a:cubicBezTo>
                <a:cubicBezTo>
                  <a:pt x="1985724" y="772255"/>
                  <a:pt x="1950694" y="737224"/>
                  <a:pt x="1950694" y="694011"/>
                </a:cubicBezTo>
                <a:cubicBezTo>
                  <a:pt x="1950694" y="650800"/>
                  <a:pt x="1985724" y="615769"/>
                  <a:pt x="2028936" y="615769"/>
                </a:cubicBezTo>
                <a:close/>
                <a:moveTo>
                  <a:pt x="1674265" y="615769"/>
                </a:moveTo>
                <a:cubicBezTo>
                  <a:pt x="1717477" y="615769"/>
                  <a:pt x="1752508" y="650800"/>
                  <a:pt x="1752508" y="694011"/>
                </a:cubicBezTo>
                <a:cubicBezTo>
                  <a:pt x="1752508" y="737224"/>
                  <a:pt x="1717477" y="772255"/>
                  <a:pt x="1674265" y="772255"/>
                </a:cubicBezTo>
                <a:cubicBezTo>
                  <a:pt x="1631053" y="772255"/>
                  <a:pt x="1596022" y="737224"/>
                  <a:pt x="1596022" y="694011"/>
                </a:cubicBezTo>
                <a:cubicBezTo>
                  <a:pt x="1596022" y="650800"/>
                  <a:pt x="1631053" y="615769"/>
                  <a:pt x="1674265" y="615769"/>
                </a:cubicBezTo>
                <a:close/>
                <a:moveTo>
                  <a:pt x="1319593" y="615769"/>
                </a:moveTo>
                <a:cubicBezTo>
                  <a:pt x="1362806" y="615769"/>
                  <a:pt x="1397836" y="650800"/>
                  <a:pt x="1397836" y="694011"/>
                </a:cubicBezTo>
                <a:cubicBezTo>
                  <a:pt x="1397836" y="737224"/>
                  <a:pt x="1362806" y="772255"/>
                  <a:pt x="1319593" y="772255"/>
                </a:cubicBezTo>
                <a:cubicBezTo>
                  <a:pt x="1276381" y="772255"/>
                  <a:pt x="1241351" y="737224"/>
                  <a:pt x="1241351" y="694011"/>
                </a:cubicBezTo>
                <a:cubicBezTo>
                  <a:pt x="1241351" y="650800"/>
                  <a:pt x="1276381" y="615769"/>
                  <a:pt x="1319593" y="615769"/>
                </a:cubicBezTo>
                <a:close/>
                <a:moveTo>
                  <a:pt x="964922" y="615769"/>
                </a:moveTo>
                <a:cubicBezTo>
                  <a:pt x="1008134" y="615769"/>
                  <a:pt x="1043165" y="650800"/>
                  <a:pt x="1043165" y="694011"/>
                </a:cubicBezTo>
                <a:cubicBezTo>
                  <a:pt x="1043165" y="737224"/>
                  <a:pt x="1008134" y="772255"/>
                  <a:pt x="964922" y="772255"/>
                </a:cubicBezTo>
                <a:cubicBezTo>
                  <a:pt x="921710" y="772255"/>
                  <a:pt x="886679" y="737224"/>
                  <a:pt x="886679" y="694011"/>
                </a:cubicBezTo>
                <a:cubicBezTo>
                  <a:pt x="886679" y="650800"/>
                  <a:pt x="921710" y="615769"/>
                  <a:pt x="964922" y="615769"/>
                </a:cubicBezTo>
                <a:close/>
                <a:moveTo>
                  <a:pt x="610250" y="615769"/>
                </a:moveTo>
                <a:cubicBezTo>
                  <a:pt x="653463" y="615769"/>
                  <a:pt x="688493" y="650800"/>
                  <a:pt x="688493" y="694011"/>
                </a:cubicBezTo>
                <a:cubicBezTo>
                  <a:pt x="688493" y="737224"/>
                  <a:pt x="653463" y="772255"/>
                  <a:pt x="610250" y="772255"/>
                </a:cubicBezTo>
                <a:cubicBezTo>
                  <a:pt x="567038" y="772255"/>
                  <a:pt x="532007" y="737224"/>
                  <a:pt x="532007" y="694011"/>
                </a:cubicBezTo>
                <a:cubicBezTo>
                  <a:pt x="532007" y="650800"/>
                  <a:pt x="567038" y="615769"/>
                  <a:pt x="610250" y="615769"/>
                </a:cubicBezTo>
                <a:close/>
                <a:moveTo>
                  <a:pt x="255579" y="615769"/>
                </a:moveTo>
                <a:cubicBezTo>
                  <a:pt x="298791" y="615769"/>
                  <a:pt x="333822" y="650800"/>
                  <a:pt x="333822" y="694011"/>
                </a:cubicBezTo>
                <a:cubicBezTo>
                  <a:pt x="333822" y="737224"/>
                  <a:pt x="298791" y="772255"/>
                  <a:pt x="255579" y="772255"/>
                </a:cubicBezTo>
                <a:cubicBezTo>
                  <a:pt x="212367" y="772255"/>
                  <a:pt x="177336" y="737224"/>
                  <a:pt x="177336" y="694011"/>
                </a:cubicBezTo>
                <a:cubicBezTo>
                  <a:pt x="177336" y="650800"/>
                  <a:pt x="212367" y="615769"/>
                  <a:pt x="255579" y="615769"/>
                </a:cubicBezTo>
                <a:close/>
                <a:moveTo>
                  <a:pt x="5046970" y="414601"/>
                </a:moveTo>
                <a:cubicBezTo>
                  <a:pt x="5090182" y="414601"/>
                  <a:pt x="5125213" y="449632"/>
                  <a:pt x="5125213" y="492844"/>
                </a:cubicBezTo>
                <a:cubicBezTo>
                  <a:pt x="5125213" y="536057"/>
                  <a:pt x="5090182" y="571087"/>
                  <a:pt x="5046970" y="571087"/>
                </a:cubicBezTo>
                <a:cubicBezTo>
                  <a:pt x="5003758" y="571087"/>
                  <a:pt x="4968727" y="536057"/>
                  <a:pt x="4968727" y="492844"/>
                </a:cubicBezTo>
                <a:cubicBezTo>
                  <a:pt x="4968727" y="449632"/>
                  <a:pt x="5003758" y="414601"/>
                  <a:pt x="5046970" y="414601"/>
                </a:cubicBezTo>
                <a:close/>
                <a:moveTo>
                  <a:pt x="4692297" y="414601"/>
                </a:moveTo>
                <a:cubicBezTo>
                  <a:pt x="4735509" y="414601"/>
                  <a:pt x="4770540" y="449632"/>
                  <a:pt x="4770540" y="492844"/>
                </a:cubicBezTo>
                <a:cubicBezTo>
                  <a:pt x="4770540" y="536057"/>
                  <a:pt x="4735509" y="571087"/>
                  <a:pt x="4692297" y="571087"/>
                </a:cubicBezTo>
                <a:cubicBezTo>
                  <a:pt x="4649085" y="571087"/>
                  <a:pt x="4614054" y="536057"/>
                  <a:pt x="4614054" y="492844"/>
                </a:cubicBezTo>
                <a:cubicBezTo>
                  <a:pt x="4614054" y="449632"/>
                  <a:pt x="4649085" y="414601"/>
                  <a:pt x="4692297" y="414601"/>
                </a:cubicBezTo>
                <a:close/>
                <a:moveTo>
                  <a:pt x="4337626" y="414601"/>
                </a:moveTo>
                <a:cubicBezTo>
                  <a:pt x="4380838" y="414601"/>
                  <a:pt x="4415869" y="449632"/>
                  <a:pt x="4415869" y="492844"/>
                </a:cubicBezTo>
                <a:cubicBezTo>
                  <a:pt x="4415869" y="536057"/>
                  <a:pt x="4380838" y="571087"/>
                  <a:pt x="4337626" y="571087"/>
                </a:cubicBezTo>
                <a:cubicBezTo>
                  <a:pt x="4294414" y="571087"/>
                  <a:pt x="4259383" y="536057"/>
                  <a:pt x="4259383" y="492844"/>
                </a:cubicBezTo>
                <a:cubicBezTo>
                  <a:pt x="4259383" y="449632"/>
                  <a:pt x="4294414" y="414601"/>
                  <a:pt x="4337626" y="414601"/>
                </a:cubicBezTo>
                <a:close/>
                <a:moveTo>
                  <a:pt x="3982954" y="414601"/>
                </a:moveTo>
                <a:cubicBezTo>
                  <a:pt x="4026166" y="414601"/>
                  <a:pt x="4061197" y="449632"/>
                  <a:pt x="4061197" y="492844"/>
                </a:cubicBezTo>
                <a:cubicBezTo>
                  <a:pt x="4061197" y="536057"/>
                  <a:pt x="4026166" y="571087"/>
                  <a:pt x="3982954" y="571087"/>
                </a:cubicBezTo>
                <a:cubicBezTo>
                  <a:pt x="3939742" y="571087"/>
                  <a:pt x="3904711" y="536057"/>
                  <a:pt x="3904711" y="492844"/>
                </a:cubicBezTo>
                <a:cubicBezTo>
                  <a:pt x="3904711" y="449632"/>
                  <a:pt x="3939742" y="414601"/>
                  <a:pt x="3982954" y="414601"/>
                </a:cubicBezTo>
                <a:close/>
                <a:moveTo>
                  <a:pt x="3628283" y="414601"/>
                </a:moveTo>
                <a:cubicBezTo>
                  <a:pt x="3671495" y="414601"/>
                  <a:pt x="3706526" y="449632"/>
                  <a:pt x="3706526" y="492844"/>
                </a:cubicBezTo>
                <a:cubicBezTo>
                  <a:pt x="3706526" y="536057"/>
                  <a:pt x="3671495" y="571087"/>
                  <a:pt x="3628283" y="571087"/>
                </a:cubicBezTo>
                <a:cubicBezTo>
                  <a:pt x="3585070" y="571087"/>
                  <a:pt x="3550040" y="536057"/>
                  <a:pt x="3550040" y="492844"/>
                </a:cubicBezTo>
                <a:cubicBezTo>
                  <a:pt x="3550040" y="449632"/>
                  <a:pt x="3585070" y="414601"/>
                  <a:pt x="3628283" y="414601"/>
                </a:cubicBezTo>
                <a:close/>
                <a:moveTo>
                  <a:pt x="3273611" y="414601"/>
                </a:moveTo>
                <a:cubicBezTo>
                  <a:pt x="3316823" y="414601"/>
                  <a:pt x="3351854" y="449632"/>
                  <a:pt x="3351854" y="492844"/>
                </a:cubicBezTo>
                <a:cubicBezTo>
                  <a:pt x="3351854" y="536057"/>
                  <a:pt x="3316823" y="571087"/>
                  <a:pt x="3273611" y="571087"/>
                </a:cubicBezTo>
                <a:cubicBezTo>
                  <a:pt x="3230399" y="571087"/>
                  <a:pt x="3195368" y="536057"/>
                  <a:pt x="3195368" y="492844"/>
                </a:cubicBezTo>
                <a:cubicBezTo>
                  <a:pt x="3195368" y="449632"/>
                  <a:pt x="3230399" y="414601"/>
                  <a:pt x="3273611" y="414601"/>
                </a:cubicBezTo>
                <a:close/>
                <a:moveTo>
                  <a:pt x="2918940" y="414601"/>
                </a:moveTo>
                <a:cubicBezTo>
                  <a:pt x="2962152" y="414601"/>
                  <a:pt x="2997182" y="449632"/>
                  <a:pt x="2997182" y="492844"/>
                </a:cubicBezTo>
                <a:cubicBezTo>
                  <a:pt x="2997182" y="536057"/>
                  <a:pt x="2962152" y="571087"/>
                  <a:pt x="2918940" y="571087"/>
                </a:cubicBezTo>
                <a:cubicBezTo>
                  <a:pt x="2875727" y="571087"/>
                  <a:pt x="2840697" y="536057"/>
                  <a:pt x="2840697" y="492844"/>
                </a:cubicBezTo>
                <a:cubicBezTo>
                  <a:pt x="2840697" y="449632"/>
                  <a:pt x="2875727" y="414601"/>
                  <a:pt x="2918940" y="414601"/>
                </a:cubicBezTo>
                <a:close/>
                <a:moveTo>
                  <a:pt x="2560945" y="414601"/>
                </a:moveTo>
                <a:cubicBezTo>
                  <a:pt x="2582551" y="414601"/>
                  <a:pt x="2602112" y="423359"/>
                  <a:pt x="2616271" y="437518"/>
                </a:cubicBezTo>
                <a:lnTo>
                  <a:pt x="2632205" y="461151"/>
                </a:lnTo>
                <a:lnTo>
                  <a:pt x="2632205" y="456223"/>
                </a:lnTo>
                <a:lnTo>
                  <a:pt x="2636363" y="462389"/>
                </a:lnTo>
                <a:cubicBezTo>
                  <a:pt x="2640322" y="471749"/>
                  <a:pt x="2642511" y="482041"/>
                  <a:pt x="2642511" y="492844"/>
                </a:cubicBezTo>
                <a:cubicBezTo>
                  <a:pt x="2642511" y="503647"/>
                  <a:pt x="2640322" y="513939"/>
                  <a:pt x="2636363" y="523300"/>
                </a:cubicBezTo>
                <a:lnTo>
                  <a:pt x="2632205" y="529466"/>
                </a:lnTo>
                <a:lnTo>
                  <a:pt x="2632205" y="524537"/>
                </a:lnTo>
                <a:lnTo>
                  <a:pt x="2616271" y="548170"/>
                </a:lnTo>
                <a:cubicBezTo>
                  <a:pt x="2602112" y="562330"/>
                  <a:pt x="2582551" y="571087"/>
                  <a:pt x="2560945" y="571087"/>
                </a:cubicBezTo>
                <a:cubicBezTo>
                  <a:pt x="2517733" y="571087"/>
                  <a:pt x="2482702" y="536057"/>
                  <a:pt x="2482702" y="492844"/>
                </a:cubicBezTo>
                <a:cubicBezTo>
                  <a:pt x="2482702" y="449632"/>
                  <a:pt x="2517733" y="414601"/>
                  <a:pt x="2560945" y="414601"/>
                </a:cubicBezTo>
                <a:close/>
                <a:moveTo>
                  <a:pt x="2206272" y="414601"/>
                </a:moveTo>
                <a:cubicBezTo>
                  <a:pt x="2249484" y="414601"/>
                  <a:pt x="2284515" y="449632"/>
                  <a:pt x="2284515" y="492844"/>
                </a:cubicBezTo>
                <a:cubicBezTo>
                  <a:pt x="2284515" y="536057"/>
                  <a:pt x="2249484" y="571087"/>
                  <a:pt x="2206272" y="571087"/>
                </a:cubicBezTo>
                <a:cubicBezTo>
                  <a:pt x="2163060" y="571087"/>
                  <a:pt x="2128029" y="536057"/>
                  <a:pt x="2128029" y="492844"/>
                </a:cubicBezTo>
                <a:cubicBezTo>
                  <a:pt x="2128029" y="449632"/>
                  <a:pt x="2163060" y="414601"/>
                  <a:pt x="2206272" y="414601"/>
                </a:cubicBezTo>
                <a:close/>
                <a:moveTo>
                  <a:pt x="1851601" y="414601"/>
                </a:moveTo>
                <a:cubicBezTo>
                  <a:pt x="1894813" y="414601"/>
                  <a:pt x="1929844" y="449632"/>
                  <a:pt x="1929844" y="492844"/>
                </a:cubicBezTo>
                <a:cubicBezTo>
                  <a:pt x="1929844" y="536057"/>
                  <a:pt x="1894813" y="571087"/>
                  <a:pt x="1851601" y="571087"/>
                </a:cubicBezTo>
                <a:cubicBezTo>
                  <a:pt x="1808389" y="571087"/>
                  <a:pt x="1773358" y="536057"/>
                  <a:pt x="1773358" y="492844"/>
                </a:cubicBezTo>
                <a:cubicBezTo>
                  <a:pt x="1773358" y="449632"/>
                  <a:pt x="1808389" y="414601"/>
                  <a:pt x="1851601" y="414601"/>
                </a:cubicBezTo>
                <a:close/>
                <a:moveTo>
                  <a:pt x="1496929" y="414601"/>
                </a:moveTo>
                <a:cubicBezTo>
                  <a:pt x="1540141" y="414601"/>
                  <a:pt x="1575172" y="449632"/>
                  <a:pt x="1575172" y="492844"/>
                </a:cubicBezTo>
                <a:cubicBezTo>
                  <a:pt x="1575172" y="536057"/>
                  <a:pt x="1540141" y="571087"/>
                  <a:pt x="1496929" y="571087"/>
                </a:cubicBezTo>
                <a:cubicBezTo>
                  <a:pt x="1453717" y="571087"/>
                  <a:pt x="1418686" y="536057"/>
                  <a:pt x="1418686" y="492844"/>
                </a:cubicBezTo>
                <a:cubicBezTo>
                  <a:pt x="1418686" y="449632"/>
                  <a:pt x="1453717" y="414601"/>
                  <a:pt x="1496929" y="414601"/>
                </a:cubicBezTo>
                <a:close/>
                <a:moveTo>
                  <a:pt x="1142258" y="414601"/>
                </a:moveTo>
                <a:cubicBezTo>
                  <a:pt x="1185470" y="414601"/>
                  <a:pt x="1220501" y="449632"/>
                  <a:pt x="1220501" y="492844"/>
                </a:cubicBezTo>
                <a:cubicBezTo>
                  <a:pt x="1220501" y="536057"/>
                  <a:pt x="1185470" y="571087"/>
                  <a:pt x="1142258" y="571087"/>
                </a:cubicBezTo>
                <a:cubicBezTo>
                  <a:pt x="1099045" y="571087"/>
                  <a:pt x="1064015" y="536057"/>
                  <a:pt x="1064015" y="492844"/>
                </a:cubicBezTo>
                <a:cubicBezTo>
                  <a:pt x="1064015" y="449632"/>
                  <a:pt x="1099045" y="414601"/>
                  <a:pt x="1142258" y="414601"/>
                </a:cubicBezTo>
                <a:close/>
                <a:moveTo>
                  <a:pt x="787586" y="414601"/>
                </a:moveTo>
                <a:cubicBezTo>
                  <a:pt x="830798" y="414601"/>
                  <a:pt x="865829" y="449632"/>
                  <a:pt x="865829" y="492844"/>
                </a:cubicBezTo>
                <a:cubicBezTo>
                  <a:pt x="865829" y="536057"/>
                  <a:pt x="830798" y="571087"/>
                  <a:pt x="787586" y="571087"/>
                </a:cubicBezTo>
                <a:cubicBezTo>
                  <a:pt x="744374" y="571087"/>
                  <a:pt x="709343" y="536057"/>
                  <a:pt x="709343" y="492844"/>
                </a:cubicBezTo>
                <a:cubicBezTo>
                  <a:pt x="709343" y="449632"/>
                  <a:pt x="744374" y="414601"/>
                  <a:pt x="787586" y="414601"/>
                </a:cubicBezTo>
                <a:close/>
                <a:moveTo>
                  <a:pt x="432915" y="414601"/>
                </a:moveTo>
                <a:cubicBezTo>
                  <a:pt x="476127" y="414601"/>
                  <a:pt x="511157" y="449632"/>
                  <a:pt x="511157" y="492844"/>
                </a:cubicBezTo>
                <a:cubicBezTo>
                  <a:pt x="511157" y="536057"/>
                  <a:pt x="476127" y="571087"/>
                  <a:pt x="432915" y="571087"/>
                </a:cubicBezTo>
                <a:cubicBezTo>
                  <a:pt x="389702" y="571087"/>
                  <a:pt x="354672" y="536057"/>
                  <a:pt x="354672" y="492844"/>
                </a:cubicBezTo>
                <a:cubicBezTo>
                  <a:pt x="354672" y="449632"/>
                  <a:pt x="389702" y="414601"/>
                  <a:pt x="432915" y="414601"/>
                </a:cubicBezTo>
                <a:close/>
                <a:moveTo>
                  <a:pt x="78243" y="414601"/>
                </a:moveTo>
                <a:cubicBezTo>
                  <a:pt x="121455" y="414601"/>
                  <a:pt x="156486" y="449632"/>
                  <a:pt x="156486" y="492844"/>
                </a:cubicBezTo>
                <a:cubicBezTo>
                  <a:pt x="156486" y="536057"/>
                  <a:pt x="121455" y="571087"/>
                  <a:pt x="78243" y="571087"/>
                </a:cubicBezTo>
                <a:cubicBezTo>
                  <a:pt x="35031" y="571087"/>
                  <a:pt x="0" y="536057"/>
                  <a:pt x="0" y="492844"/>
                </a:cubicBezTo>
                <a:cubicBezTo>
                  <a:pt x="0" y="449632"/>
                  <a:pt x="35031" y="414601"/>
                  <a:pt x="78243" y="414601"/>
                </a:cubicBezTo>
                <a:close/>
                <a:moveTo>
                  <a:pt x="4869633" y="201168"/>
                </a:moveTo>
                <a:cubicBezTo>
                  <a:pt x="4912845" y="201168"/>
                  <a:pt x="4947876" y="236198"/>
                  <a:pt x="4947876" y="279411"/>
                </a:cubicBezTo>
                <a:cubicBezTo>
                  <a:pt x="4947876" y="322623"/>
                  <a:pt x="4912845" y="357653"/>
                  <a:pt x="4869633" y="357653"/>
                </a:cubicBezTo>
                <a:cubicBezTo>
                  <a:pt x="4826421" y="357653"/>
                  <a:pt x="4791390" y="322623"/>
                  <a:pt x="4791390" y="279411"/>
                </a:cubicBezTo>
                <a:cubicBezTo>
                  <a:pt x="4791390" y="236198"/>
                  <a:pt x="4826421" y="201168"/>
                  <a:pt x="4869633" y="201168"/>
                </a:cubicBezTo>
                <a:close/>
                <a:moveTo>
                  <a:pt x="4514961" y="201168"/>
                </a:moveTo>
                <a:cubicBezTo>
                  <a:pt x="4558174" y="201168"/>
                  <a:pt x="4593204" y="236198"/>
                  <a:pt x="4593204" y="279411"/>
                </a:cubicBezTo>
                <a:cubicBezTo>
                  <a:pt x="4593204" y="322623"/>
                  <a:pt x="4558174" y="357653"/>
                  <a:pt x="4514961" y="357653"/>
                </a:cubicBezTo>
                <a:cubicBezTo>
                  <a:pt x="4471749" y="357653"/>
                  <a:pt x="4436719" y="322623"/>
                  <a:pt x="4436719" y="279411"/>
                </a:cubicBezTo>
                <a:cubicBezTo>
                  <a:pt x="4436719" y="236198"/>
                  <a:pt x="4471749" y="201168"/>
                  <a:pt x="4514961" y="201168"/>
                </a:cubicBezTo>
                <a:close/>
                <a:moveTo>
                  <a:pt x="4160290" y="201168"/>
                </a:moveTo>
                <a:cubicBezTo>
                  <a:pt x="4203502" y="201168"/>
                  <a:pt x="4238533" y="236198"/>
                  <a:pt x="4238533" y="279411"/>
                </a:cubicBezTo>
                <a:cubicBezTo>
                  <a:pt x="4238533" y="322623"/>
                  <a:pt x="4203502" y="357653"/>
                  <a:pt x="4160290" y="357653"/>
                </a:cubicBezTo>
                <a:cubicBezTo>
                  <a:pt x="4117078" y="357653"/>
                  <a:pt x="4082047" y="322623"/>
                  <a:pt x="4082047" y="279411"/>
                </a:cubicBezTo>
                <a:cubicBezTo>
                  <a:pt x="4082047" y="236198"/>
                  <a:pt x="4117078" y="201168"/>
                  <a:pt x="4160290" y="201168"/>
                </a:cubicBezTo>
                <a:close/>
                <a:moveTo>
                  <a:pt x="3805618" y="201168"/>
                </a:moveTo>
                <a:cubicBezTo>
                  <a:pt x="3848831" y="201168"/>
                  <a:pt x="3883861" y="236198"/>
                  <a:pt x="3883861" y="279411"/>
                </a:cubicBezTo>
                <a:cubicBezTo>
                  <a:pt x="3883861" y="322623"/>
                  <a:pt x="3848831" y="357653"/>
                  <a:pt x="3805618" y="357653"/>
                </a:cubicBezTo>
                <a:cubicBezTo>
                  <a:pt x="3762406" y="357653"/>
                  <a:pt x="3727376" y="322623"/>
                  <a:pt x="3727376" y="279411"/>
                </a:cubicBezTo>
                <a:cubicBezTo>
                  <a:pt x="3727376" y="236198"/>
                  <a:pt x="3762406" y="201168"/>
                  <a:pt x="3805618" y="201168"/>
                </a:cubicBezTo>
                <a:close/>
                <a:moveTo>
                  <a:pt x="3450947" y="201168"/>
                </a:moveTo>
                <a:cubicBezTo>
                  <a:pt x="3494159" y="201168"/>
                  <a:pt x="3529190" y="236198"/>
                  <a:pt x="3529190" y="279411"/>
                </a:cubicBezTo>
                <a:cubicBezTo>
                  <a:pt x="3529190" y="322623"/>
                  <a:pt x="3494159" y="357653"/>
                  <a:pt x="3450947" y="357653"/>
                </a:cubicBezTo>
                <a:cubicBezTo>
                  <a:pt x="3407735" y="357653"/>
                  <a:pt x="3372704" y="322623"/>
                  <a:pt x="3372704" y="279411"/>
                </a:cubicBezTo>
                <a:cubicBezTo>
                  <a:pt x="3372704" y="236198"/>
                  <a:pt x="3407735" y="201168"/>
                  <a:pt x="3450947" y="201168"/>
                </a:cubicBezTo>
                <a:close/>
                <a:moveTo>
                  <a:pt x="3096275" y="201168"/>
                </a:moveTo>
                <a:cubicBezTo>
                  <a:pt x="3139488" y="201168"/>
                  <a:pt x="3174518" y="236198"/>
                  <a:pt x="3174518" y="279411"/>
                </a:cubicBezTo>
                <a:cubicBezTo>
                  <a:pt x="3174518" y="322623"/>
                  <a:pt x="3139488" y="357653"/>
                  <a:pt x="3096275" y="357653"/>
                </a:cubicBezTo>
                <a:cubicBezTo>
                  <a:pt x="3053063" y="357653"/>
                  <a:pt x="3018032" y="322623"/>
                  <a:pt x="3018032" y="279411"/>
                </a:cubicBezTo>
                <a:cubicBezTo>
                  <a:pt x="3018032" y="236198"/>
                  <a:pt x="3053063" y="201168"/>
                  <a:pt x="3096275" y="201168"/>
                </a:cubicBezTo>
                <a:close/>
                <a:moveTo>
                  <a:pt x="2741604" y="201168"/>
                </a:moveTo>
                <a:cubicBezTo>
                  <a:pt x="2784816" y="201168"/>
                  <a:pt x="2819847" y="236198"/>
                  <a:pt x="2819847" y="279411"/>
                </a:cubicBezTo>
                <a:cubicBezTo>
                  <a:pt x="2819847" y="322623"/>
                  <a:pt x="2784816" y="357653"/>
                  <a:pt x="2741604" y="357653"/>
                </a:cubicBezTo>
                <a:cubicBezTo>
                  <a:pt x="2698392" y="357653"/>
                  <a:pt x="2663361" y="322623"/>
                  <a:pt x="2663361" y="279411"/>
                </a:cubicBezTo>
                <a:cubicBezTo>
                  <a:pt x="2663361" y="236198"/>
                  <a:pt x="2698392" y="201168"/>
                  <a:pt x="2741604" y="201168"/>
                </a:cubicBezTo>
                <a:close/>
                <a:moveTo>
                  <a:pt x="2383608" y="201168"/>
                </a:moveTo>
                <a:cubicBezTo>
                  <a:pt x="2426820" y="201168"/>
                  <a:pt x="2461851" y="236198"/>
                  <a:pt x="2461851" y="279411"/>
                </a:cubicBezTo>
                <a:cubicBezTo>
                  <a:pt x="2461851" y="322623"/>
                  <a:pt x="2426820" y="357653"/>
                  <a:pt x="2383608" y="357653"/>
                </a:cubicBezTo>
                <a:cubicBezTo>
                  <a:pt x="2340396" y="357653"/>
                  <a:pt x="2305365" y="322623"/>
                  <a:pt x="2305365" y="279411"/>
                </a:cubicBezTo>
                <a:cubicBezTo>
                  <a:pt x="2305365" y="236198"/>
                  <a:pt x="2340396" y="201168"/>
                  <a:pt x="2383608" y="201168"/>
                </a:cubicBezTo>
                <a:close/>
                <a:moveTo>
                  <a:pt x="2028936" y="201168"/>
                </a:moveTo>
                <a:cubicBezTo>
                  <a:pt x="2072149" y="201168"/>
                  <a:pt x="2107179" y="236198"/>
                  <a:pt x="2107179" y="279411"/>
                </a:cubicBezTo>
                <a:cubicBezTo>
                  <a:pt x="2107179" y="322623"/>
                  <a:pt x="2072149" y="357653"/>
                  <a:pt x="2028936" y="357653"/>
                </a:cubicBezTo>
                <a:cubicBezTo>
                  <a:pt x="1985724" y="357653"/>
                  <a:pt x="1950694" y="322623"/>
                  <a:pt x="1950694" y="279411"/>
                </a:cubicBezTo>
                <a:cubicBezTo>
                  <a:pt x="1950694" y="236198"/>
                  <a:pt x="1985724" y="201168"/>
                  <a:pt x="2028936" y="201168"/>
                </a:cubicBezTo>
                <a:close/>
                <a:moveTo>
                  <a:pt x="1674265" y="201168"/>
                </a:moveTo>
                <a:cubicBezTo>
                  <a:pt x="1717477" y="201168"/>
                  <a:pt x="1752508" y="236198"/>
                  <a:pt x="1752508" y="279411"/>
                </a:cubicBezTo>
                <a:cubicBezTo>
                  <a:pt x="1752508" y="322623"/>
                  <a:pt x="1717477" y="357653"/>
                  <a:pt x="1674265" y="357653"/>
                </a:cubicBezTo>
                <a:cubicBezTo>
                  <a:pt x="1631053" y="357653"/>
                  <a:pt x="1596022" y="322623"/>
                  <a:pt x="1596022" y="279411"/>
                </a:cubicBezTo>
                <a:cubicBezTo>
                  <a:pt x="1596022" y="236198"/>
                  <a:pt x="1631053" y="201168"/>
                  <a:pt x="1674265" y="201168"/>
                </a:cubicBezTo>
                <a:close/>
                <a:moveTo>
                  <a:pt x="1319593" y="201168"/>
                </a:moveTo>
                <a:cubicBezTo>
                  <a:pt x="1362806" y="201168"/>
                  <a:pt x="1397836" y="236198"/>
                  <a:pt x="1397836" y="279411"/>
                </a:cubicBezTo>
                <a:cubicBezTo>
                  <a:pt x="1397836" y="322623"/>
                  <a:pt x="1362806" y="357653"/>
                  <a:pt x="1319593" y="357653"/>
                </a:cubicBezTo>
                <a:cubicBezTo>
                  <a:pt x="1276381" y="357653"/>
                  <a:pt x="1241351" y="322623"/>
                  <a:pt x="1241351" y="279411"/>
                </a:cubicBezTo>
                <a:cubicBezTo>
                  <a:pt x="1241351" y="236198"/>
                  <a:pt x="1276381" y="201168"/>
                  <a:pt x="1319593" y="201168"/>
                </a:cubicBezTo>
                <a:close/>
                <a:moveTo>
                  <a:pt x="964922" y="201168"/>
                </a:moveTo>
                <a:cubicBezTo>
                  <a:pt x="1008134" y="201168"/>
                  <a:pt x="1043165" y="236198"/>
                  <a:pt x="1043165" y="279411"/>
                </a:cubicBezTo>
                <a:cubicBezTo>
                  <a:pt x="1043165" y="322623"/>
                  <a:pt x="1008134" y="357653"/>
                  <a:pt x="964922" y="357653"/>
                </a:cubicBezTo>
                <a:cubicBezTo>
                  <a:pt x="921710" y="357653"/>
                  <a:pt x="886679" y="322623"/>
                  <a:pt x="886679" y="279411"/>
                </a:cubicBezTo>
                <a:cubicBezTo>
                  <a:pt x="886679" y="236198"/>
                  <a:pt x="921710" y="201168"/>
                  <a:pt x="964922" y="201168"/>
                </a:cubicBezTo>
                <a:close/>
                <a:moveTo>
                  <a:pt x="610250" y="201168"/>
                </a:moveTo>
                <a:cubicBezTo>
                  <a:pt x="653463" y="201168"/>
                  <a:pt x="688493" y="236198"/>
                  <a:pt x="688493" y="279411"/>
                </a:cubicBezTo>
                <a:cubicBezTo>
                  <a:pt x="688493" y="322623"/>
                  <a:pt x="653463" y="357653"/>
                  <a:pt x="610250" y="357653"/>
                </a:cubicBezTo>
                <a:cubicBezTo>
                  <a:pt x="567038" y="357653"/>
                  <a:pt x="532007" y="322623"/>
                  <a:pt x="532007" y="279411"/>
                </a:cubicBezTo>
                <a:cubicBezTo>
                  <a:pt x="532007" y="236198"/>
                  <a:pt x="567038" y="201168"/>
                  <a:pt x="610250" y="201168"/>
                </a:cubicBezTo>
                <a:close/>
                <a:moveTo>
                  <a:pt x="255579" y="201168"/>
                </a:moveTo>
                <a:cubicBezTo>
                  <a:pt x="298791" y="201168"/>
                  <a:pt x="333822" y="236198"/>
                  <a:pt x="333822" y="279411"/>
                </a:cubicBezTo>
                <a:cubicBezTo>
                  <a:pt x="333822" y="322623"/>
                  <a:pt x="298791" y="357653"/>
                  <a:pt x="255579" y="357653"/>
                </a:cubicBezTo>
                <a:cubicBezTo>
                  <a:pt x="212367" y="357653"/>
                  <a:pt x="177336" y="322623"/>
                  <a:pt x="177336" y="279411"/>
                </a:cubicBezTo>
                <a:cubicBezTo>
                  <a:pt x="177336" y="236198"/>
                  <a:pt x="212367" y="201168"/>
                  <a:pt x="255579" y="201168"/>
                </a:cubicBezTo>
                <a:close/>
                <a:moveTo>
                  <a:pt x="5046970" y="0"/>
                </a:moveTo>
                <a:cubicBezTo>
                  <a:pt x="5090182" y="0"/>
                  <a:pt x="5125213" y="35031"/>
                  <a:pt x="5125213" y="78243"/>
                </a:cubicBezTo>
                <a:cubicBezTo>
                  <a:pt x="5125213" y="121455"/>
                  <a:pt x="5090182" y="156486"/>
                  <a:pt x="5046970" y="156486"/>
                </a:cubicBezTo>
                <a:cubicBezTo>
                  <a:pt x="5003758" y="156486"/>
                  <a:pt x="4968727" y="121455"/>
                  <a:pt x="4968727" y="78243"/>
                </a:cubicBezTo>
                <a:cubicBezTo>
                  <a:pt x="4968727" y="35031"/>
                  <a:pt x="5003758" y="0"/>
                  <a:pt x="5046970" y="0"/>
                </a:cubicBezTo>
                <a:close/>
                <a:moveTo>
                  <a:pt x="4692297" y="0"/>
                </a:moveTo>
                <a:cubicBezTo>
                  <a:pt x="4735509" y="0"/>
                  <a:pt x="4770540" y="35031"/>
                  <a:pt x="4770540" y="78243"/>
                </a:cubicBezTo>
                <a:cubicBezTo>
                  <a:pt x="4770540" y="121455"/>
                  <a:pt x="4735509" y="156486"/>
                  <a:pt x="4692297" y="156486"/>
                </a:cubicBezTo>
                <a:cubicBezTo>
                  <a:pt x="4649085" y="156486"/>
                  <a:pt x="4614054" y="121455"/>
                  <a:pt x="4614054" y="78243"/>
                </a:cubicBezTo>
                <a:cubicBezTo>
                  <a:pt x="4614054" y="35031"/>
                  <a:pt x="4649085" y="0"/>
                  <a:pt x="4692297" y="0"/>
                </a:cubicBezTo>
                <a:close/>
                <a:moveTo>
                  <a:pt x="4337626" y="0"/>
                </a:moveTo>
                <a:cubicBezTo>
                  <a:pt x="4380838" y="0"/>
                  <a:pt x="4415869" y="35031"/>
                  <a:pt x="4415869" y="78243"/>
                </a:cubicBezTo>
                <a:cubicBezTo>
                  <a:pt x="4415869" y="121455"/>
                  <a:pt x="4380838" y="156486"/>
                  <a:pt x="4337626" y="156486"/>
                </a:cubicBezTo>
                <a:cubicBezTo>
                  <a:pt x="4294414" y="156486"/>
                  <a:pt x="4259383" y="121455"/>
                  <a:pt x="4259383" y="78243"/>
                </a:cubicBezTo>
                <a:cubicBezTo>
                  <a:pt x="4259383" y="35031"/>
                  <a:pt x="4294414" y="0"/>
                  <a:pt x="4337626" y="0"/>
                </a:cubicBezTo>
                <a:close/>
                <a:moveTo>
                  <a:pt x="3982954" y="0"/>
                </a:moveTo>
                <a:cubicBezTo>
                  <a:pt x="4026166" y="0"/>
                  <a:pt x="4061197" y="35031"/>
                  <a:pt x="4061197" y="78243"/>
                </a:cubicBezTo>
                <a:cubicBezTo>
                  <a:pt x="4061197" y="121455"/>
                  <a:pt x="4026166" y="156486"/>
                  <a:pt x="3982954" y="156486"/>
                </a:cubicBezTo>
                <a:cubicBezTo>
                  <a:pt x="3939742" y="156486"/>
                  <a:pt x="3904711" y="121455"/>
                  <a:pt x="3904711" y="78243"/>
                </a:cubicBezTo>
                <a:cubicBezTo>
                  <a:pt x="3904711" y="35031"/>
                  <a:pt x="3939742" y="0"/>
                  <a:pt x="3982954" y="0"/>
                </a:cubicBezTo>
                <a:close/>
                <a:moveTo>
                  <a:pt x="3628283" y="0"/>
                </a:moveTo>
                <a:cubicBezTo>
                  <a:pt x="3671495" y="0"/>
                  <a:pt x="3706526" y="35031"/>
                  <a:pt x="3706526" y="78243"/>
                </a:cubicBezTo>
                <a:cubicBezTo>
                  <a:pt x="3706526" y="121455"/>
                  <a:pt x="3671495" y="156486"/>
                  <a:pt x="3628283" y="156486"/>
                </a:cubicBezTo>
                <a:cubicBezTo>
                  <a:pt x="3585070" y="156486"/>
                  <a:pt x="3550040" y="121455"/>
                  <a:pt x="3550040" y="78243"/>
                </a:cubicBezTo>
                <a:cubicBezTo>
                  <a:pt x="3550040" y="35031"/>
                  <a:pt x="3585070" y="0"/>
                  <a:pt x="3628283" y="0"/>
                </a:cubicBezTo>
                <a:close/>
                <a:moveTo>
                  <a:pt x="3273611" y="0"/>
                </a:moveTo>
                <a:cubicBezTo>
                  <a:pt x="3316823" y="0"/>
                  <a:pt x="3351854" y="35031"/>
                  <a:pt x="3351854" y="78243"/>
                </a:cubicBezTo>
                <a:cubicBezTo>
                  <a:pt x="3351854" y="121455"/>
                  <a:pt x="3316823" y="156486"/>
                  <a:pt x="3273611" y="156486"/>
                </a:cubicBezTo>
                <a:cubicBezTo>
                  <a:pt x="3230399" y="156486"/>
                  <a:pt x="3195368" y="121455"/>
                  <a:pt x="3195368" y="78243"/>
                </a:cubicBezTo>
                <a:cubicBezTo>
                  <a:pt x="3195368" y="35031"/>
                  <a:pt x="3230399" y="0"/>
                  <a:pt x="3273611" y="0"/>
                </a:cubicBezTo>
                <a:close/>
                <a:moveTo>
                  <a:pt x="2918940" y="0"/>
                </a:moveTo>
                <a:cubicBezTo>
                  <a:pt x="2962152" y="0"/>
                  <a:pt x="2997182" y="35031"/>
                  <a:pt x="2997182" y="78243"/>
                </a:cubicBezTo>
                <a:cubicBezTo>
                  <a:pt x="2997182" y="121455"/>
                  <a:pt x="2962152" y="156486"/>
                  <a:pt x="2918940" y="156486"/>
                </a:cubicBezTo>
                <a:cubicBezTo>
                  <a:pt x="2875727" y="156486"/>
                  <a:pt x="2840697" y="121455"/>
                  <a:pt x="2840697" y="78243"/>
                </a:cubicBezTo>
                <a:cubicBezTo>
                  <a:pt x="2840697" y="35031"/>
                  <a:pt x="2875727" y="0"/>
                  <a:pt x="2918940" y="0"/>
                </a:cubicBezTo>
                <a:close/>
                <a:moveTo>
                  <a:pt x="2560945" y="0"/>
                </a:moveTo>
                <a:cubicBezTo>
                  <a:pt x="2582551" y="0"/>
                  <a:pt x="2602112" y="8758"/>
                  <a:pt x="2616271" y="22917"/>
                </a:cubicBezTo>
                <a:lnTo>
                  <a:pt x="2632205" y="46550"/>
                </a:lnTo>
                <a:lnTo>
                  <a:pt x="2632205" y="41622"/>
                </a:lnTo>
                <a:lnTo>
                  <a:pt x="2636363" y="47788"/>
                </a:lnTo>
                <a:cubicBezTo>
                  <a:pt x="2640322" y="57148"/>
                  <a:pt x="2642511" y="67440"/>
                  <a:pt x="2642511" y="78243"/>
                </a:cubicBezTo>
                <a:cubicBezTo>
                  <a:pt x="2642511" y="89046"/>
                  <a:pt x="2640322" y="99338"/>
                  <a:pt x="2636363" y="108699"/>
                </a:cubicBezTo>
                <a:lnTo>
                  <a:pt x="2632205" y="114865"/>
                </a:lnTo>
                <a:lnTo>
                  <a:pt x="2632205" y="109936"/>
                </a:lnTo>
                <a:lnTo>
                  <a:pt x="2616271" y="133569"/>
                </a:lnTo>
                <a:cubicBezTo>
                  <a:pt x="2602112" y="147728"/>
                  <a:pt x="2582551" y="156486"/>
                  <a:pt x="2560945" y="156486"/>
                </a:cubicBezTo>
                <a:cubicBezTo>
                  <a:pt x="2517733" y="156486"/>
                  <a:pt x="2482702" y="121455"/>
                  <a:pt x="2482702" y="78243"/>
                </a:cubicBezTo>
                <a:cubicBezTo>
                  <a:pt x="2482702" y="35031"/>
                  <a:pt x="2517733" y="0"/>
                  <a:pt x="2560945" y="0"/>
                </a:cubicBezTo>
                <a:close/>
                <a:moveTo>
                  <a:pt x="2206272" y="0"/>
                </a:moveTo>
                <a:cubicBezTo>
                  <a:pt x="2249484" y="0"/>
                  <a:pt x="2284515" y="35031"/>
                  <a:pt x="2284515" y="78243"/>
                </a:cubicBezTo>
                <a:cubicBezTo>
                  <a:pt x="2284515" y="121455"/>
                  <a:pt x="2249484" y="156486"/>
                  <a:pt x="2206272" y="156486"/>
                </a:cubicBezTo>
                <a:cubicBezTo>
                  <a:pt x="2163060" y="156486"/>
                  <a:pt x="2128029" y="121455"/>
                  <a:pt x="2128029" y="78243"/>
                </a:cubicBezTo>
                <a:cubicBezTo>
                  <a:pt x="2128029" y="35031"/>
                  <a:pt x="2163060" y="0"/>
                  <a:pt x="2206272" y="0"/>
                </a:cubicBezTo>
                <a:close/>
                <a:moveTo>
                  <a:pt x="1851601" y="0"/>
                </a:moveTo>
                <a:cubicBezTo>
                  <a:pt x="1894813" y="0"/>
                  <a:pt x="1929844" y="35031"/>
                  <a:pt x="1929844" y="78243"/>
                </a:cubicBezTo>
                <a:cubicBezTo>
                  <a:pt x="1929844" y="121455"/>
                  <a:pt x="1894813" y="156486"/>
                  <a:pt x="1851601" y="156486"/>
                </a:cubicBezTo>
                <a:cubicBezTo>
                  <a:pt x="1808389" y="156486"/>
                  <a:pt x="1773358" y="121455"/>
                  <a:pt x="1773358" y="78243"/>
                </a:cubicBezTo>
                <a:cubicBezTo>
                  <a:pt x="1773358" y="35031"/>
                  <a:pt x="1808389" y="0"/>
                  <a:pt x="1851601" y="0"/>
                </a:cubicBezTo>
                <a:close/>
                <a:moveTo>
                  <a:pt x="1496929" y="0"/>
                </a:moveTo>
                <a:cubicBezTo>
                  <a:pt x="1540141" y="0"/>
                  <a:pt x="1575172" y="35031"/>
                  <a:pt x="1575172" y="78243"/>
                </a:cubicBezTo>
                <a:cubicBezTo>
                  <a:pt x="1575172" y="121455"/>
                  <a:pt x="1540141" y="156486"/>
                  <a:pt x="1496929" y="156486"/>
                </a:cubicBezTo>
                <a:cubicBezTo>
                  <a:pt x="1453717" y="156486"/>
                  <a:pt x="1418686" y="121455"/>
                  <a:pt x="1418686" y="78243"/>
                </a:cubicBezTo>
                <a:cubicBezTo>
                  <a:pt x="1418686" y="35031"/>
                  <a:pt x="1453717" y="0"/>
                  <a:pt x="1496929" y="0"/>
                </a:cubicBezTo>
                <a:close/>
                <a:moveTo>
                  <a:pt x="1142258" y="0"/>
                </a:moveTo>
                <a:cubicBezTo>
                  <a:pt x="1185470" y="0"/>
                  <a:pt x="1220501" y="35031"/>
                  <a:pt x="1220501" y="78243"/>
                </a:cubicBezTo>
                <a:cubicBezTo>
                  <a:pt x="1220501" y="121455"/>
                  <a:pt x="1185470" y="156486"/>
                  <a:pt x="1142258" y="156486"/>
                </a:cubicBezTo>
                <a:cubicBezTo>
                  <a:pt x="1099045" y="156486"/>
                  <a:pt x="1064015" y="121455"/>
                  <a:pt x="1064015" y="78243"/>
                </a:cubicBezTo>
                <a:cubicBezTo>
                  <a:pt x="1064015" y="35031"/>
                  <a:pt x="1099045" y="0"/>
                  <a:pt x="1142258" y="0"/>
                </a:cubicBezTo>
                <a:close/>
                <a:moveTo>
                  <a:pt x="787586" y="0"/>
                </a:moveTo>
                <a:cubicBezTo>
                  <a:pt x="830798" y="0"/>
                  <a:pt x="865829" y="35031"/>
                  <a:pt x="865829" y="78243"/>
                </a:cubicBezTo>
                <a:cubicBezTo>
                  <a:pt x="865829" y="121455"/>
                  <a:pt x="830798" y="156486"/>
                  <a:pt x="787586" y="156486"/>
                </a:cubicBezTo>
                <a:cubicBezTo>
                  <a:pt x="744374" y="156486"/>
                  <a:pt x="709343" y="121455"/>
                  <a:pt x="709343" y="78243"/>
                </a:cubicBezTo>
                <a:cubicBezTo>
                  <a:pt x="709343" y="35031"/>
                  <a:pt x="744374" y="0"/>
                  <a:pt x="787586" y="0"/>
                </a:cubicBezTo>
                <a:close/>
                <a:moveTo>
                  <a:pt x="432915" y="0"/>
                </a:moveTo>
                <a:cubicBezTo>
                  <a:pt x="476127" y="0"/>
                  <a:pt x="511157" y="35031"/>
                  <a:pt x="511157" y="78243"/>
                </a:cubicBezTo>
                <a:cubicBezTo>
                  <a:pt x="511157" y="121455"/>
                  <a:pt x="476127" y="156486"/>
                  <a:pt x="432915" y="156486"/>
                </a:cubicBezTo>
                <a:cubicBezTo>
                  <a:pt x="389702" y="156486"/>
                  <a:pt x="354672" y="121455"/>
                  <a:pt x="354672" y="78243"/>
                </a:cubicBezTo>
                <a:cubicBezTo>
                  <a:pt x="354672" y="35031"/>
                  <a:pt x="389702" y="0"/>
                  <a:pt x="432915" y="0"/>
                </a:cubicBezTo>
                <a:close/>
                <a:moveTo>
                  <a:pt x="78243" y="0"/>
                </a:moveTo>
                <a:cubicBezTo>
                  <a:pt x="121455" y="0"/>
                  <a:pt x="156486" y="35031"/>
                  <a:pt x="156486" y="78243"/>
                </a:cubicBezTo>
                <a:cubicBezTo>
                  <a:pt x="156486" y="121455"/>
                  <a:pt x="121455" y="156486"/>
                  <a:pt x="78243" y="156486"/>
                </a:cubicBezTo>
                <a:cubicBezTo>
                  <a:pt x="35031" y="156486"/>
                  <a:pt x="0" y="121455"/>
                  <a:pt x="0" y="78243"/>
                </a:cubicBezTo>
                <a:cubicBezTo>
                  <a:pt x="0" y="35031"/>
                  <a:pt x="35031" y="0"/>
                  <a:pt x="78243" y="0"/>
                </a:cubicBezTo>
                <a:close/>
              </a:path>
            </a:pathLst>
          </a:cu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: 図形 466">
            <a:extLst>
              <a:ext uri="{FF2B5EF4-FFF2-40B4-BE49-F238E27FC236}">
                <a16:creationId xmlns:a16="http://schemas.microsoft.com/office/drawing/2014/main" id="{B746DFA3-2BEC-4723-A6C4-D9C56F249D52}"/>
              </a:ext>
            </a:extLst>
          </p:cNvPr>
          <p:cNvSpPr/>
          <p:nvPr/>
        </p:nvSpPr>
        <p:spPr>
          <a:xfrm>
            <a:off x="3686176" y="908734"/>
            <a:ext cx="2571750" cy="2571749"/>
          </a:xfrm>
          <a:custGeom>
            <a:avLst/>
            <a:gdLst>
              <a:gd name="connsiteX0" fmla="*/ 4867275 w 5019675"/>
              <a:gd name="connsiteY0" fmla="*/ 4714874 h 5019674"/>
              <a:gd name="connsiteX1" fmla="*/ 5019675 w 5019675"/>
              <a:gd name="connsiteY1" fmla="*/ 4867274 h 5019674"/>
              <a:gd name="connsiteX2" fmla="*/ 4867275 w 5019675"/>
              <a:gd name="connsiteY2" fmla="*/ 5019674 h 5019674"/>
              <a:gd name="connsiteX3" fmla="*/ 4714875 w 5019675"/>
              <a:gd name="connsiteY3" fmla="*/ 4867274 h 5019674"/>
              <a:gd name="connsiteX4" fmla="*/ 4867275 w 5019675"/>
              <a:gd name="connsiteY4" fmla="*/ 4714874 h 5019674"/>
              <a:gd name="connsiteX5" fmla="*/ 4438650 w 5019675"/>
              <a:gd name="connsiteY5" fmla="*/ 4714874 h 5019674"/>
              <a:gd name="connsiteX6" fmla="*/ 4591050 w 5019675"/>
              <a:gd name="connsiteY6" fmla="*/ 4867274 h 5019674"/>
              <a:gd name="connsiteX7" fmla="*/ 4438650 w 5019675"/>
              <a:gd name="connsiteY7" fmla="*/ 5019674 h 5019674"/>
              <a:gd name="connsiteX8" fmla="*/ 4286250 w 5019675"/>
              <a:gd name="connsiteY8" fmla="*/ 4867274 h 5019674"/>
              <a:gd name="connsiteX9" fmla="*/ 4438650 w 5019675"/>
              <a:gd name="connsiteY9" fmla="*/ 4714874 h 5019674"/>
              <a:gd name="connsiteX10" fmla="*/ 4010025 w 5019675"/>
              <a:gd name="connsiteY10" fmla="*/ 4714874 h 5019674"/>
              <a:gd name="connsiteX11" fmla="*/ 4162425 w 5019675"/>
              <a:gd name="connsiteY11" fmla="*/ 4867274 h 5019674"/>
              <a:gd name="connsiteX12" fmla="*/ 4010025 w 5019675"/>
              <a:gd name="connsiteY12" fmla="*/ 5019674 h 5019674"/>
              <a:gd name="connsiteX13" fmla="*/ 3857625 w 5019675"/>
              <a:gd name="connsiteY13" fmla="*/ 4867274 h 5019674"/>
              <a:gd name="connsiteX14" fmla="*/ 4010025 w 5019675"/>
              <a:gd name="connsiteY14" fmla="*/ 4714874 h 5019674"/>
              <a:gd name="connsiteX15" fmla="*/ 3581400 w 5019675"/>
              <a:gd name="connsiteY15" fmla="*/ 4714874 h 5019674"/>
              <a:gd name="connsiteX16" fmla="*/ 3733800 w 5019675"/>
              <a:gd name="connsiteY16" fmla="*/ 4867274 h 5019674"/>
              <a:gd name="connsiteX17" fmla="*/ 3581400 w 5019675"/>
              <a:gd name="connsiteY17" fmla="*/ 5019674 h 5019674"/>
              <a:gd name="connsiteX18" fmla="*/ 3429000 w 5019675"/>
              <a:gd name="connsiteY18" fmla="*/ 4867274 h 5019674"/>
              <a:gd name="connsiteX19" fmla="*/ 3581400 w 5019675"/>
              <a:gd name="connsiteY19" fmla="*/ 4714874 h 5019674"/>
              <a:gd name="connsiteX20" fmla="*/ 3152775 w 5019675"/>
              <a:gd name="connsiteY20" fmla="*/ 4714874 h 5019674"/>
              <a:gd name="connsiteX21" fmla="*/ 3305175 w 5019675"/>
              <a:gd name="connsiteY21" fmla="*/ 4867274 h 5019674"/>
              <a:gd name="connsiteX22" fmla="*/ 3152775 w 5019675"/>
              <a:gd name="connsiteY22" fmla="*/ 5019674 h 5019674"/>
              <a:gd name="connsiteX23" fmla="*/ 3000375 w 5019675"/>
              <a:gd name="connsiteY23" fmla="*/ 4867274 h 5019674"/>
              <a:gd name="connsiteX24" fmla="*/ 3152775 w 5019675"/>
              <a:gd name="connsiteY24" fmla="*/ 4714874 h 5019674"/>
              <a:gd name="connsiteX25" fmla="*/ 2724150 w 5019675"/>
              <a:gd name="connsiteY25" fmla="*/ 4714874 h 5019674"/>
              <a:gd name="connsiteX26" fmla="*/ 2876550 w 5019675"/>
              <a:gd name="connsiteY26" fmla="*/ 4867274 h 5019674"/>
              <a:gd name="connsiteX27" fmla="*/ 2724150 w 5019675"/>
              <a:gd name="connsiteY27" fmla="*/ 5019674 h 5019674"/>
              <a:gd name="connsiteX28" fmla="*/ 2571750 w 5019675"/>
              <a:gd name="connsiteY28" fmla="*/ 4867274 h 5019674"/>
              <a:gd name="connsiteX29" fmla="*/ 2724150 w 5019675"/>
              <a:gd name="connsiteY29" fmla="*/ 4714874 h 5019674"/>
              <a:gd name="connsiteX30" fmla="*/ 2295525 w 5019675"/>
              <a:gd name="connsiteY30" fmla="*/ 4714874 h 5019674"/>
              <a:gd name="connsiteX31" fmla="*/ 2447925 w 5019675"/>
              <a:gd name="connsiteY31" fmla="*/ 4867274 h 5019674"/>
              <a:gd name="connsiteX32" fmla="*/ 2295525 w 5019675"/>
              <a:gd name="connsiteY32" fmla="*/ 5019674 h 5019674"/>
              <a:gd name="connsiteX33" fmla="*/ 2143125 w 5019675"/>
              <a:gd name="connsiteY33" fmla="*/ 4867274 h 5019674"/>
              <a:gd name="connsiteX34" fmla="*/ 2295525 w 5019675"/>
              <a:gd name="connsiteY34" fmla="*/ 4714874 h 5019674"/>
              <a:gd name="connsiteX35" fmla="*/ 1866900 w 5019675"/>
              <a:gd name="connsiteY35" fmla="*/ 4714874 h 5019674"/>
              <a:gd name="connsiteX36" fmla="*/ 2019300 w 5019675"/>
              <a:gd name="connsiteY36" fmla="*/ 4867274 h 5019674"/>
              <a:gd name="connsiteX37" fmla="*/ 1866900 w 5019675"/>
              <a:gd name="connsiteY37" fmla="*/ 5019674 h 5019674"/>
              <a:gd name="connsiteX38" fmla="*/ 1714500 w 5019675"/>
              <a:gd name="connsiteY38" fmla="*/ 4867274 h 5019674"/>
              <a:gd name="connsiteX39" fmla="*/ 1866900 w 5019675"/>
              <a:gd name="connsiteY39" fmla="*/ 4714874 h 5019674"/>
              <a:gd name="connsiteX40" fmla="*/ 1438275 w 5019675"/>
              <a:gd name="connsiteY40" fmla="*/ 4714874 h 5019674"/>
              <a:gd name="connsiteX41" fmla="*/ 1590675 w 5019675"/>
              <a:gd name="connsiteY41" fmla="*/ 4867274 h 5019674"/>
              <a:gd name="connsiteX42" fmla="*/ 1438275 w 5019675"/>
              <a:gd name="connsiteY42" fmla="*/ 5019674 h 5019674"/>
              <a:gd name="connsiteX43" fmla="*/ 1285875 w 5019675"/>
              <a:gd name="connsiteY43" fmla="*/ 4867274 h 5019674"/>
              <a:gd name="connsiteX44" fmla="*/ 1438275 w 5019675"/>
              <a:gd name="connsiteY44" fmla="*/ 4714874 h 5019674"/>
              <a:gd name="connsiteX45" fmla="*/ 1009650 w 5019675"/>
              <a:gd name="connsiteY45" fmla="*/ 4714874 h 5019674"/>
              <a:gd name="connsiteX46" fmla="*/ 1162050 w 5019675"/>
              <a:gd name="connsiteY46" fmla="*/ 4867274 h 5019674"/>
              <a:gd name="connsiteX47" fmla="*/ 1009650 w 5019675"/>
              <a:gd name="connsiteY47" fmla="*/ 5019674 h 5019674"/>
              <a:gd name="connsiteX48" fmla="*/ 857250 w 5019675"/>
              <a:gd name="connsiteY48" fmla="*/ 4867274 h 5019674"/>
              <a:gd name="connsiteX49" fmla="*/ 1009650 w 5019675"/>
              <a:gd name="connsiteY49" fmla="*/ 4714874 h 5019674"/>
              <a:gd name="connsiteX50" fmla="*/ 581025 w 5019675"/>
              <a:gd name="connsiteY50" fmla="*/ 4714874 h 5019674"/>
              <a:gd name="connsiteX51" fmla="*/ 733425 w 5019675"/>
              <a:gd name="connsiteY51" fmla="*/ 4867274 h 5019674"/>
              <a:gd name="connsiteX52" fmla="*/ 581025 w 5019675"/>
              <a:gd name="connsiteY52" fmla="*/ 5019674 h 5019674"/>
              <a:gd name="connsiteX53" fmla="*/ 428625 w 5019675"/>
              <a:gd name="connsiteY53" fmla="*/ 4867274 h 5019674"/>
              <a:gd name="connsiteX54" fmla="*/ 581025 w 5019675"/>
              <a:gd name="connsiteY54" fmla="*/ 4714874 h 5019674"/>
              <a:gd name="connsiteX55" fmla="*/ 152400 w 5019675"/>
              <a:gd name="connsiteY55" fmla="*/ 4714874 h 5019674"/>
              <a:gd name="connsiteX56" fmla="*/ 304800 w 5019675"/>
              <a:gd name="connsiteY56" fmla="*/ 4867274 h 5019674"/>
              <a:gd name="connsiteX57" fmla="*/ 152400 w 5019675"/>
              <a:gd name="connsiteY57" fmla="*/ 5019674 h 5019674"/>
              <a:gd name="connsiteX58" fmla="*/ 0 w 5019675"/>
              <a:gd name="connsiteY58" fmla="*/ 4867274 h 5019674"/>
              <a:gd name="connsiteX59" fmla="*/ 152400 w 5019675"/>
              <a:gd name="connsiteY59" fmla="*/ 4714874 h 5019674"/>
              <a:gd name="connsiteX60" fmla="*/ 4867275 w 5019675"/>
              <a:gd name="connsiteY60" fmla="*/ 4286249 h 5019674"/>
              <a:gd name="connsiteX61" fmla="*/ 5019675 w 5019675"/>
              <a:gd name="connsiteY61" fmla="*/ 4438649 h 5019674"/>
              <a:gd name="connsiteX62" fmla="*/ 4867275 w 5019675"/>
              <a:gd name="connsiteY62" fmla="*/ 4591049 h 5019674"/>
              <a:gd name="connsiteX63" fmla="*/ 4714875 w 5019675"/>
              <a:gd name="connsiteY63" fmla="*/ 4438649 h 5019674"/>
              <a:gd name="connsiteX64" fmla="*/ 4867275 w 5019675"/>
              <a:gd name="connsiteY64" fmla="*/ 4286249 h 5019674"/>
              <a:gd name="connsiteX65" fmla="*/ 4438650 w 5019675"/>
              <a:gd name="connsiteY65" fmla="*/ 4286249 h 5019674"/>
              <a:gd name="connsiteX66" fmla="*/ 4591050 w 5019675"/>
              <a:gd name="connsiteY66" fmla="*/ 4438649 h 5019674"/>
              <a:gd name="connsiteX67" fmla="*/ 4438650 w 5019675"/>
              <a:gd name="connsiteY67" fmla="*/ 4591049 h 5019674"/>
              <a:gd name="connsiteX68" fmla="*/ 4286250 w 5019675"/>
              <a:gd name="connsiteY68" fmla="*/ 4438649 h 5019674"/>
              <a:gd name="connsiteX69" fmla="*/ 4438650 w 5019675"/>
              <a:gd name="connsiteY69" fmla="*/ 4286249 h 5019674"/>
              <a:gd name="connsiteX70" fmla="*/ 4010025 w 5019675"/>
              <a:gd name="connsiteY70" fmla="*/ 4286249 h 5019674"/>
              <a:gd name="connsiteX71" fmla="*/ 4162425 w 5019675"/>
              <a:gd name="connsiteY71" fmla="*/ 4438649 h 5019674"/>
              <a:gd name="connsiteX72" fmla="*/ 4010025 w 5019675"/>
              <a:gd name="connsiteY72" fmla="*/ 4591049 h 5019674"/>
              <a:gd name="connsiteX73" fmla="*/ 3857625 w 5019675"/>
              <a:gd name="connsiteY73" fmla="*/ 4438649 h 5019674"/>
              <a:gd name="connsiteX74" fmla="*/ 4010025 w 5019675"/>
              <a:gd name="connsiteY74" fmla="*/ 4286249 h 5019674"/>
              <a:gd name="connsiteX75" fmla="*/ 3581400 w 5019675"/>
              <a:gd name="connsiteY75" fmla="*/ 4286249 h 5019674"/>
              <a:gd name="connsiteX76" fmla="*/ 3733800 w 5019675"/>
              <a:gd name="connsiteY76" fmla="*/ 4438649 h 5019674"/>
              <a:gd name="connsiteX77" fmla="*/ 3581400 w 5019675"/>
              <a:gd name="connsiteY77" fmla="*/ 4591049 h 5019674"/>
              <a:gd name="connsiteX78" fmla="*/ 3429000 w 5019675"/>
              <a:gd name="connsiteY78" fmla="*/ 4438649 h 5019674"/>
              <a:gd name="connsiteX79" fmla="*/ 3581400 w 5019675"/>
              <a:gd name="connsiteY79" fmla="*/ 4286249 h 5019674"/>
              <a:gd name="connsiteX80" fmla="*/ 3152775 w 5019675"/>
              <a:gd name="connsiteY80" fmla="*/ 4286249 h 5019674"/>
              <a:gd name="connsiteX81" fmla="*/ 3305175 w 5019675"/>
              <a:gd name="connsiteY81" fmla="*/ 4438649 h 5019674"/>
              <a:gd name="connsiteX82" fmla="*/ 3152775 w 5019675"/>
              <a:gd name="connsiteY82" fmla="*/ 4591049 h 5019674"/>
              <a:gd name="connsiteX83" fmla="*/ 3000375 w 5019675"/>
              <a:gd name="connsiteY83" fmla="*/ 4438649 h 5019674"/>
              <a:gd name="connsiteX84" fmla="*/ 3152775 w 5019675"/>
              <a:gd name="connsiteY84" fmla="*/ 4286249 h 5019674"/>
              <a:gd name="connsiteX85" fmla="*/ 2724150 w 5019675"/>
              <a:gd name="connsiteY85" fmla="*/ 4286249 h 5019674"/>
              <a:gd name="connsiteX86" fmla="*/ 2876550 w 5019675"/>
              <a:gd name="connsiteY86" fmla="*/ 4438649 h 5019674"/>
              <a:gd name="connsiteX87" fmla="*/ 2724150 w 5019675"/>
              <a:gd name="connsiteY87" fmla="*/ 4591049 h 5019674"/>
              <a:gd name="connsiteX88" fmla="*/ 2571750 w 5019675"/>
              <a:gd name="connsiteY88" fmla="*/ 4438649 h 5019674"/>
              <a:gd name="connsiteX89" fmla="*/ 2724150 w 5019675"/>
              <a:gd name="connsiteY89" fmla="*/ 4286249 h 5019674"/>
              <a:gd name="connsiteX90" fmla="*/ 2295525 w 5019675"/>
              <a:gd name="connsiteY90" fmla="*/ 4286249 h 5019674"/>
              <a:gd name="connsiteX91" fmla="*/ 2447925 w 5019675"/>
              <a:gd name="connsiteY91" fmla="*/ 4438649 h 5019674"/>
              <a:gd name="connsiteX92" fmla="*/ 2295525 w 5019675"/>
              <a:gd name="connsiteY92" fmla="*/ 4591049 h 5019674"/>
              <a:gd name="connsiteX93" fmla="*/ 2143125 w 5019675"/>
              <a:gd name="connsiteY93" fmla="*/ 4438649 h 5019674"/>
              <a:gd name="connsiteX94" fmla="*/ 2295525 w 5019675"/>
              <a:gd name="connsiteY94" fmla="*/ 4286249 h 5019674"/>
              <a:gd name="connsiteX95" fmla="*/ 1866900 w 5019675"/>
              <a:gd name="connsiteY95" fmla="*/ 4286249 h 5019674"/>
              <a:gd name="connsiteX96" fmla="*/ 2019300 w 5019675"/>
              <a:gd name="connsiteY96" fmla="*/ 4438649 h 5019674"/>
              <a:gd name="connsiteX97" fmla="*/ 1866900 w 5019675"/>
              <a:gd name="connsiteY97" fmla="*/ 4591049 h 5019674"/>
              <a:gd name="connsiteX98" fmla="*/ 1714500 w 5019675"/>
              <a:gd name="connsiteY98" fmla="*/ 4438649 h 5019674"/>
              <a:gd name="connsiteX99" fmla="*/ 1866900 w 5019675"/>
              <a:gd name="connsiteY99" fmla="*/ 4286249 h 5019674"/>
              <a:gd name="connsiteX100" fmla="*/ 1438275 w 5019675"/>
              <a:gd name="connsiteY100" fmla="*/ 4286249 h 5019674"/>
              <a:gd name="connsiteX101" fmla="*/ 1590675 w 5019675"/>
              <a:gd name="connsiteY101" fmla="*/ 4438649 h 5019674"/>
              <a:gd name="connsiteX102" fmla="*/ 1438275 w 5019675"/>
              <a:gd name="connsiteY102" fmla="*/ 4591049 h 5019674"/>
              <a:gd name="connsiteX103" fmla="*/ 1285875 w 5019675"/>
              <a:gd name="connsiteY103" fmla="*/ 4438649 h 5019674"/>
              <a:gd name="connsiteX104" fmla="*/ 1438275 w 5019675"/>
              <a:gd name="connsiteY104" fmla="*/ 4286249 h 5019674"/>
              <a:gd name="connsiteX105" fmla="*/ 1009650 w 5019675"/>
              <a:gd name="connsiteY105" fmla="*/ 4286249 h 5019674"/>
              <a:gd name="connsiteX106" fmla="*/ 1162050 w 5019675"/>
              <a:gd name="connsiteY106" fmla="*/ 4438649 h 5019674"/>
              <a:gd name="connsiteX107" fmla="*/ 1009650 w 5019675"/>
              <a:gd name="connsiteY107" fmla="*/ 4591049 h 5019674"/>
              <a:gd name="connsiteX108" fmla="*/ 857250 w 5019675"/>
              <a:gd name="connsiteY108" fmla="*/ 4438649 h 5019674"/>
              <a:gd name="connsiteX109" fmla="*/ 1009650 w 5019675"/>
              <a:gd name="connsiteY109" fmla="*/ 4286249 h 5019674"/>
              <a:gd name="connsiteX110" fmla="*/ 581025 w 5019675"/>
              <a:gd name="connsiteY110" fmla="*/ 4286249 h 5019674"/>
              <a:gd name="connsiteX111" fmla="*/ 733425 w 5019675"/>
              <a:gd name="connsiteY111" fmla="*/ 4438649 h 5019674"/>
              <a:gd name="connsiteX112" fmla="*/ 581025 w 5019675"/>
              <a:gd name="connsiteY112" fmla="*/ 4591049 h 5019674"/>
              <a:gd name="connsiteX113" fmla="*/ 428625 w 5019675"/>
              <a:gd name="connsiteY113" fmla="*/ 4438649 h 5019674"/>
              <a:gd name="connsiteX114" fmla="*/ 581025 w 5019675"/>
              <a:gd name="connsiteY114" fmla="*/ 4286249 h 5019674"/>
              <a:gd name="connsiteX115" fmla="*/ 152400 w 5019675"/>
              <a:gd name="connsiteY115" fmla="*/ 4286249 h 5019674"/>
              <a:gd name="connsiteX116" fmla="*/ 304800 w 5019675"/>
              <a:gd name="connsiteY116" fmla="*/ 4438649 h 5019674"/>
              <a:gd name="connsiteX117" fmla="*/ 152400 w 5019675"/>
              <a:gd name="connsiteY117" fmla="*/ 4591049 h 5019674"/>
              <a:gd name="connsiteX118" fmla="*/ 0 w 5019675"/>
              <a:gd name="connsiteY118" fmla="*/ 4438649 h 5019674"/>
              <a:gd name="connsiteX119" fmla="*/ 152400 w 5019675"/>
              <a:gd name="connsiteY119" fmla="*/ 4286249 h 5019674"/>
              <a:gd name="connsiteX120" fmla="*/ 4867275 w 5019675"/>
              <a:gd name="connsiteY120" fmla="*/ 3857624 h 5019674"/>
              <a:gd name="connsiteX121" fmla="*/ 5019675 w 5019675"/>
              <a:gd name="connsiteY121" fmla="*/ 4010024 h 5019674"/>
              <a:gd name="connsiteX122" fmla="*/ 4867275 w 5019675"/>
              <a:gd name="connsiteY122" fmla="*/ 4162424 h 5019674"/>
              <a:gd name="connsiteX123" fmla="*/ 4714875 w 5019675"/>
              <a:gd name="connsiteY123" fmla="*/ 4010024 h 5019674"/>
              <a:gd name="connsiteX124" fmla="*/ 4867275 w 5019675"/>
              <a:gd name="connsiteY124" fmla="*/ 3857624 h 5019674"/>
              <a:gd name="connsiteX125" fmla="*/ 4438650 w 5019675"/>
              <a:gd name="connsiteY125" fmla="*/ 3857624 h 5019674"/>
              <a:gd name="connsiteX126" fmla="*/ 4591050 w 5019675"/>
              <a:gd name="connsiteY126" fmla="*/ 4010024 h 5019674"/>
              <a:gd name="connsiteX127" fmla="*/ 4438650 w 5019675"/>
              <a:gd name="connsiteY127" fmla="*/ 4162424 h 5019674"/>
              <a:gd name="connsiteX128" fmla="*/ 4286250 w 5019675"/>
              <a:gd name="connsiteY128" fmla="*/ 4010024 h 5019674"/>
              <a:gd name="connsiteX129" fmla="*/ 4438650 w 5019675"/>
              <a:gd name="connsiteY129" fmla="*/ 3857624 h 5019674"/>
              <a:gd name="connsiteX130" fmla="*/ 4010025 w 5019675"/>
              <a:gd name="connsiteY130" fmla="*/ 3857624 h 5019674"/>
              <a:gd name="connsiteX131" fmla="*/ 4162425 w 5019675"/>
              <a:gd name="connsiteY131" fmla="*/ 4010024 h 5019674"/>
              <a:gd name="connsiteX132" fmla="*/ 4010025 w 5019675"/>
              <a:gd name="connsiteY132" fmla="*/ 4162424 h 5019674"/>
              <a:gd name="connsiteX133" fmla="*/ 3857625 w 5019675"/>
              <a:gd name="connsiteY133" fmla="*/ 4010024 h 5019674"/>
              <a:gd name="connsiteX134" fmla="*/ 4010025 w 5019675"/>
              <a:gd name="connsiteY134" fmla="*/ 3857624 h 5019674"/>
              <a:gd name="connsiteX135" fmla="*/ 3581400 w 5019675"/>
              <a:gd name="connsiteY135" fmla="*/ 3857624 h 5019674"/>
              <a:gd name="connsiteX136" fmla="*/ 3733800 w 5019675"/>
              <a:gd name="connsiteY136" fmla="*/ 4010024 h 5019674"/>
              <a:gd name="connsiteX137" fmla="*/ 3581400 w 5019675"/>
              <a:gd name="connsiteY137" fmla="*/ 4162424 h 5019674"/>
              <a:gd name="connsiteX138" fmla="*/ 3429000 w 5019675"/>
              <a:gd name="connsiteY138" fmla="*/ 4010024 h 5019674"/>
              <a:gd name="connsiteX139" fmla="*/ 3581400 w 5019675"/>
              <a:gd name="connsiteY139" fmla="*/ 3857624 h 5019674"/>
              <a:gd name="connsiteX140" fmla="*/ 3152775 w 5019675"/>
              <a:gd name="connsiteY140" fmla="*/ 3857624 h 5019674"/>
              <a:gd name="connsiteX141" fmla="*/ 3305175 w 5019675"/>
              <a:gd name="connsiteY141" fmla="*/ 4010024 h 5019674"/>
              <a:gd name="connsiteX142" fmla="*/ 3152775 w 5019675"/>
              <a:gd name="connsiteY142" fmla="*/ 4162424 h 5019674"/>
              <a:gd name="connsiteX143" fmla="*/ 3000375 w 5019675"/>
              <a:gd name="connsiteY143" fmla="*/ 4010024 h 5019674"/>
              <a:gd name="connsiteX144" fmla="*/ 3152775 w 5019675"/>
              <a:gd name="connsiteY144" fmla="*/ 3857624 h 5019674"/>
              <a:gd name="connsiteX145" fmla="*/ 2724150 w 5019675"/>
              <a:gd name="connsiteY145" fmla="*/ 3857624 h 5019674"/>
              <a:gd name="connsiteX146" fmla="*/ 2876550 w 5019675"/>
              <a:gd name="connsiteY146" fmla="*/ 4010024 h 5019674"/>
              <a:gd name="connsiteX147" fmla="*/ 2724150 w 5019675"/>
              <a:gd name="connsiteY147" fmla="*/ 4162424 h 5019674"/>
              <a:gd name="connsiteX148" fmla="*/ 2571750 w 5019675"/>
              <a:gd name="connsiteY148" fmla="*/ 4010024 h 5019674"/>
              <a:gd name="connsiteX149" fmla="*/ 2724150 w 5019675"/>
              <a:gd name="connsiteY149" fmla="*/ 3857624 h 5019674"/>
              <a:gd name="connsiteX150" fmla="*/ 2295525 w 5019675"/>
              <a:gd name="connsiteY150" fmla="*/ 3857624 h 5019674"/>
              <a:gd name="connsiteX151" fmla="*/ 2447925 w 5019675"/>
              <a:gd name="connsiteY151" fmla="*/ 4010024 h 5019674"/>
              <a:gd name="connsiteX152" fmla="*/ 2295525 w 5019675"/>
              <a:gd name="connsiteY152" fmla="*/ 4162424 h 5019674"/>
              <a:gd name="connsiteX153" fmla="*/ 2143125 w 5019675"/>
              <a:gd name="connsiteY153" fmla="*/ 4010024 h 5019674"/>
              <a:gd name="connsiteX154" fmla="*/ 2295525 w 5019675"/>
              <a:gd name="connsiteY154" fmla="*/ 3857624 h 5019674"/>
              <a:gd name="connsiteX155" fmla="*/ 1866900 w 5019675"/>
              <a:gd name="connsiteY155" fmla="*/ 3857624 h 5019674"/>
              <a:gd name="connsiteX156" fmla="*/ 2019300 w 5019675"/>
              <a:gd name="connsiteY156" fmla="*/ 4010024 h 5019674"/>
              <a:gd name="connsiteX157" fmla="*/ 1866900 w 5019675"/>
              <a:gd name="connsiteY157" fmla="*/ 4162424 h 5019674"/>
              <a:gd name="connsiteX158" fmla="*/ 1714500 w 5019675"/>
              <a:gd name="connsiteY158" fmla="*/ 4010024 h 5019674"/>
              <a:gd name="connsiteX159" fmla="*/ 1866900 w 5019675"/>
              <a:gd name="connsiteY159" fmla="*/ 3857624 h 5019674"/>
              <a:gd name="connsiteX160" fmla="*/ 1438275 w 5019675"/>
              <a:gd name="connsiteY160" fmla="*/ 3857624 h 5019674"/>
              <a:gd name="connsiteX161" fmla="*/ 1590675 w 5019675"/>
              <a:gd name="connsiteY161" fmla="*/ 4010024 h 5019674"/>
              <a:gd name="connsiteX162" fmla="*/ 1438275 w 5019675"/>
              <a:gd name="connsiteY162" fmla="*/ 4162424 h 5019674"/>
              <a:gd name="connsiteX163" fmla="*/ 1285875 w 5019675"/>
              <a:gd name="connsiteY163" fmla="*/ 4010024 h 5019674"/>
              <a:gd name="connsiteX164" fmla="*/ 1438275 w 5019675"/>
              <a:gd name="connsiteY164" fmla="*/ 3857624 h 5019674"/>
              <a:gd name="connsiteX165" fmla="*/ 1009650 w 5019675"/>
              <a:gd name="connsiteY165" fmla="*/ 3857624 h 5019674"/>
              <a:gd name="connsiteX166" fmla="*/ 1162050 w 5019675"/>
              <a:gd name="connsiteY166" fmla="*/ 4010024 h 5019674"/>
              <a:gd name="connsiteX167" fmla="*/ 1009650 w 5019675"/>
              <a:gd name="connsiteY167" fmla="*/ 4162424 h 5019674"/>
              <a:gd name="connsiteX168" fmla="*/ 857250 w 5019675"/>
              <a:gd name="connsiteY168" fmla="*/ 4010024 h 5019674"/>
              <a:gd name="connsiteX169" fmla="*/ 1009650 w 5019675"/>
              <a:gd name="connsiteY169" fmla="*/ 3857624 h 5019674"/>
              <a:gd name="connsiteX170" fmla="*/ 581025 w 5019675"/>
              <a:gd name="connsiteY170" fmla="*/ 3857624 h 5019674"/>
              <a:gd name="connsiteX171" fmla="*/ 733425 w 5019675"/>
              <a:gd name="connsiteY171" fmla="*/ 4010024 h 5019674"/>
              <a:gd name="connsiteX172" fmla="*/ 581025 w 5019675"/>
              <a:gd name="connsiteY172" fmla="*/ 4162424 h 5019674"/>
              <a:gd name="connsiteX173" fmla="*/ 428625 w 5019675"/>
              <a:gd name="connsiteY173" fmla="*/ 4010024 h 5019674"/>
              <a:gd name="connsiteX174" fmla="*/ 581025 w 5019675"/>
              <a:gd name="connsiteY174" fmla="*/ 3857624 h 5019674"/>
              <a:gd name="connsiteX175" fmla="*/ 152400 w 5019675"/>
              <a:gd name="connsiteY175" fmla="*/ 3857624 h 5019674"/>
              <a:gd name="connsiteX176" fmla="*/ 304800 w 5019675"/>
              <a:gd name="connsiteY176" fmla="*/ 4010024 h 5019674"/>
              <a:gd name="connsiteX177" fmla="*/ 152400 w 5019675"/>
              <a:gd name="connsiteY177" fmla="*/ 4162424 h 5019674"/>
              <a:gd name="connsiteX178" fmla="*/ 0 w 5019675"/>
              <a:gd name="connsiteY178" fmla="*/ 4010024 h 5019674"/>
              <a:gd name="connsiteX179" fmla="*/ 152400 w 5019675"/>
              <a:gd name="connsiteY179" fmla="*/ 3857624 h 5019674"/>
              <a:gd name="connsiteX180" fmla="*/ 4867275 w 5019675"/>
              <a:gd name="connsiteY180" fmla="*/ 3428999 h 5019674"/>
              <a:gd name="connsiteX181" fmla="*/ 5019675 w 5019675"/>
              <a:gd name="connsiteY181" fmla="*/ 3581399 h 5019674"/>
              <a:gd name="connsiteX182" fmla="*/ 4867275 w 5019675"/>
              <a:gd name="connsiteY182" fmla="*/ 3733799 h 5019674"/>
              <a:gd name="connsiteX183" fmla="*/ 4714875 w 5019675"/>
              <a:gd name="connsiteY183" fmla="*/ 3581399 h 5019674"/>
              <a:gd name="connsiteX184" fmla="*/ 4867275 w 5019675"/>
              <a:gd name="connsiteY184" fmla="*/ 3428999 h 5019674"/>
              <a:gd name="connsiteX185" fmla="*/ 4438650 w 5019675"/>
              <a:gd name="connsiteY185" fmla="*/ 3428999 h 5019674"/>
              <a:gd name="connsiteX186" fmla="*/ 4591050 w 5019675"/>
              <a:gd name="connsiteY186" fmla="*/ 3581399 h 5019674"/>
              <a:gd name="connsiteX187" fmla="*/ 4438650 w 5019675"/>
              <a:gd name="connsiteY187" fmla="*/ 3733799 h 5019674"/>
              <a:gd name="connsiteX188" fmla="*/ 4286250 w 5019675"/>
              <a:gd name="connsiteY188" fmla="*/ 3581399 h 5019674"/>
              <a:gd name="connsiteX189" fmla="*/ 4438650 w 5019675"/>
              <a:gd name="connsiteY189" fmla="*/ 3428999 h 5019674"/>
              <a:gd name="connsiteX190" fmla="*/ 4010025 w 5019675"/>
              <a:gd name="connsiteY190" fmla="*/ 3428999 h 5019674"/>
              <a:gd name="connsiteX191" fmla="*/ 4162425 w 5019675"/>
              <a:gd name="connsiteY191" fmla="*/ 3581399 h 5019674"/>
              <a:gd name="connsiteX192" fmla="*/ 4010025 w 5019675"/>
              <a:gd name="connsiteY192" fmla="*/ 3733799 h 5019674"/>
              <a:gd name="connsiteX193" fmla="*/ 3857625 w 5019675"/>
              <a:gd name="connsiteY193" fmla="*/ 3581399 h 5019674"/>
              <a:gd name="connsiteX194" fmla="*/ 4010025 w 5019675"/>
              <a:gd name="connsiteY194" fmla="*/ 3428999 h 5019674"/>
              <a:gd name="connsiteX195" fmla="*/ 3581400 w 5019675"/>
              <a:gd name="connsiteY195" fmla="*/ 3428999 h 5019674"/>
              <a:gd name="connsiteX196" fmla="*/ 3733800 w 5019675"/>
              <a:gd name="connsiteY196" fmla="*/ 3581399 h 5019674"/>
              <a:gd name="connsiteX197" fmla="*/ 3581400 w 5019675"/>
              <a:gd name="connsiteY197" fmla="*/ 3733799 h 5019674"/>
              <a:gd name="connsiteX198" fmla="*/ 3429000 w 5019675"/>
              <a:gd name="connsiteY198" fmla="*/ 3581399 h 5019674"/>
              <a:gd name="connsiteX199" fmla="*/ 3581400 w 5019675"/>
              <a:gd name="connsiteY199" fmla="*/ 3428999 h 5019674"/>
              <a:gd name="connsiteX200" fmla="*/ 3152775 w 5019675"/>
              <a:gd name="connsiteY200" fmla="*/ 3428999 h 5019674"/>
              <a:gd name="connsiteX201" fmla="*/ 3305175 w 5019675"/>
              <a:gd name="connsiteY201" fmla="*/ 3581399 h 5019674"/>
              <a:gd name="connsiteX202" fmla="*/ 3152775 w 5019675"/>
              <a:gd name="connsiteY202" fmla="*/ 3733799 h 5019674"/>
              <a:gd name="connsiteX203" fmla="*/ 3000375 w 5019675"/>
              <a:gd name="connsiteY203" fmla="*/ 3581399 h 5019674"/>
              <a:gd name="connsiteX204" fmla="*/ 3152775 w 5019675"/>
              <a:gd name="connsiteY204" fmla="*/ 3428999 h 5019674"/>
              <a:gd name="connsiteX205" fmla="*/ 2724150 w 5019675"/>
              <a:gd name="connsiteY205" fmla="*/ 3428999 h 5019674"/>
              <a:gd name="connsiteX206" fmla="*/ 2876550 w 5019675"/>
              <a:gd name="connsiteY206" fmla="*/ 3581399 h 5019674"/>
              <a:gd name="connsiteX207" fmla="*/ 2724150 w 5019675"/>
              <a:gd name="connsiteY207" fmla="*/ 3733799 h 5019674"/>
              <a:gd name="connsiteX208" fmla="*/ 2571750 w 5019675"/>
              <a:gd name="connsiteY208" fmla="*/ 3581399 h 5019674"/>
              <a:gd name="connsiteX209" fmla="*/ 2724150 w 5019675"/>
              <a:gd name="connsiteY209" fmla="*/ 3428999 h 5019674"/>
              <a:gd name="connsiteX210" fmla="*/ 2295525 w 5019675"/>
              <a:gd name="connsiteY210" fmla="*/ 3428999 h 5019674"/>
              <a:gd name="connsiteX211" fmla="*/ 2447925 w 5019675"/>
              <a:gd name="connsiteY211" fmla="*/ 3581399 h 5019674"/>
              <a:gd name="connsiteX212" fmla="*/ 2295525 w 5019675"/>
              <a:gd name="connsiteY212" fmla="*/ 3733799 h 5019674"/>
              <a:gd name="connsiteX213" fmla="*/ 2143125 w 5019675"/>
              <a:gd name="connsiteY213" fmla="*/ 3581399 h 5019674"/>
              <a:gd name="connsiteX214" fmla="*/ 2295525 w 5019675"/>
              <a:gd name="connsiteY214" fmla="*/ 3428999 h 5019674"/>
              <a:gd name="connsiteX215" fmla="*/ 1866900 w 5019675"/>
              <a:gd name="connsiteY215" fmla="*/ 3428999 h 5019674"/>
              <a:gd name="connsiteX216" fmla="*/ 2019300 w 5019675"/>
              <a:gd name="connsiteY216" fmla="*/ 3581399 h 5019674"/>
              <a:gd name="connsiteX217" fmla="*/ 1866900 w 5019675"/>
              <a:gd name="connsiteY217" fmla="*/ 3733799 h 5019674"/>
              <a:gd name="connsiteX218" fmla="*/ 1714500 w 5019675"/>
              <a:gd name="connsiteY218" fmla="*/ 3581399 h 5019674"/>
              <a:gd name="connsiteX219" fmla="*/ 1866900 w 5019675"/>
              <a:gd name="connsiteY219" fmla="*/ 3428999 h 5019674"/>
              <a:gd name="connsiteX220" fmla="*/ 1438275 w 5019675"/>
              <a:gd name="connsiteY220" fmla="*/ 3428999 h 5019674"/>
              <a:gd name="connsiteX221" fmla="*/ 1590675 w 5019675"/>
              <a:gd name="connsiteY221" fmla="*/ 3581399 h 5019674"/>
              <a:gd name="connsiteX222" fmla="*/ 1438275 w 5019675"/>
              <a:gd name="connsiteY222" fmla="*/ 3733799 h 5019674"/>
              <a:gd name="connsiteX223" fmla="*/ 1285875 w 5019675"/>
              <a:gd name="connsiteY223" fmla="*/ 3581399 h 5019674"/>
              <a:gd name="connsiteX224" fmla="*/ 1438275 w 5019675"/>
              <a:gd name="connsiteY224" fmla="*/ 3428999 h 5019674"/>
              <a:gd name="connsiteX225" fmla="*/ 1009650 w 5019675"/>
              <a:gd name="connsiteY225" fmla="*/ 3428999 h 5019674"/>
              <a:gd name="connsiteX226" fmla="*/ 1162050 w 5019675"/>
              <a:gd name="connsiteY226" fmla="*/ 3581399 h 5019674"/>
              <a:gd name="connsiteX227" fmla="*/ 1009650 w 5019675"/>
              <a:gd name="connsiteY227" fmla="*/ 3733799 h 5019674"/>
              <a:gd name="connsiteX228" fmla="*/ 857250 w 5019675"/>
              <a:gd name="connsiteY228" fmla="*/ 3581399 h 5019674"/>
              <a:gd name="connsiteX229" fmla="*/ 1009650 w 5019675"/>
              <a:gd name="connsiteY229" fmla="*/ 3428999 h 5019674"/>
              <a:gd name="connsiteX230" fmla="*/ 581025 w 5019675"/>
              <a:gd name="connsiteY230" fmla="*/ 3428999 h 5019674"/>
              <a:gd name="connsiteX231" fmla="*/ 733425 w 5019675"/>
              <a:gd name="connsiteY231" fmla="*/ 3581399 h 5019674"/>
              <a:gd name="connsiteX232" fmla="*/ 581025 w 5019675"/>
              <a:gd name="connsiteY232" fmla="*/ 3733799 h 5019674"/>
              <a:gd name="connsiteX233" fmla="*/ 428625 w 5019675"/>
              <a:gd name="connsiteY233" fmla="*/ 3581399 h 5019674"/>
              <a:gd name="connsiteX234" fmla="*/ 581025 w 5019675"/>
              <a:gd name="connsiteY234" fmla="*/ 3428999 h 5019674"/>
              <a:gd name="connsiteX235" fmla="*/ 152400 w 5019675"/>
              <a:gd name="connsiteY235" fmla="*/ 3428999 h 5019674"/>
              <a:gd name="connsiteX236" fmla="*/ 304800 w 5019675"/>
              <a:gd name="connsiteY236" fmla="*/ 3581399 h 5019674"/>
              <a:gd name="connsiteX237" fmla="*/ 152400 w 5019675"/>
              <a:gd name="connsiteY237" fmla="*/ 3733799 h 5019674"/>
              <a:gd name="connsiteX238" fmla="*/ 0 w 5019675"/>
              <a:gd name="connsiteY238" fmla="*/ 3581399 h 5019674"/>
              <a:gd name="connsiteX239" fmla="*/ 152400 w 5019675"/>
              <a:gd name="connsiteY239" fmla="*/ 3428999 h 5019674"/>
              <a:gd name="connsiteX240" fmla="*/ 4867275 w 5019675"/>
              <a:gd name="connsiteY240" fmla="*/ 3000374 h 5019674"/>
              <a:gd name="connsiteX241" fmla="*/ 5019675 w 5019675"/>
              <a:gd name="connsiteY241" fmla="*/ 3152774 h 5019674"/>
              <a:gd name="connsiteX242" fmla="*/ 4867275 w 5019675"/>
              <a:gd name="connsiteY242" fmla="*/ 3305174 h 5019674"/>
              <a:gd name="connsiteX243" fmla="*/ 4714875 w 5019675"/>
              <a:gd name="connsiteY243" fmla="*/ 3152774 h 5019674"/>
              <a:gd name="connsiteX244" fmla="*/ 4867275 w 5019675"/>
              <a:gd name="connsiteY244" fmla="*/ 3000374 h 5019674"/>
              <a:gd name="connsiteX245" fmla="*/ 4438650 w 5019675"/>
              <a:gd name="connsiteY245" fmla="*/ 3000374 h 5019674"/>
              <a:gd name="connsiteX246" fmla="*/ 4591050 w 5019675"/>
              <a:gd name="connsiteY246" fmla="*/ 3152774 h 5019674"/>
              <a:gd name="connsiteX247" fmla="*/ 4438650 w 5019675"/>
              <a:gd name="connsiteY247" fmla="*/ 3305174 h 5019674"/>
              <a:gd name="connsiteX248" fmla="*/ 4286250 w 5019675"/>
              <a:gd name="connsiteY248" fmla="*/ 3152774 h 5019674"/>
              <a:gd name="connsiteX249" fmla="*/ 4438650 w 5019675"/>
              <a:gd name="connsiteY249" fmla="*/ 3000374 h 5019674"/>
              <a:gd name="connsiteX250" fmla="*/ 4010025 w 5019675"/>
              <a:gd name="connsiteY250" fmla="*/ 3000374 h 5019674"/>
              <a:gd name="connsiteX251" fmla="*/ 4162425 w 5019675"/>
              <a:gd name="connsiteY251" fmla="*/ 3152774 h 5019674"/>
              <a:gd name="connsiteX252" fmla="*/ 4010025 w 5019675"/>
              <a:gd name="connsiteY252" fmla="*/ 3305174 h 5019674"/>
              <a:gd name="connsiteX253" fmla="*/ 3857625 w 5019675"/>
              <a:gd name="connsiteY253" fmla="*/ 3152774 h 5019674"/>
              <a:gd name="connsiteX254" fmla="*/ 4010025 w 5019675"/>
              <a:gd name="connsiteY254" fmla="*/ 3000374 h 5019674"/>
              <a:gd name="connsiteX255" fmla="*/ 3581400 w 5019675"/>
              <a:gd name="connsiteY255" fmla="*/ 3000374 h 5019674"/>
              <a:gd name="connsiteX256" fmla="*/ 3733800 w 5019675"/>
              <a:gd name="connsiteY256" fmla="*/ 3152774 h 5019674"/>
              <a:gd name="connsiteX257" fmla="*/ 3581400 w 5019675"/>
              <a:gd name="connsiteY257" fmla="*/ 3305174 h 5019674"/>
              <a:gd name="connsiteX258" fmla="*/ 3429000 w 5019675"/>
              <a:gd name="connsiteY258" fmla="*/ 3152774 h 5019674"/>
              <a:gd name="connsiteX259" fmla="*/ 3581400 w 5019675"/>
              <a:gd name="connsiteY259" fmla="*/ 3000374 h 5019674"/>
              <a:gd name="connsiteX260" fmla="*/ 3152775 w 5019675"/>
              <a:gd name="connsiteY260" fmla="*/ 3000374 h 5019674"/>
              <a:gd name="connsiteX261" fmla="*/ 3305175 w 5019675"/>
              <a:gd name="connsiteY261" fmla="*/ 3152774 h 5019674"/>
              <a:gd name="connsiteX262" fmla="*/ 3152775 w 5019675"/>
              <a:gd name="connsiteY262" fmla="*/ 3305174 h 5019674"/>
              <a:gd name="connsiteX263" fmla="*/ 3000375 w 5019675"/>
              <a:gd name="connsiteY263" fmla="*/ 3152774 h 5019674"/>
              <a:gd name="connsiteX264" fmla="*/ 3152775 w 5019675"/>
              <a:gd name="connsiteY264" fmla="*/ 3000374 h 5019674"/>
              <a:gd name="connsiteX265" fmla="*/ 2724150 w 5019675"/>
              <a:gd name="connsiteY265" fmla="*/ 3000374 h 5019674"/>
              <a:gd name="connsiteX266" fmla="*/ 2876550 w 5019675"/>
              <a:gd name="connsiteY266" fmla="*/ 3152774 h 5019674"/>
              <a:gd name="connsiteX267" fmla="*/ 2724150 w 5019675"/>
              <a:gd name="connsiteY267" fmla="*/ 3305174 h 5019674"/>
              <a:gd name="connsiteX268" fmla="*/ 2571750 w 5019675"/>
              <a:gd name="connsiteY268" fmla="*/ 3152774 h 5019674"/>
              <a:gd name="connsiteX269" fmla="*/ 2724150 w 5019675"/>
              <a:gd name="connsiteY269" fmla="*/ 3000374 h 5019674"/>
              <a:gd name="connsiteX270" fmla="*/ 2295525 w 5019675"/>
              <a:gd name="connsiteY270" fmla="*/ 3000374 h 5019674"/>
              <a:gd name="connsiteX271" fmla="*/ 2447925 w 5019675"/>
              <a:gd name="connsiteY271" fmla="*/ 3152774 h 5019674"/>
              <a:gd name="connsiteX272" fmla="*/ 2295525 w 5019675"/>
              <a:gd name="connsiteY272" fmla="*/ 3305174 h 5019674"/>
              <a:gd name="connsiteX273" fmla="*/ 2143125 w 5019675"/>
              <a:gd name="connsiteY273" fmla="*/ 3152774 h 5019674"/>
              <a:gd name="connsiteX274" fmla="*/ 2295525 w 5019675"/>
              <a:gd name="connsiteY274" fmla="*/ 3000374 h 5019674"/>
              <a:gd name="connsiteX275" fmla="*/ 1866900 w 5019675"/>
              <a:gd name="connsiteY275" fmla="*/ 3000374 h 5019674"/>
              <a:gd name="connsiteX276" fmla="*/ 2019300 w 5019675"/>
              <a:gd name="connsiteY276" fmla="*/ 3152774 h 5019674"/>
              <a:gd name="connsiteX277" fmla="*/ 1866900 w 5019675"/>
              <a:gd name="connsiteY277" fmla="*/ 3305174 h 5019674"/>
              <a:gd name="connsiteX278" fmla="*/ 1714500 w 5019675"/>
              <a:gd name="connsiteY278" fmla="*/ 3152774 h 5019674"/>
              <a:gd name="connsiteX279" fmla="*/ 1866900 w 5019675"/>
              <a:gd name="connsiteY279" fmla="*/ 3000374 h 5019674"/>
              <a:gd name="connsiteX280" fmla="*/ 1438275 w 5019675"/>
              <a:gd name="connsiteY280" fmla="*/ 3000374 h 5019674"/>
              <a:gd name="connsiteX281" fmla="*/ 1590675 w 5019675"/>
              <a:gd name="connsiteY281" fmla="*/ 3152774 h 5019674"/>
              <a:gd name="connsiteX282" fmla="*/ 1438275 w 5019675"/>
              <a:gd name="connsiteY282" fmla="*/ 3305174 h 5019674"/>
              <a:gd name="connsiteX283" fmla="*/ 1285875 w 5019675"/>
              <a:gd name="connsiteY283" fmla="*/ 3152774 h 5019674"/>
              <a:gd name="connsiteX284" fmla="*/ 1438275 w 5019675"/>
              <a:gd name="connsiteY284" fmla="*/ 3000374 h 5019674"/>
              <a:gd name="connsiteX285" fmla="*/ 1009650 w 5019675"/>
              <a:gd name="connsiteY285" fmla="*/ 3000374 h 5019674"/>
              <a:gd name="connsiteX286" fmla="*/ 1162050 w 5019675"/>
              <a:gd name="connsiteY286" fmla="*/ 3152774 h 5019674"/>
              <a:gd name="connsiteX287" fmla="*/ 1009650 w 5019675"/>
              <a:gd name="connsiteY287" fmla="*/ 3305174 h 5019674"/>
              <a:gd name="connsiteX288" fmla="*/ 857250 w 5019675"/>
              <a:gd name="connsiteY288" fmla="*/ 3152774 h 5019674"/>
              <a:gd name="connsiteX289" fmla="*/ 1009650 w 5019675"/>
              <a:gd name="connsiteY289" fmla="*/ 3000374 h 5019674"/>
              <a:gd name="connsiteX290" fmla="*/ 581025 w 5019675"/>
              <a:gd name="connsiteY290" fmla="*/ 3000374 h 5019674"/>
              <a:gd name="connsiteX291" fmla="*/ 733425 w 5019675"/>
              <a:gd name="connsiteY291" fmla="*/ 3152774 h 5019674"/>
              <a:gd name="connsiteX292" fmla="*/ 581025 w 5019675"/>
              <a:gd name="connsiteY292" fmla="*/ 3305174 h 5019674"/>
              <a:gd name="connsiteX293" fmla="*/ 428625 w 5019675"/>
              <a:gd name="connsiteY293" fmla="*/ 3152774 h 5019674"/>
              <a:gd name="connsiteX294" fmla="*/ 581025 w 5019675"/>
              <a:gd name="connsiteY294" fmla="*/ 3000374 h 5019674"/>
              <a:gd name="connsiteX295" fmla="*/ 152400 w 5019675"/>
              <a:gd name="connsiteY295" fmla="*/ 3000374 h 5019674"/>
              <a:gd name="connsiteX296" fmla="*/ 304800 w 5019675"/>
              <a:gd name="connsiteY296" fmla="*/ 3152774 h 5019674"/>
              <a:gd name="connsiteX297" fmla="*/ 152400 w 5019675"/>
              <a:gd name="connsiteY297" fmla="*/ 3305174 h 5019674"/>
              <a:gd name="connsiteX298" fmla="*/ 0 w 5019675"/>
              <a:gd name="connsiteY298" fmla="*/ 3152774 h 5019674"/>
              <a:gd name="connsiteX299" fmla="*/ 152400 w 5019675"/>
              <a:gd name="connsiteY299" fmla="*/ 3000374 h 5019674"/>
              <a:gd name="connsiteX300" fmla="*/ 4867275 w 5019675"/>
              <a:gd name="connsiteY300" fmla="*/ 2571749 h 5019674"/>
              <a:gd name="connsiteX301" fmla="*/ 5019675 w 5019675"/>
              <a:gd name="connsiteY301" fmla="*/ 2724149 h 5019674"/>
              <a:gd name="connsiteX302" fmla="*/ 4867275 w 5019675"/>
              <a:gd name="connsiteY302" fmla="*/ 2876549 h 5019674"/>
              <a:gd name="connsiteX303" fmla="*/ 4714875 w 5019675"/>
              <a:gd name="connsiteY303" fmla="*/ 2724149 h 5019674"/>
              <a:gd name="connsiteX304" fmla="*/ 4867275 w 5019675"/>
              <a:gd name="connsiteY304" fmla="*/ 2571749 h 5019674"/>
              <a:gd name="connsiteX305" fmla="*/ 4438650 w 5019675"/>
              <a:gd name="connsiteY305" fmla="*/ 2571749 h 5019674"/>
              <a:gd name="connsiteX306" fmla="*/ 4591050 w 5019675"/>
              <a:gd name="connsiteY306" fmla="*/ 2724149 h 5019674"/>
              <a:gd name="connsiteX307" fmla="*/ 4438650 w 5019675"/>
              <a:gd name="connsiteY307" fmla="*/ 2876549 h 5019674"/>
              <a:gd name="connsiteX308" fmla="*/ 4286250 w 5019675"/>
              <a:gd name="connsiteY308" fmla="*/ 2724149 h 5019674"/>
              <a:gd name="connsiteX309" fmla="*/ 4438650 w 5019675"/>
              <a:gd name="connsiteY309" fmla="*/ 2571749 h 5019674"/>
              <a:gd name="connsiteX310" fmla="*/ 4010025 w 5019675"/>
              <a:gd name="connsiteY310" fmla="*/ 2571749 h 5019674"/>
              <a:gd name="connsiteX311" fmla="*/ 4162425 w 5019675"/>
              <a:gd name="connsiteY311" fmla="*/ 2724149 h 5019674"/>
              <a:gd name="connsiteX312" fmla="*/ 4010025 w 5019675"/>
              <a:gd name="connsiteY312" fmla="*/ 2876549 h 5019674"/>
              <a:gd name="connsiteX313" fmla="*/ 3857625 w 5019675"/>
              <a:gd name="connsiteY313" fmla="*/ 2724149 h 5019674"/>
              <a:gd name="connsiteX314" fmla="*/ 4010025 w 5019675"/>
              <a:gd name="connsiteY314" fmla="*/ 2571749 h 5019674"/>
              <a:gd name="connsiteX315" fmla="*/ 3581400 w 5019675"/>
              <a:gd name="connsiteY315" fmla="*/ 2571749 h 5019674"/>
              <a:gd name="connsiteX316" fmla="*/ 3733800 w 5019675"/>
              <a:gd name="connsiteY316" fmla="*/ 2724149 h 5019674"/>
              <a:gd name="connsiteX317" fmla="*/ 3581400 w 5019675"/>
              <a:gd name="connsiteY317" fmla="*/ 2876549 h 5019674"/>
              <a:gd name="connsiteX318" fmla="*/ 3429000 w 5019675"/>
              <a:gd name="connsiteY318" fmla="*/ 2724149 h 5019674"/>
              <a:gd name="connsiteX319" fmla="*/ 3581400 w 5019675"/>
              <a:gd name="connsiteY319" fmla="*/ 2571749 h 5019674"/>
              <a:gd name="connsiteX320" fmla="*/ 3152775 w 5019675"/>
              <a:gd name="connsiteY320" fmla="*/ 2571749 h 5019674"/>
              <a:gd name="connsiteX321" fmla="*/ 3305175 w 5019675"/>
              <a:gd name="connsiteY321" fmla="*/ 2724149 h 5019674"/>
              <a:gd name="connsiteX322" fmla="*/ 3152775 w 5019675"/>
              <a:gd name="connsiteY322" fmla="*/ 2876549 h 5019674"/>
              <a:gd name="connsiteX323" fmla="*/ 3000375 w 5019675"/>
              <a:gd name="connsiteY323" fmla="*/ 2724149 h 5019674"/>
              <a:gd name="connsiteX324" fmla="*/ 3152775 w 5019675"/>
              <a:gd name="connsiteY324" fmla="*/ 2571749 h 5019674"/>
              <a:gd name="connsiteX325" fmla="*/ 2724150 w 5019675"/>
              <a:gd name="connsiteY325" fmla="*/ 2571749 h 5019674"/>
              <a:gd name="connsiteX326" fmla="*/ 2876550 w 5019675"/>
              <a:gd name="connsiteY326" fmla="*/ 2724149 h 5019674"/>
              <a:gd name="connsiteX327" fmla="*/ 2724150 w 5019675"/>
              <a:gd name="connsiteY327" fmla="*/ 2876549 h 5019674"/>
              <a:gd name="connsiteX328" fmla="*/ 2571750 w 5019675"/>
              <a:gd name="connsiteY328" fmla="*/ 2724149 h 5019674"/>
              <a:gd name="connsiteX329" fmla="*/ 2724150 w 5019675"/>
              <a:gd name="connsiteY329" fmla="*/ 2571749 h 5019674"/>
              <a:gd name="connsiteX330" fmla="*/ 2295525 w 5019675"/>
              <a:gd name="connsiteY330" fmla="*/ 2571749 h 5019674"/>
              <a:gd name="connsiteX331" fmla="*/ 2447925 w 5019675"/>
              <a:gd name="connsiteY331" fmla="*/ 2724149 h 5019674"/>
              <a:gd name="connsiteX332" fmla="*/ 2295525 w 5019675"/>
              <a:gd name="connsiteY332" fmla="*/ 2876549 h 5019674"/>
              <a:gd name="connsiteX333" fmla="*/ 2143125 w 5019675"/>
              <a:gd name="connsiteY333" fmla="*/ 2724149 h 5019674"/>
              <a:gd name="connsiteX334" fmla="*/ 2295525 w 5019675"/>
              <a:gd name="connsiteY334" fmla="*/ 2571749 h 5019674"/>
              <a:gd name="connsiteX335" fmla="*/ 1866900 w 5019675"/>
              <a:gd name="connsiteY335" fmla="*/ 2571749 h 5019674"/>
              <a:gd name="connsiteX336" fmla="*/ 2019300 w 5019675"/>
              <a:gd name="connsiteY336" fmla="*/ 2724149 h 5019674"/>
              <a:gd name="connsiteX337" fmla="*/ 1866900 w 5019675"/>
              <a:gd name="connsiteY337" fmla="*/ 2876549 h 5019674"/>
              <a:gd name="connsiteX338" fmla="*/ 1714500 w 5019675"/>
              <a:gd name="connsiteY338" fmla="*/ 2724149 h 5019674"/>
              <a:gd name="connsiteX339" fmla="*/ 1866900 w 5019675"/>
              <a:gd name="connsiteY339" fmla="*/ 2571749 h 5019674"/>
              <a:gd name="connsiteX340" fmla="*/ 1438275 w 5019675"/>
              <a:gd name="connsiteY340" fmla="*/ 2571749 h 5019674"/>
              <a:gd name="connsiteX341" fmla="*/ 1590675 w 5019675"/>
              <a:gd name="connsiteY341" fmla="*/ 2724149 h 5019674"/>
              <a:gd name="connsiteX342" fmla="*/ 1438275 w 5019675"/>
              <a:gd name="connsiteY342" fmla="*/ 2876549 h 5019674"/>
              <a:gd name="connsiteX343" fmla="*/ 1285875 w 5019675"/>
              <a:gd name="connsiteY343" fmla="*/ 2724149 h 5019674"/>
              <a:gd name="connsiteX344" fmla="*/ 1438275 w 5019675"/>
              <a:gd name="connsiteY344" fmla="*/ 2571749 h 5019674"/>
              <a:gd name="connsiteX345" fmla="*/ 1009650 w 5019675"/>
              <a:gd name="connsiteY345" fmla="*/ 2571749 h 5019674"/>
              <a:gd name="connsiteX346" fmla="*/ 1162050 w 5019675"/>
              <a:gd name="connsiteY346" fmla="*/ 2724149 h 5019674"/>
              <a:gd name="connsiteX347" fmla="*/ 1009650 w 5019675"/>
              <a:gd name="connsiteY347" fmla="*/ 2876549 h 5019674"/>
              <a:gd name="connsiteX348" fmla="*/ 857250 w 5019675"/>
              <a:gd name="connsiteY348" fmla="*/ 2724149 h 5019674"/>
              <a:gd name="connsiteX349" fmla="*/ 1009650 w 5019675"/>
              <a:gd name="connsiteY349" fmla="*/ 2571749 h 5019674"/>
              <a:gd name="connsiteX350" fmla="*/ 581025 w 5019675"/>
              <a:gd name="connsiteY350" fmla="*/ 2571749 h 5019674"/>
              <a:gd name="connsiteX351" fmla="*/ 733425 w 5019675"/>
              <a:gd name="connsiteY351" fmla="*/ 2724149 h 5019674"/>
              <a:gd name="connsiteX352" fmla="*/ 581025 w 5019675"/>
              <a:gd name="connsiteY352" fmla="*/ 2876549 h 5019674"/>
              <a:gd name="connsiteX353" fmla="*/ 428625 w 5019675"/>
              <a:gd name="connsiteY353" fmla="*/ 2724149 h 5019674"/>
              <a:gd name="connsiteX354" fmla="*/ 581025 w 5019675"/>
              <a:gd name="connsiteY354" fmla="*/ 2571749 h 5019674"/>
              <a:gd name="connsiteX355" fmla="*/ 152400 w 5019675"/>
              <a:gd name="connsiteY355" fmla="*/ 2571749 h 5019674"/>
              <a:gd name="connsiteX356" fmla="*/ 304800 w 5019675"/>
              <a:gd name="connsiteY356" fmla="*/ 2724149 h 5019674"/>
              <a:gd name="connsiteX357" fmla="*/ 152400 w 5019675"/>
              <a:gd name="connsiteY357" fmla="*/ 2876549 h 5019674"/>
              <a:gd name="connsiteX358" fmla="*/ 0 w 5019675"/>
              <a:gd name="connsiteY358" fmla="*/ 2724149 h 5019674"/>
              <a:gd name="connsiteX359" fmla="*/ 152400 w 5019675"/>
              <a:gd name="connsiteY359" fmla="*/ 2571749 h 5019674"/>
              <a:gd name="connsiteX360" fmla="*/ 4867275 w 5019675"/>
              <a:gd name="connsiteY360" fmla="*/ 2143124 h 5019674"/>
              <a:gd name="connsiteX361" fmla="*/ 5019675 w 5019675"/>
              <a:gd name="connsiteY361" fmla="*/ 2295524 h 5019674"/>
              <a:gd name="connsiteX362" fmla="*/ 4867275 w 5019675"/>
              <a:gd name="connsiteY362" fmla="*/ 2447924 h 5019674"/>
              <a:gd name="connsiteX363" fmla="*/ 4714875 w 5019675"/>
              <a:gd name="connsiteY363" fmla="*/ 2295524 h 5019674"/>
              <a:gd name="connsiteX364" fmla="*/ 4867275 w 5019675"/>
              <a:gd name="connsiteY364" fmla="*/ 2143124 h 5019674"/>
              <a:gd name="connsiteX365" fmla="*/ 4438650 w 5019675"/>
              <a:gd name="connsiteY365" fmla="*/ 2143124 h 5019674"/>
              <a:gd name="connsiteX366" fmla="*/ 4591050 w 5019675"/>
              <a:gd name="connsiteY366" fmla="*/ 2295524 h 5019674"/>
              <a:gd name="connsiteX367" fmla="*/ 4438650 w 5019675"/>
              <a:gd name="connsiteY367" fmla="*/ 2447924 h 5019674"/>
              <a:gd name="connsiteX368" fmla="*/ 4286250 w 5019675"/>
              <a:gd name="connsiteY368" fmla="*/ 2295524 h 5019674"/>
              <a:gd name="connsiteX369" fmla="*/ 4438650 w 5019675"/>
              <a:gd name="connsiteY369" fmla="*/ 2143124 h 5019674"/>
              <a:gd name="connsiteX370" fmla="*/ 4010025 w 5019675"/>
              <a:gd name="connsiteY370" fmla="*/ 2143124 h 5019674"/>
              <a:gd name="connsiteX371" fmla="*/ 4162425 w 5019675"/>
              <a:gd name="connsiteY371" fmla="*/ 2295524 h 5019674"/>
              <a:gd name="connsiteX372" fmla="*/ 4010025 w 5019675"/>
              <a:gd name="connsiteY372" fmla="*/ 2447924 h 5019674"/>
              <a:gd name="connsiteX373" fmla="*/ 3857625 w 5019675"/>
              <a:gd name="connsiteY373" fmla="*/ 2295524 h 5019674"/>
              <a:gd name="connsiteX374" fmla="*/ 4010025 w 5019675"/>
              <a:gd name="connsiteY374" fmla="*/ 2143124 h 5019674"/>
              <a:gd name="connsiteX375" fmla="*/ 3581400 w 5019675"/>
              <a:gd name="connsiteY375" fmla="*/ 2143124 h 5019674"/>
              <a:gd name="connsiteX376" fmla="*/ 3733800 w 5019675"/>
              <a:gd name="connsiteY376" fmla="*/ 2295524 h 5019674"/>
              <a:gd name="connsiteX377" fmla="*/ 3581400 w 5019675"/>
              <a:gd name="connsiteY377" fmla="*/ 2447924 h 5019674"/>
              <a:gd name="connsiteX378" fmla="*/ 3429000 w 5019675"/>
              <a:gd name="connsiteY378" fmla="*/ 2295524 h 5019674"/>
              <a:gd name="connsiteX379" fmla="*/ 3581400 w 5019675"/>
              <a:gd name="connsiteY379" fmla="*/ 2143124 h 5019674"/>
              <a:gd name="connsiteX380" fmla="*/ 3152775 w 5019675"/>
              <a:gd name="connsiteY380" fmla="*/ 2143124 h 5019674"/>
              <a:gd name="connsiteX381" fmla="*/ 3305175 w 5019675"/>
              <a:gd name="connsiteY381" fmla="*/ 2295524 h 5019674"/>
              <a:gd name="connsiteX382" fmla="*/ 3152775 w 5019675"/>
              <a:gd name="connsiteY382" fmla="*/ 2447924 h 5019674"/>
              <a:gd name="connsiteX383" fmla="*/ 3000375 w 5019675"/>
              <a:gd name="connsiteY383" fmla="*/ 2295524 h 5019674"/>
              <a:gd name="connsiteX384" fmla="*/ 3152775 w 5019675"/>
              <a:gd name="connsiteY384" fmla="*/ 2143124 h 5019674"/>
              <a:gd name="connsiteX385" fmla="*/ 2724150 w 5019675"/>
              <a:gd name="connsiteY385" fmla="*/ 2143124 h 5019674"/>
              <a:gd name="connsiteX386" fmla="*/ 2876550 w 5019675"/>
              <a:gd name="connsiteY386" fmla="*/ 2295524 h 5019674"/>
              <a:gd name="connsiteX387" fmla="*/ 2724150 w 5019675"/>
              <a:gd name="connsiteY387" fmla="*/ 2447924 h 5019674"/>
              <a:gd name="connsiteX388" fmla="*/ 2571750 w 5019675"/>
              <a:gd name="connsiteY388" fmla="*/ 2295524 h 5019674"/>
              <a:gd name="connsiteX389" fmla="*/ 2724150 w 5019675"/>
              <a:gd name="connsiteY389" fmla="*/ 2143124 h 5019674"/>
              <a:gd name="connsiteX390" fmla="*/ 2295525 w 5019675"/>
              <a:gd name="connsiteY390" fmla="*/ 2143124 h 5019674"/>
              <a:gd name="connsiteX391" fmla="*/ 2447925 w 5019675"/>
              <a:gd name="connsiteY391" fmla="*/ 2295524 h 5019674"/>
              <a:gd name="connsiteX392" fmla="*/ 2295525 w 5019675"/>
              <a:gd name="connsiteY392" fmla="*/ 2447924 h 5019674"/>
              <a:gd name="connsiteX393" fmla="*/ 2143125 w 5019675"/>
              <a:gd name="connsiteY393" fmla="*/ 2295524 h 5019674"/>
              <a:gd name="connsiteX394" fmla="*/ 2295525 w 5019675"/>
              <a:gd name="connsiteY394" fmla="*/ 2143124 h 5019674"/>
              <a:gd name="connsiteX395" fmla="*/ 1866900 w 5019675"/>
              <a:gd name="connsiteY395" fmla="*/ 2143124 h 5019674"/>
              <a:gd name="connsiteX396" fmla="*/ 2019300 w 5019675"/>
              <a:gd name="connsiteY396" fmla="*/ 2295524 h 5019674"/>
              <a:gd name="connsiteX397" fmla="*/ 1866900 w 5019675"/>
              <a:gd name="connsiteY397" fmla="*/ 2447924 h 5019674"/>
              <a:gd name="connsiteX398" fmla="*/ 1714500 w 5019675"/>
              <a:gd name="connsiteY398" fmla="*/ 2295524 h 5019674"/>
              <a:gd name="connsiteX399" fmla="*/ 1866900 w 5019675"/>
              <a:gd name="connsiteY399" fmla="*/ 2143124 h 5019674"/>
              <a:gd name="connsiteX400" fmla="*/ 1438275 w 5019675"/>
              <a:gd name="connsiteY400" fmla="*/ 2143124 h 5019674"/>
              <a:gd name="connsiteX401" fmla="*/ 1590675 w 5019675"/>
              <a:gd name="connsiteY401" fmla="*/ 2295524 h 5019674"/>
              <a:gd name="connsiteX402" fmla="*/ 1438275 w 5019675"/>
              <a:gd name="connsiteY402" fmla="*/ 2447924 h 5019674"/>
              <a:gd name="connsiteX403" fmla="*/ 1285875 w 5019675"/>
              <a:gd name="connsiteY403" fmla="*/ 2295524 h 5019674"/>
              <a:gd name="connsiteX404" fmla="*/ 1438275 w 5019675"/>
              <a:gd name="connsiteY404" fmla="*/ 2143124 h 5019674"/>
              <a:gd name="connsiteX405" fmla="*/ 1009650 w 5019675"/>
              <a:gd name="connsiteY405" fmla="*/ 2143124 h 5019674"/>
              <a:gd name="connsiteX406" fmla="*/ 1162050 w 5019675"/>
              <a:gd name="connsiteY406" fmla="*/ 2295524 h 5019674"/>
              <a:gd name="connsiteX407" fmla="*/ 1009650 w 5019675"/>
              <a:gd name="connsiteY407" fmla="*/ 2447924 h 5019674"/>
              <a:gd name="connsiteX408" fmla="*/ 857250 w 5019675"/>
              <a:gd name="connsiteY408" fmla="*/ 2295524 h 5019674"/>
              <a:gd name="connsiteX409" fmla="*/ 1009650 w 5019675"/>
              <a:gd name="connsiteY409" fmla="*/ 2143124 h 5019674"/>
              <a:gd name="connsiteX410" fmla="*/ 581025 w 5019675"/>
              <a:gd name="connsiteY410" fmla="*/ 2143124 h 5019674"/>
              <a:gd name="connsiteX411" fmla="*/ 733425 w 5019675"/>
              <a:gd name="connsiteY411" fmla="*/ 2295524 h 5019674"/>
              <a:gd name="connsiteX412" fmla="*/ 581025 w 5019675"/>
              <a:gd name="connsiteY412" fmla="*/ 2447924 h 5019674"/>
              <a:gd name="connsiteX413" fmla="*/ 428625 w 5019675"/>
              <a:gd name="connsiteY413" fmla="*/ 2295524 h 5019674"/>
              <a:gd name="connsiteX414" fmla="*/ 581025 w 5019675"/>
              <a:gd name="connsiteY414" fmla="*/ 2143124 h 5019674"/>
              <a:gd name="connsiteX415" fmla="*/ 152400 w 5019675"/>
              <a:gd name="connsiteY415" fmla="*/ 2143124 h 5019674"/>
              <a:gd name="connsiteX416" fmla="*/ 304800 w 5019675"/>
              <a:gd name="connsiteY416" fmla="*/ 2295524 h 5019674"/>
              <a:gd name="connsiteX417" fmla="*/ 152400 w 5019675"/>
              <a:gd name="connsiteY417" fmla="*/ 2447924 h 5019674"/>
              <a:gd name="connsiteX418" fmla="*/ 0 w 5019675"/>
              <a:gd name="connsiteY418" fmla="*/ 2295524 h 5019674"/>
              <a:gd name="connsiteX419" fmla="*/ 152400 w 5019675"/>
              <a:gd name="connsiteY419" fmla="*/ 2143124 h 5019674"/>
              <a:gd name="connsiteX420" fmla="*/ 4867275 w 5019675"/>
              <a:gd name="connsiteY420" fmla="*/ 1714499 h 5019674"/>
              <a:gd name="connsiteX421" fmla="*/ 5019675 w 5019675"/>
              <a:gd name="connsiteY421" fmla="*/ 1866899 h 5019674"/>
              <a:gd name="connsiteX422" fmla="*/ 4867275 w 5019675"/>
              <a:gd name="connsiteY422" fmla="*/ 2019299 h 5019674"/>
              <a:gd name="connsiteX423" fmla="*/ 4714875 w 5019675"/>
              <a:gd name="connsiteY423" fmla="*/ 1866899 h 5019674"/>
              <a:gd name="connsiteX424" fmla="*/ 4867275 w 5019675"/>
              <a:gd name="connsiteY424" fmla="*/ 1714499 h 5019674"/>
              <a:gd name="connsiteX425" fmla="*/ 4438650 w 5019675"/>
              <a:gd name="connsiteY425" fmla="*/ 1714499 h 5019674"/>
              <a:gd name="connsiteX426" fmla="*/ 4591050 w 5019675"/>
              <a:gd name="connsiteY426" fmla="*/ 1866899 h 5019674"/>
              <a:gd name="connsiteX427" fmla="*/ 4438650 w 5019675"/>
              <a:gd name="connsiteY427" fmla="*/ 2019299 h 5019674"/>
              <a:gd name="connsiteX428" fmla="*/ 4286250 w 5019675"/>
              <a:gd name="connsiteY428" fmla="*/ 1866899 h 5019674"/>
              <a:gd name="connsiteX429" fmla="*/ 4438650 w 5019675"/>
              <a:gd name="connsiteY429" fmla="*/ 1714499 h 5019674"/>
              <a:gd name="connsiteX430" fmla="*/ 4010025 w 5019675"/>
              <a:gd name="connsiteY430" fmla="*/ 1714499 h 5019674"/>
              <a:gd name="connsiteX431" fmla="*/ 4162425 w 5019675"/>
              <a:gd name="connsiteY431" fmla="*/ 1866899 h 5019674"/>
              <a:gd name="connsiteX432" fmla="*/ 4010025 w 5019675"/>
              <a:gd name="connsiteY432" fmla="*/ 2019299 h 5019674"/>
              <a:gd name="connsiteX433" fmla="*/ 3857625 w 5019675"/>
              <a:gd name="connsiteY433" fmla="*/ 1866899 h 5019674"/>
              <a:gd name="connsiteX434" fmla="*/ 4010025 w 5019675"/>
              <a:gd name="connsiteY434" fmla="*/ 1714499 h 5019674"/>
              <a:gd name="connsiteX435" fmla="*/ 3581400 w 5019675"/>
              <a:gd name="connsiteY435" fmla="*/ 1714499 h 5019674"/>
              <a:gd name="connsiteX436" fmla="*/ 3733800 w 5019675"/>
              <a:gd name="connsiteY436" fmla="*/ 1866899 h 5019674"/>
              <a:gd name="connsiteX437" fmla="*/ 3581400 w 5019675"/>
              <a:gd name="connsiteY437" fmla="*/ 2019299 h 5019674"/>
              <a:gd name="connsiteX438" fmla="*/ 3429000 w 5019675"/>
              <a:gd name="connsiteY438" fmla="*/ 1866899 h 5019674"/>
              <a:gd name="connsiteX439" fmla="*/ 3581400 w 5019675"/>
              <a:gd name="connsiteY439" fmla="*/ 1714499 h 5019674"/>
              <a:gd name="connsiteX440" fmla="*/ 3152775 w 5019675"/>
              <a:gd name="connsiteY440" fmla="*/ 1714499 h 5019674"/>
              <a:gd name="connsiteX441" fmla="*/ 3305175 w 5019675"/>
              <a:gd name="connsiteY441" fmla="*/ 1866899 h 5019674"/>
              <a:gd name="connsiteX442" fmla="*/ 3152775 w 5019675"/>
              <a:gd name="connsiteY442" fmla="*/ 2019299 h 5019674"/>
              <a:gd name="connsiteX443" fmla="*/ 3000375 w 5019675"/>
              <a:gd name="connsiteY443" fmla="*/ 1866899 h 5019674"/>
              <a:gd name="connsiteX444" fmla="*/ 3152775 w 5019675"/>
              <a:gd name="connsiteY444" fmla="*/ 1714499 h 5019674"/>
              <a:gd name="connsiteX445" fmla="*/ 2724150 w 5019675"/>
              <a:gd name="connsiteY445" fmla="*/ 1714499 h 5019674"/>
              <a:gd name="connsiteX446" fmla="*/ 2876550 w 5019675"/>
              <a:gd name="connsiteY446" fmla="*/ 1866899 h 5019674"/>
              <a:gd name="connsiteX447" fmla="*/ 2724150 w 5019675"/>
              <a:gd name="connsiteY447" fmla="*/ 2019299 h 5019674"/>
              <a:gd name="connsiteX448" fmla="*/ 2571750 w 5019675"/>
              <a:gd name="connsiteY448" fmla="*/ 1866899 h 5019674"/>
              <a:gd name="connsiteX449" fmla="*/ 2724150 w 5019675"/>
              <a:gd name="connsiteY449" fmla="*/ 1714499 h 5019674"/>
              <a:gd name="connsiteX450" fmla="*/ 2295525 w 5019675"/>
              <a:gd name="connsiteY450" fmla="*/ 1714499 h 5019674"/>
              <a:gd name="connsiteX451" fmla="*/ 2447925 w 5019675"/>
              <a:gd name="connsiteY451" fmla="*/ 1866899 h 5019674"/>
              <a:gd name="connsiteX452" fmla="*/ 2295525 w 5019675"/>
              <a:gd name="connsiteY452" fmla="*/ 2019299 h 5019674"/>
              <a:gd name="connsiteX453" fmla="*/ 2143125 w 5019675"/>
              <a:gd name="connsiteY453" fmla="*/ 1866899 h 5019674"/>
              <a:gd name="connsiteX454" fmla="*/ 2295525 w 5019675"/>
              <a:gd name="connsiteY454" fmla="*/ 1714499 h 5019674"/>
              <a:gd name="connsiteX455" fmla="*/ 1866900 w 5019675"/>
              <a:gd name="connsiteY455" fmla="*/ 1714499 h 5019674"/>
              <a:gd name="connsiteX456" fmla="*/ 2019300 w 5019675"/>
              <a:gd name="connsiteY456" fmla="*/ 1866899 h 5019674"/>
              <a:gd name="connsiteX457" fmla="*/ 1866900 w 5019675"/>
              <a:gd name="connsiteY457" fmla="*/ 2019299 h 5019674"/>
              <a:gd name="connsiteX458" fmla="*/ 1714500 w 5019675"/>
              <a:gd name="connsiteY458" fmla="*/ 1866899 h 5019674"/>
              <a:gd name="connsiteX459" fmla="*/ 1866900 w 5019675"/>
              <a:gd name="connsiteY459" fmla="*/ 1714499 h 5019674"/>
              <a:gd name="connsiteX460" fmla="*/ 1438275 w 5019675"/>
              <a:gd name="connsiteY460" fmla="*/ 1714499 h 5019674"/>
              <a:gd name="connsiteX461" fmla="*/ 1590675 w 5019675"/>
              <a:gd name="connsiteY461" fmla="*/ 1866899 h 5019674"/>
              <a:gd name="connsiteX462" fmla="*/ 1438275 w 5019675"/>
              <a:gd name="connsiteY462" fmla="*/ 2019299 h 5019674"/>
              <a:gd name="connsiteX463" fmla="*/ 1285875 w 5019675"/>
              <a:gd name="connsiteY463" fmla="*/ 1866899 h 5019674"/>
              <a:gd name="connsiteX464" fmla="*/ 1438275 w 5019675"/>
              <a:gd name="connsiteY464" fmla="*/ 1714499 h 5019674"/>
              <a:gd name="connsiteX465" fmla="*/ 1009650 w 5019675"/>
              <a:gd name="connsiteY465" fmla="*/ 1714499 h 5019674"/>
              <a:gd name="connsiteX466" fmla="*/ 1162050 w 5019675"/>
              <a:gd name="connsiteY466" fmla="*/ 1866899 h 5019674"/>
              <a:gd name="connsiteX467" fmla="*/ 1009650 w 5019675"/>
              <a:gd name="connsiteY467" fmla="*/ 2019299 h 5019674"/>
              <a:gd name="connsiteX468" fmla="*/ 857250 w 5019675"/>
              <a:gd name="connsiteY468" fmla="*/ 1866899 h 5019674"/>
              <a:gd name="connsiteX469" fmla="*/ 1009650 w 5019675"/>
              <a:gd name="connsiteY469" fmla="*/ 1714499 h 5019674"/>
              <a:gd name="connsiteX470" fmla="*/ 581025 w 5019675"/>
              <a:gd name="connsiteY470" fmla="*/ 1714499 h 5019674"/>
              <a:gd name="connsiteX471" fmla="*/ 733425 w 5019675"/>
              <a:gd name="connsiteY471" fmla="*/ 1866899 h 5019674"/>
              <a:gd name="connsiteX472" fmla="*/ 581025 w 5019675"/>
              <a:gd name="connsiteY472" fmla="*/ 2019299 h 5019674"/>
              <a:gd name="connsiteX473" fmla="*/ 428625 w 5019675"/>
              <a:gd name="connsiteY473" fmla="*/ 1866899 h 5019674"/>
              <a:gd name="connsiteX474" fmla="*/ 581025 w 5019675"/>
              <a:gd name="connsiteY474" fmla="*/ 1714499 h 5019674"/>
              <a:gd name="connsiteX475" fmla="*/ 152400 w 5019675"/>
              <a:gd name="connsiteY475" fmla="*/ 1714499 h 5019674"/>
              <a:gd name="connsiteX476" fmla="*/ 304800 w 5019675"/>
              <a:gd name="connsiteY476" fmla="*/ 1866899 h 5019674"/>
              <a:gd name="connsiteX477" fmla="*/ 152400 w 5019675"/>
              <a:gd name="connsiteY477" fmla="*/ 2019299 h 5019674"/>
              <a:gd name="connsiteX478" fmla="*/ 0 w 5019675"/>
              <a:gd name="connsiteY478" fmla="*/ 1866899 h 5019674"/>
              <a:gd name="connsiteX479" fmla="*/ 152400 w 5019675"/>
              <a:gd name="connsiteY479" fmla="*/ 1714499 h 5019674"/>
              <a:gd name="connsiteX480" fmla="*/ 4867275 w 5019675"/>
              <a:gd name="connsiteY480" fmla="*/ 1285874 h 5019674"/>
              <a:gd name="connsiteX481" fmla="*/ 5019675 w 5019675"/>
              <a:gd name="connsiteY481" fmla="*/ 1438274 h 5019674"/>
              <a:gd name="connsiteX482" fmla="*/ 4867275 w 5019675"/>
              <a:gd name="connsiteY482" fmla="*/ 1590674 h 5019674"/>
              <a:gd name="connsiteX483" fmla="*/ 4714875 w 5019675"/>
              <a:gd name="connsiteY483" fmla="*/ 1438274 h 5019674"/>
              <a:gd name="connsiteX484" fmla="*/ 4867275 w 5019675"/>
              <a:gd name="connsiteY484" fmla="*/ 1285874 h 5019674"/>
              <a:gd name="connsiteX485" fmla="*/ 4438650 w 5019675"/>
              <a:gd name="connsiteY485" fmla="*/ 1285874 h 5019674"/>
              <a:gd name="connsiteX486" fmla="*/ 4591050 w 5019675"/>
              <a:gd name="connsiteY486" fmla="*/ 1438274 h 5019674"/>
              <a:gd name="connsiteX487" fmla="*/ 4438650 w 5019675"/>
              <a:gd name="connsiteY487" fmla="*/ 1590674 h 5019674"/>
              <a:gd name="connsiteX488" fmla="*/ 4286250 w 5019675"/>
              <a:gd name="connsiteY488" fmla="*/ 1438274 h 5019674"/>
              <a:gd name="connsiteX489" fmla="*/ 4438650 w 5019675"/>
              <a:gd name="connsiteY489" fmla="*/ 1285874 h 5019674"/>
              <a:gd name="connsiteX490" fmla="*/ 4010025 w 5019675"/>
              <a:gd name="connsiteY490" fmla="*/ 1285874 h 5019674"/>
              <a:gd name="connsiteX491" fmla="*/ 4162425 w 5019675"/>
              <a:gd name="connsiteY491" fmla="*/ 1438274 h 5019674"/>
              <a:gd name="connsiteX492" fmla="*/ 4010025 w 5019675"/>
              <a:gd name="connsiteY492" fmla="*/ 1590674 h 5019674"/>
              <a:gd name="connsiteX493" fmla="*/ 3857625 w 5019675"/>
              <a:gd name="connsiteY493" fmla="*/ 1438274 h 5019674"/>
              <a:gd name="connsiteX494" fmla="*/ 4010025 w 5019675"/>
              <a:gd name="connsiteY494" fmla="*/ 1285874 h 5019674"/>
              <a:gd name="connsiteX495" fmla="*/ 3581400 w 5019675"/>
              <a:gd name="connsiteY495" fmla="*/ 1285874 h 5019674"/>
              <a:gd name="connsiteX496" fmla="*/ 3733800 w 5019675"/>
              <a:gd name="connsiteY496" fmla="*/ 1438274 h 5019674"/>
              <a:gd name="connsiteX497" fmla="*/ 3581400 w 5019675"/>
              <a:gd name="connsiteY497" fmla="*/ 1590674 h 5019674"/>
              <a:gd name="connsiteX498" fmla="*/ 3429000 w 5019675"/>
              <a:gd name="connsiteY498" fmla="*/ 1438274 h 5019674"/>
              <a:gd name="connsiteX499" fmla="*/ 3581400 w 5019675"/>
              <a:gd name="connsiteY499" fmla="*/ 1285874 h 5019674"/>
              <a:gd name="connsiteX500" fmla="*/ 3152775 w 5019675"/>
              <a:gd name="connsiteY500" fmla="*/ 1285874 h 5019674"/>
              <a:gd name="connsiteX501" fmla="*/ 3305175 w 5019675"/>
              <a:gd name="connsiteY501" fmla="*/ 1438274 h 5019674"/>
              <a:gd name="connsiteX502" fmla="*/ 3152775 w 5019675"/>
              <a:gd name="connsiteY502" fmla="*/ 1590674 h 5019674"/>
              <a:gd name="connsiteX503" fmla="*/ 3000375 w 5019675"/>
              <a:gd name="connsiteY503" fmla="*/ 1438274 h 5019674"/>
              <a:gd name="connsiteX504" fmla="*/ 3152775 w 5019675"/>
              <a:gd name="connsiteY504" fmla="*/ 1285874 h 5019674"/>
              <a:gd name="connsiteX505" fmla="*/ 2724150 w 5019675"/>
              <a:gd name="connsiteY505" fmla="*/ 1285874 h 5019674"/>
              <a:gd name="connsiteX506" fmla="*/ 2876550 w 5019675"/>
              <a:gd name="connsiteY506" fmla="*/ 1438274 h 5019674"/>
              <a:gd name="connsiteX507" fmla="*/ 2724150 w 5019675"/>
              <a:gd name="connsiteY507" fmla="*/ 1590674 h 5019674"/>
              <a:gd name="connsiteX508" fmla="*/ 2571750 w 5019675"/>
              <a:gd name="connsiteY508" fmla="*/ 1438274 h 5019674"/>
              <a:gd name="connsiteX509" fmla="*/ 2724150 w 5019675"/>
              <a:gd name="connsiteY509" fmla="*/ 1285874 h 5019674"/>
              <a:gd name="connsiteX510" fmla="*/ 2295525 w 5019675"/>
              <a:gd name="connsiteY510" fmla="*/ 1285874 h 5019674"/>
              <a:gd name="connsiteX511" fmla="*/ 2447925 w 5019675"/>
              <a:gd name="connsiteY511" fmla="*/ 1438274 h 5019674"/>
              <a:gd name="connsiteX512" fmla="*/ 2295525 w 5019675"/>
              <a:gd name="connsiteY512" fmla="*/ 1590674 h 5019674"/>
              <a:gd name="connsiteX513" fmla="*/ 2143125 w 5019675"/>
              <a:gd name="connsiteY513" fmla="*/ 1438274 h 5019674"/>
              <a:gd name="connsiteX514" fmla="*/ 2295525 w 5019675"/>
              <a:gd name="connsiteY514" fmla="*/ 1285874 h 5019674"/>
              <a:gd name="connsiteX515" fmla="*/ 1866900 w 5019675"/>
              <a:gd name="connsiteY515" fmla="*/ 1285874 h 5019674"/>
              <a:gd name="connsiteX516" fmla="*/ 2019300 w 5019675"/>
              <a:gd name="connsiteY516" fmla="*/ 1438274 h 5019674"/>
              <a:gd name="connsiteX517" fmla="*/ 1866900 w 5019675"/>
              <a:gd name="connsiteY517" fmla="*/ 1590674 h 5019674"/>
              <a:gd name="connsiteX518" fmla="*/ 1714500 w 5019675"/>
              <a:gd name="connsiteY518" fmla="*/ 1438274 h 5019674"/>
              <a:gd name="connsiteX519" fmla="*/ 1866900 w 5019675"/>
              <a:gd name="connsiteY519" fmla="*/ 1285874 h 5019674"/>
              <a:gd name="connsiteX520" fmla="*/ 1438275 w 5019675"/>
              <a:gd name="connsiteY520" fmla="*/ 1285874 h 5019674"/>
              <a:gd name="connsiteX521" fmla="*/ 1590675 w 5019675"/>
              <a:gd name="connsiteY521" fmla="*/ 1438274 h 5019674"/>
              <a:gd name="connsiteX522" fmla="*/ 1438275 w 5019675"/>
              <a:gd name="connsiteY522" fmla="*/ 1590674 h 5019674"/>
              <a:gd name="connsiteX523" fmla="*/ 1285875 w 5019675"/>
              <a:gd name="connsiteY523" fmla="*/ 1438274 h 5019674"/>
              <a:gd name="connsiteX524" fmla="*/ 1438275 w 5019675"/>
              <a:gd name="connsiteY524" fmla="*/ 1285874 h 5019674"/>
              <a:gd name="connsiteX525" fmla="*/ 1009650 w 5019675"/>
              <a:gd name="connsiteY525" fmla="*/ 1285874 h 5019674"/>
              <a:gd name="connsiteX526" fmla="*/ 1162050 w 5019675"/>
              <a:gd name="connsiteY526" fmla="*/ 1438274 h 5019674"/>
              <a:gd name="connsiteX527" fmla="*/ 1009650 w 5019675"/>
              <a:gd name="connsiteY527" fmla="*/ 1590674 h 5019674"/>
              <a:gd name="connsiteX528" fmla="*/ 857250 w 5019675"/>
              <a:gd name="connsiteY528" fmla="*/ 1438274 h 5019674"/>
              <a:gd name="connsiteX529" fmla="*/ 1009650 w 5019675"/>
              <a:gd name="connsiteY529" fmla="*/ 1285874 h 5019674"/>
              <a:gd name="connsiteX530" fmla="*/ 581025 w 5019675"/>
              <a:gd name="connsiteY530" fmla="*/ 1285874 h 5019674"/>
              <a:gd name="connsiteX531" fmla="*/ 733425 w 5019675"/>
              <a:gd name="connsiteY531" fmla="*/ 1438274 h 5019674"/>
              <a:gd name="connsiteX532" fmla="*/ 581025 w 5019675"/>
              <a:gd name="connsiteY532" fmla="*/ 1590674 h 5019674"/>
              <a:gd name="connsiteX533" fmla="*/ 428625 w 5019675"/>
              <a:gd name="connsiteY533" fmla="*/ 1438274 h 5019674"/>
              <a:gd name="connsiteX534" fmla="*/ 581025 w 5019675"/>
              <a:gd name="connsiteY534" fmla="*/ 1285874 h 5019674"/>
              <a:gd name="connsiteX535" fmla="*/ 152400 w 5019675"/>
              <a:gd name="connsiteY535" fmla="*/ 1285874 h 5019674"/>
              <a:gd name="connsiteX536" fmla="*/ 304800 w 5019675"/>
              <a:gd name="connsiteY536" fmla="*/ 1438274 h 5019674"/>
              <a:gd name="connsiteX537" fmla="*/ 152400 w 5019675"/>
              <a:gd name="connsiteY537" fmla="*/ 1590674 h 5019674"/>
              <a:gd name="connsiteX538" fmla="*/ 0 w 5019675"/>
              <a:gd name="connsiteY538" fmla="*/ 1438274 h 5019674"/>
              <a:gd name="connsiteX539" fmla="*/ 152400 w 5019675"/>
              <a:gd name="connsiteY539" fmla="*/ 1285874 h 5019674"/>
              <a:gd name="connsiteX540" fmla="*/ 4010025 w 5019675"/>
              <a:gd name="connsiteY540" fmla="*/ 857265 h 5019674"/>
              <a:gd name="connsiteX541" fmla="*/ 4162425 w 5019675"/>
              <a:gd name="connsiteY541" fmla="*/ 1009665 h 5019674"/>
              <a:gd name="connsiteX542" fmla="*/ 4010025 w 5019675"/>
              <a:gd name="connsiteY542" fmla="*/ 1162064 h 5019674"/>
              <a:gd name="connsiteX543" fmla="*/ 3857625 w 5019675"/>
              <a:gd name="connsiteY543" fmla="*/ 1009665 h 5019674"/>
              <a:gd name="connsiteX544" fmla="*/ 4010025 w 5019675"/>
              <a:gd name="connsiteY544" fmla="*/ 857265 h 5019674"/>
              <a:gd name="connsiteX545" fmla="*/ 3581400 w 5019675"/>
              <a:gd name="connsiteY545" fmla="*/ 857264 h 5019674"/>
              <a:gd name="connsiteX546" fmla="*/ 3733800 w 5019675"/>
              <a:gd name="connsiteY546" fmla="*/ 1009664 h 5019674"/>
              <a:gd name="connsiteX547" fmla="*/ 3581400 w 5019675"/>
              <a:gd name="connsiteY547" fmla="*/ 1162064 h 5019674"/>
              <a:gd name="connsiteX548" fmla="*/ 3429000 w 5019675"/>
              <a:gd name="connsiteY548" fmla="*/ 1009664 h 5019674"/>
              <a:gd name="connsiteX549" fmla="*/ 3581400 w 5019675"/>
              <a:gd name="connsiteY549" fmla="*/ 857264 h 5019674"/>
              <a:gd name="connsiteX550" fmla="*/ 4438650 w 5019675"/>
              <a:gd name="connsiteY550" fmla="*/ 857262 h 5019674"/>
              <a:gd name="connsiteX551" fmla="*/ 4591050 w 5019675"/>
              <a:gd name="connsiteY551" fmla="*/ 1009662 h 5019674"/>
              <a:gd name="connsiteX552" fmla="*/ 4438650 w 5019675"/>
              <a:gd name="connsiteY552" fmla="*/ 1162062 h 5019674"/>
              <a:gd name="connsiteX553" fmla="*/ 4286250 w 5019675"/>
              <a:gd name="connsiteY553" fmla="*/ 1009662 h 5019674"/>
              <a:gd name="connsiteX554" fmla="*/ 4438650 w 5019675"/>
              <a:gd name="connsiteY554" fmla="*/ 857262 h 5019674"/>
              <a:gd name="connsiteX555" fmla="*/ 1438275 w 5019675"/>
              <a:gd name="connsiteY555" fmla="*/ 857260 h 5019674"/>
              <a:gd name="connsiteX556" fmla="*/ 1590675 w 5019675"/>
              <a:gd name="connsiteY556" fmla="*/ 1009660 h 5019674"/>
              <a:gd name="connsiteX557" fmla="*/ 1438275 w 5019675"/>
              <a:gd name="connsiteY557" fmla="*/ 1162061 h 5019674"/>
              <a:gd name="connsiteX558" fmla="*/ 1285875 w 5019675"/>
              <a:gd name="connsiteY558" fmla="*/ 1009660 h 5019674"/>
              <a:gd name="connsiteX559" fmla="*/ 1438275 w 5019675"/>
              <a:gd name="connsiteY559" fmla="*/ 857260 h 5019674"/>
              <a:gd name="connsiteX560" fmla="*/ 3152775 w 5019675"/>
              <a:gd name="connsiteY560" fmla="*/ 857259 h 5019674"/>
              <a:gd name="connsiteX561" fmla="*/ 3305175 w 5019675"/>
              <a:gd name="connsiteY561" fmla="*/ 1009659 h 5019674"/>
              <a:gd name="connsiteX562" fmla="*/ 3152775 w 5019675"/>
              <a:gd name="connsiteY562" fmla="*/ 1162059 h 5019674"/>
              <a:gd name="connsiteX563" fmla="*/ 3000375 w 5019675"/>
              <a:gd name="connsiteY563" fmla="*/ 1009659 h 5019674"/>
              <a:gd name="connsiteX564" fmla="*/ 3152775 w 5019675"/>
              <a:gd name="connsiteY564" fmla="*/ 857259 h 5019674"/>
              <a:gd name="connsiteX565" fmla="*/ 581025 w 5019675"/>
              <a:gd name="connsiteY565" fmla="*/ 857255 h 5019674"/>
              <a:gd name="connsiteX566" fmla="*/ 733425 w 5019675"/>
              <a:gd name="connsiteY566" fmla="*/ 1009655 h 5019674"/>
              <a:gd name="connsiteX567" fmla="*/ 581025 w 5019675"/>
              <a:gd name="connsiteY567" fmla="*/ 1162055 h 5019674"/>
              <a:gd name="connsiteX568" fmla="*/ 428625 w 5019675"/>
              <a:gd name="connsiteY568" fmla="*/ 1009655 h 5019674"/>
              <a:gd name="connsiteX569" fmla="*/ 581025 w 5019675"/>
              <a:gd name="connsiteY569" fmla="*/ 857255 h 5019674"/>
              <a:gd name="connsiteX570" fmla="*/ 2295525 w 5019675"/>
              <a:gd name="connsiteY570" fmla="*/ 857255 h 5019674"/>
              <a:gd name="connsiteX571" fmla="*/ 2447925 w 5019675"/>
              <a:gd name="connsiteY571" fmla="*/ 1009655 h 5019674"/>
              <a:gd name="connsiteX572" fmla="*/ 2295525 w 5019675"/>
              <a:gd name="connsiteY572" fmla="*/ 1162055 h 5019674"/>
              <a:gd name="connsiteX573" fmla="*/ 2143125 w 5019675"/>
              <a:gd name="connsiteY573" fmla="*/ 1009655 h 5019674"/>
              <a:gd name="connsiteX574" fmla="*/ 2295525 w 5019675"/>
              <a:gd name="connsiteY574" fmla="*/ 857255 h 5019674"/>
              <a:gd name="connsiteX575" fmla="*/ 2724150 w 5019675"/>
              <a:gd name="connsiteY575" fmla="*/ 857253 h 5019674"/>
              <a:gd name="connsiteX576" fmla="*/ 2876550 w 5019675"/>
              <a:gd name="connsiteY576" fmla="*/ 1009653 h 5019674"/>
              <a:gd name="connsiteX577" fmla="*/ 2724150 w 5019675"/>
              <a:gd name="connsiteY577" fmla="*/ 1162053 h 5019674"/>
              <a:gd name="connsiteX578" fmla="*/ 2571750 w 5019675"/>
              <a:gd name="connsiteY578" fmla="*/ 1009653 h 5019674"/>
              <a:gd name="connsiteX579" fmla="*/ 2724150 w 5019675"/>
              <a:gd name="connsiteY579" fmla="*/ 857253 h 5019674"/>
              <a:gd name="connsiteX580" fmla="*/ 1009650 w 5019675"/>
              <a:gd name="connsiteY580" fmla="*/ 857253 h 5019674"/>
              <a:gd name="connsiteX581" fmla="*/ 1162050 w 5019675"/>
              <a:gd name="connsiteY581" fmla="*/ 1009653 h 5019674"/>
              <a:gd name="connsiteX582" fmla="*/ 1009650 w 5019675"/>
              <a:gd name="connsiteY582" fmla="*/ 1162053 h 5019674"/>
              <a:gd name="connsiteX583" fmla="*/ 857250 w 5019675"/>
              <a:gd name="connsiteY583" fmla="*/ 1009653 h 5019674"/>
              <a:gd name="connsiteX584" fmla="*/ 1009650 w 5019675"/>
              <a:gd name="connsiteY584" fmla="*/ 857253 h 5019674"/>
              <a:gd name="connsiteX585" fmla="*/ 152400 w 5019675"/>
              <a:gd name="connsiteY585" fmla="*/ 857253 h 5019674"/>
              <a:gd name="connsiteX586" fmla="*/ 304800 w 5019675"/>
              <a:gd name="connsiteY586" fmla="*/ 1009653 h 5019674"/>
              <a:gd name="connsiteX587" fmla="*/ 152400 w 5019675"/>
              <a:gd name="connsiteY587" fmla="*/ 1162053 h 5019674"/>
              <a:gd name="connsiteX588" fmla="*/ 0 w 5019675"/>
              <a:gd name="connsiteY588" fmla="*/ 1009653 h 5019674"/>
              <a:gd name="connsiteX589" fmla="*/ 152400 w 5019675"/>
              <a:gd name="connsiteY589" fmla="*/ 857253 h 5019674"/>
              <a:gd name="connsiteX590" fmla="*/ 4867275 w 5019675"/>
              <a:gd name="connsiteY590" fmla="*/ 857251 h 5019674"/>
              <a:gd name="connsiteX591" fmla="*/ 5019675 w 5019675"/>
              <a:gd name="connsiteY591" fmla="*/ 1009651 h 5019674"/>
              <a:gd name="connsiteX592" fmla="*/ 4867275 w 5019675"/>
              <a:gd name="connsiteY592" fmla="*/ 1162051 h 5019674"/>
              <a:gd name="connsiteX593" fmla="*/ 4714875 w 5019675"/>
              <a:gd name="connsiteY593" fmla="*/ 1009651 h 5019674"/>
              <a:gd name="connsiteX594" fmla="*/ 4867275 w 5019675"/>
              <a:gd name="connsiteY594" fmla="*/ 857251 h 5019674"/>
              <a:gd name="connsiteX595" fmla="*/ 1866900 w 5019675"/>
              <a:gd name="connsiteY595" fmla="*/ 857250 h 5019674"/>
              <a:gd name="connsiteX596" fmla="*/ 2019300 w 5019675"/>
              <a:gd name="connsiteY596" fmla="*/ 1009650 h 5019674"/>
              <a:gd name="connsiteX597" fmla="*/ 1866900 w 5019675"/>
              <a:gd name="connsiteY597" fmla="*/ 1162050 h 5019674"/>
              <a:gd name="connsiteX598" fmla="*/ 1714500 w 5019675"/>
              <a:gd name="connsiteY598" fmla="*/ 1009650 h 5019674"/>
              <a:gd name="connsiteX599" fmla="*/ 1866900 w 5019675"/>
              <a:gd name="connsiteY599" fmla="*/ 857250 h 5019674"/>
              <a:gd name="connsiteX600" fmla="*/ 152400 w 5019675"/>
              <a:gd name="connsiteY600" fmla="*/ 428637 h 5019674"/>
              <a:gd name="connsiteX601" fmla="*/ 304800 w 5019675"/>
              <a:gd name="connsiteY601" fmla="*/ 581038 h 5019674"/>
              <a:gd name="connsiteX602" fmla="*/ 152400 w 5019675"/>
              <a:gd name="connsiteY602" fmla="*/ 733439 h 5019674"/>
              <a:gd name="connsiteX603" fmla="*/ 0 w 5019675"/>
              <a:gd name="connsiteY603" fmla="*/ 581038 h 5019674"/>
              <a:gd name="connsiteX604" fmla="*/ 152400 w 5019675"/>
              <a:gd name="connsiteY604" fmla="*/ 428637 h 5019674"/>
              <a:gd name="connsiteX605" fmla="*/ 1009650 w 5019675"/>
              <a:gd name="connsiteY605" fmla="*/ 428636 h 5019674"/>
              <a:gd name="connsiteX606" fmla="*/ 1162050 w 5019675"/>
              <a:gd name="connsiteY606" fmla="*/ 581036 h 5019674"/>
              <a:gd name="connsiteX607" fmla="*/ 1009650 w 5019675"/>
              <a:gd name="connsiteY607" fmla="*/ 733437 h 5019674"/>
              <a:gd name="connsiteX608" fmla="*/ 857250 w 5019675"/>
              <a:gd name="connsiteY608" fmla="*/ 581036 h 5019674"/>
              <a:gd name="connsiteX609" fmla="*/ 1009650 w 5019675"/>
              <a:gd name="connsiteY609" fmla="*/ 428636 h 5019674"/>
              <a:gd name="connsiteX610" fmla="*/ 4438650 w 5019675"/>
              <a:gd name="connsiteY610" fmla="*/ 428635 h 5019674"/>
              <a:gd name="connsiteX611" fmla="*/ 4591050 w 5019675"/>
              <a:gd name="connsiteY611" fmla="*/ 581035 h 5019674"/>
              <a:gd name="connsiteX612" fmla="*/ 4438650 w 5019675"/>
              <a:gd name="connsiteY612" fmla="*/ 733437 h 5019674"/>
              <a:gd name="connsiteX613" fmla="*/ 4286250 w 5019675"/>
              <a:gd name="connsiteY613" fmla="*/ 581035 h 5019674"/>
              <a:gd name="connsiteX614" fmla="*/ 4438650 w 5019675"/>
              <a:gd name="connsiteY614" fmla="*/ 428635 h 5019674"/>
              <a:gd name="connsiteX615" fmla="*/ 4867275 w 5019675"/>
              <a:gd name="connsiteY615" fmla="*/ 428634 h 5019674"/>
              <a:gd name="connsiteX616" fmla="*/ 5019675 w 5019675"/>
              <a:gd name="connsiteY616" fmla="*/ 581034 h 5019674"/>
              <a:gd name="connsiteX617" fmla="*/ 4867275 w 5019675"/>
              <a:gd name="connsiteY617" fmla="*/ 733435 h 5019674"/>
              <a:gd name="connsiteX618" fmla="*/ 4714875 w 5019675"/>
              <a:gd name="connsiteY618" fmla="*/ 581034 h 5019674"/>
              <a:gd name="connsiteX619" fmla="*/ 4867275 w 5019675"/>
              <a:gd name="connsiteY619" fmla="*/ 428634 h 5019674"/>
              <a:gd name="connsiteX620" fmla="*/ 2295525 w 5019675"/>
              <a:gd name="connsiteY620" fmla="*/ 428633 h 5019674"/>
              <a:gd name="connsiteX621" fmla="*/ 2447925 w 5019675"/>
              <a:gd name="connsiteY621" fmla="*/ 581033 h 5019674"/>
              <a:gd name="connsiteX622" fmla="*/ 2295525 w 5019675"/>
              <a:gd name="connsiteY622" fmla="*/ 733434 h 5019674"/>
              <a:gd name="connsiteX623" fmla="*/ 2143125 w 5019675"/>
              <a:gd name="connsiteY623" fmla="*/ 581033 h 5019674"/>
              <a:gd name="connsiteX624" fmla="*/ 2295525 w 5019675"/>
              <a:gd name="connsiteY624" fmla="*/ 428633 h 5019674"/>
              <a:gd name="connsiteX625" fmla="*/ 4010025 w 5019675"/>
              <a:gd name="connsiteY625" fmla="*/ 428632 h 5019674"/>
              <a:gd name="connsiteX626" fmla="*/ 4162425 w 5019675"/>
              <a:gd name="connsiteY626" fmla="*/ 581033 h 5019674"/>
              <a:gd name="connsiteX627" fmla="*/ 4010025 w 5019675"/>
              <a:gd name="connsiteY627" fmla="*/ 733433 h 5019674"/>
              <a:gd name="connsiteX628" fmla="*/ 3857625 w 5019675"/>
              <a:gd name="connsiteY628" fmla="*/ 581033 h 5019674"/>
              <a:gd name="connsiteX629" fmla="*/ 4010025 w 5019675"/>
              <a:gd name="connsiteY629" fmla="*/ 428632 h 5019674"/>
              <a:gd name="connsiteX630" fmla="*/ 1438275 w 5019675"/>
              <a:gd name="connsiteY630" fmla="*/ 428631 h 5019674"/>
              <a:gd name="connsiteX631" fmla="*/ 1590675 w 5019675"/>
              <a:gd name="connsiteY631" fmla="*/ 581031 h 5019674"/>
              <a:gd name="connsiteX632" fmla="*/ 1438275 w 5019675"/>
              <a:gd name="connsiteY632" fmla="*/ 733432 h 5019674"/>
              <a:gd name="connsiteX633" fmla="*/ 1285875 w 5019675"/>
              <a:gd name="connsiteY633" fmla="*/ 581031 h 5019674"/>
              <a:gd name="connsiteX634" fmla="*/ 1438275 w 5019675"/>
              <a:gd name="connsiteY634" fmla="*/ 428631 h 5019674"/>
              <a:gd name="connsiteX635" fmla="*/ 3152775 w 5019675"/>
              <a:gd name="connsiteY635" fmla="*/ 428629 h 5019674"/>
              <a:gd name="connsiteX636" fmla="*/ 3305175 w 5019675"/>
              <a:gd name="connsiteY636" fmla="*/ 581029 h 5019674"/>
              <a:gd name="connsiteX637" fmla="*/ 3152775 w 5019675"/>
              <a:gd name="connsiteY637" fmla="*/ 733430 h 5019674"/>
              <a:gd name="connsiteX638" fmla="*/ 3000375 w 5019675"/>
              <a:gd name="connsiteY638" fmla="*/ 581029 h 5019674"/>
              <a:gd name="connsiteX639" fmla="*/ 3152775 w 5019675"/>
              <a:gd name="connsiteY639" fmla="*/ 428629 h 5019674"/>
              <a:gd name="connsiteX640" fmla="*/ 581025 w 5019675"/>
              <a:gd name="connsiteY640" fmla="*/ 428629 h 5019674"/>
              <a:gd name="connsiteX641" fmla="*/ 733425 w 5019675"/>
              <a:gd name="connsiteY641" fmla="*/ 581029 h 5019674"/>
              <a:gd name="connsiteX642" fmla="*/ 581025 w 5019675"/>
              <a:gd name="connsiteY642" fmla="*/ 733430 h 5019674"/>
              <a:gd name="connsiteX643" fmla="*/ 428625 w 5019675"/>
              <a:gd name="connsiteY643" fmla="*/ 581029 h 5019674"/>
              <a:gd name="connsiteX644" fmla="*/ 581025 w 5019675"/>
              <a:gd name="connsiteY644" fmla="*/ 428629 h 5019674"/>
              <a:gd name="connsiteX645" fmla="*/ 1866900 w 5019675"/>
              <a:gd name="connsiteY645" fmla="*/ 428627 h 5019674"/>
              <a:gd name="connsiteX646" fmla="*/ 2019300 w 5019675"/>
              <a:gd name="connsiteY646" fmla="*/ 581027 h 5019674"/>
              <a:gd name="connsiteX647" fmla="*/ 1866900 w 5019675"/>
              <a:gd name="connsiteY647" fmla="*/ 733428 h 5019674"/>
              <a:gd name="connsiteX648" fmla="*/ 1714500 w 5019675"/>
              <a:gd name="connsiteY648" fmla="*/ 581027 h 5019674"/>
              <a:gd name="connsiteX649" fmla="*/ 1866900 w 5019675"/>
              <a:gd name="connsiteY649" fmla="*/ 428627 h 5019674"/>
              <a:gd name="connsiteX650" fmla="*/ 3581400 w 5019675"/>
              <a:gd name="connsiteY650" fmla="*/ 428625 h 5019674"/>
              <a:gd name="connsiteX651" fmla="*/ 3733800 w 5019675"/>
              <a:gd name="connsiteY651" fmla="*/ 581026 h 5019674"/>
              <a:gd name="connsiteX652" fmla="*/ 3581400 w 5019675"/>
              <a:gd name="connsiteY652" fmla="*/ 733426 h 5019674"/>
              <a:gd name="connsiteX653" fmla="*/ 3429000 w 5019675"/>
              <a:gd name="connsiteY653" fmla="*/ 581026 h 5019674"/>
              <a:gd name="connsiteX654" fmla="*/ 3581400 w 5019675"/>
              <a:gd name="connsiteY654" fmla="*/ 428625 h 5019674"/>
              <a:gd name="connsiteX655" fmla="*/ 2724150 w 5019675"/>
              <a:gd name="connsiteY655" fmla="*/ 428625 h 5019674"/>
              <a:gd name="connsiteX656" fmla="*/ 2876550 w 5019675"/>
              <a:gd name="connsiteY656" fmla="*/ 581026 h 5019674"/>
              <a:gd name="connsiteX657" fmla="*/ 2724150 w 5019675"/>
              <a:gd name="connsiteY657" fmla="*/ 733426 h 5019674"/>
              <a:gd name="connsiteX658" fmla="*/ 2571750 w 5019675"/>
              <a:gd name="connsiteY658" fmla="*/ 581026 h 5019674"/>
              <a:gd name="connsiteX659" fmla="*/ 2724150 w 5019675"/>
              <a:gd name="connsiteY659" fmla="*/ 428625 h 5019674"/>
              <a:gd name="connsiteX660" fmla="*/ 4010025 w 5019675"/>
              <a:gd name="connsiteY660" fmla="*/ 9 h 5019674"/>
              <a:gd name="connsiteX661" fmla="*/ 4162425 w 5019675"/>
              <a:gd name="connsiteY661" fmla="*/ 152410 h 5019674"/>
              <a:gd name="connsiteX662" fmla="*/ 4010025 w 5019675"/>
              <a:gd name="connsiteY662" fmla="*/ 304811 h 5019674"/>
              <a:gd name="connsiteX663" fmla="*/ 3857625 w 5019675"/>
              <a:gd name="connsiteY663" fmla="*/ 152410 h 5019674"/>
              <a:gd name="connsiteX664" fmla="*/ 4010025 w 5019675"/>
              <a:gd name="connsiteY664" fmla="*/ 9 h 5019674"/>
              <a:gd name="connsiteX665" fmla="*/ 1866900 w 5019675"/>
              <a:gd name="connsiteY665" fmla="*/ 7 h 5019674"/>
              <a:gd name="connsiteX666" fmla="*/ 2019300 w 5019675"/>
              <a:gd name="connsiteY666" fmla="*/ 152409 h 5019674"/>
              <a:gd name="connsiteX667" fmla="*/ 1866900 w 5019675"/>
              <a:gd name="connsiteY667" fmla="*/ 304810 h 5019674"/>
              <a:gd name="connsiteX668" fmla="*/ 1714500 w 5019675"/>
              <a:gd name="connsiteY668" fmla="*/ 152409 h 5019674"/>
              <a:gd name="connsiteX669" fmla="*/ 1866900 w 5019675"/>
              <a:gd name="connsiteY669" fmla="*/ 7 h 5019674"/>
              <a:gd name="connsiteX670" fmla="*/ 3581400 w 5019675"/>
              <a:gd name="connsiteY670" fmla="*/ 6 h 5019674"/>
              <a:gd name="connsiteX671" fmla="*/ 3733800 w 5019675"/>
              <a:gd name="connsiteY671" fmla="*/ 152408 h 5019674"/>
              <a:gd name="connsiteX672" fmla="*/ 3581400 w 5019675"/>
              <a:gd name="connsiteY672" fmla="*/ 304809 h 5019674"/>
              <a:gd name="connsiteX673" fmla="*/ 3429000 w 5019675"/>
              <a:gd name="connsiteY673" fmla="*/ 152408 h 5019674"/>
              <a:gd name="connsiteX674" fmla="*/ 3581400 w 5019675"/>
              <a:gd name="connsiteY674" fmla="*/ 6 h 5019674"/>
              <a:gd name="connsiteX675" fmla="*/ 152400 w 5019675"/>
              <a:gd name="connsiteY675" fmla="*/ 6 h 5019674"/>
              <a:gd name="connsiteX676" fmla="*/ 304800 w 5019675"/>
              <a:gd name="connsiteY676" fmla="*/ 152407 h 5019674"/>
              <a:gd name="connsiteX677" fmla="*/ 152400 w 5019675"/>
              <a:gd name="connsiteY677" fmla="*/ 304808 h 5019674"/>
              <a:gd name="connsiteX678" fmla="*/ 0 w 5019675"/>
              <a:gd name="connsiteY678" fmla="*/ 152407 h 5019674"/>
              <a:gd name="connsiteX679" fmla="*/ 152400 w 5019675"/>
              <a:gd name="connsiteY679" fmla="*/ 6 h 5019674"/>
              <a:gd name="connsiteX680" fmla="*/ 4438650 w 5019675"/>
              <a:gd name="connsiteY680" fmla="*/ 6 h 5019674"/>
              <a:gd name="connsiteX681" fmla="*/ 4591050 w 5019675"/>
              <a:gd name="connsiteY681" fmla="*/ 152407 h 5019674"/>
              <a:gd name="connsiteX682" fmla="*/ 4438650 w 5019675"/>
              <a:gd name="connsiteY682" fmla="*/ 304807 h 5019674"/>
              <a:gd name="connsiteX683" fmla="*/ 4286250 w 5019675"/>
              <a:gd name="connsiteY683" fmla="*/ 152407 h 5019674"/>
              <a:gd name="connsiteX684" fmla="*/ 4438650 w 5019675"/>
              <a:gd name="connsiteY684" fmla="*/ 6 h 5019674"/>
              <a:gd name="connsiteX685" fmla="*/ 1438275 w 5019675"/>
              <a:gd name="connsiteY685" fmla="*/ 5 h 5019674"/>
              <a:gd name="connsiteX686" fmla="*/ 1590675 w 5019675"/>
              <a:gd name="connsiteY686" fmla="*/ 152406 h 5019674"/>
              <a:gd name="connsiteX687" fmla="*/ 1438275 w 5019675"/>
              <a:gd name="connsiteY687" fmla="*/ 304807 h 5019674"/>
              <a:gd name="connsiteX688" fmla="*/ 1285875 w 5019675"/>
              <a:gd name="connsiteY688" fmla="*/ 152406 h 5019674"/>
              <a:gd name="connsiteX689" fmla="*/ 1438275 w 5019675"/>
              <a:gd name="connsiteY689" fmla="*/ 5 h 5019674"/>
              <a:gd name="connsiteX690" fmla="*/ 2724150 w 5019675"/>
              <a:gd name="connsiteY690" fmla="*/ 4 h 5019674"/>
              <a:gd name="connsiteX691" fmla="*/ 2876550 w 5019675"/>
              <a:gd name="connsiteY691" fmla="*/ 152405 h 5019674"/>
              <a:gd name="connsiteX692" fmla="*/ 2724150 w 5019675"/>
              <a:gd name="connsiteY692" fmla="*/ 304805 h 5019674"/>
              <a:gd name="connsiteX693" fmla="*/ 2571750 w 5019675"/>
              <a:gd name="connsiteY693" fmla="*/ 152405 h 5019674"/>
              <a:gd name="connsiteX694" fmla="*/ 2724150 w 5019675"/>
              <a:gd name="connsiteY694" fmla="*/ 4 h 5019674"/>
              <a:gd name="connsiteX695" fmla="*/ 3152775 w 5019675"/>
              <a:gd name="connsiteY695" fmla="*/ 4 h 5019674"/>
              <a:gd name="connsiteX696" fmla="*/ 3305175 w 5019675"/>
              <a:gd name="connsiteY696" fmla="*/ 152405 h 5019674"/>
              <a:gd name="connsiteX697" fmla="*/ 3152775 w 5019675"/>
              <a:gd name="connsiteY697" fmla="*/ 304805 h 5019674"/>
              <a:gd name="connsiteX698" fmla="*/ 3000375 w 5019675"/>
              <a:gd name="connsiteY698" fmla="*/ 152405 h 5019674"/>
              <a:gd name="connsiteX699" fmla="*/ 3152775 w 5019675"/>
              <a:gd name="connsiteY699" fmla="*/ 4 h 5019674"/>
              <a:gd name="connsiteX700" fmla="*/ 581025 w 5019675"/>
              <a:gd name="connsiteY700" fmla="*/ 3 h 5019674"/>
              <a:gd name="connsiteX701" fmla="*/ 733425 w 5019675"/>
              <a:gd name="connsiteY701" fmla="*/ 152403 h 5019674"/>
              <a:gd name="connsiteX702" fmla="*/ 581025 w 5019675"/>
              <a:gd name="connsiteY702" fmla="*/ 304803 h 5019674"/>
              <a:gd name="connsiteX703" fmla="*/ 428625 w 5019675"/>
              <a:gd name="connsiteY703" fmla="*/ 152403 h 5019674"/>
              <a:gd name="connsiteX704" fmla="*/ 581025 w 5019675"/>
              <a:gd name="connsiteY704" fmla="*/ 3 h 5019674"/>
              <a:gd name="connsiteX705" fmla="*/ 4867275 w 5019675"/>
              <a:gd name="connsiteY705" fmla="*/ 2 h 5019674"/>
              <a:gd name="connsiteX706" fmla="*/ 5019675 w 5019675"/>
              <a:gd name="connsiteY706" fmla="*/ 152402 h 5019674"/>
              <a:gd name="connsiteX707" fmla="*/ 4867275 w 5019675"/>
              <a:gd name="connsiteY707" fmla="*/ 304802 h 5019674"/>
              <a:gd name="connsiteX708" fmla="*/ 4714875 w 5019675"/>
              <a:gd name="connsiteY708" fmla="*/ 152402 h 5019674"/>
              <a:gd name="connsiteX709" fmla="*/ 4867275 w 5019675"/>
              <a:gd name="connsiteY709" fmla="*/ 2 h 5019674"/>
              <a:gd name="connsiteX710" fmla="*/ 1009650 w 5019675"/>
              <a:gd name="connsiteY710" fmla="*/ 1 h 5019674"/>
              <a:gd name="connsiteX711" fmla="*/ 1162050 w 5019675"/>
              <a:gd name="connsiteY711" fmla="*/ 152402 h 5019674"/>
              <a:gd name="connsiteX712" fmla="*/ 1009650 w 5019675"/>
              <a:gd name="connsiteY712" fmla="*/ 304802 h 5019674"/>
              <a:gd name="connsiteX713" fmla="*/ 857250 w 5019675"/>
              <a:gd name="connsiteY713" fmla="*/ 152402 h 5019674"/>
              <a:gd name="connsiteX714" fmla="*/ 1009650 w 5019675"/>
              <a:gd name="connsiteY714" fmla="*/ 1 h 5019674"/>
              <a:gd name="connsiteX715" fmla="*/ 2295525 w 5019675"/>
              <a:gd name="connsiteY715" fmla="*/ 0 h 5019674"/>
              <a:gd name="connsiteX716" fmla="*/ 2447925 w 5019675"/>
              <a:gd name="connsiteY716" fmla="*/ 152400 h 5019674"/>
              <a:gd name="connsiteX717" fmla="*/ 2295525 w 5019675"/>
              <a:gd name="connsiteY717" fmla="*/ 304800 h 5019674"/>
              <a:gd name="connsiteX718" fmla="*/ 2143125 w 5019675"/>
              <a:gd name="connsiteY718" fmla="*/ 152400 h 5019674"/>
              <a:gd name="connsiteX719" fmla="*/ 2295525 w 5019675"/>
              <a:gd name="connsiteY719" fmla="*/ 0 h 5019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</a:cxnLst>
            <a:rect l="l" t="t" r="r" b="b"/>
            <a:pathLst>
              <a:path w="5019675" h="5019674">
                <a:moveTo>
                  <a:pt x="4867275" y="4714874"/>
                </a:moveTo>
                <a:cubicBezTo>
                  <a:pt x="4951443" y="4714874"/>
                  <a:pt x="5019675" y="4783106"/>
                  <a:pt x="5019675" y="4867274"/>
                </a:cubicBezTo>
                <a:cubicBezTo>
                  <a:pt x="5019675" y="4951442"/>
                  <a:pt x="4951443" y="5019674"/>
                  <a:pt x="4867275" y="5019674"/>
                </a:cubicBezTo>
                <a:cubicBezTo>
                  <a:pt x="4783107" y="5019674"/>
                  <a:pt x="4714875" y="4951442"/>
                  <a:pt x="4714875" y="4867274"/>
                </a:cubicBezTo>
                <a:cubicBezTo>
                  <a:pt x="4714875" y="4783106"/>
                  <a:pt x="4783107" y="4714874"/>
                  <a:pt x="4867275" y="4714874"/>
                </a:cubicBezTo>
                <a:close/>
                <a:moveTo>
                  <a:pt x="4438650" y="4714874"/>
                </a:moveTo>
                <a:cubicBezTo>
                  <a:pt x="4522818" y="4714874"/>
                  <a:pt x="4591050" y="4783106"/>
                  <a:pt x="4591050" y="4867274"/>
                </a:cubicBezTo>
                <a:cubicBezTo>
                  <a:pt x="4591050" y="4951442"/>
                  <a:pt x="4522818" y="5019674"/>
                  <a:pt x="4438650" y="5019674"/>
                </a:cubicBezTo>
                <a:cubicBezTo>
                  <a:pt x="4354482" y="5019674"/>
                  <a:pt x="4286250" y="4951442"/>
                  <a:pt x="4286250" y="4867274"/>
                </a:cubicBezTo>
                <a:cubicBezTo>
                  <a:pt x="4286250" y="4783106"/>
                  <a:pt x="4354482" y="4714874"/>
                  <a:pt x="4438650" y="4714874"/>
                </a:cubicBezTo>
                <a:close/>
                <a:moveTo>
                  <a:pt x="4010025" y="4714874"/>
                </a:moveTo>
                <a:cubicBezTo>
                  <a:pt x="4094193" y="4714874"/>
                  <a:pt x="4162425" y="4783106"/>
                  <a:pt x="4162425" y="4867274"/>
                </a:cubicBezTo>
                <a:cubicBezTo>
                  <a:pt x="4162425" y="4951442"/>
                  <a:pt x="4094193" y="5019674"/>
                  <a:pt x="4010025" y="5019674"/>
                </a:cubicBezTo>
                <a:cubicBezTo>
                  <a:pt x="3925857" y="5019674"/>
                  <a:pt x="3857625" y="4951442"/>
                  <a:pt x="3857625" y="4867274"/>
                </a:cubicBezTo>
                <a:cubicBezTo>
                  <a:pt x="3857625" y="4783106"/>
                  <a:pt x="3925857" y="4714874"/>
                  <a:pt x="4010025" y="4714874"/>
                </a:cubicBezTo>
                <a:close/>
                <a:moveTo>
                  <a:pt x="3581400" y="4714874"/>
                </a:moveTo>
                <a:cubicBezTo>
                  <a:pt x="3665568" y="4714874"/>
                  <a:pt x="3733800" y="4783106"/>
                  <a:pt x="3733800" y="4867274"/>
                </a:cubicBezTo>
                <a:cubicBezTo>
                  <a:pt x="3733800" y="4951442"/>
                  <a:pt x="3665568" y="5019674"/>
                  <a:pt x="3581400" y="5019674"/>
                </a:cubicBezTo>
                <a:cubicBezTo>
                  <a:pt x="3497232" y="5019674"/>
                  <a:pt x="3429000" y="4951442"/>
                  <a:pt x="3429000" y="4867274"/>
                </a:cubicBezTo>
                <a:cubicBezTo>
                  <a:pt x="3429000" y="4783106"/>
                  <a:pt x="3497232" y="4714874"/>
                  <a:pt x="3581400" y="4714874"/>
                </a:cubicBezTo>
                <a:close/>
                <a:moveTo>
                  <a:pt x="3152775" y="4714874"/>
                </a:moveTo>
                <a:cubicBezTo>
                  <a:pt x="3236943" y="4714874"/>
                  <a:pt x="3305175" y="4783106"/>
                  <a:pt x="3305175" y="4867274"/>
                </a:cubicBezTo>
                <a:cubicBezTo>
                  <a:pt x="3305175" y="4951442"/>
                  <a:pt x="3236943" y="5019674"/>
                  <a:pt x="3152775" y="5019674"/>
                </a:cubicBezTo>
                <a:cubicBezTo>
                  <a:pt x="3068607" y="5019674"/>
                  <a:pt x="3000375" y="4951442"/>
                  <a:pt x="3000375" y="4867274"/>
                </a:cubicBezTo>
                <a:cubicBezTo>
                  <a:pt x="3000375" y="4783106"/>
                  <a:pt x="3068607" y="4714874"/>
                  <a:pt x="3152775" y="4714874"/>
                </a:cubicBezTo>
                <a:close/>
                <a:moveTo>
                  <a:pt x="2724150" y="4714874"/>
                </a:moveTo>
                <a:cubicBezTo>
                  <a:pt x="2808318" y="4714874"/>
                  <a:pt x="2876550" y="4783106"/>
                  <a:pt x="2876550" y="4867274"/>
                </a:cubicBezTo>
                <a:cubicBezTo>
                  <a:pt x="2876550" y="4951442"/>
                  <a:pt x="2808318" y="5019674"/>
                  <a:pt x="2724150" y="5019674"/>
                </a:cubicBezTo>
                <a:cubicBezTo>
                  <a:pt x="2639982" y="5019674"/>
                  <a:pt x="2571750" y="4951442"/>
                  <a:pt x="2571750" y="4867274"/>
                </a:cubicBezTo>
                <a:cubicBezTo>
                  <a:pt x="2571750" y="4783106"/>
                  <a:pt x="2639982" y="4714874"/>
                  <a:pt x="2724150" y="4714874"/>
                </a:cubicBezTo>
                <a:close/>
                <a:moveTo>
                  <a:pt x="2295525" y="4714874"/>
                </a:moveTo>
                <a:cubicBezTo>
                  <a:pt x="2379693" y="4714874"/>
                  <a:pt x="2447925" y="4783106"/>
                  <a:pt x="2447925" y="4867274"/>
                </a:cubicBezTo>
                <a:cubicBezTo>
                  <a:pt x="2447925" y="4951442"/>
                  <a:pt x="2379693" y="5019674"/>
                  <a:pt x="2295525" y="5019674"/>
                </a:cubicBezTo>
                <a:cubicBezTo>
                  <a:pt x="2211357" y="5019674"/>
                  <a:pt x="2143125" y="4951442"/>
                  <a:pt x="2143125" y="4867274"/>
                </a:cubicBezTo>
                <a:cubicBezTo>
                  <a:pt x="2143125" y="4783106"/>
                  <a:pt x="2211357" y="4714874"/>
                  <a:pt x="2295525" y="4714874"/>
                </a:cubicBezTo>
                <a:close/>
                <a:moveTo>
                  <a:pt x="1866900" y="4714874"/>
                </a:moveTo>
                <a:cubicBezTo>
                  <a:pt x="1951068" y="4714874"/>
                  <a:pt x="2019300" y="4783106"/>
                  <a:pt x="2019300" y="4867274"/>
                </a:cubicBezTo>
                <a:cubicBezTo>
                  <a:pt x="2019300" y="4951442"/>
                  <a:pt x="1951068" y="5019674"/>
                  <a:pt x="1866900" y="5019674"/>
                </a:cubicBezTo>
                <a:cubicBezTo>
                  <a:pt x="1782732" y="5019674"/>
                  <a:pt x="1714500" y="4951442"/>
                  <a:pt x="1714500" y="4867274"/>
                </a:cubicBezTo>
                <a:cubicBezTo>
                  <a:pt x="1714500" y="4783106"/>
                  <a:pt x="1782732" y="4714874"/>
                  <a:pt x="1866900" y="4714874"/>
                </a:cubicBezTo>
                <a:close/>
                <a:moveTo>
                  <a:pt x="1438275" y="4714874"/>
                </a:moveTo>
                <a:cubicBezTo>
                  <a:pt x="1522443" y="4714874"/>
                  <a:pt x="1590675" y="4783106"/>
                  <a:pt x="1590675" y="4867274"/>
                </a:cubicBezTo>
                <a:cubicBezTo>
                  <a:pt x="1590675" y="4951442"/>
                  <a:pt x="1522443" y="5019674"/>
                  <a:pt x="1438275" y="5019674"/>
                </a:cubicBezTo>
                <a:cubicBezTo>
                  <a:pt x="1354107" y="5019674"/>
                  <a:pt x="1285875" y="4951442"/>
                  <a:pt x="1285875" y="4867274"/>
                </a:cubicBezTo>
                <a:cubicBezTo>
                  <a:pt x="1285875" y="4783106"/>
                  <a:pt x="1354107" y="4714874"/>
                  <a:pt x="1438275" y="4714874"/>
                </a:cubicBezTo>
                <a:close/>
                <a:moveTo>
                  <a:pt x="1009650" y="4714874"/>
                </a:moveTo>
                <a:cubicBezTo>
                  <a:pt x="1093818" y="4714874"/>
                  <a:pt x="1162050" y="4783106"/>
                  <a:pt x="1162050" y="4867274"/>
                </a:cubicBezTo>
                <a:cubicBezTo>
                  <a:pt x="1162050" y="4951442"/>
                  <a:pt x="1093818" y="5019674"/>
                  <a:pt x="1009650" y="5019674"/>
                </a:cubicBezTo>
                <a:cubicBezTo>
                  <a:pt x="925482" y="5019674"/>
                  <a:pt x="857250" y="4951442"/>
                  <a:pt x="857250" y="4867274"/>
                </a:cubicBezTo>
                <a:cubicBezTo>
                  <a:pt x="857250" y="4783106"/>
                  <a:pt x="925482" y="4714874"/>
                  <a:pt x="1009650" y="4714874"/>
                </a:cubicBezTo>
                <a:close/>
                <a:moveTo>
                  <a:pt x="581025" y="4714874"/>
                </a:moveTo>
                <a:cubicBezTo>
                  <a:pt x="665193" y="4714874"/>
                  <a:pt x="733425" y="4783106"/>
                  <a:pt x="733425" y="4867274"/>
                </a:cubicBezTo>
                <a:cubicBezTo>
                  <a:pt x="733425" y="4951442"/>
                  <a:pt x="665193" y="5019674"/>
                  <a:pt x="581025" y="5019674"/>
                </a:cubicBezTo>
                <a:cubicBezTo>
                  <a:pt x="496857" y="5019674"/>
                  <a:pt x="428625" y="4951442"/>
                  <a:pt x="428625" y="4867274"/>
                </a:cubicBezTo>
                <a:cubicBezTo>
                  <a:pt x="428625" y="4783106"/>
                  <a:pt x="496857" y="4714874"/>
                  <a:pt x="581025" y="4714874"/>
                </a:cubicBezTo>
                <a:close/>
                <a:moveTo>
                  <a:pt x="152400" y="4714874"/>
                </a:moveTo>
                <a:cubicBezTo>
                  <a:pt x="236568" y="4714874"/>
                  <a:pt x="304800" y="4783106"/>
                  <a:pt x="304800" y="4867274"/>
                </a:cubicBezTo>
                <a:cubicBezTo>
                  <a:pt x="304800" y="4951442"/>
                  <a:pt x="236568" y="5019674"/>
                  <a:pt x="152400" y="5019674"/>
                </a:cubicBezTo>
                <a:cubicBezTo>
                  <a:pt x="68232" y="5019674"/>
                  <a:pt x="0" y="4951442"/>
                  <a:pt x="0" y="4867274"/>
                </a:cubicBezTo>
                <a:cubicBezTo>
                  <a:pt x="0" y="4783106"/>
                  <a:pt x="68232" y="4714874"/>
                  <a:pt x="152400" y="4714874"/>
                </a:cubicBezTo>
                <a:close/>
                <a:moveTo>
                  <a:pt x="4867275" y="4286249"/>
                </a:moveTo>
                <a:cubicBezTo>
                  <a:pt x="4951443" y="4286249"/>
                  <a:pt x="5019675" y="4354481"/>
                  <a:pt x="5019675" y="4438649"/>
                </a:cubicBezTo>
                <a:cubicBezTo>
                  <a:pt x="5019675" y="4522817"/>
                  <a:pt x="4951443" y="4591049"/>
                  <a:pt x="4867275" y="4591049"/>
                </a:cubicBezTo>
                <a:cubicBezTo>
                  <a:pt x="4783107" y="4591049"/>
                  <a:pt x="4714875" y="4522817"/>
                  <a:pt x="4714875" y="4438649"/>
                </a:cubicBezTo>
                <a:cubicBezTo>
                  <a:pt x="4714875" y="4354481"/>
                  <a:pt x="4783107" y="4286249"/>
                  <a:pt x="4867275" y="4286249"/>
                </a:cubicBezTo>
                <a:close/>
                <a:moveTo>
                  <a:pt x="4438650" y="4286249"/>
                </a:moveTo>
                <a:cubicBezTo>
                  <a:pt x="4522818" y="4286249"/>
                  <a:pt x="4591050" y="4354481"/>
                  <a:pt x="4591050" y="4438649"/>
                </a:cubicBezTo>
                <a:cubicBezTo>
                  <a:pt x="4591050" y="4522817"/>
                  <a:pt x="4522818" y="4591049"/>
                  <a:pt x="4438650" y="4591049"/>
                </a:cubicBezTo>
                <a:cubicBezTo>
                  <a:pt x="4354482" y="4591049"/>
                  <a:pt x="4286250" y="4522817"/>
                  <a:pt x="4286250" y="4438649"/>
                </a:cubicBezTo>
                <a:cubicBezTo>
                  <a:pt x="4286250" y="4354481"/>
                  <a:pt x="4354482" y="4286249"/>
                  <a:pt x="4438650" y="4286249"/>
                </a:cubicBezTo>
                <a:close/>
                <a:moveTo>
                  <a:pt x="4010025" y="4286249"/>
                </a:moveTo>
                <a:cubicBezTo>
                  <a:pt x="4094193" y="4286249"/>
                  <a:pt x="4162425" y="4354481"/>
                  <a:pt x="4162425" y="4438649"/>
                </a:cubicBezTo>
                <a:cubicBezTo>
                  <a:pt x="4162425" y="4522817"/>
                  <a:pt x="4094193" y="4591049"/>
                  <a:pt x="4010025" y="4591049"/>
                </a:cubicBezTo>
                <a:cubicBezTo>
                  <a:pt x="3925857" y="4591049"/>
                  <a:pt x="3857625" y="4522817"/>
                  <a:pt x="3857625" y="4438649"/>
                </a:cubicBezTo>
                <a:cubicBezTo>
                  <a:pt x="3857625" y="4354481"/>
                  <a:pt x="3925857" y="4286249"/>
                  <a:pt x="4010025" y="4286249"/>
                </a:cubicBezTo>
                <a:close/>
                <a:moveTo>
                  <a:pt x="3581400" y="4286249"/>
                </a:moveTo>
                <a:cubicBezTo>
                  <a:pt x="3665568" y="4286249"/>
                  <a:pt x="3733800" y="4354481"/>
                  <a:pt x="3733800" y="4438649"/>
                </a:cubicBezTo>
                <a:cubicBezTo>
                  <a:pt x="3733800" y="4522817"/>
                  <a:pt x="3665568" y="4591049"/>
                  <a:pt x="3581400" y="4591049"/>
                </a:cubicBezTo>
                <a:cubicBezTo>
                  <a:pt x="3497232" y="4591049"/>
                  <a:pt x="3429000" y="4522817"/>
                  <a:pt x="3429000" y="4438649"/>
                </a:cubicBezTo>
                <a:cubicBezTo>
                  <a:pt x="3429000" y="4354481"/>
                  <a:pt x="3497232" y="4286249"/>
                  <a:pt x="3581400" y="4286249"/>
                </a:cubicBezTo>
                <a:close/>
                <a:moveTo>
                  <a:pt x="3152775" y="4286249"/>
                </a:moveTo>
                <a:cubicBezTo>
                  <a:pt x="3236943" y="4286249"/>
                  <a:pt x="3305175" y="4354481"/>
                  <a:pt x="3305175" y="4438649"/>
                </a:cubicBezTo>
                <a:cubicBezTo>
                  <a:pt x="3305175" y="4522817"/>
                  <a:pt x="3236943" y="4591049"/>
                  <a:pt x="3152775" y="4591049"/>
                </a:cubicBezTo>
                <a:cubicBezTo>
                  <a:pt x="3068607" y="4591049"/>
                  <a:pt x="3000375" y="4522817"/>
                  <a:pt x="3000375" y="4438649"/>
                </a:cubicBezTo>
                <a:cubicBezTo>
                  <a:pt x="3000375" y="4354481"/>
                  <a:pt x="3068607" y="4286249"/>
                  <a:pt x="3152775" y="4286249"/>
                </a:cubicBezTo>
                <a:close/>
                <a:moveTo>
                  <a:pt x="2724150" y="4286249"/>
                </a:moveTo>
                <a:cubicBezTo>
                  <a:pt x="2808318" y="4286249"/>
                  <a:pt x="2876550" y="4354481"/>
                  <a:pt x="2876550" y="4438649"/>
                </a:cubicBezTo>
                <a:cubicBezTo>
                  <a:pt x="2876550" y="4522817"/>
                  <a:pt x="2808318" y="4591049"/>
                  <a:pt x="2724150" y="4591049"/>
                </a:cubicBezTo>
                <a:cubicBezTo>
                  <a:pt x="2639982" y="4591049"/>
                  <a:pt x="2571750" y="4522817"/>
                  <a:pt x="2571750" y="4438649"/>
                </a:cubicBezTo>
                <a:cubicBezTo>
                  <a:pt x="2571750" y="4354481"/>
                  <a:pt x="2639982" y="4286249"/>
                  <a:pt x="2724150" y="4286249"/>
                </a:cubicBezTo>
                <a:close/>
                <a:moveTo>
                  <a:pt x="2295525" y="4286249"/>
                </a:moveTo>
                <a:cubicBezTo>
                  <a:pt x="2379693" y="4286249"/>
                  <a:pt x="2447925" y="4354481"/>
                  <a:pt x="2447925" y="4438649"/>
                </a:cubicBezTo>
                <a:cubicBezTo>
                  <a:pt x="2447925" y="4522817"/>
                  <a:pt x="2379693" y="4591049"/>
                  <a:pt x="2295525" y="4591049"/>
                </a:cubicBezTo>
                <a:cubicBezTo>
                  <a:pt x="2211357" y="4591049"/>
                  <a:pt x="2143125" y="4522817"/>
                  <a:pt x="2143125" y="4438649"/>
                </a:cubicBezTo>
                <a:cubicBezTo>
                  <a:pt x="2143125" y="4354481"/>
                  <a:pt x="2211357" y="4286249"/>
                  <a:pt x="2295525" y="4286249"/>
                </a:cubicBezTo>
                <a:close/>
                <a:moveTo>
                  <a:pt x="1866900" y="4286249"/>
                </a:moveTo>
                <a:cubicBezTo>
                  <a:pt x="1951068" y="4286249"/>
                  <a:pt x="2019300" y="4354481"/>
                  <a:pt x="2019300" y="4438649"/>
                </a:cubicBezTo>
                <a:cubicBezTo>
                  <a:pt x="2019300" y="4522817"/>
                  <a:pt x="1951068" y="4591049"/>
                  <a:pt x="1866900" y="4591049"/>
                </a:cubicBezTo>
                <a:cubicBezTo>
                  <a:pt x="1782732" y="4591049"/>
                  <a:pt x="1714500" y="4522817"/>
                  <a:pt x="1714500" y="4438649"/>
                </a:cubicBezTo>
                <a:cubicBezTo>
                  <a:pt x="1714500" y="4354481"/>
                  <a:pt x="1782732" y="4286249"/>
                  <a:pt x="1866900" y="4286249"/>
                </a:cubicBezTo>
                <a:close/>
                <a:moveTo>
                  <a:pt x="1438275" y="4286249"/>
                </a:moveTo>
                <a:cubicBezTo>
                  <a:pt x="1522443" y="4286249"/>
                  <a:pt x="1590675" y="4354481"/>
                  <a:pt x="1590675" y="4438649"/>
                </a:cubicBezTo>
                <a:cubicBezTo>
                  <a:pt x="1590675" y="4522817"/>
                  <a:pt x="1522443" y="4591049"/>
                  <a:pt x="1438275" y="4591049"/>
                </a:cubicBezTo>
                <a:cubicBezTo>
                  <a:pt x="1354107" y="4591049"/>
                  <a:pt x="1285875" y="4522817"/>
                  <a:pt x="1285875" y="4438649"/>
                </a:cubicBezTo>
                <a:cubicBezTo>
                  <a:pt x="1285875" y="4354481"/>
                  <a:pt x="1354107" y="4286249"/>
                  <a:pt x="1438275" y="4286249"/>
                </a:cubicBezTo>
                <a:close/>
                <a:moveTo>
                  <a:pt x="1009650" y="4286249"/>
                </a:moveTo>
                <a:cubicBezTo>
                  <a:pt x="1093818" y="4286249"/>
                  <a:pt x="1162050" y="4354481"/>
                  <a:pt x="1162050" y="4438649"/>
                </a:cubicBezTo>
                <a:cubicBezTo>
                  <a:pt x="1162050" y="4522817"/>
                  <a:pt x="1093818" y="4591049"/>
                  <a:pt x="1009650" y="4591049"/>
                </a:cubicBezTo>
                <a:cubicBezTo>
                  <a:pt x="925482" y="4591049"/>
                  <a:pt x="857250" y="4522817"/>
                  <a:pt x="857250" y="4438649"/>
                </a:cubicBezTo>
                <a:cubicBezTo>
                  <a:pt x="857250" y="4354481"/>
                  <a:pt x="925482" y="4286249"/>
                  <a:pt x="1009650" y="4286249"/>
                </a:cubicBezTo>
                <a:close/>
                <a:moveTo>
                  <a:pt x="581025" y="4286249"/>
                </a:moveTo>
                <a:cubicBezTo>
                  <a:pt x="665193" y="4286249"/>
                  <a:pt x="733425" y="4354481"/>
                  <a:pt x="733425" y="4438649"/>
                </a:cubicBezTo>
                <a:cubicBezTo>
                  <a:pt x="733425" y="4522817"/>
                  <a:pt x="665193" y="4591049"/>
                  <a:pt x="581025" y="4591049"/>
                </a:cubicBezTo>
                <a:cubicBezTo>
                  <a:pt x="496857" y="4591049"/>
                  <a:pt x="428625" y="4522817"/>
                  <a:pt x="428625" y="4438649"/>
                </a:cubicBezTo>
                <a:cubicBezTo>
                  <a:pt x="428625" y="4354481"/>
                  <a:pt x="496857" y="4286249"/>
                  <a:pt x="581025" y="4286249"/>
                </a:cubicBezTo>
                <a:close/>
                <a:moveTo>
                  <a:pt x="152400" y="4286249"/>
                </a:moveTo>
                <a:cubicBezTo>
                  <a:pt x="236568" y="4286249"/>
                  <a:pt x="304800" y="4354481"/>
                  <a:pt x="304800" y="4438649"/>
                </a:cubicBezTo>
                <a:cubicBezTo>
                  <a:pt x="304800" y="4522817"/>
                  <a:pt x="236568" y="4591049"/>
                  <a:pt x="152400" y="4591049"/>
                </a:cubicBezTo>
                <a:cubicBezTo>
                  <a:pt x="68232" y="4591049"/>
                  <a:pt x="0" y="4522817"/>
                  <a:pt x="0" y="4438649"/>
                </a:cubicBezTo>
                <a:cubicBezTo>
                  <a:pt x="0" y="4354481"/>
                  <a:pt x="68232" y="4286249"/>
                  <a:pt x="152400" y="4286249"/>
                </a:cubicBezTo>
                <a:close/>
                <a:moveTo>
                  <a:pt x="4867275" y="3857624"/>
                </a:moveTo>
                <a:cubicBezTo>
                  <a:pt x="4951443" y="3857624"/>
                  <a:pt x="5019675" y="3925856"/>
                  <a:pt x="5019675" y="4010024"/>
                </a:cubicBezTo>
                <a:cubicBezTo>
                  <a:pt x="5019675" y="4094192"/>
                  <a:pt x="4951443" y="4162424"/>
                  <a:pt x="4867275" y="4162424"/>
                </a:cubicBezTo>
                <a:cubicBezTo>
                  <a:pt x="4783107" y="4162424"/>
                  <a:pt x="4714875" y="4094192"/>
                  <a:pt x="4714875" y="4010024"/>
                </a:cubicBezTo>
                <a:cubicBezTo>
                  <a:pt x="4714875" y="3925856"/>
                  <a:pt x="4783107" y="3857624"/>
                  <a:pt x="4867275" y="3857624"/>
                </a:cubicBezTo>
                <a:close/>
                <a:moveTo>
                  <a:pt x="4438650" y="3857624"/>
                </a:moveTo>
                <a:cubicBezTo>
                  <a:pt x="4522818" y="3857624"/>
                  <a:pt x="4591050" y="3925856"/>
                  <a:pt x="4591050" y="4010024"/>
                </a:cubicBezTo>
                <a:cubicBezTo>
                  <a:pt x="4591050" y="4094192"/>
                  <a:pt x="4522818" y="4162424"/>
                  <a:pt x="4438650" y="4162424"/>
                </a:cubicBezTo>
                <a:cubicBezTo>
                  <a:pt x="4354482" y="4162424"/>
                  <a:pt x="4286250" y="4094192"/>
                  <a:pt x="4286250" y="4010024"/>
                </a:cubicBezTo>
                <a:cubicBezTo>
                  <a:pt x="4286250" y="3925856"/>
                  <a:pt x="4354482" y="3857624"/>
                  <a:pt x="4438650" y="3857624"/>
                </a:cubicBezTo>
                <a:close/>
                <a:moveTo>
                  <a:pt x="4010025" y="3857624"/>
                </a:moveTo>
                <a:cubicBezTo>
                  <a:pt x="4094193" y="3857624"/>
                  <a:pt x="4162425" y="3925856"/>
                  <a:pt x="4162425" y="4010024"/>
                </a:cubicBezTo>
                <a:cubicBezTo>
                  <a:pt x="4162425" y="4094192"/>
                  <a:pt x="4094193" y="4162424"/>
                  <a:pt x="4010025" y="4162424"/>
                </a:cubicBezTo>
                <a:cubicBezTo>
                  <a:pt x="3925857" y="4162424"/>
                  <a:pt x="3857625" y="4094192"/>
                  <a:pt x="3857625" y="4010024"/>
                </a:cubicBezTo>
                <a:cubicBezTo>
                  <a:pt x="3857625" y="3925856"/>
                  <a:pt x="3925857" y="3857624"/>
                  <a:pt x="4010025" y="3857624"/>
                </a:cubicBezTo>
                <a:close/>
                <a:moveTo>
                  <a:pt x="3581400" y="3857624"/>
                </a:moveTo>
                <a:cubicBezTo>
                  <a:pt x="3665568" y="3857624"/>
                  <a:pt x="3733800" y="3925856"/>
                  <a:pt x="3733800" y="4010024"/>
                </a:cubicBezTo>
                <a:cubicBezTo>
                  <a:pt x="3733800" y="4094192"/>
                  <a:pt x="3665568" y="4162424"/>
                  <a:pt x="3581400" y="4162424"/>
                </a:cubicBezTo>
                <a:cubicBezTo>
                  <a:pt x="3497232" y="4162424"/>
                  <a:pt x="3429000" y="4094192"/>
                  <a:pt x="3429000" y="4010024"/>
                </a:cubicBezTo>
                <a:cubicBezTo>
                  <a:pt x="3429000" y="3925856"/>
                  <a:pt x="3497232" y="3857624"/>
                  <a:pt x="3581400" y="3857624"/>
                </a:cubicBezTo>
                <a:close/>
                <a:moveTo>
                  <a:pt x="3152775" y="3857624"/>
                </a:moveTo>
                <a:cubicBezTo>
                  <a:pt x="3236943" y="3857624"/>
                  <a:pt x="3305175" y="3925856"/>
                  <a:pt x="3305175" y="4010024"/>
                </a:cubicBezTo>
                <a:cubicBezTo>
                  <a:pt x="3305175" y="4094192"/>
                  <a:pt x="3236943" y="4162424"/>
                  <a:pt x="3152775" y="4162424"/>
                </a:cubicBezTo>
                <a:cubicBezTo>
                  <a:pt x="3068607" y="4162424"/>
                  <a:pt x="3000375" y="4094192"/>
                  <a:pt x="3000375" y="4010024"/>
                </a:cubicBezTo>
                <a:cubicBezTo>
                  <a:pt x="3000375" y="3925856"/>
                  <a:pt x="3068607" y="3857624"/>
                  <a:pt x="3152775" y="3857624"/>
                </a:cubicBezTo>
                <a:close/>
                <a:moveTo>
                  <a:pt x="2724150" y="3857624"/>
                </a:moveTo>
                <a:cubicBezTo>
                  <a:pt x="2808318" y="3857624"/>
                  <a:pt x="2876550" y="3925856"/>
                  <a:pt x="2876550" y="4010024"/>
                </a:cubicBezTo>
                <a:cubicBezTo>
                  <a:pt x="2876550" y="4094192"/>
                  <a:pt x="2808318" y="4162424"/>
                  <a:pt x="2724150" y="4162424"/>
                </a:cubicBezTo>
                <a:cubicBezTo>
                  <a:pt x="2639982" y="4162424"/>
                  <a:pt x="2571750" y="4094192"/>
                  <a:pt x="2571750" y="4010024"/>
                </a:cubicBezTo>
                <a:cubicBezTo>
                  <a:pt x="2571750" y="3925856"/>
                  <a:pt x="2639982" y="3857624"/>
                  <a:pt x="2724150" y="3857624"/>
                </a:cubicBezTo>
                <a:close/>
                <a:moveTo>
                  <a:pt x="2295525" y="3857624"/>
                </a:moveTo>
                <a:cubicBezTo>
                  <a:pt x="2379693" y="3857624"/>
                  <a:pt x="2447925" y="3925856"/>
                  <a:pt x="2447925" y="4010024"/>
                </a:cubicBezTo>
                <a:cubicBezTo>
                  <a:pt x="2447925" y="4094192"/>
                  <a:pt x="2379693" y="4162424"/>
                  <a:pt x="2295525" y="4162424"/>
                </a:cubicBezTo>
                <a:cubicBezTo>
                  <a:pt x="2211357" y="4162424"/>
                  <a:pt x="2143125" y="4094192"/>
                  <a:pt x="2143125" y="4010024"/>
                </a:cubicBezTo>
                <a:cubicBezTo>
                  <a:pt x="2143125" y="3925856"/>
                  <a:pt x="2211357" y="3857624"/>
                  <a:pt x="2295525" y="3857624"/>
                </a:cubicBezTo>
                <a:close/>
                <a:moveTo>
                  <a:pt x="1866900" y="3857624"/>
                </a:moveTo>
                <a:cubicBezTo>
                  <a:pt x="1951068" y="3857624"/>
                  <a:pt x="2019300" y="3925856"/>
                  <a:pt x="2019300" y="4010024"/>
                </a:cubicBezTo>
                <a:cubicBezTo>
                  <a:pt x="2019300" y="4094192"/>
                  <a:pt x="1951068" y="4162424"/>
                  <a:pt x="1866900" y="4162424"/>
                </a:cubicBezTo>
                <a:cubicBezTo>
                  <a:pt x="1782732" y="4162424"/>
                  <a:pt x="1714500" y="4094192"/>
                  <a:pt x="1714500" y="4010024"/>
                </a:cubicBezTo>
                <a:cubicBezTo>
                  <a:pt x="1714500" y="3925856"/>
                  <a:pt x="1782732" y="3857624"/>
                  <a:pt x="1866900" y="3857624"/>
                </a:cubicBezTo>
                <a:close/>
                <a:moveTo>
                  <a:pt x="1438275" y="3857624"/>
                </a:moveTo>
                <a:cubicBezTo>
                  <a:pt x="1522443" y="3857624"/>
                  <a:pt x="1590675" y="3925856"/>
                  <a:pt x="1590675" y="4010024"/>
                </a:cubicBezTo>
                <a:cubicBezTo>
                  <a:pt x="1590675" y="4094192"/>
                  <a:pt x="1522443" y="4162424"/>
                  <a:pt x="1438275" y="4162424"/>
                </a:cubicBezTo>
                <a:cubicBezTo>
                  <a:pt x="1354107" y="4162424"/>
                  <a:pt x="1285875" y="4094192"/>
                  <a:pt x="1285875" y="4010024"/>
                </a:cubicBezTo>
                <a:cubicBezTo>
                  <a:pt x="1285875" y="3925856"/>
                  <a:pt x="1354107" y="3857624"/>
                  <a:pt x="1438275" y="3857624"/>
                </a:cubicBezTo>
                <a:close/>
                <a:moveTo>
                  <a:pt x="1009650" y="3857624"/>
                </a:moveTo>
                <a:cubicBezTo>
                  <a:pt x="1093818" y="3857624"/>
                  <a:pt x="1162050" y="3925856"/>
                  <a:pt x="1162050" y="4010024"/>
                </a:cubicBezTo>
                <a:cubicBezTo>
                  <a:pt x="1162050" y="4094192"/>
                  <a:pt x="1093818" y="4162424"/>
                  <a:pt x="1009650" y="4162424"/>
                </a:cubicBezTo>
                <a:cubicBezTo>
                  <a:pt x="925482" y="4162424"/>
                  <a:pt x="857250" y="4094192"/>
                  <a:pt x="857250" y="4010024"/>
                </a:cubicBezTo>
                <a:cubicBezTo>
                  <a:pt x="857250" y="3925856"/>
                  <a:pt x="925482" y="3857624"/>
                  <a:pt x="1009650" y="3857624"/>
                </a:cubicBezTo>
                <a:close/>
                <a:moveTo>
                  <a:pt x="581025" y="3857624"/>
                </a:moveTo>
                <a:cubicBezTo>
                  <a:pt x="665193" y="3857624"/>
                  <a:pt x="733425" y="3925856"/>
                  <a:pt x="733425" y="4010024"/>
                </a:cubicBezTo>
                <a:cubicBezTo>
                  <a:pt x="733425" y="4094192"/>
                  <a:pt x="665193" y="4162424"/>
                  <a:pt x="581025" y="4162424"/>
                </a:cubicBezTo>
                <a:cubicBezTo>
                  <a:pt x="496857" y="4162424"/>
                  <a:pt x="428625" y="4094192"/>
                  <a:pt x="428625" y="4010024"/>
                </a:cubicBezTo>
                <a:cubicBezTo>
                  <a:pt x="428625" y="3925856"/>
                  <a:pt x="496857" y="3857624"/>
                  <a:pt x="581025" y="3857624"/>
                </a:cubicBezTo>
                <a:close/>
                <a:moveTo>
                  <a:pt x="152400" y="3857624"/>
                </a:moveTo>
                <a:cubicBezTo>
                  <a:pt x="236568" y="3857624"/>
                  <a:pt x="304800" y="3925856"/>
                  <a:pt x="304800" y="4010024"/>
                </a:cubicBezTo>
                <a:cubicBezTo>
                  <a:pt x="304800" y="4094192"/>
                  <a:pt x="236568" y="4162424"/>
                  <a:pt x="152400" y="4162424"/>
                </a:cubicBezTo>
                <a:cubicBezTo>
                  <a:pt x="68232" y="4162424"/>
                  <a:pt x="0" y="4094192"/>
                  <a:pt x="0" y="4010024"/>
                </a:cubicBezTo>
                <a:cubicBezTo>
                  <a:pt x="0" y="3925856"/>
                  <a:pt x="68232" y="3857624"/>
                  <a:pt x="152400" y="3857624"/>
                </a:cubicBezTo>
                <a:close/>
                <a:moveTo>
                  <a:pt x="4867275" y="3428999"/>
                </a:moveTo>
                <a:cubicBezTo>
                  <a:pt x="4951443" y="3428999"/>
                  <a:pt x="5019675" y="3497231"/>
                  <a:pt x="5019675" y="3581399"/>
                </a:cubicBezTo>
                <a:cubicBezTo>
                  <a:pt x="5019675" y="3665567"/>
                  <a:pt x="4951443" y="3733799"/>
                  <a:pt x="4867275" y="3733799"/>
                </a:cubicBezTo>
                <a:cubicBezTo>
                  <a:pt x="4783107" y="3733799"/>
                  <a:pt x="4714875" y="3665567"/>
                  <a:pt x="4714875" y="3581399"/>
                </a:cubicBezTo>
                <a:cubicBezTo>
                  <a:pt x="4714875" y="3497231"/>
                  <a:pt x="4783107" y="3428999"/>
                  <a:pt x="4867275" y="3428999"/>
                </a:cubicBezTo>
                <a:close/>
                <a:moveTo>
                  <a:pt x="4438650" y="3428999"/>
                </a:moveTo>
                <a:cubicBezTo>
                  <a:pt x="4522818" y="3428999"/>
                  <a:pt x="4591050" y="3497231"/>
                  <a:pt x="4591050" y="3581399"/>
                </a:cubicBezTo>
                <a:cubicBezTo>
                  <a:pt x="4591050" y="3665567"/>
                  <a:pt x="4522818" y="3733799"/>
                  <a:pt x="4438650" y="3733799"/>
                </a:cubicBezTo>
                <a:cubicBezTo>
                  <a:pt x="4354482" y="3733799"/>
                  <a:pt x="4286250" y="3665567"/>
                  <a:pt x="4286250" y="3581399"/>
                </a:cubicBezTo>
                <a:cubicBezTo>
                  <a:pt x="4286250" y="3497231"/>
                  <a:pt x="4354482" y="3428999"/>
                  <a:pt x="4438650" y="3428999"/>
                </a:cubicBezTo>
                <a:close/>
                <a:moveTo>
                  <a:pt x="4010025" y="3428999"/>
                </a:moveTo>
                <a:cubicBezTo>
                  <a:pt x="4094193" y="3428999"/>
                  <a:pt x="4162425" y="3497231"/>
                  <a:pt x="4162425" y="3581399"/>
                </a:cubicBezTo>
                <a:cubicBezTo>
                  <a:pt x="4162425" y="3665567"/>
                  <a:pt x="4094193" y="3733799"/>
                  <a:pt x="4010025" y="3733799"/>
                </a:cubicBezTo>
                <a:cubicBezTo>
                  <a:pt x="3925857" y="3733799"/>
                  <a:pt x="3857625" y="3665567"/>
                  <a:pt x="3857625" y="3581399"/>
                </a:cubicBezTo>
                <a:cubicBezTo>
                  <a:pt x="3857625" y="3497231"/>
                  <a:pt x="3925857" y="3428999"/>
                  <a:pt x="4010025" y="3428999"/>
                </a:cubicBezTo>
                <a:close/>
                <a:moveTo>
                  <a:pt x="3581400" y="3428999"/>
                </a:moveTo>
                <a:cubicBezTo>
                  <a:pt x="3665568" y="3428999"/>
                  <a:pt x="3733800" y="3497231"/>
                  <a:pt x="3733800" y="3581399"/>
                </a:cubicBezTo>
                <a:cubicBezTo>
                  <a:pt x="3733800" y="3665567"/>
                  <a:pt x="3665568" y="3733799"/>
                  <a:pt x="3581400" y="3733799"/>
                </a:cubicBezTo>
                <a:cubicBezTo>
                  <a:pt x="3497232" y="3733799"/>
                  <a:pt x="3429000" y="3665567"/>
                  <a:pt x="3429000" y="3581399"/>
                </a:cubicBezTo>
                <a:cubicBezTo>
                  <a:pt x="3429000" y="3497231"/>
                  <a:pt x="3497232" y="3428999"/>
                  <a:pt x="3581400" y="3428999"/>
                </a:cubicBezTo>
                <a:close/>
                <a:moveTo>
                  <a:pt x="3152775" y="3428999"/>
                </a:moveTo>
                <a:cubicBezTo>
                  <a:pt x="3236943" y="3428999"/>
                  <a:pt x="3305175" y="3497231"/>
                  <a:pt x="3305175" y="3581399"/>
                </a:cubicBezTo>
                <a:cubicBezTo>
                  <a:pt x="3305175" y="3665567"/>
                  <a:pt x="3236943" y="3733799"/>
                  <a:pt x="3152775" y="3733799"/>
                </a:cubicBezTo>
                <a:cubicBezTo>
                  <a:pt x="3068607" y="3733799"/>
                  <a:pt x="3000375" y="3665567"/>
                  <a:pt x="3000375" y="3581399"/>
                </a:cubicBezTo>
                <a:cubicBezTo>
                  <a:pt x="3000375" y="3497231"/>
                  <a:pt x="3068607" y="3428999"/>
                  <a:pt x="3152775" y="3428999"/>
                </a:cubicBezTo>
                <a:close/>
                <a:moveTo>
                  <a:pt x="2724150" y="3428999"/>
                </a:moveTo>
                <a:cubicBezTo>
                  <a:pt x="2808318" y="3428999"/>
                  <a:pt x="2876550" y="3497231"/>
                  <a:pt x="2876550" y="3581399"/>
                </a:cubicBezTo>
                <a:cubicBezTo>
                  <a:pt x="2876550" y="3665567"/>
                  <a:pt x="2808318" y="3733799"/>
                  <a:pt x="2724150" y="3733799"/>
                </a:cubicBezTo>
                <a:cubicBezTo>
                  <a:pt x="2639982" y="3733799"/>
                  <a:pt x="2571750" y="3665567"/>
                  <a:pt x="2571750" y="3581399"/>
                </a:cubicBezTo>
                <a:cubicBezTo>
                  <a:pt x="2571750" y="3497231"/>
                  <a:pt x="2639982" y="3428999"/>
                  <a:pt x="2724150" y="3428999"/>
                </a:cubicBezTo>
                <a:close/>
                <a:moveTo>
                  <a:pt x="2295525" y="3428999"/>
                </a:moveTo>
                <a:cubicBezTo>
                  <a:pt x="2379693" y="3428999"/>
                  <a:pt x="2447925" y="3497231"/>
                  <a:pt x="2447925" y="3581399"/>
                </a:cubicBezTo>
                <a:cubicBezTo>
                  <a:pt x="2447925" y="3665567"/>
                  <a:pt x="2379693" y="3733799"/>
                  <a:pt x="2295525" y="3733799"/>
                </a:cubicBezTo>
                <a:cubicBezTo>
                  <a:pt x="2211357" y="3733799"/>
                  <a:pt x="2143125" y="3665567"/>
                  <a:pt x="2143125" y="3581399"/>
                </a:cubicBezTo>
                <a:cubicBezTo>
                  <a:pt x="2143125" y="3497231"/>
                  <a:pt x="2211357" y="3428999"/>
                  <a:pt x="2295525" y="3428999"/>
                </a:cubicBezTo>
                <a:close/>
                <a:moveTo>
                  <a:pt x="1866900" y="3428999"/>
                </a:moveTo>
                <a:cubicBezTo>
                  <a:pt x="1951068" y="3428999"/>
                  <a:pt x="2019300" y="3497231"/>
                  <a:pt x="2019300" y="3581399"/>
                </a:cubicBezTo>
                <a:cubicBezTo>
                  <a:pt x="2019300" y="3665567"/>
                  <a:pt x="1951068" y="3733799"/>
                  <a:pt x="1866900" y="3733799"/>
                </a:cubicBezTo>
                <a:cubicBezTo>
                  <a:pt x="1782732" y="3733799"/>
                  <a:pt x="1714500" y="3665567"/>
                  <a:pt x="1714500" y="3581399"/>
                </a:cubicBezTo>
                <a:cubicBezTo>
                  <a:pt x="1714500" y="3497231"/>
                  <a:pt x="1782732" y="3428999"/>
                  <a:pt x="1866900" y="3428999"/>
                </a:cubicBezTo>
                <a:close/>
                <a:moveTo>
                  <a:pt x="1438275" y="3428999"/>
                </a:moveTo>
                <a:cubicBezTo>
                  <a:pt x="1522443" y="3428999"/>
                  <a:pt x="1590675" y="3497231"/>
                  <a:pt x="1590675" y="3581399"/>
                </a:cubicBezTo>
                <a:cubicBezTo>
                  <a:pt x="1590675" y="3665567"/>
                  <a:pt x="1522443" y="3733799"/>
                  <a:pt x="1438275" y="3733799"/>
                </a:cubicBezTo>
                <a:cubicBezTo>
                  <a:pt x="1354107" y="3733799"/>
                  <a:pt x="1285875" y="3665567"/>
                  <a:pt x="1285875" y="3581399"/>
                </a:cubicBezTo>
                <a:cubicBezTo>
                  <a:pt x="1285875" y="3497231"/>
                  <a:pt x="1354107" y="3428999"/>
                  <a:pt x="1438275" y="3428999"/>
                </a:cubicBezTo>
                <a:close/>
                <a:moveTo>
                  <a:pt x="1009650" y="3428999"/>
                </a:moveTo>
                <a:cubicBezTo>
                  <a:pt x="1093818" y="3428999"/>
                  <a:pt x="1162050" y="3497231"/>
                  <a:pt x="1162050" y="3581399"/>
                </a:cubicBezTo>
                <a:cubicBezTo>
                  <a:pt x="1162050" y="3665567"/>
                  <a:pt x="1093818" y="3733799"/>
                  <a:pt x="1009650" y="3733799"/>
                </a:cubicBezTo>
                <a:cubicBezTo>
                  <a:pt x="925482" y="3733799"/>
                  <a:pt x="857250" y="3665567"/>
                  <a:pt x="857250" y="3581399"/>
                </a:cubicBezTo>
                <a:cubicBezTo>
                  <a:pt x="857250" y="3497231"/>
                  <a:pt x="925482" y="3428999"/>
                  <a:pt x="1009650" y="3428999"/>
                </a:cubicBezTo>
                <a:close/>
                <a:moveTo>
                  <a:pt x="581025" y="3428999"/>
                </a:moveTo>
                <a:cubicBezTo>
                  <a:pt x="665193" y="3428999"/>
                  <a:pt x="733425" y="3497231"/>
                  <a:pt x="733425" y="3581399"/>
                </a:cubicBezTo>
                <a:cubicBezTo>
                  <a:pt x="733425" y="3665567"/>
                  <a:pt x="665193" y="3733799"/>
                  <a:pt x="581025" y="3733799"/>
                </a:cubicBezTo>
                <a:cubicBezTo>
                  <a:pt x="496857" y="3733799"/>
                  <a:pt x="428625" y="3665567"/>
                  <a:pt x="428625" y="3581399"/>
                </a:cubicBezTo>
                <a:cubicBezTo>
                  <a:pt x="428625" y="3497231"/>
                  <a:pt x="496857" y="3428999"/>
                  <a:pt x="581025" y="3428999"/>
                </a:cubicBezTo>
                <a:close/>
                <a:moveTo>
                  <a:pt x="152400" y="3428999"/>
                </a:moveTo>
                <a:cubicBezTo>
                  <a:pt x="236568" y="3428999"/>
                  <a:pt x="304800" y="3497231"/>
                  <a:pt x="304800" y="3581399"/>
                </a:cubicBezTo>
                <a:cubicBezTo>
                  <a:pt x="304800" y="3665567"/>
                  <a:pt x="236568" y="3733799"/>
                  <a:pt x="152400" y="3733799"/>
                </a:cubicBezTo>
                <a:cubicBezTo>
                  <a:pt x="68232" y="3733799"/>
                  <a:pt x="0" y="3665567"/>
                  <a:pt x="0" y="3581399"/>
                </a:cubicBezTo>
                <a:cubicBezTo>
                  <a:pt x="0" y="3497231"/>
                  <a:pt x="68232" y="3428999"/>
                  <a:pt x="152400" y="3428999"/>
                </a:cubicBezTo>
                <a:close/>
                <a:moveTo>
                  <a:pt x="4867275" y="3000374"/>
                </a:moveTo>
                <a:cubicBezTo>
                  <a:pt x="4951443" y="3000374"/>
                  <a:pt x="5019675" y="3068606"/>
                  <a:pt x="5019675" y="3152774"/>
                </a:cubicBezTo>
                <a:cubicBezTo>
                  <a:pt x="5019675" y="3236942"/>
                  <a:pt x="4951443" y="3305174"/>
                  <a:pt x="4867275" y="3305174"/>
                </a:cubicBezTo>
                <a:cubicBezTo>
                  <a:pt x="4783107" y="3305174"/>
                  <a:pt x="4714875" y="3236942"/>
                  <a:pt x="4714875" y="3152774"/>
                </a:cubicBezTo>
                <a:cubicBezTo>
                  <a:pt x="4714875" y="3068606"/>
                  <a:pt x="4783107" y="3000374"/>
                  <a:pt x="4867275" y="3000374"/>
                </a:cubicBezTo>
                <a:close/>
                <a:moveTo>
                  <a:pt x="4438650" y="3000374"/>
                </a:moveTo>
                <a:cubicBezTo>
                  <a:pt x="4522818" y="3000374"/>
                  <a:pt x="4591050" y="3068606"/>
                  <a:pt x="4591050" y="3152774"/>
                </a:cubicBezTo>
                <a:cubicBezTo>
                  <a:pt x="4591050" y="3236942"/>
                  <a:pt x="4522818" y="3305174"/>
                  <a:pt x="4438650" y="3305174"/>
                </a:cubicBezTo>
                <a:cubicBezTo>
                  <a:pt x="4354482" y="3305174"/>
                  <a:pt x="4286250" y="3236942"/>
                  <a:pt x="4286250" y="3152774"/>
                </a:cubicBezTo>
                <a:cubicBezTo>
                  <a:pt x="4286250" y="3068606"/>
                  <a:pt x="4354482" y="3000374"/>
                  <a:pt x="4438650" y="3000374"/>
                </a:cubicBezTo>
                <a:close/>
                <a:moveTo>
                  <a:pt x="4010025" y="3000374"/>
                </a:moveTo>
                <a:cubicBezTo>
                  <a:pt x="4094193" y="3000374"/>
                  <a:pt x="4162425" y="3068606"/>
                  <a:pt x="4162425" y="3152774"/>
                </a:cubicBezTo>
                <a:cubicBezTo>
                  <a:pt x="4162425" y="3236942"/>
                  <a:pt x="4094193" y="3305174"/>
                  <a:pt x="4010025" y="3305174"/>
                </a:cubicBezTo>
                <a:cubicBezTo>
                  <a:pt x="3925857" y="3305174"/>
                  <a:pt x="3857625" y="3236942"/>
                  <a:pt x="3857625" y="3152774"/>
                </a:cubicBezTo>
                <a:cubicBezTo>
                  <a:pt x="3857625" y="3068606"/>
                  <a:pt x="3925857" y="3000374"/>
                  <a:pt x="4010025" y="3000374"/>
                </a:cubicBezTo>
                <a:close/>
                <a:moveTo>
                  <a:pt x="3581400" y="3000374"/>
                </a:moveTo>
                <a:cubicBezTo>
                  <a:pt x="3665568" y="3000374"/>
                  <a:pt x="3733800" y="3068606"/>
                  <a:pt x="3733800" y="3152774"/>
                </a:cubicBezTo>
                <a:cubicBezTo>
                  <a:pt x="3733800" y="3236942"/>
                  <a:pt x="3665568" y="3305174"/>
                  <a:pt x="3581400" y="3305174"/>
                </a:cubicBezTo>
                <a:cubicBezTo>
                  <a:pt x="3497232" y="3305174"/>
                  <a:pt x="3429000" y="3236942"/>
                  <a:pt x="3429000" y="3152774"/>
                </a:cubicBezTo>
                <a:cubicBezTo>
                  <a:pt x="3429000" y="3068606"/>
                  <a:pt x="3497232" y="3000374"/>
                  <a:pt x="3581400" y="3000374"/>
                </a:cubicBezTo>
                <a:close/>
                <a:moveTo>
                  <a:pt x="3152775" y="3000374"/>
                </a:moveTo>
                <a:cubicBezTo>
                  <a:pt x="3236943" y="3000374"/>
                  <a:pt x="3305175" y="3068606"/>
                  <a:pt x="3305175" y="3152774"/>
                </a:cubicBezTo>
                <a:cubicBezTo>
                  <a:pt x="3305175" y="3236942"/>
                  <a:pt x="3236943" y="3305174"/>
                  <a:pt x="3152775" y="3305174"/>
                </a:cubicBezTo>
                <a:cubicBezTo>
                  <a:pt x="3068607" y="3305174"/>
                  <a:pt x="3000375" y="3236942"/>
                  <a:pt x="3000375" y="3152774"/>
                </a:cubicBezTo>
                <a:cubicBezTo>
                  <a:pt x="3000375" y="3068606"/>
                  <a:pt x="3068607" y="3000374"/>
                  <a:pt x="3152775" y="3000374"/>
                </a:cubicBezTo>
                <a:close/>
                <a:moveTo>
                  <a:pt x="2724150" y="3000374"/>
                </a:moveTo>
                <a:cubicBezTo>
                  <a:pt x="2808318" y="3000374"/>
                  <a:pt x="2876550" y="3068606"/>
                  <a:pt x="2876550" y="3152774"/>
                </a:cubicBezTo>
                <a:cubicBezTo>
                  <a:pt x="2876550" y="3236942"/>
                  <a:pt x="2808318" y="3305174"/>
                  <a:pt x="2724150" y="3305174"/>
                </a:cubicBezTo>
                <a:cubicBezTo>
                  <a:pt x="2639982" y="3305174"/>
                  <a:pt x="2571750" y="3236942"/>
                  <a:pt x="2571750" y="3152774"/>
                </a:cubicBezTo>
                <a:cubicBezTo>
                  <a:pt x="2571750" y="3068606"/>
                  <a:pt x="2639982" y="3000374"/>
                  <a:pt x="2724150" y="3000374"/>
                </a:cubicBezTo>
                <a:close/>
                <a:moveTo>
                  <a:pt x="2295525" y="3000374"/>
                </a:moveTo>
                <a:cubicBezTo>
                  <a:pt x="2379693" y="3000374"/>
                  <a:pt x="2447925" y="3068606"/>
                  <a:pt x="2447925" y="3152774"/>
                </a:cubicBezTo>
                <a:cubicBezTo>
                  <a:pt x="2447925" y="3236942"/>
                  <a:pt x="2379693" y="3305174"/>
                  <a:pt x="2295525" y="3305174"/>
                </a:cubicBezTo>
                <a:cubicBezTo>
                  <a:pt x="2211357" y="3305174"/>
                  <a:pt x="2143125" y="3236942"/>
                  <a:pt x="2143125" y="3152774"/>
                </a:cubicBezTo>
                <a:cubicBezTo>
                  <a:pt x="2143125" y="3068606"/>
                  <a:pt x="2211357" y="3000374"/>
                  <a:pt x="2295525" y="3000374"/>
                </a:cubicBezTo>
                <a:close/>
                <a:moveTo>
                  <a:pt x="1866900" y="3000374"/>
                </a:moveTo>
                <a:cubicBezTo>
                  <a:pt x="1951068" y="3000374"/>
                  <a:pt x="2019300" y="3068606"/>
                  <a:pt x="2019300" y="3152774"/>
                </a:cubicBezTo>
                <a:cubicBezTo>
                  <a:pt x="2019300" y="3236942"/>
                  <a:pt x="1951068" y="3305174"/>
                  <a:pt x="1866900" y="3305174"/>
                </a:cubicBezTo>
                <a:cubicBezTo>
                  <a:pt x="1782732" y="3305174"/>
                  <a:pt x="1714500" y="3236942"/>
                  <a:pt x="1714500" y="3152774"/>
                </a:cubicBezTo>
                <a:cubicBezTo>
                  <a:pt x="1714500" y="3068606"/>
                  <a:pt x="1782732" y="3000374"/>
                  <a:pt x="1866900" y="3000374"/>
                </a:cubicBezTo>
                <a:close/>
                <a:moveTo>
                  <a:pt x="1438275" y="3000374"/>
                </a:moveTo>
                <a:cubicBezTo>
                  <a:pt x="1522443" y="3000374"/>
                  <a:pt x="1590675" y="3068606"/>
                  <a:pt x="1590675" y="3152774"/>
                </a:cubicBezTo>
                <a:cubicBezTo>
                  <a:pt x="1590675" y="3236942"/>
                  <a:pt x="1522443" y="3305174"/>
                  <a:pt x="1438275" y="3305174"/>
                </a:cubicBezTo>
                <a:cubicBezTo>
                  <a:pt x="1354107" y="3305174"/>
                  <a:pt x="1285875" y="3236942"/>
                  <a:pt x="1285875" y="3152774"/>
                </a:cubicBezTo>
                <a:cubicBezTo>
                  <a:pt x="1285875" y="3068606"/>
                  <a:pt x="1354107" y="3000374"/>
                  <a:pt x="1438275" y="3000374"/>
                </a:cubicBezTo>
                <a:close/>
                <a:moveTo>
                  <a:pt x="1009650" y="3000374"/>
                </a:moveTo>
                <a:cubicBezTo>
                  <a:pt x="1093818" y="3000374"/>
                  <a:pt x="1162050" y="3068606"/>
                  <a:pt x="1162050" y="3152774"/>
                </a:cubicBezTo>
                <a:cubicBezTo>
                  <a:pt x="1162050" y="3236942"/>
                  <a:pt x="1093818" y="3305174"/>
                  <a:pt x="1009650" y="3305174"/>
                </a:cubicBezTo>
                <a:cubicBezTo>
                  <a:pt x="925482" y="3305174"/>
                  <a:pt x="857250" y="3236942"/>
                  <a:pt x="857250" y="3152774"/>
                </a:cubicBezTo>
                <a:cubicBezTo>
                  <a:pt x="857250" y="3068606"/>
                  <a:pt x="925482" y="3000374"/>
                  <a:pt x="1009650" y="3000374"/>
                </a:cubicBezTo>
                <a:close/>
                <a:moveTo>
                  <a:pt x="581025" y="3000374"/>
                </a:moveTo>
                <a:cubicBezTo>
                  <a:pt x="665193" y="3000374"/>
                  <a:pt x="733425" y="3068606"/>
                  <a:pt x="733425" y="3152774"/>
                </a:cubicBezTo>
                <a:cubicBezTo>
                  <a:pt x="733425" y="3236942"/>
                  <a:pt x="665193" y="3305174"/>
                  <a:pt x="581025" y="3305174"/>
                </a:cubicBezTo>
                <a:cubicBezTo>
                  <a:pt x="496857" y="3305174"/>
                  <a:pt x="428625" y="3236942"/>
                  <a:pt x="428625" y="3152774"/>
                </a:cubicBezTo>
                <a:cubicBezTo>
                  <a:pt x="428625" y="3068606"/>
                  <a:pt x="496857" y="3000374"/>
                  <a:pt x="581025" y="3000374"/>
                </a:cubicBezTo>
                <a:close/>
                <a:moveTo>
                  <a:pt x="152400" y="3000374"/>
                </a:moveTo>
                <a:cubicBezTo>
                  <a:pt x="236568" y="3000374"/>
                  <a:pt x="304800" y="3068606"/>
                  <a:pt x="304800" y="3152774"/>
                </a:cubicBezTo>
                <a:cubicBezTo>
                  <a:pt x="304800" y="3236942"/>
                  <a:pt x="236568" y="3305174"/>
                  <a:pt x="152400" y="3305174"/>
                </a:cubicBezTo>
                <a:cubicBezTo>
                  <a:pt x="68232" y="3305174"/>
                  <a:pt x="0" y="3236942"/>
                  <a:pt x="0" y="3152774"/>
                </a:cubicBezTo>
                <a:cubicBezTo>
                  <a:pt x="0" y="3068606"/>
                  <a:pt x="68232" y="3000374"/>
                  <a:pt x="152400" y="3000374"/>
                </a:cubicBezTo>
                <a:close/>
                <a:moveTo>
                  <a:pt x="4867275" y="2571749"/>
                </a:moveTo>
                <a:cubicBezTo>
                  <a:pt x="4951443" y="2571749"/>
                  <a:pt x="5019675" y="2639981"/>
                  <a:pt x="5019675" y="2724149"/>
                </a:cubicBezTo>
                <a:cubicBezTo>
                  <a:pt x="5019675" y="2808317"/>
                  <a:pt x="4951443" y="2876549"/>
                  <a:pt x="4867275" y="2876549"/>
                </a:cubicBezTo>
                <a:cubicBezTo>
                  <a:pt x="4783107" y="2876549"/>
                  <a:pt x="4714875" y="2808317"/>
                  <a:pt x="4714875" y="2724149"/>
                </a:cubicBezTo>
                <a:cubicBezTo>
                  <a:pt x="4714875" y="2639981"/>
                  <a:pt x="4783107" y="2571749"/>
                  <a:pt x="4867275" y="2571749"/>
                </a:cubicBezTo>
                <a:close/>
                <a:moveTo>
                  <a:pt x="4438650" y="2571749"/>
                </a:moveTo>
                <a:cubicBezTo>
                  <a:pt x="4522818" y="2571749"/>
                  <a:pt x="4591050" y="2639981"/>
                  <a:pt x="4591050" y="2724149"/>
                </a:cubicBezTo>
                <a:cubicBezTo>
                  <a:pt x="4591050" y="2808317"/>
                  <a:pt x="4522818" y="2876549"/>
                  <a:pt x="4438650" y="2876549"/>
                </a:cubicBezTo>
                <a:cubicBezTo>
                  <a:pt x="4354482" y="2876549"/>
                  <a:pt x="4286250" y="2808317"/>
                  <a:pt x="4286250" y="2724149"/>
                </a:cubicBezTo>
                <a:cubicBezTo>
                  <a:pt x="4286250" y="2639981"/>
                  <a:pt x="4354482" y="2571749"/>
                  <a:pt x="4438650" y="2571749"/>
                </a:cubicBezTo>
                <a:close/>
                <a:moveTo>
                  <a:pt x="4010025" y="2571749"/>
                </a:moveTo>
                <a:cubicBezTo>
                  <a:pt x="4094193" y="2571749"/>
                  <a:pt x="4162425" y="2639981"/>
                  <a:pt x="4162425" y="2724149"/>
                </a:cubicBezTo>
                <a:cubicBezTo>
                  <a:pt x="4162425" y="2808317"/>
                  <a:pt x="4094193" y="2876549"/>
                  <a:pt x="4010025" y="2876549"/>
                </a:cubicBezTo>
                <a:cubicBezTo>
                  <a:pt x="3925857" y="2876549"/>
                  <a:pt x="3857625" y="2808317"/>
                  <a:pt x="3857625" y="2724149"/>
                </a:cubicBezTo>
                <a:cubicBezTo>
                  <a:pt x="3857625" y="2639981"/>
                  <a:pt x="3925857" y="2571749"/>
                  <a:pt x="4010025" y="2571749"/>
                </a:cubicBezTo>
                <a:close/>
                <a:moveTo>
                  <a:pt x="3581400" y="2571749"/>
                </a:moveTo>
                <a:cubicBezTo>
                  <a:pt x="3665568" y="2571749"/>
                  <a:pt x="3733800" y="2639981"/>
                  <a:pt x="3733800" y="2724149"/>
                </a:cubicBezTo>
                <a:cubicBezTo>
                  <a:pt x="3733800" y="2808317"/>
                  <a:pt x="3665568" y="2876549"/>
                  <a:pt x="3581400" y="2876549"/>
                </a:cubicBezTo>
                <a:cubicBezTo>
                  <a:pt x="3497232" y="2876549"/>
                  <a:pt x="3429000" y="2808317"/>
                  <a:pt x="3429000" y="2724149"/>
                </a:cubicBezTo>
                <a:cubicBezTo>
                  <a:pt x="3429000" y="2639981"/>
                  <a:pt x="3497232" y="2571749"/>
                  <a:pt x="3581400" y="2571749"/>
                </a:cubicBezTo>
                <a:close/>
                <a:moveTo>
                  <a:pt x="3152775" y="2571749"/>
                </a:moveTo>
                <a:cubicBezTo>
                  <a:pt x="3236943" y="2571749"/>
                  <a:pt x="3305175" y="2639981"/>
                  <a:pt x="3305175" y="2724149"/>
                </a:cubicBezTo>
                <a:cubicBezTo>
                  <a:pt x="3305175" y="2808317"/>
                  <a:pt x="3236943" y="2876549"/>
                  <a:pt x="3152775" y="2876549"/>
                </a:cubicBezTo>
                <a:cubicBezTo>
                  <a:pt x="3068607" y="2876549"/>
                  <a:pt x="3000375" y="2808317"/>
                  <a:pt x="3000375" y="2724149"/>
                </a:cubicBezTo>
                <a:cubicBezTo>
                  <a:pt x="3000375" y="2639981"/>
                  <a:pt x="3068607" y="2571749"/>
                  <a:pt x="3152775" y="2571749"/>
                </a:cubicBezTo>
                <a:close/>
                <a:moveTo>
                  <a:pt x="2724150" y="2571749"/>
                </a:moveTo>
                <a:cubicBezTo>
                  <a:pt x="2808318" y="2571749"/>
                  <a:pt x="2876550" y="2639981"/>
                  <a:pt x="2876550" y="2724149"/>
                </a:cubicBezTo>
                <a:cubicBezTo>
                  <a:pt x="2876550" y="2808317"/>
                  <a:pt x="2808318" y="2876549"/>
                  <a:pt x="2724150" y="2876549"/>
                </a:cubicBezTo>
                <a:cubicBezTo>
                  <a:pt x="2639982" y="2876549"/>
                  <a:pt x="2571750" y="2808317"/>
                  <a:pt x="2571750" y="2724149"/>
                </a:cubicBezTo>
                <a:cubicBezTo>
                  <a:pt x="2571750" y="2639981"/>
                  <a:pt x="2639982" y="2571749"/>
                  <a:pt x="2724150" y="2571749"/>
                </a:cubicBezTo>
                <a:close/>
                <a:moveTo>
                  <a:pt x="2295525" y="2571749"/>
                </a:moveTo>
                <a:cubicBezTo>
                  <a:pt x="2379693" y="2571749"/>
                  <a:pt x="2447925" y="2639981"/>
                  <a:pt x="2447925" y="2724149"/>
                </a:cubicBezTo>
                <a:cubicBezTo>
                  <a:pt x="2447925" y="2808317"/>
                  <a:pt x="2379693" y="2876549"/>
                  <a:pt x="2295525" y="2876549"/>
                </a:cubicBezTo>
                <a:cubicBezTo>
                  <a:pt x="2211357" y="2876549"/>
                  <a:pt x="2143125" y="2808317"/>
                  <a:pt x="2143125" y="2724149"/>
                </a:cubicBezTo>
                <a:cubicBezTo>
                  <a:pt x="2143125" y="2639981"/>
                  <a:pt x="2211357" y="2571749"/>
                  <a:pt x="2295525" y="2571749"/>
                </a:cubicBezTo>
                <a:close/>
                <a:moveTo>
                  <a:pt x="1866900" y="2571749"/>
                </a:moveTo>
                <a:cubicBezTo>
                  <a:pt x="1951068" y="2571749"/>
                  <a:pt x="2019300" y="2639981"/>
                  <a:pt x="2019300" y="2724149"/>
                </a:cubicBezTo>
                <a:cubicBezTo>
                  <a:pt x="2019300" y="2808317"/>
                  <a:pt x="1951068" y="2876549"/>
                  <a:pt x="1866900" y="2876549"/>
                </a:cubicBezTo>
                <a:cubicBezTo>
                  <a:pt x="1782732" y="2876549"/>
                  <a:pt x="1714500" y="2808317"/>
                  <a:pt x="1714500" y="2724149"/>
                </a:cubicBezTo>
                <a:cubicBezTo>
                  <a:pt x="1714500" y="2639981"/>
                  <a:pt x="1782732" y="2571749"/>
                  <a:pt x="1866900" y="2571749"/>
                </a:cubicBezTo>
                <a:close/>
                <a:moveTo>
                  <a:pt x="1438275" y="2571749"/>
                </a:moveTo>
                <a:cubicBezTo>
                  <a:pt x="1522443" y="2571749"/>
                  <a:pt x="1590675" y="2639981"/>
                  <a:pt x="1590675" y="2724149"/>
                </a:cubicBezTo>
                <a:cubicBezTo>
                  <a:pt x="1590675" y="2808317"/>
                  <a:pt x="1522443" y="2876549"/>
                  <a:pt x="1438275" y="2876549"/>
                </a:cubicBezTo>
                <a:cubicBezTo>
                  <a:pt x="1354107" y="2876549"/>
                  <a:pt x="1285875" y="2808317"/>
                  <a:pt x="1285875" y="2724149"/>
                </a:cubicBezTo>
                <a:cubicBezTo>
                  <a:pt x="1285875" y="2639981"/>
                  <a:pt x="1354107" y="2571749"/>
                  <a:pt x="1438275" y="2571749"/>
                </a:cubicBezTo>
                <a:close/>
                <a:moveTo>
                  <a:pt x="1009650" y="2571749"/>
                </a:moveTo>
                <a:cubicBezTo>
                  <a:pt x="1093818" y="2571749"/>
                  <a:pt x="1162050" y="2639981"/>
                  <a:pt x="1162050" y="2724149"/>
                </a:cubicBezTo>
                <a:cubicBezTo>
                  <a:pt x="1162050" y="2808317"/>
                  <a:pt x="1093818" y="2876549"/>
                  <a:pt x="1009650" y="2876549"/>
                </a:cubicBezTo>
                <a:cubicBezTo>
                  <a:pt x="925482" y="2876549"/>
                  <a:pt x="857250" y="2808317"/>
                  <a:pt x="857250" y="2724149"/>
                </a:cubicBezTo>
                <a:cubicBezTo>
                  <a:pt x="857250" y="2639981"/>
                  <a:pt x="925482" y="2571749"/>
                  <a:pt x="1009650" y="2571749"/>
                </a:cubicBezTo>
                <a:close/>
                <a:moveTo>
                  <a:pt x="581025" y="2571749"/>
                </a:moveTo>
                <a:cubicBezTo>
                  <a:pt x="665193" y="2571749"/>
                  <a:pt x="733425" y="2639981"/>
                  <a:pt x="733425" y="2724149"/>
                </a:cubicBezTo>
                <a:cubicBezTo>
                  <a:pt x="733425" y="2808317"/>
                  <a:pt x="665193" y="2876549"/>
                  <a:pt x="581025" y="2876549"/>
                </a:cubicBezTo>
                <a:cubicBezTo>
                  <a:pt x="496857" y="2876549"/>
                  <a:pt x="428625" y="2808317"/>
                  <a:pt x="428625" y="2724149"/>
                </a:cubicBezTo>
                <a:cubicBezTo>
                  <a:pt x="428625" y="2639981"/>
                  <a:pt x="496857" y="2571749"/>
                  <a:pt x="581025" y="2571749"/>
                </a:cubicBezTo>
                <a:close/>
                <a:moveTo>
                  <a:pt x="152400" y="2571749"/>
                </a:moveTo>
                <a:cubicBezTo>
                  <a:pt x="236568" y="2571749"/>
                  <a:pt x="304800" y="2639981"/>
                  <a:pt x="304800" y="2724149"/>
                </a:cubicBezTo>
                <a:cubicBezTo>
                  <a:pt x="304800" y="2808317"/>
                  <a:pt x="236568" y="2876549"/>
                  <a:pt x="152400" y="2876549"/>
                </a:cubicBezTo>
                <a:cubicBezTo>
                  <a:pt x="68232" y="2876549"/>
                  <a:pt x="0" y="2808317"/>
                  <a:pt x="0" y="2724149"/>
                </a:cubicBezTo>
                <a:cubicBezTo>
                  <a:pt x="0" y="2639981"/>
                  <a:pt x="68232" y="2571749"/>
                  <a:pt x="152400" y="2571749"/>
                </a:cubicBezTo>
                <a:close/>
                <a:moveTo>
                  <a:pt x="4867275" y="2143124"/>
                </a:moveTo>
                <a:cubicBezTo>
                  <a:pt x="4951443" y="2143124"/>
                  <a:pt x="5019675" y="2211356"/>
                  <a:pt x="5019675" y="2295524"/>
                </a:cubicBezTo>
                <a:cubicBezTo>
                  <a:pt x="5019675" y="2379692"/>
                  <a:pt x="4951443" y="2447924"/>
                  <a:pt x="4867275" y="2447924"/>
                </a:cubicBezTo>
                <a:cubicBezTo>
                  <a:pt x="4783107" y="2447924"/>
                  <a:pt x="4714875" y="2379692"/>
                  <a:pt x="4714875" y="2295524"/>
                </a:cubicBezTo>
                <a:cubicBezTo>
                  <a:pt x="4714875" y="2211356"/>
                  <a:pt x="4783107" y="2143124"/>
                  <a:pt x="4867275" y="2143124"/>
                </a:cubicBezTo>
                <a:close/>
                <a:moveTo>
                  <a:pt x="4438650" y="2143124"/>
                </a:moveTo>
                <a:cubicBezTo>
                  <a:pt x="4522818" y="2143124"/>
                  <a:pt x="4591050" y="2211356"/>
                  <a:pt x="4591050" y="2295524"/>
                </a:cubicBezTo>
                <a:cubicBezTo>
                  <a:pt x="4591050" y="2379692"/>
                  <a:pt x="4522818" y="2447924"/>
                  <a:pt x="4438650" y="2447924"/>
                </a:cubicBezTo>
                <a:cubicBezTo>
                  <a:pt x="4354482" y="2447924"/>
                  <a:pt x="4286250" y="2379692"/>
                  <a:pt x="4286250" y="2295524"/>
                </a:cubicBezTo>
                <a:cubicBezTo>
                  <a:pt x="4286250" y="2211356"/>
                  <a:pt x="4354482" y="2143124"/>
                  <a:pt x="4438650" y="2143124"/>
                </a:cubicBezTo>
                <a:close/>
                <a:moveTo>
                  <a:pt x="4010025" y="2143124"/>
                </a:moveTo>
                <a:cubicBezTo>
                  <a:pt x="4094193" y="2143124"/>
                  <a:pt x="4162425" y="2211356"/>
                  <a:pt x="4162425" y="2295524"/>
                </a:cubicBezTo>
                <a:cubicBezTo>
                  <a:pt x="4162425" y="2379692"/>
                  <a:pt x="4094193" y="2447924"/>
                  <a:pt x="4010025" y="2447924"/>
                </a:cubicBezTo>
                <a:cubicBezTo>
                  <a:pt x="3925857" y="2447924"/>
                  <a:pt x="3857625" y="2379692"/>
                  <a:pt x="3857625" y="2295524"/>
                </a:cubicBezTo>
                <a:cubicBezTo>
                  <a:pt x="3857625" y="2211356"/>
                  <a:pt x="3925857" y="2143124"/>
                  <a:pt x="4010025" y="2143124"/>
                </a:cubicBezTo>
                <a:close/>
                <a:moveTo>
                  <a:pt x="3581400" y="2143124"/>
                </a:moveTo>
                <a:cubicBezTo>
                  <a:pt x="3665568" y="2143124"/>
                  <a:pt x="3733800" y="2211356"/>
                  <a:pt x="3733800" y="2295524"/>
                </a:cubicBezTo>
                <a:cubicBezTo>
                  <a:pt x="3733800" y="2379692"/>
                  <a:pt x="3665568" y="2447924"/>
                  <a:pt x="3581400" y="2447924"/>
                </a:cubicBezTo>
                <a:cubicBezTo>
                  <a:pt x="3497232" y="2447924"/>
                  <a:pt x="3429000" y="2379692"/>
                  <a:pt x="3429000" y="2295524"/>
                </a:cubicBezTo>
                <a:cubicBezTo>
                  <a:pt x="3429000" y="2211356"/>
                  <a:pt x="3497232" y="2143124"/>
                  <a:pt x="3581400" y="2143124"/>
                </a:cubicBezTo>
                <a:close/>
                <a:moveTo>
                  <a:pt x="3152775" y="2143124"/>
                </a:moveTo>
                <a:cubicBezTo>
                  <a:pt x="3236943" y="2143124"/>
                  <a:pt x="3305175" y="2211356"/>
                  <a:pt x="3305175" y="2295524"/>
                </a:cubicBezTo>
                <a:cubicBezTo>
                  <a:pt x="3305175" y="2379692"/>
                  <a:pt x="3236943" y="2447924"/>
                  <a:pt x="3152775" y="2447924"/>
                </a:cubicBezTo>
                <a:cubicBezTo>
                  <a:pt x="3068607" y="2447924"/>
                  <a:pt x="3000375" y="2379692"/>
                  <a:pt x="3000375" y="2295524"/>
                </a:cubicBezTo>
                <a:cubicBezTo>
                  <a:pt x="3000375" y="2211356"/>
                  <a:pt x="3068607" y="2143124"/>
                  <a:pt x="3152775" y="2143124"/>
                </a:cubicBezTo>
                <a:close/>
                <a:moveTo>
                  <a:pt x="2724150" y="2143124"/>
                </a:moveTo>
                <a:cubicBezTo>
                  <a:pt x="2808318" y="2143124"/>
                  <a:pt x="2876550" y="2211356"/>
                  <a:pt x="2876550" y="2295524"/>
                </a:cubicBezTo>
                <a:cubicBezTo>
                  <a:pt x="2876550" y="2379692"/>
                  <a:pt x="2808318" y="2447924"/>
                  <a:pt x="2724150" y="2447924"/>
                </a:cubicBezTo>
                <a:cubicBezTo>
                  <a:pt x="2639982" y="2447924"/>
                  <a:pt x="2571750" y="2379692"/>
                  <a:pt x="2571750" y="2295524"/>
                </a:cubicBezTo>
                <a:cubicBezTo>
                  <a:pt x="2571750" y="2211356"/>
                  <a:pt x="2639982" y="2143124"/>
                  <a:pt x="2724150" y="2143124"/>
                </a:cubicBezTo>
                <a:close/>
                <a:moveTo>
                  <a:pt x="2295525" y="2143124"/>
                </a:moveTo>
                <a:cubicBezTo>
                  <a:pt x="2379693" y="2143124"/>
                  <a:pt x="2447925" y="2211356"/>
                  <a:pt x="2447925" y="2295524"/>
                </a:cubicBezTo>
                <a:cubicBezTo>
                  <a:pt x="2447925" y="2379692"/>
                  <a:pt x="2379693" y="2447924"/>
                  <a:pt x="2295525" y="2447924"/>
                </a:cubicBezTo>
                <a:cubicBezTo>
                  <a:pt x="2211357" y="2447924"/>
                  <a:pt x="2143125" y="2379692"/>
                  <a:pt x="2143125" y="2295524"/>
                </a:cubicBezTo>
                <a:cubicBezTo>
                  <a:pt x="2143125" y="2211356"/>
                  <a:pt x="2211357" y="2143124"/>
                  <a:pt x="2295525" y="2143124"/>
                </a:cubicBezTo>
                <a:close/>
                <a:moveTo>
                  <a:pt x="1866900" y="2143124"/>
                </a:moveTo>
                <a:cubicBezTo>
                  <a:pt x="1951068" y="2143124"/>
                  <a:pt x="2019300" y="2211356"/>
                  <a:pt x="2019300" y="2295524"/>
                </a:cubicBezTo>
                <a:cubicBezTo>
                  <a:pt x="2019300" y="2379692"/>
                  <a:pt x="1951068" y="2447924"/>
                  <a:pt x="1866900" y="2447924"/>
                </a:cubicBezTo>
                <a:cubicBezTo>
                  <a:pt x="1782732" y="2447924"/>
                  <a:pt x="1714500" y="2379692"/>
                  <a:pt x="1714500" y="2295524"/>
                </a:cubicBezTo>
                <a:cubicBezTo>
                  <a:pt x="1714500" y="2211356"/>
                  <a:pt x="1782732" y="2143124"/>
                  <a:pt x="1866900" y="2143124"/>
                </a:cubicBezTo>
                <a:close/>
                <a:moveTo>
                  <a:pt x="1438275" y="2143124"/>
                </a:moveTo>
                <a:cubicBezTo>
                  <a:pt x="1522443" y="2143124"/>
                  <a:pt x="1590675" y="2211356"/>
                  <a:pt x="1590675" y="2295524"/>
                </a:cubicBezTo>
                <a:cubicBezTo>
                  <a:pt x="1590675" y="2379692"/>
                  <a:pt x="1522443" y="2447924"/>
                  <a:pt x="1438275" y="2447924"/>
                </a:cubicBezTo>
                <a:cubicBezTo>
                  <a:pt x="1354107" y="2447924"/>
                  <a:pt x="1285875" y="2379692"/>
                  <a:pt x="1285875" y="2295524"/>
                </a:cubicBezTo>
                <a:cubicBezTo>
                  <a:pt x="1285875" y="2211356"/>
                  <a:pt x="1354107" y="2143124"/>
                  <a:pt x="1438275" y="2143124"/>
                </a:cubicBezTo>
                <a:close/>
                <a:moveTo>
                  <a:pt x="1009650" y="2143124"/>
                </a:moveTo>
                <a:cubicBezTo>
                  <a:pt x="1093818" y="2143124"/>
                  <a:pt x="1162050" y="2211356"/>
                  <a:pt x="1162050" y="2295524"/>
                </a:cubicBezTo>
                <a:cubicBezTo>
                  <a:pt x="1162050" y="2379692"/>
                  <a:pt x="1093818" y="2447924"/>
                  <a:pt x="1009650" y="2447924"/>
                </a:cubicBezTo>
                <a:cubicBezTo>
                  <a:pt x="925482" y="2447924"/>
                  <a:pt x="857250" y="2379692"/>
                  <a:pt x="857250" y="2295524"/>
                </a:cubicBezTo>
                <a:cubicBezTo>
                  <a:pt x="857250" y="2211356"/>
                  <a:pt x="925482" y="2143124"/>
                  <a:pt x="1009650" y="2143124"/>
                </a:cubicBezTo>
                <a:close/>
                <a:moveTo>
                  <a:pt x="581025" y="2143124"/>
                </a:moveTo>
                <a:cubicBezTo>
                  <a:pt x="665193" y="2143124"/>
                  <a:pt x="733425" y="2211356"/>
                  <a:pt x="733425" y="2295524"/>
                </a:cubicBezTo>
                <a:cubicBezTo>
                  <a:pt x="733425" y="2379692"/>
                  <a:pt x="665193" y="2447924"/>
                  <a:pt x="581025" y="2447924"/>
                </a:cubicBezTo>
                <a:cubicBezTo>
                  <a:pt x="496857" y="2447924"/>
                  <a:pt x="428625" y="2379692"/>
                  <a:pt x="428625" y="2295524"/>
                </a:cubicBezTo>
                <a:cubicBezTo>
                  <a:pt x="428625" y="2211356"/>
                  <a:pt x="496857" y="2143124"/>
                  <a:pt x="581025" y="2143124"/>
                </a:cubicBezTo>
                <a:close/>
                <a:moveTo>
                  <a:pt x="152400" y="2143124"/>
                </a:moveTo>
                <a:cubicBezTo>
                  <a:pt x="236568" y="2143124"/>
                  <a:pt x="304800" y="2211356"/>
                  <a:pt x="304800" y="2295524"/>
                </a:cubicBezTo>
                <a:cubicBezTo>
                  <a:pt x="304800" y="2379692"/>
                  <a:pt x="236568" y="2447924"/>
                  <a:pt x="152400" y="2447924"/>
                </a:cubicBezTo>
                <a:cubicBezTo>
                  <a:pt x="68232" y="2447924"/>
                  <a:pt x="0" y="2379692"/>
                  <a:pt x="0" y="2295524"/>
                </a:cubicBezTo>
                <a:cubicBezTo>
                  <a:pt x="0" y="2211356"/>
                  <a:pt x="68232" y="2143124"/>
                  <a:pt x="152400" y="2143124"/>
                </a:cubicBezTo>
                <a:close/>
                <a:moveTo>
                  <a:pt x="4867275" y="1714499"/>
                </a:moveTo>
                <a:cubicBezTo>
                  <a:pt x="4951443" y="1714499"/>
                  <a:pt x="5019675" y="1782731"/>
                  <a:pt x="5019675" y="1866899"/>
                </a:cubicBezTo>
                <a:cubicBezTo>
                  <a:pt x="5019675" y="1951067"/>
                  <a:pt x="4951443" y="2019299"/>
                  <a:pt x="4867275" y="2019299"/>
                </a:cubicBezTo>
                <a:cubicBezTo>
                  <a:pt x="4783107" y="2019299"/>
                  <a:pt x="4714875" y="1951067"/>
                  <a:pt x="4714875" y="1866899"/>
                </a:cubicBezTo>
                <a:cubicBezTo>
                  <a:pt x="4714875" y="1782731"/>
                  <a:pt x="4783107" y="1714499"/>
                  <a:pt x="4867275" y="1714499"/>
                </a:cubicBezTo>
                <a:close/>
                <a:moveTo>
                  <a:pt x="4438650" y="1714499"/>
                </a:moveTo>
                <a:cubicBezTo>
                  <a:pt x="4522818" y="1714499"/>
                  <a:pt x="4591050" y="1782731"/>
                  <a:pt x="4591050" y="1866899"/>
                </a:cubicBezTo>
                <a:cubicBezTo>
                  <a:pt x="4591050" y="1951067"/>
                  <a:pt x="4522818" y="2019299"/>
                  <a:pt x="4438650" y="2019299"/>
                </a:cubicBezTo>
                <a:cubicBezTo>
                  <a:pt x="4354482" y="2019299"/>
                  <a:pt x="4286250" y="1951067"/>
                  <a:pt x="4286250" y="1866899"/>
                </a:cubicBezTo>
                <a:cubicBezTo>
                  <a:pt x="4286250" y="1782731"/>
                  <a:pt x="4354482" y="1714499"/>
                  <a:pt x="4438650" y="1714499"/>
                </a:cubicBezTo>
                <a:close/>
                <a:moveTo>
                  <a:pt x="4010025" y="1714499"/>
                </a:moveTo>
                <a:cubicBezTo>
                  <a:pt x="4094193" y="1714499"/>
                  <a:pt x="4162425" y="1782731"/>
                  <a:pt x="4162425" y="1866899"/>
                </a:cubicBezTo>
                <a:cubicBezTo>
                  <a:pt x="4162425" y="1951067"/>
                  <a:pt x="4094193" y="2019299"/>
                  <a:pt x="4010025" y="2019299"/>
                </a:cubicBezTo>
                <a:cubicBezTo>
                  <a:pt x="3925857" y="2019299"/>
                  <a:pt x="3857625" y="1951067"/>
                  <a:pt x="3857625" y="1866899"/>
                </a:cubicBezTo>
                <a:cubicBezTo>
                  <a:pt x="3857625" y="1782731"/>
                  <a:pt x="3925857" y="1714499"/>
                  <a:pt x="4010025" y="1714499"/>
                </a:cubicBezTo>
                <a:close/>
                <a:moveTo>
                  <a:pt x="3581400" y="1714499"/>
                </a:moveTo>
                <a:cubicBezTo>
                  <a:pt x="3665568" y="1714499"/>
                  <a:pt x="3733800" y="1782731"/>
                  <a:pt x="3733800" y="1866899"/>
                </a:cubicBezTo>
                <a:cubicBezTo>
                  <a:pt x="3733800" y="1951067"/>
                  <a:pt x="3665568" y="2019299"/>
                  <a:pt x="3581400" y="2019299"/>
                </a:cubicBezTo>
                <a:cubicBezTo>
                  <a:pt x="3497232" y="2019299"/>
                  <a:pt x="3429000" y="1951067"/>
                  <a:pt x="3429000" y="1866899"/>
                </a:cubicBezTo>
                <a:cubicBezTo>
                  <a:pt x="3429000" y="1782731"/>
                  <a:pt x="3497232" y="1714499"/>
                  <a:pt x="3581400" y="1714499"/>
                </a:cubicBezTo>
                <a:close/>
                <a:moveTo>
                  <a:pt x="3152775" y="1714499"/>
                </a:moveTo>
                <a:cubicBezTo>
                  <a:pt x="3236943" y="1714499"/>
                  <a:pt x="3305175" y="1782731"/>
                  <a:pt x="3305175" y="1866899"/>
                </a:cubicBezTo>
                <a:cubicBezTo>
                  <a:pt x="3305175" y="1951067"/>
                  <a:pt x="3236943" y="2019299"/>
                  <a:pt x="3152775" y="2019299"/>
                </a:cubicBezTo>
                <a:cubicBezTo>
                  <a:pt x="3068607" y="2019299"/>
                  <a:pt x="3000375" y="1951067"/>
                  <a:pt x="3000375" y="1866899"/>
                </a:cubicBezTo>
                <a:cubicBezTo>
                  <a:pt x="3000375" y="1782731"/>
                  <a:pt x="3068607" y="1714499"/>
                  <a:pt x="3152775" y="1714499"/>
                </a:cubicBezTo>
                <a:close/>
                <a:moveTo>
                  <a:pt x="2724150" y="1714499"/>
                </a:moveTo>
                <a:cubicBezTo>
                  <a:pt x="2808318" y="1714499"/>
                  <a:pt x="2876550" y="1782731"/>
                  <a:pt x="2876550" y="1866899"/>
                </a:cubicBezTo>
                <a:cubicBezTo>
                  <a:pt x="2876550" y="1951067"/>
                  <a:pt x="2808318" y="2019299"/>
                  <a:pt x="2724150" y="2019299"/>
                </a:cubicBezTo>
                <a:cubicBezTo>
                  <a:pt x="2639982" y="2019299"/>
                  <a:pt x="2571750" y="1951067"/>
                  <a:pt x="2571750" y="1866899"/>
                </a:cubicBezTo>
                <a:cubicBezTo>
                  <a:pt x="2571750" y="1782731"/>
                  <a:pt x="2639982" y="1714499"/>
                  <a:pt x="2724150" y="1714499"/>
                </a:cubicBezTo>
                <a:close/>
                <a:moveTo>
                  <a:pt x="2295525" y="1714499"/>
                </a:moveTo>
                <a:cubicBezTo>
                  <a:pt x="2379693" y="1714499"/>
                  <a:pt x="2447925" y="1782731"/>
                  <a:pt x="2447925" y="1866899"/>
                </a:cubicBezTo>
                <a:cubicBezTo>
                  <a:pt x="2447925" y="1951067"/>
                  <a:pt x="2379693" y="2019299"/>
                  <a:pt x="2295525" y="2019299"/>
                </a:cubicBezTo>
                <a:cubicBezTo>
                  <a:pt x="2211357" y="2019299"/>
                  <a:pt x="2143125" y="1951067"/>
                  <a:pt x="2143125" y="1866899"/>
                </a:cubicBezTo>
                <a:cubicBezTo>
                  <a:pt x="2143125" y="1782731"/>
                  <a:pt x="2211357" y="1714499"/>
                  <a:pt x="2295525" y="1714499"/>
                </a:cubicBezTo>
                <a:close/>
                <a:moveTo>
                  <a:pt x="1866900" y="1714499"/>
                </a:moveTo>
                <a:cubicBezTo>
                  <a:pt x="1951068" y="1714499"/>
                  <a:pt x="2019300" y="1782731"/>
                  <a:pt x="2019300" y="1866899"/>
                </a:cubicBezTo>
                <a:cubicBezTo>
                  <a:pt x="2019300" y="1951067"/>
                  <a:pt x="1951068" y="2019299"/>
                  <a:pt x="1866900" y="2019299"/>
                </a:cubicBezTo>
                <a:cubicBezTo>
                  <a:pt x="1782732" y="2019299"/>
                  <a:pt x="1714500" y="1951067"/>
                  <a:pt x="1714500" y="1866899"/>
                </a:cubicBezTo>
                <a:cubicBezTo>
                  <a:pt x="1714500" y="1782731"/>
                  <a:pt x="1782732" y="1714499"/>
                  <a:pt x="1866900" y="1714499"/>
                </a:cubicBezTo>
                <a:close/>
                <a:moveTo>
                  <a:pt x="1438275" y="1714499"/>
                </a:moveTo>
                <a:cubicBezTo>
                  <a:pt x="1522443" y="1714499"/>
                  <a:pt x="1590675" y="1782731"/>
                  <a:pt x="1590675" y="1866899"/>
                </a:cubicBezTo>
                <a:cubicBezTo>
                  <a:pt x="1590675" y="1951067"/>
                  <a:pt x="1522443" y="2019299"/>
                  <a:pt x="1438275" y="2019299"/>
                </a:cubicBezTo>
                <a:cubicBezTo>
                  <a:pt x="1354107" y="2019299"/>
                  <a:pt x="1285875" y="1951067"/>
                  <a:pt x="1285875" y="1866899"/>
                </a:cubicBezTo>
                <a:cubicBezTo>
                  <a:pt x="1285875" y="1782731"/>
                  <a:pt x="1354107" y="1714499"/>
                  <a:pt x="1438275" y="1714499"/>
                </a:cubicBezTo>
                <a:close/>
                <a:moveTo>
                  <a:pt x="1009650" y="1714499"/>
                </a:moveTo>
                <a:cubicBezTo>
                  <a:pt x="1093818" y="1714499"/>
                  <a:pt x="1162050" y="1782731"/>
                  <a:pt x="1162050" y="1866899"/>
                </a:cubicBezTo>
                <a:cubicBezTo>
                  <a:pt x="1162050" y="1951067"/>
                  <a:pt x="1093818" y="2019299"/>
                  <a:pt x="1009650" y="2019299"/>
                </a:cubicBezTo>
                <a:cubicBezTo>
                  <a:pt x="925482" y="2019299"/>
                  <a:pt x="857250" y="1951067"/>
                  <a:pt x="857250" y="1866899"/>
                </a:cubicBezTo>
                <a:cubicBezTo>
                  <a:pt x="857250" y="1782731"/>
                  <a:pt x="925482" y="1714499"/>
                  <a:pt x="1009650" y="1714499"/>
                </a:cubicBezTo>
                <a:close/>
                <a:moveTo>
                  <a:pt x="581025" y="1714499"/>
                </a:moveTo>
                <a:cubicBezTo>
                  <a:pt x="665193" y="1714499"/>
                  <a:pt x="733425" y="1782731"/>
                  <a:pt x="733425" y="1866899"/>
                </a:cubicBezTo>
                <a:cubicBezTo>
                  <a:pt x="733425" y="1951067"/>
                  <a:pt x="665193" y="2019299"/>
                  <a:pt x="581025" y="2019299"/>
                </a:cubicBezTo>
                <a:cubicBezTo>
                  <a:pt x="496857" y="2019299"/>
                  <a:pt x="428625" y="1951067"/>
                  <a:pt x="428625" y="1866899"/>
                </a:cubicBezTo>
                <a:cubicBezTo>
                  <a:pt x="428625" y="1782731"/>
                  <a:pt x="496857" y="1714499"/>
                  <a:pt x="581025" y="1714499"/>
                </a:cubicBezTo>
                <a:close/>
                <a:moveTo>
                  <a:pt x="152400" y="1714499"/>
                </a:moveTo>
                <a:cubicBezTo>
                  <a:pt x="236568" y="1714499"/>
                  <a:pt x="304800" y="1782731"/>
                  <a:pt x="304800" y="1866899"/>
                </a:cubicBezTo>
                <a:cubicBezTo>
                  <a:pt x="304800" y="1951067"/>
                  <a:pt x="236568" y="2019299"/>
                  <a:pt x="152400" y="2019299"/>
                </a:cubicBezTo>
                <a:cubicBezTo>
                  <a:pt x="68232" y="2019299"/>
                  <a:pt x="0" y="1951067"/>
                  <a:pt x="0" y="1866899"/>
                </a:cubicBezTo>
                <a:cubicBezTo>
                  <a:pt x="0" y="1782731"/>
                  <a:pt x="68232" y="1714499"/>
                  <a:pt x="152400" y="1714499"/>
                </a:cubicBezTo>
                <a:close/>
                <a:moveTo>
                  <a:pt x="4867275" y="1285874"/>
                </a:moveTo>
                <a:cubicBezTo>
                  <a:pt x="4951443" y="1285874"/>
                  <a:pt x="5019675" y="1354106"/>
                  <a:pt x="5019675" y="1438274"/>
                </a:cubicBezTo>
                <a:cubicBezTo>
                  <a:pt x="5019675" y="1522442"/>
                  <a:pt x="4951443" y="1590674"/>
                  <a:pt x="4867275" y="1590674"/>
                </a:cubicBezTo>
                <a:cubicBezTo>
                  <a:pt x="4783107" y="1590674"/>
                  <a:pt x="4714875" y="1522442"/>
                  <a:pt x="4714875" y="1438274"/>
                </a:cubicBezTo>
                <a:cubicBezTo>
                  <a:pt x="4714875" y="1354106"/>
                  <a:pt x="4783107" y="1285874"/>
                  <a:pt x="4867275" y="1285874"/>
                </a:cubicBezTo>
                <a:close/>
                <a:moveTo>
                  <a:pt x="4438650" y="1285874"/>
                </a:moveTo>
                <a:cubicBezTo>
                  <a:pt x="4522818" y="1285874"/>
                  <a:pt x="4591050" y="1354106"/>
                  <a:pt x="4591050" y="1438274"/>
                </a:cubicBezTo>
                <a:cubicBezTo>
                  <a:pt x="4591050" y="1522442"/>
                  <a:pt x="4522818" y="1590674"/>
                  <a:pt x="4438650" y="1590674"/>
                </a:cubicBezTo>
                <a:cubicBezTo>
                  <a:pt x="4354482" y="1590674"/>
                  <a:pt x="4286250" y="1522442"/>
                  <a:pt x="4286250" y="1438274"/>
                </a:cubicBezTo>
                <a:cubicBezTo>
                  <a:pt x="4286250" y="1354106"/>
                  <a:pt x="4354482" y="1285874"/>
                  <a:pt x="4438650" y="1285874"/>
                </a:cubicBezTo>
                <a:close/>
                <a:moveTo>
                  <a:pt x="4010025" y="1285874"/>
                </a:moveTo>
                <a:cubicBezTo>
                  <a:pt x="4094193" y="1285874"/>
                  <a:pt x="4162425" y="1354106"/>
                  <a:pt x="4162425" y="1438274"/>
                </a:cubicBezTo>
                <a:cubicBezTo>
                  <a:pt x="4162425" y="1522442"/>
                  <a:pt x="4094193" y="1590674"/>
                  <a:pt x="4010025" y="1590674"/>
                </a:cubicBezTo>
                <a:cubicBezTo>
                  <a:pt x="3925857" y="1590674"/>
                  <a:pt x="3857625" y="1522442"/>
                  <a:pt x="3857625" y="1438274"/>
                </a:cubicBezTo>
                <a:cubicBezTo>
                  <a:pt x="3857625" y="1354106"/>
                  <a:pt x="3925857" y="1285874"/>
                  <a:pt x="4010025" y="1285874"/>
                </a:cubicBezTo>
                <a:close/>
                <a:moveTo>
                  <a:pt x="3581400" y="1285874"/>
                </a:moveTo>
                <a:cubicBezTo>
                  <a:pt x="3665568" y="1285874"/>
                  <a:pt x="3733800" y="1354106"/>
                  <a:pt x="3733800" y="1438274"/>
                </a:cubicBezTo>
                <a:cubicBezTo>
                  <a:pt x="3733800" y="1522442"/>
                  <a:pt x="3665568" y="1590674"/>
                  <a:pt x="3581400" y="1590674"/>
                </a:cubicBezTo>
                <a:cubicBezTo>
                  <a:pt x="3497232" y="1590674"/>
                  <a:pt x="3429000" y="1522442"/>
                  <a:pt x="3429000" y="1438274"/>
                </a:cubicBezTo>
                <a:cubicBezTo>
                  <a:pt x="3429000" y="1354106"/>
                  <a:pt x="3497232" y="1285874"/>
                  <a:pt x="3581400" y="1285874"/>
                </a:cubicBezTo>
                <a:close/>
                <a:moveTo>
                  <a:pt x="3152775" y="1285874"/>
                </a:moveTo>
                <a:cubicBezTo>
                  <a:pt x="3236943" y="1285874"/>
                  <a:pt x="3305175" y="1354106"/>
                  <a:pt x="3305175" y="1438274"/>
                </a:cubicBezTo>
                <a:cubicBezTo>
                  <a:pt x="3305175" y="1522442"/>
                  <a:pt x="3236943" y="1590674"/>
                  <a:pt x="3152775" y="1590674"/>
                </a:cubicBezTo>
                <a:cubicBezTo>
                  <a:pt x="3068607" y="1590674"/>
                  <a:pt x="3000375" y="1522442"/>
                  <a:pt x="3000375" y="1438274"/>
                </a:cubicBezTo>
                <a:cubicBezTo>
                  <a:pt x="3000375" y="1354106"/>
                  <a:pt x="3068607" y="1285874"/>
                  <a:pt x="3152775" y="1285874"/>
                </a:cubicBezTo>
                <a:close/>
                <a:moveTo>
                  <a:pt x="2724150" y="1285874"/>
                </a:moveTo>
                <a:cubicBezTo>
                  <a:pt x="2808318" y="1285874"/>
                  <a:pt x="2876550" y="1354106"/>
                  <a:pt x="2876550" y="1438274"/>
                </a:cubicBezTo>
                <a:cubicBezTo>
                  <a:pt x="2876550" y="1522442"/>
                  <a:pt x="2808318" y="1590674"/>
                  <a:pt x="2724150" y="1590674"/>
                </a:cubicBezTo>
                <a:cubicBezTo>
                  <a:pt x="2639982" y="1590674"/>
                  <a:pt x="2571750" y="1522442"/>
                  <a:pt x="2571750" y="1438274"/>
                </a:cubicBezTo>
                <a:cubicBezTo>
                  <a:pt x="2571750" y="1354106"/>
                  <a:pt x="2639982" y="1285874"/>
                  <a:pt x="2724150" y="1285874"/>
                </a:cubicBezTo>
                <a:close/>
                <a:moveTo>
                  <a:pt x="2295525" y="1285874"/>
                </a:moveTo>
                <a:cubicBezTo>
                  <a:pt x="2379693" y="1285874"/>
                  <a:pt x="2447925" y="1354106"/>
                  <a:pt x="2447925" y="1438274"/>
                </a:cubicBezTo>
                <a:cubicBezTo>
                  <a:pt x="2447925" y="1522442"/>
                  <a:pt x="2379693" y="1590674"/>
                  <a:pt x="2295525" y="1590674"/>
                </a:cubicBezTo>
                <a:cubicBezTo>
                  <a:pt x="2211357" y="1590674"/>
                  <a:pt x="2143125" y="1522442"/>
                  <a:pt x="2143125" y="1438274"/>
                </a:cubicBezTo>
                <a:cubicBezTo>
                  <a:pt x="2143125" y="1354106"/>
                  <a:pt x="2211357" y="1285874"/>
                  <a:pt x="2295525" y="1285874"/>
                </a:cubicBezTo>
                <a:close/>
                <a:moveTo>
                  <a:pt x="1866900" y="1285874"/>
                </a:moveTo>
                <a:cubicBezTo>
                  <a:pt x="1951068" y="1285874"/>
                  <a:pt x="2019300" y="1354106"/>
                  <a:pt x="2019300" y="1438274"/>
                </a:cubicBezTo>
                <a:cubicBezTo>
                  <a:pt x="2019300" y="1522442"/>
                  <a:pt x="1951068" y="1590674"/>
                  <a:pt x="1866900" y="1590674"/>
                </a:cubicBezTo>
                <a:cubicBezTo>
                  <a:pt x="1782732" y="1590674"/>
                  <a:pt x="1714500" y="1522442"/>
                  <a:pt x="1714500" y="1438274"/>
                </a:cubicBezTo>
                <a:cubicBezTo>
                  <a:pt x="1714500" y="1354106"/>
                  <a:pt x="1782732" y="1285874"/>
                  <a:pt x="1866900" y="1285874"/>
                </a:cubicBezTo>
                <a:close/>
                <a:moveTo>
                  <a:pt x="1438275" y="1285874"/>
                </a:moveTo>
                <a:cubicBezTo>
                  <a:pt x="1522443" y="1285874"/>
                  <a:pt x="1590675" y="1354106"/>
                  <a:pt x="1590675" y="1438274"/>
                </a:cubicBezTo>
                <a:cubicBezTo>
                  <a:pt x="1590675" y="1522442"/>
                  <a:pt x="1522443" y="1590674"/>
                  <a:pt x="1438275" y="1590674"/>
                </a:cubicBezTo>
                <a:cubicBezTo>
                  <a:pt x="1354107" y="1590674"/>
                  <a:pt x="1285875" y="1522442"/>
                  <a:pt x="1285875" y="1438274"/>
                </a:cubicBezTo>
                <a:cubicBezTo>
                  <a:pt x="1285875" y="1354106"/>
                  <a:pt x="1354107" y="1285874"/>
                  <a:pt x="1438275" y="1285874"/>
                </a:cubicBezTo>
                <a:close/>
                <a:moveTo>
                  <a:pt x="1009650" y="1285874"/>
                </a:moveTo>
                <a:cubicBezTo>
                  <a:pt x="1093818" y="1285874"/>
                  <a:pt x="1162050" y="1354106"/>
                  <a:pt x="1162050" y="1438274"/>
                </a:cubicBezTo>
                <a:cubicBezTo>
                  <a:pt x="1162050" y="1522442"/>
                  <a:pt x="1093818" y="1590674"/>
                  <a:pt x="1009650" y="1590674"/>
                </a:cubicBezTo>
                <a:cubicBezTo>
                  <a:pt x="925482" y="1590674"/>
                  <a:pt x="857250" y="1522442"/>
                  <a:pt x="857250" y="1438274"/>
                </a:cubicBezTo>
                <a:cubicBezTo>
                  <a:pt x="857250" y="1354106"/>
                  <a:pt x="925482" y="1285874"/>
                  <a:pt x="1009650" y="1285874"/>
                </a:cubicBezTo>
                <a:close/>
                <a:moveTo>
                  <a:pt x="581025" y="1285874"/>
                </a:moveTo>
                <a:cubicBezTo>
                  <a:pt x="665193" y="1285874"/>
                  <a:pt x="733425" y="1354106"/>
                  <a:pt x="733425" y="1438274"/>
                </a:cubicBezTo>
                <a:cubicBezTo>
                  <a:pt x="733425" y="1522442"/>
                  <a:pt x="665193" y="1590674"/>
                  <a:pt x="581025" y="1590674"/>
                </a:cubicBezTo>
                <a:cubicBezTo>
                  <a:pt x="496857" y="1590674"/>
                  <a:pt x="428625" y="1522442"/>
                  <a:pt x="428625" y="1438274"/>
                </a:cubicBezTo>
                <a:cubicBezTo>
                  <a:pt x="428625" y="1354106"/>
                  <a:pt x="496857" y="1285874"/>
                  <a:pt x="581025" y="1285874"/>
                </a:cubicBezTo>
                <a:close/>
                <a:moveTo>
                  <a:pt x="152400" y="1285874"/>
                </a:moveTo>
                <a:cubicBezTo>
                  <a:pt x="236568" y="1285874"/>
                  <a:pt x="304800" y="1354106"/>
                  <a:pt x="304800" y="1438274"/>
                </a:cubicBezTo>
                <a:cubicBezTo>
                  <a:pt x="304800" y="1522442"/>
                  <a:pt x="236568" y="1590674"/>
                  <a:pt x="152400" y="1590674"/>
                </a:cubicBezTo>
                <a:cubicBezTo>
                  <a:pt x="68232" y="1590674"/>
                  <a:pt x="0" y="1522442"/>
                  <a:pt x="0" y="1438274"/>
                </a:cubicBezTo>
                <a:cubicBezTo>
                  <a:pt x="0" y="1354106"/>
                  <a:pt x="68232" y="1285874"/>
                  <a:pt x="152400" y="1285874"/>
                </a:cubicBezTo>
                <a:close/>
                <a:moveTo>
                  <a:pt x="4010025" y="857265"/>
                </a:moveTo>
                <a:cubicBezTo>
                  <a:pt x="4094193" y="857265"/>
                  <a:pt x="4162425" y="925496"/>
                  <a:pt x="4162425" y="1009665"/>
                </a:cubicBezTo>
                <a:cubicBezTo>
                  <a:pt x="4162425" y="1093832"/>
                  <a:pt x="4094193" y="1162064"/>
                  <a:pt x="4010025" y="1162064"/>
                </a:cubicBezTo>
                <a:cubicBezTo>
                  <a:pt x="3925857" y="1162064"/>
                  <a:pt x="3857625" y="1093832"/>
                  <a:pt x="3857625" y="1009665"/>
                </a:cubicBezTo>
                <a:cubicBezTo>
                  <a:pt x="3857625" y="925496"/>
                  <a:pt x="3925857" y="857265"/>
                  <a:pt x="4010025" y="857265"/>
                </a:cubicBezTo>
                <a:close/>
                <a:moveTo>
                  <a:pt x="3581400" y="857264"/>
                </a:moveTo>
                <a:cubicBezTo>
                  <a:pt x="3665568" y="857264"/>
                  <a:pt x="3733800" y="925496"/>
                  <a:pt x="3733800" y="1009664"/>
                </a:cubicBezTo>
                <a:cubicBezTo>
                  <a:pt x="3733800" y="1093832"/>
                  <a:pt x="3665568" y="1162064"/>
                  <a:pt x="3581400" y="1162064"/>
                </a:cubicBezTo>
                <a:cubicBezTo>
                  <a:pt x="3497232" y="1162064"/>
                  <a:pt x="3429000" y="1093832"/>
                  <a:pt x="3429000" y="1009664"/>
                </a:cubicBezTo>
                <a:cubicBezTo>
                  <a:pt x="3429000" y="925496"/>
                  <a:pt x="3497232" y="857264"/>
                  <a:pt x="3581400" y="857264"/>
                </a:cubicBezTo>
                <a:close/>
                <a:moveTo>
                  <a:pt x="4438650" y="857262"/>
                </a:moveTo>
                <a:cubicBezTo>
                  <a:pt x="4522818" y="857262"/>
                  <a:pt x="4591050" y="925494"/>
                  <a:pt x="4591050" y="1009662"/>
                </a:cubicBezTo>
                <a:cubicBezTo>
                  <a:pt x="4591050" y="1093830"/>
                  <a:pt x="4522818" y="1162062"/>
                  <a:pt x="4438650" y="1162062"/>
                </a:cubicBezTo>
                <a:cubicBezTo>
                  <a:pt x="4354482" y="1162062"/>
                  <a:pt x="4286250" y="1093830"/>
                  <a:pt x="4286250" y="1009662"/>
                </a:cubicBezTo>
                <a:cubicBezTo>
                  <a:pt x="4286250" y="925494"/>
                  <a:pt x="4354482" y="857262"/>
                  <a:pt x="4438650" y="857262"/>
                </a:cubicBezTo>
                <a:close/>
                <a:moveTo>
                  <a:pt x="1438275" y="857260"/>
                </a:moveTo>
                <a:cubicBezTo>
                  <a:pt x="1522443" y="857260"/>
                  <a:pt x="1590675" y="925492"/>
                  <a:pt x="1590675" y="1009660"/>
                </a:cubicBezTo>
                <a:cubicBezTo>
                  <a:pt x="1590675" y="1093828"/>
                  <a:pt x="1522443" y="1162061"/>
                  <a:pt x="1438275" y="1162061"/>
                </a:cubicBezTo>
                <a:cubicBezTo>
                  <a:pt x="1354107" y="1162061"/>
                  <a:pt x="1285875" y="1093828"/>
                  <a:pt x="1285875" y="1009660"/>
                </a:cubicBezTo>
                <a:cubicBezTo>
                  <a:pt x="1285875" y="925492"/>
                  <a:pt x="1354107" y="857260"/>
                  <a:pt x="1438275" y="857260"/>
                </a:cubicBezTo>
                <a:close/>
                <a:moveTo>
                  <a:pt x="3152775" y="857259"/>
                </a:moveTo>
                <a:cubicBezTo>
                  <a:pt x="3236943" y="857259"/>
                  <a:pt x="3305175" y="925491"/>
                  <a:pt x="3305175" y="1009659"/>
                </a:cubicBezTo>
                <a:cubicBezTo>
                  <a:pt x="3305175" y="1093827"/>
                  <a:pt x="3236943" y="1162059"/>
                  <a:pt x="3152775" y="1162059"/>
                </a:cubicBezTo>
                <a:cubicBezTo>
                  <a:pt x="3068607" y="1162059"/>
                  <a:pt x="3000375" y="1093827"/>
                  <a:pt x="3000375" y="1009659"/>
                </a:cubicBezTo>
                <a:cubicBezTo>
                  <a:pt x="3000375" y="925491"/>
                  <a:pt x="3068607" y="857259"/>
                  <a:pt x="3152775" y="857259"/>
                </a:cubicBezTo>
                <a:close/>
                <a:moveTo>
                  <a:pt x="581025" y="857255"/>
                </a:moveTo>
                <a:cubicBezTo>
                  <a:pt x="665193" y="857255"/>
                  <a:pt x="733425" y="925487"/>
                  <a:pt x="733425" y="1009655"/>
                </a:cubicBezTo>
                <a:cubicBezTo>
                  <a:pt x="733425" y="1093823"/>
                  <a:pt x="665193" y="1162055"/>
                  <a:pt x="581025" y="1162055"/>
                </a:cubicBezTo>
                <a:cubicBezTo>
                  <a:pt x="496857" y="1162055"/>
                  <a:pt x="428625" y="1093823"/>
                  <a:pt x="428625" y="1009655"/>
                </a:cubicBezTo>
                <a:cubicBezTo>
                  <a:pt x="428625" y="925487"/>
                  <a:pt x="496857" y="857255"/>
                  <a:pt x="581025" y="857255"/>
                </a:cubicBezTo>
                <a:close/>
                <a:moveTo>
                  <a:pt x="2295525" y="857255"/>
                </a:moveTo>
                <a:cubicBezTo>
                  <a:pt x="2379693" y="857255"/>
                  <a:pt x="2447925" y="925487"/>
                  <a:pt x="2447925" y="1009655"/>
                </a:cubicBezTo>
                <a:cubicBezTo>
                  <a:pt x="2447925" y="1093823"/>
                  <a:pt x="2379693" y="1162055"/>
                  <a:pt x="2295525" y="1162055"/>
                </a:cubicBezTo>
                <a:cubicBezTo>
                  <a:pt x="2211357" y="1162055"/>
                  <a:pt x="2143125" y="1093823"/>
                  <a:pt x="2143125" y="1009655"/>
                </a:cubicBezTo>
                <a:cubicBezTo>
                  <a:pt x="2143125" y="925487"/>
                  <a:pt x="2211357" y="857255"/>
                  <a:pt x="2295525" y="857255"/>
                </a:cubicBezTo>
                <a:close/>
                <a:moveTo>
                  <a:pt x="2724150" y="857253"/>
                </a:moveTo>
                <a:cubicBezTo>
                  <a:pt x="2808318" y="857253"/>
                  <a:pt x="2876550" y="925485"/>
                  <a:pt x="2876550" y="1009653"/>
                </a:cubicBezTo>
                <a:cubicBezTo>
                  <a:pt x="2876550" y="1093821"/>
                  <a:pt x="2808318" y="1162053"/>
                  <a:pt x="2724150" y="1162053"/>
                </a:cubicBezTo>
                <a:cubicBezTo>
                  <a:pt x="2639982" y="1162053"/>
                  <a:pt x="2571750" y="1093821"/>
                  <a:pt x="2571750" y="1009653"/>
                </a:cubicBezTo>
                <a:cubicBezTo>
                  <a:pt x="2571750" y="925485"/>
                  <a:pt x="2639982" y="857253"/>
                  <a:pt x="2724150" y="857253"/>
                </a:cubicBezTo>
                <a:close/>
                <a:moveTo>
                  <a:pt x="1009650" y="857253"/>
                </a:moveTo>
                <a:cubicBezTo>
                  <a:pt x="1093818" y="857253"/>
                  <a:pt x="1162050" y="925485"/>
                  <a:pt x="1162050" y="1009653"/>
                </a:cubicBezTo>
                <a:cubicBezTo>
                  <a:pt x="1162050" y="1093821"/>
                  <a:pt x="1093818" y="1162053"/>
                  <a:pt x="1009650" y="1162053"/>
                </a:cubicBezTo>
                <a:cubicBezTo>
                  <a:pt x="925482" y="1162053"/>
                  <a:pt x="857250" y="1093821"/>
                  <a:pt x="857250" y="1009653"/>
                </a:cubicBezTo>
                <a:cubicBezTo>
                  <a:pt x="857250" y="925485"/>
                  <a:pt x="925482" y="857253"/>
                  <a:pt x="1009650" y="857253"/>
                </a:cubicBezTo>
                <a:close/>
                <a:moveTo>
                  <a:pt x="152400" y="857253"/>
                </a:moveTo>
                <a:cubicBezTo>
                  <a:pt x="236568" y="857253"/>
                  <a:pt x="304800" y="925485"/>
                  <a:pt x="304800" y="1009653"/>
                </a:cubicBezTo>
                <a:cubicBezTo>
                  <a:pt x="304800" y="1093821"/>
                  <a:pt x="236568" y="1162053"/>
                  <a:pt x="152400" y="1162053"/>
                </a:cubicBezTo>
                <a:cubicBezTo>
                  <a:pt x="68232" y="1162053"/>
                  <a:pt x="0" y="1093821"/>
                  <a:pt x="0" y="1009653"/>
                </a:cubicBezTo>
                <a:cubicBezTo>
                  <a:pt x="0" y="925485"/>
                  <a:pt x="68232" y="857253"/>
                  <a:pt x="152400" y="857253"/>
                </a:cubicBezTo>
                <a:close/>
                <a:moveTo>
                  <a:pt x="4867275" y="857251"/>
                </a:moveTo>
                <a:cubicBezTo>
                  <a:pt x="4951443" y="857251"/>
                  <a:pt x="5019675" y="925483"/>
                  <a:pt x="5019675" y="1009651"/>
                </a:cubicBezTo>
                <a:cubicBezTo>
                  <a:pt x="5019675" y="1093819"/>
                  <a:pt x="4951443" y="1162051"/>
                  <a:pt x="4867275" y="1162051"/>
                </a:cubicBezTo>
                <a:cubicBezTo>
                  <a:pt x="4783107" y="1162051"/>
                  <a:pt x="4714875" y="1093819"/>
                  <a:pt x="4714875" y="1009651"/>
                </a:cubicBezTo>
                <a:cubicBezTo>
                  <a:pt x="4714875" y="925483"/>
                  <a:pt x="4783107" y="857251"/>
                  <a:pt x="4867275" y="857251"/>
                </a:cubicBezTo>
                <a:close/>
                <a:moveTo>
                  <a:pt x="1866900" y="857250"/>
                </a:moveTo>
                <a:cubicBezTo>
                  <a:pt x="1951068" y="857250"/>
                  <a:pt x="2019300" y="925482"/>
                  <a:pt x="2019300" y="1009650"/>
                </a:cubicBezTo>
                <a:cubicBezTo>
                  <a:pt x="2019300" y="1093818"/>
                  <a:pt x="1951068" y="1162050"/>
                  <a:pt x="1866900" y="1162050"/>
                </a:cubicBezTo>
                <a:cubicBezTo>
                  <a:pt x="1782732" y="1162050"/>
                  <a:pt x="1714500" y="1093818"/>
                  <a:pt x="1714500" y="1009650"/>
                </a:cubicBezTo>
                <a:cubicBezTo>
                  <a:pt x="1714500" y="925482"/>
                  <a:pt x="1782732" y="857250"/>
                  <a:pt x="1866900" y="857250"/>
                </a:cubicBezTo>
                <a:close/>
                <a:moveTo>
                  <a:pt x="152400" y="428637"/>
                </a:moveTo>
                <a:cubicBezTo>
                  <a:pt x="236568" y="428637"/>
                  <a:pt x="304800" y="496870"/>
                  <a:pt x="304800" y="581038"/>
                </a:cubicBezTo>
                <a:cubicBezTo>
                  <a:pt x="304800" y="665207"/>
                  <a:pt x="236568" y="733439"/>
                  <a:pt x="152400" y="733439"/>
                </a:cubicBezTo>
                <a:cubicBezTo>
                  <a:pt x="68232" y="733439"/>
                  <a:pt x="0" y="665207"/>
                  <a:pt x="0" y="581038"/>
                </a:cubicBezTo>
                <a:cubicBezTo>
                  <a:pt x="0" y="496870"/>
                  <a:pt x="68232" y="428637"/>
                  <a:pt x="152400" y="428637"/>
                </a:cubicBezTo>
                <a:close/>
                <a:moveTo>
                  <a:pt x="1009650" y="428636"/>
                </a:moveTo>
                <a:cubicBezTo>
                  <a:pt x="1093818" y="428636"/>
                  <a:pt x="1162050" y="496868"/>
                  <a:pt x="1162050" y="581036"/>
                </a:cubicBezTo>
                <a:cubicBezTo>
                  <a:pt x="1162050" y="665205"/>
                  <a:pt x="1093818" y="733437"/>
                  <a:pt x="1009650" y="733437"/>
                </a:cubicBezTo>
                <a:cubicBezTo>
                  <a:pt x="925482" y="733437"/>
                  <a:pt x="857250" y="665205"/>
                  <a:pt x="857250" y="581036"/>
                </a:cubicBezTo>
                <a:cubicBezTo>
                  <a:pt x="857250" y="496868"/>
                  <a:pt x="925482" y="428636"/>
                  <a:pt x="1009650" y="428636"/>
                </a:cubicBezTo>
                <a:close/>
                <a:moveTo>
                  <a:pt x="4438650" y="428635"/>
                </a:moveTo>
                <a:cubicBezTo>
                  <a:pt x="4522818" y="428635"/>
                  <a:pt x="4591050" y="496868"/>
                  <a:pt x="4591050" y="581035"/>
                </a:cubicBezTo>
                <a:cubicBezTo>
                  <a:pt x="4591050" y="665204"/>
                  <a:pt x="4522818" y="733437"/>
                  <a:pt x="4438650" y="733437"/>
                </a:cubicBezTo>
                <a:cubicBezTo>
                  <a:pt x="4354482" y="733437"/>
                  <a:pt x="4286250" y="665204"/>
                  <a:pt x="4286250" y="581035"/>
                </a:cubicBezTo>
                <a:cubicBezTo>
                  <a:pt x="4286250" y="496868"/>
                  <a:pt x="4354482" y="428635"/>
                  <a:pt x="4438650" y="428635"/>
                </a:cubicBezTo>
                <a:close/>
                <a:moveTo>
                  <a:pt x="4867275" y="428634"/>
                </a:moveTo>
                <a:cubicBezTo>
                  <a:pt x="4951443" y="428634"/>
                  <a:pt x="5019675" y="496866"/>
                  <a:pt x="5019675" y="581034"/>
                </a:cubicBezTo>
                <a:cubicBezTo>
                  <a:pt x="5019675" y="665203"/>
                  <a:pt x="4951443" y="733435"/>
                  <a:pt x="4867275" y="733435"/>
                </a:cubicBezTo>
                <a:cubicBezTo>
                  <a:pt x="4783107" y="733435"/>
                  <a:pt x="4714875" y="665203"/>
                  <a:pt x="4714875" y="581034"/>
                </a:cubicBezTo>
                <a:cubicBezTo>
                  <a:pt x="4714875" y="496866"/>
                  <a:pt x="4783107" y="428634"/>
                  <a:pt x="4867275" y="428634"/>
                </a:cubicBezTo>
                <a:close/>
                <a:moveTo>
                  <a:pt x="2295525" y="428633"/>
                </a:moveTo>
                <a:cubicBezTo>
                  <a:pt x="2379693" y="428633"/>
                  <a:pt x="2447925" y="496865"/>
                  <a:pt x="2447925" y="581033"/>
                </a:cubicBezTo>
                <a:cubicBezTo>
                  <a:pt x="2447925" y="665201"/>
                  <a:pt x="2379693" y="733434"/>
                  <a:pt x="2295525" y="733434"/>
                </a:cubicBezTo>
                <a:cubicBezTo>
                  <a:pt x="2211357" y="733434"/>
                  <a:pt x="2143125" y="665201"/>
                  <a:pt x="2143125" y="581033"/>
                </a:cubicBezTo>
                <a:cubicBezTo>
                  <a:pt x="2143125" y="496865"/>
                  <a:pt x="2211357" y="428633"/>
                  <a:pt x="2295525" y="428633"/>
                </a:cubicBezTo>
                <a:close/>
                <a:moveTo>
                  <a:pt x="4010025" y="428632"/>
                </a:moveTo>
                <a:cubicBezTo>
                  <a:pt x="4094193" y="428632"/>
                  <a:pt x="4162425" y="496864"/>
                  <a:pt x="4162425" y="581033"/>
                </a:cubicBezTo>
                <a:cubicBezTo>
                  <a:pt x="4162425" y="665201"/>
                  <a:pt x="4094193" y="733433"/>
                  <a:pt x="4010025" y="733433"/>
                </a:cubicBezTo>
                <a:cubicBezTo>
                  <a:pt x="3925857" y="733433"/>
                  <a:pt x="3857625" y="665201"/>
                  <a:pt x="3857625" y="581033"/>
                </a:cubicBezTo>
                <a:cubicBezTo>
                  <a:pt x="3857625" y="496864"/>
                  <a:pt x="3925857" y="428632"/>
                  <a:pt x="4010025" y="428632"/>
                </a:cubicBezTo>
                <a:close/>
                <a:moveTo>
                  <a:pt x="1438275" y="428631"/>
                </a:moveTo>
                <a:cubicBezTo>
                  <a:pt x="1522443" y="428631"/>
                  <a:pt x="1590675" y="496863"/>
                  <a:pt x="1590675" y="581031"/>
                </a:cubicBezTo>
                <a:cubicBezTo>
                  <a:pt x="1590675" y="665199"/>
                  <a:pt x="1522443" y="733432"/>
                  <a:pt x="1438275" y="733432"/>
                </a:cubicBezTo>
                <a:cubicBezTo>
                  <a:pt x="1354107" y="733432"/>
                  <a:pt x="1285875" y="665199"/>
                  <a:pt x="1285875" y="581031"/>
                </a:cubicBezTo>
                <a:cubicBezTo>
                  <a:pt x="1285875" y="496863"/>
                  <a:pt x="1354107" y="428631"/>
                  <a:pt x="1438275" y="428631"/>
                </a:cubicBezTo>
                <a:close/>
                <a:moveTo>
                  <a:pt x="3152775" y="428629"/>
                </a:moveTo>
                <a:cubicBezTo>
                  <a:pt x="3236943" y="428629"/>
                  <a:pt x="3305175" y="496861"/>
                  <a:pt x="3305175" y="581029"/>
                </a:cubicBezTo>
                <a:cubicBezTo>
                  <a:pt x="3305175" y="665198"/>
                  <a:pt x="3236943" y="733430"/>
                  <a:pt x="3152775" y="733430"/>
                </a:cubicBezTo>
                <a:cubicBezTo>
                  <a:pt x="3068607" y="733430"/>
                  <a:pt x="3000375" y="665198"/>
                  <a:pt x="3000375" y="581029"/>
                </a:cubicBezTo>
                <a:cubicBezTo>
                  <a:pt x="3000375" y="496861"/>
                  <a:pt x="3068607" y="428629"/>
                  <a:pt x="3152775" y="428629"/>
                </a:cubicBezTo>
                <a:close/>
                <a:moveTo>
                  <a:pt x="581025" y="428629"/>
                </a:moveTo>
                <a:cubicBezTo>
                  <a:pt x="665193" y="428629"/>
                  <a:pt x="733425" y="496861"/>
                  <a:pt x="733425" y="581029"/>
                </a:cubicBezTo>
                <a:cubicBezTo>
                  <a:pt x="733425" y="665198"/>
                  <a:pt x="665193" y="733430"/>
                  <a:pt x="581025" y="733430"/>
                </a:cubicBezTo>
                <a:cubicBezTo>
                  <a:pt x="496857" y="733430"/>
                  <a:pt x="428625" y="665198"/>
                  <a:pt x="428625" y="581029"/>
                </a:cubicBezTo>
                <a:cubicBezTo>
                  <a:pt x="428625" y="496861"/>
                  <a:pt x="496857" y="428629"/>
                  <a:pt x="581025" y="428629"/>
                </a:cubicBezTo>
                <a:close/>
                <a:moveTo>
                  <a:pt x="1866900" y="428627"/>
                </a:moveTo>
                <a:cubicBezTo>
                  <a:pt x="1951068" y="428627"/>
                  <a:pt x="2019300" y="496859"/>
                  <a:pt x="2019300" y="581027"/>
                </a:cubicBezTo>
                <a:cubicBezTo>
                  <a:pt x="2019300" y="665196"/>
                  <a:pt x="1951068" y="733428"/>
                  <a:pt x="1866900" y="733428"/>
                </a:cubicBezTo>
                <a:cubicBezTo>
                  <a:pt x="1782732" y="733428"/>
                  <a:pt x="1714500" y="665196"/>
                  <a:pt x="1714500" y="581027"/>
                </a:cubicBezTo>
                <a:cubicBezTo>
                  <a:pt x="1714500" y="496859"/>
                  <a:pt x="1782732" y="428627"/>
                  <a:pt x="1866900" y="428627"/>
                </a:cubicBezTo>
                <a:close/>
                <a:moveTo>
                  <a:pt x="3581400" y="428625"/>
                </a:moveTo>
                <a:cubicBezTo>
                  <a:pt x="3665568" y="428625"/>
                  <a:pt x="3733800" y="496857"/>
                  <a:pt x="3733800" y="581026"/>
                </a:cubicBezTo>
                <a:cubicBezTo>
                  <a:pt x="3733800" y="665194"/>
                  <a:pt x="3665568" y="733426"/>
                  <a:pt x="3581400" y="733426"/>
                </a:cubicBezTo>
                <a:cubicBezTo>
                  <a:pt x="3497232" y="733426"/>
                  <a:pt x="3429000" y="665194"/>
                  <a:pt x="3429000" y="581026"/>
                </a:cubicBezTo>
                <a:cubicBezTo>
                  <a:pt x="3429000" y="496857"/>
                  <a:pt x="3497232" y="428625"/>
                  <a:pt x="3581400" y="428625"/>
                </a:cubicBezTo>
                <a:close/>
                <a:moveTo>
                  <a:pt x="2724150" y="428625"/>
                </a:moveTo>
                <a:cubicBezTo>
                  <a:pt x="2808318" y="428625"/>
                  <a:pt x="2876550" y="496857"/>
                  <a:pt x="2876550" y="581026"/>
                </a:cubicBezTo>
                <a:cubicBezTo>
                  <a:pt x="2876550" y="665194"/>
                  <a:pt x="2808318" y="733426"/>
                  <a:pt x="2724150" y="733426"/>
                </a:cubicBezTo>
                <a:cubicBezTo>
                  <a:pt x="2639982" y="733426"/>
                  <a:pt x="2571750" y="665194"/>
                  <a:pt x="2571750" y="581026"/>
                </a:cubicBezTo>
                <a:cubicBezTo>
                  <a:pt x="2571750" y="496857"/>
                  <a:pt x="2639982" y="428625"/>
                  <a:pt x="2724150" y="428625"/>
                </a:cubicBezTo>
                <a:close/>
                <a:moveTo>
                  <a:pt x="4010025" y="9"/>
                </a:moveTo>
                <a:cubicBezTo>
                  <a:pt x="4094193" y="9"/>
                  <a:pt x="4162425" y="68241"/>
                  <a:pt x="4162425" y="152410"/>
                </a:cubicBezTo>
                <a:cubicBezTo>
                  <a:pt x="4162425" y="236579"/>
                  <a:pt x="4094193" y="304811"/>
                  <a:pt x="4010025" y="304811"/>
                </a:cubicBezTo>
                <a:cubicBezTo>
                  <a:pt x="3925857" y="304811"/>
                  <a:pt x="3857625" y="236579"/>
                  <a:pt x="3857625" y="152410"/>
                </a:cubicBezTo>
                <a:cubicBezTo>
                  <a:pt x="3857625" y="68241"/>
                  <a:pt x="3925857" y="9"/>
                  <a:pt x="4010025" y="9"/>
                </a:cubicBezTo>
                <a:close/>
                <a:moveTo>
                  <a:pt x="1866900" y="7"/>
                </a:moveTo>
                <a:cubicBezTo>
                  <a:pt x="1951068" y="7"/>
                  <a:pt x="2019300" y="68240"/>
                  <a:pt x="2019300" y="152409"/>
                </a:cubicBezTo>
                <a:cubicBezTo>
                  <a:pt x="2019300" y="236578"/>
                  <a:pt x="1951068" y="304810"/>
                  <a:pt x="1866900" y="304810"/>
                </a:cubicBezTo>
                <a:cubicBezTo>
                  <a:pt x="1782732" y="304810"/>
                  <a:pt x="1714500" y="236578"/>
                  <a:pt x="1714500" y="152409"/>
                </a:cubicBezTo>
                <a:cubicBezTo>
                  <a:pt x="1714500" y="68240"/>
                  <a:pt x="1782732" y="7"/>
                  <a:pt x="1866900" y="7"/>
                </a:cubicBezTo>
                <a:close/>
                <a:moveTo>
                  <a:pt x="3581400" y="6"/>
                </a:moveTo>
                <a:cubicBezTo>
                  <a:pt x="3665568" y="6"/>
                  <a:pt x="3733800" y="68238"/>
                  <a:pt x="3733800" y="152408"/>
                </a:cubicBezTo>
                <a:cubicBezTo>
                  <a:pt x="3733800" y="236576"/>
                  <a:pt x="3665568" y="304809"/>
                  <a:pt x="3581400" y="304809"/>
                </a:cubicBezTo>
                <a:cubicBezTo>
                  <a:pt x="3497232" y="304809"/>
                  <a:pt x="3429000" y="236576"/>
                  <a:pt x="3429000" y="152408"/>
                </a:cubicBezTo>
                <a:cubicBezTo>
                  <a:pt x="3429000" y="68238"/>
                  <a:pt x="3497232" y="6"/>
                  <a:pt x="3581400" y="6"/>
                </a:cubicBezTo>
                <a:close/>
                <a:moveTo>
                  <a:pt x="152400" y="6"/>
                </a:moveTo>
                <a:cubicBezTo>
                  <a:pt x="236568" y="6"/>
                  <a:pt x="304800" y="68238"/>
                  <a:pt x="304800" y="152407"/>
                </a:cubicBezTo>
                <a:cubicBezTo>
                  <a:pt x="304800" y="236576"/>
                  <a:pt x="236568" y="304808"/>
                  <a:pt x="152400" y="304808"/>
                </a:cubicBezTo>
                <a:cubicBezTo>
                  <a:pt x="68232" y="304808"/>
                  <a:pt x="0" y="236576"/>
                  <a:pt x="0" y="152407"/>
                </a:cubicBezTo>
                <a:cubicBezTo>
                  <a:pt x="0" y="68238"/>
                  <a:pt x="68232" y="6"/>
                  <a:pt x="152400" y="6"/>
                </a:cubicBezTo>
                <a:close/>
                <a:moveTo>
                  <a:pt x="4438650" y="6"/>
                </a:moveTo>
                <a:cubicBezTo>
                  <a:pt x="4522818" y="6"/>
                  <a:pt x="4591050" y="68238"/>
                  <a:pt x="4591050" y="152407"/>
                </a:cubicBezTo>
                <a:cubicBezTo>
                  <a:pt x="4591050" y="236575"/>
                  <a:pt x="4522818" y="304807"/>
                  <a:pt x="4438650" y="304807"/>
                </a:cubicBezTo>
                <a:cubicBezTo>
                  <a:pt x="4354482" y="304807"/>
                  <a:pt x="4286250" y="236575"/>
                  <a:pt x="4286250" y="152407"/>
                </a:cubicBezTo>
                <a:cubicBezTo>
                  <a:pt x="4286250" y="68238"/>
                  <a:pt x="4354482" y="6"/>
                  <a:pt x="4438650" y="6"/>
                </a:cubicBezTo>
                <a:close/>
                <a:moveTo>
                  <a:pt x="1438275" y="5"/>
                </a:moveTo>
                <a:cubicBezTo>
                  <a:pt x="1522443" y="5"/>
                  <a:pt x="1590675" y="68237"/>
                  <a:pt x="1590675" y="152406"/>
                </a:cubicBezTo>
                <a:cubicBezTo>
                  <a:pt x="1590675" y="236574"/>
                  <a:pt x="1522443" y="304807"/>
                  <a:pt x="1438275" y="304807"/>
                </a:cubicBezTo>
                <a:cubicBezTo>
                  <a:pt x="1354107" y="304807"/>
                  <a:pt x="1285875" y="236574"/>
                  <a:pt x="1285875" y="152406"/>
                </a:cubicBezTo>
                <a:cubicBezTo>
                  <a:pt x="1285875" y="68237"/>
                  <a:pt x="1354107" y="5"/>
                  <a:pt x="1438275" y="5"/>
                </a:cubicBezTo>
                <a:close/>
                <a:moveTo>
                  <a:pt x="2724150" y="4"/>
                </a:moveTo>
                <a:cubicBezTo>
                  <a:pt x="2808318" y="4"/>
                  <a:pt x="2876550" y="68237"/>
                  <a:pt x="2876550" y="152405"/>
                </a:cubicBezTo>
                <a:cubicBezTo>
                  <a:pt x="2876550" y="236573"/>
                  <a:pt x="2808318" y="304805"/>
                  <a:pt x="2724150" y="304805"/>
                </a:cubicBezTo>
                <a:cubicBezTo>
                  <a:pt x="2639982" y="304805"/>
                  <a:pt x="2571750" y="236573"/>
                  <a:pt x="2571750" y="152405"/>
                </a:cubicBezTo>
                <a:cubicBezTo>
                  <a:pt x="2571750" y="68237"/>
                  <a:pt x="2639982" y="4"/>
                  <a:pt x="2724150" y="4"/>
                </a:cubicBezTo>
                <a:close/>
                <a:moveTo>
                  <a:pt x="3152775" y="4"/>
                </a:moveTo>
                <a:cubicBezTo>
                  <a:pt x="3236943" y="4"/>
                  <a:pt x="3305175" y="68236"/>
                  <a:pt x="3305175" y="152405"/>
                </a:cubicBezTo>
                <a:cubicBezTo>
                  <a:pt x="3305175" y="236573"/>
                  <a:pt x="3236943" y="304805"/>
                  <a:pt x="3152775" y="304805"/>
                </a:cubicBezTo>
                <a:cubicBezTo>
                  <a:pt x="3068607" y="304805"/>
                  <a:pt x="3000375" y="236573"/>
                  <a:pt x="3000375" y="152405"/>
                </a:cubicBezTo>
                <a:cubicBezTo>
                  <a:pt x="3000375" y="68236"/>
                  <a:pt x="3068607" y="4"/>
                  <a:pt x="3152775" y="4"/>
                </a:cubicBezTo>
                <a:close/>
                <a:moveTo>
                  <a:pt x="581025" y="3"/>
                </a:moveTo>
                <a:cubicBezTo>
                  <a:pt x="665193" y="3"/>
                  <a:pt x="733425" y="68235"/>
                  <a:pt x="733425" y="152403"/>
                </a:cubicBezTo>
                <a:cubicBezTo>
                  <a:pt x="733425" y="236571"/>
                  <a:pt x="665193" y="304803"/>
                  <a:pt x="581025" y="304803"/>
                </a:cubicBezTo>
                <a:cubicBezTo>
                  <a:pt x="496857" y="304803"/>
                  <a:pt x="428625" y="236571"/>
                  <a:pt x="428625" y="152403"/>
                </a:cubicBezTo>
                <a:cubicBezTo>
                  <a:pt x="428625" y="68235"/>
                  <a:pt x="496857" y="3"/>
                  <a:pt x="581025" y="3"/>
                </a:cubicBezTo>
                <a:close/>
                <a:moveTo>
                  <a:pt x="4867275" y="2"/>
                </a:moveTo>
                <a:cubicBezTo>
                  <a:pt x="4951443" y="2"/>
                  <a:pt x="5019675" y="68234"/>
                  <a:pt x="5019675" y="152402"/>
                </a:cubicBezTo>
                <a:cubicBezTo>
                  <a:pt x="5019675" y="236570"/>
                  <a:pt x="4951443" y="304802"/>
                  <a:pt x="4867275" y="304802"/>
                </a:cubicBezTo>
                <a:cubicBezTo>
                  <a:pt x="4783107" y="304802"/>
                  <a:pt x="4714875" y="236570"/>
                  <a:pt x="4714875" y="152402"/>
                </a:cubicBezTo>
                <a:cubicBezTo>
                  <a:pt x="4714875" y="68234"/>
                  <a:pt x="4783107" y="2"/>
                  <a:pt x="4867275" y="2"/>
                </a:cubicBezTo>
                <a:close/>
                <a:moveTo>
                  <a:pt x="1009650" y="1"/>
                </a:moveTo>
                <a:cubicBezTo>
                  <a:pt x="1093818" y="1"/>
                  <a:pt x="1162050" y="68233"/>
                  <a:pt x="1162050" y="152402"/>
                </a:cubicBezTo>
                <a:cubicBezTo>
                  <a:pt x="1162050" y="236570"/>
                  <a:pt x="1093818" y="304802"/>
                  <a:pt x="1009650" y="304802"/>
                </a:cubicBezTo>
                <a:cubicBezTo>
                  <a:pt x="925482" y="304802"/>
                  <a:pt x="857250" y="236570"/>
                  <a:pt x="857250" y="152402"/>
                </a:cubicBezTo>
                <a:cubicBezTo>
                  <a:pt x="857250" y="68233"/>
                  <a:pt x="925482" y="1"/>
                  <a:pt x="1009650" y="1"/>
                </a:cubicBezTo>
                <a:close/>
                <a:moveTo>
                  <a:pt x="2295525" y="0"/>
                </a:moveTo>
                <a:cubicBezTo>
                  <a:pt x="2379693" y="0"/>
                  <a:pt x="2447925" y="68232"/>
                  <a:pt x="2447925" y="152400"/>
                </a:cubicBezTo>
                <a:cubicBezTo>
                  <a:pt x="2447925" y="236568"/>
                  <a:pt x="2379693" y="304800"/>
                  <a:pt x="2295525" y="304800"/>
                </a:cubicBezTo>
                <a:cubicBezTo>
                  <a:pt x="2211357" y="304800"/>
                  <a:pt x="2143125" y="236568"/>
                  <a:pt x="2143125" y="152400"/>
                </a:cubicBezTo>
                <a:cubicBezTo>
                  <a:pt x="2143125" y="68232"/>
                  <a:pt x="2211357" y="0"/>
                  <a:pt x="2295525" y="0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: 図形 539">
            <a:extLst>
              <a:ext uri="{FF2B5EF4-FFF2-40B4-BE49-F238E27FC236}">
                <a16:creationId xmlns:a16="http://schemas.microsoft.com/office/drawing/2014/main" id="{262E6817-3BF7-4C3B-87C4-F668781E7C18}"/>
              </a:ext>
            </a:extLst>
          </p:cNvPr>
          <p:cNvSpPr/>
          <p:nvPr/>
        </p:nvSpPr>
        <p:spPr>
          <a:xfrm>
            <a:off x="3663317" y="3796714"/>
            <a:ext cx="2607944" cy="2607942"/>
          </a:xfrm>
          <a:custGeom>
            <a:avLst/>
            <a:gdLst>
              <a:gd name="connsiteX0" fmla="*/ 2308907 w 2474689"/>
              <a:gd name="connsiteY0" fmla="*/ 2143125 h 2474689"/>
              <a:gd name="connsiteX1" fmla="*/ 2474689 w 2474689"/>
              <a:gd name="connsiteY1" fmla="*/ 2308907 h 2474689"/>
              <a:gd name="connsiteX2" fmla="*/ 2308907 w 2474689"/>
              <a:gd name="connsiteY2" fmla="*/ 2474689 h 2474689"/>
              <a:gd name="connsiteX3" fmla="*/ 2143125 w 2474689"/>
              <a:gd name="connsiteY3" fmla="*/ 2308907 h 2474689"/>
              <a:gd name="connsiteX4" fmla="*/ 2308907 w 2474689"/>
              <a:gd name="connsiteY4" fmla="*/ 2143125 h 2474689"/>
              <a:gd name="connsiteX5" fmla="*/ 1880282 w 2474689"/>
              <a:gd name="connsiteY5" fmla="*/ 2143125 h 2474689"/>
              <a:gd name="connsiteX6" fmla="*/ 2046064 w 2474689"/>
              <a:gd name="connsiteY6" fmla="*/ 2308907 h 2474689"/>
              <a:gd name="connsiteX7" fmla="*/ 1880282 w 2474689"/>
              <a:gd name="connsiteY7" fmla="*/ 2474689 h 2474689"/>
              <a:gd name="connsiteX8" fmla="*/ 1714500 w 2474689"/>
              <a:gd name="connsiteY8" fmla="*/ 2308907 h 2474689"/>
              <a:gd name="connsiteX9" fmla="*/ 1880282 w 2474689"/>
              <a:gd name="connsiteY9" fmla="*/ 2143125 h 2474689"/>
              <a:gd name="connsiteX10" fmla="*/ 1451657 w 2474689"/>
              <a:gd name="connsiteY10" fmla="*/ 2143125 h 2474689"/>
              <a:gd name="connsiteX11" fmla="*/ 1617439 w 2474689"/>
              <a:gd name="connsiteY11" fmla="*/ 2308907 h 2474689"/>
              <a:gd name="connsiteX12" fmla="*/ 1451657 w 2474689"/>
              <a:gd name="connsiteY12" fmla="*/ 2474689 h 2474689"/>
              <a:gd name="connsiteX13" fmla="*/ 1285875 w 2474689"/>
              <a:gd name="connsiteY13" fmla="*/ 2308907 h 2474689"/>
              <a:gd name="connsiteX14" fmla="*/ 1451657 w 2474689"/>
              <a:gd name="connsiteY14" fmla="*/ 2143125 h 2474689"/>
              <a:gd name="connsiteX15" fmla="*/ 1023032 w 2474689"/>
              <a:gd name="connsiteY15" fmla="*/ 2143125 h 2474689"/>
              <a:gd name="connsiteX16" fmla="*/ 1188814 w 2474689"/>
              <a:gd name="connsiteY16" fmla="*/ 2308907 h 2474689"/>
              <a:gd name="connsiteX17" fmla="*/ 1023032 w 2474689"/>
              <a:gd name="connsiteY17" fmla="*/ 2474689 h 2474689"/>
              <a:gd name="connsiteX18" fmla="*/ 857250 w 2474689"/>
              <a:gd name="connsiteY18" fmla="*/ 2308907 h 2474689"/>
              <a:gd name="connsiteX19" fmla="*/ 1023032 w 2474689"/>
              <a:gd name="connsiteY19" fmla="*/ 2143125 h 2474689"/>
              <a:gd name="connsiteX20" fmla="*/ 594407 w 2474689"/>
              <a:gd name="connsiteY20" fmla="*/ 2143125 h 2474689"/>
              <a:gd name="connsiteX21" fmla="*/ 760189 w 2474689"/>
              <a:gd name="connsiteY21" fmla="*/ 2308907 h 2474689"/>
              <a:gd name="connsiteX22" fmla="*/ 594407 w 2474689"/>
              <a:gd name="connsiteY22" fmla="*/ 2474689 h 2474689"/>
              <a:gd name="connsiteX23" fmla="*/ 428625 w 2474689"/>
              <a:gd name="connsiteY23" fmla="*/ 2308907 h 2474689"/>
              <a:gd name="connsiteX24" fmla="*/ 594407 w 2474689"/>
              <a:gd name="connsiteY24" fmla="*/ 2143125 h 2474689"/>
              <a:gd name="connsiteX25" fmla="*/ 165782 w 2474689"/>
              <a:gd name="connsiteY25" fmla="*/ 2143125 h 2474689"/>
              <a:gd name="connsiteX26" fmla="*/ 331564 w 2474689"/>
              <a:gd name="connsiteY26" fmla="*/ 2308907 h 2474689"/>
              <a:gd name="connsiteX27" fmla="*/ 165782 w 2474689"/>
              <a:gd name="connsiteY27" fmla="*/ 2474689 h 2474689"/>
              <a:gd name="connsiteX28" fmla="*/ 0 w 2474689"/>
              <a:gd name="connsiteY28" fmla="*/ 2308907 h 2474689"/>
              <a:gd name="connsiteX29" fmla="*/ 165782 w 2474689"/>
              <a:gd name="connsiteY29" fmla="*/ 2143125 h 2474689"/>
              <a:gd name="connsiteX30" fmla="*/ 2308907 w 2474689"/>
              <a:gd name="connsiteY30" fmla="*/ 1714500 h 2474689"/>
              <a:gd name="connsiteX31" fmla="*/ 2474689 w 2474689"/>
              <a:gd name="connsiteY31" fmla="*/ 1880282 h 2474689"/>
              <a:gd name="connsiteX32" fmla="*/ 2308907 w 2474689"/>
              <a:gd name="connsiteY32" fmla="*/ 2046064 h 2474689"/>
              <a:gd name="connsiteX33" fmla="*/ 2143125 w 2474689"/>
              <a:gd name="connsiteY33" fmla="*/ 1880282 h 2474689"/>
              <a:gd name="connsiteX34" fmla="*/ 2308907 w 2474689"/>
              <a:gd name="connsiteY34" fmla="*/ 1714500 h 2474689"/>
              <a:gd name="connsiteX35" fmla="*/ 1880282 w 2474689"/>
              <a:gd name="connsiteY35" fmla="*/ 1714500 h 2474689"/>
              <a:gd name="connsiteX36" fmla="*/ 2046064 w 2474689"/>
              <a:gd name="connsiteY36" fmla="*/ 1880282 h 2474689"/>
              <a:gd name="connsiteX37" fmla="*/ 1880282 w 2474689"/>
              <a:gd name="connsiteY37" fmla="*/ 2046064 h 2474689"/>
              <a:gd name="connsiteX38" fmla="*/ 1714500 w 2474689"/>
              <a:gd name="connsiteY38" fmla="*/ 1880282 h 2474689"/>
              <a:gd name="connsiteX39" fmla="*/ 1880282 w 2474689"/>
              <a:gd name="connsiteY39" fmla="*/ 1714500 h 2474689"/>
              <a:gd name="connsiteX40" fmla="*/ 1451657 w 2474689"/>
              <a:gd name="connsiteY40" fmla="*/ 1714500 h 2474689"/>
              <a:gd name="connsiteX41" fmla="*/ 1617439 w 2474689"/>
              <a:gd name="connsiteY41" fmla="*/ 1880282 h 2474689"/>
              <a:gd name="connsiteX42" fmla="*/ 1451657 w 2474689"/>
              <a:gd name="connsiteY42" fmla="*/ 2046064 h 2474689"/>
              <a:gd name="connsiteX43" fmla="*/ 1285875 w 2474689"/>
              <a:gd name="connsiteY43" fmla="*/ 1880282 h 2474689"/>
              <a:gd name="connsiteX44" fmla="*/ 1451657 w 2474689"/>
              <a:gd name="connsiteY44" fmla="*/ 1714500 h 2474689"/>
              <a:gd name="connsiteX45" fmla="*/ 1023032 w 2474689"/>
              <a:gd name="connsiteY45" fmla="*/ 1714500 h 2474689"/>
              <a:gd name="connsiteX46" fmla="*/ 1188814 w 2474689"/>
              <a:gd name="connsiteY46" fmla="*/ 1880282 h 2474689"/>
              <a:gd name="connsiteX47" fmla="*/ 1023032 w 2474689"/>
              <a:gd name="connsiteY47" fmla="*/ 2046064 h 2474689"/>
              <a:gd name="connsiteX48" fmla="*/ 857250 w 2474689"/>
              <a:gd name="connsiteY48" fmla="*/ 1880282 h 2474689"/>
              <a:gd name="connsiteX49" fmla="*/ 1023032 w 2474689"/>
              <a:gd name="connsiteY49" fmla="*/ 1714500 h 2474689"/>
              <a:gd name="connsiteX50" fmla="*/ 594407 w 2474689"/>
              <a:gd name="connsiteY50" fmla="*/ 1714500 h 2474689"/>
              <a:gd name="connsiteX51" fmla="*/ 760189 w 2474689"/>
              <a:gd name="connsiteY51" fmla="*/ 1880282 h 2474689"/>
              <a:gd name="connsiteX52" fmla="*/ 594407 w 2474689"/>
              <a:gd name="connsiteY52" fmla="*/ 2046064 h 2474689"/>
              <a:gd name="connsiteX53" fmla="*/ 428625 w 2474689"/>
              <a:gd name="connsiteY53" fmla="*/ 1880282 h 2474689"/>
              <a:gd name="connsiteX54" fmla="*/ 594407 w 2474689"/>
              <a:gd name="connsiteY54" fmla="*/ 1714500 h 2474689"/>
              <a:gd name="connsiteX55" fmla="*/ 165782 w 2474689"/>
              <a:gd name="connsiteY55" fmla="*/ 1714500 h 2474689"/>
              <a:gd name="connsiteX56" fmla="*/ 331564 w 2474689"/>
              <a:gd name="connsiteY56" fmla="*/ 1880282 h 2474689"/>
              <a:gd name="connsiteX57" fmla="*/ 165782 w 2474689"/>
              <a:gd name="connsiteY57" fmla="*/ 2046064 h 2474689"/>
              <a:gd name="connsiteX58" fmla="*/ 0 w 2474689"/>
              <a:gd name="connsiteY58" fmla="*/ 1880282 h 2474689"/>
              <a:gd name="connsiteX59" fmla="*/ 165782 w 2474689"/>
              <a:gd name="connsiteY59" fmla="*/ 1714500 h 2474689"/>
              <a:gd name="connsiteX60" fmla="*/ 2308907 w 2474689"/>
              <a:gd name="connsiteY60" fmla="*/ 1285875 h 2474689"/>
              <a:gd name="connsiteX61" fmla="*/ 2474689 w 2474689"/>
              <a:gd name="connsiteY61" fmla="*/ 1451657 h 2474689"/>
              <a:gd name="connsiteX62" fmla="*/ 2308907 w 2474689"/>
              <a:gd name="connsiteY62" fmla="*/ 1617439 h 2474689"/>
              <a:gd name="connsiteX63" fmla="*/ 2143125 w 2474689"/>
              <a:gd name="connsiteY63" fmla="*/ 1451657 h 2474689"/>
              <a:gd name="connsiteX64" fmla="*/ 2308907 w 2474689"/>
              <a:gd name="connsiteY64" fmla="*/ 1285875 h 2474689"/>
              <a:gd name="connsiteX65" fmla="*/ 1880282 w 2474689"/>
              <a:gd name="connsiteY65" fmla="*/ 1285875 h 2474689"/>
              <a:gd name="connsiteX66" fmla="*/ 2046064 w 2474689"/>
              <a:gd name="connsiteY66" fmla="*/ 1451657 h 2474689"/>
              <a:gd name="connsiteX67" fmla="*/ 1880282 w 2474689"/>
              <a:gd name="connsiteY67" fmla="*/ 1617439 h 2474689"/>
              <a:gd name="connsiteX68" fmla="*/ 1714500 w 2474689"/>
              <a:gd name="connsiteY68" fmla="*/ 1451657 h 2474689"/>
              <a:gd name="connsiteX69" fmla="*/ 1880282 w 2474689"/>
              <a:gd name="connsiteY69" fmla="*/ 1285875 h 2474689"/>
              <a:gd name="connsiteX70" fmla="*/ 1451657 w 2474689"/>
              <a:gd name="connsiteY70" fmla="*/ 1285875 h 2474689"/>
              <a:gd name="connsiteX71" fmla="*/ 1617439 w 2474689"/>
              <a:gd name="connsiteY71" fmla="*/ 1451657 h 2474689"/>
              <a:gd name="connsiteX72" fmla="*/ 1451657 w 2474689"/>
              <a:gd name="connsiteY72" fmla="*/ 1617439 h 2474689"/>
              <a:gd name="connsiteX73" fmla="*/ 1285875 w 2474689"/>
              <a:gd name="connsiteY73" fmla="*/ 1451657 h 2474689"/>
              <a:gd name="connsiteX74" fmla="*/ 1451657 w 2474689"/>
              <a:gd name="connsiteY74" fmla="*/ 1285875 h 2474689"/>
              <a:gd name="connsiteX75" fmla="*/ 1023032 w 2474689"/>
              <a:gd name="connsiteY75" fmla="*/ 1285875 h 2474689"/>
              <a:gd name="connsiteX76" fmla="*/ 1188814 w 2474689"/>
              <a:gd name="connsiteY76" fmla="*/ 1451657 h 2474689"/>
              <a:gd name="connsiteX77" fmla="*/ 1023032 w 2474689"/>
              <a:gd name="connsiteY77" fmla="*/ 1617439 h 2474689"/>
              <a:gd name="connsiteX78" fmla="*/ 857250 w 2474689"/>
              <a:gd name="connsiteY78" fmla="*/ 1451657 h 2474689"/>
              <a:gd name="connsiteX79" fmla="*/ 1023032 w 2474689"/>
              <a:gd name="connsiteY79" fmla="*/ 1285875 h 2474689"/>
              <a:gd name="connsiteX80" fmla="*/ 594407 w 2474689"/>
              <a:gd name="connsiteY80" fmla="*/ 1285875 h 2474689"/>
              <a:gd name="connsiteX81" fmla="*/ 760189 w 2474689"/>
              <a:gd name="connsiteY81" fmla="*/ 1451657 h 2474689"/>
              <a:gd name="connsiteX82" fmla="*/ 594407 w 2474689"/>
              <a:gd name="connsiteY82" fmla="*/ 1617439 h 2474689"/>
              <a:gd name="connsiteX83" fmla="*/ 428625 w 2474689"/>
              <a:gd name="connsiteY83" fmla="*/ 1451657 h 2474689"/>
              <a:gd name="connsiteX84" fmla="*/ 594407 w 2474689"/>
              <a:gd name="connsiteY84" fmla="*/ 1285875 h 2474689"/>
              <a:gd name="connsiteX85" fmla="*/ 165782 w 2474689"/>
              <a:gd name="connsiteY85" fmla="*/ 1285875 h 2474689"/>
              <a:gd name="connsiteX86" fmla="*/ 331564 w 2474689"/>
              <a:gd name="connsiteY86" fmla="*/ 1451657 h 2474689"/>
              <a:gd name="connsiteX87" fmla="*/ 165782 w 2474689"/>
              <a:gd name="connsiteY87" fmla="*/ 1617439 h 2474689"/>
              <a:gd name="connsiteX88" fmla="*/ 0 w 2474689"/>
              <a:gd name="connsiteY88" fmla="*/ 1451657 h 2474689"/>
              <a:gd name="connsiteX89" fmla="*/ 165782 w 2474689"/>
              <a:gd name="connsiteY89" fmla="*/ 1285875 h 2474689"/>
              <a:gd name="connsiteX90" fmla="*/ 2308907 w 2474689"/>
              <a:gd name="connsiteY90" fmla="*/ 857250 h 2474689"/>
              <a:gd name="connsiteX91" fmla="*/ 2474689 w 2474689"/>
              <a:gd name="connsiteY91" fmla="*/ 1023032 h 2474689"/>
              <a:gd name="connsiteX92" fmla="*/ 2308907 w 2474689"/>
              <a:gd name="connsiteY92" fmla="*/ 1188814 h 2474689"/>
              <a:gd name="connsiteX93" fmla="*/ 2143125 w 2474689"/>
              <a:gd name="connsiteY93" fmla="*/ 1023032 h 2474689"/>
              <a:gd name="connsiteX94" fmla="*/ 2308907 w 2474689"/>
              <a:gd name="connsiteY94" fmla="*/ 857250 h 2474689"/>
              <a:gd name="connsiteX95" fmla="*/ 1880282 w 2474689"/>
              <a:gd name="connsiteY95" fmla="*/ 857250 h 2474689"/>
              <a:gd name="connsiteX96" fmla="*/ 2046064 w 2474689"/>
              <a:gd name="connsiteY96" fmla="*/ 1023032 h 2474689"/>
              <a:gd name="connsiteX97" fmla="*/ 1880282 w 2474689"/>
              <a:gd name="connsiteY97" fmla="*/ 1188814 h 2474689"/>
              <a:gd name="connsiteX98" fmla="*/ 1714500 w 2474689"/>
              <a:gd name="connsiteY98" fmla="*/ 1023032 h 2474689"/>
              <a:gd name="connsiteX99" fmla="*/ 1880282 w 2474689"/>
              <a:gd name="connsiteY99" fmla="*/ 857250 h 2474689"/>
              <a:gd name="connsiteX100" fmla="*/ 1451657 w 2474689"/>
              <a:gd name="connsiteY100" fmla="*/ 857250 h 2474689"/>
              <a:gd name="connsiteX101" fmla="*/ 1617439 w 2474689"/>
              <a:gd name="connsiteY101" fmla="*/ 1023032 h 2474689"/>
              <a:gd name="connsiteX102" fmla="*/ 1451657 w 2474689"/>
              <a:gd name="connsiteY102" fmla="*/ 1188814 h 2474689"/>
              <a:gd name="connsiteX103" fmla="*/ 1285875 w 2474689"/>
              <a:gd name="connsiteY103" fmla="*/ 1023032 h 2474689"/>
              <a:gd name="connsiteX104" fmla="*/ 1451657 w 2474689"/>
              <a:gd name="connsiteY104" fmla="*/ 857250 h 2474689"/>
              <a:gd name="connsiteX105" fmla="*/ 1023032 w 2474689"/>
              <a:gd name="connsiteY105" fmla="*/ 857250 h 2474689"/>
              <a:gd name="connsiteX106" fmla="*/ 1188814 w 2474689"/>
              <a:gd name="connsiteY106" fmla="*/ 1023032 h 2474689"/>
              <a:gd name="connsiteX107" fmla="*/ 1023032 w 2474689"/>
              <a:gd name="connsiteY107" fmla="*/ 1188814 h 2474689"/>
              <a:gd name="connsiteX108" fmla="*/ 857250 w 2474689"/>
              <a:gd name="connsiteY108" fmla="*/ 1023032 h 2474689"/>
              <a:gd name="connsiteX109" fmla="*/ 1023032 w 2474689"/>
              <a:gd name="connsiteY109" fmla="*/ 857250 h 2474689"/>
              <a:gd name="connsiteX110" fmla="*/ 594407 w 2474689"/>
              <a:gd name="connsiteY110" fmla="*/ 857250 h 2474689"/>
              <a:gd name="connsiteX111" fmla="*/ 760189 w 2474689"/>
              <a:gd name="connsiteY111" fmla="*/ 1023032 h 2474689"/>
              <a:gd name="connsiteX112" fmla="*/ 594407 w 2474689"/>
              <a:gd name="connsiteY112" fmla="*/ 1188814 h 2474689"/>
              <a:gd name="connsiteX113" fmla="*/ 428625 w 2474689"/>
              <a:gd name="connsiteY113" fmla="*/ 1023032 h 2474689"/>
              <a:gd name="connsiteX114" fmla="*/ 594407 w 2474689"/>
              <a:gd name="connsiteY114" fmla="*/ 857250 h 2474689"/>
              <a:gd name="connsiteX115" fmla="*/ 165782 w 2474689"/>
              <a:gd name="connsiteY115" fmla="*/ 857250 h 2474689"/>
              <a:gd name="connsiteX116" fmla="*/ 331564 w 2474689"/>
              <a:gd name="connsiteY116" fmla="*/ 1023032 h 2474689"/>
              <a:gd name="connsiteX117" fmla="*/ 165782 w 2474689"/>
              <a:gd name="connsiteY117" fmla="*/ 1188814 h 2474689"/>
              <a:gd name="connsiteX118" fmla="*/ 0 w 2474689"/>
              <a:gd name="connsiteY118" fmla="*/ 1023032 h 2474689"/>
              <a:gd name="connsiteX119" fmla="*/ 165782 w 2474689"/>
              <a:gd name="connsiteY119" fmla="*/ 857250 h 2474689"/>
              <a:gd name="connsiteX120" fmla="*/ 2308907 w 2474689"/>
              <a:gd name="connsiteY120" fmla="*/ 428625 h 2474689"/>
              <a:gd name="connsiteX121" fmla="*/ 2474689 w 2474689"/>
              <a:gd name="connsiteY121" fmla="*/ 594407 h 2474689"/>
              <a:gd name="connsiteX122" fmla="*/ 2308907 w 2474689"/>
              <a:gd name="connsiteY122" fmla="*/ 760189 h 2474689"/>
              <a:gd name="connsiteX123" fmla="*/ 2143125 w 2474689"/>
              <a:gd name="connsiteY123" fmla="*/ 594407 h 2474689"/>
              <a:gd name="connsiteX124" fmla="*/ 2308907 w 2474689"/>
              <a:gd name="connsiteY124" fmla="*/ 428625 h 2474689"/>
              <a:gd name="connsiteX125" fmla="*/ 1880282 w 2474689"/>
              <a:gd name="connsiteY125" fmla="*/ 428625 h 2474689"/>
              <a:gd name="connsiteX126" fmla="*/ 2046064 w 2474689"/>
              <a:gd name="connsiteY126" fmla="*/ 594407 h 2474689"/>
              <a:gd name="connsiteX127" fmla="*/ 1880282 w 2474689"/>
              <a:gd name="connsiteY127" fmla="*/ 760189 h 2474689"/>
              <a:gd name="connsiteX128" fmla="*/ 1714500 w 2474689"/>
              <a:gd name="connsiteY128" fmla="*/ 594407 h 2474689"/>
              <a:gd name="connsiteX129" fmla="*/ 1880282 w 2474689"/>
              <a:gd name="connsiteY129" fmla="*/ 428625 h 2474689"/>
              <a:gd name="connsiteX130" fmla="*/ 1451657 w 2474689"/>
              <a:gd name="connsiteY130" fmla="*/ 428625 h 2474689"/>
              <a:gd name="connsiteX131" fmla="*/ 1617439 w 2474689"/>
              <a:gd name="connsiteY131" fmla="*/ 594407 h 2474689"/>
              <a:gd name="connsiteX132" fmla="*/ 1451657 w 2474689"/>
              <a:gd name="connsiteY132" fmla="*/ 760189 h 2474689"/>
              <a:gd name="connsiteX133" fmla="*/ 1285875 w 2474689"/>
              <a:gd name="connsiteY133" fmla="*/ 594407 h 2474689"/>
              <a:gd name="connsiteX134" fmla="*/ 1451657 w 2474689"/>
              <a:gd name="connsiteY134" fmla="*/ 428625 h 2474689"/>
              <a:gd name="connsiteX135" fmla="*/ 1023032 w 2474689"/>
              <a:gd name="connsiteY135" fmla="*/ 428625 h 2474689"/>
              <a:gd name="connsiteX136" fmla="*/ 1188814 w 2474689"/>
              <a:gd name="connsiteY136" fmla="*/ 594407 h 2474689"/>
              <a:gd name="connsiteX137" fmla="*/ 1023032 w 2474689"/>
              <a:gd name="connsiteY137" fmla="*/ 760189 h 2474689"/>
              <a:gd name="connsiteX138" fmla="*/ 857250 w 2474689"/>
              <a:gd name="connsiteY138" fmla="*/ 594407 h 2474689"/>
              <a:gd name="connsiteX139" fmla="*/ 1023032 w 2474689"/>
              <a:gd name="connsiteY139" fmla="*/ 428625 h 2474689"/>
              <a:gd name="connsiteX140" fmla="*/ 594407 w 2474689"/>
              <a:gd name="connsiteY140" fmla="*/ 428625 h 2474689"/>
              <a:gd name="connsiteX141" fmla="*/ 760189 w 2474689"/>
              <a:gd name="connsiteY141" fmla="*/ 594407 h 2474689"/>
              <a:gd name="connsiteX142" fmla="*/ 594407 w 2474689"/>
              <a:gd name="connsiteY142" fmla="*/ 760189 h 2474689"/>
              <a:gd name="connsiteX143" fmla="*/ 428625 w 2474689"/>
              <a:gd name="connsiteY143" fmla="*/ 594407 h 2474689"/>
              <a:gd name="connsiteX144" fmla="*/ 594407 w 2474689"/>
              <a:gd name="connsiteY144" fmla="*/ 428625 h 2474689"/>
              <a:gd name="connsiteX145" fmla="*/ 165782 w 2474689"/>
              <a:gd name="connsiteY145" fmla="*/ 428625 h 2474689"/>
              <a:gd name="connsiteX146" fmla="*/ 331564 w 2474689"/>
              <a:gd name="connsiteY146" fmla="*/ 594407 h 2474689"/>
              <a:gd name="connsiteX147" fmla="*/ 165782 w 2474689"/>
              <a:gd name="connsiteY147" fmla="*/ 760189 h 2474689"/>
              <a:gd name="connsiteX148" fmla="*/ 0 w 2474689"/>
              <a:gd name="connsiteY148" fmla="*/ 594407 h 2474689"/>
              <a:gd name="connsiteX149" fmla="*/ 165782 w 2474689"/>
              <a:gd name="connsiteY149" fmla="*/ 428625 h 2474689"/>
              <a:gd name="connsiteX150" fmla="*/ 2308907 w 2474689"/>
              <a:gd name="connsiteY150" fmla="*/ 0 h 2474689"/>
              <a:gd name="connsiteX151" fmla="*/ 2474689 w 2474689"/>
              <a:gd name="connsiteY151" fmla="*/ 165782 h 2474689"/>
              <a:gd name="connsiteX152" fmla="*/ 2308907 w 2474689"/>
              <a:gd name="connsiteY152" fmla="*/ 331564 h 2474689"/>
              <a:gd name="connsiteX153" fmla="*/ 2143125 w 2474689"/>
              <a:gd name="connsiteY153" fmla="*/ 165782 h 2474689"/>
              <a:gd name="connsiteX154" fmla="*/ 2308907 w 2474689"/>
              <a:gd name="connsiteY154" fmla="*/ 0 h 2474689"/>
              <a:gd name="connsiteX155" fmla="*/ 1880282 w 2474689"/>
              <a:gd name="connsiteY155" fmla="*/ 0 h 2474689"/>
              <a:gd name="connsiteX156" fmla="*/ 2046064 w 2474689"/>
              <a:gd name="connsiteY156" fmla="*/ 165782 h 2474689"/>
              <a:gd name="connsiteX157" fmla="*/ 1880282 w 2474689"/>
              <a:gd name="connsiteY157" fmla="*/ 331564 h 2474689"/>
              <a:gd name="connsiteX158" fmla="*/ 1714500 w 2474689"/>
              <a:gd name="connsiteY158" fmla="*/ 165782 h 2474689"/>
              <a:gd name="connsiteX159" fmla="*/ 1880282 w 2474689"/>
              <a:gd name="connsiteY159" fmla="*/ 0 h 2474689"/>
              <a:gd name="connsiteX160" fmla="*/ 1451657 w 2474689"/>
              <a:gd name="connsiteY160" fmla="*/ 0 h 2474689"/>
              <a:gd name="connsiteX161" fmla="*/ 1617439 w 2474689"/>
              <a:gd name="connsiteY161" fmla="*/ 165782 h 2474689"/>
              <a:gd name="connsiteX162" fmla="*/ 1451657 w 2474689"/>
              <a:gd name="connsiteY162" fmla="*/ 331564 h 2474689"/>
              <a:gd name="connsiteX163" fmla="*/ 1285875 w 2474689"/>
              <a:gd name="connsiteY163" fmla="*/ 165782 h 2474689"/>
              <a:gd name="connsiteX164" fmla="*/ 1451657 w 2474689"/>
              <a:gd name="connsiteY164" fmla="*/ 0 h 2474689"/>
              <a:gd name="connsiteX165" fmla="*/ 1023032 w 2474689"/>
              <a:gd name="connsiteY165" fmla="*/ 0 h 2474689"/>
              <a:gd name="connsiteX166" fmla="*/ 1188814 w 2474689"/>
              <a:gd name="connsiteY166" fmla="*/ 165782 h 2474689"/>
              <a:gd name="connsiteX167" fmla="*/ 1023032 w 2474689"/>
              <a:gd name="connsiteY167" fmla="*/ 331564 h 2474689"/>
              <a:gd name="connsiteX168" fmla="*/ 857250 w 2474689"/>
              <a:gd name="connsiteY168" fmla="*/ 165782 h 2474689"/>
              <a:gd name="connsiteX169" fmla="*/ 1023032 w 2474689"/>
              <a:gd name="connsiteY169" fmla="*/ 0 h 2474689"/>
              <a:gd name="connsiteX170" fmla="*/ 594407 w 2474689"/>
              <a:gd name="connsiteY170" fmla="*/ 0 h 2474689"/>
              <a:gd name="connsiteX171" fmla="*/ 760189 w 2474689"/>
              <a:gd name="connsiteY171" fmla="*/ 165782 h 2474689"/>
              <a:gd name="connsiteX172" fmla="*/ 594407 w 2474689"/>
              <a:gd name="connsiteY172" fmla="*/ 331564 h 2474689"/>
              <a:gd name="connsiteX173" fmla="*/ 428625 w 2474689"/>
              <a:gd name="connsiteY173" fmla="*/ 165782 h 2474689"/>
              <a:gd name="connsiteX174" fmla="*/ 594407 w 2474689"/>
              <a:gd name="connsiteY174" fmla="*/ 0 h 2474689"/>
              <a:gd name="connsiteX175" fmla="*/ 165782 w 2474689"/>
              <a:gd name="connsiteY175" fmla="*/ 0 h 2474689"/>
              <a:gd name="connsiteX176" fmla="*/ 331564 w 2474689"/>
              <a:gd name="connsiteY176" fmla="*/ 165782 h 2474689"/>
              <a:gd name="connsiteX177" fmla="*/ 165782 w 2474689"/>
              <a:gd name="connsiteY177" fmla="*/ 331564 h 2474689"/>
              <a:gd name="connsiteX178" fmla="*/ 0 w 2474689"/>
              <a:gd name="connsiteY178" fmla="*/ 165782 h 2474689"/>
              <a:gd name="connsiteX179" fmla="*/ 165782 w 2474689"/>
              <a:gd name="connsiteY179" fmla="*/ 0 h 247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474689" h="2474689">
                <a:moveTo>
                  <a:pt x="2308907" y="2143125"/>
                </a:moveTo>
                <a:cubicBezTo>
                  <a:pt x="2400466" y="2143125"/>
                  <a:pt x="2474689" y="2217348"/>
                  <a:pt x="2474689" y="2308907"/>
                </a:cubicBezTo>
                <a:cubicBezTo>
                  <a:pt x="2474689" y="2400466"/>
                  <a:pt x="2400466" y="2474689"/>
                  <a:pt x="2308907" y="2474689"/>
                </a:cubicBezTo>
                <a:cubicBezTo>
                  <a:pt x="2217348" y="2474689"/>
                  <a:pt x="2143125" y="2400466"/>
                  <a:pt x="2143125" y="2308907"/>
                </a:cubicBezTo>
                <a:cubicBezTo>
                  <a:pt x="2143125" y="2217348"/>
                  <a:pt x="2217348" y="2143125"/>
                  <a:pt x="2308907" y="2143125"/>
                </a:cubicBezTo>
                <a:close/>
                <a:moveTo>
                  <a:pt x="1880282" y="2143125"/>
                </a:moveTo>
                <a:cubicBezTo>
                  <a:pt x="1971841" y="2143125"/>
                  <a:pt x="2046064" y="2217348"/>
                  <a:pt x="2046064" y="2308907"/>
                </a:cubicBezTo>
                <a:cubicBezTo>
                  <a:pt x="2046064" y="2400466"/>
                  <a:pt x="1971841" y="2474689"/>
                  <a:pt x="1880282" y="2474689"/>
                </a:cubicBezTo>
                <a:cubicBezTo>
                  <a:pt x="1788723" y="2474689"/>
                  <a:pt x="1714500" y="2400466"/>
                  <a:pt x="1714500" y="2308907"/>
                </a:cubicBezTo>
                <a:cubicBezTo>
                  <a:pt x="1714500" y="2217348"/>
                  <a:pt x="1788723" y="2143125"/>
                  <a:pt x="1880282" y="2143125"/>
                </a:cubicBezTo>
                <a:close/>
                <a:moveTo>
                  <a:pt x="1451657" y="2143125"/>
                </a:moveTo>
                <a:cubicBezTo>
                  <a:pt x="1543216" y="2143125"/>
                  <a:pt x="1617439" y="2217348"/>
                  <a:pt x="1617439" y="2308907"/>
                </a:cubicBezTo>
                <a:cubicBezTo>
                  <a:pt x="1617439" y="2400466"/>
                  <a:pt x="1543216" y="2474689"/>
                  <a:pt x="1451657" y="2474689"/>
                </a:cubicBezTo>
                <a:cubicBezTo>
                  <a:pt x="1360098" y="2474689"/>
                  <a:pt x="1285875" y="2400466"/>
                  <a:pt x="1285875" y="2308907"/>
                </a:cubicBezTo>
                <a:cubicBezTo>
                  <a:pt x="1285875" y="2217348"/>
                  <a:pt x="1360098" y="2143125"/>
                  <a:pt x="1451657" y="2143125"/>
                </a:cubicBezTo>
                <a:close/>
                <a:moveTo>
                  <a:pt x="1023032" y="2143125"/>
                </a:moveTo>
                <a:cubicBezTo>
                  <a:pt x="1114591" y="2143125"/>
                  <a:pt x="1188814" y="2217348"/>
                  <a:pt x="1188814" y="2308907"/>
                </a:cubicBezTo>
                <a:cubicBezTo>
                  <a:pt x="1188814" y="2400466"/>
                  <a:pt x="1114591" y="2474689"/>
                  <a:pt x="1023032" y="2474689"/>
                </a:cubicBezTo>
                <a:cubicBezTo>
                  <a:pt x="931473" y="2474689"/>
                  <a:pt x="857250" y="2400466"/>
                  <a:pt x="857250" y="2308907"/>
                </a:cubicBezTo>
                <a:cubicBezTo>
                  <a:pt x="857250" y="2217348"/>
                  <a:pt x="931473" y="2143125"/>
                  <a:pt x="1023032" y="2143125"/>
                </a:cubicBezTo>
                <a:close/>
                <a:moveTo>
                  <a:pt x="594407" y="2143125"/>
                </a:moveTo>
                <a:cubicBezTo>
                  <a:pt x="685966" y="2143125"/>
                  <a:pt x="760189" y="2217348"/>
                  <a:pt x="760189" y="2308907"/>
                </a:cubicBezTo>
                <a:cubicBezTo>
                  <a:pt x="760189" y="2400466"/>
                  <a:pt x="685966" y="2474689"/>
                  <a:pt x="594407" y="2474689"/>
                </a:cubicBezTo>
                <a:cubicBezTo>
                  <a:pt x="502848" y="2474689"/>
                  <a:pt x="428625" y="2400466"/>
                  <a:pt x="428625" y="2308907"/>
                </a:cubicBezTo>
                <a:cubicBezTo>
                  <a:pt x="428625" y="2217348"/>
                  <a:pt x="502848" y="2143125"/>
                  <a:pt x="594407" y="2143125"/>
                </a:cubicBezTo>
                <a:close/>
                <a:moveTo>
                  <a:pt x="165782" y="2143125"/>
                </a:moveTo>
                <a:cubicBezTo>
                  <a:pt x="257341" y="2143125"/>
                  <a:pt x="331564" y="2217348"/>
                  <a:pt x="331564" y="2308907"/>
                </a:cubicBezTo>
                <a:cubicBezTo>
                  <a:pt x="331564" y="2400466"/>
                  <a:pt x="257341" y="2474689"/>
                  <a:pt x="165782" y="2474689"/>
                </a:cubicBezTo>
                <a:cubicBezTo>
                  <a:pt x="74223" y="2474689"/>
                  <a:pt x="0" y="2400466"/>
                  <a:pt x="0" y="2308907"/>
                </a:cubicBezTo>
                <a:cubicBezTo>
                  <a:pt x="0" y="2217348"/>
                  <a:pt x="74223" y="2143125"/>
                  <a:pt x="165782" y="2143125"/>
                </a:cubicBezTo>
                <a:close/>
                <a:moveTo>
                  <a:pt x="2308907" y="1714500"/>
                </a:moveTo>
                <a:cubicBezTo>
                  <a:pt x="2400466" y="1714500"/>
                  <a:pt x="2474689" y="1788723"/>
                  <a:pt x="2474689" y="1880282"/>
                </a:cubicBezTo>
                <a:cubicBezTo>
                  <a:pt x="2474689" y="1971841"/>
                  <a:pt x="2400466" y="2046064"/>
                  <a:pt x="2308907" y="2046064"/>
                </a:cubicBezTo>
                <a:cubicBezTo>
                  <a:pt x="2217348" y="2046064"/>
                  <a:pt x="2143125" y="1971841"/>
                  <a:pt x="2143125" y="1880282"/>
                </a:cubicBezTo>
                <a:cubicBezTo>
                  <a:pt x="2143125" y="1788723"/>
                  <a:pt x="2217348" y="1714500"/>
                  <a:pt x="2308907" y="1714500"/>
                </a:cubicBezTo>
                <a:close/>
                <a:moveTo>
                  <a:pt x="1880282" y="1714500"/>
                </a:moveTo>
                <a:cubicBezTo>
                  <a:pt x="1971841" y="1714500"/>
                  <a:pt x="2046064" y="1788723"/>
                  <a:pt x="2046064" y="1880282"/>
                </a:cubicBezTo>
                <a:cubicBezTo>
                  <a:pt x="2046064" y="1971841"/>
                  <a:pt x="1971841" y="2046064"/>
                  <a:pt x="1880282" y="2046064"/>
                </a:cubicBezTo>
                <a:cubicBezTo>
                  <a:pt x="1788723" y="2046064"/>
                  <a:pt x="1714500" y="1971841"/>
                  <a:pt x="1714500" y="1880282"/>
                </a:cubicBezTo>
                <a:cubicBezTo>
                  <a:pt x="1714500" y="1788723"/>
                  <a:pt x="1788723" y="1714500"/>
                  <a:pt x="1880282" y="1714500"/>
                </a:cubicBezTo>
                <a:close/>
                <a:moveTo>
                  <a:pt x="1451657" y="1714500"/>
                </a:moveTo>
                <a:cubicBezTo>
                  <a:pt x="1543216" y="1714500"/>
                  <a:pt x="1617439" y="1788723"/>
                  <a:pt x="1617439" y="1880282"/>
                </a:cubicBezTo>
                <a:cubicBezTo>
                  <a:pt x="1617439" y="1971841"/>
                  <a:pt x="1543216" y="2046064"/>
                  <a:pt x="1451657" y="2046064"/>
                </a:cubicBezTo>
                <a:cubicBezTo>
                  <a:pt x="1360098" y="2046064"/>
                  <a:pt x="1285875" y="1971841"/>
                  <a:pt x="1285875" y="1880282"/>
                </a:cubicBezTo>
                <a:cubicBezTo>
                  <a:pt x="1285875" y="1788723"/>
                  <a:pt x="1360098" y="1714500"/>
                  <a:pt x="1451657" y="1714500"/>
                </a:cubicBezTo>
                <a:close/>
                <a:moveTo>
                  <a:pt x="1023032" y="1714500"/>
                </a:moveTo>
                <a:cubicBezTo>
                  <a:pt x="1114591" y="1714500"/>
                  <a:pt x="1188814" y="1788723"/>
                  <a:pt x="1188814" y="1880282"/>
                </a:cubicBezTo>
                <a:cubicBezTo>
                  <a:pt x="1188814" y="1971841"/>
                  <a:pt x="1114591" y="2046064"/>
                  <a:pt x="1023032" y="2046064"/>
                </a:cubicBezTo>
                <a:cubicBezTo>
                  <a:pt x="931473" y="2046064"/>
                  <a:pt x="857250" y="1971841"/>
                  <a:pt x="857250" y="1880282"/>
                </a:cubicBezTo>
                <a:cubicBezTo>
                  <a:pt x="857250" y="1788723"/>
                  <a:pt x="931473" y="1714500"/>
                  <a:pt x="1023032" y="1714500"/>
                </a:cubicBezTo>
                <a:close/>
                <a:moveTo>
                  <a:pt x="594407" y="1714500"/>
                </a:moveTo>
                <a:cubicBezTo>
                  <a:pt x="685966" y="1714500"/>
                  <a:pt x="760189" y="1788723"/>
                  <a:pt x="760189" y="1880282"/>
                </a:cubicBezTo>
                <a:cubicBezTo>
                  <a:pt x="760189" y="1971841"/>
                  <a:pt x="685966" y="2046064"/>
                  <a:pt x="594407" y="2046064"/>
                </a:cubicBezTo>
                <a:cubicBezTo>
                  <a:pt x="502848" y="2046064"/>
                  <a:pt x="428625" y="1971841"/>
                  <a:pt x="428625" y="1880282"/>
                </a:cubicBezTo>
                <a:cubicBezTo>
                  <a:pt x="428625" y="1788723"/>
                  <a:pt x="502848" y="1714500"/>
                  <a:pt x="594407" y="1714500"/>
                </a:cubicBezTo>
                <a:close/>
                <a:moveTo>
                  <a:pt x="165782" y="1714500"/>
                </a:moveTo>
                <a:cubicBezTo>
                  <a:pt x="257341" y="1714500"/>
                  <a:pt x="331564" y="1788723"/>
                  <a:pt x="331564" y="1880282"/>
                </a:cubicBezTo>
                <a:cubicBezTo>
                  <a:pt x="331564" y="1971841"/>
                  <a:pt x="257341" y="2046064"/>
                  <a:pt x="165782" y="2046064"/>
                </a:cubicBezTo>
                <a:cubicBezTo>
                  <a:pt x="74223" y="2046064"/>
                  <a:pt x="0" y="1971841"/>
                  <a:pt x="0" y="1880282"/>
                </a:cubicBezTo>
                <a:cubicBezTo>
                  <a:pt x="0" y="1788723"/>
                  <a:pt x="74223" y="1714500"/>
                  <a:pt x="165782" y="1714500"/>
                </a:cubicBezTo>
                <a:close/>
                <a:moveTo>
                  <a:pt x="2308907" y="1285875"/>
                </a:moveTo>
                <a:cubicBezTo>
                  <a:pt x="2400466" y="1285875"/>
                  <a:pt x="2474689" y="1360098"/>
                  <a:pt x="2474689" y="1451657"/>
                </a:cubicBezTo>
                <a:cubicBezTo>
                  <a:pt x="2474689" y="1543216"/>
                  <a:pt x="2400466" y="1617439"/>
                  <a:pt x="2308907" y="1617439"/>
                </a:cubicBezTo>
                <a:cubicBezTo>
                  <a:pt x="2217348" y="1617439"/>
                  <a:pt x="2143125" y="1543216"/>
                  <a:pt x="2143125" y="1451657"/>
                </a:cubicBezTo>
                <a:cubicBezTo>
                  <a:pt x="2143125" y="1360098"/>
                  <a:pt x="2217348" y="1285875"/>
                  <a:pt x="2308907" y="1285875"/>
                </a:cubicBezTo>
                <a:close/>
                <a:moveTo>
                  <a:pt x="1880282" y="1285875"/>
                </a:moveTo>
                <a:cubicBezTo>
                  <a:pt x="1971841" y="1285875"/>
                  <a:pt x="2046064" y="1360098"/>
                  <a:pt x="2046064" y="1451657"/>
                </a:cubicBezTo>
                <a:cubicBezTo>
                  <a:pt x="2046064" y="1543216"/>
                  <a:pt x="1971841" y="1617439"/>
                  <a:pt x="1880282" y="1617439"/>
                </a:cubicBezTo>
                <a:cubicBezTo>
                  <a:pt x="1788723" y="1617439"/>
                  <a:pt x="1714500" y="1543216"/>
                  <a:pt x="1714500" y="1451657"/>
                </a:cubicBezTo>
                <a:cubicBezTo>
                  <a:pt x="1714500" y="1360098"/>
                  <a:pt x="1788723" y="1285875"/>
                  <a:pt x="1880282" y="1285875"/>
                </a:cubicBezTo>
                <a:close/>
                <a:moveTo>
                  <a:pt x="1451657" y="1285875"/>
                </a:moveTo>
                <a:cubicBezTo>
                  <a:pt x="1543216" y="1285875"/>
                  <a:pt x="1617439" y="1360098"/>
                  <a:pt x="1617439" y="1451657"/>
                </a:cubicBezTo>
                <a:cubicBezTo>
                  <a:pt x="1617439" y="1543216"/>
                  <a:pt x="1543216" y="1617439"/>
                  <a:pt x="1451657" y="1617439"/>
                </a:cubicBezTo>
                <a:cubicBezTo>
                  <a:pt x="1360098" y="1617439"/>
                  <a:pt x="1285875" y="1543216"/>
                  <a:pt x="1285875" y="1451657"/>
                </a:cubicBezTo>
                <a:cubicBezTo>
                  <a:pt x="1285875" y="1360098"/>
                  <a:pt x="1360098" y="1285875"/>
                  <a:pt x="1451657" y="1285875"/>
                </a:cubicBezTo>
                <a:close/>
                <a:moveTo>
                  <a:pt x="1023032" y="1285875"/>
                </a:moveTo>
                <a:cubicBezTo>
                  <a:pt x="1114591" y="1285875"/>
                  <a:pt x="1188814" y="1360098"/>
                  <a:pt x="1188814" y="1451657"/>
                </a:cubicBezTo>
                <a:cubicBezTo>
                  <a:pt x="1188814" y="1543216"/>
                  <a:pt x="1114591" y="1617439"/>
                  <a:pt x="1023032" y="1617439"/>
                </a:cubicBezTo>
                <a:cubicBezTo>
                  <a:pt x="931473" y="1617439"/>
                  <a:pt x="857250" y="1543216"/>
                  <a:pt x="857250" y="1451657"/>
                </a:cubicBezTo>
                <a:cubicBezTo>
                  <a:pt x="857250" y="1360098"/>
                  <a:pt x="931473" y="1285875"/>
                  <a:pt x="1023032" y="1285875"/>
                </a:cubicBezTo>
                <a:close/>
                <a:moveTo>
                  <a:pt x="594407" y="1285875"/>
                </a:moveTo>
                <a:cubicBezTo>
                  <a:pt x="685966" y="1285875"/>
                  <a:pt x="760189" y="1360098"/>
                  <a:pt x="760189" y="1451657"/>
                </a:cubicBezTo>
                <a:cubicBezTo>
                  <a:pt x="760189" y="1543216"/>
                  <a:pt x="685966" y="1617439"/>
                  <a:pt x="594407" y="1617439"/>
                </a:cubicBezTo>
                <a:cubicBezTo>
                  <a:pt x="502848" y="1617439"/>
                  <a:pt x="428625" y="1543216"/>
                  <a:pt x="428625" y="1451657"/>
                </a:cubicBezTo>
                <a:cubicBezTo>
                  <a:pt x="428625" y="1360098"/>
                  <a:pt x="502848" y="1285875"/>
                  <a:pt x="594407" y="1285875"/>
                </a:cubicBezTo>
                <a:close/>
                <a:moveTo>
                  <a:pt x="165782" y="1285875"/>
                </a:moveTo>
                <a:cubicBezTo>
                  <a:pt x="257341" y="1285875"/>
                  <a:pt x="331564" y="1360098"/>
                  <a:pt x="331564" y="1451657"/>
                </a:cubicBezTo>
                <a:cubicBezTo>
                  <a:pt x="331564" y="1543216"/>
                  <a:pt x="257341" y="1617439"/>
                  <a:pt x="165782" y="1617439"/>
                </a:cubicBezTo>
                <a:cubicBezTo>
                  <a:pt x="74223" y="1617439"/>
                  <a:pt x="0" y="1543216"/>
                  <a:pt x="0" y="1451657"/>
                </a:cubicBezTo>
                <a:cubicBezTo>
                  <a:pt x="0" y="1360098"/>
                  <a:pt x="74223" y="1285875"/>
                  <a:pt x="165782" y="1285875"/>
                </a:cubicBezTo>
                <a:close/>
                <a:moveTo>
                  <a:pt x="2308907" y="857250"/>
                </a:moveTo>
                <a:cubicBezTo>
                  <a:pt x="2400466" y="857250"/>
                  <a:pt x="2474689" y="931473"/>
                  <a:pt x="2474689" y="1023032"/>
                </a:cubicBezTo>
                <a:cubicBezTo>
                  <a:pt x="2474689" y="1114591"/>
                  <a:pt x="2400466" y="1188814"/>
                  <a:pt x="2308907" y="1188814"/>
                </a:cubicBezTo>
                <a:cubicBezTo>
                  <a:pt x="2217348" y="1188814"/>
                  <a:pt x="2143125" y="1114591"/>
                  <a:pt x="2143125" y="1023032"/>
                </a:cubicBezTo>
                <a:cubicBezTo>
                  <a:pt x="2143125" y="931473"/>
                  <a:pt x="2217348" y="857250"/>
                  <a:pt x="2308907" y="857250"/>
                </a:cubicBezTo>
                <a:close/>
                <a:moveTo>
                  <a:pt x="1880282" y="857250"/>
                </a:moveTo>
                <a:cubicBezTo>
                  <a:pt x="1971841" y="857250"/>
                  <a:pt x="2046064" y="931473"/>
                  <a:pt x="2046064" y="1023032"/>
                </a:cubicBezTo>
                <a:cubicBezTo>
                  <a:pt x="2046064" y="1114591"/>
                  <a:pt x="1971841" y="1188814"/>
                  <a:pt x="1880282" y="1188814"/>
                </a:cubicBezTo>
                <a:cubicBezTo>
                  <a:pt x="1788723" y="1188814"/>
                  <a:pt x="1714500" y="1114591"/>
                  <a:pt x="1714500" y="1023032"/>
                </a:cubicBezTo>
                <a:cubicBezTo>
                  <a:pt x="1714500" y="931473"/>
                  <a:pt x="1788723" y="857250"/>
                  <a:pt x="1880282" y="857250"/>
                </a:cubicBezTo>
                <a:close/>
                <a:moveTo>
                  <a:pt x="1451657" y="857250"/>
                </a:moveTo>
                <a:cubicBezTo>
                  <a:pt x="1543216" y="857250"/>
                  <a:pt x="1617439" y="931473"/>
                  <a:pt x="1617439" y="1023032"/>
                </a:cubicBezTo>
                <a:cubicBezTo>
                  <a:pt x="1617439" y="1114591"/>
                  <a:pt x="1543216" y="1188814"/>
                  <a:pt x="1451657" y="1188814"/>
                </a:cubicBezTo>
                <a:cubicBezTo>
                  <a:pt x="1360098" y="1188814"/>
                  <a:pt x="1285875" y="1114591"/>
                  <a:pt x="1285875" y="1023032"/>
                </a:cubicBezTo>
                <a:cubicBezTo>
                  <a:pt x="1285875" y="931473"/>
                  <a:pt x="1360098" y="857250"/>
                  <a:pt x="1451657" y="857250"/>
                </a:cubicBezTo>
                <a:close/>
                <a:moveTo>
                  <a:pt x="1023032" y="857250"/>
                </a:moveTo>
                <a:cubicBezTo>
                  <a:pt x="1114591" y="857250"/>
                  <a:pt x="1188814" y="931473"/>
                  <a:pt x="1188814" y="1023032"/>
                </a:cubicBezTo>
                <a:cubicBezTo>
                  <a:pt x="1188814" y="1114591"/>
                  <a:pt x="1114591" y="1188814"/>
                  <a:pt x="1023032" y="1188814"/>
                </a:cubicBezTo>
                <a:cubicBezTo>
                  <a:pt x="931473" y="1188814"/>
                  <a:pt x="857250" y="1114591"/>
                  <a:pt x="857250" y="1023032"/>
                </a:cubicBezTo>
                <a:cubicBezTo>
                  <a:pt x="857250" y="931473"/>
                  <a:pt x="931473" y="857250"/>
                  <a:pt x="1023032" y="857250"/>
                </a:cubicBezTo>
                <a:close/>
                <a:moveTo>
                  <a:pt x="594407" y="857250"/>
                </a:moveTo>
                <a:cubicBezTo>
                  <a:pt x="685966" y="857250"/>
                  <a:pt x="760189" y="931473"/>
                  <a:pt x="760189" y="1023032"/>
                </a:cubicBezTo>
                <a:cubicBezTo>
                  <a:pt x="760189" y="1114591"/>
                  <a:pt x="685966" y="1188814"/>
                  <a:pt x="594407" y="1188814"/>
                </a:cubicBezTo>
                <a:cubicBezTo>
                  <a:pt x="502848" y="1188814"/>
                  <a:pt x="428625" y="1114591"/>
                  <a:pt x="428625" y="1023032"/>
                </a:cubicBezTo>
                <a:cubicBezTo>
                  <a:pt x="428625" y="931473"/>
                  <a:pt x="502848" y="857250"/>
                  <a:pt x="594407" y="857250"/>
                </a:cubicBezTo>
                <a:close/>
                <a:moveTo>
                  <a:pt x="165782" y="857250"/>
                </a:moveTo>
                <a:cubicBezTo>
                  <a:pt x="257341" y="857250"/>
                  <a:pt x="331564" y="931473"/>
                  <a:pt x="331564" y="1023032"/>
                </a:cubicBezTo>
                <a:cubicBezTo>
                  <a:pt x="331564" y="1114591"/>
                  <a:pt x="257341" y="1188814"/>
                  <a:pt x="165782" y="1188814"/>
                </a:cubicBezTo>
                <a:cubicBezTo>
                  <a:pt x="74223" y="1188814"/>
                  <a:pt x="0" y="1114591"/>
                  <a:pt x="0" y="1023032"/>
                </a:cubicBezTo>
                <a:cubicBezTo>
                  <a:pt x="0" y="931473"/>
                  <a:pt x="74223" y="857250"/>
                  <a:pt x="165782" y="857250"/>
                </a:cubicBezTo>
                <a:close/>
                <a:moveTo>
                  <a:pt x="2308907" y="428625"/>
                </a:moveTo>
                <a:cubicBezTo>
                  <a:pt x="2400466" y="428625"/>
                  <a:pt x="2474689" y="502848"/>
                  <a:pt x="2474689" y="594407"/>
                </a:cubicBezTo>
                <a:cubicBezTo>
                  <a:pt x="2474689" y="685966"/>
                  <a:pt x="2400466" y="760189"/>
                  <a:pt x="2308907" y="760189"/>
                </a:cubicBezTo>
                <a:cubicBezTo>
                  <a:pt x="2217348" y="760189"/>
                  <a:pt x="2143125" y="685966"/>
                  <a:pt x="2143125" y="594407"/>
                </a:cubicBezTo>
                <a:cubicBezTo>
                  <a:pt x="2143125" y="502848"/>
                  <a:pt x="2217348" y="428625"/>
                  <a:pt x="2308907" y="428625"/>
                </a:cubicBezTo>
                <a:close/>
                <a:moveTo>
                  <a:pt x="1880282" y="428625"/>
                </a:moveTo>
                <a:cubicBezTo>
                  <a:pt x="1971841" y="428625"/>
                  <a:pt x="2046064" y="502848"/>
                  <a:pt x="2046064" y="594407"/>
                </a:cubicBezTo>
                <a:cubicBezTo>
                  <a:pt x="2046064" y="685966"/>
                  <a:pt x="1971841" y="760189"/>
                  <a:pt x="1880282" y="760189"/>
                </a:cubicBezTo>
                <a:cubicBezTo>
                  <a:pt x="1788723" y="760189"/>
                  <a:pt x="1714500" y="685966"/>
                  <a:pt x="1714500" y="594407"/>
                </a:cubicBezTo>
                <a:cubicBezTo>
                  <a:pt x="1714500" y="502848"/>
                  <a:pt x="1788723" y="428625"/>
                  <a:pt x="1880282" y="428625"/>
                </a:cubicBezTo>
                <a:close/>
                <a:moveTo>
                  <a:pt x="1451657" y="428625"/>
                </a:moveTo>
                <a:cubicBezTo>
                  <a:pt x="1543216" y="428625"/>
                  <a:pt x="1617439" y="502848"/>
                  <a:pt x="1617439" y="594407"/>
                </a:cubicBezTo>
                <a:cubicBezTo>
                  <a:pt x="1617439" y="685966"/>
                  <a:pt x="1543216" y="760189"/>
                  <a:pt x="1451657" y="760189"/>
                </a:cubicBezTo>
                <a:cubicBezTo>
                  <a:pt x="1360098" y="760189"/>
                  <a:pt x="1285875" y="685966"/>
                  <a:pt x="1285875" y="594407"/>
                </a:cubicBezTo>
                <a:cubicBezTo>
                  <a:pt x="1285875" y="502848"/>
                  <a:pt x="1360098" y="428625"/>
                  <a:pt x="1451657" y="428625"/>
                </a:cubicBezTo>
                <a:close/>
                <a:moveTo>
                  <a:pt x="1023032" y="428625"/>
                </a:moveTo>
                <a:cubicBezTo>
                  <a:pt x="1114591" y="428625"/>
                  <a:pt x="1188814" y="502848"/>
                  <a:pt x="1188814" y="594407"/>
                </a:cubicBezTo>
                <a:cubicBezTo>
                  <a:pt x="1188814" y="685966"/>
                  <a:pt x="1114591" y="760189"/>
                  <a:pt x="1023032" y="760189"/>
                </a:cubicBezTo>
                <a:cubicBezTo>
                  <a:pt x="931473" y="760189"/>
                  <a:pt x="857250" y="685966"/>
                  <a:pt x="857250" y="594407"/>
                </a:cubicBezTo>
                <a:cubicBezTo>
                  <a:pt x="857250" y="502848"/>
                  <a:pt x="931473" y="428625"/>
                  <a:pt x="1023032" y="428625"/>
                </a:cubicBezTo>
                <a:close/>
                <a:moveTo>
                  <a:pt x="594407" y="428625"/>
                </a:moveTo>
                <a:cubicBezTo>
                  <a:pt x="685966" y="428625"/>
                  <a:pt x="760189" y="502848"/>
                  <a:pt x="760189" y="594407"/>
                </a:cubicBezTo>
                <a:cubicBezTo>
                  <a:pt x="760189" y="685966"/>
                  <a:pt x="685966" y="760189"/>
                  <a:pt x="594407" y="760189"/>
                </a:cubicBezTo>
                <a:cubicBezTo>
                  <a:pt x="502848" y="760189"/>
                  <a:pt x="428625" y="685966"/>
                  <a:pt x="428625" y="594407"/>
                </a:cubicBezTo>
                <a:cubicBezTo>
                  <a:pt x="428625" y="502848"/>
                  <a:pt x="502848" y="428625"/>
                  <a:pt x="594407" y="428625"/>
                </a:cubicBezTo>
                <a:close/>
                <a:moveTo>
                  <a:pt x="165782" y="428625"/>
                </a:moveTo>
                <a:cubicBezTo>
                  <a:pt x="257341" y="428625"/>
                  <a:pt x="331564" y="502848"/>
                  <a:pt x="331564" y="594407"/>
                </a:cubicBezTo>
                <a:cubicBezTo>
                  <a:pt x="331564" y="685966"/>
                  <a:pt x="257341" y="760189"/>
                  <a:pt x="165782" y="760189"/>
                </a:cubicBezTo>
                <a:cubicBezTo>
                  <a:pt x="74223" y="760189"/>
                  <a:pt x="0" y="685966"/>
                  <a:pt x="0" y="594407"/>
                </a:cubicBezTo>
                <a:cubicBezTo>
                  <a:pt x="0" y="502848"/>
                  <a:pt x="74223" y="428625"/>
                  <a:pt x="165782" y="428625"/>
                </a:cubicBezTo>
                <a:close/>
                <a:moveTo>
                  <a:pt x="2308907" y="0"/>
                </a:moveTo>
                <a:cubicBezTo>
                  <a:pt x="2400466" y="0"/>
                  <a:pt x="2474689" y="74223"/>
                  <a:pt x="2474689" y="165782"/>
                </a:cubicBezTo>
                <a:cubicBezTo>
                  <a:pt x="2474689" y="257341"/>
                  <a:pt x="2400466" y="331564"/>
                  <a:pt x="2308907" y="331564"/>
                </a:cubicBezTo>
                <a:cubicBezTo>
                  <a:pt x="2217348" y="331564"/>
                  <a:pt x="2143125" y="257341"/>
                  <a:pt x="2143125" y="165782"/>
                </a:cubicBezTo>
                <a:cubicBezTo>
                  <a:pt x="2143125" y="74223"/>
                  <a:pt x="2217348" y="0"/>
                  <a:pt x="2308907" y="0"/>
                </a:cubicBezTo>
                <a:close/>
                <a:moveTo>
                  <a:pt x="1880282" y="0"/>
                </a:moveTo>
                <a:cubicBezTo>
                  <a:pt x="1971841" y="0"/>
                  <a:pt x="2046064" y="74223"/>
                  <a:pt x="2046064" y="165782"/>
                </a:cubicBezTo>
                <a:cubicBezTo>
                  <a:pt x="2046064" y="257341"/>
                  <a:pt x="1971841" y="331564"/>
                  <a:pt x="1880282" y="331564"/>
                </a:cubicBezTo>
                <a:cubicBezTo>
                  <a:pt x="1788723" y="331564"/>
                  <a:pt x="1714500" y="257341"/>
                  <a:pt x="1714500" y="165782"/>
                </a:cubicBezTo>
                <a:cubicBezTo>
                  <a:pt x="1714500" y="74223"/>
                  <a:pt x="1788723" y="0"/>
                  <a:pt x="1880282" y="0"/>
                </a:cubicBezTo>
                <a:close/>
                <a:moveTo>
                  <a:pt x="1451657" y="0"/>
                </a:moveTo>
                <a:cubicBezTo>
                  <a:pt x="1543216" y="0"/>
                  <a:pt x="1617439" y="74223"/>
                  <a:pt x="1617439" y="165782"/>
                </a:cubicBezTo>
                <a:cubicBezTo>
                  <a:pt x="1617439" y="257341"/>
                  <a:pt x="1543216" y="331564"/>
                  <a:pt x="1451657" y="331564"/>
                </a:cubicBezTo>
                <a:cubicBezTo>
                  <a:pt x="1360098" y="331564"/>
                  <a:pt x="1285875" y="257341"/>
                  <a:pt x="1285875" y="165782"/>
                </a:cubicBezTo>
                <a:cubicBezTo>
                  <a:pt x="1285875" y="74223"/>
                  <a:pt x="1360098" y="0"/>
                  <a:pt x="1451657" y="0"/>
                </a:cubicBezTo>
                <a:close/>
                <a:moveTo>
                  <a:pt x="1023032" y="0"/>
                </a:moveTo>
                <a:cubicBezTo>
                  <a:pt x="1114591" y="0"/>
                  <a:pt x="1188814" y="74223"/>
                  <a:pt x="1188814" y="165782"/>
                </a:cubicBezTo>
                <a:cubicBezTo>
                  <a:pt x="1188814" y="257341"/>
                  <a:pt x="1114591" y="331564"/>
                  <a:pt x="1023032" y="331564"/>
                </a:cubicBezTo>
                <a:cubicBezTo>
                  <a:pt x="931473" y="331564"/>
                  <a:pt x="857250" y="257341"/>
                  <a:pt x="857250" y="165782"/>
                </a:cubicBezTo>
                <a:cubicBezTo>
                  <a:pt x="857250" y="74223"/>
                  <a:pt x="931473" y="0"/>
                  <a:pt x="1023032" y="0"/>
                </a:cubicBezTo>
                <a:close/>
                <a:moveTo>
                  <a:pt x="594407" y="0"/>
                </a:moveTo>
                <a:cubicBezTo>
                  <a:pt x="685966" y="0"/>
                  <a:pt x="760189" y="74223"/>
                  <a:pt x="760189" y="165782"/>
                </a:cubicBezTo>
                <a:cubicBezTo>
                  <a:pt x="760189" y="257341"/>
                  <a:pt x="685966" y="331564"/>
                  <a:pt x="594407" y="331564"/>
                </a:cubicBezTo>
                <a:cubicBezTo>
                  <a:pt x="502848" y="331564"/>
                  <a:pt x="428625" y="257341"/>
                  <a:pt x="428625" y="165782"/>
                </a:cubicBezTo>
                <a:cubicBezTo>
                  <a:pt x="428625" y="74223"/>
                  <a:pt x="502848" y="0"/>
                  <a:pt x="594407" y="0"/>
                </a:cubicBezTo>
                <a:close/>
                <a:moveTo>
                  <a:pt x="165782" y="0"/>
                </a:moveTo>
                <a:cubicBezTo>
                  <a:pt x="257341" y="0"/>
                  <a:pt x="331564" y="74223"/>
                  <a:pt x="331564" y="165782"/>
                </a:cubicBezTo>
                <a:cubicBezTo>
                  <a:pt x="331564" y="257341"/>
                  <a:pt x="257341" y="331564"/>
                  <a:pt x="165782" y="331564"/>
                </a:cubicBezTo>
                <a:cubicBezTo>
                  <a:pt x="74223" y="331564"/>
                  <a:pt x="0" y="257341"/>
                  <a:pt x="0" y="165782"/>
                </a:cubicBezTo>
                <a:cubicBezTo>
                  <a:pt x="0" y="74223"/>
                  <a:pt x="74223" y="0"/>
                  <a:pt x="165782" y="0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: 図形 861">
            <a:extLst>
              <a:ext uri="{FF2B5EF4-FFF2-40B4-BE49-F238E27FC236}">
                <a16:creationId xmlns:a16="http://schemas.microsoft.com/office/drawing/2014/main" id="{D2718B00-A4C6-4F79-A1A2-8A4AAE07BD00}"/>
              </a:ext>
            </a:extLst>
          </p:cNvPr>
          <p:cNvSpPr/>
          <p:nvPr/>
        </p:nvSpPr>
        <p:spPr>
          <a:xfrm>
            <a:off x="6622420" y="3807213"/>
            <a:ext cx="2615512" cy="2565012"/>
          </a:xfrm>
          <a:custGeom>
            <a:avLst/>
            <a:gdLst>
              <a:gd name="connsiteX0" fmla="*/ 2654591 w 3157078"/>
              <a:gd name="connsiteY0" fmla="*/ 2877686 h 3096122"/>
              <a:gd name="connsiteX1" fmla="*/ 2729224 w 3157078"/>
              <a:gd name="connsiteY1" fmla="*/ 2952319 h 3096122"/>
              <a:gd name="connsiteX2" fmla="*/ 2654591 w 3157078"/>
              <a:gd name="connsiteY2" fmla="*/ 3026952 h 3096122"/>
              <a:gd name="connsiteX3" fmla="*/ 2579958 w 3157078"/>
              <a:gd name="connsiteY3" fmla="*/ 2952319 h 3096122"/>
              <a:gd name="connsiteX4" fmla="*/ 2654591 w 3157078"/>
              <a:gd name="connsiteY4" fmla="*/ 2877686 h 3096122"/>
              <a:gd name="connsiteX5" fmla="*/ 1937223 w 3157078"/>
              <a:gd name="connsiteY5" fmla="*/ 2877686 h 3096122"/>
              <a:gd name="connsiteX6" fmla="*/ 2011856 w 3157078"/>
              <a:gd name="connsiteY6" fmla="*/ 2952319 h 3096122"/>
              <a:gd name="connsiteX7" fmla="*/ 1937223 w 3157078"/>
              <a:gd name="connsiteY7" fmla="*/ 3026952 h 3096122"/>
              <a:gd name="connsiteX8" fmla="*/ 1862590 w 3157078"/>
              <a:gd name="connsiteY8" fmla="*/ 2952319 h 3096122"/>
              <a:gd name="connsiteX9" fmla="*/ 1937223 w 3157078"/>
              <a:gd name="connsiteY9" fmla="*/ 2877686 h 3096122"/>
              <a:gd name="connsiteX10" fmla="*/ 1219855 w 3157078"/>
              <a:gd name="connsiteY10" fmla="*/ 2877686 h 3096122"/>
              <a:gd name="connsiteX11" fmla="*/ 1294488 w 3157078"/>
              <a:gd name="connsiteY11" fmla="*/ 2952319 h 3096122"/>
              <a:gd name="connsiteX12" fmla="*/ 1219855 w 3157078"/>
              <a:gd name="connsiteY12" fmla="*/ 3026952 h 3096122"/>
              <a:gd name="connsiteX13" fmla="*/ 1145222 w 3157078"/>
              <a:gd name="connsiteY13" fmla="*/ 2952319 h 3096122"/>
              <a:gd name="connsiteX14" fmla="*/ 1219855 w 3157078"/>
              <a:gd name="connsiteY14" fmla="*/ 2877686 h 3096122"/>
              <a:gd name="connsiteX15" fmla="*/ 502487 w 3157078"/>
              <a:gd name="connsiteY15" fmla="*/ 2877686 h 3096122"/>
              <a:gd name="connsiteX16" fmla="*/ 577120 w 3157078"/>
              <a:gd name="connsiteY16" fmla="*/ 2952319 h 3096122"/>
              <a:gd name="connsiteX17" fmla="*/ 502487 w 3157078"/>
              <a:gd name="connsiteY17" fmla="*/ 3026952 h 3096122"/>
              <a:gd name="connsiteX18" fmla="*/ 427854 w 3157078"/>
              <a:gd name="connsiteY18" fmla="*/ 2952319 h 3096122"/>
              <a:gd name="connsiteX19" fmla="*/ 502487 w 3157078"/>
              <a:gd name="connsiteY19" fmla="*/ 2877686 h 3096122"/>
              <a:gd name="connsiteX20" fmla="*/ 3013275 w 3157078"/>
              <a:gd name="connsiteY20" fmla="*/ 2808516 h 3096122"/>
              <a:gd name="connsiteX21" fmla="*/ 3157078 w 3157078"/>
              <a:gd name="connsiteY21" fmla="*/ 2952319 h 3096122"/>
              <a:gd name="connsiteX22" fmla="*/ 3013275 w 3157078"/>
              <a:gd name="connsiteY22" fmla="*/ 3096122 h 3096122"/>
              <a:gd name="connsiteX23" fmla="*/ 2869472 w 3157078"/>
              <a:gd name="connsiteY23" fmla="*/ 2952319 h 3096122"/>
              <a:gd name="connsiteX24" fmla="*/ 3013275 w 3157078"/>
              <a:gd name="connsiteY24" fmla="*/ 2808516 h 3096122"/>
              <a:gd name="connsiteX25" fmla="*/ 2295907 w 3157078"/>
              <a:gd name="connsiteY25" fmla="*/ 2808516 h 3096122"/>
              <a:gd name="connsiteX26" fmla="*/ 2439710 w 3157078"/>
              <a:gd name="connsiteY26" fmla="*/ 2952319 h 3096122"/>
              <a:gd name="connsiteX27" fmla="*/ 2295907 w 3157078"/>
              <a:gd name="connsiteY27" fmla="*/ 3096122 h 3096122"/>
              <a:gd name="connsiteX28" fmla="*/ 2152104 w 3157078"/>
              <a:gd name="connsiteY28" fmla="*/ 2952319 h 3096122"/>
              <a:gd name="connsiteX29" fmla="*/ 2295907 w 3157078"/>
              <a:gd name="connsiteY29" fmla="*/ 2808516 h 3096122"/>
              <a:gd name="connsiteX30" fmla="*/ 1578539 w 3157078"/>
              <a:gd name="connsiteY30" fmla="*/ 2808516 h 3096122"/>
              <a:gd name="connsiteX31" fmla="*/ 1722342 w 3157078"/>
              <a:gd name="connsiteY31" fmla="*/ 2952319 h 3096122"/>
              <a:gd name="connsiteX32" fmla="*/ 1578539 w 3157078"/>
              <a:gd name="connsiteY32" fmla="*/ 3096122 h 3096122"/>
              <a:gd name="connsiteX33" fmla="*/ 1434736 w 3157078"/>
              <a:gd name="connsiteY33" fmla="*/ 2952319 h 3096122"/>
              <a:gd name="connsiteX34" fmla="*/ 1578539 w 3157078"/>
              <a:gd name="connsiteY34" fmla="*/ 2808516 h 3096122"/>
              <a:gd name="connsiteX35" fmla="*/ 861171 w 3157078"/>
              <a:gd name="connsiteY35" fmla="*/ 2808516 h 3096122"/>
              <a:gd name="connsiteX36" fmla="*/ 1004974 w 3157078"/>
              <a:gd name="connsiteY36" fmla="*/ 2952319 h 3096122"/>
              <a:gd name="connsiteX37" fmla="*/ 861171 w 3157078"/>
              <a:gd name="connsiteY37" fmla="*/ 3096122 h 3096122"/>
              <a:gd name="connsiteX38" fmla="*/ 717368 w 3157078"/>
              <a:gd name="connsiteY38" fmla="*/ 2952319 h 3096122"/>
              <a:gd name="connsiteX39" fmla="*/ 861171 w 3157078"/>
              <a:gd name="connsiteY39" fmla="*/ 2808516 h 3096122"/>
              <a:gd name="connsiteX40" fmla="*/ 143803 w 3157078"/>
              <a:gd name="connsiteY40" fmla="*/ 2808516 h 3096122"/>
              <a:gd name="connsiteX41" fmla="*/ 287606 w 3157078"/>
              <a:gd name="connsiteY41" fmla="*/ 2952319 h 3096122"/>
              <a:gd name="connsiteX42" fmla="*/ 143803 w 3157078"/>
              <a:gd name="connsiteY42" fmla="*/ 3096122 h 3096122"/>
              <a:gd name="connsiteX43" fmla="*/ 0 w 3157078"/>
              <a:gd name="connsiteY43" fmla="*/ 2952319 h 3096122"/>
              <a:gd name="connsiteX44" fmla="*/ 143803 w 3157078"/>
              <a:gd name="connsiteY44" fmla="*/ 2808516 h 3096122"/>
              <a:gd name="connsiteX45" fmla="*/ 3017448 w 3157078"/>
              <a:gd name="connsiteY45" fmla="*/ 2509386 h 3096122"/>
              <a:gd name="connsiteX46" fmla="*/ 3092081 w 3157078"/>
              <a:gd name="connsiteY46" fmla="*/ 2584019 h 3096122"/>
              <a:gd name="connsiteX47" fmla="*/ 3017448 w 3157078"/>
              <a:gd name="connsiteY47" fmla="*/ 2658652 h 3096122"/>
              <a:gd name="connsiteX48" fmla="*/ 2942815 w 3157078"/>
              <a:gd name="connsiteY48" fmla="*/ 2584019 h 3096122"/>
              <a:gd name="connsiteX49" fmla="*/ 3017448 w 3157078"/>
              <a:gd name="connsiteY49" fmla="*/ 2509386 h 3096122"/>
              <a:gd name="connsiteX50" fmla="*/ 2300080 w 3157078"/>
              <a:gd name="connsiteY50" fmla="*/ 2509386 h 3096122"/>
              <a:gd name="connsiteX51" fmla="*/ 2374713 w 3157078"/>
              <a:gd name="connsiteY51" fmla="*/ 2584019 h 3096122"/>
              <a:gd name="connsiteX52" fmla="*/ 2300080 w 3157078"/>
              <a:gd name="connsiteY52" fmla="*/ 2658652 h 3096122"/>
              <a:gd name="connsiteX53" fmla="*/ 2225447 w 3157078"/>
              <a:gd name="connsiteY53" fmla="*/ 2584019 h 3096122"/>
              <a:gd name="connsiteX54" fmla="*/ 2300080 w 3157078"/>
              <a:gd name="connsiteY54" fmla="*/ 2509386 h 3096122"/>
              <a:gd name="connsiteX55" fmla="*/ 1582712 w 3157078"/>
              <a:gd name="connsiteY55" fmla="*/ 2509386 h 3096122"/>
              <a:gd name="connsiteX56" fmla="*/ 1657345 w 3157078"/>
              <a:gd name="connsiteY56" fmla="*/ 2584019 h 3096122"/>
              <a:gd name="connsiteX57" fmla="*/ 1582712 w 3157078"/>
              <a:gd name="connsiteY57" fmla="*/ 2658652 h 3096122"/>
              <a:gd name="connsiteX58" fmla="*/ 1508079 w 3157078"/>
              <a:gd name="connsiteY58" fmla="*/ 2584019 h 3096122"/>
              <a:gd name="connsiteX59" fmla="*/ 1582712 w 3157078"/>
              <a:gd name="connsiteY59" fmla="*/ 2509386 h 3096122"/>
              <a:gd name="connsiteX60" fmla="*/ 865344 w 3157078"/>
              <a:gd name="connsiteY60" fmla="*/ 2509386 h 3096122"/>
              <a:gd name="connsiteX61" fmla="*/ 939977 w 3157078"/>
              <a:gd name="connsiteY61" fmla="*/ 2584019 h 3096122"/>
              <a:gd name="connsiteX62" fmla="*/ 865344 w 3157078"/>
              <a:gd name="connsiteY62" fmla="*/ 2658652 h 3096122"/>
              <a:gd name="connsiteX63" fmla="*/ 790711 w 3157078"/>
              <a:gd name="connsiteY63" fmla="*/ 2584019 h 3096122"/>
              <a:gd name="connsiteX64" fmla="*/ 865344 w 3157078"/>
              <a:gd name="connsiteY64" fmla="*/ 2509386 h 3096122"/>
              <a:gd name="connsiteX65" fmla="*/ 147248 w 3157078"/>
              <a:gd name="connsiteY65" fmla="*/ 2509386 h 3096122"/>
              <a:gd name="connsiteX66" fmla="*/ 221881 w 3157078"/>
              <a:gd name="connsiteY66" fmla="*/ 2584019 h 3096122"/>
              <a:gd name="connsiteX67" fmla="*/ 147248 w 3157078"/>
              <a:gd name="connsiteY67" fmla="*/ 2658652 h 3096122"/>
              <a:gd name="connsiteX68" fmla="*/ 72615 w 3157078"/>
              <a:gd name="connsiteY68" fmla="*/ 2584019 h 3096122"/>
              <a:gd name="connsiteX69" fmla="*/ 147248 w 3157078"/>
              <a:gd name="connsiteY69" fmla="*/ 2509386 h 3096122"/>
              <a:gd name="connsiteX70" fmla="*/ 2658764 w 3157078"/>
              <a:gd name="connsiteY70" fmla="*/ 2440216 h 3096122"/>
              <a:gd name="connsiteX71" fmla="*/ 2802567 w 3157078"/>
              <a:gd name="connsiteY71" fmla="*/ 2584019 h 3096122"/>
              <a:gd name="connsiteX72" fmla="*/ 2658764 w 3157078"/>
              <a:gd name="connsiteY72" fmla="*/ 2727822 h 3096122"/>
              <a:gd name="connsiteX73" fmla="*/ 2514961 w 3157078"/>
              <a:gd name="connsiteY73" fmla="*/ 2584019 h 3096122"/>
              <a:gd name="connsiteX74" fmla="*/ 2658764 w 3157078"/>
              <a:gd name="connsiteY74" fmla="*/ 2440216 h 3096122"/>
              <a:gd name="connsiteX75" fmla="*/ 1941396 w 3157078"/>
              <a:gd name="connsiteY75" fmla="*/ 2440216 h 3096122"/>
              <a:gd name="connsiteX76" fmla="*/ 2085199 w 3157078"/>
              <a:gd name="connsiteY76" fmla="*/ 2584019 h 3096122"/>
              <a:gd name="connsiteX77" fmla="*/ 1941396 w 3157078"/>
              <a:gd name="connsiteY77" fmla="*/ 2727822 h 3096122"/>
              <a:gd name="connsiteX78" fmla="*/ 1797593 w 3157078"/>
              <a:gd name="connsiteY78" fmla="*/ 2584019 h 3096122"/>
              <a:gd name="connsiteX79" fmla="*/ 1941396 w 3157078"/>
              <a:gd name="connsiteY79" fmla="*/ 2440216 h 3096122"/>
              <a:gd name="connsiteX80" fmla="*/ 1224028 w 3157078"/>
              <a:gd name="connsiteY80" fmla="*/ 2440216 h 3096122"/>
              <a:gd name="connsiteX81" fmla="*/ 1367831 w 3157078"/>
              <a:gd name="connsiteY81" fmla="*/ 2584019 h 3096122"/>
              <a:gd name="connsiteX82" fmla="*/ 1224028 w 3157078"/>
              <a:gd name="connsiteY82" fmla="*/ 2727822 h 3096122"/>
              <a:gd name="connsiteX83" fmla="*/ 1080225 w 3157078"/>
              <a:gd name="connsiteY83" fmla="*/ 2584019 h 3096122"/>
              <a:gd name="connsiteX84" fmla="*/ 1224028 w 3157078"/>
              <a:gd name="connsiteY84" fmla="*/ 2440216 h 3096122"/>
              <a:gd name="connsiteX85" fmla="*/ 506660 w 3157078"/>
              <a:gd name="connsiteY85" fmla="*/ 2440216 h 3096122"/>
              <a:gd name="connsiteX86" fmla="*/ 650463 w 3157078"/>
              <a:gd name="connsiteY86" fmla="*/ 2584019 h 3096122"/>
              <a:gd name="connsiteX87" fmla="*/ 506660 w 3157078"/>
              <a:gd name="connsiteY87" fmla="*/ 2727822 h 3096122"/>
              <a:gd name="connsiteX88" fmla="*/ 362857 w 3157078"/>
              <a:gd name="connsiteY88" fmla="*/ 2584019 h 3096122"/>
              <a:gd name="connsiteX89" fmla="*/ 506660 w 3157078"/>
              <a:gd name="connsiteY89" fmla="*/ 2440216 h 3096122"/>
              <a:gd name="connsiteX90" fmla="*/ 2654591 w 3157078"/>
              <a:gd name="connsiteY90" fmla="*/ 2175557 h 3096122"/>
              <a:gd name="connsiteX91" fmla="*/ 2729224 w 3157078"/>
              <a:gd name="connsiteY91" fmla="*/ 2250190 h 3096122"/>
              <a:gd name="connsiteX92" fmla="*/ 2654591 w 3157078"/>
              <a:gd name="connsiteY92" fmla="*/ 2324823 h 3096122"/>
              <a:gd name="connsiteX93" fmla="*/ 2579958 w 3157078"/>
              <a:gd name="connsiteY93" fmla="*/ 2250190 h 3096122"/>
              <a:gd name="connsiteX94" fmla="*/ 2654591 w 3157078"/>
              <a:gd name="connsiteY94" fmla="*/ 2175557 h 3096122"/>
              <a:gd name="connsiteX95" fmla="*/ 1937223 w 3157078"/>
              <a:gd name="connsiteY95" fmla="*/ 2175557 h 3096122"/>
              <a:gd name="connsiteX96" fmla="*/ 2011856 w 3157078"/>
              <a:gd name="connsiteY96" fmla="*/ 2250190 h 3096122"/>
              <a:gd name="connsiteX97" fmla="*/ 1937223 w 3157078"/>
              <a:gd name="connsiteY97" fmla="*/ 2324823 h 3096122"/>
              <a:gd name="connsiteX98" fmla="*/ 1862590 w 3157078"/>
              <a:gd name="connsiteY98" fmla="*/ 2250190 h 3096122"/>
              <a:gd name="connsiteX99" fmla="*/ 1937223 w 3157078"/>
              <a:gd name="connsiteY99" fmla="*/ 2175557 h 3096122"/>
              <a:gd name="connsiteX100" fmla="*/ 1219855 w 3157078"/>
              <a:gd name="connsiteY100" fmla="*/ 2175557 h 3096122"/>
              <a:gd name="connsiteX101" fmla="*/ 1294488 w 3157078"/>
              <a:gd name="connsiteY101" fmla="*/ 2250190 h 3096122"/>
              <a:gd name="connsiteX102" fmla="*/ 1219855 w 3157078"/>
              <a:gd name="connsiteY102" fmla="*/ 2324823 h 3096122"/>
              <a:gd name="connsiteX103" fmla="*/ 1145222 w 3157078"/>
              <a:gd name="connsiteY103" fmla="*/ 2250190 h 3096122"/>
              <a:gd name="connsiteX104" fmla="*/ 1219855 w 3157078"/>
              <a:gd name="connsiteY104" fmla="*/ 2175557 h 3096122"/>
              <a:gd name="connsiteX105" fmla="*/ 502487 w 3157078"/>
              <a:gd name="connsiteY105" fmla="*/ 2175557 h 3096122"/>
              <a:gd name="connsiteX106" fmla="*/ 577120 w 3157078"/>
              <a:gd name="connsiteY106" fmla="*/ 2250190 h 3096122"/>
              <a:gd name="connsiteX107" fmla="*/ 502487 w 3157078"/>
              <a:gd name="connsiteY107" fmla="*/ 2324823 h 3096122"/>
              <a:gd name="connsiteX108" fmla="*/ 427854 w 3157078"/>
              <a:gd name="connsiteY108" fmla="*/ 2250190 h 3096122"/>
              <a:gd name="connsiteX109" fmla="*/ 502487 w 3157078"/>
              <a:gd name="connsiteY109" fmla="*/ 2175557 h 3096122"/>
              <a:gd name="connsiteX110" fmla="*/ 3013275 w 3157078"/>
              <a:gd name="connsiteY110" fmla="*/ 2106387 h 3096122"/>
              <a:gd name="connsiteX111" fmla="*/ 3157078 w 3157078"/>
              <a:gd name="connsiteY111" fmla="*/ 2250190 h 3096122"/>
              <a:gd name="connsiteX112" fmla="*/ 3013275 w 3157078"/>
              <a:gd name="connsiteY112" fmla="*/ 2393993 h 3096122"/>
              <a:gd name="connsiteX113" fmla="*/ 2869472 w 3157078"/>
              <a:gd name="connsiteY113" fmla="*/ 2250190 h 3096122"/>
              <a:gd name="connsiteX114" fmla="*/ 3013275 w 3157078"/>
              <a:gd name="connsiteY114" fmla="*/ 2106387 h 3096122"/>
              <a:gd name="connsiteX115" fmla="*/ 2295907 w 3157078"/>
              <a:gd name="connsiteY115" fmla="*/ 2106387 h 3096122"/>
              <a:gd name="connsiteX116" fmla="*/ 2439710 w 3157078"/>
              <a:gd name="connsiteY116" fmla="*/ 2250190 h 3096122"/>
              <a:gd name="connsiteX117" fmla="*/ 2295907 w 3157078"/>
              <a:gd name="connsiteY117" fmla="*/ 2393993 h 3096122"/>
              <a:gd name="connsiteX118" fmla="*/ 2152104 w 3157078"/>
              <a:gd name="connsiteY118" fmla="*/ 2250190 h 3096122"/>
              <a:gd name="connsiteX119" fmla="*/ 2295907 w 3157078"/>
              <a:gd name="connsiteY119" fmla="*/ 2106387 h 3096122"/>
              <a:gd name="connsiteX120" fmla="*/ 1578539 w 3157078"/>
              <a:gd name="connsiteY120" fmla="*/ 2106387 h 3096122"/>
              <a:gd name="connsiteX121" fmla="*/ 1722342 w 3157078"/>
              <a:gd name="connsiteY121" fmla="*/ 2250190 h 3096122"/>
              <a:gd name="connsiteX122" fmla="*/ 1578539 w 3157078"/>
              <a:gd name="connsiteY122" fmla="*/ 2393993 h 3096122"/>
              <a:gd name="connsiteX123" fmla="*/ 1434736 w 3157078"/>
              <a:gd name="connsiteY123" fmla="*/ 2250190 h 3096122"/>
              <a:gd name="connsiteX124" fmla="*/ 1578539 w 3157078"/>
              <a:gd name="connsiteY124" fmla="*/ 2106387 h 3096122"/>
              <a:gd name="connsiteX125" fmla="*/ 861171 w 3157078"/>
              <a:gd name="connsiteY125" fmla="*/ 2106387 h 3096122"/>
              <a:gd name="connsiteX126" fmla="*/ 1004974 w 3157078"/>
              <a:gd name="connsiteY126" fmla="*/ 2250190 h 3096122"/>
              <a:gd name="connsiteX127" fmla="*/ 861171 w 3157078"/>
              <a:gd name="connsiteY127" fmla="*/ 2393993 h 3096122"/>
              <a:gd name="connsiteX128" fmla="*/ 717368 w 3157078"/>
              <a:gd name="connsiteY128" fmla="*/ 2250190 h 3096122"/>
              <a:gd name="connsiteX129" fmla="*/ 861171 w 3157078"/>
              <a:gd name="connsiteY129" fmla="*/ 2106387 h 3096122"/>
              <a:gd name="connsiteX130" fmla="*/ 143803 w 3157078"/>
              <a:gd name="connsiteY130" fmla="*/ 2106387 h 3096122"/>
              <a:gd name="connsiteX131" fmla="*/ 287606 w 3157078"/>
              <a:gd name="connsiteY131" fmla="*/ 2250190 h 3096122"/>
              <a:gd name="connsiteX132" fmla="*/ 143803 w 3157078"/>
              <a:gd name="connsiteY132" fmla="*/ 2393993 h 3096122"/>
              <a:gd name="connsiteX133" fmla="*/ 0 w 3157078"/>
              <a:gd name="connsiteY133" fmla="*/ 2250190 h 3096122"/>
              <a:gd name="connsiteX134" fmla="*/ 143803 w 3157078"/>
              <a:gd name="connsiteY134" fmla="*/ 2106387 h 3096122"/>
              <a:gd name="connsiteX135" fmla="*/ 3017448 w 3157078"/>
              <a:gd name="connsiteY135" fmla="*/ 1807257 h 3096122"/>
              <a:gd name="connsiteX136" fmla="*/ 3092081 w 3157078"/>
              <a:gd name="connsiteY136" fmla="*/ 1881890 h 3096122"/>
              <a:gd name="connsiteX137" fmla="*/ 3017448 w 3157078"/>
              <a:gd name="connsiteY137" fmla="*/ 1956523 h 3096122"/>
              <a:gd name="connsiteX138" fmla="*/ 2942815 w 3157078"/>
              <a:gd name="connsiteY138" fmla="*/ 1881890 h 3096122"/>
              <a:gd name="connsiteX139" fmla="*/ 3017448 w 3157078"/>
              <a:gd name="connsiteY139" fmla="*/ 1807257 h 3096122"/>
              <a:gd name="connsiteX140" fmla="*/ 2300080 w 3157078"/>
              <a:gd name="connsiteY140" fmla="*/ 1807257 h 3096122"/>
              <a:gd name="connsiteX141" fmla="*/ 2374713 w 3157078"/>
              <a:gd name="connsiteY141" fmla="*/ 1881890 h 3096122"/>
              <a:gd name="connsiteX142" fmla="*/ 2300080 w 3157078"/>
              <a:gd name="connsiteY142" fmla="*/ 1956523 h 3096122"/>
              <a:gd name="connsiteX143" fmla="*/ 2225447 w 3157078"/>
              <a:gd name="connsiteY143" fmla="*/ 1881890 h 3096122"/>
              <a:gd name="connsiteX144" fmla="*/ 2300080 w 3157078"/>
              <a:gd name="connsiteY144" fmla="*/ 1807257 h 3096122"/>
              <a:gd name="connsiteX145" fmla="*/ 1582712 w 3157078"/>
              <a:gd name="connsiteY145" fmla="*/ 1807257 h 3096122"/>
              <a:gd name="connsiteX146" fmla="*/ 1657345 w 3157078"/>
              <a:gd name="connsiteY146" fmla="*/ 1881890 h 3096122"/>
              <a:gd name="connsiteX147" fmla="*/ 1582712 w 3157078"/>
              <a:gd name="connsiteY147" fmla="*/ 1956523 h 3096122"/>
              <a:gd name="connsiteX148" fmla="*/ 1508079 w 3157078"/>
              <a:gd name="connsiteY148" fmla="*/ 1881890 h 3096122"/>
              <a:gd name="connsiteX149" fmla="*/ 1582712 w 3157078"/>
              <a:gd name="connsiteY149" fmla="*/ 1807257 h 3096122"/>
              <a:gd name="connsiteX150" fmla="*/ 865344 w 3157078"/>
              <a:gd name="connsiteY150" fmla="*/ 1807257 h 3096122"/>
              <a:gd name="connsiteX151" fmla="*/ 939977 w 3157078"/>
              <a:gd name="connsiteY151" fmla="*/ 1881890 h 3096122"/>
              <a:gd name="connsiteX152" fmla="*/ 865344 w 3157078"/>
              <a:gd name="connsiteY152" fmla="*/ 1956523 h 3096122"/>
              <a:gd name="connsiteX153" fmla="*/ 790711 w 3157078"/>
              <a:gd name="connsiteY153" fmla="*/ 1881890 h 3096122"/>
              <a:gd name="connsiteX154" fmla="*/ 865344 w 3157078"/>
              <a:gd name="connsiteY154" fmla="*/ 1807257 h 3096122"/>
              <a:gd name="connsiteX155" fmla="*/ 147248 w 3157078"/>
              <a:gd name="connsiteY155" fmla="*/ 1807257 h 3096122"/>
              <a:gd name="connsiteX156" fmla="*/ 221881 w 3157078"/>
              <a:gd name="connsiteY156" fmla="*/ 1881890 h 3096122"/>
              <a:gd name="connsiteX157" fmla="*/ 147248 w 3157078"/>
              <a:gd name="connsiteY157" fmla="*/ 1956523 h 3096122"/>
              <a:gd name="connsiteX158" fmla="*/ 72615 w 3157078"/>
              <a:gd name="connsiteY158" fmla="*/ 1881890 h 3096122"/>
              <a:gd name="connsiteX159" fmla="*/ 147248 w 3157078"/>
              <a:gd name="connsiteY159" fmla="*/ 1807257 h 3096122"/>
              <a:gd name="connsiteX160" fmla="*/ 2658764 w 3157078"/>
              <a:gd name="connsiteY160" fmla="*/ 1738087 h 3096122"/>
              <a:gd name="connsiteX161" fmla="*/ 2802567 w 3157078"/>
              <a:gd name="connsiteY161" fmla="*/ 1881890 h 3096122"/>
              <a:gd name="connsiteX162" fmla="*/ 2658764 w 3157078"/>
              <a:gd name="connsiteY162" fmla="*/ 2025693 h 3096122"/>
              <a:gd name="connsiteX163" fmla="*/ 2514961 w 3157078"/>
              <a:gd name="connsiteY163" fmla="*/ 1881890 h 3096122"/>
              <a:gd name="connsiteX164" fmla="*/ 2658764 w 3157078"/>
              <a:gd name="connsiteY164" fmla="*/ 1738087 h 3096122"/>
              <a:gd name="connsiteX165" fmla="*/ 1941396 w 3157078"/>
              <a:gd name="connsiteY165" fmla="*/ 1738087 h 3096122"/>
              <a:gd name="connsiteX166" fmla="*/ 2085199 w 3157078"/>
              <a:gd name="connsiteY166" fmla="*/ 1881890 h 3096122"/>
              <a:gd name="connsiteX167" fmla="*/ 1941396 w 3157078"/>
              <a:gd name="connsiteY167" fmla="*/ 2025693 h 3096122"/>
              <a:gd name="connsiteX168" fmla="*/ 1797593 w 3157078"/>
              <a:gd name="connsiteY168" fmla="*/ 1881890 h 3096122"/>
              <a:gd name="connsiteX169" fmla="*/ 1941396 w 3157078"/>
              <a:gd name="connsiteY169" fmla="*/ 1738087 h 3096122"/>
              <a:gd name="connsiteX170" fmla="*/ 1224028 w 3157078"/>
              <a:gd name="connsiteY170" fmla="*/ 1738087 h 3096122"/>
              <a:gd name="connsiteX171" fmla="*/ 1367831 w 3157078"/>
              <a:gd name="connsiteY171" fmla="*/ 1881890 h 3096122"/>
              <a:gd name="connsiteX172" fmla="*/ 1224028 w 3157078"/>
              <a:gd name="connsiteY172" fmla="*/ 2025693 h 3096122"/>
              <a:gd name="connsiteX173" fmla="*/ 1080225 w 3157078"/>
              <a:gd name="connsiteY173" fmla="*/ 1881890 h 3096122"/>
              <a:gd name="connsiteX174" fmla="*/ 1224028 w 3157078"/>
              <a:gd name="connsiteY174" fmla="*/ 1738087 h 3096122"/>
              <a:gd name="connsiteX175" fmla="*/ 506660 w 3157078"/>
              <a:gd name="connsiteY175" fmla="*/ 1738087 h 3096122"/>
              <a:gd name="connsiteX176" fmla="*/ 650463 w 3157078"/>
              <a:gd name="connsiteY176" fmla="*/ 1881890 h 3096122"/>
              <a:gd name="connsiteX177" fmla="*/ 506660 w 3157078"/>
              <a:gd name="connsiteY177" fmla="*/ 2025693 h 3096122"/>
              <a:gd name="connsiteX178" fmla="*/ 362857 w 3157078"/>
              <a:gd name="connsiteY178" fmla="*/ 1881890 h 3096122"/>
              <a:gd name="connsiteX179" fmla="*/ 506660 w 3157078"/>
              <a:gd name="connsiteY179" fmla="*/ 1738087 h 3096122"/>
              <a:gd name="connsiteX180" fmla="*/ 2654591 w 3157078"/>
              <a:gd name="connsiteY180" fmla="*/ 1473428 h 3096122"/>
              <a:gd name="connsiteX181" fmla="*/ 2729224 w 3157078"/>
              <a:gd name="connsiteY181" fmla="*/ 1548061 h 3096122"/>
              <a:gd name="connsiteX182" fmla="*/ 2654591 w 3157078"/>
              <a:gd name="connsiteY182" fmla="*/ 1622694 h 3096122"/>
              <a:gd name="connsiteX183" fmla="*/ 2579958 w 3157078"/>
              <a:gd name="connsiteY183" fmla="*/ 1548061 h 3096122"/>
              <a:gd name="connsiteX184" fmla="*/ 2654591 w 3157078"/>
              <a:gd name="connsiteY184" fmla="*/ 1473428 h 3096122"/>
              <a:gd name="connsiteX185" fmla="*/ 1937223 w 3157078"/>
              <a:gd name="connsiteY185" fmla="*/ 1473428 h 3096122"/>
              <a:gd name="connsiteX186" fmla="*/ 2011856 w 3157078"/>
              <a:gd name="connsiteY186" fmla="*/ 1548061 h 3096122"/>
              <a:gd name="connsiteX187" fmla="*/ 1937223 w 3157078"/>
              <a:gd name="connsiteY187" fmla="*/ 1622694 h 3096122"/>
              <a:gd name="connsiteX188" fmla="*/ 1862590 w 3157078"/>
              <a:gd name="connsiteY188" fmla="*/ 1548061 h 3096122"/>
              <a:gd name="connsiteX189" fmla="*/ 1937223 w 3157078"/>
              <a:gd name="connsiteY189" fmla="*/ 1473428 h 3096122"/>
              <a:gd name="connsiteX190" fmla="*/ 1219855 w 3157078"/>
              <a:gd name="connsiteY190" fmla="*/ 1473428 h 3096122"/>
              <a:gd name="connsiteX191" fmla="*/ 1294488 w 3157078"/>
              <a:gd name="connsiteY191" fmla="*/ 1548061 h 3096122"/>
              <a:gd name="connsiteX192" fmla="*/ 1219855 w 3157078"/>
              <a:gd name="connsiteY192" fmla="*/ 1622694 h 3096122"/>
              <a:gd name="connsiteX193" fmla="*/ 1145222 w 3157078"/>
              <a:gd name="connsiteY193" fmla="*/ 1548061 h 3096122"/>
              <a:gd name="connsiteX194" fmla="*/ 1219855 w 3157078"/>
              <a:gd name="connsiteY194" fmla="*/ 1473428 h 3096122"/>
              <a:gd name="connsiteX195" fmla="*/ 502487 w 3157078"/>
              <a:gd name="connsiteY195" fmla="*/ 1473428 h 3096122"/>
              <a:gd name="connsiteX196" fmla="*/ 577120 w 3157078"/>
              <a:gd name="connsiteY196" fmla="*/ 1548061 h 3096122"/>
              <a:gd name="connsiteX197" fmla="*/ 502487 w 3157078"/>
              <a:gd name="connsiteY197" fmla="*/ 1622694 h 3096122"/>
              <a:gd name="connsiteX198" fmla="*/ 427854 w 3157078"/>
              <a:gd name="connsiteY198" fmla="*/ 1548061 h 3096122"/>
              <a:gd name="connsiteX199" fmla="*/ 502487 w 3157078"/>
              <a:gd name="connsiteY199" fmla="*/ 1473428 h 3096122"/>
              <a:gd name="connsiteX200" fmla="*/ 3013275 w 3157078"/>
              <a:gd name="connsiteY200" fmla="*/ 1404258 h 3096122"/>
              <a:gd name="connsiteX201" fmla="*/ 3157078 w 3157078"/>
              <a:gd name="connsiteY201" fmla="*/ 1548061 h 3096122"/>
              <a:gd name="connsiteX202" fmla="*/ 3013275 w 3157078"/>
              <a:gd name="connsiteY202" fmla="*/ 1691864 h 3096122"/>
              <a:gd name="connsiteX203" fmla="*/ 2869472 w 3157078"/>
              <a:gd name="connsiteY203" fmla="*/ 1548061 h 3096122"/>
              <a:gd name="connsiteX204" fmla="*/ 3013275 w 3157078"/>
              <a:gd name="connsiteY204" fmla="*/ 1404258 h 3096122"/>
              <a:gd name="connsiteX205" fmla="*/ 2295907 w 3157078"/>
              <a:gd name="connsiteY205" fmla="*/ 1404258 h 3096122"/>
              <a:gd name="connsiteX206" fmla="*/ 2439710 w 3157078"/>
              <a:gd name="connsiteY206" fmla="*/ 1548061 h 3096122"/>
              <a:gd name="connsiteX207" fmla="*/ 2295907 w 3157078"/>
              <a:gd name="connsiteY207" fmla="*/ 1691864 h 3096122"/>
              <a:gd name="connsiteX208" fmla="*/ 2152104 w 3157078"/>
              <a:gd name="connsiteY208" fmla="*/ 1548061 h 3096122"/>
              <a:gd name="connsiteX209" fmla="*/ 2295907 w 3157078"/>
              <a:gd name="connsiteY209" fmla="*/ 1404258 h 3096122"/>
              <a:gd name="connsiteX210" fmla="*/ 1578539 w 3157078"/>
              <a:gd name="connsiteY210" fmla="*/ 1404258 h 3096122"/>
              <a:gd name="connsiteX211" fmla="*/ 1722342 w 3157078"/>
              <a:gd name="connsiteY211" fmla="*/ 1548061 h 3096122"/>
              <a:gd name="connsiteX212" fmla="*/ 1578539 w 3157078"/>
              <a:gd name="connsiteY212" fmla="*/ 1691864 h 3096122"/>
              <a:gd name="connsiteX213" fmla="*/ 1434736 w 3157078"/>
              <a:gd name="connsiteY213" fmla="*/ 1548061 h 3096122"/>
              <a:gd name="connsiteX214" fmla="*/ 1578539 w 3157078"/>
              <a:gd name="connsiteY214" fmla="*/ 1404258 h 3096122"/>
              <a:gd name="connsiteX215" fmla="*/ 861171 w 3157078"/>
              <a:gd name="connsiteY215" fmla="*/ 1404258 h 3096122"/>
              <a:gd name="connsiteX216" fmla="*/ 1004974 w 3157078"/>
              <a:gd name="connsiteY216" fmla="*/ 1548061 h 3096122"/>
              <a:gd name="connsiteX217" fmla="*/ 861171 w 3157078"/>
              <a:gd name="connsiteY217" fmla="*/ 1691864 h 3096122"/>
              <a:gd name="connsiteX218" fmla="*/ 717368 w 3157078"/>
              <a:gd name="connsiteY218" fmla="*/ 1548061 h 3096122"/>
              <a:gd name="connsiteX219" fmla="*/ 861171 w 3157078"/>
              <a:gd name="connsiteY219" fmla="*/ 1404258 h 3096122"/>
              <a:gd name="connsiteX220" fmla="*/ 143803 w 3157078"/>
              <a:gd name="connsiteY220" fmla="*/ 1404258 h 3096122"/>
              <a:gd name="connsiteX221" fmla="*/ 287606 w 3157078"/>
              <a:gd name="connsiteY221" fmla="*/ 1548061 h 3096122"/>
              <a:gd name="connsiteX222" fmla="*/ 143803 w 3157078"/>
              <a:gd name="connsiteY222" fmla="*/ 1691864 h 3096122"/>
              <a:gd name="connsiteX223" fmla="*/ 0 w 3157078"/>
              <a:gd name="connsiteY223" fmla="*/ 1548061 h 3096122"/>
              <a:gd name="connsiteX224" fmla="*/ 143803 w 3157078"/>
              <a:gd name="connsiteY224" fmla="*/ 1404258 h 3096122"/>
              <a:gd name="connsiteX225" fmla="*/ 3017448 w 3157078"/>
              <a:gd name="connsiteY225" fmla="*/ 1105128 h 3096122"/>
              <a:gd name="connsiteX226" fmla="*/ 3092081 w 3157078"/>
              <a:gd name="connsiteY226" fmla="*/ 1179761 h 3096122"/>
              <a:gd name="connsiteX227" fmla="*/ 3017448 w 3157078"/>
              <a:gd name="connsiteY227" fmla="*/ 1254394 h 3096122"/>
              <a:gd name="connsiteX228" fmla="*/ 2942815 w 3157078"/>
              <a:gd name="connsiteY228" fmla="*/ 1179761 h 3096122"/>
              <a:gd name="connsiteX229" fmla="*/ 3017448 w 3157078"/>
              <a:gd name="connsiteY229" fmla="*/ 1105128 h 3096122"/>
              <a:gd name="connsiteX230" fmla="*/ 2300080 w 3157078"/>
              <a:gd name="connsiteY230" fmla="*/ 1105128 h 3096122"/>
              <a:gd name="connsiteX231" fmla="*/ 2374713 w 3157078"/>
              <a:gd name="connsiteY231" fmla="*/ 1179761 h 3096122"/>
              <a:gd name="connsiteX232" fmla="*/ 2300080 w 3157078"/>
              <a:gd name="connsiteY232" fmla="*/ 1254394 h 3096122"/>
              <a:gd name="connsiteX233" fmla="*/ 2225447 w 3157078"/>
              <a:gd name="connsiteY233" fmla="*/ 1179761 h 3096122"/>
              <a:gd name="connsiteX234" fmla="*/ 2300080 w 3157078"/>
              <a:gd name="connsiteY234" fmla="*/ 1105128 h 3096122"/>
              <a:gd name="connsiteX235" fmla="*/ 1582712 w 3157078"/>
              <a:gd name="connsiteY235" fmla="*/ 1105128 h 3096122"/>
              <a:gd name="connsiteX236" fmla="*/ 1657345 w 3157078"/>
              <a:gd name="connsiteY236" fmla="*/ 1179761 h 3096122"/>
              <a:gd name="connsiteX237" fmla="*/ 1582712 w 3157078"/>
              <a:gd name="connsiteY237" fmla="*/ 1254394 h 3096122"/>
              <a:gd name="connsiteX238" fmla="*/ 1508079 w 3157078"/>
              <a:gd name="connsiteY238" fmla="*/ 1179761 h 3096122"/>
              <a:gd name="connsiteX239" fmla="*/ 1582712 w 3157078"/>
              <a:gd name="connsiteY239" fmla="*/ 1105128 h 3096122"/>
              <a:gd name="connsiteX240" fmla="*/ 865344 w 3157078"/>
              <a:gd name="connsiteY240" fmla="*/ 1105128 h 3096122"/>
              <a:gd name="connsiteX241" fmla="*/ 939977 w 3157078"/>
              <a:gd name="connsiteY241" fmla="*/ 1179761 h 3096122"/>
              <a:gd name="connsiteX242" fmla="*/ 865344 w 3157078"/>
              <a:gd name="connsiteY242" fmla="*/ 1254394 h 3096122"/>
              <a:gd name="connsiteX243" fmla="*/ 790711 w 3157078"/>
              <a:gd name="connsiteY243" fmla="*/ 1179761 h 3096122"/>
              <a:gd name="connsiteX244" fmla="*/ 865344 w 3157078"/>
              <a:gd name="connsiteY244" fmla="*/ 1105128 h 3096122"/>
              <a:gd name="connsiteX245" fmla="*/ 147248 w 3157078"/>
              <a:gd name="connsiteY245" fmla="*/ 1105128 h 3096122"/>
              <a:gd name="connsiteX246" fmla="*/ 221881 w 3157078"/>
              <a:gd name="connsiteY246" fmla="*/ 1179761 h 3096122"/>
              <a:gd name="connsiteX247" fmla="*/ 147248 w 3157078"/>
              <a:gd name="connsiteY247" fmla="*/ 1254394 h 3096122"/>
              <a:gd name="connsiteX248" fmla="*/ 72615 w 3157078"/>
              <a:gd name="connsiteY248" fmla="*/ 1179761 h 3096122"/>
              <a:gd name="connsiteX249" fmla="*/ 147248 w 3157078"/>
              <a:gd name="connsiteY249" fmla="*/ 1105128 h 3096122"/>
              <a:gd name="connsiteX250" fmla="*/ 2658764 w 3157078"/>
              <a:gd name="connsiteY250" fmla="*/ 1035958 h 3096122"/>
              <a:gd name="connsiteX251" fmla="*/ 2802567 w 3157078"/>
              <a:gd name="connsiteY251" fmla="*/ 1179761 h 3096122"/>
              <a:gd name="connsiteX252" fmla="*/ 2658764 w 3157078"/>
              <a:gd name="connsiteY252" fmla="*/ 1323564 h 3096122"/>
              <a:gd name="connsiteX253" fmla="*/ 2514961 w 3157078"/>
              <a:gd name="connsiteY253" fmla="*/ 1179761 h 3096122"/>
              <a:gd name="connsiteX254" fmla="*/ 2658764 w 3157078"/>
              <a:gd name="connsiteY254" fmla="*/ 1035958 h 3096122"/>
              <a:gd name="connsiteX255" fmla="*/ 1941396 w 3157078"/>
              <a:gd name="connsiteY255" fmla="*/ 1035958 h 3096122"/>
              <a:gd name="connsiteX256" fmla="*/ 2085199 w 3157078"/>
              <a:gd name="connsiteY256" fmla="*/ 1179761 h 3096122"/>
              <a:gd name="connsiteX257" fmla="*/ 1941396 w 3157078"/>
              <a:gd name="connsiteY257" fmla="*/ 1323564 h 3096122"/>
              <a:gd name="connsiteX258" fmla="*/ 1797593 w 3157078"/>
              <a:gd name="connsiteY258" fmla="*/ 1179761 h 3096122"/>
              <a:gd name="connsiteX259" fmla="*/ 1941396 w 3157078"/>
              <a:gd name="connsiteY259" fmla="*/ 1035958 h 3096122"/>
              <a:gd name="connsiteX260" fmla="*/ 1224028 w 3157078"/>
              <a:gd name="connsiteY260" fmla="*/ 1035958 h 3096122"/>
              <a:gd name="connsiteX261" fmla="*/ 1367831 w 3157078"/>
              <a:gd name="connsiteY261" fmla="*/ 1179761 h 3096122"/>
              <a:gd name="connsiteX262" fmla="*/ 1224028 w 3157078"/>
              <a:gd name="connsiteY262" fmla="*/ 1323564 h 3096122"/>
              <a:gd name="connsiteX263" fmla="*/ 1080225 w 3157078"/>
              <a:gd name="connsiteY263" fmla="*/ 1179761 h 3096122"/>
              <a:gd name="connsiteX264" fmla="*/ 1224028 w 3157078"/>
              <a:gd name="connsiteY264" fmla="*/ 1035958 h 3096122"/>
              <a:gd name="connsiteX265" fmla="*/ 506660 w 3157078"/>
              <a:gd name="connsiteY265" fmla="*/ 1035958 h 3096122"/>
              <a:gd name="connsiteX266" fmla="*/ 650463 w 3157078"/>
              <a:gd name="connsiteY266" fmla="*/ 1179761 h 3096122"/>
              <a:gd name="connsiteX267" fmla="*/ 506660 w 3157078"/>
              <a:gd name="connsiteY267" fmla="*/ 1323564 h 3096122"/>
              <a:gd name="connsiteX268" fmla="*/ 362857 w 3157078"/>
              <a:gd name="connsiteY268" fmla="*/ 1179761 h 3096122"/>
              <a:gd name="connsiteX269" fmla="*/ 506660 w 3157078"/>
              <a:gd name="connsiteY269" fmla="*/ 1035958 h 3096122"/>
              <a:gd name="connsiteX270" fmla="*/ 2654591 w 3157078"/>
              <a:gd name="connsiteY270" fmla="*/ 771299 h 3096122"/>
              <a:gd name="connsiteX271" fmla="*/ 2729224 w 3157078"/>
              <a:gd name="connsiteY271" fmla="*/ 845932 h 3096122"/>
              <a:gd name="connsiteX272" fmla="*/ 2654591 w 3157078"/>
              <a:gd name="connsiteY272" fmla="*/ 920565 h 3096122"/>
              <a:gd name="connsiteX273" fmla="*/ 2579958 w 3157078"/>
              <a:gd name="connsiteY273" fmla="*/ 845932 h 3096122"/>
              <a:gd name="connsiteX274" fmla="*/ 2654591 w 3157078"/>
              <a:gd name="connsiteY274" fmla="*/ 771299 h 3096122"/>
              <a:gd name="connsiteX275" fmla="*/ 1937223 w 3157078"/>
              <a:gd name="connsiteY275" fmla="*/ 771299 h 3096122"/>
              <a:gd name="connsiteX276" fmla="*/ 2011856 w 3157078"/>
              <a:gd name="connsiteY276" fmla="*/ 845932 h 3096122"/>
              <a:gd name="connsiteX277" fmla="*/ 1937223 w 3157078"/>
              <a:gd name="connsiteY277" fmla="*/ 920565 h 3096122"/>
              <a:gd name="connsiteX278" fmla="*/ 1862590 w 3157078"/>
              <a:gd name="connsiteY278" fmla="*/ 845932 h 3096122"/>
              <a:gd name="connsiteX279" fmla="*/ 1937223 w 3157078"/>
              <a:gd name="connsiteY279" fmla="*/ 771299 h 3096122"/>
              <a:gd name="connsiteX280" fmla="*/ 1219855 w 3157078"/>
              <a:gd name="connsiteY280" fmla="*/ 771299 h 3096122"/>
              <a:gd name="connsiteX281" fmla="*/ 1294488 w 3157078"/>
              <a:gd name="connsiteY281" fmla="*/ 845932 h 3096122"/>
              <a:gd name="connsiteX282" fmla="*/ 1219855 w 3157078"/>
              <a:gd name="connsiteY282" fmla="*/ 920565 h 3096122"/>
              <a:gd name="connsiteX283" fmla="*/ 1145222 w 3157078"/>
              <a:gd name="connsiteY283" fmla="*/ 845932 h 3096122"/>
              <a:gd name="connsiteX284" fmla="*/ 1219855 w 3157078"/>
              <a:gd name="connsiteY284" fmla="*/ 771299 h 3096122"/>
              <a:gd name="connsiteX285" fmla="*/ 502487 w 3157078"/>
              <a:gd name="connsiteY285" fmla="*/ 771299 h 3096122"/>
              <a:gd name="connsiteX286" fmla="*/ 577120 w 3157078"/>
              <a:gd name="connsiteY286" fmla="*/ 845932 h 3096122"/>
              <a:gd name="connsiteX287" fmla="*/ 502487 w 3157078"/>
              <a:gd name="connsiteY287" fmla="*/ 920565 h 3096122"/>
              <a:gd name="connsiteX288" fmla="*/ 427854 w 3157078"/>
              <a:gd name="connsiteY288" fmla="*/ 845932 h 3096122"/>
              <a:gd name="connsiteX289" fmla="*/ 502487 w 3157078"/>
              <a:gd name="connsiteY289" fmla="*/ 771299 h 3096122"/>
              <a:gd name="connsiteX290" fmla="*/ 3013275 w 3157078"/>
              <a:gd name="connsiteY290" fmla="*/ 702129 h 3096122"/>
              <a:gd name="connsiteX291" fmla="*/ 3157078 w 3157078"/>
              <a:gd name="connsiteY291" fmla="*/ 845932 h 3096122"/>
              <a:gd name="connsiteX292" fmla="*/ 3013275 w 3157078"/>
              <a:gd name="connsiteY292" fmla="*/ 989735 h 3096122"/>
              <a:gd name="connsiteX293" fmla="*/ 2869472 w 3157078"/>
              <a:gd name="connsiteY293" fmla="*/ 845932 h 3096122"/>
              <a:gd name="connsiteX294" fmla="*/ 3013275 w 3157078"/>
              <a:gd name="connsiteY294" fmla="*/ 702129 h 3096122"/>
              <a:gd name="connsiteX295" fmla="*/ 2295907 w 3157078"/>
              <a:gd name="connsiteY295" fmla="*/ 702129 h 3096122"/>
              <a:gd name="connsiteX296" fmla="*/ 2439710 w 3157078"/>
              <a:gd name="connsiteY296" fmla="*/ 845932 h 3096122"/>
              <a:gd name="connsiteX297" fmla="*/ 2295907 w 3157078"/>
              <a:gd name="connsiteY297" fmla="*/ 989735 h 3096122"/>
              <a:gd name="connsiteX298" fmla="*/ 2152104 w 3157078"/>
              <a:gd name="connsiteY298" fmla="*/ 845932 h 3096122"/>
              <a:gd name="connsiteX299" fmla="*/ 2295907 w 3157078"/>
              <a:gd name="connsiteY299" fmla="*/ 702129 h 3096122"/>
              <a:gd name="connsiteX300" fmla="*/ 1578539 w 3157078"/>
              <a:gd name="connsiteY300" fmla="*/ 702129 h 3096122"/>
              <a:gd name="connsiteX301" fmla="*/ 1722342 w 3157078"/>
              <a:gd name="connsiteY301" fmla="*/ 845932 h 3096122"/>
              <a:gd name="connsiteX302" fmla="*/ 1578539 w 3157078"/>
              <a:gd name="connsiteY302" fmla="*/ 989735 h 3096122"/>
              <a:gd name="connsiteX303" fmla="*/ 1434736 w 3157078"/>
              <a:gd name="connsiteY303" fmla="*/ 845932 h 3096122"/>
              <a:gd name="connsiteX304" fmla="*/ 1578539 w 3157078"/>
              <a:gd name="connsiteY304" fmla="*/ 702129 h 3096122"/>
              <a:gd name="connsiteX305" fmla="*/ 861171 w 3157078"/>
              <a:gd name="connsiteY305" fmla="*/ 702129 h 3096122"/>
              <a:gd name="connsiteX306" fmla="*/ 1004974 w 3157078"/>
              <a:gd name="connsiteY306" fmla="*/ 845932 h 3096122"/>
              <a:gd name="connsiteX307" fmla="*/ 861171 w 3157078"/>
              <a:gd name="connsiteY307" fmla="*/ 989735 h 3096122"/>
              <a:gd name="connsiteX308" fmla="*/ 717368 w 3157078"/>
              <a:gd name="connsiteY308" fmla="*/ 845932 h 3096122"/>
              <a:gd name="connsiteX309" fmla="*/ 861171 w 3157078"/>
              <a:gd name="connsiteY309" fmla="*/ 702129 h 3096122"/>
              <a:gd name="connsiteX310" fmla="*/ 143803 w 3157078"/>
              <a:gd name="connsiteY310" fmla="*/ 702129 h 3096122"/>
              <a:gd name="connsiteX311" fmla="*/ 287606 w 3157078"/>
              <a:gd name="connsiteY311" fmla="*/ 845932 h 3096122"/>
              <a:gd name="connsiteX312" fmla="*/ 143803 w 3157078"/>
              <a:gd name="connsiteY312" fmla="*/ 989735 h 3096122"/>
              <a:gd name="connsiteX313" fmla="*/ 0 w 3157078"/>
              <a:gd name="connsiteY313" fmla="*/ 845932 h 3096122"/>
              <a:gd name="connsiteX314" fmla="*/ 143803 w 3157078"/>
              <a:gd name="connsiteY314" fmla="*/ 702129 h 3096122"/>
              <a:gd name="connsiteX315" fmla="*/ 3017448 w 3157078"/>
              <a:gd name="connsiteY315" fmla="*/ 402999 h 3096122"/>
              <a:gd name="connsiteX316" fmla="*/ 3092081 w 3157078"/>
              <a:gd name="connsiteY316" fmla="*/ 477632 h 3096122"/>
              <a:gd name="connsiteX317" fmla="*/ 3017448 w 3157078"/>
              <a:gd name="connsiteY317" fmla="*/ 552265 h 3096122"/>
              <a:gd name="connsiteX318" fmla="*/ 2942815 w 3157078"/>
              <a:gd name="connsiteY318" fmla="*/ 477632 h 3096122"/>
              <a:gd name="connsiteX319" fmla="*/ 3017448 w 3157078"/>
              <a:gd name="connsiteY319" fmla="*/ 402999 h 3096122"/>
              <a:gd name="connsiteX320" fmla="*/ 2300080 w 3157078"/>
              <a:gd name="connsiteY320" fmla="*/ 402999 h 3096122"/>
              <a:gd name="connsiteX321" fmla="*/ 2374713 w 3157078"/>
              <a:gd name="connsiteY321" fmla="*/ 477632 h 3096122"/>
              <a:gd name="connsiteX322" fmla="*/ 2300080 w 3157078"/>
              <a:gd name="connsiteY322" fmla="*/ 552265 h 3096122"/>
              <a:gd name="connsiteX323" fmla="*/ 2225447 w 3157078"/>
              <a:gd name="connsiteY323" fmla="*/ 477632 h 3096122"/>
              <a:gd name="connsiteX324" fmla="*/ 2300080 w 3157078"/>
              <a:gd name="connsiteY324" fmla="*/ 402999 h 3096122"/>
              <a:gd name="connsiteX325" fmla="*/ 1582712 w 3157078"/>
              <a:gd name="connsiteY325" fmla="*/ 402999 h 3096122"/>
              <a:gd name="connsiteX326" fmla="*/ 1657345 w 3157078"/>
              <a:gd name="connsiteY326" fmla="*/ 477632 h 3096122"/>
              <a:gd name="connsiteX327" fmla="*/ 1582712 w 3157078"/>
              <a:gd name="connsiteY327" fmla="*/ 552265 h 3096122"/>
              <a:gd name="connsiteX328" fmla="*/ 1508079 w 3157078"/>
              <a:gd name="connsiteY328" fmla="*/ 477632 h 3096122"/>
              <a:gd name="connsiteX329" fmla="*/ 1582712 w 3157078"/>
              <a:gd name="connsiteY329" fmla="*/ 402999 h 3096122"/>
              <a:gd name="connsiteX330" fmla="*/ 865344 w 3157078"/>
              <a:gd name="connsiteY330" fmla="*/ 402999 h 3096122"/>
              <a:gd name="connsiteX331" fmla="*/ 939977 w 3157078"/>
              <a:gd name="connsiteY331" fmla="*/ 477632 h 3096122"/>
              <a:gd name="connsiteX332" fmla="*/ 865344 w 3157078"/>
              <a:gd name="connsiteY332" fmla="*/ 552265 h 3096122"/>
              <a:gd name="connsiteX333" fmla="*/ 790711 w 3157078"/>
              <a:gd name="connsiteY333" fmla="*/ 477632 h 3096122"/>
              <a:gd name="connsiteX334" fmla="*/ 865344 w 3157078"/>
              <a:gd name="connsiteY334" fmla="*/ 402999 h 3096122"/>
              <a:gd name="connsiteX335" fmla="*/ 147248 w 3157078"/>
              <a:gd name="connsiteY335" fmla="*/ 402999 h 3096122"/>
              <a:gd name="connsiteX336" fmla="*/ 221881 w 3157078"/>
              <a:gd name="connsiteY336" fmla="*/ 477632 h 3096122"/>
              <a:gd name="connsiteX337" fmla="*/ 147248 w 3157078"/>
              <a:gd name="connsiteY337" fmla="*/ 552265 h 3096122"/>
              <a:gd name="connsiteX338" fmla="*/ 72615 w 3157078"/>
              <a:gd name="connsiteY338" fmla="*/ 477632 h 3096122"/>
              <a:gd name="connsiteX339" fmla="*/ 147248 w 3157078"/>
              <a:gd name="connsiteY339" fmla="*/ 402999 h 3096122"/>
              <a:gd name="connsiteX340" fmla="*/ 2658764 w 3157078"/>
              <a:gd name="connsiteY340" fmla="*/ 333829 h 3096122"/>
              <a:gd name="connsiteX341" fmla="*/ 2802567 w 3157078"/>
              <a:gd name="connsiteY341" fmla="*/ 477632 h 3096122"/>
              <a:gd name="connsiteX342" fmla="*/ 2658764 w 3157078"/>
              <a:gd name="connsiteY342" fmla="*/ 621435 h 3096122"/>
              <a:gd name="connsiteX343" fmla="*/ 2514961 w 3157078"/>
              <a:gd name="connsiteY343" fmla="*/ 477632 h 3096122"/>
              <a:gd name="connsiteX344" fmla="*/ 2658764 w 3157078"/>
              <a:gd name="connsiteY344" fmla="*/ 333829 h 3096122"/>
              <a:gd name="connsiteX345" fmla="*/ 1941396 w 3157078"/>
              <a:gd name="connsiteY345" fmla="*/ 333829 h 3096122"/>
              <a:gd name="connsiteX346" fmla="*/ 2085199 w 3157078"/>
              <a:gd name="connsiteY346" fmla="*/ 477632 h 3096122"/>
              <a:gd name="connsiteX347" fmla="*/ 1941396 w 3157078"/>
              <a:gd name="connsiteY347" fmla="*/ 621435 h 3096122"/>
              <a:gd name="connsiteX348" fmla="*/ 1797593 w 3157078"/>
              <a:gd name="connsiteY348" fmla="*/ 477632 h 3096122"/>
              <a:gd name="connsiteX349" fmla="*/ 1941396 w 3157078"/>
              <a:gd name="connsiteY349" fmla="*/ 333829 h 3096122"/>
              <a:gd name="connsiteX350" fmla="*/ 1224028 w 3157078"/>
              <a:gd name="connsiteY350" fmla="*/ 333829 h 3096122"/>
              <a:gd name="connsiteX351" fmla="*/ 1367831 w 3157078"/>
              <a:gd name="connsiteY351" fmla="*/ 477632 h 3096122"/>
              <a:gd name="connsiteX352" fmla="*/ 1224028 w 3157078"/>
              <a:gd name="connsiteY352" fmla="*/ 621435 h 3096122"/>
              <a:gd name="connsiteX353" fmla="*/ 1080225 w 3157078"/>
              <a:gd name="connsiteY353" fmla="*/ 477632 h 3096122"/>
              <a:gd name="connsiteX354" fmla="*/ 1224028 w 3157078"/>
              <a:gd name="connsiteY354" fmla="*/ 333829 h 3096122"/>
              <a:gd name="connsiteX355" fmla="*/ 506660 w 3157078"/>
              <a:gd name="connsiteY355" fmla="*/ 333829 h 3096122"/>
              <a:gd name="connsiteX356" fmla="*/ 650463 w 3157078"/>
              <a:gd name="connsiteY356" fmla="*/ 477632 h 3096122"/>
              <a:gd name="connsiteX357" fmla="*/ 506660 w 3157078"/>
              <a:gd name="connsiteY357" fmla="*/ 621435 h 3096122"/>
              <a:gd name="connsiteX358" fmla="*/ 362857 w 3157078"/>
              <a:gd name="connsiteY358" fmla="*/ 477632 h 3096122"/>
              <a:gd name="connsiteX359" fmla="*/ 506660 w 3157078"/>
              <a:gd name="connsiteY359" fmla="*/ 333829 h 3096122"/>
              <a:gd name="connsiteX360" fmla="*/ 2654591 w 3157078"/>
              <a:gd name="connsiteY360" fmla="*/ 69170 h 3096122"/>
              <a:gd name="connsiteX361" fmla="*/ 2729224 w 3157078"/>
              <a:gd name="connsiteY361" fmla="*/ 143803 h 3096122"/>
              <a:gd name="connsiteX362" fmla="*/ 2654591 w 3157078"/>
              <a:gd name="connsiteY362" fmla="*/ 218436 h 3096122"/>
              <a:gd name="connsiteX363" fmla="*/ 2579958 w 3157078"/>
              <a:gd name="connsiteY363" fmla="*/ 143803 h 3096122"/>
              <a:gd name="connsiteX364" fmla="*/ 2654591 w 3157078"/>
              <a:gd name="connsiteY364" fmla="*/ 69170 h 3096122"/>
              <a:gd name="connsiteX365" fmla="*/ 1937223 w 3157078"/>
              <a:gd name="connsiteY365" fmla="*/ 69170 h 3096122"/>
              <a:gd name="connsiteX366" fmla="*/ 2011856 w 3157078"/>
              <a:gd name="connsiteY366" fmla="*/ 143803 h 3096122"/>
              <a:gd name="connsiteX367" fmla="*/ 1937223 w 3157078"/>
              <a:gd name="connsiteY367" fmla="*/ 218436 h 3096122"/>
              <a:gd name="connsiteX368" fmla="*/ 1862590 w 3157078"/>
              <a:gd name="connsiteY368" fmla="*/ 143803 h 3096122"/>
              <a:gd name="connsiteX369" fmla="*/ 1937223 w 3157078"/>
              <a:gd name="connsiteY369" fmla="*/ 69170 h 3096122"/>
              <a:gd name="connsiteX370" fmla="*/ 1219855 w 3157078"/>
              <a:gd name="connsiteY370" fmla="*/ 69170 h 3096122"/>
              <a:gd name="connsiteX371" fmla="*/ 1294488 w 3157078"/>
              <a:gd name="connsiteY371" fmla="*/ 143803 h 3096122"/>
              <a:gd name="connsiteX372" fmla="*/ 1219855 w 3157078"/>
              <a:gd name="connsiteY372" fmla="*/ 218436 h 3096122"/>
              <a:gd name="connsiteX373" fmla="*/ 1145222 w 3157078"/>
              <a:gd name="connsiteY373" fmla="*/ 143803 h 3096122"/>
              <a:gd name="connsiteX374" fmla="*/ 1219855 w 3157078"/>
              <a:gd name="connsiteY374" fmla="*/ 69170 h 3096122"/>
              <a:gd name="connsiteX375" fmla="*/ 502487 w 3157078"/>
              <a:gd name="connsiteY375" fmla="*/ 69170 h 3096122"/>
              <a:gd name="connsiteX376" fmla="*/ 577120 w 3157078"/>
              <a:gd name="connsiteY376" fmla="*/ 143803 h 3096122"/>
              <a:gd name="connsiteX377" fmla="*/ 502487 w 3157078"/>
              <a:gd name="connsiteY377" fmla="*/ 218436 h 3096122"/>
              <a:gd name="connsiteX378" fmla="*/ 427854 w 3157078"/>
              <a:gd name="connsiteY378" fmla="*/ 143803 h 3096122"/>
              <a:gd name="connsiteX379" fmla="*/ 502487 w 3157078"/>
              <a:gd name="connsiteY379" fmla="*/ 69170 h 3096122"/>
              <a:gd name="connsiteX380" fmla="*/ 1578539 w 3157078"/>
              <a:gd name="connsiteY380" fmla="*/ 1 h 3096122"/>
              <a:gd name="connsiteX381" fmla="*/ 1722342 w 3157078"/>
              <a:gd name="connsiteY381" fmla="*/ 143803 h 3096122"/>
              <a:gd name="connsiteX382" fmla="*/ 1578539 w 3157078"/>
              <a:gd name="connsiteY382" fmla="*/ 287606 h 3096122"/>
              <a:gd name="connsiteX383" fmla="*/ 1434736 w 3157078"/>
              <a:gd name="connsiteY383" fmla="*/ 143803 h 3096122"/>
              <a:gd name="connsiteX384" fmla="*/ 1578539 w 3157078"/>
              <a:gd name="connsiteY384" fmla="*/ 1 h 3096122"/>
              <a:gd name="connsiteX385" fmla="*/ 861171 w 3157078"/>
              <a:gd name="connsiteY385" fmla="*/ 1 h 3096122"/>
              <a:gd name="connsiteX386" fmla="*/ 1004974 w 3157078"/>
              <a:gd name="connsiteY386" fmla="*/ 143803 h 3096122"/>
              <a:gd name="connsiteX387" fmla="*/ 861171 w 3157078"/>
              <a:gd name="connsiteY387" fmla="*/ 287606 h 3096122"/>
              <a:gd name="connsiteX388" fmla="*/ 717368 w 3157078"/>
              <a:gd name="connsiteY388" fmla="*/ 143803 h 3096122"/>
              <a:gd name="connsiteX389" fmla="*/ 861171 w 3157078"/>
              <a:gd name="connsiteY389" fmla="*/ 1 h 3096122"/>
              <a:gd name="connsiteX390" fmla="*/ 143803 w 3157078"/>
              <a:gd name="connsiteY390" fmla="*/ 1 h 3096122"/>
              <a:gd name="connsiteX391" fmla="*/ 287606 w 3157078"/>
              <a:gd name="connsiteY391" fmla="*/ 143803 h 3096122"/>
              <a:gd name="connsiteX392" fmla="*/ 143803 w 3157078"/>
              <a:gd name="connsiteY392" fmla="*/ 287606 h 3096122"/>
              <a:gd name="connsiteX393" fmla="*/ 0 w 3157078"/>
              <a:gd name="connsiteY393" fmla="*/ 143803 h 3096122"/>
              <a:gd name="connsiteX394" fmla="*/ 143803 w 3157078"/>
              <a:gd name="connsiteY394" fmla="*/ 1 h 3096122"/>
              <a:gd name="connsiteX395" fmla="*/ 2295907 w 3157078"/>
              <a:gd name="connsiteY395" fmla="*/ 1 h 3096122"/>
              <a:gd name="connsiteX396" fmla="*/ 2439710 w 3157078"/>
              <a:gd name="connsiteY396" fmla="*/ 143803 h 3096122"/>
              <a:gd name="connsiteX397" fmla="*/ 2295907 w 3157078"/>
              <a:gd name="connsiteY397" fmla="*/ 287606 h 3096122"/>
              <a:gd name="connsiteX398" fmla="*/ 2152104 w 3157078"/>
              <a:gd name="connsiteY398" fmla="*/ 143803 h 3096122"/>
              <a:gd name="connsiteX399" fmla="*/ 2295907 w 3157078"/>
              <a:gd name="connsiteY399" fmla="*/ 1 h 3096122"/>
              <a:gd name="connsiteX400" fmla="*/ 3013275 w 3157078"/>
              <a:gd name="connsiteY400" fmla="*/ 0 h 3096122"/>
              <a:gd name="connsiteX401" fmla="*/ 3157078 w 3157078"/>
              <a:gd name="connsiteY401" fmla="*/ 143803 h 3096122"/>
              <a:gd name="connsiteX402" fmla="*/ 3013275 w 3157078"/>
              <a:gd name="connsiteY402" fmla="*/ 287606 h 3096122"/>
              <a:gd name="connsiteX403" fmla="*/ 2869472 w 3157078"/>
              <a:gd name="connsiteY403" fmla="*/ 143803 h 3096122"/>
              <a:gd name="connsiteX404" fmla="*/ 3013275 w 3157078"/>
              <a:gd name="connsiteY404" fmla="*/ 0 h 3096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</a:cxnLst>
            <a:rect l="l" t="t" r="r" b="b"/>
            <a:pathLst>
              <a:path w="3157078" h="3096122">
                <a:moveTo>
                  <a:pt x="2654591" y="2877686"/>
                </a:moveTo>
                <a:cubicBezTo>
                  <a:pt x="2695810" y="2877686"/>
                  <a:pt x="2729224" y="2911100"/>
                  <a:pt x="2729224" y="2952319"/>
                </a:cubicBezTo>
                <a:cubicBezTo>
                  <a:pt x="2729224" y="2993538"/>
                  <a:pt x="2695810" y="3026952"/>
                  <a:pt x="2654591" y="3026952"/>
                </a:cubicBezTo>
                <a:cubicBezTo>
                  <a:pt x="2613372" y="3026952"/>
                  <a:pt x="2579958" y="2993538"/>
                  <a:pt x="2579958" y="2952319"/>
                </a:cubicBezTo>
                <a:cubicBezTo>
                  <a:pt x="2579958" y="2911100"/>
                  <a:pt x="2613372" y="2877686"/>
                  <a:pt x="2654591" y="2877686"/>
                </a:cubicBezTo>
                <a:close/>
                <a:moveTo>
                  <a:pt x="1937223" y="2877686"/>
                </a:moveTo>
                <a:cubicBezTo>
                  <a:pt x="1978442" y="2877686"/>
                  <a:pt x="2011856" y="2911100"/>
                  <a:pt x="2011856" y="2952319"/>
                </a:cubicBezTo>
                <a:cubicBezTo>
                  <a:pt x="2011856" y="2993538"/>
                  <a:pt x="1978442" y="3026952"/>
                  <a:pt x="1937223" y="3026952"/>
                </a:cubicBezTo>
                <a:cubicBezTo>
                  <a:pt x="1896004" y="3026952"/>
                  <a:pt x="1862590" y="2993538"/>
                  <a:pt x="1862590" y="2952319"/>
                </a:cubicBezTo>
                <a:cubicBezTo>
                  <a:pt x="1862590" y="2911100"/>
                  <a:pt x="1896004" y="2877686"/>
                  <a:pt x="1937223" y="2877686"/>
                </a:cubicBezTo>
                <a:close/>
                <a:moveTo>
                  <a:pt x="1219855" y="2877686"/>
                </a:moveTo>
                <a:cubicBezTo>
                  <a:pt x="1261074" y="2877686"/>
                  <a:pt x="1294488" y="2911100"/>
                  <a:pt x="1294488" y="2952319"/>
                </a:cubicBezTo>
                <a:cubicBezTo>
                  <a:pt x="1294488" y="2993538"/>
                  <a:pt x="1261074" y="3026952"/>
                  <a:pt x="1219855" y="3026952"/>
                </a:cubicBezTo>
                <a:cubicBezTo>
                  <a:pt x="1178636" y="3026952"/>
                  <a:pt x="1145222" y="2993538"/>
                  <a:pt x="1145222" y="2952319"/>
                </a:cubicBezTo>
                <a:cubicBezTo>
                  <a:pt x="1145222" y="2911100"/>
                  <a:pt x="1178636" y="2877686"/>
                  <a:pt x="1219855" y="2877686"/>
                </a:cubicBezTo>
                <a:close/>
                <a:moveTo>
                  <a:pt x="502487" y="2877686"/>
                </a:moveTo>
                <a:cubicBezTo>
                  <a:pt x="543706" y="2877686"/>
                  <a:pt x="577120" y="2911100"/>
                  <a:pt x="577120" y="2952319"/>
                </a:cubicBezTo>
                <a:cubicBezTo>
                  <a:pt x="577120" y="2993538"/>
                  <a:pt x="543706" y="3026952"/>
                  <a:pt x="502487" y="3026952"/>
                </a:cubicBezTo>
                <a:cubicBezTo>
                  <a:pt x="461268" y="3026952"/>
                  <a:pt x="427854" y="2993538"/>
                  <a:pt x="427854" y="2952319"/>
                </a:cubicBezTo>
                <a:cubicBezTo>
                  <a:pt x="427854" y="2911100"/>
                  <a:pt x="461268" y="2877686"/>
                  <a:pt x="502487" y="2877686"/>
                </a:cubicBezTo>
                <a:close/>
                <a:moveTo>
                  <a:pt x="3013275" y="2808516"/>
                </a:moveTo>
                <a:cubicBezTo>
                  <a:pt x="3092695" y="2808516"/>
                  <a:pt x="3157078" y="2872899"/>
                  <a:pt x="3157078" y="2952319"/>
                </a:cubicBezTo>
                <a:cubicBezTo>
                  <a:pt x="3157078" y="3031739"/>
                  <a:pt x="3092695" y="3096122"/>
                  <a:pt x="3013275" y="3096122"/>
                </a:cubicBezTo>
                <a:cubicBezTo>
                  <a:pt x="2933855" y="3096122"/>
                  <a:pt x="2869472" y="3031739"/>
                  <a:pt x="2869472" y="2952319"/>
                </a:cubicBezTo>
                <a:cubicBezTo>
                  <a:pt x="2869472" y="2872899"/>
                  <a:pt x="2933855" y="2808516"/>
                  <a:pt x="3013275" y="2808516"/>
                </a:cubicBezTo>
                <a:close/>
                <a:moveTo>
                  <a:pt x="2295907" y="2808516"/>
                </a:moveTo>
                <a:cubicBezTo>
                  <a:pt x="2375327" y="2808516"/>
                  <a:pt x="2439710" y="2872899"/>
                  <a:pt x="2439710" y="2952319"/>
                </a:cubicBezTo>
                <a:cubicBezTo>
                  <a:pt x="2439710" y="3031739"/>
                  <a:pt x="2375327" y="3096122"/>
                  <a:pt x="2295907" y="3096122"/>
                </a:cubicBezTo>
                <a:cubicBezTo>
                  <a:pt x="2216487" y="3096122"/>
                  <a:pt x="2152104" y="3031739"/>
                  <a:pt x="2152104" y="2952319"/>
                </a:cubicBezTo>
                <a:cubicBezTo>
                  <a:pt x="2152104" y="2872899"/>
                  <a:pt x="2216487" y="2808516"/>
                  <a:pt x="2295907" y="2808516"/>
                </a:cubicBezTo>
                <a:close/>
                <a:moveTo>
                  <a:pt x="1578539" y="2808516"/>
                </a:moveTo>
                <a:cubicBezTo>
                  <a:pt x="1657959" y="2808516"/>
                  <a:pt x="1722342" y="2872899"/>
                  <a:pt x="1722342" y="2952319"/>
                </a:cubicBezTo>
                <a:cubicBezTo>
                  <a:pt x="1722342" y="3031739"/>
                  <a:pt x="1657959" y="3096122"/>
                  <a:pt x="1578539" y="3096122"/>
                </a:cubicBezTo>
                <a:cubicBezTo>
                  <a:pt x="1499119" y="3096122"/>
                  <a:pt x="1434736" y="3031739"/>
                  <a:pt x="1434736" y="2952319"/>
                </a:cubicBezTo>
                <a:cubicBezTo>
                  <a:pt x="1434736" y="2872899"/>
                  <a:pt x="1499119" y="2808516"/>
                  <a:pt x="1578539" y="2808516"/>
                </a:cubicBezTo>
                <a:close/>
                <a:moveTo>
                  <a:pt x="861171" y="2808516"/>
                </a:moveTo>
                <a:cubicBezTo>
                  <a:pt x="940591" y="2808516"/>
                  <a:pt x="1004974" y="2872899"/>
                  <a:pt x="1004974" y="2952319"/>
                </a:cubicBezTo>
                <a:cubicBezTo>
                  <a:pt x="1004974" y="3031739"/>
                  <a:pt x="940591" y="3096122"/>
                  <a:pt x="861171" y="3096122"/>
                </a:cubicBezTo>
                <a:cubicBezTo>
                  <a:pt x="781751" y="3096122"/>
                  <a:pt x="717368" y="3031739"/>
                  <a:pt x="717368" y="2952319"/>
                </a:cubicBezTo>
                <a:cubicBezTo>
                  <a:pt x="717368" y="2872899"/>
                  <a:pt x="781751" y="2808516"/>
                  <a:pt x="861171" y="2808516"/>
                </a:cubicBezTo>
                <a:close/>
                <a:moveTo>
                  <a:pt x="143803" y="2808516"/>
                </a:moveTo>
                <a:cubicBezTo>
                  <a:pt x="223223" y="2808516"/>
                  <a:pt x="287606" y="2872899"/>
                  <a:pt x="287606" y="2952319"/>
                </a:cubicBezTo>
                <a:cubicBezTo>
                  <a:pt x="287606" y="3031739"/>
                  <a:pt x="223223" y="3096122"/>
                  <a:pt x="143803" y="3096122"/>
                </a:cubicBezTo>
                <a:cubicBezTo>
                  <a:pt x="64383" y="3096122"/>
                  <a:pt x="0" y="3031739"/>
                  <a:pt x="0" y="2952319"/>
                </a:cubicBezTo>
                <a:cubicBezTo>
                  <a:pt x="0" y="2872899"/>
                  <a:pt x="64383" y="2808516"/>
                  <a:pt x="143803" y="2808516"/>
                </a:cubicBezTo>
                <a:close/>
                <a:moveTo>
                  <a:pt x="3017448" y="2509386"/>
                </a:moveTo>
                <a:cubicBezTo>
                  <a:pt x="3058667" y="2509386"/>
                  <a:pt x="3092081" y="2542800"/>
                  <a:pt x="3092081" y="2584019"/>
                </a:cubicBezTo>
                <a:cubicBezTo>
                  <a:pt x="3092081" y="2625238"/>
                  <a:pt x="3058667" y="2658652"/>
                  <a:pt x="3017448" y="2658652"/>
                </a:cubicBezTo>
                <a:cubicBezTo>
                  <a:pt x="2976229" y="2658652"/>
                  <a:pt x="2942815" y="2625238"/>
                  <a:pt x="2942815" y="2584019"/>
                </a:cubicBezTo>
                <a:cubicBezTo>
                  <a:pt x="2942815" y="2542800"/>
                  <a:pt x="2976229" y="2509386"/>
                  <a:pt x="3017448" y="2509386"/>
                </a:cubicBezTo>
                <a:close/>
                <a:moveTo>
                  <a:pt x="2300080" y="2509386"/>
                </a:moveTo>
                <a:cubicBezTo>
                  <a:pt x="2341299" y="2509386"/>
                  <a:pt x="2374713" y="2542800"/>
                  <a:pt x="2374713" y="2584019"/>
                </a:cubicBezTo>
                <a:cubicBezTo>
                  <a:pt x="2374713" y="2625238"/>
                  <a:pt x="2341299" y="2658652"/>
                  <a:pt x="2300080" y="2658652"/>
                </a:cubicBezTo>
                <a:cubicBezTo>
                  <a:pt x="2258861" y="2658652"/>
                  <a:pt x="2225447" y="2625238"/>
                  <a:pt x="2225447" y="2584019"/>
                </a:cubicBezTo>
                <a:cubicBezTo>
                  <a:pt x="2225447" y="2542800"/>
                  <a:pt x="2258861" y="2509386"/>
                  <a:pt x="2300080" y="2509386"/>
                </a:cubicBezTo>
                <a:close/>
                <a:moveTo>
                  <a:pt x="1582712" y="2509386"/>
                </a:moveTo>
                <a:cubicBezTo>
                  <a:pt x="1623931" y="2509386"/>
                  <a:pt x="1657345" y="2542800"/>
                  <a:pt x="1657345" y="2584019"/>
                </a:cubicBezTo>
                <a:cubicBezTo>
                  <a:pt x="1657345" y="2625238"/>
                  <a:pt x="1623931" y="2658652"/>
                  <a:pt x="1582712" y="2658652"/>
                </a:cubicBezTo>
                <a:cubicBezTo>
                  <a:pt x="1541493" y="2658652"/>
                  <a:pt x="1508079" y="2625238"/>
                  <a:pt x="1508079" y="2584019"/>
                </a:cubicBezTo>
                <a:cubicBezTo>
                  <a:pt x="1508079" y="2542800"/>
                  <a:pt x="1541493" y="2509386"/>
                  <a:pt x="1582712" y="2509386"/>
                </a:cubicBezTo>
                <a:close/>
                <a:moveTo>
                  <a:pt x="865344" y="2509386"/>
                </a:moveTo>
                <a:cubicBezTo>
                  <a:pt x="906563" y="2509386"/>
                  <a:pt x="939977" y="2542800"/>
                  <a:pt x="939977" y="2584019"/>
                </a:cubicBezTo>
                <a:cubicBezTo>
                  <a:pt x="939977" y="2625238"/>
                  <a:pt x="906563" y="2658652"/>
                  <a:pt x="865344" y="2658652"/>
                </a:cubicBezTo>
                <a:cubicBezTo>
                  <a:pt x="824125" y="2658652"/>
                  <a:pt x="790711" y="2625238"/>
                  <a:pt x="790711" y="2584019"/>
                </a:cubicBezTo>
                <a:cubicBezTo>
                  <a:pt x="790711" y="2542800"/>
                  <a:pt x="824125" y="2509386"/>
                  <a:pt x="865344" y="2509386"/>
                </a:cubicBezTo>
                <a:close/>
                <a:moveTo>
                  <a:pt x="147248" y="2509386"/>
                </a:moveTo>
                <a:cubicBezTo>
                  <a:pt x="188467" y="2509386"/>
                  <a:pt x="221881" y="2542800"/>
                  <a:pt x="221881" y="2584019"/>
                </a:cubicBezTo>
                <a:cubicBezTo>
                  <a:pt x="221881" y="2625238"/>
                  <a:pt x="188467" y="2658652"/>
                  <a:pt x="147248" y="2658652"/>
                </a:cubicBezTo>
                <a:cubicBezTo>
                  <a:pt x="106029" y="2658652"/>
                  <a:pt x="72615" y="2625238"/>
                  <a:pt x="72615" y="2584019"/>
                </a:cubicBezTo>
                <a:cubicBezTo>
                  <a:pt x="72615" y="2542800"/>
                  <a:pt x="106029" y="2509386"/>
                  <a:pt x="147248" y="2509386"/>
                </a:cubicBezTo>
                <a:close/>
                <a:moveTo>
                  <a:pt x="2658764" y="2440216"/>
                </a:moveTo>
                <a:cubicBezTo>
                  <a:pt x="2738184" y="2440216"/>
                  <a:pt x="2802567" y="2504599"/>
                  <a:pt x="2802567" y="2584019"/>
                </a:cubicBezTo>
                <a:cubicBezTo>
                  <a:pt x="2802567" y="2663439"/>
                  <a:pt x="2738184" y="2727822"/>
                  <a:pt x="2658764" y="2727822"/>
                </a:cubicBezTo>
                <a:cubicBezTo>
                  <a:pt x="2579344" y="2727822"/>
                  <a:pt x="2514961" y="2663439"/>
                  <a:pt x="2514961" y="2584019"/>
                </a:cubicBezTo>
                <a:cubicBezTo>
                  <a:pt x="2514961" y="2504599"/>
                  <a:pt x="2579344" y="2440216"/>
                  <a:pt x="2658764" y="2440216"/>
                </a:cubicBezTo>
                <a:close/>
                <a:moveTo>
                  <a:pt x="1941396" y="2440216"/>
                </a:moveTo>
                <a:cubicBezTo>
                  <a:pt x="2020816" y="2440216"/>
                  <a:pt x="2085199" y="2504599"/>
                  <a:pt x="2085199" y="2584019"/>
                </a:cubicBezTo>
                <a:cubicBezTo>
                  <a:pt x="2085199" y="2663439"/>
                  <a:pt x="2020816" y="2727822"/>
                  <a:pt x="1941396" y="2727822"/>
                </a:cubicBezTo>
                <a:cubicBezTo>
                  <a:pt x="1861976" y="2727822"/>
                  <a:pt x="1797593" y="2663439"/>
                  <a:pt x="1797593" y="2584019"/>
                </a:cubicBezTo>
                <a:cubicBezTo>
                  <a:pt x="1797593" y="2504599"/>
                  <a:pt x="1861976" y="2440216"/>
                  <a:pt x="1941396" y="2440216"/>
                </a:cubicBezTo>
                <a:close/>
                <a:moveTo>
                  <a:pt x="1224028" y="2440216"/>
                </a:moveTo>
                <a:cubicBezTo>
                  <a:pt x="1303448" y="2440216"/>
                  <a:pt x="1367831" y="2504599"/>
                  <a:pt x="1367831" y="2584019"/>
                </a:cubicBezTo>
                <a:cubicBezTo>
                  <a:pt x="1367831" y="2663439"/>
                  <a:pt x="1303448" y="2727822"/>
                  <a:pt x="1224028" y="2727822"/>
                </a:cubicBezTo>
                <a:cubicBezTo>
                  <a:pt x="1144608" y="2727822"/>
                  <a:pt x="1080225" y="2663439"/>
                  <a:pt x="1080225" y="2584019"/>
                </a:cubicBezTo>
                <a:cubicBezTo>
                  <a:pt x="1080225" y="2504599"/>
                  <a:pt x="1144608" y="2440216"/>
                  <a:pt x="1224028" y="2440216"/>
                </a:cubicBezTo>
                <a:close/>
                <a:moveTo>
                  <a:pt x="506660" y="2440216"/>
                </a:moveTo>
                <a:cubicBezTo>
                  <a:pt x="586080" y="2440216"/>
                  <a:pt x="650463" y="2504599"/>
                  <a:pt x="650463" y="2584019"/>
                </a:cubicBezTo>
                <a:cubicBezTo>
                  <a:pt x="650463" y="2663439"/>
                  <a:pt x="586080" y="2727822"/>
                  <a:pt x="506660" y="2727822"/>
                </a:cubicBezTo>
                <a:cubicBezTo>
                  <a:pt x="427240" y="2727822"/>
                  <a:pt x="362857" y="2663439"/>
                  <a:pt x="362857" y="2584019"/>
                </a:cubicBezTo>
                <a:cubicBezTo>
                  <a:pt x="362857" y="2504599"/>
                  <a:pt x="427240" y="2440216"/>
                  <a:pt x="506660" y="2440216"/>
                </a:cubicBezTo>
                <a:close/>
                <a:moveTo>
                  <a:pt x="2654591" y="2175557"/>
                </a:moveTo>
                <a:cubicBezTo>
                  <a:pt x="2695810" y="2175557"/>
                  <a:pt x="2729224" y="2208971"/>
                  <a:pt x="2729224" y="2250190"/>
                </a:cubicBezTo>
                <a:cubicBezTo>
                  <a:pt x="2729224" y="2291409"/>
                  <a:pt x="2695810" y="2324823"/>
                  <a:pt x="2654591" y="2324823"/>
                </a:cubicBezTo>
                <a:cubicBezTo>
                  <a:pt x="2613372" y="2324823"/>
                  <a:pt x="2579958" y="2291409"/>
                  <a:pt x="2579958" y="2250190"/>
                </a:cubicBezTo>
                <a:cubicBezTo>
                  <a:pt x="2579958" y="2208971"/>
                  <a:pt x="2613372" y="2175557"/>
                  <a:pt x="2654591" y="2175557"/>
                </a:cubicBezTo>
                <a:close/>
                <a:moveTo>
                  <a:pt x="1937223" y="2175557"/>
                </a:moveTo>
                <a:cubicBezTo>
                  <a:pt x="1978442" y="2175557"/>
                  <a:pt x="2011856" y="2208971"/>
                  <a:pt x="2011856" y="2250190"/>
                </a:cubicBezTo>
                <a:cubicBezTo>
                  <a:pt x="2011856" y="2291409"/>
                  <a:pt x="1978442" y="2324823"/>
                  <a:pt x="1937223" y="2324823"/>
                </a:cubicBezTo>
                <a:cubicBezTo>
                  <a:pt x="1896004" y="2324823"/>
                  <a:pt x="1862590" y="2291409"/>
                  <a:pt x="1862590" y="2250190"/>
                </a:cubicBezTo>
                <a:cubicBezTo>
                  <a:pt x="1862590" y="2208971"/>
                  <a:pt x="1896004" y="2175557"/>
                  <a:pt x="1937223" y="2175557"/>
                </a:cubicBezTo>
                <a:close/>
                <a:moveTo>
                  <a:pt x="1219855" y="2175557"/>
                </a:moveTo>
                <a:cubicBezTo>
                  <a:pt x="1261074" y="2175557"/>
                  <a:pt x="1294488" y="2208971"/>
                  <a:pt x="1294488" y="2250190"/>
                </a:cubicBezTo>
                <a:cubicBezTo>
                  <a:pt x="1294488" y="2291409"/>
                  <a:pt x="1261074" y="2324823"/>
                  <a:pt x="1219855" y="2324823"/>
                </a:cubicBezTo>
                <a:cubicBezTo>
                  <a:pt x="1178636" y="2324823"/>
                  <a:pt x="1145222" y="2291409"/>
                  <a:pt x="1145222" y="2250190"/>
                </a:cubicBezTo>
                <a:cubicBezTo>
                  <a:pt x="1145222" y="2208971"/>
                  <a:pt x="1178636" y="2175557"/>
                  <a:pt x="1219855" y="2175557"/>
                </a:cubicBezTo>
                <a:close/>
                <a:moveTo>
                  <a:pt x="502487" y="2175557"/>
                </a:moveTo>
                <a:cubicBezTo>
                  <a:pt x="543706" y="2175557"/>
                  <a:pt x="577120" y="2208971"/>
                  <a:pt x="577120" y="2250190"/>
                </a:cubicBezTo>
                <a:cubicBezTo>
                  <a:pt x="577120" y="2291409"/>
                  <a:pt x="543706" y="2324823"/>
                  <a:pt x="502487" y="2324823"/>
                </a:cubicBezTo>
                <a:cubicBezTo>
                  <a:pt x="461268" y="2324823"/>
                  <a:pt x="427854" y="2291409"/>
                  <a:pt x="427854" y="2250190"/>
                </a:cubicBezTo>
                <a:cubicBezTo>
                  <a:pt x="427854" y="2208971"/>
                  <a:pt x="461268" y="2175557"/>
                  <a:pt x="502487" y="2175557"/>
                </a:cubicBezTo>
                <a:close/>
                <a:moveTo>
                  <a:pt x="3013275" y="2106387"/>
                </a:moveTo>
                <a:cubicBezTo>
                  <a:pt x="3092695" y="2106387"/>
                  <a:pt x="3157078" y="2170770"/>
                  <a:pt x="3157078" y="2250190"/>
                </a:cubicBezTo>
                <a:cubicBezTo>
                  <a:pt x="3157078" y="2329610"/>
                  <a:pt x="3092695" y="2393993"/>
                  <a:pt x="3013275" y="2393993"/>
                </a:cubicBezTo>
                <a:cubicBezTo>
                  <a:pt x="2933855" y="2393993"/>
                  <a:pt x="2869472" y="2329610"/>
                  <a:pt x="2869472" y="2250190"/>
                </a:cubicBezTo>
                <a:cubicBezTo>
                  <a:pt x="2869472" y="2170770"/>
                  <a:pt x="2933855" y="2106387"/>
                  <a:pt x="3013275" y="2106387"/>
                </a:cubicBezTo>
                <a:close/>
                <a:moveTo>
                  <a:pt x="2295907" y="2106387"/>
                </a:moveTo>
                <a:cubicBezTo>
                  <a:pt x="2375327" y="2106387"/>
                  <a:pt x="2439710" y="2170770"/>
                  <a:pt x="2439710" y="2250190"/>
                </a:cubicBezTo>
                <a:cubicBezTo>
                  <a:pt x="2439710" y="2329610"/>
                  <a:pt x="2375327" y="2393993"/>
                  <a:pt x="2295907" y="2393993"/>
                </a:cubicBezTo>
                <a:cubicBezTo>
                  <a:pt x="2216487" y="2393993"/>
                  <a:pt x="2152104" y="2329610"/>
                  <a:pt x="2152104" y="2250190"/>
                </a:cubicBezTo>
                <a:cubicBezTo>
                  <a:pt x="2152104" y="2170770"/>
                  <a:pt x="2216487" y="2106387"/>
                  <a:pt x="2295907" y="2106387"/>
                </a:cubicBezTo>
                <a:close/>
                <a:moveTo>
                  <a:pt x="1578539" y="2106387"/>
                </a:moveTo>
                <a:cubicBezTo>
                  <a:pt x="1657959" y="2106387"/>
                  <a:pt x="1722342" y="2170770"/>
                  <a:pt x="1722342" y="2250190"/>
                </a:cubicBezTo>
                <a:cubicBezTo>
                  <a:pt x="1722342" y="2329610"/>
                  <a:pt x="1657959" y="2393993"/>
                  <a:pt x="1578539" y="2393993"/>
                </a:cubicBezTo>
                <a:cubicBezTo>
                  <a:pt x="1499119" y="2393993"/>
                  <a:pt x="1434736" y="2329610"/>
                  <a:pt x="1434736" y="2250190"/>
                </a:cubicBezTo>
                <a:cubicBezTo>
                  <a:pt x="1434736" y="2170770"/>
                  <a:pt x="1499119" y="2106387"/>
                  <a:pt x="1578539" y="2106387"/>
                </a:cubicBezTo>
                <a:close/>
                <a:moveTo>
                  <a:pt x="861171" y="2106387"/>
                </a:moveTo>
                <a:cubicBezTo>
                  <a:pt x="940591" y="2106387"/>
                  <a:pt x="1004974" y="2170770"/>
                  <a:pt x="1004974" y="2250190"/>
                </a:cubicBezTo>
                <a:cubicBezTo>
                  <a:pt x="1004974" y="2329610"/>
                  <a:pt x="940591" y="2393993"/>
                  <a:pt x="861171" y="2393993"/>
                </a:cubicBezTo>
                <a:cubicBezTo>
                  <a:pt x="781751" y="2393993"/>
                  <a:pt x="717368" y="2329610"/>
                  <a:pt x="717368" y="2250190"/>
                </a:cubicBezTo>
                <a:cubicBezTo>
                  <a:pt x="717368" y="2170770"/>
                  <a:pt x="781751" y="2106387"/>
                  <a:pt x="861171" y="2106387"/>
                </a:cubicBezTo>
                <a:close/>
                <a:moveTo>
                  <a:pt x="143803" y="2106387"/>
                </a:moveTo>
                <a:cubicBezTo>
                  <a:pt x="223223" y="2106387"/>
                  <a:pt x="287606" y="2170770"/>
                  <a:pt x="287606" y="2250190"/>
                </a:cubicBezTo>
                <a:cubicBezTo>
                  <a:pt x="287606" y="2329610"/>
                  <a:pt x="223223" y="2393993"/>
                  <a:pt x="143803" y="2393993"/>
                </a:cubicBezTo>
                <a:cubicBezTo>
                  <a:pt x="64383" y="2393993"/>
                  <a:pt x="0" y="2329610"/>
                  <a:pt x="0" y="2250190"/>
                </a:cubicBezTo>
                <a:cubicBezTo>
                  <a:pt x="0" y="2170770"/>
                  <a:pt x="64383" y="2106387"/>
                  <a:pt x="143803" y="2106387"/>
                </a:cubicBezTo>
                <a:close/>
                <a:moveTo>
                  <a:pt x="3017448" y="1807257"/>
                </a:moveTo>
                <a:cubicBezTo>
                  <a:pt x="3058667" y="1807257"/>
                  <a:pt x="3092081" y="1840671"/>
                  <a:pt x="3092081" y="1881890"/>
                </a:cubicBezTo>
                <a:cubicBezTo>
                  <a:pt x="3092081" y="1923109"/>
                  <a:pt x="3058667" y="1956523"/>
                  <a:pt x="3017448" y="1956523"/>
                </a:cubicBezTo>
                <a:cubicBezTo>
                  <a:pt x="2976229" y="1956523"/>
                  <a:pt x="2942815" y="1923109"/>
                  <a:pt x="2942815" y="1881890"/>
                </a:cubicBezTo>
                <a:cubicBezTo>
                  <a:pt x="2942815" y="1840671"/>
                  <a:pt x="2976229" y="1807257"/>
                  <a:pt x="3017448" y="1807257"/>
                </a:cubicBezTo>
                <a:close/>
                <a:moveTo>
                  <a:pt x="2300080" y="1807257"/>
                </a:moveTo>
                <a:cubicBezTo>
                  <a:pt x="2341299" y="1807257"/>
                  <a:pt x="2374713" y="1840671"/>
                  <a:pt x="2374713" y="1881890"/>
                </a:cubicBezTo>
                <a:cubicBezTo>
                  <a:pt x="2374713" y="1923109"/>
                  <a:pt x="2341299" y="1956523"/>
                  <a:pt x="2300080" y="1956523"/>
                </a:cubicBezTo>
                <a:cubicBezTo>
                  <a:pt x="2258861" y="1956523"/>
                  <a:pt x="2225447" y="1923109"/>
                  <a:pt x="2225447" y="1881890"/>
                </a:cubicBezTo>
                <a:cubicBezTo>
                  <a:pt x="2225447" y="1840671"/>
                  <a:pt x="2258861" y="1807257"/>
                  <a:pt x="2300080" y="1807257"/>
                </a:cubicBezTo>
                <a:close/>
                <a:moveTo>
                  <a:pt x="1582712" y="1807257"/>
                </a:moveTo>
                <a:cubicBezTo>
                  <a:pt x="1623931" y="1807257"/>
                  <a:pt x="1657345" y="1840671"/>
                  <a:pt x="1657345" y="1881890"/>
                </a:cubicBezTo>
                <a:cubicBezTo>
                  <a:pt x="1657345" y="1923109"/>
                  <a:pt x="1623931" y="1956523"/>
                  <a:pt x="1582712" y="1956523"/>
                </a:cubicBezTo>
                <a:cubicBezTo>
                  <a:pt x="1541493" y="1956523"/>
                  <a:pt x="1508079" y="1923109"/>
                  <a:pt x="1508079" y="1881890"/>
                </a:cubicBezTo>
                <a:cubicBezTo>
                  <a:pt x="1508079" y="1840671"/>
                  <a:pt x="1541493" y="1807257"/>
                  <a:pt x="1582712" y="1807257"/>
                </a:cubicBezTo>
                <a:close/>
                <a:moveTo>
                  <a:pt x="865344" y="1807257"/>
                </a:moveTo>
                <a:cubicBezTo>
                  <a:pt x="906563" y="1807257"/>
                  <a:pt x="939977" y="1840671"/>
                  <a:pt x="939977" y="1881890"/>
                </a:cubicBezTo>
                <a:cubicBezTo>
                  <a:pt x="939977" y="1923109"/>
                  <a:pt x="906563" y="1956523"/>
                  <a:pt x="865344" y="1956523"/>
                </a:cubicBezTo>
                <a:cubicBezTo>
                  <a:pt x="824125" y="1956523"/>
                  <a:pt x="790711" y="1923109"/>
                  <a:pt x="790711" y="1881890"/>
                </a:cubicBezTo>
                <a:cubicBezTo>
                  <a:pt x="790711" y="1840671"/>
                  <a:pt x="824125" y="1807257"/>
                  <a:pt x="865344" y="1807257"/>
                </a:cubicBezTo>
                <a:close/>
                <a:moveTo>
                  <a:pt x="147248" y="1807257"/>
                </a:moveTo>
                <a:cubicBezTo>
                  <a:pt x="188467" y="1807257"/>
                  <a:pt x="221881" y="1840671"/>
                  <a:pt x="221881" y="1881890"/>
                </a:cubicBezTo>
                <a:cubicBezTo>
                  <a:pt x="221881" y="1923109"/>
                  <a:pt x="188467" y="1956523"/>
                  <a:pt x="147248" y="1956523"/>
                </a:cubicBezTo>
                <a:cubicBezTo>
                  <a:pt x="106029" y="1956523"/>
                  <a:pt x="72615" y="1923109"/>
                  <a:pt x="72615" y="1881890"/>
                </a:cubicBezTo>
                <a:cubicBezTo>
                  <a:pt x="72615" y="1840671"/>
                  <a:pt x="106029" y="1807257"/>
                  <a:pt x="147248" y="1807257"/>
                </a:cubicBezTo>
                <a:close/>
                <a:moveTo>
                  <a:pt x="2658764" y="1738087"/>
                </a:moveTo>
                <a:cubicBezTo>
                  <a:pt x="2738184" y="1738087"/>
                  <a:pt x="2802567" y="1802470"/>
                  <a:pt x="2802567" y="1881890"/>
                </a:cubicBezTo>
                <a:cubicBezTo>
                  <a:pt x="2802567" y="1961310"/>
                  <a:pt x="2738184" y="2025693"/>
                  <a:pt x="2658764" y="2025693"/>
                </a:cubicBezTo>
                <a:cubicBezTo>
                  <a:pt x="2579344" y="2025693"/>
                  <a:pt x="2514961" y="1961310"/>
                  <a:pt x="2514961" y="1881890"/>
                </a:cubicBezTo>
                <a:cubicBezTo>
                  <a:pt x="2514961" y="1802470"/>
                  <a:pt x="2579344" y="1738087"/>
                  <a:pt x="2658764" y="1738087"/>
                </a:cubicBezTo>
                <a:close/>
                <a:moveTo>
                  <a:pt x="1941396" y="1738087"/>
                </a:moveTo>
                <a:cubicBezTo>
                  <a:pt x="2020816" y="1738087"/>
                  <a:pt x="2085199" y="1802470"/>
                  <a:pt x="2085199" y="1881890"/>
                </a:cubicBezTo>
                <a:cubicBezTo>
                  <a:pt x="2085199" y="1961310"/>
                  <a:pt x="2020816" y="2025693"/>
                  <a:pt x="1941396" y="2025693"/>
                </a:cubicBezTo>
                <a:cubicBezTo>
                  <a:pt x="1861976" y="2025693"/>
                  <a:pt x="1797593" y="1961310"/>
                  <a:pt x="1797593" y="1881890"/>
                </a:cubicBezTo>
                <a:cubicBezTo>
                  <a:pt x="1797593" y="1802470"/>
                  <a:pt x="1861976" y="1738087"/>
                  <a:pt x="1941396" y="1738087"/>
                </a:cubicBezTo>
                <a:close/>
                <a:moveTo>
                  <a:pt x="1224028" y="1738087"/>
                </a:moveTo>
                <a:cubicBezTo>
                  <a:pt x="1303448" y="1738087"/>
                  <a:pt x="1367831" y="1802470"/>
                  <a:pt x="1367831" y="1881890"/>
                </a:cubicBezTo>
                <a:cubicBezTo>
                  <a:pt x="1367831" y="1961310"/>
                  <a:pt x="1303448" y="2025693"/>
                  <a:pt x="1224028" y="2025693"/>
                </a:cubicBezTo>
                <a:cubicBezTo>
                  <a:pt x="1144608" y="2025693"/>
                  <a:pt x="1080225" y="1961310"/>
                  <a:pt x="1080225" y="1881890"/>
                </a:cubicBezTo>
                <a:cubicBezTo>
                  <a:pt x="1080225" y="1802470"/>
                  <a:pt x="1144608" y="1738087"/>
                  <a:pt x="1224028" y="1738087"/>
                </a:cubicBezTo>
                <a:close/>
                <a:moveTo>
                  <a:pt x="506660" y="1738087"/>
                </a:moveTo>
                <a:cubicBezTo>
                  <a:pt x="586080" y="1738087"/>
                  <a:pt x="650463" y="1802470"/>
                  <a:pt x="650463" y="1881890"/>
                </a:cubicBezTo>
                <a:cubicBezTo>
                  <a:pt x="650463" y="1961310"/>
                  <a:pt x="586080" y="2025693"/>
                  <a:pt x="506660" y="2025693"/>
                </a:cubicBezTo>
                <a:cubicBezTo>
                  <a:pt x="427240" y="2025693"/>
                  <a:pt x="362857" y="1961310"/>
                  <a:pt x="362857" y="1881890"/>
                </a:cubicBezTo>
                <a:cubicBezTo>
                  <a:pt x="362857" y="1802470"/>
                  <a:pt x="427240" y="1738087"/>
                  <a:pt x="506660" y="1738087"/>
                </a:cubicBezTo>
                <a:close/>
                <a:moveTo>
                  <a:pt x="2654591" y="1473428"/>
                </a:moveTo>
                <a:cubicBezTo>
                  <a:pt x="2695810" y="1473428"/>
                  <a:pt x="2729224" y="1506842"/>
                  <a:pt x="2729224" y="1548061"/>
                </a:cubicBezTo>
                <a:cubicBezTo>
                  <a:pt x="2729224" y="1589280"/>
                  <a:pt x="2695810" y="1622694"/>
                  <a:pt x="2654591" y="1622694"/>
                </a:cubicBezTo>
                <a:cubicBezTo>
                  <a:pt x="2613372" y="1622694"/>
                  <a:pt x="2579958" y="1589280"/>
                  <a:pt x="2579958" y="1548061"/>
                </a:cubicBezTo>
                <a:cubicBezTo>
                  <a:pt x="2579958" y="1506842"/>
                  <a:pt x="2613372" y="1473428"/>
                  <a:pt x="2654591" y="1473428"/>
                </a:cubicBezTo>
                <a:close/>
                <a:moveTo>
                  <a:pt x="1937223" y="1473428"/>
                </a:moveTo>
                <a:cubicBezTo>
                  <a:pt x="1978442" y="1473428"/>
                  <a:pt x="2011856" y="1506842"/>
                  <a:pt x="2011856" y="1548061"/>
                </a:cubicBezTo>
                <a:cubicBezTo>
                  <a:pt x="2011856" y="1589280"/>
                  <a:pt x="1978442" y="1622694"/>
                  <a:pt x="1937223" y="1622694"/>
                </a:cubicBezTo>
                <a:cubicBezTo>
                  <a:pt x="1896004" y="1622694"/>
                  <a:pt x="1862590" y="1589280"/>
                  <a:pt x="1862590" y="1548061"/>
                </a:cubicBezTo>
                <a:cubicBezTo>
                  <a:pt x="1862590" y="1506842"/>
                  <a:pt x="1896004" y="1473428"/>
                  <a:pt x="1937223" y="1473428"/>
                </a:cubicBezTo>
                <a:close/>
                <a:moveTo>
                  <a:pt x="1219855" y="1473428"/>
                </a:moveTo>
                <a:cubicBezTo>
                  <a:pt x="1261074" y="1473428"/>
                  <a:pt x="1294488" y="1506842"/>
                  <a:pt x="1294488" y="1548061"/>
                </a:cubicBezTo>
                <a:cubicBezTo>
                  <a:pt x="1294488" y="1589280"/>
                  <a:pt x="1261074" y="1622694"/>
                  <a:pt x="1219855" y="1622694"/>
                </a:cubicBezTo>
                <a:cubicBezTo>
                  <a:pt x="1178636" y="1622694"/>
                  <a:pt x="1145222" y="1589280"/>
                  <a:pt x="1145222" y="1548061"/>
                </a:cubicBezTo>
                <a:cubicBezTo>
                  <a:pt x="1145222" y="1506842"/>
                  <a:pt x="1178636" y="1473428"/>
                  <a:pt x="1219855" y="1473428"/>
                </a:cubicBezTo>
                <a:close/>
                <a:moveTo>
                  <a:pt x="502487" y="1473428"/>
                </a:moveTo>
                <a:cubicBezTo>
                  <a:pt x="543706" y="1473428"/>
                  <a:pt x="577120" y="1506842"/>
                  <a:pt x="577120" y="1548061"/>
                </a:cubicBezTo>
                <a:cubicBezTo>
                  <a:pt x="577120" y="1589280"/>
                  <a:pt x="543706" y="1622694"/>
                  <a:pt x="502487" y="1622694"/>
                </a:cubicBezTo>
                <a:cubicBezTo>
                  <a:pt x="461268" y="1622694"/>
                  <a:pt x="427854" y="1589280"/>
                  <a:pt x="427854" y="1548061"/>
                </a:cubicBezTo>
                <a:cubicBezTo>
                  <a:pt x="427854" y="1506842"/>
                  <a:pt x="461268" y="1473428"/>
                  <a:pt x="502487" y="1473428"/>
                </a:cubicBezTo>
                <a:close/>
                <a:moveTo>
                  <a:pt x="3013275" y="1404258"/>
                </a:moveTo>
                <a:cubicBezTo>
                  <a:pt x="3092695" y="1404258"/>
                  <a:pt x="3157078" y="1468641"/>
                  <a:pt x="3157078" y="1548061"/>
                </a:cubicBezTo>
                <a:cubicBezTo>
                  <a:pt x="3157078" y="1627481"/>
                  <a:pt x="3092695" y="1691864"/>
                  <a:pt x="3013275" y="1691864"/>
                </a:cubicBezTo>
                <a:cubicBezTo>
                  <a:pt x="2933855" y="1691864"/>
                  <a:pt x="2869472" y="1627481"/>
                  <a:pt x="2869472" y="1548061"/>
                </a:cubicBezTo>
                <a:cubicBezTo>
                  <a:pt x="2869472" y="1468641"/>
                  <a:pt x="2933855" y="1404258"/>
                  <a:pt x="3013275" y="1404258"/>
                </a:cubicBezTo>
                <a:close/>
                <a:moveTo>
                  <a:pt x="2295907" y="1404258"/>
                </a:moveTo>
                <a:cubicBezTo>
                  <a:pt x="2375327" y="1404258"/>
                  <a:pt x="2439710" y="1468641"/>
                  <a:pt x="2439710" y="1548061"/>
                </a:cubicBezTo>
                <a:cubicBezTo>
                  <a:pt x="2439710" y="1627481"/>
                  <a:pt x="2375327" y="1691864"/>
                  <a:pt x="2295907" y="1691864"/>
                </a:cubicBezTo>
                <a:cubicBezTo>
                  <a:pt x="2216487" y="1691864"/>
                  <a:pt x="2152104" y="1627481"/>
                  <a:pt x="2152104" y="1548061"/>
                </a:cubicBezTo>
                <a:cubicBezTo>
                  <a:pt x="2152104" y="1468641"/>
                  <a:pt x="2216487" y="1404258"/>
                  <a:pt x="2295907" y="1404258"/>
                </a:cubicBezTo>
                <a:close/>
                <a:moveTo>
                  <a:pt x="1578539" y="1404258"/>
                </a:moveTo>
                <a:cubicBezTo>
                  <a:pt x="1657959" y="1404258"/>
                  <a:pt x="1722342" y="1468641"/>
                  <a:pt x="1722342" y="1548061"/>
                </a:cubicBezTo>
                <a:cubicBezTo>
                  <a:pt x="1722342" y="1627481"/>
                  <a:pt x="1657959" y="1691864"/>
                  <a:pt x="1578539" y="1691864"/>
                </a:cubicBezTo>
                <a:cubicBezTo>
                  <a:pt x="1499119" y="1691864"/>
                  <a:pt x="1434736" y="1627481"/>
                  <a:pt x="1434736" y="1548061"/>
                </a:cubicBezTo>
                <a:cubicBezTo>
                  <a:pt x="1434736" y="1468641"/>
                  <a:pt x="1499119" y="1404258"/>
                  <a:pt x="1578539" y="1404258"/>
                </a:cubicBezTo>
                <a:close/>
                <a:moveTo>
                  <a:pt x="861171" y="1404258"/>
                </a:moveTo>
                <a:cubicBezTo>
                  <a:pt x="940591" y="1404258"/>
                  <a:pt x="1004974" y="1468641"/>
                  <a:pt x="1004974" y="1548061"/>
                </a:cubicBezTo>
                <a:cubicBezTo>
                  <a:pt x="1004974" y="1627481"/>
                  <a:pt x="940591" y="1691864"/>
                  <a:pt x="861171" y="1691864"/>
                </a:cubicBezTo>
                <a:cubicBezTo>
                  <a:pt x="781751" y="1691864"/>
                  <a:pt x="717368" y="1627481"/>
                  <a:pt x="717368" y="1548061"/>
                </a:cubicBezTo>
                <a:cubicBezTo>
                  <a:pt x="717368" y="1468641"/>
                  <a:pt x="781751" y="1404258"/>
                  <a:pt x="861171" y="1404258"/>
                </a:cubicBezTo>
                <a:close/>
                <a:moveTo>
                  <a:pt x="143803" y="1404258"/>
                </a:moveTo>
                <a:cubicBezTo>
                  <a:pt x="223223" y="1404258"/>
                  <a:pt x="287606" y="1468641"/>
                  <a:pt x="287606" y="1548061"/>
                </a:cubicBezTo>
                <a:cubicBezTo>
                  <a:pt x="287606" y="1627481"/>
                  <a:pt x="223223" y="1691864"/>
                  <a:pt x="143803" y="1691864"/>
                </a:cubicBezTo>
                <a:cubicBezTo>
                  <a:pt x="64383" y="1691864"/>
                  <a:pt x="0" y="1627481"/>
                  <a:pt x="0" y="1548061"/>
                </a:cubicBezTo>
                <a:cubicBezTo>
                  <a:pt x="0" y="1468641"/>
                  <a:pt x="64383" y="1404258"/>
                  <a:pt x="143803" y="1404258"/>
                </a:cubicBezTo>
                <a:close/>
                <a:moveTo>
                  <a:pt x="3017448" y="1105128"/>
                </a:moveTo>
                <a:cubicBezTo>
                  <a:pt x="3058667" y="1105128"/>
                  <a:pt x="3092081" y="1138542"/>
                  <a:pt x="3092081" y="1179761"/>
                </a:cubicBezTo>
                <a:cubicBezTo>
                  <a:pt x="3092081" y="1220980"/>
                  <a:pt x="3058667" y="1254394"/>
                  <a:pt x="3017448" y="1254394"/>
                </a:cubicBezTo>
                <a:cubicBezTo>
                  <a:pt x="2976229" y="1254394"/>
                  <a:pt x="2942815" y="1220980"/>
                  <a:pt x="2942815" y="1179761"/>
                </a:cubicBezTo>
                <a:cubicBezTo>
                  <a:pt x="2942815" y="1138542"/>
                  <a:pt x="2976229" y="1105128"/>
                  <a:pt x="3017448" y="1105128"/>
                </a:cubicBezTo>
                <a:close/>
                <a:moveTo>
                  <a:pt x="2300080" y="1105128"/>
                </a:moveTo>
                <a:cubicBezTo>
                  <a:pt x="2341299" y="1105128"/>
                  <a:pt x="2374713" y="1138542"/>
                  <a:pt x="2374713" y="1179761"/>
                </a:cubicBezTo>
                <a:cubicBezTo>
                  <a:pt x="2374713" y="1220980"/>
                  <a:pt x="2341299" y="1254394"/>
                  <a:pt x="2300080" y="1254394"/>
                </a:cubicBezTo>
                <a:cubicBezTo>
                  <a:pt x="2258861" y="1254394"/>
                  <a:pt x="2225447" y="1220980"/>
                  <a:pt x="2225447" y="1179761"/>
                </a:cubicBezTo>
                <a:cubicBezTo>
                  <a:pt x="2225447" y="1138542"/>
                  <a:pt x="2258861" y="1105128"/>
                  <a:pt x="2300080" y="1105128"/>
                </a:cubicBezTo>
                <a:close/>
                <a:moveTo>
                  <a:pt x="1582712" y="1105128"/>
                </a:moveTo>
                <a:cubicBezTo>
                  <a:pt x="1623931" y="1105128"/>
                  <a:pt x="1657345" y="1138542"/>
                  <a:pt x="1657345" y="1179761"/>
                </a:cubicBezTo>
                <a:cubicBezTo>
                  <a:pt x="1657345" y="1220980"/>
                  <a:pt x="1623931" y="1254394"/>
                  <a:pt x="1582712" y="1254394"/>
                </a:cubicBezTo>
                <a:cubicBezTo>
                  <a:pt x="1541493" y="1254394"/>
                  <a:pt x="1508079" y="1220980"/>
                  <a:pt x="1508079" y="1179761"/>
                </a:cubicBezTo>
                <a:cubicBezTo>
                  <a:pt x="1508079" y="1138542"/>
                  <a:pt x="1541493" y="1105128"/>
                  <a:pt x="1582712" y="1105128"/>
                </a:cubicBezTo>
                <a:close/>
                <a:moveTo>
                  <a:pt x="865344" y="1105128"/>
                </a:moveTo>
                <a:cubicBezTo>
                  <a:pt x="906563" y="1105128"/>
                  <a:pt x="939977" y="1138542"/>
                  <a:pt x="939977" y="1179761"/>
                </a:cubicBezTo>
                <a:cubicBezTo>
                  <a:pt x="939977" y="1220980"/>
                  <a:pt x="906563" y="1254394"/>
                  <a:pt x="865344" y="1254394"/>
                </a:cubicBezTo>
                <a:cubicBezTo>
                  <a:pt x="824125" y="1254394"/>
                  <a:pt x="790711" y="1220980"/>
                  <a:pt x="790711" y="1179761"/>
                </a:cubicBezTo>
                <a:cubicBezTo>
                  <a:pt x="790711" y="1138542"/>
                  <a:pt x="824125" y="1105128"/>
                  <a:pt x="865344" y="1105128"/>
                </a:cubicBezTo>
                <a:close/>
                <a:moveTo>
                  <a:pt x="147248" y="1105128"/>
                </a:moveTo>
                <a:cubicBezTo>
                  <a:pt x="188467" y="1105128"/>
                  <a:pt x="221881" y="1138542"/>
                  <a:pt x="221881" y="1179761"/>
                </a:cubicBezTo>
                <a:cubicBezTo>
                  <a:pt x="221881" y="1220980"/>
                  <a:pt x="188467" y="1254394"/>
                  <a:pt x="147248" y="1254394"/>
                </a:cubicBezTo>
                <a:cubicBezTo>
                  <a:pt x="106029" y="1254394"/>
                  <a:pt x="72615" y="1220980"/>
                  <a:pt x="72615" y="1179761"/>
                </a:cubicBezTo>
                <a:cubicBezTo>
                  <a:pt x="72615" y="1138542"/>
                  <a:pt x="106029" y="1105128"/>
                  <a:pt x="147248" y="1105128"/>
                </a:cubicBezTo>
                <a:close/>
                <a:moveTo>
                  <a:pt x="2658764" y="1035958"/>
                </a:moveTo>
                <a:cubicBezTo>
                  <a:pt x="2738184" y="1035958"/>
                  <a:pt x="2802567" y="1100341"/>
                  <a:pt x="2802567" y="1179761"/>
                </a:cubicBezTo>
                <a:cubicBezTo>
                  <a:pt x="2802567" y="1259181"/>
                  <a:pt x="2738184" y="1323564"/>
                  <a:pt x="2658764" y="1323564"/>
                </a:cubicBezTo>
                <a:cubicBezTo>
                  <a:pt x="2579344" y="1323564"/>
                  <a:pt x="2514961" y="1259181"/>
                  <a:pt x="2514961" y="1179761"/>
                </a:cubicBezTo>
                <a:cubicBezTo>
                  <a:pt x="2514961" y="1100341"/>
                  <a:pt x="2579344" y="1035958"/>
                  <a:pt x="2658764" y="1035958"/>
                </a:cubicBezTo>
                <a:close/>
                <a:moveTo>
                  <a:pt x="1941396" y="1035958"/>
                </a:moveTo>
                <a:cubicBezTo>
                  <a:pt x="2020816" y="1035958"/>
                  <a:pt x="2085199" y="1100341"/>
                  <a:pt x="2085199" y="1179761"/>
                </a:cubicBezTo>
                <a:cubicBezTo>
                  <a:pt x="2085199" y="1259181"/>
                  <a:pt x="2020816" y="1323564"/>
                  <a:pt x="1941396" y="1323564"/>
                </a:cubicBezTo>
                <a:cubicBezTo>
                  <a:pt x="1861976" y="1323564"/>
                  <a:pt x="1797593" y="1259181"/>
                  <a:pt x="1797593" y="1179761"/>
                </a:cubicBezTo>
                <a:cubicBezTo>
                  <a:pt x="1797593" y="1100341"/>
                  <a:pt x="1861976" y="1035958"/>
                  <a:pt x="1941396" y="1035958"/>
                </a:cubicBezTo>
                <a:close/>
                <a:moveTo>
                  <a:pt x="1224028" y="1035958"/>
                </a:moveTo>
                <a:cubicBezTo>
                  <a:pt x="1303448" y="1035958"/>
                  <a:pt x="1367831" y="1100341"/>
                  <a:pt x="1367831" y="1179761"/>
                </a:cubicBezTo>
                <a:cubicBezTo>
                  <a:pt x="1367831" y="1259181"/>
                  <a:pt x="1303448" y="1323564"/>
                  <a:pt x="1224028" y="1323564"/>
                </a:cubicBezTo>
                <a:cubicBezTo>
                  <a:pt x="1144608" y="1323564"/>
                  <a:pt x="1080225" y="1259181"/>
                  <a:pt x="1080225" y="1179761"/>
                </a:cubicBezTo>
                <a:cubicBezTo>
                  <a:pt x="1080225" y="1100341"/>
                  <a:pt x="1144608" y="1035958"/>
                  <a:pt x="1224028" y="1035958"/>
                </a:cubicBezTo>
                <a:close/>
                <a:moveTo>
                  <a:pt x="506660" y="1035958"/>
                </a:moveTo>
                <a:cubicBezTo>
                  <a:pt x="586080" y="1035958"/>
                  <a:pt x="650463" y="1100341"/>
                  <a:pt x="650463" y="1179761"/>
                </a:cubicBezTo>
                <a:cubicBezTo>
                  <a:pt x="650463" y="1259181"/>
                  <a:pt x="586080" y="1323564"/>
                  <a:pt x="506660" y="1323564"/>
                </a:cubicBezTo>
                <a:cubicBezTo>
                  <a:pt x="427240" y="1323564"/>
                  <a:pt x="362857" y="1259181"/>
                  <a:pt x="362857" y="1179761"/>
                </a:cubicBezTo>
                <a:cubicBezTo>
                  <a:pt x="362857" y="1100341"/>
                  <a:pt x="427240" y="1035958"/>
                  <a:pt x="506660" y="1035958"/>
                </a:cubicBezTo>
                <a:close/>
                <a:moveTo>
                  <a:pt x="2654591" y="771299"/>
                </a:moveTo>
                <a:cubicBezTo>
                  <a:pt x="2695810" y="771299"/>
                  <a:pt x="2729224" y="804713"/>
                  <a:pt x="2729224" y="845932"/>
                </a:cubicBezTo>
                <a:cubicBezTo>
                  <a:pt x="2729224" y="887151"/>
                  <a:pt x="2695810" y="920565"/>
                  <a:pt x="2654591" y="920565"/>
                </a:cubicBezTo>
                <a:cubicBezTo>
                  <a:pt x="2613372" y="920565"/>
                  <a:pt x="2579958" y="887151"/>
                  <a:pt x="2579958" y="845932"/>
                </a:cubicBezTo>
                <a:cubicBezTo>
                  <a:pt x="2579958" y="804713"/>
                  <a:pt x="2613372" y="771299"/>
                  <a:pt x="2654591" y="771299"/>
                </a:cubicBezTo>
                <a:close/>
                <a:moveTo>
                  <a:pt x="1937223" y="771299"/>
                </a:moveTo>
                <a:cubicBezTo>
                  <a:pt x="1978442" y="771299"/>
                  <a:pt x="2011856" y="804713"/>
                  <a:pt x="2011856" y="845932"/>
                </a:cubicBezTo>
                <a:cubicBezTo>
                  <a:pt x="2011856" y="887151"/>
                  <a:pt x="1978442" y="920565"/>
                  <a:pt x="1937223" y="920565"/>
                </a:cubicBezTo>
                <a:cubicBezTo>
                  <a:pt x="1896004" y="920565"/>
                  <a:pt x="1862590" y="887151"/>
                  <a:pt x="1862590" y="845932"/>
                </a:cubicBezTo>
                <a:cubicBezTo>
                  <a:pt x="1862590" y="804713"/>
                  <a:pt x="1896004" y="771299"/>
                  <a:pt x="1937223" y="771299"/>
                </a:cubicBezTo>
                <a:close/>
                <a:moveTo>
                  <a:pt x="1219855" y="771299"/>
                </a:moveTo>
                <a:cubicBezTo>
                  <a:pt x="1261074" y="771299"/>
                  <a:pt x="1294488" y="804713"/>
                  <a:pt x="1294488" y="845932"/>
                </a:cubicBezTo>
                <a:cubicBezTo>
                  <a:pt x="1294488" y="887151"/>
                  <a:pt x="1261074" y="920565"/>
                  <a:pt x="1219855" y="920565"/>
                </a:cubicBezTo>
                <a:cubicBezTo>
                  <a:pt x="1178636" y="920565"/>
                  <a:pt x="1145222" y="887151"/>
                  <a:pt x="1145222" y="845932"/>
                </a:cubicBezTo>
                <a:cubicBezTo>
                  <a:pt x="1145222" y="804713"/>
                  <a:pt x="1178636" y="771299"/>
                  <a:pt x="1219855" y="771299"/>
                </a:cubicBezTo>
                <a:close/>
                <a:moveTo>
                  <a:pt x="502487" y="771299"/>
                </a:moveTo>
                <a:cubicBezTo>
                  <a:pt x="543706" y="771299"/>
                  <a:pt x="577120" y="804713"/>
                  <a:pt x="577120" y="845932"/>
                </a:cubicBezTo>
                <a:cubicBezTo>
                  <a:pt x="577120" y="887151"/>
                  <a:pt x="543706" y="920565"/>
                  <a:pt x="502487" y="920565"/>
                </a:cubicBezTo>
                <a:cubicBezTo>
                  <a:pt x="461268" y="920565"/>
                  <a:pt x="427854" y="887151"/>
                  <a:pt x="427854" y="845932"/>
                </a:cubicBezTo>
                <a:cubicBezTo>
                  <a:pt x="427854" y="804713"/>
                  <a:pt x="461268" y="771299"/>
                  <a:pt x="502487" y="771299"/>
                </a:cubicBezTo>
                <a:close/>
                <a:moveTo>
                  <a:pt x="3013275" y="702129"/>
                </a:moveTo>
                <a:cubicBezTo>
                  <a:pt x="3092695" y="702129"/>
                  <a:pt x="3157078" y="766512"/>
                  <a:pt x="3157078" y="845932"/>
                </a:cubicBezTo>
                <a:cubicBezTo>
                  <a:pt x="3157078" y="925352"/>
                  <a:pt x="3092695" y="989735"/>
                  <a:pt x="3013275" y="989735"/>
                </a:cubicBezTo>
                <a:cubicBezTo>
                  <a:pt x="2933855" y="989735"/>
                  <a:pt x="2869472" y="925352"/>
                  <a:pt x="2869472" y="845932"/>
                </a:cubicBezTo>
                <a:cubicBezTo>
                  <a:pt x="2869472" y="766512"/>
                  <a:pt x="2933855" y="702129"/>
                  <a:pt x="3013275" y="702129"/>
                </a:cubicBezTo>
                <a:close/>
                <a:moveTo>
                  <a:pt x="2295907" y="702129"/>
                </a:moveTo>
                <a:cubicBezTo>
                  <a:pt x="2375327" y="702129"/>
                  <a:pt x="2439710" y="766512"/>
                  <a:pt x="2439710" y="845932"/>
                </a:cubicBezTo>
                <a:cubicBezTo>
                  <a:pt x="2439710" y="925352"/>
                  <a:pt x="2375327" y="989735"/>
                  <a:pt x="2295907" y="989735"/>
                </a:cubicBezTo>
                <a:cubicBezTo>
                  <a:pt x="2216487" y="989735"/>
                  <a:pt x="2152104" y="925352"/>
                  <a:pt x="2152104" y="845932"/>
                </a:cubicBezTo>
                <a:cubicBezTo>
                  <a:pt x="2152104" y="766512"/>
                  <a:pt x="2216487" y="702129"/>
                  <a:pt x="2295907" y="702129"/>
                </a:cubicBezTo>
                <a:close/>
                <a:moveTo>
                  <a:pt x="1578539" y="702129"/>
                </a:moveTo>
                <a:cubicBezTo>
                  <a:pt x="1657959" y="702129"/>
                  <a:pt x="1722342" y="766512"/>
                  <a:pt x="1722342" y="845932"/>
                </a:cubicBezTo>
                <a:cubicBezTo>
                  <a:pt x="1722342" y="925352"/>
                  <a:pt x="1657959" y="989735"/>
                  <a:pt x="1578539" y="989735"/>
                </a:cubicBezTo>
                <a:cubicBezTo>
                  <a:pt x="1499119" y="989735"/>
                  <a:pt x="1434736" y="925352"/>
                  <a:pt x="1434736" y="845932"/>
                </a:cubicBezTo>
                <a:cubicBezTo>
                  <a:pt x="1434736" y="766512"/>
                  <a:pt x="1499119" y="702129"/>
                  <a:pt x="1578539" y="702129"/>
                </a:cubicBezTo>
                <a:close/>
                <a:moveTo>
                  <a:pt x="861171" y="702129"/>
                </a:moveTo>
                <a:cubicBezTo>
                  <a:pt x="940591" y="702129"/>
                  <a:pt x="1004974" y="766512"/>
                  <a:pt x="1004974" y="845932"/>
                </a:cubicBezTo>
                <a:cubicBezTo>
                  <a:pt x="1004974" y="925352"/>
                  <a:pt x="940591" y="989735"/>
                  <a:pt x="861171" y="989735"/>
                </a:cubicBezTo>
                <a:cubicBezTo>
                  <a:pt x="781751" y="989735"/>
                  <a:pt x="717368" y="925352"/>
                  <a:pt x="717368" y="845932"/>
                </a:cubicBezTo>
                <a:cubicBezTo>
                  <a:pt x="717368" y="766512"/>
                  <a:pt x="781751" y="702129"/>
                  <a:pt x="861171" y="702129"/>
                </a:cubicBezTo>
                <a:close/>
                <a:moveTo>
                  <a:pt x="143803" y="702129"/>
                </a:moveTo>
                <a:cubicBezTo>
                  <a:pt x="223223" y="702129"/>
                  <a:pt x="287606" y="766512"/>
                  <a:pt x="287606" y="845932"/>
                </a:cubicBezTo>
                <a:cubicBezTo>
                  <a:pt x="287606" y="925352"/>
                  <a:pt x="223223" y="989735"/>
                  <a:pt x="143803" y="989735"/>
                </a:cubicBezTo>
                <a:cubicBezTo>
                  <a:pt x="64383" y="989735"/>
                  <a:pt x="0" y="925352"/>
                  <a:pt x="0" y="845932"/>
                </a:cubicBezTo>
                <a:cubicBezTo>
                  <a:pt x="0" y="766512"/>
                  <a:pt x="64383" y="702129"/>
                  <a:pt x="143803" y="702129"/>
                </a:cubicBezTo>
                <a:close/>
                <a:moveTo>
                  <a:pt x="3017448" y="402999"/>
                </a:moveTo>
                <a:cubicBezTo>
                  <a:pt x="3058667" y="402999"/>
                  <a:pt x="3092081" y="436413"/>
                  <a:pt x="3092081" y="477632"/>
                </a:cubicBezTo>
                <a:cubicBezTo>
                  <a:pt x="3092081" y="518851"/>
                  <a:pt x="3058667" y="552265"/>
                  <a:pt x="3017448" y="552265"/>
                </a:cubicBezTo>
                <a:cubicBezTo>
                  <a:pt x="2976229" y="552265"/>
                  <a:pt x="2942815" y="518851"/>
                  <a:pt x="2942815" y="477632"/>
                </a:cubicBezTo>
                <a:cubicBezTo>
                  <a:pt x="2942815" y="436413"/>
                  <a:pt x="2976229" y="402999"/>
                  <a:pt x="3017448" y="402999"/>
                </a:cubicBezTo>
                <a:close/>
                <a:moveTo>
                  <a:pt x="2300080" y="402999"/>
                </a:moveTo>
                <a:cubicBezTo>
                  <a:pt x="2341299" y="402999"/>
                  <a:pt x="2374713" y="436413"/>
                  <a:pt x="2374713" y="477632"/>
                </a:cubicBezTo>
                <a:cubicBezTo>
                  <a:pt x="2374713" y="518851"/>
                  <a:pt x="2341299" y="552265"/>
                  <a:pt x="2300080" y="552265"/>
                </a:cubicBezTo>
                <a:cubicBezTo>
                  <a:pt x="2258861" y="552265"/>
                  <a:pt x="2225447" y="518851"/>
                  <a:pt x="2225447" y="477632"/>
                </a:cubicBezTo>
                <a:cubicBezTo>
                  <a:pt x="2225447" y="436413"/>
                  <a:pt x="2258861" y="402999"/>
                  <a:pt x="2300080" y="402999"/>
                </a:cubicBezTo>
                <a:close/>
                <a:moveTo>
                  <a:pt x="1582712" y="402999"/>
                </a:moveTo>
                <a:cubicBezTo>
                  <a:pt x="1623931" y="402999"/>
                  <a:pt x="1657345" y="436413"/>
                  <a:pt x="1657345" y="477632"/>
                </a:cubicBezTo>
                <a:cubicBezTo>
                  <a:pt x="1657345" y="518851"/>
                  <a:pt x="1623931" y="552265"/>
                  <a:pt x="1582712" y="552265"/>
                </a:cubicBezTo>
                <a:cubicBezTo>
                  <a:pt x="1541493" y="552265"/>
                  <a:pt x="1508079" y="518851"/>
                  <a:pt x="1508079" y="477632"/>
                </a:cubicBezTo>
                <a:cubicBezTo>
                  <a:pt x="1508079" y="436413"/>
                  <a:pt x="1541493" y="402999"/>
                  <a:pt x="1582712" y="402999"/>
                </a:cubicBezTo>
                <a:close/>
                <a:moveTo>
                  <a:pt x="865344" y="402999"/>
                </a:moveTo>
                <a:cubicBezTo>
                  <a:pt x="906563" y="402999"/>
                  <a:pt x="939977" y="436413"/>
                  <a:pt x="939977" y="477632"/>
                </a:cubicBezTo>
                <a:cubicBezTo>
                  <a:pt x="939977" y="518851"/>
                  <a:pt x="906563" y="552265"/>
                  <a:pt x="865344" y="552265"/>
                </a:cubicBezTo>
                <a:cubicBezTo>
                  <a:pt x="824125" y="552265"/>
                  <a:pt x="790711" y="518851"/>
                  <a:pt x="790711" y="477632"/>
                </a:cubicBezTo>
                <a:cubicBezTo>
                  <a:pt x="790711" y="436413"/>
                  <a:pt x="824125" y="402999"/>
                  <a:pt x="865344" y="402999"/>
                </a:cubicBezTo>
                <a:close/>
                <a:moveTo>
                  <a:pt x="147248" y="402999"/>
                </a:moveTo>
                <a:cubicBezTo>
                  <a:pt x="188467" y="402999"/>
                  <a:pt x="221881" y="436413"/>
                  <a:pt x="221881" y="477632"/>
                </a:cubicBezTo>
                <a:cubicBezTo>
                  <a:pt x="221881" y="518851"/>
                  <a:pt x="188467" y="552265"/>
                  <a:pt x="147248" y="552265"/>
                </a:cubicBezTo>
                <a:cubicBezTo>
                  <a:pt x="106029" y="552265"/>
                  <a:pt x="72615" y="518851"/>
                  <a:pt x="72615" y="477632"/>
                </a:cubicBezTo>
                <a:cubicBezTo>
                  <a:pt x="72615" y="436413"/>
                  <a:pt x="106029" y="402999"/>
                  <a:pt x="147248" y="402999"/>
                </a:cubicBezTo>
                <a:close/>
                <a:moveTo>
                  <a:pt x="2658764" y="333829"/>
                </a:moveTo>
                <a:cubicBezTo>
                  <a:pt x="2738184" y="333829"/>
                  <a:pt x="2802567" y="398212"/>
                  <a:pt x="2802567" y="477632"/>
                </a:cubicBezTo>
                <a:cubicBezTo>
                  <a:pt x="2802567" y="557052"/>
                  <a:pt x="2738184" y="621435"/>
                  <a:pt x="2658764" y="621435"/>
                </a:cubicBezTo>
                <a:cubicBezTo>
                  <a:pt x="2579344" y="621435"/>
                  <a:pt x="2514961" y="557052"/>
                  <a:pt x="2514961" y="477632"/>
                </a:cubicBezTo>
                <a:cubicBezTo>
                  <a:pt x="2514961" y="398212"/>
                  <a:pt x="2579344" y="333829"/>
                  <a:pt x="2658764" y="333829"/>
                </a:cubicBezTo>
                <a:close/>
                <a:moveTo>
                  <a:pt x="1941396" y="333829"/>
                </a:moveTo>
                <a:cubicBezTo>
                  <a:pt x="2020816" y="333829"/>
                  <a:pt x="2085199" y="398212"/>
                  <a:pt x="2085199" y="477632"/>
                </a:cubicBezTo>
                <a:cubicBezTo>
                  <a:pt x="2085199" y="557052"/>
                  <a:pt x="2020816" y="621435"/>
                  <a:pt x="1941396" y="621435"/>
                </a:cubicBezTo>
                <a:cubicBezTo>
                  <a:pt x="1861976" y="621435"/>
                  <a:pt x="1797593" y="557052"/>
                  <a:pt x="1797593" y="477632"/>
                </a:cubicBezTo>
                <a:cubicBezTo>
                  <a:pt x="1797593" y="398212"/>
                  <a:pt x="1861976" y="333829"/>
                  <a:pt x="1941396" y="333829"/>
                </a:cubicBezTo>
                <a:close/>
                <a:moveTo>
                  <a:pt x="1224028" y="333829"/>
                </a:moveTo>
                <a:cubicBezTo>
                  <a:pt x="1303448" y="333829"/>
                  <a:pt x="1367831" y="398212"/>
                  <a:pt x="1367831" y="477632"/>
                </a:cubicBezTo>
                <a:cubicBezTo>
                  <a:pt x="1367831" y="557052"/>
                  <a:pt x="1303448" y="621435"/>
                  <a:pt x="1224028" y="621435"/>
                </a:cubicBezTo>
                <a:cubicBezTo>
                  <a:pt x="1144608" y="621435"/>
                  <a:pt x="1080225" y="557052"/>
                  <a:pt x="1080225" y="477632"/>
                </a:cubicBezTo>
                <a:cubicBezTo>
                  <a:pt x="1080225" y="398212"/>
                  <a:pt x="1144608" y="333829"/>
                  <a:pt x="1224028" y="333829"/>
                </a:cubicBezTo>
                <a:close/>
                <a:moveTo>
                  <a:pt x="506660" y="333829"/>
                </a:moveTo>
                <a:cubicBezTo>
                  <a:pt x="586080" y="333829"/>
                  <a:pt x="650463" y="398212"/>
                  <a:pt x="650463" y="477632"/>
                </a:cubicBezTo>
                <a:cubicBezTo>
                  <a:pt x="650463" y="557052"/>
                  <a:pt x="586080" y="621435"/>
                  <a:pt x="506660" y="621435"/>
                </a:cubicBezTo>
                <a:cubicBezTo>
                  <a:pt x="427240" y="621435"/>
                  <a:pt x="362857" y="557052"/>
                  <a:pt x="362857" y="477632"/>
                </a:cubicBezTo>
                <a:cubicBezTo>
                  <a:pt x="362857" y="398212"/>
                  <a:pt x="427240" y="333829"/>
                  <a:pt x="506660" y="333829"/>
                </a:cubicBezTo>
                <a:close/>
                <a:moveTo>
                  <a:pt x="2654591" y="69170"/>
                </a:moveTo>
                <a:cubicBezTo>
                  <a:pt x="2695810" y="69170"/>
                  <a:pt x="2729224" y="102584"/>
                  <a:pt x="2729224" y="143803"/>
                </a:cubicBezTo>
                <a:cubicBezTo>
                  <a:pt x="2729224" y="185022"/>
                  <a:pt x="2695810" y="218436"/>
                  <a:pt x="2654591" y="218436"/>
                </a:cubicBezTo>
                <a:cubicBezTo>
                  <a:pt x="2613372" y="218436"/>
                  <a:pt x="2579958" y="185022"/>
                  <a:pt x="2579958" y="143803"/>
                </a:cubicBezTo>
                <a:cubicBezTo>
                  <a:pt x="2579958" y="102584"/>
                  <a:pt x="2613372" y="69170"/>
                  <a:pt x="2654591" y="69170"/>
                </a:cubicBezTo>
                <a:close/>
                <a:moveTo>
                  <a:pt x="1937223" y="69170"/>
                </a:moveTo>
                <a:cubicBezTo>
                  <a:pt x="1978442" y="69170"/>
                  <a:pt x="2011856" y="102584"/>
                  <a:pt x="2011856" y="143803"/>
                </a:cubicBezTo>
                <a:cubicBezTo>
                  <a:pt x="2011856" y="185022"/>
                  <a:pt x="1978442" y="218436"/>
                  <a:pt x="1937223" y="218436"/>
                </a:cubicBezTo>
                <a:cubicBezTo>
                  <a:pt x="1896004" y="218436"/>
                  <a:pt x="1862590" y="185022"/>
                  <a:pt x="1862590" y="143803"/>
                </a:cubicBezTo>
                <a:cubicBezTo>
                  <a:pt x="1862590" y="102584"/>
                  <a:pt x="1896004" y="69170"/>
                  <a:pt x="1937223" y="69170"/>
                </a:cubicBezTo>
                <a:close/>
                <a:moveTo>
                  <a:pt x="1219855" y="69170"/>
                </a:moveTo>
                <a:cubicBezTo>
                  <a:pt x="1261074" y="69170"/>
                  <a:pt x="1294488" y="102584"/>
                  <a:pt x="1294488" y="143803"/>
                </a:cubicBezTo>
                <a:cubicBezTo>
                  <a:pt x="1294488" y="185022"/>
                  <a:pt x="1261074" y="218436"/>
                  <a:pt x="1219855" y="218436"/>
                </a:cubicBezTo>
                <a:cubicBezTo>
                  <a:pt x="1178636" y="218436"/>
                  <a:pt x="1145222" y="185022"/>
                  <a:pt x="1145222" y="143803"/>
                </a:cubicBezTo>
                <a:cubicBezTo>
                  <a:pt x="1145222" y="102584"/>
                  <a:pt x="1178636" y="69170"/>
                  <a:pt x="1219855" y="69170"/>
                </a:cubicBezTo>
                <a:close/>
                <a:moveTo>
                  <a:pt x="502487" y="69170"/>
                </a:moveTo>
                <a:cubicBezTo>
                  <a:pt x="543706" y="69170"/>
                  <a:pt x="577120" y="102584"/>
                  <a:pt x="577120" y="143803"/>
                </a:cubicBezTo>
                <a:cubicBezTo>
                  <a:pt x="577120" y="185022"/>
                  <a:pt x="543706" y="218436"/>
                  <a:pt x="502487" y="218436"/>
                </a:cubicBezTo>
                <a:cubicBezTo>
                  <a:pt x="461268" y="218436"/>
                  <a:pt x="427854" y="185022"/>
                  <a:pt x="427854" y="143803"/>
                </a:cubicBezTo>
                <a:cubicBezTo>
                  <a:pt x="427854" y="102584"/>
                  <a:pt x="461268" y="69170"/>
                  <a:pt x="502487" y="69170"/>
                </a:cubicBezTo>
                <a:close/>
                <a:moveTo>
                  <a:pt x="1578539" y="1"/>
                </a:moveTo>
                <a:cubicBezTo>
                  <a:pt x="1657959" y="1"/>
                  <a:pt x="1722342" y="64383"/>
                  <a:pt x="1722342" y="143803"/>
                </a:cubicBezTo>
                <a:cubicBezTo>
                  <a:pt x="1722342" y="223223"/>
                  <a:pt x="1657959" y="287606"/>
                  <a:pt x="1578539" y="287606"/>
                </a:cubicBezTo>
                <a:cubicBezTo>
                  <a:pt x="1499119" y="287606"/>
                  <a:pt x="1434736" y="223223"/>
                  <a:pt x="1434736" y="143803"/>
                </a:cubicBezTo>
                <a:cubicBezTo>
                  <a:pt x="1434736" y="64383"/>
                  <a:pt x="1499119" y="1"/>
                  <a:pt x="1578539" y="1"/>
                </a:cubicBezTo>
                <a:close/>
                <a:moveTo>
                  <a:pt x="861171" y="1"/>
                </a:moveTo>
                <a:cubicBezTo>
                  <a:pt x="940591" y="1"/>
                  <a:pt x="1004974" y="64383"/>
                  <a:pt x="1004974" y="143803"/>
                </a:cubicBezTo>
                <a:cubicBezTo>
                  <a:pt x="1004974" y="223223"/>
                  <a:pt x="940591" y="287606"/>
                  <a:pt x="861171" y="287606"/>
                </a:cubicBezTo>
                <a:cubicBezTo>
                  <a:pt x="781751" y="287606"/>
                  <a:pt x="717368" y="223223"/>
                  <a:pt x="717368" y="143803"/>
                </a:cubicBezTo>
                <a:cubicBezTo>
                  <a:pt x="717368" y="64383"/>
                  <a:pt x="781751" y="1"/>
                  <a:pt x="861171" y="1"/>
                </a:cubicBezTo>
                <a:close/>
                <a:moveTo>
                  <a:pt x="143803" y="1"/>
                </a:moveTo>
                <a:cubicBezTo>
                  <a:pt x="223223" y="1"/>
                  <a:pt x="287606" y="64383"/>
                  <a:pt x="287606" y="143803"/>
                </a:cubicBezTo>
                <a:cubicBezTo>
                  <a:pt x="287606" y="223223"/>
                  <a:pt x="223223" y="287606"/>
                  <a:pt x="143803" y="287606"/>
                </a:cubicBezTo>
                <a:cubicBezTo>
                  <a:pt x="64383" y="287606"/>
                  <a:pt x="0" y="223223"/>
                  <a:pt x="0" y="143803"/>
                </a:cubicBezTo>
                <a:cubicBezTo>
                  <a:pt x="0" y="64383"/>
                  <a:pt x="64383" y="1"/>
                  <a:pt x="143803" y="1"/>
                </a:cubicBezTo>
                <a:close/>
                <a:moveTo>
                  <a:pt x="2295907" y="1"/>
                </a:moveTo>
                <a:cubicBezTo>
                  <a:pt x="2375327" y="1"/>
                  <a:pt x="2439710" y="64383"/>
                  <a:pt x="2439710" y="143803"/>
                </a:cubicBezTo>
                <a:cubicBezTo>
                  <a:pt x="2439710" y="223223"/>
                  <a:pt x="2375327" y="287606"/>
                  <a:pt x="2295907" y="287606"/>
                </a:cubicBezTo>
                <a:cubicBezTo>
                  <a:pt x="2216487" y="287606"/>
                  <a:pt x="2152104" y="223223"/>
                  <a:pt x="2152104" y="143803"/>
                </a:cubicBezTo>
                <a:cubicBezTo>
                  <a:pt x="2152104" y="64383"/>
                  <a:pt x="2216487" y="1"/>
                  <a:pt x="2295907" y="1"/>
                </a:cubicBezTo>
                <a:close/>
                <a:moveTo>
                  <a:pt x="3013275" y="0"/>
                </a:moveTo>
                <a:cubicBezTo>
                  <a:pt x="3092695" y="0"/>
                  <a:pt x="3157078" y="64383"/>
                  <a:pt x="3157078" y="143803"/>
                </a:cubicBezTo>
                <a:cubicBezTo>
                  <a:pt x="3157078" y="223223"/>
                  <a:pt x="3092695" y="287606"/>
                  <a:pt x="3013275" y="287606"/>
                </a:cubicBezTo>
                <a:cubicBezTo>
                  <a:pt x="2933855" y="287606"/>
                  <a:pt x="2869472" y="223223"/>
                  <a:pt x="2869472" y="143803"/>
                </a:cubicBezTo>
                <a:cubicBezTo>
                  <a:pt x="2869472" y="64383"/>
                  <a:pt x="2933855" y="0"/>
                  <a:pt x="3013275" y="0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: 図形 878">
            <a:extLst>
              <a:ext uri="{FF2B5EF4-FFF2-40B4-BE49-F238E27FC236}">
                <a16:creationId xmlns:a16="http://schemas.microsoft.com/office/drawing/2014/main" id="{EA9AAFB2-95E7-487E-915A-C31BB28960DF}"/>
              </a:ext>
            </a:extLst>
          </p:cNvPr>
          <p:cNvSpPr/>
          <p:nvPr/>
        </p:nvSpPr>
        <p:spPr>
          <a:xfrm>
            <a:off x="6670044" y="889702"/>
            <a:ext cx="2502531" cy="2609591"/>
          </a:xfrm>
          <a:custGeom>
            <a:avLst/>
            <a:gdLst>
              <a:gd name="connsiteX0" fmla="*/ 5170644 w 5309186"/>
              <a:gd name="connsiteY0" fmla="*/ 5317881 h 5536317"/>
              <a:gd name="connsiteX1" fmla="*/ 5245277 w 5309186"/>
              <a:gd name="connsiteY1" fmla="*/ 5392514 h 5536317"/>
              <a:gd name="connsiteX2" fmla="*/ 5170644 w 5309186"/>
              <a:gd name="connsiteY2" fmla="*/ 5467147 h 5536317"/>
              <a:gd name="connsiteX3" fmla="*/ 5096011 w 5309186"/>
              <a:gd name="connsiteY3" fmla="*/ 5392514 h 5536317"/>
              <a:gd name="connsiteX4" fmla="*/ 5170644 w 5309186"/>
              <a:gd name="connsiteY4" fmla="*/ 5317881 h 5536317"/>
              <a:gd name="connsiteX5" fmla="*/ 4452184 w 5309186"/>
              <a:gd name="connsiteY5" fmla="*/ 5317881 h 5536317"/>
              <a:gd name="connsiteX6" fmla="*/ 4526817 w 5309186"/>
              <a:gd name="connsiteY6" fmla="*/ 5392514 h 5536317"/>
              <a:gd name="connsiteX7" fmla="*/ 4452184 w 5309186"/>
              <a:gd name="connsiteY7" fmla="*/ 5467147 h 5536317"/>
              <a:gd name="connsiteX8" fmla="*/ 4377551 w 5309186"/>
              <a:gd name="connsiteY8" fmla="*/ 5392514 h 5536317"/>
              <a:gd name="connsiteX9" fmla="*/ 4452184 w 5309186"/>
              <a:gd name="connsiteY9" fmla="*/ 5317881 h 5536317"/>
              <a:gd name="connsiteX10" fmla="*/ 3734816 w 5309186"/>
              <a:gd name="connsiteY10" fmla="*/ 5317881 h 5536317"/>
              <a:gd name="connsiteX11" fmla="*/ 3809449 w 5309186"/>
              <a:gd name="connsiteY11" fmla="*/ 5392514 h 5536317"/>
              <a:gd name="connsiteX12" fmla="*/ 3734816 w 5309186"/>
              <a:gd name="connsiteY12" fmla="*/ 5467147 h 5536317"/>
              <a:gd name="connsiteX13" fmla="*/ 3660183 w 5309186"/>
              <a:gd name="connsiteY13" fmla="*/ 5392514 h 5536317"/>
              <a:gd name="connsiteX14" fmla="*/ 3734816 w 5309186"/>
              <a:gd name="connsiteY14" fmla="*/ 5317881 h 5536317"/>
              <a:gd name="connsiteX15" fmla="*/ 3017448 w 5309186"/>
              <a:gd name="connsiteY15" fmla="*/ 5317881 h 5536317"/>
              <a:gd name="connsiteX16" fmla="*/ 3092081 w 5309186"/>
              <a:gd name="connsiteY16" fmla="*/ 5392514 h 5536317"/>
              <a:gd name="connsiteX17" fmla="*/ 3017448 w 5309186"/>
              <a:gd name="connsiteY17" fmla="*/ 5467147 h 5536317"/>
              <a:gd name="connsiteX18" fmla="*/ 2942815 w 5309186"/>
              <a:gd name="connsiteY18" fmla="*/ 5392514 h 5536317"/>
              <a:gd name="connsiteX19" fmla="*/ 3017448 w 5309186"/>
              <a:gd name="connsiteY19" fmla="*/ 5317881 h 5536317"/>
              <a:gd name="connsiteX20" fmla="*/ 2300080 w 5309186"/>
              <a:gd name="connsiteY20" fmla="*/ 5317881 h 5536317"/>
              <a:gd name="connsiteX21" fmla="*/ 2374713 w 5309186"/>
              <a:gd name="connsiteY21" fmla="*/ 5392514 h 5536317"/>
              <a:gd name="connsiteX22" fmla="*/ 2300080 w 5309186"/>
              <a:gd name="connsiteY22" fmla="*/ 5467147 h 5536317"/>
              <a:gd name="connsiteX23" fmla="*/ 2225447 w 5309186"/>
              <a:gd name="connsiteY23" fmla="*/ 5392514 h 5536317"/>
              <a:gd name="connsiteX24" fmla="*/ 2300080 w 5309186"/>
              <a:gd name="connsiteY24" fmla="*/ 5317881 h 5536317"/>
              <a:gd name="connsiteX25" fmla="*/ 1582712 w 5309186"/>
              <a:gd name="connsiteY25" fmla="*/ 5317881 h 5536317"/>
              <a:gd name="connsiteX26" fmla="*/ 1657345 w 5309186"/>
              <a:gd name="connsiteY26" fmla="*/ 5392514 h 5536317"/>
              <a:gd name="connsiteX27" fmla="*/ 1582712 w 5309186"/>
              <a:gd name="connsiteY27" fmla="*/ 5467147 h 5536317"/>
              <a:gd name="connsiteX28" fmla="*/ 1508079 w 5309186"/>
              <a:gd name="connsiteY28" fmla="*/ 5392514 h 5536317"/>
              <a:gd name="connsiteX29" fmla="*/ 1582712 w 5309186"/>
              <a:gd name="connsiteY29" fmla="*/ 5317881 h 5536317"/>
              <a:gd name="connsiteX30" fmla="*/ 865344 w 5309186"/>
              <a:gd name="connsiteY30" fmla="*/ 5317881 h 5536317"/>
              <a:gd name="connsiteX31" fmla="*/ 939977 w 5309186"/>
              <a:gd name="connsiteY31" fmla="*/ 5392514 h 5536317"/>
              <a:gd name="connsiteX32" fmla="*/ 865344 w 5309186"/>
              <a:gd name="connsiteY32" fmla="*/ 5467147 h 5536317"/>
              <a:gd name="connsiteX33" fmla="*/ 790711 w 5309186"/>
              <a:gd name="connsiteY33" fmla="*/ 5392514 h 5536317"/>
              <a:gd name="connsiteX34" fmla="*/ 865344 w 5309186"/>
              <a:gd name="connsiteY34" fmla="*/ 5317881 h 5536317"/>
              <a:gd name="connsiteX35" fmla="*/ 133824 w 5309186"/>
              <a:gd name="connsiteY35" fmla="*/ 5317881 h 5536317"/>
              <a:gd name="connsiteX36" fmla="*/ 208457 w 5309186"/>
              <a:gd name="connsiteY36" fmla="*/ 5392514 h 5536317"/>
              <a:gd name="connsiteX37" fmla="*/ 133824 w 5309186"/>
              <a:gd name="connsiteY37" fmla="*/ 5467147 h 5536317"/>
              <a:gd name="connsiteX38" fmla="*/ 59191 w 5309186"/>
              <a:gd name="connsiteY38" fmla="*/ 5392514 h 5536317"/>
              <a:gd name="connsiteX39" fmla="*/ 133824 w 5309186"/>
              <a:gd name="connsiteY39" fmla="*/ 5317881 h 5536317"/>
              <a:gd name="connsiteX40" fmla="*/ 4810868 w 5309186"/>
              <a:gd name="connsiteY40" fmla="*/ 5248711 h 5536317"/>
              <a:gd name="connsiteX41" fmla="*/ 4954671 w 5309186"/>
              <a:gd name="connsiteY41" fmla="*/ 5392514 h 5536317"/>
              <a:gd name="connsiteX42" fmla="*/ 4810868 w 5309186"/>
              <a:gd name="connsiteY42" fmla="*/ 5536317 h 5536317"/>
              <a:gd name="connsiteX43" fmla="*/ 4667065 w 5309186"/>
              <a:gd name="connsiteY43" fmla="*/ 5392514 h 5536317"/>
              <a:gd name="connsiteX44" fmla="*/ 4810868 w 5309186"/>
              <a:gd name="connsiteY44" fmla="*/ 5248711 h 5536317"/>
              <a:gd name="connsiteX45" fmla="*/ 4093500 w 5309186"/>
              <a:gd name="connsiteY45" fmla="*/ 5248711 h 5536317"/>
              <a:gd name="connsiteX46" fmla="*/ 4237303 w 5309186"/>
              <a:gd name="connsiteY46" fmla="*/ 5392514 h 5536317"/>
              <a:gd name="connsiteX47" fmla="*/ 4093500 w 5309186"/>
              <a:gd name="connsiteY47" fmla="*/ 5536317 h 5536317"/>
              <a:gd name="connsiteX48" fmla="*/ 3949697 w 5309186"/>
              <a:gd name="connsiteY48" fmla="*/ 5392514 h 5536317"/>
              <a:gd name="connsiteX49" fmla="*/ 4093500 w 5309186"/>
              <a:gd name="connsiteY49" fmla="*/ 5248711 h 5536317"/>
              <a:gd name="connsiteX50" fmla="*/ 3376132 w 5309186"/>
              <a:gd name="connsiteY50" fmla="*/ 5248711 h 5536317"/>
              <a:gd name="connsiteX51" fmla="*/ 3519935 w 5309186"/>
              <a:gd name="connsiteY51" fmla="*/ 5392514 h 5536317"/>
              <a:gd name="connsiteX52" fmla="*/ 3376132 w 5309186"/>
              <a:gd name="connsiteY52" fmla="*/ 5536317 h 5536317"/>
              <a:gd name="connsiteX53" fmla="*/ 3232329 w 5309186"/>
              <a:gd name="connsiteY53" fmla="*/ 5392514 h 5536317"/>
              <a:gd name="connsiteX54" fmla="*/ 3376132 w 5309186"/>
              <a:gd name="connsiteY54" fmla="*/ 5248711 h 5536317"/>
              <a:gd name="connsiteX55" fmla="*/ 2658764 w 5309186"/>
              <a:gd name="connsiteY55" fmla="*/ 5248711 h 5536317"/>
              <a:gd name="connsiteX56" fmla="*/ 2802567 w 5309186"/>
              <a:gd name="connsiteY56" fmla="*/ 5392514 h 5536317"/>
              <a:gd name="connsiteX57" fmla="*/ 2658764 w 5309186"/>
              <a:gd name="connsiteY57" fmla="*/ 5536317 h 5536317"/>
              <a:gd name="connsiteX58" fmla="*/ 2514961 w 5309186"/>
              <a:gd name="connsiteY58" fmla="*/ 5392514 h 5536317"/>
              <a:gd name="connsiteX59" fmla="*/ 2658764 w 5309186"/>
              <a:gd name="connsiteY59" fmla="*/ 5248711 h 5536317"/>
              <a:gd name="connsiteX60" fmla="*/ 1941396 w 5309186"/>
              <a:gd name="connsiteY60" fmla="*/ 5248711 h 5536317"/>
              <a:gd name="connsiteX61" fmla="*/ 2085199 w 5309186"/>
              <a:gd name="connsiteY61" fmla="*/ 5392514 h 5536317"/>
              <a:gd name="connsiteX62" fmla="*/ 1941396 w 5309186"/>
              <a:gd name="connsiteY62" fmla="*/ 5536317 h 5536317"/>
              <a:gd name="connsiteX63" fmla="*/ 1797593 w 5309186"/>
              <a:gd name="connsiteY63" fmla="*/ 5392514 h 5536317"/>
              <a:gd name="connsiteX64" fmla="*/ 1941396 w 5309186"/>
              <a:gd name="connsiteY64" fmla="*/ 5248711 h 5536317"/>
              <a:gd name="connsiteX65" fmla="*/ 1224028 w 5309186"/>
              <a:gd name="connsiteY65" fmla="*/ 5248711 h 5536317"/>
              <a:gd name="connsiteX66" fmla="*/ 1367831 w 5309186"/>
              <a:gd name="connsiteY66" fmla="*/ 5392514 h 5536317"/>
              <a:gd name="connsiteX67" fmla="*/ 1224028 w 5309186"/>
              <a:gd name="connsiteY67" fmla="*/ 5536317 h 5536317"/>
              <a:gd name="connsiteX68" fmla="*/ 1080225 w 5309186"/>
              <a:gd name="connsiteY68" fmla="*/ 5392514 h 5536317"/>
              <a:gd name="connsiteX69" fmla="*/ 1224028 w 5309186"/>
              <a:gd name="connsiteY69" fmla="*/ 5248711 h 5536317"/>
              <a:gd name="connsiteX70" fmla="*/ 506660 w 5309186"/>
              <a:gd name="connsiteY70" fmla="*/ 5248711 h 5536317"/>
              <a:gd name="connsiteX71" fmla="*/ 650463 w 5309186"/>
              <a:gd name="connsiteY71" fmla="*/ 5392514 h 5536317"/>
              <a:gd name="connsiteX72" fmla="*/ 506660 w 5309186"/>
              <a:gd name="connsiteY72" fmla="*/ 5536317 h 5536317"/>
              <a:gd name="connsiteX73" fmla="*/ 362857 w 5309186"/>
              <a:gd name="connsiteY73" fmla="*/ 5392514 h 5536317"/>
              <a:gd name="connsiteX74" fmla="*/ 506660 w 5309186"/>
              <a:gd name="connsiteY74" fmla="*/ 5248711 h 5536317"/>
              <a:gd name="connsiteX75" fmla="*/ 4806695 w 5309186"/>
              <a:gd name="connsiteY75" fmla="*/ 4984052 h 5536317"/>
              <a:gd name="connsiteX76" fmla="*/ 4881328 w 5309186"/>
              <a:gd name="connsiteY76" fmla="*/ 5058685 h 5536317"/>
              <a:gd name="connsiteX77" fmla="*/ 4806695 w 5309186"/>
              <a:gd name="connsiteY77" fmla="*/ 5133318 h 5536317"/>
              <a:gd name="connsiteX78" fmla="*/ 4732062 w 5309186"/>
              <a:gd name="connsiteY78" fmla="*/ 5058685 h 5536317"/>
              <a:gd name="connsiteX79" fmla="*/ 4806695 w 5309186"/>
              <a:gd name="connsiteY79" fmla="*/ 4984052 h 5536317"/>
              <a:gd name="connsiteX80" fmla="*/ 4089327 w 5309186"/>
              <a:gd name="connsiteY80" fmla="*/ 4984052 h 5536317"/>
              <a:gd name="connsiteX81" fmla="*/ 4163960 w 5309186"/>
              <a:gd name="connsiteY81" fmla="*/ 5058685 h 5536317"/>
              <a:gd name="connsiteX82" fmla="*/ 4089327 w 5309186"/>
              <a:gd name="connsiteY82" fmla="*/ 5133318 h 5536317"/>
              <a:gd name="connsiteX83" fmla="*/ 4014694 w 5309186"/>
              <a:gd name="connsiteY83" fmla="*/ 5058685 h 5536317"/>
              <a:gd name="connsiteX84" fmla="*/ 4089327 w 5309186"/>
              <a:gd name="connsiteY84" fmla="*/ 4984052 h 5536317"/>
              <a:gd name="connsiteX85" fmla="*/ 3371959 w 5309186"/>
              <a:gd name="connsiteY85" fmla="*/ 4984052 h 5536317"/>
              <a:gd name="connsiteX86" fmla="*/ 3446592 w 5309186"/>
              <a:gd name="connsiteY86" fmla="*/ 5058685 h 5536317"/>
              <a:gd name="connsiteX87" fmla="*/ 3371959 w 5309186"/>
              <a:gd name="connsiteY87" fmla="*/ 5133318 h 5536317"/>
              <a:gd name="connsiteX88" fmla="*/ 3297326 w 5309186"/>
              <a:gd name="connsiteY88" fmla="*/ 5058685 h 5536317"/>
              <a:gd name="connsiteX89" fmla="*/ 3371959 w 5309186"/>
              <a:gd name="connsiteY89" fmla="*/ 4984052 h 5536317"/>
              <a:gd name="connsiteX90" fmla="*/ 2654591 w 5309186"/>
              <a:gd name="connsiteY90" fmla="*/ 4984052 h 5536317"/>
              <a:gd name="connsiteX91" fmla="*/ 2729224 w 5309186"/>
              <a:gd name="connsiteY91" fmla="*/ 5058685 h 5536317"/>
              <a:gd name="connsiteX92" fmla="*/ 2654591 w 5309186"/>
              <a:gd name="connsiteY92" fmla="*/ 5133318 h 5536317"/>
              <a:gd name="connsiteX93" fmla="*/ 2579958 w 5309186"/>
              <a:gd name="connsiteY93" fmla="*/ 5058685 h 5536317"/>
              <a:gd name="connsiteX94" fmla="*/ 2654591 w 5309186"/>
              <a:gd name="connsiteY94" fmla="*/ 4984052 h 5536317"/>
              <a:gd name="connsiteX95" fmla="*/ 1937223 w 5309186"/>
              <a:gd name="connsiteY95" fmla="*/ 4984052 h 5536317"/>
              <a:gd name="connsiteX96" fmla="*/ 2011856 w 5309186"/>
              <a:gd name="connsiteY96" fmla="*/ 5058685 h 5536317"/>
              <a:gd name="connsiteX97" fmla="*/ 1937223 w 5309186"/>
              <a:gd name="connsiteY97" fmla="*/ 5133318 h 5536317"/>
              <a:gd name="connsiteX98" fmla="*/ 1862590 w 5309186"/>
              <a:gd name="connsiteY98" fmla="*/ 5058685 h 5536317"/>
              <a:gd name="connsiteX99" fmla="*/ 1937223 w 5309186"/>
              <a:gd name="connsiteY99" fmla="*/ 4984052 h 5536317"/>
              <a:gd name="connsiteX100" fmla="*/ 1219855 w 5309186"/>
              <a:gd name="connsiteY100" fmla="*/ 4984052 h 5536317"/>
              <a:gd name="connsiteX101" fmla="*/ 1294488 w 5309186"/>
              <a:gd name="connsiteY101" fmla="*/ 5058685 h 5536317"/>
              <a:gd name="connsiteX102" fmla="*/ 1219855 w 5309186"/>
              <a:gd name="connsiteY102" fmla="*/ 5133318 h 5536317"/>
              <a:gd name="connsiteX103" fmla="*/ 1145222 w 5309186"/>
              <a:gd name="connsiteY103" fmla="*/ 5058685 h 5536317"/>
              <a:gd name="connsiteX104" fmla="*/ 1219855 w 5309186"/>
              <a:gd name="connsiteY104" fmla="*/ 4984052 h 5536317"/>
              <a:gd name="connsiteX105" fmla="*/ 502487 w 5309186"/>
              <a:gd name="connsiteY105" fmla="*/ 4984052 h 5536317"/>
              <a:gd name="connsiteX106" fmla="*/ 577120 w 5309186"/>
              <a:gd name="connsiteY106" fmla="*/ 5058685 h 5536317"/>
              <a:gd name="connsiteX107" fmla="*/ 502487 w 5309186"/>
              <a:gd name="connsiteY107" fmla="*/ 5133318 h 5536317"/>
              <a:gd name="connsiteX108" fmla="*/ 427854 w 5309186"/>
              <a:gd name="connsiteY108" fmla="*/ 5058685 h 5536317"/>
              <a:gd name="connsiteX109" fmla="*/ 502487 w 5309186"/>
              <a:gd name="connsiteY109" fmla="*/ 4984052 h 5536317"/>
              <a:gd name="connsiteX110" fmla="*/ 5165383 w 5309186"/>
              <a:gd name="connsiteY110" fmla="*/ 4914882 h 5536317"/>
              <a:gd name="connsiteX111" fmla="*/ 5309186 w 5309186"/>
              <a:gd name="connsiteY111" fmla="*/ 5058685 h 5536317"/>
              <a:gd name="connsiteX112" fmla="*/ 5165383 w 5309186"/>
              <a:gd name="connsiteY112" fmla="*/ 5202488 h 5536317"/>
              <a:gd name="connsiteX113" fmla="*/ 5021580 w 5309186"/>
              <a:gd name="connsiteY113" fmla="*/ 5058685 h 5536317"/>
              <a:gd name="connsiteX114" fmla="*/ 5165383 w 5309186"/>
              <a:gd name="connsiteY114" fmla="*/ 4914882 h 5536317"/>
              <a:gd name="connsiteX115" fmla="*/ 4448011 w 5309186"/>
              <a:gd name="connsiteY115" fmla="*/ 4914882 h 5536317"/>
              <a:gd name="connsiteX116" fmla="*/ 4591814 w 5309186"/>
              <a:gd name="connsiteY116" fmla="*/ 5058685 h 5536317"/>
              <a:gd name="connsiteX117" fmla="*/ 4448011 w 5309186"/>
              <a:gd name="connsiteY117" fmla="*/ 5202488 h 5536317"/>
              <a:gd name="connsiteX118" fmla="*/ 4304208 w 5309186"/>
              <a:gd name="connsiteY118" fmla="*/ 5058685 h 5536317"/>
              <a:gd name="connsiteX119" fmla="*/ 4448011 w 5309186"/>
              <a:gd name="connsiteY119" fmla="*/ 4914882 h 5536317"/>
              <a:gd name="connsiteX120" fmla="*/ 3730643 w 5309186"/>
              <a:gd name="connsiteY120" fmla="*/ 4914882 h 5536317"/>
              <a:gd name="connsiteX121" fmla="*/ 3874446 w 5309186"/>
              <a:gd name="connsiteY121" fmla="*/ 5058685 h 5536317"/>
              <a:gd name="connsiteX122" fmla="*/ 3730643 w 5309186"/>
              <a:gd name="connsiteY122" fmla="*/ 5202488 h 5536317"/>
              <a:gd name="connsiteX123" fmla="*/ 3586840 w 5309186"/>
              <a:gd name="connsiteY123" fmla="*/ 5058685 h 5536317"/>
              <a:gd name="connsiteX124" fmla="*/ 3730643 w 5309186"/>
              <a:gd name="connsiteY124" fmla="*/ 4914882 h 5536317"/>
              <a:gd name="connsiteX125" fmla="*/ 3013275 w 5309186"/>
              <a:gd name="connsiteY125" fmla="*/ 4914882 h 5536317"/>
              <a:gd name="connsiteX126" fmla="*/ 3157078 w 5309186"/>
              <a:gd name="connsiteY126" fmla="*/ 5058685 h 5536317"/>
              <a:gd name="connsiteX127" fmla="*/ 3013275 w 5309186"/>
              <a:gd name="connsiteY127" fmla="*/ 5202488 h 5536317"/>
              <a:gd name="connsiteX128" fmla="*/ 2869472 w 5309186"/>
              <a:gd name="connsiteY128" fmla="*/ 5058685 h 5536317"/>
              <a:gd name="connsiteX129" fmla="*/ 3013275 w 5309186"/>
              <a:gd name="connsiteY129" fmla="*/ 4914882 h 5536317"/>
              <a:gd name="connsiteX130" fmla="*/ 2295907 w 5309186"/>
              <a:gd name="connsiteY130" fmla="*/ 4914882 h 5536317"/>
              <a:gd name="connsiteX131" fmla="*/ 2439710 w 5309186"/>
              <a:gd name="connsiteY131" fmla="*/ 5058685 h 5536317"/>
              <a:gd name="connsiteX132" fmla="*/ 2295907 w 5309186"/>
              <a:gd name="connsiteY132" fmla="*/ 5202488 h 5536317"/>
              <a:gd name="connsiteX133" fmla="*/ 2152104 w 5309186"/>
              <a:gd name="connsiteY133" fmla="*/ 5058685 h 5536317"/>
              <a:gd name="connsiteX134" fmla="*/ 2295907 w 5309186"/>
              <a:gd name="connsiteY134" fmla="*/ 4914882 h 5536317"/>
              <a:gd name="connsiteX135" fmla="*/ 1578539 w 5309186"/>
              <a:gd name="connsiteY135" fmla="*/ 4914882 h 5536317"/>
              <a:gd name="connsiteX136" fmla="*/ 1722342 w 5309186"/>
              <a:gd name="connsiteY136" fmla="*/ 5058685 h 5536317"/>
              <a:gd name="connsiteX137" fmla="*/ 1578539 w 5309186"/>
              <a:gd name="connsiteY137" fmla="*/ 5202488 h 5536317"/>
              <a:gd name="connsiteX138" fmla="*/ 1434736 w 5309186"/>
              <a:gd name="connsiteY138" fmla="*/ 5058685 h 5536317"/>
              <a:gd name="connsiteX139" fmla="*/ 1578539 w 5309186"/>
              <a:gd name="connsiteY139" fmla="*/ 4914882 h 5536317"/>
              <a:gd name="connsiteX140" fmla="*/ 861171 w 5309186"/>
              <a:gd name="connsiteY140" fmla="*/ 4914882 h 5536317"/>
              <a:gd name="connsiteX141" fmla="*/ 1004974 w 5309186"/>
              <a:gd name="connsiteY141" fmla="*/ 5058685 h 5536317"/>
              <a:gd name="connsiteX142" fmla="*/ 861171 w 5309186"/>
              <a:gd name="connsiteY142" fmla="*/ 5202488 h 5536317"/>
              <a:gd name="connsiteX143" fmla="*/ 717368 w 5309186"/>
              <a:gd name="connsiteY143" fmla="*/ 5058685 h 5536317"/>
              <a:gd name="connsiteX144" fmla="*/ 861171 w 5309186"/>
              <a:gd name="connsiteY144" fmla="*/ 4914882 h 5536317"/>
              <a:gd name="connsiteX145" fmla="*/ 143803 w 5309186"/>
              <a:gd name="connsiteY145" fmla="*/ 4914882 h 5536317"/>
              <a:gd name="connsiteX146" fmla="*/ 287606 w 5309186"/>
              <a:gd name="connsiteY146" fmla="*/ 5058685 h 5536317"/>
              <a:gd name="connsiteX147" fmla="*/ 143803 w 5309186"/>
              <a:gd name="connsiteY147" fmla="*/ 5202488 h 5536317"/>
              <a:gd name="connsiteX148" fmla="*/ 0 w 5309186"/>
              <a:gd name="connsiteY148" fmla="*/ 5058685 h 5536317"/>
              <a:gd name="connsiteX149" fmla="*/ 143803 w 5309186"/>
              <a:gd name="connsiteY149" fmla="*/ 4914882 h 5536317"/>
              <a:gd name="connsiteX150" fmla="*/ 5170644 w 5309186"/>
              <a:gd name="connsiteY150" fmla="*/ 4615755 h 5536317"/>
              <a:gd name="connsiteX151" fmla="*/ 5245277 w 5309186"/>
              <a:gd name="connsiteY151" fmla="*/ 4690388 h 5536317"/>
              <a:gd name="connsiteX152" fmla="*/ 5170644 w 5309186"/>
              <a:gd name="connsiteY152" fmla="*/ 4765021 h 5536317"/>
              <a:gd name="connsiteX153" fmla="*/ 5096011 w 5309186"/>
              <a:gd name="connsiteY153" fmla="*/ 4690388 h 5536317"/>
              <a:gd name="connsiteX154" fmla="*/ 5170644 w 5309186"/>
              <a:gd name="connsiteY154" fmla="*/ 4615755 h 5536317"/>
              <a:gd name="connsiteX155" fmla="*/ 4452184 w 5309186"/>
              <a:gd name="connsiteY155" fmla="*/ 4615755 h 5536317"/>
              <a:gd name="connsiteX156" fmla="*/ 4526817 w 5309186"/>
              <a:gd name="connsiteY156" fmla="*/ 4690388 h 5536317"/>
              <a:gd name="connsiteX157" fmla="*/ 4452184 w 5309186"/>
              <a:gd name="connsiteY157" fmla="*/ 4765021 h 5536317"/>
              <a:gd name="connsiteX158" fmla="*/ 4377551 w 5309186"/>
              <a:gd name="connsiteY158" fmla="*/ 4690388 h 5536317"/>
              <a:gd name="connsiteX159" fmla="*/ 4452184 w 5309186"/>
              <a:gd name="connsiteY159" fmla="*/ 4615755 h 5536317"/>
              <a:gd name="connsiteX160" fmla="*/ 3734816 w 5309186"/>
              <a:gd name="connsiteY160" fmla="*/ 4615755 h 5536317"/>
              <a:gd name="connsiteX161" fmla="*/ 3809449 w 5309186"/>
              <a:gd name="connsiteY161" fmla="*/ 4690388 h 5536317"/>
              <a:gd name="connsiteX162" fmla="*/ 3734816 w 5309186"/>
              <a:gd name="connsiteY162" fmla="*/ 4765021 h 5536317"/>
              <a:gd name="connsiteX163" fmla="*/ 3660183 w 5309186"/>
              <a:gd name="connsiteY163" fmla="*/ 4690388 h 5536317"/>
              <a:gd name="connsiteX164" fmla="*/ 3734816 w 5309186"/>
              <a:gd name="connsiteY164" fmla="*/ 4615755 h 5536317"/>
              <a:gd name="connsiteX165" fmla="*/ 3017448 w 5309186"/>
              <a:gd name="connsiteY165" fmla="*/ 4615755 h 5536317"/>
              <a:gd name="connsiteX166" fmla="*/ 3092081 w 5309186"/>
              <a:gd name="connsiteY166" fmla="*/ 4690388 h 5536317"/>
              <a:gd name="connsiteX167" fmla="*/ 3017448 w 5309186"/>
              <a:gd name="connsiteY167" fmla="*/ 4765021 h 5536317"/>
              <a:gd name="connsiteX168" fmla="*/ 2942815 w 5309186"/>
              <a:gd name="connsiteY168" fmla="*/ 4690388 h 5536317"/>
              <a:gd name="connsiteX169" fmla="*/ 3017448 w 5309186"/>
              <a:gd name="connsiteY169" fmla="*/ 4615755 h 5536317"/>
              <a:gd name="connsiteX170" fmla="*/ 2300080 w 5309186"/>
              <a:gd name="connsiteY170" fmla="*/ 4615755 h 5536317"/>
              <a:gd name="connsiteX171" fmla="*/ 2374713 w 5309186"/>
              <a:gd name="connsiteY171" fmla="*/ 4690388 h 5536317"/>
              <a:gd name="connsiteX172" fmla="*/ 2300080 w 5309186"/>
              <a:gd name="connsiteY172" fmla="*/ 4765021 h 5536317"/>
              <a:gd name="connsiteX173" fmla="*/ 2225447 w 5309186"/>
              <a:gd name="connsiteY173" fmla="*/ 4690388 h 5536317"/>
              <a:gd name="connsiteX174" fmla="*/ 2300080 w 5309186"/>
              <a:gd name="connsiteY174" fmla="*/ 4615755 h 5536317"/>
              <a:gd name="connsiteX175" fmla="*/ 1582712 w 5309186"/>
              <a:gd name="connsiteY175" fmla="*/ 4615755 h 5536317"/>
              <a:gd name="connsiteX176" fmla="*/ 1657345 w 5309186"/>
              <a:gd name="connsiteY176" fmla="*/ 4690388 h 5536317"/>
              <a:gd name="connsiteX177" fmla="*/ 1582712 w 5309186"/>
              <a:gd name="connsiteY177" fmla="*/ 4765021 h 5536317"/>
              <a:gd name="connsiteX178" fmla="*/ 1508079 w 5309186"/>
              <a:gd name="connsiteY178" fmla="*/ 4690388 h 5536317"/>
              <a:gd name="connsiteX179" fmla="*/ 1582712 w 5309186"/>
              <a:gd name="connsiteY179" fmla="*/ 4615755 h 5536317"/>
              <a:gd name="connsiteX180" fmla="*/ 865344 w 5309186"/>
              <a:gd name="connsiteY180" fmla="*/ 4615755 h 5536317"/>
              <a:gd name="connsiteX181" fmla="*/ 939977 w 5309186"/>
              <a:gd name="connsiteY181" fmla="*/ 4690388 h 5536317"/>
              <a:gd name="connsiteX182" fmla="*/ 865344 w 5309186"/>
              <a:gd name="connsiteY182" fmla="*/ 4765021 h 5536317"/>
              <a:gd name="connsiteX183" fmla="*/ 790711 w 5309186"/>
              <a:gd name="connsiteY183" fmla="*/ 4690388 h 5536317"/>
              <a:gd name="connsiteX184" fmla="*/ 865344 w 5309186"/>
              <a:gd name="connsiteY184" fmla="*/ 4615755 h 5536317"/>
              <a:gd name="connsiteX185" fmla="*/ 133824 w 5309186"/>
              <a:gd name="connsiteY185" fmla="*/ 4615755 h 5536317"/>
              <a:gd name="connsiteX186" fmla="*/ 208457 w 5309186"/>
              <a:gd name="connsiteY186" fmla="*/ 4690388 h 5536317"/>
              <a:gd name="connsiteX187" fmla="*/ 133824 w 5309186"/>
              <a:gd name="connsiteY187" fmla="*/ 4765021 h 5536317"/>
              <a:gd name="connsiteX188" fmla="*/ 59191 w 5309186"/>
              <a:gd name="connsiteY188" fmla="*/ 4690388 h 5536317"/>
              <a:gd name="connsiteX189" fmla="*/ 133824 w 5309186"/>
              <a:gd name="connsiteY189" fmla="*/ 4615755 h 5536317"/>
              <a:gd name="connsiteX190" fmla="*/ 4810868 w 5309186"/>
              <a:gd name="connsiteY190" fmla="*/ 4546585 h 5536317"/>
              <a:gd name="connsiteX191" fmla="*/ 4954671 w 5309186"/>
              <a:gd name="connsiteY191" fmla="*/ 4690388 h 5536317"/>
              <a:gd name="connsiteX192" fmla="*/ 4810868 w 5309186"/>
              <a:gd name="connsiteY192" fmla="*/ 4834191 h 5536317"/>
              <a:gd name="connsiteX193" fmla="*/ 4667065 w 5309186"/>
              <a:gd name="connsiteY193" fmla="*/ 4690388 h 5536317"/>
              <a:gd name="connsiteX194" fmla="*/ 4810868 w 5309186"/>
              <a:gd name="connsiteY194" fmla="*/ 4546585 h 5536317"/>
              <a:gd name="connsiteX195" fmla="*/ 4093500 w 5309186"/>
              <a:gd name="connsiteY195" fmla="*/ 4546585 h 5536317"/>
              <a:gd name="connsiteX196" fmla="*/ 4237303 w 5309186"/>
              <a:gd name="connsiteY196" fmla="*/ 4690388 h 5536317"/>
              <a:gd name="connsiteX197" fmla="*/ 4093500 w 5309186"/>
              <a:gd name="connsiteY197" fmla="*/ 4834191 h 5536317"/>
              <a:gd name="connsiteX198" fmla="*/ 3949697 w 5309186"/>
              <a:gd name="connsiteY198" fmla="*/ 4690388 h 5536317"/>
              <a:gd name="connsiteX199" fmla="*/ 4093500 w 5309186"/>
              <a:gd name="connsiteY199" fmla="*/ 4546585 h 5536317"/>
              <a:gd name="connsiteX200" fmla="*/ 3376132 w 5309186"/>
              <a:gd name="connsiteY200" fmla="*/ 4546585 h 5536317"/>
              <a:gd name="connsiteX201" fmla="*/ 3519935 w 5309186"/>
              <a:gd name="connsiteY201" fmla="*/ 4690388 h 5536317"/>
              <a:gd name="connsiteX202" fmla="*/ 3376132 w 5309186"/>
              <a:gd name="connsiteY202" fmla="*/ 4834191 h 5536317"/>
              <a:gd name="connsiteX203" fmla="*/ 3232329 w 5309186"/>
              <a:gd name="connsiteY203" fmla="*/ 4690388 h 5536317"/>
              <a:gd name="connsiteX204" fmla="*/ 3376132 w 5309186"/>
              <a:gd name="connsiteY204" fmla="*/ 4546585 h 5536317"/>
              <a:gd name="connsiteX205" fmla="*/ 2658764 w 5309186"/>
              <a:gd name="connsiteY205" fmla="*/ 4546585 h 5536317"/>
              <a:gd name="connsiteX206" fmla="*/ 2802567 w 5309186"/>
              <a:gd name="connsiteY206" fmla="*/ 4690388 h 5536317"/>
              <a:gd name="connsiteX207" fmla="*/ 2658764 w 5309186"/>
              <a:gd name="connsiteY207" fmla="*/ 4834191 h 5536317"/>
              <a:gd name="connsiteX208" fmla="*/ 2514961 w 5309186"/>
              <a:gd name="connsiteY208" fmla="*/ 4690388 h 5536317"/>
              <a:gd name="connsiteX209" fmla="*/ 2658764 w 5309186"/>
              <a:gd name="connsiteY209" fmla="*/ 4546585 h 5536317"/>
              <a:gd name="connsiteX210" fmla="*/ 1941396 w 5309186"/>
              <a:gd name="connsiteY210" fmla="*/ 4546585 h 5536317"/>
              <a:gd name="connsiteX211" fmla="*/ 2085199 w 5309186"/>
              <a:gd name="connsiteY211" fmla="*/ 4690388 h 5536317"/>
              <a:gd name="connsiteX212" fmla="*/ 1941396 w 5309186"/>
              <a:gd name="connsiteY212" fmla="*/ 4834191 h 5536317"/>
              <a:gd name="connsiteX213" fmla="*/ 1797593 w 5309186"/>
              <a:gd name="connsiteY213" fmla="*/ 4690388 h 5536317"/>
              <a:gd name="connsiteX214" fmla="*/ 1941396 w 5309186"/>
              <a:gd name="connsiteY214" fmla="*/ 4546585 h 5536317"/>
              <a:gd name="connsiteX215" fmla="*/ 1224028 w 5309186"/>
              <a:gd name="connsiteY215" fmla="*/ 4546585 h 5536317"/>
              <a:gd name="connsiteX216" fmla="*/ 1367831 w 5309186"/>
              <a:gd name="connsiteY216" fmla="*/ 4690388 h 5536317"/>
              <a:gd name="connsiteX217" fmla="*/ 1224028 w 5309186"/>
              <a:gd name="connsiteY217" fmla="*/ 4834191 h 5536317"/>
              <a:gd name="connsiteX218" fmla="*/ 1080225 w 5309186"/>
              <a:gd name="connsiteY218" fmla="*/ 4690388 h 5536317"/>
              <a:gd name="connsiteX219" fmla="*/ 1224028 w 5309186"/>
              <a:gd name="connsiteY219" fmla="*/ 4546585 h 5536317"/>
              <a:gd name="connsiteX220" fmla="*/ 506660 w 5309186"/>
              <a:gd name="connsiteY220" fmla="*/ 4546585 h 5536317"/>
              <a:gd name="connsiteX221" fmla="*/ 650463 w 5309186"/>
              <a:gd name="connsiteY221" fmla="*/ 4690388 h 5536317"/>
              <a:gd name="connsiteX222" fmla="*/ 506660 w 5309186"/>
              <a:gd name="connsiteY222" fmla="*/ 4834191 h 5536317"/>
              <a:gd name="connsiteX223" fmla="*/ 362857 w 5309186"/>
              <a:gd name="connsiteY223" fmla="*/ 4690388 h 5536317"/>
              <a:gd name="connsiteX224" fmla="*/ 506660 w 5309186"/>
              <a:gd name="connsiteY224" fmla="*/ 4546585 h 5536317"/>
              <a:gd name="connsiteX225" fmla="*/ 4806695 w 5309186"/>
              <a:gd name="connsiteY225" fmla="*/ 4281926 h 5536317"/>
              <a:gd name="connsiteX226" fmla="*/ 4881328 w 5309186"/>
              <a:gd name="connsiteY226" fmla="*/ 4356559 h 5536317"/>
              <a:gd name="connsiteX227" fmla="*/ 4806695 w 5309186"/>
              <a:gd name="connsiteY227" fmla="*/ 4431192 h 5536317"/>
              <a:gd name="connsiteX228" fmla="*/ 4732062 w 5309186"/>
              <a:gd name="connsiteY228" fmla="*/ 4356559 h 5536317"/>
              <a:gd name="connsiteX229" fmla="*/ 4806695 w 5309186"/>
              <a:gd name="connsiteY229" fmla="*/ 4281926 h 5536317"/>
              <a:gd name="connsiteX230" fmla="*/ 4089327 w 5309186"/>
              <a:gd name="connsiteY230" fmla="*/ 4281926 h 5536317"/>
              <a:gd name="connsiteX231" fmla="*/ 4163960 w 5309186"/>
              <a:gd name="connsiteY231" fmla="*/ 4356559 h 5536317"/>
              <a:gd name="connsiteX232" fmla="*/ 4089327 w 5309186"/>
              <a:gd name="connsiteY232" fmla="*/ 4431192 h 5536317"/>
              <a:gd name="connsiteX233" fmla="*/ 4014694 w 5309186"/>
              <a:gd name="connsiteY233" fmla="*/ 4356559 h 5536317"/>
              <a:gd name="connsiteX234" fmla="*/ 4089327 w 5309186"/>
              <a:gd name="connsiteY234" fmla="*/ 4281926 h 5536317"/>
              <a:gd name="connsiteX235" fmla="*/ 3371959 w 5309186"/>
              <a:gd name="connsiteY235" fmla="*/ 4281926 h 5536317"/>
              <a:gd name="connsiteX236" fmla="*/ 3446592 w 5309186"/>
              <a:gd name="connsiteY236" fmla="*/ 4356559 h 5536317"/>
              <a:gd name="connsiteX237" fmla="*/ 3371959 w 5309186"/>
              <a:gd name="connsiteY237" fmla="*/ 4431192 h 5536317"/>
              <a:gd name="connsiteX238" fmla="*/ 3297326 w 5309186"/>
              <a:gd name="connsiteY238" fmla="*/ 4356559 h 5536317"/>
              <a:gd name="connsiteX239" fmla="*/ 3371959 w 5309186"/>
              <a:gd name="connsiteY239" fmla="*/ 4281926 h 5536317"/>
              <a:gd name="connsiteX240" fmla="*/ 2654591 w 5309186"/>
              <a:gd name="connsiteY240" fmla="*/ 4281926 h 5536317"/>
              <a:gd name="connsiteX241" fmla="*/ 2729224 w 5309186"/>
              <a:gd name="connsiteY241" fmla="*/ 4356559 h 5536317"/>
              <a:gd name="connsiteX242" fmla="*/ 2654591 w 5309186"/>
              <a:gd name="connsiteY242" fmla="*/ 4431192 h 5536317"/>
              <a:gd name="connsiteX243" fmla="*/ 2579958 w 5309186"/>
              <a:gd name="connsiteY243" fmla="*/ 4356559 h 5536317"/>
              <a:gd name="connsiteX244" fmla="*/ 2654591 w 5309186"/>
              <a:gd name="connsiteY244" fmla="*/ 4281926 h 5536317"/>
              <a:gd name="connsiteX245" fmla="*/ 1937223 w 5309186"/>
              <a:gd name="connsiteY245" fmla="*/ 4281926 h 5536317"/>
              <a:gd name="connsiteX246" fmla="*/ 2011856 w 5309186"/>
              <a:gd name="connsiteY246" fmla="*/ 4356559 h 5536317"/>
              <a:gd name="connsiteX247" fmla="*/ 1937223 w 5309186"/>
              <a:gd name="connsiteY247" fmla="*/ 4431192 h 5536317"/>
              <a:gd name="connsiteX248" fmla="*/ 1862590 w 5309186"/>
              <a:gd name="connsiteY248" fmla="*/ 4356559 h 5536317"/>
              <a:gd name="connsiteX249" fmla="*/ 1937223 w 5309186"/>
              <a:gd name="connsiteY249" fmla="*/ 4281926 h 5536317"/>
              <a:gd name="connsiteX250" fmla="*/ 1219855 w 5309186"/>
              <a:gd name="connsiteY250" fmla="*/ 4281926 h 5536317"/>
              <a:gd name="connsiteX251" fmla="*/ 1294488 w 5309186"/>
              <a:gd name="connsiteY251" fmla="*/ 4356559 h 5536317"/>
              <a:gd name="connsiteX252" fmla="*/ 1219855 w 5309186"/>
              <a:gd name="connsiteY252" fmla="*/ 4431192 h 5536317"/>
              <a:gd name="connsiteX253" fmla="*/ 1145222 w 5309186"/>
              <a:gd name="connsiteY253" fmla="*/ 4356559 h 5536317"/>
              <a:gd name="connsiteX254" fmla="*/ 1219855 w 5309186"/>
              <a:gd name="connsiteY254" fmla="*/ 4281926 h 5536317"/>
              <a:gd name="connsiteX255" fmla="*/ 502487 w 5309186"/>
              <a:gd name="connsiteY255" fmla="*/ 4281926 h 5536317"/>
              <a:gd name="connsiteX256" fmla="*/ 577120 w 5309186"/>
              <a:gd name="connsiteY256" fmla="*/ 4356559 h 5536317"/>
              <a:gd name="connsiteX257" fmla="*/ 502487 w 5309186"/>
              <a:gd name="connsiteY257" fmla="*/ 4431192 h 5536317"/>
              <a:gd name="connsiteX258" fmla="*/ 427854 w 5309186"/>
              <a:gd name="connsiteY258" fmla="*/ 4356559 h 5536317"/>
              <a:gd name="connsiteX259" fmla="*/ 502487 w 5309186"/>
              <a:gd name="connsiteY259" fmla="*/ 4281926 h 5536317"/>
              <a:gd name="connsiteX260" fmla="*/ 5165383 w 5309186"/>
              <a:gd name="connsiteY260" fmla="*/ 4212756 h 5536317"/>
              <a:gd name="connsiteX261" fmla="*/ 5309186 w 5309186"/>
              <a:gd name="connsiteY261" fmla="*/ 4356559 h 5536317"/>
              <a:gd name="connsiteX262" fmla="*/ 5165383 w 5309186"/>
              <a:gd name="connsiteY262" fmla="*/ 4500362 h 5536317"/>
              <a:gd name="connsiteX263" fmla="*/ 5021580 w 5309186"/>
              <a:gd name="connsiteY263" fmla="*/ 4356559 h 5536317"/>
              <a:gd name="connsiteX264" fmla="*/ 5165383 w 5309186"/>
              <a:gd name="connsiteY264" fmla="*/ 4212756 h 5536317"/>
              <a:gd name="connsiteX265" fmla="*/ 4448011 w 5309186"/>
              <a:gd name="connsiteY265" fmla="*/ 4212756 h 5536317"/>
              <a:gd name="connsiteX266" fmla="*/ 4591814 w 5309186"/>
              <a:gd name="connsiteY266" fmla="*/ 4356559 h 5536317"/>
              <a:gd name="connsiteX267" fmla="*/ 4448011 w 5309186"/>
              <a:gd name="connsiteY267" fmla="*/ 4500362 h 5536317"/>
              <a:gd name="connsiteX268" fmla="*/ 4304208 w 5309186"/>
              <a:gd name="connsiteY268" fmla="*/ 4356559 h 5536317"/>
              <a:gd name="connsiteX269" fmla="*/ 4448011 w 5309186"/>
              <a:gd name="connsiteY269" fmla="*/ 4212756 h 5536317"/>
              <a:gd name="connsiteX270" fmla="*/ 3730643 w 5309186"/>
              <a:gd name="connsiteY270" fmla="*/ 4212756 h 5536317"/>
              <a:gd name="connsiteX271" fmla="*/ 3874446 w 5309186"/>
              <a:gd name="connsiteY271" fmla="*/ 4356559 h 5536317"/>
              <a:gd name="connsiteX272" fmla="*/ 3730643 w 5309186"/>
              <a:gd name="connsiteY272" fmla="*/ 4500362 h 5536317"/>
              <a:gd name="connsiteX273" fmla="*/ 3586840 w 5309186"/>
              <a:gd name="connsiteY273" fmla="*/ 4356559 h 5536317"/>
              <a:gd name="connsiteX274" fmla="*/ 3730643 w 5309186"/>
              <a:gd name="connsiteY274" fmla="*/ 4212756 h 5536317"/>
              <a:gd name="connsiteX275" fmla="*/ 3013275 w 5309186"/>
              <a:gd name="connsiteY275" fmla="*/ 4212756 h 5536317"/>
              <a:gd name="connsiteX276" fmla="*/ 3157078 w 5309186"/>
              <a:gd name="connsiteY276" fmla="*/ 4356559 h 5536317"/>
              <a:gd name="connsiteX277" fmla="*/ 3013275 w 5309186"/>
              <a:gd name="connsiteY277" fmla="*/ 4500362 h 5536317"/>
              <a:gd name="connsiteX278" fmla="*/ 2869472 w 5309186"/>
              <a:gd name="connsiteY278" fmla="*/ 4356559 h 5536317"/>
              <a:gd name="connsiteX279" fmla="*/ 3013275 w 5309186"/>
              <a:gd name="connsiteY279" fmla="*/ 4212756 h 5536317"/>
              <a:gd name="connsiteX280" fmla="*/ 2295907 w 5309186"/>
              <a:gd name="connsiteY280" fmla="*/ 4212756 h 5536317"/>
              <a:gd name="connsiteX281" fmla="*/ 2439710 w 5309186"/>
              <a:gd name="connsiteY281" fmla="*/ 4356559 h 5536317"/>
              <a:gd name="connsiteX282" fmla="*/ 2295907 w 5309186"/>
              <a:gd name="connsiteY282" fmla="*/ 4500362 h 5536317"/>
              <a:gd name="connsiteX283" fmla="*/ 2152104 w 5309186"/>
              <a:gd name="connsiteY283" fmla="*/ 4356559 h 5536317"/>
              <a:gd name="connsiteX284" fmla="*/ 2295907 w 5309186"/>
              <a:gd name="connsiteY284" fmla="*/ 4212756 h 5536317"/>
              <a:gd name="connsiteX285" fmla="*/ 1578539 w 5309186"/>
              <a:gd name="connsiteY285" fmla="*/ 4212756 h 5536317"/>
              <a:gd name="connsiteX286" fmla="*/ 1722342 w 5309186"/>
              <a:gd name="connsiteY286" fmla="*/ 4356559 h 5536317"/>
              <a:gd name="connsiteX287" fmla="*/ 1578539 w 5309186"/>
              <a:gd name="connsiteY287" fmla="*/ 4500362 h 5536317"/>
              <a:gd name="connsiteX288" fmla="*/ 1434736 w 5309186"/>
              <a:gd name="connsiteY288" fmla="*/ 4356559 h 5536317"/>
              <a:gd name="connsiteX289" fmla="*/ 1578539 w 5309186"/>
              <a:gd name="connsiteY289" fmla="*/ 4212756 h 5536317"/>
              <a:gd name="connsiteX290" fmla="*/ 861171 w 5309186"/>
              <a:gd name="connsiteY290" fmla="*/ 4212756 h 5536317"/>
              <a:gd name="connsiteX291" fmla="*/ 1004974 w 5309186"/>
              <a:gd name="connsiteY291" fmla="*/ 4356559 h 5536317"/>
              <a:gd name="connsiteX292" fmla="*/ 861171 w 5309186"/>
              <a:gd name="connsiteY292" fmla="*/ 4500362 h 5536317"/>
              <a:gd name="connsiteX293" fmla="*/ 717368 w 5309186"/>
              <a:gd name="connsiteY293" fmla="*/ 4356559 h 5536317"/>
              <a:gd name="connsiteX294" fmla="*/ 861171 w 5309186"/>
              <a:gd name="connsiteY294" fmla="*/ 4212756 h 5536317"/>
              <a:gd name="connsiteX295" fmla="*/ 143803 w 5309186"/>
              <a:gd name="connsiteY295" fmla="*/ 4212756 h 5536317"/>
              <a:gd name="connsiteX296" fmla="*/ 287606 w 5309186"/>
              <a:gd name="connsiteY296" fmla="*/ 4356559 h 5536317"/>
              <a:gd name="connsiteX297" fmla="*/ 143803 w 5309186"/>
              <a:gd name="connsiteY297" fmla="*/ 4500362 h 5536317"/>
              <a:gd name="connsiteX298" fmla="*/ 0 w 5309186"/>
              <a:gd name="connsiteY298" fmla="*/ 4356559 h 5536317"/>
              <a:gd name="connsiteX299" fmla="*/ 143803 w 5309186"/>
              <a:gd name="connsiteY299" fmla="*/ 4212756 h 5536317"/>
              <a:gd name="connsiteX300" fmla="*/ 5170644 w 5309186"/>
              <a:gd name="connsiteY300" fmla="*/ 3913626 h 5536317"/>
              <a:gd name="connsiteX301" fmla="*/ 5245277 w 5309186"/>
              <a:gd name="connsiteY301" fmla="*/ 3988259 h 5536317"/>
              <a:gd name="connsiteX302" fmla="*/ 5170644 w 5309186"/>
              <a:gd name="connsiteY302" fmla="*/ 4062892 h 5536317"/>
              <a:gd name="connsiteX303" fmla="*/ 5096011 w 5309186"/>
              <a:gd name="connsiteY303" fmla="*/ 3988259 h 5536317"/>
              <a:gd name="connsiteX304" fmla="*/ 5170644 w 5309186"/>
              <a:gd name="connsiteY304" fmla="*/ 3913626 h 5536317"/>
              <a:gd name="connsiteX305" fmla="*/ 4452184 w 5309186"/>
              <a:gd name="connsiteY305" fmla="*/ 3913626 h 5536317"/>
              <a:gd name="connsiteX306" fmla="*/ 4526817 w 5309186"/>
              <a:gd name="connsiteY306" fmla="*/ 3988259 h 5536317"/>
              <a:gd name="connsiteX307" fmla="*/ 4452184 w 5309186"/>
              <a:gd name="connsiteY307" fmla="*/ 4062892 h 5536317"/>
              <a:gd name="connsiteX308" fmla="*/ 4377551 w 5309186"/>
              <a:gd name="connsiteY308" fmla="*/ 3988259 h 5536317"/>
              <a:gd name="connsiteX309" fmla="*/ 4452184 w 5309186"/>
              <a:gd name="connsiteY309" fmla="*/ 3913626 h 5536317"/>
              <a:gd name="connsiteX310" fmla="*/ 3734816 w 5309186"/>
              <a:gd name="connsiteY310" fmla="*/ 3913626 h 5536317"/>
              <a:gd name="connsiteX311" fmla="*/ 3809449 w 5309186"/>
              <a:gd name="connsiteY311" fmla="*/ 3988259 h 5536317"/>
              <a:gd name="connsiteX312" fmla="*/ 3734816 w 5309186"/>
              <a:gd name="connsiteY312" fmla="*/ 4062892 h 5536317"/>
              <a:gd name="connsiteX313" fmla="*/ 3660183 w 5309186"/>
              <a:gd name="connsiteY313" fmla="*/ 3988259 h 5536317"/>
              <a:gd name="connsiteX314" fmla="*/ 3734816 w 5309186"/>
              <a:gd name="connsiteY314" fmla="*/ 3913626 h 5536317"/>
              <a:gd name="connsiteX315" fmla="*/ 3017448 w 5309186"/>
              <a:gd name="connsiteY315" fmla="*/ 3913626 h 5536317"/>
              <a:gd name="connsiteX316" fmla="*/ 3092081 w 5309186"/>
              <a:gd name="connsiteY316" fmla="*/ 3988259 h 5536317"/>
              <a:gd name="connsiteX317" fmla="*/ 3017448 w 5309186"/>
              <a:gd name="connsiteY317" fmla="*/ 4062892 h 5536317"/>
              <a:gd name="connsiteX318" fmla="*/ 2942815 w 5309186"/>
              <a:gd name="connsiteY318" fmla="*/ 3988259 h 5536317"/>
              <a:gd name="connsiteX319" fmla="*/ 3017448 w 5309186"/>
              <a:gd name="connsiteY319" fmla="*/ 3913626 h 5536317"/>
              <a:gd name="connsiteX320" fmla="*/ 2300080 w 5309186"/>
              <a:gd name="connsiteY320" fmla="*/ 3913626 h 5536317"/>
              <a:gd name="connsiteX321" fmla="*/ 2374713 w 5309186"/>
              <a:gd name="connsiteY321" fmla="*/ 3988259 h 5536317"/>
              <a:gd name="connsiteX322" fmla="*/ 2300080 w 5309186"/>
              <a:gd name="connsiteY322" fmla="*/ 4062892 h 5536317"/>
              <a:gd name="connsiteX323" fmla="*/ 2225447 w 5309186"/>
              <a:gd name="connsiteY323" fmla="*/ 3988259 h 5536317"/>
              <a:gd name="connsiteX324" fmla="*/ 2300080 w 5309186"/>
              <a:gd name="connsiteY324" fmla="*/ 3913626 h 5536317"/>
              <a:gd name="connsiteX325" fmla="*/ 1582712 w 5309186"/>
              <a:gd name="connsiteY325" fmla="*/ 3913626 h 5536317"/>
              <a:gd name="connsiteX326" fmla="*/ 1657345 w 5309186"/>
              <a:gd name="connsiteY326" fmla="*/ 3988259 h 5536317"/>
              <a:gd name="connsiteX327" fmla="*/ 1582712 w 5309186"/>
              <a:gd name="connsiteY327" fmla="*/ 4062892 h 5536317"/>
              <a:gd name="connsiteX328" fmla="*/ 1508079 w 5309186"/>
              <a:gd name="connsiteY328" fmla="*/ 3988259 h 5536317"/>
              <a:gd name="connsiteX329" fmla="*/ 1582712 w 5309186"/>
              <a:gd name="connsiteY329" fmla="*/ 3913626 h 5536317"/>
              <a:gd name="connsiteX330" fmla="*/ 865344 w 5309186"/>
              <a:gd name="connsiteY330" fmla="*/ 3913626 h 5536317"/>
              <a:gd name="connsiteX331" fmla="*/ 939977 w 5309186"/>
              <a:gd name="connsiteY331" fmla="*/ 3988259 h 5536317"/>
              <a:gd name="connsiteX332" fmla="*/ 865344 w 5309186"/>
              <a:gd name="connsiteY332" fmla="*/ 4062892 h 5536317"/>
              <a:gd name="connsiteX333" fmla="*/ 790711 w 5309186"/>
              <a:gd name="connsiteY333" fmla="*/ 3988259 h 5536317"/>
              <a:gd name="connsiteX334" fmla="*/ 865344 w 5309186"/>
              <a:gd name="connsiteY334" fmla="*/ 3913626 h 5536317"/>
              <a:gd name="connsiteX335" fmla="*/ 133824 w 5309186"/>
              <a:gd name="connsiteY335" fmla="*/ 3913626 h 5536317"/>
              <a:gd name="connsiteX336" fmla="*/ 208457 w 5309186"/>
              <a:gd name="connsiteY336" fmla="*/ 3988259 h 5536317"/>
              <a:gd name="connsiteX337" fmla="*/ 133824 w 5309186"/>
              <a:gd name="connsiteY337" fmla="*/ 4062892 h 5536317"/>
              <a:gd name="connsiteX338" fmla="*/ 59191 w 5309186"/>
              <a:gd name="connsiteY338" fmla="*/ 3988259 h 5536317"/>
              <a:gd name="connsiteX339" fmla="*/ 133824 w 5309186"/>
              <a:gd name="connsiteY339" fmla="*/ 3913626 h 5536317"/>
              <a:gd name="connsiteX340" fmla="*/ 4810868 w 5309186"/>
              <a:gd name="connsiteY340" fmla="*/ 3844456 h 5536317"/>
              <a:gd name="connsiteX341" fmla="*/ 4954671 w 5309186"/>
              <a:gd name="connsiteY341" fmla="*/ 3988259 h 5536317"/>
              <a:gd name="connsiteX342" fmla="*/ 4810868 w 5309186"/>
              <a:gd name="connsiteY342" fmla="*/ 4132062 h 5536317"/>
              <a:gd name="connsiteX343" fmla="*/ 4667065 w 5309186"/>
              <a:gd name="connsiteY343" fmla="*/ 3988259 h 5536317"/>
              <a:gd name="connsiteX344" fmla="*/ 4810868 w 5309186"/>
              <a:gd name="connsiteY344" fmla="*/ 3844456 h 5536317"/>
              <a:gd name="connsiteX345" fmla="*/ 4093500 w 5309186"/>
              <a:gd name="connsiteY345" fmla="*/ 3844456 h 5536317"/>
              <a:gd name="connsiteX346" fmla="*/ 4237303 w 5309186"/>
              <a:gd name="connsiteY346" fmla="*/ 3988259 h 5536317"/>
              <a:gd name="connsiteX347" fmla="*/ 4093500 w 5309186"/>
              <a:gd name="connsiteY347" fmla="*/ 4132062 h 5536317"/>
              <a:gd name="connsiteX348" fmla="*/ 3949697 w 5309186"/>
              <a:gd name="connsiteY348" fmla="*/ 3988259 h 5536317"/>
              <a:gd name="connsiteX349" fmla="*/ 4093500 w 5309186"/>
              <a:gd name="connsiteY349" fmla="*/ 3844456 h 5536317"/>
              <a:gd name="connsiteX350" fmla="*/ 3376132 w 5309186"/>
              <a:gd name="connsiteY350" fmla="*/ 3844456 h 5536317"/>
              <a:gd name="connsiteX351" fmla="*/ 3519935 w 5309186"/>
              <a:gd name="connsiteY351" fmla="*/ 3988259 h 5536317"/>
              <a:gd name="connsiteX352" fmla="*/ 3376132 w 5309186"/>
              <a:gd name="connsiteY352" fmla="*/ 4132062 h 5536317"/>
              <a:gd name="connsiteX353" fmla="*/ 3232329 w 5309186"/>
              <a:gd name="connsiteY353" fmla="*/ 3988259 h 5536317"/>
              <a:gd name="connsiteX354" fmla="*/ 3376132 w 5309186"/>
              <a:gd name="connsiteY354" fmla="*/ 3844456 h 5536317"/>
              <a:gd name="connsiteX355" fmla="*/ 2658764 w 5309186"/>
              <a:gd name="connsiteY355" fmla="*/ 3844456 h 5536317"/>
              <a:gd name="connsiteX356" fmla="*/ 2802567 w 5309186"/>
              <a:gd name="connsiteY356" fmla="*/ 3988259 h 5536317"/>
              <a:gd name="connsiteX357" fmla="*/ 2658764 w 5309186"/>
              <a:gd name="connsiteY357" fmla="*/ 4132062 h 5536317"/>
              <a:gd name="connsiteX358" fmla="*/ 2514961 w 5309186"/>
              <a:gd name="connsiteY358" fmla="*/ 3988259 h 5536317"/>
              <a:gd name="connsiteX359" fmla="*/ 2658764 w 5309186"/>
              <a:gd name="connsiteY359" fmla="*/ 3844456 h 5536317"/>
              <a:gd name="connsiteX360" fmla="*/ 1941396 w 5309186"/>
              <a:gd name="connsiteY360" fmla="*/ 3844456 h 5536317"/>
              <a:gd name="connsiteX361" fmla="*/ 2085199 w 5309186"/>
              <a:gd name="connsiteY361" fmla="*/ 3988259 h 5536317"/>
              <a:gd name="connsiteX362" fmla="*/ 1941396 w 5309186"/>
              <a:gd name="connsiteY362" fmla="*/ 4132062 h 5536317"/>
              <a:gd name="connsiteX363" fmla="*/ 1797593 w 5309186"/>
              <a:gd name="connsiteY363" fmla="*/ 3988259 h 5536317"/>
              <a:gd name="connsiteX364" fmla="*/ 1941396 w 5309186"/>
              <a:gd name="connsiteY364" fmla="*/ 3844456 h 5536317"/>
              <a:gd name="connsiteX365" fmla="*/ 1224028 w 5309186"/>
              <a:gd name="connsiteY365" fmla="*/ 3844456 h 5536317"/>
              <a:gd name="connsiteX366" fmla="*/ 1367831 w 5309186"/>
              <a:gd name="connsiteY366" fmla="*/ 3988259 h 5536317"/>
              <a:gd name="connsiteX367" fmla="*/ 1224028 w 5309186"/>
              <a:gd name="connsiteY367" fmla="*/ 4132062 h 5536317"/>
              <a:gd name="connsiteX368" fmla="*/ 1080225 w 5309186"/>
              <a:gd name="connsiteY368" fmla="*/ 3988259 h 5536317"/>
              <a:gd name="connsiteX369" fmla="*/ 1224028 w 5309186"/>
              <a:gd name="connsiteY369" fmla="*/ 3844456 h 5536317"/>
              <a:gd name="connsiteX370" fmla="*/ 506660 w 5309186"/>
              <a:gd name="connsiteY370" fmla="*/ 3844456 h 5536317"/>
              <a:gd name="connsiteX371" fmla="*/ 650463 w 5309186"/>
              <a:gd name="connsiteY371" fmla="*/ 3988259 h 5536317"/>
              <a:gd name="connsiteX372" fmla="*/ 506660 w 5309186"/>
              <a:gd name="connsiteY372" fmla="*/ 4132062 h 5536317"/>
              <a:gd name="connsiteX373" fmla="*/ 362857 w 5309186"/>
              <a:gd name="connsiteY373" fmla="*/ 3988259 h 5536317"/>
              <a:gd name="connsiteX374" fmla="*/ 506660 w 5309186"/>
              <a:gd name="connsiteY374" fmla="*/ 3844456 h 5536317"/>
              <a:gd name="connsiteX375" fmla="*/ 4806695 w 5309186"/>
              <a:gd name="connsiteY375" fmla="*/ 3579797 h 5536317"/>
              <a:gd name="connsiteX376" fmla="*/ 4881328 w 5309186"/>
              <a:gd name="connsiteY376" fmla="*/ 3654430 h 5536317"/>
              <a:gd name="connsiteX377" fmla="*/ 4806695 w 5309186"/>
              <a:gd name="connsiteY377" fmla="*/ 3729063 h 5536317"/>
              <a:gd name="connsiteX378" fmla="*/ 4732062 w 5309186"/>
              <a:gd name="connsiteY378" fmla="*/ 3654430 h 5536317"/>
              <a:gd name="connsiteX379" fmla="*/ 4806695 w 5309186"/>
              <a:gd name="connsiteY379" fmla="*/ 3579797 h 5536317"/>
              <a:gd name="connsiteX380" fmla="*/ 4089327 w 5309186"/>
              <a:gd name="connsiteY380" fmla="*/ 3579797 h 5536317"/>
              <a:gd name="connsiteX381" fmla="*/ 4163960 w 5309186"/>
              <a:gd name="connsiteY381" fmla="*/ 3654430 h 5536317"/>
              <a:gd name="connsiteX382" fmla="*/ 4089327 w 5309186"/>
              <a:gd name="connsiteY382" fmla="*/ 3729063 h 5536317"/>
              <a:gd name="connsiteX383" fmla="*/ 4014694 w 5309186"/>
              <a:gd name="connsiteY383" fmla="*/ 3654430 h 5536317"/>
              <a:gd name="connsiteX384" fmla="*/ 4089327 w 5309186"/>
              <a:gd name="connsiteY384" fmla="*/ 3579797 h 5536317"/>
              <a:gd name="connsiteX385" fmla="*/ 3371959 w 5309186"/>
              <a:gd name="connsiteY385" fmla="*/ 3579797 h 5536317"/>
              <a:gd name="connsiteX386" fmla="*/ 3446592 w 5309186"/>
              <a:gd name="connsiteY386" fmla="*/ 3654430 h 5536317"/>
              <a:gd name="connsiteX387" fmla="*/ 3371959 w 5309186"/>
              <a:gd name="connsiteY387" fmla="*/ 3729063 h 5536317"/>
              <a:gd name="connsiteX388" fmla="*/ 3297326 w 5309186"/>
              <a:gd name="connsiteY388" fmla="*/ 3654430 h 5536317"/>
              <a:gd name="connsiteX389" fmla="*/ 3371959 w 5309186"/>
              <a:gd name="connsiteY389" fmla="*/ 3579797 h 5536317"/>
              <a:gd name="connsiteX390" fmla="*/ 2654591 w 5309186"/>
              <a:gd name="connsiteY390" fmla="*/ 3579797 h 5536317"/>
              <a:gd name="connsiteX391" fmla="*/ 2729224 w 5309186"/>
              <a:gd name="connsiteY391" fmla="*/ 3654430 h 5536317"/>
              <a:gd name="connsiteX392" fmla="*/ 2654591 w 5309186"/>
              <a:gd name="connsiteY392" fmla="*/ 3729063 h 5536317"/>
              <a:gd name="connsiteX393" fmla="*/ 2579958 w 5309186"/>
              <a:gd name="connsiteY393" fmla="*/ 3654430 h 5536317"/>
              <a:gd name="connsiteX394" fmla="*/ 2654591 w 5309186"/>
              <a:gd name="connsiteY394" fmla="*/ 3579797 h 5536317"/>
              <a:gd name="connsiteX395" fmla="*/ 1937223 w 5309186"/>
              <a:gd name="connsiteY395" fmla="*/ 3579797 h 5536317"/>
              <a:gd name="connsiteX396" fmla="*/ 2011856 w 5309186"/>
              <a:gd name="connsiteY396" fmla="*/ 3654430 h 5536317"/>
              <a:gd name="connsiteX397" fmla="*/ 1937223 w 5309186"/>
              <a:gd name="connsiteY397" fmla="*/ 3729063 h 5536317"/>
              <a:gd name="connsiteX398" fmla="*/ 1862590 w 5309186"/>
              <a:gd name="connsiteY398" fmla="*/ 3654430 h 5536317"/>
              <a:gd name="connsiteX399" fmla="*/ 1937223 w 5309186"/>
              <a:gd name="connsiteY399" fmla="*/ 3579797 h 5536317"/>
              <a:gd name="connsiteX400" fmla="*/ 1219855 w 5309186"/>
              <a:gd name="connsiteY400" fmla="*/ 3579797 h 5536317"/>
              <a:gd name="connsiteX401" fmla="*/ 1294488 w 5309186"/>
              <a:gd name="connsiteY401" fmla="*/ 3654430 h 5536317"/>
              <a:gd name="connsiteX402" fmla="*/ 1219855 w 5309186"/>
              <a:gd name="connsiteY402" fmla="*/ 3729063 h 5536317"/>
              <a:gd name="connsiteX403" fmla="*/ 1145222 w 5309186"/>
              <a:gd name="connsiteY403" fmla="*/ 3654430 h 5536317"/>
              <a:gd name="connsiteX404" fmla="*/ 1219855 w 5309186"/>
              <a:gd name="connsiteY404" fmla="*/ 3579797 h 5536317"/>
              <a:gd name="connsiteX405" fmla="*/ 502487 w 5309186"/>
              <a:gd name="connsiteY405" fmla="*/ 3579797 h 5536317"/>
              <a:gd name="connsiteX406" fmla="*/ 577120 w 5309186"/>
              <a:gd name="connsiteY406" fmla="*/ 3654430 h 5536317"/>
              <a:gd name="connsiteX407" fmla="*/ 502487 w 5309186"/>
              <a:gd name="connsiteY407" fmla="*/ 3729063 h 5536317"/>
              <a:gd name="connsiteX408" fmla="*/ 427854 w 5309186"/>
              <a:gd name="connsiteY408" fmla="*/ 3654430 h 5536317"/>
              <a:gd name="connsiteX409" fmla="*/ 502487 w 5309186"/>
              <a:gd name="connsiteY409" fmla="*/ 3579797 h 5536317"/>
              <a:gd name="connsiteX410" fmla="*/ 5165383 w 5309186"/>
              <a:gd name="connsiteY410" fmla="*/ 3510627 h 5536317"/>
              <a:gd name="connsiteX411" fmla="*/ 5309186 w 5309186"/>
              <a:gd name="connsiteY411" fmla="*/ 3654430 h 5536317"/>
              <a:gd name="connsiteX412" fmla="*/ 5165383 w 5309186"/>
              <a:gd name="connsiteY412" fmla="*/ 3798233 h 5536317"/>
              <a:gd name="connsiteX413" fmla="*/ 5021580 w 5309186"/>
              <a:gd name="connsiteY413" fmla="*/ 3654430 h 5536317"/>
              <a:gd name="connsiteX414" fmla="*/ 5165383 w 5309186"/>
              <a:gd name="connsiteY414" fmla="*/ 3510627 h 5536317"/>
              <a:gd name="connsiteX415" fmla="*/ 4448011 w 5309186"/>
              <a:gd name="connsiteY415" fmla="*/ 3510627 h 5536317"/>
              <a:gd name="connsiteX416" fmla="*/ 4591814 w 5309186"/>
              <a:gd name="connsiteY416" fmla="*/ 3654430 h 5536317"/>
              <a:gd name="connsiteX417" fmla="*/ 4448011 w 5309186"/>
              <a:gd name="connsiteY417" fmla="*/ 3798233 h 5536317"/>
              <a:gd name="connsiteX418" fmla="*/ 4304208 w 5309186"/>
              <a:gd name="connsiteY418" fmla="*/ 3654430 h 5536317"/>
              <a:gd name="connsiteX419" fmla="*/ 4448011 w 5309186"/>
              <a:gd name="connsiteY419" fmla="*/ 3510627 h 5536317"/>
              <a:gd name="connsiteX420" fmla="*/ 3730643 w 5309186"/>
              <a:gd name="connsiteY420" fmla="*/ 3510627 h 5536317"/>
              <a:gd name="connsiteX421" fmla="*/ 3874446 w 5309186"/>
              <a:gd name="connsiteY421" fmla="*/ 3654430 h 5536317"/>
              <a:gd name="connsiteX422" fmla="*/ 3730643 w 5309186"/>
              <a:gd name="connsiteY422" fmla="*/ 3798233 h 5536317"/>
              <a:gd name="connsiteX423" fmla="*/ 3586840 w 5309186"/>
              <a:gd name="connsiteY423" fmla="*/ 3654430 h 5536317"/>
              <a:gd name="connsiteX424" fmla="*/ 3730643 w 5309186"/>
              <a:gd name="connsiteY424" fmla="*/ 3510627 h 5536317"/>
              <a:gd name="connsiteX425" fmla="*/ 3013275 w 5309186"/>
              <a:gd name="connsiteY425" fmla="*/ 3510627 h 5536317"/>
              <a:gd name="connsiteX426" fmla="*/ 3157078 w 5309186"/>
              <a:gd name="connsiteY426" fmla="*/ 3654430 h 5536317"/>
              <a:gd name="connsiteX427" fmla="*/ 3013275 w 5309186"/>
              <a:gd name="connsiteY427" fmla="*/ 3798233 h 5536317"/>
              <a:gd name="connsiteX428" fmla="*/ 2869472 w 5309186"/>
              <a:gd name="connsiteY428" fmla="*/ 3654430 h 5536317"/>
              <a:gd name="connsiteX429" fmla="*/ 3013275 w 5309186"/>
              <a:gd name="connsiteY429" fmla="*/ 3510627 h 5536317"/>
              <a:gd name="connsiteX430" fmla="*/ 2295907 w 5309186"/>
              <a:gd name="connsiteY430" fmla="*/ 3510627 h 5536317"/>
              <a:gd name="connsiteX431" fmla="*/ 2439710 w 5309186"/>
              <a:gd name="connsiteY431" fmla="*/ 3654430 h 5536317"/>
              <a:gd name="connsiteX432" fmla="*/ 2295907 w 5309186"/>
              <a:gd name="connsiteY432" fmla="*/ 3798233 h 5536317"/>
              <a:gd name="connsiteX433" fmla="*/ 2152104 w 5309186"/>
              <a:gd name="connsiteY433" fmla="*/ 3654430 h 5536317"/>
              <a:gd name="connsiteX434" fmla="*/ 2295907 w 5309186"/>
              <a:gd name="connsiteY434" fmla="*/ 3510627 h 5536317"/>
              <a:gd name="connsiteX435" fmla="*/ 1578539 w 5309186"/>
              <a:gd name="connsiteY435" fmla="*/ 3510627 h 5536317"/>
              <a:gd name="connsiteX436" fmla="*/ 1722342 w 5309186"/>
              <a:gd name="connsiteY436" fmla="*/ 3654430 h 5536317"/>
              <a:gd name="connsiteX437" fmla="*/ 1578539 w 5309186"/>
              <a:gd name="connsiteY437" fmla="*/ 3798233 h 5536317"/>
              <a:gd name="connsiteX438" fmla="*/ 1434736 w 5309186"/>
              <a:gd name="connsiteY438" fmla="*/ 3654430 h 5536317"/>
              <a:gd name="connsiteX439" fmla="*/ 1578539 w 5309186"/>
              <a:gd name="connsiteY439" fmla="*/ 3510627 h 5536317"/>
              <a:gd name="connsiteX440" fmla="*/ 861171 w 5309186"/>
              <a:gd name="connsiteY440" fmla="*/ 3510627 h 5536317"/>
              <a:gd name="connsiteX441" fmla="*/ 1004974 w 5309186"/>
              <a:gd name="connsiteY441" fmla="*/ 3654430 h 5536317"/>
              <a:gd name="connsiteX442" fmla="*/ 861171 w 5309186"/>
              <a:gd name="connsiteY442" fmla="*/ 3798233 h 5536317"/>
              <a:gd name="connsiteX443" fmla="*/ 717368 w 5309186"/>
              <a:gd name="connsiteY443" fmla="*/ 3654430 h 5536317"/>
              <a:gd name="connsiteX444" fmla="*/ 861171 w 5309186"/>
              <a:gd name="connsiteY444" fmla="*/ 3510627 h 5536317"/>
              <a:gd name="connsiteX445" fmla="*/ 143803 w 5309186"/>
              <a:gd name="connsiteY445" fmla="*/ 3510627 h 5536317"/>
              <a:gd name="connsiteX446" fmla="*/ 287606 w 5309186"/>
              <a:gd name="connsiteY446" fmla="*/ 3654430 h 5536317"/>
              <a:gd name="connsiteX447" fmla="*/ 143803 w 5309186"/>
              <a:gd name="connsiteY447" fmla="*/ 3798233 h 5536317"/>
              <a:gd name="connsiteX448" fmla="*/ 0 w 5309186"/>
              <a:gd name="connsiteY448" fmla="*/ 3654430 h 5536317"/>
              <a:gd name="connsiteX449" fmla="*/ 143803 w 5309186"/>
              <a:gd name="connsiteY449" fmla="*/ 3510627 h 5536317"/>
              <a:gd name="connsiteX450" fmla="*/ 5170644 w 5309186"/>
              <a:gd name="connsiteY450" fmla="*/ 3211497 h 5536317"/>
              <a:gd name="connsiteX451" fmla="*/ 5245277 w 5309186"/>
              <a:gd name="connsiteY451" fmla="*/ 3286130 h 5536317"/>
              <a:gd name="connsiteX452" fmla="*/ 5170644 w 5309186"/>
              <a:gd name="connsiteY452" fmla="*/ 3360763 h 5536317"/>
              <a:gd name="connsiteX453" fmla="*/ 5096011 w 5309186"/>
              <a:gd name="connsiteY453" fmla="*/ 3286130 h 5536317"/>
              <a:gd name="connsiteX454" fmla="*/ 5170644 w 5309186"/>
              <a:gd name="connsiteY454" fmla="*/ 3211497 h 5536317"/>
              <a:gd name="connsiteX455" fmla="*/ 4452184 w 5309186"/>
              <a:gd name="connsiteY455" fmla="*/ 3211497 h 5536317"/>
              <a:gd name="connsiteX456" fmla="*/ 4526817 w 5309186"/>
              <a:gd name="connsiteY456" fmla="*/ 3286130 h 5536317"/>
              <a:gd name="connsiteX457" fmla="*/ 4452184 w 5309186"/>
              <a:gd name="connsiteY457" fmla="*/ 3360763 h 5536317"/>
              <a:gd name="connsiteX458" fmla="*/ 4377551 w 5309186"/>
              <a:gd name="connsiteY458" fmla="*/ 3286130 h 5536317"/>
              <a:gd name="connsiteX459" fmla="*/ 4452184 w 5309186"/>
              <a:gd name="connsiteY459" fmla="*/ 3211497 h 5536317"/>
              <a:gd name="connsiteX460" fmla="*/ 3734816 w 5309186"/>
              <a:gd name="connsiteY460" fmla="*/ 3211497 h 5536317"/>
              <a:gd name="connsiteX461" fmla="*/ 3809449 w 5309186"/>
              <a:gd name="connsiteY461" fmla="*/ 3286130 h 5536317"/>
              <a:gd name="connsiteX462" fmla="*/ 3734816 w 5309186"/>
              <a:gd name="connsiteY462" fmla="*/ 3360763 h 5536317"/>
              <a:gd name="connsiteX463" fmla="*/ 3660183 w 5309186"/>
              <a:gd name="connsiteY463" fmla="*/ 3286130 h 5536317"/>
              <a:gd name="connsiteX464" fmla="*/ 3734816 w 5309186"/>
              <a:gd name="connsiteY464" fmla="*/ 3211497 h 5536317"/>
              <a:gd name="connsiteX465" fmla="*/ 3017448 w 5309186"/>
              <a:gd name="connsiteY465" fmla="*/ 3211497 h 5536317"/>
              <a:gd name="connsiteX466" fmla="*/ 3092081 w 5309186"/>
              <a:gd name="connsiteY466" fmla="*/ 3286130 h 5536317"/>
              <a:gd name="connsiteX467" fmla="*/ 3017448 w 5309186"/>
              <a:gd name="connsiteY467" fmla="*/ 3360763 h 5536317"/>
              <a:gd name="connsiteX468" fmla="*/ 2942815 w 5309186"/>
              <a:gd name="connsiteY468" fmla="*/ 3286130 h 5536317"/>
              <a:gd name="connsiteX469" fmla="*/ 3017448 w 5309186"/>
              <a:gd name="connsiteY469" fmla="*/ 3211497 h 5536317"/>
              <a:gd name="connsiteX470" fmla="*/ 2300080 w 5309186"/>
              <a:gd name="connsiteY470" fmla="*/ 3211497 h 5536317"/>
              <a:gd name="connsiteX471" fmla="*/ 2374713 w 5309186"/>
              <a:gd name="connsiteY471" fmla="*/ 3286130 h 5536317"/>
              <a:gd name="connsiteX472" fmla="*/ 2300080 w 5309186"/>
              <a:gd name="connsiteY472" fmla="*/ 3360763 h 5536317"/>
              <a:gd name="connsiteX473" fmla="*/ 2225447 w 5309186"/>
              <a:gd name="connsiteY473" fmla="*/ 3286130 h 5536317"/>
              <a:gd name="connsiteX474" fmla="*/ 2300080 w 5309186"/>
              <a:gd name="connsiteY474" fmla="*/ 3211497 h 5536317"/>
              <a:gd name="connsiteX475" fmla="*/ 1582712 w 5309186"/>
              <a:gd name="connsiteY475" fmla="*/ 3211497 h 5536317"/>
              <a:gd name="connsiteX476" fmla="*/ 1657345 w 5309186"/>
              <a:gd name="connsiteY476" fmla="*/ 3286130 h 5536317"/>
              <a:gd name="connsiteX477" fmla="*/ 1582712 w 5309186"/>
              <a:gd name="connsiteY477" fmla="*/ 3360763 h 5536317"/>
              <a:gd name="connsiteX478" fmla="*/ 1508079 w 5309186"/>
              <a:gd name="connsiteY478" fmla="*/ 3286130 h 5536317"/>
              <a:gd name="connsiteX479" fmla="*/ 1582712 w 5309186"/>
              <a:gd name="connsiteY479" fmla="*/ 3211497 h 5536317"/>
              <a:gd name="connsiteX480" fmla="*/ 865344 w 5309186"/>
              <a:gd name="connsiteY480" fmla="*/ 3211497 h 5536317"/>
              <a:gd name="connsiteX481" fmla="*/ 939977 w 5309186"/>
              <a:gd name="connsiteY481" fmla="*/ 3286130 h 5536317"/>
              <a:gd name="connsiteX482" fmla="*/ 865344 w 5309186"/>
              <a:gd name="connsiteY482" fmla="*/ 3360763 h 5536317"/>
              <a:gd name="connsiteX483" fmla="*/ 790711 w 5309186"/>
              <a:gd name="connsiteY483" fmla="*/ 3286130 h 5536317"/>
              <a:gd name="connsiteX484" fmla="*/ 865344 w 5309186"/>
              <a:gd name="connsiteY484" fmla="*/ 3211497 h 5536317"/>
              <a:gd name="connsiteX485" fmla="*/ 133824 w 5309186"/>
              <a:gd name="connsiteY485" fmla="*/ 3211497 h 5536317"/>
              <a:gd name="connsiteX486" fmla="*/ 208457 w 5309186"/>
              <a:gd name="connsiteY486" fmla="*/ 3286130 h 5536317"/>
              <a:gd name="connsiteX487" fmla="*/ 133824 w 5309186"/>
              <a:gd name="connsiteY487" fmla="*/ 3360763 h 5536317"/>
              <a:gd name="connsiteX488" fmla="*/ 59191 w 5309186"/>
              <a:gd name="connsiteY488" fmla="*/ 3286130 h 5536317"/>
              <a:gd name="connsiteX489" fmla="*/ 133824 w 5309186"/>
              <a:gd name="connsiteY489" fmla="*/ 3211497 h 5536317"/>
              <a:gd name="connsiteX490" fmla="*/ 4810868 w 5309186"/>
              <a:gd name="connsiteY490" fmla="*/ 3142327 h 5536317"/>
              <a:gd name="connsiteX491" fmla="*/ 4954671 w 5309186"/>
              <a:gd name="connsiteY491" fmla="*/ 3286130 h 5536317"/>
              <a:gd name="connsiteX492" fmla="*/ 4810868 w 5309186"/>
              <a:gd name="connsiteY492" fmla="*/ 3429933 h 5536317"/>
              <a:gd name="connsiteX493" fmla="*/ 4667065 w 5309186"/>
              <a:gd name="connsiteY493" fmla="*/ 3286130 h 5536317"/>
              <a:gd name="connsiteX494" fmla="*/ 4810868 w 5309186"/>
              <a:gd name="connsiteY494" fmla="*/ 3142327 h 5536317"/>
              <a:gd name="connsiteX495" fmla="*/ 4093500 w 5309186"/>
              <a:gd name="connsiteY495" fmla="*/ 3142327 h 5536317"/>
              <a:gd name="connsiteX496" fmla="*/ 4237303 w 5309186"/>
              <a:gd name="connsiteY496" fmla="*/ 3286130 h 5536317"/>
              <a:gd name="connsiteX497" fmla="*/ 4093500 w 5309186"/>
              <a:gd name="connsiteY497" fmla="*/ 3429933 h 5536317"/>
              <a:gd name="connsiteX498" fmla="*/ 3949697 w 5309186"/>
              <a:gd name="connsiteY498" fmla="*/ 3286130 h 5536317"/>
              <a:gd name="connsiteX499" fmla="*/ 4093500 w 5309186"/>
              <a:gd name="connsiteY499" fmla="*/ 3142327 h 5536317"/>
              <a:gd name="connsiteX500" fmla="*/ 3376132 w 5309186"/>
              <a:gd name="connsiteY500" fmla="*/ 3142327 h 5536317"/>
              <a:gd name="connsiteX501" fmla="*/ 3519935 w 5309186"/>
              <a:gd name="connsiteY501" fmla="*/ 3286130 h 5536317"/>
              <a:gd name="connsiteX502" fmla="*/ 3376132 w 5309186"/>
              <a:gd name="connsiteY502" fmla="*/ 3429933 h 5536317"/>
              <a:gd name="connsiteX503" fmla="*/ 3232329 w 5309186"/>
              <a:gd name="connsiteY503" fmla="*/ 3286130 h 5536317"/>
              <a:gd name="connsiteX504" fmla="*/ 3376132 w 5309186"/>
              <a:gd name="connsiteY504" fmla="*/ 3142327 h 5536317"/>
              <a:gd name="connsiteX505" fmla="*/ 2658764 w 5309186"/>
              <a:gd name="connsiteY505" fmla="*/ 3142327 h 5536317"/>
              <a:gd name="connsiteX506" fmla="*/ 2802567 w 5309186"/>
              <a:gd name="connsiteY506" fmla="*/ 3286130 h 5536317"/>
              <a:gd name="connsiteX507" fmla="*/ 2658764 w 5309186"/>
              <a:gd name="connsiteY507" fmla="*/ 3429933 h 5536317"/>
              <a:gd name="connsiteX508" fmla="*/ 2514961 w 5309186"/>
              <a:gd name="connsiteY508" fmla="*/ 3286130 h 5536317"/>
              <a:gd name="connsiteX509" fmla="*/ 2658764 w 5309186"/>
              <a:gd name="connsiteY509" fmla="*/ 3142327 h 5536317"/>
              <a:gd name="connsiteX510" fmla="*/ 1941396 w 5309186"/>
              <a:gd name="connsiteY510" fmla="*/ 3142327 h 5536317"/>
              <a:gd name="connsiteX511" fmla="*/ 2085199 w 5309186"/>
              <a:gd name="connsiteY511" fmla="*/ 3286130 h 5536317"/>
              <a:gd name="connsiteX512" fmla="*/ 1941396 w 5309186"/>
              <a:gd name="connsiteY512" fmla="*/ 3429933 h 5536317"/>
              <a:gd name="connsiteX513" fmla="*/ 1797593 w 5309186"/>
              <a:gd name="connsiteY513" fmla="*/ 3286130 h 5536317"/>
              <a:gd name="connsiteX514" fmla="*/ 1941396 w 5309186"/>
              <a:gd name="connsiteY514" fmla="*/ 3142327 h 5536317"/>
              <a:gd name="connsiteX515" fmla="*/ 1224028 w 5309186"/>
              <a:gd name="connsiteY515" fmla="*/ 3142327 h 5536317"/>
              <a:gd name="connsiteX516" fmla="*/ 1367831 w 5309186"/>
              <a:gd name="connsiteY516" fmla="*/ 3286130 h 5536317"/>
              <a:gd name="connsiteX517" fmla="*/ 1224028 w 5309186"/>
              <a:gd name="connsiteY517" fmla="*/ 3429933 h 5536317"/>
              <a:gd name="connsiteX518" fmla="*/ 1080225 w 5309186"/>
              <a:gd name="connsiteY518" fmla="*/ 3286130 h 5536317"/>
              <a:gd name="connsiteX519" fmla="*/ 1224028 w 5309186"/>
              <a:gd name="connsiteY519" fmla="*/ 3142327 h 5536317"/>
              <a:gd name="connsiteX520" fmla="*/ 506660 w 5309186"/>
              <a:gd name="connsiteY520" fmla="*/ 3142327 h 5536317"/>
              <a:gd name="connsiteX521" fmla="*/ 650463 w 5309186"/>
              <a:gd name="connsiteY521" fmla="*/ 3286130 h 5536317"/>
              <a:gd name="connsiteX522" fmla="*/ 506660 w 5309186"/>
              <a:gd name="connsiteY522" fmla="*/ 3429933 h 5536317"/>
              <a:gd name="connsiteX523" fmla="*/ 362857 w 5309186"/>
              <a:gd name="connsiteY523" fmla="*/ 3286130 h 5536317"/>
              <a:gd name="connsiteX524" fmla="*/ 506660 w 5309186"/>
              <a:gd name="connsiteY524" fmla="*/ 3142327 h 5536317"/>
              <a:gd name="connsiteX525" fmla="*/ 4806695 w 5309186"/>
              <a:gd name="connsiteY525" fmla="*/ 2877668 h 5536317"/>
              <a:gd name="connsiteX526" fmla="*/ 4881328 w 5309186"/>
              <a:gd name="connsiteY526" fmla="*/ 2952301 h 5536317"/>
              <a:gd name="connsiteX527" fmla="*/ 4806695 w 5309186"/>
              <a:gd name="connsiteY527" fmla="*/ 3026934 h 5536317"/>
              <a:gd name="connsiteX528" fmla="*/ 4732062 w 5309186"/>
              <a:gd name="connsiteY528" fmla="*/ 2952301 h 5536317"/>
              <a:gd name="connsiteX529" fmla="*/ 4806695 w 5309186"/>
              <a:gd name="connsiteY529" fmla="*/ 2877668 h 5536317"/>
              <a:gd name="connsiteX530" fmla="*/ 4089327 w 5309186"/>
              <a:gd name="connsiteY530" fmla="*/ 2877668 h 5536317"/>
              <a:gd name="connsiteX531" fmla="*/ 4163960 w 5309186"/>
              <a:gd name="connsiteY531" fmla="*/ 2952301 h 5536317"/>
              <a:gd name="connsiteX532" fmla="*/ 4089327 w 5309186"/>
              <a:gd name="connsiteY532" fmla="*/ 3026934 h 5536317"/>
              <a:gd name="connsiteX533" fmla="*/ 4014694 w 5309186"/>
              <a:gd name="connsiteY533" fmla="*/ 2952301 h 5536317"/>
              <a:gd name="connsiteX534" fmla="*/ 4089327 w 5309186"/>
              <a:gd name="connsiteY534" fmla="*/ 2877668 h 5536317"/>
              <a:gd name="connsiteX535" fmla="*/ 3371959 w 5309186"/>
              <a:gd name="connsiteY535" fmla="*/ 2877668 h 5536317"/>
              <a:gd name="connsiteX536" fmla="*/ 3446592 w 5309186"/>
              <a:gd name="connsiteY536" fmla="*/ 2952301 h 5536317"/>
              <a:gd name="connsiteX537" fmla="*/ 3371959 w 5309186"/>
              <a:gd name="connsiteY537" fmla="*/ 3026934 h 5536317"/>
              <a:gd name="connsiteX538" fmla="*/ 3297326 w 5309186"/>
              <a:gd name="connsiteY538" fmla="*/ 2952301 h 5536317"/>
              <a:gd name="connsiteX539" fmla="*/ 3371959 w 5309186"/>
              <a:gd name="connsiteY539" fmla="*/ 2877668 h 5536317"/>
              <a:gd name="connsiteX540" fmla="*/ 2654591 w 5309186"/>
              <a:gd name="connsiteY540" fmla="*/ 2877668 h 5536317"/>
              <a:gd name="connsiteX541" fmla="*/ 2729224 w 5309186"/>
              <a:gd name="connsiteY541" fmla="*/ 2952301 h 5536317"/>
              <a:gd name="connsiteX542" fmla="*/ 2654591 w 5309186"/>
              <a:gd name="connsiteY542" fmla="*/ 3026934 h 5536317"/>
              <a:gd name="connsiteX543" fmla="*/ 2579958 w 5309186"/>
              <a:gd name="connsiteY543" fmla="*/ 2952301 h 5536317"/>
              <a:gd name="connsiteX544" fmla="*/ 2654591 w 5309186"/>
              <a:gd name="connsiteY544" fmla="*/ 2877668 h 5536317"/>
              <a:gd name="connsiteX545" fmla="*/ 1937223 w 5309186"/>
              <a:gd name="connsiteY545" fmla="*/ 2877668 h 5536317"/>
              <a:gd name="connsiteX546" fmla="*/ 2011856 w 5309186"/>
              <a:gd name="connsiteY546" fmla="*/ 2952301 h 5536317"/>
              <a:gd name="connsiteX547" fmla="*/ 1937223 w 5309186"/>
              <a:gd name="connsiteY547" fmla="*/ 3026934 h 5536317"/>
              <a:gd name="connsiteX548" fmla="*/ 1862590 w 5309186"/>
              <a:gd name="connsiteY548" fmla="*/ 2952301 h 5536317"/>
              <a:gd name="connsiteX549" fmla="*/ 1937223 w 5309186"/>
              <a:gd name="connsiteY549" fmla="*/ 2877668 h 5536317"/>
              <a:gd name="connsiteX550" fmla="*/ 1219855 w 5309186"/>
              <a:gd name="connsiteY550" fmla="*/ 2877668 h 5536317"/>
              <a:gd name="connsiteX551" fmla="*/ 1294488 w 5309186"/>
              <a:gd name="connsiteY551" fmla="*/ 2952301 h 5536317"/>
              <a:gd name="connsiteX552" fmla="*/ 1219855 w 5309186"/>
              <a:gd name="connsiteY552" fmla="*/ 3026934 h 5536317"/>
              <a:gd name="connsiteX553" fmla="*/ 1145222 w 5309186"/>
              <a:gd name="connsiteY553" fmla="*/ 2952301 h 5536317"/>
              <a:gd name="connsiteX554" fmla="*/ 1219855 w 5309186"/>
              <a:gd name="connsiteY554" fmla="*/ 2877668 h 5536317"/>
              <a:gd name="connsiteX555" fmla="*/ 502487 w 5309186"/>
              <a:gd name="connsiteY555" fmla="*/ 2877668 h 5536317"/>
              <a:gd name="connsiteX556" fmla="*/ 577120 w 5309186"/>
              <a:gd name="connsiteY556" fmla="*/ 2952301 h 5536317"/>
              <a:gd name="connsiteX557" fmla="*/ 502487 w 5309186"/>
              <a:gd name="connsiteY557" fmla="*/ 3026934 h 5536317"/>
              <a:gd name="connsiteX558" fmla="*/ 427854 w 5309186"/>
              <a:gd name="connsiteY558" fmla="*/ 2952301 h 5536317"/>
              <a:gd name="connsiteX559" fmla="*/ 502487 w 5309186"/>
              <a:gd name="connsiteY559" fmla="*/ 2877668 h 5536317"/>
              <a:gd name="connsiteX560" fmla="*/ 5165383 w 5309186"/>
              <a:gd name="connsiteY560" fmla="*/ 2808498 h 5536317"/>
              <a:gd name="connsiteX561" fmla="*/ 5309186 w 5309186"/>
              <a:gd name="connsiteY561" fmla="*/ 2952301 h 5536317"/>
              <a:gd name="connsiteX562" fmla="*/ 5165383 w 5309186"/>
              <a:gd name="connsiteY562" fmla="*/ 3096104 h 5536317"/>
              <a:gd name="connsiteX563" fmla="*/ 5021580 w 5309186"/>
              <a:gd name="connsiteY563" fmla="*/ 2952301 h 5536317"/>
              <a:gd name="connsiteX564" fmla="*/ 5165383 w 5309186"/>
              <a:gd name="connsiteY564" fmla="*/ 2808498 h 5536317"/>
              <a:gd name="connsiteX565" fmla="*/ 4448011 w 5309186"/>
              <a:gd name="connsiteY565" fmla="*/ 2808498 h 5536317"/>
              <a:gd name="connsiteX566" fmla="*/ 4591814 w 5309186"/>
              <a:gd name="connsiteY566" fmla="*/ 2952301 h 5536317"/>
              <a:gd name="connsiteX567" fmla="*/ 4448011 w 5309186"/>
              <a:gd name="connsiteY567" fmla="*/ 3096104 h 5536317"/>
              <a:gd name="connsiteX568" fmla="*/ 4304208 w 5309186"/>
              <a:gd name="connsiteY568" fmla="*/ 2952301 h 5536317"/>
              <a:gd name="connsiteX569" fmla="*/ 4448011 w 5309186"/>
              <a:gd name="connsiteY569" fmla="*/ 2808498 h 5536317"/>
              <a:gd name="connsiteX570" fmla="*/ 3730643 w 5309186"/>
              <a:gd name="connsiteY570" fmla="*/ 2808498 h 5536317"/>
              <a:gd name="connsiteX571" fmla="*/ 3874446 w 5309186"/>
              <a:gd name="connsiteY571" fmla="*/ 2952301 h 5536317"/>
              <a:gd name="connsiteX572" fmla="*/ 3730643 w 5309186"/>
              <a:gd name="connsiteY572" fmla="*/ 3096104 h 5536317"/>
              <a:gd name="connsiteX573" fmla="*/ 3586840 w 5309186"/>
              <a:gd name="connsiteY573" fmla="*/ 2952301 h 5536317"/>
              <a:gd name="connsiteX574" fmla="*/ 3730643 w 5309186"/>
              <a:gd name="connsiteY574" fmla="*/ 2808498 h 5536317"/>
              <a:gd name="connsiteX575" fmla="*/ 3013275 w 5309186"/>
              <a:gd name="connsiteY575" fmla="*/ 2808498 h 5536317"/>
              <a:gd name="connsiteX576" fmla="*/ 3157078 w 5309186"/>
              <a:gd name="connsiteY576" fmla="*/ 2952301 h 5536317"/>
              <a:gd name="connsiteX577" fmla="*/ 3013275 w 5309186"/>
              <a:gd name="connsiteY577" fmla="*/ 3096104 h 5536317"/>
              <a:gd name="connsiteX578" fmla="*/ 2869472 w 5309186"/>
              <a:gd name="connsiteY578" fmla="*/ 2952301 h 5536317"/>
              <a:gd name="connsiteX579" fmla="*/ 3013275 w 5309186"/>
              <a:gd name="connsiteY579" fmla="*/ 2808498 h 5536317"/>
              <a:gd name="connsiteX580" fmla="*/ 2295907 w 5309186"/>
              <a:gd name="connsiteY580" fmla="*/ 2808498 h 5536317"/>
              <a:gd name="connsiteX581" fmla="*/ 2439710 w 5309186"/>
              <a:gd name="connsiteY581" fmla="*/ 2952301 h 5536317"/>
              <a:gd name="connsiteX582" fmla="*/ 2295907 w 5309186"/>
              <a:gd name="connsiteY582" fmla="*/ 3096104 h 5536317"/>
              <a:gd name="connsiteX583" fmla="*/ 2152104 w 5309186"/>
              <a:gd name="connsiteY583" fmla="*/ 2952301 h 5536317"/>
              <a:gd name="connsiteX584" fmla="*/ 2295907 w 5309186"/>
              <a:gd name="connsiteY584" fmla="*/ 2808498 h 5536317"/>
              <a:gd name="connsiteX585" fmla="*/ 1578539 w 5309186"/>
              <a:gd name="connsiteY585" fmla="*/ 2808498 h 5536317"/>
              <a:gd name="connsiteX586" fmla="*/ 1722342 w 5309186"/>
              <a:gd name="connsiteY586" fmla="*/ 2952301 h 5536317"/>
              <a:gd name="connsiteX587" fmla="*/ 1578539 w 5309186"/>
              <a:gd name="connsiteY587" fmla="*/ 3096104 h 5536317"/>
              <a:gd name="connsiteX588" fmla="*/ 1434736 w 5309186"/>
              <a:gd name="connsiteY588" fmla="*/ 2952301 h 5536317"/>
              <a:gd name="connsiteX589" fmla="*/ 1578539 w 5309186"/>
              <a:gd name="connsiteY589" fmla="*/ 2808498 h 5536317"/>
              <a:gd name="connsiteX590" fmla="*/ 861171 w 5309186"/>
              <a:gd name="connsiteY590" fmla="*/ 2808498 h 5536317"/>
              <a:gd name="connsiteX591" fmla="*/ 1004974 w 5309186"/>
              <a:gd name="connsiteY591" fmla="*/ 2952301 h 5536317"/>
              <a:gd name="connsiteX592" fmla="*/ 861171 w 5309186"/>
              <a:gd name="connsiteY592" fmla="*/ 3096104 h 5536317"/>
              <a:gd name="connsiteX593" fmla="*/ 717368 w 5309186"/>
              <a:gd name="connsiteY593" fmla="*/ 2952301 h 5536317"/>
              <a:gd name="connsiteX594" fmla="*/ 861171 w 5309186"/>
              <a:gd name="connsiteY594" fmla="*/ 2808498 h 5536317"/>
              <a:gd name="connsiteX595" fmla="*/ 143803 w 5309186"/>
              <a:gd name="connsiteY595" fmla="*/ 2808498 h 5536317"/>
              <a:gd name="connsiteX596" fmla="*/ 287606 w 5309186"/>
              <a:gd name="connsiteY596" fmla="*/ 2952301 h 5536317"/>
              <a:gd name="connsiteX597" fmla="*/ 143803 w 5309186"/>
              <a:gd name="connsiteY597" fmla="*/ 3096104 h 5536317"/>
              <a:gd name="connsiteX598" fmla="*/ 0 w 5309186"/>
              <a:gd name="connsiteY598" fmla="*/ 2952301 h 5536317"/>
              <a:gd name="connsiteX599" fmla="*/ 143803 w 5309186"/>
              <a:gd name="connsiteY599" fmla="*/ 2808498 h 5536317"/>
              <a:gd name="connsiteX600" fmla="*/ 5170644 w 5309186"/>
              <a:gd name="connsiteY600" fmla="*/ 2509368 h 5536317"/>
              <a:gd name="connsiteX601" fmla="*/ 5245277 w 5309186"/>
              <a:gd name="connsiteY601" fmla="*/ 2584001 h 5536317"/>
              <a:gd name="connsiteX602" fmla="*/ 5170644 w 5309186"/>
              <a:gd name="connsiteY602" fmla="*/ 2658634 h 5536317"/>
              <a:gd name="connsiteX603" fmla="*/ 5096011 w 5309186"/>
              <a:gd name="connsiteY603" fmla="*/ 2584001 h 5536317"/>
              <a:gd name="connsiteX604" fmla="*/ 5170644 w 5309186"/>
              <a:gd name="connsiteY604" fmla="*/ 2509368 h 5536317"/>
              <a:gd name="connsiteX605" fmla="*/ 4452184 w 5309186"/>
              <a:gd name="connsiteY605" fmla="*/ 2509368 h 5536317"/>
              <a:gd name="connsiteX606" fmla="*/ 4526817 w 5309186"/>
              <a:gd name="connsiteY606" fmla="*/ 2584001 h 5536317"/>
              <a:gd name="connsiteX607" fmla="*/ 4452184 w 5309186"/>
              <a:gd name="connsiteY607" fmla="*/ 2658634 h 5536317"/>
              <a:gd name="connsiteX608" fmla="*/ 4377551 w 5309186"/>
              <a:gd name="connsiteY608" fmla="*/ 2584001 h 5536317"/>
              <a:gd name="connsiteX609" fmla="*/ 4452184 w 5309186"/>
              <a:gd name="connsiteY609" fmla="*/ 2509368 h 5536317"/>
              <a:gd name="connsiteX610" fmla="*/ 3734816 w 5309186"/>
              <a:gd name="connsiteY610" fmla="*/ 2509368 h 5536317"/>
              <a:gd name="connsiteX611" fmla="*/ 3809449 w 5309186"/>
              <a:gd name="connsiteY611" fmla="*/ 2584001 h 5536317"/>
              <a:gd name="connsiteX612" fmla="*/ 3734816 w 5309186"/>
              <a:gd name="connsiteY612" fmla="*/ 2658634 h 5536317"/>
              <a:gd name="connsiteX613" fmla="*/ 3660183 w 5309186"/>
              <a:gd name="connsiteY613" fmla="*/ 2584001 h 5536317"/>
              <a:gd name="connsiteX614" fmla="*/ 3734816 w 5309186"/>
              <a:gd name="connsiteY614" fmla="*/ 2509368 h 5536317"/>
              <a:gd name="connsiteX615" fmla="*/ 3017448 w 5309186"/>
              <a:gd name="connsiteY615" fmla="*/ 2509368 h 5536317"/>
              <a:gd name="connsiteX616" fmla="*/ 3092081 w 5309186"/>
              <a:gd name="connsiteY616" fmla="*/ 2584001 h 5536317"/>
              <a:gd name="connsiteX617" fmla="*/ 3017448 w 5309186"/>
              <a:gd name="connsiteY617" fmla="*/ 2658634 h 5536317"/>
              <a:gd name="connsiteX618" fmla="*/ 2942815 w 5309186"/>
              <a:gd name="connsiteY618" fmla="*/ 2584001 h 5536317"/>
              <a:gd name="connsiteX619" fmla="*/ 3017448 w 5309186"/>
              <a:gd name="connsiteY619" fmla="*/ 2509368 h 5536317"/>
              <a:gd name="connsiteX620" fmla="*/ 2300080 w 5309186"/>
              <a:gd name="connsiteY620" fmla="*/ 2509368 h 5536317"/>
              <a:gd name="connsiteX621" fmla="*/ 2374713 w 5309186"/>
              <a:gd name="connsiteY621" fmla="*/ 2584001 h 5536317"/>
              <a:gd name="connsiteX622" fmla="*/ 2300080 w 5309186"/>
              <a:gd name="connsiteY622" fmla="*/ 2658634 h 5536317"/>
              <a:gd name="connsiteX623" fmla="*/ 2225447 w 5309186"/>
              <a:gd name="connsiteY623" fmla="*/ 2584001 h 5536317"/>
              <a:gd name="connsiteX624" fmla="*/ 2300080 w 5309186"/>
              <a:gd name="connsiteY624" fmla="*/ 2509368 h 5536317"/>
              <a:gd name="connsiteX625" fmla="*/ 1582712 w 5309186"/>
              <a:gd name="connsiteY625" fmla="*/ 2509368 h 5536317"/>
              <a:gd name="connsiteX626" fmla="*/ 1657345 w 5309186"/>
              <a:gd name="connsiteY626" fmla="*/ 2584001 h 5536317"/>
              <a:gd name="connsiteX627" fmla="*/ 1582712 w 5309186"/>
              <a:gd name="connsiteY627" fmla="*/ 2658634 h 5536317"/>
              <a:gd name="connsiteX628" fmla="*/ 1508079 w 5309186"/>
              <a:gd name="connsiteY628" fmla="*/ 2584001 h 5536317"/>
              <a:gd name="connsiteX629" fmla="*/ 1582712 w 5309186"/>
              <a:gd name="connsiteY629" fmla="*/ 2509368 h 5536317"/>
              <a:gd name="connsiteX630" fmla="*/ 865344 w 5309186"/>
              <a:gd name="connsiteY630" fmla="*/ 2509368 h 5536317"/>
              <a:gd name="connsiteX631" fmla="*/ 939977 w 5309186"/>
              <a:gd name="connsiteY631" fmla="*/ 2584001 h 5536317"/>
              <a:gd name="connsiteX632" fmla="*/ 865344 w 5309186"/>
              <a:gd name="connsiteY632" fmla="*/ 2658634 h 5536317"/>
              <a:gd name="connsiteX633" fmla="*/ 790711 w 5309186"/>
              <a:gd name="connsiteY633" fmla="*/ 2584001 h 5536317"/>
              <a:gd name="connsiteX634" fmla="*/ 865344 w 5309186"/>
              <a:gd name="connsiteY634" fmla="*/ 2509368 h 5536317"/>
              <a:gd name="connsiteX635" fmla="*/ 133824 w 5309186"/>
              <a:gd name="connsiteY635" fmla="*/ 2509368 h 5536317"/>
              <a:gd name="connsiteX636" fmla="*/ 208457 w 5309186"/>
              <a:gd name="connsiteY636" fmla="*/ 2584001 h 5536317"/>
              <a:gd name="connsiteX637" fmla="*/ 133824 w 5309186"/>
              <a:gd name="connsiteY637" fmla="*/ 2658634 h 5536317"/>
              <a:gd name="connsiteX638" fmla="*/ 59191 w 5309186"/>
              <a:gd name="connsiteY638" fmla="*/ 2584001 h 5536317"/>
              <a:gd name="connsiteX639" fmla="*/ 133824 w 5309186"/>
              <a:gd name="connsiteY639" fmla="*/ 2509368 h 5536317"/>
              <a:gd name="connsiteX640" fmla="*/ 4810868 w 5309186"/>
              <a:gd name="connsiteY640" fmla="*/ 2440198 h 5536317"/>
              <a:gd name="connsiteX641" fmla="*/ 4954671 w 5309186"/>
              <a:gd name="connsiteY641" fmla="*/ 2584001 h 5536317"/>
              <a:gd name="connsiteX642" fmla="*/ 4810868 w 5309186"/>
              <a:gd name="connsiteY642" fmla="*/ 2727804 h 5536317"/>
              <a:gd name="connsiteX643" fmla="*/ 4667065 w 5309186"/>
              <a:gd name="connsiteY643" fmla="*/ 2584001 h 5536317"/>
              <a:gd name="connsiteX644" fmla="*/ 4810868 w 5309186"/>
              <a:gd name="connsiteY644" fmla="*/ 2440198 h 5536317"/>
              <a:gd name="connsiteX645" fmla="*/ 4093500 w 5309186"/>
              <a:gd name="connsiteY645" fmla="*/ 2440198 h 5536317"/>
              <a:gd name="connsiteX646" fmla="*/ 4237303 w 5309186"/>
              <a:gd name="connsiteY646" fmla="*/ 2584001 h 5536317"/>
              <a:gd name="connsiteX647" fmla="*/ 4093500 w 5309186"/>
              <a:gd name="connsiteY647" fmla="*/ 2727804 h 5536317"/>
              <a:gd name="connsiteX648" fmla="*/ 3949697 w 5309186"/>
              <a:gd name="connsiteY648" fmla="*/ 2584001 h 5536317"/>
              <a:gd name="connsiteX649" fmla="*/ 4093500 w 5309186"/>
              <a:gd name="connsiteY649" fmla="*/ 2440198 h 5536317"/>
              <a:gd name="connsiteX650" fmla="*/ 3376132 w 5309186"/>
              <a:gd name="connsiteY650" fmla="*/ 2440198 h 5536317"/>
              <a:gd name="connsiteX651" fmla="*/ 3519935 w 5309186"/>
              <a:gd name="connsiteY651" fmla="*/ 2584001 h 5536317"/>
              <a:gd name="connsiteX652" fmla="*/ 3376132 w 5309186"/>
              <a:gd name="connsiteY652" fmla="*/ 2727804 h 5536317"/>
              <a:gd name="connsiteX653" fmla="*/ 3232329 w 5309186"/>
              <a:gd name="connsiteY653" fmla="*/ 2584001 h 5536317"/>
              <a:gd name="connsiteX654" fmla="*/ 3376132 w 5309186"/>
              <a:gd name="connsiteY654" fmla="*/ 2440198 h 5536317"/>
              <a:gd name="connsiteX655" fmla="*/ 2658764 w 5309186"/>
              <a:gd name="connsiteY655" fmla="*/ 2440198 h 5536317"/>
              <a:gd name="connsiteX656" fmla="*/ 2802567 w 5309186"/>
              <a:gd name="connsiteY656" fmla="*/ 2584001 h 5536317"/>
              <a:gd name="connsiteX657" fmla="*/ 2658764 w 5309186"/>
              <a:gd name="connsiteY657" fmla="*/ 2727804 h 5536317"/>
              <a:gd name="connsiteX658" fmla="*/ 2514961 w 5309186"/>
              <a:gd name="connsiteY658" fmla="*/ 2584001 h 5536317"/>
              <a:gd name="connsiteX659" fmla="*/ 2658764 w 5309186"/>
              <a:gd name="connsiteY659" fmla="*/ 2440198 h 5536317"/>
              <a:gd name="connsiteX660" fmla="*/ 1941396 w 5309186"/>
              <a:gd name="connsiteY660" fmla="*/ 2440198 h 5536317"/>
              <a:gd name="connsiteX661" fmla="*/ 2085199 w 5309186"/>
              <a:gd name="connsiteY661" fmla="*/ 2584001 h 5536317"/>
              <a:gd name="connsiteX662" fmla="*/ 1941396 w 5309186"/>
              <a:gd name="connsiteY662" fmla="*/ 2727804 h 5536317"/>
              <a:gd name="connsiteX663" fmla="*/ 1797593 w 5309186"/>
              <a:gd name="connsiteY663" fmla="*/ 2584001 h 5536317"/>
              <a:gd name="connsiteX664" fmla="*/ 1941396 w 5309186"/>
              <a:gd name="connsiteY664" fmla="*/ 2440198 h 5536317"/>
              <a:gd name="connsiteX665" fmla="*/ 1224028 w 5309186"/>
              <a:gd name="connsiteY665" fmla="*/ 2440198 h 5536317"/>
              <a:gd name="connsiteX666" fmla="*/ 1367831 w 5309186"/>
              <a:gd name="connsiteY666" fmla="*/ 2584001 h 5536317"/>
              <a:gd name="connsiteX667" fmla="*/ 1224028 w 5309186"/>
              <a:gd name="connsiteY667" fmla="*/ 2727804 h 5536317"/>
              <a:gd name="connsiteX668" fmla="*/ 1080225 w 5309186"/>
              <a:gd name="connsiteY668" fmla="*/ 2584001 h 5536317"/>
              <a:gd name="connsiteX669" fmla="*/ 1224028 w 5309186"/>
              <a:gd name="connsiteY669" fmla="*/ 2440198 h 5536317"/>
              <a:gd name="connsiteX670" fmla="*/ 506660 w 5309186"/>
              <a:gd name="connsiteY670" fmla="*/ 2440198 h 5536317"/>
              <a:gd name="connsiteX671" fmla="*/ 650463 w 5309186"/>
              <a:gd name="connsiteY671" fmla="*/ 2584001 h 5536317"/>
              <a:gd name="connsiteX672" fmla="*/ 506660 w 5309186"/>
              <a:gd name="connsiteY672" fmla="*/ 2727804 h 5536317"/>
              <a:gd name="connsiteX673" fmla="*/ 362857 w 5309186"/>
              <a:gd name="connsiteY673" fmla="*/ 2584001 h 5536317"/>
              <a:gd name="connsiteX674" fmla="*/ 506660 w 5309186"/>
              <a:gd name="connsiteY674" fmla="*/ 2440198 h 5536317"/>
              <a:gd name="connsiteX675" fmla="*/ 4806695 w 5309186"/>
              <a:gd name="connsiteY675" fmla="*/ 2175539 h 5536317"/>
              <a:gd name="connsiteX676" fmla="*/ 4881328 w 5309186"/>
              <a:gd name="connsiteY676" fmla="*/ 2250172 h 5536317"/>
              <a:gd name="connsiteX677" fmla="*/ 4806695 w 5309186"/>
              <a:gd name="connsiteY677" fmla="*/ 2324805 h 5536317"/>
              <a:gd name="connsiteX678" fmla="*/ 4732062 w 5309186"/>
              <a:gd name="connsiteY678" fmla="*/ 2250172 h 5536317"/>
              <a:gd name="connsiteX679" fmla="*/ 4806695 w 5309186"/>
              <a:gd name="connsiteY679" fmla="*/ 2175539 h 5536317"/>
              <a:gd name="connsiteX680" fmla="*/ 4089327 w 5309186"/>
              <a:gd name="connsiteY680" fmla="*/ 2175539 h 5536317"/>
              <a:gd name="connsiteX681" fmla="*/ 4163960 w 5309186"/>
              <a:gd name="connsiteY681" fmla="*/ 2250172 h 5536317"/>
              <a:gd name="connsiteX682" fmla="*/ 4089327 w 5309186"/>
              <a:gd name="connsiteY682" fmla="*/ 2324805 h 5536317"/>
              <a:gd name="connsiteX683" fmla="*/ 4014694 w 5309186"/>
              <a:gd name="connsiteY683" fmla="*/ 2250172 h 5536317"/>
              <a:gd name="connsiteX684" fmla="*/ 4089327 w 5309186"/>
              <a:gd name="connsiteY684" fmla="*/ 2175539 h 5536317"/>
              <a:gd name="connsiteX685" fmla="*/ 3371959 w 5309186"/>
              <a:gd name="connsiteY685" fmla="*/ 2175539 h 5536317"/>
              <a:gd name="connsiteX686" fmla="*/ 3446592 w 5309186"/>
              <a:gd name="connsiteY686" fmla="*/ 2250172 h 5536317"/>
              <a:gd name="connsiteX687" fmla="*/ 3371959 w 5309186"/>
              <a:gd name="connsiteY687" fmla="*/ 2324805 h 5536317"/>
              <a:gd name="connsiteX688" fmla="*/ 3297326 w 5309186"/>
              <a:gd name="connsiteY688" fmla="*/ 2250172 h 5536317"/>
              <a:gd name="connsiteX689" fmla="*/ 3371959 w 5309186"/>
              <a:gd name="connsiteY689" fmla="*/ 2175539 h 5536317"/>
              <a:gd name="connsiteX690" fmla="*/ 2654591 w 5309186"/>
              <a:gd name="connsiteY690" fmla="*/ 2175539 h 5536317"/>
              <a:gd name="connsiteX691" fmla="*/ 2729224 w 5309186"/>
              <a:gd name="connsiteY691" fmla="*/ 2250172 h 5536317"/>
              <a:gd name="connsiteX692" fmla="*/ 2654591 w 5309186"/>
              <a:gd name="connsiteY692" fmla="*/ 2324805 h 5536317"/>
              <a:gd name="connsiteX693" fmla="*/ 2579958 w 5309186"/>
              <a:gd name="connsiteY693" fmla="*/ 2250172 h 5536317"/>
              <a:gd name="connsiteX694" fmla="*/ 2654591 w 5309186"/>
              <a:gd name="connsiteY694" fmla="*/ 2175539 h 5536317"/>
              <a:gd name="connsiteX695" fmla="*/ 1937223 w 5309186"/>
              <a:gd name="connsiteY695" fmla="*/ 2175539 h 5536317"/>
              <a:gd name="connsiteX696" fmla="*/ 2011856 w 5309186"/>
              <a:gd name="connsiteY696" fmla="*/ 2250172 h 5536317"/>
              <a:gd name="connsiteX697" fmla="*/ 1937223 w 5309186"/>
              <a:gd name="connsiteY697" fmla="*/ 2324805 h 5536317"/>
              <a:gd name="connsiteX698" fmla="*/ 1862590 w 5309186"/>
              <a:gd name="connsiteY698" fmla="*/ 2250172 h 5536317"/>
              <a:gd name="connsiteX699" fmla="*/ 1937223 w 5309186"/>
              <a:gd name="connsiteY699" fmla="*/ 2175539 h 5536317"/>
              <a:gd name="connsiteX700" fmla="*/ 1219855 w 5309186"/>
              <a:gd name="connsiteY700" fmla="*/ 2175539 h 5536317"/>
              <a:gd name="connsiteX701" fmla="*/ 1294488 w 5309186"/>
              <a:gd name="connsiteY701" fmla="*/ 2250172 h 5536317"/>
              <a:gd name="connsiteX702" fmla="*/ 1219855 w 5309186"/>
              <a:gd name="connsiteY702" fmla="*/ 2324805 h 5536317"/>
              <a:gd name="connsiteX703" fmla="*/ 1145222 w 5309186"/>
              <a:gd name="connsiteY703" fmla="*/ 2250172 h 5536317"/>
              <a:gd name="connsiteX704" fmla="*/ 1219855 w 5309186"/>
              <a:gd name="connsiteY704" fmla="*/ 2175539 h 5536317"/>
              <a:gd name="connsiteX705" fmla="*/ 502487 w 5309186"/>
              <a:gd name="connsiteY705" fmla="*/ 2175539 h 5536317"/>
              <a:gd name="connsiteX706" fmla="*/ 577120 w 5309186"/>
              <a:gd name="connsiteY706" fmla="*/ 2250172 h 5536317"/>
              <a:gd name="connsiteX707" fmla="*/ 502487 w 5309186"/>
              <a:gd name="connsiteY707" fmla="*/ 2324805 h 5536317"/>
              <a:gd name="connsiteX708" fmla="*/ 427854 w 5309186"/>
              <a:gd name="connsiteY708" fmla="*/ 2250172 h 5536317"/>
              <a:gd name="connsiteX709" fmla="*/ 502487 w 5309186"/>
              <a:gd name="connsiteY709" fmla="*/ 2175539 h 5536317"/>
              <a:gd name="connsiteX710" fmla="*/ 5165383 w 5309186"/>
              <a:gd name="connsiteY710" fmla="*/ 2106369 h 5536317"/>
              <a:gd name="connsiteX711" fmla="*/ 5309186 w 5309186"/>
              <a:gd name="connsiteY711" fmla="*/ 2250172 h 5536317"/>
              <a:gd name="connsiteX712" fmla="*/ 5165383 w 5309186"/>
              <a:gd name="connsiteY712" fmla="*/ 2393975 h 5536317"/>
              <a:gd name="connsiteX713" fmla="*/ 5021580 w 5309186"/>
              <a:gd name="connsiteY713" fmla="*/ 2250172 h 5536317"/>
              <a:gd name="connsiteX714" fmla="*/ 5165383 w 5309186"/>
              <a:gd name="connsiteY714" fmla="*/ 2106369 h 5536317"/>
              <a:gd name="connsiteX715" fmla="*/ 4448011 w 5309186"/>
              <a:gd name="connsiteY715" fmla="*/ 2106369 h 5536317"/>
              <a:gd name="connsiteX716" fmla="*/ 4591814 w 5309186"/>
              <a:gd name="connsiteY716" fmla="*/ 2250172 h 5536317"/>
              <a:gd name="connsiteX717" fmla="*/ 4448011 w 5309186"/>
              <a:gd name="connsiteY717" fmla="*/ 2393975 h 5536317"/>
              <a:gd name="connsiteX718" fmla="*/ 4304208 w 5309186"/>
              <a:gd name="connsiteY718" fmla="*/ 2250172 h 5536317"/>
              <a:gd name="connsiteX719" fmla="*/ 4448011 w 5309186"/>
              <a:gd name="connsiteY719" fmla="*/ 2106369 h 5536317"/>
              <a:gd name="connsiteX720" fmla="*/ 3730643 w 5309186"/>
              <a:gd name="connsiteY720" fmla="*/ 2106369 h 5536317"/>
              <a:gd name="connsiteX721" fmla="*/ 3874446 w 5309186"/>
              <a:gd name="connsiteY721" fmla="*/ 2250172 h 5536317"/>
              <a:gd name="connsiteX722" fmla="*/ 3730643 w 5309186"/>
              <a:gd name="connsiteY722" fmla="*/ 2393975 h 5536317"/>
              <a:gd name="connsiteX723" fmla="*/ 3586840 w 5309186"/>
              <a:gd name="connsiteY723" fmla="*/ 2250172 h 5536317"/>
              <a:gd name="connsiteX724" fmla="*/ 3730643 w 5309186"/>
              <a:gd name="connsiteY724" fmla="*/ 2106369 h 5536317"/>
              <a:gd name="connsiteX725" fmla="*/ 3013275 w 5309186"/>
              <a:gd name="connsiteY725" fmla="*/ 2106369 h 5536317"/>
              <a:gd name="connsiteX726" fmla="*/ 3157078 w 5309186"/>
              <a:gd name="connsiteY726" fmla="*/ 2250172 h 5536317"/>
              <a:gd name="connsiteX727" fmla="*/ 3013275 w 5309186"/>
              <a:gd name="connsiteY727" fmla="*/ 2393975 h 5536317"/>
              <a:gd name="connsiteX728" fmla="*/ 2869472 w 5309186"/>
              <a:gd name="connsiteY728" fmla="*/ 2250172 h 5536317"/>
              <a:gd name="connsiteX729" fmla="*/ 3013275 w 5309186"/>
              <a:gd name="connsiteY729" fmla="*/ 2106369 h 5536317"/>
              <a:gd name="connsiteX730" fmla="*/ 2295907 w 5309186"/>
              <a:gd name="connsiteY730" fmla="*/ 2106369 h 5536317"/>
              <a:gd name="connsiteX731" fmla="*/ 2439710 w 5309186"/>
              <a:gd name="connsiteY731" fmla="*/ 2250172 h 5536317"/>
              <a:gd name="connsiteX732" fmla="*/ 2295907 w 5309186"/>
              <a:gd name="connsiteY732" fmla="*/ 2393975 h 5536317"/>
              <a:gd name="connsiteX733" fmla="*/ 2152104 w 5309186"/>
              <a:gd name="connsiteY733" fmla="*/ 2250172 h 5536317"/>
              <a:gd name="connsiteX734" fmla="*/ 2295907 w 5309186"/>
              <a:gd name="connsiteY734" fmla="*/ 2106369 h 5536317"/>
              <a:gd name="connsiteX735" fmla="*/ 1578539 w 5309186"/>
              <a:gd name="connsiteY735" fmla="*/ 2106369 h 5536317"/>
              <a:gd name="connsiteX736" fmla="*/ 1722342 w 5309186"/>
              <a:gd name="connsiteY736" fmla="*/ 2250172 h 5536317"/>
              <a:gd name="connsiteX737" fmla="*/ 1578539 w 5309186"/>
              <a:gd name="connsiteY737" fmla="*/ 2393975 h 5536317"/>
              <a:gd name="connsiteX738" fmla="*/ 1434736 w 5309186"/>
              <a:gd name="connsiteY738" fmla="*/ 2250172 h 5536317"/>
              <a:gd name="connsiteX739" fmla="*/ 1578539 w 5309186"/>
              <a:gd name="connsiteY739" fmla="*/ 2106369 h 5536317"/>
              <a:gd name="connsiteX740" fmla="*/ 861171 w 5309186"/>
              <a:gd name="connsiteY740" fmla="*/ 2106369 h 5536317"/>
              <a:gd name="connsiteX741" fmla="*/ 1004974 w 5309186"/>
              <a:gd name="connsiteY741" fmla="*/ 2250172 h 5536317"/>
              <a:gd name="connsiteX742" fmla="*/ 861171 w 5309186"/>
              <a:gd name="connsiteY742" fmla="*/ 2393975 h 5536317"/>
              <a:gd name="connsiteX743" fmla="*/ 717368 w 5309186"/>
              <a:gd name="connsiteY743" fmla="*/ 2250172 h 5536317"/>
              <a:gd name="connsiteX744" fmla="*/ 861171 w 5309186"/>
              <a:gd name="connsiteY744" fmla="*/ 2106369 h 5536317"/>
              <a:gd name="connsiteX745" fmla="*/ 143803 w 5309186"/>
              <a:gd name="connsiteY745" fmla="*/ 2106369 h 5536317"/>
              <a:gd name="connsiteX746" fmla="*/ 287606 w 5309186"/>
              <a:gd name="connsiteY746" fmla="*/ 2250172 h 5536317"/>
              <a:gd name="connsiteX747" fmla="*/ 143803 w 5309186"/>
              <a:gd name="connsiteY747" fmla="*/ 2393975 h 5536317"/>
              <a:gd name="connsiteX748" fmla="*/ 0 w 5309186"/>
              <a:gd name="connsiteY748" fmla="*/ 2250172 h 5536317"/>
              <a:gd name="connsiteX749" fmla="*/ 143803 w 5309186"/>
              <a:gd name="connsiteY749" fmla="*/ 2106369 h 5536317"/>
              <a:gd name="connsiteX750" fmla="*/ 5170644 w 5309186"/>
              <a:gd name="connsiteY750" fmla="*/ 1807239 h 5536317"/>
              <a:gd name="connsiteX751" fmla="*/ 5245277 w 5309186"/>
              <a:gd name="connsiteY751" fmla="*/ 1881872 h 5536317"/>
              <a:gd name="connsiteX752" fmla="*/ 5170644 w 5309186"/>
              <a:gd name="connsiteY752" fmla="*/ 1956505 h 5536317"/>
              <a:gd name="connsiteX753" fmla="*/ 5096011 w 5309186"/>
              <a:gd name="connsiteY753" fmla="*/ 1881872 h 5536317"/>
              <a:gd name="connsiteX754" fmla="*/ 5170644 w 5309186"/>
              <a:gd name="connsiteY754" fmla="*/ 1807239 h 5536317"/>
              <a:gd name="connsiteX755" fmla="*/ 4452184 w 5309186"/>
              <a:gd name="connsiteY755" fmla="*/ 1807239 h 5536317"/>
              <a:gd name="connsiteX756" fmla="*/ 4526817 w 5309186"/>
              <a:gd name="connsiteY756" fmla="*/ 1881872 h 5536317"/>
              <a:gd name="connsiteX757" fmla="*/ 4452184 w 5309186"/>
              <a:gd name="connsiteY757" fmla="*/ 1956505 h 5536317"/>
              <a:gd name="connsiteX758" fmla="*/ 4377551 w 5309186"/>
              <a:gd name="connsiteY758" fmla="*/ 1881872 h 5536317"/>
              <a:gd name="connsiteX759" fmla="*/ 4452184 w 5309186"/>
              <a:gd name="connsiteY759" fmla="*/ 1807239 h 5536317"/>
              <a:gd name="connsiteX760" fmla="*/ 3734816 w 5309186"/>
              <a:gd name="connsiteY760" fmla="*/ 1807239 h 5536317"/>
              <a:gd name="connsiteX761" fmla="*/ 3809449 w 5309186"/>
              <a:gd name="connsiteY761" fmla="*/ 1881872 h 5536317"/>
              <a:gd name="connsiteX762" fmla="*/ 3734816 w 5309186"/>
              <a:gd name="connsiteY762" fmla="*/ 1956505 h 5536317"/>
              <a:gd name="connsiteX763" fmla="*/ 3660183 w 5309186"/>
              <a:gd name="connsiteY763" fmla="*/ 1881872 h 5536317"/>
              <a:gd name="connsiteX764" fmla="*/ 3734816 w 5309186"/>
              <a:gd name="connsiteY764" fmla="*/ 1807239 h 5536317"/>
              <a:gd name="connsiteX765" fmla="*/ 3017448 w 5309186"/>
              <a:gd name="connsiteY765" fmla="*/ 1807239 h 5536317"/>
              <a:gd name="connsiteX766" fmla="*/ 3092081 w 5309186"/>
              <a:gd name="connsiteY766" fmla="*/ 1881872 h 5536317"/>
              <a:gd name="connsiteX767" fmla="*/ 3017448 w 5309186"/>
              <a:gd name="connsiteY767" fmla="*/ 1956505 h 5536317"/>
              <a:gd name="connsiteX768" fmla="*/ 2942815 w 5309186"/>
              <a:gd name="connsiteY768" fmla="*/ 1881872 h 5536317"/>
              <a:gd name="connsiteX769" fmla="*/ 3017448 w 5309186"/>
              <a:gd name="connsiteY769" fmla="*/ 1807239 h 5536317"/>
              <a:gd name="connsiteX770" fmla="*/ 2300080 w 5309186"/>
              <a:gd name="connsiteY770" fmla="*/ 1807239 h 5536317"/>
              <a:gd name="connsiteX771" fmla="*/ 2374713 w 5309186"/>
              <a:gd name="connsiteY771" fmla="*/ 1881872 h 5536317"/>
              <a:gd name="connsiteX772" fmla="*/ 2300080 w 5309186"/>
              <a:gd name="connsiteY772" fmla="*/ 1956505 h 5536317"/>
              <a:gd name="connsiteX773" fmla="*/ 2225447 w 5309186"/>
              <a:gd name="connsiteY773" fmla="*/ 1881872 h 5536317"/>
              <a:gd name="connsiteX774" fmla="*/ 2300080 w 5309186"/>
              <a:gd name="connsiteY774" fmla="*/ 1807239 h 5536317"/>
              <a:gd name="connsiteX775" fmla="*/ 1582712 w 5309186"/>
              <a:gd name="connsiteY775" fmla="*/ 1807239 h 5536317"/>
              <a:gd name="connsiteX776" fmla="*/ 1657345 w 5309186"/>
              <a:gd name="connsiteY776" fmla="*/ 1881872 h 5536317"/>
              <a:gd name="connsiteX777" fmla="*/ 1582712 w 5309186"/>
              <a:gd name="connsiteY777" fmla="*/ 1956505 h 5536317"/>
              <a:gd name="connsiteX778" fmla="*/ 1508079 w 5309186"/>
              <a:gd name="connsiteY778" fmla="*/ 1881872 h 5536317"/>
              <a:gd name="connsiteX779" fmla="*/ 1582712 w 5309186"/>
              <a:gd name="connsiteY779" fmla="*/ 1807239 h 5536317"/>
              <a:gd name="connsiteX780" fmla="*/ 865344 w 5309186"/>
              <a:gd name="connsiteY780" fmla="*/ 1807239 h 5536317"/>
              <a:gd name="connsiteX781" fmla="*/ 939977 w 5309186"/>
              <a:gd name="connsiteY781" fmla="*/ 1881872 h 5536317"/>
              <a:gd name="connsiteX782" fmla="*/ 865344 w 5309186"/>
              <a:gd name="connsiteY782" fmla="*/ 1956505 h 5536317"/>
              <a:gd name="connsiteX783" fmla="*/ 790711 w 5309186"/>
              <a:gd name="connsiteY783" fmla="*/ 1881872 h 5536317"/>
              <a:gd name="connsiteX784" fmla="*/ 865344 w 5309186"/>
              <a:gd name="connsiteY784" fmla="*/ 1807239 h 5536317"/>
              <a:gd name="connsiteX785" fmla="*/ 133824 w 5309186"/>
              <a:gd name="connsiteY785" fmla="*/ 1807239 h 5536317"/>
              <a:gd name="connsiteX786" fmla="*/ 208457 w 5309186"/>
              <a:gd name="connsiteY786" fmla="*/ 1881872 h 5536317"/>
              <a:gd name="connsiteX787" fmla="*/ 133824 w 5309186"/>
              <a:gd name="connsiteY787" fmla="*/ 1956505 h 5536317"/>
              <a:gd name="connsiteX788" fmla="*/ 59191 w 5309186"/>
              <a:gd name="connsiteY788" fmla="*/ 1881872 h 5536317"/>
              <a:gd name="connsiteX789" fmla="*/ 133824 w 5309186"/>
              <a:gd name="connsiteY789" fmla="*/ 1807239 h 5536317"/>
              <a:gd name="connsiteX790" fmla="*/ 4810868 w 5309186"/>
              <a:gd name="connsiteY790" fmla="*/ 1738069 h 5536317"/>
              <a:gd name="connsiteX791" fmla="*/ 4954671 w 5309186"/>
              <a:gd name="connsiteY791" fmla="*/ 1881872 h 5536317"/>
              <a:gd name="connsiteX792" fmla="*/ 4810868 w 5309186"/>
              <a:gd name="connsiteY792" fmla="*/ 2025675 h 5536317"/>
              <a:gd name="connsiteX793" fmla="*/ 4667065 w 5309186"/>
              <a:gd name="connsiteY793" fmla="*/ 1881872 h 5536317"/>
              <a:gd name="connsiteX794" fmla="*/ 4810868 w 5309186"/>
              <a:gd name="connsiteY794" fmla="*/ 1738069 h 5536317"/>
              <a:gd name="connsiteX795" fmla="*/ 4093500 w 5309186"/>
              <a:gd name="connsiteY795" fmla="*/ 1738069 h 5536317"/>
              <a:gd name="connsiteX796" fmla="*/ 4237303 w 5309186"/>
              <a:gd name="connsiteY796" fmla="*/ 1881872 h 5536317"/>
              <a:gd name="connsiteX797" fmla="*/ 4093500 w 5309186"/>
              <a:gd name="connsiteY797" fmla="*/ 2025675 h 5536317"/>
              <a:gd name="connsiteX798" fmla="*/ 3949697 w 5309186"/>
              <a:gd name="connsiteY798" fmla="*/ 1881872 h 5536317"/>
              <a:gd name="connsiteX799" fmla="*/ 4093500 w 5309186"/>
              <a:gd name="connsiteY799" fmla="*/ 1738069 h 5536317"/>
              <a:gd name="connsiteX800" fmla="*/ 3376132 w 5309186"/>
              <a:gd name="connsiteY800" fmla="*/ 1738069 h 5536317"/>
              <a:gd name="connsiteX801" fmla="*/ 3519935 w 5309186"/>
              <a:gd name="connsiteY801" fmla="*/ 1881872 h 5536317"/>
              <a:gd name="connsiteX802" fmla="*/ 3376132 w 5309186"/>
              <a:gd name="connsiteY802" fmla="*/ 2025675 h 5536317"/>
              <a:gd name="connsiteX803" fmla="*/ 3232329 w 5309186"/>
              <a:gd name="connsiteY803" fmla="*/ 1881872 h 5536317"/>
              <a:gd name="connsiteX804" fmla="*/ 3376132 w 5309186"/>
              <a:gd name="connsiteY804" fmla="*/ 1738069 h 5536317"/>
              <a:gd name="connsiteX805" fmla="*/ 2658764 w 5309186"/>
              <a:gd name="connsiteY805" fmla="*/ 1738069 h 5536317"/>
              <a:gd name="connsiteX806" fmla="*/ 2802567 w 5309186"/>
              <a:gd name="connsiteY806" fmla="*/ 1881872 h 5536317"/>
              <a:gd name="connsiteX807" fmla="*/ 2658764 w 5309186"/>
              <a:gd name="connsiteY807" fmla="*/ 2025675 h 5536317"/>
              <a:gd name="connsiteX808" fmla="*/ 2514961 w 5309186"/>
              <a:gd name="connsiteY808" fmla="*/ 1881872 h 5536317"/>
              <a:gd name="connsiteX809" fmla="*/ 2658764 w 5309186"/>
              <a:gd name="connsiteY809" fmla="*/ 1738069 h 5536317"/>
              <a:gd name="connsiteX810" fmla="*/ 1941396 w 5309186"/>
              <a:gd name="connsiteY810" fmla="*/ 1738069 h 5536317"/>
              <a:gd name="connsiteX811" fmla="*/ 2085199 w 5309186"/>
              <a:gd name="connsiteY811" fmla="*/ 1881872 h 5536317"/>
              <a:gd name="connsiteX812" fmla="*/ 1941396 w 5309186"/>
              <a:gd name="connsiteY812" fmla="*/ 2025675 h 5536317"/>
              <a:gd name="connsiteX813" fmla="*/ 1797593 w 5309186"/>
              <a:gd name="connsiteY813" fmla="*/ 1881872 h 5536317"/>
              <a:gd name="connsiteX814" fmla="*/ 1941396 w 5309186"/>
              <a:gd name="connsiteY814" fmla="*/ 1738069 h 5536317"/>
              <a:gd name="connsiteX815" fmla="*/ 1224028 w 5309186"/>
              <a:gd name="connsiteY815" fmla="*/ 1738069 h 5536317"/>
              <a:gd name="connsiteX816" fmla="*/ 1367831 w 5309186"/>
              <a:gd name="connsiteY816" fmla="*/ 1881872 h 5536317"/>
              <a:gd name="connsiteX817" fmla="*/ 1224028 w 5309186"/>
              <a:gd name="connsiteY817" fmla="*/ 2025675 h 5536317"/>
              <a:gd name="connsiteX818" fmla="*/ 1080225 w 5309186"/>
              <a:gd name="connsiteY818" fmla="*/ 1881872 h 5536317"/>
              <a:gd name="connsiteX819" fmla="*/ 1224028 w 5309186"/>
              <a:gd name="connsiteY819" fmla="*/ 1738069 h 5536317"/>
              <a:gd name="connsiteX820" fmla="*/ 506660 w 5309186"/>
              <a:gd name="connsiteY820" fmla="*/ 1738069 h 5536317"/>
              <a:gd name="connsiteX821" fmla="*/ 650463 w 5309186"/>
              <a:gd name="connsiteY821" fmla="*/ 1881872 h 5536317"/>
              <a:gd name="connsiteX822" fmla="*/ 506660 w 5309186"/>
              <a:gd name="connsiteY822" fmla="*/ 2025675 h 5536317"/>
              <a:gd name="connsiteX823" fmla="*/ 362857 w 5309186"/>
              <a:gd name="connsiteY823" fmla="*/ 1881872 h 5536317"/>
              <a:gd name="connsiteX824" fmla="*/ 506660 w 5309186"/>
              <a:gd name="connsiteY824" fmla="*/ 1738069 h 5536317"/>
              <a:gd name="connsiteX825" fmla="*/ 4806695 w 5309186"/>
              <a:gd name="connsiteY825" fmla="*/ 1473410 h 5536317"/>
              <a:gd name="connsiteX826" fmla="*/ 4881328 w 5309186"/>
              <a:gd name="connsiteY826" fmla="*/ 1548043 h 5536317"/>
              <a:gd name="connsiteX827" fmla="*/ 4806695 w 5309186"/>
              <a:gd name="connsiteY827" fmla="*/ 1622676 h 5536317"/>
              <a:gd name="connsiteX828" fmla="*/ 4732062 w 5309186"/>
              <a:gd name="connsiteY828" fmla="*/ 1548043 h 5536317"/>
              <a:gd name="connsiteX829" fmla="*/ 4806695 w 5309186"/>
              <a:gd name="connsiteY829" fmla="*/ 1473410 h 5536317"/>
              <a:gd name="connsiteX830" fmla="*/ 4089327 w 5309186"/>
              <a:gd name="connsiteY830" fmla="*/ 1473410 h 5536317"/>
              <a:gd name="connsiteX831" fmla="*/ 4163960 w 5309186"/>
              <a:gd name="connsiteY831" fmla="*/ 1548043 h 5536317"/>
              <a:gd name="connsiteX832" fmla="*/ 4089327 w 5309186"/>
              <a:gd name="connsiteY832" fmla="*/ 1622676 h 5536317"/>
              <a:gd name="connsiteX833" fmla="*/ 4014694 w 5309186"/>
              <a:gd name="connsiteY833" fmla="*/ 1548043 h 5536317"/>
              <a:gd name="connsiteX834" fmla="*/ 4089327 w 5309186"/>
              <a:gd name="connsiteY834" fmla="*/ 1473410 h 5536317"/>
              <a:gd name="connsiteX835" fmla="*/ 3371959 w 5309186"/>
              <a:gd name="connsiteY835" fmla="*/ 1473410 h 5536317"/>
              <a:gd name="connsiteX836" fmla="*/ 3446592 w 5309186"/>
              <a:gd name="connsiteY836" fmla="*/ 1548043 h 5536317"/>
              <a:gd name="connsiteX837" fmla="*/ 3371959 w 5309186"/>
              <a:gd name="connsiteY837" fmla="*/ 1622676 h 5536317"/>
              <a:gd name="connsiteX838" fmla="*/ 3297326 w 5309186"/>
              <a:gd name="connsiteY838" fmla="*/ 1548043 h 5536317"/>
              <a:gd name="connsiteX839" fmla="*/ 3371959 w 5309186"/>
              <a:gd name="connsiteY839" fmla="*/ 1473410 h 5536317"/>
              <a:gd name="connsiteX840" fmla="*/ 2654591 w 5309186"/>
              <a:gd name="connsiteY840" fmla="*/ 1473410 h 5536317"/>
              <a:gd name="connsiteX841" fmla="*/ 2729224 w 5309186"/>
              <a:gd name="connsiteY841" fmla="*/ 1548043 h 5536317"/>
              <a:gd name="connsiteX842" fmla="*/ 2654591 w 5309186"/>
              <a:gd name="connsiteY842" fmla="*/ 1622676 h 5536317"/>
              <a:gd name="connsiteX843" fmla="*/ 2579958 w 5309186"/>
              <a:gd name="connsiteY843" fmla="*/ 1548043 h 5536317"/>
              <a:gd name="connsiteX844" fmla="*/ 2654591 w 5309186"/>
              <a:gd name="connsiteY844" fmla="*/ 1473410 h 5536317"/>
              <a:gd name="connsiteX845" fmla="*/ 1937223 w 5309186"/>
              <a:gd name="connsiteY845" fmla="*/ 1473410 h 5536317"/>
              <a:gd name="connsiteX846" fmla="*/ 2011856 w 5309186"/>
              <a:gd name="connsiteY846" fmla="*/ 1548043 h 5536317"/>
              <a:gd name="connsiteX847" fmla="*/ 1937223 w 5309186"/>
              <a:gd name="connsiteY847" fmla="*/ 1622676 h 5536317"/>
              <a:gd name="connsiteX848" fmla="*/ 1862590 w 5309186"/>
              <a:gd name="connsiteY848" fmla="*/ 1548043 h 5536317"/>
              <a:gd name="connsiteX849" fmla="*/ 1937223 w 5309186"/>
              <a:gd name="connsiteY849" fmla="*/ 1473410 h 5536317"/>
              <a:gd name="connsiteX850" fmla="*/ 1219855 w 5309186"/>
              <a:gd name="connsiteY850" fmla="*/ 1473410 h 5536317"/>
              <a:gd name="connsiteX851" fmla="*/ 1294488 w 5309186"/>
              <a:gd name="connsiteY851" fmla="*/ 1548043 h 5536317"/>
              <a:gd name="connsiteX852" fmla="*/ 1219855 w 5309186"/>
              <a:gd name="connsiteY852" fmla="*/ 1622676 h 5536317"/>
              <a:gd name="connsiteX853" fmla="*/ 1145222 w 5309186"/>
              <a:gd name="connsiteY853" fmla="*/ 1548043 h 5536317"/>
              <a:gd name="connsiteX854" fmla="*/ 1219855 w 5309186"/>
              <a:gd name="connsiteY854" fmla="*/ 1473410 h 5536317"/>
              <a:gd name="connsiteX855" fmla="*/ 502487 w 5309186"/>
              <a:gd name="connsiteY855" fmla="*/ 1473410 h 5536317"/>
              <a:gd name="connsiteX856" fmla="*/ 577120 w 5309186"/>
              <a:gd name="connsiteY856" fmla="*/ 1548043 h 5536317"/>
              <a:gd name="connsiteX857" fmla="*/ 502487 w 5309186"/>
              <a:gd name="connsiteY857" fmla="*/ 1622676 h 5536317"/>
              <a:gd name="connsiteX858" fmla="*/ 427854 w 5309186"/>
              <a:gd name="connsiteY858" fmla="*/ 1548043 h 5536317"/>
              <a:gd name="connsiteX859" fmla="*/ 502487 w 5309186"/>
              <a:gd name="connsiteY859" fmla="*/ 1473410 h 5536317"/>
              <a:gd name="connsiteX860" fmla="*/ 5165383 w 5309186"/>
              <a:gd name="connsiteY860" fmla="*/ 1404240 h 5536317"/>
              <a:gd name="connsiteX861" fmla="*/ 5309186 w 5309186"/>
              <a:gd name="connsiteY861" fmla="*/ 1548043 h 5536317"/>
              <a:gd name="connsiteX862" fmla="*/ 5165383 w 5309186"/>
              <a:gd name="connsiteY862" fmla="*/ 1691846 h 5536317"/>
              <a:gd name="connsiteX863" fmla="*/ 5021580 w 5309186"/>
              <a:gd name="connsiteY863" fmla="*/ 1548043 h 5536317"/>
              <a:gd name="connsiteX864" fmla="*/ 5165383 w 5309186"/>
              <a:gd name="connsiteY864" fmla="*/ 1404240 h 5536317"/>
              <a:gd name="connsiteX865" fmla="*/ 4448011 w 5309186"/>
              <a:gd name="connsiteY865" fmla="*/ 1404240 h 5536317"/>
              <a:gd name="connsiteX866" fmla="*/ 4591814 w 5309186"/>
              <a:gd name="connsiteY866" fmla="*/ 1548043 h 5536317"/>
              <a:gd name="connsiteX867" fmla="*/ 4448011 w 5309186"/>
              <a:gd name="connsiteY867" fmla="*/ 1691846 h 5536317"/>
              <a:gd name="connsiteX868" fmla="*/ 4304208 w 5309186"/>
              <a:gd name="connsiteY868" fmla="*/ 1548043 h 5536317"/>
              <a:gd name="connsiteX869" fmla="*/ 4448011 w 5309186"/>
              <a:gd name="connsiteY869" fmla="*/ 1404240 h 5536317"/>
              <a:gd name="connsiteX870" fmla="*/ 3730643 w 5309186"/>
              <a:gd name="connsiteY870" fmla="*/ 1404240 h 5536317"/>
              <a:gd name="connsiteX871" fmla="*/ 3874446 w 5309186"/>
              <a:gd name="connsiteY871" fmla="*/ 1548043 h 5536317"/>
              <a:gd name="connsiteX872" fmla="*/ 3730643 w 5309186"/>
              <a:gd name="connsiteY872" fmla="*/ 1691846 h 5536317"/>
              <a:gd name="connsiteX873" fmla="*/ 3586840 w 5309186"/>
              <a:gd name="connsiteY873" fmla="*/ 1548043 h 5536317"/>
              <a:gd name="connsiteX874" fmla="*/ 3730643 w 5309186"/>
              <a:gd name="connsiteY874" fmla="*/ 1404240 h 5536317"/>
              <a:gd name="connsiteX875" fmla="*/ 3013275 w 5309186"/>
              <a:gd name="connsiteY875" fmla="*/ 1404240 h 5536317"/>
              <a:gd name="connsiteX876" fmla="*/ 3157078 w 5309186"/>
              <a:gd name="connsiteY876" fmla="*/ 1548043 h 5536317"/>
              <a:gd name="connsiteX877" fmla="*/ 3013275 w 5309186"/>
              <a:gd name="connsiteY877" fmla="*/ 1691846 h 5536317"/>
              <a:gd name="connsiteX878" fmla="*/ 2869472 w 5309186"/>
              <a:gd name="connsiteY878" fmla="*/ 1548043 h 5536317"/>
              <a:gd name="connsiteX879" fmla="*/ 3013275 w 5309186"/>
              <a:gd name="connsiteY879" fmla="*/ 1404240 h 5536317"/>
              <a:gd name="connsiteX880" fmla="*/ 2295907 w 5309186"/>
              <a:gd name="connsiteY880" fmla="*/ 1404240 h 5536317"/>
              <a:gd name="connsiteX881" fmla="*/ 2439710 w 5309186"/>
              <a:gd name="connsiteY881" fmla="*/ 1548043 h 5536317"/>
              <a:gd name="connsiteX882" fmla="*/ 2295907 w 5309186"/>
              <a:gd name="connsiteY882" fmla="*/ 1691846 h 5536317"/>
              <a:gd name="connsiteX883" fmla="*/ 2152104 w 5309186"/>
              <a:gd name="connsiteY883" fmla="*/ 1548043 h 5536317"/>
              <a:gd name="connsiteX884" fmla="*/ 2295907 w 5309186"/>
              <a:gd name="connsiteY884" fmla="*/ 1404240 h 5536317"/>
              <a:gd name="connsiteX885" fmla="*/ 1578539 w 5309186"/>
              <a:gd name="connsiteY885" fmla="*/ 1404240 h 5536317"/>
              <a:gd name="connsiteX886" fmla="*/ 1722342 w 5309186"/>
              <a:gd name="connsiteY886" fmla="*/ 1548043 h 5536317"/>
              <a:gd name="connsiteX887" fmla="*/ 1578539 w 5309186"/>
              <a:gd name="connsiteY887" fmla="*/ 1691846 h 5536317"/>
              <a:gd name="connsiteX888" fmla="*/ 1434736 w 5309186"/>
              <a:gd name="connsiteY888" fmla="*/ 1548043 h 5536317"/>
              <a:gd name="connsiteX889" fmla="*/ 1578539 w 5309186"/>
              <a:gd name="connsiteY889" fmla="*/ 1404240 h 5536317"/>
              <a:gd name="connsiteX890" fmla="*/ 861171 w 5309186"/>
              <a:gd name="connsiteY890" fmla="*/ 1404240 h 5536317"/>
              <a:gd name="connsiteX891" fmla="*/ 1004974 w 5309186"/>
              <a:gd name="connsiteY891" fmla="*/ 1548043 h 5536317"/>
              <a:gd name="connsiteX892" fmla="*/ 861171 w 5309186"/>
              <a:gd name="connsiteY892" fmla="*/ 1691846 h 5536317"/>
              <a:gd name="connsiteX893" fmla="*/ 717368 w 5309186"/>
              <a:gd name="connsiteY893" fmla="*/ 1548043 h 5536317"/>
              <a:gd name="connsiteX894" fmla="*/ 861171 w 5309186"/>
              <a:gd name="connsiteY894" fmla="*/ 1404240 h 5536317"/>
              <a:gd name="connsiteX895" fmla="*/ 143803 w 5309186"/>
              <a:gd name="connsiteY895" fmla="*/ 1404240 h 5536317"/>
              <a:gd name="connsiteX896" fmla="*/ 287606 w 5309186"/>
              <a:gd name="connsiteY896" fmla="*/ 1548043 h 5536317"/>
              <a:gd name="connsiteX897" fmla="*/ 143803 w 5309186"/>
              <a:gd name="connsiteY897" fmla="*/ 1691846 h 5536317"/>
              <a:gd name="connsiteX898" fmla="*/ 0 w 5309186"/>
              <a:gd name="connsiteY898" fmla="*/ 1548043 h 5536317"/>
              <a:gd name="connsiteX899" fmla="*/ 143803 w 5309186"/>
              <a:gd name="connsiteY899" fmla="*/ 1404240 h 5536317"/>
              <a:gd name="connsiteX900" fmla="*/ 865344 w 5309186"/>
              <a:gd name="connsiteY900" fmla="*/ 1105129 h 5536317"/>
              <a:gd name="connsiteX901" fmla="*/ 939977 w 5309186"/>
              <a:gd name="connsiteY901" fmla="*/ 1179762 h 5536317"/>
              <a:gd name="connsiteX902" fmla="*/ 865344 w 5309186"/>
              <a:gd name="connsiteY902" fmla="*/ 1254376 h 5536317"/>
              <a:gd name="connsiteX903" fmla="*/ 790711 w 5309186"/>
              <a:gd name="connsiteY903" fmla="*/ 1179762 h 5536317"/>
              <a:gd name="connsiteX904" fmla="*/ 865344 w 5309186"/>
              <a:gd name="connsiteY904" fmla="*/ 1105129 h 5536317"/>
              <a:gd name="connsiteX905" fmla="*/ 2300080 w 5309186"/>
              <a:gd name="connsiteY905" fmla="*/ 1105128 h 5536317"/>
              <a:gd name="connsiteX906" fmla="*/ 2374713 w 5309186"/>
              <a:gd name="connsiteY906" fmla="*/ 1179762 h 5536317"/>
              <a:gd name="connsiteX907" fmla="*/ 2300080 w 5309186"/>
              <a:gd name="connsiteY907" fmla="*/ 1254376 h 5536317"/>
              <a:gd name="connsiteX908" fmla="*/ 2225447 w 5309186"/>
              <a:gd name="connsiteY908" fmla="*/ 1179762 h 5536317"/>
              <a:gd name="connsiteX909" fmla="*/ 2300080 w 5309186"/>
              <a:gd name="connsiteY909" fmla="*/ 1105128 h 5536317"/>
              <a:gd name="connsiteX910" fmla="*/ 1582712 w 5309186"/>
              <a:gd name="connsiteY910" fmla="*/ 1105128 h 5536317"/>
              <a:gd name="connsiteX911" fmla="*/ 1657345 w 5309186"/>
              <a:gd name="connsiteY911" fmla="*/ 1179762 h 5536317"/>
              <a:gd name="connsiteX912" fmla="*/ 1582712 w 5309186"/>
              <a:gd name="connsiteY912" fmla="*/ 1254376 h 5536317"/>
              <a:gd name="connsiteX913" fmla="*/ 1508079 w 5309186"/>
              <a:gd name="connsiteY913" fmla="*/ 1179762 h 5536317"/>
              <a:gd name="connsiteX914" fmla="*/ 1582712 w 5309186"/>
              <a:gd name="connsiteY914" fmla="*/ 1105128 h 5536317"/>
              <a:gd name="connsiteX915" fmla="*/ 3017448 w 5309186"/>
              <a:gd name="connsiteY915" fmla="*/ 1105128 h 5536317"/>
              <a:gd name="connsiteX916" fmla="*/ 3092081 w 5309186"/>
              <a:gd name="connsiteY916" fmla="*/ 1179762 h 5536317"/>
              <a:gd name="connsiteX917" fmla="*/ 3017448 w 5309186"/>
              <a:gd name="connsiteY917" fmla="*/ 1254376 h 5536317"/>
              <a:gd name="connsiteX918" fmla="*/ 2942815 w 5309186"/>
              <a:gd name="connsiteY918" fmla="*/ 1179762 h 5536317"/>
              <a:gd name="connsiteX919" fmla="*/ 3017448 w 5309186"/>
              <a:gd name="connsiteY919" fmla="*/ 1105128 h 5536317"/>
              <a:gd name="connsiteX920" fmla="*/ 4452184 w 5309186"/>
              <a:gd name="connsiteY920" fmla="*/ 1105128 h 5536317"/>
              <a:gd name="connsiteX921" fmla="*/ 4526817 w 5309186"/>
              <a:gd name="connsiteY921" fmla="*/ 1179761 h 5536317"/>
              <a:gd name="connsiteX922" fmla="*/ 4452184 w 5309186"/>
              <a:gd name="connsiteY922" fmla="*/ 1254376 h 5536317"/>
              <a:gd name="connsiteX923" fmla="*/ 4377551 w 5309186"/>
              <a:gd name="connsiteY923" fmla="*/ 1179761 h 5536317"/>
              <a:gd name="connsiteX924" fmla="*/ 4452184 w 5309186"/>
              <a:gd name="connsiteY924" fmla="*/ 1105128 h 5536317"/>
              <a:gd name="connsiteX925" fmla="*/ 3734816 w 5309186"/>
              <a:gd name="connsiteY925" fmla="*/ 1105128 h 5536317"/>
              <a:gd name="connsiteX926" fmla="*/ 3809449 w 5309186"/>
              <a:gd name="connsiteY926" fmla="*/ 1179762 h 5536317"/>
              <a:gd name="connsiteX927" fmla="*/ 3734816 w 5309186"/>
              <a:gd name="connsiteY927" fmla="*/ 1254376 h 5536317"/>
              <a:gd name="connsiteX928" fmla="*/ 3660183 w 5309186"/>
              <a:gd name="connsiteY928" fmla="*/ 1179762 h 5536317"/>
              <a:gd name="connsiteX929" fmla="*/ 3734816 w 5309186"/>
              <a:gd name="connsiteY929" fmla="*/ 1105128 h 5536317"/>
              <a:gd name="connsiteX930" fmla="*/ 133824 w 5309186"/>
              <a:gd name="connsiteY930" fmla="*/ 1105111 h 5536317"/>
              <a:gd name="connsiteX931" fmla="*/ 208457 w 5309186"/>
              <a:gd name="connsiteY931" fmla="*/ 1179744 h 5536317"/>
              <a:gd name="connsiteX932" fmla="*/ 133824 w 5309186"/>
              <a:gd name="connsiteY932" fmla="*/ 1254376 h 5536317"/>
              <a:gd name="connsiteX933" fmla="*/ 59191 w 5309186"/>
              <a:gd name="connsiteY933" fmla="*/ 1179744 h 5536317"/>
              <a:gd name="connsiteX934" fmla="*/ 133824 w 5309186"/>
              <a:gd name="connsiteY934" fmla="*/ 1105111 h 5536317"/>
              <a:gd name="connsiteX935" fmla="*/ 5170644 w 5309186"/>
              <a:gd name="connsiteY935" fmla="*/ 1105111 h 5536317"/>
              <a:gd name="connsiteX936" fmla="*/ 5245277 w 5309186"/>
              <a:gd name="connsiteY936" fmla="*/ 1179744 h 5536317"/>
              <a:gd name="connsiteX937" fmla="*/ 5170644 w 5309186"/>
              <a:gd name="connsiteY937" fmla="*/ 1254376 h 5536317"/>
              <a:gd name="connsiteX938" fmla="*/ 5096011 w 5309186"/>
              <a:gd name="connsiteY938" fmla="*/ 1179744 h 5536317"/>
              <a:gd name="connsiteX939" fmla="*/ 5170644 w 5309186"/>
              <a:gd name="connsiteY939" fmla="*/ 1105111 h 5536317"/>
              <a:gd name="connsiteX940" fmla="*/ 506660 w 5309186"/>
              <a:gd name="connsiteY940" fmla="*/ 1035958 h 5536317"/>
              <a:gd name="connsiteX941" fmla="*/ 650463 w 5309186"/>
              <a:gd name="connsiteY941" fmla="*/ 1179762 h 5536317"/>
              <a:gd name="connsiteX942" fmla="*/ 506660 w 5309186"/>
              <a:gd name="connsiteY942" fmla="*/ 1323546 h 5536317"/>
              <a:gd name="connsiteX943" fmla="*/ 362857 w 5309186"/>
              <a:gd name="connsiteY943" fmla="*/ 1179762 h 5536317"/>
              <a:gd name="connsiteX944" fmla="*/ 506660 w 5309186"/>
              <a:gd name="connsiteY944" fmla="*/ 1035958 h 5536317"/>
              <a:gd name="connsiteX945" fmla="*/ 1941396 w 5309186"/>
              <a:gd name="connsiteY945" fmla="*/ 1035958 h 5536317"/>
              <a:gd name="connsiteX946" fmla="*/ 2085199 w 5309186"/>
              <a:gd name="connsiteY946" fmla="*/ 1179762 h 5536317"/>
              <a:gd name="connsiteX947" fmla="*/ 1941396 w 5309186"/>
              <a:gd name="connsiteY947" fmla="*/ 1323546 h 5536317"/>
              <a:gd name="connsiteX948" fmla="*/ 1797593 w 5309186"/>
              <a:gd name="connsiteY948" fmla="*/ 1179762 h 5536317"/>
              <a:gd name="connsiteX949" fmla="*/ 1941396 w 5309186"/>
              <a:gd name="connsiteY949" fmla="*/ 1035958 h 5536317"/>
              <a:gd name="connsiteX950" fmla="*/ 1224028 w 5309186"/>
              <a:gd name="connsiteY950" fmla="*/ 1035958 h 5536317"/>
              <a:gd name="connsiteX951" fmla="*/ 1367831 w 5309186"/>
              <a:gd name="connsiteY951" fmla="*/ 1179762 h 5536317"/>
              <a:gd name="connsiteX952" fmla="*/ 1224028 w 5309186"/>
              <a:gd name="connsiteY952" fmla="*/ 1323546 h 5536317"/>
              <a:gd name="connsiteX953" fmla="*/ 1080225 w 5309186"/>
              <a:gd name="connsiteY953" fmla="*/ 1179762 h 5536317"/>
              <a:gd name="connsiteX954" fmla="*/ 1224028 w 5309186"/>
              <a:gd name="connsiteY954" fmla="*/ 1035958 h 5536317"/>
              <a:gd name="connsiteX955" fmla="*/ 2658764 w 5309186"/>
              <a:gd name="connsiteY955" fmla="*/ 1035958 h 5536317"/>
              <a:gd name="connsiteX956" fmla="*/ 2802567 w 5309186"/>
              <a:gd name="connsiteY956" fmla="*/ 1179762 h 5536317"/>
              <a:gd name="connsiteX957" fmla="*/ 2658764 w 5309186"/>
              <a:gd name="connsiteY957" fmla="*/ 1323546 h 5536317"/>
              <a:gd name="connsiteX958" fmla="*/ 2514961 w 5309186"/>
              <a:gd name="connsiteY958" fmla="*/ 1179762 h 5536317"/>
              <a:gd name="connsiteX959" fmla="*/ 2658764 w 5309186"/>
              <a:gd name="connsiteY959" fmla="*/ 1035958 h 5536317"/>
              <a:gd name="connsiteX960" fmla="*/ 4093500 w 5309186"/>
              <a:gd name="connsiteY960" fmla="*/ 1035957 h 5536317"/>
              <a:gd name="connsiteX961" fmla="*/ 4237303 w 5309186"/>
              <a:gd name="connsiteY961" fmla="*/ 1179761 h 5536317"/>
              <a:gd name="connsiteX962" fmla="*/ 4093500 w 5309186"/>
              <a:gd name="connsiteY962" fmla="*/ 1323546 h 5536317"/>
              <a:gd name="connsiteX963" fmla="*/ 3949697 w 5309186"/>
              <a:gd name="connsiteY963" fmla="*/ 1179761 h 5536317"/>
              <a:gd name="connsiteX964" fmla="*/ 4093500 w 5309186"/>
              <a:gd name="connsiteY964" fmla="*/ 1035957 h 5536317"/>
              <a:gd name="connsiteX965" fmla="*/ 3376132 w 5309186"/>
              <a:gd name="connsiteY965" fmla="*/ 1035957 h 5536317"/>
              <a:gd name="connsiteX966" fmla="*/ 3519935 w 5309186"/>
              <a:gd name="connsiteY966" fmla="*/ 1179762 h 5536317"/>
              <a:gd name="connsiteX967" fmla="*/ 3376132 w 5309186"/>
              <a:gd name="connsiteY967" fmla="*/ 1323546 h 5536317"/>
              <a:gd name="connsiteX968" fmla="*/ 3232329 w 5309186"/>
              <a:gd name="connsiteY968" fmla="*/ 1179762 h 5536317"/>
              <a:gd name="connsiteX969" fmla="*/ 3376132 w 5309186"/>
              <a:gd name="connsiteY969" fmla="*/ 1035957 h 5536317"/>
              <a:gd name="connsiteX970" fmla="*/ 4810868 w 5309186"/>
              <a:gd name="connsiteY970" fmla="*/ 1035957 h 5536317"/>
              <a:gd name="connsiteX971" fmla="*/ 4954671 w 5309186"/>
              <a:gd name="connsiteY971" fmla="*/ 1179761 h 5536317"/>
              <a:gd name="connsiteX972" fmla="*/ 4810868 w 5309186"/>
              <a:gd name="connsiteY972" fmla="*/ 1323546 h 5536317"/>
              <a:gd name="connsiteX973" fmla="*/ 4667065 w 5309186"/>
              <a:gd name="connsiteY973" fmla="*/ 1179761 h 5536317"/>
              <a:gd name="connsiteX974" fmla="*/ 4810868 w 5309186"/>
              <a:gd name="connsiteY974" fmla="*/ 1035957 h 5536317"/>
              <a:gd name="connsiteX975" fmla="*/ 1219855 w 5309186"/>
              <a:gd name="connsiteY975" fmla="*/ 771298 h 5536317"/>
              <a:gd name="connsiteX976" fmla="*/ 1294488 w 5309186"/>
              <a:gd name="connsiteY976" fmla="*/ 845931 h 5536317"/>
              <a:gd name="connsiteX977" fmla="*/ 1219855 w 5309186"/>
              <a:gd name="connsiteY977" fmla="*/ 920565 h 5536317"/>
              <a:gd name="connsiteX978" fmla="*/ 1145222 w 5309186"/>
              <a:gd name="connsiteY978" fmla="*/ 845931 h 5536317"/>
              <a:gd name="connsiteX979" fmla="*/ 1219855 w 5309186"/>
              <a:gd name="connsiteY979" fmla="*/ 771298 h 5536317"/>
              <a:gd name="connsiteX980" fmla="*/ 502487 w 5309186"/>
              <a:gd name="connsiteY980" fmla="*/ 771298 h 5536317"/>
              <a:gd name="connsiteX981" fmla="*/ 577120 w 5309186"/>
              <a:gd name="connsiteY981" fmla="*/ 845931 h 5536317"/>
              <a:gd name="connsiteX982" fmla="*/ 502487 w 5309186"/>
              <a:gd name="connsiteY982" fmla="*/ 920565 h 5536317"/>
              <a:gd name="connsiteX983" fmla="*/ 427854 w 5309186"/>
              <a:gd name="connsiteY983" fmla="*/ 845931 h 5536317"/>
              <a:gd name="connsiteX984" fmla="*/ 502487 w 5309186"/>
              <a:gd name="connsiteY984" fmla="*/ 771298 h 5536317"/>
              <a:gd name="connsiteX985" fmla="*/ 2654591 w 5309186"/>
              <a:gd name="connsiteY985" fmla="*/ 771297 h 5536317"/>
              <a:gd name="connsiteX986" fmla="*/ 2729224 w 5309186"/>
              <a:gd name="connsiteY986" fmla="*/ 845931 h 5536317"/>
              <a:gd name="connsiteX987" fmla="*/ 2654591 w 5309186"/>
              <a:gd name="connsiteY987" fmla="*/ 920565 h 5536317"/>
              <a:gd name="connsiteX988" fmla="*/ 2579958 w 5309186"/>
              <a:gd name="connsiteY988" fmla="*/ 845931 h 5536317"/>
              <a:gd name="connsiteX989" fmla="*/ 2654591 w 5309186"/>
              <a:gd name="connsiteY989" fmla="*/ 771297 h 5536317"/>
              <a:gd name="connsiteX990" fmla="*/ 1937223 w 5309186"/>
              <a:gd name="connsiteY990" fmla="*/ 771297 h 5536317"/>
              <a:gd name="connsiteX991" fmla="*/ 2011856 w 5309186"/>
              <a:gd name="connsiteY991" fmla="*/ 845931 h 5536317"/>
              <a:gd name="connsiteX992" fmla="*/ 1937223 w 5309186"/>
              <a:gd name="connsiteY992" fmla="*/ 920565 h 5536317"/>
              <a:gd name="connsiteX993" fmla="*/ 1862590 w 5309186"/>
              <a:gd name="connsiteY993" fmla="*/ 845931 h 5536317"/>
              <a:gd name="connsiteX994" fmla="*/ 1937223 w 5309186"/>
              <a:gd name="connsiteY994" fmla="*/ 771297 h 5536317"/>
              <a:gd name="connsiteX995" fmla="*/ 4089327 w 5309186"/>
              <a:gd name="connsiteY995" fmla="*/ 771297 h 5536317"/>
              <a:gd name="connsiteX996" fmla="*/ 4163960 w 5309186"/>
              <a:gd name="connsiteY996" fmla="*/ 845931 h 5536317"/>
              <a:gd name="connsiteX997" fmla="*/ 4089327 w 5309186"/>
              <a:gd name="connsiteY997" fmla="*/ 920564 h 5536317"/>
              <a:gd name="connsiteX998" fmla="*/ 4014694 w 5309186"/>
              <a:gd name="connsiteY998" fmla="*/ 845931 h 5536317"/>
              <a:gd name="connsiteX999" fmla="*/ 4089327 w 5309186"/>
              <a:gd name="connsiteY999" fmla="*/ 771297 h 5536317"/>
              <a:gd name="connsiteX1000" fmla="*/ 3371959 w 5309186"/>
              <a:gd name="connsiteY1000" fmla="*/ 771297 h 5536317"/>
              <a:gd name="connsiteX1001" fmla="*/ 3446592 w 5309186"/>
              <a:gd name="connsiteY1001" fmla="*/ 845931 h 5536317"/>
              <a:gd name="connsiteX1002" fmla="*/ 3371959 w 5309186"/>
              <a:gd name="connsiteY1002" fmla="*/ 920564 h 5536317"/>
              <a:gd name="connsiteX1003" fmla="*/ 3297326 w 5309186"/>
              <a:gd name="connsiteY1003" fmla="*/ 845931 h 5536317"/>
              <a:gd name="connsiteX1004" fmla="*/ 3371959 w 5309186"/>
              <a:gd name="connsiteY1004" fmla="*/ 771297 h 5536317"/>
              <a:gd name="connsiteX1005" fmla="*/ 4806695 w 5309186"/>
              <a:gd name="connsiteY1005" fmla="*/ 771297 h 5536317"/>
              <a:gd name="connsiteX1006" fmla="*/ 4881328 w 5309186"/>
              <a:gd name="connsiteY1006" fmla="*/ 845931 h 5536317"/>
              <a:gd name="connsiteX1007" fmla="*/ 4806695 w 5309186"/>
              <a:gd name="connsiteY1007" fmla="*/ 920564 h 5536317"/>
              <a:gd name="connsiteX1008" fmla="*/ 4732062 w 5309186"/>
              <a:gd name="connsiteY1008" fmla="*/ 845931 h 5536317"/>
              <a:gd name="connsiteX1009" fmla="*/ 4806695 w 5309186"/>
              <a:gd name="connsiteY1009" fmla="*/ 771297 h 5536317"/>
              <a:gd name="connsiteX1010" fmla="*/ 861171 w 5309186"/>
              <a:gd name="connsiteY1010" fmla="*/ 702127 h 5536317"/>
              <a:gd name="connsiteX1011" fmla="*/ 1004974 w 5309186"/>
              <a:gd name="connsiteY1011" fmla="*/ 845931 h 5536317"/>
              <a:gd name="connsiteX1012" fmla="*/ 861171 w 5309186"/>
              <a:gd name="connsiteY1012" fmla="*/ 989736 h 5536317"/>
              <a:gd name="connsiteX1013" fmla="*/ 717368 w 5309186"/>
              <a:gd name="connsiteY1013" fmla="*/ 845931 h 5536317"/>
              <a:gd name="connsiteX1014" fmla="*/ 861171 w 5309186"/>
              <a:gd name="connsiteY1014" fmla="*/ 702127 h 5536317"/>
              <a:gd name="connsiteX1015" fmla="*/ 143803 w 5309186"/>
              <a:gd name="connsiteY1015" fmla="*/ 702127 h 5536317"/>
              <a:gd name="connsiteX1016" fmla="*/ 287606 w 5309186"/>
              <a:gd name="connsiteY1016" fmla="*/ 845932 h 5536317"/>
              <a:gd name="connsiteX1017" fmla="*/ 143803 w 5309186"/>
              <a:gd name="connsiteY1017" fmla="*/ 989736 h 5536317"/>
              <a:gd name="connsiteX1018" fmla="*/ 0 w 5309186"/>
              <a:gd name="connsiteY1018" fmla="*/ 845932 h 5536317"/>
              <a:gd name="connsiteX1019" fmla="*/ 143803 w 5309186"/>
              <a:gd name="connsiteY1019" fmla="*/ 702127 h 5536317"/>
              <a:gd name="connsiteX1020" fmla="*/ 2295907 w 5309186"/>
              <a:gd name="connsiteY1020" fmla="*/ 702127 h 5536317"/>
              <a:gd name="connsiteX1021" fmla="*/ 2439710 w 5309186"/>
              <a:gd name="connsiteY1021" fmla="*/ 845931 h 5536317"/>
              <a:gd name="connsiteX1022" fmla="*/ 2295907 w 5309186"/>
              <a:gd name="connsiteY1022" fmla="*/ 989735 h 5536317"/>
              <a:gd name="connsiteX1023" fmla="*/ 2152104 w 5309186"/>
              <a:gd name="connsiteY1023" fmla="*/ 845931 h 5536317"/>
              <a:gd name="connsiteX1024" fmla="*/ 2295907 w 5309186"/>
              <a:gd name="connsiteY1024" fmla="*/ 702127 h 5536317"/>
              <a:gd name="connsiteX1025" fmla="*/ 1578539 w 5309186"/>
              <a:gd name="connsiteY1025" fmla="*/ 702127 h 5536317"/>
              <a:gd name="connsiteX1026" fmla="*/ 1722342 w 5309186"/>
              <a:gd name="connsiteY1026" fmla="*/ 845931 h 5536317"/>
              <a:gd name="connsiteX1027" fmla="*/ 1578539 w 5309186"/>
              <a:gd name="connsiteY1027" fmla="*/ 989736 h 5536317"/>
              <a:gd name="connsiteX1028" fmla="*/ 1434736 w 5309186"/>
              <a:gd name="connsiteY1028" fmla="*/ 845931 h 5536317"/>
              <a:gd name="connsiteX1029" fmla="*/ 1578539 w 5309186"/>
              <a:gd name="connsiteY1029" fmla="*/ 702127 h 5536317"/>
              <a:gd name="connsiteX1030" fmla="*/ 3013275 w 5309186"/>
              <a:gd name="connsiteY1030" fmla="*/ 702127 h 5536317"/>
              <a:gd name="connsiteX1031" fmla="*/ 3157078 w 5309186"/>
              <a:gd name="connsiteY1031" fmla="*/ 845931 h 5536317"/>
              <a:gd name="connsiteX1032" fmla="*/ 3013275 w 5309186"/>
              <a:gd name="connsiteY1032" fmla="*/ 989735 h 5536317"/>
              <a:gd name="connsiteX1033" fmla="*/ 2869472 w 5309186"/>
              <a:gd name="connsiteY1033" fmla="*/ 845931 h 5536317"/>
              <a:gd name="connsiteX1034" fmla="*/ 3013275 w 5309186"/>
              <a:gd name="connsiteY1034" fmla="*/ 702127 h 5536317"/>
              <a:gd name="connsiteX1035" fmla="*/ 4448011 w 5309186"/>
              <a:gd name="connsiteY1035" fmla="*/ 702126 h 5536317"/>
              <a:gd name="connsiteX1036" fmla="*/ 4591814 w 5309186"/>
              <a:gd name="connsiteY1036" fmla="*/ 845931 h 5536317"/>
              <a:gd name="connsiteX1037" fmla="*/ 4448011 w 5309186"/>
              <a:gd name="connsiteY1037" fmla="*/ 989735 h 5536317"/>
              <a:gd name="connsiteX1038" fmla="*/ 4304208 w 5309186"/>
              <a:gd name="connsiteY1038" fmla="*/ 845931 h 5536317"/>
              <a:gd name="connsiteX1039" fmla="*/ 4448011 w 5309186"/>
              <a:gd name="connsiteY1039" fmla="*/ 702126 h 5536317"/>
              <a:gd name="connsiteX1040" fmla="*/ 3730643 w 5309186"/>
              <a:gd name="connsiteY1040" fmla="*/ 702126 h 5536317"/>
              <a:gd name="connsiteX1041" fmla="*/ 3874446 w 5309186"/>
              <a:gd name="connsiteY1041" fmla="*/ 845931 h 5536317"/>
              <a:gd name="connsiteX1042" fmla="*/ 3730643 w 5309186"/>
              <a:gd name="connsiteY1042" fmla="*/ 989735 h 5536317"/>
              <a:gd name="connsiteX1043" fmla="*/ 3586840 w 5309186"/>
              <a:gd name="connsiteY1043" fmla="*/ 845931 h 5536317"/>
              <a:gd name="connsiteX1044" fmla="*/ 3730643 w 5309186"/>
              <a:gd name="connsiteY1044" fmla="*/ 702126 h 5536317"/>
              <a:gd name="connsiteX1045" fmla="*/ 5165383 w 5309186"/>
              <a:gd name="connsiteY1045" fmla="*/ 702126 h 5536317"/>
              <a:gd name="connsiteX1046" fmla="*/ 5309186 w 5309186"/>
              <a:gd name="connsiteY1046" fmla="*/ 845930 h 5536317"/>
              <a:gd name="connsiteX1047" fmla="*/ 5165383 w 5309186"/>
              <a:gd name="connsiteY1047" fmla="*/ 989735 h 5536317"/>
              <a:gd name="connsiteX1048" fmla="*/ 5021580 w 5309186"/>
              <a:gd name="connsiteY1048" fmla="*/ 845930 h 5536317"/>
              <a:gd name="connsiteX1049" fmla="*/ 5165383 w 5309186"/>
              <a:gd name="connsiteY1049" fmla="*/ 702126 h 5536317"/>
              <a:gd name="connsiteX1050" fmla="*/ 3734816 w 5309186"/>
              <a:gd name="connsiteY1050" fmla="*/ 402997 h 5536317"/>
              <a:gd name="connsiteX1051" fmla="*/ 3809449 w 5309186"/>
              <a:gd name="connsiteY1051" fmla="*/ 477629 h 5536317"/>
              <a:gd name="connsiteX1052" fmla="*/ 3734816 w 5309186"/>
              <a:gd name="connsiteY1052" fmla="*/ 552262 h 5536317"/>
              <a:gd name="connsiteX1053" fmla="*/ 3660183 w 5309186"/>
              <a:gd name="connsiteY1053" fmla="*/ 477629 h 5536317"/>
              <a:gd name="connsiteX1054" fmla="*/ 3734816 w 5309186"/>
              <a:gd name="connsiteY1054" fmla="*/ 402997 h 5536317"/>
              <a:gd name="connsiteX1055" fmla="*/ 3017448 w 5309186"/>
              <a:gd name="connsiteY1055" fmla="*/ 402997 h 5536317"/>
              <a:gd name="connsiteX1056" fmla="*/ 3092081 w 5309186"/>
              <a:gd name="connsiteY1056" fmla="*/ 477629 h 5536317"/>
              <a:gd name="connsiteX1057" fmla="*/ 3017448 w 5309186"/>
              <a:gd name="connsiteY1057" fmla="*/ 552262 h 5536317"/>
              <a:gd name="connsiteX1058" fmla="*/ 2942815 w 5309186"/>
              <a:gd name="connsiteY1058" fmla="*/ 477629 h 5536317"/>
              <a:gd name="connsiteX1059" fmla="*/ 3017448 w 5309186"/>
              <a:gd name="connsiteY1059" fmla="*/ 402997 h 5536317"/>
              <a:gd name="connsiteX1060" fmla="*/ 2300080 w 5309186"/>
              <a:gd name="connsiteY1060" fmla="*/ 402997 h 5536317"/>
              <a:gd name="connsiteX1061" fmla="*/ 2374713 w 5309186"/>
              <a:gd name="connsiteY1061" fmla="*/ 477629 h 5536317"/>
              <a:gd name="connsiteX1062" fmla="*/ 2300080 w 5309186"/>
              <a:gd name="connsiteY1062" fmla="*/ 552262 h 5536317"/>
              <a:gd name="connsiteX1063" fmla="*/ 2225447 w 5309186"/>
              <a:gd name="connsiteY1063" fmla="*/ 477629 h 5536317"/>
              <a:gd name="connsiteX1064" fmla="*/ 2300080 w 5309186"/>
              <a:gd name="connsiteY1064" fmla="*/ 402997 h 5536317"/>
              <a:gd name="connsiteX1065" fmla="*/ 1582712 w 5309186"/>
              <a:gd name="connsiteY1065" fmla="*/ 402997 h 5536317"/>
              <a:gd name="connsiteX1066" fmla="*/ 1657345 w 5309186"/>
              <a:gd name="connsiteY1066" fmla="*/ 477629 h 5536317"/>
              <a:gd name="connsiteX1067" fmla="*/ 1582712 w 5309186"/>
              <a:gd name="connsiteY1067" fmla="*/ 552262 h 5536317"/>
              <a:gd name="connsiteX1068" fmla="*/ 1508079 w 5309186"/>
              <a:gd name="connsiteY1068" fmla="*/ 477629 h 5536317"/>
              <a:gd name="connsiteX1069" fmla="*/ 1582712 w 5309186"/>
              <a:gd name="connsiteY1069" fmla="*/ 402997 h 5536317"/>
              <a:gd name="connsiteX1070" fmla="*/ 865344 w 5309186"/>
              <a:gd name="connsiteY1070" fmla="*/ 402997 h 5536317"/>
              <a:gd name="connsiteX1071" fmla="*/ 939977 w 5309186"/>
              <a:gd name="connsiteY1071" fmla="*/ 477629 h 5536317"/>
              <a:gd name="connsiteX1072" fmla="*/ 865344 w 5309186"/>
              <a:gd name="connsiteY1072" fmla="*/ 552262 h 5536317"/>
              <a:gd name="connsiteX1073" fmla="*/ 790711 w 5309186"/>
              <a:gd name="connsiteY1073" fmla="*/ 477629 h 5536317"/>
              <a:gd name="connsiteX1074" fmla="*/ 865344 w 5309186"/>
              <a:gd name="connsiteY1074" fmla="*/ 402997 h 5536317"/>
              <a:gd name="connsiteX1075" fmla="*/ 4452184 w 5309186"/>
              <a:gd name="connsiteY1075" fmla="*/ 402995 h 5536317"/>
              <a:gd name="connsiteX1076" fmla="*/ 4526817 w 5309186"/>
              <a:gd name="connsiteY1076" fmla="*/ 477629 h 5536317"/>
              <a:gd name="connsiteX1077" fmla="*/ 4452184 w 5309186"/>
              <a:gd name="connsiteY1077" fmla="*/ 552262 h 5536317"/>
              <a:gd name="connsiteX1078" fmla="*/ 4377551 w 5309186"/>
              <a:gd name="connsiteY1078" fmla="*/ 477629 h 5536317"/>
              <a:gd name="connsiteX1079" fmla="*/ 4452184 w 5309186"/>
              <a:gd name="connsiteY1079" fmla="*/ 402995 h 5536317"/>
              <a:gd name="connsiteX1080" fmla="*/ 133824 w 5309186"/>
              <a:gd name="connsiteY1080" fmla="*/ 402982 h 5536317"/>
              <a:gd name="connsiteX1081" fmla="*/ 208457 w 5309186"/>
              <a:gd name="connsiteY1081" fmla="*/ 477615 h 5536317"/>
              <a:gd name="connsiteX1082" fmla="*/ 133824 w 5309186"/>
              <a:gd name="connsiteY1082" fmla="*/ 552248 h 5536317"/>
              <a:gd name="connsiteX1083" fmla="*/ 59191 w 5309186"/>
              <a:gd name="connsiteY1083" fmla="*/ 477615 h 5536317"/>
              <a:gd name="connsiteX1084" fmla="*/ 133824 w 5309186"/>
              <a:gd name="connsiteY1084" fmla="*/ 402982 h 5536317"/>
              <a:gd name="connsiteX1085" fmla="*/ 5170644 w 5309186"/>
              <a:gd name="connsiteY1085" fmla="*/ 402981 h 5536317"/>
              <a:gd name="connsiteX1086" fmla="*/ 5245277 w 5309186"/>
              <a:gd name="connsiteY1086" fmla="*/ 477614 h 5536317"/>
              <a:gd name="connsiteX1087" fmla="*/ 5170644 w 5309186"/>
              <a:gd name="connsiteY1087" fmla="*/ 552248 h 5536317"/>
              <a:gd name="connsiteX1088" fmla="*/ 5096011 w 5309186"/>
              <a:gd name="connsiteY1088" fmla="*/ 477614 h 5536317"/>
              <a:gd name="connsiteX1089" fmla="*/ 5170644 w 5309186"/>
              <a:gd name="connsiteY1089" fmla="*/ 402981 h 5536317"/>
              <a:gd name="connsiteX1090" fmla="*/ 4810868 w 5309186"/>
              <a:gd name="connsiteY1090" fmla="*/ 333826 h 5536317"/>
              <a:gd name="connsiteX1091" fmla="*/ 4954671 w 5309186"/>
              <a:gd name="connsiteY1091" fmla="*/ 477629 h 5536317"/>
              <a:gd name="connsiteX1092" fmla="*/ 4810868 w 5309186"/>
              <a:gd name="connsiteY1092" fmla="*/ 621433 h 5536317"/>
              <a:gd name="connsiteX1093" fmla="*/ 4667065 w 5309186"/>
              <a:gd name="connsiteY1093" fmla="*/ 477629 h 5536317"/>
              <a:gd name="connsiteX1094" fmla="*/ 4810868 w 5309186"/>
              <a:gd name="connsiteY1094" fmla="*/ 333826 h 5536317"/>
              <a:gd name="connsiteX1095" fmla="*/ 4093500 w 5309186"/>
              <a:gd name="connsiteY1095" fmla="*/ 333826 h 5536317"/>
              <a:gd name="connsiteX1096" fmla="*/ 4237303 w 5309186"/>
              <a:gd name="connsiteY1096" fmla="*/ 477629 h 5536317"/>
              <a:gd name="connsiteX1097" fmla="*/ 4093500 w 5309186"/>
              <a:gd name="connsiteY1097" fmla="*/ 621433 h 5536317"/>
              <a:gd name="connsiteX1098" fmla="*/ 3949697 w 5309186"/>
              <a:gd name="connsiteY1098" fmla="*/ 477629 h 5536317"/>
              <a:gd name="connsiteX1099" fmla="*/ 4093500 w 5309186"/>
              <a:gd name="connsiteY1099" fmla="*/ 333826 h 5536317"/>
              <a:gd name="connsiteX1100" fmla="*/ 3376132 w 5309186"/>
              <a:gd name="connsiteY1100" fmla="*/ 333826 h 5536317"/>
              <a:gd name="connsiteX1101" fmla="*/ 3519935 w 5309186"/>
              <a:gd name="connsiteY1101" fmla="*/ 477629 h 5536317"/>
              <a:gd name="connsiteX1102" fmla="*/ 3376132 w 5309186"/>
              <a:gd name="connsiteY1102" fmla="*/ 621433 h 5536317"/>
              <a:gd name="connsiteX1103" fmla="*/ 3232329 w 5309186"/>
              <a:gd name="connsiteY1103" fmla="*/ 477629 h 5536317"/>
              <a:gd name="connsiteX1104" fmla="*/ 3376132 w 5309186"/>
              <a:gd name="connsiteY1104" fmla="*/ 333826 h 5536317"/>
              <a:gd name="connsiteX1105" fmla="*/ 2658764 w 5309186"/>
              <a:gd name="connsiteY1105" fmla="*/ 333826 h 5536317"/>
              <a:gd name="connsiteX1106" fmla="*/ 2802567 w 5309186"/>
              <a:gd name="connsiteY1106" fmla="*/ 477629 h 5536317"/>
              <a:gd name="connsiteX1107" fmla="*/ 2658764 w 5309186"/>
              <a:gd name="connsiteY1107" fmla="*/ 621433 h 5536317"/>
              <a:gd name="connsiteX1108" fmla="*/ 2514961 w 5309186"/>
              <a:gd name="connsiteY1108" fmla="*/ 477629 h 5536317"/>
              <a:gd name="connsiteX1109" fmla="*/ 2658764 w 5309186"/>
              <a:gd name="connsiteY1109" fmla="*/ 333826 h 5536317"/>
              <a:gd name="connsiteX1110" fmla="*/ 1941396 w 5309186"/>
              <a:gd name="connsiteY1110" fmla="*/ 333826 h 5536317"/>
              <a:gd name="connsiteX1111" fmla="*/ 2085199 w 5309186"/>
              <a:gd name="connsiteY1111" fmla="*/ 477629 h 5536317"/>
              <a:gd name="connsiteX1112" fmla="*/ 1941396 w 5309186"/>
              <a:gd name="connsiteY1112" fmla="*/ 621433 h 5536317"/>
              <a:gd name="connsiteX1113" fmla="*/ 1797593 w 5309186"/>
              <a:gd name="connsiteY1113" fmla="*/ 477629 h 5536317"/>
              <a:gd name="connsiteX1114" fmla="*/ 1941396 w 5309186"/>
              <a:gd name="connsiteY1114" fmla="*/ 333826 h 5536317"/>
              <a:gd name="connsiteX1115" fmla="*/ 1224028 w 5309186"/>
              <a:gd name="connsiteY1115" fmla="*/ 333826 h 5536317"/>
              <a:gd name="connsiteX1116" fmla="*/ 1367831 w 5309186"/>
              <a:gd name="connsiteY1116" fmla="*/ 477629 h 5536317"/>
              <a:gd name="connsiteX1117" fmla="*/ 1224028 w 5309186"/>
              <a:gd name="connsiteY1117" fmla="*/ 621433 h 5536317"/>
              <a:gd name="connsiteX1118" fmla="*/ 1080225 w 5309186"/>
              <a:gd name="connsiteY1118" fmla="*/ 477629 h 5536317"/>
              <a:gd name="connsiteX1119" fmla="*/ 1224028 w 5309186"/>
              <a:gd name="connsiteY1119" fmla="*/ 333826 h 5536317"/>
              <a:gd name="connsiteX1120" fmla="*/ 506660 w 5309186"/>
              <a:gd name="connsiteY1120" fmla="*/ 333826 h 5536317"/>
              <a:gd name="connsiteX1121" fmla="*/ 650463 w 5309186"/>
              <a:gd name="connsiteY1121" fmla="*/ 477630 h 5536317"/>
              <a:gd name="connsiteX1122" fmla="*/ 506660 w 5309186"/>
              <a:gd name="connsiteY1122" fmla="*/ 621433 h 5536317"/>
              <a:gd name="connsiteX1123" fmla="*/ 362857 w 5309186"/>
              <a:gd name="connsiteY1123" fmla="*/ 477630 h 5536317"/>
              <a:gd name="connsiteX1124" fmla="*/ 506660 w 5309186"/>
              <a:gd name="connsiteY1124" fmla="*/ 333826 h 5536317"/>
              <a:gd name="connsiteX1125" fmla="*/ 502487 w 5309186"/>
              <a:gd name="connsiteY1125" fmla="*/ 69169 h 5536317"/>
              <a:gd name="connsiteX1126" fmla="*/ 577120 w 5309186"/>
              <a:gd name="connsiteY1126" fmla="*/ 143803 h 5536317"/>
              <a:gd name="connsiteX1127" fmla="*/ 502487 w 5309186"/>
              <a:gd name="connsiteY1127" fmla="*/ 218434 h 5536317"/>
              <a:gd name="connsiteX1128" fmla="*/ 427854 w 5309186"/>
              <a:gd name="connsiteY1128" fmla="*/ 143803 h 5536317"/>
              <a:gd name="connsiteX1129" fmla="*/ 502487 w 5309186"/>
              <a:gd name="connsiteY1129" fmla="*/ 69169 h 5536317"/>
              <a:gd name="connsiteX1130" fmla="*/ 1219855 w 5309186"/>
              <a:gd name="connsiteY1130" fmla="*/ 69169 h 5536317"/>
              <a:gd name="connsiteX1131" fmla="*/ 1294488 w 5309186"/>
              <a:gd name="connsiteY1131" fmla="*/ 143803 h 5536317"/>
              <a:gd name="connsiteX1132" fmla="*/ 1219855 w 5309186"/>
              <a:gd name="connsiteY1132" fmla="*/ 218434 h 5536317"/>
              <a:gd name="connsiteX1133" fmla="*/ 1145222 w 5309186"/>
              <a:gd name="connsiteY1133" fmla="*/ 143803 h 5536317"/>
              <a:gd name="connsiteX1134" fmla="*/ 1219855 w 5309186"/>
              <a:gd name="connsiteY1134" fmla="*/ 69169 h 5536317"/>
              <a:gd name="connsiteX1135" fmla="*/ 3371959 w 5309186"/>
              <a:gd name="connsiteY1135" fmla="*/ 69169 h 5536317"/>
              <a:gd name="connsiteX1136" fmla="*/ 3446592 w 5309186"/>
              <a:gd name="connsiteY1136" fmla="*/ 143803 h 5536317"/>
              <a:gd name="connsiteX1137" fmla="*/ 3371959 w 5309186"/>
              <a:gd name="connsiteY1137" fmla="*/ 218434 h 5536317"/>
              <a:gd name="connsiteX1138" fmla="*/ 3297326 w 5309186"/>
              <a:gd name="connsiteY1138" fmla="*/ 143803 h 5536317"/>
              <a:gd name="connsiteX1139" fmla="*/ 3371959 w 5309186"/>
              <a:gd name="connsiteY1139" fmla="*/ 69169 h 5536317"/>
              <a:gd name="connsiteX1140" fmla="*/ 2654591 w 5309186"/>
              <a:gd name="connsiteY1140" fmla="*/ 69169 h 5536317"/>
              <a:gd name="connsiteX1141" fmla="*/ 2729224 w 5309186"/>
              <a:gd name="connsiteY1141" fmla="*/ 143803 h 5536317"/>
              <a:gd name="connsiteX1142" fmla="*/ 2654591 w 5309186"/>
              <a:gd name="connsiteY1142" fmla="*/ 218434 h 5536317"/>
              <a:gd name="connsiteX1143" fmla="*/ 2579958 w 5309186"/>
              <a:gd name="connsiteY1143" fmla="*/ 143803 h 5536317"/>
              <a:gd name="connsiteX1144" fmla="*/ 2654591 w 5309186"/>
              <a:gd name="connsiteY1144" fmla="*/ 69169 h 5536317"/>
              <a:gd name="connsiteX1145" fmla="*/ 1937223 w 5309186"/>
              <a:gd name="connsiteY1145" fmla="*/ 69169 h 5536317"/>
              <a:gd name="connsiteX1146" fmla="*/ 2011856 w 5309186"/>
              <a:gd name="connsiteY1146" fmla="*/ 143803 h 5536317"/>
              <a:gd name="connsiteX1147" fmla="*/ 1937223 w 5309186"/>
              <a:gd name="connsiteY1147" fmla="*/ 218434 h 5536317"/>
              <a:gd name="connsiteX1148" fmla="*/ 1862590 w 5309186"/>
              <a:gd name="connsiteY1148" fmla="*/ 143803 h 5536317"/>
              <a:gd name="connsiteX1149" fmla="*/ 1937223 w 5309186"/>
              <a:gd name="connsiteY1149" fmla="*/ 69169 h 5536317"/>
              <a:gd name="connsiteX1150" fmla="*/ 4089327 w 5309186"/>
              <a:gd name="connsiteY1150" fmla="*/ 69168 h 5536317"/>
              <a:gd name="connsiteX1151" fmla="*/ 4163960 w 5309186"/>
              <a:gd name="connsiteY1151" fmla="*/ 143803 h 5536317"/>
              <a:gd name="connsiteX1152" fmla="*/ 4089327 w 5309186"/>
              <a:gd name="connsiteY1152" fmla="*/ 218434 h 5536317"/>
              <a:gd name="connsiteX1153" fmla="*/ 4014694 w 5309186"/>
              <a:gd name="connsiteY1153" fmla="*/ 143803 h 5536317"/>
              <a:gd name="connsiteX1154" fmla="*/ 4089327 w 5309186"/>
              <a:gd name="connsiteY1154" fmla="*/ 69168 h 5536317"/>
              <a:gd name="connsiteX1155" fmla="*/ 4806695 w 5309186"/>
              <a:gd name="connsiteY1155" fmla="*/ 69168 h 5536317"/>
              <a:gd name="connsiteX1156" fmla="*/ 4881328 w 5309186"/>
              <a:gd name="connsiteY1156" fmla="*/ 143803 h 5536317"/>
              <a:gd name="connsiteX1157" fmla="*/ 4806695 w 5309186"/>
              <a:gd name="connsiteY1157" fmla="*/ 218433 h 5536317"/>
              <a:gd name="connsiteX1158" fmla="*/ 4732062 w 5309186"/>
              <a:gd name="connsiteY1158" fmla="*/ 143803 h 5536317"/>
              <a:gd name="connsiteX1159" fmla="*/ 4806695 w 5309186"/>
              <a:gd name="connsiteY1159" fmla="*/ 69168 h 5536317"/>
              <a:gd name="connsiteX1160" fmla="*/ 143803 w 5309186"/>
              <a:gd name="connsiteY1160" fmla="*/ 1 h 5536317"/>
              <a:gd name="connsiteX1161" fmla="*/ 287606 w 5309186"/>
              <a:gd name="connsiteY1161" fmla="*/ 143803 h 5536317"/>
              <a:gd name="connsiteX1162" fmla="*/ 143803 w 5309186"/>
              <a:gd name="connsiteY1162" fmla="*/ 287605 h 5536317"/>
              <a:gd name="connsiteX1163" fmla="*/ 0 w 5309186"/>
              <a:gd name="connsiteY1163" fmla="*/ 143803 h 5536317"/>
              <a:gd name="connsiteX1164" fmla="*/ 143803 w 5309186"/>
              <a:gd name="connsiteY1164" fmla="*/ 1 h 5536317"/>
              <a:gd name="connsiteX1165" fmla="*/ 1578539 w 5309186"/>
              <a:gd name="connsiteY1165" fmla="*/ 0 h 5536317"/>
              <a:gd name="connsiteX1166" fmla="*/ 1722342 w 5309186"/>
              <a:gd name="connsiteY1166" fmla="*/ 143803 h 5536317"/>
              <a:gd name="connsiteX1167" fmla="*/ 1578539 w 5309186"/>
              <a:gd name="connsiteY1167" fmla="*/ 287605 h 5536317"/>
              <a:gd name="connsiteX1168" fmla="*/ 1434736 w 5309186"/>
              <a:gd name="connsiteY1168" fmla="*/ 143803 h 5536317"/>
              <a:gd name="connsiteX1169" fmla="*/ 1578539 w 5309186"/>
              <a:gd name="connsiteY1169" fmla="*/ 0 h 5536317"/>
              <a:gd name="connsiteX1170" fmla="*/ 861171 w 5309186"/>
              <a:gd name="connsiteY1170" fmla="*/ 0 h 5536317"/>
              <a:gd name="connsiteX1171" fmla="*/ 1004974 w 5309186"/>
              <a:gd name="connsiteY1171" fmla="*/ 143803 h 5536317"/>
              <a:gd name="connsiteX1172" fmla="*/ 861171 w 5309186"/>
              <a:gd name="connsiteY1172" fmla="*/ 287605 h 5536317"/>
              <a:gd name="connsiteX1173" fmla="*/ 717368 w 5309186"/>
              <a:gd name="connsiteY1173" fmla="*/ 143803 h 5536317"/>
              <a:gd name="connsiteX1174" fmla="*/ 861171 w 5309186"/>
              <a:gd name="connsiteY1174" fmla="*/ 0 h 5536317"/>
              <a:gd name="connsiteX1175" fmla="*/ 5165383 w 5309186"/>
              <a:gd name="connsiteY1175" fmla="*/ 0 h 5536317"/>
              <a:gd name="connsiteX1176" fmla="*/ 5309186 w 5309186"/>
              <a:gd name="connsiteY1176" fmla="*/ 143803 h 5536317"/>
              <a:gd name="connsiteX1177" fmla="*/ 5165383 w 5309186"/>
              <a:gd name="connsiteY1177" fmla="*/ 287605 h 5536317"/>
              <a:gd name="connsiteX1178" fmla="*/ 5021580 w 5309186"/>
              <a:gd name="connsiteY1178" fmla="*/ 143803 h 5536317"/>
              <a:gd name="connsiteX1179" fmla="*/ 5165383 w 5309186"/>
              <a:gd name="connsiteY1179" fmla="*/ 0 h 5536317"/>
              <a:gd name="connsiteX1180" fmla="*/ 4448011 w 5309186"/>
              <a:gd name="connsiteY1180" fmla="*/ 0 h 5536317"/>
              <a:gd name="connsiteX1181" fmla="*/ 4591814 w 5309186"/>
              <a:gd name="connsiteY1181" fmla="*/ 143803 h 5536317"/>
              <a:gd name="connsiteX1182" fmla="*/ 4448011 w 5309186"/>
              <a:gd name="connsiteY1182" fmla="*/ 287605 h 5536317"/>
              <a:gd name="connsiteX1183" fmla="*/ 4304208 w 5309186"/>
              <a:gd name="connsiteY1183" fmla="*/ 143803 h 5536317"/>
              <a:gd name="connsiteX1184" fmla="*/ 4448011 w 5309186"/>
              <a:gd name="connsiteY1184" fmla="*/ 0 h 5536317"/>
              <a:gd name="connsiteX1185" fmla="*/ 3730643 w 5309186"/>
              <a:gd name="connsiteY1185" fmla="*/ 0 h 5536317"/>
              <a:gd name="connsiteX1186" fmla="*/ 3874446 w 5309186"/>
              <a:gd name="connsiteY1186" fmla="*/ 143803 h 5536317"/>
              <a:gd name="connsiteX1187" fmla="*/ 3730643 w 5309186"/>
              <a:gd name="connsiteY1187" fmla="*/ 287605 h 5536317"/>
              <a:gd name="connsiteX1188" fmla="*/ 3586840 w 5309186"/>
              <a:gd name="connsiteY1188" fmla="*/ 143803 h 5536317"/>
              <a:gd name="connsiteX1189" fmla="*/ 3730643 w 5309186"/>
              <a:gd name="connsiteY1189" fmla="*/ 0 h 5536317"/>
              <a:gd name="connsiteX1190" fmla="*/ 3013275 w 5309186"/>
              <a:gd name="connsiteY1190" fmla="*/ 0 h 5536317"/>
              <a:gd name="connsiteX1191" fmla="*/ 3157078 w 5309186"/>
              <a:gd name="connsiteY1191" fmla="*/ 143803 h 5536317"/>
              <a:gd name="connsiteX1192" fmla="*/ 3013275 w 5309186"/>
              <a:gd name="connsiteY1192" fmla="*/ 287605 h 5536317"/>
              <a:gd name="connsiteX1193" fmla="*/ 2869472 w 5309186"/>
              <a:gd name="connsiteY1193" fmla="*/ 143803 h 5536317"/>
              <a:gd name="connsiteX1194" fmla="*/ 3013275 w 5309186"/>
              <a:gd name="connsiteY1194" fmla="*/ 0 h 5536317"/>
              <a:gd name="connsiteX1195" fmla="*/ 2295907 w 5309186"/>
              <a:gd name="connsiteY1195" fmla="*/ 0 h 5536317"/>
              <a:gd name="connsiteX1196" fmla="*/ 2439710 w 5309186"/>
              <a:gd name="connsiteY1196" fmla="*/ 143803 h 5536317"/>
              <a:gd name="connsiteX1197" fmla="*/ 2295907 w 5309186"/>
              <a:gd name="connsiteY1197" fmla="*/ 287605 h 5536317"/>
              <a:gd name="connsiteX1198" fmla="*/ 2152104 w 5309186"/>
              <a:gd name="connsiteY1198" fmla="*/ 143803 h 5536317"/>
              <a:gd name="connsiteX1199" fmla="*/ 2295907 w 5309186"/>
              <a:gd name="connsiteY1199" fmla="*/ 0 h 5536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</a:cxnLst>
            <a:rect l="l" t="t" r="r" b="b"/>
            <a:pathLst>
              <a:path w="5309186" h="5536317">
                <a:moveTo>
                  <a:pt x="5170644" y="5317881"/>
                </a:moveTo>
                <a:cubicBezTo>
                  <a:pt x="5211863" y="5317881"/>
                  <a:pt x="5245277" y="5351295"/>
                  <a:pt x="5245277" y="5392514"/>
                </a:cubicBezTo>
                <a:cubicBezTo>
                  <a:pt x="5245277" y="5433733"/>
                  <a:pt x="5211863" y="5467147"/>
                  <a:pt x="5170644" y="5467147"/>
                </a:cubicBezTo>
                <a:cubicBezTo>
                  <a:pt x="5129425" y="5467147"/>
                  <a:pt x="5096011" y="5433733"/>
                  <a:pt x="5096011" y="5392514"/>
                </a:cubicBezTo>
                <a:cubicBezTo>
                  <a:pt x="5096011" y="5351295"/>
                  <a:pt x="5129425" y="5317881"/>
                  <a:pt x="5170644" y="5317881"/>
                </a:cubicBezTo>
                <a:close/>
                <a:moveTo>
                  <a:pt x="4452184" y="5317881"/>
                </a:moveTo>
                <a:cubicBezTo>
                  <a:pt x="4493403" y="5317881"/>
                  <a:pt x="4526817" y="5351295"/>
                  <a:pt x="4526817" y="5392514"/>
                </a:cubicBezTo>
                <a:cubicBezTo>
                  <a:pt x="4526817" y="5433733"/>
                  <a:pt x="4493403" y="5467147"/>
                  <a:pt x="4452184" y="5467147"/>
                </a:cubicBezTo>
                <a:cubicBezTo>
                  <a:pt x="4410965" y="5467147"/>
                  <a:pt x="4377551" y="5433733"/>
                  <a:pt x="4377551" y="5392514"/>
                </a:cubicBezTo>
                <a:cubicBezTo>
                  <a:pt x="4377551" y="5351295"/>
                  <a:pt x="4410965" y="5317881"/>
                  <a:pt x="4452184" y="5317881"/>
                </a:cubicBezTo>
                <a:close/>
                <a:moveTo>
                  <a:pt x="3734816" y="5317881"/>
                </a:moveTo>
                <a:cubicBezTo>
                  <a:pt x="3776035" y="5317881"/>
                  <a:pt x="3809449" y="5351295"/>
                  <a:pt x="3809449" y="5392514"/>
                </a:cubicBezTo>
                <a:cubicBezTo>
                  <a:pt x="3809449" y="5433733"/>
                  <a:pt x="3776035" y="5467147"/>
                  <a:pt x="3734816" y="5467147"/>
                </a:cubicBezTo>
                <a:cubicBezTo>
                  <a:pt x="3693597" y="5467147"/>
                  <a:pt x="3660183" y="5433733"/>
                  <a:pt x="3660183" y="5392514"/>
                </a:cubicBezTo>
                <a:cubicBezTo>
                  <a:pt x="3660183" y="5351295"/>
                  <a:pt x="3693597" y="5317881"/>
                  <a:pt x="3734816" y="5317881"/>
                </a:cubicBezTo>
                <a:close/>
                <a:moveTo>
                  <a:pt x="3017448" y="5317881"/>
                </a:moveTo>
                <a:cubicBezTo>
                  <a:pt x="3058667" y="5317881"/>
                  <a:pt x="3092081" y="5351295"/>
                  <a:pt x="3092081" y="5392514"/>
                </a:cubicBezTo>
                <a:cubicBezTo>
                  <a:pt x="3092081" y="5433733"/>
                  <a:pt x="3058667" y="5467147"/>
                  <a:pt x="3017448" y="5467147"/>
                </a:cubicBezTo>
                <a:cubicBezTo>
                  <a:pt x="2976229" y="5467147"/>
                  <a:pt x="2942815" y="5433733"/>
                  <a:pt x="2942815" y="5392514"/>
                </a:cubicBezTo>
                <a:cubicBezTo>
                  <a:pt x="2942815" y="5351295"/>
                  <a:pt x="2976229" y="5317881"/>
                  <a:pt x="3017448" y="5317881"/>
                </a:cubicBezTo>
                <a:close/>
                <a:moveTo>
                  <a:pt x="2300080" y="5317881"/>
                </a:moveTo>
                <a:cubicBezTo>
                  <a:pt x="2341299" y="5317881"/>
                  <a:pt x="2374713" y="5351295"/>
                  <a:pt x="2374713" y="5392514"/>
                </a:cubicBezTo>
                <a:cubicBezTo>
                  <a:pt x="2374713" y="5433733"/>
                  <a:pt x="2341299" y="5467147"/>
                  <a:pt x="2300080" y="5467147"/>
                </a:cubicBezTo>
                <a:cubicBezTo>
                  <a:pt x="2258861" y="5467147"/>
                  <a:pt x="2225447" y="5433733"/>
                  <a:pt x="2225447" y="5392514"/>
                </a:cubicBezTo>
                <a:cubicBezTo>
                  <a:pt x="2225447" y="5351295"/>
                  <a:pt x="2258861" y="5317881"/>
                  <a:pt x="2300080" y="5317881"/>
                </a:cubicBezTo>
                <a:close/>
                <a:moveTo>
                  <a:pt x="1582712" y="5317881"/>
                </a:moveTo>
                <a:cubicBezTo>
                  <a:pt x="1623931" y="5317881"/>
                  <a:pt x="1657345" y="5351295"/>
                  <a:pt x="1657345" y="5392514"/>
                </a:cubicBezTo>
                <a:cubicBezTo>
                  <a:pt x="1657345" y="5433733"/>
                  <a:pt x="1623931" y="5467147"/>
                  <a:pt x="1582712" y="5467147"/>
                </a:cubicBezTo>
                <a:cubicBezTo>
                  <a:pt x="1541493" y="5467147"/>
                  <a:pt x="1508079" y="5433733"/>
                  <a:pt x="1508079" y="5392514"/>
                </a:cubicBezTo>
                <a:cubicBezTo>
                  <a:pt x="1508079" y="5351295"/>
                  <a:pt x="1541493" y="5317881"/>
                  <a:pt x="1582712" y="5317881"/>
                </a:cubicBezTo>
                <a:close/>
                <a:moveTo>
                  <a:pt x="865344" y="5317881"/>
                </a:moveTo>
                <a:cubicBezTo>
                  <a:pt x="906563" y="5317881"/>
                  <a:pt x="939977" y="5351295"/>
                  <a:pt x="939977" y="5392514"/>
                </a:cubicBezTo>
                <a:cubicBezTo>
                  <a:pt x="939977" y="5433733"/>
                  <a:pt x="906563" y="5467147"/>
                  <a:pt x="865344" y="5467147"/>
                </a:cubicBezTo>
                <a:cubicBezTo>
                  <a:pt x="824125" y="5467147"/>
                  <a:pt x="790711" y="5433733"/>
                  <a:pt x="790711" y="5392514"/>
                </a:cubicBezTo>
                <a:cubicBezTo>
                  <a:pt x="790711" y="5351295"/>
                  <a:pt x="824125" y="5317881"/>
                  <a:pt x="865344" y="5317881"/>
                </a:cubicBezTo>
                <a:close/>
                <a:moveTo>
                  <a:pt x="133824" y="5317881"/>
                </a:moveTo>
                <a:cubicBezTo>
                  <a:pt x="175043" y="5317881"/>
                  <a:pt x="208457" y="5351295"/>
                  <a:pt x="208457" y="5392514"/>
                </a:cubicBezTo>
                <a:cubicBezTo>
                  <a:pt x="208457" y="5433733"/>
                  <a:pt x="175043" y="5467147"/>
                  <a:pt x="133824" y="5467147"/>
                </a:cubicBezTo>
                <a:cubicBezTo>
                  <a:pt x="92605" y="5467147"/>
                  <a:pt x="59191" y="5433733"/>
                  <a:pt x="59191" y="5392514"/>
                </a:cubicBezTo>
                <a:cubicBezTo>
                  <a:pt x="59191" y="5351295"/>
                  <a:pt x="92605" y="5317881"/>
                  <a:pt x="133824" y="5317881"/>
                </a:cubicBezTo>
                <a:close/>
                <a:moveTo>
                  <a:pt x="4810868" y="5248711"/>
                </a:moveTo>
                <a:cubicBezTo>
                  <a:pt x="4890288" y="5248711"/>
                  <a:pt x="4954671" y="5313094"/>
                  <a:pt x="4954671" y="5392514"/>
                </a:cubicBezTo>
                <a:cubicBezTo>
                  <a:pt x="4954671" y="5471934"/>
                  <a:pt x="4890288" y="5536317"/>
                  <a:pt x="4810868" y="5536317"/>
                </a:cubicBezTo>
                <a:cubicBezTo>
                  <a:pt x="4731448" y="5536317"/>
                  <a:pt x="4667065" y="5471934"/>
                  <a:pt x="4667065" y="5392514"/>
                </a:cubicBezTo>
                <a:cubicBezTo>
                  <a:pt x="4667065" y="5313094"/>
                  <a:pt x="4731448" y="5248711"/>
                  <a:pt x="4810868" y="5248711"/>
                </a:cubicBezTo>
                <a:close/>
                <a:moveTo>
                  <a:pt x="4093500" y="5248711"/>
                </a:moveTo>
                <a:cubicBezTo>
                  <a:pt x="4172920" y="5248711"/>
                  <a:pt x="4237303" y="5313094"/>
                  <a:pt x="4237303" y="5392514"/>
                </a:cubicBezTo>
                <a:cubicBezTo>
                  <a:pt x="4237303" y="5471934"/>
                  <a:pt x="4172920" y="5536317"/>
                  <a:pt x="4093500" y="5536317"/>
                </a:cubicBezTo>
                <a:cubicBezTo>
                  <a:pt x="4014080" y="5536317"/>
                  <a:pt x="3949697" y="5471934"/>
                  <a:pt x="3949697" y="5392514"/>
                </a:cubicBezTo>
                <a:cubicBezTo>
                  <a:pt x="3949697" y="5313094"/>
                  <a:pt x="4014080" y="5248711"/>
                  <a:pt x="4093500" y="5248711"/>
                </a:cubicBezTo>
                <a:close/>
                <a:moveTo>
                  <a:pt x="3376132" y="5248711"/>
                </a:moveTo>
                <a:cubicBezTo>
                  <a:pt x="3455552" y="5248711"/>
                  <a:pt x="3519935" y="5313094"/>
                  <a:pt x="3519935" y="5392514"/>
                </a:cubicBezTo>
                <a:cubicBezTo>
                  <a:pt x="3519935" y="5471934"/>
                  <a:pt x="3455552" y="5536317"/>
                  <a:pt x="3376132" y="5536317"/>
                </a:cubicBezTo>
                <a:cubicBezTo>
                  <a:pt x="3296712" y="5536317"/>
                  <a:pt x="3232329" y="5471934"/>
                  <a:pt x="3232329" y="5392514"/>
                </a:cubicBezTo>
                <a:cubicBezTo>
                  <a:pt x="3232329" y="5313094"/>
                  <a:pt x="3296712" y="5248711"/>
                  <a:pt x="3376132" y="5248711"/>
                </a:cubicBezTo>
                <a:close/>
                <a:moveTo>
                  <a:pt x="2658764" y="5248711"/>
                </a:moveTo>
                <a:cubicBezTo>
                  <a:pt x="2738184" y="5248711"/>
                  <a:pt x="2802567" y="5313094"/>
                  <a:pt x="2802567" y="5392514"/>
                </a:cubicBezTo>
                <a:cubicBezTo>
                  <a:pt x="2802567" y="5471934"/>
                  <a:pt x="2738184" y="5536317"/>
                  <a:pt x="2658764" y="5536317"/>
                </a:cubicBezTo>
                <a:cubicBezTo>
                  <a:pt x="2579344" y="5536317"/>
                  <a:pt x="2514961" y="5471934"/>
                  <a:pt x="2514961" y="5392514"/>
                </a:cubicBezTo>
                <a:cubicBezTo>
                  <a:pt x="2514961" y="5313094"/>
                  <a:pt x="2579344" y="5248711"/>
                  <a:pt x="2658764" y="5248711"/>
                </a:cubicBezTo>
                <a:close/>
                <a:moveTo>
                  <a:pt x="1941396" y="5248711"/>
                </a:moveTo>
                <a:cubicBezTo>
                  <a:pt x="2020816" y="5248711"/>
                  <a:pt x="2085199" y="5313094"/>
                  <a:pt x="2085199" y="5392514"/>
                </a:cubicBezTo>
                <a:cubicBezTo>
                  <a:pt x="2085199" y="5471934"/>
                  <a:pt x="2020816" y="5536317"/>
                  <a:pt x="1941396" y="5536317"/>
                </a:cubicBezTo>
                <a:cubicBezTo>
                  <a:pt x="1861976" y="5536317"/>
                  <a:pt x="1797593" y="5471934"/>
                  <a:pt x="1797593" y="5392514"/>
                </a:cubicBezTo>
                <a:cubicBezTo>
                  <a:pt x="1797593" y="5313094"/>
                  <a:pt x="1861976" y="5248711"/>
                  <a:pt x="1941396" y="5248711"/>
                </a:cubicBezTo>
                <a:close/>
                <a:moveTo>
                  <a:pt x="1224028" y="5248711"/>
                </a:moveTo>
                <a:cubicBezTo>
                  <a:pt x="1303448" y="5248711"/>
                  <a:pt x="1367831" y="5313094"/>
                  <a:pt x="1367831" y="5392514"/>
                </a:cubicBezTo>
                <a:cubicBezTo>
                  <a:pt x="1367831" y="5471934"/>
                  <a:pt x="1303448" y="5536317"/>
                  <a:pt x="1224028" y="5536317"/>
                </a:cubicBezTo>
                <a:cubicBezTo>
                  <a:pt x="1144608" y="5536317"/>
                  <a:pt x="1080225" y="5471934"/>
                  <a:pt x="1080225" y="5392514"/>
                </a:cubicBezTo>
                <a:cubicBezTo>
                  <a:pt x="1080225" y="5313094"/>
                  <a:pt x="1144608" y="5248711"/>
                  <a:pt x="1224028" y="5248711"/>
                </a:cubicBezTo>
                <a:close/>
                <a:moveTo>
                  <a:pt x="506660" y="5248711"/>
                </a:moveTo>
                <a:cubicBezTo>
                  <a:pt x="586080" y="5248711"/>
                  <a:pt x="650463" y="5313094"/>
                  <a:pt x="650463" y="5392514"/>
                </a:cubicBezTo>
                <a:cubicBezTo>
                  <a:pt x="650463" y="5471934"/>
                  <a:pt x="586080" y="5536317"/>
                  <a:pt x="506660" y="5536317"/>
                </a:cubicBezTo>
                <a:cubicBezTo>
                  <a:pt x="427240" y="5536317"/>
                  <a:pt x="362857" y="5471934"/>
                  <a:pt x="362857" y="5392514"/>
                </a:cubicBezTo>
                <a:cubicBezTo>
                  <a:pt x="362857" y="5313094"/>
                  <a:pt x="427240" y="5248711"/>
                  <a:pt x="506660" y="5248711"/>
                </a:cubicBezTo>
                <a:close/>
                <a:moveTo>
                  <a:pt x="4806695" y="4984052"/>
                </a:moveTo>
                <a:cubicBezTo>
                  <a:pt x="4847914" y="4984052"/>
                  <a:pt x="4881328" y="5017466"/>
                  <a:pt x="4881328" y="5058685"/>
                </a:cubicBezTo>
                <a:cubicBezTo>
                  <a:pt x="4881328" y="5099904"/>
                  <a:pt x="4847914" y="5133318"/>
                  <a:pt x="4806695" y="5133318"/>
                </a:cubicBezTo>
                <a:cubicBezTo>
                  <a:pt x="4765476" y="5133318"/>
                  <a:pt x="4732062" y="5099904"/>
                  <a:pt x="4732062" y="5058685"/>
                </a:cubicBezTo>
                <a:cubicBezTo>
                  <a:pt x="4732062" y="5017466"/>
                  <a:pt x="4765476" y="4984052"/>
                  <a:pt x="4806695" y="4984052"/>
                </a:cubicBezTo>
                <a:close/>
                <a:moveTo>
                  <a:pt x="4089327" y="4984052"/>
                </a:moveTo>
                <a:cubicBezTo>
                  <a:pt x="4130546" y="4984052"/>
                  <a:pt x="4163960" y="5017466"/>
                  <a:pt x="4163960" y="5058685"/>
                </a:cubicBezTo>
                <a:cubicBezTo>
                  <a:pt x="4163960" y="5099904"/>
                  <a:pt x="4130546" y="5133318"/>
                  <a:pt x="4089327" y="5133318"/>
                </a:cubicBezTo>
                <a:cubicBezTo>
                  <a:pt x="4048108" y="5133318"/>
                  <a:pt x="4014694" y="5099904"/>
                  <a:pt x="4014694" y="5058685"/>
                </a:cubicBezTo>
                <a:cubicBezTo>
                  <a:pt x="4014694" y="5017466"/>
                  <a:pt x="4048108" y="4984052"/>
                  <a:pt x="4089327" y="4984052"/>
                </a:cubicBezTo>
                <a:close/>
                <a:moveTo>
                  <a:pt x="3371959" y="4984052"/>
                </a:moveTo>
                <a:cubicBezTo>
                  <a:pt x="3413178" y="4984052"/>
                  <a:pt x="3446592" y="5017466"/>
                  <a:pt x="3446592" y="5058685"/>
                </a:cubicBezTo>
                <a:cubicBezTo>
                  <a:pt x="3446592" y="5099904"/>
                  <a:pt x="3413178" y="5133318"/>
                  <a:pt x="3371959" y="5133318"/>
                </a:cubicBezTo>
                <a:cubicBezTo>
                  <a:pt x="3330740" y="5133318"/>
                  <a:pt x="3297326" y="5099904"/>
                  <a:pt x="3297326" y="5058685"/>
                </a:cubicBezTo>
                <a:cubicBezTo>
                  <a:pt x="3297326" y="5017466"/>
                  <a:pt x="3330740" y="4984052"/>
                  <a:pt x="3371959" y="4984052"/>
                </a:cubicBezTo>
                <a:close/>
                <a:moveTo>
                  <a:pt x="2654591" y="4984052"/>
                </a:moveTo>
                <a:cubicBezTo>
                  <a:pt x="2695810" y="4984052"/>
                  <a:pt x="2729224" y="5017466"/>
                  <a:pt x="2729224" y="5058685"/>
                </a:cubicBezTo>
                <a:cubicBezTo>
                  <a:pt x="2729224" y="5099904"/>
                  <a:pt x="2695810" y="5133318"/>
                  <a:pt x="2654591" y="5133318"/>
                </a:cubicBezTo>
                <a:cubicBezTo>
                  <a:pt x="2613372" y="5133318"/>
                  <a:pt x="2579958" y="5099904"/>
                  <a:pt x="2579958" y="5058685"/>
                </a:cubicBezTo>
                <a:cubicBezTo>
                  <a:pt x="2579958" y="5017466"/>
                  <a:pt x="2613372" y="4984052"/>
                  <a:pt x="2654591" y="4984052"/>
                </a:cubicBezTo>
                <a:close/>
                <a:moveTo>
                  <a:pt x="1937223" y="4984052"/>
                </a:moveTo>
                <a:cubicBezTo>
                  <a:pt x="1978442" y="4984052"/>
                  <a:pt x="2011856" y="5017466"/>
                  <a:pt x="2011856" y="5058685"/>
                </a:cubicBezTo>
                <a:cubicBezTo>
                  <a:pt x="2011856" y="5099904"/>
                  <a:pt x="1978442" y="5133318"/>
                  <a:pt x="1937223" y="5133318"/>
                </a:cubicBezTo>
                <a:cubicBezTo>
                  <a:pt x="1896004" y="5133318"/>
                  <a:pt x="1862590" y="5099904"/>
                  <a:pt x="1862590" y="5058685"/>
                </a:cubicBezTo>
                <a:cubicBezTo>
                  <a:pt x="1862590" y="5017466"/>
                  <a:pt x="1896004" y="4984052"/>
                  <a:pt x="1937223" y="4984052"/>
                </a:cubicBezTo>
                <a:close/>
                <a:moveTo>
                  <a:pt x="1219855" y="4984052"/>
                </a:moveTo>
                <a:cubicBezTo>
                  <a:pt x="1261074" y="4984052"/>
                  <a:pt x="1294488" y="5017466"/>
                  <a:pt x="1294488" y="5058685"/>
                </a:cubicBezTo>
                <a:cubicBezTo>
                  <a:pt x="1294488" y="5099904"/>
                  <a:pt x="1261074" y="5133318"/>
                  <a:pt x="1219855" y="5133318"/>
                </a:cubicBezTo>
                <a:cubicBezTo>
                  <a:pt x="1178636" y="5133318"/>
                  <a:pt x="1145222" y="5099904"/>
                  <a:pt x="1145222" y="5058685"/>
                </a:cubicBezTo>
                <a:cubicBezTo>
                  <a:pt x="1145222" y="5017466"/>
                  <a:pt x="1178636" y="4984052"/>
                  <a:pt x="1219855" y="4984052"/>
                </a:cubicBezTo>
                <a:close/>
                <a:moveTo>
                  <a:pt x="502487" y="4984052"/>
                </a:moveTo>
                <a:cubicBezTo>
                  <a:pt x="543706" y="4984052"/>
                  <a:pt x="577120" y="5017466"/>
                  <a:pt x="577120" y="5058685"/>
                </a:cubicBezTo>
                <a:cubicBezTo>
                  <a:pt x="577120" y="5099904"/>
                  <a:pt x="543706" y="5133318"/>
                  <a:pt x="502487" y="5133318"/>
                </a:cubicBezTo>
                <a:cubicBezTo>
                  <a:pt x="461268" y="5133318"/>
                  <a:pt x="427854" y="5099904"/>
                  <a:pt x="427854" y="5058685"/>
                </a:cubicBezTo>
                <a:cubicBezTo>
                  <a:pt x="427854" y="5017466"/>
                  <a:pt x="461268" y="4984052"/>
                  <a:pt x="502487" y="4984052"/>
                </a:cubicBezTo>
                <a:close/>
                <a:moveTo>
                  <a:pt x="5165383" y="4914882"/>
                </a:moveTo>
                <a:cubicBezTo>
                  <a:pt x="5244803" y="4914882"/>
                  <a:pt x="5309186" y="4979265"/>
                  <a:pt x="5309186" y="5058685"/>
                </a:cubicBezTo>
                <a:cubicBezTo>
                  <a:pt x="5309186" y="5138105"/>
                  <a:pt x="5244803" y="5202488"/>
                  <a:pt x="5165383" y="5202488"/>
                </a:cubicBezTo>
                <a:cubicBezTo>
                  <a:pt x="5085963" y="5202488"/>
                  <a:pt x="5021580" y="5138105"/>
                  <a:pt x="5021580" y="5058685"/>
                </a:cubicBezTo>
                <a:cubicBezTo>
                  <a:pt x="5021580" y="4979265"/>
                  <a:pt x="5085963" y="4914882"/>
                  <a:pt x="5165383" y="4914882"/>
                </a:cubicBezTo>
                <a:close/>
                <a:moveTo>
                  <a:pt x="4448011" y="4914882"/>
                </a:moveTo>
                <a:cubicBezTo>
                  <a:pt x="4527431" y="4914882"/>
                  <a:pt x="4591814" y="4979265"/>
                  <a:pt x="4591814" y="5058685"/>
                </a:cubicBezTo>
                <a:cubicBezTo>
                  <a:pt x="4591814" y="5138105"/>
                  <a:pt x="4527431" y="5202488"/>
                  <a:pt x="4448011" y="5202488"/>
                </a:cubicBezTo>
                <a:cubicBezTo>
                  <a:pt x="4368591" y="5202488"/>
                  <a:pt x="4304208" y="5138105"/>
                  <a:pt x="4304208" y="5058685"/>
                </a:cubicBezTo>
                <a:cubicBezTo>
                  <a:pt x="4304208" y="4979265"/>
                  <a:pt x="4368591" y="4914882"/>
                  <a:pt x="4448011" y="4914882"/>
                </a:cubicBezTo>
                <a:close/>
                <a:moveTo>
                  <a:pt x="3730643" y="4914882"/>
                </a:moveTo>
                <a:cubicBezTo>
                  <a:pt x="3810063" y="4914882"/>
                  <a:pt x="3874446" y="4979265"/>
                  <a:pt x="3874446" y="5058685"/>
                </a:cubicBezTo>
                <a:cubicBezTo>
                  <a:pt x="3874446" y="5138105"/>
                  <a:pt x="3810063" y="5202488"/>
                  <a:pt x="3730643" y="5202488"/>
                </a:cubicBezTo>
                <a:cubicBezTo>
                  <a:pt x="3651223" y="5202488"/>
                  <a:pt x="3586840" y="5138105"/>
                  <a:pt x="3586840" y="5058685"/>
                </a:cubicBezTo>
                <a:cubicBezTo>
                  <a:pt x="3586840" y="4979265"/>
                  <a:pt x="3651223" y="4914882"/>
                  <a:pt x="3730643" y="4914882"/>
                </a:cubicBezTo>
                <a:close/>
                <a:moveTo>
                  <a:pt x="3013275" y="4914882"/>
                </a:moveTo>
                <a:cubicBezTo>
                  <a:pt x="3092695" y="4914882"/>
                  <a:pt x="3157078" y="4979265"/>
                  <a:pt x="3157078" y="5058685"/>
                </a:cubicBezTo>
                <a:cubicBezTo>
                  <a:pt x="3157078" y="5138105"/>
                  <a:pt x="3092695" y="5202488"/>
                  <a:pt x="3013275" y="5202488"/>
                </a:cubicBezTo>
                <a:cubicBezTo>
                  <a:pt x="2933855" y="5202488"/>
                  <a:pt x="2869472" y="5138105"/>
                  <a:pt x="2869472" y="5058685"/>
                </a:cubicBezTo>
                <a:cubicBezTo>
                  <a:pt x="2869472" y="4979265"/>
                  <a:pt x="2933855" y="4914882"/>
                  <a:pt x="3013275" y="4914882"/>
                </a:cubicBezTo>
                <a:close/>
                <a:moveTo>
                  <a:pt x="2295907" y="4914882"/>
                </a:moveTo>
                <a:cubicBezTo>
                  <a:pt x="2375327" y="4914882"/>
                  <a:pt x="2439710" y="4979265"/>
                  <a:pt x="2439710" y="5058685"/>
                </a:cubicBezTo>
                <a:cubicBezTo>
                  <a:pt x="2439710" y="5138105"/>
                  <a:pt x="2375327" y="5202488"/>
                  <a:pt x="2295907" y="5202488"/>
                </a:cubicBezTo>
                <a:cubicBezTo>
                  <a:pt x="2216487" y="5202488"/>
                  <a:pt x="2152104" y="5138105"/>
                  <a:pt x="2152104" y="5058685"/>
                </a:cubicBezTo>
                <a:cubicBezTo>
                  <a:pt x="2152104" y="4979265"/>
                  <a:pt x="2216487" y="4914882"/>
                  <a:pt x="2295907" y="4914882"/>
                </a:cubicBezTo>
                <a:close/>
                <a:moveTo>
                  <a:pt x="1578539" y="4914882"/>
                </a:moveTo>
                <a:cubicBezTo>
                  <a:pt x="1657959" y="4914882"/>
                  <a:pt x="1722342" y="4979265"/>
                  <a:pt x="1722342" y="5058685"/>
                </a:cubicBezTo>
                <a:cubicBezTo>
                  <a:pt x="1722342" y="5138105"/>
                  <a:pt x="1657959" y="5202488"/>
                  <a:pt x="1578539" y="5202488"/>
                </a:cubicBezTo>
                <a:cubicBezTo>
                  <a:pt x="1499119" y="5202488"/>
                  <a:pt x="1434736" y="5138105"/>
                  <a:pt x="1434736" y="5058685"/>
                </a:cubicBezTo>
                <a:cubicBezTo>
                  <a:pt x="1434736" y="4979265"/>
                  <a:pt x="1499119" y="4914882"/>
                  <a:pt x="1578539" y="4914882"/>
                </a:cubicBezTo>
                <a:close/>
                <a:moveTo>
                  <a:pt x="861171" y="4914882"/>
                </a:moveTo>
                <a:cubicBezTo>
                  <a:pt x="940591" y="4914882"/>
                  <a:pt x="1004974" y="4979265"/>
                  <a:pt x="1004974" y="5058685"/>
                </a:cubicBezTo>
                <a:cubicBezTo>
                  <a:pt x="1004974" y="5138105"/>
                  <a:pt x="940591" y="5202488"/>
                  <a:pt x="861171" y="5202488"/>
                </a:cubicBezTo>
                <a:cubicBezTo>
                  <a:pt x="781751" y="5202488"/>
                  <a:pt x="717368" y="5138105"/>
                  <a:pt x="717368" y="5058685"/>
                </a:cubicBezTo>
                <a:cubicBezTo>
                  <a:pt x="717368" y="4979265"/>
                  <a:pt x="781751" y="4914882"/>
                  <a:pt x="861171" y="4914882"/>
                </a:cubicBezTo>
                <a:close/>
                <a:moveTo>
                  <a:pt x="143803" y="4914882"/>
                </a:moveTo>
                <a:cubicBezTo>
                  <a:pt x="223223" y="4914882"/>
                  <a:pt x="287606" y="4979265"/>
                  <a:pt x="287606" y="5058685"/>
                </a:cubicBezTo>
                <a:cubicBezTo>
                  <a:pt x="287606" y="5138105"/>
                  <a:pt x="223223" y="5202488"/>
                  <a:pt x="143803" y="5202488"/>
                </a:cubicBezTo>
                <a:cubicBezTo>
                  <a:pt x="64383" y="5202488"/>
                  <a:pt x="0" y="5138105"/>
                  <a:pt x="0" y="5058685"/>
                </a:cubicBezTo>
                <a:cubicBezTo>
                  <a:pt x="0" y="4979265"/>
                  <a:pt x="64383" y="4914882"/>
                  <a:pt x="143803" y="4914882"/>
                </a:cubicBezTo>
                <a:close/>
                <a:moveTo>
                  <a:pt x="5170644" y="4615755"/>
                </a:moveTo>
                <a:cubicBezTo>
                  <a:pt x="5211863" y="4615755"/>
                  <a:pt x="5245277" y="4649169"/>
                  <a:pt x="5245277" y="4690388"/>
                </a:cubicBezTo>
                <a:cubicBezTo>
                  <a:pt x="5245277" y="4731607"/>
                  <a:pt x="5211863" y="4765021"/>
                  <a:pt x="5170644" y="4765021"/>
                </a:cubicBezTo>
                <a:cubicBezTo>
                  <a:pt x="5129425" y="4765021"/>
                  <a:pt x="5096011" y="4731607"/>
                  <a:pt x="5096011" y="4690388"/>
                </a:cubicBezTo>
                <a:cubicBezTo>
                  <a:pt x="5096011" y="4649169"/>
                  <a:pt x="5129425" y="4615755"/>
                  <a:pt x="5170644" y="4615755"/>
                </a:cubicBezTo>
                <a:close/>
                <a:moveTo>
                  <a:pt x="4452184" y="4615755"/>
                </a:moveTo>
                <a:cubicBezTo>
                  <a:pt x="4493403" y="4615755"/>
                  <a:pt x="4526817" y="4649169"/>
                  <a:pt x="4526817" y="4690388"/>
                </a:cubicBezTo>
                <a:cubicBezTo>
                  <a:pt x="4526817" y="4731607"/>
                  <a:pt x="4493403" y="4765021"/>
                  <a:pt x="4452184" y="4765021"/>
                </a:cubicBezTo>
                <a:cubicBezTo>
                  <a:pt x="4410965" y="4765021"/>
                  <a:pt x="4377551" y="4731607"/>
                  <a:pt x="4377551" y="4690388"/>
                </a:cubicBezTo>
                <a:cubicBezTo>
                  <a:pt x="4377551" y="4649169"/>
                  <a:pt x="4410965" y="4615755"/>
                  <a:pt x="4452184" y="4615755"/>
                </a:cubicBezTo>
                <a:close/>
                <a:moveTo>
                  <a:pt x="3734816" y="4615755"/>
                </a:moveTo>
                <a:cubicBezTo>
                  <a:pt x="3776035" y="4615755"/>
                  <a:pt x="3809449" y="4649169"/>
                  <a:pt x="3809449" y="4690388"/>
                </a:cubicBezTo>
                <a:cubicBezTo>
                  <a:pt x="3809449" y="4731607"/>
                  <a:pt x="3776035" y="4765021"/>
                  <a:pt x="3734816" y="4765021"/>
                </a:cubicBezTo>
                <a:cubicBezTo>
                  <a:pt x="3693597" y="4765021"/>
                  <a:pt x="3660183" y="4731607"/>
                  <a:pt x="3660183" y="4690388"/>
                </a:cubicBezTo>
                <a:cubicBezTo>
                  <a:pt x="3660183" y="4649169"/>
                  <a:pt x="3693597" y="4615755"/>
                  <a:pt x="3734816" y="4615755"/>
                </a:cubicBezTo>
                <a:close/>
                <a:moveTo>
                  <a:pt x="3017448" y="4615755"/>
                </a:moveTo>
                <a:cubicBezTo>
                  <a:pt x="3058667" y="4615755"/>
                  <a:pt x="3092081" y="4649169"/>
                  <a:pt x="3092081" y="4690388"/>
                </a:cubicBezTo>
                <a:cubicBezTo>
                  <a:pt x="3092081" y="4731607"/>
                  <a:pt x="3058667" y="4765021"/>
                  <a:pt x="3017448" y="4765021"/>
                </a:cubicBezTo>
                <a:cubicBezTo>
                  <a:pt x="2976229" y="4765021"/>
                  <a:pt x="2942815" y="4731607"/>
                  <a:pt x="2942815" y="4690388"/>
                </a:cubicBezTo>
                <a:cubicBezTo>
                  <a:pt x="2942815" y="4649169"/>
                  <a:pt x="2976229" y="4615755"/>
                  <a:pt x="3017448" y="4615755"/>
                </a:cubicBezTo>
                <a:close/>
                <a:moveTo>
                  <a:pt x="2300080" y="4615755"/>
                </a:moveTo>
                <a:cubicBezTo>
                  <a:pt x="2341299" y="4615755"/>
                  <a:pt x="2374713" y="4649169"/>
                  <a:pt x="2374713" y="4690388"/>
                </a:cubicBezTo>
                <a:cubicBezTo>
                  <a:pt x="2374713" y="4731607"/>
                  <a:pt x="2341299" y="4765021"/>
                  <a:pt x="2300080" y="4765021"/>
                </a:cubicBezTo>
                <a:cubicBezTo>
                  <a:pt x="2258861" y="4765021"/>
                  <a:pt x="2225447" y="4731607"/>
                  <a:pt x="2225447" y="4690388"/>
                </a:cubicBezTo>
                <a:cubicBezTo>
                  <a:pt x="2225447" y="4649169"/>
                  <a:pt x="2258861" y="4615755"/>
                  <a:pt x="2300080" y="4615755"/>
                </a:cubicBezTo>
                <a:close/>
                <a:moveTo>
                  <a:pt x="1582712" y="4615755"/>
                </a:moveTo>
                <a:cubicBezTo>
                  <a:pt x="1623931" y="4615755"/>
                  <a:pt x="1657345" y="4649169"/>
                  <a:pt x="1657345" y="4690388"/>
                </a:cubicBezTo>
                <a:cubicBezTo>
                  <a:pt x="1657345" y="4731607"/>
                  <a:pt x="1623931" y="4765021"/>
                  <a:pt x="1582712" y="4765021"/>
                </a:cubicBezTo>
                <a:cubicBezTo>
                  <a:pt x="1541493" y="4765021"/>
                  <a:pt x="1508079" y="4731607"/>
                  <a:pt x="1508079" y="4690388"/>
                </a:cubicBezTo>
                <a:cubicBezTo>
                  <a:pt x="1508079" y="4649169"/>
                  <a:pt x="1541493" y="4615755"/>
                  <a:pt x="1582712" y="4615755"/>
                </a:cubicBezTo>
                <a:close/>
                <a:moveTo>
                  <a:pt x="865344" y="4615755"/>
                </a:moveTo>
                <a:cubicBezTo>
                  <a:pt x="906563" y="4615755"/>
                  <a:pt x="939977" y="4649169"/>
                  <a:pt x="939977" y="4690388"/>
                </a:cubicBezTo>
                <a:cubicBezTo>
                  <a:pt x="939977" y="4731607"/>
                  <a:pt x="906563" y="4765021"/>
                  <a:pt x="865344" y="4765021"/>
                </a:cubicBezTo>
                <a:cubicBezTo>
                  <a:pt x="824125" y="4765021"/>
                  <a:pt x="790711" y="4731607"/>
                  <a:pt x="790711" y="4690388"/>
                </a:cubicBezTo>
                <a:cubicBezTo>
                  <a:pt x="790711" y="4649169"/>
                  <a:pt x="824125" y="4615755"/>
                  <a:pt x="865344" y="4615755"/>
                </a:cubicBezTo>
                <a:close/>
                <a:moveTo>
                  <a:pt x="133824" y="4615755"/>
                </a:moveTo>
                <a:cubicBezTo>
                  <a:pt x="175043" y="4615755"/>
                  <a:pt x="208457" y="4649169"/>
                  <a:pt x="208457" y="4690388"/>
                </a:cubicBezTo>
                <a:cubicBezTo>
                  <a:pt x="208457" y="4731607"/>
                  <a:pt x="175043" y="4765021"/>
                  <a:pt x="133824" y="4765021"/>
                </a:cubicBezTo>
                <a:cubicBezTo>
                  <a:pt x="92605" y="4765021"/>
                  <a:pt x="59191" y="4731607"/>
                  <a:pt x="59191" y="4690388"/>
                </a:cubicBezTo>
                <a:cubicBezTo>
                  <a:pt x="59191" y="4649169"/>
                  <a:pt x="92605" y="4615755"/>
                  <a:pt x="133824" y="4615755"/>
                </a:cubicBezTo>
                <a:close/>
                <a:moveTo>
                  <a:pt x="4810868" y="4546585"/>
                </a:moveTo>
                <a:cubicBezTo>
                  <a:pt x="4890288" y="4546585"/>
                  <a:pt x="4954671" y="4610968"/>
                  <a:pt x="4954671" y="4690388"/>
                </a:cubicBezTo>
                <a:cubicBezTo>
                  <a:pt x="4954671" y="4769808"/>
                  <a:pt x="4890288" y="4834191"/>
                  <a:pt x="4810868" y="4834191"/>
                </a:cubicBezTo>
                <a:cubicBezTo>
                  <a:pt x="4731448" y="4834191"/>
                  <a:pt x="4667065" y="4769808"/>
                  <a:pt x="4667065" y="4690388"/>
                </a:cubicBezTo>
                <a:cubicBezTo>
                  <a:pt x="4667065" y="4610968"/>
                  <a:pt x="4731448" y="4546585"/>
                  <a:pt x="4810868" y="4546585"/>
                </a:cubicBezTo>
                <a:close/>
                <a:moveTo>
                  <a:pt x="4093500" y="4546585"/>
                </a:moveTo>
                <a:cubicBezTo>
                  <a:pt x="4172920" y="4546585"/>
                  <a:pt x="4237303" y="4610968"/>
                  <a:pt x="4237303" y="4690388"/>
                </a:cubicBezTo>
                <a:cubicBezTo>
                  <a:pt x="4237303" y="4769808"/>
                  <a:pt x="4172920" y="4834191"/>
                  <a:pt x="4093500" y="4834191"/>
                </a:cubicBezTo>
                <a:cubicBezTo>
                  <a:pt x="4014080" y="4834191"/>
                  <a:pt x="3949697" y="4769808"/>
                  <a:pt x="3949697" y="4690388"/>
                </a:cubicBezTo>
                <a:cubicBezTo>
                  <a:pt x="3949697" y="4610968"/>
                  <a:pt x="4014080" y="4546585"/>
                  <a:pt x="4093500" y="4546585"/>
                </a:cubicBezTo>
                <a:close/>
                <a:moveTo>
                  <a:pt x="3376132" y="4546585"/>
                </a:moveTo>
                <a:cubicBezTo>
                  <a:pt x="3455552" y="4546585"/>
                  <a:pt x="3519935" y="4610968"/>
                  <a:pt x="3519935" y="4690388"/>
                </a:cubicBezTo>
                <a:cubicBezTo>
                  <a:pt x="3519935" y="4769808"/>
                  <a:pt x="3455552" y="4834191"/>
                  <a:pt x="3376132" y="4834191"/>
                </a:cubicBezTo>
                <a:cubicBezTo>
                  <a:pt x="3296712" y="4834191"/>
                  <a:pt x="3232329" y="4769808"/>
                  <a:pt x="3232329" y="4690388"/>
                </a:cubicBezTo>
                <a:cubicBezTo>
                  <a:pt x="3232329" y="4610968"/>
                  <a:pt x="3296712" y="4546585"/>
                  <a:pt x="3376132" y="4546585"/>
                </a:cubicBezTo>
                <a:close/>
                <a:moveTo>
                  <a:pt x="2658764" y="4546585"/>
                </a:moveTo>
                <a:cubicBezTo>
                  <a:pt x="2738184" y="4546585"/>
                  <a:pt x="2802567" y="4610968"/>
                  <a:pt x="2802567" y="4690388"/>
                </a:cubicBezTo>
                <a:cubicBezTo>
                  <a:pt x="2802567" y="4769808"/>
                  <a:pt x="2738184" y="4834191"/>
                  <a:pt x="2658764" y="4834191"/>
                </a:cubicBezTo>
                <a:cubicBezTo>
                  <a:pt x="2579344" y="4834191"/>
                  <a:pt x="2514961" y="4769808"/>
                  <a:pt x="2514961" y="4690388"/>
                </a:cubicBezTo>
                <a:cubicBezTo>
                  <a:pt x="2514961" y="4610968"/>
                  <a:pt x="2579344" y="4546585"/>
                  <a:pt x="2658764" y="4546585"/>
                </a:cubicBezTo>
                <a:close/>
                <a:moveTo>
                  <a:pt x="1941396" y="4546585"/>
                </a:moveTo>
                <a:cubicBezTo>
                  <a:pt x="2020816" y="4546585"/>
                  <a:pt x="2085199" y="4610968"/>
                  <a:pt x="2085199" y="4690388"/>
                </a:cubicBezTo>
                <a:cubicBezTo>
                  <a:pt x="2085199" y="4769808"/>
                  <a:pt x="2020816" y="4834191"/>
                  <a:pt x="1941396" y="4834191"/>
                </a:cubicBezTo>
                <a:cubicBezTo>
                  <a:pt x="1861976" y="4834191"/>
                  <a:pt x="1797593" y="4769808"/>
                  <a:pt x="1797593" y="4690388"/>
                </a:cubicBezTo>
                <a:cubicBezTo>
                  <a:pt x="1797593" y="4610968"/>
                  <a:pt x="1861976" y="4546585"/>
                  <a:pt x="1941396" y="4546585"/>
                </a:cubicBezTo>
                <a:close/>
                <a:moveTo>
                  <a:pt x="1224028" y="4546585"/>
                </a:moveTo>
                <a:cubicBezTo>
                  <a:pt x="1303448" y="4546585"/>
                  <a:pt x="1367831" y="4610968"/>
                  <a:pt x="1367831" y="4690388"/>
                </a:cubicBezTo>
                <a:cubicBezTo>
                  <a:pt x="1367831" y="4769808"/>
                  <a:pt x="1303448" y="4834191"/>
                  <a:pt x="1224028" y="4834191"/>
                </a:cubicBezTo>
                <a:cubicBezTo>
                  <a:pt x="1144608" y="4834191"/>
                  <a:pt x="1080225" y="4769808"/>
                  <a:pt x="1080225" y="4690388"/>
                </a:cubicBezTo>
                <a:cubicBezTo>
                  <a:pt x="1080225" y="4610968"/>
                  <a:pt x="1144608" y="4546585"/>
                  <a:pt x="1224028" y="4546585"/>
                </a:cubicBezTo>
                <a:close/>
                <a:moveTo>
                  <a:pt x="506660" y="4546585"/>
                </a:moveTo>
                <a:cubicBezTo>
                  <a:pt x="586080" y="4546585"/>
                  <a:pt x="650463" y="4610968"/>
                  <a:pt x="650463" y="4690388"/>
                </a:cubicBezTo>
                <a:cubicBezTo>
                  <a:pt x="650463" y="4769808"/>
                  <a:pt x="586080" y="4834191"/>
                  <a:pt x="506660" y="4834191"/>
                </a:cubicBezTo>
                <a:cubicBezTo>
                  <a:pt x="427240" y="4834191"/>
                  <a:pt x="362857" y="4769808"/>
                  <a:pt x="362857" y="4690388"/>
                </a:cubicBezTo>
                <a:cubicBezTo>
                  <a:pt x="362857" y="4610968"/>
                  <a:pt x="427240" y="4546585"/>
                  <a:pt x="506660" y="4546585"/>
                </a:cubicBezTo>
                <a:close/>
                <a:moveTo>
                  <a:pt x="4806695" y="4281926"/>
                </a:moveTo>
                <a:cubicBezTo>
                  <a:pt x="4847914" y="4281926"/>
                  <a:pt x="4881328" y="4315340"/>
                  <a:pt x="4881328" y="4356559"/>
                </a:cubicBezTo>
                <a:cubicBezTo>
                  <a:pt x="4881328" y="4397778"/>
                  <a:pt x="4847914" y="4431192"/>
                  <a:pt x="4806695" y="4431192"/>
                </a:cubicBezTo>
                <a:cubicBezTo>
                  <a:pt x="4765476" y="4431192"/>
                  <a:pt x="4732062" y="4397778"/>
                  <a:pt x="4732062" y="4356559"/>
                </a:cubicBezTo>
                <a:cubicBezTo>
                  <a:pt x="4732062" y="4315340"/>
                  <a:pt x="4765476" y="4281926"/>
                  <a:pt x="4806695" y="4281926"/>
                </a:cubicBezTo>
                <a:close/>
                <a:moveTo>
                  <a:pt x="4089327" y="4281926"/>
                </a:moveTo>
                <a:cubicBezTo>
                  <a:pt x="4130546" y="4281926"/>
                  <a:pt x="4163960" y="4315340"/>
                  <a:pt x="4163960" y="4356559"/>
                </a:cubicBezTo>
                <a:cubicBezTo>
                  <a:pt x="4163960" y="4397778"/>
                  <a:pt x="4130546" y="4431192"/>
                  <a:pt x="4089327" y="4431192"/>
                </a:cubicBezTo>
                <a:cubicBezTo>
                  <a:pt x="4048108" y="4431192"/>
                  <a:pt x="4014694" y="4397778"/>
                  <a:pt x="4014694" y="4356559"/>
                </a:cubicBezTo>
                <a:cubicBezTo>
                  <a:pt x="4014694" y="4315340"/>
                  <a:pt x="4048108" y="4281926"/>
                  <a:pt x="4089327" y="4281926"/>
                </a:cubicBezTo>
                <a:close/>
                <a:moveTo>
                  <a:pt x="3371959" y="4281926"/>
                </a:moveTo>
                <a:cubicBezTo>
                  <a:pt x="3413178" y="4281926"/>
                  <a:pt x="3446592" y="4315340"/>
                  <a:pt x="3446592" y="4356559"/>
                </a:cubicBezTo>
                <a:cubicBezTo>
                  <a:pt x="3446592" y="4397778"/>
                  <a:pt x="3413178" y="4431192"/>
                  <a:pt x="3371959" y="4431192"/>
                </a:cubicBezTo>
                <a:cubicBezTo>
                  <a:pt x="3330740" y="4431192"/>
                  <a:pt x="3297326" y="4397778"/>
                  <a:pt x="3297326" y="4356559"/>
                </a:cubicBezTo>
                <a:cubicBezTo>
                  <a:pt x="3297326" y="4315340"/>
                  <a:pt x="3330740" y="4281926"/>
                  <a:pt x="3371959" y="4281926"/>
                </a:cubicBezTo>
                <a:close/>
                <a:moveTo>
                  <a:pt x="2654591" y="4281926"/>
                </a:moveTo>
                <a:cubicBezTo>
                  <a:pt x="2695810" y="4281926"/>
                  <a:pt x="2729224" y="4315340"/>
                  <a:pt x="2729224" y="4356559"/>
                </a:cubicBezTo>
                <a:cubicBezTo>
                  <a:pt x="2729224" y="4397778"/>
                  <a:pt x="2695810" y="4431192"/>
                  <a:pt x="2654591" y="4431192"/>
                </a:cubicBezTo>
                <a:cubicBezTo>
                  <a:pt x="2613372" y="4431192"/>
                  <a:pt x="2579958" y="4397778"/>
                  <a:pt x="2579958" y="4356559"/>
                </a:cubicBezTo>
                <a:cubicBezTo>
                  <a:pt x="2579958" y="4315340"/>
                  <a:pt x="2613372" y="4281926"/>
                  <a:pt x="2654591" y="4281926"/>
                </a:cubicBezTo>
                <a:close/>
                <a:moveTo>
                  <a:pt x="1937223" y="4281926"/>
                </a:moveTo>
                <a:cubicBezTo>
                  <a:pt x="1978442" y="4281926"/>
                  <a:pt x="2011856" y="4315340"/>
                  <a:pt x="2011856" y="4356559"/>
                </a:cubicBezTo>
                <a:cubicBezTo>
                  <a:pt x="2011856" y="4397778"/>
                  <a:pt x="1978442" y="4431192"/>
                  <a:pt x="1937223" y="4431192"/>
                </a:cubicBezTo>
                <a:cubicBezTo>
                  <a:pt x="1896004" y="4431192"/>
                  <a:pt x="1862590" y="4397778"/>
                  <a:pt x="1862590" y="4356559"/>
                </a:cubicBezTo>
                <a:cubicBezTo>
                  <a:pt x="1862590" y="4315340"/>
                  <a:pt x="1896004" y="4281926"/>
                  <a:pt x="1937223" y="4281926"/>
                </a:cubicBezTo>
                <a:close/>
                <a:moveTo>
                  <a:pt x="1219855" y="4281926"/>
                </a:moveTo>
                <a:cubicBezTo>
                  <a:pt x="1261074" y="4281926"/>
                  <a:pt x="1294488" y="4315340"/>
                  <a:pt x="1294488" y="4356559"/>
                </a:cubicBezTo>
                <a:cubicBezTo>
                  <a:pt x="1294488" y="4397778"/>
                  <a:pt x="1261074" y="4431192"/>
                  <a:pt x="1219855" y="4431192"/>
                </a:cubicBezTo>
                <a:cubicBezTo>
                  <a:pt x="1178636" y="4431192"/>
                  <a:pt x="1145222" y="4397778"/>
                  <a:pt x="1145222" y="4356559"/>
                </a:cubicBezTo>
                <a:cubicBezTo>
                  <a:pt x="1145222" y="4315340"/>
                  <a:pt x="1178636" y="4281926"/>
                  <a:pt x="1219855" y="4281926"/>
                </a:cubicBezTo>
                <a:close/>
                <a:moveTo>
                  <a:pt x="502487" y="4281926"/>
                </a:moveTo>
                <a:cubicBezTo>
                  <a:pt x="543706" y="4281926"/>
                  <a:pt x="577120" y="4315340"/>
                  <a:pt x="577120" y="4356559"/>
                </a:cubicBezTo>
                <a:cubicBezTo>
                  <a:pt x="577120" y="4397778"/>
                  <a:pt x="543706" y="4431192"/>
                  <a:pt x="502487" y="4431192"/>
                </a:cubicBezTo>
                <a:cubicBezTo>
                  <a:pt x="461268" y="4431192"/>
                  <a:pt x="427854" y="4397778"/>
                  <a:pt x="427854" y="4356559"/>
                </a:cubicBezTo>
                <a:cubicBezTo>
                  <a:pt x="427854" y="4315340"/>
                  <a:pt x="461268" y="4281926"/>
                  <a:pt x="502487" y="4281926"/>
                </a:cubicBezTo>
                <a:close/>
                <a:moveTo>
                  <a:pt x="5165383" y="4212756"/>
                </a:moveTo>
                <a:cubicBezTo>
                  <a:pt x="5244803" y="4212756"/>
                  <a:pt x="5309186" y="4277139"/>
                  <a:pt x="5309186" y="4356559"/>
                </a:cubicBezTo>
                <a:cubicBezTo>
                  <a:pt x="5309186" y="4435979"/>
                  <a:pt x="5244803" y="4500362"/>
                  <a:pt x="5165383" y="4500362"/>
                </a:cubicBezTo>
                <a:cubicBezTo>
                  <a:pt x="5085963" y="4500362"/>
                  <a:pt x="5021580" y="4435979"/>
                  <a:pt x="5021580" y="4356559"/>
                </a:cubicBezTo>
                <a:cubicBezTo>
                  <a:pt x="5021580" y="4277139"/>
                  <a:pt x="5085963" y="4212756"/>
                  <a:pt x="5165383" y="4212756"/>
                </a:cubicBezTo>
                <a:close/>
                <a:moveTo>
                  <a:pt x="4448011" y="4212756"/>
                </a:moveTo>
                <a:cubicBezTo>
                  <a:pt x="4527431" y="4212756"/>
                  <a:pt x="4591814" y="4277139"/>
                  <a:pt x="4591814" y="4356559"/>
                </a:cubicBezTo>
                <a:cubicBezTo>
                  <a:pt x="4591814" y="4435979"/>
                  <a:pt x="4527431" y="4500362"/>
                  <a:pt x="4448011" y="4500362"/>
                </a:cubicBezTo>
                <a:cubicBezTo>
                  <a:pt x="4368591" y="4500362"/>
                  <a:pt x="4304208" y="4435979"/>
                  <a:pt x="4304208" y="4356559"/>
                </a:cubicBezTo>
                <a:cubicBezTo>
                  <a:pt x="4304208" y="4277139"/>
                  <a:pt x="4368591" y="4212756"/>
                  <a:pt x="4448011" y="4212756"/>
                </a:cubicBezTo>
                <a:close/>
                <a:moveTo>
                  <a:pt x="3730643" y="4212756"/>
                </a:moveTo>
                <a:cubicBezTo>
                  <a:pt x="3810063" y="4212756"/>
                  <a:pt x="3874446" y="4277139"/>
                  <a:pt x="3874446" y="4356559"/>
                </a:cubicBezTo>
                <a:cubicBezTo>
                  <a:pt x="3874446" y="4435979"/>
                  <a:pt x="3810063" y="4500362"/>
                  <a:pt x="3730643" y="4500362"/>
                </a:cubicBezTo>
                <a:cubicBezTo>
                  <a:pt x="3651223" y="4500362"/>
                  <a:pt x="3586840" y="4435979"/>
                  <a:pt x="3586840" y="4356559"/>
                </a:cubicBezTo>
                <a:cubicBezTo>
                  <a:pt x="3586840" y="4277139"/>
                  <a:pt x="3651223" y="4212756"/>
                  <a:pt x="3730643" y="4212756"/>
                </a:cubicBezTo>
                <a:close/>
                <a:moveTo>
                  <a:pt x="3013275" y="4212756"/>
                </a:moveTo>
                <a:cubicBezTo>
                  <a:pt x="3092695" y="4212756"/>
                  <a:pt x="3157078" y="4277139"/>
                  <a:pt x="3157078" y="4356559"/>
                </a:cubicBezTo>
                <a:cubicBezTo>
                  <a:pt x="3157078" y="4435979"/>
                  <a:pt x="3092695" y="4500362"/>
                  <a:pt x="3013275" y="4500362"/>
                </a:cubicBezTo>
                <a:cubicBezTo>
                  <a:pt x="2933855" y="4500362"/>
                  <a:pt x="2869472" y="4435979"/>
                  <a:pt x="2869472" y="4356559"/>
                </a:cubicBezTo>
                <a:cubicBezTo>
                  <a:pt x="2869472" y="4277139"/>
                  <a:pt x="2933855" y="4212756"/>
                  <a:pt x="3013275" y="4212756"/>
                </a:cubicBezTo>
                <a:close/>
                <a:moveTo>
                  <a:pt x="2295907" y="4212756"/>
                </a:moveTo>
                <a:cubicBezTo>
                  <a:pt x="2375327" y="4212756"/>
                  <a:pt x="2439710" y="4277139"/>
                  <a:pt x="2439710" y="4356559"/>
                </a:cubicBezTo>
                <a:cubicBezTo>
                  <a:pt x="2439710" y="4435979"/>
                  <a:pt x="2375327" y="4500362"/>
                  <a:pt x="2295907" y="4500362"/>
                </a:cubicBezTo>
                <a:cubicBezTo>
                  <a:pt x="2216487" y="4500362"/>
                  <a:pt x="2152104" y="4435979"/>
                  <a:pt x="2152104" y="4356559"/>
                </a:cubicBezTo>
                <a:cubicBezTo>
                  <a:pt x="2152104" y="4277139"/>
                  <a:pt x="2216487" y="4212756"/>
                  <a:pt x="2295907" y="4212756"/>
                </a:cubicBezTo>
                <a:close/>
                <a:moveTo>
                  <a:pt x="1578539" y="4212756"/>
                </a:moveTo>
                <a:cubicBezTo>
                  <a:pt x="1657959" y="4212756"/>
                  <a:pt x="1722342" y="4277139"/>
                  <a:pt x="1722342" y="4356559"/>
                </a:cubicBezTo>
                <a:cubicBezTo>
                  <a:pt x="1722342" y="4435979"/>
                  <a:pt x="1657959" y="4500362"/>
                  <a:pt x="1578539" y="4500362"/>
                </a:cubicBezTo>
                <a:cubicBezTo>
                  <a:pt x="1499119" y="4500362"/>
                  <a:pt x="1434736" y="4435979"/>
                  <a:pt x="1434736" y="4356559"/>
                </a:cubicBezTo>
                <a:cubicBezTo>
                  <a:pt x="1434736" y="4277139"/>
                  <a:pt x="1499119" y="4212756"/>
                  <a:pt x="1578539" y="4212756"/>
                </a:cubicBezTo>
                <a:close/>
                <a:moveTo>
                  <a:pt x="861171" y="4212756"/>
                </a:moveTo>
                <a:cubicBezTo>
                  <a:pt x="940591" y="4212756"/>
                  <a:pt x="1004974" y="4277139"/>
                  <a:pt x="1004974" y="4356559"/>
                </a:cubicBezTo>
                <a:cubicBezTo>
                  <a:pt x="1004974" y="4435979"/>
                  <a:pt x="940591" y="4500362"/>
                  <a:pt x="861171" y="4500362"/>
                </a:cubicBezTo>
                <a:cubicBezTo>
                  <a:pt x="781751" y="4500362"/>
                  <a:pt x="717368" y="4435979"/>
                  <a:pt x="717368" y="4356559"/>
                </a:cubicBezTo>
                <a:cubicBezTo>
                  <a:pt x="717368" y="4277139"/>
                  <a:pt x="781751" y="4212756"/>
                  <a:pt x="861171" y="4212756"/>
                </a:cubicBezTo>
                <a:close/>
                <a:moveTo>
                  <a:pt x="143803" y="4212756"/>
                </a:moveTo>
                <a:cubicBezTo>
                  <a:pt x="223223" y="4212756"/>
                  <a:pt x="287606" y="4277139"/>
                  <a:pt x="287606" y="4356559"/>
                </a:cubicBezTo>
                <a:cubicBezTo>
                  <a:pt x="287606" y="4435979"/>
                  <a:pt x="223223" y="4500362"/>
                  <a:pt x="143803" y="4500362"/>
                </a:cubicBezTo>
                <a:cubicBezTo>
                  <a:pt x="64383" y="4500362"/>
                  <a:pt x="0" y="4435979"/>
                  <a:pt x="0" y="4356559"/>
                </a:cubicBezTo>
                <a:cubicBezTo>
                  <a:pt x="0" y="4277139"/>
                  <a:pt x="64383" y="4212756"/>
                  <a:pt x="143803" y="4212756"/>
                </a:cubicBezTo>
                <a:close/>
                <a:moveTo>
                  <a:pt x="5170644" y="3913626"/>
                </a:moveTo>
                <a:cubicBezTo>
                  <a:pt x="5211863" y="3913626"/>
                  <a:pt x="5245277" y="3947040"/>
                  <a:pt x="5245277" y="3988259"/>
                </a:cubicBezTo>
                <a:cubicBezTo>
                  <a:pt x="5245277" y="4029478"/>
                  <a:pt x="5211863" y="4062892"/>
                  <a:pt x="5170644" y="4062892"/>
                </a:cubicBezTo>
                <a:cubicBezTo>
                  <a:pt x="5129425" y="4062892"/>
                  <a:pt x="5096011" y="4029478"/>
                  <a:pt x="5096011" y="3988259"/>
                </a:cubicBezTo>
                <a:cubicBezTo>
                  <a:pt x="5096011" y="3947040"/>
                  <a:pt x="5129425" y="3913626"/>
                  <a:pt x="5170644" y="3913626"/>
                </a:cubicBezTo>
                <a:close/>
                <a:moveTo>
                  <a:pt x="4452184" y="3913626"/>
                </a:moveTo>
                <a:cubicBezTo>
                  <a:pt x="4493403" y="3913626"/>
                  <a:pt x="4526817" y="3947040"/>
                  <a:pt x="4526817" y="3988259"/>
                </a:cubicBezTo>
                <a:cubicBezTo>
                  <a:pt x="4526817" y="4029478"/>
                  <a:pt x="4493403" y="4062892"/>
                  <a:pt x="4452184" y="4062892"/>
                </a:cubicBezTo>
                <a:cubicBezTo>
                  <a:pt x="4410965" y="4062892"/>
                  <a:pt x="4377551" y="4029478"/>
                  <a:pt x="4377551" y="3988259"/>
                </a:cubicBezTo>
                <a:cubicBezTo>
                  <a:pt x="4377551" y="3947040"/>
                  <a:pt x="4410965" y="3913626"/>
                  <a:pt x="4452184" y="3913626"/>
                </a:cubicBezTo>
                <a:close/>
                <a:moveTo>
                  <a:pt x="3734816" y="3913626"/>
                </a:moveTo>
                <a:cubicBezTo>
                  <a:pt x="3776035" y="3913626"/>
                  <a:pt x="3809449" y="3947040"/>
                  <a:pt x="3809449" y="3988259"/>
                </a:cubicBezTo>
                <a:cubicBezTo>
                  <a:pt x="3809449" y="4029478"/>
                  <a:pt x="3776035" y="4062892"/>
                  <a:pt x="3734816" y="4062892"/>
                </a:cubicBezTo>
                <a:cubicBezTo>
                  <a:pt x="3693597" y="4062892"/>
                  <a:pt x="3660183" y="4029478"/>
                  <a:pt x="3660183" y="3988259"/>
                </a:cubicBezTo>
                <a:cubicBezTo>
                  <a:pt x="3660183" y="3947040"/>
                  <a:pt x="3693597" y="3913626"/>
                  <a:pt x="3734816" y="3913626"/>
                </a:cubicBezTo>
                <a:close/>
                <a:moveTo>
                  <a:pt x="3017448" y="3913626"/>
                </a:moveTo>
                <a:cubicBezTo>
                  <a:pt x="3058667" y="3913626"/>
                  <a:pt x="3092081" y="3947040"/>
                  <a:pt x="3092081" y="3988259"/>
                </a:cubicBezTo>
                <a:cubicBezTo>
                  <a:pt x="3092081" y="4029478"/>
                  <a:pt x="3058667" y="4062892"/>
                  <a:pt x="3017448" y="4062892"/>
                </a:cubicBezTo>
                <a:cubicBezTo>
                  <a:pt x="2976229" y="4062892"/>
                  <a:pt x="2942815" y="4029478"/>
                  <a:pt x="2942815" y="3988259"/>
                </a:cubicBezTo>
                <a:cubicBezTo>
                  <a:pt x="2942815" y="3947040"/>
                  <a:pt x="2976229" y="3913626"/>
                  <a:pt x="3017448" y="3913626"/>
                </a:cubicBezTo>
                <a:close/>
                <a:moveTo>
                  <a:pt x="2300080" y="3913626"/>
                </a:moveTo>
                <a:cubicBezTo>
                  <a:pt x="2341299" y="3913626"/>
                  <a:pt x="2374713" y="3947040"/>
                  <a:pt x="2374713" y="3988259"/>
                </a:cubicBezTo>
                <a:cubicBezTo>
                  <a:pt x="2374713" y="4029478"/>
                  <a:pt x="2341299" y="4062892"/>
                  <a:pt x="2300080" y="4062892"/>
                </a:cubicBezTo>
                <a:cubicBezTo>
                  <a:pt x="2258861" y="4062892"/>
                  <a:pt x="2225447" y="4029478"/>
                  <a:pt x="2225447" y="3988259"/>
                </a:cubicBezTo>
                <a:cubicBezTo>
                  <a:pt x="2225447" y="3947040"/>
                  <a:pt x="2258861" y="3913626"/>
                  <a:pt x="2300080" y="3913626"/>
                </a:cubicBezTo>
                <a:close/>
                <a:moveTo>
                  <a:pt x="1582712" y="3913626"/>
                </a:moveTo>
                <a:cubicBezTo>
                  <a:pt x="1623931" y="3913626"/>
                  <a:pt x="1657345" y="3947040"/>
                  <a:pt x="1657345" y="3988259"/>
                </a:cubicBezTo>
                <a:cubicBezTo>
                  <a:pt x="1657345" y="4029478"/>
                  <a:pt x="1623931" y="4062892"/>
                  <a:pt x="1582712" y="4062892"/>
                </a:cubicBezTo>
                <a:cubicBezTo>
                  <a:pt x="1541493" y="4062892"/>
                  <a:pt x="1508079" y="4029478"/>
                  <a:pt x="1508079" y="3988259"/>
                </a:cubicBezTo>
                <a:cubicBezTo>
                  <a:pt x="1508079" y="3947040"/>
                  <a:pt x="1541493" y="3913626"/>
                  <a:pt x="1582712" y="3913626"/>
                </a:cubicBezTo>
                <a:close/>
                <a:moveTo>
                  <a:pt x="865344" y="3913626"/>
                </a:moveTo>
                <a:cubicBezTo>
                  <a:pt x="906563" y="3913626"/>
                  <a:pt x="939977" y="3947040"/>
                  <a:pt x="939977" y="3988259"/>
                </a:cubicBezTo>
                <a:cubicBezTo>
                  <a:pt x="939977" y="4029478"/>
                  <a:pt x="906563" y="4062892"/>
                  <a:pt x="865344" y="4062892"/>
                </a:cubicBezTo>
                <a:cubicBezTo>
                  <a:pt x="824125" y="4062892"/>
                  <a:pt x="790711" y="4029478"/>
                  <a:pt x="790711" y="3988259"/>
                </a:cubicBezTo>
                <a:cubicBezTo>
                  <a:pt x="790711" y="3947040"/>
                  <a:pt x="824125" y="3913626"/>
                  <a:pt x="865344" y="3913626"/>
                </a:cubicBezTo>
                <a:close/>
                <a:moveTo>
                  <a:pt x="133824" y="3913626"/>
                </a:moveTo>
                <a:cubicBezTo>
                  <a:pt x="175043" y="3913626"/>
                  <a:pt x="208457" y="3947040"/>
                  <a:pt x="208457" y="3988259"/>
                </a:cubicBezTo>
                <a:cubicBezTo>
                  <a:pt x="208457" y="4029478"/>
                  <a:pt x="175043" y="4062892"/>
                  <a:pt x="133824" y="4062892"/>
                </a:cubicBezTo>
                <a:cubicBezTo>
                  <a:pt x="92605" y="4062892"/>
                  <a:pt x="59191" y="4029478"/>
                  <a:pt x="59191" y="3988259"/>
                </a:cubicBezTo>
                <a:cubicBezTo>
                  <a:pt x="59191" y="3947040"/>
                  <a:pt x="92605" y="3913626"/>
                  <a:pt x="133824" y="3913626"/>
                </a:cubicBezTo>
                <a:close/>
                <a:moveTo>
                  <a:pt x="4810868" y="3844456"/>
                </a:moveTo>
                <a:cubicBezTo>
                  <a:pt x="4890288" y="3844456"/>
                  <a:pt x="4954671" y="3908839"/>
                  <a:pt x="4954671" y="3988259"/>
                </a:cubicBezTo>
                <a:cubicBezTo>
                  <a:pt x="4954671" y="4067679"/>
                  <a:pt x="4890288" y="4132062"/>
                  <a:pt x="4810868" y="4132062"/>
                </a:cubicBezTo>
                <a:cubicBezTo>
                  <a:pt x="4731448" y="4132062"/>
                  <a:pt x="4667065" y="4067679"/>
                  <a:pt x="4667065" y="3988259"/>
                </a:cubicBezTo>
                <a:cubicBezTo>
                  <a:pt x="4667065" y="3908839"/>
                  <a:pt x="4731448" y="3844456"/>
                  <a:pt x="4810868" y="3844456"/>
                </a:cubicBezTo>
                <a:close/>
                <a:moveTo>
                  <a:pt x="4093500" y="3844456"/>
                </a:moveTo>
                <a:cubicBezTo>
                  <a:pt x="4172920" y="3844456"/>
                  <a:pt x="4237303" y="3908839"/>
                  <a:pt x="4237303" y="3988259"/>
                </a:cubicBezTo>
                <a:cubicBezTo>
                  <a:pt x="4237303" y="4067679"/>
                  <a:pt x="4172920" y="4132062"/>
                  <a:pt x="4093500" y="4132062"/>
                </a:cubicBezTo>
                <a:cubicBezTo>
                  <a:pt x="4014080" y="4132062"/>
                  <a:pt x="3949697" y="4067679"/>
                  <a:pt x="3949697" y="3988259"/>
                </a:cubicBezTo>
                <a:cubicBezTo>
                  <a:pt x="3949697" y="3908839"/>
                  <a:pt x="4014080" y="3844456"/>
                  <a:pt x="4093500" y="3844456"/>
                </a:cubicBezTo>
                <a:close/>
                <a:moveTo>
                  <a:pt x="3376132" y="3844456"/>
                </a:moveTo>
                <a:cubicBezTo>
                  <a:pt x="3455552" y="3844456"/>
                  <a:pt x="3519935" y="3908839"/>
                  <a:pt x="3519935" y="3988259"/>
                </a:cubicBezTo>
                <a:cubicBezTo>
                  <a:pt x="3519935" y="4067679"/>
                  <a:pt x="3455552" y="4132062"/>
                  <a:pt x="3376132" y="4132062"/>
                </a:cubicBezTo>
                <a:cubicBezTo>
                  <a:pt x="3296712" y="4132062"/>
                  <a:pt x="3232329" y="4067679"/>
                  <a:pt x="3232329" y="3988259"/>
                </a:cubicBezTo>
                <a:cubicBezTo>
                  <a:pt x="3232329" y="3908839"/>
                  <a:pt x="3296712" y="3844456"/>
                  <a:pt x="3376132" y="3844456"/>
                </a:cubicBezTo>
                <a:close/>
                <a:moveTo>
                  <a:pt x="2658764" y="3844456"/>
                </a:moveTo>
                <a:cubicBezTo>
                  <a:pt x="2738184" y="3844456"/>
                  <a:pt x="2802567" y="3908839"/>
                  <a:pt x="2802567" y="3988259"/>
                </a:cubicBezTo>
                <a:cubicBezTo>
                  <a:pt x="2802567" y="4067679"/>
                  <a:pt x="2738184" y="4132062"/>
                  <a:pt x="2658764" y="4132062"/>
                </a:cubicBezTo>
                <a:cubicBezTo>
                  <a:pt x="2579344" y="4132062"/>
                  <a:pt x="2514961" y="4067679"/>
                  <a:pt x="2514961" y="3988259"/>
                </a:cubicBezTo>
                <a:cubicBezTo>
                  <a:pt x="2514961" y="3908839"/>
                  <a:pt x="2579344" y="3844456"/>
                  <a:pt x="2658764" y="3844456"/>
                </a:cubicBezTo>
                <a:close/>
                <a:moveTo>
                  <a:pt x="1941396" y="3844456"/>
                </a:moveTo>
                <a:cubicBezTo>
                  <a:pt x="2020816" y="3844456"/>
                  <a:pt x="2085199" y="3908839"/>
                  <a:pt x="2085199" y="3988259"/>
                </a:cubicBezTo>
                <a:cubicBezTo>
                  <a:pt x="2085199" y="4067679"/>
                  <a:pt x="2020816" y="4132062"/>
                  <a:pt x="1941396" y="4132062"/>
                </a:cubicBezTo>
                <a:cubicBezTo>
                  <a:pt x="1861976" y="4132062"/>
                  <a:pt x="1797593" y="4067679"/>
                  <a:pt x="1797593" y="3988259"/>
                </a:cubicBezTo>
                <a:cubicBezTo>
                  <a:pt x="1797593" y="3908839"/>
                  <a:pt x="1861976" y="3844456"/>
                  <a:pt x="1941396" y="3844456"/>
                </a:cubicBezTo>
                <a:close/>
                <a:moveTo>
                  <a:pt x="1224028" y="3844456"/>
                </a:moveTo>
                <a:cubicBezTo>
                  <a:pt x="1303448" y="3844456"/>
                  <a:pt x="1367831" y="3908839"/>
                  <a:pt x="1367831" y="3988259"/>
                </a:cubicBezTo>
                <a:cubicBezTo>
                  <a:pt x="1367831" y="4067679"/>
                  <a:pt x="1303448" y="4132062"/>
                  <a:pt x="1224028" y="4132062"/>
                </a:cubicBezTo>
                <a:cubicBezTo>
                  <a:pt x="1144608" y="4132062"/>
                  <a:pt x="1080225" y="4067679"/>
                  <a:pt x="1080225" y="3988259"/>
                </a:cubicBezTo>
                <a:cubicBezTo>
                  <a:pt x="1080225" y="3908839"/>
                  <a:pt x="1144608" y="3844456"/>
                  <a:pt x="1224028" y="3844456"/>
                </a:cubicBezTo>
                <a:close/>
                <a:moveTo>
                  <a:pt x="506660" y="3844456"/>
                </a:moveTo>
                <a:cubicBezTo>
                  <a:pt x="586080" y="3844456"/>
                  <a:pt x="650463" y="3908839"/>
                  <a:pt x="650463" y="3988259"/>
                </a:cubicBezTo>
                <a:cubicBezTo>
                  <a:pt x="650463" y="4067679"/>
                  <a:pt x="586080" y="4132062"/>
                  <a:pt x="506660" y="4132062"/>
                </a:cubicBezTo>
                <a:cubicBezTo>
                  <a:pt x="427240" y="4132062"/>
                  <a:pt x="362857" y="4067679"/>
                  <a:pt x="362857" y="3988259"/>
                </a:cubicBezTo>
                <a:cubicBezTo>
                  <a:pt x="362857" y="3908839"/>
                  <a:pt x="427240" y="3844456"/>
                  <a:pt x="506660" y="3844456"/>
                </a:cubicBezTo>
                <a:close/>
                <a:moveTo>
                  <a:pt x="4806695" y="3579797"/>
                </a:moveTo>
                <a:cubicBezTo>
                  <a:pt x="4847914" y="3579797"/>
                  <a:pt x="4881328" y="3613211"/>
                  <a:pt x="4881328" y="3654430"/>
                </a:cubicBezTo>
                <a:cubicBezTo>
                  <a:pt x="4881328" y="3695649"/>
                  <a:pt x="4847914" y="3729063"/>
                  <a:pt x="4806695" y="3729063"/>
                </a:cubicBezTo>
                <a:cubicBezTo>
                  <a:pt x="4765476" y="3729063"/>
                  <a:pt x="4732062" y="3695649"/>
                  <a:pt x="4732062" y="3654430"/>
                </a:cubicBezTo>
                <a:cubicBezTo>
                  <a:pt x="4732062" y="3613211"/>
                  <a:pt x="4765476" y="3579797"/>
                  <a:pt x="4806695" y="3579797"/>
                </a:cubicBezTo>
                <a:close/>
                <a:moveTo>
                  <a:pt x="4089327" y="3579797"/>
                </a:moveTo>
                <a:cubicBezTo>
                  <a:pt x="4130546" y="3579797"/>
                  <a:pt x="4163960" y="3613211"/>
                  <a:pt x="4163960" y="3654430"/>
                </a:cubicBezTo>
                <a:cubicBezTo>
                  <a:pt x="4163960" y="3695649"/>
                  <a:pt x="4130546" y="3729063"/>
                  <a:pt x="4089327" y="3729063"/>
                </a:cubicBezTo>
                <a:cubicBezTo>
                  <a:pt x="4048108" y="3729063"/>
                  <a:pt x="4014694" y="3695649"/>
                  <a:pt x="4014694" y="3654430"/>
                </a:cubicBezTo>
                <a:cubicBezTo>
                  <a:pt x="4014694" y="3613211"/>
                  <a:pt x="4048108" y="3579797"/>
                  <a:pt x="4089327" y="3579797"/>
                </a:cubicBezTo>
                <a:close/>
                <a:moveTo>
                  <a:pt x="3371959" y="3579797"/>
                </a:moveTo>
                <a:cubicBezTo>
                  <a:pt x="3413178" y="3579797"/>
                  <a:pt x="3446592" y="3613211"/>
                  <a:pt x="3446592" y="3654430"/>
                </a:cubicBezTo>
                <a:cubicBezTo>
                  <a:pt x="3446592" y="3695649"/>
                  <a:pt x="3413178" y="3729063"/>
                  <a:pt x="3371959" y="3729063"/>
                </a:cubicBezTo>
                <a:cubicBezTo>
                  <a:pt x="3330740" y="3729063"/>
                  <a:pt x="3297326" y="3695649"/>
                  <a:pt x="3297326" y="3654430"/>
                </a:cubicBezTo>
                <a:cubicBezTo>
                  <a:pt x="3297326" y="3613211"/>
                  <a:pt x="3330740" y="3579797"/>
                  <a:pt x="3371959" y="3579797"/>
                </a:cubicBezTo>
                <a:close/>
                <a:moveTo>
                  <a:pt x="2654591" y="3579797"/>
                </a:moveTo>
                <a:cubicBezTo>
                  <a:pt x="2695810" y="3579797"/>
                  <a:pt x="2729224" y="3613211"/>
                  <a:pt x="2729224" y="3654430"/>
                </a:cubicBezTo>
                <a:cubicBezTo>
                  <a:pt x="2729224" y="3695649"/>
                  <a:pt x="2695810" y="3729063"/>
                  <a:pt x="2654591" y="3729063"/>
                </a:cubicBezTo>
                <a:cubicBezTo>
                  <a:pt x="2613372" y="3729063"/>
                  <a:pt x="2579958" y="3695649"/>
                  <a:pt x="2579958" y="3654430"/>
                </a:cubicBezTo>
                <a:cubicBezTo>
                  <a:pt x="2579958" y="3613211"/>
                  <a:pt x="2613372" y="3579797"/>
                  <a:pt x="2654591" y="3579797"/>
                </a:cubicBezTo>
                <a:close/>
                <a:moveTo>
                  <a:pt x="1937223" y="3579797"/>
                </a:moveTo>
                <a:cubicBezTo>
                  <a:pt x="1978442" y="3579797"/>
                  <a:pt x="2011856" y="3613211"/>
                  <a:pt x="2011856" y="3654430"/>
                </a:cubicBezTo>
                <a:cubicBezTo>
                  <a:pt x="2011856" y="3695649"/>
                  <a:pt x="1978442" y="3729063"/>
                  <a:pt x="1937223" y="3729063"/>
                </a:cubicBezTo>
                <a:cubicBezTo>
                  <a:pt x="1896004" y="3729063"/>
                  <a:pt x="1862590" y="3695649"/>
                  <a:pt x="1862590" y="3654430"/>
                </a:cubicBezTo>
                <a:cubicBezTo>
                  <a:pt x="1862590" y="3613211"/>
                  <a:pt x="1896004" y="3579797"/>
                  <a:pt x="1937223" y="3579797"/>
                </a:cubicBezTo>
                <a:close/>
                <a:moveTo>
                  <a:pt x="1219855" y="3579797"/>
                </a:moveTo>
                <a:cubicBezTo>
                  <a:pt x="1261074" y="3579797"/>
                  <a:pt x="1294488" y="3613211"/>
                  <a:pt x="1294488" y="3654430"/>
                </a:cubicBezTo>
                <a:cubicBezTo>
                  <a:pt x="1294488" y="3695649"/>
                  <a:pt x="1261074" y="3729063"/>
                  <a:pt x="1219855" y="3729063"/>
                </a:cubicBezTo>
                <a:cubicBezTo>
                  <a:pt x="1178636" y="3729063"/>
                  <a:pt x="1145222" y="3695649"/>
                  <a:pt x="1145222" y="3654430"/>
                </a:cubicBezTo>
                <a:cubicBezTo>
                  <a:pt x="1145222" y="3613211"/>
                  <a:pt x="1178636" y="3579797"/>
                  <a:pt x="1219855" y="3579797"/>
                </a:cubicBezTo>
                <a:close/>
                <a:moveTo>
                  <a:pt x="502487" y="3579797"/>
                </a:moveTo>
                <a:cubicBezTo>
                  <a:pt x="543706" y="3579797"/>
                  <a:pt x="577120" y="3613211"/>
                  <a:pt x="577120" y="3654430"/>
                </a:cubicBezTo>
                <a:cubicBezTo>
                  <a:pt x="577120" y="3695649"/>
                  <a:pt x="543706" y="3729063"/>
                  <a:pt x="502487" y="3729063"/>
                </a:cubicBezTo>
                <a:cubicBezTo>
                  <a:pt x="461268" y="3729063"/>
                  <a:pt x="427854" y="3695649"/>
                  <a:pt x="427854" y="3654430"/>
                </a:cubicBezTo>
                <a:cubicBezTo>
                  <a:pt x="427854" y="3613211"/>
                  <a:pt x="461268" y="3579797"/>
                  <a:pt x="502487" y="3579797"/>
                </a:cubicBezTo>
                <a:close/>
                <a:moveTo>
                  <a:pt x="5165383" y="3510627"/>
                </a:moveTo>
                <a:cubicBezTo>
                  <a:pt x="5244803" y="3510627"/>
                  <a:pt x="5309186" y="3575010"/>
                  <a:pt x="5309186" y="3654430"/>
                </a:cubicBezTo>
                <a:cubicBezTo>
                  <a:pt x="5309186" y="3733850"/>
                  <a:pt x="5244803" y="3798233"/>
                  <a:pt x="5165383" y="3798233"/>
                </a:cubicBezTo>
                <a:cubicBezTo>
                  <a:pt x="5085963" y="3798233"/>
                  <a:pt x="5021580" y="3733850"/>
                  <a:pt x="5021580" y="3654430"/>
                </a:cubicBezTo>
                <a:cubicBezTo>
                  <a:pt x="5021580" y="3575010"/>
                  <a:pt x="5085963" y="3510627"/>
                  <a:pt x="5165383" y="3510627"/>
                </a:cubicBezTo>
                <a:close/>
                <a:moveTo>
                  <a:pt x="4448011" y="3510627"/>
                </a:moveTo>
                <a:cubicBezTo>
                  <a:pt x="4527431" y="3510627"/>
                  <a:pt x="4591814" y="3575010"/>
                  <a:pt x="4591814" y="3654430"/>
                </a:cubicBezTo>
                <a:cubicBezTo>
                  <a:pt x="4591814" y="3733850"/>
                  <a:pt x="4527431" y="3798233"/>
                  <a:pt x="4448011" y="3798233"/>
                </a:cubicBezTo>
                <a:cubicBezTo>
                  <a:pt x="4368591" y="3798233"/>
                  <a:pt x="4304208" y="3733850"/>
                  <a:pt x="4304208" y="3654430"/>
                </a:cubicBezTo>
                <a:cubicBezTo>
                  <a:pt x="4304208" y="3575010"/>
                  <a:pt x="4368591" y="3510627"/>
                  <a:pt x="4448011" y="3510627"/>
                </a:cubicBezTo>
                <a:close/>
                <a:moveTo>
                  <a:pt x="3730643" y="3510627"/>
                </a:moveTo>
                <a:cubicBezTo>
                  <a:pt x="3810063" y="3510627"/>
                  <a:pt x="3874446" y="3575010"/>
                  <a:pt x="3874446" y="3654430"/>
                </a:cubicBezTo>
                <a:cubicBezTo>
                  <a:pt x="3874446" y="3733850"/>
                  <a:pt x="3810063" y="3798233"/>
                  <a:pt x="3730643" y="3798233"/>
                </a:cubicBezTo>
                <a:cubicBezTo>
                  <a:pt x="3651223" y="3798233"/>
                  <a:pt x="3586840" y="3733850"/>
                  <a:pt x="3586840" y="3654430"/>
                </a:cubicBezTo>
                <a:cubicBezTo>
                  <a:pt x="3586840" y="3575010"/>
                  <a:pt x="3651223" y="3510627"/>
                  <a:pt x="3730643" y="3510627"/>
                </a:cubicBezTo>
                <a:close/>
                <a:moveTo>
                  <a:pt x="3013275" y="3510627"/>
                </a:moveTo>
                <a:cubicBezTo>
                  <a:pt x="3092695" y="3510627"/>
                  <a:pt x="3157078" y="3575010"/>
                  <a:pt x="3157078" y="3654430"/>
                </a:cubicBezTo>
                <a:cubicBezTo>
                  <a:pt x="3157078" y="3733850"/>
                  <a:pt x="3092695" y="3798233"/>
                  <a:pt x="3013275" y="3798233"/>
                </a:cubicBezTo>
                <a:cubicBezTo>
                  <a:pt x="2933855" y="3798233"/>
                  <a:pt x="2869472" y="3733850"/>
                  <a:pt x="2869472" y="3654430"/>
                </a:cubicBezTo>
                <a:cubicBezTo>
                  <a:pt x="2869472" y="3575010"/>
                  <a:pt x="2933855" y="3510627"/>
                  <a:pt x="3013275" y="3510627"/>
                </a:cubicBezTo>
                <a:close/>
                <a:moveTo>
                  <a:pt x="2295907" y="3510627"/>
                </a:moveTo>
                <a:cubicBezTo>
                  <a:pt x="2375327" y="3510627"/>
                  <a:pt x="2439710" y="3575010"/>
                  <a:pt x="2439710" y="3654430"/>
                </a:cubicBezTo>
                <a:cubicBezTo>
                  <a:pt x="2439710" y="3733850"/>
                  <a:pt x="2375327" y="3798233"/>
                  <a:pt x="2295907" y="3798233"/>
                </a:cubicBezTo>
                <a:cubicBezTo>
                  <a:pt x="2216487" y="3798233"/>
                  <a:pt x="2152104" y="3733850"/>
                  <a:pt x="2152104" y="3654430"/>
                </a:cubicBezTo>
                <a:cubicBezTo>
                  <a:pt x="2152104" y="3575010"/>
                  <a:pt x="2216487" y="3510627"/>
                  <a:pt x="2295907" y="3510627"/>
                </a:cubicBezTo>
                <a:close/>
                <a:moveTo>
                  <a:pt x="1578539" y="3510627"/>
                </a:moveTo>
                <a:cubicBezTo>
                  <a:pt x="1657959" y="3510627"/>
                  <a:pt x="1722342" y="3575010"/>
                  <a:pt x="1722342" y="3654430"/>
                </a:cubicBezTo>
                <a:cubicBezTo>
                  <a:pt x="1722342" y="3733850"/>
                  <a:pt x="1657959" y="3798233"/>
                  <a:pt x="1578539" y="3798233"/>
                </a:cubicBezTo>
                <a:cubicBezTo>
                  <a:pt x="1499119" y="3798233"/>
                  <a:pt x="1434736" y="3733850"/>
                  <a:pt x="1434736" y="3654430"/>
                </a:cubicBezTo>
                <a:cubicBezTo>
                  <a:pt x="1434736" y="3575010"/>
                  <a:pt x="1499119" y="3510627"/>
                  <a:pt x="1578539" y="3510627"/>
                </a:cubicBezTo>
                <a:close/>
                <a:moveTo>
                  <a:pt x="861171" y="3510627"/>
                </a:moveTo>
                <a:cubicBezTo>
                  <a:pt x="940591" y="3510627"/>
                  <a:pt x="1004974" y="3575010"/>
                  <a:pt x="1004974" y="3654430"/>
                </a:cubicBezTo>
                <a:cubicBezTo>
                  <a:pt x="1004974" y="3733850"/>
                  <a:pt x="940591" y="3798233"/>
                  <a:pt x="861171" y="3798233"/>
                </a:cubicBezTo>
                <a:cubicBezTo>
                  <a:pt x="781751" y="3798233"/>
                  <a:pt x="717368" y="3733850"/>
                  <a:pt x="717368" y="3654430"/>
                </a:cubicBezTo>
                <a:cubicBezTo>
                  <a:pt x="717368" y="3575010"/>
                  <a:pt x="781751" y="3510627"/>
                  <a:pt x="861171" y="3510627"/>
                </a:cubicBezTo>
                <a:close/>
                <a:moveTo>
                  <a:pt x="143803" y="3510627"/>
                </a:moveTo>
                <a:cubicBezTo>
                  <a:pt x="223223" y="3510627"/>
                  <a:pt x="287606" y="3575010"/>
                  <a:pt x="287606" y="3654430"/>
                </a:cubicBezTo>
                <a:cubicBezTo>
                  <a:pt x="287606" y="3733850"/>
                  <a:pt x="223223" y="3798233"/>
                  <a:pt x="143803" y="3798233"/>
                </a:cubicBezTo>
                <a:cubicBezTo>
                  <a:pt x="64383" y="3798233"/>
                  <a:pt x="0" y="3733850"/>
                  <a:pt x="0" y="3654430"/>
                </a:cubicBezTo>
                <a:cubicBezTo>
                  <a:pt x="0" y="3575010"/>
                  <a:pt x="64383" y="3510627"/>
                  <a:pt x="143803" y="3510627"/>
                </a:cubicBezTo>
                <a:close/>
                <a:moveTo>
                  <a:pt x="5170644" y="3211497"/>
                </a:moveTo>
                <a:cubicBezTo>
                  <a:pt x="5211863" y="3211497"/>
                  <a:pt x="5245277" y="3244911"/>
                  <a:pt x="5245277" y="3286130"/>
                </a:cubicBezTo>
                <a:cubicBezTo>
                  <a:pt x="5245277" y="3327349"/>
                  <a:pt x="5211863" y="3360763"/>
                  <a:pt x="5170644" y="3360763"/>
                </a:cubicBezTo>
                <a:cubicBezTo>
                  <a:pt x="5129425" y="3360763"/>
                  <a:pt x="5096011" y="3327349"/>
                  <a:pt x="5096011" y="3286130"/>
                </a:cubicBezTo>
                <a:cubicBezTo>
                  <a:pt x="5096011" y="3244911"/>
                  <a:pt x="5129425" y="3211497"/>
                  <a:pt x="5170644" y="3211497"/>
                </a:cubicBezTo>
                <a:close/>
                <a:moveTo>
                  <a:pt x="4452184" y="3211497"/>
                </a:moveTo>
                <a:cubicBezTo>
                  <a:pt x="4493403" y="3211497"/>
                  <a:pt x="4526817" y="3244911"/>
                  <a:pt x="4526817" y="3286130"/>
                </a:cubicBezTo>
                <a:cubicBezTo>
                  <a:pt x="4526817" y="3327349"/>
                  <a:pt x="4493403" y="3360763"/>
                  <a:pt x="4452184" y="3360763"/>
                </a:cubicBezTo>
                <a:cubicBezTo>
                  <a:pt x="4410965" y="3360763"/>
                  <a:pt x="4377551" y="3327349"/>
                  <a:pt x="4377551" y="3286130"/>
                </a:cubicBezTo>
                <a:cubicBezTo>
                  <a:pt x="4377551" y="3244911"/>
                  <a:pt x="4410965" y="3211497"/>
                  <a:pt x="4452184" y="3211497"/>
                </a:cubicBezTo>
                <a:close/>
                <a:moveTo>
                  <a:pt x="3734816" y="3211497"/>
                </a:moveTo>
                <a:cubicBezTo>
                  <a:pt x="3776035" y="3211497"/>
                  <a:pt x="3809449" y="3244911"/>
                  <a:pt x="3809449" y="3286130"/>
                </a:cubicBezTo>
                <a:cubicBezTo>
                  <a:pt x="3809449" y="3327349"/>
                  <a:pt x="3776035" y="3360763"/>
                  <a:pt x="3734816" y="3360763"/>
                </a:cubicBezTo>
                <a:cubicBezTo>
                  <a:pt x="3693597" y="3360763"/>
                  <a:pt x="3660183" y="3327349"/>
                  <a:pt x="3660183" y="3286130"/>
                </a:cubicBezTo>
                <a:cubicBezTo>
                  <a:pt x="3660183" y="3244911"/>
                  <a:pt x="3693597" y="3211497"/>
                  <a:pt x="3734816" y="3211497"/>
                </a:cubicBezTo>
                <a:close/>
                <a:moveTo>
                  <a:pt x="3017448" y="3211497"/>
                </a:moveTo>
                <a:cubicBezTo>
                  <a:pt x="3058667" y="3211497"/>
                  <a:pt x="3092081" y="3244911"/>
                  <a:pt x="3092081" y="3286130"/>
                </a:cubicBezTo>
                <a:cubicBezTo>
                  <a:pt x="3092081" y="3327349"/>
                  <a:pt x="3058667" y="3360763"/>
                  <a:pt x="3017448" y="3360763"/>
                </a:cubicBezTo>
                <a:cubicBezTo>
                  <a:pt x="2976229" y="3360763"/>
                  <a:pt x="2942815" y="3327349"/>
                  <a:pt x="2942815" y="3286130"/>
                </a:cubicBezTo>
                <a:cubicBezTo>
                  <a:pt x="2942815" y="3244911"/>
                  <a:pt x="2976229" y="3211497"/>
                  <a:pt x="3017448" y="3211497"/>
                </a:cubicBezTo>
                <a:close/>
                <a:moveTo>
                  <a:pt x="2300080" y="3211497"/>
                </a:moveTo>
                <a:cubicBezTo>
                  <a:pt x="2341299" y="3211497"/>
                  <a:pt x="2374713" y="3244911"/>
                  <a:pt x="2374713" y="3286130"/>
                </a:cubicBezTo>
                <a:cubicBezTo>
                  <a:pt x="2374713" y="3327349"/>
                  <a:pt x="2341299" y="3360763"/>
                  <a:pt x="2300080" y="3360763"/>
                </a:cubicBezTo>
                <a:cubicBezTo>
                  <a:pt x="2258861" y="3360763"/>
                  <a:pt x="2225447" y="3327349"/>
                  <a:pt x="2225447" y="3286130"/>
                </a:cubicBezTo>
                <a:cubicBezTo>
                  <a:pt x="2225447" y="3244911"/>
                  <a:pt x="2258861" y="3211497"/>
                  <a:pt x="2300080" y="3211497"/>
                </a:cubicBezTo>
                <a:close/>
                <a:moveTo>
                  <a:pt x="1582712" y="3211497"/>
                </a:moveTo>
                <a:cubicBezTo>
                  <a:pt x="1623931" y="3211497"/>
                  <a:pt x="1657345" y="3244911"/>
                  <a:pt x="1657345" y="3286130"/>
                </a:cubicBezTo>
                <a:cubicBezTo>
                  <a:pt x="1657345" y="3327349"/>
                  <a:pt x="1623931" y="3360763"/>
                  <a:pt x="1582712" y="3360763"/>
                </a:cubicBezTo>
                <a:cubicBezTo>
                  <a:pt x="1541493" y="3360763"/>
                  <a:pt x="1508079" y="3327349"/>
                  <a:pt x="1508079" y="3286130"/>
                </a:cubicBezTo>
                <a:cubicBezTo>
                  <a:pt x="1508079" y="3244911"/>
                  <a:pt x="1541493" y="3211497"/>
                  <a:pt x="1582712" y="3211497"/>
                </a:cubicBezTo>
                <a:close/>
                <a:moveTo>
                  <a:pt x="865344" y="3211497"/>
                </a:moveTo>
                <a:cubicBezTo>
                  <a:pt x="906563" y="3211497"/>
                  <a:pt x="939977" y="3244911"/>
                  <a:pt x="939977" y="3286130"/>
                </a:cubicBezTo>
                <a:cubicBezTo>
                  <a:pt x="939977" y="3327349"/>
                  <a:pt x="906563" y="3360763"/>
                  <a:pt x="865344" y="3360763"/>
                </a:cubicBezTo>
                <a:cubicBezTo>
                  <a:pt x="824125" y="3360763"/>
                  <a:pt x="790711" y="3327349"/>
                  <a:pt x="790711" y="3286130"/>
                </a:cubicBezTo>
                <a:cubicBezTo>
                  <a:pt x="790711" y="3244911"/>
                  <a:pt x="824125" y="3211497"/>
                  <a:pt x="865344" y="3211497"/>
                </a:cubicBezTo>
                <a:close/>
                <a:moveTo>
                  <a:pt x="133824" y="3211497"/>
                </a:moveTo>
                <a:cubicBezTo>
                  <a:pt x="175043" y="3211497"/>
                  <a:pt x="208457" y="3244911"/>
                  <a:pt x="208457" y="3286130"/>
                </a:cubicBezTo>
                <a:cubicBezTo>
                  <a:pt x="208457" y="3327349"/>
                  <a:pt x="175043" y="3360763"/>
                  <a:pt x="133824" y="3360763"/>
                </a:cubicBezTo>
                <a:cubicBezTo>
                  <a:pt x="92605" y="3360763"/>
                  <a:pt x="59191" y="3327349"/>
                  <a:pt x="59191" y="3286130"/>
                </a:cubicBezTo>
                <a:cubicBezTo>
                  <a:pt x="59191" y="3244911"/>
                  <a:pt x="92605" y="3211497"/>
                  <a:pt x="133824" y="3211497"/>
                </a:cubicBezTo>
                <a:close/>
                <a:moveTo>
                  <a:pt x="4810868" y="3142327"/>
                </a:moveTo>
                <a:cubicBezTo>
                  <a:pt x="4890288" y="3142327"/>
                  <a:pt x="4954671" y="3206710"/>
                  <a:pt x="4954671" y="3286130"/>
                </a:cubicBezTo>
                <a:cubicBezTo>
                  <a:pt x="4954671" y="3365550"/>
                  <a:pt x="4890288" y="3429933"/>
                  <a:pt x="4810868" y="3429933"/>
                </a:cubicBezTo>
                <a:cubicBezTo>
                  <a:pt x="4731448" y="3429933"/>
                  <a:pt x="4667065" y="3365550"/>
                  <a:pt x="4667065" y="3286130"/>
                </a:cubicBezTo>
                <a:cubicBezTo>
                  <a:pt x="4667065" y="3206710"/>
                  <a:pt x="4731448" y="3142327"/>
                  <a:pt x="4810868" y="3142327"/>
                </a:cubicBezTo>
                <a:close/>
                <a:moveTo>
                  <a:pt x="4093500" y="3142327"/>
                </a:moveTo>
                <a:cubicBezTo>
                  <a:pt x="4172920" y="3142327"/>
                  <a:pt x="4237303" y="3206710"/>
                  <a:pt x="4237303" y="3286130"/>
                </a:cubicBezTo>
                <a:cubicBezTo>
                  <a:pt x="4237303" y="3365550"/>
                  <a:pt x="4172920" y="3429933"/>
                  <a:pt x="4093500" y="3429933"/>
                </a:cubicBezTo>
                <a:cubicBezTo>
                  <a:pt x="4014080" y="3429933"/>
                  <a:pt x="3949697" y="3365550"/>
                  <a:pt x="3949697" y="3286130"/>
                </a:cubicBezTo>
                <a:cubicBezTo>
                  <a:pt x="3949697" y="3206710"/>
                  <a:pt x="4014080" y="3142327"/>
                  <a:pt x="4093500" y="3142327"/>
                </a:cubicBezTo>
                <a:close/>
                <a:moveTo>
                  <a:pt x="3376132" y="3142327"/>
                </a:moveTo>
                <a:cubicBezTo>
                  <a:pt x="3455552" y="3142327"/>
                  <a:pt x="3519935" y="3206710"/>
                  <a:pt x="3519935" y="3286130"/>
                </a:cubicBezTo>
                <a:cubicBezTo>
                  <a:pt x="3519935" y="3365550"/>
                  <a:pt x="3455552" y="3429933"/>
                  <a:pt x="3376132" y="3429933"/>
                </a:cubicBezTo>
                <a:cubicBezTo>
                  <a:pt x="3296712" y="3429933"/>
                  <a:pt x="3232329" y="3365550"/>
                  <a:pt x="3232329" y="3286130"/>
                </a:cubicBezTo>
                <a:cubicBezTo>
                  <a:pt x="3232329" y="3206710"/>
                  <a:pt x="3296712" y="3142327"/>
                  <a:pt x="3376132" y="3142327"/>
                </a:cubicBezTo>
                <a:close/>
                <a:moveTo>
                  <a:pt x="2658764" y="3142327"/>
                </a:moveTo>
                <a:cubicBezTo>
                  <a:pt x="2738184" y="3142327"/>
                  <a:pt x="2802567" y="3206710"/>
                  <a:pt x="2802567" y="3286130"/>
                </a:cubicBezTo>
                <a:cubicBezTo>
                  <a:pt x="2802567" y="3365550"/>
                  <a:pt x="2738184" y="3429933"/>
                  <a:pt x="2658764" y="3429933"/>
                </a:cubicBezTo>
                <a:cubicBezTo>
                  <a:pt x="2579344" y="3429933"/>
                  <a:pt x="2514961" y="3365550"/>
                  <a:pt x="2514961" y="3286130"/>
                </a:cubicBezTo>
                <a:cubicBezTo>
                  <a:pt x="2514961" y="3206710"/>
                  <a:pt x="2579344" y="3142327"/>
                  <a:pt x="2658764" y="3142327"/>
                </a:cubicBezTo>
                <a:close/>
                <a:moveTo>
                  <a:pt x="1941396" y="3142327"/>
                </a:moveTo>
                <a:cubicBezTo>
                  <a:pt x="2020816" y="3142327"/>
                  <a:pt x="2085199" y="3206710"/>
                  <a:pt x="2085199" y="3286130"/>
                </a:cubicBezTo>
                <a:cubicBezTo>
                  <a:pt x="2085199" y="3365550"/>
                  <a:pt x="2020816" y="3429933"/>
                  <a:pt x="1941396" y="3429933"/>
                </a:cubicBezTo>
                <a:cubicBezTo>
                  <a:pt x="1861976" y="3429933"/>
                  <a:pt x="1797593" y="3365550"/>
                  <a:pt x="1797593" y="3286130"/>
                </a:cubicBezTo>
                <a:cubicBezTo>
                  <a:pt x="1797593" y="3206710"/>
                  <a:pt x="1861976" y="3142327"/>
                  <a:pt x="1941396" y="3142327"/>
                </a:cubicBezTo>
                <a:close/>
                <a:moveTo>
                  <a:pt x="1224028" y="3142327"/>
                </a:moveTo>
                <a:cubicBezTo>
                  <a:pt x="1303448" y="3142327"/>
                  <a:pt x="1367831" y="3206710"/>
                  <a:pt x="1367831" y="3286130"/>
                </a:cubicBezTo>
                <a:cubicBezTo>
                  <a:pt x="1367831" y="3365550"/>
                  <a:pt x="1303448" y="3429933"/>
                  <a:pt x="1224028" y="3429933"/>
                </a:cubicBezTo>
                <a:cubicBezTo>
                  <a:pt x="1144608" y="3429933"/>
                  <a:pt x="1080225" y="3365550"/>
                  <a:pt x="1080225" y="3286130"/>
                </a:cubicBezTo>
                <a:cubicBezTo>
                  <a:pt x="1080225" y="3206710"/>
                  <a:pt x="1144608" y="3142327"/>
                  <a:pt x="1224028" y="3142327"/>
                </a:cubicBezTo>
                <a:close/>
                <a:moveTo>
                  <a:pt x="506660" y="3142327"/>
                </a:moveTo>
                <a:cubicBezTo>
                  <a:pt x="586080" y="3142327"/>
                  <a:pt x="650463" y="3206710"/>
                  <a:pt x="650463" y="3286130"/>
                </a:cubicBezTo>
                <a:cubicBezTo>
                  <a:pt x="650463" y="3365550"/>
                  <a:pt x="586080" y="3429933"/>
                  <a:pt x="506660" y="3429933"/>
                </a:cubicBezTo>
                <a:cubicBezTo>
                  <a:pt x="427240" y="3429933"/>
                  <a:pt x="362857" y="3365550"/>
                  <a:pt x="362857" y="3286130"/>
                </a:cubicBezTo>
                <a:cubicBezTo>
                  <a:pt x="362857" y="3206710"/>
                  <a:pt x="427240" y="3142327"/>
                  <a:pt x="506660" y="3142327"/>
                </a:cubicBezTo>
                <a:close/>
                <a:moveTo>
                  <a:pt x="4806695" y="2877668"/>
                </a:moveTo>
                <a:cubicBezTo>
                  <a:pt x="4847914" y="2877668"/>
                  <a:pt x="4881328" y="2911082"/>
                  <a:pt x="4881328" y="2952301"/>
                </a:cubicBezTo>
                <a:cubicBezTo>
                  <a:pt x="4881328" y="2993520"/>
                  <a:pt x="4847914" y="3026934"/>
                  <a:pt x="4806695" y="3026934"/>
                </a:cubicBezTo>
                <a:cubicBezTo>
                  <a:pt x="4765476" y="3026934"/>
                  <a:pt x="4732062" y="2993520"/>
                  <a:pt x="4732062" y="2952301"/>
                </a:cubicBezTo>
                <a:cubicBezTo>
                  <a:pt x="4732062" y="2911082"/>
                  <a:pt x="4765476" y="2877668"/>
                  <a:pt x="4806695" y="2877668"/>
                </a:cubicBezTo>
                <a:close/>
                <a:moveTo>
                  <a:pt x="4089327" y="2877668"/>
                </a:moveTo>
                <a:cubicBezTo>
                  <a:pt x="4130546" y="2877668"/>
                  <a:pt x="4163960" y="2911082"/>
                  <a:pt x="4163960" y="2952301"/>
                </a:cubicBezTo>
                <a:cubicBezTo>
                  <a:pt x="4163960" y="2993520"/>
                  <a:pt x="4130546" y="3026934"/>
                  <a:pt x="4089327" y="3026934"/>
                </a:cubicBezTo>
                <a:cubicBezTo>
                  <a:pt x="4048108" y="3026934"/>
                  <a:pt x="4014694" y="2993520"/>
                  <a:pt x="4014694" y="2952301"/>
                </a:cubicBezTo>
                <a:cubicBezTo>
                  <a:pt x="4014694" y="2911082"/>
                  <a:pt x="4048108" y="2877668"/>
                  <a:pt x="4089327" y="2877668"/>
                </a:cubicBezTo>
                <a:close/>
                <a:moveTo>
                  <a:pt x="3371959" y="2877668"/>
                </a:moveTo>
                <a:cubicBezTo>
                  <a:pt x="3413178" y="2877668"/>
                  <a:pt x="3446592" y="2911082"/>
                  <a:pt x="3446592" y="2952301"/>
                </a:cubicBezTo>
                <a:cubicBezTo>
                  <a:pt x="3446592" y="2993520"/>
                  <a:pt x="3413178" y="3026934"/>
                  <a:pt x="3371959" y="3026934"/>
                </a:cubicBezTo>
                <a:cubicBezTo>
                  <a:pt x="3330740" y="3026934"/>
                  <a:pt x="3297326" y="2993520"/>
                  <a:pt x="3297326" y="2952301"/>
                </a:cubicBezTo>
                <a:cubicBezTo>
                  <a:pt x="3297326" y="2911082"/>
                  <a:pt x="3330740" y="2877668"/>
                  <a:pt x="3371959" y="2877668"/>
                </a:cubicBezTo>
                <a:close/>
                <a:moveTo>
                  <a:pt x="2654591" y="2877668"/>
                </a:moveTo>
                <a:cubicBezTo>
                  <a:pt x="2695810" y="2877668"/>
                  <a:pt x="2729224" y="2911082"/>
                  <a:pt x="2729224" y="2952301"/>
                </a:cubicBezTo>
                <a:cubicBezTo>
                  <a:pt x="2729224" y="2993520"/>
                  <a:pt x="2695810" y="3026934"/>
                  <a:pt x="2654591" y="3026934"/>
                </a:cubicBezTo>
                <a:cubicBezTo>
                  <a:pt x="2613372" y="3026934"/>
                  <a:pt x="2579958" y="2993520"/>
                  <a:pt x="2579958" y="2952301"/>
                </a:cubicBezTo>
                <a:cubicBezTo>
                  <a:pt x="2579958" y="2911082"/>
                  <a:pt x="2613372" y="2877668"/>
                  <a:pt x="2654591" y="2877668"/>
                </a:cubicBezTo>
                <a:close/>
                <a:moveTo>
                  <a:pt x="1937223" y="2877668"/>
                </a:moveTo>
                <a:cubicBezTo>
                  <a:pt x="1978442" y="2877668"/>
                  <a:pt x="2011856" y="2911082"/>
                  <a:pt x="2011856" y="2952301"/>
                </a:cubicBezTo>
                <a:cubicBezTo>
                  <a:pt x="2011856" y="2993520"/>
                  <a:pt x="1978442" y="3026934"/>
                  <a:pt x="1937223" y="3026934"/>
                </a:cubicBezTo>
                <a:cubicBezTo>
                  <a:pt x="1896004" y="3026934"/>
                  <a:pt x="1862590" y="2993520"/>
                  <a:pt x="1862590" y="2952301"/>
                </a:cubicBezTo>
                <a:cubicBezTo>
                  <a:pt x="1862590" y="2911082"/>
                  <a:pt x="1896004" y="2877668"/>
                  <a:pt x="1937223" y="2877668"/>
                </a:cubicBezTo>
                <a:close/>
                <a:moveTo>
                  <a:pt x="1219855" y="2877668"/>
                </a:moveTo>
                <a:cubicBezTo>
                  <a:pt x="1261074" y="2877668"/>
                  <a:pt x="1294488" y="2911082"/>
                  <a:pt x="1294488" y="2952301"/>
                </a:cubicBezTo>
                <a:cubicBezTo>
                  <a:pt x="1294488" y="2993520"/>
                  <a:pt x="1261074" y="3026934"/>
                  <a:pt x="1219855" y="3026934"/>
                </a:cubicBezTo>
                <a:cubicBezTo>
                  <a:pt x="1178636" y="3026934"/>
                  <a:pt x="1145222" y="2993520"/>
                  <a:pt x="1145222" y="2952301"/>
                </a:cubicBezTo>
                <a:cubicBezTo>
                  <a:pt x="1145222" y="2911082"/>
                  <a:pt x="1178636" y="2877668"/>
                  <a:pt x="1219855" y="2877668"/>
                </a:cubicBezTo>
                <a:close/>
                <a:moveTo>
                  <a:pt x="502487" y="2877668"/>
                </a:moveTo>
                <a:cubicBezTo>
                  <a:pt x="543706" y="2877668"/>
                  <a:pt x="577120" y="2911082"/>
                  <a:pt x="577120" y="2952301"/>
                </a:cubicBezTo>
                <a:cubicBezTo>
                  <a:pt x="577120" y="2993520"/>
                  <a:pt x="543706" y="3026934"/>
                  <a:pt x="502487" y="3026934"/>
                </a:cubicBezTo>
                <a:cubicBezTo>
                  <a:pt x="461268" y="3026934"/>
                  <a:pt x="427854" y="2993520"/>
                  <a:pt x="427854" y="2952301"/>
                </a:cubicBezTo>
                <a:cubicBezTo>
                  <a:pt x="427854" y="2911082"/>
                  <a:pt x="461268" y="2877668"/>
                  <a:pt x="502487" y="2877668"/>
                </a:cubicBezTo>
                <a:close/>
                <a:moveTo>
                  <a:pt x="5165383" y="2808498"/>
                </a:moveTo>
                <a:cubicBezTo>
                  <a:pt x="5244803" y="2808498"/>
                  <a:pt x="5309186" y="2872881"/>
                  <a:pt x="5309186" y="2952301"/>
                </a:cubicBezTo>
                <a:cubicBezTo>
                  <a:pt x="5309186" y="3031721"/>
                  <a:pt x="5244803" y="3096104"/>
                  <a:pt x="5165383" y="3096104"/>
                </a:cubicBezTo>
                <a:cubicBezTo>
                  <a:pt x="5085963" y="3096104"/>
                  <a:pt x="5021580" y="3031721"/>
                  <a:pt x="5021580" y="2952301"/>
                </a:cubicBezTo>
                <a:cubicBezTo>
                  <a:pt x="5021580" y="2872881"/>
                  <a:pt x="5085963" y="2808498"/>
                  <a:pt x="5165383" y="2808498"/>
                </a:cubicBezTo>
                <a:close/>
                <a:moveTo>
                  <a:pt x="4448011" y="2808498"/>
                </a:moveTo>
                <a:cubicBezTo>
                  <a:pt x="4527431" y="2808498"/>
                  <a:pt x="4591814" y="2872881"/>
                  <a:pt x="4591814" y="2952301"/>
                </a:cubicBezTo>
                <a:cubicBezTo>
                  <a:pt x="4591814" y="3031721"/>
                  <a:pt x="4527431" y="3096104"/>
                  <a:pt x="4448011" y="3096104"/>
                </a:cubicBezTo>
                <a:cubicBezTo>
                  <a:pt x="4368591" y="3096104"/>
                  <a:pt x="4304208" y="3031721"/>
                  <a:pt x="4304208" y="2952301"/>
                </a:cubicBezTo>
                <a:cubicBezTo>
                  <a:pt x="4304208" y="2872881"/>
                  <a:pt x="4368591" y="2808498"/>
                  <a:pt x="4448011" y="2808498"/>
                </a:cubicBezTo>
                <a:close/>
                <a:moveTo>
                  <a:pt x="3730643" y="2808498"/>
                </a:moveTo>
                <a:cubicBezTo>
                  <a:pt x="3810063" y="2808498"/>
                  <a:pt x="3874446" y="2872881"/>
                  <a:pt x="3874446" y="2952301"/>
                </a:cubicBezTo>
                <a:cubicBezTo>
                  <a:pt x="3874446" y="3031721"/>
                  <a:pt x="3810063" y="3096104"/>
                  <a:pt x="3730643" y="3096104"/>
                </a:cubicBezTo>
                <a:cubicBezTo>
                  <a:pt x="3651223" y="3096104"/>
                  <a:pt x="3586840" y="3031721"/>
                  <a:pt x="3586840" y="2952301"/>
                </a:cubicBezTo>
                <a:cubicBezTo>
                  <a:pt x="3586840" y="2872881"/>
                  <a:pt x="3651223" y="2808498"/>
                  <a:pt x="3730643" y="2808498"/>
                </a:cubicBezTo>
                <a:close/>
                <a:moveTo>
                  <a:pt x="3013275" y="2808498"/>
                </a:moveTo>
                <a:cubicBezTo>
                  <a:pt x="3092695" y="2808498"/>
                  <a:pt x="3157078" y="2872881"/>
                  <a:pt x="3157078" y="2952301"/>
                </a:cubicBezTo>
                <a:cubicBezTo>
                  <a:pt x="3157078" y="3031721"/>
                  <a:pt x="3092695" y="3096104"/>
                  <a:pt x="3013275" y="3096104"/>
                </a:cubicBezTo>
                <a:cubicBezTo>
                  <a:pt x="2933855" y="3096104"/>
                  <a:pt x="2869472" y="3031721"/>
                  <a:pt x="2869472" y="2952301"/>
                </a:cubicBezTo>
                <a:cubicBezTo>
                  <a:pt x="2869472" y="2872881"/>
                  <a:pt x="2933855" y="2808498"/>
                  <a:pt x="3013275" y="2808498"/>
                </a:cubicBezTo>
                <a:close/>
                <a:moveTo>
                  <a:pt x="2295907" y="2808498"/>
                </a:moveTo>
                <a:cubicBezTo>
                  <a:pt x="2375327" y="2808498"/>
                  <a:pt x="2439710" y="2872881"/>
                  <a:pt x="2439710" y="2952301"/>
                </a:cubicBezTo>
                <a:cubicBezTo>
                  <a:pt x="2439710" y="3031721"/>
                  <a:pt x="2375327" y="3096104"/>
                  <a:pt x="2295907" y="3096104"/>
                </a:cubicBezTo>
                <a:cubicBezTo>
                  <a:pt x="2216487" y="3096104"/>
                  <a:pt x="2152104" y="3031721"/>
                  <a:pt x="2152104" y="2952301"/>
                </a:cubicBezTo>
                <a:cubicBezTo>
                  <a:pt x="2152104" y="2872881"/>
                  <a:pt x="2216487" y="2808498"/>
                  <a:pt x="2295907" y="2808498"/>
                </a:cubicBezTo>
                <a:close/>
                <a:moveTo>
                  <a:pt x="1578539" y="2808498"/>
                </a:moveTo>
                <a:cubicBezTo>
                  <a:pt x="1657959" y="2808498"/>
                  <a:pt x="1722342" y="2872881"/>
                  <a:pt x="1722342" y="2952301"/>
                </a:cubicBezTo>
                <a:cubicBezTo>
                  <a:pt x="1722342" y="3031721"/>
                  <a:pt x="1657959" y="3096104"/>
                  <a:pt x="1578539" y="3096104"/>
                </a:cubicBezTo>
                <a:cubicBezTo>
                  <a:pt x="1499119" y="3096104"/>
                  <a:pt x="1434736" y="3031721"/>
                  <a:pt x="1434736" y="2952301"/>
                </a:cubicBezTo>
                <a:cubicBezTo>
                  <a:pt x="1434736" y="2872881"/>
                  <a:pt x="1499119" y="2808498"/>
                  <a:pt x="1578539" y="2808498"/>
                </a:cubicBezTo>
                <a:close/>
                <a:moveTo>
                  <a:pt x="861171" y="2808498"/>
                </a:moveTo>
                <a:cubicBezTo>
                  <a:pt x="940591" y="2808498"/>
                  <a:pt x="1004974" y="2872881"/>
                  <a:pt x="1004974" y="2952301"/>
                </a:cubicBezTo>
                <a:cubicBezTo>
                  <a:pt x="1004974" y="3031721"/>
                  <a:pt x="940591" y="3096104"/>
                  <a:pt x="861171" y="3096104"/>
                </a:cubicBezTo>
                <a:cubicBezTo>
                  <a:pt x="781751" y="3096104"/>
                  <a:pt x="717368" y="3031721"/>
                  <a:pt x="717368" y="2952301"/>
                </a:cubicBezTo>
                <a:cubicBezTo>
                  <a:pt x="717368" y="2872881"/>
                  <a:pt x="781751" y="2808498"/>
                  <a:pt x="861171" y="2808498"/>
                </a:cubicBezTo>
                <a:close/>
                <a:moveTo>
                  <a:pt x="143803" y="2808498"/>
                </a:moveTo>
                <a:cubicBezTo>
                  <a:pt x="223223" y="2808498"/>
                  <a:pt x="287606" y="2872881"/>
                  <a:pt x="287606" y="2952301"/>
                </a:cubicBezTo>
                <a:cubicBezTo>
                  <a:pt x="287606" y="3031721"/>
                  <a:pt x="223223" y="3096104"/>
                  <a:pt x="143803" y="3096104"/>
                </a:cubicBezTo>
                <a:cubicBezTo>
                  <a:pt x="64383" y="3096104"/>
                  <a:pt x="0" y="3031721"/>
                  <a:pt x="0" y="2952301"/>
                </a:cubicBezTo>
                <a:cubicBezTo>
                  <a:pt x="0" y="2872881"/>
                  <a:pt x="64383" y="2808498"/>
                  <a:pt x="143803" y="2808498"/>
                </a:cubicBezTo>
                <a:close/>
                <a:moveTo>
                  <a:pt x="5170644" y="2509368"/>
                </a:moveTo>
                <a:cubicBezTo>
                  <a:pt x="5211863" y="2509368"/>
                  <a:pt x="5245277" y="2542782"/>
                  <a:pt x="5245277" y="2584001"/>
                </a:cubicBezTo>
                <a:cubicBezTo>
                  <a:pt x="5245277" y="2625220"/>
                  <a:pt x="5211863" y="2658634"/>
                  <a:pt x="5170644" y="2658634"/>
                </a:cubicBezTo>
                <a:cubicBezTo>
                  <a:pt x="5129425" y="2658634"/>
                  <a:pt x="5096011" y="2625220"/>
                  <a:pt x="5096011" y="2584001"/>
                </a:cubicBezTo>
                <a:cubicBezTo>
                  <a:pt x="5096011" y="2542782"/>
                  <a:pt x="5129425" y="2509368"/>
                  <a:pt x="5170644" y="2509368"/>
                </a:cubicBezTo>
                <a:close/>
                <a:moveTo>
                  <a:pt x="4452184" y="2509368"/>
                </a:moveTo>
                <a:cubicBezTo>
                  <a:pt x="4493403" y="2509368"/>
                  <a:pt x="4526817" y="2542782"/>
                  <a:pt x="4526817" y="2584001"/>
                </a:cubicBezTo>
                <a:cubicBezTo>
                  <a:pt x="4526817" y="2625220"/>
                  <a:pt x="4493403" y="2658634"/>
                  <a:pt x="4452184" y="2658634"/>
                </a:cubicBezTo>
                <a:cubicBezTo>
                  <a:pt x="4410965" y="2658634"/>
                  <a:pt x="4377551" y="2625220"/>
                  <a:pt x="4377551" y="2584001"/>
                </a:cubicBezTo>
                <a:cubicBezTo>
                  <a:pt x="4377551" y="2542782"/>
                  <a:pt x="4410965" y="2509368"/>
                  <a:pt x="4452184" y="2509368"/>
                </a:cubicBezTo>
                <a:close/>
                <a:moveTo>
                  <a:pt x="3734816" y="2509368"/>
                </a:moveTo>
                <a:cubicBezTo>
                  <a:pt x="3776035" y="2509368"/>
                  <a:pt x="3809449" y="2542782"/>
                  <a:pt x="3809449" y="2584001"/>
                </a:cubicBezTo>
                <a:cubicBezTo>
                  <a:pt x="3809449" y="2625220"/>
                  <a:pt x="3776035" y="2658634"/>
                  <a:pt x="3734816" y="2658634"/>
                </a:cubicBezTo>
                <a:cubicBezTo>
                  <a:pt x="3693597" y="2658634"/>
                  <a:pt x="3660183" y="2625220"/>
                  <a:pt x="3660183" y="2584001"/>
                </a:cubicBezTo>
                <a:cubicBezTo>
                  <a:pt x="3660183" y="2542782"/>
                  <a:pt x="3693597" y="2509368"/>
                  <a:pt x="3734816" y="2509368"/>
                </a:cubicBezTo>
                <a:close/>
                <a:moveTo>
                  <a:pt x="3017448" y="2509368"/>
                </a:moveTo>
                <a:cubicBezTo>
                  <a:pt x="3058667" y="2509368"/>
                  <a:pt x="3092081" y="2542782"/>
                  <a:pt x="3092081" y="2584001"/>
                </a:cubicBezTo>
                <a:cubicBezTo>
                  <a:pt x="3092081" y="2625220"/>
                  <a:pt x="3058667" y="2658634"/>
                  <a:pt x="3017448" y="2658634"/>
                </a:cubicBezTo>
                <a:cubicBezTo>
                  <a:pt x="2976229" y="2658634"/>
                  <a:pt x="2942815" y="2625220"/>
                  <a:pt x="2942815" y="2584001"/>
                </a:cubicBezTo>
                <a:cubicBezTo>
                  <a:pt x="2942815" y="2542782"/>
                  <a:pt x="2976229" y="2509368"/>
                  <a:pt x="3017448" y="2509368"/>
                </a:cubicBezTo>
                <a:close/>
                <a:moveTo>
                  <a:pt x="2300080" y="2509368"/>
                </a:moveTo>
                <a:cubicBezTo>
                  <a:pt x="2341299" y="2509368"/>
                  <a:pt x="2374713" y="2542782"/>
                  <a:pt x="2374713" y="2584001"/>
                </a:cubicBezTo>
                <a:cubicBezTo>
                  <a:pt x="2374713" y="2625220"/>
                  <a:pt x="2341299" y="2658634"/>
                  <a:pt x="2300080" y="2658634"/>
                </a:cubicBezTo>
                <a:cubicBezTo>
                  <a:pt x="2258861" y="2658634"/>
                  <a:pt x="2225447" y="2625220"/>
                  <a:pt x="2225447" y="2584001"/>
                </a:cubicBezTo>
                <a:cubicBezTo>
                  <a:pt x="2225447" y="2542782"/>
                  <a:pt x="2258861" y="2509368"/>
                  <a:pt x="2300080" y="2509368"/>
                </a:cubicBezTo>
                <a:close/>
                <a:moveTo>
                  <a:pt x="1582712" y="2509368"/>
                </a:moveTo>
                <a:cubicBezTo>
                  <a:pt x="1623931" y="2509368"/>
                  <a:pt x="1657345" y="2542782"/>
                  <a:pt x="1657345" y="2584001"/>
                </a:cubicBezTo>
                <a:cubicBezTo>
                  <a:pt x="1657345" y="2625220"/>
                  <a:pt x="1623931" y="2658634"/>
                  <a:pt x="1582712" y="2658634"/>
                </a:cubicBezTo>
                <a:cubicBezTo>
                  <a:pt x="1541493" y="2658634"/>
                  <a:pt x="1508079" y="2625220"/>
                  <a:pt x="1508079" y="2584001"/>
                </a:cubicBezTo>
                <a:cubicBezTo>
                  <a:pt x="1508079" y="2542782"/>
                  <a:pt x="1541493" y="2509368"/>
                  <a:pt x="1582712" y="2509368"/>
                </a:cubicBezTo>
                <a:close/>
                <a:moveTo>
                  <a:pt x="865344" y="2509368"/>
                </a:moveTo>
                <a:cubicBezTo>
                  <a:pt x="906563" y="2509368"/>
                  <a:pt x="939977" y="2542782"/>
                  <a:pt x="939977" y="2584001"/>
                </a:cubicBezTo>
                <a:cubicBezTo>
                  <a:pt x="939977" y="2625220"/>
                  <a:pt x="906563" y="2658634"/>
                  <a:pt x="865344" y="2658634"/>
                </a:cubicBezTo>
                <a:cubicBezTo>
                  <a:pt x="824125" y="2658634"/>
                  <a:pt x="790711" y="2625220"/>
                  <a:pt x="790711" y="2584001"/>
                </a:cubicBezTo>
                <a:cubicBezTo>
                  <a:pt x="790711" y="2542782"/>
                  <a:pt x="824125" y="2509368"/>
                  <a:pt x="865344" y="2509368"/>
                </a:cubicBezTo>
                <a:close/>
                <a:moveTo>
                  <a:pt x="133824" y="2509368"/>
                </a:moveTo>
                <a:cubicBezTo>
                  <a:pt x="175043" y="2509368"/>
                  <a:pt x="208457" y="2542782"/>
                  <a:pt x="208457" y="2584001"/>
                </a:cubicBezTo>
                <a:cubicBezTo>
                  <a:pt x="208457" y="2625220"/>
                  <a:pt x="175043" y="2658634"/>
                  <a:pt x="133824" y="2658634"/>
                </a:cubicBezTo>
                <a:cubicBezTo>
                  <a:pt x="92605" y="2658634"/>
                  <a:pt x="59191" y="2625220"/>
                  <a:pt x="59191" y="2584001"/>
                </a:cubicBezTo>
                <a:cubicBezTo>
                  <a:pt x="59191" y="2542782"/>
                  <a:pt x="92605" y="2509368"/>
                  <a:pt x="133824" y="2509368"/>
                </a:cubicBezTo>
                <a:close/>
                <a:moveTo>
                  <a:pt x="4810868" y="2440198"/>
                </a:moveTo>
                <a:cubicBezTo>
                  <a:pt x="4890288" y="2440198"/>
                  <a:pt x="4954671" y="2504581"/>
                  <a:pt x="4954671" y="2584001"/>
                </a:cubicBezTo>
                <a:cubicBezTo>
                  <a:pt x="4954671" y="2663421"/>
                  <a:pt x="4890288" y="2727804"/>
                  <a:pt x="4810868" y="2727804"/>
                </a:cubicBezTo>
                <a:cubicBezTo>
                  <a:pt x="4731448" y="2727804"/>
                  <a:pt x="4667065" y="2663421"/>
                  <a:pt x="4667065" y="2584001"/>
                </a:cubicBezTo>
                <a:cubicBezTo>
                  <a:pt x="4667065" y="2504581"/>
                  <a:pt x="4731448" y="2440198"/>
                  <a:pt x="4810868" y="2440198"/>
                </a:cubicBezTo>
                <a:close/>
                <a:moveTo>
                  <a:pt x="4093500" y="2440198"/>
                </a:moveTo>
                <a:cubicBezTo>
                  <a:pt x="4172920" y="2440198"/>
                  <a:pt x="4237303" y="2504581"/>
                  <a:pt x="4237303" y="2584001"/>
                </a:cubicBezTo>
                <a:cubicBezTo>
                  <a:pt x="4237303" y="2663421"/>
                  <a:pt x="4172920" y="2727804"/>
                  <a:pt x="4093500" y="2727804"/>
                </a:cubicBezTo>
                <a:cubicBezTo>
                  <a:pt x="4014080" y="2727804"/>
                  <a:pt x="3949697" y="2663421"/>
                  <a:pt x="3949697" y="2584001"/>
                </a:cubicBezTo>
                <a:cubicBezTo>
                  <a:pt x="3949697" y="2504581"/>
                  <a:pt x="4014080" y="2440198"/>
                  <a:pt x="4093500" y="2440198"/>
                </a:cubicBezTo>
                <a:close/>
                <a:moveTo>
                  <a:pt x="3376132" y="2440198"/>
                </a:moveTo>
                <a:cubicBezTo>
                  <a:pt x="3455552" y="2440198"/>
                  <a:pt x="3519935" y="2504581"/>
                  <a:pt x="3519935" y="2584001"/>
                </a:cubicBezTo>
                <a:cubicBezTo>
                  <a:pt x="3519935" y="2663421"/>
                  <a:pt x="3455552" y="2727804"/>
                  <a:pt x="3376132" y="2727804"/>
                </a:cubicBezTo>
                <a:cubicBezTo>
                  <a:pt x="3296712" y="2727804"/>
                  <a:pt x="3232329" y="2663421"/>
                  <a:pt x="3232329" y="2584001"/>
                </a:cubicBezTo>
                <a:cubicBezTo>
                  <a:pt x="3232329" y="2504581"/>
                  <a:pt x="3296712" y="2440198"/>
                  <a:pt x="3376132" y="2440198"/>
                </a:cubicBezTo>
                <a:close/>
                <a:moveTo>
                  <a:pt x="2658764" y="2440198"/>
                </a:moveTo>
                <a:cubicBezTo>
                  <a:pt x="2738184" y="2440198"/>
                  <a:pt x="2802567" y="2504581"/>
                  <a:pt x="2802567" y="2584001"/>
                </a:cubicBezTo>
                <a:cubicBezTo>
                  <a:pt x="2802567" y="2663421"/>
                  <a:pt x="2738184" y="2727804"/>
                  <a:pt x="2658764" y="2727804"/>
                </a:cubicBezTo>
                <a:cubicBezTo>
                  <a:pt x="2579344" y="2727804"/>
                  <a:pt x="2514961" y="2663421"/>
                  <a:pt x="2514961" y="2584001"/>
                </a:cubicBezTo>
                <a:cubicBezTo>
                  <a:pt x="2514961" y="2504581"/>
                  <a:pt x="2579344" y="2440198"/>
                  <a:pt x="2658764" y="2440198"/>
                </a:cubicBezTo>
                <a:close/>
                <a:moveTo>
                  <a:pt x="1941396" y="2440198"/>
                </a:moveTo>
                <a:cubicBezTo>
                  <a:pt x="2020816" y="2440198"/>
                  <a:pt x="2085199" y="2504581"/>
                  <a:pt x="2085199" y="2584001"/>
                </a:cubicBezTo>
                <a:cubicBezTo>
                  <a:pt x="2085199" y="2663421"/>
                  <a:pt x="2020816" y="2727804"/>
                  <a:pt x="1941396" y="2727804"/>
                </a:cubicBezTo>
                <a:cubicBezTo>
                  <a:pt x="1861976" y="2727804"/>
                  <a:pt x="1797593" y="2663421"/>
                  <a:pt x="1797593" y="2584001"/>
                </a:cubicBezTo>
                <a:cubicBezTo>
                  <a:pt x="1797593" y="2504581"/>
                  <a:pt x="1861976" y="2440198"/>
                  <a:pt x="1941396" y="2440198"/>
                </a:cubicBezTo>
                <a:close/>
                <a:moveTo>
                  <a:pt x="1224028" y="2440198"/>
                </a:moveTo>
                <a:cubicBezTo>
                  <a:pt x="1303448" y="2440198"/>
                  <a:pt x="1367831" y="2504581"/>
                  <a:pt x="1367831" y="2584001"/>
                </a:cubicBezTo>
                <a:cubicBezTo>
                  <a:pt x="1367831" y="2663421"/>
                  <a:pt x="1303448" y="2727804"/>
                  <a:pt x="1224028" y="2727804"/>
                </a:cubicBezTo>
                <a:cubicBezTo>
                  <a:pt x="1144608" y="2727804"/>
                  <a:pt x="1080225" y="2663421"/>
                  <a:pt x="1080225" y="2584001"/>
                </a:cubicBezTo>
                <a:cubicBezTo>
                  <a:pt x="1080225" y="2504581"/>
                  <a:pt x="1144608" y="2440198"/>
                  <a:pt x="1224028" y="2440198"/>
                </a:cubicBezTo>
                <a:close/>
                <a:moveTo>
                  <a:pt x="506660" y="2440198"/>
                </a:moveTo>
                <a:cubicBezTo>
                  <a:pt x="586080" y="2440198"/>
                  <a:pt x="650463" y="2504581"/>
                  <a:pt x="650463" y="2584001"/>
                </a:cubicBezTo>
                <a:cubicBezTo>
                  <a:pt x="650463" y="2663421"/>
                  <a:pt x="586080" y="2727804"/>
                  <a:pt x="506660" y="2727804"/>
                </a:cubicBezTo>
                <a:cubicBezTo>
                  <a:pt x="427240" y="2727804"/>
                  <a:pt x="362857" y="2663421"/>
                  <a:pt x="362857" y="2584001"/>
                </a:cubicBezTo>
                <a:cubicBezTo>
                  <a:pt x="362857" y="2504581"/>
                  <a:pt x="427240" y="2440198"/>
                  <a:pt x="506660" y="2440198"/>
                </a:cubicBezTo>
                <a:close/>
                <a:moveTo>
                  <a:pt x="4806695" y="2175539"/>
                </a:moveTo>
                <a:cubicBezTo>
                  <a:pt x="4847914" y="2175539"/>
                  <a:pt x="4881328" y="2208953"/>
                  <a:pt x="4881328" y="2250172"/>
                </a:cubicBezTo>
                <a:cubicBezTo>
                  <a:pt x="4881328" y="2291391"/>
                  <a:pt x="4847914" y="2324805"/>
                  <a:pt x="4806695" y="2324805"/>
                </a:cubicBezTo>
                <a:cubicBezTo>
                  <a:pt x="4765476" y="2324805"/>
                  <a:pt x="4732062" y="2291391"/>
                  <a:pt x="4732062" y="2250172"/>
                </a:cubicBezTo>
                <a:cubicBezTo>
                  <a:pt x="4732062" y="2208953"/>
                  <a:pt x="4765476" y="2175539"/>
                  <a:pt x="4806695" y="2175539"/>
                </a:cubicBezTo>
                <a:close/>
                <a:moveTo>
                  <a:pt x="4089327" y="2175539"/>
                </a:moveTo>
                <a:cubicBezTo>
                  <a:pt x="4130546" y="2175539"/>
                  <a:pt x="4163960" y="2208953"/>
                  <a:pt x="4163960" y="2250172"/>
                </a:cubicBezTo>
                <a:cubicBezTo>
                  <a:pt x="4163960" y="2291391"/>
                  <a:pt x="4130546" y="2324805"/>
                  <a:pt x="4089327" y="2324805"/>
                </a:cubicBezTo>
                <a:cubicBezTo>
                  <a:pt x="4048108" y="2324805"/>
                  <a:pt x="4014694" y="2291391"/>
                  <a:pt x="4014694" y="2250172"/>
                </a:cubicBezTo>
                <a:cubicBezTo>
                  <a:pt x="4014694" y="2208953"/>
                  <a:pt x="4048108" y="2175539"/>
                  <a:pt x="4089327" y="2175539"/>
                </a:cubicBezTo>
                <a:close/>
                <a:moveTo>
                  <a:pt x="3371959" y="2175539"/>
                </a:moveTo>
                <a:cubicBezTo>
                  <a:pt x="3413178" y="2175539"/>
                  <a:pt x="3446592" y="2208953"/>
                  <a:pt x="3446592" y="2250172"/>
                </a:cubicBezTo>
                <a:cubicBezTo>
                  <a:pt x="3446592" y="2291391"/>
                  <a:pt x="3413178" y="2324805"/>
                  <a:pt x="3371959" y="2324805"/>
                </a:cubicBezTo>
                <a:cubicBezTo>
                  <a:pt x="3330740" y="2324805"/>
                  <a:pt x="3297326" y="2291391"/>
                  <a:pt x="3297326" y="2250172"/>
                </a:cubicBezTo>
                <a:cubicBezTo>
                  <a:pt x="3297326" y="2208953"/>
                  <a:pt x="3330740" y="2175539"/>
                  <a:pt x="3371959" y="2175539"/>
                </a:cubicBezTo>
                <a:close/>
                <a:moveTo>
                  <a:pt x="2654591" y="2175539"/>
                </a:moveTo>
                <a:cubicBezTo>
                  <a:pt x="2695810" y="2175539"/>
                  <a:pt x="2729224" y="2208953"/>
                  <a:pt x="2729224" y="2250172"/>
                </a:cubicBezTo>
                <a:cubicBezTo>
                  <a:pt x="2729224" y="2291391"/>
                  <a:pt x="2695810" y="2324805"/>
                  <a:pt x="2654591" y="2324805"/>
                </a:cubicBezTo>
                <a:cubicBezTo>
                  <a:pt x="2613372" y="2324805"/>
                  <a:pt x="2579958" y="2291391"/>
                  <a:pt x="2579958" y="2250172"/>
                </a:cubicBezTo>
                <a:cubicBezTo>
                  <a:pt x="2579958" y="2208953"/>
                  <a:pt x="2613372" y="2175539"/>
                  <a:pt x="2654591" y="2175539"/>
                </a:cubicBezTo>
                <a:close/>
                <a:moveTo>
                  <a:pt x="1937223" y="2175539"/>
                </a:moveTo>
                <a:cubicBezTo>
                  <a:pt x="1978442" y="2175539"/>
                  <a:pt x="2011856" y="2208953"/>
                  <a:pt x="2011856" y="2250172"/>
                </a:cubicBezTo>
                <a:cubicBezTo>
                  <a:pt x="2011856" y="2291391"/>
                  <a:pt x="1978442" y="2324805"/>
                  <a:pt x="1937223" y="2324805"/>
                </a:cubicBezTo>
                <a:cubicBezTo>
                  <a:pt x="1896004" y="2324805"/>
                  <a:pt x="1862590" y="2291391"/>
                  <a:pt x="1862590" y="2250172"/>
                </a:cubicBezTo>
                <a:cubicBezTo>
                  <a:pt x="1862590" y="2208953"/>
                  <a:pt x="1896004" y="2175539"/>
                  <a:pt x="1937223" y="2175539"/>
                </a:cubicBezTo>
                <a:close/>
                <a:moveTo>
                  <a:pt x="1219855" y="2175539"/>
                </a:moveTo>
                <a:cubicBezTo>
                  <a:pt x="1261074" y="2175539"/>
                  <a:pt x="1294488" y="2208953"/>
                  <a:pt x="1294488" y="2250172"/>
                </a:cubicBezTo>
                <a:cubicBezTo>
                  <a:pt x="1294488" y="2291391"/>
                  <a:pt x="1261074" y="2324805"/>
                  <a:pt x="1219855" y="2324805"/>
                </a:cubicBezTo>
                <a:cubicBezTo>
                  <a:pt x="1178636" y="2324805"/>
                  <a:pt x="1145222" y="2291391"/>
                  <a:pt x="1145222" y="2250172"/>
                </a:cubicBezTo>
                <a:cubicBezTo>
                  <a:pt x="1145222" y="2208953"/>
                  <a:pt x="1178636" y="2175539"/>
                  <a:pt x="1219855" y="2175539"/>
                </a:cubicBezTo>
                <a:close/>
                <a:moveTo>
                  <a:pt x="502487" y="2175539"/>
                </a:moveTo>
                <a:cubicBezTo>
                  <a:pt x="543706" y="2175539"/>
                  <a:pt x="577120" y="2208953"/>
                  <a:pt x="577120" y="2250172"/>
                </a:cubicBezTo>
                <a:cubicBezTo>
                  <a:pt x="577120" y="2291391"/>
                  <a:pt x="543706" y="2324805"/>
                  <a:pt x="502487" y="2324805"/>
                </a:cubicBezTo>
                <a:cubicBezTo>
                  <a:pt x="461268" y="2324805"/>
                  <a:pt x="427854" y="2291391"/>
                  <a:pt x="427854" y="2250172"/>
                </a:cubicBezTo>
                <a:cubicBezTo>
                  <a:pt x="427854" y="2208953"/>
                  <a:pt x="461268" y="2175539"/>
                  <a:pt x="502487" y="2175539"/>
                </a:cubicBezTo>
                <a:close/>
                <a:moveTo>
                  <a:pt x="5165383" y="2106369"/>
                </a:moveTo>
                <a:cubicBezTo>
                  <a:pt x="5244803" y="2106369"/>
                  <a:pt x="5309186" y="2170752"/>
                  <a:pt x="5309186" y="2250172"/>
                </a:cubicBezTo>
                <a:cubicBezTo>
                  <a:pt x="5309186" y="2329592"/>
                  <a:pt x="5244803" y="2393975"/>
                  <a:pt x="5165383" y="2393975"/>
                </a:cubicBezTo>
                <a:cubicBezTo>
                  <a:pt x="5085963" y="2393975"/>
                  <a:pt x="5021580" y="2329592"/>
                  <a:pt x="5021580" y="2250172"/>
                </a:cubicBezTo>
                <a:cubicBezTo>
                  <a:pt x="5021580" y="2170752"/>
                  <a:pt x="5085963" y="2106369"/>
                  <a:pt x="5165383" y="2106369"/>
                </a:cubicBezTo>
                <a:close/>
                <a:moveTo>
                  <a:pt x="4448011" y="2106369"/>
                </a:moveTo>
                <a:cubicBezTo>
                  <a:pt x="4527431" y="2106369"/>
                  <a:pt x="4591814" y="2170752"/>
                  <a:pt x="4591814" y="2250172"/>
                </a:cubicBezTo>
                <a:cubicBezTo>
                  <a:pt x="4591814" y="2329592"/>
                  <a:pt x="4527431" y="2393975"/>
                  <a:pt x="4448011" y="2393975"/>
                </a:cubicBezTo>
                <a:cubicBezTo>
                  <a:pt x="4368591" y="2393975"/>
                  <a:pt x="4304208" y="2329592"/>
                  <a:pt x="4304208" y="2250172"/>
                </a:cubicBezTo>
                <a:cubicBezTo>
                  <a:pt x="4304208" y="2170752"/>
                  <a:pt x="4368591" y="2106369"/>
                  <a:pt x="4448011" y="2106369"/>
                </a:cubicBezTo>
                <a:close/>
                <a:moveTo>
                  <a:pt x="3730643" y="2106369"/>
                </a:moveTo>
                <a:cubicBezTo>
                  <a:pt x="3810063" y="2106369"/>
                  <a:pt x="3874446" y="2170752"/>
                  <a:pt x="3874446" y="2250172"/>
                </a:cubicBezTo>
                <a:cubicBezTo>
                  <a:pt x="3874446" y="2329592"/>
                  <a:pt x="3810063" y="2393975"/>
                  <a:pt x="3730643" y="2393975"/>
                </a:cubicBezTo>
                <a:cubicBezTo>
                  <a:pt x="3651223" y="2393975"/>
                  <a:pt x="3586840" y="2329592"/>
                  <a:pt x="3586840" y="2250172"/>
                </a:cubicBezTo>
                <a:cubicBezTo>
                  <a:pt x="3586840" y="2170752"/>
                  <a:pt x="3651223" y="2106369"/>
                  <a:pt x="3730643" y="2106369"/>
                </a:cubicBezTo>
                <a:close/>
                <a:moveTo>
                  <a:pt x="3013275" y="2106369"/>
                </a:moveTo>
                <a:cubicBezTo>
                  <a:pt x="3092695" y="2106369"/>
                  <a:pt x="3157078" y="2170752"/>
                  <a:pt x="3157078" y="2250172"/>
                </a:cubicBezTo>
                <a:cubicBezTo>
                  <a:pt x="3157078" y="2329592"/>
                  <a:pt x="3092695" y="2393975"/>
                  <a:pt x="3013275" y="2393975"/>
                </a:cubicBezTo>
                <a:cubicBezTo>
                  <a:pt x="2933855" y="2393975"/>
                  <a:pt x="2869472" y="2329592"/>
                  <a:pt x="2869472" y="2250172"/>
                </a:cubicBezTo>
                <a:cubicBezTo>
                  <a:pt x="2869472" y="2170752"/>
                  <a:pt x="2933855" y="2106369"/>
                  <a:pt x="3013275" y="2106369"/>
                </a:cubicBezTo>
                <a:close/>
                <a:moveTo>
                  <a:pt x="2295907" y="2106369"/>
                </a:moveTo>
                <a:cubicBezTo>
                  <a:pt x="2375327" y="2106369"/>
                  <a:pt x="2439710" y="2170752"/>
                  <a:pt x="2439710" y="2250172"/>
                </a:cubicBezTo>
                <a:cubicBezTo>
                  <a:pt x="2439710" y="2329592"/>
                  <a:pt x="2375327" y="2393975"/>
                  <a:pt x="2295907" y="2393975"/>
                </a:cubicBezTo>
                <a:cubicBezTo>
                  <a:pt x="2216487" y="2393975"/>
                  <a:pt x="2152104" y="2329592"/>
                  <a:pt x="2152104" y="2250172"/>
                </a:cubicBezTo>
                <a:cubicBezTo>
                  <a:pt x="2152104" y="2170752"/>
                  <a:pt x="2216487" y="2106369"/>
                  <a:pt x="2295907" y="2106369"/>
                </a:cubicBezTo>
                <a:close/>
                <a:moveTo>
                  <a:pt x="1578539" y="2106369"/>
                </a:moveTo>
                <a:cubicBezTo>
                  <a:pt x="1657959" y="2106369"/>
                  <a:pt x="1722342" y="2170752"/>
                  <a:pt x="1722342" y="2250172"/>
                </a:cubicBezTo>
                <a:cubicBezTo>
                  <a:pt x="1722342" y="2329592"/>
                  <a:pt x="1657959" y="2393975"/>
                  <a:pt x="1578539" y="2393975"/>
                </a:cubicBezTo>
                <a:cubicBezTo>
                  <a:pt x="1499119" y="2393975"/>
                  <a:pt x="1434736" y="2329592"/>
                  <a:pt x="1434736" y="2250172"/>
                </a:cubicBezTo>
                <a:cubicBezTo>
                  <a:pt x="1434736" y="2170752"/>
                  <a:pt x="1499119" y="2106369"/>
                  <a:pt x="1578539" y="2106369"/>
                </a:cubicBezTo>
                <a:close/>
                <a:moveTo>
                  <a:pt x="861171" y="2106369"/>
                </a:moveTo>
                <a:cubicBezTo>
                  <a:pt x="940591" y="2106369"/>
                  <a:pt x="1004974" y="2170752"/>
                  <a:pt x="1004974" y="2250172"/>
                </a:cubicBezTo>
                <a:cubicBezTo>
                  <a:pt x="1004974" y="2329592"/>
                  <a:pt x="940591" y="2393975"/>
                  <a:pt x="861171" y="2393975"/>
                </a:cubicBezTo>
                <a:cubicBezTo>
                  <a:pt x="781751" y="2393975"/>
                  <a:pt x="717368" y="2329592"/>
                  <a:pt x="717368" y="2250172"/>
                </a:cubicBezTo>
                <a:cubicBezTo>
                  <a:pt x="717368" y="2170752"/>
                  <a:pt x="781751" y="2106369"/>
                  <a:pt x="861171" y="2106369"/>
                </a:cubicBezTo>
                <a:close/>
                <a:moveTo>
                  <a:pt x="143803" y="2106369"/>
                </a:moveTo>
                <a:cubicBezTo>
                  <a:pt x="223223" y="2106369"/>
                  <a:pt x="287606" y="2170752"/>
                  <a:pt x="287606" y="2250172"/>
                </a:cubicBezTo>
                <a:cubicBezTo>
                  <a:pt x="287606" y="2329592"/>
                  <a:pt x="223223" y="2393975"/>
                  <a:pt x="143803" y="2393975"/>
                </a:cubicBezTo>
                <a:cubicBezTo>
                  <a:pt x="64383" y="2393975"/>
                  <a:pt x="0" y="2329592"/>
                  <a:pt x="0" y="2250172"/>
                </a:cubicBezTo>
                <a:cubicBezTo>
                  <a:pt x="0" y="2170752"/>
                  <a:pt x="64383" y="2106369"/>
                  <a:pt x="143803" y="2106369"/>
                </a:cubicBezTo>
                <a:close/>
                <a:moveTo>
                  <a:pt x="5170644" y="1807239"/>
                </a:moveTo>
                <a:cubicBezTo>
                  <a:pt x="5211863" y="1807239"/>
                  <a:pt x="5245277" y="1840653"/>
                  <a:pt x="5245277" y="1881872"/>
                </a:cubicBezTo>
                <a:cubicBezTo>
                  <a:pt x="5245277" y="1923091"/>
                  <a:pt x="5211863" y="1956505"/>
                  <a:pt x="5170644" y="1956505"/>
                </a:cubicBezTo>
                <a:cubicBezTo>
                  <a:pt x="5129425" y="1956505"/>
                  <a:pt x="5096011" y="1923091"/>
                  <a:pt x="5096011" y="1881872"/>
                </a:cubicBezTo>
                <a:cubicBezTo>
                  <a:pt x="5096011" y="1840653"/>
                  <a:pt x="5129425" y="1807239"/>
                  <a:pt x="5170644" y="1807239"/>
                </a:cubicBezTo>
                <a:close/>
                <a:moveTo>
                  <a:pt x="4452184" y="1807239"/>
                </a:moveTo>
                <a:cubicBezTo>
                  <a:pt x="4493403" y="1807239"/>
                  <a:pt x="4526817" y="1840653"/>
                  <a:pt x="4526817" y="1881872"/>
                </a:cubicBezTo>
                <a:cubicBezTo>
                  <a:pt x="4526817" y="1923091"/>
                  <a:pt x="4493403" y="1956505"/>
                  <a:pt x="4452184" y="1956505"/>
                </a:cubicBezTo>
                <a:cubicBezTo>
                  <a:pt x="4410965" y="1956505"/>
                  <a:pt x="4377551" y="1923091"/>
                  <a:pt x="4377551" y="1881872"/>
                </a:cubicBezTo>
                <a:cubicBezTo>
                  <a:pt x="4377551" y="1840653"/>
                  <a:pt x="4410965" y="1807239"/>
                  <a:pt x="4452184" y="1807239"/>
                </a:cubicBezTo>
                <a:close/>
                <a:moveTo>
                  <a:pt x="3734816" y="1807239"/>
                </a:moveTo>
                <a:cubicBezTo>
                  <a:pt x="3776035" y="1807239"/>
                  <a:pt x="3809449" y="1840653"/>
                  <a:pt x="3809449" y="1881872"/>
                </a:cubicBezTo>
                <a:cubicBezTo>
                  <a:pt x="3809449" y="1923091"/>
                  <a:pt x="3776035" y="1956505"/>
                  <a:pt x="3734816" y="1956505"/>
                </a:cubicBezTo>
                <a:cubicBezTo>
                  <a:pt x="3693597" y="1956505"/>
                  <a:pt x="3660183" y="1923091"/>
                  <a:pt x="3660183" y="1881872"/>
                </a:cubicBezTo>
                <a:cubicBezTo>
                  <a:pt x="3660183" y="1840653"/>
                  <a:pt x="3693597" y="1807239"/>
                  <a:pt x="3734816" y="1807239"/>
                </a:cubicBezTo>
                <a:close/>
                <a:moveTo>
                  <a:pt x="3017448" y="1807239"/>
                </a:moveTo>
                <a:cubicBezTo>
                  <a:pt x="3058667" y="1807239"/>
                  <a:pt x="3092081" y="1840653"/>
                  <a:pt x="3092081" y="1881872"/>
                </a:cubicBezTo>
                <a:cubicBezTo>
                  <a:pt x="3092081" y="1923091"/>
                  <a:pt x="3058667" y="1956505"/>
                  <a:pt x="3017448" y="1956505"/>
                </a:cubicBezTo>
                <a:cubicBezTo>
                  <a:pt x="2976229" y="1956505"/>
                  <a:pt x="2942815" y="1923091"/>
                  <a:pt x="2942815" y="1881872"/>
                </a:cubicBezTo>
                <a:cubicBezTo>
                  <a:pt x="2942815" y="1840653"/>
                  <a:pt x="2976229" y="1807239"/>
                  <a:pt x="3017448" y="1807239"/>
                </a:cubicBezTo>
                <a:close/>
                <a:moveTo>
                  <a:pt x="2300080" y="1807239"/>
                </a:moveTo>
                <a:cubicBezTo>
                  <a:pt x="2341299" y="1807239"/>
                  <a:pt x="2374713" y="1840653"/>
                  <a:pt x="2374713" y="1881872"/>
                </a:cubicBezTo>
                <a:cubicBezTo>
                  <a:pt x="2374713" y="1923091"/>
                  <a:pt x="2341299" y="1956505"/>
                  <a:pt x="2300080" y="1956505"/>
                </a:cubicBezTo>
                <a:cubicBezTo>
                  <a:pt x="2258861" y="1956505"/>
                  <a:pt x="2225447" y="1923091"/>
                  <a:pt x="2225447" y="1881872"/>
                </a:cubicBezTo>
                <a:cubicBezTo>
                  <a:pt x="2225447" y="1840653"/>
                  <a:pt x="2258861" y="1807239"/>
                  <a:pt x="2300080" y="1807239"/>
                </a:cubicBezTo>
                <a:close/>
                <a:moveTo>
                  <a:pt x="1582712" y="1807239"/>
                </a:moveTo>
                <a:cubicBezTo>
                  <a:pt x="1623931" y="1807239"/>
                  <a:pt x="1657345" y="1840653"/>
                  <a:pt x="1657345" y="1881872"/>
                </a:cubicBezTo>
                <a:cubicBezTo>
                  <a:pt x="1657345" y="1923091"/>
                  <a:pt x="1623931" y="1956505"/>
                  <a:pt x="1582712" y="1956505"/>
                </a:cubicBezTo>
                <a:cubicBezTo>
                  <a:pt x="1541493" y="1956505"/>
                  <a:pt x="1508079" y="1923091"/>
                  <a:pt x="1508079" y="1881872"/>
                </a:cubicBezTo>
                <a:cubicBezTo>
                  <a:pt x="1508079" y="1840653"/>
                  <a:pt x="1541493" y="1807239"/>
                  <a:pt x="1582712" y="1807239"/>
                </a:cubicBezTo>
                <a:close/>
                <a:moveTo>
                  <a:pt x="865344" y="1807239"/>
                </a:moveTo>
                <a:cubicBezTo>
                  <a:pt x="906563" y="1807239"/>
                  <a:pt x="939977" y="1840653"/>
                  <a:pt x="939977" y="1881872"/>
                </a:cubicBezTo>
                <a:cubicBezTo>
                  <a:pt x="939977" y="1923091"/>
                  <a:pt x="906563" y="1956505"/>
                  <a:pt x="865344" y="1956505"/>
                </a:cubicBezTo>
                <a:cubicBezTo>
                  <a:pt x="824125" y="1956505"/>
                  <a:pt x="790711" y="1923091"/>
                  <a:pt x="790711" y="1881872"/>
                </a:cubicBezTo>
                <a:cubicBezTo>
                  <a:pt x="790711" y="1840653"/>
                  <a:pt x="824125" y="1807239"/>
                  <a:pt x="865344" y="1807239"/>
                </a:cubicBezTo>
                <a:close/>
                <a:moveTo>
                  <a:pt x="133824" y="1807239"/>
                </a:moveTo>
                <a:cubicBezTo>
                  <a:pt x="175043" y="1807239"/>
                  <a:pt x="208457" y="1840653"/>
                  <a:pt x="208457" y="1881872"/>
                </a:cubicBezTo>
                <a:cubicBezTo>
                  <a:pt x="208457" y="1923091"/>
                  <a:pt x="175043" y="1956505"/>
                  <a:pt x="133824" y="1956505"/>
                </a:cubicBezTo>
                <a:cubicBezTo>
                  <a:pt x="92605" y="1956505"/>
                  <a:pt x="59191" y="1923091"/>
                  <a:pt x="59191" y="1881872"/>
                </a:cubicBezTo>
                <a:cubicBezTo>
                  <a:pt x="59191" y="1840653"/>
                  <a:pt x="92605" y="1807239"/>
                  <a:pt x="133824" y="1807239"/>
                </a:cubicBezTo>
                <a:close/>
                <a:moveTo>
                  <a:pt x="4810868" y="1738069"/>
                </a:moveTo>
                <a:cubicBezTo>
                  <a:pt x="4890288" y="1738069"/>
                  <a:pt x="4954671" y="1802452"/>
                  <a:pt x="4954671" y="1881872"/>
                </a:cubicBezTo>
                <a:cubicBezTo>
                  <a:pt x="4954671" y="1961292"/>
                  <a:pt x="4890288" y="2025675"/>
                  <a:pt x="4810868" y="2025675"/>
                </a:cubicBezTo>
                <a:cubicBezTo>
                  <a:pt x="4731448" y="2025675"/>
                  <a:pt x="4667065" y="1961292"/>
                  <a:pt x="4667065" y="1881872"/>
                </a:cubicBezTo>
                <a:cubicBezTo>
                  <a:pt x="4667065" y="1802452"/>
                  <a:pt x="4731448" y="1738069"/>
                  <a:pt x="4810868" y="1738069"/>
                </a:cubicBezTo>
                <a:close/>
                <a:moveTo>
                  <a:pt x="4093500" y="1738069"/>
                </a:moveTo>
                <a:cubicBezTo>
                  <a:pt x="4172920" y="1738069"/>
                  <a:pt x="4237303" y="1802452"/>
                  <a:pt x="4237303" y="1881872"/>
                </a:cubicBezTo>
                <a:cubicBezTo>
                  <a:pt x="4237303" y="1961292"/>
                  <a:pt x="4172920" y="2025675"/>
                  <a:pt x="4093500" y="2025675"/>
                </a:cubicBezTo>
                <a:cubicBezTo>
                  <a:pt x="4014080" y="2025675"/>
                  <a:pt x="3949697" y="1961292"/>
                  <a:pt x="3949697" y="1881872"/>
                </a:cubicBezTo>
                <a:cubicBezTo>
                  <a:pt x="3949697" y="1802452"/>
                  <a:pt x="4014080" y="1738069"/>
                  <a:pt x="4093500" y="1738069"/>
                </a:cubicBezTo>
                <a:close/>
                <a:moveTo>
                  <a:pt x="3376132" y="1738069"/>
                </a:moveTo>
                <a:cubicBezTo>
                  <a:pt x="3455552" y="1738069"/>
                  <a:pt x="3519935" y="1802452"/>
                  <a:pt x="3519935" y="1881872"/>
                </a:cubicBezTo>
                <a:cubicBezTo>
                  <a:pt x="3519935" y="1961292"/>
                  <a:pt x="3455552" y="2025675"/>
                  <a:pt x="3376132" y="2025675"/>
                </a:cubicBezTo>
                <a:cubicBezTo>
                  <a:pt x="3296712" y="2025675"/>
                  <a:pt x="3232329" y="1961292"/>
                  <a:pt x="3232329" y="1881872"/>
                </a:cubicBezTo>
                <a:cubicBezTo>
                  <a:pt x="3232329" y="1802452"/>
                  <a:pt x="3296712" y="1738069"/>
                  <a:pt x="3376132" y="1738069"/>
                </a:cubicBezTo>
                <a:close/>
                <a:moveTo>
                  <a:pt x="2658764" y="1738069"/>
                </a:moveTo>
                <a:cubicBezTo>
                  <a:pt x="2738184" y="1738069"/>
                  <a:pt x="2802567" y="1802452"/>
                  <a:pt x="2802567" y="1881872"/>
                </a:cubicBezTo>
                <a:cubicBezTo>
                  <a:pt x="2802567" y="1961292"/>
                  <a:pt x="2738184" y="2025675"/>
                  <a:pt x="2658764" y="2025675"/>
                </a:cubicBezTo>
                <a:cubicBezTo>
                  <a:pt x="2579344" y="2025675"/>
                  <a:pt x="2514961" y="1961292"/>
                  <a:pt x="2514961" y="1881872"/>
                </a:cubicBezTo>
                <a:cubicBezTo>
                  <a:pt x="2514961" y="1802452"/>
                  <a:pt x="2579344" y="1738069"/>
                  <a:pt x="2658764" y="1738069"/>
                </a:cubicBezTo>
                <a:close/>
                <a:moveTo>
                  <a:pt x="1941396" y="1738069"/>
                </a:moveTo>
                <a:cubicBezTo>
                  <a:pt x="2020816" y="1738069"/>
                  <a:pt x="2085199" y="1802452"/>
                  <a:pt x="2085199" y="1881872"/>
                </a:cubicBezTo>
                <a:cubicBezTo>
                  <a:pt x="2085199" y="1961292"/>
                  <a:pt x="2020816" y="2025675"/>
                  <a:pt x="1941396" y="2025675"/>
                </a:cubicBezTo>
                <a:cubicBezTo>
                  <a:pt x="1861976" y="2025675"/>
                  <a:pt x="1797593" y="1961292"/>
                  <a:pt x="1797593" y="1881872"/>
                </a:cubicBezTo>
                <a:cubicBezTo>
                  <a:pt x="1797593" y="1802452"/>
                  <a:pt x="1861976" y="1738069"/>
                  <a:pt x="1941396" y="1738069"/>
                </a:cubicBezTo>
                <a:close/>
                <a:moveTo>
                  <a:pt x="1224028" y="1738069"/>
                </a:moveTo>
                <a:cubicBezTo>
                  <a:pt x="1303448" y="1738069"/>
                  <a:pt x="1367831" y="1802452"/>
                  <a:pt x="1367831" y="1881872"/>
                </a:cubicBezTo>
                <a:cubicBezTo>
                  <a:pt x="1367831" y="1961292"/>
                  <a:pt x="1303448" y="2025675"/>
                  <a:pt x="1224028" y="2025675"/>
                </a:cubicBezTo>
                <a:cubicBezTo>
                  <a:pt x="1144608" y="2025675"/>
                  <a:pt x="1080225" y="1961292"/>
                  <a:pt x="1080225" y="1881872"/>
                </a:cubicBezTo>
                <a:cubicBezTo>
                  <a:pt x="1080225" y="1802452"/>
                  <a:pt x="1144608" y="1738069"/>
                  <a:pt x="1224028" y="1738069"/>
                </a:cubicBezTo>
                <a:close/>
                <a:moveTo>
                  <a:pt x="506660" y="1738069"/>
                </a:moveTo>
                <a:cubicBezTo>
                  <a:pt x="586080" y="1738069"/>
                  <a:pt x="650463" y="1802452"/>
                  <a:pt x="650463" y="1881872"/>
                </a:cubicBezTo>
                <a:cubicBezTo>
                  <a:pt x="650463" y="1961292"/>
                  <a:pt x="586080" y="2025675"/>
                  <a:pt x="506660" y="2025675"/>
                </a:cubicBezTo>
                <a:cubicBezTo>
                  <a:pt x="427240" y="2025675"/>
                  <a:pt x="362857" y="1961292"/>
                  <a:pt x="362857" y="1881872"/>
                </a:cubicBezTo>
                <a:cubicBezTo>
                  <a:pt x="362857" y="1802452"/>
                  <a:pt x="427240" y="1738069"/>
                  <a:pt x="506660" y="1738069"/>
                </a:cubicBezTo>
                <a:close/>
                <a:moveTo>
                  <a:pt x="4806695" y="1473410"/>
                </a:moveTo>
                <a:cubicBezTo>
                  <a:pt x="4847914" y="1473410"/>
                  <a:pt x="4881328" y="1506824"/>
                  <a:pt x="4881328" y="1548043"/>
                </a:cubicBezTo>
                <a:cubicBezTo>
                  <a:pt x="4881328" y="1589262"/>
                  <a:pt x="4847914" y="1622676"/>
                  <a:pt x="4806695" y="1622676"/>
                </a:cubicBezTo>
                <a:cubicBezTo>
                  <a:pt x="4765476" y="1622676"/>
                  <a:pt x="4732062" y="1589262"/>
                  <a:pt x="4732062" y="1548043"/>
                </a:cubicBezTo>
                <a:cubicBezTo>
                  <a:pt x="4732062" y="1506824"/>
                  <a:pt x="4765476" y="1473410"/>
                  <a:pt x="4806695" y="1473410"/>
                </a:cubicBezTo>
                <a:close/>
                <a:moveTo>
                  <a:pt x="4089327" y="1473410"/>
                </a:moveTo>
                <a:cubicBezTo>
                  <a:pt x="4130546" y="1473410"/>
                  <a:pt x="4163960" y="1506824"/>
                  <a:pt x="4163960" y="1548043"/>
                </a:cubicBezTo>
                <a:cubicBezTo>
                  <a:pt x="4163960" y="1589262"/>
                  <a:pt x="4130546" y="1622676"/>
                  <a:pt x="4089327" y="1622676"/>
                </a:cubicBezTo>
                <a:cubicBezTo>
                  <a:pt x="4048108" y="1622676"/>
                  <a:pt x="4014694" y="1589262"/>
                  <a:pt x="4014694" y="1548043"/>
                </a:cubicBezTo>
                <a:cubicBezTo>
                  <a:pt x="4014694" y="1506824"/>
                  <a:pt x="4048108" y="1473410"/>
                  <a:pt x="4089327" y="1473410"/>
                </a:cubicBezTo>
                <a:close/>
                <a:moveTo>
                  <a:pt x="3371959" y="1473410"/>
                </a:moveTo>
                <a:cubicBezTo>
                  <a:pt x="3413178" y="1473410"/>
                  <a:pt x="3446592" y="1506824"/>
                  <a:pt x="3446592" y="1548043"/>
                </a:cubicBezTo>
                <a:cubicBezTo>
                  <a:pt x="3446592" y="1589262"/>
                  <a:pt x="3413178" y="1622676"/>
                  <a:pt x="3371959" y="1622676"/>
                </a:cubicBezTo>
                <a:cubicBezTo>
                  <a:pt x="3330740" y="1622676"/>
                  <a:pt x="3297326" y="1589262"/>
                  <a:pt x="3297326" y="1548043"/>
                </a:cubicBezTo>
                <a:cubicBezTo>
                  <a:pt x="3297326" y="1506824"/>
                  <a:pt x="3330740" y="1473410"/>
                  <a:pt x="3371959" y="1473410"/>
                </a:cubicBezTo>
                <a:close/>
                <a:moveTo>
                  <a:pt x="2654591" y="1473410"/>
                </a:moveTo>
                <a:cubicBezTo>
                  <a:pt x="2695810" y="1473410"/>
                  <a:pt x="2729224" y="1506824"/>
                  <a:pt x="2729224" y="1548043"/>
                </a:cubicBezTo>
                <a:cubicBezTo>
                  <a:pt x="2729224" y="1589262"/>
                  <a:pt x="2695810" y="1622676"/>
                  <a:pt x="2654591" y="1622676"/>
                </a:cubicBezTo>
                <a:cubicBezTo>
                  <a:pt x="2613372" y="1622676"/>
                  <a:pt x="2579958" y="1589262"/>
                  <a:pt x="2579958" y="1548043"/>
                </a:cubicBezTo>
                <a:cubicBezTo>
                  <a:pt x="2579958" y="1506824"/>
                  <a:pt x="2613372" y="1473410"/>
                  <a:pt x="2654591" y="1473410"/>
                </a:cubicBezTo>
                <a:close/>
                <a:moveTo>
                  <a:pt x="1937223" y="1473410"/>
                </a:moveTo>
                <a:cubicBezTo>
                  <a:pt x="1978442" y="1473410"/>
                  <a:pt x="2011856" y="1506824"/>
                  <a:pt x="2011856" y="1548043"/>
                </a:cubicBezTo>
                <a:cubicBezTo>
                  <a:pt x="2011856" y="1589262"/>
                  <a:pt x="1978442" y="1622676"/>
                  <a:pt x="1937223" y="1622676"/>
                </a:cubicBezTo>
                <a:cubicBezTo>
                  <a:pt x="1896004" y="1622676"/>
                  <a:pt x="1862590" y="1589262"/>
                  <a:pt x="1862590" y="1548043"/>
                </a:cubicBezTo>
                <a:cubicBezTo>
                  <a:pt x="1862590" y="1506824"/>
                  <a:pt x="1896004" y="1473410"/>
                  <a:pt x="1937223" y="1473410"/>
                </a:cubicBezTo>
                <a:close/>
                <a:moveTo>
                  <a:pt x="1219855" y="1473410"/>
                </a:moveTo>
                <a:cubicBezTo>
                  <a:pt x="1261074" y="1473410"/>
                  <a:pt x="1294488" y="1506824"/>
                  <a:pt x="1294488" y="1548043"/>
                </a:cubicBezTo>
                <a:cubicBezTo>
                  <a:pt x="1294488" y="1589262"/>
                  <a:pt x="1261074" y="1622676"/>
                  <a:pt x="1219855" y="1622676"/>
                </a:cubicBezTo>
                <a:cubicBezTo>
                  <a:pt x="1178636" y="1622676"/>
                  <a:pt x="1145222" y="1589262"/>
                  <a:pt x="1145222" y="1548043"/>
                </a:cubicBezTo>
                <a:cubicBezTo>
                  <a:pt x="1145222" y="1506824"/>
                  <a:pt x="1178636" y="1473410"/>
                  <a:pt x="1219855" y="1473410"/>
                </a:cubicBezTo>
                <a:close/>
                <a:moveTo>
                  <a:pt x="502487" y="1473410"/>
                </a:moveTo>
                <a:cubicBezTo>
                  <a:pt x="543706" y="1473410"/>
                  <a:pt x="577120" y="1506824"/>
                  <a:pt x="577120" y="1548043"/>
                </a:cubicBezTo>
                <a:cubicBezTo>
                  <a:pt x="577120" y="1589262"/>
                  <a:pt x="543706" y="1622676"/>
                  <a:pt x="502487" y="1622676"/>
                </a:cubicBezTo>
                <a:cubicBezTo>
                  <a:pt x="461268" y="1622676"/>
                  <a:pt x="427854" y="1589262"/>
                  <a:pt x="427854" y="1548043"/>
                </a:cubicBezTo>
                <a:cubicBezTo>
                  <a:pt x="427854" y="1506824"/>
                  <a:pt x="461268" y="1473410"/>
                  <a:pt x="502487" y="1473410"/>
                </a:cubicBezTo>
                <a:close/>
                <a:moveTo>
                  <a:pt x="5165383" y="1404240"/>
                </a:moveTo>
                <a:cubicBezTo>
                  <a:pt x="5244803" y="1404240"/>
                  <a:pt x="5309186" y="1468623"/>
                  <a:pt x="5309186" y="1548043"/>
                </a:cubicBezTo>
                <a:cubicBezTo>
                  <a:pt x="5309186" y="1627463"/>
                  <a:pt x="5244803" y="1691846"/>
                  <a:pt x="5165383" y="1691846"/>
                </a:cubicBezTo>
                <a:cubicBezTo>
                  <a:pt x="5085963" y="1691846"/>
                  <a:pt x="5021580" y="1627463"/>
                  <a:pt x="5021580" y="1548043"/>
                </a:cubicBezTo>
                <a:cubicBezTo>
                  <a:pt x="5021580" y="1468623"/>
                  <a:pt x="5085963" y="1404240"/>
                  <a:pt x="5165383" y="1404240"/>
                </a:cubicBezTo>
                <a:close/>
                <a:moveTo>
                  <a:pt x="4448011" y="1404240"/>
                </a:moveTo>
                <a:cubicBezTo>
                  <a:pt x="4527431" y="1404240"/>
                  <a:pt x="4591814" y="1468623"/>
                  <a:pt x="4591814" y="1548043"/>
                </a:cubicBezTo>
                <a:cubicBezTo>
                  <a:pt x="4591814" y="1627463"/>
                  <a:pt x="4527431" y="1691846"/>
                  <a:pt x="4448011" y="1691846"/>
                </a:cubicBezTo>
                <a:cubicBezTo>
                  <a:pt x="4368591" y="1691846"/>
                  <a:pt x="4304208" y="1627463"/>
                  <a:pt x="4304208" y="1548043"/>
                </a:cubicBezTo>
                <a:cubicBezTo>
                  <a:pt x="4304208" y="1468623"/>
                  <a:pt x="4368591" y="1404240"/>
                  <a:pt x="4448011" y="1404240"/>
                </a:cubicBezTo>
                <a:close/>
                <a:moveTo>
                  <a:pt x="3730643" y="1404240"/>
                </a:moveTo>
                <a:cubicBezTo>
                  <a:pt x="3810063" y="1404240"/>
                  <a:pt x="3874446" y="1468623"/>
                  <a:pt x="3874446" y="1548043"/>
                </a:cubicBezTo>
                <a:cubicBezTo>
                  <a:pt x="3874446" y="1627463"/>
                  <a:pt x="3810063" y="1691846"/>
                  <a:pt x="3730643" y="1691846"/>
                </a:cubicBezTo>
                <a:cubicBezTo>
                  <a:pt x="3651223" y="1691846"/>
                  <a:pt x="3586840" y="1627463"/>
                  <a:pt x="3586840" y="1548043"/>
                </a:cubicBezTo>
                <a:cubicBezTo>
                  <a:pt x="3586840" y="1468623"/>
                  <a:pt x="3651223" y="1404240"/>
                  <a:pt x="3730643" y="1404240"/>
                </a:cubicBezTo>
                <a:close/>
                <a:moveTo>
                  <a:pt x="3013275" y="1404240"/>
                </a:moveTo>
                <a:cubicBezTo>
                  <a:pt x="3092695" y="1404240"/>
                  <a:pt x="3157078" y="1468623"/>
                  <a:pt x="3157078" y="1548043"/>
                </a:cubicBezTo>
                <a:cubicBezTo>
                  <a:pt x="3157078" y="1627463"/>
                  <a:pt x="3092695" y="1691846"/>
                  <a:pt x="3013275" y="1691846"/>
                </a:cubicBezTo>
                <a:cubicBezTo>
                  <a:pt x="2933855" y="1691846"/>
                  <a:pt x="2869472" y="1627463"/>
                  <a:pt x="2869472" y="1548043"/>
                </a:cubicBezTo>
                <a:cubicBezTo>
                  <a:pt x="2869472" y="1468623"/>
                  <a:pt x="2933855" y="1404240"/>
                  <a:pt x="3013275" y="1404240"/>
                </a:cubicBezTo>
                <a:close/>
                <a:moveTo>
                  <a:pt x="2295907" y="1404240"/>
                </a:moveTo>
                <a:cubicBezTo>
                  <a:pt x="2375327" y="1404240"/>
                  <a:pt x="2439710" y="1468623"/>
                  <a:pt x="2439710" y="1548043"/>
                </a:cubicBezTo>
                <a:cubicBezTo>
                  <a:pt x="2439710" y="1627463"/>
                  <a:pt x="2375327" y="1691846"/>
                  <a:pt x="2295907" y="1691846"/>
                </a:cubicBezTo>
                <a:cubicBezTo>
                  <a:pt x="2216487" y="1691846"/>
                  <a:pt x="2152104" y="1627463"/>
                  <a:pt x="2152104" y="1548043"/>
                </a:cubicBezTo>
                <a:cubicBezTo>
                  <a:pt x="2152104" y="1468623"/>
                  <a:pt x="2216487" y="1404240"/>
                  <a:pt x="2295907" y="1404240"/>
                </a:cubicBezTo>
                <a:close/>
                <a:moveTo>
                  <a:pt x="1578539" y="1404240"/>
                </a:moveTo>
                <a:cubicBezTo>
                  <a:pt x="1657959" y="1404240"/>
                  <a:pt x="1722342" y="1468623"/>
                  <a:pt x="1722342" y="1548043"/>
                </a:cubicBezTo>
                <a:cubicBezTo>
                  <a:pt x="1722342" y="1627463"/>
                  <a:pt x="1657959" y="1691846"/>
                  <a:pt x="1578539" y="1691846"/>
                </a:cubicBezTo>
                <a:cubicBezTo>
                  <a:pt x="1499119" y="1691846"/>
                  <a:pt x="1434736" y="1627463"/>
                  <a:pt x="1434736" y="1548043"/>
                </a:cubicBezTo>
                <a:cubicBezTo>
                  <a:pt x="1434736" y="1468623"/>
                  <a:pt x="1499119" y="1404240"/>
                  <a:pt x="1578539" y="1404240"/>
                </a:cubicBezTo>
                <a:close/>
                <a:moveTo>
                  <a:pt x="861171" y="1404240"/>
                </a:moveTo>
                <a:cubicBezTo>
                  <a:pt x="940591" y="1404240"/>
                  <a:pt x="1004974" y="1468623"/>
                  <a:pt x="1004974" y="1548043"/>
                </a:cubicBezTo>
                <a:cubicBezTo>
                  <a:pt x="1004974" y="1627463"/>
                  <a:pt x="940591" y="1691846"/>
                  <a:pt x="861171" y="1691846"/>
                </a:cubicBezTo>
                <a:cubicBezTo>
                  <a:pt x="781751" y="1691846"/>
                  <a:pt x="717368" y="1627463"/>
                  <a:pt x="717368" y="1548043"/>
                </a:cubicBezTo>
                <a:cubicBezTo>
                  <a:pt x="717368" y="1468623"/>
                  <a:pt x="781751" y="1404240"/>
                  <a:pt x="861171" y="1404240"/>
                </a:cubicBezTo>
                <a:close/>
                <a:moveTo>
                  <a:pt x="143803" y="1404240"/>
                </a:moveTo>
                <a:cubicBezTo>
                  <a:pt x="223223" y="1404240"/>
                  <a:pt x="287606" y="1468623"/>
                  <a:pt x="287606" y="1548043"/>
                </a:cubicBezTo>
                <a:cubicBezTo>
                  <a:pt x="287606" y="1627463"/>
                  <a:pt x="223223" y="1691846"/>
                  <a:pt x="143803" y="1691846"/>
                </a:cubicBezTo>
                <a:cubicBezTo>
                  <a:pt x="64383" y="1691846"/>
                  <a:pt x="0" y="1627463"/>
                  <a:pt x="0" y="1548043"/>
                </a:cubicBezTo>
                <a:cubicBezTo>
                  <a:pt x="0" y="1468623"/>
                  <a:pt x="64383" y="1404240"/>
                  <a:pt x="143803" y="1404240"/>
                </a:cubicBezTo>
                <a:close/>
                <a:moveTo>
                  <a:pt x="865344" y="1105129"/>
                </a:moveTo>
                <a:cubicBezTo>
                  <a:pt x="906563" y="1105129"/>
                  <a:pt x="939977" y="1138543"/>
                  <a:pt x="939977" y="1179762"/>
                </a:cubicBezTo>
                <a:cubicBezTo>
                  <a:pt x="939977" y="1220962"/>
                  <a:pt x="906563" y="1254376"/>
                  <a:pt x="865344" y="1254376"/>
                </a:cubicBezTo>
                <a:cubicBezTo>
                  <a:pt x="824125" y="1254376"/>
                  <a:pt x="790711" y="1220962"/>
                  <a:pt x="790711" y="1179762"/>
                </a:cubicBezTo>
                <a:cubicBezTo>
                  <a:pt x="790711" y="1138543"/>
                  <a:pt x="824125" y="1105129"/>
                  <a:pt x="865344" y="1105129"/>
                </a:cubicBezTo>
                <a:close/>
                <a:moveTo>
                  <a:pt x="2300080" y="1105128"/>
                </a:moveTo>
                <a:cubicBezTo>
                  <a:pt x="2341299" y="1105128"/>
                  <a:pt x="2374713" y="1138542"/>
                  <a:pt x="2374713" y="1179762"/>
                </a:cubicBezTo>
                <a:cubicBezTo>
                  <a:pt x="2374713" y="1220962"/>
                  <a:pt x="2341299" y="1254376"/>
                  <a:pt x="2300080" y="1254376"/>
                </a:cubicBezTo>
                <a:cubicBezTo>
                  <a:pt x="2258861" y="1254376"/>
                  <a:pt x="2225447" y="1220962"/>
                  <a:pt x="2225447" y="1179762"/>
                </a:cubicBezTo>
                <a:cubicBezTo>
                  <a:pt x="2225447" y="1138542"/>
                  <a:pt x="2258861" y="1105128"/>
                  <a:pt x="2300080" y="1105128"/>
                </a:cubicBezTo>
                <a:close/>
                <a:moveTo>
                  <a:pt x="1582712" y="1105128"/>
                </a:moveTo>
                <a:cubicBezTo>
                  <a:pt x="1623931" y="1105128"/>
                  <a:pt x="1657345" y="1138543"/>
                  <a:pt x="1657345" y="1179762"/>
                </a:cubicBezTo>
                <a:cubicBezTo>
                  <a:pt x="1657345" y="1220962"/>
                  <a:pt x="1623931" y="1254376"/>
                  <a:pt x="1582712" y="1254376"/>
                </a:cubicBezTo>
                <a:cubicBezTo>
                  <a:pt x="1541493" y="1254376"/>
                  <a:pt x="1508079" y="1220962"/>
                  <a:pt x="1508079" y="1179762"/>
                </a:cubicBezTo>
                <a:cubicBezTo>
                  <a:pt x="1508079" y="1138543"/>
                  <a:pt x="1541493" y="1105128"/>
                  <a:pt x="1582712" y="1105128"/>
                </a:cubicBezTo>
                <a:close/>
                <a:moveTo>
                  <a:pt x="3017448" y="1105128"/>
                </a:moveTo>
                <a:cubicBezTo>
                  <a:pt x="3058667" y="1105128"/>
                  <a:pt x="3092081" y="1138542"/>
                  <a:pt x="3092081" y="1179762"/>
                </a:cubicBezTo>
                <a:cubicBezTo>
                  <a:pt x="3092081" y="1220962"/>
                  <a:pt x="3058667" y="1254376"/>
                  <a:pt x="3017448" y="1254376"/>
                </a:cubicBezTo>
                <a:cubicBezTo>
                  <a:pt x="2976229" y="1254376"/>
                  <a:pt x="2942815" y="1220962"/>
                  <a:pt x="2942815" y="1179762"/>
                </a:cubicBezTo>
                <a:cubicBezTo>
                  <a:pt x="2942815" y="1138542"/>
                  <a:pt x="2976229" y="1105128"/>
                  <a:pt x="3017448" y="1105128"/>
                </a:cubicBezTo>
                <a:close/>
                <a:moveTo>
                  <a:pt x="4452184" y="1105128"/>
                </a:moveTo>
                <a:cubicBezTo>
                  <a:pt x="4493403" y="1105128"/>
                  <a:pt x="4526817" y="1138542"/>
                  <a:pt x="4526817" y="1179761"/>
                </a:cubicBezTo>
                <a:cubicBezTo>
                  <a:pt x="4526817" y="1220962"/>
                  <a:pt x="4493403" y="1254376"/>
                  <a:pt x="4452184" y="1254376"/>
                </a:cubicBezTo>
                <a:cubicBezTo>
                  <a:pt x="4410965" y="1254376"/>
                  <a:pt x="4377551" y="1220962"/>
                  <a:pt x="4377551" y="1179761"/>
                </a:cubicBezTo>
                <a:cubicBezTo>
                  <a:pt x="4377551" y="1138542"/>
                  <a:pt x="4410965" y="1105128"/>
                  <a:pt x="4452184" y="1105128"/>
                </a:cubicBezTo>
                <a:close/>
                <a:moveTo>
                  <a:pt x="3734816" y="1105128"/>
                </a:moveTo>
                <a:cubicBezTo>
                  <a:pt x="3776035" y="1105128"/>
                  <a:pt x="3809449" y="1138542"/>
                  <a:pt x="3809449" y="1179762"/>
                </a:cubicBezTo>
                <a:cubicBezTo>
                  <a:pt x="3809449" y="1220962"/>
                  <a:pt x="3776035" y="1254376"/>
                  <a:pt x="3734816" y="1254376"/>
                </a:cubicBezTo>
                <a:cubicBezTo>
                  <a:pt x="3693597" y="1254376"/>
                  <a:pt x="3660183" y="1220962"/>
                  <a:pt x="3660183" y="1179762"/>
                </a:cubicBezTo>
                <a:cubicBezTo>
                  <a:pt x="3660183" y="1138542"/>
                  <a:pt x="3693597" y="1105128"/>
                  <a:pt x="3734816" y="1105128"/>
                </a:cubicBezTo>
                <a:close/>
                <a:moveTo>
                  <a:pt x="133824" y="1105111"/>
                </a:moveTo>
                <a:cubicBezTo>
                  <a:pt x="175043" y="1105111"/>
                  <a:pt x="208457" y="1138525"/>
                  <a:pt x="208457" y="1179744"/>
                </a:cubicBezTo>
                <a:cubicBezTo>
                  <a:pt x="208457" y="1220962"/>
                  <a:pt x="175043" y="1254376"/>
                  <a:pt x="133824" y="1254376"/>
                </a:cubicBezTo>
                <a:cubicBezTo>
                  <a:pt x="92605" y="1254376"/>
                  <a:pt x="59191" y="1220962"/>
                  <a:pt x="59191" y="1179744"/>
                </a:cubicBezTo>
                <a:cubicBezTo>
                  <a:pt x="59191" y="1138525"/>
                  <a:pt x="92605" y="1105111"/>
                  <a:pt x="133824" y="1105111"/>
                </a:cubicBezTo>
                <a:close/>
                <a:moveTo>
                  <a:pt x="5170644" y="1105111"/>
                </a:moveTo>
                <a:cubicBezTo>
                  <a:pt x="5211863" y="1105111"/>
                  <a:pt x="5245277" y="1138525"/>
                  <a:pt x="5245277" y="1179744"/>
                </a:cubicBezTo>
                <a:cubicBezTo>
                  <a:pt x="5245277" y="1220962"/>
                  <a:pt x="5211863" y="1254376"/>
                  <a:pt x="5170644" y="1254376"/>
                </a:cubicBezTo>
                <a:cubicBezTo>
                  <a:pt x="5129425" y="1254376"/>
                  <a:pt x="5096011" y="1220962"/>
                  <a:pt x="5096011" y="1179744"/>
                </a:cubicBezTo>
                <a:cubicBezTo>
                  <a:pt x="5096011" y="1138525"/>
                  <a:pt x="5129425" y="1105111"/>
                  <a:pt x="5170644" y="1105111"/>
                </a:cubicBezTo>
                <a:close/>
                <a:moveTo>
                  <a:pt x="506660" y="1035958"/>
                </a:moveTo>
                <a:cubicBezTo>
                  <a:pt x="586080" y="1035958"/>
                  <a:pt x="650463" y="1100342"/>
                  <a:pt x="650463" y="1179762"/>
                </a:cubicBezTo>
                <a:cubicBezTo>
                  <a:pt x="650463" y="1259163"/>
                  <a:pt x="586080" y="1323546"/>
                  <a:pt x="506660" y="1323546"/>
                </a:cubicBezTo>
                <a:cubicBezTo>
                  <a:pt x="427240" y="1323546"/>
                  <a:pt x="362857" y="1259163"/>
                  <a:pt x="362857" y="1179762"/>
                </a:cubicBezTo>
                <a:cubicBezTo>
                  <a:pt x="362857" y="1100342"/>
                  <a:pt x="427240" y="1035958"/>
                  <a:pt x="506660" y="1035958"/>
                </a:cubicBezTo>
                <a:close/>
                <a:moveTo>
                  <a:pt x="1941396" y="1035958"/>
                </a:moveTo>
                <a:cubicBezTo>
                  <a:pt x="2020816" y="1035958"/>
                  <a:pt x="2085199" y="1100341"/>
                  <a:pt x="2085199" y="1179762"/>
                </a:cubicBezTo>
                <a:cubicBezTo>
                  <a:pt x="2085199" y="1259163"/>
                  <a:pt x="2020816" y="1323546"/>
                  <a:pt x="1941396" y="1323546"/>
                </a:cubicBezTo>
                <a:cubicBezTo>
                  <a:pt x="1861976" y="1323546"/>
                  <a:pt x="1797593" y="1259163"/>
                  <a:pt x="1797593" y="1179762"/>
                </a:cubicBezTo>
                <a:cubicBezTo>
                  <a:pt x="1797593" y="1100341"/>
                  <a:pt x="1861976" y="1035958"/>
                  <a:pt x="1941396" y="1035958"/>
                </a:cubicBezTo>
                <a:close/>
                <a:moveTo>
                  <a:pt x="1224028" y="1035958"/>
                </a:moveTo>
                <a:cubicBezTo>
                  <a:pt x="1303448" y="1035958"/>
                  <a:pt x="1367831" y="1100342"/>
                  <a:pt x="1367831" y="1179762"/>
                </a:cubicBezTo>
                <a:cubicBezTo>
                  <a:pt x="1367831" y="1259163"/>
                  <a:pt x="1303448" y="1323546"/>
                  <a:pt x="1224028" y="1323546"/>
                </a:cubicBezTo>
                <a:cubicBezTo>
                  <a:pt x="1144608" y="1323546"/>
                  <a:pt x="1080225" y="1259163"/>
                  <a:pt x="1080225" y="1179762"/>
                </a:cubicBezTo>
                <a:cubicBezTo>
                  <a:pt x="1080225" y="1100342"/>
                  <a:pt x="1144608" y="1035958"/>
                  <a:pt x="1224028" y="1035958"/>
                </a:cubicBezTo>
                <a:close/>
                <a:moveTo>
                  <a:pt x="2658764" y="1035958"/>
                </a:moveTo>
                <a:cubicBezTo>
                  <a:pt x="2738184" y="1035958"/>
                  <a:pt x="2802567" y="1100341"/>
                  <a:pt x="2802567" y="1179762"/>
                </a:cubicBezTo>
                <a:cubicBezTo>
                  <a:pt x="2802567" y="1259163"/>
                  <a:pt x="2738184" y="1323546"/>
                  <a:pt x="2658764" y="1323546"/>
                </a:cubicBezTo>
                <a:cubicBezTo>
                  <a:pt x="2579344" y="1323546"/>
                  <a:pt x="2514961" y="1259163"/>
                  <a:pt x="2514961" y="1179762"/>
                </a:cubicBezTo>
                <a:cubicBezTo>
                  <a:pt x="2514961" y="1100341"/>
                  <a:pt x="2579344" y="1035958"/>
                  <a:pt x="2658764" y="1035958"/>
                </a:cubicBezTo>
                <a:close/>
                <a:moveTo>
                  <a:pt x="4093500" y="1035957"/>
                </a:moveTo>
                <a:cubicBezTo>
                  <a:pt x="4172920" y="1035957"/>
                  <a:pt x="4237303" y="1100341"/>
                  <a:pt x="4237303" y="1179761"/>
                </a:cubicBezTo>
                <a:cubicBezTo>
                  <a:pt x="4237303" y="1259163"/>
                  <a:pt x="4172920" y="1323546"/>
                  <a:pt x="4093500" y="1323546"/>
                </a:cubicBezTo>
                <a:cubicBezTo>
                  <a:pt x="4014080" y="1323546"/>
                  <a:pt x="3949697" y="1259163"/>
                  <a:pt x="3949697" y="1179761"/>
                </a:cubicBezTo>
                <a:cubicBezTo>
                  <a:pt x="3949697" y="1100341"/>
                  <a:pt x="4014080" y="1035957"/>
                  <a:pt x="4093500" y="1035957"/>
                </a:cubicBezTo>
                <a:close/>
                <a:moveTo>
                  <a:pt x="3376132" y="1035957"/>
                </a:moveTo>
                <a:cubicBezTo>
                  <a:pt x="3455552" y="1035957"/>
                  <a:pt x="3519935" y="1100341"/>
                  <a:pt x="3519935" y="1179762"/>
                </a:cubicBezTo>
                <a:cubicBezTo>
                  <a:pt x="3519935" y="1259163"/>
                  <a:pt x="3455552" y="1323546"/>
                  <a:pt x="3376132" y="1323546"/>
                </a:cubicBezTo>
                <a:cubicBezTo>
                  <a:pt x="3296712" y="1323546"/>
                  <a:pt x="3232329" y="1259163"/>
                  <a:pt x="3232329" y="1179762"/>
                </a:cubicBezTo>
                <a:cubicBezTo>
                  <a:pt x="3232329" y="1100341"/>
                  <a:pt x="3296712" y="1035957"/>
                  <a:pt x="3376132" y="1035957"/>
                </a:cubicBezTo>
                <a:close/>
                <a:moveTo>
                  <a:pt x="4810868" y="1035957"/>
                </a:moveTo>
                <a:cubicBezTo>
                  <a:pt x="4890288" y="1035957"/>
                  <a:pt x="4954671" y="1100341"/>
                  <a:pt x="4954671" y="1179761"/>
                </a:cubicBezTo>
                <a:cubicBezTo>
                  <a:pt x="4954671" y="1259163"/>
                  <a:pt x="4890288" y="1323546"/>
                  <a:pt x="4810868" y="1323546"/>
                </a:cubicBezTo>
                <a:cubicBezTo>
                  <a:pt x="4731448" y="1323546"/>
                  <a:pt x="4667065" y="1259163"/>
                  <a:pt x="4667065" y="1179761"/>
                </a:cubicBezTo>
                <a:cubicBezTo>
                  <a:pt x="4667065" y="1100341"/>
                  <a:pt x="4731448" y="1035957"/>
                  <a:pt x="4810868" y="1035957"/>
                </a:cubicBezTo>
                <a:close/>
                <a:moveTo>
                  <a:pt x="1219855" y="771298"/>
                </a:moveTo>
                <a:cubicBezTo>
                  <a:pt x="1261074" y="771298"/>
                  <a:pt x="1294488" y="804712"/>
                  <a:pt x="1294488" y="845931"/>
                </a:cubicBezTo>
                <a:cubicBezTo>
                  <a:pt x="1294488" y="887151"/>
                  <a:pt x="1261074" y="920565"/>
                  <a:pt x="1219855" y="920565"/>
                </a:cubicBezTo>
                <a:cubicBezTo>
                  <a:pt x="1178636" y="920565"/>
                  <a:pt x="1145222" y="887151"/>
                  <a:pt x="1145222" y="845931"/>
                </a:cubicBezTo>
                <a:cubicBezTo>
                  <a:pt x="1145222" y="804712"/>
                  <a:pt x="1178636" y="771298"/>
                  <a:pt x="1219855" y="771298"/>
                </a:cubicBezTo>
                <a:close/>
                <a:moveTo>
                  <a:pt x="502487" y="771298"/>
                </a:moveTo>
                <a:cubicBezTo>
                  <a:pt x="543706" y="771298"/>
                  <a:pt x="577120" y="804712"/>
                  <a:pt x="577120" y="845931"/>
                </a:cubicBezTo>
                <a:cubicBezTo>
                  <a:pt x="577120" y="887151"/>
                  <a:pt x="543706" y="920565"/>
                  <a:pt x="502487" y="920565"/>
                </a:cubicBezTo>
                <a:cubicBezTo>
                  <a:pt x="461268" y="920565"/>
                  <a:pt x="427854" y="887151"/>
                  <a:pt x="427854" y="845931"/>
                </a:cubicBezTo>
                <a:cubicBezTo>
                  <a:pt x="427854" y="804712"/>
                  <a:pt x="461268" y="771298"/>
                  <a:pt x="502487" y="771298"/>
                </a:cubicBezTo>
                <a:close/>
                <a:moveTo>
                  <a:pt x="2654591" y="771297"/>
                </a:moveTo>
                <a:cubicBezTo>
                  <a:pt x="2695810" y="771297"/>
                  <a:pt x="2729224" y="804712"/>
                  <a:pt x="2729224" y="845931"/>
                </a:cubicBezTo>
                <a:cubicBezTo>
                  <a:pt x="2729224" y="887151"/>
                  <a:pt x="2695810" y="920565"/>
                  <a:pt x="2654591" y="920565"/>
                </a:cubicBezTo>
                <a:cubicBezTo>
                  <a:pt x="2613372" y="920565"/>
                  <a:pt x="2579958" y="887151"/>
                  <a:pt x="2579958" y="845931"/>
                </a:cubicBezTo>
                <a:cubicBezTo>
                  <a:pt x="2579958" y="804712"/>
                  <a:pt x="2613372" y="771297"/>
                  <a:pt x="2654591" y="771297"/>
                </a:cubicBezTo>
                <a:close/>
                <a:moveTo>
                  <a:pt x="1937223" y="771297"/>
                </a:moveTo>
                <a:cubicBezTo>
                  <a:pt x="1978442" y="771297"/>
                  <a:pt x="2011856" y="804712"/>
                  <a:pt x="2011856" y="845931"/>
                </a:cubicBezTo>
                <a:cubicBezTo>
                  <a:pt x="2011856" y="887151"/>
                  <a:pt x="1978442" y="920565"/>
                  <a:pt x="1937223" y="920565"/>
                </a:cubicBezTo>
                <a:cubicBezTo>
                  <a:pt x="1896004" y="920565"/>
                  <a:pt x="1862590" y="887151"/>
                  <a:pt x="1862590" y="845931"/>
                </a:cubicBezTo>
                <a:cubicBezTo>
                  <a:pt x="1862590" y="804712"/>
                  <a:pt x="1896004" y="771297"/>
                  <a:pt x="1937223" y="771297"/>
                </a:cubicBezTo>
                <a:close/>
                <a:moveTo>
                  <a:pt x="4089327" y="771297"/>
                </a:moveTo>
                <a:cubicBezTo>
                  <a:pt x="4130546" y="771297"/>
                  <a:pt x="4163960" y="804711"/>
                  <a:pt x="4163960" y="845931"/>
                </a:cubicBezTo>
                <a:cubicBezTo>
                  <a:pt x="4163960" y="887150"/>
                  <a:pt x="4130546" y="920564"/>
                  <a:pt x="4089327" y="920564"/>
                </a:cubicBezTo>
                <a:cubicBezTo>
                  <a:pt x="4048108" y="920564"/>
                  <a:pt x="4014694" y="887150"/>
                  <a:pt x="4014694" y="845931"/>
                </a:cubicBezTo>
                <a:cubicBezTo>
                  <a:pt x="4014694" y="804711"/>
                  <a:pt x="4048108" y="771297"/>
                  <a:pt x="4089327" y="771297"/>
                </a:cubicBezTo>
                <a:close/>
                <a:moveTo>
                  <a:pt x="3371959" y="771297"/>
                </a:moveTo>
                <a:cubicBezTo>
                  <a:pt x="3413178" y="771297"/>
                  <a:pt x="3446592" y="804712"/>
                  <a:pt x="3446592" y="845931"/>
                </a:cubicBezTo>
                <a:cubicBezTo>
                  <a:pt x="3446592" y="887150"/>
                  <a:pt x="3413178" y="920564"/>
                  <a:pt x="3371959" y="920564"/>
                </a:cubicBezTo>
                <a:cubicBezTo>
                  <a:pt x="3330740" y="920564"/>
                  <a:pt x="3297326" y="887150"/>
                  <a:pt x="3297326" y="845931"/>
                </a:cubicBezTo>
                <a:cubicBezTo>
                  <a:pt x="3297326" y="804712"/>
                  <a:pt x="3330740" y="771297"/>
                  <a:pt x="3371959" y="771297"/>
                </a:cubicBezTo>
                <a:close/>
                <a:moveTo>
                  <a:pt x="4806695" y="771297"/>
                </a:moveTo>
                <a:cubicBezTo>
                  <a:pt x="4847914" y="771297"/>
                  <a:pt x="4881328" y="804711"/>
                  <a:pt x="4881328" y="845931"/>
                </a:cubicBezTo>
                <a:cubicBezTo>
                  <a:pt x="4881328" y="887150"/>
                  <a:pt x="4847914" y="920564"/>
                  <a:pt x="4806695" y="920564"/>
                </a:cubicBezTo>
                <a:cubicBezTo>
                  <a:pt x="4765476" y="920564"/>
                  <a:pt x="4732062" y="887150"/>
                  <a:pt x="4732062" y="845931"/>
                </a:cubicBezTo>
                <a:cubicBezTo>
                  <a:pt x="4732062" y="804711"/>
                  <a:pt x="4765476" y="771297"/>
                  <a:pt x="4806695" y="771297"/>
                </a:cubicBezTo>
                <a:close/>
                <a:moveTo>
                  <a:pt x="861171" y="702127"/>
                </a:moveTo>
                <a:cubicBezTo>
                  <a:pt x="940591" y="702127"/>
                  <a:pt x="1004974" y="766511"/>
                  <a:pt x="1004974" y="845931"/>
                </a:cubicBezTo>
                <a:cubicBezTo>
                  <a:pt x="1004974" y="925352"/>
                  <a:pt x="940591" y="989736"/>
                  <a:pt x="861171" y="989736"/>
                </a:cubicBezTo>
                <a:cubicBezTo>
                  <a:pt x="781751" y="989736"/>
                  <a:pt x="717368" y="925352"/>
                  <a:pt x="717368" y="845931"/>
                </a:cubicBezTo>
                <a:cubicBezTo>
                  <a:pt x="717368" y="766511"/>
                  <a:pt x="781751" y="702127"/>
                  <a:pt x="861171" y="702127"/>
                </a:cubicBezTo>
                <a:close/>
                <a:moveTo>
                  <a:pt x="143803" y="702127"/>
                </a:moveTo>
                <a:cubicBezTo>
                  <a:pt x="223223" y="702127"/>
                  <a:pt x="287606" y="766511"/>
                  <a:pt x="287606" y="845932"/>
                </a:cubicBezTo>
                <a:cubicBezTo>
                  <a:pt x="287606" y="925352"/>
                  <a:pt x="223223" y="989736"/>
                  <a:pt x="143803" y="989736"/>
                </a:cubicBezTo>
                <a:cubicBezTo>
                  <a:pt x="64383" y="989736"/>
                  <a:pt x="0" y="925352"/>
                  <a:pt x="0" y="845932"/>
                </a:cubicBezTo>
                <a:cubicBezTo>
                  <a:pt x="0" y="766511"/>
                  <a:pt x="64383" y="702127"/>
                  <a:pt x="143803" y="702127"/>
                </a:cubicBezTo>
                <a:close/>
                <a:moveTo>
                  <a:pt x="2295907" y="702127"/>
                </a:moveTo>
                <a:cubicBezTo>
                  <a:pt x="2375327" y="702127"/>
                  <a:pt x="2439710" y="766510"/>
                  <a:pt x="2439710" y="845931"/>
                </a:cubicBezTo>
                <a:cubicBezTo>
                  <a:pt x="2439710" y="925352"/>
                  <a:pt x="2375327" y="989735"/>
                  <a:pt x="2295907" y="989735"/>
                </a:cubicBezTo>
                <a:cubicBezTo>
                  <a:pt x="2216487" y="989735"/>
                  <a:pt x="2152104" y="925352"/>
                  <a:pt x="2152104" y="845931"/>
                </a:cubicBezTo>
                <a:cubicBezTo>
                  <a:pt x="2152104" y="766510"/>
                  <a:pt x="2216487" y="702127"/>
                  <a:pt x="2295907" y="702127"/>
                </a:cubicBezTo>
                <a:close/>
                <a:moveTo>
                  <a:pt x="1578539" y="702127"/>
                </a:moveTo>
                <a:cubicBezTo>
                  <a:pt x="1657959" y="702127"/>
                  <a:pt x="1722342" y="766511"/>
                  <a:pt x="1722342" y="845931"/>
                </a:cubicBezTo>
                <a:cubicBezTo>
                  <a:pt x="1722342" y="925352"/>
                  <a:pt x="1657959" y="989736"/>
                  <a:pt x="1578539" y="989736"/>
                </a:cubicBezTo>
                <a:cubicBezTo>
                  <a:pt x="1499119" y="989736"/>
                  <a:pt x="1434736" y="925352"/>
                  <a:pt x="1434736" y="845931"/>
                </a:cubicBezTo>
                <a:cubicBezTo>
                  <a:pt x="1434736" y="766511"/>
                  <a:pt x="1499119" y="702127"/>
                  <a:pt x="1578539" y="702127"/>
                </a:cubicBezTo>
                <a:close/>
                <a:moveTo>
                  <a:pt x="3013275" y="702127"/>
                </a:moveTo>
                <a:cubicBezTo>
                  <a:pt x="3092695" y="702127"/>
                  <a:pt x="3157078" y="766510"/>
                  <a:pt x="3157078" y="845931"/>
                </a:cubicBezTo>
                <a:cubicBezTo>
                  <a:pt x="3157078" y="925352"/>
                  <a:pt x="3092695" y="989735"/>
                  <a:pt x="3013275" y="989735"/>
                </a:cubicBezTo>
                <a:cubicBezTo>
                  <a:pt x="2933855" y="989735"/>
                  <a:pt x="2869472" y="925352"/>
                  <a:pt x="2869472" y="845931"/>
                </a:cubicBezTo>
                <a:cubicBezTo>
                  <a:pt x="2869472" y="766510"/>
                  <a:pt x="2933855" y="702127"/>
                  <a:pt x="3013275" y="702127"/>
                </a:cubicBezTo>
                <a:close/>
                <a:moveTo>
                  <a:pt x="4448011" y="702126"/>
                </a:moveTo>
                <a:cubicBezTo>
                  <a:pt x="4527431" y="702126"/>
                  <a:pt x="4591814" y="766510"/>
                  <a:pt x="4591814" y="845931"/>
                </a:cubicBezTo>
                <a:cubicBezTo>
                  <a:pt x="4591814" y="925351"/>
                  <a:pt x="4527431" y="989735"/>
                  <a:pt x="4448011" y="989735"/>
                </a:cubicBezTo>
                <a:cubicBezTo>
                  <a:pt x="4368591" y="989735"/>
                  <a:pt x="4304208" y="925351"/>
                  <a:pt x="4304208" y="845931"/>
                </a:cubicBezTo>
                <a:cubicBezTo>
                  <a:pt x="4304208" y="766510"/>
                  <a:pt x="4368591" y="702126"/>
                  <a:pt x="4448011" y="702126"/>
                </a:cubicBezTo>
                <a:close/>
                <a:moveTo>
                  <a:pt x="3730643" y="702126"/>
                </a:moveTo>
                <a:cubicBezTo>
                  <a:pt x="3810063" y="702126"/>
                  <a:pt x="3874446" y="766510"/>
                  <a:pt x="3874446" y="845931"/>
                </a:cubicBezTo>
                <a:cubicBezTo>
                  <a:pt x="3874446" y="925351"/>
                  <a:pt x="3810063" y="989735"/>
                  <a:pt x="3730643" y="989735"/>
                </a:cubicBezTo>
                <a:cubicBezTo>
                  <a:pt x="3651223" y="989735"/>
                  <a:pt x="3586840" y="925351"/>
                  <a:pt x="3586840" y="845931"/>
                </a:cubicBezTo>
                <a:cubicBezTo>
                  <a:pt x="3586840" y="766510"/>
                  <a:pt x="3651223" y="702126"/>
                  <a:pt x="3730643" y="702126"/>
                </a:cubicBezTo>
                <a:close/>
                <a:moveTo>
                  <a:pt x="5165383" y="702126"/>
                </a:moveTo>
                <a:cubicBezTo>
                  <a:pt x="5244803" y="702126"/>
                  <a:pt x="5309186" y="766510"/>
                  <a:pt x="5309186" y="845930"/>
                </a:cubicBezTo>
                <a:cubicBezTo>
                  <a:pt x="5309186" y="925351"/>
                  <a:pt x="5244803" y="989735"/>
                  <a:pt x="5165383" y="989735"/>
                </a:cubicBezTo>
                <a:cubicBezTo>
                  <a:pt x="5085963" y="989735"/>
                  <a:pt x="5021580" y="925351"/>
                  <a:pt x="5021580" y="845930"/>
                </a:cubicBezTo>
                <a:cubicBezTo>
                  <a:pt x="5021580" y="766510"/>
                  <a:pt x="5085963" y="702126"/>
                  <a:pt x="5165383" y="702126"/>
                </a:cubicBezTo>
                <a:close/>
                <a:moveTo>
                  <a:pt x="3734816" y="402997"/>
                </a:moveTo>
                <a:cubicBezTo>
                  <a:pt x="3776035" y="402997"/>
                  <a:pt x="3809449" y="436409"/>
                  <a:pt x="3809449" y="477629"/>
                </a:cubicBezTo>
                <a:cubicBezTo>
                  <a:pt x="3809449" y="518848"/>
                  <a:pt x="3776035" y="552262"/>
                  <a:pt x="3734816" y="552262"/>
                </a:cubicBezTo>
                <a:cubicBezTo>
                  <a:pt x="3693597" y="552262"/>
                  <a:pt x="3660183" y="518848"/>
                  <a:pt x="3660183" y="477629"/>
                </a:cubicBezTo>
                <a:cubicBezTo>
                  <a:pt x="3660183" y="436409"/>
                  <a:pt x="3693597" y="402997"/>
                  <a:pt x="3734816" y="402997"/>
                </a:cubicBezTo>
                <a:close/>
                <a:moveTo>
                  <a:pt x="3017448" y="402997"/>
                </a:moveTo>
                <a:cubicBezTo>
                  <a:pt x="3058667" y="402997"/>
                  <a:pt x="3092081" y="436409"/>
                  <a:pt x="3092081" y="477629"/>
                </a:cubicBezTo>
                <a:cubicBezTo>
                  <a:pt x="3092081" y="518848"/>
                  <a:pt x="3058667" y="552262"/>
                  <a:pt x="3017448" y="552262"/>
                </a:cubicBezTo>
                <a:cubicBezTo>
                  <a:pt x="2976229" y="552262"/>
                  <a:pt x="2942815" y="518848"/>
                  <a:pt x="2942815" y="477629"/>
                </a:cubicBezTo>
                <a:cubicBezTo>
                  <a:pt x="2942815" y="436409"/>
                  <a:pt x="2976229" y="402997"/>
                  <a:pt x="3017448" y="402997"/>
                </a:cubicBezTo>
                <a:close/>
                <a:moveTo>
                  <a:pt x="2300080" y="402997"/>
                </a:moveTo>
                <a:cubicBezTo>
                  <a:pt x="2341299" y="402997"/>
                  <a:pt x="2374713" y="436409"/>
                  <a:pt x="2374713" y="477629"/>
                </a:cubicBezTo>
                <a:cubicBezTo>
                  <a:pt x="2374713" y="518848"/>
                  <a:pt x="2341299" y="552262"/>
                  <a:pt x="2300080" y="552262"/>
                </a:cubicBezTo>
                <a:cubicBezTo>
                  <a:pt x="2258861" y="552262"/>
                  <a:pt x="2225447" y="518848"/>
                  <a:pt x="2225447" y="477629"/>
                </a:cubicBezTo>
                <a:cubicBezTo>
                  <a:pt x="2225447" y="436409"/>
                  <a:pt x="2258861" y="402997"/>
                  <a:pt x="2300080" y="402997"/>
                </a:cubicBezTo>
                <a:close/>
                <a:moveTo>
                  <a:pt x="1582712" y="402997"/>
                </a:moveTo>
                <a:cubicBezTo>
                  <a:pt x="1623931" y="402997"/>
                  <a:pt x="1657345" y="436410"/>
                  <a:pt x="1657345" y="477629"/>
                </a:cubicBezTo>
                <a:cubicBezTo>
                  <a:pt x="1657345" y="518848"/>
                  <a:pt x="1623931" y="552262"/>
                  <a:pt x="1582712" y="552262"/>
                </a:cubicBezTo>
                <a:cubicBezTo>
                  <a:pt x="1541493" y="552262"/>
                  <a:pt x="1508079" y="518848"/>
                  <a:pt x="1508079" y="477629"/>
                </a:cubicBezTo>
                <a:cubicBezTo>
                  <a:pt x="1508079" y="436410"/>
                  <a:pt x="1541493" y="402997"/>
                  <a:pt x="1582712" y="402997"/>
                </a:cubicBezTo>
                <a:close/>
                <a:moveTo>
                  <a:pt x="865344" y="402997"/>
                </a:moveTo>
                <a:cubicBezTo>
                  <a:pt x="906563" y="402997"/>
                  <a:pt x="939977" y="436410"/>
                  <a:pt x="939977" y="477629"/>
                </a:cubicBezTo>
                <a:cubicBezTo>
                  <a:pt x="939977" y="518849"/>
                  <a:pt x="906563" y="552262"/>
                  <a:pt x="865344" y="552262"/>
                </a:cubicBezTo>
                <a:cubicBezTo>
                  <a:pt x="824125" y="552262"/>
                  <a:pt x="790711" y="518849"/>
                  <a:pt x="790711" y="477629"/>
                </a:cubicBezTo>
                <a:cubicBezTo>
                  <a:pt x="790711" y="436410"/>
                  <a:pt x="824125" y="402997"/>
                  <a:pt x="865344" y="402997"/>
                </a:cubicBezTo>
                <a:close/>
                <a:moveTo>
                  <a:pt x="4452184" y="402995"/>
                </a:moveTo>
                <a:cubicBezTo>
                  <a:pt x="4493403" y="402995"/>
                  <a:pt x="4526817" y="436409"/>
                  <a:pt x="4526817" y="477629"/>
                </a:cubicBezTo>
                <a:cubicBezTo>
                  <a:pt x="4526817" y="518848"/>
                  <a:pt x="4493403" y="552262"/>
                  <a:pt x="4452184" y="552262"/>
                </a:cubicBezTo>
                <a:cubicBezTo>
                  <a:pt x="4410965" y="552262"/>
                  <a:pt x="4377551" y="518848"/>
                  <a:pt x="4377551" y="477629"/>
                </a:cubicBezTo>
                <a:cubicBezTo>
                  <a:pt x="4377551" y="436409"/>
                  <a:pt x="4410965" y="402995"/>
                  <a:pt x="4452184" y="402995"/>
                </a:cubicBezTo>
                <a:close/>
                <a:moveTo>
                  <a:pt x="133824" y="402982"/>
                </a:moveTo>
                <a:cubicBezTo>
                  <a:pt x="175043" y="402982"/>
                  <a:pt x="208457" y="436396"/>
                  <a:pt x="208457" y="477615"/>
                </a:cubicBezTo>
                <a:cubicBezTo>
                  <a:pt x="208457" y="518834"/>
                  <a:pt x="175043" y="552248"/>
                  <a:pt x="133824" y="552248"/>
                </a:cubicBezTo>
                <a:cubicBezTo>
                  <a:pt x="92605" y="552248"/>
                  <a:pt x="59191" y="518834"/>
                  <a:pt x="59191" y="477615"/>
                </a:cubicBezTo>
                <a:cubicBezTo>
                  <a:pt x="59191" y="436396"/>
                  <a:pt x="92605" y="402982"/>
                  <a:pt x="133824" y="402982"/>
                </a:cubicBezTo>
                <a:close/>
                <a:moveTo>
                  <a:pt x="5170644" y="402981"/>
                </a:moveTo>
                <a:cubicBezTo>
                  <a:pt x="5211863" y="402981"/>
                  <a:pt x="5245277" y="436395"/>
                  <a:pt x="5245277" y="477614"/>
                </a:cubicBezTo>
                <a:cubicBezTo>
                  <a:pt x="5245277" y="518833"/>
                  <a:pt x="5211863" y="552248"/>
                  <a:pt x="5170644" y="552248"/>
                </a:cubicBezTo>
                <a:cubicBezTo>
                  <a:pt x="5129425" y="552248"/>
                  <a:pt x="5096011" y="518833"/>
                  <a:pt x="5096011" y="477614"/>
                </a:cubicBezTo>
                <a:cubicBezTo>
                  <a:pt x="5096011" y="436395"/>
                  <a:pt x="5129425" y="402981"/>
                  <a:pt x="5170644" y="402981"/>
                </a:cubicBezTo>
                <a:close/>
                <a:moveTo>
                  <a:pt x="4810868" y="333826"/>
                </a:moveTo>
                <a:cubicBezTo>
                  <a:pt x="4890288" y="333826"/>
                  <a:pt x="4954671" y="398209"/>
                  <a:pt x="4954671" y="477629"/>
                </a:cubicBezTo>
                <a:cubicBezTo>
                  <a:pt x="4954671" y="557049"/>
                  <a:pt x="4890288" y="621433"/>
                  <a:pt x="4810868" y="621433"/>
                </a:cubicBezTo>
                <a:cubicBezTo>
                  <a:pt x="4731448" y="621433"/>
                  <a:pt x="4667065" y="557049"/>
                  <a:pt x="4667065" y="477629"/>
                </a:cubicBezTo>
                <a:cubicBezTo>
                  <a:pt x="4667065" y="398209"/>
                  <a:pt x="4731448" y="333826"/>
                  <a:pt x="4810868" y="333826"/>
                </a:cubicBezTo>
                <a:close/>
                <a:moveTo>
                  <a:pt x="4093500" y="333826"/>
                </a:moveTo>
                <a:cubicBezTo>
                  <a:pt x="4172920" y="333826"/>
                  <a:pt x="4237303" y="398209"/>
                  <a:pt x="4237303" y="477629"/>
                </a:cubicBezTo>
                <a:cubicBezTo>
                  <a:pt x="4237303" y="557049"/>
                  <a:pt x="4172920" y="621433"/>
                  <a:pt x="4093500" y="621433"/>
                </a:cubicBezTo>
                <a:cubicBezTo>
                  <a:pt x="4014080" y="621433"/>
                  <a:pt x="3949697" y="557049"/>
                  <a:pt x="3949697" y="477629"/>
                </a:cubicBezTo>
                <a:cubicBezTo>
                  <a:pt x="3949697" y="398209"/>
                  <a:pt x="4014080" y="333826"/>
                  <a:pt x="4093500" y="333826"/>
                </a:cubicBezTo>
                <a:close/>
                <a:moveTo>
                  <a:pt x="3376132" y="333826"/>
                </a:moveTo>
                <a:cubicBezTo>
                  <a:pt x="3455552" y="333826"/>
                  <a:pt x="3519935" y="398209"/>
                  <a:pt x="3519935" y="477629"/>
                </a:cubicBezTo>
                <a:cubicBezTo>
                  <a:pt x="3519935" y="557049"/>
                  <a:pt x="3455552" y="621433"/>
                  <a:pt x="3376132" y="621433"/>
                </a:cubicBezTo>
                <a:cubicBezTo>
                  <a:pt x="3296712" y="621433"/>
                  <a:pt x="3232329" y="557049"/>
                  <a:pt x="3232329" y="477629"/>
                </a:cubicBezTo>
                <a:cubicBezTo>
                  <a:pt x="3232329" y="398209"/>
                  <a:pt x="3296712" y="333826"/>
                  <a:pt x="3376132" y="333826"/>
                </a:cubicBezTo>
                <a:close/>
                <a:moveTo>
                  <a:pt x="2658764" y="333826"/>
                </a:moveTo>
                <a:cubicBezTo>
                  <a:pt x="2738184" y="333826"/>
                  <a:pt x="2802567" y="398209"/>
                  <a:pt x="2802567" y="477629"/>
                </a:cubicBezTo>
                <a:cubicBezTo>
                  <a:pt x="2802567" y="557049"/>
                  <a:pt x="2738184" y="621433"/>
                  <a:pt x="2658764" y="621433"/>
                </a:cubicBezTo>
                <a:cubicBezTo>
                  <a:pt x="2579344" y="621433"/>
                  <a:pt x="2514961" y="557049"/>
                  <a:pt x="2514961" y="477629"/>
                </a:cubicBezTo>
                <a:cubicBezTo>
                  <a:pt x="2514961" y="398209"/>
                  <a:pt x="2579344" y="333826"/>
                  <a:pt x="2658764" y="333826"/>
                </a:cubicBezTo>
                <a:close/>
                <a:moveTo>
                  <a:pt x="1941396" y="333826"/>
                </a:moveTo>
                <a:cubicBezTo>
                  <a:pt x="2020816" y="333826"/>
                  <a:pt x="2085199" y="398209"/>
                  <a:pt x="2085199" y="477629"/>
                </a:cubicBezTo>
                <a:cubicBezTo>
                  <a:pt x="2085199" y="557050"/>
                  <a:pt x="2020816" y="621433"/>
                  <a:pt x="1941396" y="621433"/>
                </a:cubicBezTo>
                <a:cubicBezTo>
                  <a:pt x="1861976" y="621433"/>
                  <a:pt x="1797593" y="557050"/>
                  <a:pt x="1797593" y="477629"/>
                </a:cubicBezTo>
                <a:cubicBezTo>
                  <a:pt x="1797593" y="398209"/>
                  <a:pt x="1861976" y="333826"/>
                  <a:pt x="1941396" y="333826"/>
                </a:cubicBezTo>
                <a:close/>
                <a:moveTo>
                  <a:pt x="1224028" y="333826"/>
                </a:moveTo>
                <a:cubicBezTo>
                  <a:pt x="1303448" y="333826"/>
                  <a:pt x="1367831" y="398209"/>
                  <a:pt x="1367831" y="477629"/>
                </a:cubicBezTo>
                <a:cubicBezTo>
                  <a:pt x="1367831" y="557050"/>
                  <a:pt x="1303448" y="621433"/>
                  <a:pt x="1224028" y="621433"/>
                </a:cubicBezTo>
                <a:cubicBezTo>
                  <a:pt x="1144608" y="621433"/>
                  <a:pt x="1080225" y="557050"/>
                  <a:pt x="1080225" y="477629"/>
                </a:cubicBezTo>
                <a:cubicBezTo>
                  <a:pt x="1080225" y="398209"/>
                  <a:pt x="1144608" y="333826"/>
                  <a:pt x="1224028" y="333826"/>
                </a:cubicBezTo>
                <a:close/>
                <a:moveTo>
                  <a:pt x="506660" y="333826"/>
                </a:moveTo>
                <a:cubicBezTo>
                  <a:pt x="586080" y="333826"/>
                  <a:pt x="650463" y="398210"/>
                  <a:pt x="650463" y="477630"/>
                </a:cubicBezTo>
                <a:cubicBezTo>
                  <a:pt x="650463" y="557050"/>
                  <a:pt x="586080" y="621433"/>
                  <a:pt x="506660" y="621433"/>
                </a:cubicBezTo>
                <a:cubicBezTo>
                  <a:pt x="427240" y="621433"/>
                  <a:pt x="362857" y="557050"/>
                  <a:pt x="362857" y="477630"/>
                </a:cubicBezTo>
                <a:cubicBezTo>
                  <a:pt x="362857" y="398210"/>
                  <a:pt x="427240" y="333826"/>
                  <a:pt x="506660" y="333826"/>
                </a:cubicBezTo>
                <a:close/>
                <a:moveTo>
                  <a:pt x="502487" y="69169"/>
                </a:moveTo>
                <a:cubicBezTo>
                  <a:pt x="543706" y="69169"/>
                  <a:pt x="577120" y="102584"/>
                  <a:pt x="577120" y="143803"/>
                </a:cubicBezTo>
                <a:cubicBezTo>
                  <a:pt x="577120" y="185019"/>
                  <a:pt x="543706" y="218434"/>
                  <a:pt x="502487" y="218434"/>
                </a:cubicBezTo>
                <a:cubicBezTo>
                  <a:pt x="461268" y="218434"/>
                  <a:pt x="427854" y="185019"/>
                  <a:pt x="427854" y="143803"/>
                </a:cubicBezTo>
                <a:cubicBezTo>
                  <a:pt x="427854" y="102584"/>
                  <a:pt x="461268" y="69169"/>
                  <a:pt x="502487" y="69169"/>
                </a:cubicBezTo>
                <a:close/>
                <a:moveTo>
                  <a:pt x="1219855" y="69169"/>
                </a:moveTo>
                <a:cubicBezTo>
                  <a:pt x="1261074" y="69169"/>
                  <a:pt x="1294488" y="102583"/>
                  <a:pt x="1294488" y="143803"/>
                </a:cubicBezTo>
                <a:cubicBezTo>
                  <a:pt x="1294488" y="185019"/>
                  <a:pt x="1261074" y="218434"/>
                  <a:pt x="1219855" y="218434"/>
                </a:cubicBezTo>
                <a:cubicBezTo>
                  <a:pt x="1178636" y="218434"/>
                  <a:pt x="1145222" y="185019"/>
                  <a:pt x="1145222" y="143803"/>
                </a:cubicBezTo>
                <a:cubicBezTo>
                  <a:pt x="1145222" y="102583"/>
                  <a:pt x="1178636" y="69169"/>
                  <a:pt x="1219855" y="69169"/>
                </a:cubicBezTo>
                <a:close/>
                <a:moveTo>
                  <a:pt x="3371959" y="69169"/>
                </a:moveTo>
                <a:cubicBezTo>
                  <a:pt x="3413178" y="69169"/>
                  <a:pt x="3446592" y="102582"/>
                  <a:pt x="3446592" y="143803"/>
                </a:cubicBezTo>
                <a:cubicBezTo>
                  <a:pt x="3446592" y="185019"/>
                  <a:pt x="3413178" y="218434"/>
                  <a:pt x="3371959" y="218434"/>
                </a:cubicBezTo>
                <a:cubicBezTo>
                  <a:pt x="3330740" y="218434"/>
                  <a:pt x="3297326" y="185019"/>
                  <a:pt x="3297326" y="143803"/>
                </a:cubicBezTo>
                <a:cubicBezTo>
                  <a:pt x="3297326" y="102582"/>
                  <a:pt x="3330740" y="69169"/>
                  <a:pt x="3371959" y="69169"/>
                </a:cubicBezTo>
                <a:close/>
                <a:moveTo>
                  <a:pt x="2654591" y="69169"/>
                </a:moveTo>
                <a:cubicBezTo>
                  <a:pt x="2695810" y="69169"/>
                  <a:pt x="2729224" y="102583"/>
                  <a:pt x="2729224" y="143803"/>
                </a:cubicBezTo>
                <a:cubicBezTo>
                  <a:pt x="2729224" y="185019"/>
                  <a:pt x="2695810" y="218434"/>
                  <a:pt x="2654591" y="218434"/>
                </a:cubicBezTo>
                <a:cubicBezTo>
                  <a:pt x="2613372" y="218434"/>
                  <a:pt x="2579958" y="185019"/>
                  <a:pt x="2579958" y="143803"/>
                </a:cubicBezTo>
                <a:cubicBezTo>
                  <a:pt x="2579958" y="102583"/>
                  <a:pt x="2613372" y="69169"/>
                  <a:pt x="2654591" y="69169"/>
                </a:cubicBezTo>
                <a:close/>
                <a:moveTo>
                  <a:pt x="1937223" y="69169"/>
                </a:moveTo>
                <a:cubicBezTo>
                  <a:pt x="1978442" y="69169"/>
                  <a:pt x="2011856" y="102583"/>
                  <a:pt x="2011856" y="143803"/>
                </a:cubicBezTo>
                <a:cubicBezTo>
                  <a:pt x="2011856" y="185019"/>
                  <a:pt x="1978442" y="218434"/>
                  <a:pt x="1937223" y="218434"/>
                </a:cubicBezTo>
                <a:cubicBezTo>
                  <a:pt x="1896004" y="218434"/>
                  <a:pt x="1862590" y="185019"/>
                  <a:pt x="1862590" y="143803"/>
                </a:cubicBezTo>
                <a:cubicBezTo>
                  <a:pt x="1862590" y="102583"/>
                  <a:pt x="1896004" y="69169"/>
                  <a:pt x="1937223" y="69169"/>
                </a:cubicBezTo>
                <a:close/>
                <a:moveTo>
                  <a:pt x="4089327" y="69168"/>
                </a:moveTo>
                <a:cubicBezTo>
                  <a:pt x="4130546" y="69168"/>
                  <a:pt x="4163960" y="102582"/>
                  <a:pt x="4163960" y="143803"/>
                </a:cubicBezTo>
                <a:cubicBezTo>
                  <a:pt x="4163960" y="185019"/>
                  <a:pt x="4130546" y="218434"/>
                  <a:pt x="4089327" y="218434"/>
                </a:cubicBezTo>
                <a:cubicBezTo>
                  <a:pt x="4048108" y="218434"/>
                  <a:pt x="4014694" y="185019"/>
                  <a:pt x="4014694" y="143803"/>
                </a:cubicBezTo>
                <a:cubicBezTo>
                  <a:pt x="4014694" y="102582"/>
                  <a:pt x="4048108" y="69168"/>
                  <a:pt x="4089327" y="69168"/>
                </a:cubicBezTo>
                <a:close/>
                <a:moveTo>
                  <a:pt x="4806695" y="69168"/>
                </a:moveTo>
                <a:cubicBezTo>
                  <a:pt x="4847914" y="69168"/>
                  <a:pt x="4881328" y="102582"/>
                  <a:pt x="4881328" y="143803"/>
                </a:cubicBezTo>
                <a:cubicBezTo>
                  <a:pt x="4881328" y="185019"/>
                  <a:pt x="4847914" y="218433"/>
                  <a:pt x="4806695" y="218433"/>
                </a:cubicBezTo>
                <a:cubicBezTo>
                  <a:pt x="4765476" y="218433"/>
                  <a:pt x="4732062" y="185019"/>
                  <a:pt x="4732062" y="143803"/>
                </a:cubicBezTo>
                <a:cubicBezTo>
                  <a:pt x="4732062" y="102582"/>
                  <a:pt x="4765476" y="69168"/>
                  <a:pt x="4806695" y="69168"/>
                </a:cubicBezTo>
                <a:close/>
                <a:moveTo>
                  <a:pt x="143803" y="1"/>
                </a:moveTo>
                <a:cubicBezTo>
                  <a:pt x="223223" y="1"/>
                  <a:pt x="287606" y="64382"/>
                  <a:pt x="287606" y="143803"/>
                </a:cubicBezTo>
                <a:cubicBezTo>
                  <a:pt x="287606" y="223221"/>
                  <a:pt x="223223" y="287605"/>
                  <a:pt x="143803" y="287605"/>
                </a:cubicBezTo>
                <a:cubicBezTo>
                  <a:pt x="64383" y="287605"/>
                  <a:pt x="0" y="223221"/>
                  <a:pt x="0" y="143803"/>
                </a:cubicBezTo>
                <a:cubicBezTo>
                  <a:pt x="0" y="64382"/>
                  <a:pt x="64383" y="1"/>
                  <a:pt x="143803" y="1"/>
                </a:cubicBezTo>
                <a:close/>
                <a:moveTo>
                  <a:pt x="1578539" y="0"/>
                </a:moveTo>
                <a:cubicBezTo>
                  <a:pt x="1657959" y="0"/>
                  <a:pt x="1722342" y="64382"/>
                  <a:pt x="1722342" y="143803"/>
                </a:cubicBezTo>
                <a:cubicBezTo>
                  <a:pt x="1722342" y="223221"/>
                  <a:pt x="1657959" y="287605"/>
                  <a:pt x="1578539" y="287605"/>
                </a:cubicBezTo>
                <a:cubicBezTo>
                  <a:pt x="1499119" y="287605"/>
                  <a:pt x="1434736" y="223221"/>
                  <a:pt x="1434736" y="143803"/>
                </a:cubicBezTo>
                <a:cubicBezTo>
                  <a:pt x="1434736" y="64382"/>
                  <a:pt x="1499119" y="0"/>
                  <a:pt x="1578539" y="0"/>
                </a:cubicBezTo>
                <a:close/>
                <a:moveTo>
                  <a:pt x="861171" y="0"/>
                </a:moveTo>
                <a:cubicBezTo>
                  <a:pt x="940591" y="0"/>
                  <a:pt x="1004974" y="64382"/>
                  <a:pt x="1004974" y="143803"/>
                </a:cubicBezTo>
                <a:cubicBezTo>
                  <a:pt x="1004974" y="223221"/>
                  <a:pt x="940591" y="287605"/>
                  <a:pt x="861171" y="287605"/>
                </a:cubicBezTo>
                <a:cubicBezTo>
                  <a:pt x="781751" y="287605"/>
                  <a:pt x="717368" y="223221"/>
                  <a:pt x="717368" y="143803"/>
                </a:cubicBezTo>
                <a:cubicBezTo>
                  <a:pt x="717368" y="64382"/>
                  <a:pt x="781751" y="0"/>
                  <a:pt x="861171" y="0"/>
                </a:cubicBezTo>
                <a:close/>
                <a:moveTo>
                  <a:pt x="5165383" y="0"/>
                </a:moveTo>
                <a:cubicBezTo>
                  <a:pt x="5244803" y="0"/>
                  <a:pt x="5309186" y="64381"/>
                  <a:pt x="5309186" y="143803"/>
                </a:cubicBezTo>
                <a:cubicBezTo>
                  <a:pt x="5309186" y="223221"/>
                  <a:pt x="5244803" y="287605"/>
                  <a:pt x="5165383" y="287605"/>
                </a:cubicBezTo>
                <a:cubicBezTo>
                  <a:pt x="5085963" y="287605"/>
                  <a:pt x="5021580" y="223221"/>
                  <a:pt x="5021580" y="143803"/>
                </a:cubicBezTo>
                <a:cubicBezTo>
                  <a:pt x="5021580" y="64381"/>
                  <a:pt x="5085963" y="0"/>
                  <a:pt x="5165383" y="0"/>
                </a:cubicBezTo>
                <a:close/>
                <a:moveTo>
                  <a:pt x="4448011" y="0"/>
                </a:moveTo>
                <a:cubicBezTo>
                  <a:pt x="4527431" y="0"/>
                  <a:pt x="4591814" y="64381"/>
                  <a:pt x="4591814" y="143803"/>
                </a:cubicBezTo>
                <a:cubicBezTo>
                  <a:pt x="4591814" y="223221"/>
                  <a:pt x="4527431" y="287605"/>
                  <a:pt x="4448011" y="287605"/>
                </a:cubicBezTo>
                <a:cubicBezTo>
                  <a:pt x="4368591" y="287605"/>
                  <a:pt x="4304208" y="223221"/>
                  <a:pt x="4304208" y="143803"/>
                </a:cubicBezTo>
                <a:cubicBezTo>
                  <a:pt x="4304208" y="64381"/>
                  <a:pt x="4368591" y="0"/>
                  <a:pt x="4448011" y="0"/>
                </a:cubicBezTo>
                <a:close/>
                <a:moveTo>
                  <a:pt x="3730643" y="0"/>
                </a:moveTo>
                <a:cubicBezTo>
                  <a:pt x="3810063" y="0"/>
                  <a:pt x="3874446" y="64382"/>
                  <a:pt x="3874446" y="143803"/>
                </a:cubicBezTo>
                <a:cubicBezTo>
                  <a:pt x="3874446" y="223221"/>
                  <a:pt x="3810063" y="287605"/>
                  <a:pt x="3730643" y="287605"/>
                </a:cubicBezTo>
                <a:cubicBezTo>
                  <a:pt x="3651223" y="287605"/>
                  <a:pt x="3586840" y="223221"/>
                  <a:pt x="3586840" y="143803"/>
                </a:cubicBezTo>
                <a:cubicBezTo>
                  <a:pt x="3586840" y="64382"/>
                  <a:pt x="3651223" y="0"/>
                  <a:pt x="3730643" y="0"/>
                </a:cubicBezTo>
                <a:close/>
                <a:moveTo>
                  <a:pt x="3013275" y="0"/>
                </a:moveTo>
                <a:cubicBezTo>
                  <a:pt x="3092695" y="0"/>
                  <a:pt x="3157078" y="64382"/>
                  <a:pt x="3157078" y="143803"/>
                </a:cubicBezTo>
                <a:cubicBezTo>
                  <a:pt x="3157078" y="223221"/>
                  <a:pt x="3092695" y="287605"/>
                  <a:pt x="3013275" y="287605"/>
                </a:cubicBezTo>
                <a:cubicBezTo>
                  <a:pt x="2933855" y="287605"/>
                  <a:pt x="2869472" y="223221"/>
                  <a:pt x="2869472" y="143803"/>
                </a:cubicBezTo>
                <a:cubicBezTo>
                  <a:pt x="2869472" y="64382"/>
                  <a:pt x="2933855" y="0"/>
                  <a:pt x="3013275" y="0"/>
                </a:cubicBezTo>
                <a:close/>
                <a:moveTo>
                  <a:pt x="2295907" y="0"/>
                </a:moveTo>
                <a:cubicBezTo>
                  <a:pt x="2375327" y="0"/>
                  <a:pt x="2439710" y="64382"/>
                  <a:pt x="2439710" y="143803"/>
                </a:cubicBezTo>
                <a:cubicBezTo>
                  <a:pt x="2439710" y="223221"/>
                  <a:pt x="2375327" y="287605"/>
                  <a:pt x="2295907" y="287605"/>
                </a:cubicBezTo>
                <a:cubicBezTo>
                  <a:pt x="2216487" y="287605"/>
                  <a:pt x="2152104" y="223221"/>
                  <a:pt x="2152104" y="143803"/>
                </a:cubicBezTo>
                <a:cubicBezTo>
                  <a:pt x="2152104" y="64382"/>
                  <a:pt x="2216487" y="0"/>
                  <a:pt x="2295907" y="0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0758790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2BB6E30A-D4EC-4B9C-9DAF-8DA0EFEE8D2D}"/>
              </a:ext>
            </a:extLst>
          </p:cNvPr>
          <p:cNvSpPr/>
          <p:nvPr/>
        </p:nvSpPr>
        <p:spPr bwMode="auto">
          <a:xfrm>
            <a:off x="672970" y="847725"/>
            <a:ext cx="2676525" cy="2676525"/>
          </a:xfrm>
          <a:custGeom>
            <a:avLst/>
            <a:gdLst>
              <a:gd name="connsiteX0" fmla="*/ 6266982 w 6840760"/>
              <a:gd name="connsiteY0" fmla="*/ 6615967 h 6840760"/>
              <a:gd name="connsiteX1" fmla="*/ 6169129 w 6840760"/>
              <a:gd name="connsiteY1" fmla="*/ 6630761 h 6840760"/>
              <a:gd name="connsiteX2" fmla="*/ 6089993 w 6840760"/>
              <a:gd name="connsiteY2" fmla="*/ 6668804 h 6840760"/>
              <a:gd name="connsiteX3" fmla="*/ 6169129 w 6840760"/>
              <a:gd name="connsiteY3" fmla="*/ 6706847 h 6840760"/>
              <a:gd name="connsiteX4" fmla="*/ 6266982 w 6840760"/>
              <a:gd name="connsiteY4" fmla="*/ 6721641 h 6840760"/>
              <a:gd name="connsiteX5" fmla="*/ 6364836 w 6840760"/>
              <a:gd name="connsiteY5" fmla="*/ 6706847 h 6840760"/>
              <a:gd name="connsiteX6" fmla="*/ 6443972 w 6840760"/>
              <a:gd name="connsiteY6" fmla="*/ 6668804 h 6840760"/>
              <a:gd name="connsiteX7" fmla="*/ 6364836 w 6840760"/>
              <a:gd name="connsiteY7" fmla="*/ 6630761 h 6840760"/>
              <a:gd name="connsiteX8" fmla="*/ 6266982 w 6840760"/>
              <a:gd name="connsiteY8" fmla="*/ 6615967 h 6840760"/>
              <a:gd name="connsiteX9" fmla="*/ 5746925 w 6840760"/>
              <a:gd name="connsiteY9" fmla="*/ 6615967 h 6840760"/>
              <a:gd name="connsiteX10" fmla="*/ 5649072 w 6840760"/>
              <a:gd name="connsiteY10" fmla="*/ 6630761 h 6840760"/>
              <a:gd name="connsiteX11" fmla="*/ 5569936 w 6840760"/>
              <a:gd name="connsiteY11" fmla="*/ 6668804 h 6840760"/>
              <a:gd name="connsiteX12" fmla="*/ 5649072 w 6840760"/>
              <a:gd name="connsiteY12" fmla="*/ 6706847 h 6840760"/>
              <a:gd name="connsiteX13" fmla="*/ 5746925 w 6840760"/>
              <a:gd name="connsiteY13" fmla="*/ 6721641 h 6840760"/>
              <a:gd name="connsiteX14" fmla="*/ 5844778 w 6840760"/>
              <a:gd name="connsiteY14" fmla="*/ 6706847 h 6840760"/>
              <a:gd name="connsiteX15" fmla="*/ 5923914 w 6840760"/>
              <a:gd name="connsiteY15" fmla="*/ 6668804 h 6840760"/>
              <a:gd name="connsiteX16" fmla="*/ 5844778 w 6840760"/>
              <a:gd name="connsiteY16" fmla="*/ 6630761 h 6840760"/>
              <a:gd name="connsiteX17" fmla="*/ 5746925 w 6840760"/>
              <a:gd name="connsiteY17" fmla="*/ 6615967 h 6840760"/>
              <a:gd name="connsiteX18" fmla="*/ 5226868 w 6840760"/>
              <a:gd name="connsiteY18" fmla="*/ 6615967 h 6840760"/>
              <a:gd name="connsiteX19" fmla="*/ 5129015 w 6840760"/>
              <a:gd name="connsiteY19" fmla="*/ 6630761 h 6840760"/>
              <a:gd name="connsiteX20" fmla="*/ 5049878 w 6840760"/>
              <a:gd name="connsiteY20" fmla="*/ 6668804 h 6840760"/>
              <a:gd name="connsiteX21" fmla="*/ 5129015 w 6840760"/>
              <a:gd name="connsiteY21" fmla="*/ 6706847 h 6840760"/>
              <a:gd name="connsiteX22" fmla="*/ 5226868 w 6840760"/>
              <a:gd name="connsiteY22" fmla="*/ 6721641 h 6840760"/>
              <a:gd name="connsiteX23" fmla="*/ 5324721 w 6840760"/>
              <a:gd name="connsiteY23" fmla="*/ 6706847 h 6840760"/>
              <a:gd name="connsiteX24" fmla="*/ 5403856 w 6840760"/>
              <a:gd name="connsiteY24" fmla="*/ 6668804 h 6840760"/>
              <a:gd name="connsiteX25" fmla="*/ 5324721 w 6840760"/>
              <a:gd name="connsiteY25" fmla="*/ 6630761 h 6840760"/>
              <a:gd name="connsiteX26" fmla="*/ 5226868 w 6840760"/>
              <a:gd name="connsiteY26" fmla="*/ 6615967 h 6840760"/>
              <a:gd name="connsiteX27" fmla="*/ 4706811 w 6840760"/>
              <a:gd name="connsiteY27" fmla="*/ 6615967 h 6840760"/>
              <a:gd name="connsiteX28" fmla="*/ 4608957 w 6840760"/>
              <a:gd name="connsiteY28" fmla="*/ 6630761 h 6840760"/>
              <a:gd name="connsiteX29" fmla="*/ 4529821 w 6840760"/>
              <a:gd name="connsiteY29" fmla="*/ 6668804 h 6840760"/>
              <a:gd name="connsiteX30" fmla="*/ 4608957 w 6840760"/>
              <a:gd name="connsiteY30" fmla="*/ 6706847 h 6840760"/>
              <a:gd name="connsiteX31" fmla="*/ 4706811 w 6840760"/>
              <a:gd name="connsiteY31" fmla="*/ 6721641 h 6840760"/>
              <a:gd name="connsiteX32" fmla="*/ 4804664 w 6840760"/>
              <a:gd name="connsiteY32" fmla="*/ 6706847 h 6840760"/>
              <a:gd name="connsiteX33" fmla="*/ 4883799 w 6840760"/>
              <a:gd name="connsiteY33" fmla="*/ 6668804 h 6840760"/>
              <a:gd name="connsiteX34" fmla="*/ 4804664 w 6840760"/>
              <a:gd name="connsiteY34" fmla="*/ 6630761 h 6840760"/>
              <a:gd name="connsiteX35" fmla="*/ 4706811 w 6840760"/>
              <a:gd name="connsiteY35" fmla="*/ 6615967 h 6840760"/>
              <a:gd name="connsiteX36" fmla="*/ 4186753 w 6840760"/>
              <a:gd name="connsiteY36" fmla="*/ 6615967 h 6840760"/>
              <a:gd name="connsiteX37" fmla="*/ 4088900 w 6840760"/>
              <a:gd name="connsiteY37" fmla="*/ 6630761 h 6840760"/>
              <a:gd name="connsiteX38" fmla="*/ 4009764 w 6840760"/>
              <a:gd name="connsiteY38" fmla="*/ 6668804 h 6840760"/>
              <a:gd name="connsiteX39" fmla="*/ 4088900 w 6840760"/>
              <a:gd name="connsiteY39" fmla="*/ 6706847 h 6840760"/>
              <a:gd name="connsiteX40" fmla="*/ 4186753 w 6840760"/>
              <a:gd name="connsiteY40" fmla="*/ 6721641 h 6840760"/>
              <a:gd name="connsiteX41" fmla="*/ 4284606 w 6840760"/>
              <a:gd name="connsiteY41" fmla="*/ 6706847 h 6840760"/>
              <a:gd name="connsiteX42" fmla="*/ 4363743 w 6840760"/>
              <a:gd name="connsiteY42" fmla="*/ 6668804 h 6840760"/>
              <a:gd name="connsiteX43" fmla="*/ 4284606 w 6840760"/>
              <a:gd name="connsiteY43" fmla="*/ 6630761 h 6840760"/>
              <a:gd name="connsiteX44" fmla="*/ 4186753 w 6840760"/>
              <a:gd name="connsiteY44" fmla="*/ 6615967 h 6840760"/>
              <a:gd name="connsiteX45" fmla="*/ 3666696 w 6840760"/>
              <a:gd name="connsiteY45" fmla="*/ 6615967 h 6840760"/>
              <a:gd name="connsiteX46" fmla="*/ 3568843 w 6840760"/>
              <a:gd name="connsiteY46" fmla="*/ 6630761 h 6840760"/>
              <a:gd name="connsiteX47" fmla="*/ 3489706 w 6840760"/>
              <a:gd name="connsiteY47" fmla="*/ 6668804 h 6840760"/>
              <a:gd name="connsiteX48" fmla="*/ 3568843 w 6840760"/>
              <a:gd name="connsiteY48" fmla="*/ 6706847 h 6840760"/>
              <a:gd name="connsiteX49" fmla="*/ 3666696 w 6840760"/>
              <a:gd name="connsiteY49" fmla="*/ 6721641 h 6840760"/>
              <a:gd name="connsiteX50" fmla="*/ 3764549 w 6840760"/>
              <a:gd name="connsiteY50" fmla="*/ 6706847 h 6840760"/>
              <a:gd name="connsiteX51" fmla="*/ 3843684 w 6840760"/>
              <a:gd name="connsiteY51" fmla="*/ 6668804 h 6840760"/>
              <a:gd name="connsiteX52" fmla="*/ 3764549 w 6840760"/>
              <a:gd name="connsiteY52" fmla="*/ 6630761 h 6840760"/>
              <a:gd name="connsiteX53" fmla="*/ 3666696 w 6840760"/>
              <a:gd name="connsiteY53" fmla="*/ 6615967 h 6840760"/>
              <a:gd name="connsiteX54" fmla="*/ 3146638 w 6840760"/>
              <a:gd name="connsiteY54" fmla="*/ 6615967 h 6840760"/>
              <a:gd name="connsiteX55" fmla="*/ 3048785 w 6840760"/>
              <a:gd name="connsiteY55" fmla="*/ 6630761 h 6840760"/>
              <a:gd name="connsiteX56" fmla="*/ 2969649 w 6840760"/>
              <a:gd name="connsiteY56" fmla="*/ 6668804 h 6840760"/>
              <a:gd name="connsiteX57" fmla="*/ 3048785 w 6840760"/>
              <a:gd name="connsiteY57" fmla="*/ 6706847 h 6840760"/>
              <a:gd name="connsiteX58" fmla="*/ 3146638 w 6840760"/>
              <a:gd name="connsiteY58" fmla="*/ 6721641 h 6840760"/>
              <a:gd name="connsiteX59" fmla="*/ 3244492 w 6840760"/>
              <a:gd name="connsiteY59" fmla="*/ 6706847 h 6840760"/>
              <a:gd name="connsiteX60" fmla="*/ 3323628 w 6840760"/>
              <a:gd name="connsiteY60" fmla="*/ 6668804 h 6840760"/>
              <a:gd name="connsiteX61" fmla="*/ 3244492 w 6840760"/>
              <a:gd name="connsiteY61" fmla="*/ 6630761 h 6840760"/>
              <a:gd name="connsiteX62" fmla="*/ 3146638 w 6840760"/>
              <a:gd name="connsiteY62" fmla="*/ 6615967 h 6840760"/>
              <a:gd name="connsiteX63" fmla="*/ 2626581 w 6840760"/>
              <a:gd name="connsiteY63" fmla="*/ 6615967 h 6840760"/>
              <a:gd name="connsiteX64" fmla="*/ 2528728 w 6840760"/>
              <a:gd name="connsiteY64" fmla="*/ 6630761 h 6840760"/>
              <a:gd name="connsiteX65" fmla="*/ 2449592 w 6840760"/>
              <a:gd name="connsiteY65" fmla="*/ 6668804 h 6840760"/>
              <a:gd name="connsiteX66" fmla="*/ 2528728 w 6840760"/>
              <a:gd name="connsiteY66" fmla="*/ 6706847 h 6840760"/>
              <a:gd name="connsiteX67" fmla="*/ 2626581 w 6840760"/>
              <a:gd name="connsiteY67" fmla="*/ 6721641 h 6840760"/>
              <a:gd name="connsiteX68" fmla="*/ 2724434 w 6840760"/>
              <a:gd name="connsiteY68" fmla="*/ 6706847 h 6840760"/>
              <a:gd name="connsiteX69" fmla="*/ 2803571 w 6840760"/>
              <a:gd name="connsiteY69" fmla="*/ 6668804 h 6840760"/>
              <a:gd name="connsiteX70" fmla="*/ 2724434 w 6840760"/>
              <a:gd name="connsiteY70" fmla="*/ 6630761 h 6840760"/>
              <a:gd name="connsiteX71" fmla="*/ 2626581 w 6840760"/>
              <a:gd name="connsiteY71" fmla="*/ 6615967 h 6840760"/>
              <a:gd name="connsiteX72" fmla="*/ 2106524 w 6840760"/>
              <a:gd name="connsiteY72" fmla="*/ 6615967 h 6840760"/>
              <a:gd name="connsiteX73" fmla="*/ 2008671 w 6840760"/>
              <a:gd name="connsiteY73" fmla="*/ 6630761 h 6840760"/>
              <a:gd name="connsiteX74" fmla="*/ 1929534 w 6840760"/>
              <a:gd name="connsiteY74" fmla="*/ 6668804 h 6840760"/>
              <a:gd name="connsiteX75" fmla="*/ 2008671 w 6840760"/>
              <a:gd name="connsiteY75" fmla="*/ 6706847 h 6840760"/>
              <a:gd name="connsiteX76" fmla="*/ 2106524 w 6840760"/>
              <a:gd name="connsiteY76" fmla="*/ 6721641 h 6840760"/>
              <a:gd name="connsiteX77" fmla="*/ 2204377 w 6840760"/>
              <a:gd name="connsiteY77" fmla="*/ 6706847 h 6840760"/>
              <a:gd name="connsiteX78" fmla="*/ 2283513 w 6840760"/>
              <a:gd name="connsiteY78" fmla="*/ 6668804 h 6840760"/>
              <a:gd name="connsiteX79" fmla="*/ 2204377 w 6840760"/>
              <a:gd name="connsiteY79" fmla="*/ 6630761 h 6840760"/>
              <a:gd name="connsiteX80" fmla="*/ 2106524 w 6840760"/>
              <a:gd name="connsiteY80" fmla="*/ 6615967 h 6840760"/>
              <a:gd name="connsiteX81" fmla="*/ 1586467 w 6840760"/>
              <a:gd name="connsiteY81" fmla="*/ 6615967 h 6840760"/>
              <a:gd name="connsiteX82" fmla="*/ 1488614 w 6840760"/>
              <a:gd name="connsiteY82" fmla="*/ 6630761 h 6840760"/>
              <a:gd name="connsiteX83" fmla="*/ 1409478 w 6840760"/>
              <a:gd name="connsiteY83" fmla="*/ 6668804 h 6840760"/>
              <a:gd name="connsiteX84" fmla="*/ 1488614 w 6840760"/>
              <a:gd name="connsiteY84" fmla="*/ 6706847 h 6840760"/>
              <a:gd name="connsiteX85" fmla="*/ 1586467 w 6840760"/>
              <a:gd name="connsiteY85" fmla="*/ 6721641 h 6840760"/>
              <a:gd name="connsiteX86" fmla="*/ 1684320 w 6840760"/>
              <a:gd name="connsiteY86" fmla="*/ 6706847 h 6840760"/>
              <a:gd name="connsiteX87" fmla="*/ 1763456 w 6840760"/>
              <a:gd name="connsiteY87" fmla="*/ 6668804 h 6840760"/>
              <a:gd name="connsiteX88" fmla="*/ 1684320 w 6840760"/>
              <a:gd name="connsiteY88" fmla="*/ 6630761 h 6840760"/>
              <a:gd name="connsiteX89" fmla="*/ 1586467 w 6840760"/>
              <a:gd name="connsiteY89" fmla="*/ 6615967 h 6840760"/>
              <a:gd name="connsiteX90" fmla="*/ 1066410 w 6840760"/>
              <a:gd name="connsiteY90" fmla="*/ 6615967 h 6840760"/>
              <a:gd name="connsiteX91" fmla="*/ 968557 w 6840760"/>
              <a:gd name="connsiteY91" fmla="*/ 6630761 h 6840760"/>
              <a:gd name="connsiteX92" fmla="*/ 889421 w 6840760"/>
              <a:gd name="connsiteY92" fmla="*/ 6668804 h 6840760"/>
              <a:gd name="connsiteX93" fmla="*/ 968557 w 6840760"/>
              <a:gd name="connsiteY93" fmla="*/ 6706847 h 6840760"/>
              <a:gd name="connsiteX94" fmla="*/ 1066410 w 6840760"/>
              <a:gd name="connsiteY94" fmla="*/ 6721641 h 6840760"/>
              <a:gd name="connsiteX95" fmla="*/ 1164263 w 6840760"/>
              <a:gd name="connsiteY95" fmla="*/ 6706847 h 6840760"/>
              <a:gd name="connsiteX96" fmla="*/ 1243400 w 6840760"/>
              <a:gd name="connsiteY96" fmla="*/ 6668804 h 6840760"/>
              <a:gd name="connsiteX97" fmla="*/ 1164263 w 6840760"/>
              <a:gd name="connsiteY97" fmla="*/ 6630761 h 6840760"/>
              <a:gd name="connsiteX98" fmla="*/ 1066410 w 6840760"/>
              <a:gd name="connsiteY98" fmla="*/ 6615967 h 6840760"/>
              <a:gd name="connsiteX99" fmla="*/ 546353 w 6840760"/>
              <a:gd name="connsiteY99" fmla="*/ 6615967 h 6840760"/>
              <a:gd name="connsiteX100" fmla="*/ 448500 w 6840760"/>
              <a:gd name="connsiteY100" fmla="*/ 6630761 h 6840760"/>
              <a:gd name="connsiteX101" fmla="*/ 369364 w 6840760"/>
              <a:gd name="connsiteY101" fmla="*/ 6668804 h 6840760"/>
              <a:gd name="connsiteX102" fmla="*/ 448500 w 6840760"/>
              <a:gd name="connsiteY102" fmla="*/ 6706847 h 6840760"/>
              <a:gd name="connsiteX103" fmla="*/ 546353 w 6840760"/>
              <a:gd name="connsiteY103" fmla="*/ 6721641 h 6840760"/>
              <a:gd name="connsiteX104" fmla="*/ 644206 w 6840760"/>
              <a:gd name="connsiteY104" fmla="*/ 6706847 h 6840760"/>
              <a:gd name="connsiteX105" fmla="*/ 723342 w 6840760"/>
              <a:gd name="connsiteY105" fmla="*/ 6668804 h 6840760"/>
              <a:gd name="connsiteX106" fmla="*/ 644206 w 6840760"/>
              <a:gd name="connsiteY106" fmla="*/ 6630761 h 6840760"/>
              <a:gd name="connsiteX107" fmla="*/ 546353 w 6840760"/>
              <a:gd name="connsiteY107" fmla="*/ 6615967 h 6840760"/>
              <a:gd name="connsiteX108" fmla="*/ 6146446 w 6840760"/>
              <a:gd name="connsiteY108" fmla="*/ 6255196 h 6840760"/>
              <a:gd name="connsiteX109" fmla="*/ 6151003 w 6840760"/>
              <a:gd name="connsiteY109" fmla="*/ 6266762 h 6840760"/>
              <a:gd name="connsiteX110" fmla="*/ 6170025 w 6840760"/>
              <a:gd name="connsiteY110" fmla="*/ 6392579 h 6840760"/>
              <a:gd name="connsiteX111" fmla="*/ 6151003 w 6840760"/>
              <a:gd name="connsiteY111" fmla="*/ 6518397 h 6840760"/>
              <a:gd name="connsiteX112" fmla="*/ 6139926 w 6840760"/>
              <a:gd name="connsiteY112" fmla="*/ 6541439 h 6840760"/>
              <a:gd name="connsiteX113" fmla="*/ 6141165 w 6840760"/>
              <a:gd name="connsiteY113" fmla="*/ 6540951 h 6840760"/>
              <a:gd name="connsiteX114" fmla="*/ 6266982 w 6840760"/>
              <a:gd name="connsiteY114" fmla="*/ 6521929 h 6840760"/>
              <a:gd name="connsiteX115" fmla="*/ 6392799 w 6840760"/>
              <a:gd name="connsiteY115" fmla="*/ 6540951 h 6840760"/>
              <a:gd name="connsiteX116" fmla="*/ 6394034 w 6840760"/>
              <a:gd name="connsiteY116" fmla="*/ 6541437 h 6840760"/>
              <a:gd name="connsiteX117" fmla="*/ 6382958 w 6840760"/>
              <a:gd name="connsiteY117" fmla="*/ 6518397 h 6840760"/>
              <a:gd name="connsiteX118" fmla="*/ 6363936 w 6840760"/>
              <a:gd name="connsiteY118" fmla="*/ 6392579 h 6840760"/>
              <a:gd name="connsiteX119" fmla="*/ 6382958 w 6840760"/>
              <a:gd name="connsiteY119" fmla="*/ 6266762 h 6840760"/>
              <a:gd name="connsiteX120" fmla="*/ 6387515 w 6840760"/>
              <a:gd name="connsiteY120" fmla="*/ 6255197 h 6840760"/>
              <a:gd name="connsiteX121" fmla="*/ 6331416 w 6840760"/>
              <a:gd name="connsiteY121" fmla="*/ 6268125 h 6840760"/>
              <a:gd name="connsiteX122" fmla="*/ 6266982 w 6840760"/>
              <a:gd name="connsiteY122" fmla="*/ 6273000 h 6840760"/>
              <a:gd name="connsiteX123" fmla="*/ 6202548 w 6840760"/>
              <a:gd name="connsiteY123" fmla="*/ 6268125 h 6840760"/>
              <a:gd name="connsiteX124" fmla="*/ 5626389 w 6840760"/>
              <a:gd name="connsiteY124" fmla="*/ 6255196 h 6840760"/>
              <a:gd name="connsiteX125" fmla="*/ 5630946 w 6840760"/>
              <a:gd name="connsiteY125" fmla="*/ 6266762 h 6840760"/>
              <a:gd name="connsiteX126" fmla="*/ 5649968 w 6840760"/>
              <a:gd name="connsiteY126" fmla="*/ 6392579 h 6840760"/>
              <a:gd name="connsiteX127" fmla="*/ 5630946 w 6840760"/>
              <a:gd name="connsiteY127" fmla="*/ 6518397 h 6840760"/>
              <a:gd name="connsiteX128" fmla="*/ 5619869 w 6840760"/>
              <a:gd name="connsiteY128" fmla="*/ 6541439 h 6840760"/>
              <a:gd name="connsiteX129" fmla="*/ 5621107 w 6840760"/>
              <a:gd name="connsiteY129" fmla="*/ 6540951 h 6840760"/>
              <a:gd name="connsiteX130" fmla="*/ 5746925 w 6840760"/>
              <a:gd name="connsiteY130" fmla="*/ 6521929 h 6840760"/>
              <a:gd name="connsiteX131" fmla="*/ 5872742 w 6840760"/>
              <a:gd name="connsiteY131" fmla="*/ 6540951 h 6840760"/>
              <a:gd name="connsiteX132" fmla="*/ 5873981 w 6840760"/>
              <a:gd name="connsiteY132" fmla="*/ 6541439 h 6840760"/>
              <a:gd name="connsiteX133" fmla="*/ 5862904 w 6840760"/>
              <a:gd name="connsiteY133" fmla="*/ 6518397 h 6840760"/>
              <a:gd name="connsiteX134" fmla="*/ 5843882 w 6840760"/>
              <a:gd name="connsiteY134" fmla="*/ 6392579 h 6840760"/>
              <a:gd name="connsiteX135" fmla="*/ 5862904 w 6840760"/>
              <a:gd name="connsiteY135" fmla="*/ 6266762 h 6840760"/>
              <a:gd name="connsiteX136" fmla="*/ 5867461 w 6840760"/>
              <a:gd name="connsiteY136" fmla="*/ 6255196 h 6840760"/>
              <a:gd name="connsiteX137" fmla="*/ 5811359 w 6840760"/>
              <a:gd name="connsiteY137" fmla="*/ 6268125 h 6840760"/>
              <a:gd name="connsiteX138" fmla="*/ 5746925 w 6840760"/>
              <a:gd name="connsiteY138" fmla="*/ 6273000 h 6840760"/>
              <a:gd name="connsiteX139" fmla="*/ 5682491 w 6840760"/>
              <a:gd name="connsiteY139" fmla="*/ 6268125 h 6840760"/>
              <a:gd name="connsiteX140" fmla="*/ 5106331 w 6840760"/>
              <a:gd name="connsiteY140" fmla="*/ 6255196 h 6840760"/>
              <a:gd name="connsiteX141" fmla="*/ 5110889 w 6840760"/>
              <a:gd name="connsiteY141" fmla="*/ 6266762 h 6840760"/>
              <a:gd name="connsiteX142" fmla="*/ 5129911 w 6840760"/>
              <a:gd name="connsiteY142" fmla="*/ 6392579 h 6840760"/>
              <a:gd name="connsiteX143" fmla="*/ 5110889 w 6840760"/>
              <a:gd name="connsiteY143" fmla="*/ 6518397 h 6840760"/>
              <a:gd name="connsiteX144" fmla="*/ 5099812 w 6840760"/>
              <a:gd name="connsiteY144" fmla="*/ 6541439 h 6840760"/>
              <a:gd name="connsiteX145" fmla="*/ 5101050 w 6840760"/>
              <a:gd name="connsiteY145" fmla="*/ 6540951 h 6840760"/>
              <a:gd name="connsiteX146" fmla="*/ 5226868 w 6840760"/>
              <a:gd name="connsiteY146" fmla="*/ 6521929 h 6840760"/>
              <a:gd name="connsiteX147" fmla="*/ 5352685 w 6840760"/>
              <a:gd name="connsiteY147" fmla="*/ 6540951 h 6840760"/>
              <a:gd name="connsiteX148" fmla="*/ 5353924 w 6840760"/>
              <a:gd name="connsiteY148" fmla="*/ 6541439 h 6840760"/>
              <a:gd name="connsiteX149" fmla="*/ 5342847 w 6840760"/>
              <a:gd name="connsiteY149" fmla="*/ 6518397 h 6840760"/>
              <a:gd name="connsiteX150" fmla="*/ 5323825 w 6840760"/>
              <a:gd name="connsiteY150" fmla="*/ 6392579 h 6840760"/>
              <a:gd name="connsiteX151" fmla="*/ 5342847 w 6840760"/>
              <a:gd name="connsiteY151" fmla="*/ 6266762 h 6840760"/>
              <a:gd name="connsiteX152" fmla="*/ 5347404 w 6840760"/>
              <a:gd name="connsiteY152" fmla="*/ 6255196 h 6840760"/>
              <a:gd name="connsiteX153" fmla="*/ 5291302 w 6840760"/>
              <a:gd name="connsiteY153" fmla="*/ 6268125 h 6840760"/>
              <a:gd name="connsiteX154" fmla="*/ 5226868 w 6840760"/>
              <a:gd name="connsiteY154" fmla="*/ 6273000 h 6840760"/>
              <a:gd name="connsiteX155" fmla="*/ 5162433 w 6840760"/>
              <a:gd name="connsiteY155" fmla="*/ 6268125 h 6840760"/>
              <a:gd name="connsiteX156" fmla="*/ 4586274 w 6840760"/>
              <a:gd name="connsiteY156" fmla="*/ 6255196 h 6840760"/>
              <a:gd name="connsiteX157" fmla="*/ 4590832 w 6840760"/>
              <a:gd name="connsiteY157" fmla="*/ 6266762 h 6840760"/>
              <a:gd name="connsiteX158" fmla="*/ 4609853 w 6840760"/>
              <a:gd name="connsiteY158" fmla="*/ 6392579 h 6840760"/>
              <a:gd name="connsiteX159" fmla="*/ 4590832 w 6840760"/>
              <a:gd name="connsiteY159" fmla="*/ 6518397 h 6840760"/>
              <a:gd name="connsiteX160" fmla="*/ 4579754 w 6840760"/>
              <a:gd name="connsiteY160" fmla="*/ 6541439 h 6840760"/>
              <a:gd name="connsiteX161" fmla="*/ 4580993 w 6840760"/>
              <a:gd name="connsiteY161" fmla="*/ 6540951 h 6840760"/>
              <a:gd name="connsiteX162" fmla="*/ 4706811 w 6840760"/>
              <a:gd name="connsiteY162" fmla="*/ 6521929 h 6840760"/>
              <a:gd name="connsiteX163" fmla="*/ 4832628 w 6840760"/>
              <a:gd name="connsiteY163" fmla="*/ 6540951 h 6840760"/>
              <a:gd name="connsiteX164" fmla="*/ 4833866 w 6840760"/>
              <a:gd name="connsiteY164" fmla="*/ 6541439 h 6840760"/>
              <a:gd name="connsiteX165" fmla="*/ 4822789 w 6840760"/>
              <a:gd name="connsiteY165" fmla="*/ 6518397 h 6840760"/>
              <a:gd name="connsiteX166" fmla="*/ 4803768 w 6840760"/>
              <a:gd name="connsiteY166" fmla="*/ 6392579 h 6840760"/>
              <a:gd name="connsiteX167" fmla="*/ 4822789 w 6840760"/>
              <a:gd name="connsiteY167" fmla="*/ 6266762 h 6840760"/>
              <a:gd name="connsiteX168" fmla="*/ 4827347 w 6840760"/>
              <a:gd name="connsiteY168" fmla="*/ 6255196 h 6840760"/>
              <a:gd name="connsiteX169" fmla="*/ 4771245 w 6840760"/>
              <a:gd name="connsiteY169" fmla="*/ 6268125 h 6840760"/>
              <a:gd name="connsiteX170" fmla="*/ 4706811 w 6840760"/>
              <a:gd name="connsiteY170" fmla="*/ 6273000 h 6840760"/>
              <a:gd name="connsiteX171" fmla="*/ 4642376 w 6840760"/>
              <a:gd name="connsiteY171" fmla="*/ 6268125 h 6840760"/>
              <a:gd name="connsiteX172" fmla="*/ 4066217 w 6840760"/>
              <a:gd name="connsiteY172" fmla="*/ 6255196 h 6840760"/>
              <a:gd name="connsiteX173" fmla="*/ 4070774 w 6840760"/>
              <a:gd name="connsiteY173" fmla="*/ 6266762 h 6840760"/>
              <a:gd name="connsiteX174" fmla="*/ 4089796 w 6840760"/>
              <a:gd name="connsiteY174" fmla="*/ 6392579 h 6840760"/>
              <a:gd name="connsiteX175" fmla="*/ 4070774 w 6840760"/>
              <a:gd name="connsiteY175" fmla="*/ 6518397 h 6840760"/>
              <a:gd name="connsiteX176" fmla="*/ 4059697 w 6840760"/>
              <a:gd name="connsiteY176" fmla="*/ 6541439 h 6840760"/>
              <a:gd name="connsiteX177" fmla="*/ 4060936 w 6840760"/>
              <a:gd name="connsiteY177" fmla="*/ 6540951 h 6840760"/>
              <a:gd name="connsiteX178" fmla="*/ 4186753 w 6840760"/>
              <a:gd name="connsiteY178" fmla="*/ 6521929 h 6840760"/>
              <a:gd name="connsiteX179" fmla="*/ 4312570 w 6840760"/>
              <a:gd name="connsiteY179" fmla="*/ 6540951 h 6840760"/>
              <a:gd name="connsiteX180" fmla="*/ 4313809 w 6840760"/>
              <a:gd name="connsiteY180" fmla="*/ 6541439 h 6840760"/>
              <a:gd name="connsiteX181" fmla="*/ 4302732 w 6840760"/>
              <a:gd name="connsiteY181" fmla="*/ 6518397 h 6840760"/>
              <a:gd name="connsiteX182" fmla="*/ 4283710 w 6840760"/>
              <a:gd name="connsiteY182" fmla="*/ 6392579 h 6840760"/>
              <a:gd name="connsiteX183" fmla="*/ 4302732 w 6840760"/>
              <a:gd name="connsiteY183" fmla="*/ 6266762 h 6840760"/>
              <a:gd name="connsiteX184" fmla="*/ 4307289 w 6840760"/>
              <a:gd name="connsiteY184" fmla="*/ 6255196 h 6840760"/>
              <a:gd name="connsiteX185" fmla="*/ 4251187 w 6840760"/>
              <a:gd name="connsiteY185" fmla="*/ 6268125 h 6840760"/>
              <a:gd name="connsiteX186" fmla="*/ 4186753 w 6840760"/>
              <a:gd name="connsiteY186" fmla="*/ 6273000 h 6840760"/>
              <a:gd name="connsiteX187" fmla="*/ 4122319 w 6840760"/>
              <a:gd name="connsiteY187" fmla="*/ 6268125 h 6840760"/>
              <a:gd name="connsiteX188" fmla="*/ 3546159 w 6840760"/>
              <a:gd name="connsiteY188" fmla="*/ 6255196 h 6840760"/>
              <a:gd name="connsiteX189" fmla="*/ 3550717 w 6840760"/>
              <a:gd name="connsiteY189" fmla="*/ 6266762 h 6840760"/>
              <a:gd name="connsiteX190" fmla="*/ 3569739 w 6840760"/>
              <a:gd name="connsiteY190" fmla="*/ 6392579 h 6840760"/>
              <a:gd name="connsiteX191" fmla="*/ 3550717 w 6840760"/>
              <a:gd name="connsiteY191" fmla="*/ 6518397 h 6840760"/>
              <a:gd name="connsiteX192" fmla="*/ 3539640 w 6840760"/>
              <a:gd name="connsiteY192" fmla="*/ 6541439 h 6840760"/>
              <a:gd name="connsiteX193" fmla="*/ 3540878 w 6840760"/>
              <a:gd name="connsiteY193" fmla="*/ 6540951 h 6840760"/>
              <a:gd name="connsiteX194" fmla="*/ 3666696 w 6840760"/>
              <a:gd name="connsiteY194" fmla="*/ 6521929 h 6840760"/>
              <a:gd name="connsiteX195" fmla="*/ 3792513 w 6840760"/>
              <a:gd name="connsiteY195" fmla="*/ 6540951 h 6840760"/>
              <a:gd name="connsiteX196" fmla="*/ 3793752 w 6840760"/>
              <a:gd name="connsiteY196" fmla="*/ 6541439 h 6840760"/>
              <a:gd name="connsiteX197" fmla="*/ 3782675 w 6840760"/>
              <a:gd name="connsiteY197" fmla="*/ 6518397 h 6840760"/>
              <a:gd name="connsiteX198" fmla="*/ 3763653 w 6840760"/>
              <a:gd name="connsiteY198" fmla="*/ 6392579 h 6840760"/>
              <a:gd name="connsiteX199" fmla="*/ 3782675 w 6840760"/>
              <a:gd name="connsiteY199" fmla="*/ 6266762 h 6840760"/>
              <a:gd name="connsiteX200" fmla="*/ 3787232 w 6840760"/>
              <a:gd name="connsiteY200" fmla="*/ 6255196 h 6840760"/>
              <a:gd name="connsiteX201" fmla="*/ 3731130 w 6840760"/>
              <a:gd name="connsiteY201" fmla="*/ 6268125 h 6840760"/>
              <a:gd name="connsiteX202" fmla="*/ 3666696 w 6840760"/>
              <a:gd name="connsiteY202" fmla="*/ 6273000 h 6840760"/>
              <a:gd name="connsiteX203" fmla="*/ 3602261 w 6840760"/>
              <a:gd name="connsiteY203" fmla="*/ 6268125 h 6840760"/>
              <a:gd name="connsiteX204" fmla="*/ 3026102 w 6840760"/>
              <a:gd name="connsiteY204" fmla="*/ 6255196 h 6840760"/>
              <a:gd name="connsiteX205" fmla="*/ 3030660 w 6840760"/>
              <a:gd name="connsiteY205" fmla="*/ 6266762 h 6840760"/>
              <a:gd name="connsiteX206" fmla="*/ 3049681 w 6840760"/>
              <a:gd name="connsiteY206" fmla="*/ 6392579 h 6840760"/>
              <a:gd name="connsiteX207" fmla="*/ 3030660 w 6840760"/>
              <a:gd name="connsiteY207" fmla="*/ 6518397 h 6840760"/>
              <a:gd name="connsiteX208" fmla="*/ 3019583 w 6840760"/>
              <a:gd name="connsiteY208" fmla="*/ 6541439 h 6840760"/>
              <a:gd name="connsiteX209" fmla="*/ 3020821 w 6840760"/>
              <a:gd name="connsiteY209" fmla="*/ 6540951 h 6840760"/>
              <a:gd name="connsiteX210" fmla="*/ 3146638 w 6840760"/>
              <a:gd name="connsiteY210" fmla="*/ 6521929 h 6840760"/>
              <a:gd name="connsiteX211" fmla="*/ 3272456 w 6840760"/>
              <a:gd name="connsiteY211" fmla="*/ 6540951 h 6840760"/>
              <a:gd name="connsiteX212" fmla="*/ 3273695 w 6840760"/>
              <a:gd name="connsiteY212" fmla="*/ 6541439 h 6840760"/>
              <a:gd name="connsiteX213" fmla="*/ 3262618 w 6840760"/>
              <a:gd name="connsiteY213" fmla="*/ 6518397 h 6840760"/>
              <a:gd name="connsiteX214" fmla="*/ 3243596 w 6840760"/>
              <a:gd name="connsiteY214" fmla="*/ 6392579 h 6840760"/>
              <a:gd name="connsiteX215" fmla="*/ 3262618 w 6840760"/>
              <a:gd name="connsiteY215" fmla="*/ 6266762 h 6840760"/>
              <a:gd name="connsiteX216" fmla="*/ 3267175 w 6840760"/>
              <a:gd name="connsiteY216" fmla="*/ 6255196 h 6840760"/>
              <a:gd name="connsiteX217" fmla="*/ 3211072 w 6840760"/>
              <a:gd name="connsiteY217" fmla="*/ 6268125 h 6840760"/>
              <a:gd name="connsiteX218" fmla="*/ 3146638 w 6840760"/>
              <a:gd name="connsiteY218" fmla="*/ 6273000 h 6840760"/>
              <a:gd name="connsiteX219" fmla="*/ 3082204 w 6840760"/>
              <a:gd name="connsiteY219" fmla="*/ 6268125 h 6840760"/>
              <a:gd name="connsiteX220" fmla="*/ 2506045 w 6840760"/>
              <a:gd name="connsiteY220" fmla="*/ 6255196 h 6840760"/>
              <a:gd name="connsiteX221" fmla="*/ 2510602 w 6840760"/>
              <a:gd name="connsiteY221" fmla="*/ 6266762 h 6840760"/>
              <a:gd name="connsiteX222" fmla="*/ 2529624 w 6840760"/>
              <a:gd name="connsiteY222" fmla="*/ 6392579 h 6840760"/>
              <a:gd name="connsiteX223" fmla="*/ 2510602 w 6840760"/>
              <a:gd name="connsiteY223" fmla="*/ 6518397 h 6840760"/>
              <a:gd name="connsiteX224" fmla="*/ 2499525 w 6840760"/>
              <a:gd name="connsiteY224" fmla="*/ 6541439 h 6840760"/>
              <a:gd name="connsiteX225" fmla="*/ 2500764 w 6840760"/>
              <a:gd name="connsiteY225" fmla="*/ 6540951 h 6840760"/>
              <a:gd name="connsiteX226" fmla="*/ 2626581 w 6840760"/>
              <a:gd name="connsiteY226" fmla="*/ 6521929 h 6840760"/>
              <a:gd name="connsiteX227" fmla="*/ 2752398 w 6840760"/>
              <a:gd name="connsiteY227" fmla="*/ 6540951 h 6840760"/>
              <a:gd name="connsiteX228" fmla="*/ 2753637 w 6840760"/>
              <a:gd name="connsiteY228" fmla="*/ 6541439 h 6840760"/>
              <a:gd name="connsiteX229" fmla="*/ 2742560 w 6840760"/>
              <a:gd name="connsiteY229" fmla="*/ 6518397 h 6840760"/>
              <a:gd name="connsiteX230" fmla="*/ 2723538 w 6840760"/>
              <a:gd name="connsiteY230" fmla="*/ 6392579 h 6840760"/>
              <a:gd name="connsiteX231" fmla="*/ 2742560 w 6840760"/>
              <a:gd name="connsiteY231" fmla="*/ 6266762 h 6840760"/>
              <a:gd name="connsiteX232" fmla="*/ 2747117 w 6840760"/>
              <a:gd name="connsiteY232" fmla="*/ 6255196 h 6840760"/>
              <a:gd name="connsiteX233" fmla="*/ 2691015 w 6840760"/>
              <a:gd name="connsiteY233" fmla="*/ 6268125 h 6840760"/>
              <a:gd name="connsiteX234" fmla="*/ 2626581 w 6840760"/>
              <a:gd name="connsiteY234" fmla="*/ 6273000 h 6840760"/>
              <a:gd name="connsiteX235" fmla="*/ 2562147 w 6840760"/>
              <a:gd name="connsiteY235" fmla="*/ 6268125 h 6840760"/>
              <a:gd name="connsiteX236" fmla="*/ 1985988 w 6840760"/>
              <a:gd name="connsiteY236" fmla="*/ 6255196 h 6840760"/>
              <a:gd name="connsiteX237" fmla="*/ 1990545 w 6840760"/>
              <a:gd name="connsiteY237" fmla="*/ 6266762 h 6840760"/>
              <a:gd name="connsiteX238" fmla="*/ 2009566 w 6840760"/>
              <a:gd name="connsiteY238" fmla="*/ 6392579 h 6840760"/>
              <a:gd name="connsiteX239" fmla="*/ 1990545 w 6840760"/>
              <a:gd name="connsiteY239" fmla="*/ 6518397 h 6840760"/>
              <a:gd name="connsiteX240" fmla="*/ 1979468 w 6840760"/>
              <a:gd name="connsiteY240" fmla="*/ 6541439 h 6840760"/>
              <a:gd name="connsiteX241" fmla="*/ 1980707 w 6840760"/>
              <a:gd name="connsiteY241" fmla="*/ 6540951 h 6840760"/>
              <a:gd name="connsiteX242" fmla="*/ 2106524 w 6840760"/>
              <a:gd name="connsiteY242" fmla="*/ 6521929 h 6840760"/>
              <a:gd name="connsiteX243" fmla="*/ 2232341 w 6840760"/>
              <a:gd name="connsiteY243" fmla="*/ 6540951 h 6840760"/>
              <a:gd name="connsiteX244" fmla="*/ 2233580 w 6840760"/>
              <a:gd name="connsiteY244" fmla="*/ 6541439 h 6840760"/>
              <a:gd name="connsiteX245" fmla="*/ 2222503 w 6840760"/>
              <a:gd name="connsiteY245" fmla="*/ 6518397 h 6840760"/>
              <a:gd name="connsiteX246" fmla="*/ 2203481 w 6840760"/>
              <a:gd name="connsiteY246" fmla="*/ 6392579 h 6840760"/>
              <a:gd name="connsiteX247" fmla="*/ 2222503 w 6840760"/>
              <a:gd name="connsiteY247" fmla="*/ 6266762 h 6840760"/>
              <a:gd name="connsiteX248" fmla="*/ 2227060 w 6840760"/>
              <a:gd name="connsiteY248" fmla="*/ 6255196 h 6840760"/>
              <a:gd name="connsiteX249" fmla="*/ 2170958 w 6840760"/>
              <a:gd name="connsiteY249" fmla="*/ 6268125 h 6840760"/>
              <a:gd name="connsiteX250" fmla="*/ 2106524 w 6840760"/>
              <a:gd name="connsiteY250" fmla="*/ 6273000 h 6840760"/>
              <a:gd name="connsiteX251" fmla="*/ 2042090 w 6840760"/>
              <a:gd name="connsiteY251" fmla="*/ 6268125 h 6840760"/>
              <a:gd name="connsiteX252" fmla="*/ 1465932 w 6840760"/>
              <a:gd name="connsiteY252" fmla="*/ 6255196 h 6840760"/>
              <a:gd name="connsiteX253" fmla="*/ 1470489 w 6840760"/>
              <a:gd name="connsiteY253" fmla="*/ 6266762 h 6840760"/>
              <a:gd name="connsiteX254" fmla="*/ 1489511 w 6840760"/>
              <a:gd name="connsiteY254" fmla="*/ 6392579 h 6840760"/>
              <a:gd name="connsiteX255" fmla="*/ 1470489 w 6840760"/>
              <a:gd name="connsiteY255" fmla="*/ 6518397 h 6840760"/>
              <a:gd name="connsiteX256" fmla="*/ 1459412 w 6840760"/>
              <a:gd name="connsiteY256" fmla="*/ 6541439 h 6840760"/>
              <a:gd name="connsiteX257" fmla="*/ 1460650 w 6840760"/>
              <a:gd name="connsiteY257" fmla="*/ 6540951 h 6840760"/>
              <a:gd name="connsiteX258" fmla="*/ 1586467 w 6840760"/>
              <a:gd name="connsiteY258" fmla="*/ 6521929 h 6840760"/>
              <a:gd name="connsiteX259" fmla="*/ 1712284 w 6840760"/>
              <a:gd name="connsiteY259" fmla="*/ 6540951 h 6840760"/>
              <a:gd name="connsiteX260" fmla="*/ 1713523 w 6840760"/>
              <a:gd name="connsiteY260" fmla="*/ 6541439 h 6840760"/>
              <a:gd name="connsiteX261" fmla="*/ 1702446 w 6840760"/>
              <a:gd name="connsiteY261" fmla="*/ 6518397 h 6840760"/>
              <a:gd name="connsiteX262" fmla="*/ 1683425 w 6840760"/>
              <a:gd name="connsiteY262" fmla="*/ 6392579 h 6840760"/>
              <a:gd name="connsiteX263" fmla="*/ 1702446 w 6840760"/>
              <a:gd name="connsiteY263" fmla="*/ 6266762 h 6840760"/>
              <a:gd name="connsiteX264" fmla="*/ 1707004 w 6840760"/>
              <a:gd name="connsiteY264" fmla="*/ 6255196 h 6840760"/>
              <a:gd name="connsiteX265" fmla="*/ 1650902 w 6840760"/>
              <a:gd name="connsiteY265" fmla="*/ 6268125 h 6840760"/>
              <a:gd name="connsiteX266" fmla="*/ 1586467 w 6840760"/>
              <a:gd name="connsiteY266" fmla="*/ 6273000 h 6840760"/>
              <a:gd name="connsiteX267" fmla="*/ 1522033 w 6840760"/>
              <a:gd name="connsiteY267" fmla="*/ 6268125 h 6840760"/>
              <a:gd name="connsiteX268" fmla="*/ 945874 w 6840760"/>
              <a:gd name="connsiteY268" fmla="*/ 6255196 h 6840760"/>
              <a:gd name="connsiteX269" fmla="*/ 950431 w 6840760"/>
              <a:gd name="connsiteY269" fmla="*/ 6266762 h 6840760"/>
              <a:gd name="connsiteX270" fmla="*/ 969453 w 6840760"/>
              <a:gd name="connsiteY270" fmla="*/ 6392579 h 6840760"/>
              <a:gd name="connsiteX271" fmla="*/ 950431 w 6840760"/>
              <a:gd name="connsiteY271" fmla="*/ 6518397 h 6840760"/>
              <a:gd name="connsiteX272" fmla="*/ 939354 w 6840760"/>
              <a:gd name="connsiteY272" fmla="*/ 6541439 h 6840760"/>
              <a:gd name="connsiteX273" fmla="*/ 940593 w 6840760"/>
              <a:gd name="connsiteY273" fmla="*/ 6540951 h 6840760"/>
              <a:gd name="connsiteX274" fmla="*/ 1066410 w 6840760"/>
              <a:gd name="connsiteY274" fmla="*/ 6521929 h 6840760"/>
              <a:gd name="connsiteX275" fmla="*/ 1192227 w 6840760"/>
              <a:gd name="connsiteY275" fmla="*/ 6540951 h 6840760"/>
              <a:gd name="connsiteX276" fmla="*/ 1193467 w 6840760"/>
              <a:gd name="connsiteY276" fmla="*/ 6541439 h 6840760"/>
              <a:gd name="connsiteX277" fmla="*/ 1182389 w 6840760"/>
              <a:gd name="connsiteY277" fmla="*/ 6518397 h 6840760"/>
              <a:gd name="connsiteX278" fmla="*/ 1163368 w 6840760"/>
              <a:gd name="connsiteY278" fmla="*/ 6392579 h 6840760"/>
              <a:gd name="connsiteX279" fmla="*/ 1182389 w 6840760"/>
              <a:gd name="connsiteY279" fmla="*/ 6266762 h 6840760"/>
              <a:gd name="connsiteX280" fmla="*/ 1186947 w 6840760"/>
              <a:gd name="connsiteY280" fmla="*/ 6255196 h 6840760"/>
              <a:gd name="connsiteX281" fmla="*/ 1130844 w 6840760"/>
              <a:gd name="connsiteY281" fmla="*/ 6268125 h 6840760"/>
              <a:gd name="connsiteX282" fmla="*/ 1066410 w 6840760"/>
              <a:gd name="connsiteY282" fmla="*/ 6273000 h 6840760"/>
              <a:gd name="connsiteX283" fmla="*/ 1001976 w 6840760"/>
              <a:gd name="connsiteY283" fmla="*/ 6268125 h 6840760"/>
              <a:gd name="connsiteX284" fmla="*/ 425816 w 6840760"/>
              <a:gd name="connsiteY284" fmla="*/ 6255196 h 6840760"/>
              <a:gd name="connsiteX285" fmla="*/ 430374 w 6840760"/>
              <a:gd name="connsiteY285" fmla="*/ 6266762 h 6840760"/>
              <a:gd name="connsiteX286" fmla="*/ 449395 w 6840760"/>
              <a:gd name="connsiteY286" fmla="*/ 6392579 h 6840760"/>
              <a:gd name="connsiteX287" fmla="*/ 430374 w 6840760"/>
              <a:gd name="connsiteY287" fmla="*/ 6518397 h 6840760"/>
              <a:gd name="connsiteX288" fmla="*/ 419297 w 6840760"/>
              <a:gd name="connsiteY288" fmla="*/ 6541439 h 6840760"/>
              <a:gd name="connsiteX289" fmla="*/ 420536 w 6840760"/>
              <a:gd name="connsiteY289" fmla="*/ 6540951 h 6840760"/>
              <a:gd name="connsiteX290" fmla="*/ 546353 w 6840760"/>
              <a:gd name="connsiteY290" fmla="*/ 6521929 h 6840760"/>
              <a:gd name="connsiteX291" fmla="*/ 672170 w 6840760"/>
              <a:gd name="connsiteY291" fmla="*/ 6540951 h 6840760"/>
              <a:gd name="connsiteX292" fmla="*/ 673409 w 6840760"/>
              <a:gd name="connsiteY292" fmla="*/ 6541439 h 6840760"/>
              <a:gd name="connsiteX293" fmla="*/ 662332 w 6840760"/>
              <a:gd name="connsiteY293" fmla="*/ 6518397 h 6840760"/>
              <a:gd name="connsiteX294" fmla="*/ 643310 w 6840760"/>
              <a:gd name="connsiteY294" fmla="*/ 6392579 h 6840760"/>
              <a:gd name="connsiteX295" fmla="*/ 662332 w 6840760"/>
              <a:gd name="connsiteY295" fmla="*/ 6266762 h 6840760"/>
              <a:gd name="connsiteX296" fmla="*/ 666889 w 6840760"/>
              <a:gd name="connsiteY296" fmla="*/ 6255196 h 6840760"/>
              <a:gd name="connsiteX297" fmla="*/ 610787 w 6840760"/>
              <a:gd name="connsiteY297" fmla="*/ 6268125 h 6840760"/>
              <a:gd name="connsiteX298" fmla="*/ 546353 w 6840760"/>
              <a:gd name="connsiteY298" fmla="*/ 6273000 h 6840760"/>
              <a:gd name="connsiteX299" fmla="*/ 481919 w 6840760"/>
              <a:gd name="connsiteY299" fmla="*/ 6268125 h 6840760"/>
              <a:gd name="connsiteX300" fmla="*/ 6006953 w 6840760"/>
              <a:gd name="connsiteY300" fmla="*/ 6193042 h 6840760"/>
              <a:gd name="connsiteX301" fmla="*/ 5994118 w 6840760"/>
              <a:gd name="connsiteY301" fmla="*/ 6208597 h 6840760"/>
              <a:gd name="connsiteX302" fmla="*/ 5937920 w 6840760"/>
              <a:gd name="connsiteY302" fmla="*/ 6392579 h 6840760"/>
              <a:gd name="connsiteX303" fmla="*/ 5994118 w 6840760"/>
              <a:gd name="connsiteY303" fmla="*/ 6576561 h 6840760"/>
              <a:gd name="connsiteX304" fmla="*/ 6006953 w 6840760"/>
              <a:gd name="connsiteY304" fmla="*/ 6592117 h 6840760"/>
              <a:gd name="connsiteX305" fmla="*/ 6019788 w 6840760"/>
              <a:gd name="connsiteY305" fmla="*/ 6576561 h 6840760"/>
              <a:gd name="connsiteX306" fmla="*/ 6075987 w 6840760"/>
              <a:gd name="connsiteY306" fmla="*/ 6392579 h 6840760"/>
              <a:gd name="connsiteX307" fmla="*/ 6019788 w 6840760"/>
              <a:gd name="connsiteY307" fmla="*/ 6208597 h 6840760"/>
              <a:gd name="connsiteX308" fmla="*/ 5486896 w 6840760"/>
              <a:gd name="connsiteY308" fmla="*/ 6193042 h 6840760"/>
              <a:gd name="connsiteX309" fmla="*/ 5474062 w 6840760"/>
              <a:gd name="connsiteY309" fmla="*/ 6208597 h 6840760"/>
              <a:gd name="connsiteX310" fmla="*/ 5417863 w 6840760"/>
              <a:gd name="connsiteY310" fmla="*/ 6392579 h 6840760"/>
              <a:gd name="connsiteX311" fmla="*/ 5474062 w 6840760"/>
              <a:gd name="connsiteY311" fmla="*/ 6576561 h 6840760"/>
              <a:gd name="connsiteX312" fmla="*/ 5486896 w 6840760"/>
              <a:gd name="connsiteY312" fmla="*/ 6592117 h 6840760"/>
              <a:gd name="connsiteX313" fmla="*/ 5499731 w 6840760"/>
              <a:gd name="connsiteY313" fmla="*/ 6576561 h 6840760"/>
              <a:gd name="connsiteX314" fmla="*/ 5555930 w 6840760"/>
              <a:gd name="connsiteY314" fmla="*/ 6392579 h 6840760"/>
              <a:gd name="connsiteX315" fmla="*/ 5499731 w 6840760"/>
              <a:gd name="connsiteY315" fmla="*/ 6208597 h 6840760"/>
              <a:gd name="connsiteX316" fmla="*/ 4966839 w 6840760"/>
              <a:gd name="connsiteY316" fmla="*/ 6193042 h 6840760"/>
              <a:gd name="connsiteX317" fmla="*/ 4954004 w 6840760"/>
              <a:gd name="connsiteY317" fmla="*/ 6208597 h 6840760"/>
              <a:gd name="connsiteX318" fmla="*/ 4897806 w 6840760"/>
              <a:gd name="connsiteY318" fmla="*/ 6392579 h 6840760"/>
              <a:gd name="connsiteX319" fmla="*/ 4954004 w 6840760"/>
              <a:gd name="connsiteY319" fmla="*/ 6576561 h 6840760"/>
              <a:gd name="connsiteX320" fmla="*/ 4966839 w 6840760"/>
              <a:gd name="connsiteY320" fmla="*/ 6592117 h 6840760"/>
              <a:gd name="connsiteX321" fmla="*/ 4979674 w 6840760"/>
              <a:gd name="connsiteY321" fmla="*/ 6576561 h 6840760"/>
              <a:gd name="connsiteX322" fmla="*/ 5035873 w 6840760"/>
              <a:gd name="connsiteY322" fmla="*/ 6392579 h 6840760"/>
              <a:gd name="connsiteX323" fmla="*/ 4979674 w 6840760"/>
              <a:gd name="connsiteY323" fmla="*/ 6208597 h 6840760"/>
              <a:gd name="connsiteX324" fmla="*/ 4446781 w 6840760"/>
              <a:gd name="connsiteY324" fmla="*/ 6193042 h 6840760"/>
              <a:gd name="connsiteX325" fmla="*/ 4433947 w 6840760"/>
              <a:gd name="connsiteY325" fmla="*/ 6208597 h 6840760"/>
              <a:gd name="connsiteX326" fmla="*/ 4377748 w 6840760"/>
              <a:gd name="connsiteY326" fmla="*/ 6392579 h 6840760"/>
              <a:gd name="connsiteX327" fmla="*/ 4433947 w 6840760"/>
              <a:gd name="connsiteY327" fmla="*/ 6576561 h 6840760"/>
              <a:gd name="connsiteX328" fmla="*/ 4446781 w 6840760"/>
              <a:gd name="connsiteY328" fmla="*/ 6592117 h 6840760"/>
              <a:gd name="connsiteX329" fmla="*/ 4459617 w 6840760"/>
              <a:gd name="connsiteY329" fmla="*/ 6576561 h 6840760"/>
              <a:gd name="connsiteX330" fmla="*/ 4515815 w 6840760"/>
              <a:gd name="connsiteY330" fmla="*/ 6392579 h 6840760"/>
              <a:gd name="connsiteX331" fmla="*/ 4459617 w 6840760"/>
              <a:gd name="connsiteY331" fmla="*/ 6208597 h 6840760"/>
              <a:gd name="connsiteX332" fmla="*/ 3926724 w 6840760"/>
              <a:gd name="connsiteY332" fmla="*/ 6193042 h 6840760"/>
              <a:gd name="connsiteX333" fmla="*/ 3913890 w 6840760"/>
              <a:gd name="connsiteY333" fmla="*/ 6208597 h 6840760"/>
              <a:gd name="connsiteX334" fmla="*/ 3857691 w 6840760"/>
              <a:gd name="connsiteY334" fmla="*/ 6392579 h 6840760"/>
              <a:gd name="connsiteX335" fmla="*/ 3913890 w 6840760"/>
              <a:gd name="connsiteY335" fmla="*/ 6576561 h 6840760"/>
              <a:gd name="connsiteX336" fmla="*/ 3926724 w 6840760"/>
              <a:gd name="connsiteY336" fmla="*/ 6592117 h 6840760"/>
              <a:gd name="connsiteX337" fmla="*/ 3939559 w 6840760"/>
              <a:gd name="connsiteY337" fmla="*/ 6576561 h 6840760"/>
              <a:gd name="connsiteX338" fmla="*/ 3995758 w 6840760"/>
              <a:gd name="connsiteY338" fmla="*/ 6392579 h 6840760"/>
              <a:gd name="connsiteX339" fmla="*/ 3939559 w 6840760"/>
              <a:gd name="connsiteY339" fmla="*/ 6208597 h 6840760"/>
              <a:gd name="connsiteX340" fmla="*/ 3406667 w 6840760"/>
              <a:gd name="connsiteY340" fmla="*/ 6193042 h 6840760"/>
              <a:gd name="connsiteX341" fmla="*/ 3393832 w 6840760"/>
              <a:gd name="connsiteY341" fmla="*/ 6208597 h 6840760"/>
              <a:gd name="connsiteX342" fmla="*/ 3337634 w 6840760"/>
              <a:gd name="connsiteY342" fmla="*/ 6392579 h 6840760"/>
              <a:gd name="connsiteX343" fmla="*/ 3393832 w 6840760"/>
              <a:gd name="connsiteY343" fmla="*/ 6576561 h 6840760"/>
              <a:gd name="connsiteX344" fmla="*/ 3406667 w 6840760"/>
              <a:gd name="connsiteY344" fmla="*/ 6592116 h 6840760"/>
              <a:gd name="connsiteX345" fmla="*/ 3419501 w 6840760"/>
              <a:gd name="connsiteY345" fmla="*/ 6576561 h 6840760"/>
              <a:gd name="connsiteX346" fmla="*/ 3475700 w 6840760"/>
              <a:gd name="connsiteY346" fmla="*/ 6392579 h 6840760"/>
              <a:gd name="connsiteX347" fmla="*/ 3419501 w 6840760"/>
              <a:gd name="connsiteY347" fmla="*/ 6208597 h 6840760"/>
              <a:gd name="connsiteX348" fmla="*/ 2886609 w 6840760"/>
              <a:gd name="connsiteY348" fmla="*/ 6193042 h 6840760"/>
              <a:gd name="connsiteX349" fmla="*/ 2873775 w 6840760"/>
              <a:gd name="connsiteY349" fmla="*/ 6208597 h 6840760"/>
              <a:gd name="connsiteX350" fmla="*/ 2817576 w 6840760"/>
              <a:gd name="connsiteY350" fmla="*/ 6392579 h 6840760"/>
              <a:gd name="connsiteX351" fmla="*/ 2873775 w 6840760"/>
              <a:gd name="connsiteY351" fmla="*/ 6576561 h 6840760"/>
              <a:gd name="connsiteX352" fmla="*/ 2886609 w 6840760"/>
              <a:gd name="connsiteY352" fmla="*/ 6592117 h 6840760"/>
              <a:gd name="connsiteX353" fmla="*/ 2899445 w 6840760"/>
              <a:gd name="connsiteY353" fmla="*/ 6576561 h 6840760"/>
              <a:gd name="connsiteX354" fmla="*/ 2955643 w 6840760"/>
              <a:gd name="connsiteY354" fmla="*/ 6392579 h 6840760"/>
              <a:gd name="connsiteX355" fmla="*/ 2899445 w 6840760"/>
              <a:gd name="connsiteY355" fmla="*/ 6208597 h 6840760"/>
              <a:gd name="connsiteX356" fmla="*/ 2366552 w 6840760"/>
              <a:gd name="connsiteY356" fmla="*/ 6193042 h 6840760"/>
              <a:gd name="connsiteX357" fmla="*/ 2353717 w 6840760"/>
              <a:gd name="connsiteY357" fmla="*/ 6208597 h 6840760"/>
              <a:gd name="connsiteX358" fmla="*/ 2297519 w 6840760"/>
              <a:gd name="connsiteY358" fmla="*/ 6392579 h 6840760"/>
              <a:gd name="connsiteX359" fmla="*/ 2353717 w 6840760"/>
              <a:gd name="connsiteY359" fmla="*/ 6576561 h 6840760"/>
              <a:gd name="connsiteX360" fmla="*/ 2366552 w 6840760"/>
              <a:gd name="connsiteY360" fmla="*/ 6592117 h 6840760"/>
              <a:gd name="connsiteX361" fmla="*/ 2379387 w 6840760"/>
              <a:gd name="connsiteY361" fmla="*/ 6576561 h 6840760"/>
              <a:gd name="connsiteX362" fmla="*/ 2435586 w 6840760"/>
              <a:gd name="connsiteY362" fmla="*/ 6392579 h 6840760"/>
              <a:gd name="connsiteX363" fmla="*/ 2379387 w 6840760"/>
              <a:gd name="connsiteY363" fmla="*/ 6208597 h 6840760"/>
              <a:gd name="connsiteX364" fmla="*/ 1846495 w 6840760"/>
              <a:gd name="connsiteY364" fmla="*/ 6193042 h 6840760"/>
              <a:gd name="connsiteX365" fmla="*/ 1833660 w 6840760"/>
              <a:gd name="connsiteY365" fmla="*/ 6208597 h 6840760"/>
              <a:gd name="connsiteX366" fmla="*/ 1777462 w 6840760"/>
              <a:gd name="connsiteY366" fmla="*/ 6392579 h 6840760"/>
              <a:gd name="connsiteX367" fmla="*/ 1833660 w 6840760"/>
              <a:gd name="connsiteY367" fmla="*/ 6576561 h 6840760"/>
              <a:gd name="connsiteX368" fmla="*/ 1846495 w 6840760"/>
              <a:gd name="connsiteY368" fmla="*/ 6592117 h 6840760"/>
              <a:gd name="connsiteX369" fmla="*/ 1859330 w 6840760"/>
              <a:gd name="connsiteY369" fmla="*/ 6576561 h 6840760"/>
              <a:gd name="connsiteX370" fmla="*/ 1915528 w 6840760"/>
              <a:gd name="connsiteY370" fmla="*/ 6392579 h 6840760"/>
              <a:gd name="connsiteX371" fmla="*/ 1859330 w 6840760"/>
              <a:gd name="connsiteY371" fmla="*/ 6208597 h 6840760"/>
              <a:gd name="connsiteX372" fmla="*/ 1326439 w 6840760"/>
              <a:gd name="connsiteY372" fmla="*/ 6193042 h 6840760"/>
              <a:gd name="connsiteX373" fmla="*/ 1313604 w 6840760"/>
              <a:gd name="connsiteY373" fmla="*/ 6208597 h 6840760"/>
              <a:gd name="connsiteX374" fmla="*/ 1257405 w 6840760"/>
              <a:gd name="connsiteY374" fmla="*/ 6392579 h 6840760"/>
              <a:gd name="connsiteX375" fmla="*/ 1313604 w 6840760"/>
              <a:gd name="connsiteY375" fmla="*/ 6576561 h 6840760"/>
              <a:gd name="connsiteX376" fmla="*/ 1326439 w 6840760"/>
              <a:gd name="connsiteY376" fmla="*/ 6592117 h 6840760"/>
              <a:gd name="connsiteX377" fmla="*/ 1339274 w 6840760"/>
              <a:gd name="connsiteY377" fmla="*/ 6576561 h 6840760"/>
              <a:gd name="connsiteX378" fmla="*/ 1395472 w 6840760"/>
              <a:gd name="connsiteY378" fmla="*/ 6392579 h 6840760"/>
              <a:gd name="connsiteX379" fmla="*/ 1339274 w 6840760"/>
              <a:gd name="connsiteY379" fmla="*/ 6208597 h 6840760"/>
              <a:gd name="connsiteX380" fmla="*/ 806382 w 6840760"/>
              <a:gd name="connsiteY380" fmla="*/ 6193042 h 6840760"/>
              <a:gd name="connsiteX381" fmla="*/ 793548 w 6840760"/>
              <a:gd name="connsiteY381" fmla="*/ 6208597 h 6840760"/>
              <a:gd name="connsiteX382" fmla="*/ 737348 w 6840760"/>
              <a:gd name="connsiteY382" fmla="*/ 6392579 h 6840760"/>
              <a:gd name="connsiteX383" fmla="*/ 793548 w 6840760"/>
              <a:gd name="connsiteY383" fmla="*/ 6576561 h 6840760"/>
              <a:gd name="connsiteX384" fmla="*/ 806382 w 6840760"/>
              <a:gd name="connsiteY384" fmla="*/ 6592117 h 6840760"/>
              <a:gd name="connsiteX385" fmla="*/ 819216 w 6840760"/>
              <a:gd name="connsiteY385" fmla="*/ 6576561 h 6840760"/>
              <a:gd name="connsiteX386" fmla="*/ 875415 w 6840760"/>
              <a:gd name="connsiteY386" fmla="*/ 6392579 h 6840760"/>
              <a:gd name="connsiteX387" fmla="*/ 819216 w 6840760"/>
              <a:gd name="connsiteY387" fmla="*/ 6208597 h 6840760"/>
              <a:gd name="connsiteX388" fmla="*/ 286325 w 6840760"/>
              <a:gd name="connsiteY388" fmla="*/ 6193042 h 6840760"/>
              <a:gd name="connsiteX389" fmla="*/ 273490 w 6840760"/>
              <a:gd name="connsiteY389" fmla="*/ 6208597 h 6840760"/>
              <a:gd name="connsiteX390" fmla="*/ 217291 w 6840760"/>
              <a:gd name="connsiteY390" fmla="*/ 6392579 h 6840760"/>
              <a:gd name="connsiteX391" fmla="*/ 273490 w 6840760"/>
              <a:gd name="connsiteY391" fmla="*/ 6576561 h 6840760"/>
              <a:gd name="connsiteX392" fmla="*/ 286325 w 6840760"/>
              <a:gd name="connsiteY392" fmla="*/ 6592117 h 6840760"/>
              <a:gd name="connsiteX393" fmla="*/ 299159 w 6840760"/>
              <a:gd name="connsiteY393" fmla="*/ 6576561 h 6840760"/>
              <a:gd name="connsiteX394" fmla="*/ 355358 w 6840760"/>
              <a:gd name="connsiteY394" fmla="*/ 6392579 h 6840760"/>
              <a:gd name="connsiteX395" fmla="*/ 299159 w 6840760"/>
              <a:gd name="connsiteY395" fmla="*/ 6208597 h 6840760"/>
              <a:gd name="connsiteX396" fmla="*/ 6527008 w 6840760"/>
              <a:gd name="connsiteY396" fmla="*/ 6193039 h 6840760"/>
              <a:gd name="connsiteX397" fmla="*/ 6514172 w 6840760"/>
              <a:gd name="connsiteY397" fmla="*/ 6208597 h 6840760"/>
              <a:gd name="connsiteX398" fmla="*/ 6457974 w 6840760"/>
              <a:gd name="connsiteY398" fmla="*/ 6392579 h 6840760"/>
              <a:gd name="connsiteX399" fmla="*/ 6514172 w 6840760"/>
              <a:gd name="connsiteY399" fmla="*/ 6576561 h 6840760"/>
              <a:gd name="connsiteX400" fmla="*/ 6527008 w 6840760"/>
              <a:gd name="connsiteY400" fmla="*/ 6592119 h 6840760"/>
              <a:gd name="connsiteX401" fmla="*/ 6539846 w 6840760"/>
              <a:gd name="connsiteY401" fmla="*/ 6576561 h 6840760"/>
              <a:gd name="connsiteX402" fmla="*/ 6596044 w 6840760"/>
              <a:gd name="connsiteY402" fmla="*/ 6392579 h 6840760"/>
              <a:gd name="connsiteX403" fmla="*/ 6539846 w 6840760"/>
              <a:gd name="connsiteY403" fmla="*/ 6208597 h 6840760"/>
              <a:gd name="connsiteX404" fmla="*/ 6266982 w 6840760"/>
              <a:gd name="connsiteY404" fmla="*/ 6063517 h 6840760"/>
              <a:gd name="connsiteX405" fmla="*/ 6083000 w 6840760"/>
              <a:gd name="connsiteY405" fmla="*/ 6119716 h 6840760"/>
              <a:gd name="connsiteX406" fmla="*/ 6081153 w 6840760"/>
              <a:gd name="connsiteY406" fmla="*/ 6121240 h 6840760"/>
              <a:gd name="connsiteX407" fmla="*/ 6083000 w 6840760"/>
              <a:gd name="connsiteY407" fmla="*/ 6122764 h 6840760"/>
              <a:gd name="connsiteX408" fmla="*/ 6266982 w 6840760"/>
              <a:gd name="connsiteY408" fmla="*/ 6178962 h 6840760"/>
              <a:gd name="connsiteX409" fmla="*/ 6450964 w 6840760"/>
              <a:gd name="connsiteY409" fmla="*/ 6122764 h 6840760"/>
              <a:gd name="connsiteX410" fmla="*/ 6452811 w 6840760"/>
              <a:gd name="connsiteY410" fmla="*/ 6121240 h 6840760"/>
              <a:gd name="connsiteX411" fmla="*/ 6450964 w 6840760"/>
              <a:gd name="connsiteY411" fmla="*/ 6119716 h 6840760"/>
              <a:gd name="connsiteX412" fmla="*/ 6266982 w 6840760"/>
              <a:gd name="connsiteY412" fmla="*/ 6063517 h 6840760"/>
              <a:gd name="connsiteX413" fmla="*/ 5746925 w 6840760"/>
              <a:gd name="connsiteY413" fmla="*/ 6063517 h 6840760"/>
              <a:gd name="connsiteX414" fmla="*/ 5562943 w 6840760"/>
              <a:gd name="connsiteY414" fmla="*/ 6119716 h 6840760"/>
              <a:gd name="connsiteX415" fmla="*/ 5561096 w 6840760"/>
              <a:gd name="connsiteY415" fmla="*/ 6121240 h 6840760"/>
              <a:gd name="connsiteX416" fmla="*/ 5562943 w 6840760"/>
              <a:gd name="connsiteY416" fmla="*/ 6122764 h 6840760"/>
              <a:gd name="connsiteX417" fmla="*/ 5746925 w 6840760"/>
              <a:gd name="connsiteY417" fmla="*/ 6178962 h 6840760"/>
              <a:gd name="connsiteX418" fmla="*/ 5930907 w 6840760"/>
              <a:gd name="connsiteY418" fmla="*/ 6122764 h 6840760"/>
              <a:gd name="connsiteX419" fmla="*/ 5932754 w 6840760"/>
              <a:gd name="connsiteY419" fmla="*/ 6121240 h 6840760"/>
              <a:gd name="connsiteX420" fmla="*/ 5930907 w 6840760"/>
              <a:gd name="connsiteY420" fmla="*/ 6119716 h 6840760"/>
              <a:gd name="connsiteX421" fmla="*/ 5746925 w 6840760"/>
              <a:gd name="connsiteY421" fmla="*/ 6063517 h 6840760"/>
              <a:gd name="connsiteX422" fmla="*/ 5226868 w 6840760"/>
              <a:gd name="connsiteY422" fmla="*/ 6063517 h 6840760"/>
              <a:gd name="connsiteX423" fmla="*/ 5042886 w 6840760"/>
              <a:gd name="connsiteY423" fmla="*/ 6119716 h 6840760"/>
              <a:gd name="connsiteX424" fmla="*/ 5041039 w 6840760"/>
              <a:gd name="connsiteY424" fmla="*/ 6121240 h 6840760"/>
              <a:gd name="connsiteX425" fmla="*/ 5042886 w 6840760"/>
              <a:gd name="connsiteY425" fmla="*/ 6122764 h 6840760"/>
              <a:gd name="connsiteX426" fmla="*/ 5226868 w 6840760"/>
              <a:gd name="connsiteY426" fmla="*/ 6178962 h 6840760"/>
              <a:gd name="connsiteX427" fmla="*/ 5410849 w 6840760"/>
              <a:gd name="connsiteY427" fmla="*/ 6122764 h 6840760"/>
              <a:gd name="connsiteX428" fmla="*/ 5412696 w 6840760"/>
              <a:gd name="connsiteY428" fmla="*/ 6121240 h 6840760"/>
              <a:gd name="connsiteX429" fmla="*/ 5410849 w 6840760"/>
              <a:gd name="connsiteY429" fmla="*/ 6119716 h 6840760"/>
              <a:gd name="connsiteX430" fmla="*/ 5226868 w 6840760"/>
              <a:gd name="connsiteY430" fmla="*/ 6063517 h 6840760"/>
              <a:gd name="connsiteX431" fmla="*/ 4706811 w 6840760"/>
              <a:gd name="connsiteY431" fmla="*/ 6063517 h 6840760"/>
              <a:gd name="connsiteX432" fmla="*/ 4522828 w 6840760"/>
              <a:gd name="connsiteY432" fmla="*/ 6119716 h 6840760"/>
              <a:gd name="connsiteX433" fmla="*/ 4520981 w 6840760"/>
              <a:gd name="connsiteY433" fmla="*/ 6121240 h 6840760"/>
              <a:gd name="connsiteX434" fmla="*/ 4522828 w 6840760"/>
              <a:gd name="connsiteY434" fmla="*/ 6122764 h 6840760"/>
              <a:gd name="connsiteX435" fmla="*/ 4706811 w 6840760"/>
              <a:gd name="connsiteY435" fmla="*/ 6178962 h 6840760"/>
              <a:gd name="connsiteX436" fmla="*/ 4890792 w 6840760"/>
              <a:gd name="connsiteY436" fmla="*/ 6122764 h 6840760"/>
              <a:gd name="connsiteX437" fmla="*/ 4892639 w 6840760"/>
              <a:gd name="connsiteY437" fmla="*/ 6121240 h 6840760"/>
              <a:gd name="connsiteX438" fmla="*/ 4890792 w 6840760"/>
              <a:gd name="connsiteY438" fmla="*/ 6119716 h 6840760"/>
              <a:gd name="connsiteX439" fmla="*/ 4706811 w 6840760"/>
              <a:gd name="connsiteY439" fmla="*/ 6063517 h 6840760"/>
              <a:gd name="connsiteX440" fmla="*/ 4186753 w 6840760"/>
              <a:gd name="connsiteY440" fmla="*/ 6063517 h 6840760"/>
              <a:gd name="connsiteX441" fmla="*/ 4002771 w 6840760"/>
              <a:gd name="connsiteY441" fmla="*/ 6119716 h 6840760"/>
              <a:gd name="connsiteX442" fmla="*/ 4000924 w 6840760"/>
              <a:gd name="connsiteY442" fmla="*/ 6121240 h 6840760"/>
              <a:gd name="connsiteX443" fmla="*/ 4002771 w 6840760"/>
              <a:gd name="connsiteY443" fmla="*/ 6122764 h 6840760"/>
              <a:gd name="connsiteX444" fmla="*/ 4186753 w 6840760"/>
              <a:gd name="connsiteY444" fmla="*/ 6178962 h 6840760"/>
              <a:gd name="connsiteX445" fmla="*/ 4370735 w 6840760"/>
              <a:gd name="connsiteY445" fmla="*/ 6122764 h 6840760"/>
              <a:gd name="connsiteX446" fmla="*/ 4372582 w 6840760"/>
              <a:gd name="connsiteY446" fmla="*/ 6121240 h 6840760"/>
              <a:gd name="connsiteX447" fmla="*/ 4370735 w 6840760"/>
              <a:gd name="connsiteY447" fmla="*/ 6119716 h 6840760"/>
              <a:gd name="connsiteX448" fmla="*/ 4186753 w 6840760"/>
              <a:gd name="connsiteY448" fmla="*/ 6063517 h 6840760"/>
              <a:gd name="connsiteX449" fmla="*/ 3666696 w 6840760"/>
              <a:gd name="connsiteY449" fmla="*/ 6063517 h 6840760"/>
              <a:gd name="connsiteX450" fmla="*/ 3482714 w 6840760"/>
              <a:gd name="connsiteY450" fmla="*/ 6119716 h 6840760"/>
              <a:gd name="connsiteX451" fmla="*/ 3480867 w 6840760"/>
              <a:gd name="connsiteY451" fmla="*/ 6121240 h 6840760"/>
              <a:gd name="connsiteX452" fmla="*/ 3482714 w 6840760"/>
              <a:gd name="connsiteY452" fmla="*/ 6122764 h 6840760"/>
              <a:gd name="connsiteX453" fmla="*/ 3666696 w 6840760"/>
              <a:gd name="connsiteY453" fmla="*/ 6178962 h 6840760"/>
              <a:gd name="connsiteX454" fmla="*/ 3850677 w 6840760"/>
              <a:gd name="connsiteY454" fmla="*/ 6122764 h 6840760"/>
              <a:gd name="connsiteX455" fmla="*/ 3852524 w 6840760"/>
              <a:gd name="connsiteY455" fmla="*/ 6121240 h 6840760"/>
              <a:gd name="connsiteX456" fmla="*/ 3850677 w 6840760"/>
              <a:gd name="connsiteY456" fmla="*/ 6119716 h 6840760"/>
              <a:gd name="connsiteX457" fmla="*/ 3666696 w 6840760"/>
              <a:gd name="connsiteY457" fmla="*/ 6063517 h 6840760"/>
              <a:gd name="connsiteX458" fmla="*/ 3146638 w 6840760"/>
              <a:gd name="connsiteY458" fmla="*/ 6063517 h 6840760"/>
              <a:gd name="connsiteX459" fmla="*/ 2962656 w 6840760"/>
              <a:gd name="connsiteY459" fmla="*/ 6119716 h 6840760"/>
              <a:gd name="connsiteX460" fmla="*/ 2960809 w 6840760"/>
              <a:gd name="connsiteY460" fmla="*/ 6121240 h 6840760"/>
              <a:gd name="connsiteX461" fmla="*/ 2962656 w 6840760"/>
              <a:gd name="connsiteY461" fmla="*/ 6122764 h 6840760"/>
              <a:gd name="connsiteX462" fmla="*/ 3146638 w 6840760"/>
              <a:gd name="connsiteY462" fmla="*/ 6178962 h 6840760"/>
              <a:gd name="connsiteX463" fmla="*/ 3330620 w 6840760"/>
              <a:gd name="connsiteY463" fmla="*/ 6122764 h 6840760"/>
              <a:gd name="connsiteX464" fmla="*/ 3332467 w 6840760"/>
              <a:gd name="connsiteY464" fmla="*/ 6121240 h 6840760"/>
              <a:gd name="connsiteX465" fmla="*/ 3330620 w 6840760"/>
              <a:gd name="connsiteY465" fmla="*/ 6119716 h 6840760"/>
              <a:gd name="connsiteX466" fmla="*/ 3146638 w 6840760"/>
              <a:gd name="connsiteY466" fmla="*/ 6063517 h 6840760"/>
              <a:gd name="connsiteX467" fmla="*/ 2626581 w 6840760"/>
              <a:gd name="connsiteY467" fmla="*/ 6063517 h 6840760"/>
              <a:gd name="connsiteX468" fmla="*/ 2442599 w 6840760"/>
              <a:gd name="connsiteY468" fmla="*/ 6119716 h 6840760"/>
              <a:gd name="connsiteX469" fmla="*/ 2440752 w 6840760"/>
              <a:gd name="connsiteY469" fmla="*/ 6121240 h 6840760"/>
              <a:gd name="connsiteX470" fmla="*/ 2442599 w 6840760"/>
              <a:gd name="connsiteY470" fmla="*/ 6122764 h 6840760"/>
              <a:gd name="connsiteX471" fmla="*/ 2626581 w 6840760"/>
              <a:gd name="connsiteY471" fmla="*/ 6178962 h 6840760"/>
              <a:gd name="connsiteX472" fmla="*/ 2810563 w 6840760"/>
              <a:gd name="connsiteY472" fmla="*/ 6122764 h 6840760"/>
              <a:gd name="connsiteX473" fmla="*/ 2812410 w 6840760"/>
              <a:gd name="connsiteY473" fmla="*/ 6121240 h 6840760"/>
              <a:gd name="connsiteX474" fmla="*/ 2810563 w 6840760"/>
              <a:gd name="connsiteY474" fmla="*/ 6119716 h 6840760"/>
              <a:gd name="connsiteX475" fmla="*/ 2626581 w 6840760"/>
              <a:gd name="connsiteY475" fmla="*/ 6063517 h 6840760"/>
              <a:gd name="connsiteX476" fmla="*/ 2106524 w 6840760"/>
              <a:gd name="connsiteY476" fmla="*/ 6063517 h 6840760"/>
              <a:gd name="connsiteX477" fmla="*/ 1922542 w 6840760"/>
              <a:gd name="connsiteY477" fmla="*/ 6119716 h 6840760"/>
              <a:gd name="connsiteX478" fmla="*/ 1920695 w 6840760"/>
              <a:gd name="connsiteY478" fmla="*/ 6121240 h 6840760"/>
              <a:gd name="connsiteX479" fmla="*/ 1922542 w 6840760"/>
              <a:gd name="connsiteY479" fmla="*/ 6122764 h 6840760"/>
              <a:gd name="connsiteX480" fmla="*/ 2106524 w 6840760"/>
              <a:gd name="connsiteY480" fmla="*/ 6178962 h 6840760"/>
              <a:gd name="connsiteX481" fmla="*/ 2290506 w 6840760"/>
              <a:gd name="connsiteY481" fmla="*/ 6122764 h 6840760"/>
              <a:gd name="connsiteX482" fmla="*/ 2292353 w 6840760"/>
              <a:gd name="connsiteY482" fmla="*/ 6121240 h 6840760"/>
              <a:gd name="connsiteX483" fmla="*/ 2290506 w 6840760"/>
              <a:gd name="connsiteY483" fmla="*/ 6119716 h 6840760"/>
              <a:gd name="connsiteX484" fmla="*/ 2106524 w 6840760"/>
              <a:gd name="connsiteY484" fmla="*/ 6063517 h 6840760"/>
              <a:gd name="connsiteX485" fmla="*/ 1586467 w 6840760"/>
              <a:gd name="connsiteY485" fmla="*/ 6063517 h 6840760"/>
              <a:gd name="connsiteX486" fmla="*/ 1402485 w 6840760"/>
              <a:gd name="connsiteY486" fmla="*/ 6119716 h 6840760"/>
              <a:gd name="connsiteX487" fmla="*/ 1400638 w 6840760"/>
              <a:gd name="connsiteY487" fmla="*/ 6121240 h 6840760"/>
              <a:gd name="connsiteX488" fmla="*/ 1402485 w 6840760"/>
              <a:gd name="connsiteY488" fmla="*/ 6122764 h 6840760"/>
              <a:gd name="connsiteX489" fmla="*/ 1586467 w 6840760"/>
              <a:gd name="connsiteY489" fmla="*/ 6178962 h 6840760"/>
              <a:gd name="connsiteX490" fmla="*/ 1770448 w 6840760"/>
              <a:gd name="connsiteY490" fmla="*/ 6122764 h 6840760"/>
              <a:gd name="connsiteX491" fmla="*/ 1772295 w 6840760"/>
              <a:gd name="connsiteY491" fmla="*/ 6121240 h 6840760"/>
              <a:gd name="connsiteX492" fmla="*/ 1770448 w 6840760"/>
              <a:gd name="connsiteY492" fmla="*/ 6119716 h 6840760"/>
              <a:gd name="connsiteX493" fmla="*/ 1586467 w 6840760"/>
              <a:gd name="connsiteY493" fmla="*/ 6063517 h 6840760"/>
              <a:gd name="connsiteX494" fmla="*/ 1066410 w 6840760"/>
              <a:gd name="connsiteY494" fmla="*/ 6063517 h 6840760"/>
              <a:gd name="connsiteX495" fmla="*/ 882428 w 6840760"/>
              <a:gd name="connsiteY495" fmla="*/ 6119716 h 6840760"/>
              <a:gd name="connsiteX496" fmla="*/ 880581 w 6840760"/>
              <a:gd name="connsiteY496" fmla="*/ 6121240 h 6840760"/>
              <a:gd name="connsiteX497" fmla="*/ 882428 w 6840760"/>
              <a:gd name="connsiteY497" fmla="*/ 6122764 h 6840760"/>
              <a:gd name="connsiteX498" fmla="*/ 1066410 w 6840760"/>
              <a:gd name="connsiteY498" fmla="*/ 6178962 h 6840760"/>
              <a:gd name="connsiteX499" fmla="*/ 1250392 w 6840760"/>
              <a:gd name="connsiteY499" fmla="*/ 6122764 h 6840760"/>
              <a:gd name="connsiteX500" fmla="*/ 1252240 w 6840760"/>
              <a:gd name="connsiteY500" fmla="*/ 6121240 h 6840760"/>
              <a:gd name="connsiteX501" fmla="*/ 1250392 w 6840760"/>
              <a:gd name="connsiteY501" fmla="*/ 6119716 h 6840760"/>
              <a:gd name="connsiteX502" fmla="*/ 1066410 w 6840760"/>
              <a:gd name="connsiteY502" fmla="*/ 6063517 h 6840760"/>
              <a:gd name="connsiteX503" fmla="*/ 546353 w 6840760"/>
              <a:gd name="connsiteY503" fmla="*/ 6063517 h 6840760"/>
              <a:gd name="connsiteX504" fmla="*/ 362371 w 6840760"/>
              <a:gd name="connsiteY504" fmla="*/ 6119716 h 6840760"/>
              <a:gd name="connsiteX505" fmla="*/ 360524 w 6840760"/>
              <a:gd name="connsiteY505" fmla="*/ 6121240 h 6840760"/>
              <a:gd name="connsiteX506" fmla="*/ 362371 w 6840760"/>
              <a:gd name="connsiteY506" fmla="*/ 6122764 h 6840760"/>
              <a:gd name="connsiteX507" fmla="*/ 546353 w 6840760"/>
              <a:gd name="connsiteY507" fmla="*/ 6178962 h 6840760"/>
              <a:gd name="connsiteX508" fmla="*/ 730335 w 6840760"/>
              <a:gd name="connsiteY508" fmla="*/ 6122764 h 6840760"/>
              <a:gd name="connsiteX509" fmla="*/ 732182 w 6840760"/>
              <a:gd name="connsiteY509" fmla="*/ 6121240 h 6840760"/>
              <a:gd name="connsiteX510" fmla="*/ 730335 w 6840760"/>
              <a:gd name="connsiteY510" fmla="*/ 6119716 h 6840760"/>
              <a:gd name="connsiteX511" fmla="*/ 546353 w 6840760"/>
              <a:gd name="connsiteY511" fmla="*/ 6063517 h 6840760"/>
              <a:gd name="connsiteX512" fmla="*/ 6146446 w 6840760"/>
              <a:gd name="connsiteY512" fmla="*/ 5712516 h 6840760"/>
              <a:gd name="connsiteX513" fmla="*/ 6151003 w 6840760"/>
              <a:gd name="connsiteY513" fmla="*/ 5724083 h 6840760"/>
              <a:gd name="connsiteX514" fmla="*/ 6170025 w 6840760"/>
              <a:gd name="connsiteY514" fmla="*/ 5849900 h 6840760"/>
              <a:gd name="connsiteX515" fmla="*/ 6151003 w 6840760"/>
              <a:gd name="connsiteY515" fmla="*/ 5975718 h 6840760"/>
              <a:gd name="connsiteX516" fmla="*/ 6146446 w 6840760"/>
              <a:gd name="connsiteY516" fmla="*/ 5987284 h 6840760"/>
              <a:gd name="connsiteX517" fmla="*/ 6202548 w 6840760"/>
              <a:gd name="connsiteY517" fmla="*/ 5974354 h 6840760"/>
              <a:gd name="connsiteX518" fmla="*/ 6266982 w 6840760"/>
              <a:gd name="connsiteY518" fmla="*/ 5969479 h 6840760"/>
              <a:gd name="connsiteX519" fmla="*/ 6331416 w 6840760"/>
              <a:gd name="connsiteY519" fmla="*/ 5974354 h 6840760"/>
              <a:gd name="connsiteX520" fmla="*/ 6387514 w 6840760"/>
              <a:gd name="connsiteY520" fmla="*/ 5987283 h 6840760"/>
              <a:gd name="connsiteX521" fmla="*/ 6382958 w 6840760"/>
              <a:gd name="connsiteY521" fmla="*/ 5975718 h 6840760"/>
              <a:gd name="connsiteX522" fmla="*/ 6363936 w 6840760"/>
              <a:gd name="connsiteY522" fmla="*/ 5849900 h 6840760"/>
              <a:gd name="connsiteX523" fmla="*/ 6382958 w 6840760"/>
              <a:gd name="connsiteY523" fmla="*/ 5724083 h 6840760"/>
              <a:gd name="connsiteX524" fmla="*/ 6387515 w 6840760"/>
              <a:gd name="connsiteY524" fmla="*/ 5712517 h 6840760"/>
              <a:gd name="connsiteX525" fmla="*/ 6331416 w 6840760"/>
              <a:gd name="connsiteY525" fmla="*/ 5725445 h 6840760"/>
              <a:gd name="connsiteX526" fmla="*/ 6266982 w 6840760"/>
              <a:gd name="connsiteY526" fmla="*/ 5730320 h 6840760"/>
              <a:gd name="connsiteX527" fmla="*/ 6202548 w 6840760"/>
              <a:gd name="connsiteY527" fmla="*/ 5725445 h 6840760"/>
              <a:gd name="connsiteX528" fmla="*/ 5626388 w 6840760"/>
              <a:gd name="connsiteY528" fmla="*/ 5712516 h 6840760"/>
              <a:gd name="connsiteX529" fmla="*/ 5630946 w 6840760"/>
              <a:gd name="connsiteY529" fmla="*/ 5724083 h 6840760"/>
              <a:gd name="connsiteX530" fmla="*/ 5649968 w 6840760"/>
              <a:gd name="connsiteY530" fmla="*/ 5849900 h 6840760"/>
              <a:gd name="connsiteX531" fmla="*/ 5630946 w 6840760"/>
              <a:gd name="connsiteY531" fmla="*/ 5975718 h 6840760"/>
              <a:gd name="connsiteX532" fmla="*/ 5626389 w 6840760"/>
              <a:gd name="connsiteY532" fmla="*/ 5987284 h 6840760"/>
              <a:gd name="connsiteX533" fmla="*/ 5682491 w 6840760"/>
              <a:gd name="connsiteY533" fmla="*/ 5974354 h 6840760"/>
              <a:gd name="connsiteX534" fmla="*/ 5746925 w 6840760"/>
              <a:gd name="connsiteY534" fmla="*/ 5969479 h 6840760"/>
              <a:gd name="connsiteX535" fmla="*/ 5811359 w 6840760"/>
              <a:gd name="connsiteY535" fmla="*/ 5974354 h 6840760"/>
              <a:gd name="connsiteX536" fmla="*/ 5867461 w 6840760"/>
              <a:gd name="connsiteY536" fmla="*/ 5987284 h 6840760"/>
              <a:gd name="connsiteX537" fmla="*/ 5862904 w 6840760"/>
              <a:gd name="connsiteY537" fmla="*/ 5975718 h 6840760"/>
              <a:gd name="connsiteX538" fmla="*/ 5843882 w 6840760"/>
              <a:gd name="connsiteY538" fmla="*/ 5849900 h 6840760"/>
              <a:gd name="connsiteX539" fmla="*/ 5862904 w 6840760"/>
              <a:gd name="connsiteY539" fmla="*/ 5724083 h 6840760"/>
              <a:gd name="connsiteX540" fmla="*/ 5867461 w 6840760"/>
              <a:gd name="connsiteY540" fmla="*/ 5712516 h 6840760"/>
              <a:gd name="connsiteX541" fmla="*/ 5811359 w 6840760"/>
              <a:gd name="connsiteY541" fmla="*/ 5725445 h 6840760"/>
              <a:gd name="connsiteX542" fmla="*/ 5746925 w 6840760"/>
              <a:gd name="connsiteY542" fmla="*/ 5730320 h 6840760"/>
              <a:gd name="connsiteX543" fmla="*/ 5682491 w 6840760"/>
              <a:gd name="connsiteY543" fmla="*/ 5725445 h 6840760"/>
              <a:gd name="connsiteX544" fmla="*/ 5106331 w 6840760"/>
              <a:gd name="connsiteY544" fmla="*/ 5712516 h 6840760"/>
              <a:gd name="connsiteX545" fmla="*/ 5110889 w 6840760"/>
              <a:gd name="connsiteY545" fmla="*/ 5724083 h 6840760"/>
              <a:gd name="connsiteX546" fmla="*/ 5129911 w 6840760"/>
              <a:gd name="connsiteY546" fmla="*/ 5849900 h 6840760"/>
              <a:gd name="connsiteX547" fmla="*/ 5110889 w 6840760"/>
              <a:gd name="connsiteY547" fmla="*/ 5975718 h 6840760"/>
              <a:gd name="connsiteX548" fmla="*/ 5106332 w 6840760"/>
              <a:gd name="connsiteY548" fmla="*/ 5987284 h 6840760"/>
              <a:gd name="connsiteX549" fmla="*/ 5162433 w 6840760"/>
              <a:gd name="connsiteY549" fmla="*/ 5974354 h 6840760"/>
              <a:gd name="connsiteX550" fmla="*/ 5226868 w 6840760"/>
              <a:gd name="connsiteY550" fmla="*/ 5969479 h 6840760"/>
              <a:gd name="connsiteX551" fmla="*/ 5291302 w 6840760"/>
              <a:gd name="connsiteY551" fmla="*/ 5974354 h 6840760"/>
              <a:gd name="connsiteX552" fmla="*/ 5347404 w 6840760"/>
              <a:gd name="connsiteY552" fmla="*/ 5987284 h 6840760"/>
              <a:gd name="connsiteX553" fmla="*/ 5342847 w 6840760"/>
              <a:gd name="connsiteY553" fmla="*/ 5975718 h 6840760"/>
              <a:gd name="connsiteX554" fmla="*/ 5323825 w 6840760"/>
              <a:gd name="connsiteY554" fmla="*/ 5849900 h 6840760"/>
              <a:gd name="connsiteX555" fmla="*/ 5342847 w 6840760"/>
              <a:gd name="connsiteY555" fmla="*/ 5724083 h 6840760"/>
              <a:gd name="connsiteX556" fmla="*/ 5347405 w 6840760"/>
              <a:gd name="connsiteY556" fmla="*/ 5712516 h 6840760"/>
              <a:gd name="connsiteX557" fmla="*/ 5291302 w 6840760"/>
              <a:gd name="connsiteY557" fmla="*/ 5725445 h 6840760"/>
              <a:gd name="connsiteX558" fmla="*/ 5226868 w 6840760"/>
              <a:gd name="connsiteY558" fmla="*/ 5730320 h 6840760"/>
              <a:gd name="connsiteX559" fmla="*/ 5162433 w 6840760"/>
              <a:gd name="connsiteY559" fmla="*/ 5725445 h 6840760"/>
              <a:gd name="connsiteX560" fmla="*/ 4586274 w 6840760"/>
              <a:gd name="connsiteY560" fmla="*/ 5712516 h 6840760"/>
              <a:gd name="connsiteX561" fmla="*/ 4590832 w 6840760"/>
              <a:gd name="connsiteY561" fmla="*/ 5724083 h 6840760"/>
              <a:gd name="connsiteX562" fmla="*/ 4609853 w 6840760"/>
              <a:gd name="connsiteY562" fmla="*/ 5849900 h 6840760"/>
              <a:gd name="connsiteX563" fmla="*/ 4590832 w 6840760"/>
              <a:gd name="connsiteY563" fmla="*/ 5975718 h 6840760"/>
              <a:gd name="connsiteX564" fmla="*/ 4586274 w 6840760"/>
              <a:gd name="connsiteY564" fmla="*/ 5987284 h 6840760"/>
              <a:gd name="connsiteX565" fmla="*/ 4642376 w 6840760"/>
              <a:gd name="connsiteY565" fmla="*/ 5974354 h 6840760"/>
              <a:gd name="connsiteX566" fmla="*/ 4706811 w 6840760"/>
              <a:gd name="connsiteY566" fmla="*/ 5969479 h 6840760"/>
              <a:gd name="connsiteX567" fmla="*/ 4771245 w 6840760"/>
              <a:gd name="connsiteY567" fmla="*/ 5974354 h 6840760"/>
              <a:gd name="connsiteX568" fmla="*/ 4827346 w 6840760"/>
              <a:gd name="connsiteY568" fmla="*/ 5987284 h 6840760"/>
              <a:gd name="connsiteX569" fmla="*/ 4822789 w 6840760"/>
              <a:gd name="connsiteY569" fmla="*/ 5975718 h 6840760"/>
              <a:gd name="connsiteX570" fmla="*/ 4803768 w 6840760"/>
              <a:gd name="connsiteY570" fmla="*/ 5849900 h 6840760"/>
              <a:gd name="connsiteX571" fmla="*/ 4822789 w 6840760"/>
              <a:gd name="connsiteY571" fmla="*/ 5724083 h 6840760"/>
              <a:gd name="connsiteX572" fmla="*/ 4827347 w 6840760"/>
              <a:gd name="connsiteY572" fmla="*/ 5712516 h 6840760"/>
              <a:gd name="connsiteX573" fmla="*/ 4771245 w 6840760"/>
              <a:gd name="connsiteY573" fmla="*/ 5725445 h 6840760"/>
              <a:gd name="connsiteX574" fmla="*/ 4706811 w 6840760"/>
              <a:gd name="connsiteY574" fmla="*/ 5730320 h 6840760"/>
              <a:gd name="connsiteX575" fmla="*/ 4642376 w 6840760"/>
              <a:gd name="connsiteY575" fmla="*/ 5725445 h 6840760"/>
              <a:gd name="connsiteX576" fmla="*/ 4066216 w 6840760"/>
              <a:gd name="connsiteY576" fmla="*/ 5712516 h 6840760"/>
              <a:gd name="connsiteX577" fmla="*/ 4070774 w 6840760"/>
              <a:gd name="connsiteY577" fmla="*/ 5724083 h 6840760"/>
              <a:gd name="connsiteX578" fmla="*/ 4089796 w 6840760"/>
              <a:gd name="connsiteY578" fmla="*/ 5849900 h 6840760"/>
              <a:gd name="connsiteX579" fmla="*/ 4070774 w 6840760"/>
              <a:gd name="connsiteY579" fmla="*/ 5975718 h 6840760"/>
              <a:gd name="connsiteX580" fmla="*/ 4066217 w 6840760"/>
              <a:gd name="connsiteY580" fmla="*/ 5987284 h 6840760"/>
              <a:gd name="connsiteX581" fmla="*/ 4122319 w 6840760"/>
              <a:gd name="connsiteY581" fmla="*/ 5974354 h 6840760"/>
              <a:gd name="connsiteX582" fmla="*/ 4186753 w 6840760"/>
              <a:gd name="connsiteY582" fmla="*/ 5969479 h 6840760"/>
              <a:gd name="connsiteX583" fmla="*/ 4251187 w 6840760"/>
              <a:gd name="connsiteY583" fmla="*/ 5974354 h 6840760"/>
              <a:gd name="connsiteX584" fmla="*/ 4307289 w 6840760"/>
              <a:gd name="connsiteY584" fmla="*/ 5987284 h 6840760"/>
              <a:gd name="connsiteX585" fmla="*/ 4302732 w 6840760"/>
              <a:gd name="connsiteY585" fmla="*/ 5975718 h 6840760"/>
              <a:gd name="connsiteX586" fmla="*/ 4283710 w 6840760"/>
              <a:gd name="connsiteY586" fmla="*/ 5849900 h 6840760"/>
              <a:gd name="connsiteX587" fmla="*/ 4302732 w 6840760"/>
              <a:gd name="connsiteY587" fmla="*/ 5724083 h 6840760"/>
              <a:gd name="connsiteX588" fmla="*/ 4307290 w 6840760"/>
              <a:gd name="connsiteY588" fmla="*/ 5712516 h 6840760"/>
              <a:gd name="connsiteX589" fmla="*/ 4251187 w 6840760"/>
              <a:gd name="connsiteY589" fmla="*/ 5725445 h 6840760"/>
              <a:gd name="connsiteX590" fmla="*/ 4186753 w 6840760"/>
              <a:gd name="connsiteY590" fmla="*/ 5730320 h 6840760"/>
              <a:gd name="connsiteX591" fmla="*/ 4122319 w 6840760"/>
              <a:gd name="connsiteY591" fmla="*/ 5725445 h 6840760"/>
              <a:gd name="connsiteX592" fmla="*/ 3546159 w 6840760"/>
              <a:gd name="connsiteY592" fmla="*/ 5712516 h 6840760"/>
              <a:gd name="connsiteX593" fmla="*/ 3550717 w 6840760"/>
              <a:gd name="connsiteY593" fmla="*/ 5724083 h 6840760"/>
              <a:gd name="connsiteX594" fmla="*/ 3569739 w 6840760"/>
              <a:gd name="connsiteY594" fmla="*/ 5849900 h 6840760"/>
              <a:gd name="connsiteX595" fmla="*/ 3550717 w 6840760"/>
              <a:gd name="connsiteY595" fmla="*/ 5975718 h 6840760"/>
              <a:gd name="connsiteX596" fmla="*/ 3546160 w 6840760"/>
              <a:gd name="connsiteY596" fmla="*/ 5987284 h 6840760"/>
              <a:gd name="connsiteX597" fmla="*/ 3602261 w 6840760"/>
              <a:gd name="connsiteY597" fmla="*/ 5974354 h 6840760"/>
              <a:gd name="connsiteX598" fmla="*/ 3666696 w 6840760"/>
              <a:gd name="connsiteY598" fmla="*/ 5969479 h 6840760"/>
              <a:gd name="connsiteX599" fmla="*/ 3731130 w 6840760"/>
              <a:gd name="connsiteY599" fmla="*/ 5974354 h 6840760"/>
              <a:gd name="connsiteX600" fmla="*/ 3787232 w 6840760"/>
              <a:gd name="connsiteY600" fmla="*/ 5987284 h 6840760"/>
              <a:gd name="connsiteX601" fmla="*/ 3782675 w 6840760"/>
              <a:gd name="connsiteY601" fmla="*/ 5975718 h 6840760"/>
              <a:gd name="connsiteX602" fmla="*/ 3763653 w 6840760"/>
              <a:gd name="connsiteY602" fmla="*/ 5849900 h 6840760"/>
              <a:gd name="connsiteX603" fmla="*/ 3782675 w 6840760"/>
              <a:gd name="connsiteY603" fmla="*/ 5724083 h 6840760"/>
              <a:gd name="connsiteX604" fmla="*/ 3787233 w 6840760"/>
              <a:gd name="connsiteY604" fmla="*/ 5712516 h 6840760"/>
              <a:gd name="connsiteX605" fmla="*/ 3731130 w 6840760"/>
              <a:gd name="connsiteY605" fmla="*/ 5725445 h 6840760"/>
              <a:gd name="connsiteX606" fmla="*/ 3666696 w 6840760"/>
              <a:gd name="connsiteY606" fmla="*/ 5730320 h 6840760"/>
              <a:gd name="connsiteX607" fmla="*/ 3602261 w 6840760"/>
              <a:gd name="connsiteY607" fmla="*/ 5725445 h 6840760"/>
              <a:gd name="connsiteX608" fmla="*/ 3026102 w 6840760"/>
              <a:gd name="connsiteY608" fmla="*/ 5712516 h 6840760"/>
              <a:gd name="connsiteX609" fmla="*/ 3030660 w 6840760"/>
              <a:gd name="connsiteY609" fmla="*/ 5724083 h 6840760"/>
              <a:gd name="connsiteX610" fmla="*/ 3049681 w 6840760"/>
              <a:gd name="connsiteY610" fmla="*/ 5849900 h 6840760"/>
              <a:gd name="connsiteX611" fmla="*/ 3030660 w 6840760"/>
              <a:gd name="connsiteY611" fmla="*/ 5975718 h 6840760"/>
              <a:gd name="connsiteX612" fmla="*/ 3026103 w 6840760"/>
              <a:gd name="connsiteY612" fmla="*/ 5987284 h 6840760"/>
              <a:gd name="connsiteX613" fmla="*/ 3082204 w 6840760"/>
              <a:gd name="connsiteY613" fmla="*/ 5974354 h 6840760"/>
              <a:gd name="connsiteX614" fmla="*/ 3146638 w 6840760"/>
              <a:gd name="connsiteY614" fmla="*/ 5969479 h 6840760"/>
              <a:gd name="connsiteX615" fmla="*/ 3211072 w 6840760"/>
              <a:gd name="connsiteY615" fmla="*/ 5974354 h 6840760"/>
              <a:gd name="connsiteX616" fmla="*/ 3267175 w 6840760"/>
              <a:gd name="connsiteY616" fmla="*/ 5987284 h 6840760"/>
              <a:gd name="connsiteX617" fmla="*/ 3262618 w 6840760"/>
              <a:gd name="connsiteY617" fmla="*/ 5975718 h 6840760"/>
              <a:gd name="connsiteX618" fmla="*/ 3243596 w 6840760"/>
              <a:gd name="connsiteY618" fmla="*/ 5849900 h 6840760"/>
              <a:gd name="connsiteX619" fmla="*/ 3262618 w 6840760"/>
              <a:gd name="connsiteY619" fmla="*/ 5724083 h 6840760"/>
              <a:gd name="connsiteX620" fmla="*/ 3267175 w 6840760"/>
              <a:gd name="connsiteY620" fmla="*/ 5712516 h 6840760"/>
              <a:gd name="connsiteX621" fmla="*/ 3211072 w 6840760"/>
              <a:gd name="connsiteY621" fmla="*/ 5725445 h 6840760"/>
              <a:gd name="connsiteX622" fmla="*/ 3146638 w 6840760"/>
              <a:gd name="connsiteY622" fmla="*/ 5730320 h 6840760"/>
              <a:gd name="connsiteX623" fmla="*/ 3082204 w 6840760"/>
              <a:gd name="connsiteY623" fmla="*/ 5725445 h 6840760"/>
              <a:gd name="connsiteX624" fmla="*/ 2506044 w 6840760"/>
              <a:gd name="connsiteY624" fmla="*/ 5712516 h 6840760"/>
              <a:gd name="connsiteX625" fmla="*/ 2510602 w 6840760"/>
              <a:gd name="connsiteY625" fmla="*/ 5724083 h 6840760"/>
              <a:gd name="connsiteX626" fmla="*/ 2529624 w 6840760"/>
              <a:gd name="connsiteY626" fmla="*/ 5849900 h 6840760"/>
              <a:gd name="connsiteX627" fmla="*/ 2510602 w 6840760"/>
              <a:gd name="connsiteY627" fmla="*/ 5975718 h 6840760"/>
              <a:gd name="connsiteX628" fmla="*/ 2506045 w 6840760"/>
              <a:gd name="connsiteY628" fmla="*/ 5987284 h 6840760"/>
              <a:gd name="connsiteX629" fmla="*/ 2562147 w 6840760"/>
              <a:gd name="connsiteY629" fmla="*/ 5974354 h 6840760"/>
              <a:gd name="connsiteX630" fmla="*/ 2626581 w 6840760"/>
              <a:gd name="connsiteY630" fmla="*/ 5969479 h 6840760"/>
              <a:gd name="connsiteX631" fmla="*/ 2691015 w 6840760"/>
              <a:gd name="connsiteY631" fmla="*/ 5974354 h 6840760"/>
              <a:gd name="connsiteX632" fmla="*/ 2747117 w 6840760"/>
              <a:gd name="connsiteY632" fmla="*/ 5987284 h 6840760"/>
              <a:gd name="connsiteX633" fmla="*/ 2742560 w 6840760"/>
              <a:gd name="connsiteY633" fmla="*/ 5975718 h 6840760"/>
              <a:gd name="connsiteX634" fmla="*/ 2723538 w 6840760"/>
              <a:gd name="connsiteY634" fmla="*/ 5849900 h 6840760"/>
              <a:gd name="connsiteX635" fmla="*/ 2742560 w 6840760"/>
              <a:gd name="connsiteY635" fmla="*/ 5724083 h 6840760"/>
              <a:gd name="connsiteX636" fmla="*/ 2747118 w 6840760"/>
              <a:gd name="connsiteY636" fmla="*/ 5712516 h 6840760"/>
              <a:gd name="connsiteX637" fmla="*/ 2691015 w 6840760"/>
              <a:gd name="connsiteY637" fmla="*/ 5725445 h 6840760"/>
              <a:gd name="connsiteX638" fmla="*/ 2626581 w 6840760"/>
              <a:gd name="connsiteY638" fmla="*/ 5730320 h 6840760"/>
              <a:gd name="connsiteX639" fmla="*/ 2562147 w 6840760"/>
              <a:gd name="connsiteY639" fmla="*/ 5725445 h 6840760"/>
              <a:gd name="connsiteX640" fmla="*/ 1985987 w 6840760"/>
              <a:gd name="connsiteY640" fmla="*/ 5712516 h 6840760"/>
              <a:gd name="connsiteX641" fmla="*/ 1990545 w 6840760"/>
              <a:gd name="connsiteY641" fmla="*/ 5724083 h 6840760"/>
              <a:gd name="connsiteX642" fmla="*/ 2009566 w 6840760"/>
              <a:gd name="connsiteY642" fmla="*/ 5849900 h 6840760"/>
              <a:gd name="connsiteX643" fmla="*/ 1990545 w 6840760"/>
              <a:gd name="connsiteY643" fmla="*/ 5975718 h 6840760"/>
              <a:gd name="connsiteX644" fmla="*/ 1985988 w 6840760"/>
              <a:gd name="connsiteY644" fmla="*/ 5987284 h 6840760"/>
              <a:gd name="connsiteX645" fmla="*/ 2042090 w 6840760"/>
              <a:gd name="connsiteY645" fmla="*/ 5974354 h 6840760"/>
              <a:gd name="connsiteX646" fmla="*/ 2106524 w 6840760"/>
              <a:gd name="connsiteY646" fmla="*/ 5969479 h 6840760"/>
              <a:gd name="connsiteX647" fmla="*/ 2170958 w 6840760"/>
              <a:gd name="connsiteY647" fmla="*/ 5974354 h 6840760"/>
              <a:gd name="connsiteX648" fmla="*/ 2227060 w 6840760"/>
              <a:gd name="connsiteY648" fmla="*/ 5987284 h 6840760"/>
              <a:gd name="connsiteX649" fmla="*/ 2222503 w 6840760"/>
              <a:gd name="connsiteY649" fmla="*/ 5975718 h 6840760"/>
              <a:gd name="connsiteX650" fmla="*/ 2203481 w 6840760"/>
              <a:gd name="connsiteY650" fmla="*/ 5849900 h 6840760"/>
              <a:gd name="connsiteX651" fmla="*/ 2222503 w 6840760"/>
              <a:gd name="connsiteY651" fmla="*/ 5724083 h 6840760"/>
              <a:gd name="connsiteX652" fmla="*/ 2227061 w 6840760"/>
              <a:gd name="connsiteY652" fmla="*/ 5712516 h 6840760"/>
              <a:gd name="connsiteX653" fmla="*/ 2170958 w 6840760"/>
              <a:gd name="connsiteY653" fmla="*/ 5725445 h 6840760"/>
              <a:gd name="connsiteX654" fmla="*/ 2106524 w 6840760"/>
              <a:gd name="connsiteY654" fmla="*/ 5730320 h 6840760"/>
              <a:gd name="connsiteX655" fmla="*/ 2042090 w 6840760"/>
              <a:gd name="connsiteY655" fmla="*/ 5725445 h 6840760"/>
              <a:gd name="connsiteX656" fmla="*/ 1465932 w 6840760"/>
              <a:gd name="connsiteY656" fmla="*/ 5712516 h 6840760"/>
              <a:gd name="connsiteX657" fmla="*/ 1470489 w 6840760"/>
              <a:gd name="connsiteY657" fmla="*/ 5724083 h 6840760"/>
              <a:gd name="connsiteX658" fmla="*/ 1489511 w 6840760"/>
              <a:gd name="connsiteY658" fmla="*/ 5849900 h 6840760"/>
              <a:gd name="connsiteX659" fmla="*/ 1470489 w 6840760"/>
              <a:gd name="connsiteY659" fmla="*/ 5975718 h 6840760"/>
              <a:gd name="connsiteX660" fmla="*/ 1465932 w 6840760"/>
              <a:gd name="connsiteY660" fmla="*/ 5987284 h 6840760"/>
              <a:gd name="connsiteX661" fmla="*/ 1522033 w 6840760"/>
              <a:gd name="connsiteY661" fmla="*/ 5974354 h 6840760"/>
              <a:gd name="connsiteX662" fmla="*/ 1586467 w 6840760"/>
              <a:gd name="connsiteY662" fmla="*/ 5969479 h 6840760"/>
              <a:gd name="connsiteX663" fmla="*/ 1650902 w 6840760"/>
              <a:gd name="connsiteY663" fmla="*/ 5974354 h 6840760"/>
              <a:gd name="connsiteX664" fmla="*/ 1707003 w 6840760"/>
              <a:gd name="connsiteY664" fmla="*/ 5987284 h 6840760"/>
              <a:gd name="connsiteX665" fmla="*/ 1702446 w 6840760"/>
              <a:gd name="connsiteY665" fmla="*/ 5975718 h 6840760"/>
              <a:gd name="connsiteX666" fmla="*/ 1683425 w 6840760"/>
              <a:gd name="connsiteY666" fmla="*/ 5849900 h 6840760"/>
              <a:gd name="connsiteX667" fmla="*/ 1702446 w 6840760"/>
              <a:gd name="connsiteY667" fmla="*/ 5724083 h 6840760"/>
              <a:gd name="connsiteX668" fmla="*/ 1707004 w 6840760"/>
              <a:gd name="connsiteY668" fmla="*/ 5712516 h 6840760"/>
              <a:gd name="connsiteX669" fmla="*/ 1650902 w 6840760"/>
              <a:gd name="connsiteY669" fmla="*/ 5725445 h 6840760"/>
              <a:gd name="connsiteX670" fmla="*/ 1586467 w 6840760"/>
              <a:gd name="connsiteY670" fmla="*/ 5730320 h 6840760"/>
              <a:gd name="connsiteX671" fmla="*/ 1522033 w 6840760"/>
              <a:gd name="connsiteY671" fmla="*/ 5725445 h 6840760"/>
              <a:gd name="connsiteX672" fmla="*/ 945873 w 6840760"/>
              <a:gd name="connsiteY672" fmla="*/ 5712516 h 6840760"/>
              <a:gd name="connsiteX673" fmla="*/ 950431 w 6840760"/>
              <a:gd name="connsiteY673" fmla="*/ 5724083 h 6840760"/>
              <a:gd name="connsiteX674" fmla="*/ 969453 w 6840760"/>
              <a:gd name="connsiteY674" fmla="*/ 5849900 h 6840760"/>
              <a:gd name="connsiteX675" fmla="*/ 950431 w 6840760"/>
              <a:gd name="connsiteY675" fmla="*/ 5975718 h 6840760"/>
              <a:gd name="connsiteX676" fmla="*/ 945874 w 6840760"/>
              <a:gd name="connsiteY676" fmla="*/ 5987284 h 6840760"/>
              <a:gd name="connsiteX677" fmla="*/ 1001976 w 6840760"/>
              <a:gd name="connsiteY677" fmla="*/ 5974354 h 6840760"/>
              <a:gd name="connsiteX678" fmla="*/ 1066410 w 6840760"/>
              <a:gd name="connsiteY678" fmla="*/ 5969479 h 6840760"/>
              <a:gd name="connsiteX679" fmla="*/ 1130844 w 6840760"/>
              <a:gd name="connsiteY679" fmla="*/ 5974354 h 6840760"/>
              <a:gd name="connsiteX680" fmla="*/ 1186946 w 6840760"/>
              <a:gd name="connsiteY680" fmla="*/ 5987284 h 6840760"/>
              <a:gd name="connsiteX681" fmla="*/ 1182389 w 6840760"/>
              <a:gd name="connsiteY681" fmla="*/ 5975718 h 6840760"/>
              <a:gd name="connsiteX682" fmla="*/ 1163368 w 6840760"/>
              <a:gd name="connsiteY682" fmla="*/ 5849900 h 6840760"/>
              <a:gd name="connsiteX683" fmla="*/ 1182389 w 6840760"/>
              <a:gd name="connsiteY683" fmla="*/ 5724083 h 6840760"/>
              <a:gd name="connsiteX684" fmla="*/ 1186947 w 6840760"/>
              <a:gd name="connsiteY684" fmla="*/ 5712516 h 6840760"/>
              <a:gd name="connsiteX685" fmla="*/ 1130844 w 6840760"/>
              <a:gd name="connsiteY685" fmla="*/ 5725445 h 6840760"/>
              <a:gd name="connsiteX686" fmla="*/ 1066410 w 6840760"/>
              <a:gd name="connsiteY686" fmla="*/ 5730320 h 6840760"/>
              <a:gd name="connsiteX687" fmla="*/ 1001976 w 6840760"/>
              <a:gd name="connsiteY687" fmla="*/ 5725445 h 6840760"/>
              <a:gd name="connsiteX688" fmla="*/ 425816 w 6840760"/>
              <a:gd name="connsiteY688" fmla="*/ 5712516 h 6840760"/>
              <a:gd name="connsiteX689" fmla="*/ 430374 w 6840760"/>
              <a:gd name="connsiteY689" fmla="*/ 5724083 h 6840760"/>
              <a:gd name="connsiteX690" fmla="*/ 449395 w 6840760"/>
              <a:gd name="connsiteY690" fmla="*/ 5849900 h 6840760"/>
              <a:gd name="connsiteX691" fmla="*/ 430374 w 6840760"/>
              <a:gd name="connsiteY691" fmla="*/ 5975718 h 6840760"/>
              <a:gd name="connsiteX692" fmla="*/ 425817 w 6840760"/>
              <a:gd name="connsiteY692" fmla="*/ 5987284 h 6840760"/>
              <a:gd name="connsiteX693" fmla="*/ 481919 w 6840760"/>
              <a:gd name="connsiteY693" fmla="*/ 5974354 h 6840760"/>
              <a:gd name="connsiteX694" fmla="*/ 546353 w 6840760"/>
              <a:gd name="connsiteY694" fmla="*/ 5969479 h 6840760"/>
              <a:gd name="connsiteX695" fmla="*/ 610788 w 6840760"/>
              <a:gd name="connsiteY695" fmla="*/ 5974354 h 6840760"/>
              <a:gd name="connsiteX696" fmla="*/ 666889 w 6840760"/>
              <a:gd name="connsiteY696" fmla="*/ 5987284 h 6840760"/>
              <a:gd name="connsiteX697" fmla="*/ 662332 w 6840760"/>
              <a:gd name="connsiteY697" fmla="*/ 5975718 h 6840760"/>
              <a:gd name="connsiteX698" fmla="*/ 643310 w 6840760"/>
              <a:gd name="connsiteY698" fmla="*/ 5849900 h 6840760"/>
              <a:gd name="connsiteX699" fmla="*/ 662332 w 6840760"/>
              <a:gd name="connsiteY699" fmla="*/ 5724083 h 6840760"/>
              <a:gd name="connsiteX700" fmla="*/ 666890 w 6840760"/>
              <a:gd name="connsiteY700" fmla="*/ 5712516 h 6840760"/>
              <a:gd name="connsiteX701" fmla="*/ 610788 w 6840760"/>
              <a:gd name="connsiteY701" fmla="*/ 5725445 h 6840760"/>
              <a:gd name="connsiteX702" fmla="*/ 546353 w 6840760"/>
              <a:gd name="connsiteY702" fmla="*/ 5730320 h 6840760"/>
              <a:gd name="connsiteX703" fmla="*/ 481919 w 6840760"/>
              <a:gd name="connsiteY703" fmla="*/ 5725445 h 6840760"/>
              <a:gd name="connsiteX704" fmla="*/ 6006953 w 6840760"/>
              <a:gd name="connsiteY704" fmla="*/ 5650363 h 6840760"/>
              <a:gd name="connsiteX705" fmla="*/ 5994118 w 6840760"/>
              <a:gd name="connsiteY705" fmla="*/ 5665918 h 6840760"/>
              <a:gd name="connsiteX706" fmla="*/ 5937920 w 6840760"/>
              <a:gd name="connsiteY706" fmla="*/ 5849900 h 6840760"/>
              <a:gd name="connsiteX707" fmla="*/ 5994118 w 6840760"/>
              <a:gd name="connsiteY707" fmla="*/ 6033882 h 6840760"/>
              <a:gd name="connsiteX708" fmla="*/ 6006953 w 6840760"/>
              <a:gd name="connsiteY708" fmla="*/ 6049438 h 6840760"/>
              <a:gd name="connsiteX709" fmla="*/ 6019788 w 6840760"/>
              <a:gd name="connsiteY709" fmla="*/ 6033882 h 6840760"/>
              <a:gd name="connsiteX710" fmla="*/ 6075987 w 6840760"/>
              <a:gd name="connsiteY710" fmla="*/ 5849900 h 6840760"/>
              <a:gd name="connsiteX711" fmla="*/ 6019788 w 6840760"/>
              <a:gd name="connsiteY711" fmla="*/ 5665918 h 6840760"/>
              <a:gd name="connsiteX712" fmla="*/ 5486896 w 6840760"/>
              <a:gd name="connsiteY712" fmla="*/ 5650363 h 6840760"/>
              <a:gd name="connsiteX713" fmla="*/ 5474062 w 6840760"/>
              <a:gd name="connsiteY713" fmla="*/ 5665918 h 6840760"/>
              <a:gd name="connsiteX714" fmla="*/ 5417863 w 6840760"/>
              <a:gd name="connsiteY714" fmla="*/ 5849900 h 6840760"/>
              <a:gd name="connsiteX715" fmla="*/ 5474062 w 6840760"/>
              <a:gd name="connsiteY715" fmla="*/ 6033882 h 6840760"/>
              <a:gd name="connsiteX716" fmla="*/ 5486896 w 6840760"/>
              <a:gd name="connsiteY716" fmla="*/ 6049438 h 6840760"/>
              <a:gd name="connsiteX717" fmla="*/ 5499731 w 6840760"/>
              <a:gd name="connsiteY717" fmla="*/ 6033882 h 6840760"/>
              <a:gd name="connsiteX718" fmla="*/ 5555930 w 6840760"/>
              <a:gd name="connsiteY718" fmla="*/ 5849900 h 6840760"/>
              <a:gd name="connsiteX719" fmla="*/ 5499731 w 6840760"/>
              <a:gd name="connsiteY719" fmla="*/ 5665918 h 6840760"/>
              <a:gd name="connsiteX720" fmla="*/ 4966839 w 6840760"/>
              <a:gd name="connsiteY720" fmla="*/ 5650363 h 6840760"/>
              <a:gd name="connsiteX721" fmla="*/ 4954004 w 6840760"/>
              <a:gd name="connsiteY721" fmla="*/ 5665918 h 6840760"/>
              <a:gd name="connsiteX722" fmla="*/ 4897806 w 6840760"/>
              <a:gd name="connsiteY722" fmla="*/ 5849900 h 6840760"/>
              <a:gd name="connsiteX723" fmla="*/ 4954004 w 6840760"/>
              <a:gd name="connsiteY723" fmla="*/ 6033882 h 6840760"/>
              <a:gd name="connsiteX724" fmla="*/ 4966839 w 6840760"/>
              <a:gd name="connsiteY724" fmla="*/ 6049438 h 6840760"/>
              <a:gd name="connsiteX725" fmla="*/ 4979674 w 6840760"/>
              <a:gd name="connsiteY725" fmla="*/ 6033882 h 6840760"/>
              <a:gd name="connsiteX726" fmla="*/ 5035873 w 6840760"/>
              <a:gd name="connsiteY726" fmla="*/ 5849900 h 6840760"/>
              <a:gd name="connsiteX727" fmla="*/ 4979674 w 6840760"/>
              <a:gd name="connsiteY727" fmla="*/ 5665918 h 6840760"/>
              <a:gd name="connsiteX728" fmla="*/ 4446781 w 6840760"/>
              <a:gd name="connsiteY728" fmla="*/ 5650363 h 6840760"/>
              <a:gd name="connsiteX729" fmla="*/ 4433947 w 6840760"/>
              <a:gd name="connsiteY729" fmla="*/ 5665918 h 6840760"/>
              <a:gd name="connsiteX730" fmla="*/ 4377748 w 6840760"/>
              <a:gd name="connsiteY730" fmla="*/ 5849900 h 6840760"/>
              <a:gd name="connsiteX731" fmla="*/ 4433947 w 6840760"/>
              <a:gd name="connsiteY731" fmla="*/ 6033882 h 6840760"/>
              <a:gd name="connsiteX732" fmla="*/ 4446781 w 6840760"/>
              <a:gd name="connsiteY732" fmla="*/ 6049438 h 6840760"/>
              <a:gd name="connsiteX733" fmla="*/ 4459617 w 6840760"/>
              <a:gd name="connsiteY733" fmla="*/ 6033882 h 6840760"/>
              <a:gd name="connsiteX734" fmla="*/ 4515815 w 6840760"/>
              <a:gd name="connsiteY734" fmla="*/ 5849900 h 6840760"/>
              <a:gd name="connsiteX735" fmla="*/ 4459617 w 6840760"/>
              <a:gd name="connsiteY735" fmla="*/ 5665918 h 6840760"/>
              <a:gd name="connsiteX736" fmla="*/ 3926724 w 6840760"/>
              <a:gd name="connsiteY736" fmla="*/ 5650363 h 6840760"/>
              <a:gd name="connsiteX737" fmla="*/ 3913890 w 6840760"/>
              <a:gd name="connsiteY737" fmla="*/ 5665918 h 6840760"/>
              <a:gd name="connsiteX738" fmla="*/ 3857691 w 6840760"/>
              <a:gd name="connsiteY738" fmla="*/ 5849900 h 6840760"/>
              <a:gd name="connsiteX739" fmla="*/ 3913890 w 6840760"/>
              <a:gd name="connsiteY739" fmla="*/ 6033882 h 6840760"/>
              <a:gd name="connsiteX740" fmla="*/ 3926724 w 6840760"/>
              <a:gd name="connsiteY740" fmla="*/ 6049438 h 6840760"/>
              <a:gd name="connsiteX741" fmla="*/ 3939559 w 6840760"/>
              <a:gd name="connsiteY741" fmla="*/ 6033882 h 6840760"/>
              <a:gd name="connsiteX742" fmla="*/ 3995758 w 6840760"/>
              <a:gd name="connsiteY742" fmla="*/ 5849900 h 6840760"/>
              <a:gd name="connsiteX743" fmla="*/ 3939559 w 6840760"/>
              <a:gd name="connsiteY743" fmla="*/ 5665918 h 6840760"/>
              <a:gd name="connsiteX744" fmla="*/ 3406667 w 6840760"/>
              <a:gd name="connsiteY744" fmla="*/ 5650363 h 6840760"/>
              <a:gd name="connsiteX745" fmla="*/ 3393832 w 6840760"/>
              <a:gd name="connsiteY745" fmla="*/ 5665918 h 6840760"/>
              <a:gd name="connsiteX746" fmla="*/ 3337634 w 6840760"/>
              <a:gd name="connsiteY746" fmla="*/ 5849900 h 6840760"/>
              <a:gd name="connsiteX747" fmla="*/ 3393832 w 6840760"/>
              <a:gd name="connsiteY747" fmla="*/ 6033882 h 6840760"/>
              <a:gd name="connsiteX748" fmla="*/ 3406667 w 6840760"/>
              <a:gd name="connsiteY748" fmla="*/ 6049437 h 6840760"/>
              <a:gd name="connsiteX749" fmla="*/ 3419501 w 6840760"/>
              <a:gd name="connsiteY749" fmla="*/ 6033882 h 6840760"/>
              <a:gd name="connsiteX750" fmla="*/ 3475700 w 6840760"/>
              <a:gd name="connsiteY750" fmla="*/ 5849900 h 6840760"/>
              <a:gd name="connsiteX751" fmla="*/ 3419501 w 6840760"/>
              <a:gd name="connsiteY751" fmla="*/ 5665918 h 6840760"/>
              <a:gd name="connsiteX752" fmla="*/ 2886609 w 6840760"/>
              <a:gd name="connsiteY752" fmla="*/ 5650363 h 6840760"/>
              <a:gd name="connsiteX753" fmla="*/ 2873775 w 6840760"/>
              <a:gd name="connsiteY753" fmla="*/ 5665918 h 6840760"/>
              <a:gd name="connsiteX754" fmla="*/ 2817576 w 6840760"/>
              <a:gd name="connsiteY754" fmla="*/ 5849900 h 6840760"/>
              <a:gd name="connsiteX755" fmla="*/ 2873775 w 6840760"/>
              <a:gd name="connsiteY755" fmla="*/ 6033882 h 6840760"/>
              <a:gd name="connsiteX756" fmla="*/ 2886609 w 6840760"/>
              <a:gd name="connsiteY756" fmla="*/ 6049438 h 6840760"/>
              <a:gd name="connsiteX757" fmla="*/ 2899445 w 6840760"/>
              <a:gd name="connsiteY757" fmla="*/ 6033882 h 6840760"/>
              <a:gd name="connsiteX758" fmla="*/ 2955643 w 6840760"/>
              <a:gd name="connsiteY758" fmla="*/ 5849900 h 6840760"/>
              <a:gd name="connsiteX759" fmla="*/ 2899445 w 6840760"/>
              <a:gd name="connsiteY759" fmla="*/ 5665918 h 6840760"/>
              <a:gd name="connsiteX760" fmla="*/ 2366552 w 6840760"/>
              <a:gd name="connsiteY760" fmla="*/ 5650363 h 6840760"/>
              <a:gd name="connsiteX761" fmla="*/ 2353717 w 6840760"/>
              <a:gd name="connsiteY761" fmla="*/ 5665918 h 6840760"/>
              <a:gd name="connsiteX762" fmla="*/ 2297519 w 6840760"/>
              <a:gd name="connsiteY762" fmla="*/ 5849900 h 6840760"/>
              <a:gd name="connsiteX763" fmla="*/ 2353717 w 6840760"/>
              <a:gd name="connsiteY763" fmla="*/ 6033882 h 6840760"/>
              <a:gd name="connsiteX764" fmla="*/ 2366552 w 6840760"/>
              <a:gd name="connsiteY764" fmla="*/ 6049438 h 6840760"/>
              <a:gd name="connsiteX765" fmla="*/ 2379387 w 6840760"/>
              <a:gd name="connsiteY765" fmla="*/ 6033882 h 6840760"/>
              <a:gd name="connsiteX766" fmla="*/ 2435586 w 6840760"/>
              <a:gd name="connsiteY766" fmla="*/ 5849900 h 6840760"/>
              <a:gd name="connsiteX767" fmla="*/ 2379387 w 6840760"/>
              <a:gd name="connsiteY767" fmla="*/ 5665918 h 6840760"/>
              <a:gd name="connsiteX768" fmla="*/ 1846495 w 6840760"/>
              <a:gd name="connsiteY768" fmla="*/ 5650363 h 6840760"/>
              <a:gd name="connsiteX769" fmla="*/ 1833660 w 6840760"/>
              <a:gd name="connsiteY769" fmla="*/ 5665918 h 6840760"/>
              <a:gd name="connsiteX770" fmla="*/ 1777462 w 6840760"/>
              <a:gd name="connsiteY770" fmla="*/ 5849900 h 6840760"/>
              <a:gd name="connsiteX771" fmla="*/ 1833660 w 6840760"/>
              <a:gd name="connsiteY771" fmla="*/ 6033882 h 6840760"/>
              <a:gd name="connsiteX772" fmla="*/ 1846495 w 6840760"/>
              <a:gd name="connsiteY772" fmla="*/ 6049438 h 6840760"/>
              <a:gd name="connsiteX773" fmla="*/ 1859330 w 6840760"/>
              <a:gd name="connsiteY773" fmla="*/ 6033882 h 6840760"/>
              <a:gd name="connsiteX774" fmla="*/ 1915528 w 6840760"/>
              <a:gd name="connsiteY774" fmla="*/ 5849900 h 6840760"/>
              <a:gd name="connsiteX775" fmla="*/ 1859330 w 6840760"/>
              <a:gd name="connsiteY775" fmla="*/ 5665918 h 6840760"/>
              <a:gd name="connsiteX776" fmla="*/ 1326439 w 6840760"/>
              <a:gd name="connsiteY776" fmla="*/ 5650363 h 6840760"/>
              <a:gd name="connsiteX777" fmla="*/ 1313604 w 6840760"/>
              <a:gd name="connsiteY777" fmla="*/ 5665918 h 6840760"/>
              <a:gd name="connsiteX778" fmla="*/ 1257405 w 6840760"/>
              <a:gd name="connsiteY778" fmla="*/ 5849900 h 6840760"/>
              <a:gd name="connsiteX779" fmla="*/ 1313604 w 6840760"/>
              <a:gd name="connsiteY779" fmla="*/ 6033882 h 6840760"/>
              <a:gd name="connsiteX780" fmla="*/ 1326439 w 6840760"/>
              <a:gd name="connsiteY780" fmla="*/ 6049438 h 6840760"/>
              <a:gd name="connsiteX781" fmla="*/ 1339274 w 6840760"/>
              <a:gd name="connsiteY781" fmla="*/ 6033882 h 6840760"/>
              <a:gd name="connsiteX782" fmla="*/ 1395472 w 6840760"/>
              <a:gd name="connsiteY782" fmla="*/ 5849900 h 6840760"/>
              <a:gd name="connsiteX783" fmla="*/ 1339274 w 6840760"/>
              <a:gd name="connsiteY783" fmla="*/ 5665918 h 6840760"/>
              <a:gd name="connsiteX784" fmla="*/ 806382 w 6840760"/>
              <a:gd name="connsiteY784" fmla="*/ 5650363 h 6840760"/>
              <a:gd name="connsiteX785" fmla="*/ 793548 w 6840760"/>
              <a:gd name="connsiteY785" fmla="*/ 5665918 h 6840760"/>
              <a:gd name="connsiteX786" fmla="*/ 737348 w 6840760"/>
              <a:gd name="connsiteY786" fmla="*/ 5849900 h 6840760"/>
              <a:gd name="connsiteX787" fmla="*/ 793548 w 6840760"/>
              <a:gd name="connsiteY787" fmla="*/ 6033882 h 6840760"/>
              <a:gd name="connsiteX788" fmla="*/ 806382 w 6840760"/>
              <a:gd name="connsiteY788" fmla="*/ 6049438 h 6840760"/>
              <a:gd name="connsiteX789" fmla="*/ 819216 w 6840760"/>
              <a:gd name="connsiteY789" fmla="*/ 6033882 h 6840760"/>
              <a:gd name="connsiteX790" fmla="*/ 875415 w 6840760"/>
              <a:gd name="connsiteY790" fmla="*/ 5849900 h 6840760"/>
              <a:gd name="connsiteX791" fmla="*/ 819216 w 6840760"/>
              <a:gd name="connsiteY791" fmla="*/ 5665918 h 6840760"/>
              <a:gd name="connsiteX792" fmla="*/ 286325 w 6840760"/>
              <a:gd name="connsiteY792" fmla="*/ 5650363 h 6840760"/>
              <a:gd name="connsiteX793" fmla="*/ 273490 w 6840760"/>
              <a:gd name="connsiteY793" fmla="*/ 5665918 h 6840760"/>
              <a:gd name="connsiteX794" fmla="*/ 217291 w 6840760"/>
              <a:gd name="connsiteY794" fmla="*/ 5849900 h 6840760"/>
              <a:gd name="connsiteX795" fmla="*/ 273490 w 6840760"/>
              <a:gd name="connsiteY795" fmla="*/ 6033882 h 6840760"/>
              <a:gd name="connsiteX796" fmla="*/ 286325 w 6840760"/>
              <a:gd name="connsiteY796" fmla="*/ 6049438 h 6840760"/>
              <a:gd name="connsiteX797" fmla="*/ 299159 w 6840760"/>
              <a:gd name="connsiteY797" fmla="*/ 6033882 h 6840760"/>
              <a:gd name="connsiteX798" fmla="*/ 355358 w 6840760"/>
              <a:gd name="connsiteY798" fmla="*/ 5849900 h 6840760"/>
              <a:gd name="connsiteX799" fmla="*/ 299159 w 6840760"/>
              <a:gd name="connsiteY799" fmla="*/ 5665918 h 6840760"/>
              <a:gd name="connsiteX800" fmla="*/ 6527008 w 6840760"/>
              <a:gd name="connsiteY800" fmla="*/ 5650360 h 6840760"/>
              <a:gd name="connsiteX801" fmla="*/ 6514172 w 6840760"/>
              <a:gd name="connsiteY801" fmla="*/ 5665918 h 6840760"/>
              <a:gd name="connsiteX802" fmla="*/ 6457974 w 6840760"/>
              <a:gd name="connsiteY802" fmla="*/ 5849900 h 6840760"/>
              <a:gd name="connsiteX803" fmla="*/ 6514172 w 6840760"/>
              <a:gd name="connsiteY803" fmla="*/ 6033882 h 6840760"/>
              <a:gd name="connsiteX804" fmla="*/ 6527008 w 6840760"/>
              <a:gd name="connsiteY804" fmla="*/ 6049440 h 6840760"/>
              <a:gd name="connsiteX805" fmla="*/ 6539846 w 6840760"/>
              <a:gd name="connsiteY805" fmla="*/ 6033882 h 6840760"/>
              <a:gd name="connsiteX806" fmla="*/ 6596044 w 6840760"/>
              <a:gd name="connsiteY806" fmla="*/ 5849900 h 6840760"/>
              <a:gd name="connsiteX807" fmla="*/ 6539846 w 6840760"/>
              <a:gd name="connsiteY807" fmla="*/ 5665918 h 6840760"/>
              <a:gd name="connsiteX808" fmla="*/ 6266982 w 6840760"/>
              <a:gd name="connsiteY808" fmla="*/ 5520838 h 6840760"/>
              <a:gd name="connsiteX809" fmla="*/ 6083000 w 6840760"/>
              <a:gd name="connsiteY809" fmla="*/ 5577037 h 6840760"/>
              <a:gd name="connsiteX810" fmla="*/ 6081154 w 6840760"/>
              <a:gd name="connsiteY810" fmla="*/ 5578560 h 6840760"/>
              <a:gd name="connsiteX811" fmla="*/ 6083000 w 6840760"/>
              <a:gd name="connsiteY811" fmla="*/ 5580084 h 6840760"/>
              <a:gd name="connsiteX812" fmla="*/ 6266982 w 6840760"/>
              <a:gd name="connsiteY812" fmla="*/ 5636282 h 6840760"/>
              <a:gd name="connsiteX813" fmla="*/ 6450964 w 6840760"/>
              <a:gd name="connsiteY813" fmla="*/ 5580084 h 6840760"/>
              <a:gd name="connsiteX814" fmla="*/ 6452810 w 6840760"/>
              <a:gd name="connsiteY814" fmla="*/ 5578560 h 6840760"/>
              <a:gd name="connsiteX815" fmla="*/ 6450964 w 6840760"/>
              <a:gd name="connsiteY815" fmla="*/ 5577037 h 6840760"/>
              <a:gd name="connsiteX816" fmla="*/ 6266982 w 6840760"/>
              <a:gd name="connsiteY816" fmla="*/ 5520838 h 6840760"/>
              <a:gd name="connsiteX817" fmla="*/ 5746925 w 6840760"/>
              <a:gd name="connsiteY817" fmla="*/ 5520838 h 6840760"/>
              <a:gd name="connsiteX818" fmla="*/ 5562943 w 6840760"/>
              <a:gd name="connsiteY818" fmla="*/ 5577037 h 6840760"/>
              <a:gd name="connsiteX819" fmla="*/ 5561096 w 6840760"/>
              <a:gd name="connsiteY819" fmla="*/ 5578560 h 6840760"/>
              <a:gd name="connsiteX820" fmla="*/ 5562943 w 6840760"/>
              <a:gd name="connsiteY820" fmla="*/ 5580084 h 6840760"/>
              <a:gd name="connsiteX821" fmla="*/ 5746925 w 6840760"/>
              <a:gd name="connsiteY821" fmla="*/ 5636282 h 6840760"/>
              <a:gd name="connsiteX822" fmla="*/ 5930907 w 6840760"/>
              <a:gd name="connsiteY822" fmla="*/ 5580084 h 6840760"/>
              <a:gd name="connsiteX823" fmla="*/ 5932754 w 6840760"/>
              <a:gd name="connsiteY823" fmla="*/ 5578560 h 6840760"/>
              <a:gd name="connsiteX824" fmla="*/ 5930907 w 6840760"/>
              <a:gd name="connsiteY824" fmla="*/ 5577037 h 6840760"/>
              <a:gd name="connsiteX825" fmla="*/ 5746925 w 6840760"/>
              <a:gd name="connsiteY825" fmla="*/ 5520838 h 6840760"/>
              <a:gd name="connsiteX826" fmla="*/ 5226868 w 6840760"/>
              <a:gd name="connsiteY826" fmla="*/ 5520838 h 6840760"/>
              <a:gd name="connsiteX827" fmla="*/ 5042886 w 6840760"/>
              <a:gd name="connsiteY827" fmla="*/ 5577037 h 6840760"/>
              <a:gd name="connsiteX828" fmla="*/ 5041039 w 6840760"/>
              <a:gd name="connsiteY828" fmla="*/ 5578560 h 6840760"/>
              <a:gd name="connsiteX829" fmla="*/ 5042886 w 6840760"/>
              <a:gd name="connsiteY829" fmla="*/ 5580084 h 6840760"/>
              <a:gd name="connsiteX830" fmla="*/ 5226868 w 6840760"/>
              <a:gd name="connsiteY830" fmla="*/ 5636282 h 6840760"/>
              <a:gd name="connsiteX831" fmla="*/ 5410849 w 6840760"/>
              <a:gd name="connsiteY831" fmla="*/ 5580084 h 6840760"/>
              <a:gd name="connsiteX832" fmla="*/ 5412695 w 6840760"/>
              <a:gd name="connsiteY832" fmla="*/ 5578560 h 6840760"/>
              <a:gd name="connsiteX833" fmla="*/ 5410849 w 6840760"/>
              <a:gd name="connsiteY833" fmla="*/ 5577037 h 6840760"/>
              <a:gd name="connsiteX834" fmla="*/ 5226868 w 6840760"/>
              <a:gd name="connsiteY834" fmla="*/ 5520838 h 6840760"/>
              <a:gd name="connsiteX835" fmla="*/ 4706811 w 6840760"/>
              <a:gd name="connsiteY835" fmla="*/ 5520838 h 6840760"/>
              <a:gd name="connsiteX836" fmla="*/ 4522828 w 6840760"/>
              <a:gd name="connsiteY836" fmla="*/ 5577037 h 6840760"/>
              <a:gd name="connsiteX837" fmla="*/ 4520982 w 6840760"/>
              <a:gd name="connsiteY837" fmla="*/ 5578560 h 6840760"/>
              <a:gd name="connsiteX838" fmla="*/ 4522828 w 6840760"/>
              <a:gd name="connsiteY838" fmla="*/ 5580084 h 6840760"/>
              <a:gd name="connsiteX839" fmla="*/ 4706811 w 6840760"/>
              <a:gd name="connsiteY839" fmla="*/ 5636282 h 6840760"/>
              <a:gd name="connsiteX840" fmla="*/ 4890792 w 6840760"/>
              <a:gd name="connsiteY840" fmla="*/ 5580084 h 6840760"/>
              <a:gd name="connsiteX841" fmla="*/ 4892638 w 6840760"/>
              <a:gd name="connsiteY841" fmla="*/ 5578560 h 6840760"/>
              <a:gd name="connsiteX842" fmla="*/ 4890792 w 6840760"/>
              <a:gd name="connsiteY842" fmla="*/ 5577037 h 6840760"/>
              <a:gd name="connsiteX843" fmla="*/ 4706811 w 6840760"/>
              <a:gd name="connsiteY843" fmla="*/ 5520838 h 6840760"/>
              <a:gd name="connsiteX844" fmla="*/ 4186753 w 6840760"/>
              <a:gd name="connsiteY844" fmla="*/ 5520838 h 6840760"/>
              <a:gd name="connsiteX845" fmla="*/ 4002771 w 6840760"/>
              <a:gd name="connsiteY845" fmla="*/ 5577037 h 6840760"/>
              <a:gd name="connsiteX846" fmla="*/ 4000925 w 6840760"/>
              <a:gd name="connsiteY846" fmla="*/ 5578560 h 6840760"/>
              <a:gd name="connsiteX847" fmla="*/ 4002771 w 6840760"/>
              <a:gd name="connsiteY847" fmla="*/ 5580084 h 6840760"/>
              <a:gd name="connsiteX848" fmla="*/ 4186753 w 6840760"/>
              <a:gd name="connsiteY848" fmla="*/ 5636282 h 6840760"/>
              <a:gd name="connsiteX849" fmla="*/ 4370735 w 6840760"/>
              <a:gd name="connsiteY849" fmla="*/ 5580084 h 6840760"/>
              <a:gd name="connsiteX850" fmla="*/ 4372582 w 6840760"/>
              <a:gd name="connsiteY850" fmla="*/ 5578560 h 6840760"/>
              <a:gd name="connsiteX851" fmla="*/ 4370735 w 6840760"/>
              <a:gd name="connsiteY851" fmla="*/ 5577037 h 6840760"/>
              <a:gd name="connsiteX852" fmla="*/ 4186753 w 6840760"/>
              <a:gd name="connsiteY852" fmla="*/ 5520838 h 6840760"/>
              <a:gd name="connsiteX853" fmla="*/ 3666696 w 6840760"/>
              <a:gd name="connsiteY853" fmla="*/ 5520838 h 6840760"/>
              <a:gd name="connsiteX854" fmla="*/ 3482714 w 6840760"/>
              <a:gd name="connsiteY854" fmla="*/ 5577037 h 6840760"/>
              <a:gd name="connsiteX855" fmla="*/ 3480867 w 6840760"/>
              <a:gd name="connsiteY855" fmla="*/ 5578560 h 6840760"/>
              <a:gd name="connsiteX856" fmla="*/ 3482714 w 6840760"/>
              <a:gd name="connsiteY856" fmla="*/ 5580084 h 6840760"/>
              <a:gd name="connsiteX857" fmla="*/ 3666696 w 6840760"/>
              <a:gd name="connsiteY857" fmla="*/ 5636282 h 6840760"/>
              <a:gd name="connsiteX858" fmla="*/ 3850677 w 6840760"/>
              <a:gd name="connsiteY858" fmla="*/ 5580084 h 6840760"/>
              <a:gd name="connsiteX859" fmla="*/ 3852523 w 6840760"/>
              <a:gd name="connsiteY859" fmla="*/ 5578560 h 6840760"/>
              <a:gd name="connsiteX860" fmla="*/ 3850677 w 6840760"/>
              <a:gd name="connsiteY860" fmla="*/ 5577037 h 6840760"/>
              <a:gd name="connsiteX861" fmla="*/ 3666696 w 6840760"/>
              <a:gd name="connsiteY861" fmla="*/ 5520838 h 6840760"/>
              <a:gd name="connsiteX862" fmla="*/ 3146638 w 6840760"/>
              <a:gd name="connsiteY862" fmla="*/ 5520838 h 6840760"/>
              <a:gd name="connsiteX863" fmla="*/ 2962656 w 6840760"/>
              <a:gd name="connsiteY863" fmla="*/ 5577037 h 6840760"/>
              <a:gd name="connsiteX864" fmla="*/ 2960810 w 6840760"/>
              <a:gd name="connsiteY864" fmla="*/ 5578560 h 6840760"/>
              <a:gd name="connsiteX865" fmla="*/ 2962656 w 6840760"/>
              <a:gd name="connsiteY865" fmla="*/ 5580084 h 6840760"/>
              <a:gd name="connsiteX866" fmla="*/ 3146638 w 6840760"/>
              <a:gd name="connsiteY866" fmla="*/ 5636282 h 6840760"/>
              <a:gd name="connsiteX867" fmla="*/ 3330620 w 6840760"/>
              <a:gd name="connsiteY867" fmla="*/ 5580084 h 6840760"/>
              <a:gd name="connsiteX868" fmla="*/ 3332467 w 6840760"/>
              <a:gd name="connsiteY868" fmla="*/ 5578560 h 6840760"/>
              <a:gd name="connsiteX869" fmla="*/ 3330620 w 6840760"/>
              <a:gd name="connsiteY869" fmla="*/ 5577037 h 6840760"/>
              <a:gd name="connsiteX870" fmla="*/ 3146638 w 6840760"/>
              <a:gd name="connsiteY870" fmla="*/ 5520838 h 6840760"/>
              <a:gd name="connsiteX871" fmla="*/ 2626581 w 6840760"/>
              <a:gd name="connsiteY871" fmla="*/ 5520838 h 6840760"/>
              <a:gd name="connsiteX872" fmla="*/ 2442599 w 6840760"/>
              <a:gd name="connsiteY872" fmla="*/ 5577037 h 6840760"/>
              <a:gd name="connsiteX873" fmla="*/ 2440753 w 6840760"/>
              <a:gd name="connsiteY873" fmla="*/ 5578560 h 6840760"/>
              <a:gd name="connsiteX874" fmla="*/ 2442599 w 6840760"/>
              <a:gd name="connsiteY874" fmla="*/ 5580084 h 6840760"/>
              <a:gd name="connsiteX875" fmla="*/ 2626581 w 6840760"/>
              <a:gd name="connsiteY875" fmla="*/ 5636282 h 6840760"/>
              <a:gd name="connsiteX876" fmla="*/ 2810563 w 6840760"/>
              <a:gd name="connsiteY876" fmla="*/ 5580084 h 6840760"/>
              <a:gd name="connsiteX877" fmla="*/ 2812410 w 6840760"/>
              <a:gd name="connsiteY877" fmla="*/ 5578560 h 6840760"/>
              <a:gd name="connsiteX878" fmla="*/ 2810563 w 6840760"/>
              <a:gd name="connsiteY878" fmla="*/ 5577037 h 6840760"/>
              <a:gd name="connsiteX879" fmla="*/ 2626581 w 6840760"/>
              <a:gd name="connsiteY879" fmla="*/ 5520838 h 6840760"/>
              <a:gd name="connsiteX880" fmla="*/ 2106524 w 6840760"/>
              <a:gd name="connsiteY880" fmla="*/ 5520838 h 6840760"/>
              <a:gd name="connsiteX881" fmla="*/ 1922542 w 6840760"/>
              <a:gd name="connsiteY881" fmla="*/ 5577037 h 6840760"/>
              <a:gd name="connsiteX882" fmla="*/ 1920695 w 6840760"/>
              <a:gd name="connsiteY882" fmla="*/ 5578560 h 6840760"/>
              <a:gd name="connsiteX883" fmla="*/ 1922542 w 6840760"/>
              <a:gd name="connsiteY883" fmla="*/ 5580084 h 6840760"/>
              <a:gd name="connsiteX884" fmla="*/ 2106524 w 6840760"/>
              <a:gd name="connsiteY884" fmla="*/ 5636282 h 6840760"/>
              <a:gd name="connsiteX885" fmla="*/ 2290506 w 6840760"/>
              <a:gd name="connsiteY885" fmla="*/ 5580084 h 6840760"/>
              <a:gd name="connsiteX886" fmla="*/ 2292352 w 6840760"/>
              <a:gd name="connsiteY886" fmla="*/ 5578560 h 6840760"/>
              <a:gd name="connsiteX887" fmla="*/ 2290506 w 6840760"/>
              <a:gd name="connsiteY887" fmla="*/ 5577037 h 6840760"/>
              <a:gd name="connsiteX888" fmla="*/ 2106524 w 6840760"/>
              <a:gd name="connsiteY888" fmla="*/ 5520838 h 6840760"/>
              <a:gd name="connsiteX889" fmla="*/ 1586467 w 6840760"/>
              <a:gd name="connsiteY889" fmla="*/ 5520838 h 6840760"/>
              <a:gd name="connsiteX890" fmla="*/ 1402485 w 6840760"/>
              <a:gd name="connsiteY890" fmla="*/ 5577037 h 6840760"/>
              <a:gd name="connsiteX891" fmla="*/ 1400639 w 6840760"/>
              <a:gd name="connsiteY891" fmla="*/ 5578560 h 6840760"/>
              <a:gd name="connsiteX892" fmla="*/ 1402485 w 6840760"/>
              <a:gd name="connsiteY892" fmla="*/ 5580084 h 6840760"/>
              <a:gd name="connsiteX893" fmla="*/ 1586467 w 6840760"/>
              <a:gd name="connsiteY893" fmla="*/ 5636282 h 6840760"/>
              <a:gd name="connsiteX894" fmla="*/ 1770448 w 6840760"/>
              <a:gd name="connsiteY894" fmla="*/ 5580084 h 6840760"/>
              <a:gd name="connsiteX895" fmla="*/ 1772295 w 6840760"/>
              <a:gd name="connsiteY895" fmla="*/ 5578560 h 6840760"/>
              <a:gd name="connsiteX896" fmla="*/ 1770448 w 6840760"/>
              <a:gd name="connsiteY896" fmla="*/ 5577037 h 6840760"/>
              <a:gd name="connsiteX897" fmla="*/ 1586467 w 6840760"/>
              <a:gd name="connsiteY897" fmla="*/ 5520838 h 6840760"/>
              <a:gd name="connsiteX898" fmla="*/ 1066410 w 6840760"/>
              <a:gd name="connsiteY898" fmla="*/ 5520838 h 6840760"/>
              <a:gd name="connsiteX899" fmla="*/ 882428 w 6840760"/>
              <a:gd name="connsiteY899" fmla="*/ 5577037 h 6840760"/>
              <a:gd name="connsiteX900" fmla="*/ 880582 w 6840760"/>
              <a:gd name="connsiteY900" fmla="*/ 5578560 h 6840760"/>
              <a:gd name="connsiteX901" fmla="*/ 882428 w 6840760"/>
              <a:gd name="connsiteY901" fmla="*/ 5580084 h 6840760"/>
              <a:gd name="connsiteX902" fmla="*/ 1066410 w 6840760"/>
              <a:gd name="connsiteY902" fmla="*/ 5636282 h 6840760"/>
              <a:gd name="connsiteX903" fmla="*/ 1250392 w 6840760"/>
              <a:gd name="connsiteY903" fmla="*/ 5580084 h 6840760"/>
              <a:gd name="connsiteX904" fmla="*/ 1252239 w 6840760"/>
              <a:gd name="connsiteY904" fmla="*/ 5578560 h 6840760"/>
              <a:gd name="connsiteX905" fmla="*/ 1250392 w 6840760"/>
              <a:gd name="connsiteY905" fmla="*/ 5577037 h 6840760"/>
              <a:gd name="connsiteX906" fmla="*/ 1066410 w 6840760"/>
              <a:gd name="connsiteY906" fmla="*/ 5520838 h 6840760"/>
              <a:gd name="connsiteX907" fmla="*/ 546353 w 6840760"/>
              <a:gd name="connsiteY907" fmla="*/ 5520838 h 6840760"/>
              <a:gd name="connsiteX908" fmla="*/ 362371 w 6840760"/>
              <a:gd name="connsiteY908" fmla="*/ 5577037 h 6840760"/>
              <a:gd name="connsiteX909" fmla="*/ 360524 w 6840760"/>
              <a:gd name="connsiteY909" fmla="*/ 5578560 h 6840760"/>
              <a:gd name="connsiteX910" fmla="*/ 362371 w 6840760"/>
              <a:gd name="connsiteY910" fmla="*/ 5580084 h 6840760"/>
              <a:gd name="connsiteX911" fmla="*/ 546353 w 6840760"/>
              <a:gd name="connsiteY911" fmla="*/ 5636282 h 6840760"/>
              <a:gd name="connsiteX912" fmla="*/ 730335 w 6840760"/>
              <a:gd name="connsiteY912" fmla="*/ 5580084 h 6840760"/>
              <a:gd name="connsiteX913" fmla="*/ 732182 w 6840760"/>
              <a:gd name="connsiteY913" fmla="*/ 5578560 h 6840760"/>
              <a:gd name="connsiteX914" fmla="*/ 730335 w 6840760"/>
              <a:gd name="connsiteY914" fmla="*/ 5577037 h 6840760"/>
              <a:gd name="connsiteX915" fmla="*/ 546353 w 6840760"/>
              <a:gd name="connsiteY915" fmla="*/ 5520838 h 6840760"/>
              <a:gd name="connsiteX916" fmla="*/ 6146446 w 6840760"/>
              <a:gd name="connsiteY916" fmla="*/ 5169836 h 6840760"/>
              <a:gd name="connsiteX917" fmla="*/ 6151003 w 6840760"/>
              <a:gd name="connsiteY917" fmla="*/ 5181403 h 6840760"/>
              <a:gd name="connsiteX918" fmla="*/ 6170025 w 6840760"/>
              <a:gd name="connsiteY918" fmla="*/ 5307220 h 6840760"/>
              <a:gd name="connsiteX919" fmla="*/ 6151003 w 6840760"/>
              <a:gd name="connsiteY919" fmla="*/ 5433038 h 6840760"/>
              <a:gd name="connsiteX920" fmla="*/ 6146446 w 6840760"/>
              <a:gd name="connsiteY920" fmla="*/ 5444605 h 6840760"/>
              <a:gd name="connsiteX921" fmla="*/ 6202548 w 6840760"/>
              <a:gd name="connsiteY921" fmla="*/ 5431675 h 6840760"/>
              <a:gd name="connsiteX922" fmla="*/ 6266982 w 6840760"/>
              <a:gd name="connsiteY922" fmla="*/ 5426800 h 6840760"/>
              <a:gd name="connsiteX923" fmla="*/ 6331416 w 6840760"/>
              <a:gd name="connsiteY923" fmla="*/ 5431675 h 6840760"/>
              <a:gd name="connsiteX924" fmla="*/ 6387515 w 6840760"/>
              <a:gd name="connsiteY924" fmla="*/ 5444604 h 6840760"/>
              <a:gd name="connsiteX925" fmla="*/ 6382958 w 6840760"/>
              <a:gd name="connsiteY925" fmla="*/ 5433038 h 6840760"/>
              <a:gd name="connsiteX926" fmla="*/ 6363936 w 6840760"/>
              <a:gd name="connsiteY926" fmla="*/ 5307220 h 6840760"/>
              <a:gd name="connsiteX927" fmla="*/ 6382958 w 6840760"/>
              <a:gd name="connsiteY927" fmla="*/ 5181403 h 6840760"/>
              <a:gd name="connsiteX928" fmla="*/ 6387515 w 6840760"/>
              <a:gd name="connsiteY928" fmla="*/ 5169837 h 6840760"/>
              <a:gd name="connsiteX929" fmla="*/ 6331416 w 6840760"/>
              <a:gd name="connsiteY929" fmla="*/ 5182765 h 6840760"/>
              <a:gd name="connsiteX930" fmla="*/ 6266982 w 6840760"/>
              <a:gd name="connsiteY930" fmla="*/ 5187640 h 6840760"/>
              <a:gd name="connsiteX931" fmla="*/ 6202548 w 6840760"/>
              <a:gd name="connsiteY931" fmla="*/ 5182765 h 6840760"/>
              <a:gd name="connsiteX932" fmla="*/ 5626388 w 6840760"/>
              <a:gd name="connsiteY932" fmla="*/ 5169836 h 6840760"/>
              <a:gd name="connsiteX933" fmla="*/ 5630946 w 6840760"/>
              <a:gd name="connsiteY933" fmla="*/ 5181403 h 6840760"/>
              <a:gd name="connsiteX934" fmla="*/ 5649968 w 6840760"/>
              <a:gd name="connsiteY934" fmla="*/ 5307220 h 6840760"/>
              <a:gd name="connsiteX935" fmla="*/ 5630946 w 6840760"/>
              <a:gd name="connsiteY935" fmla="*/ 5433038 h 6840760"/>
              <a:gd name="connsiteX936" fmla="*/ 5626389 w 6840760"/>
              <a:gd name="connsiteY936" fmla="*/ 5444605 h 6840760"/>
              <a:gd name="connsiteX937" fmla="*/ 5682491 w 6840760"/>
              <a:gd name="connsiteY937" fmla="*/ 5431675 h 6840760"/>
              <a:gd name="connsiteX938" fmla="*/ 5746925 w 6840760"/>
              <a:gd name="connsiteY938" fmla="*/ 5426800 h 6840760"/>
              <a:gd name="connsiteX939" fmla="*/ 5811359 w 6840760"/>
              <a:gd name="connsiteY939" fmla="*/ 5431675 h 6840760"/>
              <a:gd name="connsiteX940" fmla="*/ 5867461 w 6840760"/>
              <a:gd name="connsiteY940" fmla="*/ 5444605 h 6840760"/>
              <a:gd name="connsiteX941" fmla="*/ 5862904 w 6840760"/>
              <a:gd name="connsiteY941" fmla="*/ 5433038 h 6840760"/>
              <a:gd name="connsiteX942" fmla="*/ 5843882 w 6840760"/>
              <a:gd name="connsiteY942" fmla="*/ 5307220 h 6840760"/>
              <a:gd name="connsiteX943" fmla="*/ 5862904 w 6840760"/>
              <a:gd name="connsiteY943" fmla="*/ 5181403 h 6840760"/>
              <a:gd name="connsiteX944" fmla="*/ 5867461 w 6840760"/>
              <a:gd name="connsiteY944" fmla="*/ 5169836 h 6840760"/>
              <a:gd name="connsiteX945" fmla="*/ 5811359 w 6840760"/>
              <a:gd name="connsiteY945" fmla="*/ 5182765 h 6840760"/>
              <a:gd name="connsiteX946" fmla="*/ 5746925 w 6840760"/>
              <a:gd name="connsiteY946" fmla="*/ 5187640 h 6840760"/>
              <a:gd name="connsiteX947" fmla="*/ 5682491 w 6840760"/>
              <a:gd name="connsiteY947" fmla="*/ 5182765 h 6840760"/>
              <a:gd name="connsiteX948" fmla="*/ 5106331 w 6840760"/>
              <a:gd name="connsiteY948" fmla="*/ 5169836 h 6840760"/>
              <a:gd name="connsiteX949" fmla="*/ 5110889 w 6840760"/>
              <a:gd name="connsiteY949" fmla="*/ 5181403 h 6840760"/>
              <a:gd name="connsiteX950" fmla="*/ 5129911 w 6840760"/>
              <a:gd name="connsiteY950" fmla="*/ 5307220 h 6840760"/>
              <a:gd name="connsiteX951" fmla="*/ 5110889 w 6840760"/>
              <a:gd name="connsiteY951" fmla="*/ 5433038 h 6840760"/>
              <a:gd name="connsiteX952" fmla="*/ 5106331 w 6840760"/>
              <a:gd name="connsiteY952" fmla="*/ 5444605 h 6840760"/>
              <a:gd name="connsiteX953" fmla="*/ 5162433 w 6840760"/>
              <a:gd name="connsiteY953" fmla="*/ 5431675 h 6840760"/>
              <a:gd name="connsiteX954" fmla="*/ 5226868 w 6840760"/>
              <a:gd name="connsiteY954" fmla="*/ 5426800 h 6840760"/>
              <a:gd name="connsiteX955" fmla="*/ 5291302 w 6840760"/>
              <a:gd name="connsiteY955" fmla="*/ 5431675 h 6840760"/>
              <a:gd name="connsiteX956" fmla="*/ 5347404 w 6840760"/>
              <a:gd name="connsiteY956" fmla="*/ 5444605 h 6840760"/>
              <a:gd name="connsiteX957" fmla="*/ 5342847 w 6840760"/>
              <a:gd name="connsiteY957" fmla="*/ 5433038 h 6840760"/>
              <a:gd name="connsiteX958" fmla="*/ 5323825 w 6840760"/>
              <a:gd name="connsiteY958" fmla="*/ 5307220 h 6840760"/>
              <a:gd name="connsiteX959" fmla="*/ 5342847 w 6840760"/>
              <a:gd name="connsiteY959" fmla="*/ 5181403 h 6840760"/>
              <a:gd name="connsiteX960" fmla="*/ 5347405 w 6840760"/>
              <a:gd name="connsiteY960" fmla="*/ 5169836 h 6840760"/>
              <a:gd name="connsiteX961" fmla="*/ 5291302 w 6840760"/>
              <a:gd name="connsiteY961" fmla="*/ 5182765 h 6840760"/>
              <a:gd name="connsiteX962" fmla="*/ 5226868 w 6840760"/>
              <a:gd name="connsiteY962" fmla="*/ 5187640 h 6840760"/>
              <a:gd name="connsiteX963" fmla="*/ 5162433 w 6840760"/>
              <a:gd name="connsiteY963" fmla="*/ 5182765 h 6840760"/>
              <a:gd name="connsiteX964" fmla="*/ 4586274 w 6840760"/>
              <a:gd name="connsiteY964" fmla="*/ 5169836 h 6840760"/>
              <a:gd name="connsiteX965" fmla="*/ 4590832 w 6840760"/>
              <a:gd name="connsiteY965" fmla="*/ 5181403 h 6840760"/>
              <a:gd name="connsiteX966" fmla="*/ 4609853 w 6840760"/>
              <a:gd name="connsiteY966" fmla="*/ 5307220 h 6840760"/>
              <a:gd name="connsiteX967" fmla="*/ 4590832 w 6840760"/>
              <a:gd name="connsiteY967" fmla="*/ 5433038 h 6840760"/>
              <a:gd name="connsiteX968" fmla="*/ 4586274 w 6840760"/>
              <a:gd name="connsiteY968" fmla="*/ 5444605 h 6840760"/>
              <a:gd name="connsiteX969" fmla="*/ 4642376 w 6840760"/>
              <a:gd name="connsiteY969" fmla="*/ 5431675 h 6840760"/>
              <a:gd name="connsiteX970" fmla="*/ 4706811 w 6840760"/>
              <a:gd name="connsiteY970" fmla="*/ 5426800 h 6840760"/>
              <a:gd name="connsiteX971" fmla="*/ 4771245 w 6840760"/>
              <a:gd name="connsiteY971" fmla="*/ 5431675 h 6840760"/>
              <a:gd name="connsiteX972" fmla="*/ 4827347 w 6840760"/>
              <a:gd name="connsiteY972" fmla="*/ 5444605 h 6840760"/>
              <a:gd name="connsiteX973" fmla="*/ 4822789 w 6840760"/>
              <a:gd name="connsiteY973" fmla="*/ 5433038 h 6840760"/>
              <a:gd name="connsiteX974" fmla="*/ 4803768 w 6840760"/>
              <a:gd name="connsiteY974" fmla="*/ 5307220 h 6840760"/>
              <a:gd name="connsiteX975" fmla="*/ 4822789 w 6840760"/>
              <a:gd name="connsiteY975" fmla="*/ 5181403 h 6840760"/>
              <a:gd name="connsiteX976" fmla="*/ 4827347 w 6840760"/>
              <a:gd name="connsiteY976" fmla="*/ 5169836 h 6840760"/>
              <a:gd name="connsiteX977" fmla="*/ 4771245 w 6840760"/>
              <a:gd name="connsiteY977" fmla="*/ 5182765 h 6840760"/>
              <a:gd name="connsiteX978" fmla="*/ 4706811 w 6840760"/>
              <a:gd name="connsiteY978" fmla="*/ 5187640 h 6840760"/>
              <a:gd name="connsiteX979" fmla="*/ 4642376 w 6840760"/>
              <a:gd name="connsiteY979" fmla="*/ 5182765 h 6840760"/>
              <a:gd name="connsiteX980" fmla="*/ 4066216 w 6840760"/>
              <a:gd name="connsiteY980" fmla="*/ 5169836 h 6840760"/>
              <a:gd name="connsiteX981" fmla="*/ 4070774 w 6840760"/>
              <a:gd name="connsiteY981" fmla="*/ 5181403 h 6840760"/>
              <a:gd name="connsiteX982" fmla="*/ 4089796 w 6840760"/>
              <a:gd name="connsiteY982" fmla="*/ 5307220 h 6840760"/>
              <a:gd name="connsiteX983" fmla="*/ 4070774 w 6840760"/>
              <a:gd name="connsiteY983" fmla="*/ 5433038 h 6840760"/>
              <a:gd name="connsiteX984" fmla="*/ 4066216 w 6840760"/>
              <a:gd name="connsiteY984" fmla="*/ 5444605 h 6840760"/>
              <a:gd name="connsiteX985" fmla="*/ 4122319 w 6840760"/>
              <a:gd name="connsiteY985" fmla="*/ 5431675 h 6840760"/>
              <a:gd name="connsiteX986" fmla="*/ 4186753 w 6840760"/>
              <a:gd name="connsiteY986" fmla="*/ 5426800 h 6840760"/>
              <a:gd name="connsiteX987" fmla="*/ 4251187 w 6840760"/>
              <a:gd name="connsiteY987" fmla="*/ 5431675 h 6840760"/>
              <a:gd name="connsiteX988" fmla="*/ 4307290 w 6840760"/>
              <a:gd name="connsiteY988" fmla="*/ 5444605 h 6840760"/>
              <a:gd name="connsiteX989" fmla="*/ 4302732 w 6840760"/>
              <a:gd name="connsiteY989" fmla="*/ 5433038 h 6840760"/>
              <a:gd name="connsiteX990" fmla="*/ 4283710 w 6840760"/>
              <a:gd name="connsiteY990" fmla="*/ 5307220 h 6840760"/>
              <a:gd name="connsiteX991" fmla="*/ 4302732 w 6840760"/>
              <a:gd name="connsiteY991" fmla="*/ 5181403 h 6840760"/>
              <a:gd name="connsiteX992" fmla="*/ 4307290 w 6840760"/>
              <a:gd name="connsiteY992" fmla="*/ 5169836 h 6840760"/>
              <a:gd name="connsiteX993" fmla="*/ 4251187 w 6840760"/>
              <a:gd name="connsiteY993" fmla="*/ 5182765 h 6840760"/>
              <a:gd name="connsiteX994" fmla="*/ 4186753 w 6840760"/>
              <a:gd name="connsiteY994" fmla="*/ 5187640 h 6840760"/>
              <a:gd name="connsiteX995" fmla="*/ 4122319 w 6840760"/>
              <a:gd name="connsiteY995" fmla="*/ 5182765 h 6840760"/>
              <a:gd name="connsiteX996" fmla="*/ 3546159 w 6840760"/>
              <a:gd name="connsiteY996" fmla="*/ 5169836 h 6840760"/>
              <a:gd name="connsiteX997" fmla="*/ 3550717 w 6840760"/>
              <a:gd name="connsiteY997" fmla="*/ 5181403 h 6840760"/>
              <a:gd name="connsiteX998" fmla="*/ 3569739 w 6840760"/>
              <a:gd name="connsiteY998" fmla="*/ 5307220 h 6840760"/>
              <a:gd name="connsiteX999" fmla="*/ 3550717 w 6840760"/>
              <a:gd name="connsiteY999" fmla="*/ 5433038 h 6840760"/>
              <a:gd name="connsiteX1000" fmla="*/ 3546159 w 6840760"/>
              <a:gd name="connsiteY1000" fmla="*/ 5444605 h 6840760"/>
              <a:gd name="connsiteX1001" fmla="*/ 3602261 w 6840760"/>
              <a:gd name="connsiteY1001" fmla="*/ 5431675 h 6840760"/>
              <a:gd name="connsiteX1002" fmla="*/ 3666696 w 6840760"/>
              <a:gd name="connsiteY1002" fmla="*/ 5426800 h 6840760"/>
              <a:gd name="connsiteX1003" fmla="*/ 3731130 w 6840760"/>
              <a:gd name="connsiteY1003" fmla="*/ 5431675 h 6840760"/>
              <a:gd name="connsiteX1004" fmla="*/ 3787232 w 6840760"/>
              <a:gd name="connsiteY1004" fmla="*/ 5444605 h 6840760"/>
              <a:gd name="connsiteX1005" fmla="*/ 3782675 w 6840760"/>
              <a:gd name="connsiteY1005" fmla="*/ 5433038 h 6840760"/>
              <a:gd name="connsiteX1006" fmla="*/ 3763653 w 6840760"/>
              <a:gd name="connsiteY1006" fmla="*/ 5307220 h 6840760"/>
              <a:gd name="connsiteX1007" fmla="*/ 3782675 w 6840760"/>
              <a:gd name="connsiteY1007" fmla="*/ 5181403 h 6840760"/>
              <a:gd name="connsiteX1008" fmla="*/ 3787233 w 6840760"/>
              <a:gd name="connsiteY1008" fmla="*/ 5169836 h 6840760"/>
              <a:gd name="connsiteX1009" fmla="*/ 3731130 w 6840760"/>
              <a:gd name="connsiteY1009" fmla="*/ 5182765 h 6840760"/>
              <a:gd name="connsiteX1010" fmla="*/ 3666696 w 6840760"/>
              <a:gd name="connsiteY1010" fmla="*/ 5187640 h 6840760"/>
              <a:gd name="connsiteX1011" fmla="*/ 3602261 w 6840760"/>
              <a:gd name="connsiteY1011" fmla="*/ 5182765 h 6840760"/>
              <a:gd name="connsiteX1012" fmla="*/ 3026102 w 6840760"/>
              <a:gd name="connsiteY1012" fmla="*/ 5169836 h 6840760"/>
              <a:gd name="connsiteX1013" fmla="*/ 3030660 w 6840760"/>
              <a:gd name="connsiteY1013" fmla="*/ 5181403 h 6840760"/>
              <a:gd name="connsiteX1014" fmla="*/ 3049681 w 6840760"/>
              <a:gd name="connsiteY1014" fmla="*/ 5307220 h 6840760"/>
              <a:gd name="connsiteX1015" fmla="*/ 3030660 w 6840760"/>
              <a:gd name="connsiteY1015" fmla="*/ 5433038 h 6840760"/>
              <a:gd name="connsiteX1016" fmla="*/ 3026102 w 6840760"/>
              <a:gd name="connsiteY1016" fmla="*/ 5444605 h 6840760"/>
              <a:gd name="connsiteX1017" fmla="*/ 3082204 w 6840760"/>
              <a:gd name="connsiteY1017" fmla="*/ 5431675 h 6840760"/>
              <a:gd name="connsiteX1018" fmla="*/ 3146638 w 6840760"/>
              <a:gd name="connsiteY1018" fmla="*/ 5426800 h 6840760"/>
              <a:gd name="connsiteX1019" fmla="*/ 3211072 w 6840760"/>
              <a:gd name="connsiteY1019" fmla="*/ 5431675 h 6840760"/>
              <a:gd name="connsiteX1020" fmla="*/ 3267175 w 6840760"/>
              <a:gd name="connsiteY1020" fmla="*/ 5444605 h 6840760"/>
              <a:gd name="connsiteX1021" fmla="*/ 3262618 w 6840760"/>
              <a:gd name="connsiteY1021" fmla="*/ 5433038 h 6840760"/>
              <a:gd name="connsiteX1022" fmla="*/ 3243596 w 6840760"/>
              <a:gd name="connsiteY1022" fmla="*/ 5307220 h 6840760"/>
              <a:gd name="connsiteX1023" fmla="*/ 3262618 w 6840760"/>
              <a:gd name="connsiteY1023" fmla="*/ 5181403 h 6840760"/>
              <a:gd name="connsiteX1024" fmla="*/ 3267175 w 6840760"/>
              <a:gd name="connsiteY1024" fmla="*/ 5169836 h 6840760"/>
              <a:gd name="connsiteX1025" fmla="*/ 3211072 w 6840760"/>
              <a:gd name="connsiteY1025" fmla="*/ 5182765 h 6840760"/>
              <a:gd name="connsiteX1026" fmla="*/ 3146638 w 6840760"/>
              <a:gd name="connsiteY1026" fmla="*/ 5187640 h 6840760"/>
              <a:gd name="connsiteX1027" fmla="*/ 3082204 w 6840760"/>
              <a:gd name="connsiteY1027" fmla="*/ 5182765 h 6840760"/>
              <a:gd name="connsiteX1028" fmla="*/ 2506044 w 6840760"/>
              <a:gd name="connsiteY1028" fmla="*/ 5169836 h 6840760"/>
              <a:gd name="connsiteX1029" fmla="*/ 2510602 w 6840760"/>
              <a:gd name="connsiteY1029" fmla="*/ 5181403 h 6840760"/>
              <a:gd name="connsiteX1030" fmla="*/ 2529624 w 6840760"/>
              <a:gd name="connsiteY1030" fmla="*/ 5307220 h 6840760"/>
              <a:gd name="connsiteX1031" fmla="*/ 2510602 w 6840760"/>
              <a:gd name="connsiteY1031" fmla="*/ 5433038 h 6840760"/>
              <a:gd name="connsiteX1032" fmla="*/ 2506045 w 6840760"/>
              <a:gd name="connsiteY1032" fmla="*/ 5444605 h 6840760"/>
              <a:gd name="connsiteX1033" fmla="*/ 2562147 w 6840760"/>
              <a:gd name="connsiteY1033" fmla="*/ 5431675 h 6840760"/>
              <a:gd name="connsiteX1034" fmla="*/ 2626581 w 6840760"/>
              <a:gd name="connsiteY1034" fmla="*/ 5426800 h 6840760"/>
              <a:gd name="connsiteX1035" fmla="*/ 2691015 w 6840760"/>
              <a:gd name="connsiteY1035" fmla="*/ 5431675 h 6840760"/>
              <a:gd name="connsiteX1036" fmla="*/ 2747117 w 6840760"/>
              <a:gd name="connsiteY1036" fmla="*/ 5444605 h 6840760"/>
              <a:gd name="connsiteX1037" fmla="*/ 2742560 w 6840760"/>
              <a:gd name="connsiteY1037" fmla="*/ 5433038 h 6840760"/>
              <a:gd name="connsiteX1038" fmla="*/ 2723538 w 6840760"/>
              <a:gd name="connsiteY1038" fmla="*/ 5307220 h 6840760"/>
              <a:gd name="connsiteX1039" fmla="*/ 2742560 w 6840760"/>
              <a:gd name="connsiteY1039" fmla="*/ 5181403 h 6840760"/>
              <a:gd name="connsiteX1040" fmla="*/ 2747118 w 6840760"/>
              <a:gd name="connsiteY1040" fmla="*/ 5169836 h 6840760"/>
              <a:gd name="connsiteX1041" fmla="*/ 2691015 w 6840760"/>
              <a:gd name="connsiteY1041" fmla="*/ 5182765 h 6840760"/>
              <a:gd name="connsiteX1042" fmla="*/ 2626581 w 6840760"/>
              <a:gd name="connsiteY1042" fmla="*/ 5187640 h 6840760"/>
              <a:gd name="connsiteX1043" fmla="*/ 2562147 w 6840760"/>
              <a:gd name="connsiteY1043" fmla="*/ 5182765 h 6840760"/>
              <a:gd name="connsiteX1044" fmla="*/ 1985987 w 6840760"/>
              <a:gd name="connsiteY1044" fmla="*/ 5169836 h 6840760"/>
              <a:gd name="connsiteX1045" fmla="*/ 1990545 w 6840760"/>
              <a:gd name="connsiteY1045" fmla="*/ 5181403 h 6840760"/>
              <a:gd name="connsiteX1046" fmla="*/ 2009566 w 6840760"/>
              <a:gd name="connsiteY1046" fmla="*/ 5307220 h 6840760"/>
              <a:gd name="connsiteX1047" fmla="*/ 1990545 w 6840760"/>
              <a:gd name="connsiteY1047" fmla="*/ 5433038 h 6840760"/>
              <a:gd name="connsiteX1048" fmla="*/ 1985987 w 6840760"/>
              <a:gd name="connsiteY1048" fmla="*/ 5444605 h 6840760"/>
              <a:gd name="connsiteX1049" fmla="*/ 2042090 w 6840760"/>
              <a:gd name="connsiteY1049" fmla="*/ 5431675 h 6840760"/>
              <a:gd name="connsiteX1050" fmla="*/ 2106524 w 6840760"/>
              <a:gd name="connsiteY1050" fmla="*/ 5426800 h 6840760"/>
              <a:gd name="connsiteX1051" fmla="*/ 2170958 w 6840760"/>
              <a:gd name="connsiteY1051" fmla="*/ 5431675 h 6840760"/>
              <a:gd name="connsiteX1052" fmla="*/ 2227060 w 6840760"/>
              <a:gd name="connsiteY1052" fmla="*/ 5444605 h 6840760"/>
              <a:gd name="connsiteX1053" fmla="*/ 2222503 w 6840760"/>
              <a:gd name="connsiteY1053" fmla="*/ 5433038 h 6840760"/>
              <a:gd name="connsiteX1054" fmla="*/ 2203481 w 6840760"/>
              <a:gd name="connsiteY1054" fmla="*/ 5307220 h 6840760"/>
              <a:gd name="connsiteX1055" fmla="*/ 2222503 w 6840760"/>
              <a:gd name="connsiteY1055" fmla="*/ 5181403 h 6840760"/>
              <a:gd name="connsiteX1056" fmla="*/ 2227061 w 6840760"/>
              <a:gd name="connsiteY1056" fmla="*/ 5169836 h 6840760"/>
              <a:gd name="connsiteX1057" fmla="*/ 2170958 w 6840760"/>
              <a:gd name="connsiteY1057" fmla="*/ 5182765 h 6840760"/>
              <a:gd name="connsiteX1058" fmla="*/ 2106524 w 6840760"/>
              <a:gd name="connsiteY1058" fmla="*/ 5187640 h 6840760"/>
              <a:gd name="connsiteX1059" fmla="*/ 2042090 w 6840760"/>
              <a:gd name="connsiteY1059" fmla="*/ 5182765 h 6840760"/>
              <a:gd name="connsiteX1060" fmla="*/ 1465932 w 6840760"/>
              <a:gd name="connsiteY1060" fmla="*/ 5169836 h 6840760"/>
              <a:gd name="connsiteX1061" fmla="*/ 1470489 w 6840760"/>
              <a:gd name="connsiteY1061" fmla="*/ 5181403 h 6840760"/>
              <a:gd name="connsiteX1062" fmla="*/ 1489511 w 6840760"/>
              <a:gd name="connsiteY1062" fmla="*/ 5307220 h 6840760"/>
              <a:gd name="connsiteX1063" fmla="*/ 1470489 w 6840760"/>
              <a:gd name="connsiteY1063" fmla="*/ 5433038 h 6840760"/>
              <a:gd name="connsiteX1064" fmla="*/ 1465932 w 6840760"/>
              <a:gd name="connsiteY1064" fmla="*/ 5444605 h 6840760"/>
              <a:gd name="connsiteX1065" fmla="*/ 1522033 w 6840760"/>
              <a:gd name="connsiteY1065" fmla="*/ 5431675 h 6840760"/>
              <a:gd name="connsiteX1066" fmla="*/ 1586467 w 6840760"/>
              <a:gd name="connsiteY1066" fmla="*/ 5426800 h 6840760"/>
              <a:gd name="connsiteX1067" fmla="*/ 1650902 w 6840760"/>
              <a:gd name="connsiteY1067" fmla="*/ 5431675 h 6840760"/>
              <a:gd name="connsiteX1068" fmla="*/ 1707004 w 6840760"/>
              <a:gd name="connsiteY1068" fmla="*/ 5444605 h 6840760"/>
              <a:gd name="connsiteX1069" fmla="*/ 1702446 w 6840760"/>
              <a:gd name="connsiteY1069" fmla="*/ 5433038 h 6840760"/>
              <a:gd name="connsiteX1070" fmla="*/ 1683425 w 6840760"/>
              <a:gd name="connsiteY1070" fmla="*/ 5307220 h 6840760"/>
              <a:gd name="connsiteX1071" fmla="*/ 1702446 w 6840760"/>
              <a:gd name="connsiteY1071" fmla="*/ 5181403 h 6840760"/>
              <a:gd name="connsiteX1072" fmla="*/ 1707004 w 6840760"/>
              <a:gd name="connsiteY1072" fmla="*/ 5169836 h 6840760"/>
              <a:gd name="connsiteX1073" fmla="*/ 1650902 w 6840760"/>
              <a:gd name="connsiteY1073" fmla="*/ 5182765 h 6840760"/>
              <a:gd name="connsiteX1074" fmla="*/ 1586467 w 6840760"/>
              <a:gd name="connsiteY1074" fmla="*/ 5187640 h 6840760"/>
              <a:gd name="connsiteX1075" fmla="*/ 1522033 w 6840760"/>
              <a:gd name="connsiteY1075" fmla="*/ 5182765 h 6840760"/>
              <a:gd name="connsiteX1076" fmla="*/ 945873 w 6840760"/>
              <a:gd name="connsiteY1076" fmla="*/ 5169836 h 6840760"/>
              <a:gd name="connsiteX1077" fmla="*/ 950431 w 6840760"/>
              <a:gd name="connsiteY1077" fmla="*/ 5181403 h 6840760"/>
              <a:gd name="connsiteX1078" fmla="*/ 969453 w 6840760"/>
              <a:gd name="connsiteY1078" fmla="*/ 5307220 h 6840760"/>
              <a:gd name="connsiteX1079" fmla="*/ 950431 w 6840760"/>
              <a:gd name="connsiteY1079" fmla="*/ 5433038 h 6840760"/>
              <a:gd name="connsiteX1080" fmla="*/ 945874 w 6840760"/>
              <a:gd name="connsiteY1080" fmla="*/ 5444605 h 6840760"/>
              <a:gd name="connsiteX1081" fmla="*/ 1001976 w 6840760"/>
              <a:gd name="connsiteY1081" fmla="*/ 5431675 h 6840760"/>
              <a:gd name="connsiteX1082" fmla="*/ 1066410 w 6840760"/>
              <a:gd name="connsiteY1082" fmla="*/ 5426800 h 6840760"/>
              <a:gd name="connsiteX1083" fmla="*/ 1130844 w 6840760"/>
              <a:gd name="connsiteY1083" fmla="*/ 5431675 h 6840760"/>
              <a:gd name="connsiteX1084" fmla="*/ 1186947 w 6840760"/>
              <a:gd name="connsiteY1084" fmla="*/ 5444605 h 6840760"/>
              <a:gd name="connsiteX1085" fmla="*/ 1182389 w 6840760"/>
              <a:gd name="connsiteY1085" fmla="*/ 5433038 h 6840760"/>
              <a:gd name="connsiteX1086" fmla="*/ 1163368 w 6840760"/>
              <a:gd name="connsiteY1086" fmla="*/ 5307220 h 6840760"/>
              <a:gd name="connsiteX1087" fmla="*/ 1182389 w 6840760"/>
              <a:gd name="connsiteY1087" fmla="*/ 5181403 h 6840760"/>
              <a:gd name="connsiteX1088" fmla="*/ 1186947 w 6840760"/>
              <a:gd name="connsiteY1088" fmla="*/ 5169836 h 6840760"/>
              <a:gd name="connsiteX1089" fmla="*/ 1130844 w 6840760"/>
              <a:gd name="connsiteY1089" fmla="*/ 5182765 h 6840760"/>
              <a:gd name="connsiteX1090" fmla="*/ 1066410 w 6840760"/>
              <a:gd name="connsiteY1090" fmla="*/ 5187640 h 6840760"/>
              <a:gd name="connsiteX1091" fmla="*/ 1001976 w 6840760"/>
              <a:gd name="connsiteY1091" fmla="*/ 5182765 h 6840760"/>
              <a:gd name="connsiteX1092" fmla="*/ 425816 w 6840760"/>
              <a:gd name="connsiteY1092" fmla="*/ 5169835 h 6840760"/>
              <a:gd name="connsiteX1093" fmla="*/ 430374 w 6840760"/>
              <a:gd name="connsiteY1093" fmla="*/ 5181403 h 6840760"/>
              <a:gd name="connsiteX1094" fmla="*/ 449395 w 6840760"/>
              <a:gd name="connsiteY1094" fmla="*/ 5307220 h 6840760"/>
              <a:gd name="connsiteX1095" fmla="*/ 430374 w 6840760"/>
              <a:gd name="connsiteY1095" fmla="*/ 5433038 h 6840760"/>
              <a:gd name="connsiteX1096" fmla="*/ 425816 w 6840760"/>
              <a:gd name="connsiteY1096" fmla="*/ 5444605 h 6840760"/>
              <a:gd name="connsiteX1097" fmla="*/ 481919 w 6840760"/>
              <a:gd name="connsiteY1097" fmla="*/ 5431675 h 6840760"/>
              <a:gd name="connsiteX1098" fmla="*/ 546353 w 6840760"/>
              <a:gd name="connsiteY1098" fmla="*/ 5426800 h 6840760"/>
              <a:gd name="connsiteX1099" fmla="*/ 610787 w 6840760"/>
              <a:gd name="connsiteY1099" fmla="*/ 5431675 h 6840760"/>
              <a:gd name="connsiteX1100" fmla="*/ 666889 w 6840760"/>
              <a:gd name="connsiteY1100" fmla="*/ 5444605 h 6840760"/>
              <a:gd name="connsiteX1101" fmla="*/ 662332 w 6840760"/>
              <a:gd name="connsiteY1101" fmla="*/ 5433038 h 6840760"/>
              <a:gd name="connsiteX1102" fmla="*/ 643310 w 6840760"/>
              <a:gd name="connsiteY1102" fmla="*/ 5307220 h 6840760"/>
              <a:gd name="connsiteX1103" fmla="*/ 662332 w 6840760"/>
              <a:gd name="connsiteY1103" fmla="*/ 5181403 h 6840760"/>
              <a:gd name="connsiteX1104" fmla="*/ 666890 w 6840760"/>
              <a:gd name="connsiteY1104" fmla="*/ 5169836 h 6840760"/>
              <a:gd name="connsiteX1105" fmla="*/ 610788 w 6840760"/>
              <a:gd name="connsiteY1105" fmla="*/ 5182765 h 6840760"/>
              <a:gd name="connsiteX1106" fmla="*/ 546353 w 6840760"/>
              <a:gd name="connsiteY1106" fmla="*/ 5187640 h 6840760"/>
              <a:gd name="connsiteX1107" fmla="*/ 481919 w 6840760"/>
              <a:gd name="connsiteY1107" fmla="*/ 5182765 h 6840760"/>
              <a:gd name="connsiteX1108" fmla="*/ 6006953 w 6840760"/>
              <a:gd name="connsiteY1108" fmla="*/ 5107683 h 6840760"/>
              <a:gd name="connsiteX1109" fmla="*/ 5994118 w 6840760"/>
              <a:gd name="connsiteY1109" fmla="*/ 5123238 h 6840760"/>
              <a:gd name="connsiteX1110" fmla="*/ 5937920 w 6840760"/>
              <a:gd name="connsiteY1110" fmla="*/ 5307220 h 6840760"/>
              <a:gd name="connsiteX1111" fmla="*/ 5994118 w 6840760"/>
              <a:gd name="connsiteY1111" fmla="*/ 5491202 h 6840760"/>
              <a:gd name="connsiteX1112" fmla="*/ 6006953 w 6840760"/>
              <a:gd name="connsiteY1112" fmla="*/ 5506758 h 6840760"/>
              <a:gd name="connsiteX1113" fmla="*/ 6019788 w 6840760"/>
              <a:gd name="connsiteY1113" fmla="*/ 5491202 h 6840760"/>
              <a:gd name="connsiteX1114" fmla="*/ 6075987 w 6840760"/>
              <a:gd name="connsiteY1114" fmla="*/ 5307220 h 6840760"/>
              <a:gd name="connsiteX1115" fmla="*/ 6019788 w 6840760"/>
              <a:gd name="connsiteY1115" fmla="*/ 5123238 h 6840760"/>
              <a:gd name="connsiteX1116" fmla="*/ 5486896 w 6840760"/>
              <a:gd name="connsiteY1116" fmla="*/ 5107683 h 6840760"/>
              <a:gd name="connsiteX1117" fmla="*/ 5474062 w 6840760"/>
              <a:gd name="connsiteY1117" fmla="*/ 5123238 h 6840760"/>
              <a:gd name="connsiteX1118" fmla="*/ 5417863 w 6840760"/>
              <a:gd name="connsiteY1118" fmla="*/ 5307220 h 6840760"/>
              <a:gd name="connsiteX1119" fmla="*/ 5474062 w 6840760"/>
              <a:gd name="connsiteY1119" fmla="*/ 5491202 h 6840760"/>
              <a:gd name="connsiteX1120" fmla="*/ 5486896 w 6840760"/>
              <a:gd name="connsiteY1120" fmla="*/ 5506758 h 6840760"/>
              <a:gd name="connsiteX1121" fmla="*/ 5499731 w 6840760"/>
              <a:gd name="connsiteY1121" fmla="*/ 5491202 h 6840760"/>
              <a:gd name="connsiteX1122" fmla="*/ 5555930 w 6840760"/>
              <a:gd name="connsiteY1122" fmla="*/ 5307220 h 6840760"/>
              <a:gd name="connsiteX1123" fmla="*/ 5499731 w 6840760"/>
              <a:gd name="connsiteY1123" fmla="*/ 5123238 h 6840760"/>
              <a:gd name="connsiteX1124" fmla="*/ 4966839 w 6840760"/>
              <a:gd name="connsiteY1124" fmla="*/ 5107683 h 6840760"/>
              <a:gd name="connsiteX1125" fmla="*/ 4954004 w 6840760"/>
              <a:gd name="connsiteY1125" fmla="*/ 5123238 h 6840760"/>
              <a:gd name="connsiteX1126" fmla="*/ 4897806 w 6840760"/>
              <a:gd name="connsiteY1126" fmla="*/ 5307220 h 6840760"/>
              <a:gd name="connsiteX1127" fmla="*/ 4954004 w 6840760"/>
              <a:gd name="connsiteY1127" fmla="*/ 5491202 h 6840760"/>
              <a:gd name="connsiteX1128" fmla="*/ 4966839 w 6840760"/>
              <a:gd name="connsiteY1128" fmla="*/ 5506758 h 6840760"/>
              <a:gd name="connsiteX1129" fmla="*/ 4979674 w 6840760"/>
              <a:gd name="connsiteY1129" fmla="*/ 5491202 h 6840760"/>
              <a:gd name="connsiteX1130" fmla="*/ 5035873 w 6840760"/>
              <a:gd name="connsiteY1130" fmla="*/ 5307220 h 6840760"/>
              <a:gd name="connsiteX1131" fmla="*/ 4979674 w 6840760"/>
              <a:gd name="connsiteY1131" fmla="*/ 5123238 h 6840760"/>
              <a:gd name="connsiteX1132" fmla="*/ 4446781 w 6840760"/>
              <a:gd name="connsiteY1132" fmla="*/ 5107683 h 6840760"/>
              <a:gd name="connsiteX1133" fmla="*/ 4433947 w 6840760"/>
              <a:gd name="connsiteY1133" fmla="*/ 5123238 h 6840760"/>
              <a:gd name="connsiteX1134" fmla="*/ 4377748 w 6840760"/>
              <a:gd name="connsiteY1134" fmla="*/ 5307220 h 6840760"/>
              <a:gd name="connsiteX1135" fmla="*/ 4433947 w 6840760"/>
              <a:gd name="connsiteY1135" fmla="*/ 5491202 h 6840760"/>
              <a:gd name="connsiteX1136" fmla="*/ 4446781 w 6840760"/>
              <a:gd name="connsiteY1136" fmla="*/ 5506758 h 6840760"/>
              <a:gd name="connsiteX1137" fmla="*/ 4459617 w 6840760"/>
              <a:gd name="connsiteY1137" fmla="*/ 5491202 h 6840760"/>
              <a:gd name="connsiteX1138" fmla="*/ 4515815 w 6840760"/>
              <a:gd name="connsiteY1138" fmla="*/ 5307220 h 6840760"/>
              <a:gd name="connsiteX1139" fmla="*/ 4459617 w 6840760"/>
              <a:gd name="connsiteY1139" fmla="*/ 5123238 h 6840760"/>
              <a:gd name="connsiteX1140" fmla="*/ 3926724 w 6840760"/>
              <a:gd name="connsiteY1140" fmla="*/ 5107683 h 6840760"/>
              <a:gd name="connsiteX1141" fmla="*/ 3913890 w 6840760"/>
              <a:gd name="connsiteY1141" fmla="*/ 5123238 h 6840760"/>
              <a:gd name="connsiteX1142" fmla="*/ 3857691 w 6840760"/>
              <a:gd name="connsiteY1142" fmla="*/ 5307220 h 6840760"/>
              <a:gd name="connsiteX1143" fmla="*/ 3913890 w 6840760"/>
              <a:gd name="connsiteY1143" fmla="*/ 5491202 h 6840760"/>
              <a:gd name="connsiteX1144" fmla="*/ 3926724 w 6840760"/>
              <a:gd name="connsiteY1144" fmla="*/ 5506758 h 6840760"/>
              <a:gd name="connsiteX1145" fmla="*/ 3939559 w 6840760"/>
              <a:gd name="connsiteY1145" fmla="*/ 5491202 h 6840760"/>
              <a:gd name="connsiteX1146" fmla="*/ 3995758 w 6840760"/>
              <a:gd name="connsiteY1146" fmla="*/ 5307220 h 6840760"/>
              <a:gd name="connsiteX1147" fmla="*/ 3939559 w 6840760"/>
              <a:gd name="connsiteY1147" fmla="*/ 5123238 h 6840760"/>
              <a:gd name="connsiteX1148" fmla="*/ 3406667 w 6840760"/>
              <a:gd name="connsiteY1148" fmla="*/ 5107683 h 6840760"/>
              <a:gd name="connsiteX1149" fmla="*/ 3393832 w 6840760"/>
              <a:gd name="connsiteY1149" fmla="*/ 5123238 h 6840760"/>
              <a:gd name="connsiteX1150" fmla="*/ 3337634 w 6840760"/>
              <a:gd name="connsiteY1150" fmla="*/ 5307220 h 6840760"/>
              <a:gd name="connsiteX1151" fmla="*/ 3393832 w 6840760"/>
              <a:gd name="connsiteY1151" fmla="*/ 5491202 h 6840760"/>
              <a:gd name="connsiteX1152" fmla="*/ 3406667 w 6840760"/>
              <a:gd name="connsiteY1152" fmla="*/ 5506757 h 6840760"/>
              <a:gd name="connsiteX1153" fmla="*/ 3419501 w 6840760"/>
              <a:gd name="connsiteY1153" fmla="*/ 5491202 h 6840760"/>
              <a:gd name="connsiteX1154" fmla="*/ 3475700 w 6840760"/>
              <a:gd name="connsiteY1154" fmla="*/ 5307220 h 6840760"/>
              <a:gd name="connsiteX1155" fmla="*/ 3419501 w 6840760"/>
              <a:gd name="connsiteY1155" fmla="*/ 5123238 h 6840760"/>
              <a:gd name="connsiteX1156" fmla="*/ 2886609 w 6840760"/>
              <a:gd name="connsiteY1156" fmla="*/ 5107683 h 6840760"/>
              <a:gd name="connsiteX1157" fmla="*/ 2873775 w 6840760"/>
              <a:gd name="connsiteY1157" fmla="*/ 5123238 h 6840760"/>
              <a:gd name="connsiteX1158" fmla="*/ 2817576 w 6840760"/>
              <a:gd name="connsiteY1158" fmla="*/ 5307220 h 6840760"/>
              <a:gd name="connsiteX1159" fmla="*/ 2873775 w 6840760"/>
              <a:gd name="connsiteY1159" fmla="*/ 5491202 h 6840760"/>
              <a:gd name="connsiteX1160" fmla="*/ 2886609 w 6840760"/>
              <a:gd name="connsiteY1160" fmla="*/ 5506758 h 6840760"/>
              <a:gd name="connsiteX1161" fmla="*/ 2899445 w 6840760"/>
              <a:gd name="connsiteY1161" fmla="*/ 5491202 h 6840760"/>
              <a:gd name="connsiteX1162" fmla="*/ 2955643 w 6840760"/>
              <a:gd name="connsiteY1162" fmla="*/ 5307220 h 6840760"/>
              <a:gd name="connsiteX1163" fmla="*/ 2899445 w 6840760"/>
              <a:gd name="connsiteY1163" fmla="*/ 5123238 h 6840760"/>
              <a:gd name="connsiteX1164" fmla="*/ 2366552 w 6840760"/>
              <a:gd name="connsiteY1164" fmla="*/ 5107683 h 6840760"/>
              <a:gd name="connsiteX1165" fmla="*/ 2353717 w 6840760"/>
              <a:gd name="connsiteY1165" fmla="*/ 5123238 h 6840760"/>
              <a:gd name="connsiteX1166" fmla="*/ 2297519 w 6840760"/>
              <a:gd name="connsiteY1166" fmla="*/ 5307220 h 6840760"/>
              <a:gd name="connsiteX1167" fmla="*/ 2353717 w 6840760"/>
              <a:gd name="connsiteY1167" fmla="*/ 5491202 h 6840760"/>
              <a:gd name="connsiteX1168" fmla="*/ 2366552 w 6840760"/>
              <a:gd name="connsiteY1168" fmla="*/ 5506758 h 6840760"/>
              <a:gd name="connsiteX1169" fmla="*/ 2379387 w 6840760"/>
              <a:gd name="connsiteY1169" fmla="*/ 5491202 h 6840760"/>
              <a:gd name="connsiteX1170" fmla="*/ 2435586 w 6840760"/>
              <a:gd name="connsiteY1170" fmla="*/ 5307220 h 6840760"/>
              <a:gd name="connsiteX1171" fmla="*/ 2379387 w 6840760"/>
              <a:gd name="connsiteY1171" fmla="*/ 5123238 h 6840760"/>
              <a:gd name="connsiteX1172" fmla="*/ 1846495 w 6840760"/>
              <a:gd name="connsiteY1172" fmla="*/ 5107683 h 6840760"/>
              <a:gd name="connsiteX1173" fmla="*/ 1833660 w 6840760"/>
              <a:gd name="connsiteY1173" fmla="*/ 5123238 h 6840760"/>
              <a:gd name="connsiteX1174" fmla="*/ 1777462 w 6840760"/>
              <a:gd name="connsiteY1174" fmla="*/ 5307220 h 6840760"/>
              <a:gd name="connsiteX1175" fmla="*/ 1833660 w 6840760"/>
              <a:gd name="connsiteY1175" fmla="*/ 5491202 h 6840760"/>
              <a:gd name="connsiteX1176" fmla="*/ 1846495 w 6840760"/>
              <a:gd name="connsiteY1176" fmla="*/ 5506758 h 6840760"/>
              <a:gd name="connsiteX1177" fmla="*/ 1859330 w 6840760"/>
              <a:gd name="connsiteY1177" fmla="*/ 5491202 h 6840760"/>
              <a:gd name="connsiteX1178" fmla="*/ 1915528 w 6840760"/>
              <a:gd name="connsiteY1178" fmla="*/ 5307220 h 6840760"/>
              <a:gd name="connsiteX1179" fmla="*/ 1859330 w 6840760"/>
              <a:gd name="connsiteY1179" fmla="*/ 5123238 h 6840760"/>
              <a:gd name="connsiteX1180" fmla="*/ 1326439 w 6840760"/>
              <a:gd name="connsiteY1180" fmla="*/ 5107683 h 6840760"/>
              <a:gd name="connsiteX1181" fmla="*/ 1313604 w 6840760"/>
              <a:gd name="connsiteY1181" fmla="*/ 5123238 h 6840760"/>
              <a:gd name="connsiteX1182" fmla="*/ 1257405 w 6840760"/>
              <a:gd name="connsiteY1182" fmla="*/ 5307220 h 6840760"/>
              <a:gd name="connsiteX1183" fmla="*/ 1313604 w 6840760"/>
              <a:gd name="connsiteY1183" fmla="*/ 5491202 h 6840760"/>
              <a:gd name="connsiteX1184" fmla="*/ 1326439 w 6840760"/>
              <a:gd name="connsiteY1184" fmla="*/ 5506758 h 6840760"/>
              <a:gd name="connsiteX1185" fmla="*/ 1339274 w 6840760"/>
              <a:gd name="connsiteY1185" fmla="*/ 5491202 h 6840760"/>
              <a:gd name="connsiteX1186" fmla="*/ 1395472 w 6840760"/>
              <a:gd name="connsiteY1186" fmla="*/ 5307220 h 6840760"/>
              <a:gd name="connsiteX1187" fmla="*/ 1339274 w 6840760"/>
              <a:gd name="connsiteY1187" fmla="*/ 5123238 h 6840760"/>
              <a:gd name="connsiteX1188" fmla="*/ 806382 w 6840760"/>
              <a:gd name="connsiteY1188" fmla="*/ 5107683 h 6840760"/>
              <a:gd name="connsiteX1189" fmla="*/ 793548 w 6840760"/>
              <a:gd name="connsiteY1189" fmla="*/ 5123238 h 6840760"/>
              <a:gd name="connsiteX1190" fmla="*/ 737348 w 6840760"/>
              <a:gd name="connsiteY1190" fmla="*/ 5307220 h 6840760"/>
              <a:gd name="connsiteX1191" fmla="*/ 793548 w 6840760"/>
              <a:gd name="connsiteY1191" fmla="*/ 5491202 h 6840760"/>
              <a:gd name="connsiteX1192" fmla="*/ 806382 w 6840760"/>
              <a:gd name="connsiteY1192" fmla="*/ 5506758 h 6840760"/>
              <a:gd name="connsiteX1193" fmla="*/ 819216 w 6840760"/>
              <a:gd name="connsiteY1193" fmla="*/ 5491202 h 6840760"/>
              <a:gd name="connsiteX1194" fmla="*/ 875415 w 6840760"/>
              <a:gd name="connsiteY1194" fmla="*/ 5307220 h 6840760"/>
              <a:gd name="connsiteX1195" fmla="*/ 819216 w 6840760"/>
              <a:gd name="connsiteY1195" fmla="*/ 5123238 h 6840760"/>
              <a:gd name="connsiteX1196" fmla="*/ 286325 w 6840760"/>
              <a:gd name="connsiteY1196" fmla="*/ 5107683 h 6840760"/>
              <a:gd name="connsiteX1197" fmla="*/ 273490 w 6840760"/>
              <a:gd name="connsiteY1197" fmla="*/ 5123238 h 6840760"/>
              <a:gd name="connsiteX1198" fmla="*/ 217291 w 6840760"/>
              <a:gd name="connsiteY1198" fmla="*/ 5307220 h 6840760"/>
              <a:gd name="connsiteX1199" fmla="*/ 273490 w 6840760"/>
              <a:gd name="connsiteY1199" fmla="*/ 5491202 h 6840760"/>
              <a:gd name="connsiteX1200" fmla="*/ 286325 w 6840760"/>
              <a:gd name="connsiteY1200" fmla="*/ 5506758 h 6840760"/>
              <a:gd name="connsiteX1201" fmla="*/ 299159 w 6840760"/>
              <a:gd name="connsiteY1201" fmla="*/ 5491202 h 6840760"/>
              <a:gd name="connsiteX1202" fmla="*/ 355358 w 6840760"/>
              <a:gd name="connsiteY1202" fmla="*/ 5307220 h 6840760"/>
              <a:gd name="connsiteX1203" fmla="*/ 299159 w 6840760"/>
              <a:gd name="connsiteY1203" fmla="*/ 5123238 h 6840760"/>
              <a:gd name="connsiteX1204" fmla="*/ 6527008 w 6840760"/>
              <a:gd name="connsiteY1204" fmla="*/ 5107680 h 6840760"/>
              <a:gd name="connsiteX1205" fmla="*/ 6514172 w 6840760"/>
              <a:gd name="connsiteY1205" fmla="*/ 5123238 h 6840760"/>
              <a:gd name="connsiteX1206" fmla="*/ 6457974 w 6840760"/>
              <a:gd name="connsiteY1206" fmla="*/ 5307220 h 6840760"/>
              <a:gd name="connsiteX1207" fmla="*/ 6514172 w 6840760"/>
              <a:gd name="connsiteY1207" fmla="*/ 5491202 h 6840760"/>
              <a:gd name="connsiteX1208" fmla="*/ 6527008 w 6840760"/>
              <a:gd name="connsiteY1208" fmla="*/ 5506760 h 6840760"/>
              <a:gd name="connsiteX1209" fmla="*/ 6539846 w 6840760"/>
              <a:gd name="connsiteY1209" fmla="*/ 5491202 h 6840760"/>
              <a:gd name="connsiteX1210" fmla="*/ 6596044 w 6840760"/>
              <a:gd name="connsiteY1210" fmla="*/ 5307220 h 6840760"/>
              <a:gd name="connsiteX1211" fmla="*/ 6539846 w 6840760"/>
              <a:gd name="connsiteY1211" fmla="*/ 5123238 h 6840760"/>
              <a:gd name="connsiteX1212" fmla="*/ 6266982 w 6840760"/>
              <a:gd name="connsiteY1212" fmla="*/ 4978158 h 6840760"/>
              <a:gd name="connsiteX1213" fmla="*/ 6083000 w 6840760"/>
              <a:gd name="connsiteY1213" fmla="*/ 5034357 h 6840760"/>
              <a:gd name="connsiteX1214" fmla="*/ 6081154 w 6840760"/>
              <a:gd name="connsiteY1214" fmla="*/ 5035880 h 6840760"/>
              <a:gd name="connsiteX1215" fmla="*/ 6083000 w 6840760"/>
              <a:gd name="connsiteY1215" fmla="*/ 5037404 h 6840760"/>
              <a:gd name="connsiteX1216" fmla="*/ 6266982 w 6840760"/>
              <a:gd name="connsiteY1216" fmla="*/ 5093602 h 6840760"/>
              <a:gd name="connsiteX1217" fmla="*/ 6450964 w 6840760"/>
              <a:gd name="connsiteY1217" fmla="*/ 5037404 h 6840760"/>
              <a:gd name="connsiteX1218" fmla="*/ 6452810 w 6840760"/>
              <a:gd name="connsiteY1218" fmla="*/ 5035880 h 6840760"/>
              <a:gd name="connsiteX1219" fmla="*/ 6450964 w 6840760"/>
              <a:gd name="connsiteY1219" fmla="*/ 5034357 h 6840760"/>
              <a:gd name="connsiteX1220" fmla="*/ 6266982 w 6840760"/>
              <a:gd name="connsiteY1220" fmla="*/ 4978158 h 6840760"/>
              <a:gd name="connsiteX1221" fmla="*/ 5746925 w 6840760"/>
              <a:gd name="connsiteY1221" fmla="*/ 4978158 h 6840760"/>
              <a:gd name="connsiteX1222" fmla="*/ 5562943 w 6840760"/>
              <a:gd name="connsiteY1222" fmla="*/ 5034357 h 6840760"/>
              <a:gd name="connsiteX1223" fmla="*/ 5561096 w 6840760"/>
              <a:gd name="connsiteY1223" fmla="*/ 5035880 h 6840760"/>
              <a:gd name="connsiteX1224" fmla="*/ 5562943 w 6840760"/>
              <a:gd name="connsiteY1224" fmla="*/ 5037404 h 6840760"/>
              <a:gd name="connsiteX1225" fmla="*/ 5746925 w 6840760"/>
              <a:gd name="connsiteY1225" fmla="*/ 5093602 h 6840760"/>
              <a:gd name="connsiteX1226" fmla="*/ 5930907 w 6840760"/>
              <a:gd name="connsiteY1226" fmla="*/ 5037404 h 6840760"/>
              <a:gd name="connsiteX1227" fmla="*/ 5932754 w 6840760"/>
              <a:gd name="connsiteY1227" fmla="*/ 5035880 h 6840760"/>
              <a:gd name="connsiteX1228" fmla="*/ 5930907 w 6840760"/>
              <a:gd name="connsiteY1228" fmla="*/ 5034357 h 6840760"/>
              <a:gd name="connsiteX1229" fmla="*/ 5746925 w 6840760"/>
              <a:gd name="connsiteY1229" fmla="*/ 4978158 h 6840760"/>
              <a:gd name="connsiteX1230" fmla="*/ 5226868 w 6840760"/>
              <a:gd name="connsiteY1230" fmla="*/ 4978158 h 6840760"/>
              <a:gd name="connsiteX1231" fmla="*/ 5042886 w 6840760"/>
              <a:gd name="connsiteY1231" fmla="*/ 5034357 h 6840760"/>
              <a:gd name="connsiteX1232" fmla="*/ 5041039 w 6840760"/>
              <a:gd name="connsiteY1232" fmla="*/ 5035880 h 6840760"/>
              <a:gd name="connsiteX1233" fmla="*/ 5042886 w 6840760"/>
              <a:gd name="connsiteY1233" fmla="*/ 5037404 h 6840760"/>
              <a:gd name="connsiteX1234" fmla="*/ 5226868 w 6840760"/>
              <a:gd name="connsiteY1234" fmla="*/ 5093602 h 6840760"/>
              <a:gd name="connsiteX1235" fmla="*/ 5410849 w 6840760"/>
              <a:gd name="connsiteY1235" fmla="*/ 5037404 h 6840760"/>
              <a:gd name="connsiteX1236" fmla="*/ 5412695 w 6840760"/>
              <a:gd name="connsiteY1236" fmla="*/ 5035880 h 6840760"/>
              <a:gd name="connsiteX1237" fmla="*/ 5410849 w 6840760"/>
              <a:gd name="connsiteY1237" fmla="*/ 5034357 h 6840760"/>
              <a:gd name="connsiteX1238" fmla="*/ 5226868 w 6840760"/>
              <a:gd name="connsiteY1238" fmla="*/ 4978158 h 6840760"/>
              <a:gd name="connsiteX1239" fmla="*/ 4706811 w 6840760"/>
              <a:gd name="connsiteY1239" fmla="*/ 4978158 h 6840760"/>
              <a:gd name="connsiteX1240" fmla="*/ 4522828 w 6840760"/>
              <a:gd name="connsiteY1240" fmla="*/ 5034357 h 6840760"/>
              <a:gd name="connsiteX1241" fmla="*/ 4520982 w 6840760"/>
              <a:gd name="connsiteY1241" fmla="*/ 5035880 h 6840760"/>
              <a:gd name="connsiteX1242" fmla="*/ 4522828 w 6840760"/>
              <a:gd name="connsiteY1242" fmla="*/ 5037404 h 6840760"/>
              <a:gd name="connsiteX1243" fmla="*/ 4706811 w 6840760"/>
              <a:gd name="connsiteY1243" fmla="*/ 5093602 h 6840760"/>
              <a:gd name="connsiteX1244" fmla="*/ 4890792 w 6840760"/>
              <a:gd name="connsiteY1244" fmla="*/ 5037404 h 6840760"/>
              <a:gd name="connsiteX1245" fmla="*/ 4892638 w 6840760"/>
              <a:gd name="connsiteY1245" fmla="*/ 5035880 h 6840760"/>
              <a:gd name="connsiteX1246" fmla="*/ 4890792 w 6840760"/>
              <a:gd name="connsiteY1246" fmla="*/ 5034357 h 6840760"/>
              <a:gd name="connsiteX1247" fmla="*/ 4706811 w 6840760"/>
              <a:gd name="connsiteY1247" fmla="*/ 4978158 h 6840760"/>
              <a:gd name="connsiteX1248" fmla="*/ 4186753 w 6840760"/>
              <a:gd name="connsiteY1248" fmla="*/ 4978158 h 6840760"/>
              <a:gd name="connsiteX1249" fmla="*/ 4002771 w 6840760"/>
              <a:gd name="connsiteY1249" fmla="*/ 5034357 h 6840760"/>
              <a:gd name="connsiteX1250" fmla="*/ 4000925 w 6840760"/>
              <a:gd name="connsiteY1250" fmla="*/ 5035880 h 6840760"/>
              <a:gd name="connsiteX1251" fmla="*/ 4002771 w 6840760"/>
              <a:gd name="connsiteY1251" fmla="*/ 5037404 h 6840760"/>
              <a:gd name="connsiteX1252" fmla="*/ 4186753 w 6840760"/>
              <a:gd name="connsiteY1252" fmla="*/ 5093602 h 6840760"/>
              <a:gd name="connsiteX1253" fmla="*/ 4370735 w 6840760"/>
              <a:gd name="connsiteY1253" fmla="*/ 5037404 h 6840760"/>
              <a:gd name="connsiteX1254" fmla="*/ 4372582 w 6840760"/>
              <a:gd name="connsiteY1254" fmla="*/ 5035880 h 6840760"/>
              <a:gd name="connsiteX1255" fmla="*/ 4370735 w 6840760"/>
              <a:gd name="connsiteY1255" fmla="*/ 5034357 h 6840760"/>
              <a:gd name="connsiteX1256" fmla="*/ 4186753 w 6840760"/>
              <a:gd name="connsiteY1256" fmla="*/ 4978158 h 6840760"/>
              <a:gd name="connsiteX1257" fmla="*/ 3666696 w 6840760"/>
              <a:gd name="connsiteY1257" fmla="*/ 4978158 h 6840760"/>
              <a:gd name="connsiteX1258" fmla="*/ 3482714 w 6840760"/>
              <a:gd name="connsiteY1258" fmla="*/ 5034357 h 6840760"/>
              <a:gd name="connsiteX1259" fmla="*/ 3480867 w 6840760"/>
              <a:gd name="connsiteY1259" fmla="*/ 5035880 h 6840760"/>
              <a:gd name="connsiteX1260" fmla="*/ 3482714 w 6840760"/>
              <a:gd name="connsiteY1260" fmla="*/ 5037404 h 6840760"/>
              <a:gd name="connsiteX1261" fmla="*/ 3666696 w 6840760"/>
              <a:gd name="connsiteY1261" fmla="*/ 5093602 h 6840760"/>
              <a:gd name="connsiteX1262" fmla="*/ 3850677 w 6840760"/>
              <a:gd name="connsiteY1262" fmla="*/ 5037404 h 6840760"/>
              <a:gd name="connsiteX1263" fmla="*/ 3852523 w 6840760"/>
              <a:gd name="connsiteY1263" fmla="*/ 5035880 h 6840760"/>
              <a:gd name="connsiteX1264" fmla="*/ 3850677 w 6840760"/>
              <a:gd name="connsiteY1264" fmla="*/ 5034357 h 6840760"/>
              <a:gd name="connsiteX1265" fmla="*/ 3666696 w 6840760"/>
              <a:gd name="connsiteY1265" fmla="*/ 4978158 h 6840760"/>
              <a:gd name="connsiteX1266" fmla="*/ 3146638 w 6840760"/>
              <a:gd name="connsiteY1266" fmla="*/ 4978158 h 6840760"/>
              <a:gd name="connsiteX1267" fmla="*/ 2962656 w 6840760"/>
              <a:gd name="connsiteY1267" fmla="*/ 5034357 h 6840760"/>
              <a:gd name="connsiteX1268" fmla="*/ 2960810 w 6840760"/>
              <a:gd name="connsiteY1268" fmla="*/ 5035880 h 6840760"/>
              <a:gd name="connsiteX1269" fmla="*/ 2962656 w 6840760"/>
              <a:gd name="connsiteY1269" fmla="*/ 5037404 h 6840760"/>
              <a:gd name="connsiteX1270" fmla="*/ 3146638 w 6840760"/>
              <a:gd name="connsiteY1270" fmla="*/ 5093602 h 6840760"/>
              <a:gd name="connsiteX1271" fmla="*/ 3330620 w 6840760"/>
              <a:gd name="connsiteY1271" fmla="*/ 5037404 h 6840760"/>
              <a:gd name="connsiteX1272" fmla="*/ 3332467 w 6840760"/>
              <a:gd name="connsiteY1272" fmla="*/ 5035880 h 6840760"/>
              <a:gd name="connsiteX1273" fmla="*/ 3330620 w 6840760"/>
              <a:gd name="connsiteY1273" fmla="*/ 5034357 h 6840760"/>
              <a:gd name="connsiteX1274" fmla="*/ 3146638 w 6840760"/>
              <a:gd name="connsiteY1274" fmla="*/ 4978158 h 6840760"/>
              <a:gd name="connsiteX1275" fmla="*/ 2626581 w 6840760"/>
              <a:gd name="connsiteY1275" fmla="*/ 4978158 h 6840760"/>
              <a:gd name="connsiteX1276" fmla="*/ 2442599 w 6840760"/>
              <a:gd name="connsiteY1276" fmla="*/ 5034357 h 6840760"/>
              <a:gd name="connsiteX1277" fmla="*/ 2440753 w 6840760"/>
              <a:gd name="connsiteY1277" fmla="*/ 5035880 h 6840760"/>
              <a:gd name="connsiteX1278" fmla="*/ 2442599 w 6840760"/>
              <a:gd name="connsiteY1278" fmla="*/ 5037404 h 6840760"/>
              <a:gd name="connsiteX1279" fmla="*/ 2626581 w 6840760"/>
              <a:gd name="connsiteY1279" fmla="*/ 5093602 h 6840760"/>
              <a:gd name="connsiteX1280" fmla="*/ 2810563 w 6840760"/>
              <a:gd name="connsiteY1280" fmla="*/ 5037404 h 6840760"/>
              <a:gd name="connsiteX1281" fmla="*/ 2812410 w 6840760"/>
              <a:gd name="connsiteY1281" fmla="*/ 5035880 h 6840760"/>
              <a:gd name="connsiteX1282" fmla="*/ 2810563 w 6840760"/>
              <a:gd name="connsiteY1282" fmla="*/ 5034357 h 6840760"/>
              <a:gd name="connsiteX1283" fmla="*/ 2626581 w 6840760"/>
              <a:gd name="connsiteY1283" fmla="*/ 4978158 h 6840760"/>
              <a:gd name="connsiteX1284" fmla="*/ 2106524 w 6840760"/>
              <a:gd name="connsiteY1284" fmla="*/ 4978158 h 6840760"/>
              <a:gd name="connsiteX1285" fmla="*/ 1922542 w 6840760"/>
              <a:gd name="connsiteY1285" fmla="*/ 5034357 h 6840760"/>
              <a:gd name="connsiteX1286" fmla="*/ 1920695 w 6840760"/>
              <a:gd name="connsiteY1286" fmla="*/ 5035880 h 6840760"/>
              <a:gd name="connsiteX1287" fmla="*/ 1922542 w 6840760"/>
              <a:gd name="connsiteY1287" fmla="*/ 5037404 h 6840760"/>
              <a:gd name="connsiteX1288" fmla="*/ 2106524 w 6840760"/>
              <a:gd name="connsiteY1288" fmla="*/ 5093602 h 6840760"/>
              <a:gd name="connsiteX1289" fmla="*/ 2290506 w 6840760"/>
              <a:gd name="connsiteY1289" fmla="*/ 5037404 h 6840760"/>
              <a:gd name="connsiteX1290" fmla="*/ 2292352 w 6840760"/>
              <a:gd name="connsiteY1290" fmla="*/ 5035880 h 6840760"/>
              <a:gd name="connsiteX1291" fmla="*/ 2290506 w 6840760"/>
              <a:gd name="connsiteY1291" fmla="*/ 5034357 h 6840760"/>
              <a:gd name="connsiteX1292" fmla="*/ 2106524 w 6840760"/>
              <a:gd name="connsiteY1292" fmla="*/ 4978158 h 6840760"/>
              <a:gd name="connsiteX1293" fmla="*/ 1586467 w 6840760"/>
              <a:gd name="connsiteY1293" fmla="*/ 4978158 h 6840760"/>
              <a:gd name="connsiteX1294" fmla="*/ 1402485 w 6840760"/>
              <a:gd name="connsiteY1294" fmla="*/ 5034357 h 6840760"/>
              <a:gd name="connsiteX1295" fmla="*/ 1400639 w 6840760"/>
              <a:gd name="connsiteY1295" fmla="*/ 5035880 h 6840760"/>
              <a:gd name="connsiteX1296" fmla="*/ 1402485 w 6840760"/>
              <a:gd name="connsiteY1296" fmla="*/ 5037404 h 6840760"/>
              <a:gd name="connsiteX1297" fmla="*/ 1586467 w 6840760"/>
              <a:gd name="connsiteY1297" fmla="*/ 5093602 h 6840760"/>
              <a:gd name="connsiteX1298" fmla="*/ 1770448 w 6840760"/>
              <a:gd name="connsiteY1298" fmla="*/ 5037404 h 6840760"/>
              <a:gd name="connsiteX1299" fmla="*/ 1772295 w 6840760"/>
              <a:gd name="connsiteY1299" fmla="*/ 5035880 h 6840760"/>
              <a:gd name="connsiteX1300" fmla="*/ 1770448 w 6840760"/>
              <a:gd name="connsiteY1300" fmla="*/ 5034357 h 6840760"/>
              <a:gd name="connsiteX1301" fmla="*/ 1586467 w 6840760"/>
              <a:gd name="connsiteY1301" fmla="*/ 4978158 h 6840760"/>
              <a:gd name="connsiteX1302" fmla="*/ 1066410 w 6840760"/>
              <a:gd name="connsiteY1302" fmla="*/ 4978158 h 6840760"/>
              <a:gd name="connsiteX1303" fmla="*/ 882428 w 6840760"/>
              <a:gd name="connsiteY1303" fmla="*/ 5034357 h 6840760"/>
              <a:gd name="connsiteX1304" fmla="*/ 880582 w 6840760"/>
              <a:gd name="connsiteY1304" fmla="*/ 5035880 h 6840760"/>
              <a:gd name="connsiteX1305" fmla="*/ 882428 w 6840760"/>
              <a:gd name="connsiteY1305" fmla="*/ 5037404 h 6840760"/>
              <a:gd name="connsiteX1306" fmla="*/ 1066410 w 6840760"/>
              <a:gd name="connsiteY1306" fmla="*/ 5093602 h 6840760"/>
              <a:gd name="connsiteX1307" fmla="*/ 1250392 w 6840760"/>
              <a:gd name="connsiteY1307" fmla="*/ 5037404 h 6840760"/>
              <a:gd name="connsiteX1308" fmla="*/ 1252239 w 6840760"/>
              <a:gd name="connsiteY1308" fmla="*/ 5035880 h 6840760"/>
              <a:gd name="connsiteX1309" fmla="*/ 1250392 w 6840760"/>
              <a:gd name="connsiteY1309" fmla="*/ 5034357 h 6840760"/>
              <a:gd name="connsiteX1310" fmla="*/ 1066410 w 6840760"/>
              <a:gd name="connsiteY1310" fmla="*/ 4978158 h 6840760"/>
              <a:gd name="connsiteX1311" fmla="*/ 546353 w 6840760"/>
              <a:gd name="connsiteY1311" fmla="*/ 4978158 h 6840760"/>
              <a:gd name="connsiteX1312" fmla="*/ 362371 w 6840760"/>
              <a:gd name="connsiteY1312" fmla="*/ 5034357 h 6840760"/>
              <a:gd name="connsiteX1313" fmla="*/ 360524 w 6840760"/>
              <a:gd name="connsiteY1313" fmla="*/ 5035880 h 6840760"/>
              <a:gd name="connsiteX1314" fmla="*/ 362371 w 6840760"/>
              <a:gd name="connsiteY1314" fmla="*/ 5037404 h 6840760"/>
              <a:gd name="connsiteX1315" fmla="*/ 546353 w 6840760"/>
              <a:gd name="connsiteY1315" fmla="*/ 5093602 h 6840760"/>
              <a:gd name="connsiteX1316" fmla="*/ 730335 w 6840760"/>
              <a:gd name="connsiteY1316" fmla="*/ 5037404 h 6840760"/>
              <a:gd name="connsiteX1317" fmla="*/ 732182 w 6840760"/>
              <a:gd name="connsiteY1317" fmla="*/ 5035880 h 6840760"/>
              <a:gd name="connsiteX1318" fmla="*/ 730335 w 6840760"/>
              <a:gd name="connsiteY1318" fmla="*/ 5034357 h 6840760"/>
              <a:gd name="connsiteX1319" fmla="*/ 546353 w 6840760"/>
              <a:gd name="connsiteY1319" fmla="*/ 4978158 h 6840760"/>
              <a:gd name="connsiteX1320" fmla="*/ 6146446 w 6840760"/>
              <a:gd name="connsiteY1320" fmla="*/ 4627156 h 6840760"/>
              <a:gd name="connsiteX1321" fmla="*/ 6151003 w 6840760"/>
              <a:gd name="connsiteY1321" fmla="*/ 4638723 h 6840760"/>
              <a:gd name="connsiteX1322" fmla="*/ 6170025 w 6840760"/>
              <a:gd name="connsiteY1322" fmla="*/ 4764540 h 6840760"/>
              <a:gd name="connsiteX1323" fmla="*/ 6151003 w 6840760"/>
              <a:gd name="connsiteY1323" fmla="*/ 4890358 h 6840760"/>
              <a:gd name="connsiteX1324" fmla="*/ 6146446 w 6840760"/>
              <a:gd name="connsiteY1324" fmla="*/ 4901925 h 6840760"/>
              <a:gd name="connsiteX1325" fmla="*/ 6202548 w 6840760"/>
              <a:gd name="connsiteY1325" fmla="*/ 4888995 h 6840760"/>
              <a:gd name="connsiteX1326" fmla="*/ 6266982 w 6840760"/>
              <a:gd name="connsiteY1326" fmla="*/ 4884120 h 6840760"/>
              <a:gd name="connsiteX1327" fmla="*/ 6331416 w 6840760"/>
              <a:gd name="connsiteY1327" fmla="*/ 4888995 h 6840760"/>
              <a:gd name="connsiteX1328" fmla="*/ 6387515 w 6840760"/>
              <a:gd name="connsiteY1328" fmla="*/ 4901924 h 6840760"/>
              <a:gd name="connsiteX1329" fmla="*/ 6382958 w 6840760"/>
              <a:gd name="connsiteY1329" fmla="*/ 4890358 h 6840760"/>
              <a:gd name="connsiteX1330" fmla="*/ 6363936 w 6840760"/>
              <a:gd name="connsiteY1330" fmla="*/ 4764540 h 6840760"/>
              <a:gd name="connsiteX1331" fmla="*/ 6382958 w 6840760"/>
              <a:gd name="connsiteY1331" fmla="*/ 4638723 h 6840760"/>
              <a:gd name="connsiteX1332" fmla="*/ 6387515 w 6840760"/>
              <a:gd name="connsiteY1332" fmla="*/ 4627157 h 6840760"/>
              <a:gd name="connsiteX1333" fmla="*/ 6331416 w 6840760"/>
              <a:gd name="connsiteY1333" fmla="*/ 4640085 h 6840760"/>
              <a:gd name="connsiteX1334" fmla="*/ 6266982 w 6840760"/>
              <a:gd name="connsiteY1334" fmla="*/ 4644960 h 6840760"/>
              <a:gd name="connsiteX1335" fmla="*/ 6202548 w 6840760"/>
              <a:gd name="connsiteY1335" fmla="*/ 4640085 h 6840760"/>
              <a:gd name="connsiteX1336" fmla="*/ 5626388 w 6840760"/>
              <a:gd name="connsiteY1336" fmla="*/ 4627156 h 6840760"/>
              <a:gd name="connsiteX1337" fmla="*/ 5630946 w 6840760"/>
              <a:gd name="connsiteY1337" fmla="*/ 4638723 h 6840760"/>
              <a:gd name="connsiteX1338" fmla="*/ 5649968 w 6840760"/>
              <a:gd name="connsiteY1338" fmla="*/ 4764540 h 6840760"/>
              <a:gd name="connsiteX1339" fmla="*/ 5630946 w 6840760"/>
              <a:gd name="connsiteY1339" fmla="*/ 4890358 h 6840760"/>
              <a:gd name="connsiteX1340" fmla="*/ 5626389 w 6840760"/>
              <a:gd name="connsiteY1340" fmla="*/ 4901925 h 6840760"/>
              <a:gd name="connsiteX1341" fmla="*/ 5682491 w 6840760"/>
              <a:gd name="connsiteY1341" fmla="*/ 4888995 h 6840760"/>
              <a:gd name="connsiteX1342" fmla="*/ 5746925 w 6840760"/>
              <a:gd name="connsiteY1342" fmla="*/ 4884120 h 6840760"/>
              <a:gd name="connsiteX1343" fmla="*/ 5811359 w 6840760"/>
              <a:gd name="connsiteY1343" fmla="*/ 4888995 h 6840760"/>
              <a:gd name="connsiteX1344" fmla="*/ 5867461 w 6840760"/>
              <a:gd name="connsiteY1344" fmla="*/ 4901925 h 6840760"/>
              <a:gd name="connsiteX1345" fmla="*/ 5862904 w 6840760"/>
              <a:gd name="connsiteY1345" fmla="*/ 4890358 h 6840760"/>
              <a:gd name="connsiteX1346" fmla="*/ 5843882 w 6840760"/>
              <a:gd name="connsiteY1346" fmla="*/ 4764540 h 6840760"/>
              <a:gd name="connsiteX1347" fmla="*/ 5862904 w 6840760"/>
              <a:gd name="connsiteY1347" fmla="*/ 4638723 h 6840760"/>
              <a:gd name="connsiteX1348" fmla="*/ 5867461 w 6840760"/>
              <a:gd name="connsiteY1348" fmla="*/ 4627156 h 6840760"/>
              <a:gd name="connsiteX1349" fmla="*/ 5811359 w 6840760"/>
              <a:gd name="connsiteY1349" fmla="*/ 4640085 h 6840760"/>
              <a:gd name="connsiteX1350" fmla="*/ 5746925 w 6840760"/>
              <a:gd name="connsiteY1350" fmla="*/ 4644960 h 6840760"/>
              <a:gd name="connsiteX1351" fmla="*/ 5682491 w 6840760"/>
              <a:gd name="connsiteY1351" fmla="*/ 4640085 h 6840760"/>
              <a:gd name="connsiteX1352" fmla="*/ 5106331 w 6840760"/>
              <a:gd name="connsiteY1352" fmla="*/ 4627156 h 6840760"/>
              <a:gd name="connsiteX1353" fmla="*/ 5110889 w 6840760"/>
              <a:gd name="connsiteY1353" fmla="*/ 4638723 h 6840760"/>
              <a:gd name="connsiteX1354" fmla="*/ 5129911 w 6840760"/>
              <a:gd name="connsiteY1354" fmla="*/ 4764540 h 6840760"/>
              <a:gd name="connsiteX1355" fmla="*/ 5110889 w 6840760"/>
              <a:gd name="connsiteY1355" fmla="*/ 4890358 h 6840760"/>
              <a:gd name="connsiteX1356" fmla="*/ 5106331 w 6840760"/>
              <a:gd name="connsiteY1356" fmla="*/ 4901925 h 6840760"/>
              <a:gd name="connsiteX1357" fmla="*/ 5162433 w 6840760"/>
              <a:gd name="connsiteY1357" fmla="*/ 4888995 h 6840760"/>
              <a:gd name="connsiteX1358" fmla="*/ 5226868 w 6840760"/>
              <a:gd name="connsiteY1358" fmla="*/ 4884120 h 6840760"/>
              <a:gd name="connsiteX1359" fmla="*/ 5291302 w 6840760"/>
              <a:gd name="connsiteY1359" fmla="*/ 4888995 h 6840760"/>
              <a:gd name="connsiteX1360" fmla="*/ 5347404 w 6840760"/>
              <a:gd name="connsiteY1360" fmla="*/ 4901925 h 6840760"/>
              <a:gd name="connsiteX1361" fmla="*/ 5342847 w 6840760"/>
              <a:gd name="connsiteY1361" fmla="*/ 4890358 h 6840760"/>
              <a:gd name="connsiteX1362" fmla="*/ 5323825 w 6840760"/>
              <a:gd name="connsiteY1362" fmla="*/ 4764540 h 6840760"/>
              <a:gd name="connsiteX1363" fmla="*/ 5342847 w 6840760"/>
              <a:gd name="connsiteY1363" fmla="*/ 4638723 h 6840760"/>
              <a:gd name="connsiteX1364" fmla="*/ 5347405 w 6840760"/>
              <a:gd name="connsiteY1364" fmla="*/ 4627156 h 6840760"/>
              <a:gd name="connsiteX1365" fmla="*/ 5291302 w 6840760"/>
              <a:gd name="connsiteY1365" fmla="*/ 4640085 h 6840760"/>
              <a:gd name="connsiteX1366" fmla="*/ 5226868 w 6840760"/>
              <a:gd name="connsiteY1366" fmla="*/ 4644960 h 6840760"/>
              <a:gd name="connsiteX1367" fmla="*/ 5162433 w 6840760"/>
              <a:gd name="connsiteY1367" fmla="*/ 4640085 h 6840760"/>
              <a:gd name="connsiteX1368" fmla="*/ 4586274 w 6840760"/>
              <a:gd name="connsiteY1368" fmla="*/ 4627156 h 6840760"/>
              <a:gd name="connsiteX1369" fmla="*/ 4590832 w 6840760"/>
              <a:gd name="connsiteY1369" fmla="*/ 4638723 h 6840760"/>
              <a:gd name="connsiteX1370" fmla="*/ 4609853 w 6840760"/>
              <a:gd name="connsiteY1370" fmla="*/ 4764540 h 6840760"/>
              <a:gd name="connsiteX1371" fmla="*/ 4590832 w 6840760"/>
              <a:gd name="connsiteY1371" fmla="*/ 4890358 h 6840760"/>
              <a:gd name="connsiteX1372" fmla="*/ 4586274 w 6840760"/>
              <a:gd name="connsiteY1372" fmla="*/ 4901925 h 6840760"/>
              <a:gd name="connsiteX1373" fmla="*/ 4642376 w 6840760"/>
              <a:gd name="connsiteY1373" fmla="*/ 4888995 h 6840760"/>
              <a:gd name="connsiteX1374" fmla="*/ 4706811 w 6840760"/>
              <a:gd name="connsiteY1374" fmla="*/ 4884120 h 6840760"/>
              <a:gd name="connsiteX1375" fmla="*/ 4771245 w 6840760"/>
              <a:gd name="connsiteY1375" fmla="*/ 4888995 h 6840760"/>
              <a:gd name="connsiteX1376" fmla="*/ 4827347 w 6840760"/>
              <a:gd name="connsiteY1376" fmla="*/ 4901925 h 6840760"/>
              <a:gd name="connsiteX1377" fmla="*/ 4822789 w 6840760"/>
              <a:gd name="connsiteY1377" fmla="*/ 4890358 h 6840760"/>
              <a:gd name="connsiteX1378" fmla="*/ 4803768 w 6840760"/>
              <a:gd name="connsiteY1378" fmla="*/ 4764540 h 6840760"/>
              <a:gd name="connsiteX1379" fmla="*/ 4822789 w 6840760"/>
              <a:gd name="connsiteY1379" fmla="*/ 4638723 h 6840760"/>
              <a:gd name="connsiteX1380" fmla="*/ 4827347 w 6840760"/>
              <a:gd name="connsiteY1380" fmla="*/ 4627156 h 6840760"/>
              <a:gd name="connsiteX1381" fmla="*/ 4771245 w 6840760"/>
              <a:gd name="connsiteY1381" fmla="*/ 4640085 h 6840760"/>
              <a:gd name="connsiteX1382" fmla="*/ 4706811 w 6840760"/>
              <a:gd name="connsiteY1382" fmla="*/ 4644960 h 6840760"/>
              <a:gd name="connsiteX1383" fmla="*/ 4642376 w 6840760"/>
              <a:gd name="connsiteY1383" fmla="*/ 4640085 h 6840760"/>
              <a:gd name="connsiteX1384" fmla="*/ 4066216 w 6840760"/>
              <a:gd name="connsiteY1384" fmla="*/ 4627156 h 6840760"/>
              <a:gd name="connsiteX1385" fmla="*/ 4070774 w 6840760"/>
              <a:gd name="connsiteY1385" fmla="*/ 4638723 h 6840760"/>
              <a:gd name="connsiteX1386" fmla="*/ 4089796 w 6840760"/>
              <a:gd name="connsiteY1386" fmla="*/ 4764540 h 6840760"/>
              <a:gd name="connsiteX1387" fmla="*/ 4070774 w 6840760"/>
              <a:gd name="connsiteY1387" fmla="*/ 4890358 h 6840760"/>
              <a:gd name="connsiteX1388" fmla="*/ 4066216 w 6840760"/>
              <a:gd name="connsiteY1388" fmla="*/ 4901925 h 6840760"/>
              <a:gd name="connsiteX1389" fmla="*/ 4122319 w 6840760"/>
              <a:gd name="connsiteY1389" fmla="*/ 4888995 h 6840760"/>
              <a:gd name="connsiteX1390" fmla="*/ 4186753 w 6840760"/>
              <a:gd name="connsiteY1390" fmla="*/ 4884120 h 6840760"/>
              <a:gd name="connsiteX1391" fmla="*/ 4251187 w 6840760"/>
              <a:gd name="connsiteY1391" fmla="*/ 4888995 h 6840760"/>
              <a:gd name="connsiteX1392" fmla="*/ 4307290 w 6840760"/>
              <a:gd name="connsiteY1392" fmla="*/ 4901925 h 6840760"/>
              <a:gd name="connsiteX1393" fmla="*/ 4302732 w 6840760"/>
              <a:gd name="connsiteY1393" fmla="*/ 4890358 h 6840760"/>
              <a:gd name="connsiteX1394" fmla="*/ 4283710 w 6840760"/>
              <a:gd name="connsiteY1394" fmla="*/ 4764540 h 6840760"/>
              <a:gd name="connsiteX1395" fmla="*/ 4302732 w 6840760"/>
              <a:gd name="connsiteY1395" fmla="*/ 4638723 h 6840760"/>
              <a:gd name="connsiteX1396" fmla="*/ 4307290 w 6840760"/>
              <a:gd name="connsiteY1396" fmla="*/ 4627156 h 6840760"/>
              <a:gd name="connsiteX1397" fmla="*/ 4251187 w 6840760"/>
              <a:gd name="connsiteY1397" fmla="*/ 4640085 h 6840760"/>
              <a:gd name="connsiteX1398" fmla="*/ 4186753 w 6840760"/>
              <a:gd name="connsiteY1398" fmla="*/ 4644960 h 6840760"/>
              <a:gd name="connsiteX1399" fmla="*/ 4122319 w 6840760"/>
              <a:gd name="connsiteY1399" fmla="*/ 4640085 h 6840760"/>
              <a:gd name="connsiteX1400" fmla="*/ 3546159 w 6840760"/>
              <a:gd name="connsiteY1400" fmla="*/ 4627156 h 6840760"/>
              <a:gd name="connsiteX1401" fmla="*/ 3550717 w 6840760"/>
              <a:gd name="connsiteY1401" fmla="*/ 4638723 h 6840760"/>
              <a:gd name="connsiteX1402" fmla="*/ 3569739 w 6840760"/>
              <a:gd name="connsiteY1402" fmla="*/ 4764540 h 6840760"/>
              <a:gd name="connsiteX1403" fmla="*/ 3550717 w 6840760"/>
              <a:gd name="connsiteY1403" fmla="*/ 4890358 h 6840760"/>
              <a:gd name="connsiteX1404" fmla="*/ 3546159 w 6840760"/>
              <a:gd name="connsiteY1404" fmla="*/ 4901925 h 6840760"/>
              <a:gd name="connsiteX1405" fmla="*/ 3602261 w 6840760"/>
              <a:gd name="connsiteY1405" fmla="*/ 4888995 h 6840760"/>
              <a:gd name="connsiteX1406" fmla="*/ 3666696 w 6840760"/>
              <a:gd name="connsiteY1406" fmla="*/ 4884120 h 6840760"/>
              <a:gd name="connsiteX1407" fmla="*/ 3731130 w 6840760"/>
              <a:gd name="connsiteY1407" fmla="*/ 4888995 h 6840760"/>
              <a:gd name="connsiteX1408" fmla="*/ 3787232 w 6840760"/>
              <a:gd name="connsiteY1408" fmla="*/ 4901925 h 6840760"/>
              <a:gd name="connsiteX1409" fmla="*/ 3782675 w 6840760"/>
              <a:gd name="connsiteY1409" fmla="*/ 4890358 h 6840760"/>
              <a:gd name="connsiteX1410" fmla="*/ 3763653 w 6840760"/>
              <a:gd name="connsiteY1410" fmla="*/ 4764540 h 6840760"/>
              <a:gd name="connsiteX1411" fmla="*/ 3782675 w 6840760"/>
              <a:gd name="connsiteY1411" fmla="*/ 4638723 h 6840760"/>
              <a:gd name="connsiteX1412" fmla="*/ 3787233 w 6840760"/>
              <a:gd name="connsiteY1412" fmla="*/ 4627156 h 6840760"/>
              <a:gd name="connsiteX1413" fmla="*/ 3731130 w 6840760"/>
              <a:gd name="connsiteY1413" fmla="*/ 4640085 h 6840760"/>
              <a:gd name="connsiteX1414" fmla="*/ 3666696 w 6840760"/>
              <a:gd name="connsiteY1414" fmla="*/ 4644960 h 6840760"/>
              <a:gd name="connsiteX1415" fmla="*/ 3602261 w 6840760"/>
              <a:gd name="connsiteY1415" fmla="*/ 4640085 h 6840760"/>
              <a:gd name="connsiteX1416" fmla="*/ 3026102 w 6840760"/>
              <a:gd name="connsiteY1416" fmla="*/ 4627156 h 6840760"/>
              <a:gd name="connsiteX1417" fmla="*/ 3030660 w 6840760"/>
              <a:gd name="connsiteY1417" fmla="*/ 4638723 h 6840760"/>
              <a:gd name="connsiteX1418" fmla="*/ 3049681 w 6840760"/>
              <a:gd name="connsiteY1418" fmla="*/ 4764540 h 6840760"/>
              <a:gd name="connsiteX1419" fmla="*/ 3030660 w 6840760"/>
              <a:gd name="connsiteY1419" fmla="*/ 4890358 h 6840760"/>
              <a:gd name="connsiteX1420" fmla="*/ 3026102 w 6840760"/>
              <a:gd name="connsiteY1420" fmla="*/ 4901925 h 6840760"/>
              <a:gd name="connsiteX1421" fmla="*/ 3082204 w 6840760"/>
              <a:gd name="connsiteY1421" fmla="*/ 4888995 h 6840760"/>
              <a:gd name="connsiteX1422" fmla="*/ 3146638 w 6840760"/>
              <a:gd name="connsiteY1422" fmla="*/ 4884120 h 6840760"/>
              <a:gd name="connsiteX1423" fmla="*/ 3211072 w 6840760"/>
              <a:gd name="connsiteY1423" fmla="*/ 4888995 h 6840760"/>
              <a:gd name="connsiteX1424" fmla="*/ 3267175 w 6840760"/>
              <a:gd name="connsiteY1424" fmla="*/ 4901925 h 6840760"/>
              <a:gd name="connsiteX1425" fmla="*/ 3262618 w 6840760"/>
              <a:gd name="connsiteY1425" fmla="*/ 4890358 h 6840760"/>
              <a:gd name="connsiteX1426" fmla="*/ 3243596 w 6840760"/>
              <a:gd name="connsiteY1426" fmla="*/ 4764540 h 6840760"/>
              <a:gd name="connsiteX1427" fmla="*/ 3262618 w 6840760"/>
              <a:gd name="connsiteY1427" fmla="*/ 4638723 h 6840760"/>
              <a:gd name="connsiteX1428" fmla="*/ 3267175 w 6840760"/>
              <a:gd name="connsiteY1428" fmla="*/ 4627156 h 6840760"/>
              <a:gd name="connsiteX1429" fmla="*/ 3211072 w 6840760"/>
              <a:gd name="connsiteY1429" fmla="*/ 4640085 h 6840760"/>
              <a:gd name="connsiteX1430" fmla="*/ 3146638 w 6840760"/>
              <a:gd name="connsiteY1430" fmla="*/ 4644960 h 6840760"/>
              <a:gd name="connsiteX1431" fmla="*/ 3082204 w 6840760"/>
              <a:gd name="connsiteY1431" fmla="*/ 4640085 h 6840760"/>
              <a:gd name="connsiteX1432" fmla="*/ 2506044 w 6840760"/>
              <a:gd name="connsiteY1432" fmla="*/ 4627156 h 6840760"/>
              <a:gd name="connsiteX1433" fmla="*/ 2510602 w 6840760"/>
              <a:gd name="connsiteY1433" fmla="*/ 4638723 h 6840760"/>
              <a:gd name="connsiteX1434" fmla="*/ 2529624 w 6840760"/>
              <a:gd name="connsiteY1434" fmla="*/ 4764540 h 6840760"/>
              <a:gd name="connsiteX1435" fmla="*/ 2510602 w 6840760"/>
              <a:gd name="connsiteY1435" fmla="*/ 4890358 h 6840760"/>
              <a:gd name="connsiteX1436" fmla="*/ 2506045 w 6840760"/>
              <a:gd name="connsiteY1436" fmla="*/ 4901925 h 6840760"/>
              <a:gd name="connsiteX1437" fmla="*/ 2562147 w 6840760"/>
              <a:gd name="connsiteY1437" fmla="*/ 4888995 h 6840760"/>
              <a:gd name="connsiteX1438" fmla="*/ 2626581 w 6840760"/>
              <a:gd name="connsiteY1438" fmla="*/ 4884120 h 6840760"/>
              <a:gd name="connsiteX1439" fmla="*/ 2691015 w 6840760"/>
              <a:gd name="connsiteY1439" fmla="*/ 4888995 h 6840760"/>
              <a:gd name="connsiteX1440" fmla="*/ 2747117 w 6840760"/>
              <a:gd name="connsiteY1440" fmla="*/ 4901925 h 6840760"/>
              <a:gd name="connsiteX1441" fmla="*/ 2742560 w 6840760"/>
              <a:gd name="connsiteY1441" fmla="*/ 4890358 h 6840760"/>
              <a:gd name="connsiteX1442" fmla="*/ 2723538 w 6840760"/>
              <a:gd name="connsiteY1442" fmla="*/ 4764540 h 6840760"/>
              <a:gd name="connsiteX1443" fmla="*/ 2742560 w 6840760"/>
              <a:gd name="connsiteY1443" fmla="*/ 4638723 h 6840760"/>
              <a:gd name="connsiteX1444" fmla="*/ 2747118 w 6840760"/>
              <a:gd name="connsiteY1444" fmla="*/ 4627156 h 6840760"/>
              <a:gd name="connsiteX1445" fmla="*/ 2691015 w 6840760"/>
              <a:gd name="connsiteY1445" fmla="*/ 4640085 h 6840760"/>
              <a:gd name="connsiteX1446" fmla="*/ 2626581 w 6840760"/>
              <a:gd name="connsiteY1446" fmla="*/ 4644960 h 6840760"/>
              <a:gd name="connsiteX1447" fmla="*/ 2562147 w 6840760"/>
              <a:gd name="connsiteY1447" fmla="*/ 4640085 h 6840760"/>
              <a:gd name="connsiteX1448" fmla="*/ 1985987 w 6840760"/>
              <a:gd name="connsiteY1448" fmla="*/ 4627156 h 6840760"/>
              <a:gd name="connsiteX1449" fmla="*/ 1990545 w 6840760"/>
              <a:gd name="connsiteY1449" fmla="*/ 4638723 h 6840760"/>
              <a:gd name="connsiteX1450" fmla="*/ 2009566 w 6840760"/>
              <a:gd name="connsiteY1450" fmla="*/ 4764540 h 6840760"/>
              <a:gd name="connsiteX1451" fmla="*/ 1990545 w 6840760"/>
              <a:gd name="connsiteY1451" fmla="*/ 4890358 h 6840760"/>
              <a:gd name="connsiteX1452" fmla="*/ 1985987 w 6840760"/>
              <a:gd name="connsiteY1452" fmla="*/ 4901925 h 6840760"/>
              <a:gd name="connsiteX1453" fmla="*/ 2042090 w 6840760"/>
              <a:gd name="connsiteY1453" fmla="*/ 4888995 h 6840760"/>
              <a:gd name="connsiteX1454" fmla="*/ 2106524 w 6840760"/>
              <a:gd name="connsiteY1454" fmla="*/ 4884120 h 6840760"/>
              <a:gd name="connsiteX1455" fmla="*/ 2170958 w 6840760"/>
              <a:gd name="connsiteY1455" fmla="*/ 4888995 h 6840760"/>
              <a:gd name="connsiteX1456" fmla="*/ 2227060 w 6840760"/>
              <a:gd name="connsiteY1456" fmla="*/ 4901925 h 6840760"/>
              <a:gd name="connsiteX1457" fmla="*/ 2222503 w 6840760"/>
              <a:gd name="connsiteY1457" fmla="*/ 4890358 h 6840760"/>
              <a:gd name="connsiteX1458" fmla="*/ 2203481 w 6840760"/>
              <a:gd name="connsiteY1458" fmla="*/ 4764540 h 6840760"/>
              <a:gd name="connsiteX1459" fmla="*/ 2222503 w 6840760"/>
              <a:gd name="connsiteY1459" fmla="*/ 4638723 h 6840760"/>
              <a:gd name="connsiteX1460" fmla="*/ 2227061 w 6840760"/>
              <a:gd name="connsiteY1460" fmla="*/ 4627156 h 6840760"/>
              <a:gd name="connsiteX1461" fmla="*/ 2170958 w 6840760"/>
              <a:gd name="connsiteY1461" fmla="*/ 4640085 h 6840760"/>
              <a:gd name="connsiteX1462" fmla="*/ 2106524 w 6840760"/>
              <a:gd name="connsiteY1462" fmla="*/ 4644960 h 6840760"/>
              <a:gd name="connsiteX1463" fmla="*/ 2042090 w 6840760"/>
              <a:gd name="connsiteY1463" fmla="*/ 4640085 h 6840760"/>
              <a:gd name="connsiteX1464" fmla="*/ 1465932 w 6840760"/>
              <a:gd name="connsiteY1464" fmla="*/ 4627156 h 6840760"/>
              <a:gd name="connsiteX1465" fmla="*/ 1470489 w 6840760"/>
              <a:gd name="connsiteY1465" fmla="*/ 4638723 h 6840760"/>
              <a:gd name="connsiteX1466" fmla="*/ 1489511 w 6840760"/>
              <a:gd name="connsiteY1466" fmla="*/ 4764540 h 6840760"/>
              <a:gd name="connsiteX1467" fmla="*/ 1470489 w 6840760"/>
              <a:gd name="connsiteY1467" fmla="*/ 4890358 h 6840760"/>
              <a:gd name="connsiteX1468" fmla="*/ 1465932 w 6840760"/>
              <a:gd name="connsiteY1468" fmla="*/ 4901925 h 6840760"/>
              <a:gd name="connsiteX1469" fmla="*/ 1522033 w 6840760"/>
              <a:gd name="connsiteY1469" fmla="*/ 4888995 h 6840760"/>
              <a:gd name="connsiteX1470" fmla="*/ 1586467 w 6840760"/>
              <a:gd name="connsiteY1470" fmla="*/ 4884120 h 6840760"/>
              <a:gd name="connsiteX1471" fmla="*/ 1650902 w 6840760"/>
              <a:gd name="connsiteY1471" fmla="*/ 4888995 h 6840760"/>
              <a:gd name="connsiteX1472" fmla="*/ 1707004 w 6840760"/>
              <a:gd name="connsiteY1472" fmla="*/ 4901925 h 6840760"/>
              <a:gd name="connsiteX1473" fmla="*/ 1702446 w 6840760"/>
              <a:gd name="connsiteY1473" fmla="*/ 4890358 h 6840760"/>
              <a:gd name="connsiteX1474" fmla="*/ 1683425 w 6840760"/>
              <a:gd name="connsiteY1474" fmla="*/ 4764540 h 6840760"/>
              <a:gd name="connsiteX1475" fmla="*/ 1702446 w 6840760"/>
              <a:gd name="connsiteY1475" fmla="*/ 4638723 h 6840760"/>
              <a:gd name="connsiteX1476" fmla="*/ 1707004 w 6840760"/>
              <a:gd name="connsiteY1476" fmla="*/ 4627156 h 6840760"/>
              <a:gd name="connsiteX1477" fmla="*/ 1650902 w 6840760"/>
              <a:gd name="connsiteY1477" fmla="*/ 4640085 h 6840760"/>
              <a:gd name="connsiteX1478" fmla="*/ 1586467 w 6840760"/>
              <a:gd name="connsiteY1478" fmla="*/ 4644960 h 6840760"/>
              <a:gd name="connsiteX1479" fmla="*/ 1522033 w 6840760"/>
              <a:gd name="connsiteY1479" fmla="*/ 4640085 h 6840760"/>
              <a:gd name="connsiteX1480" fmla="*/ 945874 w 6840760"/>
              <a:gd name="connsiteY1480" fmla="*/ 4627156 h 6840760"/>
              <a:gd name="connsiteX1481" fmla="*/ 950431 w 6840760"/>
              <a:gd name="connsiteY1481" fmla="*/ 4638723 h 6840760"/>
              <a:gd name="connsiteX1482" fmla="*/ 969453 w 6840760"/>
              <a:gd name="connsiteY1482" fmla="*/ 4764540 h 6840760"/>
              <a:gd name="connsiteX1483" fmla="*/ 950431 w 6840760"/>
              <a:gd name="connsiteY1483" fmla="*/ 4890358 h 6840760"/>
              <a:gd name="connsiteX1484" fmla="*/ 945874 w 6840760"/>
              <a:gd name="connsiteY1484" fmla="*/ 4901925 h 6840760"/>
              <a:gd name="connsiteX1485" fmla="*/ 1001976 w 6840760"/>
              <a:gd name="connsiteY1485" fmla="*/ 4888995 h 6840760"/>
              <a:gd name="connsiteX1486" fmla="*/ 1066410 w 6840760"/>
              <a:gd name="connsiteY1486" fmla="*/ 4884120 h 6840760"/>
              <a:gd name="connsiteX1487" fmla="*/ 1130844 w 6840760"/>
              <a:gd name="connsiteY1487" fmla="*/ 4888995 h 6840760"/>
              <a:gd name="connsiteX1488" fmla="*/ 1186948 w 6840760"/>
              <a:gd name="connsiteY1488" fmla="*/ 4901925 h 6840760"/>
              <a:gd name="connsiteX1489" fmla="*/ 1182389 w 6840760"/>
              <a:gd name="connsiteY1489" fmla="*/ 4890358 h 6840760"/>
              <a:gd name="connsiteX1490" fmla="*/ 1163368 w 6840760"/>
              <a:gd name="connsiteY1490" fmla="*/ 4764540 h 6840760"/>
              <a:gd name="connsiteX1491" fmla="*/ 1182389 w 6840760"/>
              <a:gd name="connsiteY1491" fmla="*/ 4638723 h 6840760"/>
              <a:gd name="connsiteX1492" fmla="*/ 1186948 w 6840760"/>
              <a:gd name="connsiteY1492" fmla="*/ 4627156 h 6840760"/>
              <a:gd name="connsiteX1493" fmla="*/ 1130844 w 6840760"/>
              <a:gd name="connsiteY1493" fmla="*/ 4640085 h 6840760"/>
              <a:gd name="connsiteX1494" fmla="*/ 1066410 w 6840760"/>
              <a:gd name="connsiteY1494" fmla="*/ 4644960 h 6840760"/>
              <a:gd name="connsiteX1495" fmla="*/ 1001976 w 6840760"/>
              <a:gd name="connsiteY1495" fmla="*/ 4640085 h 6840760"/>
              <a:gd name="connsiteX1496" fmla="*/ 425816 w 6840760"/>
              <a:gd name="connsiteY1496" fmla="*/ 4627156 h 6840760"/>
              <a:gd name="connsiteX1497" fmla="*/ 430374 w 6840760"/>
              <a:gd name="connsiteY1497" fmla="*/ 4638723 h 6840760"/>
              <a:gd name="connsiteX1498" fmla="*/ 449395 w 6840760"/>
              <a:gd name="connsiteY1498" fmla="*/ 4764540 h 6840760"/>
              <a:gd name="connsiteX1499" fmla="*/ 430374 w 6840760"/>
              <a:gd name="connsiteY1499" fmla="*/ 4890358 h 6840760"/>
              <a:gd name="connsiteX1500" fmla="*/ 425816 w 6840760"/>
              <a:gd name="connsiteY1500" fmla="*/ 4901925 h 6840760"/>
              <a:gd name="connsiteX1501" fmla="*/ 481919 w 6840760"/>
              <a:gd name="connsiteY1501" fmla="*/ 4888995 h 6840760"/>
              <a:gd name="connsiteX1502" fmla="*/ 546353 w 6840760"/>
              <a:gd name="connsiteY1502" fmla="*/ 4884120 h 6840760"/>
              <a:gd name="connsiteX1503" fmla="*/ 610788 w 6840760"/>
              <a:gd name="connsiteY1503" fmla="*/ 4888995 h 6840760"/>
              <a:gd name="connsiteX1504" fmla="*/ 666890 w 6840760"/>
              <a:gd name="connsiteY1504" fmla="*/ 4901925 h 6840760"/>
              <a:gd name="connsiteX1505" fmla="*/ 662332 w 6840760"/>
              <a:gd name="connsiteY1505" fmla="*/ 4890358 h 6840760"/>
              <a:gd name="connsiteX1506" fmla="*/ 643310 w 6840760"/>
              <a:gd name="connsiteY1506" fmla="*/ 4764540 h 6840760"/>
              <a:gd name="connsiteX1507" fmla="*/ 662332 w 6840760"/>
              <a:gd name="connsiteY1507" fmla="*/ 4638723 h 6840760"/>
              <a:gd name="connsiteX1508" fmla="*/ 666890 w 6840760"/>
              <a:gd name="connsiteY1508" fmla="*/ 4627156 h 6840760"/>
              <a:gd name="connsiteX1509" fmla="*/ 610788 w 6840760"/>
              <a:gd name="connsiteY1509" fmla="*/ 4640085 h 6840760"/>
              <a:gd name="connsiteX1510" fmla="*/ 546353 w 6840760"/>
              <a:gd name="connsiteY1510" fmla="*/ 4644960 h 6840760"/>
              <a:gd name="connsiteX1511" fmla="*/ 481919 w 6840760"/>
              <a:gd name="connsiteY1511" fmla="*/ 4640085 h 6840760"/>
              <a:gd name="connsiteX1512" fmla="*/ 6006953 w 6840760"/>
              <a:gd name="connsiteY1512" fmla="*/ 4565003 h 6840760"/>
              <a:gd name="connsiteX1513" fmla="*/ 5994118 w 6840760"/>
              <a:gd name="connsiteY1513" fmla="*/ 4580558 h 6840760"/>
              <a:gd name="connsiteX1514" fmla="*/ 5937920 w 6840760"/>
              <a:gd name="connsiteY1514" fmla="*/ 4764540 h 6840760"/>
              <a:gd name="connsiteX1515" fmla="*/ 5994118 w 6840760"/>
              <a:gd name="connsiteY1515" fmla="*/ 4948522 h 6840760"/>
              <a:gd name="connsiteX1516" fmla="*/ 6006953 w 6840760"/>
              <a:gd name="connsiteY1516" fmla="*/ 4964078 h 6840760"/>
              <a:gd name="connsiteX1517" fmla="*/ 6019788 w 6840760"/>
              <a:gd name="connsiteY1517" fmla="*/ 4948522 h 6840760"/>
              <a:gd name="connsiteX1518" fmla="*/ 6075987 w 6840760"/>
              <a:gd name="connsiteY1518" fmla="*/ 4764540 h 6840760"/>
              <a:gd name="connsiteX1519" fmla="*/ 6019788 w 6840760"/>
              <a:gd name="connsiteY1519" fmla="*/ 4580558 h 6840760"/>
              <a:gd name="connsiteX1520" fmla="*/ 5486896 w 6840760"/>
              <a:gd name="connsiteY1520" fmla="*/ 4565003 h 6840760"/>
              <a:gd name="connsiteX1521" fmla="*/ 5474062 w 6840760"/>
              <a:gd name="connsiteY1521" fmla="*/ 4580558 h 6840760"/>
              <a:gd name="connsiteX1522" fmla="*/ 5417863 w 6840760"/>
              <a:gd name="connsiteY1522" fmla="*/ 4764540 h 6840760"/>
              <a:gd name="connsiteX1523" fmla="*/ 5474062 w 6840760"/>
              <a:gd name="connsiteY1523" fmla="*/ 4948522 h 6840760"/>
              <a:gd name="connsiteX1524" fmla="*/ 5486896 w 6840760"/>
              <a:gd name="connsiteY1524" fmla="*/ 4964078 h 6840760"/>
              <a:gd name="connsiteX1525" fmla="*/ 5499731 w 6840760"/>
              <a:gd name="connsiteY1525" fmla="*/ 4948522 h 6840760"/>
              <a:gd name="connsiteX1526" fmla="*/ 5555930 w 6840760"/>
              <a:gd name="connsiteY1526" fmla="*/ 4764540 h 6840760"/>
              <a:gd name="connsiteX1527" fmla="*/ 5499731 w 6840760"/>
              <a:gd name="connsiteY1527" fmla="*/ 4580558 h 6840760"/>
              <a:gd name="connsiteX1528" fmla="*/ 4966839 w 6840760"/>
              <a:gd name="connsiteY1528" fmla="*/ 4565003 h 6840760"/>
              <a:gd name="connsiteX1529" fmla="*/ 4954004 w 6840760"/>
              <a:gd name="connsiteY1529" fmla="*/ 4580558 h 6840760"/>
              <a:gd name="connsiteX1530" fmla="*/ 4897806 w 6840760"/>
              <a:gd name="connsiteY1530" fmla="*/ 4764540 h 6840760"/>
              <a:gd name="connsiteX1531" fmla="*/ 4954004 w 6840760"/>
              <a:gd name="connsiteY1531" fmla="*/ 4948522 h 6840760"/>
              <a:gd name="connsiteX1532" fmla="*/ 4966839 w 6840760"/>
              <a:gd name="connsiteY1532" fmla="*/ 4964078 h 6840760"/>
              <a:gd name="connsiteX1533" fmla="*/ 4979674 w 6840760"/>
              <a:gd name="connsiteY1533" fmla="*/ 4948522 h 6840760"/>
              <a:gd name="connsiteX1534" fmla="*/ 5035873 w 6840760"/>
              <a:gd name="connsiteY1534" fmla="*/ 4764540 h 6840760"/>
              <a:gd name="connsiteX1535" fmla="*/ 4979674 w 6840760"/>
              <a:gd name="connsiteY1535" fmla="*/ 4580558 h 6840760"/>
              <a:gd name="connsiteX1536" fmla="*/ 4446781 w 6840760"/>
              <a:gd name="connsiteY1536" fmla="*/ 4565003 h 6840760"/>
              <a:gd name="connsiteX1537" fmla="*/ 4433947 w 6840760"/>
              <a:gd name="connsiteY1537" fmla="*/ 4580558 h 6840760"/>
              <a:gd name="connsiteX1538" fmla="*/ 4377748 w 6840760"/>
              <a:gd name="connsiteY1538" fmla="*/ 4764540 h 6840760"/>
              <a:gd name="connsiteX1539" fmla="*/ 4433947 w 6840760"/>
              <a:gd name="connsiteY1539" fmla="*/ 4948522 h 6840760"/>
              <a:gd name="connsiteX1540" fmla="*/ 4446781 w 6840760"/>
              <a:gd name="connsiteY1540" fmla="*/ 4964078 h 6840760"/>
              <a:gd name="connsiteX1541" fmla="*/ 4459617 w 6840760"/>
              <a:gd name="connsiteY1541" fmla="*/ 4948522 h 6840760"/>
              <a:gd name="connsiteX1542" fmla="*/ 4515815 w 6840760"/>
              <a:gd name="connsiteY1542" fmla="*/ 4764540 h 6840760"/>
              <a:gd name="connsiteX1543" fmla="*/ 4459617 w 6840760"/>
              <a:gd name="connsiteY1543" fmla="*/ 4580558 h 6840760"/>
              <a:gd name="connsiteX1544" fmla="*/ 3926724 w 6840760"/>
              <a:gd name="connsiteY1544" fmla="*/ 4565003 h 6840760"/>
              <a:gd name="connsiteX1545" fmla="*/ 3913890 w 6840760"/>
              <a:gd name="connsiteY1545" fmla="*/ 4580558 h 6840760"/>
              <a:gd name="connsiteX1546" fmla="*/ 3857691 w 6840760"/>
              <a:gd name="connsiteY1546" fmla="*/ 4764540 h 6840760"/>
              <a:gd name="connsiteX1547" fmla="*/ 3913890 w 6840760"/>
              <a:gd name="connsiteY1547" fmla="*/ 4948522 h 6840760"/>
              <a:gd name="connsiteX1548" fmla="*/ 3926724 w 6840760"/>
              <a:gd name="connsiteY1548" fmla="*/ 4964078 h 6840760"/>
              <a:gd name="connsiteX1549" fmla="*/ 3939559 w 6840760"/>
              <a:gd name="connsiteY1549" fmla="*/ 4948522 h 6840760"/>
              <a:gd name="connsiteX1550" fmla="*/ 3995758 w 6840760"/>
              <a:gd name="connsiteY1550" fmla="*/ 4764540 h 6840760"/>
              <a:gd name="connsiteX1551" fmla="*/ 3939559 w 6840760"/>
              <a:gd name="connsiteY1551" fmla="*/ 4580558 h 6840760"/>
              <a:gd name="connsiteX1552" fmla="*/ 3406667 w 6840760"/>
              <a:gd name="connsiteY1552" fmla="*/ 4565003 h 6840760"/>
              <a:gd name="connsiteX1553" fmla="*/ 3393832 w 6840760"/>
              <a:gd name="connsiteY1553" fmla="*/ 4580558 h 6840760"/>
              <a:gd name="connsiteX1554" fmla="*/ 3337634 w 6840760"/>
              <a:gd name="connsiteY1554" fmla="*/ 4764540 h 6840760"/>
              <a:gd name="connsiteX1555" fmla="*/ 3393832 w 6840760"/>
              <a:gd name="connsiteY1555" fmla="*/ 4948522 h 6840760"/>
              <a:gd name="connsiteX1556" fmla="*/ 3406667 w 6840760"/>
              <a:gd name="connsiteY1556" fmla="*/ 4964077 h 6840760"/>
              <a:gd name="connsiteX1557" fmla="*/ 3419501 w 6840760"/>
              <a:gd name="connsiteY1557" fmla="*/ 4948522 h 6840760"/>
              <a:gd name="connsiteX1558" fmla="*/ 3475700 w 6840760"/>
              <a:gd name="connsiteY1558" fmla="*/ 4764540 h 6840760"/>
              <a:gd name="connsiteX1559" fmla="*/ 3419501 w 6840760"/>
              <a:gd name="connsiteY1559" fmla="*/ 4580558 h 6840760"/>
              <a:gd name="connsiteX1560" fmla="*/ 2886609 w 6840760"/>
              <a:gd name="connsiteY1560" fmla="*/ 4565003 h 6840760"/>
              <a:gd name="connsiteX1561" fmla="*/ 2873775 w 6840760"/>
              <a:gd name="connsiteY1561" fmla="*/ 4580558 h 6840760"/>
              <a:gd name="connsiteX1562" fmla="*/ 2817576 w 6840760"/>
              <a:gd name="connsiteY1562" fmla="*/ 4764540 h 6840760"/>
              <a:gd name="connsiteX1563" fmla="*/ 2873775 w 6840760"/>
              <a:gd name="connsiteY1563" fmla="*/ 4948522 h 6840760"/>
              <a:gd name="connsiteX1564" fmla="*/ 2886609 w 6840760"/>
              <a:gd name="connsiteY1564" fmla="*/ 4964078 h 6840760"/>
              <a:gd name="connsiteX1565" fmla="*/ 2899445 w 6840760"/>
              <a:gd name="connsiteY1565" fmla="*/ 4948522 h 6840760"/>
              <a:gd name="connsiteX1566" fmla="*/ 2955643 w 6840760"/>
              <a:gd name="connsiteY1566" fmla="*/ 4764540 h 6840760"/>
              <a:gd name="connsiteX1567" fmla="*/ 2899445 w 6840760"/>
              <a:gd name="connsiteY1567" fmla="*/ 4580558 h 6840760"/>
              <a:gd name="connsiteX1568" fmla="*/ 2366552 w 6840760"/>
              <a:gd name="connsiteY1568" fmla="*/ 4565003 h 6840760"/>
              <a:gd name="connsiteX1569" fmla="*/ 2353717 w 6840760"/>
              <a:gd name="connsiteY1569" fmla="*/ 4580558 h 6840760"/>
              <a:gd name="connsiteX1570" fmla="*/ 2297519 w 6840760"/>
              <a:gd name="connsiteY1570" fmla="*/ 4764540 h 6840760"/>
              <a:gd name="connsiteX1571" fmla="*/ 2353717 w 6840760"/>
              <a:gd name="connsiteY1571" fmla="*/ 4948522 h 6840760"/>
              <a:gd name="connsiteX1572" fmla="*/ 2366552 w 6840760"/>
              <a:gd name="connsiteY1572" fmla="*/ 4964078 h 6840760"/>
              <a:gd name="connsiteX1573" fmla="*/ 2379387 w 6840760"/>
              <a:gd name="connsiteY1573" fmla="*/ 4948522 h 6840760"/>
              <a:gd name="connsiteX1574" fmla="*/ 2435586 w 6840760"/>
              <a:gd name="connsiteY1574" fmla="*/ 4764540 h 6840760"/>
              <a:gd name="connsiteX1575" fmla="*/ 2379387 w 6840760"/>
              <a:gd name="connsiteY1575" fmla="*/ 4580558 h 6840760"/>
              <a:gd name="connsiteX1576" fmla="*/ 1846495 w 6840760"/>
              <a:gd name="connsiteY1576" fmla="*/ 4565003 h 6840760"/>
              <a:gd name="connsiteX1577" fmla="*/ 1833660 w 6840760"/>
              <a:gd name="connsiteY1577" fmla="*/ 4580558 h 6840760"/>
              <a:gd name="connsiteX1578" fmla="*/ 1777462 w 6840760"/>
              <a:gd name="connsiteY1578" fmla="*/ 4764540 h 6840760"/>
              <a:gd name="connsiteX1579" fmla="*/ 1833660 w 6840760"/>
              <a:gd name="connsiteY1579" fmla="*/ 4948522 h 6840760"/>
              <a:gd name="connsiteX1580" fmla="*/ 1846495 w 6840760"/>
              <a:gd name="connsiteY1580" fmla="*/ 4964078 h 6840760"/>
              <a:gd name="connsiteX1581" fmla="*/ 1859330 w 6840760"/>
              <a:gd name="connsiteY1581" fmla="*/ 4948522 h 6840760"/>
              <a:gd name="connsiteX1582" fmla="*/ 1915528 w 6840760"/>
              <a:gd name="connsiteY1582" fmla="*/ 4764540 h 6840760"/>
              <a:gd name="connsiteX1583" fmla="*/ 1859330 w 6840760"/>
              <a:gd name="connsiteY1583" fmla="*/ 4580558 h 6840760"/>
              <a:gd name="connsiteX1584" fmla="*/ 1326439 w 6840760"/>
              <a:gd name="connsiteY1584" fmla="*/ 4565003 h 6840760"/>
              <a:gd name="connsiteX1585" fmla="*/ 1313604 w 6840760"/>
              <a:gd name="connsiteY1585" fmla="*/ 4580558 h 6840760"/>
              <a:gd name="connsiteX1586" fmla="*/ 1257405 w 6840760"/>
              <a:gd name="connsiteY1586" fmla="*/ 4764540 h 6840760"/>
              <a:gd name="connsiteX1587" fmla="*/ 1313604 w 6840760"/>
              <a:gd name="connsiteY1587" fmla="*/ 4948522 h 6840760"/>
              <a:gd name="connsiteX1588" fmla="*/ 1326439 w 6840760"/>
              <a:gd name="connsiteY1588" fmla="*/ 4964078 h 6840760"/>
              <a:gd name="connsiteX1589" fmla="*/ 1339274 w 6840760"/>
              <a:gd name="connsiteY1589" fmla="*/ 4948522 h 6840760"/>
              <a:gd name="connsiteX1590" fmla="*/ 1395472 w 6840760"/>
              <a:gd name="connsiteY1590" fmla="*/ 4764540 h 6840760"/>
              <a:gd name="connsiteX1591" fmla="*/ 1339274 w 6840760"/>
              <a:gd name="connsiteY1591" fmla="*/ 4580558 h 6840760"/>
              <a:gd name="connsiteX1592" fmla="*/ 806382 w 6840760"/>
              <a:gd name="connsiteY1592" fmla="*/ 4565003 h 6840760"/>
              <a:gd name="connsiteX1593" fmla="*/ 793548 w 6840760"/>
              <a:gd name="connsiteY1593" fmla="*/ 4580558 h 6840760"/>
              <a:gd name="connsiteX1594" fmla="*/ 737348 w 6840760"/>
              <a:gd name="connsiteY1594" fmla="*/ 4764540 h 6840760"/>
              <a:gd name="connsiteX1595" fmla="*/ 793548 w 6840760"/>
              <a:gd name="connsiteY1595" fmla="*/ 4948522 h 6840760"/>
              <a:gd name="connsiteX1596" fmla="*/ 806382 w 6840760"/>
              <a:gd name="connsiteY1596" fmla="*/ 4964078 h 6840760"/>
              <a:gd name="connsiteX1597" fmla="*/ 819216 w 6840760"/>
              <a:gd name="connsiteY1597" fmla="*/ 4948522 h 6840760"/>
              <a:gd name="connsiteX1598" fmla="*/ 875415 w 6840760"/>
              <a:gd name="connsiteY1598" fmla="*/ 4764540 h 6840760"/>
              <a:gd name="connsiteX1599" fmla="*/ 819216 w 6840760"/>
              <a:gd name="connsiteY1599" fmla="*/ 4580558 h 6840760"/>
              <a:gd name="connsiteX1600" fmla="*/ 286325 w 6840760"/>
              <a:gd name="connsiteY1600" fmla="*/ 4565003 h 6840760"/>
              <a:gd name="connsiteX1601" fmla="*/ 273490 w 6840760"/>
              <a:gd name="connsiteY1601" fmla="*/ 4580558 h 6840760"/>
              <a:gd name="connsiteX1602" fmla="*/ 217291 w 6840760"/>
              <a:gd name="connsiteY1602" fmla="*/ 4764540 h 6840760"/>
              <a:gd name="connsiteX1603" fmla="*/ 273490 w 6840760"/>
              <a:gd name="connsiteY1603" fmla="*/ 4948522 h 6840760"/>
              <a:gd name="connsiteX1604" fmla="*/ 286325 w 6840760"/>
              <a:gd name="connsiteY1604" fmla="*/ 4964078 h 6840760"/>
              <a:gd name="connsiteX1605" fmla="*/ 299159 w 6840760"/>
              <a:gd name="connsiteY1605" fmla="*/ 4948522 h 6840760"/>
              <a:gd name="connsiteX1606" fmla="*/ 355358 w 6840760"/>
              <a:gd name="connsiteY1606" fmla="*/ 4764540 h 6840760"/>
              <a:gd name="connsiteX1607" fmla="*/ 299159 w 6840760"/>
              <a:gd name="connsiteY1607" fmla="*/ 4580558 h 6840760"/>
              <a:gd name="connsiteX1608" fmla="*/ 6527008 w 6840760"/>
              <a:gd name="connsiteY1608" fmla="*/ 4565000 h 6840760"/>
              <a:gd name="connsiteX1609" fmla="*/ 6514172 w 6840760"/>
              <a:gd name="connsiteY1609" fmla="*/ 4580558 h 6840760"/>
              <a:gd name="connsiteX1610" fmla="*/ 6457974 w 6840760"/>
              <a:gd name="connsiteY1610" fmla="*/ 4764540 h 6840760"/>
              <a:gd name="connsiteX1611" fmla="*/ 6514172 w 6840760"/>
              <a:gd name="connsiteY1611" fmla="*/ 4948522 h 6840760"/>
              <a:gd name="connsiteX1612" fmla="*/ 6527008 w 6840760"/>
              <a:gd name="connsiteY1612" fmla="*/ 4964080 h 6840760"/>
              <a:gd name="connsiteX1613" fmla="*/ 6539846 w 6840760"/>
              <a:gd name="connsiteY1613" fmla="*/ 4948522 h 6840760"/>
              <a:gd name="connsiteX1614" fmla="*/ 6596044 w 6840760"/>
              <a:gd name="connsiteY1614" fmla="*/ 4764540 h 6840760"/>
              <a:gd name="connsiteX1615" fmla="*/ 6539846 w 6840760"/>
              <a:gd name="connsiteY1615" fmla="*/ 4580558 h 6840760"/>
              <a:gd name="connsiteX1616" fmla="*/ 6266982 w 6840760"/>
              <a:gd name="connsiteY1616" fmla="*/ 4435478 h 6840760"/>
              <a:gd name="connsiteX1617" fmla="*/ 6083000 w 6840760"/>
              <a:gd name="connsiteY1617" fmla="*/ 4491677 h 6840760"/>
              <a:gd name="connsiteX1618" fmla="*/ 6081153 w 6840760"/>
              <a:gd name="connsiteY1618" fmla="*/ 4493200 h 6840760"/>
              <a:gd name="connsiteX1619" fmla="*/ 6083000 w 6840760"/>
              <a:gd name="connsiteY1619" fmla="*/ 4494724 h 6840760"/>
              <a:gd name="connsiteX1620" fmla="*/ 6266982 w 6840760"/>
              <a:gd name="connsiteY1620" fmla="*/ 4550922 h 6840760"/>
              <a:gd name="connsiteX1621" fmla="*/ 6450964 w 6840760"/>
              <a:gd name="connsiteY1621" fmla="*/ 4494724 h 6840760"/>
              <a:gd name="connsiteX1622" fmla="*/ 6452811 w 6840760"/>
              <a:gd name="connsiteY1622" fmla="*/ 4493200 h 6840760"/>
              <a:gd name="connsiteX1623" fmla="*/ 6450964 w 6840760"/>
              <a:gd name="connsiteY1623" fmla="*/ 4491677 h 6840760"/>
              <a:gd name="connsiteX1624" fmla="*/ 6266982 w 6840760"/>
              <a:gd name="connsiteY1624" fmla="*/ 4435478 h 6840760"/>
              <a:gd name="connsiteX1625" fmla="*/ 5746925 w 6840760"/>
              <a:gd name="connsiteY1625" fmla="*/ 4435478 h 6840760"/>
              <a:gd name="connsiteX1626" fmla="*/ 5562943 w 6840760"/>
              <a:gd name="connsiteY1626" fmla="*/ 4491677 h 6840760"/>
              <a:gd name="connsiteX1627" fmla="*/ 5561096 w 6840760"/>
              <a:gd name="connsiteY1627" fmla="*/ 4493200 h 6840760"/>
              <a:gd name="connsiteX1628" fmla="*/ 5562943 w 6840760"/>
              <a:gd name="connsiteY1628" fmla="*/ 4494724 h 6840760"/>
              <a:gd name="connsiteX1629" fmla="*/ 5746925 w 6840760"/>
              <a:gd name="connsiteY1629" fmla="*/ 4550922 h 6840760"/>
              <a:gd name="connsiteX1630" fmla="*/ 5930907 w 6840760"/>
              <a:gd name="connsiteY1630" fmla="*/ 4494724 h 6840760"/>
              <a:gd name="connsiteX1631" fmla="*/ 5932754 w 6840760"/>
              <a:gd name="connsiteY1631" fmla="*/ 4493200 h 6840760"/>
              <a:gd name="connsiteX1632" fmla="*/ 5930907 w 6840760"/>
              <a:gd name="connsiteY1632" fmla="*/ 4491677 h 6840760"/>
              <a:gd name="connsiteX1633" fmla="*/ 5746925 w 6840760"/>
              <a:gd name="connsiteY1633" fmla="*/ 4435478 h 6840760"/>
              <a:gd name="connsiteX1634" fmla="*/ 5226868 w 6840760"/>
              <a:gd name="connsiteY1634" fmla="*/ 4435478 h 6840760"/>
              <a:gd name="connsiteX1635" fmla="*/ 5042886 w 6840760"/>
              <a:gd name="connsiteY1635" fmla="*/ 4491677 h 6840760"/>
              <a:gd name="connsiteX1636" fmla="*/ 5041039 w 6840760"/>
              <a:gd name="connsiteY1636" fmla="*/ 4493200 h 6840760"/>
              <a:gd name="connsiteX1637" fmla="*/ 5042886 w 6840760"/>
              <a:gd name="connsiteY1637" fmla="*/ 4494724 h 6840760"/>
              <a:gd name="connsiteX1638" fmla="*/ 5226868 w 6840760"/>
              <a:gd name="connsiteY1638" fmla="*/ 4550922 h 6840760"/>
              <a:gd name="connsiteX1639" fmla="*/ 5410849 w 6840760"/>
              <a:gd name="connsiteY1639" fmla="*/ 4494724 h 6840760"/>
              <a:gd name="connsiteX1640" fmla="*/ 5412695 w 6840760"/>
              <a:gd name="connsiteY1640" fmla="*/ 4493200 h 6840760"/>
              <a:gd name="connsiteX1641" fmla="*/ 5410849 w 6840760"/>
              <a:gd name="connsiteY1641" fmla="*/ 4491677 h 6840760"/>
              <a:gd name="connsiteX1642" fmla="*/ 5226868 w 6840760"/>
              <a:gd name="connsiteY1642" fmla="*/ 4435478 h 6840760"/>
              <a:gd name="connsiteX1643" fmla="*/ 4706811 w 6840760"/>
              <a:gd name="connsiteY1643" fmla="*/ 4435478 h 6840760"/>
              <a:gd name="connsiteX1644" fmla="*/ 4522828 w 6840760"/>
              <a:gd name="connsiteY1644" fmla="*/ 4491677 h 6840760"/>
              <a:gd name="connsiteX1645" fmla="*/ 4520982 w 6840760"/>
              <a:gd name="connsiteY1645" fmla="*/ 4493200 h 6840760"/>
              <a:gd name="connsiteX1646" fmla="*/ 4522828 w 6840760"/>
              <a:gd name="connsiteY1646" fmla="*/ 4494724 h 6840760"/>
              <a:gd name="connsiteX1647" fmla="*/ 4706811 w 6840760"/>
              <a:gd name="connsiteY1647" fmla="*/ 4550922 h 6840760"/>
              <a:gd name="connsiteX1648" fmla="*/ 4890792 w 6840760"/>
              <a:gd name="connsiteY1648" fmla="*/ 4494724 h 6840760"/>
              <a:gd name="connsiteX1649" fmla="*/ 4892638 w 6840760"/>
              <a:gd name="connsiteY1649" fmla="*/ 4493200 h 6840760"/>
              <a:gd name="connsiteX1650" fmla="*/ 4890792 w 6840760"/>
              <a:gd name="connsiteY1650" fmla="*/ 4491677 h 6840760"/>
              <a:gd name="connsiteX1651" fmla="*/ 4706811 w 6840760"/>
              <a:gd name="connsiteY1651" fmla="*/ 4435478 h 6840760"/>
              <a:gd name="connsiteX1652" fmla="*/ 4186753 w 6840760"/>
              <a:gd name="connsiteY1652" fmla="*/ 4435478 h 6840760"/>
              <a:gd name="connsiteX1653" fmla="*/ 4002771 w 6840760"/>
              <a:gd name="connsiteY1653" fmla="*/ 4491677 h 6840760"/>
              <a:gd name="connsiteX1654" fmla="*/ 4000925 w 6840760"/>
              <a:gd name="connsiteY1654" fmla="*/ 4493200 h 6840760"/>
              <a:gd name="connsiteX1655" fmla="*/ 4002771 w 6840760"/>
              <a:gd name="connsiteY1655" fmla="*/ 4494724 h 6840760"/>
              <a:gd name="connsiteX1656" fmla="*/ 4186753 w 6840760"/>
              <a:gd name="connsiteY1656" fmla="*/ 4550922 h 6840760"/>
              <a:gd name="connsiteX1657" fmla="*/ 4370735 w 6840760"/>
              <a:gd name="connsiteY1657" fmla="*/ 4494724 h 6840760"/>
              <a:gd name="connsiteX1658" fmla="*/ 4372582 w 6840760"/>
              <a:gd name="connsiteY1658" fmla="*/ 4493200 h 6840760"/>
              <a:gd name="connsiteX1659" fmla="*/ 4370735 w 6840760"/>
              <a:gd name="connsiteY1659" fmla="*/ 4491677 h 6840760"/>
              <a:gd name="connsiteX1660" fmla="*/ 4186753 w 6840760"/>
              <a:gd name="connsiteY1660" fmla="*/ 4435478 h 6840760"/>
              <a:gd name="connsiteX1661" fmla="*/ 3666696 w 6840760"/>
              <a:gd name="connsiteY1661" fmla="*/ 4435478 h 6840760"/>
              <a:gd name="connsiteX1662" fmla="*/ 3482714 w 6840760"/>
              <a:gd name="connsiteY1662" fmla="*/ 4491677 h 6840760"/>
              <a:gd name="connsiteX1663" fmla="*/ 3480867 w 6840760"/>
              <a:gd name="connsiteY1663" fmla="*/ 4493200 h 6840760"/>
              <a:gd name="connsiteX1664" fmla="*/ 3482714 w 6840760"/>
              <a:gd name="connsiteY1664" fmla="*/ 4494724 h 6840760"/>
              <a:gd name="connsiteX1665" fmla="*/ 3666696 w 6840760"/>
              <a:gd name="connsiteY1665" fmla="*/ 4550922 h 6840760"/>
              <a:gd name="connsiteX1666" fmla="*/ 3850677 w 6840760"/>
              <a:gd name="connsiteY1666" fmla="*/ 4494724 h 6840760"/>
              <a:gd name="connsiteX1667" fmla="*/ 3852523 w 6840760"/>
              <a:gd name="connsiteY1667" fmla="*/ 4493200 h 6840760"/>
              <a:gd name="connsiteX1668" fmla="*/ 3850677 w 6840760"/>
              <a:gd name="connsiteY1668" fmla="*/ 4491677 h 6840760"/>
              <a:gd name="connsiteX1669" fmla="*/ 3666696 w 6840760"/>
              <a:gd name="connsiteY1669" fmla="*/ 4435478 h 6840760"/>
              <a:gd name="connsiteX1670" fmla="*/ 3146638 w 6840760"/>
              <a:gd name="connsiteY1670" fmla="*/ 4435478 h 6840760"/>
              <a:gd name="connsiteX1671" fmla="*/ 2962656 w 6840760"/>
              <a:gd name="connsiteY1671" fmla="*/ 4491677 h 6840760"/>
              <a:gd name="connsiteX1672" fmla="*/ 2960810 w 6840760"/>
              <a:gd name="connsiteY1672" fmla="*/ 4493200 h 6840760"/>
              <a:gd name="connsiteX1673" fmla="*/ 2962656 w 6840760"/>
              <a:gd name="connsiteY1673" fmla="*/ 4494724 h 6840760"/>
              <a:gd name="connsiteX1674" fmla="*/ 3146638 w 6840760"/>
              <a:gd name="connsiteY1674" fmla="*/ 4550922 h 6840760"/>
              <a:gd name="connsiteX1675" fmla="*/ 3330620 w 6840760"/>
              <a:gd name="connsiteY1675" fmla="*/ 4494724 h 6840760"/>
              <a:gd name="connsiteX1676" fmla="*/ 3332467 w 6840760"/>
              <a:gd name="connsiteY1676" fmla="*/ 4493200 h 6840760"/>
              <a:gd name="connsiteX1677" fmla="*/ 3330620 w 6840760"/>
              <a:gd name="connsiteY1677" fmla="*/ 4491677 h 6840760"/>
              <a:gd name="connsiteX1678" fmla="*/ 3146638 w 6840760"/>
              <a:gd name="connsiteY1678" fmla="*/ 4435478 h 6840760"/>
              <a:gd name="connsiteX1679" fmla="*/ 2626581 w 6840760"/>
              <a:gd name="connsiteY1679" fmla="*/ 4435478 h 6840760"/>
              <a:gd name="connsiteX1680" fmla="*/ 2442599 w 6840760"/>
              <a:gd name="connsiteY1680" fmla="*/ 4491677 h 6840760"/>
              <a:gd name="connsiteX1681" fmla="*/ 2440753 w 6840760"/>
              <a:gd name="connsiteY1681" fmla="*/ 4493200 h 6840760"/>
              <a:gd name="connsiteX1682" fmla="*/ 2442599 w 6840760"/>
              <a:gd name="connsiteY1682" fmla="*/ 4494724 h 6840760"/>
              <a:gd name="connsiteX1683" fmla="*/ 2626581 w 6840760"/>
              <a:gd name="connsiteY1683" fmla="*/ 4550922 h 6840760"/>
              <a:gd name="connsiteX1684" fmla="*/ 2810563 w 6840760"/>
              <a:gd name="connsiteY1684" fmla="*/ 4494724 h 6840760"/>
              <a:gd name="connsiteX1685" fmla="*/ 2812410 w 6840760"/>
              <a:gd name="connsiteY1685" fmla="*/ 4493200 h 6840760"/>
              <a:gd name="connsiteX1686" fmla="*/ 2810563 w 6840760"/>
              <a:gd name="connsiteY1686" fmla="*/ 4491677 h 6840760"/>
              <a:gd name="connsiteX1687" fmla="*/ 2626581 w 6840760"/>
              <a:gd name="connsiteY1687" fmla="*/ 4435478 h 6840760"/>
              <a:gd name="connsiteX1688" fmla="*/ 2106524 w 6840760"/>
              <a:gd name="connsiteY1688" fmla="*/ 4435478 h 6840760"/>
              <a:gd name="connsiteX1689" fmla="*/ 1922542 w 6840760"/>
              <a:gd name="connsiteY1689" fmla="*/ 4491677 h 6840760"/>
              <a:gd name="connsiteX1690" fmla="*/ 1920695 w 6840760"/>
              <a:gd name="connsiteY1690" fmla="*/ 4493200 h 6840760"/>
              <a:gd name="connsiteX1691" fmla="*/ 1922542 w 6840760"/>
              <a:gd name="connsiteY1691" fmla="*/ 4494724 h 6840760"/>
              <a:gd name="connsiteX1692" fmla="*/ 2106524 w 6840760"/>
              <a:gd name="connsiteY1692" fmla="*/ 4550922 h 6840760"/>
              <a:gd name="connsiteX1693" fmla="*/ 2290506 w 6840760"/>
              <a:gd name="connsiteY1693" fmla="*/ 4494724 h 6840760"/>
              <a:gd name="connsiteX1694" fmla="*/ 2292352 w 6840760"/>
              <a:gd name="connsiteY1694" fmla="*/ 4493200 h 6840760"/>
              <a:gd name="connsiteX1695" fmla="*/ 2290506 w 6840760"/>
              <a:gd name="connsiteY1695" fmla="*/ 4491677 h 6840760"/>
              <a:gd name="connsiteX1696" fmla="*/ 2106524 w 6840760"/>
              <a:gd name="connsiteY1696" fmla="*/ 4435478 h 6840760"/>
              <a:gd name="connsiteX1697" fmla="*/ 1586467 w 6840760"/>
              <a:gd name="connsiteY1697" fmla="*/ 4435478 h 6840760"/>
              <a:gd name="connsiteX1698" fmla="*/ 1402485 w 6840760"/>
              <a:gd name="connsiteY1698" fmla="*/ 4491677 h 6840760"/>
              <a:gd name="connsiteX1699" fmla="*/ 1400639 w 6840760"/>
              <a:gd name="connsiteY1699" fmla="*/ 4493200 h 6840760"/>
              <a:gd name="connsiteX1700" fmla="*/ 1402485 w 6840760"/>
              <a:gd name="connsiteY1700" fmla="*/ 4494724 h 6840760"/>
              <a:gd name="connsiteX1701" fmla="*/ 1586467 w 6840760"/>
              <a:gd name="connsiteY1701" fmla="*/ 4550922 h 6840760"/>
              <a:gd name="connsiteX1702" fmla="*/ 1770448 w 6840760"/>
              <a:gd name="connsiteY1702" fmla="*/ 4494724 h 6840760"/>
              <a:gd name="connsiteX1703" fmla="*/ 1772295 w 6840760"/>
              <a:gd name="connsiteY1703" fmla="*/ 4493200 h 6840760"/>
              <a:gd name="connsiteX1704" fmla="*/ 1770448 w 6840760"/>
              <a:gd name="connsiteY1704" fmla="*/ 4491677 h 6840760"/>
              <a:gd name="connsiteX1705" fmla="*/ 1586467 w 6840760"/>
              <a:gd name="connsiteY1705" fmla="*/ 4435478 h 6840760"/>
              <a:gd name="connsiteX1706" fmla="*/ 1066410 w 6840760"/>
              <a:gd name="connsiteY1706" fmla="*/ 4435478 h 6840760"/>
              <a:gd name="connsiteX1707" fmla="*/ 882428 w 6840760"/>
              <a:gd name="connsiteY1707" fmla="*/ 4491677 h 6840760"/>
              <a:gd name="connsiteX1708" fmla="*/ 880582 w 6840760"/>
              <a:gd name="connsiteY1708" fmla="*/ 4493201 h 6840760"/>
              <a:gd name="connsiteX1709" fmla="*/ 882428 w 6840760"/>
              <a:gd name="connsiteY1709" fmla="*/ 4494724 h 6840760"/>
              <a:gd name="connsiteX1710" fmla="*/ 1066410 w 6840760"/>
              <a:gd name="connsiteY1710" fmla="*/ 4550922 h 6840760"/>
              <a:gd name="connsiteX1711" fmla="*/ 1250392 w 6840760"/>
              <a:gd name="connsiteY1711" fmla="*/ 4494724 h 6840760"/>
              <a:gd name="connsiteX1712" fmla="*/ 1252239 w 6840760"/>
              <a:gd name="connsiteY1712" fmla="*/ 4493200 h 6840760"/>
              <a:gd name="connsiteX1713" fmla="*/ 1250392 w 6840760"/>
              <a:gd name="connsiteY1713" fmla="*/ 4491677 h 6840760"/>
              <a:gd name="connsiteX1714" fmla="*/ 1066410 w 6840760"/>
              <a:gd name="connsiteY1714" fmla="*/ 4435478 h 6840760"/>
              <a:gd name="connsiteX1715" fmla="*/ 546353 w 6840760"/>
              <a:gd name="connsiteY1715" fmla="*/ 4435478 h 6840760"/>
              <a:gd name="connsiteX1716" fmla="*/ 362371 w 6840760"/>
              <a:gd name="connsiteY1716" fmla="*/ 4491677 h 6840760"/>
              <a:gd name="connsiteX1717" fmla="*/ 360524 w 6840760"/>
              <a:gd name="connsiteY1717" fmla="*/ 4493200 h 6840760"/>
              <a:gd name="connsiteX1718" fmla="*/ 362371 w 6840760"/>
              <a:gd name="connsiteY1718" fmla="*/ 4494724 h 6840760"/>
              <a:gd name="connsiteX1719" fmla="*/ 546353 w 6840760"/>
              <a:gd name="connsiteY1719" fmla="*/ 4550922 h 6840760"/>
              <a:gd name="connsiteX1720" fmla="*/ 730335 w 6840760"/>
              <a:gd name="connsiteY1720" fmla="*/ 4494724 h 6840760"/>
              <a:gd name="connsiteX1721" fmla="*/ 732182 w 6840760"/>
              <a:gd name="connsiteY1721" fmla="*/ 4493200 h 6840760"/>
              <a:gd name="connsiteX1722" fmla="*/ 730335 w 6840760"/>
              <a:gd name="connsiteY1722" fmla="*/ 4491677 h 6840760"/>
              <a:gd name="connsiteX1723" fmla="*/ 546353 w 6840760"/>
              <a:gd name="connsiteY1723" fmla="*/ 4435478 h 6840760"/>
              <a:gd name="connsiteX1724" fmla="*/ 6146446 w 6840760"/>
              <a:gd name="connsiteY1724" fmla="*/ 4084475 h 6840760"/>
              <a:gd name="connsiteX1725" fmla="*/ 6151003 w 6840760"/>
              <a:gd name="connsiteY1725" fmla="*/ 4096043 h 6840760"/>
              <a:gd name="connsiteX1726" fmla="*/ 6170025 w 6840760"/>
              <a:gd name="connsiteY1726" fmla="*/ 4221860 h 6840760"/>
              <a:gd name="connsiteX1727" fmla="*/ 6151003 w 6840760"/>
              <a:gd name="connsiteY1727" fmla="*/ 4347678 h 6840760"/>
              <a:gd name="connsiteX1728" fmla="*/ 6146446 w 6840760"/>
              <a:gd name="connsiteY1728" fmla="*/ 4359245 h 6840760"/>
              <a:gd name="connsiteX1729" fmla="*/ 6202548 w 6840760"/>
              <a:gd name="connsiteY1729" fmla="*/ 4346315 h 6840760"/>
              <a:gd name="connsiteX1730" fmla="*/ 6266982 w 6840760"/>
              <a:gd name="connsiteY1730" fmla="*/ 4341440 h 6840760"/>
              <a:gd name="connsiteX1731" fmla="*/ 6331416 w 6840760"/>
              <a:gd name="connsiteY1731" fmla="*/ 4346315 h 6840760"/>
              <a:gd name="connsiteX1732" fmla="*/ 6387515 w 6840760"/>
              <a:gd name="connsiteY1732" fmla="*/ 4359244 h 6840760"/>
              <a:gd name="connsiteX1733" fmla="*/ 6382958 w 6840760"/>
              <a:gd name="connsiteY1733" fmla="*/ 4347678 h 6840760"/>
              <a:gd name="connsiteX1734" fmla="*/ 6363936 w 6840760"/>
              <a:gd name="connsiteY1734" fmla="*/ 4221860 h 6840760"/>
              <a:gd name="connsiteX1735" fmla="*/ 6382958 w 6840760"/>
              <a:gd name="connsiteY1735" fmla="*/ 4096043 h 6840760"/>
              <a:gd name="connsiteX1736" fmla="*/ 6387515 w 6840760"/>
              <a:gd name="connsiteY1736" fmla="*/ 4084476 h 6840760"/>
              <a:gd name="connsiteX1737" fmla="*/ 6331416 w 6840760"/>
              <a:gd name="connsiteY1737" fmla="*/ 4097405 h 6840760"/>
              <a:gd name="connsiteX1738" fmla="*/ 6266982 w 6840760"/>
              <a:gd name="connsiteY1738" fmla="*/ 4102280 h 6840760"/>
              <a:gd name="connsiteX1739" fmla="*/ 6202548 w 6840760"/>
              <a:gd name="connsiteY1739" fmla="*/ 4097405 h 6840760"/>
              <a:gd name="connsiteX1740" fmla="*/ 5626388 w 6840760"/>
              <a:gd name="connsiteY1740" fmla="*/ 4084475 h 6840760"/>
              <a:gd name="connsiteX1741" fmla="*/ 5630946 w 6840760"/>
              <a:gd name="connsiteY1741" fmla="*/ 4096043 h 6840760"/>
              <a:gd name="connsiteX1742" fmla="*/ 5649968 w 6840760"/>
              <a:gd name="connsiteY1742" fmla="*/ 4221860 h 6840760"/>
              <a:gd name="connsiteX1743" fmla="*/ 5630946 w 6840760"/>
              <a:gd name="connsiteY1743" fmla="*/ 4347678 h 6840760"/>
              <a:gd name="connsiteX1744" fmla="*/ 5626389 w 6840760"/>
              <a:gd name="connsiteY1744" fmla="*/ 4359245 h 6840760"/>
              <a:gd name="connsiteX1745" fmla="*/ 5682491 w 6840760"/>
              <a:gd name="connsiteY1745" fmla="*/ 4346315 h 6840760"/>
              <a:gd name="connsiteX1746" fmla="*/ 5746925 w 6840760"/>
              <a:gd name="connsiteY1746" fmla="*/ 4341440 h 6840760"/>
              <a:gd name="connsiteX1747" fmla="*/ 5811359 w 6840760"/>
              <a:gd name="connsiteY1747" fmla="*/ 4346315 h 6840760"/>
              <a:gd name="connsiteX1748" fmla="*/ 5867461 w 6840760"/>
              <a:gd name="connsiteY1748" fmla="*/ 4359245 h 6840760"/>
              <a:gd name="connsiteX1749" fmla="*/ 5862904 w 6840760"/>
              <a:gd name="connsiteY1749" fmla="*/ 4347678 h 6840760"/>
              <a:gd name="connsiteX1750" fmla="*/ 5843882 w 6840760"/>
              <a:gd name="connsiteY1750" fmla="*/ 4221860 h 6840760"/>
              <a:gd name="connsiteX1751" fmla="*/ 5862904 w 6840760"/>
              <a:gd name="connsiteY1751" fmla="*/ 4096043 h 6840760"/>
              <a:gd name="connsiteX1752" fmla="*/ 5867461 w 6840760"/>
              <a:gd name="connsiteY1752" fmla="*/ 4084475 h 6840760"/>
              <a:gd name="connsiteX1753" fmla="*/ 5811359 w 6840760"/>
              <a:gd name="connsiteY1753" fmla="*/ 4097405 h 6840760"/>
              <a:gd name="connsiteX1754" fmla="*/ 5746925 w 6840760"/>
              <a:gd name="connsiteY1754" fmla="*/ 4102280 h 6840760"/>
              <a:gd name="connsiteX1755" fmla="*/ 5682491 w 6840760"/>
              <a:gd name="connsiteY1755" fmla="*/ 4097405 h 6840760"/>
              <a:gd name="connsiteX1756" fmla="*/ 5106331 w 6840760"/>
              <a:gd name="connsiteY1756" fmla="*/ 4084475 h 6840760"/>
              <a:gd name="connsiteX1757" fmla="*/ 5110889 w 6840760"/>
              <a:gd name="connsiteY1757" fmla="*/ 4096043 h 6840760"/>
              <a:gd name="connsiteX1758" fmla="*/ 5129911 w 6840760"/>
              <a:gd name="connsiteY1758" fmla="*/ 4221860 h 6840760"/>
              <a:gd name="connsiteX1759" fmla="*/ 5110889 w 6840760"/>
              <a:gd name="connsiteY1759" fmla="*/ 4347678 h 6840760"/>
              <a:gd name="connsiteX1760" fmla="*/ 5106331 w 6840760"/>
              <a:gd name="connsiteY1760" fmla="*/ 4359245 h 6840760"/>
              <a:gd name="connsiteX1761" fmla="*/ 5162433 w 6840760"/>
              <a:gd name="connsiteY1761" fmla="*/ 4346315 h 6840760"/>
              <a:gd name="connsiteX1762" fmla="*/ 5226868 w 6840760"/>
              <a:gd name="connsiteY1762" fmla="*/ 4341440 h 6840760"/>
              <a:gd name="connsiteX1763" fmla="*/ 5291302 w 6840760"/>
              <a:gd name="connsiteY1763" fmla="*/ 4346315 h 6840760"/>
              <a:gd name="connsiteX1764" fmla="*/ 5347404 w 6840760"/>
              <a:gd name="connsiteY1764" fmla="*/ 4359245 h 6840760"/>
              <a:gd name="connsiteX1765" fmla="*/ 5342847 w 6840760"/>
              <a:gd name="connsiteY1765" fmla="*/ 4347678 h 6840760"/>
              <a:gd name="connsiteX1766" fmla="*/ 5323825 w 6840760"/>
              <a:gd name="connsiteY1766" fmla="*/ 4221860 h 6840760"/>
              <a:gd name="connsiteX1767" fmla="*/ 5342847 w 6840760"/>
              <a:gd name="connsiteY1767" fmla="*/ 4096043 h 6840760"/>
              <a:gd name="connsiteX1768" fmla="*/ 5347404 w 6840760"/>
              <a:gd name="connsiteY1768" fmla="*/ 4084475 h 6840760"/>
              <a:gd name="connsiteX1769" fmla="*/ 5291302 w 6840760"/>
              <a:gd name="connsiteY1769" fmla="*/ 4097405 h 6840760"/>
              <a:gd name="connsiteX1770" fmla="*/ 5226868 w 6840760"/>
              <a:gd name="connsiteY1770" fmla="*/ 4102280 h 6840760"/>
              <a:gd name="connsiteX1771" fmla="*/ 5162433 w 6840760"/>
              <a:gd name="connsiteY1771" fmla="*/ 4097405 h 6840760"/>
              <a:gd name="connsiteX1772" fmla="*/ 4586274 w 6840760"/>
              <a:gd name="connsiteY1772" fmla="*/ 4084475 h 6840760"/>
              <a:gd name="connsiteX1773" fmla="*/ 4590832 w 6840760"/>
              <a:gd name="connsiteY1773" fmla="*/ 4096043 h 6840760"/>
              <a:gd name="connsiteX1774" fmla="*/ 4609853 w 6840760"/>
              <a:gd name="connsiteY1774" fmla="*/ 4221860 h 6840760"/>
              <a:gd name="connsiteX1775" fmla="*/ 4590832 w 6840760"/>
              <a:gd name="connsiteY1775" fmla="*/ 4347678 h 6840760"/>
              <a:gd name="connsiteX1776" fmla="*/ 4586274 w 6840760"/>
              <a:gd name="connsiteY1776" fmla="*/ 4359245 h 6840760"/>
              <a:gd name="connsiteX1777" fmla="*/ 4642376 w 6840760"/>
              <a:gd name="connsiteY1777" fmla="*/ 4346315 h 6840760"/>
              <a:gd name="connsiteX1778" fmla="*/ 4706811 w 6840760"/>
              <a:gd name="connsiteY1778" fmla="*/ 4341440 h 6840760"/>
              <a:gd name="connsiteX1779" fmla="*/ 4771245 w 6840760"/>
              <a:gd name="connsiteY1779" fmla="*/ 4346315 h 6840760"/>
              <a:gd name="connsiteX1780" fmla="*/ 4827347 w 6840760"/>
              <a:gd name="connsiteY1780" fmla="*/ 4359245 h 6840760"/>
              <a:gd name="connsiteX1781" fmla="*/ 4822789 w 6840760"/>
              <a:gd name="connsiteY1781" fmla="*/ 4347678 h 6840760"/>
              <a:gd name="connsiteX1782" fmla="*/ 4803768 w 6840760"/>
              <a:gd name="connsiteY1782" fmla="*/ 4221860 h 6840760"/>
              <a:gd name="connsiteX1783" fmla="*/ 4822789 w 6840760"/>
              <a:gd name="connsiteY1783" fmla="*/ 4096043 h 6840760"/>
              <a:gd name="connsiteX1784" fmla="*/ 4827347 w 6840760"/>
              <a:gd name="connsiteY1784" fmla="*/ 4084475 h 6840760"/>
              <a:gd name="connsiteX1785" fmla="*/ 4771245 w 6840760"/>
              <a:gd name="connsiteY1785" fmla="*/ 4097405 h 6840760"/>
              <a:gd name="connsiteX1786" fmla="*/ 4706811 w 6840760"/>
              <a:gd name="connsiteY1786" fmla="*/ 4102280 h 6840760"/>
              <a:gd name="connsiteX1787" fmla="*/ 4642376 w 6840760"/>
              <a:gd name="connsiteY1787" fmla="*/ 4097405 h 6840760"/>
              <a:gd name="connsiteX1788" fmla="*/ 4066216 w 6840760"/>
              <a:gd name="connsiteY1788" fmla="*/ 4084475 h 6840760"/>
              <a:gd name="connsiteX1789" fmla="*/ 4070774 w 6840760"/>
              <a:gd name="connsiteY1789" fmla="*/ 4096043 h 6840760"/>
              <a:gd name="connsiteX1790" fmla="*/ 4089796 w 6840760"/>
              <a:gd name="connsiteY1790" fmla="*/ 4221860 h 6840760"/>
              <a:gd name="connsiteX1791" fmla="*/ 4070774 w 6840760"/>
              <a:gd name="connsiteY1791" fmla="*/ 4347678 h 6840760"/>
              <a:gd name="connsiteX1792" fmla="*/ 4066216 w 6840760"/>
              <a:gd name="connsiteY1792" fmla="*/ 4359245 h 6840760"/>
              <a:gd name="connsiteX1793" fmla="*/ 4122319 w 6840760"/>
              <a:gd name="connsiteY1793" fmla="*/ 4346315 h 6840760"/>
              <a:gd name="connsiteX1794" fmla="*/ 4186753 w 6840760"/>
              <a:gd name="connsiteY1794" fmla="*/ 4341440 h 6840760"/>
              <a:gd name="connsiteX1795" fmla="*/ 4251187 w 6840760"/>
              <a:gd name="connsiteY1795" fmla="*/ 4346315 h 6840760"/>
              <a:gd name="connsiteX1796" fmla="*/ 4307290 w 6840760"/>
              <a:gd name="connsiteY1796" fmla="*/ 4359245 h 6840760"/>
              <a:gd name="connsiteX1797" fmla="*/ 4302732 w 6840760"/>
              <a:gd name="connsiteY1797" fmla="*/ 4347678 h 6840760"/>
              <a:gd name="connsiteX1798" fmla="*/ 4283710 w 6840760"/>
              <a:gd name="connsiteY1798" fmla="*/ 4221860 h 6840760"/>
              <a:gd name="connsiteX1799" fmla="*/ 4302732 w 6840760"/>
              <a:gd name="connsiteY1799" fmla="*/ 4096043 h 6840760"/>
              <a:gd name="connsiteX1800" fmla="*/ 4307290 w 6840760"/>
              <a:gd name="connsiteY1800" fmla="*/ 4084475 h 6840760"/>
              <a:gd name="connsiteX1801" fmla="*/ 4251187 w 6840760"/>
              <a:gd name="connsiteY1801" fmla="*/ 4097405 h 6840760"/>
              <a:gd name="connsiteX1802" fmla="*/ 4186753 w 6840760"/>
              <a:gd name="connsiteY1802" fmla="*/ 4102280 h 6840760"/>
              <a:gd name="connsiteX1803" fmla="*/ 4122319 w 6840760"/>
              <a:gd name="connsiteY1803" fmla="*/ 4097405 h 6840760"/>
              <a:gd name="connsiteX1804" fmla="*/ 3546159 w 6840760"/>
              <a:gd name="connsiteY1804" fmla="*/ 4084475 h 6840760"/>
              <a:gd name="connsiteX1805" fmla="*/ 3550717 w 6840760"/>
              <a:gd name="connsiteY1805" fmla="*/ 4096043 h 6840760"/>
              <a:gd name="connsiteX1806" fmla="*/ 3569739 w 6840760"/>
              <a:gd name="connsiteY1806" fmla="*/ 4221860 h 6840760"/>
              <a:gd name="connsiteX1807" fmla="*/ 3550717 w 6840760"/>
              <a:gd name="connsiteY1807" fmla="*/ 4347678 h 6840760"/>
              <a:gd name="connsiteX1808" fmla="*/ 3546159 w 6840760"/>
              <a:gd name="connsiteY1808" fmla="*/ 4359245 h 6840760"/>
              <a:gd name="connsiteX1809" fmla="*/ 3602261 w 6840760"/>
              <a:gd name="connsiteY1809" fmla="*/ 4346315 h 6840760"/>
              <a:gd name="connsiteX1810" fmla="*/ 3666696 w 6840760"/>
              <a:gd name="connsiteY1810" fmla="*/ 4341440 h 6840760"/>
              <a:gd name="connsiteX1811" fmla="*/ 3731130 w 6840760"/>
              <a:gd name="connsiteY1811" fmla="*/ 4346315 h 6840760"/>
              <a:gd name="connsiteX1812" fmla="*/ 3787232 w 6840760"/>
              <a:gd name="connsiteY1812" fmla="*/ 4359245 h 6840760"/>
              <a:gd name="connsiteX1813" fmla="*/ 3782675 w 6840760"/>
              <a:gd name="connsiteY1813" fmla="*/ 4347678 h 6840760"/>
              <a:gd name="connsiteX1814" fmla="*/ 3763653 w 6840760"/>
              <a:gd name="connsiteY1814" fmla="*/ 4221860 h 6840760"/>
              <a:gd name="connsiteX1815" fmla="*/ 3782675 w 6840760"/>
              <a:gd name="connsiteY1815" fmla="*/ 4096043 h 6840760"/>
              <a:gd name="connsiteX1816" fmla="*/ 3787233 w 6840760"/>
              <a:gd name="connsiteY1816" fmla="*/ 4084475 h 6840760"/>
              <a:gd name="connsiteX1817" fmla="*/ 3731130 w 6840760"/>
              <a:gd name="connsiteY1817" fmla="*/ 4097405 h 6840760"/>
              <a:gd name="connsiteX1818" fmla="*/ 3666696 w 6840760"/>
              <a:gd name="connsiteY1818" fmla="*/ 4102280 h 6840760"/>
              <a:gd name="connsiteX1819" fmla="*/ 3602261 w 6840760"/>
              <a:gd name="connsiteY1819" fmla="*/ 4097405 h 6840760"/>
              <a:gd name="connsiteX1820" fmla="*/ 3026102 w 6840760"/>
              <a:gd name="connsiteY1820" fmla="*/ 4084475 h 6840760"/>
              <a:gd name="connsiteX1821" fmla="*/ 3030660 w 6840760"/>
              <a:gd name="connsiteY1821" fmla="*/ 4096043 h 6840760"/>
              <a:gd name="connsiteX1822" fmla="*/ 3049681 w 6840760"/>
              <a:gd name="connsiteY1822" fmla="*/ 4221860 h 6840760"/>
              <a:gd name="connsiteX1823" fmla="*/ 3030660 w 6840760"/>
              <a:gd name="connsiteY1823" fmla="*/ 4347678 h 6840760"/>
              <a:gd name="connsiteX1824" fmla="*/ 3026102 w 6840760"/>
              <a:gd name="connsiteY1824" fmla="*/ 4359245 h 6840760"/>
              <a:gd name="connsiteX1825" fmla="*/ 3082204 w 6840760"/>
              <a:gd name="connsiteY1825" fmla="*/ 4346315 h 6840760"/>
              <a:gd name="connsiteX1826" fmla="*/ 3146638 w 6840760"/>
              <a:gd name="connsiteY1826" fmla="*/ 4341440 h 6840760"/>
              <a:gd name="connsiteX1827" fmla="*/ 3211072 w 6840760"/>
              <a:gd name="connsiteY1827" fmla="*/ 4346315 h 6840760"/>
              <a:gd name="connsiteX1828" fmla="*/ 3267175 w 6840760"/>
              <a:gd name="connsiteY1828" fmla="*/ 4359245 h 6840760"/>
              <a:gd name="connsiteX1829" fmla="*/ 3262618 w 6840760"/>
              <a:gd name="connsiteY1829" fmla="*/ 4347678 h 6840760"/>
              <a:gd name="connsiteX1830" fmla="*/ 3243596 w 6840760"/>
              <a:gd name="connsiteY1830" fmla="*/ 4221860 h 6840760"/>
              <a:gd name="connsiteX1831" fmla="*/ 3262618 w 6840760"/>
              <a:gd name="connsiteY1831" fmla="*/ 4096043 h 6840760"/>
              <a:gd name="connsiteX1832" fmla="*/ 3267175 w 6840760"/>
              <a:gd name="connsiteY1832" fmla="*/ 4084475 h 6840760"/>
              <a:gd name="connsiteX1833" fmla="*/ 3211072 w 6840760"/>
              <a:gd name="connsiteY1833" fmla="*/ 4097405 h 6840760"/>
              <a:gd name="connsiteX1834" fmla="*/ 3146638 w 6840760"/>
              <a:gd name="connsiteY1834" fmla="*/ 4102280 h 6840760"/>
              <a:gd name="connsiteX1835" fmla="*/ 3082204 w 6840760"/>
              <a:gd name="connsiteY1835" fmla="*/ 4097405 h 6840760"/>
              <a:gd name="connsiteX1836" fmla="*/ 2506044 w 6840760"/>
              <a:gd name="connsiteY1836" fmla="*/ 4084475 h 6840760"/>
              <a:gd name="connsiteX1837" fmla="*/ 2510602 w 6840760"/>
              <a:gd name="connsiteY1837" fmla="*/ 4096043 h 6840760"/>
              <a:gd name="connsiteX1838" fmla="*/ 2529624 w 6840760"/>
              <a:gd name="connsiteY1838" fmla="*/ 4221860 h 6840760"/>
              <a:gd name="connsiteX1839" fmla="*/ 2510602 w 6840760"/>
              <a:gd name="connsiteY1839" fmla="*/ 4347678 h 6840760"/>
              <a:gd name="connsiteX1840" fmla="*/ 2506045 w 6840760"/>
              <a:gd name="connsiteY1840" fmla="*/ 4359245 h 6840760"/>
              <a:gd name="connsiteX1841" fmla="*/ 2562147 w 6840760"/>
              <a:gd name="connsiteY1841" fmla="*/ 4346315 h 6840760"/>
              <a:gd name="connsiteX1842" fmla="*/ 2626581 w 6840760"/>
              <a:gd name="connsiteY1842" fmla="*/ 4341440 h 6840760"/>
              <a:gd name="connsiteX1843" fmla="*/ 2691015 w 6840760"/>
              <a:gd name="connsiteY1843" fmla="*/ 4346315 h 6840760"/>
              <a:gd name="connsiteX1844" fmla="*/ 2747117 w 6840760"/>
              <a:gd name="connsiteY1844" fmla="*/ 4359245 h 6840760"/>
              <a:gd name="connsiteX1845" fmla="*/ 2742560 w 6840760"/>
              <a:gd name="connsiteY1845" fmla="*/ 4347678 h 6840760"/>
              <a:gd name="connsiteX1846" fmla="*/ 2723538 w 6840760"/>
              <a:gd name="connsiteY1846" fmla="*/ 4221860 h 6840760"/>
              <a:gd name="connsiteX1847" fmla="*/ 2742560 w 6840760"/>
              <a:gd name="connsiteY1847" fmla="*/ 4096043 h 6840760"/>
              <a:gd name="connsiteX1848" fmla="*/ 2747118 w 6840760"/>
              <a:gd name="connsiteY1848" fmla="*/ 4084475 h 6840760"/>
              <a:gd name="connsiteX1849" fmla="*/ 2691015 w 6840760"/>
              <a:gd name="connsiteY1849" fmla="*/ 4097405 h 6840760"/>
              <a:gd name="connsiteX1850" fmla="*/ 2626581 w 6840760"/>
              <a:gd name="connsiteY1850" fmla="*/ 4102280 h 6840760"/>
              <a:gd name="connsiteX1851" fmla="*/ 2562147 w 6840760"/>
              <a:gd name="connsiteY1851" fmla="*/ 4097405 h 6840760"/>
              <a:gd name="connsiteX1852" fmla="*/ 1985987 w 6840760"/>
              <a:gd name="connsiteY1852" fmla="*/ 4084475 h 6840760"/>
              <a:gd name="connsiteX1853" fmla="*/ 1990545 w 6840760"/>
              <a:gd name="connsiteY1853" fmla="*/ 4096043 h 6840760"/>
              <a:gd name="connsiteX1854" fmla="*/ 2009566 w 6840760"/>
              <a:gd name="connsiteY1854" fmla="*/ 4221860 h 6840760"/>
              <a:gd name="connsiteX1855" fmla="*/ 1990545 w 6840760"/>
              <a:gd name="connsiteY1855" fmla="*/ 4347678 h 6840760"/>
              <a:gd name="connsiteX1856" fmla="*/ 1985987 w 6840760"/>
              <a:gd name="connsiteY1856" fmla="*/ 4359245 h 6840760"/>
              <a:gd name="connsiteX1857" fmla="*/ 2042090 w 6840760"/>
              <a:gd name="connsiteY1857" fmla="*/ 4346315 h 6840760"/>
              <a:gd name="connsiteX1858" fmla="*/ 2106524 w 6840760"/>
              <a:gd name="connsiteY1858" fmla="*/ 4341440 h 6840760"/>
              <a:gd name="connsiteX1859" fmla="*/ 2170958 w 6840760"/>
              <a:gd name="connsiteY1859" fmla="*/ 4346315 h 6840760"/>
              <a:gd name="connsiteX1860" fmla="*/ 2227060 w 6840760"/>
              <a:gd name="connsiteY1860" fmla="*/ 4359245 h 6840760"/>
              <a:gd name="connsiteX1861" fmla="*/ 2222503 w 6840760"/>
              <a:gd name="connsiteY1861" fmla="*/ 4347678 h 6840760"/>
              <a:gd name="connsiteX1862" fmla="*/ 2203481 w 6840760"/>
              <a:gd name="connsiteY1862" fmla="*/ 4221860 h 6840760"/>
              <a:gd name="connsiteX1863" fmla="*/ 2222503 w 6840760"/>
              <a:gd name="connsiteY1863" fmla="*/ 4096043 h 6840760"/>
              <a:gd name="connsiteX1864" fmla="*/ 2227061 w 6840760"/>
              <a:gd name="connsiteY1864" fmla="*/ 4084475 h 6840760"/>
              <a:gd name="connsiteX1865" fmla="*/ 2170958 w 6840760"/>
              <a:gd name="connsiteY1865" fmla="*/ 4097405 h 6840760"/>
              <a:gd name="connsiteX1866" fmla="*/ 2106524 w 6840760"/>
              <a:gd name="connsiteY1866" fmla="*/ 4102280 h 6840760"/>
              <a:gd name="connsiteX1867" fmla="*/ 2042090 w 6840760"/>
              <a:gd name="connsiteY1867" fmla="*/ 4097405 h 6840760"/>
              <a:gd name="connsiteX1868" fmla="*/ 1465932 w 6840760"/>
              <a:gd name="connsiteY1868" fmla="*/ 4084475 h 6840760"/>
              <a:gd name="connsiteX1869" fmla="*/ 1470489 w 6840760"/>
              <a:gd name="connsiteY1869" fmla="*/ 4096043 h 6840760"/>
              <a:gd name="connsiteX1870" fmla="*/ 1489511 w 6840760"/>
              <a:gd name="connsiteY1870" fmla="*/ 4221860 h 6840760"/>
              <a:gd name="connsiteX1871" fmla="*/ 1470489 w 6840760"/>
              <a:gd name="connsiteY1871" fmla="*/ 4347678 h 6840760"/>
              <a:gd name="connsiteX1872" fmla="*/ 1465932 w 6840760"/>
              <a:gd name="connsiteY1872" fmla="*/ 4359245 h 6840760"/>
              <a:gd name="connsiteX1873" fmla="*/ 1522033 w 6840760"/>
              <a:gd name="connsiteY1873" fmla="*/ 4346315 h 6840760"/>
              <a:gd name="connsiteX1874" fmla="*/ 1586467 w 6840760"/>
              <a:gd name="connsiteY1874" fmla="*/ 4341440 h 6840760"/>
              <a:gd name="connsiteX1875" fmla="*/ 1650902 w 6840760"/>
              <a:gd name="connsiteY1875" fmla="*/ 4346315 h 6840760"/>
              <a:gd name="connsiteX1876" fmla="*/ 1707004 w 6840760"/>
              <a:gd name="connsiteY1876" fmla="*/ 4359245 h 6840760"/>
              <a:gd name="connsiteX1877" fmla="*/ 1702446 w 6840760"/>
              <a:gd name="connsiteY1877" fmla="*/ 4347678 h 6840760"/>
              <a:gd name="connsiteX1878" fmla="*/ 1683425 w 6840760"/>
              <a:gd name="connsiteY1878" fmla="*/ 4221860 h 6840760"/>
              <a:gd name="connsiteX1879" fmla="*/ 1702446 w 6840760"/>
              <a:gd name="connsiteY1879" fmla="*/ 4096043 h 6840760"/>
              <a:gd name="connsiteX1880" fmla="*/ 1707004 w 6840760"/>
              <a:gd name="connsiteY1880" fmla="*/ 4084475 h 6840760"/>
              <a:gd name="connsiteX1881" fmla="*/ 1650902 w 6840760"/>
              <a:gd name="connsiteY1881" fmla="*/ 4097405 h 6840760"/>
              <a:gd name="connsiteX1882" fmla="*/ 1586467 w 6840760"/>
              <a:gd name="connsiteY1882" fmla="*/ 4102280 h 6840760"/>
              <a:gd name="connsiteX1883" fmla="*/ 1522033 w 6840760"/>
              <a:gd name="connsiteY1883" fmla="*/ 4097405 h 6840760"/>
              <a:gd name="connsiteX1884" fmla="*/ 945873 w 6840760"/>
              <a:gd name="connsiteY1884" fmla="*/ 4084475 h 6840760"/>
              <a:gd name="connsiteX1885" fmla="*/ 950431 w 6840760"/>
              <a:gd name="connsiteY1885" fmla="*/ 4096043 h 6840760"/>
              <a:gd name="connsiteX1886" fmla="*/ 969453 w 6840760"/>
              <a:gd name="connsiteY1886" fmla="*/ 4221860 h 6840760"/>
              <a:gd name="connsiteX1887" fmla="*/ 950431 w 6840760"/>
              <a:gd name="connsiteY1887" fmla="*/ 4347678 h 6840760"/>
              <a:gd name="connsiteX1888" fmla="*/ 945874 w 6840760"/>
              <a:gd name="connsiteY1888" fmla="*/ 4359245 h 6840760"/>
              <a:gd name="connsiteX1889" fmla="*/ 1001976 w 6840760"/>
              <a:gd name="connsiteY1889" fmla="*/ 4346315 h 6840760"/>
              <a:gd name="connsiteX1890" fmla="*/ 1066410 w 6840760"/>
              <a:gd name="connsiteY1890" fmla="*/ 4341440 h 6840760"/>
              <a:gd name="connsiteX1891" fmla="*/ 1130844 w 6840760"/>
              <a:gd name="connsiteY1891" fmla="*/ 4346315 h 6840760"/>
              <a:gd name="connsiteX1892" fmla="*/ 1186947 w 6840760"/>
              <a:gd name="connsiteY1892" fmla="*/ 4359245 h 6840760"/>
              <a:gd name="connsiteX1893" fmla="*/ 1182389 w 6840760"/>
              <a:gd name="connsiteY1893" fmla="*/ 4347678 h 6840760"/>
              <a:gd name="connsiteX1894" fmla="*/ 1163368 w 6840760"/>
              <a:gd name="connsiteY1894" fmla="*/ 4221860 h 6840760"/>
              <a:gd name="connsiteX1895" fmla="*/ 1182389 w 6840760"/>
              <a:gd name="connsiteY1895" fmla="*/ 4096043 h 6840760"/>
              <a:gd name="connsiteX1896" fmla="*/ 1186947 w 6840760"/>
              <a:gd name="connsiteY1896" fmla="*/ 4084475 h 6840760"/>
              <a:gd name="connsiteX1897" fmla="*/ 1130844 w 6840760"/>
              <a:gd name="connsiteY1897" fmla="*/ 4097405 h 6840760"/>
              <a:gd name="connsiteX1898" fmla="*/ 1066410 w 6840760"/>
              <a:gd name="connsiteY1898" fmla="*/ 4102280 h 6840760"/>
              <a:gd name="connsiteX1899" fmla="*/ 1001976 w 6840760"/>
              <a:gd name="connsiteY1899" fmla="*/ 4097405 h 6840760"/>
              <a:gd name="connsiteX1900" fmla="*/ 425816 w 6840760"/>
              <a:gd name="connsiteY1900" fmla="*/ 4084475 h 6840760"/>
              <a:gd name="connsiteX1901" fmla="*/ 430374 w 6840760"/>
              <a:gd name="connsiteY1901" fmla="*/ 4096043 h 6840760"/>
              <a:gd name="connsiteX1902" fmla="*/ 449395 w 6840760"/>
              <a:gd name="connsiteY1902" fmla="*/ 4221860 h 6840760"/>
              <a:gd name="connsiteX1903" fmla="*/ 430374 w 6840760"/>
              <a:gd name="connsiteY1903" fmla="*/ 4347678 h 6840760"/>
              <a:gd name="connsiteX1904" fmla="*/ 425816 w 6840760"/>
              <a:gd name="connsiteY1904" fmla="*/ 4359245 h 6840760"/>
              <a:gd name="connsiteX1905" fmla="*/ 481919 w 6840760"/>
              <a:gd name="connsiteY1905" fmla="*/ 4346315 h 6840760"/>
              <a:gd name="connsiteX1906" fmla="*/ 546353 w 6840760"/>
              <a:gd name="connsiteY1906" fmla="*/ 4341440 h 6840760"/>
              <a:gd name="connsiteX1907" fmla="*/ 610788 w 6840760"/>
              <a:gd name="connsiteY1907" fmla="*/ 4346315 h 6840760"/>
              <a:gd name="connsiteX1908" fmla="*/ 666890 w 6840760"/>
              <a:gd name="connsiteY1908" fmla="*/ 4359245 h 6840760"/>
              <a:gd name="connsiteX1909" fmla="*/ 662332 w 6840760"/>
              <a:gd name="connsiteY1909" fmla="*/ 4347678 h 6840760"/>
              <a:gd name="connsiteX1910" fmla="*/ 643310 w 6840760"/>
              <a:gd name="connsiteY1910" fmla="*/ 4221860 h 6840760"/>
              <a:gd name="connsiteX1911" fmla="*/ 662332 w 6840760"/>
              <a:gd name="connsiteY1911" fmla="*/ 4096043 h 6840760"/>
              <a:gd name="connsiteX1912" fmla="*/ 666890 w 6840760"/>
              <a:gd name="connsiteY1912" fmla="*/ 4084475 h 6840760"/>
              <a:gd name="connsiteX1913" fmla="*/ 610788 w 6840760"/>
              <a:gd name="connsiteY1913" fmla="*/ 4097405 h 6840760"/>
              <a:gd name="connsiteX1914" fmla="*/ 546353 w 6840760"/>
              <a:gd name="connsiteY1914" fmla="*/ 4102280 h 6840760"/>
              <a:gd name="connsiteX1915" fmla="*/ 481919 w 6840760"/>
              <a:gd name="connsiteY1915" fmla="*/ 4097405 h 6840760"/>
              <a:gd name="connsiteX1916" fmla="*/ 6006953 w 6840760"/>
              <a:gd name="connsiteY1916" fmla="*/ 4022323 h 6840760"/>
              <a:gd name="connsiteX1917" fmla="*/ 5994118 w 6840760"/>
              <a:gd name="connsiteY1917" fmla="*/ 4037878 h 6840760"/>
              <a:gd name="connsiteX1918" fmla="*/ 5937920 w 6840760"/>
              <a:gd name="connsiteY1918" fmla="*/ 4221860 h 6840760"/>
              <a:gd name="connsiteX1919" fmla="*/ 5994118 w 6840760"/>
              <a:gd name="connsiteY1919" fmla="*/ 4405842 h 6840760"/>
              <a:gd name="connsiteX1920" fmla="*/ 6006953 w 6840760"/>
              <a:gd name="connsiteY1920" fmla="*/ 4421398 h 6840760"/>
              <a:gd name="connsiteX1921" fmla="*/ 6019788 w 6840760"/>
              <a:gd name="connsiteY1921" fmla="*/ 4405842 h 6840760"/>
              <a:gd name="connsiteX1922" fmla="*/ 6075987 w 6840760"/>
              <a:gd name="connsiteY1922" fmla="*/ 4221860 h 6840760"/>
              <a:gd name="connsiteX1923" fmla="*/ 6019788 w 6840760"/>
              <a:gd name="connsiteY1923" fmla="*/ 4037878 h 6840760"/>
              <a:gd name="connsiteX1924" fmla="*/ 5486896 w 6840760"/>
              <a:gd name="connsiteY1924" fmla="*/ 4022323 h 6840760"/>
              <a:gd name="connsiteX1925" fmla="*/ 5474062 w 6840760"/>
              <a:gd name="connsiteY1925" fmla="*/ 4037878 h 6840760"/>
              <a:gd name="connsiteX1926" fmla="*/ 5417863 w 6840760"/>
              <a:gd name="connsiteY1926" fmla="*/ 4221860 h 6840760"/>
              <a:gd name="connsiteX1927" fmla="*/ 5474062 w 6840760"/>
              <a:gd name="connsiteY1927" fmla="*/ 4405842 h 6840760"/>
              <a:gd name="connsiteX1928" fmla="*/ 5486896 w 6840760"/>
              <a:gd name="connsiteY1928" fmla="*/ 4421398 h 6840760"/>
              <a:gd name="connsiteX1929" fmla="*/ 5499731 w 6840760"/>
              <a:gd name="connsiteY1929" fmla="*/ 4405842 h 6840760"/>
              <a:gd name="connsiteX1930" fmla="*/ 5555930 w 6840760"/>
              <a:gd name="connsiteY1930" fmla="*/ 4221860 h 6840760"/>
              <a:gd name="connsiteX1931" fmla="*/ 5499731 w 6840760"/>
              <a:gd name="connsiteY1931" fmla="*/ 4037878 h 6840760"/>
              <a:gd name="connsiteX1932" fmla="*/ 4966839 w 6840760"/>
              <a:gd name="connsiteY1932" fmla="*/ 4022323 h 6840760"/>
              <a:gd name="connsiteX1933" fmla="*/ 4954004 w 6840760"/>
              <a:gd name="connsiteY1933" fmla="*/ 4037878 h 6840760"/>
              <a:gd name="connsiteX1934" fmla="*/ 4897806 w 6840760"/>
              <a:gd name="connsiteY1934" fmla="*/ 4221860 h 6840760"/>
              <a:gd name="connsiteX1935" fmla="*/ 4954004 w 6840760"/>
              <a:gd name="connsiteY1935" fmla="*/ 4405842 h 6840760"/>
              <a:gd name="connsiteX1936" fmla="*/ 4966839 w 6840760"/>
              <a:gd name="connsiteY1936" fmla="*/ 4421398 h 6840760"/>
              <a:gd name="connsiteX1937" fmla="*/ 4979674 w 6840760"/>
              <a:gd name="connsiteY1937" fmla="*/ 4405842 h 6840760"/>
              <a:gd name="connsiteX1938" fmla="*/ 5035873 w 6840760"/>
              <a:gd name="connsiteY1938" fmla="*/ 4221860 h 6840760"/>
              <a:gd name="connsiteX1939" fmla="*/ 4979674 w 6840760"/>
              <a:gd name="connsiteY1939" fmla="*/ 4037878 h 6840760"/>
              <a:gd name="connsiteX1940" fmla="*/ 4446781 w 6840760"/>
              <a:gd name="connsiteY1940" fmla="*/ 4022323 h 6840760"/>
              <a:gd name="connsiteX1941" fmla="*/ 4433947 w 6840760"/>
              <a:gd name="connsiteY1941" fmla="*/ 4037878 h 6840760"/>
              <a:gd name="connsiteX1942" fmla="*/ 4377748 w 6840760"/>
              <a:gd name="connsiteY1942" fmla="*/ 4221860 h 6840760"/>
              <a:gd name="connsiteX1943" fmla="*/ 4433947 w 6840760"/>
              <a:gd name="connsiteY1943" fmla="*/ 4405842 h 6840760"/>
              <a:gd name="connsiteX1944" fmla="*/ 4446781 w 6840760"/>
              <a:gd name="connsiteY1944" fmla="*/ 4421398 h 6840760"/>
              <a:gd name="connsiteX1945" fmla="*/ 4459617 w 6840760"/>
              <a:gd name="connsiteY1945" fmla="*/ 4405842 h 6840760"/>
              <a:gd name="connsiteX1946" fmla="*/ 4515815 w 6840760"/>
              <a:gd name="connsiteY1946" fmla="*/ 4221860 h 6840760"/>
              <a:gd name="connsiteX1947" fmla="*/ 4459617 w 6840760"/>
              <a:gd name="connsiteY1947" fmla="*/ 4037878 h 6840760"/>
              <a:gd name="connsiteX1948" fmla="*/ 3926724 w 6840760"/>
              <a:gd name="connsiteY1948" fmla="*/ 4022323 h 6840760"/>
              <a:gd name="connsiteX1949" fmla="*/ 3913890 w 6840760"/>
              <a:gd name="connsiteY1949" fmla="*/ 4037878 h 6840760"/>
              <a:gd name="connsiteX1950" fmla="*/ 3857691 w 6840760"/>
              <a:gd name="connsiteY1950" fmla="*/ 4221860 h 6840760"/>
              <a:gd name="connsiteX1951" fmla="*/ 3913890 w 6840760"/>
              <a:gd name="connsiteY1951" fmla="*/ 4405842 h 6840760"/>
              <a:gd name="connsiteX1952" fmla="*/ 3926724 w 6840760"/>
              <a:gd name="connsiteY1952" fmla="*/ 4421398 h 6840760"/>
              <a:gd name="connsiteX1953" fmla="*/ 3939559 w 6840760"/>
              <a:gd name="connsiteY1953" fmla="*/ 4405842 h 6840760"/>
              <a:gd name="connsiteX1954" fmla="*/ 3995758 w 6840760"/>
              <a:gd name="connsiteY1954" fmla="*/ 4221860 h 6840760"/>
              <a:gd name="connsiteX1955" fmla="*/ 3939559 w 6840760"/>
              <a:gd name="connsiteY1955" fmla="*/ 4037878 h 6840760"/>
              <a:gd name="connsiteX1956" fmla="*/ 3406667 w 6840760"/>
              <a:gd name="connsiteY1956" fmla="*/ 4022323 h 6840760"/>
              <a:gd name="connsiteX1957" fmla="*/ 3393832 w 6840760"/>
              <a:gd name="connsiteY1957" fmla="*/ 4037878 h 6840760"/>
              <a:gd name="connsiteX1958" fmla="*/ 3337634 w 6840760"/>
              <a:gd name="connsiteY1958" fmla="*/ 4221860 h 6840760"/>
              <a:gd name="connsiteX1959" fmla="*/ 3393832 w 6840760"/>
              <a:gd name="connsiteY1959" fmla="*/ 4405842 h 6840760"/>
              <a:gd name="connsiteX1960" fmla="*/ 3406667 w 6840760"/>
              <a:gd name="connsiteY1960" fmla="*/ 4421397 h 6840760"/>
              <a:gd name="connsiteX1961" fmla="*/ 3419501 w 6840760"/>
              <a:gd name="connsiteY1961" fmla="*/ 4405842 h 6840760"/>
              <a:gd name="connsiteX1962" fmla="*/ 3475700 w 6840760"/>
              <a:gd name="connsiteY1962" fmla="*/ 4221860 h 6840760"/>
              <a:gd name="connsiteX1963" fmla="*/ 3419501 w 6840760"/>
              <a:gd name="connsiteY1963" fmla="*/ 4037878 h 6840760"/>
              <a:gd name="connsiteX1964" fmla="*/ 2886609 w 6840760"/>
              <a:gd name="connsiteY1964" fmla="*/ 4022323 h 6840760"/>
              <a:gd name="connsiteX1965" fmla="*/ 2873775 w 6840760"/>
              <a:gd name="connsiteY1965" fmla="*/ 4037878 h 6840760"/>
              <a:gd name="connsiteX1966" fmla="*/ 2817576 w 6840760"/>
              <a:gd name="connsiteY1966" fmla="*/ 4221860 h 6840760"/>
              <a:gd name="connsiteX1967" fmla="*/ 2873775 w 6840760"/>
              <a:gd name="connsiteY1967" fmla="*/ 4405842 h 6840760"/>
              <a:gd name="connsiteX1968" fmla="*/ 2886609 w 6840760"/>
              <a:gd name="connsiteY1968" fmla="*/ 4421398 h 6840760"/>
              <a:gd name="connsiteX1969" fmla="*/ 2899445 w 6840760"/>
              <a:gd name="connsiteY1969" fmla="*/ 4405842 h 6840760"/>
              <a:gd name="connsiteX1970" fmla="*/ 2955643 w 6840760"/>
              <a:gd name="connsiteY1970" fmla="*/ 4221860 h 6840760"/>
              <a:gd name="connsiteX1971" fmla="*/ 2899445 w 6840760"/>
              <a:gd name="connsiteY1971" fmla="*/ 4037878 h 6840760"/>
              <a:gd name="connsiteX1972" fmla="*/ 2366552 w 6840760"/>
              <a:gd name="connsiteY1972" fmla="*/ 4022323 h 6840760"/>
              <a:gd name="connsiteX1973" fmla="*/ 2353717 w 6840760"/>
              <a:gd name="connsiteY1973" fmla="*/ 4037878 h 6840760"/>
              <a:gd name="connsiteX1974" fmla="*/ 2297519 w 6840760"/>
              <a:gd name="connsiteY1974" fmla="*/ 4221860 h 6840760"/>
              <a:gd name="connsiteX1975" fmla="*/ 2353717 w 6840760"/>
              <a:gd name="connsiteY1975" fmla="*/ 4405842 h 6840760"/>
              <a:gd name="connsiteX1976" fmla="*/ 2366552 w 6840760"/>
              <a:gd name="connsiteY1976" fmla="*/ 4421398 h 6840760"/>
              <a:gd name="connsiteX1977" fmla="*/ 2379387 w 6840760"/>
              <a:gd name="connsiteY1977" fmla="*/ 4405842 h 6840760"/>
              <a:gd name="connsiteX1978" fmla="*/ 2435586 w 6840760"/>
              <a:gd name="connsiteY1978" fmla="*/ 4221860 h 6840760"/>
              <a:gd name="connsiteX1979" fmla="*/ 2379387 w 6840760"/>
              <a:gd name="connsiteY1979" fmla="*/ 4037878 h 6840760"/>
              <a:gd name="connsiteX1980" fmla="*/ 1846495 w 6840760"/>
              <a:gd name="connsiteY1980" fmla="*/ 4022323 h 6840760"/>
              <a:gd name="connsiteX1981" fmla="*/ 1833660 w 6840760"/>
              <a:gd name="connsiteY1981" fmla="*/ 4037878 h 6840760"/>
              <a:gd name="connsiteX1982" fmla="*/ 1777462 w 6840760"/>
              <a:gd name="connsiteY1982" fmla="*/ 4221860 h 6840760"/>
              <a:gd name="connsiteX1983" fmla="*/ 1833660 w 6840760"/>
              <a:gd name="connsiteY1983" fmla="*/ 4405842 h 6840760"/>
              <a:gd name="connsiteX1984" fmla="*/ 1846495 w 6840760"/>
              <a:gd name="connsiteY1984" fmla="*/ 4421398 h 6840760"/>
              <a:gd name="connsiteX1985" fmla="*/ 1859330 w 6840760"/>
              <a:gd name="connsiteY1985" fmla="*/ 4405842 h 6840760"/>
              <a:gd name="connsiteX1986" fmla="*/ 1915528 w 6840760"/>
              <a:gd name="connsiteY1986" fmla="*/ 4221860 h 6840760"/>
              <a:gd name="connsiteX1987" fmla="*/ 1859330 w 6840760"/>
              <a:gd name="connsiteY1987" fmla="*/ 4037878 h 6840760"/>
              <a:gd name="connsiteX1988" fmla="*/ 1326439 w 6840760"/>
              <a:gd name="connsiteY1988" fmla="*/ 4022323 h 6840760"/>
              <a:gd name="connsiteX1989" fmla="*/ 1313604 w 6840760"/>
              <a:gd name="connsiteY1989" fmla="*/ 4037878 h 6840760"/>
              <a:gd name="connsiteX1990" fmla="*/ 1257405 w 6840760"/>
              <a:gd name="connsiteY1990" fmla="*/ 4221860 h 6840760"/>
              <a:gd name="connsiteX1991" fmla="*/ 1313604 w 6840760"/>
              <a:gd name="connsiteY1991" fmla="*/ 4405842 h 6840760"/>
              <a:gd name="connsiteX1992" fmla="*/ 1326439 w 6840760"/>
              <a:gd name="connsiteY1992" fmla="*/ 4421398 h 6840760"/>
              <a:gd name="connsiteX1993" fmla="*/ 1339274 w 6840760"/>
              <a:gd name="connsiteY1993" fmla="*/ 4405842 h 6840760"/>
              <a:gd name="connsiteX1994" fmla="*/ 1395472 w 6840760"/>
              <a:gd name="connsiteY1994" fmla="*/ 4221860 h 6840760"/>
              <a:gd name="connsiteX1995" fmla="*/ 1339274 w 6840760"/>
              <a:gd name="connsiteY1995" fmla="*/ 4037878 h 6840760"/>
              <a:gd name="connsiteX1996" fmla="*/ 806382 w 6840760"/>
              <a:gd name="connsiteY1996" fmla="*/ 4022323 h 6840760"/>
              <a:gd name="connsiteX1997" fmla="*/ 793548 w 6840760"/>
              <a:gd name="connsiteY1997" fmla="*/ 4037878 h 6840760"/>
              <a:gd name="connsiteX1998" fmla="*/ 737348 w 6840760"/>
              <a:gd name="connsiteY1998" fmla="*/ 4221860 h 6840760"/>
              <a:gd name="connsiteX1999" fmla="*/ 793548 w 6840760"/>
              <a:gd name="connsiteY1999" fmla="*/ 4405842 h 6840760"/>
              <a:gd name="connsiteX2000" fmla="*/ 806382 w 6840760"/>
              <a:gd name="connsiteY2000" fmla="*/ 4421398 h 6840760"/>
              <a:gd name="connsiteX2001" fmla="*/ 819216 w 6840760"/>
              <a:gd name="connsiteY2001" fmla="*/ 4405842 h 6840760"/>
              <a:gd name="connsiteX2002" fmla="*/ 875415 w 6840760"/>
              <a:gd name="connsiteY2002" fmla="*/ 4221860 h 6840760"/>
              <a:gd name="connsiteX2003" fmla="*/ 819216 w 6840760"/>
              <a:gd name="connsiteY2003" fmla="*/ 4037878 h 6840760"/>
              <a:gd name="connsiteX2004" fmla="*/ 286325 w 6840760"/>
              <a:gd name="connsiteY2004" fmla="*/ 4022323 h 6840760"/>
              <a:gd name="connsiteX2005" fmla="*/ 273490 w 6840760"/>
              <a:gd name="connsiteY2005" fmla="*/ 4037878 h 6840760"/>
              <a:gd name="connsiteX2006" fmla="*/ 217291 w 6840760"/>
              <a:gd name="connsiteY2006" fmla="*/ 4221860 h 6840760"/>
              <a:gd name="connsiteX2007" fmla="*/ 273490 w 6840760"/>
              <a:gd name="connsiteY2007" fmla="*/ 4405842 h 6840760"/>
              <a:gd name="connsiteX2008" fmla="*/ 286325 w 6840760"/>
              <a:gd name="connsiteY2008" fmla="*/ 4421398 h 6840760"/>
              <a:gd name="connsiteX2009" fmla="*/ 299159 w 6840760"/>
              <a:gd name="connsiteY2009" fmla="*/ 4405842 h 6840760"/>
              <a:gd name="connsiteX2010" fmla="*/ 355358 w 6840760"/>
              <a:gd name="connsiteY2010" fmla="*/ 4221860 h 6840760"/>
              <a:gd name="connsiteX2011" fmla="*/ 299159 w 6840760"/>
              <a:gd name="connsiteY2011" fmla="*/ 4037878 h 6840760"/>
              <a:gd name="connsiteX2012" fmla="*/ 6527008 w 6840760"/>
              <a:gd name="connsiteY2012" fmla="*/ 4022320 h 6840760"/>
              <a:gd name="connsiteX2013" fmla="*/ 6514172 w 6840760"/>
              <a:gd name="connsiteY2013" fmla="*/ 4037878 h 6840760"/>
              <a:gd name="connsiteX2014" fmla="*/ 6457974 w 6840760"/>
              <a:gd name="connsiteY2014" fmla="*/ 4221860 h 6840760"/>
              <a:gd name="connsiteX2015" fmla="*/ 6514172 w 6840760"/>
              <a:gd name="connsiteY2015" fmla="*/ 4405842 h 6840760"/>
              <a:gd name="connsiteX2016" fmla="*/ 6527008 w 6840760"/>
              <a:gd name="connsiteY2016" fmla="*/ 4421400 h 6840760"/>
              <a:gd name="connsiteX2017" fmla="*/ 6539846 w 6840760"/>
              <a:gd name="connsiteY2017" fmla="*/ 4405842 h 6840760"/>
              <a:gd name="connsiteX2018" fmla="*/ 6596044 w 6840760"/>
              <a:gd name="connsiteY2018" fmla="*/ 4221860 h 6840760"/>
              <a:gd name="connsiteX2019" fmla="*/ 6539846 w 6840760"/>
              <a:gd name="connsiteY2019" fmla="*/ 4037878 h 6840760"/>
              <a:gd name="connsiteX2020" fmla="*/ 6266982 w 6840760"/>
              <a:gd name="connsiteY2020" fmla="*/ 3892798 h 6840760"/>
              <a:gd name="connsiteX2021" fmla="*/ 6083000 w 6840760"/>
              <a:gd name="connsiteY2021" fmla="*/ 3948996 h 6840760"/>
              <a:gd name="connsiteX2022" fmla="*/ 6081153 w 6840760"/>
              <a:gd name="connsiteY2022" fmla="*/ 3950520 h 6840760"/>
              <a:gd name="connsiteX2023" fmla="*/ 6083000 w 6840760"/>
              <a:gd name="connsiteY2023" fmla="*/ 3952043 h 6840760"/>
              <a:gd name="connsiteX2024" fmla="*/ 6266982 w 6840760"/>
              <a:gd name="connsiteY2024" fmla="*/ 4008242 h 6840760"/>
              <a:gd name="connsiteX2025" fmla="*/ 6450964 w 6840760"/>
              <a:gd name="connsiteY2025" fmla="*/ 3952043 h 6840760"/>
              <a:gd name="connsiteX2026" fmla="*/ 6452810 w 6840760"/>
              <a:gd name="connsiteY2026" fmla="*/ 3950520 h 6840760"/>
              <a:gd name="connsiteX2027" fmla="*/ 6450964 w 6840760"/>
              <a:gd name="connsiteY2027" fmla="*/ 3948996 h 6840760"/>
              <a:gd name="connsiteX2028" fmla="*/ 6266982 w 6840760"/>
              <a:gd name="connsiteY2028" fmla="*/ 3892798 h 6840760"/>
              <a:gd name="connsiteX2029" fmla="*/ 5746925 w 6840760"/>
              <a:gd name="connsiteY2029" fmla="*/ 3892798 h 6840760"/>
              <a:gd name="connsiteX2030" fmla="*/ 5562943 w 6840760"/>
              <a:gd name="connsiteY2030" fmla="*/ 3948996 h 6840760"/>
              <a:gd name="connsiteX2031" fmla="*/ 5561096 w 6840760"/>
              <a:gd name="connsiteY2031" fmla="*/ 3950520 h 6840760"/>
              <a:gd name="connsiteX2032" fmla="*/ 5562943 w 6840760"/>
              <a:gd name="connsiteY2032" fmla="*/ 3952043 h 6840760"/>
              <a:gd name="connsiteX2033" fmla="*/ 5746925 w 6840760"/>
              <a:gd name="connsiteY2033" fmla="*/ 4008242 h 6840760"/>
              <a:gd name="connsiteX2034" fmla="*/ 5930907 w 6840760"/>
              <a:gd name="connsiteY2034" fmla="*/ 3952043 h 6840760"/>
              <a:gd name="connsiteX2035" fmla="*/ 5932754 w 6840760"/>
              <a:gd name="connsiteY2035" fmla="*/ 3950520 h 6840760"/>
              <a:gd name="connsiteX2036" fmla="*/ 5930907 w 6840760"/>
              <a:gd name="connsiteY2036" fmla="*/ 3948996 h 6840760"/>
              <a:gd name="connsiteX2037" fmla="*/ 5746925 w 6840760"/>
              <a:gd name="connsiteY2037" fmla="*/ 3892798 h 6840760"/>
              <a:gd name="connsiteX2038" fmla="*/ 5226868 w 6840760"/>
              <a:gd name="connsiteY2038" fmla="*/ 3892798 h 6840760"/>
              <a:gd name="connsiteX2039" fmla="*/ 5042886 w 6840760"/>
              <a:gd name="connsiteY2039" fmla="*/ 3948996 h 6840760"/>
              <a:gd name="connsiteX2040" fmla="*/ 5041039 w 6840760"/>
              <a:gd name="connsiteY2040" fmla="*/ 3950520 h 6840760"/>
              <a:gd name="connsiteX2041" fmla="*/ 5042886 w 6840760"/>
              <a:gd name="connsiteY2041" fmla="*/ 3952043 h 6840760"/>
              <a:gd name="connsiteX2042" fmla="*/ 5226868 w 6840760"/>
              <a:gd name="connsiteY2042" fmla="*/ 4008242 h 6840760"/>
              <a:gd name="connsiteX2043" fmla="*/ 5410849 w 6840760"/>
              <a:gd name="connsiteY2043" fmla="*/ 3952043 h 6840760"/>
              <a:gd name="connsiteX2044" fmla="*/ 5412695 w 6840760"/>
              <a:gd name="connsiteY2044" fmla="*/ 3950520 h 6840760"/>
              <a:gd name="connsiteX2045" fmla="*/ 5410849 w 6840760"/>
              <a:gd name="connsiteY2045" fmla="*/ 3948996 h 6840760"/>
              <a:gd name="connsiteX2046" fmla="*/ 5226868 w 6840760"/>
              <a:gd name="connsiteY2046" fmla="*/ 3892798 h 6840760"/>
              <a:gd name="connsiteX2047" fmla="*/ 4706811 w 6840760"/>
              <a:gd name="connsiteY2047" fmla="*/ 3892798 h 6840760"/>
              <a:gd name="connsiteX2048" fmla="*/ 4522828 w 6840760"/>
              <a:gd name="connsiteY2048" fmla="*/ 3948996 h 6840760"/>
              <a:gd name="connsiteX2049" fmla="*/ 4520982 w 6840760"/>
              <a:gd name="connsiteY2049" fmla="*/ 3950520 h 6840760"/>
              <a:gd name="connsiteX2050" fmla="*/ 4522828 w 6840760"/>
              <a:gd name="connsiteY2050" fmla="*/ 3952043 h 6840760"/>
              <a:gd name="connsiteX2051" fmla="*/ 4706811 w 6840760"/>
              <a:gd name="connsiteY2051" fmla="*/ 4008242 h 6840760"/>
              <a:gd name="connsiteX2052" fmla="*/ 4890792 w 6840760"/>
              <a:gd name="connsiteY2052" fmla="*/ 3952043 h 6840760"/>
              <a:gd name="connsiteX2053" fmla="*/ 4892638 w 6840760"/>
              <a:gd name="connsiteY2053" fmla="*/ 3950520 h 6840760"/>
              <a:gd name="connsiteX2054" fmla="*/ 4890792 w 6840760"/>
              <a:gd name="connsiteY2054" fmla="*/ 3948996 h 6840760"/>
              <a:gd name="connsiteX2055" fmla="*/ 4706811 w 6840760"/>
              <a:gd name="connsiteY2055" fmla="*/ 3892798 h 6840760"/>
              <a:gd name="connsiteX2056" fmla="*/ 4186753 w 6840760"/>
              <a:gd name="connsiteY2056" fmla="*/ 3892798 h 6840760"/>
              <a:gd name="connsiteX2057" fmla="*/ 4002771 w 6840760"/>
              <a:gd name="connsiteY2057" fmla="*/ 3948996 h 6840760"/>
              <a:gd name="connsiteX2058" fmla="*/ 4000925 w 6840760"/>
              <a:gd name="connsiteY2058" fmla="*/ 3950520 h 6840760"/>
              <a:gd name="connsiteX2059" fmla="*/ 4002771 w 6840760"/>
              <a:gd name="connsiteY2059" fmla="*/ 3952043 h 6840760"/>
              <a:gd name="connsiteX2060" fmla="*/ 4186753 w 6840760"/>
              <a:gd name="connsiteY2060" fmla="*/ 4008242 h 6840760"/>
              <a:gd name="connsiteX2061" fmla="*/ 4370735 w 6840760"/>
              <a:gd name="connsiteY2061" fmla="*/ 3952043 h 6840760"/>
              <a:gd name="connsiteX2062" fmla="*/ 4372582 w 6840760"/>
              <a:gd name="connsiteY2062" fmla="*/ 3950520 h 6840760"/>
              <a:gd name="connsiteX2063" fmla="*/ 4370735 w 6840760"/>
              <a:gd name="connsiteY2063" fmla="*/ 3948996 h 6840760"/>
              <a:gd name="connsiteX2064" fmla="*/ 4186753 w 6840760"/>
              <a:gd name="connsiteY2064" fmla="*/ 3892798 h 6840760"/>
              <a:gd name="connsiteX2065" fmla="*/ 3666696 w 6840760"/>
              <a:gd name="connsiteY2065" fmla="*/ 3892798 h 6840760"/>
              <a:gd name="connsiteX2066" fmla="*/ 3482714 w 6840760"/>
              <a:gd name="connsiteY2066" fmla="*/ 3948996 h 6840760"/>
              <a:gd name="connsiteX2067" fmla="*/ 3480867 w 6840760"/>
              <a:gd name="connsiteY2067" fmla="*/ 3950520 h 6840760"/>
              <a:gd name="connsiteX2068" fmla="*/ 3482714 w 6840760"/>
              <a:gd name="connsiteY2068" fmla="*/ 3952043 h 6840760"/>
              <a:gd name="connsiteX2069" fmla="*/ 3666696 w 6840760"/>
              <a:gd name="connsiteY2069" fmla="*/ 4008242 h 6840760"/>
              <a:gd name="connsiteX2070" fmla="*/ 3850677 w 6840760"/>
              <a:gd name="connsiteY2070" fmla="*/ 3952043 h 6840760"/>
              <a:gd name="connsiteX2071" fmla="*/ 3852523 w 6840760"/>
              <a:gd name="connsiteY2071" fmla="*/ 3950520 h 6840760"/>
              <a:gd name="connsiteX2072" fmla="*/ 3850677 w 6840760"/>
              <a:gd name="connsiteY2072" fmla="*/ 3948996 h 6840760"/>
              <a:gd name="connsiteX2073" fmla="*/ 3666696 w 6840760"/>
              <a:gd name="connsiteY2073" fmla="*/ 3892798 h 6840760"/>
              <a:gd name="connsiteX2074" fmla="*/ 3146638 w 6840760"/>
              <a:gd name="connsiteY2074" fmla="*/ 3892798 h 6840760"/>
              <a:gd name="connsiteX2075" fmla="*/ 2962656 w 6840760"/>
              <a:gd name="connsiteY2075" fmla="*/ 3948996 h 6840760"/>
              <a:gd name="connsiteX2076" fmla="*/ 2960810 w 6840760"/>
              <a:gd name="connsiteY2076" fmla="*/ 3950520 h 6840760"/>
              <a:gd name="connsiteX2077" fmla="*/ 2962656 w 6840760"/>
              <a:gd name="connsiteY2077" fmla="*/ 3952043 h 6840760"/>
              <a:gd name="connsiteX2078" fmla="*/ 3146638 w 6840760"/>
              <a:gd name="connsiteY2078" fmla="*/ 4008242 h 6840760"/>
              <a:gd name="connsiteX2079" fmla="*/ 3330620 w 6840760"/>
              <a:gd name="connsiteY2079" fmla="*/ 3952043 h 6840760"/>
              <a:gd name="connsiteX2080" fmla="*/ 3332467 w 6840760"/>
              <a:gd name="connsiteY2080" fmla="*/ 3950520 h 6840760"/>
              <a:gd name="connsiteX2081" fmla="*/ 3330620 w 6840760"/>
              <a:gd name="connsiteY2081" fmla="*/ 3948996 h 6840760"/>
              <a:gd name="connsiteX2082" fmla="*/ 3146638 w 6840760"/>
              <a:gd name="connsiteY2082" fmla="*/ 3892798 h 6840760"/>
              <a:gd name="connsiteX2083" fmla="*/ 2626581 w 6840760"/>
              <a:gd name="connsiteY2083" fmla="*/ 3892798 h 6840760"/>
              <a:gd name="connsiteX2084" fmla="*/ 2442599 w 6840760"/>
              <a:gd name="connsiteY2084" fmla="*/ 3948996 h 6840760"/>
              <a:gd name="connsiteX2085" fmla="*/ 2440753 w 6840760"/>
              <a:gd name="connsiteY2085" fmla="*/ 3950520 h 6840760"/>
              <a:gd name="connsiteX2086" fmla="*/ 2442599 w 6840760"/>
              <a:gd name="connsiteY2086" fmla="*/ 3952043 h 6840760"/>
              <a:gd name="connsiteX2087" fmla="*/ 2626581 w 6840760"/>
              <a:gd name="connsiteY2087" fmla="*/ 4008242 h 6840760"/>
              <a:gd name="connsiteX2088" fmla="*/ 2810563 w 6840760"/>
              <a:gd name="connsiteY2088" fmla="*/ 3952043 h 6840760"/>
              <a:gd name="connsiteX2089" fmla="*/ 2812410 w 6840760"/>
              <a:gd name="connsiteY2089" fmla="*/ 3950520 h 6840760"/>
              <a:gd name="connsiteX2090" fmla="*/ 2810563 w 6840760"/>
              <a:gd name="connsiteY2090" fmla="*/ 3948996 h 6840760"/>
              <a:gd name="connsiteX2091" fmla="*/ 2626581 w 6840760"/>
              <a:gd name="connsiteY2091" fmla="*/ 3892798 h 6840760"/>
              <a:gd name="connsiteX2092" fmla="*/ 2106524 w 6840760"/>
              <a:gd name="connsiteY2092" fmla="*/ 3892798 h 6840760"/>
              <a:gd name="connsiteX2093" fmla="*/ 1922542 w 6840760"/>
              <a:gd name="connsiteY2093" fmla="*/ 3948996 h 6840760"/>
              <a:gd name="connsiteX2094" fmla="*/ 1920695 w 6840760"/>
              <a:gd name="connsiteY2094" fmla="*/ 3950520 h 6840760"/>
              <a:gd name="connsiteX2095" fmla="*/ 1922542 w 6840760"/>
              <a:gd name="connsiteY2095" fmla="*/ 3952043 h 6840760"/>
              <a:gd name="connsiteX2096" fmla="*/ 2106524 w 6840760"/>
              <a:gd name="connsiteY2096" fmla="*/ 4008242 h 6840760"/>
              <a:gd name="connsiteX2097" fmla="*/ 2290506 w 6840760"/>
              <a:gd name="connsiteY2097" fmla="*/ 3952043 h 6840760"/>
              <a:gd name="connsiteX2098" fmla="*/ 2292352 w 6840760"/>
              <a:gd name="connsiteY2098" fmla="*/ 3950520 h 6840760"/>
              <a:gd name="connsiteX2099" fmla="*/ 2290506 w 6840760"/>
              <a:gd name="connsiteY2099" fmla="*/ 3948996 h 6840760"/>
              <a:gd name="connsiteX2100" fmla="*/ 2106524 w 6840760"/>
              <a:gd name="connsiteY2100" fmla="*/ 3892798 h 6840760"/>
              <a:gd name="connsiteX2101" fmla="*/ 1586467 w 6840760"/>
              <a:gd name="connsiteY2101" fmla="*/ 3892798 h 6840760"/>
              <a:gd name="connsiteX2102" fmla="*/ 1402485 w 6840760"/>
              <a:gd name="connsiteY2102" fmla="*/ 3948996 h 6840760"/>
              <a:gd name="connsiteX2103" fmla="*/ 1400639 w 6840760"/>
              <a:gd name="connsiteY2103" fmla="*/ 3950520 h 6840760"/>
              <a:gd name="connsiteX2104" fmla="*/ 1402485 w 6840760"/>
              <a:gd name="connsiteY2104" fmla="*/ 3952043 h 6840760"/>
              <a:gd name="connsiteX2105" fmla="*/ 1586467 w 6840760"/>
              <a:gd name="connsiteY2105" fmla="*/ 4008242 h 6840760"/>
              <a:gd name="connsiteX2106" fmla="*/ 1770448 w 6840760"/>
              <a:gd name="connsiteY2106" fmla="*/ 3952043 h 6840760"/>
              <a:gd name="connsiteX2107" fmla="*/ 1772295 w 6840760"/>
              <a:gd name="connsiteY2107" fmla="*/ 3950520 h 6840760"/>
              <a:gd name="connsiteX2108" fmla="*/ 1770448 w 6840760"/>
              <a:gd name="connsiteY2108" fmla="*/ 3948996 h 6840760"/>
              <a:gd name="connsiteX2109" fmla="*/ 1586467 w 6840760"/>
              <a:gd name="connsiteY2109" fmla="*/ 3892798 h 6840760"/>
              <a:gd name="connsiteX2110" fmla="*/ 1066410 w 6840760"/>
              <a:gd name="connsiteY2110" fmla="*/ 3892798 h 6840760"/>
              <a:gd name="connsiteX2111" fmla="*/ 882428 w 6840760"/>
              <a:gd name="connsiteY2111" fmla="*/ 3948996 h 6840760"/>
              <a:gd name="connsiteX2112" fmla="*/ 880582 w 6840760"/>
              <a:gd name="connsiteY2112" fmla="*/ 3950520 h 6840760"/>
              <a:gd name="connsiteX2113" fmla="*/ 882428 w 6840760"/>
              <a:gd name="connsiteY2113" fmla="*/ 3952043 h 6840760"/>
              <a:gd name="connsiteX2114" fmla="*/ 1066410 w 6840760"/>
              <a:gd name="connsiteY2114" fmla="*/ 4008242 h 6840760"/>
              <a:gd name="connsiteX2115" fmla="*/ 1250392 w 6840760"/>
              <a:gd name="connsiteY2115" fmla="*/ 3952043 h 6840760"/>
              <a:gd name="connsiteX2116" fmla="*/ 1252239 w 6840760"/>
              <a:gd name="connsiteY2116" fmla="*/ 3950520 h 6840760"/>
              <a:gd name="connsiteX2117" fmla="*/ 1250392 w 6840760"/>
              <a:gd name="connsiteY2117" fmla="*/ 3948996 h 6840760"/>
              <a:gd name="connsiteX2118" fmla="*/ 1066410 w 6840760"/>
              <a:gd name="connsiteY2118" fmla="*/ 3892798 h 6840760"/>
              <a:gd name="connsiteX2119" fmla="*/ 546353 w 6840760"/>
              <a:gd name="connsiteY2119" fmla="*/ 3892798 h 6840760"/>
              <a:gd name="connsiteX2120" fmla="*/ 362371 w 6840760"/>
              <a:gd name="connsiteY2120" fmla="*/ 3948996 h 6840760"/>
              <a:gd name="connsiteX2121" fmla="*/ 360524 w 6840760"/>
              <a:gd name="connsiteY2121" fmla="*/ 3950520 h 6840760"/>
              <a:gd name="connsiteX2122" fmla="*/ 362371 w 6840760"/>
              <a:gd name="connsiteY2122" fmla="*/ 3952043 h 6840760"/>
              <a:gd name="connsiteX2123" fmla="*/ 546353 w 6840760"/>
              <a:gd name="connsiteY2123" fmla="*/ 4008242 h 6840760"/>
              <a:gd name="connsiteX2124" fmla="*/ 730335 w 6840760"/>
              <a:gd name="connsiteY2124" fmla="*/ 3952043 h 6840760"/>
              <a:gd name="connsiteX2125" fmla="*/ 732182 w 6840760"/>
              <a:gd name="connsiteY2125" fmla="*/ 3950520 h 6840760"/>
              <a:gd name="connsiteX2126" fmla="*/ 730335 w 6840760"/>
              <a:gd name="connsiteY2126" fmla="*/ 3948996 h 6840760"/>
              <a:gd name="connsiteX2127" fmla="*/ 546353 w 6840760"/>
              <a:gd name="connsiteY2127" fmla="*/ 3892798 h 6840760"/>
              <a:gd name="connsiteX2128" fmla="*/ 6146446 w 6840760"/>
              <a:gd name="connsiteY2128" fmla="*/ 3541795 h 6840760"/>
              <a:gd name="connsiteX2129" fmla="*/ 6151003 w 6840760"/>
              <a:gd name="connsiteY2129" fmla="*/ 3553363 h 6840760"/>
              <a:gd name="connsiteX2130" fmla="*/ 6170025 w 6840760"/>
              <a:gd name="connsiteY2130" fmla="*/ 3679180 h 6840760"/>
              <a:gd name="connsiteX2131" fmla="*/ 6151003 w 6840760"/>
              <a:gd name="connsiteY2131" fmla="*/ 3804997 h 6840760"/>
              <a:gd name="connsiteX2132" fmla="*/ 6146446 w 6840760"/>
              <a:gd name="connsiteY2132" fmla="*/ 3816565 h 6840760"/>
              <a:gd name="connsiteX2133" fmla="*/ 6202548 w 6840760"/>
              <a:gd name="connsiteY2133" fmla="*/ 3803635 h 6840760"/>
              <a:gd name="connsiteX2134" fmla="*/ 6266982 w 6840760"/>
              <a:gd name="connsiteY2134" fmla="*/ 3798760 h 6840760"/>
              <a:gd name="connsiteX2135" fmla="*/ 6331416 w 6840760"/>
              <a:gd name="connsiteY2135" fmla="*/ 3803635 h 6840760"/>
              <a:gd name="connsiteX2136" fmla="*/ 6387515 w 6840760"/>
              <a:gd name="connsiteY2136" fmla="*/ 3816564 h 6840760"/>
              <a:gd name="connsiteX2137" fmla="*/ 6382958 w 6840760"/>
              <a:gd name="connsiteY2137" fmla="*/ 3804997 h 6840760"/>
              <a:gd name="connsiteX2138" fmla="*/ 6363936 w 6840760"/>
              <a:gd name="connsiteY2138" fmla="*/ 3679180 h 6840760"/>
              <a:gd name="connsiteX2139" fmla="*/ 6382958 w 6840760"/>
              <a:gd name="connsiteY2139" fmla="*/ 3553363 h 6840760"/>
              <a:gd name="connsiteX2140" fmla="*/ 6387515 w 6840760"/>
              <a:gd name="connsiteY2140" fmla="*/ 3541796 h 6840760"/>
              <a:gd name="connsiteX2141" fmla="*/ 6331416 w 6840760"/>
              <a:gd name="connsiteY2141" fmla="*/ 3554725 h 6840760"/>
              <a:gd name="connsiteX2142" fmla="*/ 6266982 w 6840760"/>
              <a:gd name="connsiteY2142" fmla="*/ 3559600 h 6840760"/>
              <a:gd name="connsiteX2143" fmla="*/ 6202548 w 6840760"/>
              <a:gd name="connsiteY2143" fmla="*/ 3554725 h 6840760"/>
              <a:gd name="connsiteX2144" fmla="*/ 5626388 w 6840760"/>
              <a:gd name="connsiteY2144" fmla="*/ 3541795 h 6840760"/>
              <a:gd name="connsiteX2145" fmla="*/ 5630946 w 6840760"/>
              <a:gd name="connsiteY2145" fmla="*/ 3553363 h 6840760"/>
              <a:gd name="connsiteX2146" fmla="*/ 5649968 w 6840760"/>
              <a:gd name="connsiteY2146" fmla="*/ 3679180 h 6840760"/>
              <a:gd name="connsiteX2147" fmla="*/ 5630946 w 6840760"/>
              <a:gd name="connsiteY2147" fmla="*/ 3804997 h 6840760"/>
              <a:gd name="connsiteX2148" fmla="*/ 5626389 w 6840760"/>
              <a:gd name="connsiteY2148" fmla="*/ 3816564 h 6840760"/>
              <a:gd name="connsiteX2149" fmla="*/ 5682491 w 6840760"/>
              <a:gd name="connsiteY2149" fmla="*/ 3803635 h 6840760"/>
              <a:gd name="connsiteX2150" fmla="*/ 5746925 w 6840760"/>
              <a:gd name="connsiteY2150" fmla="*/ 3798760 h 6840760"/>
              <a:gd name="connsiteX2151" fmla="*/ 5811359 w 6840760"/>
              <a:gd name="connsiteY2151" fmla="*/ 3803635 h 6840760"/>
              <a:gd name="connsiteX2152" fmla="*/ 5867461 w 6840760"/>
              <a:gd name="connsiteY2152" fmla="*/ 3816565 h 6840760"/>
              <a:gd name="connsiteX2153" fmla="*/ 5862904 w 6840760"/>
              <a:gd name="connsiteY2153" fmla="*/ 3804997 h 6840760"/>
              <a:gd name="connsiteX2154" fmla="*/ 5843882 w 6840760"/>
              <a:gd name="connsiteY2154" fmla="*/ 3679180 h 6840760"/>
              <a:gd name="connsiteX2155" fmla="*/ 5862904 w 6840760"/>
              <a:gd name="connsiteY2155" fmla="*/ 3553363 h 6840760"/>
              <a:gd name="connsiteX2156" fmla="*/ 5867461 w 6840760"/>
              <a:gd name="connsiteY2156" fmla="*/ 3541795 h 6840760"/>
              <a:gd name="connsiteX2157" fmla="*/ 5811359 w 6840760"/>
              <a:gd name="connsiteY2157" fmla="*/ 3554725 h 6840760"/>
              <a:gd name="connsiteX2158" fmla="*/ 5746925 w 6840760"/>
              <a:gd name="connsiteY2158" fmla="*/ 3559600 h 6840760"/>
              <a:gd name="connsiteX2159" fmla="*/ 5682491 w 6840760"/>
              <a:gd name="connsiteY2159" fmla="*/ 3554725 h 6840760"/>
              <a:gd name="connsiteX2160" fmla="*/ 5106331 w 6840760"/>
              <a:gd name="connsiteY2160" fmla="*/ 3541795 h 6840760"/>
              <a:gd name="connsiteX2161" fmla="*/ 5110889 w 6840760"/>
              <a:gd name="connsiteY2161" fmla="*/ 3553363 h 6840760"/>
              <a:gd name="connsiteX2162" fmla="*/ 5129911 w 6840760"/>
              <a:gd name="connsiteY2162" fmla="*/ 3679180 h 6840760"/>
              <a:gd name="connsiteX2163" fmla="*/ 5110889 w 6840760"/>
              <a:gd name="connsiteY2163" fmla="*/ 3804997 h 6840760"/>
              <a:gd name="connsiteX2164" fmla="*/ 5106331 w 6840760"/>
              <a:gd name="connsiteY2164" fmla="*/ 3816565 h 6840760"/>
              <a:gd name="connsiteX2165" fmla="*/ 5162433 w 6840760"/>
              <a:gd name="connsiteY2165" fmla="*/ 3803635 h 6840760"/>
              <a:gd name="connsiteX2166" fmla="*/ 5226868 w 6840760"/>
              <a:gd name="connsiteY2166" fmla="*/ 3798760 h 6840760"/>
              <a:gd name="connsiteX2167" fmla="*/ 5291302 w 6840760"/>
              <a:gd name="connsiteY2167" fmla="*/ 3803635 h 6840760"/>
              <a:gd name="connsiteX2168" fmla="*/ 5347404 w 6840760"/>
              <a:gd name="connsiteY2168" fmla="*/ 3816565 h 6840760"/>
              <a:gd name="connsiteX2169" fmla="*/ 5342847 w 6840760"/>
              <a:gd name="connsiteY2169" fmla="*/ 3804997 h 6840760"/>
              <a:gd name="connsiteX2170" fmla="*/ 5323825 w 6840760"/>
              <a:gd name="connsiteY2170" fmla="*/ 3679180 h 6840760"/>
              <a:gd name="connsiteX2171" fmla="*/ 5342847 w 6840760"/>
              <a:gd name="connsiteY2171" fmla="*/ 3553363 h 6840760"/>
              <a:gd name="connsiteX2172" fmla="*/ 5347404 w 6840760"/>
              <a:gd name="connsiteY2172" fmla="*/ 3541795 h 6840760"/>
              <a:gd name="connsiteX2173" fmla="*/ 5291302 w 6840760"/>
              <a:gd name="connsiteY2173" fmla="*/ 3554725 h 6840760"/>
              <a:gd name="connsiteX2174" fmla="*/ 5226868 w 6840760"/>
              <a:gd name="connsiteY2174" fmla="*/ 3559600 h 6840760"/>
              <a:gd name="connsiteX2175" fmla="*/ 5162433 w 6840760"/>
              <a:gd name="connsiteY2175" fmla="*/ 3554725 h 6840760"/>
              <a:gd name="connsiteX2176" fmla="*/ 4586274 w 6840760"/>
              <a:gd name="connsiteY2176" fmla="*/ 3541795 h 6840760"/>
              <a:gd name="connsiteX2177" fmla="*/ 4590832 w 6840760"/>
              <a:gd name="connsiteY2177" fmla="*/ 3553363 h 6840760"/>
              <a:gd name="connsiteX2178" fmla="*/ 4609853 w 6840760"/>
              <a:gd name="connsiteY2178" fmla="*/ 3679180 h 6840760"/>
              <a:gd name="connsiteX2179" fmla="*/ 4590832 w 6840760"/>
              <a:gd name="connsiteY2179" fmla="*/ 3804997 h 6840760"/>
              <a:gd name="connsiteX2180" fmla="*/ 4586274 w 6840760"/>
              <a:gd name="connsiteY2180" fmla="*/ 3816565 h 6840760"/>
              <a:gd name="connsiteX2181" fmla="*/ 4642376 w 6840760"/>
              <a:gd name="connsiteY2181" fmla="*/ 3803635 h 6840760"/>
              <a:gd name="connsiteX2182" fmla="*/ 4706811 w 6840760"/>
              <a:gd name="connsiteY2182" fmla="*/ 3798760 h 6840760"/>
              <a:gd name="connsiteX2183" fmla="*/ 4771245 w 6840760"/>
              <a:gd name="connsiteY2183" fmla="*/ 3803635 h 6840760"/>
              <a:gd name="connsiteX2184" fmla="*/ 4827347 w 6840760"/>
              <a:gd name="connsiteY2184" fmla="*/ 3816565 h 6840760"/>
              <a:gd name="connsiteX2185" fmla="*/ 4822789 w 6840760"/>
              <a:gd name="connsiteY2185" fmla="*/ 3804997 h 6840760"/>
              <a:gd name="connsiteX2186" fmla="*/ 4803768 w 6840760"/>
              <a:gd name="connsiteY2186" fmla="*/ 3679180 h 6840760"/>
              <a:gd name="connsiteX2187" fmla="*/ 4822789 w 6840760"/>
              <a:gd name="connsiteY2187" fmla="*/ 3553363 h 6840760"/>
              <a:gd name="connsiteX2188" fmla="*/ 4827347 w 6840760"/>
              <a:gd name="connsiteY2188" fmla="*/ 3541795 h 6840760"/>
              <a:gd name="connsiteX2189" fmla="*/ 4771245 w 6840760"/>
              <a:gd name="connsiteY2189" fmla="*/ 3554725 h 6840760"/>
              <a:gd name="connsiteX2190" fmla="*/ 4706811 w 6840760"/>
              <a:gd name="connsiteY2190" fmla="*/ 3559600 h 6840760"/>
              <a:gd name="connsiteX2191" fmla="*/ 4642376 w 6840760"/>
              <a:gd name="connsiteY2191" fmla="*/ 3554725 h 6840760"/>
              <a:gd name="connsiteX2192" fmla="*/ 4066216 w 6840760"/>
              <a:gd name="connsiteY2192" fmla="*/ 3541795 h 6840760"/>
              <a:gd name="connsiteX2193" fmla="*/ 4070774 w 6840760"/>
              <a:gd name="connsiteY2193" fmla="*/ 3553363 h 6840760"/>
              <a:gd name="connsiteX2194" fmla="*/ 4089796 w 6840760"/>
              <a:gd name="connsiteY2194" fmla="*/ 3679180 h 6840760"/>
              <a:gd name="connsiteX2195" fmla="*/ 4070774 w 6840760"/>
              <a:gd name="connsiteY2195" fmla="*/ 3804997 h 6840760"/>
              <a:gd name="connsiteX2196" fmla="*/ 4066216 w 6840760"/>
              <a:gd name="connsiteY2196" fmla="*/ 3816565 h 6840760"/>
              <a:gd name="connsiteX2197" fmla="*/ 4122319 w 6840760"/>
              <a:gd name="connsiteY2197" fmla="*/ 3803635 h 6840760"/>
              <a:gd name="connsiteX2198" fmla="*/ 4186753 w 6840760"/>
              <a:gd name="connsiteY2198" fmla="*/ 3798760 h 6840760"/>
              <a:gd name="connsiteX2199" fmla="*/ 4251187 w 6840760"/>
              <a:gd name="connsiteY2199" fmla="*/ 3803635 h 6840760"/>
              <a:gd name="connsiteX2200" fmla="*/ 4307290 w 6840760"/>
              <a:gd name="connsiteY2200" fmla="*/ 3816565 h 6840760"/>
              <a:gd name="connsiteX2201" fmla="*/ 4302732 w 6840760"/>
              <a:gd name="connsiteY2201" fmla="*/ 3804997 h 6840760"/>
              <a:gd name="connsiteX2202" fmla="*/ 4283710 w 6840760"/>
              <a:gd name="connsiteY2202" fmla="*/ 3679180 h 6840760"/>
              <a:gd name="connsiteX2203" fmla="*/ 4302732 w 6840760"/>
              <a:gd name="connsiteY2203" fmla="*/ 3553363 h 6840760"/>
              <a:gd name="connsiteX2204" fmla="*/ 4307290 w 6840760"/>
              <a:gd name="connsiteY2204" fmla="*/ 3541795 h 6840760"/>
              <a:gd name="connsiteX2205" fmla="*/ 4251187 w 6840760"/>
              <a:gd name="connsiteY2205" fmla="*/ 3554725 h 6840760"/>
              <a:gd name="connsiteX2206" fmla="*/ 4186753 w 6840760"/>
              <a:gd name="connsiteY2206" fmla="*/ 3559600 h 6840760"/>
              <a:gd name="connsiteX2207" fmla="*/ 4122319 w 6840760"/>
              <a:gd name="connsiteY2207" fmla="*/ 3554725 h 6840760"/>
              <a:gd name="connsiteX2208" fmla="*/ 3546159 w 6840760"/>
              <a:gd name="connsiteY2208" fmla="*/ 3541795 h 6840760"/>
              <a:gd name="connsiteX2209" fmla="*/ 3550717 w 6840760"/>
              <a:gd name="connsiteY2209" fmla="*/ 3553363 h 6840760"/>
              <a:gd name="connsiteX2210" fmla="*/ 3569739 w 6840760"/>
              <a:gd name="connsiteY2210" fmla="*/ 3679180 h 6840760"/>
              <a:gd name="connsiteX2211" fmla="*/ 3550717 w 6840760"/>
              <a:gd name="connsiteY2211" fmla="*/ 3804997 h 6840760"/>
              <a:gd name="connsiteX2212" fmla="*/ 3546159 w 6840760"/>
              <a:gd name="connsiteY2212" fmla="*/ 3816565 h 6840760"/>
              <a:gd name="connsiteX2213" fmla="*/ 3602261 w 6840760"/>
              <a:gd name="connsiteY2213" fmla="*/ 3803635 h 6840760"/>
              <a:gd name="connsiteX2214" fmla="*/ 3666696 w 6840760"/>
              <a:gd name="connsiteY2214" fmla="*/ 3798760 h 6840760"/>
              <a:gd name="connsiteX2215" fmla="*/ 3731130 w 6840760"/>
              <a:gd name="connsiteY2215" fmla="*/ 3803635 h 6840760"/>
              <a:gd name="connsiteX2216" fmla="*/ 3787232 w 6840760"/>
              <a:gd name="connsiteY2216" fmla="*/ 3816565 h 6840760"/>
              <a:gd name="connsiteX2217" fmla="*/ 3782675 w 6840760"/>
              <a:gd name="connsiteY2217" fmla="*/ 3804997 h 6840760"/>
              <a:gd name="connsiteX2218" fmla="*/ 3763653 w 6840760"/>
              <a:gd name="connsiteY2218" fmla="*/ 3679180 h 6840760"/>
              <a:gd name="connsiteX2219" fmla="*/ 3782675 w 6840760"/>
              <a:gd name="connsiteY2219" fmla="*/ 3553363 h 6840760"/>
              <a:gd name="connsiteX2220" fmla="*/ 3787233 w 6840760"/>
              <a:gd name="connsiteY2220" fmla="*/ 3541795 h 6840760"/>
              <a:gd name="connsiteX2221" fmla="*/ 3731130 w 6840760"/>
              <a:gd name="connsiteY2221" fmla="*/ 3554725 h 6840760"/>
              <a:gd name="connsiteX2222" fmla="*/ 3666696 w 6840760"/>
              <a:gd name="connsiteY2222" fmla="*/ 3559600 h 6840760"/>
              <a:gd name="connsiteX2223" fmla="*/ 3602261 w 6840760"/>
              <a:gd name="connsiteY2223" fmla="*/ 3554725 h 6840760"/>
              <a:gd name="connsiteX2224" fmla="*/ 3026102 w 6840760"/>
              <a:gd name="connsiteY2224" fmla="*/ 3541795 h 6840760"/>
              <a:gd name="connsiteX2225" fmla="*/ 3030660 w 6840760"/>
              <a:gd name="connsiteY2225" fmla="*/ 3553363 h 6840760"/>
              <a:gd name="connsiteX2226" fmla="*/ 3049681 w 6840760"/>
              <a:gd name="connsiteY2226" fmla="*/ 3679180 h 6840760"/>
              <a:gd name="connsiteX2227" fmla="*/ 3030660 w 6840760"/>
              <a:gd name="connsiteY2227" fmla="*/ 3804997 h 6840760"/>
              <a:gd name="connsiteX2228" fmla="*/ 3026102 w 6840760"/>
              <a:gd name="connsiteY2228" fmla="*/ 3816565 h 6840760"/>
              <a:gd name="connsiteX2229" fmla="*/ 3082204 w 6840760"/>
              <a:gd name="connsiteY2229" fmla="*/ 3803635 h 6840760"/>
              <a:gd name="connsiteX2230" fmla="*/ 3146638 w 6840760"/>
              <a:gd name="connsiteY2230" fmla="*/ 3798760 h 6840760"/>
              <a:gd name="connsiteX2231" fmla="*/ 3211072 w 6840760"/>
              <a:gd name="connsiteY2231" fmla="*/ 3803635 h 6840760"/>
              <a:gd name="connsiteX2232" fmla="*/ 3267175 w 6840760"/>
              <a:gd name="connsiteY2232" fmla="*/ 3816565 h 6840760"/>
              <a:gd name="connsiteX2233" fmla="*/ 3262618 w 6840760"/>
              <a:gd name="connsiteY2233" fmla="*/ 3804997 h 6840760"/>
              <a:gd name="connsiteX2234" fmla="*/ 3243596 w 6840760"/>
              <a:gd name="connsiteY2234" fmla="*/ 3679180 h 6840760"/>
              <a:gd name="connsiteX2235" fmla="*/ 3262618 w 6840760"/>
              <a:gd name="connsiteY2235" fmla="*/ 3553363 h 6840760"/>
              <a:gd name="connsiteX2236" fmla="*/ 3267175 w 6840760"/>
              <a:gd name="connsiteY2236" fmla="*/ 3541795 h 6840760"/>
              <a:gd name="connsiteX2237" fmla="*/ 3211072 w 6840760"/>
              <a:gd name="connsiteY2237" fmla="*/ 3554725 h 6840760"/>
              <a:gd name="connsiteX2238" fmla="*/ 3146638 w 6840760"/>
              <a:gd name="connsiteY2238" fmla="*/ 3559600 h 6840760"/>
              <a:gd name="connsiteX2239" fmla="*/ 3082204 w 6840760"/>
              <a:gd name="connsiteY2239" fmla="*/ 3554725 h 6840760"/>
              <a:gd name="connsiteX2240" fmla="*/ 2506044 w 6840760"/>
              <a:gd name="connsiteY2240" fmla="*/ 3541795 h 6840760"/>
              <a:gd name="connsiteX2241" fmla="*/ 2510602 w 6840760"/>
              <a:gd name="connsiteY2241" fmla="*/ 3553363 h 6840760"/>
              <a:gd name="connsiteX2242" fmla="*/ 2529624 w 6840760"/>
              <a:gd name="connsiteY2242" fmla="*/ 3679180 h 6840760"/>
              <a:gd name="connsiteX2243" fmla="*/ 2510602 w 6840760"/>
              <a:gd name="connsiteY2243" fmla="*/ 3804997 h 6840760"/>
              <a:gd name="connsiteX2244" fmla="*/ 2506045 w 6840760"/>
              <a:gd name="connsiteY2244" fmla="*/ 3816565 h 6840760"/>
              <a:gd name="connsiteX2245" fmla="*/ 2562147 w 6840760"/>
              <a:gd name="connsiteY2245" fmla="*/ 3803635 h 6840760"/>
              <a:gd name="connsiteX2246" fmla="*/ 2626581 w 6840760"/>
              <a:gd name="connsiteY2246" fmla="*/ 3798760 h 6840760"/>
              <a:gd name="connsiteX2247" fmla="*/ 2691015 w 6840760"/>
              <a:gd name="connsiteY2247" fmla="*/ 3803635 h 6840760"/>
              <a:gd name="connsiteX2248" fmla="*/ 2747117 w 6840760"/>
              <a:gd name="connsiteY2248" fmla="*/ 3816565 h 6840760"/>
              <a:gd name="connsiteX2249" fmla="*/ 2742560 w 6840760"/>
              <a:gd name="connsiteY2249" fmla="*/ 3804997 h 6840760"/>
              <a:gd name="connsiteX2250" fmla="*/ 2723538 w 6840760"/>
              <a:gd name="connsiteY2250" fmla="*/ 3679180 h 6840760"/>
              <a:gd name="connsiteX2251" fmla="*/ 2742560 w 6840760"/>
              <a:gd name="connsiteY2251" fmla="*/ 3553363 h 6840760"/>
              <a:gd name="connsiteX2252" fmla="*/ 2747118 w 6840760"/>
              <a:gd name="connsiteY2252" fmla="*/ 3541795 h 6840760"/>
              <a:gd name="connsiteX2253" fmla="*/ 2691015 w 6840760"/>
              <a:gd name="connsiteY2253" fmla="*/ 3554725 h 6840760"/>
              <a:gd name="connsiteX2254" fmla="*/ 2626581 w 6840760"/>
              <a:gd name="connsiteY2254" fmla="*/ 3559600 h 6840760"/>
              <a:gd name="connsiteX2255" fmla="*/ 2562147 w 6840760"/>
              <a:gd name="connsiteY2255" fmla="*/ 3554725 h 6840760"/>
              <a:gd name="connsiteX2256" fmla="*/ 1985987 w 6840760"/>
              <a:gd name="connsiteY2256" fmla="*/ 3541795 h 6840760"/>
              <a:gd name="connsiteX2257" fmla="*/ 1990545 w 6840760"/>
              <a:gd name="connsiteY2257" fmla="*/ 3553363 h 6840760"/>
              <a:gd name="connsiteX2258" fmla="*/ 2009566 w 6840760"/>
              <a:gd name="connsiteY2258" fmla="*/ 3679180 h 6840760"/>
              <a:gd name="connsiteX2259" fmla="*/ 1990545 w 6840760"/>
              <a:gd name="connsiteY2259" fmla="*/ 3804997 h 6840760"/>
              <a:gd name="connsiteX2260" fmla="*/ 1985987 w 6840760"/>
              <a:gd name="connsiteY2260" fmla="*/ 3816565 h 6840760"/>
              <a:gd name="connsiteX2261" fmla="*/ 2042090 w 6840760"/>
              <a:gd name="connsiteY2261" fmla="*/ 3803635 h 6840760"/>
              <a:gd name="connsiteX2262" fmla="*/ 2106524 w 6840760"/>
              <a:gd name="connsiteY2262" fmla="*/ 3798760 h 6840760"/>
              <a:gd name="connsiteX2263" fmla="*/ 2170958 w 6840760"/>
              <a:gd name="connsiteY2263" fmla="*/ 3803635 h 6840760"/>
              <a:gd name="connsiteX2264" fmla="*/ 2227060 w 6840760"/>
              <a:gd name="connsiteY2264" fmla="*/ 3816565 h 6840760"/>
              <a:gd name="connsiteX2265" fmla="*/ 2222503 w 6840760"/>
              <a:gd name="connsiteY2265" fmla="*/ 3804997 h 6840760"/>
              <a:gd name="connsiteX2266" fmla="*/ 2203481 w 6840760"/>
              <a:gd name="connsiteY2266" fmla="*/ 3679180 h 6840760"/>
              <a:gd name="connsiteX2267" fmla="*/ 2222503 w 6840760"/>
              <a:gd name="connsiteY2267" fmla="*/ 3553363 h 6840760"/>
              <a:gd name="connsiteX2268" fmla="*/ 2227061 w 6840760"/>
              <a:gd name="connsiteY2268" fmla="*/ 3541795 h 6840760"/>
              <a:gd name="connsiteX2269" fmla="*/ 2170958 w 6840760"/>
              <a:gd name="connsiteY2269" fmla="*/ 3554725 h 6840760"/>
              <a:gd name="connsiteX2270" fmla="*/ 2106524 w 6840760"/>
              <a:gd name="connsiteY2270" fmla="*/ 3559600 h 6840760"/>
              <a:gd name="connsiteX2271" fmla="*/ 2042090 w 6840760"/>
              <a:gd name="connsiteY2271" fmla="*/ 3554725 h 6840760"/>
              <a:gd name="connsiteX2272" fmla="*/ 1465932 w 6840760"/>
              <a:gd name="connsiteY2272" fmla="*/ 3541795 h 6840760"/>
              <a:gd name="connsiteX2273" fmla="*/ 1470489 w 6840760"/>
              <a:gd name="connsiteY2273" fmla="*/ 3553363 h 6840760"/>
              <a:gd name="connsiteX2274" fmla="*/ 1489511 w 6840760"/>
              <a:gd name="connsiteY2274" fmla="*/ 3679180 h 6840760"/>
              <a:gd name="connsiteX2275" fmla="*/ 1470489 w 6840760"/>
              <a:gd name="connsiteY2275" fmla="*/ 3804997 h 6840760"/>
              <a:gd name="connsiteX2276" fmla="*/ 1465932 w 6840760"/>
              <a:gd name="connsiteY2276" fmla="*/ 3816564 h 6840760"/>
              <a:gd name="connsiteX2277" fmla="*/ 1522033 w 6840760"/>
              <a:gd name="connsiteY2277" fmla="*/ 3803635 h 6840760"/>
              <a:gd name="connsiteX2278" fmla="*/ 1586467 w 6840760"/>
              <a:gd name="connsiteY2278" fmla="*/ 3798760 h 6840760"/>
              <a:gd name="connsiteX2279" fmla="*/ 1650902 w 6840760"/>
              <a:gd name="connsiteY2279" fmla="*/ 3803635 h 6840760"/>
              <a:gd name="connsiteX2280" fmla="*/ 1707004 w 6840760"/>
              <a:gd name="connsiteY2280" fmla="*/ 3816565 h 6840760"/>
              <a:gd name="connsiteX2281" fmla="*/ 1702446 w 6840760"/>
              <a:gd name="connsiteY2281" fmla="*/ 3804997 h 6840760"/>
              <a:gd name="connsiteX2282" fmla="*/ 1683425 w 6840760"/>
              <a:gd name="connsiteY2282" fmla="*/ 3679180 h 6840760"/>
              <a:gd name="connsiteX2283" fmla="*/ 1702446 w 6840760"/>
              <a:gd name="connsiteY2283" fmla="*/ 3553363 h 6840760"/>
              <a:gd name="connsiteX2284" fmla="*/ 1707004 w 6840760"/>
              <a:gd name="connsiteY2284" fmla="*/ 3541795 h 6840760"/>
              <a:gd name="connsiteX2285" fmla="*/ 1650902 w 6840760"/>
              <a:gd name="connsiteY2285" fmla="*/ 3554725 h 6840760"/>
              <a:gd name="connsiteX2286" fmla="*/ 1586467 w 6840760"/>
              <a:gd name="connsiteY2286" fmla="*/ 3559600 h 6840760"/>
              <a:gd name="connsiteX2287" fmla="*/ 1522033 w 6840760"/>
              <a:gd name="connsiteY2287" fmla="*/ 3554725 h 6840760"/>
              <a:gd name="connsiteX2288" fmla="*/ 945873 w 6840760"/>
              <a:gd name="connsiteY2288" fmla="*/ 3541795 h 6840760"/>
              <a:gd name="connsiteX2289" fmla="*/ 950431 w 6840760"/>
              <a:gd name="connsiteY2289" fmla="*/ 3553363 h 6840760"/>
              <a:gd name="connsiteX2290" fmla="*/ 969453 w 6840760"/>
              <a:gd name="connsiteY2290" fmla="*/ 3679180 h 6840760"/>
              <a:gd name="connsiteX2291" fmla="*/ 950431 w 6840760"/>
              <a:gd name="connsiteY2291" fmla="*/ 3804997 h 6840760"/>
              <a:gd name="connsiteX2292" fmla="*/ 945874 w 6840760"/>
              <a:gd name="connsiteY2292" fmla="*/ 3816565 h 6840760"/>
              <a:gd name="connsiteX2293" fmla="*/ 1001976 w 6840760"/>
              <a:gd name="connsiteY2293" fmla="*/ 3803635 h 6840760"/>
              <a:gd name="connsiteX2294" fmla="*/ 1066410 w 6840760"/>
              <a:gd name="connsiteY2294" fmla="*/ 3798760 h 6840760"/>
              <a:gd name="connsiteX2295" fmla="*/ 1130844 w 6840760"/>
              <a:gd name="connsiteY2295" fmla="*/ 3803635 h 6840760"/>
              <a:gd name="connsiteX2296" fmla="*/ 1186947 w 6840760"/>
              <a:gd name="connsiteY2296" fmla="*/ 3816565 h 6840760"/>
              <a:gd name="connsiteX2297" fmla="*/ 1182389 w 6840760"/>
              <a:gd name="connsiteY2297" fmla="*/ 3804997 h 6840760"/>
              <a:gd name="connsiteX2298" fmla="*/ 1163368 w 6840760"/>
              <a:gd name="connsiteY2298" fmla="*/ 3679180 h 6840760"/>
              <a:gd name="connsiteX2299" fmla="*/ 1182389 w 6840760"/>
              <a:gd name="connsiteY2299" fmla="*/ 3553363 h 6840760"/>
              <a:gd name="connsiteX2300" fmla="*/ 1186947 w 6840760"/>
              <a:gd name="connsiteY2300" fmla="*/ 3541795 h 6840760"/>
              <a:gd name="connsiteX2301" fmla="*/ 1130844 w 6840760"/>
              <a:gd name="connsiteY2301" fmla="*/ 3554725 h 6840760"/>
              <a:gd name="connsiteX2302" fmla="*/ 1066410 w 6840760"/>
              <a:gd name="connsiteY2302" fmla="*/ 3559600 h 6840760"/>
              <a:gd name="connsiteX2303" fmla="*/ 1001976 w 6840760"/>
              <a:gd name="connsiteY2303" fmla="*/ 3554725 h 6840760"/>
              <a:gd name="connsiteX2304" fmla="*/ 425816 w 6840760"/>
              <a:gd name="connsiteY2304" fmla="*/ 3541795 h 6840760"/>
              <a:gd name="connsiteX2305" fmla="*/ 430374 w 6840760"/>
              <a:gd name="connsiteY2305" fmla="*/ 3553363 h 6840760"/>
              <a:gd name="connsiteX2306" fmla="*/ 449395 w 6840760"/>
              <a:gd name="connsiteY2306" fmla="*/ 3679180 h 6840760"/>
              <a:gd name="connsiteX2307" fmla="*/ 430374 w 6840760"/>
              <a:gd name="connsiteY2307" fmla="*/ 3804997 h 6840760"/>
              <a:gd name="connsiteX2308" fmla="*/ 425816 w 6840760"/>
              <a:gd name="connsiteY2308" fmla="*/ 3816565 h 6840760"/>
              <a:gd name="connsiteX2309" fmla="*/ 481919 w 6840760"/>
              <a:gd name="connsiteY2309" fmla="*/ 3803635 h 6840760"/>
              <a:gd name="connsiteX2310" fmla="*/ 546353 w 6840760"/>
              <a:gd name="connsiteY2310" fmla="*/ 3798760 h 6840760"/>
              <a:gd name="connsiteX2311" fmla="*/ 610788 w 6840760"/>
              <a:gd name="connsiteY2311" fmla="*/ 3803635 h 6840760"/>
              <a:gd name="connsiteX2312" fmla="*/ 666890 w 6840760"/>
              <a:gd name="connsiteY2312" fmla="*/ 3816565 h 6840760"/>
              <a:gd name="connsiteX2313" fmla="*/ 662332 w 6840760"/>
              <a:gd name="connsiteY2313" fmla="*/ 3804997 h 6840760"/>
              <a:gd name="connsiteX2314" fmla="*/ 643310 w 6840760"/>
              <a:gd name="connsiteY2314" fmla="*/ 3679180 h 6840760"/>
              <a:gd name="connsiteX2315" fmla="*/ 662332 w 6840760"/>
              <a:gd name="connsiteY2315" fmla="*/ 3553363 h 6840760"/>
              <a:gd name="connsiteX2316" fmla="*/ 666890 w 6840760"/>
              <a:gd name="connsiteY2316" fmla="*/ 3541795 h 6840760"/>
              <a:gd name="connsiteX2317" fmla="*/ 610788 w 6840760"/>
              <a:gd name="connsiteY2317" fmla="*/ 3554725 h 6840760"/>
              <a:gd name="connsiteX2318" fmla="*/ 546353 w 6840760"/>
              <a:gd name="connsiteY2318" fmla="*/ 3559600 h 6840760"/>
              <a:gd name="connsiteX2319" fmla="*/ 481919 w 6840760"/>
              <a:gd name="connsiteY2319" fmla="*/ 3554725 h 6840760"/>
              <a:gd name="connsiteX2320" fmla="*/ 6006953 w 6840760"/>
              <a:gd name="connsiteY2320" fmla="*/ 3479643 h 6840760"/>
              <a:gd name="connsiteX2321" fmla="*/ 5994118 w 6840760"/>
              <a:gd name="connsiteY2321" fmla="*/ 3495198 h 6840760"/>
              <a:gd name="connsiteX2322" fmla="*/ 5937920 w 6840760"/>
              <a:gd name="connsiteY2322" fmla="*/ 3679180 h 6840760"/>
              <a:gd name="connsiteX2323" fmla="*/ 5994118 w 6840760"/>
              <a:gd name="connsiteY2323" fmla="*/ 3863162 h 6840760"/>
              <a:gd name="connsiteX2324" fmla="*/ 6006953 w 6840760"/>
              <a:gd name="connsiteY2324" fmla="*/ 3878718 h 6840760"/>
              <a:gd name="connsiteX2325" fmla="*/ 6019788 w 6840760"/>
              <a:gd name="connsiteY2325" fmla="*/ 3863162 h 6840760"/>
              <a:gd name="connsiteX2326" fmla="*/ 6075987 w 6840760"/>
              <a:gd name="connsiteY2326" fmla="*/ 3679180 h 6840760"/>
              <a:gd name="connsiteX2327" fmla="*/ 6019788 w 6840760"/>
              <a:gd name="connsiteY2327" fmla="*/ 3495198 h 6840760"/>
              <a:gd name="connsiteX2328" fmla="*/ 5486896 w 6840760"/>
              <a:gd name="connsiteY2328" fmla="*/ 3479643 h 6840760"/>
              <a:gd name="connsiteX2329" fmla="*/ 5474062 w 6840760"/>
              <a:gd name="connsiteY2329" fmla="*/ 3495198 h 6840760"/>
              <a:gd name="connsiteX2330" fmla="*/ 5417863 w 6840760"/>
              <a:gd name="connsiteY2330" fmla="*/ 3679180 h 6840760"/>
              <a:gd name="connsiteX2331" fmla="*/ 5474062 w 6840760"/>
              <a:gd name="connsiteY2331" fmla="*/ 3863162 h 6840760"/>
              <a:gd name="connsiteX2332" fmla="*/ 5486896 w 6840760"/>
              <a:gd name="connsiteY2332" fmla="*/ 3878718 h 6840760"/>
              <a:gd name="connsiteX2333" fmla="*/ 5499731 w 6840760"/>
              <a:gd name="connsiteY2333" fmla="*/ 3863162 h 6840760"/>
              <a:gd name="connsiteX2334" fmla="*/ 5555930 w 6840760"/>
              <a:gd name="connsiteY2334" fmla="*/ 3679180 h 6840760"/>
              <a:gd name="connsiteX2335" fmla="*/ 5499731 w 6840760"/>
              <a:gd name="connsiteY2335" fmla="*/ 3495198 h 6840760"/>
              <a:gd name="connsiteX2336" fmla="*/ 4966839 w 6840760"/>
              <a:gd name="connsiteY2336" fmla="*/ 3479643 h 6840760"/>
              <a:gd name="connsiteX2337" fmla="*/ 4954004 w 6840760"/>
              <a:gd name="connsiteY2337" fmla="*/ 3495198 h 6840760"/>
              <a:gd name="connsiteX2338" fmla="*/ 4897806 w 6840760"/>
              <a:gd name="connsiteY2338" fmla="*/ 3679180 h 6840760"/>
              <a:gd name="connsiteX2339" fmla="*/ 4954004 w 6840760"/>
              <a:gd name="connsiteY2339" fmla="*/ 3863162 h 6840760"/>
              <a:gd name="connsiteX2340" fmla="*/ 4966839 w 6840760"/>
              <a:gd name="connsiteY2340" fmla="*/ 3878718 h 6840760"/>
              <a:gd name="connsiteX2341" fmla="*/ 4979674 w 6840760"/>
              <a:gd name="connsiteY2341" fmla="*/ 3863162 h 6840760"/>
              <a:gd name="connsiteX2342" fmla="*/ 5035873 w 6840760"/>
              <a:gd name="connsiteY2342" fmla="*/ 3679180 h 6840760"/>
              <a:gd name="connsiteX2343" fmla="*/ 4979674 w 6840760"/>
              <a:gd name="connsiteY2343" fmla="*/ 3495198 h 6840760"/>
              <a:gd name="connsiteX2344" fmla="*/ 4446781 w 6840760"/>
              <a:gd name="connsiteY2344" fmla="*/ 3479643 h 6840760"/>
              <a:gd name="connsiteX2345" fmla="*/ 4433947 w 6840760"/>
              <a:gd name="connsiteY2345" fmla="*/ 3495198 h 6840760"/>
              <a:gd name="connsiteX2346" fmla="*/ 4377748 w 6840760"/>
              <a:gd name="connsiteY2346" fmla="*/ 3679180 h 6840760"/>
              <a:gd name="connsiteX2347" fmla="*/ 4433947 w 6840760"/>
              <a:gd name="connsiteY2347" fmla="*/ 3863162 h 6840760"/>
              <a:gd name="connsiteX2348" fmla="*/ 4446781 w 6840760"/>
              <a:gd name="connsiteY2348" fmla="*/ 3878718 h 6840760"/>
              <a:gd name="connsiteX2349" fmla="*/ 4459617 w 6840760"/>
              <a:gd name="connsiteY2349" fmla="*/ 3863162 h 6840760"/>
              <a:gd name="connsiteX2350" fmla="*/ 4515815 w 6840760"/>
              <a:gd name="connsiteY2350" fmla="*/ 3679180 h 6840760"/>
              <a:gd name="connsiteX2351" fmla="*/ 4459617 w 6840760"/>
              <a:gd name="connsiteY2351" fmla="*/ 3495198 h 6840760"/>
              <a:gd name="connsiteX2352" fmla="*/ 3926724 w 6840760"/>
              <a:gd name="connsiteY2352" fmla="*/ 3479643 h 6840760"/>
              <a:gd name="connsiteX2353" fmla="*/ 3913890 w 6840760"/>
              <a:gd name="connsiteY2353" fmla="*/ 3495198 h 6840760"/>
              <a:gd name="connsiteX2354" fmla="*/ 3857691 w 6840760"/>
              <a:gd name="connsiteY2354" fmla="*/ 3679180 h 6840760"/>
              <a:gd name="connsiteX2355" fmla="*/ 3913890 w 6840760"/>
              <a:gd name="connsiteY2355" fmla="*/ 3863162 h 6840760"/>
              <a:gd name="connsiteX2356" fmla="*/ 3926724 w 6840760"/>
              <a:gd name="connsiteY2356" fmla="*/ 3878718 h 6840760"/>
              <a:gd name="connsiteX2357" fmla="*/ 3939559 w 6840760"/>
              <a:gd name="connsiteY2357" fmla="*/ 3863162 h 6840760"/>
              <a:gd name="connsiteX2358" fmla="*/ 3995758 w 6840760"/>
              <a:gd name="connsiteY2358" fmla="*/ 3679180 h 6840760"/>
              <a:gd name="connsiteX2359" fmla="*/ 3939559 w 6840760"/>
              <a:gd name="connsiteY2359" fmla="*/ 3495198 h 6840760"/>
              <a:gd name="connsiteX2360" fmla="*/ 3406667 w 6840760"/>
              <a:gd name="connsiteY2360" fmla="*/ 3479643 h 6840760"/>
              <a:gd name="connsiteX2361" fmla="*/ 3393832 w 6840760"/>
              <a:gd name="connsiteY2361" fmla="*/ 3495198 h 6840760"/>
              <a:gd name="connsiteX2362" fmla="*/ 3337634 w 6840760"/>
              <a:gd name="connsiteY2362" fmla="*/ 3679180 h 6840760"/>
              <a:gd name="connsiteX2363" fmla="*/ 3393832 w 6840760"/>
              <a:gd name="connsiteY2363" fmla="*/ 3863162 h 6840760"/>
              <a:gd name="connsiteX2364" fmla="*/ 3406667 w 6840760"/>
              <a:gd name="connsiteY2364" fmla="*/ 3878717 h 6840760"/>
              <a:gd name="connsiteX2365" fmla="*/ 3419501 w 6840760"/>
              <a:gd name="connsiteY2365" fmla="*/ 3863162 h 6840760"/>
              <a:gd name="connsiteX2366" fmla="*/ 3475700 w 6840760"/>
              <a:gd name="connsiteY2366" fmla="*/ 3679180 h 6840760"/>
              <a:gd name="connsiteX2367" fmla="*/ 3419501 w 6840760"/>
              <a:gd name="connsiteY2367" fmla="*/ 3495198 h 6840760"/>
              <a:gd name="connsiteX2368" fmla="*/ 2886609 w 6840760"/>
              <a:gd name="connsiteY2368" fmla="*/ 3479643 h 6840760"/>
              <a:gd name="connsiteX2369" fmla="*/ 2873775 w 6840760"/>
              <a:gd name="connsiteY2369" fmla="*/ 3495198 h 6840760"/>
              <a:gd name="connsiteX2370" fmla="*/ 2817576 w 6840760"/>
              <a:gd name="connsiteY2370" fmla="*/ 3679180 h 6840760"/>
              <a:gd name="connsiteX2371" fmla="*/ 2873775 w 6840760"/>
              <a:gd name="connsiteY2371" fmla="*/ 3863162 h 6840760"/>
              <a:gd name="connsiteX2372" fmla="*/ 2886609 w 6840760"/>
              <a:gd name="connsiteY2372" fmla="*/ 3878718 h 6840760"/>
              <a:gd name="connsiteX2373" fmla="*/ 2899445 w 6840760"/>
              <a:gd name="connsiteY2373" fmla="*/ 3863162 h 6840760"/>
              <a:gd name="connsiteX2374" fmla="*/ 2955643 w 6840760"/>
              <a:gd name="connsiteY2374" fmla="*/ 3679180 h 6840760"/>
              <a:gd name="connsiteX2375" fmla="*/ 2899445 w 6840760"/>
              <a:gd name="connsiteY2375" fmla="*/ 3495198 h 6840760"/>
              <a:gd name="connsiteX2376" fmla="*/ 2366552 w 6840760"/>
              <a:gd name="connsiteY2376" fmla="*/ 3479643 h 6840760"/>
              <a:gd name="connsiteX2377" fmla="*/ 2353717 w 6840760"/>
              <a:gd name="connsiteY2377" fmla="*/ 3495198 h 6840760"/>
              <a:gd name="connsiteX2378" fmla="*/ 2297519 w 6840760"/>
              <a:gd name="connsiteY2378" fmla="*/ 3679180 h 6840760"/>
              <a:gd name="connsiteX2379" fmla="*/ 2353717 w 6840760"/>
              <a:gd name="connsiteY2379" fmla="*/ 3863162 h 6840760"/>
              <a:gd name="connsiteX2380" fmla="*/ 2366552 w 6840760"/>
              <a:gd name="connsiteY2380" fmla="*/ 3878718 h 6840760"/>
              <a:gd name="connsiteX2381" fmla="*/ 2379387 w 6840760"/>
              <a:gd name="connsiteY2381" fmla="*/ 3863162 h 6840760"/>
              <a:gd name="connsiteX2382" fmla="*/ 2435586 w 6840760"/>
              <a:gd name="connsiteY2382" fmla="*/ 3679180 h 6840760"/>
              <a:gd name="connsiteX2383" fmla="*/ 2379387 w 6840760"/>
              <a:gd name="connsiteY2383" fmla="*/ 3495198 h 6840760"/>
              <a:gd name="connsiteX2384" fmla="*/ 1846495 w 6840760"/>
              <a:gd name="connsiteY2384" fmla="*/ 3479643 h 6840760"/>
              <a:gd name="connsiteX2385" fmla="*/ 1833660 w 6840760"/>
              <a:gd name="connsiteY2385" fmla="*/ 3495198 h 6840760"/>
              <a:gd name="connsiteX2386" fmla="*/ 1777462 w 6840760"/>
              <a:gd name="connsiteY2386" fmla="*/ 3679180 h 6840760"/>
              <a:gd name="connsiteX2387" fmla="*/ 1833660 w 6840760"/>
              <a:gd name="connsiteY2387" fmla="*/ 3863162 h 6840760"/>
              <a:gd name="connsiteX2388" fmla="*/ 1846495 w 6840760"/>
              <a:gd name="connsiteY2388" fmla="*/ 3878718 h 6840760"/>
              <a:gd name="connsiteX2389" fmla="*/ 1859330 w 6840760"/>
              <a:gd name="connsiteY2389" fmla="*/ 3863162 h 6840760"/>
              <a:gd name="connsiteX2390" fmla="*/ 1915528 w 6840760"/>
              <a:gd name="connsiteY2390" fmla="*/ 3679180 h 6840760"/>
              <a:gd name="connsiteX2391" fmla="*/ 1859330 w 6840760"/>
              <a:gd name="connsiteY2391" fmla="*/ 3495198 h 6840760"/>
              <a:gd name="connsiteX2392" fmla="*/ 1326439 w 6840760"/>
              <a:gd name="connsiteY2392" fmla="*/ 3479643 h 6840760"/>
              <a:gd name="connsiteX2393" fmla="*/ 1313604 w 6840760"/>
              <a:gd name="connsiteY2393" fmla="*/ 3495198 h 6840760"/>
              <a:gd name="connsiteX2394" fmla="*/ 1257405 w 6840760"/>
              <a:gd name="connsiteY2394" fmla="*/ 3679180 h 6840760"/>
              <a:gd name="connsiteX2395" fmla="*/ 1313604 w 6840760"/>
              <a:gd name="connsiteY2395" fmla="*/ 3863162 h 6840760"/>
              <a:gd name="connsiteX2396" fmla="*/ 1326439 w 6840760"/>
              <a:gd name="connsiteY2396" fmla="*/ 3878718 h 6840760"/>
              <a:gd name="connsiteX2397" fmla="*/ 1339274 w 6840760"/>
              <a:gd name="connsiteY2397" fmla="*/ 3863162 h 6840760"/>
              <a:gd name="connsiteX2398" fmla="*/ 1395472 w 6840760"/>
              <a:gd name="connsiteY2398" fmla="*/ 3679180 h 6840760"/>
              <a:gd name="connsiteX2399" fmla="*/ 1339274 w 6840760"/>
              <a:gd name="connsiteY2399" fmla="*/ 3495198 h 6840760"/>
              <a:gd name="connsiteX2400" fmla="*/ 806382 w 6840760"/>
              <a:gd name="connsiteY2400" fmla="*/ 3479643 h 6840760"/>
              <a:gd name="connsiteX2401" fmla="*/ 793548 w 6840760"/>
              <a:gd name="connsiteY2401" fmla="*/ 3495198 h 6840760"/>
              <a:gd name="connsiteX2402" fmla="*/ 737348 w 6840760"/>
              <a:gd name="connsiteY2402" fmla="*/ 3679180 h 6840760"/>
              <a:gd name="connsiteX2403" fmla="*/ 793548 w 6840760"/>
              <a:gd name="connsiteY2403" fmla="*/ 3863162 h 6840760"/>
              <a:gd name="connsiteX2404" fmla="*/ 806382 w 6840760"/>
              <a:gd name="connsiteY2404" fmla="*/ 3878718 h 6840760"/>
              <a:gd name="connsiteX2405" fmla="*/ 819216 w 6840760"/>
              <a:gd name="connsiteY2405" fmla="*/ 3863162 h 6840760"/>
              <a:gd name="connsiteX2406" fmla="*/ 875415 w 6840760"/>
              <a:gd name="connsiteY2406" fmla="*/ 3679180 h 6840760"/>
              <a:gd name="connsiteX2407" fmla="*/ 819216 w 6840760"/>
              <a:gd name="connsiteY2407" fmla="*/ 3495198 h 6840760"/>
              <a:gd name="connsiteX2408" fmla="*/ 286325 w 6840760"/>
              <a:gd name="connsiteY2408" fmla="*/ 3479643 h 6840760"/>
              <a:gd name="connsiteX2409" fmla="*/ 273490 w 6840760"/>
              <a:gd name="connsiteY2409" fmla="*/ 3495198 h 6840760"/>
              <a:gd name="connsiteX2410" fmla="*/ 217291 w 6840760"/>
              <a:gd name="connsiteY2410" fmla="*/ 3679180 h 6840760"/>
              <a:gd name="connsiteX2411" fmla="*/ 273490 w 6840760"/>
              <a:gd name="connsiteY2411" fmla="*/ 3863162 h 6840760"/>
              <a:gd name="connsiteX2412" fmla="*/ 286325 w 6840760"/>
              <a:gd name="connsiteY2412" fmla="*/ 3878718 h 6840760"/>
              <a:gd name="connsiteX2413" fmla="*/ 299159 w 6840760"/>
              <a:gd name="connsiteY2413" fmla="*/ 3863162 h 6840760"/>
              <a:gd name="connsiteX2414" fmla="*/ 355358 w 6840760"/>
              <a:gd name="connsiteY2414" fmla="*/ 3679180 h 6840760"/>
              <a:gd name="connsiteX2415" fmla="*/ 299159 w 6840760"/>
              <a:gd name="connsiteY2415" fmla="*/ 3495198 h 6840760"/>
              <a:gd name="connsiteX2416" fmla="*/ 6527008 w 6840760"/>
              <a:gd name="connsiteY2416" fmla="*/ 3479640 h 6840760"/>
              <a:gd name="connsiteX2417" fmla="*/ 6514172 w 6840760"/>
              <a:gd name="connsiteY2417" fmla="*/ 3495198 h 6840760"/>
              <a:gd name="connsiteX2418" fmla="*/ 6457974 w 6840760"/>
              <a:gd name="connsiteY2418" fmla="*/ 3679180 h 6840760"/>
              <a:gd name="connsiteX2419" fmla="*/ 6514172 w 6840760"/>
              <a:gd name="connsiteY2419" fmla="*/ 3863162 h 6840760"/>
              <a:gd name="connsiteX2420" fmla="*/ 6527008 w 6840760"/>
              <a:gd name="connsiteY2420" fmla="*/ 3878720 h 6840760"/>
              <a:gd name="connsiteX2421" fmla="*/ 6539846 w 6840760"/>
              <a:gd name="connsiteY2421" fmla="*/ 3863162 h 6840760"/>
              <a:gd name="connsiteX2422" fmla="*/ 6596044 w 6840760"/>
              <a:gd name="connsiteY2422" fmla="*/ 3679180 h 6840760"/>
              <a:gd name="connsiteX2423" fmla="*/ 6539846 w 6840760"/>
              <a:gd name="connsiteY2423" fmla="*/ 3495198 h 6840760"/>
              <a:gd name="connsiteX2424" fmla="*/ 6266982 w 6840760"/>
              <a:gd name="connsiteY2424" fmla="*/ 3350118 h 6840760"/>
              <a:gd name="connsiteX2425" fmla="*/ 6083000 w 6840760"/>
              <a:gd name="connsiteY2425" fmla="*/ 3406317 h 6840760"/>
              <a:gd name="connsiteX2426" fmla="*/ 6081154 w 6840760"/>
              <a:gd name="connsiteY2426" fmla="*/ 3407840 h 6840760"/>
              <a:gd name="connsiteX2427" fmla="*/ 6083000 w 6840760"/>
              <a:gd name="connsiteY2427" fmla="*/ 3409363 h 6840760"/>
              <a:gd name="connsiteX2428" fmla="*/ 6266982 w 6840760"/>
              <a:gd name="connsiteY2428" fmla="*/ 3465562 h 6840760"/>
              <a:gd name="connsiteX2429" fmla="*/ 6450964 w 6840760"/>
              <a:gd name="connsiteY2429" fmla="*/ 3409363 h 6840760"/>
              <a:gd name="connsiteX2430" fmla="*/ 6452810 w 6840760"/>
              <a:gd name="connsiteY2430" fmla="*/ 3407840 h 6840760"/>
              <a:gd name="connsiteX2431" fmla="*/ 6450964 w 6840760"/>
              <a:gd name="connsiteY2431" fmla="*/ 3406317 h 6840760"/>
              <a:gd name="connsiteX2432" fmla="*/ 6266982 w 6840760"/>
              <a:gd name="connsiteY2432" fmla="*/ 3350118 h 6840760"/>
              <a:gd name="connsiteX2433" fmla="*/ 5746925 w 6840760"/>
              <a:gd name="connsiteY2433" fmla="*/ 3350118 h 6840760"/>
              <a:gd name="connsiteX2434" fmla="*/ 5562943 w 6840760"/>
              <a:gd name="connsiteY2434" fmla="*/ 3406317 h 6840760"/>
              <a:gd name="connsiteX2435" fmla="*/ 5561096 w 6840760"/>
              <a:gd name="connsiteY2435" fmla="*/ 3407840 h 6840760"/>
              <a:gd name="connsiteX2436" fmla="*/ 5562943 w 6840760"/>
              <a:gd name="connsiteY2436" fmla="*/ 3409363 h 6840760"/>
              <a:gd name="connsiteX2437" fmla="*/ 5746925 w 6840760"/>
              <a:gd name="connsiteY2437" fmla="*/ 3465562 h 6840760"/>
              <a:gd name="connsiteX2438" fmla="*/ 5930907 w 6840760"/>
              <a:gd name="connsiteY2438" fmla="*/ 3409363 h 6840760"/>
              <a:gd name="connsiteX2439" fmla="*/ 5932754 w 6840760"/>
              <a:gd name="connsiteY2439" fmla="*/ 3407840 h 6840760"/>
              <a:gd name="connsiteX2440" fmla="*/ 5930907 w 6840760"/>
              <a:gd name="connsiteY2440" fmla="*/ 3406317 h 6840760"/>
              <a:gd name="connsiteX2441" fmla="*/ 5746925 w 6840760"/>
              <a:gd name="connsiteY2441" fmla="*/ 3350118 h 6840760"/>
              <a:gd name="connsiteX2442" fmla="*/ 5226868 w 6840760"/>
              <a:gd name="connsiteY2442" fmla="*/ 3350118 h 6840760"/>
              <a:gd name="connsiteX2443" fmla="*/ 5042886 w 6840760"/>
              <a:gd name="connsiteY2443" fmla="*/ 3406317 h 6840760"/>
              <a:gd name="connsiteX2444" fmla="*/ 5041039 w 6840760"/>
              <a:gd name="connsiteY2444" fmla="*/ 3407840 h 6840760"/>
              <a:gd name="connsiteX2445" fmla="*/ 5042886 w 6840760"/>
              <a:gd name="connsiteY2445" fmla="*/ 3409363 h 6840760"/>
              <a:gd name="connsiteX2446" fmla="*/ 5226868 w 6840760"/>
              <a:gd name="connsiteY2446" fmla="*/ 3465562 h 6840760"/>
              <a:gd name="connsiteX2447" fmla="*/ 5410849 w 6840760"/>
              <a:gd name="connsiteY2447" fmla="*/ 3409363 h 6840760"/>
              <a:gd name="connsiteX2448" fmla="*/ 5412695 w 6840760"/>
              <a:gd name="connsiteY2448" fmla="*/ 3407840 h 6840760"/>
              <a:gd name="connsiteX2449" fmla="*/ 5410849 w 6840760"/>
              <a:gd name="connsiteY2449" fmla="*/ 3406317 h 6840760"/>
              <a:gd name="connsiteX2450" fmla="*/ 5226868 w 6840760"/>
              <a:gd name="connsiteY2450" fmla="*/ 3350118 h 6840760"/>
              <a:gd name="connsiteX2451" fmla="*/ 4706811 w 6840760"/>
              <a:gd name="connsiteY2451" fmla="*/ 3350118 h 6840760"/>
              <a:gd name="connsiteX2452" fmla="*/ 4522828 w 6840760"/>
              <a:gd name="connsiteY2452" fmla="*/ 3406317 h 6840760"/>
              <a:gd name="connsiteX2453" fmla="*/ 4520982 w 6840760"/>
              <a:gd name="connsiteY2453" fmla="*/ 3407840 h 6840760"/>
              <a:gd name="connsiteX2454" fmla="*/ 4522828 w 6840760"/>
              <a:gd name="connsiteY2454" fmla="*/ 3409363 h 6840760"/>
              <a:gd name="connsiteX2455" fmla="*/ 4706811 w 6840760"/>
              <a:gd name="connsiteY2455" fmla="*/ 3465562 h 6840760"/>
              <a:gd name="connsiteX2456" fmla="*/ 4890792 w 6840760"/>
              <a:gd name="connsiteY2456" fmla="*/ 3409363 h 6840760"/>
              <a:gd name="connsiteX2457" fmla="*/ 4892638 w 6840760"/>
              <a:gd name="connsiteY2457" fmla="*/ 3407840 h 6840760"/>
              <a:gd name="connsiteX2458" fmla="*/ 4890792 w 6840760"/>
              <a:gd name="connsiteY2458" fmla="*/ 3406317 h 6840760"/>
              <a:gd name="connsiteX2459" fmla="*/ 4706811 w 6840760"/>
              <a:gd name="connsiteY2459" fmla="*/ 3350118 h 6840760"/>
              <a:gd name="connsiteX2460" fmla="*/ 4186753 w 6840760"/>
              <a:gd name="connsiteY2460" fmla="*/ 3350118 h 6840760"/>
              <a:gd name="connsiteX2461" fmla="*/ 4002771 w 6840760"/>
              <a:gd name="connsiteY2461" fmla="*/ 3406317 h 6840760"/>
              <a:gd name="connsiteX2462" fmla="*/ 4000925 w 6840760"/>
              <a:gd name="connsiteY2462" fmla="*/ 3407840 h 6840760"/>
              <a:gd name="connsiteX2463" fmla="*/ 4002771 w 6840760"/>
              <a:gd name="connsiteY2463" fmla="*/ 3409363 h 6840760"/>
              <a:gd name="connsiteX2464" fmla="*/ 4186753 w 6840760"/>
              <a:gd name="connsiteY2464" fmla="*/ 3465562 h 6840760"/>
              <a:gd name="connsiteX2465" fmla="*/ 4370735 w 6840760"/>
              <a:gd name="connsiteY2465" fmla="*/ 3409363 h 6840760"/>
              <a:gd name="connsiteX2466" fmla="*/ 4372582 w 6840760"/>
              <a:gd name="connsiteY2466" fmla="*/ 3407840 h 6840760"/>
              <a:gd name="connsiteX2467" fmla="*/ 4370735 w 6840760"/>
              <a:gd name="connsiteY2467" fmla="*/ 3406317 h 6840760"/>
              <a:gd name="connsiteX2468" fmla="*/ 4186753 w 6840760"/>
              <a:gd name="connsiteY2468" fmla="*/ 3350118 h 6840760"/>
              <a:gd name="connsiteX2469" fmla="*/ 3666696 w 6840760"/>
              <a:gd name="connsiteY2469" fmla="*/ 3350118 h 6840760"/>
              <a:gd name="connsiteX2470" fmla="*/ 3482714 w 6840760"/>
              <a:gd name="connsiteY2470" fmla="*/ 3406317 h 6840760"/>
              <a:gd name="connsiteX2471" fmla="*/ 3480867 w 6840760"/>
              <a:gd name="connsiteY2471" fmla="*/ 3407840 h 6840760"/>
              <a:gd name="connsiteX2472" fmla="*/ 3482714 w 6840760"/>
              <a:gd name="connsiteY2472" fmla="*/ 3409363 h 6840760"/>
              <a:gd name="connsiteX2473" fmla="*/ 3666696 w 6840760"/>
              <a:gd name="connsiteY2473" fmla="*/ 3465562 h 6840760"/>
              <a:gd name="connsiteX2474" fmla="*/ 3850677 w 6840760"/>
              <a:gd name="connsiteY2474" fmla="*/ 3409363 h 6840760"/>
              <a:gd name="connsiteX2475" fmla="*/ 3852523 w 6840760"/>
              <a:gd name="connsiteY2475" fmla="*/ 3407840 h 6840760"/>
              <a:gd name="connsiteX2476" fmla="*/ 3850677 w 6840760"/>
              <a:gd name="connsiteY2476" fmla="*/ 3406317 h 6840760"/>
              <a:gd name="connsiteX2477" fmla="*/ 3666696 w 6840760"/>
              <a:gd name="connsiteY2477" fmla="*/ 3350118 h 6840760"/>
              <a:gd name="connsiteX2478" fmla="*/ 3146638 w 6840760"/>
              <a:gd name="connsiteY2478" fmla="*/ 3350118 h 6840760"/>
              <a:gd name="connsiteX2479" fmla="*/ 2962656 w 6840760"/>
              <a:gd name="connsiteY2479" fmla="*/ 3406317 h 6840760"/>
              <a:gd name="connsiteX2480" fmla="*/ 2960810 w 6840760"/>
              <a:gd name="connsiteY2480" fmla="*/ 3407840 h 6840760"/>
              <a:gd name="connsiteX2481" fmla="*/ 2962656 w 6840760"/>
              <a:gd name="connsiteY2481" fmla="*/ 3409363 h 6840760"/>
              <a:gd name="connsiteX2482" fmla="*/ 3146638 w 6840760"/>
              <a:gd name="connsiteY2482" fmla="*/ 3465562 h 6840760"/>
              <a:gd name="connsiteX2483" fmla="*/ 3330620 w 6840760"/>
              <a:gd name="connsiteY2483" fmla="*/ 3409363 h 6840760"/>
              <a:gd name="connsiteX2484" fmla="*/ 3332467 w 6840760"/>
              <a:gd name="connsiteY2484" fmla="*/ 3407840 h 6840760"/>
              <a:gd name="connsiteX2485" fmla="*/ 3330620 w 6840760"/>
              <a:gd name="connsiteY2485" fmla="*/ 3406317 h 6840760"/>
              <a:gd name="connsiteX2486" fmla="*/ 3146638 w 6840760"/>
              <a:gd name="connsiteY2486" fmla="*/ 3350118 h 6840760"/>
              <a:gd name="connsiteX2487" fmla="*/ 2626581 w 6840760"/>
              <a:gd name="connsiteY2487" fmla="*/ 3350118 h 6840760"/>
              <a:gd name="connsiteX2488" fmla="*/ 2442599 w 6840760"/>
              <a:gd name="connsiteY2488" fmla="*/ 3406317 h 6840760"/>
              <a:gd name="connsiteX2489" fmla="*/ 2440753 w 6840760"/>
              <a:gd name="connsiteY2489" fmla="*/ 3407840 h 6840760"/>
              <a:gd name="connsiteX2490" fmla="*/ 2442599 w 6840760"/>
              <a:gd name="connsiteY2490" fmla="*/ 3409363 h 6840760"/>
              <a:gd name="connsiteX2491" fmla="*/ 2626581 w 6840760"/>
              <a:gd name="connsiteY2491" fmla="*/ 3465562 h 6840760"/>
              <a:gd name="connsiteX2492" fmla="*/ 2810563 w 6840760"/>
              <a:gd name="connsiteY2492" fmla="*/ 3409363 h 6840760"/>
              <a:gd name="connsiteX2493" fmla="*/ 2812410 w 6840760"/>
              <a:gd name="connsiteY2493" fmla="*/ 3407840 h 6840760"/>
              <a:gd name="connsiteX2494" fmla="*/ 2810563 w 6840760"/>
              <a:gd name="connsiteY2494" fmla="*/ 3406317 h 6840760"/>
              <a:gd name="connsiteX2495" fmla="*/ 2626581 w 6840760"/>
              <a:gd name="connsiteY2495" fmla="*/ 3350118 h 6840760"/>
              <a:gd name="connsiteX2496" fmla="*/ 2106524 w 6840760"/>
              <a:gd name="connsiteY2496" fmla="*/ 3350118 h 6840760"/>
              <a:gd name="connsiteX2497" fmla="*/ 1922542 w 6840760"/>
              <a:gd name="connsiteY2497" fmla="*/ 3406317 h 6840760"/>
              <a:gd name="connsiteX2498" fmla="*/ 1920695 w 6840760"/>
              <a:gd name="connsiteY2498" fmla="*/ 3407840 h 6840760"/>
              <a:gd name="connsiteX2499" fmla="*/ 1922542 w 6840760"/>
              <a:gd name="connsiteY2499" fmla="*/ 3409363 h 6840760"/>
              <a:gd name="connsiteX2500" fmla="*/ 2106524 w 6840760"/>
              <a:gd name="connsiteY2500" fmla="*/ 3465562 h 6840760"/>
              <a:gd name="connsiteX2501" fmla="*/ 2290506 w 6840760"/>
              <a:gd name="connsiteY2501" fmla="*/ 3409363 h 6840760"/>
              <a:gd name="connsiteX2502" fmla="*/ 2292352 w 6840760"/>
              <a:gd name="connsiteY2502" fmla="*/ 3407840 h 6840760"/>
              <a:gd name="connsiteX2503" fmla="*/ 2290506 w 6840760"/>
              <a:gd name="connsiteY2503" fmla="*/ 3406317 h 6840760"/>
              <a:gd name="connsiteX2504" fmla="*/ 2106524 w 6840760"/>
              <a:gd name="connsiteY2504" fmla="*/ 3350118 h 6840760"/>
              <a:gd name="connsiteX2505" fmla="*/ 1586467 w 6840760"/>
              <a:gd name="connsiteY2505" fmla="*/ 3350118 h 6840760"/>
              <a:gd name="connsiteX2506" fmla="*/ 1402485 w 6840760"/>
              <a:gd name="connsiteY2506" fmla="*/ 3406317 h 6840760"/>
              <a:gd name="connsiteX2507" fmla="*/ 1400639 w 6840760"/>
              <a:gd name="connsiteY2507" fmla="*/ 3407840 h 6840760"/>
              <a:gd name="connsiteX2508" fmla="*/ 1402485 w 6840760"/>
              <a:gd name="connsiteY2508" fmla="*/ 3409363 h 6840760"/>
              <a:gd name="connsiteX2509" fmla="*/ 1586467 w 6840760"/>
              <a:gd name="connsiteY2509" fmla="*/ 3465562 h 6840760"/>
              <a:gd name="connsiteX2510" fmla="*/ 1770448 w 6840760"/>
              <a:gd name="connsiteY2510" fmla="*/ 3409363 h 6840760"/>
              <a:gd name="connsiteX2511" fmla="*/ 1772295 w 6840760"/>
              <a:gd name="connsiteY2511" fmla="*/ 3407840 h 6840760"/>
              <a:gd name="connsiteX2512" fmla="*/ 1770448 w 6840760"/>
              <a:gd name="connsiteY2512" fmla="*/ 3406317 h 6840760"/>
              <a:gd name="connsiteX2513" fmla="*/ 1586467 w 6840760"/>
              <a:gd name="connsiteY2513" fmla="*/ 3350118 h 6840760"/>
              <a:gd name="connsiteX2514" fmla="*/ 1066410 w 6840760"/>
              <a:gd name="connsiteY2514" fmla="*/ 3350118 h 6840760"/>
              <a:gd name="connsiteX2515" fmla="*/ 882428 w 6840760"/>
              <a:gd name="connsiteY2515" fmla="*/ 3406317 h 6840760"/>
              <a:gd name="connsiteX2516" fmla="*/ 880582 w 6840760"/>
              <a:gd name="connsiteY2516" fmla="*/ 3407840 h 6840760"/>
              <a:gd name="connsiteX2517" fmla="*/ 882428 w 6840760"/>
              <a:gd name="connsiteY2517" fmla="*/ 3409363 h 6840760"/>
              <a:gd name="connsiteX2518" fmla="*/ 1066410 w 6840760"/>
              <a:gd name="connsiteY2518" fmla="*/ 3465562 h 6840760"/>
              <a:gd name="connsiteX2519" fmla="*/ 1250392 w 6840760"/>
              <a:gd name="connsiteY2519" fmla="*/ 3409363 h 6840760"/>
              <a:gd name="connsiteX2520" fmla="*/ 1252239 w 6840760"/>
              <a:gd name="connsiteY2520" fmla="*/ 3407840 h 6840760"/>
              <a:gd name="connsiteX2521" fmla="*/ 1250392 w 6840760"/>
              <a:gd name="connsiteY2521" fmla="*/ 3406317 h 6840760"/>
              <a:gd name="connsiteX2522" fmla="*/ 1066410 w 6840760"/>
              <a:gd name="connsiteY2522" fmla="*/ 3350118 h 6840760"/>
              <a:gd name="connsiteX2523" fmla="*/ 546353 w 6840760"/>
              <a:gd name="connsiteY2523" fmla="*/ 3350118 h 6840760"/>
              <a:gd name="connsiteX2524" fmla="*/ 362371 w 6840760"/>
              <a:gd name="connsiteY2524" fmla="*/ 3406317 h 6840760"/>
              <a:gd name="connsiteX2525" fmla="*/ 360524 w 6840760"/>
              <a:gd name="connsiteY2525" fmla="*/ 3407840 h 6840760"/>
              <a:gd name="connsiteX2526" fmla="*/ 362371 w 6840760"/>
              <a:gd name="connsiteY2526" fmla="*/ 3409363 h 6840760"/>
              <a:gd name="connsiteX2527" fmla="*/ 546353 w 6840760"/>
              <a:gd name="connsiteY2527" fmla="*/ 3465562 h 6840760"/>
              <a:gd name="connsiteX2528" fmla="*/ 730335 w 6840760"/>
              <a:gd name="connsiteY2528" fmla="*/ 3409363 h 6840760"/>
              <a:gd name="connsiteX2529" fmla="*/ 732181 w 6840760"/>
              <a:gd name="connsiteY2529" fmla="*/ 3407840 h 6840760"/>
              <a:gd name="connsiteX2530" fmla="*/ 730335 w 6840760"/>
              <a:gd name="connsiteY2530" fmla="*/ 3406317 h 6840760"/>
              <a:gd name="connsiteX2531" fmla="*/ 546353 w 6840760"/>
              <a:gd name="connsiteY2531" fmla="*/ 3350118 h 6840760"/>
              <a:gd name="connsiteX2532" fmla="*/ 6145317 w 6840760"/>
              <a:gd name="connsiteY2532" fmla="*/ 2998856 h 6840760"/>
              <a:gd name="connsiteX2533" fmla="*/ 6151003 w 6840760"/>
              <a:gd name="connsiteY2533" fmla="*/ 3010684 h 6840760"/>
              <a:gd name="connsiteX2534" fmla="*/ 6170025 w 6840760"/>
              <a:gd name="connsiteY2534" fmla="*/ 3136501 h 6840760"/>
              <a:gd name="connsiteX2535" fmla="*/ 6151003 w 6840760"/>
              <a:gd name="connsiteY2535" fmla="*/ 3262318 h 6840760"/>
              <a:gd name="connsiteX2536" fmla="*/ 6146446 w 6840760"/>
              <a:gd name="connsiteY2536" fmla="*/ 3273885 h 6840760"/>
              <a:gd name="connsiteX2537" fmla="*/ 6202548 w 6840760"/>
              <a:gd name="connsiteY2537" fmla="*/ 3260956 h 6840760"/>
              <a:gd name="connsiteX2538" fmla="*/ 6266982 w 6840760"/>
              <a:gd name="connsiteY2538" fmla="*/ 3256081 h 6840760"/>
              <a:gd name="connsiteX2539" fmla="*/ 6331416 w 6840760"/>
              <a:gd name="connsiteY2539" fmla="*/ 3260956 h 6840760"/>
              <a:gd name="connsiteX2540" fmla="*/ 6387515 w 6840760"/>
              <a:gd name="connsiteY2540" fmla="*/ 3273885 h 6840760"/>
              <a:gd name="connsiteX2541" fmla="*/ 6382958 w 6840760"/>
              <a:gd name="connsiteY2541" fmla="*/ 3262318 h 6840760"/>
              <a:gd name="connsiteX2542" fmla="*/ 6363936 w 6840760"/>
              <a:gd name="connsiteY2542" fmla="*/ 3136501 h 6840760"/>
              <a:gd name="connsiteX2543" fmla="*/ 6382958 w 6840760"/>
              <a:gd name="connsiteY2543" fmla="*/ 3010684 h 6840760"/>
              <a:gd name="connsiteX2544" fmla="*/ 6388643 w 6840760"/>
              <a:gd name="connsiteY2544" fmla="*/ 2998857 h 6840760"/>
              <a:gd name="connsiteX2545" fmla="*/ 6331416 w 6840760"/>
              <a:gd name="connsiteY2545" fmla="*/ 3012046 h 6840760"/>
              <a:gd name="connsiteX2546" fmla="*/ 6266982 w 6840760"/>
              <a:gd name="connsiteY2546" fmla="*/ 3016921 h 6840760"/>
              <a:gd name="connsiteX2547" fmla="*/ 6202548 w 6840760"/>
              <a:gd name="connsiteY2547" fmla="*/ 3012046 h 6840760"/>
              <a:gd name="connsiteX2548" fmla="*/ 5625260 w 6840760"/>
              <a:gd name="connsiteY2548" fmla="*/ 2998856 h 6840760"/>
              <a:gd name="connsiteX2549" fmla="*/ 5630946 w 6840760"/>
              <a:gd name="connsiteY2549" fmla="*/ 3010684 h 6840760"/>
              <a:gd name="connsiteX2550" fmla="*/ 5649968 w 6840760"/>
              <a:gd name="connsiteY2550" fmla="*/ 3136501 h 6840760"/>
              <a:gd name="connsiteX2551" fmla="*/ 5630946 w 6840760"/>
              <a:gd name="connsiteY2551" fmla="*/ 3262318 h 6840760"/>
              <a:gd name="connsiteX2552" fmla="*/ 5626389 w 6840760"/>
              <a:gd name="connsiteY2552" fmla="*/ 3273885 h 6840760"/>
              <a:gd name="connsiteX2553" fmla="*/ 5682491 w 6840760"/>
              <a:gd name="connsiteY2553" fmla="*/ 3260956 h 6840760"/>
              <a:gd name="connsiteX2554" fmla="*/ 5746925 w 6840760"/>
              <a:gd name="connsiteY2554" fmla="*/ 3256081 h 6840760"/>
              <a:gd name="connsiteX2555" fmla="*/ 5811359 w 6840760"/>
              <a:gd name="connsiteY2555" fmla="*/ 3260956 h 6840760"/>
              <a:gd name="connsiteX2556" fmla="*/ 5867461 w 6840760"/>
              <a:gd name="connsiteY2556" fmla="*/ 3273885 h 6840760"/>
              <a:gd name="connsiteX2557" fmla="*/ 5862904 w 6840760"/>
              <a:gd name="connsiteY2557" fmla="*/ 3262318 h 6840760"/>
              <a:gd name="connsiteX2558" fmla="*/ 5843882 w 6840760"/>
              <a:gd name="connsiteY2558" fmla="*/ 3136501 h 6840760"/>
              <a:gd name="connsiteX2559" fmla="*/ 5862904 w 6840760"/>
              <a:gd name="connsiteY2559" fmla="*/ 3010684 h 6840760"/>
              <a:gd name="connsiteX2560" fmla="*/ 5868589 w 6840760"/>
              <a:gd name="connsiteY2560" fmla="*/ 2998856 h 6840760"/>
              <a:gd name="connsiteX2561" fmla="*/ 5811359 w 6840760"/>
              <a:gd name="connsiteY2561" fmla="*/ 3012046 h 6840760"/>
              <a:gd name="connsiteX2562" fmla="*/ 5746925 w 6840760"/>
              <a:gd name="connsiteY2562" fmla="*/ 3016921 h 6840760"/>
              <a:gd name="connsiteX2563" fmla="*/ 5682491 w 6840760"/>
              <a:gd name="connsiteY2563" fmla="*/ 3012046 h 6840760"/>
              <a:gd name="connsiteX2564" fmla="*/ 5105203 w 6840760"/>
              <a:gd name="connsiteY2564" fmla="*/ 2998856 h 6840760"/>
              <a:gd name="connsiteX2565" fmla="*/ 5110889 w 6840760"/>
              <a:gd name="connsiteY2565" fmla="*/ 3010684 h 6840760"/>
              <a:gd name="connsiteX2566" fmla="*/ 5129911 w 6840760"/>
              <a:gd name="connsiteY2566" fmla="*/ 3136501 h 6840760"/>
              <a:gd name="connsiteX2567" fmla="*/ 5110889 w 6840760"/>
              <a:gd name="connsiteY2567" fmla="*/ 3262318 h 6840760"/>
              <a:gd name="connsiteX2568" fmla="*/ 5106331 w 6840760"/>
              <a:gd name="connsiteY2568" fmla="*/ 3273885 h 6840760"/>
              <a:gd name="connsiteX2569" fmla="*/ 5162433 w 6840760"/>
              <a:gd name="connsiteY2569" fmla="*/ 3260956 h 6840760"/>
              <a:gd name="connsiteX2570" fmla="*/ 5226868 w 6840760"/>
              <a:gd name="connsiteY2570" fmla="*/ 3256081 h 6840760"/>
              <a:gd name="connsiteX2571" fmla="*/ 5291302 w 6840760"/>
              <a:gd name="connsiteY2571" fmla="*/ 3260956 h 6840760"/>
              <a:gd name="connsiteX2572" fmla="*/ 5347404 w 6840760"/>
              <a:gd name="connsiteY2572" fmla="*/ 3273885 h 6840760"/>
              <a:gd name="connsiteX2573" fmla="*/ 5342847 w 6840760"/>
              <a:gd name="connsiteY2573" fmla="*/ 3262318 h 6840760"/>
              <a:gd name="connsiteX2574" fmla="*/ 5323825 w 6840760"/>
              <a:gd name="connsiteY2574" fmla="*/ 3136501 h 6840760"/>
              <a:gd name="connsiteX2575" fmla="*/ 5342847 w 6840760"/>
              <a:gd name="connsiteY2575" fmla="*/ 3010684 h 6840760"/>
              <a:gd name="connsiteX2576" fmla="*/ 5348533 w 6840760"/>
              <a:gd name="connsiteY2576" fmla="*/ 2998856 h 6840760"/>
              <a:gd name="connsiteX2577" fmla="*/ 5291302 w 6840760"/>
              <a:gd name="connsiteY2577" fmla="*/ 3012046 h 6840760"/>
              <a:gd name="connsiteX2578" fmla="*/ 5226868 w 6840760"/>
              <a:gd name="connsiteY2578" fmla="*/ 3016921 h 6840760"/>
              <a:gd name="connsiteX2579" fmla="*/ 5162433 w 6840760"/>
              <a:gd name="connsiteY2579" fmla="*/ 3012046 h 6840760"/>
              <a:gd name="connsiteX2580" fmla="*/ 4585146 w 6840760"/>
              <a:gd name="connsiteY2580" fmla="*/ 2998856 h 6840760"/>
              <a:gd name="connsiteX2581" fmla="*/ 4590832 w 6840760"/>
              <a:gd name="connsiteY2581" fmla="*/ 3010684 h 6840760"/>
              <a:gd name="connsiteX2582" fmla="*/ 4609853 w 6840760"/>
              <a:gd name="connsiteY2582" fmla="*/ 3136501 h 6840760"/>
              <a:gd name="connsiteX2583" fmla="*/ 4590832 w 6840760"/>
              <a:gd name="connsiteY2583" fmla="*/ 3262318 h 6840760"/>
              <a:gd name="connsiteX2584" fmla="*/ 4586274 w 6840760"/>
              <a:gd name="connsiteY2584" fmla="*/ 3273885 h 6840760"/>
              <a:gd name="connsiteX2585" fmla="*/ 4642376 w 6840760"/>
              <a:gd name="connsiteY2585" fmla="*/ 3260956 h 6840760"/>
              <a:gd name="connsiteX2586" fmla="*/ 4706811 w 6840760"/>
              <a:gd name="connsiteY2586" fmla="*/ 3256081 h 6840760"/>
              <a:gd name="connsiteX2587" fmla="*/ 4771245 w 6840760"/>
              <a:gd name="connsiteY2587" fmla="*/ 3260956 h 6840760"/>
              <a:gd name="connsiteX2588" fmla="*/ 4827347 w 6840760"/>
              <a:gd name="connsiteY2588" fmla="*/ 3273885 h 6840760"/>
              <a:gd name="connsiteX2589" fmla="*/ 4822789 w 6840760"/>
              <a:gd name="connsiteY2589" fmla="*/ 3262318 h 6840760"/>
              <a:gd name="connsiteX2590" fmla="*/ 4803768 w 6840760"/>
              <a:gd name="connsiteY2590" fmla="*/ 3136501 h 6840760"/>
              <a:gd name="connsiteX2591" fmla="*/ 4822789 w 6840760"/>
              <a:gd name="connsiteY2591" fmla="*/ 3010684 h 6840760"/>
              <a:gd name="connsiteX2592" fmla="*/ 4828475 w 6840760"/>
              <a:gd name="connsiteY2592" fmla="*/ 2998856 h 6840760"/>
              <a:gd name="connsiteX2593" fmla="*/ 4771245 w 6840760"/>
              <a:gd name="connsiteY2593" fmla="*/ 3012046 h 6840760"/>
              <a:gd name="connsiteX2594" fmla="*/ 4706811 w 6840760"/>
              <a:gd name="connsiteY2594" fmla="*/ 3016921 h 6840760"/>
              <a:gd name="connsiteX2595" fmla="*/ 4642376 w 6840760"/>
              <a:gd name="connsiteY2595" fmla="*/ 3012046 h 6840760"/>
              <a:gd name="connsiteX2596" fmla="*/ 4065088 w 6840760"/>
              <a:gd name="connsiteY2596" fmla="*/ 2998856 h 6840760"/>
              <a:gd name="connsiteX2597" fmla="*/ 4070774 w 6840760"/>
              <a:gd name="connsiteY2597" fmla="*/ 3010684 h 6840760"/>
              <a:gd name="connsiteX2598" fmla="*/ 4089796 w 6840760"/>
              <a:gd name="connsiteY2598" fmla="*/ 3136501 h 6840760"/>
              <a:gd name="connsiteX2599" fmla="*/ 4070774 w 6840760"/>
              <a:gd name="connsiteY2599" fmla="*/ 3262318 h 6840760"/>
              <a:gd name="connsiteX2600" fmla="*/ 4066217 w 6840760"/>
              <a:gd name="connsiteY2600" fmla="*/ 3273885 h 6840760"/>
              <a:gd name="connsiteX2601" fmla="*/ 4122319 w 6840760"/>
              <a:gd name="connsiteY2601" fmla="*/ 3260956 h 6840760"/>
              <a:gd name="connsiteX2602" fmla="*/ 4186753 w 6840760"/>
              <a:gd name="connsiteY2602" fmla="*/ 3256081 h 6840760"/>
              <a:gd name="connsiteX2603" fmla="*/ 4251187 w 6840760"/>
              <a:gd name="connsiteY2603" fmla="*/ 3260956 h 6840760"/>
              <a:gd name="connsiteX2604" fmla="*/ 4307290 w 6840760"/>
              <a:gd name="connsiteY2604" fmla="*/ 3273885 h 6840760"/>
              <a:gd name="connsiteX2605" fmla="*/ 4302732 w 6840760"/>
              <a:gd name="connsiteY2605" fmla="*/ 3262318 h 6840760"/>
              <a:gd name="connsiteX2606" fmla="*/ 4283710 w 6840760"/>
              <a:gd name="connsiteY2606" fmla="*/ 3136501 h 6840760"/>
              <a:gd name="connsiteX2607" fmla="*/ 4302732 w 6840760"/>
              <a:gd name="connsiteY2607" fmla="*/ 3010684 h 6840760"/>
              <a:gd name="connsiteX2608" fmla="*/ 4308418 w 6840760"/>
              <a:gd name="connsiteY2608" fmla="*/ 2998856 h 6840760"/>
              <a:gd name="connsiteX2609" fmla="*/ 4251187 w 6840760"/>
              <a:gd name="connsiteY2609" fmla="*/ 3012046 h 6840760"/>
              <a:gd name="connsiteX2610" fmla="*/ 4186753 w 6840760"/>
              <a:gd name="connsiteY2610" fmla="*/ 3016921 h 6840760"/>
              <a:gd name="connsiteX2611" fmla="*/ 4122319 w 6840760"/>
              <a:gd name="connsiteY2611" fmla="*/ 3012046 h 6840760"/>
              <a:gd name="connsiteX2612" fmla="*/ 3545031 w 6840760"/>
              <a:gd name="connsiteY2612" fmla="*/ 2998856 h 6840760"/>
              <a:gd name="connsiteX2613" fmla="*/ 3550717 w 6840760"/>
              <a:gd name="connsiteY2613" fmla="*/ 3010684 h 6840760"/>
              <a:gd name="connsiteX2614" fmla="*/ 3569739 w 6840760"/>
              <a:gd name="connsiteY2614" fmla="*/ 3136501 h 6840760"/>
              <a:gd name="connsiteX2615" fmla="*/ 3550717 w 6840760"/>
              <a:gd name="connsiteY2615" fmla="*/ 3262318 h 6840760"/>
              <a:gd name="connsiteX2616" fmla="*/ 3546159 w 6840760"/>
              <a:gd name="connsiteY2616" fmla="*/ 3273885 h 6840760"/>
              <a:gd name="connsiteX2617" fmla="*/ 3602261 w 6840760"/>
              <a:gd name="connsiteY2617" fmla="*/ 3260956 h 6840760"/>
              <a:gd name="connsiteX2618" fmla="*/ 3666696 w 6840760"/>
              <a:gd name="connsiteY2618" fmla="*/ 3256081 h 6840760"/>
              <a:gd name="connsiteX2619" fmla="*/ 3731130 w 6840760"/>
              <a:gd name="connsiteY2619" fmla="*/ 3260956 h 6840760"/>
              <a:gd name="connsiteX2620" fmla="*/ 3787232 w 6840760"/>
              <a:gd name="connsiteY2620" fmla="*/ 3273885 h 6840760"/>
              <a:gd name="connsiteX2621" fmla="*/ 3782675 w 6840760"/>
              <a:gd name="connsiteY2621" fmla="*/ 3262318 h 6840760"/>
              <a:gd name="connsiteX2622" fmla="*/ 3763653 w 6840760"/>
              <a:gd name="connsiteY2622" fmla="*/ 3136501 h 6840760"/>
              <a:gd name="connsiteX2623" fmla="*/ 3782675 w 6840760"/>
              <a:gd name="connsiteY2623" fmla="*/ 3010684 h 6840760"/>
              <a:gd name="connsiteX2624" fmla="*/ 3788361 w 6840760"/>
              <a:gd name="connsiteY2624" fmla="*/ 2998856 h 6840760"/>
              <a:gd name="connsiteX2625" fmla="*/ 3731130 w 6840760"/>
              <a:gd name="connsiteY2625" fmla="*/ 3012046 h 6840760"/>
              <a:gd name="connsiteX2626" fmla="*/ 3666696 w 6840760"/>
              <a:gd name="connsiteY2626" fmla="*/ 3016921 h 6840760"/>
              <a:gd name="connsiteX2627" fmla="*/ 3602261 w 6840760"/>
              <a:gd name="connsiteY2627" fmla="*/ 3012046 h 6840760"/>
              <a:gd name="connsiteX2628" fmla="*/ 3024974 w 6840760"/>
              <a:gd name="connsiteY2628" fmla="*/ 2998856 h 6840760"/>
              <a:gd name="connsiteX2629" fmla="*/ 3030660 w 6840760"/>
              <a:gd name="connsiteY2629" fmla="*/ 3010684 h 6840760"/>
              <a:gd name="connsiteX2630" fmla="*/ 3049681 w 6840760"/>
              <a:gd name="connsiteY2630" fmla="*/ 3136501 h 6840760"/>
              <a:gd name="connsiteX2631" fmla="*/ 3030660 w 6840760"/>
              <a:gd name="connsiteY2631" fmla="*/ 3262318 h 6840760"/>
              <a:gd name="connsiteX2632" fmla="*/ 3026102 w 6840760"/>
              <a:gd name="connsiteY2632" fmla="*/ 3273885 h 6840760"/>
              <a:gd name="connsiteX2633" fmla="*/ 3082204 w 6840760"/>
              <a:gd name="connsiteY2633" fmla="*/ 3260956 h 6840760"/>
              <a:gd name="connsiteX2634" fmla="*/ 3146638 w 6840760"/>
              <a:gd name="connsiteY2634" fmla="*/ 3256081 h 6840760"/>
              <a:gd name="connsiteX2635" fmla="*/ 3211072 w 6840760"/>
              <a:gd name="connsiteY2635" fmla="*/ 3260956 h 6840760"/>
              <a:gd name="connsiteX2636" fmla="*/ 3267175 w 6840760"/>
              <a:gd name="connsiteY2636" fmla="*/ 3273885 h 6840760"/>
              <a:gd name="connsiteX2637" fmla="*/ 3262618 w 6840760"/>
              <a:gd name="connsiteY2637" fmla="*/ 3262318 h 6840760"/>
              <a:gd name="connsiteX2638" fmla="*/ 3243596 w 6840760"/>
              <a:gd name="connsiteY2638" fmla="*/ 3136501 h 6840760"/>
              <a:gd name="connsiteX2639" fmla="*/ 3262618 w 6840760"/>
              <a:gd name="connsiteY2639" fmla="*/ 3010684 h 6840760"/>
              <a:gd name="connsiteX2640" fmla="*/ 3268304 w 6840760"/>
              <a:gd name="connsiteY2640" fmla="*/ 2998856 h 6840760"/>
              <a:gd name="connsiteX2641" fmla="*/ 3211072 w 6840760"/>
              <a:gd name="connsiteY2641" fmla="*/ 3012046 h 6840760"/>
              <a:gd name="connsiteX2642" fmla="*/ 3146638 w 6840760"/>
              <a:gd name="connsiteY2642" fmla="*/ 3016921 h 6840760"/>
              <a:gd name="connsiteX2643" fmla="*/ 3082204 w 6840760"/>
              <a:gd name="connsiteY2643" fmla="*/ 3012046 h 6840760"/>
              <a:gd name="connsiteX2644" fmla="*/ 2504916 w 6840760"/>
              <a:gd name="connsiteY2644" fmla="*/ 2998856 h 6840760"/>
              <a:gd name="connsiteX2645" fmla="*/ 2510602 w 6840760"/>
              <a:gd name="connsiteY2645" fmla="*/ 3010684 h 6840760"/>
              <a:gd name="connsiteX2646" fmla="*/ 2529624 w 6840760"/>
              <a:gd name="connsiteY2646" fmla="*/ 3136501 h 6840760"/>
              <a:gd name="connsiteX2647" fmla="*/ 2510602 w 6840760"/>
              <a:gd name="connsiteY2647" fmla="*/ 3262318 h 6840760"/>
              <a:gd name="connsiteX2648" fmla="*/ 2506045 w 6840760"/>
              <a:gd name="connsiteY2648" fmla="*/ 3273885 h 6840760"/>
              <a:gd name="connsiteX2649" fmla="*/ 2562147 w 6840760"/>
              <a:gd name="connsiteY2649" fmla="*/ 3260956 h 6840760"/>
              <a:gd name="connsiteX2650" fmla="*/ 2626581 w 6840760"/>
              <a:gd name="connsiteY2650" fmla="*/ 3256081 h 6840760"/>
              <a:gd name="connsiteX2651" fmla="*/ 2691015 w 6840760"/>
              <a:gd name="connsiteY2651" fmla="*/ 3260956 h 6840760"/>
              <a:gd name="connsiteX2652" fmla="*/ 2747117 w 6840760"/>
              <a:gd name="connsiteY2652" fmla="*/ 3273885 h 6840760"/>
              <a:gd name="connsiteX2653" fmla="*/ 2742560 w 6840760"/>
              <a:gd name="connsiteY2653" fmla="*/ 3262318 h 6840760"/>
              <a:gd name="connsiteX2654" fmla="*/ 2723538 w 6840760"/>
              <a:gd name="connsiteY2654" fmla="*/ 3136501 h 6840760"/>
              <a:gd name="connsiteX2655" fmla="*/ 2742560 w 6840760"/>
              <a:gd name="connsiteY2655" fmla="*/ 3010684 h 6840760"/>
              <a:gd name="connsiteX2656" fmla="*/ 2748246 w 6840760"/>
              <a:gd name="connsiteY2656" fmla="*/ 2998856 h 6840760"/>
              <a:gd name="connsiteX2657" fmla="*/ 2691015 w 6840760"/>
              <a:gd name="connsiteY2657" fmla="*/ 3012046 h 6840760"/>
              <a:gd name="connsiteX2658" fmla="*/ 2626581 w 6840760"/>
              <a:gd name="connsiteY2658" fmla="*/ 3016921 h 6840760"/>
              <a:gd name="connsiteX2659" fmla="*/ 2562147 w 6840760"/>
              <a:gd name="connsiteY2659" fmla="*/ 3012046 h 6840760"/>
              <a:gd name="connsiteX2660" fmla="*/ 1984859 w 6840760"/>
              <a:gd name="connsiteY2660" fmla="*/ 2998856 h 6840760"/>
              <a:gd name="connsiteX2661" fmla="*/ 1990545 w 6840760"/>
              <a:gd name="connsiteY2661" fmla="*/ 3010684 h 6840760"/>
              <a:gd name="connsiteX2662" fmla="*/ 2009566 w 6840760"/>
              <a:gd name="connsiteY2662" fmla="*/ 3136501 h 6840760"/>
              <a:gd name="connsiteX2663" fmla="*/ 1990545 w 6840760"/>
              <a:gd name="connsiteY2663" fmla="*/ 3262318 h 6840760"/>
              <a:gd name="connsiteX2664" fmla="*/ 1985987 w 6840760"/>
              <a:gd name="connsiteY2664" fmla="*/ 3273885 h 6840760"/>
              <a:gd name="connsiteX2665" fmla="*/ 2042090 w 6840760"/>
              <a:gd name="connsiteY2665" fmla="*/ 3260956 h 6840760"/>
              <a:gd name="connsiteX2666" fmla="*/ 2106524 w 6840760"/>
              <a:gd name="connsiteY2666" fmla="*/ 3256081 h 6840760"/>
              <a:gd name="connsiteX2667" fmla="*/ 2170958 w 6840760"/>
              <a:gd name="connsiteY2667" fmla="*/ 3260956 h 6840760"/>
              <a:gd name="connsiteX2668" fmla="*/ 2227060 w 6840760"/>
              <a:gd name="connsiteY2668" fmla="*/ 3273885 h 6840760"/>
              <a:gd name="connsiteX2669" fmla="*/ 2222503 w 6840760"/>
              <a:gd name="connsiteY2669" fmla="*/ 3262318 h 6840760"/>
              <a:gd name="connsiteX2670" fmla="*/ 2203481 w 6840760"/>
              <a:gd name="connsiteY2670" fmla="*/ 3136501 h 6840760"/>
              <a:gd name="connsiteX2671" fmla="*/ 2222503 w 6840760"/>
              <a:gd name="connsiteY2671" fmla="*/ 3010684 h 6840760"/>
              <a:gd name="connsiteX2672" fmla="*/ 2228189 w 6840760"/>
              <a:gd name="connsiteY2672" fmla="*/ 2998856 h 6840760"/>
              <a:gd name="connsiteX2673" fmla="*/ 2170958 w 6840760"/>
              <a:gd name="connsiteY2673" fmla="*/ 3012046 h 6840760"/>
              <a:gd name="connsiteX2674" fmla="*/ 2106524 w 6840760"/>
              <a:gd name="connsiteY2674" fmla="*/ 3016921 h 6840760"/>
              <a:gd name="connsiteX2675" fmla="*/ 2042090 w 6840760"/>
              <a:gd name="connsiteY2675" fmla="*/ 3012046 h 6840760"/>
              <a:gd name="connsiteX2676" fmla="*/ 1464803 w 6840760"/>
              <a:gd name="connsiteY2676" fmla="*/ 2998856 h 6840760"/>
              <a:gd name="connsiteX2677" fmla="*/ 1470489 w 6840760"/>
              <a:gd name="connsiteY2677" fmla="*/ 3010684 h 6840760"/>
              <a:gd name="connsiteX2678" fmla="*/ 1489511 w 6840760"/>
              <a:gd name="connsiteY2678" fmla="*/ 3136501 h 6840760"/>
              <a:gd name="connsiteX2679" fmla="*/ 1470489 w 6840760"/>
              <a:gd name="connsiteY2679" fmla="*/ 3262318 h 6840760"/>
              <a:gd name="connsiteX2680" fmla="*/ 1465932 w 6840760"/>
              <a:gd name="connsiteY2680" fmla="*/ 3273885 h 6840760"/>
              <a:gd name="connsiteX2681" fmla="*/ 1522033 w 6840760"/>
              <a:gd name="connsiteY2681" fmla="*/ 3260956 h 6840760"/>
              <a:gd name="connsiteX2682" fmla="*/ 1586467 w 6840760"/>
              <a:gd name="connsiteY2682" fmla="*/ 3256081 h 6840760"/>
              <a:gd name="connsiteX2683" fmla="*/ 1650902 w 6840760"/>
              <a:gd name="connsiteY2683" fmla="*/ 3260956 h 6840760"/>
              <a:gd name="connsiteX2684" fmla="*/ 1707004 w 6840760"/>
              <a:gd name="connsiteY2684" fmla="*/ 3273885 h 6840760"/>
              <a:gd name="connsiteX2685" fmla="*/ 1702446 w 6840760"/>
              <a:gd name="connsiteY2685" fmla="*/ 3262318 h 6840760"/>
              <a:gd name="connsiteX2686" fmla="*/ 1683425 w 6840760"/>
              <a:gd name="connsiteY2686" fmla="*/ 3136501 h 6840760"/>
              <a:gd name="connsiteX2687" fmla="*/ 1702446 w 6840760"/>
              <a:gd name="connsiteY2687" fmla="*/ 3010684 h 6840760"/>
              <a:gd name="connsiteX2688" fmla="*/ 1708132 w 6840760"/>
              <a:gd name="connsiteY2688" fmla="*/ 2998856 h 6840760"/>
              <a:gd name="connsiteX2689" fmla="*/ 1650902 w 6840760"/>
              <a:gd name="connsiteY2689" fmla="*/ 3012046 h 6840760"/>
              <a:gd name="connsiteX2690" fmla="*/ 1586467 w 6840760"/>
              <a:gd name="connsiteY2690" fmla="*/ 3016921 h 6840760"/>
              <a:gd name="connsiteX2691" fmla="*/ 1522033 w 6840760"/>
              <a:gd name="connsiteY2691" fmla="*/ 3012046 h 6840760"/>
              <a:gd name="connsiteX2692" fmla="*/ 944745 w 6840760"/>
              <a:gd name="connsiteY2692" fmla="*/ 2998856 h 6840760"/>
              <a:gd name="connsiteX2693" fmla="*/ 950431 w 6840760"/>
              <a:gd name="connsiteY2693" fmla="*/ 3010684 h 6840760"/>
              <a:gd name="connsiteX2694" fmla="*/ 969453 w 6840760"/>
              <a:gd name="connsiteY2694" fmla="*/ 3136501 h 6840760"/>
              <a:gd name="connsiteX2695" fmla="*/ 950431 w 6840760"/>
              <a:gd name="connsiteY2695" fmla="*/ 3262318 h 6840760"/>
              <a:gd name="connsiteX2696" fmla="*/ 945874 w 6840760"/>
              <a:gd name="connsiteY2696" fmla="*/ 3273885 h 6840760"/>
              <a:gd name="connsiteX2697" fmla="*/ 1001976 w 6840760"/>
              <a:gd name="connsiteY2697" fmla="*/ 3260956 h 6840760"/>
              <a:gd name="connsiteX2698" fmla="*/ 1066410 w 6840760"/>
              <a:gd name="connsiteY2698" fmla="*/ 3256081 h 6840760"/>
              <a:gd name="connsiteX2699" fmla="*/ 1130844 w 6840760"/>
              <a:gd name="connsiteY2699" fmla="*/ 3260956 h 6840760"/>
              <a:gd name="connsiteX2700" fmla="*/ 1186947 w 6840760"/>
              <a:gd name="connsiteY2700" fmla="*/ 3273885 h 6840760"/>
              <a:gd name="connsiteX2701" fmla="*/ 1182389 w 6840760"/>
              <a:gd name="connsiteY2701" fmla="*/ 3262318 h 6840760"/>
              <a:gd name="connsiteX2702" fmla="*/ 1163368 w 6840760"/>
              <a:gd name="connsiteY2702" fmla="*/ 3136501 h 6840760"/>
              <a:gd name="connsiteX2703" fmla="*/ 1182389 w 6840760"/>
              <a:gd name="connsiteY2703" fmla="*/ 3010684 h 6840760"/>
              <a:gd name="connsiteX2704" fmla="*/ 1188075 w 6840760"/>
              <a:gd name="connsiteY2704" fmla="*/ 2998856 h 6840760"/>
              <a:gd name="connsiteX2705" fmla="*/ 1130844 w 6840760"/>
              <a:gd name="connsiteY2705" fmla="*/ 3012046 h 6840760"/>
              <a:gd name="connsiteX2706" fmla="*/ 1066410 w 6840760"/>
              <a:gd name="connsiteY2706" fmla="*/ 3016921 h 6840760"/>
              <a:gd name="connsiteX2707" fmla="*/ 1001976 w 6840760"/>
              <a:gd name="connsiteY2707" fmla="*/ 3012046 h 6840760"/>
              <a:gd name="connsiteX2708" fmla="*/ 424688 w 6840760"/>
              <a:gd name="connsiteY2708" fmla="*/ 2998856 h 6840760"/>
              <a:gd name="connsiteX2709" fmla="*/ 430374 w 6840760"/>
              <a:gd name="connsiteY2709" fmla="*/ 3010684 h 6840760"/>
              <a:gd name="connsiteX2710" fmla="*/ 449395 w 6840760"/>
              <a:gd name="connsiteY2710" fmla="*/ 3136501 h 6840760"/>
              <a:gd name="connsiteX2711" fmla="*/ 430374 w 6840760"/>
              <a:gd name="connsiteY2711" fmla="*/ 3262318 h 6840760"/>
              <a:gd name="connsiteX2712" fmla="*/ 425816 w 6840760"/>
              <a:gd name="connsiteY2712" fmla="*/ 3273885 h 6840760"/>
              <a:gd name="connsiteX2713" fmla="*/ 481919 w 6840760"/>
              <a:gd name="connsiteY2713" fmla="*/ 3260956 h 6840760"/>
              <a:gd name="connsiteX2714" fmla="*/ 546353 w 6840760"/>
              <a:gd name="connsiteY2714" fmla="*/ 3256081 h 6840760"/>
              <a:gd name="connsiteX2715" fmla="*/ 610788 w 6840760"/>
              <a:gd name="connsiteY2715" fmla="*/ 3260956 h 6840760"/>
              <a:gd name="connsiteX2716" fmla="*/ 666890 w 6840760"/>
              <a:gd name="connsiteY2716" fmla="*/ 3273885 h 6840760"/>
              <a:gd name="connsiteX2717" fmla="*/ 662332 w 6840760"/>
              <a:gd name="connsiteY2717" fmla="*/ 3262318 h 6840760"/>
              <a:gd name="connsiteX2718" fmla="*/ 643310 w 6840760"/>
              <a:gd name="connsiteY2718" fmla="*/ 3136501 h 6840760"/>
              <a:gd name="connsiteX2719" fmla="*/ 662332 w 6840760"/>
              <a:gd name="connsiteY2719" fmla="*/ 3010684 h 6840760"/>
              <a:gd name="connsiteX2720" fmla="*/ 668017 w 6840760"/>
              <a:gd name="connsiteY2720" fmla="*/ 2998856 h 6840760"/>
              <a:gd name="connsiteX2721" fmla="*/ 610788 w 6840760"/>
              <a:gd name="connsiteY2721" fmla="*/ 3012046 h 6840760"/>
              <a:gd name="connsiteX2722" fmla="*/ 546353 w 6840760"/>
              <a:gd name="connsiteY2722" fmla="*/ 3016921 h 6840760"/>
              <a:gd name="connsiteX2723" fmla="*/ 481919 w 6840760"/>
              <a:gd name="connsiteY2723" fmla="*/ 3012046 h 6840760"/>
              <a:gd name="connsiteX2724" fmla="*/ 6006953 w 6840760"/>
              <a:gd name="connsiteY2724" fmla="*/ 2936964 h 6840760"/>
              <a:gd name="connsiteX2725" fmla="*/ 5994118 w 6840760"/>
              <a:gd name="connsiteY2725" fmla="*/ 2952519 h 6840760"/>
              <a:gd name="connsiteX2726" fmla="*/ 5937920 w 6840760"/>
              <a:gd name="connsiteY2726" fmla="*/ 3136501 h 6840760"/>
              <a:gd name="connsiteX2727" fmla="*/ 5994118 w 6840760"/>
              <a:gd name="connsiteY2727" fmla="*/ 3320483 h 6840760"/>
              <a:gd name="connsiteX2728" fmla="*/ 6006953 w 6840760"/>
              <a:gd name="connsiteY2728" fmla="*/ 3336039 h 6840760"/>
              <a:gd name="connsiteX2729" fmla="*/ 6019788 w 6840760"/>
              <a:gd name="connsiteY2729" fmla="*/ 3320483 h 6840760"/>
              <a:gd name="connsiteX2730" fmla="*/ 6075987 w 6840760"/>
              <a:gd name="connsiteY2730" fmla="*/ 3136501 h 6840760"/>
              <a:gd name="connsiteX2731" fmla="*/ 6019788 w 6840760"/>
              <a:gd name="connsiteY2731" fmla="*/ 2952519 h 6840760"/>
              <a:gd name="connsiteX2732" fmla="*/ 5486896 w 6840760"/>
              <a:gd name="connsiteY2732" fmla="*/ 2936964 h 6840760"/>
              <a:gd name="connsiteX2733" fmla="*/ 5474062 w 6840760"/>
              <a:gd name="connsiteY2733" fmla="*/ 2952519 h 6840760"/>
              <a:gd name="connsiteX2734" fmla="*/ 5417863 w 6840760"/>
              <a:gd name="connsiteY2734" fmla="*/ 3136501 h 6840760"/>
              <a:gd name="connsiteX2735" fmla="*/ 5474062 w 6840760"/>
              <a:gd name="connsiteY2735" fmla="*/ 3320483 h 6840760"/>
              <a:gd name="connsiteX2736" fmla="*/ 5486896 w 6840760"/>
              <a:gd name="connsiteY2736" fmla="*/ 3336039 h 6840760"/>
              <a:gd name="connsiteX2737" fmla="*/ 5499731 w 6840760"/>
              <a:gd name="connsiteY2737" fmla="*/ 3320483 h 6840760"/>
              <a:gd name="connsiteX2738" fmla="*/ 5555930 w 6840760"/>
              <a:gd name="connsiteY2738" fmla="*/ 3136501 h 6840760"/>
              <a:gd name="connsiteX2739" fmla="*/ 5499731 w 6840760"/>
              <a:gd name="connsiteY2739" fmla="*/ 2952519 h 6840760"/>
              <a:gd name="connsiteX2740" fmla="*/ 4966839 w 6840760"/>
              <a:gd name="connsiteY2740" fmla="*/ 2936964 h 6840760"/>
              <a:gd name="connsiteX2741" fmla="*/ 4954004 w 6840760"/>
              <a:gd name="connsiteY2741" fmla="*/ 2952519 h 6840760"/>
              <a:gd name="connsiteX2742" fmla="*/ 4897806 w 6840760"/>
              <a:gd name="connsiteY2742" fmla="*/ 3136501 h 6840760"/>
              <a:gd name="connsiteX2743" fmla="*/ 4954004 w 6840760"/>
              <a:gd name="connsiteY2743" fmla="*/ 3320483 h 6840760"/>
              <a:gd name="connsiteX2744" fmla="*/ 4966839 w 6840760"/>
              <a:gd name="connsiteY2744" fmla="*/ 3336039 h 6840760"/>
              <a:gd name="connsiteX2745" fmla="*/ 4979674 w 6840760"/>
              <a:gd name="connsiteY2745" fmla="*/ 3320483 h 6840760"/>
              <a:gd name="connsiteX2746" fmla="*/ 5035873 w 6840760"/>
              <a:gd name="connsiteY2746" fmla="*/ 3136501 h 6840760"/>
              <a:gd name="connsiteX2747" fmla="*/ 4979674 w 6840760"/>
              <a:gd name="connsiteY2747" fmla="*/ 2952519 h 6840760"/>
              <a:gd name="connsiteX2748" fmla="*/ 4446781 w 6840760"/>
              <a:gd name="connsiteY2748" fmla="*/ 2936964 h 6840760"/>
              <a:gd name="connsiteX2749" fmla="*/ 4433947 w 6840760"/>
              <a:gd name="connsiteY2749" fmla="*/ 2952519 h 6840760"/>
              <a:gd name="connsiteX2750" fmla="*/ 4377748 w 6840760"/>
              <a:gd name="connsiteY2750" fmla="*/ 3136501 h 6840760"/>
              <a:gd name="connsiteX2751" fmla="*/ 4433947 w 6840760"/>
              <a:gd name="connsiteY2751" fmla="*/ 3320483 h 6840760"/>
              <a:gd name="connsiteX2752" fmla="*/ 4446781 w 6840760"/>
              <a:gd name="connsiteY2752" fmla="*/ 3336039 h 6840760"/>
              <a:gd name="connsiteX2753" fmla="*/ 4459617 w 6840760"/>
              <a:gd name="connsiteY2753" fmla="*/ 3320483 h 6840760"/>
              <a:gd name="connsiteX2754" fmla="*/ 4515815 w 6840760"/>
              <a:gd name="connsiteY2754" fmla="*/ 3136501 h 6840760"/>
              <a:gd name="connsiteX2755" fmla="*/ 4459617 w 6840760"/>
              <a:gd name="connsiteY2755" fmla="*/ 2952519 h 6840760"/>
              <a:gd name="connsiteX2756" fmla="*/ 3926724 w 6840760"/>
              <a:gd name="connsiteY2756" fmla="*/ 2936964 h 6840760"/>
              <a:gd name="connsiteX2757" fmla="*/ 3913890 w 6840760"/>
              <a:gd name="connsiteY2757" fmla="*/ 2952519 h 6840760"/>
              <a:gd name="connsiteX2758" fmla="*/ 3857691 w 6840760"/>
              <a:gd name="connsiteY2758" fmla="*/ 3136501 h 6840760"/>
              <a:gd name="connsiteX2759" fmla="*/ 3913890 w 6840760"/>
              <a:gd name="connsiteY2759" fmla="*/ 3320483 h 6840760"/>
              <a:gd name="connsiteX2760" fmla="*/ 3926724 w 6840760"/>
              <a:gd name="connsiteY2760" fmla="*/ 3336039 h 6840760"/>
              <a:gd name="connsiteX2761" fmla="*/ 3939559 w 6840760"/>
              <a:gd name="connsiteY2761" fmla="*/ 3320483 h 6840760"/>
              <a:gd name="connsiteX2762" fmla="*/ 3995758 w 6840760"/>
              <a:gd name="connsiteY2762" fmla="*/ 3136501 h 6840760"/>
              <a:gd name="connsiteX2763" fmla="*/ 3939559 w 6840760"/>
              <a:gd name="connsiteY2763" fmla="*/ 2952519 h 6840760"/>
              <a:gd name="connsiteX2764" fmla="*/ 3406667 w 6840760"/>
              <a:gd name="connsiteY2764" fmla="*/ 2936964 h 6840760"/>
              <a:gd name="connsiteX2765" fmla="*/ 3393832 w 6840760"/>
              <a:gd name="connsiteY2765" fmla="*/ 2952519 h 6840760"/>
              <a:gd name="connsiteX2766" fmla="*/ 3337634 w 6840760"/>
              <a:gd name="connsiteY2766" fmla="*/ 3136501 h 6840760"/>
              <a:gd name="connsiteX2767" fmla="*/ 3393832 w 6840760"/>
              <a:gd name="connsiteY2767" fmla="*/ 3320483 h 6840760"/>
              <a:gd name="connsiteX2768" fmla="*/ 3406667 w 6840760"/>
              <a:gd name="connsiteY2768" fmla="*/ 3336038 h 6840760"/>
              <a:gd name="connsiteX2769" fmla="*/ 3419501 w 6840760"/>
              <a:gd name="connsiteY2769" fmla="*/ 3320483 h 6840760"/>
              <a:gd name="connsiteX2770" fmla="*/ 3475700 w 6840760"/>
              <a:gd name="connsiteY2770" fmla="*/ 3136501 h 6840760"/>
              <a:gd name="connsiteX2771" fmla="*/ 3419501 w 6840760"/>
              <a:gd name="connsiteY2771" fmla="*/ 2952519 h 6840760"/>
              <a:gd name="connsiteX2772" fmla="*/ 2886609 w 6840760"/>
              <a:gd name="connsiteY2772" fmla="*/ 2936964 h 6840760"/>
              <a:gd name="connsiteX2773" fmla="*/ 2873775 w 6840760"/>
              <a:gd name="connsiteY2773" fmla="*/ 2952519 h 6840760"/>
              <a:gd name="connsiteX2774" fmla="*/ 2817576 w 6840760"/>
              <a:gd name="connsiteY2774" fmla="*/ 3136501 h 6840760"/>
              <a:gd name="connsiteX2775" fmla="*/ 2873775 w 6840760"/>
              <a:gd name="connsiteY2775" fmla="*/ 3320483 h 6840760"/>
              <a:gd name="connsiteX2776" fmla="*/ 2886609 w 6840760"/>
              <a:gd name="connsiteY2776" fmla="*/ 3336039 h 6840760"/>
              <a:gd name="connsiteX2777" fmla="*/ 2899445 w 6840760"/>
              <a:gd name="connsiteY2777" fmla="*/ 3320483 h 6840760"/>
              <a:gd name="connsiteX2778" fmla="*/ 2955643 w 6840760"/>
              <a:gd name="connsiteY2778" fmla="*/ 3136501 h 6840760"/>
              <a:gd name="connsiteX2779" fmla="*/ 2899445 w 6840760"/>
              <a:gd name="connsiteY2779" fmla="*/ 2952519 h 6840760"/>
              <a:gd name="connsiteX2780" fmla="*/ 2366552 w 6840760"/>
              <a:gd name="connsiteY2780" fmla="*/ 2936964 h 6840760"/>
              <a:gd name="connsiteX2781" fmla="*/ 2353717 w 6840760"/>
              <a:gd name="connsiteY2781" fmla="*/ 2952519 h 6840760"/>
              <a:gd name="connsiteX2782" fmla="*/ 2297519 w 6840760"/>
              <a:gd name="connsiteY2782" fmla="*/ 3136501 h 6840760"/>
              <a:gd name="connsiteX2783" fmla="*/ 2353717 w 6840760"/>
              <a:gd name="connsiteY2783" fmla="*/ 3320483 h 6840760"/>
              <a:gd name="connsiteX2784" fmla="*/ 2366552 w 6840760"/>
              <a:gd name="connsiteY2784" fmla="*/ 3336039 h 6840760"/>
              <a:gd name="connsiteX2785" fmla="*/ 2379387 w 6840760"/>
              <a:gd name="connsiteY2785" fmla="*/ 3320483 h 6840760"/>
              <a:gd name="connsiteX2786" fmla="*/ 2435586 w 6840760"/>
              <a:gd name="connsiteY2786" fmla="*/ 3136501 h 6840760"/>
              <a:gd name="connsiteX2787" fmla="*/ 2379387 w 6840760"/>
              <a:gd name="connsiteY2787" fmla="*/ 2952519 h 6840760"/>
              <a:gd name="connsiteX2788" fmla="*/ 1846495 w 6840760"/>
              <a:gd name="connsiteY2788" fmla="*/ 2936964 h 6840760"/>
              <a:gd name="connsiteX2789" fmla="*/ 1833660 w 6840760"/>
              <a:gd name="connsiteY2789" fmla="*/ 2952519 h 6840760"/>
              <a:gd name="connsiteX2790" fmla="*/ 1777462 w 6840760"/>
              <a:gd name="connsiteY2790" fmla="*/ 3136501 h 6840760"/>
              <a:gd name="connsiteX2791" fmla="*/ 1833660 w 6840760"/>
              <a:gd name="connsiteY2791" fmla="*/ 3320483 h 6840760"/>
              <a:gd name="connsiteX2792" fmla="*/ 1846495 w 6840760"/>
              <a:gd name="connsiteY2792" fmla="*/ 3336039 h 6840760"/>
              <a:gd name="connsiteX2793" fmla="*/ 1859330 w 6840760"/>
              <a:gd name="connsiteY2793" fmla="*/ 3320483 h 6840760"/>
              <a:gd name="connsiteX2794" fmla="*/ 1915528 w 6840760"/>
              <a:gd name="connsiteY2794" fmla="*/ 3136501 h 6840760"/>
              <a:gd name="connsiteX2795" fmla="*/ 1859330 w 6840760"/>
              <a:gd name="connsiteY2795" fmla="*/ 2952519 h 6840760"/>
              <a:gd name="connsiteX2796" fmla="*/ 1326439 w 6840760"/>
              <a:gd name="connsiteY2796" fmla="*/ 2936964 h 6840760"/>
              <a:gd name="connsiteX2797" fmla="*/ 1313604 w 6840760"/>
              <a:gd name="connsiteY2797" fmla="*/ 2952519 h 6840760"/>
              <a:gd name="connsiteX2798" fmla="*/ 1257405 w 6840760"/>
              <a:gd name="connsiteY2798" fmla="*/ 3136501 h 6840760"/>
              <a:gd name="connsiteX2799" fmla="*/ 1313604 w 6840760"/>
              <a:gd name="connsiteY2799" fmla="*/ 3320483 h 6840760"/>
              <a:gd name="connsiteX2800" fmla="*/ 1326439 w 6840760"/>
              <a:gd name="connsiteY2800" fmla="*/ 3336039 h 6840760"/>
              <a:gd name="connsiteX2801" fmla="*/ 1339274 w 6840760"/>
              <a:gd name="connsiteY2801" fmla="*/ 3320483 h 6840760"/>
              <a:gd name="connsiteX2802" fmla="*/ 1395472 w 6840760"/>
              <a:gd name="connsiteY2802" fmla="*/ 3136501 h 6840760"/>
              <a:gd name="connsiteX2803" fmla="*/ 1339274 w 6840760"/>
              <a:gd name="connsiteY2803" fmla="*/ 2952519 h 6840760"/>
              <a:gd name="connsiteX2804" fmla="*/ 806382 w 6840760"/>
              <a:gd name="connsiteY2804" fmla="*/ 2936964 h 6840760"/>
              <a:gd name="connsiteX2805" fmla="*/ 793548 w 6840760"/>
              <a:gd name="connsiteY2805" fmla="*/ 2952519 h 6840760"/>
              <a:gd name="connsiteX2806" fmla="*/ 737348 w 6840760"/>
              <a:gd name="connsiteY2806" fmla="*/ 3136501 h 6840760"/>
              <a:gd name="connsiteX2807" fmla="*/ 793548 w 6840760"/>
              <a:gd name="connsiteY2807" fmla="*/ 3320483 h 6840760"/>
              <a:gd name="connsiteX2808" fmla="*/ 806382 w 6840760"/>
              <a:gd name="connsiteY2808" fmla="*/ 3336039 h 6840760"/>
              <a:gd name="connsiteX2809" fmla="*/ 819216 w 6840760"/>
              <a:gd name="connsiteY2809" fmla="*/ 3320483 h 6840760"/>
              <a:gd name="connsiteX2810" fmla="*/ 875415 w 6840760"/>
              <a:gd name="connsiteY2810" fmla="*/ 3136501 h 6840760"/>
              <a:gd name="connsiteX2811" fmla="*/ 819216 w 6840760"/>
              <a:gd name="connsiteY2811" fmla="*/ 2952519 h 6840760"/>
              <a:gd name="connsiteX2812" fmla="*/ 286325 w 6840760"/>
              <a:gd name="connsiteY2812" fmla="*/ 2936964 h 6840760"/>
              <a:gd name="connsiteX2813" fmla="*/ 273490 w 6840760"/>
              <a:gd name="connsiteY2813" fmla="*/ 2952519 h 6840760"/>
              <a:gd name="connsiteX2814" fmla="*/ 217291 w 6840760"/>
              <a:gd name="connsiteY2814" fmla="*/ 3136501 h 6840760"/>
              <a:gd name="connsiteX2815" fmla="*/ 273490 w 6840760"/>
              <a:gd name="connsiteY2815" fmla="*/ 3320483 h 6840760"/>
              <a:gd name="connsiteX2816" fmla="*/ 286325 w 6840760"/>
              <a:gd name="connsiteY2816" fmla="*/ 3336039 h 6840760"/>
              <a:gd name="connsiteX2817" fmla="*/ 299159 w 6840760"/>
              <a:gd name="connsiteY2817" fmla="*/ 3320483 h 6840760"/>
              <a:gd name="connsiteX2818" fmla="*/ 355358 w 6840760"/>
              <a:gd name="connsiteY2818" fmla="*/ 3136501 h 6840760"/>
              <a:gd name="connsiteX2819" fmla="*/ 299159 w 6840760"/>
              <a:gd name="connsiteY2819" fmla="*/ 2952519 h 6840760"/>
              <a:gd name="connsiteX2820" fmla="*/ 6527008 w 6840760"/>
              <a:gd name="connsiteY2820" fmla="*/ 2936961 h 6840760"/>
              <a:gd name="connsiteX2821" fmla="*/ 6514172 w 6840760"/>
              <a:gd name="connsiteY2821" fmla="*/ 2952519 h 6840760"/>
              <a:gd name="connsiteX2822" fmla="*/ 6457974 w 6840760"/>
              <a:gd name="connsiteY2822" fmla="*/ 3136501 h 6840760"/>
              <a:gd name="connsiteX2823" fmla="*/ 6514172 w 6840760"/>
              <a:gd name="connsiteY2823" fmla="*/ 3320483 h 6840760"/>
              <a:gd name="connsiteX2824" fmla="*/ 6527008 w 6840760"/>
              <a:gd name="connsiteY2824" fmla="*/ 3336041 h 6840760"/>
              <a:gd name="connsiteX2825" fmla="*/ 6539846 w 6840760"/>
              <a:gd name="connsiteY2825" fmla="*/ 3320483 h 6840760"/>
              <a:gd name="connsiteX2826" fmla="*/ 6596044 w 6840760"/>
              <a:gd name="connsiteY2826" fmla="*/ 3136501 h 6840760"/>
              <a:gd name="connsiteX2827" fmla="*/ 6539846 w 6840760"/>
              <a:gd name="connsiteY2827" fmla="*/ 2952519 h 6840760"/>
              <a:gd name="connsiteX2828" fmla="*/ 6266982 w 6840760"/>
              <a:gd name="connsiteY2828" fmla="*/ 2807439 h 6840760"/>
              <a:gd name="connsiteX2829" fmla="*/ 6083000 w 6840760"/>
              <a:gd name="connsiteY2829" fmla="*/ 2863637 h 6840760"/>
              <a:gd name="connsiteX2830" fmla="*/ 6081154 w 6840760"/>
              <a:gd name="connsiteY2830" fmla="*/ 2865161 h 6840760"/>
              <a:gd name="connsiteX2831" fmla="*/ 6083000 w 6840760"/>
              <a:gd name="connsiteY2831" fmla="*/ 2866684 h 6840760"/>
              <a:gd name="connsiteX2832" fmla="*/ 6266982 w 6840760"/>
              <a:gd name="connsiteY2832" fmla="*/ 2922883 h 6840760"/>
              <a:gd name="connsiteX2833" fmla="*/ 6450964 w 6840760"/>
              <a:gd name="connsiteY2833" fmla="*/ 2866684 h 6840760"/>
              <a:gd name="connsiteX2834" fmla="*/ 6452810 w 6840760"/>
              <a:gd name="connsiteY2834" fmla="*/ 2865161 h 6840760"/>
              <a:gd name="connsiteX2835" fmla="*/ 6450964 w 6840760"/>
              <a:gd name="connsiteY2835" fmla="*/ 2863637 h 6840760"/>
              <a:gd name="connsiteX2836" fmla="*/ 6266982 w 6840760"/>
              <a:gd name="connsiteY2836" fmla="*/ 2807439 h 6840760"/>
              <a:gd name="connsiteX2837" fmla="*/ 5746925 w 6840760"/>
              <a:gd name="connsiteY2837" fmla="*/ 2807439 h 6840760"/>
              <a:gd name="connsiteX2838" fmla="*/ 5562943 w 6840760"/>
              <a:gd name="connsiteY2838" fmla="*/ 2863637 h 6840760"/>
              <a:gd name="connsiteX2839" fmla="*/ 5561096 w 6840760"/>
              <a:gd name="connsiteY2839" fmla="*/ 2865161 h 6840760"/>
              <a:gd name="connsiteX2840" fmla="*/ 5562943 w 6840760"/>
              <a:gd name="connsiteY2840" fmla="*/ 2866684 h 6840760"/>
              <a:gd name="connsiteX2841" fmla="*/ 5746925 w 6840760"/>
              <a:gd name="connsiteY2841" fmla="*/ 2922883 h 6840760"/>
              <a:gd name="connsiteX2842" fmla="*/ 5930907 w 6840760"/>
              <a:gd name="connsiteY2842" fmla="*/ 2866684 h 6840760"/>
              <a:gd name="connsiteX2843" fmla="*/ 5932754 w 6840760"/>
              <a:gd name="connsiteY2843" fmla="*/ 2865161 h 6840760"/>
              <a:gd name="connsiteX2844" fmla="*/ 5930907 w 6840760"/>
              <a:gd name="connsiteY2844" fmla="*/ 2863637 h 6840760"/>
              <a:gd name="connsiteX2845" fmla="*/ 5746925 w 6840760"/>
              <a:gd name="connsiteY2845" fmla="*/ 2807439 h 6840760"/>
              <a:gd name="connsiteX2846" fmla="*/ 5226868 w 6840760"/>
              <a:gd name="connsiteY2846" fmla="*/ 2807439 h 6840760"/>
              <a:gd name="connsiteX2847" fmla="*/ 5042886 w 6840760"/>
              <a:gd name="connsiteY2847" fmla="*/ 2863637 h 6840760"/>
              <a:gd name="connsiteX2848" fmla="*/ 5041039 w 6840760"/>
              <a:gd name="connsiteY2848" fmla="*/ 2865161 h 6840760"/>
              <a:gd name="connsiteX2849" fmla="*/ 5042886 w 6840760"/>
              <a:gd name="connsiteY2849" fmla="*/ 2866684 h 6840760"/>
              <a:gd name="connsiteX2850" fmla="*/ 5226868 w 6840760"/>
              <a:gd name="connsiteY2850" fmla="*/ 2922883 h 6840760"/>
              <a:gd name="connsiteX2851" fmla="*/ 5410849 w 6840760"/>
              <a:gd name="connsiteY2851" fmla="*/ 2866684 h 6840760"/>
              <a:gd name="connsiteX2852" fmla="*/ 5412695 w 6840760"/>
              <a:gd name="connsiteY2852" fmla="*/ 2865161 h 6840760"/>
              <a:gd name="connsiteX2853" fmla="*/ 5410849 w 6840760"/>
              <a:gd name="connsiteY2853" fmla="*/ 2863637 h 6840760"/>
              <a:gd name="connsiteX2854" fmla="*/ 5226868 w 6840760"/>
              <a:gd name="connsiteY2854" fmla="*/ 2807439 h 6840760"/>
              <a:gd name="connsiteX2855" fmla="*/ 4706811 w 6840760"/>
              <a:gd name="connsiteY2855" fmla="*/ 2807439 h 6840760"/>
              <a:gd name="connsiteX2856" fmla="*/ 4522828 w 6840760"/>
              <a:gd name="connsiteY2856" fmla="*/ 2863637 h 6840760"/>
              <a:gd name="connsiteX2857" fmla="*/ 4520982 w 6840760"/>
              <a:gd name="connsiteY2857" fmla="*/ 2865161 h 6840760"/>
              <a:gd name="connsiteX2858" fmla="*/ 4522828 w 6840760"/>
              <a:gd name="connsiteY2858" fmla="*/ 2866684 h 6840760"/>
              <a:gd name="connsiteX2859" fmla="*/ 4706811 w 6840760"/>
              <a:gd name="connsiteY2859" fmla="*/ 2922883 h 6840760"/>
              <a:gd name="connsiteX2860" fmla="*/ 4890792 w 6840760"/>
              <a:gd name="connsiteY2860" fmla="*/ 2866684 h 6840760"/>
              <a:gd name="connsiteX2861" fmla="*/ 4892638 w 6840760"/>
              <a:gd name="connsiteY2861" fmla="*/ 2865161 h 6840760"/>
              <a:gd name="connsiteX2862" fmla="*/ 4890792 w 6840760"/>
              <a:gd name="connsiteY2862" fmla="*/ 2863637 h 6840760"/>
              <a:gd name="connsiteX2863" fmla="*/ 4706811 w 6840760"/>
              <a:gd name="connsiteY2863" fmla="*/ 2807439 h 6840760"/>
              <a:gd name="connsiteX2864" fmla="*/ 4186753 w 6840760"/>
              <a:gd name="connsiteY2864" fmla="*/ 2807439 h 6840760"/>
              <a:gd name="connsiteX2865" fmla="*/ 4002771 w 6840760"/>
              <a:gd name="connsiteY2865" fmla="*/ 2863637 h 6840760"/>
              <a:gd name="connsiteX2866" fmla="*/ 4000925 w 6840760"/>
              <a:gd name="connsiteY2866" fmla="*/ 2865161 h 6840760"/>
              <a:gd name="connsiteX2867" fmla="*/ 4002771 w 6840760"/>
              <a:gd name="connsiteY2867" fmla="*/ 2866684 h 6840760"/>
              <a:gd name="connsiteX2868" fmla="*/ 4186753 w 6840760"/>
              <a:gd name="connsiteY2868" fmla="*/ 2922883 h 6840760"/>
              <a:gd name="connsiteX2869" fmla="*/ 4370735 w 6840760"/>
              <a:gd name="connsiteY2869" fmla="*/ 2866684 h 6840760"/>
              <a:gd name="connsiteX2870" fmla="*/ 4372582 w 6840760"/>
              <a:gd name="connsiteY2870" fmla="*/ 2865161 h 6840760"/>
              <a:gd name="connsiteX2871" fmla="*/ 4370735 w 6840760"/>
              <a:gd name="connsiteY2871" fmla="*/ 2863637 h 6840760"/>
              <a:gd name="connsiteX2872" fmla="*/ 4186753 w 6840760"/>
              <a:gd name="connsiteY2872" fmla="*/ 2807439 h 6840760"/>
              <a:gd name="connsiteX2873" fmla="*/ 3666696 w 6840760"/>
              <a:gd name="connsiteY2873" fmla="*/ 2807439 h 6840760"/>
              <a:gd name="connsiteX2874" fmla="*/ 3482714 w 6840760"/>
              <a:gd name="connsiteY2874" fmla="*/ 2863637 h 6840760"/>
              <a:gd name="connsiteX2875" fmla="*/ 3480867 w 6840760"/>
              <a:gd name="connsiteY2875" fmla="*/ 2865161 h 6840760"/>
              <a:gd name="connsiteX2876" fmla="*/ 3482714 w 6840760"/>
              <a:gd name="connsiteY2876" fmla="*/ 2866684 h 6840760"/>
              <a:gd name="connsiteX2877" fmla="*/ 3666696 w 6840760"/>
              <a:gd name="connsiteY2877" fmla="*/ 2922883 h 6840760"/>
              <a:gd name="connsiteX2878" fmla="*/ 3850677 w 6840760"/>
              <a:gd name="connsiteY2878" fmla="*/ 2866684 h 6840760"/>
              <a:gd name="connsiteX2879" fmla="*/ 3852523 w 6840760"/>
              <a:gd name="connsiteY2879" fmla="*/ 2865161 h 6840760"/>
              <a:gd name="connsiteX2880" fmla="*/ 3850677 w 6840760"/>
              <a:gd name="connsiteY2880" fmla="*/ 2863637 h 6840760"/>
              <a:gd name="connsiteX2881" fmla="*/ 3666696 w 6840760"/>
              <a:gd name="connsiteY2881" fmla="*/ 2807439 h 6840760"/>
              <a:gd name="connsiteX2882" fmla="*/ 3146638 w 6840760"/>
              <a:gd name="connsiteY2882" fmla="*/ 2807439 h 6840760"/>
              <a:gd name="connsiteX2883" fmla="*/ 2962656 w 6840760"/>
              <a:gd name="connsiteY2883" fmla="*/ 2863637 h 6840760"/>
              <a:gd name="connsiteX2884" fmla="*/ 2960810 w 6840760"/>
              <a:gd name="connsiteY2884" fmla="*/ 2865161 h 6840760"/>
              <a:gd name="connsiteX2885" fmla="*/ 2962656 w 6840760"/>
              <a:gd name="connsiteY2885" fmla="*/ 2866684 h 6840760"/>
              <a:gd name="connsiteX2886" fmla="*/ 3146638 w 6840760"/>
              <a:gd name="connsiteY2886" fmla="*/ 2922883 h 6840760"/>
              <a:gd name="connsiteX2887" fmla="*/ 3330620 w 6840760"/>
              <a:gd name="connsiteY2887" fmla="*/ 2866684 h 6840760"/>
              <a:gd name="connsiteX2888" fmla="*/ 3332467 w 6840760"/>
              <a:gd name="connsiteY2888" fmla="*/ 2865161 h 6840760"/>
              <a:gd name="connsiteX2889" fmla="*/ 3330620 w 6840760"/>
              <a:gd name="connsiteY2889" fmla="*/ 2863637 h 6840760"/>
              <a:gd name="connsiteX2890" fmla="*/ 3146638 w 6840760"/>
              <a:gd name="connsiteY2890" fmla="*/ 2807439 h 6840760"/>
              <a:gd name="connsiteX2891" fmla="*/ 2626581 w 6840760"/>
              <a:gd name="connsiteY2891" fmla="*/ 2807439 h 6840760"/>
              <a:gd name="connsiteX2892" fmla="*/ 2442599 w 6840760"/>
              <a:gd name="connsiteY2892" fmla="*/ 2863637 h 6840760"/>
              <a:gd name="connsiteX2893" fmla="*/ 2440753 w 6840760"/>
              <a:gd name="connsiteY2893" fmla="*/ 2865161 h 6840760"/>
              <a:gd name="connsiteX2894" fmla="*/ 2442599 w 6840760"/>
              <a:gd name="connsiteY2894" fmla="*/ 2866684 h 6840760"/>
              <a:gd name="connsiteX2895" fmla="*/ 2626581 w 6840760"/>
              <a:gd name="connsiteY2895" fmla="*/ 2922883 h 6840760"/>
              <a:gd name="connsiteX2896" fmla="*/ 2810563 w 6840760"/>
              <a:gd name="connsiteY2896" fmla="*/ 2866684 h 6840760"/>
              <a:gd name="connsiteX2897" fmla="*/ 2812410 w 6840760"/>
              <a:gd name="connsiteY2897" fmla="*/ 2865161 h 6840760"/>
              <a:gd name="connsiteX2898" fmla="*/ 2810563 w 6840760"/>
              <a:gd name="connsiteY2898" fmla="*/ 2863637 h 6840760"/>
              <a:gd name="connsiteX2899" fmla="*/ 2626581 w 6840760"/>
              <a:gd name="connsiteY2899" fmla="*/ 2807439 h 6840760"/>
              <a:gd name="connsiteX2900" fmla="*/ 2106524 w 6840760"/>
              <a:gd name="connsiteY2900" fmla="*/ 2807439 h 6840760"/>
              <a:gd name="connsiteX2901" fmla="*/ 1922542 w 6840760"/>
              <a:gd name="connsiteY2901" fmla="*/ 2863637 h 6840760"/>
              <a:gd name="connsiteX2902" fmla="*/ 1920695 w 6840760"/>
              <a:gd name="connsiteY2902" fmla="*/ 2865161 h 6840760"/>
              <a:gd name="connsiteX2903" fmla="*/ 1922542 w 6840760"/>
              <a:gd name="connsiteY2903" fmla="*/ 2866684 h 6840760"/>
              <a:gd name="connsiteX2904" fmla="*/ 2106524 w 6840760"/>
              <a:gd name="connsiteY2904" fmla="*/ 2922883 h 6840760"/>
              <a:gd name="connsiteX2905" fmla="*/ 2290506 w 6840760"/>
              <a:gd name="connsiteY2905" fmla="*/ 2866684 h 6840760"/>
              <a:gd name="connsiteX2906" fmla="*/ 2292352 w 6840760"/>
              <a:gd name="connsiteY2906" fmla="*/ 2865161 h 6840760"/>
              <a:gd name="connsiteX2907" fmla="*/ 2290506 w 6840760"/>
              <a:gd name="connsiteY2907" fmla="*/ 2863637 h 6840760"/>
              <a:gd name="connsiteX2908" fmla="*/ 2106524 w 6840760"/>
              <a:gd name="connsiteY2908" fmla="*/ 2807439 h 6840760"/>
              <a:gd name="connsiteX2909" fmla="*/ 1586467 w 6840760"/>
              <a:gd name="connsiteY2909" fmla="*/ 2807439 h 6840760"/>
              <a:gd name="connsiteX2910" fmla="*/ 1402485 w 6840760"/>
              <a:gd name="connsiteY2910" fmla="*/ 2863637 h 6840760"/>
              <a:gd name="connsiteX2911" fmla="*/ 1400639 w 6840760"/>
              <a:gd name="connsiteY2911" fmla="*/ 2865161 h 6840760"/>
              <a:gd name="connsiteX2912" fmla="*/ 1402485 w 6840760"/>
              <a:gd name="connsiteY2912" fmla="*/ 2866684 h 6840760"/>
              <a:gd name="connsiteX2913" fmla="*/ 1586467 w 6840760"/>
              <a:gd name="connsiteY2913" fmla="*/ 2922883 h 6840760"/>
              <a:gd name="connsiteX2914" fmla="*/ 1770448 w 6840760"/>
              <a:gd name="connsiteY2914" fmla="*/ 2866684 h 6840760"/>
              <a:gd name="connsiteX2915" fmla="*/ 1772295 w 6840760"/>
              <a:gd name="connsiteY2915" fmla="*/ 2865161 h 6840760"/>
              <a:gd name="connsiteX2916" fmla="*/ 1770448 w 6840760"/>
              <a:gd name="connsiteY2916" fmla="*/ 2863637 h 6840760"/>
              <a:gd name="connsiteX2917" fmla="*/ 1586467 w 6840760"/>
              <a:gd name="connsiteY2917" fmla="*/ 2807439 h 6840760"/>
              <a:gd name="connsiteX2918" fmla="*/ 1066410 w 6840760"/>
              <a:gd name="connsiteY2918" fmla="*/ 2807439 h 6840760"/>
              <a:gd name="connsiteX2919" fmla="*/ 882428 w 6840760"/>
              <a:gd name="connsiteY2919" fmla="*/ 2863637 h 6840760"/>
              <a:gd name="connsiteX2920" fmla="*/ 880582 w 6840760"/>
              <a:gd name="connsiteY2920" fmla="*/ 2865161 h 6840760"/>
              <a:gd name="connsiteX2921" fmla="*/ 882428 w 6840760"/>
              <a:gd name="connsiteY2921" fmla="*/ 2866684 h 6840760"/>
              <a:gd name="connsiteX2922" fmla="*/ 1066410 w 6840760"/>
              <a:gd name="connsiteY2922" fmla="*/ 2922883 h 6840760"/>
              <a:gd name="connsiteX2923" fmla="*/ 1250392 w 6840760"/>
              <a:gd name="connsiteY2923" fmla="*/ 2866684 h 6840760"/>
              <a:gd name="connsiteX2924" fmla="*/ 1252239 w 6840760"/>
              <a:gd name="connsiteY2924" fmla="*/ 2865161 h 6840760"/>
              <a:gd name="connsiteX2925" fmla="*/ 1250392 w 6840760"/>
              <a:gd name="connsiteY2925" fmla="*/ 2863637 h 6840760"/>
              <a:gd name="connsiteX2926" fmla="*/ 1066410 w 6840760"/>
              <a:gd name="connsiteY2926" fmla="*/ 2807439 h 6840760"/>
              <a:gd name="connsiteX2927" fmla="*/ 546353 w 6840760"/>
              <a:gd name="connsiteY2927" fmla="*/ 2807439 h 6840760"/>
              <a:gd name="connsiteX2928" fmla="*/ 362371 w 6840760"/>
              <a:gd name="connsiteY2928" fmla="*/ 2863637 h 6840760"/>
              <a:gd name="connsiteX2929" fmla="*/ 360524 w 6840760"/>
              <a:gd name="connsiteY2929" fmla="*/ 2865161 h 6840760"/>
              <a:gd name="connsiteX2930" fmla="*/ 362371 w 6840760"/>
              <a:gd name="connsiteY2930" fmla="*/ 2866684 h 6840760"/>
              <a:gd name="connsiteX2931" fmla="*/ 546353 w 6840760"/>
              <a:gd name="connsiteY2931" fmla="*/ 2922883 h 6840760"/>
              <a:gd name="connsiteX2932" fmla="*/ 730335 w 6840760"/>
              <a:gd name="connsiteY2932" fmla="*/ 2866684 h 6840760"/>
              <a:gd name="connsiteX2933" fmla="*/ 732182 w 6840760"/>
              <a:gd name="connsiteY2933" fmla="*/ 2865161 h 6840760"/>
              <a:gd name="connsiteX2934" fmla="*/ 730335 w 6840760"/>
              <a:gd name="connsiteY2934" fmla="*/ 2863637 h 6840760"/>
              <a:gd name="connsiteX2935" fmla="*/ 546353 w 6840760"/>
              <a:gd name="connsiteY2935" fmla="*/ 2807439 h 6840760"/>
              <a:gd name="connsiteX2936" fmla="*/ 6146445 w 6840760"/>
              <a:gd name="connsiteY2936" fmla="*/ 2456435 h 6840760"/>
              <a:gd name="connsiteX2937" fmla="*/ 6151003 w 6840760"/>
              <a:gd name="connsiteY2937" fmla="*/ 2468004 h 6840760"/>
              <a:gd name="connsiteX2938" fmla="*/ 6170025 w 6840760"/>
              <a:gd name="connsiteY2938" fmla="*/ 2593821 h 6840760"/>
              <a:gd name="connsiteX2939" fmla="*/ 6151003 w 6840760"/>
              <a:gd name="connsiteY2939" fmla="*/ 2719638 h 6840760"/>
              <a:gd name="connsiteX2940" fmla="*/ 6145318 w 6840760"/>
              <a:gd name="connsiteY2940" fmla="*/ 2731466 h 6840760"/>
              <a:gd name="connsiteX2941" fmla="*/ 6202548 w 6840760"/>
              <a:gd name="connsiteY2941" fmla="*/ 2718276 h 6840760"/>
              <a:gd name="connsiteX2942" fmla="*/ 6266982 w 6840760"/>
              <a:gd name="connsiteY2942" fmla="*/ 2713401 h 6840760"/>
              <a:gd name="connsiteX2943" fmla="*/ 6331416 w 6840760"/>
              <a:gd name="connsiteY2943" fmla="*/ 2718276 h 6840760"/>
              <a:gd name="connsiteX2944" fmla="*/ 6388643 w 6840760"/>
              <a:gd name="connsiteY2944" fmla="*/ 2731464 h 6840760"/>
              <a:gd name="connsiteX2945" fmla="*/ 6382958 w 6840760"/>
              <a:gd name="connsiteY2945" fmla="*/ 2719638 h 6840760"/>
              <a:gd name="connsiteX2946" fmla="*/ 6363936 w 6840760"/>
              <a:gd name="connsiteY2946" fmla="*/ 2593821 h 6840760"/>
              <a:gd name="connsiteX2947" fmla="*/ 6382958 w 6840760"/>
              <a:gd name="connsiteY2947" fmla="*/ 2468004 h 6840760"/>
              <a:gd name="connsiteX2948" fmla="*/ 6387515 w 6840760"/>
              <a:gd name="connsiteY2948" fmla="*/ 2456436 h 6840760"/>
              <a:gd name="connsiteX2949" fmla="*/ 6331416 w 6840760"/>
              <a:gd name="connsiteY2949" fmla="*/ 2469365 h 6840760"/>
              <a:gd name="connsiteX2950" fmla="*/ 6266982 w 6840760"/>
              <a:gd name="connsiteY2950" fmla="*/ 2474240 h 6840760"/>
              <a:gd name="connsiteX2951" fmla="*/ 6202548 w 6840760"/>
              <a:gd name="connsiteY2951" fmla="*/ 2469365 h 6840760"/>
              <a:gd name="connsiteX2952" fmla="*/ 5626388 w 6840760"/>
              <a:gd name="connsiteY2952" fmla="*/ 2456435 h 6840760"/>
              <a:gd name="connsiteX2953" fmla="*/ 5630946 w 6840760"/>
              <a:gd name="connsiteY2953" fmla="*/ 2468004 h 6840760"/>
              <a:gd name="connsiteX2954" fmla="*/ 5649968 w 6840760"/>
              <a:gd name="connsiteY2954" fmla="*/ 2593821 h 6840760"/>
              <a:gd name="connsiteX2955" fmla="*/ 5630946 w 6840760"/>
              <a:gd name="connsiteY2955" fmla="*/ 2719638 h 6840760"/>
              <a:gd name="connsiteX2956" fmla="*/ 5625260 w 6840760"/>
              <a:gd name="connsiteY2956" fmla="*/ 2731466 h 6840760"/>
              <a:gd name="connsiteX2957" fmla="*/ 5682491 w 6840760"/>
              <a:gd name="connsiteY2957" fmla="*/ 2718276 h 6840760"/>
              <a:gd name="connsiteX2958" fmla="*/ 5746925 w 6840760"/>
              <a:gd name="connsiteY2958" fmla="*/ 2713401 h 6840760"/>
              <a:gd name="connsiteX2959" fmla="*/ 5811359 w 6840760"/>
              <a:gd name="connsiteY2959" fmla="*/ 2718276 h 6840760"/>
              <a:gd name="connsiteX2960" fmla="*/ 5868589 w 6840760"/>
              <a:gd name="connsiteY2960" fmla="*/ 2731466 h 6840760"/>
              <a:gd name="connsiteX2961" fmla="*/ 5862904 w 6840760"/>
              <a:gd name="connsiteY2961" fmla="*/ 2719638 h 6840760"/>
              <a:gd name="connsiteX2962" fmla="*/ 5843882 w 6840760"/>
              <a:gd name="connsiteY2962" fmla="*/ 2593821 h 6840760"/>
              <a:gd name="connsiteX2963" fmla="*/ 5862904 w 6840760"/>
              <a:gd name="connsiteY2963" fmla="*/ 2468004 h 6840760"/>
              <a:gd name="connsiteX2964" fmla="*/ 5867462 w 6840760"/>
              <a:gd name="connsiteY2964" fmla="*/ 2456435 h 6840760"/>
              <a:gd name="connsiteX2965" fmla="*/ 5811359 w 6840760"/>
              <a:gd name="connsiteY2965" fmla="*/ 2469365 h 6840760"/>
              <a:gd name="connsiteX2966" fmla="*/ 5746925 w 6840760"/>
              <a:gd name="connsiteY2966" fmla="*/ 2474240 h 6840760"/>
              <a:gd name="connsiteX2967" fmla="*/ 5682491 w 6840760"/>
              <a:gd name="connsiteY2967" fmla="*/ 2469365 h 6840760"/>
              <a:gd name="connsiteX2968" fmla="*/ 5106331 w 6840760"/>
              <a:gd name="connsiteY2968" fmla="*/ 2456435 h 6840760"/>
              <a:gd name="connsiteX2969" fmla="*/ 5110889 w 6840760"/>
              <a:gd name="connsiteY2969" fmla="*/ 2468004 h 6840760"/>
              <a:gd name="connsiteX2970" fmla="*/ 5129911 w 6840760"/>
              <a:gd name="connsiteY2970" fmla="*/ 2593821 h 6840760"/>
              <a:gd name="connsiteX2971" fmla="*/ 5110889 w 6840760"/>
              <a:gd name="connsiteY2971" fmla="*/ 2719638 h 6840760"/>
              <a:gd name="connsiteX2972" fmla="*/ 5105203 w 6840760"/>
              <a:gd name="connsiteY2972" fmla="*/ 2731466 h 6840760"/>
              <a:gd name="connsiteX2973" fmla="*/ 5162433 w 6840760"/>
              <a:gd name="connsiteY2973" fmla="*/ 2718276 h 6840760"/>
              <a:gd name="connsiteX2974" fmla="*/ 5226868 w 6840760"/>
              <a:gd name="connsiteY2974" fmla="*/ 2713401 h 6840760"/>
              <a:gd name="connsiteX2975" fmla="*/ 5291302 w 6840760"/>
              <a:gd name="connsiteY2975" fmla="*/ 2718276 h 6840760"/>
              <a:gd name="connsiteX2976" fmla="*/ 5348532 w 6840760"/>
              <a:gd name="connsiteY2976" fmla="*/ 2731466 h 6840760"/>
              <a:gd name="connsiteX2977" fmla="*/ 5342847 w 6840760"/>
              <a:gd name="connsiteY2977" fmla="*/ 2719638 h 6840760"/>
              <a:gd name="connsiteX2978" fmla="*/ 5323825 w 6840760"/>
              <a:gd name="connsiteY2978" fmla="*/ 2593821 h 6840760"/>
              <a:gd name="connsiteX2979" fmla="*/ 5342847 w 6840760"/>
              <a:gd name="connsiteY2979" fmla="*/ 2468004 h 6840760"/>
              <a:gd name="connsiteX2980" fmla="*/ 5347405 w 6840760"/>
              <a:gd name="connsiteY2980" fmla="*/ 2456435 h 6840760"/>
              <a:gd name="connsiteX2981" fmla="*/ 5291302 w 6840760"/>
              <a:gd name="connsiteY2981" fmla="*/ 2469365 h 6840760"/>
              <a:gd name="connsiteX2982" fmla="*/ 5226868 w 6840760"/>
              <a:gd name="connsiteY2982" fmla="*/ 2474240 h 6840760"/>
              <a:gd name="connsiteX2983" fmla="*/ 5162433 w 6840760"/>
              <a:gd name="connsiteY2983" fmla="*/ 2469365 h 6840760"/>
              <a:gd name="connsiteX2984" fmla="*/ 4586273 w 6840760"/>
              <a:gd name="connsiteY2984" fmla="*/ 2456435 h 6840760"/>
              <a:gd name="connsiteX2985" fmla="*/ 4590832 w 6840760"/>
              <a:gd name="connsiteY2985" fmla="*/ 2468004 h 6840760"/>
              <a:gd name="connsiteX2986" fmla="*/ 4609853 w 6840760"/>
              <a:gd name="connsiteY2986" fmla="*/ 2593821 h 6840760"/>
              <a:gd name="connsiteX2987" fmla="*/ 4590832 w 6840760"/>
              <a:gd name="connsiteY2987" fmla="*/ 2719638 h 6840760"/>
              <a:gd name="connsiteX2988" fmla="*/ 4585146 w 6840760"/>
              <a:gd name="connsiteY2988" fmla="*/ 2731466 h 6840760"/>
              <a:gd name="connsiteX2989" fmla="*/ 4642376 w 6840760"/>
              <a:gd name="connsiteY2989" fmla="*/ 2718276 h 6840760"/>
              <a:gd name="connsiteX2990" fmla="*/ 4706811 w 6840760"/>
              <a:gd name="connsiteY2990" fmla="*/ 2713401 h 6840760"/>
              <a:gd name="connsiteX2991" fmla="*/ 4771245 w 6840760"/>
              <a:gd name="connsiteY2991" fmla="*/ 2718276 h 6840760"/>
              <a:gd name="connsiteX2992" fmla="*/ 4828475 w 6840760"/>
              <a:gd name="connsiteY2992" fmla="*/ 2731466 h 6840760"/>
              <a:gd name="connsiteX2993" fmla="*/ 4822789 w 6840760"/>
              <a:gd name="connsiteY2993" fmla="*/ 2719638 h 6840760"/>
              <a:gd name="connsiteX2994" fmla="*/ 4803768 w 6840760"/>
              <a:gd name="connsiteY2994" fmla="*/ 2593821 h 6840760"/>
              <a:gd name="connsiteX2995" fmla="*/ 4822789 w 6840760"/>
              <a:gd name="connsiteY2995" fmla="*/ 2468004 h 6840760"/>
              <a:gd name="connsiteX2996" fmla="*/ 4827347 w 6840760"/>
              <a:gd name="connsiteY2996" fmla="*/ 2456435 h 6840760"/>
              <a:gd name="connsiteX2997" fmla="*/ 4771245 w 6840760"/>
              <a:gd name="connsiteY2997" fmla="*/ 2469365 h 6840760"/>
              <a:gd name="connsiteX2998" fmla="*/ 4706811 w 6840760"/>
              <a:gd name="connsiteY2998" fmla="*/ 2474240 h 6840760"/>
              <a:gd name="connsiteX2999" fmla="*/ 4642376 w 6840760"/>
              <a:gd name="connsiteY2999" fmla="*/ 2469365 h 6840760"/>
              <a:gd name="connsiteX3000" fmla="*/ 4066216 w 6840760"/>
              <a:gd name="connsiteY3000" fmla="*/ 2456435 h 6840760"/>
              <a:gd name="connsiteX3001" fmla="*/ 4070774 w 6840760"/>
              <a:gd name="connsiteY3001" fmla="*/ 2468004 h 6840760"/>
              <a:gd name="connsiteX3002" fmla="*/ 4089796 w 6840760"/>
              <a:gd name="connsiteY3002" fmla="*/ 2593821 h 6840760"/>
              <a:gd name="connsiteX3003" fmla="*/ 4070774 w 6840760"/>
              <a:gd name="connsiteY3003" fmla="*/ 2719638 h 6840760"/>
              <a:gd name="connsiteX3004" fmla="*/ 4065088 w 6840760"/>
              <a:gd name="connsiteY3004" fmla="*/ 2731466 h 6840760"/>
              <a:gd name="connsiteX3005" fmla="*/ 4122319 w 6840760"/>
              <a:gd name="connsiteY3005" fmla="*/ 2718276 h 6840760"/>
              <a:gd name="connsiteX3006" fmla="*/ 4186753 w 6840760"/>
              <a:gd name="connsiteY3006" fmla="*/ 2713401 h 6840760"/>
              <a:gd name="connsiteX3007" fmla="*/ 4251187 w 6840760"/>
              <a:gd name="connsiteY3007" fmla="*/ 2718276 h 6840760"/>
              <a:gd name="connsiteX3008" fmla="*/ 4308418 w 6840760"/>
              <a:gd name="connsiteY3008" fmla="*/ 2731466 h 6840760"/>
              <a:gd name="connsiteX3009" fmla="*/ 4302732 w 6840760"/>
              <a:gd name="connsiteY3009" fmla="*/ 2719638 h 6840760"/>
              <a:gd name="connsiteX3010" fmla="*/ 4283710 w 6840760"/>
              <a:gd name="connsiteY3010" fmla="*/ 2593821 h 6840760"/>
              <a:gd name="connsiteX3011" fmla="*/ 4302732 w 6840760"/>
              <a:gd name="connsiteY3011" fmla="*/ 2468004 h 6840760"/>
              <a:gd name="connsiteX3012" fmla="*/ 4307290 w 6840760"/>
              <a:gd name="connsiteY3012" fmla="*/ 2456435 h 6840760"/>
              <a:gd name="connsiteX3013" fmla="*/ 4251187 w 6840760"/>
              <a:gd name="connsiteY3013" fmla="*/ 2469365 h 6840760"/>
              <a:gd name="connsiteX3014" fmla="*/ 4186753 w 6840760"/>
              <a:gd name="connsiteY3014" fmla="*/ 2474240 h 6840760"/>
              <a:gd name="connsiteX3015" fmla="*/ 4122319 w 6840760"/>
              <a:gd name="connsiteY3015" fmla="*/ 2469365 h 6840760"/>
              <a:gd name="connsiteX3016" fmla="*/ 3546159 w 6840760"/>
              <a:gd name="connsiteY3016" fmla="*/ 2456435 h 6840760"/>
              <a:gd name="connsiteX3017" fmla="*/ 3550717 w 6840760"/>
              <a:gd name="connsiteY3017" fmla="*/ 2468004 h 6840760"/>
              <a:gd name="connsiteX3018" fmla="*/ 3569739 w 6840760"/>
              <a:gd name="connsiteY3018" fmla="*/ 2593821 h 6840760"/>
              <a:gd name="connsiteX3019" fmla="*/ 3550717 w 6840760"/>
              <a:gd name="connsiteY3019" fmla="*/ 2719638 h 6840760"/>
              <a:gd name="connsiteX3020" fmla="*/ 3545031 w 6840760"/>
              <a:gd name="connsiteY3020" fmla="*/ 2731466 h 6840760"/>
              <a:gd name="connsiteX3021" fmla="*/ 3602261 w 6840760"/>
              <a:gd name="connsiteY3021" fmla="*/ 2718276 h 6840760"/>
              <a:gd name="connsiteX3022" fmla="*/ 3666696 w 6840760"/>
              <a:gd name="connsiteY3022" fmla="*/ 2713401 h 6840760"/>
              <a:gd name="connsiteX3023" fmla="*/ 3731130 w 6840760"/>
              <a:gd name="connsiteY3023" fmla="*/ 2718276 h 6840760"/>
              <a:gd name="connsiteX3024" fmla="*/ 3788360 w 6840760"/>
              <a:gd name="connsiteY3024" fmla="*/ 2731466 h 6840760"/>
              <a:gd name="connsiteX3025" fmla="*/ 3782675 w 6840760"/>
              <a:gd name="connsiteY3025" fmla="*/ 2719638 h 6840760"/>
              <a:gd name="connsiteX3026" fmla="*/ 3763653 w 6840760"/>
              <a:gd name="connsiteY3026" fmla="*/ 2593821 h 6840760"/>
              <a:gd name="connsiteX3027" fmla="*/ 3782675 w 6840760"/>
              <a:gd name="connsiteY3027" fmla="*/ 2468004 h 6840760"/>
              <a:gd name="connsiteX3028" fmla="*/ 3787233 w 6840760"/>
              <a:gd name="connsiteY3028" fmla="*/ 2456435 h 6840760"/>
              <a:gd name="connsiteX3029" fmla="*/ 3731130 w 6840760"/>
              <a:gd name="connsiteY3029" fmla="*/ 2469365 h 6840760"/>
              <a:gd name="connsiteX3030" fmla="*/ 3666696 w 6840760"/>
              <a:gd name="connsiteY3030" fmla="*/ 2474240 h 6840760"/>
              <a:gd name="connsiteX3031" fmla="*/ 3602261 w 6840760"/>
              <a:gd name="connsiteY3031" fmla="*/ 2469365 h 6840760"/>
              <a:gd name="connsiteX3032" fmla="*/ 3026102 w 6840760"/>
              <a:gd name="connsiteY3032" fmla="*/ 2456435 h 6840760"/>
              <a:gd name="connsiteX3033" fmla="*/ 3030660 w 6840760"/>
              <a:gd name="connsiteY3033" fmla="*/ 2468004 h 6840760"/>
              <a:gd name="connsiteX3034" fmla="*/ 3049681 w 6840760"/>
              <a:gd name="connsiteY3034" fmla="*/ 2593821 h 6840760"/>
              <a:gd name="connsiteX3035" fmla="*/ 3030660 w 6840760"/>
              <a:gd name="connsiteY3035" fmla="*/ 2719638 h 6840760"/>
              <a:gd name="connsiteX3036" fmla="*/ 3024974 w 6840760"/>
              <a:gd name="connsiteY3036" fmla="*/ 2731466 h 6840760"/>
              <a:gd name="connsiteX3037" fmla="*/ 3082204 w 6840760"/>
              <a:gd name="connsiteY3037" fmla="*/ 2718276 h 6840760"/>
              <a:gd name="connsiteX3038" fmla="*/ 3146638 w 6840760"/>
              <a:gd name="connsiteY3038" fmla="*/ 2713401 h 6840760"/>
              <a:gd name="connsiteX3039" fmla="*/ 3211072 w 6840760"/>
              <a:gd name="connsiteY3039" fmla="*/ 2718276 h 6840760"/>
              <a:gd name="connsiteX3040" fmla="*/ 3268303 w 6840760"/>
              <a:gd name="connsiteY3040" fmla="*/ 2731466 h 6840760"/>
              <a:gd name="connsiteX3041" fmla="*/ 3262618 w 6840760"/>
              <a:gd name="connsiteY3041" fmla="*/ 2719638 h 6840760"/>
              <a:gd name="connsiteX3042" fmla="*/ 3243596 w 6840760"/>
              <a:gd name="connsiteY3042" fmla="*/ 2593821 h 6840760"/>
              <a:gd name="connsiteX3043" fmla="*/ 3262618 w 6840760"/>
              <a:gd name="connsiteY3043" fmla="*/ 2468004 h 6840760"/>
              <a:gd name="connsiteX3044" fmla="*/ 3267176 w 6840760"/>
              <a:gd name="connsiteY3044" fmla="*/ 2456435 h 6840760"/>
              <a:gd name="connsiteX3045" fmla="*/ 3211072 w 6840760"/>
              <a:gd name="connsiteY3045" fmla="*/ 2469365 h 6840760"/>
              <a:gd name="connsiteX3046" fmla="*/ 3146638 w 6840760"/>
              <a:gd name="connsiteY3046" fmla="*/ 2474240 h 6840760"/>
              <a:gd name="connsiteX3047" fmla="*/ 3082204 w 6840760"/>
              <a:gd name="connsiteY3047" fmla="*/ 2469365 h 6840760"/>
              <a:gd name="connsiteX3048" fmla="*/ 2506044 w 6840760"/>
              <a:gd name="connsiteY3048" fmla="*/ 2456435 h 6840760"/>
              <a:gd name="connsiteX3049" fmla="*/ 2510602 w 6840760"/>
              <a:gd name="connsiteY3049" fmla="*/ 2468004 h 6840760"/>
              <a:gd name="connsiteX3050" fmla="*/ 2529624 w 6840760"/>
              <a:gd name="connsiteY3050" fmla="*/ 2593821 h 6840760"/>
              <a:gd name="connsiteX3051" fmla="*/ 2510602 w 6840760"/>
              <a:gd name="connsiteY3051" fmla="*/ 2719638 h 6840760"/>
              <a:gd name="connsiteX3052" fmla="*/ 2504917 w 6840760"/>
              <a:gd name="connsiteY3052" fmla="*/ 2731466 h 6840760"/>
              <a:gd name="connsiteX3053" fmla="*/ 2562147 w 6840760"/>
              <a:gd name="connsiteY3053" fmla="*/ 2718276 h 6840760"/>
              <a:gd name="connsiteX3054" fmla="*/ 2626581 w 6840760"/>
              <a:gd name="connsiteY3054" fmla="*/ 2713401 h 6840760"/>
              <a:gd name="connsiteX3055" fmla="*/ 2691015 w 6840760"/>
              <a:gd name="connsiteY3055" fmla="*/ 2718276 h 6840760"/>
              <a:gd name="connsiteX3056" fmla="*/ 2748246 w 6840760"/>
              <a:gd name="connsiteY3056" fmla="*/ 2731466 h 6840760"/>
              <a:gd name="connsiteX3057" fmla="*/ 2742560 w 6840760"/>
              <a:gd name="connsiteY3057" fmla="*/ 2719638 h 6840760"/>
              <a:gd name="connsiteX3058" fmla="*/ 2723538 w 6840760"/>
              <a:gd name="connsiteY3058" fmla="*/ 2593821 h 6840760"/>
              <a:gd name="connsiteX3059" fmla="*/ 2742560 w 6840760"/>
              <a:gd name="connsiteY3059" fmla="*/ 2468004 h 6840760"/>
              <a:gd name="connsiteX3060" fmla="*/ 2747118 w 6840760"/>
              <a:gd name="connsiteY3060" fmla="*/ 2456435 h 6840760"/>
              <a:gd name="connsiteX3061" fmla="*/ 2691015 w 6840760"/>
              <a:gd name="connsiteY3061" fmla="*/ 2469365 h 6840760"/>
              <a:gd name="connsiteX3062" fmla="*/ 2626581 w 6840760"/>
              <a:gd name="connsiteY3062" fmla="*/ 2474240 h 6840760"/>
              <a:gd name="connsiteX3063" fmla="*/ 2562147 w 6840760"/>
              <a:gd name="connsiteY3063" fmla="*/ 2469365 h 6840760"/>
              <a:gd name="connsiteX3064" fmla="*/ 1985987 w 6840760"/>
              <a:gd name="connsiteY3064" fmla="*/ 2456435 h 6840760"/>
              <a:gd name="connsiteX3065" fmla="*/ 1990545 w 6840760"/>
              <a:gd name="connsiteY3065" fmla="*/ 2468004 h 6840760"/>
              <a:gd name="connsiteX3066" fmla="*/ 2009566 w 6840760"/>
              <a:gd name="connsiteY3066" fmla="*/ 2593821 h 6840760"/>
              <a:gd name="connsiteX3067" fmla="*/ 1990545 w 6840760"/>
              <a:gd name="connsiteY3067" fmla="*/ 2719638 h 6840760"/>
              <a:gd name="connsiteX3068" fmla="*/ 1984859 w 6840760"/>
              <a:gd name="connsiteY3068" fmla="*/ 2731466 h 6840760"/>
              <a:gd name="connsiteX3069" fmla="*/ 2042090 w 6840760"/>
              <a:gd name="connsiteY3069" fmla="*/ 2718276 h 6840760"/>
              <a:gd name="connsiteX3070" fmla="*/ 2106524 w 6840760"/>
              <a:gd name="connsiteY3070" fmla="*/ 2713401 h 6840760"/>
              <a:gd name="connsiteX3071" fmla="*/ 2170958 w 6840760"/>
              <a:gd name="connsiteY3071" fmla="*/ 2718276 h 6840760"/>
              <a:gd name="connsiteX3072" fmla="*/ 2228189 w 6840760"/>
              <a:gd name="connsiteY3072" fmla="*/ 2731466 h 6840760"/>
              <a:gd name="connsiteX3073" fmla="*/ 2222503 w 6840760"/>
              <a:gd name="connsiteY3073" fmla="*/ 2719638 h 6840760"/>
              <a:gd name="connsiteX3074" fmla="*/ 2203481 w 6840760"/>
              <a:gd name="connsiteY3074" fmla="*/ 2593821 h 6840760"/>
              <a:gd name="connsiteX3075" fmla="*/ 2222503 w 6840760"/>
              <a:gd name="connsiteY3075" fmla="*/ 2468004 h 6840760"/>
              <a:gd name="connsiteX3076" fmla="*/ 2227061 w 6840760"/>
              <a:gd name="connsiteY3076" fmla="*/ 2456435 h 6840760"/>
              <a:gd name="connsiteX3077" fmla="*/ 2170958 w 6840760"/>
              <a:gd name="connsiteY3077" fmla="*/ 2469365 h 6840760"/>
              <a:gd name="connsiteX3078" fmla="*/ 2106524 w 6840760"/>
              <a:gd name="connsiteY3078" fmla="*/ 2474240 h 6840760"/>
              <a:gd name="connsiteX3079" fmla="*/ 2042090 w 6840760"/>
              <a:gd name="connsiteY3079" fmla="*/ 2469365 h 6840760"/>
              <a:gd name="connsiteX3080" fmla="*/ 1465931 w 6840760"/>
              <a:gd name="connsiteY3080" fmla="*/ 2456435 h 6840760"/>
              <a:gd name="connsiteX3081" fmla="*/ 1470489 w 6840760"/>
              <a:gd name="connsiteY3081" fmla="*/ 2468004 h 6840760"/>
              <a:gd name="connsiteX3082" fmla="*/ 1489511 w 6840760"/>
              <a:gd name="connsiteY3082" fmla="*/ 2593821 h 6840760"/>
              <a:gd name="connsiteX3083" fmla="*/ 1470489 w 6840760"/>
              <a:gd name="connsiteY3083" fmla="*/ 2719638 h 6840760"/>
              <a:gd name="connsiteX3084" fmla="*/ 1464804 w 6840760"/>
              <a:gd name="connsiteY3084" fmla="*/ 2731466 h 6840760"/>
              <a:gd name="connsiteX3085" fmla="*/ 1522033 w 6840760"/>
              <a:gd name="connsiteY3085" fmla="*/ 2718276 h 6840760"/>
              <a:gd name="connsiteX3086" fmla="*/ 1586467 w 6840760"/>
              <a:gd name="connsiteY3086" fmla="*/ 2713401 h 6840760"/>
              <a:gd name="connsiteX3087" fmla="*/ 1650902 w 6840760"/>
              <a:gd name="connsiteY3087" fmla="*/ 2718276 h 6840760"/>
              <a:gd name="connsiteX3088" fmla="*/ 1708132 w 6840760"/>
              <a:gd name="connsiteY3088" fmla="*/ 2731466 h 6840760"/>
              <a:gd name="connsiteX3089" fmla="*/ 1702446 w 6840760"/>
              <a:gd name="connsiteY3089" fmla="*/ 2719638 h 6840760"/>
              <a:gd name="connsiteX3090" fmla="*/ 1683425 w 6840760"/>
              <a:gd name="connsiteY3090" fmla="*/ 2593821 h 6840760"/>
              <a:gd name="connsiteX3091" fmla="*/ 1702446 w 6840760"/>
              <a:gd name="connsiteY3091" fmla="*/ 2468004 h 6840760"/>
              <a:gd name="connsiteX3092" fmla="*/ 1707004 w 6840760"/>
              <a:gd name="connsiteY3092" fmla="*/ 2456435 h 6840760"/>
              <a:gd name="connsiteX3093" fmla="*/ 1650902 w 6840760"/>
              <a:gd name="connsiteY3093" fmla="*/ 2469365 h 6840760"/>
              <a:gd name="connsiteX3094" fmla="*/ 1586467 w 6840760"/>
              <a:gd name="connsiteY3094" fmla="*/ 2474240 h 6840760"/>
              <a:gd name="connsiteX3095" fmla="*/ 1522033 w 6840760"/>
              <a:gd name="connsiteY3095" fmla="*/ 2469365 h 6840760"/>
              <a:gd name="connsiteX3096" fmla="*/ 945873 w 6840760"/>
              <a:gd name="connsiteY3096" fmla="*/ 2456435 h 6840760"/>
              <a:gd name="connsiteX3097" fmla="*/ 950431 w 6840760"/>
              <a:gd name="connsiteY3097" fmla="*/ 2468004 h 6840760"/>
              <a:gd name="connsiteX3098" fmla="*/ 969453 w 6840760"/>
              <a:gd name="connsiteY3098" fmla="*/ 2593821 h 6840760"/>
              <a:gd name="connsiteX3099" fmla="*/ 950431 w 6840760"/>
              <a:gd name="connsiteY3099" fmla="*/ 2719638 h 6840760"/>
              <a:gd name="connsiteX3100" fmla="*/ 944745 w 6840760"/>
              <a:gd name="connsiteY3100" fmla="*/ 2731466 h 6840760"/>
              <a:gd name="connsiteX3101" fmla="*/ 1001976 w 6840760"/>
              <a:gd name="connsiteY3101" fmla="*/ 2718276 h 6840760"/>
              <a:gd name="connsiteX3102" fmla="*/ 1066410 w 6840760"/>
              <a:gd name="connsiteY3102" fmla="*/ 2713401 h 6840760"/>
              <a:gd name="connsiteX3103" fmla="*/ 1130844 w 6840760"/>
              <a:gd name="connsiteY3103" fmla="*/ 2718276 h 6840760"/>
              <a:gd name="connsiteX3104" fmla="*/ 1188075 w 6840760"/>
              <a:gd name="connsiteY3104" fmla="*/ 2731466 h 6840760"/>
              <a:gd name="connsiteX3105" fmla="*/ 1182389 w 6840760"/>
              <a:gd name="connsiteY3105" fmla="*/ 2719638 h 6840760"/>
              <a:gd name="connsiteX3106" fmla="*/ 1163368 w 6840760"/>
              <a:gd name="connsiteY3106" fmla="*/ 2593821 h 6840760"/>
              <a:gd name="connsiteX3107" fmla="*/ 1182389 w 6840760"/>
              <a:gd name="connsiteY3107" fmla="*/ 2468004 h 6840760"/>
              <a:gd name="connsiteX3108" fmla="*/ 1186948 w 6840760"/>
              <a:gd name="connsiteY3108" fmla="*/ 2456435 h 6840760"/>
              <a:gd name="connsiteX3109" fmla="*/ 1130844 w 6840760"/>
              <a:gd name="connsiteY3109" fmla="*/ 2469365 h 6840760"/>
              <a:gd name="connsiteX3110" fmla="*/ 1066410 w 6840760"/>
              <a:gd name="connsiteY3110" fmla="*/ 2474240 h 6840760"/>
              <a:gd name="connsiteX3111" fmla="*/ 1001976 w 6840760"/>
              <a:gd name="connsiteY3111" fmla="*/ 2469365 h 6840760"/>
              <a:gd name="connsiteX3112" fmla="*/ 425816 w 6840760"/>
              <a:gd name="connsiteY3112" fmla="*/ 2456435 h 6840760"/>
              <a:gd name="connsiteX3113" fmla="*/ 430374 w 6840760"/>
              <a:gd name="connsiteY3113" fmla="*/ 2468004 h 6840760"/>
              <a:gd name="connsiteX3114" fmla="*/ 449395 w 6840760"/>
              <a:gd name="connsiteY3114" fmla="*/ 2593821 h 6840760"/>
              <a:gd name="connsiteX3115" fmla="*/ 430374 w 6840760"/>
              <a:gd name="connsiteY3115" fmla="*/ 2719638 h 6840760"/>
              <a:gd name="connsiteX3116" fmla="*/ 424689 w 6840760"/>
              <a:gd name="connsiteY3116" fmla="*/ 2731466 h 6840760"/>
              <a:gd name="connsiteX3117" fmla="*/ 481919 w 6840760"/>
              <a:gd name="connsiteY3117" fmla="*/ 2718276 h 6840760"/>
              <a:gd name="connsiteX3118" fmla="*/ 546353 w 6840760"/>
              <a:gd name="connsiteY3118" fmla="*/ 2713401 h 6840760"/>
              <a:gd name="connsiteX3119" fmla="*/ 610788 w 6840760"/>
              <a:gd name="connsiteY3119" fmla="*/ 2718276 h 6840760"/>
              <a:gd name="connsiteX3120" fmla="*/ 668017 w 6840760"/>
              <a:gd name="connsiteY3120" fmla="*/ 2731466 h 6840760"/>
              <a:gd name="connsiteX3121" fmla="*/ 662332 w 6840760"/>
              <a:gd name="connsiteY3121" fmla="*/ 2719638 h 6840760"/>
              <a:gd name="connsiteX3122" fmla="*/ 643310 w 6840760"/>
              <a:gd name="connsiteY3122" fmla="*/ 2593821 h 6840760"/>
              <a:gd name="connsiteX3123" fmla="*/ 662332 w 6840760"/>
              <a:gd name="connsiteY3123" fmla="*/ 2468004 h 6840760"/>
              <a:gd name="connsiteX3124" fmla="*/ 666890 w 6840760"/>
              <a:gd name="connsiteY3124" fmla="*/ 2456435 h 6840760"/>
              <a:gd name="connsiteX3125" fmla="*/ 610787 w 6840760"/>
              <a:gd name="connsiteY3125" fmla="*/ 2469365 h 6840760"/>
              <a:gd name="connsiteX3126" fmla="*/ 546353 w 6840760"/>
              <a:gd name="connsiteY3126" fmla="*/ 2474240 h 6840760"/>
              <a:gd name="connsiteX3127" fmla="*/ 481919 w 6840760"/>
              <a:gd name="connsiteY3127" fmla="*/ 2469365 h 6840760"/>
              <a:gd name="connsiteX3128" fmla="*/ 6006953 w 6840760"/>
              <a:gd name="connsiteY3128" fmla="*/ 2394283 h 6840760"/>
              <a:gd name="connsiteX3129" fmla="*/ 5994118 w 6840760"/>
              <a:gd name="connsiteY3129" fmla="*/ 2409839 h 6840760"/>
              <a:gd name="connsiteX3130" fmla="*/ 5937920 w 6840760"/>
              <a:gd name="connsiteY3130" fmla="*/ 2593821 h 6840760"/>
              <a:gd name="connsiteX3131" fmla="*/ 5994118 w 6840760"/>
              <a:gd name="connsiteY3131" fmla="*/ 2777803 h 6840760"/>
              <a:gd name="connsiteX3132" fmla="*/ 6006953 w 6840760"/>
              <a:gd name="connsiteY3132" fmla="*/ 2793359 h 6840760"/>
              <a:gd name="connsiteX3133" fmla="*/ 6019788 w 6840760"/>
              <a:gd name="connsiteY3133" fmla="*/ 2777803 h 6840760"/>
              <a:gd name="connsiteX3134" fmla="*/ 6075987 w 6840760"/>
              <a:gd name="connsiteY3134" fmla="*/ 2593821 h 6840760"/>
              <a:gd name="connsiteX3135" fmla="*/ 6019788 w 6840760"/>
              <a:gd name="connsiteY3135" fmla="*/ 2409839 h 6840760"/>
              <a:gd name="connsiteX3136" fmla="*/ 5486896 w 6840760"/>
              <a:gd name="connsiteY3136" fmla="*/ 2394283 h 6840760"/>
              <a:gd name="connsiteX3137" fmla="*/ 5474062 w 6840760"/>
              <a:gd name="connsiteY3137" fmla="*/ 2409839 h 6840760"/>
              <a:gd name="connsiteX3138" fmla="*/ 5417863 w 6840760"/>
              <a:gd name="connsiteY3138" fmla="*/ 2593821 h 6840760"/>
              <a:gd name="connsiteX3139" fmla="*/ 5474062 w 6840760"/>
              <a:gd name="connsiteY3139" fmla="*/ 2777803 h 6840760"/>
              <a:gd name="connsiteX3140" fmla="*/ 5486896 w 6840760"/>
              <a:gd name="connsiteY3140" fmla="*/ 2793359 h 6840760"/>
              <a:gd name="connsiteX3141" fmla="*/ 5499731 w 6840760"/>
              <a:gd name="connsiteY3141" fmla="*/ 2777803 h 6840760"/>
              <a:gd name="connsiteX3142" fmla="*/ 5555930 w 6840760"/>
              <a:gd name="connsiteY3142" fmla="*/ 2593821 h 6840760"/>
              <a:gd name="connsiteX3143" fmla="*/ 5499731 w 6840760"/>
              <a:gd name="connsiteY3143" fmla="*/ 2409839 h 6840760"/>
              <a:gd name="connsiteX3144" fmla="*/ 4966839 w 6840760"/>
              <a:gd name="connsiteY3144" fmla="*/ 2394283 h 6840760"/>
              <a:gd name="connsiteX3145" fmla="*/ 4954004 w 6840760"/>
              <a:gd name="connsiteY3145" fmla="*/ 2409839 h 6840760"/>
              <a:gd name="connsiteX3146" fmla="*/ 4897806 w 6840760"/>
              <a:gd name="connsiteY3146" fmla="*/ 2593821 h 6840760"/>
              <a:gd name="connsiteX3147" fmla="*/ 4954004 w 6840760"/>
              <a:gd name="connsiteY3147" fmla="*/ 2777803 h 6840760"/>
              <a:gd name="connsiteX3148" fmla="*/ 4966839 w 6840760"/>
              <a:gd name="connsiteY3148" fmla="*/ 2793359 h 6840760"/>
              <a:gd name="connsiteX3149" fmla="*/ 4979674 w 6840760"/>
              <a:gd name="connsiteY3149" fmla="*/ 2777803 h 6840760"/>
              <a:gd name="connsiteX3150" fmla="*/ 5035873 w 6840760"/>
              <a:gd name="connsiteY3150" fmla="*/ 2593821 h 6840760"/>
              <a:gd name="connsiteX3151" fmla="*/ 4979674 w 6840760"/>
              <a:gd name="connsiteY3151" fmla="*/ 2409839 h 6840760"/>
              <a:gd name="connsiteX3152" fmla="*/ 4446781 w 6840760"/>
              <a:gd name="connsiteY3152" fmla="*/ 2394283 h 6840760"/>
              <a:gd name="connsiteX3153" fmla="*/ 4433947 w 6840760"/>
              <a:gd name="connsiteY3153" fmla="*/ 2409839 h 6840760"/>
              <a:gd name="connsiteX3154" fmla="*/ 4377748 w 6840760"/>
              <a:gd name="connsiteY3154" fmla="*/ 2593821 h 6840760"/>
              <a:gd name="connsiteX3155" fmla="*/ 4433947 w 6840760"/>
              <a:gd name="connsiteY3155" fmla="*/ 2777803 h 6840760"/>
              <a:gd name="connsiteX3156" fmla="*/ 4446781 w 6840760"/>
              <a:gd name="connsiteY3156" fmla="*/ 2793359 h 6840760"/>
              <a:gd name="connsiteX3157" fmla="*/ 4459617 w 6840760"/>
              <a:gd name="connsiteY3157" fmla="*/ 2777803 h 6840760"/>
              <a:gd name="connsiteX3158" fmla="*/ 4515815 w 6840760"/>
              <a:gd name="connsiteY3158" fmla="*/ 2593821 h 6840760"/>
              <a:gd name="connsiteX3159" fmla="*/ 4459617 w 6840760"/>
              <a:gd name="connsiteY3159" fmla="*/ 2409839 h 6840760"/>
              <a:gd name="connsiteX3160" fmla="*/ 3926724 w 6840760"/>
              <a:gd name="connsiteY3160" fmla="*/ 2394283 h 6840760"/>
              <a:gd name="connsiteX3161" fmla="*/ 3913890 w 6840760"/>
              <a:gd name="connsiteY3161" fmla="*/ 2409839 h 6840760"/>
              <a:gd name="connsiteX3162" fmla="*/ 3857691 w 6840760"/>
              <a:gd name="connsiteY3162" fmla="*/ 2593821 h 6840760"/>
              <a:gd name="connsiteX3163" fmla="*/ 3913890 w 6840760"/>
              <a:gd name="connsiteY3163" fmla="*/ 2777803 h 6840760"/>
              <a:gd name="connsiteX3164" fmla="*/ 3926724 w 6840760"/>
              <a:gd name="connsiteY3164" fmla="*/ 2793359 h 6840760"/>
              <a:gd name="connsiteX3165" fmla="*/ 3939559 w 6840760"/>
              <a:gd name="connsiteY3165" fmla="*/ 2777803 h 6840760"/>
              <a:gd name="connsiteX3166" fmla="*/ 3995758 w 6840760"/>
              <a:gd name="connsiteY3166" fmla="*/ 2593821 h 6840760"/>
              <a:gd name="connsiteX3167" fmla="*/ 3939559 w 6840760"/>
              <a:gd name="connsiteY3167" fmla="*/ 2409839 h 6840760"/>
              <a:gd name="connsiteX3168" fmla="*/ 3406667 w 6840760"/>
              <a:gd name="connsiteY3168" fmla="*/ 2394283 h 6840760"/>
              <a:gd name="connsiteX3169" fmla="*/ 3393832 w 6840760"/>
              <a:gd name="connsiteY3169" fmla="*/ 2409839 h 6840760"/>
              <a:gd name="connsiteX3170" fmla="*/ 3337634 w 6840760"/>
              <a:gd name="connsiteY3170" fmla="*/ 2593821 h 6840760"/>
              <a:gd name="connsiteX3171" fmla="*/ 3393832 w 6840760"/>
              <a:gd name="connsiteY3171" fmla="*/ 2777803 h 6840760"/>
              <a:gd name="connsiteX3172" fmla="*/ 3406667 w 6840760"/>
              <a:gd name="connsiteY3172" fmla="*/ 2793358 h 6840760"/>
              <a:gd name="connsiteX3173" fmla="*/ 3419501 w 6840760"/>
              <a:gd name="connsiteY3173" fmla="*/ 2777803 h 6840760"/>
              <a:gd name="connsiteX3174" fmla="*/ 3475700 w 6840760"/>
              <a:gd name="connsiteY3174" fmla="*/ 2593821 h 6840760"/>
              <a:gd name="connsiteX3175" fmla="*/ 3419501 w 6840760"/>
              <a:gd name="connsiteY3175" fmla="*/ 2409839 h 6840760"/>
              <a:gd name="connsiteX3176" fmla="*/ 2886609 w 6840760"/>
              <a:gd name="connsiteY3176" fmla="*/ 2394283 h 6840760"/>
              <a:gd name="connsiteX3177" fmla="*/ 2873775 w 6840760"/>
              <a:gd name="connsiteY3177" fmla="*/ 2409839 h 6840760"/>
              <a:gd name="connsiteX3178" fmla="*/ 2817576 w 6840760"/>
              <a:gd name="connsiteY3178" fmla="*/ 2593821 h 6840760"/>
              <a:gd name="connsiteX3179" fmla="*/ 2873775 w 6840760"/>
              <a:gd name="connsiteY3179" fmla="*/ 2777803 h 6840760"/>
              <a:gd name="connsiteX3180" fmla="*/ 2886609 w 6840760"/>
              <a:gd name="connsiteY3180" fmla="*/ 2793359 h 6840760"/>
              <a:gd name="connsiteX3181" fmla="*/ 2899445 w 6840760"/>
              <a:gd name="connsiteY3181" fmla="*/ 2777803 h 6840760"/>
              <a:gd name="connsiteX3182" fmla="*/ 2955643 w 6840760"/>
              <a:gd name="connsiteY3182" fmla="*/ 2593821 h 6840760"/>
              <a:gd name="connsiteX3183" fmla="*/ 2899445 w 6840760"/>
              <a:gd name="connsiteY3183" fmla="*/ 2409839 h 6840760"/>
              <a:gd name="connsiteX3184" fmla="*/ 2366552 w 6840760"/>
              <a:gd name="connsiteY3184" fmla="*/ 2394283 h 6840760"/>
              <a:gd name="connsiteX3185" fmla="*/ 2353717 w 6840760"/>
              <a:gd name="connsiteY3185" fmla="*/ 2409839 h 6840760"/>
              <a:gd name="connsiteX3186" fmla="*/ 2297519 w 6840760"/>
              <a:gd name="connsiteY3186" fmla="*/ 2593821 h 6840760"/>
              <a:gd name="connsiteX3187" fmla="*/ 2353717 w 6840760"/>
              <a:gd name="connsiteY3187" fmla="*/ 2777803 h 6840760"/>
              <a:gd name="connsiteX3188" fmla="*/ 2366552 w 6840760"/>
              <a:gd name="connsiteY3188" fmla="*/ 2793359 h 6840760"/>
              <a:gd name="connsiteX3189" fmla="*/ 2379387 w 6840760"/>
              <a:gd name="connsiteY3189" fmla="*/ 2777803 h 6840760"/>
              <a:gd name="connsiteX3190" fmla="*/ 2435586 w 6840760"/>
              <a:gd name="connsiteY3190" fmla="*/ 2593821 h 6840760"/>
              <a:gd name="connsiteX3191" fmla="*/ 2379387 w 6840760"/>
              <a:gd name="connsiteY3191" fmla="*/ 2409839 h 6840760"/>
              <a:gd name="connsiteX3192" fmla="*/ 1846495 w 6840760"/>
              <a:gd name="connsiteY3192" fmla="*/ 2394283 h 6840760"/>
              <a:gd name="connsiteX3193" fmla="*/ 1833660 w 6840760"/>
              <a:gd name="connsiteY3193" fmla="*/ 2409839 h 6840760"/>
              <a:gd name="connsiteX3194" fmla="*/ 1777462 w 6840760"/>
              <a:gd name="connsiteY3194" fmla="*/ 2593821 h 6840760"/>
              <a:gd name="connsiteX3195" fmla="*/ 1833660 w 6840760"/>
              <a:gd name="connsiteY3195" fmla="*/ 2777803 h 6840760"/>
              <a:gd name="connsiteX3196" fmla="*/ 1846495 w 6840760"/>
              <a:gd name="connsiteY3196" fmla="*/ 2793359 h 6840760"/>
              <a:gd name="connsiteX3197" fmla="*/ 1859330 w 6840760"/>
              <a:gd name="connsiteY3197" fmla="*/ 2777803 h 6840760"/>
              <a:gd name="connsiteX3198" fmla="*/ 1915528 w 6840760"/>
              <a:gd name="connsiteY3198" fmla="*/ 2593821 h 6840760"/>
              <a:gd name="connsiteX3199" fmla="*/ 1859330 w 6840760"/>
              <a:gd name="connsiteY3199" fmla="*/ 2409839 h 6840760"/>
              <a:gd name="connsiteX3200" fmla="*/ 1326439 w 6840760"/>
              <a:gd name="connsiteY3200" fmla="*/ 2394283 h 6840760"/>
              <a:gd name="connsiteX3201" fmla="*/ 1313604 w 6840760"/>
              <a:gd name="connsiteY3201" fmla="*/ 2409839 h 6840760"/>
              <a:gd name="connsiteX3202" fmla="*/ 1257405 w 6840760"/>
              <a:gd name="connsiteY3202" fmla="*/ 2593821 h 6840760"/>
              <a:gd name="connsiteX3203" fmla="*/ 1313604 w 6840760"/>
              <a:gd name="connsiteY3203" fmla="*/ 2777803 h 6840760"/>
              <a:gd name="connsiteX3204" fmla="*/ 1326439 w 6840760"/>
              <a:gd name="connsiteY3204" fmla="*/ 2793359 h 6840760"/>
              <a:gd name="connsiteX3205" fmla="*/ 1339274 w 6840760"/>
              <a:gd name="connsiteY3205" fmla="*/ 2777803 h 6840760"/>
              <a:gd name="connsiteX3206" fmla="*/ 1395472 w 6840760"/>
              <a:gd name="connsiteY3206" fmla="*/ 2593821 h 6840760"/>
              <a:gd name="connsiteX3207" fmla="*/ 1339274 w 6840760"/>
              <a:gd name="connsiteY3207" fmla="*/ 2409839 h 6840760"/>
              <a:gd name="connsiteX3208" fmla="*/ 806382 w 6840760"/>
              <a:gd name="connsiteY3208" fmla="*/ 2394283 h 6840760"/>
              <a:gd name="connsiteX3209" fmla="*/ 793548 w 6840760"/>
              <a:gd name="connsiteY3209" fmla="*/ 2409839 h 6840760"/>
              <a:gd name="connsiteX3210" fmla="*/ 737348 w 6840760"/>
              <a:gd name="connsiteY3210" fmla="*/ 2593821 h 6840760"/>
              <a:gd name="connsiteX3211" fmla="*/ 793548 w 6840760"/>
              <a:gd name="connsiteY3211" fmla="*/ 2777803 h 6840760"/>
              <a:gd name="connsiteX3212" fmla="*/ 806382 w 6840760"/>
              <a:gd name="connsiteY3212" fmla="*/ 2793359 h 6840760"/>
              <a:gd name="connsiteX3213" fmla="*/ 819216 w 6840760"/>
              <a:gd name="connsiteY3213" fmla="*/ 2777803 h 6840760"/>
              <a:gd name="connsiteX3214" fmla="*/ 875415 w 6840760"/>
              <a:gd name="connsiteY3214" fmla="*/ 2593821 h 6840760"/>
              <a:gd name="connsiteX3215" fmla="*/ 819216 w 6840760"/>
              <a:gd name="connsiteY3215" fmla="*/ 2409839 h 6840760"/>
              <a:gd name="connsiteX3216" fmla="*/ 286325 w 6840760"/>
              <a:gd name="connsiteY3216" fmla="*/ 2394283 h 6840760"/>
              <a:gd name="connsiteX3217" fmla="*/ 273490 w 6840760"/>
              <a:gd name="connsiteY3217" fmla="*/ 2409839 h 6840760"/>
              <a:gd name="connsiteX3218" fmla="*/ 217291 w 6840760"/>
              <a:gd name="connsiteY3218" fmla="*/ 2593821 h 6840760"/>
              <a:gd name="connsiteX3219" fmla="*/ 273490 w 6840760"/>
              <a:gd name="connsiteY3219" fmla="*/ 2777803 h 6840760"/>
              <a:gd name="connsiteX3220" fmla="*/ 286325 w 6840760"/>
              <a:gd name="connsiteY3220" fmla="*/ 2793359 h 6840760"/>
              <a:gd name="connsiteX3221" fmla="*/ 299159 w 6840760"/>
              <a:gd name="connsiteY3221" fmla="*/ 2777803 h 6840760"/>
              <a:gd name="connsiteX3222" fmla="*/ 355358 w 6840760"/>
              <a:gd name="connsiteY3222" fmla="*/ 2593821 h 6840760"/>
              <a:gd name="connsiteX3223" fmla="*/ 299159 w 6840760"/>
              <a:gd name="connsiteY3223" fmla="*/ 2409839 h 6840760"/>
              <a:gd name="connsiteX3224" fmla="*/ 6527008 w 6840760"/>
              <a:gd name="connsiteY3224" fmla="*/ 2394281 h 6840760"/>
              <a:gd name="connsiteX3225" fmla="*/ 6514172 w 6840760"/>
              <a:gd name="connsiteY3225" fmla="*/ 2409839 h 6840760"/>
              <a:gd name="connsiteX3226" fmla="*/ 6457974 w 6840760"/>
              <a:gd name="connsiteY3226" fmla="*/ 2593821 h 6840760"/>
              <a:gd name="connsiteX3227" fmla="*/ 6514172 w 6840760"/>
              <a:gd name="connsiteY3227" fmla="*/ 2777803 h 6840760"/>
              <a:gd name="connsiteX3228" fmla="*/ 6527008 w 6840760"/>
              <a:gd name="connsiteY3228" fmla="*/ 2793361 h 6840760"/>
              <a:gd name="connsiteX3229" fmla="*/ 6539846 w 6840760"/>
              <a:gd name="connsiteY3229" fmla="*/ 2777803 h 6840760"/>
              <a:gd name="connsiteX3230" fmla="*/ 6596044 w 6840760"/>
              <a:gd name="connsiteY3230" fmla="*/ 2593821 h 6840760"/>
              <a:gd name="connsiteX3231" fmla="*/ 6539846 w 6840760"/>
              <a:gd name="connsiteY3231" fmla="*/ 2409839 h 6840760"/>
              <a:gd name="connsiteX3232" fmla="*/ 6266982 w 6840760"/>
              <a:gd name="connsiteY3232" fmla="*/ 2264758 h 6840760"/>
              <a:gd name="connsiteX3233" fmla="*/ 6083000 w 6840760"/>
              <a:gd name="connsiteY3233" fmla="*/ 2320957 h 6840760"/>
              <a:gd name="connsiteX3234" fmla="*/ 6081154 w 6840760"/>
              <a:gd name="connsiteY3234" fmla="*/ 2322480 h 6840760"/>
              <a:gd name="connsiteX3235" fmla="*/ 6083000 w 6840760"/>
              <a:gd name="connsiteY3235" fmla="*/ 2324004 h 6840760"/>
              <a:gd name="connsiteX3236" fmla="*/ 6266982 w 6840760"/>
              <a:gd name="connsiteY3236" fmla="*/ 2380202 h 6840760"/>
              <a:gd name="connsiteX3237" fmla="*/ 6450964 w 6840760"/>
              <a:gd name="connsiteY3237" fmla="*/ 2324004 h 6840760"/>
              <a:gd name="connsiteX3238" fmla="*/ 6452810 w 6840760"/>
              <a:gd name="connsiteY3238" fmla="*/ 2322480 h 6840760"/>
              <a:gd name="connsiteX3239" fmla="*/ 6450964 w 6840760"/>
              <a:gd name="connsiteY3239" fmla="*/ 2320957 h 6840760"/>
              <a:gd name="connsiteX3240" fmla="*/ 6266982 w 6840760"/>
              <a:gd name="connsiteY3240" fmla="*/ 2264758 h 6840760"/>
              <a:gd name="connsiteX3241" fmla="*/ 5746925 w 6840760"/>
              <a:gd name="connsiteY3241" fmla="*/ 2264758 h 6840760"/>
              <a:gd name="connsiteX3242" fmla="*/ 5562943 w 6840760"/>
              <a:gd name="connsiteY3242" fmla="*/ 2320957 h 6840760"/>
              <a:gd name="connsiteX3243" fmla="*/ 5561097 w 6840760"/>
              <a:gd name="connsiteY3243" fmla="*/ 2322480 h 6840760"/>
              <a:gd name="connsiteX3244" fmla="*/ 5562943 w 6840760"/>
              <a:gd name="connsiteY3244" fmla="*/ 2324004 h 6840760"/>
              <a:gd name="connsiteX3245" fmla="*/ 5746925 w 6840760"/>
              <a:gd name="connsiteY3245" fmla="*/ 2380202 h 6840760"/>
              <a:gd name="connsiteX3246" fmla="*/ 5930907 w 6840760"/>
              <a:gd name="connsiteY3246" fmla="*/ 2324004 h 6840760"/>
              <a:gd name="connsiteX3247" fmla="*/ 5932753 w 6840760"/>
              <a:gd name="connsiteY3247" fmla="*/ 2322480 h 6840760"/>
              <a:gd name="connsiteX3248" fmla="*/ 5930907 w 6840760"/>
              <a:gd name="connsiteY3248" fmla="*/ 2320957 h 6840760"/>
              <a:gd name="connsiteX3249" fmla="*/ 5746925 w 6840760"/>
              <a:gd name="connsiteY3249" fmla="*/ 2264758 h 6840760"/>
              <a:gd name="connsiteX3250" fmla="*/ 5226868 w 6840760"/>
              <a:gd name="connsiteY3250" fmla="*/ 2264758 h 6840760"/>
              <a:gd name="connsiteX3251" fmla="*/ 5042886 w 6840760"/>
              <a:gd name="connsiteY3251" fmla="*/ 2320957 h 6840760"/>
              <a:gd name="connsiteX3252" fmla="*/ 5041039 w 6840760"/>
              <a:gd name="connsiteY3252" fmla="*/ 2322480 h 6840760"/>
              <a:gd name="connsiteX3253" fmla="*/ 5042886 w 6840760"/>
              <a:gd name="connsiteY3253" fmla="*/ 2324004 h 6840760"/>
              <a:gd name="connsiteX3254" fmla="*/ 5226868 w 6840760"/>
              <a:gd name="connsiteY3254" fmla="*/ 2380202 h 6840760"/>
              <a:gd name="connsiteX3255" fmla="*/ 5410849 w 6840760"/>
              <a:gd name="connsiteY3255" fmla="*/ 2324004 h 6840760"/>
              <a:gd name="connsiteX3256" fmla="*/ 5412695 w 6840760"/>
              <a:gd name="connsiteY3256" fmla="*/ 2322480 h 6840760"/>
              <a:gd name="connsiteX3257" fmla="*/ 5410849 w 6840760"/>
              <a:gd name="connsiteY3257" fmla="*/ 2320957 h 6840760"/>
              <a:gd name="connsiteX3258" fmla="*/ 5226868 w 6840760"/>
              <a:gd name="connsiteY3258" fmla="*/ 2264758 h 6840760"/>
              <a:gd name="connsiteX3259" fmla="*/ 4706811 w 6840760"/>
              <a:gd name="connsiteY3259" fmla="*/ 2264758 h 6840760"/>
              <a:gd name="connsiteX3260" fmla="*/ 4522828 w 6840760"/>
              <a:gd name="connsiteY3260" fmla="*/ 2320957 h 6840760"/>
              <a:gd name="connsiteX3261" fmla="*/ 4520982 w 6840760"/>
              <a:gd name="connsiteY3261" fmla="*/ 2322480 h 6840760"/>
              <a:gd name="connsiteX3262" fmla="*/ 4522828 w 6840760"/>
              <a:gd name="connsiteY3262" fmla="*/ 2324004 h 6840760"/>
              <a:gd name="connsiteX3263" fmla="*/ 4706811 w 6840760"/>
              <a:gd name="connsiteY3263" fmla="*/ 2380202 h 6840760"/>
              <a:gd name="connsiteX3264" fmla="*/ 4890792 w 6840760"/>
              <a:gd name="connsiteY3264" fmla="*/ 2324004 h 6840760"/>
              <a:gd name="connsiteX3265" fmla="*/ 4892638 w 6840760"/>
              <a:gd name="connsiteY3265" fmla="*/ 2322480 h 6840760"/>
              <a:gd name="connsiteX3266" fmla="*/ 4890792 w 6840760"/>
              <a:gd name="connsiteY3266" fmla="*/ 2320957 h 6840760"/>
              <a:gd name="connsiteX3267" fmla="*/ 4706811 w 6840760"/>
              <a:gd name="connsiteY3267" fmla="*/ 2264758 h 6840760"/>
              <a:gd name="connsiteX3268" fmla="*/ 4186753 w 6840760"/>
              <a:gd name="connsiteY3268" fmla="*/ 2264758 h 6840760"/>
              <a:gd name="connsiteX3269" fmla="*/ 4002771 w 6840760"/>
              <a:gd name="connsiteY3269" fmla="*/ 2320957 h 6840760"/>
              <a:gd name="connsiteX3270" fmla="*/ 4000925 w 6840760"/>
              <a:gd name="connsiteY3270" fmla="*/ 2322480 h 6840760"/>
              <a:gd name="connsiteX3271" fmla="*/ 4002771 w 6840760"/>
              <a:gd name="connsiteY3271" fmla="*/ 2324004 h 6840760"/>
              <a:gd name="connsiteX3272" fmla="*/ 4186753 w 6840760"/>
              <a:gd name="connsiteY3272" fmla="*/ 2380202 h 6840760"/>
              <a:gd name="connsiteX3273" fmla="*/ 4370735 w 6840760"/>
              <a:gd name="connsiteY3273" fmla="*/ 2324004 h 6840760"/>
              <a:gd name="connsiteX3274" fmla="*/ 4372581 w 6840760"/>
              <a:gd name="connsiteY3274" fmla="*/ 2322480 h 6840760"/>
              <a:gd name="connsiteX3275" fmla="*/ 4370735 w 6840760"/>
              <a:gd name="connsiteY3275" fmla="*/ 2320957 h 6840760"/>
              <a:gd name="connsiteX3276" fmla="*/ 4186753 w 6840760"/>
              <a:gd name="connsiteY3276" fmla="*/ 2264758 h 6840760"/>
              <a:gd name="connsiteX3277" fmla="*/ 3666696 w 6840760"/>
              <a:gd name="connsiteY3277" fmla="*/ 2264758 h 6840760"/>
              <a:gd name="connsiteX3278" fmla="*/ 3482714 w 6840760"/>
              <a:gd name="connsiteY3278" fmla="*/ 2320957 h 6840760"/>
              <a:gd name="connsiteX3279" fmla="*/ 3480868 w 6840760"/>
              <a:gd name="connsiteY3279" fmla="*/ 2322480 h 6840760"/>
              <a:gd name="connsiteX3280" fmla="*/ 3482714 w 6840760"/>
              <a:gd name="connsiteY3280" fmla="*/ 2324004 h 6840760"/>
              <a:gd name="connsiteX3281" fmla="*/ 3666696 w 6840760"/>
              <a:gd name="connsiteY3281" fmla="*/ 2380202 h 6840760"/>
              <a:gd name="connsiteX3282" fmla="*/ 3850677 w 6840760"/>
              <a:gd name="connsiteY3282" fmla="*/ 2324004 h 6840760"/>
              <a:gd name="connsiteX3283" fmla="*/ 3852523 w 6840760"/>
              <a:gd name="connsiteY3283" fmla="*/ 2322480 h 6840760"/>
              <a:gd name="connsiteX3284" fmla="*/ 3850677 w 6840760"/>
              <a:gd name="connsiteY3284" fmla="*/ 2320957 h 6840760"/>
              <a:gd name="connsiteX3285" fmla="*/ 3666696 w 6840760"/>
              <a:gd name="connsiteY3285" fmla="*/ 2264758 h 6840760"/>
              <a:gd name="connsiteX3286" fmla="*/ 3146638 w 6840760"/>
              <a:gd name="connsiteY3286" fmla="*/ 2264758 h 6840760"/>
              <a:gd name="connsiteX3287" fmla="*/ 2962656 w 6840760"/>
              <a:gd name="connsiteY3287" fmla="*/ 2320957 h 6840760"/>
              <a:gd name="connsiteX3288" fmla="*/ 2960810 w 6840760"/>
              <a:gd name="connsiteY3288" fmla="*/ 2322480 h 6840760"/>
              <a:gd name="connsiteX3289" fmla="*/ 2962656 w 6840760"/>
              <a:gd name="connsiteY3289" fmla="*/ 2324004 h 6840760"/>
              <a:gd name="connsiteX3290" fmla="*/ 3146638 w 6840760"/>
              <a:gd name="connsiteY3290" fmla="*/ 2380202 h 6840760"/>
              <a:gd name="connsiteX3291" fmla="*/ 3330620 w 6840760"/>
              <a:gd name="connsiteY3291" fmla="*/ 2324004 h 6840760"/>
              <a:gd name="connsiteX3292" fmla="*/ 3332466 w 6840760"/>
              <a:gd name="connsiteY3292" fmla="*/ 2322480 h 6840760"/>
              <a:gd name="connsiteX3293" fmla="*/ 3330620 w 6840760"/>
              <a:gd name="connsiteY3293" fmla="*/ 2320957 h 6840760"/>
              <a:gd name="connsiteX3294" fmla="*/ 3146638 w 6840760"/>
              <a:gd name="connsiteY3294" fmla="*/ 2264758 h 6840760"/>
              <a:gd name="connsiteX3295" fmla="*/ 2626581 w 6840760"/>
              <a:gd name="connsiteY3295" fmla="*/ 2264758 h 6840760"/>
              <a:gd name="connsiteX3296" fmla="*/ 2442599 w 6840760"/>
              <a:gd name="connsiteY3296" fmla="*/ 2320957 h 6840760"/>
              <a:gd name="connsiteX3297" fmla="*/ 2440753 w 6840760"/>
              <a:gd name="connsiteY3297" fmla="*/ 2322480 h 6840760"/>
              <a:gd name="connsiteX3298" fmla="*/ 2442599 w 6840760"/>
              <a:gd name="connsiteY3298" fmla="*/ 2324004 h 6840760"/>
              <a:gd name="connsiteX3299" fmla="*/ 2626581 w 6840760"/>
              <a:gd name="connsiteY3299" fmla="*/ 2380202 h 6840760"/>
              <a:gd name="connsiteX3300" fmla="*/ 2810563 w 6840760"/>
              <a:gd name="connsiteY3300" fmla="*/ 2324004 h 6840760"/>
              <a:gd name="connsiteX3301" fmla="*/ 2812409 w 6840760"/>
              <a:gd name="connsiteY3301" fmla="*/ 2322480 h 6840760"/>
              <a:gd name="connsiteX3302" fmla="*/ 2810563 w 6840760"/>
              <a:gd name="connsiteY3302" fmla="*/ 2320957 h 6840760"/>
              <a:gd name="connsiteX3303" fmla="*/ 2626581 w 6840760"/>
              <a:gd name="connsiteY3303" fmla="*/ 2264758 h 6840760"/>
              <a:gd name="connsiteX3304" fmla="*/ 2106524 w 6840760"/>
              <a:gd name="connsiteY3304" fmla="*/ 2264758 h 6840760"/>
              <a:gd name="connsiteX3305" fmla="*/ 1922542 w 6840760"/>
              <a:gd name="connsiteY3305" fmla="*/ 2320957 h 6840760"/>
              <a:gd name="connsiteX3306" fmla="*/ 1920696 w 6840760"/>
              <a:gd name="connsiteY3306" fmla="*/ 2322480 h 6840760"/>
              <a:gd name="connsiteX3307" fmla="*/ 1922542 w 6840760"/>
              <a:gd name="connsiteY3307" fmla="*/ 2324004 h 6840760"/>
              <a:gd name="connsiteX3308" fmla="*/ 2106524 w 6840760"/>
              <a:gd name="connsiteY3308" fmla="*/ 2380202 h 6840760"/>
              <a:gd name="connsiteX3309" fmla="*/ 2290506 w 6840760"/>
              <a:gd name="connsiteY3309" fmla="*/ 2324004 h 6840760"/>
              <a:gd name="connsiteX3310" fmla="*/ 2292352 w 6840760"/>
              <a:gd name="connsiteY3310" fmla="*/ 2322480 h 6840760"/>
              <a:gd name="connsiteX3311" fmla="*/ 2290506 w 6840760"/>
              <a:gd name="connsiteY3311" fmla="*/ 2320957 h 6840760"/>
              <a:gd name="connsiteX3312" fmla="*/ 2106524 w 6840760"/>
              <a:gd name="connsiteY3312" fmla="*/ 2264758 h 6840760"/>
              <a:gd name="connsiteX3313" fmla="*/ 1586467 w 6840760"/>
              <a:gd name="connsiteY3313" fmla="*/ 2264758 h 6840760"/>
              <a:gd name="connsiteX3314" fmla="*/ 1402485 w 6840760"/>
              <a:gd name="connsiteY3314" fmla="*/ 2320957 h 6840760"/>
              <a:gd name="connsiteX3315" fmla="*/ 1400639 w 6840760"/>
              <a:gd name="connsiteY3315" fmla="*/ 2322480 h 6840760"/>
              <a:gd name="connsiteX3316" fmla="*/ 1402485 w 6840760"/>
              <a:gd name="connsiteY3316" fmla="*/ 2324004 h 6840760"/>
              <a:gd name="connsiteX3317" fmla="*/ 1586467 w 6840760"/>
              <a:gd name="connsiteY3317" fmla="*/ 2380202 h 6840760"/>
              <a:gd name="connsiteX3318" fmla="*/ 1770448 w 6840760"/>
              <a:gd name="connsiteY3318" fmla="*/ 2324004 h 6840760"/>
              <a:gd name="connsiteX3319" fmla="*/ 1772295 w 6840760"/>
              <a:gd name="connsiteY3319" fmla="*/ 2322480 h 6840760"/>
              <a:gd name="connsiteX3320" fmla="*/ 1770448 w 6840760"/>
              <a:gd name="connsiteY3320" fmla="*/ 2320957 h 6840760"/>
              <a:gd name="connsiteX3321" fmla="*/ 1586467 w 6840760"/>
              <a:gd name="connsiteY3321" fmla="*/ 2264758 h 6840760"/>
              <a:gd name="connsiteX3322" fmla="*/ 1066410 w 6840760"/>
              <a:gd name="connsiteY3322" fmla="*/ 2264758 h 6840760"/>
              <a:gd name="connsiteX3323" fmla="*/ 882428 w 6840760"/>
              <a:gd name="connsiteY3323" fmla="*/ 2320957 h 6840760"/>
              <a:gd name="connsiteX3324" fmla="*/ 880582 w 6840760"/>
              <a:gd name="connsiteY3324" fmla="*/ 2322481 h 6840760"/>
              <a:gd name="connsiteX3325" fmla="*/ 882428 w 6840760"/>
              <a:gd name="connsiteY3325" fmla="*/ 2324004 h 6840760"/>
              <a:gd name="connsiteX3326" fmla="*/ 1066410 w 6840760"/>
              <a:gd name="connsiteY3326" fmla="*/ 2380202 h 6840760"/>
              <a:gd name="connsiteX3327" fmla="*/ 1250392 w 6840760"/>
              <a:gd name="connsiteY3327" fmla="*/ 2324004 h 6840760"/>
              <a:gd name="connsiteX3328" fmla="*/ 1252238 w 6840760"/>
              <a:gd name="connsiteY3328" fmla="*/ 2322480 h 6840760"/>
              <a:gd name="connsiteX3329" fmla="*/ 1250392 w 6840760"/>
              <a:gd name="connsiteY3329" fmla="*/ 2320957 h 6840760"/>
              <a:gd name="connsiteX3330" fmla="*/ 1066410 w 6840760"/>
              <a:gd name="connsiteY3330" fmla="*/ 2264758 h 6840760"/>
              <a:gd name="connsiteX3331" fmla="*/ 546353 w 6840760"/>
              <a:gd name="connsiteY3331" fmla="*/ 2264758 h 6840760"/>
              <a:gd name="connsiteX3332" fmla="*/ 362371 w 6840760"/>
              <a:gd name="connsiteY3332" fmla="*/ 2320957 h 6840760"/>
              <a:gd name="connsiteX3333" fmla="*/ 360525 w 6840760"/>
              <a:gd name="connsiteY3333" fmla="*/ 2322480 h 6840760"/>
              <a:gd name="connsiteX3334" fmla="*/ 362371 w 6840760"/>
              <a:gd name="connsiteY3334" fmla="*/ 2324004 h 6840760"/>
              <a:gd name="connsiteX3335" fmla="*/ 546353 w 6840760"/>
              <a:gd name="connsiteY3335" fmla="*/ 2380202 h 6840760"/>
              <a:gd name="connsiteX3336" fmla="*/ 730335 w 6840760"/>
              <a:gd name="connsiteY3336" fmla="*/ 2324004 h 6840760"/>
              <a:gd name="connsiteX3337" fmla="*/ 732181 w 6840760"/>
              <a:gd name="connsiteY3337" fmla="*/ 2322480 h 6840760"/>
              <a:gd name="connsiteX3338" fmla="*/ 730335 w 6840760"/>
              <a:gd name="connsiteY3338" fmla="*/ 2320957 h 6840760"/>
              <a:gd name="connsiteX3339" fmla="*/ 546353 w 6840760"/>
              <a:gd name="connsiteY3339" fmla="*/ 2264758 h 6840760"/>
              <a:gd name="connsiteX3340" fmla="*/ 6146446 w 6840760"/>
              <a:gd name="connsiteY3340" fmla="*/ 1913757 h 6840760"/>
              <a:gd name="connsiteX3341" fmla="*/ 6151003 w 6840760"/>
              <a:gd name="connsiteY3341" fmla="*/ 1925323 h 6840760"/>
              <a:gd name="connsiteX3342" fmla="*/ 6170025 w 6840760"/>
              <a:gd name="connsiteY3342" fmla="*/ 2051140 h 6840760"/>
              <a:gd name="connsiteX3343" fmla="*/ 6151003 w 6840760"/>
              <a:gd name="connsiteY3343" fmla="*/ 2176957 h 6840760"/>
              <a:gd name="connsiteX3344" fmla="*/ 6146445 w 6840760"/>
              <a:gd name="connsiteY3344" fmla="*/ 2188526 h 6840760"/>
              <a:gd name="connsiteX3345" fmla="*/ 6202548 w 6840760"/>
              <a:gd name="connsiteY3345" fmla="*/ 2175596 h 6840760"/>
              <a:gd name="connsiteX3346" fmla="*/ 6266982 w 6840760"/>
              <a:gd name="connsiteY3346" fmla="*/ 2170721 h 6840760"/>
              <a:gd name="connsiteX3347" fmla="*/ 6331416 w 6840760"/>
              <a:gd name="connsiteY3347" fmla="*/ 2175596 h 6840760"/>
              <a:gd name="connsiteX3348" fmla="*/ 6387515 w 6840760"/>
              <a:gd name="connsiteY3348" fmla="*/ 2188525 h 6840760"/>
              <a:gd name="connsiteX3349" fmla="*/ 6382958 w 6840760"/>
              <a:gd name="connsiteY3349" fmla="*/ 2176957 h 6840760"/>
              <a:gd name="connsiteX3350" fmla="*/ 6363936 w 6840760"/>
              <a:gd name="connsiteY3350" fmla="*/ 2051140 h 6840760"/>
              <a:gd name="connsiteX3351" fmla="*/ 6382958 w 6840760"/>
              <a:gd name="connsiteY3351" fmla="*/ 1925323 h 6840760"/>
              <a:gd name="connsiteX3352" fmla="*/ 6387514 w 6840760"/>
              <a:gd name="connsiteY3352" fmla="*/ 1913758 h 6840760"/>
              <a:gd name="connsiteX3353" fmla="*/ 6331416 w 6840760"/>
              <a:gd name="connsiteY3353" fmla="*/ 1926686 h 6840760"/>
              <a:gd name="connsiteX3354" fmla="*/ 6266982 w 6840760"/>
              <a:gd name="connsiteY3354" fmla="*/ 1931561 h 6840760"/>
              <a:gd name="connsiteX3355" fmla="*/ 6202548 w 6840760"/>
              <a:gd name="connsiteY3355" fmla="*/ 1926686 h 6840760"/>
              <a:gd name="connsiteX3356" fmla="*/ 5626389 w 6840760"/>
              <a:gd name="connsiteY3356" fmla="*/ 1913757 h 6840760"/>
              <a:gd name="connsiteX3357" fmla="*/ 5630946 w 6840760"/>
              <a:gd name="connsiteY3357" fmla="*/ 1925323 h 6840760"/>
              <a:gd name="connsiteX3358" fmla="*/ 5649968 w 6840760"/>
              <a:gd name="connsiteY3358" fmla="*/ 2051140 h 6840760"/>
              <a:gd name="connsiteX3359" fmla="*/ 5630946 w 6840760"/>
              <a:gd name="connsiteY3359" fmla="*/ 2176957 h 6840760"/>
              <a:gd name="connsiteX3360" fmla="*/ 5626388 w 6840760"/>
              <a:gd name="connsiteY3360" fmla="*/ 2188525 h 6840760"/>
              <a:gd name="connsiteX3361" fmla="*/ 5682491 w 6840760"/>
              <a:gd name="connsiteY3361" fmla="*/ 2175596 h 6840760"/>
              <a:gd name="connsiteX3362" fmla="*/ 5746925 w 6840760"/>
              <a:gd name="connsiteY3362" fmla="*/ 2170721 h 6840760"/>
              <a:gd name="connsiteX3363" fmla="*/ 5811359 w 6840760"/>
              <a:gd name="connsiteY3363" fmla="*/ 2175596 h 6840760"/>
              <a:gd name="connsiteX3364" fmla="*/ 5867461 w 6840760"/>
              <a:gd name="connsiteY3364" fmla="*/ 2188526 h 6840760"/>
              <a:gd name="connsiteX3365" fmla="*/ 5862904 w 6840760"/>
              <a:gd name="connsiteY3365" fmla="*/ 2176957 h 6840760"/>
              <a:gd name="connsiteX3366" fmla="*/ 5843882 w 6840760"/>
              <a:gd name="connsiteY3366" fmla="*/ 2051140 h 6840760"/>
              <a:gd name="connsiteX3367" fmla="*/ 5862904 w 6840760"/>
              <a:gd name="connsiteY3367" fmla="*/ 1925323 h 6840760"/>
              <a:gd name="connsiteX3368" fmla="*/ 5867461 w 6840760"/>
              <a:gd name="connsiteY3368" fmla="*/ 1913757 h 6840760"/>
              <a:gd name="connsiteX3369" fmla="*/ 5811359 w 6840760"/>
              <a:gd name="connsiteY3369" fmla="*/ 1926686 h 6840760"/>
              <a:gd name="connsiteX3370" fmla="*/ 5746925 w 6840760"/>
              <a:gd name="connsiteY3370" fmla="*/ 1931561 h 6840760"/>
              <a:gd name="connsiteX3371" fmla="*/ 5682491 w 6840760"/>
              <a:gd name="connsiteY3371" fmla="*/ 1926686 h 6840760"/>
              <a:gd name="connsiteX3372" fmla="*/ 5106332 w 6840760"/>
              <a:gd name="connsiteY3372" fmla="*/ 1913757 h 6840760"/>
              <a:gd name="connsiteX3373" fmla="*/ 5110889 w 6840760"/>
              <a:gd name="connsiteY3373" fmla="*/ 1925323 h 6840760"/>
              <a:gd name="connsiteX3374" fmla="*/ 5129911 w 6840760"/>
              <a:gd name="connsiteY3374" fmla="*/ 2051140 h 6840760"/>
              <a:gd name="connsiteX3375" fmla="*/ 5110889 w 6840760"/>
              <a:gd name="connsiteY3375" fmla="*/ 2176957 h 6840760"/>
              <a:gd name="connsiteX3376" fmla="*/ 5106331 w 6840760"/>
              <a:gd name="connsiteY3376" fmla="*/ 2188526 h 6840760"/>
              <a:gd name="connsiteX3377" fmla="*/ 5162433 w 6840760"/>
              <a:gd name="connsiteY3377" fmla="*/ 2175596 h 6840760"/>
              <a:gd name="connsiteX3378" fmla="*/ 5226868 w 6840760"/>
              <a:gd name="connsiteY3378" fmla="*/ 2170721 h 6840760"/>
              <a:gd name="connsiteX3379" fmla="*/ 5291302 w 6840760"/>
              <a:gd name="connsiteY3379" fmla="*/ 2175596 h 6840760"/>
              <a:gd name="connsiteX3380" fmla="*/ 5347405 w 6840760"/>
              <a:gd name="connsiteY3380" fmla="*/ 2188526 h 6840760"/>
              <a:gd name="connsiteX3381" fmla="*/ 5342847 w 6840760"/>
              <a:gd name="connsiteY3381" fmla="*/ 2176957 h 6840760"/>
              <a:gd name="connsiteX3382" fmla="*/ 5323825 w 6840760"/>
              <a:gd name="connsiteY3382" fmla="*/ 2051140 h 6840760"/>
              <a:gd name="connsiteX3383" fmla="*/ 5342847 w 6840760"/>
              <a:gd name="connsiteY3383" fmla="*/ 1925323 h 6840760"/>
              <a:gd name="connsiteX3384" fmla="*/ 5347404 w 6840760"/>
              <a:gd name="connsiteY3384" fmla="*/ 1913757 h 6840760"/>
              <a:gd name="connsiteX3385" fmla="*/ 5291302 w 6840760"/>
              <a:gd name="connsiteY3385" fmla="*/ 1926686 h 6840760"/>
              <a:gd name="connsiteX3386" fmla="*/ 5226868 w 6840760"/>
              <a:gd name="connsiteY3386" fmla="*/ 1931561 h 6840760"/>
              <a:gd name="connsiteX3387" fmla="*/ 5162433 w 6840760"/>
              <a:gd name="connsiteY3387" fmla="*/ 1926686 h 6840760"/>
              <a:gd name="connsiteX3388" fmla="*/ 4586274 w 6840760"/>
              <a:gd name="connsiteY3388" fmla="*/ 1913757 h 6840760"/>
              <a:gd name="connsiteX3389" fmla="*/ 4590832 w 6840760"/>
              <a:gd name="connsiteY3389" fmla="*/ 1925323 h 6840760"/>
              <a:gd name="connsiteX3390" fmla="*/ 4609853 w 6840760"/>
              <a:gd name="connsiteY3390" fmla="*/ 2051140 h 6840760"/>
              <a:gd name="connsiteX3391" fmla="*/ 4590832 w 6840760"/>
              <a:gd name="connsiteY3391" fmla="*/ 2176957 h 6840760"/>
              <a:gd name="connsiteX3392" fmla="*/ 4586274 w 6840760"/>
              <a:gd name="connsiteY3392" fmla="*/ 2188526 h 6840760"/>
              <a:gd name="connsiteX3393" fmla="*/ 4642376 w 6840760"/>
              <a:gd name="connsiteY3393" fmla="*/ 2175596 h 6840760"/>
              <a:gd name="connsiteX3394" fmla="*/ 4706811 w 6840760"/>
              <a:gd name="connsiteY3394" fmla="*/ 2170721 h 6840760"/>
              <a:gd name="connsiteX3395" fmla="*/ 4771245 w 6840760"/>
              <a:gd name="connsiteY3395" fmla="*/ 2175596 h 6840760"/>
              <a:gd name="connsiteX3396" fmla="*/ 4827347 w 6840760"/>
              <a:gd name="connsiteY3396" fmla="*/ 2188526 h 6840760"/>
              <a:gd name="connsiteX3397" fmla="*/ 4822789 w 6840760"/>
              <a:gd name="connsiteY3397" fmla="*/ 2176957 h 6840760"/>
              <a:gd name="connsiteX3398" fmla="*/ 4803768 w 6840760"/>
              <a:gd name="connsiteY3398" fmla="*/ 2051140 h 6840760"/>
              <a:gd name="connsiteX3399" fmla="*/ 4822789 w 6840760"/>
              <a:gd name="connsiteY3399" fmla="*/ 1925323 h 6840760"/>
              <a:gd name="connsiteX3400" fmla="*/ 4827346 w 6840760"/>
              <a:gd name="connsiteY3400" fmla="*/ 1913757 h 6840760"/>
              <a:gd name="connsiteX3401" fmla="*/ 4771245 w 6840760"/>
              <a:gd name="connsiteY3401" fmla="*/ 1926686 h 6840760"/>
              <a:gd name="connsiteX3402" fmla="*/ 4706811 w 6840760"/>
              <a:gd name="connsiteY3402" fmla="*/ 1931561 h 6840760"/>
              <a:gd name="connsiteX3403" fmla="*/ 4642376 w 6840760"/>
              <a:gd name="connsiteY3403" fmla="*/ 1926686 h 6840760"/>
              <a:gd name="connsiteX3404" fmla="*/ 4066217 w 6840760"/>
              <a:gd name="connsiteY3404" fmla="*/ 1913757 h 6840760"/>
              <a:gd name="connsiteX3405" fmla="*/ 4070774 w 6840760"/>
              <a:gd name="connsiteY3405" fmla="*/ 1925323 h 6840760"/>
              <a:gd name="connsiteX3406" fmla="*/ 4089796 w 6840760"/>
              <a:gd name="connsiteY3406" fmla="*/ 2051140 h 6840760"/>
              <a:gd name="connsiteX3407" fmla="*/ 4070774 w 6840760"/>
              <a:gd name="connsiteY3407" fmla="*/ 2176957 h 6840760"/>
              <a:gd name="connsiteX3408" fmla="*/ 4066216 w 6840760"/>
              <a:gd name="connsiteY3408" fmla="*/ 2188526 h 6840760"/>
              <a:gd name="connsiteX3409" fmla="*/ 4122319 w 6840760"/>
              <a:gd name="connsiteY3409" fmla="*/ 2175596 h 6840760"/>
              <a:gd name="connsiteX3410" fmla="*/ 4186753 w 6840760"/>
              <a:gd name="connsiteY3410" fmla="*/ 2170721 h 6840760"/>
              <a:gd name="connsiteX3411" fmla="*/ 4251187 w 6840760"/>
              <a:gd name="connsiteY3411" fmla="*/ 2175596 h 6840760"/>
              <a:gd name="connsiteX3412" fmla="*/ 4307290 w 6840760"/>
              <a:gd name="connsiteY3412" fmla="*/ 2188526 h 6840760"/>
              <a:gd name="connsiteX3413" fmla="*/ 4302732 w 6840760"/>
              <a:gd name="connsiteY3413" fmla="*/ 2176957 h 6840760"/>
              <a:gd name="connsiteX3414" fmla="*/ 4283710 w 6840760"/>
              <a:gd name="connsiteY3414" fmla="*/ 2051140 h 6840760"/>
              <a:gd name="connsiteX3415" fmla="*/ 4302732 w 6840760"/>
              <a:gd name="connsiteY3415" fmla="*/ 1925323 h 6840760"/>
              <a:gd name="connsiteX3416" fmla="*/ 4307289 w 6840760"/>
              <a:gd name="connsiteY3416" fmla="*/ 1913757 h 6840760"/>
              <a:gd name="connsiteX3417" fmla="*/ 4251187 w 6840760"/>
              <a:gd name="connsiteY3417" fmla="*/ 1926686 h 6840760"/>
              <a:gd name="connsiteX3418" fmla="*/ 4186753 w 6840760"/>
              <a:gd name="connsiteY3418" fmla="*/ 1931561 h 6840760"/>
              <a:gd name="connsiteX3419" fmla="*/ 4122319 w 6840760"/>
              <a:gd name="connsiteY3419" fmla="*/ 1926686 h 6840760"/>
              <a:gd name="connsiteX3420" fmla="*/ 3546160 w 6840760"/>
              <a:gd name="connsiteY3420" fmla="*/ 1913757 h 6840760"/>
              <a:gd name="connsiteX3421" fmla="*/ 3550717 w 6840760"/>
              <a:gd name="connsiteY3421" fmla="*/ 1925323 h 6840760"/>
              <a:gd name="connsiteX3422" fmla="*/ 3569739 w 6840760"/>
              <a:gd name="connsiteY3422" fmla="*/ 2051140 h 6840760"/>
              <a:gd name="connsiteX3423" fmla="*/ 3550717 w 6840760"/>
              <a:gd name="connsiteY3423" fmla="*/ 2176957 h 6840760"/>
              <a:gd name="connsiteX3424" fmla="*/ 3546159 w 6840760"/>
              <a:gd name="connsiteY3424" fmla="*/ 2188526 h 6840760"/>
              <a:gd name="connsiteX3425" fmla="*/ 3602261 w 6840760"/>
              <a:gd name="connsiteY3425" fmla="*/ 2175596 h 6840760"/>
              <a:gd name="connsiteX3426" fmla="*/ 3666696 w 6840760"/>
              <a:gd name="connsiteY3426" fmla="*/ 2170721 h 6840760"/>
              <a:gd name="connsiteX3427" fmla="*/ 3731130 w 6840760"/>
              <a:gd name="connsiteY3427" fmla="*/ 2175596 h 6840760"/>
              <a:gd name="connsiteX3428" fmla="*/ 3787233 w 6840760"/>
              <a:gd name="connsiteY3428" fmla="*/ 2188526 h 6840760"/>
              <a:gd name="connsiteX3429" fmla="*/ 3782675 w 6840760"/>
              <a:gd name="connsiteY3429" fmla="*/ 2176957 h 6840760"/>
              <a:gd name="connsiteX3430" fmla="*/ 3763653 w 6840760"/>
              <a:gd name="connsiteY3430" fmla="*/ 2051140 h 6840760"/>
              <a:gd name="connsiteX3431" fmla="*/ 3782675 w 6840760"/>
              <a:gd name="connsiteY3431" fmla="*/ 1925323 h 6840760"/>
              <a:gd name="connsiteX3432" fmla="*/ 3787232 w 6840760"/>
              <a:gd name="connsiteY3432" fmla="*/ 1913757 h 6840760"/>
              <a:gd name="connsiteX3433" fmla="*/ 3731130 w 6840760"/>
              <a:gd name="connsiteY3433" fmla="*/ 1926686 h 6840760"/>
              <a:gd name="connsiteX3434" fmla="*/ 3666696 w 6840760"/>
              <a:gd name="connsiteY3434" fmla="*/ 1931561 h 6840760"/>
              <a:gd name="connsiteX3435" fmla="*/ 3602261 w 6840760"/>
              <a:gd name="connsiteY3435" fmla="*/ 1926686 h 6840760"/>
              <a:gd name="connsiteX3436" fmla="*/ 3026103 w 6840760"/>
              <a:gd name="connsiteY3436" fmla="*/ 1913757 h 6840760"/>
              <a:gd name="connsiteX3437" fmla="*/ 3030660 w 6840760"/>
              <a:gd name="connsiteY3437" fmla="*/ 1925323 h 6840760"/>
              <a:gd name="connsiteX3438" fmla="*/ 3049681 w 6840760"/>
              <a:gd name="connsiteY3438" fmla="*/ 2051140 h 6840760"/>
              <a:gd name="connsiteX3439" fmla="*/ 3030660 w 6840760"/>
              <a:gd name="connsiteY3439" fmla="*/ 2176957 h 6840760"/>
              <a:gd name="connsiteX3440" fmla="*/ 3026102 w 6840760"/>
              <a:gd name="connsiteY3440" fmla="*/ 2188526 h 6840760"/>
              <a:gd name="connsiteX3441" fmla="*/ 3082204 w 6840760"/>
              <a:gd name="connsiteY3441" fmla="*/ 2175596 h 6840760"/>
              <a:gd name="connsiteX3442" fmla="*/ 3146638 w 6840760"/>
              <a:gd name="connsiteY3442" fmla="*/ 2170721 h 6840760"/>
              <a:gd name="connsiteX3443" fmla="*/ 3211072 w 6840760"/>
              <a:gd name="connsiteY3443" fmla="*/ 2175596 h 6840760"/>
              <a:gd name="connsiteX3444" fmla="*/ 3267176 w 6840760"/>
              <a:gd name="connsiteY3444" fmla="*/ 2188526 h 6840760"/>
              <a:gd name="connsiteX3445" fmla="*/ 3262618 w 6840760"/>
              <a:gd name="connsiteY3445" fmla="*/ 2176957 h 6840760"/>
              <a:gd name="connsiteX3446" fmla="*/ 3243596 w 6840760"/>
              <a:gd name="connsiteY3446" fmla="*/ 2051140 h 6840760"/>
              <a:gd name="connsiteX3447" fmla="*/ 3262618 w 6840760"/>
              <a:gd name="connsiteY3447" fmla="*/ 1925323 h 6840760"/>
              <a:gd name="connsiteX3448" fmla="*/ 3267175 w 6840760"/>
              <a:gd name="connsiteY3448" fmla="*/ 1913757 h 6840760"/>
              <a:gd name="connsiteX3449" fmla="*/ 3211072 w 6840760"/>
              <a:gd name="connsiteY3449" fmla="*/ 1926686 h 6840760"/>
              <a:gd name="connsiteX3450" fmla="*/ 3146638 w 6840760"/>
              <a:gd name="connsiteY3450" fmla="*/ 1931561 h 6840760"/>
              <a:gd name="connsiteX3451" fmla="*/ 3082204 w 6840760"/>
              <a:gd name="connsiteY3451" fmla="*/ 1926686 h 6840760"/>
              <a:gd name="connsiteX3452" fmla="*/ 2506045 w 6840760"/>
              <a:gd name="connsiteY3452" fmla="*/ 1913757 h 6840760"/>
              <a:gd name="connsiteX3453" fmla="*/ 2510602 w 6840760"/>
              <a:gd name="connsiteY3453" fmla="*/ 1925323 h 6840760"/>
              <a:gd name="connsiteX3454" fmla="*/ 2529624 w 6840760"/>
              <a:gd name="connsiteY3454" fmla="*/ 2051140 h 6840760"/>
              <a:gd name="connsiteX3455" fmla="*/ 2510602 w 6840760"/>
              <a:gd name="connsiteY3455" fmla="*/ 2176957 h 6840760"/>
              <a:gd name="connsiteX3456" fmla="*/ 2506044 w 6840760"/>
              <a:gd name="connsiteY3456" fmla="*/ 2188526 h 6840760"/>
              <a:gd name="connsiteX3457" fmla="*/ 2562147 w 6840760"/>
              <a:gd name="connsiteY3457" fmla="*/ 2175596 h 6840760"/>
              <a:gd name="connsiteX3458" fmla="*/ 2626581 w 6840760"/>
              <a:gd name="connsiteY3458" fmla="*/ 2170721 h 6840760"/>
              <a:gd name="connsiteX3459" fmla="*/ 2691015 w 6840760"/>
              <a:gd name="connsiteY3459" fmla="*/ 2175596 h 6840760"/>
              <a:gd name="connsiteX3460" fmla="*/ 2747118 w 6840760"/>
              <a:gd name="connsiteY3460" fmla="*/ 2188526 h 6840760"/>
              <a:gd name="connsiteX3461" fmla="*/ 2742560 w 6840760"/>
              <a:gd name="connsiteY3461" fmla="*/ 2176957 h 6840760"/>
              <a:gd name="connsiteX3462" fmla="*/ 2723538 w 6840760"/>
              <a:gd name="connsiteY3462" fmla="*/ 2051140 h 6840760"/>
              <a:gd name="connsiteX3463" fmla="*/ 2742560 w 6840760"/>
              <a:gd name="connsiteY3463" fmla="*/ 1925323 h 6840760"/>
              <a:gd name="connsiteX3464" fmla="*/ 2747117 w 6840760"/>
              <a:gd name="connsiteY3464" fmla="*/ 1913757 h 6840760"/>
              <a:gd name="connsiteX3465" fmla="*/ 2691015 w 6840760"/>
              <a:gd name="connsiteY3465" fmla="*/ 1926686 h 6840760"/>
              <a:gd name="connsiteX3466" fmla="*/ 2626581 w 6840760"/>
              <a:gd name="connsiteY3466" fmla="*/ 1931561 h 6840760"/>
              <a:gd name="connsiteX3467" fmla="*/ 2562147 w 6840760"/>
              <a:gd name="connsiteY3467" fmla="*/ 1926686 h 6840760"/>
              <a:gd name="connsiteX3468" fmla="*/ 1985988 w 6840760"/>
              <a:gd name="connsiteY3468" fmla="*/ 1913757 h 6840760"/>
              <a:gd name="connsiteX3469" fmla="*/ 1990545 w 6840760"/>
              <a:gd name="connsiteY3469" fmla="*/ 1925323 h 6840760"/>
              <a:gd name="connsiteX3470" fmla="*/ 2009566 w 6840760"/>
              <a:gd name="connsiteY3470" fmla="*/ 2051140 h 6840760"/>
              <a:gd name="connsiteX3471" fmla="*/ 1990545 w 6840760"/>
              <a:gd name="connsiteY3471" fmla="*/ 2176957 h 6840760"/>
              <a:gd name="connsiteX3472" fmla="*/ 1985987 w 6840760"/>
              <a:gd name="connsiteY3472" fmla="*/ 2188526 h 6840760"/>
              <a:gd name="connsiteX3473" fmla="*/ 2042090 w 6840760"/>
              <a:gd name="connsiteY3473" fmla="*/ 2175596 h 6840760"/>
              <a:gd name="connsiteX3474" fmla="*/ 2106524 w 6840760"/>
              <a:gd name="connsiteY3474" fmla="*/ 2170721 h 6840760"/>
              <a:gd name="connsiteX3475" fmla="*/ 2170958 w 6840760"/>
              <a:gd name="connsiteY3475" fmla="*/ 2175596 h 6840760"/>
              <a:gd name="connsiteX3476" fmla="*/ 2227061 w 6840760"/>
              <a:gd name="connsiteY3476" fmla="*/ 2188526 h 6840760"/>
              <a:gd name="connsiteX3477" fmla="*/ 2222503 w 6840760"/>
              <a:gd name="connsiteY3477" fmla="*/ 2176957 h 6840760"/>
              <a:gd name="connsiteX3478" fmla="*/ 2203481 w 6840760"/>
              <a:gd name="connsiteY3478" fmla="*/ 2051140 h 6840760"/>
              <a:gd name="connsiteX3479" fmla="*/ 2222503 w 6840760"/>
              <a:gd name="connsiteY3479" fmla="*/ 1925323 h 6840760"/>
              <a:gd name="connsiteX3480" fmla="*/ 2227060 w 6840760"/>
              <a:gd name="connsiteY3480" fmla="*/ 1913757 h 6840760"/>
              <a:gd name="connsiteX3481" fmla="*/ 2170958 w 6840760"/>
              <a:gd name="connsiteY3481" fmla="*/ 1926686 h 6840760"/>
              <a:gd name="connsiteX3482" fmla="*/ 2106524 w 6840760"/>
              <a:gd name="connsiteY3482" fmla="*/ 1931561 h 6840760"/>
              <a:gd name="connsiteX3483" fmla="*/ 2042090 w 6840760"/>
              <a:gd name="connsiteY3483" fmla="*/ 1926686 h 6840760"/>
              <a:gd name="connsiteX3484" fmla="*/ 1465932 w 6840760"/>
              <a:gd name="connsiteY3484" fmla="*/ 1913757 h 6840760"/>
              <a:gd name="connsiteX3485" fmla="*/ 1470489 w 6840760"/>
              <a:gd name="connsiteY3485" fmla="*/ 1925323 h 6840760"/>
              <a:gd name="connsiteX3486" fmla="*/ 1489511 w 6840760"/>
              <a:gd name="connsiteY3486" fmla="*/ 2051140 h 6840760"/>
              <a:gd name="connsiteX3487" fmla="*/ 1470489 w 6840760"/>
              <a:gd name="connsiteY3487" fmla="*/ 2176957 h 6840760"/>
              <a:gd name="connsiteX3488" fmla="*/ 1465931 w 6840760"/>
              <a:gd name="connsiteY3488" fmla="*/ 2188525 h 6840760"/>
              <a:gd name="connsiteX3489" fmla="*/ 1522033 w 6840760"/>
              <a:gd name="connsiteY3489" fmla="*/ 2175596 h 6840760"/>
              <a:gd name="connsiteX3490" fmla="*/ 1586467 w 6840760"/>
              <a:gd name="connsiteY3490" fmla="*/ 2170721 h 6840760"/>
              <a:gd name="connsiteX3491" fmla="*/ 1650902 w 6840760"/>
              <a:gd name="connsiteY3491" fmla="*/ 2175596 h 6840760"/>
              <a:gd name="connsiteX3492" fmla="*/ 1707004 w 6840760"/>
              <a:gd name="connsiteY3492" fmla="*/ 2188526 h 6840760"/>
              <a:gd name="connsiteX3493" fmla="*/ 1702446 w 6840760"/>
              <a:gd name="connsiteY3493" fmla="*/ 2176957 h 6840760"/>
              <a:gd name="connsiteX3494" fmla="*/ 1683425 w 6840760"/>
              <a:gd name="connsiteY3494" fmla="*/ 2051140 h 6840760"/>
              <a:gd name="connsiteX3495" fmla="*/ 1702446 w 6840760"/>
              <a:gd name="connsiteY3495" fmla="*/ 1925323 h 6840760"/>
              <a:gd name="connsiteX3496" fmla="*/ 1707003 w 6840760"/>
              <a:gd name="connsiteY3496" fmla="*/ 1913757 h 6840760"/>
              <a:gd name="connsiteX3497" fmla="*/ 1650902 w 6840760"/>
              <a:gd name="connsiteY3497" fmla="*/ 1926686 h 6840760"/>
              <a:gd name="connsiteX3498" fmla="*/ 1586467 w 6840760"/>
              <a:gd name="connsiteY3498" fmla="*/ 1931561 h 6840760"/>
              <a:gd name="connsiteX3499" fmla="*/ 1522033 w 6840760"/>
              <a:gd name="connsiteY3499" fmla="*/ 1926686 h 6840760"/>
              <a:gd name="connsiteX3500" fmla="*/ 945874 w 6840760"/>
              <a:gd name="connsiteY3500" fmla="*/ 1913757 h 6840760"/>
              <a:gd name="connsiteX3501" fmla="*/ 950431 w 6840760"/>
              <a:gd name="connsiteY3501" fmla="*/ 1925323 h 6840760"/>
              <a:gd name="connsiteX3502" fmla="*/ 969453 w 6840760"/>
              <a:gd name="connsiteY3502" fmla="*/ 2051140 h 6840760"/>
              <a:gd name="connsiteX3503" fmla="*/ 950431 w 6840760"/>
              <a:gd name="connsiteY3503" fmla="*/ 2176957 h 6840760"/>
              <a:gd name="connsiteX3504" fmla="*/ 945873 w 6840760"/>
              <a:gd name="connsiteY3504" fmla="*/ 2188526 h 6840760"/>
              <a:gd name="connsiteX3505" fmla="*/ 1001976 w 6840760"/>
              <a:gd name="connsiteY3505" fmla="*/ 2175596 h 6840760"/>
              <a:gd name="connsiteX3506" fmla="*/ 1066410 w 6840760"/>
              <a:gd name="connsiteY3506" fmla="*/ 2170721 h 6840760"/>
              <a:gd name="connsiteX3507" fmla="*/ 1130844 w 6840760"/>
              <a:gd name="connsiteY3507" fmla="*/ 2175596 h 6840760"/>
              <a:gd name="connsiteX3508" fmla="*/ 1186947 w 6840760"/>
              <a:gd name="connsiteY3508" fmla="*/ 2188526 h 6840760"/>
              <a:gd name="connsiteX3509" fmla="*/ 1182389 w 6840760"/>
              <a:gd name="connsiteY3509" fmla="*/ 2176957 h 6840760"/>
              <a:gd name="connsiteX3510" fmla="*/ 1163367 w 6840760"/>
              <a:gd name="connsiteY3510" fmla="*/ 2051140 h 6840760"/>
              <a:gd name="connsiteX3511" fmla="*/ 1182389 w 6840760"/>
              <a:gd name="connsiteY3511" fmla="*/ 1925323 h 6840760"/>
              <a:gd name="connsiteX3512" fmla="*/ 1186946 w 6840760"/>
              <a:gd name="connsiteY3512" fmla="*/ 1913757 h 6840760"/>
              <a:gd name="connsiteX3513" fmla="*/ 1130844 w 6840760"/>
              <a:gd name="connsiteY3513" fmla="*/ 1926686 h 6840760"/>
              <a:gd name="connsiteX3514" fmla="*/ 1066410 w 6840760"/>
              <a:gd name="connsiteY3514" fmla="*/ 1931561 h 6840760"/>
              <a:gd name="connsiteX3515" fmla="*/ 1001976 w 6840760"/>
              <a:gd name="connsiteY3515" fmla="*/ 1926686 h 6840760"/>
              <a:gd name="connsiteX3516" fmla="*/ 425817 w 6840760"/>
              <a:gd name="connsiteY3516" fmla="*/ 1913757 h 6840760"/>
              <a:gd name="connsiteX3517" fmla="*/ 430374 w 6840760"/>
              <a:gd name="connsiteY3517" fmla="*/ 1925323 h 6840760"/>
              <a:gd name="connsiteX3518" fmla="*/ 449395 w 6840760"/>
              <a:gd name="connsiteY3518" fmla="*/ 2051140 h 6840760"/>
              <a:gd name="connsiteX3519" fmla="*/ 430374 w 6840760"/>
              <a:gd name="connsiteY3519" fmla="*/ 2176957 h 6840760"/>
              <a:gd name="connsiteX3520" fmla="*/ 425816 w 6840760"/>
              <a:gd name="connsiteY3520" fmla="*/ 2188526 h 6840760"/>
              <a:gd name="connsiteX3521" fmla="*/ 481919 w 6840760"/>
              <a:gd name="connsiteY3521" fmla="*/ 2175596 h 6840760"/>
              <a:gd name="connsiteX3522" fmla="*/ 546353 w 6840760"/>
              <a:gd name="connsiteY3522" fmla="*/ 2170721 h 6840760"/>
              <a:gd name="connsiteX3523" fmla="*/ 610787 w 6840760"/>
              <a:gd name="connsiteY3523" fmla="*/ 2175596 h 6840760"/>
              <a:gd name="connsiteX3524" fmla="*/ 666889 w 6840760"/>
              <a:gd name="connsiteY3524" fmla="*/ 2188525 h 6840760"/>
              <a:gd name="connsiteX3525" fmla="*/ 662332 w 6840760"/>
              <a:gd name="connsiteY3525" fmla="*/ 2176957 h 6840760"/>
              <a:gd name="connsiteX3526" fmla="*/ 643310 w 6840760"/>
              <a:gd name="connsiteY3526" fmla="*/ 2051140 h 6840760"/>
              <a:gd name="connsiteX3527" fmla="*/ 662332 w 6840760"/>
              <a:gd name="connsiteY3527" fmla="*/ 1925323 h 6840760"/>
              <a:gd name="connsiteX3528" fmla="*/ 666889 w 6840760"/>
              <a:gd name="connsiteY3528" fmla="*/ 1913757 h 6840760"/>
              <a:gd name="connsiteX3529" fmla="*/ 610787 w 6840760"/>
              <a:gd name="connsiteY3529" fmla="*/ 1926686 h 6840760"/>
              <a:gd name="connsiteX3530" fmla="*/ 546353 w 6840760"/>
              <a:gd name="connsiteY3530" fmla="*/ 1931561 h 6840760"/>
              <a:gd name="connsiteX3531" fmla="*/ 481919 w 6840760"/>
              <a:gd name="connsiteY3531" fmla="*/ 1926686 h 6840760"/>
              <a:gd name="connsiteX3532" fmla="*/ 6006953 w 6840760"/>
              <a:gd name="connsiteY3532" fmla="*/ 1851603 h 6840760"/>
              <a:gd name="connsiteX3533" fmla="*/ 5994118 w 6840760"/>
              <a:gd name="connsiteY3533" fmla="*/ 1867158 h 6840760"/>
              <a:gd name="connsiteX3534" fmla="*/ 5937920 w 6840760"/>
              <a:gd name="connsiteY3534" fmla="*/ 2051140 h 6840760"/>
              <a:gd name="connsiteX3535" fmla="*/ 5994118 w 6840760"/>
              <a:gd name="connsiteY3535" fmla="*/ 2235122 h 6840760"/>
              <a:gd name="connsiteX3536" fmla="*/ 6006953 w 6840760"/>
              <a:gd name="connsiteY3536" fmla="*/ 2250678 h 6840760"/>
              <a:gd name="connsiteX3537" fmla="*/ 6019788 w 6840760"/>
              <a:gd name="connsiteY3537" fmla="*/ 2235122 h 6840760"/>
              <a:gd name="connsiteX3538" fmla="*/ 6075987 w 6840760"/>
              <a:gd name="connsiteY3538" fmla="*/ 2051140 h 6840760"/>
              <a:gd name="connsiteX3539" fmla="*/ 6019788 w 6840760"/>
              <a:gd name="connsiteY3539" fmla="*/ 1867158 h 6840760"/>
              <a:gd name="connsiteX3540" fmla="*/ 5486896 w 6840760"/>
              <a:gd name="connsiteY3540" fmla="*/ 1851603 h 6840760"/>
              <a:gd name="connsiteX3541" fmla="*/ 5474062 w 6840760"/>
              <a:gd name="connsiteY3541" fmla="*/ 1867158 h 6840760"/>
              <a:gd name="connsiteX3542" fmla="*/ 5417863 w 6840760"/>
              <a:gd name="connsiteY3542" fmla="*/ 2051140 h 6840760"/>
              <a:gd name="connsiteX3543" fmla="*/ 5474062 w 6840760"/>
              <a:gd name="connsiteY3543" fmla="*/ 2235122 h 6840760"/>
              <a:gd name="connsiteX3544" fmla="*/ 5486896 w 6840760"/>
              <a:gd name="connsiteY3544" fmla="*/ 2250678 h 6840760"/>
              <a:gd name="connsiteX3545" fmla="*/ 5499731 w 6840760"/>
              <a:gd name="connsiteY3545" fmla="*/ 2235122 h 6840760"/>
              <a:gd name="connsiteX3546" fmla="*/ 5555930 w 6840760"/>
              <a:gd name="connsiteY3546" fmla="*/ 2051140 h 6840760"/>
              <a:gd name="connsiteX3547" fmla="*/ 5499731 w 6840760"/>
              <a:gd name="connsiteY3547" fmla="*/ 1867158 h 6840760"/>
              <a:gd name="connsiteX3548" fmla="*/ 4966839 w 6840760"/>
              <a:gd name="connsiteY3548" fmla="*/ 1851603 h 6840760"/>
              <a:gd name="connsiteX3549" fmla="*/ 4954004 w 6840760"/>
              <a:gd name="connsiteY3549" fmla="*/ 1867158 h 6840760"/>
              <a:gd name="connsiteX3550" fmla="*/ 4897806 w 6840760"/>
              <a:gd name="connsiteY3550" fmla="*/ 2051140 h 6840760"/>
              <a:gd name="connsiteX3551" fmla="*/ 4954004 w 6840760"/>
              <a:gd name="connsiteY3551" fmla="*/ 2235122 h 6840760"/>
              <a:gd name="connsiteX3552" fmla="*/ 4966839 w 6840760"/>
              <a:gd name="connsiteY3552" fmla="*/ 2250678 h 6840760"/>
              <a:gd name="connsiteX3553" fmla="*/ 4979674 w 6840760"/>
              <a:gd name="connsiteY3553" fmla="*/ 2235122 h 6840760"/>
              <a:gd name="connsiteX3554" fmla="*/ 5035873 w 6840760"/>
              <a:gd name="connsiteY3554" fmla="*/ 2051140 h 6840760"/>
              <a:gd name="connsiteX3555" fmla="*/ 4979674 w 6840760"/>
              <a:gd name="connsiteY3555" fmla="*/ 1867158 h 6840760"/>
              <a:gd name="connsiteX3556" fmla="*/ 4446781 w 6840760"/>
              <a:gd name="connsiteY3556" fmla="*/ 1851603 h 6840760"/>
              <a:gd name="connsiteX3557" fmla="*/ 4433947 w 6840760"/>
              <a:gd name="connsiteY3557" fmla="*/ 1867158 h 6840760"/>
              <a:gd name="connsiteX3558" fmla="*/ 4377748 w 6840760"/>
              <a:gd name="connsiteY3558" fmla="*/ 2051140 h 6840760"/>
              <a:gd name="connsiteX3559" fmla="*/ 4433947 w 6840760"/>
              <a:gd name="connsiteY3559" fmla="*/ 2235122 h 6840760"/>
              <a:gd name="connsiteX3560" fmla="*/ 4446781 w 6840760"/>
              <a:gd name="connsiteY3560" fmla="*/ 2250678 h 6840760"/>
              <a:gd name="connsiteX3561" fmla="*/ 4459617 w 6840760"/>
              <a:gd name="connsiteY3561" fmla="*/ 2235122 h 6840760"/>
              <a:gd name="connsiteX3562" fmla="*/ 4515815 w 6840760"/>
              <a:gd name="connsiteY3562" fmla="*/ 2051140 h 6840760"/>
              <a:gd name="connsiteX3563" fmla="*/ 4459617 w 6840760"/>
              <a:gd name="connsiteY3563" fmla="*/ 1867158 h 6840760"/>
              <a:gd name="connsiteX3564" fmla="*/ 3926724 w 6840760"/>
              <a:gd name="connsiteY3564" fmla="*/ 1851603 h 6840760"/>
              <a:gd name="connsiteX3565" fmla="*/ 3913890 w 6840760"/>
              <a:gd name="connsiteY3565" fmla="*/ 1867158 h 6840760"/>
              <a:gd name="connsiteX3566" fmla="*/ 3857691 w 6840760"/>
              <a:gd name="connsiteY3566" fmla="*/ 2051140 h 6840760"/>
              <a:gd name="connsiteX3567" fmla="*/ 3913890 w 6840760"/>
              <a:gd name="connsiteY3567" fmla="*/ 2235122 h 6840760"/>
              <a:gd name="connsiteX3568" fmla="*/ 3926724 w 6840760"/>
              <a:gd name="connsiteY3568" fmla="*/ 2250678 h 6840760"/>
              <a:gd name="connsiteX3569" fmla="*/ 3939559 w 6840760"/>
              <a:gd name="connsiteY3569" fmla="*/ 2235122 h 6840760"/>
              <a:gd name="connsiteX3570" fmla="*/ 3995758 w 6840760"/>
              <a:gd name="connsiteY3570" fmla="*/ 2051140 h 6840760"/>
              <a:gd name="connsiteX3571" fmla="*/ 3939559 w 6840760"/>
              <a:gd name="connsiteY3571" fmla="*/ 1867158 h 6840760"/>
              <a:gd name="connsiteX3572" fmla="*/ 3406667 w 6840760"/>
              <a:gd name="connsiteY3572" fmla="*/ 1851603 h 6840760"/>
              <a:gd name="connsiteX3573" fmla="*/ 3393832 w 6840760"/>
              <a:gd name="connsiteY3573" fmla="*/ 1867158 h 6840760"/>
              <a:gd name="connsiteX3574" fmla="*/ 3337634 w 6840760"/>
              <a:gd name="connsiteY3574" fmla="*/ 2051140 h 6840760"/>
              <a:gd name="connsiteX3575" fmla="*/ 3393832 w 6840760"/>
              <a:gd name="connsiteY3575" fmla="*/ 2235122 h 6840760"/>
              <a:gd name="connsiteX3576" fmla="*/ 3406667 w 6840760"/>
              <a:gd name="connsiteY3576" fmla="*/ 2250677 h 6840760"/>
              <a:gd name="connsiteX3577" fmla="*/ 3419501 w 6840760"/>
              <a:gd name="connsiteY3577" fmla="*/ 2235122 h 6840760"/>
              <a:gd name="connsiteX3578" fmla="*/ 3475700 w 6840760"/>
              <a:gd name="connsiteY3578" fmla="*/ 2051140 h 6840760"/>
              <a:gd name="connsiteX3579" fmla="*/ 3419501 w 6840760"/>
              <a:gd name="connsiteY3579" fmla="*/ 1867158 h 6840760"/>
              <a:gd name="connsiteX3580" fmla="*/ 2886609 w 6840760"/>
              <a:gd name="connsiteY3580" fmla="*/ 1851603 h 6840760"/>
              <a:gd name="connsiteX3581" fmla="*/ 2873775 w 6840760"/>
              <a:gd name="connsiteY3581" fmla="*/ 1867158 h 6840760"/>
              <a:gd name="connsiteX3582" fmla="*/ 2817576 w 6840760"/>
              <a:gd name="connsiteY3582" fmla="*/ 2051140 h 6840760"/>
              <a:gd name="connsiteX3583" fmla="*/ 2873775 w 6840760"/>
              <a:gd name="connsiteY3583" fmla="*/ 2235122 h 6840760"/>
              <a:gd name="connsiteX3584" fmla="*/ 2886609 w 6840760"/>
              <a:gd name="connsiteY3584" fmla="*/ 2250678 h 6840760"/>
              <a:gd name="connsiteX3585" fmla="*/ 2899445 w 6840760"/>
              <a:gd name="connsiteY3585" fmla="*/ 2235122 h 6840760"/>
              <a:gd name="connsiteX3586" fmla="*/ 2955643 w 6840760"/>
              <a:gd name="connsiteY3586" fmla="*/ 2051140 h 6840760"/>
              <a:gd name="connsiteX3587" fmla="*/ 2899445 w 6840760"/>
              <a:gd name="connsiteY3587" fmla="*/ 1867158 h 6840760"/>
              <a:gd name="connsiteX3588" fmla="*/ 2366552 w 6840760"/>
              <a:gd name="connsiteY3588" fmla="*/ 1851603 h 6840760"/>
              <a:gd name="connsiteX3589" fmla="*/ 2353717 w 6840760"/>
              <a:gd name="connsiteY3589" fmla="*/ 1867158 h 6840760"/>
              <a:gd name="connsiteX3590" fmla="*/ 2297519 w 6840760"/>
              <a:gd name="connsiteY3590" fmla="*/ 2051140 h 6840760"/>
              <a:gd name="connsiteX3591" fmla="*/ 2353717 w 6840760"/>
              <a:gd name="connsiteY3591" fmla="*/ 2235122 h 6840760"/>
              <a:gd name="connsiteX3592" fmla="*/ 2366552 w 6840760"/>
              <a:gd name="connsiteY3592" fmla="*/ 2250678 h 6840760"/>
              <a:gd name="connsiteX3593" fmla="*/ 2379387 w 6840760"/>
              <a:gd name="connsiteY3593" fmla="*/ 2235122 h 6840760"/>
              <a:gd name="connsiteX3594" fmla="*/ 2435586 w 6840760"/>
              <a:gd name="connsiteY3594" fmla="*/ 2051140 h 6840760"/>
              <a:gd name="connsiteX3595" fmla="*/ 2379387 w 6840760"/>
              <a:gd name="connsiteY3595" fmla="*/ 1867158 h 6840760"/>
              <a:gd name="connsiteX3596" fmla="*/ 1846495 w 6840760"/>
              <a:gd name="connsiteY3596" fmla="*/ 1851603 h 6840760"/>
              <a:gd name="connsiteX3597" fmla="*/ 1833660 w 6840760"/>
              <a:gd name="connsiteY3597" fmla="*/ 1867158 h 6840760"/>
              <a:gd name="connsiteX3598" fmla="*/ 1777462 w 6840760"/>
              <a:gd name="connsiteY3598" fmla="*/ 2051140 h 6840760"/>
              <a:gd name="connsiteX3599" fmla="*/ 1833660 w 6840760"/>
              <a:gd name="connsiteY3599" fmla="*/ 2235122 h 6840760"/>
              <a:gd name="connsiteX3600" fmla="*/ 1846495 w 6840760"/>
              <a:gd name="connsiteY3600" fmla="*/ 2250678 h 6840760"/>
              <a:gd name="connsiteX3601" fmla="*/ 1859330 w 6840760"/>
              <a:gd name="connsiteY3601" fmla="*/ 2235122 h 6840760"/>
              <a:gd name="connsiteX3602" fmla="*/ 1915528 w 6840760"/>
              <a:gd name="connsiteY3602" fmla="*/ 2051140 h 6840760"/>
              <a:gd name="connsiteX3603" fmla="*/ 1859330 w 6840760"/>
              <a:gd name="connsiteY3603" fmla="*/ 1867158 h 6840760"/>
              <a:gd name="connsiteX3604" fmla="*/ 1326439 w 6840760"/>
              <a:gd name="connsiteY3604" fmla="*/ 1851603 h 6840760"/>
              <a:gd name="connsiteX3605" fmla="*/ 1313604 w 6840760"/>
              <a:gd name="connsiteY3605" fmla="*/ 1867158 h 6840760"/>
              <a:gd name="connsiteX3606" fmla="*/ 1257405 w 6840760"/>
              <a:gd name="connsiteY3606" fmla="*/ 2051140 h 6840760"/>
              <a:gd name="connsiteX3607" fmla="*/ 1313604 w 6840760"/>
              <a:gd name="connsiteY3607" fmla="*/ 2235122 h 6840760"/>
              <a:gd name="connsiteX3608" fmla="*/ 1326439 w 6840760"/>
              <a:gd name="connsiteY3608" fmla="*/ 2250678 h 6840760"/>
              <a:gd name="connsiteX3609" fmla="*/ 1339274 w 6840760"/>
              <a:gd name="connsiteY3609" fmla="*/ 2235122 h 6840760"/>
              <a:gd name="connsiteX3610" fmla="*/ 1395472 w 6840760"/>
              <a:gd name="connsiteY3610" fmla="*/ 2051140 h 6840760"/>
              <a:gd name="connsiteX3611" fmla="*/ 1339274 w 6840760"/>
              <a:gd name="connsiteY3611" fmla="*/ 1867158 h 6840760"/>
              <a:gd name="connsiteX3612" fmla="*/ 806382 w 6840760"/>
              <a:gd name="connsiteY3612" fmla="*/ 1851603 h 6840760"/>
              <a:gd name="connsiteX3613" fmla="*/ 793547 w 6840760"/>
              <a:gd name="connsiteY3613" fmla="*/ 1867158 h 6840760"/>
              <a:gd name="connsiteX3614" fmla="*/ 737348 w 6840760"/>
              <a:gd name="connsiteY3614" fmla="*/ 2051140 h 6840760"/>
              <a:gd name="connsiteX3615" fmla="*/ 793547 w 6840760"/>
              <a:gd name="connsiteY3615" fmla="*/ 2235122 h 6840760"/>
              <a:gd name="connsiteX3616" fmla="*/ 806382 w 6840760"/>
              <a:gd name="connsiteY3616" fmla="*/ 2250678 h 6840760"/>
              <a:gd name="connsiteX3617" fmla="*/ 819216 w 6840760"/>
              <a:gd name="connsiteY3617" fmla="*/ 2235122 h 6840760"/>
              <a:gd name="connsiteX3618" fmla="*/ 875415 w 6840760"/>
              <a:gd name="connsiteY3618" fmla="*/ 2051140 h 6840760"/>
              <a:gd name="connsiteX3619" fmla="*/ 819216 w 6840760"/>
              <a:gd name="connsiteY3619" fmla="*/ 1867158 h 6840760"/>
              <a:gd name="connsiteX3620" fmla="*/ 286325 w 6840760"/>
              <a:gd name="connsiteY3620" fmla="*/ 1851603 h 6840760"/>
              <a:gd name="connsiteX3621" fmla="*/ 273489 w 6840760"/>
              <a:gd name="connsiteY3621" fmla="*/ 1867158 h 6840760"/>
              <a:gd name="connsiteX3622" fmla="*/ 217291 w 6840760"/>
              <a:gd name="connsiteY3622" fmla="*/ 2051140 h 6840760"/>
              <a:gd name="connsiteX3623" fmla="*/ 273489 w 6840760"/>
              <a:gd name="connsiteY3623" fmla="*/ 2235122 h 6840760"/>
              <a:gd name="connsiteX3624" fmla="*/ 286325 w 6840760"/>
              <a:gd name="connsiteY3624" fmla="*/ 2250678 h 6840760"/>
              <a:gd name="connsiteX3625" fmla="*/ 299159 w 6840760"/>
              <a:gd name="connsiteY3625" fmla="*/ 2235122 h 6840760"/>
              <a:gd name="connsiteX3626" fmla="*/ 355358 w 6840760"/>
              <a:gd name="connsiteY3626" fmla="*/ 2051140 h 6840760"/>
              <a:gd name="connsiteX3627" fmla="*/ 299159 w 6840760"/>
              <a:gd name="connsiteY3627" fmla="*/ 1867158 h 6840760"/>
              <a:gd name="connsiteX3628" fmla="*/ 6527008 w 6840760"/>
              <a:gd name="connsiteY3628" fmla="*/ 1851600 h 6840760"/>
              <a:gd name="connsiteX3629" fmla="*/ 6514172 w 6840760"/>
              <a:gd name="connsiteY3629" fmla="*/ 1867158 h 6840760"/>
              <a:gd name="connsiteX3630" fmla="*/ 6457974 w 6840760"/>
              <a:gd name="connsiteY3630" fmla="*/ 2051140 h 6840760"/>
              <a:gd name="connsiteX3631" fmla="*/ 6514172 w 6840760"/>
              <a:gd name="connsiteY3631" fmla="*/ 2235122 h 6840760"/>
              <a:gd name="connsiteX3632" fmla="*/ 6527008 w 6840760"/>
              <a:gd name="connsiteY3632" fmla="*/ 2250680 h 6840760"/>
              <a:gd name="connsiteX3633" fmla="*/ 6539846 w 6840760"/>
              <a:gd name="connsiteY3633" fmla="*/ 2235122 h 6840760"/>
              <a:gd name="connsiteX3634" fmla="*/ 6596044 w 6840760"/>
              <a:gd name="connsiteY3634" fmla="*/ 2051140 h 6840760"/>
              <a:gd name="connsiteX3635" fmla="*/ 6539846 w 6840760"/>
              <a:gd name="connsiteY3635" fmla="*/ 1867158 h 6840760"/>
              <a:gd name="connsiteX3636" fmla="*/ 6266982 w 6840760"/>
              <a:gd name="connsiteY3636" fmla="*/ 1722078 h 6840760"/>
              <a:gd name="connsiteX3637" fmla="*/ 6083000 w 6840760"/>
              <a:gd name="connsiteY3637" fmla="*/ 1778277 h 6840760"/>
              <a:gd name="connsiteX3638" fmla="*/ 6081153 w 6840760"/>
              <a:gd name="connsiteY3638" fmla="*/ 1779801 h 6840760"/>
              <a:gd name="connsiteX3639" fmla="*/ 6083000 w 6840760"/>
              <a:gd name="connsiteY3639" fmla="*/ 1781325 h 6840760"/>
              <a:gd name="connsiteX3640" fmla="*/ 6266982 w 6840760"/>
              <a:gd name="connsiteY3640" fmla="*/ 1837523 h 6840760"/>
              <a:gd name="connsiteX3641" fmla="*/ 6450964 w 6840760"/>
              <a:gd name="connsiteY3641" fmla="*/ 1781325 h 6840760"/>
              <a:gd name="connsiteX3642" fmla="*/ 6452811 w 6840760"/>
              <a:gd name="connsiteY3642" fmla="*/ 1779801 h 6840760"/>
              <a:gd name="connsiteX3643" fmla="*/ 6450964 w 6840760"/>
              <a:gd name="connsiteY3643" fmla="*/ 1778277 h 6840760"/>
              <a:gd name="connsiteX3644" fmla="*/ 6266982 w 6840760"/>
              <a:gd name="connsiteY3644" fmla="*/ 1722078 h 6840760"/>
              <a:gd name="connsiteX3645" fmla="*/ 5746925 w 6840760"/>
              <a:gd name="connsiteY3645" fmla="*/ 1722078 h 6840760"/>
              <a:gd name="connsiteX3646" fmla="*/ 5562943 w 6840760"/>
              <a:gd name="connsiteY3646" fmla="*/ 1778277 h 6840760"/>
              <a:gd name="connsiteX3647" fmla="*/ 5561095 w 6840760"/>
              <a:gd name="connsiteY3647" fmla="*/ 1779801 h 6840760"/>
              <a:gd name="connsiteX3648" fmla="*/ 5562943 w 6840760"/>
              <a:gd name="connsiteY3648" fmla="*/ 1781325 h 6840760"/>
              <a:gd name="connsiteX3649" fmla="*/ 5746925 w 6840760"/>
              <a:gd name="connsiteY3649" fmla="*/ 1837523 h 6840760"/>
              <a:gd name="connsiteX3650" fmla="*/ 5930907 w 6840760"/>
              <a:gd name="connsiteY3650" fmla="*/ 1781325 h 6840760"/>
              <a:gd name="connsiteX3651" fmla="*/ 5932754 w 6840760"/>
              <a:gd name="connsiteY3651" fmla="*/ 1779801 h 6840760"/>
              <a:gd name="connsiteX3652" fmla="*/ 5930907 w 6840760"/>
              <a:gd name="connsiteY3652" fmla="*/ 1778277 h 6840760"/>
              <a:gd name="connsiteX3653" fmla="*/ 5746925 w 6840760"/>
              <a:gd name="connsiteY3653" fmla="*/ 1722078 h 6840760"/>
              <a:gd name="connsiteX3654" fmla="*/ 5226868 w 6840760"/>
              <a:gd name="connsiteY3654" fmla="*/ 1722078 h 6840760"/>
              <a:gd name="connsiteX3655" fmla="*/ 5042886 w 6840760"/>
              <a:gd name="connsiteY3655" fmla="*/ 1778277 h 6840760"/>
              <a:gd name="connsiteX3656" fmla="*/ 5041038 w 6840760"/>
              <a:gd name="connsiteY3656" fmla="*/ 1779801 h 6840760"/>
              <a:gd name="connsiteX3657" fmla="*/ 5042886 w 6840760"/>
              <a:gd name="connsiteY3657" fmla="*/ 1781325 h 6840760"/>
              <a:gd name="connsiteX3658" fmla="*/ 5226868 w 6840760"/>
              <a:gd name="connsiteY3658" fmla="*/ 1837523 h 6840760"/>
              <a:gd name="connsiteX3659" fmla="*/ 5410849 w 6840760"/>
              <a:gd name="connsiteY3659" fmla="*/ 1781325 h 6840760"/>
              <a:gd name="connsiteX3660" fmla="*/ 5412696 w 6840760"/>
              <a:gd name="connsiteY3660" fmla="*/ 1779801 h 6840760"/>
              <a:gd name="connsiteX3661" fmla="*/ 5410849 w 6840760"/>
              <a:gd name="connsiteY3661" fmla="*/ 1778277 h 6840760"/>
              <a:gd name="connsiteX3662" fmla="*/ 5226868 w 6840760"/>
              <a:gd name="connsiteY3662" fmla="*/ 1722078 h 6840760"/>
              <a:gd name="connsiteX3663" fmla="*/ 4706811 w 6840760"/>
              <a:gd name="connsiteY3663" fmla="*/ 1722078 h 6840760"/>
              <a:gd name="connsiteX3664" fmla="*/ 4522828 w 6840760"/>
              <a:gd name="connsiteY3664" fmla="*/ 1778277 h 6840760"/>
              <a:gd name="connsiteX3665" fmla="*/ 4520981 w 6840760"/>
              <a:gd name="connsiteY3665" fmla="*/ 1779801 h 6840760"/>
              <a:gd name="connsiteX3666" fmla="*/ 4522828 w 6840760"/>
              <a:gd name="connsiteY3666" fmla="*/ 1781325 h 6840760"/>
              <a:gd name="connsiteX3667" fmla="*/ 4706811 w 6840760"/>
              <a:gd name="connsiteY3667" fmla="*/ 1837523 h 6840760"/>
              <a:gd name="connsiteX3668" fmla="*/ 4890792 w 6840760"/>
              <a:gd name="connsiteY3668" fmla="*/ 1781325 h 6840760"/>
              <a:gd name="connsiteX3669" fmla="*/ 4892639 w 6840760"/>
              <a:gd name="connsiteY3669" fmla="*/ 1779801 h 6840760"/>
              <a:gd name="connsiteX3670" fmla="*/ 4890792 w 6840760"/>
              <a:gd name="connsiteY3670" fmla="*/ 1778277 h 6840760"/>
              <a:gd name="connsiteX3671" fmla="*/ 4706811 w 6840760"/>
              <a:gd name="connsiteY3671" fmla="*/ 1722078 h 6840760"/>
              <a:gd name="connsiteX3672" fmla="*/ 4186753 w 6840760"/>
              <a:gd name="connsiteY3672" fmla="*/ 1722078 h 6840760"/>
              <a:gd name="connsiteX3673" fmla="*/ 4002771 w 6840760"/>
              <a:gd name="connsiteY3673" fmla="*/ 1778277 h 6840760"/>
              <a:gd name="connsiteX3674" fmla="*/ 4000924 w 6840760"/>
              <a:gd name="connsiteY3674" fmla="*/ 1779801 h 6840760"/>
              <a:gd name="connsiteX3675" fmla="*/ 4002771 w 6840760"/>
              <a:gd name="connsiteY3675" fmla="*/ 1781325 h 6840760"/>
              <a:gd name="connsiteX3676" fmla="*/ 4186753 w 6840760"/>
              <a:gd name="connsiteY3676" fmla="*/ 1837523 h 6840760"/>
              <a:gd name="connsiteX3677" fmla="*/ 4370735 w 6840760"/>
              <a:gd name="connsiteY3677" fmla="*/ 1781325 h 6840760"/>
              <a:gd name="connsiteX3678" fmla="*/ 4372582 w 6840760"/>
              <a:gd name="connsiteY3678" fmla="*/ 1779801 h 6840760"/>
              <a:gd name="connsiteX3679" fmla="*/ 4370735 w 6840760"/>
              <a:gd name="connsiteY3679" fmla="*/ 1778277 h 6840760"/>
              <a:gd name="connsiteX3680" fmla="*/ 4186753 w 6840760"/>
              <a:gd name="connsiteY3680" fmla="*/ 1722078 h 6840760"/>
              <a:gd name="connsiteX3681" fmla="*/ 3666696 w 6840760"/>
              <a:gd name="connsiteY3681" fmla="*/ 1722078 h 6840760"/>
              <a:gd name="connsiteX3682" fmla="*/ 3482714 w 6840760"/>
              <a:gd name="connsiteY3682" fmla="*/ 1778277 h 6840760"/>
              <a:gd name="connsiteX3683" fmla="*/ 3480866 w 6840760"/>
              <a:gd name="connsiteY3683" fmla="*/ 1779801 h 6840760"/>
              <a:gd name="connsiteX3684" fmla="*/ 3482714 w 6840760"/>
              <a:gd name="connsiteY3684" fmla="*/ 1781325 h 6840760"/>
              <a:gd name="connsiteX3685" fmla="*/ 3666696 w 6840760"/>
              <a:gd name="connsiteY3685" fmla="*/ 1837523 h 6840760"/>
              <a:gd name="connsiteX3686" fmla="*/ 3850677 w 6840760"/>
              <a:gd name="connsiteY3686" fmla="*/ 1781325 h 6840760"/>
              <a:gd name="connsiteX3687" fmla="*/ 3852524 w 6840760"/>
              <a:gd name="connsiteY3687" fmla="*/ 1779801 h 6840760"/>
              <a:gd name="connsiteX3688" fmla="*/ 3850677 w 6840760"/>
              <a:gd name="connsiteY3688" fmla="*/ 1778277 h 6840760"/>
              <a:gd name="connsiteX3689" fmla="*/ 3666696 w 6840760"/>
              <a:gd name="connsiteY3689" fmla="*/ 1722078 h 6840760"/>
              <a:gd name="connsiteX3690" fmla="*/ 3146638 w 6840760"/>
              <a:gd name="connsiteY3690" fmla="*/ 1722078 h 6840760"/>
              <a:gd name="connsiteX3691" fmla="*/ 2962656 w 6840760"/>
              <a:gd name="connsiteY3691" fmla="*/ 1778277 h 6840760"/>
              <a:gd name="connsiteX3692" fmla="*/ 2960809 w 6840760"/>
              <a:gd name="connsiteY3692" fmla="*/ 1779801 h 6840760"/>
              <a:gd name="connsiteX3693" fmla="*/ 2962656 w 6840760"/>
              <a:gd name="connsiteY3693" fmla="*/ 1781325 h 6840760"/>
              <a:gd name="connsiteX3694" fmla="*/ 3146638 w 6840760"/>
              <a:gd name="connsiteY3694" fmla="*/ 1837523 h 6840760"/>
              <a:gd name="connsiteX3695" fmla="*/ 3330620 w 6840760"/>
              <a:gd name="connsiteY3695" fmla="*/ 1781325 h 6840760"/>
              <a:gd name="connsiteX3696" fmla="*/ 3332468 w 6840760"/>
              <a:gd name="connsiteY3696" fmla="*/ 1779801 h 6840760"/>
              <a:gd name="connsiteX3697" fmla="*/ 3330620 w 6840760"/>
              <a:gd name="connsiteY3697" fmla="*/ 1778277 h 6840760"/>
              <a:gd name="connsiteX3698" fmla="*/ 3146638 w 6840760"/>
              <a:gd name="connsiteY3698" fmla="*/ 1722078 h 6840760"/>
              <a:gd name="connsiteX3699" fmla="*/ 2626581 w 6840760"/>
              <a:gd name="connsiteY3699" fmla="*/ 1722078 h 6840760"/>
              <a:gd name="connsiteX3700" fmla="*/ 2442599 w 6840760"/>
              <a:gd name="connsiteY3700" fmla="*/ 1778277 h 6840760"/>
              <a:gd name="connsiteX3701" fmla="*/ 2440752 w 6840760"/>
              <a:gd name="connsiteY3701" fmla="*/ 1779801 h 6840760"/>
              <a:gd name="connsiteX3702" fmla="*/ 2442599 w 6840760"/>
              <a:gd name="connsiteY3702" fmla="*/ 1781325 h 6840760"/>
              <a:gd name="connsiteX3703" fmla="*/ 2626581 w 6840760"/>
              <a:gd name="connsiteY3703" fmla="*/ 1837523 h 6840760"/>
              <a:gd name="connsiteX3704" fmla="*/ 2810563 w 6840760"/>
              <a:gd name="connsiteY3704" fmla="*/ 1781325 h 6840760"/>
              <a:gd name="connsiteX3705" fmla="*/ 2812411 w 6840760"/>
              <a:gd name="connsiteY3705" fmla="*/ 1779801 h 6840760"/>
              <a:gd name="connsiteX3706" fmla="*/ 2810563 w 6840760"/>
              <a:gd name="connsiteY3706" fmla="*/ 1778277 h 6840760"/>
              <a:gd name="connsiteX3707" fmla="*/ 2626581 w 6840760"/>
              <a:gd name="connsiteY3707" fmla="*/ 1722078 h 6840760"/>
              <a:gd name="connsiteX3708" fmla="*/ 2106524 w 6840760"/>
              <a:gd name="connsiteY3708" fmla="*/ 1722078 h 6840760"/>
              <a:gd name="connsiteX3709" fmla="*/ 1922542 w 6840760"/>
              <a:gd name="connsiteY3709" fmla="*/ 1778277 h 6840760"/>
              <a:gd name="connsiteX3710" fmla="*/ 1920694 w 6840760"/>
              <a:gd name="connsiteY3710" fmla="*/ 1779801 h 6840760"/>
              <a:gd name="connsiteX3711" fmla="*/ 1922542 w 6840760"/>
              <a:gd name="connsiteY3711" fmla="*/ 1781325 h 6840760"/>
              <a:gd name="connsiteX3712" fmla="*/ 2106524 w 6840760"/>
              <a:gd name="connsiteY3712" fmla="*/ 1837523 h 6840760"/>
              <a:gd name="connsiteX3713" fmla="*/ 2290506 w 6840760"/>
              <a:gd name="connsiteY3713" fmla="*/ 1781325 h 6840760"/>
              <a:gd name="connsiteX3714" fmla="*/ 2292353 w 6840760"/>
              <a:gd name="connsiteY3714" fmla="*/ 1779801 h 6840760"/>
              <a:gd name="connsiteX3715" fmla="*/ 2290506 w 6840760"/>
              <a:gd name="connsiteY3715" fmla="*/ 1778277 h 6840760"/>
              <a:gd name="connsiteX3716" fmla="*/ 2106524 w 6840760"/>
              <a:gd name="connsiteY3716" fmla="*/ 1722078 h 6840760"/>
              <a:gd name="connsiteX3717" fmla="*/ 1586467 w 6840760"/>
              <a:gd name="connsiteY3717" fmla="*/ 1722078 h 6840760"/>
              <a:gd name="connsiteX3718" fmla="*/ 1402485 w 6840760"/>
              <a:gd name="connsiteY3718" fmla="*/ 1778277 h 6840760"/>
              <a:gd name="connsiteX3719" fmla="*/ 1400638 w 6840760"/>
              <a:gd name="connsiteY3719" fmla="*/ 1779801 h 6840760"/>
              <a:gd name="connsiteX3720" fmla="*/ 1402485 w 6840760"/>
              <a:gd name="connsiteY3720" fmla="*/ 1781325 h 6840760"/>
              <a:gd name="connsiteX3721" fmla="*/ 1586467 w 6840760"/>
              <a:gd name="connsiteY3721" fmla="*/ 1837523 h 6840760"/>
              <a:gd name="connsiteX3722" fmla="*/ 1770448 w 6840760"/>
              <a:gd name="connsiteY3722" fmla="*/ 1781325 h 6840760"/>
              <a:gd name="connsiteX3723" fmla="*/ 1772296 w 6840760"/>
              <a:gd name="connsiteY3723" fmla="*/ 1779801 h 6840760"/>
              <a:gd name="connsiteX3724" fmla="*/ 1770448 w 6840760"/>
              <a:gd name="connsiteY3724" fmla="*/ 1778277 h 6840760"/>
              <a:gd name="connsiteX3725" fmla="*/ 1586467 w 6840760"/>
              <a:gd name="connsiteY3725" fmla="*/ 1722078 h 6840760"/>
              <a:gd name="connsiteX3726" fmla="*/ 1066410 w 6840760"/>
              <a:gd name="connsiteY3726" fmla="*/ 1722078 h 6840760"/>
              <a:gd name="connsiteX3727" fmla="*/ 882428 w 6840760"/>
              <a:gd name="connsiteY3727" fmla="*/ 1778277 h 6840760"/>
              <a:gd name="connsiteX3728" fmla="*/ 880581 w 6840760"/>
              <a:gd name="connsiteY3728" fmla="*/ 1779801 h 6840760"/>
              <a:gd name="connsiteX3729" fmla="*/ 882428 w 6840760"/>
              <a:gd name="connsiteY3729" fmla="*/ 1781325 h 6840760"/>
              <a:gd name="connsiteX3730" fmla="*/ 1066410 w 6840760"/>
              <a:gd name="connsiteY3730" fmla="*/ 1837523 h 6840760"/>
              <a:gd name="connsiteX3731" fmla="*/ 1250392 w 6840760"/>
              <a:gd name="connsiteY3731" fmla="*/ 1781325 h 6840760"/>
              <a:gd name="connsiteX3732" fmla="*/ 1252240 w 6840760"/>
              <a:gd name="connsiteY3732" fmla="*/ 1779801 h 6840760"/>
              <a:gd name="connsiteX3733" fmla="*/ 1250392 w 6840760"/>
              <a:gd name="connsiteY3733" fmla="*/ 1778277 h 6840760"/>
              <a:gd name="connsiteX3734" fmla="*/ 1066410 w 6840760"/>
              <a:gd name="connsiteY3734" fmla="*/ 1722078 h 6840760"/>
              <a:gd name="connsiteX3735" fmla="*/ 546353 w 6840760"/>
              <a:gd name="connsiteY3735" fmla="*/ 1722078 h 6840760"/>
              <a:gd name="connsiteX3736" fmla="*/ 362371 w 6840760"/>
              <a:gd name="connsiteY3736" fmla="*/ 1778277 h 6840760"/>
              <a:gd name="connsiteX3737" fmla="*/ 360523 w 6840760"/>
              <a:gd name="connsiteY3737" fmla="*/ 1779801 h 6840760"/>
              <a:gd name="connsiteX3738" fmla="*/ 362371 w 6840760"/>
              <a:gd name="connsiteY3738" fmla="*/ 1781325 h 6840760"/>
              <a:gd name="connsiteX3739" fmla="*/ 546353 w 6840760"/>
              <a:gd name="connsiteY3739" fmla="*/ 1837523 h 6840760"/>
              <a:gd name="connsiteX3740" fmla="*/ 730335 w 6840760"/>
              <a:gd name="connsiteY3740" fmla="*/ 1781325 h 6840760"/>
              <a:gd name="connsiteX3741" fmla="*/ 732182 w 6840760"/>
              <a:gd name="connsiteY3741" fmla="*/ 1779801 h 6840760"/>
              <a:gd name="connsiteX3742" fmla="*/ 730335 w 6840760"/>
              <a:gd name="connsiteY3742" fmla="*/ 1778277 h 6840760"/>
              <a:gd name="connsiteX3743" fmla="*/ 546353 w 6840760"/>
              <a:gd name="connsiteY3743" fmla="*/ 1722078 h 6840760"/>
              <a:gd name="connsiteX3744" fmla="*/ 6146445 w 6840760"/>
              <a:gd name="connsiteY3744" fmla="*/ 1371076 h 6840760"/>
              <a:gd name="connsiteX3745" fmla="*/ 6151003 w 6840760"/>
              <a:gd name="connsiteY3745" fmla="*/ 1382644 h 6840760"/>
              <a:gd name="connsiteX3746" fmla="*/ 6170025 w 6840760"/>
              <a:gd name="connsiteY3746" fmla="*/ 1508461 h 6840760"/>
              <a:gd name="connsiteX3747" fmla="*/ 6151003 w 6840760"/>
              <a:gd name="connsiteY3747" fmla="*/ 1634279 h 6840760"/>
              <a:gd name="connsiteX3748" fmla="*/ 6146446 w 6840760"/>
              <a:gd name="connsiteY3748" fmla="*/ 1645845 h 6840760"/>
              <a:gd name="connsiteX3749" fmla="*/ 6202548 w 6840760"/>
              <a:gd name="connsiteY3749" fmla="*/ 1632915 h 6840760"/>
              <a:gd name="connsiteX3750" fmla="*/ 6266982 w 6840760"/>
              <a:gd name="connsiteY3750" fmla="*/ 1628040 h 6840760"/>
              <a:gd name="connsiteX3751" fmla="*/ 6331416 w 6840760"/>
              <a:gd name="connsiteY3751" fmla="*/ 1632915 h 6840760"/>
              <a:gd name="connsiteX3752" fmla="*/ 6387514 w 6840760"/>
              <a:gd name="connsiteY3752" fmla="*/ 1645844 h 6840760"/>
              <a:gd name="connsiteX3753" fmla="*/ 6382958 w 6840760"/>
              <a:gd name="connsiteY3753" fmla="*/ 1634279 h 6840760"/>
              <a:gd name="connsiteX3754" fmla="*/ 6363936 w 6840760"/>
              <a:gd name="connsiteY3754" fmla="*/ 1508461 h 6840760"/>
              <a:gd name="connsiteX3755" fmla="*/ 6382958 w 6840760"/>
              <a:gd name="connsiteY3755" fmla="*/ 1382644 h 6840760"/>
              <a:gd name="connsiteX3756" fmla="*/ 6387515 w 6840760"/>
              <a:gd name="connsiteY3756" fmla="*/ 1371077 h 6840760"/>
              <a:gd name="connsiteX3757" fmla="*/ 6331416 w 6840760"/>
              <a:gd name="connsiteY3757" fmla="*/ 1384006 h 6840760"/>
              <a:gd name="connsiteX3758" fmla="*/ 6266982 w 6840760"/>
              <a:gd name="connsiteY3758" fmla="*/ 1388881 h 6840760"/>
              <a:gd name="connsiteX3759" fmla="*/ 6202548 w 6840760"/>
              <a:gd name="connsiteY3759" fmla="*/ 1384006 h 6840760"/>
              <a:gd name="connsiteX3760" fmla="*/ 5626388 w 6840760"/>
              <a:gd name="connsiteY3760" fmla="*/ 1371076 h 6840760"/>
              <a:gd name="connsiteX3761" fmla="*/ 5630946 w 6840760"/>
              <a:gd name="connsiteY3761" fmla="*/ 1382644 h 6840760"/>
              <a:gd name="connsiteX3762" fmla="*/ 5649968 w 6840760"/>
              <a:gd name="connsiteY3762" fmla="*/ 1508461 h 6840760"/>
              <a:gd name="connsiteX3763" fmla="*/ 5630946 w 6840760"/>
              <a:gd name="connsiteY3763" fmla="*/ 1634279 h 6840760"/>
              <a:gd name="connsiteX3764" fmla="*/ 5626389 w 6840760"/>
              <a:gd name="connsiteY3764" fmla="*/ 1645845 h 6840760"/>
              <a:gd name="connsiteX3765" fmla="*/ 5682491 w 6840760"/>
              <a:gd name="connsiteY3765" fmla="*/ 1632915 h 6840760"/>
              <a:gd name="connsiteX3766" fmla="*/ 5746925 w 6840760"/>
              <a:gd name="connsiteY3766" fmla="*/ 1628040 h 6840760"/>
              <a:gd name="connsiteX3767" fmla="*/ 5811359 w 6840760"/>
              <a:gd name="connsiteY3767" fmla="*/ 1632915 h 6840760"/>
              <a:gd name="connsiteX3768" fmla="*/ 5867461 w 6840760"/>
              <a:gd name="connsiteY3768" fmla="*/ 1645845 h 6840760"/>
              <a:gd name="connsiteX3769" fmla="*/ 5862904 w 6840760"/>
              <a:gd name="connsiteY3769" fmla="*/ 1634279 h 6840760"/>
              <a:gd name="connsiteX3770" fmla="*/ 5843882 w 6840760"/>
              <a:gd name="connsiteY3770" fmla="*/ 1508461 h 6840760"/>
              <a:gd name="connsiteX3771" fmla="*/ 5862904 w 6840760"/>
              <a:gd name="connsiteY3771" fmla="*/ 1382644 h 6840760"/>
              <a:gd name="connsiteX3772" fmla="*/ 5867461 w 6840760"/>
              <a:gd name="connsiteY3772" fmla="*/ 1371076 h 6840760"/>
              <a:gd name="connsiteX3773" fmla="*/ 5811359 w 6840760"/>
              <a:gd name="connsiteY3773" fmla="*/ 1384006 h 6840760"/>
              <a:gd name="connsiteX3774" fmla="*/ 5746925 w 6840760"/>
              <a:gd name="connsiteY3774" fmla="*/ 1388881 h 6840760"/>
              <a:gd name="connsiteX3775" fmla="*/ 5682491 w 6840760"/>
              <a:gd name="connsiteY3775" fmla="*/ 1384006 h 6840760"/>
              <a:gd name="connsiteX3776" fmla="*/ 5106331 w 6840760"/>
              <a:gd name="connsiteY3776" fmla="*/ 1371076 h 6840760"/>
              <a:gd name="connsiteX3777" fmla="*/ 5110889 w 6840760"/>
              <a:gd name="connsiteY3777" fmla="*/ 1382644 h 6840760"/>
              <a:gd name="connsiteX3778" fmla="*/ 5129911 w 6840760"/>
              <a:gd name="connsiteY3778" fmla="*/ 1508461 h 6840760"/>
              <a:gd name="connsiteX3779" fmla="*/ 5110889 w 6840760"/>
              <a:gd name="connsiteY3779" fmla="*/ 1634279 h 6840760"/>
              <a:gd name="connsiteX3780" fmla="*/ 5106332 w 6840760"/>
              <a:gd name="connsiteY3780" fmla="*/ 1645845 h 6840760"/>
              <a:gd name="connsiteX3781" fmla="*/ 5162433 w 6840760"/>
              <a:gd name="connsiteY3781" fmla="*/ 1632915 h 6840760"/>
              <a:gd name="connsiteX3782" fmla="*/ 5226868 w 6840760"/>
              <a:gd name="connsiteY3782" fmla="*/ 1628040 h 6840760"/>
              <a:gd name="connsiteX3783" fmla="*/ 5291302 w 6840760"/>
              <a:gd name="connsiteY3783" fmla="*/ 1632915 h 6840760"/>
              <a:gd name="connsiteX3784" fmla="*/ 5347404 w 6840760"/>
              <a:gd name="connsiteY3784" fmla="*/ 1645845 h 6840760"/>
              <a:gd name="connsiteX3785" fmla="*/ 5342847 w 6840760"/>
              <a:gd name="connsiteY3785" fmla="*/ 1634279 h 6840760"/>
              <a:gd name="connsiteX3786" fmla="*/ 5323825 w 6840760"/>
              <a:gd name="connsiteY3786" fmla="*/ 1508461 h 6840760"/>
              <a:gd name="connsiteX3787" fmla="*/ 5342847 w 6840760"/>
              <a:gd name="connsiteY3787" fmla="*/ 1382644 h 6840760"/>
              <a:gd name="connsiteX3788" fmla="*/ 5347405 w 6840760"/>
              <a:gd name="connsiteY3788" fmla="*/ 1371076 h 6840760"/>
              <a:gd name="connsiteX3789" fmla="*/ 5291302 w 6840760"/>
              <a:gd name="connsiteY3789" fmla="*/ 1384006 h 6840760"/>
              <a:gd name="connsiteX3790" fmla="*/ 5226868 w 6840760"/>
              <a:gd name="connsiteY3790" fmla="*/ 1388881 h 6840760"/>
              <a:gd name="connsiteX3791" fmla="*/ 5162433 w 6840760"/>
              <a:gd name="connsiteY3791" fmla="*/ 1384006 h 6840760"/>
              <a:gd name="connsiteX3792" fmla="*/ 4586274 w 6840760"/>
              <a:gd name="connsiteY3792" fmla="*/ 1371076 h 6840760"/>
              <a:gd name="connsiteX3793" fmla="*/ 4590832 w 6840760"/>
              <a:gd name="connsiteY3793" fmla="*/ 1382644 h 6840760"/>
              <a:gd name="connsiteX3794" fmla="*/ 4609853 w 6840760"/>
              <a:gd name="connsiteY3794" fmla="*/ 1508461 h 6840760"/>
              <a:gd name="connsiteX3795" fmla="*/ 4590832 w 6840760"/>
              <a:gd name="connsiteY3795" fmla="*/ 1634279 h 6840760"/>
              <a:gd name="connsiteX3796" fmla="*/ 4586274 w 6840760"/>
              <a:gd name="connsiteY3796" fmla="*/ 1645845 h 6840760"/>
              <a:gd name="connsiteX3797" fmla="*/ 4642376 w 6840760"/>
              <a:gd name="connsiteY3797" fmla="*/ 1632915 h 6840760"/>
              <a:gd name="connsiteX3798" fmla="*/ 4706811 w 6840760"/>
              <a:gd name="connsiteY3798" fmla="*/ 1628040 h 6840760"/>
              <a:gd name="connsiteX3799" fmla="*/ 4771245 w 6840760"/>
              <a:gd name="connsiteY3799" fmla="*/ 1632915 h 6840760"/>
              <a:gd name="connsiteX3800" fmla="*/ 4827346 w 6840760"/>
              <a:gd name="connsiteY3800" fmla="*/ 1645845 h 6840760"/>
              <a:gd name="connsiteX3801" fmla="*/ 4822789 w 6840760"/>
              <a:gd name="connsiteY3801" fmla="*/ 1634279 h 6840760"/>
              <a:gd name="connsiteX3802" fmla="*/ 4803768 w 6840760"/>
              <a:gd name="connsiteY3802" fmla="*/ 1508461 h 6840760"/>
              <a:gd name="connsiteX3803" fmla="*/ 4822789 w 6840760"/>
              <a:gd name="connsiteY3803" fmla="*/ 1382644 h 6840760"/>
              <a:gd name="connsiteX3804" fmla="*/ 4827347 w 6840760"/>
              <a:gd name="connsiteY3804" fmla="*/ 1371076 h 6840760"/>
              <a:gd name="connsiteX3805" fmla="*/ 4771245 w 6840760"/>
              <a:gd name="connsiteY3805" fmla="*/ 1384006 h 6840760"/>
              <a:gd name="connsiteX3806" fmla="*/ 4706811 w 6840760"/>
              <a:gd name="connsiteY3806" fmla="*/ 1388881 h 6840760"/>
              <a:gd name="connsiteX3807" fmla="*/ 4642376 w 6840760"/>
              <a:gd name="connsiteY3807" fmla="*/ 1384006 h 6840760"/>
              <a:gd name="connsiteX3808" fmla="*/ 4066216 w 6840760"/>
              <a:gd name="connsiteY3808" fmla="*/ 1371076 h 6840760"/>
              <a:gd name="connsiteX3809" fmla="*/ 4070774 w 6840760"/>
              <a:gd name="connsiteY3809" fmla="*/ 1382644 h 6840760"/>
              <a:gd name="connsiteX3810" fmla="*/ 4089796 w 6840760"/>
              <a:gd name="connsiteY3810" fmla="*/ 1508461 h 6840760"/>
              <a:gd name="connsiteX3811" fmla="*/ 4070774 w 6840760"/>
              <a:gd name="connsiteY3811" fmla="*/ 1634279 h 6840760"/>
              <a:gd name="connsiteX3812" fmla="*/ 4066217 w 6840760"/>
              <a:gd name="connsiteY3812" fmla="*/ 1645845 h 6840760"/>
              <a:gd name="connsiteX3813" fmla="*/ 4122319 w 6840760"/>
              <a:gd name="connsiteY3813" fmla="*/ 1632915 h 6840760"/>
              <a:gd name="connsiteX3814" fmla="*/ 4186753 w 6840760"/>
              <a:gd name="connsiteY3814" fmla="*/ 1628040 h 6840760"/>
              <a:gd name="connsiteX3815" fmla="*/ 4251187 w 6840760"/>
              <a:gd name="connsiteY3815" fmla="*/ 1632915 h 6840760"/>
              <a:gd name="connsiteX3816" fmla="*/ 4307289 w 6840760"/>
              <a:gd name="connsiteY3816" fmla="*/ 1645845 h 6840760"/>
              <a:gd name="connsiteX3817" fmla="*/ 4302732 w 6840760"/>
              <a:gd name="connsiteY3817" fmla="*/ 1634279 h 6840760"/>
              <a:gd name="connsiteX3818" fmla="*/ 4283710 w 6840760"/>
              <a:gd name="connsiteY3818" fmla="*/ 1508461 h 6840760"/>
              <a:gd name="connsiteX3819" fmla="*/ 4302732 w 6840760"/>
              <a:gd name="connsiteY3819" fmla="*/ 1382644 h 6840760"/>
              <a:gd name="connsiteX3820" fmla="*/ 4307290 w 6840760"/>
              <a:gd name="connsiteY3820" fmla="*/ 1371076 h 6840760"/>
              <a:gd name="connsiteX3821" fmla="*/ 4251187 w 6840760"/>
              <a:gd name="connsiteY3821" fmla="*/ 1384006 h 6840760"/>
              <a:gd name="connsiteX3822" fmla="*/ 4186753 w 6840760"/>
              <a:gd name="connsiteY3822" fmla="*/ 1388881 h 6840760"/>
              <a:gd name="connsiteX3823" fmla="*/ 4122319 w 6840760"/>
              <a:gd name="connsiteY3823" fmla="*/ 1384006 h 6840760"/>
              <a:gd name="connsiteX3824" fmla="*/ 3546159 w 6840760"/>
              <a:gd name="connsiteY3824" fmla="*/ 1371076 h 6840760"/>
              <a:gd name="connsiteX3825" fmla="*/ 3550717 w 6840760"/>
              <a:gd name="connsiteY3825" fmla="*/ 1382644 h 6840760"/>
              <a:gd name="connsiteX3826" fmla="*/ 3569739 w 6840760"/>
              <a:gd name="connsiteY3826" fmla="*/ 1508461 h 6840760"/>
              <a:gd name="connsiteX3827" fmla="*/ 3550717 w 6840760"/>
              <a:gd name="connsiteY3827" fmla="*/ 1634279 h 6840760"/>
              <a:gd name="connsiteX3828" fmla="*/ 3546160 w 6840760"/>
              <a:gd name="connsiteY3828" fmla="*/ 1645845 h 6840760"/>
              <a:gd name="connsiteX3829" fmla="*/ 3602261 w 6840760"/>
              <a:gd name="connsiteY3829" fmla="*/ 1632915 h 6840760"/>
              <a:gd name="connsiteX3830" fmla="*/ 3666696 w 6840760"/>
              <a:gd name="connsiteY3830" fmla="*/ 1628040 h 6840760"/>
              <a:gd name="connsiteX3831" fmla="*/ 3731130 w 6840760"/>
              <a:gd name="connsiteY3831" fmla="*/ 1632915 h 6840760"/>
              <a:gd name="connsiteX3832" fmla="*/ 3787232 w 6840760"/>
              <a:gd name="connsiteY3832" fmla="*/ 1645845 h 6840760"/>
              <a:gd name="connsiteX3833" fmla="*/ 3782675 w 6840760"/>
              <a:gd name="connsiteY3833" fmla="*/ 1634279 h 6840760"/>
              <a:gd name="connsiteX3834" fmla="*/ 3763653 w 6840760"/>
              <a:gd name="connsiteY3834" fmla="*/ 1508461 h 6840760"/>
              <a:gd name="connsiteX3835" fmla="*/ 3782675 w 6840760"/>
              <a:gd name="connsiteY3835" fmla="*/ 1382644 h 6840760"/>
              <a:gd name="connsiteX3836" fmla="*/ 3787233 w 6840760"/>
              <a:gd name="connsiteY3836" fmla="*/ 1371076 h 6840760"/>
              <a:gd name="connsiteX3837" fmla="*/ 3731130 w 6840760"/>
              <a:gd name="connsiteY3837" fmla="*/ 1384006 h 6840760"/>
              <a:gd name="connsiteX3838" fmla="*/ 3666696 w 6840760"/>
              <a:gd name="connsiteY3838" fmla="*/ 1388881 h 6840760"/>
              <a:gd name="connsiteX3839" fmla="*/ 3602261 w 6840760"/>
              <a:gd name="connsiteY3839" fmla="*/ 1384006 h 6840760"/>
              <a:gd name="connsiteX3840" fmla="*/ 3026102 w 6840760"/>
              <a:gd name="connsiteY3840" fmla="*/ 1371076 h 6840760"/>
              <a:gd name="connsiteX3841" fmla="*/ 3030660 w 6840760"/>
              <a:gd name="connsiteY3841" fmla="*/ 1382644 h 6840760"/>
              <a:gd name="connsiteX3842" fmla="*/ 3049681 w 6840760"/>
              <a:gd name="connsiteY3842" fmla="*/ 1508461 h 6840760"/>
              <a:gd name="connsiteX3843" fmla="*/ 3030660 w 6840760"/>
              <a:gd name="connsiteY3843" fmla="*/ 1634279 h 6840760"/>
              <a:gd name="connsiteX3844" fmla="*/ 3026103 w 6840760"/>
              <a:gd name="connsiteY3844" fmla="*/ 1645845 h 6840760"/>
              <a:gd name="connsiteX3845" fmla="*/ 3082204 w 6840760"/>
              <a:gd name="connsiteY3845" fmla="*/ 1632915 h 6840760"/>
              <a:gd name="connsiteX3846" fmla="*/ 3146638 w 6840760"/>
              <a:gd name="connsiteY3846" fmla="*/ 1628040 h 6840760"/>
              <a:gd name="connsiteX3847" fmla="*/ 3211072 w 6840760"/>
              <a:gd name="connsiteY3847" fmla="*/ 1632915 h 6840760"/>
              <a:gd name="connsiteX3848" fmla="*/ 3267175 w 6840760"/>
              <a:gd name="connsiteY3848" fmla="*/ 1645845 h 6840760"/>
              <a:gd name="connsiteX3849" fmla="*/ 3262618 w 6840760"/>
              <a:gd name="connsiteY3849" fmla="*/ 1634279 h 6840760"/>
              <a:gd name="connsiteX3850" fmla="*/ 3243596 w 6840760"/>
              <a:gd name="connsiteY3850" fmla="*/ 1508461 h 6840760"/>
              <a:gd name="connsiteX3851" fmla="*/ 3262618 w 6840760"/>
              <a:gd name="connsiteY3851" fmla="*/ 1382644 h 6840760"/>
              <a:gd name="connsiteX3852" fmla="*/ 3267176 w 6840760"/>
              <a:gd name="connsiteY3852" fmla="*/ 1371076 h 6840760"/>
              <a:gd name="connsiteX3853" fmla="*/ 3211072 w 6840760"/>
              <a:gd name="connsiteY3853" fmla="*/ 1384006 h 6840760"/>
              <a:gd name="connsiteX3854" fmla="*/ 3146638 w 6840760"/>
              <a:gd name="connsiteY3854" fmla="*/ 1388881 h 6840760"/>
              <a:gd name="connsiteX3855" fmla="*/ 3082204 w 6840760"/>
              <a:gd name="connsiteY3855" fmla="*/ 1384006 h 6840760"/>
              <a:gd name="connsiteX3856" fmla="*/ 2506044 w 6840760"/>
              <a:gd name="connsiteY3856" fmla="*/ 1371076 h 6840760"/>
              <a:gd name="connsiteX3857" fmla="*/ 2510602 w 6840760"/>
              <a:gd name="connsiteY3857" fmla="*/ 1382644 h 6840760"/>
              <a:gd name="connsiteX3858" fmla="*/ 2529624 w 6840760"/>
              <a:gd name="connsiteY3858" fmla="*/ 1508461 h 6840760"/>
              <a:gd name="connsiteX3859" fmla="*/ 2510602 w 6840760"/>
              <a:gd name="connsiteY3859" fmla="*/ 1634279 h 6840760"/>
              <a:gd name="connsiteX3860" fmla="*/ 2506045 w 6840760"/>
              <a:gd name="connsiteY3860" fmla="*/ 1645845 h 6840760"/>
              <a:gd name="connsiteX3861" fmla="*/ 2562147 w 6840760"/>
              <a:gd name="connsiteY3861" fmla="*/ 1632915 h 6840760"/>
              <a:gd name="connsiteX3862" fmla="*/ 2626581 w 6840760"/>
              <a:gd name="connsiteY3862" fmla="*/ 1628040 h 6840760"/>
              <a:gd name="connsiteX3863" fmla="*/ 2691015 w 6840760"/>
              <a:gd name="connsiteY3863" fmla="*/ 1632915 h 6840760"/>
              <a:gd name="connsiteX3864" fmla="*/ 2747117 w 6840760"/>
              <a:gd name="connsiteY3864" fmla="*/ 1645845 h 6840760"/>
              <a:gd name="connsiteX3865" fmla="*/ 2742560 w 6840760"/>
              <a:gd name="connsiteY3865" fmla="*/ 1634279 h 6840760"/>
              <a:gd name="connsiteX3866" fmla="*/ 2723538 w 6840760"/>
              <a:gd name="connsiteY3866" fmla="*/ 1508461 h 6840760"/>
              <a:gd name="connsiteX3867" fmla="*/ 2742560 w 6840760"/>
              <a:gd name="connsiteY3867" fmla="*/ 1382644 h 6840760"/>
              <a:gd name="connsiteX3868" fmla="*/ 2747118 w 6840760"/>
              <a:gd name="connsiteY3868" fmla="*/ 1371076 h 6840760"/>
              <a:gd name="connsiteX3869" fmla="*/ 2691015 w 6840760"/>
              <a:gd name="connsiteY3869" fmla="*/ 1384006 h 6840760"/>
              <a:gd name="connsiteX3870" fmla="*/ 2626581 w 6840760"/>
              <a:gd name="connsiteY3870" fmla="*/ 1388881 h 6840760"/>
              <a:gd name="connsiteX3871" fmla="*/ 2562147 w 6840760"/>
              <a:gd name="connsiteY3871" fmla="*/ 1384006 h 6840760"/>
              <a:gd name="connsiteX3872" fmla="*/ 1985987 w 6840760"/>
              <a:gd name="connsiteY3872" fmla="*/ 1371076 h 6840760"/>
              <a:gd name="connsiteX3873" fmla="*/ 1990545 w 6840760"/>
              <a:gd name="connsiteY3873" fmla="*/ 1382644 h 6840760"/>
              <a:gd name="connsiteX3874" fmla="*/ 2009566 w 6840760"/>
              <a:gd name="connsiteY3874" fmla="*/ 1508461 h 6840760"/>
              <a:gd name="connsiteX3875" fmla="*/ 1990545 w 6840760"/>
              <a:gd name="connsiteY3875" fmla="*/ 1634279 h 6840760"/>
              <a:gd name="connsiteX3876" fmla="*/ 1985988 w 6840760"/>
              <a:gd name="connsiteY3876" fmla="*/ 1645845 h 6840760"/>
              <a:gd name="connsiteX3877" fmla="*/ 2042090 w 6840760"/>
              <a:gd name="connsiteY3877" fmla="*/ 1632915 h 6840760"/>
              <a:gd name="connsiteX3878" fmla="*/ 2106524 w 6840760"/>
              <a:gd name="connsiteY3878" fmla="*/ 1628040 h 6840760"/>
              <a:gd name="connsiteX3879" fmla="*/ 2170958 w 6840760"/>
              <a:gd name="connsiteY3879" fmla="*/ 1632915 h 6840760"/>
              <a:gd name="connsiteX3880" fmla="*/ 2227060 w 6840760"/>
              <a:gd name="connsiteY3880" fmla="*/ 1645845 h 6840760"/>
              <a:gd name="connsiteX3881" fmla="*/ 2222503 w 6840760"/>
              <a:gd name="connsiteY3881" fmla="*/ 1634279 h 6840760"/>
              <a:gd name="connsiteX3882" fmla="*/ 2203481 w 6840760"/>
              <a:gd name="connsiteY3882" fmla="*/ 1508461 h 6840760"/>
              <a:gd name="connsiteX3883" fmla="*/ 2222503 w 6840760"/>
              <a:gd name="connsiteY3883" fmla="*/ 1382644 h 6840760"/>
              <a:gd name="connsiteX3884" fmla="*/ 2227061 w 6840760"/>
              <a:gd name="connsiteY3884" fmla="*/ 1371076 h 6840760"/>
              <a:gd name="connsiteX3885" fmla="*/ 2170958 w 6840760"/>
              <a:gd name="connsiteY3885" fmla="*/ 1384006 h 6840760"/>
              <a:gd name="connsiteX3886" fmla="*/ 2106524 w 6840760"/>
              <a:gd name="connsiteY3886" fmla="*/ 1388881 h 6840760"/>
              <a:gd name="connsiteX3887" fmla="*/ 2042090 w 6840760"/>
              <a:gd name="connsiteY3887" fmla="*/ 1384006 h 6840760"/>
              <a:gd name="connsiteX3888" fmla="*/ 1465931 w 6840760"/>
              <a:gd name="connsiteY3888" fmla="*/ 1371076 h 6840760"/>
              <a:gd name="connsiteX3889" fmla="*/ 1470489 w 6840760"/>
              <a:gd name="connsiteY3889" fmla="*/ 1382644 h 6840760"/>
              <a:gd name="connsiteX3890" fmla="*/ 1489511 w 6840760"/>
              <a:gd name="connsiteY3890" fmla="*/ 1508461 h 6840760"/>
              <a:gd name="connsiteX3891" fmla="*/ 1470489 w 6840760"/>
              <a:gd name="connsiteY3891" fmla="*/ 1634279 h 6840760"/>
              <a:gd name="connsiteX3892" fmla="*/ 1465932 w 6840760"/>
              <a:gd name="connsiteY3892" fmla="*/ 1645845 h 6840760"/>
              <a:gd name="connsiteX3893" fmla="*/ 1522033 w 6840760"/>
              <a:gd name="connsiteY3893" fmla="*/ 1632915 h 6840760"/>
              <a:gd name="connsiteX3894" fmla="*/ 1586467 w 6840760"/>
              <a:gd name="connsiteY3894" fmla="*/ 1628040 h 6840760"/>
              <a:gd name="connsiteX3895" fmla="*/ 1650902 w 6840760"/>
              <a:gd name="connsiteY3895" fmla="*/ 1632915 h 6840760"/>
              <a:gd name="connsiteX3896" fmla="*/ 1707003 w 6840760"/>
              <a:gd name="connsiteY3896" fmla="*/ 1645845 h 6840760"/>
              <a:gd name="connsiteX3897" fmla="*/ 1702446 w 6840760"/>
              <a:gd name="connsiteY3897" fmla="*/ 1634279 h 6840760"/>
              <a:gd name="connsiteX3898" fmla="*/ 1683425 w 6840760"/>
              <a:gd name="connsiteY3898" fmla="*/ 1508461 h 6840760"/>
              <a:gd name="connsiteX3899" fmla="*/ 1702446 w 6840760"/>
              <a:gd name="connsiteY3899" fmla="*/ 1382644 h 6840760"/>
              <a:gd name="connsiteX3900" fmla="*/ 1707004 w 6840760"/>
              <a:gd name="connsiteY3900" fmla="*/ 1371076 h 6840760"/>
              <a:gd name="connsiteX3901" fmla="*/ 1650902 w 6840760"/>
              <a:gd name="connsiteY3901" fmla="*/ 1384006 h 6840760"/>
              <a:gd name="connsiteX3902" fmla="*/ 1586467 w 6840760"/>
              <a:gd name="connsiteY3902" fmla="*/ 1388881 h 6840760"/>
              <a:gd name="connsiteX3903" fmla="*/ 1522033 w 6840760"/>
              <a:gd name="connsiteY3903" fmla="*/ 1384006 h 6840760"/>
              <a:gd name="connsiteX3904" fmla="*/ 945873 w 6840760"/>
              <a:gd name="connsiteY3904" fmla="*/ 1371076 h 6840760"/>
              <a:gd name="connsiteX3905" fmla="*/ 950431 w 6840760"/>
              <a:gd name="connsiteY3905" fmla="*/ 1382644 h 6840760"/>
              <a:gd name="connsiteX3906" fmla="*/ 969453 w 6840760"/>
              <a:gd name="connsiteY3906" fmla="*/ 1508461 h 6840760"/>
              <a:gd name="connsiteX3907" fmla="*/ 950431 w 6840760"/>
              <a:gd name="connsiteY3907" fmla="*/ 1634279 h 6840760"/>
              <a:gd name="connsiteX3908" fmla="*/ 945874 w 6840760"/>
              <a:gd name="connsiteY3908" fmla="*/ 1645845 h 6840760"/>
              <a:gd name="connsiteX3909" fmla="*/ 1001976 w 6840760"/>
              <a:gd name="connsiteY3909" fmla="*/ 1632915 h 6840760"/>
              <a:gd name="connsiteX3910" fmla="*/ 1066410 w 6840760"/>
              <a:gd name="connsiteY3910" fmla="*/ 1628040 h 6840760"/>
              <a:gd name="connsiteX3911" fmla="*/ 1130844 w 6840760"/>
              <a:gd name="connsiteY3911" fmla="*/ 1632915 h 6840760"/>
              <a:gd name="connsiteX3912" fmla="*/ 1186946 w 6840760"/>
              <a:gd name="connsiteY3912" fmla="*/ 1645845 h 6840760"/>
              <a:gd name="connsiteX3913" fmla="*/ 1182389 w 6840760"/>
              <a:gd name="connsiteY3913" fmla="*/ 1634279 h 6840760"/>
              <a:gd name="connsiteX3914" fmla="*/ 1163368 w 6840760"/>
              <a:gd name="connsiteY3914" fmla="*/ 1508461 h 6840760"/>
              <a:gd name="connsiteX3915" fmla="*/ 1182389 w 6840760"/>
              <a:gd name="connsiteY3915" fmla="*/ 1382644 h 6840760"/>
              <a:gd name="connsiteX3916" fmla="*/ 1186948 w 6840760"/>
              <a:gd name="connsiteY3916" fmla="*/ 1371076 h 6840760"/>
              <a:gd name="connsiteX3917" fmla="*/ 1130844 w 6840760"/>
              <a:gd name="connsiteY3917" fmla="*/ 1384006 h 6840760"/>
              <a:gd name="connsiteX3918" fmla="*/ 1066410 w 6840760"/>
              <a:gd name="connsiteY3918" fmla="*/ 1388881 h 6840760"/>
              <a:gd name="connsiteX3919" fmla="*/ 1001976 w 6840760"/>
              <a:gd name="connsiteY3919" fmla="*/ 1384006 h 6840760"/>
              <a:gd name="connsiteX3920" fmla="*/ 425816 w 6840760"/>
              <a:gd name="connsiteY3920" fmla="*/ 1371076 h 6840760"/>
              <a:gd name="connsiteX3921" fmla="*/ 430374 w 6840760"/>
              <a:gd name="connsiteY3921" fmla="*/ 1382644 h 6840760"/>
              <a:gd name="connsiteX3922" fmla="*/ 449395 w 6840760"/>
              <a:gd name="connsiteY3922" fmla="*/ 1508461 h 6840760"/>
              <a:gd name="connsiteX3923" fmla="*/ 430374 w 6840760"/>
              <a:gd name="connsiteY3923" fmla="*/ 1634279 h 6840760"/>
              <a:gd name="connsiteX3924" fmla="*/ 425817 w 6840760"/>
              <a:gd name="connsiteY3924" fmla="*/ 1645845 h 6840760"/>
              <a:gd name="connsiteX3925" fmla="*/ 481919 w 6840760"/>
              <a:gd name="connsiteY3925" fmla="*/ 1632915 h 6840760"/>
              <a:gd name="connsiteX3926" fmla="*/ 546353 w 6840760"/>
              <a:gd name="connsiteY3926" fmla="*/ 1628040 h 6840760"/>
              <a:gd name="connsiteX3927" fmla="*/ 610787 w 6840760"/>
              <a:gd name="connsiteY3927" fmla="*/ 1632915 h 6840760"/>
              <a:gd name="connsiteX3928" fmla="*/ 666889 w 6840760"/>
              <a:gd name="connsiteY3928" fmla="*/ 1645845 h 6840760"/>
              <a:gd name="connsiteX3929" fmla="*/ 662332 w 6840760"/>
              <a:gd name="connsiteY3929" fmla="*/ 1634279 h 6840760"/>
              <a:gd name="connsiteX3930" fmla="*/ 643310 w 6840760"/>
              <a:gd name="connsiteY3930" fmla="*/ 1508461 h 6840760"/>
              <a:gd name="connsiteX3931" fmla="*/ 662332 w 6840760"/>
              <a:gd name="connsiteY3931" fmla="*/ 1382644 h 6840760"/>
              <a:gd name="connsiteX3932" fmla="*/ 666890 w 6840760"/>
              <a:gd name="connsiteY3932" fmla="*/ 1371076 h 6840760"/>
              <a:gd name="connsiteX3933" fmla="*/ 610788 w 6840760"/>
              <a:gd name="connsiteY3933" fmla="*/ 1384006 h 6840760"/>
              <a:gd name="connsiteX3934" fmla="*/ 546353 w 6840760"/>
              <a:gd name="connsiteY3934" fmla="*/ 1388881 h 6840760"/>
              <a:gd name="connsiteX3935" fmla="*/ 481919 w 6840760"/>
              <a:gd name="connsiteY3935" fmla="*/ 1384006 h 6840760"/>
              <a:gd name="connsiteX3936" fmla="*/ 6006953 w 6840760"/>
              <a:gd name="connsiteY3936" fmla="*/ 1308924 h 6840760"/>
              <a:gd name="connsiteX3937" fmla="*/ 5994118 w 6840760"/>
              <a:gd name="connsiteY3937" fmla="*/ 1324479 h 6840760"/>
              <a:gd name="connsiteX3938" fmla="*/ 5937920 w 6840760"/>
              <a:gd name="connsiteY3938" fmla="*/ 1508461 h 6840760"/>
              <a:gd name="connsiteX3939" fmla="*/ 5994118 w 6840760"/>
              <a:gd name="connsiteY3939" fmla="*/ 1692443 h 6840760"/>
              <a:gd name="connsiteX3940" fmla="*/ 6006953 w 6840760"/>
              <a:gd name="connsiteY3940" fmla="*/ 1708000 h 6840760"/>
              <a:gd name="connsiteX3941" fmla="*/ 6019788 w 6840760"/>
              <a:gd name="connsiteY3941" fmla="*/ 1692443 h 6840760"/>
              <a:gd name="connsiteX3942" fmla="*/ 6075987 w 6840760"/>
              <a:gd name="connsiteY3942" fmla="*/ 1508461 h 6840760"/>
              <a:gd name="connsiteX3943" fmla="*/ 6019788 w 6840760"/>
              <a:gd name="connsiteY3943" fmla="*/ 1324479 h 6840760"/>
              <a:gd name="connsiteX3944" fmla="*/ 5486896 w 6840760"/>
              <a:gd name="connsiteY3944" fmla="*/ 1308924 h 6840760"/>
              <a:gd name="connsiteX3945" fmla="*/ 5474062 w 6840760"/>
              <a:gd name="connsiteY3945" fmla="*/ 1324479 h 6840760"/>
              <a:gd name="connsiteX3946" fmla="*/ 5417863 w 6840760"/>
              <a:gd name="connsiteY3946" fmla="*/ 1508461 h 6840760"/>
              <a:gd name="connsiteX3947" fmla="*/ 5474062 w 6840760"/>
              <a:gd name="connsiteY3947" fmla="*/ 1692443 h 6840760"/>
              <a:gd name="connsiteX3948" fmla="*/ 5486896 w 6840760"/>
              <a:gd name="connsiteY3948" fmla="*/ 1708000 h 6840760"/>
              <a:gd name="connsiteX3949" fmla="*/ 5499731 w 6840760"/>
              <a:gd name="connsiteY3949" fmla="*/ 1692443 h 6840760"/>
              <a:gd name="connsiteX3950" fmla="*/ 5555930 w 6840760"/>
              <a:gd name="connsiteY3950" fmla="*/ 1508461 h 6840760"/>
              <a:gd name="connsiteX3951" fmla="*/ 5499731 w 6840760"/>
              <a:gd name="connsiteY3951" fmla="*/ 1324479 h 6840760"/>
              <a:gd name="connsiteX3952" fmla="*/ 4966839 w 6840760"/>
              <a:gd name="connsiteY3952" fmla="*/ 1308924 h 6840760"/>
              <a:gd name="connsiteX3953" fmla="*/ 4954004 w 6840760"/>
              <a:gd name="connsiteY3953" fmla="*/ 1324479 h 6840760"/>
              <a:gd name="connsiteX3954" fmla="*/ 4897806 w 6840760"/>
              <a:gd name="connsiteY3954" fmla="*/ 1508461 h 6840760"/>
              <a:gd name="connsiteX3955" fmla="*/ 4954004 w 6840760"/>
              <a:gd name="connsiteY3955" fmla="*/ 1692443 h 6840760"/>
              <a:gd name="connsiteX3956" fmla="*/ 4966839 w 6840760"/>
              <a:gd name="connsiteY3956" fmla="*/ 1708000 h 6840760"/>
              <a:gd name="connsiteX3957" fmla="*/ 4979674 w 6840760"/>
              <a:gd name="connsiteY3957" fmla="*/ 1692443 h 6840760"/>
              <a:gd name="connsiteX3958" fmla="*/ 5035873 w 6840760"/>
              <a:gd name="connsiteY3958" fmla="*/ 1508461 h 6840760"/>
              <a:gd name="connsiteX3959" fmla="*/ 4979674 w 6840760"/>
              <a:gd name="connsiteY3959" fmla="*/ 1324479 h 6840760"/>
              <a:gd name="connsiteX3960" fmla="*/ 4446781 w 6840760"/>
              <a:gd name="connsiteY3960" fmla="*/ 1308924 h 6840760"/>
              <a:gd name="connsiteX3961" fmla="*/ 4433947 w 6840760"/>
              <a:gd name="connsiteY3961" fmla="*/ 1324479 h 6840760"/>
              <a:gd name="connsiteX3962" fmla="*/ 4377748 w 6840760"/>
              <a:gd name="connsiteY3962" fmla="*/ 1508461 h 6840760"/>
              <a:gd name="connsiteX3963" fmla="*/ 4433947 w 6840760"/>
              <a:gd name="connsiteY3963" fmla="*/ 1692443 h 6840760"/>
              <a:gd name="connsiteX3964" fmla="*/ 4446781 w 6840760"/>
              <a:gd name="connsiteY3964" fmla="*/ 1708000 h 6840760"/>
              <a:gd name="connsiteX3965" fmla="*/ 4459617 w 6840760"/>
              <a:gd name="connsiteY3965" fmla="*/ 1692443 h 6840760"/>
              <a:gd name="connsiteX3966" fmla="*/ 4515815 w 6840760"/>
              <a:gd name="connsiteY3966" fmla="*/ 1508461 h 6840760"/>
              <a:gd name="connsiteX3967" fmla="*/ 4459617 w 6840760"/>
              <a:gd name="connsiteY3967" fmla="*/ 1324479 h 6840760"/>
              <a:gd name="connsiteX3968" fmla="*/ 3926724 w 6840760"/>
              <a:gd name="connsiteY3968" fmla="*/ 1308924 h 6840760"/>
              <a:gd name="connsiteX3969" fmla="*/ 3913890 w 6840760"/>
              <a:gd name="connsiteY3969" fmla="*/ 1324479 h 6840760"/>
              <a:gd name="connsiteX3970" fmla="*/ 3857691 w 6840760"/>
              <a:gd name="connsiteY3970" fmla="*/ 1508461 h 6840760"/>
              <a:gd name="connsiteX3971" fmla="*/ 3913890 w 6840760"/>
              <a:gd name="connsiteY3971" fmla="*/ 1692443 h 6840760"/>
              <a:gd name="connsiteX3972" fmla="*/ 3926724 w 6840760"/>
              <a:gd name="connsiteY3972" fmla="*/ 1708000 h 6840760"/>
              <a:gd name="connsiteX3973" fmla="*/ 3939559 w 6840760"/>
              <a:gd name="connsiteY3973" fmla="*/ 1692443 h 6840760"/>
              <a:gd name="connsiteX3974" fmla="*/ 3995758 w 6840760"/>
              <a:gd name="connsiteY3974" fmla="*/ 1508461 h 6840760"/>
              <a:gd name="connsiteX3975" fmla="*/ 3939559 w 6840760"/>
              <a:gd name="connsiteY3975" fmla="*/ 1324479 h 6840760"/>
              <a:gd name="connsiteX3976" fmla="*/ 3406667 w 6840760"/>
              <a:gd name="connsiteY3976" fmla="*/ 1308924 h 6840760"/>
              <a:gd name="connsiteX3977" fmla="*/ 3393832 w 6840760"/>
              <a:gd name="connsiteY3977" fmla="*/ 1324479 h 6840760"/>
              <a:gd name="connsiteX3978" fmla="*/ 3337634 w 6840760"/>
              <a:gd name="connsiteY3978" fmla="*/ 1508461 h 6840760"/>
              <a:gd name="connsiteX3979" fmla="*/ 3393832 w 6840760"/>
              <a:gd name="connsiteY3979" fmla="*/ 1692443 h 6840760"/>
              <a:gd name="connsiteX3980" fmla="*/ 3406667 w 6840760"/>
              <a:gd name="connsiteY3980" fmla="*/ 1707999 h 6840760"/>
              <a:gd name="connsiteX3981" fmla="*/ 3419501 w 6840760"/>
              <a:gd name="connsiteY3981" fmla="*/ 1692443 h 6840760"/>
              <a:gd name="connsiteX3982" fmla="*/ 3475700 w 6840760"/>
              <a:gd name="connsiteY3982" fmla="*/ 1508461 h 6840760"/>
              <a:gd name="connsiteX3983" fmla="*/ 3419501 w 6840760"/>
              <a:gd name="connsiteY3983" fmla="*/ 1324479 h 6840760"/>
              <a:gd name="connsiteX3984" fmla="*/ 2886609 w 6840760"/>
              <a:gd name="connsiteY3984" fmla="*/ 1308924 h 6840760"/>
              <a:gd name="connsiteX3985" fmla="*/ 2873775 w 6840760"/>
              <a:gd name="connsiteY3985" fmla="*/ 1324479 h 6840760"/>
              <a:gd name="connsiteX3986" fmla="*/ 2817576 w 6840760"/>
              <a:gd name="connsiteY3986" fmla="*/ 1508461 h 6840760"/>
              <a:gd name="connsiteX3987" fmla="*/ 2873775 w 6840760"/>
              <a:gd name="connsiteY3987" fmla="*/ 1692443 h 6840760"/>
              <a:gd name="connsiteX3988" fmla="*/ 2886609 w 6840760"/>
              <a:gd name="connsiteY3988" fmla="*/ 1708000 h 6840760"/>
              <a:gd name="connsiteX3989" fmla="*/ 2899445 w 6840760"/>
              <a:gd name="connsiteY3989" fmla="*/ 1692443 h 6840760"/>
              <a:gd name="connsiteX3990" fmla="*/ 2955643 w 6840760"/>
              <a:gd name="connsiteY3990" fmla="*/ 1508461 h 6840760"/>
              <a:gd name="connsiteX3991" fmla="*/ 2899445 w 6840760"/>
              <a:gd name="connsiteY3991" fmla="*/ 1324479 h 6840760"/>
              <a:gd name="connsiteX3992" fmla="*/ 2366552 w 6840760"/>
              <a:gd name="connsiteY3992" fmla="*/ 1308924 h 6840760"/>
              <a:gd name="connsiteX3993" fmla="*/ 2353717 w 6840760"/>
              <a:gd name="connsiteY3993" fmla="*/ 1324479 h 6840760"/>
              <a:gd name="connsiteX3994" fmla="*/ 2297519 w 6840760"/>
              <a:gd name="connsiteY3994" fmla="*/ 1508461 h 6840760"/>
              <a:gd name="connsiteX3995" fmla="*/ 2353717 w 6840760"/>
              <a:gd name="connsiteY3995" fmla="*/ 1692443 h 6840760"/>
              <a:gd name="connsiteX3996" fmla="*/ 2366552 w 6840760"/>
              <a:gd name="connsiteY3996" fmla="*/ 1708000 h 6840760"/>
              <a:gd name="connsiteX3997" fmla="*/ 2379387 w 6840760"/>
              <a:gd name="connsiteY3997" fmla="*/ 1692443 h 6840760"/>
              <a:gd name="connsiteX3998" fmla="*/ 2435586 w 6840760"/>
              <a:gd name="connsiteY3998" fmla="*/ 1508461 h 6840760"/>
              <a:gd name="connsiteX3999" fmla="*/ 2379387 w 6840760"/>
              <a:gd name="connsiteY3999" fmla="*/ 1324479 h 6840760"/>
              <a:gd name="connsiteX4000" fmla="*/ 1846495 w 6840760"/>
              <a:gd name="connsiteY4000" fmla="*/ 1308924 h 6840760"/>
              <a:gd name="connsiteX4001" fmla="*/ 1833660 w 6840760"/>
              <a:gd name="connsiteY4001" fmla="*/ 1324479 h 6840760"/>
              <a:gd name="connsiteX4002" fmla="*/ 1777462 w 6840760"/>
              <a:gd name="connsiteY4002" fmla="*/ 1508461 h 6840760"/>
              <a:gd name="connsiteX4003" fmla="*/ 1833660 w 6840760"/>
              <a:gd name="connsiteY4003" fmla="*/ 1692443 h 6840760"/>
              <a:gd name="connsiteX4004" fmla="*/ 1846495 w 6840760"/>
              <a:gd name="connsiteY4004" fmla="*/ 1708000 h 6840760"/>
              <a:gd name="connsiteX4005" fmla="*/ 1859330 w 6840760"/>
              <a:gd name="connsiteY4005" fmla="*/ 1692443 h 6840760"/>
              <a:gd name="connsiteX4006" fmla="*/ 1915528 w 6840760"/>
              <a:gd name="connsiteY4006" fmla="*/ 1508461 h 6840760"/>
              <a:gd name="connsiteX4007" fmla="*/ 1859330 w 6840760"/>
              <a:gd name="connsiteY4007" fmla="*/ 1324479 h 6840760"/>
              <a:gd name="connsiteX4008" fmla="*/ 1326439 w 6840760"/>
              <a:gd name="connsiteY4008" fmla="*/ 1308924 h 6840760"/>
              <a:gd name="connsiteX4009" fmla="*/ 1313604 w 6840760"/>
              <a:gd name="connsiteY4009" fmla="*/ 1324479 h 6840760"/>
              <a:gd name="connsiteX4010" fmla="*/ 1257405 w 6840760"/>
              <a:gd name="connsiteY4010" fmla="*/ 1508461 h 6840760"/>
              <a:gd name="connsiteX4011" fmla="*/ 1313604 w 6840760"/>
              <a:gd name="connsiteY4011" fmla="*/ 1692443 h 6840760"/>
              <a:gd name="connsiteX4012" fmla="*/ 1326439 w 6840760"/>
              <a:gd name="connsiteY4012" fmla="*/ 1708000 h 6840760"/>
              <a:gd name="connsiteX4013" fmla="*/ 1339274 w 6840760"/>
              <a:gd name="connsiteY4013" fmla="*/ 1692443 h 6840760"/>
              <a:gd name="connsiteX4014" fmla="*/ 1395472 w 6840760"/>
              <a:gd name="connsiteY4014" fmla="*/ 1508461 h 6840760"/>
              <a:gd name="connsiteX4015" fmla="*/ 1339274 w 6840760"/>
              <a:gd name="connsiteY4015" fmla="*/ 1324479 h 6840760"/>
              <a:gd name="connsiteX4016" fmla="*/ 806382 w 6840760"/>
              <a:gd name="connsiteY4016" fmla="*/ 1308924 h 6840760"/>
              <a:gd name="connsiteX4017" fmla="*/ 793548 w 6840760"/>
              <a:gd name="connsiteY4017" fmla="*/ 1324479 h 6840760"/>
              <a:gd name="connsiteX4018" fmla="*/ 737348 w 6840760"/>
              <a:gd name="connsiteY4018" fmla="*/ 1508461 h 6840760"/>
              <a:gd name="connsiteX4019" fmla="*/ 793548 w 6840760"/>
              <a:gd name="connsiteY4019" fmla="*/ 1692443 h 6840760"/>
              <a:gd name="connsiteX4020" fmla="*/ 806382 w 6840760"/>
              <a:gd name="connsiteY4020" fmla="*/ 1708000 h 6840760"/>
              <a:gd name="connsiteX4021" fmla="*/ 819216 w 6840760"/>
              <a:gd name="connsiteY4021" fmla="*/ 1692443 h 6840760"/>
              <a:gd name="connsiteX4022" fmla="*/ 875415 w 6840760"/>
              <a:gd name="connsiteY4022" fmla="*/ 1508461 h 6840760"/>
              <a:gd name="connsiteX4023" fmla="*/ 819216 w 6840760"/>
              <a:gd name="connsiteY4023" fmla="*/ 1324479 h 6840760"/>
              <a:gd name="connsiteX4024" fmla="*/ 286325 w 6840760"/>
              <a:gd name="connsiteY4024" fmla="*/ 1308924 h 6840760"/>
              <a:gd name="connsiteX4025" fmla="*/ 273490 w 6840760"/>
              <a:gd name="connsiteY4025" fmla="*/ 1324479 h 6840760"/>
              <a:gd name="connsiteX4026" fmla="*/ 217291 w 6840760"/>
              <a:gd name="connsiteY4026" fmla="*/ 1508461 h 6840760"/>
              <a:gd name="connsiteX4027" fmla="*/ 273490 w 6840760"/>
              <a:gd name="connsiteY4027" fmla="*/ 1692443 h 6840760"/>
              <a:gd name="connsiteX4028" fmla="*/ 286325 w 6840760"/>
              <a:gd name="connsiteY4028" fmla="*/ 1708000 h 6840760"/>
              <a:gd name="connsiteX4029" fmla="*/ 299159 w 6840760"/>
              <a:gd name="connsiteY4029" fmla="*/ 1692443 h 6840760"/>
              <a:gd name="connsiteX4030" fmla="*/ 355358 w 6840760"/>
              <a:gd name="connsiteY4030" fmla="*/ 1508461 h 6840760"/>
              <a:gd name="connsiteX4031" fmla="*/ 299159 w 6840760"/>
              <a:gd name="connsiteY4031" fmla="*/ 1324479 h 6840760"/>
              <a:gd name="connsiteX4032" fmla="*/ 6527008 w 6840760"/>
              <a:gd name="connsiteY4032" fmla="*/ 1308922 h 6840760"/>
              <a:gd name="connsiteX4033" fmla="*/ 6514172 w 6840760"/>
              <a:gd name="connsiteY4033" fmla="*/ 1324479 h 6840760"/>
              <a:gd name="connsiteX4034" fmla="*/ 6457974 w 6840760"/>
              <a:gd name="connsiteY4034" fmla="*/ 1508461 h 6840760"/>
              <a:gd name="connsiteX4035" fmla="*/ 6514172 w 6840760"/>
              <a:gd name="connsiteY4035" fmla="*/ 1692443 h 6840760"/>
              <a:gd name="connsiteX4036" fmla="*/ 6527008 w 6840760"/>
              <a:gd name="connsiteY4036" fmla="*/ 1708001 h 6840760"/>
              <a:gd name="connsiteX4037" fmla="*/ 6539846 w 6840760"/>
              <a:gd name="connsiteY4037" fmla="*/ 1692443 h 6840760"/>
              <a:gd name="connsiteX4038" fmla="*/ 6596044 w 6840760"/>
              <a:gd name="connsiteY4038" fmla="*/ 1508461 h 6840760"/>
              <a:gd name="connsiteX4039" fmla="*/ 6539846 w 6840760"/>
              <a:gd name="connsiteY4039" fmla="*/ 1324479 h 6840760"/>
              <a:gd name="connsiteX4040" fmla="*/ 6266982 w 6840760"/>
              <a:gd name="connsiteY4040" fmla="*/ 1179400 h 6840760"/>
              <a:gd name="connsiteX4041" fmla="*/ 6083000 w 6840760"/>
              <a:gd name="connsiteY4041" fmla="*/ 1235598 h 6840760"/>
              <a:gd name="connsiteX4042" fmla="*/ 6081154 w 6840760"/>
              <a:gd name="connsiteY4042" fmla="*/ 1237121 h 6840760"/>
              <a:gd name="connsiteX4043" fmla="*/ 6083000 w 6840760"/>
              <a:gd name="connsiteY4043" fmla="*/ 1238644 h 6840760"/>
              <a:gd name="connsiteX4044" fmla="*/ 6266982 w 6840760"/>
              <a:gd name="connsiteY4044" fmla="*/ 1294843 h 6840760"/>
              <a:gd name="connsiteX4045" fmla="*/ 6450964 w 6840760"/>
              <a:gd name="connsiteY4045" fmla="*/ 1238644 h 6840760"/>
              <a:gd name="connsiteX4046" fmla="*/ 6452810 w 6840760"/>
              <a:gd name="connsiteY4046" fmla="*/ 1237121 h 6840760"/>
              <a:gd name="connsiteX4047" fmla="*/ 6450964 w 6840760"/>
              <a:gd name="connsiteY4047" fmla="*/ 1235598 h 6840760"/>
              <a:gd name="connsiteX4048" fmla="*/ 6266982 w 6840760"/>
              <a:gd name="connsiteY4048" fmla="*/ 1179400 h 6840760"/>
              <a:gd name="connsiteX4049" fmla="*/ 5746925 w 6840760"/>
              <a:gd name="connsiteY4049" fmla="*/ 1179400 h 6840760"/>
              <a:gd name="connsiteX4050" fmla="*/ 5562943 w 6840760"/>
              <a:gd name="connsiteY4050" fmla="*/ 1235598 h 6840760"/>
              <a:gd name="connsiteX4051" fmla="*/ 5561097 w 6840760"/>
              <a:gd name="connsiteY4051" fmla="*/ 1237121 h 6840760"/>
              <a:gd name="connsiteX4052" fmla="*/ 5562943 w 6840760"/>
              <a:gd name="connsiteY4052" fmla="*/ 1238644 h 6840760"/>
              <a:gd name="connsiteX4053" fmla="*/ 5746925 w 6840760"/>
              <a:gd name="connsiteY4053" fmla="*/ 1294843 h 6840760"/>
              <a:gd name="connsiteX4054" fmla="*/ 5930907 w 6840760"/>
              <a:gd name="connsiteY4054" fmla="*/ 1238644 h 6840760"/>
              <a:gd name="connsiteX4055" fmla="*/ 5932753 w 6840760"/>
              <a:gd name="connsiteY4055" fmla="*/ 1237121 h 6840760"/>
              <a:gd name="connsiteX4056" fmla="*/ 5930907 w 6840760"/>
              <a:gd name="connsiteY4056" fmla="*/ 1235598 h 6840760"/>
              <a:gd name="connsiteX4057" fmla="*/ 5746925 w 6840760"/>
              <a:gd name="connsiteY4057" fmla="*/ 1179400 h 6840760"/>
              <a:gd name="connsiteX4058" fmla="*/ 5226868 w 6840760"/>
              <a:gd name="connsiteY4058" fmla="*/ 1179400 h 6840760"/>
              <a:gd name="connsiteX4059" fmla="*/ 5042886 w 6840760"/>
              <a:gd name="connsiteY4059" fmla="*/ 1235598 h 6840760"/>
              <a:gd name="connsiteX4060" fmla="*/ 5041040 w 6840760"/>
              <a:gd name="connsiteY4060" fmla="*/ 1237121 h 6840760"/>
              <a:gd name="connsiteX4061" fmla="*/ 5042886 w 6840760"/>
              <a:gd name="connsiteY4061" fmla="*/ 1238644 h 6840760"/>
              <a:gd name="connsiteX4062" fmla="*/ 5226868 w 6840760"/>
              <a:gd name="connsiteY4062" fmla="*/ 1294843 h 6840760"/>
              <a:gd name="connsiteX4063" fmla="*/ 5410849 w 6840760"/>
              <a:gd name="connsiteY4063" fmla="*/ 1238644 h 6840760"/>
              <a:gd name="connsiteX4064" fmla="*/ 5412695 w 6840760"/>
              <a:gd name="connsiteY4064" fmla="*/ 1237121 h 6840760"/>
              <a:gd name="connsiteX4065" fmla="*/ 5410849 w 6840760"/>
              <a:gd name="connsiteY4065" fmla="*/ 1235598 h 6840760"/>
              <a:gd name="connsiteX4066" fmla="*/ 5226868 w 6840760"/>
              <a:gd name="connsiteY4066" fmla="*/ 1179400 h 6840760"/>
              <a:gd name="connsiteX4067" fmla="*/ 4706811 w 6840760"/>
              <a:gd name="connsiteY4067" fmla="*/ 1179400 h 6840760"/>
              <a:gd name="connsiteX4068" fmla="*/ 4522828 w 6840760"/>
              <a:gd name="connsiteY4068" fmla="*/ 1235598 h 6840760"/>
              <a:gd name="connsiteX4069" fmla="*/ 4520982 w 6840760"/>
              <a:gd name="connsiteY4069" fmla="*/ 1237121 h 6840760"/>
              <a:gd name="connsiteX4070" fmla="*/ 4522828 w 6840760"/>
              <a:gd name="connsiteY4070" fmla="*/ 1238644 h 6840760"/>
              <a:gd name="connsiteX4071" fmla="*/ 4706811 w 6840760"/>
              <a:gd name="connsiteY4071" fmla="*/ 1294843 h 6840760"/>
              <a:gd name="connsiteX4072" fmla="*/ 4890792 w 6840760"/>
              <a:gd name="connsiteY4072" fmla="*/ 1238644 h 6840760"/>
              <a:gd name="connsiteX4073" fmla="*/ 4892638 w 6840760"/>
              <a:gd name="connsiteY4073" fmla="*/ 1237121 h 6840760"/>
              <a:gd name="connsiteX4074" fmla="*/ 4890792 w 6840760"/>
              <a:gd name="connsiteY4074" fmla="*/ 1235598 h 6840760"/>
              <a:gd name="connsiteX4075" fmla="*/ 4706811 w 6840760"/>
              <a:gd name="connsiteY4075" fmla="*/ 1179400 h 6840760"/>
              <a:gd name="connsiteX4076" fmla="*/ 4186753 w 6840760"/>
              <a:gd name="connsiteY4076" fmla="*/ 1179400 h 6840760"/>
              <a:gd name="connsiteX4077" fmla="*/ 4002771 w 6840760"/>
              <a:gd name="connsiteY4077" fmla="*/ 1235598 h 6840760"/>
              <a:gd name="connsiteX4078" fmla="*/ 4000925 w 6840760"/>
              <a:gd name="connsiteY4078" fmla="*/ 1237121 h 6840760"/>
              <a:gd name="connsiteX4079" fmla="*/ 4002771 w 6840760"/>
              <a:gd name="connsiteY4079" fmla="*/ 1238644 h 6840760"/>
              <a:gd name="connsiteX4080" fmla="*/ 4186753 w 6840760"/>
              <a:gd name="connsiteY4080" fmla="*/ 1294843 h 6840760"/>
              <a:gd name="connsiteX4081" fmla="*/ 4370735 w 6840760"/>
              <a:gd name="connsiteY4081" fmla="*/ 1238644 h 6840760"/>
              <a:gd name="connsiteX4082" fmla="*/ 4372581 w 6840760"/>
              <a:gd name="connsiteY4082" fmla="*/ 1237121 h 6840760"/>
              <a:gd name="connsiteX4083" fmla="*/ 4370735 w 6840760"/>
              <a:gd name="connsiteY4083" fmla="*/ 1235598 h 6840760"/>
              <a:gd name="connsiteX4084" fmla="*/ 4186753 w 6840760"/>
              <a:gd name="connsiteY4084" fmla="*/ 1179400 h 6840760"/>
              <a:gd name="connsiteX4085" fmla="*/ 3666696 w 6840760"/>
              <a:gd name="connsiteY4085" fmla="*/ 1179400 h 6840760"/>
              <a:gd name="connsiteX4086" fmla="*/ 3482714 w 6840760"/>
              <a:gd name="connsiteY4086" fmla="*/ 1235598 h 6840760"/>
              <a:gd name="connsiteX4087" fmla="*/ 3480868 w 6840760"/>
              <a:gd name="connsiteY4087" fmla="*/ 1237121 h 6840760"/>
              <a:gd name="connsiteX4088" fmla="*/ 3482714 w 6840760"/>
              <a:gd name="connsiteY4088" fmla="*/ 1238644 h 6840760"/>
              <a:gd name="connsiteX4089" fmla="*/ 3666696 w 6840760"/>
              <a:gd name="connsiteY4089" fmla="*/ 1294843 h 6840760"/>
              <a:gd name="connsiteX4090" fmla="*/ 3850677 w 6840760"/>
              <a:gd name="connsiteY4090" fmla="*/ 1238644 h 6840760"/>
              <a:gd name="connsiteX4091" fmla="*/ 3852523 w 6840760"/>
              <a:gd name="connsiteY4091" fmla="*/ 1237121 h 6840760"/>
              <a:gd name="connsiteX4092" fmla="*/ 3850677 w 6840760"/>
              <a:gd name="connsiteY4092" fmla="*/ 1235598 h 6840760"/>
              <a:gd name="connsiteX4093" fmla="*/ 3666696 w 6840760"/>
              <a:gd name="connsiteY4093" fmla="*/ 1179400 h 6840760"/>
              <a:gd name="connsiteX4094" fmla="*/ 3146638 w 6840760"/>
              <a:gd name="connsiteY4094" fmla="*/ 1179400 h 6840760"/>
              <a:gd name="connsiteX4095" fmla="*/ 2962656 w 6840760"/>
              <a:gd name="connsiteY4095" fmla="*/ 1235598 h 6840760"/>
              <a:gd name="connsiteX4096" fmla="*/ 2960810 w 6840760"/>
              <a:gd name="connsiteY4096" fmla="*/ 1237121 h 6840760"/>
              <a:gd name="connsiteX4097" fmla="*/ 2962656 w 6840760"/>
              <a:gd name="connsiteY4097" fmla="*/ 1238644 h 6840760"/>
              <a:gd name="connsiteX4098" fmla="*/ 3146638 w 6840760"/>
              <a:gd name="connsiteY4098" fmla="*/ 1294843 h 6840760"/>
              <a:gd name="connsiteX4099" fmla="*/ 3330620 w 6840760"/>
              <a:gd name="connsiteY4099" fmla="*/ 1238644 h 6840760"/>
              <a:gd name="connsiteX4100" fmla="*/ 3332466 w 6840760"/>
              <a:gd name="connsiteY4100" fmla="*/ 1237121 h 6840760"/>
              <a:gd name="connsiteX4101" fmla="*/ 3330620 w 6840760"/>
              <a:gd name="connsiteY4101" fmla="*/ 1235598 h 6840760"/>
              <a:gd name="connsiteX4102" fmla="*/ 3146638 w 6840760"/>
              <a:gd name="connsiteY4102" fmla="*/ 1179400 h 6840760"/>
              <a:gd name="connsiteX4103" fmla="*/ 2626581 w 6840760"/>
              <a:gd name="connsiteY4103" fmla="*/ 1179400 h 6840760"/>
              <a:gd name="connsiteX4104" fmla="*/ 2442599 w 6840760"/>
              <a:gd name="connsiteY4104" fmla="*/ 1235598 h 6840760"/>
              <a:gd name="connsiteX4105" fmla="*/ 2440753 w 6840760"/>
              <a:gd name="connsiteY4105" fmla="*/ 1237121 h 6840760"/>
              <a:gd name="connsiteX4106" fmla="*/ 2442599 w 6840760"/>
              <a:gd name="connsiteY4106" fmla="*/ 1238644 h 6840760"/>
              <a:gd name="connsiteX4107" fmla="*/ 2626581 w 6840760"/>
              <a:gd name="connsiteY4107" fmla="*/ 1294843 h 6840760"/>
              <a:gd name="connsiteX4108" fmla="*/ 2810563 w 6840760"/>
              <a:gd name="connsiteY4108" fmla="*/ 1238644 h 6840760"/>
              <a:gd name="connsiteX4109" fmla="*/ 2812409 w 6840760"/>
              <a:gd name="connsiteY4109" fmla="*/ 1237121 h 6840760"/>
              <a:gd name="connsiteX4110" fmla="*/ 2810563 w 6840760"/>
              <a:gd name="connsiteY4110" fmla="*/ 1235598 h 6840760"/>
              <a:gd name="connsiteX4111" fmla="*/ 2626581 w 6840760"/>
              <a:gd name="connsiteY4111" fmla="*/ 1179400 h 6840760"/>
              <a:gd name="connsiteX4112" fmla="*/ 2106524 w 6840760"/>
              <a:gd name="connsiteY4112" fmla="*/ 1179400 h 6840760"/>
              <a:gd name="connsiteX4113" fmla="*/ 1922542 w 6840760"/>
              <a:gd name="connsiteY4113" fmla="*/ 1235598 h 6840760"/>
              <a:gd name="connsiteX4114" fmla="*/ 1920696 w 6840760"/>
              <a:gd name="connsiteY4114" fmla="*/ 1237121 h 6840760"/>
              <a:gd name="connsiteX4115" fmla="*/ 1922542 w 6840760"/>
              <a:gd name="connsiteY4115" fmla="*/ 1238644 h 6840760"/>
              <a:gd name="connsiteX4116" fmla="*/ 2106524 w 6840760"/>
              <a:gd name="connsiteY4116" fmla="*/ 1294843 h 6840760"/>
              <a:gd name="connsiteX4117" fmla="*/ 2290506 w 6840760"/>
              <a:gd name="connsiteY4117" fmla="*/ 1238644 h 6840760"/>
              <a:gd name="connsiteX4118" fmla="*/ 2292352 w 6840760"/>
              <a:gd name="connsiteY4118" fmla="*/ 1237121 h 6840760"/>
              <a:gd name="connsiteX4119" fmla="*/ 2290506 w 6840760"/>
              <a:gd name="connsiteY4119" fmla="*/ 1235598 h 6840760"/>
              <a:gd name="connsiteX4120" fmla="*/ 2106524 w 6840760"/>
              <a:gd name="connsiteY4120" fmla="*/ 1179400 h 6840760"/>
              <a:gd name="connsiteX4121" fmla="*/ 1586467 w 6840760"/>
              <a:gd name="connsiteY4121" fmla="*/ 1179400 h 6840760"/>
              <a:gd name="connsiteX4122" fmla="*/ 1402485 w 6840760"/>
              <a:gd name="connsiteY4122" fmla="*/ 1235598 h 6840760"/>
              <a:gd name="connsiteX4123" fmla="*/ 1400639 w 6840760"/>
              <a:gd name="connsiteY4123" fmla="*/ 1237121 h 6840760"/>
              <a:gd name="connsiteX4124" fmla="*/ 1402485 w 6840760"/>
              <a:gd name="connsiteY4124" fmla="*/ 1238644 h 6840760"/>
              <a:gd name="connsiteX4125" fmla="*/ 1586467 w 6840760"/>
              <a:gd name="connsiteY4125" fmla="*/ 1294843 h 6840760"/>
              <a:gd name="connsiteX4126" fmla="*/ 1770448 w 6840760"/>
              <a:gd name="connsiteY4126" fmla="*/ 1238644 h 6840760"/>
              <a:gd name="connsiteX4127" fmla="*/ 1772295 w 6840760"/>
              <a:gd name="connsiteY4127" fmla="*/ 1237121 h 6840760"/>
              <a:gd name="connsiteX4128" fmla="*/ 1770448 w 6840760"/>
              <a:gd name="connsiteY4128" fmla="*/ 1235598 h 6840760"/>
              <a:gd name="connsiteX4129" fmla="*/ 1586467 w 6840760"/>
              <a:gd name="connsiteY4129" fmla="*/ 1179400 h 6840760"/>
              <a:gd name="connsiteX4130" fmla="*/ 1066410 w 6840760"/>
              <a:gd name="connsiteY4130" fmla="*/ 1179400 h 6840760"/>
              <a:gd name="connsiteX4131" fmla="*/ 882428 w 6840760"/>
              <a:gd name="connsiteY4131" fmla="*/ 1235598 h 6840760"/>
              <a:gd name="connsiteX4132" fmla="*/ 880582 w 6840760"/>
              <a:gd name="connsiteY4132" fmla="*/ 1237121 h 6840760"/>
              <a:gd name="connsiteX4133" fmla="*/ 882428 w 6840760"/>
              <a:gd name="connsiteY4133" fmla="*/ 1238644 h 6840760"/>
              <a:gd name="connsiteX4134" fmla="*/ 1066410 w 6840760"/>
              <a:gd name="connsiteY4134" fmla="*/ 1294843 h 6840760"/>
              <a:gd name="connsiteX4135" fmla="*/ 1250392 w 6840760"/>
              <a:gd name="connsiteY4135" fmla="*/ 1238644 h 6840760"/>
              <a:gd name="connsiteX4136" fmla="*/ 1252239 w 6840760"/>
              <a:gd name="connsiteY4136" fmla="*/ 1237121 h 6840760"/>
              <a:gd name="connsiteX4137" fmla="*/ 1250392 w 6840760"/>
              <a:gd name="connsiteY4137" fmla="*/ 1235598 h 6840760"/>
              <a:gd name="connsiteX4138" fmla="*/ 1066410 w 6840760"/>
              <a:gd name="connsiteY4138" fmla="*/ 1179400 h 6840760"/>
              <a:gd name="connsiteX4139" fmla="*/ 546353 w 6840760"/>
              <a:gd name="connsiteY4139" fmla="*/ 1179400 h 6840760"/>
              <a:gd name="connsiteX4140" fmla="*/ 362371 w 6840760"/>
              <a:gd name="connsiteY4140" fmla="*/ 1235598 h 6840760"/>
              <a:gd name="connsiteX4141" fmla="*/ 360525 w 6840760"/>
              <a:gd name="connsiteY4141" fmla="*/ 1237121 h 6840760"/>
              <a:gd name="connsiteX4142" fmla="*/ 362371 w 6840760"/>
              <a:gd name="connsiteY4142" fmla="*/ 1238644 h 6840760"/>
              <a:gd name="connsiteX4143" fmla="*/ 546353 w 6840760"/>
              <a:gd name="connsiteY4143" fmla="*/ 1294843 h 6840760"/>
              <a:gd name="connsiteX4144" fmla="*/ 730335 w 6840760"/>
              <a:gd name="connsiteY4144" fmla="*/ 1238644 h 6840760"/>
              <a:gd name="connsiteX4145" fmla="*/ 732181 w 6840760"/>
              <a:gd name="connsiteY4145" fmla="*/ 1237121 h 6840760"/>
              <a:gd name="connsiteX4146" fmla="*/ 730335 w 6840760"/>
              <a:gd name="connsiteY4146" fmla="*/ 1235598 h 6840760"/>
              <a:gd name="connsiteX4147" fmla="*/ 546353 w 6840760"/>
              <a:gd name="connsiteY4147" fmla="*/ 1179400 h 6840760"/>
              <a:gd name="connsiteX4148" fmla="*/ 6146445 w 6840760"/>
              <a:gd name="connsiteY4148" fmla="*/ 828396 h 6840760"/>
              <a:gd name="connsiteX4149" fmla="*/ 6151003 w 6840760"/>
              <a:gd name="connsiteY4149" fmla="*/ 839964 h 6840760"/>
              <a:gd name="connsiteX4150" fmla="*/ 6170025 w 6840760"/>
              <a:gd name="connsiteY4150" fmla="*/ 965781 h 6840760"/>
              <a:gd name="connsiteX4151" fmla="*/ 6151003 w 6840760"/>
              <a:gd name="connsiteY4151" fmla="*/ 1091598 h 6840760"/>
              <a:gd name="connsiteX4152" fmla="*/ 6146446 w 6840760"/>
              <a:gd name="connsiteY4152" fmla="*/ 1103166 h 6840760"/>
              <a:gd name="connsiteX4153" fmla="*/ 6202548 w 6840760"/>
              <a:gd name="connsiteY4153" fmla="*/ 1090236 h 6840760"/>
              <a:gd name="connsiteX4154" fmla="*/ 6266982 w 6840760"/>
              <a:gd name="connsiteY4154" fmla="*/ 1085361 h 6840760"/>
              <a:gd name="connsiteX4155" fmla="*/ 6331416 w 6840760"/>
              <a:gd name="connsiteY4155" fmla="*/ 1090236 h 6840760"/>
              <a:gd name="connsiteX4156" fmla="*/ 6387515 w 6840760"/>
              <a:gd name="connsiteY4156" fmla="*/ 1103165 h 6840760"/>
              <a:gd name="connsiteX4157" fmla="*/ 6382958 w 6840760"/>
              <a:gd name="connsiteY4157" fmla="*/ 1091598 h 6840760"/>
              <a:gd name="connsiteX4158" fmla="*/ 6363936 w 6840760"/>
              <a:gd name="connsiteY4158" fmla="*/ 965781 h 6840760"/>
              <a:gd name="connsiteX4159" fmla="*/ 6382958 w 6840760"/>
              <a:gd name="connsiteY4159" fmla="*/ 839964 h 6840760"/>
              <a:gd name="connsiteX4160" fmla="*/ 6387515 w 6840760"/>
              <a:gd name="connsiteY4160" fmla="*/ 828397 h 6840760"/>
              <a:gd name="connsiteX4161" fmla="*/ 6331416 w 6840760"/>
              <a:gd name="connsiteY4161" fmla="*/ 841325 h 6840760"/>
              <a:gd name="connsiteX4162" fmla="*/ 6266982 w 6840760"/>
              <a:gd name="connsiteY4162" fmla="*/ 846200 h 6840760"/>
              <a:gd name="connsiteX4163" fmla="*/ 6202548 w 6840760"/>
              <a:gd name="connsiteY4163" fmla="*/ 841325 h 6840760"/>
              <a:gd name="connsiteX4164" fmla="*/ 5626388 w 6840760"/>
              <a:gd name="connsiteY4164" fmla="*/ 828396 h 6840760"/>
              <a:gd name="connsiteX4165" fmla="*/ 5630946 w 6840760"/>
              <a:gd name="connsiteY4165" fmla="*/ 839964 h 6840760"/>
              <a:gd name="connsiteX4166" fmla="*/ 5649968 w 6840760"/>
              <a:gd name="connsiteY4166" fmla="*/ 965781 h 6840760"/>
              <a:gd name="connsiteX4167" fmla="*/ 5630946 w 6840760"/>
              <a:gd name="connsiteY4167" fmla="*/ 1091598 h 6840760"/>
              <a:gd name="connsiteX4168" fmla="*/ 5626388 w 6840760"/>
              <a:gd name="connsiteY4168" fmla="*/ 1103166 h 6840760"/>
              <a:gd name="connsiteX4169" fmla="*/ 5682491 w 6840760"/>
              <a:gd name="connsiteY4169" fmla="*/ 1090236 h 6840760"/>
              <a:gd name="connsiteX4170" fmla="*/ 5746925 w 6840760"/>
              <a:gd name="connsiteY4170" fmla="*/ 1085361 h 6840760"/>
              <a:gd name="connsiteX4171" fmla="*/ 5811359 w 6840760"/>
              <a:gd name="connsiteY4171" fmla="*/ 1090236 h 6840760"/>
              <a:gd name="connsiteX4172" fmla="*/ 5867461 w 6840760"/>
              <a:gd name="connsiteY4172" fmla="*/ 1103166 h 6840760"/>
              <a:gd name="connsiteX4173" fmla="*/ 5862904 w 6840760"/>
              <a:gd name="connsiteY4173" fmla="*/ 1091598 h 6840760"/>
              <a:gd name="connsiteX4174" fmla="*/ 5843882 w 6840760"/>
              <a:gd name="connsiteY4174" fmla="*/ 965781 h 6840760"/>
              <a:gd name="connsiteX4175" fmla="*/ 5862904 w 6840760"/>
              <a:gd name="connsiteY4175" fmla="*/ 839964 h 6840760"/>
              <a:gd name="connsiteX4176" fmla="*/ 5867461 w 6840760"/>
              <a:gd name="connsiteY4176" fmla="*/ 828396 h 6840760"/>
              <a:gd name="connsiteX4177" fmla="*/ 5811359 w 6840760"/>
              <a:gd name="connsiteY4177" fmla="*/ 841325 h 6840760"/>
              <a:gd name="connsiteX4178" fmla="*/ 5746925 w 6840760"/>
              <a:gd name="connsiteY4178" fmla="*/ 846200 h 6840760"/>
              <a:gd name="connsiteX4179" fmla="*/ 5682491 w 6840760"/>
              <a:gd name="connsiteY4179" fmla="*/ 841325 h 6840760"/>
              <a:gd name="connsiteX4180" fmla="*/ 5106331 w 6840760"/>
              <a:gd name="connsiteY4180" fmla="*/ 828396 h 6840760"/>
              <a:gd name="connsiteX4181" fmla="*/ 5110889 w 6840760"/>
              <a:gd name="connsiteY4181" fmla="*/ 839964 h 6840760"/>
              <a:gd name="connsiteX4182" fmla="*/ 5129911 w 6840760"/>
              <a:gd name="connsiteY4182" fmla="*/ 965781 h 6840760"/>
              <a:gd name="connsiteX4183" fmla="*/ 5110889 w 6840760"/>
              <a:gd name="connsiteY4183" fmla="*/ 1091598 h 6840760"/>
              <a:gd name="connsiteX4184" fmla="*/ 5106331 w 6840760"/>
              <a:gd name="connsiteY4184" fmla="*/ 1103166 h 6840760"/>
              <a:gd name="connsiteX4185" fmla="*/ 5162433 w 6840760"/>
              <a:gd name="connsiteY4185" fmla="*/ 1090236 h 6840760"/>
              <a:gd name="connsiteX4186" fmla="*/ 5226868 w 6840760"/>
              <a:gd name="connsiteY4186" fmla="*/ 1085361 h 6840760"/>
              <a:gd name="connsiteX4187" fmla="*/ 5291302 w 6840760"/>
              <a:gd name="connsiteY4187" fmla="*/ 1090236 h 6840760"/>
              <a:gd name="connsiteX4188" fmla="*/ 5347404 w 6840760"/>
              <a:gd name="connsiteY4188" fmla="*/ 1103166 h 6840760"/>
              <a:gd name="connsiteX4189" fmla="*/ 5342847 w 6840760"/>
              <a:gd name="connsiteY4189" fmla="*/ 1091598 h 6840760"/>
              <a:gd name="connsiteX4190" fmla="*/ 5323825 w 6840760"/>
              <a:gd name="connsiteY4190" fmla="*/ 965781 h 6840760"/>
              <a:gd name="connsiteX4191" fmla="*/ 5342847 w 6840760"/>
              <a:gd name="connsiteY4191" fmla="*/ 839964 h 6840760"/>
              <a:gd name="connsiteX4192" fmla="*/ 5347405 w 6840760"/>
              <a:gd name="connsiteY4192" fmla="*/ 828396 h 6840760"/>
              <a:gd name="connsiteX4193" fmla="*/ 5291302 w 6840760"/>
              <a:gd name="connsiteY4193" fmla="*/ 841325 h 6840760"/>
              <a:gd name="connsiteX4194" fmla="*/ 5226868 w 6840760"/>
              <a:gd name="connsiteY4194" fmla="*/ 846200 h 6840760"/>
              <a:gd name="connsiteX4195" fmla="*/ 5162433 w 6840760"/>
              <a:gd name="connsiteY4195" fmla="*/ 841325 h 6840760"/>
              <a:gd name="connsiteX4196" fmla="*/ 4586274 w 6840760"/>
              <a:gd name="connsiteY4196" fmla="*/ 828396 h 6840760"/>
              <a:gd name="connsiteX4197" fmla="*/ 4590832 w 6840760"/>
              <a:gd name="connsiteY4197" fmla="*/ 839964 h 6840760"/>
              <a:gd name="connsiteX4198" fmla="*/ 4609853 w 6840760"/>
              <a:gd name="connsiteY4198" fmla="*/ 965781 h 6840760"/>
              <a:gd name="connsiteX4199" fmla="*/ 4590832 w 6840760"/>
              <a:gd name="connsiteY4199" fmla="*/ 1091598 h 6840760"/>
              <a:gd name="connsiteX4200" fmla="*/ 4586274 w 6840760"/>
              <a:gd name="connsiteY4200" fmla="*/ 1103166 h 6840760"/>
              <a:gd name="connsiteX4201" fmla="*/ 4642376 w 6840760"/>
              <a:gd name="connsiteY4201" fmla="*/ 1090236 h 6840760"/>
              <a:gd name="connsiteX4202" fmla="*/ 4706811 w 6840760"/>
              <a:gd name="connsiteY4202" fmla="*/ 1085361 h 6840760"/>
              <a:gd name="connsiteX4203" fmla="*/ 4771245 w 6840760"/>
              <a:gd name="connsiteY4203" fmla="*/ 1090236 h 6840760"/>
              <a:gd name="connsiteX4204" fmla="*/ 4827347 w 6840760"/>
              <a:gd name="connsiteY4204" fmla="*/ 1103166 h 6840760"/>
              <a:gd name="connsiteX4205" fmla="*/ 4822789 w 6840760"/>
              <a:gd name="connsiteY4205" fmla="*/ 1091598 h 6840760"/>
              <a:gd name="connsiteX4206" fmla="*/ 4803768 w 6840760"/>
              <a:gd name="connsiteY4206" fmla="*/ 965781 h 6840760"/>
              <a:gd name="connsiteX4207" fmla="*/ 4822789 w 6840760"/>
              <a:gd name="connsiteY4207" fmla="*/ 839964 h 6840760"/>
              <a:gd name="connsiteX4208" fmla="*/ 4827347 w 6840760"/>
              <a:gd name="connsiteY4208" fmla="*/ 828396 h 6840760"/>
              <a:gd name="connsiteX4209" fmla="*/ 4771245 w 6840760"/>
              <a:gd name="connsiteY4209" fmla="*/ 841325 h 6840760"/>
              <a:gd name="connsiteX4210" fmla="*/ 4706811 w 6840760"/>
              <a:gd name="connsiteY4210" fmla="*/ 846200 h 6840760"/>
              <a:gd name="connsiteX4211" fmla="*/ 4642376 w 6840760"/>
              <a:gd name="connsiteY4211" fmla="*/ 841325 h 6840760"/>
              <a:gd name="connsiteX4212" fmla="*/ 4066216 w 6840760"/>
              <a:gd name="connsiteY4212" fmla="*/ 828396 h 6840760"/>
              <a:gd name="connsiteX4213" fmla="*/ 4070774 w 6840760"/>
              <a:gd name="connsiteY4213" fmla="*/ 839964 h 6840760"/>
              <a:gd name="connsiteX4214" fmla="*/ 4089796 w 6840760"/>
              <a:gd name="connsiteY4214" fmla="*/ 965781 h 6840760"/>
              <a:gd name="connsiteX4215" fmla="*/ 4070774 w 6840760"/>
              <a:gd name="connsiteY4215" fmla="*/ 1091598 h 6840760"/>
              <a:gd name="connsiteX4216" fmla="*/ 4066216 w 6840760"/>
              <a:gd name="connsiteY4216" fmla="*/ 1103166 h 6840760"/>
              <a:gd name="connsiteX4217" fmla="*/ 4122319 w 6840760"/>
              <a:gd name="connsiteY4217" fmla="*/ 1090236 h 6840760"/>
              <a:gd name="connsiteX4218" fmla="*/ 4186753 w 6840760"/>
              <a:gd name="connsiteY4218" fmla="*/ 1085361 h 6840760"/>
              <a:gd name="connsiteX4219" fmla="*/ 4251187 w 6840760"/>
              <a:gd name="connsiteY4219" fmla="*/ 1090236 h 6840760"/>
              <a:gd name="connsiteX4220" fmla="*/ 4307290 w 6840760"/>
              <a:gd name="connsiteY4220" fmla="*/ 1103166 h 6840760"/>
              <a:gd name="connsiteX4221" fmla="*/ 4302732 w 6840760"/>
              <a:gd name="connsiteY4221" fmla="*/ 1091598 h 6840760"/>
              <a:gd name="connsiteX4222" fmla="*/ 4283710 w 6840760"/>
              <a:gd name="connsiteY4222" fmla="*/ 965781 h 6840760"/>
              <a:gd name="connsiteX4223" fmla="*/ 4302732 w 6840760"/>
              <a:gd name="connsiteY4223" fmla="*/ 839964 h 6840760"/>
              <a:gd name="connsiteX4224" fmla="*/ 4307290 w 6840760"/>
              <a:gd name="connsiteY4224" fmla="*/ 828396 h 6840760"/>
              <a:gd name="connsiteX4225" fmla="*/ 4251187 w 6840760"/>
              <a:gd name="connsiteY4225" fmla="*/ 841325 h 6840760"/>
              <a:gd name="connsiteX4226" fmla="*/ 4186753 w 6840760"/>
              <a:gd name="connsiteY4226" fmla="*/ 846200 h 6840760"/>
              <a:gd name="connsiteX4227" fmla="*/ 4122319 w 6840760"/>
              <a:gd name="connsiteY4227" fmla="*/ 841325 h 6840760"/>
              <a:gd name="connsiteX4228" fmla="*/ 3546159 w 6840760"/>
              <a:gd name="connsiteY4228" fmla="*/ 828396 h 6840760"/>
              <a:gd name="connsiteX4229" fmla="*/ 3550717 w 6840760"/>
              <a:gd name="connsiteY4229" fmla="*/ 839964 h 6840760"/>
              <a:gd name="connsiteX4230" fmla="*/ 3569739 w 6840760"/>
              <a:gd name="connsiteY4230" fmla="*/ 965781 h 6840760"/>
              <a:gd name="connsiteX4231" fmla="*/ 3550717 w 6840760"/>
              <a:gd name="connsiteY4231" fmla="*/ 1091598 h 6840760"/>
              <a:gd name="connsiteX4232" fmla="*/ 3546159 w 6840760"/>
              <a:gd name="connsiteY4232" fmla="*/ 1103166 h 6840760"/>
              <a:gd name="connsiteX4233" fmla="*/ 3602261 w 6840760"/>
              <a:gd name="connsiteY4233" fmla="*/ 1090236 h 6840760"/>
              <a:gd name="connsiteX4234" fmla="*/ 3666696 w 6840760"/>
              <a:gd name="connsiteY4234" fmla="*/ 1085361 h 6840760"/>
              <a:gd name="connsiteX4235" fmla="*/ 3731130 w 6840760"/>
              <a:gd name="connsiteY4235" fmla="*/ 1090236 h 6840760"/>
              <a:gd name="connsiteX4236" fmla="*/ 3787233 w 6840760"/>
              <a:gd name="connsiteY4236" fmla="*/ 1103166 h 6840760"/>
              <a:gd name="connsiteX4237" fmla="*/ 3782675 w 6840760"/>
              <a:gd name="connsiteY4237" fmla="*/ 1091598 h 6840760"/>
              <a:gd name="connsiteX4238" fmla="*/ 3763653 w 6840760"/>
              <a:gd name="connsiteY4238" fmla="*/ 965781 h 6840760"/>
              <a:gd name="connsiteX4239" fmla="*/ 3782675 w 6840760"/>
              <a:gd name="connsiteY4239" fmla="*/ 839964 h 6840760"/>
              <a:gd name="connsiteX4240" fmla="*/ 3787233 w 6840760"/>
              <a:gd name="connsiteY4240" fmla="*/ 828396 h 6840760"/>
              <a:gd name="connsiteX4241" fmla="*/ 3731130 w 6840760"/>
              <a:gd name="connsiteY4241" fmla="*/ 841325 h 6840760"/>
              <a:gd name="connsiteX4242" fmla="*/ 3666696 w 6840760"/>
              <a:gd name="connsiteY4242" fmla="*/ 846200 h 6840760"/>
              <a:gd name="connsiteX4243" fmla="*/ 3602261 w 6840760"/>
              <a:gd name="connsiteY4243" fmla="*/ 841325 h 6840760"/>
              <a:gd name="connsiteX4244" fmla="*/ 3026102 w 6840760"/>
              <a:gd name="connsiteY4244" fmla="*/ 828396 h 6840760"/>
              <a:gd name="connsiteX4245" fmla="*/ 3030660 w 6840760"/>
              <a:gd name="connsiteY4245" fmla="*/ 839964 h 6840760"/>
              <a:gd name="connsiteX4246" fmla="*/ 3049681 w 6840760"/>
              <a:gd name="connsiteY4246" fmla="*/ 965781 h 6840760"/>
              <a:gd name="connsiteX4247" fmla="*/ 3030660 w 6840760"/>
              <a:gd name="connsiteY4247" fmla="*/ 1091598 h 6840760"/>
              <a:gd name="connsiteX4248" fmla="*/ 3026102 w 6840760"/>
              <a:gd name="connsiteY4248" fmla="*/ 1103166 h 6840760"/>
              <a:gd name="connsiteX4249" fmla="*/ 3082204 w 6840760"/>
              <a:gd name="connsiteY4249" fmla="*/ 1090236 h 6840760"/>
              <a:gd name="connsiteX4250" fmla="*/ 3146638 w 6840760"/>
              <a:gd name="connsiteY4250" fmla="*/ 1085361 h 6840760"/>
              <a:gd name="connsiteX4251" fmla="*/ 3211072 w 6840760"/>
              <a:gd name="connsiteY4251" fmla="*/ 1090236 h 6840760"/>
              <a:gd name="connsiteX4252" fmla="*/ 3267175 w 6840760"/>
              <a:gd name="connsiteY4252" fmla="*/ 1103166 h 6840760"/>
              <a:gd name="connsiteX4253" fmla="*/ 3262618 w 6840760"/>
              <a:gd name="connsiteY4253" fmla="*/ 1091598 h 6840760"/>
              <a:gd name="connsiteX4254" fmla="*/ 3243596 w 6840760"/>
              <a:gd name="connsiteY4254" fmla="*/ 965781 h 6840760"/>
              <a:gd name="connsiteX4255" fmla="*/ 3262618 w 6840760"/>
              <a:gd name="connsiteY4255" fmla="*/ 839964 h 6840760"/>
              <a:gd name="connsiteX4256" fmla="*/ 3267176 w 6840760"/>
              <a:gd name="connsiteY4256" fmla="*/ 828396 h 6840760"/>
              <a:gd name="connsiteX4257" fmla="*/ 3211072 w 6840760"/>
              <a:gd name="connsiteY4257" fmla="*/ 841325 h 6840760"/>
              <a:gd name="connsiteX4258" fmla="*/ 3146638 w 6840760"/>
              <a:gd name="connsiteY4258" fmla="*/ 846200 h 6840760"/>
              <a:gd name="connsiteX4259" fmla="*/ 3082204 w 6840760"/>
              <a:gd name="connsiteY4259" fmla="*/ 841325 h 6840760"/>
              <a:gd name="connsiteX4260" fmla="*/ 2506044 w 6840760"/>
              <a:gd name="connsiteY4260" fmla="*/ 828396 h 6840760"/>
              <a:gd name="connsiteX4261" fmla="*/ 2510602 w 6840760"/>
              <a:gd name="connsiteY4261" fmla="*/ 839964 h 6840760"/>
              <a:gd name="connsiteX4262" fmla="*/ 2529624 w 6840760"/>
              <a:gd name="connsiteY4262" fmla="*/ 965781 h 6840760"/>
              <a:gd name="connsiteX4263" fmla="*/ 2510602 w 6840760"/>
              <a:gd name="connsiteY4263" fmla="*/ 1091598 h 6840760"/>
              <a:gd name="connsiteX4264" fmla="*/ 2506044 w 6840760"/>
              <a:gd name="connsiteY4264" fmla="*/ 1103166 h 6840760"/>
              <a:gd name="connsiteX4265" fmla="*/ 2562147 w 6840760"/>
              <a:gd name="connsiteY4265" fmla="*/ 1090236 h 6840760"/>
              <a:gd name="connsiteX4266" fmla="*/ 2626581 w 6840760"/>
              <a:gd name="connsiteY4266" fmla="*/ 1085361 h 6840760"/>
              <a:gd name="connsiteX4267" fmla="*/ 2691015 w 6840760"/>
              <a:gd name="connsiteY4267" fmla="*/ 1090236 h 6840760"/>
              <a:gd name="connsiteX4268" fmla="*/ 2747118 w 6840760"/>
              <a:gd name="connsiteY4268" fmla="*/ 1103166 h 6840760"/>
              <a:gd name="connsiteX4269" fmla="*/ 2742560 w 6840760"/>
              <a:gd name="connsiteY4269" fmla="*/ 1091598 h 6840760"/>
              <a:gd name="connsiteX4270" fmla="*/ 2723538 w 6840760"/>
              <a:gd name="connsiteY4270" fmla="*/ 965781 h 6840760"/>
              <a:gd name="connsiteX4271" fmla="*/ 2742560 w 6840760"/>
              <a:gd name="connsiteY4271" fmla="*/ 839964 h 6840760"/>
              <a:gd name="connsiteX4272" fmla="*/ 2747118 w 6840760"/>
              <a:gd name="connsiteY4272" fmla="*/ 828396 h 6840760"/>
              <a:gd name="connsiteX4273" fmla="*/ 2691015 w 6840760"/>
              <a:gd name="connsiteY4273" fmla="*/ 841325 h 6840760"/>
              <a:gd name="connsiteX4274" fmla="*/ 2626581 w 6840760"/>
              <a:gd name="connsiteY4274" fmla="*/ 846200 h 6840760"/>
              <a:gd name="connsiteX4275" fmla="*/ 2562147 w 6840760"/>
              <a:gd name="connsiteY4275" fmla="*/ 841325 h 6840760"/>
              <a:gd name="connsiteX4276" fmla="*/ 1985987 w 6840760"/>
              <a:gd name="connsiteY4276" fmla="*/ 828396 h 6840760"/>
              <a:gd name="connsiteX4277" fmla="*/ 1990545 w 6840760"/>
              <a:gd name="connsiteY4277" fmla="*/ 839964 h 6840760"/>
              <a:gd name="connsiteX4278" fmla="*/ 2009566 w 6840760"/>
              <a:gd name="connsiteY4278" fmla="*/ 965781 h 6840760"/>
              <a:gd name="connsiteX4279" fmla="*/ 1990545 w 6840760"/>
              <a:gd name="connsiteY4279" fmla="*/ 1091598 h 6840760"/>
              <a:gd name="connsiteX4280" fmla="*/ 1985987 w 6840760"/>
              <a:gd name="connsiteY4280" fmla="*/ 1103166 h 6840760"/>
              <a:gd name="connsiteX4281" fmla="*/ 2042090 w 6840760"/>
              <a:gd name="connsiteY4281" fmla="*/ 1090236 h 6840760"/>
              <a:gd name="connsiteX4282" fmla="*/ 2106524 w 6840760"/>
              <a:gd name="connsiteY4282" fmla="*/ 1085361 h 6840760"/>
              <a:gd name="connsiteX4283" fmla="*/ 2170958 w 6840760"/>
              <a:gd name="connsiteY4283" fmla="*/ 1090236 h 6840760"/>
              <a:gd name="connsiteX4284" fmla="*/ 2227061 w 6840760"/>
              <a:gd name="connsiteY4284" fmla="*/ 1103166 h 6840760"/>
              <a:gd name="connsiteX4285" fmla="*/ 2222503 w 6840760"/>
              <a:gd name="connsiteY4285" fmla="*/ 1091598 h 6840760"/>
              <a:gd name="connsiteX4286" fmla="*/ 2203481 w 6840760"/>
              <a:gd name="connsiteY4286" fmla="*/ 965781 h 6840760"/>
              <a:gd name="connsiteX4287" fmla="*/ 2222503 w 6840760"/>
              <a:gd name="connsiteY4287" fmla="*/ 839964 h 6840760"/>
              <a:gd name="connsiteX4288" fmla="*/ 2227061 w 6840760"/>
              <a:gd name="connsiteY4288" fmla="*/ 828396 h 6840760"/>
              <a:gd name="connsiteX4289" fmla="*/ 2170958 w 6840760"/>
              <a:gd name="connsiteY4289" fmla="*/ 841325 h 6840760"/>
              <a:gd name="connsiteX4290" fmla="*/ 2106524 w 6840760"/>
              <a:gd name="connsiteY4290" fmla="*/ 846200 h 6840760"/>
              <a:gd name="connsiteX4291" fmla="*/ 2042090 w 6840760"/>
              <a:gd name="connsiteY4291" fmla="*/ 841325 h 6840760"/>
              <a:gd name="connsiteX4292" fmla="*/ 1465931 w 6840760"/>
              <a:gd name="connsiteY4292" fmla="*/ 828396 h 6840760"/>
              <a:gd name="connsiteX4293" fmla="*/ 1470489 w 6840760"/>
              <a:gd name="connsiteY4293" fmla="*/ 839964 h 6840760"/>
              <a:gd name="connsiteX4294" fmla="*/ 1489511 w 6840760"/>
              <a:gd name="connsiteY4294" fmla="*/ 965781 h 6840760"/>
              <a:gd name="connsiteX4295" fmla="*/ 1470489 w 6840760"/>
              <a:gd name="connsiteY4295" fmla="*/ 1091598 h 6840760"/>
              <a:gd name="connsiteX4296" fmla="*/ 1465932 w 6840760"/>
              <a:gd name="connsiteY4296" fmla="*/ 1103166 h 6840760"/>
              <a:gd name="connsiteX4297" fmla="*/ 1522033 w 6840760"/>
              <a:gd name="connsiteY4297" fmla="*/ 1090236 h 6840760"/>
              <a:gd name="connsiteX4298" fmla="*/ 1586467 w 6840760"/>
              <a:gd name="connsiteY4298" fmla="*/ 1085361 h 6840760"/>
              <a:gd name="connsiteX4299" fmla="*/ 1650902 w 6840760"/>
              <a:gd name="connsiteY4299" fmla="*/ 1090236 h 6840760"/>
              <a:gd name="connsiteX4300" fmla="*/ 1707004 w 6840760"/>
              <a:gd name="connsiteY4300" fmla="*/ 1103166 h 6840760"/>
              <a:gd name="connsiteX4301" fmla="*/ 1702446 w 6840760"/>
              <a:gd name="connsiteY4301" fmla="*/ 1091598 h 6840760"/>
              <a:gd name="connsiteX4302" fmla="*/ 1683425 w 6840760"/>
              <a:gd name="connsiteY4302" fmla="*/ 965781 h 6840760"/>
              <a:gd name="connsiteX4303" fmla="*/ 1702446 w 6840760"/>
              <a:gd name="connsiteY4303" fmla="*/ 839964 h 6840760"/>
              <a:gd name="connsiteX4304" fmla="*/ 1707004 w 6840760"/>
              <a:gd name="connsiteY4304" fmla="*/ 828396 h 6840760"/>
              <a:gd name="connsiteX4305" fmla="*/ 1650902 w 6840760"/>
              <a:gd name="connsiteY4305" fmla="*/ 841325 h 6840760"/>
              <a:gd name="connsiteX4306" fmla="*/ 1586467 w 6840760"/>
              <a:gd name="connsiteY4306" fmla="*/ 846200 h 6840760"/>
              <a:gd name="connsiteX4307" fmla="*/ 1522033 w 6840760"/>
              <a:gd name="connsiteY4307" fmla="*/ 841325 h 6840760"/>
              <a:gd name="connsiteX4308" fmla="*/ 945873 w 6840760"/>
              <a:gd name="connsiteY4308" fmla="*/ 828396 h 6840760"/>
              <a:gd name="connsiteX4309" fmla="*/ 950431 w 6840760"/>
              <a:gd name="connsiteY4309" fmla="*/ 839964 h 6840760"/>
              <a:gd name="connsiteX4310" fmla="*/ 969453 w 6840760"/>
              <a:gd name="connsiteY4310" fmla="*/ 965781 h 6840760"/>
              <a:gd name="connsiteX4311" fmla="*/ 950431 w 6840760"/>
              <a:gd name="connsiteY4311" fmla="*/ 1091598 h 6840760"/>
              <a:gd name="connsiteX4312" fmla="*/ 945873 w 6840760"/>
              <a:gd name="connsiteY4312" fmla="*/ 1103166 h 6840760"/>
              <a:gd name="connsiteX4313" fmla="*/ 1001976 w 6840760"/>
              <a:gd name="connsiteY4313" fmla="*/ 1090236 h 6840760"/>
              <a:gd name="connsiteX4314" fmla="*/ 1066410 w 6840760"/>
              <a:gd name="connsiteY4314" fmla="*/ 1085361 h 6840760"/>
              <a:gd name="connsiteX4315" fmla="*/ 1130844 w 6840760"/>
              <a:gd name="connsiteY4315" fmla="*/ 1090236 h 6840760"/>
              <a:gd name="connsiteX4316" fmla="*/ 1186947 w 6840760"/>
              <a:gd name="connsiteY4316" fmla="*/ 1103166 h 6840760"/>
              <a:gd name="connsiteX4317" fmla="*/ 1182389 w 6840760"/>
              <a:gd name="connsiteY4317" fmla="*/ 1091598 h 6840760"/>
              <a:gd name="connsiteX4318" fmla="*/ 1163368 w 6840760"/>
              <a:gd name="connsiteY4318" fmla="*/ 965781 h 6840760"/>
              <a:gd name="connsiteX4319" fmla="*/ 1182389 w 6840760"/>
              <a:gd name="connsiteY4319" fmla="*/ 839964 h 6840760"/>
              <a:gd name="connsiteX4320" fmla="*/ 1186948 w 6840760"/>
              <a:gd name="connsiteY4320" fmla="*/ 828396 h 6840760"/>
              <a:gd name="connsiteX4321" fmla="*/ 1130844 w 6840760"/>
              <a:gd name="connsiteY4321" fmla="*/ 841325 h 6840760"/>
              <a:gd name="connsiteX4322" fmla="*/ 1066410 w 6840760"/>
              <a:gd name="connsiteY4322" fmla="*/ 846200 h 6840760"/>
              <a:gd name="connsiteX4323" fmla="*/ 1001976 w 6840760"/>
              <a:gd name="connsiteY4323" fmla="*/ 841325 h 6840760"/>
              <a:gd name="connsiteX4324" fmla="*/ 425816 w 6840760"/>
              <a:gd name="connsiteY4324" fmla="*/ 828396 h 6840760"/>
              <a:gd name="connsiteX4325" fmla="*/ 430374 w 6840760"/>
              <a:gd name="connsiteY4325" fmla="*/ 839964 h 6840760"/>
              <a:gd name="connsiteX4326" fmla="*/ 449395 w 6840760"/>
              <a:gd name="connsiteY4326" fmla="*/ 965781 h 6840760"/>
              <a:gd name="connsiteX4327" fmla="*/ 430374 w 6840760"/>
              <a:gd name="connsiteY4327" fmla="*/ 1091598 h 6840760"/>
              <a:gd name="connsiteX4328" fmla="*/ 425816 w 6840760"/>
              <a:gd name="connsiteY4328" fmla="*/ 1103166 h 6840760"/>
              <a:gd name="connsiteX4329" fmla="*/ 481919 w 6840760"/>
              <a:gd name="connsiteY4329" fmla="*/ 1090236 h 6840760"/>
              <a:gd name="connsiteX4330" fmla="*/ 546353 w 6840760"/>
              <a:gd name="connsiteY4330" fmla="*/ 1085361 h 6840760"/>
              <a:gd name="connsiteX4331" fmla="*/ 610788 w 6840760"/>
              <a:gd name="connsiteY4331" fmla="*/ 1090236 h 6840760"/>
              <a:gd name="connsiteX4332" fmla="*/ 666890 w 6840760"/>
              <a:gd name="connsiteY4332" fmla="*/ 1103166 h 6840760"/>
              <a:gd name="connsiteX4333" fmla="*/ 662332 w 6840760"/>
              <a:gd name="connsiteY4333" fmla="*/ 1091598 h 6840760"/>
              <a:gd name="connsiteX4334" fmla="*/ 643310 w 6840760"/>
              <a:gd name="connsiteY4334" fmla="*/ 965781 h 6840760"/>
              <a:gd name="connsiteX4335" fmla="*/ 662332 w 6840760"/>
              <a:gd name="connsiteY4335" fmla="*/ 839964 h 6840760"/>
              <a:gd name="connsiteX4336" fmla="*/ 666890 w 6840760"/>
              <a:gd name="connsiteY4336" fmla="*/ 828396 h 6840760"/>
              <a:gd name="connsiteX4337" fmla="*/ 610788 w 6840760"/>
              <a:gd name="connsiteY4337" fmla="*/ 841325 h 6840760"/>
              <a:gd name="connsiteX4338" fmla="*/ 546353 w 6840760"/>
              <a:gd name="connsiteY4338" fmla="*/ 846200 h 6840760"/>
              <a:gd name="connsiteX4339" fmla="*/ 481919 w 6840760"/>
              <a:gd name="connsiteY4339" fmla="*/ 841325 h 6840760"/>
              <a:gd name="connsiteX4340" fmla="*/ 6006953 w 6840760"/>
              <a:gd name="connsiteY4340" fmla="*/ 766243 h 6840760"/>
              <a:gd name="connsiteX4341" fmla="*/ 5994118 w 6840760"/>
              <a:gd name="connsiteY4341" fmla="*/ 781799 h 6840760"/>
              <a:gd name="connsiteX4342" fmla="*/ 5937920 w 6840760"/>
              <a:gd name="connsiteY4342" fmla="*/ 965781 h 6840760"/>
              <a:gd name="connsiteX4343" fmla="*/ 5994118 w 6840760"/>
              <a:gd name="connsiteY4343" fmla="*/ 1149763 h 6840760"/>
              <a:gd name="connsiteX4344" fmla="*/ 6006953 w 6840760"/>
              <a:gd name="connsiteY4344" fmla="*/ 1165319 h 6840760"/>
              <a:gd name="connsiteX4345" fmla="*/ 6019788 w 6840760"/>
              <a:gd name="connsiteY4345" fmla="*/ 1149763 h 6840760"/>
              <a:gd name="connsiteX4346" fmla="*/ 6075987 w 6840760"/>
              <a:gd name="connsiteY4346" fmla="*/ 965781 h 6840760"/>
              <a:gd name="connsiteX4347" fmla="*/ 6019788 w 6840760"/>
              <a:gd name="connsiteY4347" fmla="*/ 781799 h 6840760"/>
              <a:gd name="connsiteX4348" fmla="*/ 5486896 w 6840760"/>
              <a:gd name="connsiteY4348" fmla="*/ 766243 h 6840760"/>
              <a:gd name="connsiteX4349" fmla="*/ 5474062 w 6840760"/>
              <a:gd name="connsiteY4349" fmla="*/ 781799 h 6840760"/>
              <a:gd name="connsiteX4350" fmla="*/ 5417863 w 6840760"/>
              <a:gd name="connsiteY4350" fmla="*/ 965781 h 6840760"/>
              <a:gd name="connsiteX4351" fmla="*/ 5474062 w 6840760"/>
              <a:gd name="connsiteY4351" fmla="*/ 1149763 h 6840760"/>
              <a:gd name="connsiteX4352" fmla="*/ 5486896 w 6840760"/>
              <a:gd name="connsiteY4352" fmla="*/ 1165319 h 6840760"/>
              <a:gd name="connsiteX4353" fmla="*/ 5499731 w 6840760"/>
              <a:gd name="connsiteY4353" fmla="*/ 1149763 h 6840760"/>
              <a:gd name="connsiteX4354" fmla="*/ 5555930 w 6840760"/>
              <a:gd name="connsiteY4354" fmla="*/ 965781 h 6840760"/>
              <a:gd name="connsiteX4355" fmla="*/ 5499731 w 6840760"/>
              <a:gd name="connsiteY4355" fmla="*/ 781799 h 6840760"/>
              <a:gd name="connsiteX4356" fmla="*/ 4966839 w 6840760"/>
              <a:gd name="connsiteY4356" fmla="*/ 766243 h 6840760"/>
              <a:gd name="connsiteX4357" fmla="*/ 4954004 w 6840760"/>
              <a:gd name="connsiteY4357" fmla="*/ 781799 h 6840760"/>
              <a:gd name="connsiteX4358" fmla="*/ 4897806 w 6840760"/>
              <a:gd name="connsiteY4358" fmla="*/ 965781 h 6840760"/>
              <a:gd name="connsiteX4359" fmla="*/ 4954004 w 6840760"/>
              <a:gd name="connsiteY4359" fmla="*/ 1149763 h 6840760"/>
              <a:gd name="connsiteX4360" fmla="*/ 4966839 w 6840760"/>
              <a:gd name="connsiteY4360" fmla="*/ 1165319 h 6840760"/>
              <a:gd name="connsiteX4361" fmla="*/ 4979674 w 6840760"/>
              <a:gd name="connsiteY4361" fmla="*/ 1149763 h 6840760"/>
              <a:gd name="connsiteX4362" fmla="*/ 5035873 w 6840760"/>
              <a:gd name="connsiteY4362" fmla="*/ 965781 h 6840760"/>
              <a:gd name="connsiteX4363" fmla="*/ 4979674 w 6840760"/>
              <a:gd name="connsiteY4363" fmla="*/ 781799 h 6840760"/>
              <a:gd name="connsiteX4364" fmla="*/ 4446781 w 6840760"/>
              <a:gd name="connsiteY4364" fmla="*/ 766243 h 6840760"/>
              <a:gd name="connsiteX4365" fmla="*/ 4433947 w 6840760"/>
              <a:gd name="connsiteY4365" fmla="*/ 781799 h 6840760"/>
              <a:gd name="connsiteX4366" fmla="*/ 4377748 w 6840760"/>
              <a:gd name="connsiteY4366" fmla="*/ 965781 h 6840760"/>
              <a:gd name="connsiteX4367" fmla="*/ 4433947 w 6840760"/>
              <a:gd name="connsiteY4367" fmla="*/ 1149763 h 6840760"/>
              <a:gd name="connsiteX4368" fmla="*/ 4446781 w 6840760"/>
              <a:gd name="connsiteY4368" fmla="*/ 1165319 h 6840760"/>
              <a:gd name="connsiteX4369" fmla="*/ 4459617 w 6840760"/>
              <a:gd name="connsiteY4369" fmla="*/ 1149763 h 6840760"/>
              <a:gd name="connsiteX4370" fmla="*/ 4515815 w 6840760"/>
              <a:gd name="connsiteY4370" fmla="*/ 965781 h 6840760"/>
              <a:gd name="connsiteX4371" fmla="*/ 4459617 w 6840760"/>
              <a:gd name="connsiteY4371" fmla="*/ 781799 h 6840760"/>
              <a:gd name="connsiteX4372" fmla="*/ 3926724 w 6840760"/>
              <a:gd name="connsiteY4372" fmla="*/ 766243 h 6840760"/>
              <a:gd name="connsiteX4373" fmla="*/ 3913890 w 6840760"/>
              <a:gd name="connsiteY4373" fmla="*/ 781799 h 6840760"/>
              <a:gd name="connsiteX4374" fmla="*/ 3857691 w 6840760"/>
              <a:gd name="connsiteY4374" fmla="*/ 965781 h 6840760"/>
              <a:gd name="connsiteX4375" fmla="*/ 3913890 w 6840760"/>
              <a:gd name="connsiteY4375" fmla="*/ 1149763 h 6840760"/>
              <a:gd name="connsiteX4376" fmla="*/ 3926724 w 6840760"/>
              <a:gd name="connsiteY4376" fmla="*/ 1165319 h 6840760"/>
              <a:gd name="connsiteX4377" fmla="*/ 3939559 w 6840760"/>
              <a:gd name="connsiteY4377" fmla="*/ 1149763 h 6840760"/>
              <a:gd name="connsiteX4378" fmla="*/ 3995758 w 6840760"/>
              <a:gd name="connsiteY4378" fmla="*/ 965781 h 6840760"/>
              <a:gd name="connsiteX4379" fmla="*/ 3939559 w 6840760"/>
              <a:gd name="connsiteY4379" fmla="*/ 781799 h 6840760"/>
              <a:gd name="connsiteX4380" fmla="*/ 3406667 w 6840760"/>
              <a:gd name="connsiteY4380" fmla="*/ 766243 h 6840760"/>
              <a:gd name="connsiteX4381" fmla="*/ 3393832 w 6840760"/>
              <a:gd name="connsiteY4381" fmla="*/ 781799 h 6840760"/>
              <a:gd name="connsiteX4382" fmla="*/ 3337634 w 6840760"/>
              <a:gd name="connsiteY4382" fmla="*/ 965781 h 6840760"/>
              <a:gd name="connsiteX4383" fmla="*/ 3393832 w 6840760"/>
              <a:gd name="connsiteY4383" fmla="*/ 1149763 h 6840760"/>
              <a:gd name="connsiteX4384" fmla="*/ 3406667 w 6840760"/>
              <a:gd name="connsiteY4384" fmla="*/ 1165318 h 6840760"/>
              <a:gd name="connsiteX4385" fmla="*/ 3419501 w 6840760"/>
              <a:gd name="connsiteY4385" fmla="*/ 1149763 h 6840760"/>
              <a:gd name="connsiteX4386" fmla="*/ 3475700 w 6840760"/>
              <a:gd name="connsiteY4386" fmla="*/ 965781 h 6840760"/>
              <a:gd name="connsiteX4387" fmla="*/ 3419501 w 6840760"/>
              <a:gd name="connsiteY4387" fmla="*/ 781799 h 6840760"/>
              <a:gd name="connsiteX4388" fmla="*/ 2886609 w 6840760"/>
              <a:gd name="connsiteY4388" fmla="*/ 766243 h 6840760"/>
              <a:gd name="connsiteX4389" fmla="*/ 2873775 w 6840760"/>
              <a:gd name="connsiteY4389" fmla="*/ 781799 h 6840760"/>
              <a:gd name="connsiteX4390" fmla="*/ 2817576 w 6840760"/>
              <a:gd name="connsiteY4390" fmla="*/ 965781 h 6840760"/>
              <a:gd name="connsiteX4391" fmla="*/ 2873775 w 6840760"/>
              <a:gd name="connsiteY4391" fmla="*/ 1149763 h 6840760"/>
              <a:gd name="connsiteX4392" fmla="*/ 2886609 w 6840760"/>
              <a:gd name="connsiteY4392" fmla="*/ 1165319 h 6840760"/>
              <a:gd name="connsiteX4393" fmla="*/ 2899445 w 6840760"/>
              <a:gd name="connsiteY4393" fmla="*/ 1149763 h 6840760"/>
              <a:gd name="connsiteX4394" fmla="*/ 2955643 w 6840760"/>
              <a:gd name="connsiteY4394" fmla="*/ 965781 h 6840760"/>
              <a:gd name="connsiteX4395" fmla="*/ 2899445 w 6840760"/>
              <a:gd name="connsiteY4395" fmla="*/ 781799 h 6840760"/>
              <a:gd name="connsiteX4396" fmla="*/ 2366552 w 6840760"/>
              <a:gd name="connsiteY4396" fmla="*/ 766243 h 6840760"/>
              <a:gd name="connsiteX4397" fmla="*/ 2353717 w 6840760"/>
              <a:gd name="connsiteY4397" fmla="*/ 781799 h 6840760"/>
              <a:gd name="connsiteX4398" fmla="*/ 2297519 w 6840760"/>
              <a:gd name="connsiteY4398" fmla="*/ 965781 h 6840760"/>
              <a:gd name="connsiteX4399" fmla="*/ 2353717 w 6840760"/>
              <a:gd name="connsiteY4399" fmla="*/ 1149763 h 6840760"/>
              <a:gd name="connsiteX4400" fmla="*/ 2366552 w 6840760"/>
              <a:gd name="connsiteY4400" fmla="*/ 1165319 h 6840760"/>
              <a:gd name="connsiteX4401" fmla="*/ 2379387 w 6840760"/>
              <a:gd name="connsiteY4401" fmla="*/ 1149763 h 6840760"/>
              <a:gd name="connsiteX4402" fmla="*/ 2435586 w 6840760"/>
              <a:gd name="connsiteY4402" fmla="*/ 965781 h 6840760"/>
              <a:gd name="connsiteX4403" fmla="*/ 2379387 w 6840760"/>
              <a:gd name="connsiteY4403" fmla="*/ 781799 h 6840760"/>
              <a:gd name="connsiteX4404" fmla="*/ 1846495 w 6840760"/>
              <a:gd name="connsiteY4404" fmla="*/ 766243 h 6840760"/>
              <a:gd name="connsiteX4405" fmla="*/ 1833660 w 6840760"/>
              <a:gd name="connsiteY4405" fmla="*/ 781799 h 6840760"/>
              <a:gd name="connsiteX4406" fmla="*/ 1777462 w 6840760"/>
              <a:gd name="connsiteY4406" fmla="*/ 965781 h 6840760"/>
              <a:gd name="connsiteX4407" fmla="*/ 1833660 w 6840760"/>
              <a:gd name="connsiteY4407" fmla="*/ 1149763 h 6840760"/>
              <a:gd name="connsiteX4408" fmla="*/ 1846495 w 6840760"/>
              <a:gd name="connsiteY4408" fmla="*/ 1165319 h 6840760"/>
              <a:gd name="connsiteX4409" fmla="*/ 1859330 w 6840760"/>
              <a:gd name="connsiteY4409" fmla="*/ 1149763 h 6840760"/>
              <a:gd name="connsiteX4410" fmla="*/ 1915528 w 6840760"/>
              <a:gd name="connsiteY4410" fmla="*/ 965781 h 6840760"/>
              <a:gd name="connsiteX4411" fmla="*/ 1859330 w 6840760"/>
              <a:gd name="connsiteY4411" fmla="*/ 781799 h 6840760"/>
              <a:gd name="connsiteX4412" fmla="*/ 1326439 w 6840760"/>
              <a:gd name="connsiteY4412" fmla="*/ 766243 h 6840760"/>
              <a:gd name="connsiteX4413" fmla="*/ 1313604 w 6840760"/>
              <a:gd name="connsiteY4413" fmla="*/ 781799 h 6840760"/>
              <a:gd name="connsiteX4414" fmla="*/ 1257405 w 6840760"/>
              <a:gd name="connsiteY4414" fmla="*/ 965781 h 6840760"/>
              <a:gd name="connsiteX4415" fmla="*/ 1313604 w 6840760"/>
              <a:gd name="connsiteY4415" fmla="*/ 1149763 h 6840760"/>
              <a:gd name="connsiteX4416" fmla="*/ 1326439 w 6840760"/>
              <a:gd name="connsiteY4416" fmla="*/ 1165319 h 6840760"/>
              <a:gd name="connsiteX4417" fmla="*/ 1339274 w 6840760"/>
              <a:gd name="connsiteY4417" fmla="*/ 1149763 h 6840760"/>
              <a:gd name="connsiteX4418" fmla="*/ 1395472 w 6840760"/>
              <a:gd name="connsiteY4418" fmla="*/ 965781 h 6840760"/>
              <a:gd name="connsiteX4419" fmla="*/ 1339274 w 6840760"/>
              <a:gd name="connsiteY4419" fmla="*/ 781799 h 6840760"/>
              <a:gd name="connsiteX4420" fmla="*/ 806382 w 6840760"/>
              <a:gd name="connsiteY4420" fmla="*/ 766243 h 6840760"/>
              <a:gd name="connsiteX4421" fmla="*/ 793548 w 6840760"/>
              <a:gd name="connsiteY4421" fmla="*/ 781799 h 6840760"/>
              <a:gd name="connsiteX4422" fmla="*/ 737348 w 6840760"/>
              <a:gd name="connsiteY4422" fmla="*/ 965781 h 6840760"/>
              <a:gd name="connsiteX4423" fmla="*/ 793548 w 6840760"/>
              <a:gd name="connsiteY4423" fmla="*/ 1149763 h 6840760"/>
              <a:gd name="connsiteX4424" fmla="*/ 806382 w 6840760"/>
              <a:gd name="connsiteY4424" fmla="*/ 1165319 h 6840760"/>
              <a:gd name="connsiteX4425" fmla="*/ 819216 w 6840760"/>
              <a:gd name="connsiteY4425" fmla="*/ 1149763 h 6840760"/>
              <a:gd name="connsiteX4426" fmla="*/ 875415 w 6840760"/>
              <a:gd name="connsiteY4426" fmla="*/ 965781 h 6840760"/>
              <a:gd name="connsiteX4427" fmla="*/ 819216 w 6840760"/>
              <a:gd name="connsiteY4427" fmla="*/ 781799 h 6840760"/>
              <a:gd name="connsiteX4428" fmla="*/ 286325 w 6840760"/>
              <a:gd name="connsiteY4428" fmla="*/ 766243 h 6840760"/>
              <a:gd name="connsiteX4429" fmla="*/ 273490 w 6840760"/>
              <a:gd name="connsiteY4429" fmla="*/ 781799 h 6840760"/>
              <a:gd name="connsiteX4430" fmla="*/ 217291 w 6840760"/>
              <a:gd name="connsiteY4430" fmla="*/ 965781 h 6840760"/>
              <a:gd name="connsiteX4431" fmla="*/ 273490 w 6840760"/>
              <a:gd name="connsiteY4431" fmla="*/ 1149763 h 6840760"/>
              <a:gd name="connsiteX4432" fmla="*/ 286325 w 6840760"/>
              <a:gd name="connsiteY4432" fmla="*/ 1165319 h 6840760"/>
              <a:gd name="connsiteX4433" fmla="*/ 299159 w 6840760"/>
              <a:gd name="connsiteY4433" fmla="*/ 1149763 h 6840760"/>
              <a:gd name="connsiteX4434" fmla="*/ 355358 w 6840760"/>
              <a:gd name="connsiteY4434" fmla="*/ 965781 h 6840760"/>
              <a:gd name="connsiteX4435" fmla="*/ 299159 w 6840760"/>
              <a:gd name="connsiteY4435" fmla="*/ 781799 h 6840760"/>
              <a:gd name="connsiteX4436" fmla="*/ 6527008 w 6840760"/>
              <a:gd name="connsiteY4436" fmla="*/ 766241 h 6840760"/>
              <a:gd name="connsiteX4437" fmla="*/ 6514172 w 6840760"/>
              <a:gd name="connsiteY4437" fmla="*/ 781799 h 6840760"/>
              <a:gd name="connsiteX4438" fmla="*/ 6457974 w 6840760"/>
              <a:gd name="connsiteY4438" fmla="*/ 965781 h 6840760"/>
              <a:gd name="connsiteX4439" fmla="*/ 6514172 w 6840760"/>
              <a:gd name="connsiteY4439" fmla="*/ 1149763 h 6840760"/>
              <a:gd name="connsiteX4440" fmla="*/ 6527008 w 6840760"/>
              <a:gd name="connsiteY4440" fmla="*/ 1165321 h 6840760"/>
              <a:gd name="connsiteX4441" fmla="*/ 6539846 w 6840760"/>
              <a:gd name="connsiteY4441" fmla="*/ 1149763 h 6840760"/>
              <a:gd name="connsiteX4442" fmla="*/ 6596044 w 6840760"/>
              <a:gd name="connsiteY4442" fmla="*/ 965781 h 6840760"/>
              <a:gd name="connsiteX4443" fmla="*/ 6539846 w 6840760"/>
              <a:gd name="connsiteY4443" fmla="*/ 781799 h 6840760"/>
              <a:gd name="connsiteX4444" fmla="*/ 6266982 w 6840760"/>
              <a:gd name="connsiteY4444" fmla="*/ 636719 h 6840760"/>
              <a:gd name="connsiteX4445" fmla="*/ 6083000 w 6840760"/>
              <a:gd name="connsiteY4445" fmla="*/ 692917 h 6840760"/>
              <a:gd name="connsiteX4446" fmla="*/ 6081154 w 6840760"/>
              <a:gd name="connsiteY4446" fmla="*/ 694441 h 6840760"/>
              <a:gd name="connsiteX4447" fmla="*/ 6083000 w 6840760"/>
              <a:gd name="connsiteY4447" fmla="*/ 695964 h 6840760"/>
              <a:gd name="connsiteX4448" fmla="*/ 6266982 w 6840760"/>
              <a:gd name="connsiteY4448" fmla="*/ 752162 h 6840760"/>
              <a:gd name="connsiteX4449" fmla="*/ 6450964 w 6840760"/>
              <a:gd name="connsiteY4449" fmla="*/ 695964 h 6840760"/>
              <a:gd name="connsiteX4450" fmla="*/ 6452810 w 6840760"/>
              <a:gd name="connsiteY4450" fmla="*/ 694441 h 6840760"/>
              <a:gd name="connsiteX4451" fmla="*/ 6450964 w 6840760"/>
              <a:gd name="connsiteY4451" fmla="*/ 692917 h 6840760"/>
              <a:gd name="connsiteX4452" fmla="*/ 6266982 w 6840760"/>
              <a:gd name="connsiteY4452" fmla="*/ 636719 h 6840760"/>
              <a:gd name="connsiteX4453" fmla="*/ 5746925 w 6840760"/>
              <a:gd name="connsiteY4453" fmla="*/ 636719 h 6840760"/>
              <a:gd name="connsiteX4454" fmla="*/ 5562943 w 6840760"/>
              <a:gd name="connsiteY4454" fmla="*/ 692917 h 6840760"/>
              <a:gd name="connsiteX4455" fmla="*/ 5561096 w 6840760"/>
              <a:gd name="connsiteY4455" fmla="*/ 694441 h 6840760"/>
              <a:gd name="connsiteX4456" fmla="*/ 5562943 w 6840760"/>
              <a:gd name="connsiteY4456" fmla="*/ 695964 h 6840760"/>
              <a:gd name="connsiteX4457" fmla="*/ 5746925 w 6840760"/>
              <a:gd name="connsiteY4457" fmla="*/ 752162 h 6840760"/>
              <a:gd name="connsiteX4458" fmla="*/ 5930907 w 6840760"/>
              <a:gd name="connsiteY4458" fmla="*/ 695964 h 6840760"/>
              <a:gd name="connsiteX4459" fmla="*/ 5932754 w 6840760"/>
              <a:gd name="connsiteY4459" fmla="*/ 694441 h 6840760"/>
              <a:gd name="connsiteX4460" fmla="*/ 5930907 w 6840760"/>
              <a:gd name="connsiteY4460" fmla="*/ 692917 h 6840760"/>
              <a:gd name="connsiteX4461" fmla="*/ 5746925 w 6840760"/>
              <a:gd name="connsiteY4461" fmla="*/ 636719 h 6840760"/>
              <a:gd name="connsiteX4462" fmla="*/ 5226868 w 6840760"/>
              <a:gd name="connsiteY4462" fmla="*/ 636719 h 6840760"/>
              <a:gd name="connsiteX4463" fmla="*/ 5042886 w 6840760"/>
              <a:gd name="connsiteY4463" fmla="*/ 692917 h 6840760"/>
              <a:gd name="connsiteX4464" fmla="*/ 5041039 w 6840760"/>
              <a:gd name="connsiteY4464" fmla="*/ 694441 h 6840760"/>
              <a:gd name="connsiteX4465" fmla="*/ 5042886 w 6840760"/>
              <a:gd name="connsiteY4465" fmla="*/ 695964 h 6840760"/>
              <a:gd name="connsiteX4466" fmla="*/ 5226868 w 6840760"/>
              <a:gd name="connsiteY4466" fmla="*/ 752162 h 6840760"/>
              <a:gd name="connsiteX4467" fmla="*/ 5410849 w 6840760"/>
              <a:gd name="connsiteY4467" fmla="*/ 695964 h 6840760"/>
              <a:gd name="connsiteX4468" fmla="*/ 5412695 w 6840760"/>
              <a:gd name="connsiteY4468" fmla="*/ 694441 h 6840760"/>
              <a:gd name="connsiteX4469" fmla="*/ 5410849 w 6840760"/>
              <a:gd name="connsiteY4469" fmla="*/ 692917 h 6840760"/>
              <a:gd name="connsiteX4470" fmla="*/ 5226868 w 6840760"/>
              <a:gd name="connsiteY4470" fmla="*/ 636719 h 6840760"/>
              <a:gd name="connsiteX4471" fmla="*/ 4706811 w 6840760"/>
              <a:gd name="connsiteY4471" fmla="*/ 636719 h 6840760"/>
              <a:gd name="connsiteX4472" fmla="*/ 4522828 w 6840760"/>
              <a:gd name="connsiteY4472" fmla="*/ 692917 h 6840760"/>
              <a:gd name="connsiteX4473" fmla="*/ 4520982 w 6840760"/>
              <a:gd name="connsiteY4473" fmla="*/ 694441 h 6840760"/>
              <a:gd name="connsiteX4474" fmla="*/ 4522828 w 6840760"/>
              <a:gd name="connsiteY4474" fmla="*/ 695964 h 6840760"/>
              <a:gd name="connsiteX4475" fmla="*/ 4706811 w 6840760"/>
              <a:gd name="connsiteY4475" fmla="*/ 752162 h 6840760"/>
              <a:gd name="connsiteX4476" fmla="*/ 4890792 w 6840760"/>
              <a:gd name="connsiteY4476" fmla="*/ 695964 h 6840760"/>
              <a:gd name="connsiteX4477" fmla="*/ 4892638 w 6840760"/>
              <a:gd name="connsiteY4477" fmla="*/ 694441 h 6840760"/>
              <a:gd name="connsiteX4478" fmla="*/ 4890792 w 6840760"/>
              <a:gd name="connsiteY4478" fmla="*/ 692917 h 6840760"/>
              <a:gd name="connsiteX4479" fmla="*/ 4706811 w 6840760"/>
              <a:gd name="connsiteY4479" fmla="*/ 636719 h 6840760"/>
              <a:gd name="connsiteX4480" fmla="*/ 4186753 w 6840760"/>
              <a:gd name="connsiteY4480" fmla="*/ 636719 h 6840760"/>
              <a:gd name="connsiteX4481" fmla="*/ 4002771 w 6840760"/>
              <a:gd name="connsiteY4481" fmla="*/ 692917 h 6840760"/>
              <a:gd name="connsiteX4482" fmla="*/ 4000925 w 6840760"/>
              <a:gd name="connsiteY4482" fmla="*/ 694441 h 6840760"/>
              <a:gd name="connsiteX4483" fmla="*/ 4002771 w 6840760"/>
              <a:gd name="connsiteY4483" fmla="*/ 695964 h 6840760"/>
              <a:gd name="connsiteX4484" fmla="*/ 4186753 w 6840760"/>
              <a:gd name="connsiteY4484" fmla="*/ 752162 h 6840760"/>
              <a:gd name="connsiteX4485" fmla="*/ 4370735 w 6840760"/>
              <a:gd name="connsiteY4485" fmla="*/ 695964 h 6840760"/>
              <a:gd name="connsiteX4486" fmla="*/ 4372582 w 6840760"/>
              <a:gd name="connsiteY4486" fmla="*/ 694441 h 6840760"/>
              <a:gd name="connsiteX4487" fmla="*/ 4370735 w 6840760"/>
              <a:gd name="connsiteY4487" fmla="*/ 692917 h 6840760"/>
              <a:gd name="connsiteX4488" fmla="*/ 4186753 w 6840760"/>
              <a:gd name="connsiteY4488" fmla="*/ 636719 h 6840760"/>
              <a:gd name="connsiteX4489" fmla="*/ 3666696 w 6840760"/>
              <a:gd name="connsiteY4489" fmla="*/ 636719 h 6840760"/>
              <a:gd name="connsiteX4490" fmla="*/ 3482714 w 6840760"/>
              <a:gd name="connsiteY4490" fmla="*/ 692917 h 6840760"/>
              <a:gd name="connsiteX4491" fmla="*/ 3480867 w 6840760"/>
              <a:gd name="connsiteY4491" fmla="*/ 694441 h 6840760"/>
              <a:gd name="connsiteX4492" fmla="*/ 3482714 w 6840760"/>
              <a:gd name="connsiteY4492" fmla="*/ 695964 h 6840760"/>
              <a:gd name="connsiteX4493" fmla="*/ 3666696 w 6840760"/>
              <a:gd name="connsiteY4493" fmla="*/ 752162 h 6840760"/>
              <a:gd name="connsiteX4494" fmla="*/ 3850677 w 6840760"/>
              <a:gd name="connsiteY4494" fmla="*/ 695964 h 6840760"/>
              <a:gd name="connsiteX4495" fmla="*/ 3852523 w 6840760"/>
              <a:gd name="connsiteY4495" fmla="*/ 694441 h 6840760"/>
              <a:gd name="connsiteX4496" fmla="*/ 3850677 w 6840760"/>
              <a:gd name="connsiteY4496" fmla="*/ 692917 h 6840760"/>
              <a:gd name="connsiteX4497" fmla="*/ 3666696 w 6840760"/>
              <a:gd name="connsiteY4497" fmla="*/ 636719 h 6840760"/>
              <a:gd name="connsiteX4498" fmla="*/ 3146638 w 6840760"/>
              <a:gd name="connsiteY4498" fmla="*/ 636719 h 6840760"/>
              <a:gd name="connsiteX4499" fmla="*/ 2962656 w 6840760"/>
              <a:gd name="connsiteY4499" fmla="*/ 692917 h 6840760"/>
              <a:gd name="connsiteX4500" fmla="*/ 2960810 w 6840760"/>
              <a:gd name="connsiteY4500" fmla="*/ 694441 h 6840760"/>
              <a:gd name="connsiteX4501" fmla="*/ 2962656 w 6840760"/>
              <a:gd name="connsiteY4501" fmla="*/ 695964 h 6840760"/>
              <a:gd name="connsiteX4502" fmla="*/ 3146638 w 6840760"/>
              <a:gd name="connsiteY4502" fmla="*/ 752162 h 6840760"/>
              <a:gd name="connsiteX4503" fmla="*/ 3330620 w 6840760"/>
              <a:gd name="connsiteY4503" fmla="*/ 695964 h 6840760"/>
              <a:gd name="connsiteX4504" fmla="*/ 3332467 w 6840760"/>
              <a:gd name="connsiteY4504" fmla="*/ 694441 h 6840760"/>
              <a:gd name="connsiteX4505" fmla="*/ 3330620 w 6840760"/>
              <a:gd name="connsiteY4505" fmla="*/ 692917 h 6840760"/>
              <a:gd name="connsiteX4506" fmla="*/ 3146638 w 6840760"/>
              <a:gd name="connsiteY4506" fmla="*/ 636719 h 6840760"/>
              <a:gd name="connsiteX4507" fmla="*/ 2626581 w 6840760"/>
              <a:gd name="connsiteY4507" fmla="*/ 636719 h 6840760"/>
              <a:gd name="connsiteX4508" fmla="*/ 2442599 w 6840760"/>
              <a:gd name="connsiteY4508" fmla="*/ 692917 h 6840760"/>
              <a:gd name="connsiteX4509" fmla="*/ 2440753 w 6840760"/>
              <a:gd name="connsiteY4509" fmla="*/ 694441 h 6840760"/>
              <a:gd name="connsiteX4510" fmla="*/ 2442599 w 6840760"/>
              <a:gd name="connsiteY4510" fmla="*/ 695964 h 6840760"/>
              <a:gd name="connsiteX4511" fmla="*/ 2626581 w 6840760"/>
              <a:gd name="connsiteY4511" fmla="*/ 752162 h 6840760"/>
              <a:gd name="connsiteX4512" fmla="*/ 2810563 w 6840760"/>
              <a:gd name="connsiteY4512" fmla="*/ 695964 h 6840760"/>
              <a:gd name="connsiteX4513" fmla="*/ 2812409 w 6840760"/>
              <a:gd name="connsiteY4513" fmla="*/ 694441 h 6840760"/>
              <a:gd name="connsiteX4514" fmla="*/ 2810563 w 6840760"/>
              <a:gd name="connsiteY4514" fmla="*/ 692917 h 6840760"/>
              <a:gd name="connsiteX4515" fmla="*/ 2626581 w 6840760"/>
              <a:gd name="connsiteY4515" fmla="*/ 636719 h 6840760"/>
              <a:gd name="connsiteX4516" fmla="*/ 2106524 w 6840760"/>
              <a:gd name="connsiteY4516" fmla="*/ 636719 h 6840760"/>
              <a:gd name="connsiteX4517" fmla="*/ 1922542 w 6840760"/>
              <a:gd name="connsiteY4517" fmla="*/ 692917 h 6840760"/>
              <a:gd name="connsiteX4518" fmla="*/ 1920695 w 6840760"/>
              <a:gd name="connsiteY4518" fmla="*/ 694441 h 6840760"/>
              <a:gd name="connsiteX4519" fmla="*/ 1922542 w 6840760"/>
              <a:gd name="connsiteY4519" fmla="*/ 695964 h 6840760"/>
              <a:gd name="connsiteX4520" fmla="*/ 2106524 w 6840760"/>
              <a:gd name="connsiteY4520" fmla="*/ 752162 h 6840760"/>
              <a:gd name="connsiteX4521" fmla="*/ 2290506 w 6840760"/>
              <a:gd name="connsiteY4521" fmla="*/ 695964 h 6840760"/>
              <a:gd name="connsiteX4522" fmla="*/ 2292352 w 6840760"/>
              <a:gd name="connsiteY4522" fmla="*/ 694441 h 6840760"/>
              <a:gd name="connsiteX4523" fmla="*/ 2290506 w 6840760"/>
              <a:gd name="connsiteY4523" fmla="*/ 692917 h 6840760"/>
              <a:gd name="connsiteX4524" fmla="*/ 2106524 w 6840760"/>
              <a:gd name="connsiteY4524" fmla="*/ 636719 h 6840760"/>
              <a:gd name="connsiteX4525" fmla="*/ 1586467 w 6840760"/>
              <a:gd name="connsiteY4525" fmla="*/ 636719 h 6840760"/>
              <a:gd name="connsiteX4526" fmla="*/ 1402485 w 6840760"/>
              <a:gd name="connsiteY4526" fmla="*/ 692917 h 6840760"/>
              <a:gd name="connsiteX4527" fmla="*/ 1400639 w 6840760"/>
              <a:gd name="connsiteY4527" fmla="*/ 694441 h 6840760"/>
              <a:gd name="connsiteX4528" fmla="*/ 1402485 w 6840760"/>
              <a:gd name="connsiteY4528" fmla="*/ 695964 h 6840760"/>
              <a:gd name="connsiteX4529" fmla="*/ 1586467 w 6840760"/>
              <a:gd name="connsiteY4529" fmla="*/ 752162 h 6840760"/>
              <a:gd name="connsiteX4530" fmla="*/ 1770448 w 6840760"/>
              <a:gd name="connsiteY4530" fmla="*/ 695964 h 6840760"/>
              <a:gd name="connsiteX4531" fmla="*/ 1772295 w 6840760"/>
              <a:gd name="connsiteY4531" fmla="*/ 694441 h 6840760"/>
              <a:gd name="connsiteX4532" fmla="*/ 1770448 w 6840760"/>
              <a:gd name="connsiteY4532" fmla="*/ 692917 h 6840760"/>
              <a:gd name="connsiteX4533" fmla="*/ 1586467 w 6840760"/>
              <a:gd name="connsiteY4533" fmla="*/ 636719 h 6840760"/>
              <a:gd name="connsiteX4534" fmla="*/ 1066410 w 6840760"/>
              <a:gd name="connsiteY4534" fmla="*/ 636719 h 6840760"/>
              <a:gd name="connsiteX4535" fmla="*/ 882428 w 6840760"/>
              <a:gd name="connsiteY4535" fmla="*/ 692917 h 6840760"/>
              <a:gd name="connsiteX4536" fmla="*/ 880582 w 6840760"/>
              <a:gd name="connsiteY4536" fmla="*/ 694441 h 6840760"/>
              <a:gd name="connsiteX4537" fmla="*/ 882428 w 6840760"/>
              <a:gd name="connsiteY4537" fmla="*/ 695964 h 6840760"/>
              <a:gd name="connsiteX4538" fmla="*/ 1066410 w 6840760"/>
              <a:gd name="connsiteY4538" fmla="*/ 752162 h 6840760"/>
              <a:gd name="connsiteX4539" fmla="*/ 1250392 w 6840760"/>
              <a:gd name="connsiteY4539" fmla="*/ 695964 h 6840760"/>
              <a:gd name="connsiteX4540" fmla="*/ 1252239 w 6840760"/>
              <a:gd name="connsiteY4540" fmla="*/ 694441 h 6840760"/>
              <a:gd name="connsiteX4541" fmla="*/ 1250392 w 6840760"/>
              <a:gd name="connsiteY4541" fmla="*/ 692917 h 6840760"/>
              <a:gd name="connsiteX4542" fmla="*/ 1066410 w 6840760"/>
              <a:gd name="connsiteY4542" fmla="*/ 636719 h 6840760"/>
              <a:gd name="connsiteX4543" fmla="*/ 546353 w 6840760"/>
              <a:gd name="connsiteY4543" fmla="*/ 636719 h 6840760"/>
              <a:gd name="connsiteX4544" fmla="*/ 362371 w 6840760"/>
              <a:gd name="connsiteY4544" fmla="*/ 692917 h 6840760"/>
              <a:gd name="connsiteX4545" fmla="*/ 360524 w 6840760"/>
              <a:gd name="connsiteY4545" fmla="*/ 694441 h 6840760"/>
              <a:gd name="connsiteX4546" fmla="*/ 362371 w 6840760"/>
              <a:gd name="connsiteY4546" fmla="*/ 695964 h 6840760"/>
              <a:gd name="connsiteX4547" fmla="*/ 546353 w 6840760"/>
              <a:gd name="connsiteY4547" fmla="*/ 752162 h 6840760"/>
              <a:gd name="connsiteX4548" fmla="*/ 730335 w 6840760"/>
              <a:gd name="connsiteY4548" fmla="*/ 695964 h 6840760"/>
              <a:gd name="connsiteX4549" fmla="*/ 732181 w 6840760"/>
              <a:gd name="connsiteY4549" fmla="*/ 694441 h 6840760"/>
              <a:gd name="connsiteX4550" fmla="*/ 730335 w 6840760"/>
              <a:gd name="connsiteY4550" fmla="*/ 692917 h 6840760"/>
              <a:gd name="connsiteX4551" fmla="*/ 546353 w 6840760"/>
              <a:gd name="connsiteY4551" fmla="*/ 636719 h 6840760"/>
              <a:gd name="connsiteX4552" fmla="*/ 5622155 w 6840760"/>
              <a:gd name="connsiteY4552" fmla="*/ 274971 h 6840760"/>
              <a:gd name="connsiteX4553" fmla="*/ 5630946 w 6840760"/>
              <a:gd name="connsiteY4553" fmla="*/ 297284 h 6840760"/>
              <a:gd name="connsiteX4554" fmla="*/ 5649968 w 6840760"/>
              <a:gd name="connsiteY4554" fmla="*/ 423100 h 6840760"/>
              <a:gd name="connsiteX4555" fmla="*/ 5630946 w 6840760"/>
              <a:gd name="connsiteY4555" fmla="*/ 548918 h 6840760"/>
              <a:gd name="connsiteX4556" fmla="*/ 5626389 w 6840760"/>
              <a:gd name="connsiteY4556" fmla="*/ 560485 h 6840760"/>
              <a:gd name="connsiteX4557" fmla="*/ 5682491 w 6840760"/>
              <a:gd name="connsiteY4557" fmla="*/ 547556 h 6840760"/>
              <a:gd name="connsiteX4558" fmla="*/ 5746925 w 6840760"/>
              <a:gd name="connsiteY4558" fmla="*/ 542681 h 6840760"/>
              <a:gd name="connsiteX4559" fmla="*/ 5811359 w 6840760"/>
              <a:gd name="connsiteY4559" fmla="*/ 547556 h 6840760"/>
              <a:gd name="connsiteX4560" fmla="*/ 5867461 w 6840760"/>
              <a:gd name="connsiteY4560" fmla="*/ 560486 h 6840760"/>
              <a:gd name="connsiteX4561" fmla="*/ 5862904 w 6840760"/>
              <a:gd name="connsiteY4561" fmla="*/ 548918 h 6840760"/>
              <a:gd name="connsiteX4562" fmla="*/ 5843882 w 6840760"/>
              <a:gd name="connsiteY4562" fmla="*/ 423100 h 6840760"/>
              <a:gd name="connsiteX4563" fmla="*/ 5862904 w 6840760"/>
              <a:gd name="connsiteY4563" fmla="*/ 297284 h 6840760"/>
              <a:gd name="connsiteX4564" fmla="*/ 5871695 w 6840760"/>
              <a:gd name="connsiteY4564" fmla="*/ 274971 h 6840760"/>
              <a:gd name="connsiteX4565" fmla="*/ 5811359 w 6840760"/>
              <a:gd name="connsiteY4565" fmla="*/ 288876 h 6840760"/>
              <a:gd name="connsiteX4566" fmla="*/ 5746925 w 6840760"/>
              <a:gd name="connsiteY4566" fmla="*/ 293751 h 6840760"/>
              <a:gd name="connsiteX4567" fmla="*/ 5682491 w 6840760"/>
              <a:gd name="connsiteY4567" fmla="*/ 288876 h 6840760"/>
              <a:gd name="connsiteX4568" fmla="*/ 6142212 w 6840760"/>
              <a:gd name="connsiteY4568" fmla="*/ 274970 h 6840760"/>
              <a:gd name="connsiteX4569" fmla="*/ 6151003 w 6840760"/>
              <a:gd name="connsiteY4569" fmla="*/ 297284 h 6840760"/>
              <a:gd name="connsiteX4570" fmla="*/ 6170025 w 6840760"/>
              <a:gd name="connsiteY4570" fmla="*/ 423100 h 6840760"/>
              <a:gd name="connsiteX4571" fmla="*/ 6151003 w 6840760"/>
              <a:gd name="connsiteY4571" fmla="*/ 548918 h 6840760"/>
              <a:gd name="connsiteX4572" fmla="*/ 6146446 w 6840760"/>
              <a:gd name="connsiteY4572" fmla="*/ 560486 h 6840760"/>
              <a:gd name="connsiteX4573" fmla="*/ 6202548 w 6840760"/>
              <a:gd name="connsiteY4573" fmla="*/ 547556 h 6840760"/>
              <a:gd name="connsiteX4574" fmla="*/ 6266982 w 6840760"/>
              <a:gd name="connsiteY4574" fmla="*/ 542681 h 6840760"/>
              <a:gd name="connsiteX4575" fmla="*/ 6331416 w 6840760"/>
              <a:gd name="connsiteY4575" fmla="*/ 547556 h 6840760"/>
              <a:gd name="connsiteX4576" fmla="*/ 6387515 w 6840760"/>
              <a:gd name="connsiteY4576" fmla="*/ 560485 h 6840760"/>
              <a:gd name="connsiteX4577" fmla="*/ 6382958 w 6840760"/>
              <a:gd name="connsiteY4577" fmla="*/ 548918 h 6840760"/>
              <a:gd name="connsiteX4578" fmla="*/ 6363936 w 6840760"/>
              <a:gd name="connsiteY4578" fmla="*/ 423100 h 6840760"/>
              <a:gd name="connsiteX4579" fmla="*/ 6382958 w 6840760"/>
              <a:gd name="connsiteY4579" fmla="*/ 297284 h 6840760"/>
              <a:gd name="connsiteX4580" fmla="*/ 6391749 w 6840760"/>
              <a:gd name="connsiteY4580" fmla="*/ 274971 h 6840760"/>
              <a:gd name="connsiteX4581" fmla="*/ 6331416 w 6840760"/>
              <a:gd name="connsiteY4581" fmla="*/ 288876 h 6840760"/>
              <a:gd name="connsiteX4582" fmla="*/ 6266982 w 6840760"/>
              <a:gd name="connsiteY4582" fmla="*/ 293751 h 6840760"/>
              <a:gd name="connsiteX4583" fmla="*/ 6202548 w 6840760"/>
              <a:gd name="connsiteY4583" fmla="*/ 288876 h 6840760"/>
              <a:gd name="connsiteX4584" fmla="*/ 5102097 w 6840760"/>
              <a:gd name="connsiteY4584" fmla="*/ 274970 h 6840760"/>
              <a:gd name="connsiteX4585" fmla="*/ 5110889 w 6840760"/>
              <a:gd name="connsiteY4585" fmla="*/ 297284 h 6840760"/>
              <a:gd name="connsiteX4586" fmla="*/ 5129911 w 6840760"/>
              <a:gd name="connsiteY4586" fmla="*/ 423100 h 6840760"/>
              <a:gd name="connsiteX4587" fmla="*/ 5110889 w 6840760"/>
              <a:gd name="connsiteY4587" fmla="*/ 548918 h 6840760"/>
              <a:gd name="connsiteX4588" fmla="*/ 5106331 w 6840760"/>
              <a:gd name="connsiteY4588" fmla="*/ 560486 h 6840760"/>
              <a:gd name="connsiteX4589" fmla="*/ 5162433 w 6840760"/>
              <a:gd name="connsiteY4589" fmla="*/ 547556 h 6840760"/>
              <a:gd name="connsiteX4590" fmla="*/ 5226868 w 6840760"/>
              <a:gd name="connsiteY4590" fmla="*/ 542681 h 6840760"/>
              <a:gd name="connsiteX4591" fmla="*/ 5291302 w 6840760"/>
              <a:gd name="connsiteY4591" fmla="*/ 547556 h 6840760"/>
              <a:gd name="connsiteX4592" fmla="*/ 5347404 w 6840760"/>
              <a:gd name="connsiteY4592" fmla="*/ 560486 h 6840760"/>
              <a:gd name="connsiteX4593" fmla="*/ 5342847 w 6840760"/>
              <a:gd name="connsiteY4593" fmla="*/ 548918 h 6840760"/>
              <a:gd name="connsiteX4594" fmla="*/ 5323825 w 6840760"/>
              <a:gd name="connsiteY4594" fmla="*/ 423100 h 6840760"/>
              <a:gd name="connsiteX4595" fmla="*/ 5342847 w 6840760"/>
              <a:gd name="connsiteY4595" fmla="*/ 297284 h 6840760"/>
              <a:gd name="connsiteX4596" fmla="*/ 5351638 w 6840760"/>
              <a:gd name="connsiteY4596" fmla="*/ 274970 h 6840760"/>
              <a:gd name="connsiteX4597" fmla="*/ 5291302 w 6840760"/>
              <a:gd name="connsiteY4597" fmla="*/ 288876 h 6840760"/>
              <a:gd name="connsiteX4598" fmla="*/ 5226868 w 6840760"/>
              <a:gd name="connsiteY4598" fmla="*/ 293751 h 6840760"/>
              <a:gd name="connsiteX4599" fmla="*/ 5162433 w 6840760"/>
              <a:gd name="connsiteY4599" fmla="*/ 288876 h 6840760"/>
              <a:gd name="connsiteX4600" fmla="*/ 4582040 w 6840760"/>
              <a:gd name="connsiteY4600" fmla="*/ 274970 h 6840760"/>
              <a:gd name="connsiteX4601" fmla="*/ 4590832 w 6840760"/>
              <a:gd name="connsiteY4601" fmla="*/ 297284 h 6840760"/>
              <a:gd name="connsiteX4602" fmla="*/ 4609853 w 6840760"/>
              <a:gd name="connsiteY4602" fmla="*/ 423100 h 6840760"/>
              <a:gd name="connsiteX4603" fmla="*/ 4590832 w 6840760"/>
              <a:gd name="connsiteY4603" fmla="*/ 548918 h 6840760"/>
              <a:gd name="connsiteX4604" fmla="*/ 4586274 w 6840760"/>
              <a:gd name="connsiteY4604" fmla="*/ 560486 h 6840760"/>
              <a:gd name="connsiteX4605" fmla="*/ 4642376 w 6840760"/>
              <a:gd name="connsiteY4605" fmla="*/ 547556 h 6840760"/>
              <a:gd name="connsiteX4606" fmla="*/ 4706811 w 6840760"/>
              <a:gd name="connsiteY4606" fmla="*/ 542681 h 6840760"/>
              <a:gd name="connsiteX4607" fmla="*/ 4771245 w 6840760"/>
              <a:gd name="connsiteY4607" fmla="*/ 547556 h 6840760"/>
              <a:gd name="connsiteX4608" fmla="*/ 4827347 w 6840760"/>
              <a:gd name="connsiteY4608" fmla="*/ 560486 h 6840760"/>
              <a:gd name="connsiteX4609" fmla="*/ 4822789 w 6840760"/>
              <a:gd name="connsiteY4609" fmla="*/ 548918 h 6840760"/>
              <a:gd name="connsiteX4610" fmla="*/ 4803768 w 6840760"/>
              <a:gd name="connsiteY4610" fmla="*/ 423100 h 6840760"/>
              <a:gd name="connsiteX4611" fmla="*/ 4822789 w 6840760"/>
              <a:gd name="connsiteY4611" fmla="*/ 297284 h 6840760"/>
              <a:gd name="connsiteX4612" fmla="*/ 4831581 w 6840760"/>
              <a:gd name="connsiteY4612" fmla="*/ 274970 h 6840760"/>
              <a:gd name="connsiteX4613" fmla="*/ 4771245 w 6840760"/>
              <a:gd name="connsiteY4613" fmla="*/ 288876 h 6840760"/>
              <a:gd name="connsiteX4614" fmla="*/ 4706811 w 6840760"/>
              <a:gd name="connsiteY4614" fmla="*/ 293751 h 6840760"/>
              <a:gd name="connsiteX4615" fmla="*/ 4642376 w 6840760"/>
              <a:gd name="connsiteY4615" fmla="*/ 288876 h 6840760"/>
              <a:gd name="connsiteX4616" fmla="*/ 4061983 w 6840760"/>
              <a:gd name="connsiteY4616" fmla="*/ 274970 h 6840760"/>
              <a:gd name="connsiteX4617" fmla="*/ 4070774 w 6840760"/>
              <a:gd name="connsiteY4617" fmla="*/ 297284 h 6840760"/>
              <a:gd name="connsiteX4618" fmla="*/ 4089796 w 6840760"/>
              <a:gd name="connsiteY4618" fmla="*/ 423100 h 6840760"/>
              <a:gd name="connsiteX4619" fmla="*/ 4070774 w 6840760"/>
              <a:gd name="connsiteY4619" fmla="*/ 548918 h 6840760"/>
              <a:gd name="connsiteX4620" fmla="*/ 4066216 w 6840760"/>
              <a:gd name="connsiteY4620" fmla="*/ 560486 h 6840760"/>
              <a:gd name="connsiteX4621" fmla="*/ 4122319 w 6840760"/>
              <a:gd name="connsiteY4621" fmla="*/ 547556 h 6840760"/>
              <a:gd name="connsiteX4622" fmla="*/ 4186753 w 6840760"/>
              <a:gd name="connsiteY4622" fmla="*/ 542681 h 6840760"/>
              <a:gd name="connsiteX4623" fmla="*/ 4251187 w 6840760"/>
              <a:gd name="connsiteY4623" fmla="*/ 547556 h 6840760"/>
              <a:gd name="connsiteX4624" fmla="*/ 4307290 w 6840760"/>
              <a:gd name="connsiteY4624" fmla="*/ 560486 h 6840760"/>
              <a:gd name="connsiteX4625" fmla="*/ 4302732 w 6840760"/>
              <a:gd name="connsiteY4625" fmla="*/ 548918 h 6840760"/>
              <a:gd name="connsiteX4626" fmla="*/ 4283710 w 6840760"/>
              <a:gd name="connsiteY4626" fmla="*/ 423100 h 6840760"/>
              <a:gd name="connsiteX4627" fmla="*/ 4302732 w 6840760"/>
              <a:gd name="connsiteY4627" fmla="*/ 297284 h 6840760"/>
              <a:gd name="connsiteX4628" fmla="*/ 4311523 w 6840760"/>
              <a:gd name="connsiteY4628" fmla="*/ 274970 h 6840760"/>
              <a:gd name="connsiteX4629" fmla="*/ 4251187 w 6840760"/>
              <a:gd name="connsiteY4629" fmla="*/ 288876 h 6840760"/>
              <a:gd name="connsiteX4630" fmla="*/ 4186753 w 6840760"/>
              <a:gd name="connsiteY4630" fmla="*/ 293751 h 6840760"/>
              <a:gd name="connsiteX4631" fmla="*/ 4122319 w 6840760"/>
              <a:gd name="connsiteY4631" fmla="*/ 288876 h 6840760"/>
              <a:gd name="connsiteX4632" fmla="*/ 3791466 w 6840760"/>
              <a:gd name="connsiteY4632" fmla="*/ 274970 h 6840760"/>
              <a:gd name="connsiteX4633" fmla="*/ 3731130 w 6840760"/>
              <a:gd name="connsiteY4633" fmla="*/ 288876 h 6840760"/>
              <a:gd name="connsiteX4634" fmla="*/ 3666696 w 6840760"/>
              <a:gd name="connsiteY4634" fmla="*/ 293751 h 6840760"/>
              <a:gd name="connsiteX4635" fmla="*/ 3602261 w 6840760"/>
              <a:gd name="connsiteY4635" fmla="*/ 288876 h 6840760"/>
              <a:gd name="connsiteX4636" fmla="*/ 3541925 w 6840760"/>
              <a:gd name="connsiteY4636" fmla="*/ 274971 h 6840760"/>
              <a:gd name="connsiteX4637" fmla="*/ 3550717 w 6840760"/>
              <a:gd name="connsiteY4637" fmla="*/ 297284 h 6840760"/>
              <a:gd name="connsiteX4638" fmla="*/ 3569739 w 6840760"/>
              <a:gd name="connsiteY4638" fmla="*/ 423100 h 6840760"/>
              <a:gd name="connsiteX4639" fmla="*/ 3550717 w 6840760"/>
              <a:gd name="connsiteY4639" fmla="*/ 548918 h 6840760"/>
              <a:gd name="connsiteX4640" fmla="*/ 3546159 w 6840760"/>
              <a:gd name="connsiteY4640" fmla="*/ 560486 h 6840760"/>
              <a:gd name="connsiteX4641" fmla="*/ 3602261 w 6840760"/>
              <a:gd name="connsiteY4641" fmla="*/ 547556 h 6840760"/>
              <a:gd name="connsiteX4642" fmla="*/ 3666696 w 6840760"/>
              <a:gd name="connsiteY4642" fmla="*/ 542681 h 6840760"/>
              <a:gd name="connsiteX4643" fmla="*/ 3731130 w 6840760"/>
              <a:gd name="connsiteY4643" fmla="*/ 547556 h 6840760"/>
              <a:gd name="connsiteX4644" fmla="*/ 3787233 w 6840760"/>
              <a:gd name="connsiteY4644" fmla="*/ 560486 h 6840760"/>
              <a:gd name="connsiteX4645" fmla="*/ 3782675 w 6840760"/>
              <a:gd name="connsiteY4645" fmla="*/ 548918 h 6840760"/>
              <a:gd name="connsiteX4646" fmla="*/ 3763653 w 6840760"/>
              <a:gd name="connsiteY4646" fmla="*/ 423100 h 6840760"/>
              <a:gd name="connsiteX4647" fmla="*/ 3782675 w 6840760"/>
              <a:gd name="connsiteY4647" fmla="*/ 297284 h 6840760"/>
              <a:gd name="connsiteX4648" fmla="*/ 3021868 w 6840760"/>
              <a:gd name="connsiteY4648" fmla="*/ 274970 h 6840760"/>
              <a:gd name="connsiteX4649" fmla="*/ 3030660 w 6840760"/>
              <a:gd name="connsiteY4649" fmla="*/ 297284 h 6840760"/>
              <a:gd name="connsiteX4650" fmla="*/ 3049681 w 6840760"/>
              <a:gd name="connsiteY4650" fmla="*/ 423100 h 6840760"/>
              <a:gd name="connsiteX4651" fmla="*/ 3030660 w 6840760"/>
              <a:gd name="connsiteY4651" fmla="*/ 548918 h 6840760"/>
              <a:gd name="connsiteX4652" fmla="*/ 3026102 w 6840760"/>
              <a:gd name="connsiteY4652" fmla="*/ 560486 h 6840760"/>
              <a:gd name="connsiteX4653" fmla="*/ 3082204 w 6840760"/>
              <a:gd name="connsiteY4653" fmla="*/ 547556 h 6840760"/>
              <a:gd name="connsiteX4654" fmla="*/ 3146638 w 6840760"/>
              <a:gd name="connsiteY4654" fmla="*/ 542681 h 6840760"/>
              <a:gd name="connsiteX4655" fmla="*/ 3211072 w 6840760"/>
              <a:gd name="connsiteY4655" fmla="*/ 547556 h 6840760"/>
              <a:gd name="connsiteX4656" fmla="*/ 3267175 w 6840760"/>
              <a:gd name="connsiteY4656" fmla="*/ 560486 h 6840760"/>
              <a:gd name="connsiteX4657" fmla="*/ 3262618 w 6840760"/>
              <a:gd name="connsiteY4657" fmla="*/ 548918 h 6840760"/>
              <a:gd name="connsiteX4658" fmla="*/ 3243596 w 6840760"/>
              <a:gd name="connsiteY4658" fmla="*/ 423100 h 6840760"/>
              <a:gd name="connsiteX4659" fmla="*/ 3262618 w 6840760"/>
              <a:gd name="connsiteY4659" fmla="*/ 297284 h 6840760"/>
              <a:gd name="connsiteX4660" fmla="*/ 3271409 w 6840760"/>
              <a:gd name="connsiteY4660" fmla="*/ 274970 h 6840760"/>
              <a:gd name="connsiteX4661" fmla="*/ 3211072 w 6840760"/>
              <a:gd name="connsiteY4661" fmla="*/ 288876 h 6840760"/>
              <a:gd name="connsiteX4662" fmla="*/ 3146638 w 6840760"/>
              <a:gd name="connsiteY4662" fmla="*/ 293751 h 6840760"/>
              <a:gd name="connsiteX4663" fmla="*/ 3082204 w 6840760"/>
              <a:gd name="connsiteY4663" fmla="*/ 288876 h 6840760"/>
              <a:gd name="connsiteX4664" fmla="*/ 2501811 w 6840760"/>
              <a:gd name="connsiteY4664" fmla="*/ 274970 h 6840760"/>
              <a:gd name="connsiteX4665" fmla="*/ 2510602 w 6840760"/>
              <a:gd name="connsiteY4665" fmla="*/ 297284 h 6840760"/>
              <a:gd name="connsiteX4666" fmla="*/ 2529624 w 6840760"/>
              <a:gd name="connsiteY4666" fmla="*/ 423100 h 6840760"/>
              <a:gd name="connsiteX4667" fmla="*/ 2510602 w 6840760"/>
              <a:gd name="connsiteY4667" fmla="*/ 548918 h 6840760"/>
              <a:gd name="connsiteX4668" fmla="*/ 2506045 w 6840760"/>
              <a:gd name="connsiteY4668" fmla="*/ 560486 h 6840760"/>
              <a:gd name="connsiteX4669" fmla="*/ 2562147 w 6840760"/>
              <a:gd name="connsiteY4669" fmla="*/ 547556 h 6840760"/>
              <a:gd name="connsiteX4670" fmla="*/ 2626581 w 6840760"/>
              <a:gd name="connsiteY4670" fmla="*/ 542681 h 6840760"/>
              <a:gd name="connsiteX4671" fmla="*/ 2691015 w 6840760"/>
              <a:gd name="connsiteY4671" fmla="*/ 547556 h 6840760"/>
              <a:gd name="connsiteX4672" fmla="*/ 2747118 w 6840760"/>
              <a:gd name="connsiteY4672" fmla="*/ 560486 h 6840760"/>
              <a:gd name="connsiteX4673" fmla="*/ 2742560 w 6840760"/>
              <a:gd name="connsiteY4673" fmla="*/ 548918 h 6840760"/>
              <a:gd name="connsiteX4674" fmla="*/ 2723538 w 6840760"/>
              <a:gd name="connsiteY4674" fmla="*/ 423100 h 6840760"/>
              <a:gd name="connsiteX4675" fmla="*/ 2742560 w 6840760"/>
              <a:gd name="connsiteY4675" fmla="*/ 297284 h 6840760"/>
              <a:gd name="connsiteX4676" fmla="*/ 2751351 w 6840760"/>
              <a:gd name="connsiteY4676" fmla="*/ 274970 h 6840760"/>
              <a:gd name="connsiteX4677" fmla="*/ 2691015 w 6840760"/>
              <a:gd name="connsiteY4677" fmla="*/ 288876 h 6840760"/>
              <a:gd name="connsiteX4678" fmla="*/ 2626581 w 6840760"/>
              <a:gd name="connsiteY4678" fmla="*/ 293751 h 6840760"/>
              <a:gd name="connsiteX4679" fmla="*/ 2562147 w 6840760"/>
              <a:gd name="connsiteY4679" fmla="*/ 288876 h 6840760"/>
              <a:gd name="connsiteX4680" fmla="*/ 1981753 w 6840760"/>
              <a:gd name="connsiteY4680" fmla="*/ 274970 h 6840760"/>
              <a:gd name="connsiteX4681" fmla="*/ 1990545 w 6840760"/>
              <a:gd name="connsiteY4681" fmla="*/ 297284 h 6840760"/>
              <a:gd name="connsiteX4682" fmla="*/ 2009566 w 6840760"/>
              <a:gd name="connsiteY4682" fmla="*/ 423100 h 6840760"/>
              <a:gd name="connsiteX4683" fmla="*/ 1990545 w 6840760"/>
              <a:gd name="connsiteY4683" fmla="*/ 548918 h 6840760"/>
              <a:gd name="connsiteX4684" fmla="*/ 1985987 w 6840760"/>
              <a:gd name="connsiteY4684" fmla="*/ 560486 h 6840760"/>
              <a:gd name="connsiteX4685" fmla="*/ 2042090 w 6840760"/>
              <a:gd name="connsiteY4685" fmla="*/ 547556 h 6840760"/>
              <a:gd name="connsiteX4686" fmla="*/ 2106524 w 6840760"/>
              <a:gd name="connsiteY4686" fmla="*/ 542681 h 6840760"/>
              <a:gd name="connsiteX4687" fmla="*/ 2170958 w 6840760"/>
              <a:gd name="connsiteY4687" fmla="*/ 547556 h 6840760"/>
              <a:gd name="connsiteX4688" fmla="*/ 2227061 w 6840760"/>
              <a:gd name="connsiteY4688" fmla="*/ 560486 h 6840760"/>
              <a:gd name="connsiteX4689" fmla="*/ 2222503 w 6840760"/>
              <a:gd name="connsiteY4689" fmla="*/ 548918 h 6840760"/>
              <a:gd name="connsiteX4690" fmla="*/ 2203481 w 6840760"/>
              <a:gd name="connsiteY4690" fmla="*/ 423100 h 6840760"/>
              <a:gd name="connsiteX4691" fmla="*/ 2222503 w 6840760"/>
              <a:gd name="connsiteY4691" fmla="*/ 297284 h 6840760"/>
              <a:gd name="connsiteX4692" fmla="*/ 2231294 w 6840760"/>
              <a:gd name="connsiteY4692" fmla="*/ 274970 h 6840760"/>
              <a:gd name="connsiteX4693" fmla="*/ 2170958 w 6840760"/>
              <a:gd name="connsiteY4693" fmla="*/ 288876 h 6840760"/>
              <a:gd name="connsiteX4694" fmla="*/ 2106524 w 6840760"/>
              <a:gd name="connsiteY4694" fmla="*/ 293751 h 6840760"/>
              <a:gd name="connsiteX4695" fmla="*/ 2042090 w 6840760"/>
              <a:gd name="connsiteY4695" fmla="*/ 288876 h 6840760"/>
              <a:gd name="connsiteX4696" fmla="*/ 1711238 w 6840760"/>
              <a:gd name="connsiteY4696" fmla="*/ 274970 h 6840760"/>
              <a:gd name="connsiteX4697" fmla="*/ 1650902 w 6840760"/>
              <a:gd name="connsiteY4697" fmla="*/ 288876 h 6840760"/>
              <a:gd name="connsiteX4698" fmla="*/ 1586467 w 6840760"/>
              <a:gd name="connsiteY4698" fmla="*/ 293751 h 6840760"/>
              <a:gd name="connsiteX4699" fmla="*/ 1522033 w 6840760"/>
              <a:gd name="connsiteY4699" fmla="*/ 288876 h 6840760"/>
              <a:gd name="connsiteX4700" fmla="*/ 1461698 w 6840760"/>
              <a:gd name="connsiteY4700" fmla="*/ 274971 h 6840760"/>
              <a:gd name="connsiteX4701" fmla="*/ 1470489 w 6840760"/>
              <a:gd name="connsiteY4701" fmla="*/ 297284 h 6840760"/>
              <a:gd name="connsiteX4702" fmla="*/ 1489511 w 6840760"/>
              <a:gd name="connsiteY4702" fmla="*/ 423100 h 6840760"/>
              <a:gd name="connsiteX4703" fmla="*/ 1470489 w 6840760"/>
              <a:gd name="connsiteY4703" fmla="*/ 548918 h 6840760"/>
              <a:gd name="connsiteX4704" fmla="*/ 1465932 w 6840760"/>
              <a:gd name="connsiteY4704" fmla="*/ 560485 h 6840760"/>
              <a:gd name="connsiteX4705" fmla="*/ 1522033 w 6840760"/>
              <a:gd name="connsiteY4705" fmla="*/ 547556 h 6840760"/>
              <a:gd name="connsiteX4706" fmla="*/ 1586467 w 6840760"/>
              <a:gd name="connsiteY4706" fmla="*/ 542681 h 6840760"/>
              <a:gd name="connsiteX4707" fmla="*/ 1650902 w 6840760"/>
              <a:gd name="connsiteY4707" fmla="*/ 547556 h 6840760"/>
              <a:gd name="connsiteX4708" fmla="*/ 1707004 w 6840760"/>
              <a:gd name="connsiteY4708" fmla="*/ 560486 h 6840760"/>
              <a:gd name="connsiteX4709" fmla="*/ 1702446 w 6840760"/>
              <a:gd name="connsiteY4709" fmla="*/ 548918 h 6840760"/>
              <a:gd name="connsiteX4710" fmla="*/ 1683425 w 6840760"/>
              <a:gd name="connsiteY4710" fmla="*/ 423100 h 6840760"/>
              <a:gd name="connsiteX4711" fmla="*/ 1702446 w 6840760"/>
              <a:gd name="connsiteY4711" fmla="*/ 297284 h 6840760"/>
              <a:gd name="connsiteX4712" fmla="*/ 941640 w 6840760"/>
              <a:gd name="connsiteY4712" fmla="*/ 274970 h 6840760"/>
              <a:gd name="connsiteX4713" fmla="*/ 950431 w 6840760"/>
              <a:gd name="connsiteY4713" fmla="*/ 297284 h 6840760"/>
              <a:gd name="connsiteX4714" fmla="*/ 969453 w 6840760"/>
              <a:gd name="connsiteY4714" fmla="*/ 423100 h 6840760"/>
              <a:gd name="connsiteX4715" fmla="*/ 950431 w 6840760"/>
              <a:gd name="connsiteY4715" fmla="*/ 548918 h 6840760"/>
              <a:gd name="connsiteX4716" fmla="*/ 945873 w 6840760"/>
              <a:gd name="connsiteY4716" fmla="*/ 560486 h 6840760"/>
              <a:gd name="connsiteX4717" fmla="*/ 1001976 w 6840760"/>
              <a:gd name="connsiteY4717" fmla="*/ 547556 h 6840760"/>
              <a:gd name="connsiteX4718" fmla="*/ 1066410 w 6840760"/>
              <a:gd name="connsiteY4718" fmla="*/ 542681 h 6840760"/>
              <a:gd name="connsiteX4719" fmla="*/ 1130844 w 6840760"/>
              <a:gd name="connsiteY4719" fmla="*/ 547556 h 6840760"/>
              <a:gd name="connsiteX4720" fmla="*/ 1186947 w 6840760"/>
              <a:gd name="connsiteY4720" fmla="*/ 560486 h 6840760"/>
              <a:gd name="connsiteX4721" fmla="*/ 1182389 w 6840760"/>
              <a:gd name="connsiteY4721" fmla="*/ 548918 h 6840760"/>
              <a:gd name="connsiteX4722" fmla="*/ 1163368 w 6840760"/>
              <a:gd name="connsiteY4722" fmla="*/ 423100 h 6840760"/>
              <a:gd name="connsiteX4723" fmla="*/ 1182389 w 6840760"/>
              <a:gd name="connsiteY4723" fmla="*/ 297284 h 6840760"/>
              <a:gd name="connsiteX4724" fmla="*/ 1191181 w 6840760"/>
              <a:gd name="connsiteY4724" fmla="*/ 274970 h 6840760"/>
              <a:gd name="connsiteX4725" fmla="*/ 1130844 w 6840760"/>
              <a:gd name="connsiteY4725" fmla="*/ 288876 h 6840760"/>
              <a:gd name="connsiteX4726" fmla="*/ 1066410 w 6840760"/>
              <a:gd name="connsiteY4726" fmla="*/ 293751 h 6840760"/>
              <a:gd name="connsiteX4727" fmla="*/ 1001976 w 6840760"/>
              <a:gd name="connsiteY4727" fmla="*/ 288876 h 6840760"/>
              <a:gd name="connsiteX4728" fmla="*/ 421583 w 6840760"/>
              <a:gd name="connsiteY4728" fmla="*/ 274970 h 6840760"/>
              <a:gd name="connsiteX4729" fmla="*/ 430374 w 6840760"/>
              <a:gd name="connsiteY4729" fmla="*/ 297284 h 6840760"/>
              <a:gd name="connsiteX4730" fmla="*/ 449395 w 6840760"/>
              <a:gd name="connsiteY4730" fmla="*/ 423100 h 6840760"/>
              <a:gd name="connsiteX4731" fmla="*/ 430374 w 6840760"/>
              <a:gd name="connsiteY4731" fmla="*/ 548918 h 6840760"/>
              <a:gd name="connsiteX4732" fmla="*/ 425816 w 6840760"/>
              <a:gd name="connsiteY4732" fmla="*/ 560486 h 6840760"/>
              <a:gd name="connsiteX4733" fmla="*/ 481919 w 6840760"/>
              <a:gd name="connsiteY4733" fmla="*/ 547556 h 6840760"/>
              <a:gd name="connsiteX4734" fmla="*/ 546353 w 6840760"/>
              <a:gd name="connsiteY4734" fmla="*/ 542681 h 6840760"/>
              <a:gd name="connsiteX4735" fmla="*/ 610788 w 6840760"/>
              <a:gd name="connsiteY4735" fmla="*/ 547556 h 6840760"/>
              <a:gd name="connsiteX4736" fmla="*/ 666890 w 6840760"/>
              <a:gd name="connsiteY4736" fmla="*/ 560485 h 6840760"/>
              <a:gd name="connsiteX4737" fmla="*/ 662332 w 6840760"/>
              <a:gd name="connsiteY4737" fmla="*/ 548918 h 6840760"/>
              <a:gd name="connsiteX4738" fmla="*/ 643310 w 6840760"/>
              <a:gd name="connsiteY4738" fmla="*/ 423100 h 6840760"/>
              <a:gd name="connsiteX4739" fmla="*/ 662332 w 6840760"/>
              <a:gd name="connsiteY4739" fmla="*/ 297284 h 6840760"/>
              <a:gd name="connsiteX4740" fmla="*/ 671123 w 6840760"/>
              <a:gd name="connsiteY4740" fmla="*/ 274971 h 6840760"/>
              <a:gd name="connsiteX4741" fmla="*/ 610788 w 6840760"/>
              <a:gd name="connsiteY4741" fmla="*/ 288876 h 6840760"/>
              <a:gd name="connsiteX4742" fmla="*/ 546353 w 6840760"/>
              <a:gd name="connsiteY4742" fmla="*/ 293751 h 6840760"/>
              <a:gd name="connsiteX4743" fmla="*/ 481919 w 6840760"/>
              <a:gd name="connsiteY4743" fmla="*/ 288876 h 6840760"/>
              <a:gd name="connsiteX4744" fmla="*/ 6006953 w 6840760"/>
              <a:gd name="connsiteY4744" fmla="*/ 223563 h 6840760"/>
              <a:gd name="connsiteX4745" fmla="*/ 5994118 w 6840760"/>
              <a:gd name="connsiteY4745" fmla="*/ 239119 h 6840760"/>
              <a:gd name="connsiteX4746" fmla="*/ 5937920 w 6840760"/>
              <a:gd name="connsiteY4746" fmla="*/ 423100 h 6840760"/>
              <a:gd name="connsiteX4747" fmla="*/ 5994118 w 6840760"/>
              <a:gd name="connsiteY4747" fmla="*/ 607082 h 6840760"/>
              <a:gd name="connsiteX4748" fmla="*/ 6006953 w 6840760"/>
              <a:gd name="connsiteY4748" fmla="*/ 622639 h 6840760"/>
              <a:gd name="connsiteX4749" fmla="*/ 6019788 w 6840760"/>
              <a:gd name="connsiteY4749" fmla="*/ 607082 h 6840760"/>
              <a:gd name="connsiteX4750" fmla="*/ 6075987 w 6840760"/>
              <a:gd name="connsiteY4750" fmla="*/ 423100 h 6840760"/>
              <a:gd name="connsiteX4751" fmla="*/ 6019788 w 6840760"/>
              <a:gd name="connsiteY4751" fmla="*/ 239119 h 6840760"/>
              <a:gd name="connsiteX4752" fmla="*/ 5486896 w 6840760"/>
              <a:gd name="connsiteY4752" fmla="*/ 223563 h 6840760"/>
              <a:gd name="connsiteX4753" fmla="*/ 5474062 w 6840760"/>
              <a:gd name="connsiteY4753" fmla="*/ 239119 h 6840760"/>
              <a:gd name="connsiteX4754" fmla="*/ 5417863 w 6840760"/>
              <a:gd name="connsiteY4754" fmla="*/ 423100 h 6840760"/>
              <a:gd name="connsiteX4755" fmla="*/ 5474062 w 6840760"/>
              <a:gd name="connsiteY4755" fmla="*/ 607082 h 6840760"/>
              <a:gd name="connsiteX4756" fmla="*/ 5486896 w 6840760"/>
              <a:gd name="connsiteY4756" fmla="*/ 622639 h 6840760"/>
              <a:gd name="connsiteX4757" fmla="*/ 5499731 w 6840760"/>
              <a:gd name="connsiteY4757" fmla="*/ 607082 h 6840760"/>
              <a:gd name="connsiteX4758" fmla="*/ 5555930 w 6840760"/>
              <a:gd name="connsiteY4758" fmla="*/ 423100 h 6840760"/>
              <a:gd name="connsiteX4759" fmla="*/ 5499731 w 6840760"/>
              <a:gd name="connsiteY4759" fmla="*/ 239119 h 6840760"/>
              <a:gd name="connsiteX4760" fmla="*/ 4966839 w 6840760"/>
              <a:gd name="connsiteY4760" fmla="*/ 223563 h 6840760"/>
              <a:gd name="connsiteX4761" fmla="*/ 4954004 w 6840760"/>
              <a:gd name="connsiteY4761" fmla="*/ 239119 h 6840760"/>
              <a:gd name="connsiteX4762" fmla="*/ 4897806 w 6840760"/>
              <a:gd name="connsiteY4762" fmla="*/ 423100 h 6840760"/>
              <a:gd name="connsiteX4763" fmla="*/ 4954004 w 6840760"/>
              <a:gd name="connsiteY4763" fmla="*/ 607082 h 6840760"/>
              <a:gd name="connsiteX4764" fmla="*/ 4966839 w 6840760"/>
              <a:gd name="connsiteY4764" fmla="*/ 622639 h 6840760"/>
              <a:gd name="connsiteX4765" fmla="*/ 4979674 w 6840760"/>
              <a:gd name="connsiteY4765" fmla="*/ 607082 h 6840760"/>
              <a:gd name="connsiteX4766" fmla="*/ 5035873 w 6840760"/>
              <a:gd name="connsiteY4766" fmla="*/ 423100 h 6840760"/>
              <a:gd name="connsiteX4767" fmla="*/ 4979674 w 6840760"/>
              <a:gd name="connsiteY4767" fmla="*/ 239119 h 6840760"/>
              <a:gd name="connsiteX4768" fmla="*/ 4446781 w 6840760"/>
              <a:gd name="connsiteY4768" fmla="*/ 223563 h 6840760"/>
              <a:gd name="connsiteX4769" fmla="*/ 4433947 w 6840760"/>
              <a:gd name="connsiteY4769" fmla="*/ 239119 h 6840760"/>
              <a:gd name="connsiteX4770" fmla="*/ 4377748 w 6840760"/>
              <a:gd name="connsiteY4770" fmla="*/ 423100 h 6840760"/>
              <a:gd name="connsiteX4771" fmla="*/ 4433947 w 6840760"/>
              <a:gd name="connsiteY4771" fmla="*/ 607082 h 6840760"/>
              <a:gd name="connsiteX4772" fmla="*/ 4446781 w 6840760"/>
              <a:gd name="connsiteY4772" fmla="*/ 622639 h 6840760"/>
              <a:gd name="connsiteX4773" fmla="*/ 4459617 w 6840760"/>
              <a:gd name="connsiteY4773" fmla="*/ 607082 h 6840760"/>
              <a:gd name="connsiteX4774" fmla="*/ 4515815 w 6840760"/>
              <a:gd name="connsiteY4774" fmla="*/ 423100 h 6840760"/>
              <a:gd name="connsiteX4775" fmla="*/ 4459617 w 6840760"/>
              <a:gd name="connsiteY4775" fmla="*/ 239119 h 6840760"/>
              <a:gd name="connsiteX4776" fmla="*/ 3926724 w 6840760"/>
              <a:gd name="connsiteY4776" fmla="*/ 223563 h 6840760"/>
              <a:gd name="connsiteX4777" fmla="*/ 3913890 w 6840760"/>
              <a:gd name="connsiteY4777" fmla="*/ 239119 h 6840760"/>
              <a:gd name="connsiteX4778" fmla="*/ 3857691 w 6840760"/>
              <a:gd name="connsiteY4778" fmla="*/ 423100 h 6840760"/>
              <a:gd name="connsiteX4779" fmla="*/ 3913890 w 6840760"/>
              <a:gd name="connsiteY4779" fmla="*/ 607082 h 6840760"/>
              <a:gd name="connsiteX4780" fmla="*/ 3926724 w 6840760"/>
              <a:gd name="connsiteY4780" fmla="*/ 622639 h 6840760"/>
              <a:gd name="connsiteX4781" fmla="*/ 3939559 w 6840760"/>
              <a:gd name="connsiteY4781" fmla="*/ 607082 h 6840760"/>
              <a:gd name="connsiteX4782" fmla="*/ 3995758 w 6840760"/>
              <a:gd name="connsiteY4782" fmla="*/ 423100 h 6840760"/>
              <a:gd name="connsiteX4783" fmla="*/ 3939559 w 6840760"/>
              <a:gd name="connsiteY4783" fmla="*/ 239119 h 6840760"/>
              <a:gd name="connsiteX4784" fmla="*/ 3406667 w 6840760"/>
              <a:gd name="connsiteY4784" fmla="*/ 223563 h 6840760"/>
              <a:gd name="connsiteX4785" fmla="*/ 3393832 w 6840760"/>
              <a:gd name="connsiteY4785" fmla="*/ 239119 h 6840760"/>
              <a:gd name="connsiteX4786" fmla="*/ 3337634 w 6840760"/>
              <a:gd name="connsiteY4786" fmla="*/ 423100 h 6840760"/>
              <a:gd name="connsiteX4787" fmla="*/ 3393832 w 6840760"/>
              <a:gd name="connsiteY4787" fmla="*/ 607082 h 6840760"/>
              <a:gd name="connsiteX4788" fmla="*/ 3406667 w 6840760"/>
              <a:gd name="connsiteY4788" fmla="*/ 622638 h 6840760"/>
              <a:gd name="connsiteX4789" fmla="*/ 3419501 w 6840760"/>
              <a:gd name="connsiteY4789" fmla="*/ 607082 h 6840760"/>
              <a:gd name="connsiteX4790" fmla="*/ 3475700 w 6840760"/>
              <a:gd name="connsiteY4790" fmla="*/ 423100 h 6840760"/>
              <a:gd name="connsiteX4791" fmla="*/ 3419501 w 6840760"/>
              <a:gd name="connsiteY4791" fmla="*/ 239119 h 6840760"/>
              <a:gd name="connsiteX4792" fmla="*/ 2886609 w 6840760"/>
              <a:gd name="connsiteY4792" fmla="*/ 223563 h 6840760"/>
              <a:gd name="connsiteX4793" fmla="*/ 2873775 w 6840760"/>
              <a:gd name="connsiteY4793" fmla="*/ 239119 h 6840760"/>
              <a:gd name="connsiteX4794" fmla="*/ 2817576 w 6840760"/>
              <a:gd name="connsiteY4794" fmla="*/ 423100 h 6840760"/>
              <a:gd name="connsiteX4795" fmla="*/ 2873775 w 6840760"/>
              <a:gd name="connsiteY4795" fmla="*/ 607082 h 6840760"/>
              <a:gd name="connsiteX4796" fmla="*/ 2886609 w 6840760"/>
              <a:gd name="connsiteY4796" fmla="*/ 622639 h 6840760"/>
              <a:gd name="connsiteX4797" fmla="*/ 2899445 w 6840760"/>
              <a:gd name="connsiteY4797" fmla="*/ 607082 h 6840760"/>
              <a:gd name="connsiteX4798" fmla="*/ 2955643 w 6840760"/>
              <a:gd name="connsiteY4798" fmla="*/ 423100 h 6840760"/>
              <a:gd name="connsiteX4799" fmla="*/ 2899445 w 6840760"/>
              <a:gd name="connsiteY4799" fmla="*/ 239119 h 6840760"/>
              <a:gd name="connsiteX4800" fmla="*/ 2366552 w 6840760"/>
              <a:gd name="connsiteY4800" fmla="*/ 223563 h 6840760"/>
              <a:gd name="connsiteX4801" fmla="*/ 2353717 w 6840760"/>
              <a:gd name="connsiteY4801" fmla="*/ 239119 h 6840760"/>
              <a:gd name="connsiteX4802" fmla="*/ 2297519 w 6840760"/>
              <a:gd name="connsiteY4802" fmla="*/ 423100 h 6840760"/>
              <a:gd name="connsiteX4803" fmla="*/ 2353717 w 6840760"/>
              <a:gd name="connsiteY4803" fmla="*/ 607082 h 6840760"/>
              <a:gd name="connsiteX4804" fmla="*/ 2366552 w 6840760"/>
              <a:gd name="connsiteY4804" fmla="*/ 622639 h 6840760"/>
              <a:gd name="connsiteX4805" fmla="*/ 2379387 w 6840760"/>
              <a:gd name="connsiteY4805" fmla="*/ 607082 h 6840760"/>
              <a:gd name="connsiteX4806" fmla="*/ 2435586 w 6840760"/>
              <a:gd name="connsiteY4806" fmla="*/ 423100 h 6840760"/>
              <a:gd name="connsiteX4807" fmla="*/ 2379387 w 6840760"/>
              <a:gd name="connsiteY4807" fmla="*/ 239119 h 6840760"/>
              <a:gd name="connsiteX4808" fmla="*/ 1846495 w 6840760"/>
              <a:gd name="connsiteY4808" fmla="*/ 223563 h 6840760"/>
              <a:gd name="connsiteX4809" fmla="*/ 1833660 w 6840760"/>
              <a:gd name="connsiteY4809" fmla="*/ 239119 h 6840760"/>
              <a:gd name="connsiteX4810" fmla="*/ 1777462 w 6840760"/>
              <a:gd name="connsiteY4810" fmla="*/ 423100 h 6840760"/>
              <a:gd name="connsiteX4811" fmla="*/ 1833660 w 6840760"/>
              <a:gd name="connsiteY4811" fmla="*/ 607082 h 6840760"/>
              <a:gd name="connsiteX4812" fmla="*/ 1846495 w 6840760"/>
              <a:gd name="connsiteY4812" fmla="*/ 622639 h 6840760"/>
              <a:gd name="connsiteX4813" fmla="*/ 1859330 w 6840760"/>
              <a:gd name="connsiteY4813" fmla="*/ 607082 h 6840760"/>
              <a:gd name="connsiteX4814" fmla="*/ 1915528 w 6840760"/>
              <a:gd name="connsiteY4814" fmla="*/ 423100 h 6840760"/>
              <a:gd name="connsiteX4815" fmla="*/ 1859330 w 6840760"/>
              <a:gd name="connsiteY4815" fmla="*/ 239119 h 6840760"/>
              <a:gd name="connsiteX4816" fmla="*/ 1326439 w 6840760"/>
              <a:gd name="connsiteY4816" fmla="*/ 223563 h 6840760"/>
              <a:gd name="connsiteX4817" fmla="*/ 1313604 w 6840760"/>
              <a:gd name="connsiteY4817" fmla="*/ 239119 h 6840760"/>
              <a:gd name="connsiteX4818" fmla="*/ 1257405 w 6840760"/>
              <a:gd name="connsiteY4818" fmla="*/ 423100 h 6840760"/>
              <a:gd name="connsiteX4819" fmla="*/ 1313604 w 6840760"/>
              <a:gd name="connsiteY4819" fmla="*/ 607082 h 6840760"/>
              <a:gd name="connsiteX4820" fmla="*/ 1326439 w 6840760"/>
              <a:gd name="connsiteY4820" fmla="*/ 622639 h 6840760"/>
              <a:gd name="connsiteX4821" fmla="*/ 1339274 w 6840760"/>
              <a:gd name="connsiteY4821" fmla="*/ 607082 h 6840760"/>
              <a:gd name="connsiteX4822" fmla="*/ 1395472 w 6840760"/>
              <a:gd name="connsiteY4822" fmla="*/ 423100 h 6840760"/>
              <a:gd name="connsiteX4823" fmla="*/ 1339274 w 6840760"/>
              <a:gd name="connsiteY4823" fmla="*/ 239119 h 6840760"/>
              <a:gd name="connsiteX4824" fmla="*/ 806382 w 6840760"/>
              <a:gd name="connsiteY4824" fmla="*/ 223563 h 6840760"/>
              <a:gd name="connsiteX4825" fmla="*/ 793548 w 6840760"/>
              <a:gd name="connsiteY4825" fmla="*/ 239119 h 6840760"/>
              <a:gd name="connsiteX4826" fmla="*/ 737348 w 6840760"/>
              <a:gd name="connsiteY4826" fmla="*/ 423100 h 6840760"/>
              <a:gd name="connsiteX4827" fmla="*/ 793548 w 6840760"/>
              <a:gd name="connsiteY4827" fmla="*/ 607082 h 6840760"/>
              <a:gd name="connsiteX4828" fmla="*/ 806382 w 6840760"/>
              <a:gd name="connsiteY4828" fmla="*/ 622639 h 6840760"/>
              <a:gd name="connsiteX4829" fmla="*/ 819216 w 6840760"/>
              <a:gd name="connsiteY4829" fmla="*/ 607082 h 6840760"/>
              <a:gd name="connsiteX4830" fmla="*/ 875415 w 6840760"/>
              <a:gd name="connsiteY4830" fmla="*/ 423100 h 6840760"/>
              <a:gd name="connsiteX4831" fmla="*/ 819216 w 6840760"/>
              <a:gd name="connsiteY4831" fmla="*/ 239119 h 6840760"/>
              <a:gd name="connsiteX4832" fmla="*/ 286325 w 6840760"/>
              <a:gd name="connsiteY4832" fmla="*/ 223563 h 6840760"/>
              <a:gd name="connsiteX4833" fmla="*/ 273490 w 6840760"/>
              <a:gd name="connsiteY4833" fmla="*/ 239119 h 6840760"/>
              <a:gd name="connsiteX4834" fmla="*/ 217291 w 6840760"/>
              <a:gd name="connsiteY4834" fmla="*/ 423100 h 6840760"/>
              <a:gd name="connsiteX4835" fmla="*/ 273490 w 6840760"/>
              <a:gd name="connsiteY4835" fmla="*/ 607082 h 6840760"/>
              <a:gd name="connsiteX4836" fmla="*/ 286325 w 6840760"/>
              <a:gd name="connsiteY4836" fmla="*/ 622639 h 6840760"/>
              <a:gd name="connsiteX4837" fmla="*/ 299159 w 6840760"/>
              <a:gd name="connsiteY4837" fmla="*/ 607082 h 6840760"/>
              <a:gd name="connsiteX4838" fmla="*/ 355358 w 6840760"/>
              <a:gd name="connsiteY4838" fmla="*/ 423100 h 6840760"/>
              <a:gd name="connsiteX4839" fmla="*/ 299159 w 6840760"/>
              <a:gd name="connsiteY4839" fmla="*/ 239119 h 6840760"/>
              <a:gd name="connsiteX4840" fmla="*/ 6527008 w 6840760"/>
              <a:gd name="connsiteY4840" fmla="*/ 223560 h 6840760"/>
              <a:gd name="connsiteX4841" fmla="*/ 6514172 w 6840760"/>
              <a:gd name="connsiteY4841" fmla="*/ 239119 h 6840760"/>
              <a:gd name="connsiteX4842" fmla="*/ 6457974 w 6840760"/>
              <a:gd name="connsiteY4842" fmla="*/ 423100 h 6840760"/>
              <a:gd name="connsiteX4843" fmla="*/ 6514172 w 6840760"/>
              <a:gd name="connsiteY4843" fmla="*/ 607082 h 6840760"/>
              <a:gd name="connsiteX4844" fmla="*/ 6527008 w 6840760"/>
              <a:gd name="connsiteY4844" fmla="*/ 622640 h 6840760"/>
              <a:gd name="connsiteX4845" fmla="*/ 6539846 w 6840760"/>
              <a:gd name="connsiteY4845" fmla="*/ 607082 h 6840760"/>
              <a:gd name="connsiteX4846" fmla="*/ 6596044 w 6840760"/>
              <a:gd name="connsiteY4846" fmla="*/ 423100 h 6840760"/>
              <a:gd name="connsiteX4847" fmla="*/ 6539846 w 6840760"/>
              <a:gd name="connsiteY4847" fmla="*/ 239119 h 6840760"/>
              <a:gd name="connsiteX4848" fmla="*/ 6266982 w 6840760"/>
              <a:gd name="connsiteY4848" fmla="*/ 94039 h 6840760"/>
              <a:gd name="connsiteX4849" fmla="*/ 6169129 w 6840760"/>
              <a:gd name="connsiteY4849" fmla="*/ 108832 h 6840760"/>
              <a:gd name="connsiteX4850" fmla="*/ 6089992 w 6840760"/>
              <a:gd name="connsiteY4850" fmla="*/ 146876 h 6840760"/>
              <a:gd name="connsiteX4851" fmla="*/ 6169129 w 6840760"/>
              <a:gd name="connsiteY4851" fmla="*/ 184919 h 6840760"/>
              <a:gd name="connsiteX4852" fmla="*/ 6266982 w 6840760"/>
              <a:gd name="connsiteY4852" fmla="*/ 199713 h 6840760"/>
              <a:gd name="connsiteX4853" fmla="*/ 6364836 w 6840760"/>
              <a:gd name="connsiteY4853" fmla="*/ 184919 h 6840760"/>
              <a:gd name="connsiteX4854" fmla="*/ 6443972 w 6840760"/>
              <a:gd name="connsiteY4854" fmla="*/ 146876 h 6840760"/>
              <a:gd name="connsiteX4855" fmla="*/ 6364836 w 6840760"/>
              <a:gd name="connsiteY4855" fmla="*/ 108832 h 6840760"/>
              <a:gd name="connsiteX4856" fmla="*/ 6266982 w 6840760"/>
              <a:gd name="connsiteY4856" fmla="*/ 94039 h 6840760"/>
              <a:gd name="connsiteX4857" fmla="*/ 5746925 w 6840760"/>
              <a:gd name="connsiteY4857" fmla="*/ 94039 h 6840760"/>
              <a:gd name="connsiteX4858" fmla="*/ 5649072 w 6840760"/>
              <a:gd name="connsiteY4858" fmla="*/ 108832 h 6840760"/>
              <a:gd name="connsiteX4859" fmla="*/ 5569935 w 6840760"/>
              <a:gd name="connsiteY4859" fmla="*/ 146876 h 6840760"/>
              <a:gd name="connsiteX4860" fmla="*/ 5649072 w 6840760"/>
              <a:gd name="connsiteY4860" fmla="*/ 184919 h 6840760"/>
              <a:gd name="connsiteX4861" fmla="*/ 5746925 w 6840760"/>
              <a:gd name="connsiteY4861" fmla="*/ 199713 h 6840760"/>
              <a:gd name="connsiteX4862" fmla="*/ 5844778 w 6840760"/>
              <a:gd name="connsiteY4862" fmla="*/ 184919 h 6840760"/>
              <a:gd name="connsiteX4863" fmla="*/ 5923915 w 6840760"/>
              <a:gd name="connsiteY4863" fmla="*/ 146876 h 6840760"/>
              <a:gd name="connsiteX4864" fmla="*/ 5844778 w 6840760"/>
              <a:gd name="connsiteY4864" fmla="*/ 108832 h 6840760"/>
              <a:gd name="connsiteX4865" fmla="*/ 5746925 w 6840760"/>
              <a:gd name="connsiteY4865" fmla="*/ 94039 h 6840760"/>
              <a:gd name="connsiteX4866" fmla="*/ 5226868 w 6840760"/>
              <a:gd name="connsiteY4866" fmla="*/ 94039 h 6840760"/>
              <a:gd name="connsiteX4867" fmla="*/ 5129015 w 6840760"/>
              <a:gd name="connsiteY4867" fmla="*/ 108832 h 6840760"/>
              <a:gd name="connsiteX4868" fmla="*/ 5049878 w 6840760"/>
              <a:gd name="connsiteY4868" fmla="*/ 146876 h 6840760"/>
              <a:gd name="connsiteX4869" fmla="*/ 5129015 w 6840760"/>
              <a:gd name="connsiteY4869" fmla="*/ 184919 h 6840760"/>
              <a:gd name="connsiteX4870" fmla="*/ 5226868 w 6840760"/>
              <a:gd name="connsiteY4870" fmla="*/ 199713 h 6840760"/>
              <a:gd name="connsiteX4871" fmla="*/ 5324721 w 6840760"/>
              <a:gd name="connsiteY4871" fmla="*/ 184919 h 6840760"/>
              <a:gd name="connsiteX4872" fmla="*/ 5403857 w 6840760"/>
              <a:gd name="connsiteY4872" fmla="*/ 146876 h 6840760"/>
              <a:gd name="connsiteX4873" fmla="*/ 5324721 w 6840760"/>
              <a:gd name="connsiteY4873" fmla="*/ 108832 h 6840760"/>
              <a:gd name="connsiteX4874" fmla="*/ 5226868 w 6840760"/>
              <a:gd name="connsiteY4874" fmla="*/ 94039 h 6840760"/>
              <a:gd name="connsiteX4875" fmla="*/ 4706811 w 6840760"/>
              <a:gd name="connsiteY4875" fmla="*/ 94039 h 6840760"/>
              <a:gd name="connsiteX4876" fmla="*/ 4608957 w 6840760"/>
              <a:gd name="connsiteY4876" fmla="*/ 108832 h 6840760"/>
              <a:gd name="connsiteX4877" fmla="*/ 4529820 w 6840760"/>
              <a:gd name="connsiteY4877" fmla="*/ 146876 h 6840760"/>
              <a:gd name="connsiteX4878" fmla="*/ 4608957 w 6840760"/>
              <a:gd name="connsiteY4878" fmla="*/ 184919 h 6840760"/>
              <a:gd name="connsiteX4879" fmla="*/ 4706811 w 6840760"/>
              <a:gd name="connsiteY4879" fmla="*/ 199713 h 6840760"/>
              <a:gd name="connsiteX4880" fmla="*/ 4804664 w 6840760"/>
              <a:gd name="connsiteY4880" fmla="*/ 184919 h 6840760"/>
              <a:gd name="connsiteX4881" fmla="*/ 4883800 w 6840760"/>
              <a:gd name="connsiteY4881" fmla="*/ 146876 h 6840760"/>
              <a:gd name="connsiteX4882" fmla="*/ 4804664 w 6840760"/>
              <a:gd name="connsiteY4882" fmla="*/ 108832 h 6840760"/>
              <a:gd name="connsiteX4883" fmla="*/ 4706811 w 6840760"/>
              <a:gd name="connsiteY4883" fmla="*/ 94039 h 6840760"/>
              <a:gd name="connsiteX4884" fmla="*/ 4186753 w 6840760"/>
              <a:gd name="connsiteY4884" fmla="*/ 94039 h 6840760"/>
              <a:gd name="connsiteX4885" fmla="*/ 4088900 w 6840760"/>
              <a:gd name="connsiteY4885" fmla="*/ 108832 h 6840760"/>
              <a:gd name="connsiteX4886" fmla="*/ 4009763 w 6840760"/>
              <a:gd name="connsiteY4886" fmla="*/ 146876 h 6840760"/>
              <a:gd name="connsiteX4887" fmla="*/ 4088900 w 6840760"/>
              <a:gd name="connsiteY4887" fmla="*/ 184919 h 6840760"/>
              <a:gd name="connsiteX4888" fmla="*/ 4186753 w 6840760"/>
              <a:gd name="connsiteY4888" fmla="*/ 199713 h 6840760"/>
              <a:gd name="connsiteX4889" fmla="*/ 4284606 w 6840760"/>
              <a:gd name="connsiteY4889" fmla="*/ 184919 h 6840760"/>
              <a:gd name="connsiteX4890" fmla="*/ 4363743 w 6840760"/>
              <a:gd name="connsiteY4890" fmla="*/ 146876 h 6840760"/>
              <a:gd name="connsiteX4891" fmla="*/ 4284606 w 6840760"/>
              <a:gd name="connsiteY4891" fmla="*/ 108832 h 6840760"/>
              <a:gd name="connsiteX4892" fmla="*/ 4186753 w 6840760"/>
              <a:gd name="connsiteY4892" fmla="*/ 94039 h 6840760"/>
              <a:gd name="connsiteX4893" fmla="*/ 3666696 w 6840760"/>
              <a:gd name="connsiteY4893" fmla="*/ 94039 h 6840760"/>
              <a:gd name="connsiteX4894" fmla="*/ 3568843 w 6840760"/>
              <a:gd name="connsiteY4894" fmla="*/ 108832 h 6840760"/>
              <a:gd name="connsiteX4895" fmla="*/ 3489706 w 6840760"/>
              <a:gd name="connsiteY4895" fmla="*/ 146876 h 6840760"/>
              <a:gd name="connsiteX4896" fmla="*/ 3568843 w 6840760"/>
              <a:gd name="connsiteY4896" fmla="*/ 184919 h 6840760"/>
              <a:gd name="connsiteX4897" fmla="*/ 3666696 w 6840760"/>
              <a:gd name="connsiteY4897" fmla="*/ 199713 h 6840760"/>
              <a:gd name="connsiteX4898" fmla="*/ 3764549 w 6840760"/>
              <a:gd name="connsiteY4898" fmla="*/ 184919 h 6840760"/>
              <a:gd name="connsiteX4899" fmla="*/ 3843685 w 6840760"/>
              <a:gd name="connsiteY4899" fmla="*/ 146876 h 6840760"/>
              <a:gd name="connsiteX4900" fmla="*/ 3764549 w 6840760"/>
              <a:gd name="connsiteY4900" fmla="*/ 108832 h 6840760"/>
              <a:gd name="connsiteX4901" fmla="*/ 3666696 w 6840760"/>
              <a:gd name="connsiteY4901" fmla="*/ 94039 h 6840760"/>
              <a:gd name="connsiteX4902" fmla="*/ 3146638 w 6840760"/>
              <a:gd name="connsiteY4902" fmla="*/ 94039 h 6840760"/>
              <a:gd name="connsiteX4903" fmla="*/ 3048785 w 6840760"/>
              <a:gd name="connsiteY4903" fmla="*/ 108832 h 6840760"/>
              <a:gd name="connsiteX4904" fmla="*/ 2969648 w 6840760"/>
              <a:gd name="connsiteY4904" fmla="*/ 146876 h 6840760"/>
              <a:gd name="connsiteX4905" fmla="*/ 3048785 w 6840760"/>
              <a:gd name="connsiteY4905" fmla="*/ 184919 h 6840760"/>
              <a:gd name="connsiteX4906" fmla="*/ 3146638 w 6840760"/>
              <a:gd name="connsiteY4906" fmla="*/ 199713 h 6840760"/>
              <a:gd name="connsiteX4907" fmla="*/ 3244492 w 6840760"/>
              <a:gd name="connsiteY4907" fmla="*/ 184919 h 6840760"/>
              <a:gd name="connsiteX4908" fmla="*/ 3323628 w 6840760"/>
              <a:gd name="connsiteY4908" fmla="*/ 146876 h 6840760"/>
              <a:gd name="connsiteX4909" fmla="*/ 3244492 w 6840760"/>
              <a:gd name="connsiteY4909" fmla="*/ 108832 h 6840760"/>
              <a:gd name="connsiteX4910" fmla="*/ 3146638 w 6840760"/>
              <a:gd name="connsiteY4910" fmla="*/ 94039 h 6840760"/>
              <a:gd name="connsiteX4911" fmla="*/ 2626581 w 6840760"/>
              <a:gd name="connsiteY4911" fmla="*/ 94039 h 6840760"/>
              <a:gd name="connsiteX4912" fmla="*/ 2528728 w 6840760"/>
              <a:gd name="connsiteY4912" fmla="*/ 108832 h 6840760"/>
              <a:gd name="connsiteX4913" fmla="*/ 2449591 w 6840760"/>
              <a:gd name="connsiteY4913" fmla="*/ 146876 h 6840760"/>
              <a:gd name="connsiteX4914" fmla="*/ 2528728 w 6840760"/>
              <a:gd name="connsiteY4914" fmla="*/ 184919 h 6840760"/>
              <a:gd name="connsiteX4915" fmla="*/ 2626581 w 6840760"/>
              <a:gd name="connsiteY4915" fmla="*/ 199713 h 6840760"/>
              <a:gd name="connsiteX4916" fmla="*/ 2724434 w 6840760"/>
              <a:gd name="connsiteY4916" fmla="*/ 184919 h 6840760"/>
              <a:gd name="connsiteX4917" fmla="*/ 2803571 w 6840760"/>
              <a:gd name="connsiteY4917" fmla="*/ 146876 h 6840760"/>
              <a:gd name="connsiteX4918" fmla="*/ 2724434 w 6840760"/>
              <a:gd name="connsiteY4918" fmla="*/ 108832 h 6840760"/>
              <a:gd name="connsiteX4919" fmla="*/ 2626581 w 6840760"/>
              <a:gd name="connsiteY4919" fmla="*/ 94039 h 6840760"/>
              <a:gd name="connsiteX4920" fmla="*/ 2106524 w 6840760"/>
              <a:gd name="connsiteY4920" fmla="*/ 94039 h 6840760"/>
              <a:gd name="connsiteX4921" fmla="*/ 2008671 w 6840760"/>
              <a:gd name="connsiteY4921" fmla="*/ 108832 h 6840760"/>
              <a:gd name="connsiteX4922" fmla="*/ 1929534 w 6840760"/>
              <a:gd name="connsiteY4922" fmla="*/ 146876 h 6840760"/>
              <a:gd name="connsiteX4923" fmla="*/ 2008671 w 6840760"/>
              <a:gd name="connsiteY4923" fmla="*/ 184919 h 6840760"/>
              <a:gd name="connsiteX4924" fmla="*/ 2106524 w 6840760"/>
              <a:gd name="connsiteY4924" fmla="*/ 199713 h 6840760"/>
              <a:gd name="connsiteX4925" fmla="*/ 2204377 w 6840760"/>
              <a:gd name="connsiteY4925" fmla="*/ 184919 h 6840760"/>
              <a:gd name="connsiteX4926" fmla="*/ 2283514 w 6840760"/>
              <a:gd name="connsiteY4926" fmla="*/ 146876 h 6840760"/>
              <a:gd name="connsiteX4927" fmla="*/ 2204377 w 6840760"/>
              <a:gd name="connsiteY4927" fmla="*/ 108832 h 6840760"/>
              <a:gd name="connsiteX4928" fmla="*/ 2106524 w 6840760"/>
              <a:gd name="connsiteY4928" fmla="*/ 94039 h 6840760"/>
              <a:gd name="connsiteX4929" fmla="*/ 1586467 w 6840760"/>
              <a:gd name="connsiteY4929" fmla="*/ 94039 h 6840760"/>
              <a:gd name="connsiteX4930" fmla="*/ 1488614 w 6840760"/>
              <a:gd name="connsiteY4930" fmla="*/ 108832 h 6840760"/>
              <a:gd name="connsiteX4931" fmla="*/ 1409477 w 6840760"/>
              <a:gd name="connsiteY4931" fmla="*/ 146876 h 6840760"/>
              <a:gd name="connsiteX4932" fmla="*/ 1488614 w 6840760"/>
              <a:gd name="connsiteY4932" fmla="*/ 184919 h 6840760"/>
              <a:gd name="connsiteX4933" fmla="*/ 1586467 w 6840760"/>
              <a:gd name="connsiteY4933" fmla="*/ 199713 h 6840760"/>
              <a:gd name="connsiteX4934" fmla="*/ 1684320 w 6840760"/>
              <a:gd name="connsiteY4934" fmla="*/ 184919 h 6840760"/>
              <a:gd name="connsiteX4935" fmla="*/ 1763457 w 6840760"/>
              <a:gd name="connsiteY4935" fmla="*/ 146876 h 6840760"/>
              <a:gd name="connsiteX4936" fmla="*/ 1684320 w 6840760"/>
              <a:gd name="connsiteY4936" fmla="*/ 108832 h 6840760"/>
              <a:gd name="connsiteX4937" fmla="*/ 1586467 w 6840760"/>
              <a:gd name="connsiteY4937" fmla="*/ 94039 h 6840760"/>
              <a:gd name="connsiteX4938" fmla="*/ 1066410 w 6840760"/>
              <a:gd name="connsiteY4938" fmla="*/ 94039 h 6840760"/>
              <a:gd name="connsiteX4939" fmla="*/ 968557 w 6840760"/>
              <a:gd name="connsiteY4939" fmla="*/ 108832 h 6840760"/>
              <a:gd name="connsiteX4940" fmla="*/ 889421 w 6840760"/>
              <a:gd name="connsiteY4940" fmla="*/ 146876 h 6840760"/>
              <a:gd name="connsiteX4941" fmla="*/ 968557 w 6840760"/>
              <a:gd name="connsiteY4941" fmla="*/ 184919 h 6840760"/>
              <a:gd name="connsiteX4942" fmla="*/ 1066410 w 6840760"/>
              <a:gd name="connsiteY4942" fmla="*/ 199713 h 6840760"/>
              <a:gd name="connsiteX4943" fmla="*/ 1164263 w 6840760"/>
              <a:gd name="connsiteY4943" fmla="*/ 184919 h 6840760"/>
              <a:gd name="connsiteX4944" fmla="*/ 1243400 w 6840760"/>
              <a:gd name="connsiteY4944" fmla="*/ 146876 h 6840760"/>
              <a:gd name="connsiteX4945" fmla="*/ 1164263 w 6840760"/>
              <a:gd name="connsiteY4945" fmla="*/ 108832 h 6840760"/>
              <a:gd name="connsiteX4946" fmla="*/ 1066410 w 6840760"/>
              <a:gd name="connsiteY4946" fmla="*/ 94039 h 6840760"/>
              <a:gd name="connsiteX4947" fmla="*/ 546353 w 6840760"/>
              <a:gd name="connsiteY4947" fmla="*/ 94039 h 6840760"/>
              <a:gd name="connsiteX4948" fmla="*/ 448500 w 6840760"/>
              <a:gd name="connsiteY4948" fmla="*/ 108832 h 6840760"/>
              <a:gd name="connsiteX4949" fmla="*/ 369363 w 6840760"/>
              <a:gd name="connsiteY4949" fmla="*/ 146876 h 6840760"/>
              <a:gd name="connsiteX4950" fmla="*/ 448500 w 6840760"/>
              <a:gd name="connsiteY4950" fmla="*/ 184919 h 6840760"/>
              <a:gd name="connsiteX4951" fmla="*/ 546353 w 6840760"/>
              <a:gd name="connsiteY4951" fmla="*/ 199713 h 6840760"/>
              <a:gd name="connsiteX4952" fmla="*/ 644206 w 6840760"/>
              <a:gd name="connsiteY4952" fmla="*/ 184919 h 6840760"/>
              <a:gd name="connsiteX4953" fmla="*/ 723343 w 6840760"/>
              <a:gd name="connsiteY4953" fmla="*/ 146876 h 6840760"/>
              <a:gd name="connsiteX4954" fmla="*/ 644206 w 6840760"/>
              <a:gd name="connsiteY4954" fmla="*/ 108832 h 6840760"/>
              <a:gd name="connsiteX4955" fmla="*/ 546353 w 6840760"/>
              <a:gd name="connsiteY4955" fmla="*/ 94039 h 6840760"/>
              <a:gd name="connsiteX4956" fmla="*/ 26295 w 6840760"/>
              <a:gd name="connsiteY4956" fmla="*/ 0 h 6840760"/>
              <a:gd name="connsiteX4957" fmla="*/ 90730 w 6840760"/>
              <a:gd name="connsiteY4957" fmla="*/ 4876 h 6840760"/>
              <a:gd name="connsiteX4958" fmla="*/ 151066 w 6840760"/>
              <a:gd name="connsiteY4958" fmla="*/ 18781 h 6840760"/>
              <a:gd name="connsiteX4959" fmla="*/ 143667 w 6840760"/>
              <a:gd name="connsiteY4959" fmla="*/ 0 h 6840760"/>
              <a:gd name="connsiteX4960" fmla="*/ 247226 w 6840760"/>
              <a:gd name="connsiteY4960" fmla="*/ 0 h 6840760"/>
              <a:gd name="connsiteX4961" fmla="*/ 273490 w 6840760"/>
              <a:gd name="connsiteY4961" fmla="*/ 54633 h 6840760"/>
              <a:gd name="connsiteX4962" fmla="*/ 286325 w 6840760"/>
              <a:gd name="connsiteY4962" fmla="*/ 70189 h 6840760"/>
              <a:gd name="connsiteX4963" fmla="*/ 299159 w 6840760"/>
              <a:gd name="connsiteY4963" fmla="*/ 54633 h 6840760"/>
              <a:gd name="connsiteX4964" fmla="*/ 325423 w 6840760"/>
              <a:gd name="connsiteY4964" fmla="*/ 0 h 6840760"/>
              <a:gd name="connsiteX4965" fmla="*/ 428983 w 6840760"/>
              <a:gd name="connsiteY4965" fmla="*/ 0 h 6840760"/>
              <a:gd name="connsiteX4966" fmla="*/ 421583 w 6840760"/>
              <a:gd name="connsiteY4966" fmla="*/ 18781 h 6840760"/>
              <a:gd name="connsiteX4967" fmla="*/ 481919 w 6840760"/>
              <a:gd name="connsiteY4967" fmla="*/ 4876 h 6840760"/>
              <a:gd name="connsiteX4968" fmla="*/ 546353 w 6840760"/>
              <a:gd name="connsiteY4968" fmla="*/ 0 h 6840760"/>
              <a:gd name="connsiteX4969" fmla="*/ 610788 w 6840760"/>
              <a:gd name="connsiteY4969" fmla="*/ 4876 h 6840760"/>
              <a:gd name="connsiteX4970" fmla="*/ 671123 w 6840760"/>
              <a:gd name="connsiteY4970" fmla="*/ 18781 h 6840760"/>
              <a:gd name="connsiteX4971" fmla="*/ 663724 w 6840760"/>
              <a:gd name="connsiteY4971" fmla="*/ 0 h 6840760"/>
              <a:gd name="connsiteX4972" fmla="*/ 767284 w 6840760"/>
              <a:gd name="connsiteY4972" fmla="*/ 0 h 6840760"/>
              <a:gd name="connsiteX4973" fmla="*/ 793548 w 6840760"/>
              <a:gd name="connsiteY4973" fmla="*/ 54633 h 6840760"/>
              <a:gd name="connsiteX4974" fmla="*/ 806382 w 6840760"/>
              <a:gd name="connsiteY4974" fmla="*/ 70189 h 6840760"/>
              <a:gd name="connsiteX4975" fmla="*/ 819216 w 6840760"/>
              <a:gd name="connsiteY4975" fmla="*/ 54633 h 6840760"/>
              <a:gd name="connsiteX4976" fmla="*/ 845480 w 6840760"/>
              <a:gd name="connsiteY4976" fmla="*/ 0 h 6840760"/>
              <a:gd name="connsiteX4977" fmla="*/ 949040 w 6840760"/>
              <a:gd name="connsiteY4977" fmla="*/ 0 h 6840760"/>
              <a:gd name="connsiteX4978" fmla="*/ 941640 w 6840760"/>
              <a:gd name="connsiteY4978" fmla="*/ 18781 h 6840760"/>
              <a:gd name="connsiteX4979" fmla="*/ 1001976 w 6840760"/>
              <a:gd name="connsiteY4979" fmla="*/ 4876 h 6840760"/>
              <a:gd name="connsiteX4980" fmla="*/ 1066410 w 6840760"/>
              <a:gd name="connsiteY4980" fmla="*/ 0 h 6840760"/>
              <a:gd name="connsiteX4981" fmla="*/ 1130844 w 6840760"/>
              <a:gd name="connsiteY4981" fmla="*/ 4876 h 6840760"/>
              <a:gd name="connsiteX4982" fmla="*/ 1191181 w 6840760"/>
              <a:gd name="connsiteY4982" fmla="*/ 18781 h 6840760"/>
              <a:gd name="connsiteX4983" fmla="*/ 1183781 w 6840760"/>
              <a:gd name="connsiteY4983" fmla="*/ 0 h 6840760"/>
              <a:gd name="connsiteX4984" fmla="*/ 1287341 w 6840760"/>
              <a:gd name="connsiteY4984" fmla="*/ 0 h 6840760"/>
              <a:gd name="connsiteX4985" fmla="*/ 1313604 w 6840760"/>
              <a:gd name="connsiteY4985" fmla="*/ 54633 h 6840760"/>
              <a:gd name="connsiteX4986" fmla="*/ 1326439 w 6840760"/>
              <a:gd name="connsiteY4986" fmla="*/ 70189 h 6840760"/>
              <a:gd name="connsiteX4987" fmla="*/ 1339274 w 6840760"/>
              <a:gd name="connsiteY4987" fmla="*/ 54633 h 6840760"/>
              <a:gd name="connsiteX4988" fmla="*/ 1365538 w 6840760"/>
              <a:gd name="connsiteY4988" fmla="*/ 0 h 6840760"/>
              <a:gd name="connsiteX4989" fmla="*/ 1469098 w 6840760"/>
              <a:gd name="connsiteY4989" fmla="*/ 0 h 6840760"/>
              <a:gd name="connsiteX4990" fmla="*/ 1461698 w 6840760"/>
              <a:gd name="connsiteY4990" fmla="*/ 18781 h 6840760"/>
              <a:gd name="connsiteX4991" fmla="*/ 1522033 w 6840760"/>
              <a:gd name="connsiteY4991" fmla="*/ 4876 h 6840760"/>
              <a:gd name="connsiteX4992" fmla="*/ 1586467 w 6840760"/>
              <a:gd name="connsiteY4992" fmla="*/ 0 h 6840760"/>
              <a:gd name="connsiteX4993" fmla="*/ 1650902 w 6840760"/>
              <a:gd name="connsiteY4993" fmla="*/ 4876 h 6840760"/>
              <a:gd name="connsiteX4994" fmla="*/ 1711237 w 6840760"/>
              <a:gd name="connsiteY4994" fmla="*/ 18781 h 6840760"/>
              <a:gd name="connsiteX4995" fmla="*/ 1703838 w 6840760"/>
              <a:gd name="connsiteY4995" fmla="*/ 0 h 6840760"/>
              <a:gd name="connsiteX4996" fmla="*/ 1807397 w 6840760"/>
              <a:gd name="connsiteY4996" fmla="*/ 0 h 6840760"/>
              <a:gd name="connsiteX4997" fmla="*/ 1833660 w 6840760"/>
              <a:gd name="connsiteY4997" fmla="*/ 54633 h 6840760"/>
              <a:gd name="connsiteX4998" fmla="*/ 1846495 w 6840760"/>
              <a:gd name="connsiteY4998" fmla="*/ 70189 h 6840760"/>
              <a:gd name="connsiteX4999" fmla="*/ 1859330 w 6840760"/>
              <a:gd name="connsiteY4999" fmla="*/ 54633 h 6840760"/>
              <a:gd name="connsiteX5000" fmla="*/ 1885594 w 6840760"/>
              <a:gd name="connsiteY5000" fmla="*/ 0 h 6840760"/>
              <a:gd name="connsiteX5001" fmla="*/ 1989154 w 6840760"/>
              <a:gd name="connsiteY5001" fmla="*/ 0 h 6840760"/>
              <a:gd name="connsiteX5002" fmla="*/ 1981754 w 6840760"/>
              <a:gd name="connsiteY5002" fmla="*/ 18781 h 6840760"/>
              <a:gd name="connsiteX5003" fmla="*/ 2042090 w 6840760"/>
              <a:gd name="connsiteY5003" fmla="*/ 4876 h 6840760"/>
              <a:gd name="connsiteX5004" fmla="*/ 2106524 w 6840760"/>
              <a:gd name="connsiteY5004" fmla="*/ 0 h 6840760"/>
              <a:gd name="connsiteX5005" fmla="*/ 2170958 w 6840760"/>
              <a:gd name="connsiteY5005" fmla="*/ 4876 h 6840760"/>
              <a:gd name="connsiteX5006" fmla="*/ 2231294 w 6840760"/>
              <a:gd name="connsiteY5006" fmla="*/ 18781 h 6840760"/>
              <a:gd name="connsiteX5007" fmla="*/ 2223895 w 6840760"/>
              <a:gd name="connsiteY5007" fmla="*/ 0 h 6840760"/>
              <a:gd name="connsiteX5008" fmla="*/ 2327454 w 6840760"/>
              <a:gd name="connsiteY5008" fmla="*/ 0 h 6840760"/>
              <a:gd name="connsiteX5009" fmla="*/ 2353717 w 6840760"/>
              <a:gd name="connsiteY5009" fmla="*/ 54633 h 6840760"/>
              <a:gd name="connsiteX5010" fmla="*/ 2366552 w 6840760"/>
              <a:gd name="connsiteY5010" fmla="*/ 70189 h 6840760"/>
              <a:gd name="connsiteX5011" fmla="*/ 2379387 w 6840760"/>
              <a:gd name="connsiteY5011" fmla="*/ 54633 h 6840760"/>
              <a:gd name="connsiteX5012" fmla="*/ 2405651 w 6840760"/>
              <a:gd name="connsiteY5012" fmla="*/ 0 h 6840760"/>
              <a:gd name="connsiteX5013" fmla="*/ 2509211 w 6840760"/>
              <a:gd name="connsiteY5013" fmla="*/ 0 h 6840760"/>
              <a:gd name="connsiteX5014" fmla="*/ 2501811 w 6840760"/>
              <a:gd name="connsiteY5014" fmla="*/ 18781 h 6840760"/>
              <a:gd name="connsiteX5015" fmla="*/ 2562147 w 6840760"/>
              <a:gd name="connsiteY5015" fmla="*/ 4876 h 6840760"/>
              <a:gd name="connsiteX5016" fmla="*/ 2626581 w 6840760"/>
              <a:gd name="connsiteY5016" fmla="*/ 0 h 6840760"/>
              <a:gd name="connsiteX5017" fmla="*/ 2691015 w 6840760"/>
              <a:gd name="connsiteY5017" fmla="*/ 4876 h 6840760"/>
              <a:gd name="connsiteX5018" fmla="*/ 2751351 w 6840760"/>
              <a:gd name="connsiteY5018" fmla="*/ 18781 h 6840760"/>
              <a:gd name="connsiteX5019" fmla="*/ 2743952 w 6840760"/>
              <a:gd name="connsiteY5019" fmla="*/ 0 h 6840760"/>
              <a:gd name="connsiteX5020" fmla="*/ 2847512 w 6840760"/>
              <a:gd name="connsiteY5020" fmla="*/ 0 h 6840760"/>
              <a:gd name="connsiteX5021" fmla="*/ 2873775 w 6840760"/>
              <a:gd name="connsiteY5021" fmla="*/ 54633 h 6840760"/>
              <a:gd name="connsiteX5022" fmla="*/ 2886609 w 6840760"/>
              <a:gd name="connsiteY5022" fmla="*/ 70189 h 6840760"/>
              <a:gd name="connsiteX5023" fmla="*/ 2899445 w 6840760"/>
              <a:gd name="connsiteY5023" fmla="*/ 54633 h 6840760"/>
              <a:gd name="connsiteX5024" fmla="*/ 2925709 w 6840760"/>
              <a:gd name="connsiteY5024" fmla="*/ 0 h 6840760"/>
              <a:gd name="connsiteX5025" fmla="*/ 3029269 w 6840760"/>
              <a:gd name="connsiteY5025" fmla="*/ 0 h 6840760"/>
              <a:gd name="connsiteX5026" fmla="*/ 3021868 w 6840760"/>
              <a:gd name="connsiteY5026" fmla="*/ 18781 h 6840760"/>
              <a:gd name="connsiteX5027" fmla="*/ 3082204 w 6840760"/>
              <a:gd name="connsiteY5027" fmla="*/ 4876 h 6840760"/>
              <a:gd name="connsiteX5028" fmla="*/ 3146638 w 6840760"/>
              <a:gd name="connsiteY5028" fmla="*/ 0 h 6840760"/>
              <a:gd name="connsiteX5029" fmla="*/ 3211072 w 6840760"/>
              <a:gd name="connsiteY5029" fmla="*/ 4876 h 6840760"/>
              <a:gd name="connsiteX5030" fmla="*/ 3271409 w 6840760"/>
              <a:gd name="connsiteY5030" fmla="*/ 18781 h 6840760"/>
              <a:gd name="connsiteX5031" fmla="*/ 3264010 w 6840760"/>
              <a:gd name="connsiteY5031" fmla="*/ 0 h 6840760"/>
              <a:gd name="connsiteX5032" fmla="*/ 3367569 w 6840760"/>
              <a:gd name="connsiteY5032" fmla="*/ 0 h 6840760"/>
              <a:gd name="connsiteX5033" fmla="*/ 3393832 w 6840760"/>
              <a:gd name="connsiteY5033" fmla="*/ 54633 h 6840760"/>
              <a:gd name="connsiteX5034" fmla="*/ 3406667 w 6840760"/>
              <a:gd name="connsiteY5034" fmla="*/ 70188 h 6840760"/>
              <a:gd name="connsiteX5035" fmla="*/ 3419501 w 6840760"/>
              <a:gd name="connsiteY5035" fmla="*/ 54633 h 6840760"/>
              <a:gd name="connsiteX5036" fmla="*/ 3445765 w 6840760"/>
              <a:gd name="connsiteY5036" fmla="*/ 0 h 6840760"/>
              <a:gd name="connsiteX5037" fmla="*/ 3549325 w 6840760"/>
              <a:gd name="connsiteY5037" fmla="*/ 0 h 6840760"/>
              <a:gd name="connsiteX5038" fmla="*/ 3541925 w 6840760"/>
              <a:gd name="connsiteY5038" fmla="*/ 18781 h 6840760"/>
              <a:gd name="connsiteX5039" fmla="*/ 3602261 w 6840760"/>
              <a:gd name="connsiteY5039" fmla="*/ 4876 h 6840760"/>
              <a:gd name="connsiteX5040" fmla="*/ 3666696 w 6840760"/>
              <a:gd name="connsiteY5040" fmla="*/ 0 h 6840760"/>
              <a:gd name="connsiteX5041" fmla="*/ 3731130 w 6840760"/>
              <a:gd name="connsiteY5041" fmla="*/ 4876 h 6840760"/>
              <a:gd name="connsiteX5042" fmla="*/ 3791466 w 6840760"/>
              <a:gd name="connsiteY5042" fmla="*/ 18781 h 6840760"/>
              <a:gd name="connsiteX5043" fmla="*/ 3784067 w 6840760"/>
              <a:gd name="connsiteY5043" fmla="*/ 0 h 6840760"/>
              <a:gd name="connsiteX5044" fmla="*/ 3887626 w 6840760"/>
              <a:gd name="connsiteY5044" fmla="*/ 0 h 6840760"/>
              <a:gd name="connsiteX5045" fmla="*/ 3913890 w 6840760"/>
              <a:gd name="connsiteY5045" fmla="*/ 54633 h 6840760"/>
              <a:gd name="connsiteX5046" fmla="*/ 3926724 w 6840760"/>
              <a:gd name="connsiteY5046" fmla="*/ 70189 h 6840760"/>
              <a:gd name="connsiteX5047" fmla="*/ 3939559 w 6840760"/>
              <a:gd name="connsiteY5047" fmla="*/ 54633 h 6840760"/>
              <a:gd name="connsiteX5048" fmla="*/ 3965823 w 6840760"/>
              <a:gd name="connsiteY5048" fmla="*/ 0 h 6840760"/>
              <a:gd name="connsiteX5049" fmla="*/ 4069383 w 6840760"/>
              <a:gd name="connsiteY5049" fmla="*/ 0 h 6840760"/>
              <a:gd name="connsiteX5050" fmla="*/ 4061983 w 6840760"/>
              <a:gd name="connsiteY5050" fmla="*/ 18781 h 6840760"/>
              <a:gd name="connsiteX5051" fmla="*/ 4122319 w 6840760"/>
              <a:gd name="connsiteY5051" fmla="*/ 4876 h 6840760"/>
              <a:gd name="connsiteX5052" fmla="*/ 4186753 w 6840760"/>
              <a:gd name="connsiteY5052" fmla="*/ 0 h 6840760"/>
              <a:gd name="connsiteX5053" fmla="*/ 4251187 w 6840760"/>
              <a:gd name="connsiteY5053" fmla="*/ 4876 h 6840760"/>
              <a:gd name="connsiteX5054" fmla="*/ 4311523 w 6840760"/>
              <a:gd name="connsiteY5054" fmla="*/ 18781 h 6840760"/>
              <a:gd name="connsiteX5055" fmla="*/ 4304124 w 6840760"/>
              <a:gd name="connsiteY5055" fmla="*/ 0 h 6840760"/>
              <a:gd name="connsiteX5056" fmla="*/ 4407683 w 6840760"/>
              <a:gd name="connsiteY5056" fmla="*/ 0 h 6840760"/>
              <a:gd name="connsiteX5057" fmla="*/ 4433947 w 6840760"/>
              <a:gd name="connsiteY5057" fmla="*/ 54633 h 6840760"/>
              <a:gd name="connsiteX5058" fmla="*/ 4446781 w 6840760"/>
              <a:gd name="connsiteY5058" fmla="*/ 70189 h 6840760"/>
              <a:gd name="connsiteX5059" fmla="*/ 4459617 w 6840760"/>
              <a:gd name="connsiteY5059" fmla="*/ 54633 h 6840760"/>
              <a:gd name="connsiteX5060" fmla="*/ 4485880 w 6840760"/>
              <a:gd name="connsiteY5060" fmla="*/ 0 h 6840760"/>
              <a:gd name="connsiteX5061" fmla="*/ 4589441 w 6840760"/>
              <a:gd name="connsiteY5061" fmla="*/ 0 h 6840760"/>
              <a:gd name="connsiteX5062" fmla="*/ 4582040 w 6840760"/>
              <a:gd name="connsiteY5062" fmla="*/ 18781 h 6840760"/>
              <a:gd name="connsiteX5063" fmla="*/ 4642376 w 6840760"/>
              <a:gd name="connsiteY5063" fmla="*/ 4876 h 6840760"/>
              <a:gd name="connsiteX5064" fmla="*/ 4706811 w 6840760"/>
              <a:gd name="connsiteY5064" fmla="*/ 0 h 6840760"/>
              <a:gd name="connsiteX5065" fmla="*/ 4771245 w 6840760"/>
              <a:gd name="connsiteY5065" fmla="*/ 4876 h 6840760"/>
              <a:gd name="connsiteX5066" fmla="*/ 4831581 w 6840760"/>
              <a:gd name="connsiteY5066" fmla="*/ 18781 h 6840760"/>
              <a:gd name="connsiteX5067" fmla="*/ 4824181 w 6840760"/>
              <a:gd name="connsiteY5067" fmla="*/ 0 h 6840760"/>
              <a:gd name="connsiteX5068" fmla="*/ 4927741 w 6840760"/>
              <a:gd name="connsiteY5068" fmla="*/ 0 h 6840760"/>
              <a:gd name="connsiteX5069" fmla="*/ 4954004 w 6840760"/>
              <a:gd name="connsiteY5069" fmla="*/ 54633 h 6840760"/>
              <a:gd name="connsiteX5070" fmla="*/ 4966839 w 6840760"/>
              <a:gd name="connsiteY5070" fmla="*/ 70189 h 6840760"/>
              <a:gd name="connsiteX5071" fmla="*/ 4979674 w 6840760"/>
              <a:gd name="connsiteY5071" fmla="*/ 54633 h 6840760"/>
              <a:gd name="connsiteX5072" fmla="*/ 5005938 w 6840760"/>
              <a:gd name="connsiteY5072" fmla="*/ 0 h 6840760"/>
              <a:gd name="connsiteX5073" fmla="*/ 5109498 w 6840760"/>
              <a:gd name="connsiteY5073" fmla="*/ 0 h 6840760"/>
              <a:gd name="connsiteX5074" fmla="*/ 5102097 w 6840760"/>
              <a:gd name="connsiteY5074" fmla="*/ 18781 h 6840760"/>
              <a:gd name="connsiteX5075" fmla="*/ 5162433 w 6840760"/>
              <a:gd name="connsiteY5075" fmla="*/ 4876 h 6840760"/>
              <a:gd name="connsiteX5076" fmla="*/ 5226868 w 6840760"/>
              <a:gd name="connsiteY5076" fmla="*/ 0 h 6840760"/>
              <a:gd name="connsiteX5077" fmla="*/ 5291302 w 6840760"/>
              <a:gd name="connsiteY5077" fmla="*/ 4876 h 6840760"/>
              <a:gd name="connsiteX5078" fmla="*/ 5351638 w 6840760"/>
              <a:gd name="connsiteY5078" fmla="*/ 18781 h 6840760"/>
              <a:gd name="connsiteX5079" fmla="*/ 5344239 w 6840760"/>
              <a:gd name="connsiteY5079" fmla="*/ 0 h 6840760"/>
              <a:gd name="connsiteX5080" fmla="*/ 5447798 w 6840760"/>
              <a:gd name="connsiteY5080" fmla="*/ 0 h 6840760"/>
              <a:gd name="connsiteX5081" fmla="*/ 5474062 w 6840760"/>
              <a:gd name="connsiteY5081" fmla="*/ 54633 h 6840760"/>
              <a:gd name="connsiteX5082" fmla="*/ 5486896 w 6840760"/>
              <a:gd name="connsiteY5082" fmla="*/ 70189 h 6840760"/>
              <a:gd name="connsiteX5083" fmla="*/ 5499731 w 6840760"/>
              <a:gd name="connsiteY5083" fmla="*/ 54633 h 6840760"/>
              <a:gd name="connsiteX5084" fmla="*/ 5525995 w 6840760"/>
              <a:gd name="connsiteY5084" fmla="*/ 0 h 6840760"/>
              <a:gd name="connsiteX5085" fmla="*/ 5629554 w 6840760"/>
              <a:gd name="connsiteY5085" fmla="*/ 0 h 6840760"/>
              <a:gd name="connsiteX5086" fmla="*/ 5622155 w 6840760"/>
              <a:gd name="connsiteY5086" fmla="*/ 18781 h 6840760"/>
              <a:gd name="connsiteX5087" fmla="*/ 5682491 w 6840760"/>
              <a:gd name="connsiteY5087" fmla="*/ 4876 h 6840760"/>
              <a:gd name="connsiteX5088" fmla="*/ 5746925 w 6840760"/>
              <a:gd name="connsiteY5088" fmla="*/ 0 h 6840760"/>
              <a:gd name="connsiteX5089" fmla="*/ 5811359 w 6840760"/>
              <a:gd name="connsiteY5089" fmla="*/ 4876 h 6840760"/>
              <a:gd name="connsiteX5090" fmla="*/ 5871695 w 6840760"/>
              <a:gd name="connsiteY5090" fmla="*/ 18781 h 6840760"/>
              <a:gd name="connsiteX5091" fmla="*/ 5864296 w 6840760"/>
              <a:gd name="connsiteY5091" fmla="*/ 0 h 6840760"/>
              <a:gd name="connsiteX5092" fmla="*/ 5967855 w 6840760"/>
              <a:gd name="connsiteY5092" fmla="*/ 0 h 6840760"/>
              <a:gd name="connsiteX5093" fmla="*/ 5994118 w 6840760"/>
              <a:gd name="connsiteY5093" fmla="*/ 54633 h 6840760"/>
              <a:gd name="connsiteX5094" fmla="*/ 6006953 w 6840760"/>
              <a:gd name="connsiteY5094" fmla="*/ 70189 h 6840760"/>
              <a:gd name="connsiteX5095" fmla="*/ 6019788 w 6840760"/>
              <a:gd name="connsiteY5095" fmla="*/ 54633 h 6840760"/>
              <a:gd name="connsiteX5096" fmla="*/ 6046052 w 6840760"/>
              <a:gd name="connsiteY5096" fmla="*/ 0 h 6840760"/>
              <a:gd name="connsiteX5097" fmla="*/ 6149611 w 6840760"/>
              <a:gd name="connsiteY5097" fmla="*/ 0 h 6840760"/>
              <a:gd name="connsiteX5098" fmla="*/ 6142212 w 6840760"/>
              <a:gd name="connsiteY5098" fmla="*/ 18781 h 6840760"/>
              <a:gd name="connsiteX5099" fmla="*/ 6202548 w 6840760"/>
              <a:gd name="connsiteY5099" fmla="*/ 4876 h 6840760"/>
              <a:gd name="connsiteX5100" fmla="*/ 6266982 w 6840760"/>
              <a:gd name="connsiteY5100" fmla="*/ 0 h 6840760"/>
              <a:gd name="connsiteX5101" fmla="*/ 6331416 w 6840760"/>
              <a:gd name="connsiteY5101" fmla="*/ 4876 h 6840760"/>
              <a:gd name="connsiteX5102" fmla="*/ 6391748 w 6840760"/>
              <a:gd name="connsiteY5102" fmla="*/ 18780 h 6840760"/>
              <a:gd name="connsiteX5103" fmla="*/ 6384349 w 6840760"/>
              <a:gd name="connsiteY5103" fmla="*/ 0 h 6840760"/>
              <a:gd name="connsiteX5104" fmla="*/ 6487909 w 6840760"/>
              <a:gd name="connsiteY5104" fmla="*/ 0 h 6840760"/>
              <a:gd name="connsiteX5105" fmla="*/ 6514172 w 6840760"/>
              <a:gd name="connsiteY5105" fmla="*/ 54633 h 6840760"/>
              <a:gd name="connsiteX5106" fmla="*/ 6527008 w 6840760"/>
              <a:gd name="connsiteY5106" fmla="*/ 70191 h 6840760"/>
              <a:gd name="connsiteX5107" fmla="*/ 6539846 w 6840760"/>
              <a:gd name="connsiteY5107" fmla="*/ 54633 h 6840760"/>
              <a:gd name="connsiteX5108" fmla="*/ 6566110 w 6840760"/>
              <a:gd name="connsiteY5108" fmla="*/ 0 h 6840760"/>
              <a:gd name="connsiteX5109" fmla="*/ 6669669 w 6840760"/>
              <a:gd name="connsiteY5109" fmla="*/ 0 h 6840760"/>
              <a:gd name="connsiteX5110" fmla="*/ 6662270 w 6840760"/>
              <a:gd name="connsiteY5110" fmla="*/ 18780 h 6840760"/>
              <a:gd name="connsiteX5111" fmla="*/ 6722602 w 6840760"/>
              <a:gd name="connsiteY5111" fmla="*/ 4876 h 6840760"/>
              <a:gd name="connsiteX5112" fmla="*/ 6787036 w 6840760"/>
              <a:gd name="connsiteY5112" fmla="*/ 0 h 6840760"/>
              <a:gd name="connsiteX5113" fmla="*/ 6840760 w 6840760"/>
              <a:gd name="connsiteY5113" fmla="*/ 4065 h 6840760"/>
              <a:gd name="connsiteX5114" fmla="*/ 6840760 w 6840760"/>
              <a:gd name="connsiteY5114" fmla="*/ 99455 h 6840760"/>
              <a:gd name="connsiteX5115" fmla="*/ 6787036 w 6840760"/>
              <a:gd name="connsiteY5115" fmla="*/ 94039 h 6840760"/>
              <a:gd name="connsiteX5116" fmla="*/ 6689183 w 6840760"/>
              <a:gd name="connsiteY5116" fmla="*/ 108832 h 6840760"/>
              <a:gd name="connsiteX5117" fmla="*/ 6610046 w 6840760"/>
              <a:gd name="connsiteY5117" fmla="*/ 146876 h 6840760"/>
              <a:gd name="connsiteX5118" fmla="*/ 6689183 w 6840760"/>
              <a:gd name="connsiteY5118" fmla="*/ 184919 h 6840760"/>
              <a:gd name="connsiteX5119" fmla="*/ 6787036 w 6840760"/>
              <a:gd name="connsiteY5119" fmla="*/ 199713 h 6840760"/>
              <a:gd name="connsiteX5120" fmla="*/ 6840760 w 6840760"/>
              <a:gd name="connsiteY5120" fmla="*/ 194297 h 6840760"/>
              <a:gd name="connsiteX5121" fmla="*/ 6840760 w 6840760"/>
              <a:gd name="connsiteY5121" fmla="*/ 289686 h 6840760"/>
              <a:gd name="connsiteX5122" fmla="*/ 6787036 w 6840760"/>
              <a:gd name="connsiteY5122" fmla="*/ 293751 h 6840760"/>
              <a:gd name="connsiteX5123" fmla="*/ 6722602 w 6840760"/>
              <a:gd name="connsiteY5123" fmla="*/ 288876 h 6840760"/>
              <a:gd name="connsiteX5124" fmla="*/ 6662269 w 6840760"/>
              <a:gd name="connsiteY5124" fmla="*/ 274971 h 6840760"/>
              <a:gd name="connsiteX5125" fmla="*/ 6671060 w 6840760"/>
              <a:gd name="connsiteY5125" fmla="*/ 297284 h 6840760"/>
              <a:gd name="connsiteX5126" fmla="*/ 6690082 w 6840760"/>
              <a:gd name="connsiteY5126" fmla="*/ 423100 h 6840760"/>
              <a:gd name="connsiteX5127" fmla="*/ 6671060 w 6840760"/>
              <a:gd name="connsiteY5127" fmla="*/ 548918 h 6840760"/>
              <a:gd name="connsiteX5128" fmla="*/ 6666503 w 6840760"/>
              <a:gd name="connsiteY5128" fmla="*/ 560485 h 6840760"/>
              <a:gd name="connsiteX5129" fmla="*/ 6722602 w 6840760"/>
              <a:gd name="connsiteY5129" fmla="*/ 547556 h 6840760"/>
              <a:gd name="connsiteX5130" fmla="*/ 6787036 w 6840760"/>
              <a:gd name="connsiteY5130" fmla="*/ 542681 h 6840760"/>
              <a:gd name="connsiteX5131" fmla="*/ 6840760 w 6840760"/>
              <a:gd name="connsiteY5131" fmla="*/ 546746 h 6840760"/>
              <a:gd name="connsiteX5132" fmla="*/ 6840760 w 6840760"/>
              <a:gd name="connsiteY5132" fmla="*/ 644842 h 6840760"/>
              <a:gd name="connsiteX5133" fmla="*/ 6787036 w 6840760"/>
              <a:gd name="connsiteY5133" fmla="*/ 636719 h 6840760"/>
              <a:gd name="connsiteX5134" fmla="*/ 6603054 w 6840760"/>
              <a:gd name="connsiteY5134" fmla="*/ 692917 h 6840760"/>
              <a:gd name="connsiteX5135" fmla="*/ 6601208 w 6840760"/>
              <a:gd name="connsiteY5135" fmla="*/ 694441 h 6840760"/>
              <a:gd name="connsiteX5136" fmla="*/ 6603054 w 6840760"/>
              <a:gd name="connsiteY5136" fmla="*/ 695964 h 6840760"/>
              <a:gd name="connsiteX5137" fmla="*/ 6787036 w 6840760"/>
              <a:gd name="connsiteY5137" fmla="*/ 752162 h 6840760"/>
              <a:gd name="connsiteX5138" fmla="*/ 6840760 w 6840760"/>
              <a:gd name="connsiteY5138" fmla="*/ 744040 h 6840760"/>
              <a:gd name="connsiteX5139" fmla="*/ 6840760 w 6840760"/>
              <a:gd name="connsiteY5139" fmla="*/ 842135 h 6840760"/>
              <a:gd name="connsiteX5140" fmla="*/ 6787036 w 6840760"/>
              <a:gd name="connsiteY5140" fmla="*/ 846200 h 6840760"/>
              <a:gd name="connsiteX5141" fmla="*/ 6722602 w 6840760"/>
              <a:gd name="connsiteY5141" fmla="*/ 841325 h 6840760"/>
              <a:gd name="connsiteX5142" fmla="*/ 6666503 w 6840760"/>
              <a:gd name="connsiteY5142" fmla="*/ 828397 h 6840760"/>
              <a:gd name="connsiteX5143" fmla="*/ 6671060 w 6840760"/>
              <a:gd name="connsiteY5143" fmla="*/ 839964 h 6840760"/>
              <a:gd name="connsiteX5144" fmla="*/ 6690082 w 6840760"/>
              <a:gd name="connsiteY5144" fmla="*/ 965781 h 6840760"/>
              <a:gd name="connsiteX5145" fmla="*/ 6671060 w 6840760"/>
              <a:gd name="connsiteY5145" fmla="*/ 1091598 h 6840760"/>
              <a:gd name="connsiteX5146" fmla="*/ 6666503 w 6840760"/>
              <a:gd name="connsiteY5146" fmla="*/ 1103165 h 6840760"/>
              <a:gd name="connsiteX5147" fmla="*/ 6722602 w 6840760"/>
              <a:gd name="connsiteY5147" fmla="*/ 1090236 h 6840760"/>
              <a:gd name="connsiteX5148" fmla="*/ 6787036 w 6840760"/>
              <a:gd name="connsiteY5148" fmla="*/ 1085361 h 6840760"/>
              <a:gd name="connsiteX5149" fmla="*/ 6840760 w 6840760"/>
              <a:gd name="connsiteY5149" fmla="*/ 1089426 h 6840760"/>
              <a:gd name="connsiteX5150" fmla="*/ 6840760 w 6840760"/>
              <a:gd name="connsiteY5150" fmla="*/ 1187522 h 6840760"/>
              <a:gd name="connsiteX5151" fmla="*/ 6787036 w 6840760"/>
              <a:gd name="connsiteY5151" fmla="*/ 1179400 h 6840760"/>
              <a:gd name="connsiteX5152" fmla="*/ 6603054 w 6840760"/>
              <a:gd name="connsiteY5152" fmla="*/ 1235598 h 6840760"/>
              <a:gd name="connsiteX5153" fmla="*/ 6601208 w 6840760"/>
              <a:gd name="connsiteY5153" fmla="*/ 1237121 h 6840760"/>
              <a:gd name="connsiteX5154" fmla="*/ 6603054 w 6840760"/>
              <a:gd name="connsiteY5154" fmla="*/ 1238644 h 6840760"/>
              <a:gd name="connsiteX5155" fmla="*/ 6787036 w 6840760"/>
              <a:gd name="connsiteY5155" fmla="*/ 1294843 h 6840760"/>
              <a:gd name="connsiteX5156" fmla="*/ 6840760 w 6840760"/>
              <a:gd name="connsiteY5156" fmla="*/ 1286721 h 6840760"/>
              <a:gd name="connsiteX5157" fmla="*/ 6840760 w 6840760"/>
              <a:gd name="connsiteY5157" fmla="*/ 1384816 h 6840760"/>
              <a:gd name="connsiteX5158" fmla="*/ 6787036 w 6840760"/>
              <a:gd name="connsiteY5158" fmla="*/ 1388881 h 6840760"/>
              <a:gd name="connsiteX5159" fmla="*/ 6722602 w 6840760"/>
              <a:gd name="connsiteY5159" fmla="*/ 1384006 h 6840760"/>
              <a:gd name="connsiteX5160" fmla="*/ 6666503 w 6840760"/>
              <a:gd name="connsiteY5160" fmla="*/ 1371077 h 6840760"/>
              <a:gd name="connsiteX5161" fmla="*/ 6671060 w 6840760"/>
              <a:gd name="connsiteY5161" fmla="*/ 1382644 h 6840760"/>
              <a:gd name="connsiteX5162" fmla="*/ 6690082 w 6840760"/>
              <a:gd name="connsiteY5162" fmla="*/ 1508461 h 6840760"/>
              <a:gd name="connsiteX5163" fmla="*/ 6671060 w 6840760"/>
              <a:gd name="connsiteY5163" fmla="*/ 1634279 h 6840760"/>
              <a:gd name="connsiteX5164" fmla="*/ 6666504 w 6840760"/>
              <a:gd name="connsiteY5164" fmla="*/ 1645844 h 6840760"/>
              <a:gd name="connsiteX5165" fmla="*/ 6722602 w 6840760"/>
              <a:gd name="connsiteY5165" fmla="*/ 1632915 h 6840760"/>
              <a:gd name="connsiteX5166" fmla="*/ 6787036 w 6840760"/>
              <a:gd name="connsiteY5166" fmla="*/ 1628040 h 6840760"/>
              <a:gd name="connsiteX5167" fmla="*/ 6840760 w 6840760"/>
              <a:gd name="connsiteY5167" fmla="*/ 1632105 h 6840760"/>
              <a:gd name="connsiteX5168" fmla="*/ 6840760 w 6840760"/>
              <a:gd name="connsiteY5168" fmla="*/ 1730201 h 6840760"/>
              <a:gd name="connsiteX5169" fmla="*/ 6787036 w 6840760"/>
              <a:gd name="connsiteY5169" fmla="*/ 1722078 h 6840760"/>
              <a:gd name="connsiteX5170" fmla="*/ 6603054 w 6840760"/>
              <a:gd name="connsiteY5170" fmla="*/ 1778277 h 6840760"/>
              <a:gd name="connsiteX5171" fmla="*/ 6601207 w 6840760"/>
              <a:gd name="connsiteY5171" fmla="*/ 1779801 h 6840760"/>
              <a:gd name="connsiteX5172" fmla="*/ 6603054 w 6840760"/>
              <a:gd name="connsiteY5172" fmla="*/ 1781325 h 6840760"/>
              <a:gd name="connsiteX5173" fmla="*/ 6787036 w 6840760"/>
              <a:gd name="connsiteY5173" fmla="*/ 1837523 h 6840760"/>
              <a:gd name="connsiteX5174" fmla="*/ 6840760 w 6840760"/>
              <a:gd name="connsiteY5174" fmla="*/ 1829401 h 6840760"/>
              <a:gd name="connsiteX5175" fmla="*/ 6840760 w 6840760"/>
              <a:gd name="connsiteY5175" fmla="*/ 1927496 h 6840760"/>
              <a:gd name="connsiteX5176" fmla="*/ 6787036 w 6840760"/>
              <a:gd name="connsiteY5176" fmla="*/ 1931561 h 6840760"/>
              <a:gd name="connsiteX5177" fmla="*/ 6722602 w 6840760"/>
              <a:gd name="connsiteY5177" fmla="*/ 1926686 h 6840760"/>
              <a:gd name="connsiteX5178" fmla="*/ 6666504 w 6840760"/>
              <a:gd name="connsiteY5178" fmla="*/ 1913758 h 6840760"/>
              <a:gd name="connsiteX5179" fmla="*/ 6671060 w 6840760"/>
              <a:gd name="connsiteY5179" fmla="*/ 1925323 h 6840760"/>
              <a:gd name="connsiteX5180" fmla="*/ 6690082 w 6840760"/>
              <a:gd name="connsiteY5180" fmla="*/ 2051140 h 6840760"/>
              <a:gd name="connsiteX5181" fmla="*/ 6671060 w 6840760"/>
              <a:gd name="connsiteY5181" fmla="*/ 2176957 h 6840760"/>
              <a:gd name="connsiteX5182" fmla="*/ 6666503 w 6840760"/>
              <a:gd name="connsiteY5182" fmla="*/ 2188525 h 6840760"/>
              <a:gd name="connsiteX5183" fmla="*/ 6722602 w 6840760"/>
              <a:gd name="connsiteY5183" fmla="*/ 2175596 h 6840760"/>
              <a:gd name="connsiteX5184" fmla="*/ 6787036 w 6840760"/>
              <a:gd name="connsiteY5184" fmla="*/ 2170721 h 6840760"/>
              <a:gd name="connsiteX5185" fmla="*/ 6840760 w 6840760"/>
              <a:gd name="connsiteY5185" fmla="*/ 2174786 h 6840760"/>
              <a:gd name="connsiteX5186" fmla="*/ 6840760 w 6840760"/>
              <a:gd name="connsiteY5186" fmla="*/ 2272881 h 6840760"/>
              <a:gd name="connsiteX5187" fmla="*/ 6787036 w 6840760"/>
              <a:gd name="connsiteY5187" fmla="*/ 2264758 h 6840760"/>
              <a:gd name="connsiteX5188" fmla="*/ 6603054 w 6840760"/>
              <a:gd name="connsiteY5188" fmla="*/ 2320957 h 6840760"/>
              <a:gd name="connsiteX5189" fmla="*/ 6601208 w 6840760"/>
              <a:gd name="connsiteY5189" fmla="*/ 2322480 h 6840760"/>
              <a:gd name="connsiteX5190" fmla="*/ 6603054 w 6840760"/>
              <a:gd name="connsiteY5190" fmla="*/ 2324004 h 6840760"/>
              <a:gd name="connsiteX5191" fmla="*/ 6787036 w 6840760"/>
              <a:gd name="connsiteY5191" fmla="*/ 2380202 h 6840760"/>
              <a:gd name="connsiteX5192" fmla="*/ 6840760 w 6840760"/>
              <a:gd name="connsiteY5192" fmla="*/ 2372080 h 6840760"/>
              <a:gd name="connsiteX5193" fmla="*/ 6840760 w 6840760"/>
              <a:gd name="connsiteY5193" fmla="*/ 2470175 h 6840760"/>
              <a:gd name="connsiteX5194" fmla="*/ 6787036 w 6840760"/>
              <a:gd name="connsiteY5194" fmla="*/ 2474240 h 6840760"/>
              <a:gd name="connsiteX5195" fmla="*/ 6722602 w 6840760"/>
              <a:gd name="connsiteY5195" fmla="*/ 2469365 h 6840760"/>
              <a:gd name="connsiteX5196" fmla="*/ 6666503 w 6840760"/>
              <a:gd name="connsiteY5196" fmla="*/ 2456436 h 6840760"/>
              <a:gd name="connsiteX5197" fmla="*/ 6671060 w 6840760"/>
              <a:gd name="connsiteY5197" fmla="*/ 2468004 h 6840760"/>
              <a:gd name="connsiteX5198" fmla="*/ 6690082 w 6840760"/>
              <a:gd name="connsiteY5198" fmla="*/ 2593821 h 6840760"/>
              <a:gd name="connsiteX5199" fmla="*/ 6671060 w 6840760"/>
              <a:gd name="connsiteY5199" fmla="*/ 2719638 h 6840760"/>
              <a:gd name="connsiteX5200" fmla="*/ 6665375 w 6840760"/>
              <a:gd name="connsiteY5200" fmla="*/ 2731464 h 6840760"/>
              <a:gd name="connsiteX5201" fmla="*/ 6722602 w 6840760"/>
              <a:gd name="connsiteY5201" fmla="*/ 2718276 h 6840760"/>
              <a:gd name="connsiteX5202" fmla="*/ 6787036 w 6840760"/>
              <a:gd name="connsiteY5202" fmla="*/ 2713401 h 6840760"/>
              <a:gd name="connsiteX5203" fmla="*/ 6840760 w 6840760"/>
              <a:gd name="connsiteY5203" fmla="*/ 2717466 h 6840760"/>
              <a:gd name="connsiteX5204" fmla="*/ 6840760 w 6840760"/>
              <a:gd name="connsiteY5204" fmla="*/ 2815561 h 6840760"/>
              <a:gd name="connsiteX5205" fmla="*/ 6787036 w 6840760"/>
              <a:gd name="connsiteY5205" fmla="*/ 2807439 h 6840760"/>
              <a:gd name="connsiteX5206" fmla="*/ 6603054 w 6840760"/>
              <a:gd name="connsiteY5206" fmla="*/ 2863637 h 6840760"/>
              <a:gd name="connsiteX5207" fmla="*/ 6601208 w 6840760"/>
              <a:gd name="connsiteY5207" fmla="*/ 2865161 h 6840760"/>
              <a:gd name="connsiteX5208" fmla="*/ 6603054 w 6840760"/>
              <a:gd name="connsiteY5208" fmla="*/ 2866684 h 6840760"/>
              <a:gd name="connsiteX5209" fmla="*/ 6787036 w 6840760"/>
              <a:gd name="connsiteY5209" fmla="*/ 2922883 h 6840760"/>
              <a:gd name="connsiteX5210" fmla="*/ 6840760 w 6840760"/>
              <a:gd name="connsiteY5210" fmla="*/ 2914761 h 6840760"/>
              <a:gd name="connsiteX5211" fmla="*/ 6840760 w 6840760"/>
              <a:gd name="connsiteY5211" fmla="*/ 3012856 h 6840760"/>
              <a:gd name="connsiteX5212" fmla="*/ 6787036 w 6840760"/>
              <a:gd name="connsiteY5212" fmla="*/ 3016921 h 6840760"/>
              <a:gd name="connsiteX5213" fmla="*/ 6722602 w 6840760"/>
              <a:gd name="connsiteY5213" fmla="*/ 3012046 h 6840760"/>
              <a:gd name="connsiteX5214" fmla="*/ 6665375 w 6840760"/>
              <a:gd name="connsiteY5214" fmla="*/ 2998857 h 6840760"/>
              <a:gd name="connsiteX5215" fmla="*/ 6671060 w 6840760"/>
              <a:gd name="connsiteY5215" fmla="*/ 3010684 h 6840760"/>
              <a:gd name="connsiteX5216" fmla="*/ 6690082 w 6840760"/>
              <a:gd name="connsiteY5216" fmla="*/ 3136501 h 6840760"/>
              <a:gd name="connsiteX5217" fmla="*/ 6671060 w 6840760"/>
              <a:gd name="connsiteY5217" fmla="*/ 3262318 h 6840760"/>
              <a:gd name="connsiteX5218" fmla="*/ 6666503 w 6840760"/>
              <a:gd name="connsiteY5218" fmla="*/ 3273885 h 6840760"/>
              <a:gd name="connsiteX5219" fmla="*/ 6722602 w 6840760"/>
              <a:gd name="connsiteY5219" fmla="*/ 3260956 h 6840760"/>
              <a:gd name="connsiteX5220" fmla="*/ 6787036 w 6840760"/>
              <a:gd name="connsiteY5220" fmla="*/ 3256081 h 6840760"/>
              <a:gd name="connsiteX5221" fmla="*/ 6840760 w 6840760"/>
              <a:gd name="connsiteY5221" fmla="*/ 3260146 h 6840760"/>
              <a:gd name="connsiteX5222" fmla="*/ 6840760 w 6840760"/>
              <a:gd name="connsiteY5222" fmla="*/ 3358241 h 6840760"/>
              <a:gd name="connsiteX5223" fmla="*/ 6787036 w 6840760"/>
              <a:gd name="connsiteY5223" fmla="*/ 3350118 h 6840760"/>
              <a:gd name="connsiteX5224" fmla="*/ 6603054 w 6840760"/>
              <a:gd name="connsiteY5224" fmla="*/ 3406317 h 6840760"/>
              <a:gd name="connsiteX5225" fmla="*/ 6601208 w 6840760"/>
              <a:gd name="connsiteY5225" fmla="*/ 3407840 h 6840760"/>
              <a:gd name="connsiteX5226" fmla="*/ 6603054 w 6840760"/>
              <a:gd name="connsiteY5226" fmla="*/ 3409363 h 6840760"/>
              <a:gd name="connsiteX5227" fmla="*/ 6787036 w 6840760"/>
              <a:gd name="connsiteY5227" fmla="*/ 3465562 h 6840760"/>
              <a:gd name="connsiteX5228" fmla="*/ 6840760 w 6840760"/>
              <a:gd name="connsiteY5228" fmla="*/ 3457440 h 6840760"/>
              <a:gd name="connsiteX5229" fmla="*/ 6840760 w 6840760"/>
              <a:gd name="connsiteY5229" fmla="*/ 3555535 h 6840760"/>
              <a:gd name="connsiteX5230" fmla="*/ 6787036 w 6840760"/>
              <a:gd name="connsiteY5230" fmla="*/ 3559600 h 6840760"/>
              <a:gd name="connsiteX5231" fmla="*/ 6722602 w 6840760"/>
              <a:gd name="connsiteY5231" fmla="*/ 3554725 h 6840760"/>
              <a:gd name="connsiteX5232" fmla="*/ 6666503 w 6840760"/>
              <a:gd name="connsiteY5232" fmla="*/ 3541796 h 6840760"/>
              <a:gd name="connsiteX5233" fmla="*/ 6671060 w 6840760"/>
              <a:gd name="connsiteY5233" fmla="*/ 3553363 h 6840760"/>
              <a:gd name="connsiteX5234" fmla="*/ 6690082 w 6840760"/>
              <a:gd name="connsiteY5234" fmla="*/ 3679180 h 6840760"/>
              <a:gd name="connsiteX5235" fmla="*/ 6671060 w 6840760"/>
              <a:gd name="connsiteY5235" fmla="*/ 3804997 h 6840760"/>
              <a:gd name="connsiteX5236" fmla="*/ 6666503 w 6840760"/>
              <a:gd name="connsiteY5236" fmla="*/ 3816564 h 6840760"/>
              <a:gd name="connsiteX5237" fmla="*/ 6722602 w 6840760"/>
              <a:gd name="connsiteY5237" fmla="*/ 3803635 h 6840760"/>
              <a:gd name="connsiteX5238" fmla="*/ 6787036 w 6840760"/>
              <a:gd name="connsiteY5238" fmla="*/ 3798760 h 6840760"/>
              <a:gd name="connsiteX5239" fmla="*/ 6840760 w 6840760"/>
              <a:gd name="connsiteY5239" fmla="*/ 3802825 h 6840760"/>
              <a:gd name="connsiteX5240" fmla="*/ 6840760 w 6840760"/>
              <a:gd name="connsiteY5240" fmla="*/ 3900920 h 6840760"/>
              <a:gd name="connsiteX5241" fmla="*/ 6787036 w 6840760"/>
              <a:gd name="connsiteY5241" fmla="*/ 3892798 h 6840760"/>
              <a:gd name="connsiteX5242" fmla="*/ 6603054 w 6840760"/>
              <a:gd name="connsiteY5242" fmla="*/ 3948996 h 6840760"/>
              <a:gd name="connsiteX5243" fmla="*/ 6601208 w 6840760"/>
              <a:gd name="connsiteY5243" fmla="*/ 3950520 h 6840760"/>
              <a:gd name="connsiteX5244" fmla="*/ 6603054 w 6840760"/>
              <a:gd name="connsiteY5244" fmla="*/ 3952043 h 6840760"/>
              <a:gd name="connsiteX5245" fmla="*/ 6787036 w 6840760"/>
              <a:gd name="connsiteY5245" fmla="*/ 4008242 h 6840760"/>
              <a:gd name="connsiteX5246" fmla="*/ 6840760 w 6840760"/>
              <a:gd name="connsiteY5246" fmla="*/ 4000120 h 6840760"/>
              <a:gd name="connsiteX5247" fmla="*/ 6840760 w 6840760"/>
              <a:gd name="connsiteY5247" fmla="*/ 4098215 h 6840760"/>
              <a:gd name="connsiteX5248" fmla="*/ 6787036 w 6840760"/>
              <a:gd name="connsiteY5248" fmla="*/ 4102280 h 6840760"/>
              <a:gd name="connsiteX5249" fmla="*/ 6722602 w 6840760"/>
              <a:gd name="connsiteY5249" fmla="*/ 4097405 h 6840760"/>
              <a:gd name="connsiteX5250" fmla="*/ 6666503 w 6840760"/>
              <a:gd name="connsiteY5250" fmla="*/ 4084476 h 6840760"/>
              <a:gd name="connsiteX5251" fmla="*/ 6671060 w 6840760"/>
              <a:gd name="connsiteY5251" fmla="*/ 4096043 h 6840760"/>
              <a:gd name="connsiteX5252" fmla="*/ 6690082 w 6840760"/>
              <a:gd name="connsiteY5252" fmla="*/ 4221860 h 6840760"/>
              <a:gd name="connsiteX5253" fmla="*/ 6671060 w 6840760"/>
              <a:gd name="connsiteY5253" fmla="*/ 4347678 h 6840760"/>
              <a:gd name="connsiteX5254" fmla="*/ 6666503 w 6840760"/>
              <a:gd name="connsiteY5254" fmla="*/ 4359244 h 6840760"/>
              <a:gd name="connsiteX5255" fmla="*/ 6722602 w 6840760"/>
              <a:gd name="connsiteY5255" fmla="*/ 4346315 h 6840760"/>
              <a:gd name="connsiteX5256" fmla="*/ 6787036 w 6840760"/>
              <a:gd name="connsiteY5256" fmla="*/ 4341440 h 6840760"/>
              <a:gd name="connsiteX5257" fmla="*/ 6840760 w 6840760"/>
              <a:gd name="connsiteY5257" fmla="*/ 4345505 h 6840760"/>
              <a:gd name="connsiteX5258" fmla="*/ 6840760 w 6840760"/>
              <a:gd name="connsiteY5258" fmla="*/ 4443601 h 6840760"/>
              <a:gd name="connsiteX5259" fmla="*/ 6787036 w 6840760"/>
              <a:gd name="connsiteY5259" fmla="*/ 4435478 h 6840760"/>
              <a:gd name="connsiteX5260" fmla="*/ 6603054 w 6840760"/>
              <a:gd name="connsiteY5260" fmla="*/ 4491677 h 6840760"/>
              <a:gd name="connsiteX5261" fmla="*/ 6601208 w 6840760"/>
              <a:gd name="connsiteY5261" fmla="*/ 4493200 h 6840760"/>
              <a:gd name="connsiteX5262" fmla="*/ 6603054 w 6840760"/>
              <a:gd name="connsiteY5262" fmla="*/ 4494724 h 6840760"/>
              <a:gd name="connsiteX5263" fmla="*/ 6787036 w 6840760"/>
              <a:gd name="connsiteY5263" fmla="*/ 4550922 h 6840760"/>
              <a:gd name="connsiteX5264" fmla="*/ 6840760 w 6840760"/>
              <a:gd name="connsiteY5264" fmla="*/ 4542800 h 6840760"/>
              <a:gd name="connsiteX5265" fmla="*/ 6840760 w 6840760"/>
              <a:gd name="connsiteY5265" fmla="*/ 4640896 h 6840760"/>
              <a:gd name="connsiteX5266" fmla="*/ 6787036 w 6840760"/>
              <a:gd name="connsiteY5266" fmla="*/ 4644960 h 6840760"/>
              <a:gd name="connsiteX5267" fmla="*/ 6722602 w 6840760"/>
              <a:gd name="connsiteY5267" fmla="*/ 4640085 h 6840760"/>
              <a:gd name="connsiteX5268" fmla="*/ 6666503 w 6840760"/>
              <a:gd name="connsiteY5268" fmla="*/ 4627157 h 6840760"/>
              <a:gd name="connsiteX5269" fmla="*/ 6671060 w 6840760"/>
              <a:gd name="connsiteY5269" fmla="*/ 4638723 h 6840760"/>
              <a:gd name="connsiteX5270" fmla="*/ 6690082 w 6840760"/>
              <a:gd name="connsiteY5270" fmla="*/ 4764540 h 6840760"/>
              <a:gd name="connsiteX5271" fmla="*/ 6671060 w 6840760"/>
              <a:gd name="connsiteY5271" fmla="*/ 4890358 h 6840760"/>
              <a:gd name="connsiteX5272" fmla="*/ 6666503 w 6840760"/>
              <a:gd name="connsiteY5272" fmla="*/ 4901924 h 6840760"/>
              <a:gd name="connsiteX5273" fmla="*/ 6722602 w 6840760"/>
              <a:gd name="connsiteY5273" fmla="*/ 4888995 h 6840760"/>
              <a:gd name="connsiteX5274" fmla="*/ 6787036 w 6840760"/>
              <a:gd name="connsiteY5274" fmla="*/ 4884120 h 6840760"/>
              <a:gd name="connsiteX5275" fmla="*/ 6840760 w 6840760"/>
              <a:gd name="connsiteY5275" fmla="*/ 4888185 h 6840760"/>
              <a:gd name="connsiteX5276" fmla="*/ 6840760 w 6840760"/>
              <a:gd name="connsiteY5276" fmla="*/ 4986281 h 6840760"/>
              <a:gd name="connsiteX5277" fmla="*/ 6787036 w 6840760"/>
              <a:gd name="connsiteY5277" fmla="*/ 4978158 h 6840760"/>
              <a:gd name="connsiteX5278" fmla="*/ 6603054 w 6840760"/>
              <a:gd name="connsiteY5278" fmla="*/ 5034357 h 6840760"/>
              <a:gd name="connsiteX5279" fmla="*/ 6601208 w 6840760"/>
              <a:gd name="connsiteY5279" fmla="*/ 5035880 h 6840760"/>
              <a:gd name="connsiteX5280" fmla="*/ 6603054 w 6840760"/>
              <a:gd name="connsiteY5280" fmla="*/ 5037404 h 6840760"/>
              <a:gd name="connsiteX5281" fmla="*/ 6787036 w 6840760"/>
              <a:gd name="connsiteY5281" fmla="*/ 5093602 h 6840760"/>
              <a:gd name="connsiteX5282" fmla="*/ 6840760 w 6840760"/>
              <a:gd name="connsiteY5282" fmla="*/ 5085480 h 6840760"/>
              <a:gd name="connsiteX5283" fmla="*/ 6840760 w 6840760"/>
              <a:gd name="connsiteY5283" fmla="*/ 5183575 h 6840760"/>
              <a:gd name="connsiteX5284" fmla="*/ 6787036 w 6840760"/>
              <a:gd name="connsiteY5284" fmla="*/ 5187640 h 6840760"/>
              <a:gd name="connsiteX5285" fmla="*/ 6722602 w 6840760"/>
              <a:gd name="connsiteY5285" fmla="*/ 5182765 h 6840760"/>
              <a:gd name="connsiteX5286" fmla="*/ 6666503 w 6840760"/>
              <a:gd name="connsiteY5286" fmla="*/ 5169837 h 6840760"/>
              <a:gd name="connsiteX5287" fmla="*/ 6671060 w 6840760"/>
              <a:gd name="connsiteY5287" fmla="*/ 5181403 h 6840760"/>
              <a:gd name="connsiteX5288" fmla="*/ 6690082 w 6840760"/>
              <a:gd name="connsiteY5288" fmla="*/ 5307220 h 6840760"/>
              <a:gd name="connsiteX5289" fmla="*/ 6671060 w 6840760"/>
              <a:gd name="connsiteY5289" fmla="*/ 5433038 h 6840760"/>
              <a:gd name="connsiteX5290" fmla="*/ 6666503 w 6840760"/>
              <a:gd name="connsiteY5290" fmla="*/ 5444604 h 6840760"/>
              <a:gd name="connsiteX5291" fmla="*/ 6722602 w 6840760"/>
              <a:gd name="connsiteY5291" fmla="*/ 5431675 h 6840760"/>
              <a:gd name="connsiteX5292" fmla="*/ 6787036 w 6840760"/>
              <a:gd name="connsiteY5292" fmla="*/ 5426800 h 6840760"/>
              <a:gd name="connsiteX5293" fmla="*/ 6840760 w 6840760"/>
              <a:gd name="connsiteY5293" fmla="*/ 5430865 h 6840760"/>
              <a:gd name="connsiteX5294" fmla="*/ 6840760 w 6840760"/>
              <a:gd name="connsiteY5294" fmla="*/ 5528961 h 6840760"/>
              <a:gd name="connsiteX5295" fmla="*/ 6787036 w 6840760"/>
              <a:gd name="connsiteY5295" fmla="*/ 5520838 h 6840760"/>
              <a:gd name="connsiteX5296" fmla="*/ 6603054 w 6840760"/>
              <a:gd name="connsiteY5296" fmla="*/ 5577037 h 6840760"/>
              <a:gd name="connsiteX5297" fmla="*/ 6601208 w 6840760"/>
              <a:gd name="connsiteY5297" fmla="*/ 5578560 h 6840760"/>
              <a:gd name="connsiteX5298" fmla="*/ 6603054 w 6840760"/>
              <a:gd name="connsiteY5298" fmla="*/ 5580084 h 6840760"/>
              <a:gd name="connsiteX5299" fmla="*/ 6787036 w 6840760"/>
              <a:gd name="connsiteY5299" fmla="*/ 5636282 h 6840760"/>
              <a:gd name="connsiteX5300" fmla="*/ 6840760 w 6840760"/>
              <a:gd name="connsiteY5300" fmla="*/ 5628160 h 6840760"/>
              <a:gd name="connsiteX5301" fmla="*/ 6840760 w 6840760"/>
              <a:gd name="connsiteY5301" fmla="*/ 5726256 h 6840760"/>
              <a:gd name="connsiteX5302" fmla="*/ 6787036 w 6840760"/>
              <a:gd name="connsiteY5302" fmla="*/ 5730320 h 6840760"/>
              <a:gd name="connsiteX5303" fmla="*/ 6722602 w 6840760"/>
              <a:gd name="connsiteY5303" fmla="*/ 5725445 h 6840760"/>
              <a:gd name="connsiteX5304" fmla="*/ 6666503 w 6840760"/>
              <a:gd name="connsiteY5304" fmla="*/ 5712517 h 6840760"/>
              <a:gd name="connsiteX5305" fmla="*/ 6671060 w 6840760"/>
              <a:gd name="connsiteY5305" fmla="*/ 5724083 h 6840760"/>
              <a:gd name="connsiteX5306" fmla="*/ 6690082 w 6840760"/>
              <a:gd name="connsiteY5306" fmla="*/ 5849900 h 6840760"/>
              <a:gd name="connsiteX5307" fmla="*/ 6671060 w 6840760"/>
              <a:gd name="connsiteY5307" fmla="*/ 5975718 h 6840760"/>
              <a:gd name="connsiteX5308" fmla="*/ 6666504 w 6840760"/>
              <a:gd name="connsiteY5308" fmla="*/ 5987283 h 6840760"/>
              <a:gd name="connsiteX5309" fmla="*/ 6722602 w 6840760"/>
              <a:gd name="connsiteY5309" fmla="*/ 5974354 h 6840760"/>
              <a:gd name="connsiteX5310" fmla="*/ 6787036 w 6840760"/>
              <a:gd name="connsiteY5310" fmla="*/ 5969479 h 6840760"/>
              <a:gd name="connsiteX5311" fmla="*/ 6840760 w 6840760"/>
              <a:gd name="connsiteY5311" fmla="*/ 5973544 h 6840760"/>
              <a:gd name="connsiteX5312" fmla="*/ 6840760 w 6840760"/>
              <a:gd name="connsiteY5312" fmla="*/ 6071640 h 6840760"/>
              <a:gd name="connsiteX5313" fmla="*/ 6787036 w 6840760"/>
              <a:gd name="connsiteY5313" fmla="*/ 6063517 h 6840760"/>
              <a:gd name="connsiteX5314" fmla="*/ 6603054 w 6840760"/>
              <a:gd name="connsiteY5314" fmla="*/ 6119716 h 6840760"/>
              <a:gd name="connsiteX5315" fmla="*/ 6601207 w 6840760"/>
              <a:gd name="connsiteY5315" fmla="*/ 6121240 h 6840760"/>
              <a:gd name="connsiteX5316" fmla="*/ 6603054 w 6840760"/>
              <a:gd name="connsiteY5316" fmla="*/ 6122764 h 6840760"/>
              <a:gd name="connsiteX5317" fmla="*/ 6787036 w 6840760"/>
              <a:gd name="connsiteY5317" fmla="*/ 6178962 h 6840760"/>
              <a:gd name="connsiteX5318" fmla="*/ 6840760 w 6840760"/>
              <a:gd name="connsiteY5318" fmla="*/ 6170840 h 6840760"/>
              <a:gd name="connsiteX5319" fmla="*/ 6840760 w 6840760"/>
              <a:gd name="connsiteY5319" fmla="*/ 6268936 h 6840760"/>
              <a:gd name="connsiteX5320" fmla="*/ 6787036 w 6840760"/>
              <a:gd name="connsiteY5320" fmla="*/ 6273000 h 6840760"/>
              <a:gd name="connsiteX5321" fmla="*/ 6722602 w 6840760"/>
              <a:gd name="connsiteY5321" fmla="*/ 6268125 h 6840760"/>
              <a:gd name="connsiteX5322" fmla="*/ 6666504 w 6840760"/>
              <a:gd name="connsiteY5322" fmla="*/ 6255197 h 6840760"/>
              <a:gd name="connsiteX5323" fmla="*/ 6671060 w 6840760"/>
              <a:gd name="connsiteY5323" fmla="*/ 6266762 h 6840760"/>
              <a:gd name="connsiteX5324" fmla="*/ 6690082 w 6840760"/>
              <a:gd name="connsiteY5324" fmla="*/ 6392579 h 6840760"/>
              <a:gd name="connsiteX5325" fmla="*/ 6671060 w 6840760"/>
              <a:gd name="connsiteY5325" fmla="*/ 6518397 h 6840760"/>
              <a:gd name="connsiteX5326" fmla="*/ 6659984 w 6840760"/>
              <a:gd name="connsiteY5326" fmla="*/ 6541437 h 6840760"/>
              <a:gd name="connsiteX5327" fmla="*/ 6661219 w 6840760"/>
              <a:gd name="connsiteY5327" fmla="*/ 6540951 h 6840760"/>
              <a:gd name="connsiteX5328" fmla="*/ 6787036 w 6840760"/>
              <a:gd name="connsiteY5328" fmla="*/ 6521929 h 6840760"/>
              <a:gd name="connsiteX5329" fmla="*/ 6840760 w 6840760"/>
              <a:gd name="connsiteY5329" fmla="*/ 6525994 h 6840760"/>
              <a:gd name="connsiteX5330" fmla="*/ 6840760 w 6840760"/>
              <a:gd name="connsiteY5330" fmla="*/ 6621383 h 6840760"/>
              <a:gd name="connsiteX5331" fmla="*/ 6787036 w 6840760"/>
              <a:gd name="connsiteY5331" fmla="*/ 6615967 h 6840760"/>
              <a:gd name="connsiteX5332" fmla="*/ 6689183 w 6840760"/>
              <a:gd name="connsiteY5332" fmla="*/ 6630761 h 6840760"/>
              <a:gd name="connsiteX5333" fmla="*/ 6610047 w 6840760"/>
              <a:gd name="connsiteY5333" fmla="*/ 6668804 h 6840760"/>
              <a:gd name="connsiteX5334" fmla="*/ 6689183 w 6840760"/>
              <a:gd name="connsiteY5334" fmla="*/ 6706847 h 6840760"/>
              <a:gd name="connsiteX5335" fmla="*/ 6787036 w 6840760"/>
              <a:gd name="connsiteY5335" fmla="*/ 6721641 h 6840760"/>
              <a:gd name="connsiteX5336" fmla="*/ 6840760 w 6840760"/>
              <a:gd name="connsiteY5336" fmla="*/ 6716225 h 6840760"/>
              <a:gd name="connsiteX5337" fmla="*/ 6840760 w 6840760"/>
              <a:gd name="connsiteY5337" fmla="*/ 6811615 h 6840760"/>
              <a:gd name="connsiteX5338" fmla="*/ 6787036 w 6840760"/>
              <a:gd name="connsiteY5338" fmla="*/ 6815679 h 6840760"/>
              <a:gd name="connsiteX5339" fmla="*/ 6661219 w 6840760"/>
              <a:gd name="connsiteY5339" fmla="*/ 6796658 h 6840760"/>
              <a:gd name="connsiteX5340" fmla="*/ 6659984 w 6840760"/>
              <a:gd name="connsiteY5340" fmla="*/ 6796171 h 6840760"/>
              <a:gd name="connsiteX5341" fmla="*/ 6671060 w 6840760"/>
              <a:gd name="connsiteY5341" fmla="*/ 6819212 h 6840760"/>
              <a:gd name="connsiteX5342" fmla="*/ 6676026 w 6840760"/>
              <a:gd name="connsiteY5342" fmla="*/ 6840760 h 6840760"/>
              <a:gd name="connsiteX5343" fmla="*/ 6578166 w 6840760"/>
              <a:gd name="connsiteY5343" fmla="*/ 6840760 h 6840760"/>
              <a:gd name="connsiteX5344" fmla="*/ 6539846 w 6840760"/>
              <a:gd name="connsiteY5344" fmla="*/ 6761047 h 6840760"/>
              <a:gd name="connsiteX5345" fmla="*/ 6527008 w 6840760"/>
              <a:gd name="connsiteY5345" fmla="*/ 6745489 h 6840760"/>
              <a:gd name="connsiteX5346" fmla="*/ 6514172 w 6840760"/>
              <a:gd name="connsiteY5346" fmla="*/ 6761047 h 6840760"/>
              <a:gd name="connsiteX5347" fmla="*/ 6475852 w 6840760"/>
              <a:gd name="connsiteY5347" fmla="*/ 6840760 h 6840760"/>
              <a:gd name="connsiteX5348" fmla="*/ 6377992 w 6840760"/>
              <a:gd name="connsiteY5348" fmla="*/ 6840760 h 6840760"/>
              <a:gd name="connsiteX5349" fmla="*/ 6382958 w 6840760"/>
              <a:gd name="connsiteY5349" fmla="*/ 6819212 h 6840760"/>
              <a:gd name="connsiteX5350" fmla="*/ 6394034 w 6840760"/>
              <a:gd name="connsiteY5350" fmla="*/ 6796171 h 6840760"/>
              <a:gd name="connsiteX5351" fmla="*/ 6392799 w 6840760"/>
              <a:gd name="connsiteY5351" fmla="*/ 6796658 h 6840760"/>
              <a:gd name="connsiteX5352" fmla="*/ 6266982 w 6840760"/>
              <a:gd name="connsiteY5352" fmla="*/ 6815679 h 6840760"/>
              <a:gd name="connsiteX5353" fmla="*/ 6141165 w 6840760"/>
              <a:gd name="connsiteY5353" fmla="*/ 6796658 h 6840760"/>
              <a:gd name="connsiteX5354" fmla="*/ 6139926 w 6840760"/>
              <a:gd name="connsiteY5354" fmla="*/ 6796169 h 6840760"/>
              <a:gd name="connsiteX5355" fmla="*/ 6151003 w 6840760"/>
              <a:gd name="connsiteY5355" fmla="*/ 6819212 h 6840760"/>
              <a:gd name="connsiteX5356" fmla="*/ 6155969 w 6840760"/>
              <a:gd name="connsiteY5356" fmla="*/ 6840760 h 6840760"/>
              <a:gd name="connsiteX5357" fmla="*/ 6058109 w 6840760"/>
              <a:gd name="connsiteY5357" fmla="*/ 6840760 h 6840760"/>
              <a:gd name="connsiteX5358" fmla="*/ 6019788 w 6840760"/>
              <a:gd name="connsiteY5358" fmla="*/ 6761047 h 6840760"/>
              <a:gd name="connsiteX5359" fmla="*/ 6006953 w 6840760"/>
              <a:gd name="connsiteY5359" fmla="*/ 6745492 h 6840760"/>
              <a:gd name="connsiteX5360" fmla="*/ 5994118 w 6840760"/>
              <a:gd name="connsiteY5360" fmla="*/ 6761047 h 6840760"/>
              <a:gd name="connsiteX5361" fmla="*/ 5955798 w 6840760"/>
              <a:gd name="connsiteY5361" fmla="*/ 6840760 h 6840760"/>
              <a:gd name="connsiteX5362" fmla="*/ 5857938 w 6840760"/>
              <a:gd name="connsiteY5362" fmla="*/ 6840760 h 6840760"/>
              <a:gd name="connsiteX5363" fmla="*/ 5862904 w 6840760"/>
              <a:gd name="connsiteY5363" fmla="*/ 6819212 h 6840760"/>
              <a:gd name="connsiteX5364" fmla="*/ 5873981 w 6840760"/>
              <a:gd name="connsiteY5364" fmla="*/ 6796170 h 6840760"/>
              <a:gd name="connsiteX5365" fmla="*/ 5872742 w 6840760"/>
              <a:gd name="connsiteY5365" fmla="*/ 6796658 h 6840760"/>
              <a:gd name="connsiteX5366" fmla="*/ 5746925 w 6840760"/>
              <a:gd name="connsiteY5366" fmla="*/ 6815679 h 6840760"/>
              <a:gd name="connsiteX5367" fmla="*/ 5621107 w 6840760"/>
              <a:gd name="connsiteY5367" fmla="*/ 6796658 h 6840760"/>
              <a:gd name="connsiteX5368" fmla="*/ 5619869 w 6840760"/>
              <a:gd name="connsiteY5368" fmla="*/ 6796170 h 6840760"/>
              <a:gd name="connsiteX5369" fmla="*/ 5630946 w 6840760"/>
              <a:gd name="connsiteY5369" fmla="*/ 6819212 h 6840760"/>
              <a:gd name="connsiteX5370" fmla="*/ 5635912 w 6840760"/>
              <a:gd name="connsiteY5370" fmla="*/ 6840760 h 6840760"/>
              <a:gd name="connsiteX5371" fmla="*/ 5538051 w 6840760"/>
              <a:gd name="connsiteY5371" fmla="*/ 6840760 h 6840760"/>
              <a:gd name="connsiteX5372" fmla="*/ 5499731 w 6840760"/>
              <a:gd name="connsiteY5372" fmla="*/ 6761047 h 6840760"/>
              <a:gd name="connsiteX5373" fmla="*/ 5486896 w 6840760"/>
              <a:gd name="connsiteY5373" fmla="*/ 6745492 h 6840760"/>
              <a:gd name="connsiteX5374" fmla="*/ 5474062 w 6840760"/>
              <a:gd name="connsiteY5374" fmla="*/ 6761047 h 6840760"/>
              <a:gd name="connsiteX5375" fmla="*/ 5435742 w 6840760"/>
              <a:gd name="connsiteY5375" fmla="*/ 6840760 h 6840760"/>
              <a:gd name="connsiteX5376" fmla="*/ 5337881 w 6840760"/>
              <a:gd name="connsiteY5376" fmla="*/ 6840760 h 6840760"/>
              <a:gd name="connsiteX5377" fmla="*/ 5342847 w 6840760"/>
              <a:gd name="connsiteY5377" fmla="*/ 6819212 h 6840760"/>
              <a:gd name="connsiteX5378" fmla="*/ 5353924 w 6840760"/>
              <a:gd name="connsiteY5378" fmla="*/ 6796169 h 6840760"/>
              <a:gd name="connsiteX5379" fmla="*/ 5352685 w 6840760"/>
              <a:gd name="connsiteY5379" fmla="*/ 6796658 h 6840760"/>
              <a:gd name="connsiteX5380" fmla="*/ 5226868 w 6840760"/>
              <a:gd name="connsiteY5380" fmla="*/ 6815679 h 6840760"/>
              <a:gd name="connsiteX5381" fmla="*/ 5101050 w 6840760"/>
              <a:gd name="connsiteY5381" fmla="*/ 6796658 h 6840760"/>
              <a:gd name="connsiteX5382" fmla="*/ 5099811 w 6840760"/>
              <a:gd name="connsiteY5382" fmla="*/ 6796170 h 6840760"/>
              <a:gd name="connsiteX5383" fmla="*/ 5110889 w 6840760"/>
              <a:gd name="connsiteY5383" fmla="*/ 6819212 h 6840760"/>
              <a:gd name="connsiteX5384" fmla="*/ 5115855 w 6840760"/>
              <a:gd name="connsiteY5384" fmla="*/ 6840760 h 6840760"/>
              <a:gd name="connsiteX5385" fmla="*/ 5017994 w 6840760"/>
              <a:gd name="connsiteY5385" fmla="*/ 6840760 h 6840760"/>
              <a:gd name="connsiteX5386" fmla="*/ 4979674 w 6840760"/>
              <a:gd name="connsiteY5386" fmla="*/ 6761047 h 6840760"/>
              <a:gd name="connsiteX5387" fmla="*/ 4966839 w 6840760"/>
              <a:gd name="connsiteY5387" fmla="*/ 6745492 h 6840760"/>
              <a:gd name="connsiteX5388" fmla="*/ 4954004 w 6840760"/>
              <a:gd name="connsiteY5388" fmla="*/ 6761047 h 6840760"/>
              <a:gd name="connsiteX5389" fmla="*/ 4915684 w 6840760"/>
              <a:gd name="connsiteY5389" fmla="*/ 6840760 h 6840760"/>
              <a:gd name="connsiteX5390" fmla="*/ 4817823 w 6840760"/>
              <a:gd name="connsiteY5390" fmla="*/ 6840760 h 6840760"/>
              <a:gd name="connsiteX5391" fmla="*/ 4822789 w 6840760"/>
              <a:gd name="connsiteY5391" fmla="*/ 6819212 h 6840760"/>
              <a:gd name="connsiteX5392" fmla="*/ 4833867 w 6840760"/>
              <a:gd name="connsiteY5392" fmla="*/ 6796170 h 6840760"/>
              <a:gd name="connsiteX5393" fmla="*/ 4832628 w 6840760"/>
              <a:gd name="connsiteY5393" fmla="*/ 6796658 h 6840760"/>
              <a:gd name="connsiteX5394" fmla="*/ 4706811 w 6840760"/>
              <a:gd name="connsiteY5394" fmla="*/ 6815679 h 6840760"/>
              <a:gd name="connsiteX5395" fmla="*/ 4580993 w 6840760"/>
              <a:gd name="connsiteY5395" fmla="*/ 6796658 h 6840760"/>
              <a:gd name="connsiteX5396" fmla="*/ 4579754 w 6840760"/>
              <a:gd name="connsiteY5396" fmla="*/ 6796169 h 6840760"/>
              <a:gd name="connsiteX5397" fmla="*/ 4590832 w 6840760"/>
              <a:gd name="connsiteY5397" fmla="*/ 6819212 h 6840760"/>
              <a:gd name="connsiteX5398" fmla="*/ 4595798 w 6840760"/>
              <a:gd name="connsiteY5398" fmla="*/ 6840760 h 6840760"/>
              <a:gd name="connsiteX5399" fmla="*/ 4497937 w 6840760"/>
              <a:gd name="connsiteY5399" fmla="*/ 6840760 h 6840760"/>
              <a:gd name="connsiteX5400" fmla="*/ 4459617 w 6840760"/>
              <a:gd name="connsiteY5400" fmla="*/ 6761047 h 6840760"/>
              <a:gd name="connsiteX5401" fmla="*/ 4446781 w 6840760"/>
              <a:gd name="connsiteY5401" fmla="*/ 6745492 h 6840760"/>
              <a:gd name="connsiteX5402" fmla="*/ 4433947 w 6840760"/>
              <a:gd name="connsiteY5402" fmla="*/ 6761047 h 6840760"/>
              <a:gd name="connsiteX5403" fmla="*/ 4395627 w 6840760"/>
              <a:gd name="connsiteY5403" fmla="*/ 6840760 h 6840760"/>
              <a:gd name="connsiteX5404" fmla="*/ 4297766 w 6840760"/>
              <a:gd name="connsiteY5404" fmla="*/ 6840760 h 6840760"/>
              <a:gd name="connsiteX5405" fmla="*/ 4302732 w 6840760"/>
              <a:gd name="connsiteY5405" fmla="*/ 6819212 h 6840760"/>
              <a:gd name="connsiteX5406" fmla="*/ 4313809 w 6840760"/>
              <a:gd name="connsiteY5406" fmla="*/ 6796169 h 6840760"/>
              <a:gd name="connsiteX5407" fmla="*/ 4312570 w 6840760"/>
              <a:gd name="connsiteY5407" fmla="*/ 6796658 h 6840760"/>
              <a:gd name="connsiteX5408" fmla="*/ 4186753 w 6840760"/>
              <a:gd name="connsiteY5408" fmla="*/ 6815679 h 6840760"/>
              <a:gd name="connsiteX5409" fmla="*/ 4060936 w 6840760"/>
              <a:gd name="connsiteY5409" fmla="*/ 6796658 h 6840760"/>
              <a:gd name="connsiteX5410" fmla="*/ 4059697 w 6840760"/>
              <a:gd name="connsiteY5410" fmla="*/ 6796169 h 6840760"/>
              <a:gd name="connsiteX5411" fmla="*/ 4070774 w 6840760"/>
              <a:gd name="connsiteY5411" fmla="*/ 6819212 h 6840760"/>
              <a:gd name="connsiteX5412" fmla="*/ 4075740 w 6840760"/>
              <a:gd name="connsiteY5412" fmla="*/ 6840760 h 6840760"/>
              <a:gd name="connsiteX5413" fmla="*/ 3977880 w 6840760"/>
              <a:gd name="connsiteY5413" fmla="*/ 6840760 h 6840760"/>
              <a:gd name="connsiteX5414" fmla="*/ 3939559 w 6840760"/>
              <a:gd name="connsiteY5414" fmla="*/ 6761047 h 6840760"/>
              <a:gd name="connsiteX5415" fmla="*/ 3926724 w 6840760"/>
              <a:gd name="connsiteY5415" fmla="*/ 6745492 h 6840760"/>
              <a:gd name="connsiteX5416" fmla="*/ 3913890 w 6840760"/>
              <a:gd name="connsiteY5416" fmla="*/ 6761047 h 6840760"/>
              <a:gd name="connsiteX5417" fmla="*/ 3875570 w 6840760"/>
              <a:gd name="connsiteY5417" fmla="*/ 6840760 h 6840760"/>
              <a:gd name="connsiteX5418" fmla="*/ 3777709 w 6840760"/>
              <a:gd name="connsiteY5418" fmla="*/ 6840760 h 6840760"/>
              <a:gd name="connsiteX5419" fmla="*/ 3782675 w 6840760"/>
              <a:gd name="connsiteY5419" fmla="*/ 6819212 h 6840760"/>
              <a:gd name="connsiteX5420" fmla="*/ 3793752 w 6840760"/>
              <a:gd name="connsiteY5420" fmla="*/ 6796169 h 6840760"/>
              <a:gd name="connsiteX5421" fmla="*/ 3792513 w 6840760"/>
              <a:gd name="connsiteY5421" fmla="*/ 6796658 h 6840760"/>
              <a:gd name="connsiteX5422" fmla="*/ 3666696 w 6840760"/>
              <a:gd name="connsiteY5422" fmla="*/ 6815679 h 6840760"/>
              <a:gd name="connsiteX5423" fmla="*/ 3540878 w 6840760"/>
              <a:gd name="connsiteY5423" fmla="*/ 6796658 h 6840760"/>
              <a:gd name="connsiteX5424" fmla="*/ 3539639 w 6840760"/>
              <a:gd name="connsiteY5424" fmla="*/ 6796170 h 6840760"/>
              <a:gd name="connsiteX5425" fmla="*/ 3550717 w 6840760"/>
              <a:gd name="connsiteY5425" fmla="*/ 6819212 h 6840760"/>
              <a:gd name="connsiteX5426" fmla="*/ 3555683 w 6840760"/>
              <a:gd name="connsiteY5426" fmla="*/ 6840760 h 6840760"/>
              <a:gd name="connsiteX5427" fmla="*/ 3457822 w 6840760"/>
              <a:gd name="connsiteY5427" fmla="*/ 6840760 h 6840760"/>
              <a:gd name="connsiteX5428" fmla="*/ 3419501 w 6840760"/>
              <a:gd name="connsiteY5428" fmla="*/ 6761047 h 6840760"/>
              <a:gd name="connsiteX5429" fmla="*/ 3406667 w 6840760"/>
              <a:gd name="connsiteY5429" fmla="*/ 6745492 h 6840760"/>
              <a:gd name="connsiteX5430" fmla="*/ 3393832 w 6840760"/>
              <a:gd name="connsiteY5430" fmla="*/ 6761047 h 6840760"/>
              <a:gd name="connsiteX5431" fmla="*/ 3355512 w 6840760"/>
              <a:gd name="connsiteY5431" fmla="*/ 6840760 h 6840760"/>
              <a:gd name="connsiteX5432" fmla="*/ 3257652 w 6840760"/>
              <a:gd name="connsiteY5432" fmla="*/ 6840760 h 6840760"/>
              <a:gd name="connsiteX5433" fmla="*/ 3262618 w 6840760"/>
              <a:gd name="connsiteY5433" fmla="*/ 6819212 h 6840760"/>
              <a:gd name="connsiteX5434" fmla="*/ 3273695 w 6840760"/>
              <a:gd name="connsiteY5434" fmla="*/ 6796169 h 6840760"/>
              <a:gd name="connsiteX5435" fmla="*/ 3272456 w 6840760"/>
              <a:gd name="connsiteY5435" fmla="*/ 6796658 h 6840760"/>
              <a:gd name="connsiteX5436" fmla="*/ 3146638 w 6840760"/>
              <a:gd name="connsiteY5436" fmla="*/ 6815679 h 6840760"/>
              <a:gd name="connsiteX5437" fmla="*/ 3020821 w 6840760"/>
              <a:gd name="connsiteY5437" fmla="*/ 6796658 h 6840760"/>
              <a:gd name="connsiteX5438" fmla="*/ 3019582 w 6840760"/>
              <a:gd name="connsiteY5438" fmla="*/ 6796170 h 6840760"/>
              <a:gd name="connsiteX5439" fmla="*/ 3030660 w 6840760"/>
              <a:gd name="connsiteY5439" fmla="*/ 6819212 h 6840760"/>
              <a:gd name="connsiteX5440" fmla="*/ 3035626 w 6840760"/>
              <a:gd name="connsiteY5440" fmla="*/ 6840760 h 6840760"/>
              <a:gd name="connsiteX5441" fmla="*/ 2937765 w 6840760"/>
              <a:gd name="connsiteY5441" fmla="*/ 6840760 h 6840760"/>
              <a:gd name="connsiteX5442" fmla="*/ 2899445 w 6840760"/>
              <a:gd name="connsiteY5442" fmla="*/ 6761047 h 6840760"/>
              <a:gd name="connsiteX5443" fmla="*/ 2886609 w 6840760"/>
              <a:gd name="connsiteY5443" fmla="*/ 6745492 h 6840760"/>
              <a:gd name="connsiteX5444" fmla="*/ 2873775 w 6840760"/>
              <a:gd name="connsiteY5444" fmla="*/ 6761047 h 6840760"/>
              <a:gd name="connsiteX5445" fmla="*/ 2835455 w 6840760"/>
              <a:gd name="connsiteY5445" fmla="*/ 6840760 h 6840760"/>
              <a:gd name="connsiteX5446" fmla="*/ 2737594 w 6840760"/>
              <a:gd name="connsiteY5446" fmla="*/ 6840760 h 6840760"/>
              <a:gd name="connsiteX5447" fmla="*/ 2742560 w 6840760"/>
              <a:gd name="connsiteY5447" fmla="*/ 6819212 h 6840760"/>
              <a:gd name="connsiteX5448" fmla="*/ 2753637 w 6840760"/>
              <a:gd name="connsiteY5448" fmla="*/ 6796170 h 6840760"/>
              <a:gd name="connsiteX5449" fmla="*/ 2752398 w 6840760"/>
              <a:gd name="connsiteY5449" fmla="*/ 6796658 h 6840760"/>
              <a:gd name="connsiteX5450" fmla="*/ 2626581 w 6840760"/>
              <a:gd name="connsiteY5450" fmla="*/ 6815679 h 6840760"/>
              <a:gd name="connsiteX5451" fmla="*/ 2500764 w 6840760"/>
              <a:gd name="connsiteY5451" fmla="*/ 6796658 h 6840760"/>
              <a:gd name="connsiteX5452" fmla="*/ 2499525 w 6840760"/>
              <a:gd name="connsiteY5452" fmla="*/ 6796169 h 6840760"/>
              <a:gd name="connsiteX5453" fmla="*/ 2510602 w 6840760"/>
              <a:gd name="connsiteY5453" fmla="*/ 6819212 h 6840760"/>
              <a:gd name="connsiteX5454" fmla="*/ 2515569 w 6840760"/>
              <a:gd name="connsiteY5454" fmla="*/ 6840760 h 6840760"/>
              <a:gd name="connsiteX5455" fmla="*/ 2417708 w 6840760"/>
              <a:gd name="connsiteY5455" fmla="*/ 6840760 h 6840760"/>
              <a:gd name="connsiteX5456" fmla="*/ 2379387 w 6840760"/>
              <a:gd name="connsiteY5456" fmla="*/ 6761047 h 6840760"/>
              <a:gd name="connsiteX5457" fmla="*/ 2366552 w 6840760"/>
              <a:gd name="connsiteY5457" fmla="*/ 6745492 h 6840760"/>
              <a:gd name="connsiteX5458" fmla="*/ 2353717 w 6840760"/>
              <a:gd name="connsiteY5458" fmla="*/ 6761047 h 6840760"/>
              <a:gd name="connsiteX5459" fmla="*/ 2315397 w 6840760"/>
              <a:gd name="connsiteY5459" fmla="*/ 6840760 h 6840760"/>
              <a:gd name="connsiteX5460" fmla="*/ 2217537 w 6840760"/>
              <a:gd name="connsiteY5460" fmla="*/ 6840760 h 6840760"/>
              <a:gd name="connsiteX5461" fmla="*/ 2222503 w 6840760"/>
              <a:gd name="connsiteY5461" fmla="*/ 6819212 h 6840760"/>
              <a:gd name="connsiteX5462" fmla="*/ 2233580 w 6840760"/>
              <a:gd name="connsiteY5462" fmla="*/ 6796169 h 6840760"/>
              <a:gd name="connsiteX5463" fmla="*/ 2232341 w 6840760"/>
              <a:gd name="connsiteY5463" fmla="*/ 6796658 h 6840760"/>
              <a:gd name="connsiteX5464" fmla="*/ 2106524 w 6840760"/>
              <a:gd name="connsiteY5464" fmla="*/ 6815679 h 6840760"/>
              <a:gd name="connsiteX5465" fmla="*/ 1980707 w 6840760"/>
              <a:gd name="connsiteY5465" fmla="*/ 6796658 h 6840760"/>
              <a:gd name="connsiteX5466" fmla="*/ 1979468 w 6840760"/>
              <a:gd name="connsiteY5466" fmla="*/ 6796170 h 6840760"/>
              <a:gd name="connsiteX5467" fmla="*/ 1990545 w 6840760"/>
              <a:gd name="connsiteY5467" fmla="*/ 6819212 h 6840760"/>
              <a:gd name="connsiteX5468" fmla="*/ 1995511 w 6840760"/>
              <a:gd name="connsiteY5468" fmla="*/ 6840760 h 6840760"/>
              <a:gd name="connsiteX5469" fmla="*/ 1897650 w 6840760"/>
              <a:gd name="connsiteY5469" fmla="*/ 6840760 h 6840760"/>
              <a:gd name="connsiteX5470" fmla="*/ 1859330 w 6840760"/>
              <a:gd name="connsiteY5470" fmla="*/ 6761047 h 6840760"/>
              <a:gd name="connsiteX5471" fmla="*/ 1846495 w 6840760"/>
              <a:gd name="connsiteY5471" fmla="*/ 6745492 h 6840760"/>
              <a:gd name="connsiteX5472" fmla="*/ 1833660 w 6840760"/>
              <a:gd name="connsiteY5472" fmla="*/ 6761047 h 6840760"/>
              <a:gd name="connsiteX5473" fmla="*/ 1795340 w 6840760"/>
              <a:gd name="connsiteY5473" fmla="*/ 6840760 h 6840760"/>
              <a:gd name="connsiteX5474" fmla="*/ 1697480 w 6840760"/>
              <a:gd name="connsiteY5474" fmla="*/ 6840760 h 6840760"/>
              <a:gd name="connsiteX5475" fmla="*/ 1702446 w 6840760"/>
              <a:gd name="connsiteY5475" fmla="*/ 6819212 h 6840760"/>
              <a:gd name="connsiteX5476" fmla="*/ 1713523 w 6840760"/>
              <a:gd name="connsiteY5476" fmla="*/ 6796169 h 6840760"/>
              <a:gd name="connsiteX5477" fmla="*/ 1712284 w 6840760"/>
              <a:gd name="connsiteY5477" fmla="*/ 6796658 h 6840760"/>
              <a:gd name="connsiteX5478" fmla="*/ 1586467 w 6840760"/>
              <a:gd name="connsiteY5478" fmla="*/ 6815679 h 6840760"/>
              <a:gd name="connsiteX5479" fmla="*/ 1460650 w 6840760"/>
              <a:gd name="connsiteY5479" fmla="*/ 6796658 h 6840760"/>
              <a:gd name="connsiteX5480" fmla="*/ 1459412 w 6840760"/>
              <a:gd name="connsiteY5480" fmla="*/ 6796170 h 6840760"/>
              <a:gd name="connsiteX5481" fmla="*/ 1470489 w 6840760"/>
              <a:gd name="connsiteY5481" fmla="*/ 6819212 h 6840760"/>
              <a:gd name="connsiteX5482" fmla="*/ 1475456 w 6840760"/>
              <a:gd name="connsiteY5482" fmla="*/ 6840760 h 6840760"/>
              <a:gd name="connsiteX5483" fmla="*/ 1377594 w 6840760"/>
              <a:gd name="connsiteY5483" fmla="*/ 6840760 h 6840760"/>
              <a:gd name="connsiteX5484" fmla="*/ 1339274 w 6840760"/>
              <a:gd name="connsiteY5484" fmla="*/ 6761047 h 6840760"/>
              <a:gd name="connsiteX5485" fmla="*/ 1326439 w 6840760"/>
              <a:gd name="connsiteY5485" fmla="*/ 6745492 h 6840760"/>
              <a:gd name="connsiteX5486" fmla="*/ 1313604 w 6840760"/>
              <a:gd name="connsiteY5486" fmla="*/ 6761047 h 6840760"/>
              <a:gd name="connsiteX5487" fmla="*/ 1275284 w 6840760"/>
              <a:gd name="connsiteY5487" fmla="*/ 6840760 h 6840760"/>
              <a:gd name="connsiteX5488" fmla="*/ 1177423 w 6840760"/>
              <a:gd name="connsiteY5488" fmla="*/ 6840760 h 6840760"/>
              <a:gd name="connsiteX5489" fmla="*/ 1182389 w 6840760"/>
              <a:gd name="connsiteY5489" fmla="*/ 6819212 h 6840760"/>
              <a:gd name="connsiteX5490" fmla="*/ 1193467 w 6840760"/>
              <a:gd name="connsiteY5490" fmla="*/ 6796169 h 6840760"/>
              <a:gd name="connsiteX5491" fmla="*/ 1192227 w 6840760"/>
              <a:gd name="connsiteY5491" fmla="*/ 6796658 h 6840760"/>
              <a:gd name="connsiteX5492" fmla="*/ 1066410 w 6840760"/>
              <a:gd name="connsiteY5492" fmla="*/ 6815679 h 6840760"/>
              <a:gd name="connsiteX5493" fmla="*/ 940593 w 6840760"/>
              <a:gd name="connsiteY5493" fmla="*/ 6796658 h 6840760"/>
              <a:gd name="connsiteX5494" fmla="*/ 939354 w 6840760"/>
              <a:gd name="connsiteY5494" fmla="*/ 6796169 h 6840760"/>
              <a:gd name="connsiteX5495" fmla="*/ 950431 w 6840760"/>
              <a:gd name="connsiteY5495" fmla="*/ 6819212 h 6840760"/>
              <a:gd name="connsiteX5496" fmla="*/ 955397 w 6840760"/>
              <a:gd name="connsiteY5496" fmla="*/ 6840760 h 6840760"/>
              <a:gd name="connsiteX5497" fmla="*/ 857537 w 6840760"/>
              <a:gd name="connsiteY5497" fmla="*/ 6840760 h 6840760"/>
              <a:gd name="connsiteX5498" fmla="*/ 819216 w 6840760"/>
              <a:gd name="connsiteY5498" fmla="*/ 6761047 h 6840760"/>
              <a:gd name="connsiteX5499" fmla="*/ 806382 w 6840760"/>
              <a:gd name="connsiteY5499" fmla="*/ 6745492 h 6840760"/>
              <a:gd name="connsiteX5500" fmla="*/ 793548 w 6840760"/>
              <a:gd name="connsiteY5500" fmla="*/ 6761047 h 6840760"/>
              <a:gd name="connsiteX5501" fmla="*/ 755227 w 6840760"/>
              <a:gd name="connsiteY5501" fmla="*/ 6840760 h 6840760"/>
              <a:gd name="connsiteX5502" fmla="*/ 657366 w 6840760"/>
              <a:gd name="connsiteY5502" fmla="*/ 6840760 h 6840760"/>
              <a:gd name="connsiteX5503" fmla="*/ 662332 w 6840760"/>
              <a:gd name="connsiteY5503" fmla="*/ 6819212 h 6840760"/>
              <a:gd name="connsiteX5504" fmla="*/ 673409 w 6840760"/>
              <a:gd name="connsiteY5504" fmla="*/ 6796170 h 6840760"/>
              <a:gd name="connsiteX5505" fmla="*/ 672170 w 6840760"/>
              <a:gd name="connsiteY5505" fmla="*/ 6796658 h 6840760"/>
              <a:gd name="connsiteX5506" fmla="*/ 546353 w 6840760"/>
              <a:gd name="connsiteY5506" fmla="*/ 6815679 h 6840760"/>
              <a:gd name="connsiteX5507" fmla="*/ 420536 w 6840760"/>
              <a:gd name="connsiteY5507" fmla="*/ 6796658 h 6840760"/>
              <a:gd name="connsiteX5508" fmla="*/ 419296 w 6840760"/>
              <a:gd name="connsiteY5508" fmla="*/ 6796169 h 6840760"/>
              <a:gd name="connsiteX5509" fmla="*/ 430374 w 6840760"/>
              <a:gd name="connsiteY5509" fmla="*/ 6819212 h 6840760"/>
              <a:gd name="connsiteX5510" fmla="*/ 435340 w 6840760"/>
              <a:gd name="connsiteY5510" fmla="*/ 6840760 h 6840760"/>
              <a:gd name="connsiteX5511" fmla="*/ 337480 w 6840760"/>
              <a:gd name="connsiteY5511" fmla="*/ 6840760 h 6840760"/>
              <a:gd name="connsiteX5512" fmla="*/ 299159 w 6840760"/>
              <a:gd name="connsiteY5512" fmla="*/ 6761047 h 6840760"/>
              <a:gd name="connsiteX5513" fmla="*/ 286325 w 6840760"/>
              <a:gd name="connsiteY5513" fmla="*/ 6745492 h 6840760"/>
              <a:gd name="connsiteX5514" fmla="*/ 273490 w 6840760"/>
              <a:gd name="connsiteY5514" fmla="*/ 6761047 h 6840760"/>
              <a:gd name="connsiteX5515" fmla="*/ 235170 w 6840760"/>
              <a:gd name="connsiteY5515" fmla="*/ 6840760 h 6840760"/>
              <a:gd name="connsiteX5516" fmla="*/ 137309 w 6840760"/>
              <a:gd name="connsiteY5516" fmla="*/ 6840760 h 6840760"/>
              <a:gd name="connsiteX5517" fmla="*/ 142275 w 6840760"/>
              <a:gd name="connsiteY5517" fmla="*/ 6819212 h 6840760"/>
              <a:gd name="connsiteX5518" fmla="*/ 153352 w 6840760"/>
              <a:gd name="connsiteY5518" fmla="*/ 6796170 h 6840760"/>
              <a:gd name="connsiteX5519" fmla="*/ 152113 w 6840760"/>
              <a:gd name="connsiteY5519" fmla="*/ 6796658 h 6840760"/>
              <a:gd name="connsiteX5520" fmla="*/ 26295 w 6840760"/>
              <a:gd name="connsiteY5520" fmla="*/ 6815679 h 6840760"/>
              <a:gd name="connsiteX5521" fmla="*/ 0 w 6840760"/>
              <a:gd name="connsiteY5521" fmla="*/ 6813690 h 6840760"/>
              <a:gd name="connsiteX5522" fmla="*/ 0 w 6840760"/>
              <a:gd name="connsiteY5522" fmla="*/ 6718990 h 6840760"/>
              <a:gd name="connsiteX5523" fmla="*/ 26295 w 6840760"/>
              <a:gd name="connsiteY5523" fmla="*/ 6721641 h 6840760"/>
              <a:gd name="connsiteX5524" fmla="*/ 124149 w 6840760"/>
              <a:gd name="connsiteY5524" fmla="*/ 6706847 h 6840760"/>
              <a:gd name="connsiteX5525" fmla="*/ 203285 w 6840760"/>
              <a:gd name="connsiteY5525" fmla="*/ 6668804 h 6840760"/>
              <a:gd name="connsiteX5526" fmla="*/ 124148 w 6840760"/>
              <a:gd name="connsiteY5526" fmla="*/ 6630761 h 6840760"/>
              <a:gd name="connsiteX5527" fmla="*/ 26295 w 6840760"/>
              <a:gd name="connsiteY5527" fmla="*/ 6615967 h 6840760"/>
              <a:gd name="connsiteX5528" fmla="*/ 0 w 6840760"/>
              <a:gd name="connsiteY5528" fmla="*/ 6618618 h 6840760"/>
              <a:gd name="connsiteX5529" fmla="*/ 0 w 6840760"/>
              <a:gd name="connsiteY5529" fmla="*/ 6523919 h 6840760"/>
              <a:gd name="connsiteX5530" fmla="*/ 26295 w 6840760"/>
              <a:gd name="connsiteY5530" fmla="*/ 6521929 h 6840760"/>
              <a:gd name="connsiteX5531" fmla="*/ 152113 w 6840760"/>
              <a:gd name="connsiteY5531" fmla="*/ 6540951 h 6840760"/>
              <a:gd name="connsiteX5532" fmla="*/ 153352 w 6840760"/>
              <a:gd name="connsiteY5532" fmla="*/ 6541439 h 6840760"/>
              <a:gd name="connsiteX5533" fmla="*/ 142275 w 6840760"/>
              <a:gd name="connsiteY5533" fmla="*/ 6518397 h 6840760"/>
              <a:gd name="connsiteX5534" fmla="*/ 123252 w 6840760"/>
              <a:gd name="connsiteY5534" fmla="*/ 6392579 h 6840760"/>
              <a:gd name="connsiteX5535" fmla="*/ 142275 w 6840760"/>
              <a:gd name="connsiteY5535" fmla="*/ 6266762 h 6840760"/>
              <a:gd name="connsiteX5536" fmla="*/ 146832 w 6840760"/>
              <a:gd name="connsiteY5536" fmla="*/ 6255196 h 6840760"/>
              <a:gd name="connsiteX5537" fmla="*/ 90730 w 6840760"/>
              <a:gd name="connsiteY5537" fmla="*/ 6268125 h 6840760"/>
              <a:gd name="connsiteX5538" fmla="*/ 26295 w 6840760"/>
              <a:gd name="connsiteY5538" fmla="*/ 6273000 h 6840760"/>
              <a:gd name="connsiteX5539" fmla="*/ 0 w 6840760"/>
              <a:gd name="connsiteY5539" fmla="*/ 6271011 h 6840760"/>
              <a:gd name="connsiteX5540" fmla="*/ 0 w 6840760"/>
              <a:gd name="connsiteY5540" fmla="*/ 6174987 h 6840760"/>
              <a:gd name="connsiteX5541" fmla="*/ 26295 w 6840760"/>
              <a:gd name="connsiteY5541" fmla="*/ 6178962 h 6840760"/>
              <a:gd name="connsiteX5542" fmla="*/ 210278 w 6840760"/>
              <a:gd name="connsiteY5542" fmla="*/ 6122764 h 6840760"/>
              <a:gd name="connsiteX5543" fmla="*/ 212125 w 6840760"/>
              <a:gd name="connsiteY5543" fmla="*/ 6121240 h 6840760"/>
              <a:gd name="connsiteX5544" fmla="*/ 210278 w 6840760"/>
              <a:gd name="connsiteY5544" fmla="*/ 6119716 h 6840760"/>
              <a:gd name="connsiteX5545" fmla="*/ 26295 w 6840760"/>
              <a:gd name="connsiteY5545" fmla="*/ 6063517 h 6840760"/>
              <a:gd name="connsiteX5546" fmla="*/ 0 w 6840760"/>
              <a:gd name="connsiteY5546" fmla="*/ 6067493 h 6840760"/>
              <a:gd name="connsiteX5547" fmla="*/ 0 w 6840760"/>
              <a:gd name="connsiteY5547" fmla="*/ 5971469 h 6840760"/>
              <a:gd name="connsiteX5548" fmla="*/ 26295 w 6840760"/>
              <a:gd name="connsiteY5548" fmla="*/ 5969479 h 6840760"/>
              <a:gd name="connsiteX5549" fmla="*/ 90730 w 6840760"/>
              <a:gd name="connsiteY5549" fmla="*/ 5974354 h 6840760"/>
              <a:gd name="connsiteX5550" fmla="*/ 146832 w 6840760"/>
              <a:gd name="connsiteY5550" fmla="*/ 5987284 h 6840760"/>
              <a:gd name="connsiteX5551" fmla="*/ 142275 w 6840760"/>
              <a:gd name="connsiteY5551" fmla="*/ 5975718 h 6840760"/>
              <a:gd name="connsiteX5552" fmla="*/ 123252 w 6840760"/>
              <a:gd name="connsiteY5552" fmla="*/ 5849900 h 6840760"/>
              <a:gd name="connsiteX5553" fmla="*/ 142275 w 6840760"/>
              <a:gd name="connsiteY5553" fmla="*/ 5724083 h 6840760"/>
              <a:gd name="connsiteX5554" fmla="*/ 146832 w 6840760"/>
              <a:gd name="connsiteY5554" fmla="*/ 5712516 h 6840760"/>
              <a:gd name="connsiteX5555" fmla="*/ 90730 w 6840760"/>
              <a:gd name="connsiteY5555" fmla="*/ 5725445 h 6840760"/>
              <a:gd name="connsiteX5556" fmla="*/ 26295 w 6840760"/>
              <a:gd name="connsiteY5556" fmla="*/ 5730320 h 6840760"/>
              <a:gd name="connsiteX5557" fmla="*/ 0 w 6840760"/>
              <a:gd name="connsiteY5557" fmla="*/ 5728331 h 6840760"/>
              <a:gd name="connsiteX5558" fmla="*/ 0 w 6840760"/>
              <a:gd name="connsiteY5558" fmla="*/ 5632307 h 6840760"/>
              <a:gd name="connsiteX5559" fmla="*/ 26295 w 6840760"/>
              <a:gd name="connsiteY5559" fmla="*/ 5636282 h 6840760"/>
              <a:gd name="connsiteX5560" fmla="*/ 210278 w 6840760"/>
              <a:gd name="connsiteY5560" fmla="*/ 5580084 h 6840760"/>
              <a:gd name="connsiteX5561" fmla="*/ 212124 w 6840760"/>
              <a:gd name="connsiteY5561" fmla="*/ 5578560 h 6840760"/>
              <a:gd name="connsiteX5562" fmla="*/ 210278 w 6840760"/>
              <a:gd name="connsiteY5562" fmla="*/ 5577037 h 6840760"/>
              <a:gd name="connsiteX5563" fmla="*/ 26295 w 6840760"/>
              <a:gd name="connsiteY5563" fmla="*/ 5520838 h 6840760"/>
              <a:gd name="connsiteX5564" fmla="*/ 0 w 6840760"/>
              <a:gd name="connsiteY5564" fmla="*/ 5524814 h 6840760"/>
              <a:gd name="connsiteX5565" fmla="*/ 0 w 6840760"/>
              <a:gd name="connsiteY5565" fmla="*/ 5428790 h 6840760"/>
              <a:gd name="connsiteX5566" fmla="*/ 26295 w 6840760"/>
              <a:gd name="connsiteY5566" fmla="*/ 5426800 h 6840760"/>
              <a:gd name="connsiteX5567" fmla="*/ 90730 w 6840760"/>
              <a:gd name="connsiteY5567" fmla="*/ 5431675 h 6840760"/>
              <a:gd name="connsiteX5568" fmla="*/ 146832 w 6840760"/>
              <a:gd name="connsiteY5568" fmla="*/ 5444605 h 6840760"/>
              <a:gd name="connsiteX5569" fmla="*/ 142275 w 6840760"/>
              <a:gd name="connsiteY5569" fmla="*/ 5433038 h 6840760"/>
              <a:gd name="connsiteX5570" fmla="*/ 123252 w 6840760"/>
              <a:gd name="connsiteY5570" fmla="*/ 5307220 h 6840760"/>
              <a:gd name="connsiteX5571" fmla="*/ 142275 w 6840760"/>
              <a:gd name="connsiteY5571" fmla="*/ 5181403 h 6840760"/>
              <a:gd name="connsiteX5572" fmla="*/ 146832 w 6840760"/>
              <a:gd name="connsiteY5572" fmla="*/ 5169836 h 6840760"/>
              <a:gd name="connsiteX5573" fmla="*/ 90730 w 6840760"/>
              <a:gd name="connsiteY5573" fmla="*/ 5182765 h 6840760"/>
              <a:gd name="connsiteX5574" fmla="*/ 26295 w 6840760"/>
              <a:gd name="connsiteY5574" fmla="*/ 5187640 h 6840760"/>
              <a:gd name="connsiteX5575" fmla="*/ 0 w 6840760"/>
              <a:gd name="connsiteY5575" fmla="*/ 5185651 h 6840760"/>
              <a:gd name="connsiteX5576" fmla="*/ 0 w 6840760"/>
              <a:gd name="connsiteY5576" fmla="*/ 5089627 h 6840760"/>
              <a:gd name="connsiteX5577" fmla="*/ 26295 w 6840760"/>
              <a:gd name="connsiteY5577" fmla="*/ 5093602 h 6840760"/>
              <a:gd name="connsiteX5578" fmla="*/ 210278 w 6840760"/>
              <a:gd name="connsiteY5578" fmla="*/ 5037404 h 6840760"/>
              <a:gd name="connsiteX5579" fmla="*/ 212124 w 6840760"/>
              <a:gd name="connsiteY5579" fmla="*/ 5035880 h 6840760"/>
              <a:gd name="connsiteX5580" fmla="*/ 210278 w 6840760"/>
              <a:gd name="connsiteY5580" fmla="*/ 5034357 h 6840760"/>
              <a:gd name="connsiteX5581" fmla="*/ 26295 w 6840760"/>
              <a:gd name="connsiteY5581" fmla="*/ 4978158 h 6840760"/>
              <a:gd name="connsiteX5582" fmla="*/ 0 w 6840760"/>
              <a:gd name="connsiteY5582" fmla="*/ 4982134 h 6840760"/>
              <a:gd name="connsiteX5583" fmla="*/ 0 w 6840760"/>
              <a:gd name="connsiteY5583" fmla="*/ 4886110 h 6840760"/>
              <a:gd name="connsiteX5584" fmla="*/ 26295 w 6840760"/>
              <a:gd name="connsiteY5584" fmla="*/ 4884120 h 6840760"/>
              <a:gd name="connsiteX5585" fmla="*/ 90730 w 6840760"/>
              <a:gd name="connsiteY5585" fmla="*/ 4888995 h 6840760"/>
              <a:gd name="connsiteX5586" fmla="*/ 146832 w 6840760"/>
              <a:gd name="connsiteY5586" fmla="*/ 4901925 h 6840760"/>
              <a:gd name="connsiteX5587" fmla="*/ 142275 w 6840760"/>
              <a:gd name="connsiteY5587" fmla="*/ 4890358 h 6840760"/>
              <a:gd name="connsiteX5588" fmla="*/ 123252 w 6840760"/>
              <a:gd name="connsiteY5588" fmla="*/ 4764540 h 6840760"/>
              <a:gd name="connsiteX5589" fmla="*/ 142275 w 6840760"/>
              <a:gd name="connsiteY5589" fmla="*/ 4638723 h 6840760"/>
              <a:gd name="connsiteX5590" fmla="*/ 146833 w 6840760"/>
              <a:gd name="connsiteY5590" fmla="*/ 4627156 h 6840760"/>
              <a:gd name="connsiteX5591" fmla="*/ 90730 w 6840760"/>
              <a:gd name="connsiteY5591" fmla="*/ 4640085 h 6840760"/>
              <a:gd name="connsiteX5592" fmla="*/ 26295 w 6840760"/>
              <a:gd name="connsiteY5592" fmla="*/ 4644960 h 6840760"/>
              <a:gd name="connsiteX5593" fmla="*/ 0 w 6840760"/>
              <a:gd name="connsiteY5593" fmla="*/ 4642971 h 6840760"/>
              <a:gd name="connsiteX5594" fmla="*/ 0 w 6840760"/>
              <a:gd name="connsiteY5594" fmla="*/ 4546947 h 6840760"/>
              <a:gd name="connsiteX5595" fmla="*/ 26295 w 6840760"/>
              <a:gd name="connsiteY5595" fmla="*/ 4550922 h 6840760"/>
              <a:gd name="connsiteX5596" fmla="*/ 210278 w 6840760"/>
              <a:gd name="connsiteY5596" fmla="*/ 4494724 h 6840760"/>
              <a:gd name="connsiteX5597" fmla="*/ 212124 w 6840760"/>
              <a:gd name="connsiteY5597" fmla="*/ 4493200 h 6840760"/>
              <a:gd name="connsiteX5598" fmla="*/ 210278 w 6840760"/>
              <a:gd name="connsiteY5598" fmla="*/ 4491677 h 6840760"/>
              <a:gd name="connsiteX5599" fmla="*/ 26295 w 6840760"/>
              <a:gd name="connsiteY5599" fmla="*/ 4435478 h 6840760"/>
              <a:gd name="connsiteX5600" fmla="*/ 0 w 6840760"/>
              <a:gd name="connsiteY5600" fmla="*/ 4439454 h 6840760"/>
              <a:gd name="connsiteX5601" fmla="*/ 0 w 6840760"/>
              <a:gd name="connsiteY5601" fmla="*/ 4343430 h 6840760"/>
              <a:gd name="connsiteX5602" fmla="*/ 26295 w 6840760"/>
              <a:gd name="connsiteY5602" fmla="*/ 4341440 h 6840760"/>
              <a:gd name="connsiteX5603" fmla="*/ 90730 w 6840760"/>
              <a:gd name="connsiteY5603" fmla="*/ 4346315 h 6840760"/>
              <a:gd name="connsiteX5604" fmla="*/ 146832 w 6840760"/>
              <a:gd name="connsiteY5604" fmla="*/ 4359245 h 6840760"/>
              <a:gd name="connsiteX5605" fmla="*/ 142275 w 6840760"/>
              <a:gd name="connsiteY5605" fmla="*/ 4347678 h 6840760"/>
              <a:gd name="connsiteX5606" fmla="*/ 123252 w 6840760"/>
              <a:gd name="connsiteY5606" fmla="*/ 4221860 h 6840760"/>
              <a:gd name="connsiteX5607" fmla="*/ 142275 w 6840760"/>
              <a:gd name="connsiteY5607" fmla="*/ 4096043 h 6840760"/>
              <a:gd name="connsiteX5608" fmla="*/ 146832 w 6840760"/>
              <a:gd name="connsiteY5608" fmla="*/ 4084475 h 6840760"/>
              <a:gd name="connsiteX5609" fmla="*/ 90730 w 6840760"/>
              <a:gd name="connsiteY5609" fmla="*/ 4097405 h 6840760"/>
              <a:gd name="connsiteX5610" fmla="*/ 26295 w 6840760"/>
              <a:gd name="connsiteY5610" fmla="*/ 4102280 h 6840760"/>
              <a:gd name="connsiteX5611" fmla="*/ 0 w 6840760"/>
              <a:gd name="connsiteY5611" fmla="*/ 4100291 h 6840760"/>
              <a:gd name="connsiteX5612" fmla="*/ 0 w 6840760"/>
              <a:gd name="connsiteY5612" fmla="*/ 4004267 h 6840760"/>
              <a:gd name="connsiteX5613" fmla="*/ 26295 w 6840760"/>
              <a:gd name="connsiteY5613" fmla="*/ 4008242 h 6840760"/>
              <a:gd name="connsiteX5614" fmla="*/ 210278 w 6840760"/>
              <a:gd name="connsiteY5614" fmla="*/ 3952043 h 6840760"/>
              <a:gd name="connsiteX5615" fmla="*/ 212124 w 6840760"/>
              <a:gd name="connsiteY5615" fmla="*/ 3950520 h 6840760"/>
              <a:gd name="connsiteX5616" fmla="*/ 210278 w 6840760"/>
              <a:gd name="connsiteY5616" fmla="*/ 3948996 h 6840760"/>
              <a:gd name="connsiteX5617" fmla="*/ 26295 w 6840760"/>
              <a:gd name="connsiteY5617" fmla="*/ 3892798 h 6840760"/>
              <a:gd name="connsiteX5618" fmla="*/ 0 w 6840760"/>
              <a:gd name="connsiteY5618" fmla="*/ 3896774 h 6840760"/>
              <a:gd name="connsiteX5619" fmla="*/ 0 w 6840760"/>
              <a:gd name="connsiteY5619" fmla="*/ 3800750 h 6840760"/>
              <a:gd name="connsiteX5620" fmla="*/ 26295 w 6840760"/>
              <a:gd name="connsiteY5620" fmla="*/ 3798760 h 6840760"/>
              <a:gd name="connsiteX5621" fmla="*/ 90730 w 6840760"/>
              <a:gd name="connsiteY5621" fmla="*/ 3803635 h 6840760"/>
              <a:gd name="connsiteX5622" fmla="*/ 146832 w 6840760"/>
              <a:gd name="connsiteY5622" fmla="*/ 3816565 h 6840760"/>
              <a:gd name="connsiteX5623" fmla="*/ 142275 w 6840760"/>
              <a:gd name="connsiteY5623" fmla="*/ 3804997 h 6840760"/>
              <a:gd name="connsiteX5624" fmla="*/ 123252 w 6840760"/>
              <a:gd name="connsiteY5624" fmla="*/ 3679180 h 6840760"/>
              <a:gd name="connsiteX5625" fmla="*/ 142275 w 6840760"/>
              <a:gd name="connsiteY5625" fmla="*/ 3553363 h 6840760"/>
              <a:gd name="connsiteX5626" fmla="*/ 146832 w 6840760"/>
              <a:gd name="connsiteY5626" fmla="*/ 3541795 h 6840760"/>
              <a:gd name="connsiteX5627" fmla="*/ 90730 w 6840760"/>
              <a:gd name="connsiteY5627" fmla="*/ 3554725 h 6840760"/>
              <a:gd name="connsiteX5628" fmla="*/ 26295 w 6840760"/>
              <a:gd name="connsiteY5628" fmla="*/ 3559600 h 6840760"/>
              <a:gd name="connsiteX5629" fmla="*/ 0 w 6840760"/>
              <a:gd name="connsiteY5629" fmla="*/ 3557611 h 6840760"/>
              <a:gd name="connsiteX5630" fmla="*/ 0 w 6840760"/>
              <a:gd name="connsiteY5630" fmla="*/ 3461587 h 6840760"/>
              <a:gd name="connsiteX5631" fmla="*/ 26295 w 6840760"/>
              <a:gd name="connsiteY5631" fmla="*/ 3465562 h 6840760"/>
              <a:gd name="connsiteX5632" fmla="*/ 210278 w 6840760"/>
              <a:gd name="connsiteY5632" fmla="*/ 3409363 h 6840760"/>
              <a:gd name="connsiteX5633" fmla="*/ 212124 w 6840760"/>
              <a:gd name="connsiteY5633" fmla="*/ 3407840 h 6840760"/>
              <a:gd name="connsiteX5634" fmla="*/ 210278 w 6840760"/>
              <a:gd name="connsiteY5634" fmla="*/ 3406317 h 6840760"/>
              <a:gd name="connsiteX5635" fmla="*/ 26295 w 6840760"/>
              <a:gd name="connsiteY5635" fmla="*/ 3350118 h 6840760"/>
              <a:gd name="connsiteX5636" fmla="*/ 0 w 6840760"/>
              <a:gd name="connsiteY5636" fmla="*/ 3354094 h 6840760"/>
              <a:gd name="connsiteX5637" fmla="*/ 0 w 6840760"/>
              <a:gd name="connsiteY5637" fmla="*/ 3258071 h 6840760"/>
              <a:gd name="connsiteX5638" fmla="*/ 26295 w 6840760"/>
              <a:gd name="connsiteY5638" fmla="*/ 3256081 h 6840760"/>
              <a:gd name="connsiteX5639" fmla="*/ 90730 w 6840760"/>
              <a:gd name="connsiteY5639" fmla="*/ 3260956 h 6840760"/>
              <a:gd name="connsiteX5640" fmla="*/ 146832 w 6840760"/>
              <a:gd name="connsiteY5640" fmla="*/ 3273885 h 6840760"/>
              <a:gd name="connsiteX5641" fmla="*/ 142275 w 6840760"/>
              <a:gd name="connsiteY5641" fmla="*/ 3262318 h 6840760"/>
              <a:gd name="connsiteX5642" fmla="*/ 123252 w 6840760"/>
              <a:gd name="connsiteY5642" fmla="*/ 3136501 h 6840760"/>
              <a:gd name="connsiteX5643" fmla="*/ 142275 w 6840760"/>
              <a:gd name="connsiteY5643" fmla="*/ 3010684 h 6840760"/>
              <a:gd name="connsiteX5644" fmla="*/ 147961 w 6840760"/>
              <a:gd name="connsiteY5644" fmla="*/ 2998856 h 6840760"/>
              <a:gd name="connsiteX5645" fmla="*/ 90730 w 6840760"/>
              <a:gd name="connsiteY5645" fmla="*/ 3012046 h 6840760"/>
              <a:gd name="connsiteX5646" fmla="*/ 26295 w 6840760"/>
              <a:gd name="connsiteY5646" fmla="*/ 3016921 h 6840760"/>
              <a:gd name="connsiteX5647" fmla="*/ 0 w 6840760"/>
              <a:gd name="connsiteY5647" fmla="*/ 3014932 h 6840760"/>
              <a:gd name="connsiteX5648" fmla="*/ 0 w 6840760"/>
              <a:gd name="connsiteY5648" fmla="*/ 2918908 h 6840760"/>
              <a:gd name="connsiteX5649" fmla="*/ 26295 w 6840760"/>
              <a:gd name="connsiteY5649" fmla="*/ 2922883 h 6840760"/>
              <a:gd name="connsiteX5650" fmla="*/ 210278 w 6840760"/>
              <a:gd name="connsiteY5650" fmla="*/ 2866684 h 6840760"/>
              <a:gd name="connsiteX5651" fmla="*/ 212124 w 6840760"/>
              <a:gd name="connsiteY5651" fmla="*/ 2865161 h 6840760"/>
              <a:gd name="connsiteX5652" fmla="*/ 210278 w 6840760"/>
              <a:gd name="connsiteY5652" fmla="*/ 2863637 h 6840760"/>
              <a:gd name="connsiteX5653" fmla="*/ 26295 w 6840760"/>
              <a:gd name="connsiteY5653" fmla="*/ 2807439 h 6840760"/>
              <a:gd name="connsiteX5654" fmla="*/ 0 w 6840760"/>
              <a:gd name="connsiteY5654" fmla="*/ 2811415 h 6840760"/>
              <a:gd name="connsiteX5655" fmla="*/ 0 w 6840760"/>
              <a:gd name="connsiteY5655" fmla="*/ 2715391 h 6840760"/>
              <a:gd name="connsiteX5656" fmla="*/ 26295 w 6840760"/>
              <a:gd name="connsiteY5656" fmla="*/ 2713401 h 6840760"/>
              <a:gd name="connsiteX5657" fmla="*/ 90730 w 6840760"/>
              <a:gd name="connsiteY5657" fmla="*/ 2718276 h 6840760"/>
              <a:gd name="connsiteX5658" fmla="*/ 147961 w 6840760"/>
              <a:gd name="connsiteY5658" fmla="*/ 2731466 h 6840760"/>
              <a:gd name="connsiteX5659" fmla="*/ 142275 w 6840760"/>
              <a:gd name="connsiteY5659" fmla="*/ 2719638 h 6840760"/>
              <a:gd name="connsiteX5660" fmla="*/ 123252 w 6840760"/>
              <a:gd name="connsiteY5660" fmla="*/ 2593821 h 6840760"/>
              <a:gd name="connsiteX5661" fmla="*/ 142274 w 6840760"/>
              <a:gd name="connsiteY5661" fmla="*/ 2468004 h 6840760"/>
              <a:gd name="connsiteX5662" fmla="*/ 146833 w 6840760"/>
              <a:gd name="connsiteY5662" fmla="*/ 2456435 h 6840760"/>
              <a:gd name="connsiteX5663" fmla="*/ 90730 w 6840760"/>
              <a:gd name="connsiteY5663" fmla="*/ 2469365 h 6840760"/>
              <a:gd name="connsiteX5664" fmla="*/ 26295 w 6840760"/>
              <a:gd name="connsiteY5664" fmla="*/ 2474240 h 6840760"/>
              <a:gd name="connsiteX5665" fmla="*/ 0 w 6840760"/>
              <a:gd name="connsiteY5665" fmla="*/ 2472251 h 6840760"/>
              <a:gd name="connsiteX5666" fmla="*/ 0 w 6840760"/>
              <a:gd name="connsiteY5666" fmla="*/ 2376227 h 6840760"/>
              <a:gd name="connsiteX5667" fmla="*/ 26295 w 6840760"/>
              <a:gd name="connsiteY5667" fmla="*/ 2380202 h 6840760"/>
              <a:gd name="connsiteX5668" fmla="*/ 210278 w 6840760"/>
              <a:gd name="connsiteY5668" fmla="*/ 2324004 h 6840760"/>
              <a:gd name="connsiteX5669" fmla="*/ 212124 w 6840760"/>
              <a:gd name="connsiteY5669" fmla="*/ 2322480 h 6840760"/>
              <a:gd name="connsiteX5670" fmla="*/ 210278 w 6840760"/>
              <a:gd name="connsiteY5670" fmla="*/ 2320957 h 6840760"/>
              <a:gd name="connsiteX5671" fmla="*/ 26295 w 6840760"/>
              <a:gd name="connsiteY5671" fmla="*/ 2264758 h 6840760"/>
              <a:gd name="connsiteX5672" fmla="*/ 0 w 6840760"/>
              <a:gd name="connsiteY5672" fmla="*/ 2268734 h 6840760"/>
              <a:gd name="connsiteX5673" fmla="*/ 0 w 6840760"/>
              <a:gd name="connsiteY5673" fmla="*/ 2172711 h 6840760"/>
              <a:gd name="connsiteX5674" fmla="*/ 26295 w 6840760"/>
              <a:gd name="connsiteY5674" fmla="*/ 2170721 h 6840760"/>
              <a:gd name="connsiteX5675" fmla="*/ 90730 w 6840760"/>
              <a:gd name="connsiteY5675" fmla="*/ 2175596 h 6840760"/>
              <a:gd name="connsiteX5676" fmla="*/ 146832 w 6840760"/>
              <a:gd name="connsiteY5676" fmla="*/ 2188526 h 6840760"/>
              <a:gd name="connsiteX5677" fmla="*/ 142274 w 6840760"/>
              <a:gd name="connsiteY5677" fmla="*/ 2176957 h 6840760"/>
              <a:gd name="connsiteX5678" fmla="*/ 123252 w 6840760"/>
              <a:gd name="connsiteY5678" fmla="*/ 2051140 h 6840760"/>
              <a:gd name="connsiteX5679" fmla="*/ 142274 w 6840760"/>
              <a:gd name="connsiteY5679" fmla="*/ 1925323 h 6840760"/>
              <a:gd name="connsiteX5680" fmla="*/ 146832 w 6840760"/>
              <a:gd name="connsiteY5680" fmla="*/ 1913757 h 6840760"/>
              <a:gd name="connsiteX5681" fmla="*/ 90730 w 6840760"/>
              <a:gd name="connsiteY5681" fmla="*/ 1926686 h 6840760"/>
              <a:gd name="connsiteX5682" fmla="*/ 26295 w 6840760"/>
              <a:gd name="connsiteY5682" fmla="*/ 1931561 h 6840760"/>
              <a:gd name="connsiteX5683" fmla="*/ 0 w 6840760"/>
              <a:gd name="connsiteY5683" fmla="*/ 1929572 h 6840760"/>
              <a:gd name="connsiteX5684" fmla="*/ 0 w 6840760"/>
              <a:gd name="connsiteY5684" fmla="*/ 1833548 h 6840760"/>
              <a:gd name="connsiteX5685" fmla="*/ 26295 w 6840760"/>
              <a:gd name="connsiteY5685" fmla="*/ 1837523 h 6840760"/>
              <a:gd name="connsiteX5686" fmla="*/ 210278 w 6840760"/>
              <a:gd name="connsiteY5686" fmla="*/ 1781325 h 6840760"/>
              <a:gd name="connsiteX5687" fmla="*/ 212125 w 6840760"/>
              <a:gd name="connsiteY5687" fmla="*/ 1779801 h 6840760"/>
              <a:gd name="connsiteX5688" fmla="*/ 210278 w 6840760"/>
              <a:gd name="connsiteY5688" fmla="*/ 1778277 h 6840760"/>
              <a:gd name="connsiteX5689" fmla="*/ 26295 w 6840760"/>
              <a:gd name="connsiteY5689" fmla="*/ 1722078 h 6840760"/>
              <a:gd name="connsiteX5690" fmla="*/ 0 w 6840760"/>
              <a:gd name="connsiteY5690" fmla="*/ 1726054 h 6840760"/>
              <a:gd name="connsiteX5691" fmla="*/ 0 w 6840760"/>
              <a:gd name="connsiteY5691" fmla="*/ 1630030 h 6840760"/>
              <a:gd name="connsiteX5692" fmla="*/ 26295 w 6840760"/>
              <a:gd name="connsiteY5692" fmla="*/ 1628040 h 6840760"/>
              <a:gd name="connsiteX5693" fmla="*/ 90730 w 6840760"/>
              <a:gd name="connsiteY5693" fmla="*/ 1632915 h 6840760"/>
              <a:gd name="connsiteX5694" fmla="*/ 146832 w 6840760"/>
              <a:gd name="connsiteY5694" fmla="*/ 1645845 h 6840760"/>
              <a:gd name="connsiteX5695" fmla="*/ 142274 w 6840760"/>
              <a:gd name="connsiteY5695" fmla="*/ 1634279 h 6840760"/>
              <a:gd name="connsiteX5696" fmla="*/ 123252 w 6840760"/>
              <a:gd name="connsiteY5696" fmla="*/ 1508461 h 6840760"/>
              <a:gd name="connsiteX5697" fmla="*/ 142275 w 6840760"/>
              <a:gd name="connsiteY5697" fmla="*/ 1382644 h 6840760"/>
              <a:gd name="connsiteX5698" fmla="*/ 146833 w 6840760"/>
              <a:gd name="connsiteY5698" fmla="*/ 1371076 h 6840760"/>
              <a:gd name="connsiteX5699" fmla="*/ 90730 w 6840760"/>
              <a:gd name="connsiteY5699" fmla="*/ 1384006 h 6840760"/>
              <a:gd name="connsiteX5700" fmla="*/ 26295 w 6840760"/>
              <a:gd name="connsiteY5700" fmla="*/ 1388881 h 6840760"/>
              <a:gd name="connsiteX5701" fmla="*/ 0 w 6840760"/>
              <a:gd name="connsiteY5701" fmla="*/ 1386892 h 6840760"/>
              <a:gd name="connsiteX5702" fmla="*/ 0 w 6840760"/>
              <a:gd name="connsiteY5702" fmla="*/ 1290868 h 6840760"/>
              <a:gd name="connsiteX5703" fmla="*/ 26295 w 6840760"/>
              <a:gd name="connsiteY5703" fmla="*/ 1294843 h 6840760"/>
              <a:gd name="connsiteX5704" fmla="*/ 210278 w 6840760"/>
              <a:gd name="connsiteY5704" fmla="*/ 1238644 h 6840760"/>
              <a:gd name="connsiteX5705" fmla="*/ 212124 w 6840760"/>
              <a:gd name="connsiteY5705" fmla="*/ 1237121 h 6840760"/>
              <a:gd name="connsiteX5706" fmla="*/ 210278 w 6840760"/>
              <a:gd name="connsiteY5706" fmla="*/ 1235598 h 6840760"/>
              <a:gd name="connsiteX5707" fmla="*/ 26295 w 6840760"/>
              <a:gd name="connsiteY5707" fmla="*/ 1179400 h 6840760"/>
              <a:gd name="connsiteX5708" fmla="*/ 0 w 6840760"/>
              <a:gd name="connsiteY5708" fmla="*/ 1183376 h 6840760"/>
              <a:gd name="connsiteX5709" fmla="*/ 0 w 6840760"/>
              <a:gd name="connsiteY5709" fmla="*/ 1087351 h 6840760"/>
              <a:gd name="connsiteX5710" fmla="*/ 26295 w 6840760"/>
              <a:gd name="connsiteY5710" fmla="*/ 1085361 h 6840760"/>
              <a:gd name="connsiteX5711" fmla="*/ 90730 w 6840760"/>
              <a:gd name="connsiteY5711" fmla="*/ 1090236 h 6840760"/>
              <a:gd name="connsiteX5712" fmla="*/ 146832 w 6840760"/>
              <a:gd name="connsiteY5712" fmla="*/ 1103166 h 6840760"/>
              <a:gd name="connsiteX5713" fmla="*/ 142275 w 6840760"/>
              <a:gd name="connsiteY5713" fmla="*/ 1091598 h 6840760"/>
              <a:gd name="connsiteX5714" fmla="*/ 123252 w 6840760"/>
              <a:gd name="connsiteY5714" fmla="*/ 965781 h 6840760"/>
              <a:gd name="connsiteX5715" fmla="*/ 142275 w 6840760"/>
              <a:gd name="connsiteY5715" fmla="*/ 839964 h 6840760"/>
              <a:gd name="connsiteX5716" fmla="*/ 146833 w 6840760"/>
              <a:gd name="connsiteY5716" fmla="*/ 828396 h 6840760"/>
              <a:gd name="connsiteX5717" fmla="*/ 90730 w 6840760"/>
              <a:gd name="connsiteY5717" fmla="*/ 841325 h 6840760"/>
              <a:gd name="connsiteX5718" fmla="*/ 26295 w 6840760"/>
              <a:gd name="connsiteY5718" fmla="*/ 846200 h 6840760"/>
              <a:gd name="connsiteX5719" fmla="*/ 0 w 6840760"/>
              <a:gd name="connsiteY5719" fmla="*/ 844211 h 6840760"/>
              <a:gd name="connsiteX5720" fmla="*/ 0 w 6840760"/>
              <a:gd name="connsiteY5720" fmla="*/ 748187 h 6840760"/>
              <a:gd name="connsiteX5721" fmla="*/ 26295 w 6840760"/>
              <a:gd name="connsiteY5721" fmla="*/ 752162 h 6840760"/>
              <a:gd name="connsiteX5722" fmla="*/ 210278 w 6840760"/>
              <a:gd name="connsiteY5722" fmla="*/ 695964 h 6840760"/>
              <a:gd name="connsiteX5723" fmla="*/ 212124 w 6840760"/>
              <a:gd name="connsiteY5723" fmla="*/ 694441 h 6840760"/>
              <a:gd name="connsiteX5724" fmla="*/ 210278 w 6840760"/>
              <a:gd name="connsiteY5724" fmla="*/ 692917 h 6840760"/>
              <a:gd name="connsiteX5725" fmla="*/ 26295 w 6840760"/>
              <a:gd name="connsiteY5725" fmla="*/ 636719 h 6840760"/>
              <a:gd name="connsiteX5726" fmla="*/ 0 w 6840760"/>
              <a:gd name="connsiteY5726" fmla="*/ 640695 h 6840760"/>
              <a:gd name="connsiteX5727" fmla="*/ 0 w 6840760"/>
              <a:gd name="connsiteY5727" fmla="*/ 544671 h 6840760"/>
              <a:gd name="connsiteX5728" fmla="*/ 26295 w 6840760"/>
              <a:gd name="connsiteY5728" fmla="*/ 542681 h 6840760"/>
              <a:gd name="connsiteX5729" fmla="*/ 90730 w 6840760"/>
              <a:gd name="connsiteY5729" fmla="*/ 547556 h 6840760"/>
              <a:gd name="connsiteX5730" fmla="*/ 146832 w 6840760"/>
              <a:gd name="connsiteY5730" fmla="*/ 560486 h 6840760"/>
              <a:gd name="connsiteX5731" fmla="*/ 142275 w 6840760"/>
              <a:gd name="connsiteY5731" fmla="*/ 548918 h 6840760"/>
              <a:gd name="connsiteX5732" fmla="*/ 123252 w 6840760"/>
              <a:gd name="connsiteY5732" fmla="*/ 423100 h 6840760"/>
              <a:gd name="connsiteX5733" fmla="*/ 142275 w 6840760"/>
              <a:gd name="connsiteY5733" fmla="*/ 297284 h 6840760"/>
              <a:gd name="connsiteX5734" fmla="*/ 151066 w 6840760"/>
              <a:gd name="connsiteY5734" fmla="*/ 274970 h 6840760"/>
              <a:gd name="connsiteX5735" fmla="*/ 90730 w 6840760"/>
              <a:gd name="connsiteY5735" fmla="*/ 288876 h 6840760"/>
              <a:gd name="connsiteX5736" fmla="*/ 26295 w 6840760"/>
              <a:gd name="connsiteY5736" fmla="*/ 293751 h 6840760"/>
              <a:gd name="connsiteX5737" fmla="*/ 0 w 6840760"/>
              <a:gd name="connsiteY5737" fmla="*/ 291762 h 6840760"/>
              <a:gd name="connsiteX5738" fmla="*/ 0 w 6840760"/>
              <a:gd name="connsiteY5738" fmla="*/ 197062 h 6840760"/>
              <a:gd name="connsiteX5739" fmla="*/ 26295 w 6840760"/>
              <a:gd name="connsiteY5739" fmla="*/ 199713 h 6840760"/>
              <a:gd name="connsiteX5740" fmla="*/ 124149 w 6840760"/>
              <a:gd name="connsiteY5740" fmla="*/ 184919 h 6840760"/>
              <a:gd name="connsiteX5741" fmla="*/ 203286 w 6840760"/>
              <a:gd name="connsiteY5741" fmla="*/ 146876 h 6840760"/>
              <a:gd name="connsiteX5742" fmla="*/ 124148 w 6840760"/>
              <a:gd name="connsiteY5742" fmla="*/ 108832 h 6840760"/>
              <a:gd name="connsiteX5743" fmla="*/ 26295 w 6840760"/>
              <a:gd name="connsiteY5743" fmla="*/ 94039 h 6840760"/>
              <a:gd name="connsiteX5744" fmla="*/ 0 w 6840760"/>
              <a:gd name="connsiteY5744" fmla="*/ 96690 h 6840760"/>
              <a:gd name="connsiteX5745" fmla="*/ 0 w 6840760"/>
              <a:gd name="connsiteY5745" fmla="*/ 1990 h 68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</a:cxnLst>
            <a:rect l="l" t="t" r="r" b="b"/>
            <a:pathLst>
              <a:path w="6840760" h="6840760">
                <a:moveTo>
                  <a:pt x="6266982" y="6615967"/>
                </a:moveTo>
                <a:cubicBezTo>
                  <a:pt x="6232907" y="6615967"/>
                  <a:pt x="6200041" y="6621147"/>
                  <a:pt x="6169129" y="6630761"/>
                </a:cubicBezTo>
                <a:lnTo>
                  <a:pt x="6089993" y="6668804"/>
                </a:lnTo>
                <a:lnTo>
                  <a:pt x="6169129" y="6706847"/>
                </a:lnTo>
                <a:cubicBezTo>
                  <a:pt x="6200041" y="6716462"/>
                  <a:pt x="6232907" y="6721641"/>
                  <a:pt x="6266982" y="6721641"/>
                </a:cubicBezTo>
                <a:cubicBezTo>
                  <a:pt x="6301058" y="6721641"/>
                  <a:pt x="6333924" y="6716462"/>
                  <a:pt x="6364836" y="6706847"/>
                </a:cubicBezTo>
                <a:lnTo>
                  <a:pt x="6443972" y="6668804"/>
                </a:lnTo>
                <a:lnTo>
                  <a:pt x="6364836" y="6630761"/>
                </a:lnTo>
                <a:cubicBezTo>
                  <a:pt x="6333924" y="6621147"/>
                  <a:pt x="6301058" y="6615967"/>
                  <a:pt x="6266982" y="6615967"/>
                </a:cubicBezTo>
                <a:close/>
                <a:moveTo>
                  <a:pt x="5746925" y="6615967"/>
                </a:moveTo>
                <a:cubicBezTo>
                  <a:pt x="5712850" y="6615967"/>
                  <a:pt x="5679984" y="6621147"/>
                  <a:pt x="5649072" y="6630761"/>
                </a:cubicBezTo>
                <a:lnTo>
                  <a:pt x="5569936" y="6668804"/>
                </a:lnTo>
                <a:lnTo>
                  <a:pt x="5649072" y="6706847"/>
                </a:lnTo>
                <a:cubicBezTo>
                  <a:pt x="5679984" y="6716462"/>
                  <a:pt x="5712850" y="6721641"/>
                  <a:pt x="5746925" y="6721641"/>
                </a:cubicBezTo>
                <a:cubicBezTo>
                  <a:pt x="5781001" y="6721641"/>
                  <a:pt x="5813866" y="6716462"/>
                  <a:pt x="5844778" y="6706847"/>
                </a:cubicBezTo>
                <a:lnTo>
                  <a:pt x="5923914" y="6668804"/>
                </a:lnTo>
                <a:lnTo>
                  <a:pt x="5844778" y="6630761"/>
                </a:lnTo>
                <a:cubicBezTo>
                  <a:pt x="5813866" y="6621147"/>
                  <a:pt x="5781001" y="6615967"/>
                  <a:pt x="5746925" y="6615967"/>
                </a:cubicBezTo>
                <a:close/>
                <a:moveTo>
                  <a:pt x="5226868" y="6615967"/>
                </a:moveTo>
                <a:cubicBezTo>
                  <a:pt x="5192792" y="6615967"/>
                  <a:pt x="5159927" y="6621147"/>
                  <a:pt x="5129015" y="6630761"/>
                </a:cubicBezTo>
                <a:lnTo>
                  <a:pt x="5049878" y="6668804"/>
                </a:lnTo>
                <a:lnTo>
                  <a:pt x="5129015" y="6706847"/>
                </a:lnTo>
                <a:cubicBezTo>
                  <a:pt x="5159927" y="6716462"/>
                  <a:pt x="5192792" y="6721641"/>
                  <a:pt x="5226868" y="6721641"/>
                </a:cubicBezTo>
                <a:cubicBezTo>
                  <a:pt x="5260943" y="6721641"/>
                  <a:pt x="5293809" y="6716462"/>
                  <a:pt x="5324721" y="6706847"/>
                </a:cubicBezTo>
                <a:lnTo>
                  <a:pt x="5403856" y="6668804"/>
                </a:lnTo>
                <a:lnTo>
                  <a:pt x="5324721" y="6630761"/>
                </a:lnTo>
                <a:cubicBezTo>
                  <a:pt x="5293809" y="6621147"/>
                  <a:pt x="5260943" y="6615967"/>
                  <a:pt x="5226868" y="6615967"/>
                </a:cubicBezTo>
                <a:close/>
                <a:moveTo>
                  <a:pt x="4706811" y="6615967"/>
                </a:moveTo>
                <a:cubicBezTo>
                  <a:pt x="4672735" y="6615967"/>
                  <a:pt x="4639869" y="6621147"/>
                  <a:pt x="4608957" y="6630761"/>
                </a:cubicBezTo>
                <a:lnTo>
                  <a:pt x="4529821" y="6668804"/>
                </a:lnTo>
                <a:lnTo>
                  <a:pt x="4608957" y="6706847"/>
                </a:lnTo>
                <a:cubicBezTo>
                  <a:pt x="4639869" y="6716462"/>
                  <a:pt x="4672735" y="6721641"/>
                  <a:pt x="4706811" y="6721641"/>
                </a:cubicBezTo>
                <a:cubicBezTo>
                  <a:pt x="4740886" y="6721641"/>
                  <a:pt x="4773752" y="6716462"/>
                  <a:pt x="4804664" y="6706847"/>
                </a:cubicBezTo>
                <a:lnTo>
                  <a:pt x="4883799" y="6668804"/>
                </a:lnTo>
                <a:lnTo>
                  <a:pt x="4804664" y="6630761"/>
                </a:lnTo>
                <a:cubicBezTo>
                  <a:pt x="4773752" y="6621147"/>
                  <a:pt x="4740886" y="6615967"/>
                  <a:pt x="4706811" y="6615967"/>
                </a:cubicBezTo>
                <a:close/>
                <a:moveTo>
                  <a:pt x="4186753" y="6615967"/>
                </a:moveTo>
                <a:cubicBezTo>
                  <a:pt x="4152678" y="6615967"/>
                  <a:pt x="4119812" y="6621147"/>
                  <a:pt x="4088900" y="6630761"/>
                </a:cubicBezTo>
                <a:lnTo>
                  <a:pt x="4009764" y="6668804"/>
                </a:lnTo>
                <a:lnTo>
                  <a:pt x="4088900" y="6706847"/>
                </a:lnTo>
                <a:cubicBezTo>
                  <a:pt x="4119812" y="6716462"/>
                  <a:pt x="4152678" y="6721641"/>
                  <a:pt x="4186753" y="6721641"/>
                </a:cubicBezTo>
                <a:cubicBezTo>
                  <a:pt x="4220829" y="6721641"/>
                  <a:pt x="4253695" y="6716462"/>
                  <a:pt x="4284606" y="6706847"/>
                </a:cubicBezTo>
                <a:lnTo>
                  <a:pt x="4363743" y="6668804"/>
                </a:lnTo>
                <a:lnTo>
                  <a:pt x="4284606" y="6630761"/>
                </a:lnTo>
                <a:cubicBezTo>
                  <a:pt x="4253695" y="6621147"/>
                  <a:pt x="4220829" y="6615967"/>
                  <a:pt x="4186753" y="6615967"/>
                </a:cubicBezTo>
                <a:close/>
                <a:moveTo>
                  <a:pt x="3666696" y="6615967"/>
                </a:moveTo>
                <a:cubicBezTo>
                  <a:pt x="3632620" y="6615967"/>
                  <a:pt x="3599754" y="6621147"/>
                  <a:pt x="3568843" y="6630761"/>
                </a:cubicBezTo>
                <a:lnTo>
                  <a:pt x="3489706" y="6668804"/>
                </a:lnTo>
                <a:lnTo>
                  <a:pt x="3568843" y="6706847"/>
                </a:lnTo>
                <a:cubicBezTo>
                  <a:pt x="3599754" y="6716462"/>
                  <a:pt x="3632620" y="6721641"/>
                  <a:pt x="3666696" y="6721641"/>
                </a:cubicBezTo>
                <a:cubicBezTo>
                  <a:pt x="3700771" y="6721641"/>
                  <a:pt x="3733637" y="6716462"/>
                  <a:pt x="3764549" y="6706847"/>
                </a:cubicBezTo>
                <a:lnTo>
                  <a:pt x="3843684" y="6668804"/>
                </a:lnTo>
                <a:lnTo>
                  <a:pt x="3764549" y="6630761"/>
                </a:lnTo>
                <a:cubicBezTo>
                  <a:pt x="3733637" y="6621147"/>
                  <a:pt x="3700771" y="6615967"/>
                  <a:pt x="3666696" y="6615967"/>
                </a:cubicBezTo>
                <a:close/>
                <a:moveTo>
                  <a:pt x="3146638" y="6615967"/>
                </a:moveTo>
                <a:cubicBezTo>
                  <a:pt x="3112563" y="6615967"/>
                  <a:pt x="3079697" y="6621147"/>
                  <a:pt x="3048785" y="6630761"/>
                </a:cubicBezTo>
                <a:lnTo>
                  <a:pt x="2969649" y="6668804"/>
                </a:lnTo>
                <a:lnTo>
                  <a:pt x="3048785" y="6706847"/>
                </a:lnTo>
                <a:cubicBezTo>
                  <a:pt x="3079697" y="6716462"/>
                  <a:pt x="3112563" y="6721641"/>
                  <a:pt x="3146638" y="6721641"/>
                </a:cubicBezTo>
                <a:cubicBezTo>
                  <a:pt x="3180714" y="6721641"/>
                  <a:pt x="3213580" y="6716462"/>
                  <a:pt x="3244492" y="6706847"/>
                </a:cubicBezTo>
                <a:lnTo>
                  <a:pt x="3323628" y="6668804"/>
                </a:lnTo>
                <a:lnTo>
                  <a:pt x="3244492" y="6630761"/>
                </a:lnTo>
                <a:cubicBezTo>
                  <a:pt x="3213580" y="6621147"/>
                  <a:pt x="3180714" y="6615967"/>
                  <a:pt x="3146638" y="6615967"/>
                </a:cubicBezTo>
                <a:close/>
                <a:moveTo>
                  <a:pt x="2626581" y="6615967"/>
                </a:moveTo>
                <a:cubicBezTo>
                  <a:pt x="2592506" y="6615967"/>
                  <a:pt x="2559640" y="6621147"/>
                  <a:pt x="2528728" y="6630761"/>
                </a:cubicBezTo>
                <a:lnTo>
                  <a:pt x="2449592" y="6668804"/>
                </a:lnTo>
                <a:lnTo>
                  <a:pt x="2528728" y="6706847"/>
                </a:lnTo>
                <a:cubicBezTo>
                  <a:pt x="2559640" y="6716462"/>
                  <a:pt x="2592506" y="6721641"/>
                  <a:pt x="2626581" y="6721641"/>
                </a:cubicBezTo>
                <a:cubicBezTo>
                  <a:pt x="2660657" y="6721641"/>
                  <a:pt x="2693523" y="6716462"/>
                  <a:pt x="2724434" y="6706847"/>
                </a:cubicBezTo>
                <a:lnTo>
                  <a:pt x="2803571" y="6668804"/>
                </a:lnTo>
                <a:lnTo>
                  <a:pt x="2724434" y="6630761"/>
                </a:lnTo>
                <a:cubicBezTo>
                  <a:pt x="2693523" y="6621147"/>
                  <a:pt x="2660657" y="6615967"/>
                  <a:pt x="2626581" y="6615967"/>
                </a:cubicBezTo>
                <a:close/>
                <a:moveTo>
                  <a:pt x="2106524" y="6615967"/>
                </a:moveTo>
                <a:cubicBezTo>
                  <a:pt x="2072448" y="6615967"/>
                  <a:pt x="2039583" y="6621147"/>
                  <a:pt x="2008671" y="6630761"/>
                </a:cubicBezTo>
                <a:lnTo>
                  <a:pt x="1929534" y="6668804"/>
                </a:lnTo>
                <a:lnTo>
                  <a:pt x="2008671" y="6706847"/>
                </a:lnTo>
                <a:cubicBezTo>
                  <a:pt x="2039583" y="6716462"/>
                  <a:pt x="2072448" y="6721641"/>
                  <a:pt x="2106524" y="6721641"/>
                </a:cubicBezTo>
                <a:cubicBezTo>
                  <a:pt x="2140599" y="6721641"/>
                  <a:pt x="2173465" y="6716462"/>
                  <a:pt x="2204377" y="6706847"/>
                </a:cubicBezTo>
                <a:lnTo>
                  <a:pt x="2283513" y="6668804"/>
                </a:lnTo>
                <a:lnTo>
                  <a:pt x="2204377" y="6630761"/>
                </a:lnTo>
                <a:cubicBezTo>
                  <a:pt x="2173465" y="6621147"/>
                  <a:pt x="2140599" y="6615967"/>
                  <a:pt x="2106524" y="6615967"/>
                </a:cubicBezTo>
                <a:close/>
                <a:moveTo>
                  <a:pt x="1586467" y="6615967"/>
                </a:moveTo>
                <a:cubicBezTo>
                  <a:pt x="1552392" y="6615967"/>
                  <a:pt x="1519526" y="6621147"/>
                  <a:pt x="1488614" y="6630761"/>
                </a:cubicBezTo>
                <a:lnTo>
                  <a:pt x="1409478" y="6668804"/>
                </a:lnTo>
                <a:lnTo>
                  <a:pt x="1488614" y="6706847"/>
                </a:lnTo>
                <a:cubicBezTo>
                  <a:pt x="1519526" y="6716462"/>
                  <a:pt x="1552392" y="6721641"/>
                  <a:pt x="1586467" y="6721641"/>
                </a:cubicBezTo>
                <a:cubicBezTo>
                  <a:pt x="1620543" y="6721641"/>
                  <a:pt x="1653409" y="6716462"/>
                  <a:pt x="1684320" y="6706847"/>
                </a:cubicBezTo>
                <a:lnTo>
                  <a:pt x="1763456" y="6668804"/>
                </a:lnTo>
                <a:lnTo>
                  <a:pt x="1684320" y="6630761"/>
                </a:lnTo>
                <a:cubicBezTo>
                  <a:pt x="1653409" y="6621147"/>
                  <a:pt x="1620543" y="6615967"/>
                  <a:pt x="1586467" y="6615967"/>
                </a:cubicBezTo>
                <a:close/>
                <a:moveTo>
                  <a:pt x="1066410" y="6615967"/>
                </a:moveTo>
                <a:cubicBezTo>
                  <a:pt x="1032335" y="6615967"/>
                  <a:pt x="999469" y="6621147"/>
                  <a:pt x="968557" y="6630761"/>
                </a:cubicBezTo>
                <a:lnTo>
                  <a:pt x="889421" y="6668804"/>
                </a:lnTo>
                <a:lnTo>
                  <a:pt x="968557" y="6706847"/>
                </a:lnTo>
                <a:cubicBezTo>
                  <a:pt x="999469" y="6716462"/>
                  <a:pt x="1032335" y="6721641"/>
                  <a:pt x="1066410" y="6721641"/>
                </a:cubicBezTo>
                <a:cubicBezTo>
                  <a:pt x="1100486" y="6721641"/>
                  <a:pt x="1133351" y="6716462"/>
                  <a:pt x="1164263" y="6706847"/>
                </a:cubicBezTo>
                <a:lnTo>
                  <a:pt x="1243400" y="6668804"/>
                </a:lnTo>
                <a:lnTo>
                  <a:pt x="1164263" y="6630761"/>
                </a:lnTo>
                <a:cubicBezTo>
                  <a:pt x="1133351" y="6621147"/>
                  <a:pt x="1100486" y="6615967"/>
                  <a:pt x="1066410" y="6615967"/>
                </a:cubicBezTo>
                <a:close/>
                <a:moveTo>
                  <a:pt x="546353" y="6615967"/>
                </a:moveTo>
                <a:cubicBezTo>
                  <a:pt x="512277" y="6615967"/>
                  <a:pt x="479411" y="6621147"/>
                  <a:pt x="448500" y="6630761"/>
                </a:cubicBezTo>
                <a:lnTo>
                  <a:pt x="369364" y="6668804"/>
                </a:lnTo>
                <a:lnTo>
                  <a:pt x="448500" y="6706847"/>
                </a:lnTo>
                <a:cubicBezTo>
                  <a:pt x="479412" y="6716462"/>
                  <a:pt x="512277" y="6721641"/>
                  <a:pt x="546353" y="6721641"/>
                </a:cubicBezTo>
                <a:cubicBezTo>
                  <a:pt x="580430" y="6721641"/>
                  <a:pt x="613295" y="6716462"/>
                  <a:pt x="644206" y="6706847"/>
                </a:cubicBezTo>
                <a:lnTo>
                  <a:pt x="723342" y="6668804"/>
                </a:lnTo>
                <a:lnTo>
                  <a:pt x="644206" y="6630761"/>
                </a:lnTo>
                <a:cubicBezTo>
                  <a:pt x="613295" y="6621147"/>
                  <a:pt x="580429" y="6615967"/>
                  <a:pt x="546353" y="6615967"/>
                </a:cubicBezTo>
                <a:close/>
                <a:moveTo>
                  <a:pt x="6146446" y="6255196"/>
                </a:moveTo>
                <a:lnTo>
                  <a:pt x="6151003" y="6266762"/>
                </a:lnTo>
                <a:cubicBezTo>
                  <a:pt x="6163366" y="6306508"/>
                  <a:pt x="6170025" y="6348766"/>
                  <a:pt x="6170025" y="6392579"/>
                </a:cubicBezTo>
                <a:cubicBezTo>
                  <a:pt x="6170025" y="6436393"/>
                  <a:pt x="6163366" y="6478651"/>
                  <a:pt x="6151003" y="6518397"/>
                </a:cubicBezTo>
                <a:lnTo>
                  <a:pt x="6139926" y="6541439"/>
                </a:lnTo>
                <a:lnTo>
                  <a:pt x="6141165" y="6540951"/>
                </a:lnTo>
                <a:cubicBezTo>
                  <a:pt x="6180911" y="6528589"/>
                  <a:pt x="6223169" y="6521929"/>
                  <a:pt x="6266982" y="6521929"/>
                </a:cubicBezTo>
                <a:cubicBezTo>
                  <a:pt x="6310796" y="6521929"/>
                  <a:pt x="6353054" y="6528589"/>
                  <a:pt x="6392799" y="6540951"/>
                </a:cubicBezTo>
                <a:lnTo>
                  <a:pt x="6394034" y="6541437"/>
                </a:lnTo>
                <a:lnTo>
                  <a:pt x="6382958" y="6518397"/>
                </a:lnTo>
                <a:cubicBezTo>
                  <a:pt x="6370596" y="6478651"/>
                  <a:pt x="6363936" y="6436393"/>
                  <a:pt x="6363936" y="6392579"/>
                </a:cubicBezTo>
                <a:cubicBezTo>
                  <a:pt x="6363936" y="6348766"/>
                  <a:pt x="6370596" y="6306508"/>
                  <a:pt x="6382958" y="6266762"/>
                </a:cubicBezTo>
                <a:lnTo>
                  <a:pt x="6387515" y="6255197"/>
                </a:lnTo>
                <a:lnTo>
                  <a:pt x="6331416" y="6268125"/>
                </a:lnTo>
                <a:cubicBezTo>
                  <a:pt x="6310407" y="6271335"/>
                  <a:pt x="6288889" y="6273000"/>
                  <a:pt x="6266982" y="6273000"/>
                </a:cubicBezTo>
                <a:cubicBezTo>
                  <a:pt x="6245075" y="6273000"/>
                  <a:pt x="6223558" y="6271335"/>
                  <a:pt x="6202548" y="6268125"/>
                </a:cubicBezTo>
                <a:close/>
                <a:moveTo>
                  <a:pt x="5626389" y="6255196"/>
                </a:moveTo>
                <a:lnTo>
                  <a:pt x="5630946" y="6266762"/>
                </a:lnTo>
                <a:cubicBezTo>
                  <a:pt x="5643309" y="6306508"/>
                  <a:pt x="5649968" y="6348766"/>
                  <a:pt x="5649968" y="6392579"/>
                </a:cubicBezTo>
                <a:cubicBezTo>
                  <a:pt x="5649968" y="6436393"/>
                  <a:pt x="5643309" y="6478651"/>
                  <a:pt x="5630946" y="6518397"/>
                </a:cubicBezTo>
                <a:lnTo>
                  <a:pt x="5619869" y="6541439"/>
                </a:lnTo>
                <a:lnTo>
                  <a:pt x="5621107" y="6540951"/>
                </a:lnTo>
                <a:cubicBezTo>
                  <a:pt x="5660853" y="6528589"/>
                  <a:pt x="5703112" y="6521929"/>
                  <a:pt x="5746925" y="6521929"/>
                </a:cubicBezTo>
                <a:cubicBezTo>
                  <a:pt x="5790739" y="6521929"/>
                  <a:pt x="5832997" y="6528589"/>
                  <a:pt x="5872742" y="6540951"/>
                </a:cubicBezTo>
                <a:lnTo>
                  <a:pt x="5873981" y="6541439"/>
                </a:lnTo>
                <a:lnTo>
                  <a:pt x="5862904" y="6518397"/>
                </a:lnTo>
                <a:cubicBezTo>
                  <a:pt x="5850542" y="6478651"/>
                  <a:pt x="5843882" y="6436393"/>
                  <a:pt x="5843882" y="6392579"/>
                </a:cubicBezTo>
                <a:cubicBezTo>
                  <a:pt x="5843882" y="6348766"/>
                  <a:pt x="5850542" y="6306508"/>
                  <a:pt x="5862904" y="6266762"/>
                </a:cubicBezTo>
                <a:lnTo>
                  <a:pt x="5867461" y="6255196"/>
                </a:lnTo>
                <a:lnTo>
                  <a:pt x="5811359" y="6268125"/>
                </a:lnTo>
                <a:cubicBezTo>
                  <a:pt x="5790350" y="6271335"/>
                  <a:pt x="5768832" y="6273000"/>
                  <a:pt x="5746925" y="6273000"/>
                </a:cubicBezTo>
                <a:cubicBezTo>
                  <a:pt x="5725018" y="6273000"/>
                  <a:pt x="5703500" y="6271335"/>
                  <a:pt x="5682491" y="6268125"/>
                </a:cubicBezTo>
                <a:close/>
                <a:moveTo>
                  <a:pt x="5106331" y="6255196"/>
                </a:moveTo>
                <a:lnTo>
                  <a:pt x="5110889" y="6266762"/>
                </a:lnTo>
                <a:cubicBezTo>
                  <a:pt x="5123251" y="6306508"/>
                  <a:pt x="5129911" y="6348766"/>
                  <a:pt x="5129911" y="6392579"/>
                </a:cubicBezTo>
                <a:cubicBezTo>
                  <a:pt x="5129911" y="6436393"/>
                  <a:pt x="5123251" y="6478651"/>
                  <a:pt x="5110889" y="6518397"/>
                </a:cubicBezTo>
                <a:lnTo>
                  <a:pt x="5099812" y="6541439"/>
                </a:lnTo>
                <a:lnTo>
                  <a:pt x="5101050" y="6540951"/>
                </a:lnTo>
                <a:cubicBezTo>
                  <a:pt x="5140796" y="6528589"/>
                  <a:pt x="5183054" y="6521929"/>
                  <a:pt x="5226868" y="6521929"/>
                </a:cubicBezTo>
                <a:cubicBezTo>
                  <a:pt x="5270681" y="6521929"/>
                  <a:pt x="5312939" y="6528589"/>
                  <a:pt x="5352685" y="6540951"/>
                </a:cubicBezTo>
                <a:lnTo>
                  <a:pt x="5353924" y="6541439"/>
                </a:lnTo>
                <a:lnTo>
                  <a:pt x="5342847" y="6518397"/>
                </a:lnTo>
                <a:cubicBezTo>
                  <a:pt x="5330485" y="6478651"/>
                  <a:pt x="5323825" y="6436393"/>
                  <a:pt x="5323825" y="6392579"/>
                </a:cubicBezTo>
                <a:cubicBezTo>
                  <a:pt x="5323825" y="6348766"/>
                  <a:pt x="5330485" y="6306508"/>
                  <a:pt x="5342847" y="6266762"/>
                </a:cubicBezTo>
                <a:lnTo>
                  <a:pt x="5347404" y="6255196"/>
                </a:lnTo>
                <a:lnTo>
                  <a:pt x="5291302" y="6268125"/>
                </a:lnTo>
                <a:cubicBezTo>
                  <a:pt x="5270292" y="6271335"/>
                  <a:pt x="5248774" y="6273000"/>
                  <a:pt x="5226868" y="6273000"/>
                </a:cubicBezTo>
                <a:cubicBezTo>
                  <a:pt x="5204961" y="6273000"/>
                  <a:pt x="5183443" y="6271335"/>
                  <a:pt x="5162433" y="6268125"/>
                </a:cubicBezTo>
                <a:close/>
                <a:moveTo>
                  <a:pt x="4586274" y="6255196"/>
                </a:moveTo>
                <a:lnTo>
                  <a:pt x="4590832" y="6266762"/>
                </a:lnTo>
                <a:cubicBezTo>
                  <a:pt x="4603194" y="6306508"/>
                  <a:pt x="4609853" y="6348766"/>
                  <a:pt x="4609853" y="6392579"/>
                </a:cubicBezTo>
                <a:cubicBezTo>
                  <a:pt x="4609853" y="6436393"/>
                  <a:pt x="4603194" y="6478651"/>
                  <a:pt x="4590832" y="6518397"/>
                </a:cubicBezTo>
                <a:lnTo>
                  <a:pt x="4579754" y="6541439"/>
                </a:lnTo>
                <a:lnTo>
                  <a:pt x="4580993" y="6540951"/>
                </a:lnTo>
                <a:cubicBezTo>
                  <a:pt x="4620739" y="6528589"/>
                  <a:pt x="4662997" y="6521929"/>
                  <a:pt x="4706811" y="6521929"/>
                </a:cubicBezTo>
                <a:cubicBezTo>
                  <a:pt x="4750624" y="6521929"/>
                  <a:pt x="4792882" y="6528589"/>
                  <a:pt x="4832628" y="6540951"/>
                </a:cubicBezTo>
                <a:lnTo>
                  <a:pt x="4833866" y="6541439"/>
                </a:lnTo>
                <a:lnTo>
                  <a:pt x="4822789" y="6518397"/>
                </a:lnTo>
                <a:cubicBezTo>
                  <a:pt x="4810427" y="6478651"/>
                  <a:pt x="4803768" y="6436393"/>
                  <a:pt x="4803768" y="6392579"/>
                </a:cubicBezTo>
                <a:cubicBezTo>
                  <a:pt x="4803768" y="6348766"/>
                  <a:pt x="4810427" y="6306508"/>
                  <a:pt x="4822789" y="6266762"/>
                </a:cubicBezTo>
                <a:lnTo>
                  <a:pt x="4827347" y="6255196"/>
                </a:lnTo>
                <a:lnTo>
                  <a:pt x="4771245" y="6268125"/>
                </a:lnTo>
                <a:cubicBezTo>
                  <a:pt x="4750235" y="6271335"/>
                  <a:pt x="4728717" y="6273000"/>
                  <a:pt x="4706811" y="6273000"/>
                </a:cubicBezTo>
                <a:cubicBezTo>
                  <a:pt x="4684904" y="6273000"/>
                  <a:pt x="4663386" y="6271335"/>
                  <a:pt x="4642376" y="6268125"/>
                </a:cubicBezTo>
                <a:close/>
                <a:moveTo>
                  <a:pt x="4066217" y="6255196"/>
                </a:moveTo>
                <a:lnTo>
                  <a:pt x="4070774" y="6266762"/>
                </a:lnTo>
                <a:cubicBezTo>
                  <a:pt x="4083136" y="6306508"/>
                  <a:pt x="4089796" y="6348766"/>
                  <a:pt x="4089796" y="6392579"/>
                </a:cubicBezTo>
                <a:cubicBezTo>
                  <a:pt x="4089796" y="6436393"/>
                  <a:pt x="4083136" y="6478651"/>
                  <a:pt x="4070774" y="6518397"/>
                </a:cubicBezTo>
                <a:lnTo>
                  <a:pt x="4059697" y="6541439"/>
                </a:lnTo>
                <a:lnTo>
                  <a:pt x="4060936" y="6540951"/>
                </a:lnTo>
                <a:cubicBezTo>
                  <a:pt x="4100681" y="6528589"/>
                  <a:pt x="4142939" y="6521929"/>
                  <a:pt x="4186753" y="6521929"/>
                </a:cubicBezTo>
                <a:cubicBezTo>
                  <a:pt x="4230567" y="6521929"/>
                  <a:pt x="4272825" y="6528589"/>
                  <a:pt x="4312570" y="6540951"/>
                </a:cubicBezTo>
                <a:lnTo>
                  <a:pt x="4313809" y="6541439"/>
                </a:lnTo>
                <a:lnTo>
                  <a:pt x="4302732" y="6518397"/>
                </a:lnTo>
                <a:cubicBezTo>
                  <a:pt x="4290370" y="6478651"/>
                  <a:pt x="4283710" y="6436393"/>
                  <a:pt x="4283710" y="6392579"/>
                </a:cubicBezTo>
                <a:cubicBezTo>
                  <a:pt x="4283710" y="6348766"/>
                  <a:pt x="4290370" y="6306508"/>
                  <a:pt x="4302732" y="6266762"/>
                </a:cubicBezTo>
                <a:lnTo>
                  <a:pt x="4307289" y="6255196"/>
                </a:lnTo>
                <a:lnTo>
                  <a:pt x="4251187" y="6268125"/>
                </a:lnTo>
                <a:cubicBezTo>
                  <a:pt x="4230178" y="6271335"/>
                  <a:pt x="4208660" y="6273000"/>
                  <a:pt x="4186753" y="6273000"/>
                </a:cubicBezTo>
                <a:cubicBezTo>
                  <a:pt x="4164846" y="6273000"/>
                  <a:pt x="4143328" y="6271335"/>
                  <a:pt x="4122319" y="6268125"/>
                </a:cubicBezTo>
                <a:close/>
                <a:moveTo>
                  <a:pt x="3546159" y="6255196"/>
                </a:moveTo>
                <a:lnTo>
                  <a:pt x="3550717" y="6266762"/>
                </a:lnTo>
                <a:cubicBezTo>
                  <a:pt x="3563079" y="6306508"/>
                  <a:pt x="3569739" y="6348766"/>
                  <a:pt x="3569739" y="6392579"/>
                </a:cubicBezTo>
                <a:cubicBezTo>
                  <a:pt x="3569739" y="6436393"/>
                  <a:pt x="3563079" y="6478651"/>
                  <a:pt x="3550717" y="6518397"/>
                </a:cubicBezTo>
                <a:lnTo>
                  <a:pt x="3539640" y="6541439"/>
                </a:lnTo>
                <a:lnTo>
                  <a:pt x="3540878" y="6540951"/>
                </a:lnTo>
                <a:cubicBezTo>
                  <a:pt x="3580624" y="6528589"/>
                  <a:pt x="3622882" y="6521929"/>
                  <a:pt x="3666696" y="6521929"/>
                </a:cubicBezTo>
                <a:cubicBezTo>
                  <a:pt x="3710509" y="6521929"/>
                  <a:pt x="3752767" y="6528589"/>
                  <a:pt x="3792513" y="6540951"/>
                </a:cubicBezTo>
                <a:lnTo>
                  <a:pt x="3793752" y="6541439"/>
                </a:lnTo>
                <a:lnTo>
                  <a:pt x="3782675" y="6518397"/>
                </a:lnTo>
                <a:cubicBezTo>
                  <a:pt x="3770313" y="6478651"/>
                  <a:pt x="3763653" y="6436393"/>
                  <a:pt x="3763653" y="6392579"/>
                </a:cubicBezTo>
                <a:cubicBezTo>
                  <a:pt x="3763653" y="6348766"/>
                  <a:pt x="3770313" y="6306508"/>
                  <a:pt x="3782675" y="6266762"/>
                </a:cubicBezTo>
                <a:lnTo>
                  <a:pt x="3787232" y="6255196"/>
                </a:lnTo>
                <a:lnTo>
                  <a:pt x="3731130" y="6268125"/>
                </a:lnTo>
                <a:cubicBezTo>
                  <a:pt x="3710120" y="6271335"/>
                  <a:pt x="3688602" y="6273000"/>
                  <a:pt x="3666696" y="6273000"/>
                </a:cubicBezTo>
                <a:cubicBezTo>
                  <a:pt x="3644789" y="6273000"/>
                  <a:pt x="3623271" y="6271335"/>
                  <a:pt x="3602261" y="6268125"/>
                </a:cubicBezTo>
                <a:close/>
                <a:moveTo>
                  <a:pt x="3026102" y="6255196"/>
                </a:moveTo>
                <a:lnTo>
                  <a:pt x="3030660" y="6266762"/>
                </a:lnTo>
                <a:cubicBezTo>
                  <a:pt x="3043022" y="6306508"/>
                  <a:pt x="3049681" y="6348766"/>
                  <a:pt x="3049681" y="6392579"/>
                </a:cubicBezTo>
                <a:cubicBezTo>
                  <a:pt x="3049681" y="6436393"/>
                  <a:pt x="3043022" y="6478651"/>
                  <a:pt x="3030660" y="6518397"/>
                </a:cubicBezTo>
                <a:lnTo>
                  <a:pt x="3019583" y="6541439"/>
                </a:lnTo>
                <a:lnTo>
                  <a:pt x="3020821" y="6540951"/>
                </a:lnTo>
                <a:cubicBezTo>
                  <a:pt x="3060567" y="6528589"/>
                  <a:pt x="3102825" y="6521929"/>
                  <a:pt x="3146638" y="6521929"/>
                </a:cubicBezTo>
                <a:cubicBezTo>
                  <a:pt x="3190452" y="6521929"/>
                  <a:pt x="3232710" y="6528589"/>
                  <a:pt x="3272456" y="6540951"/>
                </a:cubicBezTo>
                <a:lnTo>
                  <a:pt x="3273695" y="6541439"/>
                </a:lnTo>
                <a:lnTo>
                  <a:pt x="3262618" y="6518397"/>
                </a:lnTo>
                <a:cubicBezTo>
                  <a:pt x="3250255" y="6478651"/>
                  <a:pt x="3243596" y="6436393"/>
                  <a:pt x="3243596" y="6392579"/>
                </a:cubicBezTo>
                <a:cubicBezTo>
                  <a:pt x="3243596" y="6348766"/>
                  <a:pt x="3250255" y="6306508"/>
                  <a:pt x="3262618" y="6266762"/>
                </a:cubicBezTo>
                <a:lnTo>
                  <a:pt x="3267175" y="6255196"/>
                </a:lnTo>
                <a:lnTo>
                  <a:pt x="3211072" y="6268125"/>
                </a:lnTo>
                <a:cubicBezTo>
                  <a:pt x="3190063" y="6271335"/>
                  <a:pt x="3168545" y="6273000"/>
                  <a:pt x="3146638" y="6273000"/>
                </a:cubicBezTo>
                <a:cubicBezTo>
                  <a:pt x="3124732" y="6273000"/>
                  <a:pt x="3103214" y="6271335"/>
                  <a:pt x="3082204" y="6268125"/>
                </a:cubicBezTo>
                <a:close/>
                <a:moveTo>
                  <a:pt x="2506045" y="6255196"/>
                </a:moveTo>
                <a:lnTo>
                  <a:pt x="2510602" y="6266762"/>
                </a:lnTo>
                <a:cubicBezTo>
                  <a:pt x="2522965" y="6306508"/>
                  <a:pt x="2529624" y="6348766"/>
                  <a:pt x="2529624" y="6392579"/>
                </a:cubicBezTo>
                <a:cubicBezTo>
                  <a:pt x="2529624" y="6436393"/>
                  <a:pt x="2522965" y="6478651"/>
                  <a:pt x="2510602" y="6518397"/>
                </a:cubicBezTo>
                <a:lnTo>
                  <a:pt x="2499525" y="6541439"/>
                </a:lnTo>
                <a:lnTo>
                  <a:pt x="2500764" y="6540951"/>
                </a:lnTo>
                <a:cubicBezTo>
                  <a:pt x="2540510" y="6528589"/>
                  <a:pt x="2582768" y="6521929"/>
                  <a:pt x="2626581" y="6521929"/>
                </a:cubicBezTo>
                <a:cubicBezTo>
                  <a:pt x="2670395" y="6521929"/>
                  <a:pt x="2712653" y="6528589"/>
                  <a:pt x="2752398" y="6540951"/>
                </a:cubicBezTo>
                <a:lnTo>
                  <a:pt x="2753637" y="6541439"/>
                </a:lnTo>
                <a:lnTo>
                  <a:pt x="2742560" y="6518397"/>
                </a:lnTo>
                <a:cubicBezTo>
                  <a:pt x="2730198" y="6478651"/>
                  <a:pt x="2723538" y="6436393"/>
                  <a:pt x="2723538" y="6392579"/>
                </a:cubicBezTo>
                <a:cubicBezTo>
                  <a:pt x="2723538" y="6348766"/>
                  <a:pt x="2730198" y="6306508"/>
                  <a:pt x="2742560" y="6266762"/>
                </a:cubicBezTo>
                <a:lnTo>
                  <a:pt x="2747117" y="6255196"/>
                </a:lnTo>
                <a:lnTo>
                  <a:pt x="2691015" y="6268125"/>
                </a:lnTo>
                <a:cubicBezTo>
                  <a:pt x="2670006" y="6271335"/>
                  <a:pt x="2648488" y="6273000"/>
                  <a:pt x="2626581" y="6273000"/>
                </a:cubicBezTo>
                <a:cubicBezTo>
                  <a:pt x="2604674" y="6273000"/>
                  <a:pt x="2583157" y="6271335"/>
                  <a:pt x="2562147" y="6268125"/>
                </a:cubicBezTo>
                <a:close/>
                <a:moveTo>
                  <a:pt x="1985988" y="6255196"/>
                </a:moveTo>
                <a:lnTo>
                  <a:pt x="1990545" y="6266762"/>
                </a:lnTo>
                <a:cubicBezTo>
                  <a:pt x="2002907" y="6306508"/>
                  <a:pt x="2009566" y="6348766"/>
                  <a:pt x="2009566" y="6392579"/>
                </a:cubicBezTo>
                <a:cubicBezTo>
                  <a:pt x="2009566" y="6436393"/>
                  <a:pt x="2002907" y="6478651"/>
                  <a:pt x="1990545" y="6518397"/>
                </a:cubicBezTo>
                <a:lnTo>
                  <a:pt x="1979468" y="6541439"/>
                </a:lnTo>
                <a:lnTo>
                  <a:pt x="1980707" y="6540951"/>
                </a:lnTo>
                <a:cubicBezTo>
                  <a:pt x="2020452" y="6528589"/>
                  <a:pt x="2062710" y="6521929"/>
                  <a:pt x="2106524" y="6521929"/>
                </a:cubicBezTo>
                <a:cubicBezTo>
                  <a:pt x="2150337" y="6521929"/>
                  <a:pt x="2192595" y="6528589"/>
                  <a:pt x="2232341" y="6540951"/>
                </a:cubicBezTo>
                <a:lnTo>
                  <a:pt x="2233580" y="6541439"/>
                </a:lnTo>
                <a:lnTo>
                  <a:pt x="2222503" y="6518397"/>
                </a:lnTo>
                <a:cubicBezTo>
                  <a:pt x="2210141" y="6478651"/>
                  <a:pt x="2203481" y="6436393"/>
                  <a:pt x="2203481" y="6392579"/>
                </a:cubicBezTo>
                <a:cubicBezTo>
                  <a:pt x="2203481" y="6348766"/>
                  <a:pt x="2210141" y="6306508"/>
                  <a:pt x="2222503" y="6266762"/>
                </a:cubicBezTo>
                <a:lnTo>
                  <a:pt x="2227060" y="6255196"/>
                </a:lnTo>
                <a:lnTo>
                  <a:pt x="2170958" y="6268125"/>
                </a:lnTo>
                <a:cubicBezTo>
                  <a:pt x="2149948" y="6271335"/>
                  <a:pt x="2128431" y="6273000"/>
                  <a:pt x="2106524" y="6273000"/>
                </a:cubicBezTo>
                <a:cubicBezTo>
                  <a:pt x="2084617" y="6273000"/>
                  <a:pt x="2063099" y="6271335"/>
                  <a:pt x="2042090" y="6268125"/>
                </a:cubicBezTo>
                <a:close/>
                <a:moveTo>
                  <a:pt x="1465932" y="6255196"/>
                </a:moveTo>
                <a:lnTo>
                  <a:pt x="1470489" y="6266762"/>
                </a:lnTo>
                <a:cubicBezTo>
                  <a:pt x="1482852" y="6306508"/>
                  <a:pt x="1489511" y="6348766"/>
                  <a:pt x="1489511" y="6392579"/>
                </a:cubicBezTo>
                <a:cubicBezTo>
                  <a:pt x="1489511" y="6436393"/>
                  <a:pt x="1482852" y="6478651"/>
                  <a:pt x="1470489" y="6518397"/>
                </a:cubicBezTo>
                <a:lnTo>
                  <a:pt x="1459412" y="6541439"/>
                </a:lnTo>
                <a:lnTo>
                  <a:pt x="1460650" y="6540951"/>
                </a:lnTo>
                <a:cubicBezTo>
                  <a:pt x="1500396" y="6528589"/>
                  <a:pt x="1542654" y="6521929"/>
                  <a:pt x="1586467" y="6521929"/>
                </a:cubicBezTo>
                <a:cubicBezTo>
                  <a:pt x="1630281" y="6521929"/>
                  <a:pt x="1672539" y="6528589"/>
                  <a:pt x="1712284" y="6540951"/>
                </a:cubicBezTo>
                <a:lnTo>
                  <a:pt x="1713523" y="6541439"/>
                </a:lnTo>
                <a:lnTo>
                  <a:pt x="1702446" y="6518397"/>
                </a:lnTo>
                <a:cubicBezTo>
                  <a:pt x="1690084" y="6478651"/>
                  <a:pt x="1683425" y="6436393"/>
                  <a:pt x="1683425" y="6392579"/>
                </a:cubicBezTo>
                <a:cubicBezTo>
                  <a:pt x="1683425" y="6348766"/>
                  <a:pt x="1690084" y="6306508"/>
                  <a:pt x="1702446" y="6266762"/>
                </a:cubicBezTo>
                <a:lnTo>
                  <a:pt x="1707004" y="6255196"/>
                </a:lnTo>
                <a:lnTo>
                  <a:pt x="1650902" y="6268125"/>
                </a:lnTo>
                <a:cubicBezTo>
                  <a:pt x="1629892" y="6271335"/>
                  <a:pt x="1608374" y="6273000"/>
                  <a:pt x="1586467" y="6273000"/>
                </a:cubicBezTo>
                <a:cubicBezTo>
                  <a:pt x="1564561" y="6273000"/>
                  <a:pt x="1543043" y="6271335"/>
                  <a:pt x="1522033" y="6268125"/>
                </a:cubicBezTo>
                <a:close/>
                <a:moveTo>
                  <a:pt x="945874" y="6255196"/>
                </a:moveTo>
                <a:lnTo>
                  <a:pt x="950431" y="6266762"/>
                </a:lnTo>
                <a:cubicBezTo>
                  <a:pt x="962793" y="6306508"/>
                  <a:pt x="969453" y="6348766"/>
                  <a:pt x="969453" y="6392579"/>
                </a:cubicBezTo>
                <a:cubicBezTo>
                  <a:pt x="969453" y="6436393"/>
                  <a:pt x="962793" y="6478651"/>
                  <a:pt x="950431" y="6518397"/>
                </a:cubicBezTo>
                <a:lnTo>
                  <a:pt x="939354" y="6541439"/>
                </a:lnTo>
                <a:lnTo>
                  <a:pt x="940593" y="6540951"/>
                </a:lnTo>
                <a:cubicBezTo>
                  <a:pt x="980339" y="6528589"/>
                  <a:pt x="1022597" y="6521929"/>
                  <a:pt x="1066410" y="6521929"/>
                </a:cubicBezTo>
                <a:cubicBezTo>
                  <a:pt x="1110224" y="6521929"/>
                  <a:pt x="1152482" y="6528589"/>
                  <a:pt x="1192227" y="6540951"/>
                </a:cubicBezTo>
                <a:lnTo>
                  <a:pt x="1193467" y="6541439"/>
                </a:lnTo>
                <a:lnTo>
                  <a:pt x="1182389" y="6518397"/>
                </a:lnTo>
                <a:cubicBezTo>
                  <a:pt x="1170027" y="6478651"/>
                  <a:pt x="1163368" y="6436393"/>
                  <a:pt x="1163368" y="6392579"/>
                </a:cubicBezTo>
                <a:cubicBezTo>
                  <a:pt x="1163368" y="6348766"/>
                  <a:pt x="1170027" y="6306508"/>
                  <a:pt x="1182389" y="6266762"/>
                </a:cubicBezTo>
                <a:lnTo>
                  <a:pt x="1186947" y="6255196"/>
                </a:lnTo>
                <a:lnTo>
                  <a:pt x="1130844" y="6268125"/>
                </a:lnTo>
                <a:cubicBezTo>
                  <a:pt x="1109835" y="6271335"/>
                  <a:pt x="1088317" y="6273000"/>
                  <a:pt x="1066410" y="6273000"/>
                </a:cubicBezTo>
                <a:cubicBezTo>
                  <a:pt x="1044504" y="6273000"/>
                  <a:pt x="1022986" y="6271335"/>
                  <a:pt x="1001976" y="6268125"/>
                </a:cubicBezTo>
                <a:close/>
                <a:moveTo>
                  <a:pt x="425816" y="6255196"/>
                </a:moveTo>
                <a:lnTo>
                  <a:pt x="430374" y="6266762"/>
                </a:lnTo>
                <a:cubicBezTo>
                  <a:pt x="442736" y="6306508"/>
                  <a:pt x="449395" y="6348766"/>
                  <a:pt x="449395" y="6392579"/>
                </a:cubicBezTo>
                <a:cubicBezTo>
                  <a:pt x="449395" y="6436393"/>
                  <a:pt x="442736" y="6478651"/>
                  <a:pt x="430374" y="6518397"/>
                </a:cubicBezTo>
                <a:lnTo>
                  <a:pt x="419297" y="6541439"/>
                </a:lnTo>
                <a:lnTo>
                  <a:pt x="420536" y="6540951"/>
                </a:lnTo>
                <a:cubicBezTo>
                  <a:pt x="460281" y="6528589"/>
                  <a:pt x="502540" y="6521929"/>
                  <a:pt x="546353" y="6521929"/>
                </a:cubicBezTo>
                <a:cubicBezTo>
                  <a:pt x="590167" y="6521929"/>
                  <a:pt x="632425" y="6528589"/>
                  <a:pt x="672170" y="6540951"/>
                </a:cubicBezTo>
                <a:lnTo>
                  <a:pt x="673409" y="6541439"/>
                </a:lnTo>
                <a:lnTo>
                  <a:pt x="662332" y="6518397"/>
                </a:lnTo>
                <a:cubicBezTo>
                  <a:pt x="649970" y="6478651"/>
                  <a:pt x="643310" y="6436393"/>
                  <a:pt x="643310" y="6392579"/>
                </a:cubicBezTo>
                <a:cubicBezTo>
                  <a:pt x="643310" y="6348766"/>
                  <a:pt x="649970" y="6306508"/>
                  <a:pt x="662332" y="6266762"/>
                </a:cubicBezTo>
                <a:lnTo>
                  <a:pt x="666889" y="6255196"/>
                </a:lnTo>
                <a:lnTo>
                  <a:pt x="610787" y="6268125"/>
                </a:lnTo>
                <a:cubicBezTo>
                  <a:pt x="589778" y="6271335"/>
                  <a:pt x="568260" y="6273000"/>
                  <a:pt x="546353" y="6273000"/>
                </a:cubicBezTo>
                <a:cubicBezTo>
                  <a:pt x="524446" y="6273000"/>
                  <a:pt x="502929" y="6271335"/>
                  <a:pt x="481919" y="6268125"/>
                </a:cubicBezTo>
                <a:close/>
                <a:moveTo>
                  <a:pt x="6006953" y="6193042"/>
                </a:moveTo>
                <a:lnTo>
                  <a:pt x="5994118" y="6208597"/>
                </a:lnTo>
                <a:cubicBezTo>
                  <a:pt x="5958638" y="6261116"/>
                  <a:pt x="5937920" y="6324428"/>
                  <a:pt x="5937920" y="6392579"/>
                </a:cubicBezTo>
                <a:cubicBezTo>
                  <a:pt x="5937920" y="6460730"/>
                  <a:pt x="5958638" y="6524042"/>
                  <a:pt x="5994118" y="6576561"/>
                </a:cubicBezTo>
                <a:lnTo>
                  <a:pt x="6006953" y="6592117"/>
                </a:lnTo>
                <a:lnTo>
                  <a:pt x="6019788" y="6576561"/>
                </a:lnTo>
                <a:cubicBezTo>
                  <a:pt x="6055270" y="6524042"/>
                  <a:pt x="6075987" y="6460730"/>
                  <a:pt x="6075987" y="6392579"/>
                </a:cubicBezTo>
                <a:cubicBezTo>
                  <a:pt x="6075987" y="6324428"/>
                  <a:pt x="6055270" y="6261116"/>
                  <a:pt x="6019788" y="6208597"/>
                </a:cubicBezTo>
                <a:close/>
                <a:moveTo>
                  <a:pt x="5486896" y="6193042"/>
                </a:moveTo>
                <a:lnTo>
                  <a:pt x="5474062" y="6208597"/>
                </a:lnTo>
                <a:cubicBezTo>
                  <a:pt x="5438581" y="6261116"/>
                  <a:pt x="5417863" y="6324428"/>
                  <a:pt x="5417863" y="6392579"/>
                </a:cubicBezTo>
                <a:cubicBezTo>
                  <a:pt x="5417863" y="6460730"/>
                  <a:pt x="5438581" y="6524042"/>
                  <a:pt x="5474062" y="6576561"/>
                </a:cubicBezTo>
                <a:lnTo>
                  <a:pt x="5486896" y="6592117"/>
                </a:lnTo>
                <a:lnTo>
                  <a:pt x="5499731" y="6576561"/>
                </a:lnTo>
                <a:cubicBezTo>
                  <a:pt x="5535212" y="6524042"/>
                  <a:pt x="5555930" y="6460730"/>
                  <a:pt x="5555930" y="6392579"/>
                </a:cubicBezTo>
                <a:cubicBezTo>
                  <a:pt x="5555930" y="6324428"/>
                  <a:pt x="5535212" y="6261116"/>
                  <a:pt x="5499731" y="6208597"/>
                </a:cubicBezTo>
                <a:close/>
                <a:moveTo>
                  <a:pt x="4966839" y="6193042"/>
                </a:moveTo>
                <a:lnTo>
                  <a:pt x="4954004" y="6208597"/>
                </a:lnTo>
                <a:cubicBezTo>
                  <a:pt x="4918523" y="6261116"/>
                  <a:pt x="4897806" y="6324428"/>
                  <a:pt x="4897806" y="6392579"/>
                </a:cubicBezTo>
                <a:cubicBezTo>
                  <a:pt x="4897806" y="6460730"/>
                  <a:pt x="4918523" y="6524042"/>
                  <a:pt x="4954004" y="6576561"/>
                </a:cubicBezTo>
                <a:lnTo>
                  <a:pt x="4966839" y="6592117"/>
                </a:lnTo>
                <a:lnTo>
                  <a:pt x="4979674" y="6576561"/>
                </a:lnTo>
                <a:cubicBezTo>
                  <a:pt x="5015154" y="6524042"/>
                  <a:pt x="5035873" y="6460730"/>
                  <a:pt x="5035873" y="6392579"/>
                </a:cubicBezTo>
                <a:cubicBezTo>
                  <a:pt x="5035873" y="6324428"/>
                  <a:pt x="5015154" y="6261116"/>
                  <a:pt x="4979674" y="6208597"/>
                </a:cubicBezTo>
                <a:close/>
                <a:moveTo>
                  <a:pt x="4446781" y="6193042"/>
                </a:moveTo>
                <a:lnTo>
                  <a:pt x="4433947" y="6208597"/>
                </a:lnTo>
                <a:cubicBezTo>
                  <a:pt x="4398466" y="6261116"/>
                  <a:pt x="4377748" y="6324428"/>
                  <a:pt x="4377748" y="6392579"/>
                </a:cubicBezTo>
                <a:cubicBezTo>
                  <a:pt x="4377748" y="6460730"/>
                  <a:pt x="4398466" y="6524042"/>
                  <a:pt x="4433947" y="6576561"/>
                </a:cubicBezTo>
                <a:lnTo>
                  <a:pt x="4446781" y="6592117"/>
                </a:lnTo>
                <a:lnTo>
                  <a:pt x="4459617" y="6576561"/>
                </a:lnTo>
                <a:cubicBezTo>
                  <a:pt x="4495097" y="6524042"/>
                  <a:pt x="4515815" y="6460730"/>
                  <a:pt x="4515815" y="6392579"/>
                </a:cubicBezTo>
                <a:cubicBezTo>
                  <a:pt x="4515815" y="6324428"/>
                  <a:pt x="4495097" y="6261116"/>
                  <a:pt x="4459617" y="6208597"/>
                </a:cubicBezTo>
                <a:close/>
                <a:moveTo>
                  <a:pt x="3926724" y="6193042"/>
                </a:moveTo>
                <a:lnTo>
                  <a:pt x="3913890" y="6208597"/>
                </a:lnTo>
                <a:cubicBezTo>
                  <a:pt x="3878409" y="6261116"/>
                  <a:pt x="3857691" y="6324428"/>
                  <a:pt x="3857691" y="6392579"/>
                </a:cubicBezTo>
                <a:cubicBezTo>
                  <a:pt x="3857691" y="6460730"/>
                  <a:pt x="3878409" y="6524042"/>
                  <a:pt x="3913890" y="6576561"/>
                </a:cubicBezTo>
                <a:lnTo>
                  <a:pt x="3926724" y="6592117"/>
                </a:lnTo>
                <a:lnTo>
                  <a:pt x="3939559" y="6576561"/>
                </a:lnTo>
                <a:cubicBezTo>
                  <a:pt x="3975040" y="6524042"/>
                  <a:pt x="3995758" y="6460730"/>
                  <a:pt x="3995758" y="6392579"/>
                </a:cubicBezTo>
                <a:cubicBezTo>
                  <a:pt x="3995758" y="6324428"/>
                  <a:pt x="3975040" y="6261116"/>
                  <a:pt x="3939559" y="6208597"/>
                </a:cubicBezTo>
                <a:close/>
                <a:moveTo>
                  <a:pt x="3406667" y="6193042"/>
                </a:moveTo>
                <a:lnTo>
                  <a:pt x="3393832" y="6208597"/>
                </a:lnTo>
                <a:cubicBezTo>
                  <a:pt x="3358351" y="6261116"/>
                  <a:pt x="3337634" y="6324428"/>
                  <a:pt x="3337634" y="6392579"/>
                </a:cubicBezTo>
                <a:cubicBezTo>
                  <a:pt x="3337634" y="6460730"/>
                  <a:pt x="3358351" y="6524042"/>
                  <a:pt x="3393832" y="6576561"/>
                </a:cubicBezTo>
                <a:lnTo>
                  <a:pt x="3406667" y="6592116"/>
                </a:lnTo>
                <a:lnTo>
                  <a:pt x="3419501" y="6576561"/>
                </a:lnTo>
                <a:cubicBezTo>
                  <a:pt x="3454982" y="6524042"/>
                  <a:pt x="3475700" y="6460730"/>
                  <a:pt x="3475700" y="6392579"/>
                </a:cubicBezTo>
                <a:cubicBezTo>
                  <a:pt x="3475700" y="6324428"/>
                  <a:pt x="3454982" y="6261116"/>
                  <a:pt x="3419501" y="6208597"/>
                </a:cubicBezTo>
                <a:close/>
                <a:moveTo>
                  <a:pt x="2886609" y="6193042"/>
                </a:moveTo>
                <a:lnTo>
                  <a:pt x="2873775" y="6208597"/>
                </a:lnTo>
                <a:cubicBezTo>
                  <a:pt x="2838294" y="6261116"/>
                  <a:pt x="2817576" y="6324428"/>
                  <a:pt x="2817576" y="6392579"/>
                </a:cubicBezTo>
                <a:cubicBezTo>
                  <a:pt x="2817576" y="6460730"/>
                  <a:pt x="2838294" y="6524042"/>
                  <a:pt x="2873775" y="6576561"/>
                </a:cubicBezTo>
                <a:lnTo>
                  <a:pt x="2886609" y="6592117"/>
                </a:lnTo>
                <a:lnTo>
                  <a:pt x="2899445" y="6576561"/>
                </a:lnTo>
                <a:cubicBezTo>
                  <a:pt x="2934925" y="6524042"/>
                  <a:pt x="2955643" y="6460730"/>
                  <a:pt x="2955643" y="6392579"/>
                </a:cubicBezTo>
                <a:cubicBezTo>
                  <a:pt x="2955643" y="6324428"/>
                  <a:pt x="2934925" y="6261116"/>
                  <a:pt x="2899445" y="6208597"/>
                </a:cubicBezTo>
                <a:close/>
                <a:moveTo>
                  <a:pt x="2366552" y="6193042"/>
                </a:moveTo>
                <a:lnTo>
                  <a:pt x="2353717" y="6208597"/>
                </a:lnTo>
                <a:cubicBezTo>
                  <a:pt x="2318236" y="6261116"/>
                  <a:pt x="2297519" y="6324428"/>
                  <a:pt x="2297519" y="6392579"/>
                </a:cubicBezTo>
                <a:cubicBezTo>
                  <a:pt x="2297519" y="6460730"/>
                  <a:pt x="2318236" y="6524042"/>
                  <a:pt x="2353717" y="6576561"/>
                </a:cubicBezTo>
                <a:lnTo>
                  <a:pt x="2366552" y="6592117"/>
                </a:lnTo>
                <a:lnTo>
                  <a:pt x="2379387" y="6576561"/>
                </a:lnTo>
                <a:cubicBezTo>
                  <a:pt x="2414868" y="6524042"/>
                  <a:pt x="2435586" y="6460730"/>
                  <a:pt x="2435586" y="6392579"/>
                </a:cubicBezTo>
                <a:cubicBezTo>
                  <a:pt x="2435586" y="6324428"/>
                  <a:pt x="2414868" y="6261116"/>
                  <a:pt x="2379387" y="6208597"/>
                </a:cubicBezTo>
                <a:close/>
                <a:moveTo>
                  <a:pt x="1846495" y="6193042"/>
                </a:moveTo>
                <a:lnTo>
                  <a:pt x="1833660" y="6208597"/>
                </a:lnTo>
                <a:cubicBezTo>
                  <a:pt x="1798179" y="6261116"/>
                  <a:pt x="1777462" y="6324428"/>
                  <a:pt x="1777462" y="6392579"/>
                </a:cubicBezTo>
                <a:cubicBezTo>
                  <a:pt x="1777462" y="6460730"/>
                  <a:pt x="1798179" y="6524042"/>
                  <a:pt x="1833660" y="6576561"/>
                </a:cubicBezTo>
                <a:lnTo>
                  <a:pt x="1846495" y="6592117"/>
                </a:lnTo>
                <a:lnTo>
                  <a:pt x="1859330" y="6576561"/>
                </a:lnTo>
                <a:cubicBezTo>
                  <a:pt x="1894811" y="6524042"/>
                  <a:pt x="1915528" y="6460730"/>
                  <a:pt x="1915528" y="6392579"/>
                </a:cubicBezTo>
                <a:cubicBezTo>
                  <a:pt x="1915528" y="6324428"/>
                  <a:pt x="1894811" y="6261116"/>
                  <a:pt x="1859330" y="6208597"/>
                </a:cubicBezTo>
                <a:close/>
                <a:moveTo>
                  <a:pt x="1326439" y="6193042"/>
                </a:moveTo>
                <a:lnTo>
                  <a:pt x="1313604" y="6208597"/>
                </a:lnTo>
                <a:cubicBezTo>
                  <a:pt x="1278124" y="6261116"/>
                  <a:pt x="1257405" y="6324428"/>
                  <a:pt x="1257405" y="6392579"/>
                </a:cubicBezTo>
                <a:cubicBezTo>
                  <a:pt x="1257405" y="6460730"/>
                  <a:pt x="1278124" y="6524042"/>
                  <a:pt x="1313604" y="6576561"/>
                </a:cubicBezTo>
                <a:lnTo>
                  <a:pt x="1326439" y="6592117"/>
                </a:lnTo>
                <a:lnTo>
                  <a:pt x="1339274" y="6576561"/>
                </a:lnTo>
                <a:cubicBezTo>
                  <a:pt x="1374755" y="6524042"/>
                  <a:pt x="1395472" y="6460730"/>
                  <a:pt x="1395472" y="6392579"/>
                </a:cubicBezTo>
                <a:cubicBezTo>
                  <a:pt x="1395472" y="6324428"/>
                  <a:pt x="1374755" y="6261116"/>
                  <a:pt x="1339274" y="6208597"/>
                </a:cubicBezTo>
                <a:close/>
                <a:moveTo>
                  <a:pt x="806382" y="6193042"/>
                </a:moveTo>
                <a:lnTo>
                  <a:pt x="793548" y="6208597"/>
                </a:lnTo>
                <a:cubicBezTo>
                  <a:pt x="758066" y="6261116"/>
                  <a:pt x="737348" y="6324428"/>
                  <a:pt x="737348" y="6392579"/>
                </a:cubicBezTo>
                <a:cubicBezTo>
                  <a:pt x="737348" y="6460730"/>
                  <a:pt x="758066" y="6524042"/>
                  <a:pt x="793548" y="6576561"/>
                </a:cubicBezTo>
                <a:lnTo>
                  <a:pt x="806382" y="6592117"/>
                </a:lnTo>
                <a:lnTo>
                  <a:pt x="819216" y="6576561"/>
                </a:lnTo>
                <a:cubicBezTo>
                  <a:pt x="854697" y="6524042"/>
                  <a:pt x="875415" y="6460730"/>
                  <a:pt x="875415" y="6392579"/>
                </a:cubicBezTo>
                <a:cubicBezTo>
                  <a:pt x="875415" y="6324428"/>
                  <a:pt x="854697" y="6261116"/>
                  <a:pt x="819216" y="6208597"/>
                </a:cubicBezTo>
                <a:close/>
                <a:moveTo>
                  <a:pt x="286325" y="6193042"/>
                </a:moveTo>
                <a:lnTo>
                  <a:pt x="273490" y="6208597"/>
                </a:lnTo>
                <a:cubicBezTo>
                  <a:pt x="238009" y="6261116"/>
                  <a:pt x="217291" y="6324428"/>
                  <a:pt x="217291" y="6392579"/>
                </a:cubicBezTo>
                <a:cubicBezTo>
                  <a:pt x="217291" y="6460730"/>
                  <a:pt x="238009" y="6524042"/>
                  <a:pt x="273490" y="6576561"/>
                </a:cubicBezTo>
                <a:lnTo>
                  <a:pt x="286325" y="6592117"/>
                </a:lnTo>
                <a:lnTo>
                  <a:pt x="299159" y="6576561"/>
                </a:lnTo>
                <a:cubicBezTo>
                  <a:pt x="334640" y="6524042"/>
                  <a:pt x="355358" y="6460730"/>
                  <a:pt x="355358" y="6392579"/>
                </a:cubicBezTo>
                <a:cubicBezTo>
                  <a:pt x="355358" y="6324428"/>
                  <a:pt x="334640" y="6261116"/>
                  <a:pt x="299159" y="6208597"/>
                </a:cubicBezTo>
                <a:close/>
                <a:moveTo>
                  <a:pt x="6527008" y="6193039"/>
                </a:moveTo>
                <a:lnTo>
                  <a:pt x="6514172" y="6208597"/>
                </a:lnTo>
                <a:cubicBezTo>
                  <a:pt x="6478691" y="6261116"/>
                  <a:pt x="6457974" y="6324428"/>
                  <a:pt x="6457974" y="6392579"/>
                </a:cubicBezTo>
                <a:cubicBezTo>
                  <a:pt x="6457974" y="6460730"/>
                  <a:pt x="6478691" y="6524042"/>
                  <a:pt x="6514172" y="6576561"/>
                </a:cubicBezTo>
                <a:lnTo>
                  <a:pt x="6527008" y="6592119"/>
                </a:lnTo>
                <a:lnTo>
                  <a:pt x="6539846" y="6576561"/>
                </a:lnTo>
                <a:cubicBezTo>
                  <a:pt x="6575327" y="6524042"/>
                  <a:pt x="6596044" y="6460730"/>
                  <a:pt x="6596044" y="6392579"/>
                </a:cubicBezTo>
                <a:cubicBezTo>
                  <a:pt x="6596044" y="6324428"/>
                  <a:pt x="6575327" y="6261116"/>
                  <a:pt x="6539846" y="6208597"/>
                </a:cubicBezTo>
                <a:close/>
                <a:moveTo>
                  <a:pt x="6266982" y="6063517"/>
                </a:moveTo>
                <a:cubicBezTo>
                  <a:pt x="6198831" y="6063517"/>
                  <a:pt x="6135519" y="6084235"/>
                  <a:pt x="6083000" y="6119716"/>
                </a:cubicBezTo>
                <a:lnTo>
                  <a:pt x="6081153" y="6121240"/>
                </a:lnTo>
                <a:lnTo>
                  <a:pt x="6083000" y="6122764"/>
                </a:lnTo>
                <a:cubicBezTo>
                  <a:pt x="6135519" y="6158245"/>
                  <a:pt x="6198831" y="6178962"/>
                  <a:pt x="6266982" y="6178962"/>
                </a:cubicBezTo>
                <a:cubicBezTo>
                  <a:pt x="6335134" y="6178962"/>
                  <a:pt x="6398446" y="6158245"/>
                  <a:pt x="6450964" y="6122764"/>
                </a:cubicBezTo>
                <a:lnTo>
                  <a:pt x="6452811" y="6121240"/>
                </a:lnTo>
                <a:lnTo>
                  <a:pt x="6450964" y="6119716"/>
                </a:lnTo>
                <a:cubicBezTo>
                  <a:pt x="6398446" y="6084235"/>
                  <a:pt x="6335134" y="6063517"/>
                  <a:pt x="6266982" y="6063517"/>
                </a:cubicBezTo>
                <a:close/>
                <a:moveTo>
                  <a:pt x="5746925" y="6063517"/>
                </a:moveTo>
                <a:cubicBezTo>
                  <a:pt x="5678774" y="6063517"/>
                  <a:pt x="5615462" y="6084235"/>
                  <a:pt x="5562943" y="6119716"/>
                </a:cubicBezTo>
                <a:lnTo>
                  <a:pt x="5561096" y="6121240"/>
                </a:lnTo>
                <a:lnTo>
                  <a:pt x="5562943" y="6122764"/>
                </a:lnTo>
                <a:cubicBezTo>
                  <a:pt x="5615462" y="6158245"/>
                  <a:pt x="5678774" y="6178962"/>
                  <a:pt x="5746925" y="6178962"/>
                </a:cubicBezTo>
                <a:cubicBezTo>
                  <a:pt x="5815076" y="6178962"/>
                  <a:pt x="5878388" y="6158245"/>
                  <a:pt x="5930907" y="6122764"/>
                </a:cubicBezTo>
                <a:lnTo>
                  <a:pt x="5932754" y="6121240"/>
                </a:lnTo>
                <a:lnTo>
                  <a:pt x="5930907" y="6119716"/>
                </a:lnTo>
                <a:cubicBezTo>
                  <a:pt x="5878388" y="6084235"/>
                  <a:pt x="5815076" y="6063517"/>
                  <a:pt x="5746925" y="6063517"/>
                </a:cubicBezTo>
                <a:close/>
                <a:moveTo>
                  <a:pt x="5226868" y="6063517"/>
                </a:moveTo>
                <a:cubicBezTo>
                  <a:pt x="5158717" y="6063517"/>
                  <a:pt x="5095405" y="6084235"/>
                  <a:pt x="5042886" y="6119716"/>
                </a:cubicBezTo>
                <a:lnTo>
                  <a:pt x="5041039" y="6121240"/>
                </a:lnTo>
                <a:lnTo>
                  <a:pt x="5042886" y="6122764"/>
                </a:lnTo>
                <a:cubicBezTo>
                  <a:pt x="5095405" y="6158245"/>
                  <a:pt x="5158717" y="6178962"/>
                  <a:pt x="5226868" y="6178962"/>
                </a:cubicBezTo>
                <a:cubicBezTo>
                  <a:pt x="5295019" y="6178962"/>
                  <a:pt x="5358331" y="6158245"/>
                  <a:pt x="5410849" y="6122764"/>
                </a:cubicBezTo>
                <a:lnTo>
                  <a:pt x="5412696" y="6121240"/>
                </a:lnTo>
                <a:lnTo>
                  <a:pt x="5410849" y="6119716"/>
                </a:lnTo>
                <a:cubicBezTo>
                  <a:pt x="5358331" y="6084235"/>
                  <a:pt x="5295019" y="6063517"/>
                  <a:pt x="5226868" y="6063517"/>
                </a:cubicBezTo>
                <a:close/>
                <a:moveTo>
                  <a:pt x="4706811" y="6063517"/>
                </a:moveTo>
                <a:cubicBezTo>
                  <a:pt x="4638659" y="6063517"/>
                  <a:pt x="4575347" y="6084235"/>
                  <a:pt x="4522828" y="6119716"/>
                </a:cubicBezTo>
                <a:lnTo>
                  <a:pt x="4520981" y="6121240"/>
                </a:lnTo>
                <a:lnTo>
                  <a:pt x="4522828" y="6122764"/>
                </a:lnTo>
                <a:cubicBezTo>
                  <a:pt x="4575347" y="6158245"/>
                  <a:pt x="4638659" y="6178962"/>
                  <a:pt x="4706811" y="6178962"/>
                </a:cubicBezTo>
                <a:cubicBezTo>
                  <a:pt x="4774962" y="6178962"/>
                  <a:pt x="4838274" y="6158245"/>
                  <a:pt x="4890792" y="6122764"/>
                </a:cubicBezTo>
                <a:lnTo>
                  <a:pt x="4892639" y="6121240"/>
                </a:lnTo>
                <a:lnTo>
                  <a:pt x="4890792" y="6119716"/>
                </a:lnTo>
                <a:cubicBezTo>
                  <a:pt x="4838274" y="6084235"/>
                  <a:pt x="4774962" y="6063517"/>
                  <a:pt x="4706811" y="6063517"/>
                </a:cubicBezTo>
                <a:close/>
                <a:moveTo>
                  <a:pt x="4186753" y="6063517"/>
                </a:moveTo>
                <a:cubicBezTo>
                  <a:pt x="4118602" y="6063517"/>
                  <a:pt x="4055290" y="6084235"/>
                  <a:pt x="4002771" y="6119716"/>
                </a:cubicBezTo>
                <a:lnTo>
                  <a:pt x="4000924" y="6121240"/>
                </a:lnTo>
                <a:lnTo>
                  <a:pt x="4002771" y="6122764"/>
                </a:lnTo>
                <a:cubicBezTo>
                  <a:pt x="4055290" y="6158245"/>
                  <a:pt x="4118602" y="6178962"/>
                  <a:pt x="4186753" y="6178962"/>
                </a:cubicBezTo>
                <a:cubicBezTo>
                  <a:pt x="4254904" y="6178962"/>
                  <a:pt x="4318216" y="6158245"/>
                  <a:pt x="4370735" y="6122764"/>
                </a:cubicBezTo>
                <a:lnTo>
                  <a:pt x="4372582" y="6121240"/>
                </a:lnTo>
                <a:lnTo>
                  <a:pt x="4370735" y="6119716"/>
                </a:lnTo>
                <a:cubicBezTo>
                  <a:pt x="4318216" y="6084235"/>
                  <a:pt x="4254904" y="6063517"/>
                  <a:pt x="4186753" y="6063517"/>
                </a:cubicBezTo>
                <a:close/>
                <a:moveTo>
                  <a:pt x="3666696" y="6063517"/>
                </a:moveTo>
                <a:cubicBezTo>
                  <a:pt x="3598545" y="6063517"/>
                  <a:pt x="3535232" y="6084235"/>
                  <a:pt x="3482714" y="6119716"/>
                </a:cubicBezTo>
                <a:lnTo>
                  <a:pt x="3480867" y="6121240"/>
                </a:lnTo>
                <a:lnTo>
                  <a:pt x="3482714" y="6122764"/>
                </a:lnTo>
                <a:cubicBezTo>
                  <a:pt x="3535232" y="6158245"/>
                  <a:pt x="3598545" y="6178962"/>
                  <a:pt x="3666696" y="6178962"/>
                </a:cubicBezTo>
                <a:cubicBezTo>
                  <a:pt x="3734847" y="6178962"/>
                  <a:pt x="3798159" y="6158245"/>
                  <a:pt x="3850677" y="6122764"/>
                </a:cubicBezTo>
                <a:lnTo>
                  <a:pt x="3852524" y="6121240"/>
                </a:lnTo>
                <a:lnTo>
                  <a:pt x="3850677" y="6119716"/>
                </a:lnTo>
                <a:cubicBezTo>
                  <a:pt x="3798159" y="6084235"/>
                  <a:pt x="3734847" y="6063517"/>
                  <a:pt x="3666696" y="6063517"/>
                </a:cubicBezTo>
                <a:close/>
                <a:moveTo>
                  <a:pt x="3146638" y="6063517"/>
                </a:moveTo>
                <a:cubicBezTo>
                  <a:pt x="3078487" y="6063517"/>
                  <a:pt x="3015175" y="6084235"/>
                  <a:pt x="2962656" y="6119716"/>
                </a:cubicBezTo>
                <a:lnTo>
                  <a:pt x="2960809" y="6121240"/>
                </a:lnTo>
                <a:lnTo>
                  <a:pt x="2962656" y="6122764"/>
                </a:lnTo>
                <a:cubicBezTo>
                  <a:pt x="3015175" y="6158245"/>
                  <a:pt x="3078487" y="6178962"/>
                  <a:pt x="3146638" y="6178962"/>
                </a:cubicBezTo>
                <a:cubicBezTo>
                  <a:pt x="3214789" y="6178962"/>
                  <a:pt x="3278102" y="6158245"/>
                  <a:pt x="3330620" y="6122764"/>
                </a:cubicBezTo>
                <a:lnTo>
                  <a:pt x="3332467" y="6121240"/>
                </a:lnTo>
                <a:lnTo>
                  <a:pt x="3330620" y="6119716"/>
                </a:lnTo>
                <a:cubicBezTo>
                  <a:pt x="3278102" y="6084235"/>
                  <a:pt x="3214789" y="6063517"/>
                  <a:pt x="3146638" y="6063517"/>
                </a:cubicBezTo>
                <a:close/>
                <a:moveTo>
                  <a:pt x="2626581" y="6063517"/>
                </a:moveTo>
                <a:cubicBezTo>
                  <a:pt x="2558430" y="6063517"/>
                  <a:pt x="2495118" y="6084235"/>
                  <a:pt x="2442599" y="6119716"/>
                </a:cubicBezTo>
                <a:lnTo>
                  <a:pt x="2440752" y="6121240"/>
                </a:lnTo>
                <a:lnTo>
                  <a:pt x="2442599" y="6122764"/>
                </a:lnTo>
                <a:cubicBezTo>
                  <a:pt x="2495118" y="6158245"/>
                  <a:pt x="2558430" y="6178962"/>
                  <a:pt x="2626581" y="6178962"/>
                </a:cubicBezTo>
                <a:cubicBezTo>
                  <a:pt x="2694732" y="6178962"/>
                  <a:pt x="2758044" y="6158245"/>
                  <a:pt x="2810563" y="6122764"/>
                </a:cubicBezTo>
                <a:lnTo>
                  <a:pt x="2812410" y="6121240"/>
                </a:lnTo>
                <a:lnTo>
                  <a:pt x="2810563" y="6119716"/>
                </a:lnTo>
                <a:cubicBezTo>
                  <a:pt x="2758044" y="6084235"/>
                  <a:pt x="2694732" y="6063517"/>
                  <a:pt x="2626581" y="6063517"/>
                </a:cubicBezTo>
                <a:close/>
                <a:moveTo>
                  <a:pt x="2106524" y="6063517"/>
                </a:moveTo>
                <a:cubicBezTo>
                  <a:pt x="2038373" y="6063517"/>
                  <a:pt x="1975060" y="6084235"/>
                  <a:pt x="1922542" y="6119716"/>
                </a:cubicBezTo>
                <a:lnTo>
                  <a:pt x="1920695" y="6121240"/>
                </a:lnTo>
                <a:lnTo>
                  <a:pt x="1922542" y="6122764"/>
                </a:lnTo>
                <a:cubicBezTo>
                  <a:pt x="1975060" y="6158245"/>
                  <a:pt x="2038373" y="6178962"/>
                  <a:pt x="2106524" y="6178962"/>
                </a:cubicBezTo>
                <a:cubicBezTo>
                  <a:pt x="2174675" y="6178962"/>
                  <a:pt x="2237987" y="6158245"/>
                  <a:pt x="2290506" y="6122764"/>
                </a:cubicBezTo>
                <a:lnTo>
                  <a:pt x="2292353" y="6121240"/>
                </a:lnTo>
                <a:lnTo>
                  <a:pt x="2290506" y="6119716"/>
                </a:lnTo>
                <a:cubicBezTo>
                  <a:pt x="2237987" y="6084235"/>
                  <a:pt x="2174675" y="6063517"/>
                  <a:pt x="2106524" y="6063517"/>
                </a:cubicBezTo>
                <a:close/>
                <a:moveTo>
                  <a:pt x="1586467" y="6063517"/>
                </a:moveTo>
                <a:cubicBezTo>
                  <a:pt x="1518316" y="6063517"/>
                  <a:pt x="1455004" y="6084235"/>
                  <a:pt x="1402485" y="6119716"/>
                </a:cubicBezTo>
                <a:lnTo>
                  <a:pt x="1400638" y="6121240"/>
                </a:lnTo>
                <a:lnTo>
                  <a:pt x="1402485" y="6122764"/>
                </a:lnTo>
                <a:cubicBezTo>
                  <a:pt x="1455004" y="6158245"/>
                  <a:pt x="1518316" y="6178962"/>
                  <a:pt x="1586467" y="6178962"/>
                </a:cubicBezTo>
                <a:cubicBezTo>
                  <a:pt x="1654618" y="6178962"/>
                  <a:pt x="1717931" y="6158245"/>
                  <a:pt x="1770448" y="6122764"/>
                </a:cubicBezTo>
                <a:lnTo>
                  <a:pt x="1772295" y="6121240"/>
                </a:lnTo>
                <a:lnTo>
                  <a:pt x="1770448" y="6119716"/>
                </a:lnTo>
                <a:cubicBezTo>
                  <a:pt x="1717931" y="6084235"/>
                  <a:pt x="1654618" y="6063517"/>
                  <a:pt x="1586467" y="6063517"/>
                </a:cubicBezTo>
                <a:close/>
                <a:moveTo>
                  <a:pt x="1066410" y="6063517"/>
                </a:moveTo>
                <a:cubicBezTo>
                  <a:pt x="998260" y="6063517"/>
                  <a:pt x="934947" y="6084235"/>
                  <a:pt x="882428" y="6119716"/>
                </a:cubicBezTo>
                <a:lnTo>
                  <a:pt x="880581" y="6121240"/>
                </a:lnTo>
                <a:lnTo>
                  <a:pt x="882428" y="6122764"/>
                </a:lnTo>
                <a:cubicBezTo>
                  <a:pt x="934947" y="6158245"/>
                  <a:pt x="998260" y="6178962"/>
                  <a:pt x="1066410" y="6178962"/>
                </a:cubicBezTo>
                <a:cubicBezTo>
                  <a:pt x="1134561" y="6178962"/>
                  <a:pt x="1197873" y="6158245"/>
                  <a:pt x="1250392" y="6122764"/>
                </a:cubicBezTo>
                <a:lnTo>
                  <a:pt x="1252240" y="6121240"/>
                </a:lnTo>
                <a:lnTo>
                  <a:pt x="1250392" y="6119716"/>
                </a:lnTo>
                <a:cubicBezTo>
                  <a:pt x="1197873" y="6084235"/>
                  <a:pt x="1134561" y="6063517"/>
                  <a:pt x="1066410" y="6063517"/>
                </a:cubicBezTo>
                <a:close/>
                <a:moveTo>
                  <a:pt x="546353" y="6063517"/>
                </a:moveTo>
                <a:cubicBezTo>
                  <a:pt x="478202" y="6063517"/>
                  <a:pt x="414890" y="6084235"/>
                  <a:pt x="362371" y="6119716"/>
                </a:cubicBezTo>
                <a:lnTo>
                  <a:pt x="360524" y="6121240"/>
                </a:lnTo>
                <a:lnTo>
                  <a:pt x="362371" y="6122764"/>
                </a:lnTo>
                <a:cubicBezTo>
                  <a:pt x="414890" y="6158245"/>
                  <a:pt x="478202" y="6178962"/>
                  <a:pt x="546353" y="6178962"/>
                </a:cubicBezTo>
                <a:cubicBezTo>
                  <a:pt x="614505" y="6178962"/>
                  <a:pt x="677816" y="6158245"/>
                  <a:pt x="730335" y="6122764"/>
                </a:cubicBezTo>
                <a:lnTo>
                  <a:pt x="732182" y="6121240"/>
                </a:lnTo>
                <a:lnTo>
                  <a:pt x="730335" y="6119716"/>
                </a:lnTo>
                <a:cubicBezTo>
                  <a:pt x="677816" y="6084235"/>
                  <a:pt x="614505" y="6063517"/>
                  <a:pt x="546353" y="6063517"/>
                </a:cubicBezTo>
                <a:close/>
                <a:moveTo>
                  <a:pt x="6146446" y="5712516"/>
                </a:moveTo>
                <a:lnTo>
                  <a:pt x="6151003" y="5724083"/>
                </a:lnTo>
                <a:cubicBezTo>
                  <a:pt x="6163366" y="5763829"/>
                  <a:pt x="6170025" y="5806087"/>
                  <a:pt x="6170025" y="5849900"/>
                </a:cubicBezTo>
                <a:cubicBezTo>
                  <a:pt x="6170025" y="5893714"/>
                  <a:pt x="6163366" y="5935972"/>
                  <a:pt x="6151003" y="5975718"/>
                </a:cubicBezTo>
                <a:lnTo>
                  <a:pt x="6146446" y="5987284"/>
                </a:lnTo>
                <a:lnTo>
                  <a:pt x="6202548" y="5974354"/>
                </a:lnTo>
                <a:cubicBezTo>
                  <a:pt x="6223558" y="5971144"/>
                  <a:pt x="6245075" y="5969479"/>
                  <a:pt x="6266982" y="5969479"/>
                </a:cubicBezTo>
                <a:cubicBezTo>
                  <a:pt x="6288889" y="5969479"/>
                  <a:pt x="6310407" y="5971144"/>
                  <a:pt x="6331416" y="5974354"/>
                </a:cubicBezTo>
                <a:lnTo>
                  <a:pt x="6387514" y="5987283"/>
                </a:lnTo>
                <a:lnTo>
                  <a:pt x="6382958" y="5975718"/>
                </a:lnTo>
                <a:cubicBezTo>
                  <a:pt x="6370596" y="5935972"/>
                  <a:pt x="6363936" y="5893714"/>
                  <a:pt x="6363936" y="5849900"/>
                </a:cubicBezTo>
                <a:cubicBezTo>
                  <a:pt x="6363936" y="5806087"/>
                  <a:pt x="6370596" y="5763829"/>
                  <a:pt x="6382958" y="5724083"/>
                </a:cubicBezTo>
                <a:lnTo>
                  <a:pt x="6387515" y="5712517"/>
                </a:lnTo>
                <a:lnTo>
                  <a:pt x="6331416" y="5725445"/>
                </a:lnTo>
                <a:cubicBezTo>
                  <a:pt x="6310407" y="5728655"/>
                  <a:pt x="6288889" y="5730320"/>
                  <a:pt x="6266982" y="5730320"/>
                </a:cubicBezTo>
                <a:cubicBezTo>
                  <a:pt x="6245075" y="5730320"/>
                  <a:pt x="6223558" y="5728655"/>
                  <a:pt x="6202548" y="5725445"/>
                </a:cubicBezTo>
                <a:close/>
                <a:moveTo>
                  <a:pt x="5626388" y="5712516"/>
                </a:moveTo>
                <a:lnTo>
                  <a:pt x="5630946" y="5724083"/>
                </a:lnTo>
                <a:cubicBezTo>
                  <a:pt x="5643309" y="5763829"/>
                  <a:pt x="5649968" y="5806087"/>
                  <a:pt x="5649968" y="5849900"/>
                </a:cubicBezTo>
                <a:cubicBezTo>
                  <a:pt x="5649968" y="5893714"/>
                  <a:pt x="5643309" y="5935972"/>
                  <a:pt x="5630946" y="5975718"/>
                </a:cubicBezTo>
                <a:lnTo>
                  <a:pt x="5626389" y="5987284"/>
                </a:lnTo>
                <a:lnTo>
                  <a:pt x="5682491" y="5974354"/>
                </a:lnTo>
                <a:cubicBezTo>
                  <a:pt x="5703500" y="5971144"/>
                  <a:pt x="5725018" y="5969479"/>
                  <a:pt x="5746925" y="5969479"/>
                </a:cubicBezTo>
                <a:cubicBezTo>
                  <a:pt x="5768832" y="5969479"/>
                  <a:pt x="5790350" y="5971144"/>
                  <a:pt x="5811359" y="5974354"/>
                </a:cubicBezTo>
                <a:lnTo>
                  <a:pt x="5867461" y="5987284"/>
                </a:lnTo>
                <a:lnTo>
                  <a:pt x="5862904" y="5975718"/>
                </a:lnTo>
                <a:cubicBezTo>
                  <a:pt x="5850542" y="5935972"/>
                  <a:pt x="5843882" y="5893714"/>
                  <a:pt x="5843882" y="5849900"/>
                </a:cubicBezTo>
                <a:cubicBezTo>
                  <a:pt x="5843882" y="5806087"/>
                  <a:pt x="5850542" y="5763829"/>
                  <a:pt x="5862904" y="5724083"/>
                </a:cubicBezTo>
                <a:lnTo>
                  <a:pt x="5867461" y="5712516"/>
                </a:lnTo>
                <a:lnTo>
                  <a:pt x="5811359" y="5725445"/>
                </a:lnTo>
                <a:cubicBezTo>
                  <a:pt x="5790350" y="5728655"/>
                  <a:pt x="5768832" y="5730320"/>
                  <a:pt x="5746925" y="5730320"/>
                </a:cubicBezTo>
                <a:cubicBezTo>
                  <a:pt x="5725018" y="5730320"/>
                  <a:pt x="5703500" y="5728655"/>
                  <a:pt x="5682491" y="5725445"/>
                </a:cubicBezTo>
                <a:close/>
                <a:moveTo>
                  <a:pt x="5106331" y="5712516"/>
                </a:moveTo>
                <a:lnTo>
                  <a:pt x="5110889" y="5724083"/>
                </a:lnTo>
                <a:cubicBezTo>
                  <a:pt x="5123251" y="5763829"/>
                  <a:pt x="5129911" y="5806087"/>
                  <a:pt x="5129911" y="5849900"/>
                </a:cubicBezTo>
                <a:cubicBezTo>
                  <a:pt x="5129911" y="5893714"/>
                  <a:pt x="5123251" y="5935972"/>
                  <a:pt x="5110889" y="5975718"/>
                </a:cubicBezTo>
                <a:lnTo>
                  <a:pt x="5106332" y="5987284"/>
                </a:lnTo>
                <a:lnTo>
                  <a:pt x="5162433" y="5974354"/>
                </a:lnTo>
                <a:cubicBezTo>
                  <a:pt x="5183443" y="5971144"/>
                  <a:pt x="5204961" y="5969479"/>
                  <a:pt x="5226868" y="5969479"/>
                </a:cubicBezTo>
                <a:cubicBezTo>
                  <a:pt x="5248774" y="5969479"/>
                  <a:pt x="5270292" y="5971144"/>
                  <a:pt x="5291302" y="5974354"/>
                </a:cubicBezTo>
                <a:lnTo>
                  <a:pt x="5347404" y="5987284"/>
                </a:lnTo>
                <a:lnTo>
                  <a:pt x="5342847" y="5975718"/>
                </a:lnTo>
                <a:cubicBezTo>
                  <a:pt x="5330485" y="5935972"/>
                  <a:pt x="5323825" y="5893714"/>
                  <a:pt x="5323825" y="5849900"/>
                </a:cubicBezTo>
                <a:cubicBezTo>
                  <a:pt x="5323825" y="5806087"/>
                  <a:pt x="5330485" y="5763829"/>
                  <a:pt x="5342847" y="5724083"/>
                </a:cubicBezTo>
                <a:lnTo>
                  <a:pt x="5347405" y="5712516"/>
                </a:lnTo>
                <a:lnTo>
                  <a:pt x="5291302" y="5725445"/>
                </a:lnTo>
                <a:cubicBezTo>
                  <a:pt x="5270292" y="5728655"/>
                  <a:pt x="5248774" y="5730320"/>
                  <a:pt x="5226868" y="5730320"/>
                </a:cubicBezTo>
                <a:cubicBezTo>
                  <a:pt x="5204961" y="5730320"/>
                  <a:pt x="5183443" y="5728655"/>
                  <a:pt x="5162433" y="5725445"/>
                </a:cubicBezTo>
                <a:close/>
                <a:moveTo>
                  <a:pt x="4586274" y="5712516"/>
                </a:moveTo>
                <a:lnTo>
                  <a:pt x="4590832" y="5724083"/>
                </a:lnTo>
                <a:cubicBezTo>
                  <a:pt x="4603194" y="5763829"/>
                  <a:pt x="4609853" y="5806087"/>
                  <a:pt x="4609853" y="5849900"/>
                </a:cubicBezTo>
                <a:cubicBezTo>
                  <a:pt x="4609853" y="5893714"/>
                  <a:pt x="4603194" y="5935972"/>
                  <a:pt x="4590832" y="5975718"/>
                </a:cubicBezTo>
                <a:lnTo>
                  <a:pt x="4586274" y="5987284"/>
                </a:lnTo>
                <a:lnTo>
                  <a:pt x="4642376" y="5974354"/>
                </a:lnTo>
                <a:cubicBezTo>
                  <a:pt x="4663386" y="5971144"/>
                  <a:pt x="4684904" y="5969479"/>
                  <a:pt x="4706811" y="5969479"/>
                </a:cubicBezTo>
                <a:cubicBezTo>
                  <a:pt x="4728717" y="5969479"/>
                  <a:pt x="4750235" y="5971144"/>
                  <a:pt x="4771245" y="5974354"/>
                </a:cubicBezTo>
                <a:lnTo>
                  <a:pt x="4827346" y="5987284"/>
                </a:lnTo>
                <a:lnTo>
                  <a:pt x="4822789" y="5975718"/>
                </a:lnTo>
                <a:cubicBezTo>
                  <a:pt x="4810427" y="5935972"/>
                  <a:pt x="4803768" y="5893714"/>
                  <a:pt x="4803768" y="5849900"/>
                </a:cubicBezTo>
                <a:cubicBezTo>
                  <a:pt x="4803768" y="5806087"/>
                  <a:pt x="4810427" y="5763829"/>
                  <a:pt x="4822789" y="5724083"/>
                </a:cubicBezTo>
                <a:lnTo>
                  <a:pt x="4827347" y="5712516"/>
                </a:lnTo>
                <a:lnTo>
                  <a:pt x="4771245" y="5725445"/>
                </a:lnTo>
                <a:cubicBezTo>
                  <a:pt x="4750235" y="5728655"/>
                  <a:pt x="4728717" y="5730320"/>
                  <a:pt x="4706811" y="5730320"/>
                </a:cubicBezTo>
                <a:cubicBezTo>
                  <a:pt x="4684904" y="5730320"/>
                  <a:pt x="4663386" y="5728655"/>
                  <a:pt x="4642376" y="5725445"/>
                </a:cubicBezTo>
                <a:close/>
                <a:moveTo>
                  <a:pt x="4066216" y="5712516"/>
                </a:moveTo>
                <a:lnTo>
                  <a:pt x="4070774" y="5724083"/>
                </a:lnTo>
                <a:cubicBezTo>
                  <a:pt x="4083136" y="5763829"/>
                  <a:pt x="4089796" y="5806087"/>
                  <a:pt x="4089796" y="5849900"/>
                </a:cubicBezTo>
                <a:cubicBezTo>
                  <a:pt x="4089796" y="5893714"/>
                  <a:pt x="4083136" y="5935972"/>
                  <a:pt x="4070774" y="5975718"/>
                </a:cubicBezTo>
                <a:lnTo>
                  <a:pt x="4066217" y="5987284"/>
                </a:lnTo>
                <a:lnTo>
                  <a:pt x="4122319" y="5974354"/>
                </a:lnTo>
                <a:cubicBezTo>
                  <a:pt x="4143328" y="5971144"/>
                  <a:pt x="4164846" y="5969479"/>
                  <a:pt x="4186753" y="5969479"/>
                </a:cubicBezTo>
                <a:cubicBezTo>
                  <a:pt x="4208660" y="5969479"/>
                  <a:pt x="4230178" y="5971144"/>
                  <a:pt x="4251187" y="5974354"/>
                </a:cubicBezTo>
                <a:lnTo>
                  <a:pt x="4307289" y="5987284"/>
                </a:lnTo>
                <a:lnTo>
                  <a:pt x="4302732" y="5975718"/>
                </a:lnTo>
                <a:cubicBezTo>
                  <a:pt x="4290370" y="5935972"/>
                  <a:pt x="4283710" y="5893714"/>
                  <a:pt x="4283710" y="5849900"/>
                </a:cubicBezTo>
                <a:cubicBezTo>
                  <a:pt x="4283710" y="5806087"/>
                  <a:pt x="4290370" y="5763829"/>
                  <a:pt x="4302732" y="5724083"/>
                </a:cubicBezTo>
                <a:lnTo>
                  <a:pt x="4307290" y="5712516"/>
                </a:lnTo>
                <a:lnTo>
                  <a:pt x="4251187" y="5725445"/>
                </a:lnTo>
                <a:cubicBezTo>
                  <a:pt x="4230178" y="5728655"/>
                  <a:pt x="4208660" y="5730320"/>
                  <a:pt x="4186753" y="5730320"/>
                </a:cubicBezTo>
                <a:cubicBezTo>
                  <a:pt x="4164846" y="5730320"/>
                  <a:pt x="4143328" y="5728655"/>
                  <a:pt x="4122319" y="5725445"/>
                </a:cubicBezTo>
                <a:close/>
                <a:moveTo>
                  <a:pt x="3546159" y="5712516"/>
                </a:moveTo>
                <a:lnTo>
                  <a:pt x="3550717" y="5724083"/>
                </a:lnTo>
                <a:cubicBezTo>
                  <a:pt x="3563079" y="5763829"/>
                  <a:pt x="3569739" y="5806087"/>
                  <a:pt x="3569739" y="5849900"/>
                </a:cubicBezTo>
                <a:cubicBezTo>
                  <a:pt x="3569739" y="5893714"/>
                  <a:pt x="3563079" y="5935972"/>
                  <a:pt x="3550717" y="5975718"/>
                </a:cubicBezTo>
                <a:lnTo>
                  <a:pt x="3546160" y="5987284"/>
                </a:lnTo>
                <a:lnTo>
                  <a:pt x="3602261" y="5974354"/>
                </a:lnTo>
                <a:cubicBezTo>
                  <a:pt x="3623271" y="5971144"/>
                  <a:pt x="3644789" y="5969479"/>
                  <a:pt x="3666696" y="5969479"/>
                </a:cubicBezTo>
                <a:cubicBezTo>
                  <a:pt x="3688602" y="5969479"/>
                  <a:pt x="3710120" y="5971144"/>
                  <a:pt x="3731130" y="5974354"/>
                </a:cubicBezTo>
                <a:lnTo>
                  <a:pt x="3787232" y="5987284"/>
                </a:lnTo>
                <a:lnTo>
                  <a:pt x="3782675" y="5975718"/>
                </a:lnTo>
                <a:cubicBezTo>
                  <a:pt x="3770313" y="5935972"/>
                  <a:pt x="3763653" y="5893714"/>
                  <a:pt x="3763653" y="5849900"/>
                </a:cubicBezTo>
                <a:cubicBezTo>
                  <a:pt x="3763653" y="5806087"/>
                  <a:pt x="3770313" y="5763829"/>
                  <a:pt x="3782675" y="5724083"/>
                </a:cubicBezTo>
                <a:lnTo>
                  <a:pt x="3787233" y="5712516"/>
                </a:lnTo>
                <a:lnTo>
                  <a:pt x="3731130" y="5725445"/>
                </a:lnTo>
                <a:cubicBezTo>
                  <a:pt x="3710120" y="5728655"/>
                  <a:pt x="3688602" y="5730320"/>
                  <a:pt x="3666696" y="5730320"/>
                </a:cubicBezTo>
                <a:cubicBezTo>
                  <a:pt x="3644789" y="5730320"/>
                  <a:pt x="3623271" y="5728655"/>
                  <a:pt x="3602261" y="5725445"/>
                </a:cubicBezTo>
                <a:close/>
                <a:moveTo>
                  <a:pt x="3026102" y="5712516"/>
                </a:moveTo>
                <a:lnTo>
                  <a:pt x="3030660" y="5724083"/>
                </a:lnTo>
                <a:cubicBezTo>
                  <a:pt x="3043022" y="5763829"/>
                  <a:pt x="3049681" y="5806087"/>
                  <a:pt x="3049681" y="5849900"/>
                </a:cubicBezTo>
                <a:cubicBezTo>
                  <a:pt x="3049681" y="5893714"/>
                  <a:pt x="3043022" y="5935972"/>
                  <a:pt x="3030660" y="5975718"/>
                </a:cubicBezTo>
                <a:lnTo>
                  <a:pt x="3026103" y="5987284"/>
                </a:lnTo>
                <a:lnTo>
                  <a:pt x="3082204" y="5974354"/>
                </a:lnTo>
                <a:cubicBezTo>
                  <a:pt x="3103214" y="5971144"/>
                  <a:pt x="3124732" y="5969479"/>
                  <a:pt x="3146638" y="5969479"/>
                </a:cubicBezTo>
                <a:cubicBezTo>
                  <a:pt x="3168545" y="5969479"/>
                  <a:pt x="3190063" y="5971144"/>
                  <a:pt x="3211072" y="5974354"/>
                </a:cubicBezTo>
                <a:lnTo>
                  <a:pt x="3267175" y="5987284"/>
                </a:lnTo>
                <a:lnTo>
                  <a:pt x="3262618" y="5975718"/>
                </a:lnTo>
                <a:cubicBezTo>
                  <a:pt x="3250255" y="5935972"/>
                  <a:pt x="3243596" y="5893714"/>
                  <a:pt x="3243596" y="5849900"/>
                </a:cubicBezTo>
                <a:cubicBezTo>
                  <a:pt x="3243596" y="5806087"/>
                  <a:pt x="3250255" y="5763829"/>
                  <a:pt x="3262618" y="5724083"/>
                </a:cubicBezTo>
                <a:lnTo>
                  <a:pt x="3267175" y="5712516"/>
                </a:lnTo>
                <a:lnTo>
                  <a:pt x="3211072" y="5725445"/>
                </a:lnTo>
                <a:cubicBezTo>
                  <a:pt x="3190063" y="5728655"/>
                  <a:pt x="3168545" y="5730320"/>
                  <a:pt x="3146638" y="5730320"/>
                </a:cubicBezTo>
                <a:cubicBezTo>
                  <a:pt x="3124732" y="5730320"/>
                  <a:pt x="3103214" y="5728655"/>
                  <a:pt x="3082204" y="5725445"/>
                </a:cubicBezTo>
                <a:close/>
                <a:moveTo>
                  <a:pt x="2506044" y="5712516"/>
                </a:moveTo>
                <a:lnTo>
                  <a:pt x="2510602" y="5724083"/>
                </a:lnTo>
                <a:cubicBezTo>
                  <a:pt x="2522965" y="5763829"/>
                  <a:pt x="2529624" y="5806087"/>
                  <a:pt x="2529624" y="5849900"/>
                </a:cubicBezTo>
                <a:cubicBezTo>
                  <a:pt x="2529624" y="5893714"/>
                  <a:pt x="2522965" y="5935972"/>
                  <a:pt x="2510602" y="5975718"/>
                </a:cubicBezTo>
                <a:lnTo>
                  <a:pt x="2506045" y="5987284"/>
                </a:lnTo>
                <a:lnTo>
                  <a:pt x="2562147" y="5974354"/>
                </a:lnTo>
                <a:cubicBezTo>
                  <a:pt x="2583157" y="5971144"/>
                  <a:pt x="2604674" y="5969479"/>
                  <a:pt x="2626581" y="5969479"/>
                </a:cubicBezTo>
                <a:cubicBezTo>
                  <a:pt x="2648488" y="5969479"/>
                  <a:pt x="2670006" y="5971144"/>
                  <a:pt x="2691015" y="5974354"/>
                </a:cubicBezTo>
                <a:lnTo>
                  <a:pt x="2747117" y="5987284"/>
                </a:lnTo>
                <a:lnTo>
                  <a:pt x="2742560" y="5975718"/>
                </a:lnTo>
                <a:cubicBezTo>
                  <a:pt x="2730198" y="5935972"/>
                  <a:pt x="2723538" y="5893714"/>
                  <a:pt x="2723538" y="5849900"/>
                </a:cubicBezTo>
                <a:cubicBezTo>
                  <a:pt x="2723538" y="5806087"/>
                  <a:pt x="2730198" y="5763829"/>
                  <a:pt x="2742560" y="5724083"/>
                </a:cubicBezTo>
                <a:lnTo>
                  <a:pt x="2747118" y="5712516"/>
                </a:lnTo>
                <a:lnTo>
                  <a:pt x="2691015" y="5725445"/>
                </a:lnTo>
                <a:cubicBezTo>
                  <a:pt x="2670006" y="5728655"/>
                  <a:pt x="2648488" y="5730320"/>
                  <a:pt x="2626581" y="5730320"/>
                </a:cubicBezTo>
                <a:cubicBezTo>
                  <a:pt x="2604674" y="5730320"/>
                  <a:pt x="2583157" y="5728655"/>
                  <a:pt x="2562147" y="5725445"/>
                </a:cubicBezTo>
                <a:close/>
                <a:moveTo>
                  <a:pt x="1985987" y="5712516"/>
                </a:moveTo>
                <a:lnTo>
                  <a:pt x="1990545" y="5724083"/>
                </a:lnTo>
                <a:cubicBezTo>
                  <a:pt x="2002907" y="5763829"/>
                  <a:pt x="2009566" y="5806087"/>
                  <a:pt x="2009566" y="5849900"/>
                </a:cubicBezTo>
                <a:cubicBezTo>
                  <a:pt x="2009566" y="5893714"/>
                  <a:pt x="2002907" y="5935972"/>
                  <a:pt x="1990545" y="5975718"/>
                </a:cubicBezTo>
                <a:lnTo>
                  <a:pt x="1985988" y="5987284"/>
                </a:lnTo>
                <a:lnTo>
                  <a:pt x="2042090" y="5974354"/>
                </a:lnTo>
                <a:cubicBezTo>
                  <a:pt x="2063099" y="5971144"/>
                  <a:pt x="2084617" y="5969479"/>
                  <a:pt x="2106524" y="5969479"/>
                </a:cubicBezTo>
                <a:cubicBezTo>
                  <a:pt x="2128431" y="5969479"/>
                  <a:pt x="2149948" y="5971144"/>
                  <a:pt x="2170958" y="5974354"/>
                </a:cubicBezTo>
                <a:lnTo>
                  <a:pt x="2227060" y="5987284"/>
                </a:lnTo>
                <a:lnTo>
                  <a:pt x="2222503" y="5975718"/>
                </a:lnTo>
                <a:cubicBezTo>
                  <a:pt x="2210141" y="5935972"/>
                  <a:pt x="2203481" y="5893714"/>
                  <a:pt x="2203481" y="5849900"/>
                </a:cubicBezTo>
                <a:cubicBezTo>
                  <a:pt x="2203481" y="5806087"/>
                  <a:pt x="2210141" y="5763829"/>
                  <a:pt x="2222503" y="5724083"/>
                </a:cubicBezTo>
                <a:lnTo>
                  <a:pt x="2227061" y="5712516"/>
                </a:lnTo>
                <a:lnTo>
                  <a:pt x="2170958" y="5725445"/>
                </a:lnTo>
                <a:cubicBezTo>
                  <a:pt x="2149948" y="5728655"/>
                  <a:pt x="2128431" y="5730320"/>
                  <a:pt x="2106524" y="5730320"/>
                </a:cubicBezTo>
                <a:cubicBezTo>
                  <a:pt x="2084617" y="5730320"/>
                  <a:pt x="2063099" y="5728655"/>
                  <a:pt x="2042090" y="5725445"/>
                </a:cubicBezTo>
                <a:close/>
                <a:moveTo>
                  <a:pt x="1465932" y="5712516"/>
                </a:moveTo>
                <a:lnTo>
                  <a:pt x="1470489" y="5724083"/>
                </a:lnTo>
                <a:cubicBezTo>
                  <a:pt x="1482852" y="5763829"/>
                  <a:pt x="1489511" y="5806087"/>
                  <a:pt x="1489511" y="5849900"/>
                </a:cubicBezTo>
                <a:cubicBezTo>
                  <a:pt x="1489511" y="5893714"/>
                  <a:pt x="1482852" y="5935972"/>
                  <a:pt x="1470489" y="5975718"/>
                </a:cubicBezTo>
                <a:lnTo>
                  <a:pt x="1465932" y="5987284"/>
                </a:lnTo>
                <a:lnTo>
                  <a:pt x="1522033" y="5974354"/>
                </a:lnTo>
                <a:cubicBezTo>
                  <a:pt x="1543043" y="5971144"/>
                  <a:pt x="1564561" y="5969479"/>
                  <a:pt x="1586467" y="5969479"/>
                </a:cubicBezTo>
                <a:cubicBezTo>
                  <a:pt x="1608374" y="5969479"/>
                  <a:pt x="1629892" y="5971144"/>
                  <a:pt x="1650902" y="5974354"/>
                </a:cubicBezTo>
                <a:lnTo>
                  <a:pt x="1707003" y="5987284"/>
                </a:lnTo>
                <a:lnTo>
                  <a:pt x="1702446" y="5975718"/>
                </a:lnTo>
                <a:cubicBezTo>
                  <a:pt x="1690084" y="5935972"/>
                  <a:pt x="1683425" y="5893714"/>
                  <a:pt x="1683425" y="5849900"/>
                </a:cubicBezTo>
                <a:cubicBezTo>
                  <a:pt x="1683425" y="5806087"/>
                  <a:pt x="1690084" y="5763829"/>
                  <a:pt x="1702446" y="5724083"/>
                </a:cubicBezTo>
                <a:lnTo>
                  <a:pt x="1707004" y="5712516"/>
                </a:lnTo>
                <a:lnTo>
                  <a:pt x="1650902" y="5725445"/>
                </a:lnTo>
                <a:cubicBezTo>
                  <a:pt x="1629892" y="5728655"/>
                  <a:pt x="1608374" y="5730320"/>
                  <a:pt x="1586467" y="5730320"/>
                </a:cubicBezTo>
                <a:cubicBezTo>
                  <a:pt x="1564561" y="5730320"/>
                  <a:pt x="1543043" y="5728655"/>
                  <a:pt x="1522033" y="5725445"/>
                </a:cubicBezTo>
                <a:close/>
                <a:moveTo>
                  <a:pt x="945873" y="5712516"/>
                </a:moveTo>
                <a:lnTo>
                  <a:pt x="950431" y="5724083"/>
                </a:lnTo>
                <a:cubicBezTo>
                  <a:pt x="962793" y="5763829"/>
                  <a:pt x="969453" y="5806087"/>
                  <a:pt x="969453" y="5849900"/>
                </a:cubicBezTo>
                <a:cubicBezTo>
                  <a:pt x="969453" y="5893714"/>
                  <a:pt x="962793" y="5935972"/>
                  <a:pt x="950431" y="5975718"/>
                </a:cubicBezTo>
                <a:lnTo>
                  <a:pt x="945874" y="5987284"/>
                </a:lnTo>
                <a:lnTo>
                  <a:pt x="1001976" y="5974354"/>
                </a:lnTo>
                <a:cubicBezTo>
                  <a:pt x="1022986" y="5971144"/>
                  <a:pt x="1044504" y="5969479"/>
                  <a:pt x="1066410" y="5969479"/>
                </a:cubicBezTo>
                <a:cubicBezTo>
                  <a:pt x="1088317" y="5969479"/>
                  <a:pt x="1109835" y="5971144"/>
                  <a:pt x="1130844" y="5974354"/>
                </a:cubicBezTo>
                <a:lnTo>
                  <a:pt x="1186946" y="5987284"/>
                </a:lnTo>
                <a:lnTo>
                  <a:pt x="1182389" y="5975718"/>
                </a:lnTo>
                <a:cubicBezTo>
                  <a:pt x="1170027" y="5935972"/>
                  <a:pt x="1163368" y="5893714"/>
                  <a:pt x="1163368" y="5849900"/>
                </a:cubicBezTo>
                <a:cubicBezTo>
                  <a:pt x="1163368" y="5806087"/>
                  <a:pt x="1170027" y="5763829"/>
                  <a:pt x="1182389" y="5724083"/>
                </a:cubicBezTo>
                <a:lnTo>
                  <a:pt x="1186947" y="5712516"/>
                </a:lnTo>
                <a:lnTo>
                  <a:pt x="1130844" y="5725445"/>
                </a:lnTo>
                <a:cubicBezTo>
                  <a:pt x="1109835" y="5728655"/>
                  <a:pt x="1088317" y="5730320"/>
                  <a:pt x="1066410" y="5730320"/>
                </a:cubicBezTo>
                <a:cubicBezTo>
                  <a:pt x="1044504" y="5730320"/>
                  <a:pt x="1022986" y="5728655"/>
                  <a:pt x="1001976" y="5725445"/>
                </a:cubicBezTo>
                <a:close/>
                <a:moveTo>
                  <a:pt x="425816" y="5712516"/>
                </a:moveTo>
                <a:lnTo>
                  <a:pt x="430374" y="5724083"/>
                </a:lnTo>
                <a:cubicBezTo>
                  <a:pt x="442736" y="5763829"/>
                  <a:pt x="449395" y="5806087"/>
                  <a:pt x="449395" y="5849900"/>
                </a:cubicBezTo>
                <a:cubicBezTo>
                  <a:pt x="449395" y="5893714"/>
                  <a:pt x="442736" y="5935972"/>
                  <a:pt x="430374" y="5975718"/>
                </a:cubicBezTo>
                <a:lnTo>
                  <a:pt x="425817" y="5987284"/>
                </a:lnTo>
                <a:lnTo>
                  <a:pt x="481919" y="5974354"/>
                </a:lnTo>
                <a:cubicBezTo>
                  <a:pt x="502929" y="5971144"/>
                  <a:pt x="524447" y="5969479"/>
                  <a:pt x="546353" y="5969479"/>
                </a:cubicBezTo>
                <a:cubicBezTo>
                  <a:pt x="568260" y="5969479"/>
                  <a:pt x="589778" y="5971144"/>
                  <a:pt x="610788" y="5974354"/>
                </a:cubicBezTo>
                <a:lnTo>
                  <a:pt x="666889" y="5987284"/>
                </a:lnTo>
                <a:lnTo>
                  <a:pt x="662332" y="5975718"/>
                </a:lnTo>
                <a:cubicBezTo>
                  <a:pt x="649970" y="5935972"/>
                  <a:pt x="643310" y="5893714"/>
                  <a:pt x="643310" y="5849900"/>
                </a:cubicBezTo>
                <a:cubicBezTo>
                  <a:pt x="643310" y="5806087"/>
                  <a:pt x="649970" y="5763829"/>
                  <a:pt x="662332" y="5724083"/>
                </a:cubicBezTo>
                <a:lnTo>
                  <a:pt x="666890" y="5712516"/>
                </a:lnTo>
                <a:lnTo>
                  <a:pt x="610788" y="5725445"/>
                </a:lnTo>
                <a:cubicBezTo>
                  <a:pt x="589778" y="5728655"/>
                  <a:pt x="568260" y="5730320"/>
                  <a:pt x="546353" y="5730320"/>
                </a:cubicBezTo>
                <a:cubicBezTo>
                  <a:pt x="524447" y="5730320"/>
                  <a:pt x="502929" y="5728655"/>
                  <a:pt x="481919" y="5725445"/>
                </a:cubicBezTo>
                <a:close/>
                <a:moveTo>
                  <a:pt x="6006953" y="5650363"/>
                </a:moveTo>
                <a:lnTo>
                  <a:pt x="5994118" y="5665918"/>
                </a:lnTo>
                <a:cubicBezTo>
                  <a:pt x="5958638" y="5718437"/>
                  <a:pt x="5937920" y="5781749"/>
                  <a:pt x="5937920" y="5849900"/>
                </a:cubicBezTo>
                <a:cubicBezTo>
                  <a:pt x="5937920" y="5918051"/>
                  <a:pt x="5958638" y="5981363"/>
                  <a:pt x="5994118" y="6033882"/>
                </a:cubicBezTo>
                <a:lnTo>
                  <a:pt x="6006953" y="6049438"/>
                </a:lnTo>
                <a:lnTo>
                  <a:pt x="6019788" y="6033882"/>
                </a:lnTo>
                <a:cubicBezTo>
                  <a:pt x="6055270" y="5981363"/>
                  <a:pt x="6075987" y="5918051"/>
                  <a:pt x="6075987" y="5849900"/>
                </a:cubicBezTo>
                <a:cubicBezTo>
                  <a:pt x="6075987" y="5781749"/>
                  <a:pt x="6055270" y="5718437"/>
                  <a:pt x="6019788" y="5665918"/>
                </a:cubicBezTo>
                <a:close/>
                <a:moveTo>
                  <a:pt x="5486896" y="5650363"/>
                </a:moveTo>
                <a:lnTo>
                  <a:pt x="5474062" y="5665918"/>
                </a:lnTo>
                <a:cubicBezTo>
                  <a:pt x="5438581" y="5718437"/>
                  <a:pt x="5417863" y="5781749"/>
                  <a:pt x="5417863" y="5849900"/>
                </a:cubicBezTo>
                <a:cubicBezTo>
                  <a:pt x="5417863" y="5918051"/>
                  <a:pt x="5438581" y="5981363"/>
                  <a:pt x="5474062" y="6033882"/>
                </a:cubicBezTo>
                <a:lnTo>
                  <a:pt x="5486896" y="6049438"/>
                </a:lnTo>
                <a:lnTo>
                  <a:pt x="5499731" y="6033882"/>
                </a:lnTo>
                <a:cubicBezTo>
                  <a:pt x="5535212" y="5981363"/>
                  <a:pt x="5555930" y="5918051"/>
                  <a:pt x="5555930" y="5849900"/>
                </a:cubicBezTo>
                <a:cubicBezTo>
                  <a:pt x="5555930" y="5781749"/>
                  <a:pt x="5535212" y="5718437"/>
                  <a:pt x="5499731" y="5665918"/>
                </a:cubicBezTo>
                <a:close/>
                <a:moveTo>
                  <a:pt x="4966839" y="5650363"/>
                </a:moveTo>
                <a:lnTo>
                  <a:pt x="4954004" y="5665918"/>
                </a:lnTo>
                <a:cubicBezTo>
                  <a:pt x="4918523" y="5718437"/>
                  <a:pt x="4897806" y="5781749"/>
                  <a:pt x="4897806" y="5849900"/>
                </a:cubicBezTo>
                <a:cubicBezTo>
                  <a:pt x="4897806" y="5918051"/>
                  <a:pt x="4918523" y="5981363"/>
                  <a:pt x="4954004" y="6033882"/>
                </a:cubicBezTo>
                <a:lnTo>
                  <a:pt x="4966839" y="6049438"/>
                </a:lnTo>
                <a:lnTo>
                  <a:pt x="4979674" y="6033882"/>
                </a:lnTo>
                <a:cubicBezTo>
                  <a:pt x="5015154" y="5981363"/>
                  <a:pt x="5035873" y="5918051"/>
                  <a:pt x="5035873" y="5849900"/>
                </a:cubicBezTo>
                <a:cubicBezTo>
                  <a:pt x="5035873" y="5781749"/>
                  <a:pt x="5015154" y="5718437"/>
                  <a:pt x="4979674" y="5665918"/>
                </a:cubicBezTo>
                <a:close/>
                <a:moveTo>
                  <a:pt x="4446781" y="5650363"/>
                </a:moveTo>
                <a:lnTo>
                  <a:pt x="4433947" y="5665918"/>
                </a:lnTo>
                <a:cubicBezTo>
                  <a:pt x="4398466" y="5718437"/>
                  <a:pt x="4377748" y="5781749"/>
                  <a:pt x="4377748" y="5849900"/>
                </a:cubicBezTo>
                <a:cubicBezTo>
                  <a:pt x="4377748" y="5918051"/>
                  <a:pt x="4398466" y="5981363"/>
                  <a:pt x="4433947" y="6033882"/>
                </a:cubicBezTo>
                <a:lnTo>
                  <a:pt x="4446781" y="6049438"/>
                </a:lnTo>
                <a:lnTo>
                  <a:pt x="4459617" y="6033882"/>
                </a:lnTo>
                <a:cubicBezTo>
                  <a:pt x="4495097" y="5981363"/>
                  <a:pt x="4515815" y="5918051"/>
                  <a:pt x="4515815" y="5849900"/>
                </a:cubicBezTo>
                <a:cubicBezTo>
                  <a:pt x="4515815" y="5781749"/>
                  <a:pt x="4495097" y="5718437"/>
                  <a:pt x="4459617" y="5665918"/>
                </a:cubicBezTo>
                <a:close/>
                <a:moveTo>
                  <a:pt x="3926724" y="5650363"/>
                </a:moveTo>
                <a:lnTo>
                  <a:pt x="3913890" y="5665918"/>
                </a:lnTo>
                <a:cubicBezTo>
                  <a:pt x="3878409" y="5718437"/>
                  <a:pt x="3857691" y="5781749"/>
                  <a:pt x="3857691" y="5849900"/>
                </a:cubicBezTo>
                <a:cubicBezTo>
                  <a:pt x="3857691" y="5918051"/>
                  <a:pt x="3878409" y="5981363"/>
                  <a:pt x="3913890" y="6033882"/>
                </a:cubicBezTo>
                <a:lnTo>
                  <a:pt x="3926724" y="6049438"/>
                </a:lnTo>
                <a:lnTo>
                  <a:pt x="3939559" y="6033882"/>
                </a:lnTo>
                <a:cubicBezTo>
                  <a:pt x="3975040" y="5981363"/>
                  <a:pt x="3995758" y="5918051"/>
                  <a:pt x="3995758" y="5849900"/>
                </a:cubicBezTo>
                <a:cubicBezTo>
                  <a:pt x="3995758" y="5781749"/>
                  <a:pt x="3975040" y="5718437"/>
                  <a:pt x="3939559" y="5665918"/>
                </a:cubicBezTo>
                <a:close/>
                <a:moveTo>
                  <a:pt x="3406667" y="5650363"/>
                </a:moveTo>
                <a:lnTo>
                  <a:pt x="3393832" y="5665918"/>
                </a:lnTo>
                <a:cubicBezTo>
                  <a:pt x="3358351" y="5718437"/>
                  <a:pt x="3337634" y="5781749"/>
                  <a:pt x="3337634" y="5849900"/>
                </a:cubicBezTo>
                <a:cubicBezTo>
                  <a:pt x="3337634" y="5918051"/>
                  <a:pt x="3358351" y="5981363"/>
                  <a:pt x="3393832" y="6033882"/>
                </a:cubicBezTo>
                <a:lnTo>
                  <a:pt x="3406667" y="6049437"/>
                </a:lnTo>
                <a:lnTo>
                  <a:pt x="3419501" y="6033882"/>
                </a:lnTo>
                <a:cubicBezTo>
                  <a:pt x="3454982" y="5981363"/>
                  <a:pt x="3475700" y="5918051"/>
                  <a:pt x="3475700" y="5849900"/>
                </a:cubicBezTo>
                <a:cubicBezTo>
                  <a:pt x="3475700" y="5781749"/>
                  <a:pt x="3454982" y="5718437"/>
                  <a:pt x="3419501" y="5665918"/>
                </a:cubicBezTo>
                <a:close/>
                <a:moveTo>
                  <a:pt x="2886609" y="5650363"/>
                </a:moveTo>
                <a:lnTo>
                  <a:pt x="2873775" y="5665918"/>
                </a:lnTo>
                <a:cubicBezTo>
                  <a:pt x="2838294" y="5718437"/>
                  <a:pt x="2817576" y="5781749"/>
                  <a:pt x="2817576" y="5849900"/>
                </a:cubicBezTo>
                <a:cubicBezTo>
                  <a:pt x="2817576" y="5918051"/>
                  <a:pt x="2838294" y="5981363"/>
                  <a:pt x="2873775" y="6033882"/>
                </a:cubicBezTo>
                <a:lnTo>
                  <a:pt x="2886609" y="6049438"/>
                </a:lnTo>
                <a:lnTo>
                  <a:pt x="2899445" y="6033882"/>
                </a:lnTo>
                <a:cubicBezTo>
                  <a:pt x="2934925" y="5981363"/>
                  <a:pt x="2955643" y="5918051"/>
                  <a:pt x="2955643" y="5849900"/>
                </a:cubicBezTo>
                <a:cubicBezTo>
                  <a:pt x="2955643" y="5781749"/>
                  <a:pt x="2934925" y="5718437"/>
                  <a:pt x="2899445" y="5665918"/>
                </a:cubicBezTo>
                <a:close/>
                <a:moveTo>
                  <a:pt x="2366552" y="5650363"/>
                </a:moveTo>
                <a:lnTo>
                  <a:pt x="2353717" y="5665918"/>
                </a:lnTo>
                <a:cubicBezTo>
                  <a:pt x="2318236" y="5718437"/>
                  <a:pt x="2297519" y="5781749"/>
                  <a:pt x="2297519" y="5849900"/>
                </a:cubicBezTo>
                <a:cubicBezTo>
                  <a:pt x="2297519" y="5918051"/>
                  <a:pt x="2318236" y="5981363"/>
                  <a:pt x="2353717" y="6033882"/>
                </a:cubicBezTo>
                <a:lnTo>
                  <a:pt x="2366552" y="6049438"/>
                </a:lnTo>
                <a:lnTo>
                  <a:pt x="2379387" y="6033882"/>
                </a:lnTo>
                <a:cubicBezTo>
                  <a:pt x="2414868" y="5981363"/>
                  <a:pt x="2435586" y="5918051"/>
                  <a:pt x="2435586" y="5849900"/>
                </a:cubicBezTo>
                <a:cubicBezTo>
                  <a:pt x="2435586" y="5781749"/>
                  <a:pt x="2414868" y="5718437"/>
                  <a:pt x="2379387" y="5665918"/>
                </a:cubicBezTo>
                <a:close/>
                <a:moveTo>
                  <a:pt x="1846495" y="5650363"/>
                </a:moveTo>
                <a:lnTo>
                  <a:pt x="1833660" y="5665918"/>
                </a:lnTo>
                <a:cubicBezTo>
                  <a:pt x="1798179" y="5718437"/>
                  <a:pt x="1777462" y="5781749"/>
                  <a:pt x="1777462" y="5849900"/>
                </a:cubicBezTo>
                <a:cubicBezTo>
                  <a:pt x="1777462" y="5918051"/>
                  <a:pt x="1798179" y="5981363"/>
                  <a:pt x="1833660" y="6033882"/>
                </a:cubicBezTo>
                <a:lnTo>
                  <a:pt x="1846495" y="6049438"/>
                </a:lnTo>
                <a:lnTo>
                  <a:pt x="1859330" y="6033882"/>
                </a:lnTo>
                <a:cubicBezTo>
                  <a:pt x="1894811" y="5981363"/>
                  <a:pt x="1915528" y="5918051"/>
                  <a:pt x="1915528" y="5849900"/>
                </a:cubicBezTo>
                <a:cubicBezTo>
                  <a:pt x="1915528" y="5781749"/>
                  <a:pt x="1894811" y="5718437"/>
                  <a:pt x="1859330" y="5665918"/>
                </a:cubicBezTo>
                <a:close/>
                <a:moveTo>
                  <a:pt x="1326439" y="5650363"/>
                </a:moveTo>
                <a:lnTo>
                  <a:pt x="1313604" y="5665918"/>
                </a:lnTo>
                <a:cubicBezTo>
                  <a:pt x="1278124" y="5718437"/>
                  <a:pt x="1257405" y="5781749"/>
                  <a:pt x="1257405" y="5849900"/>
                </a:cubicBezTo>
                <a:cubicBezTo>
                  <a:pt x="1257405" y="5918051"/>
                  <a:pt x="1278124" y="5981363"/>
                  <a:pt x="1313604" y="6033882"/>
                </a:cubicBezTo>
                <a:lnTo>
                  <a:pt x="1326439" y="6049438"/>
                </a:lnTo>
                <a:lnTo>
                  <a:pt x="1339274" y="6033882"/>
                </a:lnTo>
                <a:cubicBezTo>
                  <a:pt x="1374755" y="5981363"/>
                  <a:pt x="1395472" y="5918051"/>
                  <a:pt x="1395472" y="5849900"/>
                </a:cubicBezTo>
                <a:cubicBezTo>
                  <a:pt x="1395472" y="5781749"/>
                  <a:pt x="1374755" y="5718437"/>
                  <a:pt x="1339274" y="5665918"/>
                </a:cubicBezTo>
                <a:close/>
                <a:moveTo>
                  <a:pt x="806382" y="5650363"/>
                </a:moveTo>
                <a:lnTo>
                  <a:pt x="793548" y="5665918"/>
                </a:lnTo>
                <a:cubicBezTo>
                  <a:pt x="758066" y="5718437"/>
                  <a:pt x="737348" y="5781749"/>
                  <a:pt x="737348" y="5849900"/>
                </a:cubicBezTo>
                <a:cubicBezTo>
                  <a:pt x="737348" y="5918051"/>
                  <a:pt x="758066" y="5981363"/>
                  <a:pt x="793548" y="6033882"/>
                </a:cubicBezTo>
                <a:lnTo>
                  <a:pt x="806382" y="6049438"/>
                </a:lnTo>
                <a:lnTo>
                  <a:pt x="819216" y="6033882"/>
                </a:lnTo>
                <a:cubicBezTo>
                  <a:pt x="854697" y="5981363"/>
                  <a:pt x="875415" y="5918051"/>
                  <a:pt x="875415" y="5849900"/>
                </a:cubicBezTo>
                <a:cubicBezTo>
                  <a:pt x="875415" y="5781749"/>
                  <a:pt x="854697" y="5718437"/>
                  <a:pt x="819216" y="5665918"/>
                </a:cubicBezTo>
                <a:close/>
                <a:moveTo>
                  <a:pt x="286325" y="5650363"/>
                </a:moveTo>
                <a:lnTo>
                  <a:pt x="273490" y="5665918"/>
                </a:lnTo>
                <a:cubicBezTo>
                  <a:pt x="238009" y="5718437"/>
                  <a:pt x="217291" y="5781749"/>
                  <a:pt x="217291" y="5849900"/>
                </a:cubicBezTo>
                <a:cubicBezTo>
                  <a:pt x="217291" y="5918051"/>
                  <a:pt x="238009" y="5981363"/>
                  <a:pt x="273490" y="6033882"/>
                </a:cubicBezTo>
                <a:lnTo>
                  <a:pt x="286325" y="6049438"/>
                </a:lnTo>
                <a:lnTo>
                  <a:pt x="299159" y="6033882"/>
                </a:lnTo>
                <a:cubicBezTo>
                  <a:pt x="334640" y="5981363"/>
                  <a:pt x="355358" y="5918051"/>
                  <a:pt x="355358" y="5849900"/>
                </a:cubicBezTo>
                <a:cubicBezTo>
                  <a:pt x="355358" y="5781749"/>
                  <a:pt x="334640" y="5718437"/>
                  <a:pt x="299159" y="5665918"/>
                </a:cubicBezTo>
                <a:close/>
                <a:moveTo>
                  <a:pt x="6527008" y="5650360"/>
                </a:moveTo>
                <a:lnTo>
                  <a:pt x="6514172" y="5665918"/>
                </a:lnTo>
                <a:cubicBezTo>
                  <a:pt x="6478691" y="5718437"/>
                  <a:pt x="6457974" y="5781749"/>
                  <a:pt x="6457974" y="5849900"/>
                </a:cubicBezTo>
                <a:cubicBezTo>
                  <a:pt x="6457974" y="5918051"/>
                  <a:pt x="6478691" y="5981363"/>
                  <a:pt x="6514172" y="6033882"/>
                </a:cubicBezTo>
                <a:lnTo>
                  <a:pt x="6527008" y="6049440"/>
                </a:lnTo>
                <a:lnTo>
                  <a:pt x="6539846" y="6033882"/>
                </a:lnTo>
                <a:cubicBezTo>
                  <a:pt x="6575327" y="5981363"/>
                  <a:pt x="6596044" y="5918051"/>
                  <a:pt x="6596044" y="5849900"/>
                </a:cubicBezTo>
                <a:cubicBezTo>
                  <a:pt x="6596044" y="5781749"/>
                  <a:pt x="6575327" y="5718437"/>
                  <a:pt x="6539846" y="5665918"/>
                </a:cubicBezTo>
                <a:close/>
                <a:moveTo>
                  <a:pt x="6266982" y="5520838"/>
                </a:moveTo>
                <a:cubicBezTo>
                  <a:pt x="6198831" y="5520838"/>
                  <a:pt x="6135519" y="5541556"/>
                  <a:pt x="6083000" y="5577037"/>
                </a:cubicBezTo>
                <a:lnTo>
                  <a:pt x="6081154" y="5578560"/>
                </a:lnTo>
                <a:lnTo>
                  <a:pt x="6083000" y="5580084"/>
                </a:lnTo>
                <a:cubicBezTo>
                  <a:pt x="6135519" y="5615565"/>
                  <a:pt x="6198831" y="5636282"/>
                  <a:pt x="6266982" y="5636282"/>
                </a:cubicBezTo>
                <a:cubicBezTo>
                  <a:pt x="6335134" y="5636282"/>
                  <a:pt x="6398446" y="5615565"/>
                  <a:pt x="6450964" y="5580084"/>
                </a:cubicBezTo>
                <a:lnTo>
                  <a:pt x="6452810" y="5578560"/>
                </a:lnTo>
                <a:lnTo>
                  <a:pt x="6450964" y="5577037"/>
                </a:lnTo>
                <a:cubicBezTo>
                  <a:pt x="6398446" y="5541556"/>
                  <a:pt x="6335134" y="5520838"/>
                  <a:pt x="6266982" y="5520838"/>
                </a:cubicBezTo>
                <a:close/>
                <a:moveTo>
                  <a:pt x="5746925" y="5520838"/>
                </a:moveTo>
                <a:cubicBezTo>
                  <a:pt x="5678774" y="5520838"/>
                  <a:pt x="5615462" y="5541556"/>
                  <a:pt x="5562943" y="5577037"/>
                </a:cubicBezTo>
                <a:lnTo>
                  <a:pt x="5561096" y="5578560"/>
                </a:lnTo>
                <a:lnTo>
                  <a:pt x="5562943" y="5580084"/>
                </a:lnTo>
                <a:cubicBezTo>
                  <a:pt x="5615462" y="5615565"/>
                  <a:pt x="5678774" y="5636282"/>
                  <a:pt x="5746925" y="5636282"/>
                </a:cubicBezTo>
                <a:cubicBezTo>
                  <a:pt x="5815076" y="5636282"/>
                  <a:pt x="5878388" y="5615565"/>
                  <a:pt x="5930907" y="5580084"/>
                </a:cubicBezTo>
                <a:lnTo>
                  <a:pt x="5932754" y="5578560"/>
                </a:lnTo>
                <a:lnTo>
                  <a:pt x="5930907" y="5577037"/>
                </a:lnTo>
                <a:cubicBezTo>
                  <a:pt x="5878388" y="5541556"/>
                  <a:pt x="5815076" y="5520838"/>
                  <a:pt x="5746925" y="5520838"/>
                </a:cubicBezTo>
                <a:close/>
                <a:moveTo>
                  <a:pt x="5226868" y="5520838"/>
                </a:moveTo>
                <a:cubicBezTo>
                  <a:pt x="5158717" y="5520838"/>
                  <a:pt x="5095405" y="5541556"/>
                  <a:pt x="5042886" y="5577037"/>
                </a:cubicBezTo>
                <a:lnTo>
                  <a:pt x="5041039" y="5578560"/>
                </a:lnTo>
                <a:lnTo>
                  <a:pt x="5042886" y="5580084"/>
                </a:lnTo>
                <a:cubicBezTo>
                  <a:pt x="5095405" y="5615565"/>
                  <a:pt x="5158717" y="5636282"/>
                  <a:pt x="5226868" y="5636282"/>
                </a:cubicBezTo>
                <a:cubicBezTo>
                  <a:pt x="5295019" y="5636282"/>
                  <a:pt x="5358331" y="5615565"/>
                  <a:pt x="5410849" y="5580084"/>
                </a:cubicBezTo>
                <a:lnTo>
                  <a:pt x="5412695" y="5578560"/>
                </a:lnTo>
                <a:lnTo>
                  <a:pt x="5410849" y="5577037"/>
                </a:lnTo>
                <a:cubicBezTo>
                  <a:pt x="5358331" y="5541556"/>
                  <a:pt x="5295019" y="5520838"/>
                  <a:pt x="5226868" y="5520838"/>
                </a:cubicBezTo>
                <a:close/>
                <a:moveTo>
                  <a:pt x="4706811" y="5520838"/>
                </a:moveTo>
                <a:cubicBezTo>
                  <a:pt x="4638659" y="5520838"/>
                  <a:pt x="4575347" y="5541556"/>
                  <a:pt x="4522828" y="5577037"/>
                </a:cubicBezTo>
                <a:lnTo>
                  <a:pt x="4520982" y="5578560"/>
                </a:lnTo>
                <a:lnTo>
                  <a:pt x="4522828" y="5580084"/>
                </a:lnTo>
                <a:cubicBezTo>
                  <a:pt x="4575347" y="5615565"/>
                  <a:pt x="4638659" y="5636282"/>
                  <a:pt x="4706811" y="5636282"/>
                </a:cubicBezTo>
                <a:cubicBezTo>
                  <a:pt x="4774962" y="5636282"/>
                  <a:pt x="4838274" y="5615565"/>
                  <a:pt x="4890792" y="5580084"/>
                </a:cubicBezTo>
                <a:lnTo>
                  <a:pt x="4892638" y="5578560"/>
                </a:lnTo>
                <a:lnTo>
                  <a:pt x="4890792" y="5577037"/>
                </a:lnTo>
                <a:cubicBezTo>
                  <a:pt x="4838274" y="5541556"/>
                  <a:pt x="4774962" y="5520838"/>
                  <a:pt x="4706811" y="5520838"/>
                </a:cubicBezTo>
                <a:close/>
                <a:moveTo>
                  <a:pt x="4186753" y="5520838"/>
                </a:moveTo>
                <a:cubicBezTo>
                  <a:pt x="4118602" y="5520838"/>
                  <a:pt x="4055290" y="5541556"/>
                  <a:pt x="4002771" y="5577037"/>
                </a:cubicBezTo>
                <a:lnTo>
                  <a:pt x="4000925" y="5578560"/>
                </a:lnTo>
                <a:lnTo>
                  <a:pt x="4002771" y="5580084"/>
                </a:lnTo>
                <a:cubicBezTo>
                  <a:pt x="4055290" y="5615565"/>
                  <a:pt x="4118602" y="5636282"/>
                  <a:pt x="4186753" y="5636282"/>
                </a:cubicBezTo>
                <a:cubicBezTo>
                  <a:pt x="4254904" y="5636282"/>
                  <a:pt x="4318216" y="5615565"/>
                  <a:pt x="4370735" y="5580084"/>
                </a:cubicBezTo>
                <a:lnTo>
                  <a:pt x="4372582" y="5578560"/>
                </a:lnTo>
                <a:lnTo>
                  <a:pt x="4370735" y="5577037"/>
                </a:lnTo>
                <a:cubicBezTo>
                  <a:pt x="4318216" y="5541556"/>
                  <a:pt x="4254904" y="5520838"/>
                  <a:pt x="4186753" y="5520838"/>
                </a:cubicBezTo>
                <a:close/>
                <a:moveTo>
                  <a:pt x="3666696" y="5520838"/>
                </a:moveTo>
                <a:cubicBezTo>
                  <a:pt x="3598545" y="5520838"/>
                  <a:pt x="3535232" y="5541556"/>
                  <a:pt x="3482714" y="5577037"/>
                </a:cubicBezTo>
                <a:lnTo>
                  <a:pt x="3480867" y="5578560"/>
                </a:lnTo>
                <a:lnTo>
                  <a:pt x="3482714" y="5580084"/>
                </a:lnTo>
                <a:cubicBezTo>
                  <a:pt x="3535232" y="5615565"/>
                  <a:pt x="3598545" y="5636282"/>
                  <a:pt x="3666696" y="5636282"/>
                </a:cubicBezTo>
                <a:cubicBezTo>
                  <a:pt x="3734847" y="5636282"/>
                  <a:pt x="3798159" y="5615565"/>
                  <a:pt x="3850677" y="5580084"/>
                </a:cubicBezTo>
                <a:lnTo>
                  <a:pt x="3852523" y="5578560"/>
                </a:lnTo>
                <a:lnTo>
                  <a:pt x="3850677" y="5577037"/>
                </a:lnTo>
                <a:cubicBezTo>
                  <a:pt x="3798159" y="5541556"/>
                  <a:pt x="3734847" y="5520838"/>
                  <a:pt x="3666696" y="5520838"/>
                </a:cubicBezTo>
                <a:close/>
                <a:moveTo>
                  <a:pt x="3146638" y="5520838"/>
                </a:moveTo>
                <a:cubicBezTo>
                  <a:pt x="3078487" y="5520838"/>
                  <a:pt x="3015175" y="5541556"/>
                  <a:pt x="2962656" y="5577037"/>
                </a:cubicBezTo>
                <a:lnTo>
                  <a:pt x="2960810" y="5578560"/>
                </a:lnTo>
                <a:lnTo>
                  <a:pt x="2962656" y="5580084"/>
                </a:lnTo>
                <a:cubicBezTo>
                  <a:pt x="3015175" y="5615565"/>
                  <a:pt x="3078487" y="5636282"/>
                  <a:pt x="3146638" y="5636282"/>
                </a:cubicBezTo>
                <a:cubicBezTo>
                  <a:pt x="3214789" y="5636282"/>
                  <a:pt x="3278102" y="5615565"/>
                  <a:pt x="3330620" y="5580084"/>
                </a:cubicBezTo>
                <a:lnTo>
                  <a:pt x="3332467" y="5578560"/>
                </a:lnTo>
                <a:lnTo>
                  <a:pt x="3330620" y="5577037"/>
                </a:lnTo>
                <a:cubicBezTo>
                  <a:pt x="3278102" y="5541556"/>
                  <a:pt x="3214789" y="5520838"/>
                  <a:pt x="3146638" y="5520838"/>
                </a:cubicBezTo>
                <a:close/>
                <a:moveTo>
                  <a:pt x="2626581" y="5520838"/>
                </a:moveTo>
                <a:cubicBezTo>
                  <a:pt x="2558430" y="5520838"/>
                  <a:pt x="2495118" y="5541556"/>
                  <a:pt x="2442599" y="5577037"/>
                </a:cubicBezTo>
                <a:lnTo>
                  <a:pt x="2440753" y="5578560"/>
                </a:lnTo>
                <a:lnTo>
                  <a:pt x="2442599" y="5580084"/>
                </a:lnTo>
                <a:cubicBezTo>
                  <a:pt x="2495118" y="5615565"/>
                  <a:pt x="2558430" y="5636282"/>
                  <a:pt x="2626581" y="5636282"/>
                </a:cubicBezTo>
                <a:cubicBezTo>
                  <a:pt x="2694732" y="5636282"/>
                  <a:pt x="2758044" y="5615565"/>
                  <a:pt x="2810563" y="5580084"/>
                </a:cubicBezTo>
                <a:lnTo>
                  <a:pt x="2812410" y="5578560"/>
                </a:lnTo>
                <a:lnTo>
                  <a:pt x="2810563" y="5577037"/>
                </a:lnTo>
                <a:cubicBezTo>
                  <a:pt x="2758044" y="5541556"/>
                  <a:pt x="2694732" y="5520838"/>
                  <a:pt x="2626581" y="5520838"/>
                </a:cubicBezTo>
                <a:close/>
                <a:moveTo>
                  <a:pt x="2106524" y="5520838"/>
                </a:moveTo>
                <a:cubicBezTo>
                  <a:pt x="2038373" y="5520838"/>
                  <a:pt x="1975060" y="5541556"/>
                  <a:pt x="1922542" y="5577037"/>
                </a:cubicBezTo>
                <a:lnTo>
                  <a:pt x="1920695" y="5578560"/>
                </a:lnTo>
                <a:lnTo>
                  <a:pt x="1922542" y="5580084"/>
                </a:lnTo>
                <a:cubicBezTo>
                  <a:pt x="1975060" y="5615565"/>
                  <a:pt x="2038373" y="5636282"/>
                  <a:pt x="2106524" y="5636282"/>
                </a:cubicBezTo>
                <a:cubicBezTo>
                  <a:pt x="2174675" y="5636282"/>
                  <a:pt x="2237987" y="5615565"/>
                  <a:pt x="2290506" y="5580084"/>
                </a:cubicBezTo>
                <a:lnTo>
                  <a:pt x="2292352" y="5578560"/>
                </a:lnTo>
                <a:lnTo>
                  <a:pt x="2290506" y="5577037"/>
                </a:lnTo>
                <a:cubicBezTo>
                  <a:pt x="2237987" y="5541556"/>
                  <a:pt x="2174675" y="5520838"/>
                  <a:pt x="2106524" y="5520838"/>
                </a:cubicBezTo>
                <a:close/>
                <a:moveTo>
                  <a:pt x="1586467" y="5520838"/>
                </a:moveTo>
                <a:cubicBezTo>
                  <a:pt x="1518316" y="5520838"/>
                  <a:pt x="1455004" y="5541556"/>
                  <a:pt x="1402485" y="5577037"/>
                </a:cubicBezTo>
                <a:lnTo>
                  <a:pt x="1400639" y="5578560"/>
                </a:lnTo>
                <a:lnTo>
                  <a:pt x="1402485" y="5580084"/>
                </a:lnTo>
                <a:cubicBezTo>
                  <a:pt x="1455004" y="5615565"/>
                  <a:pt x="1518316" y="5636282"/>
                  <a:pt x="1586467" y="5636282"/>
                </a:cubicBezTo>
                <a:cubicBezTo>
                  <a:pt x="1654618" y="5636282"/>
                  <a:pt x="1717931" y="5615565"/>
                  <a:pt x="1770448" y="5580084"/>
                </a:cubicBezTo>
                <a:lnTo>
                  <a:pt x="1772295" y="5578560"/>
                </a:lnTo>
                <a:lnTo>
                  <a:pt x="1770448" y="5577037"/>
                </a:lnTo>
                <a:cubicBezTo>
                  <a:pt x="1717931" y="5541556"/>
                  <a:pt x="1654618" y="5520838"/>
                  <a:pt x="1586467" y="5520838"/>
                </a:cubicBezTo>
                <a:close/>
                <a:moveTo>
                  <a:pt x="1066410" y="5520838"/>
                </a:moveTo>
                <a:cubicBezTo>
                  <a:pt x="998260" y="5520838"/>
                  <a:pt x="934947" y="5541556"/>
                  <a:pt x="882428" y="5577037"/>
                </a:cubicBezTo>
                <a:lnTo>
                  <a:pt x="880582" y="5578560"/>
                </a:lnTo>
                <a:lnTo>
                  <a:pt x="882428" y="5580084"/>
                </a:lnTo>
                <a:cubicBezTo>
                  <a:pt x="934947" y="5615565"/>
                  <a:pt x="998260" y="5636282"/>
                  <a:pt x="1066410" y="5636282"/>
                </a:cubicBezTo>
                <a:cubicBezTo>
                  <a:pt x="1134561" y="5636282"/>
                  <a:pt x="1197873" y="5615565"/>
                  <a:pt x="1250392" y="5580084"/>
                </a:cubicBezTo>
                <a:lnTo>
                  <a:pt x="1252239" y="5578560"/>
                </a:lnTo>
                <a:lnTo>
                  <a:pt x="1250392" y="5577037"/>
                </a:lnTo>
                <a:cubicBezTo>
                  <a:pt x="1197873" y="5541556"/>
                  <a:pt x="1134561" y="5520838"/>
                  <a:pt x="1066410" y="5520838"/>
                </a:cubicBezTo>
                <a:close/>
                <a:moveTo>
                  <a:pt x="546353" y="5520838"/>
                </a:moveTo>
                <a:cubicBezTo>
                  <a:pt x="478202" y="5520838"/>
                  <a:pt x="414890" y="5541556"/>
                  <a:pt x="362371" y="5577037"/>
                </a:cubicBezTo>
                <a:lnTo>
                  <a:pt x="360524" y="5578560"/>
                </a:lnTo>
                <a:lnTo>
                  <a:pt x="362371" y="5580084"/>
                </a:lnTo>
                <a:cubicBezTo>
                  <a:pt x="414890" y="5615565"/>
                  <a:pt x="478202" y="5636282"/>
                  <a:pt x="546353" y="5636282"/>
                </a:cubicBezTo>
                <a:cubicBezTo>
                  <a:pt x="614505" y="5636282"/>
                  <a:pt x="677816" y="5615565"/>
                  <a:pt x="730335" y="5580084"/>
                </a:cubicBezTo>
                <a:lnTo>
                  <a:pt x="732182" y="5578560"/>
                </a:lnTo>
                <a:lnTo>
                  <a:pt x="730335" y="5577037"/>
                </a:lnTo>
                <a:cubicBezTo>
                  <a:pt x="677816" y="5541556"/>
                  <a:pt x="614505" y="5520838"/>
                  <a:pt x="546353" y="5520838"/>
                </a:cubicBezTo>
                <a:close/>
                <a:moveTo>
                  <a:pt x="6146446" y="5169836"/>
                </a:moveTo>
                <a:lnTo>
                  <a:pt x="6151003" y="5181403"/>
                </a:lnTo>
                <a:cubicBezTo>
                  <a:pt x="6163366" y="5221149"/>
                  <a:pt x="6170025" y="5263407"/>
                  <a:pt x="6170025" y="5307220"/>
                </a:cubicBezTo>
                <a:cubicBezTo>
                  <a:pt x="6170025" y="5351034"/>
                  <a:pt x="6163366" y="5393292"/>
                  <a:pt x="6151003" y="5433038"/>
                </a:cubicBezTo>
                <a:lnTo>
                  <a:pt x="6146446" y="5444605"/>
                </a:lnTo>
                <a:lnTo>
                  <a:pt x="6202548" y="5431675"/>
                </a:lnTo>
                <a:cubicBezTo>
                  <a:pt x="6223558" y="5428465"/>
                  <a:pt x="6245075" y="5426800"/>
                  <a:pt x="6266982" y="5426800"/>
                </a:cubicBezTo>
                <a:cubicBezTo>
                  <a:pt x="6288889" y="5426800"/>
                  <a:pt x="6310407" y="5428465"/>
                  <a:pt x="6331416" y="5431675"/>
                </a:cubicBezTo>
                <a:lnTo>
                  <a:pt x="6387515" y="5444604"/>
                </a:lnTo>
                <a:lnTo>
                  <a:pt x="6382958" y="5433038"/>
                </a:lnTo>
                <a:cubicBezTo>
                  <a:pt x="6370596" y="5393292"/>
                  <a:pt x="6363936" y="5351034"/>
                  <a:pt x="6363936" y="5307220"/>
                </a:cubicBezTo>
                <a:cubicBezTo>
                  <a:pt x="6363936" y="5263407"/>
                  <a:pt x="6370596" y="5221149"/>
                  <a:pt x="6382958" y="5181403"/>
                </a:cubicBezTo>
                <a:lnTo>
                  <a:pt x="6387515" y="5169837"/>
                </a:lnTo>
                <a:lnTo>
                  <a:pt x="6331416" y="5182765"/>
                </a:lnTo>
                <a:cubicBezTo>
                  <a:pt x="6310407" y="5185975"/>
                  <a:pt x="6288889" y="5187640"/>
                  <a:pt x="6266982" y="5187640"/>
                </a:cubicBezTo>
                <a:cubicBezTo>
                  <a:pt x="6245075" y="5187640"/>
                  <a:pt x="6223558" y="5185975"/>
                  <a:pt x="6202548" y="5182765"/>
                </a:cubicBezTo>
                <a:close/>
                <a:moveTo>
                  <a:pt x="5626388" y="5169836"/>
                </a:moveTo>
                <a:lnTo>
                  <a:pt x="5630946" y="5181403"/>
                </a:lnTo>
                <a:cubicBezTo>
                  <a:pt x="5643309" y="5221149"/>
                  <a:pt x="5649968" y="5263407"/>
                  <a:pt x="5649968" y="5307220"/>
                </a:cubicBezTo>
                <a:cubicBezTo>
                  <a:pt x="5649968" y="5351034"/>
                  <a:pt x="5643309" y="5393292"/>
                  <a:pt x="5630946" y="5433038"/>
                </a:cubicBezTo>
                <a:lnTo>
                  <a:pt x="5626389" y="5444605"/>
                </a:lnTo>
                <a:lnTo>
                  <a:pt x="5682491" y="5431675"/>
                </a:lnTo>
                <a:cubicBezTo>
                  <a:pt x="5703500" y="5428465"/>
                  <a:pt x="5725018" y="5426800"/>
                  <a:pt x="5746925" y="5426800"/>
                </a:cubicBezTo>
                <a:cubicBezTo>
                  <a:pt x="5768832" y="5426800"/>
                  <a:pt x="5790350" y="5428465"/>
                  <a:pt x="5811359" y="5431675"/>
                </a:cubicBezTo>
                <a:lnTo>
                  <a:pt x="5867461" y="5444605"/>
                </a:lnTo>
                <a:lnTo>
                  <a:pt x="5862904" y="5433038"/>
                </a:lnTo>
                <a:cubicBezTo>
                  <a:pt x="5850542" y="5393292"/>
                  <a:pt x="5843882" y="5351034"/>
                  <a:pt x="5843882" y="5307220"/>
                </a:cubicBezTo>
                <a:cubicBezTo>
                  <a:pt x="5843882" y="5263407"/>
                  <a:pt x="5850542" y="5221149"/>
                  <a:pt x="5862904" y="5181403"/>
                </a:cubicBezTo>
                <a:lnTo>
                  <a:pt x="5867461" y="5169836"/>
                </a:lnTo>
                <a:lnTo>
                  <a:pt x="5811359" y="5182765"/>
                </a:lnTo>
                <a:cubicBezTo>
                  <a:pt x="5790350" y="5185975"/>
                  <a:pt x="5768832" y="5187640"/>
                  <a:pt x="5746925" y="5187640"/>
                </a:cubicBezTo>
                <a:cubicBezTo>
                  <a:pt x="5725018" y="5187640"/>
                  <a:pt x="5703500" y="5185975"/>
                  <a:pt x="5682491" y="5182765"/>
                </a:cubicBezTo>
                <a:close/>
                <a:moveTo>
                  <a:pt x="5106331" y="5169836"/>
                </a:moveTo>
                <a:lnTo>
                  <a:pt x="5110889" y="5181403"/>
                </a:lnTo>
                <a:cubicBezTo>
                  <a:pt x="5123251" y="5221149"/>
                  <a:pt x="5129911" y="5263407"/>
                  <a:pt x="5129911" y="5307220"/>
                </a:cubicBezTo>
                <a:cubicBezTo>
                  <a:pt x="5129911" y="5351034"/>
                  <a:pt x="5123251" y="5393292"/>
                  <a:pt x="5110889" y="5433038"/>
                </a:cubicBezTo>
                <a:lnTo>
                  <a:pt x="5106331" y="5444605"/>
                </a:lnTo>
                <a:lnTo>
                  <a:pt x="5162433" y="5431675"/>
                </a:lnTo>
                <a:cubicBezTo>
                  <a:pt x="5183443" y="5428465"/>
                  <a:pt x="5204961" y="5426800"/>
                  <a:pt x="5226868" y="5426800"/>
                </a:cubicBezTo>
                <a:cubicBezTo>
                  <a:pt x="5248774" y="5426800"/>
                  <a:pt x="5270292" y="5428465"/>
                  <a:pt x="5291302" y="5431675"/>
                </a:cubicBezTo>
                <a:lnTo>
                  <a:pt x="5347404" y="5444605"/>
                </a:lnTo>
                <a:lnTo>
                  <a:pt x="5342847" y="5433038"/>
                </a:lnTo>
                <a:cubicBezTo>
                  <a:pt x="5330485" y="5393292"/>
                  <a:pt x="5323825" y="5351034"/>
                  <a:pt x="5323825" y="5307220"/>
                </a:cubicBezTo>
                <a:cubicBezTo>
                  <a:pt x="5323825" y="5263407"/>
                  <a:pt x="5330485" y="5221149"/>
                  <a:pt x="5342847" y="5181403"/>
                </a:cubicBezTo>
                <a:lnTo>
                  <a:pt x="5347405" y="5169836"/>
                </a:lnTo>
                <a:lnTo>
                  <a:pt x="5291302" y="5182765"/>
                </a:lnTo>
                <a:cubicBezTo>
                  <a:pt x="5270292" y="5185975"/>
                  <a:pt x="5248774" y="5187640"/>
                  <a:pt x="5226868" y="5187640"/>
                </a:cubicBezTo>
                <a:cubicBezTo>
                  <a:pt x="5204961" y="5187640"/>
                  <a:pt x="5183443" y="5185975"/>
                  <a:pt x="5162433" y="5182765"/>
                </a:cubicBezTo>
                <a:close/>
                <a:moveTo>
                  <a:pt x="4586274" y="5169836"/>
                </a:moveTo>
                <a:lnTo>
                  <a:pt x="4590832" y="5181403"/>
                </a:lnTo>
                <a:cubicBezTo>
                  <a:pt x="4603194" y="5221149"/>
                  <a:pt x="4609853" y="5263407"/>
                  <a:pt x="4609853" y="5307220"/>
                </a:cubicBezTo>
                <a:cubicBezTo>
                  <a:pt x="4609853" y="5351034"/>
                  <a:pt x="4603194" y="5393292"/>
                  <a:pt x="4590832" y="5433038"/>
                </a:cubicBezTo>
                <a:lnTo>
                  <a:pt x="4586274" y="5444605"/>
                </a:lnTo>
                <a:lnTo>
                  <a:pt x="4642376" y="5431675"/>
                </a:lnTo>
                <a:cubicBezTo>
                  <a:pt x="4663386" y="5428465"/>
                  <a:pt x="4684904" y="5426800"/>
                  <a:pt x="4706811" y="5426800"/>
                </a:cubicBezTo>
                <a:cubicBezTo>
                  <a:pt x="4728717" y="5426800"/>
                  <a:pt x="4750235" y="5428465"/>
                  <a:pt x="4771245" y="5431675"/>
                </a:cubicBezTo>
                <a:lnTo>
                  <a:pt x="4827347" y="5444605"/>
                </a:lnTo>
                <a:lnTo>
                  <a:pt x="4822789" y="5433038"/>
                </a:lnTo>
                <a:cubicBezTo>
                  <a:pt x="4810427" y="5393292"/>
                  <a:pt x="4803768" y="5351034"/>
                  <a:pt x="4803768" y="5307220"/>
                </a:cubicBezTo>
                <a:cubicBezTo>
                  <a:pt x="4803768" y="5263407"/>
                  <a:pt x="4810427" y="5221149"/>
                  <a:pt x="4822789" y="5181403"/>
                </a:cubicBezTo>
                <a:lnTo>
                  <a:pt x="4827347" y="5169836"/>
                </a:lnTo>
                <a:lnTo>
                  <a:pt x="4771245" y="5182765"/>
                </a:lnTo>
                <a:cubicBezTo>
                  <a:pt x="4750235" y="5185975"/>
                  <a:pt x="4728717" y="5187640"/>
                  <a:pt x="4706811" y="5187640"/>
                </a:cubicBezTo>
                <a:cubicBezTo>
                  <a:pt x="4684904" y="5187640"/>
                  <a:pt x="4663386" y="5185975"/>
                  <a:pt x="4642376" y="5182765"/>
                </a:cubicBezTo>
                <a:close/>
                <a:moveTo>
                  <a:pt x="4066216" y="5169836"/>
                </a:moveTo>
                <a:lnTo>
                  <a:pt x="4070774" y="5181403"/>
                </a:lnTo>
                <a:cubicBezTo>
                  <a:pt x="4083136" y="5221149"/>
                  <a:pt x="4089796" y="5263407"/>
                  <a:pt x="4089796" y="5307220"/>
                </a:cubicBezTo>
                <a:cubicBezTo>
                  <a:pt x="4089796" y="5351034"/>
                  <a:pt x="4083136" y="5393292"/>
                  <a:pt x="4070774" y="5433038"/>
                </a:cubicBezTo>
                <a:lnTo>
                  <a:pt x="4066216" y="5444605"/>
                </a:lnTo>
                <a:lnTo>
                  <a:pt x="4122319" y="5431675"/>
                </a:lnTo>
                <a:cubicBezTo>
                  <a:pt x="4143328" y="5428465"/>
                  <a:pt x="4164846" y="5426800"/>
                  <a:pt x="4186753" y="5426800"/>
                </a:cubicBezTo>
                <a:cubicBezTo>
                  <a:pt x="4208660" y="5426800"/>
                  <a:pt x="4230178" y="5428465"/>
                  <a:pt x="4251187" y="5431675"/>
                </a:cubicBezTo>
                <a:lnTo>
                  <a:pt x="4307290" y="5444605"/>
                </a:lnTo>
                <a:lnTo>
                  <a:pt x="4302732" y="5433038"/>
                </a:lnTo>
                <a:cubicBezTo>
                  <a:pt x="4290370" y="5393292"/>
                  <a:pt x="4283710" y="5351034"/>
                  <a:pt x="4283710" y="5307220"/>
                </a:cubicBezTo>
                <a:cubicBezTo>
                  <a:pt x="4283710" y="5263407"/>
                  <a:pt x="4290370" y="5221149"/>
                  <a:pt x="4302732" y="5181403"/>
                </a:cubicBezTo>
                <a:lnTo>
                  <a:pt x="4307290" y="5169836"/>
                </a:lnTo>
                <a:lnTo>
                  <a:pt x="4251187" y="5182765"/>
                </a:lnTo>
                <a:cubicBezTo>
                  <a:pt x="4230178" y="5185975"/>
                  <a:pt x="4208660" y="5187640"/>
                  <a:pt x="4186753" y="5187640"/>
                </a:cubicBezTo>
                <a:cubicBezTo>
                  <a:pt x="4164846" y="5187640"/>
                  <a:pt x="4143328" y="5185975"/>
                  <a:pt x="4122319" y="5182765"/>
                </a:cubicBezTo>
                <a:close/>
                <a:moveTo>
                  <a:pt x="3546159" y="5169836"/>
                </a:moveTo>
                <a:lnTo>
                  <a:pt x="3550717" y="5181403"/>
                </a:lnTo>
                <a:cubicBezTo>
                  <a:pt x="3563079" y="5221149"/>
                  <a:pt x="3569739" y="5263407"/>
                  <a:pt x="3569739" y="5307220"/>
                </a:cubicBezTo>
                <a:cubicBezTo>
                  <a:pt x="3569739" y="5351034"/>
                  <a:pt x="3563079" y="5393292"/>
                  <a:pt x="3550717" y="5433038"/>
                </a:cubicBezTo>
                <a:lnTo>
                  <a:pt x="3546159" y="5444605"/>
                </a:lnTo>
                <a:lnTo>
                  <a:pt x="3602261" y="5431675"/>
                </a:lnTo>
                <a:cubicBezTo>
                  <a:pt x="3623271" y="5428465"/>
                  <a:pt x="3644789" y="5426800"/>
                  <a:pt x="3666696" y="5426800"/>
                </a:cubicBezTo>
                <a:cubicBezTo>
                  <a:pt x="3688602" y="5426800"/>
                  <a:pt x="3710120" y="5428465"/>
                  <a:pt x="3731130" y="5431675"/>
                </a:cubicBezTo>
                <a:lnTo>
                  <a:pt x="3787232" y="5444605"/>
                </a:lnTo>
                <a:lnTo>
                  <a:pt x="3782675" y="5433038"/>
                </a:lnTo>
                <a:cubicBezTo>
                  <a:pt x="3770313" y="5393292"/>
                  <a:pt x="3763653" y="5351034"/>
                  <a:pt x="3763653" y="5307220"/>
                </a:cubicBezTo>
                <a:cubicBezTo>
                  <a:pt x="3763653" y="5263407"/>
                  <a:pt x="3770313" y="5221149"/>
                  <a:pt x="3782675" y="5181403"/>
                </a:cubicBezTo>
                <a:lnTo>
                  <a:pt x="3787233" y="5169836"/>
                </a:lnTo>
                <a:lnTo>
                  <a:pt x="3731130" y="5182765"/>
                </a:lnTo>
                <a:cubicBezTo>
                  <a:pt x="3710120" y="5185975"/>
                  <a:pt x="3688602" y="5187640"/>
                  <a:pt x="3666696" y="5187640"/>
                </a:cubicBezTo>
                <a:cubicBezTo>
                  <a:pt x="3644789" y="5187640"/>
                  <a:pt x="3623271" y="5185975"/>
                  <a:pt x="3602261" y="5182765"/>
                </a:cubicBezTo>
                <a:close/>
                <a:moveTo>
                  <a:pt x="3026102" y="5169836"/>
                </a:moveTo>
                <a:lnTo>
                  <a:pt x="3030660" y="5181403"/>
                </a:lnTo>
                <a:cubicBezTo>
                  <a:pt x="3043022" y="5221149"/>
                  <a:pt x="3049681" y="5263407"/>
                  <a:pt x="3049681" y="5307220"/>
                </a:cubicBezTo>
                <a:cubicBezTo>
                  <a:pt x="3049681" y="5351034"/>
                  <a:pt x="3043022" y="5393292"/>
                  <a:pt x="3030660" y="5433038"/>
                </a:cubicBezTo>
                <a:lnTo>
                  <a:pt x="3026102" y="5444605"/>
                </a:lnTo>
                <a:lnTo>
                  <a:pt x="3082204" y="5431675"/>
                </a:lnTo>
                <a:cubicBezTo>
                  <a:pt x="3103214" y="5428465"/>
                  <a:pt x="3124732" y="5426800"/>
                  <a:pt x="3146638" y="5426800"/>
                </a:cubicBezTo>
                <a:cubicBezTo>
                  <a:pt x="3168545" y="5426800"/>
                  <a:pt x="3190063" y="5428465"/>
                  <a:pt x="3211072" y="5431675"/>
                </a:cubicBezTo>
                <a:lnTo>
                  <a:pt x="3267175" y="5444605"/>
                </a:lnTo>
                <a:lnTo>
                  <a:pt x="3262618" y="5433038"/>
                </a:lnTo>
                <a:cubicBezTo>
                  <a:pt x="3250255" y="5393292"/>
                  <a:pt x="3243596" y="5351034"/>
                  <a:pt x="3243596" y="5307220"/>
                </a:cubicBezTo>
                <a:cubicBezTo>
                  <a:pt x="3243596" y="5263407"/>
                  <a:pt x="3250255" y="5221149"/>
                  <a:pt x="3262618" y="5181403"/>
                </a:cubicBezTo>
                <a:lnTo>
                  <a:pt x="3267175" y="5169836"/>
                </a:lnTo>
                <a:lnTo>
                  <a:pt x="3211072" y="5182765"/>
                </a:lnTo>
                <a:cubicBezTo>
                  <a:pt x="3190063" y="5185975"/>
                  <a:pt x="3168545" y="5187640"/>
                  <a:pt x="3146638" y="5187640"/>
                </a:cubicBezTo>
                <a:cubicBezTo>
                  <a:pt x="3124732" y="5187640"/>
                  <a:pt x="3103214" y="5185975"/>
                  <a:pt x="3082204" y="5182765"/>
                </a:cubicBezTo>
                <a:close/>
                <a:moveTo>
                  <a:pt x="2506044" y="5169836"/>
                </a:moveTo>
                <a:lnTo>
                  <a:pt x="2510602" y="5181403"/>
                </a:lnTo>
                <a:cubicBezTo>
                  <a:pt x="2522965" y="5221149"/>
                  <a:pt x="2529624" y="5263407"/>
                  <a:pt x="2529624" y="5307220"/>
                </a:cubicBezTo>
                <a:cubicBezTo>
                  <a:pt x="2529624" y="5351034"/>
                  <a:pt x="2522965" y="5393292"/>
                  <a:pt x="2510602" y="5433038"/>
                </a:cubicBezTo>
                <a:lnTo>
                  <a:pt x="2506045" y="5444605"/>
                </a:lnTo>
                <a:lnTo>
                  <a:pt x="2562147" y="5431675"/>
                </a:lnTo>
                <a:cubicBezTo>
                  <a:pt x="2583157" y="5428465"/>
                  <a:pt x="2604674" y="5426800"/>
                  <a:pt x="2626581" y="5426800"/>
                </a:cubicBezTo>
                <a:cubicBezTo>
                  <a:pt x="2648488" y="5426800"/>
                  <a:pt x="2670006" y="5428465"/>
                  <a:pt x="2691015" y="5431675"/>
                </a:cubicBezTo>
                <a:lnTo>
                  <a:pt x="2747117" y="5444605"/>
                </a:lnTo>
                <a:lnTo>
                  <a:pt x="2742560" y="5433038"/>
                </a:lnTo>
                <a:cubicBezTo>
                  <a:pt x="2730198" y="5393292"/>
                  <a:pt x="2723538" y="5351034"/>
                  <a:pt x="2723538" y="5307220"/>
                </a:cubicBezTo>
                <a:cubicBezTo>
                  <a:pt x="2723538" y="5263407"/>
                  <a:pt x="2730198" y="5221149"/>
                  <a:pt x="2742560" y="5181403"/>
                </a:cubicBezTo>
                <a:lnTo>
                  <a:pt x="2747118" y="5169836"/>
                </a:lnTo>
                <a:lnTo>
                  <a:pt x="2691015" y="5182765"/>
                </a:lnTo>
                <a:cubicBezTo>
                  <a:pt x="2670006" y="5185975"/>
                  <a:pt x="2648488" y="5187640"/>
                  <a:pt x="2626581" y="5187640"/>
                </a:cubicBezTo>
                <a:cubicBezTo>
                  <a:pt x="2604674" y="5187640"/>
                  <a:pt x="2583157" y="5185975"/>
                  <a:pt x="2562147" y="5182765"/>
                </a:cubicBezTo>
                <a:close/>
                <a:moveTo>
                  <a:pt x="1985987" y="5169836"/>
                </a:moveTo>
                <a:lnTo>
                  <a:pt x="1990545" y="5181403"/>
                </a:lnTo>
                <a:cubicBezTo>
                  <a:pt x="2002907" y="5221149"/>
                  <a:pt x="2009566" y="5263407"/>
                  <a:pt x="2009566" y="5307220"/>
                </a:cubicBezTo>
                <a:cubicBezTo>
                  <a:pt x="2009566" y="5351034"/>
                  <a:pt x="2002907" y="5393292"/>
                  <a:pt x="1990545" y="5433038"/>
                </a:cubicBezTo>
                <a:lnTo>
                  <a:pt x="1985987" y="5444605"/>
                </a:lnTo>
                <a:lnTo>
                  <a:pt x="2042090" y="5431675"/>
                </a:lnTo>
                <a:cubicBezTo>
                  <a:pt x="2063099" y="5428465"/>
                  <a:pt x="2084617" y="5426800"/>
                  <a:pt x="2106524" y="5426800"/>
                </a:cubicBezTo>
                <a:cubicBezTo>
                  <a:pt x="2128431" y="5426800"/>
                  <a:pt x="2149948" y="5428465"/>
                  <a:pt x="2170958" y="5431675"/>
                </a:cubicBezTo>
                <a:lnTo>
                  <a:pt x="2227060" y="5444605"/>
                </a:lnTo>
                <a:lnTo>
                  <a:pt x="2222503" y="5433038"/>
                </a:lnTo>
                <a:cubicBezTo>
                  <a:pt x="2210141" y="5393292"/>
                  <a:pt x="2203481" y="5351034"/>
                  <a:pt x="2203481" y="5307220"/>
                </a:cubicBezTo>
                <a:cubicBezTo>
                  <a:pt x="2203481" y="5263407"/>
                  <a:pt x="2210141" y="5221149"/>
                  <a:pt x="2222503" y="5181403"/>
                </a:cubicBezTo>
                <a:lnTo>
                  <a:pt x="2227061" y="5169836"/>
                </a:lnTo>
                <a:lnTo>
                  <a:pt x="2170958" y="5182765"/>
                </a:lnTo>
                <a:cubicBezTo>
                  <a:pt x="2149948" y="5185975"/>
                  <a:pt x="2128431" y="5187640"/>
                  <a:pt x="2106524" y="5187640"/>
                </a:cubicBezTo>
                <a:cubicBezTo>
                  <a:pt x="2084617" y="5187640"/>
                  <a:pt x="2063099" y="5185975"/>
                  <a:pt x="2042090" y="5182765"/>
                </a:cubicBezTo>
                <a:close/>
                <a:moveTo>
                  <a:pt x="1465932" y="5169836"/>
                </a:moveTo>
                <a:lnTo>
                  <a:pt x="1470489" y="5181403"/>
                </a:lnTo>
                <a:cubicBezTo>
                  <a:pt x="1482852" y="5221149"/>
                  <a:pt x="1489511" y="5263407"/>
                  <a:pt x="1489511" y="5307220"/>
                </a:cubicBezTo>
                <a:cubicBezTo>
                  <a:pt x="1489511" y="5351034"/>
                  <a:pt x="1482852" y="5393292"/>
                  <a:pt x="1470489" y="5433038"/>
                </a:cubicBezTo>
                <a:lnTo>
                  <a:pt x="1465932" y="5444605"/>
                </a:lnTo>
                <a:lnTo>
                  <a:pt x="1522033" y="5431675"/>
                </a:lnTo>
                <a:cubicBezTo>
                  <a:pt x="1543043" y="5428465"/>
                  <a:pt x="1564561" y="5426800"/>
                  <a:pt x="1586467" y="5426800"/>
                </a:cubicBezTo>
                <a:cubicBezTo>
                  <a:pt x="1608374" y="5426800"/>
                  <a:pt x="1629892" y="5428465"/>
                  <a:pt x="1650902" y="5431675"/>
                </a:cubicBezTo>
                <a:lnTo>
                  <a:pt x="1707004" y="5444605"/>
                </a:lnTo>
                <a:lnTo>
                  <a:pt x="1702446" y="5433038"/>
                </a:lnTo>
                <a:cubicBezTo>
                  <a:pt x="1690084" y="5393292"/>
                  <a:pt x="1683425" y="5351034"/>
                  <a:pt x="1683425" y="5307220"/>
                </a:cubicBezTo>
                <a:cubicBezTo>
                  <a:pt x="1683425" y="5263407"/>
                  <a:pt x="1690084" y="5221149"/>
                  <a:pt x="1702446" y="5181403"/>
                </a:cubicBezTo>
                <a:lnTo>
                  <a:pt x="1707004" y="5169836"/>
                </a:lnTo>
                <a:lnTo>
                  <a:pt x="1650902" y="5182765"/>
                </a:lnTo>
                <a:cubicBezTo>
                  <a:pt x="1629892" y="5185975"/>
                  <a:pt x="1608374" y="5187640"/>
                  <a:pt x="1586467" y="5187640"/>
                </a:cubicBezTo>
                <a:cubicBezTo>
                  <a:pt x="1564561" y="5187640"/>
                  <a:pt x="1543043" y="5185975"/>
                  <a:pt x="1522033" y="5182765"/>
                </a:cubicBezTo>
                <a:close/>
                <a:moveTo>
                  <a:pt x="945873" y="5169836"/>
                </a:moveTo>
                <a:lnTo>
                  <a:pt x="950431" y="5181403"/>
                </a:lnTo>
                <a:cubicBezTo>
                  <a:pt x="962793" y="5221149"/>
                  <a:pt x="969453" y="5263407"/>
                  <a:pt x="969453" y="5307220"/>
                </a:cubicBezTo>
                <a:cubicBezTo>
                  <a:pt x="969453" y="5351034"/>
                  <a:pt x="962793" y="5393292"/>
                  <a:pt x="950431" y="5433038"/>
                </a:cubicBezTo>
                <a:lnTo>
                  <a:pt x="945874" y="5444605"/>
                </a:lnTo>
                <a:lnTo>
                  <a:pt x="1001976" y="5431675"/>
                </a:lnTo>
                <a:cubicBezTo>
                  <a:pt x="1022986" y="5428465"/>
                  <a:pt x="1044504" y="5426800"/>
                  <a:pt x="1066410" y="5426800"/>
                </a:cubicBezTo>
                <a:cubicBezTo>
                  <a:pt x="1088317" y="5426800"/>
                  <a:pt x="1109835" y="5428465"/>
                  <a:pt x="1130844" y="5431675"/>
                </a:cubicBezTo>
                <a:lnTo>
                  <a:pt x="1186947" y="5444605"/>
                </a:lnTo>
                <a:lnTo>
                  <a:pt x="1182389" y="5433038"/>
                </a:lnTo>
                <a:cubicBezTo>
                  <a:pt x="1170027" y="5393292"/>
                  <a:pt x="1163368" y="5351034"/>
                  <a:pt x="1163368" y="5307220"/>
                </a:cubicBezTo>
                <a:cubicBezTo>
                  <a:pt x="1163368" y="5263407"/>
                  <a:pt x="1170027" y="5221149"/>
                  <a:pt x="1182389" y="5181403"/>
                </a:cubicBezTo>
                <a:lnTo>
                  <a:pt x="1186947" y="5169836"/>
                </a:lnTo>
                <a:lnTo>
                  <a:pt x="1130844" y="5182765"/>
                </a:lnTo>
                <a:cubicBezTo>
                  <a:pt x="1109835" y="5185975"/>
                  <a:pt x="1088317" y="5187640"/>
                  <a:pt x="1066410" y="5187640"/>
                </a:cubicBezTo>
                <a:cubicBezTo>
                  <a:pt x="1044504" y="5187640"/>
                  <a:pt x="1022986" y="5185975"/>
                  <a:pt x="1001976" y="5182765"/>
                </a:cubicBezTo>
                <a:close/>
                <a:moveTo>
                  <a:pt x="425816" y="5169835"/>
                </a:moveTo>
                <a:lnTo>
                  <a:pt x="430374" y="5181403"/>
                </a:lnTo>
                <a:cubicBezTo>
                  <a:pt x="442736" y="5221149"/>
                  <a:pt x="449395" y="5263407"/>
                  <a:pt x="449395" y="5307220"/>
                </a:cubicBezTo>
                <a:cubicBezTo>
                  <a:pt x="449395" y="5351034"/>
                  <a:pt x="442736" y="5393292"/>
                  <a:pt x="430374" y="5433038"/>
                </a:cubicBezTo>
                <a:lnTo>
                  <a:pt x="425816" y="5444605"/>
                </a:lnTo>
                <a:lnTo>
                  <a:pt x="481919" y="5431675"/>
                </a:lnTo>
                <a:cubicBezTo>
                  <a:pt x="502929" y="5428465"/>
                  <a:pt x="524446" y="5426800"/>
                  <a:pt x="546353" y="5426800"/>
                </a:cubicBezTo>
                <a:cubicBezTo>
                  <a:pt x="568260" y="5426800"/>
                  <a:pt x="589778" y="5428465"/>
                  <a:pt x="610787" y="5431675"/>
                </a:cubicBezTo>
                <a:lnTo>
                  <a:pt x="666889" y="5444605"/>
                </a:lnTo>
                <a:lnTo>
                  <a:pt x="662332" y="5433038"/>
                </a:lnTo>
                <a:cubicBezTo>
                  <a:pt x="649970" y="5393292"/>
                  <a:pt x="643310" y="5351034"/>
                  <a:pt x="643310" y="5307220"/>
                </a:cubicBezTo>
                <a:cubicBezTo>
                  <a:pt x="643310" y="5263407"/>
                  <a:pt x="649970" y="5221149"/>
                  <a:pt x="662332" y="5181403"/>
                </a:cubicBezTo>
                <a:lnTo>
                  <a:pt x="666890" y="5169836"/>
                </a:lnTo>
                <a:lnTo>
                  <a:pt x="610788" y="5182765"/>
                </a:lnTo>
                <a:cubicBezTo>
                  <a:pt x="589778" y="5185975"/>
                  <a:pt x="568260" y="5187640"/>
                  <a:pt x="546353" y="5187640"/>
                </a:cubicBezTo>
                <a:cubicBezTo>
                  <a:pt x="524447" y="5187640"/>
                  <a:pt x="502929" y="5185975"/>
                  <a:pt x="481919" y="5182765"/>
                </a:cubicBezTo>
                <a:close/>
                <a:moveTo>
                  <a:pt x="6006953" y="5107683"/>
                </a:moveTo>
                <a:lnTo>
                  <a:pt x="5994118" y="5123238"/>
                </a:lnTo>
                <a:cubicBezTo>
                  <a:pt x="5958638" y="5175757"/>
                  <a:pt x="5937920" y="5239069"/>
                  <a:pt x="5937920" y="5307220"/>
                </a:cubicBezTo>
                <a:cubicBezTo>
                  <a:pt x="5937920" y="5375371"/>
                  <a:pt x="5958638" y="5438683"/>
                  <a:pt x="5994118" y="5491202"/>
                </a:cubicBezTo>
                <a:lnTo>
                  <a:pt x="6006953" y="5506758"/>
                </a:lnTo>
                <a:lnTo>
                  <a:pt x="6019788" y="5491202"/>
                </a:lnTo>
                <a:cubicBezTo>
                  <a:pt x="6055270" y="5438683"/>
                  <a:pt x="6075987" y="5375371"/>
                  <a:pt x="6075987" y="5307220"/>
                </a:cubicBezTo>
                <a:cubicBezTo>
                  <a:pt x="6075987" y="5239069"/>
                  <a:pt x="6055270" y="5175757"/>
                  <a:pt x="6019788" y="5123238"/>
                </a:cubicBezTo>
                <a:close/>
                <a:moveTo>
                  <a:pt x="5486896" y="5107683"/>
                </a:moveTo>
                <a:lnTo>
                  <a:pt x="5474062" y="5123238"/>
                </a:lnTo>
                <a:cubicBezTo>
                  <a:pt x="5438581" y="5175757"/>
                  <a:pt x="5417863" y="5239069"/>
                  <a:pt x="5417863" y="5307220"/>
                </a:cubicBezTo>
                <a:cubicBezTo>
                  <a:pt x="5417863" y="5375371"/>
                  <a:pt x="5438581" y="5438683"/>
                  <a:pt x="5474062" y="5491202"/>
                </a:cubicBezTo>
                <a:lnTo>
                  <a:pt x="5486896" y="5506758"/>
                </a:lnTo>
                <a:lnTo>
                  <a:pt x="5499731" y="5491202"/>
                </a:lnTo>
                <a:cubicBezTo>
                  <a:pt x="5535212" y="5438683"/>
                  <a:pt x="5555930" y="5375371"/>
                  <a:pt x="5555930" y="5307220"/>
                </a:cubicBezTo>
                <a:cubicBezTo>
                  <a:pt x="5555930" y="5239069"/>
                  <a:pt x="5535212" y="5175757"/>
                  <a:pt x="5499731" y="5123238"/>
                </a:cubicBezTo>
                <a:close/>
                <a:moveTo>
                  <a:pt x="4966839" y="5107683"/>
                </a:moveTo>
                <a:lnTo>
                  <a:pt x="4954004" y="5123238"/>
                </a:lnTo>
                <a:cubicBezTo>
                  <a:pt x="4918523" y="5175757"/>
                  <a:pt x="4897806" y="5239069"/>
                  <a:pt x="4897806" y="5307220"/>
                </a:cubicBezTo>
                <a:cubicBezTo>
                  <a:pt x="4897806" y="5375371"/>
                  <a:pt x="4918523" y="5438683"/>
                  <a:pt x="4954004" y="5491202"/>
                </a:cubicBezTo>
                <a:lnTo>
                  <a:pt x="4966839" y="5506758"/>
                </a:lnTo>
                <a:lnTo>
                  <a:pt x="4979674" y="5491202"/>
                </a:lnTo>
                <a:cubicBezTo>
                  <a:pt x="5015154" y="5438683"/>
                  <a:pt x="5035873" y="5375371"/>
                  <a:pt x="5035873" y="5307220"/>
                </a:cubicBezTo>
                <a:cubicBezTo>
                  <a:pt x="5035873" y="5239069"/>
                  <a:pt x="5015154" y="5175757"/>
                  <a:pt x="4979674" y="5123238"/>
                </a:cubicBezTo>
                <a:close/>
                <a:moveTo>
                  <a:pt x="4446781" y="5107683"/>
                </a:moveTo>
                <a:lnTo>
                  <a:pt x="4433947" y="5123238"/>
                </a:lnTo>
                <a:cubicBezTo>
                  <a:pt x="4398466" y="5175757"/>
                  <a:pt x="4377748" y="5239069"/>
                  <a:pt x="4377748" y="5307220"/>
                </a:cubicBezTo>
                <a:cubicBezTo>
                  <a:pt x="4377748" y="5375371"/>
                  <a:pt x="4398466" y="5438683"/>
                  <a:pt x="4433947" y="5491202"/>
                </a:cubicBezTo>
                <a:lnTo>
                  <a:pt x="4446781" y="5506758"/>
                </a:lnTo>
                <a:lnTo>
                  <a:pt x="4459617" y="5491202"/>
                </a:lnTo>
                <a:cubicBezTo>
                  <a:pt x="4495097" y="5438683"/>
                  <a:pt x="4515815" y="5375371"/>
                  <a:pt x="4515815" y="5307220"/>
                </a:cubicBezTo>
                <a:cubicBezTo>
                  <a:pt x="4515815" y="5239069"/>
                  <a:pt x="4495097" y="5175757"/>
                  <a:pt x="4459617" y="5123238"/>
                </a:cubicBezTo>
                <a:close/>
                <a:moveTo>
                  <a:pt x="3926724" y="5107683"/>
                </a:moveTo>
                <a:lnTo>
                  <a:pt x="3913890" y="5123238"/>
                </a:lnTo>
                <a:cubicBezTo>
                  <a:pt x="3878409" y="5175757"/>
                  <a:pt x="3857691" y="5239069"/>
                  <a:pt x="3857691" y="5307220"/>
                </a:cubicBezTo>
                <a:cubicBezTo>
                  <a:pt x="3857691" y="5375371"/>
                  <a:pt x="3878409" y="5438683"/>
                  <a:pt x="3913890" y="5491202"/>
                </a:cubicBezTo>
                <a:lnTo>
                  <a:pt x="3926724" y="5506758"/>
                </a:lnTo>
                <a:lnTo>
                  <a:pt x="3939559" y="5491202"/>
                </a:lnTo>
                <a:cubicBezTo>
                  <a:pt x="3975040" y="5438683"/>
                  <a:pt x="3995758" y="5375371"/>
                  <a:pt x="3995758" y="5307220"/>
                </a:cubicBezTo>
                <a:cubicBezTo>
                  <a:pt x="3995758" y="5239069"/>
                  <a:pt x="3975040" y="5175757"/>
                  <a:pt x="3939559" y="5123238"/>
                </a:cubicBezTo>
                <a:close/>
                <a:moveTo>
                  <a:pt x="3406667" y="5107683"/>
                </a:moveTo>
                <a:lnTo>
                  <a:pt x="3393832" y="5123238"/>
                </a:lnTo>
                <a:cubicBezTo>
                  <a:pt x="3358351" y="5175757"/>
                  <a:pt x="3337634" y="5239069"/>
                  <a:pt x="3337634" y="5307220"/>
                </a:cubicBezTo>
                <a:cubicBezTo>
                  <a:pt x="3337634" y="5375371"/>
                  <a:pt x="3358351" y="5438683"/>
                  <a:pt x="3393832" y="5491202"/>
                </a:cubicBezTo>
                <a:lnTo>
                  <a:pt x="3406667" y="5506757"/>
                </a:lnTo>
                <a:lnTo>
                  <a:pt x="3419501" y="5491202"/>
                </a:lnTo>
                <a:cubicBezTo>
                  <a:pt x="3454982" y="5438683"/>
                  <a:pt x="3475700" y="5375371"/>
                  <a:pt x="3475700" y="5307220"/>
                </a:cubicBezTo>
                <a:cubicBezTo>
                  <a:pt x="3475700" y="5239069"/>
                  <a:pt x="3454982" y="5175757"/>
                  <a:pt x="3419501" y="5123238"/>
                </a:cubicBezTo>
                <a:close/>
                <a:moveTo>
                  <a:pt x="2886609" y="5107683"/>
                </a:moveTo>
                <a:lnTo>
                  <a:pt x="2873775" y="5123238"/>
                </a:lnTo>
                <a:cubicBezTo>
                  <a:pt x="2838294" y="5175757"/>
                  <a:pt x="2817576" y="5239069"/>
                  <a:pt x="2817576" y="5307220"/>
                </a:cubicBezTo>
                <a:cubicBezTo>
                  <a:pt x="2817576" y="5375371"/>
                  <a:pt x="2838294" y="5438683"/>
                  <a:pt x="2873775" y="5491202"/>
                </a:cubicBezTo>
                <a:lnTo>
                  <a:pt x="2886609" y="5506758"/>
                </a:lnTo>
                <a:lnTo>
                  <a:pt x="2899445" y="5491202"/>
                </a:lnTo>
                <a:cubicBezTo>
                  <a:pt x="2934925" y="5438683"/>
                  <a:pt x="2955643" y="5375371"/>
                  <a:pt x="2955643" y="5307220"/>
                </a:cubicBezTo>
                <a:cubicBezTo>
                  <a:pt x="2955643" y="5239069"/>
                  <a:pt x="2934925" y="5175757"/>
                  <a:pt x="2899445" y="5123238"/>
                </a:cubicBezTo>
                <a:close/>
                <a:moveTo>
                  <a:pt x="2366552" y="5107683"/>
                </a:moveTo>
                <a:lnTo>
                  <a:pt x="2353717" y="5123238"/>
                </a:lnTo>
                <a:cubicBezTo>
                  <a:pt x="2318236" y="5175757"/>
                  <a:pt x="2297519" y="5239069"/>
                  <a:pt x="2297519" y="5307220"/>
                </a:cubicBezTo>
                <a:cubicBezTo>
                  <a:pt x="2297519" y="5375371"/>
                  <a:pt x="2318236" y="5438683"/>
                  <a:pt x="2353717" y="5491202"/>
                </a:cubicBezTo>
                <a:lnTo>
                  <a:pt x="2366552" y="5506758"/>
                </a:lnTo>
                <a:lnTo>
                  <a:pt x="2379387" y="5491202"/>
                </a:lnTo>
                <a:cubicBezTo>
                  <a:pt x="2414868" y="5438683"/>
                  <a:pt x="2435586" y="5375371"/>
                  <a:pt x="2435586" y="5307220"/>
                </a:cubicBezTo>
                <a:cubicBezTo>
                  <a:pt x="2435586" y="5239069"/>
                  <a:pt x="2414868" y="5175757"/>
                  <a:pt x="2379387" y="5123238"/>
                </a:cubicBezTo>
                <a:close/>
                <a:moveTo>
                  <a:pt x="1846495" y="5107683"/>
                </a:moveTo>
                <a:lnTo>
                  <a:pt x="1833660" y="5123238"/>
                </a:lnTo>
                <a:cubicBezTo>
                  <a:pt x="1798179" y="5175757"/>
                  <a:pt x="1777462" y="5239069"/>
                  <a:pt x="1777462" y="5307220"/>
                </a:cubicBezTo>
                <a:cubicBezTo>
                  <a:pt x="1777462" y="5375371"/>
                  <a:pt x="1798179" y="5438683"/>
                  <a:pt x="1833660" y="5491202"/>
                </a:cubicBezTo>
                <a:lnTo>
                  <a:pt x="1846495" y="5506758"/>
                </a:lnTo>
                <a:lnTo>
                  <a:pt x="1859330" y="5491202"/>
                </a:lnTo>
                <a:cubicBezTo>
                  <a:pt x="1894811" y="5438683"/>
                  <a:pt x="1915528" y="5375371"/>
                  <a:pt x="1915528" y="5307220"/>
                </a:cubicBezTo>
                <a:cubicBezTo>
                  <a:pt x="1915528" y="5239069"/>
                  <a:pt x="1894811" y="5175757"/>
                  <a:pt x="1859330" y="5123238"/>
                </a:cubicBezTo>
                <a:close/>
                <a:moveTo>
                  <a:pt x="1326439" y="5107683"/>
                </a:moveTo>
                <a:lnTo>
                  <a:pt x="1313604" y="5123238"/>
                </a:lnTo>
                <a:cubicBezTo>
                  <a:pt x="1278124" y="5175757"/>
                  <a:pt x="1257405" y="5239069"/>
                  <a:pt x="1257405" y="5307220"/>
                </a:cubicBezTo>
                <a:cubicBezTo>
                  <a:pt x="1257405" y="5375371"/>
                  <a:pt x="1278124" y="5438683"/>
                  <a:pt x="1313604" y="5491202"/>
                </a:cubicBezTo>
                <a:lnTo>
                  <a:pt x="1326439" y="5506758"/>
                </a:lnTo>
                <a:lnTo>
                  <a:pt x="1339274" y="5491202"/>
                </a:lnTo>
                <a:cubicBezTo>
                  <a:pt x="1374755" y="5438683"/>
                  <a:pt x="1395472" y="5375371"/>
                  <a:pt x="1395472" y="5307220"/>
                </a:cubicBezTo>
                <a:cubicBezTo>
                  <a:pt x="1395472" y="5239069"/>
                  <a:pt x="1374755" y="5175757"/>
                  <a:pt x="1339274" y="5123238"/>
                </a:cubicBezTo>
                <a:close/>
                <a:moveTo>
                  <a:pt x="806382" y="5107683"/>
                </a:moveTo>
                <a:lnTo>
                  <a:pt x="793548" y="5123238"/>
                </a:lnTo>
                <a:cubicBezTo>
                  <a:pt x="758066" y="5175757"/>
                  <a:pt x="737348" y="5239069"/>
                  <a:pt x="737348" y="5307220"/>
                </a:cubicBezTo>
                <a:cubicBezTo>
                  <a:pt x="737348" y="5375371"/>
                  <a:pt x="758066" y="5438683"/>
                  <a:pt x="793548" y="5491202"/>
                </a:cubicBezTo>
                <a:lnTo>
                  <a:pt x="806382" y="5506758"/>
                </a:lnTo>
                <a:lnTo>
                  <a:pt x="819216" y="5491202"/>
                </a:lnTo>
                <a:cubicBezTo>
                  <a:pt x="854697" y="5438683"/>
                  <a:pt x="875415" y="5375371"/>
                  <a:pt x="875415" y="5307220"/>
                </a:cubicBezTo>
                <a:cubicBezTo>
                  <a:pt x="875415" y="5239069"/>
                  <a:pt x="854697" y="5175757"/>
                  <a:pt x="819216" y="5123238"/>
                </a:cubicBezTo>
                <a:close/>
                <a:moveTo>
                  <a:pt x="286325" y="5107683"/>
                </a:moveTo>
                <a:lnTo>
                  <a:pt x="273490" y="5123238"/>
                </a:lnTo>
                <a:cubicBezTo>
                  <a:pt x="238009" y="5175757"/>
                  <a:pt x="217291" y="5239069"/>
                  <a:pt x="217291" y="5307220"/>
                </a:cubicBezTo>
                <a:cubicBezTo>
                  <a:pt x="217291" y="5375371"/>
                  <a:pt x="238009" y="5438683"/>
                  <a:pt x="273490" y="5491202"/>
                </a:cubicBezTo>
                <a:lnTo>
                  <a:pt x="286325" y="5506758"/>
                </a:lnTo>
                <a:lnTo>
                  <a:pt x="299159" y="5491202"/>
                </a:lnTo>
                <a:cubicBezTo>
                  <a:pt x="334640" y="5438683"/>
                  <a:pt x="355358" y="5375371"/>
                  <a:pt x="355358" y="5307220"/>
                </a:cubicBezTo>
                <a:cubicBezTo>
                  <a:pt x="355358" y="5239069"/>
                  <a:pt x="334640" y="5175757"/>
                  <a:pt x="299159" y="5123238"/>
                </a:cubicBezTo>
                <a:close/>
                <a:moveTo>
                  <a:pt x="6527008" y="5107680"/>
                </a:moveTo>
                <a:lnTo>
                  <a:pt x="6514172" y="5123238"/>
                </a:lnTo>
                <a:cubicBezTo>
                  <a:pt x="6478691" y="5175757"/>
                  <a:pt x="6457974" y="5239069"/>
                  <a:pt x="6457974" y="5307220"/>
                </a:cubicBezTo>
                <a:cubicBezTo>
                  <a:pt x="6457974" y="5375371"/>
                  <a:pt x="6478691" y="5438683"/>
                  <a:pt x="6514172" y="5491202"/>
                </a:cubicBezTo>
                <a:lnTo>
                  <a:pt x="6527008" y="5506760"/>
                </a:lnTo>
                <a:lnTo>
                  <a:pt x="6539846" y="5491202"/>
                </a:lnTo>
                <a:cubicBezTo>
                  <a:pt x="6575327" y="5438683"/>
                  <a:pt x="6596044" y="5375371"/>
                  <a:pt x="6596044" y="5307220"/>
                </a:cubicBezTo>
                <a:cubicBezTo>
                  <a:pt x="6596044" y="5239069"/>
                  <a:pt x="6575327" y="5175757"/>
                  <a:pt x="6539846" y="5123238"/>
                </a:cubicBezTo>
                <a:close/>
                <a:moveTo>
                  <a:pt x="6266982" y="4978158"/>
                </a:moveTo>
                <a:cubicBezTo>
                  <a:pt x="6198831" y="4978158"/>
                  <a:pt x="6135519" y="4998876"/>
                  <a:pt x="6083000" y="5034357"/>
                </a:cubicBezTo>
                <a:lnTo>
                  <a:pt x="6081154" y="5035880"/>
                </a:lnTo>
                <a:lnTo>
                  <a:pt x="6083000" y="5037404"/>
                </a:lnTo>
                <a:cubicBezTo>
                  <a:pt x="6135519" y="5072885"/>
                  <a:pt x="6198831" y="5093602"/>
                  <a:pt x="6266982" y="5093602"/>
                </a:cubicBezTo>
                <a:cubicBezTo>
                  <a:pt x="6335134" y="5093602"/>
                  <a:pt x="6398446" y="5072885"/>
                  <a:pt x="6450964" y="5037404"/>
                </a:cubicBezTo>
                <a:lnTo>
                  <a:pt x="6452810" y="5035880"/>
                </a:lnTo>
                <a:lnTo>
                  <a:pt x="6450964" y="5034357"/>
                </a:lnTo>
                <a:cubicBezTo>
                  <a:pt x="6398446" y="4998876"/>
                  <a:pt x="6335134" y="4978158"/>
                  <a:pt x="6266982" y="4978158"/>
                </a:cubicBezTo>
                <a:close/>
                <a:moveTo>
                  <a:pt x="5746925" y="4978158"/>
                </a:moveTo>
                <a:cubicBezTo>
                  <a:pt x="5678774" y="4978158"/>
                  <a:pt x="5615462" y="4998876"/>
                  <a:pt x="5562943" y="5034357"/>
                </a:cubicBezTo>
                <a:lnTo>
                  <a:pt x="5561096" y="5035880"/>
                </a:lnTo>
                <a:lnTo>
                  <a:pt x="5562943" y="5037404"/>
                </a:lnTo>
                <a:cubicBezTo>
                  <a:pt x="5615462" y="5072885"/>
                  <a:pt x="5678774" y="5093602"/>
                  <a:pt x="5746925" y="5093602"/>
                </a:cubicBezTo>
                <a:cubicBezTo>
                  <a:pt x="5815076" y="5093602"/>
                  <a:pt x="5878388" y="5072885"/>
                  <a:pt x="5930907" y="5037404"/>
                </a:cubicBezTo>
                <a:lnTo>
                  <a:pt x="5932754" y="5035880"/>
                </a:lnTo>
                <a:lnTo>
                  <a:pt x="5930907" y="5034357"/>
                </a:lnTo>
                <a:cubicBezTo>
                  <a:pt x="5878388" y="4998876"/>
                  <a:pt x="5815076" y="4978158"/>
                  <a:pt x="5746925" y="4978158"/>
                </a:cubicBezTo>
                <a:close/>
                <a:moveTo>
                  <a:pt x="5226868" y="4978158"/>
                </a:moveTo>
                <a:cubicBezTo>
                  <a:pt x="5158717" y="4978158"/>
                  <a:pt x="5095405" y="4998876"/>
                  <a:pt x="5042886" y="5034357"/>
                </a:cubicBezTo>
                <a:lnTo>
                  <a:pt x="5041039" y="5035880"/>
                </a:lnTo>
                <a:lnTo>
                  <a:pt x="5042886" y="5037404"/>
                </a:lnTo>
                <a:cubicBezTo>
                  <a:pt x="5095405" y="5072885"/>
                  <a:pt x="5158717" y="5093602"/>
                  <a:pt x="5226868" y="5093602"/>
                </a:cubicBezTo>
                <a:cubicBezTo>
                  <a:pt x="5295019" y="5093602"/>
                  <a:pt x="5358331" y="5072885"/>
                  <a:pt x="5410849" y="5037404"/>
                </a:cubicBezTo>
                <a:lnTo>
                  <a:pt x="5412695" y="5035880"/>
                </a:lnTo>
                <a:lnTo>
                  <a:pt x="5410849" y="5034357"/>
                </a:lnTo>
                <a:cubicBezTo>
                  <a:pt x="5358331" y="4998876"/>
                  <a:pt x="5295019" y="4978158"/>
                  <a:pt x="5226868" y="4978158"/>
                </a:cubicBezTo>
                <a:close/>
                <a:moveTo>
                  <a:pt x="4706811" y="4978158"/>
                </a:moveTo>
                <a:cubicBezTo>
                  <a:pt x="4638659" y="4978158"/>
                  <a:pt x="4575347" y="4998876"/>
                  <a:pt x="4522828" y="5034357"/>
                </a:cubicBezTo>
                <a:lnTo>
                  <a:pt x="4520982" y="5035880"/>
                </a:lnTo>
                <a:lnTo>
                  <a:pt x="4522828" y="5037404"/>
                </a:lnTo>
                <a:cubicBezTo>
                  <a:pt x="4575347" y="5072885"/>
                  <a:pt x="4638659" y="5093602"/>
                  <a:pt x="4706811" y="5093602"/>
                </a:cubicBezTo>
                <a:cubicBezTo>
                  <a:pt x="4774962" y="5093602"/>
                  <a:pt x="4838274" y="5072885"/>
                  <a:pt x="4890792" y="5037404"/>
                </a:cubicBezTo>
                <a:lnTo>
                  <a:pt x="4892638" y="5035880"/>
                </a:lnTo>
                <a:lnTo>
                  <a:pt x="4890792" y="5034357"/>
                </a:lnTo>
                <a:cubicBezTo>
                  <a:pt x="4838274" y="4998876"/>
                  <a:pt x="4774962" y="4978158"/>
                  <a:pt x="4706811" y="4978158"/>
                </a:cubicBezTo>
                <a:close/>
                <a:moveTo>
                  <a:pt x="4186753" y="4978158"/>
                </a:moveTo>
                <a:cubicBezTo>
                  <a:pt x="4118602" y="4978158"/>
                  <a:pt x="4055290" y="4998876"/>
                  <a:pt x="4002771" y="5034357"/>
                </a:cubicBezTo>
                <a:lnTo>
                  <a:pt x="4000925" y="5035880"/>
                </a:lnTo>
                <a:lnTo>
                  <a:pt x="4002771" y="5037404"/>
                </a:lnTo>
                <a:cubicBezTo>
                  <a:pt x="4055290" y="5072885"/>
                  <a:pt x="4118602" y="5093602"/>
                  <a:pt x="4186753" y="5093602"/>
                </a:cubicBezTo>
                <a:cubicBezTo>
                  <a:pt x="4254904" y="5093602"/>
                  <a:pt x="4318216" y="5072885"/>
                  <a:pt x="4370735" y="5037404"/>
                </a:cubicBezTo>
                <a:lnTo>
                  <a:pt x="4372582" y="5035880"/>
                </a:lnTo>
                <a:lnTo>
                  <a:pt x="4370735" y="5034357"/>
                </a:lnTo>
                <a:cubicBezTo>
                  <a:pt x="4318216" y="4998876"/>
                  <a:pt x="4254904" y="4978158"/>
                  <a:pt x="4186753" y="4978158"/>
                </a:cubicBezTo>
                <a:close/>
                <a:moveTo>
                  <a:pt x="3666696" y="4978158"/>
                </a:moveTo>
                <a:cubicBezTo>
                  <a:pt x="3598545" y="4978158"/>
                  <a:pt x="3535232" y="4998876"/>
                  <a:pt x="3482714" y="5034357"/>
                </a:cubicBezTo>
                <a:lnTo>
                  <a:pt x="3480867" y="5035880"/>
                </a:lnTo>
                <a:lnTo>
                  <a:pt x="3482714" y="5037404"/>
                </a:lnTo>
                <a:cubicBezTo>
                  <a:pt x="3535232" y="5072885"/>
                  <a:pt x="3598545" y="5093602"/>
                  <a:pt x="3666696" y="5093602"/>
                </a:cubicBezTo>
                <a:cubicBezTo>
                  <a:pt x="3734847" y="5093602"/>
                  <a:pt x="3798159" y="5072885"/>
                  <a:pt x="3850677" y="5037404"/>
                </a:cubicBezTo>
                <a:lnTo>
                  <a:pt x="3852523" y="5035880"/>
                </a:lnTo>
                <a:lnTo>
                  <a:pt x="3850677" y="5034357"/>
                </a:lnTo>
                <a:cubicBezTo>
                  <a:pt x="3798159" y="4998876"/>
                  <a:pt x="3734847" y="4978158"/>
                  <a:pt x="3666696" y="4978158"/>
                </a:cubicBezTo>
                <a:close/>
                <a:moveTo>
                  <a:pt x="3146638" y="4978158"/>
                </a:moveTo>
                <a:cubicBezTo>
                  <a:pt x="3078487" y="4978158"/>
                  <a:pt x="3015175" y="4998876"/>
                  <a:pt x="2962656" y="5034357"/>
                </a:cubicBezTo>
                <a:lnTo>
                  <a:pt x="2960810" y="5035880"/>
                </a:lnTo>
                <a:lnTo>
                  <a:pt x="2962656" y="5037404"/>
                </a:lnTo>
                <a:cubicBezTo>
                  <a:pt x="3015175" y="5072885"/>
                  <a:pt x="3078487" y="5093602"/>
                  <a:pt x="3146638" y="5093602"/>
                </a:cubicBezTo>
                <a:cubicBezTo>
                  <a:pt x="3214789" y="5093602"/>
                  <a:pt x="3278102" y="5072885"/>
                  <a:pt x="3330620" y="5037404"/>
                </a:cubicBezTo>
                <a:lnTo>
                  <a:pt x="3332467" y="5035880"/>
                </a:lnTo>
                <a:lnTo>
                  <a:pt x="3330620" y="5034357"/>
                </a:lnTo>
                <a:cubicBezTo>
                  <a:pt x="3278102" y="4998876"/>
                  <a:pt x="3214789" y="4978158"/>
                  <a:pt x="3146638" y="4978158"/>
                </a:cubicBezTo>
                <a:close/>
                <a:moveTo>
                  <a:pt x="2626581" y="4978158"/>
                </a:moveTo>
                <a:cubicBezTo>
                  <a:pt x="2558430" y="4978158"/>
                  <a:pt x="2495118" y="4998876"/>
                  <a:pt x="2442599" y="5034357"/>
                </a:cubicBezTo>
                <a:lnTo>
                  <a:pt x="2440753" y="5035880"/>
                </a:lnTo>
                <a:lnTo>
                  <a:pt x="2442599" y="5037404"/>
                </a:lnTo>
                <a:cubicBezTo>
                  <a:pt x="2495118" y="5072885"/>
                  <a:pt x="2558430" y="5093602"/>
                  <a:pt x="2626581" y="5093602"/>
                </a:cubicBezTo>
                <a:cubicBezTo>
                  <a:pt x="2694732" y="5093602"/>
                  <a:pt x="2758044" y="5072885"/>
                  <a:pt x="2810563" y="5037404"/>
                </a:cubicBezTo>
                <a:lnTo>
                  <a:pt x="2812410" y="5035880"/>
                </a:lnTo>
                <a:lnTo>
                  <a:pt x="2810563" y="5034357"/>
                </a:lnTo>
                <a:cubicBezTo>
                  <a:pt x="2758044" y="4998876"/>
                  <a:pt x="2694732" y="4978158"/>
                  <a:pt x="2626581" y="4978158"/>
                </a:cubicBezTo>
                <a:close/>
                <a:moveTo>
                  <a:pt x="2106524" y="4978158"/>
                </a:moveTo>
                <a:cubicBezTo>
                  <a:pt x="2038373" y="4978158"/>
                  <a:pt x="1975060" y="4998876"/>
                  <a:pt x="1922542" y="5034357"/>
                </a:cubicBezTo>
                <a:lnTo>
                  <a:pt x="1920695" y="5035880"/>
                </a:lnTo>
                <a:lnTo>
                  <a:pt x="1922542" y="5037404"/>
                </a:lnTo>
                <a:cubicBezTo>
                  <a:pt x="1975060" y="5072885"/>
                  <a:pt x="2038373" y="5093602"/>
                  <a:pt x="2106524" y="5093602"/>
                </a:cubicBezTo>
                <a:cubicBezTo>
                  <a:pt x="2174675" y="5093602"/>
                  <a:pt x="2237987" y="5072885"/>
                  <a:pt x="2290506" y="5037404"/>
                </a:cubicBezTo>
                <a:lnTo>
                  <a:pt x="2292352" y="5035880"/>
                </a:lnTo>
                <a:lnTo>
                  <a:pt x="2290506" y="5034357"/>
                </a:lnTo>
                <a:cubicBezTo>
                  <a:pt x="2237987" y="4998876"/>
                  <a:pt x="2174675" y="4978158"/>
                  <a:pt x="2106524" y="4978158"/>
                </a:cubicBezTo>
                <a:close/>
                <a:moveTo>
                  <a:pt x="1586467" y="4978158"/>
                </a:moveTo>
                <a:cubicBezTo>
                  <a:pt x="1518316" y="4978158"/>
                  <a:pt x="1455004" y="4998876"/>
                  <a:pt x="1402485" y="5034357"/>
                </a:cubicBezTo>
                <a:lnTo>
                  <a:pt x="1400639" y="5035880"/>
                </a:lnTo>
                <a:lnTo>
                  <a:pt x="1402485" y="5037404"/>
                </a:lnTo>
                <a:cubicBezTo>
                  <a:pt x="1455004" y="5072885"/>
                  <a:pt x="1518316" y="5093602"/>
                  <a:pt x="1586467" y="5093602"/>
                </a:cubicBezTo>
                <a:cubicBezTo>
                  <a:pt x="1654618" y="5093602"/>
                  <a:pt x="1717931" y="5072885"/>
                  <a:pt x="1770448" y="5037404"/>
                </a:cubicBezTo>
                <a:lnTo>
                  <a:pt x="1772295" y="5035880"/>
                </a:lnTo>
                <a:lnTo>
                  <a:pt x="1770448" y="5034357"/>
                </a:lnTo>
                <a:cubicBezTo>
                  <a:pt x="1717931" y="4998876"/>
                  <a:pt x="1654618" y="4978158"/>
                  <a:pt x="1586467" y="4978158"/>
                </a:cubicBezTo>
                <a:close/>
                <a:moveTo>
                  <a:pt x="1066410" y="4978158"/>
                </a:moveTo>
                <a:cubicBezTo>
                  <a:pt x="998260" y="4978158"/>
                  <a:pt x="934947" y="4998876"/>
                  <a:pt x="882428" y="5034357"/>
                </a:cubicBezTo>
                <a:lnTo>
                  <a:pt x="880582" y="5035880"/>
                </a:lnTo>
                <a:lnTo>
                  <a:pt x="882428" y="5037404"/>
                </a:lnTo>
                <a:cubicBezTo>
                  <a:pt x="934947" y="5072885"/>
                  <a:pt x="998260" y="5093602"/>
                  <a:pt x="1066410" y="5093602"/>
                </a:cubicBezTo>
                <a:cubicBezTo>
                  <a:pt x="1134561" y="5093602"/>
                  <a:pt x="1197873" y="5072885"/>
                  <a:pt x="1250392" y="5037404"/>
                </a:cubicBezTo>
                <a:lnTo>
                  <a:pt x="1252239" y="5035880"/>
                </a:lnTo>
                <a:lnTo>
                  <a:pt x="1250392" y="5034357"/>
                </a:lnTo>
                <a:cubicBezTo>
                  <a:pt x="1197873" y="4998876"/>
                  <a:pt x="1134561" y="4978158"/>
                  <a:pt x="1066410" y="4978158"/>
                </a:cubicBezTo>
                <a:close/>
                <a:moveTo>
                  <a:pt x="546353" y="4978158"/>
                </a:moveTo>
                <a:cubicBezTo>
                  <a:pt x="478202" y="4978158"/>
                  <a:pt x="414890" y="4998876"/>
                  <a:pt x="362371" y="5034357"/>
                </a:cubicBezTo>
                <a:lnTo>
                  <a:pt x="360524" y="5035880"/>
                </a:lnTo>
                <a:lnTo>
                  <a:pt x="362371" y="5037404"/>
                </a:lnTo>
                <a:cubicBezTo>
                  <a:pt x="414890" y="5072885"/>
                  <a:pt x="478202" y="5093602"/>
                  <a:pt x="546353" y="5093602"/>
                </a:cubicBezTo>
                <a:cubicBezTo>
                  <a:pt x="614505" y="5093602"/>
                  <a:pt x="677816" y="5072885"/>
                  <a:pt x="730335" y="5037404"/>
                </a:cubicBezTo>
                <a:lnTo>
                  <a:pt x="732182" y="5035880"/>
                </a:lnTo>
                <a:lnTo>
                  <a:pt x="730335" y="5034357"/>
                </a:lnTo>
                <a:cubicBezTo>
                  <a:pt x="677816" y="4998876"/>
                  <a:pt x="614505" y="4978158"/>
                  <a:pt x="546353" y="4978158"/>
                </a:cubicBezTo>
                <a:close/>
                <a:moveTo>
                  <a:pt x="6146446" y="4627156"/>
                </a:moveTo>
                <a:lnTo>
                  <a:pt x="6151003" y="4638723"/>
                </a:lnTo>
                <a:cubicBezTo>
                  <a:pt x="6163366" y="4678469"/>
                  <a:pt x="6170025" y="4720727"/>
                  <a:pt x="6170025" y="4764540"/>
                </a:cubicBezTo>
                <a:cubicBezTo>
                  <a:pt x="6170025" y="4808354"/>
                  <a:pt x="6163366" y="4850612"/>
                  <a:pt x="6151003" y="4890358"/>
                </a:cubicBezTo>
                <a:lnTo>
                  <a:pt x="6146446" y="4901925"/>
                </a:lnTo>
                <a:lnTo>
                  <a:pt x="6202548" y="4888995"/>
                </a:lnTo>
                <a:cubicBezTo>
                  <a:pt x="6223558" y="4885785"/>
                  <a:pt x="6245075" y="4884120"/>
                  <a:pt x="6266982" y="4884120"/>
                </a:cubicBezTo>
                <a:cubicBezTo>
                  <a:pt x="6288889" y="4884120"/>
                  <a:pt x="6310407" y="4885785"/>
                  <a:pt x="6331416" y="4888995"/>
                </a:cubicBezTo>
                <a:lnTo>
                  <a:pt x="6387515" y="4901924"/>
                </a:lnTo>
                <a:lnTo>
                  <a:pt x="6382958" y="4890358"/>
                </a:lnTo>
                <a:cubicBezTo>
                  <a:pt x="6370596" y="4850612"/>
                  <a:pt x="6363936" y="4808354"/>
                  <a:pt x="6363936" y="4764540"/>
                </a:cubicBezTo>
                <a:cubicBezTo>
                  <a:pt x="6363936" y="4720727"/>
                  <a:pt x="6370596" y="4678469"/>
                  <a:pt x="6382958" y="4638723"/>
                </a:cubicBezTo>
                <a:lnTo>
                  <a:pt x="6387515" y="4627157"/>
                </a:lnTo>
                <a:lnTo>
                  <a:pt x="6331416" y="4640085"/>
                </a:lnTo>
                <a:cubicBezTo>
                  <a:pt x="6310407" y="4643295"/>
                  <a:pt x="6288889" y="4644960"/>
                  <a:pt x="6266982" y="4644960"/>
                </a:cubicBezTo>
                <a:cubicBezTo>
                  <a:pt x="6245075" y="4644960"/>
                  <a:pt x="6223558" y="4643295"/>
                  <a:pt x="6202548" y="4640085"/>
                </a:cubicBezTo>
                <a:close/>
                <a:moveTo>
                  <a:pt x="5626388" y="4627156"/>
                </a:moveTo>
                <a:lnTo>
                  <a:pt x="5630946" y="4638723"/>
                </a:lnTo>
                <a:cubicBezTo>
                  <a:pt x="5643309" y="4678469"/>
                  <a:pt x="5649968" y="4720727"/>
                  <a:pt x="5649968" y="4764540"/>
                </a:cubicBezTo>
                <a:cubicBezTo>
                  <a:pt x="5649968" y="4808354"/>
                  <a:pt x="5643309" y="4850612"/>
                  <a:pt x="5630946" y="4890358"/>
                </a:cubicBezTo>
                <a:lnTo>
                  <a:pt x="5626389" y="4901925"/>
                </a:lnTo>
                <a:lnTo>
                  <a:pt x="5682491" y="4888995"/>
                </a:lnTo>
                <a:cubicBezTo>
                  <a:pt x="5703500" y="4885785"/>
                  <a:pt x="5725018" y="4884120"/>
                  <a:pt x="5746925" y="4884120"/>
                </a:cubicBezTo>
                <a:cubicBezTo>
                  <a:pt x="5768832" y="4884120"/>
                  <a:pt x="5790350" y="4885785"/>
                  <a:pt x="5811359" y="4888995"/>
                </a:cubicBezTo>
                <a:lnTo>
                  <a:pt x="5867461" y="4901925"/>
                </a:lnTo>
                <a:lnTo>
                  <a:pt x="5862904" y="4890358"/>
                </a:lnTo>
                <a:cubicBezTo>
                  <a:pt x="5850542" y="4850612"/>
                  <a:pt x="5843882" y="4808354"/>
                  <a:pt x="5843882" y="4764540"/>
                </a:cubicBezTo>
                <a:cubicBezTo>
                  <a:pt x="5843882" y="4720727"/>
                  <a:pt x="5850542" y="4678469"/>
                  <a:pt x="5862904" y="4638723"/>
                </a:cubicBezTo>
                <a:lnTo>
                  <a:pt x="5867461" y="4627156"/>
                </a:lnTo>
                <a:lnTo>
                  <a:pt x="5811359" y="4640085"/>
                </a:lnTo>
                <a:cubicBezTo>
                  <a:pt x="5790350" y="4643295"/>
                  <a:pt x="5768832" y="4644960"/>
                  <a:pt x="5746925" y="4644960"/>
                </a:cubicBezTo>
                <a:cubicBezTo>
                  <a:pt x="5725018" y="4644960"/>
                  <a:pt x="5703500" y="4643295"/>
                  <a:pt x="5682491" y="4640085"/>
                </a:cubicBezTo>
                <a:close/>
                <a:moveTo>
                  <a:pt x="5106331" y="4627156"/>
                </a:moveTo>
                <a:lnTo>
                  <a:pt x="5110889" y="4638723"/>
                </a:lnTo>
                <a:cubicBezTo>
                  <a:pt x="5123251" y="4678469"/>
                  <a:pt x="5129911" y="4720727"/>
                  <a:pt x="5129911" y="4764540"/>
                </a:cubicBezTo>
                <a:cubicBezTo>
                  <a:pt x="5129911" y="4808354"/>
                  <a:pt x="5123251" y="4850612"/>
                  <a:pt x="5110889" y="4890358"/>
                </a:cubicBezTo>
                <a:lnTo>
                  <a:pt x="5106331" y="4901925"/>
                </a:lnTo>
                <a:lnTo>
                  <a:pt x="5162433" y="4888995"/>
                </a:lnTo>
                <a:cubicBezTo>
                  <a:pt x="5183443" y="4885785"/>
                  <a:pt x="5204961" y="4884120"/>
                  <a:pt x="5226868" y="4884120"/>
                </a:cubicBezTo>
                <a:cubicBezTo>
                  <a:pt x="5248774" y="4884120"/>
                  <a:pt x="5270292" y="4885785"/>
                  <a:pt x="5291302" y="4888995"/>
                </a:cubicBezTo>
                <a:lnTo>
                  <a:pt x="5347404" y="4901925"/>
                </a:lnTo>
                <a:lnTo>
                  <a:pt x="5342847" y="4890358"/>
                </a:lnTo>
                <a:cubicBezTo>
                  <a:pt x="5330485" y="4850612"/>
                  <a:pt x="5323825" y="4808354"/>
                  <a:pt x="5323825" y="4764540"/>
                </a:cubicBezTo>
                <a:cubicBezTo>
                  <a:pt x="5323825" y="4720727"/>
                  <a:pt x="5330485" y="4678469"/>
                  <a:pt x="5342847" y="4638723"/>
                </a:cubicBezTo>
                <a:lnTo>
                  <a:pt x="5347405" y="4627156"/>
                </a:lnTo>
                <a:lnTo>
                  <a:pt x="5291302" y="4640085"/>
                </a:lnTo>
                <a:cubicBezTo>
                  <a:pt x="5270292" y="4643295"/>
                  <a:pt x="5248774" y="4644960"/>
                  <a:pt x="5226868" y="4644960"/>
                </a:cubicBezTo>
                <a:cubicBezTo>
                  <a:pt x="5204961" y="4644960"/>
                  <a:pt x="5183443" y="4643295"/>
                  <a:pt x="5162433" y="4640085"/>
                </a:cubicBezTo>
                <a:close/>
                <a:moveTo>
                  <a:pt x="4586274" y="4627156"/>
                </a:moveTo>
                <a:lnTo>
                  <a:pt x="4590832" y="4638723"/>
                </a:lnTo>
                <a:cubicBezTo>
                  <a:pt x="4603194" y="4678469"/>
                  <a:pt x="4609853" y="4720727"/>
                  <a:pt x="4609853" y="4764540"/>
                </a:cubicBezTo>
                <a:cubicBezTo>
                  <a:pt x="4609853" y="4808354"/>
                  <a:pt x="4603194" y="4850612"/>
                  <a:pt x="4590832" y="4890358"/>
                </a:cubicBezTo>
                <a:lnTo>
                  <a:pt x="4586274" y="4901925"/>
                </a:lnTo>
                <a:lnTo>
                  <a:pt x="4642376" y="4888995"/>
                </a:lnTo>
                <a:cubicBezTo>
                  <a:pt x="4663386" y="4885785"/>
                  <a:pt x="4684904" y="4884120"/>
                  <a:pt x="4706811" y="4884120"/>
                </a:cubicBezTo>
                <a:cubicBezTo>
                  <a:pt x="4728717" y="4884120"/>
                  <a:pt x="4750235" y="4885785"/>
                  <a:pt x="4771245" y="4888995"/>
                </a:cubicBezTo>
                <a:lnTo>
                  <a:pt x="4827347" y="4901925"/>
                </a:lnTo>
                <a:lnTo>
                  <a:pt x="4822789" y="4890358"/>
                </a:lnTo>
                <a:cubicBezTo>
                  <a:pt x="4810427" y="4850612"/>
                  <a:pt x="4803768" y="4808354"/>
                  <a:pt x="4803768" y="4764540"/>
                </a:cubicBezTo>
                <a:cubicBezTo>
                  <a:pt x="4803768" y="4720727"/>
                  <a:pt x="4810427" y="4678469"/>
                  <a:pt x="4822789" y="4638723"/>
                </a:cubicBezTo>
                <a:lnTo>
                  <a:pt x="4827347" y="4627156"/>
                </a:lnTo>
                <a:lnTo>
                  <a:pt x="4771245" y="4640085"/>
                </a:lnTo>
                <a:cubicBezTo>
                  <a:pt x="4750235" y="4643295"/>
                  <a:pt x="4728717" y="4644960"/>
                  <a:pt x="4706811" y="4644960"/>
                </a:cubicBezTo>
                <a:cubicBezTo>
                  <a:pt x="4684904" y="4644960"/>
                  <a:pt x="4663386" y="4643295"/>
                  <a:pt x="4642376" y="4640085"/>
                </a:cubicBezTo>
                <a:close/>
                <a:moveTo>
                  <a:pt x="4066216" y="4627156"/>
                </a:moveTo>
                <a:lnTo>
                  <a:pt x="4070774" y="4638723"/>
                </a:lnTo>
                <a:cubicBezTo>
                  <a:pt x="4083136" y="4678469"/>
                  <a:pt x="4089796" y="4720727"/>
                  <a:pt x="4089796" y="4764540"/>
                </a:cubicBezTo>
                <a:cubicBezTo>
                  <a:pt x="4089796" y="4808354"/>
                  <a:pt x="4083136" y="4850612"/>
                  <a:pt x="4070774" y="4890358"/>
                </a:cubicBezTo>
                <a:lnTo>
                  <a:pt x="4066216" y="4901925"/>
                </a:lnTo>
                <a:lnTo>
                  <a:pt x="4122319" y="4888995"/>
                </a:lnTo>
                <a:cubicBezTo>
                  <a:pt x="4143328" y="4885785"/>
                  <a:pt x="4164846" y="4884120"/>
                  <a:pt x="4186753" y="4884120"/>
                </a:cubicBezTo>
                <a:cubicBezTo>
                  <a:pt x="4208660" y="4884120"/>
                  <a:pt x="4230178" y="4885785"/>
                  <a:pt x="4251187" y="4888995"/>
                </a:cubicBezTo>
                <a:lnTo>
                  <a:pt x="4307290" y="4901925"/>
                </a:lnTo>
                <a:lnTo>
                  <a:pt x="4302732" y="4890358"/>
                </a:lnTo>
                <a:cubicBezTo>
                  <a:pt x="4290370" y="4850612"/>
                  <a:pt x="4283710" y="4808354"/>
                  <a:pt x="4283710" y="4764540"/>
                </a:cubicBezTo>
                <a:cubicBezTo>
                  <a:pt x="4283710" y="4720727"/>
                  <a:pt x="4290370" y="4678469"/>
                  <a:pt x="4302732" y="4638723"/>
                </a:cubicBezTo>
                <a:lnTo>
                  <a:pt x="4307290" y="4627156"/>
                </a:lnTo>
                <a:lnTo>
                  <a:pt x="4251187" y="4640085"/>
                </a:lnTo>
                <a:cubicBezTo>
                  <a:pt x="4230178" y="4643295"/>
                  <a:pt x="4208660" y="4644960"/>
                  <a:pt x="4186753" y="4644960"/>
                </a:cubicBezTo>
                <a:cubicBezTo>
                  <a:pt x="4164846" y="4644960"/>
                  <a:pt x="4143328" y="4643295"/>
                  <a:pt x="4122319" y="4640085"/>
                </a:cubicBezTo>
                <a:close/>
                <a:moveTo>
                  <a:pt x="3546159" y="4627156"/>
                </a:moveTo>
                <a:lnTo>
                  <a:pt x="3550717" y="4638723"/>
                </a:lnTo>
                <a:cubicBezTo>
                  <a:pt x="3563079" y="4678469"/>
                  <a:pt x="3569739" y="4720727"/>
                  <a:pt x="3569739" y="4764540"/>
                </a:cubicBezTo>
                <a:cubicBezTo>
                  <a:pt x="3569739" y="4808354"/>
                  <a:pt x="3563079" y="4850612"/>
                  <a:pt x="3550717" y="4890358"/>
                </a:cubicBezTo>
                <a:lnTo>
                  <a:pt x="3546159" y="4901925"/>
                </a:lnTo>
                <a:lnTo>
                  <a:pt x="3602261" y="4888995"/>
                </a:lnTo>
                <a:cubicBezTo>
                  <a:pt x="3623271" y="4885785"/>
                  <a:pt x="3644789" y="4884120"/>
                  <a:pt x="3666696" y="4884120"/>
                </a:cubicBezTo>
                <a:cubicBezTo>
                  <a:pt x="3688602" y="4884120"/>
                  <a:pt x="3710120" y="4885785"/>
                  <a:pt x="3731130" y="4888995"/>
                </a:cubicBezTo>
                <a:lnTo>
                  <a:pt x="3787232" y="4901925"/>
                </a:lnTo>
                <a:lnTo>
                  <a:pt x="3782675" y="4890358"/>
                </a:lnTo>
                <a:cubicBezTo>
                  <a:pt x="3770313" y="4850612"/>
                  <a:pt x="3763653" y="4808354"/>
                  <a:pt x="3763653" y="4764540"/>
                </a:cubicBezTo>
                <a:cubicBezTo>
                  <a:pt x="3763653" y="4720727"/>
                  <a:pt x="3770313" y="4678469"/>
                  <a:pt x="3782675" y="4638723"/>
                </a:cubicBezTo>
                <a:lnTo>
                  <a:pt x="3787233" y="4627156"/>
                </a:lnTo>
                <a:lnTo>
                  <a:pt x="3731130" y="4640085"/>
                </a:lnTo>
                <a:cubicBezTo>
                  <a:pt x="3710120" y="4643295"/>
                  <a:pt x="3688602" y="4644960"/>
                  <a:pt x="3666696" y="4644960"/>
                </a:cubicBezTo>
                <a:cubicBezTo>
                  <a:pt x="3644789" y="4644960"/>
                  <a:pt x="3623271" y="4643295"/>
                  <a:pt x="3602261" y="4640085"/>
                </a:cubicBezTo>
                <a:close/>
                <a:moveTo>
                  <a:pt x="3026102" y="4627156"/>
                </a:moveTo>
                <a:lnTo>
                  <a:pt x="3030660" y="4638723"/>
                </a:lnTo>
                <a:cubicBezTo>
                  <a:pt x="3043022" y="4678469"/>
                  <a:pt x="3049681" y="4720727"/>
                  <a:pt x="3049681" y="4764540"/>
                </a:cubicBezTo>
                <a:cubicBezTo>
                  <a:pt x="3049681" y="4808354"/>
                  <a:pt x="3043022" y="4850612"/>
                  <a:pt x="3030660" y="4890358"/>
                </a:cubicBezTo>
                <a:lnTo>
                  <a:pt x="3026102" y="4901925"/>
                </a:lnTo>
                <a:lnTo>
                  <a:pt x="3082204" y="4888995"/>
                </a:lnTo>
                <a:cubicBezTo>
                  <a:pt x="3103214" y="4885785"/>
                  <a:pt x="3124732" y="4884120"/>
                  <a:pt x="3146638" y="4884120"/>
                </a:cubicBezTo>
                <a:cubicBezTo>
                  <a:pt x="3168545" y="4884120"/>
                  <a:pt x="3190063" y="4885785"/>
                  <a:pt x="3211072" y="4888995"/>
                </a:cubicBezTo>
                <a:lnTo>
                  <a:pt x="3267175" y="4901925"/>
                </a:lnTo>
                <a:lnTo>
                  <a:pt x="3262618" y="4890358"/>
                </a:lnTo>
                <a:cubicBezTo>
                  <a:pt x="3250255" y="4850612"/>
                  <a:pt x="3243596" y="4808354"/>
                  <a:pt x="3243596" y="4764540"/>
                </a:cubicBezTo>
                <a:cubicBezTo>
                  <a:pt x="3243596" y="4720727"/>
                  <a:pt x="3250255" y="4678469"/>
                  <a:pt x="3262618" y="4638723"/>
                </a:cubicBezTo>
                <a:lnTo>
                  <a:pt x="3267175" y="4627156"/>
                </a:lnTo>
                <a:lnTo>
                  <a:pt x="3211072" y="4640085"/>
                </a:lnTo>
                <a:cubicBezTo>
                  <a:pt x="3190063" y="4643295"/>
                  <a:pt x="3168545" y="4644960"/>
                  <a:pt x="3146638" y="4644960"/>
                </a:cubicBezTo>
                <a:cubicBezTo>
                  <a:pt x="3124732" y="4644960"/>
                  <a:pt x="3103214" y="4643295"/>
                  <a:pt x="3082204" y="4640085"/>
                </a:cubicBezTo>
                <a:close/>
                <a:moveTo>
                  <a:pt x="2506044" y="4627156"/>
                </a:moveTo>
                <a:lnTo>
                  <a:pt x="2510602" y="4638723"/>
                </a:lnTo>
                <a:cubicBezTo>
                  <a:pt x="2522965" y="4678469"/>
                  <a:pt x="2529624" y="4720727"/>
                  <a:pt x="2529624" y="4764540"/>
                </a:cubicBezTo>
                <a:cubicBezTo>
                  <a:pt x="2529624" y="4808354"/>
                  <a:pt x="2522965" y="4850612"/>
                  <a:pt x="2510602" y="4890358"/>
                </a:cubicBezTo>
                <a:lnTo>
                  <a:pt x="2506045" y="4901925"/>
                </a:lnTo>
                <a:lnTo>
                  <a:pt x="2562147" y="4888995"/>
                </a:lnTo>
                <a:cubicBezTo>
                  <a:pt x="2583157" y="4885785"/>
                  <a:pt x="2604674" y="4884120"/>
                  <a:pt x="2626581" y="4884120"/>
                </a:cubicBezTo>
                <a:cubicBezTo>
                  <a:pt x="2648488" y="4884120"/>
                  <a:pt x="2670006" y="4885785"/>
                  <a:pt x="2691015" y="4888995"/>
                </a:cubicBezTo>
                <a:lnTo>
                  <a:pt x="2747117" y="4901925"/>
                </a:lnTo>
                <a:lnTo>
                  <a:pt x="2742560" y="4890358"/>
                </a:lnTo>
                <a:cubicBezTo>
                  <a:pt x="2730198" y="4850612"/>
                  <a:pt x="2723538" y="4808354"/>
                  <a:pt x="2723538" y="4764540"/>
                </a:cubicBezTo>
                <a:cubicBezTo>
                  <a:pt x="2723538" y="4720727"/>
                  <a:pt x="2730198" y="4678469"/>
                  <a:pt x="2742560" y="4638723"/>
                </a:cubicBezTo>
                <a:lnTo>
                  <a:pt x="2747118" y="4627156"/>
                </a:lnTo>
                <a:lnTo>
                  <a:pt x="2691015" y="4640085"/>
                </a:lnTo>
                <a:cubicBezTo>
                  <a:pt x="2670006" y="4643295"/>
                  <a:pt x="2648488" y="4644960"/>
                  <a:pt x="2626581" y="4644960"/>
                </a:cubicBezTo>
                <a:cubicBezTo>
                  <a:pt x="2604674" y="4644960"/>
                  <a:pt x="2583157" y="4643295"/>
                  <a:pt x="2562147" y="4640085"/>
                </a:cubicBezTo>
                <a:close/>
                <a:moveTo>
                  <a:pt x="1985987" y="4627156"/>
                </a:moveTo>
                <a:lnTo>
                  <a:pt x="1990545" y="4638723"/>
                </a:lnTo>
                <a:cubicBezTo>
                  <a:pt x="2002907" y="4678469"/>
                  <a:pt x="2009566" y="4720727"/>
                  <a:pt x="2009566" y="4764540"/>
                </a:cubicBezTo>
                <a:cubicBezTo>
                  <a:pt x="2009566" y="4808354"/>
                  <a:pt x="2002907" y="4850612"/>
                  <a:pt x="1990545" y="4890358"/>
                </a:cubicBezTo>
                <a:lnTo>
                  <a:pt x="1985987" y="4901925"/>
                </a:lnTo>
                <a:lnTo>
                  <a:pt x="2042090" y="4888995"/>
                </a:lnTo>
                <a:cubicBezTo>
                  <a:pt x="2063099" y="4885785"/>
                  <a:pt x="2084617" y="4884120"/>
                  <a:pt x="2106524" y="4884120"/>
                </a:cubicBezTo>
                <a:cubicBezTo>
                  <a:pt x="2128431" y="4884120"/>
                  <a:pt x="2149948" y="4885785"/>
                  <a:pt x="2170958" y="4888995"/>
                </a:cubicBezTo>
                <a:lnTo>
                  <a:pt x="2227060" y="4901925"/>
                </a:lnTo>
                <a:lnTo>
                  <a:pt x="2222503" y="4890358"/>
                </a:lnTo>
                <a:cubicBezTo>
                  <a:pt x="2210141" y="4850612"/>
                  <a:pt x="2203481" y="4808354"/>
                  <a:pt x="2203481" y="4764540"/>
                </a:cubicBezTo>
                <a:cubicBezTo>
                  <a:pt x="2203481" y="4720727"/>
                  <a:pt x="2210141" y="4678469"/>
                  <a:pt x="2222503" y="4638723"/>
                </a:cubicBezTo>
                <a:lnTo>
                  <a:pt x="2227061" y="4627156"/>
                </a:lnTo>
                <a:lnTo>
                  <a:pt x="2170958" y="4640085"/>
                </a:lnTo>
                <a:cubicBezTo>
                  <a:pt x="2149948" y="4643295"/>
                  <a:pt x="2128431" y="4644960"/>
                  <a:pt x="2106524" y="4644960"/>
                </a:cubicBezTo>
                <a:cubicBezTo>
                  <a:pt x="2084617" y="4644960"/>
                  <a:pt x="2063099" y="4643295"/>
                  <a:pt x="2042090" y="4640085"/>
                </a:cubicBezTo>
                <a:close/>
                <a:moveTo>
                  <a:pt x="1465932" y="4627156"/>
                </a:moveTo>
                <a:lnTo>
                  <a:pt x="1470489" y="4638723"/>
                </a:lnTo>
                <a:cubicBezTo>
                  <a:pt x="1482852" y="4678469"/>
                  <a:pt x="1489511" y="4720727"/>
                  <a:pt x="1489511" y="4764540"/>
                </a:cubicBezTo>
                <a:cubicBezTo>
                  <a:pt x="1489511" y="4808354"/>
                  <a:pt x="1482852" y="4850612"/>
                  <a:pt x="1470489" y="4890358"/>
                </a:cubicBezTo>
                <a:lnTo>
                  <a:pt x="1465932" y="4901925"/>
                </a:lnTo>
                <a:lnTo>
                  <a:pt x="1522033" y="4888995"/>
                </a:lnTo>
                <a:cubicBezTo>
                  <a:pt x="1543043" y="4885785"/>
                  <a:pt x="1564561" y="4884120"/>
                  <a:pt x="1586467" y="4884120"/>
                </a:cubicBezTo>
                <a:cubicBezTo>
                  <a:pt x="1608374" y="4884120"/>
                  <a:pt x="1629892" y="4885785"/>
                  <a:pt x="1650902" y="4888995"/>
                </a:cubicBezTo>
                <a:lnTo>
                  <a:pt x="1707004" y="4901925"/>
                </a:lnTo>
                <a:lnTo>
                  <a:pt x="1702446" y="4890358"/>
                </a:lnTo>
                <a:cubicBezTo>
                  <a:pt x="1690084" y="4850612"/>
                  <a:pt x="1683425" y="4808354"/>
                  <a:pt x="1683425" y="4764540"/>
                </a:cubicBezTo>
                <a:cubicBezTo>
                  <a:pt x="1683425" y="4720727"/>
                  <a:pt x="1690084" y="4678469"/>
                  <a:pt x="1702446" y="4638723"/>
                </a:cubicBezTo>
                <a:lnTo>
                  <a:pt x="1707004" y="4627156"/>
                </a:lnTo>
                <a:lnTo>
                  <a:pt x="1650902" y="4640085"/>
                </a:lnTo>
                <a:cubicBezTo>
                  <a:pt x="1629892" y="4643295"/>
                  <a:pt x="1608374" y="4644960"/>
                  <a:pt x="1586467" y="4644960"/>
                </a:cubicBezTo>
                <a:cubicBezTo>
                  <a:pt x="1564561" y="4644960"/>
                  <a:pt x="1543043" y="4643295"/>
                  <a:pt x="1522033" y="4640085"/>
                </a:cubicBezTo>
                <a:close/>
                <a:moveTo>
                  <a:pt x="945874" y="4627156"/>
                </a:moveTo>
                <a:lnTo>
                  <a:pt x="950431" y="4638723"/>
                </a:lnTo>
                <a:cubicBezTo>
                  <a:pt x="962793" y="4678469"/>
                  <a:pt x="969453" y="4720727"/>
                  <a:pt x="969453" y="4764540"/>
                </a:cubicBezTo>
                <a:cubicBezTo>
                  <a:pt x="969453" y="4808354"/>
                  <a:pt x="962793" y="4850612"/>
                  <a:pt x="950431" y="4890358"/>
                </a:cubicBezTo>
                <a:lnTo>
                  <a:pt x="945874" y="4901925"/>
                </a:lnTo>
                <a:lnTo>
                  <a:pt x="1001976" y="4888995"/>
                </a:lnTo>
                <a:cubicBezTo>
                  <a:pt x="1022986" y="4885785"/>
                  <a:pt x="1044504" y="4884120"/>
                  <a:pt x="1066410" y="4884120"/>
                </a:cubicBezTo>
                <a:cubicBezTo>
                  <a:pt x="1088317" y="4884120"/>
                  <a:pt x="1109835" y="4885785"/>
                  <a:pt x="1130844" y="4888995"/>
                </a:cubicBezTo>
                <a:lnTo>
                  <a:pt x="1186948" y="4901925"/>
                </a:lnTo>
                <a:lnTo>
                  <a:pt x="1182389" y="4890358"/>
                </a:lnTo>
                <a:cubicBezTo>
                  <a:pt x="1170027" y="4850612"/>
                  <a:pt x="1163368" y="4808354"/>
                  <a:pt x="1163368" y="4764540"/>
                </a:cubicBezTo>
                <a:cubicBezTo>
                  <a:pt x="1163368" y="4720727"/>
                  <a:pt x="1170027" y="4678469"/>
                  <a:pt x="1182389" y="4638723"/>
                </a:cubicBezTo>
                <a:lnTo>
                  <a:pt x="1186948" y="4627156"/>
                </a:lnTo>
                <a:lnTo>
                  <a:pt x="1130844" y="4640085"/>
                </a:lnTo>
                <a:cubicBezTo>
                  <a:pt x="1109835" y="4643295"/>
                  <a:pt x="1088317" y="4644960"/>
                  <a:pt x="1066410" y="4644960"/>
                </a:cubicBezTo>
                <a:cubicBezTo>
                  <a:pt x="1044504" y="4644960"/>
                  <a:pt x="1022986" y="4643295"/>
                  <a:pt x="1001976" y="4640085"/>
                </a:cubicBezTo>
                <a:close/>
                <a:moveTo>
                  <a:pt x="425816" y="4627156"/>
                </a:moveTo>
                <a:lnTo>
                  <a:pt x="430374" y="4638723"/>
                </a:lnTo>
                <a:cubicBezTo>
                  <a:pt x="442736" y="4678469"/>
                  <a:pt x="449395" y="4720727"/>
                  <a:pt x="449395" y="4764540"/>
                </a:cubicBezTo>
                <a:cubicBezTo>
                  <a:pt x="449395" y="4808354"/>
                  <a:pt x="442736" y="4850612"/>
                  <a:pt x="430374" y="4890358"/>
                </a:cubicBezTo>
                <a:lnTo>
                  <a:pt x="425816" y="4901925"/>
                </a:lnTo>
                <a:lnTo>
                  <a:pt x="481919" y="4888995"/>
                </a:lnTo>
                <a:cubicBezTo>
                  <a:pt x="502929" y="4885785"/>
                  <a:pt x="524446" y="4884120"/>
                  <a:pt x="546353" y="4884120"/>
                </a:cubicBezTo>
                <a:cubicBezTo>
                  <a:pt x="568260" y="4884120"/>
                  <a:pt x="589778" y="4885785"/>
                  <a:pt x="610788" y="4888995"/>
                </a:cubicBezTo>
                <a:lnTo>
                  <a:pt x="666890" y="4901925"/>
                </a:lnTo>
                <a:lnTo>
                  <a:pt x="662332" y="4890358"/>
                </a:lnTo>
                <a:cubicBezTo>
                  <a:pt x="649970" y="4850612"/>
                  <a:pt x="643310" y="4808354"/>
                  <a:pt x="643310" y="4764540"/>
                </a:cubicBezTo>
                <a:cubicBezTo>
                  <a:pt x="643310" y="4720727"/>
                  <a:pt x="649970" y="4678469"/>
                  <a:pt x="662332" y="4638723"/>
                </a:cubicBezTo>
                <a:lnTo>
                  <a:pt x="666890" y="4627156"/>
                </a:lnTo>
                <a:lnTo>
                  <a:pt x="610788" y="4640085"/>
                </a:lnTo>
                <a:cubicBezTo>
                  <a:pt x="589778" y="4643295"/>
                  <a:pt x="568260" y="4644960"/>
                  <a:pt x="546353" y="4644960"/>
                </a:cubicBezTo>
                <a:cubicBezTo>
                  <a:pt x="524446" y="4644960"/>
                  <a:pt x="502929" y="4643295"/>
                  <a:pt x="481919" y="4640085"/>
                </a:cubicBezTo>
                <a:close/>
                <a:moveTo>
                  <a:pt x="6006953" y="4565003"/>
                </a:moveTo>
                <a:lnTo>
                  <a:pt x="5994118" y="4580558"/>
                </a:lnTo>
                <a:cubicBezTo>
                  <a:pt x="5958638" y="4633077"/>
                  <a:pt x="5937920" y="4696389"/>
                  <a:pt x="5937920" y="4764540"/>
                </a:cubicBezTo>
                <a:cubicBezTo>
                  <a:pt x="5937920" y="4832691"/>
                  <a:pt x="5958638" y="4896003"/>
                  <a:pt x="5994118" y="4948522"/>
                </a:cubicBezTo>
                <a:lnTo>
                  <a:pt x="6006953" y="4964078"/>
                </a:lnTo>
                <a:lnTo>
                  <a:pt x="6019788" y="4948522"/>
                </a:lnTo>
                <a:cubicBezTo>
                  <a:pt x="6055270" y="4896003"/>
                  <a:pt x="6075987" y="4832691"/>
                  <a:pt x="6075987" y="4764540"/>
                </a:cubicBezTo>
                <a:cubicBezTo>
                  <a:pt x="6075987" y="4696389"/>
                  <a:pt x="6055270" y="4633077"/>
                  <a:pt x="6019788" y="4580558"/>
                </a:cubicBezTo>
                <a:close/>
                <a:moveTo>
                  <a:pt x="5486896" y="4565003"/>
                </a:moveTo>
                <a:lnTo>
                  <a:pt x="5474062" y="4580558"/>
                </a:lnTo>
                <a:cubicBezTo>
                  <a:pt x="5438581" y="4633077"/>
                  <a:pt x="5417863" y="4696389"/>
                  <a:pt x="5417863" y="4764540"/>
                </a:cubicBezTo>
                <a:cubicBezTo>
                  <a:pt x="5417863" y="4832691"/>
                  <a:pt x="5438581" y="4896003"/>
                  <a:pt x="5474062" y="4948522"/>
                </a:cubicBezTo>
                <a:lnTo>
                  <a:pt x="5486896" y="4964078"/>
                </a:lnTo>
                <a:lnTo>
                  <a:pt x="5499731" y="4948522"/>
                </a:lnTo>
                <a:cubicBezTo>
                  <a:pt x="5535212" y="4896003"/>
                  <a:pt x="5555930" y="4832691"/>
                  <a:pt x="5555930" y="4764540"/>
                </a:cubicBezTo>
                <a:cubicBezTo>
                  <a:pt x="5555930" y="4696389"/>
                  <a:pt x="5535212" y="4633077"/>
                  <a:pt x="5499731" y="4580558"/>
                </a:cubicBezTo>
                <a:close/>
                <a:moveTo>
                  <a:pt x="4966839" y="4565003"/>
                </a:moveTo>
                <a:lnTo>
                  <a:pt x="4954004" y="4580558"/>
                </a:lnTo>
                <a:cubicBezTo>
                  <a:pt x="4918523" y="4633077"/>
                  <a:pt x="4897806" y="4696389"/>
                  <a:pt x="4897806" y="4764540"/>
                </a:cubicBezTo>
                <a:cubicBezTo>
                  <a:pt x="4897806" y="4832691"/>
                  <a:pt x="4918523" y="4896003"/>
                  <a:pt x="4954004" y="4948522"/>
                </a:cubicBezTo>
                <a:lnTo>
                  <a:pt x="4966839" y="4964078"/>
                </a:lnTo>
                <a:lnTo>
                  <a:pt x="4979674" y="4948522"/>
                </a:lnTo>
                <a:cubicBezTo>
                  <a:pt x="5015154" y="4896003"/>
                  <a:pt x="5035873" y="4832691"/>
                  <a:pt x="5035873" y="4764540"/>
                </a:cubicBezTo>
                <a:cubicBezTo>
                  <a:pt x="5035873" y="4696389"/>
                  <a:pt x="5015154" y="4633077"/>
                  <a:pt x="4979674" y="4580558"/>
                </a:cubicBezTo>
                <a:close/>
                <a:moveTo>
                  <a:pt x="4446781" y="4565003"/>
                </a:moveTo>
                <a:lnTo>
                  <a:pt x="4433947" y="4580558"/>
                </a:lnTo>
                <a:cubicBezTo>
                  <a:pt x="4398466" y="4633077"/>
                  <a:pt x="4377748" y="4696389"/>
                  <a:pt x="4377748" y="4764540"/>
                </a:cubicBezTo>
                <a:cubicBezTo>
                  <a:pt x="4377748" y="4832691"/>
                  <a:pt x="4398466" y="4896003"/>
                  <a:pt x="4433947" y="4948522"/>
                </a:cubicBezTo>
                <a:lnTo>
                  <a:pt x="4446781" y="4964078"/>
                </a:lnTo>
                <a:lnTo>
                  <a:pt x="4459617" y="4948522"/>
                </a:lnTo>
                <a:cubicBezTo>
                  <a:pt x="4495097" y="4896003"/>
                  <a:pt x="4515815" y="4832691"/>
                  <a:pt x="4515815" y="4764540"/>
                </a:cubicBezTo>
                <a:cubicBezTo>
                  <a:pt x="4515815" y="4696389"/>
                  <a:pt x="4495097" y="4633077"/>
                  <a:pt x="4459617" y="4580558"/>
                </a:cubicBezTo>
                <a:close/>
                <a:moveTo>
                  <a:pt x="3926724" y="4565003"/>
                </a:moveTo>
                <a:lnTo>
                  <a:pt x="3913890" y="4580558"/>
                </a:lnTo>
                <a:cubicBezTo>
                  <a:pt x="3878409" y="4633077"/>
                  <a:pt x="3857691" y="4696389"/>
                  <a:pt x="3857691" y="4764540"/>
                </a:cubicBezTo>
                <a:cubicBezTo>
                  <a:pt x="3857691" y="4832691"/>
                  <a:pt x="3878409" y="4896003"/>
                  <a:pt x="3913890" y="4948522"/>
                </a:cubicBezTo>
                <a:lnTo>
                  <a:pt x="3926724" y="4964078"/>
                </a:lnTo>
                <a:lnTo>
                  <a:pt x="3939559" y="4948522"/>
                </a:lnTo>
                <a:cubicBezTo>
                  <a:pt x="3975040" y="4896003"/>
                  <a:pt x="3995758" y="4832691"/>
                  <a:pt x="3995758" y="4764540"/>
                </a:cubicBezTo>
                <a:cubicBezTo>
                  <a:pt x="3995758" y="4696389"/>
                  <a:pt x="3975040" y="4633077"/>
                  <a:pt x="3939559" y="4580558"/>
                </a:cubicBezTo>
                <a:close/>
                <a:moveTo>
                  <a:pt x="3406667" y="4565003"/>
                </a:moveTo>
                <a:lnTo>
                  <a:pt x="3393832" y="4580558"/>
                </a:lnTo>
                <a:cubicBezTo>
                  <a:pt x="3358351" y="4633077"/>
                  <a:pt x="3337634" y="4696389"/>
                  <a:pt x="3337634" y="4764540"/>
                </a:cubicBezTo>
                <a:cubicBezTo>
                  <a:pt x="3337634" y="4832691"/>
                  <a:pt x="3358351" y="4896003"/>
                  <a:pt x="3393832" y="4948522"/>
                </a:cubicBezTo>
                <a:lnTo>
                  <a:pt x="3406667" y="4964077"/>
                </a:lnTo>
                <a:lnTo>
                  <a:pt x="3419501" y="4948522"/>
                </a:lnTo>
                <a:cubicBezTo>
                  <a:pt x="3454982" y="4896003"/>
                  <a:pt x="3475700" y="4832691"/>
                  <a:pt x="3475700" y="4764540"/>
                </a:cubicBezTo>
                <a:cubicBezTo>
                  <a:pt x="3475700" y="4696389"/>
                  <a:pt x="3454982" y="4633077"/>
                  <a:pt x="3419501" y="4580558"/>
                </a:cubicBezTo>
                <a:close/>
                <a:moveTo>
                  <a:pt x="2886609" y="4565003"/>
                </a:moveTo>
                <a:lnTo>
                  <a:pt x="2873775" y="4580558"/>
                </a:lnTo>
                <a:cubicBezTo>
                  <a:pt x="2838294" y="4633077"/>
                  <a:pt x="2817576" y="4696389"/>
                  <a:pt x="2817576" y="4764540"/>
                </a:cubicBezTo>
                <a:cubicBezTo>
                  <a:pt x="2817576" y="4832691"/>
                  <a:pt x="2838294" y="4896003"/>
                  <a:pt x="2873775" y="4948522"/>
                </a:cubicBezTo>
                <a:lnTo>
                  <a:pt x="2886609" y="4964078"/>
                </a:lnTo>
                <a:lnTo>
                  <a:pt x="2899445" y="4948522"/>
                </a:lnTo>
                <a:cubicBezTo>
                  <a:pt x="2934925" y="4896003"/>
                  <a:pt x="2955643" y="4832691"/>
                  <a:pt x="2955643" y="4764540"/>
                </a:cubicBezTo>
                <a:cubicBezTo>
                  <a:pt x="2955643" y="4696389"/>
                  <a:pt x="2934925" y="4633077"/>
                  <a:pt x="2899445" y="4580558"/>
                </a:cubicBezTo>
                <a:close/>
                <a:moveTo>
                  <a:pt x="2366552" y="4565003"/>
                </a:moveTo>
                <a:lnTo>
                  <a:pt x="2353717" y="4580558"/>
                </a:lnTo>
                <a:cubicBezTo>
                  <a:pt x="2318236" y="4633077"/>
                  <a:pt x="2297519" y="4696389"/>
                  <a:pt x="2297519" y="4764540"/>
                </a:cubicBezTo>
                <a:cubicBezTo>
                  <a:pt x="2297519" y="4832691"/>
                  <a:pt x="2318236" y="4896003"/>
                  <a:pt x="2353717" y="4948522"/>
                </a:cubicBezTo>
                <a:lnTo>
                  <a:pt x="2366552" y="4964078"/>
                </a:lnTo>
                <a:lnTo>
                  <a:pt x="2379387" y="4948522"/>
                </a:lnTo>
                <a:cubicBezTo>
                  <a:pt x="2414868" y="4896003"/>
                  <a:pt x="2435586" y="4832691"/>
                  <a:pt x="2435586" y="4764540"/>
                </a:cubicBezTo>
                <a:cubicBezTo>
                  <a:pt x="2435586" y="4696389"/>
                  <a:pt x="2414868" y="4633077"/>
                  <a:pt x="2379387" y="4580558"/>
                </a:cubicBezTo>
                <a:close/>
                <a:moveTo>
                  <a:pt x="1846495" y="4565003"/>
                </a:moveTo>
                <a:lnTo>
                  <a:pt x="1833660" y="4580558"/>
                </a:lnTo>
                <a:cubicBezTo>
                  <a:pt x="1798179" y="4633077"/>
                  <a:pt x="1777462" y="4696389"/>
                  <a:pt x="1777462" y="4764540"/>
                </a:cubicBezTo>
                <a:cubicBezTo>
                  <a:pt x="1777462" y="4832691"/>
                  <a:pt x="1798179" y="4896003"/>
                  <a:pt x="1833660" y="4948522"/>
                </a:cubicBezTo>
                <a:lnTo>
                  <a:pt x="1846495" y="4964078"/>
                </a:lnTo>
                <a:lnTo>
                  <a:pt x="1859330" y="4948522"/>
                </a:lnTo>
                <a:cubicBezTo>
                  <a:pt x="1894811" y="4896003"/>
                  <a:pt x="1915528" y="4832691"/>
                  <a:pt x="1915528" y="4764540"/>
                </a:cubicBezTo>
                <a:cubicBezTo>
                  <a:pt x="1915528" y="4696389"/>
                  <a:pt x="1894811" y="4633077"/>
                  <a:pt x="1859330" y="4580558"/>
                </a:cubicBezTo>
                <a:close/>
                <a:moveTo>
                  <a:pt x="1326439" y="4565003"/>
                </a:moveTo>
                <a:lnTo>
                  <a:pt x="1313604" y="4580558"/>
                </a:lnTo>
                <a:cubicBezTo>
                  <a:pt x="1278124" y="4633077"/>
                  <a:pt x="1257405" y="4696389"/>
                  <a:pt x="1257405" y="4764540"/>
                </a:cubicBezTo>
                <a:cubicBezTo>
                  <a:pt x="1257405" y="4832691"/>
                  <a:pt x="1278124" y="4896003"/>
                  <a:pt x="1313604" y="4948522"/>
                </a:cubicBezTo>
                <a:lnTo>
                  <a:pt x="1326439" y="4964078"/>
                </a:lnTo>
                <a:lnTo>
                  <a:pt x="1339274" y="4948522"/>
                </a:lnTo>
                <a:cubicBezTo>
                  <a:pt x="1374755" y="4896003"/>
                  <a:pt x="1395472" y="4832691"/>
                  <a:pt x="1395472" y="4764540"/>
                </a:cubicBezTo>
                <a:cubicBezTo>
                  <a:pt x="1395472" y="4696389"/>
                  <a:pt x="1374755" y="4633077"/>
                  <a:pt x="1339274" y="4580558"/>
                </a:cubicBezTo>
                <a:close/>
                <a:moveTo>
                  <a:pt x="806382" y="4565003"/>
                </a:moveTo>
                <a:lnTo>
                  <a:pt x="793548" y="4580558"/>
                </a:lnTo>
                <a:cubicBezTo>
                  <a:pt x="758066" y="4633077"/>
                  <a:pt x="737348" y="4696389"/>
                  <a:pt x="737348" y="4764540"/>
                </a:cubicBezTo>
                <a:cubicBezTo>
                  <a:pt x="737348" y="4832691"/>
                  <a:pt x="758066" y="4896003"/>
                  <a:pt x="793548" y="4948522"/>
                </a:cubicBezTo>
                <a:lnTo>
                  <a:pt x="806382" y="4964078"/>
                </a:lnTo>
                <a:lnTo>
                  <a:pt x="819216" y="4948522"/>
                </a:lnTo>
                <a:cubicBezTo>
                  <a:pt x="854697" y="4896003"/>
                  <a:pt x="875415" y="4832691"/>
                  <a:pt x="875415" y="4764540"/>
                </a:cubicBezTo>
                <a:cubicBezTo>
                  <a:pt x="875415" y="4696389"/>
                  <a:pt x="854697" y="4633077"/>
                  <a:pt x="819216" y="4580558"/>
                </a:cubicBezTo>
                <a:close/>
                <a:moveTo>
                  <a:pt x="286325" y="4565003"/>
                </a:moveTo>
                <a:lnTo>
                  <a:pt x="273490" y="4580558"/>
                </a:lnTo>
                <a:cubicBezTo>
                  <a:pt x="238009" y="4633077"/>
                  <a:pt x="217291" y="4696389"/>
                  <a:pt x="217291" y="4764540"/>
                </a:cubicBezTo>
                <a:cubicBezTo>
                  <a:pt x="217291" y="4832691"/>
                  <a:pt x="238009" y="4896003"/>
                  <a:pt x="273490" y="4948522"/>
                </a:cubicBezTo>
                <a:lnTo>
                  <a:pt x="286325" y="4964078"/>
                </a:lnTo>
                <a:lnTo>
                  <a:pt x="299159" y="4948522"/>
                </a:lnTo>
                <a:cubicBezTo>
                  <a:pt x="334640" y="4896003"/>
                  <a:pt x="355358" y="4832691"/>
                  <a:pt x="355358" y="4764540"/>
                </a:cubicBezTo>
                <a:cubicBezTo>
                  <a:pt x="355358" y="4696389"/>
                  <a:pt x="334640" y="4633077"/>
                  <a:pt x="299159" y="4580558"/>
                </a:cubicBezTo>
                <a:close/>
                <a:moveTo>
                  <a:pt x="6527008" y="4565000"/>
                </a:moveTo>
                <a:lnTo>
                  <a:pt x="6514172" y="4580558"/>
                </a:lnTo>
                <a:cubicBezTo>
                  <a:pt x="6478691" y="4633077"/>
                  <a:pt x="6457974" y="4696389"/>
                  <a:pt x="6457974" y="4764540"/>
                </a:cubicBezTo>
                <a:cubicBezTo>
                  <a:pt x="6457974" y="4832691"/>
                  <a:pt x="6478691" y="4896003"/>
                  <a:pt x="6514172" y="4948522"/>
                </a:cubicBezTo>
                <a:lnTo>
                  <a:pt x="6527008" y="4964080"/>
                </a:lnTo>
                <a:lnTo>
                  <a:pt x="6539846" y="4948522"/>
                </a:lnTo>
                <a:cubicBezTo>
                  <a:pt x="6575327" y="4896003"/>
                  <a:pt x="6596044" y="4832691"/>
                  <a:pt x="6596044" y="4764540"/>
                </a:cubicBezTo>
                <a:cubicBezTo>
                  <a:pt x="6596044" y="4696389"/>
                  <a:pt x="6575327" y="4633077"/>
                  <a:pt x="6539846" y="4580558"/>
                </a:cubicBezTo>
                <a:close/>
                <a:moveTo>
                  <a:pt x="6266982" y="4435478"/>
                </a:moveTo>
                <a:cubicBezTo>
                  <a:pt x="6198831" y="4435478"/>
                  <a:pt x="6135519" y="4456196"/>
                  <a:pt x="6083000" y="4491677"/>
                </a:cubicBezTo>
                <a:lnTo>
                  <a:pt x="6081153" y="4493200"/>
                </a:lnTo>
                <a:lnTo>
                  <a:pt x="6083000" y="4494724"/>
                </a:lnTo>
                <a:cubicBezTo>
                  <a:pt x="6135519" y="4530205"/>
                  <a:pt x="6198831" y="4550922"/>
                  <a:pt x="6266982" y="4550922"/>
                </a:cubicBezTo>
                <a:cubicBezTo>
                  <a:pt x="6335134" y="4550922"/>
                  <a:pt x="6398446" y="4530205"/>
                  <a:pt x="6450964" y="4494724"/>
                </a:cubicBezTo>
                <a:lnTo>
                  <a:pt x="6452811" y="4493200"/>
                </a:lnTo>
                <a:lnTo>
                  <a:pt x="6450964" y="4491677"/>
                </a:lnTo>
                <a:cubicBezTo>
                  <a:pt x="6398446" y="4456196"/>
                  <a:pt x="6335134" y="4435478"/>
                  <a:pt x="6266982" y="4435478"/>
                </a:cubicBezTo>
                <a:close/>
                <a:moveTo>
                  <a:pt x="5746925" y="4435478"/>
                </a:moveTo>
                <a:cubicBezTo>
                  <a:pt x="5678774" y="4435478"/>
                  <a:pt x="5615462" y="4456196"/>
                  <a:pt x="5562943" y="4491677"/>
                </a:cubicBezTo>
                <a:lnTo>
                  <a:pt x="5561096" y="4493200"/>
                </a:lnTo>
                <a:lnTo>
                  <a:pt x="5562943" y="4494724"/>
                </a:lnTo>
                <a:cubicBezTo>
                  <a:pt x="5615462" y="4530205"/>
                  <a:pt x="5678774" y="4550922"/>
                  <a:pt x="5746925" y="4550922"/>
                </a:cubicBezTo>
                <a:cubicBezTo>
                  <a:pt x="5815076" y="4550922"/>
                  <a:pt x="5878388" y="4530205"/>
                  <a:pt x="5930907" y="4494724"/>
                </a:cubicBezTo>
                <a:lnTo>
                  <a:pt x="5932754" y="4493200"/>
                </a:lnTo>
                <a:lnTo>
                  <a:pt x="5930907" y="4491677"/>
                </a:lnTo>
                <a:cubicBezTo>
                  <a:pt x="5878388" y="4456196"/>
                  <a:pt x="5815076" y="4435478"/>
                  <a:pt x="5746925" y="4435478"/>
                </a:cubicBezTo>
                <a:close/>
                <a:moveTo>
                  <a:pt x="5226868" y="4435478"/>
                </a:moveTo>
                <a:cubicBezTo>
                  <a:pt x="5158717" y="4435478"/>
                  <a:pt x="5095405" y="4456196"/>
                  <a:pt x="5042886" y="4491677"/>
                </a:cubicBezTo>
                <a:lnTo>
                  <a:pt x="5041039" y="4493200"/>
                </a:lnTo>
                <a:lnTo>
                  <a:pt x="5042886" y="4494724"/>
                </a:lnTo>
                <a:cubicBezTo>
                  <a:pt x="5095405" y="4530205"/>
                  <a:pt x="5158717" y="4550922"/>
                  <a:pt x="5226868" y="4550922"/>
                </a:cubicBezTo>
                <a:cubicBezTo>
                  <a:pt x="5295019" y="4550922"/>
                  <a:pt x="5358331" y="4530205"/>
                  <a:pt x="5410849" y="4494724"/>
                </a:cubicBezTo>
                <a:lnTo>
                  <a:pt x="5412695" y="4493200"/>
                </a:lnTo>
                <a:lnTo>
                  <a:pt x="5410849" y="4491677"/>
                </a:lnTo>
                <a:cubicBezTo>
                  <a:pt x="5358331" y="4456196"/>
                  <a:pt x="5295019" y="4435478"/>
                  <a:pt x="5226868" y="4435478"/>
                </a:cubicBezTo>
                <a:close/>
                <a:moveTo>
                  <a:pt x="4706811" y="4435478"/>
                </a:moveTo>
                <a:cubicBezTo>
                  <a:pt x="4638659" y="4435478"/>
                  <a:pt x="4575347" y="4456196"/>
                  <a:pt x="4522828" y="4491677"/>
                </a:cubicBezTo>
                <a:lnTo>
                  <a:pt x="4520982" y="4493200"/>
                </a:lnTo>
                <a:lnTo>
                  <a:pt x="4522828" y="4494724"/>
                </a:lnTo>
                <a:cubicBezTo>
                  <a:pt x="4575347" y="4530205"/>
                  <a:pt x="4638659" y="4550922"/>
                  <a:pt x="4706811" y="4550922"/>
                </a:cubicBezTo>
                <a:cubicBezTo>
                  <a:pt x="4774962" y="4550922"/>
                  <a:pt x="4838274" y="4530205"/>
                  <a:pt x="4890792" y="4494724"/>
                </a:cubicBezTo>
                <a:lnTo>
                  <a:pt x="4892638" y="4493200"/>
                </a:lnTo>
                <a:lnTo>
                  <a:pt x="4890792" y="4491677"/>
                </a:lnTo>
                <a:cubicBezTo>
                  <a:pt x="4838274" y="4456196"/>
                  <a:pt x="4774962" y="4435478"/>
                  <a:pt x="4706811" y="4435478"/>
                </a:cubicBezTo>
                <a:close/>
                <a:moveTo>
                  <a:pt x="4186753" y="4435478"/>
                </a:moveTo>
                <a:cubicBezTo>
                  <a:pt x="4118602" y="4435478"/>
                  <a:pt x="4055290" y="4456196"/>
                  <a:pt x="4002771" y="4491677"/>
                </a:cubicBezTo>
                <a:lnTo>
                  <a:pt x="4000925" y="4493200"/>
                </a:lnTo>
                <a:lnTo>
                  <a:pt x="4002771" y="4494724"/>
                </a:lnTo>
                <a:cubicBezTo>
                  <a:pt x="4055290" y="4530205"/>
                  <a:pt x="4118602" y="4550922"/>
                  <a:pt x="4186753" y="4550922"/>
                </a:cubicBezTo>
                <a:cubicBezTo>
                  <a:pt x="4254904" y="4550922"/>
                  <a:pt x="4318216" y="4530205"/>
                  <a:pt x="4370735" y="4494724"/>
                </a:cubicBezTo>
                <a:lnTo>
                  <a:pt x="4372582" y="4493200"/>
                </a:lnTo>
                <a:lnTo>
                  <a:pt x="4370735" y="4491677"/>
                </a:lnTo>
                <a:cubicBezTo>
                  <a:pt x="4318216" y="4456196"/>
                  <a:pt x="4254904" y="4435478"/>
                  <a:pt x="4186753" y="4435478"/>
                </a:cubicBezTo>
                <a:close/>
                <a:moveTo>
                  <a:pt x="3666696" y="4435478"/>
                </a:moveTo>
                <a:cubicBezTo>
                  <a:pt x="3598545" y="4435478"/>
                  <a:pt x="3535232" y="4456196"/>
                  <a:pt x="3482714" y="4491677"/>
                </a:cubicBezTo>
                <a:lnTo>
                  <a:pt x="3480867" y="4493200"/>
                </a:lnTo>
                <a:lnTo>
                  <a:pt x="3482714" y="4494724"/>
                </a:lnTo>
                <a:cubicBezTo>
                  <a:pt x="3535232" y="4530205"/>
                  <a:pt x="3598545" y="4550922"/>
                  <a:pt x="3666696" y="4550922"/>
                </a:cubicBezTo>
                <a:cubicBezTo>
                  <a:pt x="3734847" y="4550922"/>
                  <a:pt x="3798159" y="4530205"/>
                  <a:pt x="3850677" y="4494724"/>
                </a:cubicBezTo>
                <a:lnTo>
                  <a:pt x="3852523" y="4493200"/>
                </a:lnTo>
                <a:lnTo>
                  <a:pt x="3850677" y="4491677"/>
                </a:lnTo>
                <a:cubicBezTo>
                  <a:pt x="3798159" y="4456196"/>
                  <a:pt x="3734847" y="4435478"/>
                  <a:pt x="3666696" y="4435478"/>
                </a:cubicBezTo>
                <a:close/>
                <a:moveTo>
                  <a:pt x="3146638" y="4435478"/>
                </a:moveTo>
                <a:cubicBezTo>
                  <a:pt x="3078487" y="4435478"/>
                  <a:pt x="3015175" y="4456196"/>
                  <a:pt x="2962656" y="4491677"/>
                </a:cubicBezTo>
                <a:lnTo>
                  <a:pt x="2960810" y="4493200"/>
                </a:lnTo>
                <a:lnTo>
                  <a:pt x="2962656" y="4494724"/>
                </a:lnTo>
                <a:cubicBezTo>
                  <a:pt x="3015175" y="4530205"/>
                  <a:pt x="3078487" y="4550922"/>
                  <a:pt x="3146638" y="4550922"/>
                </a:cubicBezTo>
                <a:cubicBezTo>
                  <a:pt x="3214789" y="4550922"/>
                  <a:pt x="3278102" y="4530205"/>
                  <a:pt x="3330620" y="4494724"/>
                </a:cubicBezTo>
                <a:lnTo>
                  <a:pt x="3332467" y="4493200"/>
                </a:lnTo>
                <a:lnTo>
                  <a:pt x="3330620" y="4491677"/>
                </a:lnTo>
                <a:cubicBezTo>
                  <a:pt x="3278102" y="4456196"/>
                  <a:pt x="3214789" y="4435478"/>
                  <a:pt x="3146638" y="4435478"/>
                </a:cubicBezTo>
                <a:close/>
                <a:moveTo>
                  <a:pt x="2626581" y="4435478"/>
                </a:moveTo>
                <a:cubicBezTo>
                  <a:pt x="2558430" y="4435478"/>
                  <a:pt x="2495118" y="4456196"/>
                  <a:pt x="2442599" y="4491677"/>
                </a:cubicBezTo>
                <a:lnTo>
                  <a:pt x="2440753" y="4493200"/>
                </a:lnTo>
                <a:lnTo>
                  <a:pt x="2442599" y="4494724"/>
                </a:lnTo>
                <a:cubicBezTo>
                  <a:pt x="2495118" y="4530205"/>
                  <a:pt x="2558430" y="4550922"/>
                  <a:pt x="2626581" y="4550922"/>
                </a:cubicBezTo>
                <a:cubicBezTo>
                  <a:pt x="2694732" y="4550922"/>
                  <a:pt x="2758044" y="4530205"/>
                  <a:pt x="2810563" y="4494724"/>
                </a:cubicBezTo>
                <a:lnTo>
                  <a:pt x="2812410" y="4493200"/>
                </a:lnTo>
                <a:lnTo>
                  <a:pt x="2810563" y="4491677"/>
                </a:lnTo>
                <a:cubicBezTo>
                  <a:pt x="2758044" y="4456196"/>
                  <a:pt x="2694732" y="4435478"/>
                  <a:pt x="2626581" y="4435478"/>
                </a:cubicBezTo>
                <a:close/>
                <a:moveTo>
                  <a:pt x="2106524" y="4435478"/>
                </a:moveTo>
                <a:cubicBezTo>
                  <a:pt x="2038373" y="4435478"/>
                  <a:pt x="1975060" y="4456196"/>
                  <a:pt x="1922542" y="4491677"/>
                </a:cubicBezTo>
                <a:lnTo>
                  <a:pt x="1920695" y="4493200"/>
                </a:lnTo>
                <a:lnTo>
                  <a:pt x="1922542" y="4494724"/>
                </a:lnTo>
                <a:cubicBezTo>
                  <a:pt x="1975060" y="4530205"/>
                  <a:pt x="2038373" y="4550922"/>
                  <a:pt x="2106524" y="4550922"/>
                </a:cubicBezTo>
                <a:cubicBezTo>
                  <a:pt x="2174675" y="4550922"/>
                  <a:pt x="2237987" y="4530205"/>
                  <a:pt x="2290506" y="4494724"/>
                </a:cubicBezTo>
                <a:lnTo>
                  <a:pt x="2292352" y="4493200"/>
                </a:lnTo>
                <a:lnTo>
                  <a:pt x="2290506" y="4491677"/>
                </a:lnTo>
                <a:cubicBezTo>
                  <a:pt x="2237987" y="4456196"/>
                  <a:pt x="2174675" y="4435478"/>
                  <a:pt x="2106524" y="4435478"/>
                </a:cubicBezTo>
                <a:close/>
                <a:moveTo>
                  <a:pt x="1586467" y="4435478"/>
                </a:moveTo>
                <a:cubicBezTo>
                  <a:pt x="1518316" y="4435478"/>
                  <a:pt x="1455004" y="4456196"/>
                  <a:pt x="1402485" y="4491677"/>
                </a:cubicBezTo>
                <a:lnTo>
                  <a:pt x="1400639" y="4493200"/>
                </a:lnTo>
                <a:lnTo>
                  <a:pt x="1402485" y="4494724"/>
                </a:lnTo>
                <a:cubicBezTo>
                  <a:pt x="1455004" y="4530205"/>
                  <a:pt x="1518316" y="4550922"/>
                  <a:pt x="1586467" y="4550922"/>
                </a:cubicBezTo>
                <a:cubicBezTo>
                  <a:pt x="1654618" y="4550922"/>
                  <a:pt x="1717931" y="4530205"/>
                  <a:pt x="1770448" y="4494724"/>
                </a:cubicBezTo>
                <a:lnTo>
                  <a:pt x="1772295" y="4493200"/>
                </a:lnTo>
                <a:lnTo>
                  <a:pt x="1770448" y="4491677"/>
                </a:lnTo>
                <a:cubicBezTo>
                  <a:pt x="1717931" y="4456196"/>
                  <a:pt x="1654618" y="4435478"/>
                  <a:pt x="1586467" y="4435478"/>
                </a:cubicBezTo>
                <a:close/>
                <a:moveTo>
                  <a:pt x="1066410" y="4435478"/>
                </a:moveTo>
                <a:cubicBezTo>
                  <a:pt x="998260" y="4435478"/>
                  <a:pt x="934947" y="4456196"/>
                  <a:pt x="882428" y="4491677"/>
                </a:cubicBezTo>
                <a:lnTo>
                  <a:pt x="880582" y="4493201"/>
                </a:lnTo>
                <a:lnTo>
                  <a:pt x="882428" y="4494724"/>
                </a:lnTo>
                <a:cubicBezTo>
                  <a:pt x="934947" y="4530205"/>
                  <a:pt x="998260" y="4550922"/>
                  <a:pt x="1066410" y="4550922"/>
                </a:cubicBezTo>
                <a:cubicBezTo>
                  <a:pt x="1134561" y="4550922"/>
                  <a:pt x="1197873" y="4530205"/>
                  <a:pt x="1250392" y="4494724"/>
                </a:cubicBezTo>
                <a:lnTo>
                  <a:pt x="1252239" y="4493200"/>
                </a:lnTo>
                <a:lnTo>
                  <a:pt x="1250392" y="4491677"/>
                </a:lnTo>
                <a:cubicBezTo>
                  <a:pt x="1197873" y="4456196"/>
                  <a:pt x="1134561" y="4435478"/>
                  <a:pt x="1066410" y="4435478"/>
                </a:cubicBezTo>
                <a:close/>
                <a:moveTo>
                  <a:pt x="546353" y="4435478"/>
                </a:moveTo>
                <a:cubicBezTo>
                  <a:pt x="478202" y="4435478"/>
                  <a:pt x="414890" y="4456196"/>
                  <a:pt x="362371" y="4491677"/>
                </a:cubicBezTo>
                <a:lnTo>
                  <a:pt x="360524" y="4493200"/>
                </a:lnTo>
                <a:lnTo>
                  <a:pt x="362371" y="4494724"/>
                </a:lnTo>
                <a:cubicBezTo>
                  <a:pt x="414890" y="4530205"/>
                  <a:pt x="478202" y="4550922"/>
                  <a:pt x="546353" y="4550922"/>
                </a:cubicBezTo>
                <a:cubicBezTo>
                  <a:pt x="614505" y="4550922"/>
                  <a:pt x="677816" y="4530205"/>
                  <a:pt x="730335" y="4494724"/>
                </a:cubicBezTo>
                <a:lnTo>
                  <a:pt x="732182" y="4493200"/>
                </a:lnTo>
                <a:lnTo>
                  <a:pt x="730335" y="4491677"/>
                </a:lnTo>
                <a:cubicBezTo>
                  <a:pt x="677816" y="4456196"/>
                  <a:pt x="614505" y="4435478"/>
                  <a:pt x="546353" y="4435478"/>
                </a:cubicBezTo>
                <a:close/>
                <a:moveTo>
                  <a:pt x="6146446" y="4084475"/>
                </a:moveTo>
                <a:lnTo>
                  <a:pt x="6151003" y="4096043"/>
                </a:lnTo>
                <a:cubicBezTo>
                  <a:pt x="6163366" y="4135789"/>
                  <a:pt x="6170025" y="4178047"/>
                  <a:pt x="6170025" y="4221860"/>
                </a:cubicBezTo>
                <a:cubicBezTo>
                  <a:pt x="6170025" y="4265673"/>
                  <a:pt x="6163366" y="4307931"/>
                  <a:pt x="6151003" y="4347678"/>
                </a:cubicBezTo>
                <a:lnTo>
                  <a:pt x="6146446" y="4359245"/>
                </a:lnTo>
                <a:lnTo>
                  <a:pt x="6202548" y="4346315"/>
                </a:lnTo>
                <a:cubicBezTo>
                  <a:pt x="6223558" y="4343105"/>
                  <a:pt x="6245075" y="4341440"/>
                  <a:pt x="6266982" y="4341440"/>
                </a:cubicBezTo>
                <a:cubicBezTo>
                  <a:pt x="6288889" y="4341440"/>
                  <a:pt x="6310407" y="4343105"/>
                  <a:pt x="6331416" y="4346315"/>
                </a:cubicBezTo>
                <a:lnTo>
                  <a:pt x="6387515" y="4359244"/>
                </a:lnTo>
                <a:lnTo>
                  <a:pt x="6382958" y="4347678"/>
                </a:lnTo>
                <a:cubicBezTo>
                  <a:pt x="6370596" y="4307931"/>
                  <a:pt x="6363936" y="4265673"/>
                  <a:pt x="6363936" y="4221860"/>
                </a:cubicBezTo>
                <a:cubicBezTo>
                  <a:pt x="6363936" y="4178047"/>
                  <a:pt x="6370596" y="4135789"/>
                  <a:pt x="6382958" y="4096043"/>
                </a:cubicBezTo>
                <a:lnTo>
                  <a:pt x="6387515" y="4084476"/>
                </a:lnTo>
                <a:lnTo>
                  <a:pt x="6331416" y="4097405"/>
                </a:lnTo>
                <a:cubicBezTo>
                  <a:pt x="6310407" y="4100615"/>
                  <a:pt x="6288889" y="4102280"/>
                  <a:pt x="6266982" y="4102280"/>
                </a:cubicBezTo>
                <a:cubicBezTo>
                  <a:pt x="6245075" y="4102280"/>
                  <a:pt x="6223558" y="4100615"/>
                  <a:pt x="6202548" y="4097405"/>
                </a:cubicBezTo>
                <a:close/>
                <a:moveTo>
                  <a:pt x="5626388" y="4084475"/>
                </a:moveTo>
                <a:lnTo>
                  <a:pt x="5630946" y="4096043"/>
                </a:lnTo>
                <a:cubicBezTo>
                  <a:pt x="5643309" y="4135789"/>
                  <a:pt x="5649968" y="4178047"/>
                  <a:pt x="5649968" y="4221860"/>
                </a:cubicBezTo>
                <a:cubicBezTo>
                  <a:pt x="5649968" y="4265673"/>
                  <a:pt x="5643309" y="4307931"/>
                  <a:pt x="5630946" y="4347678"/>
                </a:cubicBezTo>
                <a:lnTo>
                  <a:pt x="5626389" y="4359245"/>
                </a:lnTo>
                <a:lnTo>
                  <a:pt x="5682491" y="4346315"/>
                </a:lnTo>
                <a:cubicBezTo>
                  <a:pt x="5703500" y="4343105"/>
                  <a:pt x="5725018" y="4341440"/>
                  <a:pt x="5746925" y="4341440"/>
                </a:cubicBezTo>
                <a:cubicBezTo>
                  <a:pt x="5768832" y="4341440"/>
                  <a:pt x="5790350" y="4343105"/>
                  <a:pt x="5811359" y="4346315"/>
                </a:cubicBezTo>
                <a:lnTo>
                  <a:pt x="5867461" y="4359245"/>
                </a:lnTo>
                <a:lnTo>
                  <a:pt x="5862904" y="4347678"/>
                </a:lnTo>
                <a:cubicBezTo>
                  <a:pt x="5850542" y="4307931"/>
                  <a:pt x="5843882" y="4265673"/>
                  <a:pt x="5843882" y="4221860"/>
                </a:cubicBezTo>
                <a:cubicBezTo>
                  <a:pt x="5843882" y="4178047"/>
                  <a:pt x="5850542" y="4135789"/>
                  <a:pt x="5862904" y="4096043"/>
                </a:cubicBezTo>
                <a:lnTo>
                  <a:pt x="5867461" y="4084475"/>
                </a:lnTo>
                <a:lnTo>
                  <a:pt x="5811359" y="4097405"/>
                </a:lnTo>
                <a:cubicBezTo>
                  <a:pt x="5790350" y="4100615"/>
                  <a:pt x="5768832" y="4102280"/>
                  <a:pt x="5746925" y="4102280"/>
                </a:cubicBezTo>
                <a:cubicBezTo>
                  <a:pt x="5725018" y="4102280"/>
                  <a:pt x="5703500" y="4100615"/>
                  <a:pt x="5682491" y="4097405"/>
                </a:cubicBezTo>
                <a:close/>
                <a:moveTo>
                  <a:pt x="5106331" y="4084475"/>
                </a:moveTo>
                <a:lnTo>
                  <a:pt x="5110889" y="4096043"/>
                </a:lnTo>
                <a:cubicBezTo>
                  <a:pt x="5123251" y="4135789"/>
                  <a:pt x="5129911" y="4178047"/>
                  <a:pt x="5129911" y="4221860"/>
                </a:cubicBezTo>
                <a:cubicBezTo>
                  <a:pt x="5129911" y="4265673"/>
                  <a:pt x="5123251" y="4307931"/>
                  <a:pt x="5110889" y="4347678"/>
                </a:cubicBezTo>
                <a:lnTo>
                  <a:pt x="5106331" y="4359245"/>
                </a:lnTo>
                <a:lnTo>
                  <a:pt x="5162433" y="4346315"/>
                </a:lnTo>
                <a:cubicBezTo>
                  <a:pt x="5183443" y="4343105"/>
                  <a:pt x="5204961" y="4341440"/>
                  <a:pt x="5226868" y="4341440"/>
                </a:cubicBezTo>
                <a:cubicBezTo>
                  <a:pt x="5248774" y="4341440"/>
                  <a:pt x="5270292" y="4343105"/>
                  <a:pt x="5291302" y="4346315"/>
                </a:cubicBezTo>
                <a:lnTo>
                  <a:pt x="5347404" y="4359245"/>
                </a:lnTo>
                <a:lnTo>
                  <a:pt x="5342847" y="4347678"/>
                </a:lnTo>
                <a:cubicBezTo>
                  <a:pt x="5330485" y="4307931"/>
                  <a:pt x="5323825" y="4265673"/>
                  <a:pt x="5323825" y="4221860"/>
                </a:cubicBezTo>
                <a:cubicBezTo>
                  <a:pt x="5323825" y="4178047"/>
                  <a:pt x="5330485" y="4135789"/>
                  <a:pt x="5342847" y="4096043"/>
                </a:cubicBezTo>
                <a:lnTo>
                  <a:pt x="5347404" y="4084475"/>
                </a:lnTo>
                <a:lnTo>
                  <a:pt x="5291302" y="4097405"/>
                </a:lnTo>
                <a:cubicBezTo>
                  <a:pt x="5270292" y="4100615"/>
                  <a:pt x="5248774" y="4102280"/>
                  <a:pt x="5226868" y="4102280"/>
                </a:cubicBezTo>
                <a:cubicBezTo>
                  <a:pt x="5204961" y="4102280"/>
                  <a:pt x="5183443" y="4100615"/>
                  <a:pt x="5162433" y="4097405"/>
                </a:cubicBezTo>
                <a:close/>
                <a:moveTo>
                  <a:pt x="4586274" y="4084475"/>
                </a:moveTo>
                <a:lnTo>
                  <a:pt x="4590832" y="4096043"/>
                </a:lnTo>
                <a:cubicBezTo>
                  <a:pt x="4603194" y="4135789"/>
                  <a:pt x="4609853" y="4178047"/>
                  <a:pt x="4609853" y="4221860"/>
                </a:cubicBezTo>
                <a:cubicBezTo>
                  <a:pt x="4609853" y="4265673"/>
                  <a:pt x="4603194" y="4307931"/>
                  <a:pt x="4590832" y="4347678"/>
                </a:cubicBezTo>
                <a:lnTo>
                  <a:pt x="4586274" y="4359245"/>
                </a:lnTo>
                <a:lnTo>
                  <a:pt x="4642376" y="4346315"/>
                </a:lnTo>
                <a:cubicBezTo>
                  <a:pt x="4663386" y="4343105"/>
                  <a:pt x="4684904" y="4341440"/>
                  <a:pt x="4706811" y="4341440"/>
                </a:cubicBezTo>
                <a:cubicBezTo>
                  <a:pt x="4728717" y="4341440"/>
                  <a:pt x="4750235" y="4343105"/>
                  <a:pt x="4771245" y="4346315"/>
                </a:cubicBezTo>
                <a:lnTo>
                  <a:pt x="4827347" y="4359245"/>
                </a:lnTo>
                <a:lnTo>
                  <a:pt x="4822789" y="4347678"/>
                </a:lnTo>
                <a:cubicBezTo>
                  <a:pt x="4810427" y="4307931"/>
                  <a:pt x="4803768" y="4265673"/>
                  <a:pt x="4803768" y="4221860"/>
                </a:cubicBezTo>
                <a:cubicBezTo>
                  <a:pt x="4803768" y="4178047"/>
                  <a:pt x="4810427" y="4135789"/>
                  <a:pt x="4822789" y="4096043"/>
                </a:cubicBezTo>
                <a:lnTo>
                  <a:pt x="4827347" y="4084475"/>
                </a:lnTo>
                <a:lnTo>
                  <a:pt x="4771245" y="4097405"/>
                </a:lnTo>
                <a:cubicBezTo>
                  <a:pt x="4750235" y="4100615"/>
                  <a:pt x="4728717" y="4102280"/>
                  <a:pt x="4706811" y="4102280"/>
                </a:cubicBezTo>
                <a:cubicBezTo>
                  <a:pt x="4684904" y="4102280"/>
                  <a:pt x="4663386" y="4100615"/>
                  <a:pt x="4642376" y="4097405"/>
                </a:cubicBezTo>
                <a:close/>
                <a:moveTo>
                  <a:pt x="4066216" y="4084475"/>
                </a:moveTo>
                <a:lnTo>
                  <a:pt x="4070774" y="4096043"/>
                </a:lnTo>
                <a:cubicBezTo>
                  <a:pt x="4083136" y="4135789"/>
                  <a:pt x="4089796" y="4178047"/>
                  <a:pt x="4089796" y="4221860"/>
                </a:cubicBezTo>
                <a:cubicBezTo>
                  <a:pt x="4089796" y="4265673"/>
                  <a:pt x="4083136" y="4307931"/>
                  <a:pt x="4070774" y="4347678"/>
                </a:cubicBezTo>
                <a:lnTo>
                  <a:pt x="4066216" y="4359245"/>
                </a:lnTo>
                <a:lnTo>
                  <a:pt x="4122319" y="4346315"/>
                </a:lnTo>
                <a:cubicBezTo>
                  <a:pt x="4143328" y="4343105"/>
                  <a:pt x="4164846" y="4341440"/>
                  <a:pt x="4186753" y="4341440"/>
                </a:cubicBezTo>
                <a:cubicBezTo>
                  <a:pt x="4208660" y="4341440"/>
                  <a:pt x="4230178" y="4343105"/>
                  <a:pt x="4251187" y="4346315"/>
                </a:cubicBezTo>
                <a:lnTo>
                  <a:pt x="4307290" y="4359245"/>
                </a:lnTo>
                <a:lnTo>
                  <a:pt x="4302732" y="4347678"/>
                </a:lnTo>
                <a:cubicBezTo>
                  <a:pt x="4290370" y="4307931"/>
                  <a:pt x="4283710" y="4265673"/>
                  <a:pt x="4283710" y="4221860"/>
                </a:cubicBezTo>
                <a:cubicBezTo>
                  <a:pt x="4283710" y="4178047"/>
                  <a:pt x="4290370" y="4135789"/>
                  <a:pt x="4302732" y="4096043"/>
                </a:cubicBezTo>
                <a:lnTo>
                  <a:pt x="4307290" y="4084475"/>
                </a:lnTo>
                <a:lnTo>
                  <a:pt x="4251187" y="4097405"/>
                </a:lnTo>
                <a:cubicBezTo>
                  <a:pt x="4230178" y="4100615"/>
                  <a:pt x="4208660" y="4102280"/>
                  <a:pt x="4186753" y="4102280"/>
                </a:cubicBezTo>
                <a:cubicBezTo>
                  <a:pt x="4164846" y="4102280"/>
                  <a:pt x="4143328" y="4100615"/>
                  <a:pt x="4122319" y="4097405"/>
                </a:cubicBezTo>
                <a:close/>
                <a:moveTo>
                  <a:pt x="3546159" y="4084475"/>
                </a:moveTo>
                <a:lnTo>
                  <a:pt x="3550717" y="4096043"/>
                </a:lnTo>
                <a:cubicBezTo>
                  <a:pt x="3563079" y="4135789"/>
                  <a:pt x="3569739" y="4178047"/>
                  <a:pt x="3569739" y="4221860"/>
                </a:cubicBezTo>
                <a:cubicBezTo>
                  <a:pt x="3569739" y="4265673"/>
                  <a:pt x="3563079" y="4307931"/>
                  <a:pt x="3550717" y="4347678"/>
                </a:cubicBezTo>
                <a:lnTo>
                  <a:pt x="3546159" y="4359245"/>
                </a:lnTo>
                <a:lnTo>
                  <a:pt x="3602261" y="4346315"/>
                </a:lnTo>
                <a:cubicBezTo>
                  <a:pt x="3623271" y="4343105"/>
                  <a:pt x="3644789" y="4341440"/>
                  <a:pt x="3666696" y="4341440"/>
                </a:cubicBezTo>
                <a:cubicBezTo>
                  <a:pt x="3688602" y="4341440"/>
                  <a:pt x="3710120" y="4343105"/>
                  <a:pt x="3731130" y="4346315"/>
                </a:cubicBezTo>
                <a:lnTo>
                  <a:pt x="3787232" y="4359245"/>
                </a:lnTo>
                <a:lnTo>
                  <a:pt x="3782675" y="4347678"/>
                </a:lnTo>
                <a:cubicBezTo>
                  <a:pt x="3770313" y="4307931"/>
                  <a:pt x="3763653" y="4265673"/>
                  <a:pt x="3763653" y="4221860"/>
                </a:cubicBezTo>
                <a:cubicBezTo>
                  <a:pt x="3763653" y="4178047"/>
                  <a:pt x="3770313" y="4135789"/>
                  <a:pt x="3782675" y="4096043"/>
                </a:cubicBezTo>
                <a:lnTo>
                  <a:pt x="3787233" y="4084475"/>
                </a:lnTo>
                <a:lnTo>
                  <a:pt x="3731130" y="4097405"/>
                </a:lnTo>
                <a:cubicBezTo>
                  <a:pt x="3710120" y="4100615"/>
                  <a:pt x="3688602" y="4102280"/>
                  <a:pt x="3666696" y="4102280"/>
                </a:cubicBezTo>
                <a:cubicBezTo>
                  <a:pt x="3644789" y="4102280"/>
                  <a:pt x="3623271" y="4100615"/>
                  <a:pt x="3602261" y="4097405"/>
                </a:cubicBezTo>
                <a:close/>
                <a:moveTo>
                  <a:pt x="3026102" y="4084475"/>
                </a:moveTo>
                <a:lnTo>
                  <a:pt x="3030660" y="4096043"/>
                </a:lnTo>
                <a:cubicBezTo>
                  <a:pt x="3043022" y="4135789"/>
                  <a:pt x="3049681" y="4178047"/>
                  <a:pt x="3049681" y="4221860"/>
                </a:cubicBezTo>
                <a:cubicBezTo>
                  <a:pt x="3049681" y="4265673"/>
                  <a:pt x="3043022" y="4307931"/>
                  <a:pt x="3030660" y="4347678"/>
                </a:cubicBezTo>
                <a:lnTo>
                  <a:pt x="3026102" y="4359245"/>
                </a:lnTo>
                <a:lnTo>
                  <a:pt x="3082204" y="4346315"/>
                </a:lnTo>
                <a:cubicBezTo>
                  <a:pt x="3103214" y="4343105"/>
                  <a:pt x="3124732" y="4341440"/>
                  <a:pt x="3146638" y="4341440"/>
                </a:cubicBezTo>
                <a:cubicBezTo>
                  <a:pt x="3168545" y="4341440"/>
                  <a:pt x="3190063" y="4343105"/>
                  <a:pt x="3211072" y="4346315"/>
                </a:cubicBezTo>
                <a:lnTo>
                  <a:pt x="3267175" y="4359245"/>
                </a:lnTo>
                <a:lnTo>
                  <a:pt x="3262618" y="4347678"/>
                </a:lnTo>
                <a:cubicBezTo>
                  <a:pt x="3250255" y="4307931"/>
                  <a:pt x="3243596" y="4265673"/>
                  <a:pt x="3243596" y="4221860"/>
                </a:cubicBezTo>
                <a:cubicBezTo>
                  <a:pt x="3243596" y="4178047"/>
                  <a:pt x="3250255" y="4135789"/>
                  <a:pt x="3262618" y="4096043"/>
                </a:cubicBezTo>
                <a:lnTo>
                  <a:pt x="3267175" y="4084475"/>
                </a:lnTo>
                <a:lnTo>
                  <a:pt x="3211072" y="4097405"/>
                </a:lnTo>
                <a:cubicBezTo>
                  <a:pt x="3190063" y="4100615"/>
                  <a:pt x="3168545" y="4102280"/>
                  <a:pt x="3146638" y="4102280"/>
                </a:cubicBezTo>
                <a:cubicBezTo>
                  <a:pt x="3124732" y="4102280"/>
                  <a:pt x="3103214" y="4100615"/>
                  <a:pt x="3082204" y="4097405"/>
                </a:cubicBezTo>
                <a:close/>
                <a:moveTo>
                  <a:pt x="2506044" y="4084475"/>
                </a:moveTo>
                <a:lnTo>
                  <a:pt x="2510602" y="4096043"/>
                </a:lnTo>
                <a:cubicBezTo>
                  <a:pt x="2522965" y="4135789"/>
                  <a:pt x="2529624" y="4178047"/>
                  <a:pt x="2529624" y="4221860"/>
                </a:cubicBezTo>
                <a:cubicBezTo>
                  <a:pt x="2529624" y="4265673"/>
                  <a:pt x="2522965" y="4307931"/>
                  <a:pt x="2510602" y="4347678"/>
                </a:cubicBezTo>
                <a:lnTo>
                  <a:pt x="2506045" y="4359245"/>
                </a:lnTo>
                <a:lnTo>
                  <a:pt x="2562147" y="4346315"/>
                </a:lnTo>
                <a:cubicBezTo>
                  <a:pt x="2583157" y="4343105"/>
                  <a:pt x="2604674" y="4341440"/>
                  <a:pt x="2626581" y="4341440"/>
                </a:cubicBezTo>
                <a:cubicBezTo>
                  <a:pt x="2648488" y="4341440"/>
                  <a:pt x="2670006" y="4343105"/>
                  <a:pt x="2691015" y="4346315"/>
                </a:cubicBezTo>
                <a:lnTo>
                  <a:pt x="2747117" y="4359245"/>
                </a:lnTo>
                <a:lnTo>
                  <a:pt x="2742560" y="4347678"/>
                </a:lnTo>
                <a:cubicBezTo>
                  <a:pt x="2730198" y="4307931"/>
                  <a:pt x="2723538" y="4265673"/>
                  <a:pt x="2723538" y="4221860"/>
                </a:cubicBezTo>
                <a:cubicBezTo>
                  <a:pt x="2723538" y="4178047"/>
                  <a:pt x="2730198" y="4135789"/>
                  <a:pt x="2742560" y="4096043"/>
                </a:cubicBezTo>
                <a:lnTo>
                  <a:pt x="2747118" y="4084475"/>
                </a:lnTo>
                <a:lnTo>
                  <a:pt x="2691015" y="4097405"/>
                </a:lnTo>
                <a:cubicBezTo>
                  <a:pt x="2670006" y="4100615"/>
                  <a:pt x="2648488" y="4102280"/>
                  <a:pt x="2626581" y="4102280"/>
                </a:cubicBezTo>
                <a:cubicBezTo>
                  <a:pt x="2604674" y="4102280"/>
                  <a:pt x="2583157" y="4100615"/>
                  <a:pt x="2562147" y="4097405"/>
                </a:cubicBezTo>
                <a:close/>
                <a:moveTo>
                  <a:pt x="1985987" y="4084475"/>
                </a:moveTo>
                <a:lnTo>
                  <a:pt x="1990545" y="4096043"/>
                </a:lnTo>
                <a:cubicBezTo>
                  <a:pt x="2002907" y="4135789"/>
                  <a:pt x="2009566" y="4178047"/>
                  <a:pt x="2009566" y="4221860"/>
                </a:cubicBezTo>
                <a:cubicBezTo>
                  <a:pt x="2009566" y="4265673"/>
                  <a:pt x="2002907" y="4307931"/>
                  <a:pt x="1990545" y="4347678"/>
                </a:cubicBezTo>
                <a:lnTo>
                  <a:pt x="1985987" y="4359245"/>
                </a:lnTo>
                <a:lnTo>
                  <a:pt x="2042090" y="4346315"/>
                </a:lnTo>
                <a:cubicBezTo>
                  <a:pt x="2063099" y="4343105"/>
                  <a:pt x="2084617" y="4341440"/>
                  <a:pt x="2106524" y="4341440"/>
                </a:cubicBezTo>
                <a:cubicBezTo>
                  <a:pt x="2128431" y="4341440"/>
                  <a:pt x="2149948" y="4343105"/>
                  <a:pt x="2170958" y="4346315"/>
                </a:cubicBezTo>
                <a:lnTo>
                  <a:pt x="2227060" y="4359245"/>
                </a:lnTo>
                <a:lnTo>
                  <a:pt x="2222503" y="4347678"/>
                </a:lnTo>
                <a:cubicBezTo>
                  <a:pt x="2210141" y="4307931"/>
                  <a:pt x="2203481" y="4265673"/>
                  <a:pt x="2203481" y="4221860"/>
                </a:cubicBezTo>
                <a:cubicBezTo>
                  <a:pt x="2203481" y="4178047"/>
                  <a:pt x="2210141" y="4135789"/>
                  <a:pt x="2222503" y="4096043"/>
                </a:cubicBezTo>
                <a:lnTo>
                  <a:pt x="2227061" y="4084475"/>
                </a:lnTo>
                <a:lnTo>
                  <a:pt x="2170958" y="4097405"/>
                </a:lnTo>
                <a:cubicBezTo>
                  <a:pt x="2149948" y="4100615"/>
                  <a:pt x="2128431" y="4102280"/>
                  <a:pt x="2106524" y="4102280"/>
                </a:cubicBezTo>
                <a:cubicBezTo>
                  <a:pt x="2084617" y="4102280"/>
                  <a:pt x="2063099" y="4100615"/>
                  <a:pt x="2042090" y="4097405"/>
                </a:cubicBezTo>
                <a:close/>
                <a:moveTo>
                  <a:pt x="1465932" y="4084475"/>
                </a:moveTo>
                <a:lnTo>
                  <a:pt x="1470489" y="4096043"/>
                </a:lnTo>
                <a:cubicBezTo>
                  <a:pt x="1482852" y="4135789"/>
                  <a:pt x="1489511" y="4178047"/>
                  <a:pt x="1489511" y="4221860"/>
                </a:cubicBezTo>
                <a:cubicBezTo>
                  <a:pt x="1489511" y="4265673"/>
                  <a:pt x="1482852" y="4307931"/>
                  <a:pt x="1470489" y="4347678"/>
                </a:cubicBezTo>
                <a:lnTo>
                  <a:pt x="1465932" y="4359245"/>
                </a:lnTo>
                <a:lnTo>
                  <a:pt x="1522033" y="4346315"/>
                </a:lnTo>
                <a:cubicBezTo>
                  <a:pt x="1543043" y="4343105"/>
                  <a:pt x="1564561" y="4341440"/>
                  <a:pt x="1586467" y="4341440"/>
                </a:cubicBezTo>
                <a:cubicBezTo>
                  <a:pt x="1608374" y="4341440"/>
                  <a:pt x="1629892" y="4343105"/>
                  <a:pt x="1650902" y="4346315"/>
                </a:cubicBezTo>
                <a:lnTo>
                  <a:pt x="1707004" y="4359245"/>
                </a:lnTo>
                <a:lnTo>
                  <a:pt x="1702446" y="4347678"/>
                </a:lnTo>
                <a:cubicBezTo>
                  <a:pt x="1690084" y="4307931"/>
                  <a:pt x="1683425" y="4265673"/>
                  <a:pt x="1683425" y="4221860"/>
                </a:cubicBezTo>
                <a:cubicBezTo>
                  <a:pt x="1683425" y="4178047"/>
                  <a:pt x="1690084" y="4135789"/>
                  <a:pt x="1702446" y="4096043"/>
                </a:cubicBezTo>
                <a:lnTo>
                  <a:pt x="1707004" y="4084475"/>
                </a:lnTo>
                <a:lnTo>
                  <a:pt x="1650902" y="4097405"/>
                </a:lnTo>
                <a:cubicBezTo>
                  <a:pt x="1629892" y="4100615"/>
                  <a:pt x="1608374" y="4102280"/>
                  <a:pt x="1586467" y="4102280"/>
                </a:cubicBezTo>
                <a:cubicBezTo>
                  <a:pt x="1564561" y="4102280"/>
                  <a:pt x="1543043" y="4100615"/>
                  <a:pt x="1522033" y="4097405"/>
                </a:cubicBezTo>
                <a:close/>
                <a:moveTo>
                  <a:pt x="945873" y="4084475"/>
                </a:moveTo>
                <a:lnTo>
                  <a:pt x="950431" y="4096043"/>
                </a:lnTo>
                <a:cubicBezTo>
                  <a:pt x="962793" y="4135789"/>
                  <a:pt x="969453" y="4178047"/>
                  <a:pt x="969453" y="4221860"/>
                </a:cubicBezTo>
                <a:cubicBezTo>
                  <a:pt x="969453" y="4265673"/>
                  <a:pt x="962793" y="4307931"/>
                  <a:pt x="950431" y="4347678"/>
                </a:cubicBezTo>
                <a:lnTo>
                  <a:pt x="945874" y="4359245"/>
                </a:lnTo>
                <a:lnTo>
                  <a:pt x="1001976" y="4346315"/>
                </a:lnTo>
                <a:cubicBezTo>
                  <a:pt x="1022986" y="4343105"/>
                  <a:pt x="1044504" y="4341440"/>
                  <a:pt x="1066410" y="4341440"/>
                </a:cubicBezTo>
                <a:cubicBezTo>
                  <a:pt x="1088317" y="4341440"/>
                  <a:pt x="1109835" y="4343105"/>
                  <a:pt x="1130844" y="4346315"/>
                </a:cubicBezTo>
                <a:lnTo>
                  <a:pt x="1186947" y="4359245"/>
                </a:lnTo>
                <a:lnTo>
                  <a:pt x="1182389" y="4347678"/>
                </a:lnTo>
                <a:cubicBezTo>
                  <a:pt x="1170027" y="4307931"/>
                  <a:pt x="1163368" y="4265673"/>
                  <a:pt x="1163368" y="4221860"/>
                </a:cubicBezTo>
                <a:cubicBezTo>
                  <a:pt x="1163368" y="4178047"/>
                  <a:pt x="1170027" y="4135789"/>
                  <a:pt x="1182389" y="4096043"/>
                </a:cubicBezTo>
                <a:lnTo>
                  <a:pt x="1186947" y="4084475"/>
                </a:lnTo>
                <a:lnTo>
                  <a:pt x="1130844" y="4097405"/>
                </a:lnTo>
                <a:cubicBezTo>
                  <a:pt x="1109835" y="4100615"/>
                  <a:pt x="1088317" y="4102280"/>
                  <a:pt x="1066410" y="4102280"/>
                </a:cubicBezTo>
                <a:cubicBezTo>
                  <a:pt x="1044504" y="4102280"/>
                  <a:pt x="1022986" y="4100615"/>
                  <a:pt x="1001976" y="4097405"/>
                </a:cubicBezTo>
                <a:close/>
                <a:moveTo>
                  <a:pt x="425816" y="4084475"/>
                </a:moveTo>
                <a:lnTo>
                  <a:pt x="430374" y="4096043"/>
                </a:lnTo>
                <a:cubicBezTo>
                  <a:pt x="442736" y="4135789"/>
                  <a:pt x="449395" y="4178047"/>
                  <a:pt x="449395" y="4221860"/>
                </a:cubicBezTo>
                <a:cubicBezTo>
                  <a:pt x="449395" y="4265673"/>
                  <a:pt x="442736" y="4307931"/>
                  <a:pt x="430374" y="4347678"/>
                </a:cubicBezTo>
                <a:lnTo>
                  <a:pt x="425816" y="4359245"/>
                </a:lnTo>
                <a:lnTo>
                  <a:pt x="481919" y="4346315"/>
                </a:lnTo>
                <a:cubicBezTo>
                  <a:pt x="502929" y="4343105"/>
                  <a:pt x="524447" y="4341440"/>
                  <a:pt x="546353" y="4341440"/>
                </a:cubicBezTo>
                <a:cubicBezTo>
                  <a:pt x="568260" y="4341440"/>
                  <a:pt x="589778" y="4343105"/>
                  <a:pt x="610788" y="4346315"/>
                </a:cubicBezTo>
                <a:lnTo>
                  <a:pt x="666890" y="4359245"/>
                </a:lnTo>
                <a:lnTo>
                  <a:pt x="662332" y="4347678"/>
                </a:lnTo>
                <a:cubicBezTo>
                  <a:pt x="649970" y="4307931"/>
                  <a:pt x="643310" y="4265673"/>
                  <a:pt x="643310" y="4221860"/>
                </a:cubicBezTo>
                <a:cubicBezTo>
                  <a:pt x="643310" y="4178047"/>
                  <a:pt x="649970" y="4135789"/>
                  <a:pt x="662332" y="4096043"/>
                </a:cubicBezTo>
                <a:lnTo>
                  <a:pt x="666890" y="4084475"/>
                </a:lnTo>
                <a:lnTo>
                  <a:pt x="610788" y="4097405"/>
                </a:lnTo>
                <a:cubicBezTo>
                  <a:pt x="589778" y="4100615"/>
                  <a:pt x="568260" y="4102280"/>
                  <a:pt x="546353" y="4102280"/>
                </a:cubicBezTo>
                <a:cubicBezTo>
                  <a:pt x="524447" y="4102280"/>
                  <a:pt x="502929" y="4100615"/>
                  <a:pt x="481919" y="4097405"/>
                </a:cubicBezTo>
                <a:close/>
                <a:moveTo>
                  <a:pt x="6006953" y="4022323"/>
                </a:moveTo>
                <a:lnTo>
                  <a:pt x="5994118" y="4037878"/>
                </a:lnTo>
                <a:cubicBezTo>
                  <a:pt x="5958638" y="4090397"/>
                  <a:pt x="5937920" y="4153709"/>
                  <a:pt x="5937920" y="4221860"/>
                </a:cubicBezTo>
                <a:cubicBezTo>
                  <a:pt x="5937920" y="4290011"/>
                  <a:pt x="5958638" y="4353323"/>
                  <a:pt x="5994118" y="4405842"/>
                </a:cubicBezTo>
                <a:lnTo>
                  <a:pt x="6006953" y="4421398"/>
                </a:lnTo>
                <a:lnTo>
                  <a:pt x="6019788" y="4405842"/>
                </a:lnTo>
                <a:cubicBezTo>
                  <a:pt x="6055270" y="4353323"/>
                  <a:pt x="6075987" y="4290011"/>
                  <a:pt x="6075987" y="4221860"/>
                </a:cubicBezTo>
                <a:cubicBezTo>
                  <a:pt x="6075987" y="4153709"/>
                  <a:pt x="6055270" y="4090397"/>
                  <a:pt x="6019788" y="4037878"/>
                </a:cubicBezTo>
                <a:close/>
                <a:moveTo>
                  <a:pt x="5486896" y="4022323"/>
                </a:moveTo>
                <a:lnTo>
                  <a:pt x="5474062" y="4037878"/>
                </a:lnTo>
                <a:cubicBezTo>
                  <a:pt x="5438581" y="4090397"/>
                  <a:pt x="5417863" y="4153709"/>
                  <a:pt x="5417863" y="4221860"/>
                </a:cubicBezTo>
                <a:cubicBezTo>
                  <a:pt x="5417863" y="4290011"/>
                  <a:pt x="5438581" y="4353323"/>
                  <a:pt x="5474062" y="4405842"/>
                </a:cubicBezTo>
                <a:lnTo>
                  <a:pt x="5486896" y="4421398"/>
                </a:lnTo>
                <a:lnTo>
                  <a:pt x="5499731" y="4405842"/>
                </a:lnTo>
                <a:cubicBezTo>
                  <a:pt x="5535212" y="4353323"/>
                  <a:pt x="5555930" y="4290011"/>
                  <a:pt x="5555930" y="4221860"/>
                </a:cubicBezTo>
                <a:cubicBezTo>
                  <a:pt x="5555930" y="4153709"/>
                  <a:pt x="5535212" y="4090397"/>
                  <a:pt x="5499731" y="4037878"/>
                </a:cubicBezTo>
                <a:close/>
                <a:moveTo>
                  <a:pt x="4966839" y="4022323"/>
                </a:moveTo>
                <a:lnTo>
                  <a:pt x="4954004" y="4037878"/>
                </a:lnTo>
                <a:cubicBezTo>
                  <a:pt x="4918523" y="4090397"/>
                  <a:pt x="4897806" y="4153709"/>
                  <a:pt x="4897806" y="4221860"/>
                </a:cubicBezTo>
                <a:cubicBezTo>
                  <a:pt x="4897806" y="4290011"/>
                  <a:pt x="4918523" y="4353323"/>
                  <a:pt x="4954004" y="4405842"/>
                </a:cubicBezTo>
                <a:lnTo>
                  <a:pt x="4966839" y="4421398"/>
                </a:lnTo>
                <a:lnTo>
                  <a:pt x="4979674" y="4405842"/>
                </a:lnTo>
                <a:cubicBezTo>
                  <a:pt x="5015154" y="4353323"/>
                  <a:pt x="5035873" y="4290011"/>
                  <a:pt x="5035873" y="4221860"/>
                </a:cubicBezTo>
                <a:cubicBezTo>
                  <a:pt x="5035873" y="4153709"/>
                  <a:pt x="5015154" y="4090397"/>
                  <a:pt x="4979674" y="4037878"/>
                </a:cubicBezTo>
                <a:close/>
                <a:moveTo>
                  <a:pt x="4446781" y="4022323"/>
                </a:moveTo>
                <a:lnTo>
                  <a:pt x="4433947" y="4037878"/>
                </a:lnTo>
                <a:cubicBezTo>
                  <a:pt x="4398466" y="4090397"/>
                  <a:pt x="4377748" y="4153709"/>
                  <a:pt x="4377748" y="4221860"/>
                </a:cubicBezTo>
                <a:cubicBezTo>
                  <a:pt x="4377748" y="4290011"/>
                  <a:pt x="4398466" y="4353323"/>
                  <a:pt x="4433947" y="4405842"/>
                </a:cubicBezTo>
                <a:lnTo>
                  <a:pt x="4446781" y="4421398"/>
                </a:lnTo>
                <a:lnTo>
                  <a:pt x="4459617" y="4405842"/>
                </a:lnTo>
                <a:cubicBezTo>
                  <a:pt x="4495097" y="4353323"/>
                  <a:pt x="4515815" y="4290011"/>
                  <a:pt x="4515815" y="4221860"/>
                </a:cubicBezTo>
                <a:cubicBezTo>
                  <a:pt x="4515815" y="4153709"/>
                  <a:pt x="4495097" y="4090397"/>
                  <a:pt x="4459617" y="4037878"/>
                </a:cubicBezTo>
                <a:close/>
                <a:moveTo>
                  <a:pt x="3926724" y="4022323"/>
                </a:moveTo>
                <a:lnTo>
                  <a:pt x="3913890" y="4037878"/>
                </a:lnTo>
                <a:cubicBezTo>
                  <a:pt x="3878409" y="4090397"/>
                  <a:pt x="3857691" y="4153709"/>
                  <a:pt x="3857691" y="4221860"/>
                </a:cubicBezTo>
                <a:cubicBezTo>
                  <a:pt x="3857691" y="4290011"/>
                  <a:pt x="3878409" y="4353323"/>
                  <a:pt x="3913890" y="4405842"/>
                </a:cubicBezTo>
                <a:lnTo>
                  <a:pt x="3926724" y="4421398"/>
                </a:lnTo>
                <a:lnTo>
                  <a:pt x="3939559" y="4405842"/>
                </a:lnTo>
                <a:cubicBezTo>
                  <a:pt x="3975040" y="4353323"/>
                  <a:pt x="3995758" y="4290011"/>
                  <a:pt x="3995758" y="4221860"/>
                </a:cubicBezTo>
                <a:cubicBezTo>
                  <a:pt x="3995758" y="4153709"/>
                  <a:pt x="3975040" y="4090397"/>
                  <a:pt x="3939559" y="4037878"/>
                </a:cubicBezTo>
                <a:close/>
                <a:moveTo>
                  <a:pt x="3406667" y="4022323"/>
                </a:moveTo>
                <a:lnTo>
                  <a:pt x="3393832" y="4037878"/>
                </a:lnTo>
                <a:cubicBezTo>
                  <a:pt x="3358351" y="4090397"/>
                  <a:pt x="3337634" y="4153709"/>
                  <a:pt x="3337634" y="4221860"/>
                </a:cubicBezTo>
                <a:cubicBezTo>
                  <a:pt x="3337634" y="4290011"/>
                  <a:pt x="3358351" y="4353323"/>
                  <a:pt x="3393832" y="4405842"/>
                </a:cubicBezTo>
                <a:lnTo>
                  <a:pt x="3406667" y="4421397"/>
                </a:lnTo>
                <a:lnTo>
                  <a:pt x="3419501" y="4405842"/>
                </a:lnTo>
                <a:cubicBezTo>
                  <a:pt x="3454982" y="4353323"/>
                  <a:pt x="3475700" y="4290011"/>
                  <a:pt x="3475700" y="4221860"/>
                </a:cubicBezTo>
                <a:cubicBezTo>
                  <a:pt x="3475700" y="4153709"/>
                  <a:pt x="3454982" y="4090397"/>
                  <a:pt x="3419501" y="4037878"/>
                </a:cubicBezTo>
                <a:close/>
                <a:moveTo>
                  <a:pt x="2886609" y="4022323"/>
                </a:moveTo>
                <a:lnTo>
                  <a:pt x="2873775" y="4037878"/>
                </a:lnTo>
                <a:cubicBezTo>
                  <a:pt x="2838294" y="4090397"/>
                  <a:pt x="2817576" y="4153709"/>
                  <a:pt x="2817576" y="4221860"/>
                </a:cubicBezTo>
                <a:cubicBezTo>
                  <a:pt x="2817576" y="4290011"/>
                  <a:pt x="2838294" y="4353323"/>
                  <a:pt x="2873775" y="4405842"/>
                </a:cubicBezTo>
                <a:lnTo>
                  <a:pt x="2886609" y="4421398"/>
                </a:lnTo>
                <a:lnTo>
                  <a:pt x="2899445" y="4405842"/>
                </a:lnTo>
                <a:cubicBezTo>
                  <a:pt x="2934925" y="4353323"/>
                  <a:pt x="2955643" y="4290011"/>
                  <a:pt x="2955643" y="4221860"/>
                </a:cubicBezTo>
                <a:cubicBezTo>
                  <a:pt x="2955643" y="4153709"/>
                  <a:pt x="2934925" y="4090397"/>
                  <a:pt x="2899445" y="4037878"/>
                </a:cubicBezTo>
                <a:close/>
                <a:moveTo>
                  <a:pt x="2366552" y="4022323"/>
                </a:moveTo>
                <a:lnTo>
                  <a:pt x="2353717" y="4037878"/>
                </a:lnTo>
                <a:cubicBezTo>
                  <a:pt x="2318236" y="4090397"/>
                  <a:pt x="2297519" y="4153709"/>
                  <a:pt x="2297519" y="4221860"/>
                </a:cubicBezTo>
                <a:cubicBezTo>
                  <a:pt x="2297519" y="4290011"/>
                  <a:pt x="2318236" y="4353323"/>
                  <a:pt x="2353717" y="4405842"/>
                </a:cubicBezTo>
                <a:lnTo>
                  <a:pt x="2366552" y="4421398"/>
                </a:lnTo>
                <a:lnTo>
                  <a:pt x="2379387" y="4405842"/>
                </a:lnTo>
                <a:cubicBezTo>
                  <a:pt x="2414868" y="4353323"/>
                  <a:pt x="2435586" y="4290011"/>
                  <a:pt x="2435586" y="4221860"/>
                </a:cubicBezTo>
                <a:cubicBezTo>
                  <a:pt x="2435586" y="4153709"/>
                  <a:pt x="2414868" y="4090397"/>
                  <a:pt x="2379387" y="4037878"/>
                </a:cubicBezTo>
                <a:close/>
                <a:moveTo>
                  <a:pt x="1846495" y="4022323"/>
                </a:moveTo>
                <a:lnTo>
                  <a:pt x="1833660" y="4037878"/>
                </a:lnTo>
                <a:cubicBezTo>
                  <a:pt x="1798179" y="4090397"/>
                  <a:pt x="1777462" y="4153709"/>
                  <a:pt x="1777462" y="4221860"/>
                </a:cubicBezTo>
                <a:cubicBezTo>
                  <a:pt x="1777462" y="4290011"/>
                  <a:pt x="1798179" y="4353323"/>
                  <a:pt x="1833660" y="4405842"/>
                </a:cubicBezTo>
                <a:lnTo>
                  <a:pt x="1846495" y="4421398"/>
                </a:lnTo>
                <a:lnTo>
                  <a:pt x="1859330" y="4405842"/>
                </a:lnTo>
                <a:cubicBezTo>
                  <a:pt x="1894811" y="4353323"/>
                  <a:pt x="1915528" y="4290011"/>
                  <a:pt x="1915528" y="4221860"/>
                </a:cubicBezTo>
                <a:cubicBezTo>
                  <a:pt x="1915528" y="4153709"/>
                  <a:pt x="1894811" y="4090397"/>
                  <a:pt x="1859330" y="4037878"/>
                </a:cubicBezTo>
                <a:close/>
                <a:moveTo>
                  <a:pt x="1326439" y="4022323"/>
                </a:moveTo>
                <a:lnTo>
                  <a:pt x="1313604" y="4037878"/>
                </a:lnTo>
                <a:cubicBezTo>
                  <a:pt x="1278124" y="4090397"/>
                  <a:pt x="1257405" y="4153709"/>
                  <a:pt x="1257405" y="4221860"/>
                </a:cubicBezTo>
                <a:cubicBezTo>
                  <a:pt x="1257405" y="4290011"/>
                  <a:pt x="1278124" y="4353323"/>
                  <a:pt x="1313604" y="4405842"/>
                </a:cubicBezTo>
                <a:lnTo>
                  <a:pt x="1326439" y="4421398"/>
                </a:lnTo>
                <a:lnTo>
                  <a:pt x="1339274" y="4405842"/>
                </a:lnTo>
                <a:cubicBezTo>
                  <a:pt x="1374755" y="4353323"/>
                  <a:pt x="1395472" y="4290011"/>
                  <a:pt x="1395472" y="4221860"/>
                </a:cubicBezTo>
                <a:cubicBezTo>
                  <a:pt x="1395472" y="4153709"/>
                  <a:pt x="1374755" y="4090397"/>
                  <a:pt x="1339274" y="4037878"/>
                </a:cubicBezTo>
                <a:close/>
                <a:moveTo>
                  <a:pt x="806382" y="4022323"/>
                </a:moveTo>
                <a:lnTo>
                  <a:pt x="793548" y="4037878"/>
                </a:lnTo>
                <a:cubicBezTo>
                  <a:pt x="758066" y="4090397"/>
                  <a:pt x="737348" y="4153709"/>
                  <a:pt x="737348" y="4221860"/>
                </a:cubicBezTo>
                <a:cubicBezTo>
                  <a:pt x="737348" y="4290011"/>
                  <a:pt x="758066" y="4353323"/>
                  <a:pt x="793548" y="4405842"/>
                </a:cubicBezTo>
                <a:lnTo>
                  <a:pt x="806382" y="4421398"/>
                </a:lnTo>
                <a:lnTo>
                  <a:pt x="819216" y="4405842"/>
                </a:lnTo>
                <a:cubicBezTo>
                  <a:pt x="854697" y="4353323"/>
                  <a:pt x="875415" y="4290011"/>
                  <a:pt x="875415" y="4221860"/>
                </a:cubicBezTo>
                <a:cubicBezTo>
                  <a:pt x="875415" y="4153709"/>
                  <a:pt x="854697" y="4090397"/>
                  <a:pt x="819216" y="4037878"/>
                </a:cubicBezTo>
                <a:close/>
                <a:moveTo>
                  <a:pt x="286325" y="4022323"/>
                </a:moveTo>
                <a:lnTo>
                  <a:pt x="273490" y="4037878"/>
                </a:lnTo>
                <a:cubicBezTo>
                  <a:pt x="238009" y="4090397"/>
                  <a:pt x="217291" y="4153709"/>
                  <a:pt x="217291" y="4221860"/>
                </a:cubicBezTo>
                <a:cubicBezTo>
                  <a:pt x="217291" y="4290011"/>
                  <a:pt x="238009" y="4353323"/>
                  <a:pt x="273490" y="4405842"/>
                </a:cubicBezTo>
                <a:lnTo>
                  <a:pt x="286325" y="4421398"/>
                </a:lnTo>
                <a:lnTo>
                  <a:pt x="299159" y="4405842"/>
                </a:lnTo>
                <a:cubicBezTo>
                  <a:pt x="334640" y="4353323"/>
                  <a:pt x="355358" y="4290011"/>
                  <a:pt x="355358" y="4221860"/>
                </a:cubicBezTo>
                <a:cubicBezTo>
                  <a:pt x="355358" y="4153709"/>
                  <a:pt x="334640" y="4090397"/>
                  <a:pt x="299159" y="4037878"/>
                </a:cubicBezTo>
                <a:close/>
                <a:moveTo>
                  <a:pt x="6527008" y="4022320"/>
                </a:moveTo>
                <a:lnTo>
                  <a:pt x="6514172" y="4037878"/>
                </a:lnTo>
                <a:cubicBezTo>
                  <a:pt x="6478691" y="4090397"/>
                  <a:pt x="6457974" y="4153709"/>
                  <a:pt x="6457974" y="4221860"/>
                </a:cubicBezTo>
                <a:cubicBezTo>
                  <a:pt x="6457974" y="4290011"/>
                  <a:pt x="6478691" y="4353323"/>
                  <a:pt x="6514172" y="4405842"/>
                </a:cubicBezTo>
                <a:lnTo>
                  <a:pt x="6527008" y="4421400"/>
                </a:lnTo>
                <a:lnTo>
                  <a:pt x="6539846" y="4405842"/>
                </a:lnTo>
                <a:cubicBezTo>
                  <a:pt x="6575327" y="4353323"/>
                  <a:pt x="6596044" y="4290011"/>
                  <a:pt x="6596044" y="4221860"/>
                </a:cubicBezTo>
                <a:cubicBezTo>
                  <a:pt x="6596044" y="4153709"/>
                  <a:pt x="6575327" y="4090397"/>
                  <a:pt x="6539846" y="4037878"/>
                </a:cubicBezTo>
                <a:close/>
                <a:moveTo>
                  <a:pt x="6266982" y="3892798"/>
                </a:moveTo>
                <a:cubicBezTo>
                  <a:pt x="6198831" y="3892798"/>
                  <a:pt x="6135519" y="3913515"/>
                  <a:pt x="6083000" y="3948996"/>
                </a:cubicBezTo>
                <a:lnTo>
                  <a:pt x="6081153" y="3950520"/>
                </a:lnTo>
                <a:lnTo>
                  <a:pt x="6083000" y="3952043"/>
                </a:lnTo>
                <a:cubicBezTo>
                  <a:pt x="6135519" y="3987524"/>
                  <a:pt x="6198831" y="4008242"/>
                  <a:pt x="6266982" y="4008242"/>
                </a:cubicBezTo>
                <a:cubicBezTo>
                  <a:pt x="6335134" y="4008242"/>
                  <a:pt x="6398446" y="3987524"/>
                  <a:pt x="6450964" y="3952043"/>
                </a:cubicBezTo>
                <a:lnTo>
                  <a:pt x="6452810" y="3950520"/>
                </a:lnTo>
                <a:lnTo>
                  <a:pt x="6450964" y="3948996"/>
                </a:lnTo>
                <a:cubicBezTo>
                  <a:pt x="6398446" y="3913515"/>
                  <a:pt x="6335134" y="3892798"/>
                  <a:pt x="6266982" y="3892798"/>
                </a:cubicBezTo>
                <a:close/>
                <a:moveTo>
                  <a:pt x="5746925" y="3892798"/>
                </a:moveTo>
                <a:cubicBezTo>
                  <a:pt x="5678774" y="3892798"/>
                  <a:pt x="5615462" y="3913515"/>
                  <a:pt x="5562943" y="3948996"/>
                </a:cubicBezTo>
                <a:lnTo>
                  <a:pt x="5561096" y="3950520"/>
                </a:lnTo>
                <a:lnTo>
                  <a:pt x="5562943" y="3952043"/>
                </a:lnTo>
                <a:cubicBezTo>
                  <a:pt x="5615462" y="3987524"/>
                  <a:pt x="5678774" y="4008242"/>
                  <a:pt x="5746925" y="4008242"/>
                </a:cubicBezTo>
                <a:cubicBezTo>
                  <a:pt x="5815076" y="4008242"/>
                  <a:pt x="5878388" y="3987524"/>
                  <a:pt x="5930907" y="3952043"/>
                </a:cubicBezTo>
                <a:lnTo>
                  <a:pt x="5932754" y="3950520"/>
                </a:lnTo>
                <a:lnTo>
                  <a:pt x="5930907" y="3948996"/>
                </a:lnTo>
                <a:cubicBezTo>
                  <a:pt x="5878388" y="3913515"/>
                  <a:pt x="5815076" y="3892798"/>
                  <a:pt x="5746925" y="3892798"/>
                </a:cubicBezTo>
                <a:close/>
                <a:moveTo>
                  <a:pt x="5226868" y="3892798"/>
                </a:moveTo>
                <a:cubicBezTo>
                  <a:pt x="5158717" y="3892798"/>
                  <a:pt x="5095405" y="3913515"/>
                  <a:pt x="5042886" y="3948996"/>
                </a:cubicBezTo>
                <a:lnTo>
                  <a:pt x="5041039" y="3950520"/>
                </a:lnTo>
                <a:lnTo>
                  <a:pt x="5042886" y="3952043"/>
                </a:lnTo>
                <a:cubicBezTo>
                  <a:pt x="5095405" y="3987524"/>
                  <a:pt x="5158717" y="4008242"/>
                  <a:pt x="5226868" y="4008242"/>
                </a:cubicBezTo>
                <a:cubicBezTo>
                  <a:pt x="5295019" y="4008242"/>
                  <a:pt x="5358331" y="3987524"/>
                  <a:pt x="5410849" y="3952043"/>
                </a:cubicBezTo>
                <a:lnTo>
                  <a:pt x="5412695" y="3950520"/>
                </a:lnTo>
                <a:lnTo>
                  <a:pt x="5410849" y="3948996"/>
                </a:lnTo>
                <a:cubicBezTo>
                  <a:pt x="5358331" y="3913515"/>
                  <a:pt x="5295019" y="3892798"/>
                  <a:pt x="5226868" y="3892798"/>
                </a:cubicBezTo>
                <a:close/>
                <a:moveTo>
                  <a:pt x="4706811" y="3892798"/>
                </a:moveTo>
                <a:cubicBezTo>
                  <a:pt x="4638659" y="3892798"/>
                  <a:pt x="4575347" y="3913515"/>
                  <a:pt x="4522828" y="3948996"/>
                </a:cubicBezTo>
                <a:lnTo>
                  <a:pt x="4520982" y="3950520"/>
                </a:lnTo>
                <a:lnTo>
                  <a:pt x="4522828" y="3952043"/>
                </a:lnTo>
                <a:cubicBezTo>
                  <a:pt x="4575347" y="3987524"/>
                  <a:pt x="4638659" y="4008242"/>
                  <a:pt x="4706811" y="4008242"/>
                </a:cubicBezTo>
                <a:cubicBezTo>
                  <a:pt x="4774962" y="4008242"/>
                  <a:pt x="4838274" y="3987524"/>
                  <a:pt x="4890792" y="3952043"/>
                </a:cubicBezTo>
                <a:lnTo>
                  <a:pt x="4892638" y="3950520"/>
                </a:lnTo>
                <a:lnTo>
                  <a:pt x="4890792" y="3948996"/>
                </a:lnTo>
                <a:cubicBezTo>
                  <a:pt x="4838274" y="3913515"/>
                  <a:pt x="4774962" y="3892798"/>
                  <a:pt x="4706811" y="3892798"/>
                </a:cubicBezTo>
                <a:close/>
                <a:moveTo>
                  <a:pt x="4186753" y="3892798"/>
                </a:moveTo>
                <a:cubicBezTo>
                  <a:pt x="4118602" y="3892798"/>
                  <a:pt x="4055290" y="3913515"/>
                  <a:pt x="4002771" y="3948996"/>
                </a:cubicBezTo>
                <a:lnTo>
                  <a:pt x="4000925" y="3950520"/>
                </a:lnTo>
                <a:lnTo>
                  <a:pt x="4002771" y="3952043"/>
                </a:lnTo>
                <a:cubicBezTo>
                  <a:pt x="4055290" y="3987524"/>
                  <a:pt x="4118602" y="4008242"/>
                  <a:pt x="4186753" y="4008242"/>
                </a:cubicBezTo>
                <a:cubicBezTo>
                  <a:pt x="4254904" y="4008242"/>
                  <a:pt x="4318216" y="3987524"/>
                  <a:pt x="4370735" y="3952043"/>
                </a:cubicBezTo>
                <a:lnTo>
                  <a:pt x="4372582" y="3950520"/>
                </a:lnTo>
                <a:lnTo>
                  <a:pt x="4370735" y="3948996"/>
                </a:lnTo>
                <a:cubicBezTo>
                  <a:pt x="4318216" y="3913515"/>
                  <a:pt x="4254904" y="3892798"/>
                  <a:pt x="4186753" y="3892798"/>
                </a:cubicBezTo>
                <a:close/>
                <a:moveTo>
                  <a:pt x="3666696" y="3892798"/>
                </a:moveTo>
                <a:cubicBezTo>
                  <a:pt x="3598545" y="3892798"/>
                  <a:pt x="3535232" y="3913515"/>
                  <a:pt x="3482714" y="3948996"/>
                </a:cubicBezTo>
                <a:lnTo>
                  <a:pt x="3480867" y="3950520"/>
                </a:lnTo>
                <a:lnTo>
                  <a:pt x="3482714" y="3952043"/>
                </a:lnTo>
                <a:cubicBezTo>
                  <a:pt x="3535232" y="3987524"/>
                  <a:pt x="3598545" y="4008242"/>
                  <a:pt x="3666696" y="4008242"/>
                </a:cubicBezTo>
                <a:cubicBezTo>
                  <a:pt x="3734847" y="4008242"/>
                  <a:pt x="3798159" y="3987524"/>
                  <a:pt x="3850677" y="3952043"/>
                </a:cubicBezTo>
                <a:lnTo>
                  <a:pt x="3852523" y="3950520"/>
                </a:lnTo>
                <a:lnTo>
                  <a:pt x="3850677" y="3948996"/>
                </a:lnTo>
                <a:cubicBezTo>
                  <a:pt x="3798159" y="3913515"/>
                  <a:pt x="3734847" y="3892798"/>
                  <a:pt x="3666696" y="3892798"/>
                </a:cubicBezTo>
                <a:close/>
                <a:moveTo>
                  <a:pt x="3146638" y="3892798"/>
                </a:moveTo>
                <a:cubicBezTo>
                  <a:pt x="3078487" y="3892798"/>
                  <a:pt x="3015175" y="3913515"/>
                  <a:pt x="2962656" y="3948996"/>
                </a:cubicBezTo>
                <a:lnTo>
                  <a:pt x="2960810" y="3950520"/>
                </a:lnTo>
                <a:lnTo>
                  <a:pt x="2962656" y="3952043"/>
                </a:lnTo>
                <a:cubicBezTo>
                  <a:pt x="3015175" y="3987524"/>
                  <a:pt x="3078487" y="4008242"/>
                  <a:pt x="3146638" y="4008242"/>
                </a:cubicBezTo>
                <a:cubicBezTo>
                  <a:pt x="3214789" y="4008242"/>
                  <a:pt x="3278102" y="3987524"/>
                  <a:pt x="3330620" y="3952043"/>
                </a:cubicBezTo>
                <a:lnTo>
                  <a:pt x="3332467" y="3950520"/>
                </a:lnTo>
                <a:lnTo>
                  <a:pt x="3330620" y="3948996"/>
                </a:lnTo>
                <a:cubicBezTo>
                  <a:pt x="3278102" y="3913515"/>
                  <a:pt x="3214789" y="3892798"/>
                  <a:pt x="3146638" y="3892798"/>
                </a:cubicBezTo>
                <a:close/>
                <a:moveTo>
                  <a:pt x="2626581" y="3892798"/>
                </a:moveTo>
                <a:cubicBezTo>
                  <a:pt x="2558430" y="3892798"/>
                  <a:pt x="2495118" y="3913515"/>
                  <a:pt x="2442599" y="3948996"/>
                </a:cubicBezTo>
                <a:lnTo>
                  <a:pt x="2440753" y="3950520"/>
                </a:lnTo>
                <a:lnTo>
                  <a:pt x="2442599" y="3952043"/>
                </a:lnTo>
                <a:cubicBezTo>
                  <a:pt x="2495118" y="3987524"/>
                  <a:pt x="2558430" y="4008242"/>
                  <a:pt x="2626581" y="4008242"/>
                </a:cubicBezTo>
                <a:cubicBezTo>
                  <a:pt x="2694732" y="4008242"/>
                  <a:pt x="2758044" y="3987524"/>
                  <a:pt x="2810563" y="3952043"/>
                </a:cubicBezTo>
                <a:lnTo>
                  <a:pt x="2812410" y="3950520"/>
                </a:lnTo>
                <a:lnTo>
                  <a:pt x="2810563" y="3948996"/>
                </a:lnTo>
                <a:cubicBezTo>
                  <a:pt x="2758044" y="3913515"/>
                  <a:pt x="2694732" y="3892798"/>
                  <a:pt x="2626581" y="3892798"/>
                </a:cubicBezTo>
                <a:close/>
                <a:moveTo>
                  <a:pt x="2106524" y="3892798"/>
                </a:moveTo>
                <a:cubicBezTo>
                  <a:pt x="2038373" y="3892798"/>
                  <a:pt x="1975060" y="3913515"/>
                  <a:pt x="1922542" y="3948996"/>
                </a:cubicBezTo>
                <a:lnTo>
                  <a:pt x="1920695" y="3950520"/>
                </a:lnTo>
                <a:lnTo>
                  <a:pt x="1922542" y="3952043"/>
                </a:lnTo>
                <a:cubicBezTo>
                  <a:pt x="1975060" y="3987524"/>
                  <a:pt x="2038373" y="4008242"/>
                  <a:pt x="2106524" y="4008242"/>
                </a:cubicBezTo>
                <a:cubicBezTo>
                  <a:pt x="2174675" y="4008242"/>
                  <a:pt x="2237987" y="3987524"/>
                  <a:pt x="2290506" y="3952043"/>
                </a:cubicBezTo>
                <a:lnTo>
                  <a:pt x="2292352" y="3950520"/>
                </a:lnTo>
                <a:lnTo>
                  <a:pt x="2290506" y="3948996"/>
                </a:lnTo>
                <a:cubicBezTo>
                  <a:pt x="2237987" y="3913515"/>
                  <a:pt x="2174675" y="3892798"/>
                  <a:pt x="2106524" y="3892798"/>
                </a:cubicBezTo>
                <a:close/>
                <a:moveTo>
                  <a:pt x="1586467" y="3892798"/>
                </a:moveTo>
                <a:cubicBezTo>
                  <a:pt x="1518316" y="3892798"/>
                  <a:pt x="1455004" y="3913515"/>
                  <a:pt x="1402485" y="3948996"/>
                </a:cubicBezTo>
                <a:lnTo>
                  <a:pt x="1400639" y="3950520"/>
                </a:lnTo>
                <a:lnTo>
                  <a:pt x="1402485" y="3952043"/>
                </a:lnTo>
                <a:cubicBezTo>
                  <a:pt x="1455004" y="3987524"/>
                  <a:pt x="1518316" y="4008242"/>
                  <a:pt x="1586467" y="4008242"/>
                </a:cubicBezTo>
                <a:cubicBezTo>
                  <a:pt x="1654618" y="4008242"/>
                  <a:pt x="1717931" y="3987524"/>
                  <a:pt x="1770448" y="3952043"/>
                </a:cubicBezTo>
                <a:lnTo>
                  <a:pt x="1772295" y="3950520"/>
                </a:lnTo>
                <a:lnTo>
                  <a:pt x="1770448" y="3948996"/>
                </a:lnTo>
                <a:cubicBezTo>
                  <a:pt x="1717931" y="3913515"/>
                  <a:pt x="1654618" y="3892798"/>
                  <a:pt x="1586467" y="3892798"/>
                </a:cubicBezTo>
                <a:close/>
                <a:moveTo>
                  <a:pt x="1066410" y="3892798"/>
                </a:moveTo>
                <a:cubicBezTo>
                  <a:pt x="998260" y="3892798"/>
                  <a:pt x="934947" y="3913515"/>
                  <a:pt x="882428" y="3948996"/>
                </a:cubicBezTo>
                <a:lnTo>
                  <a:pt x="880582" y="3950520"/>
                </a:lnTo>
                <a:lnTo>
                  <a:pt x="882428" y="3952043"/>
                </a:lnTo>
                <a:cubicBezTo>
                  <a:pt x="934947" y="3987524"/>
                  <a:pt x="998260" y="4008242"/>
                  <a:pt x="1066410" y="4008242"/>
                </a:cubicBezTo>
                <a:cubicBezTo>
                  <a:pt x="1134561" y="4008242"/>
                  <a:pt x="1197873" y="3987524"/>
                  <a:pt x="1250392" y="3952043"/>
                </a:cubicBezTo>
                <a:lnTo>
                  <a:pt x="1252239" y="3950520"/>
                </a:lnTo>
                <a:lnTo>
                  <a:pt x="1250392" y="3948996"/>
                </a:lnTo>
                <a:cubicBezTo>
                  <a:pt x="1197873" y="3913515"/>
                  <a:pt x="1134561" y="3892798"/>
                  <a:pt x="1066410" y="3892798"/>
                </a:cubicBezTo>
                <a:close/>
                <a:moveTo>
                  <a:pt x="546353" y="3892798"/>
                </a:moveTo>
                <a:cubicBezTo>
                  <a:pt x="478202" y="3892798"/>
                  <a:pt x="414890" y="3913515"/>
                  <a:pt x="362371" y="3948996"/>
                </a:cubicBezTo>
                <a:lnTo>
                  <a:pt x="360524" y="3950520"/>
                </a:lnTo>
                <a:lnTo>
                  <a:pt x="362371" y="3952043"/>
                </a:lnTo>
                <a:cubicBezTo>
                  <a:pt x="414890" y="3987524"/>
                  <a:pt x="478202" y="4008242"/>
                  <a:pt x="546353" y="4008242"/>
                </a:cubicBezTo>
                <a:cubicBezTo>
                  <a:pt x="614505" y="4008242"/>
                  <a:pt x="677816" y="3987524"/>
                  <a:pt x="730335" y="3952043"/>
                </a:cubicBezTo>
                <a:lnTo>
                  <a:pt x="732182" y="3950520"/>
                </a:lnTo>
                <a:lnTo>
                  <a:pt x="730335" y="3948996"/>
                </a:lnTo>
                <a:cubicBezTo>
                  <a:pt x="677816" y="3913515"/>
                  <a:pt x="614505" y="3892798"/>
                  <a:pt x="546353" y="3892798"/>
                </a:cubicBezTo>
                <a:close/>
                <a:moveTo>
                  <a:pt x="6146446" y="3541795"/>
                </a:moveTo>
                <a:lnTo>
                  <a:pt x="6151003" y="3553363"/>
                </a:lnTo>
                <a:cubicBezTo>
                  <a:pt x="6163366" y="3593109"/>
                  <a:pt x="6170025" y="3635367"/>
                  <a:pt x="6170025" y="3679180"/>
                </a:cubicBezTo>
                <a:cubicBezTo>
                  <a:pt x="6170025" y="3722994"/>
                  <a:pt x="6163366" y="3765252"/>
                  <a:pt x="6151003" y="3804997"/>
                </a:cubicBezTo>
                <a:lnTo>
                  <a:pt x="6146446" y="3816565"/>
                </a:lnTo>
                <a:lnTo>
                  <a:pt x="6202548" y="3803635"/>
                </a:lnTo>
                <a:cubicBezTo>
                  <a:pt x="6223558" y="3800425"/>
                  <a:pt x="6245075" y="3798760"/>
                  <a:pt x="6266982" y="3798760"/>
                </a:cubicBezTo>
                <a:cubicBezTo>
                  <a:pt x="6288889" y="3798760"/>
                  <a:pt x="6310407" y="3800425"/>
                  <a:pt x="6331416" y="3803635"/>
                </a:cubicBezTo>
                <a:lnTo>
                  <a:pt x="6387515" y="3816564"/>
                </a:lnTo>
                <a:lnTo>
                  <a:pt x="6382958" y="3804997"/>
                </a:lnTo>
                <a:cubicBezTo>
                  <a:pt x="6370596" y="3765252"/>
                  <a:pt x="6363936" y="3722994"/>
                  <a:pt x="6363936" y="3679180"/>
                </a:cubicBezTo>
                <a:cubicBezTo>
                  <a:pt x="6363936" y="3635367"/>
                  <a:pt x="6370596" y="3593109"/>
                  <a:pt x="6382958" y="3553363"/>
                </a:cubicBezTo>
                <a:lnTo>
                  <a:pt x="6387515" y="3541796"/>
                </a:lnTo>
                <a:lnTo>
                  <a:pt x="6331416" y="3554725"/>
                </a:lnTo>
                <a:cubicBezTo>
                  <a:pt x="6310407" y="3557935"/>
                  <a:pt x="6288889" y="3559600"/>
                  <a:pt x="6266982" y="3559600"/>
                </a:cubicBezTo>
                <a:cubicBezTo>
                  <a:pt x="6245075" y="3559600"/>
                  <a:pt x="6223558" y="3557935"/>
                  <a:pt x="6202548" y="3554725"/>
                </a:cubicBezTo>
                <a:close/>
                <a:moveTo>
                  <a:pt x="5626388" y="3541795"/>
                </a:moveTo>
                <a:lnTo>
                  <a:pt x="5630946" y="3553363"/>
                </a:lnTo>
                <a:cubicBezTo>
                  <a:pt x="5643309" y="3593109"/>
                  <a:pt x="5649968" y="3635367"/>
                  <a:pt x="5649968" y="3679180"/>
                </a:cubicBezTo>
                <a:cubicBezTo>
                  <a:pt x="5649968" y="3722994"/>
                  <a:pt x="5643309" y="3765252"/>
                  <a:pt x="5630946" y="3804997"/>
                </a:cubicBezTo>
                <a:lnTo>
                  <a:pt x="5626389" y="3816564"/>
                </a:lnTo>
                <a:lnTo>
                  <a:pt x="5682491" y="3803635"/>
                </a:lnTo>
                <a:cubicBezTo>
                  <a:pt x="5703500" y="3800425"/>
                  <a:pt x="5725018" y="3798760"/>
                  <a:pt x="5746925" y="3798760"/>
                </a:cubicBezTo>
                <a:cubicBezTo>
                  <a:pt x="5768832" y="3798760"/>
                  <a:pt x="5790350" y="3800425"/>
                  <a:pt x="5811359" y="3803635"/>
                </a:cubicBezTo>
                <a:lnTo>
                  <a:pt x="5867461" y="3816565"/>
                </a:lnTo>
                <a:lnTo>
                  <a:pt x="5862904" y="3804997"/>
                </a:lnTo>
                <a:cubicBezTo>
                  <a:pt x="5850542" y="3765252"/>
                  <a:pt x="5843882" y="3722994"/>
                  <a:pt x="5843882" y="3679180"/>
                </a:cubicBezTo>
                <a:cubicBezTo>
                  <a:pt x="5843882" y="3635367"/>
                  <a:pt x="5850542" y="3593109"/>
                  <a:pt x="5862904" y="3553363"/>
                </a:cubicBezTo>
                <a:lnTo>
                  <a:pt x="5867461" y="3541795"/>
                </a:lnTo>
                <a:lnTo>
                  <a:pt x="5811359" y="3554725"/>
                </a:lnTo>
                <a:cubicBezTo>
                  <a:pt x="5790350" y="3557935"/>
                  <a:pt x="5768832" y="3559600"/>
                  <a:pt x="5746925" y="3559600"/>
                </a:cubicBezTo>
                <a:cubicBezTo>
                  <a:pt x="5725018" y="3559600"/>
                  <a:pt x="5703500" y="3557935"/>
                  <a:pt x="5682491" y="3554725"/>
                </a:cubicBezTo>
                <a:close/>
                <a:moveTo>
                  <a:pt x="5106331" y="3541795"/>
                </a:moveTo>
                <a:lnTo>
                  <a:pt x="5110889" y="3553363"/>
                </a:lnTo>
                <a:cubicBezTo>
                  <a:pt x="5123251" y="3593109"/>
                  <a:pt x="5129911" y="3635367"/>
                  <a:pt x="5129911" y="3679180"/>
                </a:cubicBezTo>
                <a:cubicBezTo>
                  <a:pt x="5129911" y="3722994"/>
                  <a:pt x="5123251" y="3765252"/>
                  <a:pt x="5110889" y="3804997"/>
                </a:cubicBezTo>
                <a:lnTo>
                  <a:pt x="5106331" y="3816565"/>
                </a:lnTo>
                <a:lnTo>
                  <a:pt x="5162433" y="3803635"/>
                </a:lnTo>
                <a:cubicBezTo>
                  <a:pt x="5183443" y="3800425"/>
                  <a:pt x="5204961" y="3798760"/>
                  <a:pt x="5226868" y="3798760"/>
                </a:cubicBezTo>
                <a:cubicBezTo>
                  <a:pt x="5248774" y="3798760"/>
                  <a:pt x="5270292" y="3800425"/>
                  <a:pt x="5291302" y="3803635"/>
                </a:cubicBezTo>
                <a:lnTo>
                  <a:pt x="5347404" y="3816565"/>
                </a:lnTo>
                <a:lnTo>
                  <a:pt x="5342847" y="3804997"/>
                </a:lnTo>
                <a:cubicBezTo>
                  <a:pt x="5330485" y="3765252"/>
                  <a:pt x="5323825" y="3722994"/>
                  <a:pt x="5323825" y="3679180"/>
                </a:cubicBezTo>
                <a:cubicBezTo>
                  <a:pt x="5323825" y="3635367"/>
                  <a:pt x="5330485" y="3593109"/>
                  <a:pt x="5342847" y="3553363"/>
                </a:cubicBezTo>
                <a:lnTo>
                  <a:pt x="5347404" y="3541795"/>
                </a:lnTo>
                <a:lnTo>
                  <a:pt x="5291302" y="3554725"/>
                </a:lnTo>
                <a:cubicBezTo>
                  <a:pt x="5270292" y="3557935"/>
                  <a:pt x="5248774" y="3559600"/>
                  <a:pt x="5226868" y="3559600"/>
                </a:cubicBezTo>
                <a:cubicBezTo>
                  <a:pt x="5204961" y="3559600"/>
                  <a:pt x="5183443" y="3557935"/>
                  <a:pt x="5162433" y="3554725"/>
                </a:cubicBezTo>
                <a:close/>
                <a:moveTo>
                  <a:pt x="4586274" y="3541795"/>
                </a:moveTo>
                <a:lnTo>
                  <a:pt x="4590832" y="3553363"/>
                </a:lnTo>
                <a:cubicBezTo>
                  <a:pt x="4603194" y="3593109"/>
                  <a:pt x="4609853" y="3635367"/>
                  <a:pt x="4609853" y="3679180"/>
                </a:cubicBezTo>
                <a:cubicBezTo>
                  <a:pt x="4609853" y="3722994"/>
                  <a:pt x="4603194" y="3765252"/>
                  <a:pt x="4590832" y="3804997"/>
                </a:cubicBezTo>
                <a:lnTo>
                  <a:pt x="4586274" y="3816565"/>
                </a:lnTo>
                <a:lnTo>
                  <a:pt x="4642376" y="3803635"/>
                </a:lnTo>
                <a:cubicBezTo>
                  <a:pt x="4663386" y="3800425"/>
                  <a:pt x="4684904" y="3798760"/>
                  <a:pt x="4706811" y="3798760"/>
                </a:cubicBezTo>
                <a:cubicBezTo>
                  <a:pt x="4728717" y="3798760"/>
                  <a:pt x="4750235" y="3800425"/>
                  <a:pt x="4771245" y="3803635"/>
                </a:cubicBezTo>
                <a:lnTo>
                  <a:pt x="4827347" y="3816565"/>
                </a:lnTo>
                <a:lnTo>
                  <a:pt x="4822789" y="3804997"/>
                </a:lnTo>
                <a:cubicBezTo>
                  <a:pt x="4810427" y="3765252"/>
                  <a:pt x="4803768" y="3722994"/>
                  <a:pt x="4803768" y="3679180"/>
                </a:cubicBezTo>
                <a:cubicBezTo>
                  <a:pt x="4803768" y="3635367"/>
                  <a:pt x="4810427" y="3593109"/>
                  <a:pt x="4822789" y="3553363"/>
                </a:cubicBezTo>
                <a:lnTo>
                  <a:pt x="4827347" y="3541795"/>
                </a:lnTo>
                <a:lnTo>
                  <a:pt x="4771245" y="3554725"/>
                </a:lnTo>
                <a:cubicBezTo>
                  <a:pt x="4750235" y="3557935"/>
                  <a:pt x="4728717" y="3559600"/>
                  <a:pt x="4706811" y="3559600"/>
                </a:cubicBezTo>
                <a:cubicBezTo>
                  <a:pt x="4684904" y="3559600"/>
                  <a:pt x="4663386" y="3557935"/>
                  <a:pt x="4642376" y="3554725"/>
                </a:cubicBezTo>
                <a:close/>
                <a:moveTo>
                  <a:pt x="4066216" y="3541795"/>
                </a:moveTo>
                <a:lnTo>
                  <a:pt x="4070774" y="3553363"/>
                </a:lnTo>
                <a:cubicBezTo>
                  <a:pt x="4083136" y="3593109"/>
                  <a:pt x="4089796" y="3635367"/>
                  <a:pt x="4089796" y="3679180"/>
                </a:cubicBezTo>
                <a:cubicBezTo>
                  <a:pt x="4089796" y="3722994"/>
                  <a:pt x="4083136" y="3765252"/>
                  <a:pt x="4070774" y="3804997"/>
                </a:cubicBezTo>
                <a:lnTo>
                  <a:pt x="4066216" y="3816565"/>
                </a:lnTo>
                <a:lnTo>
                  <a:pt x="4122319" y="3803635"/>
                </a:lnTo>
                <a:cubicBezTo>
                  <a:pt x="4143328" y="3800425"/>
                  <a:pt x="4164846" y="3798760"/>
                  <a:pt x="4186753" y="3798760"/>
                </a:cubicBezTo>
                <a:cubicBezTo>
                  <a:pt x="4208660" y="3798760"/>
                  <a:pt x="4230178" y="3800425"/>
                  <a:pt x="4251187" y="3803635"/>
                </a:cubicBezTo>
                <a:lnTo>
                  <a:pt x="4307290" y="3816565"/>
                </a:lnTo>
                <a:lnTo>
                  <a:pt x="4302732" y="3804997"/>
                </a:lnTo>
                <a:cubicBezTo>
                  <a:pt x="4290370" y="3765252"/>
                  <a:pt x="4283710" y="3722994"/>
                  <a:pt x="4283710" y="3679180"/>
                </a:cubicBezTo>
                <a:cubicBezTo>
                  <a:pt x="4283710" y="3635367"/>
                  <a:pt x="4290370" y="3593109"/>
                  <a:pt x="4302732" y="3553363"/>
                </a:cubicBezTo>
                <a:lnTo>
                  <a:pt x="4307290" y="3541795"/>
                </a:lnTo>
                <a:lnTo>
                  <a:pt x="4251187" y="3554725"/>
                </a:lnTo>
                <a:cubicBezTo>
                  <a:pt x="4230178" y="3557935"/>
                  <a:pt x="4208660" y="3559600"/>
                  <a:pt x="4186753" y="3559600"/>
                </a:cubicBezTo>
                <a:cubicBezTo>
                  <a:pt x="4164846" y="3559600"/>
                  <a:pt x="4143328" y="3557935"/>
                  <a:pt x="4122319" y="3554725"/>
                </a:cubicBezTo>
                <a:close/>
                <a:moveTo>
                  <a:pt x="3546159" y="3541795"/>
                </a:moveTo>
                <a:lnTo>
                  <a:pt x="3550717" y="3553363"/>
                </a:lnTo>
                <a:cubicBezTo>
                  <a:pt x="3563079" y="3593109"/>
                  <a:pt x="3569739" y="3635367"/>
                  <a:pt x="3569739" y="3679180"/>
                </a:cubicBezTo>
                <a:cubicBezTo>
                  <a:pt x="3569739" y="3722994"/>
                  <a:pt x="3563079" y="3765252"/>
                  <a:pt x="3550717" y="3804997"/>
                </a:cubicBezTo>
                <a:lnTo>
                  <a:pt x="3546159" y="3816565"/>
                </a:lnTo>
                <a:lnTo>
                  <a:pt x="3602261" y="3803635"/>
                </a:lnTo>
                <a:cubicBezTo>
                  <a:pt x="3623271" y="3800425"/>
                  <a:pt x="3644789" y="3798760"/>
                  <a:pt x="3666696" y="3798760"/>
                </a:cubicBezTo>
                <a:cubicBezTo>
                  <a:pt x="3688602" y="3798760"/>
                  <a:pt x="3710120" y="3800425"/>
                  <a:pt x="3731130" y="3803635"/>
                </a:cubicBezTo>
                <a:lnTo>
                  <a:pt x="3787232" y="3816565"/>
                </a:lnTo>
                <a:lnTo>
                  <a:pt x="3782675" y="3804997"/>
                </a:lnTo>
                <a:cubicBezTo>
                  <a:pt x="3770313" y="3765252"/>
                  <a:pt x="3763653" y="3722994"/>
                  <a:pt x="3763653" y="3679180"/>
                </a:cubicBezTo>
                <a:cubicBezTo>
                  <a:pt x="3763653" y="3635367"/>
                  <a:pt x="3770313" y="3593109"/>
                  <a:pt x="3782675" y="3553363"/>
                </a:cubicBezTo>
                <a:lnTo>
                  <a:pt x="3787233" y="3541795"/>
                </a:lnTo>
                <a:lnTo>
                  <a:pt x="3731130" y="3554725"/>
                </a:lnTo>
                <a:cubicBezTo>
                  <a:pt x="3710120" y="3557935"/>
                  <a:pt x="3688602" y="3559600"/>
                  <a:pt x="3666696" y="3559600"/>
                </a:cubicBezTo>
                <a:cubicBezTo>
                  <a:pt x="3644789" y="3559600"/>
                  <a:pt x="3623271" y="3557935"/>
                  <a:pt x="3602261" y="3554725"/>
                </a:cubicBezTo>
                <a:close/>
                <a:moveTo>
                  <a:pt x="3026102" y="3541795"/>
                </a:moveTo>
                <a:lnTo>
                  <a:pt x="3030660" y="3553363"/>
                </a:lnTo>
                <a:cubicBezTo>
                  <a:pt x="3043022" y="3593109"/>
                  <a:pt x="3049681" y="3635367"/>
                  <a:pt x="3049681" y="3679180"/>
                </a:cubicBezTo>
                <a:cubicBezTo>
                  <a:pt x="3049681" y="3722994"/>
                  <a:pt x="3043022" y="3765252"/>
                  <a:pt x="3030660" y="3804997"/>
                </a:cubicBezTo>
                <a:lnTo>
                  <a:pt x="3026102" y="3816565"/>
                </a:lnTo>
                <a:lnTo>
                  <a:pt x="3082204" y="3803635"/>
                </a:lnTo>
                <a:cubicBezTo>
                  <a:pt x="3103214" y="3800425"/>
                  <a:pt x="3124732" y="3798760"/>
                  <a:pt x="3146638" y="3798760"/>
                </a:cubicBezTo>
                <a:cubicBezTo>
                  <a:pt x="3168545" y="3798760"/>
                  <a:pt x="3190063" y="3800425"/>
                  <a:pt x="3211072" y="3803635"/>
                </a:cubicBezTo>
                <a:lnTo>
                  <a:pt x="3267175" y="3816565"/>
                </a:lnTo>
                <a:lnTo>
                  <a:pt x="3262618" y="3804997"/>
                </a:lnTo>
                <a:cubicBezTo>
                  <a:pt x="3250255" y="3765252"/>
                  <a:pt x="3243596" y="3722994"/>
                  <a:pt x="3243596" y="3679180"/>
                </a:cubicBezTo>
                <a:cubicBezTo>
                  <a:pt x="3243596" y="3635367"/>
                  <a:pt x="3250255" y="3593109"/>
                  <a:pt x="3262618" y="3553363"/>
                </a:cubicBezTo>
                <a:lnTo>
                  <a:pt x="3267175" y="3541795"/>
                </a:lnTo>
                <a:lnTo>
                  <a:pt x="3211072" y="3554725"/>
                </a:lnTo>
                <a:cubicBezTo>
                  <a:pt x="3190063" y="3557935"/>
                  <a:pt x="3168545" y="3559600"/>
                  <a:pt x="3146638" y="3559600"/>
                </a:cubicBezTo>
                <a:cubicBezTo>
                  <a:pt x="3124732" y="3559600"/>
                  <a:pt x="3103214" y="3557935"/>
                  <a:pt x="3082204" y="3554725"/>
                </a:cubicBezTo>
                <a:close/>
                <a:moveTo>
                  <a:pt x="2506044" y="3541795"/>
                </a:moveTo>
                <a:lnTo>
                  <a:pt x="2510602" y="3553363"/>
                </a:lnTo>
                <a:cubicBezTo>
                  <a:pt x="2522965" y="3593109"/>
                  <a:pt x="2529624" y="3635367"/>
                  <a:pt x="2529624" y="3679180"/>
                </a:cubicBezTo>
                <a:cubicBezTo>
                  <a:pt x="2529624" y="3722994"/>
                  <a:pt x="2522965" y="3765252"/>
                  <a:pt x="2510602" y="3804997"/>
                </a:cubicBezTo>
                <a:lnTo>
                  <a:pt x="2506045" y="3816565"/>
                </a:lnTo>
                <a:lnTo>
                  <a:pt x="2562147" y="3803635"/>
                </a:lnTo>
                <a:cubicBezTo>
                  <a:pt x="2583157" y="3800425"/>
                  <a:pt x="2604674" y="3798760"/>
                  <a:pt x="2626581" y="3798760"/>
                </a:cubicBezTo>
                <a:cubicBezTo>
                  <a:pt x="2648488" y="3798760"/>
                  <a:pt x="2670006" y="3800425"/>
                  <a:pt x="2691015" y="3803635"/>
                </a:cubicBezTo>
                <a:lnTo>
                  <a:pt x="2747117" y="3816565"/>
                </a:lnTo>
                <a:lnTo>
                  <a:pt x="2742560" y="3804997"/>
                </a:lnTo>
                <a:cubicBezTo>
                  <a:pt x="2730198" y="3765252"/>
                  <a:pt x="2723538" y="3722994"/>
                  <a:pt x="2723538" y="3679180"/>
                </a:cubicBezTo>
                <a:cubicBezTo>
                  <a:pt x="2723538" y="3635367"/>
                  <a:pt x="2730198" y="3593109"/>
                  <a:pt x="2742560" y="3553363"/>
                </a:cubicBezTo>
                <a:lnTo>
                  <a:pt x="2747118" y="3541795"/>
                </a:lnTo>
                <a:lnTo>
                  <a:pt x="2691015" y="3554725"/>
                </a:lnTo>
                <a:cubicBezTo>
                  <a:pt x="2670006" y="3557935"/>
                  <a:pt x="2648488" y="3559600"/>
                  <a:pt x="2626581" y="3559600"/>
                </a:cubicBezTo>
                <a:cubicBezTo>
                  <a:pt x="2604674" y="3559600"/>
                  <a:pt x="2583157" y="3557935"/>
                  <a:pt x="2562147" y="3554725"/>
                </a:cubicBezTo>
                <a:close/>
                <a:moveTo>
                  <a:pt x="1985987" y="3541795"/>
                </a:moveTo>
                <a:lnTo>
                  <a:pt x="1990545" y="3553363"/>
                </a:lnTo>
                <a:cubicBezTo>
                  <a:pt x="2002907" y="3593109"/>
                  <a:pt x="2009566" y="3635367"/>
                  <a:pt x="2009566" y="3679180"/>
                </a:cubicBezTo>
                <a:cubicBezTo>
                  <a:pt x="2009566" y="3722994"/>
                  <a:pt x="2002907" y="3765252"/>
                  <a:pt x="1990545" y="3804997"/>
                </a:cubicBezTo>
                <a:lnTo>
                  <a:pt x="1985987" y="3816565"/>
                </a:lnTo>
                <a:lnTo>
                  <a:pt x="2042090" y="3803635"/>
                </a:lnTo>
                <a:cubicBezTo>
                  <a:pt x="2063099" y="3800425"/>
                  <a:pt x="2084617" y="3798760"/>
                  <a:pt x="2106524" y="3798760"/>
                </a:cubicBezTo>
                <a:cubicBezTo>
                  <a:pt x="2128431" y="3798760"/>
                  <a:pt x="2149948" y="3800425"/>
                  <a:pt x="2170958" y="3803635"/>
                </a:cubicBezTo>
                <a:lnTo>
                  <a:pt x="2227060" y="3816565"/>
                </a:lnTo>
                <a:lnTo>
                  <a:pt x="2222503" y="3804997"/>
                </a:lnTo>
                <a:cubicBezTo>
                  <a:pt x="2210141" y="3765252"/>
                  <a:pt x="2203481" y="3722994"/>
                  <a:pt x="2203481" y="3679180"/>
                </a:cubicBezTo>
                <a:cubicBezTo>
                  <a:pt x="2203481" y="3635367"/>
                  <a:pt x="2210141" y="3593109"/>
                  <a:pt x="2222503" y="3553363"/>
                </a:cubicBezTo>
                <a:lnTo>
                  <a:pt x="2227061" y="3541795"/>
                </a:lnTo>
                <a:lnTo>
                  <a:pt x="2170958" y="3554725"/>
                </a:lnTo>
                <a:cubicBezTo>
                  <a:pt x="2149948" y="3557935"/>
                  <a:pt x="2128431" y="3559600"/>
                  <a:pt x="2106524" y="3559600"/>
                </a:cubicBezTo>
                <a:cubicBezTo>
                  <a:pt x="2084617" y="3559600"/>
                  <a:pt x="2063099" y="3557935"/>
                  <a:pt x="2042090" y="3554725"/>
                </a:cubicBezTo>
                <a:close/>
                <a:moveTo>
                  <a:pt x="1465932" y="3541795"/>
                </a:moveTo>
                <a:lnTo>
                  <a:pt x="1470489" y="3553363"/>
                </a:lnTo>
                <a:cubicBezTo>
                  <a:pt x="1482852" y="3593109"/>
                  <a:pt x="1489511" y="3635367"/>
                  <a:pt x="1489511" y="3679180"/>
                </a:cubicBezTo>
                <a:cubicBezTo>
                  <a:pt x="1489511" y="3722994"/>
                  <a:pt x="1482852" y="3765252"/>
                  <a:pt x="1470489" y="3804997"/>
                </a:cubicBezTo>
                <a:lnTo>
                  <a:pt x="1465932" y="3816564"/>
                </a:lnTo>
                <a:lnTo>
                  <a:pt x="1522033" y="3803635"/>
                </a:lnTo>
                <a:cubicBezTo>
                  <a:pt x="1543043" y="3800425"/>
                  <a:pt x="1564561" y="3798760"/>
                  <a:pt x="1586467" y="3798760"/>
                </a:cubicBezTo>
                <a:cubicBezTo>
                  <a:pt x="1608374" y="3798760"/>
                  <a:pt x="1629892" y="3800425"/>
                  <a:pt x="1650902" y="3803635"/>
                </a:cubicBezTo>
                <a:lnTo>
                  <a:pt x="1707004" y="3816565"/>
                </a:lnTo>
                <a:lnTo>
                  <a:pt x="1702446" y="3804997"/>
                </a:lnTo>
                <a:cubicBezTo>
                  <a:pt x="1690084" y="3765252"/>
                  <a:pt x="1683425" y="3722994"/>
                  <a:pt x="1683425" y="3679180"/>
                </a:cubicBezTo>
                <a:cubicBezTo>
                  <a:pt x="1683425" y="3635367"/>
                  <a:pt x="1690084" y="3593109"/>
                  <a:pt x="1702446" y="3553363"/>
                </a:cubicBezTo>
                <a:lnTo>
                  <a:pt x="1707004" y="3541795"/>
                </a:lnTo>
                <a:lnTo>
                  <a:pt x="1650902" y="3554725"/>
                </a:lnTo>
                <a:cubicBezTo>
                  <a:pt x="1629892" y="3557935"/>
                  <a:pt x="1608374" y="3559600"/>
                  <a:pt x="1586467" y="3559600"/>
                </a:cubicBezTo>
                <a:cubicBezTo>
                  <a:pt x="1564561" y="3559600"/>
                  <a:pt x="1543043" y="3557935"/>
                  <a:pt x="1522033" y="3554725"/>
                </a:cubicBezTo>
                <a:close/>
                <a:moveTo>
                  <a:pt x="945873" y="3541795"/>
                </a:moveTo>
                <a:lnTo>
                  <a:pt x="950431" y="3553363"/>
                </a:lnTo>
                <a:cubicBezTo>
                  <a:pt x="962793" y="3593109"/>
                  <a:pt x="969453" y="3635367"/>
                  <a:pt x="969453" y="3679180"/>
                </a:cubicBezTo>
                <a:cubicBezTo>
                  <a:pt x="969453" y="3722994"/>
                  <a:pt x="962793" y="3765252"/>
                  <a:pt x="950431" y="3804997"/>
                </a:cubicBezTo>
                <a:lnTo>
                  <a:pt x="945874" y="3816565"/>
                </a:lnTo>
                <a:lnTo>
                  <a:pt x="1001976" y="3803635"/>
                </a:lnTo>
                <a:cubicBezTo>
                  <a:pt x="1022986" y="3800425"/>
                  <a:pt x="1044504" y="3798760"/>
                  <a:pt x="1066410" y="3798760"/>
                </a:cubicBezTo>
                <a:cubicBezTo>
                  <a:pt x="1088317" y="3798760"/>
                  <a:pt x="1109835" y="3800425"/>
                  <a:pt x="1130844" y="3803635"/>
                </a:cubicBezTo>
                <a:lnTo>
                  <a:pt x="1186947" y="3816565"/>
                </a:lnTo>
                <a:lnTo>
                  <a:pt x="1182389" y="3804997"/>
                </a:lnTo>
                <a:cubicBezTo>
                  <a:pt x="1170027" y="3765252"/>
                  <a:pt x="1163368" y="3722994"/>
                  <a:pt x="1163368" y="3679180"/>
                </a:cubicBezTo>
                <a:cubicBezTo>
                  <a:pt x="1163368" y="3635367"/>
                  <a:pt x="1170027" y="3593109"/>
                  <a:pt x="1182389" y="3553363"/>
                </a:cubicBezTo>
                <a:lnTo>
                  <a:pt x="1186947" y="3541795"/>
                </a:lnTo>
                <a:lnTo>
                  <a:pt x="1130844" y="3554725"/>
                </a:lnTo>
                <a:cubicBezTo>
                  <a:pt x="1109835" y="3557935"/>
                  <a:pt x="1088317" y="3559600"/>
                  <a:pt x="1066410" y="3559600"/>
                </a:cubicBezTo>
                <a:cubicBezTo>
                  <a:pt x="1044504" y="3559600"/>
                  <a:pt x="1022986" y="3557935"/>
                  <a:pt x="1001976" y="3554725"/>
                </a:cubicBezTo>
                <a:close/>
                <a:moveTo>
                  <a:pt x="425816" y="3541795"/>
                </a:moveTo>
                <a:lnTo>
                  <a:pt x="430374" y="3553363"/>
                </a:lnTo>
                <a:cubicBezTo>
                  <a:pt x="442736" y="3593109"/>
                  <a:pt x="449395" y="3635367"/>
                  <a:pt x="449395" y="3679180"/>
                </a:cubicBezTo>
                <a:cubicBezTo>
                  <a:pt x="449395" y="3722994"/>
                  <a:pt x="442736" y="3765252"/>
                  <a:pt x="430374" y="3804997"/>
                </a:cubicBezTo>
                <a:lnTo>
                  <a:pt x="425816" y="3816565"/>
                </a:lnTo>
                <a:lnTo>
                  <a:pt x="481919" y="3803635"/>
                </a:lnTo>
                <a:cubicBezTo>
                  <a:pt x="502929" y="3800425"/>
                  <a:pt x="524446" y="3798760"/>
                  <a:pt x="546353" y="3798760"/>
                </a:cubicBezTo>
                <a:cubicBezTo>
                  <a:pt x="568260" y="3798760"/>
                  <a:pt x="589778" y="3800425"/>
                  <a:pt x="610788" y="3803635"/>
                </a:cubicBezTo>
                <a:lnTo>
                  <a:pt x="666890" y="3816565"/>
                </a:lnTo>
                <a:lnTo>
                  <a:pt x="662332" y="3804997"/>
                </a:lnTo>
                <a:cubicBezTo>
                  <a:pt x="649970" y="3765252"/>
                  <a:pt x="643310" y="3722994"/>
                  <a:pt x="643310" y="3679180"/>
                </a:cubicBezTo>
                <a:cubicBezTo>
                  <a:pt x="643310" y="3635367"/>
                  <a:pt x="649970" y="3593109"/>
                  <a:pt x="662332" y="3553363"/>
                </a:cubicBezTo>
                <a:lnTo>
                  <a:pt x="666890" y="3541795"/>
                </a:lnTo>
                <a:lnTo>
                  <a:pt x="610788" y="3554725"/>
                </a:lnTo>
                <a:cubicBezTo>
                  <a:pt x="589778" y="3557935"/>
                  <a:pt x="568260" y="3559600"/>
                  <a:pt x="546353" y="3559600"/>
                </a:cubicBezTo>
                <a:cubicBezTo>
                  <a:pt x="524447" y="3559600"/>
                  <a:pt x="502929" y="3557935"/>
                  <a:pt x="481919" y="3554725"/>
                </a:cubicBezTo>
                <a:close/>
                <a:moveTo>
                  <a:pt x="6006953" y="3479643"/>
                </a:moveTo>
                <a:lnTo>
                  <a:pt x="5994118" y="3495198"/>
                </a:lnTo>
                <a:cubicBezTo>
                  <a:pt x="5958638" y="3547717"/>
                  <a:pt x="5937920" y="3611029"/>
                  <a:pt x="5937920" y="3679180"/>
                </a:cubicBezTo>
                <a:cubicBezTo>
                  <a:pt x="5937920" y="3747331"/>
                  <a:pt x="5958638" y="3810643"/>
                  <a:pt x="5994118" y="3863162"/>
                </a:cubicBezTo>
                <a:lnTo>
                  <a:pt x="6006953" y="3878718"/>
                </a:lnTo>
                <a:lnTo>
                  <a:pt x="6019788" y="3863162"/>
                </a:lnTo>
                <a:cubicBezTo>
                  <a:pt x="6055270" y="3810643"/>
                  <a:pt x="6075987" y="3747331"/>
                  <a:pt x="6075987" y="3679180"/>
                </a:cubicBezTo>
                <a:cubicBezTo>
                  <a:pt x="6075987" y="3611029"/>
                  <a:pt x="6055270" y="3547717"/>
                  <a:pt x="6019788" y="3495198"/>
                </a:cubicBezTo>
                <a:close/>
                <a:moveTo>
                  <a:pt x="5486896" y="3479643"/>
                </a:moveTo>
                <a:lnTo>
                  <a:pt x="5474062" y="3495198"/>
                </a:lnTo>
                <a:cubicBezTo>
                  <a:pt x="5438581" y="3547717"/>
                  <a:pt x="5417863" y="3611029"/>
                  <a:pt x="5417863" y="3679180"/>
                </a:cubicBezTo>
                <a:cubicBezTo>
                  <a:pt x="5417863" y="3747331"/>
                  <a:pt x="5438581" y="3810643"/>
                  <a:pt x="5474062" y="3863162"/>
                </a:cubicBezTo>
                <a:lnTo>
                  <a:pt x="5486896" y="3878718"/>
                </a:lnTo>
                <a:lnTo>
                  <a:pt x="5499731" y="3863162"/>
                </a:lnTo>
                <a:cubicBezTo>
                  <a:pt x="5535212" y="3810643"/>
                  <a:pt x="5555930" y="3747331"/>
                  <a:pt x="5555930" y="3679180"/>
                </a:cubicBezTo>
                <a:cubicBezTo>
                  <a:pt x="5555930" y="3611029"/>
                  <a:pt x="5535212" y="3547717"/>
                  <a:pt x="5499731" y="3495198"/>
                </a:cubicBezTo>
                <a:close/>
                <a:moveTo>
                  <a:pt x="4966839" y="3479643"/>
                </a:moveTo>
                <a:lnTo>
                  <a:pt x="4954004" y="3495198"/>
                </a:lnTo>
                <a:cubicBezTo>
                  <a:pt x="4918523" y="3547717"/>
                  <a:pt x="4897806" y="3611029"/>
                  <a:pt x="4897806" y="3679180"/>
                </a:cubicBezTo>
                <a:cubicBezTo>
                  <a:pt x="4897806" y="3747331"/>
                  <a:pt x="4918523" y="3810643"/>
                  <a:pt x="4954004" y="3863162"/>
                </a:cubicBezTo>
                <a:lnTo>
                  <a:pt x="4966839" y="3878718"/>
                </a:lnTo>
                <a:lnTo>
                  <a:pt x="4979674" y="3863162"/>
                </a:lnTo>
                <a:cubicBezTo>
                  <a:pt x="5015154" y="3810643"/>
                  <a:pt x="5035873" y="3747331"/>
                  <a:pt x="5035873" y="3679180"/>
                </a:cubicBezTo>
                <a:cubicBezTo>
                  <a:pt x="5035873" y="3611029"/>
                  <a:pt x="5015154" y="3547717"/>
                  <a:pt x="4979674" y="3495198"/>
                </a:cubicBezTo>
                <a:close/>
                <a:moveTo>
                  <a:pt x="4446781" y="3479643"/>
                </a:moveTo>
                <a:lnTo>
                  <a:pt x="4433947" y="3495198"/>
                </a:lnTo>
                <a:cubicBezTo>
                  <a:pt x="4398466" y="3547717"/>
                  <a:pt x="4377748" y="3611029"/>
                  <a:pt x="4377748" y="3679180"/>
                </a:cubicBezTo>
                <a:cubicBezTo>
                  <a:pt x="4377748" y="3747331"/>
                  <a:pt x="4398466" y="3810643"/>
                  <a:pt x="4433947" y="3863162"/>
                </a:cubicBezTo>
                <a:lnTo>
                  <a:pt x="4446781" y="3878718"/>
                </a:lnTo>
                <a:lnTo>
                  <a:pt x="4459617" y="3863162"/>
                </a:lnTo>
                <a:cubicBezTo>
                  <a:pt x="4495097" y="3810643"/>
                  <a:pt x="4515815" y="3747331"/>
                  <a:pt x="4515815" y="3679180"/>
                </a:cubicBezTo>
                <a:cubicBezTo>
                  <a:pt x="4515815" y="3611029"/>
                  <a:pt x="4495097" y="3547717"/>
                  <a:pt x="4459617" y="3495198"/>
                </a:cubicBezTo>
                <a:close/>
                <a:moveTo>
                  <a:pt x="3926724" y="3479643"/>
                </a:moveTo>
                <a:lnTo>
                  <a:pt x="3913890" y="3495198"/>
                </a:lnTo>
                <a:cubicBezTo>
                  <a:pt x="3878409" y="3547717"/>
                  <a:pt x="3857691" y="3611029"/>
                  <a:pt x="3857691" y="3679180"/>
                </a:cubicBezTo>
                <a:cubicBezTo>
                  <a:pt x="3857691" y="3747331"/>
                  <a:pt x="3878409" y="3810643"/>
                  <a:pt x="3913890" y="3863162"/>
                </a:cubicBezTo>
                <a:lnTo>
                  <a:pt x="3926724" y="3878718"/>
                </a:lnTo>
                <a:lnTo>
                  <a:pt x="3939559" y="3863162"/>
                </a:lnTo>
                <a:cubicBezTo>
                  <a:pt x="3975040" y="3810643"/>
                  <a:pt x="3995758" y="3747331"/>
                  <a:pt x="3995758" y="3679180"/>
                </a:cubicBezTo>
                <a:cubicBezTo>
                  <a:pt x="3995758" y="3611029"/>
                  <a:pt x="3975040" y="3547717"/>
                  <a:pt x="3939559" y="3495198"/>
                </a:cubicBezTo>
                <a:close/>
                <a:moveTo>
                  <a:pt x="3406667" y="3479643"/>
                </a:moveTo>
                <a:lnTo>
                  <a:pt x="3393832" y="3495198"/>
                </a:lnTo>
                <a:cubicBezTo>
                  <a:pt x="3358351" y="3547717"/>
                  <a:pt x="3337634" y="3611029"/>
                  <a:pt x="3337634" y="3679180"/>
                </a:cubicBezTo>
                <a:cubicBezTo>
                  <a:pt x="3337634" y="3747331"/>
                  <a:pt x="3358351" y="3810643"/>
                  <a:pt x="3393832" y="3863162"/>
                </a:cubicBezTo>
                <a:lnTo>
                  <a:pt x="3406667" y="3878717"/>
                </a:lnTo>
                <a:lnTo>
                  <a:pt x="3419501" y="3863162"/>
                </a:lnTo>
                <a:cubicBezTo>
                  <a:pt x="3454982" y="3810643"/>
                  <a:pt x="3475700" y="3747331"/>
                  <a:pt x="3475700" y="3679180"/>
                </a:cubicBezTo>
                <a:cubicBezTo>
                  <a:pt x="3475700" y="3611029"/>
                  <a:pt x="3454982" y="3547717"/>
                  <a:pt x="3419501" y="3495198"/>
                </a:cubicBezTo>
                <a:close/>
                <a:moveTo>
                  <a:pt x="2886609" y="3479643"/>
                </a:moveTo>
                <a:lnTo>
                  <a:pt x="2873775" y="3495198"/>
                </a:lnTo>
                <a:cubicBezTo>
                  <a:pt x="2838294" y="3547717"/>
                  <a:pt x="2817576" y="3611029"/>
                  <a:pt x="2817576" y="3679180"/>
                </a:cubicBezTo>
                <a:cubicBezTo>
                  <a:pt x="2817576" y="3747331"/>
                  <a:pt x="2838294" y="3810643"/>
                  <a:pt x="2873775" y="3863162"/>
                </a:cubicBezTo>
                <a:lnTo>
                  <a:pt x="2886609" y="3878718"/>
                </a:lnTo>
                <a:lnTo>
                  <a:pt x="2899445" y="3863162"/>
                </a:lnTo>
                <a:cubicBezTo>
                  <a:pt x="2934925" y="3810643"/>
                  <a:pt x="2955643" y="3747331"/>
                  <a:pt x="2955643" y="3679180"/>
                </a:cubicBezTo>
                <a:cubicBezTo>
                  <a:pt x="2955643" y="3611029"/>
                  <a:pt x="2934925" y="3547717"/>
                  <a:pt x="2899445" y="3495198"/>
                </a:cubicBezTo>
                <a:close/>
                <a:moveTo>
                  <a:pt x="2366552" y="3479643"/>
                </a:moveTo>
                <a:lnTo>
                  <a:pt x="2353717" y="3495198"/>
                </a:lnTo>
                <a:cubicBezTo>
                  <a:pt x="2318236" y="3547717"/>
                  <a:pt x="2297519" y="3611029"/>
                  <a:pt x="2297519" y="3679180"/>
                </a:cubicBezTo>
                <a:cubicBezTo>
                  <a:pt x="2297519" y="3747331"/>
                  <a:pt x="2318236" y="3810643"/>
                  <a:pt x="2353717" y="3863162"/>
                </a:cubicBezTo>
                <a:lnTo>
                  <a:pt x="2366552" y="3878718"/>
                </a:lnTo>
                <a:lnTo>
                  <a:pt x="2379387" y="3863162"/>
                </a:lnTo>
                <a:cubicBezTo>
                  <a:pt x="2414868" y="3810643"/>
                  <a:pt x="2435586" y="3747331"/>
                  <a:pt x="2435586" y="3679180"/>
                </a:cubicBezTo>
                <a:cubicBezTo>
                  <a:pt x="2435586" y="3611029"/>
                  <a:pt x="2414868" y="3547717"/>
                  <a:pt x="2379387" y="3495198"/>
                </a:cubicBezTo>
                <a:close/>
                <a:moveTo>
                  <a:pt x="1846495" y="3479643"/>
                </a:moveTo>
                <a:lnTo>
                  <a:pt x="1833660" y="3495198"/>
                </a:lnTo>
                <a:cubicBezTo>
                  <a:pt x="1798179" y="3547717"/>
                  <a:pt x="1777462" y="3611029"/>
                  <a:pt x="1777462" y="3679180"/>
                </a:cubicBezTo>
                <a:cubicBezTo>
                  <a:pt x="1777462" y="3747331"/>
                  <a:pt x="1798179" y="3810643"/>
                  <a:pt x="1833660" y="3863162"/>
                </a:cubicBezTo>
                <a:lnTo>
                  <a:pt x="1846495" y="3878718"/>
                </a:lnTo>
                <a:lnTo>
                  <a:pt x="1859330" y="3863162"/>
                </a:lnTo>
                <a:cubicBezTo>
                  <a:pt x="1894811" y="3810643"/>
                  <a:pt x="1915528" y="3747331"/>
                  <a:pt x="1915528" y="3679180"/>
                </a:cubicBezTo>
                <a:cubicBezTo>
                  <a:pt x="1915528" y="3611029"/>
                  <a:pt x="1894811" y="3547717"/>
                  <a:pt x="1859330" y="3495198"/>
                </a:cubicBezTo>
                <a:close/>
                <a:moveTo>
                  <a:pt x="1326439" y="3479643"/>
                </a:moveTo>
                <a:lnTo>
                  <a:pt x="1313604" y="3495198"/>
                </a:lnTo>
                <a:cubicBezTo>
                  <a:pt x="1278124" y="3547717"/>
                  <a:pt x="1257405" y="3611029"/>
                  <a:pt x="1257405" y="3679180"/>
                </a:cubicBezTo>
                <a:cubicBezTo>
                  <a:pt x="1257405" y="3747331"/>
                  <a:pt x="1278124" y="3810643"/>
                  <a:pt x="1313604" y="3863162"/>
                </a:cubicBezTo>
                <a:lnTo>
                  <a:pt x="1326439" y="3878718"/>
                </a:lnTo>
                <a:lnTo>
                  <a:pt x="1339274" y="3863162"/>
                </a:lnTo>
                <a:cubicBezTo>
                  <a:pt x="1374755" y="3810643"/>
                  <a:pt x="1395472" y="3747331"/>
                  <a:pt x="1395472" y="3679180"/>
                </a:cubicBezTo>
                <a:cubicBezTo>
                  <a:pt x="1395472" y="3611029"/>
                  <a:pt x="1374755" y="3547717"/>
                  <a:pt x="1339274" y="3495198"/>
                </a:cubicBezTo>
                <a:close/>
                <a:moveTo>
                  <a:pt x="806382" y="3479643"/>
                </a:moveTo>
                <a:lnTo>
                  <a:pt x="793548" y="3495198"/>
                </a:lnTo>
                <a:cubicBezTo>
                  <a:pt x="758066" y="3547717"/>
                  <a:pt x="737348" y="3611029"/>
                  <a:pt x="737348" y="3679180"/>
                </a:cubicBezTo>
                <a:cubicBezTo>
                  <a:pt x="737348" y="3747331"/>
                  <a:pt x="758066" y="3810643"/>
                  <a:pt x="793548" y="3863162"/>
                </a:cubicBezTo>
                <a:lnTo>
                  <a:pt x="806382" y="3878718"/>
                </a:lnTo>
                <a:lnTo>
                  <a:pt x="819216" y="3863162"/>
                </a:lnTo>
                <a:cubicBezTo>
                  <a:pt x="854697" y="3810643"/>
                  <a:pt x="875415" y="3747331"/>
                  <a:pt x="875415" y="3679180"/>
                </a:cubicBezTo>
                <a:cubicBezTo>
                  <a:pt x="875415" y="3611029"/>
                  <a:pt x="854697" y="3547717"/>
                  <a:pt x="819216" y="3495198"/>
                </a:cubicBezTo>
                <a:close/>
                <a:moveTo>
                  <a:pt x="286325" y="3479643"/>
                </a:moveTo>
                <a:lnTo>
                  <a:pt x="273490" y="3495198"/>
                </a:lnTo>
                <a:cubicBezTo>
                  <a:pt x="238009" y="3547717"/>
                  <a:pt x="217291" y="3611029"/>
                  <a:pt x="217291" y="3679180"/>
                </a:cubicBezTo>
                <a:cubicBezTo>
                  <a:pt x="217291" y="3747331"/>
                  <a:pt x="238009" y="3810643"/>
                  <a:pt x="273490" y="3863162"/>
                </a:cubicBezTo>
                <a:lnTo>
                  <a:pt x="286325" y="3878718"/>
                </a:lnTo>
                <a:lnTo>
                  <a:pt x="299159" y="3863162"/>
                </a:lnTo>
                <a:cubicBezTo>
                  <a:pt x="334640" y="3810643"/>
                  <a:pt x="355358" y="3747331"/>
                  <a:pt x="355358" y="3679180"/>
                </a:cubicBezTo>
                <a:cubicBezTo>
                  <a:pt x="355358" y="3611029"/>
                  <a:pt x="334640" y="3547717"/>
                  <a:pt x="299159" y="3495198"/>
                </a:cubicBezTo>
                <a:close/>
                <a:moveTo>
                  <a:pt x="6527008" y="3479640"/>
                </a:moveTo>
                <a:lnTo>
                  <a:pt x="6514172" y="3495198"/>
                </a:lnTo>
                <a:cubicBezTo>
                  <a:pt x="6478691" y="3547717"/>
                  <a:pt x="6457974" y="3611029"/>
                  <a:pt x="6457974" y="3679180"/>
                </a:cubicBezTo>
                <a:cubicBezTo>
                  <a:pt x="6457974" y="3747331"/>
                  <a:pt x="6478691" y="3810643"/>
                  <a:pt x="6514172" y="3863162"/>
                </a:cubicBezTo>
                <a:lnTo>
                  <a:pt x="6527008" y="3878720"/>
                </a:lnTo>
                <a:lnTo>
                  <a:pt x="6539846" y="3863162"/>
                </a:lnTo>
                <a:cubicBezTo>
                  <a:pt x="6575327" y="3810643"/>
                  <a:pt x="6596044" y="3747331"/>
                  <a:pt x="6596044" y="3679180"/>
                </a:cubicBezTo>
                <a:cubicBezTo>
                  <a:pt x="6596044" y="3611029"/>
                  <a:pt x="6575327" y="3547717"/>
                  <a:pt x="6539846" y="3495198"/>
                </a:cubicBezTo>
                <a:close/>
                <a:moveTo>
                  <a:pt x="6266982" y="3350118"/>
                </a:moveTo>
                <a:cubicBezTo>
                  <a:pt x="6198831" y="3350118"/>
                  <a:pt x="6135519" y="3370836"/>
                  <a:pt x="6083000" y="3406317"/>
                </a:cubicBezTo>
                <a:lnTo>
                  <a:pt x="6081154" y="3407840"/>
                </a:lnTo>
                <a:lnTo>
                  <a:pt x="6083000" y="3409363"/>
                </a:lnTo>
                <a:cubicBezTo>
                  <a:pt x="6135519" y="3444844"/>
                  <a:pt x="6198831" y="3465562"/>
                  <a:pt x="6266982" y="3465562"/>
                </a:cubicBezTo>
                <a:cubicBezTo>
                  <a:pt x="6335134" y="3465562"/>
                  <a:pt x="6398446" y="3444844"/>
                  <a:pt x="6450964" y="3409363"/>
                </a:cubicBezTo>
                <a:lnTo>
                  <a:pt x="6452810" y="3407840"/>
                </a:lnTo>
                <a:lnTo>
                  <a:pt x="6450964" y="3406317"/>
                </a:lnTo>
                <a:cubicBezTo>
                  <a:pt x="6398446" y="3370836"/>
                  <a:pt x="6335134" y="3350118"/>
                  <a:pt x="6266982" y="3350118"/>
                </a:cubicBezTo>
                <a:close/>
                <a:moveTo>
                  <a:pt x="5746925" y="3350118"/>
                </a:moveTo>
                <a:cubicBezTo>
                  <a:pt x="5678774" y="3350118"/>
                  <a:pt x="5615462" y="3370836"/>
                  <a:pt x="5562943" y="3406317"/>
                </a:cubicBezTo>
                <a:lnTo>
                  <a:pt x="5561096" y="3407840"/>
                </a:lnTo>
                <a:lnTo>
                  <a:pt x="5562943" y="3409363"/>
                </a:lnTo>
                <a:cubicBezTo>
                  <a:pt x="5615462" y="3444844"/>
                  <a:pt x="5678774" y="3465562"/>
                  <a:pt x="5746925" y="3465562"/>
                </a:cubicBezTo>
                <a:cubicBezTo>
                  <a:pt x="5815076" y="3465562"/>
                  <a:pt x="5878388" y="3444844"/>
                  <a:pt x="5930907" y="3409363"/>
                </a:cubicBezTo>
                <a:lnTo>
                  <a:pt x="5932754" y="3407840"/>
                </a:lnTo>
                <a:lnTo>
                  <a:pt x="5930907" y="3406317"/>
                </a:lnTo>
                <a:cubicBezTo>
                  <a:pt x="5878388" y="3370836"/>
                  <a:pt x="5815076" y="3350118"/>
                  <a:pt x="5746925" y="3350118"/>
                </a:cubicBezTo>
                <a:close/>
                <a:moveTo>
                  <a:pt x="5226868" y="3350118"/>
                </a:moveTo>
                <a:cubicBezTo>
                  <a:pt x="5158717" y="3350118"/>
                  <a:pt x="5095405" y="3370836"/>
                  <a:pt x="5042886" y="3406317"/>
                </a:cubicBezTo>
                <a:lnTo>
                  <a:pt x="5041039" y="3407840"/>
                </a:lnTo>
                <a:lnTo>
                  <a:pt x="5042886" y="3409363"/>
                </a:lnTo>
                <a:cubicBezTo>
                  <a:pt x="5095405" y="3444844"/>
                  <a:pt x="5158717" y="3465562"/>
                  <a:pt x="5226868" y="3465562"/>
                </a:cubicBezTo>
                <a:cubicBezTo>
                  <a:pt x="5295019" y="3465562"/>
                  <a:pt x="5358331" y="3444844"/>
                  <a:pt x="5410849" y="3409363"/>
                </a:cubicBezTo>
                <a:lnTo>
                  <a:pt x="5412695" y="3407840"/>
                </a:lnTo>
                <a:lnTo>
                  <a:pt x="5410849" y="3406317"/>
                </a:lnTo>
                <a:cubicBezTo>
                  <a:pt x="5358331" y="3370836"/>
                  <a:pt x="5295019" y="3350118"/>
                  <a:pt x="5226868" y="3350118"/>
                </a:cubicBezTo>
                <a:close/>
                <a:moveTo>
                  <a:pt x="4706811" y="3350118"/>
                </a:moveTo>
                <a:cubicBezTo>
                  <a:pt x="4638659" y="3350118"/>
                  <a:pt x="4575347" y="3370836"/>
                  <a:pt x="4522828" y="3406317"/>
                </a:cubicBezTo>
                <a:lnTo>
                  <a:pt x="4520982" y="3407840"/>
                </a:lnTo>
                <a:lnTo>
                  <a:pt x="4522828" y="3409363"/>
                </a:lnTo>
                <a:cubicBezTo>
                  <a:pt x="4575347" y="3444844"/>
                  <a:pt x="4638659" y="3465562"/>
                  <a:pt x="4706811" y="3465562"/>
                </a:cubicBezTo>
                <a:cubicBezTo>
                  <a:pt x="4774962" y="3465562"/>
                  <a:pt x="4838274" y="3444844"/>
                  <a:pt x="4890792" y="3409363"/>
                </a:cubicBezTo>
                <a:lnTo>
                  <a:pt x="4892638" y="3407840"/>
                </a:lnTo>
                <a:lnTo>
                  <a:pt x="4890792" y="3406317"/>
                </a:lnTo>
                <a:cubicBezTo>
                  <a:pt x="4838274" y="3370836"/>
                  <a:pt x="4774962" y="3350118"/>
                  <a:pt x="4706811" y="3350118"/>
                </a:cubicBezTo>
                <a:close/>
                <a:moveTo>
                  <a:pt x="4186753" y="3350118"/>
                </a:moveTo>
                <a:cubicBezTo>
                  <a:pt x="4118602" y="3350118"/>
                  <a:pt x="4055290" y="3370836"/>
                  <a:pt x="4002771" y="3406317"/>
                </a:cubicBezTo>
                <a:lnTo>
                  <a:pt x="4000925" y="3407840"/>
                </a:lnTo>
                <a:lnTo>
                  <a:pt x="4002771" y="3409363"/>
                </a:lnTo>
                <a:cubicBezTo>
                  <a:pt x="4055290" y="3444844"/>
                  <a:pt x="4118602" y="3465562"/>
                  <a:pt x="4186753" y="3465562"/>
                </a:cubicBezTo>
                <a:cubicBezTo>
                  <a:pt x="4254904" y="3465562"/>
                  <a:pt x="4318216" y="3444844"/>
                  <a:pt x="4370735" y="3409363"/>
                </a:cubicBezTo>
                <a:lnTo>
                  <a:pt x="4372582" y="3407840"/>
                </a:lnTo>
                <a:lnTo>
                  <a:pt x="4370735" y="3406317"/>
                </a:lnTo>
                <a:cubicBezTo>
                  <a:pt x="4318216" y="3370836"/>
                  <a:pt x="4254904" y="3350118"/>
                  <a:pt x="4186753" y="3350118"/>
                </a:cubicBezTo>
                <a:close/>
                <a:moveTo>
                  <a:pt x="3666696" y="3350118"/>
                </a:moveTo>
                <a:cubicBezTo>
                  <a:pt x="3598545" y="3350118"/>
                  <a:pt x="3535232" y="3370836"/>
                  <a:pt x="3482714" y="3406317"/>
                </a:cubicBezTo>
                <a:lnTo>
                  <a:pt x="3480867" y="3407840"/>
                </a:lnTo>
                <a:lnTo>
                  <a:pt x="3482714" y="3409363"/>
                </a:lnTo>
                <a:cubicBezTo>
                  <a:pt x="3535232" y="3444844"/>
                  <a:pt x="3598545" y="3465562"/>
                  <a:pt x="3666696" y="3465562"/>
                </a:cubicBezTo>
                <a:cubicBezTo>
                  <a:pt x="3734847" y="3465562"/>
                  <a:pt x="3798159" y="3444844"/>
                  <a:pt x="3850677" y="3409363"/>
                </a:cubicBezTo>
                <a:lnTo>
                  <a:pt x="3852523" y="3407840"/>
                </a:lnTo>
                <a:lnTo>
                  <a:pt x="3850677" y="3406317"/>
                </a:lnTo>
                <a:cubicBezTo>
                  <a:pt x="3798159" y="3370836"/>
                  <a:pt x="3734847" y="3350118"/>
                  <a:pt x="3666696" y="3350118"/>
                </a:cubicBezTo>
                <a:close/>
                <a:moveTo>
                  <a:pt x="3146638" y="3350118"/>
                </a:moveTo>
                <a:cubicBezTo>
                  <a:pt x="3078487" y="3350118"/>
                  <a:pt x="3015175" y="3370836"/>
                  <a:pt x="2962656" y="3406317"/>
                </a:cubicBezTo>
                <a:lnTo>
                  <a:pt x="2960810" y="3407840"/>
                </a:lnTo>
                <a:lnTo>
                  <a:pt x="2962656" y="3409363"/>
                </a:lnTo>
                <a:cubicBezTo>
                  <a:pt x="3015175" y="3444844"/>
                  <a:pt x="3078487" y="3465562"/>
                  <a:pt x="3146638" y="3465562"/>
                </a:cubicBezTo>
                <a:cubicBezTo>
                  <a:pt x="3214789" y="3465562"/>
                  <a:pt x="3278102" y="3444844"/>
                  <a:pt x="3330620" y="3409363"/>
                </a:cubicBezTo>
                <a:lnTo>
                  <a:pt x="3332467" y="3407840"/>
                </a:lnTo>
                <a:lnTo>
                  <a:pt x="3330620" y="3406317"/>
                </a:lnTo>
                <a:cubicBezTo>
                  <a:pt x="3278102" y="3370836"/>
                  <a:pt x="3214789" y="3350118"/>
                  <a:pt x="3146638" y="3350118"/>
                </a:cubicBezTo>
                <a:close/>
                <a:moveTo>
                  <a:pt x="2626581" y="3350118"/>
                </a:moveTo>
                <a:cubicBezTo>
                  <a:pt x="2558430" y="3350118"/>
                  <a:pt x="2495118" y="3370836"/>
                  <a:pt x="2442599" y="3406317"/>
                </a:cubicBezTo>
                <a:lnTo>
                  <a:pt x="2440753" y="3407840"/>
                </a:lnTo>
                <a:lnTo>
                  <a:pt x="2442599" y="3409363"/>
                </a:lnTo>
                <a:cubicBezTo>
                  <a:pt x="2495118" y="3444844"/>
                  <a:pt x="2558430" y="3465562"/>
                  <a:pt x="2626581" y="3465562"/>
                </a:cubicBezTo>
                <a:cubicBezTo>
                  <a:pt x="2694732" y="3465562"/>
                  <a:pt x="2758044" y="3444844"/>
                  <a:pt x="2810563" y="3409363"/>
                </a:cubicBezTo>
                <a:lnTo>
                  <a:pt x="2812410" y="3407840"/>
                </a:lnTo>
                <a:lnTo>
                  <a:pt x="2810563" y="3406317"/>
                </a:lnTo>
                <a:cubicBezTo>
                  <a:pt x="2758044" y="3370836"/>
                  <a:pt x="2694732" y="3350118"/>
                  <a:pt x="2626581" y="3350118"/>
                </a:cubicBezTo>
                <a:close/>
                <a:moveTo>
                  <a:pt x="2106524" y="3350118"/>
                </a:moveTo>
                <a:cubicBezTo>
                  <a:pt x="2038373" y="3350118"/>
                  <a:pt x="1975060" y="3370836"/>
                  <a:pt x="1922542" y="3406317"/>
                </a:cubicBezTo>
                <a:lnTo>
                  <a:pt x="1920695" y="3407840"/>
                </a:lnTo>
                <a:lnTo>
                  <a:pt x="1922542" y="3409363"/>
                </a:lnTo>
                <a:cubicBezTo>
                  <a:pt x="1975060" y="3444844"/>
                  <a:pt x="2038373" y="3465562"/>
                  <a:pt x="2106524" y="3465562"/>
                </a:cubicBezTo>
                <a:cubicBezTo>
                  <a:pt x="2174675" y="3465562"/>
                  <a:pt x="2237987" y="3444844"/>
                  <a:pt x="2290506" y="3409363"/>
                </a:cubicBezTo>
                <a:lnTo>
                  <a:pt x="2292352" y="3407840"/>
                </a:lnTo>
                <a:lnTo>
                  <a:pt x="2290506" y="3406317"/>
                </a:lnTo>
                <a:cubicBezTo>
                  <a:pt x="2237987" y="3370836"/>
                  <a:pt x="2174675" y="3350118"/>
                  <a:pt x="2106524" y="3350118"/>
                </a:cubicBezTo>
                <a:close/>
                <a:moveTo>
                  <a:pt x="1586467" y="3350118"/>
                </a:moveTo>
                <a:cubicBezTo>
                  <a:pt x="1518316" y="3350118"/>
                  <a:pt x="1455004" y="3370836"/>
                  <a:pt x="1402485" y="3406317"/>
                </a:cubicBezTo>
                <a:lnTo>
                  <a:pt x="1400639" y="3407840"/>
                </a:lnTo>
                <a:lnTo>
                  <a:pt x="1402485" y="3409363"/>
                </a:lnTo>
                <a:cubicBezTo>
                  <a:pt x="1455004" y="3444844"/>
                  <a:pt x="1518316" y="3465562"/>
                  <a:pt x="1586467" y="3465562"/>
                </a:cubicBezTo>
                <a:cubicBezTo>
                  <a:pt x="1654618" y="3465562"/>
                  <a:pt x="1717931" y="3444844"/>
                  <a:pt x="1770448" y="3409363"/>
                </a:cubicBezTo>
                <a:lnTo>
                  <a:pt x="1772295" y="3407840"/>
                </a:lnTo>
                <a:lnTo>
                  <a:pt x="1770448" y="3406317"/>
                </a:lnTo>
                <a:cubicBezTo>
                  <a:pt x="1717931" y="3370836"/>
                  <a:pt x="1654618" y="3350118"/>
                  <a:pt x="1586467" y="3350118"/>
                </a:cubicBezTo>
                <a:close/>
                <a:moveTo>
                  <a:pt x="1066410" y="3350118"/>
                </a:moveTo>
                <a:cubicBezTo>
                  <a:pt x="998260" y="3350118"/>
                  <a:pt x="934947" y="3370836"/>
                  <a:pt x="882428" y="3406317"/>
                </a:cubicBezTo>
                <a:lnTo>
                  <a:pt x="880582" y="3407840"/>
                </a:lnTo>
                <a:lnTo>
                  <a:pt x="882428" y="3409363"/>
                </a:lnTo>
                <a:cubicBezTo>
                  <a:pt x="934947" y="3444844"/>
                  <a:pt x="998260" y="3465562"/>
                  <a:pt x="1066410" y="3465562"/>
                </a:cubicBezTo>
                <a:cubicBezTo>
                  <a:pt x="1134561" y="3465562"/>
                  <a:pt x="1197873" y="3444844"/>
                  <a:pt x="1250392" y="3409363"/>
                </a:cubicBezTo>
                <a:lnTo>
                  <a:pt x="1252239" y="3407840"/>
                </a:lnTo>
                <a:lnTo>
                  <a:pt x="1250392" y="3406317"/>
                </a:lnTo>
                <a:cubicBezTo>
                  <a:pt x="1197873" y="3370836"/>
                  <a:pt x="1134561" y="3350118"/>
                  <a:pt x="1066410" y="3350118"/>
                </a:cubicBezTo>
                <a:close/>
                <a:moveTo>
                  <a:pt x="546353" y="3350118"/>
                </a:moveTo>
                <a:cubicBezTo>
                  <a:pt x="478202" y="3350118"/>
                  <a:pt x="414890" y="3370836"/>
                  <a:pt x="362371" y="3406317"/>
                </a:cubicBezTo>
                <a:lnTo>
                  <a:pt x="360524" y="3407840"/>
                </a:lnTo>
                <a:lnTo>
                  <a:pt x="362371" y="3409363"/>
                </a:lnTo>
                <a:cubicBezTo>
                  <a:pt x="414890" y="3444844"/>
                  <a:pt x="478202" y="3465562"/>
                  <a:pt x="546353" y="3465562"/>
                </a:cubicBezTo>
                <a:cubicBezTo>
                  <a:pt x="614505" y="3465562"/>
                  <a:pt x="677816" y="3444844"/>
                  <a:pt x="730335" y="3409363"/>
                </a:cubicBezTo>
                <a:lnTo>
                  <a:pt x="732181" y="3407840"/>
                </a:lnTo>
                <a:lnTo>
                  <a:pt x="730335" y="3406317"/>
                </a:lnTo>
                <a:cubicBezTo>
                  <a:pt x="677816" y="3370836"/>
                  <a:pt x="614505" y="3350118"/>
                  <a:pt x="546353" y="3350118"/>
                </a:cubicBezTo>
                <a:close/>
                <a:moveTo>
                  <a:pt x="6145317" y="2998856"/>
                </a:moveTo>
                <a:lnTo>
                  <a:pt x="6151003" y="3010684"/>
                </a:lnTo>
                <a:cubicBezTo>
                  <a:pt x="6163366" y="3050430"/>
                  <a:pt x="6170025" y="3092688"/>
                  <a:pt x="6170025" y="3136501"/>
                </a:cubicBezTo>
                <a:cubicBezTo>
                  <a:pt x="6170025" y="3180315"/>
                  <a:pt x="6163366" y="3222572"/>
                  <a:pt x="6151003" y="3262318"/>
                </a:cubicBezTo>
                <a:lnTo>
                  <a:pt x="6146446" y="3273885"/>
                </a:lnTo>
                <a:lnTo>
                  <a:pt x="6202548" y="3260956"/>
                </a:lnTo>
                <a:cubicBezTo>
                  <a:pt x="6223558" y="3257745"/>
                  <a:pt x="6245075" y="3256081"/>
                  <a:pt x="6266982" y="3256081"/>
                </a:cubicBezTo>
                <a:cubicBezTo>
                  <a:pt x="6288889" y="3256081"/>
                  <a:pt x="6310407" y="3257745"/>
                  <a:pt x="6331416" y="3260956"/>
                </a:cubicBezTo>
                <a:lnTo>
                  <a:pt x="6387515" y="3273885"/>
                </a:lnTo>
                <a:lnTo>
                  <a:pt x="6382958" y="3262318"/>
                </a:lnTo>
                <a:cubicBezTo>
                  <a:pt x="6370596" y="3222572"/>
                  <a:pt x="6363936" y="3180315"/>
                  <a:pt x="6363936" y="3136501"/>
                </a:cubicBezTo>
                <a:cubicBezTo>
                  <a:pt x="6363936" y="3092688"/>
                  <a:pt x="6370596" y="3050430"/>
                  <a:pt x="6382958" y="3010684"/>
                </a:cubicBezTo>
                <a:lnTo>
                  <a:pt x="6388643" y="2998857"/>
                </a:lnTo>
                <a:lnTo>
                  <a:pt x="6331416" y="3012046"/>
                </a:lnTo>
                <a:cubicBezTo>
                  <a:pt x="6310407" y="3015256"/>
                  <a:pt x="6288889" y="3016921"/>
                  <a:pt x="6266982" y="3016921"/>
                </a:cubicBezTo>
                <a:cubicBezTo>
                  <a:pt x="6245075" y="3016921"/>
                  <a:pt x="6223558" y="3015256"/>
                  <a:pt x="6202548" y="3012046"/>
                </a:cubicBezTo>
                <a:close/>
                <a:moveTo>
                  <a:pt x="5625260" y="2998856"/>
                </a:moveTo>
                <a:lnTo>
                  <a:pt x="5630946" y="3010684"/>
                </a:lnTo>
                <a:cubicBezTo>
                  <a:pt x="5643309" y="3050430"/>
                  <a:pt x="5649968" y="3092688"/>
                  <a:pt x="5649968" y="3136501"/>
                </a:cubicBezTo>
                <a:cubicBezTo>
                  <a:pt x="5649968" y="3180315"/>
                  <a:pt x="5643309" y="3222572"/>
                  <a:pt x="5630946" y="3262318"/>
                </a:cubicBezTo>
                <a:lnTo>
                  <a:pt x="5626389" y="3273885"/>
                </a:lnTo>
                <a:lnTo>
                  <a:pt x="5682491" y="3260956"/>
                </a:lnTo>
                <a:cubicBezTo>
                  <a:pt x="5703500" y="3257745"/>
                  <a:pt x="5725018" y="3256081"/>
                  <a:pt x="5746925" y="3256081"/>
                </a:cubicBezTo>
                <a:cubicBezTo>
                  <a:pt x="5768832" y="3256081"/>
                  <a:pt x="5790350" y="3257745"/>
                  <a:pt x="5811359" y="3260956"/>
                </a:cubicBezTo>
                <a:lnTo>
                  <a:pt x="5867461" y="3273885"/>
                </a:lnTo>
                <a:lnTo>
                  <a:pt x="5862904" y="3262318"/>
                </a:lnTo>
                <a:cubicBezTo>
                  <a:pt x="5850542" y="3222572"/>
                  <a:pt x="5843882" y="3180315"/>
                  <a:pt x="5843882" y="3136501"/>
                </a:cubicBezTo>
                <a:cubicBezTo>
                  <a:pt x="5843882" y="3092688"/>
                  <a:pt x="5850542" y="3050430"/>
                  <a:pt x="5862904" y="3010684"/>
                </a:cubicBezTo>
                <a:lnTo>
                  <a:pt x="5868589" y="2998856"/>
                </a:lnTo>
                <a:lnTo>
                  <a:pt x="5811359" y="3012046"/>
                </a:lnTo>
                <a:cubicBezTo>
                  <a:pt x="5790350" y="3015256"/>
                  <a:pt x="5768832" y="3016921"/>
                  <a:pt x="5746925" y="3016921"/>
                </a:cubicBezTo>
                <a:cubicBezTo>
                  <a:pt x="5725018" y="3016921"/>
                  <a:pt x="5703500" y="3015256"/>
                  <a:pt x="5682491" y="3012046"/>
                </a:cubicBezTo>
                <a:close/>
                <a:moveTo>
                  <a:pt x="5105203" y="2998856"/>
                </a:moveTo>
                <a:lnTo>
                  <a:pt x="5110889" y="3010684"/>
                </a:lnTo>
                <a:cubicBezTo>
                  <a:pt x="5123251" y="3050430"/>
                  <a:pt x="5129911" y="3092688"/>
                  <a:pt x="5129911" y="3136501"/>
                </a:cubicBezTo>
                <a:cubicBezTo>
                  <a:pt x="5129911" y="3180315"/>
                  <a:pt x="5123251" y="3222572"/>
                  <a:pt x="5110889" y="3262318"/>
                </a:cubicBezTo>
                <a:lnTo>
                  <a:pt x="5106331" y="3273885"/>
                </a:lnTo>
                <a:lnTo>
                  <a:pt x="5162433" y="3260956"/>
                </a:lnTo>
                <a:cubicBezTo>
                  <a:pt x="5183443" y="3257745"/>
                  <a:pt x="5204961" y="3256081"/>
                  <a:pt x="5226868" y="3256081"/>
                </a:cubicBezTo>
                <a:cubicBezTo>
                  <a:pt x="5248774" y="3256081"/>
                  <a:pt x="5270292" y="3257745"/>
                  <a:pt x="5291302" y="3260956"/>
                </a:cubicBezTo>
                <a:lnTo>
                  <a:pt x="5347404" y="3273885"/>
                </a:lnTo>
                <a:lnTo>
                  <a:pt x="5342847" y="3262318"/>
                </a:lnTo>
                <a:cubicBezTo>
                  <a:pt x="5330485" y="3222572"/>
                  <a:pt x="5323825" y="3180315"/>
                  <a:pt x="5323825" y="3136501"/>
                </a:cubicBezTo>
                <a:cubicBezTo>
                  <a:pt x="5323825" y="3092688"/>
                  <a:pt x="5330485" y="3050430"/>
                  <a:pt x="5342847" y="3010684"/>
                </a:cubicBezTo>
                <a:lnTo>
                  <a:pt x="5348533" y="2998856"/>
                </a:lnTo>
                <a:lnTo>
                  <a:pt x="5291302" y="3012046"/>
                </a:lnTo>
                <a:cubicBezTo>
                  <a:pt x="5270292" y="3015256"/>
                  <a:pt x="5248774" y="3016921"/>
                  <a:pt x="5226868" y="3016921"/>
                </a:cubicBezTo>
                <a:cubicBezTo>
                  <a:pt x="5204961" y="3016921"/>
                  <a:pt x="5183443" y="3015256"/>
                  <a:pt x="5162433" y="3012046"/>
                </a:cubicBezTo>
                <a:close/>
                <a:moveTo>
                  <a:pt x="4585146" y="2998856"/>
                </a:moveTo>
                <a:lnTo>
                  <a:pt x="4590832" y="3010684"/>
                </a:lnTo>
                <a:cubicBezTo>
                  <a:pt x="4603194" y="3050430"/>
                  <a:pt x="4609853" y="3092688"/>
                  <a:pt x="4609853" y="3136501"/>
                </a:cubicBezTo>
                <a:cubicBezTo>
                  <a:pt x="4609853" y="3180315"/>
                  <a:pt x="4603194" y="3222572"/>
                  <a:pt x="4590832" y="3262318"/>
                </a:cubicBezTo>
                <a:lnTo>
                  <a:pt x="4586274" y="3273885"/>
                </a:lnTo>
                <a:lnTo>
                  <a:pt x="4642376" y="3260956"/>
                </a:lnTo>
                <a:cubicBezTo>
                  <a:pt x="4663386" y="3257745"/>
                  <a:pt x="4684904" y="3256081"/>
                  <a:pt x="4706811" y="3256081"/>
                </a:cubicBezTo>
                <a:cubicBezTo>
                  <a:pt x="4728717" y="3256081"/>
                  <a:pt x="4750235" y="3257745"/>
                  <a:pt x="4771245" y="3260956"/>
                </a:cubicBezTo>
                <a:lnTo>
                  <a:pt x="4827347" y="3273885"/>
                </a:lnTo>
                <a:lnTo>
                  <a:pt x="4822789" y="3262318"/>
                </a:lnTo>
                <a:cubicBezTo>
                  <a:pt x="4810427" y="3222572"/>
                  <a:pt x="4803768" y="3180315"/>
                  <a:pt x="4803768" y="3136501"/>
                </a:cubicBezTo>
                <a:cubicBezTo>
                  <a:pt x="4803768" y="3092688"/>
                  <a:pt x="4810427" y="3050430"/>
                  <a:pt x="4822789" y="3010684"/>
                </a:cubicBezTo>
                <a:lnTo>
                  <a:pt x="4828475" y="2998856"/>
                </a:lnTo>
                <a:lnTo>
                  <a:pt x="4771245" y="3012046"/>
                </a:lnTo>
                <a:cubicBezTo>
                  <a:pt x="4750235" y="3015256"/>
                  <a:pt x="4728717" y="3016921"/>
                  <a:pt x="4706811" y="3016921"/>
                </a:cubicBezTo>
                <a:cubicBezTo>
                  <a:pt x="4684904" y="3016921"/>
                  <a:pt x="4663386" y="3015256"/>
                  <a:pt x="4642376" y="3012046"/>
                </a:cubicBezTo>
                <a:close/>
                <a:moveTo>
                  <a:pt x="4065088" y="2998856"/>
                </a:moveTo>
                <a:lnTo>
                  <a:pt x="4070774" y="3010684"/>
                </a:lnTo>
                <a:cubicBezTo>
                  <a:pt x="4083136" y="3050430"/>
                  <a:pt x="4089796" y="3092688"/>
                  <a:pt x="4089796" y="3136501"/>
                </a:cubicBezTo>
                <a:cubicBezTo>
                  <a:pt x="4089796" y="3180315"/>
                  <a:pt x="4083136" y="3222572"/>
                  <a:pt x="4070774" y="3262318"/>
                </a:cubicBezTo>
                <a:lnTo>
                  <a:pt x="4066217" y="3273885"/>
                </a:lnTo>
                <a:lnTo>
                  <a:pt x="4122319" y="3260956"/>
                </a:lnTo>
                <a:cubicBezTo>
                  <a:pt x="4143328" y="3257745"/>
                  <a:pt x="4164846" y="3256081"/>
                  <a:pt x="4186753" y="3256081"/>
                </a:cubicBezTo>
                <a:cubicBezTo>
                  <a:pt x="4208660" y="3256081"/>
                  <a:pt x="4230178" y="3257745"/>
                  <a:pt x="4251187" y="3260956"/>
                </a:cubicBezTo>
                <a:lnTo>
                  <a:pt x="4307290" y="3273885"/>
                </a:lnTo>
                <a:lnTo>
                  <a:pt x="4302732" y="3262318"/>
                </a:lnTo>
                <a:cubicBezTo>
                  <a:pt x="4290370" y="3222572"/>
                  <a:pt x="4283710" y="3180315"/>
                  <a:pt x="4283710" y="3136501"/>
                </a:cubicBezTo>
                <a:cubicBezTo>
                  <a:pt x="4283710" y="3092688"/>
                  <a:pt x="4290370" y="3050430"/>
                  <a:pt x="4302732" y="3010684"/>
                </a:cubicBezTo>
                <a:lnTo>
                  <a:pt x="4308418" y="2998856"/>
                </a:lnTo>
                <a:lnTo>
                  <a:pt x="4251187" y="3012046"/>
                </a:lnTo>
                <a:cubicBezTo>
                  <a:pt x="4230178" y="3015256"/>
                  <a:pt x="4208660" y="3016921"/>
                  <a:pt x="4186753" y="3016921"/>
                </a:cubicBezTo>
                <a:cubicBezTo>
                  <a:pt x="4164846" y="3016921"/>
                  <a:pt x="4143328" y="3015256"/>
                  <a:pt x="4122319" y="3012046"/>
                </a:cubicBezTo>
                <a:close/>
                <a:moveTo>
                  <a:pt x="3545031" y="2998856"/>
                </a:moveTo>
                <a:lnTo>
                  <a:pt x="3550717" y="3010684"/>
                </a:lnTo>
                <a:cubicBezTo>
                  <a:pt x="3563079" y="3050430"/>
                  <a:pt x="3569739" y="3092688"/>
                  <a:pt x="3569739" y="3136501"/>
                </a:cubicBezTo>
                <a:cubicBezTo>
                  <a:pt x="3569739" y="3180315"/>
                  <a:pt x="3563079" y="3222572"/>
                  <a:pt x="3550717" y="3262318"/>
                </a:cubicBezTo>
                <a:lnTo>
                  <a:pt x="3546159" y="3273885"/>
                </a:lnTo>
                <a:lnTo>
                  <a:pt x="3602261" y="3260956"/>
                </a:lnTo>
                <a:cubicBezTo>
                  <a:pt x="3623271" y="3257745"/>
                  <a:pt x="3644789" y="3256081"/>
                  <a:pt x="3666696" y="3256081"/>
                </a:cubicBezTo>
                <a:cubicBezTo>
                  <a:pt x="3688602" y="3256081"/>
                  <a:pt x="3710120" y="3257745"/>
                  <a:pt x="3731130" y="3260956"/>
                </a:cubicBezTo>
                <a:lnTo>
                  <a:pt x="3787232" y="3273885"/>
                </a:lnTo>
                <a:lnTo>
                  <a:pt x="3782675" y="3262318"/>
                </a:lnTo>
                <a:cubicBezTo>
                  <a:pt x="3770313" y="3222572"/>
                  <a:pt x="3763653" y="3180315"/>
                  <a:pt x="3763653" y="3136501"/>
                </a:cubicBezTo>
                <a:cubicBezTo>
                  <a:pt x="3763653" y="3092688"/>
                  <a:pt x="3770313" y="3050430"/>
                  <a:pt x="3782675" y="3010684"/>
                </a:cubicBezTo>
                <a:lnTo>
                  <a:pt x="3788361" y="2998856"/>
                </a:lnTo>
                <a:lnTo>
                  <a:pt x="3731130" y="3012046"/>
                </a:lnTo>
                <a:cubicBezTo>
                  <a:pt x="3710120" y="3015256"/>
                  <a:pt x="3688602" y="3016921"/>
                  <a:pt x="3666696" y="3016921"/>
                </a:cubicBezTo>
                <a:cubicBezTo>
                  <a:pt x="3644789" y="3016921"/>
                  <a:pt x="3623271" y="3015256"/>
                  <a:pt x="3602261" y="3012046"/>
                </a:cubicBezTo>
                <a:close/>
                <a:moveTo>
                  <a:pt x="3024974" y="2998856"/>
                </a:moveTo>
                <a:lnTo>
                  <a:pt x="3030660" y="3010684"/>
                </a:lnTo>
                <a:cubicBezTo>
                  <a:pt x="3043022" y="3050430"/>
                  <a:pt x="3049681" y="3092688"/>
                  <a:pt x="3049681" y="3136501"/>
                </a:cubicBezTo>
                <a:cubicBezTo>
                  <a:pt x="3049681" y="3180315"/>
                  <a:pt x="3043022" y="3222572"/>
                  <a:pt x="3030660" y="3262318"/>
                </a:cubicBezTo>
                <a:lnTo>
                  <a:pt x="3026102" y="3273885"/>
                </a:lnTo>
                <a:lnTo>
                  <a:pt x="3082204" y="3260956"/>
                </a:lnTo>
                <a:cubicBezTo>
                  <a:pt x="3103214" y="3257745"/>
                  <a:pt x="3124732" y="3256081"/>
                  <a:pt x="3146638" y="3256081"/>
                </a:cubicBezTo>
                <a:cubicBezTo>
                  <a:pt x="3168545" y="3256081"/>
                  <a:pt x="3190063" y="3257745"/>
                  <a:pt x="3211072" y="3260956"/>
                </a:cubicBezTo>
                <a:lnTo>
                  <a:pt x="3267175" y="3273885"/>
                </a:lnTo>
                <a:lnTo>
                  <a:pt x="3262618" y="3262318"/>
                </a:lnTo>
                <a:cubicBezTo>
                  <a:pt x="3250255" y="3222572"/>
                  <a:pt x="3243596" y="3180315"/>
                  <a:pt x="3243596" y="3136501"/>
                </a:cubicBezTo>
                <a:cubicBezTo>
                  <a:pt x="3243596" y="3092688"/>
                  <a:pt x="3250255" y="3050430"/>
                  <a:pt x="3262618" y="3010684"/>
                </a:cubicBezTo>
                <a:lnTo>
                  <a:pt x="3268304" y="2998856"/>
                </a:lnTo>
                <a:lnTo>
                  <a:pt x="3211072" y="3012046"/>
                </a:lnTo>
                <a:cubicBezTo>
                  <a:pt x="3190063" y="3015256"/>
                  <a:pt x="3168545" y="3016921"/>
                  <a:pt x="3146638" y="3016921"/>
                </a:cubicBezTo>
                <a:cubicBezTo>
                  <a:pt x="3124732" y="3016921"/>
                  <a:pt x="3103214" y="3015256"/>
                  <a:pt x="3082204" y="3012046"/>
                </a:cubicBezTo>
                <a:close/>
                <a:moveTo>
                  <a:pt x="2504916" y="2998856"/>
                </a:moveTo>
                <a:lnTo>
                  <a:pt x="2510602" y="3010684"/>
                </a:lnTo>
                <a:cubicBezTo>
                  <a:pt x="2522965" y="3050430"/>
                  <a:pt x="2529624" y="3092688"/>
                  <a:pt x="2529624" y="3136501"/>
                </a:cubicBezTo>
                <a:cubicBezTo>
                  <a:pt x="2529624" y="3180315"/>
                  <a:pt x="2522965" y="3222572"/>
                  <a:pt x="2510602" y="3262318"/>
                </a:cubicBezTo>
                <a:lnTo>
                  <a:pt x="2506045" y="3273885"/>
                </a:lnTo>
                <a:lnTo>
                  <a:pt x="2562147" y="3260956"/>
                </a:lnTo>
                <a:cubicBezTo>
                  <a:pt x="2583157" y="3257745"/>
                  <a:pt x="2604674" y="3256081"/>
                  <a:pt x="2626581" y="3256081"/>
                </a:cubicBezTo>
                <a:cubicBezTo>
                  <a:pt x="2648488" y="3256081"/>
                  <a:pt x="2670006" y="3257745"/>
                  <a:pt x="2691015" y="3260956"/>
                </a:cubicBezTo>
                <a:lnTo>
                  <a:pt x="2747117" y="3273885"/>
                </a:lnTo>
                <a:lnTo>
                  <a:pt x="2742560" y="3262318"/>
                </a:lnTo>
                <a:cubicBezTo>
                  <a:pt x="2730198" y="3222572"/>
                  <a:pt x="2723538" y="3180315"/>
                  <a:pt x="2723538" y="3136501"/>
                </a:cubicBezTo>
                <a:cubicBezTo>
                  <a:pt x="2723538" y="3092688"/>
                  <a:pt x="2730198" y="3050430"/>
                  <a:pt x="2742560" y="3010684"/>
                </a:cubicBezTo>
                <a:lnTo>
                  <a:pt x="2748246" y="2998856"/>
                </a:lnTo>
                <a:lnTo>
                  <a:pt x="2691015" y="3012046"/>
                </a:lnTo>
                <a:cubicBezTo>
                  <a:pt x="2670006" y="3015256"/>
                  <a:pt x="2648488" y="3016921"/>
                  <a:pt x="2626581" y="3016921"/>
                </a:cubicBezTo>
                <a:cubicBezTo>
                  <a:pt x="2604674" y="3016921"/>
                  <a:pt x="2583157" y="3015256"/>
                  <a:pt x="2562147" y="3012046"/>
                </a:cubicBezTo>
                <a:close/>
                <a:moveTo>
                  <a:pt x="1984859" y="2998856"/>
                </a:moveTo>
                <a:lnTo>
                  <a:pt x="1990545" y="3010684"/>
                </a:lnTo>
                <a:cubicBezTo>
                  <a:pt x="2002907" y="3050430"/>
                  <a:pt x="2009566" y="3092688"/>
                  <a:pt x="2009566" y="3136501"/>
                </a:cubicBezTo>
                <a:cubicBezTo>
                  <a:pt x="2009566" y="3180315"/>
                  <a:pt x="2002907" y="3222572"/>
                  <a:pt x="1990545" y="3262318"/>
                </a:cubicBezTo>
                <a:lnTo>
                  <a:pt x="1985987" y="3273885"/>
                </a:lnTo>
                <a:lnTo>
                  <a:pt x="2042090" y="3260956"/>
                </a:lnTo>
                <a:cubicBezTo>
                  <a:pt x="2063099" y="3257745"/>
                  <a:pt x="2084617" y="3256081"/>
                  <a:pt x="2106524" y="3256081"/>
                </a:cubicBezTo>
                <a:cubicBezTo>
                  <a:pt x="2128431" y="3256081"/>
                  <a:pt x="2149948" y="3257745"/>
                  <a:pt x="2170958" y="3260956"/>
                </a:cubicBezTo>
                <a:lnTo>
                  <a:pt x="2227060" y="3273885"/>
                </a:lnTo>
                <a:lnTo>
                  <a:pt x="2222503" y="3262318"/>
                </a:lnTo>
                <a:cubicBezTo>
                  <a:pt x="2210141" y="3222572"/>
                  <a:pt x="2203481" y="3180315"/>
                  <a:pt x="2203481" y="3136501"/>
                </a:cubicBezTo>
                <a:cubicBezTo>
                  <a:pt x="2203481" y="3092688"/>
                  <a:pt x="2210141" y="3050430"/>
                  <a:pt x="2222503" y="3010684"/>
                </a:cubicBezTo>
                <a:lnTo>
                  <a:pt x="2228189" y="2998856"/>
                </a:lnTo>
                <a:lnTo>
                  <a:pt x="2170958" y="3012046"/>
                </a:lnTo>
                <a:cubicBezTo>
                  <a:pt x="2149948" y="3015256"/>
                  <a:pt x="2128431" y="3016921"/>
                  <a:pt x="2106524" y="3016921"/>
                </a:cubicBezTo>
                <a:cubicBezTo>
                  <a:pt x="2084617" y="3016921"/>
                  <a:pt x="2063099" y="3015256"/>
                  <a:pt x="2042090" y="3012046"/>
                </a:cubicBezTo>
                <a:close/>
                <a:moveTo>
                  <a:pt x="1464803" y="2998856"/>
                </a:moveTo>
                <a:lnTo>
                  <a:pt x="1470489" y="3010684"/>
                </a:lnTo>
                <a:cubicBezTo>
                  <a:pt x="1482852" y="3050430"/>
                  <a:pt x="1489511" y="3092688"/>
                  <a:pt x="1489511" y="3136501"/>
                </a:cubicBezTo>
                <a:cubicBezTo>
                  <a:pt x="1489511" y="3180315"/>
                  <a:pt x="1482852" y="3222572"/>
                  <a:pt x="1470489" y="3262318"/>
                </a:cubicBezTo>
                <a:lnTo>
                  <a:pt x="1465932" y="3273885"/>
                </a:lnTo>
                <a:lnTo>
                  <a:pt x="1522033" y="3260956"/>
                </a:lnTo>
                <a:cubicBezTo>
                  <a:pt x="1543043" y="3257745"/>
                  <a:pt x="1564561" y="3256081"/>
                  <a:pt x="1586467" y="3256081"/>
                </a:cubicBezTo>
                <a:cubicBezTo>
                  <a:pt x="1608374" y="3256081"/>
                  <a:pt x="1629892" y="3257745"/>
                  <a:pt x="1650902" y="3260956"/>
                </a:cubicBezTo>
                <a:lnTo>
                  <a:pt x="1707004" y="3273885"/>
                </a:lnTo>
                <a:lnTo>
                  <a:pt x="1702446" y="3262318"/>
                </a:lnTo>
                <a:cubicBezTo>
                  <a:pt x="1690084" y="3222572"/>
                  <a:pt x="1683425" y="3180315"/>
                  <a:pt x="1683425" y="3136501"/>
                </a:cubicBezTo>
                <a:cubicBezTo>
                  <a:pt x="1683425" y="3092688"/>
                  <a:pt x="1690084" y="3050430"/>
                  <a:pt x="1702446" y="3010684"/>
                </a:cubicBezTo>
                <a:lnTo>
                  <a:pt x="1708132" y="2998856"/>
                </a:lnTo>
                <a:lnTo>
                  <a:pt x="1650902" y="3012046"/>
                </a:lnTo>
                <a:cubicBezTo>
                  <a:pt x="1629892" y="3015256"/>
                  <a:pt x="1608374" y="3016921"/>
                  <a:pt x="1586467" y="3016921"/>
                </a:cubicBezTo>
                <a:cubicBezTo>
                  <a:pt x="1564561" y="3016921"/>
                  <a:pt x="1543043" y="3015256"/>
                  <a:pt x="1522033" y="3012046"/>
                </a:cubicBezTo>
                <a:close/>
                <a:moveTo>
                  <a:pt x="944745" y="2998856"/>
                </a:moveTo>
                <a:lnTo>
                  <a:pt x="950431" y="3010684"/>
                </a:lnTo>
                <a:cubicBezTo>
                  <a:pt x="962793" y="3050430"/>
                  <a:pt x="969453" y="3092688"/>
                  <a:pt x="969453" y="3136501"/>
                </a:cubicBezTo>
                <a:cubicBezTo>
                  <a:pt x="969453" y="3180315"/>
                  <a:pt x="962793" y="3222572"/>
                  <a:pt x="950431" y="3262318"/>
                </a:cubicBezTo>
                <a:lnTo>
                  <a:pt x="945874" y="3273885"/>
                </a:lnTo>
                <a:lnTo>
                  <a:pt x="1001976" y="3260956"/>
                </a:lnTo>
                <a:cubicBezTo>
                  <a:pt x="1022986" y="3257745"/>
                  <a:pt x="1044504" y="3256081"/>
                  <a:pt x="1066410" y="3256081"/>
                </a:cubicBezTo>
                <a:cubicBezTo>
                  <a:pt x="1088317" y="3256081"/>
                  <a:pt x="1109835" y="3257745"/>
                  <a:pt x="1130844" y="3260956"/>
                </a:cubicBezTo>
                <a:lnTo>
                  <a:pt x="1186947" y="3273885"/>
                </a:lnTo>
                <a:lnTo>
                  <a:pt x="1182389" y="3262318"/>
                </a:lnTo>
                <a:cubicBezTo>
                  <a:pt x="1170027" y="3222572"/>
                  <a:pt x="1163368" y="3180315"/>
                  <a:pt x="1163368" y="3136501"/>
                </a:cubicBezTo>
                <a:cubicBezTo>
                  <a:pt x="1163368" y="3092688"/>
                  <a:pt x="1170027" y="3050430"/>
                  <a:pt x="1182389" y="3010684"/>
                </a:cubicBezTo>
                <a:lnTo>
                  <a:pt x="1188075" y="2998856"/>
                </a:lnTo>
                <a:lnTo>
                  <a:pt x="1130844" y="3012046"/>
                </a:lnTo>
                <a:cubicBezTo>
                  <a:pt x="1109835" y="3015256"/>
                  <a:pt x="1088317" y="3016921"/>
                  <a:pt x="1066410" y="3016921"/>
                </a:cubicBezTo>
                <a:cubicBezTo>
                  <a:pt x="1044504" y="3016921"/>
                  <a:pt x="1022986" y="3015256"/>
                  <a:pt x="1001976" y="3012046"/>
                </a:cubicBezTo>
                <a:close/>
                <a:moveTo>
                  <a:pt x="424688" y="2998856"/>
                </a:moveTo>
                <a:lnTo>
                  <a:pt x="430374" y="3010684"/>
                </a:lnTo>
                <a:cubicBezTo>
                  <a:pt x="442736" y="3050430"/>
                  <a:pt x="449395" y="3092688"/>
                  <a:pt x="449395" y="3136501"/>
                </a:cubicBezTo>
                <a:cubicBezTo>
                  <a:pt x="449395" y="3180315"/>
                  <a:pt x="442736" y="3222572"/>
                  <a:pt x="430374" y="3262318"/>
                </a:cubicBezTo>
                <a:lnTo>
                  <a:pt x="425816" y="3273885"/>
                </a:lnTo>
                <a:lnTo>
                  <a:pt x="481919" y="3260956"/>
                </a:lnTo>
                <a:cubicBezTo>
                  <a:pt x="502929" y="3257745"/>
                  <a:pt x="524446" y="3256081"/>
                  <a:pt x="546353" y="3256081"/>
                </a:cubicBezTo>
                <a:cubicBezTo>
                  <a:pt x="568260" y="3256081"/>
                  <a:pt x="589778" y="3257745"/>
                  <a:pt x="610788" y="3260956"/>
                </a:cubicBezTo>
                <a:lnTo>
                  <a:pt x="666890" y="3273885"/>
                </a:lnTo>
                <a:lnTo>
                  <a:pt x="662332" y="3262318"/>
                </a:lnTo>
                <a:cubicBezTo>
                  <a:pt x="649970" y="3222572"/>
                  <a:pt x="643310" y="3180315"/>
                  <a:pt x="643310" y="3136501"/>
                </a:cubicBezTo>
                <a:cubicBezTo>
                  <a:pt x="643310" y="3092688"/>
                  <a:pt x="649970" y="3050430"/>
                  <a:pt x="662332" y="3010684"/>
                </a:cubicBezTo>
                <a:lnTo>
                  <a:pt x="668017" y="2998856"/>
                </a:lnTo>
                <a:lnTo>
                  <a:pt x="610788" y="3012046"/>
                </a:lnTo>
                <a:cubicBezTo>
                  <a:pt x="589778" y="3015256"/>
                  <a:pt x="568260" y="3016921"/>
                  <a:pt x="546353" y="3016921"/>
                </a:cubicBezTo>
                <a:cubicBezTo>
                  <a:pt x="524446" y="3016921"/>
                  <a:pt x="502929" y="3015256"/>
                  <a:pt x="481919" y="3012046"/>
                </a:cubicBezTo>
                <a:close/>
                <a:moveTo>
                  <a:pt x="6006953" y="2936964"/>
                </a:moveTo>
                <a:lnTo>
                  <a:pt x="5994118" y="2952519"/>
                </a:lnTo>
                <a:cubicBezTo>
                  <a:pt x="5958638" y="3005037"/>
                  <a:pt x="5937920" y="3068350"/>
                  <a:pt x="5937920" y="3136501"/>
                </a:cubicBezTo>
                <a:cubicBezTo>
                  <a:pt x="5937920" y="3204652"/>
                  <a:pt x="5958638" y="3267964"/>
                  <a:pt x="5994118" y="3320483"/>
                </a:cubicBezTo>
                <a:lnTo>
                  <a:pt x="6006953" y="3336039"/>
                </a:lnTo>
                <a:lnTo>
                  <a:pt x="6019788" y="3320483"/>
                </a:lnTo>
                <a:cubicBezTo>
                  <a:pt x="6055270" y="3267964"/>
                  <a:pt x="6075987" y="3204652"/>
                  <a:pt x="6075987" y="3136501"/>
                </a:cubicBezTo>
                <a:cubicBezTo>
                  <a:pt x="6075987" y="3068350"/>
                  <a:pt x="6055270" y="3005037"/>
                  <a:pt x="6019788" y="2952519"/>
                </a:cubicBezTo>
                <a:close/>
                <a:moveTo>
                  <a:pt x="5486896" y="2936964"/>
                </a:moveTo>
                <a:lnTo>
                  <a:pt x="5474062" y="2952519"/>
                </a:lnTo>
                <a:cubicBezTo>
                  <a:pt x="5438581" y="3005037"/>
                  <a:pt x="5417863" y="3068350"/>
                  <a:pt x="5417863" y="3136501"/>
                </a:cubicBezTo>
                <a:cubicBezTo>
                  <a:pt x="5417863" y="3204652"/>
                  <a:pt x="5438581" y="3267964"/>
                  <a:pt x="5474062" y="3320483"/>
                </a:cubicBezTo>
                <a:lnTo>
                  <a:pt x="5486896" y="3336039"/>
                </a:lnTo>
                <a:lnTo>
                  <a:pt x="5499731" y="3320483"/>
                </a:lnTo>
                <a:cubicBezTo>
                  <a:pt x="5535212" y="3267964"/>
                  <a:pt x="5555930" y="3204652"/>
                  <a:pt x="5555930" y="3136501"/>
                </a:cubicBezTo>
                <a:cubicBezTo>
                  <a:pt x="5555930" y="3068350"/>
                  <a:pt x="5535212" y="3005037"/>
                  <a:pt x="5499731" y="2952519"/>
                </a:cubicBezTo>
                <a:close/>
                <a:moveTo>
                  <a:pt x="4966839" y="2936964"/>
                </a:moveTo>
                <a:lnTo>
                  <a:pt x="4954004" y="2952519"/>
                </a:lnTo>
                <a:cubicBezTo>
                  <a:pt x="4918523" y="3005037"/>
                  <a:pt x="4897806" y="3068350"/>
                  <a:pt x="4897806" y="3136501"/>
                </a:cubicBezTo>
                <a:cubicBezTo>
                  <a:pt x="4897806" y="3204652"/>
                  <a:pt x="4918523" y="3267964"/>
                  <a:pt x="4954004" y="3320483"/>
                </a:cubicBezTo>
                <a:lnTo>
                  <a:pt x="4966839" y="3336039"/>
                </a:lnTo>
                <a:lnTo>
                  <a:pt x="4979674" y="3320483"/>
                </a:lnTo>
                <a:cubicBezTo>
                  <a:pt x="5015154" y="3267964"/>
                  <a:pt x="5035873" y="3204652"/>
                  <a:pt x="5035873" y="3136501"/>
                </a:cubicBezTo>
                <a:cubicBezTo>
                  <a:pt x="5035873" y="3068350"/>
                  <a:pt x="5015154" y="3005037"/>
                  <a:pt x="4979674" y="2952519"/>
                </a:cubicBezTo>
                <a:close/>
                <a:moveTo>
                  <a:pt x="4446781" y="2936964"/>
                </a:moveTo>
                <a:lnTo>
                  <a:pt x="4433947" y="2952519"/>
                </a:lnTo>
                <a:cubicBezTo>
                  <a:pt x="4398466" y="3005037"/>
                  <a:pt x="4377748" y="3068350"/>
                  <a:pt x="4377748" y="3136501"/>
                </a:cubicBezTo>
                <a:cubicBezTo>
                  <a:pt x="4377748" y="3204652"/>
                  <a:pt x="4398466" y="3267964"/>
                  <a:pt x="4433947" y="3320483"/>
                </a:cubicBezTo>
                <a:lnTo>
                  <a:pt x="4446781" y="3336039"/>
                </a:lnTo>
                <a:lnTo>
                  <a:pt x="4459617" y="3320483"/>
                </a:lnTo>
                <a:cubicBezTo>
                  <a:pt x="4495097" y="3267964"/>
                  <a:pt x="4515815" y="3204652"/>
                  <a:pt x="4515815" y="3136501"/>
                </a:cubicBezTo>
                <a:cubicBezTo>
                  <a:pt x="4515815" y="3068350"/>
                  <a:pt x="4495097" y="3005037"/>
                  <a:pt x="4459617" y="2952519"/>
                </a:cubicBezTo>
                <a:close/>
                <a:moveTo>
                  <a:pt x="3926724" y="2936964"/>
                </a:moveTo>
                <a:lnTo>
                  <a:pt x="3913890" y="2952519"/>
                </a:lnTo>
                <a:cubicBezTo>
                  <a:pt x="3878409" y="3005037"/>
                  <a:pt x="3857691" y="3068350"/>
                  <a:pt x="3857691" y="3136501"/>
                </a:cubicBezTo>
                <a:cubicBezTo>
                  <a:pt x="3857691" y="3204652"/>
                  <a:pt x="3878409" y="3267964"/>
                  <a:pt x="3913890" y="3320483"/>
                </a:cubicBezTo>
                <a:lnTo>
                  <a:pt x="3926724" y="3336039"/>
                </a:lnTo>
                <a:lnTo>
                  <a:pt x="3939559" y="3320483"/>
                </a:lnTo>
                <a:cubicBezTo>
                  <a:pt x="3975040" y="3267964"/>
                  <a:pt x="3995758" y="3204652"/>
                  <a:pt x="3995758" y="3136501"/>
                </a:cubicBezTo>
                <a:cubicBezTo>
                  <a:pt x="3995758" y="3068350"/>
                  <a:pt x="3975040" y="3005037"/>
                  <a:pt x="3939559" y="2952519"/>
                </a:cubicBezTo>
                <a:close/>
                <a:moveTo>
                  <a:pt x="3406667" y="2936964"/>
                </a:moveTo>
                <a:lnTo>
                  <a:pt x="3393832" y="2952519"/>
                </a:lnTo>
                <a:cubicBezTo>
                  <a:pt x="3358351" y="3005037"/>
                  <a:pt x="3337634" y="3068350"/>
                  <a:pt x="3337634" y="3136501"/>
                </a:cubicBezTo>
                <a:cubicBezTo>
                  <a:pt x="3337634" y="3204652"/>
                  <a:pt x="3358351" y="3267964"/>
                  <a:pt x="3393832" y="3320483"/>
                </a:cubicBezTo>
                <a:lnTo>
                  <a:pt x="3406667" y="3336038"/>
                </a:lnTo>
                <a:lnTo>
                  <a:pt x="3419501" y="3320483"/>
                </a:lnTo>
                <a:cubicBezTo>
                  <a:pt x="3454982" y="3267964"/>
                  <a:pt x="3475700" y="3204652"/>
                  <a:pt x="3475700" y="3136501"/>
                </a:cubicBezTo>
                <a:cubicBezTo>
                  <a:pt x="3475700" y="3068350"/>
                  <a:pt x="3454982" y="3005037"/>
                  <a:pt x="3419501" y="2952519"/>
                </a:cubicBezTo>
                <a:close/>
                <a:moveTo>
                  <a:pt x="2886609" y="2936964"/>
                </a:moveTo>
                <a:lnTo>
                  <a:pt x="2873775" y="2952519"/>
                </a:lnTo>
                <a:cubicBezTo>
                  <a:pt x="2838294" y="3005037"/>
                  <a:pt x="2817576" y="3068350"/>
                  <a:pt x="2817576" y="3136501"/>
                </a:cubicBezTo>
                <a:cubicBezTo>
                  <a:pt x="2817576" y="3204652"/>
                  <a:pt x="2838294" y="3267964"/>
                  <a:pt x="2873775" y="3320483"/>
                </a:cubicBezTo>
                <a:lnTo>
                  <a:pt x="2886609" y="3336039"/>
                </a:lnTo>
                <a:lnTo>
                  <a:pt x="2899445" y="3320483"/>
                </a:lnTo>
                <a:cubicBezTo>
                  <a:pt x="2934925" y="3267964"/>
                  <a:pt x="2955643" y="3204652"/>
                  <a:pt x="2955643" y="3136501"/>
                </a:cubicBezTo>
                <a:cubicBezTo>
                  <a:pt x="2955643" y="3068350"/>
                  <a:pt x="2934925" y="3005037"/>
                  <a:pt x="2899445" y="2952519"/>
                </a:cubicBezTo>
                <a:close/>
                <a:moveTo>
                  <a:pt x="2366552" y="2936964"/>
                </a:moveTo>
                <a:lnTo>
                  <a:pt x="2353717" y="2952519"/>
                </a:lnTo>
                <a:cubicBezTo>
                  <a:pt x="2318236" y="3005037"/>
                  <a:pt x="2297519" y="3068350"/>
                  <a:pt x="2297519" y="3136501"/>
                </a:cubicBezTo>
                <a:cubicBezTo>
                  <a:pt x="2297519" y="3204652"/>
                  <a:pt x="2318236" y="3267964"/>
                  <a:pt x="2353717" y="3320483"/>
                </a:cubicBezTo>
                <a:lnTo>
                  <a:pt x="2366552" y="3336039"/>
                </a:lnTo>
                <a:lnTo>
                  <a:pt x="2379387" y="3320483"/>
                </a:lnTo>
                <a:cubicBezTo>
                  <a:pt x="2414868" y="3267964"/>
                  <a:pt x="2435586" y="3204652"/>
                  <a:pt x="2435586" y="3136501"/>
                </a:cubicBezTo>
                <a:cubicBezTo>
                  <a:pt x="2435586" y="3068350"/>
                  <a:pt x="2414868" y="3005037"/>
                  <a:pt x="2379387" y="2952519"/>
                </a:cubicBezTo>
                <a:close/>
                <a:moveTo>
                  <a:pt x="1846495" y="2936964"/>
                </a:moveTo>
                <a:lnTo>
                  <a:pt x="1833660" y="2952519"/>
                </a:lnTo>
                <a:cubicBezTo>
                  <a:pt x="1798179" y="3005037"/>
                  <a:pt x="1777462" y="3068350"/>
                  <a:pt x="1777462" y="3136501"/>
                </a:cubicBezTo>
                <a:cubicBezTo>
                  <a:pt x="1777462" y="3204652"/>
                  <a:pt x="1798179" y="3267964"/>
                  <a:pt x="1833660" y="3320483"/>
                </a:cubicBezTo>
                <a:lnTo>
                  <a:pt x="1846495" y="3336039"/>
                </a:lnTo>
                <a:lnTo>
                  <a:pt x="1859330" y="3320483"/>
                </a:lnTo>
                <a:cubicBezTo>
                  <a:pt x="1894811" y="3267964"/>
                  <a:pt x="1915528" y="3204652"/>
                  <a:pt x="1915528" y="3136501"/>
                </a:cubicBezTo>
                <a:cubicBezTo>
                  <a:pt x="1915528" y="3068350"/>
                  <a:pt x="1894811" y="3005037"/>
                  <a:pt x="1859330" y="2952519"/>
                </a:cubicBezTo>
                <a:close/>
                <a:moveTo>
                  <a:pt x="1326439" y="2936964"/>
                </a:moveTo>
                <a:lnTo>
                  <a:pt x="1313604" y="2952519"/>
                </a:lnTo>
                <a:cubicBezTo>
                  <a:pt x="1278124" y="3005037"/>
                  <a:pt x="1257405" y="3068350"/>
                  <a:pt x="1257405" y="3136501"/>
                </a:cubicBezTo>
                <a:cubicBezTo>
                  <a:pt x="1257405" y="3204652"/>
                  <a:pt x="1278124" y="3267964"/>
                  <a:pt x="1313604" y="3320483"/>
                </a:cubicBezTo>
                <a:lnTo>
                  <a:pt x="1326439" y="3336039"/>
                </a:lnTo>
                <a:lnTo>
                  <a:pt x="1339274" y="3320483"/>
                </a:lnTo>
                <a:cubicBezTo>
                  <a:pt x="1374755" y="3267964"/>
                  <a:pt x="1395472" y="3204652"/>
                  <a:pt x="1395472" y="3136501"/>
                </a:cubicBezTo>
                <a:cubicBezTo>
                  <a:pt x="1395472" y="3068350"/>
                  <a:pt x="1374755" y="3005037"/>
                  <a:pt x="1339274" y="2952519"/>
                </a:cubicBezTo>
                <a:close/>
                <a:moveTo>
                  <a:pt x="806382" y="2936964"/>
                </a:moveTo>
                <a:lnTo>
                  <a:pt x="793548" y="2952519"/>
                </a:lnTo>
                <a:cubicBezTo>
                  <a:pt x="758066" y="3005037"/>
                  <a:pt x="737348" y="3068350"/>
                  <a:pt x="737348" y="3136501"/>
                </a:cubicBezTo>
                <a:cubicBezTo>
                  <a:pt x="737348" y="3204652"/>
                  <a:pt x="758066" y="3267964"/>
                  <a:pt x="793548" y="3320483"/>
                </a:cubicBezTo>
                <a:lnTo>
                  <a:pt x="806382" y="3336039"/>
                </a:lnTo>
                <a:lnTo>
                  <a:pt x="819216" y="3320483"/>
                </a:lnTo>
                <a:cubicBezTo>
                  <a:pt x="854697" y="3267964"/>
                  <a:pt x="875415" y="3204652"/>
                  <a:pt x="875415" y="3136501"/>
                </a:cubicBezTo>
                <a:cubicBezTo>
                  <a:pt x="875415" y="3068350"/>
                  <a:pt x="854697" y="3005037"/>
                  <a:pt x="819216" y="2952519"/>
                </a:cubicBezTo>
                <a:close/>
                <a:moveTo>
                  <a:pt x="286325" y="2936964"/>
                </a:moveTo>
                <a:lnTo>
                  <a:pt x="273490" y="2952519"/>
                </a:lnTo>
                <a:cubicBezTo>
                  <a:pt x="238009" y="3005037"/>
                  <a:pt x="217291" y="3068350"/>
                  <a:pt x="217291" y="3136501"/>
                </a:cubicBezTo>
                <a:cubicBezTo>
                  <a:pt x="217291" y="3204652"/>
                  <a:pt x="238009" y="3267964"/>
                  <a:pt x="273490" y="3320483"/>
                </a:cubicBezTo>
                <a:lnTo>
                  <a:pt x="286325" y="3336039"/>
                </a:lnTo>
                <a:lnTo>
                  <a:pt x="299159" y="3320483"/>
                </a:lnTo>
                <a:cubicBezTo>
                  <a:pt x="334640" y="3267964"/>
                  <a:pt x="355358" y="3204652"/>
                  <a:pt x="355358" y="3136501"/>
                </a:cubicBezTo>
                <a:cubicBezTo>
                  <a:pt x="355358" y="3068350"/>
                  <a:pt x="334640" y="3005037"/>
                  <a:pt x="299159" y="2952519"/>
                </a:cubicBezTo>
                <a:close/>
                <a:moveTo>
                  <a:pt x="6527008" y="2936961"/>
                </a:moveTo>
                <a:lnTo>
                  <a:pt x="6514172" y="2952519"/>
                </a:lnTo>
                <a:cubicBezTo>
                  <a:pt x="6478691" y="3005037"/>
                  <a:pt x="6457974" y="3068350"/>
                  <a:pt x="6457974" y="3136501"/>
                </a:cubicBezTo>
                <a:cubicBezTo>
                  <a:pt x="6457974" y="3204652"/>
                  <a:pt x="6478691" y="3267964"/>
                  <a:pt x="6514172" y="3320483"/>
                </a:cubicBezTo>
                <a:lnTo>
                  <a:pt x="6527008" y="3336041"/>
                </a:lnTo>
                <a:lnTo>
                  <a:pt x="6539846" y="3320483"/>
                </a:lnTo>
                <a:cubicBezTo>
                  <a:pt x="6575327" y="3267964"/>
                  <a:pt x="6596044" y="3204652"/>
                  <a:pt x="6596044" y="3136501"/>
                </a:cubicBezTo>
                <a:cubicBezTo>
                  <a:pt x="6596044" y="3068350"/>
                  <a:pt x="6575327" y="3005037"/>
                  <a:pt x="6539846" y="2952519"/>
                </a:cubicBezTo>
                <a:close/>
                <a:moveTo>
                  <a:pt x="6266982" y="2807439"/>
                </a:moveTo>
                <a:cubicBezTo>
                  <a:pt x="6198831" y="2807439"/>
                  <a:pt x="6135519" y="2828157"/>
                  <a:pt x="6083000" y="2863637"/>
                </a:cubicBezTo>
                <a:lnTo>
                  <a:pt x="6081154" y="2865161"/>
                </a:lnTo>
                <a:lnTo>
                  <a:pt x="6083000" y="2866684"/>
                </a:lnTo>
                <a:cubicBezTo>
                  <a:pt x="6135519" y="2902165"/>
                  <a:pt x="6198831" y="2922883"/>
                  <a:pt x="6266982" y="2922883"/>
                </a:cubicBezTo>
                <a:cubicBezTo>
                  <a:pt x="6335134" y="2922883"/>
                  <a:pt x="6398446" y="2902165"/>
                  <a:pt x="6450964" y="2866684"/>
                </a:cubicBezTo>
                <a:lnTo>
                  <a:pt x="6452810" y="2865161"/>
                </a:lnTo>
                <a:lnTo>
                  <a:pt x="6450964" y="2863637"/>
                </a:lnTo>
                <a:cubicBezTo>
                  <a:pt x="6398446" y="2828157"/>
                  <a:pt x="6335134" y="2807439"/>
                  <a:pt x="6266982" y="2807439"/>
                </a:cubicBezTo>
                <a:close/>
                <a:moveTo>
                  <a:pt x="5746925" y="2807439"/>
                </a:moveTo>
                <a:cubicBezTo>
                  <a:pt x="5678774" y="2807439"/>
                  <a:pt x="5615462" y="2828157"/>
                  <a:pt x="5562943" y="2863637"/>
                </a:cubicBezTo>
                <a:lnTo>
                  <a:pt x="5561096" y="2865161"/>
                </a:lnTo>
                <a:lnTo>
                  <a:pt x="5562943" y="2866684"/>
                </a:lnTo>
                <a:cubicBezTo>
                  <a:pt x="5615462" y="2902165"/>
                  <a:pt x="5678774" y="2922883"/>
                  <a:pt x="5746925" y="2922883"/>
                </a:cubicBezTo>
                <a:cubicBezTo>
                  <a:pt x="5815076" y="2922883"/>
                  <a:pt x="5878388" y="2902165"/>
                  <a:pt x="5930907" y="2866684"/>
                </a:cubicBezTo>
                <a:lnTo>
                  <a:pt x="5932754" y="2865161"/>
                </a:lnTo>
                <a:lnTo>
                  <a:pt x="5930907" y="2863637"/>
                </a:lnTo>
                <a:cubicBezTo>
                  <a:pt x="5878388" y="2828157"/>
                  <a:pt x="5815076" y="2807439"/>
                  <a:pt x="5746925" y="2807439"/>
                </a:cubicBezTo>
                <a:close/>
                <a:moveTo>
                  <a:pt x="5226868" y="2807439"/>
                </a:moveTo>
                <a:cubicBezTo>
                  <a:pt x="5158717" y="2807439"/>
                  <a:pt x="5095405" y="2828157"/>
                  <a:pt x="5042886" y="2863637"/>
                </a:cubicBezTo>
                <a:lnTo>
                  <a:pt x="5041039" y="2865161"/>
                </a:lnTo>
                <a:lnTo>
                  <a:pt x="5042886" y="2866684"/>
                </a:lnTo>
                <a:cubicBezTo>
                  <a:pt x="5095405" y="2902165"/>
                  <a:pt x="5158717" y="2922883"/>
                  <a:pt x="5226868" y="2922883"/>
                </a:cubicBezTo>
                <a:cubicBezTo>
                  <a:pt x="5295019" y="2922883"/>
                  <a:pt x="5358331" y="2902165"/>
                  <a:pt x="5410849" y="2866684"/>
                </a:cubicBezTo>
                <a:lnTo>
                  <a:pt x="5412695" y="2865161"/>
                </a:lnTo>
                <a:lnTo>
                  <a:pt x="5410849" y="2863637"/>
                </a:lnTo>
                <a:cubicBezTo>
                  <a:pt x="5358331" y="2828157"/>
                  <a:pt x="5295019" y="2807439"/>
                  <a:pt x="5226868" y="2807439"/>
                </a:cubicBezTo>
                <a:close/>
                <a:moveTo>
                  <a:pt x="4706811" y="2807439"/>
                </a:moveTo>
                <a:cubicBezTo>
                  <a:pt x="4638659" y="2807439"/>
                  <a:pt x="4575347" y="2828157"/>
                  <a:pt x="4522828" y="2863637"/>
                </a:cubicBezTo>
                <a:lnTo>
                  <a:pt x="4520982" y="2865161"/>
                </a:lnTo>
                <a:lnTo>
                  <a:pt x="4522828" y="2866684"/>
                </a:lnTo>
                <a:cubicBezTo>
                  <a:pt x="4575347" y="2902165"/>
                  <a:pt x="4638659" y="2922883"/>
                  <a:pt x="4706811" y="2922883"/>
                </a:cubicBezTo>
                <a:cubicBezTo>
                  <a:pt x="4774962" y="2922883"/>
                  <a:pt x="4838274" y="2902165"/>
                  <a:pt x="4890792" y="2866684"/>
                </a:cubicBezTo>
                <a:lnTo>
                  <a:pt x="4892638" y="2865161"/>
                </a:lnTo>
                <a:lnTo>
                  <a:pt x="4890792" y="2863637"/>
                </a:lnTo>
                <a:cubicBezTo>
                  <a:pt x="4838274" y="2828157"/>
                  <a:pt x="4774962" y="2807439"/>
                  <a:pt x="4706811" y="2807439"/>
                </a:cubicBezTo>
                <a:close/>
                <a:moveTo>
                  <a:pt x="4186753" y="2807439"/>
                </a:moveTo>
                <a:cubicBezTo>
                  <a:pt x="4118602" y="2807439"/>
                  <a:pt x="4055290" y="2828157"/>
                  <a:pt x="4002771" y="2863637"/>
                </a:cubicBezTo>
                <a:lnTo>
                  <a:pt x="4000925" y="2865161"/>
                </a:lnTo>
                <a:lnTo>
                  <a:pt x="4002771" y="2866684"/>
                </a:lnTo>
                <a:cubicBezTo>
                  <a:pt x="4055290" y="2902165"/>
                  <a:pt x="4118602" y="2922883"/>
                  <a:pt x="4186753" y="2922883"/>
                </a:cubicBezTo>
                <a:cubicBezTo>
                  <a:pt x="4254904" y="2922883"/>
                  <a:pt x="4318216" y="2902165"/>
                  <a:pt x="4370735" y="2866684"/>
                </a:cubicBezTo>
                <a:lnTo>
                  <a:pt x="4372582" y="2865161"/>
                </a:lnTo>
                <a:lnTo>
                  <a:pt x="4370735" y="2863637"/>
                </a:lnTo>
                <a:cubicBezTo>
                  <a:pt x="4318216" y="2828157"/>
                  <a:pt x="4254904" y="2807439"/>
                  <a:pt x="4186753" y="2807439"/>
                </a:cubicBezTo>
                <a:close/>
                <a:moveTo>
                  <a:pt x="3666696" y="2807439"/>
                </a:moveTo>
                <a:cubicBezTo>
                  <a:pt x="3598545" y="2807439"/>
                  <a:pt x="3535232" y="2828157"/>
                  <a:pt x="3482714" y="2863637"/>
                </a:cubicBezTo>
                <a:lnTo>
                  <a:pt x="3480867" y="2865161"/>
                </a:lnTo>
                <a:lnTo>
                  <a:pt x="3482714" y="2866684"/>
                </a:lnTo>
                <a:cubicBezTo>
                  <a:pt x="3535232" y="2902165"/>
                  <a:pt x="3598545" y="2922883"/>
                  <a:pt x="3666696" y="2922883"/>
                </a:cubicBezTo>
                <a:cubicBezTo>
                  <a:pt x="3734847" y="2922883"/>
                  <a:pt x="3798159" y="2902165"/>
                  <a:pt x="3850677" y="2866684"/>
                </a:cubicBezTo>
                <a:lnTo>
                  <a:pt x="3852523" y="2865161"/>
                </a:lnTo>
                <a:lnTo>
                  <a:pt x="3850677" y="2863637"/>
                </a:lnTo>
                <a:cubicBezTo>
                  <a:pt x="3798159" y="2828157"/>
                  <a:pt x="3734847" y="2807439"/>
                  <a:pt x="3666696" y="2807439"/>
                </a:cubicBezTo>
                <a:close/>
                <a:moveTo>
                  <a:pt x="3146638" y="2807439"/>
                </a:moveTo>
                <a:cubicBezTo>
                  <a:pt x="3078487" y="2807439"/>
                  <a:pt x="3015175" y="2828157"/>
                  <a:pt x="2962656" y="2863637"/>
                </a:cubicBezTo>
                <a:lnTo>
                  <a:pt x="2960810" y="2865161"/>
                </a:lnTo>
                <a:lnTo>
                  <a:pt x="2962656" y="2866684"/>
                </a:lnTo>
                <a:cubicBezTo>
                  <a:pt x="3015175" y="2902165"/>
                  <a:pt x="3078487" y="2922883"/>
                  <a:pt x="3146638" y="2922883"/>
                </a:cubicBezTo>
                <a:cubicBezTo>
                  <a:pt x="3214789" y="2922883"/>
                  <a:pt x="3278102" y="2902165"/>
                  <a:pt x="3330620" y="2866684"/>
                </a:cubicBezTo>
                <a:lnTo>
                  <a:pt x="3332467" y="2865161"/>
                </a:lnTo>
                <a:lnTo>
                  <a:pt x="3330620" y="2863637"/>
                </a:lnTo>
                <a:cubicBezTo>
                  <a:pt x="3278102" y="2828157"/>
                  <a:pt x="3214789" y="2807439"/>
                  <a:pt x="3146638" y="2807439"/>
                </a:cubicBezTo>
                <a:close/>
                <a:moveTo>
                  <a:pt x="2626581" y="2807439"/>
                </a:moveTo>
                <a:cubicBezTo>
                  <a:pt x="2558430" y="2807439"/>
                  <a:pt x="2495118" y="2828157"/>
                  <a:pt x="2442599" y="2863637"/>
                </a:cubicBezTo>
                <a:lnTo>
                  <a:pt x="2440753" y="2865161"/>
                </a:lnTo>
                <a:lnTo>
                  <a:pt x="2442599" y="2866684"/>
                </a:lnTo>
                <a:cubicBezTo>
                  <a:pt x="2495118" y="2902165"/>
                  <a:pt x="2558430" y="2922883"/>
                  <a:pt x="2626581" y="2922883"/>
                </a:cubicBezTo>
                <a:cubicBezTo>
                  <a:pt x="2694732" y="2922883"/>
                  <a:pt x="2758044" y="2902165"/>
                  <a:pt x="2810563" y="2866684"/>
                </a:cubicBezTo>
                <a:lnTo>
                  <a:pt x="2812410" y="2865161"/>
                </a:lnTo>
                <a:lnTo>
                  <a:pt x="2810563" y="2863637"/>
                </a:lnTo>
                <a:cubicBezTo>
                  <a:pt x="2758044" y="2828157"/>
                  <a:pt x="2694732" y="2807439"/>
                  <a:pt x="2626581" y="2807439"/>
                </a:cubicBezTo>
                <a:close/>
                <a:moveTo>
                  <a:pt x="2106524" y="2807439"/>
                </a:moveTo>
                <a:cubicBezTo>
                  <a:pt x="2038373" y="2807439"/>
                  <a:pt x="1975060" y="2828157"/>
                  <a:pt x="1922542" y="2863637"/>
                </a:cubicBezTo>
                <a:lnTo>
                  <a:pt x="1920695" y="2865161"/>
                </a:lnTo>
                <a:lnTo>
                  <a:pt x="1922542" y="2866684"/>
                </a:lnTo>
                <a:cubicBezTo>
                  <a:pt x="1975060" y="2902165"/>
                  <a:pt x="2038373" y="2922883"/>
                  <a:pt x="2106524" y="2922883"/>
                </a:cubicBezTo>
                <a:cubicBezTo>
                  <a:pt x="2174675" y="2922883"/>
                  <a:pt x="2237987" y="2902165"/>
                  <a:pt x="2290506" y="2866684"/>
                </a:cubicBezTo>
                <a:lnTo>
                  <a:pt x="2292352" y="2865161"/>
                </a:lnTo>
                <a:lnTo>
                  <a:pt x="2290506" y="2863637"/>
                </a:lnTo>
                <a:cubicBezTo>
                  <a:pt x="2237987" y="2828157"/>
                  <a:pt x="2174675" y="2807439"/>
                  <a:pt x="2106524" y="2807439"/>
                </a:cubicBezTo>
                <a:close/>
                <a:moveTo>
                  <a:pt x="1586467" y="2807439"/>
                </a:moveTo>
                <a:cubicBezTo>
                  <a:pt x="1518316" y="2807439"/>
                  <a:pt x="1455004" y="2828157"/>
                  <a:pt x="1402485" y="2863637"/>
                </a:cubicBezTo>
                <a:lnTo>
                  <a:pt x="1400639" y="2865161"/>
                </a:lnTo>
                <a:lnTo>
                  <a:pt x="1402485" y="2866684"/>
                </a:lnTo>
                <a:cubicBezTo>
                  <a:pt x="1455004" y="2902165"/>
                  <a:pt x="1518316" y="2922883"/>
                  <a:pt x="1586467" y="2922883"/>
                </a:cubicBezTo>
                <a:cubicBezTo>
                  <a:pt x="1654618" y="2922883"/>
                  <a:pt x="1717931" y="2902165"/>
                  <a:pt x="1770448" y="2866684"/>
                </a:cubicBezTo>
                <a:lnTo>
                  <a:pt x="1772295" y="2865161"/>
                </a:lnTo>
                <a:lnTo>
                  <a:pt x="1770448" y="2863637"/>
                </a:lnTo>
                <a:cubicBezTo>
                  <a:pt x="1717931" y="2828157"/>
                  <a:pt x="1654618" y="2807439"/>
                  <a:pt x="1586467" y="2807439"/>
                </a:cubicBezTo>
                <a:close/>
                <a:moveTo>
                  <a:pt x="1066410" y="2807439"/>
                </a:moveTo>
                <a:cubicBezTo>
                  <a:pt x="998260" y="2807439"/>
                  <a:pt x="934947" y="2828157"/>
                  <a:pt x="882428" y="2863637"/>
                </a:cubicBezTo>
                <a:lnTo>
                  <a:pt x="880582" y="2865161"/>
                </a:lnTo>
                <a:lnTo>
                  <a:pt x="882428" y="2866684"/>
                </a:lnTo>
                <a:cubicBezTo>
                  <a:pt x="934947" y="2902165"/>
                  <a:pt x="998260" y="2922883"/>
                  <a:pt x="1066410" y="2922883"/>
                </a:cubicBezTo>
                <a:cubicBezTo>
                  <a:pt x="1134561" y="2922883"/>
                  <a:pt x="1197873" y="2902165"/>
                  <a:pt x="1250392" y="2866684"/>
                </a:cubicBezTo>
                <a:lnTo>
                  <a:pt x="1252239" y="2865161"/>
                </a:lnTo>
                <a:lnTo>
                  <a:pt x="1250392" y="2863637"/>
                </a:lnTo>
                <a:cubicBezTo>
                  <a:pt x="1197873" y="2828157"/>
                  <a:pt x="1134561" y="2807439"/>
                  <a:pt x="1066410" y="2807439"/>
                </a:cubicBezTo>
                <a:close/>
                <a:moveTo>
                  <a:pt x="546353" y="2807439"/>
                </a:moveTo>
                <a:cubicBezTo>
                  <a:pt x="478202" y="2807439"/>
                  <a:pt x="414890" y="2828157"/>
                  <a:pt x="362371" y="2863637"/>
                </a:cubicBezTo>
                <a:lnTo>
                  <a:pt x="360524" y="2865161"/>
                </a:lnTo>
                <a:lnTo>
                  <a:pt x="362371" y="2866684"/>
                </a:lnTo>
                <a:cubicBezTo>
                  <a:pt x="414890" y="2902165"/>
                  <a:pt x="478202" y="2922883"/>
                  <a:pt x="546353" y="2922883"/>
                </a:cubicBezTo>
                <a:cubicBezTo>
                  <a:pt x="614505" y="2922883"/>
                  <a:pt x="677816" y="2902165"/>
                  <a:pt x="730335" y="2866684"/>
                </a:cubicBezTo>
                <a:lnTo>
                  <a:pt x="732182" y="2865161"/>
                </a:lnTo>
                <a:lnTo>
                  <a:pt x="730335" y="2863637"/>
                </a:lnTo>
                <a:cubicBezTo>
                  <a:pt x="677816" y="2828157"/>
                  <a:pt x="614505" y="2807439"/>
                  <a:pt x="546353" y="2807439"/>
                </a:cubicBezTo>
                <a:close/>
                <a:moveTo>
                  <a:pt x="6146445" y="2456435"/>
                </a:moveTo>
                <a:lnTo>
                  <a:pt x="6151003" y="2468004"/>
                </a:lnTo>
                <a:cubicBezTo>
                  <a:pt x="6163366" y="2507750"/>
                  <a:pt x="6170025" y="2550008"/>
                  <a:pt x="6170025" y="2593821"/>
                </a:cubicBezTo>
                <a:cubicBezTo>
                  <a:pt x="6170025" y="2637635"/>
                  <a:pt x="6163366" y="2679893"/>
                  <a:pt x="6151003" y="2719638"/>
                </a:cubicBezTo>
                <a:lnTo>
                  <a:pt x="6145318" y="2731466"/>
                </a:lnTo>
                <a:lnTo>
                  <a:pt x="6202548" y="2718276"/>
                </a:lnTo>
                <a:cubicBezTo>
                  <a:pt x="6223558" y="2715066"/>
                  <a:pt x="6245075" y="2713401"/>
                  <a:pt x="6266982" y="2713401"/>
                </a:cubicBezTo>
                <a:cubicBezTo>
                  <a:pt x="6288889" y="2713401"/>
                  <a:pt x="6310407" y="2715066"/>
                  <a:pt x="6331416" y="2718276"/>
                </a:cubicBezTo>
                <a:lnTo>
                  <a:pt x="6388643" y="2731464"/>
                </a:lnTo>
                <a:lnTo>
                  <a:pt x="6382958" y="2719638"/>
                </a:lnTo>
                <a:cubicBezTo>
                  <a:pt x="6370596" y="2679893"/>
                  <a:pt x="6363936" y="2637635"/>
                  <a:pt x="6363936" y="2593821"/>
                </a:cubicBezTo>
                <a:cubicBezTo>
                  <a:pt x="6363936" y="2550008"/>
                  <a:pt x="6370596" y="2507750"/>
                  <a:pt x="6382958" y="2468004"/>
                </a:cubicBezTo>
                <a:lnTo>
                  <a:pt x="6387515" y="2456436"/>
                </a:lnTo>
                <a:lnTo>
                  <a:pt x="6331416" y="2469365"/>
                </a:lnTo>
                <a:cubicBezTo>
                  <a:pt x="6310407" y="2472575"/>
                  <a:pt x="6288889" y="2474240"/>
                  <a:pt x="6266982" y="2474240"/>
                </a:cubicBezTo>
                <a:cubicBezTo>
                  <a:pt x="6245075" y="2474240"/>
                  <a:pt x="6223558" y="2472575"/>
                  <a:pt x="6202548" y="2469365"/>
                </a:cubicBezTo>
                <a:close/>
                <a:moveTo>
                  <a:pt x="5626388" y="2456435"/>
                </a:moveTo>
                <a:lnTo>
                  <a:pt x="5630946" y="2468004"/>
                </a:lnTo>
                <a:cubicBezTo>
                  <a:pt x="5643309" y="2507750"/>
                  <a:pt x="5649968" y="2550008"/>
                  <a:pt x="5649968" y="2593821"/>
                </a:cubicBezTo>
                <a:cubicBezTo>
                  <a:pt x="5649968" y="2637635"/>
                  <a:pt x="5643309" y="2679893"/>
                  <a:pt x="5630946" y="2719638"/>
                </a:cubicBezTo>
                <a:lnTo>
                  <a:pt x="5625260" y="2731466"/>
                </a:lnTo>
                <a:lnTo>
                  <a:pt x="5682491" y="2718276"/>
                </a:lnTo>
                <a:cubicBezTo>
                  <a:pt x="5703500" y="2715066"/>
                  <a:pt x="5725018" y="2713401"/>
                  <a:pt x="5746925" y="2713401"/>
                </a:cubicBezTo>
                <a:cubicBezTo>
                  <a:pt x="5768832" y="2713401"/>
                  <a:pt x="5790350" y="2715066"/>
                  <a:pt x="5811359" y="2718276"/>
                </a:cubicBezTo>
                <a:lnTo>
                  <a:pt x="5868589" y="2731466"/>
                </a:lnTo>
                <a:lnTo>
                  <a:pt x="5862904" y="2719638"/>
                </a:lnTo>
                <a:cubicBezTo>
                  <a:pt x="5850542" y="2679893"/>
                  <a:pt x="5843882" y="2637635"/>
                  <a:pt x="5843882" y="2593821"/>
                </a:cubicBezTo>
                <a:cubicBezTo>
                  <a:pt x="5843882" y="2550008"/>
                  <a:pt x="5850542" y="2507750"/>
                  <a:pt x="5862904" y="2468004"/>
                </a:cubicBezTo>
                <a:lnTo>
                  <a:pt x="5867462" y="2456435"/>
                </a:lnTo>
                <a:lnTo>
                  <a:pt x="5811359" y="2469365"/>
                </a:lnTo>
                <a:cubicBezTo>
                  <a:pt x="5790350" y="2472575"/>
                  <a:pt x="5768832" y="2474240"/>
                  <a:pt x="5746925" y="2474240"/>
                </a:cubicBezTo>
                <a:cubicBezTo>
                  <a:pt x="5725018" y="2474240"/>
                  <a:pt x="5703500" y="2472575"/>
                  <a:pt x="5682491" y="2469365"/>
                </a:cubicBezTo>
                <a:close/>
                <a:moveTo>
                  <a:pt x="5106331" y="2456435"/>
                </a:moveTo>
                <a:lnTo>
                  <a:pt x="5110889" y="2468004"/>
                </a:lnTo>
                <a:cubicBezTo>
                  <a:pt x="5123251" y="2507750"/>
                  <a:pt x="5129911" y="2550008"/>
                  <a:pt x="5129911" y="2593821"/>
                </a:cubicBezTo>
                <a:cubicBezTo>
                  <a:pt x="5129911" y="2637635"/>
                  <a:pt x="5123251" y="2679893"/>
                  <a:pt x="5110889" y="2719638"/>
                </a:cubicBezTo>
                <a:lnTo>
                  <a:pt x="5105203" y="2731466"/>
                </a:lnTo>
                <a:lnTo>
                  <a:pt x="5162433" y="2718276"/>
                </a:lnTo>
                <a:cubicBezTo>
                  <a:pt x="5183443" y="2715066"/>
                  <a:pt x="5204961" y="2713401"/>
                  <a:pt x="5226868" y="2713401"/>
                </a:cubicBezTo>
                <a:cubicBezTo>
                  <a:pt x="5248774" y="2713401"/>
                  <a:pt x="5270292" y="2715066"/>
                  <a:pt x="5291302" y="2718276"/>
                </a:cubicBezTo>
                <a:lnTo>
                  <a:pt x="5348532" y="2731466"/>
                </a:lnTo>
                <a:lnTo>
                  <a:pt x="5342847" y="2719638"/>
                </a:lnTo>
                <a:cubicBezTo>
                  <a:pt x="5330485" y="2679893"/>
                  <a:pt x="5323825" y="2637635"/>
                  <a:pt x="5323825" y="2593821"/>
                </a:cubicBezTo>
                <a:cubicBezTo>
                  <a:pt x="5323825" y="2550008"/>
                  <a:pt x="5330485" y="2507750"/>
                  <a:pt x="5342847" y="2468004"/>
                </a:cubicBezTo>
                <a:lnTo>
                  <a:pt x="5347405" y="2456435"/>
                </a:lnTo>
                <a:lnTo>
                  <a:pt x="5291302" y="2469365"/>
                </a:lnTo>
                <a:cubicBezTo>
                  <a:pt x="5270292" y="2472575"/>
                  <a:pt x="5248774" y="2474240"/>
                  <a:pt x="5226868" y="2474240"/>
                </a:cubicBezTo>
                <a:cubicBezTo>
                  <a:pt x="5204961" y="2474240"/>
                  <a:pt x="5183443" y="2472575"/>
                  <a:pt x="5162433" y="2469365"/>
                </a:cubicBezTo>
                <a:close/>
                <a:moveTo>
                  <a:pt x="4586273" y="2456435"/>
                </a:moveTo>
                <a:lnTo>
                  <a:pt x="4590832" y="2468004"/>
                </a:lnTo>
                <a:cubicBezTo>
                  <a:pt x="4603194" y="2507750"/>
                  <a:pt x="4609853" y="2550008"/>
                  <a:pt x="4609853" y="2593821"/>
                </a:cubicBezTo>
                <a:cubicBezTo>
                  <a:pt x="4609853" y="2637635"/>
                  <a:pt x="4603194" y="2679893"/>
                  <a:pt x="4590832" y="2719638"/>
                </a:cubicBezTo>
                <a:lnTo>
                  <a:pt x="4585146" y="2731466"/>
                </a:lnTo>
                <a:lnTo>
                  <a:pt x="4642376" y="2718276"/>
                </a:lnTo>
                <a:cubicBezTo>
                  <a:pt x="4663386" y="2715066"/>
                  <a:pt x="4684904" y="2713401"/>
                  <a:pt x="4706811" y="2713401"/>
                </a:cubicBezTo>
                <a:cubicBezTo>
                  <a:pt x="4728717" y="2713401"/>
                  <a:pt x="4750235" y="2715066"/>
                  <a:pt x="4771245" y="2718276"/>
                </a:cubicBezTo>
                <a:lnTo>
                  <a:pt x="4828475" y="2731466"/>
                </a:lnTo>
                <a:lnTo>
                  <a:pt x="4822789" y="2719638"/>
                </a:lnTo>
                <a:cubicBezTo>
                  <a:pt x="4810427" y="2679893"/>
                  <a:pt x="4803768" y="2637635"/>
                  <a:pt x="4803768" y="2593821"/>
                </a:cubicBezTo>
                <a:cubicBezTo>
                  <a:pt x="4803768" y="2550008"/>
                  <a:pt x="4810427" y="2507750"/>
                  <a:pt x="4822789" y="2468004"/>
                </a:cubicBezTo>
                <a:lnTo>
                  <a:pt x="4827347" y="2456435"/>
                </a:lnTo>
                <a:lnTo>
                  <a:pt x="4771245" y="2469365"/>
                </a:lnTo>
                <a:cubicBezTo>
                  <a:pt x="4750235" y="2472575"/>
                  <a:pt x="4728717" y="2474240"/>
                  <a:pt x="4706811" y="2474240"/>
                </a:cubicBezTo>
                <a:cubicBezTo>
                  <a:pt x="4684904" y="2474240"/>
                  <a:pt x="4663386" y="2472575"/>
                  <a:pt x="4642376" y="2469365"/>
                </a:cubicBezTo>
                <a:close/>
                <a:moveTo>
                  <a:pt x="4066216" y="2456435"/>
                </a:moveTo>
                <a:lnTo>
                  <a:pt x="4070774" y="2468004"/>
                </a:lnTo>
                <a:cubicBezTo>
                  <a:pt x="4083136" y="2507750"/>
                  <a:pt x="4089796" y="2550008"/>
                  <a:pt x="4089796" y="2593821"/>
                </a:cubicBezTo>
                <a:cubicBezTo>
                  <a:pt x="4089796" y="2637635"/>
                  <a:pt x="4083136" y="2679893"/>
                  <a:pt x="4070774" y="2719638"/>
                </a:cubicBezTo>
                <a:lnTo>
                  <a:pt x="4065088" y="2731466"/>
                </a:lnTo>
                <a:lnTo>
                  <a:pt x="4122319" y="2718276"/>
                </a:lnTo>
                <a:cubicBezTo>
                  <a:pt x="4143328" y="2715066"/>
                  <a:pt x="4164846" y="2713401"/>
                  <a:pt x="4186753" y="2713401"/>
                </a:cubicBezTo>
                <a:cubicBezTo>
                  <a:pt x="4208660" y="2713401"/>
                  <a:pt x="4230178" y="2715066"/>
                  <a:pt x="4251187" y="2718276"/>
                </a:cubicBezTo>
                <a:lnTo>
                  <a:pt x="4308418" y="2731466"/>
                </a:lnTo>
                <a:lnTo>
                  <a:pt x="4302732" y="2719638"/>
                </a:lnTo>
                <a:cubicBezTo>
                  <a:pt x="4290370" y="2679893"/>
                  <a:pt x="4283710" y="2637635"/>
                  <a:pt x="4283710" y="2593821"/>
                </a:cubicBezTo>
                <a:cubicBezTo>
                  <a:pt x="4283710" y="2550008"/>
                  <a:pt x="4290370" y="2507750"/>
                  <a:pt x="4302732" y="2468004"/>
                </a:cubicBezTo>
                <a:lnTo>
                  <a:pt x="4307290" y="2456435"/>
                </a:lnTo>
                <a:lnTo>
                  <a:pt x="4251187" y="2469365"/>
                </a:lnTo>
                <a:cubicBezTo>
                  <a:pt x="4230178" y="2472575"/>
                  <a:pt x="4208660" y="2474240"/>
                  <a:pt x="4186753" y="2474240"/>
                </a:cubicBezTo>
                <a:cubicBezTo>
                  <a:pt x="4164846" y="2474240"/>
                  <a:pt x="4143328" y="2472575"/>
                  <a:pt x="4122319" y="2469365"/>
                </a:cubicBezTo>
                <a:close/>
                <a:moveTo>
                  <a:pt x="3546159" y="2456435"/>
                </a:moveTo>
                <a:lnTo>
                  <a:pt x="3550717" y="2468004"/>
                </a:lnTo>
                <a:cubicBezTo>
                  <a:pt x="3563079" y="2507750"/>
                  <a:pt x="3569739" y="2550008"/>
                  <a:pt x="3569739" y="2593821"/>
                </a:cubicBezTo>
                <a:cubicBezTo>
                  <a:pt x="3569739" y="2637635"/>
                  <a:pt x="3563079" y="2679893"/>
                  <a:pt x="3550717" y="2719638"/>
                </a:cubicBezTo>
                <a:lnTo>
                  <a:pt x="3545031" y="2731466"/>
                </a:lnTo>
                <a:lnTo>
                  <a:pt x="3602261" y="2718276"/>
                </a:lnTo>
                <a:cubicBezTo>
                  <a:pt x="3623271" y="2715066"/>
                  <a:pt x="3644789" y="2713401"/>
                  <a:pt x="3666696" y="2713401"/>
                </a:cubicBezTo>
                <a:cubicBezTo>
                  <a:pt x="3688602" y="2713401"/>
                  <a:pt x="3710120" y="2715066"/>
                  <a:pt x="3731130" y="2718276"/>
                </a:cubicBezTo>
                <a:lnTo>
                  <a:pt x="3788360" y="2731466"/>
                </a:lnTo>
                <a:lnTo>
                  <a:pt x="3782675" y="2719638"/>
                </a:lnTo>
                <a:cubicBezTo>
                  <a:pt x="3770313" y="2679893"/>
                  <a:pt x="3763653" y="2637635"/>
                  <a:pt x="3763653" y="2593821"/>
                </a:cubicBezTo>
                <a:cubicBezTo>
                  <a:pt x="3763653" y="2550008"/>
                  <a:pt x="3770313" y="2507750"/>
                  <a:pt x="3782675" y="2468004"/>
                </a:cubicBezTo>
                <a:lnTo>
                  <a:pt x="3787233" y="2456435"/>
                </a:lnTo>
                <a:lnTo>
                  <a:pt x="3731130" y="2469365"/>
                </a:lnTo>
                <a:cubicBezTo>
                  <a:pt x="3710120" y="2472575"/>
                  <a:pt x="3688602" y="2474240"/>
                  <a:pt x="3666696" y="2474240"/>
                </a:cubicBezTo>
                <a:cubicBezTo>
                  <a:pt x="3644789" y="2474240"/>
                  <a:pt x="3623271" y="2472575"/>
                  <a:pt x="3602261" y="2469365"/>
                </a:cubicBezTo>
                <a:close/>
                <a:moveTo>
                  <a:pt x="3026102" y="2456435"/>
                </a:moveTo>
                <a:lnTo>
                  <a:pt x="3030660" y="2468004"/>
                </a:lnTo>
                <a:cubicBezTo>
                  <a:pt x="3043022" y="2507750"/>
                  <a:pt x="3049681" y="2550008"/>
                  <a:pt x="3049681" y="2593821"/>
                </a:cubicBezTo>
                <a:cubicBezTo>
                  <a:pt x="3049681" y="2637635"/>
                  <a:pt x="3043022" y="2679893"/>
                  <a:pt x="3030660" y="2719638"/>
                </a:cubicBezTo>
                <a:lnTo>
                  <a:pt x="3024974" y="2731466"/>
                </a:lnTo>
                <a:lnTo>
                  <a:pt x="3082204" y="2718276"/>
                </a:lnTo>
                <a:cubicBezTo>
                  <a:pt x="3103214" y="2715066"/>
                  <a:pt x="3124732" y="2713401"/>
                  <a:pt x="3146638" y="2713401"/>
                </a:cubicBezTo>
                <a:cubicBezTo>
                  <a:pt x="3168545" y="2713401"/>
                  <a:pt x="3190063" y="2715066"/>
                  <a:pt x="3211072" y="2718276"/>
                </a:cubicBezTo>
                <a:lnTo>
                  <a:pt x="3268303" y="2731466"/>
                </a:lnTo>
                <a:lnTo>
                  <a:pt x="3262618" y="2719638"/>
                </a:lnTo>
                <a:cubicBezTo>
                  <a:pt x="3250255" y="2679893"/>
                  <a:pt x="3243596" y="2637635"/>
                  <a:pt x="3243596" y="2593821"/>
                </a:cubicBezTo>
                <a:cubicBezTo>
                  <a:pt x="3243596" y="2550008"/>
                  <a:pt x="3250255" y="2507750"/>
                  <a:pt x="3262618" y="2468004"/>
                </a:cubicBezTo>
                <a:lnTo>
                  <a:pt x="3267176" y="2456435"/>
                </a:lnTo>
                <a:lnTo>
                  <a:pt x="3211072" y="2469365"/>
                </a:lnTo>
                <a:cubicBezTo>
                  <a:pt x="3190063" y="2472575"/>
                  <a:pt x="3168545" y="2474240"/>
                  <a:pt x="3146638" y="2474240"/>
                </a:cubicBezTo>
                <a:cubicBezTo>
                  <a:pt x="3124732" y="2474240"/>
                  <a:pt x="3103214" y="2472575"/>
                  <a:pt x="3082204" y="2469365"/>
                </a:cubicBezTo>
                <a:close/>
                <a:moveTo>
                  <a:pt x="2506044" y="2456435"/>
                </a:moveTo>
                <a:lnTo>
                  <a:pt x="2510602" y="2468004"/>
                </a:lnTo>
                <a:cubicBezTo>
                  <a:pt x="2522965" y="2507750"/>
                  <a:pt x="2529624" y="2550008"/>
                  <a:pt x="2529624" y="2593821"/>
                </a:cubicBezTo>
                <a:cubicBezTo>
                  <a:pt x="2529624" y="2637635"/>
                  <a:pt x="2522965" y="2679893"/>
                  <a:pt x="2510602" y="2719638"/>
                </a:cubicBezTo>
                <a:lnTo>
                  <a:pt x="2504917" y="2731466"/>
                </a:lnTo>
                <a:lnTo>
                  <a:pt x="2562147" y="2718276"/>
                </a:lnTo>
                <a:cubicBezTo>
                  <a:pt x="2583157" y="2715066"/>
                  <a:pt x="2604674" y="2713401"/>
                  <a:pt x="2626581" y="2713401"/>
                </a:cubicBezTo>
                <a:cubicBezTo>
                  <a:pt x="2648488" y="2713401"/>
                  <a:pt x="2670006" y="2715066"/>
                  <a:pt x="2691015" y="2718276"/>
                </a:cubicBezTo>
                <a:lnTo>
                  <a:pt x="2748246" y="2731466"/>
                </a:lnTo>
                <a:lnTo>
                  <a:pt x="2742560" y="2719638"/>
                </a:lnTo>
                <a:cubicBezTo>
                  <a:pt x="2730198" y="2679893"/>
                  <a:pt x="2723538" y="2637635"/>
                  <a:pt x="2723538" y="2593821"/>
                </a:cubicBezTo>
                <a:cubicBezTo>
                  <a:pt x="2723538" y="2550008"/>
                  <a:pt x="2730198" y="2507750"/>
                  <a:pt x="2742560" y="2468004"/>
                </a:cubicBezTo>
                <a:lnTo>
                  <a:pt x="2747118" y="2456435"/>
                </a:lnTo>
                <a:lnTo>
                  <a:pt x="2691015" y="2469365"/>
                </a:lnTo>
                <a:cubicBezTo>
                  <a:pt x="2670006" y="2472575"/>
                  <a:pt x="2648488" y="2474240"/>
                  <a:pt x="2626581" y="2474240"/>
                </a:cubicBezTo>
                <a:cubicBezTo>
                  <a:pt x="2604674" y="2474240"/>
                  <a:pt x="2583157" y="2472575"/>
                  <a:pt x="2562147" y="2469365"/>
                </a:cubicBezTo>
                <a:close/>
                <a:moveTo>
                  <a:pt x="1985987" y="2456435"/>
                </a:moveTo>
                <a:lnTo>
                  <a:pt x="1990545" y="2468004"/>
                </a:lnTo>
                <a:cubicBezTo>
                  <a:pt x="2002907" y="2507750"/>
                  <a:pt x="2009566" y="2550008"/>
                  <a:pt x="2009566" y="2593821"/>
                </a:cubicBezTo>
                <a:cubicBezTo>
                  <a:pt x="2009566" y="2637635"/>
                  <a:pt x="2002907" y="2679893"/>
                  <a:pt x="1990545" y="2719638"/>
                </a:cubicBezTo>
                <a:lnTo>
                  <a:pt x="1984859" y="2731466"/>
                </a:lnTo>
                <a:lnTo>
                  <a:pt x="2042090" y="2718276"/>
                </a:lnTo>
                <a:cubicBezTo>
                  <a:pt x="2063099" y="2715066"/>
                  <a:pt x="2084617" y="2713401"/>
                  <a:pt x="2106524" y="2713401"/>
                </a:cubicBezTo>
                <a:cubicBezTo>
                  <a:pt x="2128431" y="2713401"/>
                  <a:pt x="2149948" y="2715066"/>
                  <a:pt x="2170958" y="2718276"/>
                </a:cubicBezTo>
                <a:lnTo>
                  <a:pt x="2228189" y="2731466"/>
                </a:lnTo>
                <a:lnTo>
                  <a:pt x="2222503" y="2719638"/>
                </a:lnTo>
                <a:cubicBezTo>
                  <a:pt x="2210141" y="2679893"/>
                  <a:pt x="2203481" y="2637635"/>
                  <a:pt x="2203481" y="2593821"/>
                </a:cubicBezTo>
                <a:cubicBezTo>
                  <a:pt x="2203481" y="2550008"/>
                  <a:pt x="2210141" y="2507750"/>
                  <a:pt x="2222503" y="2468004"/>
                </a:cubicBezTo>
                <a:lnTo>
                  <a:pt x="2227061" y="2456435"/>
                </a:lnTo>
                <a:lnTo>
                  <a:pt x="2170958" y="2469365"/>
                </a:lnTo>
                <a:cubicBezTo>
                  <a:pt x="2149948" y="2472575"/>
                  <a:pt x="2128431" y="2474240"/>
                  <a:pt x="2106524" y="2474240"/>
                </a:cubicBezTo>
                <a:cubicBezTo>
                  <a:pt x="2084617" y="2474240"/>
                  <a:pt x="2063099" y="2472575"/>
                  <a:pt x="2042090" y="2469365"/>
                </a:cubicBezTo>
                <a:close/>
                <a:moveTo>
                  <a:pt x="1465931" y="2456435"/>
                </a:moveTo>
                <a:lnTo>
                  <a:pt x="1470489" y="2468004"/>
                </a:lnTo>
                <a:cubicBezTo>
                  <a:pt x="1482852" y="2507750"/>
                  <a:pt x="1489511" y="2550008"/>
                  <a:pt x="1489511" y="2593821"/>
                </a:cubicBezTo>
                <a:cubicBezTo>
                  <a:pt x="1489511" y="2637635"/>
                  <a:pt x="1482852" y="2679893"/>
                  <a:pt x="1470489" y="2719638"/>
                </a:cubicBezTo>
                <a:lnTo>
                  <a:pt x="1464804" y="2731466"/>
                </a:lnTo>
                <a:lnTo>
                  <a:pt x="1522033" y="2718276"/>
                </a:lnTo>
                <a:cubicBezTo>
                  <a:pt x="1543043" y="2715066"/>
                  <a:pt x="1564561" y="2713401"/>
                  <a:pt x="1586467" y="2713401"/>
                </a:cubicBezTo>
                <a:cubicBezTo>
                  <a:pt x="1608374" y="2713401"/>
                  <a:pt x="1629892" y="2715066"/>
                  <a:pt x="1650902" y="2718276"/>
                </a:cubicBezTo>
                <a:lnTo>
                  <a:pt x="1708132" y="2731466"/>
                </a:lnTo>
                <a:lnTo>
                  <a:pt x="1702446" y="2719638"/>
                </a:lnTo>
                <a:cubicBezTo>
                  <a:pt x="1690084" y="2679893"/>
                  <a:pt x="1683425" y="2637635"/>
                  <a:pt x="1683425" y="2593821"/>
                </a:cubicBezTo>
                <a:cubicBezTo>
                  <a:pt x="1683425" y="2550008"/>
                  <a:pt x="1690084" y="2507750"/>
                  <a:pt x="1702446" y="2468004"/>
                </a:cubicBezTo>
                <a:lnTo>
                  <a:pt x="1707004" y="2456435"/>
                </a:lnTo>
                <a:lnTo>
                  <a:pt x="1650902" y="2469365"/>
                </a:lnTo>
                <a:cubicBezTo>
                  <a:pt x="1629892" y="2472575"/>
                  <a:pt x="1608374" y="2474240"/>
                  <a:pt x="1586467" y="2474240"/>
                </a:cubicBezTo>
                <a:cubicBezTo>
                  <a:pt x="1564561" y="2474240"/>
                  <a:pt x="1543043" y="2472575"/>
                  <a:pt x="1522033" y="2469365"/>
                </a:cubicBezTo>
                <a:close/>
                <a:moveTo>
                  <a:pt x="945873" y="2456435"/>
                </a:moveTo>
                <a:lnTo>
                  <a:pt x="950431" y="2468004"/>
                </a:lnTo>
                <a:cubicBezTo>
                  <a:pt x="962793" y="2507750"/>
                  <a:pt x="969453" y="2550008"/>
                  <a:pt x="969453" y="2593821"/>
                </a:cubicBezTo>
                <a:cubicBezTo>
                  <a:pt x="969453" y="2637635"/>
                  <a:pt x="962793" y="2679893"/>
                  <a:pt x="950431" y="2719638"/>
                </a:cubicBezTo>
                <a:lnTo>
                  <a:pt x="944745" y="2731466"/>
                </a:lnTo>
                <a:lnTo>
                  <a:pt x="1001976" y="2718276"/>
                </a:lnTo>
                <a:cubicBezTo>
                  <a:pt x="1022986" y="2715066"/>
                  <a:pt x="1044504" y="2713401"/>
                  <a:pt x="1066410" y="2713401"/>
                </a:cubicBezTo>
                <a:cubicBezTo>
                  <a:pt x="1088317" y="2713401"/>
                  <a:pt x="1109835" y="2715066"/>
                  <a:pt x="1130844" y="2718276"/>
                </a:cubicBezTo>
                <a:lnTo>
                  <a:pt x="1188075" y="2731466"/>
                </a:lnTo>
                <a:lnTo>
                  <a:pt x="1182389" y="2719638"/>
                </a:lnTo>
                <a:cubicBezTo>
                  <a:pt x="1170027" y="2679893"/>
                  <a:pt x="1163368" y="2637635"/>
                  <a:pt x="1163368" y="2593821"/>
                </a:cubicBezTo>
                <a:cubicBezTo>
                  <a:pt x="1163368" y="2550008"/>
                  <a:pt x="1170027" y="2507750"/>
                  <a:pt x="1182389" y="2468004"/>
                </a:cubicBezTo>
                <a:lnTo>
                  <a:pt x="1186948" y="2456435"/>
                </a:lnTo>
                <a:lnTo>
                  <a:pt x="1130844" y="2469365"/>
                </a:lnTo>
                <a:cubicBezTo>
                  <a:pt x="1109835" y="2472575"/>
                  <a:pt x="1088317" y="2474240"/>
                  <a:pt x="1066410" y="2474240"/>
                </a:cubicBezTo>
                <a:cubicBezTo>
                  <a:pt x="1044504" y="2474240"/>
                  <a:pt x="1022986" y="2472575"/>
                  <a:pt x="1001976" y="2469365"/>
                </a:cubicBezTo>
                <a:close/>
                <a:moveTo>
                  <a:pt x="425816" y="2456435"/>
                </a:moveTo>
                <a:lnTo>
                  <a:pt x="430374" y="2468004"/>
                </a:lnTo>
                <a:cubicBezTo>
                  <a:pt x="442736" y="2507750"/>
                  <a:pt x="449395" y="2550008"/>
                  <a:pt x="449395" y="2593821"/>
                </a:cubicBezTo>
                <a:cubicBezTo>
                  <a:pt x="449395" y="2637635"/>
                  <a:pt x="442736" y="2679893"/>
                  <a:pt x="430374" y="2719638"/>
                </a:cubicBezTo>
                <a:lnTo>
                  <a:pt x="424689" y="2731466"/>
                </a:lnTo>
                <a:lnTo>
                  <a:pt x="481919" y="2718276"/>
                </a:lnTo>
                <a:cubicBezTo>
                  <a:pt x="502929" y="2715066"/>
                  <a:pt x="524447" y="2713401"/>
                  <a:pt x="546353" y="2713401"/>
                </a:cubicBezTo>
                <a:cubicBezTo>
                  <a:pt x="568260" y="2713401"/>
                  <a:pt x="589778" y="2715066"/>
                  <a:pt x="610788" y="2718276"/>
                </a:cubicBezTo>
                <a:lnTo>
                  <a:pt x="668017" y="2731466"/>
                </a:lnTo>
                <a:lnTo>
                  <a:pt x="662332" y="2719638"/>
                </a:lnTo>
                <a:cubicBezTo>
                  <a:pt x="649970" y="2679893"/>
                  <a:pt x="643310" y="2637635"/>
                  <a:pt x="643310" y="2593821"/>
                </a:cubicBezTo>
                <a:cubicBezTo>
                  <a:pt x="643310" y="2550008"/>
                  <a:pt x="649970" y="2507750"/>
                  <a:pt x="662332" y="2468004"/>
                </a:cubicBezTo>
                <a:lnTo>
                  <a:pt x="666890" y="2456435"/>
                </a:lnTo>
                <a:lnTo>
                  <a:pt x="610787" y="2469365"/>
                </a:lnTo>
                <a:cubicBezTo>
                  <a:pt x="589778" y="2472575"/>
                  <a:pt x="568260" y="2474240"/>
                  <a:pt x="546353" y="2474240"/>
                </a:cubicBezTo>
                <a:cubicBezTo>
                  <a:pt x="524446" y="2474240"/>
                  <a:pt x="502928" y="2472575"/>
                  <a:pt x="481919" y="2469365"/>
                </a:cubicBezTo>
                <a:close/>
                <a:moveTo>
                  <a:pt x="6006953" y="2394283"/>
                </a:moveTo>
                <a:lnTo>
                  <a:pt x="5994118" y="2409839"/>
                </a:lnTo>
                <a:cubicBezTo>
                  <a:pt x="5958638" y="2462357"/>
                  <a:pt x="5937920" y="2525670"/>
                  <a:pt x="5937920" y="2593821"/>
                </a:cubicBezTo>
                <a:cubicBezTo>
                  <a:pt x="5937920" y="2661972"/>
                  <a:pt x="5958638" y="2725284"/>
                  <a:pt x="5994118" y="2777803"/>
                </a:cubicBezTo>
                <a:lnTo>
                  <a:pt x="6006953" y="2793359"/>
                </a:lnTo>
                <a:lnTo>
                  <a:pt x="6019788" y="2777803"/>
                </a:lnTo>
                <a:cubicBezTo>
                  <a:pt x="6055270" y="2725284"/>
                  <a:pt x="6075987" y="2661972"/>
                  <a:pt x="6075987" y="2593821"/>
                </a:cubicBezTo>
                <a:cubicBezTo>
                  <a:pt x="6075987" y="2525670"/>
                  <a:pt x="6055270" y="2462357"/>
                  <a:pt x="6019788" y="2409839"/>
                </a:cubicBezTo>
                <a:close/>
                <a:moveTo>
                  <a:pt x="5486896" y="2394283"/>
                </a:moveTo>
                <a:lnTo>
                  <a:pt x="5474062" y="2409839"/>
                </a:lnTo>
                <a:cubicBezTo>
                  <a:pt x="5438581" y="2462357"/>
                  <a:pt x="5417863" y="2525670"/>
                  <a:pt x="5417863" y="2593821"/>
                </a:cubicBezTo>
                <a:cubicBezTo>
                  <a:pt x="5417863" y="2661972"/>
                  <a:pt x="5438581" y="2725284"/>
                  <a:pt x="5474062" y="2777803"/>
                </a:cubicBezTo>
                <a:lnTo>
                  <a:pt x="5486896" y="2793359"/>
                </a:lnTo>
                <a:lnTo>
                  <a:pt x="5499731" y="2777803"/>
                </a:lnTo>
                <a:cubicBezTo>
                  <a:pt x="5535212" y="2725284"/>
                  <a:pt x="5555930" y="2661972"/>
                  <a:pt x="5555930" y="2593821"/>
                </a:cubicBezTo>
                <a:cubicBezTo>
                  <a:pt x="5555930" y="2525670"/>
                  <a:pt x="5535212" y="2462357"/>
                  <a:pt x="5499731" y="2409839"/>
                </a:cubicBezTo>
                <a:close/>
                <a:moveTo>
                  <a:pt x="4966839" y="2394283"/>
                </a:moveTo>
                <a:lnTo>
                  <a:pt x="4954004" y="2409839"/>
                </a:lnTo>
                <a:cubicBezTo>
                  <a:pt x="4918523" y="2462357"/>
                  <a:pt x="4897806" y="2525670"/>
                  <a:pt x="4897806" y="2593821"/>
                </a:cubicBezTo>
                <a:cubicBezTo>
                  <a:pt x="4897806" y="2661972"/>
                  <a:pt x="4918523" y="2725284"/>
                  <a:pt x="4954004" y="2777803"/>
                </a:cubicBezTo>
                <a:lnTo>
                  <a:pt x="4966839" y="2793359"/>
                </a:lnTo>
                <a:lnTo>
                  <a:pt x="4979674" y="2777803"/>
                </a:lnTo>
                <a:cubicBezTo>
                  <a:pt x="5015154" y="2725284"/>
                  <a:pt x="5035873" y="2661972"/>
                  <a:pt x="5035873" y="2593821"/>
                </a:cubicBezTo>
                <a:cubicBezTo>
                  <a:pt x="5035873" y="2525670"/>
                  <a:pt x="5015154" y="2462357"/>
                  <a:pt x="4979674" y="2409839"/>
                </a:cubicBezTo>
                <a:close/>
                <a:moveTo>
                  <a:pt x="4446781" y="2394283"/>
                </a:moveTo>
                <a:lnTo>
                  <a:pt x="4433947" y="2409839"/>
                </a:lnTo>
                <a:cubicBezTo>
                  <a:pt x="4398466" y="2462357"/>
                  <a:pt x="4377748" y="2525670"/>
                  <a:pt x="4377748" y="2593821"/>
                </a:cubicBezTo>
                <a:cubicBezTo>
                  <a:pt x="4377748" y="2661972"/>
                  <a:pt x="4398466" y="2725284"/>
                  <a:pt x="4433947" y="2777803"/>
                </a:cubicBezTo>
                <a:lnTo>
                  <a:pt x="4446781" y="2793359"/>
                </a:lnTo>
                <a:lnTo>
                  <a:pt x="4459617" y="2777803"/>
                </a:lnTo>
                <a:cubicBezTo>
                  <a:pt x="4495097" y="2725284"/>
                  <a:pt x="4515815" y="2661972"/>
                  <a:pt x="4515815" y="2593821"/>
                </a:cubicBezTo>
                <a:cubicBezTo>
                  <a:pt x="4515815" y="2525670"/>
                  <a:pt x="4495097" y="2462357"/>
                  <a:pt x="4459617" y="2409839"/>
                </a:cubicBezTo>
                <a:close/>
                <a:moveTo>
                  <a:pt x="3926724" y="2394283"/>
                </a:moveTo>
                <a:lnTo>
                  <a:pt x="3913890" y="2409839"/>
                </a:lnTo>
                <a:cubicBezTo>
                  <a:pt x="3878409" y="2462357"/>
                  <a:pt x="3857691" y="2525670"/>
                  <a:pt x="3857691" y="2593821"/>
                </a:cubicBezTo>
                <a:cubicBezTo>
                  <a:pt x="3857691" y="2661972"/>
                  <a:pt x="3878409" y="2725284"/>
                  <a:pt x="3913890" y="2777803"/>
                </a:cubicBezTo>
                <a:lnTo>
                  <a:pt x="3926724" y="2793359"/>
                </a:lnTo>
                <a:lnTo>
                  <a:pt x="3939559" y="2777803"/>
                </a:lnTo>
                <a:cubicBezTo>
                  <a:pt x="3975040" y="2725284"/>
                  <a:pt x="3995758" y="2661972"/>
                  <a:pt x="3995758" y="2593821"/>
                </a:cubicBezTo>
                <a:cubicBezTo>
                  <a:pt x="3995758" y="2525670"/>
                  <a:pt x="3975040" y="2462357"/>
                  <a:pt x="3939559" y="2409839"/>
                </a:cubicBezTo>
                <a:close/>
                <a:moveTo>
                  <a:pt x="3406667" y="2394283"/>
                </a:moveTo>
                <a:lnTo>
                  <a:pt x="3393832" y="2409839"/>
                </a:lnTo>
                <a:cubicBezTo>
                  <a:pt x="3358351" y="2462357"/>
                  <a:pt x="3337634" y="2525670"/>
                  <a:pt x="3337634" y="2593821"/>
                </a:cubicBezTo>
                <a:cubicBezTo>
                  <a:pt x="3337634" y="2661972"/>
                  <a:pt x="3358351" y="2725284"/>
                  <a:pt x="3393832" y="2777803"/>
                </a:cubicBezTo>
                <a:lnTo>
                  <a:pt x="3406667" y="2793358"/>
                </a:lnTo>
                <a:lnTo>
                  <a:pt x="3419501" y="2777803"/>
                </a:lnTo>
                <a:cubicBezTo>
                  <a:pt x="3454982" y="2725284"/>
                  <a:pt x="3475700" y="2661972"/>
                  <a:pt x="3475700" y="2593821"/>
                </a:cubicBezTo>
                <a:cubicBezTo>
                  <a:pt x="3475700" y="2525670"/>
                  <a:pt x="3454982" y="2462357"/>
                  <a:pt x="3419501" y="2409839"/>
                </a:cubicBezTo>
                <a:close/>
                <a:moveTo>
                  <a:pt x="2886609" y="2394283"/>
                </a:moveTo>
                <a:lnTo>
                  <a:pt x="2873775" y="2409839"/>
                </a:lnTo>
                <a:cubicBezTo>
                  <a:pt x="2838294" y="2462357"/>
                  <a:pt x="2817576" y="2525670"/>
                  <a:pt x="2817576" y="2593821"/>
                </a:cubicBezTo>
                <a:cubicBezTo>
                  <a:pt x="2817576" y="2661972"/>
                  <a:pt x="2838294" y="2725284"/>
                  <a:pt x="2873775" y="2777803"/>
                </a:cubicBezTo>
                <a:lnTo>
                  <a:pt x="2886609" y="2793359"/>
                </a:lnTo>
                <a:lnTo>
                  <a:pt x="2899445" y="2777803"/>
                </a:lnTo>
                <a:cubicBezTo>
                  <a:pt x="2934925" y="2725284"/>
                  <a:pt x="2955643" y="2661972"/>
                  <a:pt x="2955643" y="2593821"/>
                </a:cubicBezTo>
                <a:cubicBezTo>
                  <a:pt x="2955643" y="2525670"/>
                  <a:pt x="2934925" y="2462357"/>
                  <a:pt x="2899445" y="2409839"/>
                </a:cubicBezTo>
                <a:close/>
                <a:moveTo>
                  <a:pt x="2366552" y="2394283"/>
                </a:moveTo>
                <a:lnTo>
                  <a:pt x="2353717" y="2409839"/>
                </a:lnTo>
                <a:cubicBezTo>
                  <a:pt x="2318236" y="2462357"/>
                  <a:pt x="2297519" y="2525670"/>
                  <a:pt x="2297519" y="2593821"/>
                </a:cubicBezTo>
                <a:cubicBezTo>
                  <a:pt x="2297519" y="2661972"/>
                  <a:pt x="2318236" y="2725284"/>
                  <a:pt x="2353717" y="2777803"/>
                </a:cubicBezTo>
                <a:lnTo>
                  <a:pt x="2366552" y="2793359"/>
                </a:lnTo>
                <a:lnTo>
                  <a:pt x="2379387" y="2777803"/>
                </a:lnTo>
                <a:cubicBezTo>
                  <a:pt x="2414868" y="2725284"/>
                  <a:pt x="2435586" y="2661972"/>
                  <a:pt x="2435586" y="2593821"/>
                </a:cubicBezTo>
                <a:cubicBezTo>
                  <a:pt x="2435586" y="2525670"/>
                  <a:pt x="2414868" y="2462357"/>
                  <a:pt x="2379387" y="2409839"/>
                </a:cubicBezTo>
                <a:close/>
                <a:moveTo>
                  <a:pt x="1846495" y="2394283"/>
                </a:moveTo>
                <a:lnTo>
                  <a:pt x="1833660" y="2409839"/>
                </a:lnTo>
                <a:cubicBezTo>
                  <a:pt x="1798179" y="2462357"/>
                  <a:pt x="1777462" y="2525670"/>
                  <a:pt x="1777462" y="2593821"/>
                </a:cubicBezTo>
                <a:cubicBezTo>
                  <a:pt x="1777462" y="2661972"/>
                  <a:pt x="1798179" y="2725284"/>
                  <a:pt x="1833660" y="2777803"/>
                </a:cubicBezTo>
                <a:lnTo>
                  <a:pt x="1846495" y="2793359"/>
                </a:lnTo>
                <a:lnTo>
                  <a:pt x="1859330" y="2777803"/>
                </a:lnTo>
                <a:cubicBezTo>
                  <a:pt x="1894811" y="2725284"/>
                  <a:pt x="1915528" y="2661972"/>
                  <a:pt x="1915528" y="2593821"/>
                </a:cubicBezTo>
                <a:cubicBezTo>
                  <a:pt x="1915528" y="2525670"/>
                  <a:pt x="1894811" y="2462357"/>
                  <a:pt x="1859330" y="2409839"/>
                </a:cubicBezTo>
                <a:close/>
                <a:moveTo>
                  <a:pt x="1326439" y="2394283"/>
                </a:moveTo>
                <a:lnTo>
                  <a:pt x="1313604" y="2409839"/>
                </a:lnTo>
                <a:cubicBezTo>
                  <a:pt x="1278124" y="2462357"/>
                  <a:pt x="1257405" y="2525670"/>
                  <a:pt x="1257405" y="2593821"/>
                </a:cubicBezTo>
                <a:cubicBezTo>
                  <a:pt x="1257405" y="2661972"/>
                  <a:pt x="1278124" y="2725284"/>
                  <a:pt x="1313604" y="2777803"/>
                </a:cubicBezTo>
                <a:lnTo>
                  <a:pt x="1326439" y="2793359"/>
                </a:lnTo>
                <a:lnTo>
                  <a:pt x="1339274" y="2777803"/>
                </a:lnTo>
                <a:cubicBezTo>
                  <a:pt x="1374755" y="2725284"/>
                  <a:pt x="1395472" y="2661972"/>
                  <a:pt x="1395472" y="2593821"/>
                </a:cubicBezTo>
                <a:cubicBezTo>
                  <a:pt x="1395472" y="2525670"/>
                  <a:pt x="1374755" y="2462357"/>
                  <a:pt x="1339274" y="2409839"/>
                </a:cubicBezTo>
                <a:close/>
                <a:moveTo>
                  <a:pt x="806382" y="2394283"/>
                </a:moveTo>
                <a:lnTo>
                  <a:pt x="793548" y="2409839"/>
                </a:lnTo>
                <a:cubicBezTo>
                  <a:pt x="758066" y="2462357"/>
                  <a:pt x="737348" y="2525670"/>
                  <a:pt x="737348" y="2593821"/>
                </a:cubicBezTo>
                <a:cubicBezTo>
                  <a:pt x="737348" y="2661972"/>
                  <a:pt x="758066" y="2725284"/>
                  <a:pt x="793548" y="2777803"/>
                </a:cubicBezTo>
                <a:lnTo>
                  <a:pt x="806382" y="2793359"/>
                </a:lnTo>
                <a:lnTo>
                  <a:pt x="819216" y="2777803"/>
                </a:lnTo>
                <a:cubicBezTo>
                  <a:pt x="854697" y="2725284"/>
                  <a:pt x="875415" y="2661972"/>
                  <a:pt x="875415" y="2593821"/>
                </a:cubicBezTo>
                <a:cubicBezTo>
                  <a:pt x="875415" y="2525670"/>
                  <a:pt x="854697" y="2462357"/>
                  <a:pt x="819216" y="2409839"/>
                </a:cubicBezTo>
                <a:close/>
                <a:moveTo>
                  <a:pt x="286325" y="2394283"/>
                </a:moveTo>
                <a:lnTo>
                  <a:pt x="273490" y="2409839"/>
                </a:lnTo>
                <a:cubicBezTo>
                  <a:pt x="238009" y="2462357"/>
                  <a:pt x="217291" y="2525670"/>
                  <a:pt x="217291" y="2593821"/>
                </a:cubicBezTo>
                <a:cubicBezTo>
                  <a:pt x="217291" y="2661972"/>
                  <a:pt x="238009" y="2725284"/>
                  <a:pt x="273490" y="2777803"/>
                </a:cubicBezTo>
                <a:lnTo>
                  <a:pt x="286325" y="2793359"/>
                </a:lnTo>
                <a:lnTo>
                  <a:pt x="299159" y="2777803"/>
                </a:lnTo>
                <a:cubicBezTo>
                  <a:pt x="334640" y="2725284"/>
                  <a:pt x="355358" y="2661972"/>
                  <a:pt x="355358" y="2593821"/>
                </a:cubicBezTo>
                <a:cubicBezTo>
                  <a:pt x="355358" y="2525670"/>
                  <a:pt x="334640" y="2462357"/>
                  <a:pt x="299159" y="2409839"/>
                </a:cubicBezTo>
                <a:close/>
                <a:moveTo>
                  <a:pt x="6527008" y="2394281"/>
                </a:moveTo>
                <a:lnTo>
                  <a:pt x="6514172" y="2409839"/>
                </a:lnTo>
                <a:cubicBezTo>
                  <a:pt x="6478691" y="2462357"/>
                  <a:pt x="6457974" y="2525670"/>
                  <a:pt x="6457974" y="2593821"/>
                </a:cubicBezTo>
                <a:cubicBezTo>
                  <a:pt x="6457974" y="2661972"/>
                  <a:pt x="6478691" y="2725284"/>
                  <a:pt x="6514172" y="2777803"/>
                </a:cubicBezTo>
                <a:lnTo>
                  <a:pt x="6527008" y="2793361"/>
                </a:lnTo>
                <a:lnTo>
                  <a:pt x="6539846" y="2777803"/>
                </a:lnTo>
                <a:cubicBezTo>
                  <a:pt x="6575327" y="2725284"/>
                  <a:pt x="6596044" y="2661972"/>
                  <a:pt x="6596044" y="2593821"/>
                </a:cubicBezTo>
                <a:cubicBezTo>
                  <a:pt x="6596044" y="2525670"/>
                  <a:pt x="6575327" y="2462357"/>
                  <a:pt x="6539846" y="2409839"/>
                </a:cubicBezTo>
                <a:close/>
                <a:moveTo>
                  <a:pt x="6266982" y="2264758"/>
                </a:moveTo>
                <a:cubicBezTo>
                  <a:pt x="6198831" y="2264758"/>
                  <a:pt x="6135519" y="2285476"/>
                  <a:pt x="6083000" y="2320957"/>
                </a:cubicBezTo>
                <a:lnTo>
                  <a:pt x="6081154" y="2322480"/>
                </a:lnTo>
                <a:lnTo>
                  <a:pt x="6083000" y="2324004"/>
                </a:lnTo>
                <a:cubicBezTo>
                  <a:pt x="6135519" y="2359485"/>
                  <a:pt x="6198831" y="2380202"/>
                  <a:pt x="6266982" y="2380202"/>
                </a:cubicBezTo>
                <a:cubicBezTo>
                  <a:pt x="6335134" y="2380202"/>
                  <a:pt x="6398446" y="2359485"/>
                  <a:pt x="6450964" y="2324004"/>
                </a:cubicBezTo>
                <a:lnTo>
                  <a:pt x="6452810" y="2322480"/>
                </a:lnTo>
                <a:lnTo>
                  <a:pt x="6450964" y="2320957"/>
                </a:lnTo>
                <a:cubicBezTo>
                  <a:pt x="6398446" y="2285476"/>
                  <a:pt x="6335134" y="2264758"/>
                  <a:pt x="6266982" y="2264758"/>
                </a:cubicBezTo>
                <a:close/>
                <a:moveTo>
                  <a:pt x="5746925" y="2264758"/>
                </a:moveTo>
                <a:cubicBezTo>
                  <a:pt x="5678774" y="2264758"/>
                  <a:pt x="5615462" y="2285476"/>
                  <a:pt x="5562943" y="2320957"/>
                </a:cubicBezTo>
                <a:lnTo>
                  <a:pt x="5561097" y="2322480"/>
                </a:lnTo>
                <a:lnTo>
                  <a:pt x="5562943" y="2324004"/>
                </a:lnTo>
                <a:cubicBezTo>
                  <a:pt x="5615462" y="2359485"/>
                  <a:pt x="5678774" y="2380202"/>
                  <a:pt x="5746925" y="2380202"/>
                </a:cubicBezTo>
                <a:cubicBezTo>
                  <a:pt x="5815076" y="2380202"/>
                  <a:pt x="5878388" y="2359485"/>
                  <a:pt x="5930907" y="2324004"/>
                </a:cubicBezTo>
                <a:lnTo>
                  <a:pt x="5932753" y="2322480"/>
                </a:lnTo>
                <a:lnTo>
                  <a:pt x="5930907" y="2320957"/>
                </a:lnTo>
                <a:cubicBezTo>
                  <a:pt x="5878388" y="2285476"/>
                  <a:pt x="5815076" y="2264758"/>
                  <a:pt x="5746925" y="2264758"/>
                </a:cubicBezTo>
                <a:close/>
                <a:moveTo>
                  <a:pt x="5226868" y="2264758"/>
                </a:moveTo>
                <a:cubicBezTo>
                  <a:pt x="5158717" y="2264758"/>
                  <a:pt x="5095405" y="2285476"/>
                  <a:pt x="5042886" y="2320957"/>
                </a:cubicBezTo>
                <a:lnTo>
                  <a:pt x="5041039" y="2322480"/>
                </a:lnTo>
                <a:lnTo>
                  <a:pt x="5042886" y="2324004"/>
                </a:lnTo>
                <a:cubicBezTo>
                  <a:pt x="5095405" y="2359485"/>
                  <a:pt x="5158717" y="2380202"/>
                  <a:pt x="5226868" y="2380202"/>
                </a:cubicBezTo>
                <a:cubicBezTo>
                  <a:pt x="5295019" y="2380202"/>
                  <a:pt x="5358331" y="2359485"/>
                  <a:pt x="5410849" y="2324004"/>
                </a:cubicBezTo>
                <a:lnTo>
                  <a:pt x="5412695" y="2322480"/>
                </a:lnTo>
                <a:lnTo>
                  <a:pt x="5410849" y="2320957"/>
                </a:lnTo>
                <a:cubicBezTo>
                  <a:pt x="5358331" y="2285476"/>
                  <a:pt x="5295019" y="2264758"/>
                  <a:pt x="5226868" y="2264758"/>
                </a:cubicBezTo>
                <a:close/>
                <a:moveTo>
                  <a:pt x="4706811" y="2264758"/>
                </a:moveTo>
                <a:cubicBezTo>
                  <a:pt x="4638659" y="2264758"/>
                  <a:pt x="4575347" y="2285476"/>
                  <a:pt x="4522828" y="2320957"/>
                </a:cubicBezTo>
                <a:lnTo>
                  <a:pt x="4520982" y="2322480"/>
                </a:lnTo>
                <a:lnTo>
                  <a:pt x="4522828" y="2324004"/>
                </a:lnTo>
                <a:cubicBezTo>
                  <a:pt x="4575347" y="2359485"/>
                  <a:pt x="4638659" y="2380202"/>
                  <a:pt x="4706811" y="2380202"/>
                </a:cubicBezTo>
                <a:cubicBezTo>
                  <a:pt x="4774962" y="2380202"/>
                  <a:pt x="4838274" y="2359485"/>
                  <a:pt x="4890792" y="2324004"/>
                </a:cubicBezTo>
                <a:lnTo>
                  <a:pt x="4892638" y="2322480"/>
                </a:lnTo>
                <a:lnTo>
                  <a:pt x="4890792" y="2320957"/>
                </a:lnTo>
                <a:cubicBezTo>
                  <a:pt x="4838274" y="2285476"/>
                  <a:pt x="4774962" y="2264758"/>
                  <a:pt x="4706811" y="2264758"/>
                </a:cubicBezTo>
                <a:close/>
                <a:moveTo>
                  <a:pt x="4186753" y="2264758"/>
                </a:moveTo>
                <a:cubicBezTo>
                  <a:pt x="4118602" y="2264758"/>
                  <a:pt x="4055290" y="2285476"/>
                  <a:pt x="4002771" y="2320957"/>
                </a:cubicBezTo>
                <a:lnTo>
                  <a:pt x="4000925" y="2322480"/>
                </a:lnTo>
                <a:lnTo>
                  <a:pt x="4002771" y="2324004"/>
                </a:lnTo>
                <a:cubicBezTo>
                  <a:pt x="4055290" y="2359485"/>
                  <a:pt x="4118602" y="2380202"/>
                  <a:pt x="4186753" y="2380202"/>
                </a:cubicBezTo>
                <a:cubicBezTo>
                  <a:pt x="4254904" y="2380202"/>
                  <a:pt x="4318216" y="2359485"/>
                  <a:pt x="4370735" y="2324004"/>
                </a:cubicBezTo>
                <a:lnTo>
                  <a:pt x="4372581" y="2322480"/>
                </a:lnTo>
                <a:lnTo>
                  <a:pt x="4370735" y="2320957"/>
                </a:lnTo>
                <a:cubicBezTo>
                  <a:pt x="4318216" y="2285476"/>
                  <a:pt x="4254904" y="2264758"/>
                  <a:pt x="4186753" y="2264758"/>
                </a:cubicBezTo>
                <a:close/>
                <a:moveTo>
                  <a:pt x="3666696" y="2264758"/>
                </a:moveTo>
                <a:cubicBezTo>
                  <a:pt x="3598545" y="2264758"/>
                  <a:pt x="3535232" y="2285476"/>
                  <a:pt x="3482714" y="2320957"/>
                </a:cubicBezTo>
                <a:lnTo>
                  <a:pt x="3480868" y="2322480"/>
                </a:lnTo>
                <a:lnTo>
                  <a:pt x="3482714" y="2324004"/>
                </a:lnTo>
                <a:cubicBezTo>
                  <a:pt x="3535232" y="2359485"/>
                  <a:pt x="3598545" y="2380202"/>
                  <a:pt x="3666696" y="2380202"/>
                </a:cubicBezTo>
                <a:cubicBezTo>
                  <a:pt x="3734847" y="2380202"/>
                  <a:pt x="3798159" y="2359485"/>
                  <a:pt x="3850677" y="2324004"/>
                </a:cubicBezTo>
                <a:lnTo>
                  <a:pt x="3852523" y="2322480"/>
                </a:lnTo>
                <a:lnTo>
                  <a:pt x="3850677" y="2320957"/>
                </a:lnTo>
                <a:cubicBezTo>
                  <a:pt x="3798159" y="2285476"/>
                  <a:pt x="3734847" y="2264758"/>
                  <a:pt x="3666696" y="2264758"/>
                </a:cubicBezTo>
                <a:close/>
                <a:moveTo>
                  <a:pt x="3146638" y="2264758"/>
                </a:moveTo>
                <a:cubicBezTo>
                  <a:pt x="3078487" y="2264758"/>
                  <a:pt x="3015175" y="2285476"/>
                  <a:pt x="2962656" y="2320957"/>
                </a:cubicBezTo>
                <a:lnTo>
                  <a:pt x="2960810" y="2322480"/>
                </a:lnTo>
                <a:lnTo>
                  <a:pt x="2962656" y="2324004"/>
                </a:lnTo>
                <a:cubicBezTo>
                  <a:pt x="3015175" y="2359485"/>
                  <a:pt x="3078487" y="2380202"/>
                  <a:pt x="3146638" y="2380202"/>
                </a:cubicBezTo>
                <a:cubicBezTo>
                  <a:pt x="3214789" y="2380202"/>
                  <a:pt x="3278102" y="2359485"/>
                  <a:pt x="3330620" y="2324004"/>
                </a:cubicBezTo>
                <a:lnTo>
                  <a:pt x="3332466" y="2322480"/>
                </a:lnTo>
                <a:lnTo>
                  <a:pt x="3330620" y="2320957"/>
                </a:lnTo>
                <a:cubicBezTo>
                  <a:pt x="3278102" y="2285476"/>
                  <a:pt x="3214789" y="2264758"/>
                  <a:pt x="3146638" y="2264758"/>
                </a:cubicBezTo>
                <a:close/>
                <a:moveTo>
                  <a:pt x="2626581" y="2264758"/>
                </a:moveTo>
                <a:cubicBezTo>
                  <a:pt x="2558430" y="2264758"/>
                  <a:pt x="2495118" y="2285476"/>
                  <a:pt x="2442599" y="2320957"/>
                </a:cubicBezTo>
                <a:lnTo>
                  <a:pt x="2440753" y="2322480"/>
                </a:lnTo>
                <a:lnTo>
                  <a:pt x="2442599" y="2324004"/>
                </a:lnTo>
                <a:cubicBezTo>
                  <a:pt x="2495118" y="2359485"/>
                  <a:pt x="2558430" y="2380202"/>
                  <a:pt x="2626581" y="2380202"/>
                </a:cubicBezTo>
                <a:cubicBezTo>
                  <a:pt x="2694732" y="2380202"/>
                  <a:pt x="2758044" y="2359485"/>
                  <a:pt x="2810563" y="2324004"/>
                </a:cubicBezTo>
                <a:lnTo>
                  <a:pt x="2812409" y="2322480"/>
                </a:lnTo>
                <a:lnTo>
                  <a:pt x="2810563" y="2320957"/>
                </a:lnTo>
                <a:cubicBezTo>
                  <a:pt x="2758044" y="2285476"/>
                  <a:pt x="2694732" y="2264758"/>
                  <a:pt x="2626581" y="2264758"/>
                </a:cubicBezTo>
                <a:close/>
                <a:moveTo>
                  <a:pt x="2106524" y="2264758"/>
                </a:moveTo>
                <a:cubicBezTo>
                  <a:pt x="2038373" y="2264758"/>
                  <a:pt x="1975060" y="2285476"/>
                  <a:pt x="1922542" y="2320957"/>
                </a:cubicBezTo>
                <a:lnTo>
                  <a:pt x="1920696" y="2322480"/>
                </a:lnTo>
                <a:lnTo>
                  <a:pt x="1922542" y="2324004"/>
                </a:lnTo>
                <a:cubicBezTo>
                  <a:pt x="1975060" y="2359485"/>
                  <a:pt x="2038373" y="2380202"/>
                  <a:pt x="2106524" y="2380202"/>
                </a:cubicBezTo>
                <a:cubicBezTo>
                  <a:pt x="2174675" y="2380202"/>
                  <a:pt x="2237987" y="2359485"/>
                  <a:pt x="2290506" y="2324004"/>
                </a:cubicBezTo>
                <a:lnTo>
                  <a:pt x="2292352" y="2322480"/>
                </a:lnTo>
                <a:lnTo>
                  <a:pt x="2290506" y="2320957"/>
                </a:lnTo>
                <a:cubicBezTo>
                  <a:pt x="2237987" y="2285476"/>
                  <a:pt x="2174675" y="2264758"/>
                  <a:pt x="2106524" y="2264758"/>
                </a:cubicBezTo>
                <a:close/>
                <a:moveTo>
                  <a:pt x="1586467" y="2264758"/>
                </a:moveTo>
                <a:cubicBezTo>
                  <a:pt x="1518316" y="2264758"/>
                  <a:pt x="1455004" y="2285476"/>
                  <a:pt x="1402485" y="2320957"/>
                </a:cubicBezTo>
                <a:lnTo>
                  <a:pt x="1400639" y="2322480"/>
                </a:lnTo>
                <a:lnTo>
                  <a:pt x="1402485" y="2324004"/>
                </a:lnTo>
                <a:cubicBezTo>
                  <a:pt x="1455004" y="2359485"/>
                  <a:pt x="1518316" y="2380202"/>
                  <a:pt x="1586467" y="2380202"/>
                </a:cubicBezTo>
                <a:cubicBezTo>
                  <a:pt x="1654618" y="2380202"/>
                  <a:pt x="1717931" y="2359485"/>
                  <a:pt x="1770448" y="2324004"/>
                </a:cubicBezTo>
                <a:lnTo>
                  <a:pt x="1772295" y="2322480"/>
                </a:lnTo>
                <a:lnTo>
                  <a:pt x="1770448" y="2320957"/>
                </a:lnTo>
                <a:cubicBezTo>
                  <a:pt x="1717931" y="2285476"/>
                  <a:pt x="1654618" y="2264758"/>
                  <a:pt x="1586467" y="2264758"/>
                </a:cubicBezTo>
                <a:close/>
                <a:moveTo>
                  <a:pt x="1066410" y="2264758"/>
                </a:moveTo>
                <a:cubicBezTo>
                  <a:pt x="998260" y="2264758"/>
                  <a:pt x="934947" y="2285476"/>
                  <a:pt x="882428" y="2320957"/>
                </a:cubicBezTo>
                <a:lnTo>
                  <a:pt x="880582" y="2322481"/>
                </a:lnTo>
                <a:lnTo>
                  <a:pt x="882428" y="2324004"/>
                </a:lnTo>
                <a:cubicBezTo>
                  <a:pt x="934947" y="2359485"/>
                  <a:pt x="998260" y="2380202"/>
                  <a:pt x="1066410" y="2380202"/>
                </a:cubicBezTo>
                <a:cubicBezTo>
                  <a:pt x="1134561" y="2380202"/>
                  <a:pt x="1197873" y="2359485"/>
                  <a:pt x="1250392" y="2324004"/>
                </a:cubicBezTo>
                <a:lnTo>
                  <a:pt x="1252238" y="2322480"/>
                </a:lnTo>
                <a:lnTo>
                  <a:pt x="1250392" y="2320957"/>
                </a:lnTo>
                <a:cubicBezTo>
                  <a:pt x="1197873" y="2285476"/>
                  <a:pt x="1134561" y="2264758"/>
                  <a:pt x="1066410" y="2264758"/>
                </a:cubicBezTo>
                <a:close/>
                <a:moveTo>
                  <a:pt x="546353" y="2264758"/>
                </a:moveTo>
                <a:cubicBezTo>
                  <a:pt x="478202" y="2264758"/>
                  <a:pt x="414890" y="2285476"/>
                  <a:pt x="362371" y="2320957"/>
                </a:cubicBezTo>
                <a:lnTo>
                  <a:pt x="360525" y="2322480"/>
                </a:lnTo>
                <a:lnTo>
                  <a:pt x="362371" y="2324004"/>
                </a:lnTo>
                <a:cubicBezTo>
                  <a:pt x="414890" y="2359485"/>
                  <a:pt x="478202" y="2380202"/>
                  <a:pt x="546353" y="2380202"/>
                </a:cubicBezTo>
                <a:cubicBezTo>
                  <a:pt x="614505" y="2380202"/>
                  <a:pt x="677816" y="2359485"/>
                  <a:pt x="730335" y="2324004"/>
                </a:cubicBezTo>
                <a:lnTo>
                  <a:pt x="732181" y="2322480"/>
                </a:lnTo>
                <a:lnTo>
                  <a:pt x="730335" y="2320957"/>
                </a:lnTo>
                <a:cubicBezTo>
                  <a:pt x="677816" y="2285476"/>
                  <a:pt x="614505" y="2264758"/>
                  <a:pt x="546353" y="2264758"/>
                </a:cubicBezTo>
                <a:close/>
                <a:moveTo>
                  <a:pt x="6146446" y="1913757"/>
                </a:moveTo>
                <a:lnTo>
                  <a:pt x="6151003" y="1925323"/>
                </a:lnTo>
                <a:cubicBezTo>
                  <a:pt x="6163366" y="1965069"/>
                  <a:pt x="6170025" y="2007327"/>
                  <a:pt x="6170025" y="2051140"/>
                </a:cubicBezTo>
                <a:cubicBezTo>
                  <a:pt x="6170025" y="2094954"/>
                  <a:pt x="6163366" y="2137212"/>
                  <a:pt x="6151003" y="2176957"/>
                </a:cubicBezTo>
                <a:lnTo>
                  <a:pt x="6146445" y="2188526"/>
                </a:lnTo>
                <a:lnTo>
                  <a:pt x="6202548" y="2175596"/>
                </a:lnTo>
                <a:cubicBezTo>
                  <a:pt x="6223558" y="2172385"/>
                  <a:pt x="6245075" y="2170721"/>
                  <a:pt x="6266982" y="2170721"/>
                </a:cubicBezTo>
                <a:cubicBezTo>
                  <a:pt x="6288889" y="2170721"/>
                  <a:pt x="6310407" y="2172385"/>
                  <a:pt x="6331416" y="2175596"/>
                </a:cubicBezTo>
                <a:lnTo>
                  <a:pt x="6387515" y="2188525"/>
                </a:lnTo>
                <a:lnTo>
                  <a:pt x="6382958" y="2176957"/>
                </a:lnTo>
                <a:cubicBezTo>
                  <a:pt x="6370596" y="2137212"/>
                  <a:pt x="6363936" y="2094954"/>
                  <a:pt x="6363936" y="2051140"/>
                </a:cubicBezTo>
                <a:cubicBezTo>
                  <a:pt x="6363936" y="2007327"/>
                  <a:pt x="6370596" y="1965069"/>
                  <a:pt x="6382958" y="1925323"/>
                </a:cubicBezTo>
                <a:lnTo>
                  <a:pt x="6387514" y="1913758"/>
                </a:lnTo>
                <a:lnTo>
                  <a:pt x="6331416" y="1926686"/>
                </a:lnTo>
                <a:cubicBezTo>
                  <a:pt x="6310407" y="1929896"/>
                  <a:pt x="6288889" y="1931561"/>
                  <a:pt x="6266982" y="1931561"/>
                </a:cubicBezTo>
                <a:cubicBezTo>
                  <a:pt x="6245075" y="1931561"/>
                  <a:pt x="6223558" y="1929896"/>
                  <a:pt x="6202548" y="1926686"/>
                </a:cubicBezTo>
                <a:close/>
                <a:moveTo>
                  <a:pt x="5626389" y="1913757"/>
                </a:moveTo>
                <a:lnTo>
                  <a:pt x="5630946" y="1925323"/>
                </a:lnTo>
                <a:cubicBezTo>
                  <a:pt x="5643309" y="1965069"/>
                  <a:pt x="5649968" y="2007327"/>
                  <a:pt x="5649968" y="2051140"/>
                </a:cubicBezTo>
                <a:cubicBezTo>
                  <a:pt x="5649968" y="2094954"/>
                  <a:pt x="5643309" y="2137212"/>
                  <a:pt x="5630946" y="2176957"/>
                </a:cubicBezTo>
                <a:lnTo>
                  <a:pt x="5626388" y="2188525"/>
                </a:lnTo>
                <a:lnTo>
                  <a:pt x="5682491" y="2175596"/>
                </a:lnTo>
                <a:cubicBezTo>
                  <a:pt x="5703500" y="2172385"/>
                  <a:pt x="5725018" y="2170721"/>
                  <a:pt x="5746925" y="2170721"/>
                </a:cubicBezTo>
                <a:cubicBezTo>
                  <a:pt x="5768832" y="2170721"/>
                  <a:pt x="5790350" y="2172385"/>
                  <a:pt x="5811359" y="2175596"/>
                </a:cubicBezTo>
                <a:lnTo>
                  <a:pt x="5867461" y="2188526"/>
                </a:lnTo>
                <a:lnTo>
                  <a:pt x="5862904" y="2176957"/>
                </a:lnTo>
                <a:cubicBezTo>
                  <a:pt x="5850542" y="2137212"/>
                  <a:pt x="5843882" y="2094954"/>
                  <a:pt x="5843882" y="2051140"/>
                </a:cubicBezTo>
                <a:cubicBezTo>
                  <a:pt x="5843882" y="2007327"/>
                  <a:pt x="5850542" y="1965069"/>
                  <a:pt x="5862904" y="1925323"/>
                </a:cubicBezTo>
                <a:lnTo>
                  <a:pt x="5867461" y="1913757"/>
                </a:lnTo>
                <a:lnTo>
                  <a:pt x="5811359" y="1926686"/>
                </a:lnTo>
                <a:cubicBezTo>
                  <a:pt x="5790350" y="1929896"/>
                  <a:pt x="5768832" y="1931561"/>
                  <a:pt x="5746925" y="1931561"/>
                </a:cubicBezTo>
                <a:cubicBezTo>
                  <a:pt x="5725018" y="1931561"/>
                  <a:pt x="5703500" y="1929896"/>
                  <a:pt x="5682491" y="1926686"/>
                </a:cubicBezTo>
                <a:close/>
                <a:moveTo>
                  <a:pt x="5106332" y="1913757"/>
                </a:moveTo>
                <a:lnTo>
                  <a:pt x="5110889" y="1925323"/>
                </a:lnTo>
                <a:cubicBezTo>
                  <a:pt x="5123251" y="1965069"/>
                  <a:pt x="5129911" y="2007327"/>
                  <a:pt x="5129911" y="2051140"/>
                </a:cubicBezTo>
                <a:cubicBezTo>
                  <a:pt x="5129911" y="2094954"/>
                  <a:pt x="5123251" y="2137212"/>
                  <a:pt x="5110889" y="2176957"/>
                </a:cubicBezTo>
                <a:lnTo>
                  <a:pt x="5106331" y="2188526"/>
                </a:lnTo>
                <a:lnTo>
                  <a:pt x="5162433" y="2175596"/>
                </a:lnTo>
                <a:cubicBezTo>
                  <a:pt x="5183443" y="2172385"/>
                  <a:pt x="5204961" y="2170721"/>
                  <a:pt x="5226868" y="2170721"/>
                </a:cubicBezTo>
                <a:cubicBezTo>
                  <a:pt x="5248774" y="2170721"/>
                  <a:pt x="5270292" y="2172385"/>
                  <a:pt x="5291302" y="2175596"/>
                </a:cubicBezTo>
                <a:lnTo>
                  <a:pt x="5347405" y="2188526"/>
                </a:lnTo>
                <a:lnTo>
                  <a:pt x="5342847" y="2176957"/>
                </a:lnTo>
                <a:cubicBezTo>
                  <a:pt x="5330485" y="2137212"/>
                  <a:pt x="5323825" y="2094954"/>
                  <a:pt x="5323825" y="2051140"/>
                </a:cubicBezTo>
                <a:cubicBezTo>
                  <a:pt x="5323825" y="2007327"/>
                  <a:pt x="5330485" y="1965069"/>
                  <a:pt x="5342847" y="1925323"/>
                </a:cubicBezTo>
                <a:lnTo>
                  <a:pt x="5347404" y="1913757"/>
                </a:lnTo>
                <a:lnTo>
                  <a:pt x="5291302" y="1926686"/>
                </a:lnTo>
                <a:cubicBezTo>
                  <a:pt x="5270292" y="1929896"/>
                  <a:pt x="5248774" y="1931561"/>
                  <a:pt x="5226868" y="1931561"/>
                </a:cubicBezTo>
                <a:cubicBezTo>
                  <a:pt x="5204961" y="1931561"/>
                  <a:pt x="5183443" y="1929896"/>
                  <a:pt x="5162433" y="1926686"/>
                </a:cubicBezTo>
                <a:close/>
                <a:moveTo>
                  <a:pt x="4586274" y="1913757"/>
                </a:moveTo>
                <a:lnTo>
                  <a:pt x="4590832" y="1925323"/>
                </a:lnTo>
                <a:cubicBezTo>
                  <a:pt x="4603194" y="1965069"/>
                  <a:pt x="4609853" y="2007327"/>
                  <a:pt x="4609853" y="2051140"/>
                </a:cubicBezTo>
                <a:cubicBezTo>
                  <a:pt x="4609853" y="2094954"/>
                  <a:pt x="4603194" y="2137212"/>
                  <a:pt x="4590832" y="2176957"/>
                </a:cubicBezTo>
                <a:lnTo>
                  <a:pt x="4586274" y="2188526"/>
                </a:lnTo>
                <a:lnTo>
                  <a:pt x="4642376" y="2175596"/>
                </a:lnTo>
                <a:cubicBezTo>
                  <a:pt x="4663386" y="2172385"/>
                  <a:pt x="4684904" y="2170721"/>
                  <a:pt x="4706811" y="2170721"/>
                </a:cubicBezTo>
                <a:cubicBezTo>
                  <a:pt x="4728717" y="2170721"/>
                  <a:pt x="4750235" y="2172385"/>
                  <a:pt x="4771245" y="2175596"/>
                </a:cubicBezTo>
                <a:lnTo>
                  <a:pt x="4827347" y="2188526"/>
                </a:lnTo>
                <a:lnTo>
                  <a:pt x="4822789" y="2176957"/>
                </a:lnTo>
                <a:cubicBezTo>
                  <a:pt x="4810427" y="2137212"/>
                  <a:pt x="4803768" y="2094954"/>
                  <a:pt x="4803768" y="2051140"/>
                </a:cubicBezTo>
                <a:cubicBezTo>
                  <a:pt x="4803768" y="2007327"/>
                  <a:pt x="4810427" y="1965069"/>
                  <a:pt x="4822789" y="1925323"/>
                </a:cubicBezTo>
                <a:lnTo>
                  <a:pt x="4827346" y="1913757"/>
                </a:lnTo>
                <a:lnTo>
                  <a:pt x="4771245" y="1926686"/>
                </a:lnTo>
                <a:cubicBezTo>
                  <a:pt x="4750235" y="1929896"/>
                  <a:pt x="4728717" y="1931561"/>
                  <a:pt x="4706811" y="1931561"/>
                </a:cubicBezTo>
                <a:cubicBezTo>
                  <a:pt x="4684904" y="1931561"/>
                  <a:pt x="4663386" y="1929896"/>
                  <a:pt x="4642376" y="1926686"/>
                </a:cubicBezTo>
                <a:close/>
                <a:moveTo>
                  <a:pt x="4066217" y="1913757"/>
                </a:moveTo>
                <a:lnTo>
                  <a:pt x="4070774" y="1925323"/>
                </a:lnTo>
                <a:cubicBezTo>
                  <a:pt x="4083136" y="1965069"/>
                  <a:pt x="4089796" y="2007327"/>
                  <a:pt x="4089796" y="2051140"/>
                </a:cubicBezTo>
                <a:cubicBezTo>
                  <a:pt x="4089796" y="2094954"/>
                  <a:pt x="4083136" y="2137212"/>
                  <a:pt x="4070774" y="2176957"/>
                </a:cubicBezTo>
                <a:lnTo>
                  <a:pt x="4066216" y="2188526"/>
                </a:lnTo>
                <a:lnTo>
                  <a:pt x="4122319" y="2175596"/>
                </a:lnTo>
                <a:cubicBezTo>
                  <a:pt x="4143328" y="2172385"/>
                  <a:pt x="4164846" y="2170721"/>
                  <a:pt x="4186753" y="2170721"/>
                </a:cubicBezTo>
                <a:cubicBezTo>
                  <a:pt x="4208660" y="2170721"/>
                  <a:pt x="4230178" y="2172385"/>
                  <a:pt x="4251187" y="2175596"/>
                </a:cubicBezTo>
                <a:lnTo>
                  <a:pt x="4307290" y="2188526"/>
                </a:lnTo>
                <a:lnTo>
                  <a:pt x="4302732" y="2176957"/>
                </a:lnTo>
                <a:cubicBezTo>
                  <a:pt x="4290370" y="2137212"/>
                  <a:pt x="4283710" y="2094954"/>
                  <a:pt x="4283710" y="2051140"/>
                </a:cubicBezTo>
                <a:cubicBezTo>
                  <a:pt x="4283710" y="2007327"/>
                  <a:pt x="4290370" y="1965069"/>
                  <a:pt x="4302732" y="1925323"/>
                </a:cubicBezTo>
                <a:lnTo>
                  <a:pt x="4307289" y="1913757"/>
                </a:lnTo>
                <a:lnTo>
                  <a:pt x="4251187" y="1926686"/>
                </a:lnTo>
                <a:cubicBezTo>
                  <a:pt x="4230178" y="1929896"/>
                  <a:pt x="4208660" y="1931561"/>
                  <a:pt x="4186753" y="1931561"/>
                </a:cubicBezTo>
                <a:cubicBezTo>
                  <a:pt x="4164846" y="1931561"/>
                  <a:pt x="4143328" y="1929896"/>
                  <a:pt x="4122319" y="1926686"/>
                </a:cubicBezTo>
                <a:close/>
                <a:moveTo>
                  <a:pt x="3546160" y="1913757"/>
                </a:moveTo>
                <a:lnTo>
                  <a:pt x="3550717" y="1925323"/>
                </a:lnTo>
                <a:cubicBezTo>
                  <a:pt x="3563079" y="1965069"/>
                  <a:pt x="3569739" y="2007327"/>
                  <a:pt x="3569739" y="2051140"/>
                </a:cubicBezTo>
                <a:cubicBezTo>
                  <a:pt x="3569739" y="2094954"/>
                  <a:pt x="3563079" y="2137212"/>
                  <a:pt x="3550717" y="2176957"/>
                </a:cubicBezTo>
                <a:lnTo>
                  <a:pt x="3546159" y="2188526"/>
                </a:lnTo>
                <a:lnTo>
                  <a:pt x="3602261" y="2175596"/>
                </a:lnTo>
                <a:cubicBezTo>
                  <a:pt x="3623271" y="2172385"/>
                  <a:pt x="3644789" y="2170721"/>
                  <a:pt x="3666696" y="2170721"/>
                </a:cubicBezTo>
                <a:cubicBezTo>
                  <a:pt x="3688602" y="2170721"/>
                  <a:pt x="3710120" y="2172385"/>
                  <a:pt x="3731130" y="2175596"/>
                </a:cubicBezTo>
                <a:lnTo>
                  <a:pt x="3787233" y="2188526"/>
                </a:lnTo>
                <a:lnTo>
                  <a:pt x="3782675" y="2176957"/>
                </a:lnTo>
                <a:cubicBezTo>
                  <a:pt x="3770313" y="2137212"/>
                  <a:pt x="3763653" y="2094954"/>
                  <a:pt x="3763653" y="2051140"/>
                </a:cubicBezTo>
                <a:cubicBezTo>
                  <a:pt x="3763653" y="2007327"/>
                  <a:pt x="3770313" y="1965069"/>
                  <a:pt x="3782675" y="1925323"/>
                </a:cubicBezTo>
                <a:lnTo>
                  <a:pt x="3787232" y="1913757"/>
                </a:lnTo>
                <a:lnTo>
                  <a:pt x="3731130" y="1926686"/>
                </a:lnTo>
                <a:cubicBezTo>
                  <a:pt x="3710120" y="1929896"/>
                  <a:pt x="3688602" y="1931561"/>
                  <a:pt x="3666696" y="1931561"/>
                </a:cubicBezTo>
                <a:cubicBezTo>
                  <a:pt x="3644789" y="1931561"/>
                  <a:pt x="3623271" y="1929896"/>
                  <a:pt x="3602261" y="1926686"/>
                </a:cubicBezTo>
                <a:close/>
                <a:moveTo>
                  <a:pt x="3026103" y="1913757"/>
                </a:moveTo>
                <a:lnTo>
                  <a:pt x="3030660" y="1925323"/>
                </a:lnTo>
                <a:cubicBezTo>
                  <a:pt x="3043022" y="1965069"/>
                  <a:pt x="3049681" y="2007327"/>
                  <a:pt x="3049681" y="2051140"/>
                </a:cubicBezTo>
                <a:cubicBezTo>
                  <a:pt x="3049681" y="2094954"/>
                  <a:pt x="3043022" y="2137212"/>
                  <a:pt x="3030660" y="2176957"/>
                </a:cubicBezTo>
                <a:lnTo>
                  <a:pt x="3026102" y="2188526"/>
                </a:lnTo>
                <a:lnTo>
                  <a:pt x="3082204" y="2175596"/>
                </a:lnTo>
                <a:cubicBezTo>
                  <a:pt x="3103214" y="2172385"/>
                  <a:pt x="3124732" y="2170721"/>
                  <a:pt x="3146638" y="2170721"/>
                </a:cubicBezTo>
                <a:cubicBezTo>
                  <a:pt x="3168545" y="2170721"/>
                  <a:pt x="3190063" y="2172385"/>
                  <a:pt x="3211072" y="2175596"/>
                </a:cubicBezTo>
                <a:lnTo>
                  <a:pt x="3267176" y="2188526"/>
                </a:lnTo>
                <a:lnTo>
                  <a:pt x="3262618" y="2176957"/>
                </a:lnTo>
                <a:cubicBezTo>
                  <a:pt x="3250255" y="2137212"/>
                  <a:pt x="3243596" y="2094954"/>
                  <a:pt x="3243596" y="2051140"/>
                </a:cubicBezTo>
                <a:cubicBezTo>
                  <a:pt x="3243596" y="2007327"/>
                  <a:pt x="3250255" y="1965069"/>
                  <a:pt x="3262618" y="1925323"/>
                </a:cubicBezTo>
                <a:lnTo>
                  <a:pt x="3267175" y="1913757"/>
                </a:lnTo>
                <a:lnTo>
                  <a:pt x="3211072" y="1926686"/>
                </a:lnTo>
                <a:cubicBezTo>
                  <a:pt x="3190063" y="1929896"/>
                  <a:pt x="3168545" y="1931561"/>
                  <a:pt x="3146638" y="1931561"/>
                </a:cubicBezTo>
                <a:cubicBezTo>
                  <a:pt x="3124732" y="1931561"/>
                  <a:pt x="3103214" y="1929896"/>
                  <a:pt x="3082204" y="1926686"/>
                </a:cubicBezTo>
                <a:close/>
                <a:moveTo>
                  <a:pt x="2506045" y="1913757"/>
                </a:moveTo>
                <a:lnTo>
                  <a:pt x="2510602" y="1925323"/>
                </a:lnTo>
                <a:cubicBezTo>
                  <a:pt x="2522965" y="1965069"/>
                  <a:pt x="2529624" y="2007327"/>
                  <a:pt x="2529624" y="2051140"/>
                </a:cubicBezTo>
                <a:cubicBezTo>
                  <a:pt x="2529624" y="2094954"/>
                  <a:pt x="2522965" y="2137212"/>
                  <a:pt x="2510602" y="2176957"/>
                </a:cubicBezTo>
                <a:lnTo>
                  <a:pt x="2506044" y="2188526"/>
                </a:lnTo>
                <a:lnTo>
                  <a:pt x="2562147" y="2175596"/>
                </a:lnTo>
                <a:cubicBezTo>
                  <a:pt x="2583157" y="2172385"/>
                  <a:pt x="2604674" y="2170721"/>
                  <a:pt x="2626581" y="2170721"/>
                </a:cubicBezTo>
                <a:cubicBezTo>
                  <a:pt x="2648488" y="2170721"/>
                  <a:pt x="2670006" y="2172385"/>
                  <a:pt x="2691015" y="2175596"/>
                </a:cubicBezTo>
                <a:lnTo>
                  <a:pt x="2747118" y="2188526"/>
                </a:lnTo>
                <a:lnTo>
                  <a:pt x="2742560" y="2176957"/>
                </a:lnTo>
                <a:cubicBezTo>
                  <a:pt x="2730198" y="2137212"/>
                  <a:pt x="2723538" y="2094954"/>
                  <a:pt x="2723538" y="2051140"/>
                </a:cubicBezTo>
                <a:cubicBezTo>
                  <a:pt x="2723538" y="2007327"/>
                  <a:pt x="2730198" y="1965069"/>
                  <a:pt x="2742560" y="1925323"/>
                </a:cubicBezTo>
                <a:lnTo>
                  <a:pt x="2747117" y="1913757"/>
                </a:lnTo>
                <a:lnTo>
                  <a:pt x="2691015" y="1926686"/>
                </a:lnTo>
                <a:cubicBezTo>
                  <a:pt x="2670006" y="1929896"/>
                  <a:pt x="2648488" y="1931561"/>
                  <a:pt x="2626581" y="1931561"/>
                </a:cubicBezTo>
                <a:cubicBezTo>
                  <a:pt x="2604674" y="1931561"/>
                  <a:pt x="2583157" y="1929896"/>
                  <a:pt x="2562147" y="1926686"/>
                </a:cubicBezTo>
                <a:close/>
                <a:moveTo>
                  <a:pt x="1985988" y="1913757"/>
                </a:moveTo>
                <a:lnTo>
                  <a:pt x="1990545" y="1925323"/>
                </a:lnTo>
                <a:cubicBezTo>
                  <a:pt x="2002907" y="1965069"/>
                  <a:pt x="2009566" y="2007327"/>
                  <a:pt x="2009566" y="2051140"/>
                </a:cubicBezTo>
                <a:cubicBezTo>
                  <a:pt x="2009566" y="2094954"/>
                  <a:pt x="2002907" y="2137212"/>
                  <a:pt x="1990545" y="2176957"/>
                </a:cubicBezTo>
                <a:lnTo>
                  <a:pt x="1985987" y="2188526"/>
                </a:lnTo>
                <a:lnTo>
                  <a:pt x="2042090" y="2175596"/>
                </a:lnTo>
                <a:cubicBezTo>
                  <a:pt x="2063099" y="2172385"/>
                  <a:pt x="2084617" y="2170721"/>
                  <a:pt x="2106524" y="2170721"/>
                </a:cubicBezTo>
                <a:cubicBezTo>
                  <a:pt x="2128431" y="2170721"/>
                  <a:pt x="2149948" y="2172385"/>
                  <a:pt x="2170958" y="2175596"/>
                </a:cubicBezTo>
                <a:lnTo>
                  <a:pt x="2227061" y="2188526"/>
                </a:lnTo>
                <a:lnTo>
                  <a:pt x="2222503" y="2176957"/>
                </a:lnTo>
                <a:cubicBezTo>
                  <a:pt x="2210141" y="2137212"/>
                  <a:pt x="2203481" y="2094954"/>
                  <a:pt x="2203481" y="2051140"/>
                </a:cubicBezTo>
                <a:cubicBezTo>
                  <a:pt x="2203481" y="2007327"/>
                  <a:pt x="2210141" y="1965069"/>
                  <a:pt x="2222503" y="1925323"/>
                </a:cubicBezTo>
                <a:lnTo>
                  <a:pt x="2227060" y="1913757"/>
                </a:lnTo>
                <a:lnTo>
                  <a:pt x="2170958" y="1926686"/>
                </a:lnTo>
                <a:cubicBezTo>
                  <a:pt x="2149948" y="1929896"/>
                  <a:pt x="2128431" y="1931561"/>
                  <a:pt x="2106524" y="1931561"/>
                </a:cubicBezTo>
                <a:cubicBezTo>
                  <a:pt x="2084617" y="1931561"/>
                  <a:pt x="2063099" y="1929896"/>
                  <a:pt x="2042090" y="1926686"/>
                </a:cubicBezTo>
                <a:close/>
                <a:moveTo>
                  <a:pt x="1465932" y="1913757"/>
                </a:moveTo>
                <a:lnTo>
                  <a:pt x="1470489" y="1925323"/>
                </a:lnTo>
                <a:cubicBezTo>
                  <a:pt x="1482852" y="1965069"/>
                  <a:pt x="1489511" y="2007327"/>
                  <a:pt x="1489511" y="2051140"/>
                </a:cubicBezTo>
                <a:cubicBezTo>
                  <a:pt x="1489511" y="2094954"/>
                  <a:pt x="1482852" y="2137212"/>
                  <a:pt x="1470489" y="2176957"/>
                </a:cubicBezTo>
                <a:lnTo>
                  <a:pt x="1465931" y="2188525"/>
                </a:lnTo>
                <a:lnTo>
                  <a:pt x="1522033" y="2175596"/>
                </a:lnTo>
                <a:cubicBezTo>
                  <a:pt x="1543043" y="2172385"/>
                  <a:pt x="1564561" y="2170721"/>
                  <a:pt x="1586467" y="2170721"/>
                </a:cubicBezTo>
                <a:cubicBezTo>
                  <a:pt x="1608374" y="2170721"/>
                  <a:pt x="1629892" y="2172385"/>
                  <a:pt x="1650902" y="2175596"/>
                </a:cubicBezTo>
                <a:lnTo>
                  <a:pt x="1707004" y="2188526"/>
                </a:lnTo>
                <a:lnTo>
                  <a:pt x="1702446" y="2176957"/>
                </a:lnTo>
                <a:cubicBezTo>
                  <a:pt x="1690084" y="2137212"/>
                  <a:pt x="1683425" y="2094954"/>
                  <a:pt x="1683425" y="2051140"/>
                </a:cubicBezTo>
                <a:cubicBezTo>
                  <a:pt x="1683425" y="2007327"/>
                  <a:pt x="1690084" y="1965069"/>
                  <a:pt x="1702446" y="1925323"/>
                </a:cubicBezTo>
                <a:lnTo>
                  <a:pt x="1707003" y="1913757"/>
                </a:lnTo>
                <a:lnTo>
                  <a:pt x="1650902" y="1926686"/>
                </a:lnTo>
                <a:cubicBezTo>
                  <a:pt x="1629892" y="1929896"/>
                  <a:pt x="1608374" y="1931561"/>
                  <a:pt x="1586467" y="1931561"/>
                </a:cubicBezTo>
                <a:cubicBezTo>
                  <a:pt x="1564561" y="1931561"/>
                  <a:pt x="1543043" y="1929896"/>
                  <a:pt x="1522033" y="1926686"/>
                </a:cubicBezTo>
                <a:close/>
                <a:moveTo>
                  <a:pt x="945874" y="1913757"/>
                </a:moveTo>
                <a:lnTo>
                  <a:pt x="950431" y="1925323"/>
                </a:lnTo>
                <a:cubicBezTo>
                  <a:pt x="962793" y="1965069"/>
                  <a:pt x="969453" y="2007327"/>
                  <a:pt x="969453" y="2051140"/>
                </a:cubicBezTo>
                <a:cubicBezTo>
                  <a:pt x="969453" y="2094954"/>
                  <a:pt x="962793" y="2137212"/>
                  <a:pt x="950431" y="2176957"/>
                </a:cubicBezTo>
                <a:lnTo>
                  <a:pt x="945873" y="2188526"/>
                </a:lnTo>
                <a:lnTo>
                  <a:pt x="1001976" y="2175596"/>
                </a:lnTo>
                <a:cubicBezTo>
                  <a:pt x="1022986" y="2172385"/>
                  <a:pt x="1044504" y="2170721"/>
                  <a:pt x="1066410" y="2170721"/>
                </a:cubicBezTo>
                <a:cubicBezTo>
                  <a:pt x="1088317" y="2170721"/>
                  <a:pt x="1109835" y="2172385"/>
                  <a:pt x="1130844" y="2175596"/>
                </a:cubicBezTo>
                <a:lnTo>
                  <a:pt x="1186947" y="2188526"/>
                </a:lnTo>
                <a:lnTo>
                  <a:pt x="1182389" y="2176957"/>
                </a:lnTo>
                <a:cubicBezTo>
                  <a:pt x="1170027" y="2137212"/>
                  <a:pt x="1163367" y="2094954"/>
                  <a:pt x="1163367" y="2051140"/>
                </a:cubicBezTo>
                <a:cubicBezTo>
                  <a:pt x="1163367" y="2007327"/>
                  <a:pt x="1170027" y="1965069"/>
                  <a:pt x="1182389" y="1925323"/>
                </a:cubicBezTo>
                <a:lnTo>
                  <a:pt x="1186946" y="1913757"/>
                </a:lnTo>
                <a:lnTo>
                  <a:pt x="1130844" y="1926686"/>
                </a:lnTo>
                <a:cubicBezTo>
                  <a:pt x="1109835" y="1929896"/>
                  <a:pt x="1088317" y="1931561"/>
                  <a:pt x="1066410" y="1931561"/>
                </a:cubicBezTo>
                <a:cubicBezTo>
                  <a:pt x="1044504" y="1931561"/>
                  <a:pt x="1022986" y="1929896"/>
                  <a:pt x="1001976" y="1926686"/>
                </a:cubicBezTo>
                <a:close/>
                <a:moveTo>
                  <a:pt x="425817" y="1913757"/>
                </a:moveTo>
                <a:lnTo>
                  <a:pt x="430374" y="1925323"/>
                </a:lnTo>
                <a:cubicBezTo>
                  <a:pt x="442736" y="1965069"/>
                  <a:pt x="449395" y="2007327"/>
                  <a:pt x="449395" y="2051140"/>
                </a:cubicBezTo>
                <a:cubicBezTo>
                  <a:pt x="449395" y="2094954"/>
                  <a:pt x="442736" y="2137212"/>
                  <a:pt x="430374" y="2176957"/>
                </a:cubicBezTo>
                <a:lnTo>
                  <a:pt x="425816" y="2188526"/>
                </a:lnTo>
                <a:lnTo>
                  <a:pt x="481919" y="2175596"/>
                </a:lnTo>
                <a:cubicBezTo>
                  <a:pt x="502929" y="2172385"/>
                  <a:pt x="524446" y="2170721"/>
                  <a:pt x="546353" y="2170721"/>
                </a:cubicBezTo>
                <a:cubicBezTo>
                  <a:pt x="568260" y="2170721"/>
                  <a:pt x="589778" y="2172385"/>
                  <a:pt x="610787" y="2175596"/>
                </a:cubicBezTo>
                <a:lnTo>
                  <a:pt x="666889" y="2188525"/>
                </a:lnTo>
                <a:lnTo>
                  <a:pt x="662332" y="2176957"/>
                </a:lnTo>
                <a:cubicBezTo>
                  <a:pt x="649970" y="2137212"/>
                  <a:pt x="643310" y="2094954"/>
                  <a:pt x="643310" y="2051140"/>
                </a:cubicBezTo>
                <a:cubicBezTo>
                  <a:pt x="643310" y="2007327"/>
                  <a:pt x="649970" y="1965069"/>
                  <a:pt x="662332" y="1925323"/>
                </a:cubicBezTo>
                <a:lnTo>
                  <a:pt x="666889" y="1913757"/>
                </a:lnTo>
                <a:lnTo>
                  <a:pt x="610787" y="1926686"/>
                </a:lnTo>
                <a:cubicBezTo>
                  <a:pt x="589778" y="1929896"/>
                  <a:pt x="568260" y="1931561"/>
                  <a:pt x="546353" y="1931561"/>
                </a:cubicBezTo>
                <a:cubicBezTo>
                  <a:pt x="524446" y="1931561"/>
                  <a:pt x="502929" y="1929896"/>
                  <a:pt x="481919" y="1926686"/>
                </a:cubicBezTo>
                <a:close/>
                <a:moveTo>
                  <a:pt x="6006953" y="1851603"/>
                </a:moveTo>
                <a:lnTo>
                  <a:pt x="5994118" y="1867158"/>
                </a:lnTo>
                <a:cubicBezTo>
                  <a:pt x="5958638" y="1919677"/>
                  <a:pt x="5937920" y="1982989"/>
                  <a:pt x="5937920" y="2051140"/>
                </a:cubicBezTo>
                <a:cubicBezTo>
                  <a:pt x="5937920" y="2119291"/>
                  <a:pt x="5958638" y="2182603"/>
                  <a:pt x="5994118" y="2235122"/>
                </a:cubicBezTo>
                <a:lnTo>
                  <a:pt x="6006953" y="2250678"/>
                </a:lnTo>
                <a:lnTo>
                  <a:pt x="6019788" y="2235122"/>
                </a:lnTo>
                <a:cubicBezTo>
                  <a:pt x="6055270" y="2182603"/>
                  <a:pt x="6075987" y="2119291"/>
                  <a:pt x="6075987" y="2051140"/>
                </a:cubicBezTo>
                <a:cubicBezTo>
                  <a:pt x="6075987" y="1982989"/>
                  <a:pt x="6055270" y="1919677"/>
                  <a:pt x="6019788" y="1867158"/>
                </a:cubicBezTo>
                <a:close/>
                <a:moveTo>
                  <a:pt x="5486896" y="1851603"/>
                </a:moveTo>
                <a:lnTo>
                  <a:pt x="5474062" y="1867158"/>
                </a:lnTo>
                <a:cubicBezTo>
                  <a:pt x="5438581" y="1919677"/>
                  <a:pt x="5417863" y="1982989"/>
                  <a:pt x="5417863" y="2051140"/>
                </a:cubicBezTo>
                <a:cubicBezTo>
                  <a:pt x="5417863" y="2119291"/>
                  <a:pt x="5438581" y="2182603"/>
                  <a:pt x="5474062" y="2235122"/>
                </a:cubicBezTo>
                <a:lnTo>
                  <a:pt x="5486896" y="2250678"/>
                </a:lnTo>
                <a:lnTo>
                  <a:pt x="5499731" y="2235122"/>
                </a:lnTo>
                <a:cubicBezTo>
                  <a:pt x="5535212" y="2182603"/>
                  <a:pt x="5555930" y="2119291"/>
                  <a:pt x="5555930" y="2051140"/>
                </a:cubicBezTo>
                <a:cubicBezTo>
                  <a:pt x="5555930" y="1982989"/>
                  <a:pt x="5535212" y="1919677"/>
                  <a:pt x="5499731" y="1867158"/>
                </a:cubicBezTo>
                <a:close/>
                <a:moveTo>
                  <a:pt x="4966839" y="1851603"/>
                </a:moveTo>
                <a:lnTo>
                  <a:pt x="4954004" y="1867158"/>
                </a:lnTo>
                <a:cubicBezTo>
                  <a:pt x="4918523" y="1919677"/>
                  <a:pt x="4897806" y="1982989"/>
                  <a:pt x="4897806" y="2051140"/>
                </a:cubicBezTo>
                <a:cubicBezTo>
                  <a:pt x="4897806" y="2119291"/>
                  <a:pt x="4918523" y="2182603"/>
                  <a:pt x="4954004" y="2235122"/>
                </a:cubicBezTo>
                <a:lnTo>
                  <a:pt x="4966839" y="2250678"/>
                </a:lnTo>
                <a:lnTo>
                  <a:pt x="4979674" y="2235122"/>
                </a:lnTo>
                <a:cubicBezTo>
                  <a:pt x="5015154" y="2182603"/>
                  <a:pt x="5035873" y="2119291"/>
                  <a:pt x="5035873" y="2051140"/>
                </a:cubicBezTo>
                <a:cubicBezTo>
                  <a:pt x="5035873" y="1982989"/>
                  <a:pt x="5015154" y="1919677"/>
                  <a:pt x="4979674" y="1867158"/>
                </a:cubicBezTo>
                <a:close/>
                <a:moveTo>
                  <a:pt x="4446781" y="1851603"/>
                </a:moveTo>
                <a:lnTo>
                  <a:pt x="4433947" y="1867158"/>
                </a:lnTo>
                <a:cubicBezTo>
                  <a:pt x="4398466" y="1919677"/>
                  <a:pt x="4377748" y="1982989"/>
                  <a:pt x="4377748" y="2051140"/>
                </a:cubicBezTo>
                <a:cubicBezTo>
                  <a:pt x="4377748" y="2119291"/>
                  <a:pt x="4398466" y="2182603"/>
                  <a:pt x="4433947" y="2235122"/>
                </a:cubicBezTo>
                <a:lnTo>
                  <a:pt x="4446781" y="2250678"/>
                </a:lnTo>
                <a:lnTo>
                  <a:pt x="4459617" y="2235122"/>
                </a:lnTo>
                <a:cubicBezTo>
                  <a:pt x="4495097" y="2182603"/>
                  <a:pt x="4515815" y="2119291"/>
                  <a:pt x="4515815" y="2051140"/>
                </a:cubicBezTo>
                <a:cubicBezTo>
                  <a:pt x="4515815" y="1982989"/>
                  <a:pt x="4495097" y="1919677"/>
                  <a:pt x="4459617" y="1867158"/>
                </a:cubicBezTo>
                <a:close/>
                <a:moveTo>
                  <a:pt x="3926724" y="1851603"/>
                </a:moveTo>
                <a:lnTo>
                  <a:pt x="3913890" y="1867158"/>
                </a:lnTo>
                <a:cubicBezTo>
                  <a:pt x="3878409" y="1919677"/>
                  <a:pt x="3857691" y="1982989"/>
                  <a:pt x="3857691" y="2051140"/>
                </a:cubicBezTo>
                <a:cubicBezTo>
                  <a:pt x="3857691" y="2119291"/>
                  <a:pt x="3878409" y="2182603"/>
                  <a:pt x="3913890" y="2235122"/>
                </a:cubicBezTo>
                <a:lnTo>
                  <a:pt x="3926724" y="2250678"/>
                </a:lnTo>
                <a:lnTo>
                  <a:pt x="3939559" y="2235122"/>
                </a:lnTo>
                <a:cubicBezTo>
                  <a:pt x="3975040" y="2182603"/>
                  <a:pt x="3995758" y="2119291"/>
                  <a:pt x="3995758" y="2051140"/>
                </a:cubicBezTo>
                <a:cubicBezTo>
                  <a:pt x="3995758" y="1982989"/>
                  <a:pt x="3975040" y="1919677"/>
                  <a:pt x="3939559" y="1867158"/>
                </a:cubicBezTo>
                <a:close/>
                <a:moveTo>
                  <a:pt x="3406667" y="1851603"/>
                </a:moveTo>
                <a:lnTo>
                  <a:pt x="3393832" y="1867158"/>
                </a:lnTo>
                <a:cubicBezTo>
                  <a:pt x="3358351" y="1919677"/>
                  <a:pt x="3337634" y="1982989"/>
                  <a:pt x="3337634" y="2051140"/>
                </a:cubicBezTo>
                <a:cubicBezTo>
                  <a:pt x="3337634" y="2119291"/>
                  <a:pt x="3358351" y="2182603"/>
                  <a:pt x="3393832" y="2235122"/>
                </a:cubicBezTo>
                <a:lnTo>
                  <a:pt x="3406667" y="2250677"/>
                </a:lnTo>
                <a:lnTo>
                  <a:pt x="3419501" y="2235122"/>
                </a:lnTo>
                <a:cubicBezTo>
                  <a:pt x="3454982" y="2182603"/>
                  <a:pt x="3475700" y="2119291"/>
                  <a:pt x="3475700" y="2051140"/>
                </a:cubicBezTo>
                <a:cubicBezTo>
                  <a:pt x="3475700" y="1982989"/>
                  <a:pt x="3454982" y="1919677"/>
                  <a:pt x="3419501" y="1867158"/>
                </a:cubicBezTo>
                <a:close/>
                <a:moveTo>
                  <a:pt x="2886609" y="1851603"/>
                </a:moveTo>
                <a:lnTo>
                  <a:pt x="2873775" y="1867158"/>
                </a:lnTo>
                <a:cubicBezTo>
                  <a:pt x="2838294" y="1919677"/>
                  <a:pt x="2817576" y="1982989"/>
                  <a:pt x="2817576" y="2051140"/>
                </a:cubicBezTo>
                <a:cubicBezTo>
                  <a:pt x="2817576" y="2119291"/>
                  <a:pt x="2838294" y="2182603"/>
                  <a:pt x="2873775" y="2235122"/>
                </a:cubicBezTo>
                <a:lnTo>
                  <a:pt x="2886609" y="2250678"/>
                </a:lnTo>
                <a:lnTo>
                  <a:pt x="2899445" y="2235122"/>
                </a:lnTo>
                <a:cubicBezTo>
                  <a:pt x="2934925" y="2182603"/>
                  <a:pt x="2955643" y="2119291"/>
                  <a:pt x="2955643" y="2051140"/>
                </a:cubicBezTo>
                <a:cubicBezTo>
                  <a:pt x="2955643" y="1982989"/>
                  <a:pt x="2934925" y="1919677"/>
                  <a:pt x="2899445" y="1867158"/>
                </a:cubicBezTo>
                <a:close/>
                <a:moveTo>
                  <a:pt x="2366552" y="1851603"/>
                </a:moveTo>
                <a:lnTo>
                  <a:pt x="2353717" y="1867158"/>
                </a:lnTo>
                <a:cubicBezTo>
                  <a:pt x="2318236" y="1919677"/>
                  <a:pt x="2297519" y="1982989"/>
                  <a:pt x="2297519" y="2051140"/>
                </a:cubicBezTo>
                <a:cubicBezTo>
                  <a:pt x="2297519" y="2119291"/>
                  <a:pt x="2318236" y="2182603"/>
                  <a:pt x="2353717" y="2235122"/>
                </a:cubicBezTo>
                <a:lnTo>
                  <a:pt x="2366552" y="2250678"/>
                </a:lnTo>
                <a:lnTo>
                  <a:pt x="2379387" y="2235122"/>
                </a:lnTo>
                <a:cubicBezTo>
                  <a:pt x="2414868" y="2182603"/>
                  <a:pt x="2435586" y="2119291"/>
                  <a:pt x="2435586" y="2051140"/>
                </a:cubicBezTo>
                <a:cubicBezTo>
                  <a:pt x="2435586" y="1982989"/>
                  <a:pt x="2414868" y="1919677"/>
                  <a:pt x="2379387" y="1867158"/>
                </a:cubicBezTo>
                <a:close/>
                <a:moveTo>
                  <a:pt x="1846495" y="1851603"/>
                </a:moveTo>
                <a:lnTo>
                  <a:pt x="1833660" y="1867158"/>
                </a:lnTo>
                <a:cubicBezTo>
                  <a:pt x="1798179" y="1919677"/>
                  <a:pt x="1777462" y="1982989"/>
                  <a:pt x="1777462" y="2051140"/>
                </a:cubicBezTo>
                <a:cubicBezTo>
                  <a:pt x="1777462" y="2119291"/>
                  <a:pt x="1798179" y="2182603"/>
                  <a:pt x="1833660" y="2235122"/>
                </a:cubicBezTo>
                <a:lnTo>
                  <a:pt x="1846495" y="2250678"/>
                </a:lnTo>
                <a:lnTo>
                  <a:pt x="1859330" y="2235122"/>
                </a:lnTo>
                <a:cubicBezTo>
                  <a:pt x="1894811" y="2182603"/>
                  <a:pt x="1915528" y="2119291"/>
                  <a:pt x="1915528" y="2051140"/>
                </a:cubicBezTo>
                <a:cubicBezTo>
                  <a:pt x="1915528" y="1982989"/>
                  <a:pt x="1894811" y="1919677"/>
                  <a:pt x="1859330" y="1867158"/>
                </a:cubicBezTo>
                <a:close/>
                <a:moveTo>
                  <a:pt x="1326439" y="1851603"/>
                </a:moveTo>
                <a:lnTo>
                  <a:pt x="1313604" y="1867158"/>
                </a:lnTo>
                <a:cubicBezTo>
                  <a:pt x="1278124" y="1919677"/>
                  <a:pt x="1257405" y="1982989"/>
                  <a:pt x="1257405" y="2051140"/>
                </a:cubicBezTo>
                <a:cubicBezTo>
                  <a:pt x="1257405" y="2119291"/>
                  <a:pt x="1278124" y="2182603"/>
                  <a:pt x="1313604" y="2235122"/>
                </a:cubicBezTo>
                <a:lnTo>
                  <a:pt x="1326439" y="2250678"/>
                </a:lnTo>
                <a:lnTo>
                  <a:pt x="1339274" y="2235122"/>
                </a:lnTo>
                <a:cubicBezTo>
                  <a:pt x="1374755" y="2182603"/>
                  <a:pt x="1395472" y="2119291"/>
                  <a:pt x="1395472" y="2051140"/>
                </a:cubicBezTo>
                <a:cubicBezTo>
                  <a:pt x="1395472" y="1982989"/>
                  <a:pt x="1374755" y="1919677"/>
                  <a:pt x="1339274" y="1867158"/>
                </a:cubicBezTo>
                <a:close/>
                <a:moveTo>
                  <a:pt x="806382" y="1851603"/>
                </a:moveTo>
                <a:lnTo>
                  <a:pt x="793547" y="1867158"/>
                </a:lnTo>
                <a:cubicBezTo>
                  <a:pt x="758066" y="1919677"/>
                  <a:pt x="737348" y="1982989"/>
                  <a:pt x="737348" y="2051140"/>
                </a:cubicBezTo>
                <a:cubicBezTo>
                  <a:pt x="737348" y="2119291"/>
                  <a:pt x="758066" y="2182603"/>
                  <a:pt x="793547" y="2235122"/>
                </a:cubicBezTo>
                <a:lnTo>
                  <a:pt x="806382" y="2250678"/>
                </a:lnTo>
                <a:lnTo>
                  <a:pt x="819216" y="2235122"/>
                </a:lnTo>
                <a:cubicBezTo>
                  <a:pt x="854697" y="2182603"/>
                  <a:pt x="875415" y="2119291"/>
                  <a:pt x="875415" y="2051140"/>
                </a:cubicBezTo>
                <a:cubicBezTo>
                  <a:pt x="875415" y="1982989"/>
                  <a:pt x="854697" y="1919677"/>
                  <a:pt x="819216" y="1867158"/>
                </a:cubicBezTo>
                <a:close/>
                <a:moveTo>
                  <a:pt x="286325" y="1851603"/>
                </a:moveTo>
                <a:lnTo>
                  <a:pt x="273489" y="1867158"/>
                </a:lnTo>
                <a:cubicBezTo>
                  <a:pt x="238009" y="1919677"/>
                  <a:pt x="217291" y="1982989"/>
                  <a:pt x="217291" y="2051140"/>
                </a:cubicBezTo>
                <a:cubicBezTo>
                  <a:pt x="217291" y="2119291"/>
                  <a:pt x="238009" y="2182603"/>
                  <a:pt x="273489" y="2235122"/>
                </a:cubicBezTo>
                <a:lnTo>
                  <a:pt x="286325" y="2250678"/>
                </a:lnTo>
                <a:lnTo>
                  <a:pt x="299159" y="2235122"/>
                </a:lnTo>
                <a:cubicBezTo>
                  <a:pt x="334640" y="2182603"/>
                  <a:pt x="355358" y="2119291"/>
                  <a:pt x="355358" y="2051140"/>
                </a:cubicBezTo>
                <a:cubicBezTo>
                  <a:pt x="355358" y="1982989"/>
                  <a:pt x="334640" y="1919677"/>
                  <a:pt x="299159" y="1867158"/>
                </a:cubicBezTo>
                <a:close/>
                <a:moveTo>
                  <a:pt x="6527008" y="1851600"/>
                </a:moveTo>
                <a:lnTo>
                  <a:pt x="6514172" y="1867158"/>
                </a:lnTo>
                <a:cubicBezTo>
                  <a:pt x="6478691" y="1919677"/>
                  <a:pt x="6457974" y="1982989"/>
                  <a:pt x="6457974" y="2051140"/>
                </a:cubicBezTo>
                <a:cubicBezTo>
                  <a:pt x="6457974" y="2119291"/>
                  <a:pt x="6478691" y="2182603"/>
                  <a:pt x="6514172" y="2235122"/>
                </a:cubicBezTo>
                <a:lnTo>
                  <a:pt x="6527008" y="2250680"/>
                </a:lnTo>
                <a:lnTo>
                  <a:pt x="6539846" y="2235122"/>
                </a:lnTo>
                <a:cubicBezTo>
                  <a:pt x="6575327" y="2182603"/>
                  <a:pt x="6596044" y="2119291"/>
                  <a:pt x="6596044" y="2051140"/>
                </a:cubicBezTo>
                <a:cubicBezTo>
                  <a:pt x="6596044" y="1982989"/>
                  <a:pt x="6575327" y="1919677"/>
                  <a:pt x="6539846" y="1867158"/>
                </a:cubicBezTo>
                <a:close/>
                <a:moveTo>
                  <a:pt x="6266982" y="1722078"/>
                </a:moveTo>
                <a:cubicBezTo>
                  <a:pt x="6198831" y="1722078"/>
                  <a:pt x="6135519" y="1742796"/>
                  <a:pt x="6083000" y="1778277"/>
                </a:cubicBezTo>
                <a:lnTo>
                  <a:pt x="6081153" y="1779801"/>
                </a:lnTo>
                <a:lnTo>
                  <a:pt x="6083000" y="1781325"/>
                </a:lnTo>
                <a:cubicBezTo>
                  <a:pt x="6135519" y="1816806"/>
                  <a:pt x="6198831" y="1837523"/>
                  <a:pt x="6266982" y="1837523"/>
                </a:cubicBezTo>
                <a:cubicBezTo>
                  <a:pt x="6335134" y="1837523"/>
                  <a:pt x="6398446" y="1816806"/>
                  <a:pt x="6450964" y="1781325"/>
                </a:cubicBezTo>
                <a:lnTo>
                  <a:pt x="6452811" y="1779801"/>
                </a:lnTo>
                <a:lnTo>
                  <a:pt x="6450964" y="1778277"/>
                </a:lnTo>
                <a:cubicBezTo>
                  <a:pt x="6398446" y="1742796"/>
                  <a:pt x="6335134" y="1722078"/>
                  <a:pt x="6266982" y="1722078"/>
                </a:cubicBezTo>
                <a:close/>
                <a:moveTo>
                  <a:pt x="5746925" y="1722078"/>
                </a:moveTo>
                <a:cubicBezTo>
                  <a:pt x="5678774" y="1722078"/>
                  <a:pt x="5615462" y="1742796"/>
                  <a:pt x="5562943" y="1778277"/>
                </a:cubicBezTo>
                <a:lnTo>
                  <a:pt x="5561095" y="1779801"/>
                </a:lnTo>
                <a:lnTo>
                  <a:pt x="5562943" y="1781325"/>
                </a:lnTo>
                <a:cubicBezTo>
                  <a:pt x="5615462" y="1816806"/>
                  <a:pt x="5678774" y="1837523"/>
                  <a:pt x="5746925" y="1837523"/>
                </a:cubicBezTo>
                <a:cubicBezTo>
                  <a:pt x="5815076" y="1837523"/>
                  <a:pt x="5878388" y="1816806"/>
                  <a:pt x="5930907" y="1781325"/>
                </a:cubicBezTo>
                <a:lnTo>
                  <a:pt x="5932754" y="1779801"/>
                </a:lnTo>
                <a:lnTo>
                  <a:pt x="5930907" y="1778277"/>
                </a:lnTo>
                <a:cubicBezTo>
                  <a:pt x="5878388" y="1742796"/>
                  <a:pt x="5815076" y="1722078"/>
                  <a:pt x="5746925" y="1722078"/>
                </a:cubicBezTo>
                <a:close/>
                <a:moveTo>
                  <a:pt x="5226868" y="1722078"/>
                </a:moveTo>
                <a:cubicBezTo>
                  <a:pt x="5158717" y="1722078"/>
                  <a:pt x="5095405" y="1742796"/>
                  <a:pt x="5042886" y="1778277"/>
                </a:cubicBezTo>
                <a:lnTo>
                  <a:pt x="5041038" y="1779801"/>
                </a:lnTo>
                <a:lnTo>
                  <a:pt x="5042886" y="1781325"/>
                </a:lnTo>
                <a:cubicBezTo>
                  <a:pt x="5095405" y="1816806"/>
                  <a:pt x="5158717" y="1837523"/>
                  <a:pt x="5226868" y="1837523"/>
                </a:cubicBezTo>
                <a:cubicBezTo>
                  <a:pt x="5295019" y="1837523"/>
                  <a:pt x="5358331" y="1816806"/>
                  <a:pt x="5410849" y="1781325"/>
                </a:cubicBezTo>
                <a:lnTo>
                  <a:pt x="5412696" y="1779801"/>
                </a:lnTo>
                <a:lnTo>
                  <a:pt x="5410849" y="1778277"/>
                </a:lnTo>
                <a:cubicBezTo>
                  <a:pt x="5358331" y="1742796"/>
                  <a:pt x="5295019" y="1722078"/>
                  <a:pt x="5226868" y="1722078"/>
                </a:cubicBezTo>
                <a:close/>
                <a:moveTo>
                  <a:pt x="4706811" y="1722078"/>
                </a:moveTo>
                <a:cubicBezTo>
                  <a:pt x="4638659" y="1722078"/>
                  <a:pt x="4575347" y="1742796"/>
                  <a:pt x="4522828" y="1778277"/>
                </a:cubicBezTo>
                <a:lnTo>
                  <a:pt x="4520981" y="1779801"/>
                </a:lnTo>
                <a:lnTo>
                  <a:pt x="4522828" y="1781325"/>
                </a:lnTo>
                <a:cubicBezTo>
                  <a:pt x="4575347" y="1816806"/>
                  <a:pt x="4638659" y="1837523"/>
                  <a:pt x="4706811" y="1837523"/>
                </a:cubicBezTo>
                <a:cubicBezTo>
                  <a:pt x="4774962" y="1837523"/>
                  <a:pt x="4838274" y="1816806"/>
                  <a:pt x="4890792" y="1781325"/>
                </a:cubicBezTo>
                <a:lnTo>
                  <a:pt x="4892639" y="1779801"/>
                </a:lnTo>
                <a:lnTo>
                  <a:pt x="4890792" y="1778277"/>
                </a:lnTo>
                <a:cubicBezTo>
                  <a:pt x="4838274" y="1742796"/>
                  <a:pt x="4774962" y="1722078"/>
                  <a:pt x="4706811" y="1722078"/>
                </a:cubicBezTo>
                <a:close/>
                <a:moveTo>
                  <a:pt x="4186753" y="1722078"/>
                </a:moveTo>
                <a:cubicBezTo>
                  <a:pt x="4118602" y="1722078"/>
                  <a:pt x="4055290" y="1742796"/>
                  <a:pt x="4002771" y="1778277"/>
                </a:cubicBezTo>
                <a:lnTo>
                  <a:pt x="4000924" y="1779801"/>
                </a:lnTo>
                <a:lnTo>
                  <a:pt x="4002771" y="1781325"/>
                </a:lnTo>
                <a:cubicBezTo>
                  <a:pt x="4055290" y="1816806"/>
                  <a:pt x="4118602" y="1837523"/>
                  <a:pt x="4186753" y="1837523"/>
                </a:cubicBezTo>
                <a:cubicBezTo>
                  <a:pt x="4254904" y="1837523"/>
                  <a:pt x="4318216" y="1816806"/>
                  <a:pt x="4370735" y="1781325"/>
                </a:cubicBezTo>
                <a:lnTo>
                  <a:pt x="4372582" y="1779801"/>
                </a:lnTo>
                <a:lnTo>
                  <a:pt x="4370735" y="1778277"/>
                </a:lnTo>
                <a:cubicBezTo>
                  <a:pt x="4318216" y="1742796"/>
                  <a:pt x="4254904" y="1722078"/>
                  <a:pt x="4186753" y="1722078"/>
                </a:cubicBezTo>
                <a:close/>
                <a:moveTo>
                  <a:pt x="3666696" y="1722078"/>
                </a:moveTo>
                <a:cubicBezTo>
                  <a:pt x="3598545" y="1722078"/>
                  <a:pt x="3535232" y="1742796"/>
                  <a:pt x="3482714" y="1778277"/>
                </a:cubicBezTo>
                <a:lnTo>
                  <a:pt x="3480866" y="1779801"/>
                </a:lnTo>
                <a:lnTo>
                  <a:pt x="3482714" y="1781325"/>
                </a:lnTo>
                <a:cubicBezTo>
                  <a:pt x="3535232" y="1816806"/>
                  <a:pt x="3598545" y="1837523"/>
                  <a:pt x="3666696" y="1837523"/>
                </a:cubicBezTo>
                <a:cubicBezTo>
                  <a:pt x="3734847" y="1837523"/>
                  <a:pt x="3798159" y="1816806"/>
                  <a:pt x="3850677" y="1781325"/>
                </a:cubicBezTo>
                <a:lnTo>
                  <a:pt x="3852524" y="1779801"/>
                </a:lnTo>
                <a:lnTo>
                  <a:pt x="3850677" y="1778277"/>
                </a:lnTo>
                <a:cubicBezTo>
                  <a:pt x="3798159" y="1742796"/>
                  <a:pt x="3734847" y="1722078"/>
                  <a:pt x="3666696" y="1722078"/>
                </a:cubicBezTo>
                <a:close/>
                <a:moveTo>
                  <a:pt x="3146638" y="1722078"/>
                </a:moveTo>
                <a:cubicBezTo>
                  <a:pt x="3078487" y="1722078"/>
                  <a:pt x="3015175" y="1742796"/>
                  <a:pt x="2962656" y="1778277"/>
                </a:cubicBezTo>
                <a:lnTo>
                  <a:pt x="2960809" y="1779801"/>
                </a:lnTo>
                <a:lnTo>
                  <a:pt x="2962656" y="1781325"/>
                </a:lnTo>
                <a:cubicBezTo>
                  <a:pt x="3015175" y="1816806"/>
                  <a:pt x="3078487" y="1837523"/>
                  <a:pt x="3146638" y="1837523"/>
                </a:cubicBezTo>
                <a:cubicBezTo>
                  <a:pt x="3214789" y="1837523"/>
                  <a:pt x="3278102" y="1816806"/>
                  <a:pt x="3330620" y="1781325"/>
                </a:cubicBezTo>
                <a:lnTo>
                  <a:pt x="3332468" y="1779801"/>
                </a:lnTo>
                <a:lnTo>
                  <a:pt x="3330620" y="1778277"/>
                </a:lnTo>
                <a:cubicBezTo>
                  <a:pt x="3278102" y="1742796"/>
                  <a:pt x="3214789" y="1722078"/>
                  <a:pt x="3146638" y="1722078"/>
                </a:cubicBezTo>
                <a:close/>
                <a:moveTo>
                  <a:pt x="2626581" y="1722078"/>
                </a:moveTo>
                <a:cubicBezTo>
                  <a:pt x="2558430" y="1722078"/>
                  <a:pt x="2495118" y="1742796"/>
                  <a:pt x="2442599" y="1778277"/>
                </a:cubicBezTo>
                <a:lnTo>
                  <a:pt x="2440752" y="1779801"/>
                </a:lnTo>
                <a:lnTo>
                  <a:pt x="2442599" y="1781325"/>
                </a:lnTo>
                <a:cubicBezTo>
                  <a:pt x="2495118" y="1816806"/>
                  <a:pt x="2558430" y="1837523"/>
                  <a:pt x="2626581" y="1837523"/>
                </a:cubicBezTo>
                <a:cubicBezTo>
                  <a:pt x="2694732" y="1837523"/>
                  <a:pt x="2758044" y="1816806"/>
                  <a:pt x="2810563" y="1781325"/>
                </a:cubicBezTo>
                <a:lnTo>
                  <a:pt x="2812411" y="1779801"/>
                </a:lnTo>
                <a:lnTo>
                  <a:pt x="2810563" y="1778277"/>
                </a:lnTo>
                <a:cubicBezTo>
                  <a:pt x="2758044" y="1742796"/>
                  <a:pt x="2694732" y="1722078"/>
                  <a:pt x="2626581" y="1722078"/>
                </a:cubicBezTo>
                <a:close/>
                <a:moveTo>
                  <a:pt x="2106524" y="1722078"/>
                </a:moveTo>
                <a:cubicBezTo>
                  <a:pt x="2038373" y="1722078"/>
                  <a:pt x="1975060" y="1742796"/>
                  <a:pt x="1922542" y="1778277"/>
                </a:cubicBezTo>
                <a:lnTo>
                  <a:pt x="1920694" y="1779801"/>
                </a:lnTo>
                <a:lnTo>
                  <a:pt x="1922542" y="1781325"/>
                </a:lnTo>
                <a:cubicBezTo>
                  <a:pt x="1975060" y="1816806"/>
                  <a:pt x="2038373" y="1837523"/>
                  <a:pt x="2106524" y="1837523"/>
                </a:cubicBezTo>
                <a:cubicBezTo>
                  <a:pt x="2174675" y="1837523"/>
                  <a:pt x="2237987" y="1816806"/>
                  <a:pt x="2290506" y="1781325"/>
                </a:cubicBezTo>
                <a:lnTo>
                  <a:pt x="2292353" y="1779801"/>
                </a:lnTo>
                <a:lnTo>
                  <a:pt x="2290506" y="1778277"/>
                </a:lnTo>
                <a:cubicBezTo>
                  <a:pt x="2237987" y="1742796"/>
                  <a:pt x="2174675" y="1722078"/>
                  <a:pt x="2106524" y="1722078"/>
                </a:cubicBezTo>
                <a:close/>
                <a:moveTo>
                  <a:pt x="1586467" y="1722078"/>
                </a:moveTo>
                <a:cubicBezTo>
                  <a:pt x="1518316" y="1722078"/>
                  <a:pt x="1455004" y="1742796"/>
                  <a:pt x="1402485" y="1778277"/>
                </a:cubicBezTo>
                <a:lnTo>
                  <a:pt x="1400638" y="1779801"/>
                </a:lnTo>
                <a:lnTo>
                  <a:pt x="1402485" y="1781325"/>
                </a:lnTo>
                <a:cubicBezTo>
                  <a:pt x="1455004" y="1816806"/>
                  <a:pt x="1518316" y="1837523"/>
                  <a:pt x="1586467" y="1837523"/>
                </a:cubicBezTo>
                <a:cubicBezTo>
                  <a:pt x="1654618" y="1837523"/>
                  <a:pt x="1717931" y="1816806"/>
                  <a:pt x="1770448" y="1781325"/>
                </a:cubicBezTo>
                <a:lnTo>
                  <a:pt x="1772296" y="1779801"/>
                </a:lnTo>
                <a:lnTo>
                  <a:pt x="1770448" y="1778277"/>
                </a:lnTo>
                <a:cubicBezTo>
                  <a:pt x="1717931" y="1742796"/>
                  <a:pt x="1654618" y="1722078"/>
                  <a:pt x="1586467" y="1722078"/>
                </a:cubicBezTo>
                <a:close/>
                <a:moveTo>
                  <a:pt x="1066410" y="1722078"/>
                </a:moveTo>
                <a:cubicBezTo>
                  <a:pt x="998260" y="1722078"/>
                  <a:pt x="934947" y="1742796"/>
                  <a:pt x="882428" y="1778277"/>
                </a:cubicBezTo>
                <a:lnTo>
                  <a:pt x="880581" y="1779801"/>
                </a:lnTo>
                <a:lnTo>
                  <a:pt x="882428" y="1781325"/>
                </a:lnTo>
                <a:cubicBezTo>
                  <a:pt x="934947" y="1816806"/>
                  <a:pt x="998260" y="1837523"/>
                  <a:pt x="1066410" y="1837523"/>
                </a:cubicBezTo>
                <a:cubicBezTo>
                  <a:pt x="1134561" y="1837523"/>
                  <a:pt x="1197873" y="1816806"/>
                  <a:pt x="1250392" y="1781325"/>
                </a:cubicBezTo>
                <a:lnTo>
                  <a:pt x="1252240" y="1779801"/>
                </a:lnTo>
                <a:lnTo>
                  <a:pt x="1250392" y="1778277"/>
                </a:lnTo>
                <a:cubicBezTo>
                  <a:pt x="1197873" y="1742796"/>
                  <a:pt x="1134561" y="1722078"/>
                  <a:pt x="1066410" y="1722078"/>
                </a:cubicBezTo>
                <a:close/>
                <a:moveTo>
                  <a:pt x="546353" y="1722078"/>
                </a:moveTo>
                <a:cubicBezTo>
                  <a:pt x="478202" y="1722078"/>
                  <a:pt x="414890" y="1742796"/>
                  <a:pt x="362371" y="1778277"/>
                </a:cubicBezTo>
                <a:lnTo>
                  <a:pt x="360523" y="1779801"/>
                </a:lnTo>
                <a:lnTo>
                  <a:pt x="362371" y="1781325"/>
                </a:lnTo>
                <a:cubicBezTo>
                  <a:pt x="414890" y="1816806"/>
                  <a:pt x="478202" y="1837523"/>
                  <a:pt x="546353" y="1837523"/>
                </a:cubicBezTo>
                <a:cubicBezTo>
                  <a:pt x="614505" y="1837523"/>
                  <a:pt x="677816" y="1816806"/>
                  <a:pt x="730335" y="1781325"/>
                </a:cubicBezTo>
                <a:lnTo>
                  <a:pt x="732182" y="1779801"/>
                </a:lnTo>
                <a:lnTo>
                  <a:pt x="730335" y="1778277"/>
                </a:lnTo>
                <a:cubicBezTo>
                  <a:pt x="677816" y="1742796"/>
                  <a:pt x="614505" y="1722078"/>
                  <a:pt x="546353" y="1722078"/>
                </a:cubicBezTo>
                <a:close/>
                <a:moveTo>
                  <a:pt x="6146445" y="1371076"/>
                </a:moveTo>
                <a:lnTo>
                  <a:pt x="6151003" y="1382644"/>
                </a:lnTo>
                <a:cubicBezTo>
                  <a:pt x="6163366" y="1422390"/>
                  <a:pt x="6170025" y="1464648"/>
                  <a:pt x="6170025" y="1508461"/>
                </a:cubicBezTo>
                <a:cubicBezTo>
                  <a:pt x="6170025" y="1552275"/>
                  <a:pt x="6163366" y="1594533"/>
                  <a:pt x="6151003" y="1634279"/>
                </a:cubicBezTo>
                <a:lnTo>
                  <a:pt x="6146446" y="1645845"/>
                </a:lnTo>
                <a:lnTo>
                  <a:pt x="6202548" y="1632915"/>
                </a:lnTo>
                <a:cubicBezTo>
                  <a:pt x="6223558" y="1629705"/>
                  <a:pt x="6245075" y="1628040"/>
                  <a:pt x="6266982" y="1628040"/>
                </a:cubicBezTo>
                <a:cubicBezTo>
                  <a:pt x="6288889" y="1628040"/>
                  <a:pt x="6310407" y="1629705"/>
                  <a:pt x="6331416" y="1632915"/>
                </a:cubicBezTo>
                <a:lnTo>
                  <a:pt x="6387514" y="1645844"/>
                </a:lnTo>
                <a:lnTo>
                  <a:pt x="6382958" y="1634279"/>
                </a:lnTo>
                <a:cubicBezTo>
                  <a:pt x="6370596" y="1594533"/>
                  <a:pt x="6363936" y="1552275"/>
                  <a:pt x="6363936" y="1508461"/>
                </a:cubicBezTo>
                <a:cubicBezTo>
                  <a:pt x="6363936" y="1464648"/>
                  <a:pt x="6370596" y="1422390"/>
                  <a:pt x="6382958" y="1382644"/>
                </a:cubicBezTo>
                <a:lnTo>
                  <a:pt x="6387515" y="1371077"/>
                </a:lnTo>
                <a:lnTo>
                  <a:pt x="6331416" y="1384006"/>
                </a:lnTo>
                <a:cubicBezTo>
                  <a:pt x="6310407" y="1387216"/>
                  <a:pt x="6288889" y="1388881"/>
                  <a:pt x="6266982" y="1388881"/>
                </a:cubicBezTo>
                <a:cubicBezTo>
                  <a:pt x="6245075" y="1388881"/>
                  <a:pt x="6223558" y="1387216"/>
                  <a:pt x="6202548" y="1384006"/>
                </a:cubicBezTo>
                <a:close/>
                <a:moveTo>
                  <a:pt x="5626388" y="1371076"/>
                </a:moveTo>
                <a:lnTo>
                  <a:pt x="5630946" y="1382644"/>
                </a:lnTo>
                <a:cubicBezTo>
                  <a:pt x="5643309" y="1422390"/>
                  <a:pt x="5649968" y="1464648"/>
                  <a:pt x="5649968" y="1508461"/>
                </a:cubicBezTo>
                <a:cubicBezTo>
                  <a:pt x="5649968" y="1552275"/>
                  <a:pt x="5643309" y="1594533"/>
                  <a:pt x="5630946" y="1634279"/>
                </a:cubicBezTo>
                <a:lnTo>
                  <a:pt x="5626389" y="1645845"/>
                </a:lnTo>
                <a:lnTo>
                  <a:pt x="5682491" y="1632915"/>
                </a:lnTo>
                <a:cubicBezTo>
                  <a:pt x="5703500" y="1629705"/>
                  <a:pt x="5725018" y="1628040"/>
                  <a:pt x="5746925" y="1628040"/>
                </a:cubicBezTo>
                <a:cubicBezTo>
                  <a:pt x="5768832" y="1628040"/>
                  <a:pt x="5790350" y="1629705"/>
                  <a:pt x="5811359" y="1632915"/>
                </a:cubicBezTo>
                <a:lnTo>
                  <a:pt x="5867461" y="1645845"/>
                </a:lnTo>
                <a:lnTo>
                  <a:pt x="5862904" y="1634279"/>
                </a:lnTo>
                <a:cubicBezTo>
                  <a:pt x="5850542" y="1594533"/>
                  <a:pt x="5843882" y="1552275"/>
                  <a:pt x="5843882" y="1508461"/>
                </a:cubicBezTo>
                <a:cubicBezTo>
                  <a:pt x="5843882" y="1464648"/>
                  <a:pt x="5850542" y="1422390"/>
                  <a:pt x="5862904" y="1382644"/>
                </a:cubicBezTo>
                <a:lnTo>
                  <a:pt x="5867461" y="1371076"/>
                </a:lnTo>
                <a:lnTo>
                  <a:pt x="5811359" y="1384006"/>
                </a:lnTo>
                <a:cubicBezTo>
                  <a:pt x="5790350" y="1387216"/>
                  <a:pt x="5768832" y="1388881"/>
                  <a:pt x="5746925" y="1388881"/>
                </a:cubicBezTo>
                <a:cubicBezTo>
                  <a:pt x="5725018" y="1388881"/>
                  <a:pt x="5703500" y="1387216"/>
                  <a:pt x="5682491" y="1384006"/>
                </a:cubicBezTo>
                <a:close/>
                <a:moveTo>
                  <a:pt x="5106331" y="1371076"/>
                </a:moveTo>
                <a:lnTo>
                  <a:pt x="5110889" y="1382644"/>
                </a:lnTo>
                <a:cubicBezTo>
                  <a:pt x="5123251" y="1422390"/>
                  <a:pt x="5129911" y="1464648"/>
                  <a:pt x="5129911" y="1508461"/>
                </a:cubicBezTo>
                <a:cubicBezTo>
                  <a:pt x="5129911" y="1552275"/>
                  <a:pt x="5123251" y="1594533"/>
                  <a:pt x="5110889" y="1634279"/>
                </a:cubicBezTo>
                <a:lnTo>
                  <a:pt x="5106332" y="1645845"/>
                </a:lnTo>
                <a:lnTo>
                  <a:pt x="5162433" y="1632915"/>
                </a:lnTo>
                <a:cubicBezTo>
                  <a:pt x="5183443" y="1629705"/>
                  <a:pt x="5204961" y="1628040"/>
                  <a:pt x="5226868" y="1628040"/>
                </a:cubicBezTo>
                <a:cubicBezTo>
                  <a:pt x="5248774" y="1628040"/>
                  <a:pt x="5270292" y="1629705"/>
                  <a:pt x="5291302" y="1632915"/>
                </a:cubicBezTo>
                <a:lnTo>
                  <a:pt x="5347404" y="1645845"/>
                </a:lnTo>
                <a:lnTo>
                  <a:pt x="5342847" y="1634279"/>
                </a:lnTo>
                <a:cubicBezTo>
                  <a:pt x="5330485" y="1594533"/>
                  <a:pt x="5323825" y="1552275"/>
                  <a:pt x="5323825" y="1508461"/>
                </a:cubicBezTo>
                <a:cubicBezTo>
                  <a:pt x="5323825" y="1464648"/>
                  <a:pt x="5330485" y="1422390"/>
                  <a:pt x="5342847" y="1382644"/>
                </a:cubicBezTo>
                <a:lnTo>
                  <a:pt x="5347405" y="1371076"/>
                </a:lnTo>
                <a:lnTo>
                  <a:pt x="5291302" y="1384006"/>
                </a:lnTo>
                <a:cubicBezTo>
                  <a:pt x="5270292" y="1387216"/>
                  <a:pt x="5248774" y="1388881"/>
                  <a:pt x="5226868" y="1388881"/>
                </a:cubicBezTo>
                <a:cubicBezTo>
                  <a:pt x="5204961" y="1388881"/>
                  <a:pt x="5183443" y="1387216"/>
                  <a:pt x="5162433" y="1384006"/>
                </a:cubicBezTo>
                <a:close/>
                <a:moveTo>
                  <a:pt x="4586274" y="1371076"/>
                </a:moveTo>
                <a:lnTo>
                  <a:pt x="4590832" y="1382644"/>
                </a:lnTo>
                <a:cubicBezTo>
                  <a:pt x="4603194" y="1422390"/>
                  <a:pt x="4609853" y="1464648"/>
                  <a:pt x="4609853" y="1508461"/>
                </a:cubicBezTo>
                <a:cubicBezTo>
                  <a:pt x="4609853" y="1552275"/>
                  <a:pt x="4603194" y="1594533"/>
                  <a:pt x="4590832" y="1634279"/>
                </a:cubicBezTo>
                <a:lnTo>
                  <a:pt x="4586274" y="1645845"/>
                </a:lnTo>
                <a:lnTo>
                  <a:pt x="4642376" y="1632915"/>
                </a:lnTo>
                <a:cubicBezTo>
                  <a:pt x="4663386" y="1629705"/>
                  <a:pt x="4684904" y="1628040"/>
                  <a:pt x="4706811" y="1628040"/>
                </a:cubicBezTo>
                <a:cubicBezTo>
                  <a:pt x="4728717" y="1628040"/>
                  <a:pt x="4750235" y="1629705"/>
                  <a:pt x="4771245" y="1632915"/>
                </a:cubicBezTo>
                <a:lnTo>
                  <a:pt x="4827346" y="1645845"/>
                </a:lnTo>
                <a:lnTo>
                  <a:pt x="4822789" y="1634279"/>
                </a:lnTo>
                <a:cubicBezTo>
                  <a:pt x="4810427" y="1594533"/>
                  <a:pt x="4803768" y="1552275"/>
                  <a:pt x="4803768" y="1508461"/>
                </a:cubicBezTo>
                <a:cubicBezTo>
                  <a:pt x="4803768" y="1464648"/>
                  <a:pt x="4810427" y="1422390"/>
                  <a:pt x="4822789" y="1382644"/>
                </a:cubicBezTo>
                <a:lnTo>
                  <a:pt x="4827347" y="1371076"/>
                </a:lnTo>
                <a:lnTo>
                  <a:pt x="4771245" y="1384006"/>
                </a:lnTo>
                <a:cubicBezTo>
                  <a:pt x="4750235" y="1387216"/>
                  <a:pt x="4728717" y="1388881"/>
                  <a:pt x="4706811" y="1388881"/>
                </a:cubicBezTo>
                <a:cubicBezTo>
                  <a:pt x="4684904" y="1388881"/>
                  <a:pt x="4663386" y="1387216"/>
                  <a:pt x="4642376" y="1384006"/>
                </a:cubicBezTo>
                <a:close/>
                <a:moveTo>
                  <a:pt x="4066216" y="1371076"/>
                </a:moveTo>
                <a:lnTo>
                  <a:pt x="4070774" y="1382644"/>
                </a:lnTo>
                <a:cubicBezTo>
                  <a:pt x="4083136" y="1422390"/>
                  <a:pt x="4089796" y="1464648"/>
                  <a:pt x="4089796" y="1508461"/>
                </a:cubicBezTo>
                <a:cubicBezTo>
                  <a:pt x="4089796" y="1552275"/>
                  <a:pt x="4083136" y="1594533"/>
                  <a:pt x="4070774" y="1634279"/>
                </a:cubicBezTo>
                <a:lnTo>
                  <a:pt x="4066217" y="1645845"/>
                </a:lnTo>
                <a:lnTo>
                  <a:pt x="4122319" y="1632915"/>
                </a:lnTo>
                <a:cubicBezTo>
                  <a:pt x="4143328" y="1629705"/>
                  <a:pt x="4164846" y="1628040"/>
                  <a:pt x="4186753" y="1628040"/>
                </a:cubicBezTo>
                <a:cubicBezTo>
                  <a:pt x="4208660" y="1628040"/>
                  <a:pt x="4230178" y="1629705"/>
                  <a:pt x="4251187" y="1632915"/>
                </a:cubicBezTo>
                <a:lnTo>
                  <a:pt x="4307289" y="1645845"/>
                </a:lnTo>
                <a:lnTo>
                  <a:pt x="4302732" y="1634279"/>
                </a:lnTo>
                <a:cubicBezTo>
                  <a:pt x="4290370" y="1594533"/>
                  <a:pt x="4283710" y="1552275"/>
                  <a:pt x="4283710" y="1508461"/>
                </a:cubicBezTo>
                <a:cubicBezTo>
                  <a:pt x="4283710" y="1464648"/>
                  <a:pt x="4290370" y="1422390"/>
                  <a:pt x="4302732" y="1382644"/>
                </a:cubicBezTo>
                <a:lnTo>
                  <a:pt x="4307290" y="1371076"/>
                </a:lnTo>
                <a:lnTo>
                  <a:pt x="4251187" y="1384006"/>
                </a:lnTo>
                <a:cubicBezTo>
                  <a:pt x="4230178" y="1387216"/>
                  <a:pt x="4208660" y="1388881"/>
                  <a:pt x="4186753" y="1388881"/>
                </a:cubicBezTo>
                <a:cubicBezTo>
                  <a:pt x="4164846" y="1388881"/>
                  <a:pt x="4143328" y="1387216"/>
                  <a:pt x="4122319" y="1384006"/>
                </a:cubicBezTo>
                <a:close/>
                <a:moveTo>
                  <a:pt x="3546159" y="1371076"/>
                </a:moveTo>
                <a:lnTo>
                  <a:pt x="3550717" y="1382644"/>
                </a:lnTo>
                <a:cubicBezTo>
                  <a:pt x="3563079" y="1422390"/>
                  <a:pt x="3569739" y="1464648"/>
                  <a:pt x="3569739" y="1508461"/>
                </a:cubicBezTo>
                <a:cubicBezTo>
                  <a:pt x="3569739" y="1552275"/>
                  <a:pt x="3563079" y="1594533"/>
                  <a:pt x="3550717" y="1634279"/>
                </a:cubicBezTo>
                <a:lnTo>
                  <a:pt x="3546160" y="1645845"/>
                </a:lnTo>
                <a:lnTo>
                  <a:pt x="3602261" y="1632915"/>
                </a:lnTo>
                <a:cubicBezTo>
                  <a:pt x="3623271" y="1629705"/>
                  <a:pt x="3644789" y="1628040"/>
                  <a:pt x="3666696" y="1628040"/>
                </a:cubicBezTo>
                <a:cubicBezTo>
                  <a:pt x="3688602" y="1628040"/>
                  <a:pt x="3710120" y="1629705"/>
                  <a:pt x="3731130" y="1632915"/>
                </a:cubicBezTo>
                <a:lnTo>
                  <a:pt x="3787232" y="1645845"/>
                </a:lnTo>
                <a:lnTo>
                  <a:pt x="3782675" y="1634279"/>
                </a:lnTo>
                <a:cubicBezTo>
                  <a:pt x="3770313" y="1594533"/>
                  <a:pt x="3763653" y="1552275"/>
                  <a:pt x="3763653" y="1508461"/>
                </a:cubicBezTo>
                <a:cubicBezTo>
                  <a:pt x="3763653" y="1464648"/>
                  <a:pt x="3770313" y="1422390"/>
                  <a:pt x="3782675" y="1382644"/>
                </a:cubicBezTo>
                <a:lnTo>
                  <a:pt x="3787233" y="1371076"/>
                </a:lnTo>
                <a:lnTo>
                  <a:pt x="3731130" y="1384006"/>
                </a:lnTo>
                <a:cubicBezTo>
                  <a:pt x="3710120" y="1387216"/>
                  <a:pt x="3688602" y="1388881"/>
                  <a:pt x="3666696" y="1388881"/>
                </a:cubicBezTo>
                <a:cubicBezTo>
                  <a:pt x="3644789" y="1388881"/>
                  <a:pt x="3623271" y="1387216"/>
                  <a:pt x="3602261" y="1384006"/>
                </a:cubicBezTo>
                <a:close/>
                <a:moveTo>
                  <a:pt x="3026102" y="1371076"/>
                </a:moveTo>
                <a:lnTo>
                  <a:pt x="3030660" y="1382644"/>
                </a:lnTo>
                <a:cubicBezTo>
                  <a:pt x="3043022" y="1422390"/>
                  <a:pt x="3049681" y="1464648"/>
                  <a:pt x="3049681" y="1508461"/>
                </a:cubicBezTo>
                <a:cubicBezTo>
                  <a:pt x="3049681" y="1552275"/>
                  <a:pt x="3043022" y="1594533"/>
                  <a:pt x="3030660" y="1634279"/>
                </a:cubicBezTo>
                <a:lnTo>
                  <a:pt x="3026103" y="1645845"/>
                </a:lnTo>
                <a:lnTo>
                  <a:pt x="3082204" y="1632915"/>
                </a:lnTo>
                <a:cubicBezTo>
                  <a:pt x="3103214" y="1629705"/>
                  <a:pt x="3124732" y="1628040"/>
                  <a:pt x="3146638" y="1628040"/>
                </a:cubicBezTo>
                <a:cubicBezTo>
                  <a:pt x="3168545" y="1628040"/>
                  <a:pt x="3190063" y="1629705"/>
                  <a:pt x="3211072" y="1632915"/>
                </a:cubicBezTo>
                <a:lnTo>
                  <a:pt x="3267175" y="1645845"/>
                </a:lnTo>
                <a:lnTo>
                  <a:pt x="3262618" y="1634279"/>
                </a:lnTo>
                <a:cubicBezTo>
                  <a:pt x="3250255" y="1594533"/>
                  <a:pt x="3243596" y="1552275"/>
                  <a:pt x="3243596" y="1508461"/>
                </a:cubicBezTo>
                <a:cubicBezTo>
                  <a:pt x="3243596" y="1464648"/>
                  <a:pt x="3250255" y="1422390"/>
                  <a:pt x="3262618" y="1382644"/>
                </a:cubicBezTo>
                <a:lnTo>
                  <a:pt x="3267176" y="1371076"/>
                </a:lnTo>
                <a:lnTo>
                  <a:pt x="3211072" y="1384006"/>
                </a:lnTo>
                <a:cubicBezTo>
                  <a:pt x="3190063" y="1387216"/>
                  <a:pt x="3168545" y="1388881"/>
                  <a:pt x="3146638" y="1388881"/>
                </a:cubicBezTo>
                <a:cubicBezTo>
                  <a:pt x="3124732" y="1388881"/>
                  <a:pt x="3103214" y="1387216"/>
                  <a:pt x="3082204" y="1384006"/>
                </a:cubicBezTo>
                <a:close/>
                <a:moveTo>
                  <a:pt x="2506044" y="1371076"/>
                </a:moveTo>
                <a:lnTo>
                  <a:pt x="2510602" y="1382644"/>
                </a:lnTo>
                <a:cubicBezTo>
                  <a:pt x="2522965" y="1422390"/>
                  <a:pt x="2529624" y="1464648"/>
                  <a:pt x="2529624" y="1508461"/>
                </a:cubicBezTo>
                <a:cubicBezTo>
                  <a:pt x="2529624" y="1552275"/>
                  <a:pt x="2522965" y="1594533"/>
                  <a:pt x="2510602" y="1634279"/>
                </a:cubicBezTo>
                <a:lnTo>
                  <a:pt x="2506045" y="1645845"/>
                </a:lnTo>
                <a:lnTo>
                  <a:pt x="2562147" y="1632915"/>
                </a:lnTo>
                <a:cubicBezTo>
                  <a:pt x="2583157" y="1629705"/>
                  <a:pt x="2604674" y="1628040"/>
                  <a:pt x="2626581" y="1628040"/>
                </a:cubicBezTo>
                <a:cubicBezTo>
                  <a:pt x="2648488" y="1628040"/>
                  <a:pt x="2670006" y="1629705"/>
                  <a:pt x="2691015" y="1632915"/>
                </a:cubicBezTo>
                <a:lnTo>
                  <a:pt x="2747117" y="1645845"/>
                </a:lnTo>
                <a:lnTo>
                  <a:pt x="2742560" y="1634279"/>
                </a:lnTo>
                <a:cubicBezTo>
                  <a:pt x="2730198" y="1594533"/>
                  <a:pt x="2723538" y="1552275"/>
                  <a:pt x="2723538" y="1508461"/>
                </a:cubicBezTo>
                <a:cubicBezTo>
                  <a:pt x="2723538" y="1464648"/>
                  <a:pt x="2730198" y="1422390"/>
                  <a:pt x="2742560" y="1382644"/>
                </a:cubicBezTo>
                <a:lnTo>
                  <a:pt x="2747118" y="1371076"/>
                </a:lnTo>
                <a:lnTo>
                  <a:pt x="2691015" y="1384006"/>
                </a:lnTo>
                <a:cubicBezTo>
                  <a:pt x="2670006" y="1387216"/>
                  <a:pt x="2648488" y="1388881"/>
                  <a:pt x="2626581" y="1388881"/>
                </a:cubicBezTo>
                <a:cubicBezTo>
                  <a:pt x="2604674" y="1388881"/>
                  <a:pt x="2583157" y="1387216"/>
                  <a:pt x="2562147" y="1384006"/>
                </a:cubicBezTo>
                <a:close/>
                <a:moveTo>
                  <a:pt x="1985987" y="1371076"/>
                </a:moveTo>
                <a:lnTo>
                  <a:pt x="1990545" y="1382644"/>
                </a:lnTo>
                <a:cubicBezTo>
                  <a:pt x="2002907" y="1422390"/>
                  <a:pt x="2009566" y="1464648"/>
                  <a:pt x="2009566" y="1508461"/>
                </a:cubicBezTo>
                <a:cubicBezTo>
                  <a:pt x="2009566" y="1552275"/>
                  <a:pt x="2002907" y="1594533"/>
                  <a:pt x="1990545" y="1634279"/>
                </a:cubicBezTo>
                <a:lnTo>
                  <a:pt x="1985988" y="1645845"/>
                </a:lnTo>
                <a:lnTo>
                  <a:pt x="2042090" y="1632915"/>
                </a:lnTo>
                <a:cubicBezTo>
                  <a:pt x="2063099" y="1629705"/>
                  <a:pt x="2084617" y="1628040"/>
                  <a:pt x="2106524" y="1628040"/>
                </a:cubicBezTo>
                <a:cubicBezTo>
                  <a:pt x="2128431" y="1628040"/>
                  <a:pt x="2149948" y="1629705"/>
                  <a:pt x="2170958" y="1632915"/>
                </a:cubicBezTo>
                <a:lnTo>
                  <a:pt x="2227060" y="1645845"/>
                </a:lnTo>
                <a:lnTo>
                  <a:pt x="2222503" y="1634279"/>
                </a:lnTo>
                <a:cubicBezTo>
                  <a:pt x="2210141" y="1594533"/>
                  <a:pt x="2203481" y="1552275"/>
                  <a:pt x="2203481" y="1508461"/>
                </a:cubicBezTo>
                <a:cubicBezTo>
                  <a:pt x="2203481" y="1464648"/>
                  <a:pt x="2210141" y="1422390"/>
                  <a:pt x="2222503" y="1382644"/>
                </a:cubicBezTo>
                <a:lnTo>
                  <a:pt x="2227061" y="1371076"/>
                </a:lnTo>
                <a:lnTo>
                  <a:pt x="2170958" y="1384006"/>
                </a:lnTo>
                <a:cubicBezTo>
                  <a:pt x="2149948" y="1387216"/>
                  <a:pt x="2128431" y="1388881"/>
                  <a:pt x="2106524" y="1388881"/>
                </a:cubicBezTo>
                <a:cubicBezTo>
                  <a:pt x="2084617" y="1388881"/>
                  <a:pt x="2063099" y="1387216"/>
                  <a:pt x="2042090" y="1384006"/>
                </a:cubicBezTo>
                <a:close/>
                <a:moveTo>
                  <a:pt x="1465931" y="1371076"/>
                </a:moveTo>
                <a:lnTo>
                  <a:pt x="1470489" y="1382644"/>
                </a:lnTo>
                <a:cubicBezTo>
                  <a:pt x="1482852" y="1422390"/>
                  <a:pt x="1489511" y="1464648"/>
                  <a:pt x="1489511" y="1508461"/>
                </a:cubicBezTo>
                <a:cubicBezTo>
                  <a:pt x="1489511" y="1552275"/>
                  <a:pt x="1482852" y="1594533"/>
                  <a:pt x="1470489" y="1634279"/>
                </a:cubicBezTo>
                <a:lnTo>
                  <a:pt x="1465932" y="1645845"/>
                </a:lnTo>
                <a:lnTo>
                  <a:pt x="1522033" y="1632915"/>
                </a:lnTo>
                <a:cubicBezTo>
                  <a:pt x="1543043" y="1629705"/>
                  <a:pt x="1564561" y="1628040"/>
                  <a:pt x="1586467" y="1628040"/>
                </a:cubicBezTo>
                <a:cubicBezTo>
                  <a:pt x="1608374" y="1628040"/>
                  <a:pt x="1629892" y="1629705"/>
                  <a:pt x="1650902" y="1632915"/>
                </a:cubicBezTo>
                <a:lnTo>
                  <a:pt x="1707003" y="1645845"/>
                </a:lnTo>
                <a:lnTo>
                  <a:pt x="1702446" y="1634279"/>
                </a:lnTo>
                <a:cubicBezTo>
                  <a:pt x="1690084" y="1594533"/>
                  <a:pt x="1683425" y="1552275"/>
                  <a:pt x="1683425" y="1508461"/>
                </a:cubicBezTo>
                <a:cubicBezTo>
                  <a:pt x="1683425" y="1464648"/>
                  <a:pt x="1690084" y="1422390"/>
                  <a:pt x="1702446" y="1382644"/>
                </a:cubicBezTo>
                <a:lnTo>
                  <a:pt x="1707004" y="1371076"/>
                </a:lnTo>
                <a:lnTo>
                  <a:pt x="1650902" y="1384006"/>
                </a:lnTo>
                <a:cubicBezTo>
                  <a:pt x="1629892" y="1387216"/>
                  <a:pt x="1608374" y="1388881"/>
                  <a:pt x="1586467" y="1388881"/>
                </a:cubicBezTo>
                <a:cubicBezTo>
                  <a:pt x="1564561" y="1388881"/>
                  <a:pt x="1543043" y="1387216"/>
                  <a:pt x="1522033" y="1384006"/>
                </a:cubicBezTo>
                <a:close/>
                <a:moveTo>
                  <a:pt x="945873" y="1371076"/>
                </a:moveTo>
                <a:lnTo>
                  <a:pt x="950431" y="1382644"/>
                </a:lnTo>
                <a:cubicBezTo>
                  <a:pt x="962793" y="1422390"/>
                  <a:pt x="969453" y="1464648"/>
                  <a:pt x="969453" y="1508461"/>
                </a:cubicBezTo>
                <a:cubicBezTo>
                  <a:pt x="969453" y="1552275"/>
                  <a:pt x="962793" y="1594533"/>
                  <a:pt x="950431" y="1634279"/>
                </a:cubicBezTo>
                <a:lnTo>
                  <a:pt x="945874" y="1645845"/>
                </a:lnTo>
                <a:lnTo>
                  <a:pt x="1001976" y="1632915"/>
                </a:lnTo>
                <a:cubicBezTo>
                  <a:pt x="1022986" y="1629705"/>
                  <a:pt x="1044504" y="1628040"/>
                  <a:pt x="1066410" y="1628040"/>
                </a:cubicBezTo>
                <a:cubicBezTo>
                  <a:pt x="1088317" y="1628040"/>
                  <a:pt x="1109835" y="1629705"/>
                  <a:pt x="1130844" y="1632915"/>
                </a:cubicBezTo>
                <a:lnTo>
                  <a:pt x="1186946" y="1645845"/>
                </a:lnTo>
                <a:lnTo>
                  <a:pt x="1182389" y="1634279"/>
                </a:lnTo>
                <a:cubicBezTo>
                  <a:pt x="1170027" y="1594533"/>
                  <a:pt x="1163368" y="1552275"/>
                  <a:pt x="1163368" y="1508461"/>
                </a:cubicBezTo>
                <a:cubicBezTo>
                  <a:pt x="1163368" y="1464648"/>
                  <a:pt x="1170027" y="1422390"/>
                  <a:pt x="1182389" y="1382644"/>
                </a:cubicBezTo>
                <a:lnTo>
                  <a:pt x="1186948" y="1371076"/>
                </a:lnTo>
                <a:lnTo>
                  <a:pt x="1130844" y="1384006"/>
                </a:lnTo>
                <a:cubicBezTo>
                  <a:pt x="1109835" y="1387216"/>
                  <a:pt x="1088317" y="1388881"/>
                  <a:pt x="1066410" y="1388881"/>
                </a:cubicBezTo>
                <a:cubicBezTo>
                  <a:pt x="1044504" y="1388881"/>
                  <a:pt x="1022986" y="1387216"/>
                  <a:pt x="1001976" y="1384006"/>
                </a:cubicBezTo>
                <a:close/>
                <a:moveTo>
                  <a:pt x="425816" y="1371076"/>
                </a:moveTo>
                <a:lnTo>
                  <a:pt x="430374" y="1382644"/>
                </a:lnTo>
                <a:cubicBezTo>
                  <a:pt x="442736" y="1422390"/>
                  <a:pt x="449395" y="1464648"/>
                  <a:pt x="449395" y="1508461"/>
                </a:cubicBezTo>
                <a:cubicBezTo>
                  <a:pt x="449395" y="1552275"/>
                  <a:pt x="442736" y="1594533"/>
                  <a:pt x="430374" y="1634279"/>
                </a:cubicBezTo>
                <a:lnTo>
                  <a:pt x="425817" y="1645845"/>
                </a:lnTo>
                <a:lnTo>
                  <a:pt x="481919" y="1632915"/>
                </a:lnTo>
                <a:cubicBezTo>
                  <a:pt x="502928" y="1629705"/>
                  <a:pt x="524446" y="1628040"/>
                  <a:pt x="546353" y="1628040"/>
                </a:cubicBezTo>
                <a:cubicBezTo>
                  <a:pt x="568260" y="1628040"/>
                  <a:pt x="589778" y="1629705"/>
                  <a:pt x="610787" y="1632915"/>
                </a:cubicBezTo>
                <a:lnTo>
                  <a:pt x="666889" y="1645845"/>
                </a:lnTo>
                <a:lnTo>
                  <a:pt x="662332" y="1634279"/>
                </a:lnTo>
                <a:cubicBezTo>
                  <a:pt x="649970" y="1594533"/>
                  <a:pt x="643310" y="1552275"/>
                  <a:pt x="643310" y="1508461"/>
                </a:cubicBezTo>
                <a:cubicBezTo>
                  <a:pt x="643310" y="1464648"/>
                  <a:pt x="649970" y="1422390"/>
                  <a:pt x="662332" y="1382644"/>
                </a:cubicBezTo>
                <a:lnTo>
                  <a:pt x="666890" y="1371076"/>
                </a:lnTo>
                <a:lnTo>
                  <a:pt x="610788" y="1384006"/>
                </a:lnTo>
                <a:cubicBezTo>
                  <a:pt x="589778" y="1387216"/>
                  <a:pt x="568260" y="1388881"/>
                  <a:pt x="546353" y="1388881"/>
                </a:cubicBezTo>
                <a:cubicBezTo>
                  <a:pt x="524446" y="1388881"/>
                  <a:pt x="502929" y="1387216"/>
                  <a:pt x="481919" y="1384006"/>
                </a:cubicBezTo>
                <a:close/>
                <a:moveTo>
                  <a:pt x="6006953" y="1308924"/>
                </a:moveTo>
                <a:lnTo>
                  <a:pt x="5994118" y="1324479"/>
                </a:lnTo>
                <a:cubicBezTo>
                  <a:pt x="5958638" y="1376998"/>
                  <a:pt x="5937920" y="1440310"/>
                  <a:pt x="5937920" y="1508461"/>
                </a:cubicBezTo>
                <a:cubicBezTo>
                  <a:pt x="5937920" y="1576612"/>
                  <a:pt x="5958638" y="1639925"/>
                  <a:pt x="5994118" y="1692443"/>
                </a:cubicBezTo>
                <a:lnTo>
                  <a:pt x="6006953" y="1708000"/>
                </a:lnTo>
                <a:lnTo>
                  <a:pt x="6019788" y="1692443"/>
                </a:lnTo>
                <a:cubicBezTo>
                  <a:pt x="6055270" y="1639925"/>
                  <a:pt x="6075987" y="1576612"/>
                  <a:pt x="6075987" y="1508461"/>
                </a:cubicBezTo>
                <a:cubicBezTo>
                  <a:pt x="6075987" y="1440310"/>
                  <a:pt x="6055270" y="1376998"/>
                  <a:pt x="6019788" y="1324479"/>
                </a:cubicBezTo>
                <a:close/>
                <a:moveTo>
                  <a:pt x="5486896" y="1308924"/>
                </a:moveTo>
                <a:lnTo>
                  <a:pt x="5474062" y="1324479"/>
                </a:lnTo>
                <a:cubicBezTo>
                  <a:pt x="5438581" y="1376998"/>
                  <a:pt x="5417863" y="1440310"/>
                  <a:pt x="5417863" y="1508461"/>
                </a:cubicBezTo>
                <a:cubicBezTo>
                  <a:pt x="5417863" y="1576612"/>
                  <a:pt x="5438581" y="1639925"/>
                  <a:pt x="5474062" y="1692443"/>
                </a:cubicBezTo>
                <a:lnTo>
                  <a:pt x="5486896" y="1708000"/>
                </a:lnTo>
                <a:lnTo>
                  <a:pt x="5499731" y="1692443"/>
                </a:lnTo>
                <a:cubicBezTo>
                  <a:pt x="5535212" y="1639925"/>
                  <a:pt x="5555930" y="1576612"/>
                  <a:pt x="5555930" y="1508461"/>
                </a:cubicBezTo>
                <a:cubicBezTo>
                  <a:pt x="5555930" y="1440310"/>
                  <a:pt x="5535212" y="1376998"/>
                  <a:pt x="5499731" y="1324479"/>
                </a:cubicBezTo>
                <a:close/>
                <a:moveTo>
                  <a:pt x="4966839" y="1308924"/>
                </a:moveTo>
                <a:lnTo>
                  <a:pt x="4954004" y="1324479"/>
                </a:lnTo>
                <a:cubicBezTo>
                  <a:pt x="4918523" y="1376998"/>
                  <a:pt x="4897806" y="1440310"/>
                  <a:pt x="4897806" y="1508461"/>
                </a:cubicBezTo>
                <a:cubicBezTo>
                  <a:pt x="4897806" y="1576612"/>
                  <a:pt x="4918523" y="1639925"/>
                  <a:pt x="4954004" y="1692443"/>
                </a:cubicBezTo>
                <a:lnTo>
                  <a:pt x="4966839" y="1708000"/>
                </a:lnTo>
                <a:lnTo>
                  <a:pt x="4979674" y="1692443"/>
                </a:lnTo>
                <a:cubicBezTo>
                  <a:pt x="5015154" y="1639925"/>
                  <a:pt x="5035873" y="1576612"/>
                  <a:pt x="5035873" y="1508461"/>
                </a:cubicBezTo>
                <a:cubicBezTo>
                  <a:pt x="5035873" y="1440310"/>
                  <a:pt x="5015154" y="1376998"/>
                  <a:pt x="4979674" y="1324479"/>
                </a:cubicBezTo>
                <a:close/>
                <a:moveTo>
                  <a:pt x="4446781" y="1308924"/>
                </a:moveTo>
                <a:lnTo>
                  <a:pt x="4433947" y="1324479"/>
                </a:lnTo>
                <a:cubicBezTo>
                  <a:pt x="4398466" y="1376998"/>
                  <a:pt x="4377748" y="1440310"/>
                  <a:pt x="4377748" y="1508461"/>
                </a:cubicBezTo>
                <a:cubicBezTo>
                  <a:pt x="4377748" y="1576612"/>
                  <a:pt x="4398466" y="1639925"/>
                  <a:pt x="4433947" y="1692443"/>
                </a:cubicBezTo>
                <a:lnTo>
                  <a:pt x="4446781" y="1708000"/>
                </a:lnTo>
                <a:lnTo>
                  <a:pt x="4459617" y="1692443"/>
                </a:lnTo>
                <a:cubicBezTo>
                  <a:pt x="4495097" y="1639925"/>
                  <a:pt x="4515815" y="1576612"/>
                  <a:pt x="4515815" y="1508461"/>
                </a:cubicBezTo>
                <a:cubicBezTo>
                  <a:pt x="4515815" y="1440310"/>
                  <a:pt x="4495097" y="1376998"/>
                  <a:pt x="4459617" y="1324479"/>
                </a:cubicBezTo>
                <a:close/>
                <a:moveTo>
                  <a:pt x="3926724" y="1308924"/>
                </a:moveTo>
                <a:lnTo>
                  <a:pt x="3913890" y="1324479"/>
                </a:lnTo>
                <a:cubicBezTo>
                  <a:pt x="3878409" y="1376998"/>
                  <a:pt x="3857691" y="1440310"/>
                  <a:pt x="3857691" y="1508461"/>
                </a:cubicBezTo>
                <a:cubicBezTo>
                  <a:pt x="3857691" y="1576612"/>
                  <a:pt x="3878409" y="1639925"/>
                  <a:pt x="3913890" y="1692443"/>
                </a:cubicBezTo>
                <a:lnTo>
                  <a:pt x="3926724" y="1708000"/>
                </a:lnTo>
                <a:lnTo>
                  <a:pt x="3939559" y="1692443"/>
                </a:lnTo>
                <a:cubicBezTo>
                  <a:pt x="3975040" y="1639925"/>
                  <a:pt x="3995758" y="1576612"/>
                  <a:pt x="3995758" y="1508461"/>
                </a:cubicBezTo>
                <a:cubicBezTo>
                  <a:pt x="3995758" y="1440310"/>
                  <a:pt x="3975040" y="1376998"/>
                  <a:pt x="3939559" y="1324479"/>
                </a:cubicBezTo>
                <a:close/>
                <a:moveTo>
                  <a:pt x="3406667" y="1308924"/>
                </a:moveTo>
                <a:lnTo>
                  <a:pt x="3393832" y="1324479"/>
                </a:lnTo>
                <a:cubicBezTo>
                  <a:pt x="3358351" y="1376998"/>
                  <a:pt x="3337634" y="1440310"/>
                  <a:pt x="3337634" y="1508461"/>
                </a:cubicBezTo>
                <a:cubicBezTo>
                  <a:pt x="3337634" y="1576612"/>
                  <a:pt x="3358351" y="1639925"/>
                  <a:pt x="3393832" y="1692443"/>
                </a:cubicBezTo>
                <a:lnTo>
                  <a:pt x="3406667" y="1707999"/>
                </a:lnTo>
                <a:lnTo>
                  <a:pt x="3419501" y="1692443"/>
                </a:lnTo>
                <a:cubicBezTo>
                  <a:pt x="3454982" y="1639925"/>
                  <a:pt x="3475700" y="1576612"/>
                  <a:pt x="3475700" y="1508461"/>
                </a:cubicBezTo>
                <a:cubicBezTo>
                  <a:pt x="3475700" y="1440310"/>
                  <a:pt x="3454982" y="1376998"/>
                  <a:pt x="3419501" y="1324479"/>
                </a:cubicBezTo>
                <a:close/>
                <a:moveTo>
                  <a:pt x="2886609" y="1308924"/>
                </a:moveTo>
                <a:lnTo>
                  <a:pt x="2873775" y="1324479"/>
                </a:lnTo>
                <a:cubicBezTo>
                  <a:pt x="2838294" y="1376998"/>
                  <a:pt x="2817576" y="1440310"/>
                  <a:pt x="2817576" y="1508461"/>
                </a:cubicBezTo>
                <a:cubicBezTo>
                  <a:pt x="2817576" y="1576612"/>
                  <a:pt x="2838294" y="1639925"/>
                  <a:pt x="2873775" y="1692443"/>
                </a:cubicBezTo>
                <a:lnTo>
                  <a:pt x="2886609" y="1708000"/>
                </a:lnTo>
                <a:lnTo>
                  <a:pt x="2899445" y="1692443"/>
                </a:lnTo>
                <a:cubicBezTo>
                  <a:pt x="2934925" y="1639925"/>
                  <a:pt x="2955643" y="1576612"/>
                  <a:pt x="2955643" y="1508461"/>
                </a:cubicBezTo>
                <a:cubicBezTo>
                  <a:pt x="2955643" y="1440310"/>
                  <a:pt x="2934925" y="1376998"/>
                  <a:pt x="2899445" y="1324479"/>
                </a:cubicBezTo>
                <a:close/>
                <a:moveTo>
                  <a:pt x="2366552" y="1308924"/>
                </a:moveTo>
                <a:lnTo>
                  <a:pt x="2353717" y="1324479"/>
                </a:lnTo>
                <a:cubicBezTo>
                  <a:pt x="2318236" y="1376998"/>
                  <a:pt x="2297519" y="1440310"/>
                  <a:pt x="2297519" y="1508461"/>
                </a:cubicBezTo>
                <a:cubicBezTo>
                  <a:pt x="2297519" y="1576612"/>
                  <a:pt x="2318236" y="1639925"/>
                  <a:pt x="2353717" y="1692443"/>
                </a:cubicBezTo>
                <a:lnTo>
                  <a:pt x="2366552" y="1708000"/>
                </a:lnTo>
                <a:lnTo>
                  <a:pt x="2379387" y="1692443"/>
                </a:lnTo>
                <a:cubicBezTo>
                  <a:pt x="2414868" y="1639925"/>
                  <a:pt x="2435586" y="1576612"/>
                  <a:pt x="2435586" y="1508461"/>
                </a:cubicBezTo>
                <a:cubicBezTo>
                  <a:pt x="2435586" y="1440310"/>
                  <a:pt x="2414868" y="1376998"/>
                  <a:pt x="2379387" y="1324479"/>
                </a:cubicBezTo>
                <a:close/>
                <a:moveTo>
                  <a:pt x="1846495" y="1308924"/>
                </a:moveTo>
                <a:lnTo>
                  <a:pt x="1833660" y="1324479"/>
                </a:lnTo>
                <a:cubicBezTo>
                  <a:pt x="1798179" y="1376998"/>
                  <a:pt x="1777462" y="1440310"/>
                  <a:pt x="1777462" y="1508461"/>
                </a:cubicBezTo>
                <a:cubicBezTo>
                  <a:pt x="1777462" y="1576612"/>
                  <a:pt x="1798179" y="1639925"/>
                  <a:pt x="1833660" y="1692443"/>
                </a:cubicBezTo>
                <a:lnTo>
                  <a:pt x="1846495" y="1708000"/>
                </a:lnTo>
                <a:lnTo>
                  <a:pt x="1859330" y="1692443"/>
                </a:lnTo>
                <a:cubicBezTo>
                  <a:pt x="1894811" y="1639925"/>
                  <a:pt x="1915528" y="1576612"/>
                  <a:pt x="1915528" y="1508461"/>
                </a:cubicBezTo>
                <a:cubicBezTo>
                  <a:pt x="1915528" y="1440310"/>
                  <a:pt x="1894811" y="1376998"/>
                  <a:pt x="1859330" y="1324479"/>
                </a:cubicBezTo>
                <a:close/>
                <a:moveTo>
                  <a:pt x="1326439" y="1308924"/>
                </a:moveTo>
                <a:lnTo>
                  <a:pt x="1313604" y="1324479"/>
                </a:lnTo>
                <a:cubicBezTo>
                  <a:pt x="1278124" y="1376998"/>
                  <a:pt x="1257405" y="1440310"/>
                  <a:pt x="1257405" y="1508461"/>
                </a:cubicBezTo>
                <a:cubicBezTo>
                  <a:pt x="1257405" y="1576612"/>
                  <a:pt x="1278124" y="1639925"/>
                  <a:pt x="1313604" y="1692443"/>
                </a:cubicBezTo>
                <a:lnTo>
                  <a:pt x="1326439" y="1708000"/>
                </a:lnTo>
                <a:lnTo>
                  <a:pt x="1339274" y="1692443"/>
                </a:lnTo>
                <a:cubicBezTo>
                  <a:pt x="1374755" y="1639925"/>
                  <a:pt x="1395472" y="1576612"/>
                  <a:pt x="1395472" y="1508461"/>
                </a:cubicBezTo>
                <a:cubicBezTo>
                  <a:pt x="1395472" y="1440310"/>
                  <a:pt x="1374755" y="1376998"/>
                  <a:pt x="1339274" y="1324479"/>
                </a:cubicBezTo>
                <a:close/>
                <a:moveTo>
                  <a:pt x="806382" y="1308924"/>
                </a:moveTo>
                <a:lnTo>
                  <a:pt x="793548" y="1324479"/>
                </a:lnTo>
                <a:cubicBezTo>
                  <a:pt x="758066" y="1376998"/>
                  <a:pt x="737348" y="1440310"/>
                  <a:pt x="737348" y="1508461"/>
                </a:cubicBezTo>
                <a:cubicBezTo>
                  <a:pt x="737348" y="1576612"/>
                  <a:pt x="758066" y="1639925"/>
                  <a:pt x="793548" y="1692443"/>
                </a:cubicBezTo>
                <a:lnTo>
                  <a:pt x="806382" y="1708000"/>
                </a:lnTo>
                <a:lnTo>
                  <a:pt x="819216" y="1692443"/>
                </a:lnTo>
                <a:cubicBezTo>
                  <a:pt x="854697" y="1639925"/>
                  <a:pt x="875415" y="1576612"/>
                  <a:pt x="875415" y="1508461"/>
                </a:cubicBezTo>
                <a:cubicBezTo>
                  <a:pt x="875415" y="1440310"/>
                  <a:pt x="854697" y="1376998"/>
                  <a:pt x="819216" y="1324479"/>
                </a:cubicBezTo>
                <a:close/>
                <a:moveTo>
                  <a:pt x="286325" y="1308924"/>
                </a:moveTo>
                <a:lnTo>
                  <a:pt x="273490" y="1324479"/>
                </a:lnTo>
                <a:cubicBezTo>
                  <a:pt x="238009" y="1376998"/>
                  <a:pt x="217291" y="1440310"/>
                  <a:pt x="217291" y="1508461"/>
                </a:cubicBezTo>
                <a:cubicBezTo>
                  <a:pt x="217291" y="1576612"/>
                  <a:pt x="238009" y="1639925"/>
                  <a:pt x="273490" y="1692443"/>
                </a:cubicBezTo>
                <a:lnTo>
                  <a:pt x="286325" y="1708000"/>
                </a:lnTo>
                <a:lnTo>
                  <a:pt x="299159" y="1692443"/>
                </a:lnTo>
                <a:cubicBezTo>
                  <a:pt x="334640" y="1639925"/>
                  <a:pt x="355358" y="1576612"/>
                  <a:pt x="355358" y="1508461"/>
                </a:cubicBezTo>
                <a:cubicBezTo>
                  <a:pt x="355358" y="1440310"/>
                  <a:pt x="334640" y="1376998"/>
                  <a:pt x="299159" y="1324479"/>
                </a:cubicBezTo>
                <a:close/>
                <a:moveTo>
                  <a:pt x="6527008" y="1308922"/>
                </a:moveTo>
                <a:lnTo>
                  <a:pt x="6514172" y="1324479"/>
                </a:lnTo>
                <a:cubicBezTo>
                  <a:pt x="6478691" y="1376998"/>
                  <a:pt x="6457974" y="1440310"/>
                  <a:pt x="6457974" y="1508461"/>
                </a:cubicBezTo>
                <a:cubicBezTo>
                  <a:pt x="6457974" y="1576612"/>
                  <a:pt x="6478691" y="1639925"/>
                  <a:pt x="6514172" y="1692443"/>
                </a:cubicBezTo>
                <a:lnTo>
                  <a:pt x="6527008" y="1708001"/>
                </a:lnTo>
                <a:lnTo>
                  <a:pt x="6539846" y="1692443"/>
                </a:lnTo>
                <a:cubicBezTo>
                  <a:pt x="6575327" y="1639925"/>
                  <a:pt x="6596044" y="1576612"/>
                  <a:pt x="6596044" y="1508461"/>
                </a:cubicBezTo>
                <a:cubicBezTo>
                  <a:pt x="6596044" y="1440310"/>
                  <a:pt x="6575327" y="1376998"/>
                  <a:pt x="6539846" y="1324479"/>
                </a:cubicBezTo>
                <a:close/>
                <a:moveTo>
                  <a:pt x="6266982" y="1179400"/>
                </a:moveTo>
                <a:cubicBezTo>
                  <a:pt x="6198831" y="1179400"/>
                  <a:pt x="6135519" y="1200117"/>
                  <a:pt x="6083000" y="1235598"/>
                </a:cubicBezTo>
                <a:lnTo>
                  <a:pt x="6081154" y="1237121"/>
                </a:lnTo>
                <a:lnTo>
                  <a:pt x="6083000" y="1238644"/>
                </a:lnTo>
                <a:cubicBezTo>
                  <a:pt x="6135519" y="1274125"/>
                  <a:pt x="6198831" y="1294843"/>
                  <a:pt x="6266982" y="1294843"/>
                </a:cubicBezTo>
                <a:cubicBezTo>
                  <a:pt x="6335134" y="1294843"/>
                  <a:pt x="6398446" y="1274125"/>
                  <a:pt x="6450964" y="1238644"/>
                </a:cubicBezTo>
                <a:lnTo>
                  <a:pt x="6452810" y="1237121"/>
                </a:lnTo>
                <a:lnTo>
                  <a:pt x="6450964" y="1235598"/>
                </a:lnTo>
                <a:cubicBezTo>
                  <a:pt x="6398446" y="1200117"/>
                  <a:pt x="6335134" y="1179400"/>
                  <a:pt x="6266982" y="1179400"/>
                </a:cubicBezTo>
                <a:close/>
                <a:moveTo>
                  <a:pt x="5746925" y="1179400"/>
                </a:moveTo>
                <a:cubicBezTo>
                  <a:pt x="5678774" y="1179400"/>
                  <a:pt x="5615462" y="1200117"/>
                  <a:pt x="5562943" y="1235598"/>
                </a:cubicBezTo>
                <a:lnTo>
                  <a:pt x="5561097" y="1237121"/>
                </a:lnTo>
                <a:lnTo>
                  <a:pt x="5562943" y="1238644"/>
                </a:lnTo>
                <a:cubicBezTo>
                  <a:pt x="5615462" y="1274125"/>
                  <a:pt x="5678774" y="1294843"/>
                  <a:pt x="5746925" y="1294843"/>
                </a:cubicBezTo>
                <a:cubicBezTo>
                  <a:pt x="5815076" y="1294843"/>
                  <a:pt x="5878388" y="1274125"/>
                  <a:pt x="5930907" y="1238644"/>
                </a:cubicBezTo>
                <a:lnTo>
                  <a:pt x="5932753" y="1237121"/>
                </a:lnTo>
                <a:lnTo>
                  <a:pt x="5930907" y="1235598"/>
                </a:lnTo>
                <a:cubicBezTo>
                  <a:pt x="5878388" y="1200117"/>
                  <a:pt x="5815076" y="1179400"/>
                  <a:pt x="5746925" y="1179400"/>
                </a:cubicBezTo>
                <a:close/>
                <a:moveTo>
                  <a:pt x="5226868" y="1179400"/>
                </a:moveTo>
                <a:cubicBezTo>
                  <a:pt x="5158717" y="1179400"/>
                  <a:pt x="5095405" y="1200117"/>
                  <a:pt x="5042886" y="1235598"/>
                </a:cubicBezTo>
                <a:lnTo>
                  <a:pt x="5041040" y="1237121"/>
                </a:lnTo>
                <a:lnTo>
                  <a:pt x="5042886" y="1238644"/>
                </a:lnTo>
                <a:cubicBezTo>
                  <a:pt x="5095405" y="1274125"/>
                  <a:pt x="5158717" y="1294843"/>
                  <a:pt x="5226868" y="1294843"/>
                </a:cubicBezTo>
                <a:cubicBezTo>
                  <a:pt x="5295019" y="1294843"/>
                  <a:pt x="5358331" y="1274125"/>
                  <a:pt x="5410849" y="1238644"/>
                </a:cubicBezTo>
                <a:lnTo>
                  <a:pt x="5412695" y="1237121"/>
                </a:lnTo>
                <a:lnTo>
                  <a:pt x="5410849" y="1235598"/>
                </a:lnTo>
                <a:cubicBezTo>
                  <a:pt x="5358331" y="1200117"/>
                  <a:pt x="5295019" y="1179400"/>
                  <a:pt x="5226868" y="1179400"/>
                </a:cubicBezTo>
                <a:close/>
                <a:moveTo>
                  <a:pt x="4706811" y="1179400"/>
                </a:moveTo>
                <a:cubicBezTo>
                  <a:pt x="4638659" y="1179400"/>
                  <a:pt x="4575347" y="1200117"/>
                  <a:pt x="4522828" y="1235598"/>
                </a:cubicBezTo>
                <a:lnTo>
                  <a:pt x="4520982" y="1237121"/>
                </a:lnTo>
                <a:lnTo>
                  <a:pt x="4522828" y="1238644"/>
                </a:lnTo>
                <a:cubicBezTo>
                  <a:pt x="4575347" y="1274125"/>
                  <a:pt x="4638659" y="1294843"/>
                  <a:pt x="4706811" y="1294843"/>
                </a:cubicBezTo>
                <a:cubicBezTo>
                  <a:pt x="4774962" y="1294843"/>
                  <a:pt x="4838274" y="1274125"/>
                  <a:pt x="4890792" y="1238644"/>
                </a:cubicBezTo>
                <a:lnTo>
                  <a:pt x="4892638" y="1237121"/>
                </a:lnTo>
                <a:lnTo>
                  <a:pt x="4890792" y="1235598"/>
                </a:lnTo>
                <a:cubicBezTo>
                  <a:pt x="4838274" y="1200117"/>
                  <a:pt x="4774962" y="1179400"/>
                  <a:pt x="4706811" y="1179400"/>
                </a:cubicBezTo>
                <a:close/>
                <a:moveTo>
                  <a:pt x="4186753" y="1179400"/>
                </a:moveTo>
                <a:cubicBezTo>
                  <a:pt x="4118602" y="1179400"/>
                  <a:pt x="4055290" y="1200117"/>
                  <a:pt x="4002771" y="1235598"/>
                </a:cubicBezTo>
                <a:lnTo>
                  <a:pt x="4000925" y="1237121"/>
                </a:lnTo>
                <a:lnTo>
                  <a:pt x="4002771" y="1238644"/>
                </a:lnTo>
                <a:cubicBezTo>
                  <a:pt x="4055290" y="1274125"/>
                  <a:pt x="4118602" y="1294843"/>
                  <a:pt x="4186753" y="1294843"/>
                </a:cubicBezTo>
                <a:cubicBezTo>
                  <a:pt x="4254904" y="1294843"/>
                  <a:pt x="4318216" y="1274125"/>
                  <a:pt x="4370735" y="1238644"/>
                </a:cubicBezTo>
                <a:lnTo>
                  <a:pt x="4372581" y="1237121"/>
                </a:lnTo>
                <a:lnTo>
                  <a:pt x="4370735" y="1235598"/>
                </a:lnTo>
                <a:cubicBezTo>
                  <a:pt x="4318216" y="1200117"/>
                  <a:pt x="4254904" y="1179400"/>
                  <a:pt x="4186753" y="1179400"/>
                </a:cubicBezTo>
                <a:close/>
                <a:moveTo>
                  <a:pt x="3666696" y="1179400"/>
                </a:moveTo>
                <a:cubicBezTo>
                  <a:pt x="3598545" y="1179400"/>
                  <a:pt x="3535232" y="1200117"/>
                  <a:pt x="3482714" y="1235598"/>
                </a:cubicBezTo>
                <a:lnTo>
                  <a:pt x="3480868" y="1237121"/>
                </a:lnTo>
                <a:lnTo>
                  <a:pt x="3482714" y="1238644"/>
                </a:lnTo>
                <a:cubicBezTo>
                  <a:pt x="3535232" y="1274125"/>
                  <a:pt x="3598545" y="1294843"/>
                  <a:pt x="3666696" y="1294843"/>
                </a:cubicBezTo>
                <a:cubicBezTo>
                  <a:pt x="3734847" y="1294843"/>
                  <a:pt x="3798159" y="1274125"/>
                  <a:pt x="3850677" y="1238644"/>
                </a:cubicBezTo>
                <a:lnTo>
                  <a:pt x="3852523" y="1237121"/>
                </a:lnTo>
                <a:lnTo>
                  <a:pt x="3850677" y="1235598"/>
                </a:lnTo>
                <a:cubicBezTo>
                  <a:pt x="3798159" y="1200117"/>
                  <a:pt x="3734847" y="1179400"/>
                  <a:pt x="3666696" y="1179400"/>
                </a:cubicBezTo>
                <a:close/>
                <a:moveTo>
                  <a:pt x="3146638" y="1179400"/>
                </a:moveTo>
                <a:cubicBezTo>
                  <a:pt x="3078487" y="1179400"/>
                  <a:pt x="3015175" y="1200117"/>
                  <a:pt x="2962656" y="1235598"/>
                </a:cubicBezTo>
                <a:lnTo>
                  <a:pt x="2960810" y="1237121"/>
                </a:lnTo>
                <a:lnTo>
                  <a:pt x="2962656" y="1238644"/>
                </a:lnTo>
                <a:cubicBezTo>
                  <a:pt x="3015175" y="1274125"/>
                  <a:pt x="3078487" y="1294843"/>
                  <a:pt x="3146638" y="1294843"/>
                </a:cubicBezTo>
                <a:cubicBezTo>
                  <a:pt x="3214789" y="1294843"/>
                  <a:pt x="3278102" y="1274125"/>
                  <a:pt x="3330620" y="1238644"/>
                </a:cubicBezTo>
                <a:lnTo>
                  <a:pt x="3332466" y="1237121"/>
                </a:lnTo>
                <a:lnTo>
                  <a:pt x="3330620" y="1235598"/>
                </a:lnTo>
                <a:cubicBezTo>
                  <a:pt x="3278102" y="1200117"/>
                  <a:pt x="3214789" y="1179400"/>
                  <a:pt x="3146638" y="1179400"/>
                </a:cubicBezTo>
                <a:close/>
                <a:moveTo>
                  <a:pt x="2626581" y="1179400"/>
                </a:moveTo>
                <a:cubicBezTo>
                  <a:pt x="2558430" y="1179400"/>
                  <a:pt x="2495118" y="1200117"/>
                  <a:pt x="2442599" y="1235598"/>
                </a:cubicBezTo>
                <a:lnTo>
                  <a:pt x="2440753" y="1237121"/>
                </a:lnTo>
                <a:lnTo>
                  <a:pt x="2442599" y="1238644"/>
                </a:lnTo>
                <a:cubicBezTo>
                  <a:pt x="2495118" y="1274125"/>
                  <a:pt x="2558430" y="1294843"/>
                  <a:pt x="2626581" y="1294843"/>
                </a:cubicBezTo>
                <a:cubicBezTo>
                  <a:pt x="2694732" y="1294843"/>
                  <a:pt x="2758044" y="1274125"/>
                  <a:pt x="2810563" y="1238644"/>
                </a:cubicBezTo>
                <a:lnTo>
                  <a:pt x="2812409" y="1237121"/>
                </a:lnTo>
                <a:lnTo>
                  <a:pt x="2810563" y="1235598"/>
                </a:lnTo>
                <a:cubicBezTo>
                  <a:pt x="2758044" y="1200117"/>
                  <a:pt x="2694732" y="1179400"/>
                  <a:pt x="2626581" y="1179400"/>
                </a:cubicBezTo>
                <a:close/>
                <a:moveTo>
                  <a:pt x="2106524" y="1179400"/>
                </a:moveTo>
                <a:cubicBezTo>
                  <a:pt x="2038373" y="1179400"/>
                  <a:pt x="1975060" y="1200117"/>
                  <a:pt x="1922542" y="1235598"/>
                </a:cubicBezTo>
                <a:lnTo>
                  <a:pt x="1920696" y="1237121"/>
                </a:lnTo>
                <a:lnTo>
                  <a:pt x="1922542" y="1238644"/>
                </a:lnTo>
                <a:cubicBezTo>
                  <a:pt x="1975060" y="1274125"/>
                  <a:pt x="2038373" y="1294843"/>
                  <a:pt x="2106524" y="1294843"/>
                </a:cubicBezTo>
                <a:cubicBezTo>
                  <a:pt x="2174675" y="1294843"/>
                  <a:pt x="2237987" y="1274125"/>
                  <a:pt x="2290506" y="1238644"/>
                </a:cubicBezTo>
                <a:lnTo>
                  <a:pt x="2292352" y="1237121"/>
                </a:lnTo>
                <a:lnTo>
                  <a:pt x="2290506" y="1235598"/>
                </a:lnTo>
                <a:cubicBezTo>
                  <a:pt x="2237987" y="1200117"/>
                  <a:pt x="2174675" y="1179400"/>
                  <a:pt x="2106524" y="1179400"/>
                </a:cubicBezTo>
                <a:close/>
                <a:moveTo>
                  <a:pt x="1586467" y="1179400"/>
                </a:moveTo>
                <a:cubicBezTo>
                  <a:pt x="1518316" y="1179400"/>
                  <a:pt x="1455004" y="1200117"/>
                  <a:pt x="1402485" y="1235598"/>
                </a:cubicBezTo>
                <a:lnTo>
                  <a:pt x="1400639" y="1237121"/>
                </a:lnTo>
                <a:lnTo>
                  <a:pt x="1402485" y="1238644"/>
                </a:lnTo>
                <a:cubicBezTo>
                  <a:pt x="1455004" y="1274125"/>
                  <a:pt x="1518316" y="1294843"/>
                  <a:pt x="1586467" y="1294843"/>
                </a:cubicBezTo>
                <a:cubicBezTo>
                  <a:pt x="1654618" y="1294843"/>
                  <a:pt x="1717931" y="1274125"/>
                  <a:pt x="1770448" y="1238644"/>
                </a:cubicBezTo>
                <a:lnTo>
                  <a:pt x="1772295" y="1237121"/>
                </a:lnTo>
                <a:lnTo>
                  <a:pt x="1770448" y="1235598"/>
                </a:lnTo>
                <a:cubicBezTo>
                  <a:pt x="1717931" y="1200117"/>
                  <a:pt x="1654618" y="1179400"/>
                  <a:pt x="1586467" y="1179400"/>
                </a:cubicBezTo>
                <a:close/>
                <a:moveTo>
                  <a:pt x="1066410" y="1179400"/>
                </a:moveTo>
                <a:cubicBezTo>
                  <a:pt x="998260" y="1179400"/>
                  <a:pt x="934947" y="1200117"/>
                  <a:pt x="882428" y="1235598"/>
                </a:cubicBezTo>
                <a:lnTo>
                  <a:pt x="880582" y="1237121"/>
                </a:lnTo>
                <a:lnTo>
                  <a:pt x="882428" y="1238644"/>
                </a:lnTo>
                <a:cubicBezTo>
                  <a:pt x="934947" y="1274125"/>
                  <a:pt x="998260" y="1294843"/>
                  <a:pt x="1066410" y="1294843"/>
                </a:cubicBezTo>
                <a:cubicBezTo>
                  <a:pt x="1134561" y="1294843"/>
                  <a:pt x="1197873" y="1274125"/>
                  <a:pt x="1250392" y="1238644"/>
                </a:cubicBezTo>
                <a:lnTo>
                  <a:pt x="1252239" y="1237121"/>
                </a:lnTo>
                <a:lnTo>
                  <a:pt x="1250392" y="1235598"/>
                </a:lnTo>
                <a:cubicBezTo>
                  <a:pt x="1197873" y="1200117"/>
                  <a:pt x="1134561" y="1179400"/>
                  <a:pt x="1066410" y="1179400"/>
                </a:cubicBezTo>
                <a:close/>
                <a:moveTo>
                  <a:pt x="546353" y="1179400"/>
                </a:moveTo>
                <a:cubicBezTo>
                  <a:pt x="478202" y="1179400"/>
                  <a:pt x="414890" y="1200117"/>
                  <a:pt x="362371" y="1235598"/>
                </a:cubicBezTo>
                <a:lnTo>
                  <a:pt x="360525" y="1237121"/>
                </a:lnTo>
                <a:lnTo>
                  <a:pt x="362371" y="1238644"/>
                </a:lnTo>
                <a:cubicBezTo>
                  <a:pt x="414890" y="1274125"/>
                  <a:pt x="478202" y="1294843"/>
                  <a:pt x="546353" y="1294843"/>
                </a:cubicBezTo>
                <a:cubicBezTo>
                  <a:pt x="614505" y="1294843"/>
                  <a:pt x="677816" y="1274125"/>
                  <a:pt x="730335" y="1238644"/>
                </a:cubicBezTo>
                <a:lnTo>
                  <a:pt x="732181" y="1237121"/>
                </a:lnTo>
                <a:lnTo>
                  <a:pt x="730335" y="1235598"/>
                </a:lnTo>
                <a:cubicBezTo>
                  <a:pt x="677816" y="1200117"/>
                  <a:pt x="614505" y="1179400"/>
                  <a:pt x="546353" y="1179400"/>
                </a:cubicBezTo>
                <a:close/>
                <a:moveTo>
                  <a:pt x="6146445" y="828396"/>
                </a:moveTo>
                <a:lnTo>
                  <a:pt x="6151003" y="839964"/>
                </a:lnTo>
                <a:cubicBezTo>
                  <a:pt x="6163366" y="879709"/>
                  <a:pt x="6170025" y="921968"/>
                  <a:pt x="6170025" y="965781"/>
                </a:cubicBezTo>
                <a:cubicBezTo>
                  <a:pt x="6170025" y="1009595"/>
                  <a:pt x="6163366" y="1051853"/>
                  <a:pt x="6151003" y="1091598"/>
                </a:cubicBezTo>
                <a:lnTo>
                  <a:pt x="6146446" y="1103166"/>
                </a:lnTo>
                <a:lnTo>
                  <a:pt x="6202548" y="1090236"/>
                </a:lnTo>
                <a:cubicBezTo>
                  <a:pt x="6223558" y="1087026"/>
                  <a:pt x="6245075" y="1085361"/>
                  <a:pt x="6266982" y="1085361"/>
                </a:cubicBezTo>
                <a:cubicBezTo>
                  <a:pt x="6288889" y="1085361"/>
                  <a:pt x="6310407" y="1087026"/>
                  <a:pt x="6331416" y="1090236"/>
                </a:cubicBezTo>
                <a:lnTo>
                  <a:pt x="6387515" y="1103165"/>
                </a:lnTo>
                <a:lnTo>
                  <a:pt x="6382958" y="1091598"/>
                </a:lnTo>
                <a:cubicBezTo>
                  <a:pt x="6370596" y="1051853"/>
                  <a:pt x="6363936" y="1009595"/>
                  <a:pt x="6363936" y="965781"/>
                </a:cubicBezTo>
                <a:cubicBezTo>
                  <a:pt x="6363936" y="921968"/>
                  <a:pt x="6370596" y="879709"/>
                  <a:pt x="6382958" y="839964"/>
                </a:cubicBezTo>
                <a:lnTo>
                  <a:pt x="6387515" y="828397"/>
                </a:lnTo>
                <a:lnTo>
                  <a:pt x="6331416" y="841325"/>
                </a:lnTo>
                <a:cubicBezTo>
                  <a:pt x="6310407" y="844536"/>
                  <a:pt x="6288889" y="846200"/>
                  <a:pt x="6266982" y="846200"/>
                </a:cubicBezTo>
                <a:cubicBezTo>
                  <a:pt x="6245075" y="846200"/>
                  <a:pt x="6223558" y="844536"/>
                  <a:pt x="6202548" y="841325"/>
                </a:cubicBezTo>
                <a:close/>
                <a:moveTo>
                  <a:pt x="5626388" y="828396"/>
                </a:moveTo>
                <a:lnTo>
                  <a:pt x="5630946" y="839964"/>
                </a:lnTo>
                <a:cubicBezTo>
                  <a:pt x="5643309" y="879709"/>
                  <a:pt x="5649968" y="921968"/>
                  <a:pt x="5649968" y="965781"/>
                </a:cubicBezTo>
                <a:cubicBezTo>
                  <a:pt x="5649968" y="1009595"/>
                  <a:pt x="5643309" y="1051853"/>
                  <a:pt x="5630946" y="1091598"/>
                </a:cubicBezTo>
                <a:lnTo>
                  <a:pt x="5626388" y="1103166"/>
                </a:lnTo>
                <a:lnTo>
                  <a:pt x="5682491" y="1090236"/>
                </a:lnTo>
                <a:cubicBezTo>
                  <a:pt x="5703500" y="1087026"/>
                  <a:pt x="5725018" y="1085361"/>
                  <a:pt x="5746925" y="1085361"/>
                </a:cubicBezTo>
                <a:cubicBezTo>
                  <a:pt x="5768832" y="1085361"/>
                  <a:pt x="5790350" y="1087026"/>
                  <a:pt x="5811359" y="1090236"/>
                </a:cubicBezTo>
                <a:lnTo>
                  <a:pt x="5867461" y="1103166"/>
                </a:lnTo>
                <a:lnTo>
                  <a:pt x="5862904" y="1091598"/>
                </a:lnTo>
                <a:cubicBezTo>
                  <a:pt x="5850542" y="1051853"/>
                  <a:pt x="5843882" y="1009595"/>
                  <a:pt x="5843882" y="965781"/>
                </a:cubicBezTo>
                <a:cubicBezTo>
                  <a:pt x="5843882" y="921968"/>
                  <a:pt x="5850542" y="879709"/>
                  <a:pt x="5862904" y="839964"/>
                </a:cubicBezTo>
                <a:lnTo>
                  <a:pt x="5867461" y="828396"/>
                </a:lnTo>
                <a:lnTo>
                  <a:pt x="5811359" y="841325"/>
                </a:lnTo>
                <a:cubicBezTo>
                  <a:pt x="5790350" y="844536"/>
                  <a:pt x="5768832" y="846200"/>
                  <a:pt x="5746925" y="846200"/>
                </a:cubicBezTo>
                <a:cubicBezTo>
                  <a:pt x="5725018" y="846200"/>
                  <a:pt x="5703500" y="844536"/>
                  <a:pt x="5682491" y="841325"/>
                </a:cubicBezTo>
                <a:close/>
                <a:moveTo>
                  <a:pt x="5106331" y="828396"/>
                </a:moveTo>
                <a:lnTo>
                  <a:pt x="5110889" y="839964"/>
                </a:lnTo>
                <a:cubicBezTo>
                  <a:pt x="5123251" y="879709"/>
                  <a:pt x="5129911" y="921968"/>
                  <a:pt x="5129911" y="965781"/>
                </a:cubicBezTo>
                <a:cubicBezTo>
                  <a:pt x="5129911" y="1009595"/>
                  <a:pt x="5123251" y="1051853"/>
                  <a:pt x="5110889" y="1091598"/>
                </a:cubicBezTo>
                <a:lnTo>
                  <a:pt x="5106331" y="1103166"/>
                </a:lnTo>
                <a:lnTo>
                  <a:pt x="5162433" y="1090236"/>
                </a:lnTo>
                <a:cubicBezTo>
                  <a:pt x="5183443" y="1087026"/>
                  <a:pt x="5204961" y="1085361"/>
                  <a:pt x="5226868" y="1085361"/>
                </a:cubicBezTo>
                <a:cubicBezTo>
                  <a:pt x="5248774" y="1085361"/>
                  <a:pt x="5270292" y="1087026"/>
                  <a:pt x="5291302" y="1090236"/>
                </a:cubicBezTo>
                <a:lnTo>
                  <a:pt x="5347404" y="1103166"/>
                </a:lnTo>
                <a:lnTo>
                  <a:pt x="5342847" y="1091598"/>
                </a:lnTo>
                <a:cubicBezTo>
                  <a:pt x="5330485" y="1051853"/>
                  <a:pt x="5323825" y="1009595"/>
                  <a:pt x="5323825" y="965781"/>
                </a:cubicBezTo>
                <a:cubicBezTo>
                  <a:pt x="5323825" y="921968"/>
                  <a:pt x="5330485" y="879709"/>
                  <a:pt x="5342847" y="839964"/>
                </a:cubicBezTo>
                <a:lnTo>
                  <a:pt x="5347405" y="828396"/>
                </a:lnTo>
                <a:lnTo>
                  <a:pt x="5291302" y="841325"/>
                </a:lnTo>
                <a:cubicBezTo>
                  <a:pt x="5270292" y="844536"/>
                  <a:pt x="5248774" y="846200"/>
                  <a:pt x="5226868" y="846200"/>
                </a:cubicBezTo>
                <a:cubicBezTo>
                  <a:pt x="5204961" y="846200"/>
                  <a:pt x="5183443" y="844536"/>
                  <a:pt x="5162433" y="841325"/>
                </a:cubicBezTo>
                <a:close/>
                <a:moveTo>
                  <a:pt x="4586274" y="828396"/>
                </a:moveTo>
                <a:lnTo>
                  <a:pt x="4590832" y="839964"/>
                </a:lnTo>
                <a:cubicBezTo>
                  <a:pt x="4603194" y="879709"/>
                  <a:pt x="4609853" y="921968"/>
                  <a:pt x="4609853" y="965781"/>
                </a:cubicBezTo>
                <a:cubicBezTo>
                  <a:pt x="4609853" y="1009595"/>
                  <a:pt x="4603194" y="1051853"/>
                  <a:pt x="4590832" y="1091598"/>
                </a:cubicBezTo>
                <a:lnTo>
                  <a:pt x="4586274" y="1103166"/>
                </a:lnTo>
                <a:lnTo>
                  <a:pt x="4642376" y="1090236"/>
                </a:lnTo>
                <a:cubicBezTo>
                  <a:pt x="4663386" y="1087026"/>
                  <a:pt x="4684904" y="1085361"/>
                  <a:pt x="4706811" y="1085361"/>
                </a:cubicBezTo>
                <a:cubicBezTo>
                  <a:pt x="4728717" y="1085361"/>
                  <a:pt x="4750235" y="1087026"/>
                  <a:pt x="4771245" y="1090236"/>
                </a:cubicBezTo>
                <a:lnTo>
                  <a:pt x="4827347" y="1103166"/>
                </a:lnTo>
                <a:lnTo>
                  <a:pt x="4822789" y="1091598"/>
                </a:lnTo>
                <a:cubicBezTo>
                  <a:pt x="4810427" y="1051853"/>
                  <a:pt x="4803768" y="1009595"/>
                  <a:pt x="4803768" y="965781"/>
                </a:cubicBezTo>
                <a:cubicBezTo>
                  <a:pt x="4803768" y="921968"/>
                  <a:pt x="4810427" y="879709"/>
                  <a:pt x="4822789" y="839964"/>
                </a:cubicBezTo>
                <a:lnTo>
                  <a:pt x="4827347" y="828396"/>
                </a:lnTo>
                <a:lnTo>
                  <a:pt x="4771245" y="841325"/>
                </a:lnTo>
                <a:cubicBezTo>
                  <a:pt x="4750235" y="844536"/>
                  <a:pt x="4728717" y="846200"/>
                  <a:pt x="4706811" y="846200"/>
                </a:cubicBezTo>
                <a:cubicBezTo>
                  <a:pt x="4684904" y="846200"/>
                  <a:pt x="4663386" y="844536"/>
                  <a:pt x="4642376" y="841325"/>
                </a:cubicBezTo>
                <a:close/>
                <a:moveTo>
                  <a:pt x="4066216" y="828396"/>
                </a:moveTo>
                <a:lnTo>
                  <a:pt x="4070774" y="839964"/>
                </a:lnTo>
                <a:cubicBezTo>
                  <a:pt x="4083136" y="879709"/>
                  <a:pt x="4089796" y="921968"/>
                  <a:pt x="4089796" y="965781"/>
                </a:cubicBezTo>
                <a:cubicBezTo>
                  <a:pt x="4089796" y="1009595"/>
                  <a:pt x="4083136" y="1051853"/>
                  <a:pt x="4070774" y="1091598"/>
                </a:cubicBezTo>
                <a:lnTo>
                  <a:pt x="4066216" y="1103166"/>
                </a:lnTo>
                <a:lnTo>
                  <a:pt x="4122319" y="1090236"/>
                </a:lnTo>
                <a:cubicBezTo>
                  <a:pt x="4143328" y="1087026"/>
                  <a:pt x="4164846" y="1085361"/>
                  <a:pt x="4186753" y="1085361"/>
                </a:cubicBezTo>
                <a:cubicBezTo>
                  <a:pt x="4208660" y="1085361"/>
                  <a:pt x="4230178" y="1087026"/>
                  <a:pt x="4251187" y="1090236"/>
                </a:cubicBezTo>
                <a:lnTo>
                  <a:pt x="4307290" y="1103166"/>
                </a:lnTo>
                <a:lnTo>
                  <a:pt x="4302732" y="1091598"/>
                </a:lnTo>
                <a:cubicBezTo>
                  <a:pt x="4290370" y="1051853"/>
                  <a:pt x="4283710" y="1009595"/>
                  <a:pt x="4283710" y="965781"/>
                </a:cubicBezTo>
                <a:cubicBezTo>
                  <a:pt x="4283710" y="921968"/>
                  <a:pt x="4290370" y="879709"/>
                  <a:pt x="4302732" y="839964"/>
                </a:cubicBezTo>
                <a:lnTo>
                  <a:pt x="4307290" y="828396"/>
                </a:lnTo>
                <a:lnTo>
                  <a:pt x="4251187" y="841325"/>
                </a:lnTo>
                <a:cubicBezTo>
                  <a:pt x="4230178" y="844536"/>
                  <a:pt x="4208660" y="846200"/>
                  <a:pt x="4186753" y="846200"/>
                </a:cubicBezTo>
                <a:cubicBezTo>
                  <a:pt x="4164846" y="846200"/>
                  <a:pt x="4143328" y="844536"/>
                  <a:pt x="4122319" y="841325"/>
                </a:cubicBezTo>
                <a:close/>
                <a:moveTo>
                  <a:pt x="3546159" y="828396"/>
                </a:moveTo>
                <a:lnTo>
                  <a:pt x="3550717" y="839964"/>
                </a:lnTo>
                <a:cubicBezTo>
                  <a:pt x="3563079" y="879709"/>
                  <a:pt x="3569739" y="921968"/>
                  <a:pt x="3569739" y="965781"/>
                </a:cubicBezTo>
                <a:cubicBezTo>
                  <a:pt x="3569739" y="1009595"/>
                  <a:pt x="3563079" y="1051853"/>
                  <a:pt x="3550717" y="1091598"/>
                </a:cubicBezTo>
                <a:lnTo>
                  <a:pt x="3546159" y="1103166"/>
                </a:lnTo>
                <a:lnTo>
                  <a:pt x="3602261" y="1090236"/>
                </a:lnTo>
                <a:cubicBezTo>
                  <a:pt x="3623271" y="1087026"/>
                  <a:pt x="3644789" y="1085361"/>
                  <a:pt x="3666696" y="1085361"/>
                </a:cubicBezTo>
                <a:cubicBezTo>
                  <a:pt x="3688602" y="1085361"/>
                  <a:pt x="3710120" y="1087026"/>
                  <a:pt x="3731130" y="1090236"/>
                </a:cubicBezTo>
                <a:lnTo>
                  <a:pt x="3787233" y="1103166"/>
                </a:lnTo>
                <a:lnTo>
                  <a:pt x="3782675" y="1091598"/>
                </a:lnTo>
                <a:cubicBezTo>
                  <a:pt x="3770313" y="1051853"/>
                  <a:pt x="3763653" y="1009595"/>
                  <a:pt x="3763653" y="965781"/>
                </a:cubicBezTo>
                <a:cubicBezTo>
                  <a:pt x="3763653" y="921968"/>
                  <a:pt x="3770313" y="879709"/>
                  <a:pt x="3782675" y="839964"/>
                </a:cubicBezTo>
                <a:lnTo>
                  <a:pt x="3787233" y="828396"/>
                </a:lnTo>
                <a:lnTo>
                  <a:pt x="3731130" y="841325"/>
                </a:lnTo>
                <a:cubicBezTo>
                  <a:pt x="3710120" y="844536"/>
                  <a:pt x="3688602" y="846200"/>
                  <a:pt x="3666696" y="846200"/>
                </a:cubicBezTo>
                <a:cubicBezTo>
                  <a:pt x="3644789" y="846200"/>
                  <a:pt x="3623271" y="844536"/>
                  <a:pt x="3602261" y="841325"/>
                </a:cubicBezTo>
                <a:close/>
                <a:moveTo>
                  <a:pt x="3026102" y="828396"/>
                </a:moveTo>
                <a:lnTo>
                  <a:pt x="3030660" y="839964"/>
                </a:lnTo>
                <a:cubicBezTo>
                  <a:pt x="3043022" y="879709"/>
                  <a:pt x="3049681" y="921968"/>
                  <a:pt x="3049681" y="965781"/>
                </a:cubicBezTo>
                <a:cubicBezTo>
                  <a:pt x="3049681" y="1009595"/>
                  <a:pt x="3043022" y="1051853"/>
                  <a:pt x="3030660" y="1091598"/>
                </a:cubicBezTo>
                <a:lnTo>
                  <a:pt x="3026102" y="1103166"/>
                </a:lnTo>
                <a:lnTo>
                  <a:pt x="3082204" y="1090236"/>
                </a:lnTo>
                <a:cubicBezTo>
                  <a:pt x="3103214" y="1087026"/>
                  <a:pt x="3124732" y="1085361"/>
                  <a:pt x="3146638" y="1085361"/>
                </a:cubicBezTo>
                <a:cubicBezTo>
                  <a:pt x="3168545" y="1085361"/>
                  <a:pt x="3190063" y="1087026"/>
                  <a:pt x="3211072" y="1090236"/>
                </a:cubicBezTo>
                <a:lnTo>
                  <a:pt x="3267175" y="1103166"/>
                </a:lnTo>
                <a:lnTo>
                  <a:pt x="3262618" y="1091598"/>
                </a:lnTo>
                <a:cubicBezTo>
                  <a:pt x="3250255" y="1051853"/>
                  <a:pt x="3243596" y="1009595"/>
                  <a:pt x="3243596" y="965781"/>
                </a:cubicBezTo>
                <a:cubicBezTo>
                  <a:pt x="3243596" y="921968"/>
                  <a:pt x="3250255" y="879709"/>
                  <a:pt x="3262618" y="839964"/>
                </a:cubicBezTo>
                <a:lnTo>
                  <a:pt x="3267176" y="828396"/>
                </a:lnTo>
                <a:lnTo>
                  <a:pt x="3211072" y="841325"/>
                </a:lnTo>
                <a:cubicBezTo>
                  <a:pt x="3190063" y="844536"/>
                  <a:pt x="3168545" y="846200"/>
                  <a:pt x="3146638" y="846200"/>
                </a:cubicBezTo>
                <a:cubicBezTo>
                  <a:pt x="3124732" y="846200"/>
                  <a:pt x="3103214" y="844536"/>
                  <a:pt x="3082204" y="841325"/>
                </a:cubicBezTo>
                <a:close/>
                <a:moveTo>
                  <a:pt x="2506044" y="828396"/>
                </a:moveTo>
                <a:lnTo>
                  <a:pt x="2510602" y="839964"/>
                </a:lnTo>
                <a:cubicBezTo>
                  <a:pt x="2522965" y="879709"/>
                  <a:pt x="2529624" y="921968"/>
                  <a:pt x="2529624" y="965781"/>
                </a:cubicBezTo>
                <a:cubicBezTo>
                  <a:pt x="2529624" y="1009595"/>
                  <a:pt x="2522965" y="1051853"/>
                  <a:pt x="2510602" y="1091598"/>
                </a:cubicBezTo>
                <a:lnTo>
                  <a:pt x="2506044" y="1103166"/>
                </a:lnTo>
                <a:lnTo>
                  <a:pt x="2562147" y="1090236"/>
                </a:lnTo>
                <a:cubicBezTo>
                  <a:pt x="2583157" y="1087026"/>
                  <a:pt x="2604674" y="1085361"/>
                  <a:pt x="2626581" y="1085361"/>
                </a:cubicBezTo>
                <a:cubicBezTo>
                  <a:pt x="2648488" y="1085361"/>
                  <a:pt x="2670006" y="1087026"/>
                  <a:pt x="2691015" y="1090236"/>
                </a:cubicBezTo>
                <a:lnTo>
                  <a:pt x="2747118" y="1103166"/>
                </a:lnTo>
                <a:lnTo>
                  <a:pt x="2742560" y="1091598"/>
                </a:lnTo>
                <a:cubicBezTo>
                  <a:pt x="2730198" y="1051853"/>
                  <a:pt x="2723538" y="1009595"/>
                  <a:pt x="2723538" y="965781"/>
                </a:cubicBezTo>
                <a:cubicBezTo>
                  <a:pt x="2723538" y="921968"/>
                  <a:pt x="2730198" y="879709"/>
                  <a:pt x="2742560" y="839964"/>
                </a:cubicBezTo>
                <a:lnTo>
                  <a:pt x="2747118" y="828396"/>
                </a:lnTo>
                <a:lnTo>
                  <a:pt x="2691015" y="841325"/>
                </a:lnTo>
                <a:cubicBezTo>
                  <a:pt x="2670006" y="844536"/>
                  <a:pt x="2648488" y="846200"/>
                  <a:pt x="2626581" y="846200"/>
                </a:cubicBezTo>
                <a:cubicBezTo>
                  <a:pt x="2604674" y="846200"/>
                  <a:pt x="2583157" y="844536"/>
                  <a:pt x="2562147" y="841325"/>
                </a:cubicBezTo>
                <a:close/>
                <a:moveTo>
                  <a:pt x="1985987" y="828396"/>
                </a:moveTo>
                <a:lnTo>
                  <a:pt x="1990545" y="839964"/>
                </a:lnTo>
                <a:cubicBezTo>
                  <a:pt x="2002907" y="879709"/>
                  <a:pt x="2009566" y="921968"/>
                  <a:pt x="2009566" y="965781"/>
                </a:cubicBezTo>
                <a:cubicBezTo>
                  <a:pt x="2009566" y="1009595"/>
                  <a:pt x="2002907" y="1051853"/>
                  <a:pt x="1990545" y="1091598"/>
                </a:cubicBezTo>
                <a:lnTo>
                  <a:pt x="1985987" y="1103166"/>
                </a:lnTo>
                <a:lnTo>
                  <a:pt x="2042090" y="1090236"/>
                </a:lnTo>
                <a:cubicBezTo>
                  <a:pt x="2063099" y="1087026"/>
                  <a:pt x="2084617" y="1085361"/>
                  <a:pt x="2106524" y="1085361"/>
                </a:cubicBezTo>
                <a:cubicBezTo>
                  <a:pt x="2128431" y="1085361"/>
                  <a:pt x="2149948" y="1087026"/>
                  <a:pt x="2170958" y="1090236"/>
                </a:cubicBezTo>
                <a:lnTo>
                  <a:pt x="2227061" y="1103166"/>
                </a:lnTo>
                <a:lnTo>
                  <a:pt x="2222503" y="1091598"/>
                </a:lnTo>
                <a:cubicBezTo>
                  <a:pt x="2210141" y="1051853"/>
                  <a:pt x="2203481" y="1009595"/>
                  <a:pt x="2203481" y="965781"/>
                </a:cubicBezTo>
                <a:cubicBezTo>
                  <a:pt x="2203481" y="921968"/>
                  <a:pt x="2210141" y="879709"/>
                  <a:pt x="2222503" y="839964"/>
                </a:cubicBezTo>
                <a:lnTo>
                  <a:pt x="2227061" y="828396"/>
                </a:lnTo>
                <a:lnTo>
                  <a:pt x="2170958" y="841325"/>
                </a:lnTo>
                <a:cubicBezTo>
                  <a:pt x="2149948" y="844536"/>
                  <a:pt x="2128431" y="846200"/>
                  <a:pt x="2106524" y="846200"/>
                </a:cubicBezTo>
                <a:cubicBezTo>
                  <a:pt x="2084617" y="846200"/>
                  <a:pt x="2063099" y="844536"/>
                  <a:pt x="2042090" y="841325"/>
                </a:cubicBezTo>
                <a:close/>
                <a:moveTo>
                  <a:pt x="1465931" y="828396"/>
                </a:moveTo>
                <a:lnTo>
                  <a:pt x="1470489" y="839964"/>
                </a:lnTo>
                <a:cubicBezTo>
                  <a:pt x="1482852" y="879709"/>
                  <a:pt x="1489511" y="921968"/>
                  <a:pt x="1489511" y="965781"/>
                </a:cubicBezTo>
                <a:cubicBezTo>
                  <a:pt x="1489511" y="1009595"/>
                  <a:pt x="1482852" y="1051853"/>
                  <a:pt x="1470489" y="1091598"/>
                </a:cubicBezTo>
                <a:lnTo>
                  <a:pt x="1465932" y="1103166"/>
                </a:lnTo>
                <a:lnTo>
                  <a:pt x="1522033" y="1090236"/>
                </a:lnTo>
                <a:cubicBezTo>
                  <a:pt x="1543043" y="1087026"/>
                  <a:pt x="1564561" y="1085361"/>
                  <a:pt x="1586467" y="1085361"/>
                </a:cubicBezTo>
                <a:cubicBezTo>
                  <a:pt x="1608374" y="1085361"/>
                  <a:pt x="1629892" y="1087026"/>
                  <a:pt x="1650902" y="1090236"/>
                </a:cubicBezTo>
                <a:lnTo>
                  <a:pt x="1707004" y="1103166"/>
                </a:lnTo>
                <a:lnTo>
                  <a:pt x="1702446" y="1091598"/>
                </a:lnTo>
                <a:cubicBezTo>
                  <a:pt x="1690084" y="1051853"/>
                  <a:pt x="1683425" y="1009595"/>
                  <a:pt x="1683425" y="965781"/>
                </a:cubicBezTo>
                <a:cubicBezTo>
                  <a:pt x="1683425" y="921968"/>
                  <a:pt x="1690084" y="879709"/>
                  <a:pt x="1702446" y="839964"/>
                </a:cubicBezTo>
                <a:lnTo>
                  <a:pt x="1707004" y="828396"/>
                </a:lnTo>
                <a:lnTo>
                  <a:pt x="1650902" y="841325"/>
                </a:lnTo>
                <a:cubicBezTo>
                  <a:pt x="1629892" y="844536"/>
                  <a:pt x="1608374" y="846200"/>
                  <a:pt x="1586467" y="846200"/>
                </a:cubicBezTo>
                <a:cubicBezTo>
                  <a:pt x="1564561" y="846200"/>
                  <a:pt x="1543043" y="844536"/>
                  <a:pt x="1522033" y="841325"/>
                </a:cubicBezTo>
                <a:close/>
                <a:moveTo>
                  <a:pt x="945873" y="828396"/>
                </a:moveTo>
                <a:lnTo>
                  <a:pt x="950431" y="839964"/>
                </a:lnTo>
                <a:cubicBezTo>
                  <a:pt x="962793" y="879709"/>
                  <a:pt x="969453" y="921968"/>
                  <a:pt x="969453" y="965781"/>
                </a:cubicBezTo>
                <a:cubicBezTo>
                  <a:pt x="969453" y="1009595"/>
                  <a:pt x="962793" y="1051853"/>
                  <a:pt x="950431" y="1091598"/>
                </a:cubicBezTo>
                <a:lnTo>
                  <a:pt x="945873" y="1103166"/>
                </a:lnTo>
                <a:lnTo>
                  <a:pt x="1001976" y="1090236"/>
                </a:lnTo>
                <a:cubicBezTo>
                  <a:pt x="1022986" y="1087026"/>
                  <a:pt x="1044504" y="1085361"/>
                  <a:pt x="1066410" y="1085361"/>
                </a:cubicBezTo>
                <a:cubicBezTo>
                  <a:pt x="1088317" y="1085361"/>
                  <a:pt x="1109835" y="1087026"/>
                  <a:pt x="1130844" y="1090236"/>
                </a:cubicBezTo>
                <a:lnTo>
                  <a:pt x="1186947" y="1103166"/>
                </a:lnTo>
                <a:lnTo>
                  <a:pt x="1182389" y="1091598"/>
                </a:lnTo>
                <a:cubicBezTo>
                  <a:pt x="1170027" y="1051853"/>
                  <a:pt x="1163368" y="1009595"/>
                  <a:pt x="1163368" y="965781"/>
                </a:cubicBezTo>
                <a:cubicBezTo>
                  <a:pt x="1163368" y="921968"/>
                  <a:pt x="1170027" y="879709"/>
                  <a:pt x="1182389" y="839964"/>
                </a:cubicBezTo>
                <a:lnTo>
                  <a:pt x="1186948" y="828396"/>
                </a:lnTo>
                <a:lnTo>
                  <a:pt x="1130844" y="841325"/>
                </a:lnTo>
                <a:cubicBezTo>
                  <a:pt x="1109835" y="844536"/>
                  <a:pt x="1088317" y="846200"/>
                  <a:pt x="1066410" y="846200"/>
                </a:cubicBezTo>
                <a:cubicBezTo>
                  <a:pt x="1044504" y="846200"/>
                  <a:pt x="1022986" y="844536"/>
                  <a:pt x="1001976" y="841325"/>
                </a:cubicBezTo>
                <a:close/>
                <a:moveTo>
                  <a:pt x="425816" y="828396"/>
                </a:moveTo>
                <a:lnTo>
                  <a:pt x="430374" y="839964"/>
                </a:lnTo>
                <a:cubicBezTo>
                  <a:pt x="442736" y="879709"/>
                  <a:pt x="449395" y="921968"/>
                  <a:pt x="449395" y="965781"/>
                </a:cubicBezTo>
                <a:cubicBezTo>
                  <a:pt x="449395" y="1009595"/>
                  <a:pt x="442736" y="1051853"/>
                  <a:pt x="430374" y="1091598"/>
                </a:cubicBezTo>
                <a:lnTo>
                  <a:pt x="425816" y="1103166"/>
                </a:lnTo>
                <a:lnTo>
                  <a:pt x="481919" y="1090236"/>
                </a:lnTo>
                <a:cubicBezTo>
                  <a:pt x="502929" y="1087026"/>
                  <a:pt x="524447" y="1085361"/>
                  <a:pt x="546353" y="1085361"/>
                </a:cubicBezTo>
                <a:cubicBezTo>
                  <a:pt x="568260" y="1085361"/>
                  <a:pt x="589778" y="1087026"/>
                  <a:pt x="610788" y="1090236"/>
                </a:cubicBezTo>
                <a:lnTo>
                  <a:pt x="666890" y="1103166"/>
                </a:lnTo>
                <a:lnTo>
                  <a:pt x="662332" y="1091598"/>
                </a:lnTo>
                <a:cubicBezTo>
                  <a:pt x="649970" y="1051853"/>
                  <a:pt x="643310" y="1009595"/>
                  <a:pt x="643310" y="965781"/>
                </a:cubicBezTo>
                <a:cubicBezTo>
                  <a:pt x="643310" y="921968"/>
                  <a:pt x="649970" y="879709"/>
                  <a:pt x="662332" y="839964"/>
                </a:cubicBezTo>
                <a:lnTo>
                  <a:pt x="666890" y="828396"/>
                </a:lnTo>
                <a:lnTo>
                  <a:pt x="610788" y="841325"/>
                </a:lnTo>
                <a:cubicBezTo>
                  <a:pt x="589778" y="844536"/>
                  <a:pt x="568260" y="846200"/>
                  <a:pt x="546353" y="846200"/>
                </a:cubicBezTo>
                <a:cubicBezTo>
                  <a:pt x="524446" y="846200"/>
                  <a:pt x="502929" y="844536"/>
                  <a:pt x="481919" y="841325"/>
                </a:cubicBezTo>
                <a:close/>
                <a:moveTo>
                  <a:pt x="6006953" y="766243"/>
                </a:moveTo>
                <a:lnTo>
                  <a:pt x="5994118" y="781799"/>
                </a:lnTo>
                <a:cubicBezTo>
                  <a:pt x="5958638" y="834317"/>
                  <a:pt x="5937920" y="897630"/>
                  <a:pt x="5937920" y="965781"/>
                </a:cubicBezTo>
                <a:cubicBezTo>
                  <a:pt x="5937920" y="1033932"/>
                  <a:pt x="5958638" y="1097244"/>
                  <a:pt x="5994118" y="1149763"/>
                </a:cubicBezTo>
                <a:lnTo>
                  <a:pt x="6006953" y="1165319"/>
                </a:lnTo>
                <a:lnTo>
                  <a:pt x="6019788" y="1149763"/>
                </a:lnTo>
                <a:cubicBezTo>
                  <a:pt x="6055270" y="1097244"/>
                  <a:pt x="6075987" y="1033932"/>
                  <a:pt x="6075987" y="965781"/>
                </a:cubicBezTo>
                <a:cubicBezTo>
                  <a:pt x="6075987" y="897630"/>
                  <a:pt x="6055270" y="834317"/>
                  <a:pt x="6019788" y="781799"/>
                </a:cubicBezTo>
                <a:close/>
                <a:moveTo>
                  <a:pt x="5486896" y="766243"/>
                </a:moveTo>
                <a:lnTo>
                  <a:pt x="5474062" y="781799"/>
                </a:lnTo>
                <a:cubicBezTo>
                  <a:pt x="5438581" y="834317"/>
                  <a:pt x="5417863" y="897630"/>
                  <a:pt x="5417863" y="965781"/>
                </a:cubicBezTo>
                <a:cubicBezTo>
                  <a:pt x="5417863" y="1033932"/>
                  <a:pt x="5438581" y="1097244"/>
                  <a:pt x="5474062" y="1149763"/>
                </a:cubicBezTo>
                <a:lnTo>
                  <a:pt x="5486896" y="1165319"/>
                </a:lnTo>
                <a:lnTo>
                  <a:pt x="5499731" y="1149763"/>
                </a:lnTo>
                <a:cubicBezTo>
                  <a:pt x="5535212" y="1097244"/>
                  <a:pt x="5555930" y="1033932"/>
                  <a:pt x="5555930" y="965781"/>
                </a:cubicBezTo>
                <a:cubicBezTo>
                  <a:pt x="5555930" y="897630"/>
                  <a:pt x="5535212" y="834317"/>
                  <a:pt x="5499731" y="781799"/>
                </a:cubicBezTo>
                <a:close/>
                <a:moveTo>
                  <a:pt x="4966839" y="766243"/>
                </a:moveTo>
                <a:lnTo>
                  <a:pt x="4954004" y="781799"/>
                </a:lnTo>
                <a:cubicBezTo>
                  <a:pt x="4918523" y="834317"/>
                  <a:pt x="4897806" y="897630"/>
                  <a:pt x="4897806" y="965781"/>
                </a:cubicBezTo>
                <a:cubicBezTo>
                  <a:pt x="4897806" y="1033932"/>
                  <a:pt x="4918523" y="1097244"/>
                  <a:pt x="4954004" y="1149763"/>
                </a:cubicBezTo>
                <a:lnTo>
                  <a:pt x="4966839" y="1165319"/>
                </a:lnTo>
                <a:lnTo>
                  <a:pt x="4979674" y="1149763"/>
                </a:lnTo>
                <a:cubicBezTo>
                  <a:pt x="5015154" y="1097244"/>
                  <a:pt x="5035873" y="1033932"/>
                  <a:pt x="5035873" y="965781"/>
                </a:cubicBezTo>
                <a:cubicBezTo>
                  <a:pt x="5035873" y="897630"/>
                  <a:pt x="5015154" y="834317"/>
                  <a:pt x="4979674" y="781799"/>
                </a:cubicBezTo>
                <a:close/>
                <a:moveTo>
                  <a:pt x="4446781" y="766243"/>
                </a:moveTo>
                <a:lnTo>
                  <a:pt x="4433947" y="781799"/>
                </a:lnTo>
                <a:cubicBezTo>
                  <a:pt x="4398466" y="834317"/>
                  <a:pt x="4377748" y="897630"/>
                  <a:pt x="4377748" y="965781"/>
                </a:cubicBezTo>
                <a:cubicBezTo>
                  <a:pt x="4377748" y="1033932"/>
                  <a:pt x="4398466" y="1097244"/>
                  <a:pt x="4433947" y="1149763"/>
                </a:cubicBezTo>
                <a:lnTo>
                  <a:pt x="4446781" y="1165319"/>
                </a:lnTo>
                <a:lnTo>
                  <a:pt x="4459617" y="1149763"/>
                </a:lnTo>
                <a:cubicBezTo>
                  <a:pt x="4495097" y="1097244"/>
                  <a:pt x="4515815" y="1033932"/>
                  <a:pt x="4515815" y="965781"/>
                </a:cubicBezTo>
                <a:cubicBezTo>
                  <a:pt x="4515815" y="897630"/>
                  <a:pt x="4495097" y="834317"/>
                  <a:pt x="4459617" y="781799"/>
                </a:cubicBezTo>
                <a:close/>
                <a:moveTo>
                  <a:pt x="3926724" y="766243"/>
                </a:moveTo>
                <a:lnTo>
                  <a:pt x="3913890" y="781799"/>
                </a:lnTo>
                <a:cubicBezTo>
                  <a:pt x="3878409" y="834317"/>
                  <a:pt x="3857691" y="897630"/>
                  <a:pt x="3857691" y="965781"/>
                </a:cubicBezTo>
                <a:cubicBezTo>
                  <a:pt x="3857691" y="1033932"/>
                  <a:pt x="3878409" y="1097244"/>
                  <a:pt x="3913890" y="1149763"/>
                </a:cubicBezTo>
                <a:lnTo>
                  <a:pt x="3926724" y="1165319"/>
                </a:lnTo>
                <a:lnTo>
                  <a:pt x="3939559" y="1149763"/>
                </a:lnTo>
                <a:cubicBezTo>
                  <a:pt x="3975040" y="1097244"/>
                  <a:pt x="3995758" y="1033932"/>
                  <a:pt x="3995758" y="965781"/>
                </a:cubicBezTo>
                <a:cubicBezTo>
                  <a:pt x="3995758" y="897630"/>
                  <a:pt x="3975040" y="834317"/>
                  <a:pt x="3939559" y="781799"/>
                </a:cubicBezTo>
                <a:close/>
                <a:moveTo>
                  <a:pt x="3406667" y="766243"/>
                </a:moveTo>
                <a:lnTo>
                  <a:pt x="3393832" y="781799"/>
                </a:lnTo>
                <a:cubicBezTo>
                  <a:pt x="3358351" y="834317"/>
                  <a:pt x="3337634" y="897630"/>
                  <a:pt x="3337634" y="965781"/>
                </a:cubicBezTo>
                <a:cubicBezTo>
                  <a:pt x="3337634" y="1033932"/>
                  <a:pt x="3358351" y="1097244"/>
                  <a:pt x="3393832" y="1149763"/>
                </a:cubicBezTo>
                <a:lnTo>
                  <a:pt x="3406667" y="1165318"/>
                </a:lnTo>
                <a:lnTo>
                  <a:pt x="3419501" y="1149763"/>
                </a:lnTo>
                <a:cubicBezTo>
                  <a:pt x="3454982" y="1097244"/>
                  <a:pt x="3475700" y="1033932"/>
                  <a:pt x="3475700" y="965781"/>
                </a:cubicBezTo>
                <a:cubicBezTo>
                  <a:pt x="3475700" y="897630"/>
                  <a:pt x="3454982" y="834317"/>
                  <a:pt x="3419501" y="781799"/>
                </a:cubicBezTo>
                <a:close/>
                <a:moveTo>
                  <a:pt x="2886609" y="766243"/>
                </a:moveTo>
                <a:lnTo>
                  <a:pt x="2873775" y="781799"/>
                </a:lnTo>
                <a:cubicBezTo>
                  <a:pt x="2838294" y="834317"/>
                  <a:pt x="2817576" y="897630"/>
                  <a:pt x="2817576" y="965781"/>
                </a:cubicBezTo>
                <a:cubicBezTo>
                  <a:pt x="2817576" y="1033932"/>
                  <a:pt x="2838294" y="1097244"/>
                  <a:pt x="2873775" y="1149763"/>
                </a:cubicBezTo>
                <a:lnTo>
                  <a:pt x="2886609" y="1165319"/>
                </a:lnTo>
                <a:lnTo>
                  <a:pt x="2899445" y="1149763"/>
                </a:lnTo>
                <a:cubicBezTo>
                  <a:pt x="2934925" y="1097244"/>
                  <a:pt x="2955643" y="1033932"/>
                  <a:pt x="2955643" y="965781"/>
                </a:cubicBezTo>
                <a:cubicBezTo>
                  <a:pt x="2955643" y="897630"/>
                  <a:pt x="2934925" y="834317"/>
                  <a:pt x="2899445" y="781799"/>
                </a:cubicBezTo>
                <a:close/>
                <a:moveTo>
                  <a:pt x="2366552" y="766243"/>
                </a:moveTo>
                <a:lnTo>
                  <a:pt x="2353717" y="781799"/>
                </a:lnTo>
                <a:cubicBezTo>
                  <a:pt x="2318236" y="834317"/>
                  <a:pt x="2297519" y="897630"/>
                  <a:pt x="2297519" y="965781"/>
                </a:cubicBezTo>
                <a:cubicBezTo>
                  <a:pt x="2297519" y="1033932"/>
                  <a:pt x="2318236" y="1097244"/>
                  <a:pt x="2353717" y="1149763"/>
                </a:cubicBezTo>
                <a:lnTo>
                  <a:pt x="2366552" y="1165319"/>
                </a:lnTo>
                <a:lnTo>
                  <a:pt x="2379387" y="1149763"/>
                </a:lnTo>
                <a:cubicBezTo>
                  <a:pt x="2414868" y="1097244"/>
                  <a:pt x="2435586" y="1033932"/>
                  <a:pt x="2435586" y="965781"/>
                </a:cubicBezTo>
                <a:cubicBezTo>
                  <a:pt x="2435586" y="897630"/>
                  <a:pt x="2414868" y="834317"/>
                  <a:pt x="2379387" y="781799"/>
                </a:cubicBezTo>
                <a:close/>
                <a:moveTo>
                  <a:pt x="1846495" y="766243"/>
                </a:moveTo>
                <a:lnTo>
                  <a:pt x="1833660" y="781799"/>
                </a:lnTo>
                <a:cubicBezTo>
                  <a:pt x="1798179" y="834317"/>
                  <a:pt x="1777462" y="897630"/>
                  <a:pt x="1777462" y="965781"/>
                </a:cubicBezTo>
                <a:cubicBezTo>
                  <a:pt x="1777462" y="1033932"/>
                  <a:pt x="1798179" y="1097244"/>
                  <a:pt x="1833660" y="1149763"/>
                </a:cubicBezTo>
                <a:lnTo>
                  <a:pt x="1846495" y="1165319"/>
                </a:lnTo>
                <a:lnTo>
                  <a:pt x="1859330" y="1149763"/>
                </a:lnTo>
                <a:cubicBezTo>
                  <a:pt x="1894811" y="1097244"/>
                  <a:pt x="1915528" y="1033932"/>
                  <a:pt x="1915528" y="965781"/>
                </a:cubicBezTo>
                <a:cubicBezTo>
                  <a:pt x="1915528" y="897630"/>
                  <a:pt x="1894811" y="834317"/>
                  <a:pt x="1859330" y="781799"/>
                </a:cubicBezTo>
                <a:close/>
                <a:moveTo>
                  <a:pt x="1326439" y="766243"/>
                </a:moveTo>
                <a:lnTo>
                  <a:pt x="1313604" y="781799"/>
                </a:lnTo>
                <a:cubicBezTo>
                  <a:pt x="1278124" y="834317"/>
                  <a:pt x="1257405" y="897630"/>
                  <a:pt x="1257405" y="965781"/>
                </a:cubicBezTo>
                <a:cubicBezTo>
                  <a:pt x="1257405" y="1033932"/>
                  <a:pt x="1278124" y="1097244"/>
                  <a:pt x="1313604" y="1149763"/>
                </a:cubicBezTo>
                <a:lnTo>
                  <a:pt x="1326439" y="1165319"/>
                </a:lnTo>
                <a:lnTo>
                  <a:pt x="1339274" y="1149763"/>
                </a:lnTo>
                <a:cubicBezTo>
                  <a:pt x="1374755" y="1097244"/>
                  <a:pt x="1395472" y="1033932"/>
                  <a:pt x="1395472" y="965781"/>
                </a:cubicBezTo>
                <a:cubicBezTo>
                  <a:pt x="1395472" y="897630"/>
                  <a:pt x="1374755" y="834317"/>
                  <a:pt x="1339274" y="781799"/>
                </a:cubicBezTo>
                <a:close/>
                <a:moveTo>
                  <a:pt x="806382" y="766243"/>
                </a:moveTo>
                <a:lnTo>
                  <a:pt x="793548" y="781799"/>
                </a:lnTo>
                <a:cubicBezTo>
                  <a:pt x="758066" y="834317"/>
                  <a:pt x="737348" y="897630"/>
                  <a:pt x="737348" y="965781"/>
                </a:cubicBezTo>
                <a:cubicBezTo>
                  <a:pt x="737348" y="1033932"/>
                  <a:pt x="758066" y="1097244"/>
                  <a:pt x="793548" y="1149763"/>
                </a:cubicBezTo>
                <a:lnTo>
                  <a:pt x="806382" y="1165319"/>
                </a:lnTo>
                <a:lnTo>
                  <a:pt x="819216" y="1149763"/>
                </a:lnTo>
                <a:cubicBezTo>
                  <a:pt x="854697" y="1097244"/>
                  <a:pt x="875415" y="1033932"/>
                  <a:pt x="875415" y="965781"/>
                </a:cubicBezTo>
                <a:cubicBezTo>
                  <a:pt x="875415" y="897630"/>
                  <a:pt x="854697" y="834317"/>
                  <a:pt x="819216" y="781799"/>
                </a:cubicBezTo>
                <a:close/>
                <a:moveTo>
                  <a:pt x="286325" y="766243"/>
                </a:moveTo>
                <a:lnTo>
                  <a:pt x="273490" y="781799"/>
                </a:lnTo>
                <a:cubicBezTo>
                  <a:pt x="238009" y="834317"/>
                  <a:pt x="217291" y="897630"/>
                  <a:pt x="217291" y="965781"/>
                </a:cubicBezTo>
                <a:cubicBezTo>
                  <a:pt x="217291" y="1033932"/>
                  <a:pt x="238009" y="1097244"/>
                  <a:pt x="273490" y="1149763"/>
                </a:cubicBezTo>
                <a:lnTo>
                  <a:pt x="286325" y="1165319"/>
                </a:lnTo>
                <a:lnTo>
                  <a:pt x="299159" y="1149763"/>
                </a:lnTo>
                <a:cubicBezTo>
                  <a:pt x="334640" y="1097244"/>
                  <a:pt x="355358" y="1033932"/>
                  <a:pt x="355358" y="965781"/>
                </a:cubicBezTo>
                <a:cubicBezTo>
                  <a:pt x="355358" y="897630"/>
                  <a:pt x="334640" y="834317"/>
                  <a:pt x="299159" y="781799"/>
                </a:cubicBezTo>
                <a:close/>
                <a:moveTo>
                  <a:pt x="6527008" y="766241"/>
                </a:moveTo>
                <a:lnTo>
                  <a:pt x="6514172" y="781799"/>
                </a:lnTo>
                <a:cubicBezTo>
                  <a:pt x="6478691" y="834317"/>
                  <a:pt x="6457974" y="897630"/>
                  <a:pt x="6457974" y="965781"/>
                </a:cubicBezTo>
                <a:cubicBezTo>
                  <a:pt x="6457974" y="1033932"/>
                  <a:pt x="6478691" y="1097244"/>
                  <a:pt x="6514172" y="1149763"/>
                </a:cubicBezTo>
                <a:lnTo>
                  <a:pt x="6527008" y="1165321"/>
                </a:lnTo>
                <a:lnTo>
                  <a:pt x="6539846" y="1149763"/>
                </a:lnTo>
                <a:cubicBezTo>
                  <a:pt x="6575327" y="1097244"/>
                  <a:pt x="6596044" y="1033932"/>
                  <a:pt x="6596044" y="965781"/>
                </a:cubicBezTo>
                <a:cubicBezTo>
                  <a:pt x="6596044" y="897630"/>
                  <a:pt x="6575327" y="834317"/>
                  <a:pt x="6539846" y="781799"/>
                </a:cubicBezTo>
                <a:close/>
                <a:moveTo>
                  <a:pt x="6266982" y="636719"/>
                </a:moveTo>
                <a:cubicBezTo>
                  <a:pt x="6198831" y="636719"/>
                  <a:pt x="6135519" y="657436"/>
                  <a:pt x="6083000" y="692917"/>
                </a:cubicBezTo>
                <a:lnTo>
                  <a:pt x="6081154" y="694441"/>
                </a:lnTo>
                <a:lnTo>
                  <a:pt x="6083000" y="695964"/>
                </a:lnTo>
                <a:cubicBezTo>
                  <a:pt x="6135519" y="731445"/>
                  <a:pt x="6198831" y="752162"/>
                  <a:pt x="6266982" y="752162"/>
                </a:cubicBezTo>
                <a:cubicBezTo>
                  <a:pt x="6335134" y="752162"/>
                  <a:pt x="6398446" y="731445"/>
                  <a:pt x="6450964" y="695964"/>
                </a:cubicBezTo>
                <a:lnTo>
                  <a:pt x="6452810" y="694441"/>
                </a:lnTo>
                <a:lnTo>
                  <a:pt x="6450964" y="692917"/>
                </a:lnTo>
                <a:cubicBezTo>
                  <a:pt x="6398446" y="657436"/>
                  <a:pt x="6335134" y="636719"/>
                  <a:pt x="6266982" y="636719"/>
                </a:cubicBezTo>
                <a:close/>
                <a:moveTo>
                  <a:pt x="5746925" y="636719"/>
                </a:moveTo>
                <a:cubicBezTo>
                  <a:pt x="5678774" y="636719"/>
                  <a:pt x="5615462" y="657436"/>
                  <a:pt x="5562943" y="692917"/>
                </a:cubicBezTo>
                <a:lnTo>
                  <a:pt x="5561096" y="694441"/>
                </a:lnTo>
                <a:lnTo>
                  <a:pt x="5562943" y="695964"/>
                </a:lnTo>
                <a:cubicBezTo>
                  <a:pt x="5615462" y="731445"/>
                  <a:pt x="5678774" y="752162"/>
                  <a:pt x="5746925" y="752162"/>
                </a:cubicBezTo>
                <a:cubicBezTo>
                  <a:pt x="5815076" y="752162"/>
                  <a:pt x="5878388" y="731445"/>
                  <a:pt x="5930907" y="695964"/>
                </a:cubicBezTo>
                <a:lnTo>
                  <a:pt x="5932754" y="694441"/>
                </a:lnTo>
                <a:lnTo>
                  <a:pt x="5930907" y="692917"/>
                </a:lnTo>
                <a:cubicBezTo>
                  <a:pt x="5878388" y="657436"/>
                  <a:pt x="5815076" y="636719"/>
                  <a:pt x="5746925" y="636719"/>
                </a:cubicBezTo>
                <a:close/>
                <a:moveTo>
                  <a:pt x="5226868" y="636719"/>
                </a:moveTo>
                <a:cubicBezTo>
                  <a:pt x="5158717" y="636719"/>
                  <a:pt x="5095405" y="657436"/>
                  <a:pt x="5042886" y="692917"/>
                </a:cubicBezTo>
                <a:lnTo>
                  <a:pt x="5041039" y="694441"/>
                </a:lnTo>
                <a:lnTo>
                  <a:pt x="5042886" y="695964"/>
                </a:lnTo>
                <a:cubicBezTo>
                  <a:pt x="5095405" y="731445"/>
                  <a:pt x="5158717" y="752162"/>
                  <a:pt x="5226868" y="752162"/>
                </a:cubicBezTo>
                <a:cubicBezTo>
                  <a:pt x="5295019" y="752162"/>
                  <a:pt x="5358331" y="731445"/>
                  <a:pt x="5410849" y="695964"/>
                </a:cubicBezTo>
                <a:lnTo>
                  <a:pt x="5412695" y="694441"/>
                </a:lnTo>
                <a:lnTo>
                  <a:pt x="5410849" y="692917"/>
                </a:lnTo>
                <a:cubicBezTo>
                  <a:pt x="5358331" y="657436"/>
                  <a:pt x="5295019" y="636719"/>
                  <a:pt x="5226868" y="636719"/>
                </a:cubicBezTo>
                <a:close/>
                <a:moveTo>
                  <a:pt x="4706811" y="636719"/>
                </a:moveTo>
                <a:cubicBezTo>
                  <a:pt x="4638659" y="636719"/>
                  <a:pt x="4575347" y="657436"/>
                  <a:pt x="4522828" y="692917"/>
                </a:cubicBezTo>
                <a:lnTo>
                  <a:pt x="4520982" y="694441"/>
                </a:lnTo>
                <a:lnTo>
                  <a:pt x="4522828" y="695964"/>
                </a:lnTo>
                <a:cubicBezTo>
                  <a:pt x="4575347" y="731445"/>
                  <a:pt x="4638659" y="752162"/>
                  <a:pt x="4706811" y="752162"/>
                </a:cubicBezTo>
                <a:cubicBezTo>
                  <a:pt x="4774962" y="752162"/>
                  <a:pt x="4838274" y="731445"/>
                  <a:pt x="4890792" y="695964"/>
                </a:cubicBezTo>
                <a:lnTo>
                  <a:pt x="4892638" y="694441"/>
                </a:lnTo>
                <a:lnTo>
                  <a:pt x="4890792" y="692917"/>
                </a:lnTo>
                <a:cubicBezTo>
                  <a:pt x="4838274" y="657436"/>
                  <a:pt x="4774962" y="636719"/>
                  <a:pt x="4706811" y="636719"/>
                </a:cubicBezTo>
                <a:close/>
                <a:moveTo>
                  <a:pt x="4186753" y="636719"/>
                </a:moveTo>
                <a:cubicBezTo>
                  <a:pt x="4118602" y="636719"/>
                  <a:pt x="4055290" y="657436"/>
                  <a:pt x="4002771" y="692917"/>
                </a:cubicBezTo>
                <a:lnTo>
                  <a:pt x="4000925" y="694441"/>
                </a:lnTo>
                <a:lnTo>
                  <a:pt x="4002771" y="695964"/>
                </a:lnTo>
                <a:cubicBezTo>
                  <a:pt x="4055290" y="731445"/>
                  <a:pt x="4118602" y="752162"/>
                  <a:pt x="4186753" y="752162"/>
                </a:cubicBezTo>
                <a:cubicBezTo>
                  <a:pt x="4254904" y="752162"/>
                  <a:pt x="4318216" y="731445"/>
                  <a:pt x="4370735" y="695964"/>
                </a:cubicBezTo>
                <a:lnTo>
                  <a:pt x="4372582" y="694441"/>
                </a:lnTo>
                <a:lnTo>
                  <a:pt x="4370735" y="692917"/>
                </a:lnTo>
                <a:cubicBezTo>
                  <a:pt x="4318216" y="657436"/>
                  <a:pt x="4254904" y="636719"/>
                  <a:pt x="4186753" y="636719"/>
                </a:cubicBezTo>
                <a:close/>
                <a:moveTo>
                  <a:pt x="3666696" y="636719"/>
                </a:moveTo>
                <a:cubicBezTo>
                  <a:pt x="3598545" y="636719"/>
                  <a:pt x="3535232" y="657436"/>
                  <a:pt x="3482714" y="692917"/>
                </a:cubicBezTo>
                <a:lnTo>
                  <a:pt x="3480867" y="694441"/>
                </a:lnTo>
                <a:lnTo>
                  <a:pt x="3482714" y="695964"/>
                </a:lnTo>
                <a:cubicBezTo>
                  <a:pt x="3535232" y="731445"/>
                  <a:pt x="3598545" y="752162"/>
                  <a:pt x="3666696" y="752162"/>
                </a:cubicBezTo>
                <a:cubicBezTo>
                  <a:pt x="3734847" y="752162"/>
                  <a:pt x="3798159" y="731445"/>
                  <a:pt x="3850677" y="695964"/>
                </a:cubicBezTo>
                <a:lnTo>
                  <a:pt x="3852523" y="694441"/>
                </a:lnTo>
                <a:lnTo>
                  <a:pt x="3850677" y="692917"/>
                </a:lnTo>
                <a:cubicBezTo>
                  <a:pt x="3798159" y="657436"/>
                  <a:pt x="3734847" y="636719"/>
                  <a:pt x="3666696" y="636719"/>
                </a:cubicBezTo>
                <a:close/>
                <a:moveTo>
                  <a:pt x="3146638" y="636719"/>
                </a:moveTo>
                <a:cubicBezTo>
                  <a:pt x="3078487" y="636719"/>
                  <a:pt x="3015175" y="657436"/>
                  <a:pt x="2962656" y="692917"/>
                </a:cubicBezTo>
                <a:lnTo>
                  <a:pt x="2960810" y="694441"/>
                </a:lnTo>
                <a:lnTo>
                  <a:pt x="2962656" y="695964"/>
                </a:lnTo>
                <a:cubicBezTo>
                  <a:pt x="3015175" y="731445"/>
                  <a:pt x="3078487" y="752162"/>
                  <a:pt x="3146638" y="752162"/>
                </a:cubicBezTo>
                <a:cubicBezTo>
                  <a:pt x="3214789" y="752162"/>
                  <a:pt x="3278102" y="731445"/>
                  <a:pt x="3330620" y="695964"/>
                </a:cubicBezTo>
                <a:lnTo>
                  <a:pt x="3332467" y="694441"/>
                </a:lnTo>
                <a:lnTo>
                  <a:pt x="3330620" y="692917"/>
                </a:lnTo>
                <a:cubicBezTo>
                  <a:pt x="3278102" y="657436"/>
                  <a:pt x="3214789" y="636719"/>
                  <a:pt x="3146638" y="636719"/>
                </a:cubicBezTo>
                <a:close/>
                <a:moveTo>
                  <a:pt x="2626581" y="636719"/>
                </a:moveTo>
                <a:cubicBezTo>
                  <a:pt x="2558430" y="636719"/>
                  <a:pt x="2495118" y="657436"/>
                  <a:pt x="2442599" y="692917"/>
                </a:cubicBezTo>
                <a:lnTo>
                  <a:pt x="2440753" y="694441"/>
                </a:lnTo>
                <a:lnTo>
                  <a:pt x="2442599" y="695964"/>
                </a:lnTo>
                <a:cubicBezTo>
                  <a:pt x="2495118" y="731445"/>
                  <a:pt x="2558430" y="752162"/>
                  <a:pt x="2626581" y="752162"/>
                </a:cubicBezTo>
                <a:cubicBezTo>
                  <a:pt x="2694732" y="752162"/>
                  <a:pt x="2758044" y="731445"/>
                  <a:pt x="2810563" y="695964"/>
                </a:cubicBezTo>
                <a:lnTo>
                  <a:pt x="2812409" y="694441"/>
                </a:lnTo>
                <a:lnTo>
                  <a:pt x="2810563" y="692917"/>
                </a:lnTo>
                <a:cubicBezTo>
                  <a:pt x="2758044" y="657436"/>
                  <a:pt x="2694732" y="636719"/>
                  <a:pt x="2626581" y="636719"/>
                </a:cubicBezTo>
                <a:close/>
                <a:moveTo>
                  <a:pt x="2106524" y="636719"/>
                </a:moveTo>
                <a:cubicBezTo>
                  <a:pt x="2038373" y="636719"/>
                  <a:pt x="1975060" y="657436"/>
                  <a:pt x="1922542" y="692917"/>
                </a:cubicBezTo>
                <a:lnTo>
                  <a:pt x="1920695" y="694441"/>
                </a:lnTo>
                <a:lnTo>
                  <a:pt x="1922542" y="695964"/>
                </a:lnTo>
                <a:cubicBezTo>
                  <a:pt x="1975060" y="731445"/>
                  <a:pt x="2038373" y="752162"/>
                  <a:pt x="2106524" y="752162"/>
                </a:cubicBezTo>
                <a:cubicBezTo>
                  <a:pt x="2174675" y="752162"/>
                  <a:pt x="2237987" y="731445"/>
                  <a:pt x="2290506" y="695964"/>
                </a:cubicBezTo>
                <a:lnTo>
                  <a:pt x="2292352" y="694441"/>
                </a:lnTo>
                <a:lnTo>
                  <a:pt x="2290506" y="692917"/>
                </a:lnTo>
                <a:cubicBezTo>
                  <a:pt x="2237987" y="657436"/>
                  <a:pt x="2174675" y="636719"/>
                  <a:pt x="2106524" y="636719"/>
                </a:cubicBezTo>
                <a:close/>
                <a:moveTo>
                  <a:pt x="1586467" y="636719"/>
                </a:moveTo>
                <a:cubicBezTo>
                  <a:pt x="1518316" y="636719"/>
                  <a:pt x="1455004" y="657436"/>
                  <a:pt x="1402485" y="692917"/>
                </a:cubicBezTo>
                <a:lnTo>
                  <a:pt x="1400639" y="694441"/>
                </a:lnTo>
                <a:lnTo>
                  <a:pt x="1402485" y="695964"/>
                </a:lnTo>
                <a:cubicBezTo>
                  <a:pt x="1455004" y="731445"/>
                  <a:pt x="1518316" y="752162"/>
                  <a:pt x="1586467" y="752162"/>
                </a:cubicBezTo>
                <a:cubicBezTo>
                  <a:pt x="1654618" y="752162"/>
                  <a:pt x="1717931" y="731445"/>
                  <a:pt x="1770448" y="695964"/>
                </a:cubicBezTo>
                <a:lnTo>
                  <a:pt x="1772295" y="694441"/>
                </a:lnTo>
                <a:lnTo>
                  <a:pt x="1770448" y="692917"/>
                </a:lnTo>
                <a:cubicBezTo>
                  <a:pt x="1717931" y="657436"/>
                  <a:pt x="1654618" y="636719"/>
                  <a:pt x="1586467" y="636719"/>
                </a:cubicBezTo>
                <a:close/>
                <a:moveTo>
                  <a:pt x="1066410" y="636719"/>
                </a:moveTo>
                <a:cubicBezTo>
                  <a:pt x="998260" y="636719"/>
                  <a:pt x="934947" y="657436"/>
                  <a:pt x="882428" y="692917"/>
                </a:cubicBezTo>
                <a:lnTo>
                  <a:pt x="880582" y="694441"/>
                </a:lnTo>
                <a:lnTo>
                  <a:pt x="882428" y="695964"/>
                </a:lnTo>
                <a:cubicBezTo>
                  <a:pt x="934947" y="731445"/>
                  <a:pt x="998260" y="752162"/>
                  <a:pt x="1066410" y="752162"/>
                </a:cubicBezTo>
                <a:cubicBezTo>
                  <a:pt x="1134561" y="752162"/>
                  <a:pt x="1197873" y="731445"/>
                  <a:pt x="1250392" y="695964"/>
                </a:cubicBezTo>
                <a:lnTo>
                  <a:pt x="1252239" y="694441"/>
                </a:lnTo>
                <a:lnTo>
                  <a:pt x="1250392" y="692917"/>
                </a:lnTo>
                <a:cubicBezTo>
                  <a:pt x="1197873" y="657436"/>
                  <a:pt x="1134561" y="636719"/>
                  <a:pt x="1066410" y="636719"/>
                </a:cubicBezTo>
                <a:close/>
                <a:moveTo>
                  <a:pt x="546353" y="636719"/>
                </a:moveTo>
                <a:cubicBezTo>
                  <a:pt x="478202" y="636719"/>
                  <a:pt x="414890" y="657436"/>
                  <a:pt x="362371" y="692917"/>
                </a:cubicBezTo>
                <a:lnTo>
                  <a:pt x="360524" y="694441"/>
                </a:lnTo>
                <a:lnTo>
                  <a:pt x="362371" y="695964"/>
                </a:lnTo>
                <a:cubicBezTo>
                  <a:pt x="414890" y="731445"/>
                  <a:pt x="478202" y="752162"/>
                  <a:pt x="546353" y="752162"/>
                </a:cubicBezTo>
                <a:cubicBezTo>
                  <a:pt x="614505" y="752162"/>
                  <a:pt x="677816" y="731445"/>
                  <a:pt x="730335" y="695964"/>
                </a:cubicBezTo>
                <a:lnTo>
                  <a:pt x="732181" y="694441"/>
                </a:lnTo>
                <a:lnTo>
                  <a:pt x="730335" y="692917"/>
                </a:lnTo>
                <a:cubicBezTo>
                  <a:pt x="677816" y="657436"/>
                  <a:pt x="614505" y="636719"/>
                  <a:pt x="546353" y="636719"/>
                </a:cubicBezTo>
                <a:close/>
                <a:moveTo>
                  <a:pt x="5622155" y="274971"/>
                </a:moveTo>
                <a:lnTo>
                  <a:pt x="5630946" y="297284"/>
                </a:lnTo>
                <a:cubicBezTo>
                  <a:pt x="5643309" y="337029"/>
                  <a:pt x="5649968" y="379287"/>
                  <a:pt x="5649968" y="423100"/>
                </a:cubicBezTo>
                <a:cubicBezTo>
                  <a:pt x="5649968" y="466914"/>
                  <a:pt x="5643309" y="509172"/>
                  <a:pt x="5630946" y="548918"/>
                </a:cubicBezTo>
                <a:lnTo>
                  <a:pt x="5626389" y="560485"/>
                </a:lnTo>
                <a:lnTo>
                  <a:pt x="5682491" y="547556"/>
                </a:lnTo>
                <a:cubicBezTo>
                  <a:pt x="5703500" y="544346"/>
                  <a:pt x="5725018" y="542681"/>
                  <a:pt x="5746925" y="542681"/>
                </a:cubicBezTo>
                <a:cubicBezTo>
                  <a:pt x="5768832" y="542681"/>
                  <a:pt x="5790350" y="544346"/>
                  <a:pt x="5811359" y="547556"/>
                </a:cubicBezTo>
                <a:lnTo>
                  <a:pt x="5867461" y="560486"/>
                </a:lnTo>
                <a:lnTo>
                  <a:pt x="5862904" y="548918"/>
                </a:lnTo>
                <a:cubicBezTo>
                  <a:pt x="5850542" y="509172"/>
                  <a:pt x="5843882" y="466914"/>
                  <a:pt x="5843882" y="423100"/>
                </a:cubicBezTo>
                <a:cubicBezTo>
                  <a:pt x="5843882" y="379287"/>
                  <a:pt x="5850542" y="337029"/>
                  <a:pt x="5862904" y="297284"/>
                </a:cubicBezTo>
                <a:lnTo>
                  <a:pt x="5871695" y="274971"/>
                </a:lnTo>
                <a:lnTo>
                  <a:pt x="5811359" y="288876"/>
                </a:lnTo>
                <a:cubicBezTo>
                  <a:pt x="5790350" y="292086"/>
                  <a:pt x="5768832" y="293751"/>
                  <a:pt x="5746925" y="293751"/>
                </a:cubicBezTo>
                <a:cubicBezTo>
                  <a:pt x="5725018" y="293751"/>
                  <a:pt x="5703500" y="292086"/>
                  <a:pt x="5682491" y="288876"/>
                </a:cubicBezTo>
                <a:close/>
                <a:moveTo>
                  <a:pt x="6142212" y="274970"/>
                </a:moveTo>
                <a:lnTo>
                  <a:pt x="6151003" y="297284"/>
                </a:lnTo>
                <a:cubicBezTo>
                  <a:pt x="6163366" y="337029"/>
                  <a:pt x="6170025" y="379287"/>
                  <a:pt x="6170025" y="423100"/>
                </a:cubicBezTo>
                <a:cubicBezTo>
                  <a:pt x="6170025" y="466914"/>
                  <a:pt x="6163366" y="509172"/>
                  <a:pt x="6151003" y="548918"/>
                </a:cubicBezTo>
                <a:lnTo>
                  <a:pt x="6146446" y="560486"/>
                </a:lnTo>
                <a:lnTo>
                  <a:pt x="6202548" y="547556"/>
                </a:lnTo>
                <a:cubicBezTo>
                  <a:pt x="6223558" y="544346"/>
                  <a:pt x="6245075" y="542681"/>
                  <a:pt x="6266982" y="542681"/>
                </a:cubicBezTo>
                <a:cubicBezTo>
                  <a:pt x="6288889" y="542681"/>
                  <a:pt x="6310407" y="544346"/>
                  <a:pt x="6331416" y="547556"/>
                </a:cubicBezTo>
                <a:lnTo>
                  <a:pt x="6387515" y="560485"/>
                </a:lnTo>
                <a:lnTo>
                  <a:pt x="6382958" y="548918"/>
                </a:lnTo>
                <a:cubicBezTo>
                  <a:pt x="6370596" y="509172"/>
                  <a:pt x="6363936" y="466914"/>
                  <a:pt x="6363936" y="423100"/>
                </a:cubicBezTo>
                <a:cubicBezTo>
                  <a:pt x="6363936" y="379287"/>
                  <a:pt x="6370596" y="337029"/>
                  <a:pt x="6382958" y="297284"/>
                </a:cubicBezTo>
                <a:lnTo>
                  <a:pt x="6391749" y="274971"/>
                </a:lnTo>
                <a:lnTo>
                  <a:pt x="6331416" y="288876"/>
                </a:lnTo>
                <a:cubicBezTo>
                  <a:pt x="6310407" y="292086"/>
                  <a:pt x="6288889" y="293751"/>
                  <a:pt x="6266982" y="293751"/>
                </a:cubicBezTo>
                <a:cubicBezTo>
                  <a:pt x="6245075" y="293751"/>
                  <a:pt x="6223558" y="292086"/>
                  <a:pt x="6202548" y="288876"/>
                </a:cubicBezTo>
                <a:close/>
                <a:moveTo>
                  <a:pt x="5102097" y="274970"/>
                </a:moveTo>
                <a:lnTo>
                  <a:pt x="5110889" y="297284"/>
                </a:lnTo>
                <a:cubicBezTo>
                  <a:pt x="5123251" y="337029"/>
                  <a:pt x="5129911" y="379287"/>
                  <a:pt x="5129911" y="423100"/>
                </a:cubicBezTo>
                <a:cubicBezTo>
                  <a:pt x="5129911" y="466914"/>
                  <a:pt x="5123251" y="509172"/>
                  <a:pt x="5110889" y="548918"/>
                </a:cubicBezTo>
                <a:lnTo>
                  <a:pt x="5106331" y="560486"/>
                </a:lnTo>
                <a:lnTo>
                  <a:pt x="5162433" y="547556"/>
                </a:lnTo>
                <a:cubicBezTo>
                  <a:pt x="5183443" y="544346"/>
                  <a:pt x="5204961" y="542681"/>
                  <a:pt x="5226868" y="542681"/>
                </a:cubicBezTo>
                <a:cubicBezTo>
                  <a:pt x="5248774" y="542681"/>
                  <a:pt x="5270292" y="544346"/>
                  <a:pt x="5291302" y="547556"/>
                </a:cubicBezTo>
                <a:lnTo>
                  <a:pt x="5347404" y="560486"/>
                </a:lnTo>
                <a:lnTo>
                  <a:pt x="5342847" y="548918"/>
                </a:lnTo>
                <a:cubicBezTo>
                  <a:pt x="5330485" y="509172"/>
                  <a:pt x="5323825" y="466914"/>
                  <a:pt x="5323825" y="423100"/>
                </a:cubicBezTo>
                <a:cubicBezTo>
                  <a:pt x="5323825" y="379287"/>
                  <a:pt x="5330485" y="337029"/>
                  <a:pt x="5342847" y="297284"/>
                </a:cubicBezTo>
                <a:lnTo>
                  <a:pt x="5351638" y="274970"/>
                </a:lnTo>
                <a:lnTo>
                  <a:pt x="5291302" y="288876"/>
                </a:lnTo>
                <a:cubicBezTo>
                  <a:pt x="5270292" y="292086"/>
                  <a:pt x="5248774" y="293751"/>
                  <a:pt x="5226868" y="293751"/>
                </a:cubicBezTo>
                <a:cubicBezTo>
                  <a:pt x="5204961" y="293751"/>
                  <a:pt x="5183443" y="292086"/>
                  <a:pt x="5162433" y="288876"/>
                </a:cubicBezTo>
                <a:close/>
                <a:moveTo>
                  <a:pt x="4582040" y="274970"/>
                </a:moveTo>
                <a:lnTo>
                  <a:pt x="4590832" y="297284"/>
                </a:lnTo>
                <a:cubicBezTo>
                  <a:pt x="4603194" y="337029"/>
                  <a:pt x="4609853" y="379287"/>
                  <a:pt x="4609853" y="423100"/>
                </a:cubicBezTo>
                <a:cubicBezTo>
                  <a:pt x="4609853" y="466914"/>
                  <a:pt x="4603194" y="509172"/>
                  <a:pt x="4590832" y="548918"/>
                </a:cubicBezTo>
                <a:lnTo>
                  <a:pt x="4586274" y="560486"/>
                </a:lnTo>
                <a:lnTo>
                  <a:pt x="4642376" y="547556"/>
                </a:lnTo>
                <a:cubicBezTo>
                  <a:pt x="4663386" y="544346"/>
                  <a:pt x="4684904" y="542681"/>
                  <a:pt x="4706811" y="542681"/>
                </a:cubicBezTo>
                <a:cubicBezTo>
                  <a:pt x="4728717" y="542681"/>
                  <a:pt x="4750235" y="544346"/>
                  <a:pt x="4771245" y="547556"/>
                </a:cubicBezTo>
                <a:lnTo>
                  <a:pt x="4827347" y="560486"/>
                </a:lnTo>
                <a:lnTo>
                  <a:pt x="4822789" y="548918"/>
                </a:lnTo>
                <a:cubicBezTo>
                  <a:pt x="4810427" y="509172"/>
                  <a:pt x="4803768" y="466914"/>
                  <a:pt x="4803768" y="423100"/>
                </a:cubicBezTo>
                <a:cubicBezTo>
                  <a:pt x="4803768" y="379287"/>
                  <a:pt x="4810427" y="337029"/>
                  <a:pt x="4822789" y="297284"/>
                </a:cubicBezTo>
                <a:lnTo>
                  <a:pt x="4831581" y="274970"/>
                </a:lnTo>
                <a:lnTo>
                  <a:pt x="4771245" y="288876"/>
                </a:lnTo>
                <a:cubicBezTo>
                  <a:pt x="4750235" y="292086"/>
                  <a:pt x="4728717" y="293751"/>
                  <a:pt x="4706811" y="293751"/>
                </a:cubicBezTo>
                <a:cubicBezTo>
                  <a:pt x="4684904" y="293751"/>
                  <a:pt x="4663386" y="292086"/>
                  <a:pt x="4642376" y="288876"/>
                </a:cubicBezTo>
                <a:close/>
                <a:moveTo>
                  <a:pt x="4061983" y="274970"/>
                </a:moveTo>
                <a:lnTo>
                  <a:pt x="4070774" y="297284"/>
                </a:lnTo>
                <a:cubicBezTo>
                  <a:pt x="4083136" y="337029"/>
                  <a:pt x="4089796" y="379287"/>
                  <a:pt x="4089796" y="423100"/>
                </a:cubicBezTo>
                <a:cubicBezTo>
                  <a:pt x="4089796" y="466914"/>
                  <a:pt x="4083136" y="509172"/>
                  <a:pt x="4070774" y="548918"/>
                </a:cubicBezTo>
                <a:lnTo>
                  <a:pt x="4066216" y="560486"/>
                </a:lnTo>
                <a:lnTo>
                  <a:pt x="4122319" y="547556"/>
                </a:lnTo>
                <a:cubicBezTo>
                  <a:pt x="4143328" y="544346"/>
                  <a:pt x="4164846" y="542681"/>
                  <a:pt x="4186753" y="542681"/>
                </a:cubicBezTo>
                <a:cubicBezTo>
                  <a:pt x="4208660" y="542681"/>
                  <a:pt x="4230178" y="544346"/>
                  <a:pt x="4251187" y="547556"/>
                </a:cubicBezTo>
                <a:lnTo>
                  <a:pt x="4307290" y="560486"/>
                </a:lnTo>
                <a:lnTo>
                  <a:pt x="4302732" y="548918"/>
                </a:lnTo>
                <a:cubicBezTo>
                  <a:pt x="4290370" y="509172"/>
                  <a:pt x="4283710" y="466914"/>
                  <a:pt x="4283710" y="423100"/>
                </a:cubicBezTo>
                <a:cubicBezTo>
                  <a:pt x="4283710" y="379287"/>
                  <a:pt x="4290370" y="337029"/>
                  <a:pt x="4302732" y="297284"/>
                </a:cubicBezTo>
                <a:lnTo>
                  <a:pt x="4311523" y="274970"/>
                </a:lnTo>
                <a:lnTo>
                  <a:pt x="4251187" y="288876"/>
                </a:lnTo>
                <a:cubicBezTo>
                  <a:pt x="4230178" y="292086"/>
                  <a:pt x="4208660" y="293751"/>
                  <a:pt x="4186753" y="293751"/>
                </a:cubicBezTo>
                <a:cubicBezTo>
                  <a:pt x="4164846" y="293751"/>
                  <a:pt x="4143328" y="292086"/>
                  <a:pt x="4122319" y="288876"/>
                </a:cubicBezTo>
                <a:close/>
                <a:moveTo>
                  <a:pt x="3791466" y="274970"/>
                </a:moveTo>
                <a:lnTo>
                  <a:pt x="3731130" y="288876"/>
                </a:lnTo>
                <a:cubicBezTo>
                  <a:pt x="3710120" y="292086"/>
                  <a:pt x="3688602" y="293751"/>
                  <a:pt x="3666696" y="293751"/>
                </a:cubicBezTo>
                <a:cubicBezTo>
                  <a:pt x="3644789" y="293751"/>
                  <a:pt x="3623271" y="292086"/>
                  <a:pt x="3602261" y="288876"/>
                </a:cubicBezTo>
                <a:lnTo>
                  <a:pt x="3541925" y="274971"/>
                </a:lnTo>
                <a:lnTo>
                  <a:pt x="3550717" y="297284"/>
                </a:lnTo>
                <a:cubicBezTo>
                  <a:pt x="3563079" y="337029"/>
                  <a:pt x="3569739" y="379287"/>
                  <a:pt x="3569739" y="423100"/>
                </a:cubicBezTo>
                <a:cubicBezTo>
                  <a:pt x="3569739" y="466914"/>
                  <a:pt x="3563079" y="509172"/>
                  <a:pt x="3550717" y="548918"/>
                </a:cubicBezTo>
                <a:lnTo>
                  <a:pt x="3546159" y="560486"/>
                </a:lnTo>
                <a:lnTo>
                  <a:pt x="3602261" y="547556"/>
                </a:lnTo>
                <a:cubicBezTo>
                  <a:pt x="3623271" y="544346"/>
                  <a:pt x="3644789" y="542681"/>
                  <a:pt x="3666696" y="542681"/>
                </a:cubicBezTo>
                <a:cubicBezTo>
                  <a:pt x="3688602" y="542681"/>
                  <a:pt x="3710120" y="544346"/>
                  <a:pt x="3731130" y="547556"/>
                </a:cubicBezTo>
                <a:lnTo>
                  <a:pt x="3787233" y="560486"/>
                </a:lnTo>
                <a:lnTo>
                  <a:pt x="3782675" y="548918"/>
                </a:lnTo>
                <a:cubicBezTo>
                  <a:pt x="3770313" y="509172"/>
                  <a:pt x="3763653" y="466914"/>
                  <a:pt x="3763653" y="423100"/>
                </a:cubicBezTo>
                <a:cubicBezTo>
                  <a:pt x="3763653" y="379287"/>
                  <a:pt x="3770313" y="337029"/>
                  <a:pt x="3782675" y="297284"/>
                </a:cubicBezTo>
                <a:close/>
                <a:moveTo>
                  <a:pt x="3021868" y="274970"/>
                </a:moveTo>
                <a:lnTo>
                  <a:pt x="3030660" y="297284"/>
                </a:lnTo>
                <a:cubicBezTo>
                  <a:pt x="3043022" y="337029"/>
                  <a:pt x="3049681" y="379287"/>
                  <a:pt x="3049681" y="423100"/>
                </a:cubicBezTo>
                <a:cubicBezTo>
                  <a:pt x="3049681" y="466914"/>
                  <a:pt x="3043022" y="509172"/>
                  <a:pt x="3030660" y="548918"/>
                </a:cubicBezTo>
                <a:lnTo>
                  <a:pt x="3026102" y="560486"/>
                </a:lnTo>
                <a:lnTo>
                  <a:pt x="3082204" y="547556"/>
                </a:lnTo>
                <a:cubicBezTo>
                  <a:pt x="3103214" y="544346"/>
                  <a:pt x="3124732" y="542681"/>
                  <a:pt x="3146638" y="542681"/>
                </a:cubicBezTo>
                <a:cubicBezTo>
                  <a:pt x="3168545" y="542681"/>
                  <a:pt x="3190063" y="544346"/>
                  <a:pt x="3211072" y="547556"/>
                </a:cubicBezTo>
                <a:lnTo>
                  <a:pt x="3267175" y="560486"/>
                </a:lnTo>
                <a:lnTo>
                  <a:pt x="3262618" y="548918"/>
                </a:lnTo>
                <a:cubicBezTo>
                  <a:pt x="3250255" y="509172"/>
                  <a:pt x="3243596" y="466914"/>
                  <a:pt x="3243596" y="423100"/>
                </a:cubicBezTo>
                <a:cubicBezTo>
                  <a:pt x="3243596" y="379287"/>
                  <a:pt x="3250255" y="337029"/>
                  <a:pt x="3262618" y="297284"/>
                </a:cubicBezTo>
                <a:lnTo>
                  <a:pt x="3271409" y="274970"/>
                </a:lnTo>
                <a:lnTo>
                  <a:pt x="3211072" y="288876"/>
                </a:lnTo>
                <a:cubicBezTo>
                  <a:pt x="3190063" y="292086"/>
                  <a:pt x="3168545" y="293751"/>
                  <a:pt x="3146638" y="293751"/>
                </a:cubicBezTo>
                <a:cubicBezTo>
                  <a:pt x="3124732" y="293751"/>
                  <a:pt x="3103214" y="292086"/>
                  <a:pt x="3082204" y="288876"/>
                </a:cubicBezTo>
                <a:close/>
                <a:moveTo>
                  <a:pt x="2501811" y="274970"/>
                </a:moveTo>
                <a:lnTo>
                  <a:pt x="2510602" y="297284"/>
                </a:lnTo>
                <a:cubicBezTo>
                  <a:pt x="2522965" y="337029"/>
                  <a:pt x="2529624" y="379287"/>
                  <a:pt x="2529624" y="423100"/>
                </a:cubicBezTo>
                <a:cubicBezTo>
                  <a:pt x="2529624" y="466914"/>
                  <a:pt x="2522965" y="509172"/>
                  <a:pt x="2510602" y="548918"/>
                </a:cubicBezTo>
                <a:lnTo>
                  <a:pt x="2506045" y="560486"/>
                </a:lnTo>
                <a:lnTo>
                  <a:pt x="2562147" y="547556"/>
                </a:lnTo>
                <a:cubicBezTo>
                  <a:pt x="2583157" y="544346"/>
                  <a:pt x="2604674" y="542681"/>
                  <a:pt x="2626581" y="542681"/>
                </a:cubicBezTo>
                <a:cubicBezTo>
                  <a:pt x="2648488" y="542681"/>
                  <a:pt x="2670006" y="544346"/>
                  <a:pt x="2691015" y="547556"/>
                </a:cubicBezTo>
                <a:lnTo>
                  <a:pt x="2747118" y="560486"/>
                </a:lnTo>
                <a:lnTo>
                  <a:pt x="2742560" y="548918"/>
                </a:lnTo>
                <a:cubicBezTo>
                  <a:pt x="2730198" y="509172"/>
                  <a:pt x="2723538" y="466914"/>
                  <a:pt x="2723538" y="423100"/>
                </a:cubicBezTo>
                <a:cubicBezTo>
                  <a:pt x="2723538" y="379287"/>
                  <a:pt x="2730198" y="337029"/>
                  <a:pt x="2742560" y="297284"/>
                </a:cubicBezTo>
                <a:lnTo>
                  <a:pt x="2751351" y="274970"/>
                </a:lnTo>
                <a:lnTo>
                  <a:pt x="2691015" y="288876"/>
                </a:lnTo>
                <a:cubicBezTo>
                  <a:pt x="2670006" y="292086"/>
                  <a:pt x="2648488" y="293751"/>
                  <a:pt x="2626581" y="293751"/>
                </a:cubicBezTo>
                <a:cubicBezTo>
                  <a:pt x="2604674" y="293751"/>
                  <a:pt x="2583157" y="292086"/>
                  <a:pt x="2562147" y="288876"/>
                </a:cubicBezTo>
                <a:close/>
                <a:moveTo>
                  <a:pt x="1981753" y="274970"/>
                </a:moveTo>
                <a:lnTo>
                  <a:pt x="1990545" y="297284"/>
                </a:lnTo>
                <a:cubicBezTo>
                  <a:pt x="2002907" y="337029"/>
                  <a:pt x="2009566" y="379287"/>
                  <a:pt x="2009566" y="423100"/>
                </a:cubicBezTo>
                <a:cubicBezTo>
                  <a:pt x="2009566" y="466914"/>
                  <a:pt x="2002907" y="509172"/>
                  <a:pt x="1990545" y="548918"/>
                </a:cubicBezTo>
                <a:lnTo>
                  <a:pt x="1985987" y="560486"/>
                </a:lnTo>
                <a:lnTo>
                  <a:pt x="2042090" y="547556"/>
                </a:lnTo>
                <a:cubicBezTo>
                  <a:pt x="2063099" y="544346"/>
                  <a:pt x="2084617" y="542681"/>
                  <a:pt x="2106524" y="542681"/>
                </a:cubicBezTo>
                <a:cubicBezTo>
                  <a:pt x="2128431" y="542681"/>
                  <a:pt x="2149948" y="544346"/>
                  <a:pt x="2170958" y="547556"/>
                </a:cubicBezTo>
                <a:lnTo>
                  <a:pt x="2227061" y="560486"/>
                </a:lnTo>
                <a:lnTo>
                  <a:pt x="2222503" y="548918"/>
                </a:lnTo>
                <a:cubicBezTo>
                  <a:pt x="2210141" y="509172"/>
                  <a:pt x="2203481" y="466914"/>
                  <a:pt x="2203481" y="423100"/>
                </a:cubicBezTo>
                <a:cubicBezTo>
                  <a:pt x="2203481" y="379287"/>
                  <a:pt x="2210141" y="337029"/>
                  <a:pt x="2222503" y="297284"/>
                </a:cubicBezTo>
                <a:lnTo>
                  <a:pt x="2231294" y="274970"/>
                </a:lnTo>
                <a:lnTo>
                  <a:pt x="2170958" y="288876"/>
                </a:lnTo>
                <a:cubicBezTo>
                  <a:pt x="2149948" y="292086"/>
                  <a:pt x="2128431" y="293751"/>
                  <a:pt x="2106524" y="293751"/>
                </a:cubicBezTo>
                <a:cubicBezTo>
                  <a:pt x="2084617" y="293751"/>
                  <a:pt x="2063099" y="292086"/>
                  <a:pt x="2042090" y="288876"/>
                </a:cubicBezTo>
                <a:close/>
                <a:moveTo>
                  <a:pt x="1711238" y="274970"/>
                </a:moveTo>
                <a:lnTo>
                  <a:pt x="1650902" y="288876"/>
                </a:lnTo>
                <a:cubicBezTo>
                  <a:pt x="1629892" y="292086"/>
                  <a:pt x="1608374" y="293751"/>
                  <a:pt x="1586467" y="293751"/>
                </a:cubicBezTo>
                <a:cubicBezTo>
                  <a:pt x="1564561" y="293751"/>
                  <a:pt x="1543043" y="292086"/>
                  <a:pt x="1522033" y="288876"/>
                </a:cubicBezTo>
                <a:lnTo>
                  <a:pt x="1461698" y="274971"/>
                </a:lnTo>
                <a:lnTo>
                  <a:pt x="1470489" y="297284"/>
                </a:lnTo>
                <a:cubicBezTo>
                  <a:pt x="1482852" y="337029"/>
                  <a:pt x="1489511" y="379287"/>
                  <a:pt x="1489511" y="423100"/>
                </a:cubicBezTo>
                <a:cubicBezTo>
                  <a:pt x="1489511" y="466914"/>
                  <a:pt x="1482852" y="509172"/>
                  <a:pt x="1470489" y="548918"/>
                </a:cubicBezTo>
                <a:lnTo>
                  <a:pt x="1465932" y="560485"/>
                </a:lnTo>
                <a:lnTo>
                  <a:pt x="1522033" y="547556"/>
                </a:lnTo>
                <a:cubicBezTo>
                  <a:pt x="1543043" y="544346"/>
                  <a:pt x="1564561" y="542681"/>
                  <a:pt x="1586467" y="542681"/>
                </a:cubicBezTo>
                <a:cubicBezTo>
                  <a:pt x="1608374" y="542681"/>
                  <a:pt x="1629892" y="544346"/>
                  <a:pt x="1650902" y="547556"/>
                </a:cubicBezTo>
                <a:lnTo>
                  <a:pt x="1707004" y="560486"/>
                </a:lnTo>
                <a:lnTo>
                  <a:pt x="1702446" y="548918"/>
                </a:lnTo>
                <a:cubicBezTo>
                  <a:pt x="1690084" y="509172"/>
                  <a:pt x="1683425" y="466914"/>
                  <a:pt x="1683425" y="423100"/>
                </a:cubicBezTo>
                <a:cubicBezTo>
                  <a:pt x="1683425" y="379287"/>
                  <a:pt x="1690084" y="337029"/>
                  <a:pt x="1702446" y="297284"/>
                </a:cubicBezTo>
                <a:close/>
                <a:moveTo>
                  <a:pt x="941640" y="274970"/>
                </a:moveTo>
                <a:lnTo>
                  <a:pt x="950431" y="297284"/>
                </a:lnTo>
                <a:cubicBezTo>
                  <a:pt x="962793" y="337029"/>
                  <a:pt x="969453" y="379287"/>
                  <a:pt x="969453" y="423100"/>
                </a:cubicBezTo>
                <a:cubicBezTo>
                  <a:pt x="969453" y="466914"/>
                  <a:pt x="962793" y="509172"/>
                  <a:pt x="950431" y="548918"/>
                </a:cubicBezTo>
                <a:lnTo>
                  <a:pt x="945873" y="560486"/>
                </a:lnTo>
                <a:lnTo>
                  <a:pt x="1001976" y="547556"/>
                </a:lnTo>
                <a:cubicBezTo>
                  <a:pt x="1022986" y="544346"/>
                  <a:pt x="1044504" y="542681"/>
                  <a:pt x="1066410" y="542681"/>
                </a:cubicBezTo>
                <a:cubicBezTo>
                  <a:pt x="1088317" y="542681"/>
                  <a:pt x="1109835" y="544346"/>
                  <a:pt x="1130844" y="547556"/>
                </a:cubicBezTo>
                <a:lnTo>
                  <a:pt x="1186947" y="560486"/>
                </a:lnTo>
                <a:lnTo>
                  <a:pt x="1182389" y="548918"/>
                </a:lnTo>
                <a:cubicBezTo>
                  <a:pt x="1170027" y="509172"/>
                  <a:pt x="1163368" y="466914"/>
                  <a:pt x="1163368" y="423100"/>
                </a:cubicBezTo>
                <a:cubicBezTo>
                  <a:pt x="1163368" y="379287"/>
                  <a:pt x="1170027" y="337029"/>
                  <a:pt x="1182389" y="297284"/>
                </a:cubicBezTo>
                <a:lnTo>
                  <a:pt x="1191181" y="274970"/>
                </a:lnTo>
                <a:lnTo>
                  <a:pt x="1130844" y="288876"/>
                </a:lnTo>
                <a:cubicBezTo>
                  <a:pt x="1109835" y="292086"/>
                  <a:pt x="1088317" y="293751"/>
                  <a:pt x="1066410" y="293751"/>
                </a:cubicBezTo>
                <a:cubicBezTo>
                  <a:pt x="1044504" y="293751"/>
                  <a:pt x="1022986" y="292086"/>
                  <a:pt x="1001976" y="288876"/>
                </a:cubicBezTo>
                <a:close/>
                <a:moveTo>
                  <a:pt x="421583" y="274970"/>
                </a:moveTo>
                <a:lnTo>
                  <a:pt x="430374" y="297284"/>
                </a:lnTo>
                <a:cubicBezTo>
                  <a:pt x="442736" y="337029"/>
                  <a:pt x="449395" y="379287"/>
                  <a:pt x="449395" y="423100"/>
                </a:cubicBezTo>
                <a:cubicBezTo>
                  <a:pt x="449395" y="466914"/>
                  <a:pt x="442736" y="509172"/>
                  <a:pt x="430374" y="548918"/>
                </a:cubicBezTo>
                <a:lnTo>
                  <a:pt x="425816" y="560486"/>
                </a:lnTo>
                <a:lnTo>
                  <a:pt x="481919" y="547556"/>
                </a:lnTo>
                <a:cubicBezTo>
                  <a:pt x="502929" y="544346"/>
                  <a:pt x="524447" y="542681"/>
                  <a:pt x="546353" y="542681"/>
                </a:cubicBezTo>
                <a:cubicBezTo>
                  <a:pt x="568260" y="542681"/>
                  <a:pt x="589778" y="544346"/>
                  <a:pt x="610788" y="547556"/>
                </a:cubicBezTo>
                <a:lnTo>
                  <a:pt x="666890" y="560485"/>
                </a:lnTo>
                <a:lnTo>
                  <a:pt x="662332" y="548918"/>
                </a:lnTo>
                <a:cubicBezTo>
                  <a:pt x="649970" y="509172"/>
                  <a:pt x="643310" y="466914"/>
                  <a:pt x="643310" y="423100"/>
                </a:cubicBezTo>
                <a:cubicBezTo>
                  <a:pt x="643310" y="379287"/>
                  <a:pt x="649970" y="337029"/>
                  <a:pt x="662332" y="297284"/>
                </a:cubicBezTo>
                <a:lnTo>
                  <a:pt x="671123" y="274971"/>
                </a:lnTo>
                <a:lnTo>
                  <a:pt x="610788" y="288876"/>
                </a:lnTo>
                <a:cubicBezTo>
                  <a:pt x="589778" y="292086"/>
                  <a:pt x="568260" y="293751"/>
                  <a:pt x="546353" y="293751"/>
                </a:cubicBezTo>
                <a:cubicBezTo>
                  <a:pt x="524447" y="293751"/>
                  <a:pt x="502929" y="292086"/>
                  <a:pt x="481919" y="288876"/>
                </a:cubicBezTo>
                <a:close/>
                <a:moveTo>
                  <a:pt x="6006953" y="223563"/>
                </a:moveTo>
                <a:lnTo>
                  <a:pt x="5994118" y="239119"/>
                </a:lnTo>
                <a:cubicBezTo>
                  <a:pt x="5958638" y="291637"/>
                  <a:pt x="5937920" y="354949"/>
                  <a:pt x="5937920" y="423100"/>
                </a:cubicBezTo>
                <a:cubicBezTo>
                  <a:pt x="5937920" y="491251"/>
                  <a:pt x="5958638" y="554564"/>
                  <a:pt x="5994118" y="607082"/>
                </a:cubicBezTo>
                <a:lnTo>
                  <a:pt x="6006953" y="622639"/>
                </a:lnTo>
                <a:lnTo>
                  <a:pt x="6019788" y="607082"/>
                </a:lnTo>
                <a:cubicBezTo>
                  <a:pt x="6055270" y="554564"/>
                  <a:pt x="6075987" y="491251"/>
                  <a:pt x="6075987" y="423100"/>
                </a:cubicBezTo>
                <a:cubicBezTo>
                  <a:pt x="6075987" y="354949"/>
                  <a:pt x="6055270" y="291637"/>
                  <a:pt x="6019788" y="239119"/>
                </a:cubicBezTo>
                <a:close/>
                <a:moveTo>
                  <a:pt x="5486896" y="223563"/>
                </a:moveTo>
                <a:lnTo>
                  <a:pt x="5474062" y="239119"/>
                </a:lnTo>
                <a:cubicBezTo>
                  <a:pt x="5438581" y="291637"/>
                  <a:pt x="5417863" y="354949"/>
                  <a:pt x="5417863" y="423100"/>
                </a:cubicBezTo>
                <a:cubicBezTo>
                  <a:pt x="5417863" y="491251"/>
                  <a:pt x="5438581" y="554564"/>
                  <a:pt x="5474062" y="607082"/>
                </a:cubicBezTo>
                <a:lnTo>
                  <a:pt x="5486896" y="622639"/>
                </a:lnTo>
                <a:lnTo>
                  <a:pt x="5499731" y="607082"/>
                </a:lnTo>
                <a:cubicBezTo>
                  <a:pt x="5535212" y="554564"/>
                  <a:pt x="5555930" y="491251"/>
                  <a:pt x="5555930" y="423100"/>
                </a:cubicBezTo>
                <a:cubicBezTo>
                  <a:pt x="5555930" y="354949"/>
                  <a:pt x="5535212" y="291637"/>
                  <a:pt x="5499731" y="239119"/>
                </a:cubicBezTo>
                <a:close/>
                <a:moveTo>
                  <a:pt x="4966839" y="223563"/>
                </a:moveTo>
                <a:lnTo>
                  <a:pt x="4954004" y="239119"/>
                </a:lnTo>
                <a:cubicBezTo>
                  <a:pt x="4918523" y="291637"/>
                  <a:pt x="4897806" y="354949"/>
                  <a:pt x="4897806" y="423100"/>
                </a:cubicBezTo>
                <a:cubicBezTo>
                  <a:pt x="4897806" y="491251"/>
                  <a:pt x="4918523" y="554564"/>
                  <a:pt x="4954004" y="607082"/>
                </a:cubicBezTo>
                <a:lnTo>
                  <a:pt x="4966839" y="622639"/>
                </a:lnTo>
                <a:lnTo>
                  <a:pt x="4979674" y="607082"/>
                </a:lnTo>
                <a:cubicBezTo>
                  <a:pt x="5015154" y="554564"/>
                  <a:pt x="5035873" y="491251"/>
                  <a:pt x="5035873" y="423100"/>
                </a:cubicBezTo>
                <a:cubicBezTo>
                  <a:pt x="5035873" y="354949"/>
                  <a:pt x="5015154" y="291637"/>
                  <a:pt x="4979674" y="239119"/>
                </a:cubicBezTo>
                <a:close/>
                <a:moveTo>
                  <a:pt x="4446781" y="223563"/>
                </a:moveTo>
                <a:lnTo>
                  <a:pt x="4433947" y="239119"/>
                </a:lnTo>
                <a:cubicBezTo>
                  <a:pt x="4398466" y="291637"/>
                  <a:pt x="4377748" y="354949"/>
                  <a:pt x="4377748" y="423100"/>
                </a:cubicBezTo>
                <a:cubicBezTo>
                  <a:pt x="4377748" y="491251"/>
                  <a:pt x="4398466" y="554564"/>
                  <a:pt x="4433947" y="607082"/>
                </a:cubicBezTo>
                <a:lnTo>
                  <a:pt x="4446781" y="622639"/>
                </a:lnTo>
                <a:lnTo>
                  <a:pt x="4459617" y="607082"/>
                </a:lnTo>
                <a:cubicBezTo>
                  <a:pt x="4495097" y="554564"/>
                  <a:pt x="4515815" y="491251"/>
                  <a:pt x="4515815" y="423100"/>
                </a:cubicBezTo>
                <a:cubicBezTo>
                  <a:pt x="4515815" y="354949"/>
                  <a:pt x="4495097" y="291637"/>
                  <a:pt x="4459617" y="239119"/>
                </a:cubicBezTo>
                <a:close/>
                <a:moveTo>
                  <a:pt x="3926724" y="223563"/>
                </a:moveTo>
                <a:lnTo>
                  <a:pt x="3913890" y="239119"/>
                </a:lnTo>
                <a:cubicBezTo>
                  <a:pt x="3878409" y="291637"/>
                  <a:pt x="3857691" y="354949"/>
                  <a:pt x="3857691" y="423100"/>
                </a:cubicBezTo>
                <a:cubicBezTo>
                  <a:pt x="3857691" y="491251"/>
                  <a:pt x="3878409" y="554564"/>
                  <a:pt x="3913890" y="607082"/>
                </a:cubicBezTo>
                <a:lnTo>
                  <a:pt x="3926724" y="622639"/>
                </a:lnTo>
                <a:lnTo>
                  <a:pt x="3939559" y="607082"/>
                </a:lnTo>
                <a:cubicBezTo>
                  <a:pt x="3975040" y="554564"/>
                  <a:pt x="3995758" y="491251"/>
                  <a:pt x="3995758" y="423100"/>
                </a:cubicBezTo>
                <a:cubicBezTo>
                  <a:pt x="3995758" y="354949"/>
                  <a:pt x="3975040" y="291637"/>
                  <a:pt x="3939559" y="239119"/>
                </a:cubicBezTo>
                <a:close/>
                <a:moveTo>
                  <a:pt x="3406667" y="223563"/>
                </a:moveTo>
                <a:lnTo>
                  <a:pt x="3393832" y="239119"/>
                </a:lnTo>
                <a:cubicBezTo>
                  <a:pt x="3358351" y="291637"/>
                  <a:pt x="3337634" y="354949"/>
                  <a:pt x="3337634" y="423100"/>
                </a:cubicBezTo>
                <a:cubicBezTo>
                  <a:pt x="3337634" y="491251"/>
                  <a:pt x="3358351" y="554564"/>
                  <a:pt x="3393832" y="607082"/>
                </a:cubicBezTo>
                <a:lnTo>
                  <a:pt x="3406667" y="622638"/>
                </a:lnTo>
                <a:lnTo>
                  <a:pt x="3419501" y="607082"/>
                </a:lnTo>
                <a:cubicBezTo>
                  <a:pt x="3454982" y="554564"/>
                  <a:pt x="3475700" y="491251"/>
                  <a:pt x="3475700" y="423100"/>
                </a:cubicBezTo>
                <a:cubicBezTo>
                  <a:pt x="3475700" y="354949"/>
                  <a:pt x="3454982" y="291637"/>
                  <a:pt x="3419501" y="239119"/>
                </a:cubicBezTo>
                <a:close/>
                <a:moveTo>
                  <a:pt x="2886609" y="223563"/>
                </a:moveTo>
                <a:lnTo>
                  <a:pt x="2873775" y="239119"/>
                </a:lnTo>
                <a:cubicBezTo>
                  <a:pt x="2838294" y="291637"/>
                  <a:pt x="2817576" y="354949"/>
                  <a:pt x="2817576" y="423100"/>
                </a:cubicBezTo>
                <a:cubicBezTo>
                  <a:pt x="2817576" y="491251"/>
                  <a:pt x="2838294" y="554564"/>
                  <a:pt x="2873775" y="607082"/>
                </a:cubicBezTo>
                <a:lnTo>
                  <a:pt x="2886609" y="622639"/>
                </a:lnTo>
                <a:lnTo>
                  <a:pt x="2899445" y="607082"/>
                </a:lnTo>
                <a:cubicBezTo>
                  <a:pt x="2934925" y="554564"/>
                  <a:pt x="2955643" y="491251"/>
                  <a:pt x="2955643" y="423100"/>
                </a:cubicBezTo>
                <a:cubicBezTo>
                  <a:pt x="2955643" y="354949"/>
                  <a:pt x="2934925" y="291637"/>
                  <a:pt x="2899445" y="239119"/>
                </a:cubicBezTo>
                <a:close/>
                <a:moveTo>
                  <a:pt x="2366552" y="223563"/>
                </a:moveTo>
                <a:lnTo>
                  <a:pt x="2353717" y="239119"/>
                </a:lnTo>
                <a:cubicBezTo>
                  <a:pt x="2318236" y="291637"/>
                  <a:pt x="2297519" y="354949"/>
                  <a:pt x="2297519" y="423100"/>
                </a:cubicBezTo>
                <a:cubicBezTo>
                  <a:pt x="2297519" y="491251"/>
                  <a:pt x="2318236" y="554564"/>
                  <a:pt x="2353717" y="607082"/>
                </a:cubicBezTo>
                <a:lnTo>
                  <a:pt x="2366552" y="622639"/>
                </a:lnTo>
                <a:lnTo>
                  <a:pt x="2379387" y="607082"/>
                </a:lnTo>
                <a:cubicBezTo>
                  <a:pt x="2414868" y="554564"/>
                  <a:pt x="2435586" y="491251"/>
                  <a:pt x="2435586" y="423100"/>
                </a:cubicBezTo>
                <a:cubicBezTo>
                  <a:pt x="2435586" y="354949"/>
                  <a:pt x="2414868" y="291637"/>
                  <a:pt x="2379387" y="239119"/>
                </a:cubicBezTo>
                <a:close/>
                <a:moveTo>
                  <a:pt x="1846495" y="223563"/>
                </a:moveTo>
                <a:lnTo>
                  <a:pt x="1833660" y="239119"/>
                </a:lnTo>
                <a:cubicBezTo>
                  <a:pt x="1798179" y="291637"/>
                  <a:pt x="1777462" y="354949"/>
                  <a:pt x="1777462" y="423100"/>
                </a:cubicBezTo>
                <a:cubicBezTo>
                  <a:pt x="1777462" y="491251"/>
                  <a:pt x="1798179" y="554564"/>
                  <a:pt x="1833660" y="607082"/>
                </a:cubicBezTo>
                <a:lnTo>
                  <a:pt x="1846495" y="622639"/>
                </a:lnTo>
                <a:lnTo>
                  <a:pt x="1859330" y="607082"/>
                </a:lnTo>
                <a:cubicBezTo>
                  <a:pt x="1894811" y="554564"/>
                  <a:pt x="1915528" y="491251"/>
                  <a:pt x="1915528" y="423100"/>
                </a:cubicBezTo>
                <a:cubicBezTo>
                  <a:pt x="1915528" y="354949"/>
                  <a:pt x="1894811" y="291637"/>
                  <a:pt x="1859330" y="239119"/>
                </a:cubicBezTo>
                <a:close/>
                <a:moveTo>
                  <a:pt x="1326439" y="223563"/>
                </a:moveTo>
                <a:lnTo>
                  <a:pt x="1313604" y="239119"/>
                </a:lnTo>
                <a:cubicBezTo>
                  <a:pt x="1278124" y="291637"/>
                  <a:pt x="1257405" y="354949"/>
                  <a:pt x="1257405" y="423100"/>
                </a:cubicBezTo>
                <a:cubicBezTo>
                  <a:pt x="1257405" y="491251"/>
                  <a:pt x="1278124" y="554564"/>
                  <a:pt x="1313604" y="607082"/>
                </a:cubicBezTo>
                <a:lnTo>
                  <a:pt x="1326439" y="622639"/>
                </a:lnTo>
                <a:lnTo>
                  <a:pt x="1339274" y="607082"/>
                </a:lnTo>
                <a:cubicBezTo>
                  <a:pt x="1374755" y="554564"/>
                  <a:pt x="1395472" y="491251"/>
                  <a:pt x="1395472" y="423100"/>
                </a:cubicBezTo>
                <a:cubicBezTo>
                  <a:pt x="1395472" y="354949"/>
                  <a:pt x="1374755" y="291637"/>
                  <a:pt x="1339274" y="239119"/>
                </a:cubicBezTo>
                <a:close/>
                <a:moveTo>
                  <a:pt x="806382" y="223563"/>
                </a:moveTo>
                <a:lnTo>
                  <a:pt x="793548" y="239119"/>
                </a:lnTo>
                <a:cubicBezTo>
                  <a:pt x="758066" y="291637"/>
                  <a:pt x="737348" y="354949"/>
                  <a:pt x="737348" y="423100"/>
                </a:cubicBezTo>
                <a:cubicBezTo>
                  <a:pt x="737348" y="491251"/>
                  <a:pt x="758066" y="554564"/>
                  <a:pt x="793548" y="607082"/>
                </a:cubicBezTo>
                <a:lnTo>
                  <a:pt x="806382" y="622639"/>
                </a:lnTo>
                <a:lnTo>
                  <a:pt x="819216" y="607082"/>
                </a:lnTo>
                <a:cubicBezTo>
                  <a:pt x="854697" y="554564"/>
                  <a:pt x="875415" y="491251"/>
                  <a:pt x="875415" y="423100"/>
                </a:cubicBezTo>
                <a:cubicBezTo>
                  <a:pt x="875415" y="354949"/>
                  <a:pt x="854697" y="291637"/>
                  <a:pt x="819216" y="239119"/>
                </a:cubicBezTo>
                <a:close/>
                <a:moveTo>
                  <a:pt x="286325" y="223563"/>
                </a:moveTo>
                <a:lnTo>
                  <a:pt x="273490" y="239119"/>
                </a:lnTo>
                <a:cubicBezTo>
                  <a:pt x="238009" y="291637"/>
                  <a:pt x="217291" y="354949"/>
                  <a:pt x="217291" y="423100"/>
                </a:cubicBezTo>
                <a:cubicBezTo>
                  <a:pt x="217291" y="491251"/>
                  <a:pt x="238009" y="554564"/>
                  <a:pt x="273490" y="607082"/>
                </a:cubicBezTo>
                <a:lnTo>
                  <a:pt x="286325" y="622639"/>
                </a:lnTo>
                <a:lnTo>
                  <a:pt x="299159" y="607082"/>
                </a:lnTo>
                <a:cubicBezTo>
                  <a:pt x="334640" y="554564"/>
                  <a:pt x="355358" y="491251"/>
                  <a:pt x="355358" y="423100"/>
                </a:cubicBezTo>
                <a:cubicBezTo>
                  <a:pt x="355358" y="354949"/>
                  <a:pt x="334640" y="291637"/>
                  <a:pt x="299159" y="239119"/>
                </a:cubicBezTo>
                <a:close/>
                <a:moveTo>
                  <a:pt x="6527008" y="223560"/>
                </a:moveTo>
                <a:lnTo>
                  <a:pt x="6514172" y="239119"/>
                </a:lnTo>
                <a:cubicBezTo>
                  <a:pt x="6478691" y="291637"/>
                  <a:pt x="6457974" y="354949"/>
                  <a:pt x="6457974" y="423100"/>
                </a:cubicBezTo>
                <a:cubicBezTo>
                  <a:pt x="6457974" y="491251"/>
                  <a:pt x="6478691" y="554564"/>
                  <a:pt x="6514172" y="607082"/>
                </a:cubicBezTo>
                <a:lnTo>
                  <a:pt x="6527008" y="622640"/>
                </a:lnTo>
                <a:lnTo>
                  <a:pt x="6539846" y="607082"/>
                </a:lnTo>
                <a:cubicBezTo>
                  <a:pt x="6575327" y="554564"/>
                  <a:pt x="6596044" y="491251"/>
                  <a:pt x="6596044" y="423100"/>
                </a:cubicBezTo>
                <a:cubicBezTo>
                  <a:pt x="6596044" y="354949"/>
                  <a:pt x="6575327" y="291637"/>
                  <a:pt x="6539846" y="239119"/>
                </a:cubicBezTo>
                <a:close/>
                <a:moveTo>
                  <a:pt x="6266982" y="94039"/>
                </a:moveTo>
                <a:cubicBezTo>
                  <a:pt x="6232907" y="94039"/>
                  <a:pt x="6200041" y="99218"/>
                  <a:pt x="6169129" y="108832"/>
                </a:cubicBezTo>
                <a:lnTo>
                  <a:pt x="6089992" y="146876"/>
                </a:lnTo>
                <a:lnTo>
                  <a:pt x="6169129" y="184919"/>
                </a:lnTo>
                <a:cubicBezTo>
                  <a:pt x="6200041" y="194533"/>
                  <a:pt x="6232907" y="199713"/>
                  <a:pt x="6266982" y="199713"/>
                </a:cubicBezTo>
                <a:cubicBezTo>
                  <a:pt x="6301058" y="199713"/>
                  <a:pt x="6333924" y="194533"/>
                  <a:pt x="6364836" y="184919"/>
                </a:cubicBezTo>
                <a:lnTo>
                  <a:pt x="6443972" y="146876"/>
                </a:lnTo>
                <a:lnTo>
                  <a:pt x="6364836" y="108832"/>
                </a:lnTo>
                <a:cubicBezTo>
                  <a:pt x="6333924" y="99218"/>
                  <a:pt x="6301058" y="94039"/>
                  <a:pt x="6266982" y="94039"/>
                </a:cubicBezTo>
                <a:close/>
                <a:moveTo>
                  <a:pt x="5746925" y="94039"/>
                </a:moveTo>
                <a:cubicBezTo>
                  <a:pt x="5712850" y="94039"/>
                  <a:pt x="5679984" y="99218"/>
                  <a:pt x="5649072" y="108832"/>
                </a:cubicBezTo>
                <a:lnTo>
                  <a:pt x="5569935" y="146876"/>
                </a:lnTo>
                <a:lnTo>
                  <a:pt x="5649072" y="184919"/>
                </a:lnTo>
                <a:cubicBezTo>
                  <a:pt x="5679984" y="194533"/>
                  <a:pt x="5712850" y="199713"/>
                  <a:pt x="5746925" y="199713"/>
                </a:cubicBezTo>
                <a:cubicBezTo>
                  <a:pt x="5781001" y="199713"/>
                  <a:pt x="5813866" y="194533"/>
                  <a:pt x="5844778" y="184919"/>
                </a:cubicBezTo>
                <a:lnTo>
                  <a:pt x="5923915" y="146876"/>
                </a:lnTo>
                <a:lnTo>
                  <a:pt x="5844778" y="108832"/>
                </a:lnTo>
                <a:cubicBezTo>
                  <a:pt x="5813866" y="99218"/>
                  <a:pt x="5781001" y="94039"/>
                  <a:pt x="5746925" y="94039"/>
                </a:cubicBezTo>
                <a:close/>
                <a:moveTo>
                  <a:pt x="5226868" y="94039"/>
                </a:moveTo>
                <a:cubicBezTo>
                  <a:pt x="5192792" y="94039"/>
                  <a:pt x="5159927" y="99218"/>
                  <a:pt x="5129015" y="108832"/>
                </a:cubicBezTo>
                <a:lnTo>
                  <a:pt x="5049878" y="146876"/>
                </a:lnTo>
                <a:lnTo>
                  <a:pt x="5129015" y="184919"/>
                </a:lnTo>
                <a:cubicBezTo>
                  <a:pt x="5159927" y="194533"/>
                  <a:pt x="5192792" y="199713"/>
                  <a:pt x="5226868" y="199713"/>
                </a:cubicBezTo>
                <a:cubicBezTo>
                  <a:pt x="5260943" y="199713"/>
                  <a:pt x="5293809" y="194533"/>
                  <a:pt x="5324721" y="184919"/>
                </a:cubicBezTo>
                <a:lnTo>
                  <a:pt x="5403857" y="146876"/>
                </a:lnTo>
                <a:lnTo>
                  <a:pt x="5324721" y="108832"/>
                </a:lnTo>
                <a:cubicBezTo>
                  <a:pt x="5293809" y="99218"/>
                  <a:pt x="5260943" y="94039"/>
                  <a:pt x="5226868" y="94039"/>
                </a:cubicBezTo>
                <a:close/>
                <a:moveTo>
                  <a:pt x="4706811" y="94039"/>
                </a:moveTo>
                <a:cubicBezTo>
                  <a:pt x="4672735" y="94039"/>
                  <a:pt x="4639869" y="99218"/>
                  <a:pt x="4608957" y="108832"/>
                </a:cubicBezTo>
                <a:lnTo>
                  <a:pt x="4529820" y="146876"/>
                </a:lnTo>
                <a:lnTo>
                  <a:pt x="4608957" y="184919"/>
                </a:lnTo>
                <a:cubicBezTo>
                  <a:pt x="4639869" y="194533"/>
                  <a:pt x="4672735" y="199713"/>
                  <a:pt x="4706811" y="199713"/>
                </a:cubicBezTo>
                <a:cubicBezTo>
                  <a:pt x="4740886" y="199713"/>
                  <a:pt x="4773752" y="194533"/>
                  <a:pt x="4804664" y="184919"/>
                </a:cubicBezTo>
                <a:lnTo>
                  <a:pt x="4883800" y="146876"/>
                </a:lnTo>
                <a:lnTo>
                  <a:pt x="4804664" y="108832"/>
                </a:lnTo>
                <a:cubicBezTo>
                  <a:pt x="4773752" y="99218"/>
                  <a:pt x="4740886" y="94039"/>
                  <a:pt x="4706811" y="94039"/>
                </a:cubicBezTo>
                <a:close/>
                <a:moveTo>
                  <a:pt x="4186753" y="94039"/>
                </a:moveTo>
                <a:cubicBezTo>
                  <a:pt x="4152678" y="94039"/>
                  <a:pt x="4119812" y="99218"/>
                  <a:pt x="4088900" y="108832"/>
                </a:cubicBezTo>
                <a:lnTo>
                  <a:pt x="4009763" y="146876"/>
                </a:lnTo>
                <a:lnTo>
                  <a:pt x="4088900" y="184919"/>
                </a:lnTo>
                <a:cubicBezTo>
                  <a:pt x="4119812" y="194533"/>
                  <a:pt x="4152678" y="199713"/>
                  <a:pt x="4186753" y="199713"/>
                </a:cubicBezTo>
                <a:cubicBezTo>
                  <a:pt x="4220829" y="199713"/>
                  <a:pt x="4253695" y="194533"/>
                  <a:pt x="4284606" y="184919"/>
                </a:cubicBezTo>
                <a:lnTo>
                  <a:pt x="4363743" y="146876"/>
                </a:lnTo>
                <a:lnTo>
                  <a:pt x="4284606" y="108832"/>
                </a:lnTo>
                <a:cubicBezTo>
                  <a:pt x="4253695" y="99218"/>
                  <a:pt x="4220829" y="94039"/>
                  <a:pt x="4186753" y="94039"/>
                </a:cubicBezTo>
                <a:close/>
                <a:moveTo>
                  <a:pt x="3666696" y="94039"/>
                </a:moveTo>
                <a:cubicBezTo>
                  <a:pt x="3632620" y="94039"/>
                  <a:pt x="3599754" y="99218"/>
                  <a:pt x="3568843" y="108832"/>
                </a:cubicBezTo>
                <a:lnTo>
                  <a:pt x="3489706" y="146876"/>
                </a:lnTo>
                <a:lnTo>
                  <a:pt x="3568843" y="184919"/>
                </a:lnTo>
                <a:cubicBezTo>
                  <a:pt x="3599754" y="194533"/>
                  <a:pt x="3632620" y="199713"/>
                  <a:pt x="3666696" y="199713"/>
                </a:cubicBezTo>
                <a:cubicBezTo>
                  <a:pt x="3700771" y="199713"/>
                  <a:pt x="3733637" y="194533"/>
                  <a:pt x="3764549" y="184919"/>
                </a:cubicBezTo>
                <a:lnTo>
                  <a:pt x="3843685" y="146876"/>
                </a:lnTo>
                <a:lnTo>
                  <a:pt x="3764549" y="108832"/>
                </a:lnTo>
                <a:cubicBezTo>
                  <a:pt x="3733637" y="99218"/>
                  <a:pt x="3700771" y="94039"/>
                  <a:pt x="3666696" y="94039"/>
                </a:cubicBezTo>
                <a:close/>
                <a:moveTo>
                  <a:pt x="3146638" y="94039"/>
                </a:moveTo>
                <a:cubicBezTo>
                  <a:pt x="3112563" y="94039"/>
                  <a:pt x="3079697" y="99218"/>
                  <a:pt x="3048785" y="108832"/>
                </a:cubicBezTo>
                <a:lnTo>
                  <a:pt x="2969648" y="146876"/>
                </a:lnTo>
                <a:lnTo>
                  <a:pt x="3048785" y="184919"/>
                </a:lnTo>
                <a:cubicBezTo>
                  <a:pt x="3079697" y="194533"/>
                  <a:pt x="3112563" y="199713"/>
                  <a:pt x="3146638" y="199713"/>
                </a:cubicBezTo>
                <a:cubicBezTo>
                  <a:pt x="3180714" y="199713"/>
                  <a:pt x="3213580" y="194533"/>
                  <a:pt x="3244492" y="184919"/>
                </a:cubicBezTo>
                <a:lnTo>
                  <a:pt x="3323628" y="146876"/>
                </a:lnTo>
                <a:lnTo>
                  <a:pt x="3244492" y="108832"/>
                </a:lnTo>
                <a:cubicBezTo>
                  <a:pt x="3213580" y="99218"/>
                  <a:pt x="3180714" y="94039"/>
                  <a:pt x="3146638" y="94039"/>
                </a:cubicBezTo>
                <a:close/>
                <a:moveTo>
                  <a:pt x="2626581" y="94039"/>
                </a:moveTo>
                <a:cubicBezTo>
                  <a:pt x="2592506" y="94039"/>
                  <a:pt x="2559640" y="99218"/>
                  <a:pt x="2528728" y="108832"/>
                </a:cubicBezTo>
                <a:lnTo>
                  <a:pt x="2449591" y="146876"/>
                </a:lnTo>
                <a:lnTo>
                  <a:pt x="2528728" y="184919"/>
                </a:lnTo>
                <a:cubicBezTo>
                  <a:pt x="2559640" y="194533"/>
                  <a:pt x="2592506" y="199713"/>
                  <a:pt x="2626581" y="199713"/>
                </a:cubicBezTo>
                <a:cubicBezTo>
                  <a:pt x="2660657" y="199713"/>
                  <a:pt x="2693523" y="194533"/>
                  <a:pt x="2724434" y="184919"/>
                </a:cubicBezTo>
                <a:lnTo>
                  <a:pt x="2803571" y="146876"/>
                </a:lnTo>
                <a:lnTo>
                  <a:pt x="2724434" y="108832"/>
                </a:lnTo>
                <a:cubicBezTo>
                  <a:pt x="2693523" y="99218"/>
                  <a:pt x="2660657" y="94039"/>
                  <a:pt x="2626581" y="94039"/>
                </a:cubicBezTo>
                <a:close/>
                <a:moveTo>
                  <a:pt x="2106524" y="94039"/>
                </a:moveTo>
                <a:cubicBezTo>
                  <a:pt x="2072448" y="94039"/>
                  <a:pt x="2039583" y="99218"/>
                  <a:pt x="2008671" y="108832"/>
                </a:cubicBezTo>
                <a:lnTo>
                  <a:pt x="1929534" y="146876"/>
                </a:lnTo>
                <a:lnTo>
                  <a:pt x="2008671" y="184919"/>
                </a:lnTo>
                <a:cubicBezTo>
                  <a:pt x="2039583" y="194533"/>
                  <a:pt x="2072448" y="199713"/>
                  <a:pt x="2106524" y="199713"/>
                </a:cubicBezTo>
                <a:cubicBezTo>
                  <a:pt x="2140599" y="199713"/>
                  <a:pt x="2173465" y="194533"/>
                  <a:pt x="2204377" y="184919"/>
                </a:cubicBezTo>
                <a:lnTo>
                  <a:pt x="2283514" y="146876"/>
                </a:lnTo>
                <a:lnTo>
                  <a:pt x="2204377" y="108832"/>
                </a:lnTo>
                <a:cubicBezTo>
                  <a:pt x="2173465" y="99218"/>
                  <a:pt x="2140599" y="94039"/>
                  <a:pt x="2106524" y="94039"/>
                </a:cubicBezTo>
                <a:close/>
                <a:moveTo>
                  <a:pt x="1586467" y="94039"/>
                </a:moveTo>
                <a:cubicBezTo>
                  <a:pt x="1552392" y="94039"/>
                  <a:pt x="1519526" y="99218"/>
                  <a:pt x="1488614" y="108832"/>
                </a:cubicBezTo>
                <a:lnTo>
                  <a:pt x="1409477" y="146876"/>
                </a:lnTo>
                <a:lnTo>
                  <a:pt x="1488614" y="184919"/>
                </a:lnTo>
                <a:cubicBezTo>
                  <a:pt x="1519526" y="194533"/>
                  <a:pt x="1552392" y="199713"/>
                  <a:pt x="1586467" y="199713"/>
                </a:cubicBezTo>
                <a:cubicBezTo>
                  <a:pt x="1620543" y="199713"/>
                  <a:pt x="1653409" y="194533"/>
                  <a:pt x="1684320" y="184919"/>
                </a:cubicBezTo>
                <a:lnTo>
                  <a:pt x="1763457" y="146876"/>
                </a:lnTo>
                <a:lnTo>
                  <a:pt x="1684320" y="108832"/>
                </a:lnTo>
                <a:cubicBezTo>
                  <a:pt x="1653409" y="99218"/>
                  <a:pt x="1620543" y="94039"/>
                  <a:pt x="1586467" y="94039"/>
                </a:cubicBezTo>
                <a:close/>
                <a:moveTo>
                  <a:pt x="1066410" y="94039"/>
                </a:moveTo>
                <a:cubicBezTo>
                  <a:pt x="1032335" y="94039"/>
                  <a:pt x="999469" y="99218"/>
                  <a:pt x="968557" y="108832"/>
                </a:cubicBezTo>
                <a:lnTo>
                  <a:pt x="889421" y="146876"/>
                </a:lnTo>
                <a:lnTo>
                  <a:pt x="968557" y="184919"/>
                </a:lnTo>
                <a:cubicBezTo>
                  <a:pt x="999469" y="194533"/>
                  <a:pt x="1032335" y="199713"/>
                  <a:pt x="1066410" y="199713"/>
                </a:cubicBezTo>
                <a:cubicBezTo>
                  <a:pt x="1100486" y="199713"/>
                  <a:pt x="1133351" y="194533"/>
                  <a:pt x="1164263" y="184919"/>
                </a:cubicBezTo>
                <a:lnTo>
                  <a:pt x="1243400" y="146876"/>
                </a:lnTo>
                <a:lnTo>
                  <a:pt x="1164263" y="108832"/>
                </a:lnTo>
                <a:cubicBezTo>
                  <a:pt x="1133351" y="99218"/>
                  <a:pt x="1100486" y="94039"/>
                  <a:pt x="1066410" y="94039"/>
                </a:cubicBezTo>
                <a:close/>
                <a:moveTo>
                  <a:pt x="546353" y="94039"/>
                </a:moveTo>
                <a:cubicBezTo>
                  <a:pt x="512277" y="94039"/>
                  <a:pt x="479411" y="99218"/>
                  <a:pt x="448500" y="108832"/>
                </a:cubicBezTo>
                <a:lnTo>
                  <a:pt x="369363" y="146876"/>
                </a:lnTo>
                <a:lnTo>
                  <a:pt x="448500" y="184919"/>
                </a:lnTo>
                <a:cubicBezTo>
                  <a:pt x="479412" y="194533"/>
                  <a:pt x="512277" y="199713"/>
                  <a:pt x="546353" y="199713"/>
                </a:cubicBezTo>
                <a:cubicBezTo>
                  <a:pt x="580430" y="199713"/>
                  <a:pt x="613295" y="194533"/>
                  <a:pt x="644206" y="184919"/>
                </a:cubicBezTo>
                <a:lnTo>
                  <a:pt x="723343" y="146876"/>
                </a:lnTo>
                <a:lnTo>
                  <a:pt x="644206" y="108832"/>
                </a:lnTo>
                <a:cubicBezTo>
                  <a:pt x="613295" y="99218"/>
                  <a:pt x="580429" y="94039"/>
                  <a:pt x="546353" y="94039"/>
                </a:cubicBezTo>
                <a:close/>
                <a:moveTo>
                  <a:pt x="26295" y="0"/>
                </a:moveTo>
                <a:cubicBezTo>
                  <a:pt x="48202" y="0"/>
                  <a:pt x="69720" y="1665"/>
                  <a:pt x="90730" y="4876"/>
                </a:cubicBezTo>
                <a:lnTo>
                  <a:pt x="151066" y="18781"/>
                </a:lnTo>
                <a:lnTo>
                  <a:pt x="143667" y="0"/>
                </a:lnTo>
                <a:lnTo>
                  <a:pt x="247226" y="0"/>
                </a:lnTo>
                <a:lnTo>
                  <a:pt x="273490" y="54633"/>
                </a:lnTo>
                <a:lnTo>
                  <a:pt x="286325" y="70189"/>
                </a:lnTo>
                <a:lnTo>
                  <a:pt x="299159" y="54633"/>
                </a:lnTo>
                <a:lnTo>
                  <a:pt x="325423" y="0"/>
                </a:lnTo>
                <a:lnTo>
                  <a:pt x="428983" y="0"/>
                </a:lnTo>
                <a:lnTo>
                  <a:pt x="421583" y="18781"/>
                </a:lnTo>
                <a:lnTo>
                  <a:pt x="481919" y="4876"/>
                </a:lnTo>
                <a:cubicBezTo>
                  <a:pt x="502929" y="1665"/>
                  <a:pt x="524446" y="0"/>
                  <a:pt x="546353" y="0"/>
                </a:cubicBezTo>
                <a:cubicBezTo>
                  <a:pt x="568260" y="0"/>
                  <a:pt x="589778" y="1665"/>
                  <a:pt x="610788" y="4876"/>
                </a:cubicBezTo>
                <a:lnTo>
                  <a:pt x="671123" y="18781"/>
                </a:lnTo>
                <a:lnTo>
                  <a:pt x="663724" y="0"/>
                </a:lnTo>
                <a:lnTo>
                  <a:pt x="767284" y="0"/>
                </a:lnTo>
                <a:lnTo>
                  <a:pt x="793548" y="54633"/>
                </a:lnTo>
                <a:lnTo>
                  <a:pt x="806382" y="70189"/>
                </a:lnTo>
                <a:lnTo>
                  <a:pt x="819216" y="54633"/>
                </a:lnTo>
                <a:lnTo>
                  <a:pt x="845480" y="0"/>
                </a:lnTo>
                <a:lnTo>
                  <a:pt x="949040" y="0"/>
                </a:lnTo>
                <a:lnTo>
                  <a:pt x="941640" y="18781"/>
                </a:lnTo>
                <a:lnTo>
                  <a:pt x="1001976" y="4876"/>
                </a:lnTo>
                <a:cubicBezTo>
                  <a:pt x="1022986" y="1665"/>
                  <a:pt x="1044504" y="0"/>
                  <a:pt x="1066410" y="0"/>
                </a:cubicBezTo>
                <a:cubicBezTo>
                  <a:pt x="1088317" y="0"/>
                  <a:pt x="1109835" y="1665"/>
                  <a:pt x="1130844" y="4876"/>
                </a:cubicBezTo>
                <a:lnTo>
                  <a:pt x="1191181" y="18781"/>
                </a:lnTo>
                <a:lnTo>
                  <a:pt x="1183781" y="0"/>
                </a:lnTo>
                <a:lnTo>
                  <a:pt x="1287341" y="0"/>
                </a:lnTo>
                <a:lnTo>
                  <a:pt x="1313604" y="54633"/>
                </a:lnTo>
                <a:lnTo>
                  <a:pt x="1326439" y="70189"/>
                </a:lnTo>
                <a:lnTo>
                  <a:pt x="1339274" y="54633"/>
                </a:lnTo>
                <a:lnTo>
                  <a:pt x="1365538" y="0"/>
                </a:lnTo>
                <a:lnTo>
                  <a:pt x="1469098" y="0"/>
                </a:lnTo>
                <a:lnTo>
                  <a:pt x="1461698" y="18781"/>
                </a:lnTo>
                <a:lnTo>
                  <a:pt x="1522033" y="4876"/>
                </a:lnTo>
                <a:cubicBezTo>
                  <a:pt x="1543043" y="1665"/>
                  <a:pt x="1564561" y="0"/>
                  <a:pt x="1586467" y="0"/>
                </a:cubicBezTo>
                <a:cubicBezTo>
                  <a:pt x="1608374" y="0"/>
                  <a:pt x="1629892" y="1665"/>
                  <a:pt x="1650902" y="4876"/>
                </a:cubicBezTo>
                <a:lnTo>
                  <a:pt x="1711237" y="18781"/>
                </a:lnTo>
                <a:lnTo>
                  <a:pt x="1703838" y="0"/>
                </a:lnTo>
                <a:lnTo>
                  <a:pt x="1807397" y="0"/>
                </a:lnTo>
                <a:lnTo>
                  <a:pt x="1833660" y="54633"/>
                </a:lnTo>
                <a:lnTo>
                  <a:pt x="1846495" y="70189"/>
                </a:lnTo>
                <a:lnTo>
                  <a:pt x="1859330" y="54633"/>
                </a:lnTo>
                <a:lnTo>
                  <a:pt x="1885594" y="0"/>
                </a:lnTo>
                <a:lnTo>
                  <a:pt x="1989154" y="0"/>
                </a:lnTo>
                <a:lnTo>
                  <a:pt x="1981754" y="18781"/>
                </a:lnTo>
                <a:lnTo>
                  <a:pt x="2042090" y="4876"/>
                </a:lnTo>
                <a:cubicBezTo>
                  <a:pt x="2063099" y="1665"/>
                  <a:pt x="2084617" y="0"/>
                  <a:pt x="2106524" y="0"/>
                </a:cubicBezTo>
                <a:cubicBezTo>
                  <a:pt x="2128431" y="0"/>
                  <a:pt x="2149948" y="1665"/>
                  <a:pt x="2170958" y="4876"/>
                </a:cubicBezTo>
                <a:lnTo>
                  <a:pt x="2231294" y="18781"/>
                </a:lnTo>
                <a:lnTo>
                  <a:pt x="2223895" y="0"/>
                </a:lnTo>
                <a:lnTo>
                  <a:pt x="2327454" y="0"/>
                </a:lnTo>
                <a:lnTo>
                  <a:pt x="2353717" y="54633"/>
                </a:lnTo>
                <a:lnTo>
                  <a:pt x="2366552" y="70189"/>
                </a:lnTo>
                <a:lnTo>
                  <a:pt x="2379387" y="54633"/>
                </a:lnTo>
                <a:lnTo>
                  <a:pt x="2405651" y="0"/>
                </a:lnTo>
                <a:lnTo>
                  <a:pt x="2509211" y="0"/>
                </a:lnTo>
                <a:lnTo>
                  <a:pt x="2501811" y="18781"/>
                </a:lnTo>
                <a:lnTo>
                  <a:pt x="2562147" y="4876"/>
                </a:lnTo>
                <a:cubicBezTo>
                  <a:pt x="2583157" y="1665"/>
                  <a:pt x="2604674" y="0"/>
                  <a:pt x="2626581" y="0"/>
                </a:cubicBezTo>
                <a:cubicBezTo>
                  <a:pt x="2648488" y="0"/>
                  <a:pt x="2670006" y="1665"/>
                  <a:pt x="2691015" y="4876"/>
                </a:cubicBezTo>
                <a:lnTo>
                  <a:pt x="2751351" y="18781"/>
                </a:lnTo>
                <a:lnTo>
                  <a:pt x="2743952" y="0"/>
                </a:lnTo>
                <a:lnTo>
                  <a:pt x="2847512" y="0"/>
                </a:lnTo>
                <a:lnTo>
                  <a:pt x="2873775" y="54633"/>
                </a:lnTo>
                <a:lnTo>
                  <a:pt x="2886609" y="70189"/>
                </a:lnTo>
                <a:lnTo>
                  <a:pt x="2899445" y="54633"/>
                </a:lnTo>
                <a:lnTo>
                  <a:pt x="2925709" y="0"/>
                </a:lnTo>
                <a:lnTo>
                  <a:pt x="3029269" y="0"/>
                </a:lnTo>
                <a:lnTo>
                  <a:pt x="3021868" y="18781"/>
                </a:lnTo>
                <a:lnTo>
                  <a:pt x="3082204" y="4876"/>
                </a:lnTo>
                <a:cubicBezTo>
                  <a:pt x="3103214" y="1665"/>
                  <a:pt x="3124732" y="0"/>
                  <a:pt x="3146638" y="0"/>
                </a:cubicBezTo>
                <a:cubicBezTo>
                  <a:pt x="3168545" y="0"/>
                  <a:pt x="3190063" y="1665"/>
                  <a:pt x="3211072" y="4876"/>
                </a:cubicBezTo>
                <a:lnTo>
                  <a:pt x="3271409" y="18781"/>
                </a:lnTo>
                <a:lnTo>
                  <a:pt x="3264010" y="0"/>
                </a:lnTo>
                <a:lnTo>
                  <a:pt x="3367569" y="0"/>
                </a:lnTo>
                <a:lnTo>
                  <a:pt x="3393832" y="54633"/>
                </a:lnTo>
                <a:lnTo>
                  <a:pt x="3406667" y="70188"/>
                </a:lnTo>
                <a:lnTo>
                  <a:pt x="3419501" y="54633"/>
                </a:lnTo>
                <a:lnTo>
                  <a:pt x="3445765" y="0"/>
                </a:lnTo>
                <a:lnTo>
                  <a:pt x="3549325" y="0"/>
                </a:lnTo>
                <a:lnTo>
                  <a:pt x="3541925" y="18781"/>
                </a:lnTo>
                <a:lnTo>
                  <a:pt x="3602261" y="4876"/>
                </a:lnTo>
                <a:cubicBezTo>
                  <a:pt x="3623271" y="1665"/>
                  <a:pt x="3644789" y="0"/>
                  <a:pt x="3666696" y="0"/>
                </a:cubicBezTo>
                <a:cubicBezTo>
                  <a:pt x="3688602" y="0"/>
                  <a:pt x="3710120" y="1665"/>
                  <a:pt x="3731130" y="4876"/>
                </a:cubicBezTo>
                <a:lnTo>
                  <a:pt x="3791466" y="18781"/>
                </a:lnTo>
                <a:lnTo>
                  <a:pt x="3784067" y="0"/>
                </a:lnTo>
                <a:lnTo>
                  <a:pt x="3887626" y="0"/>
                </a:lnTo>
                <a:lnTo>
                  <a:pt x="3913890" y="54633"/>
                </a:lnTo>
                <a:lnTo>
                  <a:pt x="3926724" y="70189"/>
                </a:lnTo>
                <a:lnTo>
                  <a:pt x="3939559" y="54633"/>
                </a:lnTo>
                <a:lnTo>
                  <a:pt x="3965823" y="0"/>
                </a:lnTo>
                <a:lnTo>
                  <a:pt x="4069383" y="0"/>
                </a:lnTo>
                <a:lnTo>
                  <a:pt x="4061983" y="18781"/>
                </a:lnTo>
                <a:lnTo>
                  <a:pt x="4122319" y="4876"/>
                </a:lnTo>
                <a:cubicBezTo>
                  <a:pt x="4143328" y="1665"/>
                  <a:pt x="4164846" y="0"/>
                  <a:pt x="4186753" y="0"/>
                </a:cubicBezTo>
                <a:cubicBezTo>
                  <a:pt x="4208660" y="0"/>
                  <a:pt x="4230178" y="1665"/>
                  <a:pt x="4251187" y="4876"/>
                </a:cubicBezTo>
                <a:lnTo>
                  <a:pt x="4311523" y="18781"/>
                </a:lnTo>
                <a:lnTo>
                  <a:pt x="4304124" y="0"/>
                </a:lnTo>
                <a:lnTo>
                  <a:pt x="4407683" y="0"/>
                </a:lnTo>
                <a:lnTo>
                  <a:pt x="4433947" y="54633"/>
                </a:lnTo>
                <a:lnTo>
                  <a:pt x="4446781" y="70189"/>
                </a:lnTo>
                <a:lnTo>
                  <a:pt x="4459617" y="54633"/>
                </a:lnTo>
                <a:lnTo>
                  <a:pt x="4485880" y="0"/>
                </a:lnTo>
                <a:lnTo>
                  <a:pt x="4589441" y="0"/>
                </a:lnTo>
                <a:lnTo>
                  <a:pt x="4582040" y="18781"/>
                </a:lnTo>
                <a:lnTo>
                  <a:pt x="4642376" y="4876"/>
                </a:lnTo>
                <a:cubicBezTo>
                  <a:pt x="4663386" y="1665"/>
                  <a:pt x="4684904" y="0"/>
                  <a:pt x="4706811" y="0"/>
                </a:cubicBezTo>
                <a:cubicBezTo>
                  <a:pt x="4728717" y="0"/>
                  <a:pt x="4750235" y="1665"/>
                  <a:pt x="4771245" y="4876"/>
                </a:cubicBezTo>
                <a:lnTo>
                  <a:pt x="4831581" y="18781"/>
                </a:lnTo>
                <a:lnTo>
                  <a:pt x="4824181" y="0"/>
                </a:lnTo>
                <a:lnTo>
                  <a:pt x="4927741" y="0"/>
                </a:lnTo>
                <a:lnTo>
                  <a:pt x="4954004" y="54633"/>
                </a:lnTo>
                <a:lnTo>
                  <a:pt x="4966839" y="70189"/>
                </a:lnTo>
                <a:lnTo>
                  <a:pt x="4979674" y="54633"/>
                </a:lnTo>
                <a:lnTo>
                  <a:pt x="5005938" y="0"/>
                </a:lnTo>
                <a:lnTo>
                  <a:pt x="5109498" y="0"/>
                </a:lnTo>
                <a:lnTo>
                  <a:pt x="5102097" y="18781"/>
                </a:lnTo>
                <a:lnTo>
                  <a:pt x="5162433" y="4876"/>
                </a:lnTo>
                <a:cubicBezTo>
                  <a:pt x="5183443" y="1665"/>
                  <a:pt x="5204961" y="0"/>
                  <a:pt x="5226868" y="0"/>
                </a:cubicBezTo>
                <a:cubicBezTo>
                  <a:pt x="5248774" y="0"/>
                  <a:pt x="5270292" y="1665"/>
                  <a:pt x="5291302" y="4876"/>
                </a:cubicBezTo>
                <a:lnTo>
                  <a:pt x="5351638" y="18781"/>
                </a:lnTo>
                <a:lnTo>
                  <a:pt x="5344239" y="0"/>
                </a:lnTo>
                <a:lnTo>
                  <a:pt x="5447798" y="0"/>
                </a:lnTo>
                <a:lnTo>
                  <a:pt x="5474062" y="54633"/>
                </a:lnTo>
                <a:lnTo>
                  <a:pt x="5486896" y="70189"/>
                </a:lnTo>
                <a:lnTo>
                  <a:pt x="5499731" y="54633"/>
                </a:lnTo>
                <a:lnTo>
                  <a:pt x="5525995" y="0"/>
                </a:lnTo>
                <a:lnTo>
                  <a:pt x="5629554" y="0"/>
                </a:lnTo>
                <a:lnTo>
                  <a:pt x="5622155" y="18781"/>
                </a:lnTo>
                <a:lnTo>
                  <a:pt x="5682491" y="4876"/>
                </a:lnTo>
                <a:cubicBezTo>
                  <a:pt x="5703500" y="1665"/>
                  <a:pt x="5725018" y="0"/>
                  <a:pt x="5746925" y="0"/>
                </a:cubicBezTo>
                <a:cubicBezTo>
                  <a:pt x="5768832" y="0"/>
                  <a:pt x="5790350" y="1665"/>
                  <a:pt x="5811359" y="4876"/>
                </a:cubicBezTo>
                <a:lnTo>
                  <a:pt x="5871695" y="18781"/>
                </a:lnTo>
                <a:lnTo>
                  <a:pt x="5864296" y="0"/>
                </a:lnTo>
                <a:lnTo>
                  <a:pt x="5967855" y="0"/>
                </a:lnTo>
                <a:lnTo>
                  <a:pt x="5994118" y="54633"/>
                </a:lnTo>
                <a:lnTo>
                  <a:pt x="6006953" y="70189"/>
                </a:lnTo>
                <a:lnTo>
                  <a:pt x="6019788" y="54633"/>
                </a:lnTo>
                <a:lnTo>
                  <a:pt x="6046052" y="0"/>
                </a:lnTo>
                <a:lnTo>
                  <a:pt x="6149611" y="0"/>
                </a:lnTo>
                <a:lnTo>
                  <a:pt x="6142212" y="18781"/>
                </a:lnTo>
                <a:lnTo>
                  <a:pt x="6202548" y="4876"/>
                </a:lnTo>
                <a:cubicBezTo>
                  <a:pt x="6223558" y="1665"/>
                  <a:pt x="6245075" y="0"/>
                  <a:pt x="6266982" y="0"/>
                </a:cubicBezTo>
                <a:cubicBezTo>
                  <a:pt x="6288889" y="0"/>
                  <a:pt x="6310407" y="1665"/>
                  <a:pt x="6331416" y="4876"/>
                </a:cubicBezTo>
                <a:lnTo>
                  <a:pt x="6391748" y="18780"/>
                </a:lnTo>
                <a:lnTo>
                  <a:pt x="6384349" y="0"/>
                </a:lnTo>
                <a:lnTo>
                  <a:pt x="6487909" y="0"/>
                </a:lnTo>
                <a:lnTo>
                  <a:pt x="6514172" y="54633"/>
                </a:lnTo>
                <a:lnTo>
                  <a:pt x="6527008" y="70191"/>
                </a:lnTo>
                <a:lnTo>
                  <a:pt x="6539846" y="54633"/>
                </a:lnTo>
                <a:lnTo>
                  <a:pt x="6566110" y="0"/>
                </a:lnTo>
                <a:lnTo>
                  <a:pt x="6669669" y="0"/>
                </a:lnTo>
                <a:lnTo>
                  <a:pt x="6662270" y="18780"/>
                </a:lnTo>
                <a:lnTo>
                  <a:pt x="6722602" y="4876"/>
                </a:lnTo>
                <a:cubicBezTo>
                  <a:pt x="6743611" y="1665"/>
                  <a:pt x="6765129" y="0"/>
                  <a:pt x="6787036" y="0"/>
                </a:cubicBezTo>
                <a:lnTo>
                  <a:pt x="6840760" y="4065"/>
                </a:lnTo>
                <a:lnTo>
                  <a:pt x="6840760" y="99455"/>
                </a:lnTo>
                <a:lnTo>
                  <a:pt x="6787036" y="94039"/>
                </a:lnTo>
                <a:cubicBezTo>
                  <a:pt x="6752961" y="94039"/>
                  <a:pt x="6720095" y="99218"/>
                  <a:pt x="6689183" y="108832"/>
                </a:cubicBezTo>
                <a:lnTo>
                  <a:pt x="6610046" y="146876"/>
                </a:lnTo>
                <a:lnTo>
                  <a:pt x="6689183" y="184919"/>
                </a:lnTo>
                <a:cubicBezTo>
                  <a:pt x="6720095" y="194533"/>
                  <a:pt x="6752961" y="199713"/>
                  <a:pt x="6787036" y="199713"/>
                </a:cubicBezTo>
                <a:lnTo>
                  <a:pt x="6840760" y="194297"/>
                </a:lnTo>
                <a:lnTo>
                  <a:pt x="6840760" y="289686"/>
                </a:lnTo>
                <a:lnTo>
                  <a:pt x="6787036" y="293751"/>
                </a:lnTo>
                <a:cubicBezTo>
                  <a:pt x="6765129" y="293751"/>
                  <a:pt x="6743611" y="292086"/>
                  <a:pt x="6722602" y="288876"/>
                </a:cubicBezTo>
                <a:lnTo>
                  <a:pt x="6662269" y="274971"/>
                </a:lnTo>
                <a:lnTo>
                  <a:pt x="6671060" y="297284"/>
                </a:lnTo>
                <a:cubicBezTo>
                  <a:pt x="6683422" y="337029"/>
                  <a:pt x="6690082" y="379287"/>
                  <a:pt x="6690082" y="423100"/>
                </a:cubicBezTo>
                <a:cubicBezTo>
                  <a:pt x="6690082" y="466914"/>
                  <a:pt x="6683422" y="509172"/>
                  <a:pt x="6671060" y="548918"/>
                </a:cubicBezTo>
                <a:lnTo>
                  <a:pt x="6666503" y="560485"/>
                </a:lnTo>
                <a:lnTo>
                  <a:pt x="6722602" y="547556"/>
                </a:lnTo>
                <a:cubicBezTo>
                  <a:pt x="6743611" y="544346"/>
                  <a:pt x="6765129" y="542681"/>
                  <a:pt x="6787036" y="542681"/>
                </a:cubicBezTo>
                <a:lnTo>
                  <a:pt x="6840760" y="546746"/>
                </a:lnTo>
                <a:lnTo>
                  <a:pt x="6840760" y="644842"/>
                </a:lnTo>
                <a:lnTo>
                  <a:pt x="6787036" y="636719"/>
                </a:lnTo>
                <a:cubicBezTo>
                  <a:pt x="6718885" y="636719"/>
                  <a:pt x="6655572" y="657436"/>
                  <a:pt x="6603054" y="692917"/>
                </a:cubicBezTo>
                <a:lnTo>
                  <a:pt x="6601208" y="694441"/>
                </a:lnTo>
                <a:lnTo>
                  <a:pt x="6603054" y="695964"/>
                </a:lnTo>
                <a:cubicBezTo>
                  <a:pt x="6655572" y="731445"/>
                  <a:pt x="6718885" y="752162"/>
                  <a:pt x="6787036" y="752162"/>
                </a:cubicBezTo>
                <a:lnTo>
                  <a:pt x="6840760" y="744040"/>
                </a:lnTo>
                <a:lnTo>
                  <a:pt x="6840760" y="842135"/>
                </a:lnTo>
                <a:lnTo>
                  <a:pt x="6787036" y="846200"/>
                </a:lnTo>
                <a:cubicBezTo>
                  <a:pt x="6765129" y="846200"/>
                  <a:pt x="6743611" y="844536"/>
                  <a:pt x="6722602" y="841325"/>
                </a:cubicBezTo>
                <a:lnTo>
                  <a:pt x="6666503" y="828397"/>
                </a:lnTo>
                <a:lnTo>
                  <a:pt x="6671060" y="839964"/>
                </a:lnTo>
                <a:cubicBezTo>
                  <a:pt x="6683422" y="879709"/>
                  <a:pt x="6690082" y="921968"/>
                  <a:pt x="6690082" y="965781"/>
                </a:cubicBezTo>
                <a:cubicBezTo>
                  <a:pt x="6690082" y="1009595"/>
                  <a:pt x="6683422" y="1051853"/>
                  <a:pt x="6671060" y="1091598"/>
                </a:cubicBezTo>
                <a:lnTo>
                  <a:pt x="6666503" y="1103165"/>
                </a:lnTo>
                <a:lnTo>
                  <a:pt x="6722602" y="1090236"/>
                </a:lnTo>
                <a:cubicBezTo>
                  <a:pt x="6743611" y="1087026"/>
                  <a:pt x="6765129" y="1085361"/>
                  <a:pt x="6787036" y="1085361"/>
                </a:cubicBezTo>
                <a:lnTo>
                  <a:pt x="6840760" y="1089426"/>
                </a:lnTo>
                <a:lnTo>
                  <a:pt x="6840760" y="1187522"/>
                </a:lnTo>
                <a:lnTo>
                  <a:pt x="6787036" y="1179400"/>
                </a:lnTo>
                <a:cubicBezTo>
                  <a:pt x="6718885" y="1179400"/>
                  <a:pt x="6655572" y="1200117"/>
                  <a:pt x="6603054" y="1235598"/>
                </a:cubicBezTo>
                <a:lnTo>
                  <a:pt x="6601208" y="1237121"/>
                </a:lnTo>
                <a:lnTo>
                  <a:pt x="6603054" y="1238644"/>
                </a:lnTo>
                <a:cubicBezTo>
                  <a:pt x="6655572" y="1274125"/>
                  <a:pt x="6718885" y="1294843"/>
                  <a:pt x="6787036" y="1294843"/>
                </a:cubicBezTo>
                <a:lnTo>
                  <a:pt x="6840760" y="1286721"/>
                </a:lnTo>
                <a:lnTo>
                  <a:pt x="6840760" y="1384816"/>
                </a:lnTo>
                <a:lnTo>
                  <a:pt x="6787036" y="1388881"/>
                </a:lnTo>
                <a:cubicBezTo>
                  <a:pt x="6765129" y="1388881"/>
                  <a:pt x="6743611" y="1387216"/>
                  <a:pt x="6722602" y="1384006"/>
                </a:cubicBezTo>
                <a:lnTo>
                  <a:pt x="6666503" y="1371077"/>
                </a:lnTo>
                <a:lnTo>
                  <a:pt x="6671060" y="1382644"/>
                </a:lnTo>
                <a:cubicBezTo>
                  <a:pt x="6683422" y="1422390"/>
                  <a:pt x="6690082" y="1464648"/>
                  <a:pt x="6690082" y="1508461"/>
                </a:cubicBezTo>
                <a:cubicBezTo>
                  <a:pt x="6690082" y="1552275"/>
                  <a:pt x="6683422" y="1594533"/>
                  <a:pt x="6671060" y="1634279"/>
                </a:cubicBezTo>
                <a:lnTo>
                  <a:pt x="6666504" y="1645844"/>
                </a:lnTo>
                <a:lnTo>
                  <a:pt x="6722602" y="1632915"/>
                </a:lnTo>
                <a:cubicBezTo>
                  <a:pt x="6743611" y="1629705"/>
                  <a:pt x="6765129" y="1628040"/>
                  <a:pt x="6787036" y="1628040"/>
                </a:cubicBezTo>
                <a:lnTo>
                  <a:pt x="6840760" y="1632105"/>
                </a:lnTo>
                <a:lnTo>
                  <a:pt x="6840760" y="1730201"/>
                </a:lnTo>
                <a:lnTo>
                  <a:pt x="6787036" y="1722078"/>
                </a:lnTo>
                <a:cubicBezTo>
                  <a:pt x="6718885" y="1722078"/>
                  <a:pt x="6655572" y="1742796"/>
                  <a:pt x="6603054" y="1778277"/>
                </a:cubicBezTo>
                <a:lnTo>
                  <a:pt x="6601207" y="1779801"/>
                </a:lnTo>
                <a:lnTo>
                  <a:pt x="6603054" y="1781325"/>
                </a:lnTo>
                <a:cubicBezTo>
                  <a:pt x="6655572" y="1816806"/>
                  <a:pt x="6718885" y="1837523"/>
                  <a:pt x="6787036" y="1837523"/>
                </a:cubicBezTo>
                <a:lnTo>
                  <a:pt x="6840760" y="1829401"/>
                </a:lnTo>
                <a:lnTo>
                  <a:pt x="6840760" y="1927496"/>
                </a:lnTo>
                <a:lnTo>
                  <a:pt x="6787036" y="1931561"/>
                </a:lnTo>
                <a:cubicBezTo>
                  <a:pt x="6765129" y="1931561"/>
                  <a:pt x="6743611" y="1929896"/>
                  <a:pt x="6722602" y="1926686"/>
                </a:cubicBezTo>
                <a:lnTo>
                  <a:pt x="6666504" y="1913758"/>
                </a:lnTo>
                <a:lnTo>
                  <a:pt x="6671060" y="1925323"/>
                </a:lnTo>
                <a:cubicBezTo>
                  <a:pt x="6683422" y="1965069"/>
                  <a:pt x="6690082" y="2007327"/>
                  <a:pt x="6690082" y="2051140"/>
                </a:cubicBezTo>
                <a:cubicBezTo>
                  <a:pt x="6690082" y="2094954"/>
                  <a:pt x="6683422" y="2137212"/>
                  <a:pt x="6671060" y="2176957"/>
                </a:cubicBezTo>
                <a:lnTo>
                  <a:pt x="6666503" y="2188525"/>
                </a:lnTo>
                <a:lnTo>
                  <a:pt x="6722602" y="2175596"/>
                </a:lnTo>
                <a:cubicBezTo>
                  <a:pt x="6743611" y="2172385"/>
                  <a:pt x="6765129" y="2170721"/>
                  <a:pt x="6787036" y="2170721"/>
                </a:cubicBezTo>
                <a:lnTo>
                  <a:pt x="6840760" y="2174786"/>
                </a:lnTo>
                <a:lnTo>
                  <a:pt x="6840760" y="2272881"/>
                </a:lnTo>
                <a:lnTo>
                  <a:pt x="6787036" y="2264758"/>
                </a:lnTo>
                <a:cubicBezTo>
                  <a:pt x="6718885" y="2264758"/>
                  <a:pt x="6655572" y="2285476"/>
                  <a:pt x="6603054" y="2320957"/>
                </a:cubicBezTo>
                <a:lnTo>
                  <a:pt x="6601208" y="2322480"/>
                </a:lnTo>
                <a:lnTo>
                  <a:pt x="6603054" y="2324004"/>
                </a:lnTo>
                <a:cubicBezTo>
                  <a:pt x="6655572" y="2359485"/>
                  <a:pt x="6718885" y="2380202"/>
                  <a:pt x="6787036" y="2380202"/>
                </a:cubicBezTo>
                <a:lnTo>
                  <a:pt x="6840760" y="2372080"/>
                </a:lnTo>
                <a:lnTo>
                  <a:pt x="6840760" y="2470175"/>
                </a:lnTo>
                <a:lnTo>
                  <a:pt x="6787036" y="2474240"/>
                </a:lnTo>
                <a:cubicBezTo>
                  <a:pt x="6765129" y="2474240"/>
                  <a:pt x="6743611" y="2472575"/>
                  <a:pt x="6722602" y="2469365"/>
                </a:cubicBezTo>
                <a:lnTo>
                  <a:pt x="6666503" y="2456436"/>
                </a:lnTo>
                <a:lnTo>
                  <a:pt x="6671060" y="2468004"/>
                </a:lnTo>
                <a:cubicBezTo>
                  <a:pt x="6683422" y="2507750"/>
                  <a:pt x="6690082" y="2550008"/>
                  <a:pt x="6690082" y="2593821"/>
                </a:cubicBezTo>
                <a:cubicBezTo>
                  <a:pt x="6690082" y="2637635"/>
                  <a:pt x="6683422" y="2679893"/>
                  <a:pt x="6671060" y="2719638"/>
                </a:cubicBezTo>
                <a:lnTo>
                  <a:pt x="6665375" y="2731464"/>
                </a:lnTo>
                <a:lnTo>
                  <a:pt x="6722602" y="2718276"/>
                </a:lnTo>
                <a:cubicBezTo>
                  <a:pt x="6743611" y="2715066"/>
                  <a:pt x="6765129" y="2713401"/>
                  <a:pt x="6787036" y="2713401"/>
                </a:cubicBezTo>
                <a:lnTo>
                  <a:pt x="6840760" y="2717466"/>
                </a:lnTo>
                <a:lnTo>
                  <a:pt x="6840760" y="2815561"/>
                </a:lnTo>
                <a:lnTo>
                  <a:pt x="6787036" y="2807439"/>
                </a:lnTo>
                <a:cubicBezTo>
                  <a:pt x="6718885" y="2807439"/>
                  <a:pt x="6655572" y="2828157"/>
                  <a:pt x="6603054" y="2863637"/>
                </a:cubicBezTo>
                <a:lnTo>
                  <a:pt x="6601208" y="2865161"/>
                </a:lnTo>
                <a:lnTo>
                  <a:pt x="6603054" y="2866684"/>
                </a:lnTo>
                <a:cubicBezTo>
                  <a:pt x="6655572" y="2902165"/>
                  <a:pt x="6718885" y="2922883"/>
                  <a:pt x="6787036" y="2922883"/>
                </a:cubicBezTo>
                <a:lnTo>
                  <a:pt x="6840760" y="2914761"/>
                </a:lnTo>
                <a:lnTo>
                  <a:pt x="6840760" y="3012856"/>
                </a:lnTo>
                <a:lnTo>
                  <a:pt x="6787036" y="3016921"/>
                </a:lnTo>
                <a:cubicBezTo>
                  <a:pt x="6765129" y="3016921"/>
                  <a:pt x="6743611" y="3015256"/>
                  <a:pt x="6722602" y="3012046"/>
                </a:cubicBezTo>
                <a:lnTo>
                  <a:pt x="6665375" y="2998857"/>
                </a:lnTo>
                <a:lnTo>
                  <a:pt x="6671060" y="3010684"/>
                </a:lnTo>
                <a:cubicBezTo>
                  <a:pt x="6683422" y="3050430"/>
                  <a:pt x="6690082" y="3092688"/>
                  <a:pt x="6690082" y="3136501"/>
                </a:cubicBezTo>
                <a:cubicBezTo>
                  <a:pt x="6690082" y="3180315"/>
                  <a:pt x="6683422" y="3222572"/>
                  <a:pt x="6671060" y="3262318"/>
                </a:cubicBezTo>
                <a:lnTo>
                  <a:pt x="6666503" y="3273885"/>
                </a:lnTo>
                <a:lnTo>
                  <a:pt x="6722602" y="3260956"/>
                </a:lnTo>
                <a:cubicBezTo>
                  <a:pt x="6743611" y="3257745"/>
                  <a:pt x="6765129" y="3256081"/>
                  <a:pt x="6787036" y="3256081"/>
                </a:cubicBezTo>
                <a:lnTo>
                  <a:pt x="6840760" y="3260146"/>
                </a:lnTo>
                <a:lnTo>
                  <a:pt x="6840760" y="3358241"/>
                </a:lnTo>
                <a:lnTo>
                  <a:pt x="6787036" y="3350118"/>
                </a:lnTo>
                <a:cubicBezTo>
                  <a:pt x="6718885" y="3350118"/>
                  <a:pt x="6655572" y="3370836"/>
                  <a:pt x="6603054" y="3406317"/>
                </a:cubicBezTo>
                <a:lnTo>
                  <a:pt x="6601208" y="3407840"/>
                </a:lnTo>
                <a:lnTo>
                  <a:pt x="6603054" y="3409363"/>
                </a:lnTo>
                <a:cubicBezTo>
                  <a:pt x="6655572" y="3444844"/>
                  <a:pt x="6718885" y="3465562"/>
                  <a:pt x="6787036" y="3465562"/>
                </a:cubicBezTo>
                <a:lnTo>
                  <a:pt x="6840760" y="3457440"/>
                </a:lnTo>
                <a:lnTo>
                  <a:pt x="6840760" y="3555535"/>
                </a:lnTo>
                <a:lnTo>
                  <a:pt x="6787036" y="3559600"/>
                </a:lnTo>
                <a:cubicBezTo>
                  <a:pt x="6765129" y="3559600"/>
                  <a:pt x="6743611" y="3557935"/>
                  <a:pt x="6722602" y="3554725"/>
                </a:cubicBezTo>
                <a:lnTo>
                  <a:pt x="6666503" y="3541796"/>
                </a:lnTo>
                <a:lnTo>
                  <a:pt x="6671060" y="3553363"/>
                </a:lnTo>
                <a:cubicBezTo>
                  <a:pt x="6683422" y="3593109"/>
                  <a:pt x="6690082" y="3635367"/>
                  <a:pt x="6690082" y="3679180"/>
                </a:cubicBezTo>
                <a:cubicBezTo>
                  <a:pt x="6690082" y="3722994"/>
                  <a:pt x="6683422" y="3765252"/>
                  <a:pt x="6671060" y="3804997"/>
                </a:cubicBezTo>
                <a:lnTo>
                  <a:pt x="6666503" y="3816564"/>
                </a:lnTo>
                <a:lnTo>
                  <a:pt x="6722602" y="3803635"/>
                </a:lnTo>
                <a:cubicBezTo>
                  <a:pt x="6743611" y="3800425"/>
                  <a:pt x="6765129" y="3798760"/>
                  <a:pt x="6787036" y="3798760"/>
                </a:cubicBezTo>
                <a:lnTo>
                  <a:pt x="6840760" y="3802825"/>
                </a:lnTo>
                <a:lnTo>
                  <a:pt x="6840760" y="3900920"/>
                </a:lnTo>
                <a:lnTo>
                  <a:pt x="6787036" y="3892798"/>
                </a:lnTo>
                <a:cubicBezTo>
                  <a:pt x="6718885" y="3892798"/>
                  <a:pt x="6655572" y="3913515"/>
                  <a:pt x="6603054" y="3948996"/>
                </a:cubicBezTo>
                <a:lnTo>
                  <a:pt x="6601208" y="3950520"/>
                </a:lnTo>
                <a:lnTo>
                  <a:pt x="6603054" y="3952043"/>
                </a:lnTo>
                <a:cubicBezTo>
                  <a:pt x="6655572" y="3987524"/>
                  <a:pt x="6718885" y="4008242"/>
                  <a:pt x="6787036" y="4008242"/>
                </a:cubicBezTo>
                <a:lnTo>
                  <a:pt x="6840760" y="4000120"/>
                </a:lnTo>
                <a:lnTo>
                  <a:pt x="6840760" y="4098215"/>
                </a:lnTo>
                <a:lnTo>
                  <a:pt x="6787036" y="4102280"/>
                </a:lnTo>
                <a:cubicBezTo>
                  <a:pt x="6765129" y="4102280"/>
                  <a:pt x="6743611" y="4100615"/>
                  <a:pt x="6722602" y="4097405"/>
                </a:cubicBezTo>
                <a:lnTo>
                  <a:pt x="6666503" y="4084476"/>
                </a:lnTo>
                <a:lnTo>
                  <a:pt x="6671060" y="4096043"/>
                </a:lnTo>
                <a:cubicBezTo>
                  <a:pt x="6683422" y="4135789"/>
                  <a:pt x="6690082" y="4178047"/>
                  <a:pt x="6690082" y="4221860"/>
                </a:cubicBezTo>
                <a:cubicBezTo>
                  <a:pt x="6690082" y="4265673"/>
                  <a:pt x="6683422" y="4307931"/>
                  <a:pt x="6671060" y="4347678"/>
                </a:cubicBezTo>
                <a:lnTo>
                  <a:pt x="6666503" y="4359244"/>
                </a:lnTo>
                <a:lnTo>
                  <a:pt x="6722602" y="4346315"/>
                </a:lnTo>
                <a:cubicBezTo>
                  <a:pt x="6743611" y="4343105"/>
                  <a:pt x="6765129" y="4341440"/>
                  <a:pt x="6787036" y="4341440"/>
                </a:cubicBezTo>
                <a:lnTo>
                  <a:pt x="6840760" y="4345505"/>
                </a:lnTo>
                <a:lnTo>
                  <a:pt x="6840760" y="4443601"/>
                </a:lnTo>
                <a:lnTo>
                  <a:pt x="6787036" y="4435478"/>
                </a:lnTo>
                <a:cubicBezTo>
                  <a:pt x="6718885" y="4435478"/>
                  <a:pt x="6655572" y="4456196"/>
                  <a:pt x="6603054" y="4491677"/>
                </a:cubicBezTo>
                <a:lnTo>
                  <a:pt x="6601208" y="4493200"/>
                </a:lnTo>
                <a:lnTo>
                  <a:pt x="6603054" y="4494724"/>
                </a:lnTo>
                <a:cubicBezTo>
                  <a:pt x="6655572" y="4530205"/>
                  <a:pt x="6718885" y="4550922"/>
                  <a:pt x="6787036" y="4550922"/>
                </a:cubicBezTo>
                <a:lnTo>
                  <a:pt x="6840760" y="4542800"/>
                </a:lnTo>
                <a:lnTo>
                  <a:pt x="6840760" y="4640896"/>
                </a:lnTo>
                <a:lnTo>
                  <a:pt x="6787036" y="4644960"/>
                </a:lnTo>
                <a:cubicBezTo>
                  <a:pt x="6765129" y="4644960"/>
                  <a:pt x="6743611" y="4643295"/>
                  <a:pt x="6722602" y="4640085"/>
                </a:cubicBezTo>
                <a:lnTo>
                  <a:pt x="6666503" y="4627157"/>
                </a:lnTo>
                <a:lnTo>
                  <a:pt x="6671060" y="4638723"/>
                </a:lnTo>
                <a:cubicBezTo>
                  <a:pt x="6683422" y="4678469"/>
                  <a:pt x="6690082" y="4720727"/>
                  <a:pt x="6690082" y="4764540"/>
                </a:cubicBezTo>
                <a:cubicBezTo>
                  <a:pt x="6690082" y="4808354"/>
                  <a:pt x="6683422" y="4850612"/>
                  <a:pt x="6671060" y="4890358"/>
                </a:cubicBezTo>
                <a:lnTo>
                  <a:pt x="6666503" y="4901924"/>
                </a:lnTo>
                <a:lnTo>
                  <a:pt x="6722602" y="4888995"/>
                </a:lnTo>
                <a:cubicBezTo>
                  <a:pt x="6743611" y="4885785"/>
                  <a:pt x="6765129" y="4884120"/>
                  <a:pt x="6787036" y="4884120"/>
                </a:cubicBezTo>
                <a:lnTo>
                  <a:pt x="6840760" y="4888185"/>
                </a:lnTo>
                <a:lnTo>
                  <a:pt x="6840760" y="4986281"/>
                </a:lnTo>
                <a:lnTo>
                  <a:pt x="6787036" y="4978158"/>
                </a:lnTo>
                <a:cubicBezTo>
                  <a:pt x="6718885" y="4978158"/>
                  <a:pt x="6655572" y="4998876"/>
                  <a:pt x="6603054" y="5034357"/>
                </a:cubicBezTo>
                <a:lnTo>
                  <a:pt x="6601208" y="5035880"/>
                </a:lnTo>
                <a:lnTo>
                  <a:pt x="6603054" y="5037404"/>
                </a:lnTo>
                <a:cubicBezTo>
                  <a:pt x="6655572" y="5072885"/>
                  <a:pt x="6718885" y="5093602"/>
                  <a:pt x="6787036" y="5093602"/>
                </a:cubicBezTo>
                <a:lnTo>
                  <a:pt x="6840760" y="5085480"/>
                </a:lnTo>
                <a:lnTo>
                  <a:pt x="6840760" y="5183575"/>
                </a:lnTo>
                <a:lnTo>
                  <a:pt x="6787036" y="5187640"/>
                </a:lnTo>
                <a:cubicBezTo>
                  <a:pt x="6765129" y="5187640"/>
                  <a:pt x="6743611" y="5185975"/>
                  <a:pt x="6722602" y="5182765"/>
                </a:cubicBezTo>
                <a:lnTo>
                  <a:pt x="6666503" y="5169837"/>
                </a:lnTo>
                <a:lnTo>
                  <a:pt x="6671060" y="5181403"/>
                </a:lnTo>
                <a:cubicBezTo>
                  <a:pt x="6683422" y="5221149"/>
                  <a:pt x="6690082" y="5263407"/>
                  <a:pt x="6690082" y="5307220"/>
                </a:cubicBezTo>
                <a:cubicBezTo>
                  <a:pt x="6690082" y="5351034"/>
                  <a:pt x="6683422" y="5393292"/>
                  <a:pt x="6671060" y="5433038"/>
                </a:cubicBezTo>
                <a:lnTo>
                  <a:pt x="6666503" y="5444604"/>
                </a:lnTo>
                <a:lnTo>
                  <a:pt x="6722602" y="5431675"/>
                </a:lnTo>
                <a:cubicBezTo>
                  <a:pt x="6743611" y="5428465"/>
                  <a:pt x="6765129" y="5426800"/>
                  <a:pt x="6787036" y="5426800"/>
                </a:cubicBezTo>
                <a:lnTo>
                  <a:pt x="6840760" y="5430865"/>
                </a:lnTo>
                <a:lnTo>
                  <a:pt x="6840760" y="5528961"/>
                </a:lnTo>
                <a:lnTo>
                  <a:pt x="6787036" y="5520838"/>
                </a:lnTo>
                <a:cubicBezTo>
                  <a:pt x="6718885" y="5520838"/>
                  <a:pt x="6655572" y="5541556"/>
                  <a:pt x="6603054" y="5577037"/>
                </a:cubicBezTo>
                <a:lnTo>
                  <a:pt x="6601208" y="5578560"/>
                </a:lnTo>
                <a:lnTo>
                  <a:pt x="6603054" y="5580084"/>
                </a:lnTo>
                <a:cubicBezTo>
                  <a:pt x="6655572" y="5615565"/>
                  <a:pt x="6718885" y="5636282"/>
                  <a:pt x="6787036" y="5636282"/>
                </a:cubicBezTo>
                <a:lnTo>
                  <a:pt x="6840760" y="5628160"/>
                </a:lnTo>
                <a:lnTo>
                  <a:pt x="6840760" y="5726256"/>
                </a:lnTo>
                <a:lnTo>
                  <a:pt x="6787036" y="5730320"/>
                </a:lnTo>
                <a:cubicBezTo>
                  <a:pt x="6765129" y="5730320"/>
                  <a:pt x="6743611" y="5728655"/>
                  <a:pt x="6722602" y="5725445"/>
                </a:cubicBezTo>
                <a:lnTo>
                  <a:pt x="6666503" y="5712517"/>
                </a:lnTo>
                <a:lnTo>
                  <a:pt x="6671060" y="5724083"/>
                </a:lnTo>
                <a:cubicBezTo>
                  <a:pt x="6683422" y="5763829"/>
                  <a:pt x="6690082" y="5806087"/>
                  <a:pt x="6690082" y="5849900"/>
                </a:cubicBezTo>
                <a:cubicBezTo>
                  <a:pt x="6690082" y="5893714"/>
                  <a:pt x="6683422" y="5935972"/>
                  <a:pt x="6671060" y="5975718"/>
                </a:cubicBezTo>
                <a:lnTo>
                  <a:pt x="6666504" y="5987283"/>
                </a:lnTo>
                <a:lnTo>
                  <a:pt x="6722602" y="5974354"/>
                </a:lnTo>
                <a:cubicBezTo>
                  <a:pt x="6743611" y="5971144"/>
                  <a:pt x="6765129" y="5969479"/>
                  <a:pt x="6787036" y="5969479"/>
                </a:cubicBezTo>
                <a:lnTo>
                  <a:pt x="6840760" y="5973544"/>
                </a:lnTo>
                <a:lnTo>
                  <a:pt x="6840760" y="6071640"/>
                </a:lnTo>
                <a:lnTo>
                  <a:pt x="6787036" y="6063517"/>
                </a:lnTo>
                <a:cubicBezTo>
                  <a:pt x="6718885" y="6063517"/>
                  <a:pt x="6655572" y="6084235"/>
                  <a:pt x="6603054" y="6119716"/>
                </a:cubicBezTo>
                <a:lnTo>
                  <a:pt x="6601207" y="6121240"/>
                </a:lnTo>
                <a:lnTo>
                  <a:pt x="6603054" y="6122764"/>
                </a:lnTo>
                <a:cubicBezTo>
                  <a:pt x="6655572" y="6158245"/>
                  <a:pt x="6718885" y="6178962"/>
                  <a:pt x="6787036" y="6178962"/>
                </a:cubicBezTo>
                <a:lnTo>
                  <a:pt x="6840760" y="6170840"/>
                </a:lnTo>
                <a:lnTo>
                  <a:pt x="6840760" y="6268936"/>
                </a:lnTo>
                <a:lnTo>
                  <a:pt x="6787036" y="6273000"/>
                </a:lnTo>
                <a:cubicBezTo>
                  <a:pt x="6765129" y="6273000"/>
                  <a:pt x="6743611" y="6271335"/>
                  <a:pt x="6722602" y="6268125"/>
                </a:cubicBezTo>
                <a:lnTo>
                  <a:pt x="6666504" y="6255197"/>
                </a:lnTo>
                <a:lnTo>
                  <a:pt x="6671060" y="6266762"/>
                </a:lnTo>
                <a:cubicBezTo>
                  <a:pt x="6683422" y="6306508"/>
                  <a:pt x="6690082" y="6348766"/>
                  <a:pt x="6690082" y="6392579"/>
                </a:cubicBezTo>
                <a:cubicBezTo>
                  <a:pt x="6690082" y="6436393"/>
                  <a:pt x="6683422" y="6478651"/>
                  <a:pt x="6671060" y="6518397"/>
                </a:cubicBezTo>
                <a:lnTo>
                  <a:pt x="6659984" y="6541437"/>
                </a:lnTo>
                <a:lnTo>
                  <a:pt x="6661219" y="6540951"/>
                </a:lnTo>
                <a:cubicBezTo>
                  <a:pt x="6700964" y="6528589"/>
                  <a:pt x="6743222" y="6521929"/>
                  <a:pt x="6787036" y="6521929"/>
                </a:cubicBezTo>
                <a:lnTo>
                  <a:pt x="6840760" y="6525994"/>
                </a:lnTo>
                <a:lnTo>
                  <a:pt x="6840760" y="6621383"/>
                </a:lnTo>
                <a:lnTo>
                  <a:pt x="6787036" y="6615967"/>
                </a:lnTo>
                <a:cubicBezTo>
                  <a:pt x="6752961" y="6615967"/>
                  <a:pt x="6720095" y="6621147"/>
                  <a:pt x="6689183" y="6630761"/>
                </a:cubicBezTo>
                <a:lnTo>
                  <a:pt x="6610047" y="6668804"/>
                </a:lnTo>
                <a:lnTo>
                  <a:pt x="6689183" y="6706847"/>
                </a:lnTo>
                <a:cubicBezTo>
                  <a:pt x="6720095" y="6716462"/>
                  <a:pt x="6752961" y="6721641"/>
                  <a:pt x="6787036" y="6721641"/>
                </a:cubicBezTo>
                <a:lnTo>
                  <a:pt x="6840760" y="6716225"/>
                </a:lnTo>
                <a:lnTo>
                  <a:pt x="6840760" y="6811615"/>
                </a:lnTo>
                <a:lnTo>
                  <a:pt x="6787036" y="6815679"/>
                </a:lnTo>
                <a:cubicBezTo>
                  <a:pt x="6743222" y="6815679"/>
                  <a:pt x="6700964" y="6809020"/>
                  <a:pt x="6661219" y="6796658"/>
                </a:cubicBezTo>
                <a:lnTo>
                  <a:pt x="6659984" y="6796171"/>
                </a:lnTo>
                <a:lnTo>
                  <a:pt x="6671060" y="6819212"/>
                </a:lnTo>
                <a:lnTo>
                  <a:pt x="6676026" y="6840760"/>
                </a:lnTo>
                <a:lnTo>
                  <a:pt x="6578166" y="6840760"/>
                </a:lnTo>
                <a:lnTo>
                  <a:pt x="6539846" y="6761047"/>
                </a:lnTo>
                <a:lnTo>
                  <a:pt x="6527008" y="6745489"/>
                </a:lnTo>
                <a:lnTo>
                  <a:pt x="6514172" y="6761047"/>
                </a:lnTo>
                <a:lnTo>
                  <a:pt x="6475852" y="6840760"/>
                </a:lnTo>
                <a:lnTo>
                  <a:pt x="6377992" y="6840760"/>
                </a:lnTo>
                <a:lnTo>
                  <a:pt x="6382958" y="6819212"/>
                </a:lnTo>
                <a:lnTo>
                  <a:pt x="6394034" y="6796171"/>
                </a:lnTo>
                <a:lnTo>
                  <a:pt x="6392799" y="6796658"/>
                </a:lnTo>
                <a:cubicBezTo>
                  <a:pt x="6353054" y="6809020"/>
                  <a:pt x="6310796" y="6815679"/>
                  <a:pt x="6266982" y="6815679"/>
                </a:cubicBezTo>
                <a:cubicBezTo>
                  <a:pt x="6223169" y="6815679"/>
                  <a:pt x="6180911" y="6809020"/>
                  <a:pt x="6141165" y="6796658"/>
                </a:cubicBezTo>
                <a:lnTo>
                  <a:pt x="6139926" y="6796169"/>
                </a:lnTo>
                <a:lnTo>
                  <a:pt x="6151003" y="6819212"/>
                </a:lnTo>
                <a:lnTo>
                  <a:pt x="6155969" y="6840760"/>
                </a:lnTo>
                <a:lnTo>
                  <a:pt x="6058109" y="6840760"/>
                </a:lnTo>
                <a:lnTo>
                  <a:pt x="6019788" y="6761047"/>
                </a:lnTo>
                <a:lnTo>
                  <a:pt x="6006953" y="6745492"/>
                </a:lnTo>
                <a:lnTo>
                  <a:pt x="5994118" y="6761047"/>
                </a:lnTo>
                <a:lnTo>
                  <a:pt x="5955798" y="6840760"/>
                </a:lnTo>
                <a:lnTo>
                  <a:pt x="5857938" y="6840760"/>
                </a:lnTo>
                <a:lnTo>
                  <a:pt x="5862904" y="6819212"/>
                </a:lnTo>
                <a:lnTo>
                  <a:pt x="5873981" y="6796170"/>
                </a:lnTo>
                <a:lnTo>
                  <a:pt x="5872742" y="6796658"/>
                </a:lnTo>
                <a:cubicBezTo>
                  <a:pt x="5832997" y="6809020"/>
                  <a:pt x="5790739" y="6815679"/>
                  <a:pt x="5746925" y="6815679"/>
                </a:cubicBezTo>
                <a:cubicBezTo>
                  <a:pt x="5703112" y="6815679"/>
                  <a:pt x="5660853" y="6809020"/>
                  <a:pt x="5621107" y="6796658"/>
                </a:cubicBezTo>
                <a:lnTo>
                  <a:pt x="5619869" y="6796170"/>
                </a:lnTo>
                <a:lnTo>
                  <a:pt x="5630946" y="6819212"/>
                </a:lnTo>
                <a:lnTo>
                  <a:pt x="5635912" y="6840760"/>
                </a:lnTo>
                <a:lnTo>
                  <a:pt x="5538051" y="6840760"/>
                </a:lnTo>
                <a:lnTo>
                  <a:pt x="5499731" y="6761047"/>
                </a:lnTo>
                <a:lnTo>
                  <a:pt x="5486896" y="6745492"/>
                </a:lnTo>
                <a:lnTo>
                  <a:pt x="5474062" y="6761047"/>
                </a:lnTo>
                <a:lnTo>
                  <a:pt x="5435742" y="6840760"/>
                </a:lnTo>
                <a:lnTo>
                  <a:pt x="5337881" y="6840760"/>
                </a:lnTo>
                <a:lnTo>
                  <a:pt x="5342847" y="6819212"/>
                </a:lnTo>
                <a:lnTo>
                  <a:pt x="5353924" y="6796169"/>
                </a:lnTo>
                <a:lnTo>
                  <a:pt x="5352685" y="6796658"/>
                </a:lnTo>
                <a:cubicBezTo>
                  <a:pt x="5312939" y="6809020"/>
                  <a:pt x="5270681" y="6815679"/>
                  <a:pt x="5226868" y="6815679"/>
                </a:cubicBezTo>
                <a:cubicBezTo>
                  <a:pt x="5183054" y="6815679"/>
                  <a:pt x="5140796" y="6809020"/>
                  <a:pt x="5101050" y="6796658"/>
                </a:cubicBezTo>
                <a:lnTo>
                  <a:pt x="5099811" y="6796170"/>
                </a:lnTo>
                <a:lnTo>
                  <a:pt x="5110889" y="6819212"/>
                </a:lnTo>
                <a:lnTo>
                  <a:pt x="5115855" y="6840760"/>
                </a:lnTo>
                <a:lnTo>
                  <a:pt x="5017994" y="6840760"/>
                </a:lnTo>
                <a:lnTo>
                  <a:pt x="4979674" y="6761047"/>
                </a:lnTo>
                <a:lnTo>
                  <a:pt x="4966839" y="6745492"/>
                </a:lnTo>
                <a:lnTo>
                  <a:pt x="4954004" y="6761047"/>
                </a:lnTo>
                <a:lnTo>
                  <a:pt x="4915684" y="6840760"/>
                </a:lnTo>
                <a:lnTo>
                  <a:pt x="4817823" y="6840760"/>
                </a:lnTo>
                <a:lnTo>
                  <a:pt x="4822789" y="6819212"/>
                </a:lnTo>
                <a:lnTo>
                  <a:pt x="4833867" y="6796170"/>
                </a:lnTo>
                <a:lnTo>
                  <a:pt x="4832628" y="6796658"/>
                </a:lnTo>
                <a:cubicBezTo>
                  <a:pt x="4792882" y="6809020"/>
                  <a:pt x="4750624" y="6815679"/>
                  <a:pt x="4706811" y="6815679"/>
                </a:cubicBezTo>
                <a:cubicBezTo>
                  <a:pt x="4662997" y="6815679"/>
                  <a:pt x="4620739" y="6809020"/>
                  <a:pt x="4580993" y="6796658"/>
                </a:cubicBezTo>
                <a:lnTo>
                  <a:pt x="4579754" y="6796169"/>
                </a:lnTo>
                <a:lnTo>
                  <a:pt x="4590832" y="6819212"/>
                </a:lnTo>
                <a:lnTo>
                  <a:pt x="4595798" y="6840760"/>
                </a:lnTo>
                <a:lnTo>
                  <a:pt x="4497937" y="6840760"/>
                </a:lnTo>
                <a:lnTo>
                  <a:pt x="4459617" y="6761047"/>
                </a:lnTo>
                <a:lnTo>
                  <a:pt x="4446781" y="6745492"/>
                </a:lnTo>
                <a:lnTo>
                  <a:pt x="4433947" y="6761047"/>
                </a:lnTo>
                <a:lnTo>
                  <a:pt x="4395627" y="6840760"/>
                </a:lnTo>
                <a:lnTo>
                  <a:pt x="4297766" y="6840760"/>
                </a:lnTo>
                <a:lnTo>
                  <a:pt x="4302732" y="6819212"/>
                </a:lnTo>
                <a:lnTo>
                  <a:pt x="4313809" y="6796169"/>
                </a:lnTo>
                <a:lnTo>
                  <a:pt x="4312570" y="6796658"/>
                </a:lnTo>
                <a:cubicBezTo>
                  <a:pt x="4272825" y="6809020"/>
                  <a:pt x="4230567" y="6815679"/>
                  <a:pt x="4186753" y="6815679"/>
                </a:cubicBezTo>
                <a:cubicBezTo>
                  <a:pt x="4142939" y="6815679"/>
                  <a:pt x="4100681" y="6809020"/>
                  <a:pt x="4060936" y="6796658"/>
                </a:cubicBezTo>
                <a:lnTo>
                  <a:pt x="4059697" y="6796169"/>
                </a:lnTo>
                <a:lnTo>
                  <a:pt x="4070774" y="6819212"/>
                </a:lnTo>
                <a:lnTo>
                  <a:pt x="4075740" y="6840760"/>
                </a:lnTo>
                <a:lnTo>
                  <a:pt x="3977880" y="6840760"/>
                </a:lnTo>
                <a:lnTo>
                  <a:pt x="3939559" y="6761047"/>
                </a:lnTo>
                <a:lnTo>
                  <a:pt x="3926724" y="6745492"/>
                </a:lnTo>
                <a:lnTo>
                  <a:pt x="3913890" y="6761047"/>
                </a:lnTo>
                <a:lnTo>
                  <a:pt x="3875570" y="6840760"/>
                </a:lnTo>
                <a:lnTo>
                  <a:pt x="3777709" y="6840760"/>
                </a:lnTo>
                <a:lnTo>
                  <a:pt x="3782675" y="6819212"/>
                </a:lnTo>
                <a:lnTo>
                  <a:pt x="3793752" y="6796169"/>
                </a:lnTo>
                <a:lnTo>
                  <a:pt x="3792513" y="6796658"/>
                </a:lnTo>
                <a:cubicBezTo>
                  <a:pt x="3752767" y="6809020"/>
                  <a:pt x="3710509" y="6815679"/>
                  <a:pt x="3666696" y="6815679"/>
                </a:cubicBezTo>
                <a:cubicBezTo>
                  <a:pt x="3622882" y="6815679"/>
                  <a:pt x="3580624" y="6809020"/>
                  <a:pt x="3540878" y="6796658"/>
                </a:cubicBezTo>
                <a:lnTo>
                  <a:pt x="3539639" y="6796170"/>
                </a:lnTo>
                <a:lnTo>
                  <a:pt x="3550717" y="6819212"/>
                </a:lnTo>
                <a:lnTo>
                  <a:pt x="3555683" y="6840760"/>
                </a:lnTo>
                <a:lnTo>
                  <a:pt x="3457822" y="6840760"/>
                </a:lnTo>
                <a:lnTo>
                  <a:pt x="3419501" y="6761047"/>
                </a:lnTo>
                <a:lnTo>
                  <a:pt x="3406667" y="6745492"/>
                </a:lnTo>
                <a:lnTo>
                  <a:pt x="3393832" y="6761047"/>
                </a:lnTo>
                <a:lnTo>
                  <a:pt x="3355512" y="6840760"/>
                </a:lnTo>
                <a:lnTo>
                  <a:pt x="3257652" y="6840760"/>
                </a:lnTo>
                <a:lnTo>
                  <a:pt x="3262618" y="6819212"/>
                </a:lnTo>
                <a:lnTo>
                  <a:pt x="3273695" y="6796169"/>
                </a:lnTo>
                <a:lnTo>
                  <a:pt x="3272456" y="6796658"/>
                </a:lnTo>
                <a:cubicBezTo>
                  <a:pt x="3232710" y="6809020"/>
                  <a:pt x="3190452" y="6815679"/>
                  <a:pt x="3146638" y="6815679"/>
                </a:cubicBezTo>
                <a:cubicBezTo>
                  <a:pt x="3102825" y="6815679"/>
                  <a:pt x="3060567" y="6809020"/>
                  <a:pt x="3020821" y="6796658"/>
                </a:cubicBezTo>
                <a:lnTo>
                  <a:pt x="3019582" y="6796170"/>
                </a:lnTo>
                <a:lnTo>
                  <a:pt x="3030660" y="6819212"/>
                </a:lnTo>
                <a:lnTo>
                  <a:pt x="3035626" y="6840760"/>
                </a:lnTo>
                <a:lnTo>
                  <a:pt x="2937765" y="6840760"/>
                </a:lnTo>
                <a:lnTo>
                  <a:pt x="2899445" y="6761047"/>
                </a:lnTo>
                <a:lnTo>
                  <a:pt x="2886609" y="6745492"/>
                </a:lnTo>
                <a:lnTo>
                  <a:pt x="2873775" y="6761047"/>
                </a:lnTo>
                <a:lnTo>
                  <a:pt x="2835455" y="6840760"/>
                </a:lnTo>
                <a:lnTo>
                  <a:pt x="2737594" y="6840760"/>
                </a:lnTo>
                <a:lnTo>
                  <a:pt x="2742560" y="6819212"/>
                </a:lnTo>
                <a:lnTo>
                  <a:pt x="2753637" y="6796170"/>
                </a:lnTo>
                <a:lnTo>
                  <a:pt x="2752398" y="6796658"/>
                </a:lnTo>
                <a:cubicBezTo>
                  <a:pt x="2712653" y="6809020"/>
                  <a:pt x="2670395" y="6815679"/>
                  <a:pt x="2626581" y="6815679"/>
                </a:cubicBezTo>
                <a:cubicBezTo>
                  <a:pt x="2582768" y="6815679"/>
                  <a:pt x="2540510" y="6809020"/>
                  <a:pt x="2500764" y="6796658"/>
                </a:cubicBezTo>
                <a:lnTo>
                  <a:pt x="2499525" y="6796169"/>
                </a:lnTo>
                <a:lnTo>
                  <a:pt x="2510602" y="6819212"/>
                </a:lnTo>
                <a:lnTo>
                  <a:pt x="2515569" y="6840760"/>
                </a:lnTo>
                <a:lnTo>
                  <a:pt x="2417708" y="6840760"/>
                </a:lnTo>
                <a:lnTo>
                  <a:pt x="2379387" y="6761047"/>
                </a:lnTo>
                <a:lnTo>
                  <a:pt x="2366552" y="6745492"/>
                </a:lnTo>
                <a:lnTo>
                  <a:pt x="2353717" y="6761047"/>
                </a:lnTo>
                <a:lnTo>
                  <a:pt x="2315397" y="6840760"/>
                </a:lnTo>
                <a:lnTo>
                  <a:pt x="2217537" y="6840760"/>
                </a:lnTo>
                <a:lnTo>
                  <a:pt x="2222503" y="6819212"/>
                </a:lnTo>
                <a:lnTo>
                  <a:pt x="2233580" y="6796169"/>
                </a:lnTo>
                <a:lnTo>
                  <a:pt x="2232341" y="6796658"/>
                </a:lnTo>
                <a:cubicBezTo>
                  <a:pt x="2192595" y="6809020"/>
                  <a:pt x="2150337" y="6815679"/>
                  <a:pt x="2106524" y="6815679"/>
                </a:cubicBezTo>
                <a:cubicBezTo>
                  <a:pt x="2062710" y="6815679"/>
                  <a:pt x="2020452" y="6809020"/>
                  <a:pt x="1980707" y="6796658"/>
                </a:cubicBezTo>
                <a:lnTo>
                  <a:pt x="1979468" y="6796170"/>
                </a:lnTo>
                <a:lnTo>
                  <a:pt x="1990545" y="6819212"/>
                </a:lnTo>
                <a:lnTo>
                  <a:pt x="1995511" y="6840760"/>
                </a:lnTo>
                <a:lnTo>
                  <a:pt x="1897650" y="6840760"/>
                </a:lnTo>
                <a:lnTo>
                  <a:pt x="1859330" y="6761047"/>
                </a:lnTo>
                <a:lnTo>
                  <a:pt x="1846495" y="6745492"/>
                </a:lnTo>
                <a:lnTo>
                  <a:pt x="1833660" y="6761047"/>
                </a:lnTo>
                <a:lnTo>
                  <a:pt x="1795340" y="6840760"/>
                </a:lnTo>
                <a:lnTo>
                  <a:pt x="1697480" y="6840760"/>
                </a:lnTo>
                <a:lnTo>
                  <a:pt x="1702446" y="6819212"/>
                </a:lnTo>
                <a:lnTo>
                  <a:pt x="1713523" y="6796169"/>
                </a:lnTo>
                <a:lnTo>
                  <a:pt x="1712284" y="6796658"/>
                </a:lnTo>
                <a:cubicBezTo>
                  <a:pt x="1672539" y="6809020"/>
                  <a:pt x="1630281" y="6815679"/>
                  <a:pt x="1586467" y="6815679"/>
                </a:cubicBezTo>
                <a:cubicBezTo>
                  <a:pt x="1542654" y="6815679"/>
                  <a:pt x="1500396" y="6809020"/>
                  <a:pt x="1460650" y="6796658"/>
                </a:cubicBezTo>
                <a:lnTo>
                  <a:pt x="1459412" y="6796170"/>
                </a:lnTo>
                <a:lnTo>
                  <a:pt x="1470489" y="6819212"/>
                </a:lnTo>
                <a:lnTo>
                  <a:pt x="1475456" y="6840760"/>
                </a:lnTo>
                <a:lnTo>
                  <a:pt x="1377594" y="6840760"/>
                </a:lnTo>
                <a:lnTo>
                  <a:pt x="1339274" y="6761047"/>
                </a:lnTo>
                <a:lnTo>
                  <a:pt x="1326439" y="6745492"/>
                </a:lnTo>
                <a:lnTo>
                  <a:pt x="1313604" y="6761047"/>
                </a:lnTo>
                <a:lnTo>
                  <a:pt x="1275284" y="6840760"/>
                </a:lnTo>
                <a:lnTo>
                  <a:pt x="1177423" y="6840760"/>
                </a:lnTo>
                <a:lnTo>
                  <a:pt x="1182389" y="6819212"/>
                </a:lnTo>
                <a:lnTo>
                  <a:pt x="1193467" y="6796169"/>
                </a:lnTo>
                <a:lnTo>
                  <a:pt x="1192227" y="6796658"/>
                </a:lnTo>
                <a:cubicBezTo>
                  <a:pt x="1152482" y="6809020"/>
                  <a:pt x="1110224" y="6815679"/>
                  <a:pt x="1066410" y="6815679"/>
                </a:cubicBezTo>
                <a:cubicBezTo>
                  <a:pt x="1022597" y="6815679"/>
                  <a:pt x="980339" y="6809020"/>
                  <a:pt x="940593" y="6796658"/>
                </a:cubicBezTo>
                <a:lnTo>
                  <a:pt x="939354" y="6796169"/>
                </a:lnTo>
                <a:lnTo>
                  <a:pt x="950431" y="6819212"/>
                </a:lnTo>
                <a:lnTo>
                  <a:pt x="955397" y="6840760"/>
                </a:lnTo>
                <a:lnTo>
                  <a:pt x="857537" y="6840760"/>
                </a:lnTo>
                <a:lnTo>
                  <a:pt x="819216" y="6761047"/>
                </a:lnTo>
                <a:lnTo>
                  <a:pt x="806382" y="6745492"/>
                </a:lnTo>
                <a:lnTo>
                  <a:pt x="793548" y="6761047"/>
                </a:lnTo>
                <a:lnTo>
                  <a:pt x="755227" y="6840760"/>
                </a:lnTo>
                <a:lnTo>
                  <a:pt x="657366" y="6840760"/>
                </a:lnTo>
                <a:lnTo>
                  <a:pt x="662332" y="6819212"/>
                </a:lnTo>
                <a:lnTo>
                  <a:pt x="673409" y="6796170"/>
                </a:lnTo>
                <a:lnTo>
                  <a:pt x="672170" y="6796658"/>
                </a:lnTo>
                <a:cubicBezTo>
                  <a:pt x="632425" y="6809020"/>
                  <a:pt x="590167" y="6815679"/>
                  <a:pt x="546353" y="6815679"/>
                </a:cubicBezTo>
                <a:cubicBezTo>
                  <a:pt x="502540" y="6815679"/>
                  <a:pt x="460282" y="6809020"/>
                  <a:pt x="420536" y="6796658"/>
                </a:cubicBezTo>
                <a:lnTo>
                  <a:pt x="419296" y="6796169"/>
                </a:lnTo>
                <a:lnTo>
                  <a:pt x="430374" y="6819212"/>
                </a:lnTo>
                <a:lnTo>
                  <a:pt x="435340" y="6840760"/>
                </a:lnTo>
                <a:lnTo>
                  <a:pt x="337480" y="6840760"/>
                </a:lnTo>
                <a:lnTo>
                  <a:pt x="299159" y="6761047"/>
                </a:lnTo>
                <a:lnTo>
                  <a:pt x="286325" y="6745492"/>
                </a:lnTo>
                <a:lnTo>
                  <a:pt x="273490" y="6761047"/>
                </a:lnTo>
                <a:lnTo>
                  <a:pt x="235170" y="6840760"/>
                </a:lnTo>
                <a:lnTo>
                  <a:pt x="137309" y="6840760"/>
                </a:lnTo>
                <a:lnTo>
                  <a:pt x="142275" y="6819212"/>
                </a:lnTo>
                <a:lnTo>
                  <a:pt x="153352" y="6796170"/>
                </a:lnTo>
                <a:lnTo>
                  <a:pt x="152113" y="6796658"/>
                </a:lnTo>
                <a:cubicBezTo>
                  <a:pt x="112367" y="6809020"/>
                  <a:pt x="70110" y="6815679"/>
                  <a:pt x="26295" y="6815679"/>
                </a:cubicBezTo>
                <a:lnTo>
                  <a:pt x="0" y="6813690"/>
                </a:lnTo>
                <a:lnTo>
                  <a:pt x="0" y="6718990"/>
                </a:lnTo>
                <a:lnTo>
                  <a:pt x="26295" y="6721641"/>
                </a:lnTo>
                <a:cubicBezTo>
                  <a:pt x="60371" y="6721641"/>
                  <a:pt x="93237" y="6716462"/>
                  <a:pt x="124149" y="6706847"/>
                </a:cubicBezTo>
                <a:lnTo>
                  <a:pt x="203285" y="6668804"/>
                </a:lnTo>
                <a:lnTo>
                  <a:pt x="124148" y="6630761"/>
                </a:lnTo>
                <a:cubicBezTo>
                  <a:pt x="93237" y="6621147"/>
                  <a:pt x="60371" y="6615967"/>
                  <a:pt x="26295" y="6615967"/>
                </a:cubicBezTo>
                <a:lnTo>
                  <a:pt x="0" y="6618618"/>
                </a:lnTo>
                <a:lnTo>
                  <a:pt x="0" y="6523919"/>
                </a:lnTo>
                <a:lnTo>
                  <a:pt x="26295" y="6521929"/>
                </a:lnTo>
                <a:cubicBezTo>
                  <a:pt x="70110" y="6521929"/>
                  <a:pt x="112367" y="6528589"/>
                  <a:pt x="152113" y="6540951"/>
                </a:cubicBezTo>
                <a:lnTo>
                  <a:pt x="153352" y="6541439"/>
                </a:lnTo>
                <a:lnTo>
                  <a:pt x="142275" y="6518397"/>
                </a:lnTo>
                <a:cubicBezTo>
                  <a:pt x="129912" y="6478651"/>
                  <a:pt x="123252" y="6436393"/>
                  <a:pt x="123252" y="6392579"/>
                </a:cubicBezTo>
                <a:cubicBezTo>
                  <a:pt x="123252" y="6348766"/>
                  <a:pt x="129912" y="6306508"/>
                  <a:pt x="142275" y="6266762"/>
                </a:cubicBezTo>
                <a:lnTo>
                  <a:pt x="146832" y="6255196"/>
                </a:lnTo>
                <a:lnTo>
                  <a:pt x="90730" y="6268125"/>
                </a:lnTo>
                <a:cubicBezTo>
                  <a:pt x="69720" y="6271335"/>
                  <a:pt x="48202" y="6273000"/>
                  <a:pt x="26295" y="6273000"/>
                </a:cubicBezTo>
                <a:lnTo>
                  <a:pt x="0" y="6271011"/>
                </a:lnTo>
                <a:lnTo>
                  <a:pt x="0" y="6174987"/>
                </a:lnTo>
                <a:lnTo>
                  <a:pt x="26295" y="6178962"/>
                </a:lnTo>
                <a:cubicBezTo>
                  <a:pt x="94446" y="6178962"/>
                  <a:pt x="157759" y="6158245"/>
                  <a:pt x="210278" y="6122764"/>
                </a:cubicBezTo>
                <a:lnTo>
                  <a:pt x="212125" y="6121240"/>
                </a:lnTo>
                <a:lnTo>
                  <a:pt x="210278" y="6119716"/>
                </a:lnTo>
                <a:cubicBezTo>
                  <a:pt x="157759" y="6084235"/>
                  <a:pt x="94446" y="6063517"/>
                  <a:pt x="26295" y="6063517"/>
                </a:cubicBezTo>
                <a:lnTo>
                  <a:pt x="0" y="6067493"/>
                </a:lnTo>
                <a:lnTo>
                  <a:pt x="0" y="5971469"/>
                </a:lnTo>
                <a:lnTo>
                  <a:pt x="26295" y="5969479"/>
                </a:lnTo>
                <a:cubicBezTo>
                  <a:pt x="48202" y="5969479"/>
                  <a:pt x="69720" y="5971144"/>
                  <a:pt x="90730" y="5974354"/>
                </a:cubicBezTo>
                <a:lnTo>
                  <a:pt x="146832" y="5987284"/>
                </a:lnTo>
                <a:lnTo>
                  <a:pt x="142275" y="5975718"/>
                </a:lnTo>
                <a:cubicBezTo>
                  <a:pt x="129912" y="5935972"/>
                  <a:pt x="123252" y="5893714"/>
                  <a:pt x="123252" y="5849900"/>
                </a:cubicBezTo>
                <a:cubicBezTo>
                  <a:pt x="123252" y="5806087"/>
                  <a:pt x="129912" y="5763829"/>
                  <a:pt x="142275" y="5724083"/>
                </a:cubicBezTo>
                <a:lnTo>
                  <a:pt x="146832" y="5712516"/>
                </a:lnTo>
                <a:lnTo>
                  <a:pt x="90730" y="5725445"/>
                </a:lnTo>
                <a:cubicBezTo>
                  <a:pt x="69720" y="5728655"/>
                  <a:pt x="48202" y="5730320"/>
                  <a:pt x="26295" y="5730320"/>
                </a:cubicBezTo>
                <a:lnTo>
                  <a:pt x="0" y="5728331"/>
                </a:lnTo>
                <a:lnTo>
                  <a:pt x="0" y="5632307"/>
                </a:lnTo>
                <a:lnTo>
                  <a:pt x="26295" y="5636282"/>
                </a:lnTo>
                <a:cubicBezTo>
                  <a:pt x="94446" y="5636282"/>
                  <a:pt x="157759" y="5615565"/>
                  <a:pt x="210278" y="5580084"/>
                </a:cubicBezTo>
                <a:lnTo>
                  <a:pt x="212124" y="5578560"/>
                </a:lnTo>
                <a:lnTo>
                  <a:pt x="210278" y="5577037"/>
                </a:lnTo>
                <a:cubicBezTo>
                  <a:pt x="157759" y="5541556"/>
                  <a:pt x="94446" y="5520838"/>
                  <a:pt x="26295" y="5520838"/>
                </a:cubicBezTo>
                <a:lnTo>
                  <a:pt x="0" y="5524814"/>
                </a:lnTo>
                <a:lnTo>
                  <a:pt x="0" y="5428790"/>
                </a:lnTo>
                <a:lnTo>
                  <a:pt x="26295" y="5426800"/>
                </a:lnTo>
                <a:cubicBezTo>
                  <a:pt x="48202" y="5426800"/>
                  <a:pt x="69720" y="5428465"/>
                  <a:pt x="90730" y="5431675"/>
                </a:cubicBezTo>
                <a:lnTo>
                  <a:pt x="146832" y="5444605"/>
                </a:lnTo>
                <a:lnTo>
                  <a:pt x="142275" y="5433038"/>
                </a:lnTo>
                <a:cubicBezTo>
                  <a:pt x="129912" y="5393292"/>
                  <a:pt x="123252" y="5351034"/>
                  <a:pt x="123252" y="5307220"/>
                </a:cubicBezTo>
                <a:cubicBezTo>
                  <a:pt x="123252" y="5263407"/>
                  <a:pt x="129912" y="5221149"/>
                  <a:pt x="142275" y="5181403"/>
                </a:cubicBezTo>
                <a:lnTo>
                  <a:pt x="146832" y="5169836"/>
                </a:lnTo>
                <a:lnTo>
                  <a:pt x="90730" y="5182765"/>
                </a:lnTo>
                <a:cubicBezTo>
                  <a:pt x="69720" y="5185975"/>
                  <a:pt x="48202" y="5187640"/>
                  <a:pt x="26295" y="5187640"/>
                </a:cubicBezTo>
                <a:lnTo>
                  <a:pt x="0" y="5185651"/>
                </a:lnTo>
                <a:lnTo>
                  <a:pt x="0" y="5089627"/>
                </a:lnTo>
                <a:lnTo>
                  <a:pt x="26295" y="5093602"/>
                </a:lnTo>
                <a:cubicBezTo>
                  <a:pt x="94446" y="5093602"/>
                  <a:pt x="157759" y="5072885"/>
                  <a:pt x="210278" y="5037404"/>
                </a:cubicBezTo>
                <a:lnTo>
                  <a:pt x="212124" y="5035880"/>
                </a:lnTo>
                <a:lnTo>
                  <a:pt x="210278" y="5034357"/>
                </a:lnTo>
                <a:cubicBezTo>
                  <a:pt x="157759" y="4998876"/>
                  <a:pt x="94446" y="4978158"/>
                  <a:pt x="26295" y="4978158"/>
                </a:cubicBezTo>
                <a:lnTo>
                  <a:pt x="0" y="4982134"/>
                </a:lnTo>
                <a:lnTo>
                  <a:pt x="0" y="4886110"/>
                </a:lnTo>
                <a:lnTo>
                  <a:pt x="26295" y="4884120"/>
                </a:lnTo>
                <a:cubicBezTo>
                  <a:pt x="48202" y="4884120"/>
                  <a:pt x="69720" y="4885785"/>
                  <a:pt x="90730" y="4888995"/>
                </a:cubicBezTo>
                <a:lnTo>
                  <a:pt x="146832" y="4901925"/>
                </a:lnTo>
                <a:lnTo>
                  <a:pt x="142275" y="4890358"/>
                </a:lnTo>
                <a:cubicBezTo>
                  <a:pt x="129912" y="4850612"/>
                  <a:pt x="123252" y="4808354"/>
                  <a:pt x="123252" y="4764540"/>
                </a:cubicBezTo>
                <a:cubicBezTo>
                  <a:pt x="123252" y="4720727"/>
                  <a:pt x="129912" y="4678469"/>
                  <a:pt x="142275" y="4638723"/>
                </a:cubicBezTo>
                <a:lnTo>
                  <a:pt x="146833" y="4627156"/>
                </a:lnTo>
                <a:lnTo>
                  <a:pt x="90730" y="4640085"/>
                </a:lnTo>
                <a:cubicBezTo>
                  <a:pt x="69720" y="4643295"/>
                  <a:pt x="48202" y="4644960"/>
                  <a:pt x="26295" y="4644960"/>
                </a:cubicBezTo>
                <a:lnTo>
                  <a:pt x="0" y="4642971"/>
                </a:lnTo>
                <a:lnTo>
                  <a:pt x="0" y="4546947"/>
                </a:lnTo>
                <a:lnTo>
                  <a:pt x="26295" y="4550922"/>
                </a:lnTo>
                <a:cubicBezTo>
                  <a:pt x="94446" y="4550922"/>
                  <a:pt x="157759" y="4530205"/>
                  <a:pt x="210278" y="4494724"/>
                </a:cubicBezTo>
                <a:lnTo>
                  <a:pt x="212124" y="4493200"/>
                </a:lnTo>
                <a:lnTo>
                  <a:pt x="210278" y="4491677"/>
                </a:lnTo>
                <a:cubicBezTo>
                  <a:pt x="157759" y="4456196"/>
                  <a:pt x="94446" y="4435478"/>
                  <a:pt x="26295" y="4435478"/>
                </a:cubicBezTo>
                <a:lnTo>
                  <a:pt x="0" y="4439454"/>
                </a:lnTo>
                <a:lnTo>
                  <a:pt x="0" y="4343430"/>
                </a:lnTo>
                <a:lnTo>
                  <a:pt x="26295" y="4341440"/>
                </a:lnTo>
                <a:cubicBezTo>
                  <a:pt x="48202" y="4341440"/>
                  <a:pt x="69720" y="4343105"/>
                  <a:pt x="90730" y="4346315"/>
                </a:cubicBezTo>
                <a:lnTo>
                  <a:pt x="146832" y="4359245"/>
                </a:lnTo>
                <a:lnTo>
                  <a:pt x="142275" y="4347678"/>
                </a:lnTo>
                <a:cubicBezTo>
                  <a:pt x="129912" y="4307931"/>
                  <a:pt x="123252" y="4265673"/>
                  <a:pt x="123252" y="4221860"/>
                </a:cubicBezTo>
                <a:cubicBezTo>
                  <a:pt x="123252" y="4178047"/>
                  <a:pt x="129912" y="4135789"/>
                  <a:pt x="142275" y="4096043"/>
                </a:cubicBezTo>
                <a:lnTo>
                  <a:pt x="146832" y="4084475"/>
                </a:lnTo>
                <a:lnTo>
                  <a:pt x="90730" y="4097405"/>
                </a:lnTo>
                <a:cubicBezTo>
                  <a:pt x="69720" y="4100615"/>
                  <a:pt x="48202" y="4102280"/>
                  <a:pt x="26295" y="4102280"/>
                </a:cubicBezTo>
                <a:lnTo>
                  <a:pt x="0" y="4100291"/>
                </a:lnTo>
                <a:lnTo>
                  <a:pt x="0" y="4004267"/>
                </a:lnTo>
                <a:lnTo>
                  <a:pt x="26295" y="4008242"/>
                </a:lnTo>
                <a:cubicBezTo>
                  <a:pt x="94446" y="4008242"/>
                  <a:pt x="157759" y="3987524"/>
                  <a:pt x="210278" y="3952043"/>
                </a:cubicBezTo>
                <a:lnTo>
                  <a:pt x="212124" y="3950520"/>
                </a:lnTo>
                <a:lnTo>
                  <a:pt x="210278" y="3948996"/>
                </a:lnTo>
                <a:cubicBezTo>
                  <a:pt x="157759" y="3913515"/>
                  <a:pt x="94446" y="3892798"/>
                  <a:pt x="26295" y="3892798"/>
                </a:cubicBezTo>
                <a:lnTo>
                  <a:pt x="0" y="3896774"/>
                </a:lnTo>
                <a:lnTo>
                  <a:pt x="0" y="3800750"/>
                </a:lnTo>
                <a:lnTo>
                  <a:pt x="26295" y="3798760"/>
                </a:lnTo>
                <a:cubicBezTo>
                  <a:pt x="48202" y="3798760"/>
                  <a:pt x="69720" y="3800425"/>
                  <a:pt x="90730" y="3803635"/>
                </a:cubicBezTo>
                <a:lnTo>
                  <a:pt x="146832" y="3816565"/>
                </a:lnTo>
                <a:lnTo>
                  <a:pt x="142275" y="3804997"/>
                </a:lnTo>
                <a:cubicBezTo>
                  <a:pt x="129912" y="3765252"/>
                  <a:pt x="123252" y="3722994"/>
                  <a:pt x="123252" y="3679180"/>
                </a:cubicBezTo>
                <a:cubicBezTo>
                  <a:pt x="123252" y="3635367"/>
                  <a:pt x="129912" y="3593109"/>
                  <a:pt x="142275" y="3553363"/>
                </a:cubicBezTo>
                <a:lnTo>
                  <a:pt x="146832" y="3541795"/>
                </a:lnTo>
                <a:lnTo>
                  <a:pt x="90730" y="3554725"/>
                </a:lnTo>
                <a:cubicBezTo>
                  <a:pt x="69720" y="3557935"/>
                  <a:pt x="48202" y="3559600"/>
                  <a:pt x="26295" y="3559600"/>
                </a:cubicBezTo>
                <a:lnTo>
                  <a:pt x="0" y="3557611"/>
                </a:lnTo>
                <a:lnTo>
                  <a:pt x="0" y="3461587"/>
                </a:lnTo>
                <a:lnTo>
                  <a:pt x="26295" y="3465562"/>
                </a:lnTo>
                <a:cubicBezTo>
                  <a:pt x="94446" y="3465562"/>
                  <a:pt x="157759" y="3444844"/>
                  <a:pt x="210278" y="3409363"/>
                </a:cubicBezTo>
                <a:lnTo>
                  <a:pt x="212124" y="3407840"/>
                </a:lnTo>
                <a:lnTo>
                  <a:pt x="210278" y="3406317"/>
                </a:lnTo>
                <a:cubicBezTo>
                  <a:pt x="157759" y="3370836"/>
                  <a:pt x="94446" y="3350118"/>
                  <a:pt x="26295" y="3350118"/>
                </a:cubicBezTo>
                <a:lnTo>
                  <a:pt x="0" y="3354094"/>
                </a:lnTo>
                <a:lnTo>
                  <a:pt x="0" y="3258071"/>
                </a:lnTo>
                <a:lnTo>
                  <a:pt x="26295" y="3256081"/>
                </a:lnTo>
                <a:cubicBezTo>
                  <a:pt x="48202" y="3256081"/>
                  <a:pt x="69720" y="3257745"/>
                  <a:pt x="90730" y="3260956"/>
                </a:cubicBezTo>
                <a:lnTo>
                  <a:pt x="146832" y="3273885"/>
                </a:lnTo>
                <a:lnTo>
                  <a:pt x="142275" y="3262318"/>
                </a:lnTo>
                <a:cubicBezTo>
                  <a:pt x="129912" y="3222572"/>
                  <a:pt x="123252" y="3180315"/>
                  <a:pt x="123252" y="3136501"/>
                </a:cubicBezTo>
                <a:cubicBezTo>
                  <a:pt x="123252" y="3092688"/>
                  <a:pt x="129912" y="3050430"/>
                  <a:pt x="142275" y="3010684"/>
                </a:cubicBezTo>
                <a:lnTo>
                  <a:pt x="147961" y="2998856"/>
                </a:lnTo>
                <a:lnTo>
                  <a:pt x="90730" y="3012046"/>
                </a:lnTo>
                <a:cubicBezTo>
                  <a:pt x="69720" y="3015256"/>
                  <a:pt x="48202" y="3016921"/>
                  <a:pt x="26295" y="3016921"/>
                </a:cubicBezTo>
                <a:lnTo>
                  <a:pt x="0" y="3014932"/>
                </a:lnTo>
                <a:lnTo>
                  <a:pt x="0" y="2918908"/>
                </a:lnTo>
                <a:lnTo>
                  <a:pt x="26295" y="2922883"/>
                </a:lnTo>
                <a:cubicBezTo>
                  <a:pt x="94446" y="2922883"/>
                  <a:pt x="157759" y="2902165"/>
                  <a:pt x="210278" y="2866684"/>
                </a:cubicBezTo>
                <a:lnTo>
                  <a:pt x="212124" y="2865161"/>
                </a:lnTo>
                <a:lnTo>
                  <a:pt x="210278" y="2863637"/>
                </a:lnTo>
                <a:cubicBezTo>
                  <a:pt x="157759" y="2828157"/>
                  <a:pt x="94446" y="2807439"/>
                  <a:pt x="26295" y="2807439"/>
                </a:cubicBezTo>
                <a:lnTo>
                  <a:pt x="0" y="2811415"/>
                </a:lnTo>
                <a:lnTo>
                  <a:pt x="0" y="2715391"/>
                </a:lnTo>
                <a:lnTo>
                  <a:pt x="26295" y="2713401"/>
                </a:lnTo>
                <a:cubicBezTo>
                  <a:pt x="48202" y="2713401"/>
                  <a:pt x="69720" y="2715066"/>
                  <a:pt x="90730" y="2718276"/>
                </a:cubicBezTo>
                <a:lnTo>
                  <a:pt x="147961" y="2731466"/>
                </a:lnTo>
                <a:lnTo>
                  <a:pt x="142275" y="2719638"/>
                </a:lnTo>
                <a:cubicBezTo>
                  <a:pt x="129912" y="2679893"/>
                  <a:pt x="123252" y="2637635"/>
                  <a:pt x="123252" y="2593821"/>
                </a:cubicBezTo>
                <a:cubicBezTo>
                  <a:pt x="123252" y="2550008"/>
                  <a:pt x="129912" y="2507750"/>
                  <a:pt x="142274" y="2468004"/>
                </a:cubicBezTo>
                <a:lnTo>
                  <a:pt x="146833" y="2456435"/>
                </a:lnTo>
                <a:lnTo>
                  <a:pt x="90730" y="2469365"/>
                </a:lnTo>
                <a:cubicBezTo>
                  <a:pt x="69720" y="2472575"/>
                  <a:pt x="48202" y="2474240"/>
                  <a:pt x="26295" y="2474240"/>
                </a:cubicBezTo>
                <a:lnTo>
                  <a:pt x="0" y="2472251"/>
                </a:lnTo>
                <a:lnTo>
                  <a:pt x="0" y="2376227"/>
                </a:lnTo>
                <a:lnTo>
                  <a:pt x="26295" y="2380202"/>
                </a:lnTo>
                <a:cubicBezTo>
                  <a:pt x="94446" y="2380202"/>
                  <a:pt x="157759" y="2359485"/>
                  <a:pt x="210278" y="2324004"/>
                </a:cubicBezTo>
                <a:lnTo>
                  <a:pt x="212124" y="2322480"/>
                </a:lnTo>
                <a:lnTo>
                  <a:pt x="210278" y="2320957"/>
                </a:lnTo>
                <a:cubicBezTo>
                  <a:pt x="157759" y="2285476"/>
                  <a:pt x="94446" y="2264758"/>
                  <a:pt x="26295" y="2264758"/>
                </a:cubicBezTo>
                <a:lnTo>
                  <a:pt x="0" y="2268734"/>
                </a:lnTo>
                <a:lnTo>
                  <a:pt x="0" y="2172711"/>
                </a:lnTo>
                <a:lnTo>
                  <a:pt x="26295" y="2170721"/>
                </a:lnTo>
                <a:cubicBezTo>
                  <a:pt x="48202" y="2170721"/>
                  <a:pt x="69720" y="2172385"/>
                  <a:pt x="90730" y="2175596"/>
                </a:cubicBezTo>
                <a:lnTo>
                  <a:pt x="146832" y="2188526"/>
                </a:lnTo>
                <a:lnTo>
                  <a:pt x="142274" y="2176957"/>
                </a:lnTo>
                <a:cubicBezTo>
                  <a:pt x="129912" y="2137212"/>
                  <a:pt x="123252" y="2094954"/>
                  <a:pt x="123252" y="2051140"/>
                </a:cubicBezTo>
                <a:cubicBezTo>
                  <a:pt x="123252" y="2007327"/>
                  <a:pt x="129912" y="1965069"/>
                  <a:pt x="142274" y="1925323"/>
                </a:cubicBezTo>
                <a:lnTo>
                  <a:pt x="146832" y="1913757"/>
                </a:lnTo>
                <a:lnTo>
                  <a:pt x="90730" y="1926686"/>
                </a:lnTo>
                <a:cubicBezTo>
                  <a:pt x="69720" y="1929896"/>
                  <a:pt x="48202" y="1931561"/>
                  <a:pt x="26295" y="1931561"/>
                </a:cubicBezTo>
                <a:lnTo>
                  <a:pt x="0" y="1929572"/>
                </a:lnTo>
                <a:lnTo>
                  <a:pt x="0" y="1833548"/>
                </a:lnTo>
                <a:lnTo>
                  <a:pt x="26295" y="1837523"/>
                </a:lnTo>
                <a:cubicBezTo>
                  <a:pt x="94446" y="1837523"/>
                  <a:pt x="157759" y="1816806"/>
                  <a:pt x="210278" y="1781325"/>
                </a:cubicBezTo>
                <a:lnTo>
                  <a:pt x="212125" y="1779801"/>
                </a:lnTo>
                <a:lnTo>
                  <a:pt x="210278" y="1778277"/>
                </a:lnTo>
                <a:cubicBezTo>
                  <a:pt x="157759" y="1742796"/>
                  <a:pt x="94446" y="1722078"/>
                  <a:pt x="26295" y="1722078"/>
                </a:cubicBezTo>
                <a:lnTo>
                  <a:pt x="0" y="1726054"/>
                </a:lnTo>
                <a:lnTo>
                  <a:pt x="0" y="1630030"/>
                </a:lnTo>
                <a:lnTo>
                  <a:pt x="26295" y="1628040"/>
                </a:lnTo>
                <a:cubicBezTo>
                  <a:pt x="48202" y="1628040"/>
                  <a:pt x="69720" y="1629705"/>
                  <a:pt x="90730" y="1632915"/>
                </a:cubicBezTo>
                <a:lnTo>
                  <a:pt x="146832" y="1645845"/>
                </a:lnTo>
                <a:lnTo>
                  <a:pt x="142274" y="1634279"/>
                </a:lnTo>
                <a:cubicBezTo>
                  <a:pt x="129912" y="1594533"/>
                  <a:pt x="123252" y="1552275"/>
                  <a:pt x="123252" y="1508461"/>
                </a:cubicBezTo>
                <a:cubicBezTo>
                  <a:pt x="123252" y="1464648"/>
                  <a:pt x="129912" y="1422390"/>
                  <a:pt x="142275" y="1382644"/>
                </a:cubicBezTo>
                <a:lnTo>
                  <a:pt x="146833" y="1371076"/>
                </a:lnTo>
                <a:lnTo>
                  <a:pt x="90730" y="1384006"/>
                </a:lnTo>
                <a:cubicBezTo>
                  <a:pt x="69720" y="1387216"/>
                  <a:pt x="48202" y="1388881"/>
                  <a:pt x="26295" y="1388881"/>
                </a:cubicBezTo>
                <a:lnTo>
                  <a:pt x="0" y="1386892"/>
                </a:lnTo>
                <a:lnTo>
                  <a:pt x="0" y="1290868"/>
                </a:lnTo>
                <a:lnTo>
                  <a:pt x="26295" y="1294843"/>
                </a:lnTo>
                <a:cubicBezTo>
                  <a:pt x="94446" y="1294843"/>
                  <a:pt x="157759" y="1274125"/>
                  <a:pt x="210278" y="1238644"/>
                </a:cubicBezTo>
                <a:lnTo>
                  <a:pt x="212124" y="1237121"/>
                </a:lnTo>
                <a:lnTo>
                  <a:pt x="210278" y="1235598"/>
                </a:lnTo>
                <a:cubicBezTo>
                  <a:pt x="157759" y="1200117"/>
                  <a:pt x="94446" y="1179400"/>
                  <a:pt x="26295" y="1179400"/>
                </a:cubicBezTo>
                <a:lnTo>
                  <a:pt x="0" y="1183376"/>
                </a:lnTo>
                <a:lnTo>
                  <a:pt x="0" y="1087351"/>
                </a:lnTo>
                <a:lnTo>
                  <a:pt x="26295" y="1085361"/>
                </a:lnTo>
                <a:cubicBezTo>
                  <a:pt x="48202" y="1085361"/>
                  <a:pt x="69720" y="1087026"/>
                  <a:pt x="90730" y="1090236"/>
                </a:cubicBezTo>
                <a:lnTo>
                  <a:pt x="146832" y="1103166"/>
                </a:lnTo>
                <a:lnTo>
                  <a:pt x="142275" y="1091598"/>
                </a:lnTo>
                <a:cubicBezTo>
                  <a:pt x="129912" y="1051853"/>
                  <a:pt x="123252" y="1009595"/>
                  <a:pt x="123252" y="965781"/>
                </a:cubicBezTo>
                <a:cubicBezTo>
                  <a:pt x="123252" y="921968"/>
                  <a:pt x="129912" y="879709"/>
                  <a:pt x="142275" y="839964"/>
                </a:cubicBezTo>
                <a:lnTo>
                  <a:pt x="146833" y="828396"/>
                </a:lnTo>
                <a:lnTo>
                  <a:pt x="90730" y="841325"/>
                </a:lnTo>
                <a:cubicBezTo>
                  <a:pt x="69720" y="844536"/>
                  <a:pt x="48202" y="846200"/>
                  <a:pt x="26295" y="846200"/>
                </a:cubicBezTo>
                <a:lnTo>
                  <a:pt x="0" y="844211"/>
                </a:lnTo>
                <a:lnTo>
                  <a:pt x="0" y="748187"/>
                </a:lnTo>
                <a:lnTo>
                  <a:pt x="26295" y="752162"/>
                </a:lnTo>
                <a:cubicBezTo>
                  <a:pt x="94446" y="752162"/>
                  <a:pt x="157759" y="731445"/>
                  <a:pt x="210278" y="695964"/>
                </a:cubicBezTo>
                <a:lnTo>
                  <a:pt x="212124" y="694441"/>
                </a:lnTo>
                <a:lnTo>
                  <a:pt x="210278" y="692917"/>
                </a:lnTo>
                <a:cubicBezTo>
                  <a:pt x="157759" y="657436"/>
                  <a:pt x="94446" y="636719"/>
                  <a:pt x="26295" y="636719"/>
                </a:cubicBezTo>
                <a:lnTo>
                  <a:pt x="0" y="640695"/>
                </a:lnTo>
                <a:lnTo>
                  <a:pt x="0" y="544671"/>
                </a:lnTo>
                <a:lnTo>
                  <a:pt x="26295" y="542681"/>
                </a:lnTo>
                <a:cubicBezTo>
                  <a:pt x="48202" y="542681"/>
                  <a:pt x="69720" y="544346"/>
                  <a:pt x="90730" y="547556"/>
                </a:cubicBezTo>
                <a:lnTo>
                  <a:pt x="146832" y="560486"/>
                </a:lnTo>
                <a:lnTo>
                  <a:pt x="142275" y="548918"/>
                </a:lnTo>
                <a:cubicBezTo>
                  <a:pt x="129912" y="509172"/>
                  <a:pt x="123252" y="466914"/>
                  <a:pt x="123252" y="423100"/>
                </a:cubicBezTo>
                <a:cubicBezTo>
                  <a:pt x="123252" y="379287"/>
                  <a:pt x="129912" y="337029"/>
                  <a:pt x="142275" y="297284"/>
                </a:cubicBezTo>
                <a:lnTo>
                  <a:pt x="151066" y="274970"/>
                </a:lnTo>
                <a:lnTo>
                  <a:pt x="90730" y="288876"/>
                </a:lnTo>
                <a:cubicBezTo>
                  <a:pt x="69720" y="292086"/>
                  <a:pt x="48202" y="293751"/>
                  <a:pt x="26295" y="293751"/>
                </a:cubicBezTo>
                <a:lnTo>
                  <a:pt x="0" y="291762"/>
                </a:lnTo>
                <a:lnTo>
                  <a:pt x="0" y="197062"/>
                </a:lnTo>
                <a:lnTo>
                  <a:pt x="26295" y="199713"/>
                </a:lnTo>
                <a:cubicBezTo>
                  <a:pt x="60371" y="199713"/>
                  <a:pt x="93237" y="194533"/>
                  <a:pt x="124149" y="184919"/>
                </a:cubicBezTo>
                <a:lnTo>
                  <a:pt x="203286" y="146876"/>
                </a:lnTo>
                <a:lnTo>
                  <a:pt x="124148" y="108832"/>
                </a:lnTo>
                <a:cubicBezTo>
                  <a:pt x="93237" y="99218"/>
                  <a:pt x="60371" y="94039"/>
                  <a:pt x="26295" y="94039"/>
                </a:cubicBezTo>
                <a:lnTo>
                  <a:pt x="0" y="96690"/>
                </a:lnTo>
                <a:lnTo>
                  <a:pt x="0" y="1990"/>
                </a:lnTo>
                <a:close/>
              </a:path>
            </a:pathLst>
          </a:custGeom>
          <a:solidFill>
            <a:srgbClr val="FFC0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CFD89098-937B-4B00-B10D-F7459A7E91D8}"/>
              </a:ext>
            </a:extLst>
          </p:cNvPr>
          <p:cNvSpPr/>
          <p:nvPr/>
        </p:nvSpPr>
        <p:spPr bwMode="auto">
          <a:xfrm>
            <a:off x="3619370" y="850900"/>
            <a:ext cx="2676525" cy="2676525"/>
          </a:xfrm>
          <a:custGeom>
            <a:avLst/>
            <a:gdLst>
              <a:gd name="connsiteX0" fmla="*/ 191324 w 6840760"/>
              <a:gd name="connsiteY0" fmla="*/ 6443408 h 6840760"/>
              <a:gd name="connsiteX1" fmla="*/ 251068 w 6840760"/>
              <a:gd name="connsiteY1" fmla="*/ 6503152 h 6840760"/>
              <a:gd name="connsiteX2" fmla="*/ 310812 w 6840760"/>
              <a:gd name="connsiteY2" fmla="*/ 6443408 h 6840760"/>
              <a:gd name="connsiteX3" fmla="*/ 515023 w 6840760"/>
              <a:gd name="connsiteY3" fmla="*/ 6647618 h 6840760"/>
              <a:gd name="connsiteX4" fmla="*/ 719234 w 6840760"/>
              <a:gd name="connsiteY4" fmla="*/ 6443408 h 6840760"/>
              <a:gd name="connsiteX5" fmla="*/ 778978 w 6840760"/>
              <a:gd name="connsiteY5" fmla="*/ 6503152 h 6840760"/>
              <a:gd name="connsiteX6" fmla="*/ 838723 w 6840760"/>
              <a:gd name="connsiteY6" fmla="*/ 6443408 h 6840760"/>
              <a:gd name="connsiteX7" fmla="*/ 1042932 w 6840760"/>
              <a:gd name="connsiteY7" fmla="*/ 6647618 h 6840760"/>
              <a:gd name="connsiteX8" fmla="*/ 1247143 w 6840760"/>
              <a:gd name="connsiteY8" fmla="*/ 6443408 h 6840760"/>
              <a:gd name="connsiteX9" fmla="*/ 1306887 w 6840760"/>
              <a:gd name="connsiteY9" fmla="*/ 6503152 h 6840760"/>
              <a:gd name="connsiteX10" fmla="*/ 1366630 w 6840760"/>
              <a:gd name="connsiteY10" fmla="*/ 6443408 h 6840760"/>
              <a:gd name="connsiteX11" fmla="*/ 1570841 w 6840760"/>
              <a:gd name="connsiteY11" fmla="*/ 6647618 h 6840760"/>
              <a:gd name="connsiteX12" fmla="*/ 1775052 w 6840760"/>
              <a:gd name="connsiteY12" fmla="*/ 6443408 h 6840760"/>
              <a:gd name="connsiteX13" fmla="*/ 1834796 w 6840760"/>
              <a:gd name="connsiteY13" fmla="*/ 6503152 h 6840760"/>
              <a:gd name="connsiteX14" fmla="*/ 1894539 w 6840760"/>
              <a:gd name="connsiteY14" fmla="*/ 6443408 h 6840760"/>
              <a:gd name="connsiteX15" fmla="*/ 2098750 w 6840760"/>
              <a:gd name="connsiteY15" fmla="*/ 6647618 h 6840760"/>
              <a:gd name="connsiteX16" fmla="*/ 2302961 w 6840760"/>
              <a:gd name="connsiteY16" fmla="*/ 6443408 h 6840760"/>
              <a:gd name="connsiteX17" fmla="*/ 2362705 w 6840760"/>
              <a:gd name="connsiteY17" fmla="*/ 6503152 h 6840760"/>
              <a:gd name="connsiteX18" fmla="*/ 2422448 w 6840760"/>
              <a:gd name="connsiteY18" fmla="*/ 6443408 h 6840760"/>
              <a:gd name="connsiteX19" fmla="*/ 2626659 w 6840760"/>
              <a:gd name="connsiteY19" fmla="*/ 6647618 h 6840760"/>
              <a:gd name="connsiteX20" fmla="*/ 2830870 w 6840760"/>
              <a:gd name="connsiteY20" fmla="*/ 6443408 h 6840760"/>
              <a:gd name="connsiteX21" fmla="*/ 2890614 w 6840760"/>
              <a:gd name="connsiteY21" fmla="*/ 6503152 h 6840760"/>
              <a:gd name="connsiteX22" fmla="*/ 2950358 w 6840760"/>
              <a:gd name="connsiteY22" fmla="*/ 6443408 h 6840760"/>
              <a:gd name="connsiteX23" fmla="*/ 3154568 w 6840760"/>
              <a:gd name="connsiteY23" fmla="*/ 6647618 h 6840760"/>
              <a:gd name="connsiteX24" fmla="*/ 3358779 w 6840760"/>
              <a:gd name="connsiteY24" fmla="*/ 6443408 h 6840760"/>
              <a:gd name="connsiteX25" fmla="*/ 3418523 w 6840760"/>
              <a:gd name="connsiteY25" fmla="*/ 6503152 h 6840760"/>
              <a:gd name="connsiteX26" fmla="*/ 3478267 w 6840760"/>
              <a:gd name="connsiteY26" fmla="*/ 6443408 h 6840760"/>
              <a:gd name="connsiteX27" fmla="*/ 3682477 w 6840760"/>
              <a:gd name="connsiteY27" fmla="*/ 6647618 h 6840760"/>
              <a:gd name="connsiteX28" fmla="*/ 3886688 w 6840760"/>
              <a:gd name="connsiteY28" fmla="*/ 6443408 h 6840760"/>
              <a:gd name="connsiteX29" fmla="*/ 3946432 w 6840760"/>
              <a:gd name="connsiteY29" fmla="*/ 6503152 h 6840760"/>
              <a:gd name="connsiteX30" fmla="*/ 4006176 w 6840760"/>
              <a:gd name="connsiteY30" fmla="*/ 6443408 h 6840760"/>
              <a:gd name="connsiteX31" fmla="*/ 4210387 w 6840760"/>
              <a:gd name="connsiteY31" fmla="*/ 6647618 h 6840760"/>
              <a:gd name="connsiteX32" fmla="*/ 4414597 w 6840760"/>
              <a:gd name="connsiteY32" fmla="*/ 6443408 h 6840760"/>
              <a:gd name="connsiteX33" fmla="*/ 4474341 w 6840760"/>
              <a:gd name="connsiteY33" fmla="*/ 6503152 h 6840760"/>
              <a:gd name="connsiteX34" fmla="*/ 4534085 w 6840760"/>
              <a:gd name="connsiteY34" fmla="*/ 6443408 h 6840760"/>
              <a:gd name="connsiteX35" fmla="*/ 4738296 w 6840760"/>
              <a:gd name="connsiteY35" fmla="*/ 6647618 h 6840760"/>
              <a:gd name="connsiteX36" fmla="*/ 4942507 w 6840760"/>
              <a:gd name="connsiteY36" fmla="*/ 6443408 h 6840760"/>
              <a:gd name="connsiteX37" fmla="*/ 5002250 w 6840760"/>
              <a:gd name="connsiteY37" fmla="*/ 6503152 h 6840760"/>
              <a:gd name="connsiteX38" fmla="*/ 5061994 w 6840760"/>
              <a:gd name="connsiteY38" fmla="*/ 6443408 h 6840760"/>
              <a:gd name="connsiteX39" fmla="*/ 5266205 w 6840760"/>
              <a:gd name="connsiteY39" fmla="*/ 6647618 h 6840760"/>
              <a:gd name="connsiteX40" fmla="*/ 5470416 w 6840760"/>
              <a:gd name="connsiteY40" fmla="*/ 6443408 h 6840760"/>
              <a:gd name="connsiteX41" fmla="*/ 5530159 w 6840760"/>
              <a:gd name="connsiteY41" fmla="*/ 6503152 h 6840760"/>
              <a:gd name="connsiteX42" fmla="*/ 5589903 w 6840760"/>
              <a:gd name="connsiteY42" fmla="*/ 6443408 h 6840760"/>
              <a:gd name="connsiteX43" fmla="*/ 5794114 w 6840760"/>
              <a:gd name="connsiteY43" fmla="*/ 6647618 h 6840760"/>
              <a:gd name="connsiteX44" fmla="*/ 5998324 w 6840760"/>
              <a:gd name="connsiteY44" fmla="*/ 6443408 h 6840760"/>
              <a:gd name="connsiteX45" fmla="*/ 6058068 w 6840760"/>
              <a:gd name="connsiteY45" fmla="*/ 6503152 h 6840760"/>
              <a:gd name="connsiteX46" fmla="*/ 6117812 w 6840760"/>
              <a:gd name="connsiteY46" fmla="*/ 6443408 h 6840760"/>
              <a:gd name="connsiteX47" fmla="*/ 6322023 w 6840760"/>
              <a:gd name="connsiteY47" fmla="*/ 6647618 h 6840760"/>
              <a:gd name="connsiteX48" fmla="*/ 6526234 w 6840760"/>
              <a:gd name="connsiteY48" fmla="*/ 6443408 h 6840760"/>
              <a:gd name="connsiteX49" fmla="*/ 6585980 w 6840760"/>
              <a:gd name="connsiteY49" fmla="*/ 6503155 h 6840760"/>
              <a:gd name="connsiteX50" fmla="*/ 6645728 w 6840760"/>
              <a:gd name="connsiteY50" fmla="*/ 6443408 h 6840760"/>
              <a:gd name="connsiteX51" fmla="*/ 6840760 w 6840760"/>
              <a:gd name="connsiteY51" fmla="*/ 6638440 h 6840760"/>
              <a:gd name="connsiteX52" fmla="*/ 6840760 w 6840760"/>
              <a:gd name="connsiteY52" fmla="*/ 6840760 h 6840760"/>
              <a:gd name="connsiteX53" fmla="*/ 6656797 w 6840760"/>
              <a:gd name="connsiteY53" fmla="*/ 6840760 h 6840760"/>
              <a:gd name="connsiteX54" fmla="*/ 6753856 w 6840760"/>
              <a:gd name="connsiteY54" fmla="*/ 6743700 h 6840760"/>
              <a:gd name="connsiteX55" fmla="*/ 6585980 w 6840760"/>
              <a:gd name="connsiteY55" fmla="*/ 6575823 h 6840760"/>
              <a:gd name="connsiteX56" fmla="*/ 6418105 w 6840760"/>
              <a:gd name="connsiteY56" fmla="*/ 6743700 h 6840760"/>
              <a:gd name="connsiteX57" fmla="*/ 6515164 w 6840760"/>
              <a:gd name="connsiteY57" fmla="*/ 6840760 h 6840760"/>
              <a:gd name="connsiteX58" fmla="*/ 6323001 w 6840760"/>
              <a:gd name="connsiteY58" fmla="*/ 6840760 h 6840760"/>
              <a:gd name="connsiteX59" fmla="*/ 6322023 w 6840760"/>
              <a:gd name="connsiteY59" fmla="*/ 6839782 h 6840760"/>
              <a:gd name="connsiteX60" fmla="*/ 6321045 w 6840760"/>
              <a:gd name="connsiteY60" fmla="*/ 6840760 h 6840760"/>
              <a:gd name="connsiteX61" fmla="*/ 6128881 w 6840760"/>
              <a:gd name="connsiteY61" fmla="*/ 6840760 h 6840760"/>
              <a:gd name="connsiteX62" fmla="*/ 6225941 w 6840760"/>
              <a:gd name="connsiteY62" fmla="*/ 6743700 h 6840760"/>
              <a:gd name="connsiteX63" fmla="*/ 6058068 w 6840760"/>
              <a:gd name="connsiteY63" fmla="*/ 6575826 h 6840760"/>
              <a:gd name="connsiteX64" fmla="*/ 5890196 w 6840760"/>
              <a:gd name="connsiteY64" fmla="*/ 6743700 h 6840760"/>
              <a:gd name="connsiteX65" fmla="*/ 5987255 w 6840760"/>
              <a:gd name="connsiteY65" fmla="*/ 6840760 h 6840760"/>
              <a:gd name="connsiteX66" fmla="*/ 5795092 w 6840760"/>
              <a:gd name="connsiteY66" fmla="*/ 6840760 h 6840760"/>
              <a:gd name="connsiteX67" fmla="*/ 5794114 w 6840760"/>
              <a:gd name="connsiteY67" fmla="*/ 6839782 h 6840760"/>
              <a:gd name="connsiteX68" fmla="*/ 5793136 w 6840760"/>
              <a:gd name="connsiteY68" fmla="*/ 6840760 h 6840760"/>
              <a:gd name="connsiteX69" fmla="*/ 5600972 w 6840760"/>
              <a:gd name="connsiteY69" fmla="*/ 6840760 h 6840760"/>
              <a:gd name="connsiteX70" fmla="*/ 5698032 w 6840760"/>
              <a:gd name="connsiteY70" fmla="*/ 6743700 h 6840760"/>
              <a:gd name="connsiteX71" fmla="*/ 5530159 w 6840760"/>
              <a:gd name="connsiteY71" fmla="*/ 6575826 h 6840760"/>
              <a:gd name="connsiteX72" fmla="*/ 5362287 w 6840760"/>
              <a:gd name="connsiteY72" fmla="*/ 6743700 h 6840760"/>
              <a:gd name="connsiteX73" fmla="*/ 5459347 w 6840760"/>
              <a:gd name="connsiteY73" fmla="*/ 6840760 h 6840760"/>
              <a:gd name="connsiteX74" fmla="*/ 5267183 w 6840760"/>
              <a:gd name="connsiteY74" fmla="*/ 6840760 h 6840760"/>
              <a:gd name="connsiteX75" fmla="*/ 5266205 w 6840760"/>
              <a:gd name="connsiteY75" fmla="*/ 6839782 h 6840760"/>
              <a:gd name="connsiteX76" fmla="*/ 5265227 w 6840760"/>
              <a:gd name="connsiteY76" fmla="*/ 6840760 h 6840760"/>
              <a:gd name="connsiteX77" fmla="*/ 5073063 w 6840760"/>
              <a:gd name="connsiteY77" fmla="*/ 6840760 h 6840760"/>
              <a:gd name="connsiteX78" fmla="*/ 5170123 w 6840760"/>
              <a:gd name="connsiteY78" fmla="*/ 6743700 h 6840760"/>
              <a:gd name="connsiteX79" fmla="*/ 5002250 w 6840760"/>
              <a:gd name="connsiteY79" fmla="*/ 6575826 h 6840760"/>
              <a:gd name="connsiteX80" fmla="*/ 4834378 w 6840760"/>
              <a:gd name="connsiteY80" fmla="*/ 6743700 h 6840760"/>
              <a:gd name="connsiteX81" fmla="*/ 4931438 w 6840760"/>
              <a:gd name="connsiteY81" fmla="*/ 6840760 h 6840760"/>
              <a:gd name="connsiteX82" fmla="*/ 4739274 w 6840760"/>
              <a:gd name="connsiteY82" fmla="*/ 6840760 h 6840760"/>
              <a:gd name="connsiteX83" fmla="*/ 4738296 w 6840760"/>
              <a:gd name="connsiteY83" fmla="*/ 6839782 h 6840760"/>
              <a:gd name="connsiteX84" fmla="*/ 4737318 w 6840760"/>
              <a:gd name="connsiteY84" fmla="*/ 6840760 h 6840760"/>
              <a:gd name="connsiteX85" fmla="*/ 4545154 w 6840760"/>
              <a:gd name="connsiteY85" fmla="*/ 6840760 h 6840760"/>
              <a:gd name="connsiteX86" fmla="*/ 4642214 w 6840760"/>
              <a:gd name="connsiteY86" fmla="*/ 6743700 h 6840760"/>
              <a:gd name="connsiteX87" fmla="*/ 4474341 w 6840760"/>
              <a:gd name="connsiteY87" fmla="*/ 6575826 h 6840760"/>
              <a:gd name="connsiteX88" fmla="*/ 4306469 w 6840760"/>
              <a:gd name="connsiteY88" fmla="*/ 6743700 h 6840760"/>
              <a:gd name="connsiteX89" fmla="*/ 4403529 w 6840760"/>
              <a:gd name="connsiteY89" fmla="*/ 6840760 h 6840760"/>
              <a:gd name="connsiteX90" fmla="*/ 4211365 w 6840760"/>
              <a:gd name="connsiteY90" fmla="*/ 6840760 h 6840760"/>
              <a:gd name="connsiteX91" fmla="*/ 4210387 w 6840760"/>
              <a:gd name="connsiteY91" fmla="*/ 6839782 h 6840760"/>
              <a:gd name="connsiteX92" fmla="*/ 4209409 w 6840760"/>
              <a:gd name="connsiteY92" fmla="*/ 6840760 h 6840760"/>
              <a:gd name="connsiteX93" fmla="*/ 4017245 w 6840760"/>
              <a:gd name="connsiteY93" fmla="*/ 6840760 h 6840760"/>
              <a:gd name="connsiteX94" fmla="*/ 4114305 w 6840760"/>
              <a:gd name="connsiteY94" fmla="*/ 6743700 h 6840760"/>
              <a:gd name="connsiteX95" fmla="*/ 3946432 w 6840760"/>
              <a:gd name="connsiteY95" fmla="*/ 6575826 h 6840760"/>
              <a:gd name="connsiteX96" fmla="*/ 3778559 w 6840760"/>
              <a:gd name="connsiteY96" fmla="*/ 6743700 h 6840760"/>
              <a:gd name="connsiteX97" fmla="*/ 3875619 w 6840760"/>
              <a:gd name="connsiteY97" fmla="*/ 6840760 h 6840760"/>
              <a:gd name="connsiteX98" fmla="*/ 3683455 w 6840760"/>
              <a:gd name="connsiteY98" fmla="*/ 6840760 h 6840760"/>
              <a:gd name="connsiteX99" fmla="*/ 3682477 w 6840760"/>
              <a:gd name="connsiteY99" fmla="*/ 6839782 h 6840760"/>
              <a:gd name="connsiteX100" fmla="*/ 3681499 w 6840760"/>
              <a:gd name="connsiteY100" fmla="*/ 6840760 h 6840760"/>
              <a:gd name="connsiteX101" fmla="*/ 3489336 w 6840760"/>
              <a:gd name="connsiteY101" fmla="*/ 6840760 h 6840760"/>
              <a:gd name="connsiteX102" fmla="*/ 3586396 w 6840760"/>
              <a:gd name="connsiteY102" fmla="*/ 6743700 h 6840760"/>
              <a:gd name="connsiteX103" fmla="*/ 3418523 w 6840760"/>
              <a:gd name="connsiteY103" fmla="*/ 6575826 h 6840760"/>
              <a:gd name="connsiteX104" fmla="*/ 3250650 w 6840760"/>
              <a:gd name="connsiteY104" fmla="*/ 6743700 h 6840760"/>
              <a:gd name="connsiteX105" fmla="*/ 3347710 w 6840760"/>
              <a:gd name="connsiteY105" fmla="*/ 6840760 h 6840760"/>
              <a:gd name="connsiteX106" fmla="*/ 3155546 w 6840760"/>
              <a:gd name="connsiteY106" fmla="*/ 6840760 h 6840760"/>
              <a:gd name="connsiteX107" fmla="*/ 3154568 w 6840760"/>
              <a:gd name="connsiteY107" fmla="*/ 6839782 h 6840760"/>
              <a:gd name="connsiteX108" fmla="*/ 3153590 w 6840760"/>
              <a:gd name="connsiteY108" fmla="*/ 6840760 h 6840760"/>
              <a:gd name="connsiteX109" fmla="*/ 2961427 w 6840760"/>
              <a:gd name="connsiteY109" fmla="*/ 6840760 h 6840760"/>
              <a:gd name="connsiteX110" fmla="*/ 3058486 w 6840760"/>
              <a:gd name="connsiteY110" fmla="*/ 6743700 h 6840760"/>
              <a:gd name="connsiteX111" fmla="*/ 2890614 w 6840760"/>
              <a:gd name="connsiteY111" fmla="*/ 6575826 h 6840760"/>
              <a:gd name="connsiteX112" fmla="*/ 2722741 w 6840760"/>
              <a:gd name="connsiteY112" fmla="*/ 6743700 h 6840760"/>
              <a:gd name="connsiteX113" fmla="*/ 2819801 w 6840760"/>
              <a:gd name="connsiteY113" fmla="*/ 6840760 h 6840760"/>
              <a:gd name="connsiteX114" fmla="*/ 2627637 w 6840760"/>
              <a:gd name="connsiteY114" fmla="*/ 6840760 h 6840760"/>
              <a:gd name="connsiteX115" fmla="*/ 2626659 w 6840760"/>
              <a:gd name="connsiteY115" fmla="*/ 6839782 h 6840760"/>
              <a:gd name="connsiteX116" fmla="*/ 2625681 w 6840760"/>
              <a:gd name="connsiteY116" fmla="*/ 6840760 h 6840760"/>
              <a:gd name="connsiteX117" fmla="*/ 2433518 w 6840760"/>
              <a:gd name="connsiteY117" fmla="*/ 6840760 h 6840760"/>
              <a:gd name="connsiteX118" fmla="*/ 2530577 w 6840760"/>
              <a:gd name="connsiteY118" fmla="*/ 6743700 h 6840760"/>
              <a:gd name="connsiteX119" fmla="*/ 2362705 w 6840760"/>
              <a:gd name="connsiteY119" fmla="*/ 6575826 h 6840760"/>
              <a:gd name="connsiteX120" fmla="*/ 2194832 w 6840760"/>
              <a:gd name="connsiteY120" fmla="*/ 6743700 h 6840760"/>
              <a:gd name="connsiteX121" fmla="*/ 2291892 w 6840760"/>
              <a:gd name="connsiteY121" fmla="*/ 6840760 h 6840760"/>
              <a:gd name="connsiteX122" fmla="*/ 2099728 w 6840760"/>
              <a:gd name="connsiteY122" fmla="*/ 6840760 h 6840760"/>
              <a:gd name="connsiteX123" fmla="*/ 2098750 w 6840760"/>
              <a:gd name="connsiteY123" fmla="*/ 6839782 h 6840760"/>
              <a:gd name="connsiteX124" fmla="*/ 2097772 w 6840760"/>
              <a:gd name="connsiteY124" fmla="*/ 6840760 h 6840760"/>
              <a:gd name="connsiteX125" fmla="*/ 1905609 w 6840760"/>
              <a:gd name="connsiteY125" fmla="*/ 6840760 h 6840760"/>
              <a:gd name="connsiteX126" fmla="*/ 2002668 w 6840760"/>
              <a:gd name="connsiteY126" fmla="*/ 6743700 h 6840760"/>
              <a:gd name="connsiteX127" fmla="*/ 1834796 w 6840760"/>
              <a:gd name="connsiteY127" fmla="*/ 6575826 h 6840760"/>
              <a:gd name="connsiteX128" fmla="*/ 1666923 w 6840760"/>
              <a:gd name="connsiteY128" fmla="*/ 6743700 h 6840760"/>
              <a:gd name="connsiteX129" fmla="*/ 1763983 w 6840760"/>
              <a:gd name="connsiteY129" fmla="*/ 6840760 h 6840760"/>
              <a:gd name="connsiteX130" fmla="*/ 1571819 w 6840760"/>
              <a:gd name="connsiteY130" fmla="*/ 6840760 h 6840760"/>
              <a:gd name="connsiteX131" fmla="*/ 1570841 w 6840760"/>
              <a:gd name="connsiteY131" fmla="*/ 6839782 h 6840760"/>
              <a:gd name="connsiteX132" fmla="*/ 1569863 w 6840760"/>
              <a:gd name="connsiteY132" fmla="*/ 6840760 h 6840760"/>
              <a:gd name="connsiteX133" fmla="*/ 1377700 w 6840760"/>
              <a:gd name="connsiteY133" fmla="*/ 6840760 h 6840760"/>
              <a:gd name="connsiteX134" fmla="*/ 1474759 w 6840760"/>
              <a:gd name="connsiteY134" fmla="*/ 6743700 h 6840760"/>
              <a:gd name="connsiteX135" fmla="*/ 1306887 w 6840760"/>
              <a:gd name="connsiteY135" fmla="*/ 6575826 h 6840760"/>
              <a:gd name="connsiteX136" fmla="*/ 1139014 w 6840760"/>
              <a:gd name="connsiteY136" fmla="*/ 6743700 h 6840760"/>
              <a:gd name="connsiteX137" fmla="*/ 1236074 w 6840760"/>
              <a:gd name="connsiteY137" fmla="*/ 6840760 h 6840760"/>
              <a:gd name="connsiteX138" fmla="*/ 1043910 w 6840760"/>
              <a:gd name="connsiteY138" fmla="*/ 6840760 h 6840760"/>
              <a:gd name="connsiteX139" fmla="*/ 1042932 w 6840760"/>
              <a:gd name="connsiteY139" fmla="*/ 6839782 h 6840760"/>
              <a:gd name="connsiteX140" fmla="*/ 1041954 w 6840760"/>
              <a:gd name="connsiteY140" fmla="*/ 6840760 h 6840760"/>
              <a:gd name="connsiteX141" fmla="*/ 849791 w 6840760"/>
              <a:gd name="connsiteY141" fmla="*/ 6840760 h 6840760"/>
              <a:gd name="connsiteX142" fmla="*/ 946851 w 6840760"/>
              <a:gd name="connsiteY142" fmla="*/ 6743700 h 6840760"/>
              <a:gd name="connsiteX143" fmla="*/ 778978 w 6840760"/>
              <a:gd name="connsiteY143" fmla="*/ 6575826 h 6840760"/>
              <a:gd name="connsiteX144" fmla="*/ 611105 w 6840760"/>
              <a:gd name="connsiteY144" fmla="*/ 6743700 h 6840760"/>
              <a:gd name="connsiteX145" fmla="*/ 708165 w 6840760"/>
              <a:gd name="connsiteY145" fmla="*/ 6840760 h 6840760"/>
              <a:gd name="connsiteX146" fmla="*/ 516001 w 6840760"/>
              <a:gd name="connsiteY146" fmla="*/ 6840760 h 6840760"/>
              <a:gd name="connsiteX147" fmla="*/ 515023 w 6840760"/>
              <a:gd name="connsiteY147" fmla="*/ 6839782 h 6840760"/>
              <a:gd name="connsiteX148" fmla="*/ 514045 w 6840760"/>
              <a:gd name="connsiteY148" fmla="*/ 6840760 h 6840760"/>
              <a:gd name="connsiteX149" fmla="*/ 321881 w 6840760"/>
              <a:gd name="connsiteY149" fmla="*/ 6840760 h 6840760"/>
              <a:gd name="connsiteX150" fmla="*/ 418941 w 6840760"/>
              <a:gd name="connsiteY150" fmla="*/ 6743700 h 6840760"/>
              <a:gd name="connsiteX151" fmla="*/ 251068 w 6840760"/>
              <a:gd name="connsiteY151" fmla="*/ 6575826 h 6840760"/>
              <a:gd name="connsiteX152" fmla="*/ 83196 w 6840760"/>
              <a:gd name="connsiteY152" fmla="*/ 6743700 h 6840760"/>
              <a:gd name="connsiteX153" fmla="*/ 180256 w 6840760"/>
              <a:gd name="connsiteY153" fmla="*/ 6840760 h 6840760"/>
              <a:gd name="connsiteX154" fmla="*/ 0 w 6840760"/>
              <a:gd name="connsiteY154" fmla="*/ 6840760 h 6840760"/>
              <a:gd name="connsiteX155" fmla="*/ 0 w 6840760"/>
              <a:gd name="connsiteY155" fmla="*/ 6634732 h 6840760"/>
              <a:gd name="connsiteX156" fmla="*/ 6058068 w 6840760"/>
              <a:gd name="connsiteY156" fmla="*/ 5973156 h 6840760"/>
              <a:gd name="connsiteX157" fmla="*/ 5890196 w 6840760"/>
              <a:gd name="connsiteY157" fmla="*/ 6141029 h 6840760"/>
              <a:gd name="connsiteX158" fmla="*/ 6058068 w 6840760"/>
              <a:gd name="connsiteY158" fmla="*/ 6308903 h 6840760"/>
              <a:gd name="connsiteX159" fmla="*/ 6225941 w 6840760"/>
              <a:gd name="connsiteY159" fmla="*/ 6141029 h 6840760"/>
              <a:gd name="connsiteX160" fmla="*/ 5530159 w 6840760"/>
              <a:gd name="connsiteY160" fmla="*/ 5973156 h 6840760"/>
              <a:gd name="connsiteX161" fmla="*/ 5362287 w 6840760"/>
              <a:gd name="connsiteY161" fmla="*/ 6141029 h 6840760"/>
              <a:gd name="connsiteX162" fmla="*/ 5530159 w 6840760"/>
              <a:gd name="connsiteY162" fmla="*/ 6308903 h 6840760"/>
              <a:gd name="connsiteX163" fmla="*/ 5698032 w 6840760"/>
              <a:gd name="connsiteY163" fmla="*/ 6141029 h 6840760"/>
              <a:gd name="connsiteX164" fmla="*/ 5002250 w 6840760"/>
              <a:gd name="connsiteY164" fmla="*/ 5973156 h 6840760"/>
              <a:gd name="connsiteX165" fmla="*/ 4834378 w 6840760"/>
              <a:gd name="connsiteY165" fmla="*/ 6141029 h 6840760"/>
              <a:gd name="connsiteX166" fmla="*/ 5002250 w 6840760"/>
              <a:gd name="connsiteY166" fmla="*/ 6308903 h 6840760"/>
              <a:gd name="connsiteX167" fmla="*/ 5170123 w 6840760"/>
              <a:gd name="connsiteY167" fmla="*/ 6141029 h 6840760"/>
              <a:gd name="connsiteX168" fmla="*/ 4474341 w 6840760"/>
              <a:gd name="connsiteY168" fmla="*/ 5973156 h 6840760"/>
              <a:gd name="connsiteX169" fmla="*/ 4306469 w 6840760"/>
              <a:gd name="connsiteY169" fmla="*/ 6141029 h 6840760"/>
              <a:gd name="connsiteX170" fmla="*/ 4474341 w 6840760"/>
              <a:gd name="connsiteY170" fmla="*/ 6308903 h 6840760"/>
              <a:gd name="connsiteX171" fmla="*/ 4642214 w 6840760"/>
              <a:gd name="connsiteY171" fmla="*/ 6141029 h 6840760"/>
              <a:gd name="connsiteX172" fmla="*/ 3946432 w 6840760"/>
              <a:gd name="connsiteY172" fmla="*/ 5973156 h 6840760"/>
              <a:gd name="connsiteX173" fmla="*/ 3778559 w 6840760"/>
              <a:gd name="connsiteY173" fmla="*/ 6141029 h 6840760"/>
              <a:gd name="connsiteX174" fmla="*/ 3946432 w 6840760"/>
              <a:gd name="connsiteY174" fmla="*/ 6308903 h 6840760"/>
              <a:gd name="connsiteX175" fmla="*/ 4114305 w 6840760"/>
              <a:gd name="connsiteY175" fmla="*/ 6141029 h 6840760"/>
              <a:gd name="connsiteX176" fmla="*/ 3418523 w 6840760"/>
              <a:gd name="connsiteY176" fmla="*/ 5973156 h 6840760"/>
              <a:gd name="connsiteX177" fmla="*/ 3250650 w 6840760"/>
              <a:gd name="connsiteY177" fmla="*/ 6141029 h 6840760"/>
              <a:gd name="connsiteX178" fmla="*/ 3418523 w 6840760"/>
              <a:gd name="connsiteY178" fmla="*/ 6308903 h 6840760"/>
              <a:gd name="connsiteX179" fmla="*/ 3586396 w 6840760"/>
              <a:gd name="connsiteY179" fmla="*/ 6141029 h 6840760"/>
              <a:gd name="connsiteX180" fmla="*/ 2890614 w 6840760"/>
              <a:gd name="connsiteY180" fmla="*/ 5973156 h 6840760"/>
              <a:gd name="connsiteX181" fmla="*/ 2722741 w 6840760"/>
              <a:gd name="connsiteY181" fmla="*/ 6141029 h 6840760"/>
              <a:gd name="connsiteX182" fmla="*/ 2890614 w 6840760"/>
              <a:gd name="connsiteY182" fmla="*/ 6308903 h 6840760"/>
              <a:gd name="connsiteX183" fmla="*/ 3058486 w 6840760"/>
              <a:gd name="connsiteY183" fmla="*/ 6141029 h 6840760"/>
              <a:gd name="connsiteX184" fmla="*/ 2362705 w 6840760"/>
              <a:gd name="connsiteY184" fmla="*/ 5973156 h 6840760"/>
              <a:gd name="connsiteX185" fmla="*/ 2194832 w 6840760"/>
              <a:gd name="connsiteY185" fmla="*/ 6141029 h 6840760"/>
              <a:gd name="connsiteX186" fmla="*/ 2362705 w 6840760"/>
              <a:gd name="connsiteY186" fmla="*/ 6308903 h 6840760"/>
              <a:gd name="connsiteX187" fmla="*/ 2530577 w 6840760"/>
              <a:gd name="connsiteY187" fmla="*/ 6141029 h 6840760"/>
              <a:gd name="connsiteX188" fmla="*/ 1834796 w 6840760"/>
              <a:gd name="connsiteY188" fmla="*/ 5973156 h 6840760"/>
              <a:gd name="connsiteX189" fmla="*/ 1666923 w 6840760"/>
              <a:gd name="connsiteY189" fmla="*/ 6141029 h 6840760"/>
              <a:gd name="connsiteX190" fmla="*/ 1834796 w 6840760"/>
              <a:gd name="connsiteY190" fmla="*/ 6308903 h 6840760"/>
              <a:gd name="connsiteX191" fmla="*/ 2002668 w 6840760"/>
              <a:gd name="connsiteY191" fmla="*/ 6141029 h 6840760"/>
              <a:gd name="connsiteX192" fmla="*/ 1306887 w 6840760"/>
              <a:gd name="connsiteY192" fmla="*/ 5973156 h 6840760"/>
              <a:gd name="connsiteX193" fmla="*/ 1139014 w 6840760"/>
              <a:gd name="connsiteY193" fmla="*/ 6141029 h 6840760"/>
              <a:gd name="connsiteX194" fmla="*/ 1306887 w 6840760"/>
              <a:gd name="connsiteY194" fmla="*/ 6308903 h 6840760"/>
              <a:gd name="connsiteX195" fmla="*/ 1474759 w 6840760"/>
              <a:gd name="connsiteY195" fmla="*/ 6141029 h 6840760"/>
              <a:gd name="connsiteX196" fmla="*/ 778978 w 6840760"/>
              <a:gd name="connsiteY196" fmla="*/ 5973156 h 6840760"/>
              <a:gd name="connsiteX197" fmla="*/ 611105 w 6840760"/>
              <a:gd name="connsiteY197" fmla="*/ 6141029 h 6840760"/>
              <a:gd name="connsiteX198" fmla="*/ 778978 w 6840760"/>
              <a:gd name="connsiteY198" fmla="*/ 6308903 h 6840760"/>
              <a:gd name="connsiteX199" fmla="*/ 946851 w 6840760"/>
              <a:gd name="connsiteY199" fmla="*/ 6141029 h 6840760"/>
              <a:gd name="connsiteX200" fmla="*/ 251068 w 6840760"/>
              <a:gd name="connsiteY200" fmla="*/ 5973156 h 6840760"/>
              <a:gd name="connsiteX201" fmla="*/ 83196 w 6840760"/>
              <a:gd name="connsiteY201" fmla="*/ 6141029 h 6840760"/>
              <a:gd name="connsiteX202" fmla="*/ 251068 w 6840760"/>
              <a:gd name="connsiteY202" fmla="*/ 6308903 h 6840760"/>
              <a:gd name="connsiteX203" fmla="*/ 418941 w 6840760"/>
              <a:gd name="connsiteY203" fmla="*/ 6141029 h 6840760"/>
              <a:gd name="connsiteX204" fmla="*/ 6585980 w 6840760"/>
              <a:gd name="connsiteY204" fmla="*/ 5973152 h 6840760"/>
              <a:gd name="connsiteX205" fmla="*/ 6418105 w 6840760"/>
              <a:gd name="connsiteY205" fmla="*/ 6141029 h 6840760"/>
              <a:gd name="connsiteX206" fmla="*/ 6585980 w 6840760"/>
              <a:gd name="connsiteY206" fmla="*/ 6308906 h 6840760"/>
              <a:gd name="connsiteX207" fmla="*/ 6753856 w 6840760"/>
              <a:gd name="connsiteY207" fmla="*/ 6141029 h 6840760"/>
              <a:gd name="connsiteX208" fmla="*/ 191324 w 6840760"/>
              <a:gd name="connsiteY208" fmla="*/ 5840738 h 6840760"/>
              <a:gd name="connsiteX209" fmla="*/ 251068 w 6840760"/>
              <a:gd name="connsiteY209" fmla="*/ 5900482 h 6840760"/>
              <a:gd name="connsiteX210" fmla="*/ 310812 w 6840760"/>
              <a:gd name="connsiteY210" fmla="*/ 5840738 h 6840760"/>
              <a:gd name="connsiteX211" fmla="*/ 515023 w 6840760"/>
              <a:gd name="connsiteY211" fmla="*/ 6044947 h 6840760"/>
              <a:gd name="connsiteX212" fmla="*/ 719234 w 6840760"/>
              <a:gd name="connsiteY212" fmla="*/ 5840738 h 6840760"/>
              <a:gd name="connsiteX213" fmla="*/ 778978 w 6840760"/>
              <a:gd name="connsiteY213" fmla="*/ 5900482 h 6840760"/>
              <a:gd name="connsiteX214" fmla="*/ 838722 w 6840760"/>
              <a:gd name="connsiteY214" fmla="*/ 5840738 h 6840760"/>
              <a:gd name="connsiteX215" fmla="*/ 1042932 w 6840760"/>
              <a:gd name="connsiteY215" fmla="*/ 6044947 h 6840760"/>
              <a:gd name="connsiteX216" fmla="*/ 1247143 w 6840760"/>
              <a:gd name="connsiteY216" fmla="*/ 5840738 h 6840760"/>
              <a:gd name="connsiteX217" fmla="*/ 1306887 w 6840760"/>
              <a:gd name="connsiteY217" fmla="*/ 5900482 h 6840760"/>
              <a:gd name="connsiteX218" fmla="*/ 1366630 w 6840760"/>
              <a:gd name="connsiteY218" fmla="*/ 5840738 h 6840760"/>
              <a:gd name="connsiteX219" fmla="*/ 1570841 w 6840760"/>
              <a:gd name="connsiteY219" fmla="*/ 6044947 h 6840760"/>
              <a:gd name="connsiteX220" fmla="*/ 1775052 w 6840760"/>
              <a:gd name="connsiteY220" fmla="*/ 5840738 h 6840760"/>
              <a:gd name="connsiteX221" fmla="*/ 1834796 w 6840760"/>
              <a:gd name="connsiteY221" fmla="*/ 5900482 h 6840760"/>
              <a:gd name="connsiteX222" fmla="*/ 1894539 w 6840760"/>
              <a:gd name="connsiteY222" fmla="*/ 5840738 h 6840760"/>
              <a:gd name="connsiteX223" fmla="*/ 2098750 w 6840760"/>
              <a:gd name="connsiteY223" fmla="*/ 6044947 h 6840760"/>
              <a:gd name="connsiteX224" fmla="*/ 2302961 w 6840760"/>
              <a:gd name="connsiteY224" fmla="*/ 5840738 h 6840760"/>
              <a:gd name="connsiteX225" fmla="*/ 2362705 w 6840760"/>
              <a:gd name="connsiteY225" fmla="*/ 5900482 h 6840760"/>
              <a:gd name="connsiteX226" fmla="*/ 2422448 w 6840760"/>
              <a:gd name="connsiteY226" fmla="*/ 5840738 h 6840760"/>
              <a:gd name="connsiteX227" fmla="*/ 2626659 w 6840760"/>
              <a:gd name="connsiteY227" fmla="*/ 6044947 h 6840760"/>
              <a:gd name="connsiteX228" fmla="*/ 2830870 w 6840760"/>
              <a:gd name="connsiteY228" fmla="*/ 5840738 h 6840760"/>
              <a:gd name="connsiteX229" fmla="*/ 2890614 w 6840760"/>
              <a:gd name="connsiteY229" fmla="*/ 5900482 h 6840760"/>
              <a:gd name="connsiteX230" fmla="*/ 2950358 w 6840760"/>
              <a:gd name="connsiteY230" fmla="*/ 5840738 h 6840760"/>
              <a:gd name="connsiteX231" fmla="*/ 3154568 w 6840760"/>
              <a:gd name="connsiteY231" fmla="*/ 6044947 h 6840760"/>
              <a:gd name="connsiteX232" fmla="*/ 3358779 w 6840760"/>
              <a:gd name="connsiteY232" fmla="*/ 5840738 h 6840760"/>
              <a:gd name="connsiteX233" fmla="*/ 3418523 w 6840760"/>
              <a:gd name="connsiteY233" fmla="*/ 5900482 h 6840760"/>
              <a:gd name="connsiteX234" fmla="*/ 3478267 w 6840760"/>
              <a:gd name="connsiteY234" fmla="*/ 5840738 h 6840760"/>
              <a:gd name="connsiteX235" fmla="*/ 3682477 w 6840760"/>
              <a:gd name="connsiteY235" fmla="*/ 6044947 h 6840760"/>
              <a:gd name="connsiteX236" fmla="*/ 3886688 w 6840760"/>
              <a:gd name="connsiteY236" fmla="*/ 5840738 h 6840760"/>
              <a:gd name="connsiteX237" fmla="*/ 3946432 w 6840760"/>
              <a:gd name="connsiteY237" fmla="*/ 5900482 h 6840760"/>
              <a:gd name="connsiteX238" fmla="*/ 4006176 w 6840760"/>
              <a:gd name="connsiteY238" fmla="*/ 5840738 h 6840760"/>
              <a:gd name="connsiteX239" fmla="*/ 4210387 w 6840760"/>
              <a:gd name="connsiteY239" fmla="*/ 6044947 h 6840760"/>
              <a:gd name="connsiteX240" fmla="*/ 4414597 w 6840760"/>
              <a:gd name="connsiteY240" fmla="*/ 5840738 h 6840760"/>
              <a:gd name="connsiteX241" fmla="*/ 4474341 w 6840760"/>
              <a:gd name="connsiteY241" fmla="*/ 5900482 h 6840760"/>
              <a:gd name="connsiteX242" fmla="*/ 4534085 w 6840760"/>
              <a:gd name="connsiteY242" fmla="*/ 5840738 h 6840760"/>
              <a:gd name="connsiteX243" fmla="*/ 4738296 w 6840760"/>
              <a:gd name="connsiteY243" fmla="*/ 6044947 h 6840760"/>
              <a:gd name="connsiteX244" fmla="*/ 4942507 w 6840760"/>
              <a:gd name="connsiteY244" fmla="*/ 5840738 h 6840760"/>
              <a:gd name="connsiteX245" fmla="*/ 5002250 w 6840760"/>
              <a:gd name="connsiteY245" fmla="*/ 5900482 h 6840760"/>
              <a:gd name="connsiteX246" fmla="*/ 5061994 w 6840760"/>
              <a:gd name="connsiteY246" fmla="*/ 5840738 h 6840760"/>
              <a:gd name="connsiteX247" fmla="*/ 5266205 w 6840760"/>
              <a:gd name="connsiteY247" fmla="*/ 6044947 h 6840760"/>
              <a:gd name="connsiteX248" fmla="*/ 5470416 w 6840760"/>
              <a:gd name="connsiteY248" fmla="*/ 5840738 h 6840760"/>
              <a:gd name="connsiteX249" fmla="*/ 5530159 w 6840760"/>
              <a:gd name="connsiteY249" fmla="*/ 5900482 h 6840760"/>
              <a:gd name="connsiteX250" fmla="*/ 5589903 w 6840760"/>
              <a:gd name="connsiteY250" fmla="*/ 5840738 h 6840760"/>
              <a:gd name="connsiteX251" fmla="*/ 5794114 w 6840760"/>
              <a:gd name="connsiteY251" fmla="*/ 6044947 h 6840760"/>
              <a:gd name="connsiteX252" fmla="*/ 5998324 w 6840760"/>
              <a:gd name="connsiteY252" fmla="*/ 5840738 h 6840760"/>
              <a:gd name="connsiteX253" fmla="*/ 6058068 w 6840760"/>
              <a:gd name="connsiteY253" fmla="*/ 5900482 h 6840760"/>
              <a:gd name="connsiteX254" fmla="*/ 6117812 w 6840760"/>
              <a:gd name="connsiteY254" fmla="*/ 5840738 h 6840760"/>
              <a:gd name="connsiteX255" fmla="*/ 6322023 w 6840760"/>
              <a:gd name="connsiteY255" fmla="*/ 6044947 h 6840760"/>
              <a:gd name="connsiteX256" fmla="*/ 6526234 w 6840760"/>
              <a:gd name="connsiteY256" fmla="*/ 5840738 h 6840760"/>
              <a:gd name="connsiteX257" fmla="*/ 6585980 w 6840760"/>
              <a:gd name="connsiteY257" fmla="*/ 5900485 h 6840760"/>
              <a:gd name="connsiteX258" fmla="*/ 6645728 w 6840760"/>
              <a:gd name="connsiteY258" fmla="*/ 5840738 h 6840760"/>
              <a:gd name="connsiteX259" fmla="*/ 6840760 w 6840760"/>
              <a:gd name="connsiteY259" fmla="*/ 6035769 h 6840760"/>
              <a:gd name="connsiteX260" fmla="*/ 6840760 w 6840760"/>
              <a:gd name="connsiteY260" fmla="*/ 6246289 h 6840760"/>
              <a:gd name="connsiteX261" fmla="*/ 6645728 w 6840760"/>
              <a:gd name="connsiteY261" fmla="*/ 6441321 h 6840760"/>
              <a:gd name="connsiteX262" fmla="*/ 6585980 w 6840760"/>
              <a:gd name="connsiteY262" fmla="*/ 6381574 h 6840760"/>
              <a:gd name="connsiteX263" fmla="*/ 6526234 w 6840760"/>
              <a:gd name="connsiteY263" fmla="*/ 6441321 h 6840760"/>
              <a:gd name="connsiteX264" fmla="*/ 6322023 w 6840760"/>
              <a:gd name="connsiteY264" fmla="*/ 6237111 h 6840760"/>
              <a:gd name="connsiteX265" fmla="*/ 6117812 w 6840760"/>
              <a:gd name="connsiteY265" fmla="*/ 6441321 h 6840760"/>
              <a:gd name="connsiteX266" fmla="*/ 6058068 w 6840760"/>
              <a:gd name="connsiteY266" fmla="*/ 6381577 h 6840760"/>
              <a:gd name="connsiteX267" fmla="*/ 5998324 w 6840760"/>
              <a:gd name="connsiteY267" fmla="*/ 6441321 h 6840760"/>
              <a:gd name="connsiteX268" fmla="*/ 5794114 w 6840760"/>
              <a:gd name="connsiteY268" fmla="*/ 6237111 h 6840760"/>
              <a:gd name="connsiteX269" fmla="*/ 5589903 w 6840760"/>
              <a:gd name="connsiteY269" fmla="*/ 6441321 h 6840760"/>
              <a:gd name="connsiteX270" fmla="*/ 5530159 w 6840760"/>
              <a:gd name="connsiteY270" fmla="*/ 6381577 h 6840760"/>
              <a:gd name="connsiteX271" fmla="*/ 5470416 w 6840760"/>
              <a:gd name="connsiteY271" fmla="*/ 6441321 h 6840760"/>
              <a:gd name="connsiteX272" fmla="*/ 5266205 w 6840760"/>
              <a:gd name="connsiteY272" fmla="*/ 6237111 h 6840760"/>
              <a:gd name="connsiteX273" fmla="*/ 5061994 w 6840760"/>
              <a:gd name="connsiteY273" fmla="*/ 6441321 h 6840760"/>
              <a:gd name="connsiteX274" fmla="*/ 5002250 w 6840760"/>
              <a:gd name="connsiteY274" fmla="*/ 6381577 h 6840760"/>
              <a:gd name="connsiteX275" fmla="*/ 4942507 w 6840760"/>
              <a:gd name="connsiteY275" fmla="*/ 6441321 h 6840760"/>
              <a:gd name="connsiteX276" fmla="*/ 4738296 w 6840760"/>
              <a:gd name="connsiteY276" fmla="*/ 6237111 h 6840760"/>
              <a:gd name="connsiteX277" fmla="*/ 4534085 w 6840760"/>
              <a:gd name="connsiteY277" fmla="*/ 6441321 h 6840760"/>
              <a:gd name="connsiteX278" fmla="*/ 4474341 w 6840760"/>
              <a:gd name="connsiteY278" fmla="*/ 6381577 h 6840760"/>
              <a:gd name="connsiteX279" fmla="*/ 4414597 w 6840760"/>
              <a:gd name="connsiteY279" fmla="*/ 6441321 h 6840760"/>
              <a:gd name="connsiteX280" fmla="*/ 4210387 w 6840760"/>
              <a:gd name="connsiteY280" fmla="*/ 6237111 h 6840760"/>
              <a:gd name="connsiteX281" fmla="*/ 4006176 w 6840760"/>
              <a:gd name="connsiteY281" fmla="*/ 6441321 h 6840760"/>
              <a:gd name="connsiteX282" fmla="*/ 3946432 w 6840760"/>
              <a:gd name="connsiteY282" fmla="*/ 6381577 h 6840760"/>
              <a:gd name="connsiteX283" fmla="*/ 3886688 w 6840760"/>
              <a:gd name="connsiteY283" fmla="*/ 6441321 h 6840760"/>
              <a:gd name="connsiteX284" fmla="*/ 3682477 w 6840760"/>
              <a:gd name="connsiteY284" fmla="*/ 6237111 h 6840760"/>
              <a:gd name="connsiteX285" fmla="*/ 3478267 w 6840760"/>
              <a:gd name="connsiteY285" fmla="*/ 6441321 h 6840760"/>
              <a:gd name="connsiteX286" fmla="*/ 3418523 w 6840760"/>
              <a:gd name="connsiteY286" fmla="*/ 6381577 h 6840760"/>
              <a:gd name="connsiteX287" fmla="*/ 3358779 w 6840760"/>
              <a:gd name="connsiteY287" fmla="*/ 6441321 h 6840760"/>
              <a:gd name="connsiteX288" fmla="*/ 3154568 w 6840760"/>
              <a:gd name="connsiteY288" fmla="*/ 6237111 h 6840760"/>
              <a:gd name="connsiteX289" fmla="*/ 2950358 w 6840760"/>
              <a:gd name="connsiteY289" fmla="*/ 6441321 h 6840760"/>
              <a:gd name="connsiteX290" fmla="*/ 2890614 w 6840760"/>
              <a:gd name="connsiteY290" fmla="*/ 6381577 h 6840760"/>
              <a:gd name="connsiteX291" fmla="*/ 2830870 w 6840760"/>
              <a:gd name="connsiteY291" fmla="*/ 6441321 h 6840760"/>
              <a:gd name="connsiteX292" fmla="*/ 2626659 w 6840760"/>
              <a:gd name="connsiteY292" fmla="*/ 6237111 h 6840760"/>
              <a:gd name="connsiteX293" fmla="*/ 2422448 w 6840760"/>
              <a:gd name="connsiteY293" fmla="*/ 6441321 h 6840760"/>
              <a:gd name="connsiteX294" fmla="*/ 2362705 w 6840760"/>
              <a:gd name="connsiteY294" fmla="*/ 6381577 h 6840760"/>
              <a:gd name="connsiteX295" fmla="*/ 2302961 w 6840760"/>
              <a:gd name="connsiteY295" fmla="*/ 6441321 h 6840760"/>
              <a:gd name="connsiteX296" fmla="*/ 2098750 w 6840760"/>
              <a:gd name="connsiteY296" fmla="*/ 6237111 h 6840760"/>
              <a:gd name="connsiteX297" fmla="*/ 1894539 w 6840760"/>
              <a:gd name="connsiteY297" fmla="*/ 6441321 h 6840760"/>
              <a:gd name="connsiteX298" fmla="*/ 1834796 w 6840760"/>
              <a:gd name="connsiteY298" fmla="*/ 6381577 h 6840760"/>
              <a:gd name="connsiteX299" fmla="*/ 1775052 w 6840760"/>
              <a:gd name="connsiteY299" fmla="*/ 6441321 h 6840760"/>
              <a:gd name="connsiteX300" fmla="*/ 1570841 w 6840760"/>
              <a:gd name="connsiteY300" fmla="*/ 6237111 h 6840760"/>
              <a:gd name="connsiteX301" fmla="*/ 1366630 w 6840760"/>
              <a:gd name="connsiteY301" fmla="*/ 6441321 h 6840760"/>
              <a:gd name="connsiteX302" fmla="*/ 1306887 w 6840760"/>
              <a:gd name="connsiteY302" fmla="*/ 6381577 h 6840760"/>
              <a:gd name="connsiteX303" fmla="*/ 1247143 w 6840760"/>
              <a:gd name="connsiteY303" fmla="*/ 6441321 h 6840760"/>
              <a:gd name="connsiteX304" fmla="*/ 1042932 w 6840760"/>
              <a:gd name="connsiteY304" fmla="*/ 6237111 h 6840760"/>
              <a:gd name="connsiteX305" fmla="*/ 838722 w 6840760"/>
              <a:gd name="connsiteY305" fmla="*/ 6441321 h 6840760"/>
              <a:gd name="connsiteX306" fmla="*/ 778978 w 6840760"/>
              <a:gd name="connsiteY306" fmla="*/ 6381577 h 6840760"/>
              <a:gd name="connsiteX307" fmla="*/ 719234 w 6840760"/>
              <a:gd name="connsiteY307" fmla="*/ 6441321 h 6840760"/>
              <a:gd name="connsiteX308" fmla="*/ 515023 w 6840760"/>
              <a:gd name="connsiteY308" fmla="*/ 6237111 h 6840760"/>
              <a:gd name="connsiteX309" fmla="*/ 310812 w 6840760"/>
              <a:gd name="connsiteY309" fmla="*/ 6441321 h 6840760"/>
              <a:gd name="connsiteX310" fmla="*/ 251068 w 6840760"/>
              <a:gd name="connsiteY310" fmla="*/ 6381577 h 6840760"/>
              <a:gd name="connsiteX311" fmla="*/ 191324 w 6840760"/>
              <a:gd name="connsiteY311" fmla="*/ 6441321 h 6840760"/>
              <a:gd name="connsiteX312" fmla="*/ 0 w 6840760"/>
              <a:gd name="connsiteY312" fmla="*/ 6249997 h 6840760"/>
              <a:gd name="connsiteX313" fmla="*/ 0 w 6840760"/>
              <a:gd name="connsiteY313" fmla="*/ 6032061 h 6840760"/>
              <a:gd name="connsiteX314" fmla="*/ 6058068 w 6840760"/>
              <a:gd name="connsiteY314" fmla="*/ 5370483 h 6840760"/>
              <a:gd name="connsiteX315" fmla="*/ 5890196 w 6840760"/>
              <a:gd name="connsiteY315" fmla="*/ 5538356 h 6840760"/>
              <a:gd name="connsiteX316" fmla="*/ 6058068 w 6840760"/>
              <a:gd name="connsiteY316" fmla="*/ 5706230 h 6840760"/>
              <a:gd name="connsiteX317" fmla="*/ 6225941 w 6840760"/>
              <a:gd name="connsiteY317" fmla="*/ 5538356 h 6840760"/>
              <a:gd name="connsiteX318" fmla="*/ 5530159 w 6840760"/>
              <a:gd name="connsiteY318" fmla="*/ 5370483 h 6840760"/>
              <a:gd name="connsiteX319" fmla="*/ 5362287 w 6840760"/>
              <a:gd name="connsiteY319" fmla="*/ 5538356 h 6840760"/>
              <a:gd name="connsiteX320" fmla="*/ 5530159 w 6840760"/>
              <a:gd name="connsiteY320" fmla="*/ 5706230 h 6840760"/>
              <a:gd name="connsiteX321" fmla="*/ 5698032 w 6840760"/>
              <a:gd name="connsiteY321" fmla="*/ 5538356 h 6840760"/>
              <a:gd name="connsiteX322" fmla="*/ 5002250 w 6840760"/>
              <a:gd name="connsiteY322" fmla="*/ 5370483 h 6840760"/>
              <a:gd name="connsiteX323" fmla="*/ 4834378 w 6840760"/>
              <a:gd name="connsiteY323" fmla="*/ 5538356 h 6840760"/>
              <a:gd name="connsiteX324" fmla="*/ 5002250 w 6840760"/>
              <a:gd name="connsiteY324" fmla="*/ 5706230 h 6840760"/>
              <a:gd name="connsiteX325" fmla="*/ 5170123 w 6840760"/>
              <a:gd name="connsiteY325" fmla="*/ 5538356 h 6840760"/>
              <a:gd name="connsiteX326" fmla="*/ 4474341 w 6840760"/>
              <a:gd name="connsiteY326" fmla="*/ 5370483 h 6840760"/>
              <a:gd name="connsiteX327" fmla="*/ 4306469 w 6840760"/>
              <a:gd name="connsiteY327" fmla="*/ 5538356 h 6840760"/>
              <a:gd name="connsiteX328" fmla="*/ 4474341 w 6840760"/>
              <a:gd name="connsiteY328" fmla="*/ 5706230 h 6840760"/>
              <a:gd name="connsiteX329" fmla="*/ 4642214 w 6840760"/>
              <a:gd name="connsiteY329" fmla="*/ 5538356 h 6840760"/>
              <a:gd name="connsiteX330" fmla="*/ 3946432 w 6840760"/>
              <a:gd name="connsiteY330" fmla="*/ 5370483 h 6840760"/>
              <a:gd name="connsiteX331" fmla="*/ 3778559 w 6840760"/>
              <a:gd name="connsiteY331" fmla="*/ 5538356 h 6840760"/>
              <a:gd name="connsiteX332" fmla="*/ 3946432 w 6840760"/>
              <a:gd name="connsiteY332" fmla="*/ 5706230 h 6840760"/>
              <a:gd name="connsiteX333" fmla="*/ 4114305 w 6840760"/>
              <a:gd name="connsiteY333" fmla="*/ 5538356 h 6840760"/>
              <a:gd name="connsiteX334" fmla="*/ 3418523 w 6840760"/>
              <a:gd name="connsiteY334" fmla="*/ 5370483 h 6840760"/>
              <a:gd name="connsiteX335" fmla="*/ 3250650 w 6840760"/>
              <a:gd name="connsiteY335" fmla="*/ 5538356 h 6840760"/>
              <a:gd name="connsiteX336" fmla="*/ 3418523 w 6840760"/>
              <a:gd name="connsiteY336" fmla="*/ 5706230 h 6840760"/>
              <a:gd name="connsiteX337" fmla="*/ 3586396 w 6840760"/>
              <a:gd name="connsiteY337" fmla="*/ 5538356 h 6840760"/>
              <a:gd name="connsiteX338" fmla="*/ 2890614 w 6840760"/>
              <a:gd name="connsiteY338" fmla="*/ 5370483 h 6840760"/>
              <a:gd name="connsiteX339" fmla="*/ 2722741 w 6840760"/>
              <a:gd name="connsiteY339" fmla="*/ 5538356 h 6840760"/>
              <a:gd name="connsiteX340" fmla="*/ 2890614 w 6840760"/>
              <a:gd name="connsiteY340" fmla="*/ 5706230 h 6840760"/>
              <a:gd name="connsiteX341" fmla="*/ 3058486 w 6840760"/>
              <a:gd name="connsiteY341" fmla="*/ 5538356 h 6840760"/>
              <a:gd name="connsiteX342" fmla="*/ 2362705 w 6840760"/>
              <a:gd name="connsiteY342" fmla="*/ 5370483 h 6840760"/>
              <a:gd name="connsiteX343" fmla="*/ 2194832 w 6840760"/>
              <a:gd name="connsiteY343" fmla="*/ 5538356 h 6840760"/>
              <a:gd name="connsiteX344" fmla="*/ 2362705 w 6840760"/>
              <a:gd name="connsiteY344" fmla="*/ 5706230 h 6840760"/>
              <a:gd name="connsiteX345" fmla="*/ 2530577 w 6840760"/>
              <a:gd name="connsiteY345" fmla="*/ 5538356 h 6840760"/>
              <a:gd name="connsiteX346" fmla="*/ 1834796 w 6840760"/>
              <a:gd name="connsiteY346" fmla="*/ 5370483 h 6840760"/>
              <a:gd name="connsiteX347" fmla="*/ 1666923 w 6840760"/>
              <a:gd name="connsiteY347" fmla="*/ 5538356 h 6840760"/>
              <a:gd name="connsiteX348" fmla="*/ 1834796 w 6840760"/>
              <a:gd name="connsiteY348" fmla="*/ 5706230 h 6840760"/>
              <a:gd name="connsiteX349" fmla="*/ 2002668 w 6840760"/>
              <a:gd name="connsiteY349" fmla="*/ 5538356 h 6840760"/>
              <a:gd name="connsiteX350" fmla="*/ 1306887 w 6840760"/>
              <a:gd name="connsiteY350" fmla="*/ 5370483 h 6840760"/>
              <a:gd name="connsiteX351" fmla="*/ 1139014 w 6840760"/>
              <a:gd name="connsiteY351" fmla="*/ 5538356 h 6840760"/>
              <a:gd name="connsiteX352" fmla="*/ 1306887 w 6840760"/>
              <a:gd name="connsiteY352" fmla="*/ 5706230 h 6840760"/>
              <a:gd name="connsiteX353" fmla="*/ 1474759 w 6840760"/>
              <a:gd name="connsiteY353" fmla="*/ 5538356 h 6840760"/>
              <a:gd name="connsiteX354" fmla="*/ 778978 w 6840760"/>
              <a:gd name="connsiteY354" fmla="*/ 5370483 h 6840760"/>
              <a:gd name="connsiteX355" fmla="*/ 611105 w 6840760"/>
              <a:gd name="connsiteY355" fmla="*/ 5538356 h 6840760"/>
              <a:gd name="connsiteX356" fmla="*/ 778978 w 6840760"/>
              <a:gd name="connsiteY356" fmla="*/ 5706230 h 6840760"/>
              <a:gd name="connsiteX357" fmla="*/ 946851 w 6840760"/>
              <a:gd name="connsiteY357" fmla="*/ 5538356 h 6840760"/>
              <a:gd name="connsiteX358" fmla="*/ 251068 w 6840760"/>
              <a:gd name="connsiteY358" fmla="*/ 5370483 h 6840760"/>
              <a:gd name="connsiteX359" fmla="*/ 83196 w 6840760"/>
              <a:gd name="connsiteY359" fmla="*/ 5538356 h 6840760"/>
              <a:gd name="connsiteX360" fmla="*/ 251068 w 6840760"/>
              <a:gd name="connsiteY360" fmla="*/ 5706230 h 6840760"/>
              <a:gd name="connsiteX361" fmla="*/ 418941 w 6840760"/>
              <a:gd name="connsiteY361" fmla="*/ 5538356 h 6840760"/>
              <a:gd name="connsiteX362" fmla="*/ 6585980 w 6840760"/>
              <a:gd name="connsiteY362" fmla="*/ 5370479 h 6840760"/>
              <a:gd name="connsiteX363" fmla="*/ 6418105 w 6840760"/>
              <a:gd name="connsiteY363" fmla="*/ 5538356 h 6840760"/>
              <a:gd name="connsiteX364" fmla="*/ 6585980 w 6840760"/>
              <a:gd name="connsiteY364" fmla="*/ 5706233 h 6840760"/>
              <a:gd name="connsiteX365" fmla="*/ 6753856 w 6840760"/>
              <a:gd name="connsiteY365" fmla="*/ 5538356 h 6840760"/>
              <a:gd name="connsiteX366" fmla="*/ 191324 w 6840760"/>
              <a:gd name="connsiteY366" fmla="*/ 5238065 h 6840760"/>
              <a:gd name="connsiteX367" fmla="*/ 251068 w 6840760"/>
              <a:gd name="connsiteY367" fmla="*/ 5297809 h 6840760"/>
              <a:gd name="connsiteX368" fmla="*/ 310812 w 6840760"/>
              <a:gd name="connsiteY368" fmla="*/ 5238065 h 6840760"/>
              <a:gd name="connsiteX369" fmla="*/ 515023 w 6840760"/>
              <a:gd name="connsiteY369" fmla="*/ 5442274 h 6840760"/>
              <a:gd name="connsiteX370" fmla="*/ 719234 w 6840760"/>
              <a:gd name="connsiteY370" fmla="*/ 5238065 h 6840760"/>
              <a:gd name="connsiteX371" fmla="*/ 778978 w 6840760"/>
              <a:gd name="connsiteY371" fmla="*/ 5297809 h 6840760"/>
              <a:gd name="connsiteX372" fmla="*/ 838723 w 6840760"/>
              <a:gd name="connsiteY372" fmla="*/ 5238065 h 6840760"/>
              <a:gd name="connsiteX373" fmla="*/ 1042932 w 6840760"/>
              <a:gd name="connsiteY373" fmla="*/ 5442274 h 6840760"/>
              <a:gd name="connsiteX374" fmla="*/ 1247143 w 6840760"/>
              <a:gd name="connsiteY374" fmla="*/ 5238065 h 6840760"/>
              <a:gd name="connsiteX375" fmla="*/ 1306887 w 6840760"/>
              <a:gd name="connsiteY375" fmla="*/ 5297809 h 6840760"/>
              <a:gd name="connsiteX376" fmla="*/ 1366630 w 6840760"/>
              <a:gd name="connsiteY376" fmla="*/ 5238065 h 6840760"/>
              <a:gd name="connsiteX377" fmla="*/ 1570841 w 6840760"/>
              <a:gd name="connsiteY377" fmla="*/ 5442274 h 6840760"/>
              <a:gd name="connsiteX378" fmla="*/ 1775052 w 6840760"/>
              <a:gd name="connsiteY378" fmla="*/ 5238065 h 6840760"/>
              <a:gd name="connsiteX379" fmla="*/ 1834796 w 6840760"/>
              <a:gd name="connsiteY379" fmla="*/ 5297809 h 6840760"/>
              <a:gd name="connsiteX380" fmla="*/ 1894539 w 6840760"/>
              <a:gd name="connsiteY380" fmla="*/ 5238065 h 6840760"/>
              <a:gd name="connsiteX381" fmla="*/ 2098750 w 6840760"/>
              <a:gd name="connsiteY381" fmla="*/ 5442274 h 6840760"/>
              <a:gd name="connsiteX382" fmla="*/ 2302961 w 6840760"/>
              <a:gd name="connsiteY382" fmla="*/ 5238065 h 6840760"/>
              <a:gd name="connsiteX383" fmla="*/ 2362705 w 6840760"/>
              <a:gd name="connsiteY383" fmla="*/ 5297809 h 6840760"/>
              <a:gd name="connsiteX384" fmla="*/ 2422448 w 6840760"/>
              <a:gd name="connsiteY384" fmla="*/ 5238065 h 6840760"/>
              <a:gd name="connsiteX385" fmla="*/ 2626659 w 6840760"/>
              <a:gd name="connsiteY385" fmla="*/ 5442274 h 6840760"/>
              <a:gd name="connsiteX386" fmla="*/ 2830870 w 6840760"/>
              <a:gd name="connsiteY386" fmla="*/ 5238065 h 6840760"/>
              <a:gd name="connsiteX387" fmla="*/ 2890614 w 6840760"/>
              <a:gd name="connsiteY387" fmla="*/ 5297809 h 6840760"/>
              <a:gd name="connsiteX388" fmla="*/ 2950358 w 6840760"/>
              <a:gd name="connsiteY388" fmla="*/ 5238065 h 6840760"/>
              <a:gd name="connsiteX389" fmla="*/ 3154568 w 6840760"/>
              <a:gd name="connsiteY389" fmla="*/ 5442274 h 6840760"/>
              <a:gd name="connsiteX390" fmla="*/ 3358779 w 6840760"/>
              <a:gd name="connsiteY390" fmla="*/ 5238065 h 6840760"/>
              <a:gd name="connsiteX391" fmla="*/ 3418523 w 6840760"/>
              <a:gd name="connsiteY391" fmla="*/ 5297809 h 6840760"/>
              <a:gd name="connsiteX392" fmla="*/ 3478267 w 6840760"/>
              <a:gd name="connsiteY392" fmla="*/ 5238065 h 6840760"/>
              <a:gd name="connsiteX393" fmla="*/ 3682477 w 6840760"/>
              <a:gd name="connsiteY393" fmla="*/ 5442274 h 6840760"/>
              <a:gd name="connsiteX394" fmla="*/ 3886688 w 6840760"/>
              <a:gd name="connsiteY394" fmla="*/ 5238065 h 6840760"/>
              <a:gd name="connsiteX395" fmla="*/ 3946432 w 6840760"/>
              <a:gd name="connsiteY395" fmla="*/ 5297809 h 6840760"/>
              <a:gd name="connsiteX396" fmla="*/ 4006176 w 6840760"/>
              <a:gd name="connsiteY396" fmla="*/ 5238065 h 6840760"/>
              <a:gd name="connsiteX397" fmla="*/ 4210387 w 6840760"/>
              <a:gd name="connsiteY397" fmla="*/ 5442274 h 6840760"/>
              <a:gd name="connsiteX398" fmla="*/ 4414597 w 6840760"/>
              <a:gd name="connsiteY398" fmla="*/ 5238065 h 6840760"/>
              <a:gd name="connsiteX399" fmla="*/ 4474341 w 6840760"/>
              <a:gd name="connsiteY399" fmla="*/ 5297809 h 6840760"/>
              <a:gd name="connsiteX400" fmla="*/ 4534085 w 6840760"/>
              <a:gd name="connsiteY400" fmla="*/ 5238065 h 6840760"/>
              <a:gd name="connsiteX401" fmla="*/ 4738296 w 6840760"/>
              <a:gd name="connsiteY401" fmla="*/ 5442274 h 6840760"/>
              <a:gd name="connsiteX402" fmla="*/ 4942507 w 6840760"/>
              <a:gd name="connsiteY402" fmla="*/ 5238065 h 6840760"/>
              <a:gd name="connsiteX403" fmla="*/ 5002250 w 6840760"/>
              <a:gd name="connsiteY403" fmla="*/ 5297809 h 6840760"/>
              <a:gd name="connsiteX404" fmla="*/ 5061994 w 6840760"/>
              <a:gd name="connsiteY404" fmla="*/ 5238065 h 6840760"/>
              <a:gd name="connsiteX405" fmla="*/ 5266205 w 6840760"/>
              <a:gd name="connsiteY405" fmla="*/ 5442274 h 6840760"/>
              <a:gd name="connsiteX406" fmla="*/ 5470416 w 6840760"/>
              <a:gd name="connsiteY406" fmla="*/ 5238065 h 6840760"/>
              <a:gd name="connsiteX407" fmla="*/ 5530159 w 6840760"/>
              <a:gd name="connsiteY407" fmla="*/ 5297809 h 6840760"/>
              <a:gd name="connsiteX408" fmla="*/ 5589903 w 6840760"/>
              <a:gd name="connsiteY408" fmla="*/ 5238065 h 6840760"/>
              <a:gd name="connsiteX409" fmla="*/ 5794114 w 6840760"/>
              <a:gd name="connsiteY409" fmla="*/ 5442274 h 6840760"/>
              <a:gd name="connsiteX410" fmla="*/ 5998324 w 6840760"/>
              <a:gd name="connsiteY410" fmla="*/ 5238065 h 6840760"/>
              <a:gd name="connsiteX411" fmla="*/ 6058068 w 6840760"/>
              <a:gd name="connsiteY411" fmla="*/ 5297809 h 6840760"/>
              <a:gd name="connsiteX412" fmla="*/ 6117812 w 6840760"/>
              <a:gd name="connsiteY412" fmla="*/ 5238065 h 6840760"/>
              <a:gd name="connsiteX413" fmla="*/ 6322023 w 6840760"/>
              <a:gd name="connsiteY413" fmla="*/ 5442274 h 6840760"/>
              <a:gd name="connsiteX414" fmla="*/ 6526234 w 6840760"/>
              <a:gd name="connsiteY414" fmla="*/ 5238065 h 6840760"/>
              <a:gd name="connsiteX415" fmla="*/ 6585980 w 6840760"/>
              <a:gd name="connsiteY415" fmla="*/ 5297812 h 6840760"/>
              <a:gd name="connsiteX416" fmla="*/ 6645728 w 6840760"/>
              <a:gd name="connsiteY416" fmla="*/ 5238065 h 6840760"/>
              <a:gd name="connsiteX417" fmla="*/ 6840760 w 6840760"/>
              <a:gd name="connsiteY417" fmla="*/ 5433096 h 6840760"/>
              <a:gd name="connsiteX418" fmla="*/ 6840760 w 6840760"/>
              <a:gd name="connsiteY418" fmla="*/ 5643616 h 6840760"/>
              <a:gd name="connsiteX419" fmla="*/ 6645728 w 6840760"/>
              <a:gd name="connsiteY419" fmla="*/ 5838648 h 6840760"/>
              <a:gd name="connsiteX420" fmla="*/ 6585980 w 6840760"/>
              <a:gd name="connsiteY420" fmla="*/ 5778901 h 6840760"/>
              <a:gd name="connsiteX421" fmla="*/ 6526234 w 6840760"/>
              <a:gd name="connsiteY421" fmla="*/ 5838648 h 6840760"/>
              <a:gd name="connsiteX422" fmla="*/ 6322023 w 6840760"/>
              <a:gd name="connsiteY422" fmla="*/ 5634438 h 6840760"/>
              <a:gd name="connsiteX423" fmla="*/ 6117812 w 6840760"/>
              <a:gd name="connsiteY423" fmla="*/ 5838648 h 6840760"/>
              <a:gd name="connsiteX424" fmla="*/ 6058068 w 6840760"/>
              <a:gd name="connsiteY424" fmla="*/ 5778904 h 6840760"/>
              <a:gd name="connsiteX425" fmla="*/ 5998324 w 6840760"/>
              <a:gd name="connsiteY425" fmla="*/ 5838648 h 6840760"/>
              <a:gd name="connsiteX426" fmla="*/ 5794114 w 6840760"/>
              <a:gd name="connsiteY426" fmla="*/ 5634438 h 6840760"/>
              <a:gd name="connsiteX427" fmla="*/ 5589903 w 6840760"/>
              <a:gd name="connsiteY427" fmla="*/ 5838648 h 6840760"/>
              <a:gd name="connsiteX428" fmla="*/ 5530159 w 6840760"/>
              <a:gd name="connsiteY428" fmla="*/ 5778904 h 6840760"/>
              <a:gd name="connsiteX429" fmla="*/ 5470416 w 6840760"/>
              <a:gd name="connsiteY429" fmla="*/ 5838648 h 6840760"/>
              <a:gd name="connsiteX430" fmla="*/ 5266205 w 6840760"/>
              <a:gd name="connsiteY430" fmla="*/ 5634438 h 6840760"/>
              <a:gd name="connsiteX431" fmla="*/ 5061994 w 6840760"/>
              <a:gd name="connsiteY431" fmla="*/ 5838648 h 6840760"/>
              <a:gd name="connsiteX432" fmla="*/ 5002250 w 6840760"/>
              <a:gd name="connsiteY432" fmla="*/ 5778904 h 6840760"/>
              <a:gd name="connsiteX433" fmla="*/ 4942507 w 6840760"/>
              <a:gd name="connsiteY433" fmla="*/ 5838648 h 6840760"/>
              <a:gd name="connsiteX434" fmla="*/ 4738296 w 6840760"/>
              <a:gd name="connsiteY434" fmla="*/ 5634438 h 6840760"/>
              <a:gd name="connsiteX435" fmla="*/ 4534085 w 6840760"/>
              <a:gd name="connsiteY435" fmla="*/ 5838648 h 6840760"/>
              <a:gd name="connsiteX436" fmla="*/ 4474341 w 6840760"/>
              <a:gd name="connsiteY436" fmla="*/ 5778904 h 6840760"/>
              <a:gd name="connsiteX437" fmla="*/ 4414597 w 6840760"/>
              <a:gd name="connsiteY437" fmla="*/ 5838648 h 6840760"/>
              <a:gd name="connsiteX438" fmla="*/ 4210387 w 6840760"/>
              <a:gd name="connsiteY438" fmla="*/ 5634438 h 6840760"/>
              <a:gd name="connsiteX439" fmla="*/ 4006176 w 6840760"/>
              <a:gd name="connsiteY439" fmla="*/ 5838648 h 6840760"/>
              <a:gd name="connsiteX440" fmla="*/ 3946432 w 6840760"/>
              <a:gd name="connsiteY440" fmla="*/ 5778904 h 6840760"/>
              <a:gd name="connsiteX441" fmla="*/ 3886688 w 6840760"/>
              <a:gd name="connsiteY441" fmla="*/ 5838648 h 6840760"/>
              <a:gd name="connsiteX442" fmla="*/ 3682477 w 6840760"/>
              <a:gd name="connsiteY442" fmla="*/ 5634438 h 6840760"/>
              <a:gd name="connsiteX443" fmla="*/ 3478267 w 6840760"/>
              <a:gd name="connsiteY443" fmla="*/ 5838648 h 6840760"/>
              <a:gd name="connsiteX444" fmla="*/ 3418523 w 6840760"/>
              <a:gd name="connsiteY444" fmla="*/ 5778904 h 6840760"/>
              <a:gd name="connsiteX445" fmla="*/ 3358779 w 6840760"/>
              <a:gd name="connsiteY445" fmla="*/ 5838648 h 6840760"/>
              <a:gd name="connsiteX446" fmla="*/ 3154568 w 6840760"/>
              <a:gd name="connsiteY446" fmla="*/ 5634438 h 6840760"/>
              <a:gd name="connsiteX447" fmla="*/ 2950358 w 6840760"/>
              <a:gd name="connsiteY447" fmla="*/ 5838648 h 6840760"/>
              <a:gd name="connsiteX448" fmla="*/ 2890614 w 6840760"/>
              <a:gd name="connsiteY448" fmla="*/ 5778904 h 6840760"/>
              <a:gd name="connsiteX449" fmla="*/ 2830870 w 6840760"/>
              <a:gd name="connsiteY449" fmla="*/ 5838648 h 6840760"/>
              <a:gd name="connsiteX450" fmla="*/ 2626659 w 6840760"/>
              <a:gd name="connsiteY450" fmla="*/ 5634438 h 6840760"/>
              <a:gd name="connsiteX451" fmla="*/ 2422448 w 6840760"/>
              <a:gd name="connsiteY451" fmla="*/ 5838648 h 6840760"/>
              <a:gd name="connsiteX452" fmla="*/ 2362705 w 6840760"/>
              <a:gd name="connsiteY452" fmla="*/ 5778904 h 6840760"/>
              <a:gd name="connsiteX453" fmla="*/ 2302961 w 6840760"/>
              <a:gd name="connsiteY453" fmla="*/ 5838648 h 6840760"/>
              <a:gd name="connsiteX454" fmla="*/ 2098750 w 6840760"/>
              <a:gd name="connsiteY454" fmla="*/ 5634438 h 6840760"/>
              <a:gd name="connsiteX455" fmla="*/ 1894539 w 6840760"/>
              <a:gd name="connsiteY455" fmla="*/ 5838648 h 6840760"/>
              <a:gd name="connsiteX456" fmla="*/ 1834796 w 6840760"/>
              <a:gd name="connsiteY456" fmla="*/ 5778904 h 6840760"/>
              <a:gd name="connsiteX457" fmla="*/ 1775052 w 6840760"/>
              <a:gd name="connsiteY457" fmla="*/ 5838648 h 6840760"/>
              <a:gd name="connsiteX458" fmla="*/ 1570841 w 6840760"/>
              <a:gd name="connsiteY458" fmla="*/ 5634438 h 6840760"/>
              <a:gd name="connsiteX459" fmla="*/ 1366630 w 6840760"/>
              <a:gd name="connsiteY459" fmla="*/ 5838648 h 6840760"/>
              <a:gd name="connsiteX460" fmla="*/ 1306887 w 6840760"/>
              <a:gd name="connsiteY460" fmla="*/ 5778904 h 6840760"/>
              <a:gd name="connsiteX461" fmla="*/ 1247143 w 6840760"/>
              <a:gd name="connsiteY461" fmla="*/ 5838648 h 6840760"/>
              <a:gd name="connsiteX462" fmla="*/ 1042932 w 6840760"/>
              <a:gd name="connsiteY462" fmla="*/ 5634438 h 6840760"/>
              <a:gd name="connsiteX463" fmla="*/ 838723 w 6840760"/>
              <a:gd name="connsiteY463" fmla="*/ 5838648 h 6840760"/>
              <a:gd name="connsiteX464" fmla="*/ 778978 w 6840760"/>
              <a:gd name="connsiteY464" fmla="*/ 5778904 h 6840760"/>
              <a:gd name="connsiteX465" fmla="*/ 719234 w 6840760"/>
              <a:gd name="connsiteY465" fmla="*/ 5838648 h 6840760"/>
              <a:gd name="connsiteX466" fmla="*/ 515023 w 6840760"/>
              <a:gd name="connsiteY466" fmla="*/ 5634438 h 6840760"/>
              <a:gd name="connsiteX467" fmla="*/ 310812 w 6840760"/>
              <a:gd name="connsiteY467" fmla="*/ 5838648 h 6840760"/>
              <a:gd name="connsiteX468" fmla="*/ 251068 w 6840760"/>
              <a:gd name="connsiteY468" fmla="*/ 5778904 h 6840760"/>
              <a:gd name="connsiteX469" fmla="*/ 191324 w 6840760"/>
              <a:gd name="connsiteY469" fmla="*/ 5838648 h 6840760"/>
              <a:gd name="connsiteX470" fmla="*/ 0 w 6840760"/>
              <a:gd name="connsiteY470" fmla="*/ 5647324 h 6840760"/>
              <a:gd name="connsiteX471" fmla="*/ 0 w 6840760"/>
              <a:gd name="connsiteY471" fmla="*/ 5429388 h 6840760"/>
              <a:gd name="connsiteX472" fmla="*/ 6058068 w 6840760"/>
              <a:gd name="connsiteY472" fmla="*/ 4767810 h 6840760"/>
              <a:gd name="connsiteX473" fmla="*/ 5890196 w 6840760"/>
              <a:gd name="connsiteY473" fmla="*/ 4935683 h 6840760"/>
              <a:gd name="connsiteX474" fmla="*/ 6058068 w 6840760"/>
              <a:gd name="connsiteY474" fmla="*/ 5103557 h 6840760"/>
              <a:gd name="connsiteX475" fmla="*/ 6225941 w 6840760"/>
              <a:gd name="connsiteY475" fmla="*/ 4935683 h 6840760"/>
              <a:gd name="connsiteX476" fmla="*/ 5530159 w 6840760"/>
              <a:gd name="connsiteY476" fmla="*/ 4767810 h 6840760"/>
              <a:gd name="connsiteX477" fmla="*/ 5362287 w 6840760"/>
              <a:gd name="connsiteY477" fmla="*/ 4935683 h 6840760"/>
              <a:gd name="connsiteX478" fmla="*/ 5530159 w 6840760"/>
              <a:gd name="connsiteY478" fmla="*/ 5103557 h 6840760"/>
              <a:gd name="connsiteX479" fmla="*/ 5698032 w 6840760"/>
              <a:gd name="connsiteY479" fmla="*/ 4935683 h 6840760"/>
              <a:gd name="connsiteX480" fmla="*/ 5002250 w 6840760"/>
              <a:gd name="connsiteY480" fmla="*/ 4767810 h 6840760"/>
              <a:gd name="connsiteX481" fmla="*/ 4834378 w 6840760"/>
              <a:gd name="connsiteY481" fmla="*/ 4935683 h 6840760"/>
              <a:gd name="connsiteX482" fmla="*/ 5002250 w 6840760"/>
              <a:gd name="connsiteY482" fmla="*/ 5103557 h 6840760"/>
              <a:gd name="connsiteX483" fmla="*/ 5170123 w 6840760"/>
              <a:gd name="connsiteY483" fmla="*/ 4935683 h 6840760"/>
              <a:gd name="connsiteX484" fmla="*/ 4474341 w 6840760"/>
              <a:gd name="connsiteY484" fmla="*/ 4767810 h 6840760"/>
              <a:gd name="connsiteX485" fmla="*/ 4306469 w 6840760"/>
              <a:gd name="connsiteY485" fmla="*/ 4935683 h 6840760"/>
              <a:gd name="connsiteX486" fmla="*/ 4474341 w 6840760"/>
              <a:gd name="connsiteY486" fmla="*/ 5103557 h 6840760"/>
              <a:gd name="connsiteX487" fmla="*/ 4642214 w 6840760"/>
              <a:gd name="connsiteY487" fmla="*/ 4935683 h 6840760"/>
              <a:gd name="connsiteX488" fmla="*/ 3946432 w 6840760"/>
              <a:gd name="connsiteY488" fmla="*/ 4767810 h 6840760"/>
              <a:gd name="connsiteX489" fmla="*/ 3778559 w 6840760"/>
              <a:gd name="connsiteY489" fmla="*/ 4935683 h 6840760"/>
              <a:gd name="connsiteX490" fmla="*/ 3946432 w 6840760"/>
              <a:gd name="connsiteY490" fmla="*/ 5103557 h 6840760"/>
              <a:gd name="connsiteX491" fmla="*/ 4114305 w 6840760"/>
              <a:gd name="connsiteY491" fmla="*/ 4935683 h 6840760"/>
              <a:gd name="connsiteX492" fmla="*/ 3418523 w 6840760"/>
              <a:gd name="connsiteY492" fmla="*/ 4767810 h 6840760"/>
              <a:gd name="connsiteX493" fmla="*/ 3250650 w 6840760"/>
              <a:gd name="connsiteY493" fmla="*/ 4935683 h 6840760"/>
              <a:gd name="connsiteX494" fmla="*/ 3418523 w 6840760"/>
              <a:gd name="connsiteY494" fmla="*/ 5103557 h 6840760"/>
              <a:gd name="connsiteX495" fmla="*/ 3586396 w 6840760"/>
              <a:gd name="connsiteY495" fmla="*/ 4935683 h 6840760"/>
              <a:gd name="connsiteX496" fmla="*/ 2890614 w 6840760"/>
              <a:gd name="connsiteY496" fmla="*/ 4767810 h 6840760"/>
              <a:gd name="connsiteX497" fmla="*/ 2722741 w 6840760"/>
              <a:gd name="connsiteY497" fmla="*/ 4935683 h 6840760"/>
              <a:gd name="connsiteX498" fmla="*/ 2890614 w 6840760"/>
              <a:gd name="connsiteY498" fmla="*/ 5103557 h 6840760"/>
              <a:gd name="connsiteX499" fmla="*/ 3058486 w 6840760"/>
              <a:gd name="connsiteY499" fmla="*/ 4935683 h 6840760"/>
              <a:gd name="connsiteX500" fmla="*/ 2362705 w 6840760"/>
              <a:gd name="connsiteY500" fmla="*/ 4767810 h 6840760"/>
              <a:gd name="connsiteX501" fmla="*/ 2194832 w 6840760"/>
              <a:gd name="connsiteY501" fmla="*/ 4935683 h 6840760"/>
              <a:gd name="connsiteX502" fmla="*/ 2362705 w 6840760"/>
              <a:gd name="connsiteY502" fmla="*/ 5103557 h 6840760"/>
              <a:gd name="connsiteX503" fmla="*/ 2530577 w 6840760"/>
              <a:gd name="connsiteY503" fmla="*/ 4935683 h 6840760"/>
              <a:gd name="connsiteX504" fmla="*/ 1834796 w 6840760"/>
              <a:gd name="connsiteY504" fmla="*/ 4767810 h 6840760"/>
              <a:gd name="connsiteX505" fmla="*/ 1666923 w 6840760"/>
              <a:gd name="connsiteY505" fmla="*/ 4935683 h 6840760"/>
              <a:gd name="connsiteX506" fmla="*/ 1834796 w 6840760"/>
              <a:gd name="connsiteY506" fmla="*/ 5103557 h 6840760"/>
              <a:gd name="connsiteX507" fmla="*/ 2002668 w 6840760"/>
              <a:gd name="connsiteY507" fmla="*/ 4935683 h 6840760"/>
              <a:gd name="connsiteX508" fmla="*/ 1306887 w 6840760"/>
              <a:gd name="connsiteY508" fmla="*/ 4767810 h 6840760"/>
              <a:gd name="connsiteX509" fmla="*/ 1139014 w 6840760"/>
              <a:gd name="connsiteY509" fmla="*/ 4935683 h 6840760"/>
              <a:gd name="connsiteX510" fmla="*/ 1306887 w 6840760"/>
              <a:gd name="connsiteY510" fmla="*/ 5103557 h 6840760"/>
              <a:gd name="connsiteX511" fmla="*/ 1474759 w 6840760"/>
              <a:gd name="connsiteY511" fmla="*/ 4935683 h 6840760"/>
              <a:gd name="connsiteX512" fmla="*/ 778978 w 6840760"/>
              <a:gd name="connsiteY512" fmla="*/ 4767810 h 6840760"/>
              <a:gd name="connsiteX513" fmla="*/ 611105 w 6840760"/>
              <a:gd name="connsiteY513" fmla="*/ 4935683 h 6840760"/>
              <a:gd name="connsiteX514" fmla="*/ 778978 w 6840760"/>
              <a:gd name="connsiteY514" fmla="*/ 5103557 h 6840760"/>
              <a:gd name="connsiteX515" fmla="*/ 946851 w 6840760"/>
              <a:gd name="connsiteY515" fmla="*/ 4935683 h 6840760"/>
              <a:gd name="connsiteX516" fmla="*/ 251068 w 6840760"/>
              <a:gd name="connsiteY516" fmla="*/ 4767810 h 6840760"/>
              <a:gd name="connsiteX517" fmla="*/ 83196 w 6840760"/>
              <a:gd name="connsiteY517" fmla="*/ 4935683 h 6840760"/>
              <a:gd name="connsiteX518" fmla="*/ 251068 w 6840760"/>
              <a:gd name="connsiteY518" fmla="*/ 5103557 h 6840760"/>
              <a:gd name="connsiteX519" fmla="*/ 418941 w 6840760"/>
              <a:gd name="connsiteY519" fmla="*/ 4935683 h 6840760"/>
              <a:gd name="connsiteX520" fmla="*/ 6585980 w 6840760"/>
              <a:gd name="connsiteY520" fmla="*/ 4767806 h 6840760"/>
              <a:gd name="connsiteX521" fmla="*/ 6418105 w 6840760"/>
              <a:gd name="connsiteY521" fmla="*/ 4935683 h 6840760"/>
              <a:gd name="connsiteX522" fmla="*/ 6585980 w 6840760"/>
              <a:gd name="connsiteY522" fmla="*/ 5103560 h 6840760"/>
              <a:gd name="connsiteX523" fmla="*/ 6753856 w 6840760"/>
              <a:gd name="connsiteY523" fmla="*/ 4935683 h 6840760"/>
              <a:gd name="connsiteX524" fmla="*/ 191324 w 6840760"/>
              <a:gd name="connsiteY524" fmla="*/ 4635392 h 6840760"/>
              <a:gd name="connsiteX525" fmla="*/ 251068 w 6840760"/>
              <a:gd name="connsiteY525" fmla="*/ 4695136 h 6840760"/>
              <a:gd name="connsiteX526" fmla="*/ 310812 w 6840760"/>
              <a:gd name="connsiteY526" fmla="*/ 4635392 h 6840760"/>
              <a:gd name="connsiteX527" fmla="*/ 515023 w 6840760"/>
              <a:gd name="connsiteY527" fmla="*/ 4839601 h 6840760"/>
              <a:gd name="connsiteX528" fmla="*/ 719234 w 6840760"/>
              <a:gd name="connsiteY528" fmla="*/ 4635392 h 6840760"/>
              <a:gd name="connsiteX529" fmla="*/ 778978 w 6840760"/>
              <a:gd name="connsiteY529" fmla="*/ 4695136 h 6840760"/>
              <a:gd name="connsiteX530" fmla="*/ 838723 w 6840760"/>
              <a:gd name="connsiteY530" fmla="*/ 4635392 h 6840760"/>
              <a:gd name="connsiteX531" fmla="*/ 1042932 w 6840760"/>
              <a:gd name="connsiteY531" fmla="*/ 4839601 h 6840760"/>
              <a:gd name="connsiteX532" fmla="*/ 1247143 w 6840760"/>
              <a:gd name="connsiteY532" fmla="*/ 4635392 h 6840760"/>
              <a:gd name="connsiteX533" fmla="*/ 1306887 w 6840760"/>
              <a:gd name="connsiteY533" fmla="*/ 4695136 h 6840760"/>
              <a:gd name="connsiteX534" fmla="*/ 1366630 w 6840760"/>
              <a:gd name="connsiteY534" fmla="*/ 4635392 h 6840760"/>
              <a:gd name="connsiteX535" fmla="*/ 1570841 w 6840760"/>
              <a:gd name="connsiteY535" fmla="*/ 4839601 h 6840760"/>
              <a:gd name="connsiteX536" fmla="*/ 1775052 w 6840760"/>
              <a:gd name="connsiteY536" fmla="*/ 4635392 h 6840760"/>
              <a:gd name="connsiteX537" fmla="*/ 1834796 w 6840760"/>
              <a:gd name="connsiteY537" fmla="*/ 4695136 h 6840760"/>
              <a:gd name="connsiteX538" fmla="*/ 1894539 w 6840760"/>
              <a:gd name="connsiteY538" fmla="*/ 4635392 h 6840760"/>
              <a:gd name="connsiteX539" fmla="*/ 2098750 w 6840760"/>
              <a:gd name="connsiteY539" fmla="*/ 4839601 h 6840760"/>
              <a:gd name="connsiteX540" fmla="*/ 2302961 w 6840760"/>
              <a:gd name="connsiteY540" fmla="*/ 4635392 h 6840760"/>
              <a:gd name="connsiteX541" fmla="*/ 2362705 w 6840760"/>
              <a:gd name="connsiteY541" fmla="*/ 4695136 h 6840760"/>
              <a:gd name="connsiteX542" fmla="*/ 2422448 w 6840760"/>
              <a:gd name="connsiteY542" fmla="*/ 4635392 h 6840760"/>
              <a:gd name="connsiteX543" fmla="*/ 2626659 w 6840760"/>
              <a:gd name="connsiteY543" fmla="*/ 4839601 h 6840760"/>
              <a:gd name="connsiteX544" fmla="*/ 2830870 w 6840760"/>
              <a:gd name="connsiteY544" fmla="*/ 4635392 h 6840760"/>
              <a:gd name="connsiteX545" fmla="*/ 2890614 w 6840760"/>
              <a:gd name="connsiteY545" fmla="*/ 4695136 h 6840760"/>
              <a:gd name="connsiteX546" fmla="*/ 2950358 w 6840760"/>
              <a:gd name="connsiteY546" fmla="*/ 4635392 h 6840760"/>
              <a:gd name="connsiteX547" fmla="*/ 3154568 w 6840760"/>
              <a:gd name="connsiteY547" fmla="*/ 4839601 h 6840760"/>
              <a:gd name="connsiteX548" fmla="*/ 3358779 w 6840760"/>
              <a:gd name="connsiteY548" fmla="*/ 4635392 h 6840760"/>
              <a:gd name="connsiteX549" fmla="*/ 3418523 w 6840760"/>
              <a:gd name="connsiteY549" fmla="*/ 4695136 h 6840760"/>
              <a:gd name="connsiteX550" fmla="*/ 3478267 w 6840760"/>
              <a:gd name="connsiteY550" fmla="*/ 4635392 h 6840760"/>
              <a:gd name="connsiteX551" fmla="*/ 3682477 w 6840760"/>
              <a:gd name="connsiteY551" fmla="*/ 4839601 h 6840760"/>
              <a:gd name="connsiteX552" fmla="*/ 3886688 w 6840760"/>
              <a:gd name="connsiteY552" fmla="*/ 4635392 h 6840760"/>
              <a:gd name="connsiteX553" fmla="*/ 3946432 w 6840760"/>
              <a:gd name="connsiteY553" fmla="*/ 4695136 h 6840760"/>
              <a:gd name="connsiteX554" fmla="*/ 4006176 w 6840760"/>
              <a:gd name="connsiteY554" fmla="*/ 4635392 h 6840760"/>
              <a:gd name="connsiteX555" fmla="*/ 4210387 w 6840760"/>
              <a:gd name="connsiteY555" fmla="*/ 4839601 h 6840760"/>
              <a:gd name="connsiteX556" fmla="*/ 4414597 w 6840760"/>
              <a:gd name="connsiteY556" fmla="*/ 4635392 h 6840760"/>
              <a:gd name="connsiteX557" fmla="*/ 4474341 w 6840760"/>
              <a:gd name="connsiteY557" fmla="*/ 4695136 h 6840760"/>
              <a:gd name="connsiteX558" fmla="*/ 4534085 w 6840760"/>
              <a:gd name="connsiteY558" fmla="*/ 4635392 h 6840760"/>
              <a:gd name="connsiteX559" fmla="*/ 4738296 w 6840760"/>
              <a:gd name="connsiteY559" fmla="*/ 4839601 h 6840760"/>
              <a:gd name="connsiteX560" fmla="*/ 4942507 w 6840760"/>
              <a:gd name="connsiteY560" fmla="*/ 4635392 h 6840760"/>
              <a:gd name="connsiteX561" fmla="*/ 5002250 w 6840760"/>
              <a:gd name="connsiteY561" fmla="*/ 4695136 h 6840760"/>
              <a:gd name="connsiteX562" fmla="*/ 5061994 w 6840760"/>
              <a:gd name="connsiteY562" fmla="*/ 4635392 h 6840760"/>
              <a:gd name="connsiteX563" fmla="*/ 5266205 w 6840760"/>
              <a:gd name="connsiteY563" fmla="*/ 4839601 h 6840760"/>
              <a:gd name="connsiteX564" fmla="*/ 5470416 w 6840760"/>
              <a:gd name="connsiteY564" fmla="*/ 4635392 h 6840760"/>
              <a:gd name="connsiteX565" fmla="*/ 5530159 w 6840760"/>
              <a:gd name="connsiteY565" fmla="*/ 4695136 h 6840760"/>
              <a:gd name="connsiteX566" fmla="*/ 5589903 w 6840760"/>
              <a:gd name="connsiteY566" fmla="*/ 4635392 h 6840760"/>
              <a:gd name="connsiteX567" fmla="*/ 5794114 w 6840760"/>
              <a:gd name="connsiteY567" fmla="*/ 4839601 h 6840760"/>
              <a:gd name="connsiteX568" fmla="*/ 5998324 w 6840760"/>
              <a:gd name="connsiteY568" fmla="*/ 4635392 h 6840760"/>
              <a:gd name="connsiteX569" fmla="*/ 6058068 w 6840760"/>
              <a:gd name="connsiteY569" fmla="*/ 4695136 h 6840760"/>
              <a:gd name="connsiteX570" fmla="*/ 6117812 w 6840760"/>
              <a:gd name="connsiteY570" fmla="*/ 4635392 h 6840760"/>
              <a:gd name="connsiteX571" fmla="*/ 6322023 w 6840760"/>
              <a:gd name="connsiteY571" fmla="*/ 4839601 h 6840760"/>
              <a:gd name="connsiteX572" fmla="*/ 6526234 w 6840760"/>
              <a:gd name="connsiteY572" fmla="*/ 4635392 h 6840760"/>
              <a:gd name="connsiteX573" fmla="*/ 6585980 w 6840760"/>
              <a:gd name="connsiteY573" fmla="*/ 4695139 h 6840760"/>
              <a:gd name="connsiteX574" fmla="*/ 6645728 w 6840760"/>
              <a:gd name="connsiteY574" fmla="*/ 4635392 h 6840760"/>
              <a:gd name="connsiteX575" fmla="*/ 6840760 w 6840760"/>
              <a:gd name="connsiteY575" fmla="*/ 4830423 h 6840760"/>
              <a:gd name="connsiteX576" fmla="*/ 6840760 w 6840760"/>
              <a:gd name="connsiteY576" fmla="*/ 5040943 h 6840760"/>
              <a:gd name="connsiteX577" fmla="*/ 6645728 w 6840760"/>
              <a:gd name="connsiteY577" fmla="*/ 5235975 h 6840760"/>
              <a:gd name="connsiteX578" fmla="*/ 6585980 w 6840760"/>
              <a:gd name="connsiteY578" fmla="*/ 5176228 h 6840760"/>
              <a:gd name="connsiteX579" fmla="*/ 6526234 w 6840760"/>
              <a:gd name="connsiteY579" fmla="*/ 5235975 h 6840760"/>
              <a:gd name="connsiteX580" fmla="*/ 6322023 w 6840760"/>
              <a:gd name="connsiteY580" fmla="*/ 5031765 h 6840760"/>
              <a:gd name="connsiteX581" fmla="*/ 6117812 w 6840760"/>
              <a:gd name="connsiteY581" fmla="*/ 5235975 h 6840760"/>
              <a:gd name="connsiteX582" fmla="*/ 6058068 w 6840760"/>
              <a:gd name="connsiteY582" fmla="*/ 5176231 h 6840760"/>
              <a:gd name="connsiteX583" fmla="*/ 5998324 w 6840760"/>
              <a:gd name="connsiteY583" fmla="*/ 5235975 h 6840760"/>
              <a:gd name="connsiteX584" fmla="*/ 5794114 w 6840760"/>
              <a:gd name="connsiteY584" fmla="*/ 5031765 h 6840760"/>
              <a:gd name="connsiteX585" fmla="*/ 5589903 w 6840760"/>
              <a:gd name="connsiteY585" fmla="*/ 5235975 h 6840760"/>
              <a:gd name="connsiteX586" fmla="*/ 5530159 w 6840760"/>
              <a:gd name="connsiteY586" fmla="*/ 5176231 h 6840760"/>
              <a:gd name="connsiteX587" fmla="*/ 5470416 w 6840760"/>
              <a:gd name="connsiteY587" fmla="*/ 5235975 h 6840760"/>
              <a:gd name="connsiteX588" fmla="*/ 5266205 w 6840760"/>
              <a:gd name="connsiteY588" fmla="*/ 5031765 h 6840760"/>
              <a:gd name="connsiteX589" fmla="*/ 5061994 w 6840760"/>
              <a:gd name="connsiteY589" fmla="*/ 5235975 h 6840760"/>
              <a:gd name="connsiteX590" fmla="*/ 5002250 w 6840760"/>
              <a:gd name="connsiteY590" fmla="*/ 5176231 h 6840760"/>
              <a:gd name="connsiteX591" fmla="*/ 4942507 w 6840760"/>
              <a:gd name="connsiteY591" fmla="*/ 5235975 h 6840760"/>
              <a:gd name="connsiteX592" fmla="*/ 4738296 w 6840760"/>
              <a:gd name="connsiteY592" fmla="*/ 5031765 h 6840760"/>
              <a:gd name="connsiteX593" fmla="*/ 4534085 w 6840760"/>
              <a:gd name="connsiteY593" fmla="*/ 5235975 h 6840760"/>
              <a:gd name="connsiteX594" fmla="*/ 4474341 w 6840760"/>
              <a:gd name="connsiteY594" fmla="*/ 5176231 h 6840760"/>
              <a:gd name="connsiteX595" fmla="*/ 4414597 w 6840760"/>
              <a:gd name="connsiteY595" fmla="*/ 5235975 h 6840760"/>
              <a:gd name="connsiteX596" fmla="*/ 4210387 w 6840760"/>
              <a:gd name="connsiteY596" fmla="*/ 5031765 h 6840760"/>
              <a:gd name="connsiteX597" fmla="*/ 4006176 w 6840760"/>
              <a:gd name="connsiteY597" fmla="*/ 5235975 h 6840760"/>
              <a:gd name="connsiteX598" fmla="*/ 3946432 w 6840760"/>
              <a:gd name="connsiteY598" fmla="*/ 5176231 h 6840760"/>
              <a:gd name="connsiteX599" fmla="*/ 3886688 w 6840760"/>
              <a:gd name="connsiteY599" fmla="*/ 5235975 h 6840760"/>
              <a:gd name="connsiteX600" fmla="*/ 3682477 w 6840760"/>
              <a:gd name="connsiteY600" fmla="*/ 5031765 h 6840760"/>
              <a:gd name="connsiteX601" fmla="*/ 3478267 w 6840760"/>
              <a:gd name="connsiteY601" fmla="*/ 5235975 h 6840760"/>
              <a:gd name="connsiteX602" fmla="*/ 3418523 w 6840760"/>
              <a:gd name="connsiteY602" fmla="*/ 5176231 h 6840760"/>
              <a:gd name="connsiteX603" fmla="*/ 3358779 w 6840760"/>
              <a:gd name="connsiteY603" fmla="*/ 5235975 h 6840760"/>
              <a:gd name="connsiteX604" fmla="*/ 3154568 w 6840760"/>
              <a:gd name="connsiteY604" fmla="*/ 5031765 h 6840760"/>
              <a:gd name="connsiteX605" fmla="*/ 2950358 w 6840760"/>
              <a:gd name="connsiteY605" fmla="*/ 5235975 h 6840760"/>
              <a:gd name="connsiteX606" fmla="*/ 2890614 w 6840760"/>
              <a:gd name="connsiteY606" fmla="*/ 5176231 h 6840760"/>
              <a:gd name="connsiteX607" fmla="*/ 2830870 w 6840760"/>
              <a:gd name="connsiteY607" fmla="*/ 5235975 h 6840760"/>
              <a:gd name="connsiteX608" fmla="*/ 2626659 w 6840760"/>
              <a:gd name="connsiteY608" fmla="*/ 5031765 h 6840760"/>
              <a:gd name="connsiteX609" fmla="*/ 2422448 w 6840760"/>
              <a:gd name="connsiteY609" fmla="*/ 5235975 h 6840760"/>
              <a:gd name="connsiteX610" fmla="*/ 2362705 w 6840760"/>
              <a:gd name="connsiteY610" fmla="*/ 5176231 h 6840760"/>
              <a:gd name="connsiteX611" fmla="*/ 2302961 w 6840760"/>
              <a:gd name="connsiteY611" fmla="*/ 5235975 h 6840760"/>
              <a:gd name="connsiteX612" fmla="*/ 2098750 w 6840760"/>
              <a:gd name="connsiteY612" fmla="*/ 5031765 h 6840760"/>
              <a:gd name="connsiteX613" fmla="*/ 1894539 w 6840760"/>
              <a:gd name="connsiteY613" fmla="*/ 5235975 h 6840760"/>
              <a:gd name="connsiteX614" fmla="*/ 1834796 w 6840760"/>
              <a:gd name="connsiteY614" fmla="*/ 5176231 h 6840760"/>
              <a:gd name="connsiteX615" fmla="*/ 1775052 w 6840760"/>
              <a:gd name="connsiteY615" fmla="*/ 5235975 h 6840760"/>
              <a:gd name="connsiteX616" fmla="*/ 1570841 w 6840760"/>
              <a:gd name="connsiteY616" fmla="*/ 5031765 h 6840760"/>
              <a:gd name="connsiteX617" fmla="*/ 1366630 w 6840760"/>
              <a:gd name="connsiteY617" fmla="*/ 5235975 h 6840760"/>
              <a:gd name="connsiteX618" fmla="*/ 1306887 w 6840760"/>
              <a:gd name="connsiteY618" fmla="*/ 5176231 h 6840760"/>
              <a:gd name="connsiteX619" fmla="*/ 1247143 w 6840760"/>
              <a:gd name="connsiteY619" fmla="*/ 5235975 h 6840760"/>
              <a:gd name="connsiteX620" fmla="*/ 1042932 w 6840760"/>
              <a:gd name="connsiteY620" fmla="*/ 5031765 h 6840760"/>
              <a:gd name="connsiteX621" fmla="*/ 838723 w 6840760"/>
              <a:gd name="connsiteY621" fmla="*/ 5235975 h 6840760"/>
              <a:gd name="connsiteX622" fmla="*/ 778978 w 6840760"/>
              <a:gd name="connsiteY622" fmla="*/ 5176231 h 6840760"/>
              <a:gd name="connsiteX623" fmla="*/ 719234 w 6840760"/>
              <a:gd name="connsiteY623" fmla="*/ 5235975 h 6840760"/>
              <a:gd name="connsiteX624" fmla="*/ 515023 w 6840760"/>
              <a:gd name="connsiteY624" fmla="*/ 5031765 h 6840760"/>
              <a:gd name="connsiteX625" fmla="*/ 310812 w 6840760"/>
              <a:gd name="connsiteY625" fmla="*/ 5235975 h 6840760"/>
              <a:gd name="connsiteX626" fmla="*/ 251068 w 6840760"/>
              <a:gd name="connsiteY626" fmla="*/ 5176231 h 6840760"/>
              <a:gd name="connsiteX627" fmla="*/ 191324 w 6840760"/>
              <a:gd name="connsiteY627" fmla="*/ 5235975 h 6840760"/>
              <a:gd name="connsiteX628" fmla="*/ 0 w 6840760"/>
              <a:gd name="connsiteY628" fmla="*/ 5044651 h 6840760"/>
              <a:gd name="connsiteX629" fmla="*/ 0 w 6840760"/>
              <a:gd name="connsiteY629" fmla="*/ 4826715 h 6840760"/>
              <a:gd name="connsiteX630" fmla="*/ 6058068 w 6840760"/>
              <a:gd name="connsiteY630" fmla="*/ 4165137 h 6840760"/>
              <a:gd name="connsiteX631" fmla="*/ 5890196 w 6840760"/>
              <a:gd name="connsiteY631" fmla="*/ 4333010 h 6840760"/>
              <a:gd name="connsiteX632" fmla="*/ 6058068 w 6840760"/>
              <a:gd name="connsiteY632" fmla="*/ 4500884 h 6840760"/>
              <a:gd name="connsiteX633" fmla="*/ 6225941 w 6840760"/>
              <a:gd name="connsiteY633" fmla="*/ 4333010 h 6840760"/>
              <a:gd name="connsiteX634" fmla="*/ 5530159 w 6840760"/>
              <a:gd name="connsiteY634" fmla="*/ 4165137 h 6840760"/>
              <a:gd name="connsiteX635" fmla="*/ 5362287 w 6840760"/>
              <a:gd name="connsiteY635" fmla="*/ 4333010 h 6840760"/>
              <a:gd name="connsiteX636" fmla="*/ 5530159 w 6840760"/>
              <a:gd name="connsiteY636" fmla="*/ 4500884 h 6840760"/>
              <a:gd name="connsiteX637" fmla="*/ 5698032 w 6840760"/>
              <a:gd name="connsiteY637" fmla="*/ 4333010 h 6840760"/>
              <a:gd name="connsiteX638" fmla="*/ 5002250 w 6840760"/>
              <a:gd name="connsiteY638" fmla="*/ 4165137 h 6840760"/>
              <a:gd name="connsiteX639" fmla="*/ 4834378 w 6840760"/>
              <a:gd name="connsiteY639" fmla="*/ 4333010 h 6840760"/>
              <a:gd name="connsiteX640" fmla="*/ 5002250 w 6840760"/>
              <a:gd name="connsiteY640" fmla="*/ 4500884 h 6840760"/>
              <a:gd name="connsiteX641" fmla="*/ 5170123 w 6840760"/>
              <a:gd name="connsiteY641" fmla="*/ 4333010 h 6840760"/>
              <a:gd name="connsiteX642" fmla="*/ 4474341 w 6840760"/>
              <a:gd name="connsiteY642" fmla="*/ 4165137 h 6840760"/>
              <a:gd name="connsiteX643" fmla="*/ 4306469 w 6840760"/>
              <a:gd name="connsiteY643" fmla="*/ 4333010 h 6840760"/>
              <a:gd name="connsiteX644" fmla="*/ 4474341 w 6840760"/>
              <a:gd name="connsiteY644" fmla="*/ 4500884 h 6840760"/>
              <a:gd name="connsiteX645" fmla="*/ 4642214 w 6840760"/>
              <a:gd name="connsiteY645" fmla="*/ 4333010 h 6840760"/>
              <a:gd name="connsiteX646" fmla="*/ 3946432 w 6840760"/>
              <a:gd name="connsiteY646" fmla="*/ 4165137 h 6840760"/>
              <a:gd name="connsiteX647" fmla="*/ 3778559 w 6840760"/>
              <a:gd name="connsiteY647" fmla="*/ 4333010 h 6840760"/>
              <a:gd name="connsiteX648" fmla="*/ 3946432 w 6840760"/>
              <a:gd name="connsiteY648" fmla="*/ 4500884 h 6840760"/>
              <a:gd name="connsiteX649" fmla="*/ 4114305 w 6840760"/>
              <a:gd name="connsiteY649" fmla="*/ 4333010 h 6840760"/>
              <a:gd name="connsiteX650" fmla="*/ 3418523 w 6840760"/>
              <a:gd name="connsiteY650" fmla="*/ 4165137 h 6840760"/>
              <a:gd name="connsiteX651" fmla="*/ 3250650 w 6840760"/>
              <a:gd name="connsiteY651" fmla="*/ 4333010 h 6840760"/>
              <a:gd name="connsiteX652" fmla="*/ 3418523 w 6840760"/>
              <a:gd name="connsiteY652" fmla="*/ 4500884 h 6840760"/>
              <a:gd name="connsiteX653" fmla="*/ 3586396 w 6840760"/>
              <a:gd name="connsiteY653" fmla="*/ 4333010 h 6840760"/>
              <a:gd name="connsiteX654" fmla="*/ 2890614 w 6840760"/>
              <a:gd name="connsiteY654" fmla="*/ 4165137 h 6840760"/>
              <a:gd name="connsiteX655" fmla="*/ 2722741 w 6840760"/>
              <a:gd name="connsiteY655" fmla="*/ 4333010 h 6840760"/>
              <a:gd name="connsiteX656" fmla="*/ 2890614 w 6840760"/>
              <a:gd name="connsiteY656" fmla="*/ 4500884 h 6840760"/>
              <a:gd name="connsiteX657" fmla="*/ 3058486 w 6840760"/>
              <a:gd name="connsiteY657" fmla="*/ 4333010 h 6840760"/>
              <a:gd name="connsiteX658" fmla="*/ 2362705 w 6840760"/>
              <a:gd name="connsiteY658" fmla="*/ 4165137 h 6840760"/>
              <a:gd name="connsiteX659" fmla="*/ 2194832 w 6840760"/>
              <a:gd name="connsiteY659" fmla="*/ 4333010 h 6840760"/>
              <a:gd name="connsiteX660" fmla="*/ 2362705 w 6840760"/>
              <a:gd name="connsiteY660" fmla="*/ 4500884 h 6840760"/>
              <a:gd name="connsiteX661" fmla="*/ 2530577 w 6840760"/>
              <a:gd name="connsiteY661" fmla="*/ 4333010 h 6840760"/>
              <a:gd name="connsiteX662" fmla="*/ 1834796 w 6840760"/>
              <a:gd name="connsiteY662" fmla="*/ 4165137 h 6840760"/>
              <a:gd name="connsiteX663" fmla="*/ 1666923 w 6840760"/>
              <a:gd name="connsiteY663" fmla="*/ 4333010 h 6840760"/>
              <a:gd name="connsiteX664" fmla="*/ 1834796 w 6840760"/>
              <a:gd name="connsiteY664" fmla="*/ 4500884 h 6840760"/>
              <a:gd name="connsiteX665" fmla="*/ 2002668 w 6840760"/>
              <a:gd name="connsiteY665" fmla="*/ 4333010 h 6840760"/>
              <a:gd name="connsiteX666" fmla="*/ 1306887 w 6840760"/>
              <a:gd name="connsiteY666" fmla="*/ 4165137 h 6840760"/>
              <a:gd name="connsiteX667" fmla="*/ 1139014 w 6840760"/>
              <a:gd name="connsiteY667" fmla="*/ 4333010 h 6840760"/>
              <a:gd name="connsiteX668" fmla="*/ 1306887 w 6840760"/>
              <a:gd name="connsiteY668" fmla="*/ 4500884 h 6840760"/>
              <a:gd name="connsiteX669" fmla="*/ 1474759 w 6840760"/>
              <a:gd name="connsiteY669" fmla="*/ 4333010 h 6840760"/>
              <a:gd name="connsiteX670" fmla="*/ 778978 w 6840760"/>
              <a:gd name="connsiteY670" fmla="*/ 4165137 h 6840760"/>
              <a:gd name="connsiteX671" fmla="*/ 611105 w 6840760"/>
              <a:gd name="connsiteY671" fmla="*/ 4333010 h 6840760"/>
              <a:gd name="connsiteX672" fmla="*/ 778978 w 6840760"/>
              <a:gd name="connsiteY672" fmla="*/ 4500884 h 6840760"/>
              <a:gd name="connsiteX673" fmla="*/ 946851 w 6840760"/>
              <a:gd name="connsiteY673" fmla="*/ 4333010 h 6840760"/>
              <a:gd name="connsiteX674" fmla="*/ 251068 w 6840760"/>
              <a:gd name="connsiteY674" fmla="*/ 4165137 h 6840760"/>
              <a:gd name="connsiteX675" fmla="*/ 83196 w 6840760"/>
              <a:gd name="connsiteY675" fmla="*/ 4333010 h 6840760"/>
              <a:gd name="connsiteX676" fmla="*/ 251068 w 6840760"/>
              <a:gd name="connsiteY676" fmla="*/ 4500884 h 6840760"/>
              <a:gd name="connsiteX677" fmla="*/ 418941 w 6840760"/>
              <a:gd name="connsiteY677" fmla="*/ 4333010 h 6840760"/>
              <a:gd name="connsiteX678" fmla="*/ 6585980 w 6840760"/>
              <a:gd name="connsiteY678" fmla="*/ 4165133 h 6840760"/>
              <a:gd name="connsiteX679" fmla="*/ 6418105 w 6840760"/>
              <a:gd name="connsiteY679" fmla="*/ 4333010 h 6840760"/>
              <a:gd name="connsiteX680" fmla="*/ 6585980 w 6840760"/>
              <a:gd name="connsiteY680" fmla="*/ 4500887 h 6840760"/>
              <a:gd name="connsiteX681" fmla="*/ 6753856 w 6840760"/>
              <a:gd name="connsiteY681" fmla="*/ 4333010 h 6840760"/>
              <a:gd name="connsiteX682" fmla="*/ 191324 w 6840760"/>
              <a:gd name="connsiteY682" fmla="*/ 4032719 h 6840760"/>
              <a:gd name="connsiteX683" fmla="*/ 251068 w 6840760"/>
              <a:gd name="connsiteY683" fmla="*/ 4092463 h 6840760"/>
              <a:gd name="connsiteX684" fmla="*/ 310812 w 6840760"/>
              <a:gd name="connsiteY684" fmla="*/ 4032719 h 6840760"/>
              <a:gd name="connsiteX685" fmla="*/ 515023 w 6840760"/>
              <a:gd name="connsiteY685" fmla="*/ 4236928 h 6840760"/>
              <a:gd name="connsiteX686" fmla="*/ 719234 w 6840760"/>
              <a:gd name="connsiteY686" fmla="*/ 4032719 h 6840760"/>
              <a:gd name="connsiteX687" fmla="*/ 778978 w 6840760"/>
              <a:gd name="connsiteY687" fmla="*/ 4092463 h 6840760"/>
              <a:gd name="connsiteX688" fmla="*/ 838723 w 6840760"/>
              <a:gd name="connsiteY688" fmla="*/ 4032719 h 6840760"/>
              <a:gd name="connsiteX689" fmla="*/ 1042932 w 6840760"/>
              <a:gd name="connsiteY689" fmla="*/ 4236928 h 6840760"/>
              <a:gd name="connsiteX690" fmla="*/ 1247143 w 6840760"/>
              <a:gd name="connsiteY690" fmla="*/ 4032719 h 6840760"/>
              <a:gd name="connsiteX691" fmla="*/ 1306887 w 6840760"/>
              <a:gd name="connsiteY691" fmla="*/ 4092463 h 6840760"/>
              <a:gd name="connsiteX692" fmla="*/ 1366630 w 6840760"/>
              <a:gd name="connsiteY692" fmla="*/ 4032719 h 6840760"/>
              <a:gd name="connsiteX693" fmla="*/ 1570841 w 6840760"/>
              <a:gd name="connsiteY693" fmla="*/ 4236928 h 6840760"/>
              <a:gd name="connsiteX694" fmla="*/ 1775052 w 6840760"/>
              <a:gd name="connsiteY694" fmla="*/ 4032719 h 6840760"/>
              <a:gd name="connsiteX695" fmla="*/ 1834796 w 6840760"/>
              <a:gd name="connsiteY695" fmla="*/ 4092463 h 6840760"/>
              <a:gd name="connsiteX696" fmla="*/ 1894539 w 6840760"/>
              <a:gd name="connsiteY696" fmla="*/ 4032719 h 6840760"/>
              <a:gd name="connsiteX697" fmla="*/ 2098750 w 6840760"/>
              <a:gd name="connsiteY697" fmla="*/ 4236928 h 6840760"/>
              <a:gd name="connsiteX698" fmla="*/ 2302961 w 6840760"/>
              <a:gd name="connsiteY698" fmla="*/ 4032719 h 6840760"/>
              <a:gd name="connsiteX699" fmla="*/ 2362705 w 6840760"/>
              <a:gd name="connsiteY699" fmla="*/ 4092463 h 6840760"/>
              <a:gd name="connsiteX700" fmla="*/ 2422448 w 6840760"/>
              <a:gd name="connsiteY700" fmla="*/ 4032719 h 6840760"/>
              <a:gd name="connsiteX701" fmla="*/ 2626659 w 6840760"/>
              <a:gd name="connsiteY701" fmla="*/ 4236928 h 6840760"/>
              <a:gd name="connsiteX702" fmla="*/ 2830870 w 6840760"/>
              <a:gd name="connsiteY702" fmla="*/ 4032719 h 6840760"/>
              <a:gd name="connsiteX703" fmla="*/ 2890614 w 6840760"/>
              <a:gd name="connsiteY703" fmla="*/ 4092463 h 6840760"/>
              <a:gd name="connsiteX704" fmla="*/ 2950358 w 6840760"/>
              <a:gd name="connsiteY704" fmla="*/ 4032719 h 6840760"/>
              <a:gd name="connsiteX705" fmla="*/ 3154568 w 6840760"/>
              <a:gd name="connsiteY705" fmla="*/ 4236928 h 6840760"/>
              <a:gd name="connsiteX706" fmla="*/ 3358779 w 6840760"/>
              <a:gd name="connsiteY706" fmla="*/ 4032719 h 6840760"/>
              <a:gd name="connsiteX707" fmla="*/ 3418523 w 6840760"/>
              <a:gd name="connsiteY707" fmla="*/ 4092463 h 6840760"/>
              <a:gd name="connsiteX708" fmla="*/ 3478267 w 6840760"/>
              <a:gd name="connsiteY708" fmla="*/ 4032719 h 6840760"/>
              <a:gd name="connsiteX709" fmla="*/ 3682477 w 6840760"/>
              <a:gd name="connsiteY709" fmla="*/ 4236928 h 6840760"/>
              <a:gd name="connsiteX710" fmla="*/ 3886688 w 6840760"/>
              <a:gd name="connsiteY710" fmla="*/ 4032719 h 6840760"/>
              <a:gd name="connsiteX711" fmla="*/ 3946432 w 6840760"/>
              <a:gd name="connsiteY711" fmla="*/ 4092463 h 6840760"/>
              <a:gd name="connsiteX712" fmla="*/ 4006176 w 6840760"/>
              <a:gd name="connsiteY712" fmla="*/ 4032719 h 6840760"/>
              <a:gd name="connsiteX713" fmla="*/ 4210387 w 6840760"/>
              <a:gd name="connsiteY713" fmla="*/ 4236928 h 6840760"/>
              <a:gd name="connsiteX714" fmla="*/ 4414597 w 6840760"/>
              <a:gd name="connsiteY714" fmla="*/ 4032719 h 6840760"/>
              <a:gd name="connsiteX715" fmla="*/ 4474341 w 6840760"/>
              <a:gd name="connsiteY715" fmla="*/ 4092463 h 6840760"/>
              <a:gd name="connsiteX716" fmla="*/ 4534085 w 6840760"/>
              <a:gd name="connsiteY716" fmla="*/ 4032719 h 6840760"/>
              <a:gd name="connsiteX717" fmla="*/ 4738296 w 6840760"/>
              <a:gd name="connsiteY717" fmla="*/ 4236928 h 6840760"/>
              <a:gd name="connsiteX718" fmla="*/ 4942507 w 6840760"/>
              <a:gd name="connsiteY718" fmla="*/ 4032719 h 6840760"/>
              <a:gd name="connsiteX719" fmla="*/ 5002250 w 6840760"/>
              <a:gd name="connsiteY719" fmla="*/ 4092463 h 6840760"/>
              <a:gd name="connsiteX720" fmla="*/ 5061994 w 6840760"/>
              <a:gd name="connsiteY720" fmla="*/ 4032719 h 6840760"/>
              <a:gd name="connsiteX721" fmla="*/ 5266205 w 6840760"/>
              <a:gd name="connsiteY721" fmla="*/ 4236928 h 6840760"/>
              <a:gd name="connsiteX722" fmla="*/ 5470416 w 6840760"/>
              <a:gd name="connsiteY722" fmla="*/ 4032719 h 6840760"/>
              <a:gd name="connsiteX723" fmla="*/ 5530159 w 6840760"/>
              <a:gd name="connsiteY723" fmla="*/ 4092463 h 6840760"/>
              <a:gd name="connsiteX724" fmla="*/ 5589903 w 6840760"/>
              <a:gd name="connsiteY724" fmla="*/ 4032719 h 6840760"/>
              <a:gd name="connsiteX725" fmla="*/ 5794114 w 6840760"/>
              <a:gd name="connsiteY725" fmla="*/ 4236928 h 6840760"/>
              <a:gd name="connsiteX726" fmla="*/ 5998324 w 6840760"/>
              <a:gd name="connsiteY726" fmla="*/ 4032719 h 6840760"/>
              <a:gd name="connsiteX727" fmla="*/ 6058068 w 6840760"/>
              <a:gd name="connsiteY727" fmla="*/ 4092463 h 6840760"/>
              <a:gd name="connsiteX728" fmla="*/ 6117812 w 6840760"/>
              <a:gd name="connsiteY728" fmla="*/ 4032719 h 6840760"/>
              <a:gd name="connsiteX729" fmla="*/ 6322023 w 6840760"/>
              <a:gd name="connsiteY729" fmla="*/ 4236928 h 6840760"/>
              <a:gd name="connsiteX730" fmla="*/ 6526234 w 6840760"/>
              <a:gd name="connsiteY730" fmla="*/ 4032719 h 6840760"/>
              <a:gd name="connsiteX731" fmla="*/ 6585980 w 6840760"/>
              <a:gd name="connsiteY731" fmla="*/ 4092466 h 6840760"/>
              <a:gd name="connsiteX732" fmla="*/ 6645728 w 6840760"/>
              <a:gd name="connsiteY732" fmla="*/ 4032719 h 6840760"/>
              <a:gd name="connsiteX733" fmla="*/ 6840760 w 6840760"/>
              <a:gd name="connsiteY733" fmla="*/ 4227750 h 6840760"/>
              <a:gd name="connsiteX734" fmla="*/ 6840760 w 6840760"/>
              <a:gd name="connsiteY734" fmla="*/ 4438270 h 6840760"/>
              <a:gd name="connsiteX735" fmla="*/ 6645728 w 6840760"/>
              <a:gd name="connsiteY735" fmla="*/ 4633302 h 6840760"/>
              <a:gd name="connsiteX736" fmla="*/ 6585980 w 6840760"/>
              <a:gd name="connsiteY736" fmla="*/ 4573555 h 6840760"/>
              <a:gd name="connsiteX737" fmla="*/ 6526234 w 6840760"/>
              <a:gd name="connsiteY737" fmla="*/ 4633302 h 6840760"/>
              <a:gd name="connsiteX738" fmla="*/ 6322023 w 6840760"/>
              <a:gd name="connsiteY738" fmla="*/ 4429092 h 6840760"/>
              <a:gd name="connsiteX739" fmla="*/ 6117812 w 6840760"/>
              <a:gd name="connsiteY739" fmla="*/ 4633302 h 6840760"/>
              <a:gd name="connsiteX740" fmla="*/ 6058068 w 6840760"/>
              <a:gd name="connsiteY740" fmla="*/ 4573558 h 6840760"/>
              <a:gd name="connsiteX741" fmla="*/ 5998324 w 6840760"/>
              <a:gd name="connsiteY741" fmla="*/ 4633302 h 6840760"/>
              <a:gd name="connsiteX742" fmla="*/ 5794114 w 6840760"/>
              <a:gd name="connsiteY742" fmla="*/ 4429092 h 6840760"/>
              <a:gd name="connsiteX743" fmla="*/ 5589903 w 6840760"/>
              <a:gd name="connsiteY743" fmla="*/ 4633302 h 6840760"/>
              <a:gd name="connsiteX744" fmla="*/ 5530159 w 6840760"/>
              <a:gd name="connsiteY744" fmla="*/ 4573558 h 6840760"/>
              <a:gd name="connsiteX745" fmla="*/ 5470416 w 6840760"/>
              <a:gd name="connsiteY745" fmla="*/ 4633302 h 6840760"/>
              <a:gd name="connsiteX746" fmla="*/ 5266205 w 6840760"/>
              <a:gd name="connsiteY746" fmla="*/ 4429092 h 6840760"/>
              <a:gd name="connsiteX747" fmla="*/ 5061994 w 6840760"/>
              <a:gd name="connsiteY747" fmla="*/ 4633302 h 6840760"/>
              <a:gd name="connsiteX748" fmla="*/ 5002250 w 6840760"/>
              <a:gd name="connsiteY748" fmla="*/ 4573558 h 6840760"/>
              <a:gd name="connsiteX749" fmla="*/ 4942507 w 6840760"/>
              <a:gd name="connsiteY749" fmla="*/ 4633302 h 6840760"/>
              <a:gd name="connsiteX750" fmla="*/ 4738296 w 6840760"/>
              <a:gd name="connsiteY750" fmla="*/ 4429092 h 6840760"/>
              <a:gd name="connsiteX751" fmla="*/ 4534085 w 6840760"/>
              <a:gd name="connsiteY751" fmla="*/ 4633302 h 6840760"/>
              <a:gd name="connsiteX752" fmla="*/ 4474341 w 6840760"/>
              <a:gd name="connsiteY752" fmla="*/ 4573558 h 6840760"/>
              <a:gd name="connsiteX753" fmla="*/ 4414597 w 6840760"/>
              <a:gd name="connsiteY753" fmla="*/ 4633302 h 6840760"/>
              <a:gd name="connsiteX754" fmla="*/ 4210387 w 6840760"/>
              <a:gd name="connsiteY754" fmla="*/ 4429092 h 6840760"/>
              <a:gd name="connsiteX755" fmla="*/ 4006176 w 6840760"/>
              <a:gd name="connsiteY755" fmla="*/ 4633302 h 6840760"/>
              <a:gd name="connsiteX756" fmla="*/ 3946432 w 6840760"/>
              <a:gd name="connsiteY756" fmla="*/ 4573558 h 6840760"/>
              <a:gd name="connsiteX757" fmla="*/ 3886688 w 6840760"/>
              <a:gd name="connsiteY757" fmla="*/ 4633302 h 6840760"/>
              <a:gd name="connsiteX758" fmla="*/ 3682477 w 6840760"/>
              <a:gd name="connsiteY758" fmla="*/ 4429092 h 6840760"/>
              <a:gd name="connsiteX759" fmla="*/ 3478267 w 6840760"/>
              <a:gd name="connsiteY759" fmla="*/ 4633302 h 6840760"/>
              <a:gd name="connsiteX760" fmla="*/ 3418523 w 6840760"/>
              <a:gd name="connsiteY760" fmla="*/ 4573558 h 6840760"/>
              <a:gd name="connsiteX761" fmla="*/ 3358779 w 6840760"/>
              <a:gd name="connsiteY761" fmla="*/ 4633302 h 6840760"/>
              <a:gd name="connsiteX762" fmla="*/ 3154568 w 6840760"/>
              <a:gd name="connsiteY762" fmla="*/ 4429092 h 6840760"/>
              <a:gd name="connsiteX763" fmla="*/ 2950358 w 6840760"/>
              <a:gd name="connsiteY763" fmla="*/ 4633302 h 6840760"/>
              <a:gd name="connsiteX764" fmla="*/ 2890614 w 6840760"/>
              <a:gd name="connsiteY764" fmla="*/ 4573558 h 6840760"/>
              <a:gd name="connsiteX765" fmla="*/ 2830870 w 6840760"/>
              <a:gd name="connsiteY765" fmla="*/ 4633302 h 6840760"/>
              <a:gd name="connsiteX766" fmla="*/ 2626659 w 6840760"/>
              <a:gd name="connsiteY766" fmla="*/ 4429092 h 6840760"/>
              <a:gd name="connsiteX767" fmla="*/ 2422448 w 6840760"/>
              <a:gd name="connsiteY767" fmla="*/ 4633302 h 6840760"/>
              <a:gd name="connsiteX768" fmla="*/ 2362705 w 6840760"/>
              <a:gd name="connsiteY768" fmla="*/ 4573558 h 6840760"/>
              <a:gd name="connsiteX769" fmla="*/ 2302961 w 6840760"/>
              <a:gd name="connsiteY769" fmla="*/ 4633302 h 6840760"/>
              <a:gd name="connsiteX770" fmla="*/ 2098750 w 6840760"/>
              <a:gd name="connsiteY770" fmla="*/ 4429092 h 6840760"/>
              <a:gd name="connsiteX771" fmla="*/ 1894539 w 6840760"/>
              <a:gd name="connsiteY771" fmla="*/ 4633302 h 6840760"/>
              <a:gd name="connsiteX772" fmla="*/ 1834796 w 6840760"/>
              <a:gd name="connsiteY772" fmla="*/ 4573558 h 6840760"/>
              <a:gd name="connsiteX773" fmla="*/ 1775052 w 6840760"/>
              <a:gd name="connsiteY773" fmla="*/ 4633302 h 6840760"/>
              <a:gd name="connsiteX774" fmla="*/ 1570841 w 6840760"/>
              <a:gd name="connsiteY774" fmla="*/ 4429092 h 6840760"/>
              <a:gd name="connsiteX775" fmla="*/ 1366630 w 6840760"/>
              <a:gd name="connsiteY775" fmla="*/ 4633302 h 6840760"/>
              <a:gd name="connsiteX776" fmla="*/ 1306887 w 6840760"/>
              <a:gd name="connsiteY776" fmla="*/ 4573558 h 6840760"/>
              <a:gd name="connsiteX777" fmla="*/ 1247143 w 6840760"/>
              <a:gd name="connsiteY777" fmla="*/ 4633302 h 6840760"/>
              <a:gd name="connsiteX778" fmla="*/ 1042932 w 6840760"/>
              <a:gd name="connsiteY778" fmla="*/ 4429092 h 6840760"/>
              <a:gd name="connsiteX779" fmla="*/ 838723 w 6840760"/>
              <a:gd name="connsiteY779" fmla="*/ 4633302 h 6840760"/>
              <a:gd name="connsiteX780" fmla="*/ 778978 w 6840760"/>
              <a:gd name="connsiteY780" fmla="*/ 4573558 h 6840760"/>
              <a:gd name="connsiteX781" fmla="*/ 719234 w 6840760"/>
              <a:gd name="connsiteY781" fmla="*/ 4633302 h 6840760"/>
              <a:gd name="connsiteX782" fmla="*/ 515023 w 6840760"/>
              <a:gd name="connsiteY782" fmla="*/ 4429092 h 6840760"/>
              <a:gd name="connsiteX783" fmla="*/ 310812 w 6840760"/>
              <a:gd name="connsiteY783" fmla="*/ 4633302 h 6840760"/>
              <a:gd name="connsiteX784" fmla="*/ 251068 w 6840760"/>
              <a:gd name="connsiteY784" fmla="*/ 4573558 h 6840760"/>
              <a:gd name="connsiteX785" fmla="*/ 191324 w 6840760"/>
              <a:gd name="connsiteY785" fmla="*/ 4633302 h 6840760"/>
              <a:gd name="connsiteX786" fmla="*/ 0 w 6840760"/>
              <a:gd name="connsiteY786" fmla="*/ 4441978 h 6840760"/>
              <a:gd name="connsiteX787" fmla="*/ 0 w 6840760"/>
              <a:gd name="connsiteY787" fmla="*/ 4224042 h 6840760"/>
              <a:gd name="connsiteX788" fmla="*/ 6058068 w 6840760"/>
              <a:gd name="connsiteY788" fmla="*/ 3562464 h 6840760"/>
              <a:gd name="connsiteX789" fmla="*/ 5890196 w 6840760"/>
              <a:gd name="connsiteY789" fmla="*/ 3730337 h 6840760"/>
              <a:gd name="connsiteX790" fmla="*/ 6058068 w 6840760"/>
              <a:gd name="connsiteY790" fmla="*/ 3898211 h 6840760"/>
              <a:gd name="connsiteX791" fmla="*/ 6225941 w 6840760"/>
              <a:gd name="connsiteY791" fmla="*/ 3730337 h 6840760"/>
              <a:gd name="connsiteX792" fmla="*/ 5530159 w 6840760"/>
              <a:gd name="connsiteY792" fmla="*/ 3562464 h 6840760"/>
              <a:gd name="connsiteX793" fmla="*/ 5362287 w 6840760"/>
              <a:gd name="connsiteY793" fmla="*/ 3730337 h 6840760"/>
              <a:gd name="connsiteX794" fmla="*/ 5530159 w 6840760"/>
              <a:gd name="connsiteY794" fmla="*/ 3898211 h 6840760"/>
              <a:gd name="connsiteX795" fmla="*/ 5698032 w 6840760"/>
              <a:gd name="connsiteY795" fmla="*/ 3730337 h 6840760"/>
              <a:gd name="connsiteX796" fmla="*/ 5002250 w 6840760"/>
              <a:gd name="connsiteY796" fmla="*/ 3562464 h 6840760"/>
              <a:gd name="connsiteX797" fmla="*/ 4834378 w 6840760"/>
              <a:gd name="connsiteY797" fmla="*/ 3730337 h 6840760"/>
              <a:gd name="connsiteX798" fmla="*/ 5002250 w 6840760"/>
              <a:gd name="connsiteY798" fmla="*/ 3898211 h 6840760"/>
              <a:gd name="connsiteX799" fmla="*/ 5170123 w 6840760"/>
              <a:gd name="connsiteY799" fmla="*/ 3730337 h 6840760"/>
              <a:gd name="connsiteX800" fmla="*/ 4474341 w 6840760"/>
              <a:gd name="connsiteY800" fmla="*/ 3562464 h 6840760"/>
              <a:gd name="connsiteX801" fmla="*/ 4306469 w 6840760"/>
              <a:gd name="connsiteY801" fmla="*/ 3730337 h 6840760"/>
              <a:gd name="connsiteX802" fmla="*/ 4474341 w 6840760"/>
              <a:gd name="connsiteY802" fmla="*/ 3898211 h 6840760"/>
              <a:gd name="connsiteX803" fmla="*/ 4642214 w 6840760"/>
              <a:gd name="connsiteY803" fmla="*/ 3730337 h 6840760"/>
              <a:gd name="connsiteX804" fmla="*/ 3946432 w 6840760"/>
              <a:gd name="connsiteY804" fmla="*/ 3562464 h 6840760"/>
              <a:gd name="connsiteX805" fmla="*/ 3778559 w 6840760"/>
              <a:gd name="connsiteY805" fmla="*/ 3730337 h 6840760"/>
              <a:gd name="connsiteX806" fmla="*/ 3946432 w 6840760"/>
              <a:gd name="connsiteY806" fmla="*/ 3898211 h 6840760"/>
              <a:gd name="connsiteX807" fmla="*/ 4114305 w 6840760"/>
              <a:gd name="connsiteY807" fmla="*/ 3730337 h 6840760"/>
              <a:gd name="connsiteX808" fmla="*/ 3418523 w 6840760"/>
              <a:gd name="connsiteY808" fmla="*/ 3562464 h 6840760"/>
              <a:gd name="connsiteX809" fmla="*/ 3250650 w 6840760"/>
              <a:gd name="connsiteY809" fmla="*/ 3730337 h 6840760"/>
              <a:gd name="connsiteX810" fmla="*/ 3418523 w 6840760"/>
              <a:gd name="connsiteY810" fmla="*/ 3898211 h 6840760"/>
              <a:gd name="connsiteX811" fmla="*/ 3586396 w 6840760"/>
              <a:gd name="connsiteY811" fmla="*/ 3730337 h 6840760"/>
              <a:gd name="connsiteX812" fmla="*/ 2890614 w 6840760"/>
              <a:gd name="connsiteY812" fmla="*/ 3562464 h 6840760"/>
              <a:gd name="connsiteX813" fmla="*/ 2722741 w 6840760"/>
              <a:gd name="connsiteY813" fmla="*/ 3730337 h 6840760"/>
              <a:gd name="connsiteX814" fmla="*/ 2890614 w 6840760"/>
              <a:gd name="connsiteY814" fmla="*/ 3898211 h 6840760"/>
              <a:gd name="connsiteX815" fmla="*/ 3058486 w 6840760"/>
              <a:gd name="connsiteY815" fmla="*/ 3730337 h 6840760"/>
              <a:gd name="connsiteX816" fmla="*/ 2362705 w 6840760"/>
              <a:gd name="connsiteY816" fmla="*/ 3562464 h 6840760"/>
              <a:gd name="connsiteX817" fmla="*/ 2194832 w 6840760"/>
              <a:gd name="connsiteY817" fmla="*/ 3730337 h 6840760"/>
              <a:gd name="connsiteX818" fmla="*/ 2362705 w 6840760"/>
              <a:gd name="connsiteY818" fmla="*/ 3898211 h 6840760"/>
              <a:gd name="connsiteX819" fmla="*/ 2530577 w 6840760"/>
              <a:gd name="connsiteY819" fmla="*/ 3730337 h 6840760"/>
              <a:gd name="connsiteX820" fmla="*/ 1834796 w 6840760"/>
              <a:gd name="connsiteY820" fmla="*/ 3562464 h 6840760"/>
              <a:gd name="connsiteX821" fmla="*/ 1666923 w 6840760"/>
              <a:gd name="connsiteY821" fmla="*/ 3730337 h 6840760"/>
              <a:gd name="connsiteX822" fmla="*/ 1834796 w 6840760"/>
              <a:gd name="connsiteY822" fmla="*/ 3898211 h 6840760"/>
              <a:gd name="connsiteX823" fmla="*/ 2002668 w 6840760"/>
              <a:gd name="connsiteY823" fmla="*/ 3730337 h 6840760"/>
              <a:gd name="connsiteX824" fmla="*/ 1306887 w 6840760"/>
              <a:gd name="connsiteY824" fmla="*/ 3562464 h 6840760"/>
              <a:gd name="connsiteX825" fmla="*/ 1139014 w 6840760"/>
              <a:gd name="connsiteY825" fmla="*/ 3730337 h 6840760"/>
              <a:gd name="connsiteX826" fmla="*/ 1306887 w 6840760"/>
              <a:gd name="connsiteY826" fmla="*/ 3898211 h 6840760"/>
              <a:gd name="connsiteX827" fmla="*/ 1474759 w 6840760"/>
              <a:gd name="connsiteY827" fmla="*/ 3730337 h 6840760"/>
              <a:gd name="connsiteX828" fmla="*/ 778978 w 6840760"/>
              <a:gd name="connsiteY828" fmla="*/ 3562464 h 6840760"/>
              <a:gd name="connsiteX829" fmla="*/ 611105 w 6840760"/>
              <a:gd name="connsiteY829" fmla="*/ 3730337 h 6840760"/>
              <a:gd name="connsiteX830" fmla="*/ 778978 w 6840760"/>
              <a:gd name="connsiteY830" fmla="*/ 3898211 h 6840760"/>
              <a:gd name="connsiteX831" fmla="*/ 946851 w 6840760"/>
              <a:gd name="connsiteY831" fmla="*/ 3730337 h 6840760"/>
              <a:gd name="connsiteX832" fmla="*/ 251068 w 6840760"/>
              <a:gd name="connsiteY832" fmla="*/ 3562464 h 6840760"/>
              <a:gd name="connsiteX833" fmla="*/ 83196 w 6840760"/>
              <a:gd name="connsiteY833" fmla="*/ 3730337 h 6840760"/>
              <a:gd name="connsiteX834" fmla="*/ 251068 w 6840760"/>
              <a:gd name="connsiteY834" fmla="*/ 3898211 h 6840760"/>
              <a:gd name="connsiteX835" fmla="*/ 418941 w 6840760"/>
              <a:gd name="connsiteY835" fmla="*/ 3730337 h 6840760"/>
              <a:gd name="connsiteX836" fmla="*/ 6585980 w 6840760"/>
              <a:gd name="connsiteY836" fmla="*/ 3562460 h 6840760"/>
              <a:gd name="connsiteX837" fmla="*/ 6418105 w 6840760"/>
              <a:gd name="connsiteY837" fmla="*/ 3730337 h 6840760"/>
              <a:gd name="connsiteX838" fmla="*/ 6585980 w 6840760"/>
              <a:gd name="connsiteY838" fmla="*/ 3898214 h 6840760"/>
              <a:gd name="connsiteX839" fmla="*/ 6753856 w 6840760"/>
              <a:gd name="connsiteY839" fmla="*/ 3730337 h 6840760"/>
              <a:gd name="connsiteX840" fmla="*/ 191324 w 6840760"/>
              <a:gd name="connsiteY840" fmla="*/ 3430046 h 6840760"/>
              <a:gd name="connsiteX841" fmla="*/ 251068 w 6840760"/>
              <a:gd name="connsiteY841" fmla="*/ 3489790 h 6840760"/>
              <a:gd name="connsiteX842" fmla="*/ 310812 w 6840760"/>
              <a:gd name="connsiteY842" fmla="*/ 3430046 h 6840760"/>
              <a:gd name="connsiteX843" fmla="*/ 515023 w 6840760"/>
              <a:gd name="connsiteY843" fmla="*/ 3634255 h 6840760"/>
              <a:gd name="connsiteX844" fmla="*/ 719234 w 6840760"/>
              <a:gd name="connsiteY844" fmla="*/ 3430046 h 6840760"/>
              <a:gd name="connsiteX845" fmla="*/ 778978 w 6840760"/>
              <a:gd name="connsiteY845" fmla="*/ 3489790 h 6840760"/>
              <a:gd name="connsiteX846" fmla="*/ 838723 w 6840760"/>
              <a:gd name="connsiteY846" fmla="*/ 3430046 h 6840760"/>
              <a:gd name="connsiteX847" fmla="*/ 1042932 w 6840760"/>
              <a:gd name="connsiteY847" fmla="*/ 3634255 h 6840760"/>
              <a:gd name="connsiteX848" fmla="*/ 1247143 w 6840760"/>
              <a:gd name="connsiteY848" fmla="*/ 3430046 h 6840760"/>
              <a:gd name="connsiteX849" fmla="*/ 1306887 w 6840760"/>
              <a:gd name="connsiteY849" fmla="*/ 3489790 h 6840760"/>
              <a:gd name="connsiteX850" fmla="*/ 1366630 w 6840760"/>
              <a:gd name="connsiteY850" fmla="*/ 3430046 h 6840760"/>
              <a:gd name="connsiteX851" fmla="*/ 1570841 w 6840760"/>
              <a:gd name="connsiteY851" fmla="*/ 3634255 h 6840760"/>
              <a:gd name="connsiteX852" fmla="*/ 1775052 w 6840760"/>
              <a:gd name="connsiteY852" fmla="*/ 3430046 h 6840760"/>
              <a:gd name="connsiteX853" fmla="*/ 1834796 w 6840760"/>
              <a:gd name="connsiteY853" fmla="*/ 3489790 h 6840760"/>
              <a:gd name="connsiteX854" fmla="*/ 1894539 w 6840760"/>
              <a:gd name="connsiteY854" fmla="*/ 3430046 h 6840760"/>
              <a:gd name="connsiteX855" fmla="*/ 2098750 w 6840760"/>
              <a:gd name="connsiteY855" fmla="*/ 3634255 h 6840760"/>
              <a:gd name="connsiteX856" fmla="*/ 2302961 w 6840760"/>
              <a:gd name="connsiteY856" fmla="*/ 3430046 h 6840760"/>
              <a:gd name="connsiteX857" fmla="*/ 2362705 w 6840760"/>
              <a:gd name="connsiteY857" fmla="*/ 3489790 h 6840760"/>
              <a:gd name="connsiteX858" fmla="*/ 2422448 w 6840760"/>
              <a:gd name="connsiteY858" fmla="*/ 3430046 h 6840760"/>
              <a:gd name="connsiteX859" fmla="*/ 2626659 w 6840760"/>
              <a:gd name="connsiteY859" fmla="*/ 3634255 h 6840760"/>
              <a:gd name="connsiteX860" fmla="*/ 2830870 w 6840760"/>
              <a:gd name="connsiteY860" fmla="*/ 3430046 h 6840760"/>
              <a:gd name="connsiteX861" fmla="*/ 2890614 w 6840760"/>
              <a:gd name="connsiteY861" fmla="*/ 3489790 h 6840760"/>
              <a:gd name="connsiteX862" fmla="*/ 2950358 w 6840760"/>
              <a:gd name="connsiteY862" fmla="*/ 3430046 h 6840760"/>
              <a:gd name="connsiteX863" fmla="*/ 3154568 w 6840760"/>
              <a:gd name="connsiteY863" fmla="*/ 3634255 h 6840760"/>
              <a:gd name="connsiteX864" fmla="*/ 3358779 w 6840760"/>
              <a:gd name="connsiteY864" fmla="*/ 3430046 h 6840760"/>
              <a:gd name="connsiteX865" fmla="*/ 3418523 w 6840760"/>
              <a:gd name="connsiteY865" fmla="*/ 3489790 h 6840760"/>
              <a:gd name="connsiteX866" fmla="*/ 3478267 w 6840760"/>
              <a:gd name="connsiteY866" fmla="*/ 3430046 h 6840760"/>
              <a:gd name="connsiteX867" fmla="*/ 3682477 w 6840760"/>
              <a:gd name="connsiteY867" fmla="*/ 3634255 h 6840760"/>
              <a:gd name="connsiteX868" fmla="*/ 3886688 w 6840760"/>
              <a:gd name="connsiteY868" fmla="*/ 3430046 h 6840760"/>
              <a:gd name="connsiteX869" fmla="*/ 3946432 w 6840760"/>
              <a:gd name="connsiteY869" fmla="*/ 3489790 h 6840760"/>
              <a:gd name="connsiteX870" fmla="*/ 4006176 w 6840760"/>
              <a:gd name="connsiteY870" fmla="*/ 3430046 h 6840760"/>
              <a:gd name="connsiteX871" fmla="*/ 4210387 w 6840760"/>
              <a:gd name="connsiteY871" fmla="*/ 3634255 h 6840760"/>
              <a:gd name="connsiteX872" fmla="*/ 4414597 w 6840760"/>
              <a:gd name="connsiteY872" fmla="*/ 3430046 h 6840760"/>
              <a:gd name="connsiteX873" fmla="*/ 4474341 w 6840760"/>
              <a:gd name="connsiteY873" fmla="*/ 3489790 h 6840760"/>
              <a:gd name="connsiteX874" fmla="*/ 4534085 w 6840760"/>
              <a:gd name="connsiteY874" fmla="*/ 3430046 h 6840760"/>
              <a:gd name="connsiteX875" fmla="*/ 4738296 w 6840760"/>
              <a:gd name="connsiteY875" fmla="*/ 3634255 h 6840760"/>
              <a:gd name="connsiteX876" fmla="*/ 4942507 w 6840760"/>
              <a:gd name="connsiteY876" fmla="*/ 3430046 h 6840760"/>
              <a:gd name="connsiteX877" fmla="*/ 5002250 w 6840760"/>
              <a:gd name="connsiteY877" fmla="*/ 3489790 h 6840760"/>
              <a:gd name="connsiteX878" fmla="*/ 5061994 w 6840760"/>
              <a:gd name="connsiteY878" fmla="*/ 3430046 h 6840760"/>
              <a:gd name="connsiteX879" fmla="*/ 5266205 w 6840760"/>
              <a:gd name="connsiteY879" fmla="*/ 3634255 h 6840760"/>
              <a:gd name="connsiteX880" fmla="*/ 5470416 w 6840760"/>
              <a:gd name="connsiteY880" fmla="*/ 3430046 h 6840760"/>
              <a:gd name="connsiteX881" fmla="*/ 5530159 w 6840760"/>
              <a:gd name="connsiteY881" fmla="*/ 3489790 h 6840760"/>
              <a:gd name="connsiteX882" fmla="*/ 5589903 w 6840760"/>
              <a:gd name="connsiteY882" fmla="*/ 3430046 h 6840760"/>
              <a:gd name="connsiteX883" fmla="*/ 5794114 w 6840760"/>
              <a:gd name="connsiteY883" fmla="*/ 3634255 h 6840760"/>
              <a:gd name="connsiteX884" fmla="*/ 5998324 w 6840760"/>
              <a:gd name="connsiteY884" fmla="*/ 3430046 h 6840760"/>
              <a:gd name="connsiteX885" fmla="*/ 6058068 w 6840760"/>
              <a:gd name="connsiteY885" fmla="*/ 3489790 h 6840760"/>
              <a:gd name="connsiteX886" fmla="*/ 6117812 w 6840760"/>
              <a:gd name="connsiteY886" fmla="*/ 3430046 h 6840760"/>
              <a:gd name="connsiteX887" fmla="*/ 6322023 w 6840760"/>
              <a:gd name="connsiteY887" fmla="*/ 3634255 h 6840760"/>
              <a:gd name="connsiteX888" fmla="*/ 6526234 w 6840760"/>
              <a:gd name="connsiteY888" fmla="*/ 3430046 h 6840760"/>
              <a:gd name="connsiteX889" fmla="*/ 6585980 w 6840760"/>
              <a:gd name="connsiteY889" fmla="*/ 3489793 h 6840760"/>
              <a:gd name="connsiteX890" fmla="*/ 6645728 w 6840760"/>
              <a:gd name="connsiteY890" fmla="*/ 3430046 h 6840760"/>
              <a:gd name="connsiteX891" fmla="*/ 6840760 w 6840760"/>
              <a:gd name="connsiteY891" fmla="*/ 3625077 h 6840760"/>
              <a:gd name="connsiteX892" fmla="*/ 6840760 w 6840760"/>
              <a:gd name="connsiteY892" fmla="*/ 3835597 h 6840760"/>
              <a:gd name="connsiteX893" fmla="*/ 6645728 w 6840760"/>
              <a:gd name="connsiteY893" fmla="*/ 4030629 h 6840760"/>
              <a:gd name="connsiteX894" fmla="*/ 6585980 w 6840760"/>
              <a:gd name="connsiteY894" fmla="*/ 3970882 h 6840760"/>
              <a:gd name="connsiteX895" fmla="*/ 6526234 w 6840760"/>
              <a:gd name="connsiteY895" fmla="*/ 4030629 h 6840760"/>
              <a:gd name="connsiteX896" fmla="*/ 6322023 w 6840760"/>
              <a:gd name="connsiteY896" fmla="*/ 3826419 h 6840760"/>
              <a:gd name="connsiteX897" fmla="*/ 6117812 w 6840760"/>
              <a:gd name="connsiteY897" fmla="*/ 4030629 h 6840760"/>
              <a:gd name="connsiteX898" fmla="*/ 6058068 w 6840760"/>
              <a:gd name="connsiteY898" fmla="*/ 3970885 h 6840760"/>
              <a:gd name="connsiteX899" fmla="*/ 5998324 w 6840760"/>
              <a:gd name="connsiteY899" fmla="*/ 4030629 h 6840760"/>
              <a:gd name="connsiteX900" fmla="*/ 5794114 w 6840760"/>
              <a:gd name="connsiteY900" fmla="*/ 3826419 h 6840760"/>
              <a:gd name="connsiteX901" fmla="*/ 5589903 w 6840760"/>
              <a:gd name="connsiteY901" fmla="*/ 4030629 h 6840760"/>
              <a:gd name="connsiteX902" fmla="*/ 5530159 w 6840760"/>
              <a:gd name="connsiteY902" fmla="*/ 3970885 h 6840760"/>
              <a:gd name="connsiteX903" fmla="*/ 5470416 w 6840760"/>
              <a:gd name="connsiteY903" fmla="*/ 4030629 h 6840760"/>
              <a:gd name="connsiteX904" fmla="*/ 5266205 w 6840760"/>
              <a:gd name="connsiteY904" fmla="*/ 3826419 h 6840760"/>
              <a:gd name="connsiteX905" fmla="*/ 5061994 w 6840760"/>
              <a:gd name="connsiteY905" fmla="*/ 4030629 h 6840760"/>
              <a:gd name="connsiteX906" fmla="*/ 5002250 w 6840760"/>
              <a:gd name="connsiteY906" fmla="*/ 3970885 h 6840760"/>
              <a:gd name="connsiteX907" fmla="*/ 4942507 w 6840760"/>
              <a:gd name="connsiteY907" fmla="*/ 4030629 h 6840760"/>
              <a:gd name="connsiteX908" fmla="*/ 4738296 w 6840760"/>
              <a:gd name="connsiteY908" fmla="*/ 3826419 h 6840760"/>
              <a:gd name="connsiteX909" fmla="*/ 4534085 w 6840760"/>
              <a:gd name="connsiteY909" fmla="*/ 4030629 h 6840760"/>
              <a:gd name="connsiteX910" fmla="*/ 4474341 w 6840760"/>
              <a:gd name="connsiteY910" fmla="*/ 3970885 h 6840760"/>
              <a:gd name="connsiteX911" fmla="*/ 4414597 w 6840760"/>
              <a:gd name="connsiteY911" fmla="*/ 4030629 h 6840760"/>
              <a:gd name="connsiteX912" fmla="*/ 4210387 w 6840760"/>
              <a:gd name="connsiteY912" fmla="*/ 3826419 h 6840760"/>
              <a:gd name="connsiteX913" fmla="*/ 4006176 w 6840760"/>
              <a:gd name="connsiteY913" fmla="*/ 4030629 h 6840760"/>
              <a:gd name="connsiteX914" fmla="*/ 3946432 w 6840760"/>
              <a:gd name="connsiteY914" fmla="*/ 3970885 h 6840760"/>
              <a:gd name="connsiteX915" fmla="*/ 3886688 w 6840760"/>
              <a:gd name="connsiteY915" fmla="*/ 4030629 h 6840760"/>
              <a:gd name="connsiteX916" fmla="*/ 3682477 w 6840760"/>
              <a:gd name="connsiteY916" fmla="*/ 3826419 h 6840760"/>
              <a:gd name="connsiteX917" fmla="*/ 3478267 w 6840760"/>
              <a:gd name="connsiteY917" fmla="*/ 4030629 h 6840760"/>
              <a:gd name="connsiteX918" fmla="*/ 3418523 w 6840760"/>
              <a:gd name="connsiteY918" fmla="*/ 3970885 h 6840760"/>
              <a:gd name="connsiteX919" fmla="*/ 3358779 w 6840760"/>
              <a:gd name="connsiteY919" fmla="*/ 4030629 h 6840760"/>
              <a:gd name="connsiteX920" fmla="*/ 3154568 w 6840760"/>
              <a:gd name="connsiteY920" fmla="*/ 3826419 h 6840760"/>
              <a:gd name="connsiteX921" fmla="*/ 2950358 w 6840760"/>
              <a:gd name="connsiteY921" fmla="*/ 4030629 h 6840760"/>
              <a:gd name="connsiteX922" fmla="*/ 2890614 w 6840760"/>
              <a:gd name="connsiteY922" fmla="*/ 3970885 h 6840760"/>
              <a:gd name="connsiteX923" fmla="*/ 2830870 w 6840760"/>
              <a:gd name="connsiteY923" fmla="*/ 4030629 h 6840760"/>
              <a:gd name="connsiteX924" fmla="*/ 2626659 w 6840760"/>
              <a:gd name="connsiteY924" fmla="*/ 3826419 h 6840760"/>
              <a:gd name="connsiteX925" fmla="*/ 2422448 w 6840760"/>
              <a:gd name="connsiteY925" fmla="*/ 4030629 h 6840760"/>
              <a:gd name="connsiteX926" fmla="*/ 2362705 w 6840760"/>
              <a:gd name="connsiteY926" fmla="*/ 3970885 h 6840760"/>
              <a:gd name="connsiteX927" fmla="*/ 2302961 w 6840760"/>
              <a:gd name="connsiteY927" fmla="*/ 4030629 h 6840760"/>
              <a:gd name="connsiteX928" fmla="*/ 2098750 w 6840760"/>
              <a:gd name="connsiteY928" fmla="*/ 3826419 h 6840760"/>
              <a:gd name="connsiteX929" fmla="*/ 1894539 w 6840760"/>
              <a:gd name="connsiteY929" fmla="*/ 4030629 h 6840760"/>
              <a:gd name="connsiteX930" fmla="*/ 1834796 w 6840760"/>
              <a:gd name="connsiteY930" fmla="*/ 3970885 h 6840760"/>
              <a:gd name="connsiteX931" fmla="*/ 1775052 w 6840760"/>
              <a:gd name="connsiteY931" fmla="*/ 4030629 h 6840760"/>
              <a:gd name="connsiteX932" fmla="*/ 1570841 w 6840760"/>
              <a:gd name="connsiteY932" fmla="*/ 3826419 h 6840760"/>
              <a:gd name="connsiteX933" fmla="*/ 1366630 w 6840760"/>
              <a:gd name="connsiteY933" fmla="*/ 4030629 h 6840760"/>
              <a:gd name="connsiteX934" fmla="*/ 1306887 w 6840760"/>
              <a:gd name="connsiteY934" fmla="*/ 3970885 h 6840760"/>
              <a:gd name="connsiteX935" fmla="*/ 1247143 w 6840760"/>
              <a:gd name="connsiteY935" fmla="*/ 4030629 h 6840760"/>
              <a:gd name="connsiteX936" fmla="*/ 1042932 w 6840760"/>
              <a:gd name="connsiteY936" fmla="*/ 3826419 h 6840760"/>
              <a:gd name="connsiteX937" fmla="*/ 838723 w 6840760"/>
              <a:gd name="connsiteY937" fmla="*/ 4030629 h 6840760"/>
              <a:gd name="connsiteX938" fmla="*/ 778978 w 6840760"/>
              <a:gd name="connsiteY938" fmla="*/ 3970885 h 6840760"/>
              <a:gd name="connsiteX939" fmla="*/ 719234 w 6840760"/>
              <a:gd name="connsiteY939" fmla="*/ 4030629 h 6840760"/>
              <a:gd name="connsiteX940" fmla="*/ 515023 w 6840760"/>
              <a:gd name="connsiteY940" fmla="*/ 3826419 h 6840760"/>
              <a:gd name="connsiteX941" fmla="*/ 310812 w 6840760"/>
              <a:gd name="connsiteY941" fmla="*/ 4030629 h 6840760"/>
              <a:gd name="connsiteX942" fmla="*/ 251068 w 6840760"/>
              <a:gd name="connsiteY942" fmla="*/ 3970885 h 6840760"/>
              <a:gd name="connsiteX943" fmla="*/ 191324 w 6840760"/>
              <a:gd name="connsiteY943" fmla="*/ 4030629 h 6840760"/>
              <a:gd name="connsiteX944" fmla="*/ 0 w 6840760"/>
              <a:gd name="connsiteY944" fmla="*/ 3839305 h 6840760"/>
              <a:gd name="connsiteX945" fmla="*/ 0 w 6840760"/>
              <a:gd name="connsiteY945" fmla="*/ 3621369 h 6840760"/>
              <a:gd name="connsiteX946" fmla="*/ 6058068 w 6840760"/>
              <a:gd name="connsiteY946" fmla="*/ 2959791 h 6840760"/>
              <a:gd name="connsiteX947" fmla="*/ 5890196 w 6840760"/>
              <a:gd name="connsiteY947" fmla="*/ 3127665 h 6840760"/>
              <a:gd name="connsiteX948" fmla="*/ 6058068 w 6840760"/>
              <a:gd name="connsiteY948" fmla="*/ 3295538 h 6840760"/>
              <a:gd name="connsiteX949" fmla="*/ 6225941 w 6840760"/>
              <a:gd name="connsiteY949" fmla="*/ 3127665 h 6840760"/>
              <a:gd name="connsiteX950" fmla="*/ 5530159 w 6840760"/>
              <a:gd name="connsiteY950" fmla="*/ 2959791 h 6840760"/>
              <a:gd name="connsiteX951" fmla="*/ 5362287 w 6840760"/>
              <a:gd name="connsiteY951" fmla="*/ 3127665 h 6840760"/>
              <a:gd name="connsiteX952" fmla="*/ 5530159 w 6840760"/>
              <a:gd name="connsiteY952" fmla="*/ 3295538 h 6840760"/>
              <a:gd name="connsiteX953" fmla="*/ 5698032 w 6840760"/>
              <a:gd name="connsiteY953" fmla="*/ 3127665 h 6840760"/>
              <a:gd name="connsiteX954" fmla="*/ 5002250 w 6840760"/>
              <a:gd name="connsiteY954" fmla="*/ 2959791 h 6840760"/>
              <a:gd name="connsiteX955" fmla="*/ 4834378 w 6840760"/>
              <a:gd name="connsiteY955" fmla="*/ 3127665 h 6840760"/>
              <a:gd name="connsiteX956" fmla="*/ 5002250 w 6840760"/>
              <a:gd name="connsiteY956" fmla="*/ 3295538 h 6840760"/>
              <a:gd name="connsiteX957" fmla="*/ 5170123 w 6840760"/>
              <a:gd name="connsiteY957" fmla="*/ 3127665 h 6840760"/>
              <a:gd name="connsiteX958" fmla="*/ 4474341 w 6840760"/>
              <a:gd name="connsiteY958" fmla="*/ 2959791 h 6840760"/>
              <a:gd name="connsiteX959" fmla="*/ 4306469 w 6840760"/>
              <a:gd name="connsiteY959" fmla="*/ 3127665 h 6840760"/>
              <a:gd name="connsiteX960" fmla="*/ 4474341 w 6840760"/>
              <a:gd name="connsiteY960" fmla="*/ 3295538 h 6840760"/>
              <a:gd name="connsiteX961" fmla="*/ 4642214 w 6840760"/>
              <a:gd name="connsiteY961" fmla="*/ 3127665 h 6840760"/>
              <a:gd name="connsiteX962" fmla="*/ 3946432 w 6840760"/>
              <a:gd name="connsiteY962" fmla="*/ 2959791 h 6840760"/>
              <a:gd name="connsiteX963" fmla="*/ 3778559 w 6840760"/>
              <a:gd name="connsiteY963" fmla="*/ 3127665 h 6840760"/>
              <a:gd name="connsiteX964" fmla="*/ 3946432 w 6840760"/>
              <a:gd name="connsiteY964" fmla="*/ 3295538 h 6840760"/>
              <a:gd name="connsiteX965" fmla="*/ 4114305 w 6840760"/>
              <a:gd name="connsiteY965" fmla="*/ 3127665 h 6840760"/>
              <a:gd name="connsiteX966" fmla="*/ 3418523 w 6840760"/>
              <a:gd name="connsiteY966" fmla="*/ 2959791 h 6840760"/>
              <a:gd name="connsiteX967" fmla="*/ 3250650 w 6840760"/>
              <a:gd name="connsiteY967" fmla="*/ 3127665 h 6840760"/>
              <a:gd name="connsiteX968" fmla="*/ 3418523 w 6840760"/>
              <a:gd name="connsiteY968" fmla="*/ 3295538 h 6840760"/>
              <a:gd name="connsiteX969" fmla="*/ 3586396 w 6840760"/>
              <a:gd name="connsiteY969" fmla="*/ 3127665 h 6840760"/>
              <a:gd name="connsiteX970" fmla="*/ 2890614 w 6840760"/>
              <a:gd name="connsiteY970" fmla="*/ 2959791 h 6840760"/>
              <a:gd name="connsiteX971" fmla="*/ 2722741 w 6840760"/>
              <a:gd name="connsiteY971" fmla="*/ 3127665 h 6840760"/>
              <a:gd name="connsiteX972" fmla="*/ 2890614 w 6840760"/>
              <a:gd name="connsiteY972" fmla="*/ 3295538 h 6840760"/>
              <a:gd name="connsiteX973" fmla="*/ 3058486 w 6840760"/>
              <a:gd name="connsiteY973" fmla="*/ 3127665 h 6840760"/>
              <a:gd name="connsiteX974" fmla="*/ 2362705 w 6840760"/>
              <a:gd name="connsiteY974" fmla="*/ 2959791 h 6840760"/>
              <a:gd name="connsiteX975" fmla="*/ 2194832 w 6840760"/>
              <a:gd name="connsiteY975" fmla="*/ 3127665 h 6840760"/>
              <a:gd name="connsiteX976" fmla="*/ 2362705 w 6840760"/>
              <a:gd name="connsiteY976" fmla="*/ 3295538 h 6840760"/>
              <a:gd name="connsiteX977" fmla="*/ 2530577 w 6840760"/>
              <a:gd name="connsiteY977" fmla="*/ 3127665 h 6840760"/>
              <a:gd name="connsiteX978" fmla="*/ 1834796 w 6840760"/>
              <a:gd name="connsiteY978" fmla="*/ 2959791 h 6840760"/>
              <a:gd name="connsiteX979" fmla="*/ 1666923 w 6840760"/>
              <a:gd name="connsiteY979" fmla="*/ 3127665 h 6840760"/>
              <a:gd name="connsiteX980" fmla="*/ 1834796 w 6840760"/>
              <a:gd name="connsiteY980" fmla="*/ 3295538 h 6840760"/>
              <a:gd name="connsiteX981" fmla="*/ 2002668 w 6840760"/>
              <a:gd name="connsiteY981" fmla="*/ 3127665 h 6840760"/>
              <a:gd name="connsiteX982" fmla="*/ 1306887 w 6840760"/>
              <a:gd name="connsiteY982" fmla="*/ 2959791 h 6840760"/>
              <a:gd name="connsiteX983" fmla="*/ 1139014 w 6840760"/>
              <a:gd name="connsiteY983" fmla="*/ 3127665 h 6840760"/>
              <a:gd name="connsiteX984" fmla="*/ 1306887 w 6840760"/>
              <a:gd name="connsiteY984" fmla="*/ 3295538 h 6840760"/>
              <a:gd name="connsiteX985" fmla="*/ 1474759 w 6840760"/>
              <a:gd name="connsiteY985" fmla="*/ 3127665 h 6840760"/>
              <a:gd name="connsiteX986" fmla="*/ 778978 w 6840760"/>
              <a:gd name="connsiteY986" fmla="*/ 2959791 h 6840760"/>
              <a:gd name="connsiteX987" fmla="*/ 611105 w 6840760"/>
              <a:gd name="connsiteY987" fmla="*/ 3127665 h 6840760"/>
              <a:gd name="connsiteX988" fmla="*/ 778978 w 6840760"/>
              <a:gd name="connsiteY988" fmla="*/ 3295538 h 6840760"/>
              <a:gd name="connsiteX989" fmla="*/ 946851 w 6840760"/>
              <a:gd name="connsiteY989" fmla="*/ 3127665 h 6840760"/>
              <a:gd name="connsiteX990" fmla="*/ 251068 w 6840760"/>
              <a:gd name="connsiteY990" fmla="*/ 2959791 h 6840760"/>
              <a:gd name="connsiteX991" fmla="*/ 83196 w 6840760"/>
              <a:gd name="connsiteY991" fmla="*/ 3127665 h 6840760"/>
              <a:gd name="connsiteX992" fmla="*/ 251068 w 6840760"/>
              <a:gd name="connsiteY992" fmla="*/ 3295538 h 6840760"/>
              <a:gd name="connsiteX993" fmla="*/ 418941 w 6840760"/>
              <a:gd name="connsiteY993" fmla="*/ 3127665 h 6840760"/>
              <a:gd name="connsiteX994" fmla="*/ 6585980 w 6840760"/>
              <a:gd name="connsiteY994" fmla="*/ 2959788 h 6840760"/>
              <a:gd name="connsiteX995" fmla="*/ 6418105 w 6840760"/>
              <a:gd name="connsiteY995" fmla="*/ 3127665 h 6840760"/>
              <a:gd name="connsiteX996" fmla="*/ 6585980 w 6840760"/>
              <a:gd name="connsiteY996" fmla="*/ 3295542 h 6840760"/>
              <a:gd name="connsiteX997" fmla="*/ 6753856 w 6840760"/>
              <a:gd name="connsiteY997" fmla="*/ 3127665 h 6840760"/>
              <a:gd name="connsiteX998" fmla="*/ 191324 w 6840760"/>
              <a:gd name="connsiteY998" fmla="*/ 2827373 h 6840760"/>
              <a:gd name="connsiteX999" fmla="*/ 251068 w 6840760"/>
              <a:gd name="connsiteY999" fmla="*/ 2887117 h 6840760"/>
              <a:gd name="connsiteX1000" fmla="*/ 310812 w 6840760"/>
              <a:gd name="connsiteY1000" fmla="*/ 2827373 h 6840760"/>
              <a:gd name="connsiteX1001" fmla="*/ 515023 w 6840760"/>
              <a:gd name="connsiteY1001" fmla="*/ 3031583 h 6840760"/>
              <a:gd name="connsiteX1002" fmla="*/ 719234 w 6840760"/>
              <a:gd name="connsiteY1002" fmla="*/ 2827373 h 6840760"/>
              <a:gd name="connsiteX1003" fmla="*/ 778978 w 6840760"/>
              <a:gd name="connsiteY1003" fmla="*/ 2887117 h 6840760"/>
              <a:gd name="connsiteX1004" fmla="*/ 838723 w 6840760"/>
              <a:gd name="connsiteY1004" fmla="*/ 2827373 h 6840760"/>
              <a:gd name="connsiteX1005" fmla="*/ 1042932 w 6840760"/>
              <a:gd name="connsiteY1005" fmla="*/ 3031583 h 6840760"/>
              <a:gd name="connsiteX1006" fmla="*/ 1247143 w 6840760"/>
              <a:gd name="connsiteY1006" fmla="*/ 2827373 h 6840760"/>
              <a:gd name="connsiteX1007" fmla="*/ 1306887 w 6840760"/>
              <a:gd name="connsiteY1007" fmla="*/ 2887117 h 6840760"/>
              <a:gd name="connsiteX1008" fmla="*/ 1366630 w 6840760"/>
              <a:gd name="connsiteY1008" fmla="*/ 2827373 h 6840760"/>
              <a:gd name="connsiteX1009" fmla="*/ 1570841 w 6840760"/>
              <a:gd name="connsiteY1009" fmla="*/ 3031583 h 6840760"/>
              <a:gd name="connsiteX1010" fmla="*/ 1775052 w 6840760"/>
              <a:gd name="connsiteY1010" fmla="*/ 2827373 h 6840760"/>
              <a:gd name="connsiteX1011" fmla="*/ 1834796 w 6840760"/>
              <a:gd name="connsiteY1011" fmla="*/ 2887117 h 6840760"/>
              <a:gd name="connsiteX1012" fmla="*/ 1894539 w 6840760"/>
              <a:gd name="connsiteY1012" fmla="*/ 2827373 h 6840760"/>
              <a:gd name="connsiteX1013" fmla="*/ 2098750 w 6840760"/>
              <a:gd name="connsiteY1013" fmla="*/ 3031583 h 6840760"/>
              <a:gd name="connsiteX1014" fmla="*/ 2302961 w 6840760"/>
              <a:gd name="connsiteY1014" fmla="*/ 2827373 h 6840760"/>
              <a:gd name="connsiteX1015" fmla="*/ 2362705 w 6840760"/>
              <a:gd name="connsiteY1015" fmla="*/ 2887117 h 6840760"/>
              <a:gd name="connsiteX1016" fmla="*/ 2422448 w 6840760"/>
              <a:gd name="connsiteY1016" fmla="*/ 2827373 h 6840760"/>
              <a:gd name="connsiteX1017" fmla="*/ 2626659 w 6840760"/>
              <a:gd name="connsiteY1017" fmla="*/ 3031583 h 6840760"/>
              <a:gd name="connsiteX1018" fmla="*/ 2830870 w 6840760"/>
              <a:gd name="connsiteY1018" fmla="*/ 2827373 h 6840760"/>
              <a:gd name="connsiteX1019" fmla="*/ 2890614 w 6840760"/>
              <a:gd name="connsiteY1019" fmla="*/ 2887117 h 6840760"/>
              <a:gd name="connsiteX1020" fmla="*/ 2950358 w 6840760"/>
              <a:gd name="connsiteY1020" fmla="*/ 2827373 h 6840760"/>
              <a:gd name="connsiteX1021" fmla="*/ 3154568 w 6840760"/>
              <a:gd name="connsiteY1021" fmla="*/ 3031583 h 6840760"/>
              <a:gd name="connsiteX1022" fmla="*/ 3358779 w 6840760"/>
              <a:gd name="connsiteY1022" fmla="*/ 2827373 h 6840760"/>
              <a:gd name="connsiteX1023" fmla="*/ 3418523 w 6840760"/>
              <a:gd name="connsiteY1023" fmla="*/ 2887117 h 6840760"/>
              <a:gd name="connsiteX1024" fmla="*/ 3478267 w 6840760"/>
              <a:gd name="connsiteY1024" fmla="*/ 2827373 h 6840760"/>
              <a:gd name="connsiteX1025" fmla="*/ 3682477 w 6840760"/>
              <a:gd name="connsiteY1025" fmla="*/ 3031583 h 6840760"/>
              <a:gd name="connsiteX1026" fmla="*/ 3886688 w 6840760"/>
              <a:gd name="connsiteY1026" fmla="*/ 2827373 h 6840760"/>
              <a:gd name="connsiteX1027" fmla="*/ 3946432 w 6840760"/>
              <a:gd name="connsiteY1027" fmla="*/ 2887117 h 6840760"/>
              <a:gd name="connsiteX1028" fmla="*/ 4006176 w 6840760"/>
              <a:gd name="connsiteY1028" fmla="*/ 2827373 h 6840760"/>
              <a:gd name="connsiteX1029" fmla="*/ 4210387 w 6840760"/>
              <a:gd name="connsiteY1029" fmla="*/ 3031583 h 6840760"/>
              <a:gd name="connsiteX1030" fmla="*/ 4414597 w 6840760"/>
              <a:gd name="connsiteY1030" fmla="*/ 2827373 h 6840760"/>
              <a:gd name="connsiteX1031" fmla="*/ 4474341 w 6840760"/>
              <a:gd name="connsiteY1031" fmla="*/ 2887117 h 6840760"/>
              <a:gd name="connsiteX1032" fmla="*/ 4534085 w 6840760"/>
              <a:gd name="connsiteY1032" fmla="*/ 2827373 h 6840760"/>
              <a:gd name="connsiteX1033" fmla="*/ 4738296 w 6840760"/>
              <a:gd name="connsiteY1033" fmla="*/ 3031583 h 6840760"/>
              <a:gd name="connsiteX1034" fmla="*/ 4942507 w 6840760"/>
              <a:gd name="connsiteY1034" fmla="*/ 2827373 h 6840760"/>
              <a:gd name="connsiteX1035" fmla="*/ 5002250 w 6840760"/>
              <a:gd name="connsiteY1035" fmla="*/ 2887117 h 6840760"/>
              <a:gd name="connsiteX1036" fmla="*/ 5061994 w 6840760"/>
              <a:gd name="connsiteY1036" fmla="*/ 2827373 h 6840760"/>
              <a:gd name="connsiteX1037" fmla="*/ 5266205 w 6840760"/>
              <a:gd name="connsiteY1037" fmla="*/ 3031583 h 6840760"/>
              <a:gd name="connsiteX1038" fmla="*/ 5470416 w 6840760"/>
              <a:gd name="connsiteY1038" fmla="*/ 2827373 h 6840760"/>
              <a:gd name="connsiteX1039" fmla="*/ 5530159 w 6840760"/>
              <a:gd name="connsiteY1039" fmla="*/ 2887117 h 6840760"/>
              <a:gd name="connsiteX1040" fmla="*/ 5589903 w 6840760"/>
              <a:gd name="connsiteY1040" fmla="*/ 2827373 h 6840760"/>
              <a:gd name="connsiteX1041" fmla="*/ 5794114 w 6840760"/>
              <a:gd name="connsiteY1041" fmla="*/ 3031583 h 6840760"/>
              <a:gd name="connsiteX1042" fmla="*/ 5998324 w 6840760"/>
              <a:gd name="connsiteY1042" fmla="*/ 2827373 h 6840760"/>
              <a:gd name="connsiteX1043" fmla="*/ 6058068 w 6840760"/>
              <a:gd name="connsiteY1043" fmla="*/ 2887117 h 6840760"/>
              <a:gd name="connsiteX1044" fmla="*/ 6117812 w 6840760"/>
              <a:gd name="connsiteY1044" fmla="*/ 2827373 h 6840760"/>
              <a:gd name="connsiteX1045" fmla="*/ 6322023 w 6840760"/>
              <a:gd name="connsiteY1045" fmla="*/ 3031583 h 6840760"/>
              <a:gd name="connsiteX1046" fmla="*/ 6526234 w 6840760"/>
              <a:gd name="connsiteY1046" fmla="*/ 2827373 h 6840760"/>
              <a:gd name="connsiteX1047" fmla="*/ 6585980 w 6840760"/>
              <a:gd name="connsiteY1047" fmla="*/ 2887120 h 6840760"/>
              <a:gd name="connsiteX1048" fmla="*/ 6645728 w 6840760"/>
              <a:gd name="connsiteY1048" fmla="*/ 2827373 h 6840760"/>
              <a:gd name="connsiteX1049" fmla="*/ 6840760 w 6840760"/>
              <a:gd name="connsiteY1049" fmla="*/ 3022405 h 6840760"/>
              <a:gd name="connsiteX1050" fmla="*/ 6840760 w 6840760"/>
              <a:gd name="connsiteY1050" fmla="*/ 3232925 h 6840760"/>
              <a:gd name="connsiteX1051" fmla="*/ 6645728 w 6840760"/>
              <a:gd name="connsiteY1051" fmla="*/ 3427956 h 6840760"/>
              <a:gd name="connsiteX1052" fmla="*/ 6585980 w 6840760"/>
              <a:gd name="connsiteY1052" fmla="*/ 3368210 h 6840760"/>
              <a:gd name="connsiteX1053" fmla="*/ 6526234 w 6840760"/>
              <a:gd name="connsiteY1053" fmla="*/ 3427956 h 6840760"/>
              <a:gd name="connsiteX1054" fmla="*/ 6322023 w 6840760"/>
              <a:gd name="connsiteY1054" fmla="*/ 3223747 h 6840760"/>
              <a:gd name="connsiteX1055" fmla="*/ 6117812 w 6840760"/>
              <a:gd name="connsiteY1055" fmla="*/ 3427956 h 6840760"/>
              <a:gd name="connsiteX1056" fmla="*/ 6058068 w 6840760"/>
              <a:gd name="connsiteY1056" fmla="*/ 3368212 h 6840760"/>
              <a:gd name="connsiteX1057" fmla="*/ 5998324 w 6840760"/>
              <a:gd name="connsiteY1057" fmla="*/ 3427956 h 6840760"/>
              <a:gd name="connsiteX1058" fmla="*/ 5794114 w 6840760"/>
              <a:gd name="connsiteY1058" fmla="*/ 3223747 h 6840760"/>
              <a:gd name="connsiteX1059" fmla="*/ 5589903 w 6840760"/>
              <a:gd name="connsiteY1059" fmla="*/ 3427956 h 6840760"/>
              <a:gd name="connsiteX1060" fmla="*/ 5530159 w 6840760"/>
              <a:gd name="connsiteY1060" fmla="*/ 3368212 h 6840760"/>
              <a:gd name="connsiteX1061" fmla="*/ 5470416 w 6840760"/>
              <a:gd name="connsiteY1061" fmla="*/ 3427956 h 6840760"/>
              <a:gd name="connsiteX1062" fmla="*/ 5266205 w 6840760"/>
              <a:gd name="connsiteY1062" fmla="*/ 3223747 h 6840760"/>
              <a:gd name="connsiteX1063" fmla="*/ 5061994 w 6840760"/>
              <a:gd name="connsiteY1063" fmla="*/ 3427956 h 6840760"/>
              <a:gd name="connsiteX1064" fmla="*/ 5002250 w 6840760"/>
              <a:gd name="connsiteY1064" fmla="*/ 3368212 h 6840760"/>
              <a:gd name="connsiteX1065" fmla="*/ 4942507 w 6840760"/>
              <a:gd name="connsiteY1065" fmla="*/ 3427956 h 6840760"/>
              <a:gd name="connsiteX1066" fmla="*/ 4738296 w 6840760"/>
              <a:gd name="connsiteY1066" fmla="*/ 3223747 h 6840760"/>
              <a:gd name="connsiteX1067" fmla="*/ 4534085 w 6840760"/>
              <a:gd name="connsiteY1067" fmla="*/ 3427956 h 6840760"/>
              <a:gd name="connsiteX1068" fmla="*/ 4474341 w 6840760"/>
              <a:gd name="connsiteY1068" fmla="*/ 3368212 h 6840760"/>
              <a:gd name="connsiteX1069" fmla="*/ 4414597 w 6840760"/>
              <a:gd name="connsiteY1069" fmla="*/ 3427956 h 6840760"/>
              <a:gd name="connsiteX1070" fmla="*/ 4210387 w 6840760"/>
              <a:gd name="connsiteY1070" fmla="*/ 3223747 h 6840760"/>
              <a:gd name="connsiteX1071" fmla="*/ 4006176 w 6840760"/>
              <a:gd name="connsiteY1071" fmla="*/ 3427956 h 6840760"/>
              <a:gd name="connsiteX1072" fmla="*/ 3946432 w 6840760"/>
              <a:gd name="connsiteY1072" fmla="*/ 3368212 h 6840760"/>
              <a:gd name="connsiteX1073" fmla="*/ 3886688 w 6840760"/>
              <a:gd name="connsiteY1073" fmla="*/ 3427956 h 6840760"/>
              <a:gd name="connsiteX1074" fmla="*/ 3682477 w 6840760"/>
              <a:gd name="connsiteY1074" fmla="*/ 3223747 h 6840760"/>
              <a:gd name="connsiteX1075" fmla="*/ 3478267 w 6840760"/>
              <a:gd name="connsiteY1075" fmla="*/ 3427956 h 6840760"/>
              <a:gd name="connsiteX1076" fmla="*/ 3418523 w 6840760"/>
              <a:gd name="connsiteY1076" fmla="*/ 3368212 h 6840760"/>
              <a:gd name="connsiteX1077" fmla="*/ 3358779 w 6840760"/>
              <a:gd name="connsiteY1077" fmla="*/ 3427956 h 6840760"/>
              <a:gd name="connsiteX1078" fmla="*/ 3154568 w 6840760"/>
              <a:gd name="connsiteY1078" fmla="*/ 3223747 h 6840760"/>
              <a:gd name="connsiteX1079" fmla="*/ 2950358 w 6840760"/>
              <a:gd name="connsiteY1079" fmla="*/ 3427956 h 6840760"/>
              <a:gd name="connsiteX1080" fmla="*/ 2890614 w 6840760"/>
              <a:gd name="connsiteY1080" fmla="*/ 3368212 h 6840760"/>
              <a:gd name="connsiteX1081" fmla="*/ 2830870 w 6840760"/>
              <a:gd name="connsiteY1081" fmla="*/ 3427956 h 6840760"/>
              <a:gd name="connsiteX1082" fmla="*/ 2626659 w 6840760"/>
              <a:gd name="connsiteY1082" fmla="*/ 3223747 h 6840760"/>
              <a:gd name="connsiteX1083" fmla="*/ 2422448 w 6840760"/>
              <a:gd name="connsiteY1083" fmla="*/ 3427956 h 6840760"/>
              <a:gd name="connsiteX1084" fmla="*/ 2362705 w 6840760"/>
              <a:gd name="connsiteY1084" fmla="*/ 3368212 h 6840760"/>
              <a:gd name="connsiteX1085" fmla="*/ 2302961 w 6840760"/>
              <a:gd name="connsiteY1085" fmla="*/ 3427956 h 6840760"/>
              <a:gd name="connsiteX1086" fmla="*/ 2098750 w 6840760"/>
              <a:gd name="connsiteY1086" fmla="*/ 3223747 h 6840760"/>
              <a:gd name="connsiteX1087" fmla="*/ 1894539 w 6840760"/>
              <a:gd name="connsiteY1087" fmla="*/ 3427956 h 6840760"/>
              <a:gd name="connsiteX1088" fmla="*/ 1834796 w 6840760"/>
              <a:gd name="connsiteY1088" fmla="*/ 3368212 h 6840760"/>
              <a:gd name="connsiteX1089" fmla="*/ 1775052 w 6840760"/>
              <a:gd name="connsiteY1089" fmla="*/ 3427956 h 6840760"/>
              <a:gd name="connsiteX1090" fmla="*/ 1570841 w 6840760"/>
              <a:gd name="connsiteY1090" fmla="*/ 3223747 h 6840760"/>
              <a:gd name="connsiteX1091" fmla="*/ 1366630 w 6840760"/>
              <a:gd name="connsiteY1091" fmla="*/ 3427956 h 6840760"/>
              <a:gd name="connsiteX1092" fmla="*/ 1306887 w 6840760"/>
              <a:gd name="connsiteY1092" fmla="*/ 3368212 h 6840760"/>
              <a:gd name="connsiteX1093" fmla="*/ 1247143 w 6840760"/>
              <a:gd name="connsiteY1093" fmla="*/ 3427956 h 6840760"/>
              <a:gd name="connsiteX1094" fmla="*/ 1042932 w 6840760"/>
              <a:gd name="connsiteY1094" fmla="*/ 3223747 h 6840760"/>
              <a:gd name="connsiteX1095" fmla="*/ 838723 w 6840760"/>
              <a:gd name="connsiteY1095" fmla="*/ 3427956 h 6840760"/>
              <a:gd name="connsiteX1096" fmla="*/ 778978 w 6840760"/>
              <a:gd name="connsiteY1096" fmla="*/ 3368212 h 6840760"/>
              <a:gd name="connsiteX1097" fmla="*/ 719234 w 6840760"/>
              <a:gd name="connsiteY1097" fmla="*/ 3427956 h 6840760"/>
              <a:gd name="connsiteX1098" fmla="*/ 515023 w 6840760"/>
              <a:gd name="connsiteY1098" fmla="*/ 3223747 h 6840760"/>
              <a:gd name="connsiteX1099" fmla="*/ 310812 w 6840760"/>
              <a:gd name="connsiteY1099" fmla="*/ 3427956 h 6840760"/>
              <a:gd name="connsiteX1100" fmla="*/ 251068 w 6840760"/>
              <a:gd name="connsiteY1100" fmla="*/ 3368212 h 6840760"/>
              <a:gd name="connsiteX1101" fmla="*/ 191324 w 6840760"/>
              <a:gd name="connsiteY1101" fmla="*/ 3427956 h 6840760"/>
              <a:gd name="connsiteX1102" fmla="*/ 0 w 6840760"/>
              <a:gd name="connsiteY1102" fmla="*/ 3236633 h 6840760"/>
              <a:gd name="connsiteX1103" fmla="*/ 0 w 6840760"/>
              <a:gd name="connsiteY1103" fmla="*/ 3018697 h 6840760"/>
              <a:gd name="connsiteX1104" fmla="*/ 6058068 w 6840760"/>
              <a:gd name="connsiteY1104" fmla="*/ 2357118 h 6840760"/>
              <a:gd name="connsiteX1105" fmla="*/ 5890196 w 6840760"/>
              <a:gd name="connsiteY1105" fmla="*/ 2524992 h 6840760"/>
              <a:gd name="connsiteX1106" fmla="*/ 6058068 w 6840760"/>
              <a:gd name="connsiteY1106" fmla="*/ 2692866 h 6840760"/>
              <a:gd name="connsiteX1107" fmla="*/ 6225941 w 6840760"/>
              <a:gd name="connsiteY1107" fmla="*/ 2524992 h 6840760"/>
              <a:gd name="connsiteX1108" fmla="*/ 5530159 w 6840760"/>
              <a:gd name="connsiteY1108" fmla="*/ 2357118 h 6840760"/>
              <a:gd name="connsiteX1109" fmla="*/ 5362287 w 6840760"/>
              <a:gd name="connsiteY1109" fmla="*/ 2524992 h 6840760"/>
              <a:gd name="connsiteX1110" fmla="*/ 5530159 w 6840760"/>
              <a:gd name="connsiteY1110" fmla="*/ 2692866 h 6840760"/>
              <a:gd name="connsiteX1111" fmla="*/ 5698032 w 6840760"/>
              <a:gd name="connsiteY1111" fmla="*/ 2524992 h 6840760"/>
              <a:gd name="connsiteX1112" fmla="*/ 5002250 w 6840760"/>
              <a:gd name="connsiteY1112" fmla="*/ 2357118 h 6840760"/>
              <a:gd name="connsiteX1113" fmla="*/ 4834378 w 6840760"/>
              <a:gd name="connsiteY1113" fmla="*/ 2524992 h 6840760"/>
              <a:gd name="connsiteX1114" fmla="*/ 5002250 w 6840760"/>
              <a:gd name="connsiteY1114" fmla="*/ 2692866 h 6840760"/>
              <a:gd name="connsiteX1115" fmla="*/ 5170123 w 6840760"/>
              <a:gd name="connsiteY1115" fmla="*/ 2524992 h 6840760"/>
              <a:gd name="connsiteX1116" fmla="*/ 4474341 w 6840760"/>
              <a:gd name="connsiteY1116" fmla="*/ 2357118 h 6840760"/>
              <a:gd name="connsiteX1117" fmla="*/ 4306469 w 6840760"/>
              <a:gd name="connsiteY1117" fmla="*/ 2524992 h 6840760"/>
              <a:gd name="connsiteX1118" fmla="*/ 4474341 w 6840760"/>
              <a:gd name="connsiteY1118" fmla="*/ 2692866 h 6840760"/>
              <a:gd name="connsiteX1119" fmla="*/ 4642214 w 6840760"/>
              <a:gd name="connsiteY1119" fmla="*/ 2524992 h 6840760"/>
              <a:gd name="connsiteX1120" fmla="*/ 3946432 w 6840760"/>
              <a:gd name="connsiteY1120" fmla="*/ 2357118 h 6840760"/>
              <a:gd name="connsiteX1121" fmla="*/ 3778559 w 6840760"/>
              <a:gd name="connsiteY1121" fmla="*/ 2524992 h 6840760"/>
              <a:gd name="connsiteX1122" fmla="*/ 3946432 w 6840760"/>
              <a:gd name="connsiteY1122" fmla="*/ 2692866 h 6840760"/>
              <a:gd name="connsiteX1123" fmla="*/ 4114305 w 6840760"/>
              <a:gd name="connsiteY1123" fmla="*/ 2524992 h 6840760"/>
              <a:gd name="connsiteX1124" fmla="*/ 3418523 w 6840760"/>
              <a:gd name="connsiteY1124" fmla="*/ 2357118 h 6840760"/>
              <a:gd name="connsiteX1125" fmla="*/ 3250650 w 6840760"/>
              <a:gd name="connsiteY1125" fmla="*/ 2524992 h 6840760"/>
              <a:gd name="connsiteX1126" fmla="*/ 3418523 w 6840760"/>
              <a:gd name="connsiteY1126" fmla="*/ 2692866 h 6840760"/>
              <a:gd name="connsiteX1127" fmla="*/ 3586396 w 6840760"/>
              <a:gd name="connsiteY1127" fmla="*/ 2524992 h 6840760"/>
              <a:gd name="connsiteX1128" fmla="*/ 2890614 w 6840760"/>
              <a:gd name="connsiteY1128" fmla="*/ 2357118 h 6840760"/>
              <a:gd name="connsiteX1129" fmla="*/ 2722741 w 6840760"/>
              <a:gd name="connsiteY1129" fmla="*/ 2524992 h 6840760"/>
              <a:gd name="connsiteX1130" fmla="*/ 2890614 w 6840760"/>
              <a:gd name="connsiteY1130" fmla="*/ 2692866 h 6840760"/>
              <a:gd name="connsiteX1131" fmla="*/ 3058486 w 6840760"/>
              <a:gd name="connsiteY1131" fmla="*/ 2524992 h 6840760"/>
              <a:gd name="connsiteX1132" fmla="*/ 2362705 w 6840760"/>
              <a:gd name="connsiteY1132" fmla="*/ 2357118 h 6840760"/>
              <a:gd name="connsiteX1133" fmla="*/ 2194832 w 6840760"/>
              <a:gd name="connsiteY1133" fmla="*/ 2524992 h 6840760"/>
              <a:gd name="connsiteX1134" fmla="*/ 2362705 w 6840760"/>
              <a:gd name="connsiteY1134" fmla="*/ 2692866 h 6840760"/>
              <a:gd name="connsiteX1135" fmla="*/ 2530577 w 6840760"/>
              <a:gd name="connsiteY1135" fmla="*/ 2524992 h 6840760"/>
              <a:gd name="connsiteX1136" fmla="*/ 1834796 w 6840760"/>
              <a:gd name="connsiteY1136" fmla="*/ 2357118 h 6840760"/>
              <a:gd name="connsiteX1137" fmla="*/ 1666923 w 6840760"/>
              <a:gd name="connsiteY1137" fmla="*/ 2524992 h 6840760"/>
              <a:gd name="connsiteX1138" fmla="*/ 1834796 w 6840760"/>
              <a:gd name="connsiteY1138" fmla="*/ 2692866 h 6840760"/>
              <a:gd name="connsiteX1139" fmla="*/ 2002668 w 6840760"/>
              <a:gd name="connsiteY1139" fmla="*/ 2524992 h 6840760"/>
              <a:gd name="connsiteX1140" fmla="*/ 1306887 w 6840760"/>
              <a:gd name="connsiteY1140" fmla="*/ 2357118 h 6840760"/>
              <a:gd name="connsiteX1141" fmla="*/ 1139014 w 6840760"/>
              <a:gd name="connsiteY1141" fmla="*/ 2524992 h 6840760"/>
              <a:gd name="connsiteX1142" fmla="*/ 1306887 w 6840760"/>
              <a:gd name="connsiteY1142" fmla="*/ 2692866 h 6840760"/>
              <a:gd name="connsiteX1143" fmla="*/ 1474759 w 6840760"/>
              <a:gd name="connsiteY1143" fmla="*/ 2524992 h 6840760"/>
              <a:gd name="connsiteX1144" fmla="*/ 778978 w 6840760"/>
              <a:gd name="connsiteY1144" fmla="*/ 2357118 h 6840760"/>
              <a:gd name="connsiteX1145" fmla="*/ 611105 w 6840760"/>
              <a:gd name="connsiteY1145" fmla="*/ 2524992 h 6840760"/>
              <a:gd name="connsiteX1146" fmla="*/ 778978 w 6840760"/>
              <a:gd name="connsiteY1146" fmla="*/ 2692866 h 6840760"/>
              <a:gd name="connsiteX1147" fmla="*/ 946851 w 6840760"/>
              <a:gd name="connsiteY1147" fmla="*/ 2524992 h 6840760"/>
              <a:gd name="connsiteX1148" fmla="*/ 251068 w 6840760"/>
              <a:gd name="connsiteY1148" fmla="*/ 2357118 h 6840760"/>
              <a:gd name="connsiteX1149" fmla="*/ 83196 w 6840760"/>
              <a:gd name="connsiteY1149" fmla="*/ 2524992 h 6840760"/>
              <a:gd name="connsiteX1150" fmla="*/ 251068 w 6840760"/>
              <a:gd name="connsiteY1150" fmla="*/ 2692866 h 6840760"/>
              <a:gd name="connsiteX1151" fmla="*/ 418941 w 6840760"/>
              <a:gd name="connsiteY1151" fmla="*/ 2524992 h 6840760"/>
              <a:gd name="connsiteX1152" fmla="*/ 6585980 w 6840760"/>
              <a:gd name="connsiteY1152" fmla="*/ 2357115 h 6840760"/>
              <a:gd name="connsiteX1153" fmla="*/ 6418105 w 6840760"/>
              <a:gd name="connsiteY1153" fmla="*/ 2524992 h 6840760"/>
              <a:gd name="connsiteX1154" fmla="*/ 6585980 w 6840760"/>
              <a:gd name="connsiteY1154" fmla="*/ 2692869 h 6840760"/>
              <a:gd name="connsiteX1155" fmla="*/ 6753856 w 6840760"/>
              <a:gd name="connsiteY1155" fmla="*/ 2524992 h 6840760"/>
              <a:gd name="connsiteX1156" fmla="*/ 191324 w 6840760"/>
              <a:gd name="connsiteY1156" fmla="*/ 2224701 h 6840760"/>
              <a:gd name="connsiteX1157" fmla="*/ 251068 w 6840760"/>
              <a:gd name="connsiteY1157" fmla="*/ 2284444 h 6840760"/>
              <a:gd name="connsiteX1158" fmla="*/ 310812 w 6840760"/>
              <a:gd name="connsiteY1158" fmla="*/ 2224701 h 6840760"/>
              <a:gd name="connsiteX1159" fmla="*/ 515023 w 6840760"/>
              <a:gd name="connsiteY1159" fmla="*/ 2428910 h 6840760"/>
              <a:gd name="connsiteX1160" fmla="*/ 719234 w 6840760"/>
              <a:gd name="connsiteY1160" fmla="*/ 2224701 h 6840760"/>
              <a:gd name="connsiteX1161" fmla="*/ 778978 w 6840760"/>
              <a:gd name="connsiteY1161" fmla="*/ 2284444 h 6840760"/>
              <a:gd name="connsiteX1162" fmla="*/ 838723 w 6840760"/>
              <a:gd name="connsiteY1162" fmla="*/ 2224701 h 6840760"/>
              <a:gd name="connsiteX1163" fmla="*/ 1042932 w 6840760"/>
              <a:gd name="connsiteY1163" fmla="*/ 2428910 h 6840760"/>
              <a:gd name="connsiteX1164" fmla="*/ 1247143 w 6840760"/>
              <a:gd name="connsiteY1164" fmla="*/ 2224701 h 6840760"/>
              <a:gd name="connsiteX1165" fmla="*/ 1306887 w 6840760"/>
              <a:gd name="connsiteY1165" fmla="*/ 2284444 h 6840760"/>
              <a:gd name="connsiteX1166" fmla="*/ 1366630 w 6840760"/>
              <a:gd name="connsiteY1166" fmla="*/ 2224701 h 6840760"/>
              <a:gd name="connsiteX1167" fmla="*/ 1570841 w 6840760"/>
              <a:gd name="connsiteY1167" fmla="*/ 2428910 h 6840760"/>
              <a:gd name="connsiteX1168" fmla="*/ 1775052 w 6840760"/>
              <a:gd name="connsiteY1168" fmla="*/ 2224701 h 6840760"/>
              <a:gd name="connsiteX1169" fmla="*/ 1834796 w 6840760"/>
              <a:gd name="connsiteY1169" fmla="*/ 2284444 h 6840760"/>
              <a:gd name="connsiteX1170" fmla="*/ 1894539 w 6840760"/>
              <a:gd name="connsiteY1170" fmla="*/ 2224701 h 6840760"/>
              <a:gd name="connsiteX1171" fmla="*/ 2098750 w 6840760"/>
              <a:gd name="connsiteY1171" fmla="*/ 2428910 h 6840760"/>
              <a:gd name="connsiteX1172" fmla="*/ 2302961 w 6840760"/>
              <a:gd name="connsiteY1172" fmla="*/ 2224701 h 6840760"/>
              <a:gd name="connsiteX1173" fmla="*/ 2362705 w 6840760"/>
              <a:gd name="connsiteY1173" fmla="*/ 2284444 h 6840760"/>
              <a:gd name="connsiteX1174" fmla="*/ 2422448 w 6840760"/>
              <a:gd name="connsiteY1174" fmla="*/ 2224701 h 6840760"/>
              <a:gd name="connsiteX1175" fmla="*/ 2626659 w 6840760"/>
              <a:gd name="connsiteY1175" fmla="*/ 2428910 h 6840760"/>
              <a:gd name="connsiteX1176" fmla="*/ 2830870 w 6840760"/>
              <a:gd name="connsiteY1176" fmla="*/ 2224701 h 6840760"/>
              <a:gd name="connsiteX1177" fmla="*/ 2890614 w 6840760"/>
              <a:gd name="connsiteY1177" fmla="*/ 2284444 h 6840760"/>
              <a:gd name="connsiteX1178" fmla="*/ 2950358 w 6840760"/>
              <a:gd name="connsiteY1178" fmla="*/ 2224701 h 6840760"/>
              <a:gd name="connsiteX1179" fmla="*/ 3154568 w 6840760"/>
              <a:gd name="connsiteY1179" fmla="*/ 2428910 h 6840760"/>
              <a:gd name="connsiteX1180" fmla="*/ 3358779 w 6840760"/>
              <a:gd name="connsiteY1180" fmla="*/ 2224701 h 6840760"/>
              <a:gd name="connsiteX1181" fmla="*/ 3418523 w 6840760"/>
              <a:gd name="connsiteY1181" fmla="*/ 2284444 h 6840760"/>
              <a:gd name="connsiteX1182" fmla="*/ 3478267 w 6840760"/>
              <a:gd name="connsiteY1182" fmla="*/ 2224701 h 6840760"/>
              <a:gd name="connsiteX1183" fmla="*/ 3682477 w 6840760"/>
              <a:gd name="connsiteY1183" fmla="*/ 2428910 h 6840760"/>
              <a:gd name="connsiteX1184" fmla="*/ 3886688 w 6840760"/>
              <a:gd name="connsiteY1184" fmla="*/ 2224701 h 6840760"/>
              <a:gd name="connsiteX1185" fmla="*/ 3946432 w 6840760"/>
              <a:gd name="connsiteY1185" fmla="*/ 2284444 h 6840760"/>
              <a:gd name="connsiteX1186" fmla="*/ 4006176 w 6840760"/>
              <a:gd name="connsiteY1186" fmla="*/ 2224701 h 6840760"/>
              <a:gd name="connsiteX1187" fmla="*/ 4210387 w 6840760"/>
              <a:gd name="connsiteY1187" fmla="*/ 2428910 h 6840760"/>
              <a:gd name="connsiteX1188" fmla="*/ 4414597 w 6840760"/>
              <a:gd name="connsiteY1188" fmla="*/ 2224701 h 6840760"/>
              <a:gd name="connsiteX1189" fmla="*/ 4474341 w 6840760"/>
              <a:gd name="connsiteY1189" fmla="*/ 2284444 h 6840760"/>
              <a:gd name="connsiteX1190" fmla="*/ 4534085 w 6840760"/>
              <a:gd name="connsiteY1190" fmla="*/ 2224701 h 6840760"/>
              <a:gd name="connsiteX1191" fmla="*/ 4738296 w 6840760"/>
              <a:gd name="connsiteY1191" fmla="*/ 2428910 h 6840760"/>
              <a:gd name="connsiteX1192" fmla="*/ 4942507 w 6840760"/>
              <a:gd name="connsiteY1192" fmla="*/ 2224701 h 6840760"/>
              <a:gd name="connsiteX1193" fmla="*/ 5002250 w 6840760"/>
              <a:gd name="connsiteY1193" fmla="*/ 2284444 h 6840760"/>
              <a:gd name="connsiteX1194" fmla="*/ 5061994 w 6840760"/>
              <a:gd name="connsiteY1194" fmla="*/ 2224701 h 6840760"/>
              <a:gd name="connsiteX1195" fmla="*/ 5266205 w 6840760"/>
              <a:gd name="connsiteY1195" fmla="*/ 2428910 h 6840760"/>
              <a:gd name="connsiteX1196" fmla="*/ 5470416 w 6840760"/>
              <a:gd name="connsiteY1196" fmla="*/ 2224701 h 6840760"/>
              <a:gd name="connsiteX1197" fmla="*/ 5530159 w 6840760"/>
              <a:gd name="connsiteY1197" fmla="*/ 2284444 h 6840760"/>
              <a:gd name="connsiteX1198" fmla="*/ 5589903 w 6840760"/>
              <a:gd name="connsiteY1198" fmla="*/ 2224701 h 6840760"/>
              <a:gd name="connsiteX1199" fmla="*/ 5794114 w 6840760"/>
              <a:gd name="connsiteY1199" fmla="*/ 2428910 h 6840760"/>
              <a:gd name="connsiteX1200" fmla="*/ 5998324 w 6840760"/>
              <a:gd name="connsiteY1200" fmla="*/ 2224701 h 6840760"/>
              <a:gd name="connsiteX1201" fmla="*/ 6058068 w 6840760"/>
              <a:gd name="connsiteY1201" fmla="*/ 2284444 h 6840760"/>
              <a:gd name="connsiteX1202" fmla="*/ 6117812 w 6840760"/>
              <a:gd name="connsiteY1202" fmla="*/ 2224701 h 6840760"/>
              <a:gd name="connsiteX1203" fmla="*/ 6322023 w 6840760"/>
              <a:gd name="connsiteY1203" fmla="*/ 2428910 h 6840760"/>
              <a:gd name="connsiteX1204" fmla="*/ 6526234 w 6840760"/>
              <a:gd name="connsiteY1204" fmla="*/ 2224701 h 6840760"/>
              <a:gd name="connsiteX1205" fmla="*/ 6585980 w 6840760"/>
              <a:gd name="connsiteY1205" fmla="*/ 2284448 h 6840760"/>
              <a:gd name="connsiteX1206" fmla="*/ 6645728 w 6840760"/>
              <a:gd name="connsiteY1206" fmla="*/ 2224701 h 6840760"/>
              <a:gd name="connsiteX1207" fmla="*/ 6840760 w 6840760"/>
              <a:gd name="connsiteY1207" fmla="*/ 2419732 h 6840760"/>
              <a:gd name="connsiteX1208" fmla="*/ 6840760 w 6840760"/>
              <a:gd name="connsiteY1208" fmla="*/ 2630252 h 6840760"/>
              <a:gd name="connsiteX1209" fmla="*/ 6645728 w 6840760"/>
              <a:gd name="connsiteY1209" fmla="*/ 2825284 h 6840760"/>
              <a:gd name="connsiteX1210" fmla="*/ 6585980 w 6840760"/>
              <a:gd name="connsiteY1210" fmla="*/ 2765537 h 6840760"/>
              <a:gd name="connsiteX1211" fmla="*/ 6526234 w 6840760"/>
              <a:gd name="connsiteY1211" fmla="*/ 2825284 h 6840760"/>
              <a:gd name="connsiteX1212" fmla="*/ 6322023 w 6840760"/>
              <a:gd name="connsiteY1212" fmla="*/ 2621074 h 6840760"/>
              <a:gd name="connsiteX1213" fmla="*/ 6117812 w 6840760"/>
              <a:gd name="connsiteY1213" fmla="*/ 2825284 h 6840760"/>
              <a:gd name="connsiteX1214" fmla="*/ 6058068 w 6840760"/>
              <a:gd name="connsiteY1214" fmla="*/ 2765540 h 6840760"/>
              <a:gd name="connsiteX1215" fmla="*/ 5998324 w 6840760"/>
              <a:gd name="connsiteY1215" fmla="*/ 2825284 h 6840760"/>
              <a:gd name="connsiteX1216" fmla="*/ 5794114 w 6840760"/>
              <a:gd name="connsiteY1216" fmla="*/ 2621074 h 6840760"/>
              <a:gd name="connsiteX1217" fmla="*/ 5589903 w 6840760"/>
              <a:gd name="connsiteY1217" fmla="*/ 2825284 h 6840760"/>
              <a:gd name="connsiteX1218" fmla="*/ 5530159 w 6840760"/>
              <a:gd name="connsiteY1218" fmla="*/ 2765540 h 6840760"/>
              <a:gd name="connsiteX1219" fmla="*/ 5470416 w 6840760"/>
              <a:gd name="connsiteY1219" fmla="*/ 2825284 h 6840760"/>
              <a:gd name="connsiteX1220" fmla="*/ 5266205 w 6840760"/>
              <a:gd name="connsiteY1220" fmla="*/ 2621074 h 6840760"/>
              <a:gd name="connsiteX1221" fmla="*/ 5061994 w 6840760"/>
              <a:gd name="connsiteY1221" fmla="*/ 2825284 h 6840760"/>
              <a:gd name="connsiteX1222" fmla="*/ 5002250 w 6840760"/>
              <a:gd name="connsiteY1222" fmla="*/ 2765540 h 6840760"/>
              <a:gd name="connsiteX1223" fmla="*/ 4942507 w 6840760"/>
              <a:gd name="connsiteY1223" fmla="*/ 2825284 h 6840760"/>
              <a:gd name="connsiteX1224" fmla="*/ 4738296 w 6840760"/>
              <a:gd name="connsiteY1224" fmla="*/ 2621074 h 6840760"/>
              <a:gd name="connsiteX1225" fmla="*/ 4534085 w 6840760"/>
              <a:gd name="connsiteY1225" fmla="*/ 2825284 h 6840760"/>
              <a:gd name="connsiteX1226" fmla="*/ 4474341 w 6840760"/>
              <a:gd name="connsiteY1226" fmla="*/ 2765540 h 6840760"/>
              <a:gd name="connsiteX1227" fmla="*/ 4414597 w 6840760"/>
              <a:gd name="connsiteY1227" fmla="*/ 2825284 h 6840760"/>
              <a:gd name="connsiteX1228" fmla="*/ 4210387 w 6840760"/>
              <a:gd name="connsiteY1228" fmla="*/ 2621074 h 6840760"/>
              <a:gd name="connsiteX1229" fmla="*/ 4006176 w 6840760"/>
              <a:gd name="connsiteY1229" fmla="*/ 2825284 h 6840760"/>
              <a:gd name="connsiteX1230" fmla="*/ 3946432 w 6840760"/>
              <a:gd name="connsiteY1230" fmla="*/ 2765540 h 6840760"/>
              <a:gd name="connsiteX1231" fmla="*/ 3886688 w 6840760"/>
              <a:gd name="connsiteY1231" fmla="*/ 2825284 h 6840760"/>
              <a:gd name="connsiteX1232" fmla="*/ 3682477 w 6840760"/>
              <a:gd name="connsiteY1232" fmla="*/ 2621074 h 6840760"/>
              <a:gd name="connsiteX1233" fmla="*/ 3478267 w 6840760"/>
              <a:gd name="connsiteY1233" fmla="*/ 2825284 h 6840760"/>
              <a:gd name="connsiteX1234" fmla="*/ 3418523 w 6840760"/>
              <a:gd name="connsiteY1234" fmla="*/ 2765540 h 6840760"/>
              <a:gd name="connsiteX1235" fmla="*/ 3358779 w 6840760"/>
              <a:gd name="connsiteY1235" fmla="*/ 2825284 h 6840760"/>
              <a:gd name="connsiteX1236" fmla="*/ 3154568 w 6840760"/>
              <a:gd name="connsiteY1236" fmla="*/ 2621074 h 6840760"/>
              <a:gd name="connsiteX1237" fmla="*/ 2950358 w 6840760"/>
              <a:gd name="connsiteY1237" fmla="*/ 2825284 h 6840760"/>
              <a:gd name="connsiteX1238" fmla="*/ 2890614 w 6840760"/>
              <a:gd name="connsiteY1238" fmla="*/ 2765540 h 6840760"/>
              <a:gd name="connsiteX1239" fmla="*/ 2830870 w 6840760"/>
              <a:gd name="connsiteY1239" fmla="*/ 2825284 h 6840760"/>
              <a:gd name="connsiteX1240" fmla="*/ 2626659 w 6840760"/>
              <a:gd name="connsiteY1240" fmla="*/ 2621074 h 6840760"/>
              <a:gd name="connsiteX1241" fmla="*/ 2422448 w 6840760"/>
              <a:gd name="connsiteY1241" fmla="*/ 2825284 h 6840760"/>
              <a:gd name="connsiteX1242" fmla="*/ 2362705 w 6840760"/>
              <a:gd name="connsiteY1242" fmla="*/ 2765540 h 6840760"/>
              <a:gd name="connsiteX1243" fmla="*/ 2302961 w 6840760"/>
              <a:gd name="connsiteY1243" fmla="*/ 2825284 h 6840760"/>
              <a:gd name="connsiteX1244" fmla="*/ 2098750 w 6840760"/>
              <a:gd name="connsiteY1244" fmla="*/ 2621074 h 6840760"/>
              <a:gd name="connsiteX1245" fmla="*/ 1894539 w 6840760"/>
              <a:gd name="connsiteY1245" fmla="*/ 2825284 h 6840760"/>
              <a:gd name="connsiteX1246" fmla="*/ 1834796 w 6840760"/>
              <a:gd name="connsiteY1246" fmla="*/ 2765540 h 6840760"/>
              <a:gd name="connsiteX1247" fmla="*/ 1775052 w 6840760"/>
              <a:gd name="connsiteY1247" fmla="*/ 2825284 h 6840760"/>
              <a:gd name="connsiteX1248" fmla="*/ 1570841 w 6840760"/>
              <a:gd name="connsiteY1248" fmla="*/ 2621074 h 6840760"/>
              <a:gd name="connsiteX1249" fmla="*/ 1366630 w 6840760"/>
              <a:gd name="connsiteY1249" fmla="*/ 2825284 h 6840760"/>
              <a:gd name="connsiteX1250" fmla="*/ 1306887 w 6840760"/>
              <a:gd name="connsiteY1250" fmla="*/ 2765540 h 6840760"/>
              <a:gd name="connsiteX1251" fmla="*/ 1247143 w 6840760"/>
              <a:gd name="connsiteY1251" fmla="*/ 2825284 h 6840760"/>
              <a:gd name="connsiteX1252" fmla="*/ 1042932 w 6840760"/>
              <a:gd name="connsiteY1252" fmla="*/ 2621074 h 6840760"/>
              <a:gd name="connsiteX1253" fmla="*/ 838723 w 6840760"/>
              <a:gd name="connsiteY1253" fmla="*/ 2825284 h 6840760"/>
              <a:gd name="connsiteX1254" fmla="*/ 778978 w 6840760"/>
              <a:gd name="connsiteY1254" fmla="*/ 2765540 h 6840760"/>
              <a:gd name="connsiteX1255" fmla="*/ 719234 w 6840760"/>
              <a:gd name="connsiteY1255" fmla="*/ 2825284 h 6840760"/>
              <a:gd name="connsiteX1256" fmla="*/ 515023 w 6840760"/>
              <a:gd name="connsiteY1256" fmla="*/ 2621074 h 6840760"/>
              <a:gd name="connsiteX1257" fmla="*/ 310812 w 6840760"/>
              <a:gd name="connsiteY1257" fmla="*/ 2825284 h 6840760"/>
              <a:gd name="connsiteX1258" fmla="*/ 251068 w 6840760"/>
              <a:gd name="connsiteY1258" fmla="*/ 2765540 h 6840760"/>
              <a:gd name="connsiteX1259" fmla="*/ 191324 w 6840760"/>
              <a:gd name="connsiteY1259" fmla="*/ 2825284 h 6840760"/>
              <a:gd name="connsiteX1260" fmla="*/ 0 w 6840760"/>
              <a:gd name="connsiteY1260" fmla="*/ 2633960 h 6840760"/>
              <a:gd name="connsiteX1261" fmla="*/ 0 w 6840760"/>
              <a:gd name="connsiteY1261" fmla="*/ 2416024 h 6840760"/>
              <a:gd name="connsiteX1262" fmla="*/ 6058068 w 6840760"/>
              <a:gd name="connsiteY1262" fmla="*/ 1754446 h 6840760"/>
              <a:gd name="connsiteX1263" fmla="*/ 5890196 w 6840760"/>
              <a:gd name="connsiteY1263" fmla="*/ 1922319 h 6840760"/>
              <a:gd name="connsiteX1264" fmla="*/ 6058068 w 6840760"/>
              <a:gd name="connsiteY1264" fmla="*/ 2090193 h 6840760"/>
              <a:gd name="connsiteX1265" fmla="*/ 6225941 w 6840760"/>
              <a:gd name="connsiteY1265" fmla="*/ 1922319 h 6840760"/>
              <a:gd name="connsiteX1266" fmla="*/ 5530159 w 6840760"/>
              <a:gd name="connsiteY1266" fmla="*/ 1754446 h 6840760"/>
              <a:gd name="connsiteX1267" fmla="*/ 5362287 w 6840760"/>
              <a:gd name="connsiteY1267" fmla="*/ 1922319 h 6840760"/>
              <a:gd name="connsiteX1268" fmla="*/ 5530159 w 6840760"/>
              <a:gd name="connsiteY1268" fmla="*/ 2090193 h 6840760"/>
              <a:gd name="connsiteX1269" fmla="*/ 5698032 w 6840760"/>
              <a:gd name="connsiteY1269" fmla="*/ 1922319 h 6840760"/>
              <a:gd name="connsiteX1270" fmla="*/ 5002250 w 6840760"/>
              <a:gd name="connsiteY1270" fmla="*/ 1754446 h 6840760"/>
              <a:gd name="connsiteX1271" fmla="*/ 4834378 w 6840760"/>
              <a:gd name="connsiteY1271" fmla="*/ 1922319 h 6840760"/>
              <a:gd name="connsiteX1272" fmla="*/ 5002250 w 6840760"/>
              <a:gd name="connsiteY1272" fmla="*/ 2090193 h 6840760"/>
              <a:gd name="connsiteX1273" fmla="*/ 5170123 w 6840760"/>
              <a:gd name="connsiteY1273" fmla="*/ 1922319 h 6840760"/>
              <a:gd name="connsiteX1274" fmla="*/ 4474341 w 6840760"/>
              <a:gd name="connsiteY1274" fmla="*/ 1754446 h 6840760"/>
              <a:gd name="connsiteX1275" fmla="*/ 4306469 w 6840760"/>
              <a:gd name="connsiteY1275" fmla="*/ 1922319 h 6840760"/>
              <a:gd name="connsiteX1276" fmla="*/ 4474341 w 6840760"/>
              <a:gd name="connsiteY1276" fmla="*/ 2090193 h 6840760"/>
              <a:gd name="connsiteX1277" fmla="*/ 4642214 w 6840760"/>
              <a:gd name="connsiteY1277" fmla="*/ 1922319 h 6840760"/>
              <a:gd name="connsiteX1278" fmla="*/ 3946432 w 6840760"/>
              <a:gd name="connsiteY1278" fmla="*/ 1754446 h 6840760"/>
              <a:gd name="connsiteX1279" fmla="*/ 3778559 w 6840760"/>
              <a:gd name="connsiteY1279" fmla="*/ 1922319 h 6840760"/>
              <a:gd name="connsiteX1280" fmla="*/ 3946432 w 6840760"/>
              <a:gd name="connsiteY1280" fmla="*/ 2090193 h 6840760"/>
              <a:gd name="connsiteX1281" fmla="*/ 4114305 w 6840760"/>
              <a:gd name="connsiteY1281" fmla="*/ 1922319 h 6840760"/>
              <a:gd name="connsiteX1282" fmla="*/ 3418523 w 6840760"/>
              <a:gd name="connsiteY1282" fmla="*/ 1754446 h 6840760"/>
              <a:gd name="connsiteX1283" fmla="*/ 3250650 w 6840760"/>
              <a:gd name="connsiteY1283" fmla="*/ 1922319 h 6840760"/>
              <a:gd name="connsiteX1284" fmla="*/ 3418523 w 6840760"/>
              <a:gd name="connsiteY1284" fmla="*/ 2090193 h 6840760"/>
              <a:gd name="connsiteX1285" fmla="*/ 3586396 w 6840760"/>
              <a:gd name="connsiteY1285" fmla="*/ 1922319 h 6840760"/>
              <a:gd name="connsiteX1286" fmla="*/ 2890614 w 6840760"/>
              <a:gd name="connsiteY1286" fmla="*/ 1754446 h 6840760"/>
              <a:gd name="connsiteX1287" fmla="*/ 2722741 w 6840760"/>
              <a:gd name="connsiteY1287" fmla="*/ 1922319 h 6840760"/>
              <a:gd name="connsiteX1288" fmla="*/ 2890614 w 6840760"/>
              <a:gd name="connsiteY1288" fmla="*/ 2090193 h 6840760"/>
              <a:gd name="connsiteX1289" fmla="*/ 3058486 w 6840760"/>
              <a:gd name="connsiteY1289" fmla="*/ 1922319 h 6840760"/>
              <a:gd name="connsiteX1290" fmla="*/ 2362705 w 6840760"/>
              <a:gd name="connsiteY1290" fmla="*/ 1754446 h 6840760"/>
              <a:gd name="connsiteX1291" fmla="*/ 2194832 w 6840760"/>
              <a:gd name="connsiteY1291" fmla="*/ 1922319 h 6840760"/>
              <a:gd name="connsiteX1292" fmla="*/ 2362705 w 6840760"/>
              <a:gd name="connsiteY1292" fmla="*/ 2090193 h 6840760"/>
              <a:gd name="connsiteX1293" fmla="*/ 2530577 w 6840760"/>
              <a:gd name="connsiteY1293" fmla="*/ 1922319 h 6840760"/>
              <a:gd name="connsiteX1294" fmla="*/ 1834796 w 6840760"/>
              <a:gd name="connsiteY1294" fmla="*/ 1754446 h 6840760"/>
              <a:gd name="connsiteX1295" fmla="*/ 1666923 w 6840760"/>
              <a:gd name="connsiteY1295" fmla="*/ 1922319 h 6840760"/>
              <a:gd name="connsiteX1296" fmla="*/ 1834796 w 6840760"/>
              <a:gd name="connsiteY1296" fmla="*/ 2090193 h 6840760"/>
              <a:gd name="connsiteX1297" fmla="*/ 2002668 w 6840760"/>
              <a:gd name="connsiteY1297" fmla="*/ 1922319 h 6840760"/>
              <a:gd name="connsiteX1298" fmla="*/ 1306887 w 6840760"/>
              <a:gd name="connsiteY1298" fmla="*/ 1754446 h 6840760"/>
              <a:gd name="connsiteX1299" fmla="*/ 1139014 w 6840760"/>
              <a:gd name="connsiteY1299" fmla="*/ 1922319 h 6840760"/>
              <a:gd name="connsiteX1300" fmla="*/ 1306887 w 6840760"/>
              <a:gd name="connsiteY1300" fmla="*/ 2090193 h 6840760"/>
              <a:gd name="connsiteX1301" fmla="*/ 1474759 w 6840760"/>
              <a:gd name="connsiteY1301" fmla="*/ 1922319 h 6840760"/>
              <a:gd name="connsiteX1302" fmla="*/ 778978 w 6840760"/>
              <a:gd name="connsiteY1302" fmla="*/ 1754446 h 6840760"/>
              <a:gd name="connsiteX1303" fmla="*/ 611105 w 6840760"/>
              <a:gd name="connsiteY1303" fmla="*/ 1922319 h 6840760"/>
              <a:gd name="connsiteX1304" fmla="*/ 778978 w 6840760"/>
              <a:gd name="connsiteY1304" fmla="*/ 2090193 h 6840760"/>
              <a:gd name="connsiteX1305" fmla="*/ 946851 w 6840760"/>
              <a:gd name="connsiteY1305" fmla="*/ 1922319 h 6840760"/>
              <a:gd name="connsiteX1306" fmla="*/ 251068 w 6840760"/>
              <a:gd name="connsiteY1306" fmla="*/ 1754446 h 6840760"/>
              <a:gd name="connsiteX1307" fmla="*/ 83196 w 6840760"/>
              <a:gd name="connsiteY1307" fmla="*/ 1922319 h 6840760"/>
              <a:gd name="connsiteX1308" fmla="*/ 251068 w 6840760"/>
              <a:gd name="connsiteY1308" fmla="*/ 2090193 h 6840760"/>
              <a:gd name="connsiteX1309" fmla="*/ 418941 w 6840760"/>
              <a:gd name="connsiteY1309" fmla="*/ 1922319 h 6840760"/>
              <a:gd name="connsiteX1310" fmla="*/ 6585980 w 6840760"/>
              <a:gd name="connsiteY1310" fmla="*/ 1754442 h 6840760"/>
              <a:gd name="connsiteX1311" fmla="*/ 6418105 w 6840760"/>
              <a:gd name="connsiteY1311" fmla="*/ 1922319 h 6840760"/>
              <a:gd name="connsiteX1312" fmla="*/ 6585980 w 6840760"/>
              <a:gd name="connsiteY1312" fmla="*/ 2090196 h 6840760"/>
              <a:gd name="connsiteX1313" fmla="*/ 6753856 w 6840760"/>
              <a:gd name="connsiteY1313" fmla="*/ 1922319 h 6840760"/>
              <a:gd name="connsiteX1314" fmla="*/ 191324 w 6840760"/>
              <a:gd name="connsiteY1314" fmla="*/ 1622028 h 6840760"/>
              <a:gd name="connsiteX1315" fmla="*/ 251068 w 6840760"/>
              <a:gd name="connsiteY1315" fmla="*/ 1681772 h 6840760"/>
              <a:gd name="connsiteX1316" fmla="*/ 310812 w 6840760"/>
              <a:gd name="connsiteY1316" fmla="*/ 1622028 h 6840760"/>
              <a:gd name="connsiteX1317" fmla="*/ 515023 w 6840760"/>
              <a:gd name="connsiteY1317" fmla="*/ 1826237 h 6840760"/>
              <a:gd name="connsiteX1318" fmla="*/ 719234 w 6840760"/>
              <a:gd name="connsiteY1318" fmla="*/ 1622028 h 6840760"/>
              <a:gd name="connsiteX1319" fmla="*/ 778978 w 6840760"/>
              <a:gd name="connsiteY1319" fmla="*/ 1681772 h 6840760"/>
              <a:gd name="connsiteX1320" fmla="*/ 838723 w 6840760"/>
              <a:gd name="connsiteY1320" fmla="*/ 1622028 h 6840760"/>
              <a:gd name="connsiteX1321" fmla="*/ 1042932 w 6840760"/>
              <a:gd name="connsiteY1321" fmla="*/ 1826237 h 6840760"/>
              <a:gd name="connsiteX1322" fmla="*/ 1247143 w 6840760"/>
              <a:gd name="connsiteY1322" fmla="*/ 1622028 h 6840760"/>
              <a:gd name="connsiteX1323" fmla="*/ 1306887 w 6840760"/>
              <a:gd name="connsiteY1323" fmla="*/ 1681772 h 6840760"/>
              <a:gd name="connsiteX1324" fmla="*/ 1366630 w 6840760"/>
              <a:gd name="connsiteY1324" fmla="*/ 1622028 h 6840760"/>
              <a:gd name="connsiteX1325" fmla="*/ 1570841 w 6840760"/>
              <a:gd name="connsiteY1325" fmla="*/ 1826237 h 6840760"/>
              <a:gd name="connsiteX1326" fmla="*/ 1775052 w 6840760"/>
              <a:gd name="connsiteY1326" fmla="*/ 1622028 h 6840760"/>
              <a:gd name="connsiteX1327" fmla="*/ 1834796 w 6840760"/>
              <a:gd name="connsiteY1327" fmla="*/ 1681772 h 6840760"/>
              <a:gd name="connsiteX1328" fmla="*/ 1894539 w 6840760"/>
              <a:gd name="connsiteY1328" fmla="*/ 1622028 h 6840760"/>
              <a:gd name="connsiteX1329" fmla="*/ 2098750 w 6840760"/>
              <a:gd name="connsiteY1329" fmla="*/ 1826237 h 6840760"/>
              <a:gd name="connsiteX1330" fmla="*/ 2302961 w 6840760"/>
              <a:gd name="connsiteY1330" fmla="*/ 1622028 h 6840760"/>
              <a:gd name="connsiteX1331" fmla="*/ 2362705 w 6840760"/>
              <a:gd name="connsiteY1331" fmla="*/ 1681772 h 6840760"/>
              <a:gd name="connsiteX1332" fmla="*/ 2422448 w 6840760"/>
              <a:gd name="connsiteY1332" fmla="*/ 1622028 h 6840760"/>
              <a:gd name="connsiteX1333" fmla="*/ 2626659 w 6840760"/>
              <a:gd name="connsiteY1333" fmla="*/ 1826237 h 6840760"/>
              <a:gd name="connsiteX1334" fmla="*/ 2830870 w 6840760"/>
              <a:gd name="connsiteY1334" fmla="*/ 1622028 h 6840760"/>
              <a:gd name="connsiteX1335" fmla="*/ 2890614 w 6840760"/>
              <a:gd name="connsiteY1335" fmla="*/ 1681772 h 6840760"/>
              <a:gd name="connsiteX1336" fmla="*/ 2950358 w 6840760"/>
              <a:gd name="connsiteY1336" fmla="*/ 1622028 h 6840760"/>
              <a:gd name="connsiteX1337" fmla="*/ 3154568 w 6840760"/>
              <a:gd name="connsiteY1337" fmla="*/ 1826237 h 6840760"/>
              <a:gd name="connsiteX1338" fmla="*/ 3358779 w 6840760"/>
              <a:gd name="connsiteY1338" fmla="*/ 1622028 h 6840760"/>
              <a:gd name="connsiteX1339" fmla="*/ 3418523 w 6840760"/>
              <a:gd name="connsiteY1339" fmla="*/ 1681772 h 6840760"/>
              <a:gd name="connsiteX1340" fmla="*/ 3478267 w 6840760"/>
              <a:gd name="connsiteY1340" fmla="*/ 1622028 h 6840760"/>
              <a:gd name="connsiteX1341" fmla="*/ 3682477 w 6840760"/>
              <a:gd name="connsiteY1341" fmla="*/ 1826237 h 6840760"/>
              <a:gd name="connsiteX1342" fmla="*/ 3886688 w 6840760"/>
              <a:gd name="connsiteY1342" fmla="*/ 1622028 h 6840760"/>
              <a:gd name="connsiteX1343" fmla="*/ 3946432 w 6840760"/>
              <a:gd name="connsiteY1343" fmla="*/ 1681772 h 6840760"/>
              <a:gd name="connsiteX1344" fmla="*/ 4006176 w 6840760"/>
              <a:gd name="connsiteY1344" fmla="*/ 1622028 h 6840760"/>
              <a:gd name="connsiteX1345" fmla="*/ 4210387 w 6840760"/>
              <a:gd name="connsiteY1345" fmla="*/ 1826237 h 6840760"/>
              <a:gd name="connsiteX1346" fmla="*/ 4414597 w 6840760"/>
              <a:gd name="connsiteY1346" fmla="*/ 1622028 h 6840760"/>
              <a:gd name="connsiteX1347" fmla="*/ 4474341 w 6840760"/>
              <a:gd name="connsiteY1347" fmla="*/ 1681772 h 6840760"/>
              <a:gd name="connsiteX1348" fmla="*/ 4534085 w 6840760"/>
              <a:gd name="connsiteY1348" fmla="*/ 1622028 h 6840760"/>
              <a:gd name="connsiteX1349" fmla="*/ 4738296 w 6840760"/>
              <a:gd name="connsiteY1349" fmla="*/ 1826237 h 6840760"/>
              <a:gd name="connsiteX1350" fmla="*/ 4942507 w 6840760"/>
              <a:gd name="connsiteY1350" fmla="*/ 1622028 h 6840760"/>
              <a:gd name="connsiteX1351" fmla="*/ 5002250 w 6840760"/>
              <a:gd name="connsiteY1351" fmla="*/ 1681772 h 6840760"/>
              <a:gd name="connsiteX1352" fmla="*/ 5061994 w 6840760"/>
              <a:gd name="connsiteY1352" fmla="*/ 1622028 h 6840760"/>
              <a:gd name="connsiteX1353" fmla="*/ 5266205 w 6840760"/>
              <a:gd name="connsiteY1353" fmla="*/ 1826237 h 6840760"/>
              <a:gd name="connsiteX1354" fmla="*/ 5470416 w 6840760"/>
              <a:gd name="connsiteY1354" fmla="*/ 1622028 h 6840760"/>
              <a:gd name="connsiteX1355" fmla="*/ 5530159 w 6840760"/>
              <a:gd name="connsiteY1355" fmla="*/ 1681772 h 6840760"/>
              <a:gd name="connsiteX1356" fmla="*/ 5589903 w 6840760"/>
              <a:gd name="connsiteY1356" fmla="*/ 1622028 h 6840760"/>
              <a:gd name="connsiteX1357" fmla="*/ 5794114 w 6840760"/>
              <a:gd name="connsiteY1357" fmla="*/ 1826237 h 6840760"/>
              <a:gd name="connsiteX1358" fmla="*/ 5998324 w 6840760"/>
              <a:gd name="connsiteY1358" fmla="*/ 1622028 h 6840760"/>
              <a:gd name="connsiteX1359" fmla="*/ 6058068 w 6840760"/>
              <a:gd name="connsiteY1359" fmla="*/ 1681772 h 6840760"/>
              <a:gd name="connsiteX1360" fmla="*/ 6117812 w 6840760"/>
              <a:gd name="connsiteY1360" fmla="*/ 1622028 h 6840760"/>
              <a:gd name="connsiteX1361" fmla="*/ 6322023 w 6840760"/>
              <a:gd name="connsiteY1361" fmla="*/ 1826237 h 6840760"/>
              <a:gd name="connsiteX1362" fmla="*/ 6526234 w 6840760"/>
              <a:gd name="connsiteY1362" fmla="*/ 1622028 h 6840760"/>
              <a:gd name="connsiteX1363" fmla="*/ 6585980 w 6840760"/>
              <a:gd name="connsiteY1363" fmla="*/ 1681775 h 6840760"/>
              <a:gd name="connsiteX1364" fmla="*/ 6645728 w 6840760"/>
              <a:gd name="connsiteY1364" fmla="*/ 1622028 h 6840760"/>
              <a:gd name="connsiteX1365" fmla="*/ 6840760 w 6840760"/>
              <a:gd name="connsiteY1365" fmla="*/ 1817059 h 6840760"/>
              <a:gd name="connsiteX1366" fmla="*/ 6840760 w 6840760"/>
              <a:gd name="connsiteY1366" fmla="*/ 2027579 h 6840760"/>
              <a:gd name="connsiteX1367" fmla="*/ 6645728 w 6840760"/>
              <a:gd name="connsiteY1367" fmla="*/ 2222611 h 6840760"/>
              <a:gd name="connsiteX1368" fmla="*/ 6585980 w 6840760"/>
              <a:gd name="connsiteY1368" fmla="*/ 2162864 h 6840760"/>
              <a:gd name="connsiteX1369" fmla="*/ 6526234 w 6840760"/>
              <a:gd name="connsiteY1369" fmla="*/ 2222611 h 6840760"/>
              <a:gd name="connsiteX1370" fmla="*/ 6322023 w 6840760"/>
              <a:gd name="connsiteY1370" fmla="*/ 2018401 h 6840760"/>
              <a:gd name="connsiteX1371" fmla="*/ 6117812 w 6840760"/>
              <a:gd name="connsiteY1371" fmla="*/ 2222611 h 6840760"/>
              <a:gd name="connsiteX1372" fmla="*/ 6058068 w 6840760"/>
              <a:gd name="connsiteY1372" fmla="*/ 2162867 h 6840760"/>
              <a:gd name="connsiteX1373" fmla="*/ 5998324 w 6840760"/>
              <a:gd name="connsiteY1373" fmla="*/ 2222611 h 6840760"/>
              <a:gd name="connsiteX1374" fmla="*/ 5794114 w 6840760"/>
              <a:gd name="connsiteY1374" fmla="*/ 2018401 h 6840760"/>
              <a:gd name="connsiteX1375" fmla="*/ 5589903 w 6840760"/>
              <a:gd name="connsiteY1375" fmla="*/ 2222611 h 6840760"/>
              <a:gd name="connsiteX1376" fmla="*/ 5530159 w 6840760"/>
              <a:gd name="connsiteY1376" fmla="*/ 2162867 h 6840760"/>
              <a:gd name="connsiteX1377" fmla="*/ 5470416 w 6840760"/>
              <a:gd name="connsiteY1377" fmla="*/ 2222611 h 6840760"/>
              <a:gd name="connsiteX1378" fmla="*/ 5266205 w 6840760"/>
              <a:gd name="connsiteY1378" fmla="*/ 2018401 h 6840760"/>
              <a:gd name="connsiteX1379" fmla="*/ 5061994 w 6840760"/>
              <a:gd name="connsiteY1379" fmla="*/ 2222611 h 6840760"/>
              <a:gd name="connsiteX1380" fmla="*/ 5002250 w 6840760"/>
              <a:gd name="connsiteY1380" fmla="*/ 2162867 h 6840760"/>
              <a:gd name="connsiteX1381" fmla="*/ 4942507 w 6840760"/>
              <a:gd name="connsiteY1381" fmla="*/ 2222611 h 6840760"/>
              <a:gd name="connsiteX1382" fmla="*/ 4738296 w 6840760"/>
              <a:gd name="connsiteY1382" fmla="*/ 2018401 h 6840760"/>
              <a:gd name="connsiteX1383" fmla="*/ 4534085 w 6840760"/>
              <a:gd name="connsiteY1383" fmla="*/ 2222611 h 6840760"/>
              <a:gd name="connsiteX1384" fmla="*/ 4474341 w 6840760"/>
              <a:gd name="connsiteY1384" fmla="*/ 2162867 h 6840760"/>
              <a:gd name="connsiteX1385" fmla="*/ 4414597 w 6840760"/>
              <a:gd name="connsiteY1385" fmla="*/ 2222611 h 6840760"/>
              <a:gd name="connsiteX1386" fmla="*/ 4210387 w 6840760"/>
              <a:gd name="connsiteY1386" fmla="*/ 2018401 h 6840760"/>
              <a:gd name="connsiteX1387" fmla="*/ 4006176 w 6840760"/>
              <a:gd name="connsiteY1387" fmla="*/ 2222611 h 6840760"/>
              <a:gd name="connsiteX1388" fmla="*/ 3946432 w 6840760"/>
              <a:gd name="connsiteY1388" fmla="*/ 2162867 h 6840760"/>
              <a:gd name="connsiteX1389" fmla="*/ 3886688 w 6840760"/>
              <a:gd name="connsiteY1389" fmla="*/ 2222611 h 6840760"/>
              <a:gd name="connsiteX1390" fmla="*/ 3682477 w 6840760"/>
              <a:gd name="connsiteY1390" fmla="*/ 2018401 h 6840760"/>
              <a:gd name="connsiteX1391" fmla="*/ 3478267 w 6840760"/>
              <a:gd name="connsiteY1391" fmla="*/ 2222611 h 6840760"/>
              <a:gd name="connsiteX1392" fmla="*/ 3418523 w 6840760"/>
              <a:gd name="connsiteY1392" fmla="*/ 2162867 h 6840760"/>
              <a:gd name="connsiteX1393" fmla="*/ 3358779 w 6840760"/>
              <a:gd name="connsiteY1393" fmla="*/ 2222611 h 6840760"/>
              <a:gd name="connsiteX1394" fmla="*/ 3154568 w 6840760"/>
              <a:gd name="connsiteY1394" fmla="*/ 2018401 h 6840760"/>
              <a:gd name="connsiteX1395" fmla="*/ 2950358 w 6840760"/>
              <a:gd name="connsiteY1395" fmla="*/ 2222611 h 6840760"/>
              <a:gd name="connsiteX1396" fmla="*/ 2890614 w 6840760"/>
              <a:gd name="connsiteY1396" fmla="*/ 2162867 h 6840760"/>
              <a:gd name="connsiteX1397" fmla="*/ 2830870 w 6840760"/>
              <a:gd name="connsiteY1397" fmla="*/ 2222611 h 6840760"/>
              <a:gd name="connsiteX1398" fmla="*/ 2626659 w 6840760"/>
              <a:gd name="connsiteY1398" fmla="*/ 2018401 h 6840760"/>
              <a:gd name="connsiteX1399" fmla="*/ 2422448 w 6840760"/>
              <a:gd name="connsiteY1399" fmla="*/ 2222611 h 6840760"/>
              <a:gd name="connsiteX1400" fmla="*/ 2362705 w 6840760"/>
              <a:gd name="connsiteY1400" fmla="*/ 2162867 h 6840760"/>
              <a:gd name="connsiteX1401" fmla="*/ 2302961 w 6840760"/>
              <a:gd name="connsiteY1401" fmla="*/ 2222611 h 6840760"/>
              <a:gd name="connsiteX1402" fmla="*/ 2098750 w 6840760"/>
              <a:gd name="connsiteY1402" fmla="*/ 2018401 h 6840760"/>
              <a:gd name="connsiteX1403" fmla="*/ 1894539 w 6840760"/>
              <a:gd name="connsiteY1403" fmla="*/ 2222611 h 6840760"/>
              <a:gd name="connsiteX1404" fmla="*/ 1834796 w 6840760"/>
              <a:gd name="connsiteY1404" fmla="*/ 2162867 h 6840760"/>
              <a:gd name="connsiteX1405" fmla="*/ 1775052 w 6840760"/>
              <a:gd name="connsiteY1405" fmla="*/ 2222611 h 6840760"/>
              <a:gd name="connsiteX1406" fmla="*/ 1570841 w 6840760"/>
              <a:gd name="connsiteY1406" fmla="*/ 2018401 h 6840760"/>
              <a:gd name="connsiteX1407" fmla="*/ 1366630 w 6840760"/>
              <a:gd name="connsiteY1407" fmla="*/ 2222611 h 6840760"/>
              <a:gd name="connsiteX1408" fmla="*/ 1306887 w 6840760"/>
              <a:gd name="connsiteY1408" fmla="*/ 2162867 h 6840760"/>
              <a:gd name="connsiteX1409" fmla="*/ 1247143 w 6840760"/>
              <a:gd name="connsiteY1409" fmla="*/ 2222611 h 6840760"/>
              <a:gd name="connsiteX1410" fmla="*/ 1042932 w 6840760"/>
              <a:gd name="connsiteY1410" fmla="*/ 2018401 h 6840760"/>
              <a:gd name="connsiteX1411" fmla="*/ 838723 w 6840760"/>
              <a:gd name="connsiteY1411" fmla="*/ 2222611 h 6840760"/>
              <a:gd name="connsiteX1412" fmla="*/ 778978 w 6840760"/>
              <a:gd name="connsiteY1412" fmla="*/ 2162867 h 6840760"/>
              <a:gd name="connsiteX1413" fmla="*/ 719234 w 6840760"/>
              <a:gd name="connsiteY1413" fmla="*/ 2222611 h 6840760"/>
              <a:gd name="connsiteX1414" fmla="*/ 515023 w 6840760"/>
              <a:gd name="connsiteY1414" fmla="*/ 2018401 h 6840760"/>
              <a:gd name="connsiteX1415" fmla="*/ 310812 w 6840760"/>
              <a:gd name="connsiteY1415" fmla="*/ 2222611 h 6840760"/>
              <a:gd name="connsiteX1416" fmla="*/ 251068 w 6840760"/>
              <a:gd name="connsiteY1416" fmla="*/ 2162867 h 6840760"/>
              <a:gd name="connsiteX1417" fmla="*/ 191324 w 6840760"/>
              <a:gd name="connsiteY1417" fmla="*/ 2222611 h 6840760"/>
              <a:gd name="connsiteX1418" fmla="*/ 0 w 6840760"/>
              <a:gd name="connsiteY1418" fmla="*/ 2031287 h 6840760"/>
              <a:gd name="connsiteX1419" fmla="*/ 0 w 6840760"/>
              <a:gd name="connsiteY1419" fmla="*/ 1813351 h 6840760"/>
              <a:gd name="connsiteX1420" fmla="*/ 6058068 w 6840760"/>
              <a:gd name="connsiteY1420" fmla="*/ 1151773 h 6840760"/>
              <a:gd name="connsiteX1421" fmla="*/ 5890196 w 6840760"/>
              <a:gd name="connsiteY1421" fmla="*/ 1319646 h 6840760"/>
              <a:gd name="connsiteX1422" fmla="*/ 6058068 w 6840760"/>
              <a:gd name="connsiteY1422" fmla="*/ 1487520 h 6840760"/>
              <a:gd name="connsiteX1423" fmla="*/ 6225941 w 6840760"/>
              <a:gd name="connsiteY1423" fmla="*/ 1319646 h 6840760"/>
              <a:gd name="connsiteX1424" fmla="*/ 5530159 w 6840760"/>
              <a:gd name="connsiteY1424" fmla="*/ 1151773 h 6840760"/>
              <a:gd name="connsiteX1425" fmla="*/ 5362287 w 6840760"/>
              <a:gd name="connsiteY1425" fmla="*/ 1319646 h 6840760"/>
              <a:gd name="connsiteX1426" fmla="*/ 5530159 w 6840760"/>
              <a:gd name="connsiteY1426" fmla="*/ 1487520 h 6840760"/>
              <a:gd name="connsiteX1427" fmla="*/ 5698032 w 6840760"/>
              <a:gd name="connsiteY1427" fmla="*/ 1319646 h 6840760"/>
              <a:gd name="connsiteX1428" fmla="*/ 5002250 w 6840760"/>
              <a:gd name="connsiteY1428" fmla="*/ 1151773 h 6840760"/>
              <a:gd name="connsiteX1429" fmla="*/ 4834378 w 6840760"/>
              <a:gd name="connsiteY1429" fmla="*/ 1319646 h 6840760"/>
              <a:gd name="connsiteX1430" fmla="*/ 5002250 w 6840760"/>
              <a:gd name="connsiteY1430" fmla="*/ 1487520 h 6840760"/>
              <a:gd name="connsiteX1431" fmla="*/ 5170123 w 6840760"/>
              <a:gd name="connsiteY1431" fmla="*/ 1319646 h 6840760"/>
              <a:gd name="connsiteX1432" fmla="*/ 4474341 w 6840760"/>
              <a:gd name="connsiteY1432" fmla="*/ 1151773 h 6840760"/>
              <a:gd name="connsiteX1433" fmla="*/ 4306469 w 6840760"/>
              <a:gd name="connsiteY1433" fmla="*/ 1319646 h 6840760"/>
              <a:gd name="connsiteX1434" fmla="*/ 4474341 w 6840760"/>
              <a:gd name="connsiteY1434" fmla="*/ 1487520 h 6840760"/>
              <a:gd name="connsiteX1435" fmla="*/ 4642214 w 6840760"/>
              <a:gd name="connsiteY1435" fmla="*/ 1319646 h 6840760"/>
              <a:gd name="connsiteX1436" fmla="*/ 3946432 w 6840760"/>
              <a:gd name="connsiteY1436" fmla="*/ 1151773 h 6840760"/>
              <a:gd name="connsiteX1437" fmla="*/ 3778559 w 6840760"/>
              <a:gd name="connsiteY1437" fmla="*/ 1319646 h 6840760"/>
              <a:gd name="connsiteX1438" fmla="*/ 3946432 w 6840760"/>
              <a:gd name="connsiteY1438" fmla="*/ 1487520 h 6840760"/>
              <a:gd name="connsiteX1439" fmla="*/ 4114305 w 6840760"/>
              <a:gd name="connsiteY1439" fmla="*/ 1319646 h 6840760"/>
              <a:gd name="connsiteX1440" fmla="*/ 3418523 w 6840760"/>
              <a:gd name="connsiteY1440" fmla="*/ 1151773 h 6840760"/>
              <a:gd name="connsiteX1441" fmla="*/ 3250650 w 6840760"/>
              <a:gd name="connsiteY1441" fmla="*/ 1319646 h 6840760"/>
              <a:gd name="connsiteX1442" fmla="*/ 3418523 w 6840760"/>
              <a:gd name="connsiteY1442" fmla="*/ 1487520 h 6840760"/>
              <a:gd name="connsiteX1443" fmla="*/ 3586396 w 6840760"/>
              <a:gd name="connsiteY1443" fmla="*/ 1319646 h 6840760"/>
              <a:gd name="connsiteX1444" fmla="*/ 2890614 w 6840760"/>
              <a:gd name="connsiteY1444" fmla="*/ 1151773 h 6840760"/>
              <a:gd name="connsiteX1445" fmla="*/ 2722741 w 6840760"/>
              <a:gd name="connsiteY1445" fmla="*/ 1319646 h 6840760"/>
              <a:gd name="connsiteX1446" fmla="*/ 2890614 w 6840760"/>
              <a:gd name="connsiteY1446" fmla="*/ 1487520 h 6840760"/>
              <a:gd name="connsiteX1447" fmla="*/ 3058486 w 6840760"/>
              <a:gd name="connsiteY1447" fmla="*/ 1319646 h 6840760"/>
              <a:gd name="connsiteX1448" fmla="*/ 2362705 w 6840760"/>
              <a:gd name="connsiteY1448" fmla="*/ 1151773 h 6840760"/>
              <a:gd name="connsiteX1449" fmla="*/ 2194832 w 6840760"/>
              <a:gd name="connsiteY1449" fmla="*/ 1319646 h 6840760"/>
              <a:gd name="connsiteX1450" fmla="*/ 2362705 w 6840760"/>
              <a:gd name="connsiteY1450" fmla="*/ 1487520 h 6840760"/>
              <a:gd name="connsiteX1451" fmla="*/ 2530577 w 6840760"/>
              <a:gd name="connsiteY1451" fmla="*/ 1319646 h 6840760"/>
              <a:gd name="connsiteX1452" fmla="*/ 1834796 w 6840760"/>
              <a:gd name="connsiteY1452" fmla="*/ 1151773 h 6840760"/>
              <a:gd name="connsiteX1453" fmla="*/ 1666923 w 6840760"/>
              <a:gd name="connsiteY1453" fmla="*/ 1319646 h 6840760"/>
              <a:gd name="connsiteX1454" fmla="*/ 1834796 w 6840760"/>
              <a:gd name="connsiteY1454" fmla="*/ 1487520 h 6840760"/>
              <a:gd name="connsiteX1455" fmla="*/ 2002668 w 6840760"/>
              <a:gd name="connsiteY1455" fmla="*/ 1319646 h 6840760"/>
              <a:gd name="connsiteX1456" fmla="*/ 1306887 w 6840760"/>
              <a:gd name="connsiteY1456" fmla="*/ 1151773 h 6840760"/>
              <a:gd name="connsiteX1457" fmla="*/ 1139014 w 6840760"/>
              <a:gd name="connsiteY1457" fmla="*/ 1319646 h 6840760"/>
              <a:gd name="connsiteX1458" fmla="*/ 1306887 w 6840760"/>
              <a:gd name="connsiteY1458" fmla="*/ 1487520 h 6840760"/>
              <a:gd name="connsiteX1459" fmla="*/ 1474759 w 6840760"/>
              <a:gd name="connsiteY1459" fmla="*/ 1319646 h 6840760"/>
              <a:gd name="connsiteX1460" fmla="*/ 778978 w 6840760"/>
              <a:gd name="connsiteY1460" fmla="*/ 1151773 h 6840760"/>
              <a:gd name="connsiteX1461" fmla="*/ 611105 w 6840760"/>
              <a:gd name="connsiteY1461" fmla="*/ 1319646 h 6840760"/>
              <a:gd name="connsiteX1462" fmla="*/ 778978 w 6840760"/>
              <a:gd name="connsiteY1462" fmla="*/ 1487520 h 6840760"/>
              <a:gd name="connsiteX1463" fmla="*/ 946851 w 6840760"/>
              <a:gd name="connsiteY1463" fmla="*/ 1319646 h 6840760"/>
              <a:gd name="connsiteX1464" fmla="*/ 251068 w 6840760"/>
              <a:gd name="connsiteY1464" fmla="*/ 1151773 h 6840760"/>
              <a:gd name="connsiteX1465" fmla="*/ 83196 w 6840760"/>
              <a:gd name="connsiteY1465" fmla="*/ 1319646 h 6840760"/>
              <a:gd name="connsiteX1466" fmla="*/ 251068 w 6840760"/>
              <a:gd name="connsiteY1466" fmla="*/ 1487520 h 6840760"/>
              <a:gd name="connsiteX1467" fmla="*/ 418941 w 6840760"/>
              <a:gd name="connsiteY1467" fmla="*/ 1319646 h 6840760"/>
              <a:gd name="connsiteX1468" fmla="*/ 6585980 w 6840760"/>
              <a:gd name="connsiteY1468" fmla="*/ 1151770 h 6840760"/>
              <a:gd name="connsiteX1469" fmla="*/ 6418105 w 6840760"/>
              <a:gd name="connsiteY1469" fmla="*/ 1319646 h 6840760"/>
              <a:gd name="connsiteX1470" fmla="*/ 6585980 w 6840760"/>
              <a:gd name="connsiteY1470" fmla="*/ 1487523 h 6840760"/>
              <a:gd name="connsiteX1471" fmla="*/ 6753856 w 6840760"/>
              <a:gd name="connsiteY1471" fmla="*/ 1319646 h 6840760"/>
              <a:gd name="connsiteX1472" fmla="*/ 191324 w 6840760"/>
              <a:gd name="connsiteY1472" fmla="*/ 1019355 h 6840760"/>
              <a:gd name="connsiteX1473" fmla="*/ 251068 w 6840760"/>
              <a:gd name="connsiteY1473" fmla="*/ 1079099 h 6840760"/>
              <a:gd name="connsiteX1474" fmla="*/ 310812 w 6840760"/>
              <a:gd name="connsiteY1474" fmla="*/ 1019355 h 6840760"/>
              <a:gd name="connsiteX1475" fmla="*/ 515023 w 6840760"/>
              <a:gd name="connsiteY1475" fmla="*/ 1223565 h 6840760"/>
              <a:gd name="connsiteX1476" fmla="*/ 719234 w 6840760"/>
              <a:gd name="connsiteY1476" fmla="*/ 1019355 h 6840760"/>
              <a:gd name="connsiteX1477" fmla="*/ 778978 w 6840760"/>
              <a:gd name="connsiteY1477" fmla="*/ 1079099 h 6840760"/>
              <a:gd name="connsiteX1478" fmla="*/ 838723 w 6840760"/>
              <a:gd name="connsiteY1478" fmla="*/ 1019355 h 6840760"/>
              <a:gd name="connsiteX1479" fmla="*/ 1042932 w 6840760"/>
              <a:gd name="connsiteY1479" fmla="*/ 1223565 h 6840760"/>
              <a:gd name="connsiteX1480" fmla="*/ 1247143 w 6840760"/>
              <a:gd name="connsiteY1480" fmla="*/ 1019355 h 6840760"/>
              <a:gd name="connsiteX1481" fmla="*/ 1306887 w 6840760"/>
              <a:gd name="connsiteY1481" fmla="*/ 1079099 h 6840760"/>
              <a:gd name="connsiteX1482" fmla="*/ 1366630 w 6840760"/>
              <a:gd name="connsiteY1482" fmla="*/ 1019355 h 6840760"/>
              <a:gd name="connsiteX1483" fmla="*/ 1570841 w 6840760"/>
              <a:gd name="connsiteY1483" fmla="*/ 1223565 h 6840760"/>
              <a:gd name="connsiteX1484" fmla="*/ 1775052 w 6840760"/>
              <a:gd name="connsiteY1484" fmla="*/ 1019355 h 6840760"/>
              <a:gd name="connsiteX1485" fmla="*/ 1834796 w 6840760"/>
              <a:gd name="connsiteY1485" fmla="*/ 1079099 h 6840760"/>
              <a:gd name="connsiteX1486" fmla="*/ 1894539 w 6840760"/>
              <a:gd name="connsiteY1486" fmla="*/ 1019355 h 6840760"/>
              <a:gd name="connsiteX1487" fmla="*/ 2098750 w 6840760"/>
              <a:gd name="connsiteY1487" fmla="*/ 1223565 h 6840760"/>
              <a:gd name="connsiteX1488" fmla="*/ 2302961 w 6840760"/>
              <a:gd name="connsiteY1488" fmla="*/ 1019355 h 6840760"/>
              <a:gd name="connsiteX1489" fmla="*/ 2362705 w 6840760"/>
              <a:gd name="connsiteY1489" fmla="*/ 1079099 h 6840760"/>
              <a:gd name="connsiteX1490" fmla="*/ 2422448 w 6840760"/>
              <a:gd name="connsiteY1490" fmla="*/ 1019355 h 6840760"/>
              <a:gd name="connsiteX1491" fmla="*/ 2626659 w 6840760"/>
              <a:gd name="connsiteY1491" fmla="*/ 1223565 h 6840760"/>
              <a:gd name="connsiteX1492" fmla="*/ 2830870 w 6840760"/>
              <a:gd name="connsiteY1492" fmla="*/ 1019355 h 6840760"/>
              <a:gd name="connsiteX1493" fmla="*/ 2890614 w 6840760"/>
              <a:gd name="connsiteY1493" fmla="*/ 1079099 h 6840760"/>
              <a:gd name="connsiteX1494" fmla="*/ 2950358 w 6840760"/>
              <a:gd name="connsiteY1494" fmla="*/ 1019355 h 6840760"/>
              <a:gd name="connsiteX1495" fmla="*/ 3154568 w 6840760"/>
              <a:gd name="connsiteY1495" fmla="*/ 1223565 h 6840760"/>
              <a:gd name="connsiteX1496" fmla="*/ 3358779 w 6840760"/>
              <a:gd name="connsiteY1496" fmla="*/ 1019355 h 6840760"/>
              <a:gd name="connsiteX1497" fmla="*/ 3418523 w 6840760"/>
              <a:gd name="connsiteY1497" fmla="*/ 1079099 h 6840760"/>
              <a:gd name="connsiteX1498" fmla="*/ 3478267 w 6840760"/>
              <a:gd name="connsiteY1498" fmla="*/ 1019355 h 6840760"/>
              <a:gd name="connsiteX1499" fmla="*/ 3682477 w 6840760"/>
              <a:gd name="connsiteY1499" fmla="*/ 1223565 h 6840760"/>
              <a:gd name="connsiteX1500" fmla="*/ 3886688 w 6840760"/>
              <a:gd name="connsiteY1500" fmla="*/ 1019355 h 6840760"/>
              <a:gd name="connsiteX1501" fmla="*/ 3946432 w 6840760"/>
              <a:gd name="connsiteY1501" fmla="*/ 1079099 h 6840760"/>
              <a:gd name="connsiteX1502" fmla="*/ 4006176 w 6840760"/>
              <a:gd name="connsiteY1502" fmla="*/ 1019355 h 6840760"/>
              <a:gd name="connsiteX1503" fmla="*/ 4210387 w 6840760"/>
              <a:gd name="connsiteY1503" fmla="*/ 1223565 h 6840760"/>
              <a:gd name="connsiteX1504" fmla="*/ 4414597 w 6840760"/>
              <a:gd name="connsiteY1504" fmla="*/ 1019355 h 6840760"/>
              <a:gd name="connsiteX1505" fmla="*/ 4474341 w 6840760"/>
              <a:gd name="connsiteY1505" fmla="*/ 1079099 h 6840760"/>
              <a:gd name="connsiteX1506" fmla="*/ 4534085 w 6840760"/>
              <a:gd name="connsiteY1506" fmla="*/ 1019355 h 6840760"/>
              <a:gd name="connsiteX1507" fmla="*/ 4738296 w 6840760"/>
              <a:gd name="connsiteY1507" fmla="*/ 1223565 h 6840760"/>
              <a:gd name="connsiteX1508" fmla="*/ 4942507 w 6840760"/>
              <a:gd name="connsiteY1508" fmla="*/ 1019355 h 6840760"/>
              <a:gd name="connsiteX1509" fmla="*/ 5002250 w 6840760"/>
              <a:gd name="connsiteY1509" fmla="*/ 1079099 h 6840760"/>
              <a:gd name="connsiteX1510" fmla="*/ 5061994 w 6840760"/>
              <a:gd name="connsiteY1510" fmla="*/ 1019355 h 6840760"/>
              <a:gd name="connsiteX1511" fmla="*/ 5266205 w 6840760"/>
              <a:gd name="connsiteY1511" fmla="*/ 1223565 h 6840760"/>
              <a:gd name="connsiteX1512" fmla="*/ 5470416 w 6840760"/>
              <a:gd name="connsiteY1512" fmla="*/ 1019355 h 6840760"/>
              <a:gd name="connsiteX1513" fmla="*/ 5530159 w 6840760"/>
              <a:gd name="connsiteY1513" fmla="*/ 1079099 h 6840760"/>
              <a:gd name="connsiteX1514" fmla="*/ 5589903 w 6840760"/>
              <a:gd name="connsiteY1514" fmla="*/ 1019355 h 6840760"/>
              <a:gd name="connsiteX1515" fmla="*/ 5794114 w 6840760"/>
              <a:gd name="connsiteY1515" fmla="*/ 1223565 h 6840760"/>
              <a:gd name="connsiteX1516" fmla="*/ 5998324 w 6840760"/>
              <a:gd name="connsiteY1516" fmla="*/ 1019355 h 6840760"/>
              <a:gd name="connsiteX1517" fmla="*/ 6058068 w 6840760"/>
              <a:gd name="connsiteY1517" fmla="*/ 1079099 h 6840760"/>
              <a:gd name="connsiteX1518" fmla="*/ 6117812 w 6840760"/>
              <a:gd name="connsiteY1518" fmla="*/ 1019355 h 6840760"/>
              <a:gd name="connsiteX1519" fmla="*/ 6322023 w 6840760"/>
              <a:gd name="connsiteY1519" fmla="*/ 1223565 h 6840760"/>
              <a:gd name="connsiteX1520" fmla="*/ 6526234 w 6840760"/>
              <a:gd name="connsiteY1520" fmla="*/ 1019355 h 6840760"/>
              <a:gd name="connsiteX1521" fmla="*/ 6585980 w 6840760"/>
              <a:gd name="connsiteY1521" fmla="*/ 1079102 h 6840760"/>
              <a:gd name="connsiteX1522" fmla="*/ 6645728 w 6840760"/>
              <a:gd name="connsiteY1522" fmla="*/ 1019355 h 6840760"/>
              <a:gd name="connsiteX1523" fmla="*/ 6840760 w 6840760"/>
              <a:gd name="connsiteY1523" fmla="*/ 1214387 h 6840760"/>
              <a:gd name="connsiteX1524" fmla="*/ 6840760 w 6840760"/>
              <a:gd name="connsiteY1524" fmla="*/ 1424906 h 6840760"/>
              <a:gd name="connsiteX1525" fmla="*/ 6645728 w 6840760"/>
              <a:gd name="connsiteY1525" fmla="*/ 1619938 h 6840760"/>
              <a:gd name="connsiteX1526" fmla="*/ 6585980 w 6840760"/>
              <a:gd name="connsiteY1526" fmla="*/ 1560191 h 6840760"/>
              <a:gd name="connsiteX1527" fmla="*/ 6526234 w 6840760"/>
              <a:gd name="connsiteY1527" fmla="*/ 1619938 h 6840760"/>
              <a:gd name="connsiteX1528" fmla="*/ 6322023 w 6840760"/>
              <a:gd name="connsiteY1528" fmla="*/ 1415728 h 6840760"/>
              <a:gd name="connsiteX1529" fmla="*/ 6117812 w 6840760"/>
              <a:gd name="connsiteY1529" fmla="*/ 1619938 h 6840760"/>
              <a:gd name="connsiteX1530" fmla="*/ 6058068 w 6840760"/>
              <a:gd name="connsiteY1530" fmla="*/ 1560194 h 6840760"/>
              <a:gd name="connsiteX1531" fmla="*/ 5998324 w 6840760"/>
              <a:gd name="connsiteY1531" fmla="*/ 1619938 h 6840760"/>
              <a:gd name="connsiteX1532" fmla="*/ 5794114 w 6840760"/>
              <a:gd name="connsiteY1532" fmla="*/ 1415728 h 6840760"/>
              <a:gd name="connsiteX1533" fmla="*/ 5589903 w 6840760"/>
              <a:gd name="connsiteY1533" fmla="*/ 1619938 h 6840760"/>
              <a:gd name="connsiteX1534" fmla="*/ 5530159 w 6840760"/>
              <a:gd name="connsiteY1534" fmla="*/ 1560194 h 6840760"/>
              <a:gd name="connsiteX1535" fmla="*/ 5470416 w 6840760"/>
              <a:gd name="connsiteY1535" fmla="*/ 1619938 h 6840760"/>
              <a:gd name="connsiteX1536" fmla="*/ 5266205 w 6840760"/>
              <a:gd name="connsiteY1536" fmla="*/ 1415728 h 6840760"/>
              <a:gd name="connsiteX1537" fmla="*/ 5061994 w 6840760"/>
              <a:gd name="connsiteY1537" fmla="*/ 1619938 h 6840760"/>
              <a:gd name="connsiteX1538" fmla="*/ 5002250 w 6840760"/>
              <a:gd name="connsiteY1538" fmla="*/ 1560194 h 6840760"/>
              <a:gd name="connsiteX1539" fmla="*/ 4942507 w 6840760"/>
              <a:gd name="connsiteY1539" fmla="*/ 1619938 h 6840760"/>
              <a:gd name="connsiteX1540" fmla="*/ 4738296 w 6840760"/>
              <a:gd name="connsiteY1540" fmla="*/ 1415728 h 6840760"/>
              <a:gd name="connsiteX1541" fmla="*/ 4534085 w 6840760"/>
              <a:gd name="connsiteY1541" fmla="*/ 1619938 h 6840760"/>
              <a:gd name="connsiteX1542" fmla="*/ 4474341 w 6840760"/>
              <a:gd name="connsiteY1542" fmla="*/ 1560194 h 6840760"/>
              <a:gd name="connsiteX1543" fmla="*/ 4414597 w 6840760"/>
              <a:gd name="connsiteY1543" fmla="*/ 1619938 h 6840760"/>
              <a:gd name="connsiteX1544" fmla="*/ 4210387 w 6840760"/>
              <a:gd name="connsiteY1544" fmla="*/ 1415728 h 6840760"/>
              <a:gd name="connsiteX1545" fmla="*/ 4006176 w 6840760"/>
              <a:gd name="connsiteY1545" fmla="*/ 1619938 h 6840760"/>
              <a:gd name="connsiteX1546" fmla="*/ 3946432 w 6840760"/>
              <a:gd name="connsiteY1546" fmla="*/ 1560194 h 6840760"/>
              <a:gd name="connsiteX1547" fmla="*/ 3886688 w 6840760"/>
              <a:gd name="connsiteY1547" fmla="*/ 1619938 h 6840760"/>
              <a:gd name="connsiteX1548" fmla="*/ 3682477 w 6840760"/>
              <a:gd name="connsiteY1548" fmla="*/ 1415728 h 6840760"/>
              <a:gd name="connsiteX1549" fmla="*/ 3478267 w 6840760"/>
              <a:gd name="connsiteY1549" fmla="*/ 1619938 h 6840760"/>
              <a:gd name="connsiteX1550" fmla="*/ 3418523 w 6840760"/>
              <a:gd name="connsiteY1550" fmla="*/ 1560194 h 6840760"/>
              <a:gd name="connsiteX1551" fmla="*/ 3358779 w 6840760"/>
              <a:gd name="connsiteY1551" fmla="*/ 1619938 h 6840760"/>
              <a:gd name="connsiteX1552" fmla="*/ 3154568 w 6840760"/>
              <a:gd name="connsiteY1552" fmla="*/ 1415728 h 6840760"/>
              <a:gd name="connsiteX1553" fmla="*/ 2950358 w 6840760"/>
              <a:gd name="connsiteY1553" fmla="*/ 1619938 h 6840760"/>
              <a:gd name="connsiteX1554" fmla="*/ 2890614 w 6840760"/>
              <a:gd name="connsiteY1554" fmla="*/ 1560194 h 6840760"/>
              <a:gd name="connsiteX1555" fmla="*/ 2830870 w 6840760"/>
              <a:gd name="connsiteY1555" fmla="*/ 1619938 h 6840760"/>
              <a:gd name="connsiteX1556" fmla="*/ 2626659 w 6840760"/>
              <a:gd name="connsiteY1556" fmla="*/ 1415728 h 6840760"/>
              <a:gd name="connsiteX1557" fmla="*/ 2422448 w 6840760"/>
              <a:gd name="connsiteY1557" fmla="*/ 1619938 h 6840760"/>
              <a:gd name="connsiteX1558" fmla="*/ 2362705 w 6840760"/>
              <a:gd name="connsiteY1558" fmla="*/ 1560194 h 6840760"/>
              <a:gd name="connsiteX1559" fmla="*/ 2302961 w 6840760"/>
              <a:gd name="connsiteY1559" fmla="*/ 1619938 h 6840760"/>
              <a:gd name="connsiteX1560" fmla="*/ 2098750 w 6840760"/>
              <a:gd name="connsiteY1560" fmla="*/ 1415728 h 6840760"/>
              <a:gd name="connsiteX1561" fmla="*/ 1894539 w 6840760"/>
              <a:gd name="connsiteY1561" fmla="*/ 1619938 h 6840760"/>
              <a:gd name="connsiteX1562" fmla="*/ 1834796 w 6840760"/>
              <a:gd name="connsiteY1562" fmla="*/ 1560194 h 6840760"/>
              <a:gd name="connsiteX1563" fmla="*/ 1775052 w 6840760"/>
              <a:gd name="connsiteY1563" fmla="*/ 1619938 h 6840760"/>
              <a:gd name="connsiteX1564" fmla="*/ 1570841 w 6840760"/>
              <a:gd name="connsiteY1564" fmla="*/ 1415728 h 6840760"/>
              <a:gd name="connsiteX1565" fmla="*/ 1366630 w 6840760"/>
              <a:gd name="connsiteY1565" fmla="*/ 1619938 h 6840760"/>
              <a:gd name="connsiteX1566" fmla="*/ 1306887 w 6840760"/>
              <a:gd name="connsiteY1566" fmla="*/ 1560194 h 6840760"/>
              <a:gd name="connsiteX1567" fmla="*/ 1247143 w 6840760"/>
              <a:gd name="connsiteY1567" fmla="*/ 1619938 h 6840760"/>
              <a:gd name="connsiteX1568" fmla="*/ 1042932 w 6840760"/>
              <a:gd name="connsiteY1568" fmla="*/ 1415728 h 6840760"/>
              <a:gd name="connsiteX1569" fmla="*/ 838723 w 6840760"/>
              <a:gd name="connsiteY1569" fmla="*/ 1619938 h 6840760"/>
              <a:gd name="connsiteX1570" fmla="*/ 778978 w 6840760"/>
              <a:gd name="connsiteY1570" fmla="*/ 1560194 h 6840760"/>
              <a:gd name="connsiteX1571" fmla="*/ 719234 w 6840760"/>
              <a:gd name="connsiteY1571" fmla="*/ 1619938 h 6840760"/>
              <a:gd name="connsiteX1572" fmla="*/ 515023 w 6840760"/>
              <a:gd name="connsiteY1572" fmla="*/ 1415728 h 6840760"/>
              <a:gd name="connsiteX1573" fmla="*/ 310812 w 6840760"/>
              <a:gd name="connsiteY1573" fmla="*/ 1619938 h 6840760"/>
              <a:gd name="connsiteX1574" fmla="*/ 251068 w 6840760"/>
              <a:gd name="connsiteY1574" fmla="*/ 1560194 h 6840760"/>
              <a:gd name="connsiteX1575" fmla="*/ 191324 w 6840760"/>
              <a:gd name="connsiteY1575" fmla="*/ 1619938 h 6840760"/>
              <a:gd name="connsiteX1576" fmla="*/ 0 w 6840760"/>
              <a:gd name="connsiteY1576" fmla="*/ 1428614 h 6840760"/>
              <a:gd name="connsiteX1577" fmla="*/ 0 w 6840760"/>
              <a:gd name="connsiteY1577" fmla="*/ 1210679 h 6840760"/>
              <a:gd name="connsiteX1578" fmla="*/ 6058068 w 6840760"/>
              <a:gd name="connsiteY1578" fmla="*/ 549100 h 6840760"/>
              <a:gd name="connsiteX1579" fmla="*/ 5890196 w 6840760"/>
              <a:gd name="connsiteY1579" fmla="*/ 716973 h 6840760"/>
              <a:gd name="connsiteX1580" fmla="*/ 6058068 w 6840760"/>
              <a:gd name="connsiteY1580" fmla="*/ 884847 h 6840760"/>
              <a:gd name="connsiteX1581" fmla="*/ 6225941 w 6840760"/>
              <a:gd name="connsiteY1581" fmla="*/ 716973 h 6840760"/>
              <a:gd name="connsiteX1582" fmla="*/ 5530159 w 6840760"/>
              <a:gd name="connsiteY1582" fmla="*/ 549100 h 6840760"/>
              <a:gd name="connsiteX1583" fmla="*/ 5362287 w 6840760"/>
              <a:gd name="connsiteY1583" fmla="*/ 716973 h 6840760"/>
              <a:gd name="connsiteX1584" fmla="*/ 5530159 w 6840760"/>
              <a:gd name="connsiteY1584" fmla="*/ 884847 h 6840760"/>
              <a:gd name="connsiteX1585" fmla="*/ 5698032 w 6840760"/>
              <a:gd name="connsiteY1585" fmla="*/ 716973 h 6840760"/>
              <a:gd name="connsiteX1586" fmla="*/ 5002250 w 6840760"/>
              <a:gd name="connsiteY1586" fmla="*/ 549100 h 6840760"/>
              <a:gd name="connsiteX1587" fmla="*/ 4834378 w 6840760"/>
              <a:gd name="connsiteY1587" fmla="*/ 716973 h 6840760"/>
              <a:gd name="connsiteX1588" fmla="*/ 5002250 w 6840760"/>
              <a:gd name="connsiteY1588" fmla="*/ 884847 h 6840760"/>
              <a:gd name="connsiteX1589" fmla="*/ 5170123 w 6840760"/>
              <a:gd name="connsiteY1589" fmla="*/ 716973 h 6840760"/>
              <a:gd name="connsiteX1590" fmla="*/ 4474341 w 6840760"/>
              <a:gd name="connsiteY1590" fmla="*/ 549100 h 6840760"/>
              <a:gd name="connsiteX1591" fmla="*/ 4306469 w 6840760"/>
              <a:gd name="connsiteY1591" fmla="*/ 716973 h 6840760"/>
              <a:gd name="connsiteX1592" fmla="*/ 4474341 w 6840760"/>
              <a:gd name="connsiteY1592" fmla="*/ 884847 h 6840760"/>
              <a:gd name="connsiteX1593" fmla="*/ 4642214 w 6840760"/>
              <a:gd name="connsiteY1593" fmla="*/ 716973 h 6840760"/>
              <a:gd name="connsiteX1594" fmla="*/ 3946432 w 6840760"/>
              <a:gd name="connsiteY1594" fmla="*/ 549100 h 6840760"/>
              <a:gd name="connsiteX1595" fmla="*/ 3778559 w 6840760"/>
              <a:gd name="connsiteY1595" fmla="*/ 716973 h 6840760"/>
              <a:gd name="connsiteX1596" fmla="*/ 3946432 w 6840760"/>
              <a:gd name="connsiteY1596" fmla="*/ 884847 h 6840760"/>
              <a:gd name="connsiteX1597" fmla="*/ 4114305 w 6840760"/>
              <a:gd name="connsiteY1597" fmla="*/ 716973 h 6840760"/>
              <a:gd name="connsiteX1598" fmla="*/ 3418523 w 6840760"/>
              <a:gd name="connsiteY1598" fmla="*/ 549100 h 6840760"/>
              <a:gd name="connsiteX1599" fmla="*/ 3250650 w 6840760"/>
              <a:gd name="connsiteY1599" fmla="*/ 716973 h 6840760"/>
              <a:gd name="connsiteX1600" fmla="*/ 3418523 w 6840760"/>
              <a:gd name="connsiteY1600" fmla="*/ 884847 h 6840760"/>
              <a:gd name="connsiteX1601" fmla="*/ 3586396 w 6840760"/>
              <a:gd name="connsiteY1601" fmla="*/ 716973 h 6840760"/>
              <a:gd name="connsiteX1602" fmla="*/ 2890614 w 6840760"/>
              <a:gd name="connsiteY1602" fmla="*/ 549100 h 6840760"/>
              <a:gd name="connsiteX1603" fmla="*/ 2722741 w 6840760"/>
              <a:gd name="connsiteY1603" fmla="*/ 716973 h 6840760"/>
              <a:gd name="connsiteX1604" fmla="*/ 2890614 w 6840760"/>
              <a:gd name="connsiteY1604" fmla="*/ 884847 h 6840760"/>
              <a:gd name="connsiteX1605" fmla="*/ 3058486 w 6840760"/>
              <a:gd name="connsiteY1605" fmla="*/ 716973 h 6840760"/>
              <a:gd name="connsiteX1606" fmla="*/ 2362705 w 6840760"/>
              <a:gd name="connsiteY1606" fmla="*/ 549100 h 6840760"/>
              <a:gd name="connsiteX1607" fmla="*/ 2194832 w 6840760"/>
              <a:gd name="connsiteY1607" fmla="*/ 716973 h 6840760"/>
              <a:gd name="connsiteX1608" fmla="*/ 2362705 w 6840760"/>
              <a:gd name="connsiteY1608" fmla="*/ 884847 h 6840760"/>
              <a:gd name="connsiteX1609" fmla="*/ 2530577 w 6840760"/>
              <a:gd name="connsiteY1609" fmla="*/ 716973 h 6840760"/>
              <a:gd name="connsiteX1610" fmla="*/ 1834796 w 6840760"/>
              <a:gd name="connsiteY1610" fmla="*/ 549100 h 6840760"/>
              <a:gd name="connsiteX1611" fmla="*/ 1666923 w 6840760"/>
              <a:gd name="connsiteY1611" fmla="*/ 716973 h 6840760"/>
              <a:gd name="connsiteX1612" fmla="*/ 1834796 w 6840760"/>
              <a:gd name="connsiteY1612" fmla="*/ 884847 h 6840760"/>
              <a:gd name="connsiteX1613" fmla="*/ 2002668 w 6840760"/>
              <a:gd name="connsiteY1613" fmla="*/ 716973 h 6840760"/>
              <a:gd name="connsiteX1614" fmla="*/ 1306887 w 6840760"/>
              <a:gd name="connsiteY1614" fmla="*/ 549100 h 6840760"/>
              <a:gd name="connsiteX1615" fmla="*/ 1139014 w 6840760"/>
              <a:gd name="connsiteY1615" fmla="*/ 716973 h 6840760"/>
              <a:gd name="connsiteX1616" fmla="*/ 1306887 w 6840760"/>
              <a:gd name="connsiteY1616" fmla="*/ 884847 h 6840760"/>
              <a:gd name="connsiteX1617" fmla="*/ 1474759 w 6840760"/>
              <a:gd name="connsiteY1617" fmla="*/ 716973 h 6840760"/>
              <a:gd name="connsiteX1618" fmla="*/ 778978 w 6840760"/>
              <a:gd name="connsiteY1618" fmla="*/ 549100 h 6840760"/>
              <a:gd name="connsiteX1619" fmla="*/ 611105 w 6840760"/>
              <a:gd name="connsiteY1619" fmla="*/ 716973 h 6840760"/>
              <a:gd name="connsiteX1620" fmla="*/ 778978 w 6840760"/>
              <a:gd name="connsiteY1620" fmla="*/ 884847 h 6840760"/>
              <a:gd name="connsiteX1621" fmla="*/ 946851 w 6840760"/>
              <a:gd name="connsiteY1621" fmla="*/ 716973 h 6840760"/>
              <a:gd name="connsiteX1622" fmla="*/ 251068 w 6840760"/>
              <a:gd name="connsiteY1622" fmla="*/ 549100 h 6840760"/>
              <a:gd name="connsiteX1623" fmla="*/ 83196 w 6840760"/>
              <a:gd name="connsiteY1623" fmla="*/ 716973 h 6840760"/>
              <a:gd name="connsiteX1624" fmla="*/ 251068 w 6840760"/>
              <a:gd name="connsiteY1624" fmla="*/ 884847 h 6840760"/>
              <a:gd name="connsiteX1625" fmla="*/ 418941 w 6840760"/>
              <a:gd name="connsiteY1625" fmla="*/ 716973 h 6840760"/>
              <a:gd name="connsiteX1626" fmla="*/ 6585980 w 6840760"/>
              <a:gd name="connsiteY1626" fmla="*/ 549097 h 6840760"/>
              <a:gd name="connsiteX1627" fmla="*/ 6418105 w 6840760"/>
              <a:gd name="connsiteY1627" fmla="*/ 716973 h 6840760"/>
              <a:gd name="connsiteX1628" fmla="*/ 6585980 w 6840760"/>
              <a:gd name="connsiteY1628" fmla="*/ 884850 h 6840760"/>
              <a:gd name="connsiteX1629" fmla="*/ 6753856 w 6840760"/>
              <a:gd name="connsiteY1629" fmla="*/ 716973 h 6840760"/>
              <a:gd name="connsiteX1630" fmla="*/ 191324 w 6840760"/>
              <a:gd name="connsiteY1630" fmla="*/ 416682 h 6840760"/>
              <a:gd name="connsiteX1631" fmla="*/ 251068 w 6840760"/>
              <a:gd name="connsiteY1631" fmla="*/ 476426 h 6840760"/>
              <a:gd name="connsiteX1632" fmla="*/ 310812 w 6840760"/>
              <a:gd name="connsiteY1632" fmla="*/ 416682 h 6840760"/>
              <a:gd name="connsiteX1633" fmla="*/ 515023 w 6840760"/>
              <a:gd name="connsiteY1633" fmla="*/ 620892 h 6840760"/>
              <a:gd name="connsiteX1634" fmla="*/ 719234 w 6840760"/>
              <a:gd name="connsiteY1634" fmla="*/ 416682 h 6840760"/>
              <a:gd name="connsiteX1635" fmla="*/ 778978 w 6840760"/>
              <a:gd name="connsiteY1635" fmla="*/ 476426 h 6840760"/>
              <a:gd name="connsiteX1636" fmla="*/ 838723 w 6840760"/>
              <a:gd name="connsiteY1636" fmla="*/ 416682 h 6840760"/>
              <a:gd name="connsiteX1637" fmla="*/ 1042932 w 6840760"/>
              <a:gd name="connsiteY1637" fmla="*/ 620892 h 6840760"/>
              <a:gd name="connsiteX1638" fmla="*/ 1247143 w 6840760"/>
              <a:gd name="connsiteY1638" fmla="*/ 416682 h 6840760"/>
              <a:gd name="connsiteX1639" fmla="*/ 1306887 w 6840760"/>
              <a:gd name="connsiteY1639" fmla="*/ 476426 h 6840760"/>
              <a:gd name="connsiteX1640" fmla="*/ 1366630 w 6840760"/>
              <a:gd name="connsiteY1640" fmla="*/ 416682 h 6840760"/>
              <a:gd name="connsiteX1641" fmla="*/ 1570841 w 6840760"/>
              <a:gd name="connsiteY1641" fmla="*/ 620892 h 6840760"/>
              <a:gd name="connsiteX1642" fmla="*/ 1775052 w 6840760"/>
              <a:gd name="connsiteY1642" fmla="*/ 416682 h 6840760"/>
              <a:gd name="connsiteX1643" fmla="*/ 1834796 w 6840760"/>
              <a:gd name="connsiteY1643" fmla="*/ 476426 h 6840760"/>
              <a:gd name="connsiteX1644" fmla="*/ 1894539 w 6840760"/>
              <a:gd name="connsiteY1644" fmla="*/ 416682 h 6840760"/>
              <a:gd name="connsiteX1645" fmla="*/ 2098750 w 6840760"/>
              <a:gd name="connsiteY1645" fmla="*/ 620892 h 6840760"/>
              <a:gd name="connsiteX1646" fmla="*/ 2302961 w 6840760"/>
              <a:gd name="connsiteY1646" fmla="*/ 416682 h 6840760"/>
              <a:gd name="connsiteX1647" fmla="*/ 2362705 w 6840760"/>
              <a:gd name="connsiteY1647" fmla="*/ 476426 h 6840760"/>
              <a:gd name="connsiteX1648" fmla="*/ 2422448 w 6840760"/>
              <a:gd name="connsiteY1648" fmla="*/ 416682 h 6840760"/>
              <a:gd name="connsiteX1649" fmla="*/ 2626659 w 6840760"/>
              <a:gd name="connsiteY1649" fmla="*/ 620892 h 6840760"/>
              <a:gd name="connsiteX1650" fmla="*/ 2830870 w 6840760"/>
              <a:gd name="connsiteY1650" fmla="*/ 416682 h 6840760"/>
              <a:gd name="connsiteX1651" fmla="*/ 2890614 w 6840760"/>
              <a:gd name="connsiteY1651" fmla="*/ 476426 h 6840760"/>
              <a:gd name="connsiteX1652" fmla="*/ 2950358 w 6840760"/>
              <a:gd name="connsiteY1652" fmla="*/ 416682 h 6840760"/>
              <a:gd name="connsiteX1653" fmla="*/ 3154568 w 6840760"/>
              <a:gd name="connsiteY1653" fmla="*/ 620892 h 6840760"/>
              <a:gd name="connsiteX1654" fmla="*/ 3358779 w 6840760"/>
              <a:gd name="connsiteY1654" fmla="*/ 416682 h 6840760"/>
              <a:gd name="connsiteX1655" fmla="*/ 3418523 w 6840760"/>
              <a:gd name="connsiteY1655" fmla="*/ 476426 h 6840760"/>
              <a:gd name="connsiteX1656" fmla="*/ 3478267 w 6840760"/>
              <a:gd name="connsiteY1656" fmla="*/ 416682 h 6840760"/>
              <a:gd name="connsiteX1657" fmla="*/ 3682477 w 6840760"/>
              <a:gd name="connsiteY1657" fmla="*/ 620892 h 6840760"/>
              <a:gd name="connsiteX1658" fmla="*/ 3886688 w 6840760"/>
              <a:gd name="connsiteY1658" fmla="*/ 416682 h 6840760"/>
              <a:gd name="connsiteX1659" fmla="*/ 3946432 w 6840760"/>
              <a:gd name="connsiteY1659" fmla="*/ 476426 h 6840760"/>
              <a:gd name="connsiteX1660" fmla="*/ 4006176 w 6840760"/>
              <a:gd name="connsiteY1660" fmla="*/ 416682 h 6840760"/>
              <a:gd name="connsiteX1661" fmla="*/ 4210387 w 6840760"/>
              <a:gd name="connsiteY1661" fmla="*/ 620892 h 6840760"/>
              <a:gd name="connsiteX1662" fmla="*/ 4414597 w 6840760"/>
              <a:gd name="connsiteY1662" fmla="*/ 416682 h 6840760"/>
              <a:gd name="connsiteX1663" fmla="*/ 4474341 w 6840760"/>
              <a:gd name="connsiteY1663" fmla="*/ 476426 h 6840760"/>
              <a:gd name="connsiteX1664" fmla="*/ 4534085 w 6840760"/>
              <a:gd name="connsiteY1664" fmla="*/ 416682 h 6840760"/>
              <a:gd name="connsiteX1665" fmla="*/ 4738296 w 6840760"/>
              <a:gd name="connsiteY1665" fmla="*/ 620892 h 6840760"/>
              <a:gd name="connsiteX1666" fmla="*/ 4942507 w 6840760"/>
              <a:gd name="connsiteY1666" fmla="*/ 416682 h 6840760"/>
              <a:gd name="connsiteX1667" fmla="*/ 5002250 w 6840760"/>
              <a:gd name="connsiteY1667" fmla="*/ 476426 h 6840760"/>
              <a:gd name="connsiteX1668" fmla="*/ 5061994 w 6840760"/>
              <a:gd name="connsiteY1668" fmla="*/ 416682 h 6840760"/>
              <a:gd name="connsiteX1669" fmla="*/ 5266205 w 6840760"/>
              <a:gd name="connsiteY1669" fmla="*/ 620892 h 6840760"/>
              <a:gd name="connsiteX1670" fmla="*/ 5470416 w 6840760"/>
              <a:gd name="connsiteY1670" fmla="*/ 416682 h 6840760"/>
              <a:gd name="connsiteX1671" fmla="*/ 5530159 w 6840760"/>
              <a:gd name="connsiteY1671" fmla="*/ 476426 h 6840760"/>
              <a:gd name="connsiteX1672" fmla="*/ 5589903 w 6840760"/>
              <a:gd name="connsiteY1672" fmla="*/ 416682 h 6840760"/>
              <a:gd name="connsiteX1673" fmla="*/ 5794114 w 6840760"/>
              <a:gd name="connsiteY1673" fmla="*/ 620892 h 6840760"/>
              <a:gd name="connsiteX1674" fmla="*/ 5998324 w 6840760"/>
              <a:gd name="connsiteY1674" fmla="*/ 416682 h 6840760"/>
              <a:gd name="connsiteX1675" fmla="*/ 6058068 w 6840760"/>
              <a:gd name="connsiteY1675" fmla="*/ 476426 h 6840760"/>
              <a:gd name="connsiteX1676" fmla="*/ 6117812 w 6840760"/>
              <a:gd name="connsiteY1676" fmla="*/ 416682 h 6840760"/>
              <a:gd name="connsiteX1677" fmla="*/ 6322023 w 6840760"/>
              <a:gd name="connsiteY1677" fmla="*/ 620892 h 6840760"/>
              <a:gd name="connsiteX1678" fmla="*/ 6526234 w 6840760"/>
              <a:gd name="connsiteY1678" fmla="*/ 416682 h 6840760"/>
              <a:gd name="connsiteX1679" fmla="*/ 6585980 w 6840760"/>
              <a:gd name="connsiteY1679" fmla="*/ 476429 h 6840760"/>
              <a:gd name="connsiteX1680" fmla="*/ 6645728 w 6840760"/>
              <a:gd name="connsiteY1680" fmla="*/ 416682 h 6840760"/>
              <a:gd name="connsiteX1681" fmla="*/ 6840760 w 6840760"/>
              <a:gd name="connsiteY1681" fmla="*/ 611714 h 6840760"/>
              <a:gd name="connsiteX1682" fmla="*/ 6840760 w 6840760"/>
              <a:gd name="connsiteY1682" fmla="*/ 822233 h 6840760"/>
              <a:gd name="connsiteX1683" fmla="*/ 6645728 w 6840760"/>
              <a:gd name="connsiteY1683" fmla="*/ 1017265 h 6840760"/>
              <a:gd name="connsiteX1684" fmla="*/ 6585980 w 6840760"/>
              <a:gd name="connsiteY1684" fmla="*/ 957518 h 6840760"/>
              <a:gd name="connsiteX1685" fmla="*/ 6526234 w 6840760"/>
              <a:gd name="connsiteY1685" fmla="*/ 1017265 h 6840760"/>
              <a:gd name="connsiteX1686" fmla="*/ 6322023 w 6840760"/>
              <a:gd name="connsiteY1686" fmla="*/ 813055 h 6840760"/>
              <a:gd name="connsiteX1687" fmla="*/ 6117812 w 6840760"/>
              <a:gd name="connsiteY1687" fmla="*/ 1017265 h 6840760"/>
              <a:gd name="connsiteX1688" fmla="*/ 6058068 w 6840760"/>
              <a:gd name="connsiteY1688" fmla="*/ 957521 h 6840760"/>
              <a:gd name="connsiteX1689" fmla="*/ 5998324 w 6840760"/>
              <a:gd name="connsiteY1689" fmla="*/ 1017265 h 6840760"/>
              <a:gd name="connsiteX1690" fmla="*/ 5794114 w 6840760"/>
              <a:gd name="connsiteY1690" fmla="*/ 813055 h 6840760"/>
              <a:gd name="connsiteX1691" fmla="*/ 5589903 w 6840760"/>
              <a:gd name="connsiteY1691" fmla="*/ 1017265 h 6840760"/>
              <a:gd name="connsiteX1692" fmla="*/ 5530159 w 6840760"/>
              <a:gd name="connsiteY1692" fmla="*/ 957521 h 6840760"/>
              <a:gd name="connsiteX1693" fmla="*/ 5470416 w 6840760"/>
              <a:gd name="connsiteY1693" fmla="*/ 1017265 h 6840760"/>
              <a:gd name="connsiteX1694" fmla="*/ 5266205 w 6840760"/>
              <a:gd name="connsiteY1694" fmla="*/ 813055 h 6840760"/>
              <a:gd name="connsiteX1695" fmla="*/ 5061994 w 6840760"/>
              <a:gd name="connsiteY1695" fmla="*/ 1017265 h 6840760"/>
              <a:gd name="connsiteX1696" fmla="*/ 5002250 w 6840760"/>
              <a:gd name="connsiteY1696" fmla="*/ 957521 h 6840760"/>
              <a:gd name="connsiteX1697" fmla="*/ 4942507 w 6840760"/>
              <a:gd name="connsiteY1697" fmla="*/ 1017265 h 6840760"/>
              <a:gd name="connsiteX1698" fmla="*/ 4738296 w 6840760"/>
              <a:gd name="connsiteY1698" fmla="*/ 813055 h 6840760"/>
              <a:gd name="connsiteX1699" fmla="*/ 4534085 w 6840760"/>
              <a:gd name="connsiteY1699" fmla="*/ 1017265 h 6840760"/>
              <a:gd name="connsiteX1700" fmla="*/ 4474341 w 6840760"/>
              <a:gd name="connsiteY1700" fmla="*/ 957521 h 6840760"/>
              <a:gd name="connsiteX1701" fmla="*/ 4414597 w 6840760"/>
              <a:gd name="connsiteY1701" fmla="*/ 1017265 h 6840760"/>
              <a:gd name="connsiteX1702" fmla="*/ 4210387 w 6840760"/>
              <a:gd name="connsiteY1702" fmla="*/ 813055 h 6840760"/>
              <a:gd name="connsiteX1703" fmla="*/ 4006176 w 6840760"/>
              <a:gd name="connsiteY1703" fmla="*/ 1017265 h 6840760"/>
              <a:gd name="connsiteX1704" fmla="*/ 3946432 w 6840760"/>
              <a:gd name="connsiteY1704" fmla="*/ 957521 h 6840760"/>
              <a:gd name="connsiteX1705" fmla="*/ 3886688 w 6840760"/>
              <a:gd name="connsiteY1705" fmla="*/ 1017265 h 6840760"/>
              <a:gd name="connsiteX1706" fmla="*/ 3682477 w 6840760"/>
              <a:gd name="connsiteY1706" fmla="*/ 813055 h 6840760"/>
              <a:gd name="connsiteX1707" fmla="*/ 3478267 w 6840760"/>
              <a:gd name="connsiteY1707" fmla="*/ 1017265 h 6840760"/>
              <a:gd name="connsiteX1708" fmla="*/ 3418523 w 6840760"/>
              <a:gd name="connsiteY1708" fmla="*/ 957521 h 6840760"/>
              <a:gd name="connsiteX1709" fmla="*/ 3358779 w 6840760"/>
              <a:gd name="connsiteY1709" fmla="*/ 1017265 h 6840760"/>
              <a:gd name="connsiteX1710" fmla="*/ 3154568 w 6840760"/>
              <a:gd name="connsiteY1710" fmla="*/ 813055 h 6840760"/>
              <a:gd name="connsiteX1711" fmla="*/ 2950358 w 6840760"/>
              <a:gd name="connsiteY1711" fmla="*/ 1017265 h 6840760"/>
              <a:gd name="connsiteX1712" fmla="*/ 2890614 w 6840760"/>
              <a:gd name="connsiteY1712" fmla="*/ 957521 h 6840760"/>
              <a:gd name="connsiteX1713" fmla="*/ 2830870 w 6840760"/>
              <a:gd name="connsiteY1713" fmla="*/ 1017265 h 6840760"/>
              <a:gd name="connsiteX1714" fmla="*/ 2626659 w 6840760"/>
              <a:gd name="connsiteY1714" fmla="*/ 813055 h 6840760"/>
              <a:gd name="connsiteX1715" fmla="*/ 2422448 w 6840760"/>
              <a:gd name="connsiteY1715" fmla="*/ 1017265 h 6840760"/>
              <a:gd name="connsiteX1716" fmla="*/ 2362705 w 6840760"/>
              <a:gd name="connsiteY1716" fmla="*/ 957521 h 6840760"/>
              <a:gd name="connsiteX1717" fmla="*/ 2302961 w 6840760"/>
              <a:gd name="connsiteY1717" fmla="*/ 1017265 h 6840760"/>
              <a:gd name="connsiteX1718" fmla="*/ 2098750 w 6840760"/>
              <a:gd name="connsiteY1718" fmla="*/ 813055 h 6840760"/>
              <a:gd name="connsiteX1719" fmla="*/ 1894539 w 6840760"/>
              <a:gd name="connsiteY1719" fmla="*/ 1017265 h 6840760"/>
              <a:gd name="connsiteX1720" fmla="*/ 1834796 w 6840760"/>
              <a:gd name="connsiteY1720" fmla="*/ 957521 h 6840760"/>
              <a:gd name="connsiteX1721" fmla="*/ 1775052 w 6840760"/>
              <a:gd name="connsiteY1721" fmla="*/ 1017265 h 6840760"/>
              <a:gd name="connsiteX1722" fmla="*/ 1570841 w 6840760"/>
              <a:gd name="connsiteY1722" fmla="*/ 813055 h 6840760"/>
              <a:gd name="connsiteX1723" fmla="*/ 1366630 w 6840760"/>
              <a:gd name="connsiteY1723" fmla="*/ 1017265 h 6840760"/>
              <a:gd name="connsiteX1724" fmla="*/ 1306887 w 6840760"/>
              <a:gd name="connsiteY1724" fmla="*/ 957521 h 6840760"/>
              <a:gd name="connsiteX1725" fmla="*/ 1247143 w 6840760"/>
              <a:gd name="connsiteY1725" fmla="*/ 1017265 h 6840760"/>
              <a:gd name="connsiteX1726" fmla="*/ 1042932 w 6840760"/>
              <a:gd name="connsiteY1726" fmla="*/ 813055 h 6840760"/>
              <a:gd name="connsiteX1727" fmla="*/ 838723 w 6840760"/>
              <a:gd name="connsiteY1727" fmla="*/ 1017265 h 6840760"/>
              <a:gd name="connsiteX1728" fmla="*/ 778978 w 6840760"/>
              <a:gd name="connsiteY1728" fmla="*/ 957521 h 6840760"/>
              <a:gd name="connsiteX1729" fmla="*/ 719234 w 6840760"/>
              <a:gd name="connsiteY1729" fmla="*/ 1017265 h 6840760"/>
              <a:gd name="connsiteX1730" fmla="*/ 515023 w 6840760"/>
              <a:gd name="connsiteY1730" fmla="*/ 813055 h 6840760"/>
              <a:gd name="connsiteX1731" fmla="*/ 310812 w 6840760"/>
              <a:gd name="connsiteY1731" fmla="*/ 1017265 h 6840760"/>
              <a:gd name="connsiteX1732" fmla="*/ 251068 w 6840760"/>
              <a:gd name="connsiteY1732" fmla="*/ 957521 h 6840760"/>
              <a:gd name="connsiteX1733" fmla="*/ 191324 w 6840760"/>
              <a:gd name="connsiteY1733" fmla="*/ 1017265 h 6840760"/>
              <a:gd name="connsiteX1734" fmla="*/ 0 w 6840760"/>
              <a:gd name="connsiteY1734" fmla="*/ 825941 h 6840760"/>
              <a:gd name="connsiteX1735" fmla="*/ 0 w 6840760"/>
              <a:gd name="connsiteY1735" fmla="*/ 608006 h 6840760"/>
              <a:gd name="connsiteX1736" fmla="*/ 5333 w 6840760"/>
              <a:gd name="connsiteY1736" fmla="*/ 0 h 6840760"/>
              <a:gd name="connsiteX1737" fmla="*/ 197496 w 6840760"/>
              <a:gd name="connsiteY1737" fmla="*/ 0 h 6840760"/>
              <a:gd name="connsiteX1738" fmla="*/ 83196 w 6840760"/>
              <a:gd name="connsiteY1738" fmla="*/ 114301 h 6840760"/>
              <a:gd name="connsiteX1739" fmla="*/ 251068 w 6840760"/>
              <a:gd name="connsiteY1739" fmla="*/ 282174 h 6840760"/>
              <a:gd name="connsiteX1740" fmla="*/ 418941 w 6840760"/>
              <a:gd name="connsiteY1740" fmla="*/ 114301 h 6840760"/>
              <a:gd name="connsiteX1741" fmla="*/ 304641 w 6840760"/>
              <a:gd name="connsiteY1741" fmla="*/ 0 h 6840760"/>
              <a:gd name="connsiteX1742" fmla="*/ 496804 w 6840760"/>
              <a:gd name="connsiteY1742" fmla="*/ 0 h 6840760"/>
              <a:gd name="connsiteX1743" fmla="*/ 515023 w 6840760"/>
              <a:gd name="connsiteY1743" fmla="*/ 18219 h 6840760"/>
              <a:gd name="connsiteX1744" fmla="*/ 533242 w 6840760"/>
              <a:gd name="connsiteY1744" fmla="*/ 0 h 6840760"/>
              <a:gd name="connsiteX1745" fmla="*/ 725406 w 6840760"/>
              <a:gd name="connsiteY1745" fmla="*/ 0 h 6840760"/>
              <a:gd name="connsiteX1746" fmla="*/ 611105 w 6840760"/>
              <a:gd name="connsiteY1746" fmla="*/ 114301 h 6840760"/>
              <a:gd name="connsiteX1747" fmla="*/ 778978 w 6840760"/>
              <a:gd name="connsiteY1747" fmla="*/ 282174 h 6840760"/>
              <a:gd name="connsiteX1748" fmla="*/ 946851 w 6840760"/>
              <a:gd name="connsiteY1748" fmla="*/ 114301 h 6840760"/>
              <a:gd name="connsiteX1749" fmla="*/ 832551 w 6840760"/>
              <a:gd name="connsiteY1749" fmla="*/ 0 h 6840760"/>
              <a:gd name="connsiteX1750" fmla="*/ 1024713 w 6840760"/>
              <a:gd name="connsiteY1750" fmla="*/ 0 h 6840760"/>
              <a:gd name="connsiteX1751" fmla="*/ 1042932 w 6840760"/>
              <a:gd name="connsiteY1751" fmla="*/ 18219 h 6840760"/>
              <a:gd name="connsiteX1752" fmla="*/ 1061151 w 6840760"/>
              <a:gd name="connsiteY1752" fmla="*/ 0 h 6840760"/>
              <a:gd name="connsiteX1753" fmla="*/ 1253315 w 6840760"/>
              <a:gd name="connsiteY1753" fmla="*/ 0 h 6840760"/>
              <a:gd name="connsiteX1754" fmla="*/ 1139014 w 6840760"/>
              <a:gd name="connsiteY1754" fmla="*/ 114301 h 6840760"/>
              <a:gd name="connsiteX1755" fmla="*/ 1306887 w 6840760"/>
              <a:gd name="connsiteY1755" fmla="*/ 282174 h 6840760"/>
              <a:gd name="connsiteX1756" fmla="*/ 1474759 w 6840760"/>
              <a:gd name="connsiteY1756" fmla="*/ 114301 h 6840760"/>
              <a:gd name="connsiteX1757" fmla="*/ 1360460 w 6840760"/>
              <a:gd name="connsiteY1757" fmla="*/ 0 h 6840760"/>
              <a:gd name="connsiteX1758" fmla="*/ 1552622 w 6840760"/>
              <a:gd name="connsiteY1758" fmla="*/ 0 h 6840760"/>
              <a:gd name="connsiteX1759" fmla="*/ 1570841 w 6840760"/>
              <a:gd name="connsiteY1759" fmla="*/ 18219 h 6840760"/>
              <a:gd name="connsiteX1760" fmla="*/ 1589060 w 6840760"/>
              <a:gd name="connsiteY1760" fmla="*/ 0 h 6840760"/>
              <a:gd name="connsiteX1761" fmla="*/ 1781224 w 6840760"/>
              <a:gd name="connsiteY1761" fmla="*/ 0 h 6840760"/>
              <a:gd name="connsiteX1762" fmla="*/ 1666923 w 6840760"/>
              <a:gd name="connsiteY1762" fmla="*/ 114301 h 6840760"/>
              <a:gd name="connsiteX1763" fmla="*/ 1834796 w 6840760"/>
              <a:gd name="connsiteY1763" fmla="*/ 282174 h 6840760"/>
              <a:gd name="connsiteX1764" fmla="*/ 2002668 w 6840760"/>
              <a:gd name="connsiteY1764" fmla="*/ 114301 h 6840760"/>
              <a:gd name="connsiteX1765" fmla="*/ 1888369 w 6840760"/>
              <a:gd name="connsiteY1765" fmla="*/ 0 h 6840760"/>
              <a:gd name="connsiteX1766" fmla="*/ 2080531 w 6840760"/>
              <a:gd name="connsiteY1766" fmla="*/ 0 h 6840760"/>
              <a:gd name="connsiteX1767" fmla="*/ 2098750 w 6840760"/>
              <a:gd name="connsiteY1767" fmla="*/ 18219 h 6840760"/>
              <a:gd name="connsiteX1768" fmla="*/ 2116969 w 6840760"/>
              <a:gd name="connsiteY1768" fmla="*/ 0 h 6840760"/>
              <a:gd name="connsiteX1769" fmla="*/ 2309133 w 6840760"/>
              <a:gd name="connsiteY1769" fmla="*/ 0 h 6840760"/>
              <a:gd name="connsiteX1770" fmla="*/ 2194832 w 6840760"/>
              <a:gd name="connsiteY1770" fmla="*/ 114301 h 6840760"/>
              <a:gd name="connsiteX1771" fmla="*/ 2362705 w 6840760"/>
              <a:gd name="connsiteY1771" fmla="*/ 282174 h 6840760"/>
              <a:gd name="connsiteX1772" fmla="*/ 2530577 w 6840760"/>
              <a:gd name="connsiteY1772" fmla="*/ 114301 h 6840760"/>
              <a:gd name="connsiteX1773" fmla="*/ 2416278 w 6840760"/>
              <a:gd name="connsiteY1773" fmla="*/ 0 h 6840760"/>
              <a:gd name="connsiteX1774" fmla="*/ 2608440 w 6840760"/>
              <a:gd name="connsiteY1774" fmla="*/ 0 h 6840760"/>
              <a:gd name="connsiteX1775" fmla="*/ 2626659 w 6840760"/>
              <a:gd name="connsiteY1775" fmla="*/ 18219 h 6840760"/>
              <a:gd name="connsiteX1776" fmla="*/ 2644878 w 6840760"/>
              <a:gd name="connsiteY1776" fmla="*/ 0 h 6840760"/>
              <a:gd name="connsiteX1777" fmla="*/ 2837042 w 6840760"/>
              <a:gd name="connsiteY1777" fmla="*/ 0 h 6840760"/>
              <a:gd name="connsiteX1778" fmla="*/ 2722741 w 6840760"/>
              <a:gd name="connsiteY1778" fmla="*/ 114301 h 6840760"/>
              <a:gd name="connsiteX1779" fmla="*/ 2890614 w 6840760"/>
              <a:gd name="connsiteY1779" fmla="*/ 282174 h 6840760"/>
              <a:gd name="connsiteX1780" fmla="*/ 3058486 w 6840760"/>
              <a:gd name="connsiteY1780" fmla="*/ 114301 h 6840760"/>
              <a:gd name="connsiteX1781" fmla="*/ 2944187 w 6840760"/>
              <a:gd name="connsiteY1781" fmla="*/ 0 h 6840760"/>
              <a:gd name="connsiteX1782" fmla="*/ 3136349 w 6840760"/>
              <a:gd name="connsiteY1782" fmla="*/ 0 h 6840760"/>
              <a:gd name="connsiteX1783" fmla="*/ 3154568 w 6840760"/>
              <a:gd name="connsiteY1783" fmla="*/ 18219 h 6840760"/>
              <a:gd name="connsiteX1784" fmla="*/ 3172787 w 6840760"/>
              <a:gd name="connsiteY1784" fmla="*/ 0 h 6840760"/>
              <a:gd name="connsiteX1785" fmla="*/ 3364951 w 6840760"/>
              <a:gd name="connsiteY1785" fmla="*/ 0 h 6840760"/>
              <a:gd name="connsiteX1786" fmla="*/ 3250650 w 6840760"/>
              <a:gd name="connsiteY1786" fmla="*/ 114301 h 6840760"/>
              <a:gd name="connsiteX1787" fmla="*/ 3418523 w 6840760"/>
              <a:gd name="connsiteY1787" fmla="*/ 282174 h 6840760"/>
              <a:gd name="connsiteX1788" fmla="*/ 3586396 w 6840760"/>
              <a:gd name="connsiteY1788" fmla="*/ 114301 h 6840760"/>
              <a:gd name="connsiteX1789" fmla="*/ 3472096 w 6840760"/>
              <a:gd name="connsiteY1789" fmla="*/ 0 h 6840760"/>
              <a:gd name="connsiteX1790" fmla="*/ 3664258 w 6840760"/>
              <a:gd name="connsiteY1790" fmla="*/ 0 h 6840760"/>
              <a:gd name="connsiteX1791" fmla="*/ 3682477 w 6840760"/>
              <a:gd name="connsiteY1791" fmla="*/ 18219 h 6840760"/>
              <a:gd name="connsiteX1792" fmla="*/ 3700696 w 6840760"/>
              <a:gd name="connsiteY1792" fmla="*/ 0 h 6840760"/>
              <a:gd name="connsiteX1793" fmla="*/ 3892860 w 6840760"/>
              <a:gd name="connsiteY1793" fmla="*/ 0 h 6840760"/>
              <a:gd name="connsiteX1794" fmla="*/ 3778559 w 6840760"/>
              <a:gd name="connsiteY1794" fmla="*/ 114301 h 6840760"/>
              <a:gd name="connsiteX1795" fmla="*/ 3946432 w 6840760"/>
              <a:gd name="connsiteY1795" fmla="*/ 282174 h 6840760"/>
              <a:gd name="connsiteX1796" fmla="*/ 4114305 w 6840760"/>
              <a:gd name="connsiteY1796" fmla="*/ 114301 h 6840760"/>
              <a:gd name="connsiteX1797" fmla="*/ 4000005 w 6840760"/>
              <a:gd name="connsiteY1797" fmla="*/ 0 h 6840760"/>
              <a:gd name="connsiteX1798" fmla="*/ 4192168 w 6840760"/>
              <a:gd name="connsiteY1798" fmla="*/ 0 h 6840760"/>
              <a:gd name="connsiteX1799" fmla="*/ 4210387 w 6840760"/>
              <a:gd name="connsiteY1799" fmla="*/ 18219 h 6840760"/>
              <a:gd name="connsiteX1800" fmla="*/ 4228606 w 6840760"/>
              <a:gd name="connsiteY1800" fmla="*/ 0 h 6840760"/>
              <a:gd name="connsiteX1801" fmla="*/ 4420769 w 6840760"/>
              <a:gd name="connsiteY1801" fmla="*/ 0 h 6840760"/>
              <a:gd name="connsiteX1802" fmla="*/ 4306469 w 6840760"/>
              <a:gd name="connsiteY1802" fmla="*/ 114301 h 6840760"/>
              <a:gd name="connsiteX1803" fmla="*/ 4474341 w 6840760"/>
              <a:gd name="connsiteY1803" fmla="*/ 282174 h 6840760"/>
              <a:gd name="connsiteX1804" fmla="*/ 4642214 w 6840760"/>
              <a:gd name="connsiteY1804" fmla="*/ 114301 h 6840760"/>
              <a:gd name="connsiteX1805" fmla="*/ 4527914 w 6840760"/>
              <a:gd name="connsiteY1805" fmla="*/ 0 h 6840760"/>
              <a:gd name="connsiteX1806" fmla="*/ 4720077 w 6840760"/>
              <a:gd name="connsiteY1806" fmla="*/ 0 h 6840760"/>
              <a:gd name="connsiteX1807" fmla="*/ 4738296 w 6840760"/>
              <a:gd name="connsiteY1807" fmla="*/ 18219 h 6840760"/>
              <a:gd name="connsiteX1808" fmla="*/ 4756515 w 6840760"/>
              <a:gd name="connsiteY1808" fmla="*/ 0 h 6840760"/>
              <a:gd name="connsiteX1809" fmla="*/ 4948678 w 6840760"/>
              <a:gd name="connsiteY1809" fmla="*/ 0 h 6840760"/>
              <a:gd name="connsiteX1810" fmla="*/ 4834378 w 6840760"/>
              <a:gd name="connsiteY1810" fmla="*/ 114301 h 6840760"/>
              <a:gd name="connsiteX1811" fmla="*/ 5002250 w 6840760"/>
              <a:gd name="connsiteY1811" fmla="*/ 282174 h 6840760"/>
              <a:gd name="connsiteX1812" fmla="*/ 5170123 w 6840760"/>
              <a:gd name="connsiteY1812" fmla="*/ 114301 h 6840760"/>
              <a:gd name="connsiteX1813" fmla="*/ 5055823 w 6840760"/>
              <a:gd name="connsiteY1813" fmla="*/ 0 h 6840760"/>
              <a:gd name="connsiteX1814" fmla="*/ 5247986 w 6840760"/>
              <a:gd name="connsiteY1814" fmla="*/ 0 h 6840760"/>
              <a:gd name="connsiteX1815" fmla="*/ 5266205 w 6840760"/>
              <a:gd name="connsiteY1815" fmla="*/ 18219 h 6840760"/>
              <a:gd name="connsiteX1816" fmla="*/ 5284424 w 6840760"/>
              <a:gd name="connsiteY1816" fmla="*/ 0 h 6840760"/>
              <a:gd name="connsiteX1817" fmla="*/ 5476587 w 6840760"/>
              <a:gd name="connsiteY1817" fmla="*/ 0 h 6840760"/>
              <a:gd name="connsiteX1818" fmla="*/ 5362287 w 6840760"/>
              <a:gd name="connsiteY1818" fmla="*/ 114301 h 6840760"/>
              <a:gd name="connsiteX1819" fmla="*/ 5530159 w 6840760"/>
              <a:gd name="connsiteY1819" fmla="*/ 282174 h 6840760"/>
              <a:gd name="connsiteX1820" fmla="*/ 5698032 w 6840760"/>
              <a:gd name="connsiteY1820" fmla="*/ 114301 h 6840760"/>
              <a:gd name="connsiteX1821" fmla="*/ 5583732 w 6840760"/>
              <a:gd name="connsiteY1821" fmla="*/ 0 h 6840760"/>
              <a:gd name="connsiteX1822" fmla="*/ 5775895 w 6840760"/>
              <a:gd name="connsiteY1822" fmla="*/ 0 h 6840760"/>
              <a:gd name="connsiteX1823" fmla="*/ 5794114 w 6840760"/>
              <a:gd name="connsiteY1823" fmla="*/ 18219 h 6840760"/>
              <a:gd name="connsiteX1824" fmla="*/ 5812333 w 6840760"/>
              <a:gd name="connsiteY1824" fmla="*/ 0 h 6840760"/>
              <a:gd name="connsiteX1825" fmla="*/ 6004496 w 6840760"/>
              <a:gd name="connsiteY1825" fmla="*/ 0 h 6840760"/>
              <a:gd name="connsiteX1826" fmla="*/ 5890196 w 6840760"/>
              <a:gd name="connsiteY1826" fmla="*/ 114301 h 6840760"/>
              <a:gd name="connsiteX1827" fmla="*/ 6058068 w 6840760"/>
              <a:gd name="connsiteY1827" fmla="*/ 282174 h 6840760"/>
              <a:gd name="connsiteX1828" fmla="*/ 6225941 w 6840760"/>
              <a:gd name="connsiteY1828" fmla="*/ 114301 h 6840760"/>
              <a:gd name="connsiteX1829" fmla="*/ 6111641 w 6840760"/>
              <a:gd name="connsiteY1829" fmla="*/ 0 h 6840760"/>
              <a:gd name="connsiteX1830" fmla="*/ 6303804 w 6840760"/>
              <a:gd name="connsiteY1830" fmla="*/ 0 h 6840760"/>
              <a:gd name="connsiteX1831" fmla="*/ 6322023 w 6840760"/>
              <a:gd name="connsiteY1831" fmla="*/ 18219 h 6840760"/>
              <a:gd name="connsiteX1832" fmla="*/ 6340242 w 6840760"/>
              <a:gd name="connsiteY1832" fmla="*/ 0 h 6840760"/>
              <a:gd name="connsiteX1833" fmla="*/ 6532405 w 6840760"/>
              <a:gd name="connsiteY1833" fmla="*/ 0 h 6840760"/>
              <a:gd name="connsiteX1834" fmla="*/ 6418105 w 6840760"/>
              <a:gd name="connsiteY1834" fmla="*/ 114301 h 6840760"/>
              <a:gd name="connsiteX1835" fmla="*/ 6585980 w 6840760"/>
              <a:gd name="connsiteY1835" fmla="*/ 282178 h 6840760"/>
              <a:gd name="connsiteX1836" fmla="*/ 6753856 w 6840760"/>
              <a:gd name="connsiteY1836" fmla="*/ 114301 h 6840760"/>
              <a:gd name="connsiteX1837" fmla="*/ 6639556 w 6840760"/>
              <a:gd name="connsiteY1837" fmla="*/ 0 h 6840760"/>
              <a:gd name="connsiteX1838" fmla="*/ 6831719 w 6840760"/>
              <a:gd name="connsiteY1838" fmla="*/ 0 h 6840760"/>
              <a:gd name="connsiteX1839" fmla="*/ 6840760 w 6840760"/>
              <a:gd name="connsiteY1839" fmla="*/ 9041 h 6840760"/>
              <a:gd name="connsiteX1840" fmla="*/ 6840760 w 6840760"/>
              <a:gd name="connsiteY1840" fmla="*/ 219561 h 6840760"/>
              <a:gd name="connsiteX1841" fmla="*/ 6645728 w 6840760"/>
              <a:gd name="connsiteY1841" fmla="*/ 414592 h 6840760"/>
              <a:gd name="connsiteX1842" fmla="*/ 6585980 w 6840760"/>
              <a:gd name="connsiteY1842" fmla="*/ 354845 h 6840760"/>
              <a:gd name="connsiteX1843" fmla="*/ 6526234 w 6840760"/>
              <a:gd name="connsiteY1843" fmla="*/ 414592 h 6840760"/>
              <a:gd name="connsiteX1844" fmla="*/ 6322023 w 6840760"/>
              <a:gd name="connsiteY1844" fmla="*/ 210383 h 6840760"/>
              <a:gd name="connsiteX1845" fmla="*/ 6117812 w 6840760"/>
              <a:gd name="connsiteY1845" fmla="*/ 414592 h 6840760"/>
              <a:gd name="connsiteX1846" fmla="*/ 6058068 w 6840760"/>
              <a:gd name="connsiteY1846" fmla="*/ 354848 h 6840760"/>
              <a:gd name="connsiteX1847" fmla="*/ 5998324 w 6840760"/>
              <a:gd name="connsiteY1847" fmla="*/ 414592 h 6840760"/>
              <a:gd name="connsiteX1848" fmla="*/ 5794114 w 6840760"/>
              <a:gd name="connsiteY1848" fmla="*/ 210383 h 6840760"/>
              <a:gd name="connsiteX1849" fmla="*/ 5589903 w 6840760"/>
              <a:gd name="connsiteY1849" fmla="*/ 414592 h 6840760"/>
              <a:gd name="connsiteX1850" fmla="*/ 5530159 w 6840760"/>
              <a:gd name="connsiteY1850" fmla="*/ 354848 h 6840760"/>
              <a:gd name="connsiteX1851" fmla="*/ 5470416 w 6840760"/>
              <a:gd name="connsiteY1851" fmla="*/ 414592 h 6840760"/>
              <a:gd name="connsiteX1852" fmla="*/ 5266205 w 6840760"/>
              <a:gd name="connsiteY1852" fmla="*/ 210383 h 6840760"/>
              <a:gd name="connsiteX1853" fmla="*/ 5061994 w 6840760"/>
              <a:gd name="connsiteY1853" fmla="*/ 414592 h 6840760"/>
              <a:gd name="connsiteX1854" fmla="*/ 5002250 w 6840760"/>
              <a:gd name="connsiteY1854" fmla="*/ 354848 h 6840760"/>
              <a:gd name="connsiteX1855" fmla="*/ 4942507 w 6840760"/>
              <a:gd name="connsiteY1855" fmla="*/ 414592 h 6840760"/>
              <a:gd name="connsiteX1856" fmla="*/ 4738296 w 6840760"/>
              <a:gd name="connsiteY1856" fmla="*/ 210383 h 6840760"/>
              <a:gd name="connsiteX1857" fmla="*/ 4534085 w 6840760"/>
              <a:gd name="connsiteY1857" fmla="*/ 414592 h 6840760"/>
              <a:gd name="connsiteX1858" fmla="*/ 4474341 w 6840760"/>
              <a:gd name="connsiteY1858" fmla="*/ 354848 h 6840760"/>
              <a:gd name="connsiteX1859" fmla="*/ 4414597 w 6840760"/>
              <a:gd name="connsiteY1859" fmla="*/ 414592 h 6840760"/>
              <a:gd name="connsiteX1860" fmla="*/ 4210387 w 6840760"/>
              <a:gd name="connsiteY1860" fmla="*/ 210383 h 6840760"/>
              <a:gd name="connsiteX1861" fmla="*/ 4006176 w 6840760"/>
              <a:gd name="connsiteY1861" fmla="*/ 414592 h 6840760"/>
              <a:gd name="connsiteX1862" fmla="*/ 3946432 w 6840760"/>
              <a:gd name="connsiteY1862" fmla="*/ 354848 h 6840760"/>
              <a:gd name="connsiteX1863" fmla="*/ 3886688 w 6840760"/>
              <a:gd name="connsiteY1863" fmla="*/ 414592 h 6840760"/>
              <a:gd name="connsiteX1864" fmla="*/ 3682477 w 6840760"/>
              <a:gd name="connsiteY1864" fmla="*/ 210383 h 6840760"/>
              <a:gd name="connsiteX1865" fmla="*/ 3478267 w 6840760"/>
              <a:gd name="connsiteY1865" fmla="*/ 414592 h 6840760"/>
              <a:gd name="connsiteX1866" fmla="*/ 3418523 w 6840760"/>
              <a:gd name="connsiteY1866" fmla="*/ 354848 h 6840760"/>
              <a:gd name="connsiteX1867" fmla="*/ 3358779 w 6840760"/>
              <a:gd name="connsiteY1867" fmla="*/ 414592 h 6840760"/>
              <a:gd name="connsiteX1868" fmla="*/ 3154568 w 6840760"/>
              <a:gd name="connsiteY1868" fmla="*/ 210383 h 6840760"/>
              <a:gd name="connsiteX1869" fmla="*/ 2950358 w 6840760"/>
              <a:gd name="connsiteY1869" fmla="*/ 414592 h 6840760"/>
              <a:gd name="connsiteX1870" fmla="*/ 2890614 w 6840760"/>
              <a:gd name="connsiteY1870" fmla="*/ 354848 h 6840760"/>
              <a:gd name="connsiteX1871" fmla="*/ 2830870 w 6840760"/>
              <a:gd name="connsiteY1871" fmla="*/ 414592 h 6840760"/>
              <a:gd name="connsiteX1872" fmla="*/ 2626659 w 6840760"/>
              <a:gd name="connsiteY1872" fmla="*/ 210383 h 6840760"/>
              <a:gd name="connsiteX1873" fmla="*/ 2422448 w 6840760"/>
              <a:gd name="connsiteY1873" fmla="*/ 414592 h 6840760"/>
              <a:gd name="connsiteX1874" fmla="*/ 2362705 w 6840760"/>
              <a:gd name="connsiteY1874" fmla="*/ 354848 h 6840760"/>
              <a:gd name="connsiteX1875" fmla="*/ 2302961 w 6840760"/>
              <a:gd name="connsiteY1875" fmla="*/ 414592 h 6840760"/>
              <a:gd name="connsiteX1876" fmla="*/ 2098750 w 6840760"/>
              <a:gd name="connsiteY1876" fmla="*/ 210383 h 6840760"/>
              <a:gd name="connsiteX1877" fmla="*/ 1894539 w 6840760"/>
              <a:gd name="connsiteY1877" fmla="*/ 414592 h 6840760"/>
              <a:gd name="connsiteX1878" fmla="*/ 1834796 w 6840760"/>
              <a:gd name="connsiteY1878" fmla="*/ 354848 h 6840760"/>
              <a:gd name="connsiteX1879" fmla="*/ 1775052 w 6840760"/>
              <a:gd name="connsiteY1879" fmla="*/ 414592 h 6840760"/>
              <a:gd name="connsiteX1880" fmla="*/ 1570841 w 6840760"/>
              <a:gd name="connsiteY1880" fmla="*/ 210383 h 6840760"/>
              <a:gd name="connsiteX1881" fmla="*/ 1366630 w 6840760"/>
              <a:gd name="connsiteY1881" fmla="*/ 414592 h 6840760"/>
              <a:gd name="connsiteX1882" fmla="*/ 1306887 w 6840760"/>
              <a:gd name="connsiteY1882" fmla="*/ 354848 h 6840760"/>
              <a:gd name="connsiteX1883" fmla="*/ 1247143 w 6840760"/>
              <a:gd name="connsiteY1883" fmla="*/ 414592 h 6840760"/>
              <a:gd name="connsiteX1884" fmla="*/ 1042932 w 6840760"/>
              <a:gd name="connsiteY1884" fmla="*/ 210383 h 6840760"/>
              <a:gd name="connsiteX1885" fmla="*/ 838723 w 6840760"/>
              <a:gd name="connsiteY1885" fmla="*/ 414592 h 6840760"/>
              <a:gd name="connsiteX1886" fmla="*/ 778978 w 6840760"/>
              <a:gd name="connsiteY1886" fmla="*/ 354848 h 6840760"/>
              <a:gd name="connsiteX1887" fmla="*/ 719234 w 6840760"/>
              <a:gd name="connsiteY1887" fmla="*/ 414592 h 6840760"/>
              <a:gd name="connsiteX1888" fmla="*/ 515023 w 6840760"/>
              <a:gd name="connsiteY1888" fmla="*/ 210383 h 6840760"/>
              <a:gd name="connsiteX1889" fmla="*/ 310812 w 6840760"/>
              <a:gd name="connsiteY1889" fmla="*/ 414592 h 6840760"/>
              <a:gd name="connsiteX1890" fmla="*/ 251068 w 6840760"/>
              <a:gd name="connsiteY1890" fmla="*/ 354848 h 6840760"/>
              <a:gd name="connsiteX1891" fmla="*/ 191324 w 6840760"/>
              <a:gd name="connsiteY1891" fmla="*/ 414592 h 6840760"/>
              <a:gd name="connsiteX1892" fmla="*/ 0 w 6840760"/>
              <a:gd name="connsiteY1892" fmla="*/ 223269 h 6840760"/>
              <a:gd name="connsiteX1893" fmla="*/ 0 w 6840760"/>
              <a:gd name="connsiteY1893" fmla="*/ 5333 h 68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</a:cxnLst>
            <a:rect l="l" t="t" r="r" b="b"/>
            <a:pathLst>
              <a:path w="6840760" h="6840760">
                <a:moveTo>
                  <a:pt x="191324" y="6443408"/>
                </a:moveTo>
                <a:lnTo>
                  <a:pt x="251068" y="6503152"/>
                </a:lnTo>
                <a:lnTo>
                  <a:pt x="310812" y="6443408"/>
                </a:lnTo>
                <a:lnTo>
                  <a:pt x="515023" y="6647618"/>
                </a:lnTo>
                <a:lnTo>
                  <a:pt x="719234" y="6443408"/>
                </a:lnTo>
                <a:lnTo>
                  <a:pt x="778978" y="6503152"/>
                </a:lnTo>
                <a:lnTo>
                  <a:pt x="838723" y="6443408"/>
                </a:lnTo>
                <a:lnTo>
                  <a:pt x="1042932" y="6647618"/>
                </a:lnTo>
                <a:lnTo>
                  <a:pt x="1247143" y="6443408"/>
                </a:lnTo>
                <a:lnTo>
                  <a:pt x="1306887" y="6503152"/>
                </a:lnTo>
                <a:lnTo>
                  <a:pt x="1366630" y="6443408"/>
                </a:lnTo>
                <a:lnTo>
                  <a:pt x="1570841" y="6647618"/>
                </a:lnTo>
                <a:lnTo>
                  <a:pt x="1775052" y="6443408"/>
                </a:lnTo>
                <a:lnTo>
                  <a:pt x="1834796" y="6503152"/>
                </a:lnTo>
                <a:lnTo>
                  <a:pt x="1894539" y="6443408"/>
                </a:lnTo>
                <a:lnTo>
                  <a:pt x="2098750" y="6647618"/>
                </a:lnTo>
                <a:lnTo>
                  <a:pt x="2302961" y="6443408"/>
                </a:lnTo>
                <a:lnTo>
                  <a:pt x="2362705" y="6503152"/>
                </a:lnTo>
                <a:lnTo>
                  <a:pt x="2422448" y="6443408"/>
                </a:lnTo>
                <a:lnTo>
                  <a:pt x="2626659" y="6647618"/>
                </a:lnTo>
                <a:lnTo>
                  <a:pt x="2830870" y="6443408"/>
                </a:lnTo>
                <a:lnTo>
                  <a:pt x="2890614" y="6503152"/>
                </a:lnTo>
                <a:lnTo>
                  <a:pt x="2950358" y="6443408"/>
                </a:lnTo>
                <a:lnTo>
                  <a:pt x="3154568" y="6647618"/>
                </a:lnTo>
                <a:lnTo>
                  <a:pt x="3358779" y="6443408"/>
                </a:lnTo>
                <a:lnTo>
                  <a:pt x="3418523" y="6503152"/>
                </a:lnTo>
                <a:lnTo>
                  <a:pt x="3478267" y="6443408"/>
                </a:lnTo>
                <a:lnTo>
                  <a:pt x="3682477" y="6647618"/>
                </a:lnTo>
                <a:lnTo>
                  <a:pt x="3886688" y="6443408"/>
                </a:lnTo>
                <a:lnTo>
                  <a:pt x="3946432" y="6503152"/>
                </a:lnTo>
                <a:lnTo>
                  <a:pt x="4006176" y="6443408"/>
                </a:lnTo>
                <a:lnTo>
                  <a:pt x="4210387" y="6647618"/>
                </a:lnTo>
                <a:lnTo>
                  <a:pt x="4414597" y="6443408"/>
                </a:lnTo>
                <a:lnTo>
                  <a:pt x="4474341" y="6503152"/>
                </a:lnTo>
                <a:lnTo>
                  <a:pt x="4534085" y="6443408"/>
                </a:lnTo>
                <a:lnTo>
                  <a:pt x="4738296" y="6647618"/>
                </a:lnTo>
                <a:lnTo>
                  <a:pt x="4942507" y="6443408"/>
                </a:lnTo>
                <a:lnTo>
                  <a:pt x="5002250" y="6503152"/>
                </a:lnTo>
                <a:lnTo>
                  <a:pt x="5061994" y="6443408"/>
                </a:lnTo>
                <a:lnTo>
                  <a:pt x="5266205" y="6647618"/>
                </a:lnTo>
                <a:lnTo>
                  <a:pt x="5470416" y="6443408"/>
                </a:lnTo>
                <a:lnTo>
                  <a:pt x="5530159" y="6503152"/>
                </a:lnTo>
                <a:lnTo>
                  <a:pt x="5589903" y="6443408"/>
                </a:lnTo>
                <a:lnTo>
                  <a:pt x="5794114" y="6647618"/>
                </a:lnTo>
                <a:lnTo>
                  <a:pt x="5998324" y="6443408"/>
                </a:lnTo>
                <a:lnTo>
                  <a:pt x="6058068" y="6503152"/>
                </a:lnTo>
                <a:lnTo>
                  <a:pt x="6117812" y="6443408"/>
                </a:lnTo>
                <a:lnTo>
                  <a:pt x="6322023" y="6647618"/>
                </a:lnTo>
                <a:lnTo>
                  <a:pt x="6526234" y="6443408"/>
                </a:lnTo>
                <a:lnTo>
                  <a:pt x="6585980" y="6503155"/>
                </a:lnTo>
                <a:lnTo>
                  <a:pt x="6645728" y="6443408"/>
                </a:lnTo>
                <a:lnTo>
                  <a:pt x="6840760" y="6638440"/>
                </a:lnTo>
                <a:lnTo>
                  <a:pt x="6840760" y="6840760"/>
                </a:lnTo>
                <a:lnTo>
                  <a:pt x="6656797" y="6840760"/>
                </a:lnTo>
                <a:lnTo>
                  <a:pt x="6753856" y="6743700"/>
                </a:lnTo>
                <a:lnTo>
                  <a:pt x="6585980" y="6575823"/>
                </a:lnTo>
                <a:lnTo>
                  <a:pt x="6418105" y="6743700"/>
                </a:lnTo>
                <a:lnTo>
                  <a:pt x="6515164" y="6840760"/>
                </a:lnTo>
                <a:lnTo>
                  <a:pt x="6323001" y="6840760"/>
                </a:lnTo>
                <a:lnTo>
                  <a:pt x="6322023" y="6839782"/>
                </a:lnTo>
                <a:lnTo>
                  <a:pt x="6321045" y="6840760"/>
                </a:lnTo>
                <a:lnTo>
                  <a:pt x="6128881" y="6840760"/>
                </a:lnTo>
                <a:lnTo>
                  <a:pt x="6225941" y="6743700"/>
                </a:lnTo>
                <a:lnTo>
                  <a:pt x="6058068" y="6575826"/>
                </a:lnTo>
                <a:lnTo>
                  <a:pt x="5890196" y="6743700"/>
                </a:lnTo>
                <a:lnTo>
                  <a:pt x="5987255" y="6840760"/>
                </a:lnTo>
                <a:lnTo>
                  <a:pt x="5795092" y="6840760"/>
                </a:lnTo>
                <a:lnTo>
                  <a:pt x="5794114" y="6839782"/>
                </a:lnTo>
                <a:lnTo>
                  <a:pt x="5793136" y="6840760"/>
                </a:lnTo>
                <a:lnTo>
                  <a:pt x="5600972" y="6840760"/>
                </a:lnTo>
                <a:lnTo>
                  <a:pt x="5698032" y="6743700"/>
                </a:lnTo>
                <a:lnTo>
                  <a:pt x="5530159" y="6575826"/>
                </a:lnTo>
                <a:lnTo>
                  <a:pt x="5362287" y="6743700"/>
                </a:lnTo>
                <a:lnTo>
                  <a:pt x="5459347" y="6840760"/>
                </a:lnTo>
                <a:lnTo>
                  <a:pt x="5267183" y="6840760"/>
                </a:lnTo>
                <a:lnTo>
                  <a:pt x="5266205" y="6839782"/>
                </a:lnTo>
                <a:lnTo>
                  <a:pt x="5265227" y="6840760"/>
                </a:lnTo>
                <a:lnTo>
                  <a:pt x="5073063" y="6840760"/>
                </a:lnTo>
                <a:lnTo>
                  <a:pt x="5170123" y="6743700"/>
                </a:lnTo>
                <a:lnTo>
                  <a:pt x="5002250" y="6575826"/>
                </a:lnTo>
                <a:lnTo>
                  <a:pt x="4834378" y="6743700"/>
                </a:lnTo>
                <a:lnTo>
                  <a:pt x="4931438" y="6840760"/>
                </a:lnTo>
                <a:lnTo>
                  <a:pt x="4739274" y="6840760"/>
                </a:lnTo>
                <a:lnTo>
                  <a:pt x="4738296" y="6839782"/>
                </a:lnTo>
                <a:lnTo>
                  <a:pt x="4737318" y="6840760"/>
                </a:lnTo>
                <a:lnTo>
                  <a:pt x="4545154" y="6840760"/>
                </a:lnTo>
                <a:lnTo>
                  <a:pt x="4642214" y="6743700"/>
                </a:lnTo>
                <a:lnTo>
                  <a:pt x="4474341" y="6575826"/>
                </a:lnTo>
                <a:lnTo>
                  <a:pt x="4306469" y="6743700"/>
                </a:lnTo>
                <a:lnTo>
                  <a:pt x="4403529" y="6840760"/>
                </a:lnTo>
                <a:lnTo>
                  <a:pt x="4211365" y="6840760"/>
                </a:lnTo>
                <a:lnTo>
                  <a:pt x="4210387" y="6839782"/>
                </a:lnTo>
                <a:lnTo>
                  <a:pt x="4209409" y="6840760"/>
                </a:lnTo>
                <a:lnTo>
                  <a:pt x="4017245" y="6840760"/>
                </a:lnTo>
                <a:lnTo>
                  <a:pt x="4114305" y="6743700"/>
                </a:lnTo>
                <a:lnTo>
                  <a:pt x="3946432" y="6575826"/>
                </a:lnTo>
                <a:lnTo>
                  <a:pt x="3778559" y="6743700"/>
                </a:lnTo>
                <a:lnTo>
                  <a:pt x="3875619" y="6840760"/>
                </a:lnTo>
                <a:lnTo>
                  <a:pt x="3683455" y="6840760"/>
                </a:lnTo>
                <a:lnTo>
                  <a:pt x="3682477" y="6839782"/>
                </a:lnTo>
                <a:lnTo>
                  <a:pt x="3681499" y="6840760"/>
                </a:lnTo>
                <a:lnTo>
                  <a:pt x="3489336" y="6840760"/>
                </a:lnTo>
                <a:lnTo>
                  <a:pt x="3586396" y="6743700"/>
                </a:lnTo>
                <a:lnTo>
                  <a:pt x="3418523" y="6575826"/>
                </a:lnTo>
                <a:lnTo>
                  <a:pt x="3250650" y="6743700"/>
                </a:lnTo>
                <a:lnTo>
                  <a:pt x="3347710" y="6840760"/>
                </a:lnTo>
                <a:lnTo>
                  <a:pt x="3155546" y="6840760"/>
                </a:lnTo>
                <a:lnTo>
                  <a:pt x="3154568" y="6839782"/>
                </a:lnTo>
                <a:lnTo>
                  <a:pt x="3153590" y="6840760"/>
                </a:lnTo>
                <a:lnTo>
                  <a:pt x="2961427" y="6840760"/>
                </a:lnTo>
                <a:lnTo>
                  <a:pt x="3058486" y="6743700"/>
                </a:lnTo>
                <a:lnTo>
                  <a:pt x="2890614" y="6575826"/>
                </a:lnTo>
                <a:lnTo>
                  <a:pt x="2722741" y="6743700"/>
                </a:lnTo>
                <a:lnTo>
                  <a:pt x="2819801" y="6840760"/>
                </a:lnTo>
                <a:lnTo>
                  <a:pt x="2627637" y="6840760"/>
                </a:lnTo>
                <a:lnTo>
                  <a:pt x="2626659" y="6839782"/>
                </a:lnTo>
                <a:lnTo>
                  <a:pt x="2625681" y="6840760"/>
                </a:lnTo>
                <a:lnTo>
                  <a:pt x="2433518" y="6840760"/>
                </a:lnTo>
                <a:lnTo>
                  <a:pt x="2530577" y="6743700"/>
                </a:lnTo>
                <a:lnTo>
                  <a:pt x="2362705" y="6575826"/>
                </a:lnTo>
                <a:lnTo>
                  <a:pt x="2194832" y="6743700"/>
                </a:lnTo>
                <a:lnTo>
                  <a:pt x="2291892" y="6840760"/>
                </a:lnTo>
                <a:lnTo>
                  <a:pt x="2099728" y="6840760"/>
                </a:lnTo>
                <a:lnTo>
                  <a:pt x="2098750" y="6839782"/>
                </a:lnTo>
                <a:lnTo>
                  <a:pt x="2097772" y="6840760"/>
                </a:lnTo>
                <a:lnTo>
                  <a:pt x="1905609" y="6840760"/>
                </a:lnTo>
                <a:lnTo>
                  <a:pt x="2002668" y="6743700"/>
                </a:lnTo>
                <a:lnTo>
                  <a:pt x="1834796" y="6575826"/>
                </a:lnTo>
                <a:lnTo>
                  <a:pt x="1666923" y="6743700"/>
                </a:lnTo>
                <a:lnTo>
                  <a:pt x="1763983" y="6840760"/>
                </a:lnTo>
                <a:lnTo>
                  <a:pt x="1571819" y="6840760"/>
                </a:lnTo>
                <a:lnTo>
                  <a:pt x="1570841" y="6839782"/>
                </a:lnTo>
                <a:lnTo>
                  <a:pt x="1569863" y="6840760"/>
                </a:lnTo>
                <a:lnTo>
                  <a:pt x="1377700" y="6840760"/>
                </a:lnTo>
                <a:lnTo>
                  <a:pt x="1474759" y="6743700"/>
                </a:lnTo>
                <a:lnTo>
                  <a:pt x="1306887" y="6575826"/>
                </a:lnTo>
                <a:lnTo>
                  <a:pt x="1139014" y="6743700"/>
                </a:lnTo>
                <a:lnTo>
                  <a:pt x="1236074" y="6840760"/>
                </a:lnTo>
                <a:lnTo>
                  <a:pt x="1043910" y="6840760"/>
                </a:lnTo>
                <a:lnTo>
                  <a:pt x="1042932" y="6839782"/>
                </a:lnTo>
                <a:lnTo>
                  <a:pt x="1041954" y="6840760"/>
                </a:lnTo>
                <a:lnTo>
                  <a:pt x="849791" y="6840760"/>
                </a:lnTo>
                <a:lnTo>
                  <a:pt x="946851" y="6743700"/>
                </a:lnTo>
                <a:lnTo>
                  <a:pt x="778978" y="6575826"/>
                </a:lnTo>
                <a:lnTo>
                  <a:pt x="611105" y="6743700"/>
                </a:lnTo>
                <a:lnTo>
                  <a:pt x="708165" y="6840760"/>
                </a:lnTo>
                <a:lnTo>
                  <a:pt x="516001" y="6840760"/>
                </a:lnTo>
                <a:lnTo>
                  <a:pt x="515023" y="6839782"/>
                </a:lnTo>
                <a:lnTo>
                  <a:pt x="514045" y="6840760"/>
                </a:lnTo>
                <a:lnTo>
                  <a:pt x="321881" y="6840760"/>
                </a:lnTo>
                <a:lnTo>
                  <a:pt x="418941" y="6743700"/>
                </a:lnTo>
                <a:lnTo>
                  <a:pt x="251068" y="6575826"/>
                </a:lnTo>
                <a:lnTo>
                  <a:pt x="83196" y="6743700"/>
                </a:lnTo>
                <a:lnTo>
                  <a:pt x="180256" y="6840760"/>
                </a:lnTo>
                <a:lnTo>
                  <a:pt x="0" y="6840760"/>
                </a:lnTo>
                <a:lnTo>
                  <a:pt x="0" y="6634732"/>
                </a:lnTo>
                <a:close/>
                <a:moveTo>
                  <a:pt x="6058068" y="5973156"/>
                </a:moveTo>
                <a:lnTo>
                  <a:pt x="5890196" y="6141029"/>
                </a:lnTo>
                <a:lnTo>
                  <a:pt x="6058068" y="6308903"/>
                </a:lnTo>
                <a:lnTo>
                  <a:pt x="6225941" y="6141029"/>
                </a:lnTo>
                <a:close/>
                <a:moveTo>
                  <a:pt x="5530159" y="5973156"/>
                </a:moveTo>
                <a:lnTo>
                  <a:pt x="5362287" y="6141029"/>
                </a:lnTo>
                <a:lnTo>
                  <a:pt x="5530159" y="6308903"/>
                </a:lnTo>
                <a:lnTo>
                  <a:pt x="5698032" y="6141029"/>
                </a:lnTo>
                <a:close/>
                <a:moveTo>
                  <a:pt x="5002250" y="5973156"/>
                </a:moveTo>
                <a:lnTo>
                  <a:pt x="4834378" y="6141029"/>
                </a:lnTo>
                <a:lnTo>
                  <a:pt x="5002250" y="6308903"/>
                </a:lnTo>
                <a:lnTo>
                  <a:pt x="5170123" y="6141029"/>
                </a:lnTo>
                <a:close/>
                <a:moveTo>
                  <a:pt x="4474341" y="5973156"/>
                </a:moveTo>
                <a:lnTo>
                  <a:pt x="4306469" y="6141029"/>
                </a:lnTo>
                <a:lnTo>
                  <a:pt x="4474341" y="6308903"/>
                </a:lnTo>
                <a:lnTo>
                  <a:pt x="4642214" y="6141029"/>
                </a:lnTo>
                <a:close/>
                <a:moveTo>
                  <a:pt x="3946432" y="5973156"/>
                </a:moveTo>
                <a:lnTo>
                  <a:pt x="3778559" y="6141029"/>
                </a:lnTo>
                <a:lnTo>
                  <a:pt x="3946432" y="6308903"/>
                </a:lnTo>
                <a:lnTo>
                  <a:pt x="4114305" y="6141029"/>
                </a:lnTo>
                <a:close/>
                <a:moveTo>
                  <a:pt x="3418523" y="5973156"/>
                </a:moveTo>
                <a:lnTo>
                  <a:pt x="3250650" y="6141029"/>
                </a:lnTo>
                <a:lnTo>
                  <a:pt x="3418523" y="6308903"/>
                </a:lnTo>
                <a:lnTo>
                  <a:pt x="3586396" y="6141029"/>
                </a:lnTo>
                <a:close/>
                <a:moveTo>
                  <a:pt x="2890614" y="5973156"/>
                </a:moveTo>
                <a:lnTo>
                  <a:pt x="2722741" y="6141029"/>
                </a:lnTo>
                <a:lnTo>
                  <a:pt x="2890614" y="6308903"/>
                </a:lnTo>
                <a:lnTo>
                  <a:pt x="3058486" y="6141029"/>
                </a:lnTo>
                <a:close/>
                <a:moveTo>
                  <a:pt x="2362705" y="5973156"/>
                </a:moveTo>
                <a:lnTo>
                  <a:pt x="2194832" y="6141029"/>
                </a:lnTo>
                <a:lnTo>
                  <a:pt x="2362705" y="6308903"/>
                </a:lnTo>
                <a:lnTo>
                  <a:pt x="2530577" y="6141029"/>
                </a:lnTo>
                <a:close/>
                <a:moveTo>
                  <a:pt x="1834796" y="5973156"/>
                </a:moveTo>
                <a:lnTo>
                  <a:pt x="1666923" y="6141029"/>
                </a:lnTo>
                <a:lnTo>
                  <a:pt x="1834796" y="6308903"/>
                </a:lnTo>
                <a:lnTo>
                  <a:pt x="2002668" y="6141029"/>
                </a:lnTo>
                <a:close/>
                <a:moveTo>
                  <a:pt x="1306887" y="5973156"/>
                </a:moveTo>
                <a:lnTo>
                  <a:pt x="1139014" y="6141029"/>
                </a:lnTo>
                <a:lnTo>
                  <a:pt x="1306887" y="6308903"/>
                </a:lnTo>
                <a:lnTo>
                  <a:pt x="1474759" y="6141029"/>
                </a:lnTo>
                <a:close/>
                <a:moveTo>
                  <a:pt x="778978" y="5973156"/>
                </a:moveTo>
                <a:lnTo>
                  <a:pt x="611105" y="6141029"/>
                </a:lnTo>
                <a:lnTo>
                  <a:pt x="778978" y="6308903"/>
                </a:lnTo>
                <a:lnTo>
                  <a:pt x="946851" y="6141029"/>
                </a:lnTo>
                <a:close/>
                <a:moveTo>
                  <a:pt x="251068" y="5973156"/>
                </a:moveTo>
                <a:lnTo>
                  <a:pt x="83196" y="6141029"/>
                </a:lnTo>
                <a:lnTo>
                  <a:pt x="251068" y="6308903"/>
                </a:lnTo>
                <a:lnTo>
                  <a:pt x="418941" y="6141029"/>
                </a:lnTo>
                <a:close/>
                <a:moveTo>
                  <a:pt x="6585980" y="5973152"/>
                </a:moveTo>
                <a:lnTo>
                  <a:pt x="6418105" y="6141029"/>
                </a:lnTo>
                <a:lnTo>
                  <a:pt x="6585980" y="6308906"/>
                </a:lnTo>
                <a:lnTo>
                  <a:pt x="6753856" y="6141029"/>
                </a:lnTo>
                <a:close/>
                <a:moveTo>
                  <a:pt x="191324" y="5840738"/>
                </a:moveTo>
                <a:lnTo>
                  <a:pt x="251068" y="5900482"/>
                </a:lnTo>
                <a:lnTo>
                  <a:pt x="310812" y="5840738"/>
                </a:lnTo>
                <a:lnTo>
                  <a:pt x="515023" y="6044947"/>
                </a:lnTo>
                <a:lnTo>
                  <a:pt x="719234" y="5840738"/>
                </a:lnTo>
                <a:lnTo>
                  <a:pt x="778978" y="5900482"/>
                </a:lnTo>
                <a:lnTo>
                  <a:pt x="838722" y="5840738"/>
                </a:lnTo>
                <a:lnTo>
                  <a:pt x="1042932" y="6044947"/>
                </a:lnTo>
                <a:lnTo>
                  <a:pt x="1247143" y="5840738"/>
                </a:lnTo>
                <a:lnTo>
                  <a:pt x="1306887" y="5900482"/>
                </a:lnTo>
                <a:lnTo>
                  <a:pt x="1366630" y="5840738"/>
                </a:lnTo>
                <a:lnTo>
                  <a:pt x="1570841" y="6044947"/>
                </a:lnTo>
                <a:lnTo>
                  <a:pt x="1775052" y="5840738"/>
                </a:lnTo>
                <a:lnTo>
                  <a:pt x="1834796" y="5900482"/>
                </a:lnTo>
                <a:lnTo>
                  <a:pt x="1894539" y="5840738"/>
                </a:lnTo>
                <a:lnTo>
                  <a:pt x="2098750" y="6044947"/>
                </a:lnTo>
                <a:lnTo>
                  <a:pt x="2302961" y="5840738"/>
                </a:lnTo>
                <a:lnTo>
                  <a:pt x="2362705" y="5900482"/>
                </a:lnTo>
                <a:lnTo>
                  <a:pt x="2422448" y="5840738"/>
                </a:lnTo>
                <a:lnTo>
                  <a:pt x="2626659" y="6044947"/>
                </a:lnTo>
                <a:lnTo>
                  <a:pt x="2830870" y="5840738"/>
                </a:lnTo>
                <a:lnTo>
                  <a:pt x="2890614" y="5900482"/>
                </a:lnTo>
                <a:lnTo>
                  <a:pt x="2950358" y="5840738"/>
                </a:lnTo>
                <a:lnTo>
                  <a:pt x="3154568" y="6044947"/>
                </a:lnTo>
                <a:lnTo>
                  <a:pt x="3358779" y="5840738"/>
                </a:lnTo>
                <a:lnTo>
                  <a:pt x="3418523" y="5900482"/>
                </a:lnTo>
                <a:lnTo>
                  <a:pt x="3478267" y="5840738"/>
                </a:lnTo>
                <a:lnTo>
                  <a:pt x="3682477" y="6044947"/>
                </a:lnTo>
                <a:lnTo>
                  <a:pt x="3886688" y="5840738"/>
                </a:lnTo>
                <a:lnTo>
                  <a:pt x="3946432" y="5900482"/>
                </a:lnTo>
                <a:lnTo>
                  <a:pt x="4006176" y="5840738"/>
                </a:lnTo>
                <a:lnTo>
                  <a:pt x="4210387" y="6044947"/>
                </a:lnTo>
                <a:lnTo>
                  <a:pt x="4414597" y="5840738"/>
                </a:lnTo>
                <a:lnTo>
                  <a:pt x="4474341" y="5900482"/>
                </a:lnTo>
                <a:lnTo>
                  <a:pt x="4534085" y="5840738"/>
                </a:lnTo>
                <a:lnTo>
                  <a:pt x="4738296" y="6044947"/>
                </a:lnTo>
                <a:lnTo>
                  <a:pt x="4942507" y="5840738"/>
                </a:lnTo>
                <a:lnTo>
                  <a:pt x="5002250" y="5900482"/>
                </a:lnTo>
                <a:lnTo>
                  <a:pt x="5061994" y="5840738"/>
                </a:lnTo>
                <a:lnTo>
                  <a:pt x="5266205" y="6044947"/>
                </a:lnTo>
                <a:lnTo>
                  <a:pt x="5470416" y="5840738"/>
                </a:lnTo>
                <a:lnTo>
                  <a:pt x="5530159" y="5900482"/>
                </a:lnTo>
                <a:lnTo>
                  <a:pt x="5589903" y="5840738"/>
                </a:lnTo>
                <a:lnTo>
                  <a:pt x="5794114" y="6044947"/>
                </a:lnTo>
                <a:lnTo>
                  <a:pt x="5998324" y="5840738"/>
                </a:lnTo>
                <a:lnTo>
                  <a:pt x="6058068" y="5900482"/>
                </a:lnTo>
                <a:lnTo>
                  <a:pt x="6117812" y="5840738"/>
                </a:lnTo>
                <a:lnTo>
                  <a:pt x="6322023" y="6044947"/>
                </a:lnTo>
                <a:lnTo>
                  <a:pt x="6526234" y="5840738"/>
                </a:lnTo>
                <a:lnTo>
                  <a:pt x="6585980" y="5900485"/>
                </a:lnTo>
                <a:lnTo>
                  <a:pt x="6645728" y="5840738"/>
                </a:lnTo>
                <a:lnTo>
                  <a:pt x="6840760" y="6035769"/>
                </a:lnTo>
                <a:lnTo>
                  <a:pt x="6840760" y="6246289"/>
                </a:lnTo>
                <a:lnTo>
                  <a:pt x="6645728" y="6441321"/>
                </a:lnTo>
                <a:lnTo>
                  <a:pt x="6585980" y="6381574"/>
                </a:lnTo>
                <a:lnTo>
                  <a:pt x="6526234" y="6441321"/>
                </a:lnTo>
                <a:lnTo>
                  <a:pt x="6322023" y="6237111"/>
                </a:lnTo>
                <a:lnTo>
                  <a:pt x="6117812" y="6441321"/>
                </a:lnTo>
                <a:lnTo>
                  <a:pt x="6058068" y="6381577"/>
                </a:lnTo>
                <a:lnTo>
                  <a:pt x="5998324" y="6441321"/>
                </a:lnTo>
                <a:lnTo>
                  <a:pt x="5794114" y="6237111"/>
                </a:lnTo>
                <a:lnTo>
                  <a:pt x="5589903" y="6441321"/>
                </a:lnTo>
                <a:lnTo>
                  <a:pt x="5530159" y="6381577"/>
                </a:lnTo>
                <a:lnTo>
                  <a:pt x="5470416" y="6441321"/>
                </a:lnTo>
                <a:lnTo>
                  <a:pt x="5266205" y="6237111"/>
                </a:lnTo>
                <a:lnTo>
                  <a:pt x="5061994" y="6441321"/>
                </a:lnTo>
                <a:lnTo>
                  <a:pt x="5002250" y="6381577"/>
                </a:lnTo>
                <a:lnTo>
                  <a:pt x="4942507" y="6441321"/>
                </a:lnTo>
                <a:lnTo>
                  <a:pt x="4738296" y="6237111"/>
                </a:lnTo>
                <a:lnTo>
                  <a:pt x="4534085" y="6441321"/>
                </a:lnTo>
                <a:lnTo>
                  <a:pt x="4474341" y="6381577"/>
                </a:lnTo>
                <a:lnTo>
                  <a:pt x="4414597" y="6441321"/>
                </a:lnTo>
                <a:lnTo>
                  <a:pt x="4210387" y="6237111"/>
                </a:lnTo>
                <a:lnTo>
                  <a:pt x="4006176" y="6441321"/>
                </a:lnTo>
                <a:lnTo>
                  <a:pt x="3946432" y="6381577"/>
                </a:lnTo>
                <a:lnTo>
                  <a:pt x="3886688" y="6441321"/>
                </a:lnTo>
                <a:lnTo>
                  <a:pt x="3682477" y="6237111"/>
                </a:lnTo>
                <a:lnTo>
                  <a:pt x="3478267" y="6441321"/>
                </a:lnTo>
                <a:lnTo>
                  <a:pt x="3418523" y="6381577"/>
                </a:lnTo>
                <a:lnTo>
                  <a:pt x="3358779" y="6441321"/>
                </a:lnTo>
                <a:lnTo>
                  <a:pt x="3154568" y="6237111"/>
                </a:lnTo>
                <a:lnTo>
                  <a:pt x="2950358" y="6441321"/>
                </a:lnTo>
                <a:lnTo>
                  <a:pt x="2890614" y="6381577"/>
                </a:lnTo>
                <a:lnTo>
                  <a:pt x="2830870" y="6441321"/>
                </a:lnTo>
                <a:lnTo>
                  <a:pt x="2626659" y="6237111"/>
                </a:lnTo>
                <a:lnTo>
                  <a:pt x="2422448" y="6441321"/>
                </a:lnTo>
                <a:lnTo>
                  <a:pt x="2362705" y="6381577"/>
                </a:lnTo>
                <a:lnTo>
                  <a:pt x="2302961" y="6441321"/>
                </a:lnTo>
                <a:lnTo>
                  <a:pt x="2098750" y="6237111"/>
                </a:lnTo>
                <a:lnTo>
                  <a:pt x="1894539" y="6441321"/>
                </a:lnTo>
                <a:lnTo>
                  <a:pt x="1834796" y="6381577"/>
                </a:lnTo>
                <a:lnTo>
                  <a:pt x="1775052" y="6441321"/>
                </a:lnTo>
                <a:lnTo>
                  <a:pt x="1570841" y="6237111"/>
                </a:lnTo>
                <a:lnTo>
                  <a:pt x="1366630" y="6441321"/>
                </a:lnTo>
                <a:lnTo>
                  <a:pt x="1306887" y="6381577"/>
                </a:lnTo>
                <a:lnTo>
                  <a:pt x="1247143" y="6441321"/>
                </a:lnTo>
                <a:lnTo>
                  <a:pt x="1042932" y="6237111"/>
                </a:lnTo>
                <a:lnTo>
                  <a:pt x="838722" y="6441321"/>
                </a:lnTo>
                <a:lnTo>
                  <a:pt x="778978" y="6381577"/>
                </a:lnTo>
                <a:lnTo>
                  <a:pt x="719234" y="6441321"/>
                </a:lnTo>
                <a:lnTo>
                  <a:pt x="515023" y="6237111"/>
                </a:lnTo>
                <a:lnTo>
                  <a:pt x="310812" y="6441321"/>
                </a:lnTo>
                <a:lnTo>
                  <a:pt x="251068" y="6381577"/>
                </a:lnTo>
                <a:lnTo>
                  <a:pt x="191324" y="6441321"/>
                </a:lnTo>
                <a:lnTo>
                  <a:pt x="0" y="6249997"/>
                </a:lnTo>
                <a:lnTo>
                  <a:pt x="0" y="6032061"/>
                </a:lnTo>
                <a:close/>
                <a:moveTo>
                  <a:pt x="6058068" y="5370483"/>
                </a:moveTo>
                <a:lnTo>
                  <a:pt x="5890196" y="5538356"/>
                </a:lnTo>
                <a:lnTo>
                  <a:pt x="6058068" y="5706230"/>
                </a:lnTo>
                <a:lnTo>
                  <a:pt x="6225941" y="5538356"/>
                </a:lnTo>
                <a:close/>
                <a:moveTo>
                  <a:pt x="5530159" y="5370483"/>
                </a:moveTo>
                <a:lnTo>
                  <a:pt x="5362287" y="5538356"/>
                </a:lnTo>
                <a:lnTo>
                  <a:pt x="5530159" y="5706230"/>
                </a:lnTo>
                <a:lnTo>
                  <a:pt x="5698032" y="5538356"/>
                </a:lnTo>
                <a:close/>
                <a:moveTo>
                  <a:pt x="5002250" y="5370483"/>
                </a:moveTo>
                <a:lnTo>
                  <a:pt x="4834378" y="5538356"/>
                </a:lnTo>
                <a:lnTo>
                  <a:pt x="5002250" y="5706230"/>
                </a:lnTo>
                <a:lnTo>
                  <a:pt x="5170123" y="5538356"/>
                </a:lnTo>
                <a:close/>
                <a:moveTo>
                  <a:pt x="4474341" y="5370483"/>
                </a:moveTo>
                <a:lnTo>
                  <a:pt x="4306469" y="5538356"/>
                </a:lnTo>
                <a:lnTo>
                  <a:pt x="4474341" y="5706230"/>
                </a:lnTo>
                <a:lnTo>
                  <a:pt x="4642214" y="5538356"/>
                </a:lnTo>
                <a:close/>
                <a:moveTo>
                  <a:pt x="3946432" y="5370483"/>
                </a:moveTo>
                <a:lnTo>
                  <a:pt x="3778559" y="5538356"/>
                </a:lnTo>
                <a:lnTo>
                  <a:pt x="3946432" y="5706230"/>
                </a:lnTo>
                <a:lnTo>
                  <a:pt x="4114305" y="5538356"/>
                </a:lnTo>
                <a:close/>
                <a:moveTo>
                  <a:pt x="3418523" y="5370483"/>
                </a:moveTo>
                <a:lnTo>
                  <a:pt x="3250650" y="5538356"/>
                </a:lnTo>
                <a:lnTo>
                  <a:pt x="3418523" y="5706230"/>
                </a:lnTo>
                <a:lnTo>
                  <a:pt x="3586396" y="5538356"/>
                </a:lnTo>
                <a:close/>
                <a:moveTo>
                  <a:pt x="2890614" y="5370483"/>
                </a:moveTo>
                <a:lnTo>
                  <a:pt x="2722741" y="5538356"/>
                </a:lnTo>
                <a:lnTo>
                  <a:pt x="2890614" y="5706230"/>
                </a:lnTo>
                <a:lnTo>
                  <a:pt x="3058486" y="5538356"/>
                </a:lnTo>
                <a:close/>
                <a:moveTo>
                  <a:pt x="2362705" y="5370483"/>
                </a:moveTo>
                <a:lnTo>
                  <a:pt x="2194832" y="5538356"/>
                </a:lnTo>
                <a:lnTo>
                  <a:pt x="2362705" y="5706230"/>
                </a:lnTo>
                <a:lnTo>
                  <a:pt x="2530577" y="5538356"/>
                </a:lnTo>
                <a:close/>
                <a:moveTo>
                  <a:pt x="1834796" y="5370483"/>
                </a:moveTo>
                <a:lnTo>
                  <a:pt x="1666923" y="5538356"/>
                </a:lnTo>
                <a:lnTo>
                  <a:pt x="1834796" y="5706230"/>
                </a:lnTo>
                <a:lnTo>
                  <a:pt x="2002668" y="5538356"/>
                </a:lnTo>
                <a:close/>
                <a:moveTo>
                  <a:pt x="1306887" y="5370483"/>
                </a:moveTo>
                <a:lnTo>
                  <a:pt x="1139014" y="5538356"/>
                </a:lnTo>
                <a:lnTo>
                  <a:pt x="1306887" y="5706230"/>
                </a:lnTo>
                <a:lnTo>
                  <a:pt x="1474759" y="5538356"/>
                </a:lnTo>
                <a:close/>
                <a:moveTo>
                  <a:pt x="778978" y="5370483"/>
                </a:moveTo>
                <a:lnTo>
                  <a:pt x="611105" y="5538356"/>
                </a:lnTo>
                <a:lnTo>
                  <a:pt x="778978" y="5706230"/>
                </a:lnTo>
                <a:lnTo>
                  <a:pt x="946851" y="5538356"/>
                </a:lnTo>
                <a:close/>
                <a:moveTo>
                  <a:pt x="251068" y="5370483"/>
                </a:moveTo>
                <a:lnTo>
                  <a:pt x="83196" y="5538356"/>
                </a:lnTo>
                <a:lnTo>
                  <a:pt x="251068" y="5706230"/>
                </a:lnTo>
                <a:lnTo>
                  <a:pt x="418941" y="5538356"/>
                </a:lnTo>
                <a:close/>
                <a:moveTo>
                  <a:pt x="6585980" y="5370479"/>
                </a:moveTo>
                <a:lnTo>
                  <a:pt x="6418105" y="5538356"/>
                </a:lnTo>
                <a:lnTo>
                  <a:pt x="6585980" y="5706233"/>
                </a:lnTo>
                <a:lnTo>
                  <a:pt x="6753856" y="5538356"/>
                </a:lnTo>
                <a:close/>
                <a:moveTo>
                  <a:pt x="191324" y="5238065"/>
                </a:moveTo>
                <a:lnTo>
                  <a:pt x="251068" y="5297809"/>
                </a:lnTo>
                <a:lnTo>
                  <a:pt x="310812" y="5238065"/>
                </a:lnTo>
                <a:lnTo>
                  <a:pt x="515023" y="5442274"/>
                </a:lnTo>
                <a:lnTo>
                  <a:pt x="719234" y="5238065"/>
                </a:lnTo>
                <a:lnTo>
                  <a:pt x="778978" y="5297809"/>
                </a:lnTo>
                <a:lnTo>
                  <a:pt x="838723" y="5238065"/>
                </a:lnTo>
                <a:lnTo>
                  <a:pt x="1042932" y="5442274"/>
                </a:lnTo>
                <a:lnTo>
                  <a:pt x="1247143" y="5238065"/>
                </a:lnTo>
                <a:lnTo>
                  <a:pt x="1306887" y="5297809"/>
                </a:lnTo>
                <a:lnTo>
                  <a:pt x="1366630" y="5238065"/>
                </a:lnTo>
                <a:lnTo>
                  <a:pt x="1570841" y="5442274"/>
                </a:lnTo>
                <a:lnTo>
                  <a:pt x="1775052" y="5238065"/>
                </a:lnTo>
                <a:lnTo>
                  <a:pt x="1834796" y="5297809"/>
                </a:lnTo>
                <a:lnTo>
                  <a:pt x="1894539" y="5238065"/>
                </a:lnTo>
                <a:lnTo>
                  <a:pt x="2098750" y="5442274"/>
                </a:lnTo>
                <a:lnTo>
                  <a:pt x="2302961" y="5238065"/>
                </a:lnTo>
                <a:lnTo>
                  <a:pt x="2362705" y="5297809"/>
                </a:lnTo>
                <a:lnTo>
                  <a:pt x="2422448" y="5238065"/>
                </a:lnTo>
                <a:lnTo>
                  <a:pt x="2626659" y="5442274"/>
                </a:lnTo>
                <a:lnTo>
                  <a:pt x="2830870" y="5238065"/>
                </a:lnTo>
                <a:lnTo>
                  <a:pt x="2890614" y="5297809"/>
                </a:lnTo>
                <a:lnTo>
                  <a:pt x="2950358" y="5238065"/>
                </a:lnTo>
                <a:lnTo>
                  <a:pt x="3154568" y="5442274"/>
                </a:lnTo>
                <a:lnTo>
                  <a:pt x="3358779" y="5238065"/>
                </a:lnTo>
                <a:lnTo>
                  <a:pt x="3418523" y="5297809"/>
                </a:lnTo>
                <a:lnTo>
                  <a:pt x="3478267" y="5238065"/>
                </a:lnTo>
                <a:lnTo>
                  <a:pt x="3682477" y="5442274"/>
                </a:lnTo>
                <a:lnTo>
                  <a:pt x="3886688" y="5238065"/>
                </a:lnTo>
                <a:lnTo>
                  <a:pt x="3946432" y="5297809"/>
                </a:lnTo>
                <a:lnTo>
                  <a:pt x="4006176" y="5238065"/>
                </a:lnTo>
                <a:lnTo>
                  <a:pt x="4210387" y="5442274"/>
                </a:lnTo>
                <a:lnTo>
                  <a:pt x="4414597" y="5238065"/>
                </a:lnTo>
                <a:lnTo>
                  <a:pt x="4474341" y="5297809"/>
                </a:lnTo>
                <a:lnTo>
                  <a:pt x="4534085" y="5238065"/>
                </a:lnTo>
                <a:lnTo>
                  <a:pt x="4738296" y="5442274"/>
                </a:lnTo>
                <a:lnTo>
                  <a:pt x="4942507" y="5238065"/>
                </a:lnTo>
                <a:lnTo>
                  <a:pt x="5002250" y="5297809"/>
                </a:lnTo>
                <a:lnTo>
                  <a:pt x="5061994" y="5238065"/>
                </a:lnTo>
                <a:lnTo>
                  <a:pt x="5266205" y="5442274"/>
                </a:lnTo>
                <a:lnTo>
                  <a:pt x="5470416" y="5238065"/>
                </a:lnTo>
                <a:lnTo>
                  <a:pt x="5530159" y="5297809"/>
                </a:lnTo>
                <a:lnTo>
                  <a:pt x="5589903" y="5238065"/>
                </a:lnTo>
                <a:lnTo>
                  <a:pt x="5794114" y="5442274"/>
                </a:lnTo>
                <a:lnTo>
                  <a:pt x="5998324" y="5238065"/>
                </a:lnTo>
                <a:lnTo>
                  <a:pt x="6058068" y="5297809"/>
                </a:lnTo>
                <a:lnTo>
                  <a:pt x="6117812" y="5238065"/>
                </a:lnTo>
                <a:lnTo>
                  <a:pt x="6322023" y="5442274"/>
                </a:lnTo>
                <a:lnTo>
                  <a:pt x="6526234" y="5238065"/>
                </a:lnTo>
                <a:lnTo>
                  <a:pt x="6585980" y="5297812"/>
                </a:lnTo>
                <a:lnTo>
                  <a:pt x="6645728" y="5238065"/>
                </a:lnTo>
                <a:lnTo>
                  <a:pt x="6840760" y="5433096"/>
                </a:lnTo>
                <a:lnTo>
                  <a:pt x="6840760" y="5643616"/>
                </a:lnTo>
                <a:lnTo>
                  <a:pt x="6645728" y="5838648"/>
                </a:lnTo>
                <a:lnTo>
                  <a:pt x="6585980" y="5778901"/>
                </a:lnTo>
                <a:lnTo>
                  <a:pt x="6526234" y="5838648"/>
                </a:lnTo>
                <a:lnTo>
                  <a:pt x="6322023" y="5634438"/>
                </a:lnTo>
                <a:lnTo>
                  <a:pt x="6117812" y="5838648"/>
                </a:lnTo>
                <a:lnTo>
                  <a:pt x="6058068" y="5778904"/>
                </a:lnTo>
                <a:lnTo>
                  <a:pt x="5998324" y="5838648"/>
                </a:lnTo>
                <a:lnTo>
                  <a:pt x="5794114" y="5634438"/>
                </a:lnTo>
                <a:lnTo>
                  <a:pt x="5589903" y="5838648"/>
                </a:lnTo>
                <a:lnTo>
                  <a:pt x="5530159" y="5778904"/>
                </a:lnTo>
                <a:lnTo>
                  <a:pt x="5470416" y="5838648"/>
                </a:lnTo>
                <a:lnTo>
                  <a:pt x="5266205" y="5634438"/>
                </a:lnTo>
                <a:lnTo>
                  <a:pt x="5061994" y="5838648"/>
                </a:lnTo>
                <a:lnTo>
                  <a:pt x="5002250" y="5778904"/>
                </a:lnTo>
                <a:lnTo>
                  <a:pt x="4942507" y="5838648"/>
                </a:lnTo>
                <a:lnTo>
                  <a:pt x="4738296" y="5634438"/>
                </a:lnTo>
                <a:lnTo>
                  <a:pt x="4534085" y="5838648"/>
                </a:lnTo>
                <a:lnTo>
                  <a:pt x="4474341" y="5778904"/>
                </a:lnTo>
                <a:lnTo>
                  <a:pt x="4414597" y="5838648"/>
                </a:lnTo>
                <a:lnTo>
                  <a:pt x="4210387" y="5634438"/>
                </a:lnTo>
                <a:lnTo>
                  <a:pt x="4006176" y="5838648"/>
                </a:lnTo>
                <a:lnTo>
                  <a:pt x="3946432" y="5778904"/>
                </a:lnTo>
                <a:lnTo>
                  <a:pt x="3886688" y="5838648"/>
                </a:lnTo>
                <a:lnTo>
                  <a:pt x="3682477" y="5634438"/>
                </a:lnTo>
                <a:lnTo>
                  <a:pt x="3478267" y="5838648"/>
                </a:lnTo>
                <a:lnTo>
                  <a:pt x="3418523" y="5778904"/>
                </a:lnTo>
                <a:lnTo>
                  <a:pt x="3358779" y="5838648"/>
                </a:lnTo>
                <a:lnTo>
                  <a:pt x="3154568" y="5634438"/>
                </a:lnTo>
                <a:lnTo>
                  <a:pt x="2950358" y="5838648"/>
                </a:lnTo>
                <a:lnTo>
                  <a:pt x="2890614" y="5778904"/>
                </a:lnTo>
                <a:lnTo>
                  <a:pt x="2830870" y="5838648"/>
                </a:lnTo>
                <a:lnTo>
                  <a:pt x="2626659" y="5634438"/>
                </a:lnTo>
                <a:lnTo>
                  <a:pt x="2422448" y="5838648"/>
                </a:lnTo>
                <a:lnTo>
                  <a:pt x="2362705" y="5778904"/>
                </a:lnTo>
                <a:lnTo>
                  <a:pt x="2302961" y="5838648"/>
                </a:lnTo>
                <a:lnTo>
                  <a:pt x="2098750" y="5634438"/>
                </a:lnTo>
                <a:lnTo>
                  <a:pt x="1894539" y="5838648"/>
                </a:lnTo>
                <a:lnTo>
                  <a:pt x="1834796" y="5778904"/>
                </a:lnTo>
                <a:lnTo>
                  <a:pt x="1775052" y="5838648"/>
                </a:lnTo>
                <a:lnTo>
                  <a:pt x="1570841" y="5634438"/>
                </a:lnTo>
                <a:lnTo>
                  <a:pt x="1366630" y="5838648"/>
                </a:lnTo>
                <a:lnTo>
                  <a:pt x="1306887" y="5778904"/>
                </a:lnTo>
                <a:lnTo>
                  <a:pt x="1247143" y="5838648"/>
                </a:lnTo>
                <a:lnTo>
                  <a:pt x="1042932" y="5634438"/>
                </a:lnTo>
                <a:lnTo>
                  <a:pt x="838723" y="5838648"/>
                </a:lnTo>
                <a:lnTo>
                  <a:pt x="778978" y="5778904"/>
                </a:lnTo>
                <a:lnTo>
                  <a:pt x="719234" y="5838648"/>
                </a:lnTo>
                <a:lnTo>
                  <a:pt x="515023" y="5634438"/>
                </a:lnTo>
                <a:lnTo>
                  <a:pt x="310812" y="5838648"/>
                </a:lnTo>
                <a:lnTo>
                  <a:pt x="251068" y="5778904"/>
                </a:lnTo>
                <a:lnTo>
                  <a:pt x="191324" y="5838648"/>
                </a:lnTo>
                <a:lnTo>
                  <a:pt x="0" y="5647324"/>
                </a:lnTo>
                <a:lnTo>
                  <a:pt x="0" y="5429388"/>
                </a:lnTo>
                <a:close/>
                <a:moveTo>
                  <a:pt x="6058068" y="4767810"/>
                </a:moveTo>
                <a:lnTo>
                  <a:pt x="5890196" y="4935683"/>
                </a:lnTo>
                <a:lnTo>
                  <a:pt x="6058068" y="5103557"/>
                </a:lnTo>
                <a:lnTo>
                  <a:pt x="6225941" y="4935683"/>
                </a:lnTo>
                <a:close/>
                <a:moveTo>
                  <a:pt x="5530159" y="4767810"/>
                </a:moveTo>
                <a:lnTo>
                  <a:pt x="5362287" y="4935683"/>
                </a:lnTo>
                <a:lnTo>
                  <a:pt x="5530159" y="5103557"/>
                </a:lnTo>
                <a:lnTo>
                  <a:pt x="5698032" y="4935683"/>
                </a:lnTo>
                <a:close/>
                <a:moveTo>
                  <a:pt x="5002250" y="4767810"/>
                </a:moveTo>
                <a:lnTo>
                  <a:pt x="4834378" y="4935683"/>
                </a:lnTo>
                <a:lnTo>
                  <a:pt x="5002250" y="5103557"/>
                </a:lnTo>
                <a:lnTo>
                  <a:pt x="5170123" y="4935683"/>
                </a:lnTo>
                <a:close/>
                <a:moveTo>
                  <a:pt x="4474341" y="4767810"/>
                </a:moveTo>
                <a:lnTo>
                  <a:pt x="4306469" y="4935683"/>
                </a:lnTo>
                <a:lnTo>
                  <a:pt x="4474341" y="5103557"/>
                </a:lnTo>
                <a:lnTo>
                  <a:pt x="4642214" y="4935683"/>
                </a:lnTo>
                <a:close/>
                <a:moveTo>
                  <a:pt x="3946432" y="4767810"/>
                </a:moveTo>
                <a:lnTo>
                  <a:pt x="3778559" y="4935683"/>
                </a:lnTo>
                <a:lnTo>
                  <a:pt x="3946432" y="5103557"/>
                </a:lnTo>
                <a:lnTo>
                  <a:pt x="4114305" y="4935683"/>
                </a:lnTo>
                <a:close/>
                <a:moveTo>
                  <a:pt x="3418523" y="4767810"/>
                </a:moveTo>
                <a:lnTo>
                  <a:pt x="3250650" y="4935683"/>
                </a:lnTo>
                <a:lnTo>
                  <a:pt x="3418523" y="5103557"/>
                </a:lnTo>
                <a:lnTo>
                  <a:pt x="3586396" y="4935683"/>
                </a:lnTo>
                <a:close/>
                <a:moveTo>
                  <a:pt x="2890614" y="4767810"/>
                </a:moveTo>
                <a:lnTo>
                  <a:pt x="2722741" y="4935683"/>
                </a:lnTo>
                <a:lnTo>
                  <a:pt x="2890614" y="5103557"/>
                </a:lnTo>
                <a:lnTo>
                  <a:pt x="3058486" y="4935683"/>
                </a:lnTo>
                <a:close/>
                <a:moveTo>
                  <a:pt x="2362705" y="4767810"/>
                </a:moveTo>
                <a:lnTo>
                  <a:pt x="2194832" y="4935683"/>
                </a:lnTo>
                <a:lnTo>
                  <a:pt x="2362705" y="5103557"/>
                </a:lnTo>
                <a:lnTo>
                  <a:pt x="2530577" y="4935683"/>
                </a:lnTo>
                <a:close/>
                <a:moveTo>
                  <a:pt x="1834796" y="4767810"/>
                </a:moveTo>
                <a:lnTo>
                  <a:pt x="1666923" y="4935683"/>
                </a:lnTo>
                <a:lnTo>
                  <a:pt x="1834796" y="5103557"/>
                </a:lnTo>
                <a:lnTo>
                  <a:pt x="2002668" y="4935683"/>
                </a:lnTo>
                <a:close/>
                <a:moveTo>
                  <a:pt x="1306887" y="4767810"/>
                </a:moveTo>
                <a:lnTo>
                  <a:pt x="1139014" y="4935683"/>
                </a:lnTo>
                <a:lnTo>
                  <a:pt x="1306887" y="5103557"/>
                </a:lnTo>
                <a:lnTo>
                  <a:pt x="1474759" y="4935683"/>
                </a:lnTo>
                <a:close/>
                <a:moveTo>
                  <a:pt x="778978" y="4767810"/>
                </a:moveTo>
                <a:lnTo>
                  <a:pt x="611105" y="4935683"/>
                </a:lnTo>
                <a:lnTo>
                  <a:pt x="778978" y="5103557"/>
                </a:lnTo>
                <a:lnTo>
                  <a:pt x="946851" y="4935683"/>
                </a:lnTo>
                <a:close/>
                <a:moveTo>
                  <a:pt x="251068" y="4767810"/>
                </a:moveTo>
                <a:lnTo>
                  <a:pt x="83196" y="4935683"/>
                </a:lnTo>
                <a:lnTo>
                  <a:pt x="251068" y="5103557"/>
                </a:lnTo>
                <a:lnTo>
                  <a:pt x="418941" y="4935683"/>
                </a:lnTo>
                <a:close/>
                <a:moveTo>
                  <a:pt x="6585980" y="4767806"/>
                </a:moveTo>
                <a:lnTo>
                  <a:pt x="6418105" y="4935683"/>
                </a:lnTo>
                <a:lnTo>
                  <a:pt x="6585980" y="5103560"/>
                </a:lnTo>
                <a:lnTo>
                  <a:pt x="6753856" y="4935683"/>
                </a:lnTo>
                <a:close/>
                <a:moveTo>
                  <a:pt x="191324" y="4635392"/>
                </a:moveTo>
                <a:lnTo>
                  <a:pt x="251068" y="4695136"/>
                </a:lnTo>
                <a:lnTo>
                  <a:pt x="310812" y="4635392"/>
                </a:lnTo>
                <a:lnTo>
                  <a:pt x="515023" y="4839601"/>
                </a:lnTo>
                <a:lnTo>
                  <a:pt x="719234" y="4635392"/>
                </a:lnTo>
                <a:lnTo>
                  <a:pt x="778978" y="4695136"/>
                </a:lnTo>
                <a:lnTo>
                  <a:pt x="838723" y="4635392"/>
                </a:lnTo>
                <a:lnTo>
                  <a:pt x="1042932" y="4839601"/>
                </a:lnTo>
                <a:lnTo>
                  <a:pt x="1247143" y="4635392"/>
                </a:lnTo>
                <a:lnTo>
                  <a:pt x="1306887" y="4695136"/>
                </a:lnTo>
                <a:lnTo>
                  <a:pt x="1366630" y="4635392"/>
                </a:lnTo>
                <a:lnTo>
                  <a:pt x="1570841" y="4839601"/>
                </a:lnTo>
                <a:lnTo>
                  <a:pt x="1775052" y="4635392"/>
                </a:lnTo>
                <a:lnTo>
                  <a:pt x="1834796" y="4695136"/>
                </a:lnTo>
                <a:lnTo>
                  <a:pt x="1894539" y="4635392"/>
                </a:lnTo>
                <a:lnTo>
                  <a:pt x="2098750" y="4839601"/>
                </a:lnTo>
                <a:lnTo>
                  <a:pt x="2302961" y="4635392"/>
                </a:lnTo>
                <a:lnTo>
                  <a:pt x="2362705" y="4695136"/>
                </a:lnTo>
                <a:lnTo>
                  <a:pt x="2422448" y="4635392"/>
                </a:lnTo>
                <a:lnTo>
                  <a:pt x="2626659" y="4839601"/>
                </a:lnTo>
                <a:lnTo>
                  <a:pt x="2830870" y="4635392"/>
                </a:lnTo>
                <a:lnTo>
                  <a:pt x="2890614" y="4695136"/>
                </a:lnTo>
                <a:lnTo>
                  <a:pt x="2950358" y="4635392"/>
                </a:lnTo>
                <a:lnTo>
                  <a:pt x="3154568" y="4839601"/>
                </a:lnTo>
                <a:lnTo>
                  <a:pt x="3358779" y="4635392"/>
                </a:lnTo>
                <a:lnTo>
                  <a:pt x="3418523" y="4695136"/>
                </a:lnTo>
                <a:lnTo>
                  <a:pt x="3478267" y="4635392"/>
                </a:lnTo>
                <a:lnTo>
                  <a:pt x="3682477" y="4839601"/>
                </a:lnTo>
                <a:lnTo>
                  <a:pt x="3886688" y="4635392"/>
                </a:lnTo>
                <a:lnTo>
                  <a:pt x="3946432" y="4695136"/>
                </a:lnTo>
                <a:lnTo>
                  <a:pt x="4006176" y="4635392"/>
                </a:lnTo>
                <a:lnTo>
                  <a:pt x="4210387" y="4839601"/>
                </a:lnTo>
                <a:lnTo>
                  <a:pt x="4414597" y="4635392"/>
                </a:lnTo>
                <a:lnTo>
                  <a:pt x="4474341" y="4695136"/>
                </a:lnTo>
                <a:lnTo>
                  <a:pt x="4534085" y="4635392"/>
                </a:lnTo>
                <a:lnTo>
                  <a:pt x="4738296" y="4839601"/>
                </a:lnTo>
                <a:lnTo>
                  <a:pt x="4942507" y="4635392"/>
                </a:lnTo>
                <a:lnTo>
                  <a:pt x="5002250" y="4695136"/>
                </a:lnTo>
                <a:lnTo>
                  <a:pt x="5061994" y="4635392"/>
                </a:lnTo>
                <a:lnTo>
                  <a:pt x="5266205" y="4839601"/>
                </a:lnTo>
                <a:lnTo>
                  <a:pt x="5470416" y="4635392"/>
                </a:lnTo>
                <a:lnTo>
                  <a:pt x="5530159" y="4695136"/>
                </a:lnTo>
                <a:lnTo>
                  <a:pt x="5589903" y="4635392"/>
                </a:lnTo>
                <a:lnTo>
                  <a:pt x="5794114" y="4839601"/>
                </a:lnTo>
                <a:lnTo>
                  <a:pt x="5998324" y="4635392"/>
                </a:lnTo>
                <a:lnTo>
                  <a:pt x="6058068" y="4695136"/>
                </a:lnTo>
                <a:lnTo>
                  <a:pt x="6117812" y="4635392"/>
                </a:lnTo>
                <a:lnTo>
                  <a:pt x="6322023" y="4839601"/>
                </a:lnTo>
                <a:lnTo>
                  <a:pt x="6526234" y="4635392"/>
                </a:lnTo>
                <a:lnTo>
                  <a:pt x="6585980" y="4695139"/>
                </a:lnTo>
                <a:lnTo>
                  <a:pt x="6645728" y="4635392"/>
                </a:lnTo>
                <a:lnTo>
                  <a:pt x="6840760" y="4830423"/>
                </a:lnTo>
                <a:lnTo>
                  <a:pt x="6840760" y="5040943"/>
                </a:lnTo>
                <a:lnTo>
                  <a:pt x="6645728" y="5235975"/>
                </a:lnTo>
                <a:lnTo>
                  <a:pt x="6585980" y="5176228"/>
                </a:lnTo>
                <a:lnTo>
                  <a:pt x="6526234" y="5235975"/>
                </a:lnTo>
                <a:lnTo>
                  <a:pt x="6322023" y="5031765"/>
                </a:lnTo>
                <a:lnTo>
                  <a:pt x="6117812" y="5235975"/>
                </a:lnTo>
                <a:lnTo>
                  <a:pt x="6058068" y="5176231"/>
                </a:lnTo>
                <a:lnTo>
                  <a:pt x="5998324" y="5235975"/>
                </a:lnTo>
                <a:lnTo>
                  <a:pt x="5794114" y="5031765"/>
                </a:lnTo>
                <a:lnTo>
                  <a:pt x="5589903" y="5235975"/>
                </a:lnTo>
                <a:lnTo>
                  <a:pt x="5530159" y="5176231"/>
                </a:lnTo>
                <a:lnTo>
                  <a:pt x="5470416" y="5235975"/>
                </a:lnTo>
                <a:lnTo>
                  <a:pt x="5266205" y="5031765"/>
                </a:lnTo>
                <a:lnTo>
                  <a:pt x="5061994" y="5235975"/>
                </a:lnTo>
                <a:lnTo>
                  <a:pt x="5002250" y="5176231"/>
                </a:lnTo>
                <a:lnTo>
                  <a:pt x="4942507" y="5235975"/>
                </a:lnTo>
                <a:lnTo>
                  <a:pt x="4738296" y="5031765"/>
                </a:lnTo>
                <a:lnTo>
                  <a:pt x="4534085" y="5235975"/>
                </a:lnTo>
                <a:lnTo>
                  <a:pt x="4474341" y="5176231"/>
                </a:lnTo>
                <a:lnTo>
                  <a:pt x="4414597" y="5235975"/>
                </a:lnTo>
                <a:lnTo>
                  <a:pt x="4210387" y="5031765"/>
                </a:lnTo>
                <a:lnTo>
                  <a:pt x="4006176" y="5235975"/>
                </a:lnTo>
                <a:lnTo>
                  <a:pt x="3946432" y="5176231"/>
                </a:lnTo>
                <a:lnTo>
                  <a:pt x="3886688" y="5235975"/>
                </a:lnTo>
                <a:lnTo>
                  <a:pt x="3682477" y="5031765"/>
                </a:lnTo>
                <a:lnTo>
                  <a:pt x="3478267" y="5235975"/>
                </a:lnTo>
                <a:lnTo>
                  <a:pt x="3418523" y="5176231"/>
                </a:lnTo>
                <a:lnTo>
                  <a:pt x="3358779" y="5235975"/>
                </a:lnTo>
                <a:lnTo>
                  <a:pt x="3154568" y="5031765"/>
                </a:lnTo>
                <a:lnTo>
                  <a:pt x="2950358" y="5235975"/>
                </a:lnTo>
                <a:lnTo>
                  <a:pt x="2890614" y="5176231"/>
                </a:lnTo>
                <a:lnTo>
                  <a:pt x="2830870" y="5235975"/>
                </a:lnTo>
                <a:lnTo>
                  <a:pt x="2626659" y="5031765"/>
                </a:lnTo>
                <a:lnTo>
                  <a:pt x="2422448" y="5235975"/>
                </a:lnTo>
                <a:lnTo>
                  <a:pt x="2362705" y="5176231"/>
                </a:lnTo>
                <a:lnTo>
                  <a:pt x="2302961" y="5235975"/>
                </a:lnTo>
                <a:lnTo>
                  <a:pt x="2098750" y="5031765"/>
                </a:lnTo>
                <a:lnTo>
                  <a:pt x="1894539" y="5235975"/>
                </a:lnTo>
                <a:lnTo>
                  <a:pt x="1834796" y="5176231"/>
                </a:lnTo>
                <a:lnTo>
                  <a:pt x="1775052" y="5235975"/>
                </a:lnTo>
                <a:lnTo>
                  <a:pt x="1570841" y="5031765"/>
                </a:lnTo>
                <a:lnTo>
                  <a:pt x="1366630" y="5235975"/>
                </a:lnTo>
                <a:lnTo>
                  <a:pt x="1306887" y="5176231"/>
                </a:lnTo>
                <a:lnTo>
                  <a:pt x="1247143" y="5235975"/>
                </a:lnTo>
                <a:lnTo>
                  <a:pt x="1042932" y="5031765"/>
                </a:lnTo>
                <a:lnTo>
                  <a:pt x="838723" y="5235975"/>
                </a:lnTo>
                <a:lnTo>
                  <a:pt x="778978" y="5176231"/>
                </a:lnTo>
                <a:lnTo>
                  <a:pt x="719234" y="5235975"/>
                </a:lnTo>
                <a:lnTo>
                  <a:pt x="515023" y="5031765"/>
                </a:lnTo>
                <a:lnTo>
                  <a:pt x="310812" y="5235975"/>
                </a:lnTo>
                <a:lnTo>
                  <a:pt x="251068" y="5176231"/>
                </a:lnTo>
                <a:lnTo>
                  <a:pt x="191324" y="5235975"/>
                </a:lnTo>
                <a:lnTo>
                  <a:pt x="0" y="5044651"/>
                </a:lnTo>
                <a:lnTo>
                  <a:pt x="0" y="4826715"/>
                </a:lnTo>
                <a:close/>
                <a:moveTo>
                  <a:pt x="6058068" y="4165137"/>
                </a:moveTo>
                <a:lnTo>
                  <a:pt x="5890196" y="4333010"/>
                </a:lnTo>
                <a:lnTo>
                  <a:pt x="6058068" y="4500884"/>
                </a:lnTo>
                <a:lnTo>
                  <a:pt x="6225941" y="4333010"/>
                </a:lnTo>
                <a:close/>
                <a:moveTo>
                  <a:pt x="5530159" y="4165137"/>
                </a:moveTo>
                <a:lnTo>
                  <a:pt x="5362287" y="4333010"/>
                </a:lnTo>
                <a:lnTo>
                  <a:pt x="5530159" y="4500884"/>
                </a:lnTo>
                <a:lnTo>
                  <a:pt x="5698032" y="4333010"/>
                </a:lnTo>
                <a:close/>
                <a:moveTo>
                  <a:pt x="5002250" y="4165137"/>
                </a:moveTo>
                <a:lnTo>
                  <a:pt x="4834378" y="4333010"/>
                </a:lnTo>
                <a:lnTo>
                  <a:pt x="5002250" y="4500884"/>
                </a:lnTo>
                <a:lnTo>
                  <a:pt x="5170123" y="4333010"/>
                </a:lnTo>
                <a:close/>
                <a:moveTo>
                  <a:pt x="4474341" y="4165137"/>
                </a:moveTo>
                <a:lnTo>
                  <a:pt x="4306469" y="4333010"/>
                </a:lnTo>
                <a:lnTo>
                  <a:pt x="4474341" y="4500884"/>
                </a:lnTo>
                <a:lnTo>
                  <a:pt x="4642214" y="4333010"/>
                </a:lnTo>
                <a:close/>
                <a:moveTo>
                  <a:pt x="3946432" y="4165137"/>
                </a:moveTo>
                <a:lnTo>
                  <a:pt x="3778559" y="4333010"/>
                </a:lnTo>
                <a:lnTo>
                  <a:pt x="3946432" y="4500884"/>
                </a:lnTo>
                <a:lnTo>
                  <a:pt x="4114305" y="4333010"/>
                </a:lnTo>
                <a:close/>
                <a:moveTo>
                  <a:pt x="3418523" y="4165137"/>
                </a:moveTo>
                <a:lnTo>
                  <a:pt x="3250650" y="4333010"/>
                </a:lnTo>
                <a:lnTo>
                  <a:pt x="3418523" y="4500884"/>
                </a:lnTo>
                <a:lnTo>
                  <a:pt x="3586396" y="4333010"/>
                </a:lnTo>
                <a:close/>
                <a:moveTo>
                  <a:pt x="2890614" y="4165137"/>
                </a:moveTo>
                <a:lnTo>
                  <a:pt x="2722741" y="4333010"/>
                </a:lnTo>
                <a:lnTo>
                  <a:pt x="2890614" y="4500884"/>
                </a:lnTo>
                <a:lnTo>
                  <a:pt x="3058486" y="4333010"/>
                </a:lnTo>
                <a:close/>
                <a:moveTo>
                  <a:pt x="2362705" y="4165137"/>
                </a:moveTo>
                <a:lnTo>
                  <a:pt x="2194832" y="4333010"/>
                </a:lnTo>
                <a:lnTo>
                  <a:pt x="2362705" y="4500884"/>
                </a:lnTo>
                <a:lnTo>
                  <a:pt x="2530577" y="4333010"/>
                </a:lnTo>
                <a:close/>
                <a:moveTo>
                  <a:pt x="1834796" y="4165137"/>
                </a:moveTo>
                <a:lnTo>
                  <a:pt x="1666923" y="4333010"/>
                </a:lnTo>
                <a:lnTo>
                  <a:pt x="1834796" y="4500884"/>
                </a:lnTo>
                <a:lnTo>
                  <a:pt x="2002668" y="4333010"/>
                </a:lnTo>
                <a:close/>
                <a:moveTo>
                  <a:pt x="1306887" y="4165137"/>
                </a:moveTo>
                <a:lnTo>
                  <a:pt x="1139014" y="4333010"/>
                </a:lnTo>
                <a:lnTo>
                  <a:pt x="1306887" y="4500884"/>
                </a:lnTo>
                <a:lnTo>
                  <a:pt x="1474759" y="4333010"/>
                </a:lnTo>
                <a:close/>
                <a:moveTo>
                  <a:pt x="778978" y="4165137"/>
                </a:moveTo>
                <a:lnTo>
                  <a:pt x="611105" y="4333010"/>
                </a:lnTo>
                <a:lnTo>
                  <a:pt x="778978" y="4500884"/>
                </a:lnTo>
                <a:lnTo>
                  <a:pt x="946851" y="4333010"/>
                </a:lnTo>
                <a:close/>
                <a:moveTo>
                  <a:pt x="251068" y="4165137"/>
                </a:moveTo>
                <a:lnTo>
                  <a:pt x="83196" y="4333010"/>
                </a:lnTo>
                <a:lnTo>
                  <a:pt x="251068" y="4500884"/>
                </a:lnTo>
                <a:lnTo>
                  <a:pt x="418941" y="4333010"/>
                </a:lnTo>
                <a:close/>
                <a:moveTo>
                  <a:pt x="6585980" y="4165133"/>
                </a:moveTo>
                <a:lnTo>
                  <a:pt x="6418105" y="4333010"/>
                </a:lnTo>
                <a:lnTo>
                  <a:pt x="6585980" y="4500887"/>
                </a:lnTo>
                <a:lnTo>
                  <a:pt x="6753856" y="4333010"/>
                </a:lnTo>
                <a:close/>
                <a:moveTo>
                  <a:pt x="191324" y="4032719"/>
                </a:moveTo>
                <a:lnTo>
                  <a:pt x="251068" y="4092463"/>
                </a:lnTo>
                <a:lnTo>
                  <a:pt x="310812" y="4032719"/>
                </a:lnTo>
                <a:lnTo>
                  <a:pt x="515023" y="4236928"/>
                </a:lnTo>
                <a:lnTo>
                  <a:pt x="719234" y="4032719"/>
                </a:lnTo>
                <a:lnTo>
                  <a:pt x="778978" y="4092463"/>
                </a:lnTo>
                <a:lnTo>
                  <a:pt x="838723" y="4032719"/>
                </a:lnTo>
                <a:lnTo>
                  <a:pt x="1042932" y="4236928"/>
                </a:lnTo>
                <a:lnTo>
                  <a:pt x="1247143" y="4032719"/>
                </a:lnTo>
                <a:lnTo>
                  <a:pt x="1306887" y="4092463"/>
                </a:lnTo>
                <a:lnTo>
                  <a:pt x="1366630" y="4032719"/>
                </a:lnTo>
                <a:lnTo>
                  <a:pt x="1570841" y="4236928"/>
                </a:lnTo>
                <a:lnTo>
                  <a:pt x="1775052" y="4032719"/>
                </a:lnTo>
                <a:lnTo>
                  <a:pt x="1834796" y="4092463"/>
                </a:lnTo>
                <a:lnTo>
                  <a:pt x="1894539" y="4032719"/>
                </a:lnTo>
                <a:lnTo>
                  <a:pt x="2098750" y="4236928"/>
                </a:lnTo>
                <a:lnTo>
                  <a:pt x="2302961" y="4032719"/>
                </a:lnTo>
                <a:lnTo>
                  <a:pt x="2362705" y="4092463"/>
                </a:lnTo>
                <a:lnTo>
                  <a:pt x="2422448" y="4032719"/>
                </a:lnTo>
                <a:lnTo>
                  <a:pt x="2626659" y="4236928"/>
                </a:lnTo>
                <a:lnTo>
                  <a:pt x="2830870" y="4032719"/>
                </a:lnTo>
                <a:lnTo>
                  <a:pt x="2890614" y="4092463"/>
                </a:lnTo>
                <a:lnTo>
                  <a:pt x="2950358" y="4032719"/>
                </a:lnTo>
                <a:lnTo>
                  <a:pt x="3154568" y="4236928"/>
                </a:lnTo>
                <a:lnTo>
                  <a:pt x="3358779" y="4032719"/>
                </a:lnTo>
                <a:lnTo>
                  <a:pt x="3418523" y="4092463"/>
                </a:lnTo>
                <a:lnTo>
                  <a:pt x="3478267" y="4032719"/>
                </a:lnTo>
                <a:lnTo>
                  <a:pt x="3682477" y="4236928"/>
                </a:lnTo>
                <a:lnTo>
                  <a:pt x="3886688" y="4032719"/>
                </a:lnTo>
                <a:lnTo>
                  <a:pt x="3946432" y="4092463"/>
                </a:lnTo>
                <a:lnTo>
                  <a:pt x="4006176" y="4032719"/>
                </a:lnTo>
                <a:lnTo>
                  <a:pt x="4210387" y="4236928"/>
                </a:lnTo>
                <a:lnTo>
                  <a:pt x="4414597" y="4032719"/>
                </a:lnTo>
                <a:lnTo>
                  <a:pt x="4474341" y="4092463"/>
                </a:lnTo>
                <a:lnTo>
                  <a:pt x="4534085" y="4032719"/>
                </a:lnTo>
                <a:lnTo>
                  <a:pt x="4738296" y="4236928"/>
                </a:lnTo>
                <a:lnTo>
                  <a:pt x="4942507" y="4032719"/>
                </a:lnTo>
                <a:lnTo>
                  <a:pt x="5002250" y="4092463"/>
                </a:lnTo>
                <a:lnTo>
                  <a:pt x="5061994" y="4032719"/>
                </a:lnTo>
                <a:lnTo>
                  <a:pt x="5266205" y="4236928"/>
                </a:lnTo>
                <a:lnTo>
                  <a:pt x="5470416" y="4032719"/>
                </a:lnTo>
                <a:lnTo>
                  <a:pt x="5530159" y="4092463"/>
                </a:lnTo>
                <a:lnTo>
                  <a:pt x="5589903" y="4032719"/>
                </a:lnTo>
                <a:lnTo>
                  <a:pt x="5794114" y="4236928"/>
                </a:lnTo>
                <a:lnTo>
                  <a:pt x="5998324" y="4032719"/>
                </a:lnTo>
                <a:lnTo>
                  <a:pt x="6058068" y="4092463"/>
                </a:lnTo>
                <a:lnTo>
                  <a:pt x="6117812" y="4032719"/>
                </a:lnTo>
                <a:lnTo>
                  <a:pt x="6322023" y="4236928"/>
                </a:lnTo>
                <a:lnTo>
                  <a:pt x="6526234" y="4032719"/>
                </a:lnTo>
                <a:lnTo>
                  <a:pt x="6585980" y="4092466"/>
                </a:lnTo>
                <a:lnTo>
                  <a:pt x="6645728" y="4032719"/>
                </a:lnTo>
                <a:lnTo>
                  <a:pt x="6840760" y="4227750"/>
                </a:lnTo>
                <a:lnTo>
                  <a:pt x="6840760" y="4438270"/>
                </a:lnTo>
                <a:lnTo>
                  <a:pt x="6645728" y="4633302"/>
                </a:lnTo>
                <a:lnTo>
                  <a:pt x="6585980" y="4573555"/>
                </a:lnTo>
                <a:lnTo>
                  <a:pt x="6526234" y="4633302"/>
                </a:lnTo>
                <a:lnTo>
                  <a:pt x="6322023" y="4429092"/>
                </a:lnTo>
                <a:lnTo>
                  <a:pt x="6117812" y="4633302"/>
                </a:lnTo>
                <a:lnTo>
                  <a:pt x="6058068" y="4573558"/>
                </a:lnTo>
                <a:lnTo>
                  <a:pt x="5998324" y="4633302"/>
                </a:lnTo>
                <a:lnTo>
                  <a:pt x="5794114" y="4429092"/>
                </a:lnTo>
                <a:lnTo>
                  <a:pt x="5589903" y="4633302"/>
                </a:lnTo>
                <a:lnTo>
                  <a:pt x="5530159" y="4573558"/>
                </a:lnTo>
                <a:lnTo>
                  <a:pt x="5470416" y="4633302"/>
                </a:lnTo>
                <a:lnTo>
                  <a:pt x="5266205" y="4429092"/>
                </a:lnTo>
                <a:lnTo>
                  <a:pt x="5061994" y="4633302"/>
                </a:lnTo>
                <a:lnTo>
                  <a:pt x="5002250" y="4573558"/>
                </a:lnTo>
                <a:lnTo>
                  <a:pt x="4942507" y="4633302"/>
                </a:lnTo>
                <a:lnTo>
                  <a:pt x="4738296" y="4429092"/>
                </a:lnTo>
                <a:lnTo>
                  <a:pt x="4534085" y="4633302"/>
                </a:lnTo>
                <a:lnTo>
                  <a:pt x="4474341" y="4573558"/>
                </a:lnTo>
                <a:lnTo>
                  <a:pt x="4414597" y="4633302"/>
                </a:lnTo>
                <a:lnTo>
                  <a:pt x="4210387" y="4429092"/>
                </a:lnTo>
                <a:lnTo>
                  <a:pt x="4006176" y="4633302"/>
                </a:lnTo>
                <a:lnTo>
                  <a:pt x="3946432" y="4573558"/>
                </a:lnTo>
                <a:lnTo>
                  <a:pt x="3886688" y="4633302"/>
                </a:lnTo>
                <a:lnTo>
                  <a:pt x="3682477" y="4429092"/>
                </a:lnTo>
                <a:lnTo>
                  <a:pt x="3478267" y="4633302"/>
                </a:lnTo>
                <a:lnTo>
                  <a:pt x="3418523" y="4573558"/>
                </a:lnTo>
                <a:lnTo>
                  <a:pt x="3358779" y="4633302"/>
                </a:lnTo>
                <a:lnTo>
                  <a:pt x="3154568" y="4429092"/>
                </a:lnTo>
                <a:lnTo>
                  <a:pt x="2950358" y="4633302"/>
                </a:lnTo>
                <a:lnTo>
                  <a:pt x="2890614" y="4573558"/>
                </a:lnTo>
                <a:lnTo>
                  <a:pt x="2830870" y="4633302"/>
                </a:lnTo>
                <a:lnTo>
                  <a:pt x="2626659" y="4429092"/>
                </a:lnTo>
                <a:lnTo>
                  <a:pt x="2422448" y="4633302"/>
                </a:lnTo>
                <a:lnTo>
                  <a:pt x="2362705" y="4573558"/>
                </a:lnTo>
                <a:lnTo>
                  <a:pt x="2302961" y="4633302"/>
                </a:lnTo>
                <a:lnTo>
                  <a:pt x="2098750" y="4429092"/>
                </a:lnTo>
                <a:lnTo>
                  <a:pt x="1894539" y="4633302"/>
                </a:lnTo>
                <a:lnTo>
                  <a:pt x="1834796" y="4573558"/>
                </a:lnTo>
                <a:lnTo>
                  <a:pt x="1775052" y="4633302"/>
                </a:lnTo>
                <a:lnTo>
                  <a:pt x="1570841" y="4429092"/>
                </a:lnTo>
                <a:lnTo>
                  <a:pt x="1366630" y="4633302"/>
                </a:lnTo>
                <a:lnTo>
                  <a:pt x="1306887" y="4573558"/>
                </a:lnTo>
                <a:lnTo>
                  <a:pt x="1247143" y="4633302"/>
                </a:lnTo>
                <a:lnTo>
                  <a:pt x="1042932" y="4429092"/>
                </a:lnTo>
                <a:lnTo>
                  <a:pt x="838723" y="4633302"/>
                </a:lnTo>
                <a:lnTo>
                  <a:pt x="778978" y="4573558"/>
                </a:lnTo>
                <a:lnTo>
                  <a:pt x="719234" y="4633302"/>
                </a:lnTo>
                <a:lnTo>
                  <a:pt x="515023" y="4429092"/>
                </a:lnTo>
                <a:lnTo>
                  <a:pt x="310812" y="4633302"/>
                </a:lnTo>
                <a:lnTo>
                  <a:pt x="251068" y="4573558"/>
                </a:lnTo>
                <a:lnTo>
                  <a:pt x="191324" y="4633302"/>
                </a:lnTo>
                <a:lnTo>
                  <a:pt x="0" y="4441978"/>
                </a:lnTo>
                <a:lnTo>
                  <a:pt x="0" y="4224042"/>
                </a:lnTo>
                <a:close/>
                <a:moveTo>
                  <a:pt x="6058068" y="3562464"/>
                </a:moveTo>
                <a:lnTo>
                  <a:pt x="5890196" y="3730337"/>
                </a:lnTo>
                <a:lnTo>
                  <a:pt x="6058068" y="3898211"/>
                </a:lnTo>
                <a:lnTo>
                  <a:pt x="6225941" y="3730337"/>
                </a:lnTo>
                <a:close/>
                <a:moveTo>
                  <a:pt x="5530159" y="3562464"/>
                </a:moveTo>
                <a:lnTo>
                  <a:pt x="5362287" y="3730337"/>
                </a:lnTo>
                <a:lnTo>
                  <a:pt x="5530159" y="3898211"/>
                </a:lnTo>
                <a:lnTo>
                  <a:pt x="5698032" y="3730337"/>
                </a:lnTo>
                <a:close/>
                <a:moveTo>
                  <a:pt x="5002250" y="3562464"/>
                </a:moveTo>
                <a:lnTo>
                  <a:pt x="4834378" y="3730337"/>
                </a:lnTo>
                <a:lnTo>
                  <a:pt x="5002250" y="3898211"/>
                </a:lnTo>
                <a:lnTo>
                  <a:pt x="5170123" y="3730337"/>
                </a:lnTo>
                <a:close/>
                <a:moveTo>
                  <a:pt x="4474341" y="3562464"/>
                </a:moveTo>
                <a:lnTo>
                  <a:pt x="4306469" y="3730337"/>
                </a:lnTo>
                <a:lnTo>
                  <a:pt x="4474341" y="3898211"/>
                </a:lnTo>
                <a:lnTo>
                  <a:pt x="4642214" y="3730337"/>
                </a:lnTo>
                <a:close/>
                <a:moveTo>
                  <a:pt x="3946432" y="3562464"/>
                </a:moveTo>
                <a:lnTo>
                  <a:pt x="3778559" y="3730337"/>
                </a:lnTo>
                <a:lnTo>
                  <a:pt x="3946432" y="3898211"/>
                </a:lnTo>
                <a:lnTo>
                  <a:pt x="4114305" y="3730337"/>
                </a:lnTo>
                <a:close/>
                <a:moveTo>
                  <a:pt x="3418523" y="3562464"/>
                </a:moveTo>
                <a:lnTo>
                  <a:pt x="3250650" y="3730337"/>
                </a:lnTo>
                <a:lnTo>
                  <a:pt x="3418523" y="3898211"/>
                </a:lnTo>
                <a:lnTo>
                  <a:pt x="3586396" y="3730337"/>
                </a:lnTo>
                <a:close/>
                <a:moveTo>
                  <a:pt x="2890614" y="3562464"/>
                </a:moveTo>
                <a:lnTo>
                  <a:pt x="2722741" y="3730337"/>
                </a:lnTo>
                <a:lnTo>
                  <a:pt x="2890614" y="3898211"/>
                </a:lnTo>
                <a:lnTo>
                  <a:pt x="3058486" y="3730337"/>
                </a:lnTo>
                <a:close/>
                <a:moveTo>
                  <a:pt x="2362705" y="3562464"/>
                </a:moveTo>
                <a:lnTo>
                  <a:pt x="2194832" y="3730337"/>
                </a:lnTo>
                <a:lnTo>
                  <a:pt x="2362705" y="3898211"/>
                </a:lnTo>
                <a:lnTo>
                  <a:pt x="2530577" y="3730337"/>
                </a:lnTo>
                <a:close/>
                <a:moveTo>
                  <a:pt x="1834796" y="3562464"/>
                </a:moveTo>
                <a:lnTo>
                  <a:pt x="1666923" y="3730337"/>
                </a:lnTo>
                <a:lnTo>
                  <a:pt x="1834796" y="3898211"/>
                </a:lnTo>
                <a:lnTo>
                  <a:pt x="2002668" y="3730337"/>
                </a:lnTo>
                <a:close/>
                <a:moveTo>
                  <a:pt x="1306887" y="3562464"/>
                </a:moveTo>
                <a:lnTo>
                  <a:pt x="1139014" y="3730337"/>
                </a:lnTo>
                <a:lnTo>
                  <a:pt x="1306887" y="3898211"/>
                </a:lnTo>
                <a:lnTo>
                  <a:pt x="1474759" y="3730337"/>
                </a:lnTo>
                <a:close/>
                <a:moveTo>
                  <a:pt x="778978" y="3562464"/>
                </a:moveTo>
                <a:lnTo>
                  <a:pt x="611105" y="3730337"/>
                </a:lnTo>
                <a:lnTo>
                  <a:pt x="778978" y="3898211"/>
                </a:lnTo>
                <a:lnTo>
                  <a:pt x="946851" y="3730337"/>
                </a:lnTo>
                <a:close/>
                <a:moveTo>
                  <a:pt x="251068" y="3562464"/>
                </a:moveTo>
                <a:lnTo>
                  <a:pt x="83196" y="3730337"/>
                </a:lnTo>
                <a:lnTo>
                  <a:pt x="251068" y="3898211"/>
                </a:lnTo>
                <a:lnTo>
                  <a:pt x="418941" y="3730337"/>
                </a:lnTo>
                <a:close/>
                <a:moveTo>
                  <a:pt x="6585980" y="3562460"/>
                </a:moveTo>
                <a:lnTo>
                  <a:pt x="6418105" y="3730337"/>
                </a:lnTo>
                <a:lnTo>
                  <a:pt x="6585980" y="3898214"/>
                </a:lnTo>
                <a:lnTo>
                  <a:pt x="6753856" y="3730337"/>
                </a:lnTo>
                <a:close/>
                <a:moveTo>
                  <a:pt x="191324" y="3430046"/>
                </a:moveTo>
                <a:lnTo>
                  <a:pt x="251068" y="3489790"/>
                </a:lnTo>
                <a:lnTo>
                  <a:pt x="310812" y="3430046"/>
                </a:lnTo>
                <a:lnTo>
                  <a:pt x="515023" y="3634255"/>
                </a:lnTo>
                <a:lnTo>
                  <a:pt x="719234" y="3430046"/>
                </a:lnTo>
                <a:lnTo>
                  <a:pt x="778978" y="3489790"/>
                </a:lnTo>
                <a:lnTo>
                  <a:pt x="838723" y="3430046"/>
                </a:lnTo>
                <a:lnTo>
                  <a:pt x="1042932" y="3634255"/>
                </a:lnTo>
                <a:lnTo>
                  <a:pt x="1247143" y="3430046"/>
                </a:lnTo>
                <a:lnTo>
                  <a:pt x="1306887" y="3489790"/>
                </a:lnTo>
                <a:lnTo>
                  <a:pt x="1366630" y="3430046"/>
                </a:lnTo>
                <a:lnTo>
                  <a:pt x="1570841" y="3634255"/>
                </a:lnTo>
                <a:lnTo>
                  <a:pt x="1775052" y="3430046"/>
                </a:lnTo>
                <a:lnTo>
                  <a:pt x="1834796" y="3489790"/>
                </a:lnTo>
                <a:lnTo>
                  <a:pt x="1894539" y="3430046"/>
                </a:lnTo>
                <a:lnTo>
                  <a:pt x="2098750" y="3634255"/>
                </a:lnTo>
                <a:lnTo>
                  <a:pt x="2302961" y="3430046"/>
                </a:lnTo>
                <a:lnTo>
                  <a:pt x="2362705" y="3489790"/>
                </a:lnTo>
                <a:lnTo>
                  <a:pt x="2422448" y="3430046"/>
                </a:lnTo>
                <a:lnTo>
                  <a:pt x="2626659" y="3634255"/>
                </a:lnTo>
                <a:lnTo>
                  <a:pt x="2830870" y="3430046"/>
                </a:lnTo>
                <a:lnTo>
                  <a:pt x="2890614" y="3489790"/>
                </a:lnTo>
                <a:lnTo>
                  <a:pt x="2950358" y="3430046"/>
                </a:lnTo>
                <a:lnTo>
                  <a:pt x="3154568" y="3634255"/>
                </a:lnTo>
                <a:lnTo>
                  <a:pt x="3358779" y="3430046"/>
                </a:lnTo>
                <a:lnTo>
                  <a:pt x="3418523" y="3489790"/>
                </a:lnTo>
                <a:lnTo>
                  <a:pt x="3478267" y="3430046"/>
                </a:lnTo>
                <a:lnTo>
                  <a:pt x="3682477" y="3634255"/>
                </a:lnTo>
                <a:lnTo>
                  <a:pt x="3886688" y="3430046"/>
                </a:lnTo>
                <a:lnTo>
                  <a:pt x="3946432" y="3489790"/>
                </a:lnTo>
                <a:lnTo>
                  <a:pt x="4006176" y="3430046"/>
                </a:lnTo>
                <a:lnTo>
                  <a:pt x="4210387" y="3634255"/>
                </a:lnTo>
                <a:lnTo>
                  <a:pt x="4414597" y="3430046"/>
                </a:lnTo>
                <a:lnTo>
                  <a:pt x="4474341" y="3489790"/>
                </a:lnTo>
                <a:lnTo>
                  <a:pt x="4534085" y="3430046"/>
                </a:lnTo>
                <a:lnTo>
                  <a:pt x="4738296" y="3634255"/>
                </a:lnTo>
                <a:lnTo>
                  <a:pt x="4942507" y="3430046"/>
                </a:lnTo>
                <a:lnTo>
                  <a:pt x="5002250" y="3489790"/>
                </a:lnTo>
                <a:lnTo>
                  <a:pt x="5061994" y="3430046"/>
                </a:lnTo>
                <a:lnTo>
                  <a:pt x="5266205" y="3634255"/>
                </a:lnTo>
                <a:lnTo>
                  <a:pt x="5470416" y="3430046"/>
                </a:lnTo>
                <a:lnTo>
                  <a:pt x="5530159" y="3489790"/>
                </a:lnTo>
                <a:lnTo>
                  <a:pt x="5589903" y="3430046"/>
                </a:lnTo>
                <a:lnTo>
                  <a:pt x="5794114" y="3634255"/>
                </a:lnTo>
                <a:lnTo>
                  <a:pt x="5998324" y="3430046"/>
                </a:lnTo>
                <a:lnTo>
                  <a:pt x="6058068" y="3489790"/>
                </a:lnTo>
                <a:lnTo>
                  <a:pt x="6117812" y="3430046"/>
                </a:lnTo>
                <a:lnTo>
                  <a:pt x="6322023" y="3634255"/>
                </a:lnTo>
                <a:lnTo>
                  <a:pt x="6526234" y="3430046"/>
                </a:lnTo>
                <a:lnTo>
                  <a:pt x="6585980" y="3489793"/>
                </a:lnTo>
                <a:lnTo>
                  <a:pt x="6645728" y="3430046"/>
                </a:lnTo>
                <a:lnTo>
                  <a:pt x="6840760" y="3625077"/>
                </a:lnTo>
                <a:lnTo>
                  <a:pt x="6840760" y="3835597"/>
                </a:lnTo>
                <a:lnTo>
                  <a:pt x="6645728" y="4030629"/>
                </a:lnTo>
                <a:lnTo>
                  <a:pt x="6585980" y="3970882"/>
                </a:lnTo>
                <a:lnTo>
                  <a:pt x="6526234" y="4030629"/>
                </a:lnTo>
                <a:lnTo>
                  <a:pt x="6322023" y="3826419"/>
                </a:lnTo>
                <a:lnTo>
                  <a:pt x="6117812" y="4030629"/>
                </a:lnTo>
                <a:lnTo>
                  <a:pt x="6058068" y="3970885"/>
                </a:lnTo>
                <a:lnTo>
                  <a:pt x="5998324" y="4030629"/>
                </a:lnTo>
                <a:lnTo>
                  <a:pt x="5794114" y="3826419"/>
                </a:lnTo>
                <a:lnTo>
                  <a:pt x="5589903" y="4030629"/>
                </a:lnTo>
                <a:lnTo>
                  <a:pt x="5530159" y="3970885"/>
                </a:lnTo>
                <a:lnTo>
                  <a:pt x="5470416" y="4030629"/>
                </a:lnTo>
                <a:lnTo>
                  <a:pt x="5266205" y="3826419"/>
                </a:lnTo>
                <a:lnTo>
                  <a:pt x="5061994" y="4030629"/>
                </a:lnTo>
                <a:lnTo>
                  <a:pt x="5002250" y="3970885"/>
                </a:lnTo>
                <a:lnTo>
                  <a:pt x="4942507" y="4030629"/>
                </a:lnTo>
                <a:lnTo>
                  <a:pt x="4738296" y="3826419"/>
                </a:lnTo>
                <a:lnTo>
                  <a:pt x="4534085" y="4030629"/>
                </a:lnTo>
                <a:lnTo>
                  <a:pt x="4474341" y="3970885"/>
                </a:lnTo>
                <a:lnTo>
                  <a:pt x="4414597" y="4030629"/>
                </a:lnTo>
                <a:lnTo>
                  <a:pt x="4210387" y="3826419"/>
                </a:lnTo>
                <a:lnTo>
                  <a:pt x="4006176" y="4030629"/>
                </a:lnTo>
                <a:lnTo>
                  <a:pt x="3946432" y="3970885"/>
                </a:lnTo>
                <a:lnTo>
                  <a:pt x="3886688" y="4030629"/>
                </a:lnTo>
                <a:lnTo>
                  <a:pt x="3682477" y="3826419"/>
                </a:lnTo>
                <a:lnTo>
                  <a:pt x="3478267" y="4030629"/>
                </a:lnTo>
                <a:lnTo>
                  <a:pt x="3418523" y="3970885"/>
                </a:lnTo>
                <a:lnTo>
                  <a:pt x="3358779" y="4030629"/>
                </a:lnTo>
                <a:lnTo>
                  <a:pt x="3154568" y="3826419"/>
                </a:lnTo>
                <a:lnTo>
                  <a:pt x="2950358" y="4030629"/>
                </a:lnTo>
                <a:lnTo>
                  <a:pt x="2890614" y="3970885"/>
                </a:lnTo>
                <a:lnTo>
                  <a:pt x="2830870" y="4030629"/>
                </a:lnTo>
                <a:lnTo>
                  <a:pt x="2626659" y="3826419"/>
                </a:lnTo>
                <a:lnTo>
                  <a:pt x="2422448" y="4030629"/>
                </a:lnTo>
                <a:lnTo>
                  <a:pt x="2362705" y="3970885"/>
                </a:lnTo>
                <a:lnTo>
                  <a:pt x="2302961" y="4030629"/>
                </a:lnTo>
                <a:lnTo>
                  <a:pt x="2098750" y="3826419"/>
                </a:lnTo>
                <a:lnTo>
                  <a:pt x="1894539" y="4030629"/>
                </a:lnTo>
                <a:lnTo>
                  <a:pt x="1834796" y="3970885"/>
                </a:lnTo>
                <a:lnTo>
                  <a:pt x="1775052" y="4030629"/>
                </a:lnTo>
                <a:lnTo>
                  <a:pt x="1570841" y="3826419"/>
                </a:lnTo>
                <a:lnTo>
                  <a:pt x="1366630" y="4030629"/>
                </a:lnTo>
                <a:lnTo>
                  <a:pt x="1306887" y="3970885"/>
                </a:lnTo>
                <a:lnTo>
                  <a:pt x="1247143" y="4030629"/>
                </a:lnTo>
                <a:lnTo>
                  <a:pt x="1042932" y="3826419"/>
                </a:lnTo>
                <a:lnTo>
                  <a:pt x="838723" y="4030629"/>
                </a:lnTo>
                <a:lnTo>
                  <a:pt x="778978" y="3970885"/>
                </a:lnTo>
                <a:lnTo>
                  <a:pt x="719234" y="4030629"/>
                </a:lnTo>
                <a:lnTo>
                  <a:pt x="515023" y="3826419"/>
                </a:lnTo>
                <a:lnTo>
                  <a:pt x="310812" y="4030629"/>
                </a:lnTo>
                <a:lnTo>
                  <a:pt x="251068" y="3970885"/>
                </a:lnTo>
                <a:lnTo>
                  <a:pt x="191324" y="4030629"/>
                </a:lnTo>
                <a:lnTo>
                  <a:pt x="0" y="3839305"/>
                </a:lnTo>
                <a:lnTo>
                  <a:pt x="0" y="3621369"/>
                </a:lnTo>
                <a:close/>
                <a:moveTo>
                  <a:pt x="6058068" y="2959791"/>
                </a:moveTo>
                <a:lnTo>
                  <a:pt x="5890196" y="3127665"/>
                </a:lnTo>
                <a:lnTo>
                  <a:pt x="6058068" y="3295538"/>
                </a:lnTo>
                <a:lnTo>
                  <a:pt x="6225941" y="3127665"/>
                </a:lnTo>
                <a:close/>
                <a:moveTo>
                  <a:pt x="5530159" y="2959791"/>
                </a:moveTo>
                <a:lnTo>
                  <a:pt x="5362287" y="3127665"/>
                </a:lnTo>
                <a:lnTo>
                  <a:pt x="5530159" y="3295538"/>
                </a:lnTo>
                <a:lnTo>
                  <a:pt x="5698032" y="3127665"/>
                </a:lnTo>
                <a:close/>
                <a:moveTo>
                  <a:pt x="5002250" y="2959791"/>
                </a:moveTo>
                <a:lnTo>
                  <a:pt x="4834378" y="3127665"/>
                </a:lnTo>
                <a:lnTo>
                  <a:pt x="5002250" y="3295538"/>
                </a:lnTo>
                <a:lnTo>
                  <a:pt x="5170123" y="3127665"/>
                </a:lnTo>
                <a:close/>
                <a:moveTo>
                  <a:pt x="4474341" y="2959791"/>
                </a:moveTo>
                <a:lnTo>
                  <a:pt x="4306469" y="3127665"/>
                </a:lnTo>
                <a:lnTo>
                  <a:pt x="4474341" y="3295538"/>
                </a:lnTo>
                <a:lnTo>
                  <a:pt x="4642214" y="3127665"/>
                </a:lnTo>
                <a:close/>
                <a:moveTo>
                  <a:pt x="3946432" y="2959791"/>
                </a:moveTo>
                <a:lnTo>
                  <a:pt x="3778559" y="3127665"/>
                </a:lnTo>
                <a:lnTo>
                  <a:pt x="3946432" y="3295538"/>
                </a:lnTo>
                <a:lnTo>
                  <a:pt x="4114305" y="3127665"/>
                </a:lnTo>
                <a:close/>
                <a:moveTo>
                  <a:pt x="3418523" y="2959791"/>
                </a:moveTo>
                <a:lnTo>
                  <a:pt x="3250650" y="3127665"/>
                </a:lnTo>
                <a:lnTo>
                  <a:pt x="3418523" y="3295538"/>
                </a:lnTo>
                <a:lnTo>
                  <a:pt x="3586396" y="3127665"/>
                </a:lnTo>
                <a:close/>
                <a:moveTo>
                  <a:pt x="2890614" y="2959791"/>
                </a:moveTo>
                <a:lnTo>
                  <a:pt x="2722741" y="3127665"/>
                </a:lnTo>
                <a:lnTo>
                  <a:pt x="2890614" y="3295538"/>
                </a:lnTo>
                <a:lnTo>
                  <a:pt x="3058486" y="3127665"/>
                </a:lnTo>
                <a:close/>
                <a:moveTo>
                  <a:pt x="2362705" y="2959791"/>
                </a:moveTo>
                <a:lnTo>
                  <a:pt x="2194832" y="3127665"/>
                </a:lnTo>
                <a:lnTo>
                  <a:pt x="2362705" y="3295538"/>
                </a:lnTo>
                <a:lnTo>
                  <a:pt x="2530577" y="3127665"/>
                </a:lnTo>
                <a:close/>
                <a:moveTo>
                  <a:pt x="1834796" y="2959791"/>
                </a:moveTo>
                <a:lnTo>
                  <a:pt x="1666923" y="3127665"/>
                </a:lnTo>
                <a:lnTo>
                  <a:pt x="1834796" y="3295538"/>
                </a:lnTo>
                <a:lnTo>
                  <a:pt x="2002668" y="3127665"/>
                </a:lnTo>
                <a:close/>
                <a:moveTo>
                  <a:pt x="1306887" y="2959791"/>
                </a:moveTo>
                <a:lnTo>
                  <a:pt x="1139014" y="3127665"/>
                </a:lnTo>
                <a:lnTo>
                  <a:pt x="1306887" y="3295538"/>
                </a:lnTo>
                <a:lnTo>
                  <a:pt x="1474759" y="3127665"/>
                </a:lnTo>
                <a:close/>
                <a:moveTo>
                  <a:pt x="778978" y="2959791"/>
                </a:moveTo>
                <a:lnTo>
                  <a:pt x="611105" y="3127665"/>
                </a:lnTo>
                <a:lnTo>
                  <a:pt x="778978" y="3295538"/>
                </a:lnTo>
                <a:lnTo>
                  <a:pt x="946851" y="3127665"/>
                </a:lnTo>
                <a:close/>
                <a:moveTo>
                  <a:pt x="251068" y="2959791"/>
                </a:moveTo>
                <a:lnTo>
                  <a:pt x="83196" y="3127665"/>
                </a:lnTo>
                <a:lnTo>
                  <a:pt x="251068" y="3295538"/>
                </a:lnTo>
                <a:lnTo>
                  <a:pt x="418941" y="3127665"/>
                </a:lnTo>
                <a:close/>
                <a:moveTo>
                  <a:pt x="6585980" y="2959788"/>
                </a:moveTo>
                <a:lnTo>
                  <a:pt x="6418105" y="3127665"/>
                </a:lnTo>
                <a:lnTo>
                  <a:pt x="6585980" y="3295542"/>
                </a:lnTo>
                <a:lnTo>
                  <a:pt x="6753856" y="3127665"/>
                </a:lnTo>
                <a:close/>
                <a:moveTo>
                  <a:pt x="191324" y="2827373"/>
                </a:moveTo>
                <a:lnTo>
                  <a:pt x="251068" y="2887117"/>
                </a:lnTo>
                <a:lnTo>
                  <a:pt x="310812" y="2827373"/>
                </a:lnTo>
                <a:lnTo>
                  <a:pt x="515023" y="3031583"/>
                </a:lnTo>
                <a:lnTo>
                  <a:pt x="719234" y="2827373"/>
                </a:lnTo>
                <a:lnTo>
                  <a:pt x="778978" y="2887117"/>
                </a:lnTo>
                <a:lnTo>
                  <a:pt x="838723" y="2827373"/>
                </a:lnTo>
                <a:lnTo>
                  <a:pt x="1042932" y="3031583"/>
                </a:lnTo>
                <a:lnTo>
                  <a:pt x="1247143" y="2827373"/>
                </a:lnTo>
                <a:lnTo>
                  <a:pt x="1306887" y="2887117"/>
                </a:lnTo>
                <a:lnTo>
                  <a:pt x="1366630" y="2827373"/>
                </a:lnTo>
                <a:lnTo>
                  <a:pt x="1570841" y="3031583"/>
                </a:lnTo>
                <a:lnTo>
                  <a:pt x="1775052" y="2827373"/>
                </a:lnTo>
                <a:lnTo>
                  <a:pt x="1834796" y="2887117"/>
                </a:lnTo>
                <a:lnTo>
                  <a:pt x="1894539" y="2827373"/>
                </a:lnTo>
                <a:lnTo>
                  <a:pt x="2098750" y="3031583"/>
                </a:lnTo>
                <a:lnTo>
                  <a:pt x="2302961" y="2827373"/>
                </a:lnTo>
                <a:lnTo>
                  <a:pt x="2362705" y="2887117"/>
                </a:lnTo>
                <a:lnTo>
                  <a:pt x="2422448" y="2827373"/>
                </a:lnTo>
                <a:lnTo>
                  <a:pt x="2626659" y="3031583"/>
                </a:lnTo>
                <a:lnTo>
                  <a:pt x="2830870" y="2827373"/>
                </a:lnTo>
                <a:lnTo>
                  <a:pt x="2890614" y="2887117"/>
                </a:lnTo>
                <a:lnTo>
                  <a:pt x="2950358" y="2827373"/>
                </a:lnTo>
                <a:lnTo>
                  <a:pt x="3154568" y="3031583"/>
                </a:lnTo>
                <a:lnTo>
                  <a:pt x="3358779" y="2827373"/>
                </a:lnTo>
                <a:lnTo>
                  <a:pt x="3418523" y="2887117"/>
                </a:lnTo>
                <a:lnTo>
                  <a:pt x="3478267" y="2827373"/>
                </a:lnTo>
                <a:lnTo>
                  <a:pt x="3682477" y="3031583"/>
                </a:lnTo>
                <a:lnTo>
                  <a:pt x="3886688" y="2827373"/>
                </a:lnTo>
                <a:lnTo>
                  <a:pt x="3946432" y="2887117"/>
                </a:lnTo>
                <a:lnTo>
                  <a:pt x="4006176" y="2827373"/>
                </a:lnTo>
                <a:lnTo>
                  <a:pt x="4210387" y="3031583"/>
                </a:lnTo>
                <a:lnTo>
                  <a:pt x="4414597" y="2827373"/>
                </a:lnTo>
                <a:lnTo>
                  <a:pt x="4474341" y="2887117"/>
                </a:lnTo>
                <a:lnTo>
                  <a:pt x="4534085" y="2827373"/>
                </a:lnTo>
                <a:lnTo>
                  <a:pt x="4738296" y="3031583"/>
                </a:lnTo>
                <a:lnTo>
                  <a:pt x="4942507" y="2827373"/>
                </a:lnTo>
                <a:lnTo>
                  <a:pt x="5002250" y="2887117"/>
                </a:lnTo>
                <a:lnTo>
                  <a:pt x="5061994" y="2827373"/>
                </a:lnTo>
                <a:lnTo>
                  <a:pt x="5266205" y="3031583"/>
                </a:lnTo>
                <a:lnTo>
                  <a:pt x="5470416" y="2827373"/>
                </a:lnTo>
                <a:lnTo>
                  <a:pt x="5530159" y="2887117"/>
                </a:lnTo>
                <a:lnTo>
                  <a:pt x="5589903" y="2827373"/>
                </a:lnTo>
                <a:lnTo>
                  <a:pt x="5794114" y="3031583"/>
                </a:lnTo>
                <a:lnTo>
                  <a:pt x="5998324" y="2827373"/>
                </a:lnTo>
                <a:lnTo>
                  <a:pt x="6058068" y="2887117"/>
                </a:lnTo>
                <a:lnTo>
                  <a:pt x="6117812" y="2827373"/>
                </a:lnTo>
                <a:lnTo>
                  <a:pt x="6322023" y="3031583"/>
                </a:lnTo>
                <a:lnTo>
                  <a:pt x="6526234" y="2827373"/>
                </a:lnTo>
                <a:lnTo>
                  <a:pt x="6585980" y="2887120"/>
                </a:lnTo>
                <a:lnTo>
                  <a:pt x="6645728" y="2827373"/>
                </a:lnTo>
                <a:lnTo>
                  <a:pt x="6840760" y="3022405"/>
                </a:lnTo>
                <a:lnTo>
                  <a:pt x="6840760" y="3232925"/>
                </a:lnTo>
                <a:lnTo>
                  <a:pt x="6645728" y="3427956"/>
                </a:lnTo>
                <a:lnTo>
                  <a:pt x="6585980" y="3368210"/>
                </a:lnTo>
                <a:lnTo>
                  <a:pt x="6526234" y="3427956"/>
                </a:lnTo>
                <a:lnTo>
                  <a:pt x="6322023" y="3223747"/>
                </a:lnTo>
                <a:lnTo>
                  <a:pt x="6117812" y="3427956"/>
                </a:lnTo>
                <a:lnTo>
                  <a:pt x="6058068" y="3368212"/>
                </a:lnTo>
                <a:lnTo>
                  <a:pt x="5998324" y="3427956"/>
                </a:lnTo>
                <a:lnTo>
                  <a:pt x="5794114" y="3223747"/>
                </a:lnTo>
                <a:lnTo>
                  <a:pt x="5589903" y="3427956"/>
                </a:lnTo>
                <a:lnTo>
                  <a:pt x="5530159" y="3368212"/>
                </a:lnTo>
                <a:lnTo>
                  <a:pt x="5470416" y="3427956"/>
                </a:lnTo>
                <a:lnTo>
                  <a:pt x="5266205" y="3223747"/>
                </a:lnTo>
                <a:lnTo>
                  <a:pt x="5061994" y="3427956"/>
                </a:lnTo>
                <a:lnTo>
                  <a:pt x="5002250" y="3368212"/>
                </a:lnTo>
                <a:lnTo>
                  <a:pt x="4942507" y="3427956"/>
                </a:lnTo>
                <a:lnTo>
                  <a:pt x="4738296" y="3223747"/>
                </a:lnTo>
                <a:lnTo>
                  <a:pt x="4534085" y="3427956"/>
                </a:lnTo>
                <a:lnTo>
                  <a:pt x="4474341" y="3368212"/>
                </a:lnTo>
                <a:lnTo>
                  <a:pt x="4414597" y="3427956"/>
                </a:lnTo>
                <a:lnTo>
                  <a:pt x="4210387" y="3223747"/>
                </a:lnTo>
                <a:lnTo>
                  <a:pt x="4006176" y="3427956"/>
                </a:lnTo>
                <a:lnTo>
                  <a:pt x="3946432" y="3368212"/>
                </a:lnTo>
                <a:lnTo>
                  <a:pt x="3886688" y="3427956"/>
                </a:lnTo>
                <a:lnTo>
                  <a:pt x="3682477" y="3223747"/>
                </a:lnTo>
                <a:lnTo>
                  <a:pt x="3478267" y="3427956"/>
                </a:lnTo>
                <a:lnTo>
                  <a:pt x="3418523" y="3368212"/>
                </a:lnTo>
                <a:lnTo>
                  <a:pt x="3358779" y="3427956"/>
                </a:lnTo>
                <a:lnTo>
                  <a:pt x="3154568" y="3223747"/>
                </a:lnTo>
                <a:lnTo>
                  <a:pt x="2950358" y="3427956"/>
                </a:lnTo>
                <a:lnTo>
                  <a:pt x="2890614" y="3368212"/>
                </a:lnTo>
                <a:lnTo>
                  <a:pt x="2830870" y="3427956"/>
                </a:lnTo>
                <a:lnTo>
                  <a:pt x="2626659" y="3223747"/>
                </a:lnTo>
                <a:lnTo>
                  <a:pt x="2422448" y="3427956"/>
                </a:lnTo>
                <a:lnTo>
                  <a:pt x="2362705" y="3368212"/>
                </a:lnTo>
                <a:lnTo>
                  <a:pt x="2302961" y="3427956"/>
                </a:lnTo>
                <a:lnTo>
                  <a:pt x="2098750" y="3223747"/>
                </a:lnTo>
                <a:lnTo>
                  <a:pt x="1894539" y="3427956"/>
                </a:lnTo>
                <a:lnTo>
                  <a:pt x="1834796" y="3368212"/>
                </a:lnTo>
                <a:lnTo>
                  <a:pt x="1775052" y="3427956"/>
                </a:lnTo>
                <a:lnTo>
                  <a:pt x="1570841" y="3223747"/>
                </a:lnTo>
                <a:lnTo>
                  <a:pt x="1366630" y="3427956"/>
                </a:lnTo>
                <a:lnTo>
                  <a:pt x="1306887" y="3368212"/>
                </a:lnTo>
                <a:lnTo>
                  <a:pt x="1247143" y="3427956"/>
                </a:lnTo>
                <a:lnTo>
                  <a:pt x="1042932" y="3223747"/>
                </a:lnTo>
                <a:lnTo>
                  <a:pt x="838723" y="3427956"/>
                </a:lnTo>
                <a:lnTo>
                  <a:pt x="778978" y="3368212"/>
                </a:lnTo>
                <a:lnTo>
                  <a:pt x="719234" y="3427956"/>
                </a:lnTo>
                <a:lnTo>
                  <a:pt x="515023" y="3223747"/>
                </a:lnTo>
                <a:lnTo>
                  <a:pt x="310812" y="3427956"/>
                </a:lnTo>
                <a:lnTo>
                  <a:pt x="251068" y="3368212"/>
                </a:lnTo>
                <a:lnTo>
                  <a:pt x="191324" y="3427956"/>
                </a:lnTo>
                <a:lnTo>
                  <a:pt x="0" y="3236633"/>
                </a:lnTo>
                <a:lnTo>
                  <a:pt x="0" y="3018697"/>
                </a:lnTo>
                <a:close/>
                <a:moveTo>
                  <a:pt x="6058068" y="2357118"/>
                </a:moveTo>
                <a:lnTo>
                  <a:pt x="5890196" y="2524992"/>
                </a:lnTo>
                <a:lnTo>
                  <a:pt x="6058068" y="2692866"/>
                </a:lnTo>
                <a:lnTo>
                  <a:pt x="6225941" y="2524992"/>
                </a:lnTo>
                <a:close/>
                <a:moveTo>
                  <a:pt x="5530159" y="2357118"/>
                </a:moveTo>
                <a:lnTo>
                  <a:pt x="5362287" y="2524992"/>
                </a:lnTo>
                <a:lnTo>
                  <a:pt x="5530159" y="2692866"/>
                </a:lnTo>
                <a:lnTo>
                  <a:pt x="5698032" y="2524992"/>
                </a:lnTo>
                <a:close/>
                <a:moveTo>
                  <a:pt x="5002250" y="2357118"/>
                </a:moveTo>
                <a:lnTo>
                  <a:pt x="4834378" y="2524992"/>
                </a:lnTo>
                <a:lnTo>
                  <a:pt x="5002250" y="2692866"/>
                </a:lnTo>
                <a:lnTo>
                  <a:pt x="5170123" y="2524992"/>
                </a:lnTo>
                <a:close/>
                <a:moveTo>
                  <a:pt x="4474341" y="2357118"/>
                </a:moveTo>
                <a:lnTo>
                  <a:pt x="4306469" y="2524992"/>
                </a:lnTo>
                <a:lnTo>
                  <a:pt x="4474341" y="2692866"/>
                </a:lnTo>
                <a:lnTo>
                  <a:pt x="4642214" y="2524992"/>
                </a:lnTo>
                <a:close/>
                <a:moveTo>
                  <a:pt x="3946432" y="2357118"/>
                </a:moveTo>
                <a:lnTo>
                  <a:pt x="3778559" y="2524992"/>
                </a:lnTo>
                <a:lnTo>
                  <a:pt x="3946432" y="2692866"/>
                </a:lnTo>
                <a:lnTo>
                  <a:pt x="4114305" y="2524992"/>
                </a:lnTo>
                <a:close/>
                <a:moveTo>
                  <a:pt x="3418523" y="2357118"/>
                </a:moveTo>
                <a:lnTo>
                  <a:pt x="3250650" y="2524992"/>
                </a:lnTo>
                <a:lnTo>
                  <a:pt x="3418523" y="2692866"/>
                </a:lnTo>
                <a:lnTo>
                  <a:pt x="3586396" y="2524992"/>
                </a:lnTo>
                <a:close/>
                <a:moveTo>
                  <a:pt x="2890614" y="2357118"/>
                </a:moveTo>
                <a:lnTo>
                  <a:pt x="2722741" y="2524992"/>
                </a:lnTo>
                <a:lnTo>
                  <a:pt x="2890614" y="2692866"/>
                </a:lnTo>
                <a:lnTo>
                  <a:pt x="3058486" y="2524992"/>
                </a:lnTo>
                <a:close/>
                <a:moveTo>
                  <a:pt x="2362705" y="2357118"/>
                </a:moveTo>
                <a:lnTo>
                  <a:pt x="2194832" y="2524992"/>
                </a:lnTo>
                <a:lnTo>
                  <a:pt x="2362705" y="2692866"/>
                </a:lnTo>
                <a:lnTo>
                  <a:pt x="2530577" y="2524992"/>
                </a:lnTo>
                <a:close/>
                <a:moveTo>
                  <a:pt x="1834796" y="2357118"/>
                </a:moveTo>
                <a:lnTo>
                  <a:pt x="1666923" y="2524992"/>
                </a:lnTo>
                <a:lnTo>
                  <a:pt x="1834796" y="2692866"/>
                </a:lnTo>
                <a:lnTo>
                  <a:pt x="2002668" y="2524992"/>
                </a:lnTo>
                <a:close/>
                <a:moveTo>
                  <a:pt x="1306887" y="2357118"/>
                </a:moveTo>
                <a:lnTo>
                  <a:pt x="1139014" y="2524992"/>
                </a:lnTo>
                <a:lnTo>
                  <a:pt x="1306887" y="2692866"/>
                </a:lnTo>
                <a:lnTo>
                  <a:pt x="1474759" y="2524992"/>
                </a:lnTo>
                <a:close/>
                <a:moveTo>
                  <a:pt x="778978" y="2357118"/>
                </a:moveTo>
                <a:lnTo>
                  <a:pt x="611105" y="2524992"/>
                </a:lnTo>
                <a:lnTo>
                  <a:pt x="778978" y="2692866"/>
                </a:lnTo>
                <a:lnTo>
                  <a:pt x="946851" y="2524992"/>
                </a:lnTo>
                <a:close/>
                <a:moveTo>
                  <a:pt x="251068" y="2357118"/>
                </a:moveTo>
                <a:lnTo>
                  <a:pt x="83196" y="2524992"/>
                </a:lnTo>
                <a:lnTo>
                  <a:pt x="251068" y="2692866"/>
                </a:lnTo>
                <a:lnTo>
                  <a:pt x="418941" y="2524992"/>
                </a:lnTo>
                <a:close/>
                <a:moveTo>
                  <a:pt x="6585980" y="2357115"/>
                </a:moveTo>
                <a:lnTo>
                  <a:pt x="6418105" y="2524992"/>
                </a:lnTo>
                <a:lnTo>
                  <a:pt x="6585980" y="2692869"/>
                </a:lnTo>
                <a:lnTo>
                  <a:pt x="6753856" y="2524992"/>
                </a:lnTo>
                <a:close/>
                <a:moveTo>
                  <a:pt x="191324" y="2224701"/>
                </a:moveTo>
                <a:lnTo>
                  <a:pt x="251068" y="2284444"/>
                </a:lnTo>
                <a:lnTo>
                  <a:pt x="310812" y="2224701"/>
                </a:lnTo>
                <a:lnTo>
                  <a:pt x="515023" y="2428910"/>
                </a:lnTo>
                <a:lnTo>
                  <a:pt x="719234" y="2224701"/>
                </a:lnTo>
                <a:lnTo>
                  <a:pt x="778978" y="2284444"/>
                </a:lnTo>
                <a:lnTo>
                  <a:pt x="838723" y="2224701"/>
                </a:lnTo>
                <a:lnTo>
                  <a:pt x="1042932" y="2428910"/>
                </a:lnTo>
                <a:lnTo>
                  <a:pt x="1247143" y="2224701"/>
                </a:lnTo>
                <a:lnTo>
                  <a:pt x="1306887" y="2284444"/>
                </a:lnTo>
                <a:lnTo>
                  <a:pt x="1366630" y="2224701"/>
                </a:lnTo>
                <a:lnTo>
                  <a:pt x="1570841" y="2428910"/>
                </a:lnTo>
                <a:lnTo>
                  <a:pt x="1775052" y="2224701"/>
                </a:lnTo>
                <a:lnTo>
                  <a:pt x="1834796" y="2284444"/>
                </a:lnTo>
                <a:lnTo>
                  <a:pt x="1894539" y="2224701"/>
                </a:lnTo>
                <a:lnTo>
                  <a:pt x="2098750" y="2428910"/>
                </a:lnTo>
                <a:lnTo>
                  <a:pt x="2302961" y="2224701"/>
                </a:lnTo>
                <a:lnTo>
                  <a:pt x="2362705" y="2284444"/>
                </a:lnTo>
                <a:lnTo>
                  <a:pt x="2422448" y="2224701"/>
                </a:lnTo>
                <a:lnTo>
                  <a:pt x="2626659" y="2428910"/>
                </a:lnTo>
                <a:lnTo>
                  <a:pt x="2830870" y="2224701"/>
                </a:lnTo>
                <a:lnTo>
                  <a:pt x="2890614" y="2284444"/>
                </a:lnTo>
                <a:lnTo>
                  <a:pt x="2950358" y="2224701"/>
                </a:lnTo>
                <a:lnTo>
                  <a:pt x="3154568" y="2428910"/>
                </a:lnTo>
                <a:lnTo>
                  <a:pt x="3358779" y="2224701"/>
                </a:lnTo>
                <a:lnTo>
                  <a:pt x="3418523" y="2284444"/>
                </a:lnTo>
                <a:lnTo>
                  <a:pt x="3478267" y="2224701"/>
                </a:lnTo>
                <a:lnTo>
                  <a:pt x="3682477" y="2428910"/>
                </a:lnTo>
                <a:lnTo>
                  <a:pt x="3886688" y="2224701"/>
                </a:lnTo>
                <a:lnTo>
                  <a:pt x="3946432" y="2284444"/>
                </a:lnTo>
                <a:lnTo>
                  <a:pt x="4006176" y="2224701"/>
                </a:lnTo>
                <a:lnTo>
                  <a:pt x="4210387" y="2428910"/>
                </a:lnTo>
                <a:lnTo>
                  <a:pt x="4414597" y="2224701"/>
                </a:lnTo>
                <a:lnTo>
                  <a:pt x="4474341" y="2284444"/>
                </a:lnTo>
                <a:lnTo>
                  <a:pt x="4534085" y="2224701"/>
                </a:lnTo>
                <a:lnTo>
                  <a:pt x="4738296" y="2428910"/>
                </a:lnTo>
                <a:lnTo>
                  <a:pt x="4942507" y="2224701"/>
                </a:lnTo>
                <a:lnTo>
                  <a:pt x="5002250" y="2284444"/>
                </a:lnTo>
                <a:lnTo>
                  <a:pt x="5061994" y="2224701"/>
                </a:lnTo>
                <a:lnTo>
                  <a:pt x="5266205" y="2428910"/>
                </a:lnTo>
                <a:lnTo>
                  <a:pt x="5470416" y="2224701"/>
                </a:lnTo>
                <a:lnTo>
                  <a:pt x="5530159" y="2284444"/>
                </a:lnTo>
                <a:lnTo>
                  <a:pt x="5589903" y="2224701"/>
                </a:lnTo>
                <a:lnTo>
                  <a:pt x="5794114" y="2428910"/>
                </a:lnTo>
                <a:lnTo>
                  <a:pt x="5998324" y="2224701"/>
                </a:lnTo>
                <a:lnTo>
                  <a:pt x="6058068" y="2284444"/>
                </a:lnTo>
                <a:lnTo>
                  <a:pt x="6117812" y="2224701"/>
                </a:lnTo>
                <a:lnTo>
                  <a:pt x="6322023" y="2428910"/>
                </a:lnTo>
                <a:lnTo>
                  <a:pt x="6526234" y="2224701"/>
                </a:lnTo>
                <a:lnTo>
                  <a:pt x="6585980" y="2284448"/>
                </a:lnTo>
                <a:lnTo>
                  <a:pt x="6645728" y="2224701"/>
                </a:lnTo>
                <a:lnTo>
                  <a:pt x="6840760" y="2419732"/>
                </a:lnTo>
                <a:lnTo>
                  <a:pt x="6840760" y="2630252"/>
                </a:lnTo>
                <a:lnTo>
                  <a:pt x="6645728" y="2825284"/>
                </a:lnTo>
                <a:lnTo>
                  <a:pt x="6585980" y="2765537"/>
                </a:lnTo>
                <a:lnTo>
                  <a:pt x="6526234" y="2825284"/>
                </a:lnTo>
                <a:lnTo>
                  <a:pt x="6322023" y="2621074"/>
                </a:lnTo>
                <a:lnTo>
                  <a:pt x="6117812" y="2825284"/>
                </a:lnTo>
                <a:lnTo>
                  <a:pt x="6058068" y="2765540"/>
                </a:lnTo>
                <a:lnTo>
                  <a:pt x="5998324" y="2825284"/>
                </a:lnTo>
                <a:lnTo>
                  <a:pt x="5794114" y="2621074"/>
                </a:lnTo>
                <a:lnTo>
                  <a:pt x="5589903" y="2825284"/>
                </a:lnTo>
                <a:lnTo>
                  <a:pt x="5530159" y="2765540"/>
                </a:lnTo>
                <a:lnTo>
                  <a:pt x="5470416" y="2825284"/>
                </a:lnTo>
                <a:lnTo>
                  <a:pt x="5266205" y="2621074"/>
                </a:lnTo>
                <a:lnTo>
                  <a:pt x="5061994" y="2825284"/>
                </a:lnTo>
                <a:lnTo>
                  <a:pt x="5002250" y="2765540"/>
                </a:lnTo>
                <a:lnTo>
                  <a:pt x="4942507" y="2825284"/>
                </a:lnTo>
                <a:lnTo>
                  <a:pt x="4738296" y="2621074"/>
                </a:lnTo>
                <a:lnTo>
                  <a:pt x="4534085" y="2825284"/>
                </a:lnTo>
                <a:lnTo>
                  <a:pt x="4474341" y="2765540"/>
                </a:lnTo>
                <a:lnTo>
                  <a:pt x="4414597" y="2825284"/>
                </a:lnTo>
                <a:lnTo>
                  <a:pt x="4210387" y="2621074"/>
                </a:lnTo>
                <a:lnTo>
                  <a:pt x="4006176" y="2825284"/>
                </a:lnTo>
                <a:lnTo>
                  <a:pt x="3946432" y="2765540"/>
                </a:lnTo>
                <a:lnTo>
                  <a:pt x="3886688" y="2825284"/>
                </a:lnTo>
                <a:lnTo>
                  <a:pt x="3682477" y="2621074"/>
                </a:lnTo>
                <a:lnTo>
                  <a:pt x="3478267" y="2825284"/>
                </a:lnTo>
                <a:lnTo>
                  <a:pt x="3418523" y="2765540"/>
                </a:lnTo>
                <a:lnTo>
                  <a:pt x="3358779" y="2825284"/>
                </a:lnTo>
                <a:lnTo>
                  <a:pt x="3154568" y="2621074"/>
                </a:lnTo>
                <a:lnTo>
                  <a:pt x="2950358" y="2825284"/>
                </a:lnTo>
                <a:lnTo>
                  <a:pt x="2890614" y="2765540"/>
                </a:lnTo>
                <a:lnTo>
                  <a:pt x="2830870" y="2825284"/>
                </a:lnTo>
                <a:lnTo>
                  <a:pt x="2626659" y="2621074"/>
                </a:lnTo>
                <a:lnTo>
                  <a:pt x="2422448" y="2825284"/>
                </a:lnTo>
                <a:lnTo>
                  <a:pt x="2362705" y="2765540"/>
                </a:lnTo>
                <a:lnTo>
                  <a:pt x="2302961" y="2825284"/>
                </a:lnTo>
                <a:lnTo>
                  <a:pt x="2098750" y="2621074"/>
                </a:lnTo>
                <a:lnTo>
                  <a:pt x="1894539" y="2825284"/>
                </a:lnTo>
                <a:lnTo>
                  <a:pt x="1834796" y="2765540"/>
                </a:lnTo>
                <a:lnTo>
                  <a:pt x="1775052" y="2825284"/>
                </a:lnTo>
                <a:lnTo>
                  <a:pt x="1570841" y="2621074"/>
                </a:lnTo>
                <a:lnTo>
                  <a:pt x="1366630" y="2825284"/>
                </a:lnTo>
                <a:lnTo>
                  <a:pt x="1306887" y="2765540"/>
                </a:lnTo>
                <a:lnTo>
                  <a:pt x="1247143" y="2825284"/>
                </a:lnTo>
                <a:lnTo>
                  <a:pt x="1042932" y="2621074"/>
                </a:lnTo>
                <a:lnTo>
                  <a:pt x="838723" y="2825284"/>
                </a:lnTo>
                <a:lnTo>
                  <a:pt x="778978" y="2765540"/>
                </a:lnTo>
                <a:lnTo>
                  <a:pt x="719234" y="2825284"/>
                </a:lnTo>
                <a:lnTo>
                  <a:pt x="515023" y="2621074"/>
                </a:lnTo>
                <a:lnTo>
                  <a:pt x="310812" y="2825284"/>
                </a:lnTo>
                <a:lnTo>
                  <a:pt x="251068" y="2765540"/>
                </a:lnTo>
                <a:lnTo>
                  <a:pt x="191324" y="2825284"/>
                </a:lnTo>
                <a:lnTo>
                  <a:pt x="0" y="2633960"/>
                </a:lnTo>
                <a:lnTo>
                  <a:pt x="0" y="2416024"/>
                </a:lnTo>
                <a:close/>
                <a:moveTo>
                  <a:pt x="6058068" y="1754446"/>
                </a:moveTo>
                <a:lnTo>
                  <a:pt x="5890196" y="1922319"/>
                </a:lnTo>
                <a:lnTo>
                  <a:pt x="6058068" y="2090193"/>
                </a:lnTo>
                <a:lnTo>
                  <a:pt x="6225941" y="1922319"/>
                </a:lnTo>
                <a:close/>
                <a:moveTo>
                  <a:pt x="5530159" y="1754446"/>
                </a:moveTo>
                <a:lnTo>
                  <a:pt x="5362287" y="1922319"/>
                </a:lnTo>
                <a:lnTo>
                  <a:pt x="5530159" y="2090193"/>
                </a:lnTo>
                <a:lnTo>
                  <a:pt x="5698032" y="1922319"/>
                </a:lnTo>
                <a:close/>
                <a:moveTo>
                  <a:pt x="5002250" y="1754446"/>
                </a:moveTo>
                <a:lnTo>
                  <a:pt x="4834378" y="1922319"/>
                </a:lnTo>
                <a:lnTo>
                  <a:pt x="5002250" y="2090193"/>
                </a:lnTo>
                <a:lnTo>
                  <a:pt x="5170123" y="1922319"/>
                </a:lnTo>
                <a:close/>
                <a:moveTo>
                  <a:pt x="4474341" y="1754446"/>
                </a:moveTo>
                <a:lnTo>
                  <a:pt x="4306469" y="1922319"/>
                </a:lnTo>
                <a:lnTo>
                  <a:pt x="4474341" y="2090193"/>
                </a:lnTo>
                <a:lnTo>
                  <a:pt x="4642214" y="1922319"/>
                </a:lnTo>
                <a:close/>
                <a:moveTo>
                  <a:pt x="3946432" y="1754446"/>
                </a:moveTo>
                <a:lnTo>
                  <a:pt x="3778559" y="1922319"/>
                </a:lnTo>
                <a:lnTo>
                  <a:pt x="3946432" y="2090193"/>
                </a:lnTo>
                <a:lnTo>
                  <a:pt x="4114305" y="1922319"/>
                </a:lnTo>
                <a:close/>
                <a:moveTo>
                  <a:pt x="3418523" y="1754446"/>
                </a:moveTo>
                <a:lnTo>
                  <a:pt x="3250650" y="1922319"/>
                </a:lnTo>
                <a:lnTo>
                  <a:pt x="3418523" y="2090193"/>
                </a:lnTo>
                <a:lnTo>
                  <a:pt x="3586396" y="1922319"/>
                </a:lnTo>
                <a:close/>
                <a:moveTo>
                  <a:pt x="2890614" y="1754446"/>
                </a:moveTo>
                <a:lnTo>
                  <a:pt x="2722741" y="1922319"/>
                </a:lnTo>
                <a:lnTo>
                  <a:pt x="2890614" y="2090193"/>
                </a:lnTo>
                <a:lnTo>
                  <a:pt x="3058486" y="1922319"/>
                </a:lnTo>
                <a:close/>
                <a:moveTo>
                  <a:pt x="2362705" y="1754446"/>
                </a:moveTo>
                <a:lnTo>
                  <a:pt x="2194832" y="1922319"/>
                </a:lnTo>
                <a:lnTo>
                  <a:pt x="2362705" y="2090193"/>
                </a:lnTo>
                <a:lnTo>
                  <a:pt x="2530577" y="1922319"/>
                </a:lnTo>
                <a:close/>
                <a:moveTo>
                  <a:pt x="1834796" y="1754446"/>
                </a:moveTo>
                <a:lnTo>
                  <a:pt x="1666923" y="1922319"/>
                </a:lnTo>
                <a:lnTo>
                  <a:pt x="1834796" y="2090193"/>
                </a:lnTo>
                <a:lnTo>
                  <a:pt x="2002668" y="1922319"/>
                </a:lnTo>
                <a:close/>
                <a:moveTo>
                  <a:pt x="1306887" y="1754446"/>
                </a:moveTo>
                <a:lnTo>
                  <a:pt x="1139014" y="1922319"/>
                </a:lnTo>
                <a:lnTo>
                  <a:pt x="1306887" y="2090193"/>
                </a:lnTo>
                <a:lnTo>
                  <a:pt x="1474759" y="1922319"/>
                </a:lnTo>
                <a:close/>
                <a:moveTo>
                  <a:pt x="778978" y="1754446"/>
                </a:moveTo>
                <a:lnTo>
                  <a:pt x="611105" y="1922319"/>
                </a:lnTo>
                <a:lnTo>
                  <a:pt x="778978" y="2090193"/>
                </a:lnTo>
                <a:lnTo>
                  <a:pt x="946851" y="1922319"/>
                </a:lnTo>
                <a:close/>
                <a:moveTo>
                  <a:pt x="251068" y="1754446"/>
                </a:moveTo>
                <a:lnTo>
                  <a:pt x="83196" y="1922319"/>
                </a:lnTo>
                <a:lnTo>
                  <a:pt x="251068" y="2090193"/>
                </a:lnTo>
                <a:lnTo>
                  <a:pt x="418941" y="1922319"/>
                </a:lnTo>
                <a:close/>
                <a:moveTo>
                  <a:pt x="6585980" y="1754442"/>
                </a:moveTo>
                <a:lnTo>
                  <a:pt x="6418105" y="1922319"/>
                </a:lnTo>
                <a:lnTo>
                  <a:pt x="6585980" y="2090196"/>
                </a:lnTo>
                <a:lnTo>
                  <a:pt x="6753856" y="1922319"/>
                </a:lnTo>
                <a:close/>
                <a:moveTo>
                  <a:pt x="191324" y="1622028"/>
                </a:moveTo>
                <a:lnTo>
                  <a:pt x="251068" y="1681772"/>
                </a:lnTo>
                <a:lnTo>
                  <a:pt x="310812" y="1622028"/>
                </a:lnTo>
                <a:lnTo>
                  <a:pt x="515023" y="1826237"/>
                </a:lnTo>
                <a:lnTo>
                  <a:pt x="719234" y="1622028"/>
                </a:lnTo>
                <a:lnTo>
                  <a:pt x="778978" y="1681772"/>
                </a:lnTo>
                <a:lnTo>
                  <a:pt x="838723" y="1622028"/>
                </a:lnTo>
                <a:lnTo>
                  <a:pt x="1042932" y="1826237"/>
                </a:lnTo>
                <a:lnTo>
                  <a:pt x="1247143" y="1622028"/>
                </a:lnTo>
                <a:lnTo>
                  <a:pt x="1306887" y="1681772"/>
                </a:lnTo>
                <a:lnTo>
                  <a:pt x="1366630" y="1622028"/>
                </a:lnTo>
                <a:lnTo>
                  <a:pt x="1570841" y="1826237"/>
                </a:lnTo>
                <a:lnTo>
                  <a:pt x="1775052" y="1622028"/>
                </a:lnTo>
                <a:lnTo>
                  <a:pt x="1834796" y="1681772"/>
                </a:lnTo>
                <a:lnTo>
                  <a:pt x="1894539" y="1622028"/>
                </a:lnTo>
                <a:lnTo>
                  <a:pt x="2098750" y="1826237"/>
                </a:lnTo>
                <a:lnTo>
                  <a:pt x="2302961" y="1622028"/>
                </a:lnTo>
                <a:lnTo>
                  <a:pt x="2362705" y="1681772"/>
                </a:lnTo>
                <a:lnTo>
                  <a:pt x="2422448" y="1622028"/>
                </a:lnTo>
                <a:lnTo>
                  <a:pt x="2626659" y="1826237"/>
                </a:lnTo>
                <a:lnTo>
                  <a:pt x="2830870" y="1622028"/>
                </a:lnTo>
                <a:lnTo>
                  <a:pt x="2890614" y="1681772"/>
                </a:lnTo>
                <a:lnTo>
                  <a:pt x="2950358" y="1622028"/>
                </a:lnTo>
                <a:lnTo>
                  <a:pt x="3154568" y="1826237"/>
                </a:lnTo>
                <a:lnTo>
                  <a:pt x="3358779" y="1622028"/>
                </a:lnTo>
                <a:lnTo>
                  <a:pt x="3418523" y="1681772"/>
                </a:lnTo>
                <a:lnTo>
                  <a:pt x="3478267" y="1622028"/>
                </a:lnTo>
                <a:lnTo>
                  <a:pt x="3682477" y="1826237"/>
                </a:lnTo>
                <a:lnTo>
                  <a:pt x="3886688" y="1622028"/>
                </a:lnTo>
                <a:lnTo>
                  <a:pt x="3946432" y="1681772"/>
                </a:lnTo>
                <a:lnTo>
                  <a:pt x="4006176" y="1622028"/>
                </a:lnTo>
                <a:lnTo>
                  <a:pt x="4210387" y="1826237"/>
                </a:lnTo>
                <a:lnTo>
                  <a:pt x="4414597" y="1622028"/>
                </a:lnTo>
                <a:lnTo>
                  <a:pt x="4474341" y="1681772"/>
                </a:lnTo>
                <a:lnTo>
                  <a:pt x="4534085" y="1622028"/>
                </a:lnTo>
                <a:lnTo>
                  <a:pt x="4738296" y="1826237"/>
                </a:lnTo>
                <a:lnTo>
                  <a:pt x="4942507" y="1622028"/>
                </a:lnTo>
                <a:lnTo>
                  <a:pt x="5002250" y="1681772"/>
                </a:lnTo>
                <a:lnTo>
                  <a:pt x="5061994" y="1622028"/>
                </a:lnTo>
                <a:lnTo>
                  <a:pt x="5266205" y="1826237"/>
                </a:lnTo>
                <a:lnTo>
                  <a:pt x="5470416" y="1622028"/>
                </a:lnTo>
                <a:lnTo>
                  <a:pt x="5530159" y="1681772"/>
                </a:lnTo>
                <a:lnTo>
                  <a:pt x="5589903" y="1622028"/>
                </a:lnTo>
                <a:lnTo>
                  <a:pt x="5794114" y="1826237"/>
                </a:lnTo>
                <a:lnTo>
                  <a:pt x="5998324" y="1622028"/>
                </a:lnTo>
                <a:lnTo>
                  <a:pt x="6058068" y="1681772"/>
                </a:lnTo>
                <a:lnTo>
                  <a:pt x="6117812" y="1622028"/>
                </a:lnTo>
                <a:lnTo>
                  <a:pt x="6322023" y="1826237"/>
                </a:lnTo>
                <a:lnTo>
                  <a:pt x="6526234" y="1622028"/>
                </a:lnTo>
                <a:lnTo>
                  <a:pt x="6585980" y="1681775"/>
                </a:lnTo>
                <a:lnTo>
                  <a:pt x="6645728" y="1622028"/>
                </a:lnTo>
                <a:lnTo>
                  <a:pt x="6840760" y="1817059"/>
                </a:lnTo>
                <a:lnTo>
                  <a:pt x="6840760" y="2027579"/>
                </a:lnTo>
                <a:lnTo>
                  <a:pt x="6645728" y="2222611"/>
                </a:lnTo>
                <a:lnTo>
                  <a:pt x="6585980" y="2162864"/>
                </a:lnTo>
                <a:lnTo>
                  <a:pt x="6526234" y="2222611"/>
                </a:lnTo>
                <a:lnTo>
                  <a:pt x="6322023" y="2018401"/>
                </a:lnTo>
                <a:lnTo>
                  <a:pt x="6117812" y="2222611"/>
                </a:lnTo>
                <a:lnTo>
                  <a:pt x="6058068" y="2162867"/>
                </a:lnTo>
                <a:lnTo>
                  <a:pt x="5998324" y="2222611"/>
                </a:lnTo>
                <a:lnTo>
                  <a:pt x="5794114" y="2018401"/>
                </a:lnTo>
                <a:lnTo>
                  <a:pt x="5589903" y="2222611"/>
                </a:lnTo>
                <a:lnTo>
                  <a:pt x="5530159" y="2162867"/>
                </a:lnTo>
                <a:lnTo>
                  <a:pt x="5470416" y="2222611"/>
                </a:lnTo>
                <a:lnTo>
                  <a:pt x="5266205" y="2018401"/>
                </a:lnTo>
                <a:lnTo>
                  <a:pt x="5061994" y="2222611"/>
                </a:lnTo>
                <a:lnTo>
                  <a:pt x="5002250" y="2162867"/>
                </a:lnTo>
                <a:lnTo>
                  <a:pt x="4942507" y="2222611"/>
                </a:lnTo>
                <a:lnTo>
                  <a:pt x="4738296" y="2018401"/>
                </a:lnTo>
                <a:lnTo>
                  <a:pt x="4534085" y="2222611"/>
                </a:lnTo>
                <a:lnTo>
                  <a:pt x="4474341" y="2162867"/>
                </a:lnTo>
                <a:lnTo>
                  <a:pt x="4414597" y="2222611"/>
                </a:lnTo>
                <a:lnTo>
                  <a:pt x="4210387" y="2018401"/>
                </a:lnTo>
                <a:lnTo>
                  <a:pt x="4006176" y="2222611"/>
                </a:lnTo>
                <a:lnTo>
                  <a:pt x="3946432" y="2162867"/>
                </a:lnTo>
                <a:lnTo>
                  <a:pt x="3886688" y="2222611"/>
                </a:lnTo>
                <a:lnTo>
                  <a:pt x="3682477" y="2018401"/>
                </a:lnTo>
                <a:lnTo>
                  <a:pt x="3478267" y="2222611"/>
                </a:lnTo>
                <a:lnTo>
                  <a:pt x="3418523" y="2162867"/>
                </a:lnTo>
                <a:lnTo>
                  <a:pt x="3358779" y="2222611"/>
                </a:lnTo>
                <a:lnTo>
                  <a:pt x="3154568" y="2018401"/>
                </a:lnTo>
                <a:lnTo>
                  <a:pt x="2950358" y="2222611"/>
                </a:lnTo>
                <a:lnTo>
                  <a:pt x="2890614" y="2162867"/>
                </a:lnTo>
                <a:lnTo>
                  <a:pt x="2830870" y="2222611"/>
                </a:lnTo>
                <a:lnTo>
                  <a:pt x="2626659" y="2018401"/>
                </a:lnTo>
                <a:lnTo>
                  <a:pt x="2422448" y="2222611"/>
                </a:lnTo>
                <a:lnTo>
                  <a:pt x="2362705" y="2162867"/>
                </a:lnTo>
                <a:lnTo>
                  <a:pt x="2302961" y="2222611"/>
                </a:lnTo>
                <a:lnTo>
                  <a:pt x="2098750" y="2018401"/>
                </a:lnTo>
                <a:lnTo>
                  <a:pt x="1894539" y="2222611"/>
                </a:lnTo>
                <a:lnTo>
                  <a:pt x="1834796" y="2162867"/>
                </a:lnTo>
                <a:lnTo>
                  <a:pt x="1775052" y="2222611"/>
                </a:lnTo>
                <a:lnTo>
                  <a:pt x="1570841" y="2018401"/>
                </a:lnTo>
                <a:lnTo>
                  <a:pt x="1366630" y="2222611"/>
                </a:lnTo>
                <a:lnTo>
                  <a:pt x="1306887" y="2162867"/>
                </a:lnTo>
                <a:lnTo>
                  <a:pt x="1247143" y="2222611"/>
                </a:lnTo>
                <a:lnTo>
                  <a:pt x="1042932" y="2018401"/>
                </a:lnTo>
                <a:lnTo>
                  <a:pt x="838723" y="2222611"/>
                </a:lnTo>
                <a:lnTo>
                  <a:pt x="778978" y="2162867"/>
                </a:lnTo>
                <a:lnTo>
                  <a:pt x="719234" y="2222611"/>
                </a:lnTo>
                <a:lnTo>
                  <a:pt x="515023" y="2018401"/>
                </a:lnTo>
                <a:lnTo>
                  <a:pt x="310812" y="2222611"/>
                </a:lnTo>
                <a:lnTo>
                  <a:pt x="251068" y="2162867"/>
                </a:lnTo>
                <a:lnTo>
                  <a:pt x="191324" y="2222611"/>
                </a:lnTo>
                <a:lnTo>
                  <a:pt x="0" y="2031287"/>
                </a:lnTo>
                <a:lnTo>
                  <a:pt x="0" y="1813351"/>
                </a:lnTo>
                <a:close/>
                <a:moveTo>
                  <a:pt x="6058068" y="1151773"/>
                </a:moveTo>
                <a:lnTo>
                  <a:pt x="5890196" y="1319646"/>
                </a:lnTo>
                <a:lnTo>
                  <a:pt x="6058068" y="1487520"/>
                </a:lnTo>
                <a:lnTo>
                  <a:pt x="6225941" y="1319646"/>
                </a:lnTo>
                <a:close/>
                <a:moveTo>
                  <a:pt x="5530159" y="1151773"/>
                </a:moveTo>
                <a:lnTo>
                  <a:pt x="5362287" y="1319646"/>
                </a:lnTo>
                <a:lnTo>
                  <a:pt x="5530159" y="1487520"/>
                </a:lnTo>
                <a:lnTo>
                  <a:pt x="5698032" y="1319646"/>
                </a:lnTo>
                <a:close/>
                <a:moveTo>
                  <a:pt x="5002250" y="1151773"/>
                </a:moveTo>
                <a:lnTo>
                  <a:pt x="4834378" y="1319646"/>
                </a:lnTo>
                <a:lnTo>
                  <a:pt x="5002250" y="1487520"/>
                </a:lnTo>
                <a:lnTo>
                  <a:pt x="5170123" y="1319646"/>
                </a:lnTo>
                <a:close/>
                <a:moveTo>
                  <a:pt x="4474341" y="1151773"/>
                </a:moveTo>
                <a:lnTo>
                  <a:pt x="4306469" y="1319646"/>
                </a:lnTo>
                <a:lnTo>
                  <a:pt x="4474341" y="1487520"/>
                </a:lnTo>
                <a:lnTo>
                  <a:pt x="4642214" y="1319646"/>
                </a:lnTo>
                <a:close/>
                <a:moveTo>
                  <a:pt x="3946432" y="1151773"/>
                </a:moveTo>
                <a:lnTo>
                  <a:pt x="3778559" y="1319646"/>
                </a:lnTo>
                <a:lnTo>
                  <a:pt x="3946432" y="1487520"/>
                </a:lnTo>
                <a:lnTo>
                  <a:pt x="4114305" y="1319646"/>
                </a:lnTo>
                <a:close/>
                <a:moveTo>
                  <a:pt x="3418523" y="1151773"/>
                </a:moveTo>
                <a:lnTo>
                  <a:pt x="3250650" y="1319646"/>
                </a:lnTo>
                <a:lnTo>
                  <a:pt x="3418523" y="1487520"/>
                </a:lnTo>
                <a:lnTo>
                  <a:pt x="3586396" y="1319646"/>
                </a:lnTo>
                <a:close/>
                <a:moveTo>
                  <a:pt x="2890614" y="1151773"/>
                </a:moveTo>
                <a:lnTo>
                  <a:pt x="2722741" y="1319646"/>
                </a:lnTo>
                <a:lnTo>
                  <a:pt x="2890614" y="1487520"/>
                </a:lnTo>
                <a:lnTo>
                  <a:pt x="3058486" y="1319646"/>
                </a:lnTo>
                <a:close/>
                <a:moveTo>
                  <a:pt x="2362705" y="1151773"/>
                </a:moveTo>
                <a:lnTo>
                  <a:pt x="2194832" y="1319646"/>
                </a:lnTo>
                <a:lnTo>
                  <a:pt x="2362705" y="1487520"/>
                </a:lnTo>
                <a:lnTo>
                  <a:pt x="2530577" y="1319646"/>
                </a:lnTo>
                <a:close/>
                <a:moveTo>
                  <a:pt x="1834796" y="1151773"/>
                </a:moveTo>
                <a:lnTo>
                  <a:pt x="1666923" y="1319646"/>
                </a:lnTo>
                <a:lnTo>
                  <a:pt x="1834796" y="1487520"/>
                </a:lnTo>
                <a:lnTo>
                  <a:pt x="2002668" y="1319646"/>
                </a:lnTo>
                <a:close/>
                <a:moveTo>
                  <a:pt x="1306887" y="1151773"/>
                </a:moveTo>
                <a:lnTo>
                  <a:pt x="1139014" y="1319646"/>
                </a:lnTo>
                <a:lnTo>
                  <a:pt x="1306887" y="1487520"/>
                </a:lnTo>
                <a:lnTo>
                  <a:pt x="1474759" y="1319646"/>
                </a:lnTo>
                <a:close/>
                <a:moveTo>
                  <a:pt x="778978" y="1151773"/>
                </a:moveTo>
                <a:lnTo>
                  <a:pt x="611105" y="1319646"/>
                </a:lnTo>
                <a:lnTo>
                  <a:pt x="778978" y="1487520"/>
                </a:lnTo>
                <a:lnTo>
                  <a:pt x="946851" y="1319646"/>
                </a:lnTo>
                <a:close/>
                <a:moveTo>
                  <a:pt x="251068" y="1151773"/>
                </a:moveTo>
                <a:lnTo>
                  <a:pt x="83196" y="1319646"/>
                </a:lnTo>
                <a:lnTo>
                  <a:pt x="251068" y="1487520"/>
                </a:lnTo>
                <a:lnTo>
                  <a:pt x="418941" y="1319646"/>
                </a:lnTo>
                <a:close/>
                <a:moveTo>
                  <a:pt x="6585980" y="1151770"/>
                </a:moveTo>
                <a:lnTo>
                  <a:pt x="6418105" y="1319646"/>
                </a:lnTo>
                <a:lnTo>
                  <a:pt x="6585980" y="1487523"/>
                </a:lnTo>
                <a:lnTo>
                  <a:pt x="6753856" y="1319646"/>
                </a:lnTo>
                <a:close/>
                <a:moveTo>
                  <a:pt x="191324" y="1019355"/>
                </a:moveTo>
                <a:lnTo>
                  <a:pt x="251068" y="1079099"/>
                </a:lnTo>
                <a:lnTo>
                  <a:pt x="310812" y="1019355"/>
                </a:lnTo>
                <a:lnTo>
                  <a:pt x="515023" y="1223565"/>
                </a:lnTo>
                <a:lnTo>
                  <a:pt x="719234" y="1019355"/>
                </a:lnTo>
                <a:lnTo>
                  <a:pt x="778978" y="1079099"/>
                </a:lnTo>
                <a:lnTo>
                  <a:pt x="838723" y="1019355"/>
                </a:lnTo>
                <a:lnTo>
                  <a:pt x="1042932" y="1223565"/>
                </a:lnTo>
                <a:lnTo>
                  <a:pt x="1247143" y="1019355"/>
                </a:lnTo>
                <a:lnTo>
                  <a:pt x="1306887" y="1079099"/>
                </a:lnTo>
                <a:lnTo>
                  <a:pt x="1366630" y="1019355"/>
                </a:lnTo>
                <a:lnTo>
                  <a:pt x="1570841" y="1223565"/>
                </a:lnTo>
                <a:lnTo>
                  <a:pt x="1775052" y="1019355"/>
                </a:lnTo>
                <a:lnTo>
                  <a:pt x="1834796" y="1079099"/>
                </a:lnTo>
                <a:lnTo>
                  <a:pt x="1894539" y="1019355"/>
                </a:lnTo>
                <a:lnTo>
                  <a:pt x="2098750" y="1223565"/>
                </a:lnTo>
                <a:lnTo>
                  <a:pt x="2302961" y="1019355"/>
                </a:lnTo>
                <a:lnTo>
                  <a:pt x="2362705" y="1079099"/>
                </a:lnTo>
                <a:lnTo>
                  <a:pt x="2422448" y="1019355"/>
                </a:lnTo>
                <a:lnTo>
                  <a:pt x="2626659" y="1223565"/>
                </a:lnTo>
                <a:lnTo>
                  <a:pt x="2830870" y="1019355"/>
                </a:lnTo>
                <a:lnTo>
                  <a:pt x="2890614" y="1079099"/>
                </a:lnTo>
                <a:lnTo>
                  <a:pt x="2950358" y="1019355"/>
                </a:lnTo>
                <a:lnTo>
                  <a:pt x="3154568" y="1223565"/>
                </a:lnTo>
                <a:lnTo>
                  <a:pt x="3358779" y="1019355"/>
                </a:lnTo>
                <a:lnTo>
                  <a:pt x="3418523" y="1079099"/>
                </a:lnTo>
                <a:lnTo>
                  <a:pt x="3478267" y="1019355"/>
                </a:lnTo>
                <a:lnTo>
                  <a:pt x="3682477" y="1223565"/>
                </a:lnTo>
                <a:lnTo>
                  <a:pt x="3886688" y="1019355"/>
                </a:lnTo>
                <a:lnTo>
                  <a:pt x="3946432" y="1079099"/>
                </a:lnTo>
                <a:lnTo>
                  <a:pt x="4006176" y="1019355"/>
                </a:lnTo>
                <a:lnTo>
                  <a:pt x="4210387" y="1223565"/>
                </a:lnTo>
                <a:lnTo>
                  <a:pt x="4414597" y="1019355"/>
                </a:lnTo>
                <a:lnTo>
                  <a:pt x="4474341" y="1079099"/>
                </a:lnTo>
                <a:lnTo>
                  <a:pt x="4534085" y="1019355"/>
                </a:lnTo>
                <a:lnTo>
                  <a:pt x="4738296" y="1223565"/>
                </a:lnTo>
                <a:lnTo>
                  <a:pt x="4942507" y="1019355"/>
                </a:lnTo>
                <a:lnTo>
                  <a:pt x="5002250" y="1079099"/>
                </a:lnTo>
                <a:lnTo>
                  <a:pt x="5061994" y="1019355"/>
                </a:lnTo>
                <a:lnTo>
                  <a:pt x="5266205" y="1223565"/>
                </a:lnTo>
                <a:lnTo>
                  <a:pt x="5470416" y="1019355"/>
                </a:lnTo>
                <a:lnTo>
                  <a:pt x="5530159" y="1079099"/>
                </a:lnTo>
                <a:lnTo>
                  <a:pt x="5589903" y="1019355"/>
                </a:lnTo>
                <a:lnTo>
                  <a:pt x="5794114" y="1223565"/>
                </a:lnTo>
                <a:lnTo>
                  <a:pt x="5998324" y="1019355"/>
                </a:lnTo>
                <a:lnTo>
                  <a:pt x="6058068" y="1079099"/>
                </a:lnTo>
                <a:lnTo>
                  <a:pt x="6117812" y="1019355"/>
                </a:lnTo>
                <a:lnTo>
                  <a:pt x="6322023" y="1223565"/>
                </a:lnTo>
                <a:lnTo>
                  <a:pt x="6526234" y="1019355"/>
                </a:lnTo>
                <a:lnTo>
                  <a:pt x="6585980" y="1079102"/>
                </a:lnTo>
                <a:lnTo>
                  <a:pt x="6645728" y="1019355"/>
                </a:lnTo>
                <a:lnTo>
                  <a:pt x="6840760" y="1214387"/>
                </a:lnTo>
                <a:lnTo>
                  <a:pt x="6840760" y="1424906"/>
                </a:lnTo>
                <a:lnTo>
                  <a:pt x="6645728" y="1619938"/>
                </a:lnTo>
                <a:lnTo>
                  <a:pt x="6585980" y="1560191"/>
                </a:lnTo>
                <a:lnTo>
                  <a:pt x="6526234" y="1619938"/>
                </a:lnTo>
                <a:lnTo>
                  <a:pt x="6322023" y="1415728"/>
                </a:lnTo>
                <a:lnTo>
                  <a:pt x="6117812" y="1619938"/>
                </a:lnTo>
                <a:lnTo>
                  <a:pt x="6058068" y="1560194"/>
                </a:lnTo>
                <a:lnTo>
                  <a:pt x="5998324" y="1619938"/>
                </a:lnTo>
                <a:lnTo>
                  <a:pt x="5794114" y="1415728"/>
                </a:lnTo>
                <a:lnTo>
                  <a:pt x="5589903" y="1619938"/>
                </a:lnTo>
                <a:lnTo>
                  <a:pt x="5530159" y="1560194"/>
                </a:lnTo>
                <a:lnTo>
                  <a:pt x="5470416" y="1619938"/>
                </a:lnTo>
                <a:lnTo>
                  <a:pt x="5266205" y="1415728"/>
                </a:lnTo>
                <a:lnTo>
                  <a:pt x="5061994" y="1619938"/>
                </a:lnTo>
                <a:lnTo>
                  <a:pt x="5002250" y="1560194"/>
                </a:lnTo>
                <a:lnTo>
                  <a:pt x="4942507" y="1619938"/>
                </a:lnTo>
                <a:lnTo>
                  <a:pt x="4738296" y="1415728"/>
                </a:lnTo>
                <a:lnTo>
                  <a:pt x="4534085" y="1619938"/>
                </a:lnTo>
                <a:lnTo>
                  <a:pt x="4474341" y="1560194"/>
                </a:lnTo>
                <a:lnTo>
                  <a:pt x="4414597" y="1619938"/>
                </a:lnTo>
                <a:lnTo>
                  <a:pt x="4210387" y="1415728"/>
                </a:lnTo>
                <a:lnTo>
                  <a:pt x="4006176" y="1619938"/>
                </a:lnTo>
                <a:lnTo>
                  <a:pt x="3946432" y="1560194"/>
                </a:lnTo>
                <a:lnTo>
                  <a:pt x="3886688" y="1619938"/>
                </a:lnTo>
                <a:lnTo>
                  <a:pt x="3682477" y="1415728"/>
                </a:lnTo>
                <a:lnTo>
                  <a:pt x="3478267" y="1619938"/>
                </a:lnTo>
                <a:lnTo>
                  <a:pt x="3418523" y="1560194"/>
                </a:lnTo>
                <a:lnTo>
                  <a:pt x="3358779" y="1619938"/>
                </a:lnTo>
                <a:lnTo>
                  <a:pt x="3154568" y="1415728"/>
                </a:lnTo>
                <a:lnTo>
                  <a:pt x="2950358" y="1619938"/>
                </a:lnTo>
                <a:lnTo>
                  <a:pt x="2890614" y="1560194"/>
                </a:lnTo>
                <a:lnTo>
                  <a:pt x="2830870" y="1619938"/>
                </a:lnTo>
                <a:lnTo>
                  <a:pt x="2626659" y="1415728"/>
                </a:lnTo>
                <a:lnTo>
                  <a:pt x="2422448" y="1619938"/>
                </a:lnTo>
                <a:lnTo>
                  <a:pt x="2362705" y="1560194"/>
                </a:lnTo>
                <a:lnTo>
                  <a:pt x="2302961" y="1619938"/>
                </a:lnTo>
                <a:lnTo>
                  <a:pt x="2098750" y="1415728"/>
                </a:lnTo>
                <a:lnTo>
                  <a:pt x="1894539" y="1619938"/>
                </a:lnTo>
                <a:lnTo>
                  <a:pt x="1834796" y="1560194"/>
                </a:lnTo>
                <a:lnTo>
                  <a:pt x="1775052" y="1619938"/>
                </a:lnTo>
                <a:lnTo>
                  <a:pt x="1570841" y="1415728"/>
                </a:lnTo>
                <a:lnTo>
                  <a:pt x="1366630" y="1619938"/>
                </a:lnTo>
                <a:lnTo>
                  <a:pt x="1306887" y="1560194"/>
                </a:lnTo>
                <a:lnTo>
                  <a:pt x="1247143" y="1619938"/>
                </a:lnTo>
                <a:lnTo>
                  <a:pt x="1042932" y="1415728"/>
                </a:lnTo>
                <a:lnTo>
                  <a:pt x="838723" y="1619938"/>
                </a:lnTo>
                <a:lnTo>
                  <a:pt x="778978" y="1560194"/>
                </a:lnTo>
                <a:lnTo>
                  <a:pt x="719234" y="1619938"/>
                </a:lnTo>
                <a:lnTo>
                  <a:pt x="515023" y="1415728"/>
                </a:lnTo>
                <a:lnTo>
                  <a:pt x="310812" y="1619938"/>
                </a:lnTo>
                <a:lnTo>
                  <a:pt x="251068" y="1560194"/>
                </a:lnTo>
                <a:lnTo>
                  <a:pt x="191324" y="1619938"/>
                </a:lnTo>
                <a:lnTo>
                  <a:pt x="0" y="1428614"/>
                </a:lnTo>
                <a:lnTo>
                  <a:pt x="0" y="1210679"/>
                </a:lnTo>
                <a:close/>
                <a:moveTo>
                  <a:pt x="6058068" y="549100"/>
                </a:moveTo>
                <a:lnTo>
                  <a:pt x="5890196" y="716973"/>
                </a:lnTo>
                <a:lnTo>
                  <a:pt x="6058068" y="884847"/>
                </a:lnTo>
                <a:lnTo>
                  <a:pt x="6225941" y="716973"/>
                </a:lnTo>
                <a:close/>
                <a:moveTo>
                  <a:pt x="5530159" y="549100"/>
                </a:moveTo>
                <a:lnTo>
                  <a:pt x="5362287" y="716973"/>
                </a:lnTo>
                <a:lnTo>
                  <a:pt x="5530159" y="884847"/>
                </a:lnTo>
                <a:lnTo>
                  <a:pt x="5698032" y="716973"/>
                </a:lnTo>
                <a:close/>
                <a:moveTo>
                  <a:pt x="5002250" y="549100"/>
                </a:moveTo>
                <a:lnTo>
                  <a:pt x="4834378" y="716973"/>
                </a:lnTo>
                <a:lnTo>
                  <a:pt x="5002250" y="884847"/>
                </a:lnTo>
                <a:lnTo>
                  <a:pt x="5170123" y="716973"/>
                </a:lnTo>
                <a:close/>
                <a:moveTo>
                  <a:pt x="4474341" y="549100"/>
                </a:moveTo>
                <a:lnTo>
                  <a:pt x="4306469" y="716973"/>
                </a:lnTo>
                <a:lnTo>
                  <a:pt x="4474341" y="884847"/>
                </a:lnTo>
                <a:lnTo>
                  <a:pt x="4642214" y="716973"/>
                </a:lnTo>
                <a:close/>
                <a:moveTo>
                  <a:pt x="3946432" y="549100"/>
                </a:moveTo>
                <a:lnTo>
                  <a:pt x="3778559" y="716973"/>
                </a:lnTo>
                <a:lnTo>
                  <a:pt x="3946432" y="884847"/>
                </a:lnTo>
                <a:lnTo>
                  <a:pt x="4114305" y="716973"/>
                </a:lnTo>
                <a:close/>
                <a:moveTo>
                  <a:pt x="3418523" y="549100"/>
                </a:moveTo>
                <a:lnTo>
                  <a:pt x="3250650" y="716973"/>
                </a:lnTo>
                <a:lnTo>
                  <a:pt x="3418523" y="884847"/>
                </a:lnTo>
                <a:lnTo>
                  <a:pt x="3586396" y="716973"/>
                </a:lnTo>
                <a:close/>
                <a:moveTo>
                  <a:pt x="2890614" y="549100"/>
                </a:moveTo>
                <a:lnTo>
                  <a:pt x="2722741" y="716973"/>
                </a:lnTo>
                <a:lnTo>
                  <a:pt x="2890614" y="884847"/>
                </a:lnTo>
                <a:lnTo>
                  <a:pt x="3058486" y="716973"/>
                </a:lnTo>
                <a:close/>
                <a:moveTo>
                  <a:pt x="2362705" y="549100"/>
                </a:moveTo>
                <a:lnTo>
                  <a:pt x="2194832" y="716973"/>
                </a:lnTo>
                <a:lnTo>
                  <a:pt x="2362705" y="884847"/>
                </a:lnTo>
                <a:lnTo>
                  <a:pt x="2530577" y="716973"/>
                </a:lnTo>
                <a:close/>
                <a:moveTo>
                  <a:pt x="1834796" y="549100"/>
                </a:moveTo>
                <a:lnTo>
                  <a:pt x="1666923" y="716973"/>
                </a:lnTo>
                <a:lnTo>
                  <a:pt x="1834796" y="884847"/>
                </a:lnTo>
                <a:lnTo>
                  <a:pt x="2002668" y="716973"/>
                </a:lnTo>
                <a:close/>
                <a:moveTo>
                  <a:pt x="1306887" y="549100"/>
                </a:moveTo>
                <a:lnTo>
                  <a:pt x="1139014" y="716973"/>
                </a:lnTo>
                <a:lnTo>
                  <a:pt x="1306887" y="884847"/>
                </a:lnTo>
                <a:lnTo>
                  <a:pt x="1474759" y="716973"/>
                </a:lnTo>
                <a:close/>
                <a:moveTo>
                  <a:pt x="778978" y="549100"/>
                </a:moveTo>
                <a:lnTo>
                  <a:pt x="611105" y="716973"/>
                </a:lnTo>
                <a:lnTo>
                  <a:pt x="778978" y="884847"/>
                </a:lnTo>
                <a:lnTo>
                  <a:pt x="946851" y="716973"/>
                </a:lnTo>
                <a:close/>
                <a:moveTo>
                  <a:pt x="251068" y="549100"/>
                </a:moveTo>
                <a:lnTo>
                  <a:pt x="83196" y="716973"/>
                </a:lnTo>
                <a:lnTo>
                  <a:pt x="251068" y="884847"/>
                </a:lnTo>
                <a:lnTo>
                  <a:pt x="418941" y="716973"/>
                </a:lnTo>
                <a:close/>
                <a:moveTo>
                  <a:pt x="6585980" y="549097"/>
                </a:moveTo>
                <a:lnTo>
                  <a:pt x="6418105" y="716973"/>
                </a:lnTo>
                <a:lnTo>
                  <a:pt x="6585980" y="884850"/>
                </a:lnTo>
                <a:lnTo>
                  <a:pt x="6753856" y="716973"/>
                </a:lnTo>
                <a:close/>
                <a:moveTo>
                  <a:pt x="191324" y="416682"/>
                </a:moveTo>
                <a:lnTo>
                  <a:pt x="251068" y="476426"/>
                </a:lnTo>
                <a:lnTo>
                  <a:pt x="310812" y="416682"/>
                </a:lnTo>
                <a:lnTo>
                  <a:pt x="515023" y="620892"/>
                </a:lnTo>
                <a:lnTo>
                  <a:pt x="719234" y="416682"/>
                </a:lnTo>
                <a:lnTo>
                  <a:pt x="778978" y="476426"/>
                </a:lnTo>
                <a:lnTo>
                  <a:pt x="838723" y="416682"/>
                </a:lnTo>
                <a:lnTo>
                  <a:pt x="1042932" y="620892"/>
                </a:lnTo>
                <a:lnTo>
                  <a:pt x="1247143" y="416682"/>
                </a:lnTo>
                <a:lnTo>
                  <a:pt x="1306887" y="476426"/>
                </a:lnTo>
                <a:lnTo>
                  <a:pt x="1366630" y="416682"/>
                </a:lnTo>
                <a:lnTo>
                  <a:pt x="1570841" y="620892"/>
                </a:lnTo>
                <a:lnTo>
                  <a:pt x="1775052" y="416682"/>
                </a:lnTo>
                <a:lnTo>
                  <a:pt x="1834796" y="476426"/>
                </a:lnTo>
                <a:lnTo>
                  <a:pt x="1894539" y="416682"/>
                </a:lnTo>
                <a:lnTo>
                  <a:pt x="2098750" y="620892"/>
                </a:lnTo>
                <a:lnTo>
                  <a:pt x="2302961" y="416682"/>
                </a:lnTo>
                <a:lnTo>
                  <a:pt x="2362705" y="476426"/>
                </a:lnTo>
                <a:lnTo>
                  <a:pt x="2422448" y="416682"/>
                </a:lnTo>
                <a:lnTo>
                  <a:pt x="2626659" y="620892"/>
                </a:lnTo>
                <a:lnTo>
                  <a:pt x="2830870" y="416682"/>
                </a:lnTo>
                <a:lnTo>
                  <a:pt x="2890614" y="476426"/>
                </a:lnTo>
                <a:lnTo>
                  <a:pt x="2950358" y="416682"/>
                </a:lnTo>
                <a:lnTo>
                  <a:pt x="3154568" y="620892"/>
                </a:lnTo>
                <a:lnTo>
                  <a:pt x="3358779" y="416682"/>
                </a:lnTo>
                <a:lnTo>
                  <a:pt x="3418523" y="476426"/>
                </a:lnTo>
                <a:lnTo>
                  <a:pt x="3478267" y="416682"/>
                </a:lnTo>
                <a:lnTo>
                  <a:pt x="3682477" y="620892"/>
                </a:lnTo>
                <a:lnTo>
                  <a:pt x="3886688" y="416682"/>
                </a:lnTo>
                <a:lnTo>
                  <a:pt x="3946432" y="476426"/>
                </a:lnTo>
                <a:lnTo>
                  <a:pt x="4006176" y="416682"/>
                </a:lnTo>
                <a:lnTo>
                  <a:pt x="4210387" y="620892"/>
                </a:lnTo>
                <a:lnTo>
                  <a:pt x="4414597" y="416682"/>
                </a:lnTo>
                <a:lnTo>
                  <a:pt x="4474341" y="476426"/>
                </a:lnTo>
                <a:lnTo>
                  <a:pt x="4534085" y="416682"/>
                </a:lnTo>
                <a:lnTo>
                  <a:pt x="4738296" y="620892"/>
                </a:lnTo>
                <a:lnTo>
                  <a:pt x="4942507" y="416682"/>
                </a:lnTo>
                <a:lnTo>
                  <a:pt x="5002250" y="476426"/>
                </a:lnTo>
                <a:lnTo>
                  <a:pt x="5061994" y="416682"/>
                </a:lnTo>
                <a:lnTo>
                  <a:pt x="5266205" y="620892"/>
                </a:lnTo>
                <a:lnTo>
                  <a:pt x="5470416" y="416682"/>
                </a:lnTo>
                <a:lnTo>
                  <a:pt x="5530159" y="476426"/>
                </a:lnTo>
                <a:lnTo>
                  <a:pt x="5589903" y="416682"/>
                </a:lnTo>
                <a:lnTo>
                  <a:pt x="5794114" y="620892"/>
                </a:lnTo>
                <a:lnTo>
                  <a:pt x="5998324" y="416682"/>
                </a:lnTo>
                <a:lnTo>
                  <a:pt x="6058068" y="476426"/>
                </a:lnTo>
                <a:lnTo>
                  <a:pt x="6117812" y="416682"/>
                </a:lnTo>
                <a:lnTo>
                  <a:pt x="6322023" y="620892"/>
                </a:lnTo>
                <a:lnTo>
                  <a:pt x="6526234" y="416682"/>
                </a:lnTo>
                <a:lnTo>
                  <a:pt x="6585980" y="476429"/>
                </a:lnTo>
                <a:lnTo>
                  <a:pt x="6645728" y="416682"/>
                </a:lnTo>
                <a:lnTo>
                  <a:pt x="6840760" y="611714"/>
                </a:lnTo>
                <a:lnTo>
                  <a:pt x="6840760" y="822233"/>
                </a:lnTo>
                <a:lnTo>
                  <a:pt x="6645728" y="1017265"/>
                </a:lnTo>
                <a:lnTo>
                  <a:pt x="6585980" y="957518"/>
                </a:lnTo>
                <a:lnTo>
                  <a:pt x="6526234" y="1017265"/>
                </a:lnTo>
                <a:lnTo>
                  <a:pt x="6322023" y="813055"/>
                </a:lnTo>
                <a:lnTo>
                  <a:pt x="6117812" y="1017265"/>
                </a:lnTo>
                <a:lnTo>
                  <a:pt x="6058068" y="957521"/>
                </a:lnTo>
                <a:lnTo>
                  <a:pt x="5998324" y="1017265"/>
                </a:lnTo>
                <a:lnTo>
                  <a:pt x="5794114" y="813055"/>
                </a:lnTo>
                <a:lnTo>
                  <a:pt x="5589903" y="1017265"/>
                </a:lnTo>
                <a:lnTo>
                  <a:pt x="5530159" y="957521"/>
                </a:lnTo>
                <a:lnTo>
                  <a:pt x="5470416" y="1017265"/>
                </a:lnTo>
                <a:lnTo>
                  <a:pt x="5266205" y="813055"/>
                </a:lnTo>
                <a:lnTo>
                  <a:pt x="5061994" y="1017265"/>
                </a:lnTo>
                <a:lnTo>
                  <a:pt x="5002250" y="957521"/>
                </a:lnTo>
                <a:lnTo>
                  <a:pt x="4942507" y="1017265"/>
                </a:lnTo>
                <a:lnTo>
                  <a:pt x="4738296" y="813055"/>
                </a:lnTo>
                <a:lnTo>
                  <a:pt x="4534085" y="1017265"/>
                </a:lnTo>
                <a:lnTo>
                  <a:pt x="4474341" y="957521"/>
                </a:lnTo>
                <a:lnTo>
                  <a:pt x="4414597" y="1017265"/>
                </a:lnTo>
                <a:lnTo>
                  <a:pt x="4210387" y="813055"/>
                </a:lnTo>
                <a:lnTo>
                  <a:pt x="4006176" y="1017265"/>
                </a:lnTo>
                <a:lnTo>
                  <a:pt x="3946432" y="957521"/>
                </a:lnTo>
                <a:lnTo>
                  <a:pt x="3886688" y="1017265"/>
                </a:lnTo>
                <a:lnTo>
                  <a:pt x="3682477" y="813055"/>
                </a:lnTo>
                <a:lnTo>
                  <a:pt x="3478267" y="1017265"/>
                </a:lnTo>
                <a:lnTo>
                  <a:pt x="3418523" y="957521"/>
                </a:lnTo>
                <a:lnTo>
                  <a:pt x="3358779" y="1017265"/>
                </a:lnTo>
                <a:lnTo>
                  <a:pt x="3154568" y="813055"/>
                </a:lnTo>
                <a:lnTo>
                  <a:pt x="2950358" y="1017265"/>
                </a:lnTo>
                <a:lnTo>
                  <a:pt x="2890614" y="957521"/>
                </a:lnTo>
                <a:lnTo>
                  <a:pt x="2830870" y="1017265"/>
                </a:lnTo>
                <a:lnTo>
                  <a:pt x="2626659" y="813055"/>
                </a:lnTo>
                <a:lnTo>
                  <a:pt x="2422448" y="1017265"/>
                </a:lnTo>
                <a:lnTo>
                  <a:pt x="2362705" y="957521"/>
                </a:lnTo>
                <a:lnTo>
                  <a:pt x="2302961" y="1017265"/>
                </a:lnTo>
                <a:lnTo>
                  <a:pt x="2098750" y="813055"/>
                </a:lnTo>
                <a:lnTo>
                  <a:pt x="1894539" y="1017265"/>
                </a:lnTo>
                <a:lnTo>
                  <a:pt x="1834796" y="957521"/>
                </a:lnTo>
                <a:lnTo>
                  <a:pt x="1775052" y="1017265"/>
                </a:lnTo>
                <a:lnTo>
                  <a:pt x="1570841" y="813055"/>
                </a:lnTo>
                <a:lnTo>
                  <a:pt x="1366630" y="1017265"/>
                </a:lnTo>
                <a:lnTo>
                  <a:pt x="1306887" y="957521"/>
                </a:lnTo>
                <a:lnTo>
                  <a:pt x="1247143" y="1017265"/>
                </a:lnTo>
                <a:lnTo>
                  <a:pt x="1042932" y="813055"/>
                </a:lnTo>
                <a:lnTo>
                  <a:pt x="838723" y="1017265"/>
                </a:lnTo>
                <a:lnTo>
                  <a:pt x="778978" y="957521"/>
                </a:lnTo>
                <a:lnTo>
                  <a:pt x="719234" y="1017265"/>
                </a:lnTo>
                <a:lnTo>
                  <a:pt x="515023" y="813055"/>
                </a:lnTo>
                <a:lnTo>
                  <a:pt x="310812" y="1017265"/>
                </a:lnTo>
                <a:lnTo>
                  <a:pt x="251068" y="957521"/>
                </a:lnTo>
                <a:lnTo>
                  <a:pt x="191324" y="1017265"/>
                </a:lnTo>
                <a:lnTo>
                  <a:pt x="0" y="825941"/>
                </a:lnTo>
                <a:lnTo>
                  <a:pt x="0" y="608006"/>
                </a:lnTo>
                <a:close/>
                <a:moveTo>
                  <a:pt x="5333" y="0"/>
                </a:moveTo>
                <a:lnTo>
                  <a:pt x="197496" y="0"/>
                </a:lnTo>
                <a:lnTo>
                  <a:pt x="83196" y="114301"/>
                </a:lnTo>
                <a:lnTo>
                  <a:pt x="251068" y="282174"/>
                </a:lnTo>
                <a:lnTo>
                  <a:pt x="418941" y="114301"/>
                </a:lnTo>
                <a:lnTo>
                  <a:pt x="304641" y="0"/>
                </a:lnTo>
                <a:lnTo>
                  <a:pt x="496804" y="0"/>
                </a:lnTo>
                <a:lnTo>
                  <a:pt x="515023" y="18219"/>
                </a:lnTo>
                <a:lnTo>
                  <a:pt x="533242" y="0"/>
                </a:lnTo>
                <a:lnTo>
                  <a:pt x="725406" y="0"/>
                </a:lnTo>
                <a:lnTo>
                  <a:pt x="611105" y="114301"/>
                </a:lnTo>
                <a:lnTo>
                  <a:pt x="778978" y="282174"/>
                </a:lnTo>
                <a:lnTo>
                  <a:pt x="946851" y="114301"/>
                </a:lnTo>
                <a:lnTo>
                  <a:pt x="832551" y="0"/>
                </a:lnTo>
                <a:lnTo>
                  <a:pt x="1024713" y="0"/>
                </a:lnTo>
                <a:lnTo>
                  <a:pt x="1042932" y="18219"/>
                </a:lnTo>
                <a:lnTo>
                  <a:pt x="1061151" y="0"/>
                </a:lnTo>
                <a:lnTo>
                  <a:pt x="1253315" y="0"/>
                </a:lnTo>
                <a:lnTo>
                  <a:pt x="1139014" y="114301"/>
                </a:lnTo>
                <a:lnTo>
                  <a:pt x="1306887" y="282174"/>
                </a:lnTo>
                <a:lnTo>
                  <a:pt x="1474759" y="114301"/>
                </a:lnTo>
                <a:lnTo>
                  <a:pt x="1360460" y="0"/>
                </a:lnTo>
                <a:lnTo>
                  <a:pt x="1552622" y="0"/>
                </a:lnTo>
                <a:lnTo>
                  <a:pt x="1570841" y="18219"/>
                </a:lnTo>
                <a:lnTo>
                  <a:pt x="1589060" y="0"/>
                </a:lnTo>
                <a:lnTo>
                  <a:pt x="1781224" y="0"/>
                </a:lnTo>
                <a:lnTo>
                  <a:pt x="1666923" y="114301"/>
                </a:lnTo>
                <a:lnTo>
                  <a:pt x="1834796" y="282174"/>
                </a:lnTo>
                <a:lnTo>
                  <a:pt x="2002668" y="114301"/>
                </a:lnTo>
                <a:lnTo>
                  <a:pt x="1888369" y="0"/>
                </a:lnTo>
                <a:lnTo>
                  <a:pt x="2080531" y="0"/>
                </a:lnTo>
                <a:lnTo>
                  <a:pt x="2098750" y="18219"/>
                </a:lnTo>
                <a:lnTo>
                  <a:pt x="2116969" y="0"/>
                </a:lnTo>
                <a:lnTo>
                  <a:pt x="2309133" y="0"/>
                </a:lnTo>
                <a:lnTo>
                  <a:pt x="2194832" y="114301"/>
                </a:lnTo>
                <a:lnTo>
                  <a:pt x="2362705" y="282174"/>
                </a:lnTo>
                <a:lnTo>
                  <a:pt x="2530577" y="114301"/>
                </a:lnTo>
                <a:lnTo>
                  <a:pt x="2416278" y="0"/>
                </a:lnTo>
                <a:lnTo>
                  <a:pt x="2608440" y="0"/>
                </a:lnTo>
                <a:lnTo>
                  <a:pt x="2626659" y="18219"/>
                </a:lnTo>
                <a:lnTo>
                  <a:pt x="2644878" y="0"/>
                </a:lnTo>
                <a:lnTo>
                  <a:pt x="2837042" y="0"/>
                </a:lnTo>
                <a:lnTo>
                  <a:pt x="2722741" y="114301"/>
                </a:lnTo>
                <a:lnTo>
                  <a:pt x="2890614" y="282174"/>
                </a:lnTo>
                <a:lnTo>
                  <a:pt x="3058486" y="114301"/>
                </a:lnTo>
                <a:lnTo>
                  <a:pt x="2944187" y="0"/>
                </a:lnTo>
                <a:lnTo>
                  <a:pt x="3136349" y="0"/>
                </a:lnTo>
                <a:lnTo>
                  <a:pt x="3154568" y="18219"/>
                </a:lnTo>
                <a:lnTo>
                  <a:pt x="3172787" y="0"/>
                </a:lnTo>
                <a:lnTo>
                  <a:pt x="3364951" y="0"/>
                </a:lnTo>
                <a:lnTo>
                  <a:pt x="3250650" y="114301"/>
                </a:lnTo>
                <a:lnTo>
                  <a:pt x="3418523" y="282174"/>
                </a:lnTo>
                <a:lnTo>
                  <a:pt x="3586396" y="114301"/>
                </a:lnTo>
                <a:lnTo>
                  <a:pt x="3472096" y="0"/>
                </a:lnTo>
                <a:lnTo>
                  <a:pt x="3664258" y="0"/>
                </a:lnTo>
                <a:lnTo>
                  <a:pt x="3682477" y="18219"/>
                </a:lnTo>
                <a:lnTo>
                  <a:pt x="3700696" y="0"/>
                </a:lnTo>
                <a:lnTo>
                  <a:pt x="3892860" y="0"/>
                </a:lnTo>
                <a:lnTo>
                  <a:pt x="3778559" y="114301"/>
                </a:lnTo>
                <a:lnTo>
                  <a:pt x="3946432" y="282174"/>
                </a:lnTo>
                <a:lnTo>
                  <a:pt x="4114305" y="114301"/>
                </a:lnTo>
                <a:lnTo>
                  <a:pt x="4000005" y="0"/>
                </a:lnTo>
                <a:lnTo>
                  <a:pt x="4192168" y="0"/>
                </a:lnTo>
                <a:lnTo>
                  <a:pt x="4210387" y="18219"/>
                </a:lnTo>
                <a:lnTo>
                  <a:pt x="4228606" y="0"/>
                </a:lnTo>
                <a:lnTo>
                  <a:pt x="4420769" y="0"/>
                </a:lnTo>
                <a:lnTo>
                  <a:pt x="4306469" y="114301"/>
                </a:lnTo>
                <a:lnTo>
                  <a:pt x="4474341" y="282174"/>
                </a:lnTo>
                <a:lnTo>
                  <a:pt x="4642214" y="114301"/>
                </a:lnTo>
                <a:lnTo>
                  <a:pt x="4527914" y="0"/>
                </a:lnTo>
                <a:lnTo>
                  <a:pt x="4720077" y="0"/>
                </a:lnTo>
                <a:lnTo>
                  <a:pt x="4738296" y="18219"/>
                </a:lnTo>
                <a:lnTo>
                  <a:pt x="4756515" y="0"/>
                </a:lnTo>
                <a:lnTo>
                  <a:pt x="4948678" y="0"/>
                </a:lnTo>
                <a:lnTo>
                  <a:pt x="4834378" y="114301"/>
                </a:lnTo>
                <a:lnTo>
                  <a:pt x="5002250" y="282174"/>
                </a:lnTo>
                <a:lnTo>
                  <a:pt x="5170123" y="114301"/>
                </a:lnTo>
                <a:lnTo>
                  <a:pt x="5055823" y="0"/>
                </a:lnTo>
                <a:lnTo>
                  <a:pt x="5247986" y="0"/>
                </a:lnTo>
                <a:lnTo>
                  <a:pt x="5266205" y="18219"/>
                </a:lnTo>
                <a:lnTo>
                  <a:pt x="5284424" y="0"/>
                </a:lnTo>
                <a:lnTo>
                  <a:pt x="5476587" y="0"/>
                </a:lnTo>
                <a:lnTo>
                  <a:pt x="5362287" y="114301"/>
                </a:lnTo>
                <a:lnTo>
                  <a:pt x="5530159" y="282174"/>
                </a:lnTo>
                <a:lnTo>
                  <a:pt x="5698032" y="114301"/>
                </a:lnTo>
                <a:lnTo>
                  <a:pt x="5583732" y="0"/>
                </a:lnTo>
                <a:lnTo>
                  <a:pt x="5775895" y="0"/>
                </a:lnTo>
                <a:lnTo>
                  <a:pt x="5794114" y="18219"/>
                </a:lnTo>
                <a:lnTo>
                  <a:pt x="5812333" y="0"/>
                </a:lnTo>
                <a:lnTo>
                  <a:pt x="6004496" y="0"/>
                </a:lnTo>
                <a:lnTo>
                  <a:pt x="5890196" y="114301"/>
                </a:lnTo>
                <a:lnTo>
                  <a:pt x="6058068" y="282174"/>
                </a:lnTo>
                <a:lnTo>
                  <a:pt x="6225941" y="114301"/>
                </a:lnTo>
                <a:lnTo>
                  <a:pt x="6111641" y="0"/>
                </a:lnTo>
                <a:lnTo>
                  <a:pt x="6303804" y="0"/>
                </a:lnTo>
                <a:lnTo>
                  <a:pt x="6322023" y="18219"/>
                </a:lnTo>
                <a:lnTo>
                  <a:pt x="6340242" y="0"/>
                </a:lnTo>
                <a:lnTo>
                  <a:pt x="6532405" y="0"/>
                </a:lnTo>
                <a:lnTo>
                  <a:pt x="6418105" y="114301"/>
                </a:lnTo>
                <a:lnTo>
                  <a:pt x="6585980" y="282178"/>
                </a:lnTo>
                <a:lnTo>
                  <a:pt x="6753856" y="114301"/>
                </a:lnTo>
                <a:lnTo>
                  <a:pt x="6639556" y="0"/>
                </a:lnTo>
                <a:lnTo>
                  <a:pt x="6831719" y="0"/>
                </a:lnTo>
                <a:lnTo>
                  <a:pt x="6840760" y="9041"/>
                </a:lnTo>
                <a:lnTo>
                  <a:pt x="6840760" y="219561"/>
                </a:lnTo>
                <a:lnTo>
                  <a:pt x="6645728" y="414592"/>
                </a:lnTo>
                <a:lnTo>
                  <a:pt x="6585980" y="354845"/>
                </a:lnTo>
                <a:lnTo>
                  <a:pt x="6526234" y="414592"/>
                </a:lnTo>
                <a:lnTo>
                  <a:pt x="6322023" y="210383"/>
                </a:lnTo>
                <a:lnTo>
                  <a:pt x="6117812" y="414592"/>
                </a:lnTo>
                <a:lnTo>
                  <a:pt x="6058068" y="354848"/>
                </a:lnTo>
                <a:lnTo>
                  <a:pt x="5998324" y="414592"/>
                </a:lnTo>
                <a:lnTo>
                  <a:pt x="5794114" y="210383"/>
                </a:lnTo>
                <a:lnTo>
                  <a:pt x="5589903" y="414592"/>
                </a:lnTo>
                <a:lnTo>
                  <a:pt x="5530159" y="354848"/>
                </a:lnTo>
                <a:lnTo>
                  <a:pt x="5470416" y="414592"/>
                </a:lnTo>
                <a:lnTo>
                  <a:pt x="5266205" y="210383"/>
                </a:lnTo>
                <a:lnTo>
                  <a:pt x="5061994" y="414592"/>
                </a:lnTo>
                <a:lnTo>
                  <a:pt x="5002250" y="354848"/>
                </a:lnTo>
                <a:lnTo>
                  <a:pt x="4942507" y="414592"/>
                </a:lnTo>
                <a:lnTo>
                  <a:pt x="4738296" y="210383"/>
                </a:lnTo>
                <a:lnTo>
                  <a:pt x="4534085" y="414592"/>
                </a:lnTo>
                <a:lnTo>
                  <a:pt x="4474341" y="354848"/>
                </a:lnTo>
                <a:lnTo>
                  <a:pt x="4414597" y="414592"/>
                </a:lnTo>
                <a:lnTo>
                  <a:pt x="4210387" y="210383"/>
                </a:lnTo>
                <a:lnTo>
                  <a:pt x="4006176" y="414592"/>
                </a:lnTo>
                <a:lnTo>
                  <a:pt x="3946432" y="354848"/>
                </a:lnTo>
                <a:lnTo>
                  <a:pt x="3886688" y="414592"/>
                </a:lnTo>
                <a:lnTo>
                  <a:pt x="3682477" y="210383"/>
                </a:lnTo>
                <a:lnTo>
                  <a:pt x="3478267" y="414592"/>
                </a:lnTo>
                <a:lnTo>
                  <a:pt x="3418523" y="354848"/>
                </a:lnTo>
                <a:lnTo>
                  <a:pt x="3358779" y="414592"/>
                </a:lnTo>
                <a:lnTo>
                  <a:pt x="3154568" y="210383"/>
                </a:lnTo>
                <a:lnTo>
                  <a:pt x="2950358" y="414592"/>
                </a:lnTo>
                <a:lnTo>
                  <a:pt x="2890614" y="354848"/>
                </a:lnTo>
                <a:lnTo>
                  <a:pt x="2830870" y="414592"/>
                </a:lnTo>
                <a:lnTo>
                  <a:pt x="2626659" y="210383"/>
                </a:lnTo>
                <a:lnTo>
                  <a:pt x="2422448" y="414592"/>
                </a:lnTo>
                <a:lnTo>
                  <a:pt x="2362705" y="354848"/>
                </a:lnTo>
                <a:lnTo>
                  <a:pt x="2302961" y="414592"/>
                </a:lnTo>
                <a:lnTo>
                  <a:pt x="2098750" y="210383"/>
                </a:lnTo>
                <a:lnTo>
                  <a:pt x="1894539" y="414592"/>
                </a:lnTo>
                <a:lnTo>
                  <a:pt x="1834796" y="354848"/>
                </a:lnTo>
                <a:lnTo>
                  <a:pt x="1775052" y="414592"/>
                </a:lnTo>
                <a:lnTo>
                  <a:pt x="1570841" y="210383"/>
                </a:lnTo>
                <a:lnTo>
                  <a:pt x="1366630" y="414592"/>
                </a:lnTo>
                <a:lnTo>
                  <a:pt x="1306887" y="354848"/>
                </a:lnTo>
                <a:lnTo>
                  <a:pt x="1247143" y="414592"/>
                </a:lnTo>
                <a:lnTo>
                  <a:pt x="1042932" y="210383"/>
                </a:lnTo>
                <a:lnTo>
                  <a:pt x="838723" y="414592"/>
                </a:lnTo>
                <a:lnTo>
                  <a:pt x="778978" y="354848"/>
                </a:lnTo>
                <a:lnTo>
                  <a:pt x="719234" y="414592"/>
                </a:lnTo>
                <a:lnTo>
                  <a:pt x="515023" y="210383"/>
                </a:lnTo>
                <a:lnTo>
                  <a:pt x="310812" y="414592"/>
                </a:lnTo>
                <a:lnTo>
                  <a:pt x="251068" y="354848"/>
                </a:lnTo>
                <a:lnTo>
                  <a:pt x="191324" y="414592"/>
                </a:lnTo>
                <a:lnTo>
                  <a:pt x="0" y="223269"/>
                </a:lnTo>
                <a:lnTo>
                  <a:pt x="0" y="5333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D03A3903-5BE6-4068-81EF-E0A4E66A76FC}"/>
              </a:ext>
            </a:extLst>
          </p:cNvPr>
          <p:cNvSpPr/>
          <p:nvPr/>
        </p:nvSpPr>
        <p:spPr bwMode="auto">
          <a:xfrm>
            <a:off x="6559419" y="838199"/>
            <a:ext cx="2698881" cy="2698881"/>
          </a:xfrm>
          <a:custGeom>
            <a:avLst/>
            <a:gdLst>
              <a:gd name="connsiteX0" fmla="*/ 6152790 w 6840760"/>
              <a:gd name="connsiteY0" fmla="*/ 5956581 h 6840760"/>
              <a:gd name="connsiteX1" fmla="*/ 5919250 w 6840760"/>
              <a:gd name="connsiteY1" fmla="*/ 6190121 h 6840760"/>
              <a:gd name="connsiteX2" fmla="*/ 6148626 w 6840760"/>
              <a:gd name="connsiteY2" fmla="*/ 6419496 h 6840760"/>
              <a:gd name="connsiteX3" fmla="*/ 6382165 w 6840760"/>
              <a:gd name="connsiteY3" fmla="*/ 6185957 h 6840760"/>
              <a:gd name="connsiteX4" fmla="*/ 5534862 w 6840760"/>
              <a:gd name="connsiteY4" fmla="*/ 5956581 h 6840760"/>
              <a:gd name="connsiteX5" fmla="*/ 5301323 w 6840760"/>
              <a:gd name="connsiteY5" fmla="*/ 6190121 h 6840760"/>
              <a:gd name="connsiteX6" fmla="*/ 5530699 w 6840760"/>
              <a:gd name="connsiteY6" fmla="*/ 6419496 h 6840760"/>
              <a:gd name="connsiteX7" fmla="*/ 5764238 w 6840760"/>
              <a:gd name="connsiteY7" fmla="*/ 6185957 h 6840760"/>
              <a:gd name="connsiteX8" fmla="*/ 4916935 w 6840760"/>
              <a:gd name="connsiteY8" fmla="*/ 5956581 h 6840760"/>
              <a:gd name="connsiteX9" fmla="*/ 4683396 w 6840760"/>
              <a:gd name="connsiteY9" fmla="*/ 6190121 h 6840760"/>
              <a:gd name="connsiteX10" fmla="*/ 4912772 w 6840760"/>
              <a:gd name="connsiteY10" fmla="*/ 6419496 h 6840760"/>
              <a:gd name="connsiteX11" fmla="*/ 5146311 w 6840760"/>
              <a:gd name="connsiteY11" fmla="*/ 6185957 h 6840760"/>
              <a:gd name="connsiteX12" fmla="*/ 4299008 w 6840760"/>
              <a:gd name="connsiteY12" fmla="*/ 5956581 h 6840760"/>
              <a:gd name="connsiteX13" fmla="*/ 4065469 w 6840760"/>
              <a:gd name="connsiteY13" fmla="*/ 6190121 h 6840760"/>
              <a:gd name="connsiteX14" fmla="*/ 4294845 w 6840760"/>
              <a:gd name="connsiteY14" fmla="*/ 6419496 h 6840760"/>
              <a:gd name="connsiteX15" fmla="*/ 4528384 w 6840760"/>
              <a:gd name="connsiteY15" fmla="*/ 6185957 h 6840760"/>
              <a:gd name="connsiteX16" fmla="*/ 3681081 w 6840760"/>
              <a:gd name="connsiteY16" fmla="*/ 5956581 h 6840760"/>
              <a:gd name="connsiteX17" fmla="*/ 3447985 w 6840760"/>
              <a:gd name="connsiteY17" fmla="*/ 6189677 h 6840760"/>
              <a:gd name="connsiteX18" fmla="*/ 3676917 w 6840760"/>
              <a:gd name="connsiteY18" fmla="*/ 6419496 h 6840760"/>
              <a:gd name="connsiteX19" fmla="*/ 3910456 w 6840760"/>
              <a:gd name="connsiteY19" fmla="*/ 6185957 h 6840760"/>
              <a:gd name="connsiteX20" fmla="*/ 3063154 w 6840760"/>
              <a:gd name="connsiteY20" fmla="*/ 5956581 h 6840760"/>
              <a:gd name="connsiteX21" fmla="*/ 2829761 w 6840760"/>
              <a:gd name="connsiteY21" fmla="*/ 6189071 h 6840760"/>
              <a:gd name="connsiteX22" fmla="*/ 3058990 w 6840760"/>
              <a:gd name="connsiteY22" fmla="*/ 6418300 h 6840760"/>
              <a:gd name="connsiteX23" fmla="*/ 3291931 w 6840760"/>
              <a:gd name="connsiteY23" fmla="*/ 6185359 h 6840760"/>
              <a:gd name="connsiteX24" fmla="*/ 2445227 w 6840760"/>
              <a:gd name="connsiteY24" fmla="*/ 5955385 h 6840760"/>
              <a:gd name="connsiteX25" fmla="*/ 2211688 w 6840760"/>
              <a:gd name="connsiteY25" fmla="*/ 6188924 h 6840760"/>
              <a:gd name="connsiteX26" fmla="*/ 2441063 w 6840760"/>
              <a:gd name="connsiteY26" fmla="*/ 6418300 h 6840760"/>
              <a:gd name="connsiteX27" fmla="*/ 2674602 w 6840760"/>
              <a:gd name="connsiteY27" fmla="*/ 6184761 h 6840760"/>
              <a:gd name="connsiteX28" fmla="*/ 1827300 w 6840760"/>
              <a:gd name="connsiteY28" fmla="*/ 5955385 h 6840760"/>
              <a:gd name="connsiteX29" fmla="*/ 1593760 w 6840760"/>
              <a:gd name="connsiteY29" fmla="*/ 6188924 h 6840760"/>
              <a:gd name="connsiteX30" fmla="*/ 1823136 w 6840760"/>
              <a:gd name="connsiteY30" fmla="*/ 6418300 h 6840760"/>
              <a:gd name="connsiteX31" fmla="*/ 2056675 w 6840760"/>
              <a:gd name="connsiteY31" fmla="*/ 6184761 h 6840760"/>
              <a:gd name="connsiteX32" fmla="*/ 1209373 w 6840760"/>
              <a:gd name="connsiteY32" fmla="*/ 5955385 h 6840760"/>
              <a:gd name="connsiteX33" fmla="*/ 975834 w 6840760"/>
              <a:gd name="connsiteY33" fmla="*/ 6188924 h 6840760"/>
              <a:gd name="connsiteX34" fmla="*/ 1205209 w 6840760"/>
              <a:gd name="connsiteY34" fmla="*/ 6418300 h 6840760"/>
              <a:gd name="connsiteX35" fmla="*/ 1438748 w 6840760"/>
              <a:gd name="connsiteY35" fmla="*/ 6184761 h 6840760"/>
              <a:gd name="connsiteX36" fmla="*/ 591446 w 6840760"/>
              <a:gd name="connsiteY36" fmla="*/ 5955385 h 6840760"/>
              <a:gd name="connsiteX37" fmla="*/ 357907 w 6840760"/>
              <a:gd name="connsiteY37" fmla="*/ 6188924 h 6840760"/>
              <a:gd name="connsiteX38" fmla="*/ 587282 w 6840760"/>
              <a:gd name="connsiteY38" fmla="*/ 6418300 h 6840760"/>
              <a:gd name="connsiteX39" fmla="*/ 820821 w 6840760"/>
              <a:gd name="connsiteY39" fmla="*/ 6184761 h 6840760"/>
              <a:gd name="connsiteX40" fmla="*/ 6457590 w 6840760"/>
              <a:gd name="connsiteY40" fmla="*/ 5493666 h 6840760"/>
              <a:gd name="connsiteX41" fmla="*/ 6228214 w 6840760"/>
              <a:gd name="connsiteY41" fmla="*/ 5723042 h 6840760"/>
              <a:gd name="connsiteX42" fmla="*/ 6461753 w 6840760"/>
              <a:gd name="connsiteY42" fmla="*/ 5956581 h 6840760"/>
              <a:gd name="connsiteX43" fmla="*/ 6691129 w 6840760"/>
              <a:gd name="connsiteY43" fmla="*/ 5727206 h 6840760"/>
              <a:gd name="connsiteX44" fmla="*/ 5839662 w 6840760"/>
              <a:gd name="connsiteY44" fmla="*/ 5493666 h 6840760"/>
              <a:gd name="connsiteX45" fmla="*/ 5610287 w 6840760"/>
              <a:gd name="connsiteY45" fmla="*/ 5723042 h 6840760"/>
              <a:gd name="connsiteX46" fmla="*/ 5843826 w 6840760"/>
              <a:gd name="connsiteY46" fmla="*/ 5956581 h 6840760"/>
              <a:gd name="connsiteX47" fmla="*/ 6073202 w 6840760"/>
              <a:gd name="connsiteY47" fmla="*/ 5727206 h 6840760"/>
              <a:gd name="connsiteX48" fmla="*/ 5221735 w 6840760"/>
              <a:gd name="connsiteY48" fmla="*/ 5493666 h 6840760"/>
              <a:gd name="connsiteX49" fmla="*/ 4992360 w 6840760"/>
              <a:gd name="connsiteY49" fmla="*/ 5723042 h 6840760"/>
              <a:gd name="connsiteX50" fmla="*/ 5225899 w 6840760"/>
              <a:gd name="connsiteY50" fmla="*/ 5956581 h 6840760"/>
              <a:gd name="connsiteX51" fmla="*/ 5455274 w 6840760"/>
              <a:gd name="connsiteY51" fmla="*/ 5727205 h 6840760"/>
              <a:gd name="connsiteX52" fmla="*/ 4603808 w 6840760"/>
              <a:gd name="connsiteY52" fmla="*/ 5493666 h 6840760"/>
              <a:gd name="connsiteX53" fmla="*/ 4374432 w 6840760"/>
              <a:gd name="connsiteY53" fmla="*/ 5723042 h 6840760"/>
              <a:gd name="connsiteX54" fmla="*/ 4607972 w 6840760"/>
              <a:gd name="connsiteY54" fmla="*/ 5956581 h 6840760"/>
              <a:gd name="connsiteX55" fmla="*/ 4837347 w 6840760"/>
              <a:gd name="connsiteY55" fmla="*/ 5727206 h 6840760"/>
              <a:gd name="connsiteX56" fmla="*/ 3985881 w 6840760"/>
              <a:gd name="connsiteY56" fmla="*/ 5493666 h 6840760"/>
              <a:gd name="connsiteX57" fmla="*/ 3756505 w 6840760"/>
              <a:gd name="connsiteY57" fmla="*/ 5723042 h 6840760"/>
              <a:gd name="connsiteX58" fmla="*/ 3990045 w 6840760"/>
              <a:gd name="connsiteY58" fmla="*/ 5956581 h 6840760"/>
              <a:gd name="connsiteX59" fmla="*/ 4219420 w 6840760"/>
              <a:gd name="connsiteY59" fmla="*/ 5727206 h 6840760"/>
              <a:gd name="connsiteX60" fmla="*/ 3367954 w 6840760"/>
              <a:gd name="connsiteY60" fmla="*/ 5493666 h 6840760"/>
              <a:gd name="connsiteX61" fmla="*/ 3138586 w 6840760"/>
              <a:gd name="connsiteY61" fmla="*/ 5722146 h 6840760"/>
              <a:gd name="connsiteX62" fmla="*/ 3372117 w 6840760"/>
              <a:gd name="connsiteY62" fmla="*/ 5956581 h 6840760"/>
              <a:gd name="connsiteX63" fmla="*/ 3601493 w 6840760"/>
              <a:gd name="connsiteY63" fmla="*/ 5727206 h 6840760"/>
              <a:gd name="connsiteX64" fmla="*/ 2750027 w 6840760"/>
              <a:gd name="connsiteY64" fmla="*/ 5492470 h 6840760"/>
              <a:gd name="connsiteX65" fmla="*/ 2520651 w 6840760"/>
              <a:gd name="connsiteY65" fmla="*/ 5721846 h 6840760"/>
              <a:gd name="connsiteX66" fmla="*/ 2754190 w 6840760"/>
              <a:gd name="connsiteY66" fmla="*/ 5955385 h 6840760"/>
              <a:gd name="connsiteX67" fmla="*/ 2983566 w 6840760"/>
              <a:gd name="connsiteY67" fmla="*/ 5726009 h 6840760"/>
              <a:gd name="connsiteX68" fmla="*/ 2132100 w 6840760"/>
              <a:gd name="connsiteY68" fmla="*/ 5492470 h 6840760"/>
              <a:gd name="connsiteX69" fmla="*/ 1902724 w 6840760"/>
              <a:gd name="connsiteY69" fmla="*/ 5721846 h 6840760"/>
              <a:gd name="connsiteX70" fmla="*/ 2136263 w 6840760"/>
              <a:gd name="connsiteY70" fmla="*/ 5955385 h 6840760"/>
              <a:gd name="connsiteX71" fmla="*/ 2365639 w 6840760"/>
              <a:gd name="connsiteY71" fmla="*/ 5726009 h 6840760"/>
              <a:gd name="connsiteX72" fmla="*/ 1514172 w 6840760"/>
              <a:gd name="connsiteY72" fmla="*/ 5492470 h 6840760"/>
              <a:gd name="connsiteX73" fmla="*/ 1284797 w 6840760"/>
              <a:gd name="connsiteY73" fmla="*/ 5721846 h 6840760"/>
              <a:gd name="connsiteX74" fmla="*/ 1518336 w 6840760"/>
              <a:gd name="connsiteY74" fmla="*/ 5955385 h 6840760"/>
              <a:gd name="connsiteX75" fmla="*/ 1747712 w 6840760"/>
              <a:gd name="connsiteY75" fmla="*/ 5726009 h 6840760"/>
              <a:gd name="connsiteX76" fmla="*/ 896246 w 6840760"/>
              <a:gd name="connsiteY76" fmla="*/ 5492470 h 6840760"/>
              <a:gd name="connsiteX77" fmla="*/ 666870 w 6840760"/>
              <a:gd name="connsiteY77" fmla="*/ 5721846 h 6840760"/>
              <a:gd name="connsiteX78" fmla="*/ 900409 w 6840760"/>
              <a:gd name="connsiteY78" fmla="*/ 5955385 h 6840760"/>
              <a:gd name="connsiteX79" fmla="*/ 1129785 w 6840760"/>
              <a:gd name="connsiteY79" fmla="*/ 5726009 h 6840760"/>
              <a:gd name="connsiteX80" fmla="*/ 278319 w 6840760"/>
              <a:gd name="connsiteY80" fmla="*/ 5492470 h 6840760"/>
              <a:gd name="connsiteX81" fmla="*/ 48943 w 6840760"/>
              <a:gd name="connsiteY81" fmla="*/ 5721846 h 6840760"/>
              <a:gd name="connsiteX82" fmla="*/ 282482 w 6840760"/>
              <a:gd name="connsiteY82" fmla="*/ 5955385 h 6840760"/>
              <a:gd name="connsiteX83" fmla="*/ 511858 w 6840760"/>
              <a:gd name="connsiteY83" fmla="*/ 5726009 h 6840760"/>
              <a:gd name="connsiteX84" fmla="*/ 6152790 w 6840760"/>
              <a:gd name="connsiteY84" fmla="*/ 5030751 h 6840760"/>
              <a:gd name="connsiteX85" fmla="*/ 5919250 w 6840760"/>
              <a:gd name="connsiteY85" fmla="*/ 5264291 h 6840760"/>
              <a:gd name="connsiteX86" fmla="*/ 6148626 w 6840760"/>
              <a:gd name="connsiteY86" fmla="*/ 5493666 h 6840760"/>
              <a:gd name="connsiteX87" fmla="*/ 6382165 w 6840760"/>
              <a:gd name="connsiteY87" fmla="*/ 5260127 h 6840760"/>
              <a:gd name="connsiteX88" fmla="*/ 5534862 w 6840760"/>
              <a:gd name="connsiteY88" fmla="*/ 5030751 h 6840760"/>
              <a:gd name="connsiteX89" fmla="*/ 5301323 w 6840760"/>
              <a:gd name="connsiteY89" fmla="*/ 5264291 h 6840760"/>
              <a:gd name="connsiteX90" fmla="*/ 5530699 w 6840760"/>
              <a:gd name="connsiteY90" fmla="*/ 5493666 h 6840760"/>
              <a:gd name="connsiteX91" fmla="*/ 5764238 w 6840760"/>
              <a:gd name="connsiteY91" fmla="*/ 5260127 h 6840760"/>
              <a:gd name="connsiteX92" fmla="*/ 4916935 w 6840760"/>
              <a:gd name="connsiteY92" fmla="*/ 5030751 h 6840760"/>
              <a:gd name="connsiteX93" fmla="*/ 4683396 w 6840760"/>
              <a:gd name="connsiteY93" fmla="*/ 5264291 h 6840760"/>
              <a:gd name="connsiteX94" fmla="*/ 4912772 w 6840760"/>
              <a:gd name="connsiteY94" fmla="*/ 5493666 h 6840760"/>
              <a:gd name="connsiteX95" fmla="*/ 5146311 w 6840760"/>
              <a:gd name="connsiteY95" fmla="*/ 5260127 h 6840760"/>
              <a:gd name="connsiteX96" fmla="*/ 4299008 w 6840760"/>
              <a:gd name="connsiteY96" fmla="*/ 5030751 h 6840760"/>
              <a:gd name="connsiteX97" fmla="*/ 4065469 w 6840760"/>
              <a:gd name="connsiteY97" fmla="*/ 5264291 h 6840760"/>
              <a:gd name="connsiteX98" fmla="*/ 4294845 w 6840760"/>
              <a:gd name="connsiteY98" fmla="*/ 5493666 h 6840760"/>
              <a:gd name="connsiteX99" fmla="*/ 4528384 w 6840760"/>
              <a:gd name="connsiteY99" fmla="*/ 5260127 h 6840760"/>
              <a:gd name="connsiteX100" fmla="*/ 3681081 w 6840760"/>
              <a:gd name="connsiteY100" fmla="*/ 5030751 h 6840760"/>
              <a:gd name="connsiteX101" fmla="*/ 3447985 w 6840760"/>
              <a:gd name="connsiteY101" fmla="*/ 5263847 h 6840760"/>
              <a:gd name="connsiteX102" fmla="*/ 3676917 w 6840760"/>
              <a:gd name="connsiteY102" fmla="*/ 5493666 h 6840760"/>
              <a:gd name="connsiteX103" fmla="*/ 3910456 w 6840760"/>
              <a:gd name="connsiteY103" fmla="*/ 5260127 h 6840760"/>
              <a:gd name="connsiteX104" fmla="*/ 3063154 w 6840760"/>
              <a:gd name="connsiteY104" fmla="*/ 5030751 h 6840760"/>
              <a:gd name="connsiteX105" fmla="*/ 2829761 w 6840760"/>
              <a:gd name="connsiteY105" fmla="*/ 5263241 h 6840760"/>
              <a:gd name="connsiteX106" fmla="*/ 3058990 w 6840760"/>
              <a:gd name="connsiteY106" fmla="*/ 5492470 h 6840760"/>
              <a:gd name="connsiteX107" fmla="*/ 3291931 w 6840760"/>
              <a:gd name="connsiteY107" fmla="*/ 5259529 h 6840760"/>
              <a:gd name="connsiteX108" fmla="*/ 2445227 w 6840760"/>
              <a:gd name="connsiteY108" fmla="*/ 5029555 h 6840760"/>
              <a:gd name="connsiteX109" fmla="*/ 2211688 w 6840760"/>
              <a:gd name="connsiteY109" fmla="*/ 5263094 h 6840760"/>
              <a:gd name="connsiteX110" fmla="*/ 2441063 w 6840760"/>
              <a:gd name="connsiteY110" fmla="*/ 5492470 h 6840760"/>
              <a:gd name="connsiteX111" fmla="*/ 2674602 w 6840760"/>
              <a:gd name="connsiteY111" fmla="*/ 5258931 h 6840760"/>
              <a:gd name="connsiteX112" fmla="*/ 1827300 w 6840760"/>
              <a:gd name="connsiteY112" fmla="*/ 5029555 h 6840760"/>
              <a:gd name="connsiteX113" fmla="*/ 1593760 w 6840760"/>
              <a:gd name="connsiteY113" fmla="*/ 5263094 h 6840760"/>
              <a:gd name="connsiteX114" fmla="*/ 1823136 w 6840760"/>
              <a:gd name="connsiteY114" fmla="*/ 5492470 h 6840760"/>
              <a:gd name="connsiteX115" fmla="*/ 2056675 w 6840760"/>
              <a:gd name="connsiteY115" fmla="*/ 5258931 h 6840760"/>
              <a:gd name="connsiteX116" fmla="*/ 1209373 w 6840760"/>
              <a:gd name="connsiteY116" fmla="*/ 5029555 h 6840760"/>
              <a:gd name="connsiteX117" fmla="*/ 975834 w 6840760"/>
              <a:gd name="connsiteY117" fmla="*/ 5263094 h 6840760"/>
              <a:gd name="connsiteX118" fmla="*/ 1205209 w 6840760"/>
              <a:gd name="connsiteY118" fmla="*/ 5492470 h 6840760"/>
              <a:gd name="connsiteX119" fmla="*/ 1438748 w 6840760"/>
              <a:gd name="connsiteY119" fmla="*/ 5258931 h 6840760"/>
              <a:gd name="connsiteX120" fmla="*/ 591446 w 6840760"/>
              <a:gd name="connsiteY120" fmla="*/ 5029555 h 6840760"/>
              <a:gd name="connsiteX121" fmla="*/ 357907 w 6840760"/>
              <a:gd name="connsiteY121" fmla="*/ 5263094 h 6840760"/>
              <a:gd name="connsiteX122" fmla="*/ 587283 w 6840760"/>
              <a:gd name="connsiteY122" fmla="*/ 5492470 h 6840760"/>
              <a:gd name="connsiteX123" fmla="*/ 820822 w 6840760"/>
              <a:gd name="connsiteY123" fmla="*/ 5258931 h 6840760"/>
              <a:gd name="connsiteX124" fmla="*/ 6457590 w 6840760"/>
              <a:gd name="connsiteY124" fmla="*/ 4567836 h 6840760"/>
              <a:gd name="connsiteX125" fmla="*/ 6228214 w 6840760"/>
              <a:gd name="connsiteY125" fmla="*/ 4797212 h 6840760"/>
              <a:gd name="connsiteX126" fmla="*/ 6461753 w 6840760"/>
              <a:gd name="connsiteY126" fmla="*/ 5030751 h 6840760"/>
              <a:gd name="connsiteX127" fmla="*/ 6691129 w 6840760"/>
              <a:gd name="connsiteY127" fmla="*/ 4801376 h 6840760"/>
              <a:gd name="connsiteX128" fmla="*/ 5839662 w 6840760"/>
              <a:gd name="connsiteY128" fmla="*/ 4567836 h 6840760"/>
              <a:gd name="connsiteX129" fmla="*/ 5610287 w 6840760"/>
              <a:gd name="connsiteY129" fmla="*/ 4797212 h 6840760"/>
              <a:gd name="connsiteX130" fmla="*/ 5843826 w 6840760"/>
              <a:gd name="connsiteY130" fmla="*/ 5030751 h 6840760"/>
              <a:gd name="connsiteX131" fmla="*/ 6073202 w 6840760"/>
              <a:gd name="connsiteY131" fmla="*/ 4801376 h 6840760"/>
              <a:gd name="connsiteX132" fmla="*/ 5221735 w 6840760"/>
              <a:gd name="connsiteY132" fmla="*/ 4567836 h 6840760"/>
              <a:gd name="connsiteX133" fmla="*/ 4992360 w 6840760"/>
              <a:gd name="connsiteY133" fmla="*/ 4797212 h 6840760"/>
              <a:gd name="connsiteX134" fmla="*/ 5225899 w 6840760"/>
              <a:gd name="connsiteY134" fmla="*/ 5030751 h 6840760"/>
              <a:gd name="connsiteX135" fmla="*/ 5455274 w 6840760"/>
              <a:gd name="connsiteY135" fmla="*/ 4801375 h 6840760"/>
              <a:gd name="connsiteX136" fmla="*/ 4603808 w 6840760"/>
              <a:gd name="connsiteY136" fmla="*/ 4567836 h 6840760"/>
              <a:gd name="connsiteX137" fmla="*/ 4374432 w 6840760"/>
              <a:gd name="connsiteY137" fmla="*/ 4797212 h 6840760"/>
              <a:gd name="connsiteX138" fmla="*/ 4607972 w 6840760"/>
              <a:gd name="connsiteY138" fmla="*/ 5030751 h 6840760"/>
              <a:gd name="connsiteX139" fmla="*/ 4837347 w 6840760"/>
              <a:gd name="connsiteY139" fmla="*/ 4801376 h 6840760"/>
              <a:gd name="connsiteX140" fmla="*/ 3985881 w 6840760"/>
              <a:gd name="connsiteY140" fmla="*/ 4567836 h 6840760"/>
              <a:gd name="connsiteX141" fmla="*/ 3756505 w 6840760"/>
              <a:gd name="connsiteY141" fmla="*/ 4797212 h 6840760"/>
              <a:gd name="connsiteX142" fmla="*/ 3990045 w 6840760"/>
              <a:gd name="connsiteY142" fmla="*/ 5030751 h 6840760"/>
              <a:gd name="connsiteX143" fmla="*/ 4219420 w 6840760"/>
              <a:gd name="connsiteY143" fmla="*/ 4801376 h 6840760"/>
              <a:gd name="connsiteX144" fmla="*/ 3367954 w 6840760"/>
              <a:gd name="connsiteY144" fmla="*/ 4567836 h 6840760"/>
              <a:gd name="connsiteX145" fmla="*/ 3138586 w 6840760"/>
              <a:gd name="connsiteY145" fmla="*/ 4796316 h 6840760"/>
              <a:gd name="connsiteX146" fmla="*/ 3372117 w 6840760"/>
              <a:gd name="connsiteY146" fmla="*/ 5030751 h 6840760"/>
              <a:gd name="connsiteX147" fmla="*/ 3601493 w 6840760"/>
              <a:gd name="connsiteY147" fmla="*/ 4801376 h 6840760"/>
              <a:gd name="connsiteX148" fmla="*/ 2750027 w 6840760"/>
              <a:gd name="connsiteY148" fmla="*/ 4566640 h 6840760"/>
              <a:gd name="connsiteX149" fmla="*/ 2520651 w 6840760"/>
              <a:gd name="connsiteY149" fmla="*/ 4796016 h 6840760"/>
              <a:gd name="connsiteX150" fmla="*/ 2754190 w 6840760"/>
              <a:gd name="connsiteY150" fmla="*/ 5029555 h 6840760"/>
              <a:gd name="connsiteX151" fmla="*/ 2983566 w 6840760"/>
              <a:gd name="connsiteY151" fmla="*/ 4800179 h 6840760"/>
              <a:gd name="connsiteX152" fmla="*/ 2132100 w 6840760"/>
              <a:gd name="connsiteY152" fmla="*/ 4566640 h 6840760"/>
              <a:gd name="connsiteX153" fmla="*/ 1902724 w 6840760"/>
              <a:gd name="connsiteY153" fmla="*/ 4796016 h 6840760"/>
              <a:gd name="connsiteX154" fmla="*/ 2136263 w 6840760"/>
              <a:gd name="connsiteY154" fmla="*/ 5029555 h 6840760"/>
              <a:gd name="connsiteX155" fmla="*/ 2365639 w 6840760"/>
              <a:gd name="connsiteY155" fmla="*/ 4800179 h 6840760"/>
              <a:gd name="connsiteX156" fmla="*/ 1514172 w 6840760"/>
              <a:gd name="connsiteY156" fmla="*/ 4566640 h 6840760"/>
              <a:gd name="connsiteX157" fmla="*/ 1284798 w 6840760"/>
              <a:gd name="connsiteY157" fmla="*/ 4796016 h 6840760"/>
              <a:gd name="connsiteX158" fmla="*/ 1518336 w 6840760"/>
              <a:gd name="connsiteY158" fmla="*/ 5029555 h 6840760"/>
              <a:gd name="connsiteX159" fmla="*/ 1747712 w 6840760"/>
              <a:gd name="connsiteY159" fmla="*/ 4800179 h 6840760"/>
              <a:gd name="connsiteX160" fmla="*/ 896246 w 6840760"/>
              <a:gd name="connsiteY160" fmla="*/ 4566640 h 6840760"/>
              <a:gd name="connsiteX161" fmla="*/ 666870 w 6840760"/>
              <a:gd name="connsiteY161" fmla="*/ 4796016 h 6840760"/>
              <a:gd name="connsiteX162" fmla="*/ 900410 w 6840760"/>
              <a:gd name="connsiteY162" fmla="*/ 5029555 h 6840760"/>
              <a:gd name="connsiteX163" fmla="*/ 1129785 w 6840760"/>
              <a:gd name="connsiteY163" fmla="*/ 4800179 h 6840760"/>
              <a:gd name="connsiteX164" fmla="*/ 278319 w 6840760"/>
              <a:gd name="connsiteY164" fmla="*/ 4566640 h 6840760"/>
              <a:gd name="connsiteX165" fmla="*/ 48943 w 6840760"/>
              <a:gd name="connsiteY165" fmla="*/ 4796016 h 6840760"/>
              <a:gd name="connsiteX166" fmla="*/ 282483 w 6840760"/>
              <a:gd name="connsiteY166" fmla="*/ 5029555 h 6840760"/>
              <a:gd name="connsiteX167" fmla="*/ 511858 w 6840760"/>
              <a:gd name="connsiteY167" fmla="*/ 4800179 h 6840760"/>
              <a:gd name="connsiteX168" fmla="*/ 6152790 w 6840760"/>
              <a:gd name="connsiteY168" fmla="*/ 4104921 h 6840760"/>
              <a:gd name="connsiteX169" fmla="*/ 5919250 w 6840760"/>
              <a:gd name="connsiteY169" fmla="*/ 4338461 h 6840760"/>
              <a:gd name="connsiteX170" fmla="*/ 6148626 w 6840760"/>
              <a:gd name="connsiteY170" fmla="*/ 4567836 h 6840760"/>
              <a:gd name="connsiteX171" fmla="*/ 6382165 w 6840760"/>
              <a:gd name="connsiteY171" fmla="*/ 4334297 h 6840760"/>
              <a:gd name="connsiteX172" fmla="*/ 5534862 w 6840760"/>
              <a:gd name="connsiteY172" fmla="*/ 4104921 h 6840760"/>
              <a:gd name="connsiteX173" fmla="*/ 5301323 w 6840760"/>
              <a:gd name="connsiteY173" fmla="*/ 4338461 h 6840760"/>
              <a:gd name="connsiteX174" fmla="*/ 5530699 w 6840760"/>
              <a:gd name="connsiteY174" fmla="*/ 4567836 h 6840760"/>
              <a:gd name="connsiteX175" fmla="*/ 5764238 w 6840760"/>
              <a:gd name="connsiteY175" fmla="*/ 4334297 h 6840760"/>
              <a:gd name="connsiteX176" fmla="*/ 4916935 w 6840760"/>
              <a:gd name="connsiteY176" fmla="*/ 4104921 h 6840760"/>
              <a:gd name="connsiteX177" fmla="*/ 4683396 w 6840760"/>
              <a:gd name="connsiteY177" fmla="*/ 4338461 h 6840760"/>
              <a:gd name="connsiteX178" fmla="*/ 4912772 w 6840760"/>
              <a:gd name="connsiteY178" fmla="*/ 4567836 h 6840760"/>
              <a:gd name="connsiteX179" fmla="*/ 5146311 w 6840760"/>
              <a:gd name="connsiteY179" fmla="*/ 4334297 h 6840760"/>
              <a:gd name="connsiteX180" fmla="*/ 4299008 w 6840760"/>
              <a:gd name="connsiteY180" fmla="*/ 4104921 h 6840760"/>
              <a:gd name="connsiteX181" fmla="*/ 4065469 w 6840760"/>
              <a:gd name="connsiteY181" fmla="*/ 4338461 h 6840760"/>
              <a:gd name="connsiteX182" fmla="*/ 4294845 w 6840760"/>
              <a:gd name="connsiteY182" fmla="*/ 4567836 h 6840760"/>
              <a:gd name="connsiteX183" fmla="*/ 4528384 w 6840760"/>
              <a:gd name="connsiteY183" fmla="*/ 4334297 h 6840760"/>
              <a:gd name="connsiteX184" fmla="*/ 3681081 w 6840760"/>
              <a:gd name="connsiteY184" fmla="*/ 4104921 h 6840760"/>
              <a:gd name="connsiteX185" fmla="*/ 3447985 w 6840760"/>
              <a:gd name="connsiteY185" fmla="*/ 4338017 h 6840760"/>
              <a:gd name="connsiteX186" fmla="*/ 3676917 w 6840760"/>
              <a:gd name="connsiteY186" fmla="*/ 4567836 h 6840760"/>
              <a:gd name="connsiteX187" fmla="*/ 3910457 w 6840760"/>
              <a:gd name="connsiteY187" fmla="*/ 4334297 h 6840760"/>
              <a:gd name="connsiteX188" fmla="*/ 3063154 w 6840760"/>
              <a:gd name="connsiteY188" fmla="*/ 4104921 h 6840760"/>
              <a:gd name="connsiteX189" fmla="*/ 2829761 w 6840760"/>
              <a:gd name="connsiteY189" fmla="*/ 4337411 h 6840760"/>
              <a:gd name="connsiteX190" fmla="*/ 3058990 w 6840760"/>
              <a:gd name="connsiteY190" fmla="*/ 4566640 h 6840760"/>
              <a:gd name="connsiteX191" fmla="*/ 3291931 w 6840760"/>
              <a:gd name="connsiteY191" fmla="*/ 4333699 h 6840760"/>
              <a:gd name="connsiteX192" fmla="*/ 2445227 w 6840760"/>
              <a:gd name="connsiteY192" fmla="*/ 4103725 h 6840760"/>
              <a:gd name="connsiteX193" fmla="*/ 2211688 w 6840760"/>
              <a:gd name="connsiteY193" fmla="*/ 4337264 h 6840760"/>
              <a:gd name="connsiteX194" fmla="*/ 2441063 w 6840760"/>
              <a:gd name="connsiteY194" fmla="*/ 4566640 h 6840760"/>
              <a:gd name="connsiteX195" fmla="*/ 2674602 w 6840760"/>
              <a:gd name="connsiteY195" fmla="*/ 4333101 h 6840760"/>
              <a:gd name="connsiteX196" fmla="*/ 1827300 w 6840760"/>
              <a:gd name="connsiteY196" fmla="*/ 4103725 h 6840760"/>
              <a:gd name="connsiteX197" fmla="*/ 1593760 w 6840760"/>
              <a:gd name="connsiteY197" fmla="*/ 4337264 h 6840760"/>
              <a:gd name="connsiteX198" fmla="*/ 1823136 w 6840760"/>
              <a:gd name="connsiteY198" fmla="*/ 4566640 h 6840760"/>
              <a:gd name="connsiteX199" fmla="*/ 2056675 w 6840760"/>
              <a:gd name="connsiteY199" fmla="*/ 4333101 h 6840760"/>
              <a:gd name="connsiteX200" fmla="*/ 1209374 w 6840760"/>
              <a:gd name="connsiteY200" fmla="*/ 4103725 h 6840760"/>
              <a:gd name="connsiteX201" fmla="*/ 975834 w 6840760"/>
              <a:gd name="connsiteY201" fmla="*/ 4337264 h 6840760"/>
              <a:gd name="connsiteX202" fmla="*/ 1205210 w 6840760"/>
              <a:gd name="connsiteY202" fmla="*/ 4566640 h 6840760"/>
              <a:gd name="connsiteX203" fmla="*/ 1438748 w 6840760"/>
              <a:gd name="connsiteY203" fmla="*/ 4333101 h 6840760"/>
              <a:gd name="connsiteX204" fmla="*/ 591447 w 6840760"/>
              <a:gd name="connsiteY204" fmla="*/ 4103725 h 6840760"/>
              <a:gd name="connsiteX205" fmla="*/ 357908 w 6840760"/>
              <a:gd name="connsiteY205" fmla="*/ 4337264 h 6840760"/>
              <a:gd name="connsiteX206" fmla="*/ 587283 w 6840760"/>
              <a:gd name="connsiteY206" fmla="*/ 4566640 h 6840760"/>
              <a:gd name="connsiteX207" fmla="*/ 820822 w 6840760"/>
              <a:gd name="connsiteY207" fmla="*/ 4333101 h 6840760"/>
              <a:gd name="connsiteX208" fmla="*/ 6457590 w 6840760"/>
              <a:gd name="connsiteY208" fmla="*/ 3642006 h 6840760"/>
              <a:gd name="connsiteX209" fmla="*/ 6228214 w 6840760"/>
              <a:gd name="connsiteY209" fmla="*/ 3871382 h 6840760"/>
              <a:gd name="connsiteX210" fmla="*/ 6461753 w 6840760"/>
              <a:gd name="connsiteY210" fmla="*/ 4104921 h 6840760"/>
              <a:gd name="connsiteX211" fmla="*/ 6691129 w 6840760"/>
              <a:gd name="connsiteY211" fmla="*/ 3875546 h 6840760"/>
              <a:gd name="connsiteX212" fmla="*/ 5839662 w 6840760"/>
              <a:gd name="connsiteY212" fmla="*/ 3642006 h 6840760"/>
              <a:gd name="connsiteX213" fmla="*/ 5610287 w 6840760"/>
              <a:gd name="connsiteY213" fmla="*/ 3871382 h 6840760"/>
              <a:gd name="connsiteX214" fmla="*/ 5843826 w 6840760"/>
              <a:gd name="connsiteY214" fmla="*/ 4104921 h 6840760"/>
              <a:gd name="connsiteX215" fmla="*/ 6073202 w 6840760"/>
              <a:gd name="connsiteY215" fmla="*/ 3875546 h 6840760"/>
              <a:gd name="connsiteX216" fmla="*/ 5221735 w 6840760"/>
              <a:gd name="connsiteY216" fmla="*/ 3642006 h 6840760"/>
              <a:gd name="connsiteX217" fmla="*/ 4992360 w 6840760"/>
              <a:gd name="connsiteY217" fmla="*/ 3871382 h 6840760"/>
              <a:gd name="connsiteX218" fmla="*/ 5225899 w 6840760"/>
              <a:gd name="connsiteY218" fmla="*/ 4104921 h 6840760"/>
              <a:gd name="connsiteX219" fmla="*/ 5455274 w 6840760"/>
              <a:gd name="connsiteY219" fmla="*/ 3875545 h 6840760"/>
              <a:gd name="connsiteX220" fmla="*/ 4603808 w 6840760"/>
              <a:gd name="connsiteY220" fmla="*/ 3642006 h 6840760"/>
              <a:gd name="connsiteX221" fmla="*/ 4374433 w 6840760"/>
              <a:gd name="connsiteY221" fmla="*/ 3871382 h 6840760"/>
              <a:gd name="connsiteX222" fmla="*/ 4607972 w 6840760"/>
              <a:gd name="connsiteY222" fmla="*/ 4104921 h 6840760"/>
              <a:gd name="connsiteX223" fmla="*/ 4837347 w 6840760"/>
              <a:gd name="connsiteY223" fmla="*/ 3875546 h 6840760"/>
              <a:gd name="connsiteX224" fmla="*/ 3985881 w 6840760"/>
              <a:gd name="connsiteY224" fmla="*/ 3642006 h 6840760"/>
              <a:gd name="connsiteX225" fmla="*/ 3756505 w 6840760"/>
              <a:gd name="connsiteY225" fmla="*/ 3871382 h 6840760"/>
              <a:gd name="connsiteX226" fmla="*/ 3990045 w 6840760"/>
              <a:gd name="connsiteY226" fmla="*/ 4104921 h 6840760"/>
              <a:gd name="connsiteX227" fmla="*/ 4219420 w 6840760"/>
              <a:gd name="connsiteY227" fmla="*/ 3875545 h 6840760"/>
              <a:gd name="connsiteX228" fmla="*/ 3367954 w 6840760"/>
              <a:gd name="connsiteY228" fmla="*/ 3642006 h 6840760"/>
              <a:gd name="connsiteX229" fmla="*/ 3138586 w 6840760"/>
              <a:gd name="connsiteY229" fmla="*/ 3870486 h 6840760"/>
              <a:gd name="connsiteX230" fmla="*/ 3372117 w 6840760"/>
              <a:gd name="connsiteY230" fmla="*/ 4104921 h 6840760"/>
              <a:gd name="connsiteX231" fmla="*/ 3601493 w 6840760"/>
              <a:gd name="connsiteY231" fmla="*/ 3875545 h 6840760"/>
              <a:gd name="connsiteX232" fmla="*/ 2750027 w 6840760"/>
              <a:gd name="connsiteY232" fmla="*/ 3640810 h 6840760"/>
              <a:gd name="connsiteX233" fmla="*/ 2520651 w 6840760"/>
              <a:gd name="connsiteY233" fmla="*/ 3870186 h 6840760"/>
              <a:gd name="connsiteX234" fmla="*/ 2754190 w 6840760"/>
              <a:gd name="connsiteY234" fmla="*/ 4103725 h 6840760"/>
              <a:gd name="connsiteX235" fmla="*/ 2983566 w 6840760"/>
              <a:gd name="connsiteY235" fmla="*/ 3874349 h 6840760"/>
              <a:gd name="connsiteX236" fmla="*/ 2132100 w 6840760"/>
              <a:gd name="connsiteY236" fmla="*/ 3640810 h 6840760"/>
              <a:gd name="connsiteX237" fmla="*/ 1902724 w 6840760"/>
              <a:gd name="connsiteY237" fmla="*/ 3870186 h 6840760"/>
              <a:gd name="connsiteX238" fmla="*/ 2136263 w 6840760"/>
              <a:gd name="connsiteY238" fmla="*/ 4103725 h 6840760"/>
              <a:gd name="connsiteX239" fmla="*/ 2365639 w 6840760"/>
              <a:gd name="connsiteY239" fmla="*/ 3874349 h 6840760"/>
              <a:gd name="connsiteX240" fmla="*/ 1514172 w 6840760"/>
              <a:gd name="connsiteY240" fmla="*/ 3640810 h 6840760"/>
              <a:gd name="connsiteX241" fmla="*/ 1284798 w 6840760"/>
              <a:gd name="connsiteY241" fmla="*/ 3870186 h 6840760"/>
              <a:gd name="connsiteX242" fmla="*/ 1518336 w 6840760"/>
              <a:gd name="connsiteY242" fmla="*/ 4103725 h 6840760"/>
              <a:gd name="connsiteX243" fmla="*/ 1747712 w 6840760"/>
              <a:gd name="connsiteY243" fmla="*/ 3874349 h 6840760"/>
              <a:gd name="connsiteX244" fmla="*/ 896247 w 6840760"/>
              <a:gd name="connsiteY244" fmla="*/ 3640810 h 6840760"/>
              <a:gd name="connsiteX245" fmla="*/ 666870 w 6840760"/>
              <a:gd name="connsiteY245" fmla="*/ 3870186 h 6840760"/>
              <a:gd name="connsiteX246" fmla="*/ 900410 w 6840760"/>
              <a:gd name="connsiteY246" fmla="*/ 4103725 h 6840760"/>
              <a:gd name="connsiteX247" fmla="*/ 1129786 w 6840760"/>
              <a:gd name="connsiteY247" fmla="*/ 3874349 h 6840760"/>
              <a:gd name="connsiteX248" fmla="*/ 278320 w 6840760"/>
              <a:gd name="connsiteY248" fmla="*/ 3640810 h 6840760"/>
              <a:gd name="connsiteX249" fmla="*/ 48943 w 6840760"/>
              <a:gd name="connsiteY249" fmla="*/ 3870186 h 6840760"/>
              <a:gd name="connsiteX250" fmla="*/ 282483 w 6840760"/>
              <a:gd name="connsiteY250" fmla="*/ 4103725 h 6840760"/>
              <a:gd name="connsiteX251" fmla="*/ 511858 w 6840760"/>
              <a:gd name="connsiteY251" fmla="*/ 3874349 h 6840760"/>
              <a:gd name="connsiteX252" fmla="*/ 6152790 w 6840760"/>
              <a:gd name="connsiteY252" fmla="*/ 3179091 h 6840760"/>
              <a:gd name="connsiteX253" fmla="*/ 5919250 w 6840760"/>
              <a:gd name="connsiteY253" fmla="*/ 3412631 h 6840760"/>
              <a:gd name="connsiteX254" fmla="*/ 6148626 w 6840760"/>
              <a:gd name="connsiteY254" fmla="*/ 3642006 h 6840760"/>
              <a:gd name="connsiteX255" fmla="*/ 6382165 w 6840760"/>
              <a:gd name="connsiteY255" fmla="*/ 3408467 h 6840760"/>
              <a:gd name="connsiteX256" fmla="*/ 5534862 w 6840760"/>
              <a:gd name="connsiteY256" fmla="*/ 3179091 h 6840760"/>
              <a:gd name="connsiteX257" fmla="*/ 5301323 w 6840760"/>
              <a:gd name="connsiteY257" fmla="*/ 3412631 h 6840760"/>
              <a:gd name="connsiteX258" fmla="*/ 5530699 w 6840760"/>
              <a:gd name="connsiteY258" fmla="*/ 3642006 h 6840760"/>
              <a:gd name="connsiteX259" fmla="*/ 5764238 w 6840760"/>
              <a:gd name="connsiteY259" fmla="*/ 3408467 h 6840760"/>
              <a:gd name="connsiteX260" fmla="*/ 4916935 w 6840760"/>
              <a:gd name="connsiteY260" fmla="*/ 3179091 h 6840760"/>
              <a:gd name="connsiteX261" fmla="*/ 4683396 w 6840760"/>
              <a:gd name="connsiteY261" fmla="*/ 3412631 h 6840760"/>
              <a:gd name="connsiteX262" fmla="*/ 4912772 w 6840760"/>
              <a:gd name="connsiteY262" fmla="*/ 3642006 h 6840760"/>
              <a:gd name="connsiteX263" fmla="*/ 5146311 w 6840760"/>
              <a:gd name="connsiteY263" fmla="*/ 3408467 h 6840760"/>
              <a:gd name="connsiteX264" fmla="*/ 4299008 w 6840760"/>
              <a:gd name="connsiteY264" fmla="*/ 3179091 h 6840760"/>
              <a:gd name="connsiteX265" fmla="*/ 4065469 w 6840760"/>
              <a:gd name="connsiteY265" fmla="*/ 3412631 h 6840760"/>
              <a:gd name="connsiteX266" fmla="*/ 4294845 w 6840760"/>
              <a:gd name="connsiteY266" fmla="*/ 3642006 h 6840760"/>
              <a:gd name="connsiteX267" fmla="*/ 4528383 w 6840760"/>
              <a:gd name="connsiteY267" fmla="*/ 3408467 h 6840760"/>
              <a:gd name="connsiteX268" fmla="*/ 3681081 w 6840760"/>
              <a:gd name="connsiteY268" fmla="*/ 3179091 h 6840760"/>
              <a:gd name="connsiteX269" fmla="*/ 3447985 w 6840760"/>
              <a:gd name="connsiteY269" fmla="*/ 3412187 h 6840760"/>
              <a:gd name="connsiteX270" fmla="*/ 3676917 w 6840760"/>
              <a:gd name="connsiteY270" fmla="*/ 3642006 h 6840760"/>
              <a:gd name="connsiteX271" fmla="*/ 3910456 w 6840760"/>
              <a:gd name="connsiteY271" fmla="*/ 3408467 h 6840760"/>
              <a:gd name="connsiteX272" fmla="*/ 3063154 w 6840760"/>
              <a:gd name="connsiteY272" fmla="*/ 3179091 h 6840760"/>
              <a:gd name="connsiteX273" fmla="*/ 2829761 w 6840760"/>
              <a:gd name="connsiteY273" fmla="*/ 3411581 h 6840760"/>
              <a:gd name="connsiteX274" fmla="*/ 3058990 w 6840760"/>
              <a:gd name="connsiteY274" fmla="*/ 3640810 h 6840760"/>
              <a:gd name="connsiteX275" fmla="*/ 3291931 w 6840760"/>
              <a:gd name="connsiteY275" fmla="*/ 3407869 h 6840760"/>
              <a:gd name="connsiteX276" fmla="*/ 2445227 w 6840760"/>
              <a:gd name="connsiteY276" fmla="*/ 3177895 h 6840760"/>
              <a:gd name="connsiteX277" fmla="*/ 2211688 w 6840760"/>
              <a:gd name="connsiteY277" fmla="*/ 3411434 h 6840760"/>
              <a:gd name="connsiteX278" fmla="*/ 2441063 w 6840760"/>
              <a:gd name="connsiteY278" fmla="*/ 3640810 h 6840760"/>
              <a:gd name="connsiteX279" fmla="*/ 2674602 w 6840760"/>
              <a:gd name="connsiteY279" fmla="*/ 3407271 h 6840760"/>
              <a:gd name="connsiteX280" fmla="*/ 1827300 w 6840760"/>
              <a:gd name="connsiteY280" fmla="*/ 3177895 h 6840760"/>
              <a:gd name="connsiteX281" fmla="*/ 1593761 w 6840760"/>
              <a:gd name="connsiteY281" fmla="*/ 3411434 h 6840760"/>
              <a:gd name="connsiteX282" fmla="*/ 1823136 w 6840760"/>
              <a:gd name="connsiteY282" fmla="*/ 3640810 h 6840760"/>
              <a:gd name="connsiteX283" fmla="*/ 2056675 w 6840760"/>
              <a:gd name="connsiteY283" fmla="*/ 3407271 h 6840760"/>
              <a:gd name="connsiteX284" fmla="*/ 1209374 w 6840760"/>
              <a:gd name="connsiteY284" fmla="*/ 3177895 h 6840760"/>
              <a:gd name="connsiteX285" fmla="*/ 975835 w 6840760"/>
              <a:gd name="connsiteY285" fmla="*/ 3411434 h 6840760"/>
              <a:gd name="connsiteX286" fmla="*/ 1205210 w 6840760"/>
              <a:gd name="connsiteY286" fmla="*/ 3640810 h 6840760"/>
              <a:gd name="connsiteX287" fmla="*/ 1438748 w 6840760"/>
              <a:gd name="connsiteY287" fmla="*/ 3407271 h 6840760"/>
              <a:gd name="connsiteX288" fmla="*/ 591447 w 6840760"/>
              <a:gd name="connsiteY288" fmla="*/ 3177895 h 6840760"/>
              <a:gd name="connsiteX289" fmla="*/ 357908 w 6840760"/>
              <a:gd name="connsiteY289" fmla="*/ 3411434 h 6840760"/>
              <a:gd name="connsiteX290" fmla="*/ 587283 w 6840760"/>
              <a:gd name="connsiteY290" fmla="*/ 3640810 h 6840760"/>
              <a:gd name="connsiteX291" fmla="*/ 820822 w 6840760"/>
              <a:gd name="connsiteY291" fmla="*/ 3407271 h 6840760"/>
              <a:gd name="connsiteX292" fmla="*/ 6457590 w 6840760"/>
              <a:gd name="connsiteY292" fmla="*/ 2716177 h 6840760"/>
              <a:gd name="connsiteX293" fmla="*/ 6228214 w 6840760"/>
              <a:gd name="connsiteY293" fmla="*/ 2945552 h 6840760"/>
              <a:gd name="connsiteX294" fmla="*/ 6461753 w 6840760"/>
              <a:gd name="connsiteY294" fmla="*/ 3179091 h 6840760"/>
              <a:gd name="connsiteX295" fmla="*/ 6691129 w 6840760"/>
              <a:gd name="connsiteY295" fmla="*/ 2949716 h 6840760"/>
              <a:gd name="connsiteX296" fmla="*/ 5839662 w 6840760"/>
              <a:gd name="connsiteY296" fmla="*/ 2716177 h 6840760"/>
              <a:gd name="connsiteX297" fmla="*/ 5610287 w 6840760"/>
              <a:gd name="connsiteY297" fmla="*/ 2945552 h 6840760"/>
              <a:gd name="connsiteX298" fmla="*/ 5843826 w 6840760"/>
              <a:gd name="connsiteY298" fmla="*/ 3179091 h 6840760"/>
              <a:gd name="connsiteX299" fmla="*/ 6073202 w 6840760"/>
              <a:gd name="connsiteY299" fmla="*/ 2949716 h 6840760"/>
              <a:gd name="connsiteX300" fmla="*/ 5221735 w 6840760"/>
              <a:gd name="connsiteY300" fmla="*/ 2716177 h 6840760"/>
              <a:gd name="connsiteX301" fmla="*/ 4992360 w 6840760"/>
              <a:gd name="connsiteY301" fmla="*/ 2945552 h 6840760"/>
              <a:gd name="connsiteX302" fmla="*/ 5225899 w 6840760"/>
              <a:gd name="connsiteY302" fmla="*/ 3179091 h 6840760"/>
              <a:gd name="connsiteX303" fmla="*/ 5455274 w 6840760"/>
              <a:gd name="connsiteY303" fmla="*/ 2949716 h 6840760"/>
              <a:gd name="connsiteX304" fmla="*/ 4603808 w 6840760"/>
              <a:gd name="connsiteY304" fmla="*/ 2716177 h 6840760"/>
              <a:gd name="connsiteX305" fmla="*/ 4374433 w 6840760"/>
              <a:gd name="connsiteY305" fmla="*/ 2945552 h 6840760"/>
              <a:gd name="connsiteX306" fmla="*/ 4607972 w 6840760"/>
              <a:gd name="connsiteY306" fmla="*/ 3179091 h 6840760"/>
              <a:gd name="connsiteX307" fmla="*/ 4837347 w 6840760"/>
              <a:gd name="connsiteY307" fmla="*/ 2949716 h 6840760"/>
              <a:gd name="connsiteX308" fmla="*/ 3985881 w 6840760"/>
              <a:gd name="connsiteY308" fmla="*/ 2716177 h 6840760"/>
              <a:gd name="connsiteX309" fmla="*/ 3756505 w 6840760"/>
              <a:gd name="connsiteY309" fmla="*/ 2945552 h 6840760"/>
              <a:gd name="connsiteX310" fmla="*/ 3990045 w 6840760"/>
              <a:gd name="connsiteY310" fmla="*/ 3179091 h 6840760"/>
              <a:gd name="connsiteX311" fmla="*/ 4219420 w 6840760"/>
              <a:gd name="connsiteY311" fmla="*/ 2949716 h 6840760"/>
              <a:gd name="connsiteX312" fmla="*/ 3367954 w 6840760"/>
              <a:gd name="connsiteY312" fmla="*/ 2716177 h 6840760"/>
              <a:gd name="connsiteX313" fmla="*/ 3138586 w 6840760"/>
              <a:gd name="connsiteY313" fmla="*/ 2944656 h 6840760"/>
              <a:gd name="connsiteX314" fmla="*/ 3372117 w 6840760"/>
              <a:gd name="connsiteY314" fmla="*/ 3179091 h 6840760"/>
              <a:gd name="connsiteX315" fmla="*/ 3601493 w 6840760"/>
              <a:gd name="connsiteY315" fmla="*/ 2949716 h 6840760"/>
              <a:gd name="connsiteX316" fmla="*/ 2750027 w 6840760"/>
              <a:gd name="connsiteY316" fmla="*/ 2714980 h 6840760"/>
              <a:gd name="connsiteX317" fmla="*/ 2520651 w 6840760"/>
              <a:gd name="connsiteY317" fmla="*/ 2944356 h 6840760"/>
              <a:gd name="connsiteX318" fmla="*/ 2754190 w 6840760"/>
              <a:gd name="connsiteY318" fmla="*/ 3177895 h 6840760"/>
              <a:gd name="connsiteX319" fmla="*/ 2983566 w 6840760"/>
              <a:gd name="connsiteY319" fmla="*/ 2948520 h 6840760"/>
              <a:gd name="connsiteX320" fmla="*/ 2132100 w 6840760"/>
              <a:gd name="connsiteY320" fmla="*/ 2714980 h 6840760"/>
              <a:gd name="connsiteX321" fmla="*/ 1902724 w 6840760"/>
              <a:gd name="connsiteY321" fmla="*/ 2944356 h 6840760"/>
              <a:gd name="connsiteX322" fmla="*/ 2136263 w 6840760"/>
              <a:gd name="connsiteY322" fmla="*/ 3177895 h 6840760"/>
              <a:gd name="connsiteX323" fmla="*/ 2365639 w 6840760"/>
              <a:gd name="connsiteY323" fmla="*/ 2948520 h 6840760"/>
              <a:gd name="connsiteX324" fmla="*/ 1514172 w 6840760"/>
              <a:gd name="connsiteY324" fmla="*/ 2714980 h 6840760"/>
              <a:gd name="connsiteX325" fmla="*/ 1284799 w 6840760"/>
              <a:gd name="connsiteY325" fmla="*/ 2944356 h 6840760"/>
              <a:gd name="connsiteX326" fmla="*/ 1518336 w 6840760"/>
              <a:gd name="connsiteY326" fmla="*/ 3177895 h 6840760"/>
              <a:gd name="connsiteX327" fmla="*/ 1747712 w 6840760"/>
              <a:gd name="connsiteY327" fmla="*/ 2948520 h 6840760"/>
              <a:gd name="connsiteX328" fmla="*/ 896247 w 6840760"/>
              <a:gd name="connsiteY328" fmla="*/ 2714980 h 6840760"/>
              <a:gd name="connsiteX329" fmla="*/ 666870 w 6840760"/>
              <a:gd name="connsiteY329" fmla="*/ 2944356 h 6840760"/>
              <a:gd name="connsiteX330" fmla="*/ 900411 w 6840760"/>
              <a:gd name="connsiteY330" fmla="*/ 3177895 h 6840760"/>
              <a:gd name="connsiteX331" fmla="*/ 1129786 w 6840760"/>
              <a:gd name="connsiteY331" fmla="*/ 2948520 h 6840760"/>
              <a:gd name="connsiteX332" fmla="*/ 278320 w 6840760"/>
              <a:gd name="connsiteY332" fmla="*/ 2714980 h 6840760"/>
              <a:gd name="connsiteX333" fmla="*/ 48943 w 6840760"/>
              <a:gd name="connsiteY333" fmla="*/ 2944356 h 6840760"/>
              <a:gd name="connsiteX334" fmla="*/ 282483 w 6840760"/>
              <a:gd name="connsiteY334" fmla="*/ 3177895 h 6840760"/>
              <a:gd name="connsiteX335" fmla="*/ 511858 w 6840760"/>
              <a:gd name="connsiteY335" fmla="*/ 2948519 h 6840760"/>
              <a:gd name="connsiteX336" fmla="*/ 6152790 w 6840760"/>
              <a:gd name="connsiteY336" fmla="*/ 2253262 h 6840760"/>
              <a:gd name="connsiteX337" fmla="*/ 5919250 w 6840760"/>
              <a:gd name="connsiteY337" fmla="*/ 2486801 h 6840760"/>
              <a:gd name="connsiteX338" fmla="*/ 6148626 w 6840760"/>
              <a:gd name="connsiteY338" fmla="*/ 2716177 h 6840760"/>
              <a:gd name="connsiteX339" fmla="*/ 6382165 w 6840760"/>
              <a:gd name="connsiteY339" fmla="*/ 2482637 h 6840760"/>
              <a:gd name="connsiteX340" fmla="*/ 5534862 w 6840760"/>
              <a:gd name="connsiteY340" fmla="*/ 2253262 h 6840760"/>
              <a:gd name="connsiteX341" fmla="*/ 5301323 w 6840760"/>
              <a:gd name="connsiteY341" fmla="*/ 2486801 h 6840760"/>
              <a:gd name="connsiteX342" fmla="*/ 5530699 w 6840760"/>
              <a:gd name="connsiteY342" fmla="*/ 2716177 h 6840760"/>
              <a:gd name="connsiteX343" fmla="*/ 5764238 w 6840760"/>
              <a:gd name="connsiteY343" fmla="*/ 2482637 h 6840760"/>
              <a:gd name="connsiteX344" fmla="*/ 4916935 w 6840760"/>
              <a:gd name="connsiteY344" fmla="*/ 2253262 h 6840760"/>
              <a:gd name="connsiteX345" fmla="*/ 4683396 w 6840760"/>
              <a:gd name="connsiteY345" fmla="*/ 2486801 h 6840760"/>
              <a:gd name="connsiteX346" fmla="*/ 4912772 w 6840760"/>
              <a:gd name="connsiteY346" fmla="*/ 2716177 h 6840760"/>
              <a:gd name="connsiteX347" fmla="*/ 5146311 w 6840760"/>
              <a:gd name="connsiteY347" fmla="*/ 2482637 h 6840760"/>
              <a:gd name="connsiteX348" fmla="*/ 4299008 w 6840760"/>
              <a:gd name="connsiteY348" fmla="*/ 2253262 h 6840760"/>
              <a:gd name="connsiteX349" fmla="*/ 4065469 w 6840760"/>
              <a:gd name="connsiteY349" fmla="*/ 2486801 h 6840760"/>
              <a:gd name="connsiteX350" fmla="*/ 4294845 w 6840760"/>
              <a:gd name="connsiteY350" fmla="*/ 2716177 h 6840760"/>
              <a:gd name="connsiteX351" fmla="*/ 4528383 w 6840760"/>
              <a:gd name="connsiteY351" fmla="*/ 2482637 h 6840760"/>
              <a:gd name="connsiteX352" fmla="*/ 3681081 w 6840760"/>
              <a:gd name="connsiteY352" fmla="*/ 2253262 h 6840760"/>
              <a:gd name="connsiteX353" fmla="*/ 3447985 w 6840760"/>
              <a:gd name="connsiteY353" fmla="*/ 2486358 h 6840760"/>
              <a:gd name="connsiteX354" fmla="*/ 3676917 w 6840760"/>
              <a:gd name="connsiteY354" fmla="*/ 2716177 h 6840760"/>
              <a:gd name="connsiteX355" fmla="*/ 3910456 w 6840760"/>
              <a:gd name="connsiteY355" fmla="*/ 2482637 h 6840760"/>
              <a:gd name="connsiteX356" fmla="*/ 3063154 w 6840760"/>
              <a:gd name="connsiteY356" fmla="*/ 2253262 h 6840760"/>
              <a:gd name="connsiteX357" fmla="*/ 2829761 w 6840760"/>
              <a:gd name="connsiteY357" fmla="*/ 2485751 h 6840760"/>
              <a:gd name="connsiteX358" fmla="*/ 3058990 w 6840760"/>
              <a:gd name="connsiteY358" fmla="*/ 2714980 h 6840760"/>
              <a:gd name="connsiteX359" fmla="*/ 3291931 w 6840760"/>
              <a:gd name="connsiteY359" fmla="*/ 2482039 h 6840760"/>
              <a:gd name="connsiteX360" fmla="*/ 2445227 w 6840760"/>
              <a:gd name="connsiteY360" fmla="*/ 2252065 h 6840760"/>
              <a:gd name="connsiteX361" fmla="*/ 2211688 w 6840760"/>
              <a:gd name="connsiteY361" fmla="*/ 2485604 h 6840760"/>
              <a:gd name="connsiteX362" fmla="*/ 2441063 w 6840760"/>
              <a:gd name="connsiteY362" fmla="*/ 2714980 h 6840760"/>
              <a:gd name="connsiteX363" fmla="*/ 2674602 w 6840760"/>
              <a:gd name="connsiteY363" fmla="*/ 2481441 h 6840760"/>
              <a:gd name="connsiteX364" fmla="*/ 1827300 w 6840760"/>
              <a:gd name="connsiteY364" fmla="*/ 2252065 h 6840760"/>
              <a:gd name="connsiteX365" fmla="*/ 1593761 w 6840760"/>
              <a:gd name="connsiteY365" fmla="*/ 2485605 h 6840760"/>
              <a:gd name="connsiteX366" fmla="*/ 1823136 w 6840760"/>
              <a:gd name="connsiteY366" fmla="*/ 2714980 h 6840760"/>
              <a:gd name="connsiteX367" fmla="*/ 2056675 w 6840760"/>
              <a:gd name="connsiteY367" fmla="*/ 2481441 h 6840760"/>
              <a:gd name="connsiteX368" fmla="*/ 1209374 w 6840760"/>
              <a:gd name="connsiteY368" fmla="*/ 2252065 h 6840760"/>
              <a:gd name="connsiteX369" fmla="*/ 975835 w 6840760"/>
              <a:gd name="connsiteY369" fmla="*/ 2485605 h 6840760"/>
              <a:gd name="connsiteX370" fmla="*/ 1205211 w 6840760"/>
              <a:gd name="connsiteY370" fmla="*/ 2714980 h 6840760"/>
              <a:gd name="connsiteX371" fmla="*/ 1438748 w 6840760"/>
              <a:gd name="connsiteY371" fmla="*/ 2481441 h 6840760"/>
              <a:gd name="connsiteX372" fmla="*/ 591448 w 6840760"/>
              <a:gd name="connsiteY372" fmla="*/ 2252065 h 6840760"/>
              <a:gd name="connsiteX373" fmla="*/ 357908 w 6840760"/>
              <a:gd name="connsiteY373" fmla="*/ 2485605 h 6840760"/>
              <a:gd name="connsiteX374" fmla="*/ 587284 w 6840760"/>
              <a:gd name="connsiteY374" fmla="*/ 2714980 h 6840760"/>
              <a:gd name="connsiteX375" fmla="*/ 820823 w 6840760"/>
              <a:gd name="connsiteY375" fmla="*/ 2481441 h 6840760"/>
              <a:gd name="connsiteX376" fmla="*/ 6457590 w 6840760"/>
              <a:gd name="connsiteY376" fmla="*/ 1790347 h 6840760"/>
              <a:gd name="connsiteX377" fmla="*/ 6228214 w 6840760"/>
              <a:gd name="connsiteY377" fmla="*/ 2019722 h 6840760"/>
              <a:gd name="connsiteX378" fmla="*/ 6461753 w 6840760"/>
              <a:gd name="connsiteY378" fmla="*/ 2253262 h 6840760"/>
              <a:gd name="connsiteX379" fmla="*/ 6691129 w 6840760"/>
              <a:gd name="connsiteY379" fmla="*/ 2023886 h 6840760"/>
              <a:gd name="connsiteX380" fmla="*/ 5839662 w 6840760"/>
              <a:gd name="connsiteY380" fmla="*/ 1790347 h 6840760"/>
              <a:gd name="connsiteX381" fmla="*/ 5610287 w 6840760"/>
              <a:gd name="connsiteY381" fmla="*/ 2019722 h 6840760"/>
              <a:gd name="connsiteX382" fmla="*/ 5843826 w 6840760"/>
              <a:gd name="connsiteY382" fmla="*/ 2253262 h 6840760"/>
              <a:gd name="connsiteX383" fmla="*/ 6073202 w 6840760"/>
              <a:gd name="connsiteY383" fmla="*/ 2023886 h 6840760"/>
              <a:gd name="connsiteX384" fmla="*/ 5221735 w 6840760"/>
              <a:gd name="connsiteY384" fmla="*/ 1790347 h 6840760"/>
              <a:gd name="connsiteX385" fmla="*/ 4992360 w 6840760"/>
              <a:gd name="connsiteY385" fmla="*/ 2019722 h 6840760"/>
              <a:gd name="connsiteX386" fmla="*/ 5225899 w 6840760"/>
              <a:gd name="connsiteY386" fmla="*/ 2253262 h 6840760"/>
              <a:gd name="connsiteX387" fmla="*/ 5455274 w 6840760"/>
              <a:gd name="connsiteY387" fmla="*/ 2023886 h 6840760"/>
              <a:gd name="connsiteX388" fmla="*/ 4603808 w 6840760"/>
              <a:gd name="connsiteY388" fmla="*/ 1790347 h 6840760"/>
              <a:gd name="connsiteX389" fmla="*/ 4374433 w 6840760"/>
              <a:gd name="connsiteY389" fmla="*/ 2019722 h 6840760"/>
              <a:gd name="connsiteX390" fmla="*/ 4607972 w 6840760"/>
              <a:gd name="connsiteY390" fmla="*/ 2253262 h 6840760"/>
              <a:gd name="connsiteX391" fmla="*/ 4837347 w 6840760"/>
              <a:gd name="connsiteY391" fmla="*/ 2023886 h 6840760"/>
              <a:gd name="connsiteX392" fmla="*/ 3985881 w 6840760"/>
              <a:gd name="connsiteY392" fmla="*/ 1790347 h 6840760"/>
              <a:gd name="connsiteX393" fmla="*/ 3756505 w 6840760"/>
              <a:gd name="connsiteY393" fmla="*/ 2019722 h 6840760"/>
              <a:gd name="connsiteX394" fmla="*/ 3990045 w 6840760"/>
              <a:gd name="connsiteY394" fmla="*/ 2253262 h 6840760"/>
              <a:gd name="connsiteX395" fmla="*/ 4219420 w 6840760"/>
              <a:gd name="connsiteY395" fmla="*/ 2023886 h 6840760"/>
              <a:gd name="connsiteX396" fmla="*/ 3367954 w 6840760"/>
              <a:gd name="connsiteY396" fmla="*/ 1790347 h 6840760"/>
              <a:gd name="connsiteX397" fmla="*/ 3138586 w 6840760"/>
              <a:gd name="connsiteY397" fmla="*/ 2018826 h 6840760"/>
              <a:gd name="connsiteX398" fmla="*/ 3372117 w 6840760"/>
              <a:gd name="connsiteY398" fmla="*/ 2253262 h 6840760"/>
              <a:gd name="connsiteX399" fmla="*/ 3601493 w 6840760"/>
              <a:gd name="connsiteY399" fmla="*/ 2023886 h 6840760"/>
              <a:gd name="connsiteX400" fmla="*/ 2750027 w 6840760"/>
              <a:gd name="connsiteY400" fmla="*/ 1789151 h 6840760"/>
              <a:gd name="connsiteX401" fmla="*/ 2520651 w 6840760"/>
              <a:gd name="connsiteY401" fmla="*/ 2018527 h 6840760"/>
              <a:gd name="connsiteX402" fmla="*/ 2754190 w 6840760"/>
              <a:gd name="connsiteY402" fmla="*/ 2252065 h 6840760"/>
              <a:gd name="connsiteX403" fmla="*/ 2983566 w 6840760"/>
              <a:gd name="connsiteY403" fmla="*/ 2022690 h 6840760"/>
              <a:gd name="connsiteX404" fmla="*/ 2132100 w 6840760"/>
              <a:gd name="connsiteY404" fmla="*/ 1789151 h 6840760"/>
              <a:gd name="connsiteX405" fmla="*/ 1902724 w 6840760"/>
              <a:gd name="connsiteY405" fmla="*/ 2018526 h 6840760"/>
              <a:gd name="connsiteX406" fmla="*/ 2136263 w 6840760"/>
              <a:gd name="connsiteY406" fmla="*/ 2252065 h 6840760"/>
              <a:gd name="connsiteX407" fmla="*/ 2365639 w 6840760"/>
              <a:gd name="connsiteY407" fmla="*/ 2022689 h 6840760"/>
              <a:gd name="connsiteX408" fmla="*/ 1514172 w 6840760"/>
              <a:gd name="connsiteY408" fmla="*/ 1789151 h 6840760"/>
              <a:gd name="connsiteX409" fmla="*/ 1284799 w 6840760"/>
              <a:gd name="connsiteY409" fmla="*/ 2018527 h 6840760"/>
              <a:gd name="connsiteX410" fmla="*/ 1518336 w 6840760"/>
              <a:gd name="connsiteY410" fmla="*/ 2252065 h 6840760"/>
              <a:gd name="connsiteX411" fmla="*/ 1747712 w 6840760"/>
              <a:gd name="connsiteY411" fmla="*/ 2022690 h 6840760"/>
              <a:gd name="connsiteX412" fmla="*/ 896247 w 6840760"/>
              <a:gd name="connsiteY412" fmla="*/ 1789151 h 6840760"/>
              <a:gd name="connsiteX413" fmla="*/ 666870 w 6840760"/>
              <a:gd name="connsiteY413" fmla="*/ 2018526 h 6840760"/>
              <a:gd name="connsiteX414" fmla="*/ 900411 w 6840760"/>
              <a:gd name="connsiteY414" fmla="*/ 2252065 h 6840760"/>
              <a:gd name="connsiteX415" fmla="*/ 1129786 w 6840760"/>
              <a:gd name="connsiteY415" fmla="*/ 2022689 h 6840760"/>
              <a:gd name="connsiteX416" fmla="*/ 278320 w 6840760"/>
              <a:gd name="connsiteY416" fmla="*/ 1789151 h 6840760"/>
              <a:gd name="connsiteX417" fmla="*/ 48943 w 6840760"/>
              <a:gd name="connsiteY417" fmla="*/ 2018526 h 6840760"/>
              <a:gd name="connsiteX418" fmla="*/ 282484 w 6840760"/>
              <a:gd name="connsiteY418" fmla="*/ 2252065 h 6840760"/>
              <a:gd name="connsiteX419" fmla="*/ 511858 w 6840760"/>
              <a:gd name="connsiteY419" fmla="*/ 2022689 h 6840760"/>
              <a:gd name="connsiteX420" fmla="*/ 6152790 w 6840760"/>
              <a:gd name="connsiteY420" fmla="*/ 1327432 h 6840760"/>
              <a:gd name="connsiteX421" fmla="*/ 5919250 w 6840760"/>
              <a:gd name="connsiteY421" fmla="*/ 1560971 h 6840760"/>
              <a:gd name="connsiteX422" fmla="*/ 6148626 w 6840760"/>
              <a:gd name="connsiteY422" fmla="*/ 1790347 h 6840760"/>
              <a:gd name="connsiteX423" fmla="*/ 6382165 w 6840760"/>
              <a:gd name="connsiteY423" fmla="*/ 1556808 h 6840760"/>
              <a:gd name="connsiteX424" fmla="*/ 5534862 w 6840760"/>
              <a:gd name="connsiteY424" fmla="*/ 1327432 h 6840760"/>
              <a:gd name="connsiteX425" fmla="*/ 5301323 w 6840760"/>
              <a:gd name="connsiteY425" fmla="*/ 1560971 h 6840760"/>
              <a:gd name="connsiteX426" fmla="*/ 5530699 w 6840760"/>
              <a:gd name="connsiteY426" fmla="*/ 1790347 h 6840760"/>
              <a:gd name="connsiteX427" fmla="*/ 5764238 w 6840760"/>
              <a:gd name="connsiteY427" fmla="*/ 1556808 h 6840760"/>
              <a:gd name="connsiteX428" fmla="*/ 4916935 w 6840760"/>
              <a:gd name="connsiteY428" fmla="*/ 1327432 h 6840760"/>
              <a:gd name="connsiteX429" fmla="*/ 4683396 w 6840760"/>
              <a:gd name="connsiteY429" fmla="*/ 1560971 h 6840760"/>
              <a:gd name="connsiteX430" fmla="*/ 4912772 w 6840760"/>
              <a:gd name="connsiteY430" fmla="*/ 1790347 h 6840760"/>
              <a:gd name="connsiteX431" fmla="*/ 5146311 w 6840760"/>
              <a:gd name="connsiteY431" fmla="*/ 1556808 h 6840760"/>
              <a:gd name="connsiteX432" fmla="*/ 4299008 w 6840760"/>
              <a:gd name="connsiteY432" fmla="*/ 1327432 h 6840760"/>
              <a:gd name="connsiteX433" fmla="*/ 4065469 w 6840760"/>
              <a:gd name="connsiteY433" fmla="*/ 1560971 h 6840760"/>
              <a:gd name="connsiteX434" fmla="*/ 4294845 w 6840760"/>
              <a:gd name="connsiteY434" fmla="*/ 1790347 h 6840760"/>
              <a:gd name="connsiteX435" fmla="*/ 4528383 w 6840760"/>
              <a:gd name="connsiteY435" fmla="*/ 1556808 h 6840760"/>
              <a:gd name="connsiteX436" fmla="*/ 3681081 w 6840760"/>
              <a:gd name="connsiteY436" fmla="*/ 1327432 h 6840760"/>
              <a:gd name="connsiteX437" fmla="*/ 3447985 w 6840760"/>
              <a:gd name="connsiteY437" fmla="*/ 1560528 h 6840760"/>
              <a:gd name="connsiteX438" fmla="*/ 3676917 w 6840760"/>
              <a:gd name="connsiteY438" fmla="*/ 1790347 h 6840760"/>
              <a:gd name="connsiteX439" fmla="*/ 3910456 w 6840760"/>
              <a:gd name="connsiteY439" fmla="*/ 1556808 h 6840760"/>
              <a:gd name="connsiteX440" fmla="*/ 3063154 w 6840760"/>
              <a:gd name="connsiteY440" fmla="*/ 1327432 h 6840760"/>
              <a:gd name="connsiteX441" fmla="*/ 2829761 w 6840760"/>
              <a:gd name="connsiteY441" fmla="*/ 1559922 h 6840760"/>
              <a:gd name="connsiteX442" fmla="*/ 3058990 w 6840760"/>
              <a:gd name="connsiteY442" fmla="*/ 1789151 h 6840760"/>
              <a:gd name="connsiteX443" fmla="*/ 3291931 w 6840760"/>
              <a:gd name="connsiteY443" fmla="*/ 1556210 h 6840760"/>
              <a:gd name="connsiteX444" fmla="*/ 2445227 w 6840760"/>
              <a:gd name="connsiteY444" fmla="*/ 1326236 h 6840760"/>
              <a:gd name="connsiteX445" fmla="*/ 2211688 w 6840760"/>
              <a:gd name="connsiteY445" fmla="*/ 1559775 h 6840760"/>
              <a:gd name="connsiteX446" fmla="*/ 2441063 w 6840760"/>
              <a:gd name="connsiteY446" fmla="*/ 1789151 h 6840760"/>
              <a:gd name="connsiteX447" fmla="*/ 2674602 w 6840760"/>
              <a:gd name="connsiteY447" fmla="*/ 1555612 h 6840760"/>
              <a:gd name="connsiteX448" fmla="*/ 1827300 w 6840760"/>
              <a:gd name="connsiteY448" fmla="*/ 1326236 h 6840760"/>
              <a:gd name="connsiteX449" fmla="*/ 1593761 w 6840760"/>
              <a:gd name="connsiteY449" fmla="*/ 1559775 h 6840760"/>
              <a:gd name="connsiteX450" fmla="*/ 1823136 w 6840760"/>
              <a:gd name="connsiteY450" fmla="*/ 1789151 h 6840760"/>
              <a:gd name="connsiteX451" fmla="*/ 2056675 w 6840760"/>
              <a:gd name="connsiteY451" fmla="*/ 1555612 h 6840760"/>
              <a:gd name="connsiteX452" fmla="*/ 1209375 w 6840760"/>
              <a:gd name="connsiteY452" fmla="*/ 1326236 h 6840760"/>
              <a:gd name="connsiteX453" fmla="*/ 975836 w 6840760"/>
              <a:gd name="connsiteY453" fmla="*/ 1559775 h 6840760"/>
              <a:gd name="connsiteX454" fmla="*/ 1205211 w 6840760"/>
              <a:gd name="connsiteY454" fmla="*/ 1789151 h 6840760"/>
              <a:gd name="connsiteX455" fmla="*/ 1438748 w 6840760"/>
              <a:gd name="connsiteY455" fmla="*/ 1555612 h 6840760"/>
              <a:gd name="connsiteX456" fmla="*/ 591448 w 6840760"/>
              <a:gd name="connsiteY456" fmla="*/ 1326236 h 6840760"/>
              <a:gd name="connsiteX457" fmla="*/ 357909 w 6840760"/>
              <a:gd name="connsiteY457" fmla="*/ 1559775 h 6840760"/>
              <a:gd name="connsiteX458" fmla="*/ 587284 w 6840760"/>
              <a:gd name="connsiteY458" fmla="*/ 1789151 h 6840760"/>
              <a:gd name="connsiteX459" fmla="*/ 820823 w 6840760"/>
              <a:gd name="connsiteY459" fmla="*/ 1555611 h 6840760"/>
              <a:gd name="connsiteX460" fmla="*/ 6457590 w 6840760"/>
              <a:gd name="connsiteY460" fmla="*/ 864517 h 6840760"/>
              <a:gd name="connsiteX461" fmla="*/ 6228214 w 6840760"/>
              <a:gd name="connsiteY461" fmla="*/ 1093893 h 6840760"/>
              <a:gd name="connsiteX462" fmla="*/ 6461753 w 6840760"/>
              <a:gd name="connsiteY462" fmla="*/ 1327432 h 6840760"/>
              <a:gd name="connsiteX463" fmla="*/ 6691129 w 6840760"/>
              <a:gd name="connsiteY463" fmla="*/ 1098056 h 6840760"/>
              <a:gd name="connsiteX464" fmla="*/ 5839662 w 6840760"/>
              <a:gd name="connsiteY464" fmla="*/ 864517 h 6840760"/>
              <a:gd name="connsiteX465" fmla="*/ 5610287 w 6840760"/>
              <a:gd name="connsiteY465" fmla="*/ 1093893 h 6840760"/>
              <a:gd name="connsiteX466" fmla="*/ 5843826 w 6840760"/>
              <a:gd name="connsiteY466" fmla="*/ 1327432 h 6840760"/>
              <a:gd name="connsiteX467" fmla="*/ 6073202 w 6840760"/>
              <a:gd name="connsiteY467" fmla="*/ 1098056 h 6840760"/>
              <a:gd name="connsiteX468" fmla="*/ 5221735 w 6840760"/>
              <a:gd name="connsiteY468" fmla="*/ 864517 h 6840760"/>
              <a:gd name="connsiteX469" fmla="*/ 4992360 w 6840760"/>
              <a:gd name="connsiteY469" fmla="*/ 1093893 h 6840760"/>
              <a:gd name="connsiteX470" fmla="*/ 5225899 w 6840760"/>
              <a:gd name="connsiteY470" fmla="*/ 1327432 h 6840760"/>
              <a:gd name="connsiteX471" fmla="*/ 5455274 w 6840760"/>
              <a:gd name="connsiteY471" fmla="*/ 1098056 h 6840760"/>
              <a:gd name="connsiteX472" fmla="*/ 4603808 w 6840760"/>
              <a:gd name="connsiteY472" fmla="*/ 864517 h 6840760"/>
              <a:gd name="connsiteX473" fmla="*/ 4374433 w 6840760"/>
              <a:gd name="connsiteY473" fmla="*/ 1093893 h 6840760"/>
              <a:gd name="connsiteX474" fmla="*/ 4607972 w 6840760"/>
              <a:gd name="connsiteY474" fmla="*/ 1327432 h 6840760"/>
              <a:gd name="connsiteX475" fmla="*/ 4837347 w 6840760"/>
              <a:gd name="connsiteY475" fmla="*/ 1098056 h 6840760"/>
              <a:gd name="connsiteX476" fmla="*/ 3985881 w 6840760"/>
              <a:gd name="connsiteY476" fmla="*/ 864517 h 6840760"/>
              <a:gd name="connsiteX477" fmla="*/ 3756505 w 6840760"/>
              <a:gd name="connsiteY477" fmla="*/ 1093893 h 6840760"/>
              <a:gd name="connsiteX478" fmla="*/ 3990045 w 6840760"/>
              <a:gd name="connsiteY478" fmla="*/ 1327432 h 6840760"/>
              <a:gd name="connsiteX479" fmla="*/ 4219420 w 6840760"/>
              <a:gd name="connsiteY479" fmla="*/ 1098056 h 6840760"/>
              <a:gd name="connsiteX480" fmla="*/ 3367954 w 6840760"/>
              <a:gd name="connsiteY480" fmla="*/ 864517 h 6840760"/>
              <a:gd name="connsiteX481" fmla="*/ 3138586 w 6840760"/>
              <a:gd name="connsiteY481" fmla="*/ 1092997 h 6840760"/>
              <a:gd name="connsiteX482" fmla="*/ 3372117 w 6840760"/>
              <a:gd name="connsiteY482" fmla="*/ 1327432 h 6840760"/>
              <a:gd name="connsiteX483" fmla="*/ 3601493 w 6840760"/>
              <a:gd name="connsiteY483" fmla="*/ 1098056 h 6840760"/>
              <a:gd name="connsiteX484" fmla="*/ 2750027 w 6840760"/>
              <a:gd name="connsiteY484" fmla="*/ 863321 h 6840760"/>
              <a:gd name="connsiteX485" fmla="*/ 2520651 w 6840760"/>
              <a:gd name="connsiteY485" fmla="*/ 1092696 h 6840760"/>
              <a:gd name="connsiteX486" fmla="*/ 2754190 w 6840760"/>
              <a:gd name="connsiteY486" fmla="*/ 1326236 h 6840760"/>
              <a:gd name="connsiteX487" fmla="*/ 2983566 w 6840760"/>
              <a:gd name="connsiteY487" fmla="*/ 1096860 h 6840760"/>
              <a:gd name="connsiteX488" fmla="*/ 2132100 w 6840760"/>
              <a:gd name="connsiteY488" fmla="*/ 863321 h 6840760"/>
              <a:gd name="connsiteX489" fmla="*/ 1902724 w 6840760"/>
              <a:gd name="connsiteY489" fmla="*/ 1092696 h 6840760"/>
              <a:gd name="connsiteX490" fmla="*/ 2136263 w 6840760"/>
              <a:gd name="connsiteY490" fmla="*/ 1326236 h 6840760"/>
              <a:gd name="connsiteX491" fmla="*/ 2365639 w 6840760"/>
              <a:gd name="connsiteY491" fmla="*/ 1096860 h 6840760"/>
              <a:gd name="connsiteX492" fmla="*/ 1514172 w 6840760"/>
              <a:gd name="connsiteY492" fmla="*/ 863321 h 6840760"/>
              <a:gd name="connsiteX493" fmla="*/ 1284799 w 6840760"/>
              <a:gd name="connsiteY493" fmla="*/ 1092696 h 6840760"/>
              <a:gd name="connsiteX494" fmla="*/ 1518336 w 6840760"/>
              <a:gd name="connsiteY494" fmla="*/ 1326236 h 6840760"/>
              <a:gd name="connsiteX495" fmla="*/ 1747712 w 6840760"/>
              <a:gd name="connsiteY495" fmla="*/ 1096860 h 6840760"/>
              <a:gd name="connsiteX496" fmla="*/ 896247 w 6840760"/>
              <a:gd name="connsiteY496" fmla="*/ 863321 h 6840760"/>
              <a:gd name="connsiteX497" fmla="*/ 666870 w 6840760"/>
              <a:gd name="connsiteY497" fmla="*/ 1092696 h 6840760"/>
              <a:gd name="connsiteX498" fmla="*/ 900411 w 6840760"/>
              <a:gd name="connsiteY498" fmla="*/ 1326236 h 6840760"/>
              <a:gd name="connsiteX499" fmla="*/ 1129787 w 6840760"/>
              <a:gd name="connsiteY499" fmla="*/ 1096860 h 6840760"/>
              <a:gd name="connsiteX500" fmla="*/ 278320 w 6840760"/>
              <a:gd name="connsiteY500" fmla="*/ 863321 h 6840760"/>
              <a:gd name="connsiteX501" fmla="*/ 48943 w 6840760"/>
              <a:gd name="connsiteY501" fmla="*/ 1092696 h 6840760"/>
              <a:gd name="connsiteX502" fmla="*/ 282484 w 6840760"/>
              <a:gd name="connsiteY502" fmla="*/ 1326236 h 6840760"/>
              <a:gd name="connsiteX503" fmla="*/ 511858 w 6840760"/>
              <a:gd name="connsiteY503" fmla="*/ 1096860 h 6840760"/>
              <a:gd name="connsiteX504" fmla="*/ 6152790 w 6840760"/>
              <a:gd name="connsiteY504" fmla="*/ 401602 h 6840760"/>
              <a:gd name="connsiteX505" fmla="*/ 5919250 w 6840760"/>
              <a:gd name="connsiteY505" fmla="*/ 635141 h 6840760"/>
              <a:gd name="connsiteX506" fmla="*/ 6148626 w 6840760"/>
              <a:gd name="connsiteY506" fmla="*/ 864517 h 6840760"/>
              <a:gd name="connsiteX507" fmla="*/ 6382165 w 6840760"/>
              <a:gd name="connsiteY507" fmla="*/ 630978 h 6840760"/>
              <a:gd name="connsiteX508" fmla="*/ 5534862 w 6840760"/>
              <a:gd name="connsiteY508" fmla="*/ 401602 h 6840760"/>
              <a:gd name="connsiteX509" fmla="*/ 5301323 w 6840760"/>
              <a:gd name="connsiteY509" fmla="*/ 635141 h 6840760"/>
              <a:gd name="connsiteX510" fmla="*/ 5530699 w 6840760"/>
              <a:gd name="connsiteY510" fmla="*/ 864517 h 6840760"/>
              <a:gd name="connsiteX511" fmla="*/ 5764238 w 6840760"/>
              <a:gd name="connsiteY511" fmla="*/ 630978 h 6840760"/>
              <a:gd name="connsiteX512" fmla="*/ 4916935 w 6840760"/>
              <a:gd name="connsiteY512" fmla="*/ 401602 h 6840760"/>
              <a:gd name="connsiteX513" fmla="*/ 4683396 w 6840760"/>
              <a:gd name="connsiteY513" fmla="*/ 635141 h 6840760"/>
              <a:gd name="connsiteX514" fmla="*/ 4912772 w 6840760"/>
              <a:gd name="connsiteY514" fmla="*/ 864517 h 6840760"/>
              <a:gd name="connsiteX515" fmla="*/ 5146311 w 6840760"/>
              <a:gd name="connsiteY515" fmla="*/ 630978 h 6840760"/>
              <a:gd name="connsiteX516" fmla="*/ 4299008 w 6840760"/>
              <a:gd name="connsiteY516" fmla="*/ 401602 h 6840760"/>
              <a:gd name="connsiteX517" fmla="*/ 4065469 w 6840760"/>
              <a:gd name="connsiteY517" fmla="*/ 635141 h 6840760"/>
              <a:gd name="connsiteX518" fmla="*/ 4294845 w 6840760"/>
              <a:gd name="connsiteY518" fmla="*/ 864517 h 6840760"/>
              <a:gd name="connsiteX519" fmla="*/ 4528383 w 6840760"/>
              <a:gd name="connsiteY519" fmla="*/ 630978 h 6840760"/>
              <a:gd name="connsiteX520" fmla="*/ 3681081 w 6840760"/>
              <a:gd name="connsiteY520" fmla="*/ 401602 h 6840760"/>
              <a:gd name="connsiteX521" fmla="*/ 3447985 w 6840760"/>
              <a:gd name="connsiteY521" fmla="*/ 634698 h 6840760"/>
              <a:gd name="connsiteX522" fmla="*/ 3676917 w 6840760"/>
              <a:gd name="connsiteY522" fmla="*/ 864517 h 6840760"/>
              <a:gd name="connsiteX523" fmla="*/ 3910456 w 6840760"/>
              <a:gd name="connsiteY523" fmla="*/ 630978 h 6840760"/>
              <a:gd name="connsiteX524" fmla="*/ 3063154 w 6840760"/>
              <a:gd name="connsiteY524" fmla="*/ 401602 h 6840760"/>
              <a:gd name="connsiteX525" fmla="*/ 2829761 w 6840760"/>
              <a:gd name="connsiteY525" fmla="*/ 634091 h 6840760"/>
              <a:gd name="connsiteX526" fmla="*/ 3058990 w 6840760"/>
              <a:gd name="connsiteY526" fmla="*/ 863321 h 6840760"/>
              <a:gd name="connsiteX527" fmla="*/ 3291931 w 6840760"/>
              <a:gd name="connsiteY527" fmla="*/ 630380 h 6840760"/>
              <a:gd name="connsiteX528" fmla="*/ 2445227 w 6840760"/>
              <a:gd name="connsiteY528" fmla="*/ 400406 h 6840760"/>
              <a:gd name="connsiteX529" fmla="*/ 2211688 w 6840760"/>
              <a:gd name="connsiteY529" fmla="*/ 633945 h 6840760"/>
              <a:gd name="connsiteX530" fmla="*/ 2441063 w 6840760"/>
              <a:gd name="connsiteY530" fmla="*/ 863321 h 6840760"/>
              <a:gd name="connsiteX531" fmla="*/ 2674602 w 6840760"/>
              <a:gd name="connsiteY531" fmla="*/ 629781 h 6840760"/>
              <a:gd name="connsiteX532" fmla="*/ 1827300 w 6840760"/>
              <a:gd name="connsiteY532" fmla="*/ 400406 h 6840760"/>
              <a:gd name="connsiteX533" fmla="*/ 1593760 w 6840760"/>
              <a:gd name="connsiteY533" fmla="*/ 633945 h 6840760"/>
              <a:gd name="connsiteX534" fmla="*/ 1823136 w 6840760"/>
              <a:gd name="connsiteY534" fmla="*/ 863321 h 6840760"/>
              <a:gd name="connsiteX535" fmla="*/ 2056675 w 6840760"/>
              <a:gd name="connsiteY535" fmla="*/ 629781 h 6840760"/>
              <a:gd name="connsiteX536" fmla="*/ 1209375 w 6840760"/>
              <a:gd name="connsiteY536" fmla="*/ 400406 h 6840760"/>
              <a:gd name="connsiteX537" fmla="*/ 975836 w 6840760"/>
              <a:gd name="connsiteY537" fmla="*/ 633945 h 6840760"/>
              <a:gd name="connsiteX538" fmla="*/ 1205211 w 6840760"/>
              <a:gd name="connsiteY538" fmla="*/ 863321 h 6840760"/>
              <a:gd name="connsiteX539" fmla="*/ 1438748 w 6840760"/>
              <a:gd name="connsiteY539" fmla="*/ 629781 h 6840760"/>
              <a:gd name="connsiteX540" fmla="*/ 591448 w 6840760"/>
              <a:gd name="connsiteY540" fmla="*/ 400406 h 6840760"/>
              <a:gd name="connsiteX541" fmla="*/ 357909 w 6840760"/>
              <a:gd name="connsiteY541" fmla="*/ 633945 h 6840760"/>
              <a:gd name="connsiteX542" fmla="*/ 587285 w 6840760"/>
              <a:gd name="connsiteY542" fmla="*/ 863321 h 6840760"/>
              <a:gd name="connsiteX543" fmla="*/ 820823 w 6840760"/>
              <a:gd name="connsiteY543" fmla="*/ 629781 h 6840760"/>
              <a:gd name="connsiteX544" fmla="*/ 0 w 6840760"/>
              <a:gd name="connsiteY544" fmla="*/ 0 h 6840760"/>
              <a:gd name="connsiteX545" fmla="*/ 215811 w 6840760"/>
              <a:gd name="connsiteY545" fmla="*/ 0 h 6840760"/>
              <a:gd name="connsiteX546" fmla="*/ 48943 w 6840760"/>
              <a:gd name="connsiteY546" fmla="*/ 166867 h 6840760"/>
              <a:gd name="connsiteX547" fmla="*/ 282485 w 6840760"/>
              <a:gd name="connsiteY547" fmla="*/ 400406 h 6840760"/>
              <a:gd name="connsiteX548" fmla="*/ 511858 w 6840760"/>
              <a:gd name="connsiteY548" fmla="*/ 171030 h 6840760"/>
              <a:gd name="connsiteX549" fmla="*/ 340829 w 6840760"/>
              <a:gd name="connsiteY549" fmla="*/ 0 h 6840760"/>
              <a:gd name="connsiteX550" fmla="*/ 833738 w 6840760"/>
              <a:gd name="connsiteY550" fmla="*/ 0 h 6840760"/>
              <a:gd name="connsiteX551" fmla="*/ 666870 w 6840760"/>
              <a:gd name="connsiteY551" fmla="*/ 166867 h 6840760"/>
              <a:gd name="connsiteX552" fmla="*/ 900412 w 6840760"/>
              <a:gd name="connsiteY552" fmla="*/ 400406 h 6840760"/>
              <a:gd name="connsiteX553" fmla="*/ 1129787 w 6840760"/>
              <a:gd name="connsiteY553" fmla="*/ 171030 h 6840760"/>
              <a:gd name="connsiteX554" fmla="*/ 958757 w 6840760"/>
              <a:gd name="connsiteY554" fmla="*/ 0 h 6840760"/>
              <a:gd name="connsiteX555" fmla="*/ 1451665 w 6840760"/>
              <a:gd name="connsiteY555" fmla="*/ 0 h 6840760"/>
              <a:gd name="connsiteX556" fmla="*/ 1284800 w 6840760"/>
              <a:gd name="connsiteY556" fmla="*/ 166867 h 6840760"/>
              <a:gd name="connsiteX557" fmla="*/ 1518336 w 6840760"/>
              <a:gd name="connsiteY557" fmla="*/ 400406 h 6840760"/>
              <a:gd name="connsiteX558" fmla="*/ 1747712 w 6840760"/>
              <a:gd name="connsiteY558" fmla="*/ 171030 h 6840760"/>
              <a:gd name="connsiteX559" fmla="*/ 1576682 w 6840760"/>
              <a:gd name="connsiteY559" fmla="*/ 0 h 6840760"/>
              <a:gd name="connsiteX560" fmla="*/ 2069591 w 6840760"/>
              <a:gd name="connsiteY560" fmla="*/ 0 h 6840760"/>
              <a:gd name="connsiteX561" fmla="*/ 1902724 w 6840760"/>
              <a:gd name="connsiteY561" fmla="*/ 166866 h 6840760"/>
              <a:gd name="connsiteX562" fmla="*/ 2136263 w 6840760"/>
              <a:gd name="connsiteY562" fmla="*/ 400406 h 6840760"/>
              <a:gd name="connsiteX563" fmla="*/ 2365639 w 6840760"/>
              <a:gd name="connsiteY563" fmla="*/ 171030 h 6840760"/>
              <a:gd name="connsiteX564" fmla="*/ 2194609 w 6840760"/>
              <a:gd name="connsiteY564" fmla="*/ 0 h 6840760"/>
              <a:gd name="connsiteX565" fmla="*/ 2687518 w 6840760"/>
              <a:gd name="connsiteY565" fmla="*/ 0 h 6840760"/>
              <a:gd name="connsiteX566" fmla="*/ 2520651 w 6840760"/>
              <a:gd name="connsiteY566" fmla="*/ 166867 h 6840760"/>
              <a:gd name="connsiteX567" fmla="*/ 2754190 w 6840760"/>
              <a:gd name="connsiteY567" fmla="*/ 400406 h 6840760"/>
              <a:gd name="connsiteX568" fmla="*/ 2983566 w 6840760"/>
              <a:gd name="connsiteY568" fmla="*/ 171030 h 6840760"/>
              <a:gd name="connsiteX569" fmla="*/ 2812536 w 6840760"/>
              <a:gd name="connsiteY569" fmla="*/ 0 h 6840760"/>
              <a:gd name="connsiteX570" fmla="*/ 3306403 w 6840760"/>
              <a:gd name="connsiteY570" fmla="*/ 0 h 6840760"/>
              <a:gd name="connsiteX571" fmla="*/ 3138586 w 6840760"/>
              <a:gd name="connsiteY571" fmla="*/ 167167 h 6840760"/>
              <a:gd name="connsiteX572" fmla="*/ 3372117 w 6840760"/>
              <a:gd name="connsiteY572" fmla="*/ 401602 h 6840760"/>
              <a:gd name="connsiteX573" fmla="*/ 3601493 w 6840760"/>
              <a:gd name="connsiteY573" fmla="*/ 172226 h 6840760"/>
              <a:gd name="connsiteX574" fmla="*/ 3429267 w 6840760"/>
              <a:gd name="connsiteY574" fmla="*/ 0 h 6840760"/>
              <a:gd name="connsiteX575" fmla="*/ 3924568 w 6840760"/>
              <a:gd name="connsiteY575" fmla="*/ 0 h 6840760"/>
              <a:gd name="connsiteX576" fmla="*/ 3756505 w 6840760"/>
              <a:gd name="connsiteY576" fmla="*/ 168063 h 6840760"/>
              <a:gd name="connsiteX577" fmla="*/ 3990045 w 6840760"/>
              <a:gd name="connsiteY577" fmla="*/ 401602 h 6840760"/>
              <a:gd name="connsiteX578" fmla="*/ 4219420 w 6840760"/>
              <a:gd name="connsiteY578" fmla="*/ 172226 h 6840760"/>
              <a:gd name="connsiteX579" fmla="*/ 4047194 w 6840760"/>
              <a:gd name="connsiteY579" fmla="*/ 0 h 6840760"/>
              <a:gd name="connsiteX580" fmla="*/ 4542496 w 6840760"/>
              <a:gd name="connsiteY580" fmla="*/ 0 h 6840760"/>
              <a:gd name="connsiteX581" fmla="*/ 4374433 w 6840760"/>
              <a:gd name="connsiteY581" fmla="*/ 168063 h 6840760"/>
              <a:gd name="connsiteX582" fmla="*/ 4607972 w 6840760"/>
              <a:gd name="connsiteY582" fmla="*/ 401602 h 6840760"/>
              <a:gd name="connsiteX583" fmla="*/ 4837347 w 6840760"/>
              <a:gd name="connsiteY583" fmla="*/ 172226 h 6840760"/>
              <a:gd name="connsiteX584" fmla="*/ 4665121 w 6840760"/>
              <a:gd name="connsiteY584" fmla="*/ 0 h 6840760"/>
              <a:gd name="connsiteX585" fmla="*/ 5160423 w 6840760"/>
              <a:gd name="connsiteY585" fmla="*/ 0 h 6840760"/>
              <a:gd name="connsiteX586" fmla="*/ 4992360 w 6840760"/>
              <a:gd name="connsiteY586" fmla="*/ 168063 h 6840760"/>
              <a:gd name="connsiteX587" fmla="*/ 5225899 w 6840760"/>
              <a:gd name="connsiteY587" fmla="*/ 401602 h 6840760"/>
              <a:gd name="connsiteX588" fmla="*/ 5455274 w 6840760"/>
              <a:gd name="connsiteY588" fmla="*/ 172226 h 6840760"/>
              <a:gd name="connsiteX589" fmla="*/ 5283048 w 6840760"/>
              <a:gd name="connsiteY589" fmla="*/ 0 h 6840760"/>
              <a:gd name="connsiteX590" fmla="*/ 5778349 w 6840760"/>
              <a:gd name="connsiteY590" fmla="*/ 0 h 6840760"/>
              <a:gd name="connsiteX591" fmla="*/ 5610287 w 6840760"/>
              <a:gd name="connsiteY591" fmla="*/ 168063 h 6840760"/>
              <a:gd name="connsiteX592" fmla="*/ 5843826 w 6840760"/>
              <a:gd name="connsiteY592" fmla="*/ 401602 h 6840760"/>
              <a:gd name="connsiteX593" fmla="*/ 6073202 w 6840760"/>
              <a:gd name="connsiteY593" fmla="*/ 172227 h 6840760"/>
              <a:gd name="connsiteX594" fmla="*/ 5900975 w 6840760"/>
              <a:gd name="connsiteY594" fmla="*/ 0 h 6840760"/>
              <a:gd name="connsiteX595" fmla="*/ 6396277 w 6840760"/>
              <a:gd name="connsiteY595" fmla="*/ 0 h 6840760"/>
              <a:gd name="connsiteX596" fmla="*/ 6228214 w 6840760"/>
              <a:gd name="connsiteY596" fmla="*/ 168063 h 6840760"/>
              <a:gd name="connsiteX597" fmla="*/ 6461753 w 6840760"/>
              <a:gd name="connsiteY597" fmla="*/ 401602 h 6840760"/>
              <a:gd name="connsiteX598" fmla="*/ 6691129 w 6840760"/>
              <a:gd name="connsiteY598" fmla="*/ 172226 h 6840760"/>
              <a:gd name="connsiteX599" fmla="*/ 6518903 w 6840760"/>
              <a:gd name="connsiteY599" fmla="*/ 0 h 6840760"/>
              <a:gd name="connsiteX600" fmla="*/ 6840760 w 6840760"/>
              <a:gd name="connsiteY600" fmla="*/ 0 h 6840760"/>
              <a:gd name="connsiteX601" fmla="*/ 6840760 w 6840760"/>
              <a:gd name="connsiteY601" fmla="*/ 471645 h 6840760"/>
              <a:gd name="connsiteX602" fmla="*/ 6770717 w 6840760"/>
              <a:gd name="connsiteY602" fmla="*/ 401602 h 6840760"/>
              <a:gd name="connsiteX603" fmla="*/ 6537178 w 6840760"/>
              <a:gd name="connsiteY603" fmla="*/ 635141 h 6840760"/>
              <a:gd name="connsiteX604" fmla="*/ 6766553 w 6840760"/>
              <a:gd name="connsiteY604" fmla="*/ 864517 h 6840760"/>
              <a:gd name="connsiteX605" fmla="*/ 6840760 w 6840760"/>
              <a:gd name="connsiteY605" fmla="*/ 790310 h 6840760"/>
              <a:gd name="connsiteX606" fmla="*/ 6840760 w 6840760"/>
              <a:gd name="connsiteY606" fmla="*/ 1397475 h 6840760"/>
              <a:gd name="connsiteX607" fmla="*/ 6770717 w 6840760"/>
              <a:gd name="connsiteY607" fmla="*/ 1327432 h 6840760"/>
              <a:gd name="connsiteX608" fmla="*/ 6537178 w 6840760"/>
              <a:gd name="connsiteY608" fmla="*/ 1560971 h 6840760"/>
              <a:gd name="connsiteX609" fmla="*/ 6766553 w 6840760"/>
              <a:gd name="connsiteY609" fmla="*/ 1790347 h 6840760"/>
              <a:gd name="connsiteX610" fmla="*/ 6840760 w 6840760"/>
              <a:gd name="connsiteY610" fmla="*/ 1716140 h 6840760"/>
              <a:gd name="connsiteX611" fmla="*/ 6840760 w 6840760"/>
              <a:gd name="connsiteY611" fmla="*/ 2323305 h 6840760"/>
              <a:gd name="connsiteX612" fmla="*/ 6770717 w 6840760"/>
              <a:gd name="connsiteY612" fmla="*/ 2253262 h 6840760"/>
              <a:gd name="connsiteX613" fmla="*/ 6537178 w 6840760"/>
              <a:gd name="connsiteY613" fmla="*/ 2486801 h 6840760"/>
              <a:gd name="connsiteX614" fmla="*/ 6766553 w 6840760"/>
              <a:gd name="connsiteY614" fmla="*/ 2716177 h 6840760"/>
              <a:gd name="connsiteX615" fmla="*/ 6840760 w 6840760"/>
              <a:gd name="connsiteY615" fmla="*/ 2641970 h 6840760"/>
              <a:gd name="connsiteX616" fmla="*/ 6840760 w 6840760"/>
              <a:gd name="connsiteY616" fmla="*/ 3249135 h 6840760"/>
              <a:gd name="connsiteX617" fmla="*/ 6770717 w 6840760"/>
              <a:gd name="connsiteY617" fmla="*/ 3179091 h 6840760"/>
              <a:gd name="connsiteX618" fmla="*/ 6537178 w 6840760"/>
              <a:gd name="connsiteY618" fmla="*/ 3412630 h 6840760"/>
              <a:gd name="connsiteX619" fmla="*/ 6766553 w 6840760"/>
              <a:gd name="connsiteY619" fmla="*/ 3642006 h 6840760"/>
              <a:gd name="connsiteX620" fmla="*/ 6840760 w 6840760"/>
              <a:gd name="connsiteY620" fmla="*/ 3567799 h 6840760"/>
              <a:gd name="connsiteX621" fmla="*/ 6840760 w 6840760"/>
              <a:gd name="connsiteY621" fmla="*/ 4174964 h 6840760"/>
              <a:gd name="connsiteX622" fmla="*/ 6770717 w 6840760"/>
              <a:gd name="connsiteY622" fmla="*/ 4104921 h 6840760"/>
              <a:gd name="connsiteX623" fmla="*/ 6537178 w 6840760"/>
              <a:gd name="connsiteY623" fmla="*/ 4338461 h 6840760"/>
              <a:gd name="connsiteX624" fmla="*/ 6766553 w 6840760"/>
              <a:gd name="connsiteY624" fmla="*/ 4567836 h 6840760"/>
              <a:gd name="connsiteX625" fmla="*/ 6840760 w 6840760"/>
              <a:gd name="connsiteY625" fmla="*/ 4493629 h 6840760"/>
              <a:gd name="connsiteX626" fmla="*/ 6840760 w 6840760"/>
              <a:gd name="connsiteY626" fmla="*/ 5100795 h 6840760"/>
              <a:gd name="connsiteX627" fmla="*/ 6770717 w 6840760"/>
              <a:gd name="connsiteY627" fmla="*/ 5030751 h 6840760"/>
              <a:gd name="connsiteX628" fmla="*/ 6537178 w 6840760"/>
              <a:gd name="connsiteY628" fmla="*/ 5264291 h 6840760"/>
              <a:gd name="connsiteX629" fmla="*/ 6766553 w 6840760"/>
              <a:gd name="connsiteY629" fmla="*/ 5493666 h 6840760"/>
              <a:gd name="connsiteX630" fmla="*/ 6840760 w 6840760"/>
              <a:gd name="connsiteY630" fmla="*/ 5419459 h 6840760"/>
              <a:gd name="connsiteX631" fmla="*/ 6840760 w 6840760"/>
              <a:gd name="connsiteY631" fmla="*/ 6026624 h 6840760"/>
              <a:gd name="connsiteX632" fmla="*/ 6770717 w 6840760"/>
              <a:gd name="connsiteY632" fmla="*/ 5956581 h 6840760"/>
              <a:gd name="connsiteX633" fmla="*/ 6537178 w 6840760"/>
              <a:gd name="connsiteY633" fmla="*/ 6190121 h 6840760"/>
              <a:gd name="connsiteX634" fmla="*/ 6766553 w 6840760"/>
              <a:gd name="connsiteY634" fmla="*/ 6419496 h 6840760"/>
              <a:gd name="connsiteX635" fmla="*/ 6840760 w 6840760"/>
              <a:gd name="connsiteY635" fmla="*/ 6345289 h 6840760"/>
              <a:gd name="connsiteX636" fmla="*/ 6840760 w 6840760"/>
              <a:gd name="connsiteY636" fmla="*/ 6840760 h 6840760"/>
              <a:gd name="connsiteX637" fmla="*/ 6503404 w 6840760"/>
              <a:gd name="connsiteY637" fmla="*/ 6840760 h 6840760"/>
              <a:gd name="connsiteX638" fmla="*/ 6691129 w 6840760"/>
              <a:gd name="connsiteY638" fmla="*/ 6653036 h 6840760"/>
              <a:gd name="connsiteX639" fmla="*/ 6457590 w 6840760"/>
              <a:gd name="connsiteY639" fmla="*/ 6419496 h 6840760"/>
              <a:gd name="connsiteX640" fmla="*/ 6228214 w 6840760"/>
              <a:gd name="connsiteY640" fmla="*/ 6648872 h 6840760"/>
              <a:gd name="connsiteX641" fmla="*/ 6420102 w 6840760"/>
              <a:gd name="connsiteY641" fmla="*/ 6840760 h 6840760"/>
              <a:gd name="connsiteX642" fmla="*/ 5885477 w 6840760"/>
              <a:gd name="connsiteY642" fmla="*/ 6840760 h 6840760"/>
              <a:gd name="connsiteX643" fmla="*/ 6073202 w 6840760"/>
              <a:gd name="connsiteY643" fmla="*/ 6653036 h 6840760"/>
              <a:gd name="connsiteX644" fmla="*/ 5839662 w 6840760"/>
              <a:gd name="connsiteY644" fmla="*/ 6419496 h 6840760"/>
              <a:gd name="connsiteX645" fmla="*/ 5610287 w 6840760"/>
              <a:gd name="connsiteY645" fmla="*/ 6648872 h 6840760"/>
              <a:gd name="connsiteX646" fmla="*/ 5802175 w 6840760"/>
              <a:gd name="connsiteY646" fmla="*/ 6840760 h 6840760"/>
              <a:gd name="connsiteX647" fmla="*/ 5267550 w 6840760"/>
              <a:gd name="connsiteY647" fmla="*/ 6840760 h 6840760"/>
              <a:gd name="connsiteX648" fmla="*/ 5455274 w 6840760"/>
              <a:gd name="connsiteY648" fmla="*/ 6653035 h 6840760"/>
              <a:gd name="connsiteX649" fmla="*/ 5221735 w 6840760"/>
              <a:gd name="connsiteY649" fmla="*/ 6419496 h 6840760"/>
              <a:gd name="connsiteX650" fmla="*/ 4992360 w 6840760"/>
              <a:gd name="connsiteY650" fmla="*/ 6648872 h 6840760"/>
              <a:gd name="connsiteX651" fmla="*/ 5184248 w 6840760"/>
              <a:gd name="connsiteY651" fmla="*/ 6840760 h 6840760"/>
              <a:gd name="connsiteX652" fmla="*/ 4649623 w 6840760"/>
              <a:gd name="connsiteY652" fmla="*/ 6840760 h 6840760"/>
              <a:gd name="connsiteX653" fmla="*/ 4837347 w 6840760"/>
              <a:gd name="connsiteY653" fmla="*/ 6653036 h 6840760"/>
              <a:gd name="connsiteX654" fmla="*/ 4603808 w 6840760"/>
              <a:gd name="connsiteY654" fmla="*/ 6419496 h 6840760"/>
              <a:gd name="connsiteX655" fmla="*/ 4374432 w 6840760"/>
              <a:gd name="connsiteY655" fmla="*/ 6648872 h 6840760"/>
              <a:gd name="connsiteX656" fmla="*/ 4566321 w 6840760"/>
              <a:gd name="connsiteY656" fmla="*/ 6840760 h 6840760"/>
              <a:gd name="connsiteX657" fmla="*/ 4031696 w 6840760"/>
              <a:gd name="connsiteY657" fmla="*/ 6840760 h 6840760"/>
              <a:gd name="connsiteX658" fmla="*/ 4219420 w 6840760"/>
              <a:gd name="connsiteY658" fmla="*/ 6653036 h 6840760"/>
              <a:gd name="connsiteX659" fmla="*/ 3985881 w 6840760"/>
              <a:gd name="connsiteY659" fmla="*/ 6419496 h 6840760"/>
              <a:gd name="connsiteX660" fmla="*/ 3756505 w 6840760"/>
              <a:gd name="connsiteY660" fmla="*/ 6648872 h 6840760"/>
              <a:gd name="connsiteX661" fmla="*/ 3948394 w 6840760"/>
              <a:gd name="connsiteY661" fmla="*/ 6840760 h 6840760"/>
              <a:gd name="connsiteX662" fmla="*/ 3413768 w 6840760"/>
              <a:gd name="connsiteY662" fmla="*/ 6840760 h 6840760"/>
              <a:gd name="connsiteX663" fmla="*/ 3601493 w 6840760"/>
              <a:gd name="connsiteY663" fmla="*/ 6653036 h 6840760"/>
              <a:gd name="connsiteX664" fmla="*/ 3367954 w 6840760"/>
              <a:gd name="connsiteY664" fmla="*/ 6419496 h 6840760"/>
              <a:gd name="connsiteX665" fmla="*/ 3138586 w 6840760"/>
              <a:gd name="connsiteY665" fmla="*/ 6647976 h 6840760"/>
              <a:gd name="connsiteX666" fmla="*/ 3330627 w 6840760"/>
              <a:gd name="connsiteY666" fmla="*/ 6840760 h 6840760"/>
              <a:gd name="connsiteX667" fmla="*/ 2794645 w 6840760"/>
              <a:gd name="connsiteY667" fmla="*/ 6840760 h 6840760"/>
              <a:gd name="connsiteX668" fmla="*/ 2983566 w 6840760"/>
              <a:gd name="connsiteY668" fmla="*/ 6651839 h 6840760"/>
              <a:gd name="connsiteX669" fmla="*/ 2750027 w 6840760"/>
              <a:gd name="connsiteY669" fmla="*/ 6418300 h 6840760"/>
              <a:gd name="connsiteX670" fmla="*/ 2520651 w 6840760"/>
              <a:gd name="connsiteY670" fmla="*/ 6647676 h 6840760"/>
              <a:gd name="connsiteX671" fmla="*/ 2713735 w 6840760"/>
              <a:gd name="connsiteY671" fmla="*/ 6840760 h 6840760"/>
              <a:gd name="connsiteX672" fmla="*/ 2176718 w 6840760"/>
              <a:gd name="connsiteY672" fmla="*/ 6840760 h 6840760"/>
              <a:gd name="connsiteX673" fmla="*/ 2365639 w 6840760"/>
              <a:gd name="connsiteY673" fmla="*/ 6651839 h 6840760"/>
              <a:gd name="connsiteX674" fmla="*/ 2132100 w 6840760"/>
              <a:gd name="connsiteY674" fmla="*/ 6418300 h 6840760"/>
              <a:gd name="connsiteX675" fmla="*/ 1902724 w 6840760"/>
              <a:gd name="connsiteY675" fmla="*/ 6647676 h 6840760"/>
              <a:gd name="connsiteX676" fmla="*/ 2095808 w 6840760"/>
              <a:gd name="connsiteY676" fmla="*/ 6840760 h 6840760"/>
              <a:gd name="connsiteX677" fmla="*/ 1558791 w 6840760"/>
              <a:gd name="connsiteY677" fmla="*/ 6840760 h 6840760"/>
              <a:gd name="connsiteX678" fmla="*/ 1747712 w 6840760"/>
              <a:gd name="connsiteY678" fmla="*/ 6651839 h 6840760"/>
              <a:gd name="connsiteX679" fmla="*/ 1514172 w 6840760"/>
              <a:gd name="connsiteY679" fmla="*/ 6418300 h 6840760"/>
              <a:gd name="connsiteX680" fmla="*/ 1284797 w 6840760"/>
              <a:gd name="connsiteY680" fmla="*/ 6647676 h 6840760"/>
              <a:gd name="connsiteX681" fmla="*/ 1477881 w 6840760"/>
              <a:gd name="connsiteY681" fmla="*/ 6840760 h 6840760"/>
              <a:gd name="connsiteX682" fmla="*/ 940864 w 6840760"/>
              <a:gd name="connsiteY682" fmla="*/ 6840760 h 6840760"/>
              <a:gd name="connsiteX683" fmla="*/ 1129785 w 6840760"/>
              <a:gd name="connsiteY683" fmla="*/ 6651839 h 6840760"/>
              <a:gd name="connsiteX684" fmla="*/ 896246 w 6840760"/>
              <a:gd name="connsiteY684" fmla="*/ 6418300 h 6840760"/>
              <a:gd name="connsiteX685" fmla="*/ 666870 w 6840760"/>
              <a:gd name="connsiteY685" fmla="*/ 6647676 h 6840760"/>
              <a:gd name="connsiteX686" fmla="*/ 859954 w 6840760"/>
              <a:gd name="connsiteY686" fmla="*/ 6840760 h 6840760"/>
              <a:gd name="connsiteX687" fmla="*/ 322937 w 6840760"/>
              <a:gd name="connsiteY687" fmla="*/ 6840760 h 6840760"/>
              <a:gd name="connsiteX688" fmla="*/ 511858 w 6840760"/>
              <a:gd name="connsiteY688" fmla="*/ 6651839 h 6840760"/>
              <a:gd name="connsiteX689" fmla="*/ 278319 w 6840760"/>
              <a:gd name="connsiteY689" fmla="*/ 6418300 h 6840760"/>
              <a:gd name="connsiteX690" fmla="*/ 48943 w 6840760"/>
              <a:gd name="connsiteY690" fmla="*/ 6647676 h 6840760"/>
              <a:gd name="connsiteX691" fmla="*/ 242027 w 6840760"/>
              <a:gd name="connsiteY691" fmla="*/ 6840760 h 6840760"/>
              <a:gd name="connsiteX692" fmla="*/ 0 w 6840760"/>
              <a:gd name="connsiteY692" fmla="*/ 6840760 h 6840760"/>
              <a:gd name="connsiteX693" fmla="*/ 0 w 6840760"/>
              <a:gd name="connsiteY693" fmla="*/ 6387655 h 6840760"/>
              <a:gd name="connsiteX694" fmla="*/ 202894 w 6840760"/>
              <a:gd name="connsiteY694" fmla="*/ 6184761 h 6840760"/>
              <a:gd name="connsiteX695" fmla="*/ 0 w 6840760"/>
              <a:gd name="connsiteY695" fmla="*/ 5981866 h 6840760"/>
              <a:gd name="connsiteX696" fmla="*/ 0 w 6840760"/>
              <a:gd name="connsiteY696" fmla="*/ 5461826 h 6840760"/>
              <a:gd name="connsiteX697" fmla="*/ 202895 w 6840760"/>
              <a:gd name="connsiteY697" fmla="*/ 5258931 h 6840760"/>
              <a:gd name="connsiteX698" fmla="*/ 0 w 6840760"/>
              <a:gd name="connsiteY698" fmla="*/ 5056036 h 6840760"/>
              <a:gd name="connsiteX699" fmla="*/ 0 w 6840760"/>
              <a:gd name="connsiteY699" fmla="*/ 4535996 h 6840760"/>
              <a:gd name="connsiteX700" fmla="*/ 202895 w 6840760"/>
              <a:gd name="connsiteY700" fmla="*/ 4333101 h 6840760"/>
              <a:gd name="connsiteX701" fmla="*/ 0 w 6840760"/>
              <a:gd name="connsiteY701" fmla="*/ 4130205 h 6840760"/>
              <a:gd name="connsiteX702" fmla="*/ 0 w 6840760"/>
              <a:gd name="connsiteY702" fmla="*/ 3610166 h 6840760"/>
              <a:gd name="connsiteX703" fmla="*/ 202895 w 6840760"/>
              <a:gd name="connsiteY703" fmla="*/ 3407271 h 6840760"/>
              <a:gd name="connsiteX704" fmla="*/ 0 w 6840760"/>
              <a:gd name="connsiteY704" fmla="*/ 3204375 h 6840760"/>
              <a:gd name="connsiteX705" fmla="*/ 0 w 6840760"/>
              <a:gd name="connsiteY705" fmla="*/ 2684337 h 6840760"/>
              <a:gd name="connsiteX706" fmla="*/ 202895 w 6840760"/>
              <a:gd name="connsiteY706" fmla="*/ 2481441 h 6840760"/>
              <a:gd name="connsiteX707" fmla="*/ 0 w 6840760"/>
              <a:gd name="connsiteY707" fmla="*/ 2278545 h 6840760"/>
              <a:gd name="connsiteX708" fmla="*/ 0 w 6840760"/>
              <a:gd name="connsiteY708" fmla="*/ 1758508 h 6840760"/>
              <a:gd name="connsiteX709" fmla="*/ 202895 w 6840760"/>
              <a:gd name="connsiteY709" fmla="*/ 1555611 h 6840760"/>
              <a:gd name="connsiteX710" fmla="*/ 0 w 6840760"/>
              <a:gd name="connsiteY710" fmla="*/ 1352715 h 6840760"/>
              <a:gd name="connsiteX711" fmla="*/ 0 w 6840760"/>
              <a:gd name="connsiteY711" fmla="*/ 832678 h 6840760"/>
              <a:gd name="connsiteX712" fmla="*/ 202895 w 6840760"/>
              <a:gd name="connsiteY712" fmla="*/ 629781 h 6840760"/>
              <a:gd name="connsiteX713" fmla="*/ 0 w 6840760"/>
              <a:gd name="connsiteY713" fmla="*/ 426885 h 68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</a:cxnLst>
            <a:rect l="l" t="t" r="r" b="b"/>
            <a:pathLst>
              <a:path w="6840760" h="6840760">
                <a:moveTo>
                  <a:pt x="6152790" y="5956581"/>
                </a:moveTo>
                <a:lnTo>
                  <a:pt x="5919250" y="6190121"/>
                </a:lnTo>
                <a:lnTo>
                  <a:pt x="6148626" y="6419496"/>
                </a:lnTo>
                <a:lnTo>
                  <a:pt x="6382165" y="6185957"/>
                </a:lnTo>
                <a:close/>
                <a:moveTo>
                  <a:pt x="5534862" y="5956581"/>
                </a:moveTo>
                <a:lnTo>
                  <a:pt x="5301323" y="6190121"/>
                </a:lnTo>
                <a:lnTo>
                  <a:pt x="5530699" y="6419496"/>
                </a:lnTo>
                <a:lnTo>
                  <a:pt x="5764238" y="6185957"/>
                </a:lnTo>
                <a:close/>
                <a:moveTo>
                  <a:pt x="4916935" y="5956581"/>
                </a:moveTo>
                <a:lnTo>
                  <a:pt x="4683396" y="6190121"/>
                </a:lnTo>
                <a:lnTo>
                  <a:pt x="4912772" y="6419496"/>
                </a:lnTo>
                <a:lnTo>
                  <a:pt x="5146311" y="6185957"/>
                </a:lnTo>
                <a:close/>
                <a:moveTo>
                  <a:pt x="4299008" y="5956581"/>
                </a:moveTo>
                <a:lnTo>
                  <a:pt x="4065469" y="6190121"/>
                </a:lnTo>
                <a:lnTo>
                  <a:pt x="4294845" y="6419496"/>
                </a:lnTo>
                <a:lnTo>
                  <a:pt x="4528384" y="6185957"/>
                </a:lnTo>
                <a:close/>
                <a:moveTo>
                  <a:pt x="3681081" y="5956581"/>
                </a:moveTo>
                <a:lnTo>
                  <a:pt x="3447985" y="6189677"/>
                </a:lnTo>
                <a:lnTo>
                  <a:pt x="3676917" y="6419496"/>
                </a:lnTo>
                <a:lnTo>
                  <a:pt x="3910456" y="6185957"/>
                </a:lnTo>
                <a:close/>
                <a:moveTo>
                  <a:pt x="3063154" y="5956581"/>
                </a:moveTo>
                <a:lnTo>
                  <a:pt x="2829761" y="6189071"/>
                </a:lnTo>
                <a:lnTo>
                  <a:pt x="3058990" y="6418300"/>
                </a:lnTo>
                <a:lnTo>
                  <a:pt x="3291931" y="6185359"/>
                </a:lnTo>
                <a:close/>
                <a:moveTo>
                  <a:pt x="2445227" y="5955385"/>
                </a:moveTo>
                <a:lnTo>
                  <a:pt x="2211688" y="6188924"/>
                </a:lnTo>
                <a:lnTo>
                  <a:pt x="2441063" y="6418300"/>
                </a:lnTo>
                <a:lnTo>
                  <a:pt x="2674602" y="6184761"/>
                </a:lnTo>
                <a:close/>
                <a:moveTo>
                  <a:pt x="1827300" y="5955385"/>
                </a:moveTo>
                <a:lnTo>
                  <a:pt x="1593760" y="6188924"/>
                </a:lnTo>
                <a:lnTo>
                  <a:pt x="1823136" y="6418300"/>
                </a:lnTo>
                <a:lnTo>
                  <a:pt x="2056675" y="6184761"/>
                </a:lnTo>
                <a:close/>
                <a:moveTo>
                  <a:pt x="1209373" y="5955385"/>
                </a:moveTo>
                <a:lnTo>
                  <a:pt x="975834" y="6188924"/>
                </a:lnTo>
                <a:lnTo>
                  <a:pt x="1205209" y="6418300"/>
                </a:lnTo>
                <a:lnTo>
                  <a:pt x="1438748" y="6184761"/>
                </a:lnTo>
                <a:close/>
                <a:moveTo>
                  <a:pt x="591446" y="5955385"/>
                </a:moveTo>
                <a:lnTo>
                  <a:pt x="357907" y="6188924"/>
                </a:lnTo>
                <a:lnTo>
                  <a:pt x="587282" y="6418300"/>
                </a:lnTo>
                <a:lnTo>
                  <a:pt x="820821" y="6184761"/>
                </a:lnTo>
                <a:close/>
                <a:moveTo>
                  <a:pt x="6457590" y="5493666"/>
                </a:moveTo>
                <a:lnTo>
                  <a:pt x="6228214" y="5723042"/>
                </a:lnTo>
                <a:lnTo>
                  <a:pt x="6461753" y="5956581"/>
                </a:lnTo>
                <a:lnTo>
                  <a:pt x="6691129" y="5727206"/>
                </a:lnTo>
                <a:close/>
                <a:moveTo>
                  <a:pt x="5839662" y="5493666"/>
                </a:moveTo>
                <a:lnTo>
                  <a:pt x="5610287" y="5723042"/>
                </a:lnTo>
                <a:lnTo>
                  <a:pt x="5843826" y="5956581"/>
                </a:lnTo>
                <a:lnTo>
                  <a:pt x="6073202" y="5727206"/>
                </a:lnTo>
                <a:close/>
                <a:moveTo>
                  <a:pt x="5221735" y="5493666"/>
                </a:moveTo>
                <a:lnTo>
                  <a:pt x="4992360" y="5723042"/>
                </a:lnTo>
                <a:lnTo>
                  <a:pt x="5225899" y="5956581"/>
                </a:lnTo>
                <a:lnTo>
                  <a:pt x="5455274" y="5727205"/>
                </a:lnTo>
                <a:close/>
                <a:moveTo>
                  <a:pt x="4603808" y="5493666"/>
                </a:moveTo>
                <a:lnTo>
                  <a:pt x="4374432" y="5723042"/>
                </a:lnTo>
                <a:lnTo>
                  <a:pt x="4607972" y="5956581"/>
                </a:lnTo>
                <a:lnTo>
                  <a:pt x="4837347" y="5727206"/>
                </a:lnTo>
                <a:close/>
                <a:moveTo>
                  <a:pt x="3985881" y="5493666"/>
                </a:moveTo>
                <a:lnTo>
                  <a:pt x="3756505" y="5723042"/>
                </a:lnTo>
                <a:lnTo>
                  <a:pt x="3990045" y="5956581"/>
                </a:lnTo>
                <a:lnTo>
                  <a:pt x="4219420" y="5727206"/>
                </a:lnTo>
                <a:close/>
                <a:moveTo>
                  <a:pt x="3367954" y="5493666"/>
                </a:moveTo>
                <a:lnTo>
                  <a:pt x="3138586" y="5722146"/>
                </a:lnTo>
                <a:lnTo>
                  <a:pt x="3372117" y="5956581"/>
                </a:lnTo>
                <a:lnTo>
                  <a:pt x="3601493" y="5727206"/>
                </a:lnTo>
                <a:close/>
                <a:moveTo>
                  <a:pt x="2750027" y="5492470"/>
                </a:moveTo>
                <a:lnTo>
                  <a:pt x="2520651" y="5721846"/>
                </a:lnTo>
                <a:lnTo>
                  <a:pt x="2754190" y="5955385"/>
                </a:lnTo>
                <a:lnTo>
                  <a:pt x="2983566" y="5726009"/>
                </a:lnTo>
                <a:close/>
                <a:moveTo>
                  <a:pt x="2132100" y="5492470"/>
                </a:moveTo>
                <a:lnTo>
                  <a:pt x="1902724" y="5721846"/>
                </a:lnTo>
                <a:lnTo>
                  <a:pt x="2136263" y="5955385"/>
                </a:lnTo>
                <a:lnTo>
                  <a:pt x="2365639" y="5726009"/>
                </a:lnTo>
                <a:close/>
                <a:moveTo>
                  <a:pt x="1514172" y="5492470"/>
                </a:moveTo>
                <a:lnTo>
                  <a:pt x="1284797" y="5721846"/>
                </a:lnTo>
                <a:lnTo>
                  <a:pt x="1518336" y="5955385"/>
                </a:lnTo>
                <a:lnTo>
                  <a:pt x="1747712" y="5726009"/>
                </a:lnTo>
                <a:close/>
                <a:moveTo>
                  <a:pt x="896246" y="5492470"/>
                </a:moveTo>
                <a:lnTo>
                  <a:pt x="666870" y="5721846"/>
                </a:lnTo>
                <a:lnTo>
                  <a:pt x="900409" y="5955385"/>
                </a:lnTo>
                <a:lnTo>
                  <a:pt x="1129785" y="5726009"/>
                </a:lnTo>
                <a:close/>
                <a:moveTo>
                  <a:pt x="278319" y="5492470"/>
                </a:moveTo>
                <a:lnTo>
                  <a:pt x="48943" y="5721846"/>
                </a:lnTo>
                <a:lnTo>
                  <a:pt x="282482" y="5955385"/>
                </a:lnTo>
                <a:lnTo>
                  <a:pt x="511858" y="5726009"/>
                </a:lnTo>
                <a:close/>
                <a:moveTo>
                  <a:pt x="6152790" y="5030751"/>
                </a:moveTo>
                <a:lnTo>
                  <a:pt x="5919250" y="5264291"/>
                </a:lnTo>
                <a:lnTo>
                  <a:pt x="6148626" y="5493666"/>
                </a:lnTo>
                <a:lnTo>
                  <a:pt x="6382165" y="5260127"/>
                </a:lnTo>
                <a:close/>
                <a:moveTo>
                  <a:pt x="5534862" y="5030751"/>
                </a:moveTo>
                <a:lnTo>
                  <a:pt x="5301323" y="5264291"/>
                </a:lnTo>
                <a:lnTo>
                  <a:pt x="5530699" y="5493666"/>
                </a:lnTo>
                <a:lnTo>
                  <a:pt x="5764238" y="5260127"/>
                </a:lnTo>
                <a:close/>
                <a:moveTo>
                  <a:pt x="4916935" y="5030751"/>
                </a:moveTo>
                <a:lnTo>
                  <a:pt x="4683396" y="5264291"/>
                </a:lnTo>
                <a:lnTo>
                  <a:pt x="4912772" y="5493666"/>
                </a:lnTo>
                <a:lnTo>
                  <a:pt x="5146311" y="5260127"/>
                </a:lnTo>
                <a:close/>
                <a:moveTo>
                  <a:pt x="4299008" y="5030751"/>
                </a:moveTo>
                <a:lnTo>
                  <a:pt x="4065469" y="5264291"/>
                </a:lnTo>
                <a:lnTo>
                  <a:pt x="4294845" y="5493666"/>
                </a:lnTo>
                <a:lnTo>
                  <a:pt x="4528384" y="5260127"/>
                </a:lnTo>
                <a:close/>
                <a:moveTo>
                  <a:pt x="3681081" y="5030751"/>
                </a:moveTo>
                <a:lnTo>
                  <a:pt x="3447985" y="5263847"/>
                </a:lnTo>
                <a:lnTo>
                  <a:pt x="3676917" y="5493666"/>
                </a:lnTo>
                <a:lnTo>
                  <a:pt x="3910456" y="5260127"/>
                </a:lnTo>
                <a:close/>
                <a:moveTo>
                  <a:pt x="3063154" y="5030751"/>
                </a:moveTo>
                <a:lnTo>
                  <a:pt x="2829761" y="5263241"/>
                </a:lnTo>
                <a:lnTo>
                  <a:pt x="3058990" y="5492470"/>
                </a:lnTo>
                <a:lnTo>
                  <a:pt x="3291931" y="5259529"/>
                </a:lnTo>
                <a:close/>
                <a:moveTo>
                  <a:pt x="2445227" y="5029555"/>
                </a:moveTo>
                <a:lnTo>
                  <a:pt x="2211688" y="5263094"/>
                </a:lnTo>
                <a:lnTo>
                  <a:pt x="2441063" y="5492470"/>
                </a:lnTo>
                <a:lnTo>
                  <a:pt x="2674602" y="5258931"/>
                </a:lnTo>
                <a:close/>
                <a:moveTo>
                  <a:pt x="1827300" y="5029555"/>
                </a:moveTo>
                <a:lnTo>
                  <a:pt x="1593760" y="5263094"/>
                </a:lnTo>
                <a:lnTo>
                  <a:pt x="1823136" y="5492470"/>
                </a:lnTo>
                <a:lnTo>
                  <a:pt x="2056675" y="5258931"/>
                </a:lnTo>
                <a:close/>
                <a:moveTo>
                  <a:pt x="1209373" y="5029555"/>
                </a:moveTo>
                <a:lnTo>
                  <a:pt x="975834" y="5263094"/>
                </a:lnTo>
                <a:lnTo>
                  <a:pt x="1205209" y="5492470"/>
                </a:lnTo>
                <a:lnTo>
                  <a:pt x="1438748" y="5258931"/>
                </a:lnTo>
                <a:close/>
                <a:moveTo>
                  <a:pt x="591446" y="5029555"/>
                </a:moveTo>
                <a:lnTo>
                  <a:pt x="357907" y="5263094"/>
                </a:lnTo>
                <a:lnTo>
                  <a:pt x="587283" y="5492470"/>
                </a:lnTo>
                <a:lnTo>
                  <a:pt x="820822" y="5258931"/>
                </a:lnTo>
                <a:close/>
                <a:moveTo>
                  <a:pt x="6457590" y="4567836"/>
                </a:moveTo>
                <a:lnTo>
                  <a:pt x="6228214" y="4797212"/>
                </a:lnTo>
                <a:lnTo>
                  <a:pt x="6461753" y="5030751"/>
                </a:lnTo>
                <a:lnTo>
                  <a:pt x="6691129" y="4801376"/>
                </a:lnTo>
                <a:close/>
                <a:moveTo>
                  <a:pt x="5839662" y="4567836"/>
                </a:moveTo>
                <a:lnTo>
                  <a:pt x="5610287" y="4797212"/>
                </a:lnTo>
                <a:lnTo>
                  <a:pt x="5843826" y="5030751"/>
                </a:lnTo>
                <a:lnTo>
                  <a:pt x="6073202" y="4801376"/>
                </a:lnTo>
                <a:close/>
                <a:moveTo>
                  <a:pt x="5221735" y="4567836"/>
                </a:moveTo>
                <a:lnTo>
                  <a:pt x="4992360" y="4797212"/>
                </a:lnTo>
                <a:lnTo>
                  <a:pt x="5225899" y="5030751"/>
                </a:lnTo>
                <a:lnTo>
                  <a:pt x="5455274" y="4801375"/>
                </a:lnTo>
                <a:close/>
                <a:moveTo>
                  <a:pt x="4603808" y="4567836"/>
                </a:moveTo>
                <a:lnTo>
                  <a:pt x="4374432" y="4797212"/>
                </a:lnTo>
                <a:lnTo>
                  <a:pt x="4607972" y="5030751"/>
                </a:lnTo>
                <a:lnTo>
                  <a:pt x="4837347" y="4801376"/>
                </a:lnTo>
                <a:close/>
                <a:moveTo>
                  <a:pt x="3985881" y="4567836"/>
                </a:moveTo>
                <a:lnTo>
                  <a:pt x="3756505" y="4797212"/>
                </a:lnTo>
                <a:lnTo>
                  <a:pt x="3990045" y="5030751"/>
                </a:lnTo>
                <a:lnTo>
                  <a:pt x="4219420" y="4801376"/>
                </a:lnTo>
                <a:close/>
                <a:moveTo>
                  <a:pt x="3367954" y="4567836"/>
                </a:moveTo>
                <a:lnTo>
                  <a:pt x="3138586" y="4796316"/>
                </a:lnTo>
                <a:lnTo>
                  <a:pt x="3372117" y="5030751"/>
                </a:lnTo>
                <a:lnTo>
                  <a:pt x="3601493" y="4801376"/>
                </a:lnTo>
                <a:close/>
                <a:moveTo>
                  <a:pt x="2750027" y="4566640"/>
                </a:moveTo>
                <a:lnTo>
                  <a:pt x="2520651" y="4796016"/>
                </a:lnTo>
                <a:lnTo>
                  <a:pt x="2754190" y="5029555"/>
                </a:lnTo>
                <a:lnTo>
                  <a:pt x="2983566" y="4800179"/>
                </a:lnTo>
                <a:close/>
                <a:moveTo>
                  <a:pt x="2132100" y="4566640"/>
                </a:moveTo>
                <a:lnTo>
                  <a:pt x="1902724" y="4796016"/>
                </a:lnTo>
                <a:lnTo>
                  <a:pt x="2136263" y="5029555"/>
                </a:lnTo>
                <a:lnTo>
                  <a:pt x="2365639" y="4800179"/>
                </a:lnTo>
                <a:close/>
                <a:moveTo>
                  <a:pt x="1514172" y="4566640"/>
                </a:moveTo>
                <a:lnTo>
                  <a:pt x="1284798" y="4796016"/>
                </a:lnTo>
                <a:lnTo>
                  <a:pt x="1518336" y="5029555"/>
                </a:lnTo>
                <a:lnTo>
                  <a:pt x="1747712" y="4800179"/>
                </a:lnTo>
                <a:close/>
                <a:moveTo>
                  <a:pt x="896246" y="4566640"/>
                </a:moveTo>
                <a:lnTo>
                  <a:pt x="666870" y="4796016"/>
                </a:lnTo>
                <a:lnTo>
                  <a:pt x="900410" y="5029555"/>
                </a:lnTo>
                <a:lnTo>
                  <a:pt x="1129785" y="4800179"/>
                </a:lnTo>
                <a:close/>
                <a:moveTo>
                  <a:pt x="278319" y="4566640"/>
                </a:moveTo>
                <a:lnTo>
                  <a:pt x="48943" y="4796016"/>
                </a:lnTo>
                <a:lnTo>
                  <a:pt x="282483" y="5029555"/>
                </a:lnTo>
                <a:lnTo>
                  <a:pt x="511858" y="4800179"/>
                </a:lnTo>
                <a:close/>
                <a:moveTo>
                  <a:pt x="6152790" y="4104921"/>
                </a:moveTo>
                <a:lnTo>
                  <a:pt x="5919250" y="4338461"/>
                </a:lnTo>
                <a:lnTo>
                  <a:pt x="6148626" y="4567836"/>
                </a:lnTo>
                <a:lnTo>
                  <a:pt x="6382165" y="4334297"/>
                </a:lnTo>
                <a:close/>
                <a:moveTo>
                  <a:pt x="5534862" y="4104921"/>
                </a:moveTo>
                <a:lnTo>
                  <a:pt x="5301323" y="4338461"/>
                </a:lnTo>
                <a:lnTo>
                  <a:pt x="5530699" y="4567836"/>
                </a:lnTo>
                <a:lnTo>
                  <a:pt x="5764238" y="4334297"/>
                </a:lnTo>
                <a:close/>
                <a:moveTo>
                  <a:pt x="4916935" y="4104921"/>
                </a:moveTo>
                <a:lnTo>
                  <a:pt x="4683396" y="4338461"/>
                </a:lnTo>
                <a:lnTo>
                  <a:pt x="4912772" y="4567836"/>
                </a:lnTo>
                <a:lnTo>
                  <a:pt x="5146311" y="4334297"/>
                </a:lnTo>
                <a:close/>
                <a:moveTo>
                  <a:pt x="4299008" y="4104921"/>
                </a:moveTo>
                <a:lnTo>
                  <a:pt x="4065469" y="4338461"/>
                </a:lnTo>
                <a:lnTo>
                  <a:pt x="4294845" y="4567836"/>
                </a:lnTo>
                <a:lnTo>
                  <a:pt x="4528384" y="4334297"/>
                </a:lnTo>
                <a:close/>
                <a:moveTo>
                  <a:pt x="3681081" y="4104921"/>
                </a:moveTo>
                <a:lnTo>
                  <a:pt x="3447985" y="4338017"/>
                </a:lnTo>
                <a:lnTo>
                  <a:pt x="3676917" y="4567836"/>
                </a:lnTo>
                <a:lnTo>
                  <a:pt x="3910457" y="4334297"/>
                </a:lnTo>
                <a:close/>
                <a:moveTo>
                  <a:pt x="3063154" y="4104921"/>
                </a:moveTo>
                <a:lnTo>
                  <a:pt x="2829761" y="4337411"/>
                </a:lnTo>
                <a:lnTo>
                  <a:pt x="3058990" y="4566640"/>
                </a:lnTo>
                <a:lnTo>
                  <a:pt x="3291931" y="4333699"/>
                </a:lnTo>
                <a:close/>
                <a:moveTo>
                  <a:pt x="2445227" y="4103725"/>
                </a:moveTo>
                <a:lnTo>
                  <a:pt x="2211688" y="4337264"/>
                </a:lnTo>
                <a:lnTo>
                  <a:pt x="2441063" y="4566640"/>
                </a:lnTo>
                <a:lnTo>
                  <a:pt x="2674602" y="4333101"/>
                </a:lnTo>
                <a:close/>
                <a:moveTo>
                  <a:pt x="1827300" y="4103725"/>
                </a:moveTo>
                <a:lnTo>
                  <a:pt x="1593760" y="4337264"/>
                </a:lnTo>
                <a:lnTo>
                  <a:pt x="1823136" y="4566640"/>
                </a:lnTo>
                <a:lnTo>
                  <a:pt x="2056675" y="4333101"/>
                </a:lnTo>
                <a:close/>
                <a:moveTo>
                  <a:pt x="1209374" y="4103725"/>
                </a:moveTo>
                <a:lnTo>
                  <a:pt x="975834" y="4337264"/>
                </a:lnTo>
                <a:lnTo>
                  <a:pt x="1205210" y="4566640"/>
                </a:lnTo>
                <a:lnTo>
                  <a:pt x="1438748" y="4333101"/>
                </a:lnTo>
                <a:close/>
                <a:moveTo>
                  <a:pt x="591447" y="4103725"/>
                </a:moveTo>
                <a:lnTo>
                  <a:pt x="357908" y="4337264"/>
                </a:lnTo>
                <a:lnTo>
                  <a:pt x="587283" y="4566640"/>
                </a:lnTo>
                <a:lnTo>
                  <a:pt x="820822" y="4333101"/>
                </a:lnTo>
                <a:close/>
                <a:moveTo>
                  <a:pt x="6457590" y="3642006"/>
                </a:moveTo>
                <a:lnTo>
                  <a:pt x="6228214" y="3871382"/>
                </a:lnTo>
                <a:lnTo>
                  <a:pt x="6461753" y="4104921"/>
                </a:lnTo>
                <a:lnTo>
                  <a:pt x="6691129" y="3875546"/>
                </a:lnTo>
                <a:close/>
                <a:moveTo>
                  <a:pt x="5839662" y="3642006"/>
                </a:moveTo>
                <a:lnTo>
                  <a:pt x="5610287" y="3871382"/>
                </a:lnTo>
                <a:lnTo>
                  <a:pt x="5843826" y="4104921"/>
                </a:lnTo>
                <a:lnTo>
                  <a:pt x="6073202" y="3875546"/>
                </a:lnTo>
                <a:close/>
                <a:moveTo>
                  <a:pt x="5221735" y="3642006"/>
                </a:moveTo>
                <a:lnTo>
                  <a:pt x="4992360" y="3871382"/>
                </a:lnTo>
                <a:lnTo>
                  <a:pt x="5225899" y="4104921"/>
                </a:lnTo>
                <a:lnTo>
                  <a:pt x="5455274" y="3875545"/>
                </a:lnTo>
                <a:close/>
                <a:moveTo>
                  <a:pt x="4603808" y="3642006"/>
                </a:moveTo>
                <a:lnTo>
                  <a:pt x="4374433" y="3871382"/>
                </a:lnTo>
                <a:lnTo>
                  <a:pt x="4607972" y="4104921"/>
                </a:lnTo>
                <a:lnTo>
                  <a:pt x="4837347" y="3875546"/>
                </a:lnTo>
                <a:close/>
                <a:moveTo>
                  <a:pt x="3985881" y="3642006"/>
                </a:moveTo>
                <a:lnTo>
                  <a:pt x="3756505" y="3871382"/>
                </a:lnTo>
                <a:lnTo>
                  <a:pt x="3990045" y="4104921"/>
                </a:lnTo>
                <a:lnTo>
                  <a:pt x="4219420" y="3875545"/>
                </a:lnTo>
                <a:close/>
                <a:moveTo>
                  <a:pt x="3367954" y="3642006"/>
                </a:moveTo>
                <a:lnTo>
                  <a:pt x="3138586" y="3870486"/>
                </a:lnTo>
                <a:lnTo>
                  <a:pt x="3372117" y="4104921"/>
                </a:lnTo>
                <a:lnTo>
                  <a:pt x="3601493" y="3875545"/>
                </a:lnTo>
                <a:close/>
                <a:moveTo>
                  <a:pt x="2750027" y="3640810"/>
                </a:moveTo>
                <a:lnTo>
                  <a:pt x="2520651" y="3870186"/>
                </a:lnTo>
                <a:lnTo>
                  <a:pt x="2754190" y="4103725"/>
                </a:lnTo>
                <a:lnTo>
                  <a:pt x="2983566" y="3874349"/>
                </a:lnTo>
                <a:close/>
                <a:moveTo>
                  <a:pt x="2132100" y="3640810"/>
                </a:moveTo>
                <a:lnTo>
                  <a:pt x="1902724" y="3870186"/>
                </a:lnTo>
                <a:lnTo>
                  <a:pt x="2136263" y="4103725"/>
                </a:lnTo>
                <a:lnTo>
                  <a:pt x="2365639" y="3874349"/>
                </a:lnTo>
                <a:close/>
                <a:moveTo>
                  <a:pt x="1514172" y="3640810"/>
                </a:moveTo>
                <a:lnTo>
                  <a:pt x="1284798" y="3870186"/>
                </a:lnTo>
                <a:lnTo>
                  <a:pt x="1518336" y="4103725"/>
                </a:lnTo>
                <a:lnTo>
                  <a:pt x="1747712" y="3874349"/>
                </a:lnTo>
                <a:close/>
                <a:moveTo>
                  <a:pt x="896247" y="3640810"/>
                </a:moveTo>
                <a:lnTo>
                  <a:pt x="666870" y="3870186"/>
                </a:lnTo>
                <a:lnTo>
                  <a:pt x="900410" y="4103725"/>
                </a:lnTo>
                <a:lnTo>
                  <a:pt x="1129786" y="3874349"/>
                </a:lnTo>
                <a:close/>
                <a:moveTo>
                  <a:pt x="278320" y="3640810"/>
                </a:moveTo>
                <a:lnTo>
                  <a:pt x="48943" y="3870186"/>
                </a:lnTo>
                <a:lnTo>
                  <a:pt x="282483" y="4103725"/>
                </a:lnTo>
                <a:lnTo>
                  <a:pt x="511858" y="3874349"/>
                </a:lnTo>
                <a:close/>
                <a:moveTo>
                  <a:pt x="6152790" y="3179091"/>
                </a:moveTo>
                <a:lnTo>
                  <a:pt x="5919250" y="3412631"/>
                </a:lnTo>
                <a:lnTo>
                  <a:pt x="6148626" y="3642006"/>
                </a:lnTo>
                <a:lnTo>
                  <a:pt x="6382165" y="3408467"/>
                </a:lnTo>
                <a:close/>
                <a:moveTo>
                  <a:pt x="5534862" y="3179091"/>
                </a:moveTo>
                <a:lnTo>
                  <a:pt x="5301323" y="3412631"/>
                </a:lnTo>
                <a:lnTo>
                  <a:pt x="5530699" y="3642006"/>
                </a:lnTo>
                <a:lnTo>
                  <a:pt x="5764238" y="3408467"/>
                </a:lnTo>
                <a:close/>
                <a:moveTo>
                  <a:pt x="4916935" y="3179091"/>
                </a:moveTo>
                <a:lnTo>
                  <a:pt x="4683396" y="3412631"/>
                </a:lnTo>
                <a:lnTo>
                  <a:pt x="4912772" y="3642006"/>
                </a:lnTo>
                <a:lnTo>
                  <a:pt x="5146311" y="3408467"/>
                </a:lnTo>
                <a:close/>
                <a:moveTo>
                  <a:pt x="4299008" y="3179091"/>
                </a:moveTo>
                <a:lnTo>
                  <a:pt x="4065469" y="3412631"/>
                </a:lnTo>
                <a:lnTo>
                  <a:pt x="4294845" y="3642006"/>
                </a:lnTo>
                <a:lnTo>
                  <a:pt x="4528383" y="3408467"/>
                </a:lnTo>
                <a:close/>
                <a:moveTo>
                  <a:pt x="3681081" y="3179091"/>
                </a:moveTo>
                <a:lnTo>
                  <a:pt x="3447985" y="3412187"/>
                </a:lnTo>
                <a:lnTo>
                  <a:pt x="3676917" y="3642006"/>
                </a:lnTo>
                <a:lnTo>
                  <a:pt x="3910456" y="3408467"/>
                </a:lnTo>
                <a:close/>
                <a:moveTo>
                  <a:pt x="3063154" y="3179091"/>
                </a:moveTo>
                <a:lnTo>
                  <a:pt x="2829761" y="3411581"/>
                </a:lnTo>
                <a:lnTo>
                  <a:pt x="3058990" y="3640810"/>
                </a:lnTo>
                <a:lnTo>
                  <a:pt x="3291931" y="3407869"/>
                </a:lnTo>
                <a:close/>
                <a:moveTo>
                  <a:pt x="2445227" y="3177895"/>
                </a:moveTo>
                <a:lnTo>
                  <a:pt x="2211688" y="3411434"/>
                </a:lnTo>
                <a:lnTo>
                  <a:pt x="2441063" y="3640810"/>
                </a:lnTo>
                <a:lnTo>
                  <a:pt x="2674602" y="3407271"/>
                </a:lnTo>
                <a:close/>
                <a:moveTo>
                  <a:pt x="1827300" y="3177895"/>
                </a:moveTo>
                <a:lnTo>
                  <a:pt x="1593761" y="3411434"/>
                </a:lnTo>
                <a:lnTo>
                  <a:pt x="1823136" y="3640810"/>
                </a:lnTo>
                <a:lnTo>
                  <a:pt x="2056675" y="3407271"/>
                </a:lnTo>
                <a:close/>
                <a:moveTo>
                  <a:pt x="1209374" y="3177895"/>
                </a:moveTo>
                <a:lnTo>
                  <a:pt x="975835" y="3411434"/>
                </a:lnTo>
                <a:lnTo>
                  <a:pt x="1205210" y="3640810"/>
                </a:lnTo>
                <a:lnTo>
                  <a:pt x="1438748" y="3407271"/>
                </a:lnTo>
                <a:close/>
                <a:moveTo>
                  <a:pt x="591447" y="3177895"/>
                </a:moveTo>
                <a:lnTo>
                  <a:pt x="357908" y="3411434"/>
                </a:lnTo>
                <a:lnTo>
                  <a:pt x="587283" y="3640810"/>
                </a:lnTo>
                <a:lnTo>
                  <a:pt x="820822" y="3407271"/>
                </a:lnTo>
                <a:close/>
                <a:moveTo>
                  <a:pt x="6457590" y="2716177"/>
                </a:moveTo>
                <a:lnTo>
                  <a:pt x="6228214" y="2945552"/>
                </a:lnTo>
                <a:lnTo>
                  <a:pt x="6461753" y="3179091"/>
                </a:lnTo>
                <a:lnTo>
                  <a:pt x="6691129" y="2949716"/>
                </a:lnTo>
                <a:close/>
                <a:moveTo>
                  <a:pt x="5839662" y="2716177"/>
                </a:moveTo>
                <a:lnTo>
                  <a:pt x="5610287" y="2945552"/>
                </a:lnTo>
                <a:lnTo>
                  <a:pt x="5843826" y="3179091"/>
                </a:lnTo>
                <a:lnTo>
                  <a:pt x="6073202" y="2949716"/>
                </a:lnTo>
                <a:close/>
                <a:moveTo>
                  <a:pt x="5221735" y="2716177"/>
                </a:moveTo>
                <a:lnTo>
                  <a:pt x="4992360" y="2945552"/>
                </a:lnTo>
                <a:lnTo>
                  <a:pt x="5225899" y="3179091"/>
                </a:lnTo>
                <a:lnTo>
                  <a:pt x="5455274" y="2949716"/>
                </a:lnTo>
                <a:close/>
                <a:moveTo>
                  <a:pt x="4603808" y="2716177"/>
                </a:moveTo>
                <a:lnTo>
                  <a:pt x="4374433" y="2945552"/>
                </a:lnTo>
                <a:lnTo>
                  <a:pt x="4607972" y="3179091"/>
                </a:lnTo>
                <a:lnTo>
                  <a:pt x="4837347" y="2949716"/>
                </a:lnTo>
                <a:close/>
                <a:moveTo>
                  <a:pt x="3985881" y="2716177"/>
                </a:moveTo>
                <a:lnTo>
                  <a:pt x="3756505" y="2945552"/>
                </a:lnTo>
                <a:lnTo>
                  <a:pt x="3990045" y="3179091"/>
                </a:lnTo>
                <a:lnTo>
                  <a:pt x="4219420" y="2949716"/>
                </a:lnTo>
                <a:close/>
                <a:moveTo>
                  <a:pt x="3367954" y="2716177"/>
                </a:moveTo>
                <a:lnTo>
                  <a:pt x="3138586" y="2944656"/>
                </a:lnTo>
                <a:lnTo>
                  <a:pt x="3372117" y="3179091"/>
                </a:lnTo>
                <a:lnTo>
                  <a:pt x="3601493" y="2949716"/>
                </a:lnTo>
                <a:close/>
                <a:moveTo>
                  <a:pt x="2750027" y="2714980"/>
                </a:moveTo>
                <a:lnTo>
                  <a:pt x="2520651" y="2944356"/>
                </a:lnTo>
                <a:lnTo>
                  <a:pt x="2754190" y="3177895"/>
                </a:lnTo>
                <a:lnTo>
                  <a:pt x="2983566" y="2948520"/>
                </a:lnTo>
                <a:close/>
                <a:moveTo>
                  <a:pt x="2132100" y="2714980"/>
                </a:moveTo>
                <a:lnTo>
                  <a:pt x="1902724" y="2944356"/>
                </a:lnTo>
                <a:lnTo>
                  <a:pt x="2136263" y="3177895"/>
                </a:lnTo>
                <a:lnTo>
                  <a:pt x="2365639" y="2948520"/>
                </a:lnTo>
                <a:close/>
                <a:moveTo>
                  <a:pt x="1514172" y="2714980"/>
                </a:moveTo>
                <a:lnTo>
                  <a:pt x="1284799" y="2944356"/>
                </a:lnTo>
                <a:lnTo>
                  <a:pt x="1518336" y="3177895"/>
                </a:lnTo>
                <a:lnTo>
                  <a:pt x="1747712" y="2948520"/>
                </a:lnTo>
                <a:close/>
                <a:moveTo>
                  <a:pt x="896247" y="2714980"/>
                </a:moveTo>
                <a:lnTo>
                  <a:pt x="666870" y="2944356"/>
                </a:lnTo>
                <a:lnTo>
                  <a:pt x="900411" y="3177895"/>
                </a:lnTo>
                <a:lnTo>
                  <a:pt x="1129786" y="2948520"/>
                </a:lnTo>
                <a:close/>
                <a:moveTo>
                  <a:pt x="278320" y="2714980"/>
                </a:moveTo>
                <a:lnTo>
                  <a:pt x="48943" y="2944356"/>
                </a:lnTo>
                <a:lnTo>
                  <a:pt x="282483" y="3177895"/>
                </a:lnTo>
                <a:lnTo>
                  <a:pt x="511858" y="2948519"/>
                </a:lnTo>
                <a:close/>
                <a:moveTo>
                  <a:pt x="6152790" y="2253262"/>
                </a:moveTo>
                <a:lnTo>
                  <a:pt x="5919250" y="2486801"/>
                </a:lnTo>
                <a:lnTo>
                  <a:pt x="6148626" y="2716177"/>
                </a:lnTo>
                <a:lnTo>
                  <a:pt x="6382165" y="2482637"/>
                </a:lnTo>
                <a:close/>
                <a:moveTo>
                  <a:pt x="5534862" y="2253262"/>
                </a:moveTo>
                <a:lnTo>
                  <a:pt x="5301323" y="2486801"/>
                </a:lnTo>
                <a:lnTo>
                  <a:pt x="5530699" y="2716177"/>
                </a:lnTo>
                <a:lnTo>
                  <a:pt x="5764238" y="2482637"/>
                </a:lnTo>
                <a:close/>
                <a:moveTo>
                  <a:pt x="4916935" y="2253262"/>
                </a:moveTo>
                <a:lnTo>
                  <a:pt x="4683396" y="2486801"/>
                </a:lnTo>
                <a:lnTo>
                  <a:pt x="4912772" y="2716177"/>
                </a:lnTo>
                <a:lnTo>
                  <a:pt x="5146311" y="2482637"/>
                </a:lnTo>
                <a:close/>
                <a:moveTo>
                  <a:pt x="4299008" y="2253262"/>
                </a:moveTo>
                <a:lnTo>
                  <a:pt x="4065469" y="2486801"/>
                </a:lnTo>
                <a:lnTo>
                  <a:pt x="4294845" y="2716177"/>
                </a:lnTo>
                <a:lnTo>
                  <a:pt x="4528383" y="2482637"/>
                </a:lnTo>
                <a:close/>
                <a:moveTo>
                  <a:pt x="3681081" y="2253262"/>
                </a:moveTo>
                <a:lnTo>
                  <a:pt x="3447985" y="2486358"/>
                </a:lnTo>
                <a:lnTo>
                  <a:pt x="3676917" y="2716177"/>
                </a:lnTo>
                <a:lnTo>
                  <a:pt x="3910456" y="2482637"/>
                </a:lnTo>
                <a:close/>
                <a:moveTo>
                  <a:pt x="3063154" y="2253262"/>
                </a:moveTo>
                <a:lnTo>
                  <a:pt x="2829761" y="2485751"/>
                </a:lnTo>
                <a:lnTo>
                  <a:pt x="3058990" y="2714980"/>
                </a:lnTo>
                <a:lnTo>
                  <a:pt x="3291931" y="2482039"/>
                </a:lnTo>
                <a:close/>
                <a:moveTo>
                  <a:pt x="2445227" y="2252065"/>
                </a:moveTo>
                <a:lnTo>
                  <a:pt x="2211688" y="2485604"/>
                </a:lnTo>
                <a:lnTo>
                  <a:pt x="2441063" y="2714980"/>
                </a:lnTo>
                <a:lnTo>
                  <a:pt x="2674602" y="2481441"/>
                </a:lnTo>
                <a:close/>
                <a:moveTo>
                  <a:pt x="1827300" y="2252065"/>
                </a:moveTo>
                <a:lnTo>
                  <a:pt x="1593761" y="2485605"/>
                </a:lnTo>
                <a:lnTo>
                  <a:pt x="1823136" y="2714980"/>
                </a:lnTo>
                <a:lnTo>
                  <a:pt x="2056675" y="2481441"/>
                </a:lnTo>
                <a:close/>
                <a:moveTo>
                  <a:pt x="1209374" y="2252065"/>
                </a:moveTo>
                <a:lnTo>
                  <a:pt x="975835" y="2485605"/>
                </a:lnTo>
                <a:lnTo>
                  <a:pt x="1205211" y="2714980"/>
                </a:lnTo>
                <a:lnTo>
                  <a:pt x="1438748" y="2481441"/>
                </a:lnTo>
                <a:close/>
                <a:moveTo>
                  <a:pt x="591448" y="2252065"/>
                </a:moveTo>
                <a:lnTo>
                  <a:pt x="357908" y="2485605"/>
                </a:lnTo>
                <a:lnTo>
                  <a:pt x="587284" y="2714980"/>
                </a:lnTo>
                <a:lnTo>
                  <a:pt x="820823" y="2481441"/>
                </a:lnTo>
                <a:close/>
                <a:moveTo>
                  <a:pt x="6457590" y="1790347"/>
                </a:moveTo>
                <a:lnTo>
                  <a:pt x="6228214" y="2019722"/>
                </a:lnTo>
                <a:lnTo>
                  <a:pt x="6461753" y="2253262"/>
                </a:lnTo>
                <a:lnTo>
                  <a:pt x="6691129" y="2023886"/>
                </a:lnTo>
                <a:close/>
                <a:moveTo>
                  <a:pt x="5839662" y="1790347"/>
                </a:moveTo>
                <a:lnTo>
                  <a:pt x="5610287" y="2019722"/>
                </a:lnTo>
                <a:lnTo>
                  <a:pt x="5843826" y="2253262"/>
                </a:lnTo>
                <a:lnTo>
                  <a:pt x="6073202" y="2023886"/>
                </a:lnTo>
                <a:close/>
                <a:moveTo>
                  <a:pt x="5221735" y="1790347"/>
                </a:moveTo>
                <a:lnTo>
                  <a:pt x="4992360" y="2019722"/>
                </a:lnTo>
                <a:lnTo>
                  <a:pt x="5225899" y="2253262"/>
                </a:lnTo>
                <a:lnTo>
                  <a:pt x="5455274" y="2023886"/>
                </a:lnTo>
                <a:close/>
                <a:moveTo>
                  <a:pt x="4603808" y="1790347"/>
                </a:moveTo>
                <a:lnTo>
                  <a:pt x="4374433" y="2019722"/>
                </a:lnTo>
                <a:lnTo>
                  <a:pt x="4607972" y="2253262"/>
                </a:lnTo>
                <a:lnTo>
                  <a:pt x="4837347" y="2023886"/>
                </a:lnTo>
                <a:close/>
                <a:moveTo>
                  <a:pt x="3985881" y="1790347"/>
                </a:moveTo>
                <a:lnTo>
                  <a:pt x="3756505" y="2019722"/>
                </a:lnTo>
                <a:lnTo>
                  <a:pt x="3990045" y="2253262"/>
                </a:lnTo>
                <a:lnTo>
                  <a:pt x="4219420" y="2023886"/>
                </a:lnTo>
                <a:close/>
                <a:moveTo>
                  <a:pt x="3367954" y="1790347"/>
                </a:moveTo>
                <a:lnTo>
                  <a:pt x="3138586" y="2018826"/>
                </a:lnTo>
                <a:lnTo>
                  <a:pt x="3372117" y="2253262"/>
                </a:lnTo>
                <a:lnTo>
                  <a:pt x="3601493" y="2023886"/>
                </a:lnTo>
                <a:close/>
                <a:moveTo>
                  <a:pt x="2750027" y="1789151"/>
                </a:moveTo>
                <a:lnTo>
                  <a:pt x="2520651" y="2018527"/>
                </a:lnTo>
                <a:lnTo>
                  <a:pt x="2754190" y="2252065"/>
                </a:lnTo>
                <a:lnTo>
                  <a:pt x="2983566" y="2022690"/>
                </a:lnTo>
                <a:close/>
                <a:moveTo>
                  <a:pt x="2132100" y="1789151"/>
                </a:moveTo>
                <a:lnTo>
                  <a:pt x="1902724" y="2018526"/>
                </a:lnTo>
                <a:lnTo>
                  <a:pt x="2136263" y="2252065"/>
                </a:lnTo>
                <a:lnTo>
                  <a:pt x="2365639" y="2022689"/>
                </a:lnTo>
                <a:close/>
                <a:moveTo>
                  <a:pt x="1514172" y="1789151"/>
                </a:moveTo>
                <a:lnTo>
                  <a:pt x="1284799" y="2018527"/>
                </a:lnTo>
                <a:lnTo>
                  <a:pt x="1518336" y="2252065"/>
                </a:lnTo>
                <a:lnTo>
                  <a:pt x="1747712" y="2022690"/>
                </a:lnTo>
                <a:close/>
                <a:moveTo>
                  <a:pt x="896247" y="1789151"/>
                </a:moveTo>
                <a:lnTo>
                  <a:pt x="666870" y="2018526"/>
                </a:lnTo>
                <a:lnTo>
                  <a:pt x="900411" y="2252065"/>
                </a:lnTo>
                <a:lnTo>
                  <a:pt x="1129786" y="2022689"/>
                </a:lnTo>
                <a:close/>
                <a:moveTo>
                  <a:pt x="278320" y="1789151"/>
                </a:moveTo>
                <a:lnTo>
                  <a:pt x="48943" y="2018526"/>
                </a:lnTo>
                <a:lnTo>
                  <a:pt x="282484" y="2252065"/>
                </a:lnTo>
                <a:lnTo>
                  <a:pt x="511858" y="2022689"/>
                </a:lnTo>
                <a:close/>
                <a:moveTo>
                  <a:pt x="6152790" y="1327432"/>
                </a:moveTo>
                <a:lnTo>
                  <a:pt x="5919250" y="1560971"/>
                </a:lnTo>
                <a:lnTo>
                  <a:pt x="6148626" y="1790347"/>
                </a:lnTo>
                <a:lnTo>
                  <a:pt x="6382165" y="1556808"/>
                </a:lnTo>
                <a:close/>
                <a:moveTo>
                  <a:pt x="5534862" y="1327432"/>
                </a:moveTo>
                <a:lnTo>
                  <a:pt x="5301323" y="1560971"/>
                </a:lnTo>
                <a:lnTo>
                  <a:pt x="5530699" y="1790347"/>
                </a:lnTo>
                <a:lnTo>
                  <a:pt x="5764238" y="1556808"/>
                </a:lnTo>
                <a:close/>
                <a:moveTo>
                  <a:pt x="4916935" y="1327432"/>
                </a:moveTo>
                <a:lnTo>
                  <a:pt x="4683396" y="1560971"/>
                </a:lnTo>
                <a:lnTo>
                  <a:pt x="4912772" y="1790347"/>
                </a:lnTo>
                <a:lnTo>
                  <a:pt x="5146311" y="1556808"/>
                </a:lnTo>
                <a:close/>
                <a:moveTo>
                  <a:pt x="4299008" y="1327432"/>
                </a:moveTo>
                <a:lnTo>
                  <a:pt x="4065469" y="1560971"/>
                </a:lnTo>
                <a:lnTo>
                  <a:pt x="4294845" y="1790347"/>
                </a:lnTo>
                <a:lnTo>
                  <a:pt x="4528383" y="1556808"/>
                </a:lnTo>
                <a:close/>
                <a:moveTo>
                  <a:pt x="3681081" y="1327432"/>
                </a:moveTo>
                <a:lnTo>
                  <a:pt x="3447985" y="1560528"/>
                </a:lnTo>
                <a:lnTo>
                  <a:pt x="3676917" y="1790347"/>
                </a:lnTo>
                <a:lnTo>
                  <a:pt x="3910456" y="1556808"/>
                </a:lnTo>
                <a:close/>
                <a:moveTo>
                  <a:pt x="3063154" y="1327432"/>
                </a:moveTo>
                <a:lnTo>
                  <a:pt x="2829761" y="1559922"/>
                </a:lnTo>
                <a:lnTo>
                  <a:pt x="3058990" y="1789151"/>
                </a:lnTo>
                <a:lnTo>
                  <a:pt x="3291931" y="1556210"/>
                </a:lnTo>
                <a:close/>
                <a:moveTo>
                  <a:pt x="2445227" y="1326236"/>
                </a:moveTo>
                <a:lnTo>
                  <a:pt x="2211688" y="1559775"/>
                </a:lnTo>
                <a:lnTo>
                  <a:pt x="2441063" y="1789151"/>
                </a:lnTo>
                <a:lnTo>
                  <a:pt x="2674602" y="1555612"/>
                </a:lnTo>
                <a:close/>
                <a:moveTo>
                  <a:pt x="1827300" y="1326236"/>
                </a:moveTo>
                <a:lnTo>
                  <a:pt x="1593761" y="1559775"/>
                </a:lnTo>
                <a:lnTo>
                  <a:pt x="1823136" y="1789151"/>
                </a:lnTo>
                <a:lnTo>
                  <a:pt x="2056675" y="1555612"/>
                </a:lnTo>
                <a:close/>
                <a:moveTo>
                  <a:pt x="1209375" y="1326236"/>
                </a:moveTo>
                <a:lnTo>
                  <a:pt x="975836" y="1559775"/>
                </a:lnTo>
                <a:lnTo>
                  <a:pt x="1205211" y="1789151"/>
                </a:lnTo>
                <a:lnTo>
                  <a:pt x="1438748" y="1555612"/>
                </a:lnTo>
                <a:close/>
                <a:moveTo>
                  <a:pt x="591448" y="1326236"/>
                </a:moveTo>
                <a:lnTo>
                  <a:pt x="357909" y="1559775"/>
                </a:lnTo>
                <a:lnTo>
                  <a:pt x="587284" y="1789151"/>
                </a:lnTo>
                <a:lnTo>
                  <a:pt x="820823" y="1555611"/>
                </a:lnTo>
                <a:close/>
                <a:moveTo>
                  <a:pt x="6457590" y="864517"/>
                </a:moveTo>
                <a:lnTo>
                  <a:pt x="6228214" y="1093893"/>
                </a:lnTo>
                <a:lnTo>
                  <a:pt x="6461753" y="1327432"/>
                </a:lnTo>
                <a:lnTo>
                  <a:pt x="6691129" y="1098056"/>
                </a:lnTo>
                <a:close/>
                <a:moveTo>
                  <a:pt x="5839662" y="864517"/>
                </a:moveTo>
                <a:lnTo>
                  <a:pt x="5610287" y="1093893"/>
                </a:lnTo>
                <a:lnTo>
                  <a:pt x="5843826" y="1327432"/>
                </a:lnTo>
                <a:lnTo>
                  <a:pt x="6073202" y="1098056"/>
                </a:lnTo>
                <a:close/>
                <a:moveTo>
                  <a:pt x="5221735" y="864517"/>
                </a:moveTo>
                <a:lnTo>
                  <a:pt x="4992360" y="1093893"/>
                </a:lnTo>
                <a:lnTo>
                  <a:pt x="5225899" y="1327432"/>
                </a:lnTo>
                <a:lnTo>
                  <a:pt x="5455274" y="1098056"/>
                </a:lnTo>
                <a:close/>
                <a:moveTo>
                  <a:pt x="4603808" y="864517"/>
                </a:moveTo>
                <a:lnTo>
                  <a:pt x="4374433" y="1093893"/>
                </a:lnTo>
                <a:lnTo>
                  <a:pt x="4607972" y="1327432"/>
                </a:lnTo>
                <a:lnTo>
                  <a:pt x="4837347" y="1098056"/>
                </a:lnTo>
                <a:close/>
                <a:moveTo>
                  <a:pt x="3985881" y="864517"/>
                </a:moveTo>
                <a:lnTo>
                  <a:pt x="3756505" y="1093893"/>
                </a:lnTo>
                <a:lnTo>
                  <a:pt x="3990045" y="1327432"/>
                </a:lnTo>
                <a:lnTo>
                  <a:pt x="4219420" y="1098056"/>
                </a:lnTo>
                <a:close/>
                <a:moveTo>
                  <a:pt x="3367954" y="864517"/>
                </a:moveTo>
                <a:lnTo>
                  <a:pt x="3138586" y="1092997"/>
                </a:lnTo>
                <a:lnTo>
                  <a:pt x="3372117" y="1327432"/>
                </a:lnTo>
                <a:lnTo>
                  <a:pt x="3601493" y="1098056"/>
                </a:lnTo>
                <a:close/>
                <a:moveTo>
                  <a:pt x="2750027" y="863321"/>
                </a:moveTo>
                <a:lnTo>
                  <a:pt x="2520651" y="1092696"/>
                </a:lnTo>
                <a:lnTo>
                  <a:pt x="2754190" y="1326236"/>
                </a:lnTo>
                <a:lnTo>
                  <a:pt x="2983566" y="1096860"/>
                </a:lnTo>
                <a:close/>
                <a:moveTo>
                  <a:pt x="2132100" y="863321"/>
                </a:moveTo>
                <a:lnTo>
                  <a:pt x="1902724" y="1092696"/>
                </a:lnTo>
                <a:lnTo>
                  <a:pt x="2136263" y="1326236"/>
                </a:lnTo>
                <a:lnTo>
                  <a:pt x="2365639" y="1096860"/>
                </a:lnTo>
                <a:close/>
                <a:moveTo>
                  <a:pt x="1514172" y="863321"/>
                </a:moveTo>
                <a:lnTo>
                  <a:pt x="1284799" y="1092696"/>
                </a:lnTo>
                <a:lnTo>
                  <a:pt x="1518336" y="1326236"/>
                </a:lnTo>
                <a:lnTo>
                  <a:pt x="1747712" y="1096860"/>
                </a:lnTo>
                <a:close/>
                <a:moveTo>
                  <a:pt x="896247" y="863321"/>
                </a:moveTo>
                <a:lnTo>
                  <a:pt x="666870" y="1092696"/>
                </a:lnTo>
                <a:lnTo>
                  <a:pt x="900411" y="1326236"/>
                </a:lnTo>
                <a:lnTo>
                  <a:pt x="1129787" y="1096860"/>
                </a:lnTo>
                <a:close/>
                <a:moveTo>
                  <a:pt x="278320" y="863321"/>
                </a:moveTo>
                <a:lnTo>
                  <a:pt x="48943" y="1092696"/>
                </a:lnTo>
                <a:lnTo>
                  <a:pt x="282484" y="1326236"/>
                </a:lnTo>
                <a:lnTo>
                  <a:pt x="511858" y="1096860"/>
                </a:lnTo>
                <a:close/>
                <a:moveTo>
                  <a:pt x="6152790" y="401602"/>
                </a:moveTo>
                <a:lnTo>
                  <a:pt x="5919250" y="635141"/>
                </a:lnTo>
                <a:lnTo>
                  <a:pt x="6148626" y="864517"/>
                </a:lnTo>
                <a:lnTo>
                  <a:pt x="6382165" y="630978"/>
                </a:lnTo>
                <a:close/>
                <a:moveTo>
                  <a:pt x="5534862" y="401602"/>
                </a:moveTo>
                <a:lnTo>
                  <a:pt x="5301323" y="635141"/>
                </a:lnTo>
                <a:lnTo>
                  <a:pt x="5530699" y="864517"/>
                </a:lnTo>
                <a:lnTo>
                  <a:pt x="5764238" y="630978"/>
                </a:lnTo>
                <a:close/>
                <a:moveTo>
                  <a:pt x="4916935" y="401602"/>
                </a:moveTo>
                <a:lnTo>
                  <a:pt x="4683396" y="635141"/>
                </a:lnTo>
                <a:lnTo>
                  <a:pt x="4912772" y="864517"/>
                </a:lnTo>
                <a:lnTo>
                  <a:pt x="5146311" y="630978"/>
                </a:lnTo>
                <a:close/>
                <a:moveTo>
                  <a:pt x="4299008" y="401602"/>
                </a:moveTo>
                <a:lnTo>
                  <a:pt x="4065469" y="635141"/>
                </a:lnTo>
                <a:lnTo>
                  <a:pt x="4294845" y="864517"/>
                </a:lnTo>
                <a:lnTo>
                  <a:pt x="4528383" y="630978"/>
                </a:lnTo>
                <a:close/>
                <a:moveTo>
                  <a:pt x="3681081" y="401602"/>
                </a:moveTo>
                <a:lnTo>
                  <a:pt x="3447985" y="634698"/>
                </a:lnTo>
                <a:lnTo>
                  <a:pt x="3676917" y="864517"/>
                </a:lnTo>
                <a:lnTo>
                  <a:pt x="3910456" y="630978"/>
                </a:lnTo>
                <a:close/>
                <a:moveTo>
                  <a:pt x="3063154" y="401602"/>
                </a:moveTo>
                <a:lnTo>
                  <a:pt x="2829761" y="634091"/>
                </a:lnTo>
                <a:lnTo>
                  <a:pt x="3058990" y="863321"/>
                </a:lnTo>
                <a:lnTo>
                  <a:pt x="3291931" y="630380"/>
                </a:lnTo>
                <a:close/>
                <a:moveTo>
                  <a:pt x="2445227" y="400406"/>
                </a:moveTo>
                <a:lnTo>
                  <a:pt x="2211688" y="633945"/>
                </a:lnTo>
                <a:lnTo>
                  <a:pt x="2441063" y="863321"/>
                </a:lnTo>
                <a:lnTo>
                  <a:pt x="2674602" y="629781"/>
                </a:lnTo>
                <a:close/>
                <a:moveTo>
                  <a:pt x="1827300" y="400406"/>
                </a:moveTo>
                <a:lnTo>
                  <a:pt x="1593760" y="633945"/>
                </a:lnTo>
                <a:lnTo>
                  <a:pt x="1823136" y="863321"/>
                </a:lnTo>
                <a:lnTo>
                  <a:pt x="2056675" y="629781"/>
                </a:lnTo>
                <a:close/>
                <a:moveTo>
                  <a:pt x="1209375" y="400406"/>
                </a:moveTo>
                <a:lnTo>
                  <a:pt x="975836" y="633945"/>
                </a:lnTo>
                <a:lnTo>
                  <a:pt x="1205211" y="863321"/>
                </a:lnTo>
                <a:lnTo>
                  <a:pt x="1438748" y="629781"/>
                </a:lnTo>
                <a:close/>
                <a:moveTo>
                  <a:pt x="591448" y="400406"/>
                </a:moveTo>
                <a:lnTo>
                  <a:pt x="357909" y="633945"/>
                </a:lnTo>
                <a:lnTo>
                  <a:pt x="587285" y="863321"/>
                </a:lnTo>
                <a:lnTo>
                  <a:pt x="820823" y="629781"/>
                </a:lnTo>
                <a:close/>
                <a:moveTo>
                  <a:pt x="0" y="0"/>
                </a:moveTo>
                <a:lnTo>
                  <a:pt x="215811" y="0"/>
                </a:lnTo>
                <a:lnTo>
                  <a:pt x="48943" y="166867"/>
                </a:lnTo>
                <a:lnTo>
                  <a:pt x="282485" y="400406"/>
                </a:lnTo>
                <a:lnTo>
                  <a:pt x="511858" y="171030"/>
                </a:lnTo>
                <a:lnTo>
                  <a:pt x="340829" y="0"/>
                </a:lnTo>
                <a:lnTo>
                  <a:pt x="833738" y="0"/>
                </a:lnTo>
                <a:lnTo>
                  <a:pt x="666870" y="166867"/>
                </a:lnTo>
                <a:lnTo>
                  <a:pt x="900412" y="400406"/>
                </a:lnTo>
                <a:lnTo>
                  <a:pt x="1129787" y="171030"/>
                </a:lnTo>
                <a:lnTo>
                  <a:pt x="958757" y="0"/>
                </a:lnTo>
                <a:lnTo>
                  <a:pt x="1451665" y="0"/>
                </a:lnTo>
                <a:lnTo>
                  <a:pt x="1284800" y="166867"/>
                </a:lnTo>
                <a:lnTo>
                  <a:pt x="1518336" y="400406"/>
                </a:lnTo>
                <a:lnTo>
                  <a:pt x="1747712" y="171030"/>
                </a:lnTo>
                <a:lnTo>
                  <a:pt x="1576682" y="0"/>
                </a:lnTo>
                <a:lnTo>
                  <a:pt x="2069591" y="0"/>
                </a:lnTo>
                <a:lnTo>
                  <a:pt x="1902724" y="166866"/>
                </a:lnTo>
                <a:lnTo>
                  <a:pt x="2136263" y="400406"/>
                </a:lnTo>
                <a:lnTo>
                  <a:pt x="2365639" y="171030"/>
                </a:lnTo>
                <a:lnTo>
                  <a:pt x="2194609" y="0"/>
                </a:lnTo>
                <a:lnTo>
                  <a:pt x="2687518" y="0"/>
                </a:lnTo>
                <a:lnTo>
                  <a:pt x="2520651" y="166867"/>
                </a:lnTo>
                <a:lnTo>
                  <a:pt x="2754190" y="400406"/>
                </a:lnTo>
                <a:lnTo>
                  <a:pt x="2983566" y="171030"/>
                </a:lnTo>
                <a:lnTo>
                  <a:pt x="2812536" y="0"/>
                </a:lnTo>
                <a:lnTo>
                  <a:pt x="3306403" y="0"/>
                </a:lnTo>
                <a:lnTo>
                  <a:pt x="3138586" y="167167"/>
                </a:lnTo>
                <a:lnTo>
                  <a:pt x="3372117" y="401602"/>
                </a:lnTo>
                <a:lnTo>
                  <a:pt x="3601493" y="172226"/>
                </a:lnTo>
                <a:lnTo>
                  <a:pt x="3429267" y="0"/>
                </a:lnTo>
                <a:lnTo>
                  <a:pt x="3924568" y="0"/>
                </a:lnTo>
                <a:lnTo>
                  <a:pt x="3756505" y="168063"/>
                </a:lnTo>
                <a:lnTo>
                  <a:pt x="3990045" y="401602"/>
                </a:lnTo>
                <a:lnTo>
                  <a:pt x="4219420" y="172226"/>
                </a:lnTo>
                <a:lnTo>
                  <a:pt x="4047194" y="0"/>
                </a:lnTo>
                <a:lnTo>
                  <a:pt x="4542496" y="0"/>
                </a:lnTo>
                <a:lnTo>
                  <a:pt x="4374433" y="168063"/>
                </a:lnTo>
                <a:lnTo>
                  <a:pt x="4607972" y="401602"/>
                </a:lnTo>
                <a:lnTo>
                  <a:pt x="4837347" y="172226"/>
                </a:lnTo>
                <a:lnTo>
                  <a:pt x="4665121" y="0"/>
                </a:lnTo>
                <a:lnTo>
                  <a:pt x="5160423" y="0"/>
                </a:lnTo>
                <a:lnTo>
                  <a:pt x="4992360" y="168063"/>
                </a:lnTo>
                <a:lnTo>
                  <a:pt x="5225899" y="401602"/>
                </a:lnTo>
                <a:lnTo>
                  <a:pt x="5455274" y="172226"/>
                </a:lnTo>
                <a:lnTo>
                  <a:pt x="5283048" y="0"/>
                </a:lnTo>
                <a:lnTo>
                  <a:pt x="5778349" y="0"/>
                </a:lnTo>
                <a:lnTo>
                  <a:pt x="5610287" y="168063"/>
                </a:lnTo>
                <a:lnTo>
                  <a:pt x="5843826" y="401602"/>
                </a:lnTo>
                <a:lnTo>
                  <a:pt x="6073202" y="172227"/>
                </a:lnTo>
                <a:lnTo>
                  <a:pt x="5900975" y="0"/>
                </a:lnTo>
                <a:lnTo>
                  <a:pt x="6396277" y="0"/>
                </a:lnTo>
                <a:lnTo>
                  <a:pt x="6228214" y="168063"/>
                </a:lnTo>
                <a:lnTo>
                  <a:pt x="6461753" y="401602"/>
                </a:lnTo>
                <a:lnTo>
                  <a:pt x="6691129" y="172226"/>
                </a:lnTo>
                <a:lnTo>
                  <a:pt x="6518903" y="0"/>
                </a:lnTo>
                <a:lnTo>
                  <a:pt x="6840760" y="0"/>
                </a:lnTo>
                <a:lnTo>
                  <a:pt x="6840760" y="471645"/>
                </a:lnTo>
                <a:lnTo>
                  <a:pt x="6770717" y="401602"/>
                </a:lnTo>
                <a:lnTo>
                  <a:pt x="6537178" y="635141"/>
                </a:lnTo>
                <a:lnTo>
                  <a:pt x="6766553" y="864517"/>
                </a:lnTo>
                <a:lnTo>
                  <a:pt x="6840760" y="790310"/>
                </a:lnTo>
                <a:lnTo>
                  <a:pt x="6840760" y="1397475"/>
                </a:lnTo>
                <a:lnTo>
                  <a:pt x="6770717" y="1327432"/>
                </a:lnTo>
                <a:lnTo>
                  <a:pt x="6537178" y="1560971"/>
                </a:lnTo>
                <a:lnTo>
                  <a:pt x="6766553" y="1790347"/>
                </a:lnTo>
                <a:lnTo>
                  <a:pt x="6840760" y="1716140"/>
                </a:lnTo>
                <a:lnTo>
                  <a:pt x="6840760" y="2323305"/>
                </a:lnTo>
                <a:lnTo>
                  <a:pt x="6770717" y="2253262"/>
                </a:lnTo>
                <a:lnTo>
                  <a:pt x="6537178" y="2486801"/>
                </a:lnTo>
                <a:lnTo>
                  <a:pt x="6766553" y="2716177"/>
                </a:lnTo>
                <a:lnTo>
                  <a:pt x="6840760" y="2641970"/>
                </a:lnTo>
                <a:lnTo>
                  <a:pt x="6840760" y="3249135"/>
                </a:lnTo>
                <a:lnTo>
                  <a:pt x="6770717" y="3179091"/>
                </a:lnTo>
                <a:lnTo>
                  <a:pt x="6537178" y="3412630"/>
                </a:lnTo>
                <a:lnTo>
                  <a:pt x="6766553" y="3642006"/>
                </a:lnTo>
                <a:lnTo>
                  <a:pt x="6840760" y="3567799"/>
                </a:lnTo>
                <a:lnTo>
                  <a:pt x="6840760" y="4174964"/>
                </a:lnTo>
                <a:lnTo>
                  <a:pt x="6770717" y="4104921"/>
                </a:lnTo>
                <a:lnTo>
                  <a:pt x="6537178" y="4338461"/>
                </a:lnTo>
                <a:lnTo>
                  <a:pt x="6766553" y="4567836"/>
                </a:lnTo>
                <a:lnTo>
                  <a:pt x="6840760" y="4493629"/>
                </a:lnTo>
                <a:lnTo>
                  <a:pt x="6840760" y="5100795"/>
                </a:lnTo>
                <a:lnTo>
                  <a:pt x="6770717" y="5030751"/>
                </a:lnTo>
                <a:lnTo>
                  <a:pt x="6537178" y="5264291"/>
                </a:lnTo>
                <a:lnTo>
                  <a:pt x="6766553" y="5493666"/>
                </a:lnTo>
                <a:lnTo>
                  <a:pt x="6840760" y="5419459"/>
                </a:lnTo>
                <a:lnTo>
                  <a:pt x="6840760" y="6026624"/>
                </a:lnTo>
                <a:lnTo>
                  <a:pt x="6770717" y="5956581"/>
                </a:lnTo>
                <a:lnTo>
                  <a:pt x="6537178" y="6190121"/>
                </a:lnTo>
                <a:lnTo>
                  <a:pt x="6766553" y="6419496"/>
                </a:lnTo>
                <a:lnTo>
                  <a:pt x="6840760" y="6345289"/>
                </a:lnTo>
                <a:lnTo>
                  <a:pt x="6840760" y="6840760"/>
                </a:lnTo>
                <a:lnTo>
                  <a:pt x="6503404" y="6840760"/>
                </a:lnTo>
                <a:lnTo>
                  <a:pt x="6691129" y="6653036"/>
                </a:lnTo>
                <a:lnTo>
                  <a:pt x="6457590" y="6419496"/>
                </a:lnTo>
                <a:lnTo>
                  <a:pt x="6228214" y="6648872"/>
                </a:lnTo>
                <a:lnTo>
                  <a:pt x="6420102" y="6840760"/>
                </a:lnTo>
                <a:lnTo>
                  <a:pt x="5885477" y="6840760"/>
                </a:lnTo>
                <a:lnTo>
                  <a:pt x="6073202" y="6653036"/>
                </a:lnTo>
                <a:lnTo>
                  <a:pt x="5839662" y="6419496"/>
                </a:lnTo>
                <a:lnTo>
                  <a:pt x="5610287" y="6648872"/>
                </a:lnTo>
                <a:lnTo>
                  <a:pt x="5802175" y="6840760"/>
                </a:lnTo>
                <a:lnTo>
                  <a:pt x="5267550" y="6840760"/>
                </a:lnTo>
                <a:lnTo>
                  <a:pt x="5455274" y="6653035"/>
                </a:lnTo>
                <a:lnTo>
                  <a:pt x="5221735" y="6419496"/>
                </a:lnTo>
                <a:lnTo>
                  <a:pt x="4992360" y="6648872"/>
                </a:lnTo>
                <a:lnTo>
                  <a:pt x="5184248" y="6840760"/>
                </a:lnTo>
                <a:lnTo>
                  <a:pt x="4649623" y="6840760"/>
                </a:lnTo>
                <a:lnTo>
                  <a:pt x="4837347" y="6653036"/>
                </a:lnTo>
                <a:lnTo>
                  <a:pt x="4603808" y="6419496"/>
                </a:lnTo>
                <a:lnTo>
                  <a:pt x="4374432" y="6648872"/>
                </a:lnTo>
                <a:lnTo>
                  <a:pt x="4566321" y="6840760"/>
                </a:lnTo>
                <a:lnTo>
                  <a:pt x="4031696" y="6840760"/>
                </a:lnTo>
                <a:lnTo>
                  <a:pt x="4219420" y="6653036"/>
                </a:lnTo>
                <a:lnTo>
                  <a:pt x="3985881" y="6419496"/>
                </a:lnTo>
                <a:lnTo>
                  <a:pt x="3756505" y="6648872"/>
                </a:lnTo>
                <a:lnTo>
                  <a:pt x="3948394" y="6840760"/>
                </a:lnTo>
                <a:lnTo>
                  <a:pt x="3413768" y="6840760"/>
                </a:lnTo>
                <a:lnTo>
                  <a:pt x="3601493" y="6653036"/>
                </a:lnTo>
                <a:lnTo>
                  <a:pt x="3367954" y="6419496"/>
                </a:lnTo>
                <a:lnTo>
                  <a:pt x="3138586" y="6647976"/>
                </a:lnTo>
                <a:lnTo>
                  <a:pt x="3330627" y="6840760"/>
                </a:lnTo>
                <a:lnTo>
                  <a:pt x="2794645" y="6840760"/>
                </a:lnTo>
                <a:lnTo>
                  <a:pt x="2983566" y="6651839"/>
                </a:lnTo>
                <a:lnTo>
                  <a:pt x="2750027" y="6418300"/>
                </a:lnTo>
                <a:lnTo>
                  <a:pt x="2520651" y="6647676"/>
                </a:lnTo>
                <a:lnTo>
                  <a:pt x="2713735" y="6840760"/>
                </a:lnTo>
                <a:lnTo>
                  <a:pt x="2176718" y="6840760"/>
                </a:lnTo>
                <a:lnTo>
                  <a:pt x="2365639" y="6651839"/>
                </a:lnTo>
                <a:lnTo>
                  <a:pt x="2132100" y="6418300"/>
                </a:lnTo>
                <a:lnTo>
                  <a:pt x="1902724" y="6647676"/>
                </a:lnTo>
                <a:lnTo>
                  <a:pt x="2095808" y="6840760"/>
                </a:lnTo>
                <a:lnTo>
                  <a:pt x="1558791" y="6840760"/>
                </a:lnTo>
                <a:lnTo>
                  <a:pt x="1747712" y="6651839"/>
                </a:lnTo>
                <a:lnTo>
                  <a:pt x="1514172" y="6418300"/>
                </a:lnTo>
                <a:lnTo>
                  <a:pt x="1284797" y="6647676"/>
                </a:lnTo>
                <a:lnTo>
                  <a:pt x="1477881" y="6840760"/>
                </a:lnTo>
                <a:lnTo>
                  <a:pt x="940864" y="6840760"/>
                </a:lnTo>
                <a:lnTo>
                  <a:pt x="1129785" y="6651839"/>
                </a:lnTo>
                <a:lnTo>
                  <a:pt x="896246" y="6418300"/>
                </a:lnTo>
                <a:lnTo>
                  <a:pt x="666870" y="6647676"/>
                </a:lnTo>
                <a:lnTo>
                  <a:pt x="859954" y="6840760"/>
                </a:lnTo>
                <a:lnTo>
                  <a:pt x="322937" y="6840760"/>
                </a:lnTo>
                <a:lnTo>
                  <a:pt x="511858" y="6651839"/>
                </a:lnTo>
                <a:lnTo>
                  <a:pt x="278319" y="6418300"/>
                </a:lnTo>
                <a:lnTo>
                  <a:pt x="48943" y="6647676"/>
                </a:lnTo>
                <a:lnTo>
                  <a:pt x="242027" y="6840760"/>
                </a:lnTo>
                <a:lnTo>
                  <a:pt x="0" y="6840760"/>
                </a:lnTo>
                <a:lnTo>
                  <a:pt x="0" y="6387655"/>
                </a:lnTo>
                <a:lnTo>
                  <a:pt x="202894" y="6184761"/>
                </a:lnTo>
                <a:lnTo>
                  <a:pt x="0" y="5981866"/>
                </a:lnTo>
                <a:lnTo>
                  <a:pt x="0" y="5461826"/>
                </a:lnTo>
                <a:lnTo>
                  <a:pt x="202895" y="5258931"/>
                </a:lnTo>
                <a:lnTo>
                  <a:pt x="0" y="5056036"/>
                </a:lnTo>
                <a:lnTo>
                  <a:pt x="0" y="4535996"/>
                </a:lnTo>
                <a:lnTo>
                  <a:pt x="202895" y="4333101"/>
                </a:lnTo>
                <a:lnTo>
                  <a:pt x="0" y="4130205"/>
                </a:lnTo>
                <a:lnTo>
                  <a:pt x="0" y="3610166"/>
                </a:lnTo>
                <a:lnTo>
                  <a:pt x="202895" y="3407271"/>
                </a:lnTo>
                <a:lnTo>
                  <a:pt x="0" y="3204375"/>
                </a:lnTo>
                <a:lnTo>
                  <a:pt x="0" y="2684337"/>
                </a:lnTo>
                <a:lnTo>
                  <a:pt x="202895" y="2481441"/>
                </a:lnTo>
                <a:lnTo>
                  <a:pt x="0" y="2278545"/>
                </a:lnTo>
                <a:lnTo>
                  <a:pt x="0" y="1758508"/>
                </a:lnTo>
                <a:lnTo>
                  <a:pt x="202895" y="1555611"/>
                </a:lnTo>
                <a:lnTo>
                  <a:pt x="0" y="1352715"/>
                </a:lnTo>
                <a:lnTo>
                  <a:pt x="0" y="832678"/>
                </a:lnTo>
                <a:lnTo>
                  <a:pt x="202895" y="629781"/>
                </a:lnTo>
                <a:lnTo>
                  <a:pt x="0" y="426885"/>
                </a:lnTo>
                <a:close/>
              </a:path>
            </a:pathLst>
          </a:cu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7DBA74EC-EFC8-4CE3-9A6F-E5867465725C}"/>
              </a:ext>
            </a:extLst>
          </p:cNvPr>
          <p:cNvSpPr/>
          <p:nvPr/>
        </p:nvSpPr>
        <p:spPr bwMode="auto">
          <a:xfrm>
            <a:off x="672970" y="3752850"/>
            <a:ext cx="2686050" cy="2686050"/>
          </a:xfrm>
          <a:custGeom>
            <a:avLst/>
            <a:gdLst>
              <a:gd name="connsiteX0" fmla="*/ 5897272 w 6840760"/>
              <a:gd name="connsiteY0" fmla="*/ 6384036 h 6840760"/>
              <a:gd name="connsiteX1" fmla="*/ 5875737 w 6840760"/>
              <a:gd name="connsiteY1" fmla="*/ 6423713 h 6840760"/>
              <a:gd name="connsiteX2" fmla="*/ 5753043 w 6840760"/>
              <a:gd name="connsiteY2" fmla="*/ 6535145 h 6840760"/>
              <a:gd name="connsiteX3" fmla="*/ 5735343 w 6840760"/>
              <a:gd name="connsiteY3" fmla="*/ 6542109 h 6840760"/>
              <a:gd name="connsiteX4" fmla="*/ 5753043 w 6840760"/>
              <a:gd name="connsiteY4" fmla="*/ 6549073 h 6840760"/>
              <a:gd name="connsiteX5" fmla="*/ 5875737 w 6840760"/>
              <a:gd name="connsiteY5" fmla="*/ 6660505 h 6840760"/>
              <a:gd name="connsiteX6" fmla="*/ 5897272 w 6840760"/>
              <a:gd name="connsiteY6" fmla="*/ 6700181 h 6840760"/>
              <a:gd name="connsiteX7" fmla="*/ 5918808 w 6840760"/>
              <a:gd name="connsiteY7" fmla="*/ 6660505 h 6840760"/>
              <a:gd name="connsiteX8" fmla="*/ 6041502 w 6840760"/>
              <a:gd name="connsiteY8" fmla="*/ 6549073 h 6840760"/>
              <a:gd name="connsiteX9" fmla="*/ 6059202 w 6840760"/>
              <a:gd name="connsiteY9" fmla="*/ 6542109 h 6840760"/>
              <a:gd name="connsiteX10" fmla="*/ 6041502 w 6840760"/>
              <a:gd name="connsiteY10" fmla="*/ 6535145 h 6840760"/>
              <a:gd name="connsiteX11" fmla="*/ 5918808 w 6840760"/>
              <a:gd name="connsiteY11" fmla="*/ 6423713 h 6840760"/>
              <a:gd name="connsiteX12" fmla="*/ 5277045 w 6840760"/>
              <a:gd name="connsiteY12" fmla="*/ 6384036 h 6840760"/>
              <a:gd name="connsiteX13" fmla="*/ 5255510 w 6840760"/>
              <a:gd name="connsiteY13" fmla="*/ 6423713 h 6840760"/>
              <a:gd name="connsiteX14" fmla="*/ 5132816 w 6840760"/>
              <a:gd name="connsiteY14" fmla="*/ 6535145 h 6840760"/>
              <a:gd name="connsiteX15" fmla="*/ 5115117 w 6840760"/>
              <a:gd name="connsiteY15" fmla="*/ 6542109 h 6840760"/>
              <a:gd name="connsiteX16" fmla="*/ 5132816 w 6840760"/>
              <a:gd name="connsiteY16" fmla="*/ 6549073 h 6840760"/>
              <a:gd name="connsiteX17" fmla="*/ 5255510 w 6840760"/>
              <a:gd name="connsiteY17" fmla="*/ 6660505 h 6840760"/>
              <a:gd name="connsiteX18" fmla="*/ 5277045 w 6840760"/>
              <a:gd name="connsiteY18" fmla="*/ 6700181 h 6840760"/>
              <a:gd name="connsiteX19" fmla="*/ 5298581 w 6840760"/>
              <a:gd name="connsiteY19" fmla="*/ 6660505 h 6840760"/>
              <a:gd name="connsiteX20" fmla="*/ 5421275 w 6840760"/>
              <a:gd name="connsiteY20" fmla="*/ 6549073 h 6840760"/>
              <a:gd name="connsiteX21" fmla="*/ 5438975 w 6840760"/>
              <a:gd name="connsiteY21" fmla="*/ 6542109 h 6840760"/>
              <a:gd name="connsiteX22" fmla="*/ 5421275 w 6840760"/>
              <a:gd name="connsiteY22" fmla="*/ 6535145 h 6840760"/>
              <a:gd name="connsiteX23" fmla="*/ 5298581 w 6840760"/>
              <a:gd name="connsiteY23" fmla="*/ 6423713 h 6840760"/>
              <a:gd name="connsiteX24" fmla="*/ 4656818 w 6840760"/>
              <a:gd name="connsiteY24" fmla="*/ 6384036 h 6840760"/>
              <a:gd name="connsiteX25" fmla="*/ 4635283 w 6840760"/>
              <a:gd name="connsiteY25" fmla="*/ 6423713 h 6840760"/>
              <a:gd name="connsiteX26" fmla="*/ 4512589 w 6840760"/>
              <a:gd name="connsiteY26" fmla="*/ 6535145 h 6840760"/>
              <a:gd name="connsiteX27" fmla="*/ 4494889 w 6840760"/>
              <a:gd name="connsiteY27" fmla="*/ 6542109 h 6840760"/>
              <a:gd name="connsiteX28" fmla="*/ 4512589 w 6840760"/>
              <a:gd name="connsiteY28" fmla="*/ 6549073 h 6840760"/>
              <a:gd name="connsiteX29" fmla="*/ 4635283 w 6840760"/>
              <a:gd name="connsiteY29" fmla="*/ 6660505 h 6840760"/>
              <a:gd name="connsiteX30" fmla="*/ 4656818 w 6840760"/>
              <a:gd name="connsiteY30" fmla="*/ 6700181 h 6840760"/>
              <a:gd name="connsiteX31" fmla="*/ 4678354 w 6840760"/>
              <a:gd name="connsiteY31" fmla="*/ 6660505 h 6840760"/>
              <a:gd name="connsiteX32" fmla="*/ 4801048 w 6840760"/>
              <a:gd name="connsiteY32" fmla="*/ 6549073 h 6840760"/>
              <a:gd name="connsiteX33" fmla="*/ 4818748 w 6840760"/>
              <a:gd name="connsiteY33" fmla="*/ 6542109 h 6840760"/>
              <a:gd name="connsiteX34" fmla="*/ 4801048 w 6840760"/>
              <a:gd name="connsiteY34" fmla="*/ 6535145 h 6840760"/>
              <a:gd name="connsiteX35" fmla="*/ 4678354 w 6840760"/>
              <a:gd name="connsiteY35" fmla="*/ 6423713 h 6840760"/>
              <a:gd name="connsiteX36" fmla="*/ 4036591 w 6840760"/>
              <a:gd name="connsiteY36" fmla="*/ 6384036 h 6840760"/>
              <a:gd name="connsiteX37" fmla="*/ 4015055 w 6840760"/>
              <a:gd name="connsiteY37" fmla="*/ 6423713 h 6840760"/>
              <a:gd name="connsiteX38" fmla="*/ 3892361 w 6840760"/>
              <a:gd name="connsiteY38" fmla="*/ 6535145 h 6840760"/>
              <a:gd name="connsiteX39" fmla="*/ 3874661 w 6840760"/>
              <a:gd name="connsiteY39" fmla="*/ 6542109 h 6840760"/>
              <a:gd name="connsiteX40" fmla="*/ 3892361 w 6840760"/>
              <a:gd name="connsiteY40" fmla="*/ 6549073 h 6840760"/>
              <a:gd name="connsiteX41" fmla="*/ 4015055 w 6840760"/>
              <a:gd name="connsiteY41" fmla="*/ 6660505 h 6840760"/>
              <a:gd name="connsiteX42" fmla="*/ 4036591 w 6840760"/>
              <a:gd name="connsiteY42" fmla="*/ 6700181 h 6840760"/>
              <a:gd name="connsiteX43" fmla="*/ 4058126 w 6840760"/>
              <a:gd name="connsiteY43" fmla="*/ 6660505 h 6840760"/>
              <a:gd name="connsiteX44" fmla="*/ 4180821 w 6840760"/>
              <a:gd name="connsiteY44" fmla="*/ 6549073 h 6840760"/>
              <a:gd name="connsiteX45" fmla="*/ 4198520 w 6840760"/>
              <a:gd name="connsiteY45" fmla="*/ 6542109 h 6840760"/>
              <a:gd name="connsiteX46" fmla="*/ 4180821 w 6840760"/>
              <a:gd name="connsiteY46" fmla="*/ 6535145 h 6840760"/>
              <a:gd name="connsiteX47" fmla="*/ 4058126 w 6840760"/>
              <a:gd name="connsiteY47" fmla="*/ 6423713 h 6840760"/>
              <a:gd name="connsiteX48" fmla="*/ 3416364 w 6840760"/>
              <a:gd name="connsiteY48" fmla="*/ 6384036 h 6840760"/>
              <a:gd name="connsiteX49" fmla="*/ 3394828 w 6840760"/>
              <a:gd name="connsiteY49" fmla="*/ 6423713 h 6840760"/>
              <a:gd name="connsiteX50" fmla="*/ 3272134 w 6840760"/>
              <a:gd name="connsiteY50" fmla="*/ 6535145 h 6840760"/>
              <a:gd name="connsiteX51" fmla="*/ 3254434 w 6840760"/>
              <a:gd name="connsiteY51" fmla="*/ 6542109 h 6840760"/>
              <a:gd name="connsiteX52" fmla="*/ 3272134 w 6840760"/>
              <a:gd name="connsiteY52" fmla="*/ 6549073 h 6840760"/>
              <a:gd name="connsiteX53" fmla="*/ 3394828 w 6840760"/>
              <a:gd name="connsiteY53" fmla="*/ 6660505 h 6840760"/>
              <a:gd name="connsiteX54" fmla="*/ 3416364 w 6840760"/>
              <a:gd name="connsiteY54" fmla="*/ 6700181 h 6840760"/>
              <a:gd name="connsiteX55" fmla="*/ 3437899 w 6840760"/>
              <a:gd name="connsiteY55" fmla="*/ 6660505 h 6840760"/>
              <a:gd name="connsiteX56" fmla="*/ 3560593 w 6840760"/>
              <a:gd name="connsiteY56" fmla="*/ 6549073 h 6840760"/>
              <a:gd name="connsiteX57" fmla="*/ 3578292 w 6840760"/>
              <a:gd name="connsiteY57" fmla="*/ 6542109 h 6840760"/>
              <a:gd name="connsiteX58" fmla="*/ 3560593 w 6840760"/>
              <a:gd name="connsiteY58" fmla="*/ 6535145 h 6840760"/>
              <a:gd name="connsiteX59" fmla="*/ 3437899 w 6840760"/>
              <a:gd name="connsiteY59" fmla="*/ 6423713 h 6840760"/>
              <a:gd name="connsiteX60" fmla="*/ 2796137 w 6840760"/>
              <a:gd name="connsiteY60" fmla="*/ 6384036 h 6840760"/>
              <a:gd name="connsiteX61" fmla="*/ 2774601 w 6840760"/>
              <a:gd name="connsiteY61" fmla="*/ 6423713 h 6840760"/>
              <a:gd name="connsiteX62" fmla="*/ 2651907 w 6840760"/>
              <a:gd name="connsiteY62" fmla="*/ 6535145 h 6840760"/>
              <a:gd name="connsiteX63" fmla="*/ 2634208 w 6840760"/>
              <a:gd name="connsiteY63" fmla="*/ 6542109 h 6840760"/>
              <a:gd name="connsiteX64" fmla="*/ 2651907 w 6840760"/>
              <a:gd name="connsiteY64" fmla="*/ 6549073 h 6840760"/>
              <a:gd name="connsiteX65" fmla="*/ 2774601 w 6840760"/>
              <a:gd name="connsiteY65" fmla="*/ 6660505 h 6840760"/>
              <a:gd name="connsiteX66" fmla="*/ 2796137 w 6840760"/>
              <a:gd name="connsiteY66" fmla="*/ 6700181 h 6840760"/>
              <a:gd name="connsiteX67" fmla="*/ 2817672 w 6840760"/>
              <a:gd name="connsiteY67" fmla="*/ 6660505 h 6840760"/>
              <a:gd name="connsiteX68" fmla="*/ 2940366 w 6840760"/>
              <a:gd name="connsiteY68" fmla="*/ 6549073 h 6840760"/>
              <a:gd name="connsiteX69" fmla="*/ 2958066 w 6840760"/>
              <a:gd name="connsiteY69" fmla="*/ 6542109 h 6840760"/>
              <a:gd name="connsiteX70" fmla="*/ 2940366 w 6840760"/>
              <a:gd name="connsiteY70" fmla="*/ 6535145 h 6840760"/>
              <a:gd name="connsiteX71" fmla="*/ 2817672 w 6840760"/>
              <a:gd name="connsiteY71" fmla="*/ 6423713 h 6840760"/>
              <a:gd name="connsiteX72" fmla="*/ 2175909 w 6840760"/>
              <a:gd name="connsiteY72" fmla="*/ 6384036 h 6840760"/>
              <a:gd name="connsiteX73" fmla="*/ 2154373 w 6840760"/>
              <a:gd name="connsiteY73" fmla="*/ 6423713 h 6840760"/>
              <a:gd name="connsiteX74" fmla="*/ 2031680 w 6840760"/>
              <a:gd name="connsiteY74" fmla="*/ 6535145 h 6840760"/>
              <a:gd name="connsiteX75" fmla="*/ 2013980 w 6840760"/>
              <a:gd name="connsiteY75" fmla="*/ 6542109 h 6840760"/>
              <a:gd name="connsiteX76" fmla="*/ 2031680 w 6840760"/>
              <a:gd name="connsiteY76" fmla="*/ 6549073 h 6840760"/>
              <a:gd name="connsiteX77" fmla="*/ 2154373 w 6840760"/>
              <a:gd name="connsiteY77" fmla="*/ 6660505 h 6840760"/>
              <a:gd name="connsiteX78" fmla="*/ 2175909 w 6840760"/>
              <a:gd name="connsiteY78" fmla="*/ 6700181 h 6840760"/>
              <a:gd name="connsiteX79" fmla="*/ 2197445 w 6840760"/>
              <a:gd name="connsiteY79" fmla="*/ 6660505 h 6840760"/>
              <a:gd name="connsiteX80" fmla="*/ 2320139 w 6840760"/>
              <a:gd name="connsiteY80" fmla="*/ 6549073 h 6840760"/>
              <a:gd name="connsiteX81" fmla="*/ 2337839 w 6840760"/>
              <a:gd name="connsiteY81" fmla="*/ 6542109 h 6840760"/>
              <a:gd name="connsiteX82" fmla="*/ 2320139 w 6840760"/>
              <a:gd name="connsiteY82" fmla="*/ 6535145 h 6840760"/>
              <a:gd name="connsiteX83" fmla="*/ 2197445 w 6840760"/>
              <a:gd name="connsiteY83" fmla="*/ 6423713 h 6840760"/>
              <a:gd name="connsiteX84" fmla="*/ 1555682 w 6840760"/>
              <a:gd name="connsiteY84" fmla="*/ 6384036 h 6840760"/>
              <a:gd name="connsiteX85" fmla="*/ 1534146 w 6840760"/>
              <a:gd name="connsiteY85" fmla="*/ 6423713 h 6840760"/>
              <a:gd name="connsiteX86" fmla="*/ 1411452 w 6840760"/>
              <a:gd name="connsiteY86" fmla="*/ 6535145 h 6840760"/>
              <a:gd name="connsiteX87" fmla="*/ 1393753 w 6840760"/>
              <a:gd name="connsiteY87" fmla="*/ 6542109 h 6840760"/>
              <a:gd name="connsiteX88" fmla="*/ 1411452 w 6840760"/>
              <a:gd name="connsiteY88" fmla="*/ 6549073 h 6840760"/>
              <a:gd name="connsiteX89" fmla="*/ 1534146 w 6840760"/>
              <a:gd name="connsiteY89" fmla="*/ 6660505 h 6840760"/>
              <a:gd name="connsiteX90" fmla="*/ 1555682 w 6840760"/>
              <a:gd name="connsiteY90" fmla="*/ 6700181 h 6840760"/>
              <a:gd name="connsiteX91" fmla="*/ 1577218 w 6840760"/>
              <a:gd name="connsiteY91" fmla="*/ 6660505 h 6840760"/>
              <a:gd name="connsiteX92" fmla="*/ 1699912 w 6840760"/>
              <a:gd name="connsiteY92" fmla="*/ 6549073 h 6840760"/>
              <a:gd name="connsiteX93" fmla="*/ 1717611 w 6840760"/>
              <a:gd name="connsiteY93" fmla="*/ 6542109 h 6840760"/>
              <a:gd name="connsiteX94" fmla="*/ 1699912 w 6840760"/>
              <a:gd name="connsiteY94" fmla="*/ 6535145 h 6840760"/>
              <a:gd name="connsiteX95" fmla="*/ 1577218 w 6840760"/>
              <a:gd name="connsiteY95" fmla="*/ 6423713 h 6840760"/>
              <a:gd name="connsiteX96" fmla="*/ 935456 w 6840760"/>
              <a:gd name="connsiteY96" fmla="*/ 6384036 h 6840760"/>
              <a:gd name="connsiteX97" fmla="*/ 913920 w 6840760"/>
              <a:gd name="connsiteY97" fmla="*/ 6423713 h 6840760"/>
              <a:gd name="connsiteX98" fmla="*/ 791226 w 6840760"/>
              <a:gd name="connsiteY98" fmla="*/ 6535145 h 6840760"/>
              <a:gd name="connsiteX99" fmla="*/ 773526 w 6840760"/>
              <a:gd name="connsiteY99" fmla="*/ 6542109 h 6840760"/>
              <a:gd name="connsiteX100" fmla="*/ 791225 w 6840760"/>
              <a:gd name="connsiteY100" fmla="*/ 6549073 h 6840760"/>
              <a:gd name="connsiteX101" fmla="*/ 913920 w 6840760"/>
              <a:gd name="connsiteY101" fmla="*/ 6660505 h 6840760"/>
              <a:gd name="connsiteX102" fmla="*/ 935456 w 6840760"/>
              <a:gd name="connsiteY102" fmla="*/ 6700181 h 6840760"/>
              <a:gd name="connsiteX103" fmla="*/ 956990 w 6840760"/>
              <a:gd name="connsiteY103" fmla="*/ 6660505 h 6840760"/>
              <a:gd name="connsiteX104" fmla="*/ 1079685 w 6840760"/>
              <a:gd name="connsiteY104" fmla="*/ 6549073 h 6840760"/>
              <a:gd name="connsiteX105" fmla="*/ 1097384 w 6840760"/>
              <a:gd name="connsiteY105" fmla="*/ 6542109 h 6840760"/>
              <a:gd name="connsiteX106" fmla="*/ 1079685 w 6840760"/>
              <a:gd name="connsiteY106" fmla="*/ 6535145 h 6840760"/>
              <a:gd name="connsiteX107" fmla="*/ 956990 w 6840760"/>
              <a:gd name="connsiteY107" fmla="*/ 6423713 h 6840760"/>
              <a:gd name="connsiteX108" fmla="*/ 315228 w 6840760"/>
              <a:gd name="connsiteY108" fmla="*/ 6384036 h 6840760"/>
              <a:gd name="connsiteX109" fmla="*/ 293692 w 6840760"/>
              <a:gd name="connsiteY109" fmla="*/ 6423713 h 6840760"/>
              <a:gd name="connsiteX110" fmla="*/ 170998 w 6840760"/>
              <a:gd name="connsiteY110" fmla="*/ 6535145 h 6840760"/>
              <a:gd name="connsiteX111" fmla="*/ 153299 w 6840760"/>
              <a:gd name="connsiteY111" fmla="*/ 6542109 h 6840760"/>
              <a:gd name="connsiteX112" fmla="*/ 170998 w 6840760"/>
              <a:gd name="connsiteY112" fmla="*/ 6549073 h 6840760"/>
              <a:gd name="connsiteX113" fmla="*/ 293692 w 6840760"/>
              <a:gd name="connsiteY113" fmla="*/ 6660505 h 6840760"/>
              <a:gd name="connsiteX114" fmla="*/ 315228 w 6840760"/>
              <a:gd name="connsiteY114" fmla="*/ 6700181 h 6840760"/>
              <a:gd name="connsiteX115" fmla="*/ 336764 w 6840760"/>
              <a:gd name="connsiteY115" fmla="*/ 6660505 h 6840760"/>
              <a:gd name="connsiteX116" fmla="*/ 459458 w 6840760"/>
              <a:gd name="connsiteY116" fmla="*/ 6549073 h 6840760"/>
              <a:gd name="connsiteX117" fmla="*/ 477157 w 6840760"/>
              <a:gd name="connsiteY117" fmla="*/ 6542109 h 6840760"/>
              <a:gd name="connsiteX118" fmla="*/ 459458 w 6840760"/>
              <a:gd name="connsiteY118" fmla="*/ 6535145 h 6840760"/>
              <a:gd name="connsiteX119" fmla="*/ 336764 w 6840760"/>
              <a:gd name="connsiteY119" fmla="*/ 6423713 h 6840760"/>
              <a:gd name="connsiteX120" fmla="*/ 6517502 w 6840760"/>
              <a:gd name="connsiteY120" fmla="*/ 6384033 h 6840760"/>
              <a:gd name="connsiteX121" fmla="*/ 6495964 w 6840760"/>
              <a:gd name="connsiteY121" fmla="*/ 6423713 h 6840760"/>
              <a:gd name="connsiteX122" fmla="*/ 6373270 w 6840760"/>
              <a:gd name="connsiteY122" fmla="*/ 6535145 h 6840760"/>
              <a:gd name="connsiteX123" fmla="*/ 6355571 w 6840760"/>
              <a:gd name="connsiteY123" fmla="*/ 6542109 h 6840760"/>
              <a:gd name="connsiteX124" fmla="*/ 6373270 w 6840760"/>
              <a:gd name="connsiteY124" fmla="*/ 6549073 h 6840760"/>
              <a:gd name="connsiteX125" fmla="*/ 6495964 w 6840760"/>
              <a:gd name="connsiteY125" fmla="*/ 6660505 h 6840760"/>
              <a:gd name="connsiteX126" fmla="*/ 6517502 w 6840760"/>
              <a:gd name="connsiteY126" fmla="*/ 6700185 h 6840760"/>
              <a:gd name="connsiteX127" fmla="*/ 6539039 w 6840760"/>
              <a:gd name="connsiteY127" fmla="*/ 6660505 h 6840760"/>
              <a:gd name="connsiteX128" fmla="*/ 6661733 w 6840760"/>
              <a:gd name="connsiteY128" fmla="*/ 6549073 h 6840760"/>
              <a:gd name="connsiteX129" fmla="*/ 6679433 w 6840760"/>
              <a:gd name="connsiteY129" fmla="*/ 6542109 h 6840760"/>
              <a:gd name="connsiteX130" fmla="*/ 6661733 w 6840760"/>
              <a:gd name="connsiteY130" fmla="*/ 6535145 h 6840760"/>
              <a:gd name="connsiteX131" fmla="*/ 6539039 w 6840760"/>
              <a:gd name="connsiteY131" fmla="*/ 6423713 h 6840760"/>
              <a:gd name="connsiteX132" fmla="*/ 6207386 w 6840760"/>
              <a:gd name="connsiteY132" fmla="*/ 6074993 h 6840760"/>
              <a:gd name="connsiteX133" fmla="*/ 6053244 w 6840760"/>
              <a:gd name="connsiteY133" fmla="*/ 6229135 h 6840760"/>
              <a:gd name="connsiteX134" fmla="*/ 6207386 w 6840760"/>
              <a:gd name="connsiteY134" fmla="*/ 6383277 h 6840760"/>
              <a:gd name="connsiteX135" fmla="*/ 6361528 w 6840760"/>
              <a:gd name="connsiteY135" fmla="*/ 6229135 h 6840760"/>
              <a:gd name="connsiteX136" fmla="*/ 6207386 w 6840760"/>
              <a:gd name="connsiteY136" fmla="*/ 6074993 h 6840760"/>
              <a:gd name="connsiteX137" fmla="*/ 5587159 w 6840760"/>
              <a:gd name="connsiteY137" fmla="*/ 6074993 h 6840760"/>
              <a:gd name="connsiteX138" fmla="*/ 5433017 w 6840760"/>
              <a:gd name="connsiteY138" fmla="*/ 6229135 h 6840760"/>
              <a:gd name="connsiteX139" fmla="*/ 5587159 w 6840760"/>
              <a:gd name="connsiteY139" fmla="*/ 6383277 h 6840760"/>
              <a:gd name="connsiteX140" fmla="*/ 5741300 w 6840760"/>
              <a:gd name="connsiteY140" fmla="*/ 6229135 h 6840760"/>
              <a:gd name="connsiteX141" fmla="*/ 5587159 w 6840760"/>
              <a:gd name="connsiteY141" fmla="*/ 6074993 h 6840760"/>
              <a:gd name="connsiteX142" fmla="*/ 4966932 w 6840760"/>
              <a:gd name="connsiteY142" fmla="*/ 6074993 h 6840760"/>
              <a:gd name="connsiteX143" fmla="*/ 4812790 w 6840760"/>
              <a:gd name="connsiteY143" fmla="*/ 6229135 h 6840760"/>
              <a:gd name="connsiteX144" fmla="*/ 4966932 w 6840760"/>
              <a:gd name="connsiteY144" fmla="*/ 6383277 h 6840760"/>
              <a:gd name="connsiteX145" fmla="*/ 5121074 w 6840760"/>
              <a:gd name="connsiteY145" fmla="*/ 6229135 h 6840760"/>
              <a:gd name="connsiteX146" fmla="*/ 4966932 w 6840760"/>
              <a:gd name="connsiteY146" fmla="*/ 6074993 h 6840760"/>
              <a:gd name="connsiteX147" fmla="*/ 4346705 w 6840760"/>
              <a:gd name="connsiteY147" fmla="*/ 6074993 h 6840760"/>
              <a:gd name="connsiteX148" fmla="*/ 4192563 w 6840760"/>
              <a:gd name="connsiteY148" fmla="*/ 6229135 h 6840760"/>
              <a:gd name="connsiteX149" fmla="*/ 4346705 w 6840760"/>
              <a:gd name="connsiteY149" fmla="*/ 6383277 h 6840760"/>
              <a:gd name="connsiteX150" fmla="*/ 4500847 w 6840760"/>
              <a:gd name="connsiteY150" fmla="*/ 6229135 h 6840760"/>
              <a:gd name="connsiteX151" fmla="*/ 4346705 w 6840760"/>
              <a:gd name="connsiteY151" fmla="*/ 6074993 h 6840760"/>
              <a:gd name="connsiteX152" fmla="*/ 3726477 w 6840760"/>
              <a:gd name="connsiteY152" fmla="*/ 6074993 h 6840760"/>
              <a:gd name="connsiteX153" fmla="*/ 3572335 w 6840760"/>
              <a:gd name="connsiteY153" fmla="*/ 6229135 h 6840760"/>
              <a:gd name="connsiteX154" fmla="*/ 3726477 w 6840760"/>
              <a:gd name="connsiteY154" fmla="*/ 6383277 h 6840760"/>
              <a:gd name="connsiteX155" fmla="*/ 3880619 w 6840760"/>
              <a:gd name="connsiteY155" fmla="*/ 6229135 h 6840760"/>
              <a:gd name="connsiteX156" fmla="*/ 3726477 w 6840760"/>
              <a:gd name="connsiteY156" fmla="*/ 6074993 h 6840760"/>
              <a:gd name="connsiteX157" fmla="*/ 3106250 w 6840760"/>
              <a:gd name="connsiteY157" fmla="*/ 6074993 h 6840760"/>
              <a:gd name="connsiteX158" fmla="*/ 2952108 w 6840760"/>
              <a:gd name="connsiteY158" fmla="*/ 6229135 h 6840760"/>
              <a:gd name="connsiteX159" fmla="*/ 3106250 w 6840760"/>
              <a:gd name="connsiteY159" fmla="*/ 6383277 h 6840760"/>
              <a:gd name="connsiteX160" fmla="*/ 3260392 w 6840760"/>
              <a:gd name="connsiteY160" fmla="*/ 6229135 h 6840760"/>
              <a:gd name="connsiteX161" fmla="*/ 3106250 w 6840760"/>
              <a:gd name="connsiteY161" fmla="*/ 6074993 h 6840760"/>
              <a:gd name="connsiteX162" fmla="*/ 2486023 w 6840760"/>
              <a:gd name="connsiteY162" fmla="*/ 6074993 h 6840760"/>
              <a:gd name="connsiteX163" fmla="*/ 2331881 w 6840760"/>
              <a:gd name="connsiteY163" fmla="*/ 6229135 h 6840760"/>
              <a:gd name="connsiteX164" fmla="*/ 2486023 w 6840760"/>
              <a:gd name="connsiteY164" fmla="*/ 6383277 h 6840760"/>
              <a:gd name="connsiteX165" fmla="*/ 2640165 w 6840760"/>
              <a:gd name="connsiteY165" fmla="*/ 6229135 h 6840760"/>
              <a:gd name="connsiteX166" fmla="*/ 2486023 w 6840760"/>
              <a:gd name="connsiteY166" fmla="*/ 6074993 h 6840760"/>
              <a:gd name="connsiteX167" fmla="*/ 1865796 w 6840760"/>
              <a:gd name="connsiteY167" fmla="*/ 6074993 h 6840760"/>
              <a:gd name="connsiteX168" fmla="*/ 1711654 w 6840760"/>
              <a:gd name="connsiteY168" fmla="*/ 6229135 h 6840760"/>
              <a:gd name="connsiteX169" fmla="*/ 1865796 w 6840760"/>
              <a:gd name="connsiteY169" fmla="*/ 6383277 h 6840760"/>
              <a:gd name="connsiteX170" fmla="*/ 2019938 w 6840760"/>
              <a:gd name="connsiteY170" fmla="*/ 6229135 h 6840760"/>
              <a:gd name="connsiteX171" fmla="*/ 1865796 w 6840760"/>
              <a:gd name="connsiteY171" fmla="*/ 6074993 h 6840760"/>
              <a:gd name="connsiteX172" fmla="*/ 1245569 w 6840760"/>
              <a:gd name="connsiteY172" fmla="*/ 6074993 h 6840760"/>
              <a:gd name="connsiteX173" fmla="*/ 1091427 w 6840760"/>
              <a:gd name="connsiteY173" fmla="*/ 6229135 h 6840760"/>
              <a:gd name="connsiteX174" fmla="*/ 1245569 w 6840760"/>
              <a:gd name="connsiteY174" fmla="*/ 6383277 h 6840760"/>
              <a:gd name="connsiteX175" fmla="*/ 1399710 w 6840760"/>
              <a:gd name="connsiteY175" fmla="*/ 6229135 h 6840760"/>
              <a:gd name="connsiteX176" fmla="*/ 1245569 w 6840760"/>
              <a:gd name="connsiteY176" fmla="*/ 6074993 h 6840760"/>
              <a:gd name="connsiteX177" fmla="*/ 625342 w 6840760"/>
              <a:gd name="connsiteY177" fmla="*/ 6074993 h 6840760"/>
              <a:gd name="connsiteX178" fmla="*/ 471200 w 6840760"/>
              <a:gd name="connsiteY178" fmla="*/ 6229135 h 6840760"/>
              <a:gd name="connsiteX179" fmla="*/ 625342 w 6840760"/>
              <a:gd name="connsiteY179" fmla="*/ 6383277 h 6840760"/>
              <a:gd name="connsiteX180" fmla="*/ 779483 w 6840760"/>
              <a:gd name="connsiteY180" fmla="*/ 6229135 h 6840760"/>
              <a:gd name="connsiteX181" fmla="*/ 625342 w 6840760"/>
              <a:gd name="connsiteY181" fmla="*/ 6074993 h 6840760"/>
              <a:gd name="connsiteX182" fmla="*/ 5897272 w 6840760"/>
              <a:gd name="connsiteY182" fmla="*/ 5758084 h 6840760"/>
              <a:gd name="connsiteX183" fmla="*/ 5875737 w 6840760"/>
              <a:gd name="connsiteY183" fmla="*/ 5797761 h 6840760"/>
              <a:gd name="connsiteX184" fmla="*/ 5753043 w 6840760"/>
              <a:gd name="connsiteY184" fmla="*/ 5909193 h 6840760"/>
              <a:gd name="connsiteX185" fmla="*/ 5735337 w 6840760"/>
              <a:gd name="connsiteY185" fmla="*/ 5916159 h 6840760"/>
              <a:gd name="connsiteX186" fmla="*/ 5753043 w 6840760"/>
              <a:gd name="connsiteY186" fmla="*/ 5923126 h 6840760"/>
              <a:gd name="connsiteX187" fmla="*/ 5875737 w 6840760"/>
              <a:gd name="connsiteY187" fmla="*/ 6034558 h 6840760"/>
              <a:gd name="connsiteX188" fmla="*/ 5897272 w 6840760"/>
              <a:gd name="connsiteY188" fmla="*/ 6074234 h 6840760"/>
              <a:gd name="connsiteX189" fmla="*/ 5918808 w 6840760"/>
              <a:gd name="connsiteY189" fmla="*/ 6034558 h 6840760"/>
              <a:gd name="connsiteX190" fmla="*/ 6041502 w 6840760"/>
              <a:gd name="connsiteY190" fmla="*/ 5923126 h 6840760"/>
              <a:gd name="connsiteX191" fmla="*/ 6059208 w 6840760"/>
              <a:gd name="connsiteY191" fmla="*/ 5916159 h 6840760"/>
              <a:gd name="connsiteX192" fmla="*/ 6041502 w 6840760"/>
              <a:gd name="connsiteY192" fmla="*/ 5909193 h 6840760"/>
              <a:gd name="connsiteX193" fmla="*/ 5918808 w 6840760"/>
              <a:gd name="connsiteY193" fmla="*/ 5797761 h 6840760"/>
              <a:gd name="connsiteX194" fmla="*/ 5277045 w 6840760"/>
              <a:gd name="connsiteY194" fmla="*/ 5758084 h 6840760"/>
              <a:gd name="connsiteX195" fmla="*/ 5255510 w 6840760"/>
              <a:gd name="connsiteY195" fmla="*/ 5797761 h 6840760"/>
              <a:gd name="connsiteX196" fmla="*/ 5132816 w 6840760"/>
              <a:gd name="connsiteY196" fmla="*/ 5909193 h 6840760"/>
              <a:gd name="connsiteX197" fmla="*/ 5115110 w 6840760"/>
              <a:gd name="connsiteY197" fmla="*/ 5916159 h 6840760"/>
              <a:gd name="connsiteX198" fmla="*/ 5132816 w 6840760"/>
              <a:gd name="connsiteY198" fmla="*/ 5923126 h 6840760"/>
              <a:gd name="connsiteX199" fmla="*/ 5255510 w 6840760"/>
              <a:gd name="connsiteY199" fmla="*/ 6034558 h 6840760"/>
              <a:gd name="connsiteX200" fmla="*/ 5277045 w 6840760"/>
              <a:gd name="connsiteY200" fmla="*/ 6074234 h 6840760"/>
              <a:gd name="connsiteX201" fmla="*/ 5298581 w 6840760"/>
              <a:gd name="connsiteY201" fmla="*/ 6034558 h 6840760"/>
              <a:gd name="connsiteX202" fmla="*/ 5421275 w 6840760"/>
              <a:gd name="connsiteY202" fmla="*/ 5923126 h 6840760"/>
              <a:gd name="connsiteX203" fmla="*/ 5438981 w 6840760"/>
              <a:gd name="connsiteY203" fmla="*/ 5916159 h 6840760"/>
              <a:gd name="connsiteX204" fmla="*/ 5421275 w 6840760"/>
              <a:gd name="connsiteY204" fmla="*/ 5909193 h 6840760"/>
              <a:gd name="connsiteX205" fmla="*/ 5298581 w 6840760"/>
              <a:gd name="connsiteY205" fmla="*/ 5797761 h 6840760"/>
              <a:gd name="connsiteX206" fmla="*/ 4656818 w 6840760"/>
              <a:gd name="connsiteY206" fmla="*/ 5758084 h 6840760"/>
              <a:gd name="connsiteX207" fmla="*/ 4635283 w 6840760"/>
              <a:gd name="connsiteY207" fmla="*/ 5797761 h 6840760"/>
              <a:gd name="connsiteX208" fmla="*/ 4512589 w 6840760"/>
              <a:gd name="connsiteY208" fmla="*/ 5909193 h 6840760"/>
              <a:gd name="connsiteX209" fmla="*/ 4494883 w 6840760"/>
              <a:gd name="connsiteY209" fmla="*/ 5916159 h 6840760"/>
              <a:gd name="connsiteX210" fmla="*/ 4512589 w 6840760"/>
              <a:gd name="connsiteY210" fmla="*/ 5923126 h 6840760"/>
              <a:gd name="connsiteX211" fmla="*/ 4635283 w 6840760"/>
              <a:gd name="connsiteY211" fmla="*/ 6034558 h 6840760"/>
              <a:gd name="connsiteX212" fmla="*/ 4656818 w 6840760"/>
              <a:gd name="connsiteY212" fmla="*/ 6074234 h 6840760"/>
              <a:gd name="connsiteX213" fmla="*/ 4678354 w 6840760"/>
              <a:gd name="connsiteY213" fmla="*/ 6034558 h 6840760"/>
              <a:gd name="connsiteX214" fmla="*/ 4801048 w 6840760"/>
              <a:gd name="connsiteY214" fmla="*/ 5923126 h 6840760"/>
              <a:gd name="connsiteX215" fmla="*/ 4818754 w 6840760"/>
              <a:gd name="connsiteY215" fmla="*/ 5916159 h 6840760"/>
              <a:gd name="connsiteX216" fmla="*/ 4801048 w 6840760"/>
              <a:gd name="connsiteY216" fmla="*/ 5909193 h 6840760"/>
              <a:gd name="connsiteX217" fmla="*/ 4678354 w 6840760"/>
              <a:gd name="connsiteY217" fmla="*/ 5797761 h 6840760"/>
              <a:gd name="connsiteX218" fmla="*/ 4036591 w 6840760"/>
              <a:gd name="connsiteY218" fmla="*/ 5758084 h 6840760"/>
              <a:gd name="connsiteX219" fmla="*/ 4015055 w 6840760"/>
              <a:gd name="connsiteY219" fmla="*/ 5797761 h 6840760"/>
              <a:gd name="connsiteX220" fmla="*/ 3892361 w 6840760"/>
              <a:gd name="connsiteY220" fmla="*/ 5909193 h 6840760"/>
              <a:gd name="connsiteX221" fmla="*/ 3874655 w 6840760"/>
              <a:gd name="connsiteY221" fmla="*/ 5916159 h 6840760"/>
              <a:gd name="connsiteX222" fmla="*/ 3892361 w 6840760"/>
              <a:gd name="connsiteY222" fmla="*/ 5923126 h 6840760"/>
              <a:gd name="connsiteX223" fmla="*/ 4015055 w 6840760"/>
              <a:gd name="connsiteY223" fmla="*/ 6034558 h 6840760"/>
              <a:gd name="connsiteX224" fmla="*/ 4036591 w 6840760"/>
              <a:gd name="connsiteY224" fmla="*/ 6074234 h 6840760"/>
              <a:gd name="connsiteX225" fmla="*/ 4058126 w 6840760"/>
              <a:gd name="connsiteY225" fmla="*/ 6034558 h 6840760"/>
              <a:gd name="connsiteX226" fmla="*/ 4180821 w 6840760"/>
              <a:gd name="connsiteY226" fmla="*/ 5923126 h 6840760"/>
              <a:gd name="connsiteX227" fmla="*/ 4198526 w 6840760"/>
              <a:gd name="connsiteY227" fmla="*/ 5916159 h 6840760"/>
              <a:gd name="connsiteX228" fmla="*/ 4180821 w 6840760"/>
              <a:gd name="connsiteY228" fmla="*/ 5909193 h 6840760"/>
              <a:gd name="connsiteX229" fmla="*/ 4058126 w 6840760"/>
              <a:gd name="connsiteY229" fmla="*/ 5797761 h 6840760"/>
              <a:gd name="connsiteX230" fmla="*/ 3416364 w 6840760"/>
              <a:gd name="connsiteY230" fmla="*/ 5758084 h 6840760"/>
              <a:gd name="connsiteX231" fmla="*/ 3394828 w 6840760"/>
              <a:gd name="connsiteY231" fmla="*/ 5797761 h 6840760"/>
              <a:gd name="connsiteX232" fmla="*/ 3272134 w 6840760"/>
              <a:gd name="connsiteY232" fmla="*/ 5909193 h 6840760"/>
              <a:gd name="connsiteX233" fmla="*/ 3254428 w 6840760"/>
              <a:gd name="connsiteY233" fmla="*/ 5916159 h 6840760"/>
              <a:gd name="connsiteX234" fmla="*/ 3272134 w 6840760"/>
              <a:gd name="connsiteY234" fmla="*/ 5923126 h 6840760"/>
              <a:gd name="connsiteX235" fmla="*/ 3394828 w 6840760"/>
              <a:gd name="connsiteY235" fmla="*/ 6034558 h 6840760"/>
              <a:gd name="connsiteX236" fmla="*/ 3416364 w 6840760"/>
              <a:gd name="connsiteY236" fmla="*/ 6074234 h 6840760"/>
              <a:gd name="connsiteX237" fmla="*/ 3437899 w 6840760"/>
              <a:gd name="connsiteY237" fmla="*/ 6034558 h 6840760"/>
              <a:gd name="connsiteX238" fmla="*/ 3560593 w 6840760"/>
              <a:gd name="connsiteY238" fmla="*/ 5923126 h 6840760"/>
              <a:gd name="connsiteX239" fmla="*/ 3578299 w 6840760"/>
              <a:gd name="connsiteY239" fmla="*/ 5916159 h 6840760"/>
              <a:gd name="connsiteX240" fmla="*/ 3560593 w 6840760"/>
              <a:gd name="connsiteY240" fmla="*/ 5909193 h 6840760"/>
              <a:gd name="connsiteX241" fmla="*/ 3437899 w 6840760"/>
              <a:gd name="connsiteY241" fmla="*/ 5797761 h 6840760"/>
              <a:gd name="connsiteX242" fmla="*/ 2796137 w 6840760"/>
              <a:gd name="connsiteY242" fmla="*/ 5758084 h 6840760"/>
              <a:gd name="connsiteX243" fmla="*/ 2774601 w 6840760"/>
              <a:gd name="connsiteY243" fmla="*/ 5797761 h 6840760"/>
              <a:gd name="connsiteX244" fmla="*/ 2651907 w 6840760"/>
              <a:gd name="connsiteY244" fmla="*/ 5909193 h 6840760"/>
              <a:gd name="connsiteX245" fmla="*/ 2634201 w 6840760"/>
              <a:gd name="connsiteY245" fmla="*/ 5916159 h 6840760"/>
              <a:gd name="connsiteX246" fmla="*/ 2651907 w 6840760"/>
              <a:gd name="connsiteY246" fmla="*/ 5923126 h 6840760"/>
              <a:gd name="connsiteX247" fmla="*/ 2774601 w 6840760"/>
              <a:gd name="connsiteY247" fmla="*/ 6034558 h 6840760"/>
              <a:gd name="connsiteX248" fmla="*/ 2796137 w 6840760"/>
              <a:gd name="connsiteY248" fmla="*/ 6074234 h 6840760"/>
              <a:gd name="connsiteX249" fmla="*/ 2817672 w 6840760"/>
              <a:gd name="connsiteY249" fmla="*/ 6034558 h 6840760"/>
              <a:gd name="connsiteX250" fmla="*/ 2940366 w 6840760"/>
              <a:gd name="connsiteY250" fmla="*/ 5923126 h 6840760"/>
              <a:gd name="connsiteX251" fmla="*/ 2958072 w 6840760"/>
              <a:gd name="connsiteY251" fmla="*/ 5916159 h 6840760"/>
              <a:gd name="connsiteX252" fmla="*/ 2940366 w 6840760"/>
              <a:gd name="connsiteY252" fmla="*/ 5909193 h 6840760"/>
              <a:gd name="connsiteX253" fmla="*/ 2817672 w 6840760"/>
              <a:gd name="connsiteY253" fmla="*/ 5797761 h 6840760"/>
              <a:gd name="connsiteX254" fmla="*/ 2175909 w 6840760"/>
              <a:gd name="connsiteY254" fmla="*/ 5758084 h 6840760"/>
              <a:gd name="connsiteX255" fmla="*/ 2154373 w 6840760"/>
              <a:gd name="connsiteY255" fmla="*/ 5797761 h 6840760"/>
              <a:gd name="connsiteX256" fmla="*/ 2031680 w 6840760"/>
              <a:gd name="connsiteY256" fmla="*/ 5909193 h 6840760"/>
              <a:gd name="connsiteX257" fmla="*/ 2013974 w 6840760"/>
              <a:gd name="connsiteY257" fmla="*/ 5916159 h 6840760"/>
              <a:gd name="connsiteX258" fmla="*/ 2031680 w 6840760"/>
              <a:gd name="connsiteY258" fmla="*/ 5923126 h 6840760"/>
              <a:gd name="connsiteX259" fmla="*/ 2154373 w 6840760"/>
              <a:gd name="connsiteY259" fmla="*/ 6034558 h 6840760"/>
              <a:gd name="connsiteX260" fmla="*/ 2175909 w 6840760"/>
              <a:gd name="connsiteY260" fmla="*/ 6074234 h 6840760"/>
              <a:gd name="connsiteX261" fmla="*/ 2197445 w 6840760"/>
              <a:gd name="connsiteY261" fmla="*/ 6034558 h 6840760"/>
              <a:gd name="connsiteX262" fmla="*/ 2320139 w 6840760"/>
              <a:gd name="connsiteY262" fmla="*/ 5923126 h 6840760"/>
              <a:gd name="connsiteX263" fmla="*/ 2337845 w 6840760"/>
              <a:gd name="connsiteY263" fmla="*/ 5916159 h 6840760"/>
              <a:gd name="connsiteX264" fmla="*/ 2320139 w 6840760"/>
              <a:gd name="connsiteY264" fmla="*/ 5909193 h 6840760"/>
              <a:gd name="connsiteX265" fmla="*/ 2197445 w 6840760"/>
              <a:gd name="connsiteY265" fmla="*/ 5797761 h 6840760"/>
              <a:gd name="connsiteX266" fmla="*/ 1555682 w 6840760"/>
              <a:gd name="connsiteY266" fmla="*/ 5758084 h 6840760"/>
              <a:gd name="connsiteX267" fmla="*/ 1534146 w 6840760"/>
              <a:gd name="connsiteY267" fmla="*/ 5797761 h 6840760"/>
              <a:gd name="connsiteX268" fmla="*/ 1411452 w 6840760"/>
              <a:gd name="connsiteY268" fmla="*/ 5909193 h 6840760"/>
              <a:gd name="connsiteX269" fmla="*/ 1393747 w 6840760"/>
              <a:gd name="connsiteY269" fmla="*/ 5916159 h 6840760"/>
              <a:gd name="connsiteX270" fmla="*/ 1411452 w 6840760"/>
              <a:gd name="connsiteY270" fmla="*/ 5923126 h 6840760"/>
              <a:gd name="connsiteX271" fmla="*/ 1534146 w 6840760"/>
              <a:gd name="connsiteY271" fmla="*/ 6034558 h 6840760"/>
              <a:gd name="connsiteX272" fmla="*/ 1555682 w 6840760"/>
              <a:gd name="connsiteY272" fmla="*/ 6074234 h 6840760"/>
              <a:gd name="connsiteX273" fmla="*/ 1577218 w 6840760"/>
              <a:gd name="connsiteY273" fmla="*/ 6034558 h 6840760"/>
              <a:gd name="connsiteX274" fmla="*/ 1699912 w 6840760"/>
              <a:gd name="connsiteY274" fmla="*/ 5923126 h 6840760"/>
              <a:gd name="connsiteX275" fmla="*/ 1717618 w 6840760"/>
              <a:gd name="connsiteY275" fmla="*/ 5916159 h 6840760"/>
              <a:gd name="connsiteX276" fmla="*/ 1699912 w 6840760"/>
              <a:gd name="connsiteY276" fmla="*/ 5909193 h 6840760"/>
              <a:gd name="connsiteX277" fmla="*/ 1577218 w 6840760"/>
              <a:gd name="connsiteY277" fmla="*/ 5797761 h 6840760"/>
              <a:gd name="connsiteX278" fmla="*/ 935456 w 6840760"/>
              <a:gd name="connsiteY278" fmla="*/ 5758084 h 6840760"/>
              <a:gd name="connsiteX279" fmla="*/ 913920 w 6840760"/>
              <a:gd name="connsiteY279" fmla="*/ 5797761 h 6840760"/>
              <a:gd name="connsiteX280" fmla="*/ 791226 w 6840760"/>
              <a:gd name="connsiteY280" fmla="*/ 5909193 h 6840760"/>
              <a:gd name="connsiteX281" fmla="*/ 773520 w 6840760"/>
              <a:gd name="connsiteY281" fmla="*/ 5916159 h 6840760"/>
              <a:gd name="connsiteX282" fmla="*/ 791225 w 6840760"/>
              <a:gd name="connsiteY282" fmla="*/ 5923126 h 6840760"/>
              <a:gd name="connsiteX283" fmla="*/ 913920 w 6840760"/>
              <a:gd name="connsiteY283" fmla="*/ 6034558 h 6840760"/>
              <a:gd name="connsiteX284" fmla="*/ 935456 w 6840760"/>
              <a:gd name="connsiteY284" fmla="*/ 6074234 h 6840760"/>
              <a:gd name="connsiteX285" fmla="*/ 956990 w 6840760"/>
              <a:gd name="connsiteY285" fmla="*/ 6034558 h 6840760"/>
              <a:gd name="connsiteX286" fmla="*/ 1079685 w 6840760"/>
              <a:gd name="connsiteY286" fmla="*/ 5923126 h 6840760"/>
              <a:gd name="connsiteX287" fmla="*/ 1097391 w 6840760"/>
              <a:gd name="connsiteY287" fmla="*/ 5916159 h 6840760"/>
              <a:gd name="connsiteX288" fmla="*/ 1079685 w 6840760"/>
              <a:gd name="connsiteY288" fmla="*/ 5909193 h 6840760"/>
              <a:gd name="connsiteX289" fmla="*/ 956990 w 6840760"/>
              <a:gd name="connsiteY289" fmla="*/ 5797761 h 6840760"/>
              <a:gd name="connsiteX290" fmla="*/ 315228 w 6840760"/>
              <a:gd name="connsiteY290" fmla="*/ 5758084 h 6840760"/>
              <a:gd name="connsiteX291" fmla="*/ 293692 w 6840760"/>
              <a:gd name="connsiteY291" fmla="*/ 5797761 h 6840760"/>
              <a:gd name="connsiteX292" fmla="*/ 170999 w 6840760"/>
              <a:gd name="connsiteY292" fmla="*/ 5909193 h 6840760"/>
              <a:gd name="connsiteX293" fmla="*/ 153293 w 6840760"/>
              <a:gd name="connsiteY293" fmla="*/ 5916159 h 6840760"/>
              <a:gd name="connsiteX294" fmla="*/ 170999 w 6840760"/>
              <a:gd name="connsiteY294" fmla="*/ 5923126 h 6840760"/>
              <a:gd name="connsiteX295" fmla="*/ 293692 w 6840760"/>
              <a:gd name="connsiteY295" fmla="*/ 6034558 h 6840760"/>
              <a:gd name="connsiteX296" fmla="*/ 315228 w 6840760"/>
              <a:gd name="connsiteY296" fmla="*/ 6074234 h 6840760"/>
              <a:gd name="connsiteX297" fmla="*/ 336764 w 6840760"/>
              <a:gd name="connsiteY297" fmla="*/ 6034558 h 6840760"/>
              <a:gd name="connsiteX298" fmla="*/ 459458 w 6840760"/>
              <a:gd name="connsiteY298" fmla="*/ 5923126 h 6840760"/>
              <a:gd name="connsiteX299" fmla="*/ 477164 w 6840760"/>
              <a:gd name="connsiteY299" fmla="*/ 5916159 h 6840760"/>
              <a:gd name="connsiteX300" fmla="*/ 459458 w 6840760"/>
              <a:gd name="connsiteY300" fmla="*/ 5909193 h 6840760"/>
              <a:gd name="connsiteX301" fmla="*/ 336764 w 6840760"/>
              <a:gd name="connsiteY301" fmla="*/ 5797761 h 6840760"/>
              <a:gd name="connsiteX302" fmla="*/ 6517502 w 6840760"/>
              <a:gd name="connsiteY302" fmla="*/ 5758081 h 6840760"/>
              <a:gd name="connsiteX303" fmla="*/ 6495964 w 6840760"/>
              <a:gd name="connsiteY303" fmla="*/ 5797761 h 6840760"/>
              <a:gd name="connsiteX304" fmla="*/ 6373270 w 6840760"/>
              <a:gd name="connsiteY304" fmla="*/ 5909193 h 6840760"/>
              <a:gd name="connsiteX305" fmla="*/ 6355564 w 6840760"/>
              <a:gd name="connsiteY305" fmla="*/ 5916159 h 6840760"/>
              <a:gd name="connsiteX306" fmla="*/ 6373270 w 6840760"/>
              <a:gd name="connsiteY306" fmla="*/ 5923126 h 6840760"/>
              <a:gd name="connsiteX307" fmla="*/ 6495964 w 6840760"/>
              <a:gd name="connsiteY307" fmla="*/ 6034558 h 6840760"/>
              <a:gd name="connsiteX308" fmla="*/ 6517502 w 6840760"/>
              <a:gd name="connsiteY308" fmla="*/ 6074238 h 6840760"/>
              <a:gd name="connsiteX309" fmla="*/ 6539039 w 6840760"/>
              <a:gd name="connsiteY309" fmla="*/ 6034558 h 6840760"/>
              <a:gd name="connsiteX310" fmla="*/ 6661733 w 6840760"/>
              <a:gd name="connsiteY310" fmla="*/ 5923126 h 6840760"/>
              <a:gd name="connsiteX311" fmla="*/ 6679439 w 6840760"/>
              <a:gd name="connsiteY311" fmla="*/ 5916159 h 6840760"/>
              <a:gd name="connsiteX312" fmla="*/ 6661733 w 6840760"/>
              <a:gd name="connsiteY312" fmla="*/ 5909193 h 6840760"/>
              <a:gd name="connsiteX313" fmla="*/ 6539039 w 6840760"/>
              <a:gd name="connsiteY313" fmla="*/ 5797761 h 6840760"/>
              <a:gd name="connsiteX314" fmla="*/ 6207386 w 6840760"/>
              <a:gd name="connsiteY314" fmla="*/ 5449041 h 6840760"/>
              <a:gd name="connsiteX315" fmla="*/ 6053244 w 6840760"/>
              <a:gd name="connsiteY315" fmla="*/ 5603183 h 6840760"/>
              <a:gd name="connsiteX316" fmla="*/ 6207386 w 6840760"/>
              <a:gd name="connsiteY316" fmla="*/ 5757325 h 6840760"/>
              <a:gd name="connsiteX317" fmla="*/ 6361528 w 6840760"/>
              <a:gd name="connsiteY317" fmla="*/ 5603183 h 6840760"/>
              <a:gd name="connsiteX318" fmla="*/ 6207386 w 6840760"/>
              <a:gd name="connsiteY318" fmla="*/ 5449041 h 6840760"/>
              <a:gd name="connsiteX319" fmla="*/ 5587159 w 6840760"/>
              <a:gd name="connsiteY319" fmla="*/ 5449041 h 6840760"/>
              <a:gd name="connsiteX320" fmla="*/ 5433017 w 6840760"/>
              <a:gd name="connsiteY320" fmla="*/ 5603183 h 6840760"/>
              <a:gd name="connsiteX321" fmla="*/ 5587159 w 6840760"/>
              <a:gd name="connsiteY321" fmla="*/ 5757325 h 6840760"/>
              <a:gd name="connsiteX322" fmla="*/ 5741300 w 6840760"/>
              <a:gd name="connsiteY322" fmla="*/ 5603183 h 6840760"/>
              <a:gd name="connsiteX323" fmla="*/ 5587159 w 6840760"/>
              <a:gd name="connsiteY323" fmla="*/ 5449041 h 6840760"/>
              <a:gd name="connsiteX324" fmla="*/ 4966932 w 6840760"/>
              <a:gd name="connsiteY324" fmla="*/ 5449041 h 6840760"/>
              <a:gd name="connsiteX325" fmla="*/ 4812790 w 6840760"/>
              <a:gd name="connsiteY325" fmla="*/ 5603183 h 6840760"/>
              <a:gd name="connsiteX326" fmla="*/ 4966932 w 6840760"/>
              <a:gd name="connsiteY326" fmla="*/ 5757325 h 6840760"/>
              <a:gd name="connsiteX327" fmla="*/ 5121074 w 6840760"/>
              <a:gd name="connsiteY327" fmla="*/ 5603183 h 6840760"/>
              <a:gd name="connsiteX328" fmla="*/ 4966932 w 6840760"/>
              <a:gd name="connsiteY328" fmla="*/ 5449041 h 6840760"/>
              <a:gd name="connsiteX329" fmla="*/ 4346705 w 6840760"/>
              <a:gd name="connsiteY329" fmla="*/ 5449041 h 6840760"/>
              <a:gd name="connsiteX330" fmla="*/ 4192563 w 6840760"/>
              <a:gd name="connsiteY330" fmla="*/ 5603183 h 6840760"/>
              <a:gd name="connsiteX331" fmla="*/ 4346705 w 6840760"/>
              <a:gd name="connsiteY331" fmla="*/ 5757325 h 6840760"/>
              <a:gd name="connsiteX332" fmla="*/ 4500847 w 6840760"/>
              <a:gd name="connsiteY332" fmla="*/ 5603183 h 6840760"/>
              <a:gd name="connsiteX333" fmla="*/ 4346705 w 6840760"/>
              <a:gd name="connsiteY333" fmla="*/ 5449041 h 6840760"/>
              <a:gd name="connsiteX334" fmla="*/ 3726477 w 6840760"/>
              <a:gd name="connsiteY334" fmla="*/ 5449041 h 6840760"/>
              <a:gd name="connsiteX335" fmla="*/ 3572335 w 6840760"/>
              <a:gd name="connsiteY335" fmla="*/ 5603183 h 6840760"/>
              <a:gd name="connsiteX336" fmla="*/ 3726477 w 6840760"/>
              <a:gd name="connsiteY336" fmla="*/ 5757325 h 6840760"/>
              <a:gd name="connsiteX337" fmla="*/ 3880619 w 6840760"/>
              <a:gd name="connsiteY337" fmla="*/ 5603183 h 6840760"/>
              <a:gd name="connsiteX338" fmla="*/ 3726477 w 6840760"/>
              <a:gd name="connsiteY338" fmla="*/ 5449041 h 6840760"/>
              <a:gd name="connsiteX339" fmla="*/ 3106250 w 6840760"/>
              <a:gd name="connsiteY339" fmla="*/ 5449041 h 6840760"/>
              <a:gd name="connsiteX340" fmla="*/ 2952108 w 6840760"/>
              <a:gd name="connsiteY340" fmla="*/ 5603183 h 6840760"/>
              <a:gd name="connsiteX341" fmla="*/ 3106250 w 6840760"/>
              <a:gd name="connsiteY341" fmla="*/ 5757325 h 6840760"/>
              <a:gd name="connsiteX342" fmla="*/ 3260392 w 6840760"/>
              <a:gd name="connsiteY342" fmla="*/ 5603183 h 6840760"/>
              <a:gd name="connsiteX343" fmla="*/ 3106250 w 6840760"/>
              <a:gd name="connsiteY343" fmla="*/ 5449041 h 6840760"/>
              <a:gd name="connsiteX344" fmla="*/ 2486023 w 6840760"/>
              <a:gd name="connsiteY344" fmla="*/ 5449041 h 6840760"/>
              <a:gd name="connsiteX345" fmla="*/ 2331881 w 6840760"/>
              <a:gd name="connsiteY345" fmla="*/ 5603183 h 6840760"/>
              <a:gd name="connsiteX346" fmla="*/ 2486023 w 6840760"/>
              <a:gd name="connsiteY346" fmla="*/ 5757325 h 6840760"/>
              <a:gd name="connsiteX347" fmla="*/ 2640165 w 6840760"/>
              <a:gd name="connsiteY347" fmla="*/ 5603183 h 6840760"/>
              <a:gd name="connsiteX348" fmla="*/ 2486023 w 6840760"/>
              <a:gd name="connsiteY348" fmla="*/ 5449041 h 6840760"/>
              <a:gd name="connsiteX349" fmla="*/ 1865796 w 6840760"/>
              <a:gd name="connsiteY349" fmla="*/ 5449041 h 6840760"/>
              <a:gd name="connsiteX350" fmla="*/ 1711654 w 6840760"/>
              <a:gd name="connsiteY350" fmla="*/ 5603183 h 6840760"/>
              <a:gd name="connsiteX351" fmla="*/ 1865796 w 6840760"/>
              <a:gd name="connsiteY351" fmla="*/ 5757325 h 6840760"/>
              <a:gd name="connsiteX352" fmla="*/ 2019938 w 6840760"/>
              <a:gd name="connsiteY352" fmla="*/ 5603183 h 6840760"/>
              <a:gd name="connsiteX353" fmla="*/ 1865796 w 6840760"/>
              <a:gd name="connsiteY353" fmla="*/ 5449041 h 6840760"/>
              <a:gd name="connsiteX354" fmla="*/ 1245569 w 6840760"/>
              <a:gd name="connsiteY354" fmla="*/ 5449041 h 6840760"/>
              <a:gd name="connsiteX355" fmla="*/ 1091427 w 6840760"/>
              <a:gd name="connsiteY355" fmla="*/ 5603183 h 6840760"/>
              <a:gd name="connsiteX356" fmla="*/ 1245569 w 6840760"/>
              <a:gd name="connsiteY356" fmla="*/ 5757325 h 6840760"/>
              <a:gd name="connsiteX357" fmla="*/ 1399710 w 6840760"/>
              <a:gd name="connsiteY357" fmla="*/ 5603183 h 6840760"/>
              <a:gd name="connsiteX358" fmla="*/ 1245569 w 6840760"/>
              <a:gd name="connsiteY358" fmla="*/ 5449041 h 6840760"/>
              <a:gd name="connsiteX359" fmla="*/ 625342 w 6840760"/>
              <a:gd name="connsiteY359" fmla="*/ 5449041 h 6840760"/>
              <a:gd name="connsiteX360" fmla="*/ 471200 w 6840760"/>
              <a:gd name="connsiteY360" fmla="*/ 5603183 h 6840760"/>
              <a:gd name="connsiteX361" fmla="*/ 625342 w 6840760"/>
              <a:gd name="connsiteY361" fmla="*/ 5757325 h 6840760"/>
              <a:gd name="connsiteX362" fmla="*/ 779483 w 6840760"/>
              <a:gd name="connsiteY362" fmla="*/ 5603183 h 6840760"/>
              <a:gd name="connsiteX363" fmla="*/ 625342 w 6840760"/>
              <a:gd name="connsiteY363" fmla="*/ 5449041 h 6840760"/>
              <a:gd name="connsiteX364" fmla="*/ 5897272 w 6840760"/>
              <a:gd name="connsiteY364" fmla="*/ 5132132 h 6840760"/>
              <a:gd name="connsiteX365" fmla="*/ 5875737 w 6840760"/>
              <a:gd name="connsiteY365" fmla="*/ 5171809 h 6840760"/>
              <a:gd name="connsiteX366" fmla="*/ 5753043 w 6840760"/>
              <a:gd name="connsiteY366" fmla="*/ 5283241 h 6840760"/>
              <a:gd name="connsiteX367" fmla="*/ 5735337 w 6840760"/>
              <a:gd name="connsiteY367" fmla="*/ 5290207 h 6840760"/>
              <a:gd name="connsiteX368" fmla="*/ 5753043 w 6840760"/>
              <a:gd name="connsiteY368" fmla="*/ 5297173 h 6840760"/>
              <a:gd name="connsiteX369" fmla="*/ 5875737 w 6840760"/>
              <a:gd name="connsiteY369" fmla="*/ 5408606 h 6840760"/>
              <a:gd name="connsiteX370" fmla="*/ 5897272 w 6840760"/>
              <a:gd name="connsiteY370" fmla="*/ 5448282 h 6840760"/>
              <a:gd name="connsiteX371" fmla="*/ 5918808 w 6840760"/>
              <a:gd name="connsiteY371" fmla="*/ 5408606 h 6840760"/>
              <a:gd name="connsiteX372" fmla="*/ 6041502 w 6840760"/>
              <a:gd name="connsiteY372" fmla="*/ 5297173 h 6840760"/>
              <a:gd name="connsiteX373" fmla="*/ 6059208 w 6840760"/>
              <a:gd name="connsiteY373" fmla="*/ 5290207 h 6840760"/>
              <a:gd name="connsiteX374" fmla="*/ 6041502 w 6840760"/>
              <a:gd name="connsiteY374" fmla="*/ 5283241 h 6840760"/>
              <a:gd name="connsiteX375" fmla="*/ 5918808 w 6840760"/>
              <a:gd name="connsiteY375" fmla="*/ 5171809 h 6840760"/>
              <a:gd name="connsiteX376" fmla="*/ 5277045 w 6840760"/>
              <a:gd name="connsiteY376" fmla="*/ 5132132 h 6840760"/>
              <a:gd name="connsiteX377" fmla="*/ 5255510 w 6840760"/>
              <a:gd name="connsiteY377" fmla="*/ 5171809 h 6840760"/>
              <a:gd name="connsiteX378" fmla="*/ 5132816 w 6840760"/>
              <a:gd name="connsiteY378" fmla="*/ 5283241 h 6840760"/>
              <a:gd name="connsiteX379" fmla="*/ 5115110 w 6840760"/>
              <a:gd name="connsiteY379" fmla="*/ 5290207 h 6840760"/>
              <a:gd name="connsiteX380" fmla="*/ 5132816 w 6840760"/>
              <a:gd name="connsiteY380" fmla="*/ 5297173 h 6840760"/>
              <a:gd name="connsiteX381" fmla="*/ 5255510 w 6840760"/>
              <a:gd name="connsiteY381" fmla="*/ 5408606 h 6840760"/>
              <a:gd name="connsiteX382" fmla="*/ 5277045 w 6840760"/>
              <a:gd name="connsiteY382" fmla="*/ 5448282 h 6840760"/>
              <a:gd name="connsiteX383" fmla="*/ 5298581 w 6840760"/>
              <a:gd name="connsiteY383" fmla="*/ 5408606 h 6840760"/>
              <a:gd name="connsiteX384" fmla="*/ 5421275 w 6840760"/>
              <a:gd name="connsiteY384" fmla="*/ 5297173 h 6840760"/>
              <a:gd name="connsiteX385" fmla="*/ 5438981 w 6840760"/>
              <a:gd name="connsiteY385" fmla="*/ 5290207 h 6840760"/>
              <a:gd name="connsiteX386" fmla="*/ 5421275 w 6840760"/>
              <a:gd name="connsiteY386" fmla="*/ 5283241 h 6840760"/>
              <a:gd name="connsiteX387" fmla="*/ 5298581 w 6840760"/>
              <a:gd name="connsiteY387" fmla="*/ 5171809 h 6840760"/>
              <a:gd name="connsiteX388" fmla="*/ 4656818 w 6840760"/>
              <a:gd name="connsiteY388" fmla="*/ 5132132 h 6840760"/>
              <a:gd name="connsiteX389" fmla="*/ 4635283 w 6840760"/>
              <a:gd name="connsiteY389" fmla="*/ 5171809 h 6840760"/>
              <a:gd name="connsiteX390" fmla="*/ 4512589 w 6840760"/>
              <a:gd name="connsiteY390" fmla="*/ 5283241 h 6840760"/>
              <a:gd name="connsiteX391" fmla="*/ 4494883 w 6840760"/>
              <a:gd name="connsiteY391" fmla="*/ 5290207 h 6840760"/>
              <a:gd name="connsiteX392" fmla="*/ 4512589 w 6840760"/>
              <a:gd name="connsiteY392" fmla="*/ 5297173 h 6840760"/>
              <a:gd name="connsiteX393" fmla="*/ 4635283 w 6840760"/>
              <a:gd name="connsiteY393" fmla="*/ 5408606 h 6840760"/>
              <a:gd name="connsiteX394" fmla="*/ 4656818 w 6840760"/>
              <a:gd name="connsiteY394" fmla="*/ 5448282 h 6840760"/>
              <a:gd name="connsiteX395" fmla="*/ 4678354 w 6840760"/>
              <a:gd name="connsiteY395" fmla="*/ 5408606 h 6840760"/>
              <a:gd name="connsiteX396" fmla="*/ 4801048 w 6840760"/>
              <a:gd name="connsiteY396" fmla="*/ 5297173 h 6840760"/>
              <a:gd name="connsiteX397" fmla="*/ 4818754 w 6840760"/>
              <a:gd name="connsiteY397" fmla="*/ 5290207 h 6840760"/>
              <a:gd name="connsiteX398" fmla="*/ 4801048 w 6840760"/>
              <a:gd name="connsiteY398" fmla="*/ 5283241 h 6840760"/>
              <a:gd name="connsiteX399" fmla="*/ 4678354 w 6840760"/>
              <a:gd name="connsiteY399" fmla="*/ 5171809 h 6840760"/>
              <a:gd name="connsiteX400" fmla="*/ 4036591 w 6840760"/>
              <a:gd name="connsiteY400" fmla="*/ 5132132 h 6840760"/>
              <a:gd name="connsiteX401" fmla="*/ 4015055 w 6840760"/>
              <a:gd name="connsiteY401" fmla="*/ 5171809 h 6840760"/>
              <a:gd name="connsiteX402" fmla="*/ 3892361 w 6840760"/>
              <a:gd name="connsiteY402" fmla="*/ 5283241 h 6840760"/>
              <a:gd name="connsiteX403" fmla="*/ 3874655 w 6840760"/>
              <a:gd name="connsiteY403" fmla="*/ 5290207 h 6840760"/>
              <a:gd name="connsiteX404" fmla="*/ 3892361 w 6840760"/>
              <a:gd name="connsiteY404" fmla="*/ 5297173 h 6840760"/>
              <a:gd name="connsiteX405" fmla="*/ 4015055 w 6840760"/>
              <a:gd name="connsiteY405" fmla="*/ 5408606 h 6840760"/>
              <a:gd name="connsiteX406" fmla="*/ 4036591 w 6840760"/>
              <a:gd name="connsiteY406" fmla="*/ 5448282 h 6840760"/>
              <a:gd name="connsiteX407" fmla="*/ 4058126 w 6840760"/>
              <a:gd name="connsiteY407" fmla="*/ 5408606 h 6840760"/>
              <a:gd name="connsiteX408" fmla="*/ 4180821 w 6840760"/>
              <a:gd name="connsiteY408" fmla="*/ 5297173 h 6840760"/>
              <a:gd name="connsiteX409" fmla="*/ 4198526 w 6840760"/>
              <a:gd name="connsiteY409" fmla="*/ 5290207 h 6840760"/>
              <a:gd name="connsiteX410" fmla="*/ 4180821 w 6840760"/>
              <a:gd name="connsiteY410" fmla="*/ 5283241 h 6840760"/>
              <a:gd name="connsiteX411" fmla="*/ 4058126 w 6840760"/>
              <a:gd name="connsiteY411" fmla="*/ 5171809 h 6840760"/>
              <a:gd name="connsiteX412" fmla="*/ 3416364 w 6840760"/>
              <a:gd name="connsiteY412" fmla="*/ 5132132 h 6840760"/>
              <a:gd name="connsiteX413" fmla="*/ 3394828 w 6840760"/>
              <a:gd name="connsiteY413" fmla="*/ 5171809 h 6840760"/>
              <a:gd name="connsiteX414" fmla="*/ 3272134 w 6840760"/>
              <a:gd name="connsiteY414" fmla="*/ 5283241 h 6840760"/>
              <a:gd name="connsiteX415" fmla="*/ 3254428 w 6840760"/>
              <a:gd name="connsiteY415" fmla="*/ 5290207 h 6840760"/>
              <a:gd name="connsiteX416" fmla="*/ 3272134 w 6840760"/>
              <a:gd name="connsiteY416" fmla="*/ 5297173 h 6840760"/>
              <a:gd name="connsiteX417" fmla="*/ 3394828 w 6840760"/>
              <a:gd name="connsiteY417" fmla="*/ 5408606 h 6840760"/>
              <a:gd name="connsiteX418" fmla="*/ 3416364 w 6840760"/>
              <a:gd name="connsiteY418" fmla="*/ 5448282 h 6840760"/>
              <a:gd name="connsiteX419" fmla="*/ 3437899 w 6840760"/>
              <a:gd name="connsiteY419" fmla="*/ 5408606 h 6840760"/>
              <a:gd name="connsiteX420" fmla="*/ 3560593 w 6840760"/>
              <a:gd name="connsiteY420" fmla="*/ 5297173 h 6840760"/>
              <a:gd name="connsiteX421" fmla="*/ 3578299 w 6840760"/>
              <a:gd name="connsiteY421" fmla="*/ 5290207 h 6840760"/>
              <a:gd name="connsiteX422" fmla="*/ 3560593 w 6840760"/>
              <a:gd name="connsiteY422" fmla="*/ 5283241 h 6840760"/>
              <a:gd name="connsiteX423" fmla="*/ 3437899 w 6840760"/>
              <a:gd name="connsiteY423" fmla="*/ 5171809 h 6840760"/>
              <a:gd name="connsiteX424" fmla="*/ 2796137 w 6840760"/>
              <a:gd name="connsiteY424" fmla="*/ 5132132 h 6840760"/>
              <a:gd name="connsiteX425" fmla="*/ 2774601 w 6840760"/>
              <a:gd name="connsiteY425" fmla="*/ 5171809 h 6840760"/>
              <a:gd name="connsiteX426" fmla="*/ 2651907 w 6840760"/>
              <a:gd name="connsiteY426" fmla="*/ 5283241 h 6840760"/>
              <a:gd name="connsiteX427" fmla="*/ 2634202 w 6840760"/>
              <a:gd name="connsiteY427" fmla="*/ 5290207 h 6840760"/>
              <a:gd name="connsiteX428" fmla="*/ 2651907 w 6840760"/>
              <a:gd name="connsiteY428" fmla="*/ 5297173 h 6840760"/>
              <a:gd name="connsiteX429" fmla="*/ 2774601 w 6840760"/>
              <a:gd name="connsiteY429" fmla="*/ 5408606 h 6840760"/>
              <a:gd name="connsiteX430" fmla="*/ 2796137 w 6840760"/>
              <a:gd name="connsiteY430" fmla="*/ 5448282 h 6840760"/>
              <a:gd name="connsiteX431" fmla="*/ 2817672 w 6840760"/>
              <a:gd name="connsiteY431" fmla="*/ 5408606 h 6840760"/>
              <a:gd name="connsiteX432" fmla="*/ 2940366 w 6840760"/>
              <a:gd name="connsiteY432" fmla="*/ 5297173 h 6840760"/>
              <a:gd name="connsiteX433" fmla="*/ 2958072 w 6840760"/>
              <a:gd name="connsiteY433" fmla="*/ 5290207 h 6840760"/>
              <a:gd name="connsiteX434" fmla="*/ 2940366 w 6840760"/>
              <a:gd name="connsiteY434" fmla="*/ 5283241 h 6840760"/>
              <a:gd name="connsiteX435" fmla="*/ 2817672 w 6840760"/>
              <a:gd name="connsiteY435" fmla="*/ 5171809 h 6840760"/>
              <a:gd name="connsiteX436" fmla="*/ 2175909 w 6840760"/>
              <a:gd name="connsiteY436" fmla="*/ 5132132 h 6840760"/>
              <a:gd name="connsiteX437" fmla="*/ 2154373 w 6840760"/>
              <a:gd name="connsiteY437" fmla="*/ 5171809 h 6840760"/>
              <a:gd name="connsiteX438" fmla="*/ 2031680 w 6840760"/>
              <a:gd name="connsiteY438" fmla="*/ 5283241 h 6840760"/>
              <a:gd name="connsiteX439" fmla="*/ 2013974 w 6840760"/>
              <a:gd name="connsiteY439" fmla="*/ 5290207 h 6840760"/>
              <a:gd name="connsiteX440" fmla="*/ 2031680 w 6840760"/>
              <a:gd name="connsiteY440" fmla="*/ 5297173 h 6840760"/>
              <a:gd name="connsiteX441" fmla="*/ 2154373 w 6840760"/>
              <a:gd name="connsiteY441" fmla="*/ 5408606 h 6840760"/>
              <a:gd name="connsiteX442" fmla="*/ 2175909 w 6840760"/>
              <a:gd name="connsiteY442" fmla="*/ 5448282 h 6840760"/>
              <a:gd name="connsiteX443" fmla="*/ 2197445 w 6840760"/>
              <a:gd name="connsiteY443" fmla="*/ 5408606 h 6840760"/>
              <a:gd name="connsiteX444" fmla="*/ 2320139 w 6840760"/>
              <a:gd name="connsiteY444" fmla="*/ 5297173 h 6840760"/>
              <a:gd name="connsiteX445" fmla="*/ 2337845 w 6840760"/>
              <a:gd name="connsiteY445" fmla="*/ 5290207 h 6840760"/>
              <a:gd name="connsiteX446" fmla="*/ 2320139 w 6840760"/>
              <a:gd name="connsiteY446" fmla="*/ 5283241 h 6840760"/>
              <a:gd name="connsiteX447" fmla="*/ 2197445 w 6840760"/>
              <a:gd name="connsiteY447" fmla="*/ 5171809 h 6840760"/>
              <a:gd name="connsiteX448" fmla="*/ 1555682 w 6840760"/>
              <a:gd name="connsiteY448" fmla="*/ 5132132 h 6840760"/>
              <a:gd name="connsiteX449" fmla="*/ 1534146 w 6840760"/>
              <a:gd name="connsiteY449" fmla="*/ 5171809 h 6840760"/>
              <a:gd name="connsiteX450" fmla="*/ 1411452 w 6840760"/>
              <a:gd name="connsiteY450" fmla="*/ 5283241 h 6840760"/>
              <a:gd name="connsiteX451" fmla="*/ 1393747 w 6840760"/>
              <a:gd name="connsiteY451" fmla="*/ 5290207 h 6840760"/>
              <a:gd name="connsiteX452" fmla="*/ 1411452 w 6840760"/>
              <a:gd name="connsiteY452" fmla="*/ 5297173 h 6840760"/>
              <a:gd name="connsiteX453" fmla="*/ 1534146 w 6840760"/>
              <a:gd name="connsiteY453" fmla="*/ 5408606 h 6840760"/>
              <a:gd name="connsiteX454" fmla="*/ 1555682 w 6840760"/>
              <a:gd name="connsiteY454" fmla="*/ 5448282 h 6840760"/>
              <a:gd name="connsiteX455" fmla="*/ 1577218 w 6840760"/>
              <a:gd name="connsiteY455" fmla="*/ 5408606 h 6840760"/>
              <a:gd name="connsiteX456" fmla="*/ 1699912 w 6840760"/>
              <a:gd name="connsiteY456" fmla="*/ 5297173 h 6840760"/>
              <a:gd name="connsiteX457" fmla="*/ 1717617 w 6840760"/>
              <a:gd name="connsiteY457" fmla="*/ 5290207 h 6840760"/>
              <a:gd name="connsiteX458" fmla="*/ 1699912 w 6840760"/>
              <a:gd name="connsiteY458" fmla="*/ 5283241 h 6840760"/>
              <a:gd name="connsiteX459" fmla="*/ 1577218 w 6840760"/>
              <a:gd name="connsiteY459" fmla="*/ 5171809 h 6840760"/>
              <a:gd name="connsiteX460" fmla="*/ 935456 w 6840760"/>
              <a:gd name="connsiteY460" fmla="*/ 5132132 h 6840760"/>
              <a:gd name="connsiteX461" fmla="*/ 913920 w 6840760"/>
              <a:gd name="connsiteY461" fmla="*/ 5171809 h 6840760"/>
              <a:gd name="connsiteX462" fmla="*/ 791226 w 6840760"/>
              <a:gd name="connsiteY462" fmla="*/ 5283241 h 6840760"/>
              <a:gd name="connsiteX463" fmla="*/ 773521 w 6840760"/>
              <a:gd name="connsiteY463" fmla="*/ 5290207 h 6840760"/>
              <a:gd name="connsiteX464" fmla="*/ 791225 w 6840760"/>
              <a:gd name="connsiteY464" fmla="*/ 5297173 h 6840760"/>
              <a:gd name="connsiteX465" fmla="*/ 913920 w 6840760"/>
              <a:gd name="connsiteY465" fmla="*/ 5408606 h 6840760"/>
              <a:gd name="connsiteX466" fmla="*/ 935456 w 6840760"/>
              <a:gd name="connsiteY466" fmla="*/ 5448282 h 6840760"/>
              <a:gd name="connsiteX467" fmla="*/ 956990 w 6840760"/>
              <a:gd name="connsiteY467" fmla="*/ 5408606 h 6840760"/>
              <a:gd name="connsiteX468" fmla="*/ 1079685 w 6840760"/>
              <a:gd name="connsiteY468" fmla="*/ 5297173 h 6840760"/>
              <a:gd name="connsiteX469" fmla="*/ 1097390 w 6840760"/>
              <a:gd name="connsiteY469" fmla="*/ 5290207 h 6840760"/>
              <a:gd name="connsiteX470" fmla="*/ 1079685 w 6840760"/>
              <a:gd name="connsiteY470" fmla="*/ 5283241 h 6840760"/>
              <a:gd name="connsiteX471" fmla="*/ 956990 w 6840760"/>
              <a:gd name="connsiteY471" fmla="*/ 5171809 h 6840760"/>
              <a:gd name="connsiteX472" fmla="*/ 315228 w 6840760"/>
              <a:gd name="connsiteY472" fmla="*/ 5132132 h 6840760"/>
              <a:gd name="connsiteX473" fmla="*/ 293692 w 6840760"/>
              <a:gd name="connsiteY473" fmla="*/ 5171809 h 6840760"/>
              <a:gd name="connsiteX474" fmla="*/ 170999 w 6840760"/>
              <a:gd name="connsiteY474" fmla="*/ 5283241 h 6840760"/>
              <a:gd name="connsiteX475" fmla="*/ 153293 w 6840760"/>
              <a:gd name="connsiteY475" fmla="*/ 5290207 h 6840760"/>
              <a:gd name="connsiteX476" fmla="*/ 170999 w 6840760"/>
              <a:gd name="connsiteY476" fmla="*/ 5297173 h 6840760"/>
              <a:gd name="connsiteX477" fmla="*/ 293692 w 6840760"/>
              <a:gd name="connsiteY477" fmla="*/ 5408606 h 6840760"/>
              <a:gd name="connsiteX478" fmla="*/ 315228 w 6840760"/>
              <a:gd name="connsiteY478" fmla="*/ 5448282 h 6840760"/>
              <a:gd name="connsiteX479" fmla="*/ 336764 w 6840760"/>
              <a:gd name="connsiteY479" fmla="*/ 5408606 h 6840760"/>
              <a:gd name="connsiteX480" fmla="*/ 459458 w 6840760"/>
              <a:gd name="connsiteY480" fmla="*/ 5297173 h 6840760"/>
              <a:gd name="connsiteX481" fmla="*/ 477163 w 6840760"/>
              <a:gd name="connsiteY481" fmla="*/ 5290207 h 6840760"/>
              <a:gd name="connsiteX482" fmla="*/ 459458 w 6840760"/>
              <a:gd name="connsiteY482" fmla="*/ 5283241 h 6840760"/>
              <a:gd name="connsiteX483" fmla="*/ 336764 w 6840760"/>
              <a:gd name="connsiteY483" fmla="*/ 5171809 h 6840760"/>
              <a:gd name="connsiteX484" fmla="*/ 6517502 w 6840760"/>
              <a:gd name="connsiteY484" fmla="*/ 5132129 h 6840760"/>
              <a:gd name="connsiteX485" fmla="*/ 6495964 w 6840760"/>
              <a:gd name="connsiteY485" fmla="*/ 5171809 h 6840760"/>
              <a:gd name="connsiteX486" fmla="*/ 6373270 w 6840760"/>
              <a:gd name="connsiteY486" fmla="*/ 5283241 h 6840760"/>
              <a:gd name="connsiteX487" fmla="*/ 6355565 w 6840760"/>
              <a:gd name="connsiteY487" fmla="*/ 5290207 h 6840760"/>
              <a:gd name="connsiteX488" fmla="*/ 6373270 w 6840760"/>
              <a:gd name="connsiteY488" fmla="*/ 5297173 h 6840760"/>
              <a:gd name="connsiteX489" fmla="*/ 6495964 w 6840760"/>
              <a:gd name="connsiteY489" fmla="*/ 5408606 h 6840760"/>
              <a:gd name="connsiteX490" fmla="*/ 6517502 w 6840760"/>
              <a:gd name="connsiteY490" fmla="*/ 5448286 h 6840760"/>
              <a:gd name="connsiteX491" fmla="*/ 6539039 w 6840760"/>
              <a:gd name="connsiteY491" fmla="*/ 5408606 h 6840760"/>
              <a:gd name="connsiteX492" fmla="*/ 6661733 w 6840760"/>
              <a:gd name="connsiteY492" fmla="*/ 5297173 h 6840760"/>
              <a:gd name="connsiteX493" fmla="*/ 6679439 w 6840760"/>
              <a:gd name="connsiteY493" fmla="*/ 5290207 h 6840760"/>
              <a:gd name="connsiteX494" fmla="*/ 6661733 w 6840760"/>
              <a:gd name="connsiteY494" fmla="*/ 5283241 h 6840760"/>
              <a:gd name="connsiteX495" fmla="*/ 6539039 w 6840760"/>
              <a:gd name="connsiteY495" fmla="*/ 5171809 h 6840760"/>
              <a:gd name="connsiteX496" fmla="*/ 6207386 w 6840760"/>
              <a:gd name="connsiteY496" fmla="*/ 4823089 h 6840760"/>
              <a:gd name="connsiteX497" fmla="*/ 6053244 w 6840760"/>
              <a:gd name="connsiteY497" fmla="*/ 4977231 h 6840760"/>
              <a:gd name="connsiteX498" fmla="*/ 6207386 w 6840760"/>
              <a:gd name="connsiteY498" fmla="*/ 5131373 h 6840760"/>
              <a:gd name="connsiteX499" fmla="*/ 6361528 w 6840760"/>
              <a:gd name="connsiteY499" fmla="*/ 4977231 h 6840760"/>
              <a:gd name="connsiteX500" fmla="*/ 6207386 w 6840760"/>
              <a:gd name="connsiteY500" fmla="*/ 4823089 h 6840760"/>
              <a:gd name="connsiteX501" fmla="*/ 5587159 w 6840760"/>
              <a:gd name="connsiteY501" fmla="*/ 4823089 h 6840760"/>
              <a:gd name="connsiteX502" fmla="*/ 5433017 w 6840760"/>
              <a:gd name="connsiteY502" fmla="*/ 4977231 h 6840760"/>
              <a:gd name="connsiteX503" fmla="*/ 5587159 w 6840760"/>
              <a:gd name="connsiteY503" fmla="*/ 5131373 h 6840760"/>
              <a:gd name="connsiteX504" fmla="*/ 5741300 w 6840760"/>
              <a:gd name="connsiteY504" fmla="*/ 4977231 h 6840760"/>
              <a:gd name="connsiteX505" fmla="*/ 5587159 w 6840760"/>
              <a:gd name="connsiteY505" fmla="*/ 4823089 h 6840760"/>
              <a:gd name="connsiteX506" fmla="*/ 4966932 w 6840760"/>
              <a:gd name="connsiteY506" fmla="*/ 4823089 h 6840760"/>
              <a:gd name="connsiteX507" fmla="*/ 4812790 w 6840760"/>
              <a:gd name="connsiteY507" fmla="*/ 4977231 h 6840760"/>
              <a:gd name="connsiteX508" fmla="*/ 4966932 w 6840760"/>
              <a:gd name="connsiteY508" fmla="*/ 5131373 h 6840760"/>
              <a:gd name="connsiteX509" fmla="*/ 5121074 w 6840760"/>
              <a:gd name="connsiteY509" fmla="*/ 4977231 h 6840760"/>
              <a:gd name="connsiteX510" fmla="*/ 4966932 w 6840760"/>
              <a:gd name="connsiteY510" fmla="*/ 4823089 h 6840760"/>
              <a:gd name="connsiteX511" fmla="*/ 4346705 w 6840760"/>
              <a:gd name="connsiteY511" fmla="*/ 4823089 h 6840760"/>
              <a:gd name="connsiteX512" fmla="*/ 4192563 w 6840760"/>
              <a:gd name="connsiteY512" fmla="*/ 4977231 h 6840760"/>
              <a:gd name="connsiteX513" fmla="*/ 4346705 w 6840760"/>
              <a:gd name="connsiteY513" fmla="*/ 5131373 h 6840760"/>
              <a:gd name="connsiteX514" fmla="*/ 4500847 w 6840760"/>
              <a:gd name="connsiteY514" fmla="*/ 4977231 h 6840760"/>
              <a:gd name="connsiteX515" fmla="*/ 4346705 w 6840760"/>
              <a:gd name="connsiteY515" fmla="*/ 4823089 h 6840760"/>
              <a:gd name="connsiteX516" fmla="*/ 3726477 w 6840760"/>
              <a:gd name="connsiteY516" fmla="*/ 4823089 h 6840760"/>
              <a:gd name="connsiteX517" fmla="*/ 3572335 w 6840760"/>
              <a:gd name="connsiteY517" fmla="*/ 4977231 h 6840760"/>
              <a:gd name="connsiteX518" fmla="*/ 3726477 w 6840760"/>
              <a:gd name="connsiteY518" fmla="*/ 5131373 h 6840760"/>
              <a:gd name="connsiteX519" fmla="*/ 3880619 w 6840760"/>
              <a:gd name="connsiteY519" fmla="*/ 4977231 h 6840760"/>
              <a:gd name="connsiteX520" fmla="*/ 3726477 w 6840760"/>
              <a:gd name="connsiteY520" fmla="*/ 4823089 h 6840760"/>
              <a:gd name="connsiteX521" fmla="*/ 3106250 w 6840760"/>
              <a:gd name="connsiteY521" fmla="*/ 4823089 h 6840760"/>
              <a:gd name="connsiteX522" fmla="*/ 2952108 w 6840760"/>
              <a:gd name="connsiteY522" fmla="*/ 4977231 h 6840760"/>
              <a:gd name="connsiteX523" fmla="*/ 3106250 w 6840760"/>
              <a:gd name="connsiteY523" fmla="*/ 5131373 h 6840760"/>
              <a:gd name="connsiteX524" fmla="*/ 3260392 w 6840760"/>
              <a:gd name="connsiteY524" fmla="*/ 4977231 h 6840760"/>
              <a:gd name="connsiteX525" fmla="*/ 3106250 w 6840760"/>
              <a:gd name="connsiteY525" fmla="*/ 4823089 h 6840760"/>
              <a:gd name="connsiteX526" fmla="*/ 2486023 w 6840760"/>
              <a:gd name="connsiteY526" fmla="*/ 4823089 h 6840760"/>
              <a:gd name="connsiteX527" fmla="*/ 2331881 w 6840760"/>
              <a:gd name="connsiteY527" fmla="*/ 4977231 h 6840760"/>
              <a:gd name="connsiteX528" fmla="*/ 2486023 w 6840760"/>
              <a:gd name="connsiteY528" fmla="*/ 5131373 h 6840760"/>
              <a:gd name="connsiteX529" fmla="*/ 2640165 w 6840760"/>
              <a:gd name="connsiteY529" fmla="*/ 4977231 h 6840760"/>
              <a:gd name="connsiteX530" fmla="*/ 2486023 w 6840760"/>
              <a:gd name="connsiteY530" fmla="*/ 4823089 h 6840760"/>
              <a:gd name="connsiteX531" fmla="*/ 1865796 w 6840760"/>
              <a:gd name="connsiteY531" fmla="*/ 4823089 h 6840760"/>
              <a:gd name="connsiteX532" fmla="*/ 1711654 w 6840760"/>
              <a:gd name="connsiteY532" fmla="*/ 4977231 h 6840760"/>
              <a:gd name="connsiteX533" fmla="*/ 1865796 w 6840760"/>
              <a:gd name="connsiteY533" fmla="*/ 5131373 h 6840760"/>
              <a:gd name="connsiteX534" fmla="*/ 2019938 w 6840760"/>
              <a:gd name="connsiteY534" fmla="*/ 4977231 h 6840760"/>
              <a:gd name="connsiteX535" fmla="*/ 1865796 w 6840760"/>
              <a:gd name="connsiteY535" fmla="*/ 4823089 h 6840760"/>
              <a:gd name="connsiteX536" fmla="*/ 1245569 w 6840760"/>
              <a:gd name="connsiteY536" fmla="*/ 4823089 h 6840760"/>
              <a:gd name="connsiteX537" fmla="*/ 1091427 w 6840760"/>
              <a:gd name="connsiteY537" fmla="*/ 4977231 h 6840760"/>
              <a:gd name="connsiteX538" fmla="*/ 1245569 w 6840760"/>
              <a:gd name="connsiteY538" fmla="*/ 5131373 h 6840760"/>
              <a:gd name="connsiteX539" fmla="*/ 1399710 w 6840760"/>
              <a:gd name="connsiteY539" fmla="*/ 4977231 h 6840760"/>
              <a:gd name="connsiteX540" fmla="*/ 1245569 w 6840760"/>
              <a:gd name="connsiteY540" fmla="*/ 4823089 h 6840760"/>
              <a:gd name="connsiteX541" fmla="*/ 625342 w 6840760"/>
              <a:gd name="connsiteY541" fmla="*/ 4823089 h 6840760"/>
              <a:gd name="connsiteX542" fmla="*/ 471200 w 6840760"/>
              <a:gd name="connsiteY542" fmla="*/ 4977231 h 6840760"/>
              <a:gd name="connsiteX543" fmla="*/ 625342 w 6840760"/>
              <a:gd name="connsiteY543" fmla="*/ 5131373 h 6840760"/>
              <a:gd name="connsiteX544" fmla="*/ 779483 w 6840760"/>
              <a:gd name="connsiteY544" fmla="*/ 4977231 h 6840760"/>
              <a:gd name="connsiteX545" fmla="*/ 625342 w 6840760"/>
              <a:gd name="connsiteY545" fmla="*/ 4823089 h 6840760"/>
              <a:gd name="connsiteX546" fmla="*/ 5897272 w 6840760"/>
              <a:gd name="connsiteY546" fmla="*/ 4506180 h 6840760"/>
              <a:gd name="connsiteX547" fmla="*/ 5875737 w 6840760"/>
              <a:gd name="connsiteY547" fmla="*/ 4545857 h 6840760"/>
              <a:gd name="connsiteX548" fmla="*/ 5753043 w 6840760"/>
              <a:gd name="connsiteY548" fmla="*/ 4657289 h 6840760"/>
              <a:gd name="connsiteX549" fmla="*/ 5735337 w 6840760"/>
              <a:gd name="connsiteY549" fmla="*/ 4664255 h 6840760"/>
              <a:gd name="connsiteX550" fmla="*/ 5753043 w 6840760"/>
              <a:gd name="connsiteY550" fmla="*/ 4671221 h 6840760"/>
              <a:gd name="connsiteX551" fmla="*/ 5875737 w 6840760"/>
              <a:gd name="connsiteY551" fmla="*/ 4782654 h 6840760"/>
              <a:gd name="connsiteX552" fmla="*/ 5897272 w 6840760"/>
              <a:gd name="connsiteY552" fmla="*/ 4822330 h 6840760"/>
              <a:gd name="connsiteX553" fmla="*/ 5918808 w 6840760"/>
              <a:gd name="connsiteY553" fmla="*/ 4782654 h 6840760"/>
              <a:gd name="connsiteX554" fmla="*/ 6041502 w 6840760"/>
              <a:gd name="connsiteY554" fmla="*/ 4671221 h 6840760"/>
              <a:gd name="connsiteX555" fmla="*/ 6059208 w 6840760"/>
              <a:gd name="connsiteY555" fmla="*/ 4664255 h 6840760"/>
              <a:gd name="connsiteX556" fmla="*/ 6041502 w 6840760"/>
              <a:gd name="connsiteY556" fmla="*/ 4657289 h 6840760"/>
              <a:gd name="connsiteX557" fmla="*/ 5918808 w 6840760"/>
              <a:gd name="connsiteY557" fmla="*/ 4545857 h 6840760"/>
              <a:gd name="connsiteX558" fmla="*/ 5277045 w 6840760"/>
              <a:gd name="connsiteY558" fmla="*/ 4506180 h 6840760"/>
              <a:gd name="connsiteX559" fmla="*/ 5255510 w 6840760"/>
              <a:gd name="connsiteY559" fmla="*/ 4545857 h 6840760"/>
              <a:gd name="connsiteX560" fmla="*/ 5132816 w 6840760"/>
              <a:gd name="connsiteY560" fmla="*/ 4657289 h 6840760"/>
              <a:gd name="connsiteX561" fmla="*/ 5115110 w 6840760"/>
              <a:gd name="connsiteY561" fmla="*/ 4664255 h 6840760"/>
              <a:gd name="connsiteX562" fmla="*/ 5132816 w 6840760"/>
              <a:gd name="connsiteY562" fmla="*/ 4671221 h 6840760"/>
              <a:gd name="connsiteX563" fmla="*/ 5255510 w 6840760"/>
              <a:gd name="connsiteY563" fmla="*/ 4782654 h 6840760"/>
              <a:gd name="connsiteX564" fmla="*/ 5277045 w 6840760"/>
              <a:gd name="connsiteY564" fmla="*/ 4822330 h 6840760"/>
              <a:gd name="connsiteX565" fmla="*/ 5298581 w 6840760"/>
              <a:gd name="connsiteY565" fmla="*/ 4782654 h 6840760"/>
              <a:gd name="connsiteX566" fmla="*/ 5421275 w 6840760"/>
              <a:gd name="connsiteY566" fmla="*/ 4671221 h 6840760"/>
              <a:gd name="connsiteX567" fmla="*/ 5438981 w 6840760"/>
              <a:gd name="connsiteY567" fmla="*/ 4664255 h 6840760"/>
              <a:gd name="connsiteX568" fmla="*/ 5421275 w 6840760"/>
              <a:gd name="connsiteY568" fmla="*/ 4657289 h 6840760"/>
              <a:gd name="connsiteX569" fmla="*/ 5298581 w 6840760"/>
              <a:gd name="connsiteY569" fmla="*/ 4545857 h 6840760"/>
              <a:gd name="connsiteX570" fmla="*/ 4656818 w 6840760"/>
              <a:gd name="connsiteY570" fmla="*/ 4506180 h 6840760"/>
              <a:gd name="connsiteX571" fmla="*/ 4635283 w 6840760"/>
              <a:gd name="connsiteY571" fmla="*/ 4545857 h 6840760"/>
              <a:gd name="connsiteX572" fmla="*/ 4512589 w 6840760"/>
              <a:gd name="connsiteY572" fmla="*/ 4657289 h 6840760"/>
              <a:gd name="connsiteX573" fmla="*/ 4494883 w 6840760"/>
              <a:gd name="connsiteY573" fmla="*/ 4664255 h 6840760"/>
              <a:gd name="connsiteX574" fmla="*/ 4512589 w 6840760"/>
              <a:gd name="connsiteY574" fmla="*/ 4671221 h 6840760"/>
              <a:gd name="connsiteX575" fmla="*/ 4635283 w 6840760"/>
              <a:gd name="connsiteY575" fmla="*/ 4782654 h 6840760"/>
              <a:gd name="connsiteX576" fmla="*/ 4656818 w 6840760"/>
              <a:gd name="connsiteY576" fmla="*/ 4822330 h 6840760"/>
              <a:gd name="connsiteX577" fmla="*/ 4678354 w 6840760"/>
              <a:gd name="connsiteY577" fmla="*/ 4782654 h 6840760"/>
              <a:gd name="connsiteX578" fmla="*/ 4801048 w 6840760"/>
              <a:gd name="connsiteY578" fmla="*/ 4671221 h 6840760"/>
              <a:gd name="connsiteX579" fmla="*/ 4818754 w 6840760"/>
              <a:gd name="connsiteY579" fmla="*/ 4664255 h 6840760"/>
              <a:gd name="connsiteX580" fmla="*/ 4801048 w 6840760"/>
              <a:gd name="connsiteY580" fmla="*/ 4657289 h 6840760"/>
              <a:gd name="connsiteX581" fmla="*/ 4678354 w 6840760"/>
              <a:gd name="connsiteY581" fmla="*/ 4545857 h 6840760"/>
              <a:gd name="connsiteX582" fmla="*/ 4036591 w 6840760"/>
              <a:gd name="connsiteY582" fmla="*/ 4506180 h 6840760"/>
              <a:gd name="connsiteX583" fmla="*/ 4015055 w 6840760"/>
              <a:gd name="connsiteY583" fmla="*/ 4545857 h 6840760"/>
              <a:gd name="connsiteX584" fmla="*/ 3892361 w 6840760"/>
              <a:gd name="connsiteY584" fmla="*/ 4657289 h 6840760"/>
              <a:gd name="connsiteX585" fmla="*/ 3874655 w 6840760"/>
              <a:gd name="connsiteY585" fmla="*/ 4664255 h 6840760"/>
              <a:gd name="connsiteX586" fmla="*/ 3892361 w 6840760"/>
              <a:gd name="connsiteY586" fmla="*/ 4671221 h 6840760"/>
              <a:gd name="connsiteX587" fmla="*/ 4015055 w 6840760"/>
              <a:gd name="connsiteY587" fmla="*/ 4782654 h 6840760"/>
              <a:gd name="connsiteX588" fmla="*/ 4036591 w 6840760"/>
              <a:gd name="connsiteY588" fmla="*/ 4822330 h 6840760"/>
              <a:gd name="connsiteX589" fmla="*/ 4058126 w 6840760"/>
              <a:gd name="connsiteY589" fmla="*/ 4782654 h 6840760"/>
              <a:gd name="connsiteX590" fmla="*/ 4180821 w 6840760"/>
              <a:gd name="connsiteY590" fmla="*/ 4671221 h 6840760"/>
              <a:gd name="connsiteX591" fmla="*/ 4198526 w 6840760"/>
              <a:gd name="connsiteY591" fmla="*/ 4664255 h 6840760"/>
              <a:gd name="connsiteX592" fmla="*/ 4180821 w 6840760"/>
              <a:gd name="connsiteY592" fmla="*/ 4657289 h 6840760"/>
              <a:gd name="connsiteX593" fmla="*/ 4058126 w 6840760"/>
              <a:gd name="connsiteY593" fmla="*/ 4545857 h 6840760"/>
              <a:gd name="connsiteX594" fmla="*/ 3416364 w 6840760"/>
              <a:gd name="connsiteY594" fmla="*/ 4506180 h 6840760"/>
              <a:gd name="connsiteX595" fmla="*/ 3394828 w 6840760"/>
              <a:gd name="connsiteY595" fmla="*/ 4545857 h 6840760"/>
              <a:gd name="connsiteX596" fmla="*/ 3272134 w 6840760"/>
              <a:gd name="connsiteY596" fmla="*/ 4657289 h 6840760"/>
              <a:gd name="connsiteX597" fmla="*/ 3254428 w 6840760"/>
              <a:gd name="connsiteY597" fmla="*/ 4664255 h 6840760"/>
              <a:gd name="connsiteX598" fmla="*/ 3272134 w 6840760"/>
              <a:gd name="connsiteY598" fmla="*/ 4671221 h 6840760"/>
              <a:gd name="connsiteX599" fmla="*/ 3394828 w 6840760"/>
              <a:gd name="connsiteY599" fmla="*/ 4782654 h 6840760"/>
              <a:gd name="connsiteX600" fmla="*/ 3416364 w 6840760"/>
              <a:gd name="connsiteY600" fmla="*/ 4822330 h 6840760"/>
              <a:gd name="connsiteX601" fmla="*/ 3437899 w 6840760"/>
              <a:gd name="connsiteY601" fmla="*/ 4782654 h 6840760"/>
              <a:gd name="connsiteX602" fmla="*/ 3560593 w 6840760"/>
              <a:gd name="connsiteY602" fmla="*/ 4671221 h 6840760"/>
              <a:gd name="connsiteX603" fmla="*/ 3578299 w 6840760"/>
              <a:gd name="connsiteY603" fmla="*/ 4664255 h 6840760"/>
              <a:gd name="connsiteX604" fmla="*/ 3560593 w 6840760"/>
              <a:gd name="connsiteY604" fmla="*/ 4657289 h 6840760"/>
              <a:gd name="connsiteX605" fmla="*/ 3437899 w 6840760"/>
              <a:gd name="connsiteY605" fmla="*/ 4545857 h 6840760"/>
              <a:gd name="connsiteX606" fmla="*/ 2796137 w 6840760"/>
              <a:gd name="connsiteY606" fmla="*/ 4506180 h 6840760"/>
              <a:gd name="connsiteX607" fmla="*/ 2774601 w 6840760"/>
              <a:gd name="connsiteY607" fmla="*/ 4545857 h 6840760"/>
              <a:gd name="connsiteX608" fmla="*/ 2651907 w 6840760"/>
              <a:gd name="connsiteY608" fmla="*/ 4657289 h 6840760"/>
              <a:gd name="connsiteX609" fmla="*/ 2634202 w 6840760"/>
              <a:gd name="connsiteY609" fmla="*/ 4664255 h 6840760"/>
              <a:gd name="connsiteX610" fmla="*/ 2651907 w 6840760"/>
              <a:gd name="connsiteY610" fmla="*/ 4671221 h 6840760"/>
              <a:gd name="connsiteX611" fmla="*/ 2774601 w 6840760"/>
              <a:gd name="connsiteY611" fmla="*/ 4782654 h 6840760"/>
              <a:gd name="connsiteX612" fmla="*/ 2796137 w 6840760"/>
              <a:gd name="connsiteY612" fmla="*/ 4822330 h 6840760"/>
              <a:gd name="connsiteX613" fmla="*/ 2817672 w 6840760"/>
              <a:gd name="connsiteY613" fmla="*/ 4782654 h 6840760"/>
              <a:gd name="connsiteX614" fmla="*/ 2940366 w 6840760"/>
              <a:gd name="connsiteY614" fmla="*/ 4671221 h 6840760"/>
              <a:gd name="connsiteX615" fmla="*/ 2958072 w 6840760"/>
              <a:gd name="connsiteY615" fmla="*/ 4664255 h 6840760"/>
              <a:gd name="connsiteX616" fmla="*/ 2940366 w 6840760"/>
              <a:gd name="connsiteY616" fmla="*/ 4657289 h 6840760"/>
              <a:gd name="connsiteX617" fmla="*/ 2817672 w 6840760"/>
              <a:gd name="connsiteY617" fmla="*/ 4545857 h 6840760"/>
              <a:gd name="connsiteX618" fmla="*/ 2175909 w 6840760"/>
              <a:gd name="connsiteY618" fmla="*/ 4506180 h 6840760"/>
              <a:gd name="connsiteX619" fmla="*/ 2154373 w 6840760"/>
              <a:gd name="connsiteY619" fmla="*/ 4545857 h 6840760"/>
              <a:gd name="connsiteX620" fmla="*/ 2031680 w 6840760"/>
              <a:gd name="connsiteY620" fmla="*/ 4657289 h 6840760"/>
              <a:gd name="connsiteX621" fmla="*/ 2013974 w 6840760"/>
              <a:gd name="connsiteY621" fmla="*/ 4664255 h 6840760"/>
              <a:gd name="connsiteX622" fmla="*/ 2031680 w 6840760"/>
              <a:gd name="connsiteY622" fmla="*/ 4671221 h 6840760"/>
              <a:gd name="connsiteX623" fmla="*/ 2154373 w 6840760"/>
              <a:gd name="connsiteY623" fmla="*/ 4782654 h 6840760"/>
              <a:gd name="connsiteX624" fmla="*/ 2175909 w 6840760"/>
              <a:gd name="connsiteY624" fmla="*/ 4822330 h 6840760"/>
              <a:gd name="connsiteX625" fmla="*/ 2197445 w 6840760"/>
              <a:gd name="connsiteY625" fmla="*/ 4782654 h 6840760"/>
              <a:gd name="connsiteX626" fmla="*/ 2320139 w 6840760"/>
              <a:gd name="connsiteY626" fmla="*/ 4671221 h 6840760"/>
              <a:gd name="connsiteX627" fmla="*/ 2337845 w 6840760"/>
              <a:gd name="connsiteY627" fmla="*/ 4664255 h 6840760"/>
              <a:gd name="connsiteX628" fmla="*/ 2320139 w 6840760"/>
              <a:gd name="connsiteY628" fmla="*/ 4657289 h 6840760"/>
              <a:gd name="connsiteX629" fmla="*/ 2197445 w 6840760"/>
              <a:gd name="connsiteY629" fmla="*/ 4545857 h 6840760"/>
              <a:gd name="connsiteX630" fmla="*/ 1555682 w 6840760"/>
              <a:gd name="connsiteY630" fmla="*/ 4506180 h 6840760"/>
              <a:gd name="connsiteX631" fmla="*/ 1534146 w 6840760"/>
              <a:gd name="connsiteY631" fmla="*/ 4545857 h 6840760"/>
              <a:gd name="connsiteX632" fmla="*/ 1411452 w 6840760"/>
              <a:gd name="connsiteY632" fmla="*/ 4657289 h 6840760"/>
              <a:gd name="connsiteX633" fmla="*/ 1393747 w 6840760"/>
              <a:gd name="connsiteY633" fmla="*/ 4664255 h 6840760"/>
              <a:gd name="connsiteX634" fmla="*/ 1411452 w 6840760"/>
              <a:gd name="connsiteY634" fmla="*/ 4671221 h 6840760"/>
              <a:gd name="connsiteX635" fmla="*/ 1534146 w 6840760"/>
              <a:gd name="connsiteY635" fmla="*/ 4782654 h 6840760"/>
              <a:gd name="connsiteX636" fmla="*/ 1555682 w 6840760"/>
              <a:gd name="connsiteY636" fmla="*/ 4822330 h 6840760"/>
              <a:gd name="connsiteX637" fmla="*/ 1577218 w 6840760"/>
              <a:gd name="connsiteY637" fmla="*/ 4782654 h 6840760"/>
              <a:gd name="connsiteX638" fmla="*/ 1699912 w 6840760"/>
              <a:gd name="connsiteY638" fmla="*/ 4671221 h 6840760"/>
              <a:gd name="connsiteX639" fmla="*/ 1717617 w 6840760"/>
              <a:gd name="connsiteY639" fmla="*/ 4664255 h 6840760"/>
              <a:gd name="connsiteX640" fmla="*/ 1699912 w 6840760"/>
              <a:gd name="connsiteY640" fmla="*/ 4657289 h 6840760"/>
              <a:gd name="connsiteX641" fmla="*/ 1577218 w 6840760"/>
              <a:gd name="connsiteY641" fmla="*/ 4545857 h 6840760"/>
              <a:gd name="connsiteX642" fmla="*/ 935456 w 6840760"/>
              <a:gd name="connsiteY642" fmla="*/ 4506180 h 6840760"/>
              <a:gd name="connsiteX643" fmla="*/ 913920 w 6840760"/>
              <a:gd name="connsiteY643" fmla="*/ 4545857 h 6840760"/>
              <a:gd name="connsiteX644" fmla="*/ 791226 w 6840760"/>
              <a:gd name="connsiteY644" fmla="*/ 4657289 h 6840760"/>
              <a:gd name="connsiteX645" fmla="*/ 773520 w 6840760"/>
              <a:gd name="connsiteY645" fmla="*/ 4664255 h 6840760"/>
              <a:gd name="connsiteX646" fmla="*/ 791225 w 6840760"/>
              <a:gd name="connsiteY646" fmla="*/ 4671221 h 6840760"/>
              <a:gd name="connsiteX647" fmla="*/ 913920 w 6840760"/>
              <a:gd name="connsiteY647" fmla="*/ 4782654 h 6840760"/>
              <a:gd name="connsiteX648" fmla="*/ 935456 w 6840760"/>
              <a:gd name="connsiteY648" fmla="*/ 4822330 h 6840760"/>
              <a:gd name="connsiteX649" fmla="*/ 956990 w 6840760"/>
              <a:gd name="connsiteY649" fmla="*/ 4782654 h 6840760"/>
              <a:gd name="connsiteX650" fmla="*/ 1079685 w 6840760"/>
              <a:gd name="connsiteY650" fmla="*/ 4671221 h 6840760"/>
              <a:gd name="connsiteX651" fmla="*/ 1097390 w 6840760"/>
              <a:gd name="connsiteY651" fmla="*/ 4664255 h 6840760"/>
              <a:gd name="connsiteX652" fmla="*/ 1079685 w 6840760"/>
              <a:gd name="connsiteY652" fmla="*/ 4657289 h 6840760"/>
              <a:gd name="connsiteX653" fmla="*/ 956990 w 6840760"/>
              <a:gd name="connsiteY653" fmla="*/ 4545857 h 6840760"/>
              <a:gd name="connsiteX654" fmla="*/ 315228 w 6840760"/>
              <a:gd name="connsiteY654" fmla="*/ 4506180 h 6840760"/>
              <a:gd name="connsiteX655" fmla="*/ 293692 w 6840760"/>
              <a:gd name="connsiteY655" fmla="*/ 4545857 h 6840760"/>
              <a:gd name="connsiteX656" fmla="*/ 170999 w 6840760"/>
              <a:gd name="connsiteY656" fmla="*/ 4657289 h 6840760"/>
              <a:gd name="connsiteX657" fmla="*/ 153293 w 6840760"/>
              <a:gd name="connsiteY657" fmla="*/ 4664255 h 6840760"/>
              <a:gd name="connsiteX658" fmla="*/ 170999 w 6840760"/>
              <a:gd name="connsiteY658" fmla="*/ 4671221 h 6840760"/>
              <a:gd name="connsiteX659" fmla="*/ 293692 w 6840760"/>
              <a:gd name="connsiteY659" fmla="*/ 4782654 h 6840760"/>
              <a:gd name="connsiteX660" fmla="*/ 315228 w 6840760"/>
              <a:gd name="connsiteY660" fmla="*/ 4822330 h 6840760"/>
              <a:gd name="connsiteX661" fmla="*/ 336764 w 6840760"/>
              <a:gd name="connsiteY661" fmla="*/ 4782654 h 6840760"/>
              <a:gd name="connsiteX662" fmla="*/ 459458 w 6840760"/>
              <a:gd name="connsiteY662" fmla="*/ 4671221 h 6840760"/>
              <a:gd name="connsiteX663" fmla="*/ 477164 w 6840760"/>
              <a:gd name="connsiteY663" fmla="*/ 4664255 h 6840760"/>
              <a:gd name="connsiteX664" fmla="*/ 459458 w 6840760"/>
              <a:gd name="connsiteY664" fmla="*/ 4657289 h 6840760"/>
              <a:gd name="connsiteX665" fmla="*/ 336764 w 6840760"/>
              <a:gd name="connsiteY665" fmla="*/ 4545857 h 6840760"/>
              <a:gd name="connsiteX666" fmla="*/ 6517502 w 6840760"/>
              <a:gd name="connsiteY666" fmla="*/ 4506177 h 6840760"/>
              <a:gd name="connsiteX667" fmla="*/ 6495964 w 6840760"/>
              <a:gd name="connsiteY667" fmla="*/ 4545857 h 6840760"/>
              <a:gd name="connsiteX668" fmla="*/ 6373270 w 6840760"/>
              <a:gd name="connsiteY668" fmla="*/ 4657289 h 6840760"/>
              <a:gd name="connsiteX669" fmla="*/ 6355565 w 6840760"/>
              <a:gd name="connsiteY669" fmla="*/ 4664255 h 6840760"/>
              <a:gd name="connsiteX670" fmla="*/ 6373270 w 6840760"/>
              <a:gd name="connsiteY670" fmla="*/ 4671221 h 6840760"/>
              <a:gd name="connsiteX671" fmla="*/ 6495964 w 6840760"/>
              <a:gd name="connsiteY671" fmla="*/ 4782654 h 6840760"/>
              <a:gd name="connsiteX672" fmla="*/ 6517502 w 6840760"/>
              <a:gd name="connsiteY672" fmla="*/ 4822334 h 6840760"/>
              <a:gd name="connsiteX673" fmla="*/ 6539039 w 6840760"/>
              <a:gd name="connsiteY673" fmla="*/ 4782654 h 6840760"/>
              <a:gd name="connsiteX674" fmla="*/ 6661733 w 6840760"/>
              <a:gd name="connsiteY674" fmla="*/ 4671221 h 6840760"/>
              <a:gd name="connsiteX675" fmla="*/ 6679439 w 6840760"/>
              <a:gd name="connsiteY675" fmla="*/ 4664255 h 6840760"/>
              <a:gd name="connsiteX676" fmla="*/ 6661733 w 6840760"/>
              <a:gd name="connsiteY676" fmla="*/ 4657289 h 6840760"/>
              <a:gd name="connsiteX677" fmla="*/ 6539039 w 6840760"/>
              <a:gd name="connsiteY677" fmla="*/ 4545857 h 6840760"/>
              <a:gd name="connsiteX678" fmla="*/ 6207386 w 6840760"/>
              <a:gd name="connsiteY678" fmla="*/ 4197137 h 6840760"/>
              <a:gd name="connsiteX679" fmla="*/ 6053244 w 6840760"/>
              <a:gd name="connsiteY679" fmla="*/ 4351279 h 6840760"/>
              <a:gd name="connsiteX680" fmla="*/ 6207386 w 6840760"/>
              <a:gd name="connsiteY680" fmla="*/ 4505421 h 6840760"/>
              <a:gd name="connsiteX681" fmla="*/ 6361528 w 6840760"/>
              <a:gd name="connsiteY681" fmla="*/ 4351279 h 6840760"/>
              <a:gd name="connsiteX682" fmla="*/ 6207386 w 6840760"/>
              <a:gd name="connsiteY682" fmla="*/ 4197137 h 6840760"/>
              <a:gd name="connsiteX683" fmla="*/ 5587159 w 6840760"/>
              <a:gd name="connsiteY683" fmla="*/ 4197137 h 6840760"/>
              <a:gd name="connsiteX684" fmla="*/ 5433017 w 6840760"/>
              <a:gd name="connsiteY684" fmla="*/ 4351279 h 6840760"/>
              <a:gd name="connsiteX685" fmla="*/ 5587159 w 6840760"/>
              <a:gd name="connsiteY685" fmla="*/ 4505421 h 6840760"/>
              <a:gd name="connsiteX686" fmla="*/ 5741300 w 6840760"/>
              <a:gd name="connsiteY686" fmla="*/ 4351279 h 6840760"/>
              <a:gd name="connsiteX687" fmla="*/ 5587159 w 6840760"/>
              <a:gd name="connsiteY687" fmla="*/ 4197137 h 6840760"/>
              <a:gd name="connsiteX688" fmla="*/ 4966932 w 6840760"/>
              <a:gd name="connsiteY688" fmla="*/ 4197137 h 6840760"/>
              <a:gd name="connsiteX689" fmla="*/ 4812790 w 6840760"/>
              <a:gd name="connsiteY689" fmla="*/ 4351279 h 6840760"/>
              <a:gd name="connsiteX690" fmla="*/ 4966932 w 6840760"/>
              <a:gd name="connsiteY690" fmla="*/ 4505421 h 6840760"/>
              <a:gd name="connsiteX691" fmla="*/ 5121074 w 6840760"/>
              <a:gd name="connsiteY691" fmla="*/ 4351279 h 6840760"/>
              <a:gd name="connsiteX692" fmla="*/ 4966932 w 6840760"/>
              <a:gd name="connsiteY692" fmla="*/ 4197137 h 6840760"/>
              <a:gd name="connsiteX693" fmla="*/ 4346705 w 6840760"/>
              <a:gd name="connsiteY693" fmla="*/ 4197137 h 6840760"/>
              <a:gd name="connsiteX694" fmla="*/ 4192563 w 6840760"/>
              <a:gd name="connsiteY694" fmla="*/ 4351279 h 6840760"/>
              <a:gd name="connsiteX695" fmla="*/ 4346705 w 6840760"/>
              <a:gd name="connsiteY695" fmla="*/ 4505421 h 6840760"/>
              <a:gd name="connsiteX696" fmla="*/ 4500847 w 6840760"/>
              <a:gd name="connsiteY696" fmla="*/ 4351279 h 6840760"/>
              <a:gd name="connsiteX697" fmla="*/ 4346705 w 6840760"/>
              <a:gd name="connsiteY697" fmla="*/ 4197137 h 6840760"/>
              <a:gd name="connsiteX698" fmla="*/ 3726477 w 6840760"/>
              <a:gd name="connsiteY698" fmla="*/ 4197137 h 6840760"/>
              <a:gd name="connsiteX699" fmla="*/ 3572335 w 6840760"/>
              <a:gd name="connsiteY699" fmla="*/ 4351279 h 6840760"/>
              <a:gd name="connsiteX700" fmla="*/ 3726477 w 6840760"/>
              <a:gd name="connsiteY700" fmla="*/ 4505421 h 6840760"/>
              <a:gd name="connsiteX701" fmla="*/ 3880619 w 6840760"/>
              <a:gd name="connsiteY701" fmla="*/ 4351279 h 6840760"/>
              <a:gd name="connsiteX702" fmla="*/ 3726477 w 6840760"/>
              <a:gd name="connsiteY702" fmla="*/ 4197137 h 6840760"/>
              <a:gd name="connsiteX703" fmla="*/ 3106250 w 6840760"/>
              <a:gd name="connsiteY703" fmla="*/ 4197137 h 6840760"/>
              <a:gd name="connsiteX704" fmla="*/ 2952108 w 6840760"/>
              <a:gd name="connsiteY704" fmla="*/ 4351279 h 6840760"/>
              <a:gd name="connsiteX705" fmla="*/ 3106250 w 6840760"/>
              <a:gd name="connsiteY705" fmla="*/ 4505421 h 6840760"/>
              <a:gd name="connsiteX706" fmla="*/ 3260392 w 6840760"/>
              <a:gd name="connsiteY706" fmla="*/ 4351279 h 6840760"/>
              <a:gd name="connsiteX707" fmla="*/ 3106250 w 6840760"/>
              <a:gd name="connsiteY707" fmla="*/ 4197137 h 6840760"/>
              <a:gd name="connsiteX708" fmla="*/ 2486023 w 6840760"/>
              <a:gd name="connsiteY708" fmla="*/ 4197137 h 6840760"/>
              <a:gd name="connsiteX709" fmla="*/ 2331881 w 6840760"/>
              <a:gd name="connsiteY709" fmla="*/ 4351279 h 6840760"/>
              <a:gd name="connsiteX710" fmla="*/ 2486023 w 6840760"/>
              <a:gd name="connsiteY710" fmla="*/ 4505421 h 6840760"/>
              <a:gd name="connsiteX711" fmla="*/ 2640165 w 6840760"/>
              <a:gd name="connsiteY711" fmla="*/ 4351279 h 6840760"/>
              <a:gd name="connsiteX712" fmla="*/ 2486023 w 6840760"/>
              <a:gd name="connsiteY712" fmla="*/ 4197137 h 6840760"/>
              <a:gd name="connsiteX713" fmla="*/ 1865796 w 6840760"/>
              <a:gd name="connsiteY713" fmla="*/ 4197137 h 6840760"/>
              <a:gd name="connsiteX714" fmla="*/ 1711654 w 6840760"/>
              <a:gd name="connsiteY714" fmla="*/ 4351279 h 6840760"/>
              <a:gd name="connsiteX715" fmla="*/ 1865796 w 6840760"/>
              <a:gd name="connsiteY715" fmla="*/ 4505421 h 6840760"/>
              <a:gd name="connsiteX716" fmla="*/ 2019938 w 6840760"/>
              <a:gd name="connsiteY716" fmla="*/ 4351279 h 6840760"/>
              <a:gd name="connsiteX717" fmla="*/ 1865796 w 6840760"/>
              <a:gd name="connsiteY717" fmla="*/ 4197137 h 6840760"/>
              <a:gd name="connsiteX718" fmla="*/ 1245569 w 6840760"/>
              <a:gd name="connsiteY718" fmla="*/ 4197137 h 6840760"/>
              <a:gd name="connsiteX719" fmla="*/ 1091427 w 6840760"/>
              <a:gd name="connsiteY719" fmla="*/ 4351279 h 6840760"/>
              <a:gd name="connsiteX720" fmla="*/ 1245569 w 6840760"/>
              <a:gd name="connsiteY720" fmla="*/ 4505421 h 6840760"/>
              <a:gd name="connsiteX721" fmla="*/ 1399710 w 6840760"/>
              <a:gd name="connsiteY721" fmla="*/ 4351279 h 6840760"/>
              <a:gd name="connsiteX722" fmla="*/ 1245569 w 6840760"/>
              <a:gd name="connsiteY722" fmla="*/ 4197137 h 6840760"/>
              <a:gd name="connsiteX723" fmla="*/ 625342 w 6840760"/>
              <a:gd name="connsiteY723" fmla="*/ 4197137 h 6840760"/>
              <a:gd name="connsiteX724" fmla="*/ 471200 w 6840760"/>
              <a:gd name="connsiteY724" fmla="*/ 4351279 h 6840760"/>
              <a:gd name="connsiteX725" fmla="*/ 625342 w 6840760"/>
              <a:gd name="connsiteY725" fmla="*/ 4505421 h 6840760"/>
              <a:gd name="connsiteX726" fmla="*/ 779483 w 6840760"/>
              <a:gd name="connsiteY726" fmla="*/ 4351279 h 6840760"/>
              <a:gd name="connsiteX727" fmla="*/ 625342 w 6840760"/>
              <a:gd name="connsiteY727" fmla="*/ 4197137 h 6840760"/>
              <a:gd name="connsiteX728" fmla="*/ 5897272 w 6840760"/>
              <a:gd name="connsiteY728" fmla="*/ 3880228 h 6840760"/>
              <a:gd name="connsiteX729" fmla="*/ 5875737 w 6840760"/>
              <a:gd name="connsiteY729" fmla="*/ 3919905 h 6840760"/>
              <a:gd name="connsiteX730" fmla="*/ 5753043 w 6840760"/>
              <a:gd name="connsiteY730" fmla="*/ 4031337 h 6840760"/>
              <a:gd name="connsiteX731" fmla="*/ 5735337 w 6840760"/>
              <a:gd name="connsiteY731" fmla="*/ 4038303 h 6840760"/>
              <a:gd name="connsiteX732" fmla="*/ 5753043 w 6840760"/>
              <a:gd name="connsiteY732" fmla="*/ 4045269 h 6840760"/>
              <a:gd name="connsiteX733" fmla="*/ 5875737 w 6840760"/>
              <a:gd name="connsiteY733" fmla="*/ 4156702 h 6840760"/>
              <a:gd name="connsiteX734" fmla="*/ 5897272 w 6840760"/>
              <a:gd name="connsiteY734" fmla="*/ 4196378 h 6840760"/>
              <a:gd name="connsiteX735" fmla="*/ 5918808 w 6840760"/>
              <a:gd name="connsiteY735" fmla="*/ 4156702 h 6840760"/>
              <a:gd name="connsiteX736" fmla="*/ 6041502 w 6840760"/>
              <a:gd name="connsiteY736" fmla="*/ 4045269 h 6840760"/>
              <a:gd name="connsiteX737" fmla="*/ 6059208 w 6840760"/>
              <a:gd name="connsiteY737" fmla="*/ 4038303 h 6840760"/>
              <a:gd name="connsiteX738" fmla="*/ 6041502 w 6840760"/>
              <a:gd name="connsiteY738" fmla="*/ 4031337 h 6840760"/>
              <a:gd name="connsiteX739" fmla="*/ 5918808 w 6840760"/>
              <a:gd name="connsiteY739" fmla="*/ 3919905 h 6840760"/>
              <a:gd name="connsiteX740" fmla="*/ 5277045 w 6840760"/>
              <a:gd name="connsiteY740" fmla="*/ 3880228 h 6840760"/>
              <a:gd name="connsiteX741" fmla="*/ 5255510 w 6840760"/>
              <a:gd name="connsiteY741" fmla="*/ 3919905 h 6840760"/>
              <a:gd name="connsiteX742" fmla="*/ 5132816 w 6840760"/>
              <a:gd name="connsiteY742" fmla="*/ 4031337 h 6840760"/>
              <a:gd name="connsiteX743" fmla="*/ 5115110 w 6840760"/>
              <a:gd name="connsiteY743" fmla="*/ 4038303 h 6840760"/>
              <a:gd name="connsiteX744" fmla="*/ 5132816 w 6840760"/>
              <a:gd name="connsiteY744" fmla="*/ 4045269 h 6840760"/>
              <a:gd name="connsiteX745" fmla="*/ 5255510 w 6840760"/>
              <a:gd name="connsiteY745" fmla="*/ 4156702 h 6840760"/>
              <a:gd name="connsiteX746" fmla="*/ 5277045 w 6840760"/>
              <a:gd name="connsiteY746" fmla="*/ 4196378 h 6840760"/>
              <a:gd name="connsiteX747" fmla="*/ 5298581 w 6840760"/>
              <a:gd name="connsiteY747" fmla="*/ 4156702 h 6840760"/>
              <a:gd name="connsiteX748" fmla="*/ 5421275 w 6840760"/>
              <a:gd name="connsiteY748" fmla="*/ 4045269 h 6840760"/>
              <a:gd name="connsiteX749" fmla="*/ 5438981 w 6840760"/>
              <a:gd name="connsiteY749" fmla="*/ 4038303 h 6840760"/>
              <a:gd name="connsiteX750" fmla="*/ 5421275 w 6840760"/>
              <a:gd name="connsiteY750" fmla="*/ 4031337 h 6840760"/>
              <a:gd name="connsiteX751" fmla="*/ 5298581 w 6840760"/>
              <a:gd name="connsiteY751" fmla="*/ 3919905 h 6840760"/>
              <a:gd name="connsiteX752" fmla="*/ 4656818 w 6840760"/>
              <a:gd name="connsiteY752" fmla="*/ 3880228 h 6840760"/>
              <a:gd name="connsiteX753" fmla="*/ 4635283 w 6840760"/>
              <a:gd name="connsiteY753" fmla="*/ 3919905 h 6840760"/>
              <a:gd name="connsiteX754" fmla="*/ 4512589 w 6840760"/>
              <a:gd name="connsiteY754" fmla="*/ 4031337 h 6840760"/>
              <a:gd name="connsiteX755" fmla="*/ 4494883 w 6840760"/>
              <a:gd name="connsiteY755" fmla="*/ 4038303 h 6840760"/>
              <a:gd name="connsiteX756" fmla="*/ 4512589 w 6840760"/>
              <a:gd name="connsiteY756" fmla="*/ 4045269 h 6840760"/>
              <a:gd name="connsiteX757" fmla="*/ 4635283 w 6840760"/>
              <a:gd name="connsiteY757" fmla="*/ 4156702 h 6840760"/>
              <a:gd name="connsiteX758" fmla="*/ 4656818 w 6840760"/>
              <a:gd name="connsiteY758" fmla="*/ 4196378 h 6840760"/>
              <a:gd name="connsiteX759" fmla="*/ 4678354 w 6840760"/>
              <a:gd name="connsiteY759" fmla="*/ 4156702 h 6840760"/>
              <a:gd name="connsiteX760" fmla="*/ 4801048 w 6840760"/>
              <a:gd name="connsiteY760" fmla="*/ 4045269 h 6840760"/>
              <a:gd name="connsiteX761" fmla="*/ 4818754 w 6840760"/>
              <a:gd name="connsiteY761" fmla="*/ 4038303 h 6840760"/>
              <a:gd name="connsiteX762" fmla="*/ 4801048 w 6840760"/>
              <a:gd name="connsiteY762" fmla="*/ 4031337 h 6840760"/>
              <a:gd name="connsiteX763" fmla="*/ 4678354 w 6840760"/>
              <a:gd name="connsiteY763" fmla="*/ 3919905 h 6840760"/>
              <a:gd name="connsiteX764" fmla="*/ 4036591 w 6840760"/>
              <a:gd name="connsiteY764" fmla="*/ 3880228 h 6840760"/>
              <a:gd name="connsiteX765" fmla="*/ 4015055 w 6840760"/>
              <a:gd name="connsiteY765" fmla="*/ 3919905 h 6840760"/>
              <a:gd name="connsiteX766" fmla="*/ 3892361 w 6840760"/>
              <a:gd name="connsiteY766" fmla="*/ 4031337 h 6840760"/>
              <a:gd name="connsiteX767" fmla="*/ 3874655 w 6840760"/>
              <a:gd name="connsiteY767" fmla="*/ 4038303 h 6840760"/>
              <a:gd name="connsiteX768" fmla="*/ 3892361 w 6840760"/>
              <a:gd name="connsiteY768" fmla="*/ 4045269 h 6840760"/>
              <a:gd name="connsiteX769" fmla="*/ 4015055 w 6840760"/>
              <a:gd name="connsiteY769" fmla="*/ 4156702 h 6840760"/>
              <a:gd name="connsiteX770" fmla="*/ 4036591 w 6840760"/>
              <a:gd name="connsiteY770" fmla="*/ 4196378 h 6840760"/>
              <a:gd name="connsiteX771" fmla="*/ 4058126 w 6840760"/>
              <a:gd name="connsiteY771" fmla="*/ 4156702 h 6840760"/>
              <a:gd name="connsiteX772" fmla="*/ 4180821 w 6840760"/>
              <a:gd name="connsiteY772" fmla="*/ 4045269 h 6840760"/>
              <a:gd name="connsiteX773" fmla="*/ 4198526 w 6840760"/>
              <a:gd name="connsiteY773" fmla="*/ 4038303 h 6840760"/>
              <a:gd name="connsiteX774" fmla="*/ 4180821 w 6840760"/>
              <a:gd name="connsiteY774" fmla="*/ 4031337 h 6840760"/>
              <a:gd name="connsiteX775" fmla="*/ 4058126 w 6840760"/>
              <a:gd name="connsiteY775" fmla="*/ 3919905 h 6840760"/>
              <a:gd name="connsiteX776" fmla="*/ 3416364 w 6840760"/>
              <a:gd name="connsiteY776" fmla="*/ 3880228 h 6840760"/>
              <a:gd name="connsiteX777" fmla="*/ 3394828 w 6840760"/>
              <a:gd name="connsiteY777" fmla="*/ 3919905 h 6840760"/>
              <a:gd name="connsiteX778" fmla="*/ 3272134 w 6840760"/>
              <a:gd name="connsiteY778" fmla="*/ 4031337 h 6840760"/>
              <a:gd name="connsiteX779" fmla="*/ 3254428 w 6840760"/>
              <a:gd name="connsiteY779" fmla="*/ 4038303 h 6840760"/>
              <a:gd name="connsiteX780" fmla="*/ 3272134 w 6840760"/>
              <a:gd name="connsiteY780" fmla="*/ 4045269 h 6840760"/>
              <a:gd name="connsiteX781" fmla="*/ 3394828 w 6840760"/>
              <a:gd name="connsiteY781" fmla="*/ 4156702 h 6840760"/>
              <a:gd name="connsiteX782" fmla="*/ 3416364 w 6840760"/>
              <a:gd name="connsiteY782" fmla="*/ 4196378 h 6840760"/>
              <a:gd name="connsiteX783" fmla="*/ 3437899 w 6840760"/>
              <a:gd name="connsiteY783" fmla="*/ 4156702 h 6840760"/>
              <a:gd name="connsiteX784" fmla="*/ 3560593 w 6840760"/>
              <a:gd name="connsiteY784" fmla="*/ 4045269 h 6840760"/>
              <a:gd name="connsiteX785" fmla="*/ 3578299 w 6840760"/>
              <a:gd name="connsiteY785" fmla="*/ 4038303 h 6840760"/>
              <a:gd name="connsiteX786" fmla="*/ 3560593 w 6840760"/>
              <a:gd name="connsiteY786" fmla="*/ 4031337 h 6840760"/>
              <a:gd name="connsiteX787" fmla="*/ 3437899 w 6840760"/>
              <a:gd name="connsiteY787" fmla="*/ 3919905 h 6840760"/>
              <a:gd name="connsiteX788" fmla="*/ 2796137 w 6840760"/>
              <a:gd name="connsiteY788" fmla="*/ 3880228 h 6840760"/>
              <a:gd name="connsiteX789" fmla="*/ 2774601 w 6840760"/>
              <a:gd name="connsiteY789" fmla="*/ 3919905 h 6840760"/>
              <a:gd name="connsiteX790" fmla="*/ 2651907 w 6840760"/>
              <a:gd name="connsiteY790" fmla="*/ 4031337 h 6840760"/>
              <a:gd name="connsiteX791" fmla="*/ 2634201 w 6840760"/>
              <a:gd name="connsiteY791" fmla="*/ 4038303 h 6840760"/>
              <a:gd name="connsiteX792" fmla="*/ 2651907 w 6840760"/>
              <a:gd name="connsiteY792" fmla="*/ 4045269 h 6840760"/>
              <a:gd name="connsiteX793" fmla="*/ 2774601 w 6840760"/>
              <a:gd name="connsiteY793" fmla="*/ 4156702 h 6840760"/>
              <a:gd name="connsiteX794" fmla="*/ 2796137 w 6840760"/>
              <a:gd name="connsiteY794" fmla="*/ 4196378 h 6840760"/>
              <a:gd name="connsiteX795" fmla="*/ 2817672 w 6840760"/>
              <a:gd name="connsiteY795" fmla="*/ 4156702 h 6840760"/>
              <a:gd name="connsiteX796" fmla="*/ 2940366 w 6840760"/>
              <a:gd name="connsiteY796" fmla="*/ 4045269 h 6840760"/>
              <a:gd name="connsiteX797" fmla="*/ 2958072 w 6840760"/>
              <a:gd name="connsiteY797" fmla="*/ 4038303 h 6840760"/>
              <a:gd name="connsiteX798" fmla="*/ 2940366 w 6840760"/>
              <a:gd name="connsiteY798" fmla="*/ 4031337 h 6840760"/>
              <a:gd name="connsiteX799" fmla="*/ 2817672 w 6840760"/>
              <a:gd name="connsiteY799" fmla="*/ 3919905 h 6840760"/>
              <a:gd name="connsiteX800" fmla="*/ 2175909 w 6840760"/>
              <a:gd name="connsiteY800" fmla="*/ 3880228 h 6840760"/>
              <a:gd name="connsiteX801" fmla="*/ 2154373 w 6840760"/>
              <a:gd name="connsiteY801" fmla="*/ 3919905 h 6840760"/>
              <a:gd name="connsiteX802" fmla="*/ 2031680 w 6840760"/>
              <a:gd name="connsiteY802" fmla="*/ 4031337 h 6840760"/>
              <a:gd name="connsiteX803" fmla="*/ 2013974 w 6840760"/>
              <a:gd name="connsiteY803" fmla="*/ 4038303 h 6840760"/>
              <a:gd name="connsiteX804" fmla="*/ 2031680 w 6840760"/>
              <a:gd name="connsiteY804" fmla="*/ 4045269 h 6840760"/>
              <a:gd name="connsiteX805" fmla="*/ 2154373 w 6840760"/>
              <a:gd name="connsiteY805" fmla="*/ 4156702 h 6840760"/>
              <a:gd name="connsiteX806" fmla="*/ 2175909 w 6840760"/>
              <a:gd name="connsiteY806" fmla="*/ 4196378 h 6840760"/>
              <a:gd name="connsiteX807" fmla="*/ 2197445 w 6840760"/>
              <a:gd name="connsiteY807" fmla="*/ 4156702 h 6840760"/>
              <a:gd name="connsiteX808" fmla="*/ 2320139 w 6840760"/>
              <a:gd name="connsiteY808" fmla="*/ 4045269 h 6840760"/>
              <a:gd name="connsiteX809" fmla="*/ 2337845 w 6840760"/>
              <a:gd name="connsiteY809" fmla="*/ 4038303 h 6840760"/>
              <a:gd name="connsiteX810" fmla="*/ 2320139 w 6840760"/>
              <a:gd name="connsiteY810" fmla="*/ 4031337 h 6840760"/>
              <a:gd name="connsiteX811" fmla="*/ 2197445 w 6840760"/>
              <a:gd name="connsiteY811" fmla="*/ 3919905 h 6840760"/>
              <a:gd name="connsiteX812" fmla="*/ 1555682 w 6840760"/>
              <a:gd name="connsiteY812" fmla="*/ 3880228 h 6840760"/>
              <a:gd name="connsiteX813" fmla="*/ 1534146 w 6840760"/>
              <a:gd name="connsiteY813" fmla="*/ 3919905 h 6840760"/>
              <a:gd name="connsiteX814" fmla="*/ 1411452 w 6840760"/>
              <a:gd name="connsiteY814" fmla="*/ 4031337 h 6840760"/>
              <a:gd name="connsiteX815" fmla="*/ 1393747 w 6840760"/>
              <a:gd name="connsiteY815" fmla="*/ 4038303 h 6840760"/>
              <a:gd name="connsiteX816" fmla="*/ 1411452 w 6840760"/>
              <a:gd name="connsiteY816" fmla="*/ 4045269 h 6840760"/>
              <a:gd name="connsiteX817" fmla="*/ 1534146 w 6840760"/>
              <a:gd name="connsiteY817" fmla="*/ 4156702 h 6840760"/>
              <a:gd name="connsiteX818" fmla="*/ 1555682 w 6840760"/>
              <a:gd name="connsiteY818" fmla="*/ 4196378 h 6840760"/>
              <a:gd name="connsiteX819" fmla="*/ 1577218 w 6840760"/>
              <a:gd name="connsiteY819" fmla="*/ 4156702 h 6840760"/>
              <a:gd name="connsiteX820" fmla="*/ 1699912 w 6840760"/>
              <a:gd name="connsiteY820" fmla="*/ 4045269 h 6840760"/>
              <a:gd name="connsiteX821" fmla="*/ 1717617 w 6840760"/>
              <a:gd name="connsiteY821" fmla="*/ 4038303 h 6840760"/>
              <a:gd name="connsiteX822" fmla="*/ 1699912 w 6840760"/>
              <a:gd name="connsiteY822" fmla="*/ 4031337 h 6840760"/>
              <a:gd name="connsiteX823" fmla="*/ 1577218 w 6840760"/>
              <a:gd name="connsiteY823" fmla="*/ 3919905 h 6840760"/>
              <a:gd name="connsiteX824" fmla="*/ 935456 w 6840760"/>
              <a:gd name="connsiteY824" fmla="*/ 3880228 h 6840760"/>
              <a:gd name="connsiteX825" fmla="*/ 913920 w 6840760"/>
              <a:gd name="connsiteY825" fmla="*/ 3919905 h 6840760"/>
              <a:gd name="connsiteX826" fmla="*/ 791226 w 6840760"/>
              <a:gd name="connsiteY826" fmla="*/ 4031337 h 6840760"/>
              <a:gd name="connsiteX827" fmla="*/ 773520 w 6840760"/>
              <a:gd name="connsiteY827" fmla="*/ 4038303 h 6840760"/>
              <a:gd name="connsiteX828" fmla="*/ 791225 w 6840760"/>
              <a:gd name="connsiteY828" fmla="*/ 4045269 h 6840760"/>
              <a:gd name="connsiteX829" fmla="*/ 913920 w 6840760"/>
              <a:gd name="connsiteY829" fmla="*/ 4156702 h 6840760"/>
              <a:gd name="connsiteX830" fmla="*/ 935456 w 6840760"/>
              <a:gd name="connsiteY830" fmla="*/ 4196378 h 6840760"/>
              <a:gd name="connsiteX831" fmla="*/ 956990 w 6840760"/>
              <a:gd name="connsiteY831" fmla="*/ 4156702 h 6840760"/>
              <a:gd name="connsiteX832" fmla="*/ 1079685 w 6840760"/>
              <a:gd name="connsiteY832" fmla="*/ 4045269 h 6840760"/>
              <a:gd name="connsiteX833" fmla="*/ 1097390 w 6840760"/>
              <a:gd name="connsiteY833" fmla="*/ 4038303 h 6840760"/>
              <a:gd name="connsiteX834" fmla="*/ 1079685 w 6840760"/>
              <a:gd name="connsiteY834" fmla="*/ 4031337 h 6840760"/>
              <a:gd name="connsiteX835" fmla="*/ 956990 w 6840760"/>
              <a:gd name="connsiteY835" fmla="*/ 3919905 h 6840760"/>
              <a:gd name="connsiteX836" fmla="*/ 315228 w 6840760"/>
              <a:gd name="connsiteY836" fmla="*/ 3880228 h 6840760"/>
              <a:gd name="connsiteX837" fmla="*/ 293692 w 6840760"/>
              <a:gd name="connsiteY837" fmla="*/ 3919905 h 6840760"/>
              <a:gd name="connsiteX838" fmla="*/ 170999 w 6840760"/>
              <a:gd name="connsiteY838" fmla="*/ 4031337 h 6840760"/>
              <a:gd name="connsiteX839" fmla="*/ 153293 w 6840760"/>
              <a:gd name="connsiteY839" fmla="*/ 4038303 h 6840760"/>
              <a:gd name="connsiteX840" fmla="*/ 170999 w 6840760"/>
              <a:gd name="connsiteY840" fmla="*/ 4045269 h 6840760"/>
              <a:gd name="connsiteX841" fmla="*/ 293692 w 6840760"/>
              <a:gd name="connsiteY841" fmla="*/ 4156702 h 6840760"/>
              <a:gd name="connsiteX842" fmla="*/ 315228 w 6840760"/>
              <a:gd name="connsiteY842" fmla="*/ 4196378 h 6840760"/>
              <a:gd name="connsiteX843" fmla="*/ 336764 w 6840760"/>
              <a:gd name="connsiteY843" fmla="*/ 4156702 h 6840760"/>
              <a:gd name="connsiteX844" fmla="*/ 459458 w 6840760"/>
              <a:gd name="connsiteY844" fmla="*/ 4045269 h 6840760"/>
              <a:gd name="connsiteX845" fmla="*/ 477164 w 6840760"/>
              <a:gd name="connsiteY845" fmla="*/ 4038303 h 6840760"/>
              <a:gd name="connsiteX846" fmla="*/ 459458 w 6840760"/>
              <a:gd name="connsiteY846" fmla="*/ 4031337 h 6840760"/>
              <a:gd name="connsiteX847" fmla="*/ 336764 w 6840760"/>
              <a:gd name="connsiteY847" fmla="*/ 3919905 h 6840760"/>
              <a:gd name="connsiteX848" fmla="*/ 6517502 w 6840760"/>
              <a:gd name="connsiteY848" fmla="*/ 3880225 h 6840760"/>
              <a:gd name="connsiteX849" fmla="*/ 6495964 w 6840760"/>
              <a:gd name="connsiteY849" fmla="*/ 3919905 h 6840760"/>
              <a:gd name="connsiteX850" fmla="*/ 6373270 w 6840760"/>
              <a:gd name="connsiteY850" fmla="*/ 4031337 h 6840760"/>
              <a:gd name="connsiteX851" fmla="*/ 6355564 w 6840760"/>
              <a:gd name="connsiteY851" fmla="*/ 4038303 h 6840760"/>
              <a:gd name="connsiteX852" fmla="*/ 6373270 w 6840760"/>
              <a:gd name="connsiteY852" fmla="*/ 4045269 h 6840760"/>
              <a:gd name="connsiteX853" fmla="*/ 6495964 w 6840760"/>
              <a:gd name="connsiteY853" fmla="*/ 4156702 h 6840760"/>
              <a:gd name="connsiteX854" fmla="*/ 6517502 w 6840760"/>
              <a:gd name="connsiteY854" fmla="*/ 4196382 h 6840760"/>
              <a:gd name="connsiteX855" fmla="*/ 6539039 w 6840760"/>
              <a:gd name="connsiteY855" fmla="*/ 4156702 h 6840760"/>
              <a:gd name="connsiteX856" fmla="*/ 6661733 w 6840760"/>
              <a:gd name="connsiteY856" fmla="*/ 4045269 h 6840760"/>
              <a:gd name="connsiteX857" fmla="*/ 6679439 w 6840760"/>
              <a:gd name="connsiteY857" fmla="*/ 4038303 h 6840760"/>
              <a:gd name="connsiteX858" fmla="*/ 6661733 w 6840760"/>
              <a:gd name="connsiteY858" fmla="*/ 4031337 h 6840760"/>
              <a:gd name="connsiteX859" fmla="*/ 6539039 w 6840760"/>
              <a:gd name="connsiteY859" fmla="*/ 3919905 h 6840760"/>
              <a:gd name="connsiteX860" fmla="*/ 6207386 w 6840760"/>
              <a:gd name="connsiteY860" fmla="*/ 3571185 h 6840760"/>
              <a:gd name="connsiteX861" fmla="*/ 6053244 w 6840760"/>
              <a:gd name="connsiteY861" fmla="*/ 3725327 h 6840760"/>
              <a:gd name="connsiteX862" fmla="*/ 6207386 w 6840760"/>
              <a:gd name="connsiteY862" fmla="*/ 3879469 h 6840760"/>
              <a:gd name="connsiteX863" fmla="*/ 6361528 w 6840760"/>
              <a:gd name="connsiteY863" fmla="*/ 3725327 h 6840760"/>
              <a:gd name="connsiteX864" fmla="*/ 6207386 w 6840760"/>
              <a:gd name="connsiteY864" fmla="*/ 3571185 h 6840760"/>
              <a:gd name="connsiteX865" fmla="*/ 5587159 w 6840760"/>
              <a:gd name="connsiteY865" fmla="*/ 3571185 h 6840760"/>
              <a:gd name="connsiteX866" fmla="*/ 5433017 w 6840760"/>
              <a:gd name="connsiteY866" fmla="*/ 3725327 h 6840760"/>
              <a:gd name="connsiteX867" fmla="*/ 5587159 w 6840760"/>
              <a:gd name="connsiteY867" fmla="*/ 3879469 h 6840760"/>
              <a:gd name="connsiteX868" fmla="*/ 5741300 w 6840760"/>
              <a:gd name="connsiteY868" fmla="*/ 3725327 h 6840760"/>
              <a:gd name="connsiteX869" fmla="*/ 5587159 w 6840760"/>
              <a:gd name="connsiteY869" fmla="*/ 3571185 h 6840760"/>
              <a:gd name="connsiteX870" fmla="*/ 4966932 w 6840760"/>
              <a:gd name="connsiteY870" fmla="*/ 3571185 h 6840760"/>
              <a:gd name="connsiteX871" fmla="*/ 4812790 w 6840760"/>
              <a:gd name="connsiteY871" fmla="*/ 3725327 h 6840760"/>
              <a:gd name="connsiteX872" fmla="*/ 4966932 w 6840760"/>
              <a:gd name="connsiteY872" fmla="*/ 3879469 h 6840760"/>
              <a:gd name="connsiteX873" fmla="*/ 5121074 w 6840760"/>
              <a:gd name="connsiteY873" fmla="*/ 3725327 h 6840760"/>
              <a:gd name="connsiteX874" fmla="*/ 4966932 w 6840760"/>
              <a:gd name="connsiteY874" fmla="*/ 3571185 h 6840760"/>
              <a:gd name="connsiteX875" fmla="*/ 4346705 w 6840760"/>
              <a:gd name="connsiteY875" fmla="*/ 3571185 h 6840760"/>
              <a:gd name="connsiteX876" fmla="*/ 4192563 w 6840760"/>
              <a:gd name="connsiteY876" fmla="*/ 3725327 h 6840760"/>
              <a:gd name="connsiteX877" fmla="*/ 4346705 w 6840760"/>
              <a:gd name="connsiteY877" fmla="*/ 3879469 h 6840760"/>
              <a:gd name="connsiteX878" fmla="*/ 4500847 w 6840760"/>
              <a:gd name="connsiteY878" fmla="*/ 3725327 h 6840760"/>
              <a:gd name="connsiteX879" fmla="*/ 4346705 w 6840760"/>
              <a:gd name="connsiteY879" fmla="*/ 3571185 h 6840760"/>
              <a:gd name="connsiteX880" fmla="*/ 3726477 w 6840760"/>
              <a:gd name="connsiteY880" fmla="*/ 3571185 h 6840760"/>
              <a:gd name="connsiteX881" fmla="*/ 3572335 w 6840760"/>
              <a:gd name="connsiteY881" fmla="*/ 3725327 h 6840760"/>
              <a:gd name="connsiteX882" fmla="*/ 3726477 w 6840760"/>
              <a:gd name="connsiteY882" fmla="*/ 3879469 h 6840760"/>
              <a:gd name="connsiteX883" fmla="*/ 3880619 w 6840760"/>
              <a:gd name="connsiteY883" fmla="*/ 3725327 h 6840760"/>
              <a:gd name="connsiteX884" fmla="*/ 3726477 w 6840760"/>
              <a:gd name="connsiteY884" fmla="*/ 3571185 h 6840760"/>
              <a:gd name="connsiteX885" fmla="*/ 3106250 w 6840760"/>
              <a:gd name="connsiteY885" fmla="*/ 3571185 h 6840760"/>
              <a:gd name="connsiteX886" fmla="*/ 2952108 w 6840760"/>
              <a:gd name="connsiteY886" fmla="*/ 3725327 h 6840760"/>
              <a:gd name="connsiteX887" fmla="*/ 3106250 w 6840760"/>
              <a:gd name="connsiteY887" fmla="*/ 3879469 h 6840760"/>
              <a:gd name="connsiteX888" fmla="*/ 3260392 w 6840760"/>
              <a:gd name="connsiteY888" fmla="*/ 3725327 h 6840760"/>
              <a:gd name="connsiteX889" fmla="*/ 3106250 w 6840760"/>
              <a:gd name="connsiteY889" fmla="*/ 3571185 h 6840760"/>
              <a:gd name="connsiteX890" fmla="*/ 2486023 w 6840760"/>
              <a:gd name="connsiteY890" fmla="*/ 3571185 h 6840760"/>
              <a:gd name="connsiteX891" fmla="*/ 2331881 w 6840760"/>
              <a:gd name="connsiteY891" fmla="*/ 3725327 h 6840760"/>
              <a:gd name="connsiteX892" fmla="*/ 2486023 w 6840760"/>
              <a:gd name="connsiteY892" fmla="*/ 3879469 h 6840760"/>
              <a:gd name="connsiteX893" fmla="*/ 2640165 w 6840760"/>
              <a:gd name="connsiteY893" fmla="*/ 3725327 h 6840760"/>
              <a:gd name="connsiteX894" fmla="*/ 2486023 w 6840760"/>
              <a:gd name="connsiteY894" fmla="*/ 3571185 h 6840760"/>
              <a:gd name="connsiteX895" fmla="*/ 1865796 w 6840760"/>
              <a:gd name="connsiteY895" fmla="*/ 3571185 h 6840760"/>
              <a:gd name="connsiteX896" fmla="*/ 1711654 w 6840760"/>
              <a:gd name="connsiteY896" fmla="*/ 3725327 h 6840760"/>
              <a:gd name="connsiteX897" fmla="*/ 1865796 w 6840760"/>
              <a:gd name="connsiteY897" fmla="*/ 3879469 h 6840760"/>
              <a:gd name="connsiteX898" fmla="*/ 2019938 w 6840760"/>
              <a:gd name="connsiteY898" fmla="*/ 3725327 h 6840760"/>
              <a:gd name="connsiteX899" fmla="*/ 1865796 w 6840760"/>
              <a:gd name="connsiteY899" fmla="*/ 3571185 h 6840760"/>
              <a:gd name="connsiteX900" fmla="*/ 1245569 w 6840760"/>
              <a:gd name="connsiteY900" fmla="*/ 3571185 h 6840760"/>
              <a:gd name="connsiteX901" fmla="*/ 1091427 w 6840760"/>
              <a:gd name="connsiteY901" fmla="*/ 3725327 h 6840760"/>
              <a:gd name="connsiteX902" fmla="*/ 1245569 w 6840760"/>
              <a:gd name="connsiteY902" fmla="*/ 3879469 h 6840760"/>
              <a:gd name="connsiteX903" fmla="*/ 1399710 w 6840760"/>
              <a:gd name="connsiteY903" fmla="*/ 3725327 h 6840760"/>
              <a:gd name="connsiteX904" fmla="*/ 1245569 w 6840760"/>
              <a:gd name="connsiteY904" fmla="*/ 3571185 h 6840760"/>
              <a:gd name="connsiteX905" fmla="*/ 625342 w 6840760"/>
              <a:gd name="connsiteY905" fmla="*/ 3571185 h 6840760"/>
              <a:gd name="connsiteX906" fmla="*/ 471200 w 6840760"/>
              <a:gd name="connsiteY906" fmla="*/ 3725327 h 6840760"/>
              <a:gd name="connsiteX907" fmla="*/ 625342 w 6840760"/>
              <a:gd name="connsiteY907" fmla="*/ 3879469 h 6840760"/>
              <a:gd name="connsiteX908" fmla="*/ 779483 w 6840760"/>
              <a:gd name="connsiteY908" fmla="*/ 3725327 h 6840760"/>
              <a:gd name="connsiteX909" fmla="*/ 625342 w 6840760"/>
              <a:gd name="connsiteY909" fmla="*/ 3571185 h 6840760"/>
              <a:gd name="connsiteX910" fmla="*/ 5897272 w 6840760"/>
              <a:gd name="connsiteY910" fmla="*/ 3254276 h 6840760"/>
              <a:gd name="connsiteX911" fmla="*/ 5875737 w 6840760"/>
              <a:gd name="connsiteY911" fmla="*/ 3293953 h 6840760"/>
              <a:gd name="connsiteX912" fmla="*/ 5753043 w 6840760"/>
              <a:gd name="connsiteY912" fmla="*/ 3405385 h 6840760"/>
              <a:gd name="connsiteX913" fmla="*/ 5735337 w 6840760"/>
              <a:gd name="connsiteY913" fmla="*/ 3412351 h 6840760"/>
              <a:gd name="connsiteX914" fmla="*/ 5753043 w 6840760"/>
              <a:gd name="connsiteY914" fmla="*/ 3419317 h 6840760"/>
              <a:gd name="connsiteX915" fmla="*/ 5875737 w 6840760"/>
              <a:gd name="connsiteY915" fmla="*/ 3530750 h 6840760"/>
              <a:gd name="connsiteX916" fmla="*/ 5897272 w 6840760"/>
              <a:gd name="connsiteY916" fmla="*/ 3570426 h 6840760"/>
              <a:gd name="connsiteX917" fmla="*/ 5918808 w 6840760"/>
              <a:gd name="connsiteY917" fmla="*/ 3530750 h 6840760"/>
              <a:gd name="connsiteX918" fmla="*/ 6041502 w 6840760"/>
              <a:gd name="connsiteY918" fmla="*/ 3419317 h 6840760"/>
              <a:gd name="connsiteX919" fmla="*/ 6059208 w 6840760"/>
              <a:gd name="connsiteY919" fmla="*/ 3412351 h 6840760"/>
              <a:gd name="connsiteX920" fmla="*/ 6041502 w 6840760"/>
              <a:gd name="connsiteY920" fmla="*/ 3405385 h 6840760"/>
              <a:gd name="connsiteX921" fmla="*/ 5918808 w 6840760"/>
              <a:gd name="connsiteY921" fmla="*/ 3293953 h 6840760"/>
              <a:gd name="connsiteX922" fmla="*/ 5277045 w 6840760"/>
              <a:gd name="connsiteY922" fmla="*/ 3254276 h 6840760"/>
              <a:gd name="connsiteX923" fmla="*/ 5255510 w 6840760"/>
              <a:gd name="connsiteY923" fmla="*/ 3293953 h 6840760"/>
              <a:gd name="connsiteX924" fmla="*/ 5132816 w 6840760"/>
              <a:gd name="connsiteY924" fmla="*/ 3405385 h 6840760"/>
              <a:gd name="connsiteX925" fmla="*/ 5115110 w 6840760"/>
              <a:gd name="connsiteY925" fmla="*/ 3412351 h 6840760"/>
              <a:gd name="connsiteX926" fmla="*/ 5132816 w 6840760"/>
              <a:gd name="connsiteY926" fmla="*/ 3419317 h 6840760"/>
              <a:gd name="connsiteX927" fmla="*/ 5255510 w 6840760"/>
              <a:gd name="connsiteY927" fmla="*/ 3530750 h 6840760"/>
              <a:gd name="connsiteX928" fmla="*/ 5277045 w 6840760"/>
              <a:gd name="connsiteY928" fmla="*/ 3570426 h 6840760"/>
              <a:gd name="connsiteX929" fmla="*/ 5298581 w 6840760"/>
              <a:gd name="connsiteY929" fmla="*/ 3530750 h 6840760"/>
              <a:gd name="connsiteX930" fmla="*/ 5421275 w 6840760"/>
              <a:gd name="connsiteY930" fmla="*/ 3419317 h 6840760"/>
              <a:gd name="connsiteX931" fmla="*/ 5438981 w 6840760"/>
              <a:gd name="connsiteY931" fmla="*/ 3412351 h 6840760"/>
              <a:gd name="connsiteX932" fmla="*/ 5421275 w 6840760"/>
              <a:gd name="connsiteY932" fmla="*/ 3405385 h 6840760"/>
              <a:gd name="connsiteX933" fmla="*/ 5298581 w 6840760"/>
              <a:gd name="connsiteY933" fmla="*/ 3293953 h 6840760"/>
              <a:gd name="connsiteX934" fmla="*/ 4656818 w 6840760"/>
              <a:gd name="connsiteY934" fmla="*/ 3254276 h 6840760"/>
              <a:gd name="connsiteX935" fmla="*/ 4635283 w 6840760"/>
              <a:gd name="connsiteY935" fmla="*/ 3293953 h 6840760"/>
              <a:gd name="connsiteX936" fmla="*/ 4512589 w 6840760"/>
              <a:gd name="connsiteY936" fmla="*/ 3405385 h 6840760"/>
              <a:gd name="connsiteX937" fmla="*/ 4494883 w 6840760"/>
              <a:gd name="connsiteY937" fmla="*/ 3412351 h 6840760"/>
              <a:gd name="connsiteX938" fmla="*/ 4512589 w 6840760"/>
              <a:gd name="connsiteY938" fmla="*/ 3419317 h 6840760"/>
              <a:gd name="connsiteX939" fmla="*/ 4635283 w 6840760"/>
              <a:gd name="connsiteY939" fmla="*/ 3530750 h 6840760"/>
              <a:gd name="connsiteX940" fmla="*/ 4656818 w 6840760"/>
              <a:gd name="connsiteY940" fmla="*/ 3570426 h 6840760"/>
              <a:gd name="connsiteX941" fmla="*/ 4678354 w 6840760"/>
              <a:gd name="connsiteY941" fmla="*/ 3530750 h 6840760"/>
              <a:gd name="connsiteX942" fmla="*/ 4801048 w 6840760"/>
              <a:gd name="connsiteY942" fmla="*/ 3419317 h 6840760"/>
              <a:gd name="connsiteX943" fmla="*/ 4818754 w 6840760"/>
              <a:gd name="connsiteY943" fmla="*/ 3412351 h 6840760"/>
              <a:gd name="connsiteX944" fmla="*/ 4801048 w 6840760"/>
              <a:gd name="connsiteY944" fmla="*/ 3405385 h 6840760"/>
              <a:gd name="connsiteX945" fmla="*/ 4678354 w 6840760"/>
              <a:gd name="connsiteY945" fmla="*/ 3293953 h 6840760"/>
              <a:gd name="connsiteX946" fmla="*/ 4036591 w 6840760"/>
              <a:gd name="connsiteY946" fmla="*/ 3254276 h 6840760"/>
              <a:gd name="connsiteX947" fmla="*/ 4015055 w 6840760"/>
              <a:gd name="connsiteY947" fmla="*/ 3293953 h 6840760"/>
              <a:gd name="connsiteX948" fmla="*/ 3892361 w 6840760"/>
              <a:gd name="connsiteY948" fmla="*/ 3405385 h 6840760"/>
              <a:gd name="connsiteX949" fmla="*/ 3874655 w 6840760"/>
              <a:gd name="connsiteY949" fmla="*/ 3412351 h 6840760"/>
              <a:gd name="connsiteX950" fmla="*/ 3892361 w 6840760"/>
              <a:gd name="connsiteY950" fmla="*/ 3419317 h 6840760"/>
              <a:gd name="connsiteX951" fmla="*/ 4015055 w 6840760"/>
              <a:gd name="connsiteY951" fmla="*/ 3530750 h 6840760"/>
              <a:gd name="connsiteX952" fmla="*/ 4036591 w 6840760"/>
              <a:gd name="connsiteY952" fmla="*/ 3570426 h 6840760"/>
              <a:gd name="connsiteX953" fmla="*/ 4058126 w 6840760"/>
              <a:gd name="connsiteY953" fmla="*/ 3530750 h 6840760"/>
              <a:gd name="connsiteX954" fmla="*/ 4180821 w 6840760"/>
              <a:gd name="connsiteY954" fmla="*/ 3419317 h 6840760"/>
              <a:gd name="connsiteX955" fmla="*/ 4198526 w 6840760"/>
              <a:gd name="connsiteY955" fmla="*/ 3412351 h 6840760"/>
              <a:gd name="connsiteX956" fmla="*/ 4180821 w 6840760"/>
              <a:gd name="connsiteY956" fmla="*/ 3405385 h 6840760"/>
              <a:gd name="connsiteX957" fmla="*/ 4058126 w 6840760"/>
              <a:gd name="connsiteY957" fmla="*/ 3293953 h 6840760"/>
              <a:gd name="connsiteX958" fmla="*/ 3416364 w 6840760"/>
              <a:gd name="connsiteY958" fmla="*/ 3254276 h 6840760"/>
              <a:gd name="connsiteX959" fmla="*/ 3394828 w 6840760"/>
              <a:gd name="connsiteY959" fmla="*/ 3293953 h 6840760"/>
              <a:gd name="connsiteX960" fmla="*/ 3272134 w 6840760"/>
              <a:gd name="connsiteY960" fmla="*/ 3405385 h 6840760"/>
              <a:gd name="connsiteX961" fmla="*/ 3254428 w 6840760"/>
              <a:gd name="connsiteY961" fmla="*/ 3412351 h 6840760"/>
              <a:gd name="connsiteX962" fmla="*/ 3272134 w 6840760"/>
              <a:gd name="connsiteY962" fmla="*/ 3419317 h 6840760"/>
              <a:gd name="connsiteX963" fmla="*/ 3394828 w 6840760"/>
              <a:gd name="connsiteY963" fmla="*/ 3530750 h 6840760"/>
              <a:gd name="connsiteX964" fmla="*/ 3416364 w 6840760"/>
              <a:gd name="connsiteY964" fmla="*/ 3570426 h 6840760"/>
              <a:gd name="connsiteX965" fmla="*/ 3437899 w 6840760"/>
              <a:gd name="connsiteY965" fmla="*/ 3530750 h 6840760"/>
              <a:gd name="connsiteX966" fmla="*/ 3560593 w 6840760"/>
              <a:gd name="connsiteY966" fmla="*/ 3419317 h 6840760"/>
              <a:gd name="connsiteX967" fmla="*/ 3578299 w 6840760"/>
              <a:gd name="connsiteY967" fmla="*/ 3412351 h 6840760"/>
              <a:gd name="connsiteX968" fmla="*/ 3560593 w 6840760"/>
              <a:gd name="connsiteY968" fmla="*/ 3405385 h 6840760"/>
              <a:gd name="connsiteX969" fmla="*/ 3437899 w 6840760"/>
              <a:gd name="connsiteY969" fmla="*/ 3293953 h 6840760"/>
              <a:gd name="connsiteX970" fmla="*/ 2796137 w 6840760"/>
              <a:gd name="connsiteY970" fmla="*/ 3254276 h 6840760"/>
              <a:gd name="connsiteX971" fmla="*/ 2774601 w 6840760"/>
              <a:gd name="connsiteY971" fmla="*/ 3293953 h 6840760"/>
              <a:gd name="connsiteX972" fmla="*/ 2651907 w 6840760"/>
              <a:gd name="connsiteY972" fmla="*/ 3405385 h 6840760"/>
              <a:gd name="connsiteX973" fmla="*/ 2634201 w 6840760"/>
              <a:gd name="connsiteY973" fmla="*/ 3412351 h 6840760"/>
              <a:gd name="connsiteX974" fmla="*/ 2651907 w 6840760"/>
              <a:gd name="connsiteY974" fmla="*/ 3419317 h 6840760"/>
              <a:gd name="connsiteX975" fmla="*/ 2774601 w 6840760"/>
              <a:gd name="connsiteY975" fmla="*/ 3530750 h 6840760"/>
              <a:gd name="connsiteX976" fmla="*/ 2796137 w 6840760"/>
              <a:gd name="connsiteY976" fmla="*/ 3570426 h 6840760"/>
              <a:gd name="connsiteX977" fmla="*/ 2817672 w 6840760"/>
              <a:gd name="connsiteY977" fmla="*/ 3530750 h 6840760"/>
              <a:gd name="connsiteX978" fmla="*/ 2940366 w 6840760"/>
              <a:gd name="connsiteY978" fmla="*/ 3419317 h 6840760"/>
              <a:gd name="connsiteX979" fmla="*/ 2958072 w 6840760"/>
              <a:gd name="connsiteY979" fmla="*/ 3412351 h 6840760"/>
              <a:gd name="connsiteX980" fmla="*/ 2940366 w 6840760"/>
              <a:gd name="connsiteY980" fmla="*/ 3405385 h 6840760"/>
              <a:gd name="connsiteX981" fmla="*/ 2817672 w 6840760"/>
              <a:gd name="connsiteY981" fmla="*/ 3293953 h 6840760"/>
              <a:gd name="connsiteX982" fmla="*/ 2175909 w 6840760"/>
              <a:gd name="connsiteY982" fmla="*/ 3254276 h 6840760"/>
              <a:gd name="connsiteX983" fmla="*/ 2154373 w 6840760"/>
              <a:gd name="connsiteY983" fmla="*/ 3293953 h 6840760"/>
              <a:gd name="connsiteX984" fmla="*/ 2031680 w 6840760"/>
              <a:gd name="connsiteY984" fmla="*/ 3405385 h 6840760"/>
              <a:gd name="connsiteX985" fmla="*/ 2013974 w 6840760"/>
              <a:gd name="connsiteY985" fmla="*/ 3412351 h 6840760"/>
              <a:gd name="connsiteX986" fmla="*/ 2031680 w 6840760"/>
              <a:gd name="connsiteY986" fmla="*/ 3419317 h 6840760"/>
              <a:gd name="connsiteX987" fmla="*/ 2154373 w 6840760"/>
              <a:gd name="connsiteY987" fmla="*/ 3530750 h 6840760"/>
              <a:gd name="connsiteX988" fmla="*/ 2175909 w 6840760"/>
              <a:gd name="connsiteY988" fmla="*/ 3570426 h 6840760"/>
              <a:gd name="connsiteX989" fmla="*/ 2197445 w 6840760"/>
              <a:gd name="connsiteY989" fmla="*/ 3530750 h 6840760"/>
              <a:gd name="connsiteX990" fmla="*/ 2320139 w 6840760"/>
              <a:gd name="connsiteY990" fmla="*/ 3419317 h 6840760"/>
              <a:gd name="connsiteX991" fmla="*/ 2337845 w 6840760"/>
              <a:gd name="connsiteY991" fmla="*/ 3412351 h 6840760"/>
              <a:gd name="connsiteX992" fmla="*/ 2320139 w 6840760"/>
              <a:gd name="connsiteY992" fmla="*/ 3405385 h 6840760"/>
              <a:gd name="connsiteX993" fmla="*/ 2197445 w 6840760"/>
              <a:gd name="connsiteY993" fmla="*/ 3293953 h 6840760"/>
              <a:gd name="connsiteX994" fmla="*/ 1555682 w 6840760"/>
              <a:gd name="connsiteY994" fmla="*/ 3254276 h 6840760"/>
              <a:gd name="connsiteX995" fmla="*/ 1534146 w 6840760"/>
              <a:gd name="connsiteY995" fmla="*/ 3293953 h 6840760"/>
              <a:gd name="connsiteX996" fmla="*/ 1411452 w 6840760"/>
              <a:gd name="connsiteY996" fmla="*/ 3405385 h 6840760"/>
              <a:gd name="connsiteX997" fmla="*/ 1393747 w 6840760"/>
              <a:gd name="connsiteY997" fmla="*/ 3412351 h 6840760"/>
              <a:gd name="connsiteX998" fmla="*/ 1411452 w 6840760"/>
              <a:gd name="connsiteY998" fmla="*/ 3419317 h 6840760"/>
              <a:gd name="connsiteX999" fmla="*/ 1534146 w 6840760"/>
              <a:gd name="connsiteY999" fmla="*/ 3530750 h 6840760"/>
              <a:gd name="connsiteX1000" fmla="*/ 1555682 w 6840760"/>
              <a:gd name="connsiteY1000" fmla="*/ 3570426 h 6840760"/>
              <a:gd name="connsiteX1001" fmla="*/ 1577218 w 6840760"/>
              <a:gd name="connsiteY1001" fmla="*/ 3530750 h 6840760"/>
              <a:gd name="connsiteX1002" fmla="*/ 1699912 w 6840760"/>
              <a:gd name="connsiteY1002" fmla="*/ 3419317 h 6840760"/>
              <a:gd name="connsiteX1003" fmla="*/ 1717617 w 6840760"/>
              <a:gd name="connsiteY1003" fmla="*/ 3412351 h 6840760"/>
              <a:gd name="connsiteX1004" fmla="*/ 1699912 w 6840760"/>
              <a:gd name="connsiteY1004" fmla="*/ 3405385 h 6840760"/>
              <a:gd name="connsiteX1005" fmla="*/ 1577218 w 6840760"/>
              <a:gd name="connsiteY1005" fmla="*/ 3293953 h 6840760"/>
              <a:gd name="connsiteX1006" fmla="*/ 935456 w 6840760"/>
              <a:gd name="connsiteY1006" fmla="*/ 3254276 h 6840760"/>
              <a:gd name="connsiteX1007" fmla="*/ 913920 w 6840760"/>
              <a:gd name="connsiteY1007" fmla="*/ 3293953 h 6840760"/>
              <a:gd name="connsiteX1008" fmla="*/ 791226 w 6840760"/>
              <a:gd name="connsiteY1008" fmla="*/ 3405385 h 6840760"/>
              <a:gd name="connsiteX1009" fmla="*/ 773520 w 6840760"/>
              <a:gd name="connsiteY1009" fmla="*/ 3412351 h 6840760"/>
              <a:gd name="connsiteX1010" fmla="*/ 791225 w 6840760"/>
              <a:gd name="connsiteY1010" fmla="*/ 3419317 h 6840760"/>
              <a:gd name="connsiteX1011" fmla="*/ 913920 w 6840760"/>
              <a:gd name="connsiteY1011" fmla="*/ 3530750 h 6840760"/>
              <a:gd name="connsiteX1012" fmla="*/ 935456 w 6840760"/>
              <a:gd name="connsiteY1012" fmla="*/ 3570426 h 6840760"/>
              <a:gd name="connsiteX1013" fmla="*/ 956990 w 6840760"/>
              <a:gd name="connsiteY1013" fmla="*/ 3530750 h 6840760"/>
              <a:gd name="connsiteX1014" fmla="*/ 1079685 w 6840760"/>
              <a:gd name="connsiteY1014" fmla="*/ 3419317 h 6840760"/>
              <a:gd name="connsiteX1015" fmla="*/ 1097391 w 6840760"/>
              <a:gd name="connsiteY1015" fmla="*/ 3412351 h 6840760"/>
              <a:gd name="connsiteX1016" fmla="*/ 1079685 w 6840760"/>
              <a:gd name="connsiteY1016" fmla="*/ 3405385 h 6840760"/>
              <a:gd name="connsiteX1017" fmla="*/ 956990 w 6840760"/>
              <a:gd name="connsiteY1017" fmla="*/ 3293953 h 6840760"/>
              <a:gd name="connsiteX1018" fmla="*/ 315228 w 6840760"/>
              <a:gd name="connsiteY1018" fmla="*/ 3254276 h 6840760"/>
              <a:gd name="connsiteX1019" fmla="*/ 293692 w 6840760"/>
              <a:gd name="connsiteY1019" fmla="*/ 3293953 h 6840760"/>
              <a:gd name="connsiteX1020" fmla="*/ 170999 w 6840760"/>
              <a:gd name="connsiteY1020" fmla="*/ 3405385 h 6840760"/>
              <a:gd name="connsiteX1021" fmla="*/ 153293 w 6840760"/>
              <a:gd name="connsiteY1021" fmla="*/ 3412351 h 6840760"/>
              <a:gd name="connsiteX1022" fmla="*/ 170999 w 6840760"/>
              <a:gd name="connsiteY1022" fmla="*/ 3419317 h 6840760"/>
              <a:gd name="connsiteX1023" fmla="*/ 293692 w 6840760"/>
              <a:gd name="connsiteY1023" fmla="*/ 3530750 h 6840760"/>
              <a:gd name="connsiteX1024" fmla="*/ 315228 w 6840760"/>
              <a:gd name="connsiteY1024" fmla="*/ 3570426 h 6840760"/>
              <a:gd name="connsiteX1025" fmla="*/ 336764 w 6840760"/>
              <a:gd name="connsiteY1025" fmla="*/ 3530750 h 6840760"/>
              <a:gd name="connsiteX1026" fmla="*/ 459458 w 6840760"/>
              <a:gd name="connsiteY1026" fmla="*/ 3419317 h 6840760"/>
              <a:gd name="connsiteX1027" fmla="*/ 477164 w 6840760"/>
              <a:gd name="connsiteY1027" fmla="*/ 3412351 h 6840760"/>
              <a:gd name="connsiteX1028" fmla="*/ 459458 w 6840760"/>
              <a:gd name="connsiteY1028" fmla="*/ 3405385 h 6840760"/>
              <a:gd name="connsiteX1029" fmla="*/ 336764 w 6840760"/>
              <a:gd name="connsiteY1029" fmla="*/ 3293953 h 6840760"/>
              <a:gd name="connsiteX1030" fmla="*/ 6517502 w 6840760"/>
              <a:gd name="connsiteY1030" fmla="*/ 3254273 h 6840760"/>
              <a:gd name="connsiteX1031" fmla="*/ 6495964 w 6840760"/>
              <a:gd name="connsiteY1031" fmla="*/ 3293953 h 6840760"/>
              <a:gd name="connsiteX1032" fmla="*/ 6373270 w 6840760"/>
              <a:gd name="connsiteY1032" fmla="*/ 3405385 h 6840760"/>
              <a:gd name="connsiteX1033" fmla="*/ 6355564 w 6840760"/>
              <a:gd name="connsiteY1033" fmla="*/ 3412351 h 6840760"/>
              <a:gd name="connsiteX1034" fmla="*/ 6373270 w 6840760"/>
              <a:gd name="connsiteY1034" fmla="*/ 3419317 h 6840760"/>
              <a:gd name="connsiteX1035" fmla="*/ 6495964 w 6840760"/>
              <a:gd name="connsiteY1035" fmla="*/ 3530750 h 6840760"/>
              <a:gd name="connsiteX1036" fmla="*/ 6517502 w 6840760"/>
              <a:gd name="connsiteY1036" fmla="*/ 3570430 h 6840760"/>
              <a:gd name="connsiteX1037" fmla="*/ 6539039 w 6840760"/>
              <a:gd name="connsiteY1037" fmla="*/ 3530750 h 6840760"/>
              <a:gd name="connsiteX1038" fmla="*/ 6661733 w 6840760"/>
              <a:gd name="connsiteY1038" fmla="*/ 3419317 h 6840760"/>
              <a:gd name="connsiteX1039" fmla="*/ 6679439 w 6840760"/>
              <a:gd name="connsiteY1039" fmla="*/ 3412351 h 6840760"/>
              <a:gd name="connsiteX1040" fmla="*/ 6661733 w 6840760"/>
              <a:gd name="connsiteY1040" fmla="*/ 3405385 h 6840760"/>
              <a:gd name="connsiteX1041" fmla="*/ 6539039 w 6840760"/>
              <a:gd name="connsiteY1041" fmla="*/ 3293953 h 6840760"/>
              <a:gd name="connsiteX1042" fmla="*/ 6207386 w 6840760"/>
              <a:gd name="connsiteY1042" fmla="*/ 2945233 h 6840760"/>
              <a:gd name="connsiteX1043" fmla="*/ 6053244 w 6840760"/>
              <a:gd name="connsiteY1043" fmla="*/ 3099375 h 6840760"/>
              <a:gd name="connsiteX1044" fmla="*/ 6207386 w 6840760"/>
              <a:gd name="connsiteY1044" fmla="*/ 3253517 h 6840760"/>
              <a:gd name="connsiteX1045" fmla="*/ 6361528 w 6840760"/>
              <a:gd name="connsiteY1045" fmla="*/ 3099375 h 6840760"/>
              <a:gd name="connsiteX1046" fmla="*/ 6207386 w 6840760"/>
              <a:gd name="connsiteY1046" fmla="*/ 2945233 h 6840760"/>
              <a:gd name="connsiteX1047" fmla="*/ 5587159 w 6840760"/>
              <a:gd name="connsiteY1047" fmla="*/ 2945233 h 6840760"/>
              <a:gd name="connsiteX1048" fmla="*/ 5433017 w 6840760"/>
              <a:gd name="connsiteY1048" fmla="*/ 3099375 h 6840760"/>
              <a:gd name="connsiteX1049" fmla="*/ 5587159 w 6840760"/>
              <a:gd name="connsiteY1049" fmla="*/ 3253517 h 6840760"/>
              <a:gd name="connsiteX1050" fmla="*/ 5741300 w 6840760"/>
              <a:gd name="connsiteY1050" fmla="*/ 3099375 h 6840760"/>
              <a:gd name="connsiteX1051" fmla="*/ 5587159 w 6840760"/>
              <a:gd name="connsiteY1051" fmla="*/ 2945233 h 6840760"/>
              <a:gd name="connsiteX1052" fmla="*/ 4966932 w 6840760"/>
              <a:gd name="connsiteY1052" fmla="*/ 2945233 h 6840760"/>
              <a:gd name="connsiteX1053" fmla="*/ 4812790 w 6840760"/>
              <a:gd name="connsiteY1053" fmla="*/ 3099375 h 6840760"/>
              <a:gd name="connsiteX1054" fmla="*/ 4966932 w 6840760"/>
              <a:gd name="connsiteY1054" fmla="*/ 3253517 h 6840760"/>
              <a:gd name="connsiteX1055" fmla="*/ 5121074 w 6840760"/>
              <a:gd name="connsiteY1055" fmla="*/ 3099375 h 6840760"/>
              <a:gd name="connsiteX1056" fmla="*/ 4966932 w 6840760"/>
              <a:gd name="connsiteY1056" fmla="*/ 2945233 h 6840760"/>
              <a:gd name="connsiteX1057" fmla="*/ 4346705 w 6840760"/>
              <a:gd name="connsiteY1057" fmla="*/ 2945233 h 6840760"/>
              <a:gd name="connsiteX1058" fmla="*/ 4192563 w 6840760"/>
              <a:gd name="connsiteY1058" fmla="*/ 3099375 h 6840760"/>
              <a:gd name="connsiteX1059" fmla="*/ 4346705 w 6840760"/>
              <a:gd name="connsiteY1059" fmla="*/ 3253517 h 6840760"/>
              <a:gd name="connsiteX1060" fmla="*/ 4500847 w 6840760"/>
              <a:gd name="connsiteY1060" fmla="*/ 3099375 h 6840760"/>
              <a:gd name="connsiteX1061" fmla="*/ 4346705 w 6840760"/>
              <a:gd name="connsiteY1061" fmla="*/ 2945233 h 6840760"/>
              <a:gd name="connsiteX1062" fmla="*/ 3726477 w 6840760"/>
              <a:gd name="connsiteY1062" fmla="*/ 2945233 h 6840760"/>
              <a:gd name="connsiteX1063" fmla="*/ 3572335 w 6840760"/>
              <a:gd name="connsiteY1063" fmla="*/ 3099375 h 6840760"/>
              <a:gd name="connsiteX1064" fmla="*/ 3726477 w 6840760"/>
              <a:gd name="connsiteY1064" fmla="*/ 3253517 h 6840760"/>
              <a:gd name="connsiteX1065" fmla="*/ 3880619 w 6840760"/>
              <a:gd name="connsiteY1065" fmla="*/ 3099375 h 6840760"/>
              <a:gd name="connsiteX1066" fmla="*/ 3726477 w 6840760"/>
              <a:gd name="connsiteY1066" fmla="*/ 2945233 h 6840760"/>
              <a:gd name="connsiteX1067" fmla="*/ 3106250 w 6840760"/>
              <a:gd name="connsiteY1067" fmla="*/ 2945233 h 6840760"/>
              <a:gd name="connsiteX1068" fmla="*/ 2952108 w 6840760"/>
              <a:gd name="connsiteY1068" fmla="*/ 3099375 h 6840760"/>
              <a:gd name="connsiteX1069" fmla="*/ 3106250 w 6840760"/>
              <a:gd name="connsiteY1069" fmla="*/ 3253517 h 6840760"/>
              <a:gd name="connsiteX1070" fmla="*/ 3260392 w 6840760"/>
              <a:gd name="connsiteY1070" fmla="*/ 3099375 h 6840760"/>
              <a:gd name="connsiteX1071" fmla="*/ 3106250 w 6840760"/>
              <a:gd name="connsiteY1071" fmla="*/ 2945233 h 6840760"/>
              <a:gd name="connsiteX1072" fmla="*/ 2486023 w 6840760"/>
              <a:gd name="connsiteY1072" fmla="*/ 2945233 h 6840760"/>
              <a:gd name="connsiteX1073" fmla="*/ 2331881 w 6840760"/>
              <a:gd name="connsiteY1073" fmla="*/ 3099375 h 6840760"/>
              <a:gd name="connsiteX1074" fmla="*/ 2486023 w 6840760"/>
              <a:gd name="connsiteY1074" fmla="*/ 3253517 h 6840760"/>
              <a:gd name="connsiteX1075" fmla="*/ 2640165 w 6840760"/>
              <a:gd name="connsiteY1075" fmla="*/ 3099375 h 6840760"/>
              <a:gd name="connsiteX1076" fmla="*/ 2486023 w 6840760"/>
              <a:gd name="connsiteY1076" fmla="*/ 2945233 h 6840760"/>
              <a:gd name="connsiteX1077" fmla="*/ 1865796 w 6840760"/>
              <a:gd name="connsiteY1077" fmla="*/ 2945233 h 6840760"/>
              <a:gd name="connsiteX1078" fmla="*/ 1711654 w 6840760"/>
              <a:gd name="connsiteY1078" fmla="*/ 3099375 h 6840760"/>
              <a:gd name="connsiteX1079" fmla="*/ 1865796 w 6840760"/>
              <a:gd name="connsiteY1079" fmla="*/ 3253517 h 6840760"/>
              <a:gd name="connsiteX1080" fmla="*/ 2019938 w 6840760"/>
              <a:gd name="connsiteY1080" fmla="*/ 3099375 h 6840760"/>
              <a:gd name="connsiteX1081" fmla="*/ 1865796 w 6840760"/>
              <a:gd name="connsiteY1081" fmla="*/ 2945233 h 6840760"/>
              <a:gd name="connsiteX1082" fmla="*/ 1245569 w 6840760"/>
              <a:gd name="connsiteY1082" fmla="*/ 2945233 h 6840760"/>
              <a:gd name="connsiteX1083" fmla="*/ 1091427 w 6840760"/>
              <a:gd name="connsiteY1083" fmla="*/ 3099375 h 6840760"/>
              <a:gd name="connsiteX1084" fmla="*/ 1245569 w 6840760"/>
              <a:gd name="connsiteY1084" fmla="*/ 3253517 h 6840760"/>
              <a:gd name="connsiteX1085" fmla="*/ 1399710 w 6840760"/>
              <a:gd name="connsiteY1085" fmla="*/ 3099375 h 6840760"/>
              <a:gd name="connsiteX1086" fmla="*/ 1245569 w 6840760"/>
              <a:gd name="connsiteY1086" fmla="*/ 2945233 h 6840760"/>
              <a:gd name="connsiteX1087" fmla="*/ 625342 w 6840760"/>
              <a:gd name="connsiteY1087" fmla="*/ 2945233 h 6840760"/>
              <a:gd name="connsiteX1088" fmla="*/ 471200 w 6840760"/>
              <a:gd name="connsiteY1088" fmla="*/ 3099375 h 6840760"/>
              <a:gd name="connsiteX1089" fmla="*/ 625342 w 6840760"/>
              <a:gd name="connsiteY1089" fmla="*/ 3253517 h 6840760"/>
              <a:gd name="connsiteX1090" fmla="*/ 779483 w 6840760"/>
              <a:gd name="connsiteY1090" fmla="*/ 3099375 h 6840760"/>
              <a:gd name="connsiteX1091" fmla="*/ 625342 w 6840760"/>
              <a:gd name="connsiteY1091" fmla="*/ 2945233 h 6840760"/>
              <a:gd name="connsiteX1092" fmla="*/ 5897272 w 6840760"/>
              <a:gd name="connsiteY1092" fmla="*/ 2628324 h 6840760"/>
              <a:gd name="connsiteX1093" fmla="*/ 5875737 w 6840760"/>
              <a:gd name="connsiteY1093" fmla="*/ 2668001 h 6840760"/>
              <a:gd name="connsiteX1094" fmla="*/ 5753043 w 6840760"/>
              <a:gd name="connsiteY1094" fmla="*/ 2779433 h 6840760"/>
              <a:gd name="connsiteX1095" fmla="*/ 5735337 w 6840760"/>
              <a:gd name="connsiteY1095" fmla="*/ 2786399 h 6840760"/>
              <a:gd name="connsiteX1096" fmla="*/ 5753043 w 6840760"/>
              <a:gd name="connsiteY1096" fmla="*/ 2793365 h 6840760"/>
              <a:gd name="connsiteX1097" fmla="*/ 5875737 w 6840760"/>
              <a:gd name="connsiteY1097" fmla="*/ 2904798 h 6840760"/>
              <a:gd name="connsiteX1098" fmla="*/ 5897272 w 6840760"/>
              <a:gd name="connsiteY1098" fmla="*/ 2944474 h 6840760"/>
              <a:gd name="connsiteX1099" fmla="*/ 5918808 w 6840760"/>
              <a:gd name="connsiteY1099" fmla="*/ 2904798 h 6840760"/>
              <a:gd name="connsiteX1100" fmla="*/ 6041502 w 6840760"/>
              <a:gd name="connsiteY1100" fmla="*/ 2793365 h 6840760"/>
              <a:gd name="connsiteX1101" fmla="*/ 6059208 w 6840760"/>
              <a:gd name="connsiteY1101" fmla="*/ 2786399 h 6840760"/>
              <a:gd name="connsiteX1102" fmla="*/ 6041502 w 6840760"/>
              <a:gd name="connsiteY1102" fmla="*/ 2779433 h 6840760"/>
              <a:gd name="connsiteX1103" fmla="*/ 5918808 w 6840760"/>
              <a:gd name="connsiteY1103" fmla="*/ 2668001 h 6840760"/>
              <a:gd name="connsiteX1104" fmla="*/ 5277045 w 6840760"/>
              <a:gd name="connsiteY1104" fmla="*/ 2628324 h 6840760"/>
              <a:gd name="connsiteX1105" fmla="*/ 5255510 w 6840760"/>
              <a:gd name="connsiteY1105" fmla="*/ 2668001 h 6840760"/>
              <a:gd name="connsiteX1106" fmla="*/ 5132816 w 6840760"/>
              <a:gd name="connsiteY1106" fmla="*/ 2779433 h 6840760"/>
              <a:gd name="connsiteX1107" fmla="*/ 5115110 w 6840760"/>
              <a:gd name="connsiteY1107" fmla="*/ 2786399 h 6840760"/>
              <a:gd name="connsiteX1108" fmla="*/ 5132816 w 6840760"/>
              <a:gd name="connsiteY1108" fmla="*/ 2793365 h 6840760"/>
              <a:gd name="connsiteX1109" fmla="*/ 5255510 w 6840760"/>
              <a:gd name="connsiteY1109" fmla="*/ 2904798 h 6840760"/>
              <a:gd name="connsiteX1110" fmla="*/ 5277045 w 6840760"/>
              <a:gd name="connsiteY1110" fmla="*/ 2944474 h 6840760"/>
              <a:gd name="connsiteX1111" fmla="*/ 5298581 w 6840760"/>
              <a:gd name="connsiteY1111" fmla="*/ 2904798 h 6840760"/>
              <a:gd name="connsiteX1112" fmla="*/ 5421275 w 6840760"/>
              <a:gd name="connsiteY1112" fmla="*/ 2793365 h 6840760"/>
              <a:gd name="connsiteX1113" fmla="*/ 5438981 w 6840760"/>
              <a:gd name="connsiteY1113" fmla="*/ 2786399 h 6840760"/>
              <a:gd name="connsiteX1114" fmla="*/ 5421275 w 6840760"/>
              <a:gd name="connsiteY1114" fmla="*/ 2779433 h 6840760"/>
              <a:gd name="connsiteX1115" fmla="*/ 5298581 w 6840760"/>
              <a:gd name="connsiteY1115" fmla="*/ 2668001 h 6840760"/>
              <a:gd name="connsiteX1116" fmla="*/ 4656818 w 6840760"/>
              <a:gd name="connsiteY1116" fmla="*/ 2628324 h 6840760"/>
              <a:gd name="connsiteX1117" fmla="*/ 4635283 w 6840760"/>
              <a:gd name="connsiteY1117" fmla="*/ 2668001 h 6840760"/>
              <a:gd name="connsiteX1118" fmla="*/ 4512589 w 6840760"/>
              <a:gd name="connsiteY1118" fmla="*/ 2779433 h 6840760"/>
              <a:gd name="connsiteX1119" fmla="*/ 4494883 w 6840760"/>
              <a:gd name="connsiteY1119" fmla="*/ 2786399 h 6840760"/>
              <a:gd name="connsiteX1120" fmla="*/ 4512589 w 6840760"/>
              <a:gd name="connsiteY1120" fmla="*/ 2793365 h 6840760"/>
              <a:gd name="connsiteX1121" fmla="*/ 4635283 w 6840760"/>
              <a:gd name="connsiteY1121" fmla="*/ 2904798 h 6840760"/>
              <a:gd name="connsiteX1122" fmla="*/ 4656818 w 6840760"/>
              <a:gd name="connsiteY1122" fmla="*/ 2944474 h 6840760"/>
              <a:gd name="connsiteX1123" fmla="*/ 4678354 w 6840760"/>
              <a:gd name="connsiteY1123" fmla="*/ 2904798 h 6840760"/>
              <a:gd name="connsiteX1124" fmla="*/ 4801048 w 6840760"/>
              <a:gd name="connsiteY1124" fmla="*/ 2793365 h 6840760"/>
              <a:gd name="connsiteX1125" fmla="*/ 4818754 w 6840760"/>
              <a:gd name="connsiteY1125" fmla="*/ 2786399 h 6840760"/>
              <a:gd name="connsiteX1126" fmla="*/ 4801048 w 6840760"/>
              <a:gd name="connsiteY1126" fmla="*/ 2779433 h 6840760"/>
              <a:gd name="connsiteX1127" fmla="*/ 4678354 w 6840760"/>
              <a:gd name="connsiteY1127" fmla="*/ 2668001 h 6840760"/>
              <a:gd name="connsiteX1128" fmla="*/ 4036591 w 6840760"/>
              <a:gd name="connsiteY1128" fmla="*/ 2628324 h 6840760"/>
              <a:gd name="connsiteX1129" fmla="*/ 4015055 w 6840760"/>
              <a:gd name="connsiteY1129" fmla="*/ 2668001 h 6840760"/>
              <a:gd name="connsiteX1130" fmla="*/ 3892361 w 6840760"/>
              <a:gd name="connsiteY1130" fmla="*/ 2779433 h 6840760"/>
              <a:gd name="connsiteX1131" fmla="*/ 3874655 w 6840760"/>
              <a:gd name="connsiteY1131" fmla="*/ 2786399 h 6840760"/>
              <a:gd name="connsiteX1132" fmla="*/ 3892361 w 6840760"/>
              <a:gd name="connsiteY1132" fmla="*/ 2793365 h 6840760"/>
              <a:gd name="connsiteX1133" fmla="*/ 4015055 w 6840760"/>
              <a:gd name="connsiteY1133" fmla="*/ 2904798 h 6840760"/>
              <a:gd name="connsiteX1134" fmla="*/ 4036591 w 6840760"/>
              <a:gd name="connsiteY1134" fmla="*/ 2944474 h 6840760"/>
              <a:gd name="connsiteX1135" fmla="*/ 4058126 w 6840760"/>
              <a:gd name="connsiteY1135" fmla="*/ 2904798 h 6840760"/>
              <a:gd name="connsiteX1136" fmla="*/ 4180821 w 6840760"/>
              <a:gd name="connsiteY1136" fmla="*/ 2793365 h 6840760"/>
              <a:gd name="connsiteX1137" fmla="*/ 4198526 w 6840760"/>
              <a:gd name="connsiteY1137" fmla="*/ 2786399 h 6840760"/>
              <a:gd name="connsiteX1138" fmla="*/ 4180821 w 6840760"/>
              <a:gd name="connsiteY1138" fmla="*/ 2779433 h 6840760"/>
              <a:gd name="connsiteX1139" fmla="*/ 4058126 w 6840760"/>
              <a:gd name="connsiteY1139" fmla="*/ 2668001 h 6840760"/>
              <a:gd name="connsiteX1140" fmla="*/ 3416364 w 6840760"/>
              <a:gd name="connsiteY1140" fmla="*/ 2628324 h 6840760"/>
              <a:gd name="connsiteX1141" fmla="*/ 3394828 w 6840760"/>
              <a:gd name="connsiteY1141" fmla="*/ 2668001 h 6840760"/>
              <a:gd name="connsiteX1142" fmla="*/ 3272134 w 6840760"/>
              <a:gd name="connsiteY1142" fmla="*/ 2779433 h 6840760"/>
              <a:gd name="connsiteX1143" fmla="*/ 3254428 w 6840760"/>
              <a:gd name="connsiteY1143" fmla="*/ 2786399 h 6840760"/>
              <a:gd name="connsiteX1144" fmla="*/ 3272134 w 6840760"/>
              <a:gd name="connsiteY1144" fmla="*/ 2793365 h 6840760"/>
              <a:gd name="connsiteX1145" fmla="*/ 3394828 w 6840760"/>
              <a:gd name="connsiteY1145" fmla="*/ 2904798 h 6840760"/>
              <a:gd name="connsiteX1146" fmla="*/ 3416364 w 6840760"/>
              <a:gd name="connsiteY1146" fmla="*/ 2944474 h 6840760"/>
              <a:gd name="connsiteX1147" fmla="*/ 3437899 w 6840760"/>
              <a:gd name="connsiteY1147" fmla="*/ 2904798 h 6840760"/>
              <a:gd name="connsiteX1148" fmla="*/ 3560593 w 6840760"/>
              <a:gd name="connsiteY1148" fmla="*/ 2793365 h 6840760"/>
              <a:gd name="connsiteX1149" fmla="*/ 3578299 w 6840760"/>
              <a:gd name="connsiteY1149" fmla="*/ 2786399 h 6840760"/>
              <a:gd name="connsiteX1150" fmla="*/ 3560593 w 6840760"/>
              <a:gd name="connsiteY1150" fmla="*/ 2779433 h 6840760"/>
              <a:gd name="connsiteX1151" fmla="*/ 3437899 w 6840760"/>
              <a:gd name="connsiteY1151" fmla="*/ 2668001 h 6840760"/>
              <a:gd name="connsiteX1152" fmla="*/ 2796137 w 6840760"/>
              <a:gd name="connsiteY1152" fmla="*/ 2628324 h 6840760"/>
              <a:gd name="connsiteX1153" fmla="*/ 2774601 w 6840760"/>
              <a:gd name="connsiteY1153" fmla="*/ 2668001 h 6840760"/>
              <a:gd name="connsiteX1154" fmla="*/ 2651907 w 6840760"/>
              <a:gd name="connsiteY1154" fmla="*/ 2779433 h 6840760"/>
              <a:gd name="connsiteX1155" fmla="*/ 2634201 w 6840760"/>
              <a:gd name="connsiteY1155" fmla="*/ 2786399 h 6840760"/>
              <a:gd name="connsiteX1156" fmla="*/ 2651907 w 6840760"/>
              <a:gd name="connsiteY1156" fmla="*/ 2793365 h 6840760"/>
              <a:gd name="connsiteX1157" fmla="*/ 2774601 w 6840760"/>
              <a:gd name="connsiteY1157" fmla="*/ 2904798 h 6840760"/>
              <a:gd name="connsiteX1158" fmla="*/ 2796137 w 6840760"/>
              <a:gd name="connsiteY1158" fmla="*/ 2944474 h 6840760"/>
              <a:gd name="connsiteX1159" fmla="*/ 2817672 w 6840760"/>
              <a:gd name="connsiteY1159" fmla="*/ 2904798 h 6840760"/>
              <a:gd name="connsiteX1160" fmla="*/ 2940366 w 6840760"/>
              <a:gd name="connsiteY1160" fmla="*/ 2793365 h 6840760"/>
              <a:gd name="connsiteX1161" fmla="*/ 2958072 w 6840760"/>
              <a:gd name="connsiteY1161" fmla="*/ 2786399 h 6840760"/>
              <a:gd name="connsiteX1162" fmla="*/ 2940366 w 6840760"/>
              <a:gd name="connsiteY1162" fmla="*/ 2779433 h 6840760"/>
              <a:gd name="connsiteX1163" fmla="*/ 2817672 w 6840760"/>
              <a:gd name="connsiteY1163" fmla="*/ 2668001 h 6840760"/>
              <a:gd name="connsiteX1164" fmla="*/ 2175909 w 6840760"/>
              <a:gd name="connsiteY1164" fmla="*/ 2628324 h 6840760"/>
              <a:gd name="connsiteX1165" fmla="*/ 2154373 w 6840760"/>
              <a:gd name="connsiteY1165" fmla="*/ 2668001 h 6840760"/>
              <a:gd name="connsiteX1166" fmla="*/ 2031680 w 6840760"/>
              <a:gd name="connsiteY1166" fmla="*/ 2779433 h 6840760"/>
              <a:gd name="connsiteX1167" fmla="*/ 2013974 w 6840760"/>
              <a:gd name="connsiteY1167" fmla="*/ 2786399 h 6840760"/>
              <a:gd name="connsiteX1168" fmla="*/ 2031680 w 6840760"/>
              <a:gd name="connsiteY1168" fmla="*/ 2793365 h 6840760"/>
              <a:gd name="connsiteX1169" fmla="*/ 2154373 w 6840760"/>
              <a:gd name="connsiteY1169" fmla="*/ 2904798 h 6840760"/>
              <a:gd name="connsiteX1170" fmla="*/ 2175909 w 6840760"/>
              <a:gd name="connsiteY1170" fmla="*/ 2944474 h 6840760"/>
              <a:gd name="connsiteX1171" fmla="*/ 2197445 w 6840760"/>
              <a:gd name="connsiteY1171" fmla="*/ 2904798 h 6840760"/>
              <a:gd name="connsiteX1172" fmla="*/ 2320139 w 6840760"/>
              <a:gd name="connsiteY1172" fmla="*/ 2793365 h 6840760"/>
              <a:gd name="connsiteX1173" fmla="*/ 2337845 w 6840760"/>
              <a:gd name="connsiteY1173" fmla="*/ 2786399 h 6840760"/>
              <a:gd name="connsiteX1174" fmla="*/ 2320139 w 6840760"/>
              <a:gd name="connsiteY1174" fmla="*/ 2779433 h 6840760"/>
              <a:gd name="connsiteX1175" fmla="*/ 2197445 w 6840760"/>
              <a:gd name="connsiteY1175" fmla="*/ 2668001 h 6840760"/>
              <a:gd name="connsiteX1176" fmla="*/ 1555682 w 6840760"/>
              <a:gd name="connsiteY1176" fmla="*/ 2628324 h 6840760"/>
              <a:gd name="connsiteX1177" fmla="*/ 1534146 w 6840760"/>
              <a:gd name="connsiteY1177" fmla="*/ 2668001 h 6840760"/>
              <a:gd name="connsiteX1178" fmla="*/ 1411452 w 6840760"/>
              <a:gd name="connsiteY1178" fmla="*/ 2779433 h 6840760"/>
              <a:gd name="connsiteX1179" fmla="*/ 1393747 w 6840760"/>
              <a:gd name="connsiteY1179" fmla="*/ 2786399 h 6840760"/>
              <a:gd name="connsiteX1180" fmla="*/ 1411452 w 6840760"/>
              <a:gd name="connsiteY1180" fmla="*/ 2793365 h 6840760"/>
              <a:gd name="connsiteX1181" fmla="*/ 1534146 w 6840760"/>
              <a:gd name="connsiteY1181" fmla="*/ 2904798 h 6840760"/>
              <a:gd name="connsiteX1182" fmla="*/ 1555682 w 6840760"/>
              <a:gd name="connsiteY1182" fmla="*/ 2944474 h 6840760"/>
              <a:gd name="connsiteX1183" fmla="*/ 1577218 w 6840760"/>
              <a:gd name="connsiteY1183" fmla="*/ 2904798 h 6840760"/>
              <a:gd name="connsiteX1184" fmla="*/ 1699912 w 6840760"/>
              <a:gd name="connsiteY1184" fmla="*/ 2793365 h 6840760"/>
              <a:gd name="connsiteX1185" fmla="*/ 1717617 w 6840760"/>
              <a:gd name="connsiteY1185" fmla="*/ 2786399 h 6840760"/>
              <a:gd name="connsiteX1186" fmla="*/ 1699912 w 6840760"/>
              <a:gd name="connsiteY1186" fmla="*/ 2779433 h 6840760"/>
              <a:gd name="connsiteX1187" fmla="*/ 1577218 w 6840760"/>
              <a:gd name="connsiteY1187" fmla="*/ 2668001 h 6840760"/>
              <a:gd name="connsiteX1188" fmla="*/ 935456 w 6840760"/>
              <a:gd name="connsiteY1188" fmla="*/ 2628324 h 6840760"/>
              <a:gd name="connsiteX1189" fmla="*/ 913920 w 6840760"/>
              <a:gd name="connsiteY1189" fmla="*/ 2668001 h 6840760"/>
              <a:gd name="connsiteX1190" fmla="*/ 791226 w 6840760"/>
              <a:gd name="connsiteY1190" fmla="*/ 2779433 h 6840760"/>
              <a:gd name="connsiteX1191" fmla="*/ 773520 w 6840760"/>
              <a:gd name="connsiteY1191" fmla="*/ 2786399 h 6840760"/>
              <a:gd name="connsiteX1192" fmla="*/ 791225 w 6840760"/>
              <a:gd name="connsiteY1192" fmla="*/ 2793365 h 6840760"/>
              <a:gd name="connsiteX1193" fmla="*/ 913920 w 6840760"/>
              <a:gd name="connsiteY1193" fmla="*/ 2904798 h 6840760"/>
              <a:gd name="connsiteX1194" fmla="*/ 935456 w 6840760"/>
              <a:gd name="connsiteY1194" fmla="*/ 2944474 h 6840760"/>
              <a:gd name="connsiteX1195" fmla="*/ 956990 w 6840760"/>
              <a:gd name="connsiteY1195" fmla="*/ 2904798 h 6840760"/>
              <a:gd name="connsiteX1196" fmla="*/ 1079685 w 6840760"/>
              <a:gd name="connsiteY1196" fmla="*/ 2793365 h 6840760"/>
              <a:gd name="connsiteX1197" fmla="*/ 1097391 w 6840760"/>
              <a:gd name="connsiteY1197" fmla="*/ 2786399 h 6840760"/>
              <a:gd name="connsiteX1198" fmla="*/ 1079685 w 6840760"/>
              <a:gd name="connsiteY1198" fmla="*/ 2779433 h 6840760"/>
              <a:gd name="connsiteX1199" fmla="*/ 956990 w 6840760"/>
              <a:gd name="connsiteY1199" fmla="*/ 2668001 h 6840760"/>
              <a:gd name="connsiteX1200" fmla="*/ 315228 w 6840760"/>
              <a:gd name="connsiteY1200" fmla="*/ 2628324 h 6840760"/>
              <a:gd name="connsiteX1201" fmla="*/ 293692 w 6840760"/>
              <a:gd name="connsiteY1201" fmla="*/ 2668001 h 6840760"/>
              <a:gd name="connsiteX1202" fmla="*/ 170999 w 6840760"/>
              <a:gd name="connsiteY1202" fmla="*/ 2779433 h 6840760"/>
              <a:gd name="connsiteX1203" fmla="*/ 153293 w 6840760"/>
              <a:gd name="connsiteY1203" fmla="*/ 2786399 h 6840760"/>
              <a:gd name="connsiteX1204" fmla="*/ 170999 w 6840760"/>
              <a:gd name="connsiteY1204" fmla="*/ 2793365 h 6840760"/>
              <a:gd name="connsiteX1205" fmla="*/ 293692 w 6840760"/>
              <a:gd name="connsiteY1205" fmla="*/ 2904798 h 6840760"/>
              <a:gd name="connsiteX1206" fmla="*/ 315228 w 6840760"/>
              <a:gd name="connsiteY1206" fmla="*/ 2944474 h 6840760"/>
              <a:gd name="connsiteX1207" fmla="*/ 336764 w 6840760"/>
              <a:gd name="connsiteY1207" fmla="*/ 2904798 h 6840760"/>
              <a:gd name="connsiteX1208" fmla="*/ 459458 w 6840760"/>
              <a:gd name="connsiteY1208" fmla="*/ 2793365 h 6840760"/>
              <a:gd name="connsiteX1209" fmla="*/ 477164 w 6840760"/>
              <a:gd name="connsiteY1209" fmla="*/ 2786399 h 6840760"/>
              <a:gd name="connsiteX1210" fmla="*/ 459458 w 6840760"/>
              <a:gd name="connsiteY1210" fmla="*/ 2779433 h 6840760"/>
              <a:gd name="connsiteX1211" fmla="*/ 336764 w 6840760"/>
              <a:gd name="connsiteY1211" fmla="*/ 2668001 h 6840760"/>
              <a:gd name="connsiteX1212" fmla="*/ 6517502 w 6840760"/>
              <a:gd name="connsiteY1212" fmla="*/ 2628321 h 6840760"/>
              <a:gd name="connsiteX1213" fmla="*/ 6495964 w 6840760"/>
              <a:gd name="connsiteY1213" fmla="*/ 2668001 h 6840760"/>
              <a:gd name="connsiteX1214" fmla="*/ 6373270 w 6840760"/>
              <a:gd name="connsiteY1214" fmla="*/ 2779433 h 6840760"/>
              <a:gd name="connsiteX1215" fmla="*/ 6355564 w 6840760"/>
              <a:gd name="connsiteY1215" fmla="*/ 2786399 h 6840760"/>
              <a:gd name="connsiteX1216" fmla="*/ 6373270 w 6840760"/>
              <a:gd name="connsiteY1216" fmla="*/ 2793365 h 6840760"/>
              <a:gd name="connsiteX1217" fmla="*/ 6495964 w 6840760"/>
              <a:gd name="connsiteY1217" fmla="*/ 2904798 h 6840760"/>
              <a:gd name="connsiteX1218" fmla="*/ 6517502 w 6840760"/>
              <a:gd name="connsiteY1218" fmla="*/ 2944478 h 6840760"/>
              <a:gd name="connsiteX1219" fmla="*/ 6539039 w 6840760"/>
              <a:gd name="connsiteY1219" fmla="*/ 2904798 h 6840760"/>
              <a:gd name="connsiteX1220" fmla="*/ 6661733 w 6840760"/>
              <a:gd name="connsiteY1220" fmla="*/ 2793365 h 6840760"/>
              <a:gd name="connsiteX1221" fmla="*/ 6679439 w 6840760"/>
              <a:gd name="connsiteY1221" fmla="*/ 2786399 h 6840760"/>
              <a:gd name="connsiteX1222" fmla="*/ 6661733 w 6840760"/>
              <a:gd name="connsiteY1222" fmla="*/ 2779433 h 6840760"/>
              <a:gd name="connsiteX1223" fmla="*/ 6539039 w 6840760"/>
              <a:gd name="connsiteY1223" fmla="*/ 2668001 h 6840760"/>
              <a:gd name="connsiteX1224" fmla="*/ 6207386 w 6840760"/>
              <a:gd name="connsiteY1224" fmla="*/ 2319281 h 6840760"/>
              <a:gd name="connsiteX1225" fmla="*/ 6053244 w 6840760"/>
              <a:gd name="connsiteY1225" fmla="*/ 2473424 h 6840760"/>
              <a:gd name="connsiteX1226" fmla="*/ 6207386 w 6840760"/>
              <a:gd name="connsiteY1226" fmla="*/ 2627565 h 6840760"/>
              <a:gd name="connsiteX1227" fmla="*/ 6361528 w 6840760"/>
              <a:gd name="connsiteY1227" fmla="*/ 2473424 h 6840760"/>
              <a:gd name="connsiteX1228" fmla="*/ 6207386 w 6840760"/>
              <a:gd name="connsiteY1228" fmla="*/ 2319281 h 6840760"/>
              <a:gd name="connsiteX1229" fmla="*/ 5587159 w 6840760"/>
              <a:gd name="connsiteY1229" fmla="*/ 2319281 h 6840760"/>
              <a:gd name="connsiteX1230" fmla="*/ 5433017 w 6840760"/>
              <a:gd name="connsiteY1230" fmla="*/ 2473424 h 6840760"/>
              <a:gd name="connsiteX1231" fmla="*/ 5587159 w 6840760"/>
              <a:gd name="connsiteY1231" fmla="*/ 2627565 h 6840760"/>
              <a:gd name="connsiteX1232" fmla="*/ 5741300 w 6840760"/>
              <a:gd name="connsiteY1232" fmla="*/ 2473424 h 6840760"/>
              <a:gd name="connsiteX1233" fmla="*/ 5587159 w 6840760"/>
              <a:gd name="connsiteY1233" fmla="*/ 2319281 h 6840760"/>
              <a:gd name="connsiteX1234" fmla="*/ 4966932 w 6840760"/>
              <a:gd name="connsiteY1234" fmla="*/ 2319281 h 6840760"/>
              <a:gd name="connsiteX1235" fmla="*/ 4812790 w 6840760"/>
              <a:gd name="connsiteY1235" fmla="*/ 2473424 h 6840760"/>
              <a:gd name="connsiteX1236" fmla="*/ 4966932 w 6840760"/>
              <a:gd name="connsiteY1236" fmla="*/ 2627565 h 6840760"/>
              <a:gd name="connsiteX1237" fmla="*/ 5121074 w 6840760"/>
              <a:gd name="connsiteY1237" fmla="*/ 2473424 h 6840760"/>
              <a:gd name="connsiteX1238" fmla="*/ 4966932 w 6840760"/>
              <a:gd name="connsiteY1238" fmla="*/ 2319281 h 6840760"/>
              <a:gd name="connsiteX1239" fmla="*/ 4346705 w 6840760"/>
              <a:gd name="connsiteY1239" fmla="*/ 2319281 h 6840760"/>
              <a:gd name="connsiteX1240" fmla="*/ 4192563 w 6840760"/>
              <a:gd name="connsiteY1240" fmla="*/ 2473424 h 6840760"/>
              <a:gd name="connsiteX1241" fmla="*/ 4346705 w 6840760"/>
              <a:gd name="connsiteY1241" fmla="*/ 2627565 h 6840760"/>
              <a:gd name="connsiteX1242" fmla="*/ 4500847 w 6840760"/>
              <a:gd name="connsiteY1242" fmla="*/ 2473424 h 6840760"/>
              <a:gd name="connsiteX1243" fmla="*/ 4346705 w 6840760"/>
              <a:gd name="connsiteY1243" fmla="*/ 2319281 h 6840760"/>
              <a:gd name="connsiteX1244" fmla="*/ 3726477 w 6840760"/>
              <a:gd name="connsiteY1244" fmla="*/ 2319281 h 6840760"/>
              <a:gd name="connsiteX1245" fmla="*/ 3572335 w 6840760"/>
              <a:gd name="connsiteY1245" fmla="*/ 2473424 h 6840760"/>
              <a:gd name="connsiteX1246" fmla="*/ 3726477 w 6840760"/>
              <a:gd name="connsiteY1246" fmla="*/ 2627565 h 6840760"/>
              <a:gd name="connsiteX1247" fmla="*/ 3880619 w 6840760"/>
              <a:gd name="connsiteY1247" fmla="*/ 2473424 h 6840760"/>
              <a:gd name="connsiteX1248" fmla="*/ 3726477 w 6840760"/>
              <a:gd name="connsiteY1248" fmla="*/ 2319281 h 6840760"/>
              <a:gd name="connsiteX1249" fmla="*/ 3106250 w 6840760"/>
              <a:gd name="connsiteY1249" fmla="*/ 2319281 h 6840760"/>
              <a:gd name="connsiteX1250" fmla="*/ 2952108 w 6840760"/>
              <a:gd name="connsiteY1250" fmla="*/ 2473424 h 6840760"/>
              <a:gd name="connsiteX1251" fmla="*/ 3106250 w 6840760"/>
              <a:gd name="connsiteY1251" fmla="*/ 2627565 h 6840760"/>
              <a:gd name="connsiteX1252" fmla="*/ 3260392 w 6840760"/>
              <a:gd name="connsiteY1252" fmla="*/ 2473424 h 6840760"/>
              <a:gd name="connsiteX1253" fmla="*/ 3106250 w 6840760"/>
              <a:gd name="connsiteY1253" fmla="*/ 2319281 h 6840760"/>
              <a:gd name="connsiteX1254" fmla="*/ 2486023 w 6840760"/>
              <a:gd name="connsiteY1254" fmla="*/ 2319281 h 6840760"/>
              <a:gd name="connsiteX1255" fmla="*/ 2331881 w 6840760"/>
              <a:gd name="connsiteY1255" fmla="*/ 2473424 h 6840760"/>
              <a:gd name="connsiteX1256" fmla="*/ 2486023 w 6840760"/>
              <a:gd name="connsiteY1256" fmla="*/ 2627565 h 6840760"/>
              <a:gd name="connsiteX1257" fmla="*/ 2640165 w 6840760"/>
              <a:gd name="connsiteY1257" fmla="*/ 2473424 h 6840760"/>
              <a:gd name="connsiteX1258" fmla="*/ 2486023 w 6840760"/>
              <a:gd name="connsiteY1258" fmla="*/ 2319281 h 6840760"/>
              <a:gd name="connsiteX1259" fmla="*/ 1865796 w 6840760"/>
              <a:gd name="connsiteY1259" fmla="*/ 2319281 h 6840760"/>
              <a:gd name="connsiteX1260" fmla="*/ 1711654 w 6840760"/>
              <a:gd name="connsiteY1260" fmla="*/ 2473424 h 6840760"/>
              <a:gd name="connsiteX1261" fmla="*/ 1865796 w 6840760"/>
              <a:gd name="connsiteY1261" fmla="*/ 2627565 h 6840760"/>
              <a:gd name="connsiteX1262" fmla="*/ 2019938 w 6840760"/>
              <a:gd name="connsiteY1262" fmla="*/ 2473424 h 6840760"/>
              <a:gd name="connsiteX1263" fmla="*/ 1865796 w 6840760"/>
              <a:gd name="connsiteY1263" fmla="*/ 2319281 h 6840760"/>
              <a:gd name="connsiteX1264" fmla="*/ 1245569 w 6840760"/>
              <a:gd name="connsiteY1264" fmla="*/ 2319281 h 6840760"/>
              <a:gd name="connsiteX1265" fmla="*/ 1091427 w 6840760"/>
              <a:gd name="connsiteY1265" fmla="*/ 2473424 h 6840760"/>
              <a:gd name="connsiteX1266" fmla="*/ 1245569 w 6840760"/>
              <a:gd name="connsiteY1266" fmla="*/ 2627565 h 6840760"/>
              <a:gd name="connsiteX1267" fmla="*/ 1399710 w 6840760"/>
              <a:gd name="connsiteY1267" fmla="*/ 2473424 h 6840760"/>
              <a:gd name="connsiteX1268" fmla="*/ 1245569 w 6840760"/>
              <a:gd name="connsiteY1268" fmla="*/ 2319281 h 6840760"/>
              <a:gd name="connsiteX1269" fmla="*/ 625342 w 6840760"/>
              <a:gd name="connsiteY1269" fmla="*/ 2319281 h 6840760"/>
              <a:gd name="connsiteX1270" fmla="*/ 471200 w 6840760"/>
              <a:gd name="connsiteY1270" fmla="*/ 2473424 h 6840760"/>
              <a:gd name="connsiteX1271" fmla="*/ 625342 w 6840760"/>
              <a:gd name="connsiteY1271" fmla="*/ 2627565 h 6840760"/>
              <a:gd name="connsiteX1272" fmla="*/ 779483 w 6840760"/>
              <a:gd name="connsiteY1272" fmla="*/ 2473424 h 6840760"/>
              <a:gd name="connsiteX1273" fmla="*/ 625342 w 6840760"/>
              <a:gd name="connsiteY1273" fmla="*/ 2319281 h 6840760"/>
              <a:gd name="connsiteX1274" fmla="*/ 5897272 w 6840760"/>
              <a:gd name="connsiteY1274" fmla="*/ 2002372 h 6840760"/>
              <a:gd name="connsiteX1275" fmla="*/ 5875737 w 6840760"/>
              <a:gd name="connsiteY1275" fmla="*/ 2042049 h 6840760"/>
              <a:gd name="connsiteX1276" fmla="*/ 5753043 w 6840760"/>
              <a:gd name="connsiteY1276" fmla="*/ 2153481 h 6840760"/>
              <a:gd name="connsiteX1277" fmla="*/ 5735337 w 6840760"/>
              <a:gd name="connsiteY1277" fmla="*/ 2160447 h 6840760"/>
              <a:gd name="connsiteX1278" fmla="*/ 5753043 w 6840760"/>
              <a:gd name="connsiteY1278" fmla="*/ 2167414 h 6840760"/>
              <a:gd name="connsiteX1279" fmla="*/ 5875737 w 6840760"/>
              <a:gd name="connsiteY1279" fmla="*/ 2278846 h 6840760"/>
              <a:gd name="connsiteX1280" fmla="*/ 5897272 w 6840760"/>
              <a:gd name="connsiteY1280" fmla="*/ 2318523 h 6840760"/>
              <a:gd name="connsiteX1281" fmla="*/ 5918808 w 6840760"/>
              <a:gd name="connsiteY1281" fmla="*/ 2278846 h 6840760"/>
              <a:gd name="connsiteX1282" fmla="*/ 6041502 w 6840760"/>
              <a:gd name="connsiteY1282" fmla="*/ 2167414 h 6840760"/>
              <a:gd name="connsiteX1283" fmla="*/ 6059208 w 6840760"/>
              <a:gd name="connsiteY1283" fmla="*/ 2160447 h 6840760"/>
              <a:gd name="connsiteX1284" fmla="*/ 6041502 w 6840760"/>
              <a:gd name="connsiteY1284" fmla="*/ 2153481 h 6840760"/>
              <a:gd name="connsiteX1285" fmla="*/ 5918808 w 6840760"/>
              <a:gd name="connsiteY1285" fmla="*/ 2042049 h 6840760"/>
              <a:gd name="connsiteX1286" fmla="*/ 5277045 w 6840760"/>
              <a:gd name="connsiteY1286" fmla="*/ 2002372 h 6840760"/>
              <a:gd name="connsiteX1287" fmla="*/ 5255510 w 6840760"/>
              <a:gd name="connsiteY1287" fmla="*/ 2042049 h 6840760"/>
              <a:gd name="connsiteX1288" fmla="*/ 5132816 w 6840760"/>
              <a:gd name="connsiteY1288" fmla="*/ 2153481 h 6840760"/>
              <a:gd name="connsiteX1289" fmla="*/ 5115110 w 6840760"/>
              <a:gd name="connsiteY1289" fmla="*/ 2160447 h 6840760"/>
              <a:gd name="connsiteX1290" fmla="*/ 5132816 w 6840760"/>
              <a:gd name="connsiteY1290" fmla="*/ 2167414 h 6840760"/>
              <a:gd name="connsiteX1291" fmla="*/ 5255510 w 6840760"/>
              <a:gd name="connsiteY1291" fmla="*/ 2278846 h 6840760"/>
              <a:gd name="connsiteX1292" fmla="*/ 5277045 w 6840760"/>
              <a:gd name="connsiteY1292" fmla="*/ 2318523 h 6840760"/>
              <a:gd name="connsiteX1293" fmla="*/ 5298581 w 6840760"/>
              <a:gd name="connsiteY1293" fmla="*/ 2278846 h 6840760"/>
              <a:gd name="connsiteX1294" fmla="*/ 5421275 w 6840760"/>
              <a:gd name="connsiteY1294" fmla="*/ 2167414 h 6840760"/>
              <a:gd name="connsiteX1295" fmla="*/ 5438981 w 6840760"/>
              <a:gd name="connsiteY1295" fmla="*/ 2160447 h 6840760"/>
              <a:gd name="connsiteX1296" fmla="*/ 5421275 w 6840760"/>
              <a:gd name="connsiteY1296" fmla="*/ 2153481 h 6840760"/>
              <a:gd name="connsiteX1297" fmla="*/ 5298581 w 6840760"/>
              <a:gd name="connsiteY1297" fmla="*/ 2042049 h 6840760"/>
              <a:gd name="connsiteX1298" fmla="*/ 4656818 w 6840760"/>
              <a:gd name="connsiteY1298" fmla="*/ 2002372 h 6840760"/>
              <a:gd name="connsiteX1299" fmla="*/ 4635283 w 6840760"/>
              <a:gd name="connsiteY1299" fmla="*/ 2042049 h 6840760"/>
              <a:gd name="connsiteX1300" fmla="*/ 4512589 w 6840760"/>
              <a:gd name="connsiteY1300" fmla="*/ 2153481 h 6840760"/>
              <a:gd name="connsiteX1301" fmla="*/ 4494883 w 6840760"/>
              <a:gd name="connsiteY1301" fmla="*/ 2160447 h 6840760"/>
              <a:gd name="connsiteX1302" fmla="*/ 4512589 w 6840760"/>
              <a:gd name="connsiteY1302" fmla="*/ 2167414 h 6840760"/>
              <a:gd name="connsiteX1303" fmla="*/ 4635283 w 6840760"/>
              <a:gd name="connsiteY1303" fmla="*/ 2278846 h 6840760"/>
              <a:gd name="connsiteX1304" fmla="*/ 4656818 w 6840760"/>
              <a:gd name="connsiteY1304" fmla="*/ 2318523 h 6840760"/>
              <a:gd name="connsiteX1305" fmla="*/ 4678354 w 6840760"/>
              <a:gd name="connsiteY1305" fmla="*/ 2278846 h 6840760"/>
              <a:gd name="connsiteX1306" fmla="*/ 4801048 w 6840760"/>
              <a:gd name="connsiteY1306" fmla="*/ 2167414 h 6840760"/>
              <a:gd name="connsiteX1307" fmla="*/ 4818754 w 6840760"/>
              <a:gd name="connsiteY1307" fmla="*/ 2160447 h 6840760"/>
              <a:gd name="connsiteX1308" fmla="*/ 4801048 w 6840760"/>
              <a:gd name="connsiteY1308" fmla="*/ 2153481 h 6840760"/>
              <a:gd name="connsiteX1309" fmla="*/ 4678354 w 6840760"/>
              <a:gd name="connsiteY1309" fmla="*/ 2042049 h 6840760"/>
              <a:gd name="connsiteX1310" fmla="*/ 4036591 w 6840760"/>
              <a:gd name="connsiteY1310" fmla="*/ 2002372 h 6840760"/>
              <a:gd name="connsiteX1311" fmla="*/ 4015055 w 6840760"/>
              <a:gd name="connsiteY1311" fmla="*/ 2042049 h 6840760"/>
              <a:gd name="connsiteX1312" fmla="*/ 3892361 w 6840760"/>
              <a:gd name="connsiteY1312" fmla="*/ 2153481 h 6840760"/>
              <a:gd name="connsiteX1313" fmla="*/ 3874655 w 6840760"/>
              <a:gd name="connsiteY1313" fmla="*/ 2160447 h 6840760"/>
              <a:gd name="connsiteX1314" fmla="*/ 3892361 w 6840760"/>
              <a:gd name="connsiteY1314" fmla="*/ 2167414 h 6840760"/>
              <a:gd name="connsiteX1315" fmla="*/ 4015055 w 6840760"/>
              <a:gd name="connsiteY1315" fmla="*/ 2278846 h 6840760"/>
              <a:gd name="connsiteX1316" fmla="*/ 4036591 w 6840760"/>
              <a:gd name="connsiteY1316" fmla="*/ 2318523 h 6840760"/>
              <a:gd name="connsiteX1317" fmla="*/ 4058126 w 6840760"/>
              <a:gd name="connsiteY1317" fmla="*/ 2278846 h 6840760"/>
              <a:gd name="connsiteX1318" fmla="*/ 4180821 w 6840760"/>
              <a:gd name="connsiteY1318" fmla="*/ 2167414 h 6840760"/>
              <a:gd name="connsiteX1319" fmla="*/ 4198526 w 6840760"/>
              <a:gd name="connsiteY1319" fmla="*/ 2160447 h 6840760"/>
              <a:gd name="connsiteX1320" fmla="*/ 4180821 w 6840760"/>
              <a:gd name="connsiteY1320" fmla="*/ 2153481 h 6840760"/>
              <a:gd name="connsiteX1321" fmla="*/ 4058126 w 6840760"/>
              <a:gd name="connsiteY1321" fmla="*/ 2042049 h 6840760"/>
              <a:gd name="connsiteX1322" fmla="*/ 3416364 w 6840760"/>
              <a:gd name="connsiteY1322" fmla="*/ 2002372 h 6840760"/>
              <a:gd name="connsiteX1323" fmla="*/ 3394828 w 6840760"/>
              <a:gd name="connsiteY1323" fmla="*/ 2042049 h 6840760"/>
              <a:gd name="connsiteX1324" fmla="*/ 3272134 w 6840760"/>
              <a:gd name="connsiteY1324" fmla="*/ 2153481 h 6840760"/>
              <a:gd name="connsiteX1325" fmla="*/ 3254428 w 6840760"/>
              <a:gd name="connsiteY1325" fmla="*/ 2160447 h 6840760"/>
              <a:gd name="connsiteX1326" fmla="*/ 3272134 w 6840760"/>
              <a:gd name="connsiteY1326" fmla="*/ 2167414 h 6840760"/>
              <a:gd name="connsiteX1327" fmla="*/ 3394828 w 6840760"/>
              <a:gd name="connsiteY1327" fmla="*/ 2278846 h 6840760"/>
              <a:gd name="connsiteX1328" fmla="*/ 3416364 w 6840760"/>
              <a:gd name="connsiteY1328" fmla="*/ 2318523 h 6840760"/>
              <a:gd name="connsiteX1329" fmla="*/ 3437899 w 6840760"/>
              <a:gd name="connsiteY1329" fmla="*/ 2278846 h 6840760"/>
              <a:gd name="connsiteX1330" fmla="*/ 3560593 w 6840760"/>
              <a:gd name="connsiteY1330" fmla="*/ 2167414 h 6840760"/>
              <a:gd name="connsiteX1331" fmla="*/ 3578299 w 6840760"/>
              <a:gd name="connsiteY1331" fmla="*/ 2160447 h 6840760"/>
              <a:gd name="connsiteX1332" fmla="*/ 3560593 w 6840760"/>
              <a:gd name="connsiteY1332" fmla="*/ 2153481 h 6840760"/>
              <a:gd name="connsiteX1333" fmla="*/ 3437899 w 6840760"/>
              <a:gd name="connsiteY1333" fmla="*/ 2042049 h 6840760"/>
              <a:gd name="connsiteX1334" fmla="*/ 2796137 w 6840760"/>
              <a:gd name="connsiteY1334" fmla="*/ 2002372 h 6840760"/>
              <a:gd name="connsiteX1335" fmla="*/ 2774601 w 6840760"/>
              <a:gd name="connsiteY1335" fmla="*/ 2042049 h 6840760"/>
              <a:gd name="connsiteX1336" fmla="*/ 2651907 w 6840760"/>
              <a:gd name="connsiteY1336" fmla="*/ 2153481 h 6840760"/>
              <a:gd name="connsiteX1337" fmla="*/ 2634201 w 6840760"/>
              <a:gd name="connsiteY1337" fmla="*/ 2160447 h 6840760"/>
              <a:gd name="connsiteX1338" fmla="*/ 2651907 w 6840760"/>
              <a:gd name="connsiteY1338" fmla="*/ 2167414 h 6840760"/>
              <a:gd name="connsiteX1339" fmla="*/ 2774601 w 6840760"/>
              <a:gd name="connsiteY1339" fmla="*/ 2278846 h 6840760"/>
              <a:gd name="connsiteX1340" fmla="*/ 2796137 w 6840760"/>
              <a:gd name="connsiteY1340" fmla="*/ 2318523 h 6840760"/>
              <a:gd name="connsiteX1341" fmla="*/ 2817672 w 6840760"/>
              <a:gd name="connsiteY1341" fmla="*/ 2278846 h 6840760"/>
              <a:gd name="connsiteX1342" fmla="*/ 2940366 w 6840760"/>
              <a:gd name="connsiteY1342" fmla="*/ 2167414 h 6840760"/>
              <a:gd name="connsiteX1343" fmla="*/ 2958072 w 6840760"/>
              <a:gd name="connsiteY1343" fmla="*/ 2160447 h 6840760"/>
              <a:gd name="connsiteX1344" fmla="*/ 2940366 w 6840760"/>
              <a:gd name="connsiteY1344" fmla="*/ 2153481 h 6840760"/>
              <a:gd name="connsiteX1345" fmla="*/ 2817672 w 6840760"/>
              <a:gd name="connsiteY1345" fmla="*/ 2042049 h 6840760"/>
              <a:gd name="connsiteX1346" fmla="*/ 2175909 w 6840760"/>
              <a:gd name="connsiteY1346" fmla="*/ 2002372 h 6840760"/>
              <a:gd name="connsiteX1347" fmla="*/ 2154373 w 6840760"/>
              <a:gd name="connsiteY1347" fmla="*/ 2042049 h 6840760"/>
              <a:gd name="connsiteX1348" fmla="*/ 2031680 w 6840760"/>
              <a:gd name="connsiteY1348" fmla="*/ 2153481 h 6840760"/>
              <a:gd name="connsiteX1349" fmla="*/ 2013974 w 6840760"/>
              <a:gd name="connsiteY1349" fmla="*/ 2160447 h 6840760"/>
              <a:gd name="connsiteX1350" fmla="*/ 2031680 w 6840760"/>
              <a:gd name="connsiteY1350" fmla="*/ 2167414 h 6840760"/>
              <a:gd name="connsiteX1351" fmla="*/ 2154373 w 6840760"/>
              <a:gd name="connsiteY1351" fmla="*/ 2278846 h 6840760"/>
              <a:gd name="connsiteX1352" fmla="*/ 2175909 w 6840760"/>
              <a:gd name="connsiteY1352" fmla="*/ 2318523 h 6840760"/>
              <a:gd name="connsiteX1353" fmla="*/ 2197445 w 6840760"/>
              <a:gd name="connsiteY1353" fmla="*/ 2278846 h 6840760"/>
              <a:gd name="connsiteX1354" fmla="*/ 2320139 w 6840760"/>
              <a:gd name="connsiteY1354" fmla="*/ 2167414 h 6840760"/>
              <a:gd name="connsiteX1355" fmla="*/ 2337845 w 6840760"/>
              <a:gd name="connsiteY1355" fmla="*/ 2160447 h 6840760"/>
              <a:gd name="connsiteX1356" fmla="*/ 2320139 w 6840760"/>
              <a:gd name="connsiteY1356" fmla="*/ 2153481 h 6840760"/>
              <a:gd name="connsiteX1357" fmla="*/ 2197445 w 6840760"/>
              <a:gd name="connsiteY1357" fmla="*/ 2042049 h 6840760"/>
              <a:gd name="connsiteX1358" fmla="*/ 1555682 w 6840760"/>
              <a:gd name="connsiteY1358" fmla="*/ 2002372 h 6840760"/>
              <a:gd name="connsiteX1359" fmla="*/ 1534146 w 6840760"/>
              <a:gd name="connsiteY1359" fmla="*/ 2042049 h 6840760"/>
              <a:gd name="connsiteX1360" fmla="*/ 1411452 w 6840760"/>
              <a:gd name="connsiteY1360" fmla="*/ 2153481 h 6840760"/>
              <a:gd name="connsiteX1361" fmla="*/ 1393747 w 6840760"/>
              <a:gd name="connsiteY1361" fmla="*/ 2160447 h 6840760"/>
              <a:gd name="connsiteX1362" fmla="*/ 1411452 w 6840760"/>
              <a:gd name="connsiteY1362" fmla="*/ 2167414 h 6840760"/>
              <a:gd name="connsiteX1363" fmla="*/ 1534146 w 6840760"/>
              <a:gd name="connsiteY1363" fmla="*/ 2278846 h 6840760"/>
              <a:gd name="connsiteX1364" fmla="*/ 1555682 w 6840760"/>
              <a:gd name="connsiteY1364" fmla="*/ 2318523 h 6840760"/>
              <a:gd name="connsiteX1365" fmla="*/ 1577218 w 6840760"/>
              <a:gd name="connsiteY1365" fmla="*/ 2278846 h 6840760"/>
              <a:gd name="connsiteX1366" fmla="*/ 1699912 w 6840760"/>
              <a:gd name="connsiteY1366" fmla="*/ 2167414 h 6840760"/>
              <a:gd name="connsiteX1367" fmla="*/ 1717617 w 6840760"/>
              <a:gd name="connsiteY1367" fmla="*/ 2160447 h 6840760"/>
              <a:gd name="connsiteX1368" fmla="*/ 1699912 w 6840760"/>
              <a:gd name="connsiteY1368" fmla="*/ 2153481 h 6840760"/>
              <a:gd name="connsiteX1369" fmla="*/ 1577218 w 6840760"/>
              <a:gd name="connsiteY1369" fmla="*/ 2042049 h 6840760"/>
              <a:gd name="connsiteX1370" fmla="*/ 935456 w 6840760"/>
              <a:gd name="connsiteY1370" fmla="*/ 2002372 h 6840760"/>
              <a:gd name="connsiteX1371" fmla="*/ 913920 w 6840760"/>
              <a:gd name="connsiteY1371" fmla="*/ 2042049 h 6840760"/>
              <a:gd name="connsiteX1372" fmla="*/ 791226 w 6840760"/>
              <a:gd name="connsiteY1372" fmla="*/ 2153481 h 6840760"/>
              <a:gd name="connsiteX1373" fmla="*/ 773520 w 6840760"/>
              <a:gd name="connsiteY1373" fmla="*/ 2160447 h 6840760"/>
              <a:gd name="connsiteX1374" fmla="*/ 791225 w 6840760"/>
              <a:gd name="connsiteY1374" fmla="*/ 2167414 h 6840760"/>
              <a:gd name="connsiteX1375" fmla="*/ 913920 w 6840760"/>
              <a:gd name="connsiteY1375" fmla="*/ 2278846 h 6840760"/>
              <a:gd name="connsiteX1376" fmla="*/ 935456 w 6840760"/>
              <a:gd name="connsiteY1376" fmla="*/ 2318523 h 6840760"/>
              <a:gd name="connsiteX1377" fmla="*/ 956990 w 6840760"/>
              <a:gd name="connsiteY1377" fmla="*/ 2278846 h 6840760"/>
              <a:gd name="connsiteX1378" fmla="*/ 1079685 w 6840760"/>
              <a:gd name="connsiteY1378" fmla="*/ 2167414 h 6840760"/>
              <a:gd name="connsiteX1379" fmla="*/ 1097390 w 6840760"/>
              <a:gd name="connsiteY1379" fmla="*/ 2160447 h 6840760"/>
              <a:gd name="connsiteX1380" fmla="*/ 1079685 w 6840760"/>
              <a:gd name="connsiteY1380" fmla="*/ 2153481 h 6840760"/>
              <a:gd name="connsiteX1381" fmla="*/ 956990 w 6840760"/>
              <a:gd name="connsiteY1381" fmla="*/ 2042049 h 6840760"/>
              <a:gd name="connsiteX1382" fmla="*/ 315228 w 6840760"/>
              <a:gd name="connsiteY1382" fmla="*/ 2002372 h 6840760"/>
              <a:gd name="connsiteX1383" fmla="*/ 293692 w 6840760"/>
              <a:gd name="connsiteY1383" fmla="*/ 2042049 h 6840760"/>
              <a:gd name="connsiteX1384" fmla="*/ 170999 w 6840760"/>
              <a:gd name="connsiteY1384" fmla="*/ 2153481 h 6840760"/>
              <a:gd name="connsiteX1385" fmla="*/ 153293 w 6840760"/>
              <a:gd name="connsiteY1385" fmla="*/ 2160447 h 6840760"/>
              <a:gd name="connsiteX1386" fmla="*/ 170999 w 6840760"/>
              <a:gd name="connsiteY1386" fmla="*/ 2167414 h 6840760"/>
              <a:gd name="connsiteX1387" fmla="*/ 293692 w 6840760"/>
              <a:gd name="connsiteY1387" fmla="*/ 2278846 h 6840760"/>
              <a:gd name="connsiteX1388" fmla="*/ 315228 w 6840760"/>
              <a:gd name="connsiteY1388" fmla="*/ 2318523 h 6840760"/>
              <a:gd name="connsiteX1389" fmla="*/ 336764 w 6840760"/>
              <a:gd name="connsiteY1389" fmla="*/ 2278846 h 6840760"/>
              <a:gd name="connsiteX1390" fmla="*/ 459458 w 6840760"/>
              <a:gd name="connsiteY1390" fmla="*/ 2167414 h 6840760"/>
              <a:gd name="connsiteX1391" fmla="*/ 477164 w 6840760"/>
              <a:gd name="connsiteY1391" fmla="*/ 2160447 h 6840760"/>
              <a:gd name="connsiteX1392" fmla="*/ 459458 w 6840760"/>
              <a:gd name="connsiteY1392" fmla="*/ 2153481 h 6840760"/>
              <a:gd name="connsiteX1393" fmla="*/ 336764 w 6840760"/>
              <a:gd name="connsiteY1393" fmla="*/ 2042049 h 6840760"/>
              <a:gd name="connsiteX1394" fmla="*/ 6517502 w 6840760"/>
              <a:gd name="connsiteY1394" fmla="*/ 2002369 h 6840760"/>
              <a:gd name="connsiteX1395" fmla="*/ 6495964 w 6840760"/>
              <a:gd name="connsiteY1395" fmla="*/ 2042049 h 6840760"/>
              <a:gd name="connsiteX1396" fmla="*/ 6373270 w 6840760"/>
              <a:gd name="connsiteY1396" fmla="*/ 2153481 h 6840760"/>
              <a:gd name="connsiteX1397" fmla="*/ 6355564 w 6840760"/>
              <a:gd name="connsiteY1397" fmla="*/ 2160447 h 6840760"/>
              <a:gd name="connsiteX1398" fmla="*/ 6373270 w 6840760"/>
              <a:gd name="connsiteY1398" fmla="*/ 2167414 h 6840760"/>
              <a:gd name="connsiteX1399" fmla="*/ 6495964 w 6840760"/>
              <a:gd name="connsiteY1399" fmla="*/ 2278846 h 6840760"/>
              <a:gd name="connsiteX1400" fmla="*/ 6517502 w 6840760"/>
              <a:gd name="connsiteY1400" fmla="*/ 2318527 h 6840760"/>
              <a:gd name="connsiteX1401" fmla="*/ 6539039 w 6840760"/>
              <a:gd name="connsiteY1401" fmla="*/ 2278846 h 6840760"/>
              <a:gd name="connsiteX1402" fmla="*/ 6661733 w 6840760"/>
              <a:gd name="connsiteY1402" fmla="*/ 2167414 h 6840760"/>
              <a:gd name="connsiteX1403" fmla="*/ 6679439 w 6840760"/>
              <a:gd name="connsiteY1403" fmla="*/ 2160447 h 6840760"/>
              <a:gd name="connsiteX1404" fmla="*/ 6661733 w 6840760"/>
              <a:gd name="connsiteY1404" fmla="*/ 2153481 h 6840760"/>
              <a:gd name="connsiteX1405" fmla="*/ 6539039 w 6840760"/>
              <a:gd name="connsiteY1405" fmla="*/ 2042049 h 6840760"/>
              <a:gd name="connsiteX1406" fmla="*/ 6207386 w 6840760"/>
              <a:gd name="connsiteY1406" fmla="*/ 1693330 h 6840760"/>
              <a:gd name="connsiteX1407" fmla="*/ 6053244 w 6840760"/>
              <a:gd name="connsiteY1407" fmla="*/ 1847472 h 6840760"/>
              <a:gd name="connsiteX1408" fmla="*/ 6207386 w 6840760"/>
              <a:gd name="connsiteY1408" fmla="*/ 2001614 h 6840760"/>
              <a:gd name="connsiteX1409" fmla="*/ 6361528 w 6840760"/>
              <a:gd name="connsiteY1409" fmla="*/ 1847472 h 6840760"/>
              <a:gd name="connsiteX1410" fmla="*/ 6207386 w 6840760"/>
              <a:gd name="connsiteY1410" fmla="*/ 1693330 h 6840760"/>
              <a:gd name="connsiteX1411" fmla="*/ 5587159 w 6840760"/>
              <a:gd name="connsiteY1411" fmla="*/ 1693330 h 6840760"/>
              <a:gd name="connsiteX1412" fmla="*/ 5433017 w 6840760"/>
              <a:gd name="connsiteY1412" fmla="*/ 1847472 h 6840760"/>
              <a:gd name="connsiteX1413" fmla="*/ 5587159 w 6840760"/>
              <a:gd name="connsiteY1413" fmla="*/ 2001614 h 6840760"/>
              <a:gd name="connsiteX1414" fmla="*/ 5741300 w 6840760"/>
              <a:gd name="connsiteY1414" fmla="*/ 1847472 h 6840760"/>
              <a:gd name="connsiteX1415" fmla="*/ 5587159 w 6840760"/>
              <a:gd name="connsiteY1415" fmla="*/ 1693330 h 6840760"/>
              <a:gd name="connsiteX1416" fmla="*/ 4966932 w 6840760"/>
              <a:gd name="connsiteY1416" fmla="*/ 1693330 h 6840760"/>
              <a:gd name="connsiteX1417" fmla="*/ 4812790 w 6840760"/>
              <a:gd name="connsiteY1417" fmla="*/ 1847472 h 6840760"/>
              <a:gd name="connsiteX1418" fmla="*/ 4966932 w 6840760"/>
              <a:gd name="connsiteY1418" fmla="*/ 2001614 h 6840760"/>
              <a:gd name="connsiteX1419" fmla="*/ 5121074 w 6840760"/>
              <a:gd name="connsiteY1419" fmla="*/ 1847472 h 6840760"/>
              <a:gd name="connsiteX1420" fmla="*/ 4966932 w 6840760"/>
              <a:gd name="connsiteY1420" fmla="*/ 1693330 h 6840760"/>
              <a:gd name="connsiteX1421" fmla="*/ 4346705 w 6840760"/>
              <a:gd name="connsiteY1421" fmla="*/ 1693330 h 6840760"/>
              <a:gd name="connsiteX1422" fmla="*/ 4192563 w 6840760"/>
              <a:gd name="connsiteY1422" fmla="*/ 1847472 h 6840760"/>
              <a:gd name="connsiteX1423" fmla="*/ 4346705 w 6840760"/>
              <a:gd name="connsiteY1423" fmla="*/ 2001614 h 6840760"/>
              <a:gd name="connsiteX1424" fmla="*/ 4500847 w 6840760"/>
              <a:gd name="connsiteY1424" fmla="*/ 1847472 h 6840760"/>
              <a:gd name="connsiteX1425" fmla="*/ 4346705 w 6840760"/>
              <a:gd name="connsiteY1425" fmla="*/ 1693330 h 6840760"/>
              <a:gd name="connsiteX1426" fmla="*/ 3726477 w 6840760"/>
              <a:gd name="connsiteY1426" fmla="*/ 1693330 h 6840760"/>
              <a:gd name="connsiteX1427" fmla="*/ 3572335 w 6840760"/>
              <a:gd name="connsiteY1427" fmla="*/ 1847472 h 6840760"/>
              <a:gd name="connsiteX1428" fmla="*/ 3726477 w 6840760"/>
              <a:gd name="connsiteY1428" fmla="*/ 2001614 h 6840760"/>
              <a:gd name="connsiteX1429" fmla="*/ 3880619 w 6840760"/>
              <a:gd name="connsiteY1429" fmla="*/ 1847472 h 6840760"/>
              <a:gd name="connsiteX1430" fmla="*/ 3726477 w 6840760"/>
              <a:gd name="connsiteY1430" fmla="*/ 1693330 h 6840760"/>
              <a:gd name="connsiteX1431" fmla="*/ 3106250 w 6840760"/>
              <a:gd name="connsiteY1431" fmla="*/ 1693330 h 6840760"/>
              <a:gd name="connsiteX1432" fmla="*/ 2952108 w 6840760"/>
              <a:gd name="connsiteY1432" fmla="*/ 1847472 h 6840760"/>
              <a:gd name="connsiteX1433" fmla="*/ 3106250 w 6840760"/>
              <a:gd name="connsiteY1433" fmla="*/ 2001614 h 6840760"/>
              <a:gd name="connsiteX1434" fmla="*/ 3260392 w 6840760"/>
              <a:gd name="connsiteY1434" fmla="*/ 1847472 h 6840760"/>
              <a:gd name="connsiteX1435" fmla="*/ 3106250 w 6840760"/>
              <a:gd name="connsiteY1435" fmla="*/ 1693330 h 6840760"/>
              <a:gd name="connsiteX1436" fmla="*/ 2486023 w 6840760"/>
              <a:gd name="connsiteY1436" fmla="*/ 1693330 h 6840760"/>
              <a:gd name="connsiteX1437" fmla="*/ 2331881 w 6840760"/>
              <a:gd name="connsiteY1437" fmla="*/ 1847472 h 6840760"/>
              <a:gd name="connsiteX1438" fmla="*/ 2486023 w 6840760"/>
              <a:gd name="connsiteY1438" fmla="*/ 2001614 h 6840760"/>
              <a:gd name="connsiteX1439" fmla="*/ 2640165 w 6840760"/>
              <a:gd name="connsiteY1439" fmla="*/ 1847472 h 6840760"/>
              <a:gd name="connsiteX1440" fmla="*/ 2486023 w 6840760"/>
              <a:gd name="connsiteY1440" fmla="*/ 1693330 h 6840760"/>
              <a:gd name="connsiteX1441" fmla="*/ 1865796 w 6840760"/>
              <a:gd name="connsiteY1441" fmla="*/ 1693330 h 6840760"/>
              <a:gd name="connsiteX1442" fmla="*/ 1711654 w 6840760"/>
              <a:gd name="connsiteY1442" fmla="*/ 1847472 h 6840760"/>
              <a:gd name="connsiteX1443" fmla="*/ 1865796 w 6840760"/>
              <a:gd name="connsiteY1443" fmla="*/ 2001614 h 6840760"/>
              <a:gd name="connsiteX1444" fmla="*/ 2019938 w 6840760"/>
              <a:gd name="connsiteY1444" fmla="*/ 1847472 h 6840760"/>
              <a:gd name="connsiteX1445" fmla="*/ 1865796 w 6840760"/>
              <a:gd name="connsiteY1445" fmla="*/ 1693330 h 6840760"/>
              <a:gd name="connsiteX1446" fmla="*/ 1245569 w 6840760"/>
              <a:gd name="connsiteY1446" fmla="*/ 1693330 h 6840760"/>
              <a:gd name="connsiteX1447" fmla="*/ 1091427 w 6840760"/>
              <a:gd name="connsiteY1447" fmla="*/ 1847472 h 6840760"/>
              <a:gd name="connsiteX1448" fmla="*/ 1245569 w 6840760"/>
              <a:gd name="connsiteY1448" fmla="*/ 2001614 h 6840760"/>
              <a:gd name="connsiteX1449" fmla="*/ 1399710 w 6840760"/>
              <a:gd name="connsiteY1449" fmla="*/ 1847472 h 6840760"/>
              <a:gd name="connsiteX1450" fmla="*/ 1245569 w 6840760"/>
              <a:gd name="connsiteY1450" fmla="*/ 1693330 h 6840760"/>
              <a:gd name="connsiteX1451" fmla="*/ 625342 w 6840760"/>
              <a:gd name="connsiteY1451" fmla="*/ 1693330 h 6840760"/>
              <a:gd name="connsiteX1452" fmla="*/ 471200 w 6840760"/>
              <a:gd name="connsiteY1452" fmla="*/ 1847472 h 6840760"/>
              <a:gd name="connsiteX1453" fmla="*/ 625342 w 6840760"/>
              <a:gd name="connsiteY1453" fmla="*/ 2001614 h 6840760"/>
              <a:gd name="connsiteX1454" fmla="*/ 779483 w 6840760"/>
              <a:gd name="connsiteY1454" fmla="*/ 1847472 h 6840760"/>
              <a:gd name="connsiteX1455" fmla="*/ 625342 w 6840760"/>
              <a:gd name="connsiteY1455" fmla="*/ 1693330 h 6840760"/>
              <a:gd name="connsiteX1456" fmla="*/ 5897272 w 6840760"/>
              <a:gd name="connsiteY1456" fmla="*/ 1376421 h 6840760"/>
              <a:gd name="connsiteX1457" fmla="*/ 5875737 w 6840760"/>
              <a:gd name="connsiteY1457" fmla="*/ 1416097 h 6840760"/>
              <a:gd name="connsiteX1458" fmla="*/ 5753043 w 6840760"/>
              <a:gd name="connsiteY1458" fmla="*/ 1527529 h 6840760"/>
              <a:gd name="connsiteX1459" fmla="*/ 5735337 w 6840760"/>
              <a:gd name="connsiteY1459" fmla="*/ 1534496 h 6840760"/>
              <a:gd name="connsiteX1460" fmla="*/ 5753043 w 6840760"/>
              <a:gd name="connsiteY1460" fmla="*/ 1541462 h 6840760"/>
              <a:gd name="connsiteX1461" fmla="*/ 5875737 w 6840760"/>
              <a:gd name="connsiteY1461" fmla="*/ 1652894 h 6840760"/>
              <a:gd name="connsiteX1462" fmla="*/ 5897272 w 6840760"/>
              <a:gd name="connsiteY1462" fmla="*/ 1692571 h 6840760"/>
              <a:gd name="connsiteX1463" fmla="*/ 5918808 w 6840760"/>
              <a:gd name="connsiteY1463" fmla="*/ 1652894 h 6840760"/>
              <a:gd name="connsiteX1464" fmla="*/ 6041502 w 6840760"/>
              <a:gd name="connsiteY1464" fmla="*/ 1541462 h 6840760"/>
              <a:gd name="connsiteX1465" fmla="*/ 6059208 w 6840760"/>
              <a:gd name="connsiteY1465" fmla="*/ 1534496 h 6840760"/>
              <a:gd name="connsiteX1466" fmla="*/ 6041502 w 6840760"/>
              <a:gd name="connsiteY1466" fmla="*/ 1527529 h 6840760"/>
              <a:gd name="connsiteX1467" fmla="*/ 5918808 w 6840760"/>
              <a:gd name="connsiteY1467" fmla="*/ 1416097 h 6840760"/>
              <a:gd name="connsiteX1468" fmla="*/ 5277045 w 6840760"/>
              <a:gd name="connsiteY1468" fmla="*/ 1376421 h 6840760"/>
              <a:gd name="connsiteX1469" fmla="*/ 5255510 w 6840760"/>
              <a:gd name="connsiteY1469" fmla="*/ 1416097 h 6840760"/>
              <a:gd name="connsiteX1470" fmla="*/ 5132816 w 6840760"/>
              <a:gd name="connsiteY1470" fmla="*/ 1527529 h 6840760"/>
              <a:gd name="connsiteX1471" fmla="*/ 5115110 w 6840760"/>
              <a:gd name="connsiteY1471" fmla="*/ 1534496 h 6840760"/>
              <a:gd name="connsiteX1472" fmla="*/ 5132816 w 6840760"/>
              <a:gd name="connsiteY1472" fmla="*/ 1541462 h 6840760"/>
              <a:gd name="connsiteX1473" fmla="*/ 5255510 w 6840760"/>
              <a:gd name="connsiteY1473" fmla="*/ 1652894 h 6840760"/>
              <a:gd name="connsiteX1474" fmla="*/ 5277045 w 6840760"/>
              <a:gd name="connsiteY1474" fmla="*/ 1692571 h 6840760"/>
              <a:gd name="connsiteX1475" fmla="*/ 5298581 w 6840760"/>
              <a:gd name="connsiteY1475" fmla="*/ 1652894 h 6840760"/>
              <a:gd name="connsiteX1476" fmla="*/ 5421275 w 6840760"/>
              <a:gd name="connsiteY1476" fmla="*/ 1541462 h 6840760"/>
              <a:gd name="connsiteX1477" fmla="*/ 5438981 w 6840760"/>
              <a:gd name="connsiteY1477" fmla="*/ 1534496 h 6840760"/>
              <a:gd name="connsiteX1478" fmla="*/ 5421275 w 6840760"/>
              <a:gd name="connsiteY1478" fmla="*/ 1527529 h 6840760"/>
              <a:gd name="connsiteX1479" fmla="*/ 5298581 w 6840760"/>
              <a:gd name="connsiteY1479" fmla="*/ 1416097 h 6840760"/>
              <a:gd name="connsiteX1480" fmla="*/ 4656818 w 6840760"/>
              <a:gd name="connsiteY1480" fmla="*/ 1376421 h 6840760"/>
              <a:gd name="connsiteX1481" fmla="*/ 4635283 w 6840760"/>
              <a:gd name="connsiteY1481" fmla="*/ 1416097 h 6840760"/>
              <a:gd name="connsiteX1482" fmla="*/ 4512589 w 6840760"/>
              <a:gd name="connsiteY1482" fmla="*/ 1527529 h 6840760"/>
              <a:gd name="connsiteX1483" fmla="*/ 4494883 w 6840760"/>
              <a:gd name="connsiteY1483" fmla="*/ 1534496 h 6840760"/>
              <a:gd name="connsiteX1484" fmla="*/ 4512589 w 6840760"/>
              <a:gd name="connsiteY1484" fmla="*/ 1541462 h 6840760"/>
              <a:gd name="connsiteX1485" fmla="*/ 4635283 w 6840760"/>
              <a:gd name="connsiteY1485" fmla="*/ 1652894 h 6840760"/>
              <a:gd name="connsiteX1486" fmla="*/ 4656818 w 6840760"/>
              <a:gd name="connsiteY1486" fmla="*/ 1692571 h 6840760"/>
              <a:gd name="connsiteX1487" fmla="*/ 4678354 w 6840760"/>
              <a:gd name="connsiteY1487" fmla="*/ 1652894 h 6840760"/>
              <a:gd name="connsiteX1488" fmla="*/ 4801048 w 6840760"/>
              <a:gd name="connsiteY1488" fmla="*/ 1541462 h 6840760"/>
              <a:gd name="connsiteX1489" fmla="*/ 4818754 w 6840760"/>
              <a:gd name="connsiteY1489" fmla="*/ 1534496 h 6840760"/>
              <a:gd name="connsiteX1490" fmla="*/ 4801048 w 6840760"/>
              <a:gd name="connsiteY1490" fmla="*/ 1527529 h 6840760"/>
              <a:gd name="connsiteX1491" fmla="*/ 4678354 w 6840760"/>
              <a:gd name="connsiteY1491" fmla="*/ 1416097 h 6840760"/>
              <a:gd name="connsiteX1492" fmla="*/ 4036591 w 6840760"/>
              <a:gd name="connsiteY1492" fmla="*/ 1376421 h 6840760"/>
              <a:gd name="connsiteX1493" fmla="*/ 4015055 w 6840760"/>
              <a:gd name="connsiteY1493" fmla="*/ 1416097 h 6840760"/>
              <a:gd name="connsiteX1494" fmla="*/ 3892361 w 6840760"/>
              <a:gd name="connsiteY1494" fmla="*/ 1527529 h 6840760"/>
              <a:gd name="connsiteX1495" fmla="*/ 3874655 w 6840760"/>
              <a:gd name="connsiteY1495" fmla="*/ 1534496 h 6840760"/>
              <a:gd name="connsiteX1496" fmla="*/ 3892361 w 6840760"/>
              <a:gd name="connsiteY1496" fmla="*/ 1541462 h 6840760"/>
              <a:gd name="connsiteX1497" fmla="*/ 4015055 w 6840760"/>
              <a:gd name="connsiteY1497" fmla="*/ 1652894 h 6840760"/>
              <a:gd name="connsiteX1498" fmla="*/ 4036591 w 6840760"/>
              <a:gd name="connsiteY1498" fmla="*/ 1692571 h 6840760"/>
              <a:gd name="connsiteX1499" fmla="*/ 4058126 w 6840760"/>
              <a:gd name="connsiteY1499" fmla="*/ 1652894 h 6840760"/>
              <a:gd name="connsiteX1500" fmla="*/ 4180821 w 6840760"/>
              <a:gd name="connsiteY1500" fmla="*/ 1541462 h 6840760"/>
              <a:gd name="connsiteX1501" fmla="*/ 4198526 w 6840760"/>
              <a:gd name="connsiteY1501" fmla="*/ 1534496 h 6840760"/>
              <a:gd name="connsiteX1502" fmla="*/ 4180821 w 6840760"/>
              <a:gd name="connsiteY1502" fmla="*/ 1527529 h 6840760"/>
              <a:gd name="connsiteX1503" fmla="*/ 4058126 w 6840760"/>
              <a:gd name="connsiteY1503" fmla="*/ 1416097 h 6840760"/>
              <a:gd name="connsiteX1504" fmla="*/ 3416364 w 6840760"/>
              <a:gd name="connsiteY1504" fmla="*/ 1376421 h 6840760"/>
              <a:gd name="connsiteX1505" fmla="*/ 3394828 w 6840760"/>
              <a:gd name="connsiteY1505" fmla="*/ 1416097 h 6840760"/>
              <a:gd name="connsiteX1506" fmla="*/ 3272134 w 6840760"/>
              <a:gd name="connsiteY1506" fmla="*/ 1527529 h 6840760"/>
              <a:gd name="connsiteX1507" fmla="*/ 3254428 w 6840760"/>
              <a:gd name="connsiteY1507" fmla="*/ 1534496 h 6840760"/>
              <a:gd name="connsiteX1508" fmla="*/ 3272134 w 6840760"/>
              <a:gd name="connsiteY1508" fmla="*/ 1541462 h 6840760"/>
              <a:gd name="connsiteX1509" fmla="*/ 3394828 w 6840760"/>
              <a:gd name="connsiteY1509" fmla="*/ 1652894 h 6840760"/>
              <a:gd name="connsiteX1510" fmla="*/ 3416364 w 6840760"/>
              <a:gd name="connsiteY1510" fmla="*/ 1692571 h 6840760"/>
              <a:gd name="connsiteX1511" fmla="*/ 3437899 w 6840760"/>
              <a:gd name="connsiteY1511" fmla="*/ 1652894 h 6840760"/>
              <a:gd name="connsiteX1512" fmla="*/ 3560593 w 6840760"/>
              <a:gd name="connsiteY1512" fmla="*/ 1541462 h 6840760"/>
              <a:gd name="connsiteX1513" fmla="*/ 3578299 w 6840760"/>
              <a:gd name="connsiteY1513" fmla="*/ 1534496 h 6840760"/>
              <a:gd name="connsiteX1514" fmla="*/ 3560593 w 6840760"/>
              <a:gd name="connsiteY1514" fmla="*/ 1527529 h 6840760"/>
              <a:gd name="connsiteX1515" fmla="*/ 3437899 w 6840760"/>
              <a:gd name="connsiteY1515" fmla="*/ 1416097 h 6840760"/>
              <a:gd name="connsiteX1516" fmla="*/ 2796137 w 6840760"/>
              <a:gd name="connsiteY1516" fmla="*/ 1376421 h 6840760"/>
              <a:gd name="connsiteX1517" fmla="*/ 2774601 w 6840760"/>
              <a:gd name="connsiteY1517" fmla="*/ 1416097 h 6840760"/>
              <a:gd name="connsiteX1518" fmla="*/ 2651907 w 6840760"/>
              <a:gd name="connsiteY1518" fmla="*/ 1527529 h 6840760"/>
              <a:gd name="connsiteX1519" fmla="*/ 2634201 w 6840760"/>
              <a:gd name="connsiteY1519" fmla="*/ 1534496 h 6840760"/>
              <a:gd name="connsiteX1520" fmla="*/ 2651907 w 6840760"/>
              <a:gd name="connsiteY1520" fmla="*/ 1541462 h 6840760"/>
              <a:gd name="connsiteX1521" fmla="*/ 2774601 w 6840760"/>
              <a:gd name="connsiteY1521" fmla="*/ 1652894 h 6840760"/>
              <a:gd name="connsiteX1522" fmla="*/ 2796137 w 6840760"/>
              <a:gd name="connsiteY1522" fmla="*/ 1692571 h 6840760"/>
              <a:gd name="connsiteX1523" fmla="*/ 2817672 w 6840760"/>
              <a:gd name="connsiteY1523" fmla="*/ 1652894 h 6840760"/>
              <a:gd name="connsiteX1524" fmla="*/ 2940366 w 6840760"/>
              <a:gd name="connsiteY1524" fmla="*/ 1541462 h 6840760"/>
              <a:gd name="connsiteX1525" fmla="*/ 2958072 w 6840760"/>
              <a:gd name="connsiteY1525" fmla="*/ 1534496 h 6840760"/>
              <a:gd name="connsiteX1526" fmla="*/ 2940366 w 6840760"/>
              <a:gd name="connsiteY1526" fmla="*/ 1527529 h 6840760"/>
              <a:gd name="connsiteX1527" fmla="*/ 2817672 w 6840760"/>
              <a:gd name="connsiteY1527" fmla="*/ 1416097 h 6840760"/>
              <a:gd name="connsiteX1528" fmla="*/ 2175909 w 6840760"/>
              <a:gd name="connsiteY1528" fmla="*/ 1376421 h 6840760"/>
              <a:gd name="connsiteX1529" fmla="*/ 2154373 w 6840760"/>
              <a:gd name="connsiteY1529" fmla="*/ 1416097 h 6840760"/>
              <a:gd name="connsiteX1530" fmla="*/ 2031680 w 6840760"/>
              <a:gd name="connsiteY1530" fmla="*/ 1527529 h 6840760"/>
              <a:gd name="connsiteX1531" fmla="*/ 2013974 w 6840760"/>
              <a:gd name="connsiteY1531" fmla="*/ 1534496 h 6840760"/>
              <a:gd name="connsiteX1532" fmla="*/ 2031680 w 6840760"/>
              <a:gd name="connsiteY1532" fmla="*/ 1541462 h 6840760"/>
              <a:gd name="connsiteX1533" fmla="*/ 2154373 w 6840760"/>
              <a:gd name="connsiteY1533" fmla="*/ 1652894 h 6840760"/>
              <a:gd name="connsiteX1534" fmla="*/ 2175909 w 6840760"/>
              <a:gd name="connsiteY1534" fmla="*/ 1692571 h 6840760"/>
              <a:gd name="connsiteX1535" fmla="*/ 2197445 w 6840760"/>
              <a:gd name="connsiteY1535" fmla="*/ 1652894 h 6840760"/>
              <a:gd name="connsiteX1536" fmla="*/ 2320139 w 6840760"/>
              <a:gd name="connsiteY1536" fmla="*/ 1541462 h 6840760"/>
              <a:gd name="connsiteX1537" fmla="*/ 2337845 w 6840760"/>
              <a:gd name="connsiteY1537" fmla="*/ 1534496 h 6840760"/>
              <a:gd name="connsiteX1538" fmla="*/ 2320139 w 6840760"/>
              <a:gd name="connsiteY1538" fmla="*/ 1527529 h 6840760"/>
              <a:gd name="connsiteX1539" fmla="*/ 2197445 w 6840760"/>
              <a:gd name="connsiteY1539" fmla="*/ 1416097 h 6840760"/>
              <a:gd name="connsiteX1540" fmla="*/ 1555682 w 6840760"/>
              <a:gd name="connsiteY1540" fmla="*/ 1376421 h 6840760"/>
              <a:gd name="connsiteX1541" fmla="*/ 1534146 w 6840760"/>
              <a:gd name="connsiteY1541" fmla="*/ 1416097 h 6840760"/>
              <a:gd name="connsiteX1542" fmla="*/ 1411452 w 6840760"/>
              <a:gd name="connsiteY1542" fmla="*/ 1527529 h 6840760"/>
              <a:gd name="connsiteX1543" fmla="*/ 1393747 w 6840760"/>
              <a:gd name="connsiteY1543" fmla="*/ 1534496 h 6840760"/>
              <a:gd name="connsiteX1544" fmla="*/ 1411452 w 6840760"/>
              <a:gd name="connsiteY1544" fmla="*/ 1541462 h 6840760"/>
              <a:gd name="connsiteX1545" fmla="*/ 1534146 w 6840760"/>
              <a:gd name="connsiteY1545" fmla="*/ 1652894 h 6840760"/>
              <a:gd name="connsiteX1546" fmla="*/ 1555682 w 6840760"/>
              <a:gd name="connsiteY1546" fmla="*/ 1692571 h 6840760"/>
              <a:gd name="connsiteX1547" fmla="*/ 1577218 w 6840760"/>
              <a:gd name="connsiteY1547" fmla="*/ 1652894 h 6840760"/>
              <a:gd name="connsiteX1548" fmla="*/ 1699912 w 6840760"/>
              <a:gd name="connsiteY1548" fmla="*/ 1541462 h 6840760"/>
              <a:gd name="connsiteX1549" fmla="*/ 1717617 w 6840760"/>
              <a:gd name="connsiteY1549" fmla="*/ 1534496 h 6840760"/>
              <a:gd name="connsiteX1550" fmla="*/ 1699912 w 6840760"/>
              <a:gd name="connsiteY1550" fmla="*/ 1527529 h 6840760"/>
              <a:gd name="connsiteX1551" fmla="*/ 1577218 w 6840760"/>
              <a:gd name="connsiteY1551" fmla="*/ 1416097 h 6840760"/>
              <a:gd name="connsiteX1552" fmla="*/ 935456 w 6840760"/>
              <a:gd name="connsiteY1552" fmla="*/ 1376421 h 6840760"/>
              <a:gd name="connsiteX1553" fmla="*/ 913920 w 6840760"/>
              <a:gd name="connsiteY1553" fmla="*/ 1416097 h 6840760"/>
              <a:gd name="connsiteX1554" fmla="*/ 791226 w 6840760"/>
              <a:gd name="connsiteY1554" fmla="*/ 1527529 h 6840760"/>
              <a:gd name="connsiteX1555" fmla="*/ 773520 w 6840760"/>
              <a:gd name="connsiteY1555" fmla="*/ 1534496 h 6840760"/>
              <a:gd name="connsiteX1556" fmla="*/ 791225 w 6840760"/>
              <a:gd name="connsiteY1556" fmla="*/ 1541462 h 6840760"/>
              <a:gd name="connsiteX1557" fmla="*/ 913920 w 6840760"/>
              <a:gd name="connsiteY1557" fmla="*/ 1652894 h 6840760"/>
              <a:gd name="connsiteX1558" fmla="*/ 935456 w 6840760"/>
              <a:gd name="connsiteY1558" fmla="*/ 1692571 h 6840760"/>
              <a:gd name="connsiteX1559" fmla="*/ 956990 w 6840760"/>
              <a:gd name="connsiteY1559" fmla="*/ 1652894 h 6840760"/>
              <a:gd name="connsiteX1560" fmla="*/ 1079685 w 6840760"/>
              <a:gd name="connsiteY1560" fmla="*/ 1541462 h 6840760"/>
              <a:gd name="connsiteX1561" fmla="*/ 1097390 w 6840760"/>
              <a:gd name="connsiteY1561" fmla="*/ 1534496 h 6840760"/>
              <a:gd name="connsiteX1562" fmla="*/ 1079685 w 6840760"/>
              <a:gd name="connsiteY1562" fmla="*/ 1527529 h 6840760"/>
              <a:gd name="connsiteX1563" fmla="*/ 956990 w 6840760"/>
              <a:gd name="connsiteY1563" fmla="*/ 1416097 h 6840760"/>
              <a:gd name="connsiteX1564" fmla="*/ 315228 w 6840760"/>
              <a:gd name="connsiteY1564" fmla="*/ 1376421 h 6840760"/>
              <a:gd name="connsiteX1565" fmla="*/ 293692 w 6840760"/>
              <a:gd name="connsiteY1565" fmla="*/ 1416097 h 6840760"/>
              <a:gd name="connsiteX1566" fmla="*/ 170999 w 6840760"/>
              <a:gd name="connsiteY1566" fmla="*/ 1527529 h 6840760"/>
              <a:gd name="connsiteX1567" fmla="*/ 153293 w 6840760"/>
              <a:gd name="connsiteY1567" fmla="*/ 1534496 h 6840760"/>
              <a:gd name="connsiteX1568" fmla="*/ 170999 w 6840760"/>
              <a:gd name="connsiteY1568" fmla="*/ 1541462 h 6840760"/>
              <a:gd name="connsiteX1569" fmla="*/ 293692 w 6840760"/>
              <a:gd name="connsiteY1569" fmla="*/ 1652894 h 6840760"/>
              <a:gd name="connsiteX1570" fmla="*/ 315228 w 6840760"/>
              <a:gd name="connsiteY1570" fmla="*/ 1692571 h 6840760"/>
              <a:gd name="connsiteX1571" fmla="*/ 336764 w 6840760"/>
              <a:gd name="connsiteY1571" fmla="*/ 1652894 h 6840760"/>
              <a:gd name="connsiteX1572" fmla="*/ 459458 w 6840760"/>
              <a:gd name="connsiteY1572" fmla="*/ 1541462 h 6840760"/>
              <a:gd name="connsiteX1573" fmla="*/ 477164 w 6840760"/>
              <a:gd name="connsiteY1573" fmla="*/ 1534496 h 6840760"/>
              <a:gd name="connsiteX1574" fmla="*/ 459458 w 6840760"/>
              <a:gd name="connsiteY1574" fmla="*/ 1527529 h 6840760"/>
              <a:gd name="connsiteX1575" fmla="*/ 336764 w 6840760"/>
              <a:gd name="connsiteY1575" fmla="*/ 1416097 h 6840760"/>
              <a:gd name="connsiteX1576" fmla="*/ 6517502 w 6840760"/>
              <a:gd name="connsiteY1576" fmla="*/ 1376418 h 6840760"/>
              <a:gd name="connsiteX1577" fmla="*/ 6495964 w 6840760"/>
              <a:gd name="connsiteY1577" fmla="*/ 1416097 h 6840760"/>
              <a:gd name="connsiteX1578" fmla="*/ 6373270 w 6840760"/>
              <a:gd name="connsiteY1578" fmla="*/ 1527529 h 6840760"/>
              <a:gd name="connsiteX1579" fmla="*/ 6355564 w 6840760"/>
              <a:gd name="connsiteY1579" fmla="*/ 1534496 h 6840760"/>
              <a:gd name="connsiteX1580" fmla="*/ 6373270 w 6840760"/>
              <a:gd name="connsiteY1580" fmla="*/ 1541462 h 6840760"/>
              <a:gd name="connsiteX1581" fmla="*/ 6495964 w 6840760"/>
              <a:gd name="connsiteY1581" fmla="*/ 1652894 h 6840760"/>
              <a:gd name="connsiteX1582" fmla="*/ 6517502 w 6840760"/>
              <a:gd name="connsiteY1582" fmla="*/ 1692575 h 6840760"/>
              <a:gd name="connsiteX1583" fmla="*/ 6539039 w 6840760"/>
              <a:gd name="connsiteY1583" fmla="*/ 1652894 h 6840760"/>
              <a:gd name="connsiteX1584" fmla="*/ 6661733 w 6840760"/>
              <a:gd name="connsiteY1584" fmla="*/ 1541462 h 6840760"/>
              <a:gd name="connsiteX1585" fmla="*/ 6679439 w 6840760"/>
              <a:gd name="connsiteY1585" fmla="*/ 1534496 h 6840760"/>
              <a:gd name="connsiteX1586" fmla="*/ 6661733 w 6840760"/>
              <a:gd name="connsiteY1586" fmla="*/ 1527529 h 6840760"/>
              <a:gd name="connsiteX1587" fmla="*/ 6539039 w 6840760"/>
              <a:gd name="connsiteY1587" fmla="*/ 1416097 h 6840760"/>
              <a:gd name="connsiteX1588" fmla="*/ 6207386 w 6840760"/>
              <a:gd name="connsiteY1588" fmla="*/ 1067378 h 6840760"/>
              <a:gd name="connsiteX1589" fmla="*/ 6053244 w 6840760"/>
              <a:gd name="connsiteY1589" fmla="*/ 1221520 h 6840760"/>
              <a:gd name="connsiteX1590" fmla="*/ 6207386 w 6840760"/>
              <a:gd name="connsiteY1590" fmla="*/ 1375661 h 6840760"/>
              <a:gd name="connsiteX1591" fmla="*/ 6361528 w 6840760"/>
              <a:gd name="connsiteY1591" fmla="*/ 1221520 h 6840760"/>
              <a:gd name="connsiteX1592" fmla="*/ 6207386 w 6840760"/>
              <a:gd name="connsiteY1592" fmla="*/ 1067378 h 6840760"/>
              <a:gd name="connsiteX1593" fmla="*/ 5587159 w 6840760"/>
              <a:gd name="connsiteY1593" fmla="*/ 1067378 h 6840760"/>
              <a:gd name="connsiteX1594" fmla="*/ 5433017 w 6840760"/>
              <a:gd name="connsiteY1594" fmla="*/ 1221520 h 6840760"/>
              <a:gd name="connsiteX1595" fmla="*/ 5587159 w 6840760"/>
              <a:gd name="connsiteY1595" fmla="*/ 1375661 h 6840760"/>
              <a:gd name="connsiteX1596" fmla="*/ 5741300 w 6840760"/>
              <a:gd name="connsiteY1596" fmla="*/ 1221520 h 6840760"/>
              <a:gd name="connsiteX1597" fmla="*/ 5587159 w 6840760"/>
              <a:gd name="connsiteY1597" fmla="*/ 1067378 h 6840760"/>
              <a:gd name="connsiteX1598" fmla="*/ 4966932 w 6840760"/>
              <a:gd name="connsiteY1598" fmla="*/ 1067378 h 6840760"/>
              <a:gd name="connsiteX1599" fmla="*/ 4812790 w 6840760"/>
              <a:gd name="connsiteY1599" fmla="*/ 1221520 h 6840760"/>
              <a:gd name="connsiteX1600" fmla="*/ 4966932 w 6840760"/>
              <a:gd name="connsiteY1600" fmla="*/ 1375661 h 6840760"/>
              <a:gd name="connsiteX1601" fmla="*/ 5121074 w 6840760"/>
              <a:gd name="connsiteY1601" fmla="*/ 1221520 h 6840760"/>
              <a:gd name="connsiteX1602" fmla="*/ 4966932 w 6840760"/>
              <a:gd name="connsiteY1602" fmla="*/ 1067378 h 6840760"/>
              <a:gd name="connsiteX1603" fmla="*/ 4346705 w 6840760"/>
              <a:gd name="connsiteY1603" fmla="*/ 1067378 h 6840760"/>
              <a:gd name="connsiteX1604" fmla="*/ 4192563 w 6840760"/>
              <a:gd name="connsiteY1604" fmla="*/ 1221520 h 6840760"/>
              <a:gd name="connsiteX1605" fmla="*/ 4346705 w 6840760"/>
              <a:gd name="connsiteY1605" fmla="*/ 1375661 h 6840760"/>
              <a:gd name="connsiteX1606" fmla="*/ 4500847 w 6840760"/>
              <a:gd name="connsiteY1606" fmla="*/ 1221520 h 6840760"/>
              <a:gd name="connsiteX1607" fmla="*/ 4346705 w 6840760"/>
              <a:gd name="connsiteY1607" fmla="*/ 1067378 h 6840760"/>
              <a:gd name="connsiteX1608" fmla="*/ 3726477 w 6840760"/>
              <a:gd name="connsiteY1608" fmla="*/ 1067378 h 6840760"/>
              <a:gd name="connsiteX1609" fmla="*/ 3572335 w 6840760"/>
              <a:gd name="connsiteY1609" fmla="*/ 1221520 h 6840760"/>
              <a:gd name="connsiteX1610" fmla="*/ 3726477 w 6840760"/>
              <a:gd name="connsiteY1610" fmla="*/ 1375661 h 6840760"/>
              <a:gd name="connsiteX1611" fmla="*/ 3880619 w 6840760"/>
              <a:gd name="connsiteY1611" fmla="*/ 1221520 h 6840760"/>
              <a:gd name="connsiteX1612" fmla="*/ 3726477 w 6840760"/>
              <a:gd name="connsiteY1612" fmla="*/ 1067378 h 6840760"/>
              <a:gd name="connsiteX1613" fmla="*/ 3106250 w 6840760"/>
              <a:gd name="connsiteY1613" fmla="*/ 1067378 h 6840760"/>
              <a:gd name="connsiteX1614" fmla="*/ 2952108 w 6840760"/>
              <a:gd name="connsiteY1614" fmla="*/ 1221520 h 6840760"/>
              <a:gd name="connsiteX1615" fmla="*/ 3106250 w 6840760"/>
              <a:gd name="connsiteY1615" fmla="*/ 1375661 h 6840760"/>
              <a:gd name="connsiteX1616" fmla="*/ 3260392 w 6840760"/>
              <a:gd name="connsiteY1616" fmla="*/ 1221520 h 6840760"/>
              <a:gd name="connsiteX1617" fmla="*/ 3106250 w 6840760"/>
              <a:gd name="connsiteY1617" fmla="*/ 1067378 h 6840760"/>
              <a:gd name="connsiteX1618" fmla="*/ 2486023 w 6840760"/>
              <a:gd name="connsiteY1618" fmla="*/ 1067378 h 6840760"/>
              <a:gd name="connsiteX1619" fmla="*/ 2331881 w 6840760"/>
              <a:gd name="connsiteY1619" fmla="*/ 1221520 h 6840760"/>
              <a:gd name="connsiteX1620" fmla="*/ 2486023 w 6840760"/>
              <a:gd name="connsiteY1620" fmla="*/ 1375661 h 6840760"/>
              <a:gd name="connsiteX1621" fmla="*/ 2640165 w 6840760"/>
              <a:gd name="connsiteY1621" fmla="*/ 1221520 h 6840760"/>
              <a:gd name="connsiteX1622" fmla="*/ 2486023 w 6840760"/>
              <a:gd name="connsiteY1622" fmla="*/ 1067378 h 6840760"/>
              <a:gd name="connsiteX1623" fmla="*/ 1865796 w 6840760"/>
              <a:gd name="connsiteY1623" fmla="*/ 1067378 h 6840760"/>
              <a:gd name="connsiteX1624" fmla="*/ 1711654 w 6840760"/>
              <a:gd name="connsiteY1624" fmla="*/ 1221520 h 6840760"/>
              <a:gd name="connsiteX1625" fmla="*/ 1865796 w 6840760"/>
              <a:gd name="connsiteY1625" fmla="*/ 1375661 h 6840760"/>
              <a:gd name="connsiteX1626" fmla="*/ 2019938 w 6840760"/>
              <a:gd name="connsiteY1626" fmla="*/ 1221520 h 6840760"/>
              <a:gd name="connsiteX1627" fmla="*/ 1865796 w 6840760"/>
              <a:gd name="connsiteY1627" fmla="*/ 1067378 h 6840760"/>
              <a:gd name="connsiteX1628" fmla="*/ 1245569 w 6840760"/>
              <a:gd name="connsiteY1628" fmla="*/ 1067378 h 6840760"/>
              <a:gd name="connsiteX1629" fmla="*/ 1091427 w 6840760"/>
              <a:gd name="connsiteY1629" fmla="*/ 1221520 h 6840760"/>
              <a:gd name="connsiteX1630" fmla="*/ 1245569 w 6840760"/>
              <a:gd name="connsiteY1630" fmla="*/ 1375661 h 6840760"/>
              <a:gd name="connsiteX1631" fmla="*/ 1399710 w 6840760"/>
              <a:gd name="connsiteY1631" fmla="*/ 1221520 h 6840760"/>
              <a:gd name="connsiteX1632" fmla="*/ 1245569 w 6840760"/>
              <a:gd name="connsiteY1632" fmla="*/ 1067378 h 6840760"/>
              <a:gd name="connsiteX1633" fmla="*/ 625342 w 6840760"/>
              <a:gd name="connsiteY1633" fmla="*/ 1067378 h 6840760"/>
              <a:gd name="connsiteX1634" fmla="*/ 471200 w 6840760"/>
              <a:gd name="connsiteY1634" fmla="*/ 1221520 h 6840760"/>
              <a:gd name="connsiteX1635" fmla="*/ 625342 w 6840760"/>
              <a:gd name="connsiteY1635" fmla="*/ 1375661 h 6840760"/>
              <a:gd name="connsiteX1636" fmla="*/ 779483 w 6840760"/>
              <a:gd name="connsiteY1636" fmla="*/ 1221520 h 6840760"/>
              <a:gd name="connsiteX1637" fmla="*/ 625342 w 6840760"/>
              <a:gd name="connsiteY1637" fmla="*/ 1067378 h 6840760"/>
              <a:gd name="connsiteX1638" fmla="*/ 5897272 w 6840760"/>
              <a:gd name="connsiteY1638" fmla="*/ 750469 h 6840760"/>
              <a:gd name="connsiteX1639" fmla="*/ 5875737 w 6840760"/>
              <a:gd name="connsiteY1639" fmla="*/ 790145 h 6840760"/>
              <a:gd name="connsiteX1640" fmla="*/ 5753043 w 6840760"/>
              <a:gd name="connsiteY1640" fmla="*/ 901578 h 6840760"/>
              <a:gd name="connsiteX1641" fmla="*/ 5735337 w 6840760"/>
              <a:gd name="connsiteY1641" fmla="*/ 908544 h 6840760"/>
              <a:gd name="connsiteX1642" fmla="*/ 5753043 w 6840760"/>
              <a:gd name="connsiteY1642" fmla="*/ 915510 h 6840760"/>
              <a:gd name="connsiteX1643" fmla="*/ 5875737 w 6840760"/>
              <a:gd name="connsiteY1643" fmla="*/ 1026942 h 6840760"/>
              <a:gd name="connsiteX1644" fmla="*/ 5897272 w 6840760"/>
              <a:gd name="connsiteY1644" fmla="*/ 1066619 h 6840760"/>
              <a:gd name="connsiteX1645" fmla="*/ 5918808 w 6840760"/>
              <a:gd name="connsiteY1645" fmla="*/ 1026942 h 6840760"/>
              <a:gd name="connsiteX1646" fmla="*/ 6041502 w 6840760"/>
              <a:gd name="connsiteY1646" fmla="*/ 915510 h 6840760"/>
              <a:gd name="connsiteX1647" fmla="*/ 6059208 w 6840760"/>
              <a:gd name="connsiteY1647" fmla="*/ 908544 h 6840760"/>
              <a:gd name="connsiteX1648" fmla="*/ 6041502 w 6840760"/>
              <a:gd name="connsiteY1648" fmla="*/ 901578 h 6840760"/>
              <a:gd name="connsiteX1649" fmla="*/ 5918808 w 6840760"/>
              <a:gd name="connsiteY1649" fmla="*/ 790145 h 6840760"/>
              <a:gd name="connsiteX1650" fmla="*/ 5277045 w 6840760"/>
              <a:gd name="connsiteY1650" fmla="*/ 750469 h 6840760"/>
              <a:gd name="connsiteX1651" fmla="*/ 5255510 w 6840760"/>
              <a:gd name="connsiteY1651" fmla="*/ 790145 h 6840760"/>
              <a:gd name="connsiteX1652" fmla="*/ 5132816 w 6840760"/>
              <a:gd name="connsiteY1652" fmla="*/ 901578 h 6840760"/>
              <a:gd name="connsiteX1653" fmla="*/ 5115110 w 6840760"/>
              <a:gd name="connsiteY1653" fmla="*/ 908544 h 6840760"/>
              <a:gd name="connsiteX1654" fmla="*/ 5132816 w 6840760"/>
              <a:gd name="connsiteY1654" fmla="*/ 915510 h 6840760"/>
              <a:gd name="connsiteX1655" fmla="*/ 5255510 w 6840760"/>
              <a:gd name="connsiteY1655" fmla="*/ 1026942 h 6840760"/>
              <a:gd name="connsiteX1656" fmla="*/ 5277045 w 6840760"/>
              <a:gd name="connsiteY1656" fmla="*/ 1066619 h 6840760"/>
              <a:gd name="connsiteX1657" fmla="*/ 5298581 w 6840760"/>
              <a:gd name="connsiteY1657" fmla="*/ 1026942 h 6840760"/>
              <a:gd name="connsiteX1658" fmla="*/ 5421275 w 6840760"/>
              <a:gd name="connsiteY1658" fmla="*/ 915510 h 6840760"/>
              <a:gd name="connsiteX1659" fmla="*/ 5438981 w 6840760"/>
              <a:gd name="connsiteY1659" fmla="*/ 908544 h 6840760"/>
              <a:gd name="connsiteX1660" fmla="*/ 5421275 w 6840760"/>
              <a:gd name="connsiteY1660" fmla="*/ 901578 h 6840760"/>
              <a:gd name="connsiteX1661" fmla="*/ 5298581 w 6840760"/>
              <a:gd name="connsiteY1661" fmla="*/ 790145 h 6840760"/>
              <a:gd name="connsiteX1662" fmla="*/ 4656818 w 6840760"/>
              <a:gd name="connsiteY1662" fmla="*/ 750469 h 6840760"/>
              <a:gd name="connsiteX1663" fmla="*/ 4635283 w 6840760"/>
              <a:gd name="connsiteY1663" fmla="*/ 790145 h 6840760"/>
              <a:gd name="connsiteX1664" fmla="*/ 4512589 w 6840760"/>
              <a:gd name="connsiteY1664" fmla="*/ 901578 h 6840760"/>
              <a:gd name="connsiteX1665" fmla="*/ 4494883 w 6840760"/>
              <a:gd name="connsiteY1665" fmla="*/ 908544 h 6840760"/>
              <a:gd name="connsiteX1666" fmla="*/ 4512589 w 6840760"/>
              <a:gd name="connsiteY1666" fmla="*/ 915510 h 6840760"/>
              <a:gd name="connsiteX1667" fmla="*/ 4635283 w 6840760"/>
              <a:gd name="connsiteY1667" fmla="*/ 1026942 h 6840760"/>
              <a:gd name="connsiteX1668" fmla="*/ 4656818 w 6840760"/>
              <a:gd name="connsiteY1668" fmla="*/ 1066619 h 6840760"/>
              <a:gd name="connsiteX1669" fmla="*/ 4678354 w 6840760"/>
              <a:gd name="connsiteY1669" fmla="*/ 1026942 h 6840760"/>
              <a:gd name="connsiteX1670" fmla="*/ 4801048 w 6840760"/>
              <a:gd name="connsiteY1670" fmla="*/ 915510 h 6840760"/>
              <a:gd name="connsiteX1671" fmla="*/ 4818754 w 6840760"/>
              <a:gd name="connsiteY1671" fmla="*/ 908544 h 6840760"/>
              <a:gd name="connsiteX1672" fmla="*/ 4801048 w 6840760"/>
              <a:gd name="connsiteY1672" fmla="*/ 901578 h 6840760"/>
              <a:gd name="connsiteX1673" fmla="*/ 4678354 w 6840760"/>
              <a:gd name="connsiteY1673" fmla="*/ 790145 h 6840760"/>
              <a:gd name="connsiteX1674" fmla="*/ 4036591 w 6840760"/>
              <a:gd name="connsiteY1674" fmla="*/ 750469 h 6840760"/>
              <a:gd name="connsiteX1675" fmla="*/ 4015055 w 6840760"/>
              <a:gd name="connsiteY1675" fmla="*/ 790145 h 6840760"/>
              <a:gd name="connsiteX1676" fmla="*/ 3892361 w 6840760"/>
              <a:gd name="connsiteY1676" fmla="*/ 901578 h 6840760"/>
              <a:gd name="connsiteX1677" fmla="*/ 3874655 w 6840760"/>
              <a:gd name="connsiteY1677" fmla="*/ 908544 h 6840760"/>
              <a:gd name="connsiteX1678" fmla="*/ 3892361 w 6840760"/>
              <a:gd name="connsiteY1678" fmla="*/ 915510 h 6840760"/>
              <a:gd name="connsiteX1679" fmla="*/ 4015055 w 6840760"/>
              <a:gd name="connsiteY1679" fmla="*/ 1026942 h 6840760"/>
              <a:gd name="connsiteX1680" fmla="*/ 4036591 w 6840760"/>
              <a:gd name="connsiteY1680" fmla="*/ 1066619 h 6840760"/>
              <a:gd name="connsiteX1681" fmla="*/ 4058126 w 6840760"/>
              <a:gd name="connsiteY1681" fmla="*/ 1026942 h 6840760"/>
              <a:gd name="connsiteX1682" fmla="*/ 4180821 w 6840760"/>
              <a:gd name="connsiteY1682" fmla="*/ 915510 h 6840760"/>
              <a:gd name="connsiteX1683" fmla="*/ 4198526 w 6840760"/>
              <a:gd name="connsiteY1683" fmla="*/ 908544 h 6840760"/>
              <a:gd name="connsiteX1684" fmla="*/ 4180821 w 6840760"/>
              <a:gd name="connsiteY1684" fmla="*/ 901578 h 6840760"/>
              <a:gd name="connsiteX1685" fmla="*/ 4058126 w 6840760"/>
              <a:gd name="connsiteY1685" fmla="*/ 790145 h 6840760"/>
              <a:gd name="connsiteX1686" fmla="*/ 3416364 w 6840760"/>
              <a:gd name="connsiteY1686" fmla="*/ 750469 h 6840760"/>
              <a:gd name="connsiteX1687" fmla="*/ 3394828 w 6840760"/>
              <a:gd name="connsiteY1687" fmla="*/ 790145 h 6840760"/>
              <a:gd name="connsiteX1688" fmla="*/ 3272134 w 6840760"/>
              <a:gd name="connsiteY1688" fmla="*/ 901578 h 6840760"/>
              <a:gd name="connsiteX1689" fmla="*/ 3254428 w 6840760"/>
              <a:gd name="connsiteY1689" fmla="*/ 908544 h 6840760"/>
              <a:gd name="connsiteX1690" fmla="*/ 3272134 w 6840760"/>
              <a:gd name="connsiteY1690" fmla="*/ 915510 h 6840760"/>
              <a:gd name="connsiteX1691" fmla="*/ 3394828 w 6840760"/>
              <a:gd name="connsiteY1691" fmla="*/ 1026942 h 6840760"/>
              <a:gd name="connsiteX1692" fmla="*/ 3416364 w 6840760"/>
              <a:gd name="connsiteY1692" fmla="*/ 1066619 h 6840760"/>
              <a:gd name="connsiteX1693" fmla="*/ 3437899 w 6840760"/>
              <a:gd name="connsiteY1693" fmla="*/ 1026942 h 6840760"/>
              <a:gd name="connsiteX1694" fmla="*/ 3560593 w 6840760"/>
              <a:gd name="connsiteY1694" fmla="*/ 915510 h 6840760"/>
              <a:gd name="connsiteX1695" fmla="*/ 3578299 w 6840760"/>
              <a:gd name="connsiteY1695" fmla="*/ 908544 h 6840760"/>
              <a:gd name="connsiteX1696" fmla="*/ 3560593 w 6840760"/>
              <a:gd name="connsiteY1696" fmla="*/ 901578 h 6840760"/>
              <a:gd name="connsiteX1697" fmla="*/ 3437899 w 6840760"/>
              <a:gd name="connsiteY1697" fmla="*/ 790145 h 6840760"/>
              <a:gd name="connsiteX1698" fmla="*/ 2796137 w 6840760"/>
              <a:gd name="connsiteY1698" fmla="*/ 750469 h 6840760"/>
              <a:gd name="connsiteX1699" fmla="*/ 2774601 w 6840760"/>
              <a:gd name="connsiteY1699" fmla="*/ 790145 h 6840760"/>
              <a:gd name="connsiteX1700" fmla="*/ 2651907 w 6840760"/>
              <a:gd name="connsiteY1700" fmla="*/ 901578 h 6840760"/>
              <a:gd name="connsiteX1701" fmla="*/ 2634202 w 6840760"/>
              <a:gd name="connsiteY1701" fmla="*/ 908544 h 6840760"/>
              <a:gd name="connsiteX1702" fmla="*/ 2651907 w 6840760"/>
              <a:gd name="connsiteY1702" fmla="*/ 915510 h 6840760"/>
              <a:gd name="connsiteX1703" fmla="*/ 2774601 w 6840760"/>
              <a:gd name="connsiteY1703" fmla="*/ 1026942 h 6840760"/>
              <a:gd name="connsiteX1704" fmla="*/ 2796137 w 6840760"/>
              <a:gd name="connsiteY1704" fmla="*/ 1066619 h 6840760"/>
              <a:gd name="connsiteX1705" fmla="*/ 2817672 w 6840760"/>
              <a:gd name="connsiteY1705" fmla="*/ 1026942 h 6840760"/>
              <a:gd name="connsiteX1706" fmla="*/ 2940366 w 6840760"/>
              <a:gd name="connsiteY1706" fmla="*/ 915510 h 6840760"/>
              <a:gd name="connsiteX1707" fmla="*/ 2958072 w 6840760"/>
              <a:gd name="connsiteY1707" fmla="*/ 908544 h 6840760"/>
              <a:gd name="connsiteX1708" fmla="*/ 2940366 w 6840760"/>
              <a:gd name="connsiteY1708" fmla="*/ 901578 h 6840760"/>
              <a:gd name="connsiteX1709" fmla="*/ 2817672 w 6840760"/>
              <a:gd name="connsiteY1709" fmla="*/ 790145 h 6840760"/>
              <a:gd name="connsiteX1710" fmla="*/ 2175909 w 6840760"/>
              <a:gd name="connsiteY1710" fmla="*/ 750469 h 6840760"/>
              <a:gd name="connsiteX1711" fmla="*/ 2154373 w 6840760"/>
              <a:gd name="connsiteY1711" fmla="*/ 790145 h 6840760"/>
              <a:gd name="connsiteX1712" fmla="*/ 2031680 w 6840760"/>
              <a:gd name="connsiteY1712" fmla="*/ 901578 h 6840760"/>
              <a:gd name="connsiteX1713" fmla="*/ 2013974 w 6840760"/>
              <a:gd name="connsiteY1713" fmla="*/ 908544 h 6840760"/>
              <a:gd name="connsiteX1714" fmla="*/ 2031680 w 6840760"/>
              <a:gd name="connsiteY1714" fmla="*/ 915510 h 6840760"/>
              <a:gd name="connsiteX1715" fmla="*/ 2154373 w 6840760"/>
              <a:gd name="connsiteY1715" fmla="*/ 1026942 h 6840760"/>
              <a:gd name="connsiteX1716" fmla="*/ 2175909 w 6840760"/>
              <a:gd name="connsiteY1716" fmla="*/ 1066619 h 6840760"/>
              <a:gd name="connsiteX1717" fmla="*/ 2197445 w 6840760"/>
              <a:gd name="connsiteY1717" fmla="*/ 1026942 h 6840760"/>
              <a:gd name="connsiteX1718" fmla="*/ 2320139 w 6840760"/>
              <a:gd name="connsiteY1718" fmla="*/ 915510 h 6840760"/>
              <a:gd name="connsiteX1719" fmla="*/ 2337845 w 6840760"/>
              <a:gd name="connsiteY1719" fmla="*/ 908544 h 6840760"/>
              <a:gd name="connsiteX1720" fmla="*/ 2320139 w 6840760"/>
              <a:gd name="connsiteY1720" fmla="*/ 901578 h 6840760"/>
              <a:gd name="connsiteX1721" fmla="*/ 2197445 w 6840760"/>
              <a:gd name="connsiteY1721" fmla="*/ 790145 h 6840760"/>
              <a:gd name="connsiteX1722" fmla="*/ 1555682 w 6840760"/>
              <a:gd name="connsiteY1722" fmla="*/ 750469 h 6840760"/>
              <a:gd name="connsiteX1723" fmla="*/ 1534146 w 6840760"/>
              <a:gd name="connsiteY1723" fmla="*/ 790145 h 6840760"/>
              <a:gd name="connsiteX1724" fmla="*/ 1411452 w 6840760"/>
              <a:gd name="connsiteY1724" fmla="*/ 901578 h 6840760"/>
              <a:gd name="connsiteX1725" fmla="*/ 1393747 w 6840760"/>
              <a:gd name="connsiteY1725" fmla="*/ 908544 h 6840760"/>
              <a:gd name="connsiteX1726" fmla="*/ 1411452 w 6840760"/>
              <a:gd name="connsiteY1726" fmla="*/ 915510 h 6840760"/>
              <a:gd name="connsiteX1727" fmla="*/ 1534146 w 6840760"/>
              <a:gd name="connsiteY1727" fmla="*/ 1026942 h 6840760"/>
              <a:gd name="connsiteX1728" fmla="*/ 1555682 w 6840760"/>
              <a:gd name="connsiteY1728" fmla="*/ 1066619 h 6840760"/>
              <a:gd name="connsiteX1729" fmla="*/ 1577218 w 6840760"/>
              <a:gd name="connsiteY1729" fmla="*/ 1026942 h 6840760"/>
              <a:gd name="connsiteX1730" fmla="*/ 1699912 w 6840760"/>
              <a:gd name="connsiteY1730" fmla="*/ 915510 h 6840760"/>
              <a:gd name="connsiteX1731" fmla="*/ 1717617 w 6840760"/>
              <a:gd name="connsiteY1731" fmla="*/ 908544 h 6840760"/>
              <a:gd name="connsiteX1732" fmla="*/ 1699912 w 6840760"/>
              <a:gd name="connsiteY1732" fmla="*/ 901578 h 6840760"/>
              <a:gd name="connsiteX1733" fmla="*/ 1577218 w 6840760"/>
              <a:gd name="connsiteY1733" fmla="*/ 790145 h 6840760"/>
              <a:gd name="connsiteX1734" fmla="*/ 935456 w 6840760"/>
              <a:gd name="connsiteY1734" fmla="*/ 750469 h 6840760"/>
              <a:gd name="connsiteX1735" fmla="*/ 913920 w 6840760"/>
              <a:gd name="connsiteY1735" fmla="*/ 790145 h 6840760"/>
              <a:gd name="connsiteX1736" fmla="*/ 791226 w 6840760"/>
              <a:gd name="connsiteY1736" fmla="*/ 901578 h 6840760"/>
              <a:gd name="connsiteX1737" fmla="*/ 773521 w 6840760"/>
              <a:gd name="connsiteY1737" fmla="*/ 908544 h 6840760"/>
              <a:gd name="connsiteX1738" fmla="*/ 791225 w 6840760"/>
              <a:gd name="connsiteY1738" fmla="*/ 915510 h 6840760"/>
              <a:gd name="connsiteX1739" fmla="*/ 913920 w 6840760"/>
              <a:gd name="connsiteY1739" fmla="*/ 1026942 h 6840760"/>
              <a:gd name="connsiteX1740" fmla="*/ 935456 w 6840760"/>
              <a:gd name="connsiteY1740" fmla="*/ 1066619 h 6840760"/>
              <a:gd name="connsiteX1741" fmla="*/ 956990 w 6840760"/>
              <a:gd name="connsiteY1741" fmla="*/ 1026942 h 6840760"/>
              <a:gd name="connsiteX1742" fmla="*/ 1079685 w 6840760"/>
              <a:gd name="connsiteY1742" fmla="*/ 915510 h 6840760"/>
              <a:gd name="connsiteX1743" fmla="*/ 1097390 w 6840760"/>
              <a:gd name="connsiteY1743" fmla="*/ 908544 h 6840760"/>
              <a:gd name="connsiteX1744" fmla="*/ 1079685 w 6840760"/>
              <a:gd name="connsiteY1744" fmla="*/ 901578 h 6840760"/>
              <a:gd name="connsiteX1745" fmla="*/ 956990 w 6840760"/>
              <a:gd name="connsiteY1745" fmla="*/ 790145 h 6840760"/>
              <a:gd name="connsiteX1746" fmla="*/ 315228 w 6840760"/>
              <a:gd name="connsiteY1746" fmla="*/ 750469 h 6840760"/>
              <a:gd name="connsiteX1747" fmla="*/ 293692 w 6840760"/>
              <a:gd name="connsiteY1747" fmla="*/ 790145 h 6840760"/>
              <a:gd name="connsiteX1748" fmla="*/ 170999 w 6840760"/>
              <a:gd name="connsiteY1748" fmla="*/ 901578 h 6840760"/>
              <a:gd name="connsiteX1749" fmla="*/ 153293 w 6840760"/>
              <a:gd name="connsiteY1749" fmla="*/ 908544 h 6840760"/>
              <a:gd name="connsiteX1750" fmla="*/ 170999 w 6840760"/>
              <a:gd name="connsiteY1750" fmla="*/ 915510 h 6840760"/>
              <a:gd name="connsiteX1751" fmla="*/ 293692 w 6840760"/>
              <a:gd name="connsiteY1751" fmla="*/ 1026942 h 6840760"/>
              <a:gd name="connsiteX1752" fmla="*/ 315228 w 6840760"/>
              <a:gd name="connsiteY1752" fmla="*/ 1066619 h 6840760"/>
              <a:gd name="connsiteX1753" fmla="*/ 336764 w 6840760"/>
              <a:gd name="connsiteY1753" fmla="*/ 1026942 h 6840760"/>
              <a:gd name="connsiteX1754" fmla="*/ 459458 w 6840760"/>
              <a:gd name="connsiteY1754" fmla="*/ 915510 h 6840760"/>
              <a:gd name="connsiteX1755" fmla="*/ 477163 w 6840760"/>
              <a:gd name="connsiteY1755" fmla="*/ 908544 h 6840760"/>
              <a:gd name="connsiteX1756" fmla="*/ 459458 w 6840760"/>
              <a:gd name="connsiteY1756" fmla="*/ 901578 h 6840760"/>
              <a:gd name="connsiteX1757" fmla="*/ 336764 w 6840760"/>
              <a:gd name="connsiteY1757" fmla="*/ 790145 h 6840760"/>
              <a:gd name="connsiteX1758" fmla="*/ 6517502 w 6840760"/>
              <a:gd name="connsiteY1758" fmla="*/ 750465 h 6840760"/>
              <a:gd name="connsiteX1759" fmla="*/ 6495964 w 6840760"/>
              <a:gd name="connsiteY1759" fmla="*/ 790145 h 6840760"/>
              <a:gd name="connsiteX1760" fmla="*/ 6373270 w 6840760"/>
              <a:gd name="connsiteY1760" fmla="*/ 901578 h 6840760"/>
              <a:gd name="connsiteX1761" fmla="*/ 6355565 w 6840760"/>
              <a:gd name="connsiteY1761" fmla="*/ 908544 h 6840760"/>
              <a:gd name="connsiteX1762" fmla="*/ 6373270 w 6840760"/>
              <a:gd name="connsiteY1762" fmla="*/ 915510 h 6840760"/>
              <a:gd name="connsiteX1763" fmla="*/ 6495964 w 6840760"/>
              <a:gd name="connsiteY1763" fmla="*/ 1026942 h 6840760"/>
              <a:gd name="connsiteX1764" fmla="*/ 6517502 w 6840760"/>
              <a:gd name="connsiteY1764" fmla="*/ 1066623 h 6840760"/>
              <a:gd name="connsiteX1765" fmla="*/ 6539039 w 6840760"/>
              <a:gd name="connsiteY1765" fmla="*/ 1026942 h 6840760"/>
              <a:gd name="connsiteX1766" fmla="*/ 6661733 w 6840760"/>
              <a:gd name="connsiteY1766" fmla="*/ 915510 h 6840760"/>
              <a:gd name="connsiteX1767" fmla="*/ 6679439 w 6840760"/>
              <a:gd name="connsiteY1767" fmla="*/ 908544 h 6840760"/>
              <a:gd name="connsiteX1768" fmla="*/ 6661733 w 6840760"/>
              <a:gd name="connsiteY1768" fmla="*/ 901578 h 6840760"/>
              <a:gd name="connsiteX1769" fmla="*/ 6539039 w 6840760"/>
              <a:gd name="connsiteY1769" fmla="*/ 790145 h 6840760"/>
              <a:gd name="connsiteX1770" fmla="*/ 6207386 w 6840760"/>
              <a:gd name="connsiteY1770" fmla="*/ 441426 h 6840760"/>
              <a:gd name="connsiteX1771" fmla="*/ 6053244 w 6840760"/>
              <a:gd name="connsiteY1771" fmla="*/ 595568 h 6840760"/>
              <a:gd name="connsiteX1772" fmla="*/ 6207386 w 6840760"/>
              <a:gd name="connsiteY1772" fmla="*/ 749709 h 6840760"/>
              <a:gd name="connsiteX1773" fmla="*/ 6361528 w 6840760"/>
              <a:gd name="connsiteY1773" fmla="*/ 595568 h 6840760"/>
              <a:gd name="connsiteX1774" fmla="*/ 6207386 w 6840760"/>
              <a:gd name="connsiteY1774" fmla="*/ 441426 h 6840760"/>
              <a:gd name="connsiteX1775" fmla="*/ 5587159 w 6840760"/>
              <a:gd name="connsiteY1775" fmla="*/ 441426 h 6840760"/>
              <a:gd name="connsiteX1776" fmla="*/ 5433017 w 6840760"/>
              <a:gd name="connsiteY1776" fmla="*/ 595568 h 6840760"/>
              <a:gd name="connsiteX1777" fmla="*/ 5587159 w 6840760"/>
              <a:gd name="connsiteY1777" fmla="*/ 749709 h 6840760"/>
              <a:gd name="connsiteX1778" fmla="*/ 5741300 w 6840760"/>
              <a:gd name="connsiteY1778" fmla="*/ 595568 h 6840760"/>
              <a:gd name="connsiteX1779" fmla="*/ 5587159 w 6840760"/>
              <a:gd name="connsiteY1779" fmla="*/ 441426 h 6840760"/>
              <a:gd name="connsiteX1780" fmla="*/ 4966932 w 6840760"/>
              <a:gd name="connsiteY1780" fmla="*/ 441426 h 6840760"/>
              <a:gd name="connsiteX1781" fmla="*/ 4812790 w 6840760"/>
              <a:gd name="connsiteY1781" fmla="*/ 595568 h 6840760"/>
              <a:gd name="connsiteX1782" fmla="*/ 4966932 w 6840760"/>
              <a:gd name="connsiteY1782" fmla="*/ 749709 h 6840760"/>
              <a:gd name="connsiteX1783" fmla="*/ 5121074 w 6840760"/>
              <a:gd name="connsiteY1783" fmla="*/ 595568 h 6840760"/>
              <a:gd name="connsiteX1784" fmla="*/ 4966932 w 6840760"/>
              <a:gd name="connsiteY1784" fmla="*/ 441426 h 6840760"/>
              <a:gd name="connsiteX1785" fmla="*/ 4346705 w 6840760"/>
              <a:gd name="connsiteY1785" fmla="*/ 441426 h 6840760"/>
              <a:gd name="connsiteX1786" fmla="*/ 4192563 w 6840760"/>
              <a:gd name="connsiteY1786" fmla="*/ 595568 h 6840760"/>
              <a:gd name="connsiteX1787" fmla="*/ 4346705 w 6840760"/>
              <a:gd name="connsiteY1787" fmla="*/ 749709 h 6840760"/>
              <a:gd name="connsiteX1788" fmla="*/ 4500847 w 6840760"/>
              <a:gd name="connsiteY1788" fmla="*/ 595568 h 6840760"/>
              <a:gd name="connsiteX1789" fmla="*/ 4346705 w 6840760"/>
              <a:gd name="connsiteY1789" fmla="*/ 441426 h 6840760"/>
              <a:gd name="connsiteX1790" fmla="*/ 3726477 w 6840760"/>
              <a:gd name="connsiteY1790" fmla="*/ 441426 h 6840760"/>
              <a:gd name="connsiteX1791" fmla="*/ 3572335 w 6840760"/>
              <a:gd name="connsiteY1791" fmla="*/ 595568 h 6840760"/>
              <a:gd name="connsiteX1792" fmla="*/ 3726477 w 6840760"/>
              <a:gd name="connsiteY1792" fmla="*/ 749709 h 6840760"/>
              <a:gd name="connsiteX1793" fmla="*/ 3880619 w 6840760"/>
              <a:gd name="connsiteY1793" fmla="*/ 595568 h 6840760"/>
              <a:gd name="connsiteX1794" fmla="*/ 3726477 w 6840760"/>
              <a:gd name="connsiteY1794" fmla="*/ 441426 h 6840760"/>
              <a:gd name="connsiteX1795" fmla="*/ 3106250 w 6840760"/>
              <a:gd name="connsiteY1795" fmla="*/ 441426 h 6840760"/>
              <a:gd name="connsiteX1796" fmla="*/ 2952108 w 6840760"/>
              <a:gd name="connsiteY1796" fmla="*/ 595568 h 6840760"/>
              <a:gd name="connsiteX1797" fmla="*/ 3106250 w 6840760"/>
              <a:gd name="connsiteY1797" fmla="*/ 749709 h 6840760"/>
              <a:gd name="connsiteX1798" fmla="*/ 3260392 w 6840760"/>
              <a:gd name="connsiteY1798" fmla="*/ 595568 h 6840760"/>
              <a:gd name="connsiteX1799" fmla="*/ 3106250 w 6840760"/>
              <a:gd name="connsiteY1799" fmla="*/ 441426 h 6840760"/>
              <a:gd name="connsiteX1800" fmla="*/ 2486023 w 6840760"/>
              <a:gd name="connsiteY1800" fmla="*/ 441426 h 6840760"/>
              <a:gd name="connsiteX1801" fmla="*/ 2331881 w 6840760"/>
              <a:gd name="connsiteY1801" fmla="*/ 595568 h 6840760"/>
              <a:gd name="connsiteX1802" fmla="*/ 2486023 w 6840760"/>
              <a:gd name="connsiteY1802" fmla="*/ 749709 h 6840760"/>
              <a:gd name="connsiteX1803" fmla="*/ 2640165 w 6840760"/>
              <a:gd name="connsiteY1803" fmla="*/ 595568 h 6840760"/>
              <a:gd name="connsiteX1804" fmla="*/ 2486023 w 6840760"/>
              <a:gd name="connsiteY1804" fmla="*/ 441426 h 6840760"/>
              <a:gd name="connsiteX1805" fmla="*/ 1865796 w 6840760"/>
              <a:gd name="connsiteY1805" fmla="*/ 441426 h 6840760"/>
              <a:gd name="connsiteX1806" fmla="*/ 1711654 w 6840760"/>
              <a:gd name="connsiteY1806" fmla="*/ 595568 h 6840760"/>
              <a:gd name="connsiteX1807" fmla="*/ 1865796 w 6840760"/>
              <a:gd name="connsiteY1807" fmla="*/ 749709 h 6840760"/>
              <a:gd name="connsiteX1808" fmla="*/ 2019938 w 6840760"/>
              <a:gd name="connsiteY1808" fmla="*/ 595568 h 6840760"/>
              <a:gd name="connsiteX1809" fmla="*/ 1865796 w 6840760"/>
              <a:gd name="connsiteY1809" fmla="*/ 441426 h 6840760"/>
              <a:gd name="connsiteX1810" fmla="*/ 1245569 w 6840760"/>
              <a:gd name="connsiteY1810" fmla="*/ 441426 h 6840760"/>
              <a:gd name="connsiteX1811" fmla="*/ 1091427 w 6840760"/>
              <a:gd name="connsiteY1811" fmla="*/ 595568 h 6840760"/>
              <a:gd name="connsiteX1812" fmla="*/ 1245569 w 6840760"/>
              <a:gd name="connsiteY1812" fmla="*/ 749709 h 6840760"/>
              <a:gd name="connsiteX1813" fmla="*/ 1399710 w 6840760"/>
              <a:gd name="connsiteY1813" fmla="*/ 595568 h 6840760"/>
              <a:gd name="connsiteX1814" fmla="*/ 1245569 w 6840760"/>
              <a:gd name="connsiteY1814" fmla="*/ 441426 h 6840760"/>
              <a:gd name="connsiteX1815" fmla="*/ 625342 w 6840760"/>
              <a:gd name="connsiteY1815" fmla="*/ 441426 h 6840760"/>
              <a:gd name="connsiteX1816" fmla="*/ 471200 w 6840760"/>
              <a:gd name="connsiteY1816" fmla="*/ 595568 h 6840760"/>
              <a:gd name="connsiteX1817" fmla="*/ 625342 w 6840760"/>
              <a:gd name="connsiteY1817" fmla="*/ 749709 h 6840760"/>
              <a:gd name="connsiteX1818" fmla="*/ 779483 w 6840760"/>
              <a:gd name="connsiteY1818" fmla="*/ 595568 h 6840760"/>
              <a:gd name="connsiteX1819" fmla="*/ 625342 w 6840760"/>
              <a:gd name="connsiteY1819" fmla="*/ 441426 h 6840760"/>
              <a:gd name="connsiteX1820" fmla="*/ 5897272 w 6840760"/>
              <a:gd name="connsiteY1820" fmla="*/ 124517 h 6840760"/>
              <a:gd name="connsiteX1821" fmla="*/ 5875737 w 6840760"/>
              <a:gd name="connsiteY1821" fmla="*/ 164193 h 6840760"/>
              <a:gd name="connsiteX1822" fmla="*/ 5753043 w 6840760"/>
              <a:gd name="connsiteY1822" fmla="*/ 275625 h 6840760"/>
              <a:gd name="connsiteX1823" fmla="*/ 5735337 w 6840760"/>
              <a:gd name="connsiteY1823" fmla="*/ 282592 h 6840760"/>
              <a:gd name="connsiteX1824" fmla="*/ 5753043 w 6840760"/>
              <a:gd name="connsiteY1824" fmla="*/ 289558 h 6840760"/>
              <a:gd name="connsiteX1825" fmla="*/ 5875737 w 6840760"/>
              <a:gd name="connsiteY1825" fmla="*/ 400990 h 6840760"/>
              <a:gd name="connsiteX1826" fmla="*/ 5897272 w 6840760"/>
              <a:gd name="connsiteY1826" fmla="*/ 440667 h 6840760"/>
              <a:gd name="connsiteX1827" fmla="*/ 5918808 w 6840760"/>
              <a:gd name="connsiteY1827" fmla="*/ 400990 h 6840760"/>
              <a:gd name="connsiteX1828" fmla="*/ 6041502 w 6840760"/>
              <a:gd name="connsiteY1828" fmla="*/ 289558 h 6840760"/>
              <a:gd name="connsiteX1829" fmla="*/ 6059208 w 6840760"/>
              <a:gd name="connsiteY1829" fmla="*/ 282592 h 6840760"/>
              <a:gd name="connsiteX1830" fmla="*/ 6041502 w 6840760"/>
              <a:gd name="connsiteY1830" fmla="*/ 275625 h 6840760"/>
              <a:gd name="connsiteX1831" fmla="*/ 5918808 w 6840760"/>
              <a:gd name="connsiteY1831" fmla="*/ 164193 h 6840760"/>
              <a:gd name="connsiteX1832" fmla="*/ 5277045 w 6840760"/>
              <a:gd name="connsiteY1832" fmla="*/ 124517 h 6840760"/>
              <a:gd name="connsiteX1833" fmla="*/ 5255510 w 6840760"/>
              <a:gd name="connsiteY1833" fmla="*/ 164193 h 6840760"/>
              <a:gd name="connsiteX1834" fmla="*/ 5132816 w 6840760"/>
              <a:gd name="connsiteY1834" fmla="*/ 275625 h 6840760"/>
              <a:gd name="connsiteX1835" fmla="*/ 5115110 w 6840760"/>
              <a:gd name="connsiteY1835" fmla="*/ 282592 h 6840760"/>
              <a:gd name="connsiteX1836" fmla="*/ 5132816 w 6840760"/>
              <a:gd name="connsiteY1836" fmla="*/ 289558 h 6840760"/>
              <a:gd name="connsiteX1837" fmla="*/ 5255510 w 6840760"/>
              <a:gd name="connsiteY1837" fmla="*/ 400990 h 6840760"/>
              <a:gd name="connsiteX1838" fmla="*/ 5277045 w 6840760"/>
              <a:gd name="connsiteY1838" fmla="*/ 440667 h 6840760"/>
              <a:gd name="connsiteX1839" fmla="*/ 5298581 w 6840760"/>
              <a:gd name="connsiteY1839" fmla="*/ 400990 h 6840760"/>
              <a:gd name="connsiteX1840" fmla="*/ 5421275 w 6840760"/>
              <a:gd name="connsiteY1840" fmla="*/ 289558 h 6840760"/>
              <a:gd name="connsiteX1841" fmla="*/ 5438981 w 6840760"/>
              <a:gd name="connsiteY1841" fmla="*/ 282592 h 6840760"/>
              <a:gd name="connsiteX1842" fmla="*/ 5421275 w 6840760"/>
              <a:gd name="connsiteY1842" fmla="*/ 275625 h 6840760"/>
              <a:gd name="connsiteX1843" fmla="*/ 5298581 w 6840760"/>
              <a:gd name="connsiteY1843" fmla="*/ 164193 h 6840760"/>
              <a:gd name="connsiteX1844" fmla="*/ 4656818 w 6840760"/>
              <a:gd name="connsiteY1844" fmla="*/ 124517 h 6840760"/>
              <a:gd name="connsiteX1845" fmla="*/ 4635283 w 6840760"/>
              <a:gd name="connsiteY1845" fmla="*/ 164193 h 6840760"/>
              <a:gd name="connsiteX1846" fmla="*/ 4512589 w 6840760"/>
              <a:gd name="connsiteY1846" fmla="*/ 275625 h 6840760"/>
              <a:gd name="connsiteX1847" fmla="*/ 4494883 w 6840760"/>
              <a:gd name="connsiteY1847" fmla="*/ 282592 h 6840760"/>
              <a:gd name="connsiteX1848" fmla="*/ 4512589 w 6840760"/>
              <a:gd name="connsiteY1848" fmla="*/ 289558 h 6840760"/>
              <a:gd name="connsiteX1849" fmla="*/ 4635283 w 6840760"/>
              <a:gd name="connsiteY1849" fmla="*/ 400990 h 6840760"/>
              <a:gd name="connsiteX1850" fmla="*/ 4656818 w 6840760"/>
              <a:gd name="connsiteY1850" fmla="*/ 440667 h 6840760"/>
              <a:gd name="connsiteX1851" fmla="*/ 4678354 w 6840760"/>
              <a:gd name="connsiteY1851" fmla="*/ 400990 h 6840760"/>
              <a:gd name="connsiteX1852" fmla="*/ 4801048 w 6840760"/>
              <a:gd name="connsiteY1852" fmla="*/ 289558 h 6840760"/>
              <a:gd name="connsiteX1853" fmla="*/ 4818754 w 6840760"/>
              <a:gd name="connsiteY1853" fmla="*/ 282592 h 6840760"/>
              <a:gd name="connsiteX1854" fmla="*/ 4801048 w 6840760"/>
              <a:gd name="connsiteY1854" fmla="*/ 275625 h 6840760"/>
              <a:gd name="connsiteX1855" fmla="*/ 4678354 w 6840760"/>
              <a:gd name="connsiteY1855" fmla="*/ 164193 h 6840760"/>
              <a:gd name="connsiteX1856" fmla="*/ 4036591 w 6840760"/>
              <a:gd name="connsiteY1856" fmla="*/ 124517 h 6840760"/>
              <a:gd name="connsiteX1857" fmla="*/ 4015055 w 6840760"/>
              <a:gd name="connsiteY1857" fmla="*/ 164193 h 6840760"/>
              <a:gd name="connsiteX1858" fmla="*/ 3892361 w 6840760"/>
              <a:gd name="connsiteY1858" fmla="*/ 275625 h 6840760"/>
              <a:gd name="connsiteX1859" fmla="*/ 3874655 w 6840760"/>
              <a:gd name="connsiteY1859" fmla="*/ 282592 h 6840760"/>
              <a:gd name="connsiteX1860" fmla="*/ 3892361 w 6840760"/>
              <a:gd name="connsiteY1860" fmla="*/ 289558 h 6840760"/>
              <a:gd name="connsiteX1861" fmla="*/ 4015055 w 6840760"/>
              <a:gd name="connsiteY1861" fmla="*/ 400990 h 6840760"/>
              <a:gd name="connsiteX1862" fmla="*/ 4036591 w 6840760"/>
              <a:gd name="connsiteY1862" fmla="*/ 440667 h 6840760"/>
              <a:gd name="connsiteX1863" fmla="*/ 4058126 w 6840760"/>
              <a:gd name="connsiteY1863" fmla="*/ 400990 h 6840760"/>
              <a:gd name="connsiteX1864" fmla="*/ 4180821 w 6840760"/>
              <a:gd name="connsiteY1864" fmla="*/ 289558 h 6840760"/>
              <a:gd name="connsiteX1865" fmla="*/ 4198526 w 6840760"/>
              <a:gd name="connsiteY1865" fmla="*/ 282592 h 6840760"/>
              <a:gd name="connsiteX1866" fmla="*/ 4180821 w 6840760"/>
              <a:gd name="connsiteY1866" fmla="*/ 275625 h 6840760"/>
              <a:gd name="connsiteX1867" fmla="*/ 4058126 w 6840760"/>
              <a:gd name="connsiteY1867" fmla="*/ 164193 h 6840760"/>
              <a:gd name="connsiteX1868" fmla="*/ 3416364 w 6840760"/>
              <a:gd name="connsiteY1868" fmla="*/ 124517 h 6840760"/>
              <a:gd name="connsiteX1869" fmla="*/ 3394828 w 6840760"/>
              <a:gd name="connsiteY1869" fmla="*/ 164193 h 6840760"/>
              <a:gd name="connsiteX1870" fmla="*/ 3272134 w 6840760"/>
              <a:gd name="connsiteY1870" fmla="*/ 275625 h 6840760"/>
              <a:gd name="connsiteX1871" fmla="*/ 3254428 w 6840760"/>
              <a:gd name="connsiteY1871" fmla="*/ 282592 h 6840760"/>
              <a:gd name="connsiteX1872" fmla="*/ 3272134 w 6840760"/>
              <a:gd name="connsiteY1872" fmla="*/ 289558 h 6840760"/>
              <a:gd name="connsiteX1873" fmla="*/ 3394828 w 6840760"/>
              <a:gd name="connsiteY1873" fmla="*/ 400990 h 6840760"/>
              <a:gd name="connsiteX1874" fmla="*/ 3416364 w 6840760"/>
              <a:gd name="connsiteY1874" fmla="*/ 440667 h 6840760"/>
              <a:gd name="connsiteX1875" fmla="*/ 3437899 w 6840760"/>
              <a:gd name="connsiteY1875" fmla="*/ 400990 h 6840760"/>
              <a:gd name="connsiteX1876" fmla="*/ 3560593 w 6840760"/>
              <a:gd name="connsiteY1876" fmla="*/ 289558 h 6840760"/>
              <a:gd name="connsiteX1877" fmla="*/ 3578299 w 6840760"/>
              <a:gd name="connsiteY1877" fmla="*/ 282592 h 6840760"/>
              <a:gd name="connsiteX1878" fmla="*/ 3560593 w 6840760"/>
              <a:gd name="connsiteY1878" fmla="*/ 275625 h 6840760"/>
              <a:gd name="connsiteX1879" fmla="*/ 3437899 w 6840760"/>
              <a:gd name="connsiteY1879" fmla="*/ 164193 h 6840760"/>
              <a:gd name="connsiteX1880" fmla="*/ 2796137 w 6840760"/>
              <a:gd name="connsiteY1880" fmla="*/ 124517 h 6840760"/>
              <a:gd name="connsiteX1881" fmla="*/ 2774601 w 6840760"/>
              <a:gd name="connsiteY1881" fmla="*/ 164193 h 6840760"/>
              <a:gd name="connsiteX1882" fmla="*/ 2651907 w 6840760"/>
              <a:gd name="connsiteY1882" fmla="*/ 275625 h 6840760"/>
              <a:gd name="connsiteX1883" fmla="*/ 2634202 w 6840760"/>
              <a:gd name="connsiteY1883" fmla="*/ 282592 h 6840760"/>
              <a:gd name="connsiteX1884" fmla="*/ 2651907 w 6840760"/>
              <a:gd name="connsiteY1884" fmla="*/ 289558 h 6840760"/>
              <a:gd name="connsiteX1885" fmla="*/ 2774601 w 6840760"/>
              <a:gd name="connsiteY1885" fmla="*/ 400990 h 6840760"/>
              <a:gd name="connsiteX1886" fmla="*/ 2796137 w 6840760"/>
              <a:gd name="connsiteY1886" fmla="*/ 440667 h 6840760"/>
              <a:gd name="connsiteX1887" fmla="*/ 2817672 w 6840760"/>
              <a:gd name="connsiteY1887" fmla="*/ 400990 h 6840760"/>
              <a:gd name="connsiteX1888" fmla="*/ 2940366 w 6840760"/>
              <a:gd name="connsiteY1888" fmla="*/ 289558 h 6840760"/>
              <a:gd name="connsiteX1889" fmla="*/ 2958072 w 6840760"/>
              <a:gd name="connsiteY1889" fmla="*/ 282592 h 6840760"/>
              <a:gd name="connsiteX1890" fmla="*/ 2940366 w 6840760"/>
              <a:gd name="connsiteY1890" fmla="*/ 275625 h 6840760"/>
              <a:gd name="connsiteX1891" fmla="*/ 2817672 w 6840760"/>
              <a:gd name="connsiteY1891" fmla="*/ 164193 h 6840760"/>
              <a:gd name="connsiteX1892" fmla="*/ 2175909 w 6840760"/>
              <a:gd name="connsiteY1892" fmla="*/ 124517 h 6840760"/>
              <a:gd name="connsiteX1893" fmla="*/ 2154373 w 6840760"/>
              <a:gd name="connsiteY1893" fmla="*/ 164193 h 6840760"/>
              <a:gd name="connsiteX1894" fmla="*/ 2031680 w 6840760"/>
              <a:gd name="connsiteY1894" fmla="*/ 275625 h 6840760"/>
              <a:gd name="connsiteX1895" fmla="*/ 2013974 w 6840760"/>
              <a:gd name="connsiteY1895" fmla="*/ 282592 h 6840760"/>
              <a:gd name="connsiteX1896" fmla="*/ 2031680 w 6840760"/>
              <a:gd name="connsiteY1896" fmla="*/ 289558 h 6840760"/>
              <a:gd name="connsiteX1897" fmla="*/ 2154373 w 6840760"/>
              <a:gd name="connsiteY1897" fmla="*/ 400990 h 6840760"/>
              <a:gd name="connsiteX1898" fmla="*/ 2175909 w 6840760"/>
              <a:gd name="connsiteY1898" fmla="*/ 440667 h 6840760"/>
              <a:gd name="connsiteX1899" fmla="*/ 2197445 w 6840760"/>
              <a:gd name="connsiteY1899" fmla="*/ 400990 h 6840760"/>
              <a:gd name="connsiteX1900" fmla="*/ 2320139 w 6840760"/>
              <a:gd name="connsiteY1900" fmla="*/ 289558 h 6840760"/>
              <a:gd name="connsiteX1901" fmla="*/ 2337845 w 6840760"/>
              <a:gd name="connsiteY1901" fmla="*/ 282592 h 6840760"/>
              <a:gd name="connsiteX1902" fmla="*/ 2320139 w 6840760"/>
              <a:gd name="connsiteY1902" fmla="*/ 275625 h 6840760"/>
              <a:gd name="connsiteX1903" fmla="*/ 2197445 w 6840760"/>
              <a:gd name="connsiteY1903" fmla="*/ 164193 h 6840760"/>
              <a:gd name="connsiteX1904" fmla="*/ 1555682 w 6840760"/>
              <a:gd name="connsiteY1904" fmla="*/ 124517 h 6840760"/>
              <a:gd name="connsiteX1905" fmla="*/ 1534146 w 6840760"/>
              <a:gd name="connsiteY1905" fmla="*/ 164193 h 6840760"/>
              <a:gd name="connsiteX1906" fmla="*/ 1411452 w 6840760"/>
              <a:gd name="connsiteY1906" fmla="*/ 275625 h 6840760"/>
              <a:gd name="connsiteX1907" fmla="*/ 1393747 w 6840760"/>
              <a:gd name="connsiteY1907" fmla="*/ 282592 h 6840760"/>
              <a:gd name="connsiteX1908" fmla="*/ 1411452 w 6840760"/>
              <a:gd name="connsiteY1908" fmla="*/ 289558 h 6840760"/>
              <a:gd name="connsiteX1909" fmla="*/ 1534146 w 6840760"/>
              <a:gd name="connsiteY1909" fmla="*/ 400990 h 6840760"/>
              <a:gd name="connsiteX1910" fmla="*/ 1555682 w 6840760"/>
              <a:gd name="connsiteY1910" fmla="*/ 440667 h 6840760"/>
              <a:gd name="connsiteX1911" fmla="*/ 1577218 w 6840760"/>
              <a:gd name="connsiteY1911" fmla="*/ 400990 h 6840760"/>
              <a:gd name="connsiteX1912" fmla="*/ 1699912 w 6840760"/>
              <a:gd name="connsiteY1912" fmla="*/ 289558 h 6840760"/>
              <a:gd name="connsiteX1913" fmla="*/ 1717617 w 6840760"/>
              <a:gd name="connsiteY1913" fmla="*/ 282592 h 6840760"/>
              <a:gd name="connsiteX1914" fmla="*/ 1699912 w 6840760"/>
              <a:gd name="connsiteY1914" fmla="*/ 275625 h 6840760"/>
              <a:gd name="connsiteX1915" fmla="*/ 1577218 w 6840760"/>
              <a:gd name="connsiteY1915" fmla="*/ 164193 h 6840760"/>
              <a:gd name="connsiteX1916" fmla="*/ 935456 w 6840760"/>
              <a:gd name="connsiteY1916" fmla="*/ 124517 h 6840760"/>
              <a:gd name="connsiteX1917" fmla="*/ 913920 w 6840760"/>
              <a:gd name="connsiteY1917" fmla="*/ 164193 h 6840760"/>
              <a:gd name="connsiteX1918" fmla="*/ 791225 w 6840760"/>
              <a:gd name="connsiteY1918" fmla="*/ 275625 h 6840760"/>
              <a:gd name="connsiteX1919" fmla="*/ 773520 w 6840760"/>
              <a:gd name="connsiteY1919" fmla="*/ 282592 h 6840760"/>
              <a:gd name="connsiteX1920" fmla="*/ 791225 w 6840760"/>
              <a:gd name="connsiteY1920" fmla="*/ 289558 h 6840760"/>
              <a:gd name="connsiteX1921" fmla="*/ 913920 w 6840760"/>
              <a:gd name="connsiteY1921" fmla="*/ 400990 h 6840760"/>
              <a:gd name="connsiteX1922" fmla="*/ 935456 w 6840760"/>
              <a:gd name="connsiteY1922" fmla="*/ 440667 h 6840760"/>
              <a:gd name="connsiteX1923" fmla="*/ 956990 w 6840760"/>
              <a:gd name="connsiteY1923" fmla="*/ 400990 h 6840760"/>
              <a:gd name="connsiteX1924" fmla="*/ 1079685 w 6840760"/>
              <a:gd name="connsiteY1924" fmla="*/ 289558 h 6840760"/>
              <a:gd name="connsiteX1925" fmla="*/ 1097390 w 6840760"/>
              <a:gd name="connsiteY1925" fmla="*/ 282592 h 6840760"/>
              <a:gd name="connsiteX1926" fmla="*/ 1079685 w 6840760"/>
              <a:gd name="connsiteY1926" fmla="*/ 275625 h 6840760"/>
              <a:gd name="connsiteX1927" fmla="*/ 956990 w 6840760"/>
              <a:gd name="connsiteY1927" fmla="*/ 164193 h 6840760"/>
              <a:gd name="connsiteX1928" fmla="*/ 315228 w 6840760"/>
              <a:gd name="connsiteY1928" fmla="*/ 124517 h 6840760"/>
              <a:gd name="connsiteX1929" fmla="*/ 293692 w 6840760"/>
              <a:gd name="connsiteY1929" fmla="*/ 164193 h 6840760"/>
              <a:gd name="connsiteX1930" fmla="*/ 170999 w 6840760"/>
              <a:gd name="connsiteY1930" fmla="*/ 275625 h 6840760"/>
              <a:gd name="connsiteX1931" fmla="*/ 153293 w 6840760"/>
              <a:gd name="connsiteY1931" fmla="*/ 282592 h 6840760"/>
              <a:gd name="connsiteX1932" fmla="*/ 170999 w 6840760"/>
              <a:gd name="connsiteY1932" fmla="*/ 289558 h 6840760"/>
              <a:gd name="connsiteX1933" fmla="*/ 293692 w 6840760"/>
              <a:gd name="connsiteY1933" fmla="*/ 400990 h 6840760"/>
              <a:gd name="connsiteX1934" fmla="*/ 315228 w 6840760"/>
              <a:gd name="connsiteY1934" fmla="*/ 440667 h 6840760"/>
              <a:gd name="connsiteX1935" fmla="*/ 336764 w 6840760"/>
              <a:gd name="connsiteY1935" fmla="*/ 400990 h 6840760"/>
              <a:gd name="connsiteX1936" fmla="*/ 459458 w 6840760"/>
              <a:gd name="connsiteY1936" fmla="*/ 289558 h 6840760"/>
              <a:gd name="connsiteX1937" fmla="*/ 477163 w 6840760"/>
              <a:gd name="connsiteY1937" fmla="*/ 282592 h 6840760"/>
              <a:gd name="connsiteX1938" fmla="*/ 459458 w 6840760"/>
              <a:gd name="connsiteY1938" fmla="*/ 275625 h 6840760"/>
              <a:gd name="connsiteX1939" fmla="*/ 336764 w 6840760"/>
              <a:gd name="connsiteY1939" fmla="*/ 164193 h 6840760"/>
              <a:gd name="connsiteX1940" fmla="*/ 6517502 w 6840760"/>
              <a:gd name="connsiteY1940" fmla="*/ 124513 h 6840760"/>
              <a:gd name="connsiteX1941" fmla="*/ 6495964 w 6840760"/>
              <a:gd name="connsiteY1941" fmla="*/ 164193 h 6840760"/>
              <a:gd name="connsiteX1942" fmla="*/ 6373270 w 6840760"/>
              <a:gd name="connsiteY1942" fmla="*/ 275625 h 6840760"/>
              <a:gd name="connsiteX1943" fmla="*/ 6355565 w 6840760"/>
              <a:gd name="connsiteY1943" fmla="*/ 282592 h 6840760"/>
              <a:gd name="connsiteX1944" fmla="*/ 6373270 w 6840760"/>
              <a:gd name="connsiteY1944" fmla="*/ 289558 h 6840760"/>
              <a:gd name="connsiteX1945" fmla="*/ 6495964 w 6840760"/>
              <a:gd name="connsiteY1945" fmla="*/ 400990 h 6840760"/>
              <a:gd name="connsiteX1946" fmla="*/ 6517502 w 6840760"/>
              <a:gd name="connsiteY1946" fmla="*/ 440671 h 6840760"/>
              <a:gd name="connsiteX1947" fmla="*/ 6539039 w 6840760"/>
              <a:gd name="connsiteY1947" fmla="*/ 400990 h 6840760"/>
              <a:gd name="connsiteX1948" fmla="*/ 6661733 w 6840760"/>
              <a:gd name="connsiteY1948" fmla="*/ 289558 h 6840760"/>
              <a:gd name="connsiteX1949" fmla="*/ 6679439 w 6840760"/>
              <a:gd name="connsiteY1949" fmla="*/ 282592 h 6840760"/>
              <a:gd name="connsiteX1950" fmla="*/ 6661733 w 6840760"/>
              <a:gd name="connsiteY1950" fmla="*/ 275625 h 6840760"/>
              <a:gd name="connsiteX1951" fmla="*/ 6539039 w 6840760"/>
              <a:gd name="connsiteY1951" fmla="*/ 164193 h 6840760"/>
              <a:gd name="connsiteX1952" fmla="*/ 153123 w 6840760"/>
              <a:gd name="connsiteY1952" fmla="*/ 0 h 6840760"/>
              <a:gd name="connsiteX1953" fmla="*/ 477335 w 6840760"/>
              <a:gd name="connsiteY1953" fmla="*/ 0 h 6840760"/>
              <a:gd name="connsiteX1954" fmla="*/ 483314 w 6840760"/>
              <a:gd name="connsiteY1954" fmla="*/ 29615 h 6840760"/>
              <a:gd name="connsiteX1955" fmla="*/ 625342 w 6840760"/>
              <a:gd name="connsiteY1955" fmla="*/ 123758 h 6840760"/>
              <a:gd name="connsiteX1956" fmla="*/ 767370 w 6840760"/>
              <a:gd name="connsiteY1956" fmla="*/ 29615 h 6840760"/>
              <a:gd name="connsiteX1957" fmla="*/ 773349 w 6840760"/>
              <a:gd name="connsiteY1957" fmla="*/ 0 h 6840760"/>
              <a:gd name="connsiteX1958" fmla="*/ 1097562 w 6840760"/>
              <a:gd name="connsiteY1958" fmla="*/ 0 h 6840760"/>
              <a:gd name="connsiteX1959" fmla="*/ 1103541 w 6840760"/>
              <a:gd name="connsiteY1959" fmla="*/ 29615 h 6840760"/>
              <a:gd name="connsiteX1960" fmla="*/ 1245569 w 6840760"/>
              <a:gd name="connsiteY1960" fmla="*/ 123758 h 6840760"/>
              <a:gd name="connsiteX1961" fmla="*/ 1387597 w 6840760"/>
              <a:gd name="connsiteY1961" fmla="*/ 29615 h 6840760"/>
              <a:gd name="connsiteX1962" fmla="*/ 1393576 w 6840760"/>
              <a:gd name="connsiteY1962" fmla="*/ 0 h 6840760"/>
              <a:gd name="connsiteX1963" fmla="*/ 1717789 w 6840760"/>
              <a:gd name="connsiteY1963" fmla="*/ 0 h 6840760"/>
              <a:gd name="connsiteX1964" fmla="*/ 1723768 w 6840760"/>
              <a:gd name="connsiteY1964" fmla="*/ 29615 h 6840760"/>
              <a:gd name="connsiteX1965" fmla="*/ 1865796 w 6840760"/>
              <a:gd name="connsiteY1965" fmla="*/ 123758 h 6840760"/>
              <a:gd name="connsiteX1966" fmla="*/ 2007825 w 6840760"/>
              <a:gd name="connsiteY1966" fmla="*/ 29615 h 6840760"/>
              <a:gd name="connsiteX1967" fmla="*/ 2013804 w 6840760"/>
              <a:gd name="connsiteY1967" fmla="*/ 0 h 6840760"/>
              <a:gd name="connsiteX1968" fmla="*/ 2338016 w 6840760"/>
              <a:gd name="connsiteY1968" fmla="*/ 0 h 6840760"/>
              <a:gd name="connsiteX1969" fmla="*/ 2343995 w 6840760"/>
              <a:gd name="connsiteY1969" fmla="*/ 29615 h 6840760"/>
              <a:gd name="connsiteX1970" fmla="*/ 2486023 w 6840760"/>
              <a:gd name="connsiteY1970" fmla="*/ 123758 h 6840760"/>
              <a:gd name="connsiteX1971" fmla="*/ 2628052 w 6840760"/>
              <a:gd name="connsiteY1971" fmla="*/ 29615 h 6840760"/>
              <a:gd name="connsiteX1972" fmla="*/ 2634031 w 6840760"/>
              <a:gd name="connsiteY1972" fmla="*/ 0 h 6840760"/>
              <a:gd name="connsiteX1973" fmla="*/ 2958243 w 6840760"/>
              <a:gd name="connsiteY1973" fmla="*/ 0 h 6840760"/>
              <a:gd name="connsiteX1974" fmla="*/ 2964222 w 6840760"/>
              <a:gd name="connsiteY1974" fmla="*/ 29615 h 6840760"/>
              <a:gd name="connsiteX1975" fmla="*/ 3106250 w 6840760"/>
              <a:gd name="connsiteY1975" fmla="*/ 123758 h 6840760"/>
              <a:gd name="connsiteX1976" fmla="*/ 3248279 w 6840760"/>
              <a:gd name="connsiteY1976" fmla="*/ 29615 h 6840760"/>
              <a:gd name="connsiteX1977" fmla="*/ 3254258 w 6840760"/>
              <a:gd name="connsiteY1977" fmla="*/ 0 h 6840760"/>
              <a:gd name="connsiteX1978" fmla="*/ 3578470 w 6840760"/>
              <a:gd name="connsiteY1978" fmla="*/ 0 h 6840760"/>
              <a:gd name="connsiteX1979" fmla="*/ 3584449 w 6840760"/>
              <a:gd name="connsiteY1979" fmla="*/ 29615 h 6840760"/>
              <a:gd name="connsiteX1980" fmla="*/ 3726477 w 6840760"/>
              <a:gd name="connsiteY1980" fmla="*/ 123758 h 6840760"/>
              <a:gd name="connsiteX1981" fmla="*/ 3868506 w 6840760"/>
              <a:gd name="connsiteY1981" fmla="*/ 29615 h 6840760"/>
              <a:gd name="connsiteX1982" fmla="*/ 3874485 w 6840760"/>
              <a:gd name="connsiteY1982" fmla="*/ 0 h 6840760"/>
              <a:gd name="connsiteX1983" fmla="*/ 4198697 w 6840760"/>
              <a:gd name="connsiteY1983" fmla="*/ 0 h 6840760"/>
              <a:gd name="connsiteX1984" fmla="*/ 4204677 w 6840760"/>
              <a:gd name="connsiteY1984" fmla="*/ 29615 h 6840760"/>
              <a:gd name="connsiteX1985" fmla="*/ 4346705 w 6840760"/>
              <a:gd name="connsiteY1985" fmla="*/ 123758 h 6840760"/>
              <a:gd name="connsiteX1986" fmla="*/ 4488734 w 6840760"/>
              <a:gd name="connsiteY1986" fmla="*/ 29615 h 6840760"/>
              <a:gd name="connsiteX1987" fmla="*/ 4494713 w 6840760"/>
              <a:gd name="connsiteY1987" fmla="*/ 0 h 6840760"/>
              <a:gd name="connsiteX1988" fmla="*/ 4818925 w 6840760"/>
              <a:gd name="connsiteY1988" fmla="*/ 0 h 6840760"/>
              <a:gd name="connsiteX1989" fmla="*/ 4824904 w 6840760"/>
              <a:gd name="connsiteY1989" fmla="*/ 29615 h 6840760"/>
              <a:gd name="connsiteX1990" fmla="*/ 4966932 w 6840760"/>
              <a:gd name="connsiteY1990" fmla="*/ 123758 h 6840760"/>
              <a:gd name="connsiteX1991" fmla="*/ 5108961 w 6840760"/>
              <a:gd name="connsiteY1991" fmla="*/ 29615 h 6840760"/>
              <a:gd name="connsiteX1992" fmla="*/ 5114940 w 6840760"/>
              <a:gd name="connsiteY1992" fmla="*/ 0 h 6840760"/>
              <a:gd name="connsiteX1993" fmla="*/ 5439152 w 6840760"/>
              <a:gd name="connsiteY1993" fmla="*/ 0 h 6840760"/>
              <a:gd name="connsiteX1994" fmla="*/ 5445131 w 6840760"/>
              <a:gd name="connsiteY1994" fmla="*/ 29615 h 6840760"/>
              <a:gd name="connsiteX1995" fmla="*/ 5587159 w 6840760"/>
              <a:gd name="connsiteY1995" fmla="*/ 123758 h 6840760"/>
              <a:gd name="connsiteX1996" fmla="*/ 5729187 w 6840760"/>
              <a:gd name="connsiteY1996" fmla="*/ 29615 h 6840760"/>
              <a:gd name="connsiteX1997" fmla="*/ 5735166 w 6840760"/>
              <a:gd name="connsiteY1997" fmla="*/ 0 h 6840760"/>
              <a:gd name="connsiteX1998" fmla="*/ 6059378 w 6840760"/>
              <a:gd name="connsiteY1998" fmla="*/ 0 h 6840760"/>
              <a:gd name="connsiteX1999" fmla="*/ 6065357 w 6840760"/>
              <a:gd name="connsiteY1999" fmla="*/ 29615 h 6840760"/>
              <a:gd name="connsiteX2000" fmla="*/ 6207386 w 6840760"/>
              <a:gd name="connsiteY2000" fmla="*/ 123758 h 6840760"/>
              <a:gd name="connsiteX2001" fmla="*/ 6349415 w 6840760"/>
              <a:gd name="connsiteY2001" fmla="*/ 29615 h 6840760"/>
              <a:gd name="connsiteX2002" fmla="*/ 6355394 w 6840760"/>
              <a:gd name="connsiteY2002" fmla="*/ 0 h 6840760"/>
              <a:gd name="connsiteX2003" fmla="*/ 6679609 w 6840760"/>
              <a:gd name="connsiteY2003" fmla="*/ 0 h 6840760"/>
              <a:gd name="connsiteX2004" fmla="*/ 6685588 w 6840760"/>
              <a:gd name="connsiteY2004" fmla="*/ 29615 h 6840760"/>
              <a:gd name="connsiteX2005" fmla="*/ 6827617 w 6840760"/>
              <a:gd name="connsiteY2005" fmla="*/ 123758 h 6840760"/>
              <a:gd name="connsiteX2006" fmla="*/ 6840760 w 6840760"/>
              <a:gd name="connsiteY2006" fmla="*/ 121105 h 6840760"/>
              <a:gd name="connsiteX2007" fmla="*/ 6840760 w 6840760"/>
              <a:gd name="connsiteY2007" fmla="*/ 444080 h 6840760"/>
              <a:gd name="connsiteX2008" fmla="*/ 6827617 w 6840760"/>
              <a:gd name="connsiteY2008" fmla="*/ 441426 h 6840760"/>
              <a:gd name="connsiteX2009" fmla="*/ 6673475 w 6840760"/>
              <a:gd name="connsiteY2009" fmla="*/ 595568 h 6840760"/>
              <a:gd name="connsiteX2010" fmla="*/ 6827617 w 6840760"/>
              <a:gd name="connsiteY2010" fmla="*/ 749709 h 6840760"/>
              <a:gd name="connsiteX2011" fmla="*/ 6840760 w 6840760"/>
              <a:gd name="connsiteY2011" fmla="*/ 747056 h 6840760"/>
              <a:gd name="connsiteX2012" fmla="*/ 6840760 w 6840760"/>
              <a:gd name="connsiteY2012" fmla="*/ 1070032 h 6840760"/>
              <a:gd name="connsiteX2013" fmla="*/ 6827617 w 6840760"/>
              <a:gd name="connsiteY2013" fmla="*/ 1067378 h 6840760"/>
              <a:gd name="connsiteX2014" fmla="*/ 6673475 w 6840760"/>
              <a:gd name="connsiteY2014" fmla="*/ 1221520 h 6840760"/>
              <a:gd name="connsiteX2015" fmla="*/ 6827617 w 6840760"/>
              <a:gd name="connsiteY2015" fmla="*/ 1375661 h 6840760"/>
              <a:gd name="connsiteX2016" fmla="*/ 6840760 w 6840760"/>
              <a:gd name="connsiteY2016" fmla="*/ 1373008 h 6840760"/>
              <a:gd name="connsiteX2017" fmla="*/ 6840760 w 6840760"/>
              <a:gd name="connsiteY2017" fmla="*/ 1695984 h 6840760"/>
              <a:gd name="connsiteX2018" fmla="*/ 6827617 w 6840760"/>
              <a:gd name="connsiteY2018" fmla="*/ 1693330 h 6840760"/>
              <a:gd name="connsiteX2019" fmla="*/ 6673475 w 6840760"/>
              <a:gd name="connsiteY2019" fmla="*/ 1847472 h 6840760"/>
              <a:gd name="connsiteX2020" fmla="*/ 6827617 w 6840760"/>
              <a:gd name="connsiteY2020" fmla="*/ 2001614 h 6840760"/>
              <a:gd name="connsiteX2021" fmla="*/ 6840760 w 6840760"/>
              <a:gd name="connsiteY2021" fmla="*/ 1998961 h 6840760"/>
              <a:gd name="connsiteX2022" fmla="*/ 6840760 w 6840760"/>
              <a:gd name="connsiteY2022" fmla="*/ 2321935 h 6840760"/>
              <a:gd name="connsiteX2023" fmla="*/ 6827617 w 6840760"/>
              <a:gd name="connsiteY2023" fmla="*/ 2319281 h 6840760"/>
              <a:gd name="connsiteX2024" fmla="*/ 6673475 w 6840760"/>
              <a:gd name="connsiteY2024" fmla="*/ 2473424 h 6840760"/>
              <a:gd name="connsiteX2025" fmla="*/ 6827617 w 6840760"/>
              <a:gd name="connsiteY2025" fmla="*/ 2627565 h 6840760"/>
              <a:gd name="connsiteX2026" fmla="*/ 6840760 w 6840760"/>
              <a:gd name="connsiteY2026" fmla="*/ 2624912 h 6840760"/>
              <a:gd name="connsiteX2027" fmla="*/ 6840760 w 6840760"/>
              <a:gd name="connsiteY2027" fmla="*/ 2947887 h 6840760"/>
              <a:gd name="connsiteX2028" fmla="*/ 6827617 w 6840760"/>
              <a:gd name="connsiteY2028" fmla="*/ 2945233 h 6840760"/>
              <a:gd name="connsiteX2029" fmla="*/ 6673475 w 6840760"/>
              <a:gd name="connsiteY2029" fmla="*/ 3099375 h 6840760"/>
              <a:gd name="connsiteX2030" fmla="*/ 6827617 w 6840760"/>
              <a:gd name="connsiteY2030" fmla="*/ 3253517 h 6840760"/>
              <a:gd name="connsiteX2031" fmla="*/ 6840760 w 6840760"/>
              <a:gd name="connsiteY2031" fmla="*/ 3250864 h 6840760"/>
              <a:gd name="connsiteX2032" fmla="*/ 6840760 w 6840760"/>
              <a:gd name="connsiteY2032" fmla="*/ 3573839 h 6840760"/>
              <a:gd name="connsiteX2033" fmla="*/ 6827617 w 6840760"/>
              <a:gd name="connsiteY2033" fmla="*/ 3571185 h 6840760"/>
              <a:gd name="connsiteX2034" fmla="*/ 6673475 w 6840760"/>
              <a:gd name="connsiteY2034" fmla="*/ 3725327 h 6840760"/>
              <a:gd name="connsiteX2035" fmla="*/ 6827617 w 6840760"/>
              <a:gd name="connsiteY2035" fmla="*/ 3879469 h 6840760"/>
              <a:gd name="connsiteX2036" fmla="*/ 6840760 w 6840760"/>
              <a:gd name="connsiteY2036" fmla="*/ 3876816 h 6840760"/>
              <a:gd name="connsiteX2037" fmla="*/ 6840760 w 6840760"/>
              <a:gd name="connsiteY2037" fmla="*/ 4199791 h 6840760"/>
              <a:gd name="connsiteX2038" fmla="*/ 6827617 w 6840760"/>
              <a:gd name="connsiteY2038" fmla="*/ 4197137 h 6840760"/>
              <a:gd name="connsiteX2039" fmla="*/ 6673475 w 6840760"/>
              <a:gd name="connsiteY2039" fmla="*/ 4351279 h 6840760"/>
              <a:gd name="connsiteX2040" fmla="*/ 6827617 w 6840760"/>
              <a:gd name="connsiteY2040" fmla="*/ 4505421 h 6840760"/>
              <a:gd name="connsiteX2041" fmla="*/ 6840760 w 6840760"/>
              <a:gd name="connsiteY2041" fmla="*/ 4502768 h 6840760"/>
              <a:gd name="connsiteX2042" fmla="*/ 6840760 w 6840760"/>
              <a:gd name="connsiteY2042" fmla="*/ 4825743 h 6840760"/>
              <a:gd name="connsiteX2043" fmla="*/ 6827617 w 6840760"/>
              <a:gd name="connsiteY2043" fmla="*/ 4823089 h 6840760"/>
              <a:gd name="connsiteX2044" fmla="*/ 6673475 w 6840760"/>
              <a:gd name="connsiteY2044" fmla="*/ 4977231 h 6840760"/>
              <a:gd name="connsiteX2045" fmla="*/ 6827617 w 6840760"/>
              <a:gd name="connsiteY2045" fmla="*/ 5131373 h 6840760"/>
              <a:gd name="connsiteX2046" fmla="*/ 6840760 w 6840760"/>
              <a:gd name="connsiteY2046" fmla="*/ 5128720 h 6840760"/>
              <a:gd name="connsiteX2047" fmla="*/ 6840760 w 6840760"/>
              <a:gd name="connsiteY2047" fmla="*/ 5451695 h 6840760"/>
              <a:gd name="connsiteX2048" fmla="*/ 6827617 w 6840760"/>
              <a:gd name="connsiteY2048" fmla="*/ 5449041 h 6840760"/>
              <a:gd name="connsiteX2049" fmla="*/ 6673475 w 6840760"/>
              <a:gd name="connsiteY2049" fmla="*/ 5603183 h 6840760"/>
              <a:gd name="connsiteX2050" fmla="*/ 6827617 w 6840760"/>
              <a:gd name="connsiteY2050" fmla="*/ 5757325 h 6840760"/>
              <a:gd name="connsiteX2051" fmla="*/ 6840760 w 6840760"/>
              <a:gd name="connsiteY2051" fmla="*/ 5754672 h 6840760"/>
              <a:gd name="connsiteX2052" fmla="*/ 6840760 w 6840760"/>
              <a:gd name="connsiteY2052" fmla="*/ 6077647 h 6840760"/>
              <a:gd name="connsiteX2053" fmla="*/ 6827617 w 6840760"/>
              <a:gd name="connsiteY2053" fmla="*/ 6074993 h 6840760"/>
              <a:gd name="connsiteX2054" fmla="*/ 6673475 w 6840760"/>
              <a:gd name="connsiteY2054" fmla="*/ 6229135 h 6840760"/>
              <a:gd name="connsiteX2055" fmla="*/ 6827617 w 6840760"/>
              <a:gd name="connsiteY2055" fmla="*/ 6383277 h 6840760"/>
              <a:gd name="connsiteX2056" fmla="*/ 6840760 w 6840760"/>
              <a:gd name="connsiteY2056" fmla="*/ 6380624 h 6840760"/>
              <a:gd name="connsiteX2057" fmla="*/ 6840760 w 6840760"/>
              <a:gd name="connsiteY2057" fmla="*/ 6703594 h 6840760"/>
              <a:gd name="connsiteX2058" fmla="*/ 6827617 w 6840760"/>
              <a:gd name="connsiteY2058" fmla="*/ 6700940 h 6840760"/>
              <a:gd name="connsiteX2059" fmla="*/ 6685588 w 6840760"/>
              <a:gd name="connsiteY2059" fmla="*/ 6795083 h 6840760"/>
              <a:gd name="connsiteX2060" fmla="*/ 6676366 w 6840760"/>
              <a:gd name="connsiteY2060" fmla="*/ 6840760 h 6840760"/>
              <a:gd name="connsiteX2061" fmla="*/ 6358637 w 6840760"/>
              <a:gd name="connsiteY2061" fmla="*/ 6840760 h 6840760"/>
              <a:gd name="connsiteX2062" fmla="*/ 6349415 w 6840760"/>
              <a:gd name="connsiteY2062" fmla="*/ 6795083 h 6840760"/>
              <a:gd name="connsiteX2063" fmla="*/ 6207386 w 6840760"/>
              <a:gd name="connsiteY2063" fmla="*/ 6700940 h 6840760"/>
              <a:gd name="connsiteX2064" fmla="*/ 6065357 w 6840760"/>
              <a:gd name="connsiteY2064" fmla="*/ 6795083 h 6840760"/>
              <a:gd name="connsiteX2065" fmla="*/ 6056135 w 6840760"/>
              <a:gd name="connsiteY2065" fmla="*/ 6840760 h 6840760"/>
              <a:gd name="connsiteX2066" fmla="*/ 5738409 w 6840760"/>
              <a:gd name="connsiteY2066" fmla="*/ 6840760 h 6840760"/>
              <a:gd name="connsiteX2067" fmla="*/ 5729187 w 6840760"/>
              <a:gd name="connsiteY2067" fmla="*/ 6795083 h 6840760"/>
              <a:gd name="connsiteX2068" fmla="*/ 5587159 w 6840760"/>
              <a:gd name="connsiteY2068" fmla="*/ 6700940 h 6840760"/>
              <a:gd name="connsiteX2069" fmla="*/ 5445131 w 6840760"/>
              <a:gd name="connsiteY2069" fmla="*/ 6795083 h 6840760"/>
              <a:gd name="connsiteX2070" fmla="*/ 5435909 w 6840760"/>
              <a:gd name="connsiteY2070" fmla="*/ 6840760 h 6840760"/>
              <a:gd name="connsiteX2071" fmla="*/ 5118183 w 6840760"/>
              <a:gd name="connsiteY2071" fmla="*/ 6840760 h 6840760"/>
              <a:gd name="connsiteX2072" fmla="*/ 5108961 w 6840760"/>
              <a:gd name="connsiteY2072" fmla="*/ 6795083 h 6840760"/>
              <a:gd name="connsiteX2073" fmla="*/ 4966932 w 6840760"/>
              <a:gd name="connsiteY2073" fmla="*/ 6700940 h 6840760"/>
              <a:gd name="connsiteX2074" fmla="*/ 4824904 w 6840760"/>
              <a:gd name="connsiteY2074" fmla="*/ 6795083 h 6840760"/>
              <a:gd name="connsiteX2075" fmla="*/ 4815682 w 6840760"/>
              <a:gd name="connsiteY2075" fmla="*/ 6840760 h 6840760"/>
              <a:gd name="connsiteX2076" fmla="*/ 4497956 w 6840760"/>
              <a:gd name="connsiteY2076" fmla="*/ 6840760 h 6840760"/>
              <a:gd name="connsiteX2077" fmla="*/ 4488734 w 6840760"/>
              <a:gd name="connsiteY2077" fmla="*/ 6795083 h 6840760"/>
              <a:gd name="connsiteX2078" fmla="*/ 4346705 w 6840760"/>
              <a:gd name="connsiteY2078" fmla="*/ 6700940 h 6840760"/>
              <a:gd name="connsiteX2079" fmla="*/ 4204677 w 6840760"/>
              <a:gd name="connsiteY2079" fmla="*/ 6795083 h 6840760"/>
              <a:gd name="connsiteX2080" fmla="*/ 4195455 w 6840760"/>
              <a:gd name="connsiteY2080" fmla="*/ 6840760 h 6840760"/>
              <a:gd name="connsiteX2081" fmla="*/ 3877728 w 6840760"/>
              <a:gd name="connsiteY2081" fmla="*/ 6840760 h 6840760"/>
              <a:gd name="connsiteX2082" fmla="*/ 3868506 w 6840760"/>
              <a:gd name="connsiteY2082" fmla="*/ 6795083 h 6840760"/>
              <a:gd name="connsiteX2083" fmla="*/ 3726477 w 6840760"/>
              <a:gd name="connsiteY2083" fmla="*/ 6700940 h 6840760"/>
              <a:gd name="connsiteX2084" fmla="*/ 3584449 w 6840760"/>
              <a:gd name="connsiteY2084" fmla="*/ 6795083 h 6840760"/>
              <a:gd name="connsiteX2085" fmla="*/ 3575227 w 6840760"/>
              <a:gd name="connsiteY2085" fmla="*/ 6840760 h 6840760"/>
              <a:gd name="connsiteX2086" fmla="*/ 3257501 w 6840760"/>
              <a:gd name="connsiteY2086" fmla="*/ 6840760 h 6840760"/>
              <a:gd name="connsiteX2087" fmla="*/ 3248279 w 6840760"/>
              <a:gd name="connsiteY2087" fmla="*/ 6795083 h 6840760"/>
              <a:gd name="connsiteX2088" fmla="*/ 3106250 w 6840760"/>
              <a:gd name="connsiteY2088" fmla="*/ 6700940 h 6840760"/>
              <a:gd name="connsiteX2089" fmla="*/ 2964222 w 6840760"/>
              <a:gd name="connsiteY2089" fmla="*/ 6795083 h 6840760"/>
              <a:gd name="connsiteX2090" fmla="*/ 2955000 w 6840760"/>
              <a:gd name="connsiteY2090" fmla="*/ 6840760 h 6840760"/>
              <a:gd name="connsiteX2091" fmla="*/ 2637274 w 6840760"/>
              <a:gd name="connsiteY2091" fmla="*/ 6840760 h 6840760"/>
              <a:gd name="connsiteX2092" fmla="*/ 2628052 w 6840760"/>
              <a:gd name="connsiteY2092" fmla="*/ 6795083 h 6840760"/>
              <a:gd name="connsiteX2093" fmla="*/ 2486023 w 6840760"/>
              <a:gd name="connsiteY2093" fmla="*/ 6700940 h 6840760"/>
              <a:gd name="connsiteX2094" fmla="*/ 2343995 w 6840760"/>
              <a:gd name="connsiteY2094" fmla="*/ 6795083 h 6840760"/>
              <a:gd name="connsiteX2095" fmla="*/ 2334773 w 6840760"/>
              <a:gd name="connsiteY2095" fmla="*/ 6840760 h 6840760"/>
              <a:gd name="connsiteX2096" fmla="*/ 2017047 w 6840760"/>
              <a:gd name="connsiteY2096" fmla="*/ 6840760 h 6840760"/>
              <a:gd name="connsiteX2097" fmla="*/ 2007825 w 6840760"/>
              <a:gd name="connsiteY2097" fmla="*/ 6795083 h 6840760"/>
              <a:gd name="connsiteX2098" fmla="*/ 1865796 w 6840760"/>
              <a:gd name="connsiteY2098" fmla="*/ 6700940 h 6840760"/>
              <a:gd name="connsiteX2099" fmla="*/ 1723768 w 6840760"/>
              <a:gd name="connsiteY2099" fmla="*/ 6795083 h 6840760"/>
              <a:gd name="connsiteX2100" fmla="*/ 1714546 w 6840760"/>
              <a:gd name="connsiteY2100" fmla="*/ 6840760 h 6840760"/>
              <a:gd name="connsiteX2101" fmla="*/ 1396819 w 6840760"/>
              <a:gd name="connsiteY2101" fmla="*/ 6840760 h 6840760"/>
              <a:gd name="connsiteX2102" fmla="*/ 1387597 w 6840760"/>
              <a:gd name="connsiteY2102" fmla="*/ 6795083 h 6840760"/>
              <a:gd name="connsiteX2103" fmla="*/ 1245569 w 6840760"/>
              <a:gd name="connsiteY2103" fmla="*/ 6700940 h 6840760"/>
              <a:gd name="connsiteX2104" fmla="*/ 1103541 w 6840760"/>
              <a:gd name="connsiteY2104" fmla="*/ 6795083 h 6840760"/>
              <a:gd name="connsiteX2105" fmla="*/ 1094319 w 6840760"/>
              <a:gd name="connsiteY2105" fmla="*/ 6840760 h 6840760"/>
              <a:gd name="connsiteX2106" fmla="*/ 776592 w 6840760"/>
              <a:gd name="connsiteY2106" fmla="*/ 6840760 h 6840760"/>
              <a:gd name="connsiteX2107" fmla="*/ 767370 w 6840760"/>
              <a:gd name="connsiteY2107" fmla="*/ 6795083 h 6840760"/>
              <a:gd name="connsiteX2108" fmla="*/ 625342 w 6840760"/>
              <a:gd name="connsiteY2108" fmla="*/ 6700940 h 6840760"/>
              <a:gd name="connsiteX2109" fmla="*/ 483314 w 6840760"/>
              <a:gd name="connsiteY2109" fmla="*/ 6795083 h 6840760"/>
              <a:gd name="connsiteX2110" fmla="*/ 474092 w 6840760"/>
              <a:gd name="connsiteY2110" fmla="*/ 6840760 h 6840760"/>
              <a:gd name="connsiteX2111" fmla="*/ 156366 w 6840760"/>
              <a:gd name="connsiteY2111" fmla="*/ 6840760 h 6840760"/>
              <a:gd name="connsiteX2112" fmla="*/ 147144 w 6840760"/>
              <a:gd name="connsiteY2112" fmla="*/ 6795083 h 6840760"/>
              <a:gd name="connsiteX2113" fmla="*/ 5115 w 6840760"/>
              <a:gd name="connsiteY2113" fmla="*/ 6700940 h 6840760"/>
              <a:gd name="connsiteX2114" fmla="*/ 0 w 6840760"/>
              <a:gd name="connsiteY2114" fmla="*/ 6701973 h 6840760"/>
              <a:gd name="connsiteX2115" fmla="*/ 0 w 6840760"/>
              <a:gd name="connsiteY2115" fmla="*/ 6382245 h 6840760"/>
              <a:gd name="connsiteX2116" fmla="*/ 5115 w 6840760"/>
              <a:gd name="connsiteY2116" fmla="*/ 6383277 h 6840760"/>
              <a:gd name="connsiteX2117" fmla="*/ 159257 w 6840760"/>
              <a:gd name="connsiteY2117" fmla="*/ 6229135 h 6840760"/>
              <a:gd name="connsiteX2118" fmla="*/ 5115 w 6840760"/>
              <a:gd name="connsiteY2118" fmla="*/ 6074993 h 6840760"/>
              <a:gd name="connsiteX2119" fmla="*/ 0 w 6840760"/>
              <a:gd name="connsiteY2119" fmla="*/ 6076026 h 6840760"/>
              <a:gd name="connsiteX2120" fmla="*/ 0 w 6840760"/>
              <a:gd name="connsiteY2120" fmla="*/ 5756293 h 6840760"/>
              <a:gd name="connsiteX2121" fmla="*/ 5115 w 6840760"/>
              <a:gd name="connsiteY2121" fmla="*/ 5757325 h 6840760"/>
              <a:gd name="connsiteX2122" fmla="*/ 159257 w 6840760"/>
              <a:gd name="connsiteY2122" fmla="*/ 5603183 h 6840760"/>
              <a:gd name="connsiteX2123" fmla="*/ 5115 w 6840760"/>
              <a:gd name="connsiteY2123" fmla="*/ 5449041 h 6840760"/>
              <a:gd name="connsiteX2124" fmla="*/ 0 w 6840760"/>
              <a:gd name="connsiteY2124" fmla="*/ 5450074 h 6840760"/>
              <a:gd name="connsiteX2125" fmla="*/ 0 w 6840760"/>
              <a:gd name="connsiteY2125" fmla="*/ 5130341 h 6840760"/>
              <a:gd name="connsiteX2126" fmla="*/ 5115 w 6840760"/>
              <a:gd name="connsiteY2126" fmla="*/ 5131373 h 6840760"/>
              <a:gd name="connsiteX2127" fmla="*/ 159257 w 6840760"/>
              <a:gd name="connsiteY2127" fmla="*/ 4977231 h 6840760"/>
              <a:gd name="connsiteX2128" fmla="*/ 5115 w 6840760"/>
              <a:gd name="connsiteY2128" fmla="*/ 4823089 h 6840760"/>
              <a:gd name="connsiteX2129" fmla="*/ 0 w 6840760"/>
              <a:gd name="connsiteY2129" fmla="*/ 4824122 h 6840760"/>
              <a:gd name="connsiteX2130" fmla="*/ 0 w 6840760"/>
              <a:gd name="connsiteY2130" fmla="*/ 4504389 h 6840760"/>
              <a:gd name="connsiteX2131" fmla="*/ 5115 w 6840760"/>
              <a:gd name="connsiteY2131" fmla="*/ 4505421 h 6840760"/>
              <a:gd name="connsiteX2132" fmla="*/ 159257 w 6840760"/>
              <a:gd name="connsiteY2132" fmla="*/ 4351279 h 6840760"/>
              <a:gd name="connsiteX2133" fmla="*/ 5115 w 6840760"/>
              <a:gd name="connsiteY2133" fmla="*/ 4197137 h 6840760"/>
              <a:gd name="connsiteX2134" fmla="*/ 0 w 6840760"/>
              <a:gd name="connsiteY2134" fmla="*/ 4198170 h 6840760"/>
              <a:gd name="connsiteX2135" fmla="*/ 0 w 6840760"/>
              <a:gd name="connsiteY2135" fmla="*/ 3878436 h 6840760"/>
              <a:gd name="connsiteX2136" fmla="*/ 5115 w 6840760"/>
              <a:gd name="connsiteY2136" fmla="*/ 3879469 h 6840760"/>
              <a:gd name="connsiteX2137" fmla="*/ 159257 w 6840760"/>
              <a:gd name="connsiteY2137" fmla="*/ 3725327 h 6840760"/>
              <a:gd name="connsiteX2138" fmla="*/ 5115 w 6840760"/>
              <a:gd name="connsiteY2138" fmla="*/ 3571185 h 6840760"/>
              <a:gd name="connsiteX2139" fmla="*/ 0 w 6840760"/>
              <a:gd name="connsiteY2139" fmla="*/ 3572218 h 6840760"/>
              <a:gd name="connsiteX2140" fmla="*/ 0 w 6840760"/>
              <a:gd name="connsiteY2140" fmla="*/ 3252485 h 6840760"/>
              <a:gd name="connsiteX2141" fmla="*/ 5115 w 6840760"/>
              <a:gd name="connsiteY2141" fmla="*/ 3253517 h 6840760"/>
              <a:gd name="connsiteX2142" fmla="*/ 159257 w 6840760"/>
              <a:gd name="connsiteY2142" fmla="*/ 3099375 h 6840760"/>
              <a:gd name="connsiteX2143" fmla="*/ 5115 w 6840760"/>
              <a:gd name="connsiteY2143" fmla="*/ 2945233 h 6840760"/>
              <a:gd name="connsiteX2144" fmla="*/ 0 w 6840760"/>
              <a:gd name="connsiteY2144" fmla="*/ 2946266 h 6840760"/>
              <a:gd name="connsiteX2145" fmla="*/ 0 w 6840760"/>
              <a:gd name="connsiteY2145" fmla="*/ 2626533 h 6840760"/>
              <a:gd name="connsiteX2146" fmla="*/ 5115 w 6840760"/>
              <a:gd name="connsiteY2146" fmla="*/ 2627565 h 6840760"/>
              <a:gd name="connsiteX2147" fmla="*/ 159257 w 6840760"/>
              <a:gd name="connsiteY2147" fmla="*/ 2473424 h 6840760"/>
              <a:gd name="connsiteX2148" fmla="*/ 5115 w 6840760"/>
              <a:gd name="connsiteY2148" fmla="*/ 2319281 h 6840760"/>
              <a:gd name="connsiteX2149" fmla="*/ 0 w 6840760"/>
              <a:gd name="connsiteY2149" fmla="*/ 2320314 h 6840760"/>
              <a:gd name="connsiteX2150" fmla="*/ 0 w 6840760"/>
              <a:gd name="connsiteY2150" fmla="*/ 2000581 h 6840760"/>
              <a:gd name="connsiteX2151" fmla="*/ 5115 w 6840760"/>
              <a:gd name="connsiteY2151" fmla="*/ 2001614 h 6840760"/>
              <a:gd name="connsiteX2152" fmla="*/ 159257 w 6840760"/>
              <a:gd name="connsiteY2152" fmla="*/ 1847472 h 6840760"/>
              <a:gd name="connsiteX2153" fmla="*/ 5115 w 6840760"/>
              <a:gd name="connsiteY2153" fmla="*/ 1693330 h 6840760"/>
              <a:gd name="connsiteX2154" fmla="*/ 0 w 6840760"/>
              <a:gd name="connsiteY2154" fmla="*/ 1694363 h 6840760"/>
              <a:gd name="connsiteX2155" fmla="*/ 0 w 6840760"/>
              <a:gd name="connsiteY2155" fmla="*/ 1374629 h 6840760"/>
              <a:gd name="connsiteX2156" fmla="*/ 5115 w 6840760"/>
              <a:gd name="connsiteY2156" fmla="*/ 1375661 h 6840760"/>
              <a:gd name="connsiteX2157" fmla="*/ 159257 w 6840760"/>
              <a:gd name="connsiteY2157" fmla="*/ 1221520 h 6840760"/>
              <a:gd name="connsiteX2158" fmla="*/ 5115 w 6840760"/>
              <a:gd name="connsiteY2158" fmla="*/ 1067378 h 6840760"/>
              <a:gd name="connsiteX2159" fmla="*/ 0 w 6840760"/>
              <a:gd name="connsiteY2159" fmla="*/ 1068411 h 6840760"/>
              <a:gd name="connsiteX2160" fmla="*/ 0 w 6840760"/>
              <a:gd name="connsiteY2160" fmla="*/ 748677 h 6840760"/>
              <a:gd name="connsiteX2161" fmla="*/ 5115 w 6840760"/>
              <a:gd name="connsiteY2161" fmla="*/ 749709 h 6840760"/>
              <a:gd name="connsiteX2162" fmla="*/ 159257 w 6840760"/>
              <a:gd name="connsiteY2162" fmla="*/ 595568 h 6840760"/>
              <a:gd name="connsiteX2163" fmla="*/ 5115 w 6840760"/>
              <a:gd name="connsiteY2163" fmla="*/ 441426 h 6840760"/>
              <a:gd name="connsiteX2164" fmla="*/ 0 w 6840760"/>
              <a:gd name="connsiteY2164" fmla="*/ 442459 h 6840760"/>
              <a:gd name="connsiteX2165" fmla="*/ 0 w 6840760"/>
              <a:gd name="connsiteY2165" fmla="*/ 122725 h 6840760"/>
              <a:gd name="connsiteX2166" fmla="*/ 5115 w 6840760"/>
              <a:gd name="connsiteY2166" fmla="*/ 123758 h 6840760"/>
              <a:gd name="connsiteX2167" fmla="*/ 147144 w 6840760"/>
              <a:gd name="connsiteY2167" fmla="*/ 29615 h 68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</a:cxnLst>
            <a:rect l="l" t="t" r="r" b="b"/>
            <a:pathLst>
              <a:path w="6840760" h="6840760">
                <a:moveTo>
                  <a:pt x="5897272" y="6384036"/>
                </a:moveTo>
                <a:lnTo>
                  <a:pt x="5875737" y="6423713"/>
                </a:lnTo>
                <a:cubicBezTo>
                  <a:pt x="5844467" y="6469999"/>
                  <a:pt x="5802354" y="6508358"/>
                  <a:pt x="5753043" y="6535145"/>
                </a:cubicBezTo>
                <a:lnTo>
                  <a:pt x="5735343" y="6542109"/>
                </a:lnTo>
                <a:lnTo>
                  <a:pt x="5753043" y="6549073"/>
                </a:lnTo>
                <a:cubicBezTo>
                  <a:pt x="5802354" y="6575860"/>
                  <a:pt x="5844467" y="6614219"/>
                  <a:pt x="5875737" y="6660505"/>
                </a:cubicBezTo>
                <a:lnTo>
                  <a:pt x="5897272" y="6700181"/>
                </a:lnTo>
                <a:lnTo>
                  <a:pt x="5918808" y="6660505"/>
                </a:lnTo>
                <a:cubicBezTo>
                  <a:pt x="5950078" y="6614219"/>
                  <a:pt x="5992191" y="6575860"/>
                  <a:pt x="6041502" y="6549073"/>
                </a:cubicBezTo>
                <a:lnTo>
                  <a:pt x="6059202" y="6542109"/>
                </a:lnTo>
                <a:lnTo>
                  <a:pt x="6041502" y="6535145"/>
                </a:lnTo>
                <a:cubicBezTo>
                  <a:pt x="5992191" y="6508358"/>
                  <a:pt x="5950078" y="6469999"/>
                  <a:pt x="5918808" y="6423713"/>
                </a:cubicBezTo>
                <a:close/>
                <a:moveTo>
                  <a:pt x="5277045" y="6384036"/>
                </a:moveTo>
                <a:lnTo>
                  <a:pt x="5255510" y="6423713"/>
                </a:lnTo>
                <a:cubicBezTo>
                  <a:pt x="5224240" y="6469999"/>
                  <a:pt x="5182127" y="6508358"/>
                  <a:pt x="5132816" y="6535145"/>
                </a:cubicBezTo>
                <a:lnTo>
                  <a:pt x="5115117" y="6542109"/>
                </a:lnTo>
                <a:lnTo>
                  <a:pt x="5132816" y="6549073"/>
                </a:lnTo>
                <a:cubicBezTo>
                  <a:pt x="5182127" y="6575860"/>
                  <a:pt x="5224240" y="6614219"/>
                  <a:pt x="5255510" y="6660505"/>
                </a:cubicBezTo>
                <a:lnTo>
                  <a:pt x="5277045" y="6700181"/>
                </a:lnTo>
                <a:lnTo>
                  <a:pt x="5298581" y="6660505"/>
                </a:lnTo>
                <a:cubicBezTo>
                  <a:pt x="5329851" y="6614219"/>
                  <a:pt x="5371964" y="6575860"/>
                  <a:pt x="5421275" y="6549073"/>
                </a:cubicBezTo>
                <a:lnTo>
                  <a:pt x="5438975" y="6542109"/>
                </a:lnTo>
                <a:lnTo>
                  <a:pt x="5421275" y="6535145"/>
                </a:lnTo>
                <a:cubicBezTo>
                  <a:pt x="5371964" y="6508358"/>
                  <a:pt x="5329851" y="6469999"/>
                  <a:pt x="5298581" y="6423713"/>
                </a:cubicBezTo>
                <a:close/>
                <a:moveTo>
                  <a:pt x="4656818" y="6384036"/>
                </a:moveTo>
                <a:lnTo>
                  <a:pt x="4635283" y="6423713"/>
                </a:lnTo>
                <a:cubicBezTo>
                  <a:pt x="4604012" y="6469999"/>
                  <a:pt x="4561900" y="6508358"/>
                  <a:pt x="4512589" y="6535145"/>
                </a:cubicBezTo>
                <a:lnTo>
                  <a:pt x="4494889" y="6542109"/>
                </a:lnTo>
                <a:lnTo>
                  <a:pt x="4512589" y="6549073"/>
                </a:lnTo>
                <a:cubicBezTo>
                  <a:pt x="4561900" y="6575860"/>
                  <a:pt x="4604012" y="6614219"/>
                  <a:pt x="4635283" y="6660505"/>
                </a:cubicBezTo>
                <a:lnTo>
                  <a:pt x="4656818" y="6700181"/>
                </a:lnTo>
                <a:lnTo>
                  <a:pt x="4678354" y="6660505"/>
                </a:lnTo>
                <a:cubicBezTo>
                  <a:pt x="4709624" y="6614219"/>
                  <a:pt x="4751737" y="6575860"/>
                  <a:pt x="4801048" y="6549073"/>
                </a:cubicBezTo>
                <a:lnTo>
                  <a:pt x="4818748" y="6542109"/>
                </a:lnTo>
                <a:lnTo>
                  <a:pt x="4801048" y="6535145"/>
                </a:lnTo>
                <a:cubicBezTo>
                  <a:pt x="4751737" y="6508358"/>
                  <a:pt x="4709624" y="6469999"/>
                  <a:pt x="4678354" y="6423713"/>
                </a:cubicBezTo>
                <a:close/>
                <a:moveTo>
                  <a:pt x="4036591" y="6384036"/>
                </a:moveTo>
                <a:lnTo>
                  <a:pt x="4015055" y="6423713"/>
                </a:lnTo>
                <a:cubicBezTo>
                  <a:pt x="3983785" y="6469999"/>
                  <a:pt x="3941672" y="6508358"/>
                  <a:pt x="3892361" y="6535145"/>
                </a:cubicBezTo>
                <a:lnTo>
                  <a:pt x="3874661" y="6542109"/>
                </a:lnTo>
                <a:lnTo>
                  <a:pt x="3892361" y="6549073"/>
                </a:lnTo>
                <a:cubicBezTo>
                  <a:pt x="3941672" y="6575860"/>
                  <a:pt x="3983785" y="6614219"/>
                  <a:pt x="4015055" y="6660505"/>
                </a:cubicBezTo>
                <a:lnTo>
                  <a:pt x="4036591" y="6700181"/>
                </a:lnTo>
                <a:lnTo>
                  <a:pt x="4058126" y="6660505"/>
                </a:lnTo>
                <a:cubicBezTo>
                  <a:pt x="4089397" y="6614219"/>
                  <a:pt x="4131509" y="6575860"/>
                  <a:pt x="4180821" y="6549073"/>
                </a:cubicBezTo>
                <a:lnTo>
                  <a:pt x="4198520" y="6542109"/>
                </a:lnTo>
                <a:lnTo>
                  <a:pt x="4180821" y="6535145"/>
                </a:lnTo>
                <a:cubicBezTo>
                  <a:pt x="4131509" y="6508358"/>
                  <a:pt x="4089397" y="6469999"/>
                  <a:pt x="4058126" y="6423713"/>
                </a:cubicBezTo>
                <a:close/>
                <a:moveTo>
                  <a:pt x="3416364" y="6384036"/>
                </a:moveTo>
                <a:lnTo>
                  <a:pt x="3394828" y="6423713"/>
                </a:lnTo>
                <a:cubicBezTo>
                  <a:pt x="3363558" y="6469999"/>
                  <a:pt x="3321445" y="6508358"/>
                  <a:pt x="3272134" y="6535145"/>
                </a:cubicBezTo>
                <a:lnTo>
                  <a:pt x="3254434" y="6542109"/>
                </a:lnTo>
                <a:lnTo>
                  <a:pt x="3272134" y="6549073"/>
                </a:lnTo>
                <a:cubicBezTo>
                  <a:pt x="3321445" y="6575860"/>
                  <a:pt x="3363558" y="6614219"/>
                  <a:pt x="3394828" y="6660505"/>
                </a:cubicBezTo>
                <a:lnTo>
                  <a:pt x="3416364" y="6700181"/>
                </a:lnTo>
                <a:lnTo>
                  <a:pt x="3437899" y="6660505"/>
                </a:lnTo>
                <a:cubicBezTo>
                  <a:pt x="3469169" y="6614219"/>
                  <a:pt x="3511282" y="6575860"/>
                  <a:pt x="3560593" y="6549073"/>
                </a:cubicBezTo>
                <a:lnTo>
                  <a:pt x="3578292" y="6542109"/>
                </a:lnTo>
                <a:lnTo>
                  <a:pt x="3560593" y="6535145"/>
                </a:lnTo>
                <a:cubicBezTo>
                  <a:pt x="3511282" y="6508358"/>
                  <a:pt x="3469169" y="6469999"/>
                  <a:pt x="3437899" y="6423713"/>
                </a:cubicBezTo>
                <a:close/>
                <a:moveTo>
                  <a:pt x="2796137" y="6384036"/>
                </a:moveTo>
                <a:lnTo>
                  <a:pt x="2774601" y="6423713"/>
                </a:lnTo>
                <a:cubicBezTo>
                  <a:pt x="2743331" y="6469999"/>
                  <a:pt x="2701218" y="6508358"/>
                  <a:pt x="2651907" y="6535145"/>
                </a:cubicBezTo>
                <a:lnTo>
                  <a:pt x="2634208" y="6542109"/>
                </a:lnTo>
                <a:lnTo>
                  <a:pt x="2651907" y="6549073"/>
                </a:lnTo>
                <a:cubicBezTo>
                  <a:pt x="2701218" y="6575860"/>
                  <a:pt x="2743331" y="6614219"/>
                  <a:pt x="2774601" y="6660505"/>
                </a:cubicBezTo>
                <a:lnTo>
                  <a:pt x="2796137" y="6700181"/>
                </a:lnTo>
                <a:lnTo>
                  <a:pt x="2817672" y="6660505"/>
                </a:lnTo>
                <a:cubicBezTo>
                  <a:pt x="2848942" y="6614219"/>
                  <a:pt x="2891055" y="6575860"/>
                  <a:pt x="2940366" y="6549073"/>
                </a:cubicBezTo>
                <a:lnTo>
                  <a:pt x="2958066" y="6542109"/>
                </a:lnTo>
                <a:lnTo>
                  <a:pt x="2940366" y="6535145"/>
                </a:lnTo>
                <a:cubicBezTo>
                  <a:pt x="2891055" y="6508358"/>
                  <a:pt x="2848942" y="6469999"/>
                  <a:pt x="2817672" y="6423713"/>
                </a:cubicBezTo>
                <a:close/>
                <a:moveTo>
                  <a:pt x="2175909" y="6384036"/>
                </a:moveTo>
                <a:lnTo>
                  <a:pt x="2154373" y="6423713"/>
                </a:lnTo>
                <a:cubicBezTo>
                  <a:pt x="2123103" y="6469999"/>
                  <a:pt x="2080991" y="6508358"/>
                  <a:pt x="2031680" y="6535145"/>
                </a:cubicBezTo>
                <a:lnTo>
                  <a:pt x="2013980" y="6542109"/>
                </a:lnTo>
                <a:lnTo>
                  <a:pt x="2031680" y="6549073"/>
                </a:lnTo>
                <a:cubicBezTo>
                  <a:pt x="2080991" y="6575860"/>
                  <a:pt x="2123103" y="6614219"/>
                  <a:pt x="2154373" y="6660505"/>
                </a:cubicBezTo>
                <a:lnTo>
                  <a:pt x="2175909" y="6700181"/>
                </a:lnTo>
                <a:lnTo>
                  <a:pt x="2197445" y="6660505"/>
                </a:lnTo>
                <a:cubicBezTo>
                  <a:pt x="2228715" y="6614219"/>
                  <a:pt x="2270828" y="6575860"/>
                  <a:pt x="2320139" y="6549073"/>
                </a:cubicBezTo>
                <a:lnTo>
                  <a:pt x="2337839" y="6542109"/>
                </a:lnTo>
                <a:lnTo>
                  <a:pt x="2320139" y="6535145"/>
                </a:lnTo>
                <a:cubicBezTo>
                  <a:pt x="2270828" y="6508358"/>
                  <a:pt x="2228715" y="6469999"/>
                  <a:pt x="2197445" y="6423713"/>
                </a:cubicBezTo>
                <a:close/>
                <a:moveTo>
                  <a:pt x="1555682" y="6384036"/>
                </a:moveTo>
                <a:lnTo>
                  <a:pt x="1534146" y="6423713"/>
                </a:lnTo>
                <a:cubicBezTo>
                  <a:pt x="1502876" y="6469999"/>
                  <a:pt x="1460763" y="6508358"/>
                  <a:pt x="1411452" y="6535145"/>
                </a:cubicBezTo>
                <a:lnTo>
                  <a:pt x="1393753" y="6542109"/>
                </a:lnTo>
                <a:lnTo>
                  <a:pt x="1411452" y="6549073"/>
                </a:lnTo>
                <a:cubicBezTo>
                  <a:pt x="1460763" y="6575860"/>
                  <a:pt x="1502876" y="6614219"/>
                  <a:pt x="1534146" y="6660505"/>
                </a:cubicBezTo>
                <a:lnTo>
                  <a:pt x="1555682" y="6700181"/>
                </a:lnTo>
                <a:lnTo>
                  <a:pt x="1577218" y="6660505"/>
                </a:lnTo>
                <a:cubicBezTo>
                  <a:pt x="1608488" y="6614219"/>
                  <a:pt x="1650601" y="6575860"/>
                  <a:pt x="1699912" y="6549073"/>
                </a:cubicBezTo>
                <a:lnTo>
                  <a:pt x="1717611" y="6542109"/>
                </a:lnTo>
                <a:lnTo>
                  <a:pt x="1699912" y="6535145"/>
                </a:lnTo>
                <a:cubicBezTo>
                  <a:pt x="1650601" y="6508358"/>
                  <a:pt x="1608488" y="6469999"/>
                  <a:pt x="1577218" y="6423713"/>
                </a:cubicBezTo>
                <a:close/>
                <a:moveTo>
                  <a:pt x="935456" y="6384036"/>
                </a:moveTo>
                <a:lnTo>
                  <a:pt x="913920" y="6423713"/>
                </a:lnTo>
                <a:cubicBezTo>
                  <a:pt x="882649" y="6469999"/>
                  <a:pt x="840537" y="6508358"/>
                  <a:pt x="791226" y="6535145"/>
                </a:cubicBezTo>
                <a:lnTo>
                  <a:pt x="773526" y="6542109"/>
                </a:lnTo>
                <a:lnTo>
                  <a:pt x="791225" y="6549073"/>
                </a:lnTo>
                <a:cubicBezTo>
                  <a:pt x="840537" y="6575860"/>
                  <a:pt x="882649" y="6614219"/>
                  <a:pt x="913920" y="6660505"/>
                </a:cubicBezTo>
                <a:lnTo>
                  <a:pt x="935456" y="6700181"/>
                </a:lnTo>
                <a:lnTo>
                  <a:pt x="956990" y="6660505"/>
                </a:lnTo>
                <a:cubicBezTo>
                  <a:pt x="988260" y="6614219"/>
                  <a:pt x="1030373" y="6575860"/>
                  <a:pt x="1079685" y="6549073"/>
                </a:cubicBezTo>
                <a:lnTo>
                  <a:pt x="1097384" y="6542109"/>
                </a:lnTo>
                <a:lnTo>
                  <a:pt x="1079685" y="6535145"/>
                </a:lnTo>
                <a:cubicBezTo>
                  <a:pt x="1030373" y="6508358"/>
                  <a:pt x="988260" y="6469999"/>
                  <a:pt x="956990" y="6423713"/>
                </a:cubicBezTo>
                <a:close/>
                <a:moveTo>
                  <a:pt x="315228" y="6384036"/>
                </a:moveTo>
                <a:lnTo>
                  <a:pt x="293692" y="6423713"/>
                </a:lnTo>
                <a:cubicBezTo>
                  <a:pt x="262422" y="6469999"/>
                  <a:pt x="220309" y="6508358"/>
                  <a:pt x="170998" y="6535145"/>
                </a:cubicBezTo>
                <a:lnTo>
                  <a:pt x="153299" y="6542109"/>
                </a:lnTo>
                <a:lnTo>
                  <a:pt x="170998" y="6549073"/>
                </a:lnTo>
                <a:cubicBezTo>
                  <a:pt x="220309" y="6575860"/>
                  <a:pt x="262422" y="6614219"/>
                  <a:pt x="293692" y="6660505"/>
                </a:cubicBezTo>
                <a:lnTo>
                  <a:pt x="315228" y="6700181"/>
                </a:lnTo>
                <a:lnTo>
                  <a:pt x="336764" y="6660505"/>
                </a:lnTo>
                <a:cubicBezTo>
                  <a:pt x="368034" y="6614219"/>
                  <a:pt x="410147" y="6575860"/>
                  <a:pt x="459458" y="6549073"/>
                </a:cubicBezTo>
                <a:lnTo>
                  <a:pt x="477157" y="6542109"/>
                </a:lnTo>
                <a:lnTo>
                  <a:pt x="459458" y="6535145"/>
                </a:lnTo>
                <a:cubicBezTo>
                  <a:pt x="410147" y="6508358"/>
                  <a:pt x="368034" y="6469999"/>
                  <a:pt x="336764" y="6423713"/>
                </a:cubicBezTo>
                <a:close/>
                <a:moveTo>
                  <a:pt x="6517502" y="6384033"/>
                </a:moveTo>
                <a:lnTo>
                  <a:pt x="6495964" y="6423713"/>
                </a:lnTo>
                <a:cubicBezTo>
                  <a:pt x="6464694" y="6469999"/>
                  <a:pt x="6422581" y="6508358"/>
                  <a:pt x="6373270" y="6535145"/>
                </a:cubicBezTo>
                <a:lnTo>
                  <a:pt x="6355571" y="6542109"/>
                </a:lnTo>
                <a:lnTo>
                  <a:pt x="6373270" y="6549073"/>
                </a:lnTo>
                <a:cubicBezTo>
                  <a:pt x="6422581" y="6575860"/>
                  <a:pt x="6464694" y="6614219"/>
                  <a:pt x="6495964" y="6660505"/>
                </a:cubicBezTo>
                <a:lnTo>
                  <a:pt x="6517502" y="6700185"/>
                </a:lnTo>
                <a:lnTo>
                  <a:pt x="6539039" y="6660505"/>
                </a:lnTo>
                <a:cubicBezTo>
                  <a:pt x="6570309" y="6614219"/>
                  <a:pt x="6612422" y="6575860"/>
                  <a:pt x="6661733" y="6549073"/>
                </a:cubicBezTo>
                <a:lnTo>
                  <a:pt x="6679433" y="6542109"/>
                </a:lnTo>
                <a:lnTo>
                  <a:pt x="6661733" y="6535145"/>
                </a:lnTo>
                <a:cubicBezTo>
                  <a:pt x="6612422" y="6508358"/>
                  <a:pt x="6570309" y="6469999"/>
                  <a:pt x="6539039" y="6423713"/>
                </a:cubicBezTo>
                <a:close/>
                <a:moveTo>
                  <a:pt x="6207386" y="6074993"/>
                </a:moveTo>
                <a:cubicBezTo>
                  <a:pt x="6122256" y="6074993"/>
                  <a:pt x="6053244" y="6144005"/>
                  <a:pt x="6053244" y="6229135"/>
                </a:cubicBezTo>
                <a:cubicBezTo>
                  <a:pt x="6053244" y="6314265"/>
                  <a:pt x="6122256" y="6383277"/>
                  <a:pt x="6207386" y="6383277"/>
                </a:cubicBezTo>
                <a:cubicBezTo>
                  <a:pt x="6292516" y="6383277"/>
                  <a:pt x="6361528" y="6314265"/>
                  <a:pt x="6361528" y="6229135"/>
                </a:cubicBezTo>
                <a:cubicBezTo>
                  <a:pt x="6361528" y="6144005"/>
                  <a:pt x="6292516" y="6074993"/>
                  <a:pt x="6207386" y="6074993"/>
                </a:cubicBezTo>
                <a:close/>
                <a:moveTo>
                  <a:pt x="5587159" y="6074993"/>
                </a:moveTo>
                <a:cubicBezTo>
                  <a:pt x="5502029" y="6074993"/>
                  <a:pt x="5433017" y="6144005"/>
                  <a:pt x="5433017" y="6229135"/>
                </a:cubicBezTo>
                <a:cubicBezTo>
                  <a:pt x="5433017" y="6314265"/>
                  <a:pt x="5502029" y="6383277"/>
                  <a:pt x="5587159" y="6383277"/>
                </a:cubicBezTo>
                <a:cubicBezTo>
                  <a:pt x="5672289" y="6383277"/>
                  <a:pt x="5741300" y="6314265"/>
                  <a:pt x="5741300" y="6229135"/>
                </a:cubicBezTo>
                <a:cubicBezTo>
                  <a:pt x="5741300" y="6144005"/>
                  <a:pt x="5672289" y="6074993"/>
                  <a:pt x="5587159" y="6074993"/>
                </a:cubicBezTo>
                <a:close/>
                <a:moveTo>
                  <a:pt x="4966932" y="6074993"/>
                </a:moveTo>
                <a:cubicBezTo>
                  <a:pt x="4881802" y="6074993"/>
                  <a:pt x="4812790" y="6144005"/>
                  <a:pt x="4812790" y="6229135"/>
                </a:cubicBezTo>
                <a:cubicBezTo>
                  <a:pt x="4812790" y="6314265"/>
                  <a:pt x="4881802" y="6383277"/>
                  <a:pt x="4966932" y="6383277"/>
                </a:cubicBezTo>
                <a:cubicBezTo>
                  <a:pt x="5052062" y="6383277"/>
                  <a:pt x="5121074" y="6314265"/>
                  <a:pt x="5121074" y="6229135"/>
                </a:cubicBezTo>
                <a:cubicBezTo>
                  <a:pt x="5121074" y="6144005"/>
                  <a:pt x="5052062" y="6074993"/>
                  <a:pt x="4966932" y="6074993"/>
                </a:cubicBezTo>
                <a:close/>
                <a:moveTo>
                  <a:pt x="4346705" y="6074993"/>
                </a:moveTo>
                <a:cubicBezTo>
                  <a:pt x="4261575" y="6074993"/>
                  <a:pt x="4192563" y="6144005"/>
                  <a:pt x="4192563" y="6229135"/>
                </a:cubicBezTo>
                <a:cubicBezTo>
                  <a:pt x="4192563" y="6314265"/>
                  <a:pt x="4261575" y="6383277"/>
                  <a:pt x="4346705" y="6383277"/>
                </a:cubicBezTo>
                <a:cubicBezTo>
                  <a:pt x="4431835" y="6383277"/>
                  <a:pt x="4500847" y="6314265"/>
                  <a:pt x="4500847" y="6229135"/>
                </a:cubicBezTo>
                <a:cubicBezTo>
                  <a:pt x="4500847" y="6144005"/>
                  <a:pt x="4431835" y="6074993"/>
                  <a:pt x="4346705" y="6074993"/>
                </a:cubicBezTo>
                <a:close/>
                <a:moveTo>
                  <a:pt x="3726477" y="6074993"/>
                </a:moveTo>
                <a:cubicBezTo>
                  <a:pt x="3641347" y="6074993"/>
                  <a:pt x="3572335" y="6144005"/>
                  <a:pt x="3572335" y="6229135"/>
                </a:cubicBezTo>
                <a:cubicBezTo>
                  <a:pt x="3572335" y="6314265"/>
                  <a:pt x="3641347" y="6383277"/>
                  <a:pt x="3726477" y="6383277"/>
                </a:cubicBezTo>
                <a:cubicBezTo>
                  <a:pt x="3811607" y="6383277"/>
                  <a:pt x="3880619" y="6314265"/>
                  <a:pt x="3880619" y="6229135"/>
                </a:cubicBezTo>
                <a:cubicBezTo>
                  <a:pt x="3880619" y="6144005"/>
                  <a:pt x="3811607" y="6074993"/>
                  <a:pt x="3726477" y="6074993"/>
                </a:cubicBezTo>
                <a:close/>
                <a:moveTo>
                  <a:pt x="3106250" y="6074993"/>
                </a:moveTo>
                <a:cubicBezTo>
                  <a:pt x="3021120" y="6074993"/>
                  <a:pt x="2952108" y="6144005"/>
                  <a:pt x="2952108" y="6229135"/>
                </a:cubicBezTo>
                <a:cubicBezTo>
                  <a:pt x="2952108" y="6314265"/>
                  <a:pt x="3021120" y="6383277"/>
                  <a:pt x="3106250" y="6383277"/>
                </a:cubicBezTo>
                <a:cubicBezTo>
                  <a:pt x="3191380" y="6383277"/>
                  <a:pt x="3260392" y="6314265"/>
                  <a:pt x="3260392" y="6229135"/>
                </a:cubicBezTo>
                <a:cubicBezTo>
                  <a:pt x="3260392" y="6144005"/>
                  <a:pt x="3191380" y="6074993"/>
                  <a:pt x="3106250" y="6074993"/>
                </a:cubicBezTo>
                <a:close/>
                <a:moveTo>
                  <a:pt x="2486023" y="6074993"/>
                </a:moveTo>
                <a:cubicBezTo>
                  <a:pt x="2400893" y="6074993"/>
                  <a:pt x="2331881" y="6144005"/>
                  <a:pt x="2331881" y="6229135"/>
                </a:cubicBezTo>
                <a:cubicBezTo>
                  <a:pt x="2331881" y="6314265"/>
                  <a:pt x="2400893" y="6383277"/>
                  <a:pt x="2486023" y="6383277"/>
                </a:cubicBezTo>
                <a:cubicBezTo>
                  <a:pt x="2571153" y="6383277"/>
                  <a:pt x="2640165" y="6314265"/>
                  <a:pt x="2640165" y="6229135"/>
                </a:cubicBezTo>
                <a:cubicBezTo>
                  <a:pt x="2640165" y="6144005"/>
                  <a:pt x="2571153" y="6074993"/>
                  <a:pt x="2486023" y="6074993"/>
                </a:cubicBezTo>
                <a:close/>
                <a:moveTo>
                  <a:pt x="1865796" y="6074993"/>
                </a:moveTo>
                <a:cubicBezTo>
                  <a:pt x="1780666" y="6074993"/>
                  <a:pt x="1711654" y="6144005"/>
                  <a:pt x="1711654" y="6229135"/>
                </a:cubicBezTo>
                <a:cubicBezTo>
                  <a:pt x="1711654" y="6314265"/>
                  <a:pt x="1780666" y="6383277"/>
                  <a:pt x="1865796" y="6383277"/>
                </a:cubicBezTo>
                <a:cubicBezTo>
                  <a:pt x="1950926" y="6383277"/>
                  <a:pt x="2019938" y="6314265"/>
                  <a:pt x="2019938" y="6229135"/>
                </a:cubicBezTo>
                <a:cubicBezTo>
                  <a:pt x="2019938" y="6144005"/>
                  <a:pt x="1950926" y="6074993"/>
                  <a:pt x="1865796" y="6074993"/>
                </a:cubicBezTo>
                <a:close/>
                <a:moveTo>
                  <a:pt x="1245569" y="6074993"/>
                </a:moveTo>
                <a:cubicBezTo>
                  <a:pt x="1160439" y="6074993"/>
                  <a:pt x="1091427" y="6144005"/>
                  <a:pt x="1091427" y="6229135"/>
                </a:cubicBezTo>
                <a:cubicBezTo>
                  <a:pt x="1091427" y="6314265"/>
                  <a:pt x="1160439" y="6383277"/>
                  <a:pt x="1245569" y="6383277"/>
                </a:cubicBezTo>
                <a:cubicBezTo>
                  <a:pt x="1330698" y="6383277"/>
                  <a:pt x="1399710" y="6314265"/>
                  <a:pt x="1399710" y="6229135"/>
                </a:cubicBezTo>
                <a:cubicBezTo>
                  <a:pt x="1399710" y="6144005"/>
                  <a:pt x="1330698" y="6074993"/>
                  <a:pt x="1245569" y="6074993"/>
                </a:cubicBezTo>
                <a:close/>
                <a:moveTo>
                  <a:pt x="625342" y="6074993"/>
                </a:moveTo>
                <a:cubicBezTo>
                  <a:pt x="540213" y="6074993"/>
                  <a:pt x="471200" y="6144005"/>
                  <a:pt x="471200" y="6229135"/>
                </a:cubicBezTo>
                <a:cubicBezTo>
                  <a:pt x="471200" y="6314265"/>
                  <a:pt x="540213" y="6383277"/>
                  <a:pt x="625342" y="6383277"/>
                </a:cubicBezTo>
                <a:cubicBezTo>
                  <a:pt x="710471" y="6383277"/>
                  <a:pt x="779483" y="6314265"/>
                  <a:pt x="779483" y="6229135"/>
                </a:cubicBezTo>
                <a:cubicBezTo>
                  <a:pt x="779483" y="6144005"/>
                  <a:pt x="710471" y="6074993"/>
                  <a:pt x="625342" y="6074993"/>
                </a:cubicBezTo>
                <a:close/>
                <a:moveTo>
                  <a:pt x="5897272" y="5758084"/>
                </a:moveTo>
                <a:lnTo>
                  <a:pt x="5875737" y="5797761"/>
                </a:lnTo>
                <a:cubicBezTo>
                  <a:pt x="5844467" y="5844047"/>
                  <a:pt x="5802354" y="5882406"/>
                  <a:pt x="5753043" y="5909193"/>
                </a:cubicBezTo>
                <a:lnTo>
                  <a:pt x="5735337" y="5916159"/>
                </a:lnTo>
                <a:lnTo>
                  <a:pt x="5753043" y="5923126"/>
                </a:lnTo>
                <a:cubicBezTo>
                  <a:pt x="5802354" y="5949913"/>
                  <a:pt x="5844467" y="5988272"/>
                  <a:pt x="5875737" y="6034558"/>
                </a:cubicBezTo>
                <a:lnTo>
                  <a:pt x="5897272" y="6074234"/>
                </a:lnTo>
                <a:lnTo>
                  <a:pt x="5918808" y="6034558"/>
                </a:lnTo>
                <a:cubicBezTo>
                  <a:pt x="5950078" y="5988272"/>
                  <a:pt x="5992191" y="5949913"/>
                  <a:pt x="6041502" y="5923126"/>
                </a:cubicBezTo>
                <a:lnTo>
                  <a:pt x="6059208" y="5916159"/>
                </a:lnTo>
                <a:lnTo>
                  <a:pt x="6041502" y="5909193"/>
                </a:lnTo>
                <a:cubicBezTo>
                  <a:pt x="5992191" y="5882406"/>
                  <a:pt x="5950078" y="5844047"/>
                  <a:pt x="5918808" y="5797761"/>
                </a:cubicBezTo>
                <a:close/>
                <a:moveTo>
                  <a:pt x="5277045" y="5758084"/>
                </a:moveTo>
                <a:lnTo>
                  <a:pt x="5255510" y="5797761"/>
                </a:lnTo>
                <a:cubicBezTo>
                  <a:pt x="5224240" y="5844047"/>
                  <a:pt x="5182127" y="5882406"/>
                  <a:pt x="5132816" y="5909193"/>
                </a:cubicBezTo>
                <a:lnTo>
                  <a:pt x="5115110" y="5916159"/>
                </a:lnTo>
                <a:lnTo>
                  <a:pt x="5132816" y="5923126"/>
                </a:lnTo>
                <a:cubicBezTo>
                  <a:pt x="5182127" y="5949913"/>
                  <a:pt x="5224240" y="5988272"/>
                  <a:pt x="5255510" y="6034558"/>
                </a:cubicBezTo>
                <a:lnTo>
                  <a:pt x="5277045" y="6074234"/>
                </a:lnTo>
                <a:lnTo>
                  <a:pt x="5298581" y="6034558"/>
                </a:lnTo>
                <a:cubicBezTo>
                  <a:pt x="5329851" y="5988272"/>
                  <a:pt x="5371964" y="5949913"/>
                  <a:pt x="5421275" y="5923126"/>
                </a:cubicBezTo>
                <a:lnTo>
                  <a:pt x="5438981" y="5916159"/>
                </a:lnTo>
                <a:lnTo>
                  <a:pt x="5421275" y="5909193"/>
                </a:lnTo>
                <a:cubicBezTo>
                  <a:pt x="5371964" y="5882406"/>
                  <a:pt x="5329851" y="5844047"/>
                  <a:pt x="5298581" y="5797761"/>
                </a:cubicBezTo>
                <a:close/>
                <a:moveTo>
                  <a:pt x="4656818" y="5758084"/>
                </a:moveTo>
                <a:lnTo>
                  <a:pt x="4635283" y="5797761"/>
                </a:lnTo>
                <a:cubicBezTo>
                  <a:pt x="4604012" y="5844047"/>
                  <a:pt x="4561900" y="5882406"/>
                  <a:pt x="4512589" y="5909193"/>
                </a:cubicBezTo>
                <a:lnTo>
                  <a:pt x="4494883" y="5916159"/>
                </a:lnTo>
                <a:lnTo>
                  <a:pt x="4512589" y="5923126"/>
                </a:lnTo>
                <a:cubicBezTo>
                  <a:pt x="4561900" y="5949913"/>
                  <a:pt x="4604012" y="5988272"/>
                  <a:pt x="4635283" y="6034558"/>
                </a:cubicBezTo>
                <a:lnTo>
                  <a:pt x="4656818" y="6074234"/>
                </a:lnTo>
                <a:lnTo>
                  <a:pt x="4678354" y="6034558"/>
                </a:lnTo>
                <a:cubicBezTo>
                  <a:pt x="4709624" y="5988272"/>
                  <a:pt x="4751737" y="5949913"/>
                  <a:pt x="4801048" y="5923126"/>
                </a:cubicBezTo>
                <a:lnTo>
                  <a:pt x="4818754" y="5916159"/>
                </a:lnTo>
                <a:lnTo>
                  <a:pt x="4801048" y="5909193"/>
                </a:lnTo>
                <a:cubicBezTo>
                  <a:pt x="4751737" y="5882406"/>
                  <a:pt x="4709624" y="5844047"/>
                  <a:pt x="4678354" y="5797761"/>
                </a:cubicBezTo>
                <a:close/>
                <a:moveTo>
                  <a:pt x="4036591" y="5758084"/>
                </a:moveTo>
                <a:lnTo>
                  <a:pt x="4015055" y="5797761"/>
                </a:lnTo>
                <a:cubicBezTo>
                  <a:pt x="3983785" y="5844047"/>
                  <a:pt x="3941672" y="5882406"/>
                  <a:pt x="3892361" y="5909193"/>
                </a:cubicBezTo>
                <a:lnTo>
                  <a:pt x="3874655" y="5916159"/>
                </a:lnTo>
                <a:lnTo>
                  <a:pt x="3892361" y="5923126"/>
                </a:lnTo>
                <a:cubicBezTo>
                  <a:pt x="3941672" y="5949913"/>
                  <a:pt x="3983785" y="5988272"/>
                  <a:pt x="4015055" y="6034558"/>
                </a:cubicBezTo>
                <a:lnTo>
                  <a:pt x="4036591" y="6074234"/>
                </a:lnTo>
                <a:lnTo>
                  <a:pt x="4058126" y="6034558"/>
                </a:lnTo>
                <a:cubicBezTo>
                  <a:pt x="4089397" y="5988272"/>
                  <a:pt x="4131509" y="5949913"/>
                  <a:pt x="4180821" y="5923126"/>
                </a:cubicBezTo>
                <a:lnTo>
                  <a:pt x="4198526" y="5916159"/>
                </a:lnTo>
                <a:lnTo>
                  <a:pt x="4180821" y="5909193"/>
                </a:lnTo>
                <a:cubicBezTo>
                  <a:pt x="4131509" y="5882406"/>
                  <a:pt x="4089397" y="5844047"/>
                  <a:pt x="4058126" y="5797761"/>
                </a:cubicBezTo>
                <a:close/>
                <a:moveTo>
                  <a:pt x="3416364" y="5758084"/>
                </a:moveTo>
                <a:lnTo>
                  <a:pt x="3394828" y="5797761"/>
                </a:lnTo>
                <a:cubicBezTo>
                  <a:pt x="3363558" y="5844047"/>
                  <a:pt x="3321445" y="5882406"/>
                  <a:pt x="3272134" y="5909193"/>
                </a:cubicBezTo>
                <a:lnTo>
                  <a:pt x="3254428" y="5916159"/>
                </a:lnTo>
                <a:lnTo>
                  <a:pt x="3272134" y="5923126"/>
                </a:lnTo>
                <a:cubicBezTo>
                  <a:pt x="3321445" y="5949913"/>
                  <a:pt x="3363558" y="5988272"/>
                  <a:pt x="3394828" y="6034558"/>
                </a:cubicBezTo>
                <a:lnTo>
                  <a:pt x="3416364" y="6074234"/>
                </a:lnTo>
                <a:lnTo>
                  <a:pt x="3437899" y="6034558"/>
                </a:lnTo>
                <a:cubicBezTo>
                  <a:pt x="3469169" y="5988272"/>
                  <a:pt x="3511282" y="5949913"/>
                  <a:pt x="3560593" y="5923126"/>
                </a:cubicBezTo>
                <a:lnTo>
                  <a:pt x="3578299" y="5916159"/>
                </a:lnTo>
                <a:lnTo>
                  <a:pt x="3560593" y="5909193"/>
                </a:lnTo>
                <a:cubicBezTo>
                  <a:pt x="3511282" y="5882406"/>
                  <a:pt x="3469169" y="5844047"/>
                  <a:pt x="3437899" y="5797761"/>
                </a:cubicBezTo>
                <a:close/>
                <a:moveTo>
                  <a:pt x="2796137" y="5758084"/>
                </a:moveTo>
                <a:lnTo>
                  <a:pt x="2774601" y="5797761"/>
                </a:lnTo>
                <a:cubicBezTo>
                  <a:pt x="2743331" y="5844047"/>
                  <a:pt x="2701218" y="5882406"/>
                  <a:pt x="2651907" y="5909193"/>
                </a:cubicBezTo>
                <a:lnTo>
                  <a:pt x="2634201" y="5916159"/>
                </a:lnTo>
                <a:lnTo>
                  <a:pt x="2651907" y="5923126"/>
                </a:lnTo>
                <a:cubicBezTo>
                  <a:pt x="2701218" y="5949913"/>
                  <a:pt x="2743331" y="5988272"/>
                  <a:pt x="2774601" y="6034558"/>
                </a:cubicBezTo>
                <a:lnTo>
                  <a:pt x="2796137" y="6074234"/>
                </a:lnTo>
                <a:lnTo>
                  <a:pt x="2817672" y="6034558"/>
                </a:lnTo>
                <a:cubicBezTo>
                  <a:pt x="2848942" y="5988272"/>
                  <a:pt x="2891055" y="5949913"/>
                  <a:pt x="2940366" y="5923126"/>
                </a:cubicBezTo>
                <a:lnTo>
                  <a:pt x="2958072" y="5916159"/>
                </a:lnTo>
                <a:lnTo>
                  <a:pt x="2940366" y="5909193"/>
                </a:lnTo>
                <a:cubicBezTo>
                  <a:pt x="2891055" y="5882406"/>
                  <a:pt x="2848942" y="5844047"/>
                  <a:pt x="2817672" y="5797761"/>
                </a:cubicBezTo>
                <a:close/>
                <a:moveTo>
                  <a:pt x="2175909" y="5758084"/>
                </a:moveTo>
                <a:lnTo>
                  <a:pt x="2154373" y="5797761"/>
                </a:lnTo>
                <a:cubicBezTo>
                  <a:pt x="2123103" y="5844047"/>
                  <a:pt x="2080991" y="5882406"/>
                  <a:pt x="2031680" y="5909193"/>
                </a:cubicBezTo>
                <a:lnTo>
                  <a:pt x="2013974" y="5916159"/>
                </a:lnTo>
                <a:lnTo>
                  <a:pt x="2031680" y="5923126"/>
                </a:lnTo>
                <a:cubicBezTo>
                  <a:pt x="2080991" y="5949913"/>
                  <a:pt x="2123103" y="5988272"/>
                  <a:pt x="2154373" y="6034558"/>
                </a:cubicBezTo>
                <a:lnTo>
                  <a:pt x="2175909" y="6074234"/>
                </a:lnTo>
                <a:lnTo>
                  <a:pt x="2197445" y="6034558"/>
                </a:lnTo>
                <a:cubicBezTo>
                  <a:pt x="2228715" y="5988272"/>
                  <a:pt x="2270828" y="5949913"/>
                  <a:pt x="2320139" y="5923126"/>
                </a:cubicBezTo>
                <a:lnTo>
                  <a:pt x="2337845" y="5916159"/>
                </a:lnTo>
                <a:lnTo>
                  <a:pt x="2320139" y="5909193"/>
                </a:lnTo>
                <a:cubicBezTo>
                  <a:pt x="2270828" y="5882406"/>
                  <a:pt x="2228715" y="5844047"/>
                  <a:pt x="2197445" y="5797761"/>
                </a:cubicBezTo>
                <a:close/>
                <a:moveTo>
                  <a:pt x="1555682" y="5758084"/>
                </a:moveTo>
                <a:lnTo>
                  <a:pt x="1534146" y="5797761"/>
                </a:lnTo>
                <a:cubicBezTo>
                  <a:pt x="1502876" y="5844047"/>
                  <a:pt x="1460763" y="5882406"/>
                  <a:pt x="1411452" y="5909193"/>
                </a:cubicBezTo>
                <a:lnTo>
                  <a:pt x="1393747" y="5916159"/>
                </a:lnTo>
                <a:lnTo>
                  <a:pt x="1411452" y="5923126"/>
                </a:lnTo>
                <a:cubicBezTo>
                  <a:pt x="1460763" y="5949913"/>
                  <a:pt x="1502876" y="5988272"/>
                  <a:pt x="1534146" y="6034558"/>
                </a:cubicBezTo>
                <a:lnTo>
                  <a:pt x="1555682" y="6074234"/>
                </a:lnTo>
                <a:lnTo>
                  <a:pt x="1577218" y="6034558"/>
                </a:lnTo>
                <a:cubicBezTo>
                  <a:pt x="1608488" y="5988272"/>
                  <a:pt x="1650601" y="5949913"/>
                  <a:pt x="1699912" y="5923126"/>
                </a:cubicBezTo>
                <a:lnTo>
                  <a:pt x="1717618" y="5916159"/>
                </a:lnTo>
                <a:lnTo>
                  <a:pt x="1699912" y="5909193"/>
                </a:lnTo>
                <a:cubicBezTo>
                  <a:pt x="1650601" y="5882406"/>
                  <a:pt x="1608488" y="5844047"/>
                  <a:pt x="1577218" y="5797761"/>
                </a:cubicBezTo>
                <a:close/>
                <a:moveTo>
                  <a:pt x="935456" y="5758084"/>
                </a:moveTo>
                <a:lnTo>
                  <a:pt x="913920" y="5797761"/>
                </a:lnTo>
                <a:cubicBezTo>
                  <a:pt x="882649" y="5844047"/>
                  <a:pt x="840537" y="5882406"/>
                  <a:pt x="791226" y="5909193"/>
                </a:cubicBezTo>
                <a:lnTo>
                  <a:pt x="773520" y="5916159"/>
                </a:lnTo>
                <a:lnTo>
                  <a:pt x="791225" y="5923126"/>
                </a:lnTo>
                <a:cubicBezTo>
                  <a:pt x="840537" y="5949913"/>
                  <a:pt x="882649" y="5988272"/>
                  <a:pt x="913920" y="6034558"/>
                </a:cubicBezTo>
                <a:lnTo>
                  <a:pt x="935456" y="6074234"/>
                </a:lnTo>
                <a:lnTo>
                  <a:pt x="956990" y="6034558"/>
                </a:lnTo>
                <a:cubicBezTo>
                  <a:pt x="988260" y="5988272"/>
                  <a:pt x="1030373" y="5949913"/>
                  <a:pt x="1079685" y="5923126"/>
                </a:cubicBezTo>
                <a:lnTo>
                  <a:pt x="1097391" y="5916159"/>
                </a:lnTo>
                <a:lnTo>
                  <a:pt x="1079685" y="5909193"/>
                </a:lnTo>
                <a:cubicBezTo>
                  <a:pt x="1030373" y="5882406"/>
                  <a:pt x="988260" y="5844047"/>
                  <a:pt x="956990" y="5797761"/>
                </a:cubicBezTo>
                <a:close/>
                <a:moveTo>
                  <a:pt x="315228" y="5758084"/>
                </a:moveTo>
                <a:lnTo>
                  <a:pt x="293692" y="5797761"/>
                </a:lnTo>
                <a:cubicBezTo>
                  <a:pt x="262422" y="5844047"/>
                  <a:pt x="220310" y="5882406"/>
                  <a:pt x="170999" y="5909193"/>
                </a:cubicBezTo>
                <a:lnTo>
                  <a:pt x="153293" y="5916159"/>
                </a:lnTo>
                <a:lnTo>
                  <a:pt x="170999" y="5923126"/>
                </a:lnTo>
                <a:cubicBezTo>
                  <a:pt x="220310" y="5949913"/>
                  <a:pt x="262422" y="5988272"/>
                  <a:pt x="293692" y="6034558"/>
                </a:cubicBezTo>
                <a:lnTo>
                  <a:pt x="315228" y="6074234"/>
                </a:lnTo>
                <a:lnTo>
                  <a:pt x="336764" y="6034558"/>
                </a:lnTo>
                <a:cubicBezTo>
                  <a:pt x="368034" y="5988272"/>
                  <a:pt x="410147" y="5949913"/>
                  <a:pt x="459458" y="5923126"/>
                </a:cubicBezTo>
                <a:lnTo>
                  <a:pt x="477164" y="5916159"/>
                </a:lnTo>
                <a:lnTo>
                  <a:pt x="459458" y="5909193"/>
                </a:lnTo>
                <a:cubicBezTo>
                  <a:pt x="410147" y="5882406"/>
                  <a:pt x="368034" y="5844047"/>
                  <a:pt x="336764" y="5797761"/>
                </a:cubicBezTo>
                <a:close/>
                <a:moveTo>
                  <a:pt x="6517502" y="5758081"/>
                </a:moveTo>
                <a:lnTo>
                  <a:pt x="6495964" y="5797761"/>
                </a:lnTo>
                <a:cubicBezTo>
                  <a:pt x="6464694" y="5844047"/>
                  <a:pt x="6422581" y="5882406"/>
                  <a:pt x="6373270" y="5909193"/>
                </a:cubicBezTo>
                <a:lnTo>
                  <a:pt x="6355564" y="5916159"/>
                </a:lnTo>
                <a:lnTo>
                  <a:pt x="6373270" y="5923126"/>
                </a:lnTo>
                <a:cubicBezTo>
                  <a:pt x="6422581" y="5949913"/>
                  <a:pt x="6464694" y="5988272"/>
                  <a:pt x="6495964" y="6034558"/>
                </a:cubicBezTo>
                <a:lnTo>
                  <a:pt x="6517502" y="6074238"/>
                </a:lnTo>
                <a:lnTo>
                  <a:pt x="6539039" y="6034558"/>
                </a:lnTo>
                <a:cubicBezTo>
                  <a:pt x="6570309" y="5988272"/>
                  <a:pt x="6612422" y="5949913"/>
                  <a:pt x="6661733" y="5923126"/>
                </a:cubicBezTo>
                <a:lnTo>
                  <a:pt x="6679439" y="5916159"/>
                </a:lnTo>
                <a:lnTo>
                  <a:pt x="6661733" y="5909193"/>
                </a:lnTo>
                <a:cubicBezTo>
                  <a:pt x="6612422" y="5882406"/>
                  <a:pt x="6570309" y="5844047"/>
                  <a:pt x="6539039" y="5797761"/>
                </a:cubicBezTo>
                <a:close/>
                <a:moveTo>
                  <a:pt x="6207386" y="5449041"/>
                </a:moveTo>
                <a:cubicBezTo>
                  <a:pt x="6122256" y="5449041"/>
                  <a:pt x="6053244" y="5518053"/>
                  <a:pt x="6053244" y="5603183"/>
                </a:cubicBezTo>
                <a:cubicBezTo>
                  <a:pt x="6053244" y="5688313"/>
                  <a:pt x="6122256" y="5757325"/>
                  <a:pt x="6207386" y="5757325"/>
                </a:cubicBezTo>
                <a:cubicBezTo>
                  <a:pt x="6292516" y="5757325"/>
                  <a:pt x="6361528" y="5688313"/>
                  <a:pt x="6361528" y="5603183"/>
                </a:cubicBezTo>
                <a:cubicBezTo>
                  <a:pt x="6361528" y="5518053"/>
                  <a:pt x="6292516" y="5449041"/>
                  <a:pt x="6207386" y="5449041"/>
                </a:cubicBezTo>
                <a:close/>
                <a:moveTo>
                  <a:pt x="5587159" y="5449041"/>
                </a:moveTo>
                <a:cubicBezTo>
                  <a:pt x="5502029" y="5449041"/>
                  <a:pt x="5433017" y="5518053"/>
                  <a:pt x="5433017" y="5603183"/>
                </a:cubicBezTo>
                <a:cubicBezTo>
                  <a:pt x="5433017" y="5688313"/>
                  <a:pt x="5502029" y="5757325"/>
                  <a:pt x="5587159" y="5757325"/>
                </a:cubicBezTo>
                <a:cubicBezTo>
                  <a:pt x="5672289" y="5757325"/>
                  <a:pt x="5741300" y="5688313"/>
                  <a:pt x="5741300" y="5603183"/>
                </a:cubicBezTo>
                <a:cubicBezTo>
                  <a:pt x="5741300" y="5518053"/>
                  <a:pt x="5672289" y="5449041"/>
                  <a:pt x="5587159" y="5449041"/>
                </a:cubicBezTo>
                <a:close/>
                <a:moveTo>
                  <a:pt x="4966932" y="5449041"/>
                </a:moveTo>
                <a:cubicBezTo>
                  <a:pt x="4881802" y="5449041"/>
                  <a:pt x="4812790" y="5518053"/>
                  <a:pt x="4812790" y="5603183"/>
                </a:cubicBezTo>
                <a:cubicBezTo>
                  <a:pt x="4812790" y="5688313"/>
                  <a:pt x="4881802" y="5757325"/>
                  <a:pt x="4966932" y="5757325"/>
                </a:cubicBezTo>
                <a:cubicBezTo>
                  <a:pt x="5052062" y="5757325"/>
                  <a:pt x="5121074" y="5688313"/>
                  <a:pt x="5121074" y="5603183"/>
                </a:cubicBezTo>
                <a:cubicBezTo>
                  <a:pt x="5121074" y="5518053"/>
                  <a:pt x="5052062" y="5449041"/>
                  <a:pt x="4966932" y="5449041"/>
                </a:cubicBezTo>
                <a:close/>
                <a:moveTo>
                  <a:pt x="4346705" y="5449041"/>
                </a:moveTo>
                <a:cubicBezTo>
                  <a:pt x="4261575" y="5449041"/>
                  <a:pt x="4192563" y="5518053"/>
                  <a:pt x="4192563" y="5603183"/>
                </a:cubicBezTo>
                <a:cubicBezTo>
                  <a:pt x="4192563" y="5688313"/>
                  <a:pt x="4261575" y="5757325"/>
                  <a:pt x="4346705" y="5757325"/>
                </a:cubicBezTo>
                <a:cubicBezTo>
                  <a:pt x="4431835" y="5757325"/>
                  <a:pt x="4500847" y="5688313"/>
                  <a:pt x="4500847" y="5603183"/>
                </a:cubicBezTo>
                <a:cubicBezTo>
                  <a:pt x="4500847" y="5518053"/>
                  <a:pt x="4431835" y="5449041"/>
                  <a:pt x="4346705" y="5449041"/>
                </a:cubicBezTo>
                <a:close/>
                <a:moveTo>
                  <a:pt x="3726477" y="5449041"/>
                </a:moveTo>
                <a:cubicBezTo>
                  <a:pt x="3641347" y="5449041"/>
                  <a:pt x="3572335" y="5518053"/>
                  <a:pt x="3572335" y="5603183"/>
                </a:cubicBezTo>
                <a:cubicBezTo>
                  <a:pt x="3572335" y="5688313"/>
                  <a:pt x="3641347" y="5757325"/>
                  <a:pt x="3726477" y="5757325"/>
                </a:cubicBezTo>
                <a:cubicBezTo>
                  <a:pt x="3811607" y="5757325"/>
                  <a:pt x="3880619" y="5688313"/>
                  <a:pt x="3880619" y="5603183"/>
                </a:cubicBezTo>
                <a:cubicBezTo>
                  <a:pt x="3880619" y="5518053"/>
                  <a:pt x="3811607" y="5449041"/>
                  <a:pt x="3726477" y="5449041"/>
                </a:cubicBezTo>
                <a:close/>
                <a:moveTo>
                  <a:pt x="3106250" y="5449041"/>
                </a:moveTo>
                <a:cubicBezTo>
                  <a:pt x="3021120" y="5449041"/>
                  <a:pt x="2952108" y="5518053"/>
                  <a:pt x="2952108" y="5603183"/>
                </a:cubicBezTo>
                <a:cubicBezTo>
                  <a:pt x="2952108" y="5688313"/>
                  <a:pt x="3021120" y="5757325"/>
                  <a:pt x="3106250" y="5757325"/>
                </a:cubicBezTo>
                <a:cubicBezTo>
                  <a:pt x="3191380" y="5757325"/>
                  <a:pt x="3260392" y="5688313"/>
                  <a:pt x="3260392" y="5603183"/>
                </a:cubicBezTo>
                <a:cubicBezTo>
                  <a:pt x="3260392" y="5518053"/>
                  <a:pt x="3191380" y="5449041"/>
                  <a:pt x="3106250" y="5449041"/>
                </a:cubicBezTo>
                <a:close/>
                <a:moveTo>
                  <a:pt x="2486023" y="5449041"/>
                </a:moveTo>
                <a:cubicBezTo>
                  <a:pt x="2400893" y="5449041"/>
                  <a:pt x="2331881" y="5518053"/>
                  <a:pt x="2331881" y="5603183"/>
                </a:cubicBezTo>
                <a:cubicBezTo>
                  <a:pt x="2331881" y="5688313"/>
                  <a:pt x="2400893" y="5757325"/>
                  <a:pt x="2486023" y="5757325"/>
                </a:cubicBezTo>
                <a:cubicBezTo>
                  <a:pt x="2571153" y="5757325"/>
                  <a:pt x="2640165" y="5688313"/>
                  <a:pt x="2640165" y="5603183"/>
                </a:cubicBezTo>
                <a:cubicBezTo>
                  <a:pt x="2640165" y="5518053"/>
                  <a:pt x="2571153" y="5449041"/>
                  <a:pt x="2486023" y="5449041"/>
                </a:cubicBezTo>
                <a:close/>
                <a:moveTo>
                  <a:pt x="1865796" y="5449041"/>
                </a:moveTo>
                <a:cubicBezTo>
                  <a:pt x="1780666" y="5449041"/>
                  <a:pt x="1711654" y="5518053"/>
                  <a:pt x="1711654" y="5603183"/>
                </a:cubicBezTo>
                <a:cubicBezTo>
                  <a:pt x="1711654" y="5688313"/>
                  <a:pt x="1780666" y="5757325"/>
                  <a:pt x="1865796" y="5757325"/>
                </a:cubicBezTo>
                <a:cubicBezTo>
                  <a:pt x="1950926" y="5757325"/>
                  <a:pt x="2019938" y="5688313"/>
                  <a:pt x="2019938" y="5603183"/>
                </a:cubicBezTo>
                <a:cubicBezTo>
                  <a:pt x="2019938" y="5518053"/>
                  <a:pt x="1950926" y="5449041"/>
                  <a:pt x="1865796" y="5449041"/>
                </a:cubicBezTo>
                <a:close/>
                <a:moveTo>
                  <a:pt x="1245569" y="5449041"/>
                </a:moveTo>
                <a:cubicBezTo>
                  <a:pt x="1160439" y="5449041"/>
                  <a:pt x="1091427" y="5518053"/>
                  <a:pt x="1091427" y="5603183"/>
                </a:cubicBezTo>
                <a:cubicBezTo>
                  <a:pt x="1091427" y="5688313"/>
                  <a:pt x="1160439" y="5757325"/>
                  <a:pt x="1245569" y="5757325"/>
                </a:cubicBezTo>
                <a:cubicBezTo>
                  <a:pt x="1330698" y="5757325"/>
                  <a:pt x="1399710" y="5688313"/>
                  <a:pt x="1399710" y="5603183"/>
                </a:cubicBezTo>
                <a:cubicBezTo>
                  <a:pt x="1399710" y="5518053"/>
                  <a:pt x="1330698" y="5449041"/>
                  <a:pt x="1245569" y="5449041"/>
                </a:cubicBezTo>
                <a:close/>
                <a:moveTo>
                  <a:pt x="625342" y="5449041"/>
                </a:moveTo>
                <a:cubicBezTo>
                  <a:pt x="540213" y="5449041"/>
                  <a:pt x="471200" y="5518053"/>
                  <a:pt x="471200" y="5603183"/>
                </a:cubicBezTo>
                <a:cubicBezTo>
                  <a:pt x="471200" y="5688313"/>
                  <a:pt x="540213" y="5757325"/>
                  <a:pt x="625342" y="5757325"/>
                </a:cubicBezTo>
                <a:cubicBezTo>
                  <a:pt x="710471" y="5757325"/>
                  <a:pt x="779483" y="5688313"/>
                  <a:pt x="779483" y="5603183"/>
                </a:cubicBezTo>
                <a:cubicBezTo>
                  <a:pt x="779483" y="5518053"/>
                  <a:pt x="710471" y="5449041"/>
                  <a:pt x="625342" y="5449041"/>
                </a:cubicBezTo>
                <a:close/>
                <a:moveTo>
                  <a:pt x="5897272" y="5132132"/>
                </a:moveTo>
                <a:lnTo>
                  <a:pt x="5875737" y="5171809"/>
                </a:lnTo>
                <a:cubicBezTo>
                  <a:pt x="5844467" y="5218095"/>
                  <a:pt x="5802354" y="5256454"/>
                  <a:pt x="5753043" y="5283241"/>
                </a:cubicBezTo>
                <a:lnTo>
                  <a:pt x="5735337" y="5290207"/>
                </a:lnTo>
                <a:lnTo>
                  <a:pt x="5753043" y="5297173"/>
                </a:lnTo>
                <a:cubicBezTo>
                  <a:pt x="5802354" y="5323961"/>
                  <a:pt x="5844467" y="5362320"/>
                  <a:pt x="5875737" y="5408606"/>
                </a:cubicBezTo>
                <a:lnTo>
                  <a:pt x="5897272" y="5448282"/>
                </a:lnTo>
                <a:lnTo>
                  <a:pt x="5918808" y="5408606"/>
                </a:lnTo>
                <a:cubicBezTo>
                  <a:pt x="5950078" y="5362320"/>
                  <a:pt x="5992191" y="5323961"/>
                  <a:pt x="6041502" y="5297173"/>
                </a:cubicBezTo>
                <a:lnTo>
                  <a:pt x="6059208" y="5290207"/>
                </a:lnTo>
                <a:lnTo>
                  <a:pt x="6041502" y="5283241"/>
                </a:lnTo>
                <a:cubicBezTo>
                  <a:pt x="5992191" y="5256454"/>
                  <a:pt x="5950078" y="5218095"/>
                  <a:pt x="5918808" y="5171809"/>
                </a:cubicBezTo>
                <a:close/>
                <a:moveTo>
                  <a:pt x="5277045" y="5132132"/>
                </a:moveTo>
                <a:lnTo>
                  <a:pt x="5255510" y="5171809"/>
                </a:lnTo>
                <a:cubicBezTo>
                  <a:pt x="5224240" y="5218095"/>
                  <a:pt x="5182127" y="5256454"/>
                  <a:pt x="5132816" y="5283241"/>
                </a:cubicBezTo>
                <a:lnTo>
                  <a:pt x="5115110" y="5290207"/>
                </a:lnTo>
                <a:lnTo>
                  <a:pt x="5132816" y="5297173"/>
                </a:lnTo>
                <a:cubicBezTo>
                  <a:pt x="5182127" y="5323961"/>
                  <a:pt x="5224240" y="5362320"/>
                  <a:pt x="5255510" y="5408606"/>
                </a:cubicBezTo>
                <a:lnTo>
                  <a:pt x="5277045" y="5448282"/>
                </a:lnTo>
                <a:lnTo>
                  <a:pt x="5298581" y="5408606"/>
                </a:lnTo>
                <a:cubicBezTo>
                  <a:pt x="5329851" y="5362320"/>
                  <a:pt x="5371964" y="5323961"/>
                  <a:pt x="5421275" y="5297173"/>
                </a:cubicBezTo>
                <a:lnTo>
                  <a:pt x="5438981" y="5290207"/>
                </a:lnTo>
                <a:lnTo>
                  <a:pt x="5421275" y="5283241"/>
                </a:lnTo>
                <a:cubicBezTo>
                  <a:pt x="5371964" y="5256454"/>
                  <a:pt x="5329851" y="5218095"/>
                  <a:pt x="5298581" y="5171809"/>
                </a:cubicBezTo>
                <a:close/>
                <a:moveTo>
                  <a:pt x="4656818" y="5132132"/>
                </a:moveTo>
                <a:lnTo>
                  <a:pt x="4635283" y="5171809"/>
                </a:lnTo>
                <a:cubicBezTo>
                  <a:pt x="4604012" y="5218095"/>
                  <a:pt x="4561900" y="5256454"/>
                  <a:pt x="4512589" y="5283241"/>
                </a:cubicBezTo>
                <a:lnTo>
                  <a:pt x="4494883" y="5290207"/>
                </a:lnTo>
                <a:lnTo>
                  <a:pt x="4512589" y="5297173"/>
                </a:lnTo>
                <a:cubicBezTo>
                  <a:pt x="4561900" y="5323961"/>
                  <a:pt x="4604012" y="5362320"/>
                  <a:pt x="4635283" y="5408606"/>
                </a:cubicBezTo>
                <a:lnTo>
                  <a:pt x="4656818" y="5448282"/>
                </a:lnTo>
                <a:lnTo>
                  <a:pt x="4678354" y="5408606"/>
                </a:lnTo>
                <a:cubicBezTo>
                  <a:pt x="4709624" y="5362320"/>
                  <a:pt x="4751737" y="5323961"/>
                  <a:pt x="4801048" y="5297173"/>
                </a:cubicBezTo>
                <a:lnTo>
                  <a:pt x="4818754" y="5290207"/>
                </a:lnTo>
                <a:lnTo>
                  <a:pt x="4801048" y="5283241"/>
                </a:lnTo>
                <a:cubicBezTo>
                  <a:pt x="4751737" y="5256454"/>
                  <a:pt x="4709624" y="5218095"/>
                  <a:pt x="4678354" y="5171809"/>
                </a:cubicBezTo>
                <a:close/>
                <a:moveTo>
                  <a:pt x="4036591" y="5132132"/>
                </a:moveTo>
                <a:lnTo>
                  <a:pt x="4015055" y="5171809"/>
                </a:lnTo>
                <a:cubicBezTo>
                  <a:pt x="3983785" y="5218095"/>
                  <a:pt x="3941672" y="5256454"/>
                  <a:pt x="3892361" y="5283241"/>
                </a:cubicBezTo>
                <a:lnTo>
                  <a:pt x="3874655" y="5290207"/>
                </a:lnTo>
                <a:lnTo>
                  <a:pt x="3892361" y="5297173"/>
                </a:lnTo>
                <a:cubicBezTo>
                  <a:pt x="3941672" y="5323961"/>
                  <a:pt x="3983785" y="5362320"/>
                  <a:pt x="4015055" y="5408606"/>
                </a:cubicBezTo>
                <a:lnTo>
                  <a:pt x="4036591" y="5448282"/>
                </a:lnTo>
                <a:lnTo>
                  <a:pt x="4058126" y="5408606"/>
                </a:lnTo>
                <a:cubicBezTo>
                  <a:pt x="4089397" y="5362320"/>
                  <a:pt x="4131509" y="5323961"/>
                  <a:pt x="4180821" y="5297173"/>
                </a:cubicBezTo>
                <a:lnTo>
                  <a:pt x="4198526" y="5290207"/>
                </a:lnTo>
                <a:lnTo>
                  <a:pt x="4180821" y="5283241"/>
                </a:lnTo>
                <a:cubicBezTo>
                  <a:pt x="4131509" y="5256454"/>
                  <a:pt x="4089397" y="5218095"/>
                  <a:pt x="4058126" y="5171809"/>
                </a:cubicBezTo>
                <a:close/>
                <a:moveTo>
                  <a:pt x="3416364" y="5132132"/>
                </a:moveTo>
                <a:lnTo>
                  <a:pt x="3394828" y="5171809"/>
                </a:lnTo>
                <a:cubicBezTo>
                  <a:pt x="3363558" y="5218095"/>
                  <a:pt x="3321445" y="5256454"/>
                  <a:pt x="3272134" y="5283241"/>
                </a:cubicBezTo>
                <a:lnTo>
                  <a:pt x="3254428" y="5290207"/>
                </a:lnTo>
                <a:lnTo>
                  <a:pt x="3272134" y="5297173"/>
                </a:lnTo>
                <a:cubicBezTo>
                  <a:pt x="3321445" y="5323961"/>
                  <a:pt x="3363558" y="5362320"/>
                  <a:pt x="3394828" y="5408606"/>
                </a:cubicBezTo>
                <a:lnTo>
                  <a:pt x="3416364" y="5448282"/>
                </a:lnTo>
                <a:lnTo>
                  <a:pt x="3437899" y="5408606"/>
                </a:lnTo>
                <a:cubicBezTo>
                  <a:pt x="3469169" y="5362320"/>
                  <a:pt x="3511282" y="5323961"/>
                  <a:pt x="3560593" y="5297173"/>
                </a:cubicBezTo>
                <a:lnTo>
                  <a:pt x="3578299" y="5290207"/>
                </a:lnTo>
                <a:lnTo>
                  <a:pt x="3560593" y="5283241"/>
                </a:lnTo>
                <a:cubicBezTo>
                  <a:pt x="3511282" y="5256454"/>
                  <a:pt x="3469169" y="5218095"/>
                  <a:pt x="3437899" y="5171809"/>
                </a:cubicBezTo>
                <a:close/>
                <a:moveTo>
                  <a:pt x="2796137" y="5132132"/>
                </a:moveTo>
                <a:lnTo>
                  <a:pt x="2774601" y="5171809"/>
                </a:lnTo>
                <a:cubicBezTo>
                  <a:pt x="2743331" y="5218095"/>
                  <a:pt x="2701218" y="5256454"/>
                  <a:pt x="2651907" y="5283241"/>
                </a:cubicBezTo>
                <a:lnTo>
                  <a:pt x="2634202" y="5290207"/>
                </a:lnTo>
                <a:lnTo>
                  <a:pt x="2651907" y="5297173"/>
                </a:lnTo>
                <a:cubicBezTo>
                  <a:pt x="2701218" y="5323961"/>
                  <a:pt x="2743331" y="5362320"/>
                  <a:pt x="2774601" y="5408606"/>
                </a:cubicBezTo>
                <a:lnTo>
                  <a:pt x="2796137" y="5448282"/>
                </a:lnTo>
                <a:lnTo>
                  <a:pt x="2817672" y="5408606"/>
                </a:lnTo>
                <a:cubicBezTo>
                  <a:pt x="2848942" y="5362320"/>
                  <a:pt x="2891055" y="5323961"/>
                  <a:pt x="2940366" y="5297173"/>
                </a:cubicBezTo>
                <a:lnTo>
                  <a:pt x="2958072" y="5290207"/>
                </a:lnTo>
                <a:lnTo>
                  <a:pt x="2940366" y="5283241"/>
                </a:lnTo>
                <a:cubicBezTo>
                  <a:pt x="2891055" y="5256454"/>
                  <a:pt x="2848942" y="5218095"/>
                  <a:pt x="2817672" y="5171809"/>
                </a:cubicBezTo>
                <a:close/>
                <a:moveTo>
                  <a:pt x="2175909" y="5132132"/>
                </a:moveTo>
                <a:lnTo>
                  <a:pt x="2154373" y="5171809"/>
                </a:lnTo>
                <a:cubicBezTo>
                  <a:pt x="2123103" y="5218095"/>
                  <a:pt x="2080991" y="5256454"/>
                  <a:pt x="2031680" y="5283241"/>
                </a:cubicBezTo>
                <a:lnTo>
                  <a:pt x="2013974" y="5290207"/>
                </a:lnTo>
                <a:lnTo>
                  <a:pt x="2031680" y="5297173"/>
                </a:lnTo>
                <a:cubicBezTo>
                  <a:pt x="2080991" y="5323961"/>
                  <a:pt x="2123103" y="5362320"/>
                  <a:pt x="2154373" y="5408606"/>
                </a:cubicBezTo>
                <a:lnTo>
                  <a:pt x="2175909" y="5448282"/>
                </a:lnTo>
                <a:lnTo>
                  <a:pt x="2197445" y="5408606"/>
                </a:lnTo>
                <a:cubicBezTo>
                  <a:pt x="2228715" y="5362320"/>
                  <a:pt x="2270828" y="5323961"/>
                  <a:pt x="2320139" y="5297173"/>
                </a:cubicBezTo>
                <a:lnTo>
                  <a:pt x="2337845" y="5290207"/>
                </a:lnTo>
                <a:lnTo>
                  <a:pt x="2320139" y="5283241"/>
                </a:lnTo>
                <a:cubicBezTo>
                  <a:pt x="2270828" y="5256454"/>
                  <a:pt x="2228715" y="5218095"/>
                  <a:pt x="2197445" y="5171809"/>
                </a:cubicBezTo>
                <a:close/>
                <a:moveTo>
                  <a:pt x="1555682" y="5132132"/>
                </a:moveTo>
                <a:lnTo>
                  <a:pt x="1534146" y="5171809"/>
                </a:lnTo>
                <a:cubicBezTo>
                  <a:pt x="1502876" y="5218095"/>
                  <a:pt x="1460763" y="5256454"/>
                  <a:pt x="1411452" y="5283241"/>
                </a:cubicBezTo>
                <a:lnTo>
                  <a:pt x="1393747" y="5290207"/>
                </a:lnTo>
                <a:lnTo>
                  <a:pt x="1411452" y="5297173"/>
                </a:lnTo>
                <a:cubicBezTo>
                  <a:pt x="1460763" y="5323961"/>
                  <a:pt x="1502876" y="5362320"/>
                  <a:pt x="1534146" y="5408606"/>
                </a:cubicBezTo>
                <a:lnTo>
                  <a:pt x="1555682" y="5448282"/>
                </a:lnTo>
                <a:lnTo>
                  <a:pt x="1577218" y="5408606"/>
                </a:lnTo>
                <a:cubicBezTo>
                  <a:pt x="1608488" y="5362320"/>
                  <a:pt x="1650601" y="5323961"/>
                  <a:pt x="1699912" y="5297173"/>
                </a:cubicBezTo>
                <a:lnTo>
                  <a:pt x="1717617" y="5290207"/>
                </a:lnTo>
                <a:lnTo>
                  <a:pt x="1699912" y="5283241"/>
                </a:lnTo>
                <a:cubicBezTo>
                  <a:pt x="1650601" y="5256454"/>
                  <a:pt x="1608488" y="5218095"/>
                  <a:pt x="1577218" y="5171809"/>
                </a:cubicBezTo>
                <a:close/>
                <a:moveTo>
                  <a:pt x="935456" y="5132132"/>
                </a:moveTo>
                <a:lnTo>
                  <a:pt x="913920" y="5171809"/>
                </a:lnTo>
                <a:cubicBezTo>
                  <a:pt x="882649" y="5218095"/>
                  <a:pt x="840537" y="5256454"/>
                  <a:pt x="791226" y="5283241"/>
                </a:cubicBezTo>
                <a:lnTo>
                  <a:pt x="773521" y="5290207"/>
                </a:lnTo>
                <a:lnTo>
                  <a:pt x="791225" y="5297173"/>
                </a:lnTo>
                <a:cubicBezTo>
                  <a:pt x="840537" y="5323961"/>
                  <a:pt x="882649" y="5362320"/>
                  <a:pt x="913920" y="5408606"/>
                </a:cubicBezTo>
                <a:lnTo>
                  <a:pt x="935456" y="5448282"/>
                </a:lnTo>
                <a:lnTo>
                  <a:pt x="956990" y="5408606"/>
                </a:lnTo>
                <a:cubicBezTo>
                  <a:pt x="988260" y="5362320"/>
                  <a:pt x="1030373" y="5323961"/>
                  <a:pt x="1079685" y="5297173"/>
                </a:cubicBezTo>
                <a:lnTo>
                  <a:pt x="1097390" y="5290207"/>
                </a:lnTo>
                <a:lnTo>
                  <a:pt x="1079685" y="5283241"/>
                </a:lnTo>
                <a:cubicBezTo>
                  <a:pt x="1030373" y="5256454"/>
                  <a:pt x="988260" y="5218095"/>
                  <a:pt x="956990" y="5171809"/>
                </a:cubicBezTo>
                <a:close/>
                <a:moveTo>
                  <a:pt x="315228" y="5132132"/>
                </a:moveTo>
                <a:lnTo>
                  <a:pt x="293692" y="5171809"/>
                </a:lnTo>
                <a:cubicBezTo>
                  <a:pt x="262422" y="5218095"/>
                  <a:pt x="220310" y="5256454"/>
                  <a:pt x="170999" y="5283241"/>
                </a:cubicBezTo>
                <a:lnTo>
                  <a:pt x="153293" y="5290207"/>
                </a:lnTo>
                <a:lnTo>
                  <a:pt x="170999" y="5297173"/>
                </a:lnTo>
                <a:cubicBezTo>
                  <a:pt x="220310" y="5323961"/>
                  <a:pt x="262422" y="5362320"/>
                  <a:pt x="293692" y="5408606"/>
                </a:cubicBezTo>
                <a:lnTo>
                  <a:pt x="315228" y="5448282"/>
                </a:lnTo>
                <a:lnTo>
                  <a:pt x="336764" y="5408606"/>
                </a:lnTo>
                <a:cubicBezTo>
                  <a:pt x="368034" y="5362320"/>
                  <a:pt x="410147" y="5323961"/>
                  <a:pt x="459458" y="5297173"/>
                </a:cubicBezTo>
                <a:lnTo>
                  <a:pt x="477163" y="5290207"/>
                </a:lnTo>
                <a:lnTo>
                  <a:pt x="459458" y="5283241"/>
                </a:lnTo>
                <a:cubicBezTo>
                  <a:pt x="410147" y="5256454"/>
                  <a:pt x="368034" y="5218095"/>
                  <a:pt x="336764" y="5171809"/>
                </a:cubicBezTo>
                <a:close/>
                <a:moveTo>
                  <a:pt x="6517502" y="5132129"/>
                </a:moveTo>
                <a:lnTo>
                  <a:pt x="6495964" y="5171809"/>
                </a:lnTo>
                <a:cubicBezTo>
                  <a:pt x="6464694" y="5218095"/>
                  <a:pt x="6422581" y="5256454"/>
                  <a:pt x="6373270" y="5283241"/>
                </a:cubicBezTo>
                <a:lnTo>
                  <a:pt x="6355565" y="5290207"/>
                </a:lnTo>
                <a:lnTo>
                  <a:pt x="6373270" y="5297173"/>
                </a:lnTo>
                <a:cubicBezTo>
                  <a:pt x="6422581" y="5323961"/>
                  <a:pt x="6464694" y="5362320"/>
                  <a:pt x="6495964" y="5408606"/>
                </a:cubicBezTo>
                <a:lnTo>
                  <a:pt x="6517502" y="5448286"/>
                </a:lnTo>
                <a:lnTo>
                  <a:pt x="6539039" y="5408606"/>
                </a:lnTo>
                <a:cubicBezTo>
                  <a:pt x="6570309" y="5362320"/>
                  <a:pt x="6612422" y="5323961"/>
                  <a:pt x="6661733" y="5297173"/>
                </a:cubicBezTo>
                <a:lnTo>
                  <a:pt x="6679439" y="5290207"/>
                </a:lnTo>
                <a:lnTo>
                  <a:pt x="6661733" y="5283241"/>
                </a:lnTo>
                <a:cubicBezTo>
                  <a:pt x="6612422" y="5256454"/>
                  <a:pt x="6570309" y="5218095"/>
                  <a:pt x="6539039" y="5171809"/>
                </a:cubicBezTo>
                <a:close/>
                <a:moveTo>
                  <a:pt x="6207386" y="4823089"/>
                </a:moveTo>
                <a:cubicBezTo>
                  <a:pt x="6122256" y="4823089"/>
                  <a:pt x="6053244" y="4892101"/>
                  <a:pt x="6053244" y="4977231"/>
                </a:cubicBezTo>
                <a:cubicBezTo>
                  <a:pt x="6053244" y="5062361"/>
                  <a:pt x="6122256" y="5131373"/>
                  <a:pt x="6207386" y="5131373"/>
                </a:cubicBezTo>
                <a:cubicBezTo>
                  <a:pt x="6292516" y="5131373"/>
                  <a:pt x="6361528" y="5062361"/>
                  <a:pt x="6361528" y="4977231"/>
                </a:cubicBezTo>
                <a:cubicBezTo>
                  <a:pt x="6361528" y="4892101"/>
                  <a:pt x="6292516" y="4823089"/>
                  <a:pt x="6207386" y="4823089"/>
                </a:cubicBezTo>
                <a:close/>
                <a:moveTo>
                  <a:pt x="5587159" y="4823089"/>
                </a:moveTo>
                <a:cubicBezTo>
                  <a:pt x="5502029" y="4823089"/>
                  <a:pt x="5433017" y="4892101"/>
                  <a:pt x="5433017" y="4977231"/>
                </a:cubicBezTo>
                <a:cubicBezTo>
                  <a:pt x="5433017" y="5062361"/>
                  <a:pt x="5502029" y="5131373"/>
                  <a:pt x="5587159" y="5131373"/>
                </a:cubicBezTo>
                <a:cubicBezTo>
                  <a:pt x="5672289" y="5131373"/>
                  <a:pt x="5741300" y="5062361"/>
                  <a:pt x="5741300" y="4977231"/>
                </a:cubicBezTo>
                <a:cubicBezTo>
                  <a:pt x="5741300" y="4892101"/>
                  <a:pt x="5672289" y="4823089"/>
                  <a:pt x="5587159" y="4823089"/>
                </a:cubicBezTo>
                <a:close/>
                <a:moveTo>
                  <a:pt x="4966932" y="4823089"/>
                </a:moveTo>
                <a:cubicBezTo>
                  <a:pt x="4881802" y="4823089"/>
                  <a:pt x="4812790" y="4892101"/>
                  <a:pt x="4812790" y="4977231"/>
                </a:cubicBezTo>
                <a:cubicBezTo>
                  <a:pt x="4812790" y="5062361"/>
                  <a:pt x="4881802" y="5131373"/>
                  <a:pt x="4966932" y="5131373"/>
                </a:cubicBezTo>
                <a:cubicBezTo>
                  <a:pt x="5052062" y="5131373"/>
                  <a:pt x="5121074" y="5062361"/>
                  <a:pt x="5121074" y="4977231"/>
                </a:cubicBezTo>
                <a:cubicBezTo>
                  <a:pt x="5121074" y="4892101"/>
                  <a:pt x="5052062" y="4823089"/>
                  <a:pt x="4966932" y="4823089"/>
                </a:cubicBezTo>
                <a:close/>
                <a:moveTo>
                  <a:pt x="4346705" y="4823089"/>
                </a:moveTo>
                <a:cubicBezTo>
                  <a:pt x="4261575" y="4823089"/>
                  <a:pt x="4192563" y="4892101"/>
                  <a:pt x="4192563" y="4977231"/>
                </a:cubicBezTo>
                <a:cubicBezTo>
                  <a:pt x="4192563" y="5062361"/>
                  <a:pt x="4261575" y="5131373"/>
                  <a:pt x="4346705" y="5131373"/>
                </a:cubicBezTo>
                <a:cubicBezTo>
                  <a:pt x="4431835" y="5131373"/>
                  <a:pt x="4500847" y="5062361"/>
                  <a:pt x="4500847" y="4977231"/>
                </a:cubicBezTo>
                <a:cubicBezTo>
                  <a:pt x="4500847" y="4892101"/>
                  <a:pt x="4431835" y="4823089"/>
                  <a:pt x="4346705" y="4823089"/>
                </a:cubicBezTo>
                <a:close/>
                <a:moveTo>
                  <a:pt x="3726477" y="4823089"/>
                </a:moveTo>
                <a:cubicBezTo>
                  <a:pt x="3641347" y="4823089"/>
                  <a:pt x="3572335" y="4892101"/>
                  <a:pt x="3572335" y="4977231"/>
                </a:cubicBezTo>
                <a:cubicBezTo>
                  <a:pt x="3572335" y="5062361"/>
                  <a:pt x="3641347" y="5131373"/>
                  <a:pt x="3726477" y="5131373"/>
                </a:cubicBezTo>
                <a:cubicBezTo>
                  <a:pt x="3811607" y="5131373"/>
                  <a:pt x="3880619" y="5062361"/>
                  <a:pt x="3880619" y="4977231"/>
                </a:cubicBezTo>
                <a:cubicBezTo>
                  <a:pt x="3880619" y="4892101"/>
                  <a:pt x="3811607" y="4823089"/>
                  <a:pt x="3726477" y="4823089"/>
                </a:cubicBezTo>
                <a:close/>
                <a:moveTo>
                  <a:pt x="3106250" y="4823089"/>
                </a:moveTo>
                <a:cubicBezTo>
                  <a:pt x="3021120" y="4823089"/>
                  <a:pt x="2952108" y="4892101"/>
                  <a:pt x="2952108" y="4977231"/>
                </a:cubicBezTo>
                <a:cubicBezTo>
                  <a:pt x="2952108" y="5062361"/>
                  <a:pt x="3021120" y="5131373"/>
                  <a:pt x="3106250" y="5131373"/>
                </a:cubicBezTo>
                <a:cubicBezTo>
                  <a:pt x="3191380" y="5131373"/>
                  <a:pt x="3260392" y="5062361"/>
                  <a:pt x="3260392" y="4977231"/>
                </a:cubicBezTo>
                <a:cubicBezTo>
                  <a:pt x="3260392" y="4892101"/>
                  <a:pt x="3191380" y="4823089"/>
                  <a:pt x="3106250" y="4823089"/>
                </a:cubicBezTo>
                <a:close/>
                <a:moveTo>
                  <a:pt x="2486023" y="4823089"/>
                </a:moveTo>
                <a:cubicBezTo>
                  <a:pt x="2400893" y="4823089"/>
                  <a:pt x="2331881" y="4892101"/>
                  <a:pt x="2331881" y="4977231"/>
                </a:cubicBezTo>
                <a:cubicBezTo>
                  <a:pt x="2331881" y="5062361"/>
                  <a:pt x="2400893" y="5131373"/>
                  <a:pt x="2486023" y="5131373"/>
                </a:cubicBezTo>
                <a:cubicBezTo>
                  <a:pt x="2571153" y="5131373"/>
                  <a:pt x="2640165" y="5062361"/>
                  <a:pt x="2640165" y="4977231"/>
                </a:cubicBezTo>
                <a:cubicBezTo>
                  <a:pt x="2640165" y="4892101"/>
                  <a:pt x="2571153" y="4823089"/>
                  <a:pt x="2486023" y="4823089"/>
                </a:cubicBezTo>
                <a:close/>
                <a:moveTo>
                  <a:pt x="1865796" y="4823089"/>
                </a:moveTo>
                <a:cubicBezTo>
                  <a:pt x="1780666" y="4823089"/>
                  <a:pt x="1711654" y="4892101"/>
                  <a:pt x="1711654" y="4977231"/>
                </a:cubicBezTo>
                <a:cubicBezTo>
                  <a:pt x="1711654" y="5062361"/>
                  <a:pt x="1780666" y="5131373"/>
                  <a:pt x="1865796" y="5131373"/>
                </a:cubicBezTo>
                <a:cubicBezTo>
                  <a:pt x="1950926" y="5131373"/>
                  <a:pt x="2019938" y="5062361"/>
                  <a:pt x="2019938" y="4977231"/>
                </a:cubicBezTo>
                <a:cubicBezTo>
                  <a:pt x="2019938" y="4892101"/>
                  <a:pt x="1950926" y="4823089"/>
                  <a:pt x="1865796" y="4823089"/>
                </a:cubicBezTo>
                <a:close/>
                <a:moveTo>
                  <a:pt x="1245569" y="4823089"/>
                </a:moveTo>
                <a:cubicBezTo>
                  <a:pt x="1160439" y="4823089"/>
                  <a:pt x="1091427" y="4892101"/>
                  <a:pt x="1091427" y="4977231"/>
                </a:cubicBezTo>
                <a:cubicBezTo>
                  <a:pt x="1091427" y="5062361"/>
                  <a:pt x="1160439" y="5131373"/>
                  <a:pt x="1245569" y="5131373"/>
                </a:cubicBezTo>
                <a:cubicBezTo>
                  <a:pt x="1330698" y="5131373"/>
                  <a:pt x="1399710" y="5062361"/>
                  <a:pt x="1399710" y="4977231"/>
                </a:cubicBezTo>
                <a:cubicBezTo>
                  <a:pt x="1399710" y="4892101"/>
                  <a:pt x="1330698" y="4823089"/>
                  <a:pt x="1245569" y="4823089"/>
                </a:cubicBezTo>
                <a:close/>
                <a:moveTo>
                  <a:pt x="625342" y="4823089"/>
                </a:moveTo>
                <a:cubicBezTo>
                  <a:pt x="540213" y="4823089"/>
                  <a:pt x="471200" y="4892101"/>
                  <a:pt x="471200" y="4977231"/>
                </a:cubicBezTo>
                <a:cubicBezTo>
                  <a:pt x="471200" y="5062361"/>
                  <a:pt x="540213" y="5131373"/>
                  <a:pt x="625342" y="5131373"/>
                </a:cubicBezTo>
                <a:cubicBezTo>
                  <a:pt x="710471" y="5131373"/>
                  <a:pt x="779483" y="5062361"/>
                  <a:pt x="779483" y="4977231"/>
                </a:cubicBezTo>
                <a:cubicBezTo>
                  <a:pt x="779483" y="4892101"/>
                  <a:pt x="710471" y="4823089"/>
                  <a:pt x="625342" y="4823089"/>
                </a:cubicBezTo>
                <a:close/>
                <a:moveTo>
                  <a:pt x="5897272" y="4506180"/>
                </a:moveTo>
                <a:lnTo>
                  <a:pt x="5875737" y="4545857"/>
                </a:lnTo>
                <a:cubicBezTo>
                  <a:pt x="5844467" y="4592143"/>
                  <a:pt x="5802354" y="4630502"/>
                  <a:pt x="5753043" y="4657289"/>
                </a:cubicBezTo>
                <a:lnTo>
                  <a:pt x="5735337" y="4664255"/>
                </a:lnTo>
                <a:lnTo>
                  <a:pt x="5753043" y="4671221"/>
                </a:lnTo>
                <a:cubicBezTo>
                  <a:pt x="5802354" y="4698009"/>
                  <a:pt x="5844467" y="4736368"/>
                  <a:pt x="5875737" y="4782654"/>
                </a:cubicBezTo>
                <a:lnTo>
                  <a:pt x="5897272" y="4822330"/>
                </a:lnTo>
                <a:lnTo>
                  <a:pt x="5918808" y="4782654"/>
                </a:lnTo>
                <a:cubicBezTo>
                  <a:pt x="5950078" y="4736368"/>
                  <a:pt x="5992191" y="4698009"/>
                  <a:pt x="6041502" y="4671221"/>
                </a:cubicBezTo>
                <a:lnTo>
                  <a:pt x="6059208" y="4664255"/>
                </a:lnTo>
                <a:lnTo>
                  <a:pt x="6041502" y="4657289"/>
                </a:lnTo>
                <a:cubicBezTo>
                  <a:pt x="5992191" y="4630502"/>
                  <a:pt x="5950078" y="4592143"/>
                  <a:pt x="5918808" y="4545857"/>
                </a:cubicBezTo>
                <a:close/>
                <a:moveTo>
                  <a:pt x="5277045" y="4506180"/>
                </a:moveTo>
                <a:lnTo>
                  <a:pt x="5255510" y="4545857"/>
                </a:lnTo>
                <a:cubicBezTo>
                  <a:pt x="5224240" y="4592143"/>
                  <a:pt x="5182127" y="4630502"/>
                  <a:pt x="5132816" y="4657289"/>
                </a:cubicBezTo>
                <a:lnTo>
                  <a:pt x="5115110" y="4664255"/>
                </a:lnTo>
                <a:lnTo>
                  <a:pt x="5132816" y="4671221"/>
                </a:lnTo>
                <a:cubicBezTo>
                  <a:pt x="5182127" y="4698009"/>
                  <a:pt x="5224240" y="4736368"/>
                  <a:pt x="5255510" y="4782654"/>
                </a:cubicBezTo>
                <a:lnTo>
                  <a:pt x="5277045" y="4822330"/>
                </a:lnTo>
                <a:lnTo>
                  <a:pt x="5298581" y="4782654"/>
                </a:lnTo>
                <a:cubicBezTo>
                  <a:pt x="5329851" y="4736368"/>
                  <a:pt x="5371964" y="4698009"/>
                  <a:pt x="5421275" y="4671221"/>
                </a:cubicBezTo>
                <a:lnTo>
                  <a:pt x="5438981" y="4664255"/>
                </a:lnTo>
                <a:lnTo>
                  <a:pt x="5421275" y="4657289"/>
                </a:lnTo>
                <a:cubicBezTo>
                  <a:pt x="5371964" y="4630502"/>
                  <a:pt x="5329851" y="4592143"/>
                  <a:pt x="5298581" y="4545857"/>
                </a:cubicBezTo>
                <a:close/>
                <a:moveTo>
                  <a:pt x="4656818" y="4506180"/>
                </a:moveTo>
                <a:lnTo>
                  <a:pt x="4635283" y="4545857"/>
                </a:lnTo>
                <a:cubicBezTo>
                  <a:pt x="4604012" y="4592143"/>
                  <a:pt x="4561900" y="4630502"/>
                  <a:pt x="4512589" y="4657289"/>
                </a:cubicBezTo>
                <a:lnTo>
                  <a:pt x="4494883" y="4664255"/>
                </a:lnTo>
                <a:lnTo>
                  <a:pt x="4512589" y="4671221"/>
                </a:lnTo>
                <a:cubicBezTo>
                  <a:pt x="4561900" y="4698009"/>
                  <a:pt x="4604012" y="4736368"/>
                  <a:pt x="4635283" y="4782654"/>
                </a:cubicBezTo>
                <a:lnTo>
                  <a:pt x="4656818" y="4822330"/>
                </a:lnTo>
                <a:lnTo>
                  <a:pt x="4678354" y="4782654"/>
                </a:lnTo>
                <a:cubicBezTo>
                  <a:pt x="4709624" y="4736368"/>
                  <a:pt x="4751737" y="4698009"/>
                  <a:pt x="4801048" y="4671221"/>
                </a:cubicBezTo>
                <a:lnTo>
                  <a:pt x="4818754" y="4664255"/>
                </a:lnTo>
                <a:lnTo>
                  <a:pt x="4801048" y="4657289"/>
                </a:lnTo>
                <a:cubicBezTo>
                  <a:pt x="4751737" y="4630502"/>
                  <a:pt x="4709624" y="4592143"/>
                  <a:pt x="4678354" y="4545857"/>
                </a:cubicBezTo>
                <a:close/>
                <a:moveTo>
                  <a:pt x="4036591" y="4506180"/>
                </a:moveTo>
                <a:lnTo>
                  <a:pt x="4015055" y="4545857"/>
                </a:lnTo>
                <a:cubicBezTo>
                  <a:pt x="3983785" y="4592143"/>
                  <a:pt x="3941672" y="4630502"/>
                  <a:pt x="3892361" y="4657289"/>
                </a:cubicBezTo>
                <a:lnTo>
                  <a:pt x="3874655" y="4664255"/>
                </a:lnTo>
                <a:lnTo>
                  <a:pt x="3892361" y="4671221"/>
                </a:lnTo>
                <a:cubicBezTo>
                  <a:pt x="3941672" y="4698009"/>
                  <a:pt x="3983785" y="4736368"/>
                  <a:pt x="4015055" y="4782654"/>
                </a:cubicBezTo>
                <a:lnTo>
                  <a:pt x="4036591" y="4822330"/>
                </a:lnTo>
                <a:lnTo>
                  <a:pt x="4058126" y="4782654"/>
                </a:lnTo>
                <a:cubicBezTo>
                  <a:pt x="4089397" y="4736368"/>
                  <a:pt x="4131509" y="4698009"/>
                  <a:pt x="4180821" y="4671221"/>
                </a:cubicBezTo>
                <a:lnTo>
                  <a:pt x="4198526" y="4664255"/>
                </a:lnTo>
                <a:lnTo>
                  <a:pt x="4180821" y="4657289"/>
                </a:lnTo>
                <a:cubicBezTo>
                  <a:pt x="4131509" y="4630502"/>
                  <a:pt x="4089397" y="4592143"/>
                  <a:pt x="4058126" y="4545857"/>
                </a:cubicBezTo>
                <a:close/>
                <a:moveTo>
                  <a:pt x="3416364" y="4506180"/>
                </a:moveTo>
                <a:lnTo>
                  <a:pt x="3394828" y="4545857"/>
                </a:lnTo>
                <a:cubicBezTo>
                  <a:pt x="3363558" y="4592143"/>
                  <a:pt x="3321445" y="4630502"/>
                  <a:pt x="3272134" y="4657289"/>
                </a:cubicBezTo>
                <a:lnTo>
                  <a:pt x="3254428" y="4664255"/>
                </a:lnTo>
                <a:lnTo>
                  <a:pt x="3272134" y="4671221"/>
                </a:lnTo>
                <a:cubicBezTo>
                  <a:pt x="3321445" y="4698009"/>
                  <a:pt x="3363558" y="4736368"/>
                  <a:pt x="3394828" y="4782654"/>
                </a:cubicBezTo>
                <a:lnTo>
                  <a:pt x="3416364" y="4822330"/>
                </a:lnTo>
                <a:lnTo>
                  <a:pt x="3437899" y="4782654"/>
                </a:lnTo>
                <a:cubicBezTo>
                  <a:pt x="3469169" y="4736368"/>
                  <a:pt x="3511282" y="4698009"/>
                  <a:pt x="3560593" y="4671221"/>
                </a:cubicBezTo>
                <a:lnTo>
                  <a:pt x="3578299" y="4664255"/>
                </a:lnTo>
                <a:lnTo>
                  <a:pt x="3560593" y="4657289"/>
                </a:lnTo>
                <a:cubicBezTo>
                  <a:pt x="3511282" y="4630502"/>
                  <a:pt x="3469169" y="4592143"/>
                  <a:pt x="3437899" y="4545857"/>
                </a:cubicBezTo>
                <a:close/>
                <a:moveTo>
                  <a:pt x="2796137" y="4506180"/>
                </a:moveTo>
                <a:lnTo>
                  <a:pt x="2774601" y="4545857"/>
                </a:lnTo>
                <a:cubicBezTo>
                  <a:pt x="2743331" y="4592143"/>
                  <a:pt x="2701218" y="4630502"/>
                  <a:pt x="2651907" y="4657289"/>
                </a:cubicBezTo>
                <a:lnTo>
                  <a:pt x="2634202" y="4664255"/>
                </a:lnTo>
                <a:lnTo>
                  <a:pt x="2651907" y="4671221"/>
                </a:lnTo>
                <a:cubicBezTo>
                  <a:pt x="2701218" y="4698009"/>
                  <a:pt x="2743331" y="4736368"/>
                  <a:pt x="2774601" y="4782654"/>
                </a:cubicBezTo>
                <a:lnTo>
                  <a:pt x="2796137" y="4822330"/>
                </a:lnTo>
                <a:lnTo>
                  <a:pt x="2817672" y="4782654"/>
                </a:lnTo>
                <a:cubicBezTo>
                  <a:pt x="2848942" y="4736368"/>
                  <a:pt x="2891055" y="4698009"/>
                  <a:pt x="2940366" y="4671221"/>
                </a:cubicBezTo>
                <a:lnTo>
                  <a:pt x="2958072" y="4664255"/>
                </a:lnTo>
                <a:lnTo>
                  <a:pt x="2940366" y="4657289"/>
                </a:lnTo>
                <a:cubicBezTo>
                  <a:pt x="2891055" y="4630502"/>
                  <a:pt x="2848942" y="4592143"/>
                  <a:pt x="2817672" y="4545857"/>
                </a:cubicBezTo>
                <a:close/>
                <a:moveTo>
                  <a:pt x="2175909" y="4506180"/>
                </a:moveTo>
                <a:lnTo>
                  <a:pt x="2154373" y="4545857"/>
                </a:lnTo>
                <a:cubicBezTo>
                  <a:pt x="2123103" y="4592143"/>
                  <a:pt x="2080991" y="4630502"/>
                  <a:pt x="2031680" y="4657289"/>
                </a:cubicBezTo>
                <a:lnTo>
                  <a:pt x="2013974" y="4664255"/>
                </a:lnTo>
                <a:lnTo>
                  <a:pt x="2031680" y="4671221"/>
                </a:lnTo>
                <a:cubicBezTo>
                  <a:pt x="2080991" y="4698009"/>
                  <a:pt x="2123103" y="4736368"/>
                  <a:pt x="2154373" y="4782654"/>
                </a:cubicBezTo>
                <a:lnTo>
                  <a:pt x="2175909" y="4822330"/>
                </a:lnTo>
                <a:lnTo>
                  <a:pt x="2197445" y="4782654"/>
                </a:lnTo>
                <a:cubicBezTo>
                  <a:pt x="2228715" y="4736368"/>
                  <a:pt x="2270828" y="4698009"/>
                  <a:pt x="2320139" y="4671221"/>
                </a:cubicBezTo>
                <a:lnTo>
                  <a:pt x="2337845" y="4664255"/>
                </a:lnTo>
                <a:lnTo>
                  <a:pt x="2320139" y="4657289"/>
                </a:lnTo>
                <a:cubicBezTo>
                  <a:pt x="2270828" y="4630502"/>
                  <a:pt x="2228715" y="4592143"/>
                  <a:pt x="2197445" y="4545857"/>
                </a:cubicBezTo>
                <a:close/>
                <a:moveTo>
                  <a:pt x="1555682" y="4506180"/>
                </a:moveTo>
                <a:lnTo>
                  <a:pt x="1534146" y="4545857"/>
                </a:lnTo>
                <a:cubicBezTo>
                  <a:pt x="1502876" y="4592143"/>
                  <a:pt x="1460763" y="4630502"/>
                  <a:pt x="1411452" y="4657289"/>
                </a:cubicBezTo>
                <a:lnTo>
                  <a:pt x="1393747" y="4664255"/>
                </a:lnTo>
                <a:lnTo>
                  <a:pt x="1411452" y="4671221"/>
                </a:lnTo>
                <a:cubicBezTo>
                  <a:pt x="1460763" y="4698009"/>
                  <a:pt x="1502876" y="4736368"/>
                  <a:pt x="1534146" y="4782654"/>
                </a:cubicBezTo>
                <a:lnTo>
                  <a:pt x="1555682" y="4822330"/>
                </a:lnTo>
                <a:lnTo>
                  <a:pt x="1577218" y="4782654"/>
                </a:lnTo>
                <a:cubicBezTo>
                  <a:pt x="1608488" y="4736368"/>
                  <a:pt x="1650601" y="4698009"/>
                  <a:pt x="1699912" y="4671221"/>
                </a:cubicBezTo>
                <a:lnTo>
                  <a:pt x="1717617" y="4664255"/>
                </a:lnTo>
                <a:lnTo>
                  <a:pt x="1699912" y="4657289"/>
                </a:lnTo>
                <a:cubicBezTo>
                  <a:pt x="1650601" y="4630502"/>
                  <a:pt x="1608488" y="4592143"/>
                  <a:pt x="1577218" y="4545857"/>
                </a:cubicBezTo>
                <a:close/>
                <a:moveTo>
                  <a:pt x="935456" y="4506180"/>
                </a:moveTo>
                <a:lnTo>
                  <a:pt x="913920" y="4545857"/>
                </a:lnTo>
                <a:cubicBezTo>
                  <a:pt x="882649" y="4592143"/>
                  <a:pt x="840537" y="4630502"/>
                  <a:pt x="791226" y="4657289"/>
                </a:cubicBezTo>
                <a:lnTo>
                  <a:pt x="773520" y="4664255"/>
                </a:lnTo>
                <a:lnTo>
                  <a:pt x="791225" y="4671221"/>
                </a:lnTo>
                <a:cubicBezTo>
                  <a:pt x="840537" y="4698009"/>
                  <a:pt x="882649" y="4736368"/>
                  <a:pt x="913920" y="4782654"/>
                </a:cubicBezTo>
                <a:lnTo>
                  <a:pt x="935456" y="4822330"/>
                </a:lnTo>
                <a:lnTo>
                  <a:pt x="956990" y="4782654"/>
                </a:lnTo>
                <a:cubicBezTo>
                  <a:pt x="988260" y="4736368"/>
                  <a:pt x="1030373" y="4698009"/>
                  <a:pt x="1079685" y="4671221"/>
                </a:cubicBezTo>
                <a:lnTo>
                  <a:pt x="1097390" y="4664255"/>
                </a:lnTo>
                <a:lnTo>
                  <a:pt x="1079685" y="4657289"/>
                </a:lnTo>
                <a:cubicBezTo>
                  <a:pt x="1030373" y="4630502"/>
                  <a:pt x="988260" y="4592143"/>
                  <a:pt x="956990" y="4545857"/>
                </a:cubicBezTo>
                <a:close/>
                <a:moveTo>
                  <a:pt x="315228" y="4506180"/>
                </a:moveTo>
                <a:lnTo>
                  <a:pt x="293692" y="4545857"/>
                </a:lnTo>
                <a:cubicBezTo>
                  <a:pt x="262422" y="4592143"/>
                  <a:pt x="220310" y="4630502"/>
                  <a:pt x="170999" y="4657289"/>
                </a:cubicBezTo>
                <a:lnTo>
                  <a:pt x="153293" y="4664255"/>
                </a:lnTo>
                <a:lnTo>
                  <a:pt x="170999" y="4671221"/>
                </a:lnTo>
                <a:cubicBezTo>
                  <a:pt x="220310" y="4698009"/>
                  <a:pt x="262422" y="4736368"/>
                  <a:pt x="293692" y="4782654"/>
                </a:cubicBezTo>
                <a:lnTo>
                  <a:pt x="315228" y="4822330"/>
                </a:lnTo>
                <a:lnTo>
                  <a:pt x="336764" y="4782654"/>
                </a:lnTo>
                <a:cubicBezTo>
                  <a:pt x="368034" y="4736368"/>
                  <a:pt x="410147" y="4698009"/>
                  <a:pt x="459458" y="4671221"/>
                </a:cubicBezTo>
                <a:lnTo>
                  <a:pt x="477164" y="4664255"/>
                </a:lnTo>
                <a:lnTo>
                  <a:pt x="459458" y="4657289"/>
                </a:lnTo>
                <a:cubicBezTo>
                  <a:pt x="410147" y="4630502"/>
                  <a:pt x="368034" y="4592143"/>
                  <a:pt x="336764" y="4545857"/>
                </a:cubicBezTo>
                <a:close/>
                <a:moveTo>
                  <a:pt x="6517502" y="4506177"/>
                </a:moveTo>
                <a:lnTo>
                  <a:pt x="6495964" y="4545857"/>
                </a:lnTo>
                <a:cubicBezTo>
                  <a:pt x="6464694" y="4592143"/>
                  <a:pt x="6422581" y="4630502"/>
                  <a:pt x="6373270" y="4657289"/>
                </a:cubicBezTo>
                <a:lnTo>
                  <a:pt x="6355565" y="4664255"/>
                </a:lnTo>
                <a:lnTo>
                  <a:pt x="6373270" y="4671221"/>
                </a:lnTo>
                <a:cubicBezTo>
                  <a:pt x="6422581" y="4698009"/>
                  <a:pt x="6464694" y="4736368"/>
                  <a:pt x="6495964" y="4782654"/>
                </a:cubicBezTo>
                <a:lnTo>
                  <a:pt x="6517502" y="4822334"/>
                </a:lnTo>
                <a:lnTo>
                  <a:pt x="6539039" y="4782654"/>
                </a:lnTo>
                <a:cubicBezTo>
                  <a:pt x="6570309" y="4736368"/>
                  <a:pt x="6612422" y="4698009"/>
                  <a:pt x="6661733" y="4671221"/>
                </a:cubicBezTo>
                <a:lnTo>
                  <a:pt x="6679439" y="4664255"/>
                </a:lnTo>
                <a:lnTo>
                  <a:pt x="6661733" y="4657289"/>
                </a:lnTo>
                <a:cubicBezTo>
                  <a:pt x="6612422" y="4630502"/>
                  <a:pt x="6570309" y="4592143"/>
                  <a:pt x="6539039" y="4545857"/>
                </a:cubicBezTo>
                <a:close/>
                <a:moveTo>
                  <a:pt x="6207386" y="4197137"/>
                </a:moveTo>
                <a:cubicBezTo>
                  <a:pt x="6122256" y="4197137"/>
                  <a:pt x="6053244" y="4266149"/>
                  <a:pt x="6053244" y="4351279"/>
                </a:cubicBezTo>
                <a:cubicBezTo>
                  <a:pt x="6053244" y="4436409"/>
                  <a:pt x="6122256" y="4505421"/>
                  <a:pt x="6207386" y="4505421"/>
                </a:cubicBezTo>
                <a:cubicBezTo>
                  <a:pt x="6292516" y="4505421"/>
                  <a:pt x="6361528" y="4436409"/>
                  <a:pt x="6361528" y="4351279"/>
                </a:cubicBezTo>
                <a:cubicBezTo>
                  <a:pt x="6361528" y="4266149"/>
                  <a:pt x="6292516" y="4197137"/>
                  <a:pt x="6207386" y="4197137"/>
                </a:cubicBezTo>
                <a:close/>
                <a:moveTo>
                  <a:pt x="5587159" y="4197137"/>
                </a:moveTo>
                <a:cubicBezTo>
                  <a:pt x="5502029" y="4197137"/>
                  <a:pt x="5433017" y="4266149"/>
                  <a:pt x="5433017" y="4351279"/>
                </a:cubicBezTo>
                <a:cubicBezTo>
                  <a:pt x="5433017" y="4436409"/>
                  <a:pt x="5502029" y="4505421"/>
                  <a:pt x="5587159" y="4505421"/>
                </a:cubicBezTo>
                <a:cubicBezTo>
                  <a:pt x="5672289" y="4505421"/>
                  <a:pt x="5741300" y="4436409"/>
                  <a:pt x="5741300" y="4351279"/>
                </a:cubicBezTo>
                <a:cubicBezTo>
                  <a:pt x="5741300" y="4266149"/>
                  <a:pt x="5672289" y="4197137"/>
                  <a:pt x="5587159" y="4197137"/>
                </a:cubicBezTo>
                <a:close/>
                <a:moveTo>
                  <a:pt x="4966932" y="4197137"/>
                </a:moveTo>
                <a:cubicBezTo>
                  <a:pt x="4881802" y="4197137"/>
                  <a:pt x="4812790" y="4266149"/>
                  <a:pt x="4812790" y="4351279"/>
                </a:cubicBezTo>
                <a:cubicBezTo>
                  <a:pt x="4812790" y="4436409"/>
                  <a:pt x="4881802" y="4505421"/>
                  <a:pt x="4966932" y="4505421"/>
                </a:cubicBezTo>
                <a:cubicBezTo>
                  <a:pt x="5052062" y="4505421"/>
                  <a:pt x="5121074" y="4436409"/>
                  <a:pt x="5121074" y="4351279"/>
                </a:cubicBezTo>
                <a:cubicBezTo>
                  <a:pt x="5121074" y="4266149"/>
                  <a:pt x="5052062" y="4197137"/>
                  <a:pt x="4966932" y="4197137"/>
                </a:cubicBezTo>
                <a:close/>
                <a:moveTo>
                  <a:pt x="4346705" y="4197137"/>
                </a:moveTo>
                <a:cubicBezTo>
                  <a:pt x="4261575" y="4197137"/>
                  <a:pt x="4192563" y="4266149"/>
                  <a:pt x="4192563" y="4351279"/>
                </a:cubicBezTo>
                <a:cubicBezTo>
                  <a:pt x="4192563" y="4436409"/>
                  <a:pt x="4261575" y="4505421"/>
                  <a:pt x="4346705" y="4505421"/>
                </a:cubicBezTo>
                <a:cubicBezTo>
                  <a:pt x="4431835" y="4505421"/>
                  <a:pt x="4500847" y="4436409"/>
                  <a:pt x="4500847" y="4351279"/>
                </a:cubicBezTo>
                <a:cubicBezTo>
                  <a:pt x="4500847" y="4266149"/>
                  <a:pt x="4431835" y="4197137"/>
                  <a:pt x="4346705" y="4197137"/>
                </a:cubicBezTo>
                <a:close/>
                <a:moveTo>
                  <a:pt x="3726477" y="4197137"/>
                </a:moveTo>
                <a:cubicBezTo>
                  <a:pt x="3641347" y="4197137"/>
                  <a:pt x="3572335" y="4266149"/>
                  <a:pt x="3572335" y="4351279"/>
                </a:cubicBezTo>
                <a:cubicBezTo>
                  <a:pt x="3572335" y="4436409"/>
                  <a:pt x="3641347" y="4505421"/>
                  <a:pt x="3726477" y="4505421"/>
                </a:cubicBezTo>
                <a:cubicBezTo>
                  <a:pt x="3811607" y="4505421"/>
                  <a:pt x="3880619" y="4436409"/>
                  <a:pt x="3880619" y="4351279"/>
                </a:cubicBezTo>
                <a:cubicBezTo>
                  <a:pt x="3880619" y="4266149"/>
                  <a:pt x="3811607" y="4197137"/>
                  <a:pt x="3726477" y="4197137"/>
                </a:cubicBezTo>
                <a:close/>
                <a:moveTo>
                  <a:pt x="3106250" y="4197137"/>
                </a:moveTo>
                <a:cubicBezTo>
                  <a:pt x="3021120" y="4197137"/>
                  <a:pt x="2952108" y="4266149"/>
                  <a:pt x="2952108" y="4351279"/>
                </a:cubicBezTo>
                <a:cubicBezTo>
                  <a:pt x="2952108" y="4436409"/>
                  <a:pt x="3021120" y="4505421"/>
                  <a:pt x="3106250" y="4505421"/>
                </a:cubicBezTo>
                <a:cubicBezTo>
                  <a:pt x="3191380" y="4505421"/>
                  <a:pt x="3260392" y="4436409"/>
                  <a:pt x="3260392" y="4351279"/>
                </a:cubicBezTo>
                <a:cubicBezTo>
                  <a:pt x="3260392" y="4266149"/>
                  <a:pt x="3191380" y="4197137"/>
                  <a:pt x="3106250" y="4197137"/>
                </a:cubicBezTo>
                <a:close/>
                <a:moveTo>
                  <a:pt x="2486023" y="4197137"/>
                </a:moveTo>
                <a:cubicBezTo>
                  <a:pt x="2400893" y="4197137"/>
                  <a:pt x="2331881" y="4266149"/>
                  <a:pt x="2331881" y="4351279"/>
                </a:cubicBezTo>
                <a:cubicBezTo>
                  <a:pt x="2331881" y="4436409"/>
                  <a:pt x="2400893" y="4505421"/>
                  <a:pt x="2486023" y="4505421"/>
                </a:cubicBezTo>
                <a:cubicBezTo>
                  <a:pt x="2571153" y="4505421"/>
                  <a:pt x="2640165" y="4436409"/>
                  <a:pt x="2640165" y="4351279"/>
                </a:cubicBezTo>
                <a:cubicBezTo>
                  <a:pt x="2640165" y="4266149"/>
                  <a:pt x="2571153" y="4197137"/>
                  <a:pt x="2486023" y="4197137"/>
                </a:cubicBezTo>
                <a:close/>
                <a:moveTo>
                  <a:pt x="1865796" y="4197137"/>
                </a:moveTo>
                <a:cubicBezTo>
                  <a:pt x="1780666" y="4197137"/>
                  <a:pt x="1711654" y="4266149"/>
                  <a:pt x="1711654" y="4351279"/>
                </a:cubicBezTo>
                <a:cubicBezTo>
                  <a:pt x="1711654" y="4436409"/>
                  <a:pt x="1780666" y="4505421"/>
                  <a:pt x="1865796" y="4505421"/>
                </a:cubicBezTo>
                <a:cubicBezTo>
                  <a:pt x="1950926" y="4505421"/>
                  <a:pt x="2019938" y="4436409"/>
                  <a:pt x="2019938" y="4351279"/>
                </a:cubicBezTo>
                <a:cubicBezTo>
                  <a:pt x="2019938" y="4266149"/>
                  <a:pt x="1950926" y="4197137"/>
                  <a:pt x="1865796" y="4197137"/>
                </a:cubicBezTo>
                <a:close/>
                <a:moveTo>
                  <a:pt x="1245569" y="4197137"/>
                </a:moveTo>
                <a:cubicBezTo>
                  <a:pt x="1160439" y="4197137"/>
                  <a:pt x="1091427" y="4266149"/>
                  <a:pt x="1091427" y="4351279"/>
                </a:cubicBezTo>
                <a:cubicBezTo>
                  <a:pt x="1091427" y="4436409"/>
                  <a:pt x="1160439" y="4505421"/>
                  <a:pt x="1245569" y="4505421"/>
                </a:cubicBezTo>
                <a:cubicBezTo>
                  <a:pt x="1330698" y="4505421"/>
                  <a:pt x="1399710" y="4436409"/>
                  <a:pt x="1399710" y="4351279"/>
                </a:cubicBezTo>
                <a:cubicBezTo>
                  <a:pt x="1399710" y="4266149"/>
                  <a:pt x="1330698" y="4197137"/>
                  <a:pt x="1245569" y="4197137"/>
                </a:cubicBezTo>
                <a:close/>
                <a:moveTo>
                  <a:pt x="625342" y="4197137"/>
                </a:moveTo>
                <a:cubicBezTo>
                  <a:pt x="540213" y="4197137"/>
                  <a:pt x="471200" y="4266149"/>
                  <a:pt x="471200" y="4351279"/>
                </a:cubicBezTo>
                <a:cubicBezTo>
                  <a:pt x="471200" y="4436409"/>
                  <a:pt x="540213" y="4505421"/>
                  <a:pt x="625342" y="4505421"/>
                </a:cubicBezTo>
                <a:cubicBezTo>
                  <a:pt x="710471" y="4505421"/>
                  <a:pt x="779483" y="4436409"/>
                  <a:pt x="779483" y="4351279"/>
                </a:cubicBezTo>
                <a:cubicBezTo>
                  <a:pt x="779483" y="4266149"/>
                  <a:pt x="710471" y="4197137"/>
                  <a:pt x="625342" y="4197137"/>
                </a:cubicBezTo>
                <a:close/>
                <a:moveTo>
                  <a:pt x="5897272" y="3880228"/>
                </a:moveTo>
                <a:lnTo>
                  <a:pt x="5875737" y="3919905"/>
                </a:lnTo>
                <a:cubicBezTo>
                  <a:pt x="5844467" y="3966191"/>
                  <a:pt x="5802354" y="4004549"/>
                  <a:pt x="5753043" y="4031337"/>
                </a:cubicBezTo>
                <a:lnTo>
                  <a:pt x="5735337" y="4038303"/>
                </a:lnTo>
                <a:lnTo>
                  <a:pt x="5753043" y="4045269"/>
                </a:lnTo>
                <a:cubicBezTo>
                  <a:pt x="5802354" y="4072057"/>
                  <a:pt x="5844467" y="4110416"/>
                  <a:pt x="5875737" y="4156702"/>
                </a:cubicBezTo>
                <a:lnTo>
                  <a:pt x="5897272" y="4196378"/>
                </a:lnTo>
                <a:lnTo>
                  <a:pt x="5918808" y="4156702"/>
                </a:lnTo>
                <a:cubicBezTo>
                  <a:pt x="5950078" y="4110416"/>
                  <a:pt x="5992191" y="4072057"/>
                  <a:pt x="6041502" y="4045269"/>
                </a:cubicBezTo>
                <a:lnTo>
                  <a:pt x="6059208" y="4038303"/>
                </a:lnTo>
                <a:lnTo>
                  <a:pt x="6041502" y="4031337"/>
                </a:lnTo>
                <a:cubicBezTo>
                  <a:pt x="5992191" y="4004549"/>
                  <a:pt x="5950078" y="3966191"/>
                  <a:pt x="5918808" y="3919905"/>
                </a:cubicBezTo>
                <a:close/>
                <a:moveTo>
                  <a:pt x="5277045" y="3880228"/>
                </a:moveTo>
                <a:lnTo>
                  <a:pt x="5255510" y="3919905"/>
                </a:lnTo>
                <a:cubicBezTo>
                  <a:pt x="5224240" y="3966191"/>
                  <a:pt x="5182127" y="4004549"/>
                  <a:pt x="5132816" y="4031337"/>
                </a:cubicBezTo>
                <a:lnTo>
                  <a:pt x="5115110" y="4038303"/>
                </a:lnTo>
                <a:lnTo>
                  <a:pt x="5132816" y="4045269"/>
                </a:lnTo>
                <a:cubicBezTo>
                  <a:pt x="5182127" y="4072057"/>
                  <a:pt x="5224240" y="4110416"/>
                  <a:pt x="5255510" y="4156702"/>
                </a:cubicBezTo>
                <a:lnTo>
                  <a:pt x="5277045" y="4196378"/>
                </a:lnTo>
                <a:lnTo>
                  <a:pt x="5298581" y="4156702"/>
                </a:lnTo>
                <a:cubicBezTo>
                  <a:pt x="5329851" y="4110416"/>
                  <a:pt x="5371964" y="4072057"/>
                  <a:pt x="5421275" y="4045269"/>
                </a:cubicBezTo>
                <a:lnTo>
                  <a:pt x="5438981" y="4038303"/>
                </a:lnTo>
                <a:lnTo>
                  <a:pt x="5421275" y="4031337"/>
                </a:lnTo>
                <a:cubicBezTo>
                  <a:pt x="5371964" y="4004549"/>
                  <a:pt x="5329851" y="3966191"/>
                  <a:pt x="5298581" y="3919905"/>
                </a:cubicBezTo>
                <a:close/>
                <a:moveTo>
                  <a:pt x="4656818" y="3880228"/>
                </a:moveTo>
                <a:lnTo>
                  <a:pt x="4635283" y="3919905"/>
                </a:lnTo>
                <a:cubicBezTo>
                  <a:pt x="4604012" y="3966191"/>
                  <a:pt x="4561900" y="4004549"/>
                  <a:pt x="4512589" y="4031337"/>
                </a:cubicBezTo>
                <a:lnTo>
                  <a:pt x="4494883" y="4038303"/>
                </a:lnTo>
                <a:lnTo>
                  <a:pt x="4512589" y="4045269"/>
                </a:lnTo>
                <a:cubicBezTo>
                  <a:pt x="4561900" y="4072057"/>
                  <a:pt x="4604012" y="4110416"/>
                  <a:pt x="4635283" y="4156702"/>
                </a:cubicBezTo>
                <a:lnTo>
                  <a:pt x="4656818" y="4196378"/>
                </a:lnTo>
                <a:lnTo>
                  <a:pt x="4678354" y="4156702"/>
                </a:lnTo>
                <a:cubicBezTo>
                  <a:pt x="4709624" y="4110416"/>
                  <a:pt x="4751737" y="4072057"/>
                  <a:pt x="4801048" y="4045269"/>
                </a:cubicBezTo>
                <a:lnTo>
                  <a:pt x="4818754" y="4038303"/>
                </a:lnTo>
                <a:lnTo>
                  <a:pt x="4801048" y="4031337"/>
                </a:lnTo>
                <a:cubicBezTo>
                  <a:pt x="4751737" y="4004549"/>
                  <a:pt x="4709624" y="3966191"/>
                  <a:pt x="4678354" y="3919905"/>
                </a:cubicBezTo>
                <a:close/>
                <a:moveTo>
                  <a:pt x="4036591" y="3880228"/>
                </a:moveTo>
                <a:lnTo>
                  <a:pt x="4015055" y="3919905"/>
                </a:lnTo>
                <a:cubicBezTo>
                  <a:pt x="3983785" y="3966191"/>
                  <a:pt x="3941672" y="4004549"/>
                  <a:pt x="3892361" y="4031337"/>
                </a:cubicBezTo>
                <a:lnTo>
                  <a:pt x="3874655" y="4038303"/>
                </a:lnTo>
                <a:lnTo>
                  <a:pt x="3892361" y="4045269"/>
                </a:lnTo>
                <a:cubicBezTo>
                  <a:pt x="3941672" y="4072057"/>
                  <a:pt x="3983785" y="4110416"/>
                  <a:pt x="4015055" y="4156702"/>
                </a:cubicBezTo>
                <a:lnTo>
                  <a:pt x="4036591" y="4196378"/>
                </a:lnTo>
                <a:lnTo>
                  <a:pt x="4058126" y="4156702"/>
                </a:lnTo>
                <a:cubicBezTo>
                  <a:pt x="4089397" y="4110416"/>
                  <a:pt x="4131509" y="4072057"/>
                  <a:pt x="4180821" y="4045269"/>
                </a:cubicBezTo>
                <a:lnTo>
                  <a:pt x="4198526" y="4038303"/>
                </a:lnTo>
                <a:lnTo>
                  <a:pt x="4180821" y="4031337"/>
                </a:lnTo>
                <a:cubicBezTo>
                  <a:pt x="4131509" y="4004549"/>
                  <a:pt x="4089397" y="3966191"/>
                  <a:pt x="4058126" y="3919905"/>
                </a:cubicBezTo>
                <a:close/>
                <a:moveTo>
                  <a:pt x="3416364" y="3880228"/>
                </a:moveTo>
                <a:lnTo>
                  <a:pt x="3394828" y="3919905"/>
                </a:lnTo>
                <a:cubicBezTo>
                  <a:pt x="3363558" y="3966191"/>
                  <a:pt x="3321445" y="4004549"/>
                  <a:pt x="3272134" y="4031337"/>
                </a:cubicBezTo>
                <a:lnTo>
                  <a:pt x="3254428" y="4038303"/>
                </a:lnTo>
                <a:lnTo>
                  <a:pt x="3272134" y="4045269"/>
                </a:lnTo>
                <a:cubicBezTo>
                  <a:pt x="3321445" y="4072057"/>
                  <a:pt x="3363558" y="4110416"/>
                  <a:pt x="3394828" y="4156702"/>
                </a:cubicBezTo>
                <a:lnTo>
                  <a:pt x="3416364" y="4196378"/>
                </a:lnTo>
                <a:lnTo>
                  <a:pt x="3437899" y="4156702"/>
                </a:lnTo>
                <a:cubicBezTo>
                  <a:pt x="3469169" y="4110416"/>
                  <a:pt x="3511282" y="4072057"/>
                  <a:pt x="3560593" y="4045269"/>
                </a:cubicBezTo>
                <a:lnTo>
                  <a:pt x="3578299" y="4038303"/>
                </a:lnTo>
                <a:lnTo>
                  <a:pt x="3560593" y="4031337"/>
                </a:lnTo>
                <a:cubicBezTo>
                  <a:pt x="3511282" y="4004549"/>
                  <a:pt x="3469169" y="3966191"/>
                  <a:pt x="3437899" y="3919905"/>
                </a:cubicBezTo>
                <a:close/>
                <a:moveTo>
                  <a:pt x="2796137" y="3880228"/>
                </a:moveTo>
                <a:lnTo>
                  <a:pt x="2774601" y="3919905"/>
                </a:lnTo>
                <a:cubicBezTo>
                  <a:pt x="2743331" y="3966191"/>
                  <a:pt x="2701218" y="4004549"/>
                  <a:pt x="2651907" y="4031337"/>
                </a:cubicBezTo>
                <a:lnTo>
                  <a:pt x="2634201" y="4038303"/>
                </a:lnTo>
                <a:lnTo>
                  <a:pt x="2651907" y="4045269"/>
                </a:lnTo>
                <a:cubicBezTo>
                  <a:pt x="2701218" y="4072057"/>
                  <a:pt x="2743331" y="4110416"/>
                  <a:pt x="2774601" y="4156702"/>
                </a:cubicBezTo>
                <a:lnTo>
                  <a:pt x="2796137" y="4196378"/>
                </a:lnTo>
                <a:lnTo>
                  <a:pt x="2817672" y="4156702"/>
                </a:lnTo>
                <a:cubicBezTo>
                  <a:pt x="2848942" y="4110416"/>
                  <a:pt x="2891055" y="4072057"/>
                  <a:pt x="2940366" y="4045269"/>
                </a:cubicBezTo>
                <a:lnTo>
                  <a:pt x="2958072" y="4038303"/>
                </a:lnTo>
                <a:lnTo>
                  <a:pt x="2940366" y="4031337"/>
                </a:lnTo>
                <a:cubicBezTo>
                  <a:pt x="2891055" y="4004549"/>
                  <a:pt x="2848942" y="3966191"/>
                  <a:pt x="2817672" y="3919905"/>
                </a:cubicBezTo>
                <a:close/>
                <a:moveTo>
                  <a:pt x="2175909" y="3880228"/>
                </a:moveTo>
                <a:lnTo>
                  <a:pt x="2154373" y="3919905"/>
                </a:lnTo>
                <a:cubicBezTo>
                  <a:pt x="2123103" y="3966191"/>
                  <a:pt x="2080991" y="4004549"/>
                  <a:pt x="2031680" y="4031337"/>
                </a:cubicBezTo>
                <a:lnTo>
                  <a:pt x="2013974" y="4038303"/>
                </a:lnTo>
                <a:lnTo>
                  <a:pt x="2031680" y="4045269"/>
                </a:lnTo>
                <a:cubicBezTo>
                  <a:pt x="2080991" y="4072057"/>
                  <a:pt x="2123103" y="4110416"/>
                  <a:pt x="2154373" y="4156702"/>
                </a:cubicBezTo>
                <a:lnTo>
                  <a:pt x="2175909" y="4196378"/>
                </a:lnTo>
                <a:lnTo>
                  <a:pt x="2197445" y="4156702"/>
                </a:lnTo>
                <a:cubicBezTo>
                  <a:pt x="2228715" y="4110416"/>
                  <a:pt x="2270828" y="4072057"/>
                  <a:pt x="2320139" y="4045269"/>
                </a:cubicBezTo>
                <a:lnTo>
                  <a:pt x="2337845" y="4038303"/>
                </a:lnTo>
                <a:lnTo>
                  <a:pt x="2320139" y="4031337"/>
                </a:lnTo>
                <a:cubicBezTo>
                  <a:pt x="2270828" y="4004549"/>
                  <a:pt x="2228715" y="3966191"/>
                  <a:pt x="2197445" y="3919905"/>
                </a:cubicBezTo>
                <a:close/>
                <a:moveTo>
                  <a:pt x="1555682" y="3880228"/>
                </a:moveTo>
                <a:lnTo>
                  <a:pt x="1534146" y="3919905"/>
                </a:lnTo>
                <a:cubicBezTo>
                  <a:pt x="1502876" y="3966191"/>
                  <a:pt x="1460763" y="4004549"/>
                  <a:pt x="1411452" y="4031337"/>
                </a:cubicBezTo>
                <a:lnTo>
                  <a:pt x="1393747" y="4038303"/>
                </a:lnTo>
                <a:lnTo>
                  <a:pt x="1411452" y="4045269"/>
                </a:lnTo>
                <a:cubicBezTo>
                  <a:pt x="1460763" y="4072057"/>
                  <a:pt x="1502876" y="4110416"/>
                  <a:pt x="1534146" y="4156702"/>
                </a:cubicBezTo>
                <a:lnTo>
                  <a:pt x="1555682" y="4196378"/>
                </a:lnTo>
                <a:lnTo>
                  <a:pt x="1577218" y="4156702"/>
                </a:lnTo>
                <a:cubicBezTo>
                  <a:pt x="1608488" y="4110416"/>
                  <a:pt x="1650601" y="4072057"/>
                  <a:pt x="1699912" y="4045269"/>
                </a:cubicBezTo>
                <a:lnTo>
                  <a:pt x="1717617" y="4038303"/>
                </a:lnTo>
                <a:lnTo>
                  <a:pt x="1699912" y="4031337"/>
                </a:lnTo>
                <a:cubicBezTo>
                  <a:pt x="1650601" y="4004549"/>
                  <a:pt x="1608488" y="3966191"/>
                  <a:pt x="1577218" y="3919905"/>
                </a:cubicBezTo>
                <a:close/>
                <a:moveTo>
                  <a:pt x="935456" y="3880228"/>
                </a:moveTo>
                <a:lnTo>
                  <a:pt x="913920" y="3919905"/>
                </a:lnTo>
                <a:cubicBezTo>
                  <a:pt x="882649" y="3966191"/>
                  <a:pt x="840537" y="4004549"/>
                  <a:pt x="791226" y="4031337"/>
                </a:cubicBezTo>
                <a:lnTo>
                  <a:pt x="773520" y="4038303"/>
                </a:lnTo>
                <a:lnTo>
                  <a:pt x="791225" y="4045269"/>
                </a:lnTo>
                <a:cubicBezTo>
                  <a:pt x="840537" y="4072057"/>
                  <a:pt x="882649" y="4110416"/>
                  <a:pt x="913920" y="4156702"/>
                </a:cubicBezTo>
                <a:lnTo>
                  <a:pt x="935456" y="4196378"/>
                </a:lnTo>
                <a:lnTo>
                  <a:pt x="956990" y="4156702"/>
                </a:lnTo>
                <a:cubicBezTo>
                  <a:pt x="988260" y="4110416"/>
                  <a:pt x="1030373" y="4072057"/>
                  <a:pt x="1079685" y="4045269"/>
                </a:cubicBezTo>
                <a:lnTo>
                  <a:pt x="1097390" y="4038303"/>
                </a:lnTo>
                <a:lnTo>
                  <a:pt x="1079685" y="4031337"/>
                </a:lnTo>
                <a:cubicBezTo>
                  <a:pt x="1030373" y="4004549"/>
                  <a:pt x="988260" y="3966191"/>
                  <a:pt x="956990" y="3919905"/>
                </a:cubicBezTo>
                <a:close/>
                <a:moveTo>
                  <a:pt x="315228" y="3880228"/>
                </a:moveTo>
                <a:lnTo>
                  <a:pt x="293692" y="3919905"/>
                </a:lnTo>
                <a:cubicBezTo>
                  <a:pt x="262422" y="3966191"/>
                  <a:pt x="220310" y="4004549"/>
                  <a:pt x="170999" y="4031337"/>
                </a:cubicBezTo>
                <a:lnTo>
                  <a:pt x="153293" y="4038303"/>
                </a:lnTo>
                <a:lnTo>
                  <a:pt x="170999" y="4045269"/>
                </a:lnTo>
                <a:cubicBezTo>
                  <a:pt x="220310" y="4072057"/>
                  <a:pt x="262422" y="4110416"/>
                  <a:pt x="293692" y="4156702"/>
                </a:cubicBezTo>
                <a:lnTo>
                  <a:pt x="315228" y="4196378"/>
                </a:lnTo>
                <a:lnTo>
                  <a:pt x="336764" y="4156702"/>
                </a:lnTo>
                <a:cubicBezTo>
                  <a:pt x="368034" y="4110416"/>
                  <a:pt x="410147" y="4072057"/>
                  <a:pt x="459458" y="4045269"/>
                </a:cubicBezTo>
                <a:lnTo>
                  <a:pt x="477164" y="4038303"/>
                </a:lnTo>
                <a:lnTo>
                  <a:pt x="459458" y="4031337"/>
                </a:lnTo>
                <a:cubicBezTo>
                  <a:pt x="410147" y="4004549"/>
                  <a:pt x="368034" y="3966191"/>
                  <a:pt x="336764" y="3919905"/>
                </a:cubicBezTo>
                <a:close/>
                <a:moveTo>
                  <a:pt x="6517502" y="3880225"/>
                </a:moveTo>
                <a:lnTo>
                  <a:pt x="6495964" y="3919905"/>
                </a:lnTo>
                <a:cubicBezTo>
                  <a:pt x="6464694" y="3966191"/>
                  <a:pt x="6422581" y="4004549"/>
                  <a:pt x="6373270" y="4031337"/>
                </a:cubicBezTo>
                <a:lnTo>
                  <a:pt x="6355564" y="4038303"/>
                </a:lnTo>
                <a:lnTo>
                  <a:pt x="6373270" y="4045269"/>
                </a:lnTo>
                <a:cubicBezTo>
                  <a:pt x="6422581" y="4072057"/>
                  <a:pt x="6464694" y="4110416"/>
                  <a:pt x="6495964" y="4156702"/>
                </a:cubicBezTo>
                <a:lnTo>
                  <a:pt x="6517502" y="4196382"/>
                </a:lnTo>
                <a:lnTo>
                  <a:pt x="6539039" y="4156702"/>
                </a:lnTo>
                <a:cubicBezTo>
                  <a:pt x="6570309" y="4110416"/>
                  <a:pt x="6612422" y="4072057"/>
                  <a:pt x="6661733" y="4045269"/>
                </a:cubicBezTo>
                <a:lnTo>
                  <a:pt x="6679439" y="4038303"/>
                </a:lnTo>
                <a:lnTo>
                  <a:pt x="6661733" y="4031337"/>
                </a:lnTo>
                <a:cubicBezTo>
                  <a:pt x="6612422" y="4004549"/>
                  <a:pt x="6570309" y="3966191"/>
                  <a:pt x="6539039" y="3919905"/>
                </a:cubicBezTo>
                <a:close/>
                <a:moveTo>
                  <a:pt x="6207386" y="3571185"/>
                </a:moveTo>
                <a:cubicBezTo>
                  <a:pt x="6122256" y="3571185"/>
                  <a:pt x="6053244" y="3640197"/>
                  <a:pt x="6053244" y="3725327"/>
                </a:cubicBezTo>
                <a:cubicBezTo>
                  <a:pt x="6053244" y="3810457"/>
                  <a:pt x="6122256" y="3879469"/>
                  <a:pt x="6207386" y="3879469"/>
                </a:cubicBezTo>
                <a:cubicBezTo>
                  <a:pt x="6292516" y="3879469"/>
                  <a:pt x="6361528" y="3810457"/>
                  <a:pt x="6361528" y="3725327"/>
                </a:cubicBezTo>
                <a:cubicBezTo>
                  <a:pt x="6361528" y="3640197"/>
                  <a:pt x="6292516" y="3571185"/>
                  <a:pt x="6207386" y="3571185"/>
                </a:cubicBezTo>
                <a:close/>
                <a:moveTo>
                  <a:pt x="5587159" y="3571185"/>
                </a:moveTo>
                <a:cubicBezTo>
                  <a:pt x="5502029" y="3571185"/>
                  <a:pt x="5433017" y="3640197"/>
                  <a:pt x="5433017" y="3725327"/>
                </a:cubicBezTo>
                <a:cubicBezTo>
                  <a:pt x="5433017" y="3810457"/>
                  <a:pt x="5502029" y="3879469"/>
                  <a:pt x="5587159" y="3879469"/>
                </a:cubicBezTo>
                <a:cubicBezTo>
                  <a:pt x="5672289" y="3879469"/>
                  <a:pt x="5741300" y="3810457"/>
                  <a:pt x="5741300" y="3725327"/>
                </a:cubicBezTo>
                <a:cubicBezTo>
                  <a:pt x="5741300" y="3640197"/>
                  <a:pt x="5672289" y="3571185"/>
                  <a:pt x="5587159" y="3571185"/>
                </a:cubicBezTo>
                <a:close/>
                <a:moveTo>
                  <a:pt x="4966932" y="3571185"/>
                </a:moveTo>
                <a:cubicBezTo>
                  <a:pt x="4881802" y="3571185"/>
                  <a:pt x="4812790" y="3640197"/>
                  <a:pt x="4812790" y="3725327"/>
                </a:cubicBezTo>
                <a:cubicBezTo>
                  <a:pt x="4812790" y="3810457"/>
                  <a:pt x="4881802" y="3879469"/>
                  <a:pt x="4966932" y="3879469"/>
                </a:cubicBezTo>
                <a:cubicBezTo>
                  <a:pt x="5052062" y="3879469"/>
                  <a:pt x="5121074" y="3810457"/>
                  <a:pt x="5121074" y="3725327"/>
                </a:cubicBezTo>
                <a:cubicBezTo>
                  <a:pt x="5121074" y="3640197"/>
                  <a:pt x="5052062" y="3571185"/>
                  <a:pt x="4966932" y="3571185"/>
                </a:cubicBezTo>
                <a:close/>
                <a:moveTo>
                  <a:pt x="4346705" y="3571185"/>
                </a:moveTo>
                <a:cubicBezTo>
                  <a:pt x="4261575" y="3571185"/>
                  <a:pt x="4192563" y="3640197"/>
                  <a:pt x="4192563" y="3725327"/>
                </a:cubicBezTo>
                <a:cubicBezTo>
                  <a:pt x="4192563" y="3810457"/>
                  <a:pt x="4261575" y="3879469"/>
                  <a:pt x="4346705" y="3879469"/>
                </a:cubicBezTo>
                <a:cubicBezTo>
                  <a:pt x="4431835" y="3879469"/>
                  <a:pt x="4500847" y="3810457"/>
                  <a:pt x="4500847" y="3725327"/>
                </a:cubicBezTo>
                <a:cubicBezTo>
                  <a:pt x="4500847" y="3640197"/>
                  <a:pt x="4431835" y="3571185"/>
                  <a:pt x="4346705" y="3571185"/>
                </a:cubicBezTo>
                <a:close/>
                <a:moveTo>
                  <a:pt x="3726477" y="3571185"/>
                </a:moveTo>
                <a:cubicBezTo>
                  <a:pt x="3641347" y="3571185"/>
                  <a:pt x="3572335" y="3640197"/>
                  <a:pt x="3572335" y="3725327"/>
                </a:cubicBezTo>
                <a:cubicBezTo>
                  <a:pt x="3572335" y="3810457"/>
                  <a:pt x="3641347" y="3879469"/>
                  <a:pt x="3726477" y="3879469"/>
                </a:cubicBezTo>
                <a:cubicBezTo>
                  <a:pt x="3811607" y="3879469"/>
                  <a:pt x="3880619" y="3810457"/>
                  <a:pt x="3880619" y="3725327"/>
                </a:cubicBezTo>
                <a:cubicBezTo>
                  <a:pt x="3880619" y="3640197"/>
                  <a:pt x="3811607" y="3571185"/>
                  <a:pt x="3726477" y="3571185"/>
                </a:cubicBezTo>
                <a:close/>
                <a:moveTo>
                  <a:pt x="3106250" y="3571185"/>
                </a:moveTo>
                <a:cubicBezTo>
                  <a:pt x="3021120" y="3571185"/>
                  <a:pt x="2952108" y="3640197"/>
                  <a:pt x="2952108" y="3725327"/>
                </a:cubicBezTo>
                <a:cubicBezTo>
                  <a:pt x="2952108" y="3810457"/>
                  <a:pt x="3021120" y="3879469"/>
                  <a:pt x="3106250" y="3879469"/>
                </a:cubicBezTo>
                <a:cubicBezTo>
                  <a:pt x="3191380" y="3879469"/>
                  <a:pt x="3260392" y="3810457"/>
                  <a:pt x="3260392" y="3725327"/>
                </a:cubicBezTo>
                <a:cubicBezTo>
                  <a:pt x="3260392" y="3640197"/>
                  <a:pt x="3191380" y="3571185"/>
                  <a:pt x="3106250" y="3571185"/>
                </a:cubicBezTo>
                <a:close/>
                <a:moveTo>
                  <a:pt x="2486023" y="3571185"/>
                </a:moveTo>
                <a:cubicBezTo>
                  <a:pt x="2400893" y="3571185"/>
                  <a:pt x="2331881" y="3640197"/>
                  <a:pt x="2331881" y="3725327"/>
                </a:cubicBezTo>
                <a:cubicBezTo>
                  <a:pt x="2331881" y="3810457"/>
                  <a:pt x="2400893" y="3879469"/>
                  <a:pt x="2486023" y="3879469"/>
                </a:cubicBezTo>
                <a:cubicBezTo>
                  <a:pt x="2571153" y="3879469"/>
                  <a:pt x="2640165" y="3810457"/>
                  <a:pt x="2640165" y="3725327"/>
                </a:cubicBezTo>
                <a:cubicBezTo>
                  <a:pt x="2640165" y="3640197"/>
                  <a:pt x="2571153" y="3571185"/>
                  <a:pt x="2486023" y="3571185"/>
                </a:cubicBezTo>
                <a:close/>
                <a:moveTo>
                  <a:pt x="1865796" y="3571185"/>
                </a:moveTo>
                <a:cubicBezTo>
                  <a:pt x="1780666" y="3571185"/>
                  <a:pt x="1711654" y="3640197"/>
                  <a:pt x="1711654" y="3725327"/>
                </a:cubicBezTo>
                <a:cubicBezTo>
                  <a:pt x="1711654" y="3810457"/>
                  <a:pt x="1780666" y="3879469"/>
                  <a:pt x="1865796" y="3879469"/>
                </a:cubicBezTo>
                <a:cubicBezTo>
                  <a:pt x="1950926" y="3879469"/>
                  <a:pt x="2019938" y="3810457"/>
                  <a:pt x="2019938" y="3725327"/>
                </a:cubicBezTo>
                <a:cubicBezTo>
                  <a:pt x="2019938" y="3640197"/>
                  <a:pt x="1950926" y="3571185"/>
                  <a:pt x="1865796" y="3571185"/>
                </a:cubicBezTo>
                <a:close/>
                <a:moveTo>
                  <a:pt x="1245569" y="3571185"/>
                </a:moveTo>
                <a:cubicBezTo>
                  <a:pt x="1160439" y="3571185"/>
                  <a:pt x="1091427" y="3640197"/>
                  <a:pt x="1091427" y="3725327"/>
                </a:cubicBezTo>
                <a:cubicBezTo>
                  <a:pt x="1091427" y="3810457"/>
                  <a:pt x="1160439" y="3879469"/>
                  <a:pt x="1245569" y="3879469"/>
                </a:cubicBezTo>
                <a:cubicBezTo>
                  <a:pt x="1330698" y="3879469"/>
                  <a:pt x="1399710" y="3810457"/>
                  <a:pt x="1399710" y="3725327"/>
                </a:cubicBezTo>
                <a:cubicBezTo>
                  <a:pt x="1399710" y="3640197"/>
                  <a:pt x="1330698" y="3571185"/>
                  <a:pt x="1245569" y="3571185"/>
                </a:cubicBezTo>
                <a:close/>
                <a:moveTo>
                  <a:pt x="625342" y="3571185"/>
                </a:moveTo>
                <a:cubicBezTo>
                  <a:pt x="540213" y="3571185"/>
                  <a:pt x="471200" y="3640197"/>
                  <a:pt x="471200" y="3725327"/>
                </a:cubicBezTo>
                <a:cubicBezTo>
                  <a:pt x="471200" y="3810457"/>
                  <a:pt x="540213" y="3879469"/>
                  <a:pt x="625342" y="3879469"/>
                </a:cubicBezTo>
                <a:cubicBezTo>
                  <a:pt x="710471" y="3879469"/>
                  <a:pt x="779483" y="3810457"/>
                  <a:pt x="779483" y="3725327"/>
                </a:cubicBezTo>
                <a:cubicBezTo>
                  <a:pt x="779483" y="3640197"/>
                  <a:pt x="710471" y="3571185"/>
                  <a:pt x="625342" y="3571185"/>
                </a:cubicBezTo>
                <a:close/>
                <a:moveTo>
                  <a:pt x="5897272" y="3254276"/>
                </a:moveTo>
                <a:lnTo>
                  <a:pt x="5875737" y="3293953"/>
                </a:lnTo>
                <a:cubicBezTo>
                  <a:pt x="5844467" y="3340239"/>
                  <a:pt x="5802354" y="3378597"/>
                  <a:pt x="5753043" y="3405385"/>
                </a:cubicBezTo>
                <a:lnTo>
                  <a:pt x="5735337" y="3412351"/>
                </a:lnTo>
                <a:lnTo>
                  <a:pt x="5753043" y="3419317"/>
                </a:lnTo>
                <a:cubicBezTo>
                  <a:pt x="5802354" y="3446105"/>
                  <a:pt x="5844467" y="3484464"/>
                  <a:pt x="5875737" y="3530750"/>
                </a:cubicBezTo>
                <a:lnTo>
                  <a:pt x="5897272" y="3570426"/>
                </a:lnTo>
                <a:lnTo>
                  <a:pt x="5918808" y="3530750"/>
                </a:lnTo>
                <a:cubicBezTo>
                  <a:pt x="5950078" y="3484464"/>
                  <a:pt x="5992191" y="3446105"/>
                  <a:pt x="6041502" y="3419317"/>
                </a:cubicBezTo>
                <a:lnTo>
                  <a:pt x="6059208" y="3412351"/>
                </a:lnTo>
                <a:lnTo>
                  <a:pt x="6041502" y="3405385"/>
                </a:lnTo>
                <a:cubicBezTo>
                  <a:pt x="5992191" y="3378597"/>
                  <a:pt x="5950078" y="3340239"/>
                  <a:pt x="5918808" y="3293953"/>
                </a:cubicBezTo>
                <a:close/>
                <a:moveTo>
                  <a:pt x="5277045" y="3254276"/>
                </a:moveTo>
                <a:lnTo>
                  <a:pt x="5255510" y="3293953"/>
                </a:lnTo>
                <a:cubicBezTo>
                  <a:pt x="5224240" y="3340239"/>
                  <a:pt x="5182127" y="3378597"/>
                  <a:pt x="5132816" y="3405385"/>
                </a:cubicBezTo>
                <a:lnTo>
                  <a:pt x="5115110" y="3412351"/>
                </a:lnTo>
                <a:lnTo>
                  <a:pt x="5132816" y="3419317"/>
                </a:lnTo>
                <a:cubicBezTo>
                  <a:pt x="5182127" y="3446105"/>
                  <a:pt x="5224240" y="3484464"/>
                  <a:pt x="5255510" y="3530750"/>
                </a:cubicBezTo>
                <a:lnTo>
                  <a:pt x="5277045" y="3570426"/>
                </a:lnTo>
                <a:lnTo>
                  <a:pt x="5298581" y="3530750"/>
                </a:lnTo>
                <a:cubicBezTo>
                  <a:pt x="5329851" y="3484464"/>
                  <a:pt x="5371964" y="3446105"/>
                  <a:pt x="5421275" y="3419317"/>
                </a:cubicBezTo>
                <a:lnTo>
                  <a:pt x="5438981" y="3412351"/>
                </a:lnTo>
                <a:lnTo>
                  <a:pt x="5421275" y="3405385"/>
                </a:lnTo>
                <a:cubicBezTo>
                  <a:pt x="5371964" y="3378597"/>
                  <a:pt x="5329851" y="3340239"/>
                  <a:pt x="5298581" y="3293953"/>
                </a:cubicBezTo>
                <a:close/>
                <a:moveTo>
                  <a:pt x="4656818" y="3254276"/>
                </a:moveTo>
                <a:lnTo>
                  <a:pt x="4635283" y="3293953"/>
                </a:lnTo>
                <a:cubicBezTo>
                  <a:pt x="4604012" y="3340239"/>
                  <a:pt x="4561900" y="3378597"/>
                  <a:pt x="4512589" y="3405385"/>
                </a:cubicBezTo>
                <a:lnTo>
                  <a:pt x="4494883" y="3412351"/>
                </a:lnTo>
                <a:lnTo>
                  <a:pt x="4512589" y="3419317"/>
                </a:lnTo>
                <a:cubicBezTo>
                  <a:pt x="4561900" y="3446105"/>
                  <a:pt x="4604012" y="3484464"/>
                  <a:pt x="4635283" y="3530750"/>
                </a:cubicBezTo>
                <a:lnTo>
                  <a:pt x="4656818" y="3570426"/>
                </a:lnTo>
                <a:lnTo>
                  <a:pt x="4678354" y="3530750"/>
                </a:lnTo>
                <a:cubicBezTo>
                  <a:pt x="4709624" y="3484464"/>
                  <a:pt x="4751737" y="3446105"/>
                  <a:pt x="4801048" y="3419317"/>
                </a:cubicBezTo>
                <a:lnTo>
                  <a:pt x="4818754" y="3412351"/>
                </a:lnTo>
                <a:lnTo>
                  <a:pt x="4801048" y="3405385"/>
                </a:lnTo>
                <a:cubicBezTo>
                  <a:pt x="4751737" y="3378597"/>
                  <a:pt x="4709624" y="3340239"/>
                  <a:pt x="4678354" y="3293953"/>
                </a:cubicBezTo>
                <a:close/>
                <a:moveTo>
                  <a:pt x="4036591" y="3254276"/>
                </a:moveTo>
                <a:lnTo>
                  <a:pt x="4015055" y="3293953"/>
                </a:lnTo>
                <a:cubicBezTo>
                  <a:pt x="3983785" y="3340239"/>
                  <a:pt x="3941672" y="3378597"/>
                  <a:pt x="3892361" y="3405385"/>
                </a:cubicBezTo>
                <a:lnTo>
                  <a:pt x="3874655" y="3412351"/>
                </a:lnTo>
                <a:lnTo>
                  <a:pt x="3892361" y="3419317"/>
                </a:lnTo>
                <a:cubicBezTo>
                  <a:pt x="3941672" y="3446105"/>
                  <a:pt x="3983785" y="3484464"/>
                  <a:pt x="4015055" y="3530750"/>
                </a:cubicBezTo>
                <a:lnTo>
                  <a:pt x="4036591" y="3570426"/>
                </a:lnTo>
                <a:lnTo>
                  <a:pt x="4058126" y="3530750"/>
                </a:lnTo>
                <a:cubicBezTo>
                  <a:pt x="4089397" y="3484464"/>
                  <a:pt x="4131509" y="3446105"/>
                  <a:pt x="4180821" y="3419317"/>
                </a:cubicBezTo>
                <a:lnTo>
                  <a:pt x="4198526" y="3412351"/>
                </a:lnTo>
                <a:lnTo>
                  <a:pt x="4180821" y="3405385"/>
                </a:lnTo>
                <a:cubicBezTo>
                  <a:pt x="4131509" y="3378597"/>
                  <a:pt x="4089397" y="3340239"/>
                  <a:pt x="4058126" y="3293953"/>
                </a:cubicBezTo>
                <a:close/>
                <a:moveTo>
                  <a:pt x="3416364" y="3254276"/>
                </a:moveTo>
                <a:lnTo>
                  <a:pt x="3394828" y="3293953"/>
                </a:lnTo>
                <a:cubicBezTo>
                  <a:pt x="3363558" y="3340239"/>
                  <a:pt x="3321445" y="3378597"/>
                  <a:pt x="3272134" y="3405385"/>
                </a:cubicBezTo>
                <a:lnTo>
                  <a:pt x="3254428" y="3412351"/>
                </a:lnTo>
                <a:lnTo>
                  <a:pt x="3272134" y="3419317"/>
                </a:lnTo>
                <a:cubicBezTo>
                  <a:pt x="3321445" y="3446105"/>
                  <a:pt x="3363558" y="3484464"/>
                  <a:pt x="3394828" y="3530750"/>
                </a:cubicBezTo>
                <a:lnTo>
                  <a:pt x="3416364" y="3570426"/>
                </a:lnTo>
                <a:lnTo>
                  <a:pt x="3437899" y="3530750"/>
                </a:lnTo>
                <a:cubicBezTo>
                  <a:pt x="3469169" y="3484464"/>
                  <a:pt x="3511282" y="3446105"/>
                  <a:pt x="3560593" y="3419317"/>
                </a:cubicBezTo>
                <a:lnTo>
                  <a:pt x="3578299" y="3412351"/>
                </a:lnTo>
                <a:lnTo>
                  <a:pt x="3560593" y="3405385"/>
                </a:lnTo>
                <a:cubicBezTo>
                  <a:pt x="3511282" y="3378597"/>
                  <a:pt x="3469169" y="3340239"/>
                  <a:pt x="3437899" y="3293953"/>
                </a:cubicBezTo>
                <a:close/>
                <a:moveTo>
                  <a:pt x="2796137" y="3254276"/>
                </a:moveTo>
                <a:lnTo>
                  <a:pt x="2774601" y="3293953"/>
                </a:lnTo>
                <a:cubicBezTo>
                  <a:pt x="2743331" y="3340239"/>
                  <a:pt x="2701218" y="3378597"/>
                  <a:pt x="2651907" y="3405385"/>
                </a:cubicBezTo>
                <a:lnTo>
                  <a:pt x="2634201" y="3412351"/>
                </a:lnTo>
                <a:lnTo>
                  <a:pt x="2651907" y="3419317"/>
                </a:lnTo>
                <a:cubicBezTo>
                  <a:pt x="2701218" y="3446105"/>
                  <a:pt x="2743331" y="3484464"/>
                  <a:pt x="2774601" y="3530750"/>
                </a:cubicBezTo>
                <a:lnTo>
                  <a:pt x="2796137" y="3570426"/>
                </a:lnTo>
                <a:lnTo>
                  <a:pt x="2817672" y="3530750"/>
                </a:lnTo>
                <a:cubicBezTo>
                  <a:pt x="2848942" y="3484464"/>
                  <a:pt x="2891055" y="3446105"/>
                  <a:pt x="2940366" y="3419317"/>
                </a:cubicBezTo>
                <a:lnTo>
                  <a:pt x="2958072" y="3412351"/>
                </a:lnTo>
                <a:lnTo>
                  <a:pt x="2940366" y="3405385"/>
                </a:lnTo>
                <a:cubicBezTo>
                  <a:pt x="2891055" y="3378597"/>
                  <a:pt x="2848942" y="3340239"/>
                  <a:pt x="2817672" y="3293953"/>
                </a:cubicBezTo>
                <a:close/>
                <a:moveTo>
                  <a:pt x="2175909" y="3254276"/>
                </a:moveTo>
                <a:lnTo>
                  <a:pt x="2154373" y="3293953"/>
                </a:lnTo>
                <a:cubicBezTo>
                  <a:pt x="2123103" y="3340239"/>
                  <a:pt x="2080991" y="3378597"/>
                  <a:pt x="2031680" y="3405385"/>
                </a:cubicBezTo>
                <a:lnTo>
                  <a:pt x="2013974" y="3412351"/>
                </a:lnTo>
                <a:lnTo>
                  <a:pt x="2031680" y="3419317"/>
                </a:lnTo>
                <a:cubicBezTo>
                  <a:pt x="2080991" y="3446105"/>
                  <a:pt x="2123103" y="3484464"/>
                  <a:pt x="2154373" y="3530750"/>
                </a:cubicBezTo>
                <a:lnTo>
                  <a:pt x="2175909" y="3570426"/>
                </a:lnTo>
                <a:lnTo>
                  <a:pt x="2197445" y="3530750"/>
                </a:lnTo>
                <a:cubicBezTo>
                  <a:pt x="2228715" y="3484464"/>
                  <a:pt x="2270828" y="3446105"/>
                  <a:pt x="2320139" y="3419317"/>
                </a:cubicBezTo>
                <a:lnTo>
                  <a:pt x="2337845" y="3412351"/>
                </a:lnTo>
                <a:lnTo>
                  <a:pt x="2320139" y="3405385"/>
                </a:lnTo>
                <a:cubicBezTo>
                  <a:pt x="2270828" y="3378597"/>
                  <a:pt x="2228715" y="3340239"/>
                  <a:pt x="2197445" y="3293953"/>
                </a:cubicBezTo>
                <a:close/>
                <a:moveTo>
                  <a:pt x="1555682" y="3254276"/>
                </a:moveTo>
                <a:lnTo>
                  <a:pt x="1534146" y="3293953"/>
                </a:lnTo>
                <a:cubicBezTo>
                  <a:pt x="1502876" y="3340239"/>
                  <a:pt x="1460763" y="3378597"/>
                  <a:pt x="1411452" y="3405385"/>
                </a:cubicBezTo>
                <a:lnTo>
                  <a:pt x="1393747" y="3412351"/>
                </a:lnTo>
                <a:lnTo>
                  <a:pt x="1411452" y="3419317"/>
                </a:lnTo>
                <a:cubicBezTo>
                  <a:pt x="1460763" y="3446105"/>
                  <a:pt x="1502876" y="3484464"/>
                  <a:pt x="1534146" y="3530750"/>
                </a:cubicBezTo>
                <a:lnTo>
                  <a:pt x="1555682" y="3570426"/>
                </a:lnTo>
                <a:lnTo>
                  <a:pt x="1577218" y="3530750"/>
                </a:lnTo>
                <a:cubicBezTo>
                  <a:pt x="1608488" y="3484464"/>
                  <a:pt x="1650601" y="3446105"/>
                  <a:pt x="1699912" y="3419317"/>
                </a:cubicBezTo>
                <a:lnTo>
                  <a:pt x="1717617" y="3412351"/>
                </a:lnTo>
                <a:lnTo>
                  <a:pt x="1699912" y="3405385"/>
                </a:lnTo>
                <a:cubicBezTo>
                  <a:pt x="1650601" y="3378597"/>
                  <a:pt x="1608488" y="3340239"/>
                  <a:pt x="1577218" y="3293953"/>
                </a:cubicBezTo>
                <a:close/>
                <a:moveTo>
                  <a:pt x="935456" y="3254276"/>
                </a:moveTo>
                <a:lnTo>
                  <a:pt x="913920" y="3293953"/>
                </a:lnTo>
                <a:cubicBezTo>
                  <a:pt x="882649" y="3340239"/>
                  <a:pt x="840537" y="3378597"/>
                  <a:pt x="791226" y="3405385"/>
                </a:cubicBezTo>
                <a:lnTo>
                  <a:pt x="773520" y="3412351"/>
                </a:lnTo>
                <a:lnTo>
                  <a:pt x="791225" y="3419317"/>
                </a:lnTo>
                <a:cubicBezTo>
                  <a:pt x="840537" y="3446105"/>
                  <a:pt x="882649" y="3484464"/>
                  <a:pt x="913920" y="3530750"/>
                </a:cubicBezTo>
                <a:lnTo>
                  <a:pt x="935456" y="3570426"/>
                </a:lnTo>
                <a:lnTo>
                  <a:pt x="956990" y="3530750"/>
                </a:lnTo>
                <a:cubicBezTo>
                  <a:pt x="988260" y="3484464"/>
                  <a:pt x="1030373" y="3446105"/>
                  <a:pt x="1079685" y="3419317"/>
                </a:cubicBezTo>
                <a:lnTo>
                  <a:pt x="1097391" y="3412351"/>
                </a:lnTo>
                <a:lnTo>
                  <a:pt x="1079685" y="3405385"/>
                </a:lnTo>
                <a:cubicBezTo>
                  <a:pt x="1030373" y="3378597"/>
                  <a:pt x="988260" y="3340239"/>
                  <a:pt x="956990" y="3293953"/>
                </a:cubicBezTo>
                <a:close/>
                <a:moveTo>
                  <a:pt x="315228" y="3254276"/>
                </a:moveTo>
                <a:lnTo>
                  <a:pt x="293692" y="3293953"/>
                </a:lnTo>
                <a:cubicBezTo>
                  <a:pt x="262422" y="3340239"/>
                  <a:pt x="220310" y="3378597"/>
                  <a:pt x="170999" y="3405385"/>
                </a:cubicBezTo>
                <a:lnTo>
                  <a:pt x="153293" y="3412351"/>
                </a:lnTo>
                <a:lnTo>
                  <a:pt x="170999" y="3419317"/>
                </a:lnTo>
                <a:cubicBezTo>
                  <a:pt x="220310" y="3446105"/>
                  <a:pt x="262422" y="3484464"/>
                  <a:pt x="293692" y="3530750"/>
                </a:cubicBezTo>
                <a:lnTo>
                  <a:pt x="315228" y="3570426"/>
                </a:lnTo>
                <a:lnTo>
                  <a:pt x="336764" y="3530750"/>
                </a:lnTo>
                <a:cubicBezTo>
                  <a:pt x="368034" y="3484464"/>
                  <a:pt x="410147" y="3446105"/>
                  <a:pt x="459458" y="3419317"/>
                </a:cubicBezTo>
                <a:lnTo>
                  <a:pt x="477164" y="3412351"/>
                </a:lnTo>
                <a:lnTo>
                  <a:pt x="459458" y="3405385"/>
                </a:lnTo>
                <a:cubicBezTo>
                  <a:pt x="410147" y="3378597"/>
                  <a:pt x="368034" y="3340239"/>
                  <a:pt x="336764" y="3293953"/>
                </a:cubicBezTo>
                <a:close/>
                <a:moveTo>
                  <a:pt x="6517502" y="3254273"/>
                </a:moveTo>
                <a:lnTo>
                  <a:pt x="6495964" y="3293953"/>
                </a:lnTo>
                <a:cubicBezTo>
                  <a:pt x="6464694" y="3340239"/>
                  <a:pt x="6422581" y="3378597"/>
                  <a:pt x="6373270" y="3405385"/>
                </a:cubicBezTo>
                <a:lnTo>
                  <a:pt x="6355564" y="3412351"/>
                </a:lnTo>
                <a:lnTo>
                  <a:pt x="6373270" y="3419317"/>
                </a:lnTo>
                <a:cubicBezTo>
                  <a:pt x="6422581" y="3446105"/>
                  <a:pt x="6464694" y="3484464"/>
                  <a:pt x="6495964" y="3530750"/>
                </a:cubicBezTo>
                <a:lnTo>
                  <a:pt x="6517502" y="3570430"/>
                </a:lnTo>
                <a:lnTo>
                  <a:pt x="6539039" y="3530750"/>
                </a:lnTo>
                <a:cubicBezTo>
                  <a:pt x="6570309" y="3484464"/>
                  <a:pt x="6612422" y="3446105"/>
                  <a:pt x="6661733" y="3419317"/>
                </a:cubicBezTo>
                <a:lnTo>
                  <a:pt x="6679439" y="3412351"/>
                </a:lnTo>
                <a:lnTo>
                  <a:pt x="6661733" y="3405385"/>
                </a:lnTo>
                <a:cubicBezTo>
                  <a:pt x="6612422" y="3378597"/>
                  <a:pt x="6570309" y="3340239"/>
                  <a:pt x="6539039" y="3293953"/>
                </a:cubicBezTo>
                <a:close/>
                <a:moveTo>
                  <a:pt x="6207386" y="2945233"/>
                </a:moveTo>
                <a:cubicBezTo>
                  <a:pt x="6122256" y="2945233"/>
                  <a:pt x="6053244" y="3014245"/>
                  <a:pt x="6053244" y="3099375"/>
                </a:cubicBezTo>
                <a:cubicBezTo>
                  <a:pt x="6053244" y="3184505"/>
                  <a:pt x="6122256" y="3253517"/>
                  <a:pt x="6207386" y="3253517"/>
                </a:cubicBezTo>
                <a:cubicBezTo>
                  <a:pt x="6292516" y="3253517"/>
                  <a:pt x="6361528" y="3184505"/>
                  <a:pt x="6361528" y="3099375"/>
                </a:cubicBezTo>
                <a:cubicBezTo>
                  <a:pt x="6361528" y="3014245"/>
                  <a:pt x="6292516" y="2945233"/>
                  <a:pt x="6207386" y="2945233"/>
                </a:cubicBezTo>
                <a:close/>
                <a:moveTo>
                  <a:pt x="5587159" y="2945233"/>
                </a:moveTo>
                <a:cubicBezTo>
                  <a:pt x="5502029" y="2945233"/>
                  <a:pt x="5433017" y="3014245"/>
                  <a:pt x="5433017" y="3099375"/>
                </a:cubicBezTo>
                <a:cubicBezTo>
                  <a:pt x="5433017" y="3184505"/>
                  <a:pt x="5502029" y="3253517"/>
                  <a:pt x="5587159" y="3253517"/>
                </a:cubicBezTo>
                <a:cubicBezTo>
                  <a:pt x="5672289" y="3253517"/>
                  <a:pt x="5741300" y="3184505"/>
                  <a:pt x="5741300" y="3099375"/>
                </a:cubicBezTo>
                <a:cubicBezTo>
                  <a:pt x="5741300" y="3014245"/>
                  <a:pt x="5672289" y="2945233"/>
                  <a:pt x="5587159" y="2945233"/>
                </a:cubicBezTo>
                <a:close/>
                <a:moveTo>
                  <a:pt x="4966932" y="2945233"/>
                </a:moveTo>
                <a:cubicBezTo>
                  <a:pt x="4881802" y="2945233"/>
                  <a:pt x="4812790" y="3014245"/>
                  <a:pt x="4812790" y="3099375"/>
                </a:cubicBezTo>
                <a:cubicBezTo>
                  <a:pt x="4812790" y="3184505"/>
                  <a:pt x="4881802" y="3253517"/>
                  <a:pt x="4966932" y="3253517"/>
                </a:cubicBezTo>
                <a:cubicBezTo>
                  <a:pt x="5052062" y="3253517"/>
                  <a:pt x="5121074" y="3184505"/>
                  <a:pt x="5121074" y="3099375"/>
                </a:cubicBezTo>
                <a:cubicBezTo>
                  <a:pt x="5121074" y="3014245"/>
                  <a:pt x="5052062" y="2945233"/>
                  <a:pt x="4966932" y="2945233"/>
                </a:cubicBezTo>
                <a:close/>
                <a:moveTo>
                  <a:pt x="4346705" y="2945233"/>
                </a:moveTo>
                <a:cubicBezTo>
                  <a:pt x="4261575" y="2945233"/>
                  <a:pt x="4192563" y="3014245"/>
                  <a:pt x="4192563" y="3099375"/>
                </a:cubicBezTo>
                <a:cubicBezTo>
                  <a:pt x="4192563" y="3184505"/>
                  <a:pt x="4261575" y="3253517"/>
                  <a:pt x="4346705" y="3253517"/>
                </a:cubicBezTo>
                <a:cubicBezTo>
                  <a:pt x="4431835" y="3253517"/>
                  <a:pt x="4500847" y="3184505"/>
                  <a:pt x="4500847" y="3099375"/>
                </a:cubicBezTo>
                <a:cubicBezTo>
                  <a:pt x="4500847" y="3014245"/>
                  <a:pt x="4431835" y="2945233"/>
                  <a:pt x="4346705" y="2945233"/>
                </a:cubicBezTo>
                <a:close/>
                <a:moveTo>
                  <a:pt x="3726477" y="2945233"/>
                </a:moveTo>
                <a:cubicBezTo>
                  <a:pt x="3641347" y="2945233"/>
                  <a:pt x="3572335" y="3014245"/>
                  <a:pt x="3572335" y="3099375"/>
                </a:cubicBezTo>
                <a:cubicBezTo>
                  <a:pt x="3572335" y="3184505"/>
                  <a:pt x="3641347" y="3253517"/>
                  <a:pt x="3726477" y="3253517"/>
                </a:cubicBezTo>
                <a:cubicBezTo>
                  <a:pt x="3811607" y="3253517"/>
                  <a:pt x="3880619" y="3184505"/>
                  <a:pt x="3880619" y="3099375"/>
                </a:cubicBezTo>
                <a:cubicBezTo>
                  <a:pt x="3880619" y="3014245"/>
                  <a:pt x="3811607" y="2945233"/>
                  <a:pt x="3726477" y="2945233"/>
                </a:cubicBezTo>
                <a:close/>
                <a:moveTo>
                  <a:pt x="3106250" y="2945233"/>
                </a:moveTo>
                <a:cubicBezTo>
                  <a:pt x="3021120" y="2945233"/>
                  <a:pt x="2952108" y="3014245"/>
                  <a:pt x="2952108" y="3099375"/>
                </a:cubicBezTo>
                <a:cubicBezTo>
                  <a:pt x="2952108" y="3184505"/>
                  <a:pt x="3021120" y="3253517"/>
                  <a:pt x="3106250" y="3253517"/>
                </a:cubicBezTo>
                <a:cubicBezTo>
                  <a:pt x="3191380" y="3253517"/>
                  <a:pt x="3260392" y="3184505"/>
                  <a:pt x="3260392" y="3099375"/>
                </a:cubicBezTo>
                <a:cubicBezTo>
                  <a:pt x="3260392" y="3014245"/>
                  <a:pt x="3191380" y="2945233"/>
                  <a:pt x="3106250" y="2945233"/>
                </a:cubicBezTo>
                <a:close/>
                <a:moveTo>
                  <a:pt x="2486023" y="2945233"/>
                </a:moveTo>
                <a:cubicBezTo>
                  <a:pt x="2400893" y="2945233"/>
                  <a:pt x="2331881" y="3014245"/>
                  <a:pt x="2331881" y="3099375"/>
                </a:cubicBezTo>
                <a:cubicBezTo>
                  <a:pt x="2331881" y="3184505"/>
                  <a:pt x="2400893" y="3253517"/>
                  <a:pt x="2486023" y="3253517"/>
                </a:cubicBezTo>
                <a:cubicBezTo>
                  <a:pt x="2571153" y="3253517"/>
                  <a:pt x="2640165" y="3184505"/>
                  <a:pt x="2640165" y="3099375"/>
                </a:cubicBezTo>
                <a:cubicBezTo>
                  <a:pt x="2640165" y="3014245"/>
                  <a:pt x="2571153" y="2945233"/>
                  <a:pt x="2486023" y="2945233"/>
                </a:cubicBezTo>
                <a:close/>
                <a:moveTo>
                  <a:pt x="1865796" y="2945233"/>
                </a:moveTo>
                <a:cubicBezTo>
                  <a:pt x="1780666" y="2945233"/>
                  <a:pt x="1711654" y="3014245"/>
                  <a:pt x="1711654" y="3099375"/>
                </a:cubicBezTo>
                <a:cubicBezTo>
                  <a:pt x="1711654" y="3184505"/>
                  <a:pt x="1780666" y="3253517"/>
                  <a:pt x="1865796" y="3253517"/>
                </a:cubicBezTo>
                <a:cubicBezTo>
                  <a:pt x="1950926" y="3253517"/>
                  <a:pt x="2019938" y="3184505"/>
                  <a:pt x="2019938" y="3099375"/>
                </a:cubicBezTo>
                <a:cubicBezTo>
                  <a:pt x="2019938" y="3014245"/>
                  <a:pt x="1950926" y="2945233"/>
                  <a:pt x="1865796" y="2945233"/>
                </a:cubicBezTo>
                <a:close/>
                <a:moveTo>
                  <a:pt x="1245569" y="2945233"/>
                </a:moveTo>
                <a:cubicBezTo>
                  <a:pt x="1160439" y="2945233"/>
                  <a:pt x="1091427" y="3014245"/>
                  <a:pt x="1091427" y="3099375"/>
                </a:cubicBezTo>
                <a:cubicBezTo>
                  <a:pt x="1091427" y="3184505"/>
                  <a:pt x="1160439" y="3253517"/>
                  <a:pt x="1245569" y="3253517"/>
                </a:cubicBezTo>
                <a:cubicBezTo>
                  <a:pt x="1330698" y="3253517"/>
                  <a:pt x="1399710" y="3184505"/>
                  <a:pt x="1399710" y="3099375"/>
                </a:cubicBezTo>
                <a:cubicBezTo>
                  <a:pt x="1399710" y="3014245"/>
                  <a:pt x="1330698" y="2945233"/>
                  <a:pt x="1245569" y="2945233"/>
                </a:cubicBezTo>
                <a:close/>
                <a:moveTo>
                  <a:pt x="625342" y="2945233"/>
                </a:moveTo>
                <a:cubicBezTo>
                  <a:pt x="540213" y="2945233"/>
                  <a:pt x="471200" y="3014245"/>
                  <a:pt x="471200" y="3099375"/>
                </a:cubicBezTo>
                <a:cubicBezTo>
                  <a:pt x="471200" y="3184505"/>
                  <a:pt x="540213" y="3253517"/>
                  <a:pt x="625342" y="3253517"/>
                </a:cubicBezTo>
                <a:cubicBezTo>
                  <a:pt x="710471" y="3253517"/>
                  <a:pt x="779483" y="3184505"/>
                  <a:pt x="779483" y="3099375"/>
                </a:cubicBezTo>
                <a:cubicBezTo>
                  <a:pt x="779483" y="3014245"/>
                  <a:pt x="710471" y="2945233"/>
                  <a:pt x="625342" y="2945233"/>
                </a:cubicBezTo>
                <a:close/>
                <a:moveTo>
                  <a:pt x="5897272" y="2628324"/>
                </a:moveTo>
                <a:lnTo>
                  <a:pt x="5875737" y="2668001"/>
                </a:lnTo>
                <a:cubicBezTo>
                  <a:pt x="5844467" y="2714287"/>
                  <a:pt x="5802354" y="2752645"/>
                  <a:pt x="5753043" y="2779433"/>
                </a:cubicBezTo>
                <a:lnTo>
                  <a:pt x="5735337" y="2786399"/>
                </a:lnTo>
                <a:lnTo>
                  <a:pt x="5753043" y="2793365"/>
                </a:lnTo>
                <a:cubicBezTo>
                  <a:pt x="5802354" y="2820153"/>
                  <a:pt x="5844467" y="2858512"/>
                  <a:pt x="5875737" y="2904798"/>
                </a:cubicBezTo>
                <a:lnTo>
                  <a:pt x="5897272" y="2944474"/>
                </a:lnTo>
                <a:lnTo>
                  <a:pt x="5918808" y="2904798"/>
                </a:lnTo>
                <a:cubicBezTo>
                  <a:pt x="5950078" y="2858512"/>
                  <a:pt x="5992191" y="2820153"/>
                  <a:pt x="6041502" y="2793365"/>
                </a:cubicBezTo>
                <a:lnTo>
                  <a:pt x="6059208" y="2786399"/>
                </a:lnTo>
                <a:lnTo>
                  <a:pt x="6041502" y="2779433"/>
                </a:lnTo>
                <a:cubicBezTo>
                  <a:pt x="5992191" y="2752645"/>
                  <a:pt x="5950078" y="2714287"/>
                  <a:pt x="5918808" y="2668001"/>
                </a:cubicBezTo>
                <a:close/>
                <a:moveTo>
                  <a:pt x="5277045" y="2628324"/>
                </a:moveTo>
                <a:lnTo>
                  <a:pt x="5255510" y="2668001"/>
                </a:lnTo>
                <a:cubicBezTo>
                  <a:pt x="5224240" y="2714287"/>
                  <a:pt x="5182127" y="2752645"/>
                  <a:pt x="5132816" y="2779433"/>
                </a:cubicBezTo>
                <a:lnTo>
                  <a:pt x="5115110" y="2786399"/>
                </a:lnTo>
                <a:lnTo>
                  <a:pt x="5132816" y="2793365"/>
                </a:lnTo>
                <a:cubicBezTo>
                  <a:pt x="5182127" y="2820153"/>
                  <a:pt x="5224240" y="2858512"/>
                  <a:pt x="5255510" y="2904798"/>
                </a:cubicBezTo>
                <a:lnTo>
                  <a:pt x="5277045" y="2944474"/>
                </a:lnTo>
                <a:lnTo>
                  <a:pt x="5298581" y="2904798"/>
                </a:lnTo>
                <a:cubicBezTo>
                  <a:pt x="5329851" y="2858512"/>
                  <a:pt x="5371964" y="2820153"/>
                  <a:pt x="5421275" y="2793365"/>
                </a:cubicBezTo>
                <a:lnTo>
                  <a:pt x="5438981" y="2786399"/>
                </a:lnTo>
                <a:lnTo>
                  <a:pt x="5421275" y="2779433"/>
                </a:lnTo>
                <a:cubicBezTo>
                  <a:pt x="5371964" y="2752645"/>
                  <a:pt x="5329851" y="2714287"/>
                  <a:pt x="5298581" y="2668001"/>
                </a:cubicBezTo>
                <a:close/>
                <a:moveTo>
                  <a:pt x="4656818" y="2628324"/>
                </a:moveTo>
                <a:lnTo>
                  <a:pt x="4635283" y="2668001"/>
                </a:lnTo>
                <a:cubicBezTo>
                  <a:pt x="4604012" y="2714287"/>
                  <a:pt x="4561900" y="2752645"/>
                  <a:pt x="4512589" y="2779433"/>
                </a:cubicBezTo>
                <a:lnTo>
                  <a:pt x="4494883" y="2786399"/>
                </a:lnTo>
                <a:lnTo>
                  <a:pt x="4512589" y="2793365"/>
                </a:lnTo>
                <a:cubicBezTo>
                  <a:pt x="4561900" y="2820153"/>
                  <a:pt x="4604012" y="2858512"/>
                  <a:pt x="4635283" y="2904798"/>
                </a:cubicBezTo>
                <a:lnTo>
                  <a:pt x="4656818" y="2944474"/>
                </a:lnTo>
                <a:lnTo>
                  <a:pt x="4678354" y="2904798"/>
                </a:lnTo>
                <a:cubicBezTo>
                  <a:pt x="4709624" y="2858512"/>
                  <a:pt x="4751737" y="2820153"/>
                  <a:pt x="4801048" y="2793365"/>
                </a:cubicBezTo>
                <a:lnTo>
                  <a:pt x="4818754" y="2786399"/>
                </a:lnTo>
                <a:lnTo>
                  <a:pt x="4801048" y="2779433"/>
                </a:lnTo>
                <a:cubicBezTo>
                  <a:pt x="4751737" y="2752645"/>
                  <a:pt x="4709624" y="2714287"/>
                  <a:pt x="4678354" y="2668001"/>
                </a:cubicBezTo>
                <a:close/>
                <a:moveTo>
                  <a:pt x="4036591" y="2628324"/>
                </a:moveTo>
                <a:lnTo>
                  <a:pt x="4015055" y="2668001"/>
                </a:lnTo>
                <a:cubicBezTo>
                  <a:pt x="3983785" y="2714287"/>
                  <a:pt x="3941672" y="2752645"/>
                  <a:pt x="3892361" y="2779433"/>
                </a:cubicBezTo>
                <a:lnTo>
                  <a:pt x="3874655" y="2786399"/>
                </a:lnTo>
                <a:lnTo>
                  <a:pt x="3892361" y="2793365"/>
                </a:lnTo>
                <a:cubicBezTo>
                  <a:pt x="3941672" y="2820153"/>
                  <a:pt x="3983785" y="2858512"/>
                  <a:pt x="4015055" y="2904798"/>
                </a:cubicBezTo>
                <a:lnTo>
                  <a:pt x="4036591" y="2944474"/>
                </a:lnTo>
                <a:lnTo>
                  <a:pt x="4058126" y="2904798"/>
                </a:lnTo>
                <a:cubicBezTo>
                  <a:pt x="4089397" y="2858512"/>
                  <a:pt x="4131509" y="2820153"/>
                  <a:pt x="4180821" y="2793365"/>
                </a:cubicBezTo>
                <a:lnTo>
                  <a:pt x="4198526" y="2786399"/>
                </a:lnTo>
                <a:lnTo>
                  <a:pt x="4180821" y="2779433"/>
                </a:lnTo>
                <a:cubicBezTo>
                  <a:pt x="4131509" y="2752645"/>
                  <a:pt x="4089397" y="2714287"/>
                  <a:pt x="4058126" y="2668001"/>
                </a:cubicBezTo>
                <a:close/>
                <a:moveTo>
                  <a:pt x="3416364" y="2628324"/>
                </a:moveTo>
                <a:lnTo>
                  <a:pt x="3394828" y="2668001"/>
                </a:lnTo>
                <a:cubicBezTo>
                  <a:pt x="3363558" y="2714287"/>
                  <a:pt x="3321445" y="2752645"/>
                  <a:pt x="3272134" y="2779433"/>
                </a:cubicBezTo>
                <a:lnTo>
                  <a:pt x="3254428" y="2786399"/>
                </a:lnTo>
                <a:lnTo>
                  <a:pt x="3272134" y="2793365"/>
                </a:lnTo>
                <a:cubicBezTo>
                  <a:pt x="3321445" y="2820153"/>
                  <a:pt x="3363558" y="2858512"/>
                  <a:pt x="3394828" y="2904798"/>
                </a:cubicBezTo>
                <a:lnTo>
                  <a:pt x="3416364" y="2944474"/>
                </a:lnTo>
                <a:lnTo>
                  <a:pt x="3437899" y="2904798"/>
                </a:lnTo>
                <a:cubicBezTo>
                  <a:pt x="3469169" y="2858512"/>
                  <a:pt x="3511282" y="2820153"/>
                  <a:pt x="3560593" y="2793365"/>
                </a:cubicBezTo>
                <a:lnTo>
                  <a:pt x="3578299" y="2786399"/>
                </a:lnTo>
                <a:lnTo>
                  <a:pt x="3560593" y="2779433"/>
                </a:lnTo>
                <a:cubicBezTo>
                  <a:pt x="3511282" y="2752645"/>
                  <a:pt x="3469169" y="2714287"/>
                  <a:pt x="3437899" y="2668001"/>
                </a:cubicBezTo>
                <a:close/>
                <a:moveTo>
                  <a:pt x="2796137" y="2628324"/>
                </a:moveTo>
                <a:lnTo>
                  <a:pt x="2774601" y="2668001"/>
                </a:lnTo>
                <a:cubicBezTo>
                  <a:pt x="2743331" y="2714287"/>
                  <a:pt x="2701218" y="2752645"/>
                  <a:pt x="2651907" y="2779433"/>
                </a:cubicBezTo>
                <a:lnTo>
                  <a:pt x="2634201" y="2786399"/>
                </a:lnTo>
                <a:lnTo>
                  <a:pt x="2651907" y="2793365"/>
                </a:lnTo>
                <a:cubicBezTo>
                  <a:pt x="2701218" y="2820153"/>
                  <a:pt x="2743331" y="2858512"/>
                  <a:pt x="2774601" y="2904798"/>
                </a:cubicBezTo>
                <a:lnTo>
                  <a:pt x="2796137" y="2944474"/>
                </a:lnTo>
                <a:lnTo>
                  <a:pt x="2817672" y="2904798"/>
                </a:lnTo>
                <a:cubicBezTo>
                  <a:pt x="2848942" y="2858512"/>
                  <a:pt x="2891055" y="2820153"/>
                  <a:pt x="2940366" y="2793365"/>
                </a:cubicBezTo>
                <a:lnTo>
                  <a:pt x="2958072" y="2786399"/>
                </a:lnTo>
                <a:lnTo>
                  <a:pt x="2940366" y="2779433"/>
                </a:lnTo>
                <a:cubicBezTo>
                  <a:pt x="2891055" y="2752645"/>
                  <a:pt x="2848942" y="2714287"/>
                  <a:pt x="2817672" y="2668001"/>
                </a:cubicBezTo>
                <a:close/>
                <a:moveTo>
                  <a:pt x="2175909" y="2628324"/>
                </a:moveTo>
                <a:lnTo>
                  <a:pt x="2154373" y="2668001"/>
                </a:lnTo>
                <a:cubicBezTo>
                  <a:pt x="2123103" y="2714287"/>
                  <a:pt x="2080991" y="2752645"/>
                  <a:pt x="2031680" y="2779433"/>
                </a:cubicBezTo>
                <a:lnTo>
                  <a:pt x="2013974" y="2786399"/>
                </a:lnTo>
                <a:lnTo>
                  <a:pt x="2031680" y="2793365"/>
                </a:lnTo>
                <a:cubicBezTo>
                  <a:pt x="2080991" y="2820153"/>
                  <a:pt x="2123103" y="2858512"/>
                  <a:pt x="2154373" y="2904798"/>
                </a:cubicBezTo>
                <a:lnTo>
                  <a:pt x="2175909" y="2944474"/>
                </a:lnTo>
                <a:lnTo>
                  <a:pt x="2197445" y="2904798"/>
                </a:lnTo>
                <a:cubicBezTo>
                  <a:pt x="2228715" y="2858512"/>
                  <a:pt x="2270828" y="2820153"/>
                  <a:pt x="2320139" y="2793365"/>
                </a:cubicBezTo>
                <a:lnTo>
                  <a:pt x="2337845" y="2786399"/>
                </a:lnTo>
                <a:lnTo>
                  <a:pt x="2320139" y="2779433"/>
                </a:lnTo>
                <a:cubicBezTo>
                  <a:pt x="2270828" y="2752645"/>
                  <a:pt x="2228715" y="2714287"/>
                  <a:pt x="2197445" y="2668001"/>
                </a:cubicBezTo>
                <a:close/>
                <a:moveTo>
                  <a:pt x="1555682" y="2628324"/>
                </a:moveTo>
                <a:lnTo>
                  <a:pt x="1534146" y="2668001"/>
                </a:lnTo>
                <a:cubicBezTo>
                  <a:pt x="1502876" y="2714287"/>
                  <a:pt x="1460763" y="2752645"/>
                  <a:pt x="1411452" y="2779433"/>
                </a:cubicBezTo>
                <a:lnTo>
                  <a:pt x="1393747" y="2786399"/>
                </a:lnTo>
                <a:lnTo>
                  <a:pt x="1411452" y="2793365"/>
                </a:lnTo>
                <a:cubicBezTo>
                  <a:pt x="1460763" y="2820153"/>
                  <a:pt x="1502876" y="2858512"/>
                  <a:pt x="1534146" y="2904798"/>
                </a:cubicBezTo>
                <a:lnTo>
                  <a:pt x="1555682" y="2944474"/>
                </a:lnTo>
                <a:lnTo>
                  <a:pt x="1577218" y="2904798"/>
                </a:lnTo>
                <a:cubicBezTo>
                  <a:pt x="1608488" y="2858512"/>
                  <a:pt x="1650601" y="2820153"/>
                  <a:pt x="1699912" y="2793365"/>
                </a:cubicBezTo>
                <a:lnTo>
                  <a:pt x="1717617" y="2786399"/>
                </a:lnTo>
                <a:lnTo>
                  <a:pt x="1699912" y="2779433"/>
                </a:lnTo>
                <a:cubicBezTo>
                  <a:pt x="1650601" y="2752645"/>
                  <a:pt x="1608488" y="2714287"/>
                  <a:pt x="1577218" y="2668001"/>
                </a:cubicBezTo>
                <a:close/>
                <a:moveTo>
                  <a:pt x="935456" y="2628324"/>
                </a:moveTo>
                <a:lnTo>
                  <a:pt x="913920" y="2668001"/>
                </a:lnTo>
                <a:cubicBezTo>
                  <a:pt x="882649" y="2714287"/>
                  <a:pt x="840537" y="2752645"/>
                  <a:pt x="791226" y="2779433"/>
                </a:cubicBezTo>
                <a:lnTo>
                  <a:pt x="773520" y="2786399"/>
                </a:lnTo>
                <a:lnTo>
                  <a:pt x="791225" y="2793365"/>
                </a:lnTo>
                <a:cubicBezTo>
                  <a:pt x="840537" y="2820153"/>
                  <a:pt x="882649" y="2858512"/>
                  <a:pt x="913920" y="2904798"/>
                </a:cubicBezTo>
                <a:lnTo>
                  <a:pt x="935456" y="2944474"/>
                </a:lnTo>
                <a:lnTo>
                  <a:pt x="956990" y="2904798"/>
                </a:lnTo>
                <a:cubicBezTo>
                  <a:pt x="988260" y="2858512"/>
                  <a:pt x="1030373" y="2820153"/>
                  <a:pt x="1079685" y="2793365"/>
                </a:cubicBezTo>
                <a:lnTo>
                  <a:pt x="1097391" y="2786399"/>
                </a:lnTo>
                <a:lnTo>
                  <a:pt x="1079685" y="2779433"/>
                </a:lnTo>
                <a:cubicBezTo>
                  <a:pt x="1030373" y="2752645"/>
                  <a:pt x="988260" y="2714287"/>
                  <a:pt x="956990" y="2668001"/>
                </a:cubicBezTo>
                <a:close/>
                <a:moveTo>
                  <a:pt x="315228" y="2628324"/>
                </a:moveTo>
                <a:lnTo>
                  <a:pt x="293692" y="2668001"/>
                </a:lnTo>
                <a:cubicBezTo>
                  <a:pt x="262422" y="2714287"/>
                  <a:pt x="220310" y="2752645"/>
                  <a:pt x="170999" y="2779433"/>
                </a:cubicBezTo>
                <a:lnTo>
                  <a:pt x="153293" y="2786399"/>
                </a:lnTo>
                <a:lnTo>
                  <a:pt x="170999" y="2793365"/>
                </a:lnTo>
                <a:cubicBezTo>
                  <a:pt x="220310" y="2820153"/>
                  <a:pt x="262422" y="2858512"/>
                  <a:pt x="293692" y="2904798"/>
                </a:cubicBezTo>
                <a:lnTo>
                  <a:pt x="315228" y="2944474"/>
                </a:lnTo>
                <a:lnTo>
                  <a:pt x="336764" y="2904798"/>
                </a:lnTo>
                <a:cubicBezTo>
                  <a:pt x="368034" y="2858512"/>
                  <a:pt x="410147" y="2820153"/>
                  <a:pt x="459458" y="2793365"/>
                </a:cubicBezTo>
                <a:lnTo>
                  <a:pt x="477164" y="2786399"/>
                </a:lnTo>
                <a:lnTo>
                  <a:pt x="459458" y="2779433"/>
                </a:lnTo>
                <a:cubicBezTo>
                  <a:pt x="410147" y="2752645"/>
                  <a:pt x="368034" y="2714287"/>
                  <a:pt x="336764" y="2668001"/>
                </a:cubicBezTo>
                <a:close/>
                <a:moveTo>
                  <a:pt x="6517502" y="2628321"/>
                </a:moveTo>
                <a:lnTo>
                  <a:pt x="6495964" y="2668001"/>
                </a:lnTo>
                <a:cubicBezTo>
                  <a:pt x="6464694" y="2714287"/>
                  <a:pt x="6422581" y="2752645"/>
                  <a:pt x="6373270" y="2779433"/>
                </a:cubicBezTo>
                <a:lnTo>
                  <a:pt x="6355564" y="2786399"/>
                </a:lnTo>
                <a:lnTo>
                  <a:pt x="6373270" y="2793365"/>
                </a:lnTo>
                <a:cubicBezTo>
                  <a:pt x="6422581" y="2820153"/>
                  <a:pt x="6464694" y="2858512"/>
                  <a:pt x="6495964" y="2904798"/>
                </a:cubicBezTo>
                <a:lnTo>
                  <a:pt x="6517502" y="2944478"/>
                </a:lnTo>
                <a:lnTo>
                  <a:pt x="6539039" y="2904798"/>
                </a:lnTo>
                <a:cubicBezTo>
                  <a:pt x="6570309" y="2858512"/>
                  <a:pt x="6612422" y="2820153"/>
                  <a:pt x="6661733" y="2793365"/>
                </a:cubicBezTo>
                <a:lnTo>
                  <a:pt x="6679439" y="2786399"/>
                </a:lnTo>
                <a:lnTo>
                  <a:pt x="6661733" y="2779433"/>
                </a:lnTo>
                <a:cubicBezTo>
                  <a:pt x="6612422" y="2752645"/>
                  <a:pt x="6570309" y="2714287"/>
                  <a:pt x="6539039" y="2668001"/>
                </a:cubicBezTo>
                <a:close/>
                <a:moveTo>
                  <a:pt x="6207386" y="2319281"/>
                </a:moveTo>
                <a:cubicBezTo>
                  <a:pt x="6122256" y="2319281"/>
                  <a:pt x="6053244" y="2388293"/>
                  <a:pt x="6053244" y="2473424"/>
                </a:cubicBezTo>
                <a:cubicBezTo>
                  <a:pt x="6053244" y="2558553"/>
                  <a:pt x="6122256" y="2627565"/>
                  <a:pt x="6207386" y="2627565"/>
                </a:cubicBezTo>
                <a:cubicBezTo>
                  <a:pt x="6292516" y="2627565"/>
                  <a:pt x="6361528" y="2558553"/>
                  <a:pt x="6361528" y="2473424"/>
                </a:cubicBezTo>
                <a:cubicBezTo>
                  <a:pt x="6361528" y="2388293"/>
                  <a:pt x="6292516" y="2319281"/>
                  <a:pt x="6207386" y="2319281"/>
                </a:cubicBezTo>
                <a:close/>
                <a:moveTo>
                  <a:pt x="5587159" y="2319281"/>
                </a:moveTo>
                <a:cubicBezTo>
                  <a:pt x="5502029" y="2319281"/>
                  <a:pt x="5433017" y="2388293"/>
                  <a:pt x="5433017" y="2473424"/>
                </a:cubicBezTo>
                <a:cubicBezTo>
                  <a:pt x="5433017" y="2558553"/>
                  <a:pt x="5502029" y="2627565"/>
                  <a:pt x="5587159" y="2627565"/>
                </a:cubicBezTo>
                <a:cubicBezTo>
                  <a:pt x="5672289" y="2627565"/>
                  <a:pt x="5741300" y="2558553"/>
                  <a:pt x="5741300" y="2473424"/>
                </a:cubicBezTo>
                <a:cubicBezTo>
                  <a:pt x="5741300" y="2388293"/>
                  <a:pt x="5672289" y="2319281"/>
                  <a:pt x="5587159" y="2319281"/>
                </a:cubicBezTo>
                <a:close/>
                <a:moveTo>
                  <a:pt x="4966932" y="2319281"/>
                </a:moveTo>
                <a:cubicBezTo>
                  <a:pt x="4881802" y="2319281"/>
                  <a:pt x="4812790" y="2388293"/>
                  <a:pt x="4812790" y="2473424"/>
                </a:cubicBezTo>
                <a:cubicBezTo>
                  <a:pt x="4812790" y="2558553"/>
                  <a:pt x="4881802" y="2627565"/>
                  <a:pt x="4966932" y="2627565"/>
                </a:cubicBezTo>
                <a:cubicBezTo>
                  <a:pt x="5052062" y="2627565"/>
                  <a:pt x="5121074" y="2558553"/>
                  <a:pt x="5121074" y="2473424"/>
                </a:cubicBezTo>
                <a:cubicBezTo>
                  <a:pt x="5121074" y="2388293"/>
                  <a:pt x="5052062" y="2319281"/>
                  <a:pt x="4966932" y="2319281"/>
                </a:cubicBezTo>
                <a:close/>
                <a:moveTo>
                  <a:pt x="4346705" y="2319281"/>
                </a:moveTo>
                <a:cubicBezTo>
                  <a:pt x="4261575" y="2319281"/>
                  <a:pt x="4192563" y="2388293"/>
                  <a:pt x="4192563" y="2473424"/>
                </a:cubicBezTo>
                <a:cubicBezTo>
                  <a:pt x="4192563" y="2558553"/>
                  <a:pt x="4261575" y="2627565"/>
                  <a:pt x="4346705" y="2627565"/>
                </a:cubicBezTo>
                <a:cubicBezTo>
                  <a:pt x="4431835" y="2627565"/>
                  <a:pt x="4500847" y="2558553"/>
                  <a:pt x="4500847" y="2473424"/>
                </a:cubicBezTo>
                <a:cubicBezTo>
                  <a:pt x="4500847" y="2388293"/>
                  <a:pt x="4431835" y="2319281"/>
                  <a:pt x="4346705" y="2319281"/>
                </a:cubicBezTo>
                <a:close/>
                <a:moveTo>
                  <a:pt x="3726477" y="2319281"/>
                </a:moveTo>
                <a:cubicBezTo>
                  <a:pt x="3641347" y="2319281"/>
                  <a:pt x="3572335" y="2388293"/>
                  <a:pt x="3572335" y="2473424"/>
                </a:cubicBezTo>
                <a:cubicBezTo>
                  <a:pt x="3572335" y="2558553"/>
                  <a:pt x="3641347" y="2627565"/>
                  <a:pt x="3726477" y="2627565"/>
                </a:cubicBezTo>
                <a:cubicBezTo>
                  <a:pt x="3811607" y="2627565"/>
                  <a:pt x="3880619" y="2558553"/>
                  <a:pt x="3880619" y="2473424"/>
                </a:cubicBezTo>
                <a:cubicBezTo>
                  <a:pt x="3880619" y="2388293"/>
                  <a:pt x="3811607" y="2319281"/>
                  <a:pt x="3726477" y="2319281"/>
                </a:cubicBezTo>
                <a:close/>
                <a:moveTo>
                  <a:pt x="3106250" y="2319281"/>
                </a:moveTo>
                <a:cubicBezTo>
                  <a:pt x="3021120" y="2319281"/>
                  <a:pt x="2952108" y="2388293"/>
                  <a:pt x="2952108" y="2473424"/>
                </a:cubicBezTo>
                <a:cubicBezTo>
                  <a:pt x="2952108" y="2558553"/>
                  <a:pt x="3021120" y="2627565"/>
                  <a:pt x="3106250" y="2627565"/>
                </a:cubicBezTo>
                <a:cubicBezTo>
                  <a:pt x="3191380" y="2627565"/>
                  <a:pt x="3260392" y="2558553"/>
                  <a:pt x="3260392" y="2473424"/>
                </a:cubicBezTo>
                <a:cubicBezTo>
                  <a:pt x="3260392" y="2388293"/>
                  <a:pt x="3191380" y="2319281"/>
                  <a:pt x="3106250" y="2319281"/>
                </a:cubicBezTo>
                <a:close/>
                <a:moveTo>
                  <a:pt x="2486023" y="2319281"/>
                </a:moveTo>
                <a:cubicBezTo>
                  <a:pt x="2400893" y="2319281"/>
                  <a:pt x="2331881" y="2388293"/>
                  <a:pt x="2331881" y="2473424"/>
                </a:cubicBezTo>
                <a:cubicBezTo>
                  <a:pt x="2331881" y="2558553"/>
                  <a:pt x="2400893" y="2627565"/>
                  <a:pt x="2486023" y="2627565"/>
                </a:cubicBezTo>
                <a:cubicBezTo>
                  <a:pt x="2571153" y="2627565"/>
                  <a:pt x="2640165" y="2558553"/>
                  <a:pt x="2640165" y="2473424"/>
                </a:cubicBezTo>
                <a:cubicBezTo>
                  <a:pt x="2640165" y="2388293"/>
                  <a:pt x="2571153" y="2319281"/>
                  <a:pt x="2486023" y="2319281"/>
                </a:cubicBezTo>
                <a:close/>
                <a:moveTo>
                  <a:pt x="1865796" y="2319281"/>
                </a:moveTo>
                <a:cubicBezTo>
                  <a:pt x="1780666" y="2319281"/>
                  <a:pt x="1711654" y="2388293"/>
                  <a:pt x="1711654" y="2473424"/>
                </a:cubicBezTo>
                <a:cubicBezTo>
                  <a:pt x="1711654" y="2558553"/>
                  <a:pt x="1780666" y="2627565"/>
                  <a:pt x="1865796" y="2627565"/>
                </a:cubicBezTo>
                <a:cubicBezTo>
                  <a:pt x="1950926" y="2627565"/>
                  <a:pt x="2019938" y="2558553"/>
                  <a:pt x="2019938" y="2473424"/>
                </a:cubicBezTo>
                <a:cubicBezTo>
                  <a:pt x="2019938" y="2388293"/>
                  <a:pt x="1950926" y="2319281"/>
                  <a:pt x="1865796" y="2319281"/>
                </a:cubicBezTo>
                <a:close/>
                <a:moveTo>
                  <a:pt x="1245569" y="2319281"/>
                </a:moveTo>
                <a:cubicBezTo>
                  <a:pt x="1160439" y="2319281"/>
                  <a:pt x="1091427" y="2388293"/>
                  <a:pt x="1091427" y="2473424"/>
                </a:cubicBezTo>
                <a:cubicBezTo>
                  <a:pt x="1091427" y="2558553"/>
                  <a:pt x="1160439" y="2627565"/>
                  <a:pt x="1245569" y="2627565"/>
                </a:cubicBezTo>
                <a:cubicBezTo>
                  <a:pt x="1330698" y="2627565"/>
                  <a:pt x="1399710" y="2558553"/>
                  <a:pt x="1399710" y="2473424"/>
                </a:cubicBezTo>
                <a:cubicBezTo>
                  <a:pt x="1399710" y="2388293"/>
                  <a:pt x="1330698" y="2319281"/>
                  <a:pt x="1245569" y="2319281"/>
                </a:cubicBezTo>
                <a:close/>
                <a:moveTo>
                  <a:pt x="625342" y="2319281"/>
                </a:moveTo>
                <a:cubicBezTo>
                  <a:pt x="540213" y="2319281"/>
                  <a:pt x="471200" y="2388293"/>
                  <a:pt x="471200" y="2473424"/>
                </a:cubicBezTo>
                <a:cubicBezTo>
                  <a:pt x="471200" y="2558553"/>
                  <a:pt x="540213" y="2627565"/>
                  <a:pt x="625342" y="2627565"/>
                </a:cubicBezTo>
                <a:cubicBezTo>
                  <a:pt x="710471" y="2627565"/>
                  <a:pt x="779483" y="2558553"/>
                  <a:pt x="779483" y="2473424"/>
                </a:cubicBezTo>
                <a:cubicBezTo>
                  <a:pt x="779483" y="2388293"/>
                  <a:pt x="710471" y="2319281"/>
                  <a:pt x="625342" y="2319281"/>
                </a:cubicBezTo>
                <a:close/>
                <a:moveTo>
                  <a:pt x="5897272" y="2002372"/>
                </a:moveTo>
                <a:lnTo>
                  <a:pt x="5875737" y="2042049"/>
                </a:lnTo>
                <a:cubicBezTo>
                  <a:pt x="5844467" y="2088335"/>
                  <a:pt x="5802354" y="2126694"/>
                  <a:pt x="5753043" y="2153481"/>
                </a:cubicBezTo>
                <a:lnTo>
                  <a:pt x="5735337" y="2160447"/>
                </a:lnTo>
                <a:lnTo>
                  <a:pt x="5753043" y="2167414"/>
                </a:lnTo>
                <a:cubicBezTo>
                  <a:pt x="5802354" y="2194201"/>
                  <a:pt x="5844467" y="2232560"/>
                  <a:pt x="5875737" y="2278846"/>
                </a:cubicBezTo>
                <a:lnTo>
                  <a:pt x="5897272" y="2318523"/>
                </a:lnTo>
                <a:lnTo>
                  <a:pt x="5918808" y="2278846"/>
                </a:lnTo>
                <a:cubicBezTo>
                  <a:pt x="5950078" y="2232560"/>
                  <a:pt x="5992191" y="2194201"/>
                  <a:pt x="6041502" y="2167414"/>
                </a:cubicBezTo>
                <a:lnTo>
                  <a:pt x="6059208" y="2160447"/>
                </a:lnTo>
                <a:lnTo>
                  <a:pt x="6041502" y="2153481"/>
                </a:lnTo>
                <a:cubicBezTo>
                  <a:pt x="5992191" y="2126694"/>
                  <a:pt x="5950078" y="2088335"/>
                  <a:pt x="5918808" y="2042049"/>
                </a:cubicBezTo>
                <a:close/>
                <a:moveTo>
                  <a:pt x="5277045" y="2002372"/>
                </a:moveTo>
                <a:lnTo>
                  <a:pt x="5255510" y="2042049"/>
                </a:lnTo>
                <a:cubicBezTo>
                  <a:pt x="5224240" y="2088335"/>
                  <a:pt x="5182127" y="2126694"/>
                  <a:pt x="5132816" y="2153481"/>
                </a:cubicBezTo>
                <a:lnTo>
                  <a:pt x="5115110" y="2160447"/>
                </a:lnTo>
                <a:lnTo>
                  <a:pt x="5132816" y="2167414"/>
                </a:lnTo>
                <a:cubicBezTo>
                  <a:pt x="5182127" y="2194201"/>
                  <a:pt x="5224240" y="2232560"/>
                  <a:pt x="5255510" y="2278846"/>
                </a:cubicBezTo>
                <a:lnTo>
                  <a:pt x="5277045" y="2318523"/>
                </a:lnTo>
                <a:lnTo>
                  <a:pt x="5298581" y="2278846"/>
                </a:lnTo>
                <a:cubicBezTo>
                  <a:pt x="5329851" y="2232560"/>
                  <a:pt x="5371964" y="2194201"/>
                  <a:pt x="5421275" y="2167414"/>
                </a:cubicBezTo>
                <a:lnTo>
                  <a:pt x="5438981" y="2160447"/>
                </a:lnTo>
                <a:lnTo>
                  <a:pt x="5421275" y="2153481"/>
                </a:lnTo>
                <a:cubicBezTo>
                  <a:pt x="5371964" y="2126694"/>
                  <a:pt x="5329851" y="2088335"/>
                  <a:pt x="5298581" y="2042049"/>
                </a:cubicBezTo>
                <a:close/>
                <a:moveTo>
                  <a:pt x="4656818" y="2002372"/>
                </a:moveTo>
                <a:lnTo>
                  <a:pt x="4635283" y="2042049"/>
                </a:lnTo>
                <a:cubicBezTo>
                  <a:pt x="4604012" y="2088335"/>
                  <a:pt x="4561900" y="2126694"/>
                  <a:pt x="4512589" y="2153481"/>
                </a:cubicBezTo>
                <a:lnTo>
                  <a:pt x="4494883" y="2160447"/>
                </a:lnTo>
                <a:lnTo>
                  <a:pt x="4512589" y="2167414"/>
                </a:lnTo>
                <a:cubicBezTo>
                  <a:pt x="4561900" y="2194201"/>
                  <a:pt x="4604012" y="2232560"/>
                  <a:pt x="4635283" y="2278846"/>
                </a:cubicBezTo>
                <a:lnTo>
                  <a:pt x="4656818" y="2318523"/>
                </a:lnTo>
                <a:lnTo>
                  <a:pt x="4678354" y="2278846"/>
                </a:lnTo>
                <a:cubicBezTo>
                  <a:pt x="4709624" y="2232560"/>
                  <a:pt x="4751737" y="2194201"/>
                  <a:pt x="4801048" y="2167414"/>
                </a:cubicBezTo>
                <a:lnTo>
                  <a:pt x="4818754" y="2160447"/>
                </a:lnTo>
                <a:lnTo>
                  <a:pt x="4801048" y="2153481"/>
                </a:lnTo>
                <a:cubicBezTo>
                  <a:pt x="4751737" y="2126694"/>
                  <a:pt x="4709624" y="2088335"/>
                  <a:pt x="4678354" y="2042049"/>
                </a:cubicBezTo>
                <a:close/>
                <a:moveTo>
                  <a:pt x="4036591" y="2002372"/>
                </a:moveTo>
                <a:lnTo>
                  <a:pt x="4015055" y="2042049"/>
                </a:lnTo>
                <a:cubicBezTo>
                  <a:pt x="3983785" y="2088335"/>
                  <a:pt x="3941672" y="2126694"/>
                  <a:pt x="3892361" y="2153481"/>
                </a:cubicBezTo>
                <a:lnTo>
                  <a:pt x="3874655" y="2160447"/>
                </a:lnTo>
                <a:lnTo>
                  <a:pt x="3892361" y="2167414"/>
                </a:lnTo>
                <a:cubicBezTo>
                  <a:pt x="3941672" y="2194201"/>
                  <a:pt x="3983785" y="2232560"/>
                  <a:pt x="4015055" y="2278846"/>
                </a:cubicBezTo>
                <a:lnTo>
                  <a:pt x="4036591" y="2318523"/>
                </a:lnTo>
                <a:lnTo>
                  <a:pt x="4058126" y="2278846"/>
                </a:lnTo>
                <a:cubicBezTo>
                  <a:pt x="4089397" y="2232560"/>
                  <a:pt x="4131509" y="2194201"/>
                  <a:pt x="4180821" y="2167414"/>
                </a:cubicBezTo>
                <a:lnTo>
                  <a:pt x="4198526" y="2160447"/>
                </a:lnTo>
                <a:lnTo>
                  <a:pt x="4180821" y="2153481"/>
                </a:lnTo>
                <a:cubicBezTo>
                  <a:pt x="4131509" y="2126694"/>
                  <a:pt x="4089397" y="2088335"/>
                  <a:pt x="4058126" y="2042049"/>
                </a:cubicBezTo>
                <a:close/>
                <a:moveTo>
                  <a:pt x="3416364" y="2002372"/>
                </a:moveTo>
                <a:lnTo>
                  <a:pt x="3394828" y="2042049"/>
                </a:lnTo>
                <a:cubicBezTo>
                  <a:pt x="3363558" y="2088335"/>
                  <a:pt x="3321445" y="2126694"/>
                  <a:pt x="3272134" y="2153481"/>
                </a:cubicBezTo>
                <a:lnTo>
                  <a:pt x="3254428" y="2160447"/>
                </a:lnTo>
                <a:lnTo>
                  <a:pt x="3272134" y="2167414"/>
                </a:lnTo>
                <a:cubicBezTo>
                  <a:pt x="3321445" y="2194201"/>
                  <a:pt x="3363558" y="2232560"/>
                  <a:pt x="3394828" y="2278846"/>
                </a:cubicBezTo>
                <a:lnTo>
                  <a:pt x="3416364" y="2318523"/>
                </a:lnTo>
                <a:lnTo>
                  <a:pt x="3437899" y="2278846"/>
                </a:lnTo>
                <a:cubicBezTo>
                  <a:pt x="3469169" y="2232560"/>
                  <a:pt x="3511282" y="2194201"/>
                  <a:pt x="3560593" y="2167414"/>
                </a:cubicBezTo>
                <a:lnTo>
                  <a:pt x="3578299" y="2160447"/>
                </a:lnTo>
                <a:lnTo>
                  <a:pt x="3560593" y="2153481"/>
                </a:lnTo>
                <a:cubicBezTo>
                  <a:pt x="3511282" y="2126694"/>
                  <a:pt x="3469169" y="2088335"/>
                  <a:pt x="3437899" y="2042049"/>
                </a:cubicBezTo>
                <a:close/>
                <a:moveTo>
                  <a:pt x="2796137" y="2002372"/>
                </a:moveTo>
                <a:lnTo>
                  <a:pt x="2774601" y="2042049"/>
                </a:lnTo>
                <a:cubicBezTo>
                  <a:pt x="2743331" y="2088335"/>
                  <a:pt x="2701218" y="2126694"/>
                  <a:pt x="2651907" y="2153481"/>
                </a:cubicBezTo>
                <a:lnTo>
                  <a:pt x="2634201" y="2160447"/>
                </a:lnTo>
                <a:lnTo>
                  <a:pt x="2651907" y="2167414"/>
                </a:lnTo>
                <a:cubicBezTo>
                  <a:pt x="2701218" y="2194201"/>
                  <a:pt x="2743331" y="2232560"/>
                  <a:pt x="2774601" y="2278846"/>
                </a:cubicBezTo>
                <a:lnTo>
                  <a:pt x="2796137" y="2318523"/>
                </a:lnTo>
                <a:lnTo>
                  <a:pt x="2817672" y="2278846"/>
                </a:lnTo>
                <a:cubicBezTo>
                  <a:pt x="2848942" y="2232560"/>
                  <a:pt x="2891055" y="2194201"/>
                  <a:pt x="2940366" y="2167414"/>
                </a:cubicBezTo>
                <a:lnTo>
                  <a:pt x="2958072" y="2160447"/>
                </a:lnTo>
                <a:lnTo>
                  <a:pt x="2940366" y="2153481"/>
                </a:lnTo>
                <a:cubicBezTo>
                  <a:pt x="2891055" y="2126694"/>
                  <a:pt x="2848942" y="2088335"/>
                  <a:pt x="2817672" y="2042049"/>
                </a:cubicBezTo>
                <a:close/>
                <a:moveTo>
                  <a:pt x="2175909" y="2002372"/>
                </a:moveTo>
                <a:lnTo>
                  <a:pt x="2154373" y="2042049"/>
                </a:lnTo>
                <a:cubicBezTo>
                  <a:pt x="2123103" y="2088335"/>
                  <a:pt x="2080991" y="2126694"/>
                  <a:pt x="2031680" y="2153481"/>
                </a:cubicBezTo>
                <a:lnTo>
                  <a:pt x="2013974" y="2160447"/>
                </a:lnTo>
                <a:lnTo>
                  <a:pt x="2031680" y="2167414"/>
                </a:lnTo>
                <a:cubicBezTo>
                  <a:pt x="2080991" y="2194201"/>
                  <a:pt x="2123103" y="2232560"/>
                  <a:pt x="2154373" y="2278846"/>
                </a:cubicBezTo>
                <a:lnTo>
                  <a:pt x="2175909" y="2318523"/>
                </a:lnTo>
                <a:lnTo>
                  <a:pt x="2197445" y="2278846"/>
                </a:lnTo>
                <a:cubicBezTo>
                  <a:pt x="2228715" y="2232560"/>
                  <a:pt x="2270828" y="2194201"/>
                  <a:pt x="2320139" y="2167414"/>
                </a:cubicBezTo>
                <a:lnTo>
                  <a:pt x="2337845" y="2160447"/>
                </a:lnTo>
                <a:lnTo>
                  <a:pt x="2320139" y="2153481"/>
                </a:lnTo>
                <a:cubicBezTo>
                  <a:pt x="2270828" y="2126694"/>
                  <a:pt x="2228715" y="2088335"/>
                  <a:pt x="2197445" y="2042049"/>
                </a:cubicBezTo>
                <a:close/>
                <a:moveTo>
                  <a:pt x="1555682" y="2002372"/>
                </a:moveTo>
                <a:lnTo>
                  <a:pt x="1534146" y="2042049"/>
                </a:lnTo>
                <a:cubicBezTo>
                  <a:pt x="1502876" y="2088335"/>
                  <a:pt x="1460763" y="2126694"/>
                  <a:pt x="1411452" y="2153481"/>
                </a:cubicBezTo>
                <a:lnTo>
                  <a:pt x="1393747" y="2160447"/>
                </a:lnTo>
                <a:lnTo>
                  <a:pt x="1411452" y="2167414"/>
                </a:lnTo>
                <a:cubicBezTo>
                  <a:pt x="1460763" y="2194201"/>
                  <a:pt x="1502876" y="2232560"/>
                  <a:pt x="1534146" y="2278846"/>
                </a:cubicBezTo>
                <a:lnTo>
                  <a:pt x="1555682" y="2318523"/>
                </a:lnTo>
                <a:lnTo>
                  <a:pt x="1577218" y="2278846"/>
                </a:lnTo>
                <a:cubicBezTo>
                  <a:pt x="1608488" y="2232560"/>
                  <a:pt x="1650601" y="2194201"/>
                  <a:pt x="1699912" y="2167414"/>
                </a:cubicBezTo>
                <a:lnTo>
                  <a:pt x="1717617" y="2160447"/>
                </a:lnTo>
                <a:lnTo>
                  <a:pt x="1699912" y="2153481"/>
                </a:lnTo>
                <a:cubicBezTo>
                  <a:pt x="1650601" y="2126694"/>
                  <a:pt x="1608488" y="2088335"/>
                  <a:pt x="1577218" y="2042049"/>
                </a:cubicBezTo>
                <a:close/>
                <a:moveTo>
                  <a:pt x="935456" y="2002372"/>
                </a:moveTo>
                <a:lnTo>
                  <a:pt x="913920" y="2042049"/>
                </a:lnTo>
                <a:cubicBezTo>
                  <a:pt x="882649" y="2088335"/>
                  <a:pt x="840537" y="2126694"/>
                  <a:pt x="791226" y="2153481"/>
                </a:cubicBezTo>
                <a:lnTo>
                  <a:pt x="773520" y="2160447"/>
                </a:lnTo>
                <a:lnTo>
                  <a:pt x="791225" y="2167414"/>
                </a:lnTo>
                <a:cubicBezTo>
                  <a:pt x="840537" y="2194201"/>
                  <a:pt x="882649" y="2232560"/>
                  <a:pt x="913920" y="2278846"/>
                </a:cubicBezTo>
                <a:lnTo>
                  <a:pt x="935456" y="2318523"/>
                </a:lnTo>
                <a:lnTo>
                  <a:pt x="956990" y="2278846"/>
                </a:lnTo>
                <a:cubicBezTo>
                  <a:pt x="988260" y="2232560"/>
                  <a:pt x="1030373" y="2194201"/>
                  <a:pt x="1079685" y="2167414"/>
                </a:cubicBezTo>
                <a:lnTo>
                  <a:pt x="1097390" y="2160447"/>
                </a:lnTo>
                <a:lnTo>
                  <a:pt x="1079685" y="2153481"/>
                </a:lnTo>
                <a:cubicBezTo>
                  <a:pt x="1030373" y="2126694"/>
                  <a:pt x="988260" y="2088335"/>
                  <a:pt x="956990" y="2042049"/>
                </a:cubicBezTo>
                <a:close/>
                <a:moveTo>
                  <a:pt x="315228" y="2002372"/>
                </a:moveTo>
                <a:lnTo>
                  <a:pt x="293692" y="2042049"/>
                </a:lnTo>
                <a:cubicBezTo>
                  <a:pt x="262422" y="2088335"/>
                  <a:pt x="220310" y="2126694"/>
                  <a:pt x="170999" y="2153481"/>
                </a:cubicBezTo>
                <a:lnTo>
                  <a:pt x="153293" y="2160447"/>
                </a:lnTo>
                <a:lnTo>
                  <a:pt x="170999" y="2167414"/>
                </a:lnTo>
                <a:cubicBezTo>
                  <a:pt x="220310" y="2194201"/>
                  <a:pt x="262422" y="2232560"/>
                  <a:pt x="293692" y="2278846"/>
                </a:cubicBezTo>
                <a:lnTo>
                  <a:pt x="315228" y="2318523"/>
                </a:lnTo>
                <a:lnTo>
                  <a:pt x="336764" y="2278846"/>
                </a:lnTo>
                <a:cubicBezTo>
                  <a:pt x="368034" y="2232560"/>
                  <a:pt x="410147" y="2194201"/>
                  <a:pt x="459458" y="2167414"/>
                </a:cubicBezTo>
                <a:lnTo>
                  <a:pt x="477164" y="2160447"/>
                </a:lnTo>
                <a:lnTo>
                  <a:pt x="459458" y="2153481"/>
                </a:lnTo>
                <a:cubicBezTo>
                  <a:pt x="410147" y="2126694"/>
                  <a:pt x="368034" y="2088335"/>
                  <a:pt x="336764" y="2042049"/>
                </a:cubicBezTo>
                <a:close/>
                <a:moveTo>
                  <a:pt x="6517502" y="2002369"/>
                </a:moveTo>
                <a:lnTo>
                  <a:pt x="6495964" y="2042049"/>
                </a:lnTo>
                <a:cubicBezTo>
                  <a:pt x="6464694" y="2088335"/>
                  <a:pt x="6422581" y="2126694"/>
                  <a:pt x="6373270" y="2153481"/>
                </a:cubicBezTo>
                <a:lnTo>
                  <a:pt x="6355564" y="2160447"/>
                </a:lnTo>
                <a:lnTo>
                  <a:pt x="6373270" y="2167414"/>
                </a:lnTo>
                <a:cubicBezTo>
                  <a:pt x="6422581" y="2194201"/>
                  <a:pt x="6464694" y="2232560"/>
                  <a:pt x="6495964" y="2278846"/>
                </a:cubicBezTo>
                <a:lnTo>
                  <a:pt x="6517502" y="2318527"/>
                </a:lnTo>
                <a:lnTo>
                  <a:pt x="6539039" y="2278846"/>
                </a:lnTo>
                <a:cubicBezTo>
                  <a:pt x="6570309" y="2232560"/>
                  <a:pt x="6612422" y="2194201"/>
                  <a:pt x="6661733" y="2167414"/>
                </a:cubicBezTo>
                <a:lnTo>
                  <a:pt x="6679439" y="2160447"/>
                </a:lnTo>
                <a:lnTo>
                  <a:pt x="6661733" y="2153481"/>
                </a:lnTo>
                <a:cubicBezTo>
                  <a:pt x="6612422" y="2126694"/>
                  <a:pt x="6570309" y="2088335"/>
                  <a:pt x="6539039" y="2042049"/>
                </a:cubicBezTo>
                <a:close/>
                <a:moveTo>
                  <a:pt x="6207386" y="1693330"/>
                </a:moveTo>
                <a:cubicBezTo>
                  <a:pt x="6122256" y="1693330"/>
                  <a:pt x="6053244" y="1762342"/>
                  <a:pt x="6053244" y="1847472"/>
                </a:cubicBezTo>
                <a:cubicBezTo>
                  <a:pt x="6053244" y="1932602"/>
                  <a:pt x="6122256" y="2001614"/>
                  <a:pt x="6207386" y="2001614"/>
                </a:cubicBezTo>
                <a:cubicBezTo>
                  <a:pt x="6292516" y="2001614"/>
                  <a:pt x="6361528" y="1932602"/>
                  <a:pt x="6361528" y="1847472"/>
                </a:cubicBezTo>
                <a:cubicBezTo>
                  <a:pt x="6361528" y="1762342"/>
                  <a:pt x="6292516" y="1693330"/>
                  <a:pt x="6207386" y="1693330"/>
                </a:cubicBezTo>
                <a:close/>
                <a:moveTo>
                  <a:pt x="5587159" y="1693330"/>
                </a:moveTo>
                <a:cubicBezTo>
                  <a:pt x="5502029" y="1693330"/>
                  <a:pt x="5433017" y="1762342"/>
                  <a:pt x="5433017" y="1847472"/>
                </a:cubicBezTo>
                <a:cubicBezTo>
                  <a:pt x="5433017" y="1932602"/>
                  <a:pt x="5502029" y="2001614"/>
                  <a:pt x="5587159" y="2001614"/>
                </a:cubicBezTo>
                <a:cubicBezTo>
                  <a:pt x="5672289" y="2001614"/>
                  <a:pt x="5741300" y="1932602"/>
                  <a:pt x="5741300" y="1847472"/>
                </a:cubicBezTo>
                <a:cubicBezTo>
                  <a:pt x="5741300" y="1762342"/>
                  <a:pt x="5672289" y="1693330"/>
                  <a:pt x="5587159" y="1693330"/>
                </a:cubicBezTo>
                <a:close/>
                <a:moveTo>
                  <a:pt x="4966932" y="1693330"/>
                </a:moveTo>
                <a:cubicBezTo>
                  <a:pt x="4881802" y="1693330"/>
                  <a:pt x="4812790" y="1762342"/>
                  <a:pt x="4812790" y="1847472"/>
                </a:cubicBezTo>
                <a:cubicBezTo>
                  <a:pt x="4812790" y="1932602"/>
                  <a:pt x="4881802" y="2001614"/>
                  <a:pt x="4966932" y="2001614"/>
                </a:cubicBezTo>
                <a:cubicBezTo>
                  <a:pt x="5052062" y="2001614"/>
                  <a:pt x="5121074" y="1932602"/>
                  <a:pt x="5121074" y="1847472"/>
                </a:cubicBezTo>
                <a:cubicBezTo>
                  <a:pt x="5121074" y="1762342"/>
                  <a:pt x="5052062" y="1693330"/>
                  <a:pt x="4966932" y="1693330"/>
                </a:cubicBezTo>
                <a:close/>
                <a:moveTo>
                  <a:pt x="4346705" y="1693330"/>
                </a:moveTo>
                <a:cubicBezTo>
                  <a:pt x="4261575" y="1693330"/>
                  <a:pt x="4192563" y="1762342"/>
                  <a:pt x="4192563" y="1847472"/>
                </a:cubicBezTo>
                <a:cubicBezTo>
                  <a:pt x="4192563" y="1932602"/>
                  <a:pt x="4261575" y="2001614"/>
                  <a:pt x="4346705" y="2001614"/>
                </a:cubicBezTo>
                <a:cubicBezTo>
                  <a:pt x="4431835" y="2001614"/>
                  <a:pt x="4500847" y="1932602"/>
                  <a:pt x="4500847" y="1847472"/>
                </a:cubicBezTo>
                <a:cubicBezTo>
                  <a:pt x="4500847" y="1762342"/>
                  <a:pt x="4431835" y="1693330"/>
                  <a:pt x="4346705" y="1693330"/>
                </a:cubicBezTo>
                <a:close/>
                <a:moveTo>
                  <a:pt x="3726477" y="1693330"/>
                </a:moveTo>
                <a:cubicBezTo>
                  <a:pt x="3641347" y="1693330"/>
                  <a:pt x="3572335" y="1762342"/>
                  <a:pt x="3572335" y="1847472"/>
                </a:cubicBezTo>
                <a:cubicBezTo>
                  <a:pt x="3572335" y="1932602"/>
                  <a:pt x="3641347" y="2001614"/>
                  <a:pt x="3726477" y="2001614"/>
                </a:cubicBezTo>
                <a:cubicBezTo>
                  <a:pt x="3811607" y="2001614"/>
                  <a:pt x="3880619" y="1932602"/>
                  <a:pt x="3880619" y="1847472"/>
                </a:cubicBezTo>
                <a:cubicBezTo>
                  <a:pt x="3880619" y="1762342"/>
                  <a:pt x="3811607" y="1693330"/>
                  <a:pt x="3726477" y="1693330"/>
                </a:cubicBezTo>
                <a:close/>
                <a:moveTo>
                  <a:pt x="3106250" y="1693330"/>
                </a:moveTo>
                <a:cubicBezTo>
                  <a:pt x="3021120" y="1693330"/>
                  <a:pt x="2952108" y="1762342"/>
                  <a:pt x="2952108" y="1847472"/>
                </a:cubicBezTo>
                <a:cubicBezTo>
                  <a:pt x="2952108" y="1932602"/>
                  <a:pt x="3021120" y="2001614"/>
                  <a:pt x="3106250" y="2001614"/>
                </a:cubicBezTo>
                <a:cubicBezTo>
                  <a:pt x="3191380" y="2001614"/>
                  <a:pt x="3260392" y="1932602"/>
                  <a:pt x="3260392" y="1847472"/>
                </a:cubicBezTo>
                <a:cubicBezTo>
                  <a:pt x="3260392" y="1762342"/>
                  <a:pt x="3191380" y="1693330"/>
                  <a:pt x="3106250" y="1693330"/>
                </a:cubicBezTo>
                <a:close/>
                <a:moveTo>
                  <a:pt x="2486023" y="1693330"/>
                </a:moveTo>
                <a:cubicBezTo>
                  <a:pt x="2400893" y="1693330"/>
                  <a:pt x="2331881" y="1762342"/>
                  <a:pt x="2331881" y="1847472"/>
                </a:cubicBezTo>
                <a:cubicBezTo>
                  <a:pt x="2331881" y="1932602"/>
                  <a:pt x="2400893" y="2001614"/>
                  <a:pt x="2486023" y="2001614"/>
                </a:cubicBezTo>
                <a:cubicBezTo>
                  <a:pt x="2571153" y="2001614"/>
                  <a:pt x="2640165" y="1932602"/>
                  <a:pt x="2640165" y="1847472"/>
                </a:cubicBezTo>
                <a:cubicBezTo>
                  <a:pt x="2640165" y="1762342"/>
                  <a:pt x="2571153" y="1693330"/>
                  <a:pt x="2486023" y="1693330"/>
                </a:cubicBezTo>
                <a:close/>
                <a:moveTo>
                  <a:pt x="1865796" y="1693330"/>
                </a:moveTo>
                <a:cubicBezTo>
                  <a:pt x="1780666" y="1693330"/>
                  <a:pt x="1711654" y="1762342"/>
                  <a:pt x="1711654" y="1847472"/>
                </a:cubicBezTo>
                <a:cubicBezTo>
                  <a:pt x="1711654" y="1932602"/>
                  <a:pt x="1780666" y="2001614"/>
                  <a:pt x="1865796" y="2001614"/>
                </a:cubicBezTo>
                <a:cubicBezTo>
                  <a:pt x="1950926" y="2001614"/>
                  <a:pt x="2019938" y="1932602"/>
                  <a:pt x="2019938" y="1847472"/>
                </a:cubicBezTo>
                <a:cubicBezTo>
                  <a:pt x="2019938" y="1762342"/>
                  <a:pt x="1950926" y="1693330"/>
                  <a:pt x="1865796" y="1693330"/>
                </a:cubicBezTo>
                <a:close/>
                <a:moveTo>
                  <a:pt x="1245569" y="1693330"/>
                </a:moveTo>
                <a:cubicBezTo>
                  <a:pt x="1160439" y="1693330"/>
                  <a:pt x="1091427" y="1762342"/>
                  <a:pt x="1091427" y="1847472"/>
                </a:cubicBezTo>
                <a:cubicBezTo>
                  <a:pt x="1091427" y="1932602"/>
                  <a:pt x="1160439" y="2001614"/>
                  <a:pt x="1245569" y="2001614"/>
                </a:cubicBezTo>
                <a:cubicBezTo>
                  <a:pt x="1330698" y="2001614"/>
                  <a:pt x="1399710" y="1932602"/>
                  <a:pt x="1399710" y="1847472"/>
                </a:cubicBezTo>
                <a:cubicBezTo>
                  <a:pt x="1399710" y="1762342"/>
                  <a:pt x="1330698" y="1693330"/>
                  <a:pt x="1245569" y="1693330"/>
                </a:cubicBezTo>
                <a:close/>
                <a:moveTo>
                  <a:pt x="625342" y="1693330"/>
                </a:moveTo>
                <a:cubicBezTo>
                  <a:pt x="540213" y="1693330"/>
                  <a:pt x="471200" y="1762342"/>
                  <a:pt x="471200" y="1847472"/>
                </a:cubicBezTo>
                <a:cubicBezTo>
                  <a:pt x="471200" y="1932602"/>
                  <a:pt x="540213" y="2001614"/>
                  <a:pt x="625342" y="2001614"/>
                </a:cubicBezTo>
                <a:cubicBezTo>
                  <a:pt x="710471" y="2001614"/>
                  <a:pt x="779483" y="1932602"/>
                  <a:pt x="779483" y="1847472"/>
                </a:cubicBezTo>
                <a:cubicBezTo>
                  <a:pt x="779483" y="1762342"/>
                  <a:pt x="710471" y="1693330"/>
                  <a:pt x="625342" y="1693330"/>
                </a:cubicBezTo>
                <a:close/>
                <a:moveTo>
                  <a:pt x="5897272" y="1376421"/>
                </a:moveTo>
                <a:lnTo>
                  <a:pt x="5875737" y="1416097"/>
                </a:lnTo>
                <a:cubicBezTo>
                  <a:pt x="5844467" y="1462383"/>
                  <a:pt x="5802354" y="1500742"/>
                  <a:pt x="5753043" y="1527529"/>
                </a:cubicBezTo>
                <a:lnTo>
                  <a:pt x="5735337" y="1534496"/>
                </a:lnTo>
                <a:lnTo>
                  <a:pt x="5753043" y="1541462"/>
                </a:lnTo>
                <a:cubicBezTo>
                  <a:pt x="5802354" y="1568249"/>
                  <a:pt x="5844467" y="1606608"/>
                  <a:pt x="5875737" y="1652894"/>
                </a:cubicBezTo>
                <a:lnTo>
                  <a:pt x="5897272" y="1692571"/>
                </a:lnTo>
                <a:lnTo>
                  <a:pt x="5918808" y="1652894"/>
                </a:lnTo>
                <a:cubicBezTo>
                  <a:pt x="5950078" y="1606608"/>
                  <a:pt x="5992191" y="1568249"/>
                  <a:pt x="6041502" y="1541462"/>
                </a:cubicBezTo>
                <a:lnTo>
                  <a:pt x="6059208" y="1534496"/>
                </a:lnTo>
                <a:lnTo>
                  <a:pt x="6041502" y="1527529"/>
                </a:lnTo>
                <a:cubicBezTo>
                  <a:pt x="5992191" y="1500742"/>
                  <a:pt x="5950078" y="1462383"/>
                  <a:pt x="5918808" y="1416097"/>
                </a:cubicBezTo>
                <a:close/>
                <a:moveTo>
                  <a:pt x="5277045" y="1376421"/>
                </a:moveTo>
                <a:lnTo>
                  <a:pt x="5255510" y="1416097"/>
                </a:lnTo>
                <a:cubicBezTo>
                  <a:pt x="5224240" y="1462383"/>
                  <a:pt x="5182127" y="1500742"/>
                  <a:pt x="5132816" y="1527529"/>
                </a:cubicBezTo>
                <a:lnTo>
                  <a:pt x="5115110" y="1534496"/>
                </a:lnTo>
                <a:lnTo>
                  <a:pt x="5132816" y="1541462"/>
                </a:lnTo>
                <a:cubicBezTo>
                  <a:pt x="5182127" y="1568249"/>
                  <a:pt x="5224240" y="1606608"/>
                  <a:pt x="5255510" y="1652894"/>
                </a:cubicBezTo>
                <a:lnTo>
                  <a:pt x="5277045" y="1692571"/>
                </a:lnTo>
                <a:lnTo>
                  <a:pt x="5298581" y="1652894"/>
                </a:lnTo>
                <a:cubicBezTo>
                  <a:pt x="5329851" y="1606608"/>
                  <a:pt x="5371964" y="1568249"/>
                  <a:pt x="5421275" y="1541462"/>
                </a:cubicBezTo>
                <a:lnTo>
                  <a:pt x="5438981" y="1534496"/>
                </a:lnTo>
                <a:lnTo>
                  <a:pt x="5421275" y="1527529"/>
                </a:lnTo>
                <a:cubicBezTo>
                  <a:pt x="5371964" y="1500742"/>
                  <a:pt x="5329851" y="1462383"/>
                  <a:pt x="5298581" y="1416097"/>
                </a:cubicBezTo>
                <a:close/>
                <a:moveTo>
                  <a:pt x="4656818" y="1376421"/>
                </a:moveTo>
                <a:lnTo>
                  <a:pt x="4635283" y="1416097"/>
                </a:lnTo>
                <a:cubicBezTo>
                  <a:pt x="4604012" y="1462383"/>
                  <a:pt x="4561900" y="1500742"/>
                  <a:pt x="4512589" y="1527529"/>
                </a:cubicBezTo>
                <a:lnTo>
                  <a:pt x="4494883" y="1534496"/>
                </a:lnTo>
                <a:lnTo>
                  <a:pt x="4512589" y="1541462"/>
                </a:lnTo>
                <a:cubicBezTo>
                  <a:pt x="4561900" y="1568249"/>
                  <a:pt x="4604012" y="1606608"/>
                  <a:pt x="4635283" y="1652894"/>
                </a:cubicBezTo>
                <a:lnTo>
                  <a:pt x="4656818" y="1692571"/>
                </a:lnTo>
                <a:lnTo>
                  <a:pt x="4678354" y="1652894"/>
                </a:lnTo>
                <a:cubicBezTo>
                  <a:pt x="4709624" y="1606608"/>
                  <a:pt x="4751737" y="1568249"/>
                  <a:pt x="4801048" y="1541462"/>
                </a:cubicBezTo>
                <a:lnTo>
                  <a:pt x="4818754" y="1534496"/>
                </a:lnTo>
                <a:lnTo>
                  <a:pt x="4801048" y="1527529"/>
                </a:lnTo>
                <a:cubicBezTo>
                  <a:pt x="4751737" y="1500742"/>
                  <a:pt x="4709624" y="1462383"/>
                  <a:pt x="4678354" y="1416097"/>
                </a:cubicBezTo>
                <a:close/>
                <a:moveTo>
                  <a:pt x="4036591" y="1376421"/>
                </a:moveTo>
                <a:lnTo>
                  <a:pt x="4015055" y="1416097"/>
                </a:lnTo>
                <a:cubicBezTo>
                  <a:pt x="3983785" y="1462383"/>
                  <a:pt x="3941672" y="1500742"/>
                  <a:pt x="3892361" y="1527529"/>
                </a:cubicBezTo>
                <a:lnTo>
                  <a:pt x="3874655" y="1534496"/>
                </a:lnTo>
                <a:lnTo>
                  <a:pt x="3892361" y="1541462"/>
                </a:lnTo>
                <a:cubicBezTo>
                  <a:pt x="3941672" y="1568249"/>
                  <a:pt x="3983785" y="1606608"/>
                  <a:pt x="4015055" y="1652894"/>
                </a:cubicBezTo>
                <a:lnTo>
                  <a:pt x="4036591" y="1692571"/>
                </a:lnTo>
                <a:lnTo>
                  <a:pt x="4058126" y="1652894"/>
                </a:lnTo>
                <a:cubicBezTo>
                  <a:pt x="4089397" y="1606608"/>
                  <a:pt x="4131509" y="1568249"/>
                  <a:pt x="4180821" y="1541462"/>
                </a:cubicBezTo>
                <a:lnTo>
                  <a:pt x="4198526" y="1534496"/>
                </a:lnTo>
                <a:lnTo>
                  <a:pt x="4180821" y="1527529"/>
                </a:lnTo>
                <a:cubicBezTo>
                  <a:pt x="4131509" y="1500742"/>
                  <a:pt x="4089397" y="1462383"/>
                  <a:pt x="4058126" y="1416097"/>
                </a:cubicBezTo>
                <a:close/>
                <a:moveTo>
                  <a:pt x="3416364" y="1376421"/>
                </a:moveTo>
                <a:lnTo>
                  <a:pt x="3394828" y="1416097"/>
                </a:lnTo>
                <a:cubicBezTo>
                  <a:pt x="3363558" y="1462383"/>
                  <a:pt x="3321445" y="1500742"/>
                  <a:pt x="3272134" y="1527529"/>
                </a:cubicBezTo>
                <a:lnTo>
                  <a:pt x="3254428" y="1534496"/>
                </a:lnTo>
                <a:lnTo>
                  <a:pt x="3272134" y="1541462"/>
                </a:lnTo>
                <a:cubicBezTo>
                  <a:pt x="3321445" y="1568249"/>
                  <a:pt x="3363558" y="1606608"/>
                  <a:pt x="3394828" y="1652894"/>
                </a:cubicBezTo>
                <a:lnTo>
                  <a:pt x="3416364" y="1692571"/>
                </a:lnTo>
                <a:lnTo>
                  <a:pt x="3437899" y="1652894"/>
                </a:lnTo>
                <a:cubicBezTo>
                  <a:pt x="3469169" y="1606608"/>
                  <a:pt x="3511282" y="1568249"/>
                  <a:pt x="3560593" y="1541462"/>
                </a:cubicBezTo>
                <a:lnTo>
                  <a:pt x="3578299" y="1534496"/>
                </a:lnTo>
                <a:lnTo>
                  <a:pt x="3560593" y="1527529"/>
                </a:lnTo>
                <a:cubicBezTo>
                  <a:pt x="3511282" y="1500742"/>
                  <a:pt x="3469169" y="1462383"/>
                  <a:pt x="3437899" y="1416097"/>
                </a:cubicBezTo>
                <a:close/>
                <a:moveTo>
                  <a:pt x="2796137" y="1376421"/>
                </a:moveTo>
                <a:lnTo>
                  <a:pt x="2774601" y="1416097"/>
                </a:lnTo>
                <a:cubicBezTo>
                  <a:pt x="2743331" y="1462383"/>
                  <a:pt x="2701218" y="1500742"/>
                  <a:pt x="2651907" y="1527529"/>
                </a:cubicBezTo>
                <a:lnTo>
                  <a:pt x="2634201" y="1534496"/>
                </a:lnTo>
                <a:lnTo>
                  <a:pt x="2651907" y="1541462"/>
                </a:lnTo>
                <a:cubicBezTo>
                  <a:pt x="2701218" y="1568249"/>
                  <a:pt x="2743331" y="1606608"/>
                  <a:pt x="2774601" y="1652894"/>
                </a:cubicBezTo>
                <a:lnTo>
                  <a:pt x="2796137" y="1692571"/>
                </a:lnTo>
                <a:lnTo>
                  <a:pt x="2817672" y="1652894"/>
                </a:lnTo>
                <a:cubicBezTo>
                  <a:pt x="2848942" y="1606608"/>
                  <a:pt x="2891055" y="1568249"/>
                  <a:pt x="2940366" y="1541462"/>
                </a:cubicBezTo>
                <a:lnTo>
                  <a:pt x="2958072" y="1534496"/>
                </a:lnTo>
                <a:lnTo>
                  <a:pt x="2940366" y="1527529"/>
                </a:lnTo>
                <a:cubicBezTo>
                  <a:pt x="2891055" y="1500742"/>
                  <a:pt x="2848942" y="1462383"/>
                  <a:pt x="2817672" y="1416097"/>
                </a:cubicBezTo>
                <a:close/>
                <a:moveTo>
                  <a:pt x="2175909" y="1376421"/>
                </a:moveTo>
                <a:lnTo>
                  <a:pt x="2154373" y="1416097"/>
                </a:lnTo>
                <a:cubicBezTo>
                  <a:pt x="2123103" y="1462383"/>
                  <a:pt x="2080991" y="1500742"/>
                  <a:pt x="2031680" y="1527529"/>
                </a:cubicBezTo>
                <a:lnTo>
                  <a:pt x="2013974" y="1534496"/>
                </a:lnTo>
                <a:lnTo>
                  <a:pt x="2031680" y="1541462"/>
                </a:lnTo>
                <a:cubicBezTo>
                  <a:pt x="2080991" y="1568249"/>
                  <a:pt x="2123103" y="1606608"/>
                  <a:pt x="2154373" y="1652894"/>
                </a:cubicBezTo>
                <a:lnTo>
                  <a:pt x="2175909" y="1692571"/>
                </a:lnTo>
                <a:lnTo>
                  <a:pt x="2197445" y="1652894"/>
                </a:lnTo>
                <a:cubicBezTo>
                  <a:pt x="2228715" y="1606608"/>
                  <a:pt x="2270828" y="1568249"/>
                  <a:pt x="2320139" y="1541462"/>
                </a:cubicBezTo>
                <a:lnTo>
                  <a:pt x="2337845" y="1534496"/>
                </a:lnTo>
                <a:lnTo>
                  <a:pt x="2320139" y="1527529"/>
                </a:lnTo>
                <a:cubicBezTo>
                  <a:pt x="2270828" y="1500742"/>
                  <a:pt x="2228715" y="1462383"/>
                  <a:pt x="2197445" y="1416097"/>
                </a:cubicBezTo>
                <a:close/>
                <a:moveTo>
                  <a:pt x="1555682" y="1376421"/>
                </a:moveTo>
                <a:lnTo>
                  <a:pt x="1534146" y="1416097"/>
                </a:lnTo>
                <a:cubicBezTo>
                  <a:pt x="1502876" y="1462383"/>
                  <a:pt x="1460763" y="1500742"/>
                  <a:pt x="1411452" y="1527529"/>
                </a:cubicBezTo>
                <a:lnTo>
                  <a:pt x="1393747" y="1534496"/>
                </a:lnTo>
                <a:lnTo>
                  <a:pt x="1411452" y="1541462"/>
                </a:lnTo>
                <a:cubicBezTo>
                  <a:pt x="1460763" y="1568249"/>
                  <a:pt x="1502876" y="1606608"/>
                  <a:pt x="1534146" y="1652894"/>
                </a:cubicBezTo>
                <a:lnTo>
                  <a:pt x="1555682" y="1692571"/>
                </a:lnTo>
                <a:lnTo>
                  <a:pt x="1577218" y="1652894"/>
                </a:lnTo>
                <a:cubicBezTo>
                  <a:pt x="1608488" y="1606608"/>
                  <a:pt x="1650601" y="1568249"/>
                  <a:pt x="1699912" y="1541462"/>
                </a:cubicBezTo>
                <a:lnTo>
                  <a:pt x="1717617" y="1534496"/>
                </a:lnTo>
                <a:lnTo>
                  <a:pt x="1699912" y="1527529"/>
                </a:lnTo>
                <a:cubicBezTo>
                  <a:pt x="1650601" y="1500742"/>
                  <a:pt x="1608488" y="1462383"/>
                  <a:pt x="1577218" y="1416097"/>
                </a:cubicBezTo>
                <a:close/>
                <a:moveTo>
                  <a:pt x="935456" y="1376421"/>
                </a:moveTo>
                <a:lnTo>
                  <a:pt x="913920" y="1416097"/>
                </a:lnTo>
                <a:cubicBezTo>
                  <a:pt x="882649" y="1462383"/>
                  <a:pt x="840537" y="1500742"/>
                  <a:pt x="791226" y="1527529"/>
                </a:cubicBezTo>
                <a:lnTo>
                  <a:pt x="773520" y="1534496"/>
                </a:lnTo>
                <a:lnTo>
                  <a:pt x="791225" y="1541462"/>
                </a:lnTo>
                <a:cubicBezTo>
                  <a:pt x="840537" y="1568249"/>
                  <a:pt x="882649" y="1606608"/>
                  <a:pt x="913920" y="1652894"/>
                </a:cubicBezTo>
                <a:lnTo>
                  <a:pt x="935456" y="1692571"/>
                </a:lnTo>
                <a:lnTo>
                  <a:pt x="956990" y="1652894"/>
                </a:lnTo>
                <a:cubicBezTo>
                  <a:pt x="988260" y="1606608"/>
                  <a:pt x="1030373" y="1568249"/>
                  <a:pt x="1079685" y="1541462"/>
                </a:cubicBezTo>
                <a:lnTo>
                  <a:pt x="1097390" y="1534496"/>
                </a:lnTo>
                <a:lnTo>
                  <a:pt x="1079685" y="1527529"/>
                </a:lnTo>
                <a:cubicBezTo>
                  <a:pt x="1030373" y="1500742"/>
                  <a:pt x="988260" y="1462383"/>
                  <a:pt x="956990" y="1416097"/>
                </a:cubicBezTo>
                <a:close/>
                <a:moveTo>
                  <a:pt x="315228" y="1376421"/>
                </a:moveTo>
                <a:lnTo>
                  <a:pt x="293692" y="1416097"/>
                </a:lnTo>
                <a:cubicBezTo>
                  <a:pt x="262422" y="1462383"/>
                  <a:pt x="220310" y="1500742"/>
                  <a:pt x="170999" y="1527529"/>
                </a:cubicBezTo>
                <a:lnTo>
                  <a:pt x="153293" y="1534496"/>
                </a:lnTo>
                <a:lnTo>
                  <a:pt x="170999" y="1541462"/>
                </a:lnTo>
                <a:cubicBezTo>
                  <a:pt x="220310" y="1568249"/>
                  <a:pt x="262422" y="1606608"/>
                  <a:pt x="293692" y="1652894"/>
                </a:cubicBezTo>
                <a:lnTo>
                  <a:pt x="315228" y="1692571"/>
                </a:lnTo>
                <a:lnTo>
                  <a:pt x="336764" y="1652894"/>
                </a:lnTo>
                <a:cubicBezTo>
                  <a:pt x="368034" y="1606608"/>
                  <a:pt x="410147" y="1568249"/>
                  <a:pt x="459458" y="1541462"/>
                </a:cubicBezTo>
                <a:lnTo>
                  <a:pt x="477164" y="1534496"/>
                </a:lnTo>
                <a:lnTo>
                  <a:pt x="459458" y="1527529"/>
                </a:lnTo>
                <a:cubicBezTo>
                  <a:pt x="410147" y="1500742"/>
                  <a:pt x="368034" y="1462383"/>
                  <a:pt x="336764" y="1416097"/>
                </a:cubicBezTo>
                <a:close/>
                <a:moveTo>
                  <a:pt x="6517502" y="1376418"/>
                </a:moveTo>
                <a:lnTo>
                  <a:pt x="6495964" y="1416097"/>
                </a:lnTo>
                <a:cubicBezTo>
                  <a:pt x="6464694" y="1462383"/>
                  <a:pt x="6422581" y="1500742"/>
                  <a:pt x="6373270" y="1527529"/>
                </a:cubicBezTo>
                <a:lnTo>
                  <a:pt x="6355564" y="1534496"/>
                </a:lnTo>
                <a:lnTo>
                  <a:pt x="6373270" y="1541462"/>
                </a:lnTo>
                <a:cubicBezTo>
                  <a:pt x="6422581" y="1568249"/>
                  <a:pt x="6464694" y="1606608"/>
                  <a:pt x="6495964" y="1652894"/>
                </a:cubicBezTo>
                <a:lnTo>
                  <a:pt x="6517502" y="1692575"/>
                </a:lnTo>
                <a:lnTo>
                  <a:pt x="6539039" y="1652894"/>
                </a:lnTo>
                <a:cubicBezTo>
                  <a:pt x="6570309" y="1606608"/>
                  <a:pt x="6612422" y="1568249"/>
                  <a:pt x="6661733" y="1541462"/>
                </a:cubicBezTo>
                <a:lnTo>
                  <a:pt x="6679439" y="1534496"/>
                </a:lnTo>
                <a:lnTo>
                  <a:pt x="6661733" y="1527529"/>
                </a:lnTo>
                <a:cubicBezTo>
                  <a:pt x="6612422" y="1500742"/>
                  <a:pt x="6570309" y="1462383"/>
                  <a:pt x="6539039" y="1416097"/>
                </a:cubicBezTo>
                <a:close/>
                <a:moveTo>
                  <a:pt x="6207386" y="1067378"/>
                </a:moveTo>
                <a:cubicBezTo>
                  <a:pt x="6122256" y="1067378"/>
                  <a:pt x="6053244" y="1136390"/>
                  <a:pt x="6053244" y="1221520"/>
                </a:cubicBezTo>
                <a:cubicBezTo>
                  <a:pt x="6053244" y="1306650"/>
                  <a:pt x="6122256" y="1375661"/>
                  <a:pt x="6207386" y="1375661"/>
                </a:cubicBezTo>
                <a:cubicBezTo>
                  <a:pt x="6292516" y="1375661"/>
                  <a:pt x="6361528" y="1306650"/>
                  <a:pt x="6361528" y="1221520"/>
                </a:cubicBezTo>
                <a:cubicBezTo>
                  <a:pt x="6361528" y="1136390"/>
                  <a:pt x="6292516" y="1067378"/>
                  <a:pt x="6207386" y="1067378"/>
                </a:cubicBezTo>
                <a:close/>
                <a:moveTo>
                  <a:pt x="5587159" y="1067378"/>
                </a:moveTo>
                <a:cubicBezTo>
                  <a:pt x="5502029" y="1067378"/>
                  <a:pt x="5433017" y="1136390"/>
                  <a:pt x="5433017" y="1221520"/>
                </a:cubicBezTo>
                <a:cubicBezTo>
                  <a:pt x="5433017" y="1306650"/>
                  <a:pt x="5502029" y="1375661"/>
                  <a:pt x="5587159" y="1375661"/>
                </a:cubicBezTo>
                <a:cubicBezTo>
                  <a:pt x="5672289" y="1375661"/>
                  <a:pt x="5741300" y="1306650"/>
                  <a:pt x="5741300" y="1221520"/>
                </a:cubicBezTo>
                <a:cubicBezTo>
                  <a:pt x="5741300" y="1136390"/>
                  <a:pt x="5672289" y="1067378"/>
                  <a:pt x="5587159" y="1067378"/>
                </a:cubicBezTo>
                <a:close/>
                <a:moveTo>
                  <a:pt x="4966932" y="1067378"/>
                </a:moveTo>
                <a:cubicBezTo>
                  <a:pt x="4881802" y="1067378"/>
                  <a:pt x="4812790" y="1136390"/>
                  <a:pt x="4812790" y="1221520"/>
                </a:cubicBezTo>
                <a:cubicBezTo>
                  <a:pt x="4812790" y="1306650"/>
                  <a:pt x="4881802" y="1375661"/>
                  <a:pt x="4966932" y="1375661"/>
                </a:cubicBezTo>
                <a:cubicBezTo>
                  <a:pt x="5052062" y="1375661"/>
                  <a:pt x="5121074" y="1306650"/>
                  <a:pt x="5121074" y="1221520"/>
                </a:cubicBezTo>
                <a:cubicBezTo>
                  <a:pt x="5121074" y="1136390"/>
                  <a:pt x="5052062" y="1067378"/>
                  <a:pt x="4966932" y="1067378"/>
                </a:cubicBezTo>
                <a:close/>
                <a:moveTo>
                  <a:pt x="4346705" y="1067378"/>
                </a:moveTo>
                <a:cubicBezTo>
                  <a:pt x="4261575" y="1067378"/>
                  <a:pt x="4192563" y="1136390"/>
                  <a:pt x="4192563" y="1221520"/>
                </a:cubicBezTo>
                <a:cubicBezTo>
                  <a:pt x="4192563" y="1306650"/>
                  <a:pt x="4261575" y="1375661"/>
                  <a:pt x="4346705" y="1375661"/>
                </a:cubicBezTo>
                <a:cubicBezTo>
                  <a:pt x="4431835" y="1375661"/>
                  <a:pt x="4500847" y="1306650"/>
                  <a:pt x="4500847" y="1221520"/>
                </a:cubicBezTo>
                <a:cubicBezTo>
                  <a:pt x="4500847" y="1136390"/>
                  <a:pt x="4431835" y="1067378"/>
                  <a:pt x="4346705" y="1067378"/>
                </a:cubicBezTo>
                <a:close/>
                <a:moveTo>
                  <a:pt x="3726477" y="1067378"/>
                </a:moveTo>
                <a:cubicBezTo>
                  <a:pt x="3641347" y="1067378"/>
                  <a:pt x="3572335" y="1136390"/>
                  <a:pt x="3572335" y="1221520"/>
                </a:cubicBezTo>
                <a:cubicBezTo>
                  <a:pt x="3572335" y="1306650"/>
                  <a:pt x="3641347" y="1375661"/>
                  <a:pt x="3726477" y="1375661"/>
                </a:cubicBezTo>
                <a:cubicBezTo>
                  <a:pt x="3811607" y="1375661"/>
                  <a:pt x="3880619" y="1306650"/>
                  <a:pt x="3880619" y="1221520"/>
                </a:cubicBezTo>
                <a:cubicBezTo>
                  <a:pt x="3880619" y="1136390"/>
                  <a:pt x="3811607" y="1067378"/>
                  <a:pt x="3726477" y="1067378"/>
                </a:cubicBezTo>
                <a:close/>
                <a:moveTo>
                  <a:pt x="3106250" y="1067378"/>
                </a:moveTo>
                <a:cubicBezTo>
                  <a:pt x="3021120" y="1067378"/>
                  <a:pt x="2952108" y="1136390"/>
                  <a:pt x="2952108" y="1221520"/>
                </a:cubicBezTo>
                <a:cubicBezTo>
                  <a:pt x="2952108" y="1306650"/>
                  <a:pt x="3021120" y="1375661"/>
                  <a:pt x="3106250" y="1375661"/>
                </a:cubicBezTo>
                <a:cubicBezTo>
                  <a:pt x="3191380" y="1375661"/>
                  <a:pt x="3260392" y="1306650"/>
                  <a:pt x="3260392" y="1221520"/>
                </a:cubicBezTo>
                <a:cubicBezTo>
                  <a:pt x="3260392" y="1136390"/>
                  <a:pt x="3191380" y="1067378"/>
                  <a:pt x="3106250" y="1067378"/>
                </a:cubicBezTo>
                <a:close/>
                <a:moveTo>
                  <a:pt x="2486023" y="1067378"/>
                </a:moveTo>
                <a:cubicBezTo>
                  <a:pt x="2400893" y="1067378"/>
                  <a:pt x="2331881" y="1136390"/>
                  <a:pt x="2331881" y="1221520"/>
                </a:cubicBezTo>
                <a:cubicBezTo>
                  <a:pt x="2331881" y="1306650"/>
                  <a:pt x="2400893" y="1375661"/>
                  <a:pt x="2486023" y="1375661"/>
                </a:cubicBezTo>
                <a:cubicBezTo>
                  <a:pt x="2571153" y="1375661"/>
                  <a:pt x="2640165" y="1306650"/>
                  <a:pt x="2640165" y="1221520"/>
                </a:cubicBezTo>
                <a:cubicBezTo>
                  <a:pt x="2640165" y="1136390"/>
                  <a:pt x="2571153" y="1067378"/>
                  <a:pt x="2486023" y="1067378"/>
                </a:cubicBezTo>
                <a:close/>
                <a:moveTo>
                  <a:pt x="1865796" y="1067378"/>
                </a:moveTo>
                <a:cubicBezTo>
                  <a:pt x="1780666" y="1067378"/>
                  <a:pt x="1711654" y="1136390"/>
                  <a:pt x="1711654" y="1221520"/>
                </a:cubicBezTo>
                <a:cubicBezTo>
                  <a:pt x="1711654" y="1306650"/>
                  <a:pt x="1780666" y="1375661"/>
                  <a:pt x="1865796" y="1375661"/>
                </a:cubicBezTo>
                <a:cubicBezTo>
                  <a:pt x="1950926" y="1375661"/>
                  <a:pt x="2019938" y="1306650"/>
                  <a:pt x="2019938" y="1221520"/>
                </a:cubicBezTo>
                <a:cubicBezTo>
                  <a:pt x="2019938" y="1136390"/>
                  <a:pt x="1950926" y="1067378"/>
                  <a:pt x="1865796" y="1067378"/>
                </a:cubicBezTo>
                <a:close/>
                <a:moveTo>
                  <a:pt x="1245569" y="1067378"/>
                </a:moveTo>
                <a:cubicBezTo>
                  <a:pt x="1160439" y="1067378"/>
                  <a:pt x="1091427" y="1136390"/>
                  <a:pt x="1091427" y="1221520"/>
                </a:cubicBezTo>
                <a:cubicBezTo>
                  <a:pt x="1091427" y="1306650"/>
                  <a:pt x="1160439" y="1375661"/>
                  <a:pt x="1245569" y="1375661"/>
                </a:cubicBezTo>
                <a:cubicBezTo>
                  <a:pt x="1330698" y="1375661"/>
                  <a:pt x="1399710" y="1306650"/>
                  <a:pt x="1399710" y="1221520"/>
                </a:cubicBezTo>
                <a:cubicBezTo>
                  <a:pt x="1399710" y="1136390"/>
                  <a:pt x="1330698" y="1067378"/>
                  <a:pt x="1245569" y="1067378"/>
                </a:cubicBezTo>
                <a:close/>
                <a:moveTo>
                  <a:pt x="625342" y="1067378"/>
                </a:moveTo>
                <a:cubicBezTo>
                  <a:pt x="540213" y="1067378"/>
                  <a:pt x="471200" y="1136390"/>
                  <a:pt x="471200" y="1221520"/>
                </a:cubicBezTo>
                <a:cubicBezTo>
                  <a:pt x="471200" y="1306650"/>
                  <a:pt x="540213" y="1375661"/>
                  <a:pt x="625342" y="1375661"/>
                </a:cubicBezTo>
                <a:cubicBezTo>
                  <a:pt x="710471" y="1375661"/>
                  <a:pt x="779483" y="1306650"/>
                  <a:pt x="779483" y="1221520"/>
                </a:cubicBezTo>
                <a:cubicBezTo>
                  <a:pt x="779483" y="1136390"/>
                  <a:pt x="710471" y="1067378"/>
                  <a:pt x="625342" y="1067378"/>
                </a:cubicBezTo>
                <a:close/>
                <a:moveTo>
                  <a:pt x="5897272" y="750469"/>
                </a:moveTo>
                <a:lnTo>
                  <a:pt x="5875737" y="790145"/>
                </a:lnTo>
                <a:cubicBezTo>
                  <a:pt x="5844467" y="836431"/>
                  <a:pt x="5802354" y="874790"/>
                  <a:pt x="5753043" y="901578"/>
                </a:cubicBezTo>
                <a:lnTo>
                  <a:pt x="5735337" y="908544"/>
                </a:lnTo>
                <a:lnTo>
                  <a:pt x="5753043" y="915510"/>
                </a:lnTo>
                <a:cubicBezTo>
                  <a:pt x="5802354" y="942297"/>
                  <a:pt x="5844467" y="980656"/>
                  <a:pt x="5875737" y="1026942"/>
                </a:cubicBezTo>
                <a:lnTo>
                  <a:pt x="5897272" y="1066619"/>
                </a:lnTo>
                <a:lnTo>
                  <a:pt x="5918808" y="1026942"/>
                </a:lnTo>
                <a:cubicBezTo>
                  <a:pt x="5950078" y="980656"/>
                  <a:pt x="5992191" y="942297"/>
                  <a:pt x="6041502" y="915510"/>
                </a:cubicBezTo>
                <a:lnTo>
                  <a:pt x="6059208" y="908544"/>
                </a:lnTo>
                <a:lnTo>
                  <a:pt x="6041502" y="901578"/>
                </a:lnTo>
                <a:cubicBezTo>
                  <a:pt x="5992191" y="874790"/>
                  <a:pt x="5950078" y="836431"/>
                  <a:pt x="5918808" y="790145"/>
                </a:cubicBezTo>
                <a:close/>
                <a:moveTo>
                  <a:pt x="5277045" y="750469"/>
                </a:moveTo>
                <a:lnTo>
                  <a:pt x="5255510" y="790145"/>
                </a:lnTo>
                <a:cubicBezTo>
                  <a:pt x="5224240" y="836431"/>
                  <a:pt x="5182127" y="874790"/>
                  <a:pt x="5132816" y="901578"/>
                </a:cubicBezTo>
                <a:lnTo>
                  <a:pt x="5115110" y="908544"/>
                </a:lnTo>
                <a:lnTo>
                  <a:pt x="5132816" y="915510"/>
                </a:lnTo>
                <a:cubicBezTo>
                  <a:pt x="5182127" y="942297"/>
                  <a:pt x="5224240" y="980656"/>
                  <a:pt x="5255510" y="1026942"/>
                </a:cubicBezTo>
                <a:lnTo>
                  <a:pt x="5277045" y="1066619"/>
                </a:lnTo>
                <a:lnTo>
                  <a:pt x="5298581" y="1026942"/>
                </a:lnTo>
                <a:cubicBezTo>
                  <a:pt x="5329851" y="980656"/>
                  <a:pt x="5371964" y="942297"/>
                  <a:pt x="5421275" y="915510"/>
                </a:cubicBezTo>
                <a:lnTo>
                  <a:pt x="5438981" y="908544"/>
                </a:lnTo>
                <a:lnTo>
                  <a:pt x="5421275" y="901578"/>
                </a:lnTo>
                <a:cubicBezTo>
                  <a:pt x="5371964" y="874790"/>
                  <a:pt x="5329851" y="836431"/>
                  <a:pt x="5298581" y="790145"/>
                </a:cubicBezTo>
                <a:close/>
                <a:moveTo>
                  <a:pt x="4656818" y="750469"/>
                </a:moveTo>
                <a:lnTo>
                  <a:pt x="4635283" y="790145"/>
                </a:lnTo>
                <a:cubicBezTo>
                  <a:pt x="4604012" y="836431"/>
                  <a:pt x="4561900" y="874790"/>
                  <a:pt x="4512589" y="901578"/>
                </a:cubicBezTo>
                <a:lnTo>
                  <a:pt x="4494883" y="908544"/>
                </a:lnTo>
                <a:lnTo>
                  <a:pt x="4512589" y="915510"/>
                </a:lnTo>
                <a:cubicBezTo>
                  <a:pt x="4561900" y="942297"/>
                  <a:pt x="4604012" y="980656"/>
                  <a:pt x="4635283" y="1026942"/>
                </a:cubicBezTo>
                <a:lnTo>
                  <a:pt x="4656818" y="1066619"/>
                </a:lnTo>
                <a:lnTo>
                  <a:pt x="4678354" y="1026942"/>
                </a:lnTo>
                <a:cubicBezTo>
                  <a:pt x="4709624" y="980656"/>
                  <a:pt x="4751737" y="942297"/>
                  <a:pt x="4801048" y="915510"/>
                </a:cubicBezTo>
                <a:lnTo>
                  <a:pt x="4818754" y="908544"/>
                </a:lnTo>
                <a:lnTo>
                  <a:pt x="4801048" y="901578"/>
                </a:lnTo>
                <a:cubicBezTo>
                  <a:pt x="4751737" y="874790"/>
                  <a:pt x="4709624" y="836431"/>
                  <a:pt x="4678354" y="790145"/>
                </a:cubicBezTo>
                <a:close/>
                <a:moveTo>
                  <a:pt x="4036591" y="750469"/>
                </a:moveTo>
                <a:lnTo>
                  <a:pt x="4015055" y="790145"/>
                </a:lnTo>
                <a:cubicBezTo>
                  <a:pt x="3983785" y="836431"/>
                  <a:pt x="3941672" y="874790"/>
                  <a:pt x="3892361" y="901578"/>
                </a:cubicBezTo>
                <a:lnTo>
                  <a:pt x="3874655" y="908544"/>
                </a:lnTo>
                <a:lnTo>
                  <a:pt x="3892361" y="915510"/>
                </a:lnTo>
                <a:cubicBezTo>
                  <a:pt x="3941672" y="942297"/>
                  <a:pt x="3983785" y="980656"/>
                  <a:pt x="4015055" y="1026942"/>
                </a:cubicBezTo>
                <a:lnTo>
                  <a:pt x="4036591" y="1066619"/>
                </a:lnTo>
                <a:lnTo>
                  <a:pt x="4058126" y="1026942"/>
                </a:lnTo>
                <a:cubicBezTo>
                  <a:pt x="4089397" y="980656"/>
                  <a:pt x="4131509" y="942297"/>
                  <a:pt x="4180821" y="915510"/>
                </a:cubicBezTo>
                <a:lnTo>
                  <a:pt x="4198526" y="908544"/>
                </a:lnTo>
                <a:lnTo>
                  <a:pt x="4180821" y="901578"/>
                </a:lnTo>
                <a:cubicBezTo>
                  <a:pt x="4131509" y="874790"/>
                  <a:pt x="4089397" y="836431"/>
                  <a:pt x="4058126" y="790145"/>
                </a:cubicBezTo>
                <a:close/>
                <a:moveTo>
                  <a:pt x="3416364" y="750469"/>
                </a:moveTo>
                <a:lnTo>
                  <a:pt x="3394828" y="790145"/>
                </a:lnTo>
                <a:cubicBezTo>
                  <a:pt x="3363558" y="836431"/>
                  <a:pt x="3321445" y="874790"/>
                  <a:pt x="3272134" y="901578"/>
                </a:cubicBezTo>
                <a:lnTo>
                  <a:pt x="3254428" y="908544"/>
                </a:lnTo>
                <a:lnTo>
                  <a:pt x="3272134" y="915510"/>
                </a:lnTo>
                <a:cubicBezTo>
                  <a:pt x="3321445" y="942297"/>
                  <a:pt x="3363558" y="980656"/>
                  <a:pt x="3394828" y="1026942"/>
                </a:cubicBezTo>
                <a:lnTo>
                  <a:pt x="3416364" y="1066619"/>
                </a:lnTo>
                <a:lnTo>
                  <a:pt x="3437899" y="1026942"/>
                </a:lnTo>
                <a:cubicBezTo>
                  <a:pt x="3469169" y="980656"/>
                  <a:pt x="3511282" y="942297"/>
                  <a:pt x="3560593" y="915510"/>
                </a:cubicBezTo>
                <a:lnTo>
                  <a:pt x="3578299" y="908544"/>
                </a:lnTo>
                <a:lnTo>
                  <a:pt x="3560593" y="901578"/>
                </a:lnTo>
                <a:cubicBezTo>
                  <a:pt x="3511282" y="874790"/>
                  <a:pt x="3469169" y="836431"/>
                  <a:pt x="3437899" y="790145"/>
                </a:cubicBezTo>
                <a:close/>
                <a:moveTo>
                  <a:pt x="2796137" y="750469"/>
                </a:moveTo>
                <a:lnTo>
                  <a:pt x="2774601" y="790145"/>
                </a:lnTo>
                <a:cubicBezTo>
                  <a:pt x="2743331" y="836431"/>
                  <a:pt x="2701218" y="874790"/>
                  <a:pt x="2651907" y="901578"/>
                </a:cubicBezTo>
                <a:lnTo>
                  <a:pt x="2634202" y="908544"/>
                </a:lnTo>
                <a:lnTo>
                  <a:pt x="2651907" y="915510"/>
                </a:lnTo>
                <a:cubicBezTo>
                  <a:pt x="2701218" y="942297"/>
                  <a:pt x="2743331" y="980656"/>
                  <a:pt x="2774601" y="1026942"/>
                </a:cubicBezTo>
                <a:lnTo>
                  <a:pt x="2796137" y="1066619"/>
                </a:lnTo>
                <a:lnTo>
                  <a:pt x="2817672" y="1026942"/>
                </a:lnTo>
                <a:cubicBezTo>
                  <a:pt x="2848942" y="980656"/>
                  <a:pt x="2891055" y="942297"/>
                  <a:pt x="2940366" y="915510"/>
                </a:cubicBezTo>
                <a:lnTo>
                  <a:pt x="2958072" y="908544"/>
                </a:lnTo>
                <a:lnTo>
                  <a:pt x="2940366" y="901578"/>
                </a:lnTo>
                <a:cubicBezTo>
                  <a:pt x="2891055" y="874790"/>
                  <a:pt x="2848942" y="836431"/>
                  <a:pt x="2817672" y="790145"/>
                </a:cubicBezTo>
                <a:close/>
                <a:moveTo>
                  <a:pt x="2175909" y="750469"/>
                </a:moveTo>
                <a:lnTo>
                  <a:pt x="2154373" y="790145"/>
                </a:lnTo>
                <a:cubicBezTo>
                  <a:pt x="2123103" y="836431"/>
                  <a:pt x="2080991" y="874790"/>
                  <a:pt x="2031680" y="901578"/>
                </a:cubicBezTo>
                <a:lnTo>
                  <a:pt x="2013974" y="908544"/>
                </a:lnTo>
                <a:lnTo>
                  <a:pt x="2031680" y="915510"/>
                </a:lnTo>
                <a:cubicBezTo>
                  <a:pt x="2080991" y="942297"/>
                  <a:pt x="2123103" y="980656"/>
                  <a:pt x="2154373" y="1026942"/>
                </a:cubicBezTo>
                <a:lnTo>
                  <a:pt x="2175909" y="1066619"/>
                </a:lnTo>
                <a:lnTo>
                  <a:pt x="2197445" y="1026942"/>
                </a:lnTo>
                <a:cubicBezTo>
                  <a:pt x="2228715" y="980656"/>
                  <a:pt x="2270828" y="942297"/>
                  <a:pt x="2320139" y="915510"/>
                </a:cubicBezTo>
                <a:lnTo>
                  <a:pt x="2337845" y="908544"/>
                </a:lnTo>
                <a:lnTo>
                  <a:pt x="2320139" y="901578"/>
                </a:lnTo>
                <a:cubicBezTo>
                  <a:pt x="2270828" y="874790"/>
                  <a:pt x="2228715" y="836431"/>
                  <a:pt x="2197445" y="790145"/>
                </a:cubicBezTo>
                <a:close/>
                <a:moveTo>
                  <a:pt x="1555682" y="750469"/>
                </a:moveTo>
                <a:lnTo>
                  <a:pt x="1534146" y="790145"/>
                </a:lnTo>
                <a:cubicBezTo>
                  <a:pt x="1502876" y="836431"/>
                  <a:pt x="1460763" y="874790"/>
                  <a:pt x="1411452" y="901578"/>
                </a:cubicBezTo>
                <a:lnTo>
                  <a:pt x="1393747" y="908544"/>
                </a:lnTo>
                <a:lnTo>
                  <a:pt x="1411452" y="915510"/>
                </a:lnTo>
                <a:cubicBezTo>
                  <a:pt x="1460763" y="942297"/>
                  <a:pt x="1502876" y="980656"/>
                  <a:pt x="1534146" y="1026942"/>
                </a:cubicBezTo>
                <a:lnTo>
                  <a:pt x="1555682" y="1066619"/>
                </a:lnTo>
                <a:lnTo>
                  <a:pt x="1577218" y="1026942"/>
                </a:lnTo>
                <a:cubicBezTo>
                  <a:pt x="1608488" y="980656"/>
                  <a:pt x="1650601" y="942297"/>
                  <a:pt x="1699912" y="915510"/>
                </a:cubicBezTo>
                <a:lnTo>
                  <a:pt x="1717617" y="908544"/>
                </a:lnTo>
                <a:lnTo>
                  <a:pt x="1699912" y="901578"/>
                </a:lnTo>
                <a:cubicBezTo>
                  <a:pt x="1650601" y="874790"/>
                  <a:pt x="1608488" y="836431"/>
                  <a:pt x="1577218" y="790145"/>
                </a:cubicBezTo>
                <a:close/>
                <a:moveTo>
                  <a:pt x="935456" y="750469"/>
                </a:moveTo>
                <a:lnTo>
                  <a:pt x="913920" y="790145"/>
                </a:lnTo>
                <a:cubicBezTo>
                  <a:pt x="882649" y="836431"/>
                  <a:pt x="840537" y="874790"/>
                  <a:pt x="791226" y="901578"/>
                </a:cubicBezTo>
                <a:lnTo>
                  <a:pt x="773521" y="908544"/>
                </a:lnTo>
                <a:lnTo>
                  <a:pt x="791225" y="915510"/>
                </a:lnTo>
                <a:cubicBezTo>
                  <a:pt x="840537" y="942297"/>
                  <a:pt x="882649" y="980656"/>
                  <a:pt x="913920" y="1026942"/>
                </a:cubicBezTo>
                <a:lnTo>
                  <a:pt x="935456" y="1066619"/>
                </a:lnTo>
                <a:lnTo>
                  <a:pt x="956990" y="1026942"/>
                </a:lnTo>
                <a:cubicBezTo>
                  <a:pt x="988260" y="980656"/>
                  <a:pt x="1030373" y="942297"/>
                  <a:pt x="1079685" y="915510"/>
                </a:cubicBezTo>
                <a:lnTo>
                  <a:pt x="1097390" y="908544"/>
                </a:lnTo>
                <a:lnTo>
                  <a:pt x="1079685" y="901578"/>
                </a:lnTo>
                <a:cubicBezTo>
                  <a:pt x="1030373" y="874790"/>
                  <a:pt x="988260" y="836431"/>
                  <a:pt x="956990" y="790145"/>
                </a:cubicBezTo>
                <a:close/>
                <a:moveTo>
                  <a:pt x="315228" y="750469"/>
                </a:moveTo>
                <a:lnTo>
                  <a:pt x="293692" y="790145"/>
                </a:lnTo>
                <a:cubicBezTo>
                  <a:pt x="262422" y="836431"/>
                  <a:pt x="220310" y="874790"/>
                  <a:pt x="170999" y="901578"/>
                </a:cubicBezTo>
                <a:lnTo>
                  <a:pt x="153293" y="908544"/>
                </a:lnTo>
                <a:lnTo>
                  <a:pt x="170999" y="915510"/>
                </a:lnTo>
                <a:cubicBezTo>
                  <a:pt x="220310" y="942297"/>
                  <a:pt x="262422" y="980656"/>
                  <a:pt x="293692" y="1026942"/>
                </a:cubicBezTo>
                <a:lnTo>
                  <a:pt x="315228" y="1066619"/>
                </a:lnTo>
                <a:lnTo>
                  <a:pt x="336764" y="1026942"/>
                </a:lnTo>
                <a:cubicBezTo>
                  <a:pt x="368034" y="980656"/>
                  <a:pt x="410147" y="942297"/>
                  <a:pt x="459458" y="915510"/>
                </a:cubicBezTo>
                <a:lnTo>
                  <a:pt x="477163" y="908544"/>
                </a:lnTo>
                <a:lnTo>
                  <a:pt x="459458" y="901578"/>
                </a:lnTo>
                <a:cubicBezTo>
                  <a:pt x="410147" y="874790"/>
                  <a:pt x="368034" y="836431"/>
                  <a:pt x="336764" y="790145"/>
                </a:cubicBezTo>
                <a:close/>
                <a:moveTo>
                  <a:pt x="6517502" y="750465"/>
                </a:moveTo>
                <a:lnTo>
                  <a:pt x="6495964" y="790145"/>
                </a:lnTo>
                <a:cubicBezTo>
                  <a:pt x="6464694" y="836431"/>
                  <a:pt x="6422581" y="874790"/>
                  <a:pt x="6373270" y="901578"/>
                </a:cubicBezTo>
                <a:lnTo>
                  <a:pt x="6355565" y="908544"/>
                </a:lnTo>
                <a:lnTo>
                  <a:pt x="6373270" y="915510"/>
                </a:lnTo>
                <a:cubicBezTo>
                  <a:pt x="6422581" y="942297"/>
                  <a:pt x="6464694" y="980656"/>
                  <a:pt x="6495964" y="1026942"/>
                </a:cubicBezTo>
                <a:lnTo>
                  <a:pt x="6517502" y="1066623"/>
                </a:lnTo>
                <a:lnTo>
                  <a:pt x="6539039" y="1026942"/>
                </a:lnTo>
                <a:cubicBezTo>
                  <a:pt x="6570309" y="980656"/>
                  <a:pt x="6612422" y="942297"/>
                  <a:pt x="6661733" y="915510"/>
                </a:cubicBezTo>
                <a:lnTo>
                  <a:pt x="6679439" y="908544"/>
                </a:lnTo>
                <a:lnTo>
                  <a:pt x="6661733" y="901578"/>
                </a:lnTo>
                <a:cubicBezTo>
                  <a:pt x="6612422" y="874790"/>
                  <a:pt x="6570309" y="836431"/>
                  <a:pt x="6539039" y="790145"/>
                </a:cubicBezTo>
                <a:close/>
                <a:moveTo>
                  <a:pt x="6207386" y="441426"/>
                </a:moveTo>
                <a:cubicBezTo>
                  <a:pt x="6122256" y="441426"/>
                  <a:pt x="6053244" y="510438"/>
                  <a:pt x="6053244" y="595568"/>
                </a:cubicBezTo>
                <a:cubicBezTo>
                  <a:pt x="6053244" y="680698"/>
                  <a:pt x="6122256" y="749709"/>
                  <a:pt x="6207386" y="749709"/>
                </a:cubicBezTo>
                <a:cubicBezTo>
                  <a:pt x="6292516" y="749709"/>
                  <a:pt x="6361528" y="680698"/>
                  <a:pt x="6361528" y="595568"/>
                </a:cubicBezTo>
                <a:cubicBezTo>
                  <a:pt x="6361528" y="510438"/>
                  <a:pt x="6292516" y="441426"/>
                  <a:pt x="6207386" y="441426"/>
                </a:cubicBezTo>
                <a:close/>
                <a:moveTo>
                  <a:pt x="5587159" y="441426"/>
                </a:moveTo>
                <a:cubicBezTo>
                  <a:pt x="5502029" y="441426"/>
                  <a:pt x="5433017" y="510438"/>
                  <a:pt x="5433017" y="595568"/>
                </a:cubicBezTo>
                <a:cubicBezTo>
                  <a:pt x="5433017" y="680698"/>
                  <a:pt x="5502029" y="749709"/>
                  <a:pt x="5587159" y="749709"/>
                </a:cubicBezTo>
                <a:cubicBezTo>
                  <a:pt x="5672289" y="749709"/>
                  <a:pt x="5741300" y="680698"/>
                  <a:pt x="5741300" y="595568"/>
                </a:cubicBezTo>
                <a:cubicBezTo>
                  <a:pt x="5741300" y="510438"/>
                  <a:pt x="5672289" y="441426"/>
                  <a:pt x="5587159" y="441426"/>
                </a:cubicBezTo>
                <a:close/>
                <a:moveTo>
                  <a:pt x="4966932" y="441426"/>
                </a:moveTo>
                <a:cubicBezTo>
                  <a:pt x="4881802" y="441426"/>
                  <a:pt x="4812790" y="510438"/>
                  <a:pt x="4812790" y="595568"/>
                </a:cubicBezTo>
                <a:cubicBezTo>
                  <a:pt x="4812790" y="680698"/>
                  <a:pt x="4881802" y="749709"/>
                  <a:pt x="4966932" y="749709"/>
                </a:cubicBezTo>
                <a:cubicBezTo>
                  <a:pt x="5052062" y="749709"/>
                  <a:pt x="5121074" y="680698"/>
                  <a:pt x="5121074" y="595568"/>
                </a:cubicBezTo>
                <a:cubicBezTo>
                  <a:pt x="5121074" y="510438"/>
                  <a:pt x="5052062" y="441426"/>
                  <a:pt x="4966932" y="441426"/>
                </a:cubicBezTo>
                <a:close/>
                <a:moveTo>
                  <a:pt x="4346705" y="441426"/>
                </a:moveTo>
                <a:cubicBezTo>
                  <a:pt x="4261575" y="441426"/>
                  <a:pt x="4192563" y="510438"/>
                  <a:pt x="4192563" y="595568"/>
                </a:cubicBezTo>
                <a:cubicBezTo>
                  <a:pt x="4192563" y="680698"/>
                  <a:pt x="4261575" y="749709"/>
                  <a:pt x="4346705" y="749709"/>
                </a:cubicBezTo>
                <a:cubicBezTo>
                  <a:pt x="4431835" y="749709"/>
                  <a:pt x="4500847" y="680698"/>
                  <a:pt x="4500847" y="595568"/>
                </a:cubicBezTo>
                <a:cubicBezTo>
                  <a:pt x="4500847" y="510438"/>
                  <a:pt x="4431835" y="441426"/>
                  <a:pt x="4346705" y="441426"/>
                </a:cubicBezTo>
                <a:close/>
                <a:moveTo>
                  <a:pt x="3726477" y="441426"/>
                </a:moveTo>
                <a:cubicBezTo>
                  <a:pt x="3641347" y="441426"/>
                  <a:pt x="3572335" y="510438"/>
                  <a:pt x="3572335" y="595568"/>
                </a:cubicBezTo>
                <a:cubicBezTo>
                  <a:pt x="3572335" y="680698"/>
                  <a:pt x="3641347" y="749709"/>
                  <a:pt x="3726477" y="749709"/>
                </a:cubicBezTo>
                <a:cubicBezTo>
                  <a:pt x="3811607" y="749709"/>
                  <a:pt x="3880619" y="680698"/>
                  <a:pt x="3880619" y="595568"/>
                </a:cubicBezTo>
                <a:cubicBezTo>
                  <a:pt x="3880619" y="510438"/>
                  <a:pt x="3811607" y="441426"/>
                  <a:pt x="3726477" y="441426"/>
                </a:cubicBezTo>
                <a:close/>
                <a:moveTo>
                  <a:pt x="3106250" y="441426"/>
                </a:moveTo>
                <a:cubicBezTo>
                  <a:pt x="3021120" y="441426"/>
                  <a:pt x="2952108" y="510438"/>
                  <a:pt x="2952108" y="595568"/>
                </a:cubicBezTo>
                <a:cubicBezTo>
                  <a:pt x="2952108" y="680698"/>
                  <a:pt x="3021120" y="749709"/>
                  <a:pt x="3106250" y="749709"/>
                </a:cubicBezTo>
                <a:cubicBezTo>
                  <a:pt x="3191380" y="749709"/>
                  <a:pt x="3260392" y="680698"/>
                  <a:pt x="3260392" y="595568"/>
                </a:cubicBezTo>
                <a:cubicBezTo>
                  <a:pt x="3260392" y="510438"/>
                  <a:pt x="3191380" y="441426"/>
                  <a:pt x="3106250" y="441426"/>
                </a:cubicBezTo>
                <a:close/>
                <a:moveTo>
                  <a:pt x="2486023" y="441426"/>
                </a:moveTo>
                <a:cubicBezTo>
                  <a:pt x="2400893" y="441426"/>
                  <a:pt x="2331881" y="510438"/>
                  <a:pt x="2331881" y="595568"/>
                </a:cubicBezTo>
                <a:cubicBezTo>
                  <a:pt x="2331881" y="680698"/>
                  <a:pt x="2400893" y="749709"/>
                  <a:pt x="2486023" y="749709"/>
                </a:cubicBezTo>
                <a:cubicBezTo>
                  <a:pt x="2571153" y="749709"/>
                  <a:pt x="2640165" y="680698"/>
                  <a:pt x="2640165" y="595568"/>
                </a:cubicBezTo>
                <a:cubicBezTo>
                  <a:pt x="2640165" y="510438"/>
                  <a:pt x="2571153" y="441426"/>
                  <a:pt x="2486023" y="441426"/>
                </a:cubicBezTo>
                <a:close/>
                <a:moveTo>
                  <a:pt x="1865796" y="441426"/>
                </a:moveTo>
                <a:cubicBezTo>
                  <a:pt x="1780666" y="441426"/>
                  <a:pt x="1711654" y="510438"/>
                  <a:pt x="1711654" y="595568"/>
                </a:cubicBezTo>
                <a:cubicBezTo>
                  <a:pt x="1711654" y="680698"/>
                  <a:pt x="1780666" y="749709"/>
                  <a:pt x="1865796" y="749709"/>
                </a:cubicBezTo>
                <a:cubicBezTo>
                  <a:pt x="1950926" y="749709"/>
                  <a:pt x="2019938" y="680698"/>
                  <a:pt x="2019938" y="595568"/>
                </a:cubicBezTo>
                <a:cubicBezTo>
                  <a:pt x="2019938" y="510438"/>
                  <a:pt x="1950926" y="441426"/>
                  <a:pt x="1865796" y="441426"/>
                </a:cubicBezTo>
                <a:close/>
                <a:moveTo>
                  <a:pt x="1245569" y="441426"/>
                </a:moveTo>
                <a:cubicBezTo>
                  <a:pt x="1160439" y="441426"/>
                  <a:pt x="1091427" y="510438"/>
                  <a:pt x="1091427" y="595568"/>
                </a:cubicBezTo>
                <a:cubicBezTo>
                  <a:pt x="1091427" y="680698"/>
                  <a:pt x="1160439" y="749709"/>
                  <a:pt x="1245569" y="749709"/>
                </a:cubicBezTo>
                <a:cubicBezTo>
                  <a:pt x="1330698" y="749709"/>
                  <a:pt x="1399710" y="680698"/>
                  <a:pt x="1399710" y="595568"/>
                </a:cubicBezTo>
                <a:cubicBezTo>
                  <a:pt x="1399710" y="510438"/>
                  <a:pt x="1330698" y="441426"/>
                  <a:pt x="1245569" y="441426"/>
                </a:cubicBezTo>
                <a:close/>
                <a:moveTo>
                  <a:pt x="625342" y="441426"/>
                </a:moveTo>
                <a:cubicBezTo>
                  <a:pt x="540213" y="441426"/>
                  <a:pt x="471200" y="510438"/>
                  <a:pt x="471200" y="595568"/>
                </a:cubicBezTo>
                <a:cubicBezTo>
                  <a:pt x="471200" y="680698"/>
                  <a:pt x="540213" y="749709"/>
                  <a:pt x="625342" y="749709"/>
                </a:cubicBezTo>
                <a:cubicBezTo>
                  <a:pt x="710471" y="749709"/>
                  <a:pt x="779483" y="680698"/>
                  <a:pt x="779483" y="595568"/>
                </a:cubicBezTo>
                <a:cubicBezTo>
                  <a:pt x="779483" y="510438"/>
                  <a:pt x="710471" y="441426"/>
                  <a:pt x="625342" y="441426"/>
                </a:cubicBezTo>
                <a:close/>
                <a:moveTo>
                  <a:pt x="5897272" y="124517"/>
                </a:moveTo>
                <a:lnTo>
                  <a:pt x="5875737" y="164193"/>
                </a:lnTo>
                <a:cubicBezTo>
                  <a:pt x="5844467" y="210479"/>
                  <a:pt x="5802354" y="248838"/>
                  <a:pt x="5753043" y="275625"/>
                </a:cubicBezTo>
                <a:lnTo>
                  <a:pt x="5735337" y="282592"/>
                </a:lnTo>
                <a:lnTo>
                  <a:pt x="5753043" y="289558"/>
                </a:lnTo>
                <a:cubicBezTo>
                  <a:pt x="5802354" y="316345"/>
                  <a:pt x="5844467" y="354704"/>
                  <a:pt x="5875737" y="400990"/>
                </a:cubicBezTo>
                <a:lnTo>
                  <a:pt x="5897272" y="440667"/>
                </a:lnTo>
                <a:lnTo>
                  <a:pt x="5918808" y="400990"/>
                </a:lnTo>
                <a:cubicBezTo>
                  <a:pt x="5950078" y="354704"/>
                  <a:pt x="5992191" y="316345"/>
                  <a:pt x="6041502" y="289558"/>
                </a:cubicBezTo>
                <a:lnTo>
                  <a:pt x="6059208" y="282592"/>
                </a:lnTo>
                <a:lnTo>
                  <a:pt x="6041502" y="275625"/>
                </a:lnTo>
                <a:cubicBezTo>
                  <a:pt x="5992191" y="248838"/>
                  <a:pt x="5950078" y="210479"/>
                  <a:pt x="5918808" y="164193"/>
                </a:cubicBezTo>
                <a:close/>
                <a:moveTo>
                  <a:pt x="5277045" y="124517"/>
                </a:moveTo>
                <a:lnTo>
                  <a:pt x="5255510" y="164193"/>
                </a:lnTo>
                <a:cubicBezTo>
                  <a:pt x="5224240" y="210479"/>
                  <a:pt x="5182127" y="248838"/>
                  <a:pt x="5132816" y="275625"/>
                </a:cubicBezTo>
                <a:lnTo>
                  <a:pt x="5115110" y="282592"/>
                </a:lnTo>
                <a:lnTo>
                  <a:pt x="5132816" y="289558"/>
                </a:lnTo>
                <a:cubicBezTo>
                  <a:pt x="5182127" y="316345"/>
                  <a:pt x="5224240" y="354704"/>
                  <a:pt x="5255510" y="400990"/>
                </a:cubicBezTo>
                <a:lnTo>
                  <a:pt x="5277045" y="440667"/>
                </a:lnTo>
                <a:lnTo>
                  <a:pt x="5298581" y="400990"/>
                </a:lnTo>
                <a:cubicBezTo>
                  <a:pt x="5329851" y="354704"/>
                  <a:pt x="5371964" y="316345"/>
                  <a:pt x="5421275" y="289558"/>
                </a:cubicBezTo>
                <a:lnTo>
                  <a:pt x="5438981" y="282592"/>
                </a:lnTo>
                <a:lnTo>
                  <a:pt x="5421275" y="275625"/>
                </a:lnTo>
                <a:cubicBezTo>
                  <a:pt x="5371964" y="248838"/>
                  <a:pt x="5329851" y="210479"/>
                  <a:pt x="5298581" y="164193"/>
                </a:cubicBezTo>
                <a:close/>
                <a:moveTo>
                  <a:pt x="4656818" y="124517"/>
                </a:moveTo>
                <a:lnTo>
                  <a:pt x="4635283" y="164193"/>
                </a:lnTo>
                <a:cubicBezTo>
                  <a:pt x="4604012" y="210479"/>
                  <a:pt x="4561900" y="248838"/>
                  <a:pt x="4512589" y="275625"/>
                </a:cubicBezTo>
                <a:lnTo>
                  <a:pt x="4494883" y="282592"/>
                </a:lnTo>
                <a:lnTo>
                  <a:pt x="4512589" y="289558"/>
                </a:lnTo>
                <a:cubicBezTo>
                  <a:pt x="4561900" y="316345"/>
                  <a:pt x="4604012" y="354704"/>
                  <a:pt x="4635283" y="400990"/>
                </a:cubicBezTo>
                <a:lnTo>
                  <a:pt x="4656818" y="440667"/>
                </a:lnTo>
                <a:lnTo>
                  <a:pt x="4678354" y="400990"/>
                </a:lnTo>
                <a:cubicBezTo>
                  <a:pt x="4709624" y="354704"/>
                  <a:pt x="4751737" y="316345"/>
                  <a:pt x="4801048" y="289558"/>
                </a:cubicBezTo>
                <a:lnTo>
                  <a:pt x="4818754" y="282592"/>
                </a:lnTo>
                <a:lnTo>
                  <a:pt x="4801048" y="275625"/>
                </a:lnTo>
                <a:cubicBezTo>
                  <a:pt x="4751737" y="248838"/>
                  <a:pt x="4709624" y="210479"/>
                  <a:pt x="4678354" y="164193"/>
                </a:cubicBezTo>
                <a:close/>
                <a:moveTo>
                  <a:pt x="4036591" y="124517"/>
                </a:moveTo>
                <a:lnTo>
                  <a:pt x="4015055" y="164193"/>
                </a:lnTo>
                <a:cubicBezTo>
                  <a:pt x="3983785" y="210479"/>
                  <a:pt x="3941672" y="248838"/>
                  <a:pt x="3892361" y="275625"/>
                </a:cubicBezTo>
                <a:lnTo>
                  <a:pt x="3874655" y="282592"/>
                </a:lnTo>
                <a:lnTo>
                  <a:pt x="3892361" y="289558"/>
                </a:lnTo>
                <a:cubicBezTo>
                  <a:pt x="3941672" y="316345"/>
                  <a:pt x="3983785" y="354704"/>
                  <a:pt x="4015055" y="400990"/>
                </a:cubicBezTo>
                <a:lnTo>
                  <a:pt x="4036591" y="440667"/>
                </a:lnTo>
                <a:lnTo>
                  <a:pt x="4058126" y="400990"/>
                </a:lnTo>
                <a:cubicBezTo>
                  <a:pt x="4089397" y="354704"/>
                  <a:pt x="4131509" y="316345"/>
                  <a:pt x="4180821" y="289558"/>
                </a:cubicBezTo>
                <a:lnTo>
                  <a:pt x="4198526" y="282592"/>
                </a:lnTo>
                <a:lnTo>
                  <a:pt x="4180821" y="275625"/>
                </a:lnTo>
                <a:cubicBezTo>
                  <a:pt x="4131509" y="248838"/>
                  <a:pt x="4089397" y="210479"/>
                  <a:pt x="4058126" y="164193"/>
                </a:cubicBezTo>
                <a:close/>
                <a:moveTo>
                  <a:pt x="3416364" y="124517"/>
                </a:moveTo>
                <a:lnTo>
                  <a:pt x="3394828" y="164193"/>
                </a:lnTo>
                <a:cubicBezTo>
                  <a:pt x="3363558" y="210479"/>
                  <a:pt x="3321445" y="248838"/>
                  <a:pt x="3272134" y="275625"/>
                </a:cubicBezTo>
                <a:lnTo>
                  <a:pt x="3254428" y="282592"/>
                </a:lnTo>
                <a:lnTo>
                  <a:pt x="3272134" y="289558"/>
                </a:lnTo>
                <a:cubicBezTo>
                  <a:pt x="3321445" y="316345"/>
                  <a:pt x="3363558" y="354704"/>
                  <a:pt x="3394828" y="400990"/>
                </a:cubicBezTo>
                <a:lnTo>
                  <a:pt x="3416364" y="440667"/>
                </a:lnTo>
                <a:lnTo>
                  <a:pt x="3437899" y="400990"/>
                </a:lnTo>
                <a:cubicBezTo>
                  <a:pt x="3469169" y="354704"/>
                  <a:pt x="3511282" y="316345"/>
                  <a:pt x="3560593" y="289558"/>
                </a:cubicBezTo>
                <a:lnTo>
                  <a:pt x="3578299" y="282592"/>
                </a:lnTo>
                <a:lnTo>
                  <a:pt x="3560593" y="275625"/>
                </a:lnTo>
                <a:cubicBezTo>
                  <a:pt x="3511282" y="248838"/>
                  <a:pt x="3469169" y="210479"/>
                  <a:pt x="3437899" y="164193"/>
                </a:cubicBezTo>
                <a:close/>
                <a:moveTo>
                  <a:pt x="2796137" y="124517"/>
                </a:moveTo>
                <a:lnTo>
                  <a:pt x="2774601" y="164193"/>
                </a:lnTo>
                <a:cubicBezTo>
                  <a:pt x="2743331" y="210479"/>
                  <a:pt x="2701218" y="248838"/>
                  <a:pt x="2651907" y="275625"/>
                </a:cubicBezTo>
                <a:lnTo>
                  <a:pt x="2634202" y="282592"/>
                </a:lnTo>
                <a:lnTo>
                  <a:pt x="2651907" y="289558"/>
                </a:lnTo>
                <a:cubicBezTo>
                  <a:pt x="2701218" y="316345"/>
                  <a:pt x="2743331" y="354704"/>
                  <a:pt x="2774601" y="400990"/>
                </a:cubicBezTo>
                <a:lnTo>
                  <a:pt x="2796137" y="440667"/>
                </a:lnTo>
                <a:lnTo>
                  <a:pt x="2817672" y="400990"/>
                </a:lnTo>
                <a:cubicBezTo>
                  <a:pt x="2848942" y="354704"/>
                  <a:pt x="2891055" y="316345"/>
                  <a:pt x="2940366" y="289558"/>
                </a:cubicBezTo>
                <a:lnTo>
                  <a:pt x="2958072" y="282592"/>
                </a:lnTo>
                <a:lnTo>
                  <a:pt x="2940366" y="275625"/>
                </a:lnTo>
                <a:cubicBezTo>
                  <a:pt x="2891055" y="248838"/>
                  <a:pt x="2848942" y="210479"/>
                  <a:pt x="2817672" y="164193"/>
                </a:cubicBezTo>
                <a:close/>
                <a:moveTo>
                  <a:pt x="2175909" y="124517"/>
                </a:moveTo>
                <a:lnTo>
                  <a:pt x="2154373" y="164193"/>
                </a:lnTo>
                <a:cubicBezTo>
                  <a:pt x="2123103" y="210479"/>
                  <a:pt x="2080991" y="248838"/>
                  <a:pt x="2031680" y="275625"/>
                </a:cubicBezTo>
                <a:lnTo>
                  <a:pt x="2013974" y="282592"/>
                </a:lnTo>
                <a:lnTo>
                  <a:pt x="2031680" y="289558"/>
                </a:lnTo>
                <a:cubicBezTo>
                  <a:pt x="2080991" y="316345"/>
                  <a:pt x="2123103" y="354704"/>
                  <a:pt x="2154373" y="400990"/>
                </a:cubicBezTo>
                <a:lnTo>
                  <a:pt x="2175909" y="440667"/>
                </a:lnTo>
                <a:lnTo>
                  <a:pt x="2197445" y="400990"/>
                </a:lnTo>
                <a:cubicBezTo>
                  <a:pt x="2228715" y="354704"/>
                  <a:pt x="2270828" y="316345"/>
                  <a:pt x="2320139" y="289558"/>
                </a:cubicBezTo>
                <a:lnTo>
                  <a:pt x="2337845" y="282592"/>
                </a:lnTo>
                <a:lnTo>
                  <a:pt x="2320139" y="275625"/>
                </a:lnTo>
                <a:cubicBezTo>
                  <a:pt x="2270828" y="248838"/>
                  <a:pt x="2228715" y="210479"/>
                  <a:pt x="2197445" y="164193"/>
                </a:cubicBezTo>
                <a:close/>
                <a:moveTo>
                  <a:pt x="1555682" y="124517"/>
                </a:moveTo>
                <a:lnTo>
                  <a:pt x="1534146" y="164193"/>
                </a:lnTo>
                <a:cubicBezTo>
                  <a:pt x="1502876" y="210479"/>
                  <a:pt x="1460763" y="248838"/>
                  <a:pt x="1411452" y="275625"/>
                </a:cubicBezTo>
                <a:lnTo>
                  <a:pt x="1393747" y="282592"/>
                </a:lnTo>
                <a:lnTo>
                  <a:pt x="1411452" y="289558"/>
                </a:lnTo>
                <a:cubicBezTo>
                  <a:pt x="1460763" y="316345"/>
                  <a:pt x="1502876" y="354704"/>
                  <a:pt x="1534146" y="400990"/>
                </a:cubicBezTo>
                <a:lnTo>
                  <a:pt x="1555682" y="440667"/>
                </a:lnTo>
                <a:lnTo>
                  <a:pt x="1577218" y="400990"/>
                </a:lnTo>
                <a:cubicBezTo>
                  <a:pt x="1608488" y="354704"/>
                  <a:pt x="1650601" y="316345"/>
                  <a:pt x="1699912" y="289558"/>
                </a:cubicBezTo>
                <a:lnTo>
                  <a:pt x="1717617" y="282592"/>
                </a:lnTo>
                <a:lnTo>
                  <a:pt x="1699912" y="275625"/>
                </a:lnTo>
                <a:cubicBezTo>
                  <a:pt x="1650601" y="248838"/>
                  <a:pt x="1608488" y="210479"/>
                  <a:pt x="1577218" y="164193"/>
                </a:cubicBezTo>
                <a:close/>
                <a:moveTo>
                  <a:pt x="935456" y="124517"/>
                </a:moveTo>
                <a:lnTo>
                  <a:pt x="913920" y="164193"/>
                </a:lnTo>
                <a:cubicBezTo>
                  <a:pt x="882649" y="210479"/>
                  <a:pt x="840537" y="248838"/>
                  <a:pt x="791225" y="275625"/>
                </a:cubicBezTo>
                <a:lnTo>
                  <a:pt x="773520" y="282592"/>
                </a:lnTo>
                <a:lnTo>
                  <a:pt x="791225" y="289558"/>
                </a:lnTo>
                <a:cubicBezTo>
                  <a:pt x="840537" y="316345"/>
                  <a:pt x="882649" y="354704"/>
                  <a:pt x="913920" y="400990"/>
                </a:cubicBezTo>
                <a:lnTo>
                  <a:pt x="935456" y="440667"/>
                </a:lnTo>
                <a:lnTo>
                  <a:pt x="956990" y="400990"/>
                </a:lnTo>
                <a:cubicBezTo>
                  <a:pt x="988260" y="354704"/>
                  <a:pt x="1030373" y="316345"/>
                  <a:pt x="1079685" y="289558"/>
                </a:cubicBezTo>
                <a:lnTo>
                  <a:pt x="1097390" y="282592"/>
                </a:lnTo>
                <a:lnTo>
                  <a:pt x="1079685" y="275625"/>
                </a:lnTo>
                <a:cubicBezTo>
                  <a:pt x="1030373" y="248838"/>
                  <a:pt x="988260" y="210479"/>
                  <a:pt x="956990" y="164193"/>
                </a:cubicBezTo>
                <a:close/>
                <a:moveTo>
                  <a:pt x="315228" y="124517"/>
                </a:moveTo>
                <a:lnTo>
                  <a:pt x="293692" y="164193"/>
                </a:lnTo>
                <a:cubicBezTo>
                  <a:pt x="262422" y="210479"/>
                  <a:pt x="220310" y="248838"/>
                  <a:pt x="170999" y="275625"/>
                </a:cubicBezTo>
                <a:lnTo>
                  <a:pt x="153293" y="282592"/>
                </a:lnTo>
                <a:lnTo>
                  <a:pt x="170999" y="289558"/>
                </a:lnTo>
                <a:cubicBezTo>
                  <a:pt x="220310" y="316345"/>
                  <a:pt x="262422" y="354704"/>
                  <a:pt x="293692" y="400990"/>
                </a:cubicBezTo>
                <a:lnTo>
                  <a:pt x="315228" y="440667"/>
                </a:lnTo>
                <a:lnTo>
                  <a:pt x="336764" y="400990"/>
                </a:lnTo>
                <a:cubicBezTo>
                  <a:pt x="368034" y="354704"/>
                  <a:pt x="410147" y="316345"/>
                  <a:pt x="459458" y="289558"/>
                </a:cubicBezTo>
                <a:lnTo>
                  <a:pt x="477163" y="282592"/>
                </a:lnTo>
                <a:lnTo>
                  <a:pt x="459458" y="275625"/>
                </a:lnTo>
                <a:cubicBezTo>
                  <a:pt x="410147" y="248838"/>
                  <a:pt x="368034" y="210479"/>
                  <a:pt x="336764" y="164193"/>
                </a:cubicBezTo>
                <a:close/>
                <a:moveTo>
                  <a:pt x="6517502" y="124513"/>
                </a:moveTo>
                <a:lnTo>
                  <a:pt x="6495964" y="164193"/>
                </a:lnTo>
                <a:cubicBezTo>
                  <a:pt x="6464694" y="210479"/>
                  <a:pt x="6422581" y="248838"/>
                  <a:pt x="6373270" y="275625"/>
                </a:cubicBezTo>
                <a:lnTo>
                  <a:pt x="6355565" y="282592"/>
                </a:lnTo>
                <a:lnTo>
                  <a:pt x="6373270" y="289558"/>
                </a:lnTo>
                <a:cubicBezTo>
                  <a:pt x="6422581" y="316345"/>
                  <a:pt x="6464694" y="354704"/>
                  <a:pt x="6495964" y="400990"/>
                </a:cubicBezTo>
                <a:lnTo>
                  <a:pt x="6517502" y="440671"/>
                </a:lnTo>
                <a:lnTo>
                  <a:pt x="6539039" y="400990"/>
                </a:lnTo>
                <a:cubicBezTo>
                  <a:pt x="6570309" y="354704"/>
                  <a:pt x="6612422" y="316345"/>
                  <a:pt x="6661733" y="289558"/>
                </a:cubicBezTo>
                <a:lnTo>
                  <a:pt x="6679439" y="282592"/>
                </a:lnTo>
                <a:lnTo>
                  <a:pt x="6661733" y="275625"/>
                </a:lnTo>
                <a:cubicBezTo>
                  <a:pt x="6612422" y="248838"/>
                  <a:pt x="6570309" y="210479"/>
                  <a:pt x="6539039" y="164193"/>
                </a:cubicBezTo>
                <a:close/>
                <a:moveTo>
                  <a:pt x="153123" y="0"/>
                </a:moveTo>
                <a:lnTo>
                  <a:pt x="477335" y="0"/>
                </a:lnTo>
                <a:lnTo>
                  <a:pt x="483314" y="29615"/>
                </a:lnTo>
                <a:cubicBezTo>
                  <a:pt x="506714" y="84939"/>
                  <a:pt x="561496" y="123758"/>
                  <a:pt x="625342" y="123758"/>
                </a:cubicBezTo>
                <a:cubicBezTo>
                  <a:pt x="689189" y="123758"/>
                  <a:pt x="743970" y="84939"/>
                  <a:pt x="767370" y="29615"/>
                </a:cubicBezTo>
                <a:lnTo>
                  <a:pt x="773349" y="0"/>
                </a:lnTo>
                <a:lnTo>
                  <a:pt x="1097562" y="0"/>
                </a:lnTo>
                <a:lnTo>
                  <a:pt x="1103541" y="29615"/>
                </a:lnTo>
                <a:cubicBezTo>
                  <a:pt x="1126941" y="84939"/>
                  <a:pt x="1181722" y="123758"/>
                  <a:pt x="1245569" y="123758"/>
                </a:cubicBezTo>
                <a:cubicBezTo>
                  <a:pt x="1309416" y="123758"/>
                  <a:pt x="1364197" y="84939"/>
                  <a:pt x="1387597" y="29615"/>
                </a:cubicBezTo>
                <a:lnTo>
                  <a:pt x="1393576" y="0"/>
                </a:lnTo>
                <a:lnTo>
                  <a:pt x="1717789" y="0"/>
                </a:lnTo>
                <a:lnTo>
                  <a:pt x="1723768" y="29615"/>
                </a:lnTo>
                <a:cubicBezTo>
                  <a:pt x="1747168" y="84939"/>
                  <a:pt x="1801949" y="123758"/>
                  <a:pt x="1865796" y="123758"/>
                </a:cubicBezTo>
                <a:cubicBezTo>
                  <a:pt x="1929644" y="123758"/>
                  <a:pt x="1984425" y="84939"/>
                  <a:pt x="2007825" y="29615"/>
                </a:cubicBezTo>
                <a:lnTo>
                  <a:pt x="2013804" y="0"/>
                </a:lnTo>
                <a:lnTo>
                  <a:pt x="2338016" y="0"/>
                </a:lnTo>
                <a:lnTo>
                  <a:pt x="2343995" y="29615"/>
                </a:lnTo>
                <a:cubicBezTo>
                  <a:pt x="2367395" y="84939"/>
                  <a:pt x="2422176" y="123758"/>
                  <a:pt x="2486023" y="123758"/>
                </a:cubicBezTo>
                <a:cubicBezTo>
                  <a:pt x="2549871" y="123758"/>
                  <a:pt x="2604652" y="84939"/>
                  <a:pt x="2628052" y="29615"/>
                </a:cubicBezTo>
                <a:lnTo>
                  <a:pt x="2634031" y="0"/>
                </a:lnTo>
                <a:lnTo>
                  <a:pt x="2958243" y="0"/>
                </a:lnTo>
                <a:lnTo>
                  <a:pt x="2964222" y="29615"/>
                </a:lnTo>
                <a:cubicBezTo>
                  <a:pt x="2987622" y="84939"/>
                  <a:pt x="3042403" y="123758"/>
                  <a:pt x="3106250" y="123758"/>
                </a:cubicBezTo>
                <a:cubicBezTo>
                  <a:pt x="3170098" y="123758"/>
                  <a:pt x="3224879" y="84939"/>
                  <a:pt x="3248279" y="29615"/>
                </a:cubicBezTo>
                <a:lnTo>
                  <a:pt x="3254258" y="0"/>
                </a:lnTo>
                <a:lnTo>
                  <a:pt x="3578470" y="0"/>
                </a:lnTo>
                <a:lnTo>
                  <a:pt x="3584449" y="29615"/>
                </a:lnTo>
                <a:cubicBezTo>
                  <a:pt x="3607849" y="84939"/>
                  <a:pt x="3662630" y="123758"/>
                  <a:pt x="3726477" y="123758"/>
                </a:cubicBezTo>
                <a:cubicBezTo>
                  <a:pt x="3790325" y="123758"/>
                  <a:pt x="3845106" y="84939"/>
                  <a:pt x="3868506" y="29615"/>
                </a:cubicBezTo>
                <a:lnTo>
                  <a:pt x="3874485" y="0"/>
                </a:lnTo>
                <a:lnTo>
                  <a:pt x="4198697" y="0"/>
                </a:lnTo>
                <a:lnTo>
                  <a:pt x="4204677" y="29615"/>
                </a:lnTo>
                <a:cubicBezTo>
                  <a:pt x="4228077" y="84939"/>
                  <a:pt x="4282858" y="123758"/>
                  <a:pt x="4346705" y="123758"/>
                </a:cubicBezTo>
                <a:cubicBezTo>
                  <a:pt x="4410553" y="123758"/>
                  <a:pt x="4465334" y="84939"/>
                  <a:pt x="4488734" y="29615"/>
                </a:cubicBezTo>
                <a:lnTo>
                  <a:pt x="4494713" y="0"/>
                </a:lnTo>
                <a:lnTo>
                  <a:pt x="4818925" y="0"/>
                </a:lnTo>
                <a:lnTo>
                  <a:pt x="4824904" y="29615"/>
                </a:lnTo>
                <a:cubicBezTo>
                  <a:pt x="4848304" y="84939"/>
                  <a:pt x="4903085" y="123758"/>
                  <a:pt x="4966932" y="123758"/>
                </a:cubicBezTo>
                <a:cubicBezTo>
                  <a:pt x="5030780" y="123758"/>
                  <a:pt x="5085561" y="84939"/>
                  <a:pt x="5108961" y="29615"/>
                </a:cubicBezTo>
                <a:lnTo>
                  <a:pt x="5114940" y="0"/>
                </a:lnTo>
                <a:lnTo>
                  <a:pt x="5439152" y="0"/>
                </a:lnTo>
                <a:lnTo>
                  <a:pt x="5445131" y="29615"/>
                </a:lnTo>
                <a:cubicBezTo>
                  <a:pt x="5468531" y="84939"/>
                  <a:pt x="5523311" y="123758"/>
                  <a:pt x="5587159" y="123758"/>
                </a:cubicBezTo>
                <a:cubicBezTo>
                  <a:pt x="5651006" y="123758"/>
                  <a:pt x="5705787" y="84939"/>
                  <a:pt x="5729187" y="29615"/>
                </a:cubicBezTo>
                <a:lnTo>
                  <a:pt x="5735166" y="0"/>
                </a:lnTo>
                <a:lnTo>
                  <a:pt x="6059378" y="0"/>
                </a:lnTo>
                <a:lnTo>
                  <a:pt x="6065357" y="29615"/>
                </a:lnTo>
                <a:cubicBezTo>
                  <a:pt x="6088757" y="84939"/>
                  <a:pt x="6143539" y="123758"/>
                  <a:pt x="6207386" y="123758"/>
                </a:cubicBezTo>
                <a:cubicBezTo>
                  <a:pt x="6271234" y="123758"/>
                  <a:pt x="6326015" y="84939"/>
                  <a:pt x="6349415" y="29615"/>
                </a:cubicBezTo>
                <a:lnTo>
                  <a:pt x="6355394" y="0"/>
                </a:lnTo>
                <a:lnTo>
                  <a:pt x="6679609" y="0"/>
                </a:lnTo>
                <a:lnTo>
                  <a:pt x="6685588" y="29615"/>
                </a:lnTo>
                <a:cubicBezTo>
                  <a:pt x="6708988" y="84939"/>
                  <a:pt x="6763770" y="123758"/>
                  <a:pt x="6827617" y="123758"/>
                </a:cubicBezTo>
                <a:lnTo>
                  <a:pt x="6840760" y="121105"/>
                </a:lnTo>
                <a:lnTo>
                  <a:pt x="6840760" y="444080"/>
                </a:lnTo>
                <a:lnTo>
                  <a:pt x="6827617" y="441426"/>
                </a:lnTo>
                <a:cubicBezTo>
                  <a:pt x="6742487" y="441426"/>
                  <a:pt x="6673475" y="510438"/>
                  <a:pt x="6673475" y="595568"/>
                </a:cubicBezTo>
                <a:cubicBezTo>
                  <a:pt x="6673475" y="680698"/>
                  <a:pt x="6742487" y="749709"/>
                  <a:pt x="6827617" y="749709"/>
                </a:cubicBezTo>
                <a:lnTo>
                  <a:pt x="6840760" y="747056"/>
                </a:lnTo>
                <a:lnTo>
                  <a:pt x="6840760" y="1070032"/>
                </a:lnTo>
                <a:lnTo>
                  <a:pt x="6827617" y="1067378"/>
                </a:lnTo>
                <a:cubicBezTo>
                  <a:pt x="6742487" y="1067378"/>
                  <a:pt x="6673475" y="1136390"/>
                  <a:pt x="6673475" y="1221520"/>
                </a:cubicBezTo>
                <a:cubicBezTo>
                  <a:pt x="6673475" y="1306650"/>
                  <a:pt x="6742487" y="1375661"/>
                  <a:pt x="6827617" y="1375661"/>
                </a:cubicBezTo>
                <a:lnTo>
                  <a:pt x="6840760" y="1373008"/>
                </a:lnTo>
                <a:lnTo>
                  <a:pt x="6840760" y="1695984"/>
                </a:lnTo>
                <a:lnTo>
                  <a:pt x="6827617" y="1693330"/>
                </a:lnTo>
                <a:cubicBezTo>
                  <a:pt x="6742487" y="1693330"/>
                  <a:pt x="6673475" y="1762342"/>
                  <a:pt x="6673475" y="1847472"/>
                </a:cubicBezTo>
                <a:cubicBezTo>
                  <a:pt x="6673475" y="1932602"/>
                  <a:pt x="6742487" y="2001614"/>
                  <a:pt x="6827617" y="2001614"/>
                </a:cubicBezTo>
                <a:lnTo>
                  <a:pt x="6840760" y="1998961"/>
                </a:lnTo>
                <a:lnTo>
                  <a:pt x="6840760" y="2321935"/>
                </a:lnTo>
                <a:lnTo>
                  <a:pt x="6827617" y="2319281"/>
                </a:lnTo>
                <a:cubicBezTo>
                  <a:pt x="6742487" y="2319281"/>
                  <a:pt x="6673475" y="2388293"/>
                  <a:pt x="6673475" y="2473424"/>
                </a:cubicBezTo>
                <a:cubicBezTo>
                  <a:pt x="6673475" y="2558553"/>
                  <a:pt x="6742487" y="2627565"/>
                  <a:pt x="6827617" y="2627565"/>
                </a:cubicBezTo>
                <a:lnTo>
                  <a:pt x="6840760" y="2624912"/>
                </a:lnTo>
                <a:lnTo>
                  <a:pt x="6840760" y="2947887"/>
                </a:lnTo>
                <a:lnTo>
                  <a:pt x="6827617" y="2945233"/>
                </a:lnTo>
                <a:cubicBezTo>
                  <a:pt x="6742487" y="2945233"/>
                  <a:pt x="6673475" y="3014245"/>
                  <a:pt x="6673475" y="3099375"/>
                </a:cubicBezTo>
                <a:cubicBezTo>
                  <a:pt x="6673475" y="3184505"/>
                  <a:pt x="6742487" y="3253517"/>
                  <a:pt x="6827617" y="3253517"/>
                </a:cubicBezTo>
                <a:lnTo>
                  <a:pt x="6840760" y="3250864"/>
                </a:lnTo>
                <a:lnTo>
                  <a:pt x="6840760" y="3573839"/>
                </a:lnTo>
                <a:lnTo>
                  <a:pt x="6827617" y="3571185"/>
                </a:lnTo>
                <a:cubicBezTo>
                  <a:pt x="6742487" y="3571185"/>
                  <a:pt x="6673475" y="3640197"/>
                  <a:pt x="6673475" y="3725327"/>
                </a:cubicBezTo>
                <a:cubicBezTo>
                  <a:pt x="6673475" y="3810457"/>
                  <a:pt x="6742487" y="3879469"/>
                  <a:pt x="6827617" y="3879469"/>
                </a:cubicBezTo>
                <a:lnTo>
                  <a:pt x="6840760" y="3876816"/>
                </a:lnTo>
                <a:lnTo>
                  <a:pt x="6840760" y="4199791"/>
                </a:lnTo>
                <a:lnTo>
                  <a:pt x="6827617" y="4197137"/>
                </a:lnTo>
                <a:cubicBezTo>
                  <a:pt x="6742487" y="4197137"/>
                  <a:pt x="6673475" y="4266149"/>
                  <a:pt x="6673475" y="4351279"/>
                </a:cubicBezTo>
                <a:cubicBezTo>
                  <a:pt x="6673475" y="4436409"/>
                  <a:pt x="6742487" y="4505421"/>
                  <a:pt x="6827617" y="4505421"/>
                </a:cubicBezTo>
                <a:lnTo>
                  <a:pt x="6840760" y="4502768"/>
                </a:lnTo>
                <a:lnTo>
                  <a:pt x="6840760" y="4825743"/>
                </a:lnTo>
                <a:lnTo>
                  <a:pt x="6827617" y="4823089"/>
                </a:lnTo>
                <a:cubicBezTo>
                  <a:pt x="6742487" y="4823089"/>
                  <a:pt x="6673475" y="4892101"/>
                  <a:pt x="6673475" y="4977231"/>
                </a:cubicBezTo>
                <a:cubicBezTo>
                  <a:pt x="6673475" y="5062361"/>
                  <a:pt x="6742487" y="5131373"/>
                  <a:pt x="6827617" y="5131373"/>
                </a:cubicBezTo>
                <a:lnTo>
                  <a:pt x="6840760" y="5128720"/>
                </a:lnTo>
                <a:lnTo>
                  <a:pt x="6840760" y="5451695"/>
                </a:lnTo>
                <a:lnTo>
                  <a:pt x="6827617" y="5449041"/>
                </a:lnTo>
                <a:cubicBezTo>
                  <a:pt x="6742487" y="5449041"/>
                  <a:pt x="6673475" y="5518053"/>
                  <a:pt x="6673475" y="5603183"/>
                </a:cubicBezTo>
                <a:cubicBezTo>
                  <a:pt x="6673475" y="5688313"/>
                  <a:pt x="6742487" y="5757325"/>
                  <a:pt x="6827617" y="5757325"/>
                </a:cubicBezTo>
                <a:lnTo>
                  <a:pt x="6840760" y="5754672"/>
                </a:lnTo>
                <a:lnTo>
                  <a:pt x="6840760" y="6077647"/>
                </a:lnTo>
                <a:lnTo>
                  <a:pt x="6827617" y="6074993"/>
                </a:lnTo>
                <a:cubicBezTo>
                  <a:pt x="6742487" y="6074993"/>
                  <a:pt x="6673475" y="6144005"/>
                  <a:pt x="6673475" y="6229135"/>
                </a:cubicBezTo>
                <a:cubicBezTo>
                  <a:pt x="6673475" y="6314265"/>
                  <a:pt x="6742487" y="6383277"/>
                  <a:pt x="6827617" y="6383277"/>
                </a:cubicBezTo>
                <a:lnTo>
                  <a:pt x="6840760" y="6380624"/>
                </a:lnTo>
                <a:lnTo>
                  <a:pt x="6840760" y="6703594"/>
                </a:lnTo>
                <a:lnTo>
                  <a:pt x="6827617" y="6700940"/>
                </a:lnTo>
                <a:cubicBezTo>
                  <a:pt x="6763770" y="6700940"/>
                  <a:pt x="6708988" y="6739759"/>
                  <a:pt x="6685588" y="6795083"/>
                </a:cubicBezTo>
                <a:lnTo>
                  <a:pt x="6676366" y="6840760"/>
                </a:lnTo>
                <a:lnTo>
                  <a:pt x="6358637" y="6840760"/>
                </a:lnTo>
                <a:lnTo>
                  <a:pt x="6349415" y="6795083"/>
                </a:lnTo>
                <a:cubicBezTo>
                  <a:pt x="6326015" y="6739759"/>
                  <a:pt x="6271234" y="6700940"/>
                  <a:pt x="6207386" y="6700940"/>
                </a:cubicBezTo>
                <a:cubicBezTo>
                  <a:pt x="6143539" y="6700940"/>
                  <a:pt x="6088757" y="6739759"/>
                  <a:pt x="6065357" y="6795083"/>
                </a:cubicBezTo>
                <a:lnTo>
                  <a:pt x="6056135" y="6840760"/>
                </a:lnTo>
                <a:lnTo>
                  <a:pt x="5738409" y="6840760"/>
                </a:lnTo>
                <a:lnTo>
                  <a:pt x="5729187" y="6795083"/>
                </a:lnTo>
                <a:cubicBezTo>
                  <a:pt x="5705787" y="6739759"/>
                  <a:pt x="5651006" y="6700940"/>
                  <a:pt x="5587159" y="6700940"/>
                </a:cubicBezTo>
                <a:cubicBezTo>
                  <a:pt x="5523311" y="6700940"/>
                  <a:pt x="5468531" y="6739759"/>
                  <a:pt x="5445131" y="6795083"/>
                </a:cubicBezTo>
                <a:lnTo>
                  <a:pt x="5435909" y="6840760"/>
                </a:lnTo>
                <a:lnTo>
                  <a:pt x="5118183" y="6840760"/>
                </a:lnTo>
                <a:lnTo>
                  <a:pt x="5108961" y="6795083"/>
                </a:lnTo>
                <a:cubicBezTo>
                  <a:pt x="5085561" y="6739759"/>
                  <a:pt x="5030780" y="6700940"/>
                  <a:pt x="4966932" y="6700940"/>
                </a:cubicBezTo>
                <a:cubicBezTo>
                  <a:pt x="4903085" y="6700940"/>
                  <a:pt x="4848304" y="6739759"/>
                  <a:pt x="4824904" y="6795083"/>
                </a:cubicBezTo>
                <a:lnTo>
                  <a:pt x="4815682" y="6840760"/>
                </a:lnTo>
                <a:lnTo>
                  <a:pt x="4497956" y="6840760"/>
                </a:lnTo>
                <a:lnTo>
                  <a:pt x="4488734" y="6795083"/>
                </a:lnTo>
                <a:cubicBezTo>
                  <a:pt x="4465334" y="6739759"/>
                  <a:pt x="4410553" y="6700940"/>
                  <a:pt x="4346705" y="6700940"/>
                </a:cubicBezTo>
                <a:cubicBezTo>
                  <a:pt x="4282858" y="6700940"/>
                  <a:pt x="4228077" y="6739759"/>
                  <a:pt x="4204677" y="6795083"/>
                </a:cubicBezTo>
                <a:lnTo>
                  <a:pt x="4195455" y="6840760"/>
                </a:lnTo>
                <a:lnTo>
                  <a:pt x="3877728" y="6840760"/>
                </a:lnTo>
                <a:lnTo>
                  <a:pt x="3868506" y="6795083"/>
                </a:lnTo>
                <a:cubicBezTo>
                  <a:pt x="3845106" y="6739759"/>
                  <a:pt x="3790325" y="6700940"/>
                  <a:pt x="3726477" y="6700940"/>
                </a:cubicBezTo>
                <a:cubicBezTo>
                  <a:pt x="3662630" y="6700940"/>
                  <a:pt x="3607849" y="6739759"/>
                  <a:pt x="3584449" y="6795083"/>
                </a:cubicBezTo>
                <a:lnTo>
                  <a:pt x="3575227" y="6840760"/>
                </a:lnTo>
                <a:lnTo>
                  <a:pt x="3257501" y="6840760"/>
                </a:lnTo>
                <a:lnTo>
                  <a:pt x="3248279" y="6795083"/>
                </a:lnTo>
                <a:cubicBezTo>
                  <a:pt x="3224879" y="6739759"/>
                  <a:pt x="3170098" y="6700940"/>
                  <a:pt x="3106250" y="6700940"/>
                </a:cubicBezTo>
                <a:cubicBezTo>
                  <a:pt x="3042403" y="6700940"/>
                  <a:pt x="2987622" y="6739759"/>
                  <a:pt x="2964222" y="6795083"/>
                </a:cubicBezTo>
                <a:lnTo>
                  <a:pt x="2955000" y="6840760"/>
                </a:lnTo>
                <a:lnTo>
                  <a:pt x="2637274" y="6840760"/>
                </a:lnTo>
                <a:lnTo>
                  <a:pt x="2628052" y="6795083"/>
                </a:lnTo>
                <a:cubicBezTo>
                  <a:pt x="2604652" y="6739759"/>
                  <a:pt x="2549871" y="6700940"/>
                  <a:pt x="2486023" y="6700940"/>
                </a:cubicBezTo>
                <a:cubicBezTo>
                  <a:pt x="2422176" y="6700940"/>
                  <a:pt x="2367395" y="6739759"/>
                  <a:pt x="2343995" y="6795083"/>
                </a:cubicBezTo>
                <a:lnTo>
                  <a:pt x="2334773" y="6840760"/>
                </a:lnTo>
                <a:lnTo>
                  <a:pt x="2017047" y="6840760"/>
                </a:lnTo>
                <a:lnTo>
                  <a:pt x="2007825" y="6795083"/>
                </a:lnTo>
                <a:cubicBezTo>
                  <a:pt x="1984425" y="6739759"/>
                  <a:pt x="1929644" y="6700940"/>
                  <a:pt x="1865796" y="6700940"/>
                </a:cubicBezTo>
                <a:cubicBezTo>
                  <a:pt x="1801949" y="6700940"/>
                  <a:pt x="1747168" y="6739759"/>
                  <a:pt x="1723768" y="6795083"/>
                </a:cubicBezTo>
                <a:lnTo>
                  <a:pt x="1714546" y="6840760"/>
                </a:lnTo>
                <a:lnTo>
                  <a:pt x="1396819" y="6840760"/>
                </a:lnTo>
                <a:lnTo>
                  <a:pt x="1387597" y="6795083"/>
                </a:lnTo>
                <a:cubicBezTo>
                  <a:pt x="1364197" y="6739759"/>
                  <a:pt x="1309416" y="6700940"/>
                  <a:pt x="1245569" y="6700940"/>
                </a:cubicBezTo>
                <a:cubicBezTo>
                  <a:pt x="1181722" y="6700940"/>
                  <a:pt x="1126941" y="6739759"/>
                  <a:pt x="1103541" y="6795083"/>
                </a:cubicBezTo>
                <a:lnTo>
                  <a:pt x="1094319" y="6840760"/>
                </a:lnTo>
                <a:lnTo>
                  <a:pt x="776592" y="6840760"/>
                </a:lnTo>
                <a:lnTo>
                  <a:pt x="767370" y="6795083"/>
                </a:lnTo>
                <a:cubicBezTo>
                  <a:pt x="743970" y="6739759"/>
                  <a:pt x="689189" y="6700940"/>
                  <a:pt x="625342" y="6700940"/>
                </a:cubicBezTo>
                <a:cubicBezTo>
                  <a:pt x="561495" y="6700940"/>
                  <a:pt x="506714" y="6739759"/>
                  <a:pt x="483314" y="6795083"/>
                </a:cubicBezTo>
                <a:lnTo>
                  <a:pt x="474092" y="6840760"/>
                </a:lnTo>
                <a:lnTo>
                  <a:pt x="156366" y="6840760"/>
                </a:lnTo>
                <a:lnTo>
                  <a:pt x="147144" y="6795083"/>
                </a:lnTo>
                <a:cubicBezTo>
                  <a:pt x="123744" y="6739759"/>
                  <a:pt x="68963" y="6700940"/>
                  <a:pt x="5115" y="6700940"/>
                </a:cubicBezTo>
                <a:lnTo>
                  <a:pt x="0" y="6701973"/>
                </a:lnTo>
                <a:lnTo>
                  <a:pt x="0" y="6382245"/>
                </a:lnTo>
                <a:lnTo>
                  <a:pt x="5115" y="6383277"/>
                </a:lnTo>
                <a:cubicBezTo>
                  <a:pt x="90245" y="6383277"/>
                  <a:pt x="159257" y="6314265"/>
                  <a:pt x="159257" y="6229135"/>
                </a:cubicBezTo>
                <a:cubicBezTo>
                  <a:pt x="159257" y="6144005"/>
                  <a:pt x="90245" y="6074993"/>
                  <a:pt x="5115" y="6074993"/>
                </a:cubicBezTo>
                <a:lnTo>
                  <a:pt x="0" y="6076026"/>
                </a:lnTo>
                <a:lnTo>
                  <a:pt x="0" y="5756293"/>
                </a:lnTo>
                <a:lnTo>
                  <a:pt x="5115" y="5757325"/>
                </a:lnTo>
                <a:cubicBezTo>
                  <a:pt x="90245" y="5757325"/>
                  <a:pt x="159257" y="5688313"/>
                  <a:pt x="159257" y="5603183"/>
                </a:cubicBezTo>
                <a:cubicBezTo>
                  <a:pt x="159257" y="5518053"/>
                  <a:pt x="90245" y="5449041"/>
                  <a:pt x="5115" y="5449041"/>
                </a:cubicBezTo>
                <a:lnTo>
                  <a:pt x="0" y="5450074"/>
                </a:lnTo>
                <a:lnTo>
                  <a:pt x="0" y="5130341"/>
                </a:lnTo>
                <a:lnTo>
                  <a:pt x="5115" y="5131373"/>
                </a:lnTo>
                <a:cubicBezTo>
                  <a:pt x="90245" y="5131373"/>
                  <a:pt x="159257" y="5062361"/>
                  <a:pt x="159257" y="4977231"/>
                </a:cubicBezTo>
                <a:cubicBezTo>
                  <a:pt x="159257" y="4892101"/>
                  <a:pt x="90245" y="4823089"/>
                  <a:pt x="5115" y="4823089"/>
                </a:cubicBezTo>
                <a:lnTo>
                  <a:pt x="0" y="4824122"/>
                </a:lnTo>
                <a:lnTo>
                  <a:pt x="0" y="4504389"/>
                </a:lnTo>
                <a:lnTo>
                  <a:pt x="5115" y="4505421"/>
                </a:lnTo>
                <a:cubicBezTo>
                  <a:pt x="90245" y="4505421"/>
                  <a:pt x="159257" y="4436409"/>
                  <a:pt x="159257" y="4351279"/>
                </a:cubicBezTo>
                <a:cubicBezTo>
                  <a:pt x="159257" y="4266149"/>
                  <a:pt x="90245" y="4197137"/>
                  <a:pt x="5115" y="4197137"/>
                </a:cubicBezTo>
                <a:lnTo>
                  <a:pt x="0" y="4198170"/>
                </a:lnTo>
                <a:lnTo>
                  <a:pt x="0" y="3878436"/>
                </a:lnTo>
                <a:lnTo>
                  <a:pt x="5115" y="3879469"/>
                </a:lnTo>
                <a:cubicBezTo>
                  <a:pt x="90245" y="3879469"/>
                  <a:pt x="159257" y="3810457"/>
                  <a:pt x="159257" y="3725327"/>
                </a:cubicBezTo>
                <a:cubicBezTo>
                  <a:pt x="159257" y="3640197"/>
                  <a:pt x="90245" y="3571185"/>
                  <a:pt x="5115" y="3571185"/>
                </a:cubicBezTo>
                <a:lnTo>
                  <a:pt x="0" y="3572218"/>
                </a:lnTo>
                <a:lnTo>
                  <a:pt x="0" y="3252485"/>
                </a:lnTo>
                <a:lnTo>
                  <a:pt x="5115" y="3253517"/>
                </a:lnTo>
                <a:cubicBezTo>
                  <a:pt x="90245" y="3253517"/>
                  <a:pt x="159257" y="3184505"/>
                  <a:pt x="159257" y="3099375"/>
                </a:cubicBezTo>
                <a:cubicBezTo>
                  <a:pt x="159257" y="3014245"/>
                  <a:pt x="90245" y="2945233"/>
                  <a:pt x="5115" y="2945233"/>
                </a:cubicBezTo>
                <a:lnTo>
                  <a:pt x="0" y="2946266"/>
                </a:lnTo>
                <a:lnTo>
                  <a:pt x="0" y="2626533"/>
                </a:lnTo>
                <a:lnTo>
                  <a:pt x="5115" y="2627565"/>
                </a:lnTo>
                <a:cubicBezTo>
                  <a:pt x="90245" y="2627565"/>
                  <a:pt x="159257" y="2558553"/>
                  <a:pt x="159257" y="2473424"/>
                </a:cubicBezTo>
                <a:cubicBezTo>
                  <a:pt x="159257" y="2388293"/>
                  <a:pt x="90245" y="2319281"/>
                  <a:pt x="5115" y="2319281"/>
                </a:cubicBezTo>
                <a:lnTo>
                  <a:pt x="0" y="2320314"/>
                </a:lnTo>
                <a:lnTo>
                  <a:pt x="0" y="2000581"/>
                </a:lnTo>
                <a:lnTo>
                  <a:pt x="5115" y="2001614"/>
                </a:lnTo>
                <a:cubicBezTo>
                  <a:pt x="90245" y="2001614"/>
                  <a:pt x="159257" y="1932602"/>
                  <a:pt x="159257" y="1847472"/>
                </a:cubicBezTo>
                <a:cubicBezTo>
                  <a:pt x="159257" y="1762342"/>
                  <a:pt x="90245" y="1693330"/>
                  <a:pt x="5115" y="1693330"/>
                </a:cubicBezTo>
                <a:lnTo>
                  <a:pt x="0" y="1694363"/>
                </a:lnTo>
                <a:lnTo>
                  <a:pt x="0" y="1374629"/>
                </a:lnTo>
                <a:lnTo>
                  <a:pt x="5115" y="1375661"/>
                </a:lnTo>
                <a:cubicBezTo>
                  <a:pt x="90245" y="1375661"/>
                  <a:pt x="159257" y="1306650"/>
                  <a:pt x="159257" y="1221520"/>
                </a:cubicBezTo>
                <a:cubicBezTo>
                  <a:pt x="159257" y="1136390"/>
                  <a:pt x="90245" y="1067378"/>
                  <a:pt x="5115" y="1067378"/>
                </a:cubicBezTo>
                <a:lnTo>
                  <a:pt x="0" y="1068411"/>
                </a:lnTo>
                <a:lnTo>
                  <a:pt x="0" y="748677"/>
                </a:lnTo>
                <a:lnTo>
                  <a:pt x="5115" y="749709"/>
                </a:lnTo>
                <a:cubicBezTo>
                  <a:pt x="90245" y="749709"/>
                  <a:pt x="159257" y="680698"/>
                  <a:pt x="159257" y="595568"/>
                </a:cubicBezTo>
                <a:cubicBezTo>
                  <a:pt x="159257" y="510438"/>
                  <a:pt x="90245" y="441426"/>
                  <a:pt x="5115" y="441426"/>
                </a:cubicBezTo>
                <a:lnTo>
                  <a:pt x="0" y="442459"/>
                </a:lnTo>
                <a:lnTo>
                  <a:pt x="0" y="122725"/>
                </a:lnTo>
                <a:lnTo>
                  <a:pt x="5115" y="123758"/>
                </a:lnTo>
                <a:cubicBezTo>
                  <a:pt x="68963" y="123758"/>
                  <a:pt x="123744" y="84939"/>
                  <a:pt x="147144" y="29615"/>
                </a:cubicBez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8D2CB004-9DE0-4F46-A83A-EB209E24DB08}"/>
              </a:ext>
            </a:extLst>
          </p:cNvPr>
          <p:cNvSpPr/>
          <p:nvPr/>
        </p:nvSpPr>
        <p:spPr>
          <a:xfrm>
            <a:off x="3630482" y="3741830"/>
            <a:ext cx="2686050" cy="2686050"/>
          </a:xfrm>
          <a:custGeom>
            <a:avLst/>
            <a:gdLst>
              <a:gd name="connsiteX0" fmla="*/ 6771086 w 6840760"/>
              <a:gd name="connsiteY0" fmla="*/ 6718410 h 6840760"/>
              <a:gd name="connsiteX1" fmla="*/ 6840760 w 6840760"/>
              <a:gd name="connsiteY1" fmla="*/ 6718410 h 6840760"/>
              <a:gd name="connsiteX2" fmla="*/ 6840760 w 6840760"/>
              <a:gd name="connsiteY2" fmla="*/ 6751710 h 6840760"/>
              <a:gd name="connsiteX3" fmla="*/ 6804387 w 6840760"/>
              <a:gd name="connsiteY3" fmla="*/ 6751710 h 6840760"/>
              <a:gd name="connsiteX4" fmla="*/ 6804387 w 6840760"/>
              <a:gd name="connsiteY4" fmla="*/ 6840760 h 6840760"/>
              <a:gd name="connsiteX5" fmla="*/ 6771086 w 6840760"/>
              <a:gd name="connsiteY5" fmla="*/ 6840760 h 6840760"/>
              <a:gd name="connsiteX6" fmla="*/ 6355021 w 6840760"/>
              <a:gd name="connsiteY6" fmla="*/ 6640260 h 6840760"/>
              <a:gd name="connsiteX7" fmla="*/ 6355021 w 6840760"/>
              <a:gd name="connsiteY7" fmla="*/ 6718410 h 6840760"/>
              <a:gd name="connsiteX8" fmla="*/ 6443202 w 6840760"/>
              <a:gd name="connsiteY8" fmla="*/ 6718410 h 6840760"/>
              <a:gd name="connsiteX9" fmla="*/ 6443202 w 6840760"/>
              <a:gd name="connsiteY9" fmla="*/ 6640260 h 6840760"/>
              <a:gd name="connsiteX10" fmla="*/ 5727200 w 6840760"/>
              <a:gd name="connsiteY10" fmla="*/ 6640260 h 6840760"/>
              <a:gd name="connsiteX11" fmla="*/ 5727200 w 6840760"/>
              <a:gd name="connsiteY11" fmla="*/ 6718410 h 6840760"/>
              <a:gd name="connsiteX12" fmla="*/ 5815382 w 6840760"/>
              <a:gd name="connsiteY12" fmla="*/ 6718410 h 6840760"/>
              <a:gd name="connsiteX13" fmla="*/ 5815382 w 6840760"/>
              <a:gd name="connsiteY13" fmla="*/ 6640260 h 6840760"/>
              <a:gd name="connsiteX14" fmla="*/ 5099379 w 6840760"/>
              <a:gd name="connsiteY14" fmla="*/ 6640260 h 6840760"/>
              <a:gd name="connsiteX15" fmla="*/ 5099379 w 6840760"/>
              <a:gd name="connsiteY15" fmla="*/ 6718410 h 6840760"/>
              <a:gd name="connsiteX16" fmla="*/ 5187560 w 6840760"/>
              <a:gd name="connsiteY16" fmla="*/ 6718410 h 6840760"/>
              <a:gd name="connsiteX17" fmla="*/ 5187560 w 6840760"/>
              <a:gd name="connsiteY17" fmla="*/ 6640260 h 6840760"/>
              <a:gd name="connsiteX18" fmla="*/ 4471557 w 6840760"/>
              <a:gd name="connsiteY18" fmla="*/ 6640260 h 6840760"/>
              <a:gd name="connsiteX19" fmla="*/ 4471557 w 6840760"/>
              <a:gd name="connsiteY19" fmla="*/ 6718410 h 6840760"/>
              <a:gd name="connsiteX20" fmla="*/ 4559739 w 6840760"/>
              <a:gd name="connsiteY20" fmla="*/ 6718410 h 6840760"/>
              <a:gd name="connsiteX21" fmla="*/ 4559739 w 6840760"/>
              <a:gd name="connsiteY21" fmla="*/ 6640260 h 6840760"/>
              <a:gd name="connsiteX22" fmla="*/ 3843736 w 6840760"/>
              <a:gd name="connsiteY22" fmla="*/ 6640260 h 6840760"/>
              <a:gd name="connsiteX23" fmla="*/ 3843736 w 6840760"/>
              <a:gd name="connsiteY23" fmla="*/ 6718410 h 6840760"/>
              <a:gd name="connsiteX24" fmla="*/ 3931917 w 6840760"/>
              <a:gd name="connsiteY24" fmla="*/ 6718410 h 6840760"/>
              <a:gd name="connsiteX25" fmla="*/ 3931917 w 6840760"/>
              <a:gd name="connsiteY25" fmla="*/ 6640260 h 6840760"/>
              <a:gd name="connsiteX26" fmla="*/ 3215915 w 6840760"/>
              <a:gd name="connsiteY26" fmla="*/ 6640260 h 6840760"/>
              <a:gd name="connsiteX27" fmla="*/ 3215915 w 6840760"/>
              <a:gd name="connsiteY27" fmla="*/ 6718410 h 6840760"/>
              <a:gd name="connsiteX28" fmla="*/ 3304096 w 6840760"/>
              <a:gd name="connsiteY28" fmla="*/ 6718410 h 6840760"/>
              <a:gd name="connsiteX29" fmla="*/ 3304096 w 6840760"/>
              <a:gd name="connsiteY29" fmla="*/ 6640260 h 6840760"/>
              <a:gd name="connsiteX30" fmla="*/ 2588093 w 6840760"/>
              <a:gd name="connsiteY30" fmla="*/ 6640260 h 6840760"/>
              <a:gd name="connsiteX31" fmla="*/ 2588093 w 6840760"/>
              <a:gd name="connsiteY31" fmla="*/ 6718410 h 6840760"/>
              <a:gd name="connsiteX32" fmla="*/ 2676273 w 6840760"/>
              <a:gd name="connsiteY32" fmla="*/ 6718410 h 6840760"/>
              <a:gd name="connsiteX33" fmla="*/ 2676273 w 6840760"/>
              <a:gd name="connsiteY33" fmla="*/ 6640260 h 6840760"/>
              <a:gd name="connsiteX34" fmla="*/ 1960272 w 6840760"/>
              <a:gd name="connsiteY34" fmla="*/ 6640260 h 6840760"/>
              <a:gd name="connsiteX35" fmla="*/ 1960272 w 6840760"/>
              <a:gd name="connsiteY35" fmla="*/ 6718410 h 6840760"/>
              <a:gd name="connsiteX36" fmla="*/ 2048452 w 6840760"/>
              <a:gd name="connsiteY36" fmla="*/ 6718410 h 6840760"/>
              <a:gd name="connsiteX37" fmla="*/ 2048452 w 6840760"/>
              <a:gd name="connsiteY37" fmla="*/ 6640260 h 6840760"/>
              <a:gd name="connsiteX38" fmla="*/ 1332450 w 6840760"/>
              <a:gd name="connsiteY38" fmla="*/ 6640260 h 6840760"/>
              <a:gd name="connsiteX39" fmla="*/ 1332450 w 6840760"/>
              <a:gd name="connsiteY39" fmla="*/ 6718410 h 6840760"/>
              <a:gd name="connsiteX40" fmla="*/ 1420630 w 6840760"/>
              <a:gd name="connsiteY40" fmla="*/ 6718410 h 6840760"/>
              <a:gd name="connsiteX41" fmla="*/ 1420630 w 6840760"/>
              <a:gd name="connsiteY41" fmla="*/ 6640260 h 6840760"/>
              <a:gd name="connsiteX42" fmla="*/ 704629 w 6840760"/>
              <a:gd name="connsiteY42" fmla="*/ 6640260 h 6840760"/>
              <a:gd name="connsiteX43" fmla="*/ 704629 w 6840760"/>
              <a:gd name="connsiteY43" fmla="*/ 6718410 h 6840760"/>
              <a:gd name="connsiteX44" fmla="*/ 792809 w 6840760"/>
              <a:gd name="connsiteY44" fmla="*/ 6718410 h 6840760"/>
              <a:gd name="connsiteX45" fmla="*/ 792809 w 6840760"/>
              <a:gd name="connsiteY45" fmla="*/ 6640260 h 6840760"/>
              <a:gd name="connsiteX46" fmla="*/ 76807 w 6840760"/>
              <a:gd name="connsiteY46" fmla="*/ 6640260 h 6840760"/>
              <a:gd name="connsiteX47" fmla="*/ 76807 w 6840760"/>
              <a:gd name="connsiteY47" fmla="*/ 6718410 h 6840760"/>
              <a:gd name="connsiteX48" fmla="*/ 164988 w 6840760"/>
              <a:gd name="connsiteY48" fmla="*/ 6718410 h 6840760"/>
              <a:gd name="connsiteX49" fmla="*/ 164988 w 6840760"/>
              <a:gd name="connsiteY49" fmla="*/ 6640260 h 6840760"/>
              <a:gd name="connsiteX50" fmla="*/ 6476504 w 6840760"/>
              <a:gd name="connsiteY50" fmla="*/ 6437489 h 6840760"/>
              <a:gd name="connsiteX51" fmla="*/ 6476504 w 6840760"/>
              <a:gd name="connsiteY51" fmla="*/ 6606960 h 6840760"/>
              <a:gd name="connsiteX52" fmla="*/ 6649604 w 6840760"/>
              <a:gd name="connsiteY52" fmla="*/ 6606960 h 6840760"/>
              <a:gd name="connsiteX53" fmla="*/ 6649604 w 6840760"/>
              <a:gd name="connsiteY53" fmla="*/ 6437489 h 6840760"/>
              <a:gd name="connsiteX54" fmla="*/ 6176565 w 6840760"/>
              <a:gd name="connsiteY54" fmla="*/ 6437489 h 6840760"/>
              <a:gd name="connsiteX55" fmla="*/ 6176565 w 6840760"/>
              <a:gd name="connsiteY55" fmla="*/ 6606960 h 6840760"/>
              <a:gd name="connsiteX56" fmla="*/ 6321720 w 6840760"/>
              <a:gd name="connsiteY56" fmla="*/ 6606960 h 6840760"/>
              <a:gd name="connsiteX57" fmla="*/ 6321720 w 6840760"/>
              <a:gd name="connsiteY57" fmla="*/ 6437489 h 6840760"/>
              <a:gd name="connsiteX58" fmla="*/ 5848682 w 6840760"/>
              <a:gd name="connsiteY58" fmla="*/ 6437489 h 6840760"/>
              <a:gd name="connsiteX59" fmla="*/ 5848682 w 6840760"/>
              <a:gd name="connsiteY59" fmla="*/ 6606960 h 6840760"/>
              <a:gd name="connsiteX60" fmla="*/ 6021782 w 6840760"/>
              <a:gd name="connsiteY60" fmla="*/ 6606960 h 6840760"/>
              <a:gd name="connsiteX61" fmla="*/ 6021782 w 6840760"/>
              <a:gd name="connsiteY61" fmla="*/ 6437489 h 6840760"/>
              <a:gd name="connsiteX62" fmla="*/ 5548744 w 6840760"/>
              <a:gd name="connsiteY62" fmla="*/ 6437489 h 6840760"/>
              <a:gd name="connsiteX63" fmla="*/ 5548744 w 6840760"/>
              <a:gd name="connsiteY63" fmla="*/ 6606960 h 6840760"/>
              <a:gd name="connsiteX64" fmla="*/ 5693900 w 6840760"/>
              <a:gd name="connsiteY64" fmla="*/ 6606960 h 6840760"/>
              <a:gd name="connsiteX65" fmla="*/ 5693900 w 6840760"/>
              <a:gd name="connsiteY65" fmla="*/ 6437489 h 6840760"/>
              <a:gd name="connsiteX66" fmla="*/ 5220862 w 6840760"/>
              <a:gd name="connsiteY66" fmla="*/ 6437489 h 6840760"/>
              <a:gd name="connsiteX67" fmla="*/ 5220862 w 6840760"/>
              <a:gd name="connsiteY67" fmla="*/ 6606960 h 6840760"/>
              <a:gd name="connsiteX68" fmla="*/ 5393961 w 6840760"/>
              <a:gd name="connsiteY68" fmla="*/ 6606960 h 6840760"/>
              <a:gd name="connsiteX69" fmla="*/ 5393961 w 6840760"/>
              <a:gd name="connsiteY69" fmla="*/ 6437489 h 6840760"/>
              <a:gd name="connsiteX70" fmla="*/ 4920923 w 6840760"/>
              <a:gd name="connsiteY70" fmla="*/ 6437489 h 6840760"/>
              <a:gd name="connsiteX71" fmla="*/ 4920923 w 6840760"/>
              <a:gd name="connsiteY71" fmla="*/ 6606960 h 6840760"/>
              <a:gd name="connsiteX72" fmla="*/ 5066079 w 6840760"/>
              <a:gd name="connsiteY72" fmla="*/ 6606960 h 6840760"/>
              <a:gd name="connsiteX73" fmla="*/ 5066079 w 6840760"/>
              <a:gd name="connsiteY73" fmla="*/ 6437489 h 6840760"/>
              <a:gd name="connsiteX74" fmla="*/ 4593039 w 6840760"/>
              <a:gd name="connsiteY74" fmla="*/ 6437489 h 6840760"/>
              <a:gd name="connsiteX75" fmla="*/ 4593039 w 6840760"/>
              <a:gd name="connsiteY75" fmla="*/ 6606960 h 6840760"/>
              <a:gd name="connsiteX76" fmla="*/ 4766140 w 6840760"/>
              <a:gd name="connsiteY76" fmla="*/ 6606960 h 6840760"/>
              <a:gd name="connsiteX77" fmla="*/ 4766140 w 6840760"/>
              <a:gd name="connsiteY77" fmla="*/ 6437489 h 6840760"/>
              <a:gd name="connsiteX78" fmla="*/ 4293101 w 6840760"/>
              <a:gd name="connsiteY78" fmla="*/ 6437489 h 6840760"/>
              <a:gd name="connsiteX79" fmla="*/ 4293101 w 6840760"/>
              <a:gd name="connsiteY79" fmla="*/ 6606960 h 6840760"/>
              <a:gd name="connsiteX80" fmla="*/ 4438257 w 6840760"/>
              <a:gd name="connsiteY80" fmla="*/ 6606960 h 6840760"/>
              <a:gd name="connsiteX81" fmla="*/ 4438257 w 6840760"/>
              <a:gd name="connsiteY81" fmla="*/ 6437489 h 6840760"/>
              <a:gd name="connsiteX82" fmla="*/ 3965218 w 6840760"/>
              <a:gd name="connsiteY82" fmla="*/ 6437489 h 6840760"/>
              <a:gd name="connsiteX83" fmla="*/ 3965218 w 6840760"/>
              <a:gd name="connsiteY83" fmla="*/ 6606960 h 6840760"/>
              <a:gd name="connsiteX84" fmla="*/ 4138318 w 6840760"/>
              <a:gd name="connsiteY84" fmla="*/ 6606960 h 6840760"/>
              <a:gd name="connsiteX85" fmla="*/ 4138318 w 6840760"/>
              <a:gd name="connsiteY85" fmla="*/ 6437489 h 6840760"/>
              <a:gd name="connsiteX86" fmla="*/ 3665280 w 6840760"/>
              <a:gd name="connsiteY86" fmla="*/ 6437489 h 6840760"/>
              <a:gd name="connsiteX87" fmla="*/ 3665280 w 6840760"/>
              <a:gd name="connsiteY87" fmla="*/ 6606960 h 6840760"/>
              <a:gd name="connsiteX88" fmla="*/ 3810436 w 6840760"/>
              <a:gd name="connsiteY88" fmla="*/ 6606960 h 6840760"/>
              <a:gd name="connsiteX89" fmla="*/ 3810436 w 6840760"/>
              <a:gd name="connsiteY89" fmla="*/ 6437489 h 6840760"/>
              <a:gd name="connsiteX90" fmla="*/ 3337396 w 6840760"/>
              <a:gd name="connsiteY90" fmla="*/ 6437489 h 6840760"/>
              <a:gd name="connsiteX91" fmla="*/ 3337396 w 6840760"/>
              <a:gd name="connsiteY91" fmla="*/ 6606960 h 6840760"/>
              <a:gd name="connsiteX92" fmla="*/ 3510497 w 6840760"/>
              <a:gd name="connsiteY92" fmla="*/ 6606960 h 6840760"/>
              <a:gd name="connsiteX93" fmla="*/ 3510497 w 6840760"/>
              <a:gd name="connsiteY93" fmla="*/ 6437489 h 6840760"/>
              <a:gd name="connsiteX94" fmla="*/ 3037458 w 6840760"/>
              <a:gd name="connsiteY94" fmla="*/ 6437489 h 6840760"/>
              <a:gd name="connsiteX95" fmla="*/ 3037458 w 6840760"/>
              <a:gd name="connsiteY95" fmla="*/ 6606960 h 6840760"/>
              <a:gd name="connsiteX96" fmla="*/ 3182613 w 6840760"/>
              <a:gd name="connsiteY96" fmla="*/ 6606960 h 6840760"/>
              <a:gd name="connsiteX97" fmla="*/ 3182613 w 6840760"/>
              <a:gd name="connsiteY97" fmla="*/ 6437489 h 6840760"/>
              <a:gd name="connsiteX98" fmla="*/ 2709575 w 6840760"/>
              <a:gd name="connsiteY98" fmla="*/ 6437489 h 6840760"/>
              <a:gd name="connsiteX99" fmla="*/ 2709575 w 6840760"/>
              <a:gd name="connsiteY99" fmla="*/ 6606960 h 6840760"/>
              <a:gd name="connsiteX100" fmla="*/ 2882675 w 6840760"/>
              <a:gd name="connsiteY100" fmla="*/ 6606960 h 6840760"/>
              <a:gd name="connsiteX101" fmla="*/ 2882675 w 6840760"/>
              <a:gd name="connsiteY101" fmla="*/ 6437489 h 6840760"/>
              <a:gd name="connsiteX102" fmla="*/ 2409637 w 6840760"/>
              <a:gd name="connsiteY102" fmla="*/ 6437489 h 6840760"/>
              <a:gd name="connsiteX103" fmla="*/ 2409637 w 6840760"/>
              <a:gd name="connsiteY103" fmla="*/ 6606960 h 6840760"/>
              <a:gd name="connsiteX104" fmla="*/ 2554792 w 6840760"/>
              <a:gd name="connsiteY104" fmla="*/ 6606960 h 6840760"/>
              <a:gd name="connsiteX105" fmla="*/ 2554792 w 6840760"/>
              <a:gd name="connsiteY105" fmla="*/ 6437489 h 6840760"/>
              <a:gd name="connsiteX106" fmla="*/ 2081753 w 6840760"/>
              <a:gd name="connsiteY106" fmla="*/ 6437489 h 6840760"/>
              <a:gd name="connsiteX107" fmla="*/ 2081753 w 6840760"/>
              <a:gd name="connsiteY107" fmla="*/ 6606960 h 6840760"/>
              <a:gd name="connsiteX108" fmla="*/ 2254854 w 6840760"/>
              <a:gd name="connsiteY108" fmla="*/ 6606960 h 6840760"/>
              <a:gd name="connsiteX109" fmla="*/ 2254854 w 6840760"/>
              <a:gd name="connsiteY109" fmla="*/ 6437489 h 6840760"/>
              <a:gd name="connsiteX110" fmla="*/ 1781815 w 6840760"/>
              <a:gd name="connsiteY110" fmla="*/ 6437489 h 6840760"/>
              <a:gd name="connsiteX111" fmla="*/ 1781815 w 6840760"/>
              <a:gd name="connsiteY111" fmla="*/ 6606960 h 6840760"/>
              <a:gd name="connsiteX112" fmla="*/ 1926970 w 6840760"/>
              <a:gd name="connsiteY112" fmla="*/ 6606960 h 6840760"/>
              <a:gd name="connsiteX113" fmla="*/ 1926970 w 6840760"/>
              <a:gd name="connsiteY113" fmla="*/ 6437489 h 6840760"/>
              <a:gd name="connsiteX114" fmla="*/ 1453932 w 6840760"/>
              <a:gd name="connsiteY114" fmla="*/ 6437489 h 6840760"/>
              <a:gd name="connsiteX115" fmla="*/ 1453932 w 6840760"/>
              <a:gd name="connsiteY115" fmla="*/ 6606960 h 6840760"/>
              <a:gd name="connsiteX116" fmla="*/ 1627032 w 6840760"/>
              <a:gd name="connsiteY116" fmla="*/ 6606960 h 6840760"/>
              <a:gd name="connsiteX117" fmla="*/ 1627032 w 6840760"/>
              <a:gd name="connsiteY117" fmla="*/ 6437489 h 6840760"/>
              <a:gd name="connsiteX118" fmla="*/ 1153994 w 6840760"/>
              <a:gd name="connsiteY118" fmla="*/ 6437489 h 6840760"/>
              <a:gd name="connsiteX119" fmla="*/ 1153994 w 6840760"/>
              <a:gd name="connsiteY119" fmla="*/ 6606960 h 6840760"/>
              <a:gd name="connsiteX120" fmla="*/ 1299149 w 6840760"/>
              <a:gd name="connsiteY120" fmla="*/ 6606960 h 6840760"/>
              <a:gd name="connsiteX121" fmla="*/ 1299149 w 6840760"/>
              <a:gd name="connsiteY121" fmla="*/ 6437489 h 6840760"/>
              <a:gd name="connsiteX122" fmla="*/ 826111 w 6840760"/>
              <a:gd name="connsiteY122" fmla="*/ 6437489 h 6840760"/>
              <a:gd name="connsiteX123" fmla="*/ 826111 w 6840760"/>
              <a:gd name="connsiteY123" fmla="*/ 6606960 h 6840760"/>
              <a:gd name="connsiteX124" fmla="*/ 999211 w 6840760"/>
              <a:gd name="connsiteY124" fmla="*/ 6606960 h 6840760"/>
              <a:gd name="connsiteX125" fmla="*/ 999211 w 6840760"/>
              <a:gd name="connsiteY125" fmla="*/ 6437489 h 6840760"/>
              <a:gd name="connsiteX126" fmla="*/ 526171 w 6840760"/>
              <a:gd name="connsiteY126" fmla="*/ 6437489 h 6840760"/>
              <a:gd name="connsiteX127" fmla="*/ 526171 w 6840760"/>
              <a:gd name="connsiteY127" fmla="*/ 6606960 h 6840760"/>
              <a:gd name="connsiteX128" fmla="*/ 671328 w 6840760"/>
              <a:gd name="connsiteY128" fmla="*/ 6606960 h 6840760"/>
              <a:gd name="connsiteX129" fmla="*/ 671328 w 6840760"/>
              <a:gd name="connsiteY129" fmla="*/ 6437489 h 6840760"/>
              <a:gd name="connsiteX130" fmla="*/ 198289 w 6840760"/>
              <a:gd name="connsiteY130" fmla="*/ 6437489 h 6840760"/>
              <a:gd name="connsiteX131" fmla="*/ 198289 w 6840760"/>
              <a:gd name="connsiteY131" fmla="*/ 6606960 h 6840760"/>
              <a:gd name="connsiteX132" fmla="*/ 371389 w 6840760"/>
              <a:gd name="connsiteY132" fmla="*/ 6606960 h 6840760"/>
              <a:gd name="connsiteX133" fmla="*/ 371389 w 6840760"/>
              <a:gd name="connsiteY133" fmla="*/ 6437489 h 6840760"/>
              <a:gd name="connsiteX134" fmla="*/ 6682905 w 6840760"/>
              <a:gd name="connsiteY134" fmla="*/ 6326039 h 6840760"/>
              <a:gd name="connsiteX135" fmla="*/ 6682905 w 6840760"/>
              <a:gd name="connsiteY135" fmla="*/ 6404188 h 6840760"/>
              <a:gd name="connsiteX136" fmla="*/ 6771086 w 6840760"/>
              <a:gd name="connsiteY136" fmla="*/ 6404188 h 6840760"/>
              <a:gd name="connsiteX137" fmla="*/ 6771086 w 6840760"/>
              <a:gd name="connsiteY137" fmla="*/ 6326039 h 6840760"/>
              <a:gd name="connsiteX138" fmla="*/ 6055082 w 6840760"/>
              <a:gd name="connsiteY138" fmla="*/ 6326039 h 6840760"/>
              <a:gd name="connsiteX139" fmla="*/ 6055082 w 6840760"/>
              <a:gd name="connsiteY139" fmla="*/ 6404188 h 6840760"/>
              <a:gd name="connsiteX140" fmla="*/ 6143264 w 6840760"/>
              <a:gd name="connsiteY140" fmla="*/ 6404188 h 6840760"/>
              <a:gd name="connsiteX141" fmla="*/ 6143264 w 6840760"/>
              <a:gd name="connsiteY141" fmla="*/ 6326039 h 6840760"/>
              <a:gd name="connsiteX142" fmla="*/ 5427262 w 6840760"/>
              <a:gd name="connsiteY142" fmla="*/ 6326039 h 6840760"/>
              <a:gd name="connsiteX143" fmla="*/ 5427262 w 6840760"/>
              <a:gd name="connsiteY143" fmla="*/ 6404188 h 6840760"/>
              <a:gd name="connsiteX144" fmla="*/ 5515443 w 6840760"/>
              <a:gd name="connsiteY144" fmla="*/ 6404188 h 6840760"/>
              <a:gd name="connsiteX145" fmla="*/ 5515443 w 6840760"/>
              <a:gd name="connsiteY145" fmla="*/ 6326039 h 6840760"/>
              <a:gd name="connsiteX146" fmla="*/ 4799441 w 6840760"/>
              <a:gd name="connsiteY146" fmla="*/ 6326039 h 6840760"/>
              <a:gd name="connsiteX147" fmla="*/ 4799441 w 6840760"/>
              <a:gd name="connsiteY147" fmla="*/ 6404188 h 6840760"/>
              <a:gd name="connsiteX148" fmla="*/ 4887621 w 6840760"/>
              <a:gd name="connsiteY148" fmla="*/ 6404188 h 6840760"/>
              <a:gd name="connsiteX149" fmla="*/ 4887621 w 6840760"/>
              <a:gd name="connsiteY149" fmla="*/ 6326039 h 6840760"/>
              <a:gd name="connsiteX150" fmla="*/ 4171619 w 6840760"/>
              <a:gd name="connsiteY150" fmla="*/ 6326039 h 6840760"/>
              <a:gd name="connsiteX151" fmla="*/ 4171619 w 6840760"/>
              <a:gd name="connsiteY151" fmla="*/ 6404188 h 6840760"/>
              <a:gd name="connsiteX152" fmla="*/ 4259800 w 6840760"/>
              <a:gd name="connsiteY152" fmla="*/ 6404188 h 6840760"/>
              <a:gd name="connsiteX153" fmla="*/ 4259800 w 6840760"/>
              <a:gd name="connsiteY153" fmla="*/ 6326039 h 6840760"/>
              <a:gd name="connsiteX154" fmla="*/ 3543798 w 6840760"/>
              <a:gd name="connsiteY154" fmla="*/ 6326039 h 6840760"/>
              <a:gd name="connsiteX155" fmla="*/ 3543798 w 6840760"/>
              <a:gd name="connsiteY155" fmla="*/ 6404188 h 6840760"/>
              <a:gd name="connsiteX156" fmla="*/ 3631978 w 6840760"/>
              <a:gd name="connsiteY156" fmla="*/ 6404188 h 6840760"/>
              <a:gd name="connsiteX157" fmla="*/ 3631978 w 6840760"/>
              <a:gd name="connsiteY157" fmla="*/ 6326039 h 6840760"/>
              <a:gd name="connsiteX158" fmla="*/ 2915976 w 6840760"/>
              <a:gd name="connsiteY158" fmla="*/ 6326039 h 6840760"/>
              <a:gd name="connsiteX159" fmla="*/ 2915976 w 6840760"/>
              <a:gd name="connsiteY159" fmla="*/ 6404188 h 6840760"/>
              <a:gd name="connsiteX160" fmla="*/ 3004157 w 6840760"/>
              <a:gd name="connsiteY160" fmla="*/ 6404188 h 6840760"/>
              <a:gd name="connsiteX161" fmla="*/ 3004157 w 6840760"/>
              <a:gd name="connsiteY161" fmla="*/ 6326039 h 6840760"/>
              <a:gd name="connsiteX162" fmla="*/ 2288155 w 6840760"/>
              <a:gd name="connsiteY162" fmla="*/ 6326039 h 6840760"/>
              <a:gd name="connsiteX163" fmla="*/ 2288155 w 6840760"/>
              <a:gd name="connsiteY163" fmla="*/ 6404188 h 6840760"/>
              <a:gd name="connsiteX164" fmla="*/ 2376335 w 6840760"/>
              <a:gd name="connsiteY164" fmla="*/ 6404188 h 6840760"/>
              <a:gd name="connsiteX165" fmla="*/ 2376335 w 6840760"/>
              <a:gd name="connsiteY165" fmla="*/ 6326039 h 6840760"/>
              <a:gd name="connsiteX166" fmla="*/ 1660334 w 6840760"/>
              <a:gd name="connsiteY166" fmla="*/ 6326039 h 6840760"/>
              <a:gd name="connsiteX167" fmla="*/ 1660334 w 6840760"/>
              <a:gd name="connsiteY167" fmla="*/ 6404188 h 6840760"/>
              <a:gd name="connsiteX168" fmla="*/ 1748514 w 6840760"/>
              <a:gd name="connsiteY168" fmla="*/ 6404188 h 6840760"/>
              <a:gd name="connsiteX169" fmla="*/ 1748514 w 6840760"/>
              <a:gd name="connsiteY169" fmla="*/ 6326039 h 6840760"/>
              <a:gd name="connsiteX170" fmla="*/ 1032512 w 6840760"/>
              <a:gd name="connsiteY170" fmla="*/ 6326039 h 6840760"/>
              <a:gd name="connsiteX171" fmla="*/ 1032512 w 6840760"/>
              <a:gd name="connsiteY171" fmla="*/ 6404188 h 6840760"/>
              <a:gd name="connsiteX172" fmla="*/ 1120692 w 6840760"/>
              <a:gd name="connsiteY172" fmla="*/ 6404188 h 6840760"/>
              <a:gd name="connsiteX173" fmla="*/ 1120692 w 6840760"/>
              <a:gd name="connsiteY173" fmla="*/ 6326039 h 6840760"/>
              <a:gd name="connsiteX174" fmla="*/ 404691 w 6840760"/>
              <a:gd name="connsiteY174" fmla="*/ 6326039 h 6840760"/>
              <a:gd name="connsiteX175" fmla="*/ 404691 w 6840760"/>
              <a:gd name="connsiteY175" fmla="*/ 6404188 h 6840760"/>
              <a:gd name="connsiteX176" fmla="*/ 492871 w 6840760"/>
              <a:gd name="connsiteY176" fmla="*/ 6404188 h 6840760"/>
              <a:gd name="connsiteX177" fmla="*/ 492871 w 6840760"/>
              <a:gd name="connsiteY177" fmla="*/ 6326039 h 6840760"/>
              <a:gd name="connsiteX178" fmla="*/ 6476504 w 6840760"/>
              <a:gd name="connsiteY178" fmla="*/ 6133920 h 6840760"/>
              <a:gd name="connsiteX179" fmla="*/ 6476504 w 6840760"/>
              <a:gd name="connsiteY179" fmla="*/ 6292739 h 6840760"/>
              <a:gd name="connsiteX180" fmla="*/ 6649604 w 6840760"/>
              <a:gd name="connsiteY180" fmla="*/ 6292739 h 6840760"/>
              <a:gd name="connsiteX181" fmla="*/ 6649604 w 6840760"/>
              <a:gd name="connsiteY181" fmla="*/ 6133920 h 6840760"/>
              <a:gd name="connsiteX182" fmla="*/ 6355021 w 6840760"/>
              <a:gd name="connsiteY182" fmla="*/ 6133920 h 6840760"/>
              <a:gd name="connsiteX183" fmla="*/ 6355021 w 6840760"/>
              <a:gd name="connsiteY183" fmla="*/ 6326039 h 6840760"/>
              <a:gd name="connsiteX184" fmla="*/ 6176565 w 6840760"/>
              <a:gd name="connsiteY184" fmla="*/ 6326039 h 6840760"/>
              <a:gd name="connsiteX185" fmla="*/ 6176565 w 6840760"/>
              <a:gd name="connsiteY185" fmla="*/ 6404188 h 6840760"/>
              <a:gd name="connsiteX186" fmla="*/ 6355021 w 6840760"/>
              <a:gd name="connsiteY186" fmla="*/ 6404188 h 6840760"/>
              <a:gd name="connsiteX187" fmla="*/ 6355021 w 6840760"/>
              <a:gd name="connsiteY187" fmla="*/ 6606960 h 6840760"/>
              <a:gd name="connsiteX188" fmla="*/ 6443202 w 6840760"/>
              <a:gd name="connsiteY188" fmla="*/ 6606960 h 6840760"/>
              <a:gd name="connsiteX189" fmla="*/ 6443202 w 6840760"/>
              <a:gd name="connsiteY189" fmla="*/ 6404188 h 6840760"/>
              <a:gd name="connsiteX190" fmla="*/ 6649604 w 6840760"/>
              <a:gd name="connsiteY190" fmla="*/ 6404188 h 6840760"/>
              <a:gd name="connsiteX191" fmla="*/ 6649604 w 6840760"/>
              <a:gd name="connsiteY191" fmla="*/ 6326039 h 6840760"/>
              <a:gd name="connsiteX192" fmla="*/ 6443202 w 6840760"/>
              <a:gd name="connsiteY192" fmla="*/ 6326039 h 6840760"/>
              <a:gd name="connsiteX193" fmla="*/ 6443202 w 6840760"/>
              <a:gd name="connsiteY193" fmla="*/ 6133920 h 6840760"/>
              <a:gd name="connsiteX194" fmla="*/ 6176565 w 6840760"/>
              <a:gd name="connsiteY194" fmla="*/ 6133920 h 6840760"/>
              <a:gd name="connsiteX195" fmla="*/ 6176565 w 6840760"/>
              <a:gd name="connsiteY195" fmla="*/ 6292739 h 6840760"/>
              <a:gd name="connsiteX196" fmla="*/ 6321720 w 6840760"/>
              <a:gd name="connsiteY196" fmla="*/ 6292739 h 6840760"/>
              <a:gd name="connsiteX197" fmla="*/ 6321720 w 6840760"/>
              <a:gd name="connsiteY197" fmla="*/ 6133920 h 6840760"/>
              <a:gd name="connsiteX198" fmla="*/ 5848682 w 6840760"/>
              <a:gd name="connsiteY198" fmla="*/ 6133920 h 6840760"/>
              <a:gd name="connsiteX199" fmla="*/ 5848682 w 6840760"/>
              <a:gd name="connsiteY199" fmla="*/ 6292739 h 6840760"/>
              <a:gd name="connsiteX200" fmla="*/ 6021782 w 6840760"/>
              <a:gd name="connsiteY200" fmla="*/ 6292739 h 6840760"/>
              <a:gd name="connsiteX201" fmla="*/ 6021782 w 6840760"/>
              <a:gd name="connsiteY201" fmla="*/ 6133920 h 6840760"/>
              <a:gd name="connsiteX202" fmla="*/ 5727200 w 6840760"/>
              <a:gd name="connsiteY202" fmla="*/ 6133920 h 6840760"/>
              <a:gd name="connsiteX203" fmla="*/ 5727200 w 6840760"/>
              <a:gd name="connsiteY203" fmla="*/ 6326039 h 6840760"/>
              <a:gd name="connsiteX204" fmla="*/ 5548744 w 6840760"/>
              <a:gd name="connsiteY204" fmla="*/ 6326039 h 6840760"/>
              <a:gd name="connsiteX205" fmla="*/ 5548744 w 6840760"/>
              <a:gd name="connsiteY205" fmla="*/ 6404188 h 6840760"/>
              <a:gd name="connsiteX206" fmla="*/ 5727200 w 6840760"/>
              <a:gd name="connsiteY206" fmla="*/ 6404188 h 6840760"/>
              <a:gd name="connsiteX207" fmla="*/ 5727200 w 6840760"/>
              <a:gd name="connsiteY207" fmla="*/ 6606960 h 6840760"/>
              <a:gd name="connsiteX208" fmla="*/ 5815382 w 6840760"/>
              <a:gd name="connsiteY208" fmla="*/ 6606960 h 6840760"/>
              <a:gd name="connsiteX209" fmla="*/ 5815382 w 6840760"/>
              <a:gd name="connsiteY209" fmla="*/ 6404188 h 6840760"/>
              <a:gd name="connsiteX210" fmla="*/ 6021782 w 6840760"/>
              <a:gd name="connsiteY210" fmla="*/ 6404188 h 6840760"/>
              <a:gd name="connsiteX211" fmla="*/ 6021782 w 6840760"/>
              <a:gd name="connsiteY211" fmla="*/ 6326039 h 6840760"/>
              <a:gd name="connsiteX212" fmla="*/ 5815382 w 6840760"/>
              <a:gd name="connsiteY212" fmla="*/ 6326039 h 6840760"/>
              <a:gd name="connsiteX213" fmla="*/ 5815382 w 6840760"/>
              <a:gd name="connsiteY213" fmla="*/ 6133920 h 6840760"/>
              <a:gd name="connsiteX214" fmla="*/ 5548744 w 6840760"/>
              <a:gd name="connsiteY214" fmla="*/ 6133920 h 6840760"/>
              <a:gd name="connsiteX215" fmla="*/ 5548744 w 6840760"/>
              <a:gd name="connsiteY215" fmla="*/ 6292739 h 6840760"/>
              <a:gd name="connsiteX216" fmla="*/ 5693900 w 6840760"/>
              <a:gd name="connsiteY216" fmla="*/ 6292739 h 6840760"/>
              <a:gd name="connsiteX217" fmla="*/ 5693900 w 6840760"/>
              <a:gd name="connsiteY217" fmla="*/ 6133920 h 6840760"/>
              <a:gd name="connsiteX218" fmla="*/ 5220862 w 6840760"/>
              <a:gd name="connsiteY218" fmla="*/ 6133920 h 6840760"/>
              <a:gd name="connsiteX219" fmla="*/ 5220862 w 6840760"/>
              <a:gd name="connsiteY219" fmla="*/ 6292739 h 6840760"/>
              <a:gd name="connsiteX220" fmla="*/ 5393961 w 6840760"/>
              <a:gd name="connsiteY220" fmla="*/ 6292739 h 6840760"/>
              <a:gd name="connsiteX221" fmla="*/ 5393961 w 6840760"/>
              <a:gd name="connsiteY221" fmla="*/ 6133920 h 6840760"/>
              <a:gd name="connsiteX222" fmla="*/ 5099379 w 6840760"/>
              <a:gd name="connsiteY222" fmla="*/ 6133920 h 6840760"/>
              <a:gd name="connsiteX223" fmla="*/ 5099379 w 6840760"/>
              <a:gd name="connsiteY223" fmla="*/ 6326039 h 6840760"/>
              <a:gd name="connsiteX224" fmla="*/ 4920923 w 6840760"/>
              <a:gd name="connsiteY224" fmla="*/ 6326039 h 6840760"/>
              <a:gd name="connsiteX225" fmla="*/ 4920923 w 6840760"/>
              <a:gd name="connsiteY225" fmla="*/ 6404188 h 6840760"/>
              <a:gd name="connsiteX226" fmla="*/ 5099379 w 6840760"/>
              <a:gd name="connsiteY226" fmla="*/ 6404188 h 6840760"/>
              <a:gd name="connsiteX227" fmla="*/ 5099379 w 6840760"/>
              <a:gd name="connsiteY227" fmla="*/ 6606960 h 6840760"/>
              <a:gd name="connsiteX228" fmla="*/ 5187560 w 6840760"/>
              <a:gd name="connsiteY228" fmla="*/ 6606960 h 6840760"/>
              <a:gd name="connsiteX229" fmla="*/ 5187560 w 6840760"/>
              <a:gd name="connsiteY229" fmla="*/ 6404188 h 6840760"/>
              <a:gd name="connsiteX230" fmla="*/ 5393961 w 6840760"/>
              <a:gd name="connsiteY230" fmla="*/ 6404188 h 6840760"/>
              <a:gd name="connsiteX231" fmla="*/ 5393961 w 6840760"/>
              <a:gd name="connsiteY231" fmla="*/ 6326039 h 6840760"/>
              <a:gd name="connsiteX232" fmla="*/ 5187560 w 6840760"/>
              <a:gd name="connsiteY232" fmla="*/ 6326039 h 6840760"/>
              <a:gd name="connsiteX233" fmla="*/ 5187560 w 6840760"/>
              <a:gd name="connsiteY233" fmla="*/ 6133920 h 6840760"/>
              <a:gd name="connsiteX234" fmla="*/ 4920923 w 6840760"/>
              <a:gd name="connsiteY234" fmla="*/ 6133920 h 6840760"/>
              <a:gd name="connsiteX235" fmla="*/ 4920923 w 6840760"/>
              <a:gd name="connsiteY235" fmla="*/ 6292739 h 6840760"/>
              <a:gd name="connsiteX236" fmla="*/ 5066079 w 6840760"/>
              <a:gd name="connsiteY236" fmla="*/ 6292739 h 6840760"/>
              <a:gd name="connsiteX237" fmla="*/ 5066079 w 6840760"/>
              <a:gd name="connsiteY237" fmla="*/ 6133920 h 6840760"/>
              <a:gd name="connsiteX238" fmla="*/ 4593039 w 6840760"/>
              <a:gd name="connsiteY238" fmla="*/ 6133920 h 6840760"/>
              <a:gd name="connsiteX239" fmla="*/ 4593039 w 6840760"/>
              <a:gd name="connsiteY239" fmla="*/ 6292739 h 6840760"/>
              <a:gd name="connsiteX240" fmla="*/ 4766140 w 6840760"/>
              <a:gd name="connsiteY240" fmla="*/ 6292739 h 6840760"/>
              <a:gd name="connsiteX241" fmla="*/ 4766140 w 6840760"/>
              <a:gd name="connsiteY241" fmla="*/ 6133920 h 6840760"/>
              <a:gd name="connsiteX242" fmla="*/ 4471557 w 6840760"/>
              <a:gd name="connsiteY242" fmla="*/ 6133920 h 6840760"/>
              <a:gd name="connsiteX243" fmla="*/ 4471557 w 6840760"/>
              <a:gd name="connsiteY243" fmla="*/ 6326039 h 6840760"/>
              <a:gd name="connsiteX244" fmla="*/ 4293101 w 6840760"/>
              <a:gd name="connsiteY244" fmla="*/ 6326039 h 6840760"/>
              <a:gd name="connsiteX245" fmla="*/ 4293101 w 6840760"/>
              <a:gd name="connsiteY245" fmla="*/ 6404188 h 6840760"/>
              <a:gd name="connsiteX246" fmla="*/ 4471557 w 6840760"/>
              <a:gd name="connsiteY246" fmla="*/ 6404188 h 6840760"/>
              <a:gd name="connsiteX247" fmla="*/ 4471557 w 6840760"/>
              <a:gd name="connsiteY247" fmla="*/ 6606960 h 6840760"/>
              <a:gd name="connsiteX248" fmla="*/ 4559739 w 6840760"/>
              <a:gd name="connsiteY248" fmla="*/ 6606960 h 6840760"/>
              <a:gd name="connsiteX249" fmla="*/ 4559739 w 6840760"/>
              <a:gd name="connsiteY249" fmla="*/ 6404188 h 6840760"/>
              <a:gd name="connsiteX250" fmla="*/ 4766140 w 6840760"/>
              <a:gd name="connsiteY250" fmla="*/ 6404188 h 6840760"/>
              <a:gd name="connsiteX251" fmla="*/ 4766140 w 6840760"/>
              <a:gd name="connsiteY251" fmla="*/ 6326039 h 6840760"/>
              <a:gd name="connsiteX252" fmla="*/ 4559739 w 6840760"/>
              <a:gd name="connsiteY252" fmla="*/ 6326039 h 6840760"/>
              <a:gd name="connsiteX253" fmla="*/ 4559739 w 6840760"/>
              <a:gd name="connsiteY253" fmla="*/ 6133920 h 6840760"/>
              <a:gd name="connsiteX254" fmla="*/ 4293101 w 6840760"/>
              <a:gd name="connsiteY254" fmla="*/ 6133920 h 6840760"/>
              <a:gd name="connsiteX255" fmla="*/ 4293101 w 6840760"/>
              <a:gd name="connsiteY255" fmla="*/ 6292739 h 6840760"/>
              <a:gd name="connsiteX256" fmla="*/ 4438257 w 6840760"/>
              <a:gd name="connsiteY256" fmla="*/ 6292739 h 6840760"/>
              <a:gd name="connsiteX257" fmla="*/ 4438257 w 6840760"/>
              <a:gd name="connsiteY257" fmla="*/ 6133920 h 6840760"/>
              <a:gd name="connsiteX258" fmla="*/ 3965218 w 6840760"/>
              <a:gd name="connsiteY258" fmla="*/ 6133920 h 6840760"/>
              <a:gd name="connsiteX259" fmla="*/ 3965218 w 6840760"/>
              <a:gd name="connsiteY259" fmla="*/ 6292739 h 6840760"/>
              <a:gd name="connsiteX260" fmla="*/ 4138318 w 6840760"/>
              <a:gd name="connsiteY260" fmla="*/ 6292739 h 6840760"/>
              <a:gd name="connsiteX261" fmla="*/ 4138318 w 6840760"/>
              <a:gd name="connsiteY261" fmla="*/ 6133920 h 6840760"/>
              <a:gd name="connsiteX262" fmla="*/ 3843736 w 6840760"/>
              <a:gd name="connsiteY262" fmla="*/ 6133920 h 6840760"/>
              <a:gd name="connsiteX263" fmla="*/ 3843736 w 6840760"/>
              <a:gd name="connsiteY263" fmla="*/ 6326039 h 6840760"/>
              <a:gd name="connsiteX264" fmla="*/ 3665280 w 6840760"/>
              <a:gd name="connsiteY264" fmla="*/ 6326039 h 6840760"/>
              <a:gd name="connsiteX265" fmla="*/ 3665280 w 6840760"/>
              <a:gd name="connsiteY265" fmla="*/ 6404188 h 6840760"/>
              <a:gd name="connsiteX266" fmla="*/ 3843736 w 6840760"/>
              <a:gd name="connsiteY266" fmla="*/ 6404188 h 6840760"/>
              <a:gd name="connsiteX267" fmla="*/ 3843736 w 6840760"/>
              <a:gd name="connsiteY267" fmla="*/ 6606960 h 6840760"/>
              <a:gd name="connsiteX268" fmla="*/ 3931917 w 6840760"/>
              <a:gd name="connsiteY268" fmla="*/ 6606960 h 6840760"/>
              <a:gd name="connsiteX269" fmla="*/ 3931917 w 6840760"/>
              <a:gd name="connsiteY269" fmla="*/ 6404188 h 6840760"/>
              <a:gd name="connsiteX270" fmla="*/ 4138318 w 6840760"/>
              <a:gd name="connsiteY270" fmla="*/ 6404188 h 6840760"/>
              <a:gd name="connsiteX271" fmla="*/ 4138318 w 6840760"/>
              <a:gd name="connsiteY271" fmla="*/ 6326039 h 6840760"/>
              <a:gd name="connsiteX272" fmla="*/ 3931917 w 6840760"/>
              <a:gd name="connsiteY272" fmla="*/ 6326039 h 6840760"/>
              <a:gd name="connsiteX273" fmla="*/ 3931917 w 6840760"/>
              <a:gd name="connsiteY273" fmla="*/ 6133920 h 6840760"/>
              <a:gd name="connsiteX274" fmla="*/ 3665280 w 6840760"/>
              <a:gd name="connsiteY274" fmla="*/ 6133920 h 6840760"/>
              <a:gd name="connsiteX275" fmla="*/ 3665280 w 6840760"/>
              <a:gd name="connsiteY275" fmla="*/ 6292739 h 6840760"/>
              <a:gd name="connsiteX276" fmla="*/ 3810436 w 6840760"/>
              <a:gd name="connsiteY276" fmla="*/ 6292739 h 6840760"/>
              <a:gd name="connsiteX277" fmla="*/ 3810436 w 6840760"/>
              <a:gd name="connsiteY277" fmla="*/ 6133920 h 6840760"/>
              <a:gd name="connsiteX278" fmla="*/ 3337396 w 6840760"/>
              <a:gd name="connsiteY278" fmla="*/ 6133920 h 6840760"/>
              <a:gd name="connsiteX279" fmla="*/ 3337396 w 6840760"/>
              <a:gd name="connsiteY279" fmla="*/ 6292739 h 6840760"/>
              <a:gd name="connsiteX280" fmla="*/ 3510497 w 6840760"/>
              <a:gd name="connsiteY280" fmla="*/ 6292739 h 6840760"/>
              <a:gd name="connsiteX281" fmla="*/ 3510497 w 6840760"/>
              <a:gd name="connsiteY281" fmla="*/ 6133920 h 6840760"/>
              <a:gd name="connsiteX282" fmla="*/ 3215915 w 6840760"/>
              <a:gd name="connsiteY282" fmla="*/ 6133920 h 6840760"/>
              <a:gd name="connsiteX283" fmla="*/ 3215915 w 6840760"/>
              <a:gd name="connsiteY283" fmla="*/ 6326039 h 6840760"/>
              <a:gd name="connsiteX284" fmla="*/ 3037458 w 6840760"/>
              <a:gd name="connsiteY284" fmla="*/ 6326039 h 6840760"/>
              <a:gd name="connsiteX285" fmla="*/ 3037458 w 6840760"/>
              <a:gd name="connsiteY285" fmla="*/ 6404188 h 6840760"/>
              <a:gd name="connsiteX286" fmla="*/ 3215915 w 6840760"/>
              <a:gd name="connsiteY286" fmla="*/ 6404188 h 6840760"/>
              <a:gd name="connsiteX287" fmla="*/ 3215915 w 6840760"/>
              <a:gd name="connsiteY287" fmla="*/ 6606960 h 6840760"/>
              <a:gd name="connsiteX288" fmla="*/ 3304096 w 6840760"/>
              <a:gd name="connsiteY288" fmla="*/ 6606960 h 6840760"/>
              <a:gd name="connsiteX289" fmla="*/ 3304096 w 6840760"/>
              <a:gd name="connsiteY289" fmla="*/ 6404188 h 6840760"/>
              <a:gd name="connsiteX290" fmla="*/ 3510497 w 6840760"/>
              <a:gd name="connsiteY290" fmla="*/ 6404188 h 6840760"/>
              <a:gd name="connsiteX291" fmla="*/ 3510497 w 6840760"/>
              <a:gd name="connsiteY291" fmla="*/ 6326039 h 6840760"/>
              <a:gd name="connsiteX292" fmla="*/ 3304096 w 6840760"/>
              <a:gd name="connsiteY292" fmla="*/ 6326039 h 6840760"/>
              <a:gd name="connsiteX293" fmla="*/ 3304096 w 6840760"/>
              <a:gd name="connsiteY293" fmla="*/ 6133920 h 6840760"/>
              <a:gd name="connsiteX294" fmla="*/ 3037458 w 6840760"/>
              <a:gd name="connsiteY294" fmla="*/ 6133920 h 6840760"/>
              <a:gd name="connsiteX295" fmla="*/ 3037458 w 6840760"/>
              <a:gd name="connsiteY295" fmla="*/ 6292739 h 6840760"/>
              <a:gd name="connsiteX296" fmla="*/ 3182613 w 6840760"/>
              <a:gd name="connsiteY296" fmla="*/ 6292739 h 6840760"/>
              <a:gd name="connsiteX297" fmla="*/ 3182613 w 6840760"/>
              <a:gd name="connsiteY297" fmla="*/ 6133920 h 6840760"/>
              <a:gd name="connsiteX298" fmla="*/ 2709575 w 6840760"/>
              <a:gd name="connsiteY298" fmla="*/ 6133920 h 6840760"/>
              <a:gd name="connsiteX299" fmla="*/ 2709575 w 6840760"/>
              <a:gd name="connsiteY299" fmla="*/ 6292739 h 6840760"/>
              <a:gd name="connsiteX300" fmla="*/ 2882675 w 6840760"/>
              <a:gd name="connsiteY300" fmla="*/ 6292739 h 6840760"/>
              <a:gd name="connsiteX301" fmla="*/ 2882675 w 6840760"/>
              <a:gd name="connsiteY301" fmla="*/ 6133920 h 6840760"/>
              <a:gd name="connsiteX302" fmla="*/ 2588093 w 6840760"/>
              <a:gd name="connsiteY302" fmla="*/ 6133920 h 6840760"/>
              <a:gd name="connsiteX303" fmla="*/ 2588093 w 6840760"/>
              <a:gd name="connsiteY303" fmla="*/ 6326039 h 6840760"/>
              <a:gd name="connsiteX304" fmla="*/ 2409637 w 6840760"/>
              <a:gd name="connsiteY304" fmla="*/ 6326039 h 6840760"/>
              <a:gd name="connsiteX305" fmla="*/ 2409637 w 6840760"/>
              <a:gd name="connsiteY305" fmla="*/ 6404188 h 6840760"/>
              <a:gd name="connsiteX306" fmla="*/ 2588093 w 6840760"/>
              <a:gd name="connsiteY306" fmla="*/ 6404188 h 6840760"/>
              <a:gd name="connsiteX307" fmla="*/ 2588093 w 6840760"/>
              <a:gd name="connsiteY307" fmla="*/ 6606960 h 6840760"/>
              <a:gd name="connsiteX308" fmla="*/ 2676273 w 6840760"/>
              <a:gd name="connsiteY308" fmla="*/ 6606960 h 6840760"/>
              <a:gd name="connsiteX309" fmla="*/ 2676273 w 6840760"/>
              <a:gd name="connsiteY309" fmla="*/ 6404188 h 6840760"/>
              <a:gd name="connsiteX310" fmla="*/ 2882675 w 6840760"/>
              <a:gd name="connsiteY310" fmla="*/ 6404188 h 6840760"/>
              <a:gd name="connsiteX311" fmla="*/ 2882675 w 6840760"/>
              <a:gd name="connsiteY311" fmla="*/ 6326039 h 6840760"/>
              <a:gd name="connsiteX312" fmla="*/ 2676273 w 6840760"/>
              <a:gd name="connsiteY312" fmla="*/ 6326039 h 6840760"/>
              <a:gd name="connsiteX313" fmla="*/ 2676273 w 6840760"/>
              <a:gd name="connsiteY313" fmla="*/ 6133920 h 6840760"/>
              <a:gd name="connsiteX314" fmla="*/ 2409637 w 6840760"/>
              <a:gd name="connsiteY314" fmla="*/ 6133920 h 6840760"/>
              <a:gd name="connsiteX315" fmla="*/ 2409637 w 6840760"/>
              <a:gd name="connsiteY315" fmla="*/ 6292739 h 6840760"/>
              <a:gd name="connsiteX316" fmla="*/ 2554792 w 6840760"/>
              <a:gd name="connsiteY316" fmla="*/ 6292739 h 6840760"/>
              <a:gd name="connsiteX317" fmla="*/ 2554792 w 6840760"/>
              <a:gd name="connsiteY317" fmla="*/ 6133920 h 6840760"/>
              <a:gd name="connsiteX318" fmla="*/ 2081753 w 6840760"/>
              <a:gd name="connsiteY318" fmla="*/ 6133920 h 6840760"/>
              <a:gd name="connsiteX319" fmla="*/ 2081753 w 6840760"/>
              <a:gd name="connsiteY319" fmla="*/ 6292739 h 6840760"/>
              <a:gd name="connsiteX320" fmla="*/ 2254854 w 6840760"/>
              <a:gd name="connsiteY320" fmla="*/ 6292739 h 6840760"/>
              <a:gd name="connsiteX321" fmla="*/ 2254854 w 6840760"/>
              <a:gd name="connsiteY321" fmla="*/ 6133920 h 6840760"/>
              <a:gd name="connsiteX322" fmla="*/ 1960272 w 6840760"/>
              <a:gd name="connsiteY322" fmla="*/ 6133920 h 6840760"/>
              <a:gd name="connsiteX323" fmla="*/ 1960272 w 6840760"/>
              <a:gd name="connsiteY323" fmla="*/ 6326039 h 6840760"/>
              <a:gd name="connsiteX324" fmla="*/ 1781815 w 6840760"/>
              <a:gd name="connsiteY324" fmla="*/ 6326039 h 6840760"/>
              <a:gd name="connsiteX325" fmla="*/ 1781815 w 6840760"/>
              <a:gd name="connsiteY325" fmla="*/ 6404188 h 6840760"/>
              <a:gd name="connsiteX326" fmla="*/ 1960272 w 6840760"/>
              <a:gd name="connsiteY326" fmla="*/ 6404188 h 6840760"/>
              <a:gd name="connsiteX327" fmla="*/ 1960272 w 6840760"/>
              <a:gd name="connsiteY327" fmla="*/ 6606960 h 6840760"/>
              <a:gd name="connsiteX328" fmla="*/ 2048452 w 6840760"/>
              <a:gd name="connsiteY328" fmla="*/ 6606960 h 6840760"/>
              <a:gd name="connsiteX329" fmla="*/ 2048452 w 6840760"/>
              <a:gd name="connsiteY329" fmla="*/ 6404188 h 6840760"/>
              <a:gd name="connsiteX330" fmla="*/ 2254854 w 6840760"/>
              <a:gd name="connsiteY330" fmla="*/ 6404188 h 6840760"/>
              <a:gd name="connsiteX331" fmla="*/ 2254854 w 6840760"/>
              <a:gd name="connsiteY331" fmla="*/ 6326039 h 6840760"/>
              <a:gd name="connsiteX332" fmla="*/ 2048452 w 6840760"/>
              <a:gd name="connsiteY332" fmla="*/ 6326039 h 6840760"/>
              <a:gd name="connsiteX333" fmla="*/ 2048452 w 6840760"/>
              <a:gd name="connsiteY333" fmla="*/ 6133920 h 6840760"/>
              <a:gd name="connsiteX334" fmla="*/ 1781815 w 6840760"/>
              <a:gd name="connsiteY334" fmla="*/ 6133920 h 6840760"/>
              <a:gd name="connsiteX335" fmla="*/ 1781815 w 6840760"/>
              <a:gd name="connsiteY335" fmla="*/ 6292739 h 6840760"/>
              <a:gd name="connsiteX336" fmla="*/ 1926970 w 6840760"/>
              <a:gd name="connsiteY336" fmla="*/ 6292739 h 6840760"/>
              <a:gd name="connsiteX337" fmla="*/ 1926970 w 6840760"/>
              <a:gd name="connsiteY337" fmla="*/ 6133920 h 6840760"/>
              <a:gd name="connsiteX338" fmla="*/ 1453932 w 6840760"/>
              <a:gd name="connsiteY338" fmla="*/ 6133920 h 6840760"/>
              <a:gd name="connsiteX339" fmla="*/ 1453932 w 6840760"/>
              <a:gd name="connsiteY339" fmla="*/ 6292739 h 6840760"/>
              <a:gd name="connsiteX340" fmla="*/ 1627032 w 6840760"/>
              <a:gd name="connsiteY340" fmla="*/ 6292739 h 6840760"/>
              <a:gd name="connsiteX341" fmla="*/ 1627032 w 6840760"/>
              <a:gd name="connsiteY341" fmla="*/ 6133920 h 6840760"/>
              <a:gd name="connsiteX342" fmla="*/ 1332450 w 6840760"/>
              <a:gd name="connsiteY342" fmla="*/ 6133920 h 6840760"/>
              <a:gd name="connsiteX343" fmla="*/ 1332450 w 6840760"/>
              <a:gd name="connsiteY343" fmla="*/ 6326039 h 6840760"/>
              <a:gd name="connsiteX344" fmla="*/ 1153994 w 6840760"/>
              <a:gd name="connsiteY344" fmla="*/ 6326039 h 6840760"/>
              <a:gd name="connsiteX345" fmla="*/ 1153994 w 6840760"/>
              <a:gd name="connsiteY345" fmla="*/ 6404188 h 6840760"/>
              <a:gd name="connsiteX346" fmla="*/ 1332450 w 6840760"/>
              <a:gd name="connsiteY346" fmla="*/ 6404188 h 6840760"/>
              <a:gd name="connsiteX347" fmla="*/ 1332450 w 6840760"/>
              <a:gd name="connsiteY347" fmla="*/ 6606960 h 6840760"/>
              <a:gd name="connsiteX348" fmla="*/ 1420630 w 6840760"/>
              <a:gd name="connsiteY348" fmla="*/ 6606960 h 6840760"/>
              <a:gd name="connsiteX349" fmla="*/ 1420630 w 6840760"/>
              <a:gd name="connsiteY349" fmla="*/ 6404188 h 6840760"/>
              <a:gd name="connsiteX350" fmla="*/ 1627032 w 6840760"/>
              <a:gd name="connsiteY350" fmla="*/ 6404188 h 6840760"/>
              <a:gd name="connsiteX351" fmla="*/ 1627032 w 6840760"/>
              <a:gd name="connsiteY351" fmla="*/ 6326039 h 6840760"/>
              <a:gd name="connsiteX352" fmla="*/ 1420630 w 6840760"/>
              <a:gd name="connsiteY352" fmla="*/ 6326039 h 6840760"/>
              <a:gd name="connsiteX353" fmla="*/ 1420630 w 6840760"/>
              <a:gd name="connsiteY353" fmla="*/ 6133920 h 6840760"/>
              <a:gd name="connsiteX354" fmla="*/ 1153994 w 6840760"/>
              <a:gd name="connsiteY354" fmla="*/ 6133920 h 6840760"/>
              <a:gd name="connsiteX355" fmla="*/ 1153994 w 6840760"/>
              <a:gd name="connsiteY355" fmla="*/ 6292739 h 6840760"/>
              <a:gd name="connsiteX356" fmla="*/ 1299149 w 6840760"/>
              <a:gd name="connsiteY356" fmla="*/ 6292739 h 6840760"/>
              <a:gd name="connsiteX357" fmla="*/ 1299149 w 6840760"/>
              <a:gd name="connsiteY357" fmla="*/ 6133920 h 6840760"/>
              <a:gd name="connsiteX358" fmla="*/ 826111 w 6840760"/>
              <a:gd name="connsiteY358" fmla="*/ 6133920 h 6840760"/>
              <a:gd name="connsiteX359" fmla="*/ 826111 w 6840760"/>
              <a:gd name="connsiteY359" fmla="*/ 6292739 h 6840760"/>
              <a:gd name="connsiteX360" fmla="*/ 999211 w 6840760"/>
              <a:gd name="connsiteY360" fmla="*/ 6292739 h 6840760"/>
              <a:gd name="connsiteX361" fmla="*/ 999211 w 6840760"/>
              <a:gd name="connsiteY361" fmla="*/ 6133920 h 6840760"/>
              <a:gd name="connsiteX362" fmla="*/ 704629 w 6840760"/>
              <a:gd name="connsiteY362" fmla="*/ 6133920 h 6840760"/>
              <a:gd name="connsiteX363" fmla="*/ 704629 w 6840760"/>
              <a:gd name="connsiteY363" fmla="*/ 6326039 h 6840760"/>
              <a:gd name="connsiteX364" fmla="*/ 526171 w 6840760"/>
              <a:gd name="connsiteY364" fmla="*/ 6326039 h 6840760"/>
              <a:gd name="connsiteX365" fmla="*/ 526171 w 6840760"/>
              <a:gd name="connsiteY365" fmla="*/ 6404188 h 6840760"/>
              <a:gd name="connsiteX366" fmla="*/ 704629 w 6840760"/>
              <a:gd name="connsiteY366" fmla="*/ 6404188 h 6840760"/>
              <a:gd name="connsiteX367" fmla="*/ 704629 w 6840760"/>
              <a:gd name="connsiteY367" fmla="*/ 6606960 h 6840760"/>
              <a:gd name="connsiteX368" fmla="*/ 792809 w 6840760"/>
              <a:gd name="connsiteY368" fmla="*/ 6606960 h 6840760"/>
              <a:gd name="connsiteX369" fmla="*/ 792809 w 6840760"/>
              <a:gd name="connsiteY369" fmla="*/ 6404188 h 6840760"/>
              <a:gd name="connsiteX370" fmla="*/ 999211 w 6840760"/>
              <a:gd name="connsiteY370" fmla="*/ 6404188 h 6840760"/>
              <a:gd name="connsiteX371" fmla="*/ 999211 w 6840760"/>
              <a:gd name="connsiteY371" fmla="*/ 6326039 h 6840760"/>
              <a:gd name="connsiteX372" fmla="*/ 792809 w 6840760"/>
              <a:gd name="connsiteY372" fmla="*/ 6326039 h 6840760"/>
              <a:gd name="connsiteX373" fmla="*/ 792809 w 6840760"/>
              <a:gd name="connsiteY373" fmla="*/ 6133920 h 6840760"/>
              <a:gd name="connsiteX374" fmla="*/ 526171 w 6840760"/>
              <a:gd name="connsiteY374" fmla="*/ 6133920 h 6840760"/>
              <a:gd name="connsiteX375" fmla="*/ 526171 w 6840760"/>
              <a:gd name="connsiteY375" fmla="*/ 6292739 h 6840760"/>
              <a:gd name="connsiteX376" fmla="*/ 671328 w 6840760"/>
              <a:gd name="connsiteY376" fmla="*/ 6292739 h 6840760"/>
              <a:gd name="connsiteX377" fmla="*/ 671328 w 6840760"/>
              <a:gd name="connsiteY377" fmla="*/ 6133920 h 6840760"/>
              <a:gd name="connsiteX378" fmla="*/ 198289 w 6840760"/>
              <a:gd name="connsiteY378" fmla="*/ 6133920 h 6840760"/>
              <a:gd name="connsiteX379" fmla="*/ 198289 w 6840760"/>
              <a:gd name="connsiteY379" fmla="*/ 6292739 h 6840760"/>
              <a:gd name="connsiteX380" fmla="*/ 371389 w 6840760"/>
              <a:gd name="connsiteY380" fmla="*/ 6292739 h 6840760"/>
              <a:gd name="connsiteX381" fmla="*/ 371389 w 6840760"/>
              <a:gd name="connsiteY381" fmla="*/ 6133920 h 6840760"/>
              <a:gd name="connsiteX382" fmla="*/ 6355021 w 6840760"/>
              <a:gd name="connsiteY382" fmla="*/ 6022467 h 6840760"/>
              <a:gd name="connsiteX383" fmla="*/ 6355021 w 6840760"/>
              <a:gd name="connsiteY383" fmla="*/ 6100620 h 6840760"/>
              <a:gd name="connsiteX384" fmla="*/ 6443202 w 6840760"/>
              <a:gd name="connsiteY384" fmla="*/ 6100620 h 6840760"/>
              <a:gd name="connsiteX385" fmla="*/ 6443202 w 6840760"/>
              <a:gd name="connsiteY385" fmla="*/ 6022467 h 6840760"/>
              <a:gd name="connsiteX386" fmla="*/ 5727200 w 6840760"/>
              <a:gd name="connsiteY386" fmla="*/ 6022467 h 6840760"/>
              <a:gd name="connsiteX387" fmla="*/ 5727200 w 6840760"/>
              <a:gd name="connsiteY387" fmla="*/ 6100620 h 6840760"/>
              <a:gd name="connsiteX388" fmla="*/ 5815382 w 6840760"/>
              <a:gd name="connsiteY388" fmla="*/ 6100620 h 6840760"/>
              <a:gd name="connsiteX389" fmla="*/ 5815382 w 6840760"/>
              <a:gd name="connsiteY389" fmla="*/ 6022467 h 6840760"/>
              <a:gd name="connsiteX390" fmla="*/ 5099379 w 6840760"/>
              <a:gd name="connsiteY390" fmla="*/ 6022467 h 6840760"/>
              <a:gd name="connsiteX391" fmla="*/ 5099379 w 6840760"/>
              <a:gd name="connsiteY391" fmla="*/ 6100620 h 6840760"/>
              <a:gd name="connsiteX392" fmla="*/ 5187560 w 6840760"/>
              <a:gd name="connsiteY392" fmla="*/ 6100620 h 6840760"/>
              <a:gd name="connsiteX393" fmla="*/ 5187560 w 6840760"/>
              <a:gd name="connsiteY393" fmla="*/ 6022467 h 6840760"/>
              <a:gd name="connsiteX394" fmla="*/ 4471557 w 6840760"/>
              <a:gd name="connsiteY394" fmla="*/ 6022467 h 6840760"/>
              <a:gd name="connsiteX395" fmla="*/ 4471557 w 6840760"/>
              <a:gd name="connsiteY395" fmla="*/ 6100620 h 6840760"/>
              <a:gd name="connsiteX396" fmla="*/ 4559739 w 6840760"/>
              <a:gd name="connsiteY396" fmla="*/ 6100620 h 6840760"/>
              <a:gd name="connsiteX397" fmla="*/ 4559739 w 6840760"/>
              <a:gd name="connsiteY397" fmla="*/ 6022467 h 6840760"/>
              <a:gd name="connsiteX398" fmla="*/ 3843736 w 6840760"/>
              <a:gd name="connsiteY398" fmla="*/ 6022467 h 6840760"/>
              <a:gd name="connsiteX399" fmla="*/ 3843736 w 6840760"/>
              <a:gd name="connsiteY399" fmla="*/ 6100620 h 6840760"/>
              <a:gd name="connsiteX400" fmla="*/ 3931917 w 6840760"/>
              <a:gd name="connsiteY400" fmla="*/ 6100620 h 6840760"/>
              <a:gd name="connsiteX401" fmla="*/ 3931917 w 6840760"/>
              <a:gd name="connsiteY401" fmla="*/ 6022467 h 6840760"/>
              <a:gd name="connsiteX402" fmla="*/ 3215915 w 6840760"/>
              <a:gd name="connsiteY402" fmla="*/ 6022467 h 6840760"/>
              <a:gd name="connsiteX403" fmla="*/ 3215915 w 6840760"/>
              <a:gd name="connsiteY403" fmla="*/ 6100620 h 6840760"/>
              <a:gd name="connsiteX404" fmla="*/ 3304096 w 6840760"/>
              <a:gd name="connsiteY404" fmla="*/ 6100620 h 6840760"/>
              <a:gd name="connsiteX405" fmla="*/ 3304096 w 6840760"/>
              <a:gd name="connsiteY405" fmla="*/ 6022467 h 6840760"/>
              <a:gd name="connsiteX406" fmla="*/ 2588093 w 6840760"/>
              <a:gd name="connsiteY406" fmla="*/ 6022467 h 6840760"/>
              <a:gd name="connsiteX407" fmla="*/ 2588093 w 6840760"/>
              <a:gd name="connsiteY407" fmla="*/ 6100620 h 6840760"/>
              <a:gd name="connsiteX408" fmla="*/ 2676273 w 6840760"/>
              <a:gd name="connsiteY408" fmla="*/ 6100620 h 6840760"/>
              <a:gd name="connsiteX409" fmla="*/ 2676273 w 6840760"/>
              <a:gd name="connsiteY409" fmla="*/ 6022467 h 6840760"/>
              <a:gd name="connsiteX410" fmla="*/ 1960272 w 6840760"/>
              <a:gd name="connsiteY410" fmla="*/ 6022467 h 6840760"/>
              <a:gd name="connsiteX411" fmla="*/ 1960272 w 6840760"/>
              <a:gd name="connsiteY411" fmla="*/ 6100620 h 6840760"/>
              <a:gd name="connsiteX412" fmla="*/ 2048452 w 6840760"/>
              <a:gd name="connsiteY412" fmla="*/ 6100620 h 6840760"/>
              <a:gd name="connsiteX413" fmla="*/ 2048452 w 6840760"/>
              <a:gd name="connsiteY413" fmla="*/ 6022467 h 6840760"/>
              <a:gd name="connsiteX414" fmla="*/ 1332450 w 6840760"/>
              <a:gd name="connsiteY414" fmla="*/ 6022467 h 6840760"/>
              <a:gd name="connsiteX415" fmla="*/ 1332450 w 6840760"/>
              <a:gd name="connsiteY415" fmla="*/ 6100620 h 6840760"/>
              <a:gd name="connsiteX416" fmla="*/ 1420630 w 6840760"/>
              <a:gd name="connsiteY416" fmla="*/ 6100620 h 6840760"/>
              <a:gd name="connsiteX417" fmla="*/ 1420630 w 6840760"/>
              <a:gd name="connsiteY417" fmla="*/ 6022467 h 6840760"/>
              <a:gd name="connsiteX418" fmla="*/ 704629 w 6840760"/>
              <a:gd name="connsiteY418" fmla="*/ 6022467 h 6840760"/>
              <a:gd name="connsiteX419" fmla="*/ 704629 w 6840760"/>
              <a:gd name="connsiteY419" fmla="*/ 6100620 h 6840760"/>
              <a:gd name="connsiteX420" fmla="*/ 792809 w 6840760"/>
              <a:gd name="connsiteY420" fmla="*/ 6100620 h 6840760"/>
              <a:gd name="connsiteX421" fmla="*/ 792809 w 6840760"/>
              <a:gd name="connsiteY421" fmla="*/ 6022467 h 6840760"/>
              <a:gd name="connsiteX422" fmla="*/ 76807 w 6840760"/>
              <a:gd name="connsiteY422" fmla="*/ 6022467 h 6840760"/>
              <a:gd name="connsiteX423" fmla="*/ 76807 w 6840760"/>
              <a:gd name="connsiteY423" fmla="*/ 6100620 h 6840760"/>
              <a:gd name="connsiteX424" fmla="*/ 164988 w 6840760"/>
              <a:gd name="connsiteY424" fmla="*/ 6100620 h 6840760"/>
              <a:gd name="connsiteX425" fmla="*/ 164988 w 6840760"/>
              <a:gd name="connsiteY425" fmla="*/ 6022467 h 6840760"/>
              <a:gd name="connsiteX426" fmla="*/ 6476504 w 6840760"/>
              <a:gd name="connsiteY426" fmla="*/ 5819699 h 6840760"/>
              <a:gd name="connsiteX427" fmla="*/ 6476504 w 6840760"/>
              <a:gd name="connsiteY427" fmla="*/ 5989166 h 6840760"/>
              <a:gd name="connsiteX428" fmla="*/ 6649604 w 6840760"/>
              <a:gd name="connsiteY428" fmla="*/ 5989166 h 6840760"/>
              <a:gd name="connsiteX429" fmla="*/ 6649604 w 6840760"/>
              <a:gd name="connsiteY429" fmla="*/ 5819699 h 6840760"/>
              <a:gd name="connsiteX430" fmla="*/ 6176565 w 6840760"/>
              <a:gd name="connsiteY430" fmla="*/ 5819699 h 6840760"/>
              <a:gd name="connsiteX431" fmla="*/ 6176565 w 6840760"/>
              <a:gd name="connsiteY431" fmla="*/ 5989166 h 6840760"/>
              <a:gd name="connsiteX432" fmla="*/ 6321720 w 6840760"/>
              <a:gd name="connsiteY432" fmla="*/ 5989166 h 6840760"/>
              <a:gd name="connsiteX433" fmla="*/ 6321720 w 6840760"/>
              <a:gd name="connsiteY433" fmla="*/ 5819699 h 6840760"/>
              <a:gd name="connsiteX434" fmla="*/ 6055082 w 6840760"/>
              <a:gd name="connsiteY434" fmla="*/ 5819699 h 6840760"/>
              <a:gd name="connsiteX435" fmla="*/ 6055082 w 6840760"/>
              <a:gd name="connsiteY435" fmla="*/ 6022467 h 6840760"/>
              <a:gd name="connsiteX436" fmla="*/ 5848682 w 6840760"/>
              <a:gd name="connsiteY436" fmla="*/ 6022467 h 6840760"/>
              <a:gd name="connsiteX437" fmla="*/ 5848682 w 6840760"/>
              <a:gd name="connsiteY437" fmla="*/ 6100620 h 6840760"/>
              <a:gd name="connsiteX438" fmla="*/ 6055082 w 6840760"/>
              <a:gd name="connsiteY438" fmla="*/ 6100620 h 6840760"/>
              <a:gd name="connsiteX439" fmla="*/ 6055082 w 6840760"/>
              <a:gd name="connsiteY439" fmla="*/ 6292739 h 6840760"/>
              <a:gd name="connsiteX440" fmla="*/ 6143264 w 6840760"/>
              <a:gd name="connsiteY440" fmla="*/ 6292739 h 6840760"/>
              <a:gd name="connsiteX441" fmla="*/ 6143264 w 6840760"/>
              <a:gd name="connsiteY441" fmla="*/ 6100620 h 6840760"/>
              <a:gd name="connsiteX442" fmla="*/ 6321720 w 6840760"/>
              <a:gd name="connsiteY442" fmla="*/ 6100620 h 6840760"/>
              <a:gd name="connsiteX443" fmla="*/ 6321720 w 6840760"/>
              <a:gd name="connsiteY443" fmla="*/ 6022467 h 6840760"/>
              <a:gd name="connsiteX444" fmla="*/ 6143264 w 6840760"/>
              <a:gd name="connsiteY444" fmla="*/ 6022467 h 6840760"/>
              <a:gd name="connsiteX445" fmla="*/ 6143264 w 6840760"/>
              <a:gd name="connsiteY445" fmla="*/ 5819699 h 6840760"/>
              <a:gd name="connsiteX446" fmla="*/ 5848682 w 6840760"/>
              <a:gd name="connsiteY446" fmla="*/ 5819699 h 6840760"/>
              <a:gd name="connsiteX447" fmla="*/ 5848682 w 6840760"/>
              <a:gd name="connsiteY447" fmla="*/ 5989166 h 6840760"/>
              <a:gd name="connsiteX448" fmla="*/ 6021782 w 6840760"/>
              <a:gd name="connsiteY448" fmla="*/ 5989166 h 6840760"/>
              <a:gd name="connsiteX449" fmla="*/ 6021782 w 6840760"/>
              <a:gd name="connsiteY449" fmla="*/ 5819699 h 6840760"/>
              <a:gd name="connsiteX450" fmla="*/ 5548744 w 6840760"/>
              <a:gd name="connsiteY450" fmla="*/ 5819699 h 6840760"/>
              <a:gd name="connsiteX451" fmla="*/ 5548744 w 6840760"/>
              <a:gd name="connsiteY451" fmla="*/ 5989166 h 6840760"/>
              <a:gd name="connsiteX452" fmla="*/ 5693900 w 6840760"/>
              <a:gd name="connsiteY452" fmla="*/ 5989166 h 6840760"/>
              <a:gd name="connsiteX453" fmla="*/ 5693900 w 6840760"/>
              <a:gd name="connsiteY453" fmla="*/ 5819699 h 6840760"/>
              <a:gd name="connsiteX454" fmla="*/ 5427262 w 6840760"/>
              <a:gd name="connsiteY454" fmla="*/ 5819699 h 6840760"/>
              <a:gd name="connsiteX455" fmla="*/ 5427262 w 6840760"/>
              <a:gd name="connsiteY455" fmla="*/ 6022467 h 6840760"/>
              <a:gd name="connsiteX456" fmla="*/ 5220862 w 6840760"/>
              <a:gd name="connsiteY456" fmla="*/ 6022467 h 6840760"/>
              <a:gd name="connsiteX457" fmla="*/ 5220862 w 6840760"/>
              <a:gd name="connsiteY457" fmla="*/ 6100620 h 6840760"/>
              <a:gd name="connsiteX458" fmla="*/ 5427262 w 6840760"/>
              <a:gd name="connsiteY458" fmla="*/ 6100620 h 6840760"/>
              <a:gd name="connsiteX459" fmla="*/ 5427262 w 6840760"/>
              <a:gd name="connsiteY459" fmla="*/ 6292739 h 6840760"/>
              <a:gd name="connsiteX460" fmla="*/ 5515443 w 6840760"/>
              <a:gd name="connsiteY460" fmla="*/ 6292739 h 6840760"/>
              <a:gd name="connsiteX461" fmla="*/ 5515443 w 6840760"/>
              <a:gd name="connsiteY461" fmla="*/ 6100620 h 6840760"/>
              <a:gd name="connsiteX462" fmla="*/ 5693900 w 6840760"/>
              <a:gd name="connsiteY462" fmla="*/ 6100620 h 6840760"/>
              <a:gd name="connsiteX463" fmla="*/ 5693900 w 6840760"/>
              <a:gd name="connsiteY463" fmla="*/ 6022467 h 6840760"/>
              <a:gd name="connsiteX464" fmla="*/ 5515443 w 6840760"/>
              <a:gd name="connsiteY464" fmla="*/ 6022467 h 6840760"/>
              <a:gd name="connsiteX465" fmla="*/ 5515443 w 6840760"/>
              <a:gd name="connsiteY465" fmla="*/ 5819699 h 6840760"/>
              <a:gd name="connsiteX466" fmla="*/ 5220862 w 6840760"/>
              <a:gd name="connsiteY466" fmla="*/ 5819699 h 6840760"/>
              <a:gd name="connsiteX467" fmla="*/ 5220862 w 6840760"/>
              <a:gd name="connsiteY467" fmla="*/ 5989166 h 6840760"/>
              <a:gd name="connsiteX468" fmla="*/ 5393961 w 6840760"/>
              <a:gd name="connsiteY468" fmla="*/ 5989166 h 6840760"/>
              <a:gd name="connsiteX469" fmla="*/ 5393961 w 6840760"/>
              <a:gd name="connsiteY469" fmla="*/ 5819699 h 6840760"/>
              <a:gd name="connsiteX470" fmla="*/ 4920923 w 6840760"/>
              <a:gd name="connsiteY470" fmla="*/ 5819699 h 6840760"/>
              <a:gd name="connsiteX471" fmla="*/ 4920923 w 6840760"/>
              <a:gd name="connsiteY471" fmla="*/ 5989166 h 6840760"/>
              <a:gd name="connsiteX472" fmla="*/ 5066079 w 6840760"/>
              <a:gd name="connsiteY472" fmla="*/ 5989166 h 6840760"/>
              <a:gd name="connsiteX473" fmla="*/ 5066079 w 6840760"/>
              <a:gd name="connsiteY473" fmla="*/ 5819699 h 6840760"/>
              <a:gd name="connsiteX474" fmla="*/ 4799441 w 6840760"/>
              <a:gd name="connsiteY474" fmla="*/ 5819699 h 6840760"/>
              <a:gd name="connsiteX475" fmla="*/ 4799441 w 6840760"/>
              <a:gd name="connsiteY475" fmla="*/ 6022467 h 6840760"/>
              <a:gd name="connsiteX476" fmla="*/ 4593039 w 6840760"/>
              <a:gd name="connsiteY476" fmla="*/ 6022467 h 6840760"/>
              <a:gd name="connsiteX477" fmla="*/ 4593039 w 6840760"/>
              <a:gd name="connsiteY477" fmla="*/ 6100620 h 6840760"/>
              <a:gd name="connsiteX478" fmla="*/ 4799441 w 6840760"/>
              <a:gd name="connsiteY478" fmla="*/ 6100620 h 6840760"/>
              <a:gd name="connsiteX479" fmla="*/ 4799441 w 6840760"/>
              <a:gd name="connsiteY479" fmla="*/ 6292739 h 6840760"/>
              <a:gd name="connsiteX480" fmla="*/ 4887621 w 6840760"/>
              <a:gd name="connsiteY480" fmla="*/ 6292739 h 6840760"/>
              <a:gd name="connsiteX481" fmla="*/ 4887621 w 6840760"/>
              <a:gd name="connsiteY481" fmla="*/ 6100620 h 6840760"/>
              <a:gd name="connsiteX482" fmla="*/ 5066079 w 6840760"/>
              <a:gd name="connsiteY482" fmla="*/ 6100620 h 6840760"/>
              <a:gd name="connsiteX483" fmla="*/ 5066079 w 6840760"/>
              <a:gd name="connsiteY483" fmla="*/ 6022467 h 6840760"/>
              <a:gd name="connsiteX484" fmla="*/ 4887621 w 6840760"/>
              <a:gd name="connsiteY484" fmla="*/ 6022467 h 6840760"/>
              <a:gd name="connsiteX485" fmla="*/ 4887621 w 6840760"/>
              <a:gd name="connsiteY485" fmla="*/ 5819699 h 6840760"/>
              <a:gd name="connsiteX486" fmla="*/ 4593039 w 6840760"/>
              <a:gd name="connsiteY486" fmla="*/ 5819699 h 6840760"/>
              <a:gd name="connsiteX487" fmla="*/ 4593039 w 6840760"/>
              <a:gd name="connsiteY487" fmla="*/ 5989166 h 6840760"/>
              <a:gd name="connsiteX488" fmla="*/ 4766140 w 6840760"/>
              <a:gd name="connsiteY488" fmla="*/ 5989166 h 6840760"/>
              <a:gd name="connsiteX489" fmla="*/ 4766140 w 6840760"/>
              <a:gd name="connsiteY489" fmla="*/ 5819699 h 6840760"/>
              <a:gd name="connsiteX490" fmla="*/ 4293101 w 6840760"/>
              <a:gd name="connsiteY490" fmla="*/ 5819699 h 6840760"/>
              <a:gd name="connsiteX491" fmla="*/ 4293101 w 6840760"/>
              <a:gd name="connsiteY491" fmla="*/ 5989166 h 6840760"/>
              <a:gd name="connsiteX492" fmla="*/ 4438257 w 6840760"/>
              <a:gd name="connsiteY492" fmla="*/ 5989166 h 6840760"/>
              <a:gd name="connsiteX493" fmla="*/ 4438257 w 6840760"/>
              <a:gd name="connsiteY493" fmla="*/ 5819699 h 6840760"/>
              <a:gd name="connsiteX494" fmla="*/ 4171619 w 6840760"/>
              <a:gd name="connsiteY494" fmla="*/ 5819699 h 6840760"/>
              <a:gd name="connsiteX495" fmla="*/ 4171619 w 6840760"/>
              <a:gd name="connsiteY495" fmla="*/ 6022467 h 6840760"/>
              <a:gd name="connsiteX496" fmla="*/ 3965218 w 6840760"/>
              <a:gd name="connsiteY496" fmla="*/ 6022467 h 6840760"/>
              <a:gd name="connsiteX497" fmla="*/ 3965218 w 6840760"/>
              <a:gd name="connsiteY497" fmla="*/ 6100620 h 6840760"/>
              <a:gd name="connsiteX498" fmla="*/ 4171619 w 6840760"/>
              <a:gd name="connsiteY498" fmla="*/ 6100620 h 6840760"/>
              <a:gd name="connsiteX499" fmla="*/ 4171619 w 6840760"/>
              <a:gd name="connsiteY499" fmla="*/ 6292739 h 6840760"/>
              <a:gd name="connsiteX500" fmla="*/ 4259800 w 6840760"/>
              <a:gd name="connsiteY500" fmla="*/ 6292739 h 6840760"/>
              <a:gd name="connsiteX501" fmla="*/ 4259800 w 6840760"/>
              <a:gd name="connsiteY501" fmla="*/ 6100620 h 6840760"/>
              <a:gd name="connsiteX502" fmla="*/ 4438257 w 6840760"/>
              <a:gd name="connsiteY502" fmla="*/ 6100620 h 6840760"/>
              <a:gd name="connsiteX503" fmla="*/ 4438257 w 6840760"/>
              <a:gd name="connsiteY503" fmla="*/ 6022467 h 6840760"/>
              <a:gd name="connsiteX504" fmla="*/ 4259800 w 6840760"/>
              <a:gd name="connsiteY504" fmla="*/ 6022467 h 6840760"/>
              <a:gd name="connsiteX505" fmla="*/ 4259800 w 6840760"/>
              <a:gd name="connsiteY505" fmla="*/ 5819699 h 6840760"/>
              <a:gd name="connsiteX506" fmla="*/ 3965218 w 6840760"/>
              <a:gd name="connsiteY506" fmla="*/ 5819699 h 6840760"/>
              <a:gd name="connsiteX507" fmla="*/ 3965218 w 6840760"/>
              <a:gd name="connsiteY507" fmla="*/ 5989166 h 6840760"/>
              <a:gd name="connsiteX508" fmla="*/ 4138318 w 6840760"/>
              <a:gd name="connsiteY508" fmla="*/ 5989166 h 6840760"/>
              <a:gd name="connsiteX509" fmla="*/ 4138318 w 6840760"/>
              <a:gd name="connsiteY509" fmla="*/ 5819699 h 6840760"/>
              <a:gd name="connsiteX510" fmla="*/ 3665280 w 6840760"/>
              <a:gd name="connsiteY510" fmla="*/ 5819699 h 6840760"/>
              <a:gd name="connsiteX511" fmla="*/ 3665280 w 6840760"/>
              <a:gd name="connsiteY511" fmla="*/ 5989166 h 6840760"/>
              <a:gd name="connsiteX512" fmla="*/ 3810436 w 6840760"/>
              <a:gd name="connsiteY512" fmla="*/ 5989166 h 6840760"/>
              <a:gd name="connsiteX513" fmla="*/ 3810436 w 6840760"/>
              <a:gd name="connsiteY513" fmla="*/ 5819699 h 6840760"/>
              <a:gd name="connsiteX514" fmla="*/ 3543798 w 6840760"/>
              <a:gd name="connsiteY514" fmla="*/ 5819699 h 6840760"/>
              <a:gd name="connsiteX515" fmla="*/ 3543798 w 6840760"/>
              <a:gd name="connsiteY515" fmla="*/ 6022467 h 6840760"/>
              <a:gd name="connsiteX516" fmla="*/ 3337396 w 6840760"/>
              <a:gd name="connsiteY516" fmla="*/ 6022467 h 6840760"/>
              <a:gd name="connsiteX517" fmla="*/ 3337396 w 6840760"/>
              <a:gd name="connsiteY517" fmla="*/ 6100620 h 6840760"/>
              <a:gd name="connsiteX518" fmla="*/ 3543798 w 6840760"/>
              <a:gd name="connsiteY518" fmla="*/ 6100620 h 6840760"/>
              <a:gd name="connsiteX519" fmla="*/ 3543798 w 6840760"/>
              <a:gd name="connsiteY519" fmla="*/ 6292739 h 6840760"/>
              <a:gd name="connsiteX520" fmla="*/ 3631978 w 6840760"/>
              <a:gd name="connsiteY520" fmla="*/ 6292739 h 6840760"/>
              <a:gd name="connsiteX521" fmla="*/ 3631978 w 6840760"/>
              <a:gd name="connsiteY521" fmla="*/ 6100620 h 6840760"/>
              <a:gd name="connsiteX522" fmla="*/ 3810436 w 6840760"/>
              <a:gd name="connsiteY522" fmla="*/ 6100620 h 6840760"/>
              <a:gd name="connsiteX523" fmla="*/ 3810436 w 6840760"/>
              <a:gd name="connsiteY523" fmla="*/ 6022467 h 6840760"/>
              <a:gd name="connsiteX524" fmla="*/ 3631978 w 6840760"/>
              <a:gd name="connsiteY524" fmla="*/ 6022467 h 6840760"/>
              <a:gd name="connsiteX525" fmla="*/ 3631978 w 6840760"/>
              <a:gd name="connsiteY525" fmla="*/ 5819699 h 6840760"/>
              <a:gd name="connsiteX526" fmla="*/ 3337396 w 6840760"/>
              <a:gd name="connsiteY526" fmla="*/ 5819699 h 6840760"/>
              <a:gd name="connsiteX527" fmla="*/ 3337396 w 6840760"/>
              <a:gd name="connsiteY527" fmla="*/ 5989166 h 6840760"/>
              <a:gd name="connsiteX528" fmla="*/ 3510497 w 6840760"/>
              <a:gd name="connsiteY528" fmla="*/ 5989166 h 6840760"/>
              <a:gd name="connsiteX529" fmla="*/ 3510497 w 6840760"/>
              <a:gd name="connsiteY529" fmla="*/ 5819699 h 6840760"/>
              <a:gd name="connsiteX530" fmla="*/ 3037458 w 6840760"/>
              <a:gd name="connsiteY530" fmla="*/ 5819699 h 6840760"/>
              <a:gd name="connsiteX531" fmla="*/ 3037458 w 6840760"/>
              <a:gd name="connsiteY531" fmla="*/ 5989166 h 6840760"/>
              <a:gd name="connsiteX532" fmla="*/ 3182613 w 6840760"/>
              <a:gd name="connsiteY532" fmla="*/ 5989166 h 6840760"/>
              <a:gd name="connsiteX533" fmla="*/ 3182613 w 6840760"/>
              <a:gd name="connsiteY533" fmla="*/ 5819699 h 6840760"/>
              <a:gd name="connsiteX534" fmla="*/ 2915976 w 6840760"/>
              <a:gd name="connsiteY534" fmla="*/ 5819699 h 6840760"/>
              <a:gd name="connsiteX535" fmla="*/ 2915976 w 6840760"/>
              <a:gd name="connsiteY535" fmla="*/ 6022467 h 6840760"/>
              <a:gd name="connsiteX536" fmla="*/ 2709575 w 6840760"/>
              <a:gd name="connsiteY536" fmla="*/ 6022467 h 6840760"/>
              <a:gd name="connsiteX537" fmla="*/ 2709575 w 6840760"/>
              <a:gd name="connsiteY537" fmla="*/ 6100620 h 6840760"/>
              <a:gd name="connsiteX538" fmla="*/ 2915976 w 6840760"/>
              <a:gd name="connsiteY538" fmla="*/ 6100620 h 6840760"/>
              <a:gd name="connsiteX539" fmla="*/ 2915976 w 6840760"/>
              <a:gd name="connsiteY539" fmla="*/ 6292739 h 6840760"/>
              <a:gd name="connsiteX540" fmla="*/ 3004157 w 6840760"/>
              <a:gd name="connsiteY540" fmla="*/ 6292739 h 6840760"/>
              <a:gd name="connsiteX541" fmla="*/ 3004157 w 6840760"/>
              <a:gd name="connsiteY541" fmla="*/ 6100620 h 6840760"/>
              <a:gd name="connsiteX542" fmla="*/ 3182613 w 6840760"/>
              <a:gd name="connsiteY542" fmla="*/ 6100620 h 6840760"/>
              <a:gd name="connsiteX543" fmla="*/ 3182613 w 6840760"/>
              <a:gd name="connsiteY543" fmla="*/ 6022467 h 6840760"/>
              <a:gd name="connsiteX544" fmla="*/ 3004157 w 6840760"/>
              <a:gd name="connsiteY544" fmla="*/ 6022467 h 6840760"/>
              <a:gd name="connsiteX545" fmla="*/ 3004157 w 6840760"/>
              <a:gd name="connsiteY545" fmla="*/ 5819699 h 6840760"/>
              <a:gd name="connsiteX546" fmla="*/ 2709575 w 6840760"/>
              <a:gd name="connsiteY546" fmla="*/ 5819699 h 6840760"/>
              <a:gd name="connsiteX547" fmla="*/ 2709575 w 6840760"/>
              <a:gd name="connsiteY547" fmla="*/ 5989166 h 6840760"/>
              <a:gd name="connsiteX548" fmla="*/ 2882675 w 6840760"/>
              <a:gd name="connsiteY548" fmla="*/ 5989166 h 6840760"/>
              <a:gd name="connsiteX549" fmla="*/ 2882675 w 6840760"/>
              <a:gd name="connsiteY549" fmla="*/ 5819699 h 6840760"/>
              <a:gd name="connsiteX550" fmla="*/ 2409637 w 6840760"/>
              <a:gd name="connsiteY550" fmla="*/ 5819699 h 6840760"/>
              <a:gd name="connsiteX551" fmla="*/ 2409637 w 6840760"/>
              <a:gd name="connsiteY551" fmla="*/ 5989166 h 6840760"/>
              <a:gd name="connsiteX552" fmla="*/ 2554792 w 6840760"/>
              <a:gd name="connsiteY552" fmla="*/ 5989166 h 6840760"/>
              <a:gd name="connsiteX553" fmla="*/ 2554792 w 6840760"/>
              <a:gd name="connsiteY553" fmla="*/ 5819699 h 6840760"/>
              <a:gd name="connsiteX554" fmla="*/ 2288155 w 6840760"/>
              <a:gd name="connsiteY554" fmla="*/ 5819699 h 6840760"/>
              <a:gd name="connsiteX555" fmla="*/ 2288155 w 6840760"/>
              <a:gd name="connsiteY555" fmla="*/ 6022467 h 6840760"/>
              <a:gd name="connsiteX556" fmla="*/ 2081753 w 6840760"/>
              <a:gd name="connsiteY556" fmla="*/ 6022467 h 6840760"/>
              <a:gd name="connsiteX557" fmla="*/ 2081753 w 6840760"/>
              <a:gd name="connsiteY557" fmla="*/ 6100620 h 6840760"/>
              <a:gd name="connsiteX558" fmla="*/ 2288155 w 6840760"/>
              <a:gd name="connsiteY558" fmla="*/ 6100620 h 6840760"/>
              <a:gd name="connsiteX559" fmla="*/ 2288155 w 6840760"/>
              <a:gd name="connsiteY559" fmla="*/ 6292739 h 6840760"/>
              <a:gd name="connsiteX560" fmla="*/ 2376335 w 6840760"/>
              <a:gd name="connsiteY560" fmla="*/ 6292739 h 6840760"/>
              <a:gd name="connsiteX561" fmla="*/ 2376335 w 6840760"/>
              <a:gd name="connsiteY561" fmla="*/ 6100620 h 6840760"/>
              <a:gd name="connsiteX562" fmla="*/ 2554792 w 6840760"/>
              <a:gd name="connsiteY562" fmla="*/ 6100620 h 6840760"/>
              <a:gd name="connsiteX563" fmla="*/ 2554792 w 6840760"/>
              <a:gd name="connsiteY563" fmla="*/ 6022467 h 6840760"/>
              <a:gd name="connsiteX564" fmla="*/ 2376335 w 6840760"/>
              <a:gd name="connsiteY564" fmla="*/ 6022467 h 6840760"/>
              <a:gd name="connsiteX565" fmla="*/ 2376335 w 6840760"/>
              <a:gd name="connsiteY565" fmla="*/ 5819699 h 6840760"/>
              <a:gd name="connsiteX566" fmla="*/ 2081753 w 6840760"/>
              <a:gd name="connsiteY566" fmla="*/ 5819699 h 6840760"/>
              <a:gd name="connsiteX567" fmla="*/ 2081753 w 6840760"/>
              <a:gd name="connsiteY567" fmla="*/ 5989166 h 6840760"/>
              <a:gd name="connsiteX568" fmla="*/ 2254854 w 6840760"/>
              <a:gd name="connsiteY568" fmla="*/ 5989166 h 6840760"/>
              <a:gd name="connsiteX569" fmla="*/ 2254854 w 6840760"/>
              <a:gd name="connsiteY569" fmla="*/ 5819699 h 6840760"/>
              <a:gd name="connsiteX570" fmla="*/ 1781815 w 6840760"/>
              <a:gd name="connsiteY570" fmla="*/ 5819699 h 6840760"/>
              <a:gd name="connsiteX571" fmla="*/ 1781815 w 6840760"/>
              <a:gd name="connsiteY571" fmla="*/ 5989166 h 6840760"/>
              <a:gd name="connsiteX572" fmla="*/ 1926970 w 6840760"/>
              <a:gd name="connsiteY572" fmla="*/ 5989166 h 6840760"/>
              <a:gd name="connsiteX573" fmla="*/ 1926970 w 6840760"/>
              <a:gd name="connsiteY573" fmla="*/ 5819699 h 6840760"/>
              <a:gd name="connsiteX574" fmla="*/ 1660334 w 6840760"/>
              <a:gd name="connsiteY574" fmla="*/ 5819699 h 6840760"/>
              <a:gd name="connsiteX575" fmla="*/ 1660334 w 6840760"/>
              <a:gd name="connsiteY575" fmla="*/ 6022467 h 6840760"/>
              <a:gd name="connsiteX576" fmla="*/ 1453932 w 6840760"/>
              <a:gd name="connsiteY576" fmla="*/ 6022467 h 6840760"/>
              <a:gd name="connsiteX577" fmla="*/ 1453932 w 6840760"/>
              <a:gd name="connsiteY577" fmla="*/ 6100620 h 6840760"/>
              <a:gd name="connsiteX578" fmla="*/ 1660334 w 6840760"/>
              <a:gd name="connsiteY578" fmla="*/ 6100620 h 6840760"/>
              <a:gd name="connsiteX579" fmla="*/ 1660334 w 6840760"/>
              <a:gd name="connsiteY579" fmla="*/ 6292739 h 6840760"/>
              <a:gd name="connsiteX580" fmla="*/ 1748514 w 6840760"/>
              <a:gd name="connsiteY580" fmla="*/ 6292739 h 6840760"/>
              <a:gd name="connsiteX581" fmla="*/ 1748514 w 6840760"/>
              <a:gd name="connsiteY581" fmla="*/ 6100620 h 6840760"/>
              <a:gd name="connsiteX582" fmla="*/ 1926970 w 6840760"/>
              <a:gd name="connsiteY582" fmla="*/ 6100620 h 6840760"/>
              <a:gd name="connsiteX583" fmla="*/ 1926970 w 6840760"/>
              <a:gd name="connsiteY583" fmla="*/ 6022467 h 6840760"/>
              <a:gd name="connsiteX584" fmla="*/ 1748514 w 6840760"/>
              <a:gd name="connsiteY584" fmla="*/ 6022467 h 6840760"/>
              <a:gd name="connsiteX585" fmla="*/ 1748514 w 6840760"/>
              <a:gd name="connsiteY585" fmla="*/ 5819699 h 6840760"/>
              <a:gd name="connsiteX586" fmla="*/ 1453932 w 6840760"/>
              <a:gd name="connsiteY586" fmla="*/ 5819699 h 6840760"/>
              <a:gd name="connsiteX587" fmla="*/ 1453932 w 6840760"/>
              <a:gd name="connsiteY587" fmla="*/ 5989166 h 6840760"/>
              <a:gd name="connsiteX588" fmla="*/ 1627032 w 6840760"/>
              <a:gd name="connsiteY588" fmla="*/ 5989166 h 6840760"/>
              <a:gd name="connsiteX589" fmla="*/ 1627032 w 6840760"/>
              <a:gd name="connsiteY589" fmla="*/ 5819699 h 6840760"/>
              <a:gd name="connsiteX590" fmla="*/ 1153994 w 6840760"/>
              <a:gd name="connsiteY590" fmla="*/ 5819699 h 6840760"/>
              <a:gd name="connsiteX591" fmla="*/ 1153994 w 6840760"/>
              <a:gd name="connsiteY591" fmla="*/ 5989166 h 6840760"/>
              <a:gd name="connsiteX592" fmla="*/ 1299149 w 6840760"/>
              <a:gd name="connsiteY592" fmla="*/ 5989166 h 6840760"/>
              <a:gd name="connsiteX593" fmla="*/ 1299149 w 6840760"/>
              <a:gd name="connsiteY593" fmla="*/ 5819699 h 6840760"/>
              <a:gd name="connsiteX594" fmla="*/ 1032512 w 6840760"/>
              <a:gd name="connsiteY594" fmla="*/ 5819699 h 6840760"/>
              <a:gd name="connsiteX595" fmla="*/ 1032512 w 6840760"/>
              <a:gd name="connsiteY595" fmla="*/ 6022467 h 6840760"/>
              <a:gd name="connsiteX596" fmla="*/ 826111 w 6840760"/>
              <a:gd name="connsiteY596" fmla="*/ 6022467 h 6840760"/>
              <a:gd name="connsiteX597" fmla="*/ 826111 w 6840760"/>
              <a:gd name="connsiteY597" fmla="*/ 6100620 h 6840760"/>
              <a:gd name="connsiteX598" fmla="*/ 1032512 w 6840760"/>
              <a:gd name="connsiteY598" fmla="*/ 6100620 h 6840760"/>
              <a:gd name="connsiteX599" fmla="*/ 1032512 w 6840760"/>
              <a:gd name="connsiteY599" fmla="*/ 6292739 h 6840760"/>
              <a:gd name="connsiteX600" fmla="*/ 1120692 w 6840760"/>
              <a:gd name="connsiteY600" fmla="*/ 6292739 h 6840760"/>
              <a:gd name="connsiteX601" fmla="*/ 1120692 w 6840760"/>
              <a:gd name="connsiteY601" fmla="*/ 6100620 h 6840760"/>
              <a:gd name="connsiteX602" fmla="*/ 1299149 w 6840760"/>
              <a:gd name="connsiteY602" fmla="*/ 6100620 h 6840760"/>
              <a:gd name="connsiteX603" fmla="*/ 1299149 w 6840760"/>
              <a:gd name="connsiteY603" fmla="*/ 6022467 h 6840760"/>
              <a:gd name="connsiteX604" fmla="*/ 1120692 w 6840760"/>
              <a:gd name="connsiteY604" fmla="*/ 6022467 h 6840760"/>
              <a:gd name="connsiteX605" fmla="*/ 1120692 w 6840760"/>
              <a:gd name="connsiteY605" fmla="*/ 5819699 h 6840760"/>
              <a:gd name="connsiteX606" fmla="*/ 826111 w 6840760"/>
              <a:gd name="connsiteY606" fmla="*/ 5819699 h 6840760"/>
              <a:gd name="connsiteX607" fmla="*/ 826111 w 6840760"/>
              <a:gd name="connsiteY607" fmla="*/ 5989166 h 6840760"/>
              <a:gd name="connsiteX608" fmla="*/ 999211 w 6840760"/>
              <a:gd name="connsiteY608" fmla="*/ 5989166 h 6840760"/>
              <a:gd name="connsiteX609" fmla="*/ 999211 w 6840760"/>
              <a:gd name="connsiteY609" fmla="*/ 5819699 h 6840760"/>
              <a:gd name="connsiteX610" fmla="*/ 526171 w 6840760"/>
              <a:gd name="connsiteY610" fmla="*/ 5819699 h 6840760"/>
              <a:gd name="connsiteX611" fmla="*/ 526171 w 6840760"/>
              <a:gd name="connsiteY611" fmla="*/ 5989166 h 6840760"/>
              <a:gd name="connsiteX612" fmla="*/ 671328 w 6840760"/>
              <a:gd name="connsiteY612" fmla="*/ 5989166 h 6840760"/>
              <a:gd name="connsiteX613" fmla="*/ 671328 w 6840760"/>
              <a:gd name="connsiteY613" fmla="*/ 5819699 h 6840760"/>
              <a:gd name="connsiteX614" fmla="*/ 404691 w 6840760"/>
              <a:gd name="connsiteY614" fmla="*/ 5819699 h 6840760"/>
              <a:gd name="connsiteX615" fmla="*/ 404691 w 6840760"/>
              <a:gd name="connsiteY615" fmla="*/ 6022467 h 6840760"/>
              <a:gd name="connsiteX616" fmla="*/ 198289 w 6840760"/>
              <a:gd name="connsiteY616" fmla="*/ 6022467 h 6840760"/>
              <a:gd name="connsiteX617" fmla="*/ 198289 w 6840760"/>
              <a:gd name="connsiteY617" fmla="*/ 6100620 h 6840760"/>
              <a:gd name="connsiteX618" fmla="*/ 404691 w 6840760"/>
              <a:gd name="connsiteY618" fmla="*/ 6100620 h 6840760"/>
              <a:gd name="connsiteX619" fmla="*/ 404691 w 6840760"/>
              <a:gd name="connsiteY619" fmla="*/ 6292739 h 6840760"/>
              <a:gd name="connsiteX620" fmla="*/ 492871 w 6840760"/>
              <a:gd name="connsiteY620" fmla="*/ 6292739 h 6840760"/>
              <a:gd name="connsiteX621" fmla="*/ 492871 w 6840760"/>
              <a:gd name="connsiteY621" fmla="*/ 6100620 h 6840760"/>
              <a:gd name="connsiteX622" fmla="*/ 671328 w 6840760"/>
              <a:gd name="connsiteY622" fmla="*/ 6100620 h 6840760"/>
              <a:gd name="connsiteX623" fmla="*/ 671328 w 6840760"/>
              <a:gd name="connsiteY623" fmla="*/ 6022467 h 6840760"/>
              <a:gd name="connsiteX624" fmla="*/ 492871 w 6840760"/>
              <a:gd name="connsiteY624" fmla="*/ 6022467 h 6840760"/>
              <a:gd name="connsiteX625" fmla="*/ 492871 w 6840760"/>
              <a:gd name="connsiteY625" fmla="*/ 5819699 h 6840760"/>
              <a:gd name="connsiteX626" fmla="*/ 198289 w 6840760"/>
              <a:gd name="connsiteY626" fmla="*/ 5819699 h 6840760"/>
              <a:gd name="connsiteX627" fmla="*/ 198289 w 6840760"/>
              <a:gd name="connsiteY627" fmla="*/ 5989166 h 6840760"/>
              <a:gd name="connsiteX628" fmla="*/ 371389 w 6840760"/>
              <a:gd name="connsiteY628" fmla="*/ 5989166 h 6840760"/>
              <a:gd name="connsiteX629" fmla="*/ 371389 w 6840760"/>
              <a:gd name="connsiteY629" fmla="*/ 5819699 h 6840760"/>
              <a:gd name="connsiteX630" fmla="*/ 6682905 w 6840760"/>
              <a:gd name="connsiteY630" fmla="*/ 5708246 h 6840760"/>
              <a:gd name="connsiteX631" fmla="*/ 6682905 w 6840760"/>
              <a:gd name="connsiteY631" fmla="*/ 5786398 h 6840760"/>
              <a:gd name="connsiteX632" fmla="*/ 6771086 w 6840760"/>
              <a:gd name="connsiteY632" fmla="*/ 5786398 h 6840760"/>
              <a:gd name="connsiteX633" fmla="*/ 6771086 w 6840760"/>
              <a:gd name="connsiteY633" fmla="*/ 5708246 h 6840760"/>
              <a:gd name="connsiteX634" fmla="*/ 6055082 w 6840760"/>
              <a:gd name="connsiteY634" fmla="*/ 5708246 h 6840760"/>
              <a:gd name="connsiteX635" fmla="*/ 6055082 w 6840760"/>
              <a:gd name="connsiteY635" fmla="*/ 5786398 h 6840760"/>
              <a:gd name="connsiteX636" fmla="*/ 6143264 w 6840760"/>
              <a:gd name="connsiteY636" fmla="*/ 5786398 h 6840760"/>
              <a:gd name="connsiteX637" fmla="*/ 6143264 w 6840760"/>
              <a:gd name="connsiteY637" fmla="*/ 5708246 h 6840760"/>
              <a:gd name="connsiteX638" fmla="*/ 5427262 w 6840760"/>
              <a:gd name="connsiteY638" fmla="*/ 5708246 h 6840760"/>
              <a:gd name="connsiteX639" fmla="*/ 5427262 w 6840760"/>
              <a:gd name="connsiteY639" fmla="*/ 5786398 h 6840760"/>
              <a:gd name="connsiteX640" fmla="*/ 5515443 w 6840760"/>
              <a:gd name="connsiteY640" fmla="*/ 5786398 h 6840760"/>
              <a:gd name="connsiteX641" fmla="*/ 5515443 w 6840760"/>
              <a:gd name="connsiteY641" fmla="*/ 5708246 h 6840760"/>
              <a:gd name="connsiteX642" fmla="*/ 4799441 w 6840760"/>
              <a:gd name="connsiteY642" fmla="*/ 5708246 h 6840760"/>
              <a:gd name="connsiteX643" fmla="*/ 4799441 w 6840760"/>
              <a:gd name="connsiteY643" fmla="*/ 5786398 h 6840760"/>
              <a:gd name="connsiteX644" fmla="*/ 4887621 w 6840760"/>
              <a:gd name="connsiteY644" fmla="*/ 5786398 h 6840760"/>
              <a:gd name="connsiteX645" fmla="*/ 4887621 w 6840760"/>
              <a:gd name="connsiteY645" fmla="*/ 5708246 h 6840760"/>
              <a:gd name="connsiteX646" fmla="*/ 4171619 w 6840760"/>
              <a:gd name="connsiteY646" fmla="*/ 5708246 h 6840760"/>
              <a:gd name="connsiteX647" fmla="*/ 4171619 w 6840760"/>
              <a:gd name="connsiteY647" fmla="*/ 5786398 h 6840760"/>
              <a:gd name="connsiteX648" fmla="*/ 4259800 w 6840760"/>
              <a:gd name="connsiteY648" fmla="*/ 5786398 h 6840760"/>
              <a:gd name="connsiteX649" fmla="*/ 4259800 w 6840760"/>
              <a:gd name="connsiteY649" fmla="*/ 5708246 h 6840760"/>
              <a:gd name="connsiteX650" fmla="*/ 3543798 w 6840760"/>
              <a:gd name="connsiteY650" fmla="*/ 5708246 h 6840760"/>
              <a:gd name="connsiteX651" fmla="*/ 3543798 w 6840760"/>
              <a:gd name="connsiteY651" fmla="*/ 5786398 h 6840760"/>
              <a:gd name="connsiteX652" fmla="*/ 3631978 w 6840760"/>
              <a:gd name="connsiteY652" fmla="*/ 5786398 h 6840760"/>
              <a:gd name="connsiteX653" fmla="*/ 3631978 w 6840760"/>
              <a:gd name="connsiteY653" fmla="*/ 5708246 h 6840760"/>
              <a:gd name="connsiteX654" fmla="*/ 2915976 w 6840760"/>
              <a:gd name="connsiteY654" fmla="*/ 5708246 h 6840760"/>
              <a:gd name="connsiteX655" fmla="*/ 2915976 w 6840760"/>
              <a:gd name="connsiteY655" fmla="*/ 5786398 h 6840760"/>
              <a:gd name="connsiteX656" fmla="*/ 3004157 w 6840760"/>
              <a:gd name="connsiteY656" fmla="*/ 5786398 h 6840760"/>
              <a:gd name="connsiteX657" fmla="*/ 3004157 w 6840760"/>
              <a:gd name="connsiteY657" fmla="*/ 5708246 h 6840760"/>
              <a:gd name="connsiteX658" fmla="*/ 2288155 w 6840760"/>
              <a:gd name="connsiteY658" fmla="*/ 5708246 h 6840760"/>
              <a:gd name="connsiteX659" fmla="*/ 2288155 w 6840760"/>
              <a:gd name="connsiteY659" fmla="*/ 5786398 h 6840760"/>
              <a:gd name="connsiteX660" fmla="*/ 2376335 w 6840760"/>
              <a:gd name="connsiteY660" fmla="*/ 5786398 h 6840760"/>
              <a:gd name="connsiteX661" fmla="*/ 2376335 w 6840760"/>
              <a:gd name="connsiteY661" fmla="*/ 5708246 h 6840760"/>
              <a:gd name="connsiteX662" fmla="*/ 1660334 w 6840760"/>
              <a:gd name="connsiteY662" fmla="*/ 5708246 h 6840760"/>
              <a:gd name="connsiteX663" fmla="*/ 1660334 w 6840760"/>
              <a:gd name="connsiteY663" fmla="*/ 5786398 h 6840760"/>
              <a:gd name="connsiteX664" fmla="*/ 1748514 w 6840760"/>
              <a:gd name="connsiteY664" fmla="*/ 5786398 h 6840760"/>
              <a:gd name="connsiteX665" fmla="*/ 1748514 w 6840760"/>
              <a:gd name="connsiteY665" fmla="*/ 5708246 h 6840760"/>
              <a:gd name="connsiteX666" fmla="*/ 1032512 w 6840760"/>
              <a:gd name="connsiteY666" fmla="*/ 5708246 h 6840760"/>
              <a:gd name="connsiteX667" fmla="*/ 1032512 w 6840760"/>
              <a:gd name="connsiteY667" fmla="*/ 5786398 h 6840760"/>
              <a:gd name="connsiteX668" fmla="*/ 1120692 w 6840760"/>
              <a:gd name="connsiteY668" fmla="*/ 5786398 h 6840760"/>
              <a:gd name="connsiteX669" fmla="*/ 1120692 w 6840760"/>
              <a:gd name="connsiteY669" fmla="*/ 5708246 h 6840760"/>
              <a:gd name="connsiteX670" fmla="*/ 404691 w 6840760"/>
              <a:gd name="connsiteY670" fmla="*/ 5708246 h 6840760"/>
              <a:gd name="connsiteX671" fmla="*/ 404691 w 6840760"/>
              <a:gd name="connsiteY671" fmla="*/ 5786398 h 6840760"/>
              <a:gd name="connsiteX672" fmla="*/ 492871 w 6840760"/>
              <a:gd name="connsiteY672" fmla="*/ 5786398 h 6840760"/>
              <a:gd name="connsiteX673" fmla="*/ 492871 w 6840760"/>
              <a:gd name="connsiteY673" fmla="*/ 5708246 h 6840760"/>
              <a:gd name="connsiteX674" fmla="*/ 6476504 w 6840760"/>
              <a:gd name="connsiteY674" fmla="*/ 5516127 h 6840760"/>
              <a:gd name="connsiteX675" fmla="*/ 6476504 w 6840760"/>
              <a:gd name="connsiteY675" fmla="*/ 5674945 h 6840760"/>
              <a:gd name="connsiteX676" fmla="*/ 6649604 w 6840760"/>
              <a:gd name="connsiteY676" fmla="*/ 5674945 h 6840760"/>
              <a:gd name="connsiteX677" fmla="*/ 6649604 w 6840760"/>
              <a:gd name="connsiteY677" fmla="*/ 5516127 h 6840760"/>
              <a:gd name="connsiteX678" fmla="*/ 6355021 w 6840760"/>
              <a:gd name="connsiteY678" fmla="*/ 5516127 h 6840760"/>
              <a:gd name="connsiteX679" fmla="*/ 6355021 w 6840760"/>
              <a:gd name="connsiteY679" fmla="*/ 5708246 h 6840760"/>
              <a:gd name="connsiteX680" fmla="*/ 6176565 w 6840760"/>
              <a:gd name="connsiteY680" fmla="*/ 5708246 h 6840760"/>
              <a:gd name="connsiteX681" fmla="*/ 6176565 w 6840760"/>
              <a:gd name="connsiteY681" fmla="*/ 5786398 h 6840760"/>
              <a:gd name="connsiteX682" fmla="*/ 6355021 w 6840760"/>
              <a:gd name="connsiteY682" fmla="*/ 5786398 h 6840760"/>
              <a:gd name="connsiteX683" fmla="*/ 6355021 w 6840760"/>
              <a:gd name="connsiteY683" fmla="*/ 5989166 h 6840760"/>
              <a:gd name="connsiteX684" fmla="*/ 6443202 w 6840760"/>
              <a:gd name="connsiteY684" fmla="*/ 5989166 h 6840760"/>
              <a:gd name="connsiteX685" fmla="*/ 6443202 w 6840760"/>
              <a:gd name="connsiteY685" fmla="*/ 5786398 h 6840760"/>
              <a:gd name="connsiteX686" fmla="*/ 6649604 w 6840760"/>
              <a:gd name="connsiteY686" fmla="*/ 5786398 h 6840760"/>
              <a:gd name="connsiteX687" fmla="*/ 6649604 w 6840760"/>
              <a:gd name="connsiteY687" fmla="*/ 5708246 h 6840760"/>
              <a:gd name="connsiteX688" fmla="*/ 6443202 w 6840760"/>
              <a:gd name="connsiteY688" fmla="*/ 5708246 h 6840760"/>
              <a:gd name="connsiteX689" fmla="*/ 6443202 w 6840760"/>
              <a:gd name="connsiteY689" fmla="*/ 5516127 h 6840760"/>
              <a:gd name="connsiteX690" fmla="*/ 6176565 w 6840760"/>
              <a:gd name="connsiteY690" fmla="*/ 5516127 h 6840760"/>
              <a:gd name="connsiteX691" fmla="*/ 6176565 w 6840760"/>
              <a:gd name="connsiteY691" fmla="*/ 5674945 h 6840760"/>
              <a:gd name="connsiteX692" fmla="*/ 6321720 w 6840760"/>
              <a:gd name="connsiteY692" fmla="*/ 5674945 h 6840760"/>
              <a:gd name="connsiteX693" fmla="*/ 6321720 w 6840760"/>
              <a:gd name="connsiteY693" fmla="*/ 5516127 h 6840760"/>
              <a:gd name="connsiteX694" fmla="*/ 5848682 w 6840760"/>
              <a:gd name="connsiteY694" fmla="*/ 5516127 h 6840760"/>
              <a:gd name="connsiteX695" fmla="*/ 5848682 w 6840760"/>
              <a:gd name="connsiteY695" fmla="*/ 5674945 h 6840760"/>
              <a:gd name="connsiteX696" fmla="*/ 6021782 w 6840760"/>
              <a:gd name="connsiteY696" fmla="*/ 5674945 h 6840760"/>
              <a:gd name="connsiteX697" fmla="*/ 6021782 w 6840760"/>
              <a:gd name="connsiteY697" fmla="*/ 5516127 h 6840760"/>
              <a:gd name="connsiteX698" fmla="*/ 5727200 w 6840760"/>
              <a:gd name="connsiteY698" fmla="*/ 5516127 h 6840760"/>
              <a:gd name="connsiteX699" fmla="*/ 5727200 w 6840760"/>
              <a:gd name="connsiteY699" fmla="*/ 5708246 h 6840760"/>
              <a:gd name="connsiteX700" fmla="*/ 5548744 w 6840760"/>
              <a:gd name="connsiteY700" fmla="*/ 5708246 h 6840760"/>
              <a:gd name="connsiteX701" fmla="*/ 5548744 w 6840760"/>
              <a:gd name="connsiteY701" fmla="*/ 5786398 h 6840760"/>
              <a:gd name="connsiteX702" fmla="*/ 5727200 w 6840760"/>
              <a:gd name="connsiteY702" fmla="*/ 5786398 h 6840760"/>
              <a:gd name="connsiteX703" fmla="*/ 5727200 w 6840760"/>
              <a:gd name="connsiteY703" fmla="*/ 5989166 h 6840760"/>
              <a:gd name="connsiteX704" fmla="*/ 5815382 w 6840760"/>
              <a:gd name="connsiteY704" fmla="*/ 5989166 h 6840760"/>
              <a:gd name="connsiteX705" fmla="*/ 5815382 w 6840760"/>
              <a:gd name="connsiteY705" fmla="*/ 5786398 h 6840760"/>
              <a:gd name="connsiteX706" fmla="*/ 6021782 w 6840760"/>
              <a:gd name="connsiteY706" fmla="*/ 5786398 h 6840760"/>
              <a:gd name="connsiteX707" fmla="*/ 6021782 w 6840760"/>
              <a:gd name="connsiteY707" fmla="*/ 5708246 h 6840760"/>
              <a:gd name="connsiteX708" fmla="*/ 5815382 w 6840760"/>
              <a:gd name="connsiteY708" fmla="*/ 5708246 h 6840760"/>
              <a:gd name="connsiteX709" fmla="*/ 5815382 w 6840760"/>
              <a:gd name="connsiteY709" fmla="*/ 5516127 h 6840760"/>
              <a:gd name="connsiteX710" fmla="*/ 5548744 w 6840760"/>
              <a:gd name="connsiteY710" fmla="*/ 5516127 h 6840760"/>
              <a:gd name="connsiteX711" fmla="*/ 5548744 w 6840760"/>
              <a:gd name="connsiteY711" fmla="*/ 5674945 h 6840760"/>
              <a:gd name="connsiteX712" fmla="*/ 5693900 w 6840760"/>
              <a:gd name="connsiteY712" fmla="*/ 5674945 h 6840760"/>
              <a:gd name="connsiteX713" fmla="*/ 5693900 w 6840760"/>
              <a:gd name="connsiteY713" fmla="*/ 5516127 h 6840760"/>
              <a:gd name="connsiteX714" fmla="*/ 5220862 w 6840760"/>
              <a:gd name="connsiteY714" fmla="*/ 5516127 h 6840760"/>
              <a:gd name="connsiteX715" fmla="*/ 5220862 w 6840760"/>
              <a:gd name="connsiteY715" fmla="*/ 5674945 h 6840760"/>
              <a:gd name="connsiteX716" fmla="*/ 5393961 w 6840760"/>
              <a:gd name="connsiteY716" fmla="*/ 5674945 h 6840760"/>
              <a:gd name="connsiteX717" fmla="*/ 5393961 w 6840760"/>
              <a:gd name="connsiteY717" fmla="*/ 5516127 h 6840760"/>
              <a:gd name="connsiteX718" fmla="*/ 5099379 w 6840760"/>
              <a:gd name="connsiteY718" fmla="*/ 5516127 h 6840760"/>
              <a:gd name="connsiteX719" fmla="*/ 5099379 w 6840760"/>
              <a:gd name="connsiteY719" fmla="*/ 5708246 h 6840760"/>
              <a:gd name="connsiteX720" fmla="*/ 4920923 w 6840760"/>
              <a:gd name="connsiteY720" fmla="*/ 5708246 h 6840760"/>
              <a:gd name="connsiteX721" fmla="*/ 4920923 w 6840760"/>
              <a:gd name="connsiteY721" fmla="*/ 5786398 h 6840760"/>
              <a:gd name="connsiteX722" fmla="*/ 5099379 w 6840760"/>
              <a:gd name="connsiteY722" fmla="*/ 5786398 h 6840760"/>
              <a:gd name="connsiteX723" fmla="*/ 5099379 w 6840760"/>
              <a:gd name="connsiteY723" fmla="*/ 5989166 h 6840760"/>
              <a:gd name="connsiteX724" fmla="*/ 5187560 w 6840760"/>
              <a:gd name="connsiteY724" fmla="*/ 5989166 h 6840760"/>
              <a:gd name="connsiteX725" fmla="*/ 5187560 w 6840760"/>
              <a:gd name="connsiteY725" fmla="*/ 5786398 h 6840760"/>
              <a:gd name="connsiteX726" fmla="*/ 5393961 w 6840760"/>
              <a:gd name="connsiteY726" fmla="*/ 5786398 h 6840760"/>
              <a:gd name="connsiteX727" fmla="*/ 5393961 w 6840760"/>
              <a:gd name="connsiteY727" fmla="*/ 5708246 h 6840760"/>
              <a:gd name="connsiteX728" fmla="*/ 5187560 w 6840760"/>
              <a:gd name="connsiteY728" fmla="*/ 5708246 h 6840760"/>
              <a:gd name="connsiteX729" fmla="*/ 5187560 w 6840760"/>
              <a:gd name="connsiteY729" fmla="*/ 5516127 h 6840760"/>
              <a:gd name="connsiteX730" fmla="*/ 4920923 w 6840760"/>
              <a:gd name="connsiteY730" fmla="*/ 5516127 h 6840760"/>
              <a:gd name="connsiteX731" fmla="*/ 4920923 w 6840760"/>
              <a:gd name="connsiteY731" fmla="*/ 5674945 h 6840760"/>
              <a:gd name="connsiteX732" fmla="*/ 5066079 w 6840760"/>
              <a:gd name="connsiteY732" fmla="*/ 5674945 h 6840760"/>
              <a:gd name="connsiteX733" fmla="*/ 5066079 w 6840760"/>
              <a:gd name="connsiteY733" fmla="*/ 5516127 h 6840760"/>
              <a:gd name="connsiteX734" fmla="*/ 4593039 w 6840760"/>
              <a:gd name="connsiteY734" fmla="*/ 5516127 h 6840760"/>
              <a:gd name="connsiteX735" fmla="*/ 4593039 w 6840760"/>
              <a:gd name="connsiteY735" fmla="*/ 5674945 h 6840760"/>
              <a:gd name="connsiteX736" fmla="*/ 4766140 w 6840760"/>
              <a:gd name="connsiteY736" fmla="*/ 5674945 h 6840760"/>
              <a:gd name="connsiteX737" fmla="*/ 4766140 w 6840760"/>
              <a:gd name="connsiteY737" fmla="*/ 5516127 h 6840760"/>
              <a:gd name="connsiteX738" fmla="*/ 4471557 w 6840760"/>
              <a:gd name="connsiteY738" fmla="*/ 5516127 h 6840760"/>
              <a:gd name="connsiteX739" fmla="*/ 4471557 w 6840760"/>
              <a:gd name="connsiteY739" fmla="*/ 5708246 h 6840760"/>
              <a:gd name="connsiteX740" fmla="*/ 4293101 w 6840760"/>
              <a:gd name="connsiteY740" fmla="*/ 5708246 h 6840760"/>
              <a:gd name="connsiteX741" fmla="*/ 4293101 w 6840760"/>
              <a:gd name="connsiteY741" fmla="*/ 5786398 h 6840760"/>
              <a:gd name="connsiteX742" fmla="*/ 4471557 w 6840760"/>
              <a:gd name="connsiteY742" fmla="*/ 5786398 h 6840760"/>
              <a:gd name="connsiteX743" fmla="*/ 4471557 w 6840760"/>
              <a:gd name="connsiteY743" fmla="*/ 5989166 h 6840760"/>
              <a:gd name="connsiteX744" fmla="*/ 4559739 w 6840760"/>
              <a:gd name="connsiteY744" fmla="*/ 5989166 h 6840760"/>
              <a:gd name="connsiteX745" fmla="*/ 4559739 w 6840760"/>
              <a:gd name="connsiteY745" fmla="*/ 5786398 h 6840760"/>
              <a:gd name="connsiteX746" fmla="*/ 4766140 w 6840760"/>
              <a:gd name="connsiteY746" fmla="*/ 5786398 h 6840760"/>
              <a:gd name="connsiteX747" fmla="*/ 4766140 w 6840760"/>
              <a:gd name="connsiteY747" fmla="*/ 5708246 h 6840760"/>
              <a:gd name="connsiteX748" fmla="*/ 4559739 w 6840760"/>
              <a:gd name="connsiteY748" fmla="*/ 5708246 h 6840760"/>
              <a:gd name="connsiteX749" fmla="*/ 4559739 w 6840760"/>
              <a:gd name="connsiteY749" fmla="*/ 5516127 h 6840760"/>
              <a:gd name="connsiteX750" fmla="*/ 4293101 w 6840760"/>
              <a:gd name="connsiteY750" fmla="*/ 5516127 h 6840760"/>
              <a:gd name="connsiteX751" fmla="*/ 4293101 w 6840760"/>
              <a:gd name="connsiteY751" fmla="*/ 5674945 h 6840760"/>
              <a:gd name="connsiteX752" fmla="*/ 4438257 w 6840760"/>
              <a:gd name="connsiteY752" fmla="*/ 5674945 h 6840760"/>
              <a:gd name="connsiteX753" fmla="*/ 4438257 w 6840760"/>
              <a:gd name="connsiteY753" fmla="*/ 5516127 h 6840760"/>
              <a:gd name="connsiteX754" fmla="*/ 3965218 w 6840760"/>
              <a:gd name="connsiteY754" fmla="*/ 5516127 h 6840760"/>
              <a:gd name="connsiteX755" fmla="*/ 3965218 w 6840760"/>
              <a:gd name="connsiteY755" fmla="*/ 5674945 h 6840760"/>
              <a:gd name="connsiteX756" fmla="*/ 4138318 w 6840760"/>
              <a:gd name="connsiteY756" fmla="*/ 5674945 h 6840760"/>
              <a:gd name="connsiteX757" fmla="*/ 4138318 w 6840760"/>
              <a:gd name="connsiteY757" fmla="*/ 5516127 h 6840760"/>
              <a:gd name="connsiteX758" fmla="*/ 3843736 w 6840760"/>
              <a:gd name="connsiteY758" fmla="*/ 5516127 h 6840760"/>
              <a:gd name="connsiteX759" fmla="*/ 3843736 w 6840760"/>
              <a:gd name="connsiteY759" fmla="*/ 5708246 h 6840760"/>
              <a:gd name="connsiteX760" fmla="*/ 3665280 w 6840760"/>
              <a:gd name="connsiteY760" fmla="*/ 5708246 h 6840760"/>
              <a:gd name="connsiteX761" fmla="*/ 3665280 w 6840760"/>
              <a:gd name="connsiteY761" fmla="*/ 5786398 h 6840760"/>
              <a:gd name="connsiteX762" fmla="*/ 3843736 w 6840760"/>
              <a:gd name="connsiteY762" fmla="*/ 5786398 h 6840760"/>
              <a:gd name="connsiteX763" fmla="*/ 3843736 w 6840760"/>
              <a:gd name="connsiteY763" fmla="*/ 5989166 h 6840760"/>
              <a:gd name="connsiteX764" fmla="*/ 3931917 w 6840760"/>
              <a:gd name="connsiteY764" fmla="*/ 5989166 h 6840760"/>
              <a:gd name="connsiteX765" fmla="*/ 3931917 w 6840760"/>
              <a:gd name="connsiteY765" fmla="*/ 5786398 h 6840760"/>
              <a:gd name="connsiteX766" fmla="*/ 4138318 w 6840760"/>
              <a:gd name="connsiteY766" fmla="*/ 5786398 h 6840760"/>
              <a:gd name="connsiteX767" fmla="*/ 4138318 w 6840760"/>
              <a:gd name="connsiteY767" fmla="*/ 5708246 h 6840760"/>
              <a:gd name="connsiteX768" fmla="*/ 3931917 w 6840760"/>
              <a:gd name="connsiteY768" fmla="*/ 5708246 h 6840760"/>
              <a:gd name="connsiteX769" fmla="*/ 3931917 w 6840760"/>
              <a:gd name="connsiteY769" fmla="*/ 5516127 h 6840760"/>
              <a:gd name="connsiteX770" fmla="*/ 3665280 w 6840760"/>
              <a:gd name="connsiteY770" fmla="*/ 5516127 h 6840760"/>
              <a:gd name="connsiteX771" fmla="*/ 3665280 w 6840760"/>
              <a:gd name="connsiteY771" fmla="*/ 5674945 h 6840760"/>
              <a:gd name="connsiteX772" fmla="*/ 3810436 w 6840760"/>
              <a:gd name="connsiteY772" fmla="*/ 5674945 h 6840760"/>
              <a:gd name="connsiteX773" fmla="*/ 3810436 w 6840760"/>
              <a:gd name="connsiteY773" fmla="*/ 5516127 h 6840760"/>
              <a:gd name="connsiteX774" fmla="*/ 3337396 w 6840760"/>
              <a:gd name="connsiteY774" fmla="*/ 5516127 h 6840760"/>
              <a:gd name="connsiteX775" fmla="*/ 3337396 w 6840760"/>
              <a:gd name="connsiteY775" fmla="*/ 5674945 h 6840760"/>
              <a:gd name="connsiteX776" fmla="*/ 3510497 w 6840760"/>
              <a:gd name="connsiteY776" fmla="*/ 5674945 h 6840760"/>
              <a:gd name="connsiteX777" fmla="*/ 3510497 w 6840760"/>
              <a:gd name="connsiteY777" fmla="*/ 5516127 h 6840760"/>
              <a:gd name="connsiteX778" fmla="*/ 3215915 w 6840760"/>
              <a:gd name="connsiteY778" fmla="*/ 5516127 h 6840760"/>
              <a:gd name="connsiteX779" fmla="*/ 3215915 w 6840760"/>
              <a:gd name="connsiteY779" fmla="*/ 5708246 h 6840760"/>
              <a:gd name="connsiteX780" fmla="*/ 3037458 w 6840760"/>
              <a:gd name="connsiteY780" fmla="*/ 5708246 h 6840760"/>
              <a:gd name="connsiteX781" fmla="*/ 3037458 w 6840760"/>
              <a:gd name="connsiteY781" fmla="*/ 5786398 h 6840760"/>
              <a:gd name="connsiteX782" fmla="*/ 3215915 w 6840760"/>
              <a:gd name="connsiteY782" fmla="*/ 5786398 h 6840760"/>
              <a:gd name="connsiteX783" fmla="*/ 3215915 w 6840760"/>
              <a:gd name="connsiteY783" fmla="*/ 5989166 h 6840760"/>
              <a:gd name="connsiteX784" fmla="*/ 3304096 w 6840760"/>
              <a:gd name="connsiteY784" fmla="*/ 5989166 h 6840760"/>
              <a:gd name="connsiteX785" fmla="*/ 3304096 w 6840760"/>
              <a:gd name="connsiteY785" fmla="*/ 5786398 h 6840760"/>
              <a:gd name="connsiteX786" fmla="*/ 3510497 w 6840760"/>
              <a:gd name="connsiteY786" fmla="*/ 5786398 h 6840760"/>
              <a:gd name="connsiteX787" fmla="*/ 3510497 w 6840760"/>
              <a:gd name="connsiteY787" fmla="*/ 5708246 h 6840760"/>
              <a:gd name="connsiteX788" fmla="*/ 3304096 w 6840760"/>
              <a:gd name="connsiteY788" fmla="*/ 5708246 h 6840760"/>
              <a:gd name="connsiteX789" fmla="*/ 3304096 w 6840760"/>
              <a:gd name="connsiteY789" fmla="*/ 5516127 h 6840760"/>
              <a:gd name="connsiteX790" fmla="*/ 3037458 w 6840760"/>
              <a:gd name="connsiteY790" fmla="*/ 5516127 h 6840760"/>
              <a:gd name="connsiteX791" fmla="*/ 3037458 w 6840760"/>
              <a:gd name="connsiteY791" fmla="*/ 5674945 h 6840760"/>
              <a:gd name="connsiteX792" fmla="*/ 3182613 w 6840760"/>
              <a:gd name="connsiteY792" fmla="*/ 5674945 h 6840760"/>
              <a:gd name="connsiteX793" fmla="*/ 3182613 w 6840760"/>
              <a:gd name="connsiteY793" fmla="*/ 5516127 h 6840760"/>
              <a:gd name="connsiteX794" fmla="*/ 2709575 w 6840760"/>
              <a:gd name="connsiteY794" fmla="*/ 5516127 h 6840760"/>
              <a:gd name="connsiteX795" fmla="*/ 2709575 w 6840760"/>
              <a:gd name="connsiteY795" fmla="*/ 5674945 h 6840760"/>
              <a:gd name="connsiteX796" fmla="*/ 2882675 w 6840760"/>
              <a:gd name="connsiteY796" fmla="*/ 5674945 h 6840760"/>
              <a:gd name="connsiteX797" fmla="*/ 2882675 w 6840760"/>
              <a:gd name="connsiteY797" fmla="*/ 5516127 h 6840760"/>
              <a:gd name="connsiteX798" fmla="*/ 2588093 w 6840760"/>
              <a:gd name="connsiteY798" fmla="*/ 5516127 h 6840760"/>
              <a:gd name="connsiteX799" fmla="*/ 2588093 w 6840760"/>
              <a:gd name="connsiteY799" fmla="*/ 5708246 h 6840760"/>
              <a:gd name="connsiteX800" fmla="*/ 2409637 w 6840760"/>
              <a:gd name="connsiteY800" fmla="*/ 5708246 h 6840760"/>
              <a:gd name="connsiteX801" fmla="*/ 2409637 w 6840760"/>
              <a:gd name="connsiteY801" fmla="*/ 5786398 h 6840760"/>
              <a:gd name="connsiteX802" fmla="*/ 2588093 w 6840760"/>
              <a:gd name="connsiteY802" fmla="*/ 5786398 h 6840760"/>
              <a:gd name="connsiteX803" fmla="*/ 2588093 w 6840760"/>
              <a:gd name="connsiteY803" fmla="*/ 5989166 h 6840760"/>
              <a:gd name="connsiteX804" fmla="*/ 2676273 w 6840760"/>
              <a:gd name="connsiteY804" fmla="*/ 5989166 h 6840760"/>
              <a:gd name="connsiteX805" fmla="*/ 2676273 w 6840760"/>
              <a:gd name="connsiteY805" fmla="*/ 5786398 h 6840760"/>
              <a:gd name="connsiteX806" fmla="*/ 2882675 w 6840760"/>
              <a:gd name="connsiteY806" fmla="*/ 5786398 h 6840760"/>
              <a:gd name="connsiteX807" fmla="*/ 2882675 w 6840760"/>
              <a:gd name="connsiteY807" fmla="*/ 5708246 h 6840760"/>
              <a:gd name="connsiteX808" fmla="*/ 2676273 w 6840760"/>
              <a:gd name="connsiteY808" fmla="*/ 5708246 h 6840760"/>
              <a:gd name="connsiteX809" fmla="*/ 2676273 w 6840760"/>
              <a:gd name="connsiteY809" fmla="*/ 5516127 h 6840760"/>
              <a:gd name="connsiteX810" fmla="*/ 2409637 w 6840760"/>
              <a:gd name="connsiteY810" fmla="*/ 5516127 h 6840760"/>
              <a:gd name="connsiteX811" fmla="*/ 2409637 w 6840760"/>
              <a:gd name="connsiteY811" fmla="*/ 5674945 h 6840760"/>
              <a:gd name="connsiteX812" fmla="*/ 2554792 w 6840760"/>
              <a:gd name="connsiteY812" fmla="*/ 5674945 h 6840760"/>
              <a:gd name="connsiteX813" fmla="*/ 2554792 w 6840760"/>
              <a:gd name="connsiteY813" fmla="*/ 5516127 h 6840760"/>
              <a:gd name="connsiteX814" fmla="*/ 2081753 w 6840760"/>
              <a:gd name="connsiteY814" fmla="*/ 5516127 h 6840760"/>
              <a:gd name="connsiteX815" fmla="*/ 2081753 w 6840760"/>
              <a:gd name="connsiteY815" fmla="*/ 5674945 h 6840760"/>
              <a:gd name="connsiteX816" fmla="*/ 2254854 w 6840760"/>
              <a:gd name="connsiteY816" fmla="*/ 5674945 h 6840760"/>
              <a:gd name="connsiteX817" fmla="*/ 2254854 w 6840760"/>
              <a:gd name="connsiteY817" fmla="*/ 5516127 h 6840760"/>
              <a:gd name="connsiteX818" fmla="*/ 1960272 w 6840760"/>
              <a:gd name="connsiteY818" fmla="*/ 5516127 h 6840760"/>
              <a:gd name="connsiteX819" fmla="*/ 1960272 w 6840760"/>
              <a:gd name="connsiteY819" fmla="*/ 5708246 h 6840760"/>
              <a:gd name="connsiteX820" fmla="*/ 1781815 w 6840760"/>
              <a:gd name="connsiteY820" fmla="*/ 5708246 h 6840760"/>
              <a:gd name="connsiteX821" fmla="*/ 1781815 w 6840760"/>
              <a:gd name="connsiteY821" fmla="*/ 5786398 h 6840760"/>
              <a:gd name="connsiteX822" fmla="*/ 1960272 w 6840760"/>
              <a:gd name="connsiteY822" fmla="*/ 5786398 h 6840760"/>
              <a:gd name="connsiteX823" fmla="*/ 1960272 w 6840760"/>
              <a:gd name="connsiteY823" fmla="*/ 5989166 h 6840760"/>
              <a:gd name="connsiteX824" fmla="*/ 2048452 w 6840760"/>
              <a:gd name="connsiteY824" fmla="*/ 5989166 h 6840760"/>
              <a:gd name="connsiteX825" fmla="*/ 2048452 w 6840760"/>
              <a:gd name="connsiteY825" fmla="*/ 5786398 h 6840760"/>
              <a:gd name="connsiteX826" fmla="*/ 2254854 w 6840760"/>
              <a:gd name="connsiteY826" fmla="*/ 5786398 h 6840760"/>
              <a:gd name="connsiteX827" fmla="*/ 2254854 w 6840760"/>
              <a:gd name="connsiteY827" fmla="*/ 5708246 h 6840760"/>
              <a:gd name="connsiteX828" fmla="*/ 2048452 w 6840760"/>
              <a:gd name="connsiteY828" fmla="*/ 5708246 h 6840760"/>
              <a:gd name="connsiteX829" fmla="*/ 2048452 w 6840760"/>
              <a:gd name="connsiteY829" fmla="*/ 5516127 h 6840760"/>
              <a:gd name="connsiteX830" fmla="*/ 1781815 w 6840760"/>
              <a:gd name="connsiteY830" fmla="*/ 5516127 h 6840760"/>
              <a:gd name="connsiteX831" fmla="*/ 1781815 w 6840760"/>
              <a:gd name="connsiteY831" fmla="*/ 5674945 h 6840760"/>
              <a:gd name="connsiteX832" fmla="*/ 1926970 w 6840760"/>
              <a:gd name="connsiteY832" fmla="*/ 5674945 h 6840760"/>
              <a:gd name="connsiteX833" fmla="*/ 1926970 w 6840760"/>
              <a:gd name="connsiteY833" fmla="*/ 5516127 h 6840760"/>
              <a:gd name="connsiteX834" fmla="*/ 1453932 w 6840760"/>
              <a:gd name="connsiteY834" fmla="*/ 5516127 h 6840760"/>
              <a:gd name="connsiteX835" fmla="*/ 1453932 w 6840760"/>
              <a:gd name="connsiteY835" fmla="*/ 5674945 h 6840760"/>
              <a:gd name="connsiteX836" fmla="*/ 1627032 w 6840760"/>
              <a:gd name="connsiteY836" fmla="*/ 5674945 h 6840760"/>
              <a:gd name="connsiteX837" fmla="*/ 1627032 w 6840760"/>
              <a:gd name="connsiteY837" fmla="*/ 5516127 h 6840760"/>
              <a:gd name="connsiteX838" fmla="*/ 1332450 w 6840760"/>
              <a:gd name="connsiteY838" fmla="*/ 5516127 h 6840760"/>
              <a:gd name="connsiteX839" fmla="*/ 1332450 w 6840760"/>
              <a:gd name="connsiteY839" fmla="*/ 5708246 h 6840760"/>
              <a:gd name="connsiteX840" fmla="*/ 1153994 w 6840760"/>
              <a:gd name="connsiteY840" fmla="*/ 5708246 h 6840760"/>
              <a:gd name="connsiteX841" fmla="*/ 1153994 w 6840760"/>
              <a:gd name="connsiteY841" fmla="*/ 5786398 h 6840760"/>
              <a:gd name="connsiteX842" fmla="*/ 1332450 w 6840760"/>
              <a:gd name="connsiteY842" fmla="*/ 5786398 h 6840760"/>
              <a:gd name="connsiteX843" fmla="*/ 1332450 w 6840760"/>
              <a:gd name="connsiteY843" fmla="*/ 5989166 h 6840760"/>
              <a:gd name="connsiteX844" fmla="*/ 1420630 w 6840760"/>
              <a:gd name="connsiteY844" fmla="*/ 5989166 h 6840760"/>
              <a:gd name="connsiteX845" fmla="*/ 1420630 w 6840760"/>
              <a:gd name="connsiteY845" fmla="*/ 5786398 h 6840760"/>
              <a:gd name="connsiteX846" fmla="*/ 1627032 w 6840760"/>
              <a:gd name="connsiteY846" fmla="*/ 5786398 h 6840760"/>
              <a:gd name="connsiteX847" fmla="*/ 1627032 w 6840760"/>
              <a:gd name="connsiteY847" fmla="*/ 5708246 h 6840760"/>
              <a:gd name="connsiteX848" fmla="*/ 1420630 w 6840760"/>
              <a:gd name="connsiteY848" fmla="*/ 5708246 h 6840760"/>
              <a:gd name="connsiteX849" fmla="*/ 1420630 w 6840760"/>
              <a:gd name="connsiteY849" fmla="*/ 5516127 h 6840760"/>
              <a:gd name="connsiteX850" fmla="*/ 1153994 w 6840760"/>
              <a:gd name="connsiteY850" fmla="*/ 5516127 h 6840760"/>
              <a:gd name="connsiteX851" fmla="*/ 1153994 w 6840760"/>
              <a:gd name="connsiteY851" fmla="*/ 5674945 h 6840760"/>
              <a:gd name="connsiteX852" fmla="*/ 1299149 w 6840760"/>
              <a:gd name="connsiteY852" fmla="*/ 5674945 h 6840760"/>
              <a:gd name="connsiteX853" fmla="*/ 1299149 w 6840760"/>
              <a:gd name="connsiteY853" fmla="*/ 5516127 h 6840760"/>
              <a:gd name="connsiteX854" fmla="*/ 826111 w 6840760"/>
              <a:gd name="connsiteY854" fmla="*/ 5516127 h 6840760"/>
              <a:gd name="connsiteX855" fmla="*/ 826111 w 6840760"/>
              <a:gd name="connsiteY855" fmla="*/ 5674945 h 6840760"/>
              <a:gd name="connsiteX856" fmla="*/ 999211 w 6840760"/>
              <a:gd name="connsiteY856" fmla="*/ 5674945 h 6840760"/>
              <a:gd name="connsiteX857" fmla="*/ 999211 w 6840760"/>
              <a:gd name="connsiteY857" fmla="*/ 5516127 h 6840760"/>
              <a:gd name="connsiteX858" fmla="*/ 704629 w 6840760"/>
              <a:gd name="connsiteY858" fmla="*/ 5516127 h 6840760"/>
              <a:gd name="connsiteX859" fmla="*/ 704629 w 6840760"/>
              <a:gd name="connsiteY859" fmla="*/ 5708246 h 6840760"/>
              <a:gd name="connsiteX860" fmla="*/ 526171 w 6840760"/>
              <a:gd name="connsiteY860" fmla="*/ 5708246 h 6840760"/>
              <a:gd name="connsiteX861" fmla="*/ 526171 w 6840760"/>
              <a:gd name="connsiteY861" fmla="*/ 5786398 h 6840760"/>
              <a:gd name="connsiteX862" fmla="*/ 704629 w 6840760"/>
              <a:gd name="connsiteY862" fmla="*/ 5786398 h 6840760"/>
              <a:gd name="connsiteX863" fmla="*/ 704629 w 6840760"/>
              <a:gd name="connsiteY863" fmla="*/ 5989166 h 6840760"/>
              <a:gd name="connsiteX864" fmla="*/ 792809 w 6840760"/>
              <a:gd name="connsiteY864" fmla="*/ 5989166 h 6840760"/>
              <a:gd name="connsiteX865" fmla="*/ 792809 w 6840760"/>
              <a:gd name="connsiteY865" fmla="*/ 5786398 h 6840760"/>
              <a:gd name="connsiteX866" fmla="*/ 999211 w 6840760"/>
              <a:gd name="connsiteY866" fmla="*/ 5786398 h 6840760"/>
              <a:gd name="connsiteX867" fmla="*/ 999211 w 6840760"/>
              <a:gd name="connsiteY867" fmla="*/ 5708246 h 6840760"/>
              <a:gd name="connsiteX868" fmla="*/ 792809 w 6840760"/>
              <a:gd name="connsiteY868" fmla="*/ 5708246 h 6840760"/>
              <a:gd name="connsiteX869" fmla="*/ 792809 w 6840760"/>
              <a:gd name="connsiteY869" fmla="*/ 5516127 h 6840760"/>
              <a:gd name="connsiteX870" fmla="*/ 526171 w 6840760"/>
              <a:gd name="connsiteY870" fmla="*/ 5516127 h 6840760"/>
              <a:gd name="connsiteX871" fmla="*/ 526171 w 6840760"/>
              <a:gd name="connsiteY871" fmla="*/ 5674945 h 6840760"/>
              <a:gd name="connsiteX872" fmla="*/ 671328 w 6840760"/>
              <a:gd name="connsiteY872" fmla="*/ 5674945 h 6840760"/>
              <a:gd name="connsiteX873" fmla="*/ 671328 w 6840760"/>
              <a:gd name="connsiteY873" fmla="*/ 5516127 h 6840760"/>
              <a:gd name="connsiteX874" fmla="*/ 198289 w 6840760"/>
              <a:gd name="connsiteY874" fmla="*/ 5516127 h 6840760"/>
              <a:gd name="connsiteX875" fmla="*/ 198289 w 6840760"/>
              <a:gd name="connsiteY875" fmla="*/ 5674945 h 6840760"/>
              <a:gd name="connsiteX876" fmla="*/ 371389 w 6840760"/>
              <a:gd name="connsiteY876" fmla="*/ 5674945 h 6840760"/>
              <a:gd name="connsiteX877" fmla="*/ 371389 w 6840760"/>
              <a:gd name="connsiteY877" fmla="*/ 5516127 h 6840760"/>
              <a:gd name="connsiteX878" fmla="*/ 6355021 w 6840760"/>
              <a:gd name="connsiteY878" fmla="*/ 5404673 h 6840760"/>
              <a:gd name="connsiteX879" fmla="*/ 6355021 w 6840760"/>
              <a:gd name="connsiteY879" fmla="*/ 5482826 h 6840760"/>
              <a:gd name="connsiteX880" fmla="*/ 6443202 w 6840760"/>
              <a:gd name="connsiteY880" fmla="*/ 5482826 h 6840760"/>
              <a:gd name="connsiteX881" fmla="*/ 6443202 w 6840760"/>
              <a:gd name="connsiteY881" fmla="*/ 5404673 h 6840760"/>
              <a:gd name="connsiteX882" fmla="*/ 5727200 w 6840760"/>
              <a:gd name="connsiteY882" fmla="*/ 5404673 h 6840760"/>
              <a:gd name="connsiteX883" fmla="*/ 5727200 w 6840760"/>
              <a:gd name="connsiteY883" fmla="*/ 5482826 h 6840760"/>
              <a:gd name="connsiteX884" fmla="*/ 5815382 w 6840760"/>
              <a:gd name="connsiteY884" fmla="*/ 5482826 h 6840760"/>
              <a:gd name="connsiteX885" fmla="*/ 5815382 w 6840760"/>
              <a:gd name="connsiteY885" fmla="*/ 5404673 h 6840760"/>
              <a:gd name="connsiteX886" fmla="*/ 5099379 w 6840760"/>
              <a:gd name="connsiteY886" fmla="*/ 5404673 h 6840760"/>
              <a:gd name="connsiteX887" fmla="*/ 5099379 w 6840760"/>
              <a:gd name="connsiteY887" fmla="*/ 5482826 h 6840760"/>
              <a:gd name="connsiteX888" fmla="*/ 5187560 w 6840760"/>
              <a:gd name="connsiteY888" fmla="*/ 5482826 h 6840760"/>
              <a:gd name="connsiteX889" fmla="*/ 5187560 w 6840760"/>
              <a:gd name="connsiteY889" fmla="*/ 5404673 h 6840760"/>
              <a:gd name="connsiteX890" fmla="*/ 4471557 w 6840760"/>
              <a:gd name="connsiteY890" fmla="*/ 5404673 h 6840760"/>
              <a:gd name="connsiteX891" fmla="*/ 4471557 w 6840760"/>
              <a:gd name="connsiteY891" fmla="*/ 5482826 h 6840760"/>
              <a:gd name="connsiteX892" fmla="*/ 4559739 w 6840760"/>
              <a:gd name="connsiteY892" fmla="*/ 5482826 h 6840760"/>
              <a:gd name="connsiteX893" fmla="*/ 4559739 w 6840760"/>
              <a:gd name="connsiteY893" fmla="*/ 5404673 h 6840760"/>
              <a:gd name="connsiteX894" fmla="*/ 3843736 w 6840760"/>
              <a:gd name="connsiteY894" fmla="*/ 5404673 h 6840760"/>
              <a:gd name="connsiteX895" fmla="*/ 3843736 w 6840760"/>
              <a:gd name="connsiteY895" fmla="*/ 5482826 h 6840760"/>
              <a:gd name="connsiteX896" fmla="*/ 3931917 w 6840760"/>
              <a:gd name="connsiteY896" fmla="*/ 5482826 h 6840760"/>
              <a:gd name="connsiteX897" fmla="*/ 3931917 w 6840760"/>
              <a:gd name="connsiteY897" fmla="*/ 5404673 h 6840760"/>
              <a:gd name="connsiteX898" fmla="*/ 3215915 w 6840760"/>
              <a:gd name="connsiteY898" fmla="*/ 5404673 h 6840760"/>
              <a:gd name="connsiteX899" fmla="*/ 3215915 w 6840760"/>
              <a:gd name="connsiteY899" fmla="*/ 5482826 h 6840760"/>
              <a:gd name="connsiteX900" fmla="*/ 3304096 w 6840760"/>
              <a:gd name="connsiteY900" fmla="*/ 5482826 h 6840760"/>
              <a:gd name="connsiteX901" fmla="*/ 3304096 w 6840760"/>
              <a:gd name="connsiteY901" fmla="*/ 5404673 h 6840760"/>
              <a:gd name="connsiteX902" fmla="*/ 2588093 w 6840760"/>
              <a:gd name="connsiteY902" fmla="*/ 5404673 h 6840760"/>
              <a:gd name="connsiteX903" fmla="*/ 2588093 w 6840760"/>
              <a:gd name="connsiteY903" fmla="*/ 5482826 h 6840760"/>
              <a:gd name="connsiteX904" fmla="*/ 2676273 w 6840760"/>
              <a:gd name="connsiteY904" fmla="*/ 5482826 h 6840760"/>
              <a:gd name="connsiteX905" fmla="*/ 2676273 w 6840760"/>
              <a:gd name="connsiteY905" fmla="*/ 5404673 h 6840760"/>
              <a:gd name="connsiteX906" fmla="*/ 1960272 w 6840760"/>
              <a:gd name="connsiteY906" fmla="*/ 5404673 h 6840760"/>
              <a:gd name="connsiteX907" fmla="*/ 1960272 w 6840760"/>
              <a:gd name="connsiteY907" fmla="*/ 5482826 h 6840760"/>
              <a:gd name="connsiteX908" fmla="*/ 2048452 w 6840760"/>
              <a:gd name="connsiteY908" fmla="*/ 5482826 h 6840760"/>
              <a:gd name="connsiteX909" fmla="*/ 2048452 w 6840760"/>
              <a:gd name="connsiteY909" fmla="*/ 5404673 h 6840760"/>
              <a:gd name="connsiteX910" fmla="*/ 1332450 w 6840760"/>
              <a:gd name="connsiteY910" fmla="*/ 5404673 h 6840760"/>
              <a:gd name="connsiteX911" fmla="*/ 1332450 w 6840760"/>
              <a:gd name="connsiteY911" fmla="*/ 5482826 h 6840760"/>
              <a:gd name="connsiteX912" fmla="*/ 1420630 w 6840760"/>
              <a:gd name="connsiteY912" fmla="*/ 5482826 h 6840760"/>
              <a:gd name="connsiteX913" fmla="*/ 1420630 w 6840760"/>
              <a:gd name="connsiteY913" fmla="*/ 5404673 h 6840760"/>
              <a:gd name="connsiteX914" fmla="*/ 704629 w 6840760"/>
              <a:gd name="connsiteY914" fmla="*/ 5404673 h 6840760"/>
              <a:gd name="connsiteX915" fmla="*/ 704629 w 6840760"/>
              <a:gd name="connsiteY915" fmla="*/ 5482826 h 6840760"/>
              <a:gd name="connsiteX916" fmla="*/ 792809 w 6840760"/>
              <a:gd name="connsiteY916" fmla="*/ 5482826 h 6840760"/>
              <a:gd name="connsiteX917" fmla="*/ 792809 w 6840760"/>
              <a:gd name="connsiteY917" fmla="*/ 5404673 h 6840760"/>
              <a:gd name="connsiteX918" fmla="*/ 76807 w 6840760"/>
              <a:gd name="connsiteY918" fmla="*/ 5404673 h 6840760"/>
              <a:gd name="connsiteX919" fmla="*/ 76807 w 6840760"/>
              <a:gd name="connsiteY919" fmla="*/ 5482826 h 6840760"/>
              <a:gd name="connsiteX920" fmla="*/ 164988 w 6840760"/>
              <a:gd name="connsiteY920" fmla="*/ 5482826 h 6840760"/>
              <a:gd name="connsiteX921" fmla="*/ 164988 w 6840760"/>
              <a:gd name="connsiteY921" fmla="*/ 5404673 h 6840760"/>
              <a:gd name="connsiteX922" fmla="*/ 6476504 w 6840760"/>
              <a:gd name="connsiteY922" fmla="*/ 5201906 h 6840760"/>
              <a:gd name="connsiteX923" fmla="*/ 6476504 w 6840760"/>
              <a:gd name="connsiteY923" fmla="*/ 5371373 h 6840760"/>
              <a:gd name="connsiteX924" fmla="*/ 6649604 w 6840760"/>
              <a:gd name="connsiteY924" fmla="*/ 5371373 h 6840760"/>
              <a:gd name="connsiteX925" fmla="*/ 6649604 w 6840760"/>
              <a:gd name="connsiteY925" fmla="*/ 5201906 h 6840760"/>
              <a:gd name="connsiteX926" fmla="*/ 6176565 w 6840760"/>
              <a:gd name="connsiteY926" fmla="*/ 5201906 h 6840760"/>
              <a:gd name="connsiteX927" fmla="*/ 6176565 w 6840760"/>
              <a:gd name="connsiteY927" fmla="*/ 5371373 h 6840760"/>
              <a:gd name="connsiteX928" fmla="*/ 6321720 w 6840760"/>
              <a:gd name="connsiteY928" fmla="*/ 5371373 h 6840760"/>
              <a:gd name="connsiteX929" fmla="*/ 6321720 w 6840760"/>
              <a:gd name="connsiteY929" fmla="*/ 5201906 h 6840760"/>
              <a:gd name="connsiteX930" fmla="*/ 6055082 w 6840760"/>
              <a:gd name="connsiteY930" fmla="*/ 5201906 h 6840760"/>
              <a:gd name="connsiteX931" fmla="*/ 6055082 w 6840760"/>
              <a:gd name="connsiteY931" fmla="*/ 5404673 h 6840760"/>
              <a:gd name="connsiteX932" fmla="*/ 5848682 w 6840760"/>
              <a:gd name="connsiteY932" fmla="*/ 5404673 h 6840760"/>
              <a:gd name="connsiteX933" fmla="*/ 5848682 w 6840760"/>
              <a:gd name="connsiteY933" fmla="*/ 5482826 h 6840760"/>
              <a:gd name="connsiteX934" fmla="*/ 6055082 w 6840760"/>
              <a:gd name="connsiteY934" fmla="*/ 5482826 h 6840760"/>
              <a:gd name="connsiteX935" fmla="*/ 6055082 w 6840760"/>
              <a:gd name="connsiteY935" fmla="*/ 5674945 h 6840760"/>
              <a:gd name="connsiteX936" fmla="*/ 6143264 w 6840760"/>
              <a:gd name="connsiteY936" fmla="*/ 5674945 h 6840760"/>
              <a:gd name="connsiteX937" fmla="*/ 6143264 w 6840760"/>
              <a:gd name="connsiteY937" fmla="*/ 5482826 h 6840760"/>
              <a:gd name="connsiteX938" fmla="*/ 6321720 w 6840760"/>
              <a:gd name="connsiteY938" fmla="*/ 5482826 h 6840760"/>
              <a:gd name="connsiteX939" fmla="*/ 6321720 w 6840760"/>
              <a:gd name="connsiteY939" fmla="*/ 5404673 h 6840760"/>
              <a:gd name="connsiteX940" fmla="*/ 6143264 w 6840760"/>
              <a:gd name="connsiteY940" fmla="*/ 5404673 h 6840760"/>
              <a:gd name="connsiteX941" fmla="*/ 6143264 w 6840760"/>
              <a:gd name="connsiteY941" fmla="*/ 5201906 h 6840760"/>
              <a:gd name="connsiteX942" fmla="*/ 5848682 w 6840760"/>
              <a:gd name="connsiteY942" fmla="*/ 5201906 h 6840760"/>
              <a:gd name="connsiteX943" fmla="*/ 5848682 w 6840760"/>
              <a:gd name="connsiteY943" fmla="*/ 5371373 h 6840760"/>
              <a:gd name="connsiteX944" fmla="*/ 6021782 w 6840760"/>
              <a:gd name="connsiteY944" fmla="*/ 5371373 h 6840760"/>
              <a:gd name="connsiteX945" fmla="*/ 6021782 w 6840760"/>
              <a:gd name="connsiteY945" fmla="*/ 5201906 h 6840760"/>
              <a:gd name="connsiteX946" fmla="*/ 5548744 w 6840760"/>
              <a:gd name="connsiteY946" fmla="*/ 5201906 h 6840760"/>
              <a:gd name="connsiteX947" fmla="*/ 5548744 w 6840760"/>
              <a:gd name="connsiteY947" fmla="*/ 5371373 h 6840760"/>
              <a:gd name="connsiteX948" fmla="*/ 5693900 w 6840760"/>
              <a:gd name="connsiteY948" fmla="*/ 5371373 h 6840760"/>
              <a:gd name="connsiteX949" fmla="*/ 5693900 w 6840760"/>
              <a:gd name="connsiteY949" fmla="*/ 5201906 h 6840760"/>
              <a:gd name="connsiteX950" fmla="*/ 5427262 w 6840760"/>
              <a:gd name="connsiteY950" fmla="*/ 5201906 h 6840760"/>
              <a:gd name="connsiteX951" fmla="*/ 5427262 w 6840760"/>
              <a:gd name="connsiteY951" fmla="*/ 5404673 h 6840760"/>
              <a:gd name="connsiteX952" fmla="*/ 5220862 w 6840760"/>
              <a:gd name="connsiteY952" fmla="*/ 5404673 h 6840760"/>
              <a:gd name="connsiteX953" fmla="*/ 5220862 w 6840760"/>
              <a:gd name="connsiteY953" fmla="*/ 5482826 h 6840760"/>
              <a:gd name="connsiteX954" fmla="*/ 5427262 w 6840760"/>
              <a:gd name="connsiteY954" fmla="*/ 5482826 h 6840760"/>
              <a:gd name="connsiteX955" fmla="*/ 5427262 w 6840760"/>
              <a:gd name="connsiteY955" fmla="*/ 5674945 h 6840760"/>
              <a:gd name="connsiteX956" fmla="*/ 5515443 w 6840760"/>
              <a:gd name="connsiteY956" fmla="*/ 5674945 h 6840760"/>
              <a:gd name="connsiteX957" fmla="*/ 5515443 w 6840760"/>
              <a:gd name="connsiteY957" fmla="*/ 5482826 h 6840760"/>
              <a:gd name="connsiteX958" fmla="*/ 5693900 w 6840760"/>
              <a:gd name="connsiteY958" fmla="*/ 5482826 h 6840760"/>
              <a:gd name="connsiteX959" fmla="*/ 5693900 w 6840760"/>
              <a:gd name="connsiteY959" fmla="*/ 5404673 h 6840760"/>
              <a:gd name="connsiteX960" fmla="*/ 5515443 w 6840760"/>
              <a:gd name="connsiteY960" fmla="*/ 5404673 h 6840760"/>
              <a:gd name="connsiteX961" fmla="*/ 5515443 w 6840760"/>
              <a:gd name="connsiteY961" fmla="*/ 5201906 h 6840760"/>
              <a:gd name="connsiteX962" fmla="*/ 5220862 w 6840760"/>
              <a:gd name="connsiteY962" fmla="*/ 5201906 h 6840760"/>
              <a:gd name="connsiteX963" fmla="*/ 5220862 w 6840760"/>
              <a:gd name="connsiteY963" fmla="*/ 5371373 h 6840760"/>
              <a:gd name="connsiteX964" fmla="*/ 5393961 w 6840760"/>
              <a:gd name="connsiteY964" fmla="*/ 5371373 h 6840760"/>
              <a:gd name="connsiteX965" fmla="*/ 5393961 w 6840760"/>
              <a:gd name="connsiteY965" fmla="*/ 5201906 h 6840760"/>
              <a:gd name="connsiteX966" fmla="*/ 4920923 w 6840760"/>
              <a:gd name="connsiteY966" fmla="*/ 5201906 h 6840760"/>
              <a:gd name="connsiteX967" fmla="*/ 4920923 w 6840760"/>
              <a:gd name="connsiteY967" fmla="*/ 5371373 h 6840760"/>
              <a:gd name="connsiteX968" fmla="*/ 5066079 w 6840760"/>
              <a:gd name="connsiteY968" fmla="*/ 5371373 h 6840760"/>
              <a:gd name="connsiteX969" fmla="*/ 5066079 w 6840760"/>
              <a:gd name="connsiteY969" fmla="*/ 5201906 h 6840760"/>
              <a:gd name="connsiteX970" fmla="*/ 4799441 w 6840760"/>
              <a:gd name="connsiteY970" fmla="*/ 5201906 h 6840760"/>
              <a:gd name="connsiteX971" fmla="*/ 4799441 w 6840760"/>
              <a:gd name="connsiteY971" fmla="*/ 5404673 h 6840760"/>
              <a:gd name="connsiteX972" fmla="*/ 4593039 w 6840760"/>
              <a:gd name="connsiteY972" fmla="*/ 5404673 h 6840760"/>
              <a:gd name="connsiteX973" fmla="*/ 4593039 w 6840760"/>
              <a:gd name="connsiteY973" fmla="*/ 5482826 h 6840760"/>
              <a:gd name="connsiteX974" fmla="*/ 4799441 w 6840760"/>
              <a:gd name="connsiteY974" fmla="*/ 5482826 h 6840760"/>
              <a:gd name="connsiteX975" fmla="*/ 4799441 w 6840760"/>
              <a:gd name="connsiteY975" fmla="*/ 5674945 h 6840760"/>
              <a:gd name="connsiteX976" fmla="*/ 4887621 w 6840760"/>
              <a:gd name="connsiteY976" fmla="*/ 5674945 h 6840760"/>
              <a:gd name="connsiteX977" fmla="*/ 4887621 w 6840760"/>
              <a:gd name="connsiteY977" fmla="*/ 5482826 h 6840760"/>
              <a:gd name="connsiteX978" fmla="*/ 5066079 w 6840760"/>
              <a:gd name="connsiteY978" fmla="*/ 5482826 h 6840760"/>
              <a:gd name="connsiteX979" fmla="*/ 5066079 w 6840760"/>
              <a:gd name="connsiteY979" fmla="*/ 5404673 h 6840760"/>
              <a:gd name="connsiteX980" fmla="*/ 4887621 w 6840760"/>
              <a:gd name="connsiteY980" fmla="*/ 5404673 h 6840760"/>
              <a:gd name="connsiteX981" fmla="*/ 4887621 w 6840760"/>
              <a:gd name="connsiteY981" fmla="*/ 5201906 h 6840760"/>
              <a:gd name="connsiteX982" fmla="*/ 4593039 w 6840760"/>
              <a:gd name="connsiteY982" fmla="*/ 5201906 h 6840760"/>
              <a:gd name="connsiteX983" fmla="*/ 4593039 w 6840760"/>
              <a:gd name="connsiteY983" fmla="*/ 5371373 h 6840760"/>
              <a:gd name="connsiteX984" fmla="*/ 4766140 w 6840760"/>
              <a:gd name="connsiteY984" fmla="*/ 5371373 h 6840760"/>
              <a:gd name="connsiteX985" fmla="*/ 4766140 w 6840760"/>
              <a:gd name="connsiteY985" fmla="*/ 5201906 h 6840760"/>
              <a:gd name="connsiteX986" fmla="*/ 4293101 w 6840760"/>
              <a:gd name="connsiteY986" fmla="*/ 5201906 h 6840760"/>
              <a:gd name="connsiteX987" fmla="*/ 4293101 w 6840760"/>
              <a:gd name="connsiteY987" fmla="*/ 5371373 h 6840760"/>
              <a:gd name="connsiteX988" fmla="*/ 4438257 w 6840760"/>
              <a:gd name="connsiteY988" fmla="*/ 5371373 h 6840760"/>
              <a:gd name="connsiteX989" fmla="*/ 4438257 w 6840760"/>
              <a:gd name="connsiteY989" fmla="*/ 5201906 h 6840760"/>
              <a:gd name="connsiteX990" fmla="*/ 4171619 w 6840760"/>
              <a:gd name="connsiteY990" fmla="*/ 5201906 h 6840760"/>
              <a:gd name="connsiteX991" fmla="*/ 4171619 w 6840760"/>
              <a:gd name="connsiteY991" fmla="*/ 5404673 h 6840760"/>
              <a:gd name="connsiteX992" fmla="*/ 3965218 w 6840760"/>
              <a:gd name="connsiteY992" fmla="*/ 5404673 h 6840760"/>
              <a:gd name="connsiteX993" fmla="*/ 3965218 w 6840760"/>
              <a:gd name="connsiteY993" fmla="*/ 5482826 h 6840760"/>
              <a:gd name="connsiteX994" fmla="*/ 4171619 w 6840760"/>
              <a:gd name="connsiteY994" fmla="*/ 5482826 h 6840760"/>
              <a:gd name="connsiteX995" fmla="*/ 4171619 w 6840760"/>
              <a:gd name="connsiteY995" fmla="*/ 5674945 h 6840760"/>
              <a:gd name="connsiteX996" fmla="*/ 4259800 w 6840760"/>
              <a:gd name="connsiteY996" fmla="*/ 5674945 h 6840760"/>
              <a:gd name="connsiteX997" fmla="*/ 4259800 w 6840760"/>
              <a:gd name="connsiteY997" fmla="*/ 5482826 h 6840760"/>
              <a:gd name="connsiteX998" fmla="*/ 4438257 w 6840760"/>
              <a:gd name="connsiteY998" fmla="*/ 5482826 h 6840760"/>
              <a:gd name="connsiteX999" fmla="*/ 4438257 w 6840760"/>
              <a:gd name="connsiteY999" fmla="*/ 5404673 h 6840760"/>
              <a:gd name="connsiteX1000" fmla="*/ 4259800 w 6840760"/>
              <a:gd name="connsiteY1000" fmla="*/ 5404673 h 6840760"/>
              <a:gd name="connsiteX1001" fmla="*/ 4259800 w 6840760"/>
              <a:gd name="connsiteY1001" fmla="*/ 5201906 h 6840760"/>
              <a:gd name="connsiteX1002" fmla="*/ 3965218 w 6840760"/>
              <a:gd name="connsiteY1002" fmla="*/ 5201906 h 6840760"/>
              <a:gd name="connsiteX1003" fmla="*/ 3965218 w 6840760"/>
              <a:gd name="connsiteY1003" fmla="*/ 5371373 h 6840760"/>
              <a:gd name="connsiteX1004" fmla="*/ 4138318 w 6840760"/>
              <a:gd name="connsiteY1004" fmla="*/ 5371373 h 6840760"/>
              <a:gd name="connsiteX1005" fmla="*/ 4138318 w 6840760"/>
              <a:gd name="connsiteY1005" fmla="*/ 5201906 h 6840760"/>
              <a:gd name="connsiteX1006" fmla="*/ 3665280 w 6840760"/>
              <a:gd name="connsiteY1006" fmla="*/ 5201906 h 6840760"/>
              <a:gd name="connsiteX1007" fmla="*/ 3665280 w 6840760"/>
              <a:gd name="connsiteY1007" fmla="*/ 5371373 h 6840760"/>
              <a:gd name="connsiteX1008" fmla="*/ 3810436 w 6840760"/>
              <a:gd name="connsiteY1008" fmla="*/ 5371373 h 6840760"/>
              <a:gd name="connsiteX1009" fmla="*/ 3810436 w 6840760"/>
              <a:gd name="connsiteY1009" fmla="*/ 5201906 h 6840760"/>
              <a:gd name="connsiteX1010" fmla="*/ 3543798 w 6840760"/>
              <a:gd name="connsiteY1010" fmla="*/ 5201906 h 6840760"/>
              <a:gd name="connsiteX1011" fmla="*/ 3543798 w 6840760"/>
              <a:gd name="connsiteY1011" fmla="*/ 5404673 h 6840760"/>
              <a:gd name="connsiteX1012" fmla="*/ 3337396 w 6840760"/>
              <a:gd name="connsiteY1012" fmla="*/ 5404673 h 6840760"/>
              <a:gd name="connsiteX1013" fmla="*/ 3337396 w 6840760"/>
              <a:gd name="connsiteY1013" fmla="*/ 5482826 h 6840760"/>
              <a:gd name="connsiteX1014" fmla="*/ 3543798 w 6840760"/>
              <a:gd name="connsiteY1014" fmla="*/ 5482826 h 6840760"/>
              <a:gd name="connsiteX1015" fmla="*/ 3543798 w 6840760"/>
              <a:gd name="connsiteY1015" fmla="*/ 5674945 h 6840760"/>
              <a:gd name="connsiteX1016" fmla="*/ 3631978 w 6840760"/>
              <a:gd name="connsiteY1016" fmla="*/ 5674945 h 6840760"/>
              <a:gd name="connsiteX1017" fmla="*/ 3631978 w 6840760"/>
              <a:gd name="connsiteY1017" fmla="*/ 5482826 h 6840760"/>
              <a:gd name="connsiteX1018" fmla="*/ 3810436 w 6840760"/>
              <a:gd name="connsiteY1018" fmla="*/ 5482826 h 6840760"/>
              <a:gd name="connsiteX1019" fmla="*/ 3810436 w 6840760"/>
              <a:gd name="connsiteY1019" fmla="*/ 5404673 h 6840760"/>
              <a:gd name="connsiteX1020" fmla="*/ 3631978 w 6840760"/>
              <a:gd name="connsiteY1020" fmla="*/ 5404673 h 6840760"/>
              <a:gd name="connsiteX1021" fmla="*/ 3631978 w 6840760"/>
              <a:gd name="connsiteY1021" fmla="*/ 5201906 h 6840760"/>
              <a:gd name="connsiteX1022" fmla="*/ 3337396 w 6840760"/>
              <a:gd name="connsiteY1022" fmla="*/ 5201906 h 6840760"/>
              <a:gd name="connsiteX1023" fmla="*/ 3337396 w 6840760"/>
              <a:gd name="connsiteY1023" fmla="*/ 5371373 h 6840760"/>
              <a:gd name="connsiteX1024" fmla="*/ 3510497 w 6840760"/>
              <a:gd name="connsiteY1024" fmla="*/ 5371373 h 6840760"/>
              <a:gd name="connsiteX1025" fmla="*/ 3510497 w 6840760"/>
              <a:gd name="connsiteY1025" fmla="*/ 5201906 h 6840760"/>
              <a:gd name="connsiteX1026" fmla="*/ 3037458 w 6840760"/>
              <a:gd name="connsiteY1026" fmla="*/ 5201906 h 6840760"/>
              <a:gd name="connsiteX1027" fmla="*/ 3037458 w 6840760"/>
              <a:gd name="connsiteY1027" fmla="*/ 5371373 h 6840760"/>
              <a:gd name="connsiteX1028" fmla="*/ 3182613 w 6840760"/>
              <a:gd name="connsiteY1028" fmla="*/ 5371373 h 6840760"/>
              <a:gd name="connsiteX1029" fmla="*/ 3182613 w 6840760"/>
              <a:gd name="connsiteY1029" fmla="*/ 5201906 h 6840760"/>
              <a:gd name="connsiteX1030" fmla="*/ 2915976 w 6840760"/>
              <a:gd name="connsiteY1030" fmla="*/ 5201906 h 6840760"/>
              <a:gd name="connsiteX1031" fmla="*/ 2915976 w 6840760"/>
              <a:gd name="connsiteY1031" fmla="*/ 5404673 h 6840760"/>
              <a:gd name="connsiteX1032" fmla="*/ 2709575 w 6840760"/>
              <a:gd name="connsiteY1032" fmla="*/ 5404673 h 6840760"/>
              <a:gd name="connsiteX1033" fmla="*/ 2709575 w 6840760"/>
              <a:gd name="connsiteY1033" fmla="*/ 5482826 h 6840760"/>
              <a:gd name="connsiteX1034" fmla="*/ 2915976 w 6840760"/>
              <a:gd name="connsiteY1034" fmla="*/ 5482826 h 6840760"/>
              <a:gd name="connsiteX1035" fmla="*/ 2915976 w 6840760"/>
              <a:gd name="connsiteY1035" fmla="*/ 5674945 h 6840760"/>
              <a:gd name="connsiteX1036" fmla="*/ 3004157 w 6840760"/>
              <a:gd name="connsiteY1036" fmla="*/ 5674945 h 6840760"/>
              <a:gd name="connsiteX1037" fmla="*/ 3004157 w 6840760"/>
              <a:gd name="connsiteY1037" fmla="*/ 5482826 h 6840760"/>
              <a:gd name="connsiteX1038" fmla="*/ 3182613 w 6840760"/>
              <a:gd name="connsiteY1038" fmla="*/ 5482826 h 6840760"/>
              <a:gd name="connsiteX1039" fmla="*/ 3182613 w 6840760"/>
              <a:gd name="connsiteY1039" fmla="*/ 5404673 h 6840760"/>
              <a:gd name="connsiteX1040" fmla="*/ 3004157 w 6840760"/>
              <a:gd name="connsiteY1040" fmla="*/ 5404673 h 6840760"/>
              <a:gd name="connsiteX1041" fmla="*/ 3004157 w 6840760"/>
              <a:gd name="connsiteY1041" fmla="*/ 5201906 h 6840760"/>
              <a:gd name="connsiteX1042" fmla="*/ 2709575 w 6840760"/>
              <a:gd name="connsiteY1042" fmla="*/ 5201906 h 6840760"/>
              <a:gd name="connsiteX1043" fmla="*/ 2709575 w 6840760"/>
              <a:gd name="connsiteY1043" fmla="*/ 5371373 h 6840760"/>
              <a:gd name="connsiteX1044" fmla="*/ 2882675 w 6840760"/>
              <a:gd name="connsiteY1044" fmla="*/ 5371373 h 6840760"/>
              <a:gd name="connsiteX1045" fmla="*/ 2882675 w 6840760"/>
              <a:gd name="connsiteY1045" fmla="*/ 5201906 h 6840760"/>
              <a:gd name="connsiteX1046" fmla="*/ 2409637 w 6840760"/>
              <a:gd name="connsiteY1046" fmla="*/ 5201906 h 6840760"/>
              <a:gd name="connsiteX1047" fmla="*/ 2409637 w 6840760"/>
              <a:gd name="connsiteY1047" fmla="*/ 5371373 h 6840760"/>
              <a:gd name="connsiteX1048" fmla="*/ 2554792 w 6840760"/>
              <a:gd name="connsiteY1048" fmla="*/ 5371373 h 6840760"/>
              <a:gd name="connsiteX1049" fmla="*/ 2554792 w 6840760"/>
              <a:gd name="connsiteY1049" fmla="*/ 5201906 h 6840760"/>
              <a:gd name="connsiteX1050" fmla="*/ 2288155 w 6840760"/>
              <a:gd name="connsiteY1050" fmla="*/ 5201906 h 6840760"/>
              <a:gd name="connsiteX1051" fmla="*/ 2288155 w 6840760"/>
              <a:gd name="connsiteY1051" fmla="*/ 5404673 h 6840760"/>
              <a:gd name="connsiteX1052" fmla="*/ 2081753 w 6840760"/>
              <a:gd name="connsiteY1052" fmla="*/ 5404673 h 6840760"/>
              <a:gd name="connsiteX1053" fmla="*/ 2081753 w 6840760"/>
              <a:gd name="connsiteY1053" fmla="*/ 5482826 h 6840760"/>
              <a:gd name="connsiteX1054" fmla="*/ 2288155 w 6840760"/>
              <a:gd name="connsiteY1054" fmla="*/ 5482826 h 6840760"/>
              <a:gd name="connsiteX1055" fmla="*/ 2288155 w 6840760"/>
              <a:gd name="connsiteY1055" fmla="*/ 5674945 h 6840760"/>
              <a:gd name="connsiteX1056" fmla="*/ 2376335 w 6840760"/>
              <a:gd name="connsiteY1056" fmla="*/ 5674945 h 6840760"/>
              <a:gd name="connsiteX1057" fmla="*/ 2376335 w 6840760"/>
              <a:gd name="connsiteY1057" fmla="*/ 5482826 h 6840760"/>
              <a:gd name="connsiteX1058" fmla="*/ 2554792 w 6840760"/>
              <a:gd name="connsiteY1058" fmla="*/ 5482826 h 6840760"/>
              <a:gd name="connsiteX1059" fmla="*/ 2554792 w 6840760"/>
              <a:gd name="connsiteY1059" fmla="*/ 5404673 h 6840760"/>
              <a:gd name="connsiteX1060" fmla="*/ 2376335 w 6840760"/>
              <a:gd name="connsiteY1060" fmla="*/ 5404673 h 6840760"/>
              <a:gd name="connsiteX1061" fmla="*/ 2376335 w 6840760"/>
              <a:gd name="connsiteY1061" fmla="*/ 5201906 h 6840760"/>
              <a:gd name="connsiteX1062" fmla="*/ 2081753 w 6840760"/>
              <a:gd name="connsiteY1062" fmla="*/ 5201906 h 6840760"/>
              <a:gd name="connsiteX1063" fmla="*/ 2081753 w 6840760"/>
              <a:gd name="connsiteY1063" fmla="*/ 5371373 h 6840760"/>
              <a:gd name="connsiteX1064" fmla="*/ 2254854 w 6840760"/>
              <a:gd name="connsiteY1064" fmla="*/ 5371373 h 6840760"/>
              <a:gd name="connsiteX1065" fmla="*/ 2254854 w 6840760"/>
              <a:gd name="connsiteY1065" fmla="*/ 5201906 h 6840760"/>
              <a:gd name="connsiteX1066" fmla="*/ 1781815 w 6840760"/>
              <a:gd name="connsiteY1066" fmla="*/ 5201906 h 6840760"/>
              <a:gd name="connsiteX1067" fmla="*/ 1781815 w 6840760"/>
              <a:gd name="connsiteY1067" fmla="*/ 5371373 h 6840760"/>
              <a:gd name="connsiteX1068" fmla="*/ 1926970 w 6840760"/>
              <a:gd name="connsiteY1068" fmla="*/ 5371373 h 6840760"/>
              <a:gd name="connsiteX1069" fmla="*/ 1926970 w 6840760"/>
              <a:gd name="connsiteY1069" fmla="*/ 5201906 h 6840760"/>
              <a:gd name="connsiteX1070" fmla="*/ 1660334 w 6840760"/>
              <a:gd name="connsiteY1070" fmla="*/ 5201906 h 6840760"/>
              <a:gd name="connsiteX1071" fmla="*/ 1660334 w 6840760"/>
              <a:gd name="connsiteY1071" fmla="*/ 5404673 h 6840760"/>
              <a:gd name="connsiteX1072" fmla="*/ 1453932 w 6840760"/>
              <a:gd name="connsiteY1072" fmla="*/ 5404673 h 6840760"/>
              <a:gd name="connsiteX1073" fmla="*/ 1453932 w 6840760"/>
              <a:gd name="connsiteY1073" fmla="*/ 5482826 h 6840760"/>
              <a:gd name="connsiteX1074" fmla="*/ 1660334 w 6840760"/>
              <a:gd name="connsiteY1074" fmla="*/ 5482826 h 6840760"/>
              <a:gd name="connsiteX1075" fmla="*/ 1660334 w 6840760"/>
              <a:gd name="connsiteY1075" fmla="*/ 5674945 h 6840760"/>
              <a:gd name="connsiteX1076" fmla="*/ 1748514 w 6840760"/>
              <a:gd name="connsiteY1076" fmla="*/ 5674945 h 6840760"/>
              <a:gd name="connsiteX1077" fmla="*/ 1748514 w 6840760"/>
              <a:gd name="connsiteY1077" fmla="*/ 5482826 h 6840760"/>
              <a:gd name="connsiteX1078" fmla="*/ 1926970 w 6840760"/>
              <a:gd name="connsiteY1078" fmla="*/ 5482826 h 6840760"/>
              <a:gd name="connsiteX1079" fmla="*/ 1926970 w 6840760"/>
              <a:gd name="connsiteY1079" fmla="*/ 5404673 h 6840760"/>
              <a:gd name="connsiteX1080" fmla="*/ 1748514 w 6840760"/>
              <a:gd name="connsiteY1080" fmla="*/ 5404673 h 6840760"/>
              <a:gd name="connsiteX1081" fmla="*/ 1748514 w 6840760"/>
              <a:gd name="connsiteY1081" fmla="*/ 5201906 h 6840760"/>
              <a:gd name="connsiteX1082" fmla="*/ 1453932 w 6840760"/>
              <a:gd name="connsiteY1082" fmla="*/ 5201906 h 6840760"/>
              <a:gd name="connsiteX1083" fmla="*/ 1453932 w 6840760"/>
              <a:gd name="connsiteY1083" fmla="*/ 5371373 h 6840760"/>
              <a:gd name="connsiteX1084" fmla="*/ 1627032 w 6840760"/>
              <a:gd name="connsiteY1084" fmla="*/ 5371373 h 6840760"/>
              <a:gd name="connsiteX1085" fmla="*/ 1627032 w 6840760"/>
              <a:gd name="connsiteY1085" fmla="*/ 5201906 h 6840760"/>
              <a:gd name="connsiteX1086" fmla="*/ 1153994 w 6840760"/>
              <a:gd name="connsiteY1086" fmla="*/ 5201906 h 6840760"/>
              <a:gd name="connsiteX1087" fmla="*/ 1153994 w 6840760"/>
              <a:gd name="connsiteY1087" fmla="*/ 5371373 h 6840760"/>
              <a:gd name="connsiteX1088" fmla="*/ 1299149 w 6840760"/>
              <a:gd name="connsiteY1088" fmla="*/ 5371373 h 6840760"/>
              <a:gd name="connsiteX1089" fmla="*/ 1299149 w 6840760"/>
              <a:gd name="connsiteY1089" fmla="*/ 5201906 h 6840760"/>
              <a:gd name="connsiteX1090" fmla="*/ 1032512 w 6840760"/>
              <a:gd name="connsiteY1090" fmla="*/ 5201906 h 6840760"/>
              <a:gd name="connsiteX1091" fmla="*/ 1032512 w 6840760"/>
              <a:gd name="connsiteY1091" fmla="*/ 5404673 h 6840760"/>
              <a:gd name="connsiteX1092" fmla="*/ 826111 w 6840760"/>
              <a:gd name="connsiteY1092" fmla="*/ 5404673 h 6840760"/>
              <a:gd name="connsiteX1093" fmla="*/ 826111 w 6840760"/>
              <a:gd name="connsiteY1093" fmla="*/ 5482826 h 6840760"/>
              <a:gd name="connsiteX1094" fmla="*/ 1032512 w 6840760"/>
              <a:gd name="connsiteY1094" fmla="*/ 5482826 h 6840760"/>
              <a:gd name="connsiteX1095" fmla="*/ 1032512 w 6840760"/>
              <a:gd name="connsiteY1095" fmla="*/ 5674945 h 6840760"/>
              <a:gd name="connsiteX1096" fmla="*/ 1120692 w 6840760"/>
              <a:gd name="connsiteY1096" fmla="*/ 5674945 h 6840760"/>
              <a:gd name="connsiteX1097" fmla="*/ 1120692 w 6840760"/>
              <a:gd name="connsiteY1097" fmla="*/ 5482826 h 6840760"/>
              <a:gd name="connsiteX1098" fmla="*/ 1299149 w 6840760"/>
              <a:gd name="connsiteY1098" fmla="*/ 5482826 h 6840760"/>
              <a:gd name="connsiteX1099" fmla="*/ 1299149 w 6840760"/>
              <a:gd name="connsiteY1099" fmla="*/ 5404673 h 6840760"/>
              <a:gd name="connsiteX1100" fmla="*/ 1120692 w 6840760"/>
              <a:gd name="connsiteY1100" fmla="*/ 5404673 h 6840760"/>
              <a:gd name="connsiteX1101" fmla="*/ 1120692 w 6840760"/>
              <a:gd name="connsiteY1101" fmla="*/ 5201906 h 6840760"/>
              <a:gd name="connsiteX1102" fmla="*/ 826111 w 6840760"/>
              <a:gd name="connsiteY1102" fmla="*/ 5201906 h 6840760"/>
              <a:gd name="connsiteX1103" fmla="*/ 826111 w 6840760"/>
              <a:gd name="connsiteY1103" fmla="*/ 5371373 h 6840760"/>
              <a:gd name="connsiteX1104" fmla="*/ 999211 w 6840760"/>
              <a:gd name="connsiteY1104" fmla="*/ 5371373 h 6840760"/>
              <a:gd name="connsiteX1105" fmla="*/ 999211 w 6840760"/>
              <a:gd name="connsiteY1105" fmla="*/ 5201906 h 6840760"/>
              <a:gd name="connsiteX1106" fmla="*/ 526171 w 6840760"/>
              <a:gd name="connsiteY1106" fmla="*/ 5201906 h 6840760"/>
              <a:gd name="connsiteX1107" fmla="*/ 526171 w 6840760"/>
              <a:gd name="connsiteY1107" fmla="*/ 5371373 h 6840760"/>
              <a:gd name="connsiteX1108" fmla="*/ 671328 w 6840760"/>
              <a:gd name="connsiteY1108" fmla="*/ 5371373 h 6840760"/>
              <a:gd name="connsiteX1109" fmla="*/ 671328 w 6840760"/>
              <a:gd name="connsiteY1109" fmla="*/ 5201906 h 6840760"/>
              <a:gd name="connsiteX1110" fmla="*/ 404691 w 6840760"/>
              <a:gd name="connsiteY1110" fmla="*/ 5201906 h 6840760"/>
              <a:gd name="connsiteX1111" fmla="*/ 404691 w 6840760"/>
              <a:gd name="connsiteY1111" fmla="*/ 5404673 h 6840760"/>
              <a:gd name="connsiteX1112" fmla="*/ 198289 w 6840760"/>
              <a:gd name="connsiteY1112" fmla="*/ 5404673 h 6840760"/>
              <a:gd name="connsiteX1113" fmla="*/ 198289 w 6840760"/>
              <a:gd name="connsiteY1113" fmla="*/ 5482826 h 6840760"/>
              <a:gd name="connsiteX1114" fmla="*/ 404691 w 6840760"/>
              <a:gd name="connsiteY1114" fmla="*/ 5482826 h 6840760"/>
              <a:gd name="connsiteX1115" fmla="*/ 404691 w 6840760"/>
              <a:gd name="connsiteY1115" fmla="*/ 5674945 h 6840760"/>
              <a:gd name="connsiteX1116" fmla="*/ 492871 w 6840760"/>
              <a:gd name="connsiteY1116" fmla="*/ 5674945 h 6840760"/>
              <a:gd name="connsiteX1117" fmla="*/ 492871 w 6840760"/>
              <a:gd name="connsiteY1117" fmla="*/ 5482826 h 6840760"/>
              <a:gd name="connsiteX1118" fmla="*/ 671328 w 6840760"/>
              <a:gd name="connsiteY1118" fmla="*/ 5482826 h 6840760"/>
              <a:gd name="connsiteX1119" fmla="*/ 671328 w 6840760"/>
              <a:gd name="connsiteY1119" fmla="*/ 5404673 h 6840760"/>
              <a:gd name="connsiteX1120" fmla="*/ 492871 w 6840760"/>
              <a:gd name="connsiteY1120" fmla="*/ 5404673 h 6840760"/>
              <a:gd name="connsiteX1121" fmla="*/ 492871 w 6840760"/>
              <a:gd name="connsiteY1121" fmla="*/ 5201906 h 6840760"/>
              <a:gd name="connsiteX1122" fmla="*/ 198289 w 6840760"/>
              <a:gd name="connsiteY1122" fmla="*/ 5201906 h 6840760"/>
              <a:gd name="connsiteX1123" fmla="*/ 198289 w 6840760"/>
              <a:gd name="connsiteY1123" fmla="*/ 5371373 h 6840760"/>
              <a:gd name="connsiteX1124" fmla="*/ 371389 w 6840760"/>
              <a:gd name="connsiteY1124" fmla="*/ 5371373 h 6840760"/>
              <a:gd name="connsiteX1125" fmla="*/ 371389 w 6840760"/>
              <a:gd name="connsiteY1125" fmla="*/ 5201906 h 6840760"/>
              <a:gd name="connsiteX1126" fmla="*/ 6682905 w 6840760"/>
              <a:gd name="connsiteY1126" fmla="*/ 5090452 h 6840760"/>
              <a:gd name="connsiteX1127" fmla="*/ 6682905 w 6840760"/>
              <a:gd name="connsiteY1127" fmla="*/ 5168605 h 6840760"/>
              <a:gd name="connsiteX1128" fmla="*/ 6771086 w 6840760"/>
              <a:gd name="connsiteY1128" fmla="*/ 5168605 h 6840760"/>
              <a:gd name="connsiteX1129" fmla="*/ 6771086 w 6840760"/>
              <a:gd name="connsiteY1129" fmla="*/ 5090452 h 6840760"/>
              <a:gd name="connsiteX1130" fmla="*/ 6055082 w 6840760"/>
              <a:gd name="connsiteY1130" fmla="*/ 5090452 h 6840760"/>
              <a:gd name="connsiteX1131" fmla="*/ 6055082 w 6840760"/>
              <a:gd name="connsiteY1131" fmla="*/ 5168605 h 6840760"/>
              <a:gd name="connsiteX1132" fmla="*/ 6143264 w 6840760"/>
              <a:gd name="connsiteY1132" fmla="*/ 5168605 h 6840760"/>
              <a:gd name="connsiteX1133" fmla="*/ 6143264 w 6840760"/>
              <a:gd name="connsiteY1133" fmla="*/ 5090452 h 6840760"/>
              <a:gd name="connsiteX1134" fmla="*/ 5427262 w 6840760"/>
              <a:gd name="connsiteY1134" fmla="*/ 5090452 h 6840760"/>
              <a:gd name="connsiteX1135" fmla="*/ 5427262 w 6840760"/>
              <a:gd name="connsiteY1135" fmla="*/ 5168605 h 6840760"/>
              <a:gd name="connsiteX1136" fmla="*/ 5515443 w 6840760"/>
              <a:gd name="connsiteY1136" fmla="*/ 5168605 h 6840760"/>
              <a:gd name="connsiteX1137" fmla="*/ 5515443 w 6840760"/>
              <a:gd name="connsiteY1137" fmla="*/ 5090452 h 6840760"/>
              <a:gd name="connsiteX1138" fmla="*/ 4799441 w 6840760"/>
              <a:gd name="connsiteY1138" fmla="*/ 5090452 h 6840760"/>
              <a:gd name="connsiteX1139" fmla="*/ 4799441 w 6840760"/>
              <a:gd name="connsiteY1139" fmla="*/ 5168605 h 6840760"/>
              <a:gd name="connsiteX1140" fmla="*/ 4887621 w 6840760"/>
              <a:gd name="connsiteY1140" fmla="*/ 5168605 h 6840760"/>
              <a:gd name="connsiteX1141" fmla="*/ 4887621 w 6840760"/>
              <a:gd name="connsiteY1141" fmla="*/ 5090452 h 6840760"/>
              <a:gd name="connsiteX1142" fmla="*/ 4171619 w 6840760"/>
              <a:gd name="connsiteY1142" fmla="*/ 5090452 h 6840760"/>
              <a:gd name="connsiteX1143" fmla="*/ 4171619 w 6840760"/>
              <a:gd name="connsiteY1143" fmla="*/ 5168605 h 6840760"/>
              <a:gd name="connsiteX1144" fmla="*/ 4259800 w 6840760"/>
              <a:gd name="connsiteY1144" fmla="*/ 5168605 h 6840760"/>
              <a:gd name="connsiteX1145" fmla="*/ 4259800 w 6840760"/>
              <a:gd name="connsiteY1145" fmla="*/ 5090452 h 6840760"/>
              <a:gd name="connsiteX1146" fmla="*/ 3543798 w 6840760"/>
              <a:gd name="connsiteY1146" fmla="*/ 5090452 h 6840760"/>
              <a:gd name="connsiteX1147" fmla="*/ 3543798 w 6840760"/>
              <a:gd name="connsiteY1147" fmla="*/ 5168605 h 6840760"/>
              <a:gd name="connsiteX1148" fmla="*/ 3631978 w 6840760"/>
              <a:gd name="connsiteY1148" fmla="*/ 5168605 h 6840760"/>
              <a:gd name="connsiteX1149" fmla="*/ 3631978 w 6840760"/>
              <a:gd name="connsiteY1149" fmla="*/ 5090452 h 6840760"/>
              <a:gd name="connsiteX1150" fmla="*/ 2915976 w 6840760"/>
              <a:gd name="connsiteY1150" fmla="*/ 5090452 h 6840760"/>
              <a:gd name="connsiteX1151" fmla="*/ 2915976 w 6840760"/>
              <a:gd name="connsiteY1151" fmla="*/ 5168605 h 6840760"/>
              <a:gd name="connsiteX1152" fmla="*/ 3004157 w 6840760"/>
              <a:gd name="connsiteY1152" fmla="*/ 5168605 h 6840760"/>
              <a:gd name="connsiteX1153" fmla="*/ 3004157 w 6840760"/>
              <a:gd name="connsiteY1153" fmla="*/ 5090452 h 6840760"/>
              <a:gd name="connsiteX1154" fmla="*/ 2288155 w 6840760"/>
              <a:gd name="connsiteY1154" fmla="*/ 5090452 h 6840760"/>
              <a:gd name="connsiteX1155" fmla="*/ 2288155 w 6840760"/>
              <a:gd name="connsiteY1155" fmla="*/ 5168605 h 6840760"/>
              <a:gd name="connsiteX1156" fmla="*/ 2376335 w 6840760"/>
              <a:gd name="connsiteY1156" fmla="*/ 5168605 h 6840760"/>
              <a:gd name="connsiteX1157" fmla="*/ 2376335 w 6840760"/>
              <a:gd name="connsiteY1157" fmla="*/ 5090452 h 6840760"/>
              <a:gd name="connsiteX1158" fmla="*/ 1660334 w 6840760"/>
              <a:gd name="connsiteY1158" fmla="*/ 5090452 h 6840760"/>
              <a:gd name="connsiteX1159" fmla="*/ 1660334 w 6840760"/>
              <a:gd name="connsiteY1159" fmla="*/ 5168605 h 6840760"/>
              <a:gd name="connsiteX1160" fmla="*/ 1748514 w 6840760"/>
              <a:gd name="connsiteY1160" fmla="*/ 5168605 h 6840760"/>
              <a:gd name="connsiteX1161" fmla="*/ 1748514 w 6840760"/>
              <a:gd name="connsiteY1161" fmla="*/ 5090452 h 6840760"/>
              <a:gd name="connsiteX1162" fmla="*/ 1032512 w 6840760"/>
              <a:gd name="connsiteY1162" fmla="*/ 5090452 h 6840760"/>
              <a:gd name="connsiteX1163" fmla="*/ 1032512 w 6840760"/>
              <a:gd name="connsiteY1163" fmla="*/ 5168605 h 6840760"/>
              <a:gd name="connsiteX1164" fmla="*/ 1120692 w 6840760"/>
              <a:gd name="connsiteY1164" fmla="*/ 5168605 h 6840760"/>
              <a:gd name="connsiteX1165" fmla="*/ 1120692 w 6840760"/>
              <a:gd name="connsiteY1165" fmla="*/ 5090452 h 6840760"/>
              <a:gd name="connsiteX1166" fmla="*/ 404691 w 6840760"/>
              <a:gd name="connsiteY1166" fmla="*/ 5090452 h 6840760"/>
              <a:gd name="connsiteX1167" fmla="*/ 404691 w 6840760"/>
              <a:gd name="connsiteY1167" fmla="*/ 5168605 h 6840760"/>
              <a:gd name="connsiteX1168" fmla="*/ 492871 w 6840760"/>
              <a:gd name="connsiteY1168" fmla="*/ 5168605 h 6840760"/>
              <a:gd name="connsiteX1169" fmla="*/ 492871 w 6840760"/>
              <a:gd name="connsiteY1169" fmla="*/ 5090452 h 6840760"/>
              <a:gd name="connsiteX1170" fmla="*/ 6476504 w 6840760"/>
              <a:gd name="connsiteY1170" fmla="*/ 4898333 h 6840760"/>
              <a:gd name="connsiteX1171" fmla="*/ 6476504 w 6840760"/>
              <a:gd name="connsiteY1171" fmla="*/ 5057150 h 6840760"/>
              <a:gd name="connsiteX1172" fmla="*/ 6649604 w 6840760"/>
              <a:gd name="connsiteY1172" fmla="*/ 5057150 h 6840760"/>
              <a:gd name="connsiteX1173" fmla="*/ 6649604 w 6840760"/>
              <a:gd name="connsiteY1173" fmla="*/ 4898333 h 6840760"/>
              <a:gd name="connsiteX1174" fmla="*/ 6355021 w 6840760"/>
              <a:gd name="connsiteY1174" fmla="*/ 4898333 h 6840760"/>
              <a:gd name="connsiteX1175" fmla="*/ 6355021 w 6840760"/>
              <a:gd name="connsiteY1175" fmla="*/ 5090452 h 6840760"/>
              <a:gd name="connsiteX1176" fmla="*/ 6176565 w 6840760"/>
              <a:gd name="connsiteY1176" fmla="*/ 5090452 h 6840760"/>
              <a:gd name="connsiteX1177" fmla="*/ 6176565 w 6840760"/>
              <a:gd name="connsiteY1177" fmla="*/ 5168605 h 6840760"/>
              <a:gd name="connsiteX1178" fmla="*/ 6355021 w 6840760"/>
              <a:gd name="connsiteY1178" fmla="*/ 5168605 h 6840760"/>
              <a:gd name="connsiteX1179" fmla="*/ 6355021 w 6840760"/>
              <a:gd name="connsiteY1179" fmla="*/ 5371373 h 6840760"/>
              <a:gd name="connsiteX1180" fmla="*/ 6443202 w 6840760"/>
              <a:gd name="connsiteY1180" fmla="*/ 5371373 h 6840760"/>
              <a:gd name="connsiteX1181" fmla="*/ 6443202 w 6840760"/>
              <a:gd name="connsiteY1181" fmla="*/ 5168605 h 6840760"/>
              <a:gd name="connsiteX1182" fmla="*/ 6649604 w 6840760"/>
              <a:gd name="connsiteY1182" fmla="*/ 5168605 h 6840760"/>
              <a:gd name="connsiteX1183" fmla="*/ 6649604 w 6840760"/>
              <a:gd name="connsiteY1183" fmla="*/ 5090452 h 6840760"/>
              <a:gd name="connsiteX1184" fmla="*/ 6443202 w 6840760"/>
              <a:gd name="connsiteY1184" fmla="*/ 5090452 h 6840760"/>
              <a:gd name="connsiteX1185" fmla="*/ 6443202 w 6840760"/>
              <a:gd name="connsiteY1185" fmla="*/ 4898333 h 6840760"/>
              <a:gd name="connsiteX1186" fmla="*/ 6176565 w 6840760"/>
              <a:gd name="connsiteY1186" fmla="*/ 4898333 h 6840760"/>
              <a:gd name="connsiteX1187" fmla="*/ 6176565 w 6840760"/>
              <a:gd name="connsiteY1187" fmla="*/ 5057150 h 6840760"/>
              <a:gd name="connsiteX1188" fmla="*/ 6321720 w 6840760"/>
              <a:gd name="connsiteY1188" fmla="*/ 5057150 h 6840760"/>
              <a:gd name="connsiteX1189" fmla="*/ 6321720 w 6840760"/>
              <a:gd name="connsiteY1189" fmla="*/ 4898333 h 6840760"/>
              <a:gd name="connsiteX1190" fmla="*/ 5848682 w 6840760"/>
              <a:gd name="connsiteY1190" fmla="*/ 4898333 h 6840760"/>
              <a:gd name="connsiteX1191" fmla="*/ 5848682 w 6840760"/>
              <a:gd name="connsiteY1191" fmla="*/ 5057150 h 6840760"/>
              <a:gd name="connsiteX1192" fmla="*/ 6021782 w 6840760"/>
              <a:gd name="connsiteY1192" fmla="*/ 5057150 h 6840760"/>
              <a:gd name="connsiteX1193" fmla="*/ 6021782 w 6840760"/>
              <a:gd name="connsiteY1193" fmla="*/ 4898333 h 6840760"/>
              <a:gd name="connsiteX1194" fmla="*/ 5727200 w 6840760"/>
              <a:gd name="connsiteY1194" fmla="*/ 4898333 h 6840760"/>
              <a:gd name="connsiteX1195" fmla="*/ 5727200 w 6840760"/>
              <a:gd name="connsiteY1195" fmla="*/ 5090452 h 6840760"/>
              <a:gd name="connsiteX1196" fmla="*/ 5548744 w 6840760"/>
              <a:gd name="connsiteY1196" fmla="*/ 5090452 h 6840760"/>
              <a:gd name="connsiteX1197" fmla="*/ 5548744 w 6840760"/>
              <a:gd name="connsiteY1197" fmla="*/ 5168605 h 6840760"/>
              <a:gd name="connsiteX1198" fmla="*/ 5727200 w 6840760"/>
              <a:gd name="connsiteY1198" fmla="*/ 5168605 h 6840760"/>
              <a:gd name="connsiteX1199" fmla="*/ 5727200 w 6840760"/>
              <a:gd name="connsiteY1199" fmla="*/ 5371373 h 6840760"/>
              <a:gd name="connsiteX1200" fmla="*/ 5815382 w 6840760"/>
              <a:gd name="connsiteY1200" fmla="*/ 5371373 h 6840760"/>
              <a:gd name="connsiteX1201" fmla="*/ 5815382 w 6840760"/>
              <a:gd name="connsiteY1201" fmla="*/ 5168605 h 6840760"/>
              <a:gd name="connsiteX1202" fmla="*/ 6021782 w 6840760"/>
              <a:gd name="connsiteY1202" fmla="*/ 5168605 h 6840760"/>
              <a:gd name="connsiteX1203" fmla="*/ 6021782 w 6840760"/>
              <a:gd name="connsiteY1203" fmla="*/ 5090452 h 6840760"/>
              <a:gd name="connsiteX1204" fmla="*/ 5815382 w 6840760"/>
              <a:gd name="connsiteY1204" fmla="*/ 5090452 h 6840760"/>
              <a:gd name="connsiteX1205" fmla="*/ 5815382 w 6840760"/>
              <a:gd name="connsiteY1205" fmla="*/ 4898333 h 6840760"/>
              <a:gd name="connsiteX1206" fmla="*/ 5548744 w 6840760"/>
              <a:gd name="connsiteY1206" fmla="*/ 4898333 h 6840760"/>
              <a:gd name="connsiteX1207" fmla="*/ 5548744 w 6840760"/>
              <a:gd name="connsiteY1207" fmla="*/ 5057150 h 6840760"/>
              <a:gd name="connsiteX1208" fmla="*/ 5693900 w 6840760"/>
              <a:gd name="connsiteY1208" fmla="*/ 5057150 h 6840760"/>
              <a:gd name="connsiteX1209" fmla="*/ 5693900 w 6840760"/>
              <a:gd name="connsiteY1209" fmla="*/ 4898333 h 6840760"/>
              <a:gd name="connsiteX1210" fmla="*/ 5220862 w 6840760"/>
              <a:gd name="connsiteY1210" fmla="*/ 4898333 h 6840760"/>
              <a:gd name="connsiteX1211" fmla="*/ 5220862 w 6840760"/>
              <a:gd name="connsiteY1211" fmla="*/ 5057150 h 6840760"/>
              <a:gd name="connsiteX1212" fmla="*/ 5393961 w 6840760"/>
              <a:gd name="connsiteY1212" fmla="*/ 5057150 h 6840760"/>
              <a:gd name="connsiteX1213" fmla="*/ 5393961 w 6840760"/>
              <a:gd name="connsiteY1213" fmla="*/ 4898333 h 6840760"/>
              <a:gd name="connsiteX1214" fmla="*/ 5099379 w 6840760"/>
              <a:gd name="connsiteY1214" fmla="*/ 4898333 h 6840760"/>
              <a:gd name="connsiteX1215" fmla="*/ 5099379 w 6840760"/>
              <a:gd name="connsiteY1215" fmla="*/ 5090452 h 6840760"/>
              <a:gd name="connsiteX1216" fmla="*/ 4920923 w 6840760"/>
              <a:gd name="connsiteY1216" fmla="*/ 5090452 h 6840760"/>
              <a:gd name="connsiteX1217" fmla="*/ 4920923 w 6840760"/>
              <a:gd name="connsiteY1217" fmla="*/ 5168605 h 6840760"/>
              <a:gd name="connsiteX1218" fmla="*/ 5099379 w 6840760"/>
              <a:gd name="connsiteY1218" fmla="*/ 5168605 h 6840760"/>
              <a:gd name="connsiteX1219" fmla="*/ 5099379 w 6840760"/>
              <a:gd name="connsiteY1219" fmla="*/ 5371373 h 6840760"/>
              <a:gd name="connsiteX1220" fmla="*/ 5187560 w 6840760"/>
              <a:gd name="connsiteY1220" fmla="*/ 5371373 h 6840760"/>
              <a:gd name="connsiteX1221" fmla="*/ 5187560 w 6840760"/>
              <a:gd name="connsiteY1221" fmla="*/ 5168605 h 6840760"/>
              <a:gd name="connsiteX1222" fmla="*/ 5393961 w 6840760"/>
              <a:gd name="connsiteY1222" fmla="*/ 5168605 h 6840760"/>
              <a:gd name="connsiteX1223" fmla="*/ 5393961 w 6840760"/>
              <a:gd name="connsiteY1223" fmla="*/ 5090452 h 6840760"/>
              <a:gd name="connsiteX1224" fmla="*/ 5187560 w 6840760"/>
              <a:gd name="connsiteY1224" fmla="*/ 5090452 h 6840760"/>
              <a:gd name="connsiteX1225" fmla="*/ 5187560 w 6840760"/>
              <a:gd name="connsiteY1225" fmla="*/ 4898333 h 6840760"/>
              <a:gd name="connsiteX1226" fmla="*/ 4920923 w 6840760"/>
              <a:gd name="connsiteY1226" fmla="*/ 4898333 h 6840760"/>
              <a:gd name="connsiteX1227" fmla="*/ 4920923 w 6840760"/>
              <a:gd name="connsiteY1227" fmla="*/ 5057150 h 6840760"/>
              <a:gd name="connsiteX1228" fmla="*/ 5066079 w 6840760"/>
              <a:gd name="connsiteY1228" fmla="*/ 5057150 h 6840760"/>
              <a:gd name="connsiteX1229" fmla="*/ 5066079 w 6840760"/>
              <a:gd name="connsiteY1229" fmla="*/ 4898333 h 6840760"/>
              <a:gd name="connsiteX1230" fmla="*/ 4593039 w 6840760"/>
              <a:gd name="connsiteY1230" fmla="*/ 4898333 h 6840760"/>
              <a:gd name="connsiteX1231" fmla="*/ 4593039 w 6840760"/>
              <a:gd name="connsiteY1231" fmla="*/ 5057150 h 6840760"/>
              <a:gd name="connsiteX1232" fmla="*/ 4766140 w 6840760"/>
              <a:gd name="connsiteY1232" fmla="*/ 5057150 h 6840760"/>
              <a:gd name="connsiteX1233" fmla="*/ 4766140 w 6840760"/>
              <a:gd name="connsiteY1233" fmla="*/ 4898333 h 6840760"/>
              <a:gd name="connsiteX1234" fmla="*/ 4471557 w 6840760"/>
              <a:gd name="connsiteY1234" fmla="*/ 4898333 h 6840760"/>
              <a:gd name="connsiteX1235" fmla="*/ 4471557 w 6840760"/>
              <a:gd name="connsiteY1235" fmla="*/ 5090452 h 6840760"/>
              <a:gd name="connsiteX1236" fmla="*/ 4293101 w 6840760"/>
              <a:gd name="connsiteY1236" fmla="*/ 5090452 h 6840760"/>
              <a:gd name="connsiteX1237" fmla="*/ 4293101 w 6840760"/>
              <a:gd name="connsiteY1237" fmla="*/ 5168605 h 6840760"/>
              <a:gd name="connsiteX1238" fmla="*/ 4471557 w 6840760"/>
              <a:gd name="connsiteY1238" fmla="*/ 5168605 h 6840760"/>
              <a:gd name="connsiteX1239" fmla="*/ 4471557 w 6840760"/>
              <a:gd name="connsiteY1239" fmla="*/ 5371373 h 6840760"/>
              <a:gd name="connsiteX1240" fmla="*/ 4559739 w 6840760"/>
              <a:gd name="connsiteY1240" fmla="*/ 5371373 h 6840760"/>
              <a:gd name="connsiteX1241" fmla="*/ 4559739 w 6840760"/>
              <a:gd name="connsiteY1241" fmla="*/ 5168605 h 6840760"/>
              <a:gd name="connsiteX1242" fmla="*/ 4766140 w 6840760"/>
              <a:gd name="connsiteY1242" fmla="*/ 5168605 h 6840760"/>
              <a:gd name="connsiteX1243" fmla="*/ 4766140 w 6840760"/>
              <a:gd name="connsiteY1243" fmla="*/ 5090452 h 6840760"/>
              <a:gd name="connsiteX1244" fmla="*/ 4559739 w 6840760"/>
              <a:gd name="connsiteY1244" fmla="*/ 5090452 h 6840760"/>
              <a:gd name="connsiteX1245" fmla="*/ 4559739 w 6840760"/>
              <a:gd name="connsiteY1245" fmla="*/ 4898333 h 6840760"/>
              <a:gd name="connsiteX1246" fmla="*/ 4293101 w 6840760"/>
              <a:gd name="connsiteY1246" fmla="*/ 4898333 h 6840760"/>
              <a:gd name="connsiteX1247" fmla="*/ 4293101 w 6840760"/>
              <a:gd name="connsiteY1247" fmla="*/ 5057150 h 6840760"/>
              <a:gd name="connsiteX1248" fmla="*/ 4438257 w 6840760"/>
              <a:gd name="connsiteY1248" fmla="*/ 5057150 h 6840760"/>
              <a:gd name="connsiteX1249" fmla="*/ 4438257 w 6840760"/>
              <a:gd name="connsiteY1249" fmla="*/ 4898333 h 6840760"/>
              <a:gd name="connsiteX1250" fmla="*/ 3965218 w 6840760"/>
              <a:gd name="connsiteY1250" fmla="*/ 4898333 h 6840760"/>
              <a:gd name="connsiteX1251" fmla="*/ 3965218 w 6840760"/>
              <a:gd name="connsiteY1251" fmla="*/ 5057150 h 6840760"/>
              <a:gd name="connsiteX1252" fmla="*/ 4138318 w 6840760"/>
              <a:gd name="connsiteY1252" fmla="*/ 5057150 h 6840760"/>
              <a:gd name="connsiteX1253" fmla="*/ 4138318 w 6840760"/>
              <a:gd name="connsiteY1253" fmla="*/ 4898333 h 6840760"/>
              <a:gd name="connsiteX1254" fmla="*/ 3843736 w 6840760"/>
              <a:gd name="connsiteY1254" fmla="*/ 4898333 h 6840760"/>
              <a:gd name="connsiteX1255" fmla="*/ 3843736 w 6840760"/>
              <a:gd name="connsiteY1255" fmla="*/ 5090452 h 6840760"/>
              <a:gd name="connsiteX1256" fmla="*/ 3665280 w 6840760"/>
              <a:gd name="connsiteY1256" fmla="*/ 5090452 h 6840760"/>
              <a:gd name="connsiteX1257" fmla="*/ 3665280 w 6840760"/>
              <a:gd name="connsiteY1257" fmla="*/ 5168605 h 6840760"/>
              <a:gd name="connsiteX1258" fmla="*/ 3843736 w 6840760"/>
              <a:gd name="connsiteY1258" fmla="*/ 5168605 h 6840760"/>
              <a:gd name="connsiteX1259" fmla="*/ 3843736 w 6840760"/>
              <a:gd name="connsiteY1259" fmla="*/ 5371373 h 6840760"/>
              <a:gd name="connsiteX1260" fmla="*/ 3931917 w 6840760"/>
              <a:gd name="connsiteY1260" fmla="*/ 5371373 h 6840760"/>
              <a:gd name="connsiteX1261" fmla="*/ 3931917 w 6840760"/>
              <a:gd name="connsiteY1261" fmla="*/ 5168605 h 6840760"/>
              <a:gd name="connsiteX1262" fmla="*/ 4138318 w 6840760"/>
              <a:gd name="connsiteY1262" fmla="*/ 5168605 h 6840760"/>
              <a:gd name="connsiteX1263" fmla="*/ 4138318 w 6840760"/>
              <a:gd name="connsiteY1263" fmla="*/ 5090452 h 6840760"/>
              <a:gd name="connsiteX1264" fmla="*/ 3931917 w 6840760"/>
              <a:gd name="connsiteY1264" fmla="*/ 5090452 h 6840760"/>
              <a:gd name="connsiteX1265" fmla="*/ 3931917 w 6840760"/>
              <a:gd name="connsiteY1265" fmla="*/ 4898333 h 6840760"/>
              <a:gd name="connsiteX1266" fmla="*/ 3665280 w 6840760"/>
              <a:gd name="connsiteY1266" fmla="*/ 4898333 h 6840760"/>
              <a:gd name="connsiteX1267" fmla="*/ 3665280 w 6840760"/>
              <a:gd name="connsiteY1267" fmla="*/ 5057150 h 6840760"/>
              <a:gd name="connsiteX1268" fmla="*/ 3810436 w 6840760"/>
              <a:gd name="connsiteY1268" fmla="*/ 5057150 h 6840760"/>
              <a:gd name="connsiteX1269" fmla="*/ 3810436 w 6840760"/>
              <a:gd name="connsiteY1269" fmla="*/ 4898333 h 6840760"/>
              <a:gd name="connsiteX1270" fmla="*/ 3337396 w 6840760"/>
              <a:gd name="connsiteY1270" fmla="*/ 4898333 h 6840760"/>
              <a:gd name="connsiteX1271" fmla="*/ 3337396 w 6840760"/>
              <a:gd name="connsiteY1271" fmla="*/ 5057150 h 6840760"/>
              <a:gd name="connsiteX1272" fmla="*/ 3510497 w 6840760"/>
              <a:gd name="connsiteY1272" fmla="*/ 5057150 h 6840760"/>
              <a:gd name="connsiteX1273" fmla="*/ 3510497 w 6840760"/>
              <a:gd name="connsiteY1273" fmla="*/ 4898333 h 6840760"/>
              <a:gd name="connsiteX1274" fmla="*/ 3215915 w 6840760"/>
              <a:gd name="connsiteY1274" fmla="*/ 4898333 h 6840760"/>
              <a:gd name="connsiteX1275" fmla="*/ 3215915 w 6840760"/>
              <a:gd name="connsiteY1275" fmla="*/ 5090452 h 6840760"/>
              <a:gd name="connsiteX1276" fmla="*/ 3037458 w 6840760"/>
              <a:gd name="connsiteY1276" fmla="*/ 5090452 h 6840760"/>
              <a:gd name="connsiteX1277" fmla="*/ 3037458 w 6840760"/>
              <a:gd name="connsiteY1277" fmla="*/ 5168605 h 6840760"/>
              <a:gd name="connsiteX1278" fmla="*/ 3215915 w 6840760"/>
              <a:gd name="connsiteY1278" fmla="*/ 5168605 h 6840760"/>
              <a:gd name="connsiteX1279" fmla="*/ 3215915 w 6840760"/>
              <a:gd name="connsiteY1279" fmla="*/ 5371373 h 6840760"/>
              <a:gd name="connsiteX1280" fmla="*/ 3304096 w 6840760"/>
              <a:gd name="connsiteY1280" fmla="*/ 5371373 h 6840760"/>
              <a:gd name="connsiteX1281" fmla="*/ 3304096 w 6840760"/>
              <a:gd name="connsiteY1281" fmla="*/ 5168605 h 6840760"/>
              <a:gd name="connsiteX1282" fmla="*/ 3510497 w 6840760"/>
              <a:gd name="connsiteY1282" fmla="*/ 5168605 h 6840760"/>
              <a:gd name="connsiteX1283" fmla="*/ 3510497 w 6840760"/>
              <a:gd name="connsiteY1283" fmla="*/ 5090452 h 6840760"/>
              <a:gd name="connsiteX1284" fmla="*/ 3304096 w 6840760"/>
              <a:gd name="connsiteY1284" fmla="*/ 5090452 h 6840760"/>
              <a:gd name="connsiteX1285" fmla="*/ 3304096 w 6840760"/>
              <a:gd name="connsiteY1285" fmla="*/ 4898333 h 6840760"/>
              <a:gd name="connsiteX1286" fmla="*/ 3037458 w 6840760"/>
              <a:gd name="connsiteY1286" fmla="*/ 4898333 h 6840760"/>
              <a:gd name="connsiteX1287" fmla="*/ 3037458 w 6840760"/>
              <a:gd name="connsiteY1287" fmla="*/ 5057150 h 6840760"/>
              <a:gd name="connsiteX1288" fmla="*/ 3182613 w 6840760"/>
              <a:gd name="connsiteY1288" fmla="*/ 5057150 h 6840760"/>
              <a:gd name="connsiteX1289" fmla="*/ 3182613 w 6840760"/>
              <a:gd name="connsiteY1289" fmla="*/ 4898333 h 6840760"/>
              <a:gd name="connsiteX1290" fmla="*/ 2709575 w 6840760"/>
              <a:gd name="connsiteY1290" fmla="*/ 4898333 h 6840760"/>
              <a:gd name="connsiteX1291" fmla="*/ 2709575 w 6840760"/>
              <a:gd name="connsiteY1291" fmla="*/ 5057150 h 6840760"/>
              <a:gd name="connsiteX1292" fmla="*/ 2882675 w 6840760"/>
              <a:gd name="connsiteY1292" fmla="*/ 5057150 h 6840760"/>
              <a:gd name="connsiteX1293" fmla="*/ 2882675 w 6840760"/>
              <a:gd name="connsiteY1293" fmla="*/ 4898333 h 6840760"/>
              <a:gd name="connsiteX1294" fmla="*/ 2588093 w 6840760"/>
              <a:gd name="connsiteY1294" fmla="*/ 4898333 h 6840760"/>
              <a:gd name="connsiteX1295" fmla="*/ 2588093 w 6840760"/>
              <a:gd name="connsiteY1295" fmla="*/ 5090452 h 6840760"/>
              <a:gd name="connsiteX1296" fmla="*/ 2409637 w 6840760"/>
              <a:gd name="connsiteY1296" fmla="*/ 5090452 h 6840760"/>
              <a:gd name="connsiteX1297" fmla="*/ 2409637 w 6840760"/>
              <a:gd name="connsiteY1297" fmla="*/ 5168605 h 6840760"/>
              <a:gd name="connsiteX1298" fmla="*/ 2588093 w 6840760"/>
              <a:gd name="connsiteY1298" fmla="*/ 5168605 h 6840760"/>
              <a:gd name="connsiteX1299" fmla="*/ 2588093 w 6840760"/>
              <a:gd name="connsiteY1299" fmla="*/ 5371373 h 6840760"/>
              <a:gd name="connsiteX1300" fmla="*/ 2676273 w 6840760"/>
              <a:gd name="connsiteY1300" fmla="*/ 5371373 h 6840760"/>
              <a:gd name="connsiteX1301" fmla="*/ 2676273 w 6840760"/>
              <a:gd name="connsiteY1301" fmla="*/ 5168605 h 6840760"/>
              <a:gd name="connsiteX1302" fmla="*/ 2882675 w 6840760"/>
              <a:gd name="connsiteY1302" fmla="*/ 5168605 h 6840760"/>
              <a:gd name="connsiteX1303" fmla="*/ 2882675 w 6840760"/>
              <a:gd name="connsiteY1303" fmla="*/ 5090452 h 6840760"/>
              <a:gd name="connsiteX1304" fmla="*/ 2676273 w 6840760"/>
              <a:gd name="connsiteY1304" fmla="*/ 5090452 h 6840760"/>
              <a:gd name="connsiteX1305" fmla="*/ 2676273 w 6840760"/>
              <a:gd name="connsiteY1305" fmla="*/ 4898333 h 6840760"/>
              <a:gd name="connsiteX1306" fmla="*/ 2409637 w 6840760"/>
              <a:gd name="connsiteY1306" fmla="*/ 4898333 h 6840760"/>
              <a:gd name="connsiteX1307" fmla="*/ 2409637 w 6840760"/>
              <a:gd name="connsiteY1307" fmla="*/ 5057150 h 6840760"/>
              <a:gd name="connsiteX1308" fmla="*/ 2554792 w 6840760"/>
              <a:gd name="connsiteY1308" fmla="*/ 5057150 h 6840760"/>
              <a:gd name="connsiteX1309" fmla="*/ 2554792 w 6840760"/>
              <a:gd name="connsiteY1309" fmla="*/ 4898333 h 6840760"/>
              <a:gd name="connsiteX1310" fmla="*/ 2081753 w 6840760"/>
              <a:gd name="connsiteY1310" fmla="*/ 4898333 h 6840760"/>
              <a:gd name="connsiteX1311" fmla="*/ 2081753 w 6840760"/>
              <a:gd name="connsiteY1311" fmla="*/ 5057150 h 6840760"/>
              <a:gd name="connsiteX1312" fmla="*/ 2254854 w 6840760"/>
              <a:gd name="connsiteY1312" fmla="*/ 5057150 h 6840760"/>
              <a:gd name="connsiteX1313" fmla="*/ 2254854 w 6840760"/>
              <a:gd name="connsiteY1313" fmla="*/ 4898333 h 6840760"/>
              <a:gd name="connsiteX1314" fmla="*/ 1960272 w 6840760"/>
              <a:gd name="connsiteY1314" fmla="*/ 4898333 h 6840760"/>
              <a:gd name="connsiteX1315" fmla="*/ 1960272 w 6840760"/>
              <a:gd name="connsiteY1315" fmla="*/ 5090452 h 6840760"/>
              <a:gd name="connsiteX1316" fmla="*/ 1781815 w 6840760"/>
              <a:gd name="connsiteY1316" fmla="*/ 5090452 h 6840760"/>
              <a:gd name="connsiteX1317" fmla="*/ 1781815 w 6840760"/>
              <a:gd name="connsiteY1317" fmla="*/ 5168605 h 6840760"/>
              <a:gd name="connsiteX1318" fmla="*/ 1960272 w 6840760"/>
              <a:gd name="connsiteY1318" fmla="*/ 5168605 h 6840760"/>
              <a:gd name="connsiteX1319" fmla="*/ 1960272 w 6840760"/>
              <a:gd name="connsiteY1319" fmla="*/ 5371373 h 6840760"/>
              <a:gd name="connsiteX1320" fmla="*/ 2048452 w 6840760"/>
              <a:gd name="connsiteY1320" fmla="*/ 5371373 h 6840760"/>
              <a:gd name="connsiteX1321" fmla="*/ 2048452 w 6840760"/>
              <a:gd name="connsiteY1321" fmla="*/ 5168605 h 6840760"/>
              <a:gd name="connsiteX1322" fmla="*/ 2254854 w 6840760"/>
              <a:gd name="connsiteY1322" fmla="*/ 5168605 h 6840760"/>
              <a:gd name="connsiteX1323" fmla="*/ 2254854 w 6840760"/>
              <a:gd name="connsiteY1323" fmla="*/ 5090452 h 6840760"/>
              <a:gd name="connsiteX1324" fmla="*/ 2048452 w 6840760"/>
              <a:gd name="connsiteY1324" fmla="*/ 5090452 h 6840760"/>
              <a:gd name="connsiteX1325" fmla="*/ 2048452 w 6840760"/>
              <a:gd name="connsiteY1325" fmla="*/ 4898333 h 6840760"/>
              <a:gd name="connsiteX1326" fmla="*/ 1781815 w 6840760"/>
              <a:gd name="connsiteY1326" fmla="*/ 4898333 h 6840760"/>
              <a:gd name="connsiteX1327" fmla="*/ 1781815 w 6840760"/>
              <a:gd name="connsiteY1327" fmla="*/ 5057150 h 6840760"/>
              <a:gd name="connsiteX1328" fmla="*/ 1926970 w 6840760"/>
              <a:gd name="connsiteY1328" fmla="*/ 5057150 h 6840760"/>
              <a:gd name="connsiteX1329" fmla="*/ 1926970 w 6840760"/>
              <a:gd name="connsiteY1329" fmla="*/ 4898333 h 6840760"/>
              <a:gd name="connsiteX1330" fmla="*/ 1453932 w 6840760"/>
              <a:gd name="connsiteY1330" fmla="*/ 4898333 h 6840760"/>
              <a:gd name="connsiteX1331" fmla="*/ 1453932 w 6840760"/>
              <a:gd name="connsiteY1331" fmla="*/ 5057150 h 6840760"/>
              <a:gd name="connsiteX1332" fmla="*/ 1627032 w 6840760"/>
              <a:gd name="connsiteY1332" fmla="*/ 5057150 h 6840760"/>
              <a:gd name="connsiteX1333" fmla="*/ 1627032 w 6840760"/>
              <a:gd name="connsiteY1333" fmla="*/ 4898333 h 6840760"/>
              <a:gd name="connsiteX1334" fmla="*/ 1332450 w 6840760"/>
              <a:gd name="connsiteY1334" fmla="*/ 4898333 h 6840760"/>
              <a:gd name="connsiteX1335" fmla="*/ 1332450 w 6840760"/>
              <a:gd name="connsiteY1335" fmla="*/ 5090452 h 6840760"/>
              <a:gd name="connsiteX1336" fmla="*/ 1153994 w 6840760"/>
              <a:gd name="connsiteY1336" fmla="*/ 5090452 h 6840760"/>
              <a:gd name="connsiteX1337" fmla="*/ 1153994 w 6840760"/>
              <a:gd name="connsiteY1337" fmla="*/ 5168605 h 6840760"/>
              <a:gd name="connsiteX1338" fmla="*/ 1332450 w 6840760"/>
              <a:gd name="connsiteY1338" fmla="*/ 5168605 h 6840760"/>
              <a:gd name="connsiteX1339" fmla="*/ 1332450 w 6840760"/>
              <a:gd name="connsiteY1339" fmla="*/ 5371373 h 6840760"/>
              <a:gd name="connsiteX1340" fmla="*/ 1420630 w 6840760"/>
              <a:gd name="connsiteY1340" fmla="*/ 5371373 h 6840760"/>
              <a:gd name="connsiteX1341" fmla="*/ 1420630 w 6840760"/>
              <a:gd name="connsiteY1341" fmla="*/ 5168605 h 6840760"/>
              <a:gd name="connsiteX1342" fmla="*/ 1627032 w 6840760"/>
              <a:gd name="connsiteY1342" fmla="*/ 5168605 h 6840760"/>
              <a:gd name="connsiteX1343" fmla="*/ 1627032 w 6840760"/>
              <a:gd name="connsiteY1343" fmla="*/ 5090452 h 6840760"/>
              <a:gd name="connsiteX1344" fmla="*/ 1420630 w 6840760"/>
              <a:gd name="connsiteY1344" fmla="*/ 5090452 h 6840760"/>
              <a:gd name="connsiteX1345" fmla="*/ 1420630 w 6840760"/>
              <a:gd name="connsiteY1345" fmla="*/ 4898333 h 6840760"/>
              <a:gd name="connsiteX1346" fmla="*/ 1153994 w 6840760"/>
              <a:gd name="connsiteY1346" fmla="*/ 4898333 h 6840760"/>
              <a:gd name="connsiteX1347" fmla="*/ 1153994 w 6840760"/>
              <a:gd name="connsiteY1347" fmla="*/ 5057150 h 6840760"/>
              <a:gd name="connsiteX1348" fmla="*/ 1299149 w 6840760"/>
              <a:gd name="connsiteY1348" fmla="*/ 5057150 h 6840760"/>
              <a:gd name="connsiteX1349" fmla="*/ 1299149 w 6840760"/>
              <a:gd name="connsiteY1349" fmla="*/ 4898333 h 6840760"/>
              <a:gd name="connsiteX1350" fmla="*/ 826111 w 6840760"/>
              <a:gd name="connsiteY1350" fmla="*/ 4898333 h 6840760"/>
              <a:gd name="connsiteX1351" fmla="*/ 826111 w 6840760"/>
              <a:gd name="connsiteY1351" fmla="*/ 5057150 h 6840760"/>
              <a:gd name="connsiteX1352" fmla="*/ 999211 w 6840760"/>
              <a:gd name="connsiteY1352" fmla="*/ 5057150 h 6840760"/>
              <a:gd name="connsiteX1353" fmla="*/ 999211 w 6840760"/>
              <a:gd name="connsiteY1353" fmla="*/ 4898333 h 6840760"/>
              <a:gd name="connsiteX1354" fmla="*/ 704629 w 6840760"/>
              <a:gd name="connsiteY1354" fmla="*/ 4898333 h 6840760"/>
              <a:gd name="connsiteX1355" fmla="*/ 704629 w 6840760"/>
              <a:gd name="connsiteY1355" fmla="*/ 5090452 h 6840760"/>
              <a:gd name="connsiteX1356" fmla="*/ 526171 w 6840760"/>
              <a:gd name="connsiteY1356" fmla="*/ 5090452 h 6840760"/>
              <a:gd name="connsiteX1357" fmla="*/ 526171 w 6840760"/>
              <a:gd name="connsiteY1357" fmla="*/ 5168605 h 6840760"/>
              <a:gd name="connsiteX1358" fmla="*/ 704629 w 6840760"/>
              <a:gd name="connsiteY1358" fmla="*/ 5168605 h 6840760"/>
              <a:gd name="connsiteX1359" fmla="*/ 704629 w 6840760"/>
              <a:gd name="connsiteY1359" fmla="*/ 5371373 h 6840760"/>
              <a:gd name="connsiteX1360" fmla="*/ 792809 w 6840760"/>
              <a:gd name="connsiteY1360" fmla="*/ 5371373 h 6840760"/>
              <a:gd name="connsiteX1361" fmla="*/ 792809 w 6840760"/>
              <a:gd name="connsiteY1361" fmla="*/ 5168605 h 6840760"/>
              <a:gd name="connsiteX1362" fmla="*/ 999211 w 6840760"/>
              <a:gd name="connsiteY1362" fmla="*/ 5168605 h 6840760"/>
              <a:gd name="connsiteX1363" fmla="*/ 999211 w 6840760"/>
              <a:gd name="connsiteY1363" fmla="*/ 5090452 h 6840760"/>
              <a:gd name="connsiteX1364" fmla="*/ 792809 w 6840760"/>
              <a:gd name="connsiteY1364" fmla="*/ 5090452 h 6840760"/>
              <a:gd name="connsiteX1365" fmla="*/ 792809 w 6840760"/>
              <a:gd name="connsiteY1365" fmla="*/ 4898333 h 6840760"/>
              <a:gd name="connsiteX1366" fmla="*/ 526171 w 6840760"/>
              <a:gd name="connsiteY1366" fmla="*/ 4898333 h 6840760"/>
              <a:gd name="connsiteX1367" fmla="*/ 526171 w 6840760"/>
              <a:gd name="connsiteY1367" fmla="*/ 5057150 h 6840760"/>
              <a:gd name="connsiteX1368" fmla="*/ 671328 w 6840760"/>
              <a:gd name="connsiteY1368" fmla="*/ 5057150 h 6840760"/>
              <a:gd name="connsiteX1369" fmla="*/ 671328 w 6840760"/>
              <a:gd name="connsiteY1369" fmla="*/ 4898333 h 6840760"/>
              <a:gd name="connsiteX1370" fmla="*/ 198289 w 6840760"/>
              <a:gd name="connsiteY1370" fmla="*/ 4898333 h 6840760"/>
              <a:gd name="connsiteX1371" fmla="*/ 198289 w 6840760"/>
              <a:gd name="connsiteY1371" fmla="*/ 5057150 h 6840760"/>
              <a:gd name="connsiteX1372" fmla="*/ 371389 w 6840760"/>
              <a:gd name="connsiteY1372" fmla="*/ 5057150 h 6840760"/>
              <a:gd name="connsiteX1373" fmla="*/ 371389 w 6840760"/>
              <a:gd name="connsiteY1373" fmla="*/ 4898333 h 6840760"/>
              <a:gd name="connsiteX1374" fmla="*/ 6355021 w 6840760"/>
              <a:gd name="connsiteY1374" fmla="*/ 4786880 h 6840760"/>
              <a:gd name="connsiteX1375" fmla="*/ 6355021 w 6840760"/>
              <a:gd name="connsiteY1375" fmla="*/ 4865033 h 6840760"/>
              <a:gd name="connsiteX1376" fmla="*/ 6443202 w 6840760"/>
              <a:gd name="connsiteY1376" fmla="*/ 4865033 h 6840760"/>
              <a:gd name="connsiteX1377" fmla="*/ 6443202 w 6840760"/>
              <a:gd name="connsiteY1377" fmla="*/ 4786880 h 6840760"/>
              <a:gd name="connsiteX1378" fmla="*/ 5727200 w 6840760"/>
              <a:gd name="connsiteY1378" fmla="*/ 4786880 h 6840760"/>
              <a:gd name="connsiteX1379" fmla="*/ 5727200 w 6840760"/>
              <a:gd name="connsiteY1379" fmla="*/ 4865033 h 6840760"/>
              <a:gd name="connsiteX1380" fmla="*/ 5815382 w 6840760"/>
              <a:gd name="connsiteY1380" fmla="*/ 4865033 h 6840760"/>
              <a:gd name="connsiteX1381" fmla="*/ 5815382 w 6840760"/>
              <a:gd name="connsiteY1381" fmla="*/ 4786880 h 6840760"/>
              <a:gd name="connsiteX1382" fmla="*/ 5099379 w 6840760"/>
              <a:gd name="connsiteY1382" fmla="*/ 4786880 h 6840760"/>
              <a:gd name="connsiteX1383" fmla="*/ 5099379 w 6840760"/>
              <a:gd name="connsiteY1383" fmla="*/ 4865033 h 6840760"/>
              <a:gd name="connsiteX1384" fmla="*/ 5187560 w 6840760"/>
              <a:gd name="connsiteY1384" fmla="*/ 4865033 h 6840760"/>
              <a:gd name="connsiteX1385" fmla="*/ 5187560 w 6840760"/>
              <a:gd name="connsiteY1385" fmla="*/ 4786880 h 6840760"/>
              <a:gd name="connsiteX1386" fmla="*/ 4471557 w 6840760"/>
              <a:gd name="connsiteY1386" fmla="*/ 4786880 h 6840760"/>
              <a:gd name="connsiteX1387" fmla="*/ 4471557 w 6840760"/>
              <a:gd name="connsiteY1387" fmla="*/ 4865033 h 6840760"/>
              <a:gd name="connsiteX1388" fmla="*/ 4559739 w 6840760"/>
              <a:gd name="connsiteY1388" fmla="*/ 4865033 h 6840760"/>
              <a:gd name="connsiteX1389" fmla="*/ 4559739 w 6840760"/>
              <a:gd name="connsiteY1389" fmla="*/ 4786880 h 6840760"/>
              <a:gd name="connsiteX1390" fmla="*/ 3843736 w 6840760"/>
              <a:gd name="connsiteY1390" fmla="*/ 4786880 h 6840760"/>
              <a:gd name="connsiteX1391" fmla="*/ 3843736 w 6840760"/>
              <a:gd name="connsiteY1391" fmla="*/ 4865033 h 6840760"/>
              <a:gd name="connsiteX1392" fmla="*/ 3931917 w 6840760"/>
              <a:gd name="connsiteY1392" fmla="*/ 4865033 h 6840760"/>
              <a:gd name="connsiteX1393" fmla="*/ 3931917 w 6840760"/>
              <a:gd name="connsiteY1393" fmla="*/ 4786880 h 6840760"/>
              <a:gd name="connsiteX1394" fmla="*/ 3215915 w 6840760"/>
              <a:gd name="connsiteY1394" fmla="*/ 4786880 h 6840760"/>
              <a:gd name="connsiteX1395" fmla="*/ 3215915 w 6840760"/>
              <a:gd name="connsiteY1395" fmla="*/ 4865033 h 6840760"/>
              <a:gd name="connsiteX1396" fmla="*/ 3304096 w 6840760"/>
              <a:gd name="connsiteY1396" fmla="*/ 4865033 h 6840760"/>
              <a:gd name="connsiteX1397" fmla="*/ 3304096 w 6840760"/>
              <a:gd name="connsiteY1397" fmla="*/ 4786880 h 6840760"/>
              <a:gd name="connsiteX1398" fmla="*/ 2588093 w 6840760"/>
              <a:gd name="connsiteY1398" fmla="*/ 4786880 h 6840760"/>
              <a:gd name="connsiteX1399" fmla="*/ 2588093 w 6840760"/>
              <a:gd name="connsiteY1399" fmla="*/ 4865033 h 6840760"/>
              <a:gd name="connsiteX1400" fmla="*/ 2676273 w 6840760"/>
              <a:gd name="connsiteY1400" fmla="*/ 4865033 h 6840760"/>
              <a:gd name="connsiteX1401" fmla="*/ 2676273 w 6840760"/>
              <a:gd name="connsiteY1401" fmla="*/ 4786880 h 6840760"/>
              <a:gd name="connsiteX1402" fmla="*/ 1960272 w 6840760"/>
              <a:gd name="connsiteY1402" fmla="*/ 4786880 h 6840760"/>
              <a:gd name="connsiteX1403" fmla="*/ 1960272 w 6840760"/>
              <a:gd name="connsiteY1403" fmla="*/ 4865033 h 6840760"/>
              <a:gd name="connsiteX1404" fmla="*/ 2048452 w 6840760"/>
              <a:gd name="connsiteY1404" fmla="*/ 4865033 h 6840760"/>
              <a:gd name="connsiteX1405" fmla="*/ 2048452 w 6840760"/>
              <a:gd name="connsiteY1405" fmla="*/ 4786880 h 6840760"/>
              <a:gd name="connsiteX1406" fmla="*/ 1332450 w 6840760"/>
              <a:gd name="connsiteY1406" fmla="*/ 4786880 h 6840760"/>
              <a:gd name="connsiteX1407" fmla="*/ 1332450 w 6840760"/>
              <a:gd name="connsiteY1407" fmla="*/ 4865033 h 6840760"/>
              <a:gd name="connsiteX1408" fmla="*/ 1420630 w 6840760"/>
              <a:gd name="connsiteY1408" fmla="*/ 4865033 h 6840760"/>
              <a:gd name="connsiteX1409" fmla="*/ 1420630 w 6840760"/>
              <a:gd name="connsiteY1409" fmla="*/ 4786880 h 6840760"/>
              <a:gd name="connsiteX1410" fmla="*/ 704629 w 6840760"/>
              <a:gd name="connsiteY1410" fmla="*/ 4786880 h 6840760"/>
              <a:gd name="connsiteX1411" fmla="*/ 704629 w 6840760"/>
              <a:gd name="connsiteY1411" fmla="*/ 4865033 h 6840760"/>
              <a:gd name="connsiteX1412" fmla="*/ 792809 w 6840760"/>
              <a:gd name="connsiteY1412" fmla="*/ 4865033 h 6840760"/>
              <a:gd name="connsiteX1413" fmla="*/ 792809 w 6840760"/>
              <a:gd name="connsiteY1413" fmla="*/ 4786880 h 6840760"/>
              <a:gd name="connsiteX1414" fmla="*/ 76807 w 6840760"/>
              <a:gd name="connsiteY1414" fmla="*/ 4786880 h 6840760"/>
              <a:gd name="connsiteX1415" fmla="*/ 76807 w 6840760"/>
              <a:gd name="connsiteY1415" fmla="*/ 4865033 h 6840760"/>
              <a:gd name="connsiteX1416" fmla="*/ 164988 w 6840760"/>
              <a:gd name="connsiteY1416" fmla="*/ 4865033 h 6840760"/>
              <a:gd name="connsiteX1417" fmla="*/ 164988 w 6840760"/>
              <a:gd name="connsiteY1417" fmla="*/ 4786880 h 6840760"/>
              <a:gd name="connsiteX1418" fmla="*/ 6476504 w 6840760"/>
              <a:gd name="connsiteY1418" fmla="*/ 4584112 h 6840760"/>
              <a:gd name="connsiteX1419" fmla="*/ 6476504 w 6840760"/>
              <a:gd name="connsiteY1419" fmla="*/ 4753578 h 6840760"/>
              <a:gd name="connsiteX1420" fmla="*/ 6649604 w 6840760"/>
              <a:gd name="connsiteY1420" fmla="*/ 4753578 h 6840760"/>
              <a:gd name="connsiteX1421" fmla="*/ 6649604 w 6840760"/>
              <a:gd name="connsiteY1421" fmla="*/ 4584112 h 6840760"/>
              <a:gd name="connsiteX1422" fmla="*/ 6176565 w 6840760"/>
              <a:gd name="connsiteY1422" fmla="*/ 4584112 h 6840760"/>
              <a:gd name="connsiteX1423" fmla="*/ 6176565 w 6840760"/>
              <a:gd name="connsiteY1423" fmla="*/ 4753578 h 6840760"/>
              <a:gd name="connsiteX1424" fmla="*/ 6321720 w 6840760"/>
              <a:gd name="connsiteY1424" fmla="*/ 4753578 h 6840760"/>
              <a:gd name="connsiteX1425" fmla="*/ 6321720 w 6840760"/>
              <a:gd name="connsiteY1425" fmla="*/ 4584112 h 6840760"/>
              <a:gd name="connsiteX1426" fmla="*/ 6055082 w 6840760"/>
              <a:gd name="connsiteY1426" fmla="*/ 4584112 h 6840760"/>
              <a:gd name="connsiteX1427" fmla="*/ 6055082 w 6840760"/>
              <a:gd name="connsiteY1427" fmla="*/ 4786880 h 6840760"/>
              <a:gd name="connsiteX1428" fmla="*/ 5848682 w 6840760"/>
              <a:gd name="connsiteY1428" fmla="*/ 4786880 h 6840760"/>
              <a:gd name="connsiteX1429" fmla="*/ 5848682 w 6840760"/>
              <a:gd name="connsiteY1429" fmla="*/ 4865033 h 6840760"/>
              <a:gd name="connsiteX1430" fmla="*/ 6055082 w 6840760"/>
              <a:gd name="connsiteY1430" fmla="*/ 4865033 h 6840760"/>
              <a:gd name="connsiteX1431" fmla="*/ 6055082 w 6840760"/>
              <a:gd name="connsiteY1431" fmla="*/ 5057150 h 6840760"/>
              <a:gd name="connsiteX1432" fmla="*/ 6143264 w 6840760"/>
              <a:gd name="connsiteY1432" fmla="*/ 5057150 h 6840760"/>
              <a:gd name="connsiteX1433" fmla="*/ 6143264 w 6840760"/>
              <a:gd name="connsiteY1433" fmla="*/ 4865033 h 6840760"/>
              <a:gd name="connsiteX1434" fmla="*/ 6321720 w 6840760"/>
              <a:gd name="connsiteY1434" fmla="*/ 4865033 h 6840760"/>
              <a:gd name="connsiteX1435" fmla="*/ 6321720 w 6840760"/>
              <a:gd name="connsiteY1435" fmla="*/ 4786880 h 6840760"/>
              <a:gd name="connsiteX1436" fmla="*/ 6143264 w 6840760"/>
              <a:gd name="connsiteY1436" fmla="*/ 4786880 h 6840760"/>
              <a:gd name="connsiteX1437" fmla="*/ 6143264 w 6840760"/>
              <a:gd name="connsiteY1437" fmla="*/ 4584112 h 6840760"/>
              <a:gd name="connsiteX1438" fmla="*/ 5848682 w 6840760"/>
              <a:gd name="connsiteY1438" fmla="*/ 4584112 h 6840760"/>
              <a:gd name="connsiteX1439" fmla="*/ 5848682 w 6840760"/>
              <a:gd name="connsiteY1439" fmla="*/ 4753578 h 6840760"/>
              <a:gd name="connsiteX1440" fmla="*/ 6021782 w 6840760"/>
              <a:gd name="connsiteY1440" fmla="*/ 4753578 h 6840760"/>
              <a:gd name="connsiteX1441" fmla="*/ 6021782 w 6840760"/>
              <a:gd name="connsiteY1441" fmla="*/ 4584112 h 6840760"/>
              <a:gd name="connsiteX1442" fmla="*/ 5548744 w 6840760"/>
              <a:gd name="connsiteY1442" fmla="*/ 4584112 h 6840760"/>
              <a:gd name="connsiteX1443" fmla="*/ 5548744 w 6840760"/>
              <a:gd name="connsiteY1443" fmla="*/ 4753578 h 6840760"/>
              <a:gd name="connsiteX1444" fmla="*/ 5693900 w 6840760"/>
              <a:gd name="connsiteY1444" fmla="*/ 4753578 h 6840760"/>
              <a:gd name="connsiteX1445" fmla="*/ 5693900 w 6840760"/>
              <a:gd name="connsiteY1445" fmla="*/ 4584112 h 6840760"/>
              <a:gd name="connsiteX1446" fmla="*/ 5427262 w 6840760"/>
              <a:gd name="connsiteY1446" fmla="*/ 4584112 h 6840760"/>
              <a:gd name="connsiteX1447" fmla="*/ 5427262 w 6840760"/>
              <a:gd name="connsiteY1447" fmla="*/ 4786880 h 6840760"/>
              <a:gd name="connsiteX1448" fmla="*/ 5220862 w 6840760"/>
              <a:gd name="connsiteY1448" fmla="*/ 4786880 h 6840760"/>
              <a:gd name="connsiteX1449" fmla="*/ 5220862 w 6840760"/>
              <a:gd name="connsiteY1449" fmla="*/ 4865033 h 6840760"/>
              <a:gd name="connsiteX1450" fmla="*/ 5427262 w 6840760"/>
              <a:gd name="connsiteY1450" fmla="*/ 4865033 h 6840760"/>
              <a:gd name="connsiteX1451" fmla="*/ 5427262 w 6840760"/>
              <a:gd name="connsiteY1451" fmla="*/ 5057150 h 6840760"/>
              <a:gd name="connsiteX1452" fmla="*/ 5515443 w 6840760"/>
              <a:gd name="connsiteY1452" fmla="*/ 5057150 h 6840760"/>
              <a:gd name="connsiteX1453" fmla="*/ 5515443 w 6840760"/>
              <a:gd name="connsiteY1453" fmla="*/ 4865033 h 6840760"/>
              <a:gd name="connsiteX1454" fmla="*/ 5693900 w 6840760"/>
              <a:gd name="connsiteY1454" fmla="*/ 4865033 h 6840760"/>
              <a:gd name="connsiteX1455" fmla="*/ 5693900 w 6840760"/>
              <a:gd name="connsiteY1455" fmla="*/ 4786880 h 6840760"/>
              <a:gd name="connsiteX1456" fmla="*/ 5515443 w 6840760"/>
              <a:gd name="connsiteY1456" fmla="*/ 4786880 h 6840760"/>
              <a:gd name="connsiteX1457" fmla="*/ 5515443 w 6840760"/>
              <a:gd name="connsiteY1457" fmla="*/ 4584112 h 6840760"/>
              <a:gd name="connsiteX1458" fmla="*/ 5220862 w 6840760"/>
              <a:gd name="connsiteY1458" fmla="*/ 4584112 h 6840760"/>
              <a:gd name="connsiteX1459" fmla="*/ 5220862 w 6840760"/>
              <a:gd name="connsiteY1459" fmla="*/ 4753578 h 6840760"/>
              <a:gd name="connsiteX1460" fmla="*/ 5393961 w 6840760"/>
              <a:gd name="connsiteY1460" fmla="*/ 4753578 h 6840760"/>
              <a:gd name="connsiteX1461" fmla="*/ 5393961 w 6840760"/>
              <a:gd name="connsiteY1461" fmla="*/ 4584112 h 6840760"/>
              <a:gd name="connsiteX1462" fmla="*/ 4920923 w 6840760"/>
              <a:gd name="connsiteY1462" fmla="*/ 4584112 h 6840760"/>
              <a:gd name="connsiteX1463" fmla="*/ 4920923 w 6840760"/>
              <a:gd name="connsiteY1463" fmla="*/ 4753578 h 6840760"/>
              <a:gd name="connsiteX1464" fmla="*/ 5066079 w 6840760"/>
              <a:gd name="connsiteY1464" fmla="*/ 4753578 h 6840760"/>
              <a:gd name="connsiteX1465" fmla="*/ 5066079 w 6840760"/>
              <a:gd name="connsiteY1465" fmla="*/ 4584112 h 6840760"/>
              <a:gd name="connsiteX1466" fmla="*/ 4799441 w 6840760"/>
              <a:gd name="connsiteY1466" fmla="*/ 4584112 h 6840760"/>
              <a:gd name="connsiteX1467" fmla="*/ 4799441 w 6840760"/>
              <a:gd name="connsiteY1467" fmla="*/ 4786880 h 6840760"/>
              <a:gd name="connsiteX1468" fmla="*/ 4593039 w 6840760"/>
              <a:gd name="connsiteY1468" fmla="*/ 4786880 h 6840760"/>
              <a:gd name="connsiteX1469" fmla="*/ 4593039 w 6840760"/>
              <a:gd name="connsiteY1469" fmla="*/ 4865033 h 6840760"/>
              <a:gd name="connsiteX1470" fmla="*/ 4799441 w 6840760"/>
              <a:gd name="connsiteY1470" fmla="*/ 4865033 h 6840760"/>
              <a:gd name="connsiteX1471" fmla="*/ 4799441 w 6840760"/>
              <a:gd name="connsiteY1471" fmla="*/ 5057150 h 6840760"/>
              <a:gd name="connsiteX1472" fmla="*/ 4887621 w 6840760"/>
              <a:gd name="connsiteY1472" fmla="*/ 5057150 h 6840760"/>
              <a:gd name="connsiteX1473" fmla="*/ 4887621 w 6840760"/>
              <a:gd name="connsiteY1473" fmla="*/ 4865033 h 6840760"/>
              <a:gd name="connsiteX1474" fmla="*/ 5066079 w 6840760"/>
              <a:gd name="connsiteY1474" fmla="*/ 4865033 h 6840760"/>
              <a:gd name="connsiteX1475" fmla="*/ 5066079 w 6840760"/>
              <a:gd name="connsiteY1475" fmla="*/ 4786880 h 6840760"/>
              <a:gd name="connsiteX1476" fmla="*/ 4887621 w 6840760"/>
              <a:gd name="connsiteY1476" fmla="*/ 4786880 h 6840760"/>
              <a:gd name="connsiteX1477" fmla="*/ 4887621 w 6840760"/>
              <a:gd name="connsiteY1477" fmla="*/ 4584112 h 6840760"/>
              <a:gd name="connsiteX1478" fmla="*/ 4593039 w 6840760"/>
              <a:gd name="connsiteY1478" fmla="*/ 4584112 h 6840760"/>
              <a:gd name="connsiteX1479" fmla="*/ 4593039 w 6840760"/>
              <a:gd name="connsiteY1479" fmla="*/ 4753578 h 6840760"/>
              <a:gd name="connsiteX1480" fmla="*/ 4766140 w 6840760"/>
              <a:gd name="connsiteY1480" fmla="*/ 4753578 h 6840760"/>
              <a:gd name="connsiteX1481" fmla="*/ 4766140 w 6840760"/>
              <a:gd name="connsiteY1481" fmla="*/ 4584112 h 6840760"/>
              <a:gd name="connsiteX1482" fmla="*/ 4293101 w 6840760"/>
              <a:gd name="connsiteY1482" fmla="*/ 4584112 h 6840760"/>
              <a:gd name="connsiteX1483" fmla="*/ 4293101 w 6840760"/>
              <a:gd name="connsiteY1483" fmla="*/ 4753578 h 6840760"/>
              <a:gd name="connsiteX1484" fmla="*/ 4438257 w 6840760"/>
              <a:gd name="connsiteY1484" fmla="*/ 4753578 h 6840760"/>
              <a:gd name="connsiteX1485" fmla="*/ 4438257 w 6840760"/>
              <a:gd name="connsiteY1485" fmla="*/ 4584112 h 6840760"/>
              <a:gd name="connsiteX1486" fmla="*/ 4171619 w 6840760"/>
              <a:gd name="connsiteY1486" fmla="*/ 4584112 h 6840760"/>
              <a:gd name="connsiteX1487" fmla="*/ 4171619 w 6840760"/>
              <a:gd name="connsiteY1487" fmla="*/ 4786880 h 6840760"/>
              <a:gd name="connsiteX1488" fmla="*/ 3965218 w 6840760"/>
              <a:gd name="connsiteY1488" fmla="*/ 4786880 h 6840760"/>
              <a:gd name="connsiteX1489" fmla="*/ 3965218 w 6840760"/>
              <a:gd name="connsiteY1489" fmla="*/ 4865033 h 6840760"/>
              <a:gd name="connsiteX1490" fmla="*/ 4171619 w 6840760"/>
              <a:gd name="connsiteY1490" fmla="*/ 4865033 h 6840760"/>
              <a:gd name="connsiteX1491" fmla="*/ 4171619 w 6840760"/>
              <a:gd name="connsiteY1491" fmla="*/ 5057150 h 6840760"/>
              <a:gd name="connsiteX1492" fmla="*/ 4259800 w 6840760"/>
              <a:gd name="connsiteY1492" fmla="*/ 5057150 h 6840760"/>
              <a:gd name="connsiteX1493" fmla="*/ 4259800 w 6840760"/>
              <a:gd name="connsiteY1493" fmla="*/ 4865033 h 6840760"/>
              <a:gd name="connsiteX1494" fmla="*/ 4438257 w 6840760"/>
              <a:gd name="connsiteY1494" fmla="*/ 4865033 h 6840760"/>
              <a:gd name="connsiteX1495" fmla="*/ 4438257 w 6840760"/>
              <a:gd name="connsiteY1495" fmla="*/ 4786880 h 6840760"/>
              <a:gd name="connsiteX1496" fmla="*/ 4259800 w 6840760"/>
              <a:gd name="connsiteY1496" fmla="*/ 4786880 h 6840760"/>
              <a:gd name="connsiteX1497" fmla="*/ 4259800 w 6840760"/>
              <a:gd name="connsiteY1497" fmla="*/ 4584112 h 6840760"/>
              <a:gd name="connsiteX1498" fmla="*/ 3965218 w 6840760"/>
              <a:gd name="connsiteY1498" fmla="*/ 4584112 h 6840760"/>
              <a:gd name="connsiteX1499" fmla="*/ 3965218 w 6840760"/>
              <a:gd name="connsiteY1499" fmla="*/ 4753578 h 6840760"/>
              <a:gd name="connsiteX1500" fmla="*/ 4138318 w 6840760"/>
              <a:gd name="connsiteY1500" fmla="*/ 4753578 h 6840760"/>
              <a:gd name="connsiteX1501" fmla="*/ 4138318 w 6840760"/>
              <a:gd name="connsiteY1501" fmla="*/ 4584112 h 6840760"/>
              <a:gd name="connsiteX1502" fmla="*/ 3665280 w 6840760"/>
              <a:gd name="connsiteY1502" fmla="*/ 4584112 h 6840760"/>
              <a:gd name="connsiteX1503" fmla="*/ 3665280 w 6840760"/>
              <a:gd name="connsiteY1503" fmla="*/ 4753578 h 6840760"/>
              <a:gd name="connsiteX1504" fmla="*/ 3810436 w 6840760"/>
              <a:gd name="connsiteY1504" fmla="*/ 4753578 h 6840760"/>
              <a:gd name="connsiteX1505" fmla="*/ 3810436 w 6840760"/>
              <a:gd name="connsiteY1505" fmla="*/ 4584112 h 6840760"/>
              <a:gd name="connsiteX1506" fmla="*/ 3543798 w 6840760"/>
              <a:gd name="connsiteY1506" fmla="*/ 4584112 h 6840760"/>
              <a:gd name="connsiteX1507" fmla="*/ 3543798 w 6840760"/>
              <a:gd name="connsiteY1507" fmla="*/ 4786880 h 6840760"/>
              <a:gd name="connsiteX1508" fmla="*/ 3337396 w 6840760"/>
              <a:gd name="connsiteY1508" fmla="*/ 4786880 h 6840760"/>
              <a:gd name="connsiteX1509" fmla="*/ 3337396 w 6840760"/>
              <a:gd name="connsiteY1509" fmla="*/ 4865033 h 6840760"/>
              <a:gd name="connsiteX1510" fmla="*/ 3543798 w 6840760"/>
              <a:gd name="connsiteY1510" fmla="*/ 4865033 h 6840760"/>
              <a:gd name="connsiteX1511" fmla="*/ 3543798 w 6840760"/>
              <a:gd name="connsiteY1511" fmla="*/ 5057150 h 6840760"/>
              <a:gd name="connsiteX1512" fmla="*/ 3631978 w 6840760"/>
              <a:gd name="connsiteY1512" fmla="*/ 5057150 h 6840760"/>
              <a:gd name="connsiteX1513" fmla="*/ 3631978 w 6840760"/>
              <a:gd name="connsiteY1513" fmla="*/ 4865033 h 6840760"/>
              <a:gd name="connsiteX1514" fmla="*/ 3810436 w 6840760"/>
              <a:gd name="connsiteY1514" fmla="*/ 4865033 h 6840760"/>
              <a:gd name="connsiteX1515" fmla="*/ 3810436 w 6840760"/>
              <a:gd name="connsiteY1515" fmla="*/ 4786880 h 6840760"/>
              <a:gd name="connsiteX1516" fmla="*/ 3631978 w 6840760"/>
              <a:gd name="connsiteY1516" fmla="*/ 4786880 h 6840760"/>
              <a:gd name="connsiteX1517" fmla="*/ 3631978 w 6840760"/>
              <a:gd name="connsiteY1517" fmla="*/ 4584112 h 6840760"/>
              <a:gd name="connsiteX1518" fmla="*/ 3337396 w 6840760"/>
              <a:gd name="connsiteY1518" fmla="*/ 4584112 h 6840760"/>
              <a:gd name="connsiteX1519" fmla="*/ 3337396 w 6840760"/>
              <a:gd name="connsiteY1519" fmla="*/ 4753578 h 6840760"/>
              <a:gd name="connsiteX1520" fmla="*/ 3510497 w 6840760"/>
              <a:gd name="connsiteY1520" fmla="*/ 4753578 h 6840760"/>
              <a:gd name="connsiteX1521" fmla="*/ 3510497 w 6840760"/>
              <a:gd name="connsiteY1521" fmla="*/ 4584112 h 6840760"/>
              <a:gd name="connsiteX1522" fmla="*/ 3037458 w 6840760"/>
              <a:gd name="connsiteY1522" fmla="*/ 4584112 h 6840760"/>
              <a:gd name="connsiteX1523" fmla="*/ 3037458 w 6840760"/>
              <a:gd name="connsiteY1523" fmla="*/ 4753578 h 6840760"/>
              <a:gd name="connsiteX1524" fmla="*/ 3182613 w 6840760"/>
              <a:gd name="connsiteY1524" fmla="*/ 4753578 h 6840760"/>
              <a:gd name="connsiteX1525" fmla="*/ 3182613 w 6840760"/>
              <a:gd name="connsiteY1525" fmla="*/ 4584112 h 6840760"/>
              <a:gd name="connsiteX1526" fmla="*/ 2915976 w 6840760"/>
              <a:gd name="connsiteY1526" fmla="*/ 4584112 h 6840760"/>
              <a:gd name="connsiteX1527" fmla="*/ 2915976 w 6840760"/>
              <a:gd name="connsiteY1527" fmla="*/ 4786880 h 6840760"/>
              <a:gd name="connsiteX1528" fmla="*/ 2709575 w 6840760"/>
              <a:gd name="connsiteY1528" fmla="*/ 4786880 h 6840760"/>
              <a:gd name="connsiteX1529" fmla="*/ 2709575 w 6840760"/>
              <a:gd name="connsiteY1529" fmla="*/ 4865033 h 6840760"/>
              <a:gd name="connsiteX1530" fmla="*/ 2915976 w 6840760"/>
              <a:gd name="connsiteY1530" fmla="*/ 4865033 h 6840760"/>
              <a:gd name="connsiteX1531" fmla="*/ 2915976 w 6840760"/>
              <a:gd name="connsiteY1531" fmla="*/ 5057150 h 6840760"/>
              <a:gd name="connsiteX1532" fmla="*/ 3004157 w 6840760"/>
              <a:gd name="connsiteY1532" fmla="*/ 5057150 h 6840760"/>
              <a:gd name="connsiteX1533" fmla="*/ 3004157 w 6840760"/>
              <a:gd name="connsiteY1533" fmla="*/ 4865033 h 6840760"/>
              <a:gd name="connsiteX1534" fmla="*/ 3182613 w 6840760"/>
              <a:gd name="connsiteY1534" fmla="*/ 4865033 h 6840760"/>
              <a:gd name="connsiteX1535" fmla="*/ 3182613 w 6840760"/>
              <a:gd name="connsiteY1535" fmla="*/ 4786880 h 6840760"/>
              <a:gd name="connsiteX1536" fmla="*/ 3004157 w 6840760"/>
              <a:gd name="connsiteY1536" fmla="*/ 4786880 h 6840760"/>
              <a:gd name="connsiteX1537" fmla="*/ 3004157 w 6840760"/>
              <a:gd name="connsiteY1537" fmla="*/ 4584112 h 6840760"/>
              <a:gd name="connsiteX1538" fmla="*/ 2709575 w 6840760"/>
              <a:gd name="connsiteY1538" fmla="*/ 4584112 h 6840760"/>
              <a:gd name="connsiteX1539" fmla="*/ 2709575 w 6840760"/>
              <a:gd name="connsiteY1539" fmla="*/ 4753578 h 6840760"/>
              <a:gd name="connsiteX1540" fmla="*/ 2882675 w 6840760"/>
              <a:gd name="connsiteY1540" fmla="*/ 4753578 h 6840760"/>
              <a:gd name="connsiteX1541" fmla="*/ 2882675 w 6840760"/>
              <a:gd name="connsiteY1541" fmla="*/ 4584112 h 6840760"/>
              <a:gd name="connsiteX1542" fmla="*/ 2409637 w 6840760"/>
              <a:gd name="connsiteY1542" fmla="*/ 4584112 h 6840760"/>
              <a:gd name="connsiteX1543" fmla="*/ 2409637 w 6840760"/>
              <a:gd name="connsiteY1543" fmla="*/ 4753578 h 6840760"/>
              <a:gd name="connsiteX1544" fmla="*/ 2554792 w 6840760"/>
              <a:gd name="connsiteY1544" fmla="*/ 4753578 h 6840760"/>
              <a:gd name="connsiteX1545" fmla="*/ 2554792 w 6840760"/>
              <a:gd name="connsiteY1545" fmla="*/ 4584112 h 6840760"/>
              <a:gd name="connsiteX1546" fmla="*/ 2288155 w 6840760"/>
              <a:gd name="connsiteY1546" fmla="*/ 4584112 h 6840760"/>
              <a:gd name="connsiteX1547" fmla="*/ 2288155 w 6840760"/>
              <a:gd name="connsiteY1547" fmla="*/ 4786880 h 6840760"/>
              <a:gd name="connsiteX1548" fmla="*/ 2081753 w 6840760"/>
              <a:gd name="connsiteY1548" fmla="*/ 4786880 h 6840760"/>
              <a:gd name="connsiteX1549" fmla="*/ 2081753 w 6840760"/>
              <a:gd name="connsiteY1549" fmla="*/ 4865033 h 6840760"/>
              <a:gd name="connsiteX1550" fmla="*/ 2288155 w 6840760"/>
              <a:gd name="connsiteY1550" fmla="*/ 4865033 h 6840760"/>
              <a:gd name="connsiteX1551" fmla="*/ 2288155 w 6840760"/>
              <a:gd name="connsiteY1551" fmla="*/ 5057150 h 6840760"/>
              <a:gd name="connsiteX1552" fmla="*/ 2376335 w 6840760"/>
              <a:gd name="connsiteY1552" fmla="*/ 5057150 h 6840760"/>
              <a:gd name="connsiteX1553" fmla="*/ 2376335 w 6840760"/>
              <a:gd name="connsiteY1553" fmla="*/ 4865033 h 6840760"/>
              <a:gd name="connsiteX1554" fmla="*/ 2554792 w 6840760"/>
              <a:gd name="connsiteY1554" fmla="*/ 4865033 h 6840760"/>
              <a:gd name="connsiteX1555" fmla="*/ 2554792 w 6840760"/>
              <a:gd name="connsiteY1555" fmla="*/ 4786880 h 6840760"/>
              <a:gd name="connsiteX1556" fmla="*/ 2376335 w 6840760"/>
              <a:gd name="connsiteY1556" fmla="*/ 4786880 h 6840760"/>
              <a:gd name="connsiteX1557" fmla="*/ 2376335 w 6840760"/>
              <a:gd name="connsiteY1557" fmla="*/ 4584112 h 6840760"/>
              <a:gd name="connsiteX1558" fmla="*/ 2081753 w 6840760"/>
              <a:gd name="connsiteY1558" fmla="*/ 4584112 h 6840760"/>
              <a:gd name="connsiteX1559" fmla="*/ 2081753 w 6840760"/>
              <a:gd name="connsiteY1559" fmla="*/ 4753578 h 6840760"/>
              <a:gd name="connsiteX1560" fmla="*/ 2254854 w 6840760"/>
              <a:gd name="connsiteY1560" fmla="*/ 4753578 h 6840760"/>
              <a:gd name="connsiteX1561" fmla="*/ 2254854 w 6840760"/>
              <a:gd name="connsiteY1561" fmla="*/ 4584112 h 6840760"/>
              <a:gd name="connsiteX1562" fmla="*/ 1781815 w 6840760"/>
              <a:gd name="connsiteY1562" fmla="*/ 4584112 h 6840760"/>
              <a:gd name="connsiteX1563" fmla="*/ 1781815 w 6840760"/>
              <a:gd name="connsiteY1563" fmla="*/ 4753578 h 6840760"/>
              <a:gd name="connsiteX1564" fmla="*/ 1926970 w 6840760"/>
              <a:gd name="connsiteY1564" fmla="*/ 4753578 h 6840760"/>
              <a:gd name="connsiteX1565" fmla="*/ 1926970 w 6840760"/>
              <a:gd name="connsiteY1565" fmla="*/ 4584112 h 6840760"/>
              <a:gd name="connsiteX1566" fmla="*/ 1660334 w 6840760"/>
              <a:gd name="connsiteY1566" fmla="*/ 4584112 h 6840760"/>
              <a:gd name="connsiteX1567" fmla="*/ 1660334 w 6840760"/>
              <a:gd name="connsiteY1567" fmla="*/ 4786880 h 6840760"/>
              <a:gd name="connsiteX1568" fmla="*/ 1453932 w 6840760"/>
              <a:gd name="connsiteY1568" fmla="*/ 4786880 h 6840760"/>
              <a:gd name="connsiteX1569" fmla="*/ 1453932 w 6840760"/>
              <a:gd name="connsiteY1569" fmla="*/ 4865033 h 6840760"/>
              <a:gd name="connsiteX1570" fmla="*/ 1660334 w 6840760"/>
              <a:gd name="connsiteY1570" fmla="*/ 4865033 h 6840760"/>
              <a:gd name="connsiteX1571" fmla="*/ 1660334 w 6840760"/>
              <a:gd name="connsiteY1571" fmla="*/ 5057150 h 6840760"/>
              <a:gd name="connsiteX1572" fmla="*/ 1748514 w 6840760"/>
              <a:gd name="connsiteY1572" fmla="*/ 5057150 h 6840760"/>
              <a:gd name="connsiteX1573" fmla="*/ 1748514 w 6840760"/>
              <a:gd name="connsiteY1573" fmla="*/ 4865033 h 6840760"/>
              <a:gd name="connsiteX1574" fmla="*/ 1926970 w 6840760"/>
              <a:gd name="connsiteY1574" fmla="*/ 4865033 h 6840760"/>
              <a:gd name="connsiteX1575" fmla="*/ 1926970 w 6840760"/>
              <a:gd name="connsiteY1575" fmla="*/ 4786880 h 6840760"/>
              <a:gd name="connsiteX1576" fmla="*/ 1748514 w 6840760"/>
              <a:gd name="connsiteY1576" fmla="*/ 4786880 h 6840760"/>
              <a:gd name="connsiteX1577" fmla="*/ 1748514 w 6840760"/>
              <a:gd name="connsiteY1577" fmla="*/ 4584112 h 6840760"/>
              <a:gd name="connsiteX1578" fmla="*/ 1453932 w 6840760"/>
              <a:gd name="connsiteY1578" fmla="*/ 4584112 h 6840760"/>
              <a:gd name="connsiteX1579" fmla="*/ 1453932 w 6840760"/>
              <a:gd name="connsiteY1579" fmla="*/ 4753578 h 6840760"/>
              <a:gd name="connsiteX1580" fmla="*/ 1627032 w 6840760"/>
              <a:gd name="connsiteY1580" fmla="*/ 4753578 h 6840760"/>
              <a:gd name="connsiteX1581" fmla="*/ 1627032 w 6840760"/>
              <a:gd name="connsiteY1581" fmla="*/ 4584112 h 6840760"/>
              <a:gd name="connsiteX1582" fmla="*/ 1153994 w 6840760"/>
              <a:gd name="connsiteY1582" fmla="*/ 4584112 h 6840760"/>
              <a:gd name="connsiteX1583" fmla="*/ 1153994 w 6840760"/>
              <a:gd name="connsiteY1583" fmla="*/ 4753578 h 6840760"/>
              <a:gd name="connsiteX1584" fmla="*/ 1299149 w 6840760"/>
              <a:gd name="connsiteY1584" fmla="*/ 4753578 h 6840760"/>
              <a:gd name="connsiteX1585" fmla="*/ 1299149 w 6840760"/>
              <a:gd name="connsiteY1585" fmla="*/ 4584112 h 6840760"/>
              <a:gd name="connsiteX1586" fmla="*/ 1032512 w 6840760"/>
              <a:gd name="connsiteY1586" fmla="*/ 4584112 h 6840760"/>
              <a:gd name="connsiteX1587" fmla="*/ 1032512 w 6840760"/>
              <a:gd name="connsiteY1587" fmla="*/ 4786880 h 6840760"/>
              <a:gd name="connsiteX1588" fmla="*/ 826111 w 6840760"/>
              <a:gd name="connsiteY1588" fmla="*/ 4786880 h 6840760"/>
              <a:gd name="connsiteX1589" fmla="*/ 826111 w 6840760"/>
              <a:gd name="connsiteY1589" fmla="*/ 4865033 h 6840760"/>
              <a:gd name="connsiteX1590" fmla="*/ 1032512 w 6840760"/>
              <a:gd name="connsiteY1590" fmla="*/ 4865033 h 6840760"/>
              <a:gd name="connsiteX1591" fmla="*/ 1032512 w 6840760"/>
              <a:gd name="connsiteY1591" fmla="*/ 5057150 h 6840760"/>
              <a:gd name="connsiteX1592" fmla="*/ 1120692 w 6840760"/>
              <a:gd name="connsiteY1592" fmla="*/ 5057150 h 6840760"/>
              <a:gd name="connsiteX1593" fmla="*/ 1120692 w 6840760"/>
              <a:gd name="connsiteY1593" fmla="*/ 4865033 h 6840760"/>
              <a:gd name="connsiteX1594" fmla="*/ 1299149 w 6840760"/>
              <a:gd name="connsiteY1594" fmla="*/ 4865033 h 6840760"/>
              <a:gd name="connsiteX1595" fmla="*/ 1299149 w 6840760"/>
              <a:gd name="connsiteY1595" fmla="*/ 4786880 h 6840760"/>
              <a:gd name="connsiteX1596" fmla="*/ 1120692 w 6840760"/>
              <a:gd name="connsiteY1596" fmla="*/ 4786880 h 6840760"/>
              <a:gd name="connsiteX1597" fmla="*/ 1120692 w 6840760"/>
              <a:gd name="connsiteY1597" fmla="*/ 4584112 h 6840760"/>
              <a:gd name="connsiteX1598" fmla="*/ 826111 w 6840760"/>
              <a:gd name="connsiteY1598" fmla="*/ 4584112 h 6840760"/>
              <a:gd name="connsiteX1599" fmla="*/ 826111 w 6840760"/>
              <a:gd name="connsiteY1599" fmla="*/ 4753578 h 6840760"/>
              <a:gd name="connsiteX1600" fmla="*/ 999211 w 6840760"/>
              <a:gd name="connsiteY1600" fmla="*/ 4753578 h 6840760"/>
              <a:gd name="connsiteX1601" fmla="*/ 999211 w 6840760"/>
              <a:gd name="connsiteY1601" fmla="*/ 4584112 h 6840760"/>
              <a:gd name="connsiteX1602" fmla="*/ 526171 w 6840760"/>
              <a:gd name="connsiteY1602" fmla="*/ 4584112 h 6840760"/>
              <a:gd name="connsiteX1603" fmla="*/ 526171 w 6840760"/>
              <a:gd name="connsiteY1603" fmla="*/ 4753578 h 6840760"/>
              <a:gd name="connsiteX1604" fmla="*/ 671328 w 6840760"/>
              <a:gd name="connsiteY1604" fmla="*/ 4753578 h 6840760"/>
              <a:gd name="connsiteX1605" fmla="*/ 671328 w 6840760"/>
              <a:gd name="connsiteY1605" fmla="*/ 4584112 h 6840760"/>
              <a:gd name="connsiteX1606" fmla="*/ 404691 w 6840760"/>
              <a:gd name="connsiteY1606" fmla="*/ 4584112 h 6840760"/>
              <a:gd name="connsiteX1607" fmla="*/ 404691 w 6840760"/>
              <a:gd name="connsiteY1607" fmla="*/ 4786880 h 6840760"/>
              <a:gd name="connsiteX1608" fmla="*/ 198289 w 6840760"/>
              <a:gd name="connsiteY1608" fmla="*/ 4786880 h 6840760"/>
              <a:gd name="connsiteX1609" fmla="*/ 198289 w 6840760"/>
              <a:gd name="connsiteY1609" fmla="*/ 4865033 h 6840760"/>
              <a:gd name="connsiteX1610" fmla="*/ 404691 w 6840760"/>
              <a:gd name="connsiteY1610" fmla="*/ 4865033 h 6840760"/>
              <a:gd name="connsiteX1611" fmla="*/ 404691 w 6840760"/>
              <a:gd name="connsiteY1611" fmla="*/ 5057150 h 6840760"/>
              <a:gd name="connsiteX1612" fmla="*/ 492871 w 6840760"/>
              <a:gd name="connsiteY1612" fmla="*/ 5057150 h 6840760"/>
              <a:gd name="connsiteX1613" fmla="*/ 492871 w 6840760"/>
              <a:gd name="connsiteY1613" fmla="*/ 4865033 h 6840760"/>
              <a:gd name="connsiteX1614" fmla="*/ 671328 w 6840760"/>
              <a:gd name="connsiteY1614" fmla="*/ 4865033 h 6840760"/>
              <a:gd name="connsiteX1615" fmla="*/ 671328 w 6840760"/>
              <a:gd name="connsiteY1615" fmla="*/ 4786880 h 6840760"/>
              <a:gd name="connsiteX1616" fmla="*/ 492871 w 6840760"/>
              <a:gd name="connsiteY1616" fmla="*/ 4786880 h 6840760"/>
              <a:gd name="connsiteX1617" fmla="*/ 492871 w 6840760"/>
              <a:gd name="connsiteY1617" fmla="*/ 4584112 h 6840760"/>
              <a:gd name="connsiteX1618" fmla="*/ 198289 w 6840760"/>
              <a:gd name="connsiteY1618" fmla="*/ 4584112 h 6840760"/>
              <a:gd name="connsiteX1619" fmla="*/ 198289 w 6840760"/>
              <a:gd name="connsiteY1619" fmla="*/ 4753578 h 6840760"/>
              <a:gd name="connsiteX1620" fmla="*/ 371389 w 6840760"/>
              <a:gd name="connsiteY1620" fmla="*/ 4753578 h 6840760"/>
              <a:gd name="connsiteX1621" fmla="*/ 371389 w 6840760"/>
              <a:gd name="connsiteY1621" fmla="*/ 4584112 h 6840760"/>
              <a:gd name="connsiteX1622" fmla="*/ 6682905 w 6840760"/>
              <a:gd name="connsiteY1622" fmla="*/ 4472659 h 6840760"/>
              <a:gd name="connsiteX1623" fmla="*/ 6682905 w 6840760"/>
              <a:gd name="connsiteY1623" fmla="*/ 4550811 h 6840760"/>
              <a:gd name="connsiteX1624" fmla="*/ 6771086 w 6840760"/>
              <a:gd name="connsiteY1624" fmla="*/ 4550811 h 6840760"/>
              <a:gd name="connsiteX1625" fmla="*/ 6771086 w 6840760"/>
              <a:gd name="connsiteY1625" fmla="*/ 4472659 h 6840760"/>
              <a:gd name="connsiteX1626" fmla="*/ 6055082 w 6840760"/>
              <a:gd name="connsiteY1626" fmla="*/ 4472659 h 6840760"/>
              <a:gd name="connsiteX1627" fmla="*/ 6055082 w 6840760"/>
              <a:gd name="connsiteY1627" fmla="*/ 4550811 h 6840760"/>
              <a:gd name="connsiteX1628" fmla="*/ 6143264 w 6840760"/>
              <a:gd name="connsiteY1628" fmla="*/ 4550811 h 6840760"/>
              <a:gd name="connsiteX1629" fmla="*/ 6143264 w 6840760"/>
              <a:gd name="connsiteY1629" fmla="*/ 4472659 h 6840760"/>
              <a:gd name="connsiteX1630" fmla="*/ 5427262 w 6840760"/>
              <a:gd name="connsiteY1630" fmla="*/ 4472659 h 6840760"/>
              <a:gd name="connsiteX1631" fmla="*/ 5427262 w 6840760"/>
              <a:gd name="connsiteY1631" fmla="*/ 4550811 h 6840760"/>
              <a:gd name="connsiteX1632" fmla="*/ 5515443 w 6840760"/>
              <a:gd name="connsiteY1632" fmla="*/ 4550811 h 6840760"/>
              <a:gd name="connsiteX1633" fmla="*/ 5515443 w 6840760"/>
              <a:gd name="connsiteY1633" fmla="*/ 4472659 h 6840760"/>
              <a:gd name="connsiteX1634" fmla="*/ 4799441 w 6840760"/>
              <a:gd name="connsiteY1634" fmla="*/ 4472659 h 6840760"/>
              <a:gd name="connsiteX1635" fmla="*/ 4799441 w 6840760"/>
              <a:gd name="connsiteY1635" fmla="*/ 4550811 h 6840760"/>
              <a:gd name="connsiteX1636" fmla="*/ 4887621 w 6840760"/>
              <a:gd name="connsiteY1636" fmla="*/ 4550811 h 6840760"/>
              <a:gd name="connsiteX1637" fmla="*/ 4887621 w 6840760"/>
              <a:gd name="connsiteY1637" fmla="*/ 4472659 h 6840760"/>
              <a:gd name="connsiteX1638" fmla="*/ 4171619 w 6840760"/>
              <a:gd name="connsiteY1638" fmla="*/ 4472659 h 6840760"/>
              <a:gd name="connsiteX1639" fmla="*/ 4171619 w 6840760"/>
              <a:gd name="connsiteY1639" fmla="*/ 4550811 h 6840760"/>
              <a:gd name="connsiteX1640" fmla="*/ 4259800 w 6840760"/>
              <a:gd name="connsiteY1640" fmla="*/ 4550811 h 6840760"/>
              <a:gd name="connsiteX1641" fmla="*/ 4259800 w 6840760"/>
              <a:gd name="connsiteY1641" fmla="*/ 4472659 h 6840760"/>
              <a:gd name="connsiteX1642" fmla="*/ 3543798 w 6840760"/>
              <a:gd name="connsiteY1642" fmla="*/ 4472659 h 6840760"/>
              <a:gd name="connsiteX1643" fmla="*/ 3543798 w 6840760"/>
              <a:gd name="connsiteY1643" fmla="*/ 4550811 h 6840760"/>
              <a:gd name="connsiteX1644" fmla="*/ 3631978 w 6840760"/>
              <a:gd name="connsiteY1644" fmla="*/ 4550811 h 6840760"/>
              <a:gd name="connsiteX1645" fmla="*/ 3631978 w 6840760"/>
              <a:gd name="connsiteY1645" fmla="*/ 4472659 h 6840760"/>
              <a:gd name="connsiteX1646" fmla="*/ 2915976 w 6840760"/>
              <a:gd name="connsiteY1646" fmla="*/ 4472659 h 6840760"/>
              <a:gd name="connsiteX1647" fmla="*/ 2915976 w 6840760"/>
              <a:gd name="connsiteY1647" fmla="*/ 4550811 h 6840760"/>
              <a:gd name="connsiteX1648" fmla="*/ 3004157 w 6840760"/>
              <a:gd name="connsiteY1648" fmla="*/ 4550811 h 6840760"/>
              <a:gd name="connsiteX1649" fmla="*/ 3004157 w 6840760"/>
              <a:gd name="connsiteY1649" fmla="*/ 4472659 h 6840760"/>
              <a:gd name="connsiteX1650" fmla="*/ 2288155 w 6840760"/>
              <a:gd name="connsiteY1650" fmla="*/ 4472659 h 6840760"/>
              <a:gd name="connsiteX1651" fmla="*/ 2288155 w 6840760"/>
              <a:gd name="connsiteY1651" fmla="*/ 4550811 h 6840760"/>
              <a:gd name="connsiteX1652" fmla="*/ 2376335 w 6840760"/>
              <a:gd name="connsiteY1652" fmla="*/ 4550811 h 6840760"/>
              <a:gd name="connsiteX1653" fmla="*/ 2376335 w 6840760"/>
              <a:gd name="connsiteY1653" fmla="*/ 4472659 h 6840760"/>
              <a:gd name="connsiteX1654" fmla="*/ 1660334 w 6840760"/>
              <a:gd name="connsiteY1654" fmla="*/ 4472659 h 6840760"/>
              <a:gd name="connsiteX1655" fmla="*/ 1660334 w 6840760"/>
              <a:gd name="connsiteY1655" fmla="*/ 4550811 h 6840760"/>
              <a:gd name="connsiteX1656" fmla="*/ 1748514 w 6840760"/>
              <a:gd name="connsiteY1656" fmla="*/ 4550811 h 6840760"/>
              <a:gd name="connsiteX1657" fmla="*/ 1748514 w 6840760"/>
              <a:gd name="connsiteY1657" fmla="*/ 4472659 h 6840760"/>
              <a:gd name="connsiteX1658" fmla="*/ 1032512 w 6840760"/>
              <a:gd name="connsiteY1658" fmla="*/ 4472659 h 6840760"/>
              <a:gd name="connsiteX1659" fmla="*/ 1032512 w 6840760"/>
              <a:gd name="connsiteY1659" fmla="*/ 4550811 h 6840760"/>
              <a:gd name="connsiteX1660" fmla="*/ 1120692 w 6840760"/>
              <a:gd name="connsiteY1660" fmla="*/ 4550811 h 6840760"/>
              <a:gd name="connsiteX1661" fmla="*/ 1120692 w 6840760"/>
              <a:gd name="connsiteY1661" fmla="*/ 4472659 h 6840760"/>
              <a:gd name="connsiteX1662" fmla="*/ 404691 w 6840760"/>
              <a:gd name="connsiteY1662" fmla="*/ 4472659 h 6840760"/>
              <a:gd name="connsiteX1663" fmla="*/ 404691 w 6840760"/>
              <a:gd name="connsiteY1663" fmla="*/ 4550811 h 6840760"/>
              <a:gd name="connsiteX1664" fmla="*/ 492871 w 6840760"/>
              <a:gd name="connsiteY1664" fmla="*/ 4550811 h 6840760"/>
              <a:gd name="connsiteX1665" fmla="*/ 492871 w 6840760"/>
              <a:gd name="connsiteY1665" fmla="*/ 4472659 h 6840760"/>
              <a:gd name="connsiteX1666" fmla="*/ 6476504 w 6840760"/>
              <a:gd name="connsiteY1666" fmla="*/ 4280540 h 6840760"/>
              <a:gd name="connsiteX1667" fmla="*/ 6476504 w 6840760"/>
              <a:gd name="connsiteY1667" fmla="*/ 4439357 h 6840760"/>
              <a:gd name="connsiteX1668" fmla="*/ 6649604 w 6840760"/>
              <a:gd name="connsiteY1668" fmla="*/ 4439357 h 6840760"/>
              <a:gd name="connsiteX1669" fmla="*/ 6649604 w 6840760"/>
              <a:gd name="connsiteY1669" fmla="*/ 4280540 h 6840760"/>
              <a:gd name="connsiteX1670" fmla="*/ 6355021 w 6840760"/>
              <a:gd name="connsiteY1670" fmla="*/ 4280540 h 6840760"/>
              <a:gd name="connsiteX1671" fmla="*/ 6355021 w 6840760"/>
              <a:gd name="connsiteY1671" fmla="*/ 4472659 h 6840760"/>
              <a:gd name="connsiteX1672" fmla="*/ 6176565 w 6840760"/>
              <a:gd name="connsiteY1672" fmla="*/ 4472659 h 6840760"/>
              <a:gd name="connsiteX1673" fmla="*/ 6176565 w 6840760"/>
              <a:gd name="connsiteY1673" fmla="*/ 4550811 h 6840760"/>
              <a:gd name="connsiteX1674" fmla="*/ 6355021 w 6840760"/>
              <a:gd name="connsiteY1674" fmla="*/ 4550811 h 6840760"/>
              <a:gd name="connsiteX1675" fmla="*/ 6355021 w 6840760"/>
              <a:gd name="connsiteY1675" fmla="*/ 4753578 h 6840760"/>
              <a:gd name="connsiteX1676" fmla="*/ 6443202 w 6840760"/>
              <a:gd name="connsiteY1676" fmla="*/ 4753578 h 6840760"/>
              <a:gd name="connsiteX1677" fmla="*/ 6443202 w 6840760"/>
              <a:gd name="connsiteY1677" fmla="*/ 4550811 h 6840760"/>
              <a:gd name="connsiteX1678" fmla="*/ 6649604 w 6840760"/>
              <a:gd name="connsiteY1678" fmla="*/ 4550811 h 6840760"/>
              <a:gd name="connsiteX1679" fmla="*/ 6649604 w 6840760"/>
              <a:gd name="connsiteY1679" fmla="*/ 4472659 h 6840760"/>
              <a:gd name="connsiteX1680" fmla="*/ 6443202 w 6840760"/>
              <a:gd name="connsiteY1680" fmla="*/ 4472659 h 6840760"/>
              <a:gd name="connsiteX1681" fmla="*/ 6443202 w 6840760"/>
              <a:gd name="connsiteY1681" fmla="*/ 4280540 h 6840760"/>
              <a:gd name="connsiteX1682" fmla="*/ 6176565 w 6840760"/>
              <a:gd name="connsiteY1682" fmla="*/ 4280540 h 6840760"/>
              <a:gd name="connsiteX1683" fmla="*/ 6176565 w 6840760"/>
              <a:gd name="connsiteY1683" fmla="*/ 4439357 h 6840760"/>
              <a:gd name="connsiteX1684" fmla="*/ 6321720 w 6840760"/>
              <a:gd name="connsiteY1684" fmla="*/ 4439357 h 6840760"/>
              <a:gd name="connsiteX1685" fmla="*/ 6321720 w 6840760"/>
              <a:gd name="connsiteY1685" fmla="*/ 4280540 h 6840760"/>
              <a:gd name="connsiteX1686" fmla="*/ 5848682 w 6840760"/>
              <a:gd name="connsiteY1686" fmla="*/ 4280540 h 6840760"/>
              <a:gd name="connsiteX1687" fmla="*/ 5848682 w 6840760"/>
              <a:gd name="connsiteY1687" fmla="*/ 4439357 h 6840760"/>
              <a:gd name="connsiteX1688" fmla="*/ 6021782 w 6840760"/>
              <a:gd name="connsiteY1688" fmla="*/ 4439357 h 6840760"/>
              <a:gd name="connsiteX1689" fmla="*/ 6021782 w 6840760"/>
              <a:gd name="connsiteY1689" fmla="*/ 4280540 h 6840760"/>
              <a:gd name="connsiteX1690" fmla="*/ 5727200 w 6840760"/>
              <a:gd name="connsiteY1690" fmla="*/ 4280540 h 6840760"/>
              <a:gd name="connsiteX1691" fmla="*/ 5727200 w 6840760"/>
              <a:gd name="connsiteY1691" fmla="*/ 4472659 h 6840760"/>
              <a:gd name="connsiteX1692" fmla="*/ 5548744 w 6840760"/>
              <a:gd name="connsiteY1692" fmla="*/ 4472659 h 6840760"/>
              <a:gd name="connsiteX1693" fmla="*/ 5548744 w 6840760"/>
              <a:gd name="connsiteY1693" fmla="*/ 4550811 h 6840760"/>
              <a:gd name="connsiteX1694" fmla="*/ 5727200 w 6840760"/>
              <a:gd name="connsiteY1694" fmla="*/ 4550811 h 6840760"/>
              <a:gd name="connsiteX1695" fmla="*/ 5727200 w 6840760"/>
              <a:gd name="connsiteY1695" fmla="*/ 4753578 h 6840760"/>
              <a:gd name="connsiteX1696" fmla="*/ 5815382 w 6840760"/>
              <a:gd name="connsiteY1696" fmla="*/ 4753578 h 6840760"/>
              <a:gd name="connsiteX1697" fmla="*/ 5815382 w 6840760"/>
              <a:gd name="connsiteY1697" fmla="*/ 4550811 h 6840760"/>
              <a:gd name="connsiteX1698" fmla="*/ 6021782 w 6840760"/>
              <a:gd name="connsiteY1698" fmla="*/ 4550811 h 6840760"/>
              <a:gd name="connsiteX1699" fmla="*/ 6021782 w 6840760"/>
              <a:gd name="connsiteY1699" fmla="*/ 4472659 h 6840760"/>
              <a:gd name="connsiteX1700" fmla="*/ 5815382 w 6840760"/>
              <a:gd name="connsiteY1700" fmla="*/ 4472659 h 6840760"/>
              <a:gd name="connsiteX1701" fmla="*/ 5815382 w 6840760"/>
              <a:gd name="connsiteY1701" fmla="*/ 4280540 h 6840760"/>
              <a:gd name="connsiteX1702" fmla="*/ 5548744 w 6840760"/>
              <a:gd name="connsiteY1702" fmla="*/ 4280540 h 6840760"/>
              <a:gd name="connsiteX1703" fmla="*/ 5548744 w 6840760"/>
              <a:gd name="connsiteY1703" fmla="*/ 4439357 h 6840760"/>
              <a:gd name="connsiteX1704" fmla="*/ 5693900 w 6840760"/>
              <a:gd name="connsiteY1704" fmla="*/ 4439357 h 6840760"/>
              <a:gd name="connsiteX1705" fmla="*/ 5693900 w 6840760"/>
              <a:gd name="connsiteY1705" fmla="*/ 4280540 h 6840760"/>
              <a:gd name="connsiteX1706" fmla="*/ 5220862 w 6840760"/>
              <a:gd name="connsiteY1706" fmla="*/ 4280540 h 6840760"/>
              <a:gd name="connsiteX1707" fmla="*/ 5220862 w 6840760"/>
              <a:gd name="connsiteY1707" fmla="*/ 4439357 h 6840760"/>
              <a:gd name="connsiteX1708" fmla="*/ 5393961 w 6840760"/>
              <a:gd name="connsiteY1708" fmla="*/ 4439357 h 6840760"/>
              <a:gd name="connsiteX1709" fmla="*/ 5393961 w 6840760"/>
              <a:gd name="connsiteY1709" fmla="*/ 4280540 h 6840760"/>
              <a:gd name="connsiteX1710" fmla="*/ 5099379 w 6840760"/>
              <a:gd name="connsiteY1710" fmla="*/ 4280540 h 6840760"/>
              <a:gd name="connsiteX1711" fmla="*/ 5099379 w 6840760"/>
              <a:gd name="connsiteY1711" fmla="*/ 4472659 h 6840760"/>
              <a:gd name="connsiteX1712" fmla="*/ 4920923 w 6840760"/>
              <a:gd name="connsiteY1712" fmla="*/ 4472659 h 6840760"/>
              <a:gd name="connsiteX1713" fmla="*/ 4920923 w 6840760"/>
              <a:gd name="connsiteY1713" fmla="*/ 4550811 h 6840760"/>
              <a:gd name="connsiteX1714" fmla="*/ 5099379 w 6840760"/>
              <a:gd name="connsiteY1714" fmla="*/ 4550811 h 6840760"/>
              <a:gd name="connsiteX1715" fmla="*/ 5099379 w 6840760"/>
              <a:gd name="connsiteY1715" fmla="*/ 4753578 h 6840760"/>
              <a:gd name="connsiteX1716" fmla="*/ 5187560 w 6840760"/>
              <a:gd name="connsiteY1716" fmla="*/ 4753578 h 6840760"/>
              <a:gd name="connsiteX1717" fmla="*/ 5187560 w 6840760"/>
              <a:gd name="connsiteY1717" fmla="*/ 4550811 h 6840760"/>
              <a:gd name="connsiteX1718" fmla="*/ 5393961 w 6840760"/>
              <a:gd name="connsiteY1718" fmla="*/ 4550811 h 6840760"/>
              <a:gd name="connsiteX1719" fmla="*/ 5393961 w 6840760"/>
              <a:gd name="connsiteY1719" fmla="*/ 4472659 h 6840760"/>
              <a:gd name="connsiteX1720" fmla="*/ 5187560 w 6840760"/>
              <a:gd name="connsiteY1720" fmla="*/ 4472659 h 6840760"/>
              <a:gd name="connsiteX1721" fmla="*/ 5187560 w 6840760"/>
              <a:gd name="connsiteY1721" fmla="*/ 4280540 h 6840760"/>
              <a:gd name="connsiteX1722" fmla="*/ 4920923 w 6840760"/>
              <a:gd name="connsiteY1722" fmla="*/ 4280540 h 6840760"/>
              <a:gd name="connsiteX1723" fmla="*/ 4920923 w 6840760"/>
              <a:gd name="connsiteY1723" fmla="*/ 4439357 h 6840760"/>
              <a:gd name="connsiteX1724" fmla="*/ 5066079 w 6840760"/>
              <a:gd name="connsiteY1724" fmla="*/ 4439357 h 6840760"/>
              <a:gd name="connsiteX1725" fmla="*/ 5066079 w 6840760"/>
              <a:gd name="connsiteY1725" fmla="*/ 4280540 h 6840760"/>
              <a:gd name="connsiteX1726" fmla="*/ 4593039 w 6840760"/>
              <a:gd name="connsiteY1726" fmla="*/ 4280540 h 6840760"/>
              <a:gd name="connsiteX1727" fmla="*/ 4593039 w 6840760"/>
              <a:gd name="connsiteY1727" fmla="*/ 4439357 h 6840760"/>
              <a:gd name="connsiteX1728" fmla="*/ 4766140 w 6840760"/>
              <a:gd name="connsiteY1728" fmla="*/ 4439357 h 6840760"/>
              <a:gd name="connsiteX1729" fmla="*/ 4766140 w 6840760"/>
              <a:gd name="connsiteY1729" fmla="*/ 4280540 h 6840760"/>
              <a:gd name="connsiteX1730" fmla="*/ 4471557 w 6840760"/>
              <a:gd name="connsiteY1730" fmla="*/ 4280540 h 6840760"/>
              <a:gd name="connsiteX1731" fmla="*/ 4471557 w 6840760"/>
              <a:gd name="connsiteY1731" fmla="*/ 4472659 h 6840760"/>
              <a:gd name="connsiteX1732" fmla="*/ 4293101 w 6840760"/>
              <a:gd name="connsiteY1732" fmla="*/ 4472659 h 6840760"/>
              <a:gd name="connsiteX1733" fmla="*/ 4293101 w 6840760"/>
              <a:gd name="connsiteY1733" fmla="*/ 4550811 h 6840760"/>
              <a:gd name="connsiteX1734" fmla="*/ 4471557 w 6840760"/>
              <a:gd name="connsiteY1734" fmla="*/ 4550811 h 6840760"/>
              <a:gd name="connsiteX1735" fmla="*/ 4471557 w 6840760"/>
              <a:gd name="connsiteY1735" fmla="*/ 4753578 h 6840760"/>
              <a:gd name="connsiteX1736" fmla="*/ 4559739 w 6840760"/>
              <a:gd name="connsiteY1736" fmla="*/ 4753578 h 6840760"/>
              <a:gd name="connsiteX1737" fmla="*/ 4559739 w 6840760"/>
              <a:gd name="connsiteY1737" fmla="*/ 4550811 h 6840760"/>
              <a:gd name="connsiteX1738" fmla="*/ 4766140 w 6840760"/>
              <a:gd name="connsiteY1738" fmla="*/ 4550811 h 6840760"/>
              <a:gd name="connsiteX1739" fmla="*/ 4766140 w 6840760"/>
              <a:gd name="connsiteY1739" fmla="*/ 4472659 h 6840760"/>
              <a:gd name="connsiteX1740" fmla="*/ 4559739 w 6840760"/>
              <a:gd name="connsiteY1740" fmla="*/ 4472659 h 6840760"/>
              <a:gd name="connsiteX1741" fmla="*/ 4559739 w 6840760"/>
              <a:gd name="connsiteY1741" fmla="*/ 4280540 h 6840760"/>
              <a:gd name="connsiteX1742" fmla="*/ 4293101 w 6840760"/>
              <a:gd name="connsiteY1742" fmla="*/ 4280540 h 6840760"/>
              <a:gd name="connsiteX1743" fmla="*/ 4293101 w 6840760"/>
              <a:gd name="connsiteY1743" fmla="*/ 4439357 h 6840760"/>
              <a:gd name="connsiteX1744" fmla="*/ 4438257 w 6840760"/>
              <a:gd name="connsiteY1744" fmla="*/ 4439357 h 6840760"/>
              <a:gd name="connsiteX1745" fmla="*/ 4438257 w 6840760"/>
              <a:gd name="connsiteY1745" fmla="*/ 4280540 h 6840760"/>
              <a:gd name="connsiteX1746" fmla="*/ 3965218 w 6840760"/>
              <a:gd name="connsiteY1746" fmla="*/ 4280540 h 6840760"/>
              <a:gd name="connsiteX1747" fmla="*/ 3965218 w 6840760"/>
              <a:gd name="connsiteY1747" fmla="*/ 4439357 h 6840760"/>
              <a:gd name="connsiteX1748" fmla="*/ 4138318 w 6840760"/>
              <a:gd name="connsiteY1748" fmla="*/ 4439357 h 6840760"/>
              <a:gd name="connsiteX1749" fmla="*/ 4138318 w 6840760"/>
              <a:gd name="connsiteY1749" fmla="*/ 4280540 h 6840760"/>
              <a:gd name="connsiteX1750" fmla="*/ 3843736 w 6840760"/>
              <a:gd name="connsiteY1750" fmla="*/ 4280540 h 6840760"/>
              <a:gd name="connsiteX1751" fmla="*/ 3843736 w 6840760"/>
              <a:gd name="connsiteY1751" fmla="*/ 4472659 h 6840760"/>
              <a:gd name="connsiteX1752" fmla="*/ 3665280 w 6840760"/>
              <a:gd name="connsiteY1752" fmla="*/ 4472659 h 6840760"/>
              <a:gd name="connsiteX1753" fmla="*/ 3665280 w 6840760"/>
              <a:gd name="connsiteY1753" fmla="*/ 4550811 h 6840760"/>
              <a:gd name="connsiteX1754" fmla="*/ 3843736 w 6840760"/>
              <a:gd name="connsiteY1754" fmla="*/ 4550811 h 6840760"/>
              <a:gd name="connsiteX1755" fmla="*/ 3843736 w 6840760"/>
              <a:gd name="connsiteY1755" fmla="*/ 4753578 h 6840760"/>
              <a:gd name="connsiteX1756" fmla="*/ 3931917 w 6840760"/>
              <a:gd name="connsiteY1756" fmla="*/ 4753578 h 6840760"/>
              <a:gd name="connsiteX1757" fmla="*/ 3931917 w 6840760"/>
              <a:gd name="connsiteY1757" fmla="*/ 4550811 h 6840760"/>
              <a:gd name="connsiteX1758" fmla="*/ 4138318 w 6840760"/>
              <a:gd name="connsiteY1758" fmla="*/ 4550811 h 6840760"/>
              <a:gd name="connsiteX1759" fmla="*/ 4138318 w 6840760"/>
              <a:gd name="connsiteY1759" fmla="*/ 4472659 h 6840760"/>
              <a:gd name="connsiteX1760" fmla="*/ 3931917 w 6840760"/>
              <a:gd name="connsiteY1760" fmla="*/ 4472659 h 6840760"/>
              <a:gd name="connsiteX1761" fmla="*/ 3931917 w 6840760"/>
              <a:gd name="connsiteY1761" fmla="*/ 4280540 h 6840760"/>
              <a:gd name="connsiteX1762" fmla="*/ 3665280 w 6840760"/>
              <a:gd name="connsiteY1762" fmla="*/ 4280540 h 6840760"/>
              <a:gd name="connsiteX1763" fmla="*/ 3665280 w 6840760"/>
              <a:gd name="connsiteY1763" fmla="*/ 4439357 h 6840760"/>
              <a:gd name="connsiteX1764" fmla="*/ 3810436 w 6840760"/>
              <a:gd name="connsiteY1764" fmla="*/ 4439357 h 6840760"/>
              <a:gd name="connsiteX1765" fmla="*/ 3810436 w 6840760"/>
              <a:gd name="connsiteY1765" fmla="*/ 4280540 h 6840760"/>
              <a:gd name="connsiteX1766" fmla="*/ 3337396 w 6840760"/>
              <a:gd name="connsiteY1766" fmla="*/ 4280540 h 6840760"/>
              <a:gd name="connsiteX1767" fmla="*/ 3337396 w 6840760"/>
              <a:gd name="connsiteY1767" fmla="*/ 4439357 h 6840760"/>
              <a:gd name="connsiteX1768" fmla="*/ 3510497 w 6840760"/>
              <a:gd name="connsiteY1768" fmla="*/ 4439357 h 6840760"/>
              <a:gd name="connsiteX1769" fmla="*/ 3510497 w 6840760"/>
              <a:gd name="connsiteY1769" fmla="*/ 4280540 h 6840760"/>
              <a:gd name="connsiteX1770" fmla="*/ 3215915 w 6840760"/>
              <a:gd name="connsiteY1770" fmla="*/ 4280540 h 6840760"/>
              <a:gd name="connsiteX1771" fmla="*/ 3215915 w 6840760"/>
              <a:gd name="connsiteY1771" fmla="*/ 4472659 h 6840760"/>
              <a:gd name="connsiteX1772" fmla="*/ 3037458 w 6840760"/>
              <a:gd name="connsiteY1772" fmla="*/ 4472659 h 6840760"/>
              <a:gd name="connsiteX1773" fmla="*/ 3037458 w 6840760"/>
              <a:gd name="connsiteY1773" fmla="*/ 4550811 h 6840760"/>
              <a:gd name="connsiteX1774" fmla="*/ 3215915 w 6840760"/>
              <a:gd name="connsiteY1774" fmla="*/ 4550811 h 6840760"/>
              <a:gd name="connsiteX1775" fmla="*/ 3215915 w 6840760"/>
              <a:gd name="connsiteY1775" fmla="*/ 4753578 h 6840760"/>
              <a:gd name="connsiteX1776" fmla="*/ 3304096 w 6840760"/>
              <a:gd name="connsiteY1776" fmla="*/ 4753578 h 6840760"/>
              <a:gd name="connsiteX1777" fmla="*/ 3304096 w 6840760"/>
              <a:gd name="connsiteY1777" fmla="*/ 4550811 h 6840760"/>
              <a:gd name="connsiteX1778" fmla="*/ 3510497 w 6840760"/>
              <a:gd name="connsiteY1778" fmla="*/ 4550811 h 6840760"/>
              <a:gd name="connsiteX1779" fmla="*/ 3510497 w 6840760"/>
              <a:gd name="connsiteY1779" fmla="*/ 4472659 h 6840760"/>
              <a:gd name="connsiteX1780" fmla="*/ 3304096 w 6840760"/>
              <a:gd name="connsiteY1780" fmla="*/ 4472659 h 6840760"/>
              <a:gd name="connsiteX1781" fmla="*/ 3304096 w 6840760"/>
              <a:gd name="connsiteY1781" fmla="*/ 4280540 h 6840760"/>
              <a:gd name="connsiteX1782" fmla="*/ 3037458 w 6840760"/>
              <a:gd name="connsiteY1782" fmla="*/ 4280540 h 6840760"/>
              <a:gd name="connsiteX1783" fmla="*/ 3037458 w 6840760"/>
              <a:gd name="connsiteY1783" fmla="*/ 4439357 h 6840760"/>
              <a:gd name="connsiteX1784" fmla="*/ 3182613 w 6840760"/>
              <a:gd name="connsiteY1784" fmla="*/ 4439357 h 6840760"/>
              <a:gd name="connsiteX1785" fmla="*/ 3182613 w 6840760"/>
              <a:gd name="connsiteY1785" fmla="*/ 4280540 h 6840760"/>
              <a:gd name="connsiteX1786" fmla="*/ 2709575 w 6840760"/>
              <a:gd name="connsiteY1786" fmla="*/ 4280540 h 6840760"/>
              <a:gd name="connsiteX1787" fmla="*/ 2709575 w 6840760"/>
              <a:gd name="connsiteY1787" fmla="*/ 4439357 h 6840760"/>
              <a:gd name="connsiteX1788" fmla="*/ 2882675 w 6840760"/>
              <a:gd name="connsiteY1788" fmla="*/ 4439357 h 6840760"/>
              <a:gd name="connsiteX1789" fmla="*/ 2882675 w 6840760"/>
              <a:gd name="connsiteY1789" fmla="*/ 4280540 h 6840760"/>
              <a:gd name="connsiteX1790" fmla="*/ 2588093 w 6840760"/>
              <a:gd name="connsiteY1790" fmla="*/ 4280540 h 6840760"/>
              <a:gd name="connsiteX1791" fmla="*/ 2588093 w 6840760"/>
              <a:gd name="connsiteY1791" fmla="*/ 4472659 h 6840760"/>
              <a:gd name="connsiteX1792" fmla="*/ 2409637 w 6840760"/>
              <a:gd name="connsiteY1792" fmla="*/ 4472659 h 6840760"/>
              <a:gd name="connsiteX1793" fmla="*/ 2409637 w 6840760"/>
              <a:gd name="connsiteY1793" fmla="*/ 4550811 h 6840760"/>
              <a:gd name="connsiteX1794" fmla="*/ 2588093 w 6840760"/>
              <a:gd name="connsiteY1794" fmla="*/ 4550811 h 6840760"/>
              <a:gd name="connsiteX1795" fmla="*/ 2588093 w 6840760"/>
              <a:gd name="connsiteY1795" fmla="*/ 4753578 h 6840760"/>
              <a:gd name="connsiteX1796" fmla="*/ 2676273 w 6840760"/>
              <a:gd name="connsiteY1796" fmla="*/ 4753578 h 6840760"/>
              <a:gd name="connsiteX1797" fmla="*/ 2676273 w 6840760"/>
              <a:gd name="connsiteY1797" fmla="*/ 4550811 h 6840760"/>
              <a:gd name="connsiteX1798" fmla="*/ 2882675 w 6840760"/>
              <a:gd name="connsiteY1798" fmla="*/ 4550811 h 6840760"/>
              <a:gd name="connsiteX1799" fmla="*/ 2882675 w 6840760"/>
              <a:gd name="connsiteY1799" fmla="*/ 4472659 h 6840760"/>
              <a:gd name="connsiteX1800" fmla="*/ 2676273 w 6840760"/>
              <a:gd name="connsiteY1800" fmla="*/ 4472659 h 6840760"/>
              <a:gd name="connsiteX1801" fmla="*/ 2676273 w 6840760"/>
              <a:gd name="connsiteY1801" fmla="*/ 4280540 h 6840760"/>
              <a:gd name="connsiteX1802" fmla="*/ 2409637 w 6840760"/>
              <a:gd name="connsiteY1802" fmla="*/ 4280540 h 6840760"/>
              <a:gd name="connsiteX1803" fmla="*/ 2409637 w 6840760"/>
              <a:gd name="connsiteY1803" fmla="*/ 4439357 h 6840760"/>
              <a:gd name="connsiteX1804" fmla="*/ 2554792 w 6840760"/>
              <a:gd name="connsiteY1804" fmla="*/ 4439357 h 6840760"/>
              <a:gd name="connsiteX1805" fmla="*/ 2554792 w 6840760"/>
              <a:gd name="connsiteY1805" fmla="*/ 4280540 h 6840760"/>
              <a:gd name="connsiteX1806" fmla="*/ 2081753 w 6840760"/>
              <a:gd name="connsiteY1806" fmla="*/ 4280540 h 6840760"/>
              <a:gd name="connsiteX1807" fmla="*/ 2081753 w 6840760"/>
              <a:gd name="connsiteY1807" fmla="*/ 4439357 h 6840760"/>
              <a:gd name="connsiteX1808" fmla="*/ 2254854 w 6840760"/>
              <a:gd name="connsiteY1808" fmla="*/ 4439357 h 6840760"/>
              <a:gd name="connsiteX1809" fmla="*/ 2254854 w 6840760"/>
              <a:gd name="connsiteY1809" fmla="*/ 4280540 h 6840760"/>
              <a:gd name="connsiteX1810" fmla="*/ 1960272 w 6840760"/>
              <a:gd name="connsiteY1810" fmla="*/ 4280540 h 6840760"/>
              <a:gd name="connsiteX1811" fmla="*/ 1960272 w 6840760"/>
              <a:gd name="connsiteY1811" fmla="*/ 4472659 h 6840760"/>
              <a:gd name="connsiteX1812" fmla="*/ 1781815 w 6840760"/>
              <a:gd name="connsiteY1812" fmla="*/ 4472659 h 6840760"/>
              <a:gd name="connsiteX1813" fmla="*/ 1781815 w 6840760"/>
              <a:gd name="connsiteY1813" fmla="*/ 4550811 h 6840760"/>
              <a:gd name="connsiteX1814" fmla="*/ 1960272 w 6840760"/>
              <a:gd name="connsiteY1814" fmla="*/ 4550811 h 6840760"/>
              <a:gd name="connsiteX1815" fmla="*/ 1960272 w 6840760"/>
              <a:gd name="connsiteY1815" fmla="*/ 4753578 h 6840760"/>
              <a:gd name="connsiteX1816" fmla="*/ 2048452 w 6840760"/>
              <a:gd name="connsiteY1816" fmla="*/ 4753578 h 6840760"/>
              <a:gd name="connsiteX1817" fmla="*/ 2048452 w 6840760"/>
              <a:gd name="connsiteY1817" fmla="*/ 4550811 h 6840760"/>
              <a:gd name="connsiteX1818" fmla="*/ 2254854 w 6840760"/>
              <a:gd name="connsiteY1818" fmla="*/ 4550811 h 6840760"/>
              <a:gd name="connsiteX1819" fmla="*/ 2254854 w 6840760"/>
              <a:gd name="connsiteY1819" fmla="*/ 4472659 h 6840760"/>
              <a:gd name="connsiteX1820" fmla="*/ 2048452 w 6840760"/>
              <a:gd name="connsiteY1820" fmla="*/ 4472659 h 6840760"/>
              <a:gd name="connsiteX1821" fmla="*/ 2048452 w 6840760"/>
              <a:gd name="connsiteY1821" fmla="*/ 4280540 h 6840760"/>
              <a:gd name="connsiteX1822" fmla="*/ 1781815 w 6840760"/>
              <a:gd name="connsiteY1822" fmla="*/ 4280540 h 6840760"/>
              <a:gd name="connsiteX1823" fmla="*/ 1781815 w 6840760"/>
              <a:gd name="connsiteY1823" fmla="*/ 4439357 h 6840760"/>
              <a:gd name="connsiteX1824" fmla="*/ 1926970 w 6840760"/>
              <a:gd name="connsiteY1824" fmla="*/ 4439357 h 6840760"/>
              <a:gd name="connsiteX1825" fmla="*/ 1926970 w 6840760"/>
              <a:gd name="connsiteY1825" fmla="*/ 4280540 h 6840760"/>
              <a:gd name="connsiteX1826" fmla="*/ 1453932 w 6840760"/>
              <a:gd name="connsiteY1826" fmla="*/ 4280540 h 6840760"/>
              <a:gd name="connsiteX1827" fmla="*/ 1453932 w 6840760"/>
              <a:gd name="connsiteY1827" fmla="*/ 4439357 h 6840760"/>
              <a:gd name="connsiteX1828" fmla="*/ 1627032 w 6840760"/>
              <a:gd name="connsiteY1828" fmla="*/ 4439357 h 6840760"/>
              <a:gd name="connsiteX1829" fmla="*/ 1627032 w 6840760"/>
              <a:gd name="connsiteY1829" fmla="*/ 4280540 h 6840760"/>
              <a:gd name="connsiteX1830" fmla="*/ 1332450 w 6840760"/>
              <a:gd name="connsiteY1830" fmla="*/ 4280540 h 6840760"/>
              <a:gd name="connsiteX1831" fmla="*/ 1332450 w 6840760"/>
              <a:gd name="connsiteY1831" fmla="*/ 4472659 h 6840760"/>
              <a:gd name="connsiteX1832" fmla="*/ 1153994 w 6840760"/>
              <a:gd name="connsiteY1832" fmla="*/ 4472659 h 6840760"/>
              <a:gd name="connsiteX1833" fmla="*/ 1153994 w 6840760"/>
              <a:gd name="connsiteY1833" fmla="*/ 4550811 h 6840760"/>
              <a:gd name="connsiteX1834" fmla="*/ 1332450 w 6840760"/>
              <a:gd name="connsiteY1834" fmla="*/ 4550811 h 6840760"/>
              <a:gd name="connsiteX1835" fmla="*/ 1332450 w 6840760"/>
              <a:gd name="connsiteY1835" fmla="*/ 4753578 h 6840760"/>
              <a:gd name="connsiteX1836" fmla="*/ 1420630 w 6840760"/>
              <a:gd name="connsiteY1836" fmla="*/ 4753578 h 6840760"/>
              <a:gd name="connsiteX1837" fmla="*/ 1420630 w 6840760"/>
              <a:gd name="connsiteY1837" fmla="*/ 4550811 h 6840760"/>
              <a:gd name="connsiteX1838" fmla="*/ 1627032 w 6840760"/>
              <a:gd name="connsiteY1838" fmla="*/ 4550811 h 6840760"/>
              <a:gd name="connsiteX1839" fmla="*/ 1627032 w 6840760"/>
              <a:gd name="connsiteY1839" fmla="*/ 4472659 h 6840760"/>
              <a:gd name="connsiteX1840" fmla="*/ 1420630 w 6840760"/>
              <a:gd name="connsiteY1840" fmla="*/ 4472659 h 6840760"/>
              <a:gd name="connsiteX1841" fmla="*/ 1420630 w 6840760"/>
              <a:gd name="connsiteY1841" fmla="*/ 4280540 h 6840760"/>
              <a:gd name="connsiteX1842" fmla="*/ 1153994 w 6840760"/>
              <a:gd name="connsiteY1842" fmla="*/ 4280540 h 6840760"/>
              <a:gd name="connsiteX1843" fmla="*/ 1153994 w 6840760"/>
              <a:gd name="connsiteY1843" fmla="*/ 4439357 h 6840760"/>
              <a:gd name="connsiteX1844" fmla="*/ 1299149 w 6840760"/>
              <a:gd name="connsiteY1844" fmla="*/ 4439357 h 6840760"/>
              <a:gd name="connsiteX1845" fmla="*/ 1299149 w 6840760"/>
              <a:gd name="connsiteY1845" fmla="*/ 4280540 h 6840760"/>
              <a:gd name="connsiteX1846" fmla="*/ 826111 w 6840760"/>
              <a:gd name="connsiteY1846" fmla="*/ 4280540 h 6840760"/>
              <a:gd name="connsiteX1847" fmla="*/ 826111 w 6840760"/>
              <a:gd name="connsiteY1847" fmla="*/ 4439357 h 6840760"/>
              <a:gd name="connsiteX1848" fmla="*/ 999211 w 6840760"/>
              <a:gd name="connsiteY1848" fmla="*/ 4439357 h 6840760"/>
              <a:gd name="connsiteX1849" fmla="*/ 999211 w 6840760"/>
              <a:gd name="connsiteY1849" fmla="*/ 4280540 h 6840760"/>
              <a:gd name="connsiteX1850" fmla="*/ 704629 w 6840760"/>
              <a:gd name="connsiteY1850" fmla="*/ 4280540 h 6840760"/>
              <a:gd name="connsiteX1851" fmla="*/ 704629 w 6840760"/>
              <a:gd name="connsiteY1851" fmla="*/ 4472659 h 6840760"/>
              <a:gd name="connsiteX1852" fmla="*/ 526171 w 6840760"/>
              <a:gd name="connsiteY1852" fmla="*/ 4472659 h 6840760"/>
              <a:gd name="connsiteX1853" fmla="*/ 526171 w 6840760"/>
              <a:gd name="connsiteY1853" fmla="*/ 4550811 h 6840760"/>
              <a:gd name="connsiteX1854" fmla="*/ 704629 w 6840760"/>
              <a:gd name="connsiteY1854" fmla="*/ 4550811 h 6840760"/>
              <a:gd name="connsiteX1855" fmla="*/ 704629 w 6840760"/>
              <a:gd name="connsiteY1855" fmla="*/ 4753578 h 6840760"/>
              <a:gd name="connsiteX1856" fmla="*/ 792809 w 6840760"/>
              <a:gd name="connsiteY1856" fmla="*/ 4753578 h 6840760"/>
              <a:gd name="connsiteX1857" fmla="*/ 792809 w 6840760"/>
              <a:gd name="connsiteY1857" fmla="*/ 4550811 h 6840760"/>
              <a:gd name="connsiteX1858" fmla="*/ 999211 w 6840760"/>
              <a:gd name="connsiteY1858" fmla="*/ 4550811 h 6840760"/>
              <a:gd name="connsiteX1859" fmla="*/ 999211 w 6840760"/>
              <a:gd name="connsiteY1859" fmla="*/ 4472659 h 6840760"/>
              <a:gd name="connsiteX1860" fmla="*/ 792809 w 6840760"/>
              <a:gd name="connsiteY1860" fmla="*/ 4472659 h 6840760"/>
              <a:gd name="connsiteX1861" fmla="*/ 792809 w 6840760"/>
              <a:gd name="connsiteY1861" fmla="*/ 4280540 h 6840760"/>
              <a:gd name="connsiteX1862" fmla="*/ 526171 w 6840760"/>
              <a:gd name="connsiteY1862" fmla="*/ 4280540 h 6840760"/>
              <a:gd name="connsiteX1863" fmla="*/ 526171 w 6840760"/>
              <a:gd name="connsiteY1863" fmla="*/ 4439357 h 6840760"/>
              <a:gd name="connsiteX1864" fmla="*/ 671328 w 6840760"/>
              <a:gd name="connsiteY1864" fmla="*/ 4439357 h 6840760"/>
              <a:gd name="connsiteX1865" fmla="*/ 671328 w 6840760"/>
              <a:gd name="connsiteY1865" fmla="*/ 4280540 h 6840760"/>
              <a:gd name="connsiteX1866" fmla="*/ 198289 w 6840760"/>
              <a:gd name="connsiteY1866" fmla="*/ 4280540 h 6840760"/>
              <a:gd name="connsiteX1867" fmla="*/ 198289 w 6840760"/>
              <a:gd name="connsiteY1867" fmla="*/ 4439357 h 6840760"/>
              <a:gd name="connsiteX1868" fmla="*/ 371389 w 6840760"/>
              <a:gd name="connsiteY1868" fmla="*/ 4439357 h 6840760"/>
              <a:gd name="connsiteX1869" fmla="*/ 371389 w 6840760"/>
              <a:gd name="connsiteY1869" fmla="*/ 4280540 h 6840760"/>
              <a:gd name="connsiteX1870" fmla="*/ 6355021 w 6840760"/>
              <a:gd name="connsiteY1870" fmla="*/ 4169086 h 6840760"/>
              <a:gd name="connsiteX1871" fmla="*/ 6355021 w 6840760"/>
              <a:gd name="connsiteY1871" fmla="*/ 4247239 h 6840760"/>
              <a:gd name="connsiteX1872" fmla="*/ 6443202 w 6840760"/>
              <a:gd name="connsiteY1872" fmla="*/ 4247239 h 6840760"/>
              <a:gd name="connsiteX1873" fmla="*/ 6443202 w 6840760"/>
              <a:gd name="connsiteY1873" fmla="*/ 4169086 h 6840760"/>
              <a:gd name="connsiteX1874" fmla="*/ 5727200 w 6840760"/>
              <a:gd name="connsiteY1874" fmla="*/ 4169086 h 6840760"/>
              <a:gd name="connsiteX1875" fmla="*/ 5727200 w 6840760"/>
              <a:gd name="connsiteY1875" fmla="*/ 4247239 h 6840760"/>
              <a:gd name="connsiteX1876" fmla="*/ 5815382 w 6840760"/>
              <a:gd name="connsiteY1876" fmla="*/ 4247239 h 6840760"/>
              <a:gd name="connsiteX1877" fmla="*/ 5815382 w 6840760"/>
              <a:gd name="connsiteY1877" fmla="*/ 4169086 h 6840760"/>
              <a:gd name="connsiteX1878" fmla="*/ 5099379 w 6840760"/>
              <a:gd name="connsiteY1878" fmla="*/ 4169086 h 6840760"/>
              <a:gd name="connsiteX1879" fmla="*/ 5099379 w 6840760"/>
              <a:gd name="connsiteY1879" fmla="*/ 4247239 h 6840760"/>
              <a:gd name="connsiteX1880" fmla="*/ 5187560 w 6840760"/>
              <a:gd name="connsiteY1880" fmla="*/ 4247239 h 6840760"/>
              <a:gd name="connsiteX1881" fmla="*/ 5187560 w 6840760"/>
              <a:gd name="connsiteY1881" fmla="*/ 4169086 h 6840760"/>
              <a:gd name="connsiteX1882" fmla="*/ 4471557 w 6840760"/>
              <a:gd name="connsiteY1882" fmla="*/ 4169086 h 6840760"/>
              <a:gd name="connsiteX1883" fmla="*/ 4471557 w 6840760"/>
              <a:gd name="connsiteY1883" fmla="*/ 4247239 h 6840760"/>
              <a:gd name="connsiteX1884" fmla="*/ 4559739 w 6840760"/>
              <a:gd name="connsiteY1884" fmla="*/ 4247239 h 6840760"/>
              <a:gd name="connsiteX1885" fmla="*/ 4559739 w 6840760"/>
              <a:gd name="connsiteY1885" fmla="*/ 4169086 h 6840760"/>
              <a:gd name="connsiteX1886" fmla="*/ 3843736 w 6840760"/>
              <a:gd name="connsiteY1886" fmla="*/ 4169086 h 6840760"/>
              <a:gd name="connsiteX1887" fmla="*/ 3843736 w 6840760"/>
              <a:gd name="connsiteY1887" fmla="*/ 4247239 h 6840760"/>
              <a:gd name="connsiteX1888" fmla="*/ 3931917 w 6840760"/>
              <a:gd name="connsiteY1888" fmla="*/ 4247239 h 6840760"/>
              <a:gd name="connsiteX1889" fmla="*/ 3931917 w 6840760"/>
              <a:gd name="connsiteY1889" fmla="*/ 4169086 h 6840760"/>
              <a:gd name="connsiteX1890" fmla="*/ 3215915 w 6840760"/>
              <a:gd name="connsiteY1890" fmla="*/ 4169086 h 6840760"/>
              <a:gd name="connsiteX1891" fmla="*/ 3215915 w 6840760"/>
              <a:gd name="connsiteY1891" fmla="*/ 4247239 h 6840760"/>
              <a:gd name="connsiteX1892" fmla="*/ 3304096 w 6840760"/>
              <a:gd name="connsiteY1892" fmla="*/ 4247239 h 6840760"/>
              <a:gd name="connsiteX1893" fmla="*/ 3304096 w 6840760"/>
              <a:gd name="connsiteY1893" fmla="*/ 4169086 h 6840760"/>
              <a:gd name="connsiteX1894" fmla="*/ 2588093 w 6840760"/>
              <a:gd name="connsiteY1894" fmla="*/ 4169086 h 6840760"/>
              <a:gd name="connsiteX1895" fmla="*/ 2588093 w 6840760"/>
              <a:gd name="connsiteY1895" fmla="*/ 4247239 h 6840760"/>
              <a:gd name="connsiteX1896" fmla="*/ 2676273 w 6840760"/>
              <a:gd name="connsiteY1896" fmla="*/ 4247239 h 6840760"/>
              <a:gd name="connsiteX1897" fmla="*/ 2676273 w 6840760"/>
              <a:gd name="connsiteY1897" fmla="*/ 4169086 h 6840760"/>
              <a:gd name="connsiteX1898" fmla="*/ 1960272 w 6840760"/>
              <a:gd name="connsiteY1898" fmla="*/ 4169086 h 6840760"/>
              <a:gd name="connsiteX1899" fmla="*/ 1960272 w 6840760"/>
              <a:gd name="connsiteY1899" fmla="*/ 4247239 h 6840760"/>
              <a:gd name="connsiteX1900" fmla="*/ 2048452 w 6840760"/>
              <a:gd name="connsiteY1900" fmla="*/ 4247239 h 6840760"/>
              <a:gd name="connsiteX1901" fmla="*/ 2048452 w 6840760"/>
              <a:gd name="connsiteY1901" fmla="*/ 4169086 h 6840760"/>
              <a:gd name="connsiteX1902" fmla="*/ 1332450 w 6840760"/>
              <a:gd name="connsiteY1902" fmla="*/ 4169086 h 6840760"/>
              <a:gd name="connsiteX1903" fmla="*/ 1332450 w 6840760"/>
              <a:gd name="connsiteY1903" fmla="*/ 4247239 h 6840760"/>
              <a:gd name="connsiteX1904" fmla="*/ 1420630 w 6840760"/>
              <a:gd name="connsiteY1904" fmla="*/ 4247239 h 6840760"/>
              <a:gd name="connsiteX1905" fmla="*/ 1420630 w 6840760"/>
              <a:gd name="connsiteY1905" fmla="*/ 4169086 h 6840760"/>
              <a:gd name="connsiteX1906" fmla="*/ 704629 w 6840760"/>
              <a:gd name="connsiteY1906" fmla="*/ 4169086 h 6840760"/>
              <a:gd name="connsiteX1907" fmla="*/ 704629 w 6840760"/>
              <a:gd name="connsiteY1907" fmla="*/ 4247239 h 6840760"/>
              <a:gd name="connsiteX1908" fmla="*/ 792809 w 6840760"/>
              <a:gd name="connsiteY1908" fmla="*/ 4247239 h 6840760"/>
              <a:gd name="connsiteX1909" fmla="*/ 792809 w 6840760"/>
              <a:gd name="connsiteY1909" fmla="*/ 4169086 h 6840760"/>
              <a:gd name="connsiteX1910" fmla="*/ 76807 w 6840760"/>
              <a:gd name="connsiteY1910" fmla="*/ 4169086 h 6840760"/>
              <a:gd name="connsiteX1911" fmla="*/ 76807 w 6840760"/>
              <a:gd name="connsiteY1911" fmla="*/ 4247239 h 6840760"/>
              <a:gd name="connsiteX1912" fmla="*/ 164988 w 6840760"/>
              <a:gd name="connsiteY1912" fmla="*/ 4247239 h 6840760"/>
              <a:gd name="connsiteX1913" fmla="*/ 164988 w 6840760"/>
              <a:gd name="connsiteY1913" fmla="*/ 4169086 h 6840760"/>
              <a:gd name="connsiteX1914" fmla="*/ 6476504 w 6840760"/>
              <a:gd name="connsiteY1914" fmla="*/ 3966319 h 6840760"/>
              <a:gd name="connsiteX1915" fmla="*/ 6476504 w 6840760"/>
              <a:gd name="connsiteY1915" fmla="*/ 4135784 h 6840760"/>
              <a:gd name="connsiteX1916" fmla="*/ 6649604 w 6840760"/>
              <a:gd name="connsiteY1916" fmla="*/ 4135784 h 6840760"/>
              <a:gd name="connsiteX1917" fmla="*/ 6649604 w 6840760"/>
              <a:gd name="connsiteY1917" fmla="*/ 3966319 h 6840760"/>
              <a:gd name="connsiteX1918" fmla="*/ 6176565 w 6840760"/>
              <a:gd name="connsiteY1918" fmla="*/ 3966319 h 6840760"/>
              <a:gd name="connsiteX1919" fmla="*/ 6176565 w 6840760"/>
              <a:gd name="connsiteY1919" fmla="*/ 4135784 h 6840760"/>
              <a:gd name="connsiteX1920" fmla="*/ 6321720 w 6840760"/>
              <a:gd name="connsiteY1920" fmla="*/ 4135784 h 6840760"/>
              <a:gd name="connsiteX1921" fmla="*/ 6321720 w 6840760"/>
              <a:gd name="connsiteY1921" fmla="*/ 3966319 h 6840760"/>
              <a:gd name="connsiteX1922" fmla="*/ 6055082 w 6840760"/>
              <a:gd name="connsiteY1922" fmla="*/ 3966319 h 6840760"/>
              <a:gd name="connsiteX1923" fmla="*/ 6055082 w 6840760"/>
              <a:gd name="connsiteY1923" fmla="*/ 4169086 h 6840760"/>
              <a:gd name="connsiteX1924" fmla="*/ 5848682 w 6840760"/>
              <a:gd name="connsiteY1924" fmla="*/ 4169086 h 6840760"/>
              <a:gd name="connsiteX1925" fmla="*/ 5848682 w 6840760"/>
              <a:gd name="connsiteY1925" fmla="*/ 4247239 h 6840760"/>
              <a:gd name="connsiteX1926" fmla="*/ 6055082 w 6840760"/>
              <a:gd name="connsiteY1926" fmla="*/ 4247239 h 6840760"/>
              <a:gd name="connsiteX1927" fmla="*/ 6055082 w 6840760"/>
              <a:gd name="connsiteY1927" fmla="*/ 4439357 h 6840760"/>
              <a:gd name="connsiteX1928" fmla="*/ 6143264 w 6840760"/>
              <a:gd name="connsiteY1928" fmla="*/ 4439357 h 6840760"/>
              <a:gd name="connsiteX1929" fmla="*/ 6143264 w 6840760"/>
              <a:gd name="connsiteY1929" fmla="*/ 4247239 h 6840760"/>
              <a:gd name="connsiteX1930" fmla="*/ 6321720 w 6840760"/>
              <a:gd name="connsiteY1930" fmla="*/ 4247239 h 6840760"/>
              <a:gd name="connsiteX1931" fmla="*/ 6321720 w 6840760"/>
              <a:gd name="connsiteY1931" fmla="*/ 4169086 h 6840760"/>
              <a:gd name="connsiteX1932" fmla="*/ 6143264 w 6840760"/>
              <a:gd name="connsiteY1932" fmla="*/ 4169086 h 6840760"/>
              <a:gd name="connsiteX1933" fmla="*/ 6143264 w 6840760"/>
              <a:gd name="connsiteY1933" fmla="*/ 3966319 h 6840760"/>
              <a:gd name="connsiteX1934" fmla="*/ 5848682 w 6840760"/>
              <a:gd name="connsiteY1934" fmla="*/ 3966319 h 6840760"/>
              <a:gd name="connsiteX1935" fmla="*/ 5848682 w 6840760"/>
              <a:gd name="connsiteY1935" fmla="*/ 4135784 h 6840760"/>
              <a:gd name="connsiteX1936" fmla="*/ 6021782 w 6840760"/>
              <a:gd name="connsiteY1936" fmla="*/ 4135784 h 6840760"/>
              <a:gd name="connsiteX1937" fmla="*/ 6021782 w 6840760"/>
              <a:gd name="connsiteY1937" fmla="*/ 3966319 h 6840760"/>
              <a:gd name="connsiteX1938" fmla="*/ 5548744 w 6840760"/>
              <a:gd name="connsiteY1938" fmla="*/ 3966319 h 6840760"/>
              <a:gd name="connsiteX1939" fmla="*/ 5548744 w 6840760"/>
              <a:gd name="connsiteY1939" fmla="*/ 4135784 h 6840760"/>
              <a:gd name="connsiteX1940" fmla="*/ 5693900 w 6840760"/>
              <a:gd name="connsiteY1940" fmla="*/ 4135784 h 6840760"/>
              <a:gd name="connsiteX1941" fmla="*/ 5693900 w 6840760"/>
              <a:gd name="connsiteY1941" fmla="*/ 3966319 h 6840760"/>
              <a:gd name="connsiteX1942" fmla="*/ 5427262 w 6840760"/>
              <a:gd name="connsiteY1942" fmla="*/ 3966319 h 6840760"/>
              <a:gd name="connsiteX1943" fmla="*/ 5427262 w 6840760"/>
              <a:gd name="connsiteY1943" fmla="*/ 4169086 h 6840760"/>
              <a:gd name="connsiteX1944" fmla="*/ 5220862 w 6840760"/>
              <a:gd name="connsiteY1944" fmla="*/ 4169086 h 6840760"/>
              <a:gd name="connsiteX1945" fmla="*/ 5220862 w 6840760"/>
              <a:gd name="connsiteY1945" fmla="*/ 4247239 h 6840760"/>
              <a:gd name="connsiteX1946" fmla="*/ 5427262 w 6840760"/>
              <a:gd name="connsiteY1946" fmla="*/ 4247239 h 6840760"/>
              <a:gd name="connsiteX1947" fmla="*/ 5427262 w 6840760"/>
              <a:gd name="connsiteY1947" fmla="*/ 4439357 h 6840760"/>
              <a:gd name="connsiteX1948" fmla="*/ 5515443 w 6840760"/>
              <a:gd name="connsiteY1948" fmla="*/ 4439357 h 6840760"/>
              <a:gd name="connsiteX1949" fmla="*/ 5515443 w 6840760"/>
              <a:gd name="connsiteY1949" fmla="*/ 4247239 h 6840760"/>
              <a:gd name="connsiteX1950" fmla="*/ 5693900 w 6840760"/>
              <a:gd name="connsiteY1950" fmla="*/ 4247239 h 6840760"/>
              <a:gd name="connsiteX1951" fmla="*/ 5693900 w 6840760"/>
              <a:gd name="connsiteY1951" fmla="*/ 4169086 h 6840760"/>
              <a:gd name="connsiteX1952" fmla="*/ 5515443 w 6840760"/>
              <a:gd name="connsiteY1952" fmla="*/ 4169086 h 6840760"/>
              <a:gd name="connsiteX1953" fmla="*/ 5515443 w 6840760"/>
              <a:gd name="connsiteY1953" fmla="*/ 3966319 h 6840760"/>
              <a:gd name="connsiteX1954" fmla="*/ 5220862 w 6840760"/>
              <a:gd name="connsiteY1954" fmla="*/ 3966319 h 6840760"/>
              <a:gd name="connsiteX1955" fmla="*/ 5220862 w 6840760"/>
              <a:gd name="connsiteY1955" fmla="*/ 4135784 h 6840760"/>
              <a:gd name="connsiteX1956" fmla="*/ 5393961 w 6840760"/>
              <a:gd name="connsiteY1956" fmla="*/ 4135784 h 6840760"/>
              <a:gd name="connsiteX1957" fmla="*/ 5393961 w 6840760"/>
              <a:gd name="connsiteY1957" fmla="*/ 3966319 h 6840760"/>
              <a:gd name="connsiteX1958" fmla="*/ 4920923 w 6840760"/>
              <a:gd name="connsiteY1958" fmla="*/ 3966319 h 6840760"/>
              <a:gd name="connsiteX1959" fmla="*/ 4920923 w 6840760"/>
              <a:gd name="connsiteY1959" fmla="*/ 4135784 h 6840760"/>
              <a:gd name="connsiteX1960" fmla="*/ 5066079 w 6840760"/>
              <a:gd name="connsiteY1960" fmla="*/ 4135784 h 6840760"/>
              <a:gd name="connsiteX1961" fmla="*/ 5066079 w 6840760"/>
              <a:gd name="connsiteY1961" fmla="*/ 3966319 h 6840760"/>
              <a:gd name="connsiteX1962" fmla="*/ 4799441 w 6840760"/>
              <a:gd name="connsiteY1962" fmla="*/ 3966319 h 6840760"/>
              <a:gd name="connsiteX1963" fmla="*/ 4799441 w 6840760"/>
              <a:gd name="connsiteY1963" fmla="*/ 4169086 h 6840760"/>
              <a:gd name="connsiteX1964" fmla="*/ 4593039 w 6840760"/>
              <a:gd name="connsiteY1964" fmla="*/ 4169086 h 6840760"/>
              <a:gd name="connsiteX1965" fmla="*/ 4593039 w 6840760"/>
              <a:gd name="connsiteY1965" fmla="*/ 4247239 h 6840760"/>
              <a:gd name="connsiteX1966" fmla="*/ 4799441 w 6840760"/>
              <a:gd name="connsiteY1966" fmla="*/ 4247239 h 6840760"/>
              <a:gd name="connsiteX1967" fmla="*/ 4799441 w 6840760"/>
              <a:gd name="connsiteY1967" fmla="*/ 4439357 h 6840760"/>
              <a:gd name="connsiteX1968" fmla="*/ 4887621 w 6840760"/>
              <a:gd name="connsiteY1968" fmla="*/ 4439357 h 6840760"/>
              <a:gd name="connsiteX1969" fmla="*/ 4887621 w 6840760"/>
              <a:gd name="connsiteY1969" fmla="*/ 4247239 h 6840760"/>
              <a:gd name="connsiteX1970" fmla="*/ 5066079 w 6840760"/>
              <a:gd name="connsiteY1970" fmla="*/ 4247239 h 6840760"/>
              <a:gd name="connsiteX1971" fmla="*/ 5066079 w 6840760"/>
              <a:gd name="connsiteY1971" fmla="*/ 4169086 h 6840760"/>
              <a:gd name="connsiteX1972" fmla="*/ 4887621 w 6840760"/>
              <a:gd name="connsiteY1972" fmla="*/ 4169086 h 6840760"/>
              <a:gd name="connsiteX1973" fmla="*/ 4887621 w 6840760"/>
              <a:gd name="connsiteY1973" fmla="*/ 3966319 h 6840760"/>
              <a:gd name="connsiteX1974" fmla="*/ 4593039 w 6840760"/>
              <a:gd name="connsiteY1974" fmla="*/ 3966319 h 6840760"/>
              <a:gd name="connsiteX1975" fmla="*/ 4593039 w 6840760"/>
              <a:gd name="connsiteY1975" fmla="*/ 4135784 h 6840760"/>
              <a:gd name="connsiteX1976" fmla="*/ 4766140 w 6840760"/>
              <a:gd name="connsiteY1976" fmla="*/ 4135784 h 6840760"/>
              <a:gd name="connsiteX1977" fmla="*/ 4766140 w 6840760"/>
              <a:gd name="connsiteY1977" fmla="*/ 3966319 h 6840760"/>
              <a:gd name="connsiteX1978" fmla="*/ 4293101 w 6840760"/>
              <a:gd name="connsiteY1978" fmla="*/ 3966319 h 6840760"/>
              <a:gd name="connsiteX1979" fmla="*/ 4293101 w 6840760"/>
              <a:gd name="connsiteY1979" fmla="*/ 4135784 h 6840760"/>
              <a:gd name="connsiteX1980" fmla="*/ 4438257 w 6840760"/>
              <a:gd name="connsiteY1980" fmla="*/ 4135784 h 6840760"/>
              <a:gd name="connsiteX1981" fmla="*/ 4438257 w 6840760"/>
              <a:gd name="connsiteY1981" fmla="*/ 3966319 h 6840760"/>
              <a:gd name="connsiteX1982" fmla="*/ 4171619 w 6840760"/>
              <a:gd name="connsiteY1982" fmla="*/ 3966319 h 6840760"/>
              <a:gd name="connsiteX1983" fmla="*/ 4171619 w 6840760"/>
              <a:gd name="connsiteY1983" fmla="*/ 4169086 h 6840760"/>
              <a:gd name="connsiteX1984" fmla="*/ 3965218 w 6840760"/>
              <a:gd name="connsiteY1984" fmla="*/ 4169086 h 6840760"/>
              <a:gd name="connsiteX1985" fmla="*/ 3965218 w 6840760"/>
              <a:gd name="connsiteY1985" fmla="*/ 4247239 h 6840760"/>
              <a:gd name="connsiteX1986" fmla="*/ 4171619 w 6840760"/>
              <a:gd name="connsiteY1986" fmla="*/ 4247239 h 6840760"/>
              <a:gd name="connsiteX1987" fmla="*/ 4171619 w 6840760"/>
              <a:gd name="connsiteY1987" fmla="*/ 4439357 h 6840760"/>
              <a:gd name="connsiteX1988" fmla="*/ 4259800 w 6840760"/>
              <a:gd name="connsiteY1988" fmla="*/ 4439357 h 6840760"/>
              <a:gd name="connsiteX1989" fmla="*/ 4259800 w 6840760"/>
              <a:gd name="connsiteY1989" fmla="*/ 4247239 h 6840760"/>
              <a:gd name="connsiteX1990" fmla="*/ 4438257 w 6840760"/>
              <a:gd name="connsiteY1990" fmla="*/ 4247239 h 6840760"/>
              <a:gd name="connsiteX1991" fmla="*/ 4438257 w 6840760"/>
              <a:gd name="connsiteY1991" fmla="*/ 4169086 h 6840760"/>
              <a:gd name="connsiteX1992" fmla="*/ 4259800 w 6840760"/>
              <a:gd name="connsiteY1992" fmla="*/ 4169086 h 6840760"/>
              <a:gd name="connsiteX1993" fmla="*/ 4259800 w 6840760"/>
              <a:gd name="connsiteY1993" fmla="*/ 3966319 h 6840760"/>
              <a:gd name="connsiteX1994" fmla="*/ 3965218 w 6840760"/>
              <a:gd name="connsiteY1994" fmla="*/ 3966319 h 6840760"/>
              <a:gd name="connsiteX1995" fmla="*/ 3965218 w 6840760"/>
              <a:gd name="connsiteY1995" fmla="*/ 4135784 h 6840760"/>
              <a:gd name="connsiteX1996" fmla="*/ 4138318 w 6840760"/>
              <a:gd name="connsiteY1996" fmla="*/ 4135784 h 6840760"/>
              <a:gd name="connsiteX1997" fmla="*/ 4138318 w 6840760"/>
              <a:gd name="connsiteY1997" fmla="*/ 3966319 h 6840760"/>
              <a:gd name="connsiteX1998" fmla="*/ 3665280 w 6840760"/>
              <a:gd name="connsiteY1998" fmla="*/ 3966319 h 6840760"/>
              <a:gd name="connsiteX1999" fmla="*/ 3665280 w 6840760"/>
              <a:gd name="connsiteY1999" fmla="*/ 4135784 h 6840760"/>
              <a:gd name="connsiteX2000" fmla="*/ 3810436 w 6840760"/>
              <a:gd name="connsiteY2000" fmla="*/ 4135784 h 6840760"/>
              <a:gd name="connsiteX2001" fmla="*/ 3810436 w 6840760"/>
              <a:gd name="connsiteY2001" fmla="*/ 3966319 h 6840760"/>
              <a:gd name="connsiteX2002" fmla="*/ 3543798 w 6840760"/>
              <a:gd name="connsiteY2002" fmla="*/ 3966319 h 6840760"/>
              <a:gd name="connsiteX2003" fmla="*/ 3543798 w 6840760"/>
              <a:gd name="connsiteY2003" fmla="*/ 4169086 h 6840760"/>
              <a:gd name="connsiteX2004" fmla="*/ 3337396 w 6840760"/>
              <a:gd name="connsiteY2004" fmla="*/ 4169086 h 6840760"/>
              <a:gd name="connsiteX2005" fmla="*/ 3337396 w 6840760"/>
              <a:gd name="connsiteY2005" fmla="*/ 4247239 h 6840760"/>
              <a:gd name="connsiteX2006" fmla="*/ 3543798 w 6840760"/>
              <a:gd name="connsiteY2006" fmla="*/ 4247239 h 6840760"/>
              <a:gd name="connsiteX2007" fmla="*/ 3543798 w 6840760"/>
              <a:gd name="connsiteY2007" fmla="*/ 4439357 h 6840760"/>
              <a:gd name="connsiteX2008" fmla="*/ 3631978 w 6840760"/>
              <a:gd name="connsiteY2008" fmla="*/ 4439357 h 6840760"/>
              <a:gd name="connsiteX2009" fmla="*/ 3631978 w 6840760"/>
              <a:gd name="connsiteY2009" fmla="*/ 4247239 h 6840760"/>
              <a:gd name="connsiteX2010" fmla="*/ 3810436 w 6840760"/>
              <a:gd name="connsiteY2010" fmla="*/ 4247239 h 6840760"/>
              <a:gd name="connsiteX2011" fmla="*/ 3810436 w 6840760"/>
              <a:gd name="connsiteY2011" fmla="*/ 4169086 h 6840760"/>
              <a:gd name="connsiteX2012" fmla="*/ 3631978 w 6840760"/>
              <a:gd name="connsiteY2012" fmla="*/ 4169086 h 6840760"/>
              <a:gd name="connsiteX2013" fmla="*/ 3631978 w 6840760"/>
              <a:gd name="connsiteY2013" fmla="*/ 3966319 h 6840760"/>
              <a:gd name="connsiteX2014" fmla="*/ 3337396 w 6840760"/>
              <a:gd name="connsiteY2014" fmla="*/ 3966319 h 6840760"/>
              <a:gd name="connsiteX2015" fmla="*/ 3337396 w 6840760"/>
              <a:gd name="connsiteY2015" fmla="*/ 4135784 h 6840760"/>
              <a:gd name="connsiteX2016" fmla="*/ 3510497 w 6840760"/>
              <a:gd name="connsiteY2016" fmla="*/ 4135784 h 6840760"/>
              <a:gd name="connsiteX2017" fmla="*/ 3510497 w 6840760"/>
              <a:gd name="connsiteY2017" fmla="*/ 3966319 h 6840760"/>
              <a:gd name="connsiteX2018" fmla="*/ 3037458 w 6840760"/>
              <a:gd name="connsiteY2018" fmla="*/ 3966319 h 6840760"/>
              <a:gd name="connsiteX2019" fmla="*/ 3037458 w 6840760"/>
              <a:gd name="connsiteY2019" fmla="*/ 4135784 h 6840760"/>
              <a:gd name="connsiteX2020" fmla="*/ 3182613 w 6840760"/>
              <a:gd name="connsiteY2020" fmla="*/ 4135784 h 6840760"/>
              <a:gd name="connsiteX2021" fmla="*/ 3182613 w 6840760"/>
              <a:gd name="connsiteY2021" fmla="*/ 3966319 h 6840760"/>
              <a:gd name="connsiteX2022" fmla="*/ 2915976 w 6840760"/>
              <a:gd name="connsiteY2022" fmla="*/ 3966319 h 6840760"/>
              <a:gd name="connsiteX2023" fmla="*/ 2915976 w 6840760"/>
              <a:gd name="connsiteY2023" fmla="*/ 4169086 h 6840760"/>
              <a:gd name="connsiteX2024" fmla="*/ 2709575 w 6840760"/>
              <a:gd name="connsiteY2024" fmla="*/ 4169086 h 6840760"/>
              <a:gd name="connsiteX2025" fmla="*/ 2709575 w 6840760"/>
              <a:gd name="connsiteY2025" fmla="*/ 4247239 h 6840760"/>
              <a:gd name="connsiteX2026" fmla="*/ 2915976 w 6840760"/>
              <a:gd name="connsiteY2026" fmla="*/ 4247239 h 6840760"/>
              <a:gd name="connsiteX2027" fmla="*/ 2915976 w 6840760"/>
              <a:gd name="connsiteY2027" fmla="*/ 4439357 h 6840760"/>
              <a:gd name="connsiteX2028" fmla="*/ 3004157 w 6840760"/>
              <a:gd name="connsiteY2028" fmla="*/ 4439357 h 6840760"/>
              <a:gd name="connsiteX2029" fmla="*/ 3004157 w 6840760"/>
              <a:gd name="connsiteY2029" fmla="*/ 4247239 h 6840760"/>
              <a:gd name="connsiteX2030" fmla="*/ 3182613 w 6840760"/>
              <a:gd name="connsiteY2030" fmla="*/ 4247239 h 6840760"/>
              <a:gd name="connsiteX2031" fmla="*/ 3182613 w 6840760"/>
              <a:gd name="connsiteY2031" fmla="*/ 4169086 h 6840760"/>
              <a:gd name="connsiteX2032" fmla="*/ 3004157 w 6840760"/>
              <a:gd name="connsiteY2032" fmla="*/ 4169086 h 6840760"/>
              <a:gd name="connsiteX2033" fmla="*/ 3004157 w 6840760"/>
              <a:gd name="connsiteY2033" fmla="*/ 3966319 h 6840760"/>
              <a:gd name="connsiteX2034" fmla="*/ 2709575 w 6840760"/>
              <a:gd name="connsiteY2034" fmla="*/ 3966319 h 6840760"/>
              <a:gd name="connsiteX2035" fmla="*/ 2709575 w 6840760"/>
              <a:gd name="connsiteY2035" fmla="*/ 4135784 h 6840760"/>
              <a:gd name="connsiteX2036" fmla="*/ 2882675 w 6840760"/>
              <a:gd name="connsiteY2036" fmla="*/ 4135784 h 6840760"/>
              <a:gd name="connsiteX2037" fmla="*/ 2882675 w 6840760"/>
              <a:gd name="connsiteY2037" fmla="*/ 3966319 h 6840760"/>
              <a:gd name="connsiteX2038" fmla="*/ 2409637 w 6840760"/>
              <a:gd name="connsiteY2038" fmla="*/ 3966319 h 6840760"/>
              <a:gd name="connsiteX2039" fmla="*/ 2409637 w 6840760"/>
              <a:gd name="connsiteY2039" fmla="*/ 4135784 h 6840760"/>
              <a:gd name="connsiteX2040" fmla="*/ 2554792 w 6840760"/>
              <a:gd name="connsiteY2040" fmla="*/ 4135784 h 6840760"/>
              <a:gd name="connsiteX2041" fmla="*/ 2554792 w 6840760"/>
              <a:gd name="connsiteY2041" fmla="*/ 3966319 h 6840760"/>
              <a:gd name="connsiteX2042" fmla="*/ 2288155 w 6840760"/>
              <a:gd name="connsiteY2042" fmla="*/ 3966319 h 6840760"/>
              <a:gd name="connsiteX2043" fmla="*/ 2288155 w 6840760"/>
              <a:gd name="connsiteY2043" fmla="*/ 4169086 h 6840760"/>
              <a:gd name="connsiteX2044" fmla="*/ 2081753 w 6840760"/>
              <a:gd name="connsiteY2044" fmla="*/ 4169086 h 6840760"/>
              <a:gd name="connsiteX2045" fmla="*/ 2081753 w 6840760"/>
              <a:gd name="connsiteY2045" fmla="*/ 4247239 h 6840760"/>
              <a:gd name="connsiteX2046" fmla="*/ 2288155 w 6840760"/>
              <a:gd name="connsiteY2046" fmla="*/ 4247239 h 6840760"/>
              <a:gd name="connsiteX2047" fmla="*/ 2288155 w 6840760"/>
              <a:gd name="connsiteY2047" fmla="*/ 4439357 h 6840760"/>
              <a:gd name="connsiteX2048" fmla="*/ 2376335 w 6840760"/>
              <a:gd name="connsiteY2048" fmla="*/ 4439357 h 6840760"/>
              <a:gd name="connsiteX2049" fmla="*/ 2376335 w 6840760"/>
              <a:gd name="connsiteY2049" fmla="*/ 4247239 h 6840760"/>
              <a:gd name="connsiteX2050" fmla="*/ 2554792 w 6840760"/>
              <a:gd name="connsiteY2050" fmla="*/ 4247239 h 6840760"/>
              <a:gd name="connsiteX2051" fmla="*/ 2554792 w 6840760"/>
              <a:gd name="connsiteY2051" fmla="*/ 4169086 h 6840760"/>
              <a:gd name="connsiteX2052" fmla="*/ 2376335 w 6840760"/>
              <a:gd name="connsiteY2052" fmla="*/ 4169086 h 6840760"/>
              <a:gd name="connsiteX2053" fmla="*/ 2376335 w 6840760"/>
              <a:gd name="connsiteY2053" fmla="*/ 3966319 h 6840760"/>
              <a:gd name="connsiteX2054" fmla="*/ 2081753 w 6840760"/>
              <a:gd name="connsiteY2054" fmla="*/ 3966319 h 6840760"/>
              <a:gd name="connsiteX2055" fmla="*/ 2081753 w 6840760"/>
              <a:gd name="connsiteY2055" fmla="*/ 4135784 h 6840760"/>
              <a:gd name="connsiteX2056" fmla="*/ 2254854 w 6840760"/>
              <a:gd name="connsiteY2056" fmla="*/ 4135784 h 6840760"/>
              <a:gd name="connsiteX2057" fmla="*/ 2254854 w 6840760"/>
              <a:gd name="connsiteY2057" fmla="*/ 3966319 h 6840760"/>
              <a:gd name="connsiteX2058" fmla="*/ 1781815 w 6840760"/>
              <a:gd name="connsiteY2058" fmla="*/ 3966319 h 6840760"/>
              <a:gd name="connsiteX2059" fmla="*/ 1781815 w 6840760"/>
              <a:gd name="connsiteY2059" fmla="*/ 4135784 h 6840760"/>
              <a:gd name="connsiteX2060" fmla="*/ 1926970 w 6840760"/>
              <a:gd name="connsiteY2060" fmla="*/ 4135784 h 6840760"/>
              <a:gd name="connsiteX2061" fmla="*/ 1926970 w 6840760"/>
              <a:gd name="connsiteY2061" fmla="*/ 3966319 h 6840760"/>
              <a:gd name="connsiteX2062" fmla="*/ 1660334 w 6840760"/>
              <a:gd name="connsiteY2062" fmla="*/ 3966319 h 6840760"/>
              <a:gd name="connsiteX2063" fmla="*/ 1660334 w 6840760"/>
              <a:gd name="connsiteY2063" fmla="*/ 4169086 h 6840760"/>
              <a:gd name="connsiteX2064" fmla="*/ 1453932 w 6840760"/>
              <a:gd name="connsiteY2064" fmla="*/ 4169086 h 6840760"/>
              <a:gd name="connsiteX2065" fmla="*/ 1453932 w 6840760"/>
              <a:gd name="connsiteY2065" fmla="*/ 4247239 h 6840760"/>
              <a:gd name="connsiteX2066" fmla="*/ 1660334 w 6840760"/>
              <a:gd name="connsiteY2066" fmla="*/ 4247239 h 6840760"/>
              <a:gd name="connsiteX2067" fmla="*/ 1660334 w 6840760"/>
              <a:gd name="connsiteY2067" fmla="*/ 4439357 h 6840760"/>
              <a:gd name="connsiteX2068" fmla="*/ 1748514 w 6840760"/>
              <a:gd name="connsiteY2068" fmla="*/ 4439357 h 6840760"/>
              <a:gd name="connsiteX2069" fmla="*/ 1748514 w 6840760"/>
              <a:gd name="connsiteY2069" fmla="*/ 4247239 h 6840760"/>
              <a:gd name="connsiteX2070" fmla="*/ 1926970 w 6840760"/>
              <a:gd name="connsiteY2070" fmla="*/ 4247239 h 6840760"/>
              <a:gd name="connsiteX2071" fmla="*/ 1926970 w 6840760"/>
              <a:gd name="connsiteY2071" fmla="*/ 4169086 h 6840760"/>
              <a:gd name="connsiteX2072" fmla="*/ 1748514 w 6840760"/>
              <a:gd name="connsiteY2072" fmla="*/ 4169086 h 6840760"/>
              <a:gd name="connsiteX2073" fmla="*/ 1748514 w 6840760"/>
              <a:gd name="connsiteY2073" fmla="*/ 3966319 h 6840760"/>
              <a:gd name="connsiteX2074" fmla="*/ 1453932 w 6840760"/>
              <a:gd name="connsiteY2074" fmla="*/ 3966319 h 6840760"/>
              <a:gd name="connsiteX2075" fmla="*/ 1453932 w 6840760"/>
              <a:gd name="connsiteY2075" fmla="*/ 4135784 h 6840760"/>
              <a:gd name="connsiteX2076" fmla="*/ 1627032 w 6840760"/>
              <a:gd name="connsiteY2076" fmla="*/ 4135784 h 6840760"/>
              <a:gd name="connsiteX2077" fmla="*/ 1627032 w 6840760"/>
              <a:gd name="connsiteY2077" fmla="*/ 3966319 h 6840760"/>
              <a:gd name="connsiteX2078" fmla="*/ 1153994 w 6840760"/>
              <a:gd name="connsiteY2078" fmla="*/ 3966319 h 6840760"/>
              <a:gd name="connsiteX2079" fmla="*/ 1153994 w 6840760"/>
              <a:gd name="connsiteY2079" fmla="*/ 4135784 h 6840760"/>
              <a:gd name="connsiteX2080" fmla="*/ 1299149 w 6840760"/>
              <a:gd name="connsiteY2080" fmla="*/ 4135784 h 6840760"/>
              <a:gd name="connsiteX2081" fmla="*/ 1299149 w 6840760"/>
              <a:gd name="connsiteY2081" fmla="*/ 3966319 h 6840760"/>
              <a:gd name="connsiteX2082" fmla="*/ 1032512 w 6840760"/>
              <a:gd name="connsiteY2082" fmla="*/ 3966319 h 6840760"/>
              <a:gd name="connsiteX2083" fmla="*/ 1032512 w 6840760"/>
              <a:gd name="connsiteY2083" fmla="*/ 4169086 h 6840760"/>
              <a:gd name="connsiteX2084" fmla="*/ 826111 w 6840760"/>
              <a:gd name="connsiteY2084" fmla="*/ 4169086 h 6840760"/>
              <a:gd name="connsiteX2085" fmla="*/ 826111 w 6840760"/>
              <a:gd name="connsiteY2085" fmla="*/ 4247239 h 6840760"/>
              <a:gd name="connsiteX2086" fmla="*/ 1032512 w 6840760"/>
              <a:gd name="connsiteY2086" fmla="*/ 4247239 h 6840760"/>
              <a:gd name="connsiteX2087" fmla="*/ 1032512 w 6840760"/>
              <a:gd name="connsiteY2087" fmla="*/ 4439357 h 6840760"/>
              <a:gd name="connsiteX2088" fmla="*/ 1120692 w 6840760"/>
              <a:gd name="connsiteY2088" fmla="*/ 4439357 h 6840760"/>
              <a:gd name="connsiteX2089" fmla="*/ 1120692 w 6840760"/>
              <a:gd name="connsiteY2089" fmla="*/ 4247239 h 6840760"/>
              <a:gd name="connsiteX2090" fmla="*/ 1299149 w 6840760"/>
              <a:gd name="connsiteY2090" fmla="*/ 4247239 h 6840760"/>
              <a:gd name="connsiteX2091" fmla="*/ 1299149 w 6840760"/>
              <a:gd name="connsiteY2091" fmla="*/ 4169086 h 6840760"/>
              <a:gd name="connsiteX2092" fmla="*/ 1120692 w 6840760"/>
              <a:gd name="connsiteY2092" fmla="*/ 4169086 h 6840760"/>
              <a:gd name="connsiteX2093" fmla="*/ 1120692 w 6840760"/>
              <a:gd name="connsiteY2093" fmla="*/ 3966319 h 6840760"/>
              <a:gd name="connsiteX2094" fmla="*/ 826111 w 6840760"/>
              <a:gd name="connsiteY2094" fmla="*/ 3966319 h 6840760"/>
              <a:gd name="connsiteX2095" fmla="*/ 826111 w 6840760"/>
              <a:gd name="connsiteY2095" fmla="*/ 4135784 h 6840760"/>
              <a:gd name="connsiteX2096" fmla="*/ 999211 w 6840760"/>
              <a:gd name="connsiteY2096" fmla="*/ 4135784 h 6840760"/>
              <a:gd name="connsiteX2097" fmla="*/ 999211 w 6840760"/>
              <a:gd name="connsiteY2097" fmla="*/ 3966319 h 6840760"/>
              <a:gd name="connsiteX2098" fmla="*/ 526171 w 6840760"/>
              <a:gd name="connsiteY2098" fmla="*/ 3966319 h 6840760"/>
              <a:gd name="connsiteX2099" fmla="*/ 526171 w 6840760"/>
              <a:gd name="connsiteY2099" fmla="*/ 4135784 h 6840760"/>
              <a:gd name="connsiteX2100" fmla="*/ 671328 w 6840760"/>
              <a:gd name="connsiteY2100" fmla="*/ 4135784 h 6840760"/>
              <a:gd name="connsiteX2101" fmla="*/ 671328 w 6840760"/>
              <a:gd name="connsiteY2101" fmla="*/ 3966319 h 6840760"/>
              <a:gd name="connsiteX2102" fmla="*/ 404691 w 6840760"/>
              <a:gd name="connsiteY2102" fmla="*/ 3966319 h 6840760"/>
              <a:gd name="connsiteX2103" fmla="*/ 404691 w 6840760"/>
              <a:gd name="connsiteY2103" fmla="*/ 4169086 h 6840760"/>
              <a:gd name="connsiteX2104" fmla="*/ 198289 w 6840760"/>
              <a:gd name="connsiteY2104" fmla="*/ 4169086 h 6840760"/>
              <a:gd name="connsiteX2105" fmla="*/ 198289 w 6840760"/>
              <a:gd name="connsiteY2105" fmla="*/ 4247239 h 6840760"/>
              <a:gd name="connsiteX2106" fmla="*/ 404691 w 6840760"/>
              <a:gd name="connsiteY2106" fmla="*/ 4247239 h 6840760"/>
              <a:gd name="connsiteX2107" fmla="*/ 404691 w 6840760"/>
              <a:gd name="connsiteY2107" fmla="*/ 4439357 h 6840760"/>
              <a:gd name="connsiteX2108" fmla="*/ 492871 w 6840760"/>
              <a:gd name="connsiteY2108" fmla="*/ 4439357 h 6840760"/>
              <a:gd name="connsiteX2109" fmla="*/ 492871 w 6840760"/>
              <a:gd name="connsiteY2109" fmla="*/ 4247239 h 6840760"/>
              <a:gd name="connsiteX2110" fmla="*/ 671328 w 6840760"/>
              <a:gd name="connsiteY2110" fmla="*/ 4247239 h 6840760"/>
              <a:gd name="connsiteX2111" fmla="*/ 671328 w 6840760"/>
              <a:gd name="connsiteY2111" fmla="*/ 4169086 h 6840760"/>
              <a:gd name="connsiteX2112" fmla="*/ 492871 w 6840760"/>
              <a:gd name="connsiteY2112" fmla="*/ 4169086 h 6840760"/>
              <a:gd name="connsiteX2113" fmla="*/ 492871 w 6840760"/>
              <a:gd name="connsiteY2113" fmla="*/ 3966319 h 6840760"/>
              <a:gd name="connsiteX2114" fmla="*/ 198289 w 6840760"/>
              <a:gd name="connsiteY2114" fmla="*/ 3966319 h 6840760"/>
              <a:gd name="connsiteX2115" fmla="*/ 198289 w 6840760"/>
              <a:gd name="connsiteY2115" fmla="*/ 4135784 h 6840760"/>
              <a:gd name="connsiteX2116" fmla="*/ 371389 w 6840760"/>
              <a:gd name="connsiteY2116" fmla="*/ 4135784 h 6840760"/>
              <a:gd name="connsiteX2117" fmla="*/ 371389 w 6840760"/>
              <a:gd name="connsiteY2117" fmla="*/ 3966319 h 6840760"/>
              <a:gd name="connsiteX2118" fmla="*/ 6682905 w 6840760"/>
              <a:gd name="connsiteY2118" fmla="*/ 3854865 h 6840760"/>
              <a:gd name="connsiteX2119" fmla="*/ 6682905 w 6840760"/>
              <a:gd name="connsiteY2119" fmla="*/ 3933018 h 6840760"/>
              <a:gd name="connsiteX2120" fmla="*/ 6771086 w 6840760"/>
              <a:gd name="connsiteY2120" fmla="*/ 3933018 h 6840760"/>
              <a:gd name="connsiteX2121" fmla="*/ 6771086 w 6840760"/>
              <a:gd name="connsiteY2121" fmla="*/ 3854865 h 6840760"/>
              <a:gd name="connsiteX2122" fmla="*/ 6055082 w 6840760"/>
              <a:gd name="connsiteY2122" fmla="*/ 3854865 h 6840760"/>
              <a:gd name="connsiteX2123" fmla="*/ 6055082 w 6840760"/>
              <a:gd name="connsiteY2123" fmla="*/ 3933018 h 6840760"/>
              <a:gd name="connsiteX2124" fmla="*/ 6143264 w 6840760"/>
              <a:gd name="connsiteY2124" fmla="*/ 3933018 h 6840760"/>
              <a:gd name="connsiteX2125" fmla="*/ 6143264 w 6840760"/>
              <a:gd name="connsiteY2125" fmla="*/ 3854865 h 6840760"/>
              <a:gd name="connsiteX2126" fmla="*/ 5427262 w 6840760"/>
              <a:gd name="connsiteY2126" fmla="*/ 3854865 h 6840760"/>
              <a:gd name="connsiteX2127" fmla="*/ 5427262 w 6840760"/>
              <a:gd name="connsiteY2127" fmla="*/ 3933018 h 6840760"/>
              <a:gd name="connsiteX2128" fmla="*/ 5515443 w 6840760"/>
              <a:gd name="connsiteY2128" fmla="*/ 3933018 h 6840760"/>
              <a:gd name="connsiteX2129" fmla="*/ 5515443 w 6840760"/>
              <a:gd name="connsiteY2129" fmla="*/ 3854865 h 6840760"/>
              <a:gd name="connsiteX2130" fmla="*/ 4799441 w 6840760"/>
              <a:gd name="connsiteY2130" fmla="*/ 3854865 h 6840760"/>
              <a:gd name="connsiteX2131" fmla="*/ 4799441 w 6840760"/>
              <a:gd name="connsiteY2131" fmla="*/ 3933018 h 6840760"/>
              <a:gd name="connsiteX2132" fmla="*/ 4887621 w 6840760"/>
              <a:gd name="connsiteY2132" fmla="*/ 3933018 h 6840760"/>
              <a:gd name="connsiteX2133" fmla="*/ 4887621 w 6840760"/>
              <a:gd name="connsiteY2133" fmla="*/ 3854865 h 6840760"/>
              <a:gd name="connsiteX2134" fmla="*/ 4171619 w 6840760"/>
              <a:gd name="connsiteY2134" fmla="*/ 3854865 h 6840760"/>
              <a:gd name="connsiteX2135" fmla="*/ 4171619 w 6840760"/>
              <a:gd name="connsiteY2135" fmla="*/ 3933018 h 6840760"/>
              <a:gd name="connsiteX2136" fmla="*/ 4259800 w 6840760"/>
              <a:gd name="connsiteY2136" fmla="*/ 3933018 h 6840760"/>
              <a:gd name="connsiteX2137" fmla="*/ 4259800 w 6840760"/>
              <a:gd name="connsiteY2137" fmla="*/ 3854865 h 6840760"/>
              <a:gd name="connsiteX2138" fmla="*/ 3543798 w 6840760"/>
              <a:gd name="connsiteY2138" fmla="*/ 3854865 h 6840760"/>
              <a:gd name="connsiteX2139" fmla="*/ 3543798 w 6840760"/>
              <a:gd name="connsiteY2139" fmla="*/ 3933018 h 6840760"/>
              <a:gd name="connsiteX2140" fmla="*/ 3631978 w 6840760"/>
              <a:gd name="connsiteY2140" fmla="*/ 3933018 h 6840760"/>
              <a:gd name="connsiteX2141" fmla="*/ 3631978 w 6840760"/>
              <a:gd name="connsiteY2141" fmla="*/ 3854865 h 6840760"/>
              <a:gd name="connsiteX2142" fmla="*/ 2915976 w 6840760"/>
              <a:gd name="connsiteY2142" fmla="*/ 3854865 h 6840760"/>
              <a:gd name="connsiteX2143" fmla="*/ 2915976 w 6840760"/>
              <a:gd name="connsiteY2143" fmla="*/ 3933018 h 6840760"/>
              <a:gd name="connsiteX2144" fmla="*/ 3004157 w 6840760"/>
              <a:gd name="connsiteY2144" fmla="*/ 3933018 h 6840760"/>
              <a:gd name="connsiteX2145" fmla="*/ 3004157 w 6840760"/>
              <a:gd name="connsiteY2145" fmla="*/ 3854865 h 6840760"/>
              <a:gd name="connsiteX2146" fmla="*/ 2288155 w 6840760"/>
              <a:gd name="connsiteY2146" fmla="*/ 3854865 h 6840760"/>
              <a:gd name="connsiteX2147" fmla="*/ 2288155 w 6840760"/>
              <a:gd name="connsiteY2147" fmla="*/ 3933018 h 6840760"/>
              <a:gd name="connsiteX2148" fmla="*/ 2376335 w 6840760"/>
              <a:gd name="connsiteY2148" fmla="*/ 3933018 h 6840760"/>
              <a:gd name="connsiteX2149" fmla="*/ 2376335 w 6840760"/>
              <a:gd name="connsiteY2149" fmla="*/ 3854865 h 6840760"/>
              <a:gd name="connsiteX2150" fmla="*/ 1660334 w 6840760"/>
              <a:gd name="connsiteY2150" fmla="*/ 3854865 h 6840760"/>
              <a:gd name="connsiteX2151" fmla="*/ 1660334 w 6840760"/>
              <a:gd name="connsiteY2151" fmla="*/ 3933018 h 6840760"/>
              <a:gd name="connsiteX2152" fmla="*/ 1748514 w 6840760"/>
              <a:gd name="connsiteY2152" fmla="*/ 3933018 h 6840760"/>
              <a:gd name="connsiteX2153" fmla="*/ 1748514 w 6840760"/>
              <a:gd name="connsiteY2153" fmla="*/ 3854865 h 6840760"/>
              <a:gd name="connsiteX2154" fmla="*/ 1032512 w 6840760"/>
              <a:gd name="connsiteY2154" fmla="*/ 3854865 h 6840760"/>
              <a:gd name="connsiteX2155" fmla="*/ 1032512 w 6840760"/>
              <a:gd name="connsiteY2155" fmla="*/ 3933018 h 6840760"/>
              <a:gd name="connsiteX2156" fmla="*/ 1120692 w 6840760"/>
              <a:gd name="connsiteY2156" fmla="*/ 3933018 h 6840760"/>
              <a:gd name="connsiteX2157" fmla="*/ 1120692 w 6840760"/>
              <a:gd name="connsiteY2157" fmla="*/ 3854865 h 6840760"/>
              <a:gd name="connsiteX2158" fmla="*/ 404691 w 6840760"/>
              <a:gd name="connsiteY2158" fmla="*/ 3854865 h 6840760"/>
              <a:gd name="connsiteX2159" fmla="*/ 404691 w 6840760"/>
              <a:gd name="connsiteY2159" fmla="*/ 3933018 h 6840760"/>
              <a:gd name="connsiteX2160" fmla="*/ 492871 w 6840760"/>
              <a:gd name="connsiteY2160" fmla="*/ 3933018 h 6840760"/>
              <a:gd name="connsiteX2161" fmla="*/ 492871 w 6840760"/>
              <a:gd name="connsiteY2161" fmla="*/ 3854865 h 6840760"/>
              <a:gd name="connsiteX2162" fmla="*/ 6476504 w 6840760"/>
              <a:gd name="connsiteY2162" fmla="*/ 3662746 h 6840760"/>
              <a:gd name="connsiteX2163" fmla="*/ 6476504 w 6840760"/>
              <a:gd name="connsiteY2163" fmla="*/ 3821563 h 6840760"/>
              <a:gd name="connsiteX2164" fmla="*/ 6649604 w 6840760"/>
              <a:gd name="connsiteY2164" fmla="*/ 3821563 h 6840760"/>
              <a:gd name="connsiteX2165" fmla="*/ 6649604 w 6840760"/>
              <a:gd name="connsiteY2165" fmla="*/ 3662746 h 6840760"/>
              <a:gd name="connsiteX2166" fmla="*/ 6355021 w 6840760"/>
              <a:gd name="connsiteY2166" fmla="*/ 3662746 h 6840760"/>
              <a:gd name="connsiteX2167" fmla="*/ 6355021 w 6840760"/>
              <a:gd name="connsiteY2167" fmla="*/ 3854865 h 6840760"/>
              <a:gd name="connsiteX2168" fmla="*/ 6176565 w 6840760"/>
              <a:gd name="connsiteY2168" fmla="*/ 3854865 h 6840760"/>
              <a:gd name="connsiteX2169" fmla="*/ 6176565 w 6840760"/>
              <a:gd name="connsiteY2169" fmla="*/ 3933018 h 6840760"/>
              <a:gd name="connsiteX2170" fmla="*/ 6355021 w 6840760"/>
              <a:gd name="connsiteY2170" fmla="*/ 3933018 h 6840760"/>
              <a:gd name="connsiteX2171" fmla="*/ 6355021 w 6840760"/>
              <a:gd name="connsiteY2171" fmla="*/ 4135784 h 6840760"/>
              <a:gd name="connsiteX2172" fmla="*/ 6443202 w 6840760"/>
              <a:gd name="connsiteY2172" fmla="*/ 4135784 h 6840760"/>
              <a:gd name="connsiteX2173" fmla="*/ 6443202 w 6840760"/>
              <a:gd name="connsiteY2173" fmla="*/ 3933018 h 6840760"/>
              <a:gd name="connsiteX2174" fmla="*/ 6649604 w 6840760"/>
              <a:gd name="connsiteY2174" fmla="*/ 3933018 h 6840760"/>
              <a:gd name="connsiteX2175" fmla="*/ 6649604 w 6840760"/>
              <a:gd name="connsiteY2175" fmla="*/ 3854865 h 6840760"/>
              <a:gd name="connsiteX2176" fmla="*/ 6443202 w 6840760"/>
              <a:gd name="connsiteY2176" fmla="*/ 3854865 h 6840760"/>
              <a:gd name="connsiteX2177" fmla="*/ 6443202 w 6840760"/>
              <a:gd name="connsiteY2177" fmla="*/ 3662746 h 6840760"/>
              <a:gd name="connsiteX2178" fmla="*/ 6176565 w 6840760"/>
              <a:gd name="connsiteY2178" fmla="*/ 3662746 h 6840760"/>
              <a:gd name="connsiteX2179" fmla="*/ 6176565 w 6840760"/>
              <a:gd name="connsiteY2179" fmla="*/ 3821563 h 6840760"/>
              <a:gd name="connsiteX2180" fmla="*/ 6321720 w 6840760"/>
              <a:gd name="connsiteY2180" fmla="*/ 3821563 h 6840760"/>
              <a:gd name="connsiteX2181" fmla="*/ 6321720 w 6840760"/>
              <a:gd name="connsiteY2181" fmla="*/ 3662746 h 6840760"/>
              <a:gd name="connsiteX2182" fmla="*/ 5848682 w 6840760"/>
              <a:gd name="connsiteY2182" fmla="*/ 3662746 h 6840760"/>
              <a:gd name="connsiteX2183" fmla="*/ 5848682 w 6840760"/>
              <a:gd name="connsiteY2183" fmla="*/ 3821563 h 6840760"/>
              <a:gd name="connsiteX2184" fmla="*/ 6021782 w 6840760"/>
              <a:gd name="connsiteY2184" fmla="*/ 3821563 h 6840760"/>
              <a:gd name="connsiteX2185" fmla="*/ 6021782 w 6840760"/>
              <a:gd name="connsiteY2185" fmla="*/ 3662746 h 6840760"/>
              <a:gd name="connsiteX2186" fmla="*/ 5727200 w 6840760"/>
              <a:gd name="connsiteY2186" fmla="*/ 3662746 h 6840760"/>
              <a:gd name="connsiteX2187" fmla="*/ 5727200 w 6840760"/>
              <a:gd name="connsiteY2187" fmla="*/ 3854865 h 6840760"/>
              <a:gd name="connsiteX2188" fmla="*/ 5548744 w 6840760"/>
              <a:gd name="connsiteY2188" fmla="*/ 3854865 h 6840760"/>
              <a:gd name="connsiteX2189" fmla="*/ 5548744 w 6840760"/>
              <a:gd name="connsiteY2189" fmla="*/ 3933018 h 6840760"/>
              <a:gd name="connsiteX2190" fmla="*/ 5727200 w 6840760"/>
              <a:gd name="connsiteY2190" fmla="*/ 3933018 h 6840760"/>
              <a:gd name="connsiteX2191" fmla="*/ 5727200 w 6840760"/>
              <a:gd name="connsiteY2191" fmla="*/ 4135784 h 6840760"/>
              <a:gd name="connsiteX2192" fmla="*/ 5815382 w 6840760"/>
              <a:gd name="connsiteY2192" fmla="*/ 4135784 h 6840760"/>
              <a:gd name="connsiteX2193" fmla="*/ 5815382 w 6840760"/>
              <a:gd name="connsiteY2193" fmla="*/ 3933018 h 6840760"/>
              <a:gd name="connsiteX2194" fmla="*/ 6021782 w 6840760"/>
              <a:gd name="connsiteY2194" fmla="*/ 3933018 h 6840760"/>
              <a:gd name="connsiteX2195" fmla="*/ 6021782 w 6840760"/>
              <a:gd name="connsiteY2195" fmla="*/ 3854865 h 6840760"/>
              <a:gd name="connsiteX2196" fmla="*/ 5815382 w 6840760"/>
              <a:gd name="connsiteY2196" fmla="*/ 3854865 h 6840760"/>
              <a:gd name="connsiteX2197" fmla="*/ 5815382 w 6840760"/>
              <a:gd name="connsiteY2197" fmla="*/ 3662746 h 6840760"/>
              <a:gd name="connsiteX2198" fmla="*/ 5548744 w 6840760"/>
              <a:gd name="connsiteY2198" fmla="*/ 3662746 h 6840760"/>
              <a:gd name="connsiteX2199" fmla="*/ 5548744 w 6840760"/>
              <a:gd name="connsiteY2199" fmla="*/ 3821563 h 6840760"/>
              <a:gd name="connsiteX2200" fmla="*/ 5693900 w 6840760"/>
              <a:gd name="connsiteY2200" fmla="*/ 3821563 h 6840760"/>
              <a:gd name="connsiteX2201" fmla="*/ 5693900 w 6840760"/>
              <a:gd name="connsiteY2201" fmla="*/ 3662746 h 6840760"/>
              <a:gd name="connsiteX2202" fmla="*/ 5220862 w 6840760"/>
              <a:gd name="connsiteY2202" fmla="*/ 3662746 h 6840760"/>
              <a:gd name="connsiteX2203" fmla="*/ 5220862 w 6840760"/>
              <a:gd name="connsiteY2203" fmla="*/ 3821563 h 6840760"/>
              <a:gd name="connsiteX2204" fmla="*/ 5393961 w 6840760"/>
              <a:gd name="connsiteY2204" fmla="*/ 3821563 h 6840760"/>
              <a:gd name="connsiteX2205" fmla="*/ 5393961 w 6840760"/>
              <a:gd name="connsiteY2205" fmla="*/ 3662746 h 6840760"/>
              <a:gd name="connsiteX2206" fmla="*/ 5099379 w 6840760"/>
              <a:gd name="connsiteY2206" fmla="*/ 3662746 h 6840760"/>
              <a:gd name="connsiteX2207" fmla="*/ 5099379 w 6840760"/>
              <a:gd name="connsiteY2207" fmla="*/ 3854865 h 6840760"/>
              <a:gd name="connsiteX2208" fmla="*/ 4920923 w 6840760"/>
              <a:gd name="connsiteY2208" fmla="*/ 3854865 h 6840760"/>
              <a:gd name="connsiteX2209" fmla="*/ 4920923 w 6840760"/>
              <a:gd name="connsiteY2209" fmla="*/ 3933018 h 6840760"/>
              <a:gd name="connsiteX2210" fmla="*/ 5099379 w 6840760"/>
              <a:gd name="connsiteY2210" fmla="*/ 3933018 h 6840760"/>
              <a:gd name="connsiteX2211" fmla="*/ 5099379 w 6840760"/>
              <a:gd name="connsiteY2211" fmla="*/ 4135784 h 6840760"/>
              <a:gd name="connsiteX2212" fmla="*/ 5187560 w 6840760"/>
              <a:gd name="connsiteY2212" fmla="*/ 4135784 h 6840760"/>
              <a:gd name="connsiteX2213" fmla="*/ 5187560 w 6840760"/>
              <a:gd name="connsiteY2213" fmla="*/ 3933018 h 6840760"/>
              <a:gd name="connsiteX2214" fmla="*/ 5393961 w 6840760"/>
              <a:gd name="connsiteY2214" fmla="*/ 3933018 h 6840760"/>
              <a:gd name="connsiteX2215" fmla="*/ 5393961 w 6840760"/>
              <a:gd name="connsiteY2215" fmla="*/ 3854865 h 6840760"/>
              <a:gd name="connsiteX2216" fmla="*/ 5187560 w 6840760"/>
              <a:gd name="connsiteY2216" fmla="*/ 3854865 h 6840760"/>
              <a:gd name="connsiteX2217" fmla="*/ 5187560 w 6840760"/>
              <a:gd name="connsiteY2217" fmla="*/ 3662746 h 6840760"/>
              <a:gd name="connsiteX2218" fmla="*/ 4920923 w 6840760"/>
              <a:gd name="connsiteY2218" fmla="*/ 3662746 h 6840760"/>
              <a:gd name="connsiteX2219" fmla="*/ 4920923 w 6840760"/>
              <a:gd name="connsiteY2219" fmla="*/ 3821563 h 6840760"/>
              <a:gd name="connsiteX2220" fmla="*/ 5066079 w 6840760"/>
              <a:gd name="connsiteY2220" fmla="*/ 3821563 h 6840760"/>
              <a:gd name="connsiteX2221" fmla="*/ 5066079 w 6840760"/>
              <a:gd name="connsiteY2221" fmla="*/ 3662746 h 6840760"/>
              <a:gd name="connsiteX2222" fmla="*/ 4593039 w 6840760"/>
              <a:gd name="connsiteY2222" fmla="*/ 3662746 h 6840760"/>
              <a:gd name="connsiteX2223" fmla="*/ 4593039 w 6840760"/>
              <a:gd name="connsiteY2223" fmla="*/ 3821563 h 6840760"/>
              <a:gd name="connsiteX2224" fmla="*/ 4766140 w 6840760"/>
              <a:gd name="connsiteY2224" fmla="*/ 3821563 h 6840760"/>
              <a:gd name="connsiteX2225" fmla="*/ 4766140 w 6840760"/>
              <a:gd name="connsiteY2225" fmla="*/ 3662746 h 6840760"/>
              <a:gd name="connsiteX2226" fmla="*/ 4471557 w 6840760"/>
              <a:gd name="connsiteY2226" fmla="*/ 3662746 h 6840760"/>
              <a:gd name="connsiteX2227" fmla="*/ 4471557 w 6840760"/>
              <a:gd name="connsiteY2227" fmla="*/ 3854865 h 6840760"/>
              <a:gd name="connsiteX2228" fmla="*/ 4293101 w 6840760"/>
              <a:gd name="connsiteY2228" fmla="*/ 3854865 h 6840760"/>
              <a:gd name="connsiteX2229" fmla="*/ 4293101 w 6840760"/>
              <a:gd name="connsiteY2229" fmla="*/ 3933018 h 6840760"/>
              <a:gd name="connsiteX2230" fmla="*/ 4471557 w 6840760"/>
              <a:gd name="connsiteY2230" fmla="*/ 3933018 h 6840760"/>
              <a:gd name="connsiteX2231" fmla="*/ 4471557 w 6840760"/>
              <a:gd name="connsiteY2231" fmla="*/ 4135784 h 6840760"/>
              <a:gd name="connsiteX2232" fmla="*/ 4559739 w 6840760"/>
              <a:gd name="connsiteY2232" fmla="*/ 4135784 h 6840760"/>
              <a:gd name="connsiteX2233" fmla="*/ 4559739 w 6840760"/>
              <a:gd name="connsiteY2233" fmla="*/ 3933018 h 6840760"/>
              <a:gd name="connsiteX2234" fmla="*/ 4766140 w 6840760"/>
              <a:gd name="connsiteY2234" fmla="*/ 3933018 h 6840760"/>
              <a:gd name="connsiteX2235" fmla="*/ 4766140 w 6840760"/>
              <a:gd name="connsiteY2235" fmla="*/ 3854865 h 6840760"/>
              <a:gd name="connsiteX2236" fmla="*/ 4559739 w 6840760"/>
              <a:gd name="connsiteY2236" fmla="*/ 3854865 h 6840760"/>
              <a:gd name="connsiteX2237" fmla="*/ 4559739 w 6840760"/>
              <a:gd name="connsiteY2237" fmla="*/ 3662746 h 6840760"/>
              <a:gd name="connsiteX2238" fmla="*/ 4293101 w 6840760"/>
              <a:gd name="connsiteY2238" fmla="*/ 3662746 h 6840760"/>
              <a:gd name="connsiteX2239" fmla="*/ 4293101 w 6840760"/>
              <a:gd name="connsiteY2239" fmla="*/ 3821563 h 6840760"/>
              <a:gd name="connsiteX2240" fmla="*/ 4438257 w 6840760"/>
              <a:gd name="connsiteY2240" fmla="*/ 3821563 h 6840760"/>
              <a:gd name="connsiteX2241" fmla="*/ 4438257 w 6840760"/>
              <a:gd name="connsiteY2241" fmla="*/ 3662746 h 6840760"/>
              <a:gd name="connsiteX2242" fmla="*/ 3965218 w 6840760"/>
              <a:gd name="connsiteY2242" fmla="*/ 3662746 h 6840760"/>
              <a:gd name="connsiteX2243" fmla="*/ 3965218 w 6840760"/>
              <a:gd name="connsiteY2243" fmla="*/ 3821563 h 6840760"/>
              <a:gd name="connsiteX2244" fmla="*/ 4138318 w 6840760"/>
              <a:gd name="connsiteY2244" fmla="*/ 3821563 h 6840760"/>
              <a:gd name="connsiteX2245" fmla="*/ 4138318 w 6840760"/>
              <a:gd name="connsiteY2245" fmla="*/ 3662746 h 6840760"/>
              <a:gd name="connsiteX2246" fmla="*/ 3843736 w 6840760"/>
              <a:gd name="connsiteY2246" fmla="*/ 3662746 h 6840760"/>
              <a:gd name="connsiteX2247" fmla="*/ 3843736 w 6840760"/>
              <a:gd name="connsiteY2247" fmla="*/ 3854865 h 6840760"/>
              <a:gd name="connsiteX2248" fmla="*/ 3665280 w 6840760"/>
              <a:gd name="connsiteY2248" fmla="*/ 3854865 h 6840760"/>
              <a:gd name="connsiteX2249" fmla="*/ 3665280 w 6840760"/>
              <a:gd name="connsiteY2249" fmla="*/ 3933018 h 6840760"/>
              <a:gd name="connsiteX2250" fmla="*/ 3843736 w 6840760"/>
              <a:gd name="connsiteY2250" fmla="*/ 3933018 h 6840760"/>
              <a:gd name="connsiteX2251" fmla="*/ 3843736 w 6840760"/>
              <a:gd name="connsiteY2251" fmla="*/ 4135784 h 6840760"/>
              <a:gd name="connsiteX2252" fmla="*/ 3931917 w 6840760"/>
              <a:gd name="connsiteY2252" fmla="*/ 4135784 h 6840760"/>
              <a:gd name="connsiteX2253" fmla="*/ 3931917 w 6840760"/>
              <a:gd name="connsiteY2253" fmla="*/ 3933018 h 6840760"/>
              <a:gd name="connsiteX2254" fmla="*/ 4138318 w 6840760"/>
              <a:gd name="connsiteY2254" fmla="*/ 3933018 h 6840760"/>
              <a:gd name="connsiteX2255" fmla="*/ 4138318 w 6840760"/>
              <a:gd name="connsiteY2255" fmla="*/ 3854865 h 6840760"/>
              <a:gd name="connsiteX2256" fmla="*/ 3931917 w 6840760"/>
              <a:gd name="connsiteY2256" fmla="*/ 3854865 h 6840760"/>
              <a:gd name="connsiteX2257" fmla="*/ 3931917 w 6840760"/>
              <a:gd name="connsiteY2257" fmla="*/ 3662746 h 6840760"/>
              <a:gd name="connsiteX2258" fmla="*/ 3665280 w 6840760"/>
              <a:gd name="connsiteY2258" fmla="*/ 3662746 h 6840760"/>
              <a:gd name="connsiteX2259" fmla="*/ 3665280 w 6840760"/>
              <a:gd name="connsiteY2259" fmla="*/ 3821563 h 6840760"/>
              <a:gd name="connsiteX2260" fmla="*/ 3810436 w 6840760"/>
              <a:gd name="connsiteY2260" fmla="*/ 3821563 h 6840760"/>
              <a:gd name="connsiteX2261" fmla="*/ 3810436 w 6840760"/>
              <a:gd name="connsiteY2261" fmla="*/ 3662746 h 6840760"/>
              <a:gd name="connsiteX2262" fmla="*/ 3337396 w 6840760"/>
              <a:gd name="connsiteY2262" fmla="*/ 3662746 h 6840760"/>
              <a:gd name="connsiteX2263" fmla="*/ 3337396 w 6840760"/>
              <a:gd name="connsiteY2263" fmla="*/ 3821563 h 6840760"/>
              <a:gd name="connsiteX2264" fmla="*/ 3510497 w 6840760"/>
              <a:gd name="connsiteY2264" fmla="*/ 3821563 h 6840760"/>
              <a:gd name="connsiteX2265" fmla="*/ 3510497 w 6840760"/>
              <a:gd name="connsiteY2265" fmla="*/ 3662746 h 6840760"/>
              <a:gd name="connsiteX2266" fmla="*/ 3215915 w 6840760"/>
              <a:gd name="connsiteY2266" fmla="*/ 3662746 h 6840760"/>
              <a:gd name="connsiteX2267" fmla="*/ 3215915 w 6840760"/>
              <a:gd name="connsiteY2267" fmla="*/ 3854865 h 6840760"/>
              <a:gd name="connsiteX2268" fmla="*/ 3037458 w 6840760"/>
              <a:gd name="connsiteY2268" fmla="*/ 3854865 h 6840760"/>
              <a:gd name="connsiteX2269" fmla="*/ 3037458 w 6840760"/>
              <a:gd name="connsiteY2269" fmla="*/ 3933018 h 6840760"/>
              <a:gd name="connsiteX2270" fmla="*/ 3215915 w 6840760"/>
              <a:gd name="connsiteY2270" fmla="*/ 3933018 h 6840760"/>
              <a:gd name="connsiteX2271" fmla="*/ 3215915 w 6840760"/>
              <a:gd name="connsiteY2271" fmla="*/ 4135784 h 6840760"/>
              <a:gd name="connsiteX2272" fmla="*/ 3304096 w 6840760"/>
              <a:gd name="connsiteY2272" fmla="*/ 4135784 h 6840760"/>
              <a:gd name="connsiteX2273" fmla="*/ 3304096 w 6840760"/>
              <a:gd name="connsiteY2273" fmla="*/ 3933018 h 6840760"/>
              <a:gd name="connsiteX2274" fmla="*/ 3510497 w 6840760"/>
              <a:gd name="connsiteY2274" fmla="*/ 3933018 h 6840760"/>
              <a:gd name="connsiteX2275" fmla="*/ 3510497 w 6840760"/>
              <a:gd name="connsiteY2275" fmla="*/ 3854865 h 6840760"/>
              <a:gd name="connsiteX2276" fmla="*/ 3304096 w 6840760"/>
              <a:gd name="connsiteY2276" fmla="*/ 3854865 h 6840760"/>
              <a:gd name="connsiteX2277" fmla="*/ 3304096 w 6840760"/>
              <a:gd name="connsiteY2277" fmla="*/ 3662746 h 6840760"/>
              <a:gd name="connsiteX2278" fmla="*/ 3037458 w 6840760"/>
              <a:gd name="connsiteY2278" fmla="*/ 3662746 h 6840760"/>
              <a:gd name="connsiteX2279" fmla="*/ 3037458 w 6840760"/>
              <a:gd name="connsiteY2279" fmla="*/ 3821563 h 6840760"/>
              <a:gd name="connsiteX2280" fmla="*/ 3182613 w 6840760"/>
              <a:gd name="connsiteY2280" fmla="*/ 3821563 h 6840760"/>
              <a:gd name="connsiteX2281" fmla="*/ 3182613 w 6840760"/>
              <a:gd name="connsiteY2281" fmla="*/ 3662746 h 6840760"/>
              <a:gd name="connsiteX2282" fmla="*/ 2709575 w 6840760"/>
              <a:gd name="connsiteY2282" fmla="*/ 3662746 h 6840760"/>
              <a:gd name="connsiteX2283" fmla="*/ 2709575 w 6840760"/>
              <a:gd name="connsiteY2283" fmla="*/ 3821563 h 6840760"/>
              <a:gd name="connsiteX2284" fmla="*/ 2882675 w 6840760"/>
              <a:gd name="connsiteY2284" fmla="*/ 3821563 h 6840760"/>
              <a:gd name="connsiteX2285" fmla="*/ 2882675 w 6840760"/>
              <a:gd name="connsiteY2285" fmla="*/ 3662746 h 6840760"/>
              <a:gd name="connsiteX2286" fmla="*/ 2588093 w 6840760"/>
              <a:gd name="connsiteY2286" fmla="*/ 3662746 h 6840760"/>
              <a:gd name="connsiteX2287" fmla="*/ 2588093 w 6840760"/>
              <a:gd name="connsiteY2287" fmla="*/ 3854865 h 6840760"/>
              <a:gd name="connsiteX2288" fmla="*/ 2409637 w 6840760"/>
              <a:gd name="connsiteY2288" fmla="*/ 3854865 h 6840760"/>
              <a:gd name="connsiteX2289" fmla="*/ 2409637 w 6840760"/>
              <a:gd name="connsiteY2289" fmla="*/ 3933018 h 6840760"/>
              <a:gd name="connsiteX2290" fmla="*/ 2588093 w 6840760"/>
              <a:gd name="connsiteY2290" fmla="*/ 3933018 h 6840760"/>
              <a:gd name="connsiteX2291" fmla="*/ 2588093 w 6840760"/>
              <a:gd name="connsiteY2291" fmla="*/ 4135784 h 6840760"/>
              <a:gd name="connsiteX2292" fmla="*/ 2676273 w 6840760"/>
              <a:gd name="connsiteY2292" fmla="*/ 4135784 h 6840760"/>
              <a:gd name="connsiteX2293" fmla="*/ 2676273 w 6840760"/>
              <a:gd name="connsiteY2293" fmla="*/ 3933018 h 6840760"/>
              <a:gd name="connsiteX2294" fmla="*/ 2882675 w 6840760"/>
              <a:gd name="connsiteY2294" fmla="*/ 3933018 h 6840760"/>
              <a:gd name="connsiteX2295" fmla="*/ 2882675 w 6840760"/>
              <a:gd name="connsiteY2295" fmla="*/ 3854865 h 6840760"/>
              <a:gd name="connsiteX2296" fmla="*/ 2676273 w 6840760"/>
              <a:gd name="connsiteY2296" fmla="*/ 3854865 h 6840760"/>
              <a:gd name="connsiteX2297" fmla="*/ 2676273 w 6840760"/>
              <a:gd name="connsiteY2297" fmla="*/ 3662746 h 6840760"/>
              <a:gd name="connsiteX2298" fmla="*/ 2409637 w 6840760"/>
              <a:gd name="connsiteY2298" fmla="*/ 3662746 h 6840760"/>
              <a:gd name="connsiteX2299" fmla="*/ 2409637 w 6840760"/>
              <a:gd name="connsiteY2299" fmla="*/ 3821563 h 6840760"/>
              <a:gd name="connsiteX2300" fmla="*/ 2554792 w 6840760"/>
              <a:gd name="connsiteY2300" fmla="*/ 3821563 h 6840760"/>
              <a:gd name="connsiteX2301" fmla="*/ 2554792 w 6840760"/>
              <a:gd name="connsiteY2301" fmla="*/ 3662746 h 6840760"/>
              <a:gd name="connsiteX2302" fmla="*/ 2081753 w 6840760"/>
              <a:gd name="connsiteY2302" fmla="*/ 3662746 h 6840760"/>
              <a:gd name="connsiteX2303" fmla="*/ 2081753 w 6840760"/>
              <a:gd name="connsiteY2303" fmla="*/ 3821563 h 6840760"/>
              <a:gd name="connsiteX2304" fmla="*/ 2254854 w 6840760"/>
              <a:gd name="connsiteY2304" fmla="*/ 3821563 h 6840760"/>
              <a:gd name="connsiteX2305" fmla="*/ 2254854 w 6840760"/>
              <a:gd name="connsiteY2305" fmla="*/ 3662746 h 6840760"/>
              <a:gd name="connsiteX2306" fmla="*/ 1960272 w 6840760"/>
              <a:gd name="connsiteY2306" fmla="*/ 3662746 h 6840760"/>
              <a:gd name="connsiteX2307" fmla="*/ 1960272 w 6840760"/>
              <a:gd name="connsiteY2307" fmla="*/ 3854865 h 6840760"/>
              <a:gd name="connsiteX2308" fmla="*/ 1781815 w 6840760"/>
              <a:gd name="connsiteY2308" fmla="*/ 3854865 h 6840760"/>
              <a:gd name="connsiteX2309" fmla="*/ 1781815 w 6840760"/>
              <a:gd name="connsiteY2309" fmla="*/ 3933018 h 6840760"/>
              <a:gd name="connsiteX2310" fmla="*/ 1960272 w 6840760"/>
              <a:gd name="connsiteY2310" fmla="*/ 3933018 h 6840760"/>
              <a:gd name="connsiteX2311" fmla="*/ 1960272 w 6840760"/>
              <a:gd name="connsiteY2311" fmla="*/ 4135784 h 6840760"/>
              <a:gd name="connsiteX2312" fmla="*/ 2048452 w 6840760"/>
              <a:gd name="connsiteY2312" fmla="*/ 4135784 h 6840760"/>
              <a:gd name="connsiteX2313" fmla="*/ 2048452 w 6840760"/>
              <a:gd name="connsiteY2313" fmla="*/ 3933018 h 6840760"/>
              <a:gd name="connsiteX2314" fmla="*/ 2254854 w 6840760"/>
              <a:gd name="connsiteY2314" fmla="*/ 3933018 h 6840760"/>
              <a:gd name="connsiteX2315" fmla="*/ 2254854 w 6840760"/>
              <a:gd name="connsiteY2315" fmla="*/ 3854865 h 6840760"/>
              <a:gd name="connsiteX2316" fmla="*/ 2048452 w 6840760"/>
              <a:gd name="connsiteY2316" fmla="*/ 3854865 h 6840760"/>
              <a:gd name="connsiteX2317" fmla="*/ 2048452 w 6840760"/>
              <a:gd name="connsiteY2317" fmla="*/ 3662746 h 6840760"/>
              <a:gd name="connsiteX2318" fmla="*/ 1781815 w 6840760"/>
              <a:gd name="connsiteY2318" fmla="*/ 3662746 h 6840760"/>
              <a:gd name="connsiteX2319" fmla="*/ 1781815 w 6840760"/>
              <a:gd name="connsiteY2319" fmla="*/ 3821563 h 6840760"/>
              <a:gd name="connsiteX2320" fmla="*/ 1926970 w 6840760"/>
              <a:gd name="connsiteY2320" fmla="*/ 3821563 h 6840760"/>
              <a:gd name="connsiteX2321" fmla="*/ 1926970 w 6840760"/>
              <a:gd name="connsiteY2321" fmla="*/ 3662746 h 6840760"/>
              <a:gd name="connsiteX2322" fmla="*/ 1453932 w 6840760"/>
              <a:gd name="connsiteY2322" fmla="*/ 3662746 h 6840760"/>
              <a:gd name="connsiteX2323" fmla="*/ 1453932 w 6840760"/>
              <a:gd name="connsiteY2323" fmla="*/ 3821563 h 6840760"/>
              <a:gd name="connsiteX2324" fmla="*/ 1627032 w 6840760"/>
              <a:gd name="connsiteY2324" fmla="*/ 3821563 h 6840760"/>
              <a:gd name="connsiteX2325" fmla="*/ 1627032 w 6840760"/>
              <a:gd name="connsiteY2325" fmla="*/ 3662746 h 6840760"/>
              <a:gd name="connsiteX2326" fmla="*/ 1332450 w 6840760"/>
              <a:gd name="connsiteY2326" fmla="*/ 3662746 h 6840760"/>
              <a:gd name="connsiteX2327" fmla="*/ 1332450 w 6840760"/>
              <a:gd name="connsiteY2327" fmla="*/ 3854865 h 6840760"/>
              <a:gd name="connsiteX2328" fmla="*/ 1153994 w 6840760"/>
              <a:gd name="connsiteY2328" fmla="*/ 3854865 h 6840760"/>
              <a:gd name="connsiteX2329" fmla="*/ 1153994 w 6840760"/>
              <a:gd name="connsiteY2329" fmla="*/ 3933018 h 6840760"/>
              <a:gd name="connsiteX2330" fmla="*/ 1332450 w 6840760"/>
              <a:gd name="connsiteY2330" fmla="*/ 3933018 h 6840760"/>
              <a:gd name="connsiteX2331" fmla="*/ 1332450 w 6840760"/>
              <a:gd name="connsiteY2331" fmla="*/ 4135784 h 6840760"/>
              <a:gd name="connsiteX2332" fmla="*/ 1420630 w 6840760"/>
              <a:gd name="connsiteY2332" fmla="*/ 4135784 h 6840760"/>
              <a:gd name="connsiteX2333" fmla="*/ 1420630 w 6840760"/>
              <a:gd name="connsiteY2333" fmla="*/ 3933018 h 6840760"/>
              <a:gd name="connsiteX2334" fmla="*/ 1627032 w 6840760"/>
              <a:gd name="connsiteY2334" fmla="*/ 3933018 h 6840760"/>
              <a:gd name="connsiteX2335" fmla="*/ 1627032 w 6840760"/>
              <a:gd name="connsiteY2335" fmla="*/ 3854865 h 6840760"/>
              <a:gd name="connsiteX2336" fmla="*/ 1420630 w 6840760"/>
              <a:gd name="connsiteY2336" fmla="*/ 3854865 h 6840760"/>
              <a:gd name="connsiteX2337" fmla="*/ 1420630 w 6840760"/>
              <a:gd name="connsiteY2337" fmla="*/ 3662746 h 6840760"/>
              <a:gd name="connsiteX2338" fmla="*/ 1153994 w 6840760"/>
              <a:gd name="connsiteY2338" fmla="*/ 3662746 h 6840760"/>
              <a:gd name="connsiteX2339" fmla="*/ 1153994 w 6840760"/>
              <a:gd name="connsiteY2339" fmla="*/ 3821563 h 6840760"/>
              <a:gd name="connsiteX2340" fmla="*/ 1299149 w 6840760"/>
              <a:gd name="connsiteY2340" fmla="*/ 3821563 h 6840760"/>
              <a:gd name="connsiteX2341" fmla="*/ 1299149 w 6840760"/>
              <a:gd name="connsiteY2341" fmla="*/ 3662746 h 6840760"/>
              <a:gd name="connsiteX2342" fmla="*/ 826111 w 6840760"/>
              <a:gd name="connsiteY2342" fmla="*/ 3662746 h 6840760"/>
              <a:gd name="connsiteX2343" fmla="*/ 826111 w 6840760"/>
              <a:gd name="connsiteY2343" fmla="*/ 3821563 h 6840760"/>
              <a:gd name="connsiteX2344" fmla="*/ 999211 w 6840760"/>
              <a:gd name="connsiteY2344" fmla="*/ 3821563 h 6840760"/>
              <a:gd name="connsiteX2345" fmla="*/ 999211 w 6840760"/>
              <a:gd name="connsiteY2345" fmla="*/ 3662746 h 6840760"/>
              <a:gd name="connsiteX2346" fmla="*/ 704629 w 6840760"/>
              <a:gd name="connsiteY2346" fmla="*/ 3662746 h 6840760"/>
              <a:gd name="connsiteX2347" fmla="*/ 704629 w 6840760"/>
              <a:gd name="connsiteY2347" fmla="*/ 3854865 h 6840760"/>
              <a:gd name="connsiteX2348" fmla="*/ 526171 w 6840760"/>
              <a:gd name="connsiteY2348" fmla="*/ 3854865 h 6840760"/>
              <a:gd name="connsiteX2349" fmla="*/ 526171 w 6840760"/>
              <a:gd name="connsiteY2349" fmla="*/ 3933018 h 6840760"/>
              <a:gd name="connsiteX2350" fmla="*/ 704629 w 6840760"/>
              <a:gd name="connsiteY2350" fmla="*/ 3933018 h 6840760"/>
              <a:gd name="connsiteX2351" fmla="*/ 704629 w 6840760"/>
              <a:gd name="connsiteY2351" fmla="*/ 4135784 h 6840760"/>
              <a:gd name="connsiteX2352" fmla="*/ 792809 w 6840760"/>
              <a:gd name="connsiteY2352" fmla="*/ 4135784 h 6840760"/>
              <a:gd name="connsiteX2353" fmla="*/ 792809 w 6840760"/>
              <a:gd name="connsiteY2353" fmla="*/ 3933018 h 6840760"/>
              <a:gd name="connsiteX2354" fmla="*/ 999211 w 6840760"/>
              <a:gd name="connsiteY2354" fmla="*/ 3933018 h 6840760"/>
              <a:gd name="connsiteX2355" fmla="*/ 999211 w 6840760"/>
              <a:gd name="connsiteY2355" fmla="*/ 3854865 h 6840760"/>
              <a:gd name="connsiteX2356" fmla="*/ 792809 w 6840760"/>
              <a:gd name="connsiteY2356" fmla="*/ 3854865 h 6840760"/>
              <a:gd name="connsiteX2357" fmla="*/ 792809 w 6840760"/>
              <a:gd name="connsiteY2357" fmla="*/ 3662746 h 6840760"/>
              <a:gd name="connsiteX2358" fmla="*/ 526171 w 6840760"/>
              <a:gd name="connsiteY2358" fmla="*/ 3662746 h 6840760"/>
              <a:gd name="connsiteX2359" fmla="*/ 526171 w 6840760"/>
              <a:gd name="connsiteY2359" fmla="*/ 3821563 h 6840760"/>
              <a:gd name="connsiteX2360" fmla="*/ 671328 w 6840760"/>
              <a:gd name="connsiteY2360" fmla="*/ 3821563 h 6840760"/>
              <a:gd name="connsiteX2361" fmla="*/ 671328 w 6840760"/>
              <a:gd name="connsiteY2361" fmla="*/ 3662746 h 6840760"/>
              <a:gd name="connsiteX2362" fmla="*/ 198289 w 6840760"/>
              <a:gd name="connsiteY2362" fmla="*/ 3662746 h 6840760"/>
              <a:gd name="connsiteX2363" fmla="*/ 198289 w 6840760"/>
              <a:gd name="connsiteY2363" fmla="*/ 3821563 h 6840760"/>
              <a:gd name="connsiteX2364" fmla="*/ 371389 w 6840760"/>
              <a:gd name="connsiteY2364" fmla="*/ 3821563 h 6840760"/>
              <a:gd name="connsiteX2365" fmla="*/ 371389 w 6840760"/>
              <a:gd name="connsiteY2365" fmla="*/ 3662746 h 6840760"/>
              <a:gd name="connsiteX2366" fmla="*/ 6355021 w 6840760"/>
              <a:gd name="connsiteY2366" fmla="*/ 3551293 h 6840760"/>
              <a:gd name="connsiteX2367" fmla="*/ 6355021 w 6840760"/>
              <a:gd name="connsiteY2367" fmla="*/ 3629445 h 6840760"/>
              <a:gd name="connsiteX2368" fmla="*/ 6443202 w 6840760"/>
              <a:gd name="connsiteY2368" fmla="*/ 3629445 h 6840760"/>
              <a:gd name="connsiteX2369" fmla="*/ 6443202 w 6840760"/>
              <a:gd name="connsiteY2369" fmla="*/ 3551293 h 6840760"/>
              <a:gd name="connsiteX2370" fmla="*/ 5727200 w 6840760"/>
              <a:gd name="connsiteY2370" fmla="*/ 3551293 h 6840760"/>
              <a:gd name="connsiteX2371" fmla="*/ 5727200 w 6840760"/>
              <a:gd name="connsiteY2371" fmla="*/ 3629445 h 6840760"/>
              <a:gd name="connsiteX2372" fmla="*/ 5815382 w 6840760"/>
              <a:gd name="connsiteY2372" fmla="*/ 3629445 h 6840760"/>
              <a:gd name="connsiteX2373" fmla="*/ 5815382 w 6840760"/>
              <a:gd name="connsiteY2373" fmla="*/ 3551293 h 6840760"/>
              <a:gd name="connsiteX2374" fmla="*/ 5099379 w 6840760"/>
              <a:gd name="connsiteY2374" fmla="*/ 3551293 h 6840760"/>
              <a:gd name="connsiteX2375" fmla="*/ 5099379 w 6840760"/>
              <a:gd name="connsiteY2375" fmla="*/ 3629445 h 6840760"/>
              <a:gd name="connsiteX2376" fmla="*/ 5187560 w 6840760"/>
              <a:gd name="connsiteY2376" fmla="*/ 3629445 h 6840760"/>
              <a:gd name="connsiteX2377" fmla="*/ 5187560 w 6840760"/>
              <a:gd name="connsiteY2377" fmla="*/ 3551293 h 6840760"/>
              <a:gd name="connsiteX2378" fmla="*/ 4471557 w 6840760"/>
              <a:gd name="connsiteY2378" fmla="*/ 3551293 h 6840760"/>
              <a:gd name="connsiteX2379" fmla="*/ 4471557 w 6840760"/>
              <a:gd name="connsiteY2379" fmla="*/ 3629445 h 6840760"/>
              <a:gd name="connsiteX2380" fmla="*/ 4559739 w 6840760"/>
              <a:gd name="connsiteY2380" fmla="*/ 3629445 h 6840760"/>
              <a:gd name="connsiteX2381" fmla="*/ 4559739 w 6840760"/>
              <a:gd name="connsiteY2381" fmla="*/ 3551293 h 6840760"/>
              <a:gd name="connsiteX2382" fmla="*/ 3843736 w 6840760"/>
              <a:gd name="connsiteY2382" fmla="*/ 3551293 h 6840760"/>
              <a:gd name="connsiteX2383" fmla="*/ 3843736 w 6840760"/>
              <a:gd name="connsiteY2383" fmla="*/ 3629445 h 6840760"/>
              <a:gd name="connsiteX2384" fmla="*/ 3931917 w 6840760"/>
              <a:gd name="connsiteY2384" fmla="*/ 3629445 h 6840760"/>
              <a:gd name="connsiteX2385" fmla="*/ 3931917 w 6840760"/>
              <a:gd name="connsiteY2385" fmla="*/ 3551293 h 6840760"/>
              <a:gd name="connsiteX2386" fmla="*/ 3215915 w 6840760"/>
              <a:gd name="connsiteY2386" fmla="*/ 3551293 h 6840760"/>
              <a:gd name="connsiteX2387" fmla="*/ 3215915 w 6840760"/>
              <a:gd name="connsiteY2387" fmla="*/ 3629445 h 6840760"/>
              <a:gd name="connsiteX2388" fmla="*/ 3304096 w 6840760"/>
              <a:gd name="connsiteY2388" fmla="*/ 3629445 h 6840760"/>
              <a:gd name="connsiteX2389" fmla="*/ 3304096 w 6840760"/>
              <a:gd name="connsiteY2389" fmla="*/ 3551293 h 6840760"/>
              <a:gd name="connsiteX2390" fmla="*/ 2588093 w 6840760"/>
              <a:gd name="connsiteY2390" fmla="*/ 3551293 h 6840760"/>
              <a:gd name="connsiteX2391" fmla="*/ 2588093 w 6840760"/>
              <a:gd name="connsiteY2391" fmla="*/ 3629445 h 6840760"/>
              <a:gd name="connsiteX2392" fmla="*/ 2676273 w 6840760"/>
              <a:gd name="connsiteY2392" fmla="*/ 3629445 h 6840760"/>
              <a:gd name="connsiteX2393" fmla="*/ 2676273 w 6840760"/>
              <a:gd name="connsiteY2393" fmla="*/ 3551293 h 6840760"/>
              <a:gd name="connsiteX2394" fmla="*/ 1960272 w 6840760"/>
              <a:gd name="connsiteY2394" fmla="*/ 3551293 h 6840760"/>
              <a:gd name="connsiteX2395" fmla="*/ 1960272 w 6840760"/>
              <a:gd name="connsiteY2395" fmla="*/ 3629445 h 6840760"/>
              <a:gd name="connsiteX2396" fmla="*/ 2048452 w 6840760"/>
              <a:gd name="connsiteY2396" fmla="*/ 3629445 h 6840760"/>
              <a:gd name="connsiteX2397" fmla="*/ 2048452 w 6840760"/>
              <a:gd name="connsiteY2397" fmla="*/ 3551293 h 6840760"/>
              <a:gd name="connsiteX2398" fmla="*/ 1332450 w 6840760"/>
              <a:gd name="connsiteY2398" fmla="*/ 3551293 h 6840760"/>
              <a:gd name="connsiteX2399" fmla="*/ 1332450 w 6840760"/>
              <a:gd name="connsiteY2399" fmla="*/ 3629445 h 6840760"/>
              <a:gd name="connsiteX2400" fmla="*/ 1420630 w 6840760"/>
              <a:gd name="connsiteY2400" fmla="*/ 3629445 h 6840760"/>
              <a:gd name="connsiteX2401" fmla="*/ 1420630 w 6840760"/>
              <a:gd name="connsiteY2401" fmla="*/ 3551293 h 6840760"/>
              <a:gd name="connsiteX2402" fmla="*/ 704629 w 6840760"/>
              <a:gd name="connsiteY2402" fmla="*/ 3551293 h 6840760"/>
              <a:gd name="connsiteX2403" fmla="*/ 704629 w 6840760"/>
              <a:gd name="connsiteY2403" fmla="*/ 3629445 h 6840760"/>
              <a:gd name="connsiteX2404" fmla="*/ 792809 w 6840760"/>
              <a:gd name="connsiteY2404" fmla="*/ 3629445 h 6840760"/>
              <a:gd name="connsiteX2405" fmla="*/ 792809 w 6840760"/>
              <a:gd name="connsiteY2405" fmla="*/ 3551293 h 6840760"/>
              <a:gd name="connsiteX2406" fmla="*/ 76807 w 6840760"/>
              <a:gd name="connsiteY2406" fmla="*/ 3551293 h 6840760"/>
              <a:gd name="connsiteX2407" fmla="*/ 76807 w 6840760"/>
              <a:gd name="connsiteY2407" fmla="*/ 3629445 h 6840760"/>
              <a:gd name="connsiteX2408" fmla="*/ 164988 w 6840760"/>
              <a:gd name="connsiteY2408" fmla="*/ 3629445 h 6840760"/>
              <a:gd name="connsiteX2409" fmla="*/ 164988 w 6840760"/>
              <a:gd name="connsiteY2409" fmla="*/ 3551293 h 6840760"/>
              <a:gd name="connsiteX2410" fmla="*/ 6476504 w 6840760"/>
              <a:gd name="connsiteY2410" fmla="*/ 3348525 h 6840760"/>
              <a:gd name="connsiteX2411" fmla="*/ 6476504 w 6840760"/>
              <a:gd name="connsiteY2411" fmla="*/ 3517991 h 6840760"/>
              <a:gd name="connsiteX2412" fmla="*/ 6649604 w 6840760"/>
              <a:gd name="connsiteY2412" fmla="*/ 3517991 h 6840760"/>
              <a:gd name="connsiteX2413" fmla="*/ 6649604 w 6840760"/>
              <a:gd name="connsiteY2413" fmla="*/ 3348525 h 6840760"/>
              <a:gd name="connsiteX2414" fmla="*/ 6176565 w 6840760"/>
              <a:gd name="connsiteY2414" fmla="*/ 3348525 h 6840760"/>
              <a:gd name="connsiteX2415" fmla="*/ 6176565 w 6840760"/>
              <a:gd name="connsiteY2415" fmla="*/ 3517991 h 6840760"/>
              <a:gd name="connsiteX2416" fmla="*/ 6321720 w 6840760"/>
              <a:gd name="connsiteY2416" fmla="*/ 3517991 h 6840760"/>
              <a:gd name="connsiteX2417" fmla="*/ 6321720 w 6840760"/>
              <a:gd name="connsiteY2417" fmla="*/ 3348525 h 6840760"/>
              <a:gd name="connsiteX2418" fmla="*/ 6055082 w 6840760"/>
              <a:gd name="connsiteY2418" fmla="*/ 3348525 h 6840760"/>
              <a:gd name="connsiteX2419" fmla="*/ 6055082 w 6840760"/>
              <a:gd name="connsiteY2419" fmla="*/ 3551293 h 6840760"/>
              <a:gd name="connsiteX2420" fmla="*/ 5848682 w 6840760"/>
              <a:gd name="connsiteY2420" fmla="*/ 3551293 h 6840760"/>
              <a:gd name="connsiteX2421" fmla="*/ 5848682 w 6840760"/>
              <a:gd name="connsiteY2421" fmla="*/ 3629445 h 6840760"/>
              <a:gd name="connsiteX2422" fmla="*/ 6055082 w 6840760"/>
              <a:gd name="connsiteY2422" fmla="*/ 3629445 h 6840760"/>
              <a:gd name="connsiteX2423" fmla="*/ 6055082 w 6840760"/>
              <a:gd name="connsiteY2423" fmla="*/ 3821563 h 6840760"/>
              <a:gd name="connsiteX2424" fmla="*/ 6143264 w 6840760"/>
              <a:gd name="connsiteY2424" fmla="*/ 3821563 h 6840760"/>
              <a:gd name="connsiteX2425" fmla="*/ 6143264 w 6840760"/>
              <a:gd name="connsiteY2425" fmla="*/ 3629445 h 6840760"/>
              <a:gd name="connsiteX2426" fmla="*/ 6321720 w 6840760"/>
              <a:gd name="connsiteY2426" fmla="*/ 3629445 h 6840760"/>
              <a:gd name="connsiteX2427" fmla="*/ 6321720 w 6840760"/>
              <a:gd name="connsiteY2427" fmla="*/ 3551293 h 6840760"/>
              <a:gd name="connsiteX2428" fmla="*/ 6143264 w 6840760"/>
              <a:gd name="connsiteY2428" fmla="*/ 3551293 h 6840760"/>
              <a:gd name="connsiteX2429" fmla="*/ 6143264 w 6840760"/>
              <a:gd name="connsiteY2429" fmla="*/ 3348525 h 6840760"/>
              <a:gd name="connsiteX2430" fmla="*/ 5848682 w 6840760"/>
              <a:gd name="connsiteY2430" fmla="*/ 3348525 h 6840760"/>
              <a:gd name="connsiteX2431" fmla="*/ 5848682 w 6840760"/>
              <a:gd name="connsiteY2431" fmla="*/ 3517991 h 6840760"/>
              <a:gd name="connsiteX2432" fmla="*/ 6021782 w 6840760"/>
              <a:gd name="connsiteY2432" fmla="*/ 3517991 h 6840760"/>
              <a:gd name="connsiteX2433" fmla="*/ 6021782 w 6840760"/>
              <a:gd name="connsiteY2433" fmla="*/ 3348525 h 6840760"/>
              <a:gd name="connsiteX2434" fmla="*/ 5548744 w 6840760"/>
              <a:gd name="connsiteY2434" fmla="*/ 3348525 h 6840760"/>
              <a:gd name="connsiteX2435" fmla="*/ 5548744 w 6840760"/>
              <a:gd name="connsiteY2435" fmla="*/ 3517991 h 6840760"/>
              <a:gd name="connsiteX2436" fmla="*/ 5693900 w 6840760"/>
              <a:gd name="connsiteY2436" fmla="*/ 3517991 h 6840760"/>
              <a:gd name="connsiteX2437" fmla="*/ 5693900 w 6840760"/>
              <a:gd name="connsiteY2437" fmla="*/ 3348525 h 6840760"/>
              <a:gd name="connsiteX2438" fmla="*/ 5427262 w 6840760"/>
              <a:gd name="connsiteY2438" fmla="*/ 3348525 h 6840760"/>
              <a:gd name="connsiteX2439" fmla="*/ 5427262 w 6840760"/>
              <a:gd name="connsiteY2439" fmla="*/ 3551293 h 6840760"/>
              <a:gd name="connsiteX2440" fmla="*/ 5220862 w 6840760"/>
              <a:gd name="connsiteY2440" fmla="*/ 3551293 h 6840760"/>
              <a:gd name="connsiteX2441" fmla="*/ 5220862 w 6840760"/>
              <a:gd name="connsiteY2441" fmla="*/ 3629445 h 6840760"/>
              <a:gd name="connsiteX2442" fmla="*/ 5427262 w 6840760"/>
              <a:gd name="connsiteY2442" fmla="*/ 3629445 h 6840760"/>
              <a:gd name="connsiteX2443" fmla="*/ 5427262 w 6840760"/>
              <a:gd name="connsiteY2443" fmla="*/ 3821563 h 6840760"/>
              <a:gd name="connsiteX2444" fmla="*/ 5515443 w 6840760"/>
              <a:gd name="connsiteY2444" fmla="*/ 3821563 h 6840760"/>
              <a:gd name="connsiteX2445" fmla="*/ 5515443 w 6840760"/>
              <a:gd name="connsiteY2445" fmla="*/ 3629445 h 6840760"/>
              <a:gd name="connsiteX2446" fmla="*/ 5693900 w 6840760"/>
              <a:gd name="connsiteY2446" fmla="*/ 3629445 h 6840760"/>
              <a:gd name="connsiteX2447" fmla="*/ 5693900 w 6840760"/>
              <a:gd name="connsiteY2447" fmla="*/ 3551293 h 6840760"/>
              <a:gd name="connsiteX2448" fmla="*/ 5515443 w 6840760"/>
              <a:gd name="connsiteY2448" fmla="*/ 3551293 h 6840760"/>
              <a:gd name="connsiteX2449" fmla="*/ 5515443 w 6840760"/>
              <a:gd name="connsiteY2449" fmla="*/ 3348525 h 6840760"/>
              <a:gd name="connsiteX2450" fmla="*/ 5220862 w 6840760"/>
              <a:gd name="connsiteY2450" fmla="*/ 3348525 h 6840760"/>
              <a:gd name="connsiteX2451" fmla="*/ 5220862 w 6840760"/>
              <a:gd name="connsiteY2451" fmla="*/ 3517991 h 6840760"/>
              <a:gd name="connsiteX2452" fmla="*/ 5393961 w 6840760"/>
              <a:gd name="connsiteY2452" fmla="*/ 3517991 h 6840760"/>
              <a:gd name="connsiteX2453" fmla="*/ 5393961 w 6840760"/>
              <a:gd name="connsiteY2453" fmla="*/ 3348525 h 6840760"/>
              <a:gd name="connsiteX2454" fmla="*/ 4920923 w 6840760"/>
              <a:gd name="connsiteY2454" fmla="*/ 3348525 h 6840760"/>
              <a:gd name="connsiteX2455" fmla="*/ 4920923 w 6840760"/>
              <a:gd name="connsiteY2455" fmla="*/ 3517991 h 6840760"/>
              <a:gd name="connsiteX2456" fmla="*/ 5066079 w 6840760"/>
              <a:gd name="connsiteY2456" fmla="*/ 3517991 h 6840760"/>
              <a:gd name="connsiteX2457" fmla="*/ 5066079 w 6840760"/>
              <a:gd name="connsiteY2457" fmla="*/ 3348525 h 6840760"/>
              <a:gd name="connsiteX2458" fmla="*/ 4799441 w 6840760"/>
              <a:gd name="connsiteY2458" fmla="*/ 3348525 h 6840760"/>
              <a:gd name="connsiteX2459" fmla="*/ 4799441 w 6840760"/>
              <a:gd name="connsiteY2459" fmla="*/ 3551293 h 6840760"/>
              <a:gd name="connsiteX2460" fmla="*/ 4593039 w 6840760"/>
              <a:gd name="connsiteY2460" fmla="*/ 3551293 h 6840760"/>
              <a:gd name="connsiteX2461" fmla="*/ 4593039 w 6840760"/>
              <a:gd name="connsiteY2461" fmla="*/ 3629445 h 6840760"/>
              <a:gd name="connsiteX2462" fmla="*/ 4799441 w 6840760"/>
              <a:gd name="connsiteY2462" fmla="*/ 3629445 h 6840760"/>
              <a:gd name="connsiteX2463" fmla="*/ 4799441 w 6840760"/>
              <a:gd name="connsiteY2463" fmla="*/ 3821563 h 6840760"/>
              <a:gd name="connsiteX2464" fmla="*/ 4887621 w 6840760"/>
              <a:gd name="connsiteY2464" fmla="*/ 3821563 h 6840760"/>
              <a:gd name="connsiteX2465" fmla="*/ 4887621 w 6840760"/>
              <a:gd name="connsiteY2465" fmla="*/ 3629445 h 6840760"/>
              <a:gd name="connsiteX2466" fmla="*/ 5066079 w 6840760"/>
              <a:gd name="connsiteY2466" fmla="*/ 3629445 h 6840760"/>
              <a:gd name="connsiteX2467" fmla="*/ 5066079 w 6840760"/>
              <a:gd name="connsiteY2467" fmla="*/ 3551293 h 6840760"/>
              <a:gd name="connsiteX2468" fmla="*/ 4887621 w 6840760"/>
              <a:gd name="connsiteY2468" fmla="*/ 3551293 h 6840760"/>
              <a:gd name="connsiteX2469" fmla="*/ 4887621 w 6840760"/>
              <a:gd name="connsiteY2469" fmla="*/ 3348525 h 6840760"/>
              <a:gd name="connsiteX2470" fmla="*/ 4593039 w 6840760"/>
              <a:gd name="connsiteY2470" fmla="*/ 3348525 h 6840760"/>
              <a:gd name="connsiteX2471" fmla="*/ 4593039 w 6840760"/>
              <a:gd name="connsiteY2471" fmla="*/ 3517991 h 6840760"/>
              <a:gd name="connsiteX2472" fmla="*/ 4766140 w 6840760"/>
              <a:gd name="connsiteY2472" fmla="*/ 3517991 h 6840760"/>
              <a:gd name="connsiteX2473" fmla="*/ 4766140 w 6840760"/>
              <a:gd name="connsiteY2473" fmla="*/ 3348525 h 6840760"/>
              <a:gd name="connsiteX2474" fmla="*/ 4293101 w 6840760"/>
              <a:gd name="connsiteY2474" fmla="*/ 3348525 h 6840760"/>
              <a:gd name="connsiteX2475" fmla="*/ 4293101 w 6840760"/>
              <a:gd name="connsiteY2475" fmla="*/ 3517991 h 6840760"/>
              <a:gd name="connsiteX2476" fmla="*/ 4438257 w 6840760"/>
              <a:gd name="connsiteY2476" fmla="*/ 3517991 h 6840760"/>
              <a:gd name="connsiteX2477" fmla="*/ 4438257 w 6840760"/>
              <a:gd name="connsiteY2477" fmla="*/ 3348525 h 6840760"/>
              <a:gd name="connsiteX2478" fmla="*/ 4171619 w 6840760"/>
              <a:gd name="connsiteY2478" fmla="*/ 3348525 h 6840760"/>
              <a:gd name="connsiteX2479" fmla="*/ 4171619 w 6840760"/>
              <a:gd name="connsiteY2479" fmla="*/ 3551293 h 6840760"/>
              <a:gd name="connsiteX2480" fmla="*/ 3965218 w 6840760"/>
              <a:gd name="connsiteY2480" fmla="*/ 3551293 h 6840760"/>
              <a:gd name="connsiteX2481" fmla="*/ 3965218 w 6840760"/>
              <a:gd name="connsiteY2481" fmla="*/ 3629445 h 6840760"/>
              <a:gd name="connsiteX2482" fmla="*/ 4171619 w 6840760"/>
              <a:gd name="connsiteY2482" fmla="*/ 3629445 h 6840760"/>
              <a:gd name="connsiteX2483" fmla="*/ 4171619 w 6840760"/>
              <a:gd name="connsiteY2483" fmla="*/ 3821563 h 6840760"/>
              <a:gd name="connsiteX2484" fmla="*/ 4259800 w 6840760"/>
              <a:gd name="connsiteY2484" fmla="*/ 3821563 h 6840760"/>
              <a:gd name="connsiteX2485" fmla="*/ 4259800 w 6840760"/>
              <a:gd name="connsiteY2485" fmla="*/ 3629445 h 6840760"/>
              <a:gd name="connsiteX2486" fmla="*/ 4438257 w 6840760"/>
              <a:gd name="connsiteY2486" fmla="*/ 3629445 h 6840760"/>
              <a:gd name="connsiteX2487" fmla="*/ 4438257 w 6840760"/>
              <a:gd name="connsiteY2487" fmla="*/ 3551293 h 6840760"/>
              <a:gd name="connsiteX2488" fmla="*/ 4259800 w 6840760"/>
              <a:gd name="connsiteY2488" fmla="*/ 3551293 h 6840760"/>
              <a:gd name="connsiteX2489" fmla="*/ 4259800 w 6840760"/>
              <a:gd name="connsiteY2489" fmla="*/ 3348525 h 6840760"/>
              <a:gd name="connsiteX2490" fmla="*/ 3965218 w 6840760"/>
              <a:gd name="connsiteY2490" fmla="*/ 3348525 h 6840760"/>
              <a:gd name="connsiteX2491" fmla="*/ 3965218 w 6840760"/>
              <a:gd name="connsiteY2491" fmla="*/ 3517991 h 6840760"/>
              <a:gd name="connsiteX2492" fmla="*/ 4138318 w 6840760"/>
              <a:gd name="connsiteY2492" fmla="*/ 3517991 h 6840760"/>
              <a:gd name="connsiteX2493" fmla="*/ 4138318 w 6840760"/>
              <a:gd name="connsiteY2493" fmla="*/ 3348525 h 6840760"/>
              <a:gd name="connsiteX2494" fmla="*/ 3665280 w 6840760"/>
              <a:gd name="connsiteY2494" fmla="*/ 3348525 h 6840760"/>
              <a:gd name="connsiteX2495" fmla="*/ 3665280 w 6840760"/>
              <a:gd name="connsiteY2495" fmla="*/ 3517991 h 6840760"/>
              <a:gd name="connsiteX2496" fmla="*/ 3810436 w 6840760"/>
              <a:gd name="connsiteY2496" fmla="*/ 3517991 h 6840760"/>
              <a:gd name="connsiteX2497" fmla="*/ 3810436 w 6840760"/>
              <a:gd name="connsiteY2497" fmla="*/ 3348525 h 6840760"/>
              <a:gd name="connsiteX2498" fmla="*/ 3543798 w 6840760"/>
              <a:gd name="connsiteY2498" fmla="*/ 3348525 h 6840760"/>
              <a:gd name="connsiteX2499" fmla="*/ 3543798 w 6840760"/>
              <a:gd name="connsiteY2499" fmla="*/ 3551293 h 6840760"/>
              <a:gd name="connsiteX2500" fmla="*/ 3337396 w 6840760"/>
              <a:gd name="connsiteY2500" fmla="*/ 3551293 h 6840760"/>
              <a:gd name="connsiteX2501" fmla="*/ 3337396 w 6840760"/>
              <a:gd name="connsiteY2501" fmla="*/ 3629445 h 6840760"/>
              <a:gd name="connsiteX2502" fmla="*/ 3543798 w 6840760"/>
              <a:gd name="connsiteY2502" fmla="*/ 3629445 h 6840760"/>
              <a:gd name="connsiteX2503" fmla="*/ 3543798 w 6840760"/>
              <a:gd name="connsiteY2503" fmla="*/ 3821563 h 6840760"/>
              <a:gd name="connsiteX2504" fmla="*/ 3631978 w 6840760"/>
              <a:gd name="connsiteY2504" fmla="*/ 3821563 h 6840760"/>
              <a:gd name="connsiteX2505" fmla="*/ 3631978 w 6840760"/>
              <a:gd name="connsiteY2505" fmla="*/ 3629445 h 6840760"/>
              <a:gd name="connsiteX2506" fmla="*/ 3810436 w 6840760"/>
              <a:gd name="connsiteY2506" fmla="*/ 3629445 h 6840760"/>
              <a:gd name="connsiteX2507" fmla="*/ 3810436 w 6840760"/>
              <a:gd name="connsiteY2507" fmla="*/ 3551293 h 6840760"/>
              <a:gd name="connsiteX2508" fmla="*/ 3631978 w 6840760"/>
              <a:gd name="connsiteY2508" fmla="*/ 3551293 h 6840760"/>
              <a:gd name="connsiteX2509" fmla="*/ 3631978 w 6840760"/>
              <a:gd name="connsiteY2509" fmla="*/ 3348525 h 6840760"/>
              <a:gd name="connsiteX2510" fmla="*/ 3337396 w 6840760"/>
              <a:gd name="connsiteY2510" fmla="*/ 3348525 h 6840760"/>
              <a:gd name="connsiteX2511" fmla="*/ 3337396 w 6840760"/>
              <a:gd name="connsiteY2511" fmla="*/ 3517991 h 6840760"/>
              <a:gd name="connsiteX2512" fmla="*/ 3510497 w 6840760"/>
              <a:gd name="connsiteY2512" fmla="*/ 3517991 h 6840760"/>
              <a:gd name="connsiteX2513" fmla="*/ 3510497 w 6840760"/>
              <a:gd name="connsiteY2513" fmla="*/ 3348525 h 6840760"/>
              <a:gd name="connsiteX2514" fmla="*/ 3037458 w 6840760"/>
              <a:gd name="connsiteY2514" fmla="*/ 3348525 h 6840760"/>
              <a:gd name="connsiteX2515" fmla="*/ 3037458 w 6840760"/>
              <a:gd name="connsiteY2515" fmla="*/ 3517991 h 6840760"/>
              <a:gd name="connsiteX2516" fmla="*/ 3182613 w 6840760"/>
              <a:gd name="connsiteY2516" fmla="*/ 3517991 h 6840760"/>
              <a:gd name="connsiteX2517" fmla="*/ 3182613 w 6840760"/>
              <a:gd name="connsiteY2517" fmla="*/ 3348525 h 6840760"/>
              <a:gd name="connsiteX2518" fmla="*/ 2915976 w 6840760"/>
              <a:gd name="connsiteY2518" fmla="*/ 3348525 h 6840760"/>
              <a:gd name="connsiteX2519" fmla="*/ 2915976 w 6840760"/>
              <a:gd name="connsiteY2519" fmla="*/ 3551293 h 6840760"/>
              <a:gd name="connsiteX2520" fmla="*/ 2709575 w 6840760"/>
              <a:gd name="connsiteY2520" fmla="*/ 3551293 h 6840760"/>
              <a:gd name="connsiteX2521" fmla="*/ 2709575 w 6840760"/>
              <a:gd name="connsiteY2521" fmla="*/ 3629445 h 6840760"/>
              <a:gd name="connsiteX2522" fmla="*/ 2915976 w 6840760"/>
              <a:gd name="connsiteY2522" fmla="*/ 3629445 h 6840760"/>
              <a:gd name="connsiteX2523" fmla="*/ 2915976 w 6840760"/>
              <a:gd name="connsiteY2523" fmla="*/ 3821563 h 6840760"/>
              <a:gd name="connsiteX2524" fmla="*/ 3004157 w 6840760"/>
              <a:gd name="connsiteY2524" fmla="*/ 3821563 h 6840760"/>
              <a:gd name="connsiteX2525" fmla="*/ 3004157 w 6840760"/>
              <a:gd name="connsiteY2525" fmla="*/ 3629445 h 6840760"/>
              <a:gd name="connsiteX2526" fmla="*/ 3182613 w 6840760"/>
              <a:gd name="connsiteY2526" fmla="*/ 3629445 h 6840760"/>
              <a:gd name="connsiteX2527" fmla="*/ 3182613 w 6840760"/>
              <a:gd name="connsiteY2527" fmla="*/ 3551293 h 6840760"/>
              <a:gd name="connsiteX2528" fmla="*/ 3004157 w 6840760"/>
              <a:gd name="connsiteY2528" fmla="*/ 3551293 h 6840760"/>
              <a:gd name="connsiteX2529" fmla="*/ 3004157 w 6840760"/>
              <a:gd name="connsiteY2529" fmla="*/ 3348525 h 6840760"/>
              <a:gd name="connsiteX2530" fmla="*/ 2709575 w 6840760"/>
              <a:gd name="connsiteY2530" fmla="*/ 3348525 h 6840760"/>
              <a:gd name="connsiteX2531" fmla="*/ 2709575 w 6840760"/>
              <a:gd name="connsiteY2531" fmla="*/ 3517991 h 6840760"/>
              <a:gd name="connsiteX2532" fmla="*/ 2882675 w 6840760"/>
              <a:gd name="connsiteY2532" fmla="*/ 3517991 h 6840760"/>
              <a:gd name="connsiteX2533" fmla="*/ 2882675 w 6840760"/>
              <a:gd name="connsiteY2533" fmla="*/ 3348525 h 6840760"/>
              <a:gd name="connsiteX2534" fmla="*/ 2409637 w 6840760"/>
              <a:gd name="connsiteY2534" fmla="*/ 3348525 h 6840760"/>
              <a:gd name="connsiteX2535" fmla="*/ 2409637 w 6840760"/>
              <a:gd name="connsiteY2535" fmla="*/ 3517991 h 6840760"/>
              <a:gd name="connsiteX2536" fmla="*/ 2554792 w 6840760"/>
              <a:gd name="connsiteY2536" fmla="*/ 3517991 h 6840760"/>
              <a:gd name="connsiteX2537" fmla="*/ 2554792 w 6840760"/>
              <a:gd name="connsiteY2537" fmla="*/ 3348525 h 6840760"/>
              <a:gd name="connsiteX2538" fmla="*/ 2288155 w 6840760"/>
              <a:gd name="connsiteY2538" fmla="*/ 3348525 h 6840760"/>
              <a:gd name="connsiteX2539" fmla="*/ 2288155 w 6840760"/>
              <a:gd name="connsiteY2539" fmla="*/ 3551293 h 6840760"/>
              <a:gd name="connsiteX2540" fmla="*/ 2081753 w 6840760"/>
              <a:gd name="connsiteY2540" fmla="*/ 3551293 h 6840760"/>
              <a:gd name="connsiteX2541" fmla="*/ 2081753 w 6840760"/>
              <a:gd name="connsiteY2541" fmla="*/ 3629445 h 6840760"/>
              <a:gd name="connsiteX2542" fmla="*/ 2288155 w 6840760"/>
              <a:gd name="connsiteY2542" fmla="*/ 3629445 h 6840760"/>
              <a:gd name="connsiteX2543" fmla="*/ 2288155 w 6840760"/>
              <a:gd name="connsiteY2543" fmla="*/ 3821563 h 6840760"/>
              <a:gd name="connsiteX2544" fmla="*/ 2376335 w 6840760"/>
              <a:gd name="connsiteY2544" fmla="*/ 3821563 h 6840760"/>
              <a:gd name="connsiteX2545" fmla="*/ 2376335 w 6840760"/>
              <a:gd name="connsiteY2545" fmla="*/ 3629445 h 6840760"/>
              <a:gd name="connsiteX2546" fmla="*/ 2554792 w 6840760"/>
              <a:gd name="connsiteY2546" fmla="*/ 3629445 h 6840760"/>
              <a:gd name="connsiteX2547" fmla="*/ 2554792 w 6840760"/>
              <a:gd name="connsiteY2547" fmla="*/ 3551293 h 6840760"/>
              <a:gd name="connsiteX2548" fmla="*/ 2376335 w 6840760"/>
              <a:gd name="connsiteY2548" fmla="*/ 3551293 h 6840760"/>
              <a:gd name="connsiteX2549" fmla="*/ 2376335 w 6840760"/>
              <a:gd name="connsiteY2549" fmla="*/ 3348525 h 6840760"/>
              <a:gd name="connsiteX2550" fmla="*/ 2081753 w 6840760"/>
              <a:gd name="connsiteY2550" fmla="*/ 3348525 h 6840760"/>
              <a:gd name="connsiteX2551" fmla="*/ 2081753 w 6840760"/>
              <a:gd name="connsiteY2551" fmla="*/ 3517991 h 6840760"/>
              <a:gd name="connsiteX2552" fmla="*/ 2254854 w 6840760"/>
              <a:gd name="connsiteY2552" fmla="*/ 3517991 h 6840760"/>
              <a:gd name="connsiteX2553" fmla="*/ 2254854 w 6840760"/>
              <a:gd name="connsiteY2553" fmla="*/ 3348525 h 6840760"/>
              <a:gd name="connsiteX2554" fmla="*/ 1781815 w 6840760"/>
              <a:gd name="connsiteY2554" fmla="*/ 3348525 h 6840760"/>
              <a:gd name="connsiteX2555" fmla="*/ 1781815 w 6840760"/>
              <a:gd name="connsiteY2555" fmla="*/ 3517991 h 6840760"/>
              <a:gd name="connsiteX2556" fmla="*/ 1926970 w 6840760"/>
              <a:gd name="connsiteY2556" fmla="*/ 3517991 h 6840760"/>
              <a:gd name="connsiteX2557" fmla="*/ 1926970 w 6840760"/>
              <a:gd name="connsiteY2557" fmla="*/ 3348525 h 6840760"/>
              <a:gd name="connsiteX2558" fmla="*/ 1660334 w 6840760"/>
              <a:gd name="connsiteY2558" fmla="*/ 3348525 h 6840760"/>
              <a:gd name="connsiteX2559" fmla="*/ 1660334 w 6840760"/>
              <a:gd name="connsiteY2559" fmla="*/ 3551293 h 6840760"/>
              <a:gd name="connsiteX2560" fmla="*/ 1453932 w 6840760"/>
              <a:gd name="connsiteY2560" fmla="*/ 3551293 h 6840760"/>
              <a:gd name="connsiteX2561" fmla="*/ 1453932 w 6840760"/>
              <a:gd name="connsiteY2561" fmla="*/ 3629445 h 6840760"/>
              <a:gd name="connsiteX2562" fmla="*/ 1660334 w 6840760"/>
              <a:gd name="connsiteY2562" fmla="*/ 3629445 h 6840760"/>
              <a:gd name="connsiteX2563" fmla="*/ 1660334 w 6840760"/>
              <a:gd name="connsiteY2563" fmla="*/ 3821563 h 6840760"/>
              <a:gd name="connsiteX2564" fmla="*/ 1748514 w 6840760"/>
              <a:gd name="connsiteY2564" fmla="*/ 3821563 h 6840760"/>
              <a:gd name="connsiteX2565" fmla="*/ 1748514 w 6840760"/>
              <a:gd name="connsiteY2565" fmla="*/ 3629445 h 6840760"/>
              <a:gd name="connsiteX2566" fmla="*/ 1926970 w 6840760"/>
              <a:gd name="connsiteY2566" fmla="*/ 3629445 h 6840760"/>
              <a:gd name="connsiteX2567" fmla="*/ 1926970 w 6840760"/>
              <a:gd name="connsiteY2567" fmla="*/ 3551293 h 6840760"/>
              <a:gd name="connsiteX2568" fmla="*/ 1748514 w 6840760"/>
              <a:gd name="connsiteY2568" fmla="*/ 3551293 h 6840760"/>
              <a:gd name="connsiteX2569" fmla="*/ 1748514 w 6840760"/>
              <a:gd name="connsiteY2569" fmla="*/ 3348525 h 6840760"/>
              <a:gd name="connsiteX2570" fmla="*/ 1453932 w 6840760"/>
              <a:gd name="connsiteY2570" fmla="*/ 3348525 h 6840760"/>
              <a:gd name="connsiteX2571" fmla="*/ 1453932 w 6840760"/>
              <a:gd name="connsiteY2571" fmla="*/ 3517991 h 6840760"/>
              <a:gd name="connsiteX2572" fmla="*/ 1627032 w 6840760"/>
              <a:gd name="connsiteY2572" fmla="*/ 3517991 h 6840760"/>
              <a:gd name="connsiteX2573" fmla="*/ 1627032 w 6840760"/>
              <a:gd name="connsiteY2573" fmla="*/ 3348525 h 6840760"/>
              <a:gd name="connsiteX2574" fmla="*/ 1153994 w 6840760"/>
              <a:gd name="connsiteY2574" fmla="*/ 3348525 h 6840760"/>
              <a:gd name="connsiteX2575" fmla="*/ 1153994 w 6840760"/>
              <a:gd name="connsiteY2575" fmla="*/ 3517991 h 6840760"/>
              <a:gd name="connsiteX2576" fmla="*/ 1299149 w 6840760"/>
              <a:gd name="connsiteY2576" fmla="*/ 3517991 h 6840760"/>
              <a:gd name="connsiteX2577" fmla="*/ 1299149 w 6840760"/>
              <a:gd name="connsiteY2577" fmla="*/ 3348525 h 6840760"/>
              <a:gd name="connsiteX2578" fmla="*/ 1032512 w 6840760"/>
              <a:gd name="connsiteY2578" fmla="*/ 3348525 h 6840760"/>
              <a:gd name="connsiteX2579" fmla="*/ 1032512 w 6840760"/>
              <a:gd name="connsiteY2579" fmla="*/ 3551293 h 6840760"/>
              <a:gd name="connsiteX2580" fmla="*/ 826111 w 6840760"/>
              <a:gd name="connsiteY2580" fmla="*/ 3551293 h 6840760"/>
              <a:gd name="connsiteX2581" fmla="*/ 826111 w 6840760"/>
              <a:gd name="connsiteY2581" fmla="*/ 3629445 h 6840760"/>
              <a:gd name="connsiteX2582" fmla="*/ 1032512 w 6840760"/>
              <a:gd name="connsiteY2582" fmla="*/ 3629445 h 6840760"/>
              <a:gd name="connsiteX2583" fmla="*/ 1032512 w 6840760"/>
              <a:gd name="connsiteY2583" fmla="*/ 3821563 h 6840760"/>
              <a:gd name="connsiteX2584" fmla="*/ 1120692 w 6840760"/>
              <a:gd name="connsiteY2584" fmla="*/ 3821563 h 6840760"/>
              <a:gd name="connsiteX2585" fmla="*/ 1120692 w 6840760"/>
              <a:gd name="connsiteY2585" fmla="*/ 3629445 h 6840760"/>
              <a:gd name="connsiteX2586" fmla="*/ 1299149 w 6840760"/>
              <a:gd name="connsiteY2586" fmla="*/ 3629445 h 6840760"/>
              <a:gd name="connsiteX2587" fmla="*/ 1299149 w 6840760"/>
              <a:gd name="connsiteY2587" fmla="*/ 3551293 h 6840760"/>
              <a:gd name="connsiteX2588" fmla="*/ 1120692 w 6840760"/>
              <a:gd name="connsiteY2588" fmla="*/ 3551293 h 6840760"/>
              <a:gd name="connsiteX2589" fmla="*/ 1120692 w 6840760"/>
              <a:gd name="connsiteY2589" fmla="*/ 3348525 h 6840760"/>
              <a:gd name="connsiteX2590" fmla="*/ 826111 w 6840760"/>
              <a:gd name="connsiteY2590" fmla="*/ 3348525 h 6840760"/>
              <a:gd name="connsiteX2591" fmla="*/ 826111 w 6840760"/>
              <a:gd name="connsiteY2591" fmla="*/ 3517991 h 6840760"/>
              <a:gd name="connsiteX2592" fmla="*/ 999211 w 6840760"/>
              <a:gd name="connsiteY2592" fmla="*/ 3517991 h 6840760"/>
              <a:gd name="connsiteX2593" fmla="*/ 999211 w 6840760"/>
              <a:gd name="connsiteY2593" fmla="*/ 3348525 h 6840760"/>
              <a:gd name="connsiteX2594" fmla="*/ 526171 w 6840760"/>
              <a:gd name="connsiteY2594" fmla="*/ 3348525 h 6840760"/>
              <a:gd name="connsiteX2595" fmla="*/ 526171 w 6840760"/>
              <a:gd name="connsiteY2595" fmla="*/ 3517991 h 6840760"/>
              <a:gd name="connsiteX2596" fmla="*/ 671328 w 6840760"/>
              <a:gd name="connsiteY2596" fmla="*/ 3517991 h 6840760"/>
              <a:gd name="connsiteX2597" fmla="*/ 671328 w 6840760"/>
              <a:gd name="connsiteY2597" fmla="*/ 3348525 h 6840760"/>
              <a:gd name="connsiteX2598" fmla="*/ 404691 w 6840760"/>
              <a:gd name="connsiteY2598" fmla="*/ 3348525 h 6840760"/>
              <a:gd name="connsiteX2599" fmla="*/ 404691 w 6840760"/>
              <a:gd name="connsiteY2599" fmla="*/ 3551293 h 6840760"/>
              <a:gd name="connsiteX2600" fmla="*/ 198289 w 6840760"/>
              <a:gd name="connsiteY2600" fmla="*/ 3551293 h 6840760"/>
              <a:gd name="connsiteX2601" fmla="*/ 198289 w 6840760"/>
              <a:gd name="connsiteY2601" fmla="*/ 3629445 h 6840760"/>
              <a:gd name="connsiteX2602" fmla="*/ 404691 w 6840760"/>
              <a:gd name="connsiteY2602" fmla="*/ 3629445 h 6840760"/>
              <a:gd name="connsiteX2603" fmla="*/ 404691 w 6840760"/>
              <a:gd name="connsiteY2603" fmla="*/ 3821563 h 6840760"/>
              <a:gd name="connsiteX2604" fmla="*/ 492871 w 6840760"/>
              <a:gd name="connsiteY2604" fmla="*/ 3821563 h 6840760"/>
              <a:gd name="connsiteX2605" fmla="*/ 492871 w 6840760"/>
              <a:gd name="connsiteY2605" fmla="*/ 3629445 h 6840760"/>
              <a:gd name="connsiteX2606" fmla="*/ 671328 w 6840760"/>
              <a:gd name="connsiteY2606" fmla="*/ 3629445 h 6840760"/>
              <a:gd name="connsiteX2607" fmla="*/ 671328 w 6840760"/>
              <a:gd name="connsiteY2607" fmla="*/ 3551293 h 6840760"/>
              <a:gd name="connsiteX2608" fmla="*/ 492871 w 6840760"/>
              <a:gd name="connsiteY2608" fmla="*/ 3551293 h 6840760"/>
              <a:gd name="connsiteX2609" fmla="*/ 492871 w 6840760"/>
              <a:gd name="connsiteY2609" fmla="*/ 3348525 h 6840760"/>
              <a:gd name="connsiteX2610" fmla="*/ 198289 w 6840760"/>
              <a:gd name="connsiteY2610" fmla="*/ 3348525 h 6840760"/>
              <a:gd name="connsiteX2611" fmla="*/ 198289 w 6840760"/>
              <a:gd name="connsiteY2611" fmla="*/ 3517991 h 6840760"/>
              <a:gd name="connsiteX2612" fmla="*/ 371389 w 6840760"/>
              <a:gd name="connsiteY2612" fmla="*/ 3517991 h 6840760"/>
              <a:gd name="connsiteX2613" fmla="*/ 371389 w 6840760"/>
              <a:gd name="connsiteY2613" fmla="*/ 3348525 h 6840760"/>
              <a:gd name="connsiteX2614" fmla="*/ 6682905 w 6840760"/>
              <a:gd name="connsiteY2614" fmla="*/ 3237072 h 6840760"/>
              <a:gd name="connsiteX2615" fmla="*/ 6682905 w 6840760"/>
              <a:gd name="connsiteY2615" fmla="*/ 3315224 h 6840760"/>
              <a:gd name="connsiteX2616" fmla="*/ 6771086 w 6840760"/>
              <a:gd name="connsiteY2616" fmla="*/ 3315224 h 6840760"/>
              <a:gd name="connsiteX2617" fmla="*/ 6771086 w 6840760"/>
              <a:gd name="connsiteY2617" fmla="*/ 3237072 h 6840760"/>
              <a:gd name="connsiteX2618" fmla="*/ 6055082 w 6840760"/>
              <a:gd name="connsiteY2618" fmla="*/ 3237072 h 6840760"/>
              <a:gd name="connsiteX2619" fmla="*/ 6055082 w 6840760"/>
              <a:gd name="connsiteY2619" fmla="*/ 3315224 h 6840760"/>
              <a:gd name="connsiteX2620" fmla="*/ 6143264 w 6840760"/>
              <a:gd name="connsiteY2620" fmla="*/ 3315224 h 6840760"/>
              <a:gd name="connsiteX2621" fmla="*/ 6143264 w 6840760"/>
              <a:gd name="connsiteY2621" fmla="*/ 3237072 h 6840760"/>
              <a:gd name="connsiteX2622" fmla="*/ 5427262 w 6840760"/>
              <a:gd name="connsiteY2622" fmla="*/ 3237072 h 6840760"/>
              <a:gd name="connsiteX2623" fmla="*/ 5427262 w 6840760"/>
              <a:gd name="connsiteY2623" fmla="*/ 3315224 h 6840760"/>
              <a:gd name="connsiteX2624" fmla="*/ 5515443 w 6840760"/>
              <a:gd name="connsiteY2624" fmla="*/ 3315224 h 6840760"/>
              <a:gd name="connsiteX2625" fmla="*/ 5515443 w 6840760"/>
              <a:gd name="connsiteY2625" fmla="*/ 3237072 h 6840760"/>
              <a:gd name="connsiteX2626" fmla="*/ 4799441 w 6840760"/>
              <a:gd name="connsiteY2626" fmla="*/ 3237072 h 6840760"/>
              <a:gd name="connsiteX2627" fmla="*/ 4799441 w 6840760"/>
              <a:gd name="connsiteY2627" fmla="*/ 3315224 h 6840760"/>
              <a:gd name="connsiteX2628" fmla="*/ 4887621 w 6840760"/>
              <a:gd name="connsiteY2628" fmla="*/ 3315224 h 6840760"/>
              <a:gd name="connsiteX2629" fmla="*/ 4887621 w 6840760"/>
              <a:gd name="connsiteY2629" fmla="*/ 3237072 h 6840760"/>
              <a:gd name="connsiteX2630" fmla="*/ 4171619 w 6840760"/>
              <a:gd name="connsiteY2630" fmla="*/ 3237072 h 6840760"/>
              <a:gd name="connsiteX2631" fmla="*/ 4171619 w 6840760"/>
              <a:gd name="connsiteY2631" fmla="*/ 3315224 h 6840760"/>
              <a:gd name="connsiteX2632" fmla="*/ 4259800 w 6840760"/>
              <a:gd name="connsiteY2632" fmla="*/ 3315224 h 6840760"/>
              <a:gd name="connsiteX2633" fmla="*/ 4259800 w 6840760"/>
              <a:gd name="connsiteY2633" fmla="*/ 3237072 h 6840760"/>
              <a:gd name="connsiteX2634" fmla="*/ 3543798 w 6840760"/>
              <a:gd name="connsiteY2634" fmla="*/ 3237072 h 6840760"/>
              <a:gd name="connsiteX2635" fmla="*/ 3543798 w 6840760"/>
              <a:gd name="connsiteY2635" fmla="*/ 3315224 h 6840760"/>
              <a:gd name="connsiteX2636" fmla="*/ 3631978 w 6840760"/>
              <a:gd name="connsiteY2636" fmla="*/ 3315224 h 6840760"/>
              <a:gd name="connsiteX2637" fmla="*/ 3631978 w 6840760"/>
              <a:gd name="connsiteY2637" fmla="*/ 3237072 h 6840760"/>
              <a:gd name="connsiteX2638" fmla="*/ 2915976 w 6840760"/>
              <a:gd name="connsiteY2638" fmla="*/ 3237072 h 6840760"/>
              <a:gd name="connsiteX2639" fmla="*/ 2915976 w 6840760"/>
              <a:gd name="connsiteY2639" fmla="*/ 3315224 h 6840760"/>
              <a:gd name="connsiteX2640" fmla="*/ 3004157 w 6840760"/>
              <a:gd name="connsiteY2640" fmla="*/ 3315224 h 6840760"/>
              <a:gd name="connsiteX2641" fmla="*/ 3004157 w 6840760"/>
              <a:gd name="connsiteY2641" fmla="*/ 3237072 h 6840760"/>
              <a:gd name="connsiteX2642" fmla="*/ 2288155 w 6840760"/>
              <a:gd name="connsiteY2642" fmla="*/ 3237072 h 6840760"/>
              <a:gd name="connsiteX2643" fmla="*/ 2288155 w 6840760"/>
              <a:gd name="connsiteY2643" fmla="*/ 3315224 h 6840760"/>
              <a:gd name="connsiteX2644" fmla="*/ 2376335 w 6840760"/>
              <a:gd name="connsiteY2644" fmla="*/ 3315224 h 6840760"/>
              <a:gd name="connsiteX2645" fmla="*/ 2376335 w 6840760"/>
              <a:gd name="connsiteY2645" fmla="*/ 3237072 h 6840760"/>
              <a:gd name="connsiteX2646" fmla="*/ 1660334 w 6840760"/>
              <a:gd name="connsiteY2646" fmla="*/ 3237072 h 6840760"/>
              <a:gd name="connsiteX2647" fmla="*/ 1660334 w 6840760"/>
              <a:gd name="connsiteY2647" fmla="*/ 3315224 h 6840760"/>
              <a:gd name="connsiteX2648" fmla="*/ 1748514 w 6840760"/>
              <a:gd name="connsiteY2648" fmla="*/ 3315224 h 6840760"/>
              <a:gd name="connsiteX2649" fmla="*/ 1748514 w 6840760"/>
              <a:gd name="connsiteY2649" fmla="*/ 3237072 h 6840760"/>
              <a:gd name="connsiteX2650" fmla="*/ 1032512 w 6840760"/>
              <a:gd name="connsiteY2650" fmla="*/ 3237072 h 6840760"/>
              <a:gd name="connsiteX2651" fmla="*/ 1032512 w 6840760"/>
              <a:gd name="connsiteY2651" fmla="*/ 3315224 h 6840760"/>
              <a:gd name="connsiteX2652" fmla="*/ 1120692 w 6840760"/>
              <a:gd name="connsiteY2652" fmla="*/ 3315224 h 6840760"/>
              <a:gd name="connsiteX2653" fmla="*/ 1120692 w 6840760"/>
              <a:gd name="connsiteY2653" fmla="*/ 3237072 h 6840760"/>
              <a:gd name="connsiteX2654" fmla="*/ 404691 w 6840760"/>
              <a:gd name="connsiteY2654" fmla="*/ 3237072 h 6840760"/>
              <a:gd name="connsiteX2655" fmla="*/ 404691 w 6840760"/>
              <a:gd name="connsiteY2655" fmla="*/ 3315224 h 6840760"/>
              <a:gd name="connsiteX2656" fmla="*/ 492871 w 6840760"/>
              <a:gd name="connsiteY2656" fmla="*/ 3315224 h 6840760"/>
              <a:gd name="connsiteX2657" fmla="*/ 492871 w 6840760"/>
              <a:gd name="connsiteY2657" fmla="*/ 3237072 h 6840760"/>
              <a:gd name="connsiteX2658" fmla="*/ 6476504 w 6840760"/>
              <a:gd name="connsiteY2658" fmla="*/ 3044953 h 6840760"/>
              <a:gd name="connsiteX2659" fmla="*/ 6476504 w 6840760"/>
              <a:gd name="connsiteY2659" fmla="*/ 3203770 h 6840760"/>
              <a:gd name="connsiteX2660" fmla="*/ 6649604 w 6840760"/>
              <a:gd name="connsiteY2660" fmla="*/ 3203770 h 6840760"/>
              <a:gd name="connsiteX2661" fmla="*/ 6649604 w 6840760"/>
              <a:gd name="connsiteY2661" fmla="*/ 3044953 h 6840760"/>
              <a:gd name="connsiteX2662" fmla="*/ 6355021 w 6840760"/>
              <a:gd name="connsiteY2662" fmla="*/ 3044953 h 6840760"/>
              <a:gd name="connsiteX2663" fmla="*/ 6355021 w 6840760"/>
              <a:gd name="connsiteY2663" fmla="*/ 3237072 h 6840760"/>
              <a:gd name="connsiteX2664" fmla="*/ 6176565 w 6840760"/>
              <a:gd name="connsiteY2664" fmla="*/ 3237072 h 6840760"/>
              <a:gd name="connsiteX2665" fmla="*/ 6176565 w 6840760"/>
              <a:gd name="connsiteY2665" fmla="*/ 3315224 h 6840760"/>
              <a:gd name="connsiteX2666" fmla="*/ 6355021 w 6840760"/>
              <a:gd name="connsiteY2666" fmla="*/ 3315224 h 6840760"/>
              <a:gd name="connsiteX2667" fmla="*/ 6355021 w 6840760"/>
              <a:gd name="connsiteY2667" fmla="*/ 3517991 h 6840760"/>
              <a:gd name="connsiteX2668" fmla="*/ 6443202 w 6840760"/>
              <a:gd name="connsiteY2668" fmla="*/ 3517991 h 6840760"/>
              <a:gd name="connsiteX2669" fmla="*/ 6443202 w 6840760"/>
              <a:gd name="connsiteY2669" fmla="*/ 3315224 h 6840760"/>
              <a:gd name="connsiteX2670" fmla="*/ 6649604 w 6840760"/>
              <a:gd name="connsiteY2670" fmla="*/ 3315224 h 6840760"/>
              <a:gd name="connsiteX2671" fmla="*/ 6649604 w 6840760"/>
              <a:gd name="connsiteY2671" fmla="*/ 3237072 h 6840760"/>
              <a:gd name="connsiteX2672" fmla="*/ 6443202 w 6840760"/>
              <a:gd name="connsiteY2672" fmla="*/ 3237072 h 6840760"/>
              <a:gd name="connsiteX2673" fmla="*/ 6443202 w 6840760"/>
              <a:gd name="connsiteY2673" fmla="*/ 3044953 h 6840760"/>
              <a:gd name="connsiteX2674" fmla="*/ 6176565 w 6840760"/>
              <a:gd name="connsiteY2674" fmla="*/ 3044953 h 6840760"/>
              <a:gd name="connsiteX2675" fmla="*/ 6176565 w 6840760"/>
              <a:gd name="connsiteY2675" fmla="*/ 3203770 h 6840760"/>
              <a:gd name="connsiteX2676" fmla="*/ 6321720 w 6840760"/>
              <a:gd name="connsiteY2676" fmla="*/ 3203770 h 6840760"/>
              <a:gd name="connsiteX2677" fmla="*/ 6321720 w 6840760"/>
              <a:gd name="connsiteY2677" fmla="*/ 3044953 h 6840760"/>
              <a:gd name="connsiteX2678" fmla="*/ 5848682 w 6840760"/>
              <a:gd name="connsiteY2678" fmla="*/ 3044953 h 6840760"/>
              <a:gd name="connsiteX2679" fmla="*/ 5848682 w 6840760"/>
              <a:gd name="connsiteY2679" fmla="*/ 3203770 h 6840760"/>
              <a:gd name="connsiteX2680" fmla="*/ 6021782 w 6840760"/>
              <a:gd name="connsiteY2680" fmla="*/ 3203770 h 6840760"/>
              <a:gd name="connsiteX2681" fmla="*/ 6021782 w 6840760"/>
              <a:gd name="connsiteY2681" fmla="*/ 3044953 h 6840760"/>
              <a:gd name="connsiteX2682" fmla="*/ 5727200 w 6840760"/>
              <a:gd name="connsiteY2682" fmla="*/ 3044953 h 6840760"/>
              <a:gd name="connsiteX2683" fmla="*/ 5727200 w 6840760"/>
              <a:gd name="connsiteY2683" fmla="*/ 3237072 h 6840760"/>
              <a:gd name="connsiteX2684" fmla="*/ 5548744 w 6840760"/>
              <a:gd name="connsiteY2684" fmla="*/ 3237072 h 6840760"/>
              <a:gd name="connsiteX2685" fmla="*/ 5548744 w 6840760"/>
              <a:gd name="connsiteY2685" fmla="*/ 3315224 h 6840760"/>
              <a:gd name="connsiteX2686" fmla="*/ 5727200 w 6840760"/>
              <a:gd name="connsiteY2686" fmla="*/ 3315224 h 6840760"/>
              <a:gd name="connsiteX2687" fmla="*/ 5727200 w 6840760"/>
              <a:gd name="connsiteY2687" fmla="*/ 3517991 h 6840760"/>
              <a:gd name="connsiteX2688" fmla="*/ 5815382 w 6840760"/>
              <a:gd name="connsiteY2688" fmla="*/ 3517991 h 6840760"/>
              <a:gd name="connsiteX2689" fmla="*/ 5815382 w 6840760"/>
              <a:gd name="connsiteY2689" fmla="*/ 3315224 h 6840760"/>
              <a:gd name="connsiteX2690" fmla="*/ 6021782 w 6840760"/>
              <a:gd name="connsiteY2690" fmla="*/ 3315224 h 6840760"/>
              <a:gd name="connsiteX2691" fmla="*/ 6021782 w 6840760"/>
              <a:gd name="connsiteY2691" fmla="*/ 3237072 h 6840760"/>
              <a:gd name="connsiteX2692" fmla="*/ 5815382 w 6840760"/>
              <a:gd name="connsiteY2692" fmla="*/ 3237072 h 6840760"/>
              <a:gd name="connsiteX2693" fmla="*/ 5815382 w 6840760"/>
              <a:gd name="connsiteY2693" fmla="*/ 3044953 h 6840760"/>
              <a:gd name="connsiteX2694" fmla="*/ 5548744 w 6840760"/>
              <a:gd name="connsiteY2694" fmla="*/ 3044953 h 6840760"/>
              <a:gd name="connsiteX2695" fmla="*/ 5548744 w 6840760"/>
              <a:gd name="connsiteY2695" fmla="*/ 3203770 h 6840760"/>
              <a:gd name="connsiteX2696" fmla="*/ 5693900 w 6840760"/>
              <a:gd name="connsiteY2696" fmla="*/ 3203770 h 6840760"/>
              <a:gd name="connsiteX2697" fmla="*/ 5693900 w 6840760"/>
              <a:gd name="connsiteY2697" fmla="*/ 3044953 h 6840760"/>
              <a:gd name="connsiteX2698" fmla="*/ 5220862 w 6840760"/>
              <a:gd name="connsiteY2698" fmla="*/ 3044953 h 6840760"/>
              <a:gd name="connsiteX2699" fmla="*/ 5220862 w 6840760"/>
              <a:gd name="connsiteY2699" fmla="*/ 3203770 h 6840760"/>
              <a:gd name="connsiteX2700" fmla="*/ 5393961 w 6840760"/>
              <a:gd name="connsiteY2700" fmla="*/ 3203770 h 6840760"/>
              <a:gd name="connsiteX2701" fmla="*/ 5393961 w 6840760"/>
              <a:gd name="connsiteY2701" fmla="*/ 3044953 h 6840760"/>
              <a:gd name="connsiteX2702" fmla="*/ 5099379 w 6840760"/>
              <a:gd name="connsiteY2702" fmla="*/ 3044953 h 6840760"/>
              <a:gd name="connsiteX2703" fmla="*/ 5099379 w 6840760"/>
              <a:gd name="connsiteY2703" fmla="*/ 3237072 h 6840760"/>
              <a:gd name="connsiteX2704" fmla="*/ 4920923 w 6840760"/>
              <a:gd name="connsiteY2704" fmla="*/ 3237072 h 6840760"/>
              <a:gd name="connsiteX2705" fmla="*/ 4920923 w 6840760"/>
              <a:gd name="connsiteY2705" fmla="*/ 3315224 h 6840760"/>
              <a:gd name="connsiteX2706" fmla="*/ 5099379 w 6840760"/>
              <a:gd name="connsiteY2706" fmla="*/ 3315224 h 6840760"/>
              <a:gd name="connsiteX2707" fmla="*/ 5099379 w 6840760"/>
              <a:gd name="connsiteY2707" fmla="*/ 3517991 h 6840760"/>
              <a:gd name="connsiteX2708" fmla="*/ 5187560 w 6840760"/>
              <a:gd name="connsiteY2708" fmla="*/ 3517991 h 6840760"/>
              <a:gd name="connsiteX2709" fmla="*/ 5187560 w 6840760"/>
              <a:gd name="connsiteY2709" fmla="*/ 3315224 h 6840760"/>
              <a:gd name="connsiteX2710" fmla="*/ 5393961 w 6840760"/>
              <a:gd name="connsiteY2710" fmla="*/ 3315224 h 6840760"/>
              <a:gd name="connsiteX2711" fmla="*/ 5393961 w 6840760"/>
              <a:gd name="connsiteY2711" fmla="*/ 3237072 h 6840760"/>
              <a:gd name="connsiteX2712" fmla="*/ 5187560 w 6840760"/>
              <a:gd name="connsiteY2712" fmla="*/ 3237072 h 6840760"/>
              <a:gd name="connsiteX2713" fmla="*/ 5187560 w 6840760"/>
              <a:gd name="connsiteY2713" fmla="*/ 3044953 h 6840760"/>
              <a:gd name="connsiteX2714" fmla="*/ 4920923 w 6840760"/>
              <a:gd name="connsiteY2714" fmla="*/ 3044953 h 6840760"/>
              <a:gd name="connsiteX2715" fmla="*/ 4920923 w 6840760"/>
              <a:gd name="connsiteY2715" fmla="*/ 3203770 h 6840760"/>
              <a:gd name="connsiteX2716" fmla="*/ 5066079 w 6840760"/>
              <a:gd name="connsiteY2716" fmla="*/ 3203770 h 6840760"/>
              <a:gd name="connsiteX2717" fmla="*/ 5066079 w 6840760"/>
              <a:gd name="connsiteY2717" fmla="*/ 3044953 h 6840760"/>
              <a:gd name="connsiteX2718" fmla="*/ 4593039 w 6840760"/>
              <a:gd name="connsiteY2718" fmla="*/ 3044953 h 6840760"/>
              <a:gd name="connsiteX2719" fmla="*/ 4593039 w 6840760"/>
              <a:gd name="connsiteY2719" fmla="*/ 3203770 h 6840760"/>
              <a:gd name="connsiteX2720" fmla="*/ 4766140 w 6840760"/>
              <a:gd name="connsiteY2720" fmla="*/ 3203770 h 6840760"/>
              <a:gd name="connsiteX2721" fmla="*/ 4766140 w 6840760"/>
              <a:gd name="connsiteY2721" fmla="*/ 3044953 h 6840760"/>
              <a:gd name="connsiteX2722" fmla="*/ 4471557 w 6840760"/>
              <a:gd name="connsiteY2722" fmla="*/ 3044953 h 6840760"/>
              <a:gd name="connsiteX2723" fmla="*/ 4471557 w 6840760"/>
              <a:gd name="connsiteY2723" fmla="*/ 3237072 h 6840760"/>
              <a:gd name="connsiteX2724" fmla="*/ 4293101 w 6840760"/>
              <a:gd name="connsiteY2724" fmla="*/ 3237072 h 6840760"/>
              <a:gd name="connsiteX2725" fmla="*/ 4293101 w 6840760"/>
              <a:gd name="connsiteY2725" fmla="*/ 3315224 h 6840760"/>
              <a:gd name="connsiteX2726" fmla="*/ 4471557 w 6840760"/>
              <a:gd name="connsiteY2726" fmla="*/ 3315224 h 6840760"/>
              <a:gd name="connsiteX2727" fmla="*/ 4471557 w 6840760"/>
              <a:gd name="connsiteY2727" fmla="*/ 3517991 h 6840760"/>
              <a:gd name="connsiteX2728" fmla="*/ 4559739 w 6840760"/>
              <a:gd name="connsiteY2728" fmla="*/ 3517991 h 6840760"/>
              <a:gd name="connsiteX2729" fmla="*/ 4559739 w 6840760"/>
              <a:gd name="connsiteY2729" fmla="*/ 3315224 h 6840760"/>
              <a:gd name="connsiteX2730" fmla="*/ 4766140 w 6840760"/>
              <a:gd name="connsiteY2730" fmla="*/ 3315224 h 6840760"/>
              <a:gd name="connsiteX2731" fmla="*/ 4766140 w 6840760"/>
              <a:gd name="connsiteY2731" fmla="*/ 3237072 h 6840760"/>
              <a:gd name="connsiteX2732" fmla="*/ 4559739 w 6840760"/>
              <a:gd name="connsiteY2732" fmla="*/ 3237072 h 6840760"/>
              <a:gd name="connsiteX2733" fmla="*/ 4559739 w 6840760"/>
              <a:gd name="connsiteY2733" fmla="*/ 3044953 h 6840760"/>
              <a:gd name="connsiteX2734" fmla="*/ 4293101 w 6840760"/>
              <a:gd name="connsiteY2734" fmla="*/ 3044953 h 6840760"/>
              <a:gd name="connsiteX2735" fmla="*/ 4293101 w 6840760"/>
              <a:gd name="connsiteY2735" fmla="*/ 3203770 h 6840760"/>
              <a:gd name="connsiteX2736" fmla="*/ 4438257 w 6840760"/>
              <a:gd name="connsiteY2736" fmla="*/ 3203770 h 6840760"/>
              <a:gd name="connsiteX2737" fmla="*/ 4438257 w 6840760"/>
              <a:gd name="connsiteY2737" fmla="*/ 3044953 h 6840760"/>
              <a:gd name="connsiteX2738" fmla="*/ 3965218 w 6840760"/>
              <a:gd name="connsiteY2738" fmla="*/ 3044953 h 6840760"/>
              <a:gd name="connsiteX2739" fmla="*/ 3965218 w 6840760"/>
              <a:gd name="connsiteY2739" fmla="*/ 3203770 h 6840760"/>
              <a:gd name="connsiteX2740" fmla="*/ 4138318 w 6840760"/>
              <a:gd name="connsiteY2740" fmla="*/ 3203770 h 6840760"/>
              <a:gd name="connsiteX2741" fmla="*/ 4138318 w 6840760"/>
              <a:gd name="connsiteY2741" fmla="*/ 3044953 h 6840760"/>
              <a:gd name="connsiteX2742" fmla="*/ 3843736 w 6840760"/>
              <a:gd name="connsiteY2742" fmla="*/ 3044953 h 6840760"/>
              <a:gd name="connsiteX2743" fmla="*/ 3843736 w 6840760"/>
              <a:gd name="connsiteY2743" fmla="*/ 3237072 h 6840760"/>
              <a:gd name="connsiteX2744" fmla="*/ 3665280 w 6840760"/>
              <a:gd name="connsiteY2744" fmla="*/ 3237072 h 6840760"/>
              <a:gd name="connsiteX2745" fmla="*/ 3665280 w 6840760"/>
              <a:gd name="connsiteY2745" fmla="*/ 3315224 h 6840760"/>
              <a:gd name="connsiteX2746" fmla="*/ 3843736 w 6840760"/>
              <a:gd name="connsiteY2746" fmla="*/ 3315224 h 6840760"/>
              <a:gd name="connsiteX2747" fmla="*/ 3843736 w 6840760"/>
              <a:gd name="connsiteY2747" fmla="*/ 3517991 h 6840760"/>
              <a:gd name="connsiteX2748" fmla="*/ 3931917 w 6840760"/>
              <a:gd name="connsiteY2748" fmla="*/ 3517991 h 6840760"/>
              <a:gd name="connsiteX2749" fmla="*/ 3931917 w 6840760"/>
              <a:gd name="connsiteY2749" fmla="*/ 3315224 h 6840760"/>
              <a:gd name="connsiteX2750" fmla="*/ 4138318 w 6840760"/>
              <a:gd name="connsiteY2750" fmla="*/ 3315224 h 6840760"/>
              <a:gd name="connsiteX2751" fmla="*/ 4138318 w 6840760"/>
              <a:gd name="connsiteY2751" fmla="*/ 3237072 h 6840760"/>
              <a:gd name="connsiteX2752" fmla="*/ 3931917 w 6840760"/>
              <a:gd name="connsiteY2752" fmla="*/ 3237072 h 6840760"/>
              <a:gd name="connsiteX2753" fmla="*/ 3931917 w 6840760"/>
              <a:gd name="connsiteY2753" fmla="*/ 3044953 h 6840760"/>
              <a:gd name="connsiteX2754" fmla="*/ 3665280 w 6840760"/>
              <a:gd name="connsiteY2754" fmla="*/ 3044953 h 6840760"/>
              <a:gd name="connsiteX2755" fmla="*/ 3665280 w 6840760"/>
              <a:gd name="connsiteY2755" fmla="*/ 3203770 h 6840760"/>
              <a:gd name="connsiteX2756" fmla="*/ 3810436 w 6840760"/>
              <a:gd name="connsiteY2756" fmla="*/ 3203770 h 6840760"/>
              <a:gd name="connsiteX2757" fmla="*/ 3810436 w 6840760"/>
              <a:gd name="connsiteY2757" fmla="*/ 3044953 h 6840760"/>
              <a:gd name="connsiteX2758" fmla="*/ 3337396 w 6840760"/>
              <a:gd name="connsiteY2758" fmla="*/ 3044953 h 6840760"/>
              <a:gd name="connsiteX2759" fmla="*/ 3337396 w 6840760"/>
              <a:gd name="connsiteY2759" fmla="*/ 3203770 h 6840760"/>
              <a:gd name="connsiteX2760" fmla="*/ 3510497 w 6840760"/>
              <a:gd name="connsiteY2760" fmla="*/ 3203770 h 6840760"/>
              <a:gd name="connsiteX2761" fmla="*/ 3510497 w 6840760"/>
              <a:gd name="connsiteY2761" fmla="*/ 3044953 h 6840760"/>
              <a:gd name="connsiteX2762" fmla="*/ 3215915 w 6840760"/>
              <a:gd name="connsiteY2762" fmla="*/ 3044953 h 6840760"/>
              <a:gd name="connsiteX2763" fmla="*/ 3215915 w 6840760"/>
              <a:gd name="connsiteY2763" fmla="*/ 3237072 h 6840760"/>
              <a:gd name="connsiteX2764" fmla="*/ 3037458 w 6840760"/>
              <a:gd name="connsiteY2764" fmla="*/ 3237072 h 6840760"/>
              <a:gd name="connsiteX2765" fmla="*/ 3037458 w 6840760"/>
              <a:gd name="connsiteY2765" fmla="*/ 3315224 h 6840760"/>
              <a:gd name="connsiteX2766" fmla="*/ 3215915 w 6840760"/>
              <a:gd name="connsiteY2766" fmla="*/ 3315224 h 6840760"/>
              <a:gd name="connsiteX2767" fmla="*/ 3215915 w 6840760"/>
              <a:gd name="connsiteY2767" fmla="*/ 3517991 h 6840760"/>
              <a:gd name="connsiteX2768" fmla="*/ 3304096 w 6840760"/>
              <a:gd name="connsiteY2768" fmla="*/ 3517991 h 6840760"/>
              <a:gd name="connsiteX2769" fmla="*/ 3304096 w 6840760"/>
              <a:gd name="connsiteY2769" fmla="*/ 3315224 h 6840760"/>
              <a:gd name="connsiteX2770" fmla="*/ 3510497 w 6840760"/>
              <a:gd name="connsiteY2770" fmla="*/ 3315224 h 6840760"/>
              <a:gd name="connsiteX2771" fmla="*/ 3510497 w 6840760"/>
              <a:gd name="connsiteY2771" fmla="*/ 3237072 h 6840760"/>
              <a:gd name="connsiteX2772" fmla="*/ 3304096 w 6840760"/>
              <a:gd name="connsiteY2772" fmla="*/ 3237072 h 6840760"/>
              <a:gd name="connsiteX2773" fmla="*/ 3304096 w 6840760"/>
              <a:gd name="connsiteY2773" fmla="*/ 3044953 h 6840760"/>
              <a:gd name="connsiteX2774" fmla="*/ 3037458 w 6840760"/>
              <a:gd name="connsiteY2774" fmla="*/ 3044953 h 6840760"/>
              <a:gd name="connsiteX2775" fmla="*/ 3037458 w 6840760"/>
              <a:gd name="connsiteY2775" fmla="*/ 3203770 h 6840760"/>
              <a:gd name="connsiteX2776" fmla="*/ 3182613 w 6840760"/>
              <a:gd name="connsiteY2776" fmla="*/ 3203770 h 6840760"/>
              <a:gd name="connsiteX2777" fmla="*/ 3182613 w 6840760"/>
              <a:gd name="connsiteY2777" fmla="*/ 3044953 h 6840760"/>
              <a:gd name="connsiteX2778" fmla="*/ 2709575 w 6840760"/>
              <a:gd name="connsiteY2778" fmla="*/ 3044953 h 6840760"/>
              <a:gd name="connsiteX2779" fmla="*/ 2709575 w 6840760"/>
              <a:gd name="connsiteY2779" fmla="*/ 3203770 h 6840760"/>
              <a:gd name="connsiteX2780" fmla="*/ 2882675 w 6840760"/>
              <a:gd name="connsiteY2780" fmla="*/ 3203770 h 6840760"/>
              <a:gd name="connsiteX2781" fmla="*/ 2882675 w 6840760"/>
              <a:gd name="connsiteY2781" fmla="*/ 3044953 h 6840760"/>
              <a:gd name="connsiteX2782" fmla="*/ 2588093 w 6840760"/>
              <a:gd name="connsiteY2782" fmla="*/ 3044953 h 6840760"/>
              <a:gd name="connsiteX2783" fmla="*/ 2588093 w 6840760"/>
              <a:gd name="connsiteY2783" fmla="*/ 3237072 h 6840760"/>
              <a:gd name="connsiteX2784" fmla="*/ 2409637 w 6840760"/>
              <a:gd name="connsiteY2784" fmla="*/ 3237072 h 6840760"/>
              <a:gd name="connsiteX2785" fmla="*/ 2409637 w 6840760"/>
              <a:gd name="connsiteY2785" fmla="*/ 3315224 h 6840760"/>
              <a:gd name="connsiteX2786" fmla="*/ 2588093 w 6840760"/>
              <a:gd name="connsiteY2786" fmla="*/ 3315224 h 6840760"/>
              <a:gd name="connsiteX2787" fmla="*/ 2588093 w 6840760"/>
              <a:gd name="connsiteY2787" fmla="*/ 3517991 h 6840760"/>
              <a:gd name="connsiteX2788" fmla="*/ 2676273 w 6840760"/>
              <a:gd name="connsiteY2788" fmla="*/ 3517991 h 6840760"/>
              <a:gd name="connsiteX2789" fmla="*/ 2676273 w 6840760"/>
              <a:gd name="connsiteY2789" fmla="*/ 3315224 h 6840760"/>
              <a:gd name="connsiteX2790" fmla="*/ 2882675 w 6840760"/>
              <a:gd name="connsiteY2790" fmla="*/ 3315224 h 6840760"/>
              <a:gd name="connsiteX2791" fmla="*/ 2882675 w 6840760"/>
              <a:gd name="connsiteY2791" fmla="*/ 3237072 h 6840760"/>
              <a:gd name="connsiteX2792" fmla="*/ 2676273 w 6840760"/>
              <a:gd name="connsiteY2792" fmla="*/ 3237072 h 6840760"/>
              <a:gd name="connsiteX2793" fmla="*/ 2676273 w 6840760"/>
              <a:gd name="connsiteY2793" fmla="*/ 3044953 h 6840760"/>
              <a:gd name="connsiteX2794" fmla="*/ 2409637 w 6840760"/>
              <a:gd name="connsiteY2794" fmla="*/ 3044953 h 6840760"/>
              <a:gd name="connsiteX2795" fmla="*/ 2409637 w 6840760"/>
              <a:gd name="connsiteY2795" fmla="*/ 3203770 h 6840760"/>
              <a:gd name="connsiteX2796" fmla="*/ 2554792 w 6840760"/>
              <a:gd name="connsiteY2796" fmla="*/ 3203770 h 6840760"/>
              <a:gd name="connsiteX2797" fmla="*/ 2554792 w 6840760"/>
              <a:gd name="connsiteY2797" fmla="*/ 3044953 h 6840760"/>
              <a:gd name="connsiteX2798" fmla="*/ 2081753 w 6840760"/>
              <a:gd name="connsiteY2798" fmla="*/ 3044953 h 6840760"/>
              <a:gd name="connsiteX2799" fmla="*/ 2081753 w 6840760"/>
              <a:gd name="connsiteY2799" fmla="*/ 3203770 h 6840760"/>
              <a:gd name="connsiteX2800" fmla="*/ 2254854 w 6840760"/>
              <a:gd name="connsiteY2800" fmla="*/ 3203770 h 6840760"/>
              <a:gd name="connsiteX2801" fmla="*/ 2254854 w 6840760"/>
              <a:gd name="connsiteY2801" fmla="*/ 3044953 h 6840760"/>
              <a:gd name="connsiteX2802" fmla="*/ 1960272 w 6840760"/>
              <a:gd name="connsiteY2802" fmla="*/ 3044953 h 6840760"/>
              <a:gd name="connsiteX2803" fmla="*/ 1960272 w 6840760"/>
              <a:gd name="connsiteY2803" fmla="*/ 3237072 h 6840760"/>
              <a:gd name="connsiteX2804" fmla="*/ 1781815 w 6840760"/>
              <a:gd name="connsiteY2804" fmla="*/ 3237072 h 6840760"/>
              <a:gd name="connsiteX2805" fmla="*/ 1781815 w 6840760"/>
              <a:gd name="connsiteY2805" fmla="*/ 3315224 h 6840760"/>
              <a:gd name="connsiteX2806" fmla="*/ 1960272 w 6840760"/>
              <a:gd name="connsiteY2806" fmla="*/ 3315224 h 6840760"/>
              <a:gd name="connsiteX2807" fmla="*/ 1960272 w 6840760"/>
              <a:gd name="connsiteY2807" fmla="*/ 3517991 h 6840760"/>
              <a:gd name="connsiteX2808" fmla="*/ 2048452 w 6840760"/>
              <a:gd name="connsiteY2808" fmla="*/ 3517991 h 6840760"/>
              <a:gd name="connsiteX2809" fmla="*/ 2048452 w 6840760"/>
              <a:gd name="connsiteY2809" fmla="*/ 3315224 h 6840760"/>
              <a:gd name="connsiteX2810" fmla="*/ 2254854 w 6840760"/>
              <a:gd name="connsiteY2810" fmla="*/ 3315224 h 6840760"/>
              <a:gd name="connsiteX2811" fmla="*/ 2254854 w 6840760"/>
              <a:gd name="connsiteY2811" fmla="*/ 3237072 h 6840760"/>
              <a:gd name="connsiteX2812" fmla="*/ 2048452 w 6840760"/>
              <a:gd name="connsiteY2812" fmla="*/ 3237072 h 6840760"/>
              <a:gd name="connsiteX2813" fmla="*/ 2048452 w 6840760"/>
              <a:gd name="connsiteY2813" fmla="*/ 3044953 h 6840760"/>
              <a:gd name="connsiteX2814" fmla="*/ 1781815 w 6840760"/>
              <a:gd name="connsiteY2814" fmla="*/ 3044953 h 6840760"/>
              <a:gd name="connsiteX2815" fmla="*/ 1781815 w 6840760"/>
              <a:gd name="connsiteY2815" fmla="*/ 3203770 h 6840760"/>
              <a:gd name="connsiteX2816" fmla="*/ 1926970 w 6840760"/>
              <a:gd name="connsiteY2816" fmla="*/ 3203770 h 6840760"/>
              <a:gd name="connsiteX2817" fmla="*/ 1926970 w 6840760"/>
              <a:gd name="connsiteY2817" fmla="*/ 3044953 h 6840760"/>
              <a:gd name="connsiteX2818" fmla="*/ 1453932 w 6840760"/>
              <a:gd name="connsiteY2818" fmla="*/ 3044953 h 6840760"/>
              <a:gd name="connsiteX2819" fmla="*/ 1453932 w 6840760"/>
              <a:gd name="connsiteY2819" fmla="*/ 3203770 h 6840760"/>
              <a:gd name="connsiteX2820" fmla="*/ 1627032 w 6840760"/>
              <a:gd name="connsiteY2820" fmla="*/ 3203770 h 6840760"/>
              <a:gd name="connsiteX2821" fmla="*/ 1627032 w 6840760"/>
              <a:gd name="connsiteY2821" fmla="*/ 3044953 h 6840760"/>
              <a:gd name="connsiteX2822" fmla="*/ 1332450 w 6840760"/>
              <a:gd name="connsiteY2822" fmla="*/ 3044953 h 6840760"/>
              <a:gd name="connsiteX2823" fmla="*/ 1332450 w 6840760"/>
              <a:gd name="connsiteY2823" fmla="*/ 3237072 h 6840760"/>
              <a:gd name="connsiteX2824" fmla="*/ 1153994 w 6840760"/>
              <a:gd name="connsiteY2824" fmla="*/ 3237072 h 6840760"/>
              <a:gd name="connsiteX2825" fmla="*/ 1153994 w 6840760"/>
              <a:gd name="connsiteY2825" fmla="*/ 3315224 h 6840760"/>
              <a:gd name="connsiteX2826" fmla="*/ 1332450 w 6840760"/>
              <a:gd name="connsiteY2826" fmla="*/ 3315224 h 6840760"/>
              <a:gd name="connsiteX2827" fmla="*/ 1332450 w 6840760"/>
              <a:gd name="connsiteY2827" fmla="*/ 3517991 h 6840760"/>
              <a:gd name="connsiteX2828" fmla="*/ 1420630 w 6840760"/>
              <a:gd name="connsiteY2828" fmla="*/ 3517991 h 6840760"/>
              <a:gd name="connsiteX2829" fmla="*/ 1420630 w 6840760"/>
              <a:gd name="connsiteY2829" fmla="*/ 3315224 h 6840760"/>
              <a:gd name="connsiteX2830" fmla="*/ 1627032 w 6840760"/>
              <a:gd name="connsiteY2830" fmla="*/ 3315224 h 6840760"/>
              <a:gd name="connsiteX2831" fmla="*/ 1627032 w 6840760"/>
              <a:gd name="connsiteY2831" fmla="*/ 3237072 h 6840760"/>
              <a:gd name="connsiteX2832" fmla="*/ 1420630 w 6840760"/>
              <a:gd name="connsiteY2832" fmla="*/ 3237072 h 6840760"/>
              <a:gd name="connsiteX2833" fmla="*/ 1420630 w 6840760"/>
              <a:gd name="connsiteY2833" fmla="*/ 3044953 h 6840760"/>
              <a:gd name="connsiteX2834" fmla="*/ 1153994 w 6840760"/>
              <a:gd name="connsiteY2834" fmla="*/ 3044953 h 6840760"/>
              <a:gd name="connsiteX2835" fmla="*/ 1153994 w 6840760"/>
              <a:gd name="connsiteY2835" fmla="*/ 3203770 h 6840760"/>
              <a:gd name="connsiteX2836" fmla="*/ 1299149 w 6840760"/>
              <a:gd name="connsiteY2836" fmla="*/ 3203770 h 6840760"/>
              <a:gd name="connsiteX2837" fmla="*/ 1299149 w 6840760"/>
              <a:gd name="connsiteY2837" fmla="*/ 3044953 h 6840760"/>
              <a:gd name="connsiteX2838" fmla="*/ 826111 w 6840760"/>
              <a:gd name="connsiteY2838" fmla="*/ 3044953 h 6840760"/>
              <a:gd name="connsiteX2839" fmla="*/ 826111 w 6840760"/>
              <a:gd name="connsiteY2839" fmla="*/ 3203770 h 6840760"/>
              <a:gd name="connsiteX2840" fmla="*/ 999211 w 6840760"/>
              <a:gd name="connsiteY2840" fmla="*/ 3203770 h 6840760"/>
              <a:gd name="connsiteX2841" fmla="*/ 999211 w 6840760"/>
              <a:gd name="connsiteY2841" fmla="*/ 3044953 h 6840760"/>
              <a:gd name="connsiteX2842" fmla="*/ 704629 w 6840760"/>
              <a:gd name="connsiteY2842" fmla="*/ 3044953 h 6840760"/>
              <a:gd name="connsiteX2843" fmla="*/ 704629 w 6840760"/>
              <a:gd name="connsiteY2843" fmla="*/ 3237072 h 6840760"/>
              <a:gd name="connsiteX2844" fmla="*/ 526171 w 6840760"/>
              <a:gd name="connsiteY2844" fmla="*/ 3237072 h 6840760"/>
              <a:gd name="connsiteX2845" fmla="*/ 526171 w 6840760"/>
              <a:gd name="connsiteY2845" fmla="*/ 3315224 h 6840760"/>
              <a:gd name="connsiteX2846" fmla="*/ 704629 w 6840760"/>
              <a:gd name="connsiteY2846" fmla="*/ 3315224 h 6840760"/>
              <a:gd name="connsiteX2847" fmla="*/ 704629 w 6840760"/>
              <a:gd name="connsiteY2847" fmla="*/ 3517991 h 6840760"/>
              <a:gd name="connsiteX2848" fmla="*/ 792809 w 6840760"/>
              <a:gd name="connsiteY2848" fmla="*/ 3517991 h 6840760"/>
              <a:gd name="connsiteX2849" fmla="*/ 792809 w 6840760"/>
              <a:gd name="connsiteY2849" fmla="*/ 3315224 h 6840760"/>
              <a:gd name="connsiteX2850" fmla="*/ 999211 w 6840760"/>
              <a:gd name="connsiteY2850" fmla="*/ 3315224 h 6840760"/>
              <a:gd name="connsiteX2851" fmla="*/ 999211 w 6840760"/>
              <a:gd name="connsiteY2851" fmla="*/ 3237072 h 6840760"/>
              <a:gd name="connsiteX2852" fmla="*/ 792809 w 6840760"/>
              <a:gd name="connsiteY2852" fmla="*/ 3237072 h 6840760"/>
              <a:gd name="connsiteX2853" fmla="*/ 792809 w 6840760"/>
              <a:gd name="connsiteY2853" fmla="*/ 3044953 h 6840760"/>
              <a:gd name="connsiteX2854" fmla="*/ 526171 w 6840760"/>
              <a:gd name="connsiteY2854" fmla="*/ 3044953 h 6840760"/>
              <a:gd name="connsiteX2855" fmla="*/ 526171 w 6840760"/>
              <a:gd name="connsiteY2855" fmla="*/ 3203770 h 6840760"/>
              <a:gd name="connsiteX2856" fmla="*/ 671328 w 6840760"/>
              <a:gd name="connsiteY2856" fmla="*/ 3203770 h 6840760"/>
              <a:gd name="connsiteX2857" fmla="*/ 671328 w 6840760"/>
              <a:gd name="connsiteY2857" fmla="*/ 3044953 h 6840760"/>
              <a:gd name="connsiteX2858" fmla="*/ 198289 w 6840760"/>
              <a:gd name="connsiteY2858" fmla="*/ 3044953 h 6840760"/>
              <a:gd name="connsiteX2859" fmla="*/ 198289 w 6840760"/>
              <a:gd name="connsiteY2859" fmla="*/ 3203770 h 6840760"/>
              <a:gd name="connsiteX2860" fmla="*/ 371389 w 6840760"/>
              <a:gd name="connsiteY2860" fmla="*/ 3203770 h 6840760"/>
              <a:gd name="connsiteX2861" fmla="*/ 371389 w 6840760"/>
              <a:gd name="connsiteY2861" fmla="*/ 3044953 h 6840760"/>
              <a:gd name="connsiteX2862" fmla="*/ 6355021 w 6840760"/>
              <a:gd name="connsiteY2862" fmla="*/ 2933499 h 6840760"/>
              <a:gd name="connsiteX2863" fmla="*/ 6355021 w 6840760"/>
              <a:gd name="connsiteY2863" fmla="*/ 3011652 h 6840760"/>
              <a:gd name="connsiteX2864" fmla="*/ 6443202 w 6840760"/>
              <a:gd name="connsiteY2864" fmla="*/ 3011652 h 6840760"/>
              <a:gd name="connsiteX2865" fmla="*/ 6443202 w 6840760"/>
              <a:gd name="connsiteY2865" fmla="*/ 2933499 h 6840760"/>
              <a:gd name="connsiteX2866" fmla="*/ 5727200 w 6840760"/>
              <a:gd name="connsiteY2866" fmla="*/ 2933499 h 6840760"/>
              <a:gd name="connsiteX2867" fmla="*/ 5727200 w 6840760"/>
              <a:gd name="connsiteY2867" fmla="*/ 3011652 h 6840760"/>
              <a:gd name="connsiteX2868" fmla="*/ 5815382 w 6840760"/>
              <a:gd name="connsiteY2868" fmla="*/ 3011652 h 6840760"/>
              <a:gd name="connsiteX2869" fmla="*/ 5815382 w 6840760"/>
              <a:gd name="connsiteY2869" fmla="*/ 2933499 h 6840760"/>
              <a:gd name="connsiteX2870" fmla="*/ 5099379 w 6840760"/>
              <a:gd name="connsiteY2870" fmla="*/ 2933499 h 6840760"/>
              <a:gd name="connsiteX2871" fmla="*/ 5099379 w 6840760"/>
              <a:gd name="connsiteY2871" fmla="*/ 3011652 h 6840760"/>
              <a:gd name="connsiteX2872" fmla="*/ 5187560 w 6840760"/>
              <a:gd name="connsiteY2872" fmla="*/ 3011652 h 6840760"/>
              <a:gd name="connsiteX2873" fmla="*/ 5187560 w 6840760"/>
              <a:gd name="connsiteY2873" fmla="*/ 2933499 h 6840760"/>
              <a:gd name="connsiteX2874" fmla="*/ 4471557 w 6840760"/>
              <a:gd name="connsiteY2874" fmla="*/ 2933499 h 6840760"/>
              <a:gd name="connsiteX2875" fmla="*/ 4471557 w 6840760"/>
              <a:gd name="connsiteY2875" fmla="*/ 3011652 h 6840760"/>
              <a:gd name="connsiteX2876" fmla="*/ 4559739 w 6840760"/>
              <a:gd name="connsiteY2876" fmla="*/ 3011652 h 6840760"/>
              <a:gd name="connsiteX2877" fmla="*/ 4559739 w 6840760"/>
              <a:gd name="connsiteY2877" fmla="*/ 2933499 h 6840760"/>
              <a:gd name="connsiteX2878" fmla="*/ 3843736 w 6840760"/>
              <a:gd name="connsiteY2878" fmla="*/ 2933499 h 6840760"/>
              <a:gd name="connsiteX2879" fmla="*/ 3843736 w 6840760"/>
              <a:gd name="connsiteY2879" fmla="*/ 3011652 h 6840760"/>
              <a:gd name="connsiteX2880" fmla="*/ 3931917 w 6840760"/>
              <a:gd name="connsiteY2880" fmla="*/ 3011652 h 6840760"/>
              <a:gd name="connsiteX2881" fmla="*/ 3931917 w 6840760"/>
              <a:gd name="connsiteY2881" fmla="*/ 2933499 h 6840760"/>
              <a:gd name="connsiteX2882" fmla="*/ 3215915 w 6840760"/>
              <a:gd name="connsiteY2882" fmla="*/ 2933499 h 6840760"/>
              <a:gd name="connsiteX2883" fmla="*/ 3215915 w 6840760"/>
              <a:gd name="connsiteY2883" fmla="*/ 3011652 h 6840760"/>
              <a:gd name="connsiteX2884" fmla="*/ 3304096 w 6840760"/>
              <a:gd name="connsiteY2884" fmla="*/ 3011652 h 6840760"/>
              <a:gd name="connsiteX2885" fmla="*/ 3304096 w 6840760"/>
              <a:gd name="connsiteY2885" fmla="*/ 2933499 h 6840760"/>
              <a:gd name="connsiteX2886" fmla="*/ 2588093 w 6840760"/>
              <a:gd name="connsiteY2886" fmla="*/ 2933499 h 6840760"/>
              <a:gd name="connsiteX2887" fmla="*/ 2588093 w 6840760"/>
              <a:gd name="connsiteY2887" fmla="*/ 3011652 h 6840760"/>
              <a:gd name="connsiteX2888" fmla="*/ 2676273 w 6840760"/>
              <a:gd name="connsiteY2888" fmla="*/ 3011652 h 6840760"/>
              <a:gd name="connsiteX2889" fmla="*/ 2676273 w 6840760"/>
              <a:gd name="connsiteY2889" fmla="*/ 2933499 h 6840760"/>
              <a:gd name="connsiteX2890" fmla="*/ 1960272 w 6840760"/>
              <a:gd name="connsiteY2890" fmla="*/ 2933499 h 6840760"/>
              <a:gd name="connsiteX2891" fmla="*/ 1960272 w 6840760"/>
              <a:gd name="connsiteY2891" fmla="*/ 3011652 h 6840760"/>
              <a:gd name="connsiteX2892" fmla="*/ 2048452 w 6840760"/>
              <a:gd name="connsiteY2892" fmla="*/ 3011652 h 6840760"/>
              <a:gd name="connsiteX2893" fmla="*/ 2048452 w 6840760"/>
              <a:gd name="connsiteY2893" fmla="*/ 2933499 h 6840760"/>
              <a:gd name="connsiteX2894" fmla="*/ 1332450 w 6840760"/>
              <a:gd name="connsiteY2894" fmla="*/ 2933499 h 6840760"/>
              <a:gd name="connsiteX2895" fmla="*/ 1332450 w 6840760"/>
              <a:gd name="connsiteY2895" fmla="*/ 3011652 h 6840760"/>
              <a:gd name="connsiteX2896" fmla="*/ 1420630 w 6840760"/>
              <a:gd name="connsiteY2896" fmla="*/ 3011652 h 6840760"/>
              <a:gd name="connsiteX2897" fmla="*/ 1420630 w 6840760"/>
              <a:gd name="connsiteY2897" fmla="*/ 2933499 h 6840760"/>
              <a:gd name="connsiteX2898" fmla="*/ 704629 w 6840760"/>
              <a:gd name="connsiteY2898" fmla="*/ 2933499 h 6840760"/>
              <a:gd name="connsiteX2899" fmla="*/ 704629 w 6840760"/>
              <a:gd name="connsiteY2899" fmla="*/ 3011652 h 6840760"/>
              <a:gd name="connsiteX2900" fmla="*/ 792809 w 6840760"/>
              <a:gd name="connsiteY2900" fmla="*/ 3011652 h 6840760"/>
              <a:gd name="connsiteX2901" fmla="*/ 792809 w 6840760"/>
              <a:gd name="connsiteY2901" fmla="*/ 2933499 h 6840760"/>
              <a:gd name="connsiteX2902" fmla="*/ 76807 w 6840760"/>
              <a:gd name="connsiteY2902" fmla="*/ 2933499 h 6840760"/>
              <a:gd name="connsiteX2903" fmla="*/ 76807 w 6840760"/>
              <a:gd name="connsiteY2903" fmla="*/ 3011652 h 6840760"/>
              <a:gd name="connsiteX2904" fmla="*/ 164988 w 6840760"/>
              <a:gd name="connsiteY2904" fmla="*/ 3011652 h 6840760"/>
              <a:gd name="connsiteX2905" fmla="*/ 164988 w 6840760"/>
              <a:gd name="connsiteY2905" fmla="*/ 2933499 h 6840760"/>
              <a:gd name="connsiteX2906" fmla="*/ 6476504 w 6840760"/>
              <a:gd name="connsiteY2906" fmla="*/ 2730732 h 6840760"/>
              <a:gd name="connsiteX2907" fmla="*/ 6476504 w 6840760"/>
              <a:gd name="connsiteY2907" fmla="*/ 2900197 h 6840760"/>
              <a:gd name="connsiteX2908" fmla="*/ 6649604 w 6840760"/>
              <a:gd name="connsiteY2908" fmla="*/ 2900197 h 6840760"/>
              <a:gd name="connsiteX2909" fmla="*/ 6649604 w 6840760"/>
              <a:gd name="connsiteY2909" fmla="*/ 2730732 h 6840760"/>
              <a:gd name="connsiteX2910" fmla="*/ 6176565 w 6840760"/>
              <a:gd name="connsiteY2910" fmla="*/ 2730732 h 6840760"/>
              <a:gd name="connsiteX2911" fmla="*/ 6176565 w 6840760"/>
              <a:gd name="connsiteY2911" fmla="*/ 2900197 h 6840760"/>
              <a:gd name="connsiteX2912" fmla="*/ 6321720 w 6840760"/>
              <a:gd name="connsiteY2912" fmla="*/ 2900197 h 6840760"/>
              <a:gd name="connsiteX2913" fmla="*/ 6321720 w 6840760"/>
              <a:gd name="connsiteY2913" fmla="*/ 2730732 h 6840760"/>
              <a:gd name="connsiteX2914" fmla="*/ 6055082 w 6840760"/>
              <a:gd name="connsiteY2914" fmla="*/ 2730732 h 6840760"/>
              <a:gd name="connsiteX2915" fmla="*/ 6055082 w 6840760"/>
              <a:gd name="connsiteY2915" fmla="*/ 2933499 h 6840760"/>
              <a:gd name="connsiteX2916" fmla="*/ 5848682 w 6840760"/>
              <a:gd name="connsiteY2916" fmla="*/ 2933499 h 6840760"/>
              <a:gd name="connsiteX2917" fmla="*/ 5848682 w 6840760"/>
              <a:gd name="connsiteY2917" fmla="*/ 3011652 h 6840760"/>
              <a:gd name="connsiteX2918" fmla="*/ 6055082 w 6840760"/>
              <a:gd name="connsiteY2918" fmla="*/ 3011652 h 6840760"/>
              <a:gd name="connsiteX2919" fmla="*/ 6055082 w 6840760"/>
              <a:gd name="connsiteY2919" fmla="*/ 3203770 h 6840760"/>
              <a:gd name="connsiteX2920" fmla="*/ 6143264 w 6840760"/>
              <a:gd name="connsiteY2920" fmla="*/ 3203770 h 6840760"/>
              <a:gd name="connsiteX2921" fmla="*/ 6143264 w 6840760"/>
              <a:gd name="connsiteY2921" fmla="*/ 3011652 h 6840760"/>
              <a:gd name="connsiteX2922" fmla="*/ 6321720 w 6840760"/>
              <a:gd name="connsiteY2922" fmla="*/ 3011652 h 6840760"/>
              <a:gd name="connsiteX2923" fmla="*/ 6321720 w 6840760"/>
              <a:gd name="connsiteY2923" fmla="*/ 2933499 h 6840760"/>
              <a:gd name="connsiteX2924" fmla="*/ 6143264 w 6840760"/>
              <a:gd name="connsiteY2924" fmla="*/ 2933499 h 6840760"/>
              <a:gd name="connsiteX2925" fmla="*/ 6143264 w 6840760"/>
              <a:gd name="connsiteY2925" fmla="*/ 2730732 h 6840760"/>
              <a:gd name="connsiteX2926" fmla="*/ 5848682 w 6840760"/>
              <a:gd name="connsiteY2926" fmla="*/ 2730732 h 6840760"/>
              <a:gd name="connsiteX2927" fmla="*/ 5848682 w 6840760"/>
              <a:gd name="connsiteY2927" fmla="*/ 2900197 h 6840760"/>
              <a:gd name="connsiteX2928" fmla="*/ 6021782 w 6840760"/>
              <a:gd name="connsiteY2928" fmla="*/ 2900197 h 6840760"/>
              <a:gd name="connsiteX2929" fmla="*/ 6021782 w 6840760"/>
              <a:gd name="connsiteY2929" fmla="*/ 2730732 h 6840760"/>
              <a:gd name="connsiteX2930" fmla="*/ 5548744 w 6840760"/>
              <a:gd name="connsiteY2930" fmla="*/ 2730732 h 6840760"/>
              <a:gd name="connsiteX2931" fmla="*/ 5548744 w 6840760"/>
              <a:gd name="connsiteY2931" fmla="*/ 2900197 h 6840760"/>
              <a:gd name="connsiteX2932" fmla="*/ 5693900 w 6840760"/>
              <a:gd name="connsiteY2932" fmla="*/ 2900197 h 6840760"/>
              <a:gd name="connsiteX2933" fmla="*/ 5693900 w 6840760"/>
              <a:gd name="connsiteY2933" fmla="*/ 2730732 h 6840760"/>
              <a:gd name="connsiteX2934" fmla="*/ 5427262 w 6840760"/>
              <a:gd name="connsiteY2934" fmla="*/ 2730732 h 6840760"/>
              <a:gd name="connsiteX2935" fmla="*/ 5427262 w 6840760"/>
              <a:gd name="connsiteY2935" fmla="*/ 2933499 h 6840760"/>
              <a:gd name="connsiteX2936" fmla="*/ 5220862 w 6840760"/>
              <a:gd name="connsiteY2936" fmla="*/ 2933499 h 6840760"/>
              <a:gd name="connsiteX2937" fmla="*/ 5220862 w 6840760"/>
              <a:gd name="connsiteY2937" fmla="*/ 3011652 h 6840760"/>
              <a:gd name="connsiteX2938" fmla="*/ 5427262 w 6840760"/>
              <a:gd name="connsiteY2938" fmla="*/ 3011652 h 6840760"/>
              <a:gd name="connsiteX2939" fmla="*/ 5427262 w 6840760"/>
              <a:gd name="connsiteY2939" fmla="*/ 3203770 h 6840760"/>
              <a:gd name="connsiteX2940" fmla="*/ 5515443 w 6840760"/>
              <a:gd name="connsiteY2940" fmla="*/ 3203770 h 6840760"/>
              <a:gd name="connsiteX2941" fmla="*/ 5515443 w 6840760"/>
              <a:gd name="connsiteY2941" fmla="*/ 3011652 h 6840760"/>
              <a:gd name="connsiteX2942" fmla="*/ 5693900 w 6840760"/>
              <a:gd name="connsiteY2942" fmla="*/ 3011652 h 6840760"/>
              <a:gd name="connsiteX2943" fmla="*/ 5693900 w 6840760"/>
              <a:gd name="connsiteY2943" fmla="*/ 2933499 h 6840760"/>
              <a:gd name="connsiteX2944" fmla="*/ 5515443 w 6840760"/>
              <a:gd name="connsiteY2944" fmla="*/ 2933499 h 6840760"/>
              <a:gd name="connsiteX2945" fmla="*/ 5515443 w 6840760"/>
              <a:gd name="connsiteY2945" fmla="*/ 2730732 h 6840760"/>
              <a:gd name="connsiteX2946" fmla="*/ 5220862 w 6840760"/>
              <a:gd name="connsiteY2946" fmla="*/ 2730732 h 6840760"/>
              <a:gd name="connsiteX2947" fmla="*/ 5220862 w 6840760"/>
              <a:gd name="connsiteY2947" fmla="*/ 2900197 h 6840760"/>
              <a:gd name="connsiteX2948" fmla="*/ 5393961 w 6840760"/>
              <a:gd name="connsiteY2948" fmla="*/ 2900197 h 6840760"/>
              <a:gd name="connsiteX2949" fmla="*/ 5393961 w 6840760"/>
              <a:gd name="connsiteY2949" fmla="*/ 2730732 h 6840760"/>
              <a:gd name="connsiteX2950" fmla="*/ 4920923 w 6840760"/>
              <a:gd name="connsiteY2950" fmla="*/ 2730732 h 6840760"/>
              <a:gd name="connsiteX2951" fmla="*/ 4920923 w 6840760"/>
              <a:gd name="connsiteY2951" fmla="*/ 2900197 h 6840760"/>
              <a:gd name="connsiteX2952" fmla="*/ 5066079 w 6840760"/>
              <a:gd name="connsiteY2952" fmla="*/ 2900197 h 6840760"/>
              <a:gd name="connsiteX2953" fmla="*/ 5066079 w 6840760"/>
              <a:gd name="connsiteY2953" fmla="*/ 2730732 h 6840760"/>
              <a:gd name="connsiteX2954" fmla="*/ 4799441 w 6840760"/>
              <a:gd name="connsiteY2954" fmla="*/ 2730732 h 6840760"/>
              <a:gd name="connsiteX2955" fmla="*/ 4799441 w 6840760"/>
              <a:gd name="connsiteY2955" fmla="*/ 2933499 h 6840760"/>
              <a:gd name="connsiteX2956" fmla="*/ 4593039 w 6840760"/>
              <a:gd name="connsiteY2956" fmla="*/ 2933499 h 6840760"/>
              <a:gd name="connsiteX2957" fmla="*/ 4593039 w 6840760"/>
              <a:gd name="connsiteY2957" fmla="*/ 3011652 h 6840760"/>
              <a:gd name="connsiteX2958" fmla="*/ 4799441 w 6840760"/>
              <a:gd name="connsiteY2958" fmla="*/ 3011652 h 6840760"/>
              <a:gd name="connsiteX2959" fmla="*/ 4799441 w 6840760"/>
              <a:gd name="connsiteY2959" fmla="*/ 3203770 h 6840760"/>
              <a:gd name="connsiteX2960" fmla="*/ 4887621 w 6840760"/>
              <a:gd name="connsiteY2960" fmla="*/ 3203770 h 6840760"/>
              <a:gd name="connsiteX2961" fmla="*/ 4887621 w 6840760"/>
              <a:gd name="connsiteY2961" fmla="*/ 3011652 h 6840760"/>
              <a:gd name="connsiteX2962" fmla="*/ 5066079 w 6840760"/>
              <a:gd name="connsiteY2962" fmla="*/ 3011652 h 6840760"/>
              <a:gd name="connsiteX2963" fmla="*/ 5066079 w 6840760"/>
              <a:gd name="connsiteY2963" fmla="*/ 2933499 h 6840760"/>
              <a:gd name="connsiteX2964" fmla="*/ 4887621 w 6840760"/>
              <a:gd name="connsiteY2964" fmla="*/ 2933499 h 6840760"/>
              <a:gd name="connsiteX2965" fmla="*/ 4887621 w 6840760"/>
              <a:gd name="connsiteY2965" fmla="*/ 2730732 h 6840760"/>
              <a:gd name="connsiteX2966" fmla="*/ 4593039 w 6840760"/>
              <a:gd name="connsiteY2966" fmla="*/ 2730732 h 6840760"/>
              <a:gd name="connsiteX2967" fmla="*/ 4593039 w 6840760"/>
              <a:gd name="connsiteY2967" fmla="*/ 2900197 h 6840760"/>
              <a:gd name="connsiteX2968" fmla="*/ 4766140 w 6840760"/>
              <a:gd name="connsiteY2968" fmla="*/ 2900197 h 6840760"/>
              <a:gd name="connsiteX2969" fmla="*/ 4766140 w 6840760"/>
              <a:gd name="connsiteY2969" fmla="*/ 2730732 h 6840760"/>
              <a:gd name="connsiteX2970" fmla="*/ 4293101 w 6840760"/>
              <a:gd name="connsiteY2970" fmla="*/ 2730732 h 6840760"/>
              <a:gd name="connsiteX2971" fmla="*/ 4293101 w 6840760"/>
              <a:gd name="connsiteY2971" fmla="*/ 2900197 h 6840760"/>
              <a:gd name="connsiteX2972" fmla="*/ 4438257 w 6840760"/>
              <a:gd name="connsiteY2972" fmla="*/ 2900197 h 6840760"/>
              <a:gd name="connsiteX2973" fmla="*/ 4438257 w 6840760"/>
              <a:gd name="connsiteY2973" fmla="*/ 2730732 h 6840760"/>
              <a:gd name="connsiteX2974" fmla="*/ 4171619 w 6840760"/>
              <a:gd name="connsiteY2974" fmla="*/ 2730732 h 6840760"/>
              <a:gd name="connsiteX2975" fmla="*/ 4171619 w 6840760"/>
              <a:gd name="connsiteY2975" fmla="*/ 2933499 h 6840760"/>
              <a:gd name="connsiteX2976" fmla="*/ 3965218 w 6840760"/>
              <a:gd name="connsiteY2976" fmla="*/ 2933499 h 6840760"/>
              <a:gd name="connsiteX2977" fmla="*/ 3965218 w 6840760"/>
              <a:gd name="connsiteY2977" fmla="*/ 3011652 h 6840760"/>
              <a:gd name="connsiteX2978" fmla="*/ 4171619 w 6840760"/>
              <a:gd name="connsiteY2978" fmla="*/ 3011652 h 6840760"/>
              <a:gd name="connsiteX2979" fmla="*/ 4171619 w 6840760"/>
              <a:gd name="connsiteY2979" fmla="*/ 3203770 h 6840760"/>
              <a:gd name="connsiteX2980" fmla="*/ 4259800 w 6840760"/>
              <a:gd name="connsiteY2980" fmla="*/ 3203770 h 6840760"/>
              <a:gd name="connsiteX2981" fmla="*/ 4259800 w 6840760"/>
              <a:gd name="connsiteY2981" fmla="*/ 3011652 h 6840760"/>
              <a:gd name="connsiteX2982" fmla="*/ 4438257 w 6840760"/>
              <a:gd name="connsiteY2982" fmla="*/ 3011652 h 6840760"/>
              <a:gd name="connsiteX2983" fmla="*/ 4438257 w 6840760"/>
              <a:gd name="connsiteY2983" fmla="*/ 2933499 h 6840760"/>
              <a:gd name="connsiteX2984" fmla="*/ 4259800 w 6840760"/>
              <a:gd name="connsiteY2984" fmla="*/ 2933499 h 6840760"/>
              <a:gd name="connsiteX2985" fmla="*/ 4259800 w 6840760"/>
              <a:gd name="connsiteY2985" fmla="*/ 2730732 h 6840760"/>
              <a:gd name="connsiteX2986" fmla="*/ 3965218 w 6840760"/>
              <a:gd name="connsiteY2986" fmla="*/ 2730732 h 6840760"/>
              <a:gd name="connsiteX2987" fmla="*/ 3965218 w 6840760"/>
              <a:gd name="connsiteY2987" fmla="*/ 2900197 h 6840760"/>
              <a:gd name="connsiteX2988" fmla="*/ 4138318 w 6840760"/>
              <a:gd name="connsiteY2988" fmla="*/ 2900197 h 6840760"/>
              <a:gd name="connsiteX2989" fmla="*/ 4138318 w 6840760"/>
              <a:gd name="connsiteY2989" fmla="*/ 2730732 h 6840760"/>
              <a:gd name="connsiteX2990" fmla="*/ 3665280 w 6840760"/>
              <a:gd name="connsiteY2990" fmla="*/ 2730732 h 6840760"/>
              <a:gd name="connsiteX2991" fmla="*/ 3665280 w 6840760"/>
              <a:gd name="connsiteY2991" fmla="*/ 2900197 h 6840760"/>
              <a:gd name="connsiteX2992" fmla="*/ 3810436 w 6840760"/>
              <a:gd name="connsiteY2992" fmla="*/ 2900197 h 6840760"/>
              <a:gd name="connsiteX2993" fmla="*/ 3810436 w 6840760"/>
              <a:gd name="connsiteY2993" fmla="*/ 2730732 h 6840760"/>
              <a:gd name="connsiteX2994" fmla="*/ 3543798 w 6840760"/>
              <a:gd name="connsiteY2994" fmla="*/ 2730732 h 6840760"/>
              <a:gd name="connsiteX2995" fmla="*/ 3543798 w 6840760"/>
              <a:gd name="connsiteY2995" fmla="*/ 2933499 h 6840760"/>
              <a:gd name="connsiteX2996" fmla="*/ 3337396 w 6840760"/>
              <a:gd name="connsiteY2996" fmla="*/ 2933499 h 6840760"/>
              <a:gd name="connsiteX2997" fmla="*/ 3337396 w 6840760"/>
              <a:gd name="connsiteY2997" fmla="*/ 3011652 h 6840760"/>
              <a:gd name="connsiteX2998" fmla="*/ 3543798 w 6840760"/>
              <a:gd name="connsiteY2998" fmla="*/ 3011652 h 6840760"/>
              <a:gd name="connsiteX2999" fmla="*/ 3543798 w 6840760"/>
              <a:gd name="connsiteY2999" fmla="*/ 3203770 h 6840760"/>
              <a:gd name="connsiteX3000" fmla="*/ 3631978 w 6840760"/>
              <a:gd name="connsiteY3000" fmla="*/ 3203770 h 6840760"/>
              <a:gd name="connsiteX3001" fmla="*/ 3631978 w 6840760"/>
              <a:gd name="connsiteY3001" fmla="*/ 3011652 h 6840760"/>
              <a:gd name="connsiteX3002" fmla="*/ 3810436 w 6840760"/>
              <a:gd name="connsiteY3002" fmla="*/ 3011652 h 6840760"/>
              <a:gd name="connsiteX3003" fmla="*/ 3810436 w 6840760"/>
              <a:gd name="connsiteY3003" fmla="*/ 2933499 h 6840760"/>
              <a:gd name="connsiteX3004" fmla="*/ 3631978 w 6840760"/>
              <a:gd name="connsiteY3004" fmla="*/ 2933499 h 6840760"/>
              <a:gd name="connsiteX3005" fmla="*/ 3631978 w 6840760"/>
              <a:gd name="connsiteY3005" fmla="*/ 2730732 h 6840760"/>
              <a:gd name="connsiteX3006" fmla="*/ 3337396 w 6840760"/>
              <a:gd name="connsiteY3006" fmla="*/ 2730732 h 6840760"/>
              <a:gd name="connsiteX3007" fmla="*/ 3337396 w 6840760"/>
              <a:gd name="connsiteY3007" fmla="*/ 2900197 h 6840760"/>
              <a:gd name="connsiteX3008" fmla="*/ 3510497 w 6840760"/>
              <a:gd name="connsiteY3008" fmla="*/ 2900197 h 6840760"/>
              <a:gd name="connsiteX3009" fmla="*/ 3510497 w 6840760"/>
              <a:gd name="connsiteY3009" fmla="*/ 2730732 h 6840760"/>
              <a:gd name="connsiteX3010" fmla="*/ 3037458 w 6840760"/>
              <a:gd name="connsiteY3010" fmla="*/ 2730732 h 6840760"/>
              <a:gd name="connsiteX3011" fmla="*/ 3037458 w 6840760"/>
              <a:gd name="connsiteY3011" fmla="*/ 2900197 h 6840760"/>
              <a:gd name="connsiteX3012" fmla="*/ 3182613 w 6840760"/>
              <a:gd name="connsiteY3012" fmla="*/ 2900197 h 6840760"/>
              <a:gd name="connsiteX3013" fmla="*/ 3182613 w 6840760"/>
              <a:gd name="connsiteY3013" fmla="*/ 2730732 h 6840760"/>
              <a:gd name="connsiteX3014" fmla="*/ 2915976 w 6840760"/>
              <a:gd name="connsiteY3014" fmla="*/ 2730732 h 6840760"/>
              <a:gd name="connsiteX3015" fmla="*/ 2915976 w 6840760"/>
              <a:gd name="connsiteY3015" fmla="*/ 2933499 h 6840760"/>
              <a:gd name="connsiteX3016" fmla="*/ 2709575 w 6840760"/>
              <a:gd name="connsiteY3016" fmla="*/ 2933499 h 6840760"/>
              <a:gd name="connsiteX3017" fmla="*/ 2709575 w 6840760"/>
              <a:gd name="connsiteY3017" fmla="*/ 3011652 h 6840760"/>
              <a:gd name="connsiteX3018" fmla="*/ 2915976 w 6840760"/>
              <a:gd name="connsiteY3018" fmla="*/ 3011652 h 6840760"/>
              <a:gd name="connsiteX3019" fmla="*/ 2915976 w 6840760"/>
              <a:gd name="connsiteY3019" fmla="*/ 3203770 h 6840760"/>
              <a:gd name="connsiteX3020" fmla="*/ 3004157 w 6840760"/>
              <a:gd name="connsiteY3020" fmla="*/ 3203770 h 6840760"/>
              <a:gd name="connsiteX3021" fmla="*/ 3004157 w 6840760"/>
              <a:gd name="connsiteY3021" fmla="*/ 3011652 h 6840760"/>
              <a:gd name="connsiteX3022" fmla="*/ 3182613 w 6840760"/>
              <a:gd name="connsiteY3022" fmla="*/ 3011652 h 6840760"/>
              <a:gd name="connsiteX3023" fmla="*/ 3182613 w 6840760"/>
              <a:gd name="connsiteY3023" fmla="*/ 2933499 h 6840760"/>
              <a:gd name="connsiteX3024" fmla="*/ 3004157 w 6840760"/>
              <a:gd name="connsiteY3024" fmla="*/ 2933499 h 6840760"/>
              <a:gd name="connsiteX3025" fmla="*/ 3004157 w 6840760"/>
              <a:gd name="connsiteY3025" fmla="*/ 2730732 h 6840760"/>
              <a:gd name="connsiteX3026" fmla="*/ 2709575 w 6840760"/>
              <a:gd name="connsiteY3026" fmla="*/ 2730732 h 6840760"/>
              <a:gd name="connsiteX3027" fmla="*/ 2709575 w 6840760"/>
              <a:gd name="connsiteY3027" fmla="*/ 2900197 h 6840760"/>
              <a:gd name="connsiteX3028" fmla="*/ 2882675 w 6840760"/>
              <a:gd name="connsiteY3028" fmla="*/ 2900197 h 6840760"/>
              <a:gd name="connsiteX3029" fmla="*/ 2882675 w 6840760"/>
              <a:gd name="connsiteY3029" fmla="*/ 2730732 h 6840760"/>
              <a:gd name="connsiteX3030" fmla="*/ 2409637 w 6840760"/>
              <a:gd name="connsiteY3030" fmla="*/ 2730732 h 6840760"/>
              <a:gd name="connsiteX3031" fmla="*/ 2409637 w 6840760"/>
              <a:gd name="connsiteY3031" fmla="*/ 2900197 h 6840760"/>
              <a:gd name="connsiteX3032" fmla="*/ 2554792 w 6840760"/>
              <a:gd name="connsiteY3032" fmla="*/ 2900197 h 6840760"/>
              <a:gd name="connsiteX3033" fmla="*/ 2554792 w 6840760"/>
              <a:gd name="connsiteY3033" fmla="*/ 2730732 h 6840760"/>
              <a:gd name="connsiteX3034" fmla="*/ 2288155 w 6840760"/>
              <a:gd name="connsiteY3034" fmla="*/ 2730732 h 6840760"/>
              <a:gd name="connsiteX3035" fmla="*/ 2288155 w 6840760"/>
              <a:gd name="connsiteY3035" fmla="*/ 2933499 h 6840760"/>
              <a:gd name="connsiteX3036" fmla="*/ 2081753 w 6840760"/>
              <a:gd name="connsiteY3036" fmla="*/ 2933499 h 6840760"/>
              <a:gd name="connsiteX3037" fmla="*/ 2081753 w 6840760"/>
              <a:gd name="connsiteY3037" fmla="*/ 3011652 h 6840760"/>
              <a:gd name="connsiteX3038" fmla="*/ 2288155 w 6840760"/>
              <a:gd name="connsiteY3038" fmla="*/ 3011652 h 6840760"/>
              <a:gd name="connsiteX3039" fmla="*/ 2288155 w 6840760"/>
              <a:gd name="connsiteY3039" fmla="*/ 3203770 h 6840760"/>
              <a:gd name="connsiteX3040" fmla="*/ 2376335 w 6840760"/>
              <a:gd name="connsiteY3040" fmla="*/ 3203770 h 6840760"/>
              <a:gd name="connsiteX3041" fmla="*/ 2376335 w 6840760"/>
              <a:gd name="connsiteY3041" fmla="*/ 3011652 h 6840760"/>
              <a:gd name="connsiteX3042" fmla="*/ 2554792 w 6840760"/>
              <a:gd name="connsiteY3042" fmla="*/ 3011652 h 6840760"/>
              <a:gd name="connsiteX3043" fmla="*/ 2554792 w 6840760"/>
              <a:gd name="connsiteY3043" fmla="*/ 2933499 h 6840760"/>
              <a:gd name="connsiteX3044" fmla="*/ 2376335 w 6840760"/>
              <a:gd name="connsiteY3044" fmla="*/ 2933499 h 6840760"/>
              <a:gd name="connsiteX3045" fmla="*/ 2376335 w 6840760"/>
              <a:gd name="connsiteY3045" fmla="*/ 2730732 h 6840760"/>
              <a:gd name="connsiteX3046" fmla="*/ 2081753 w 6840760"/>
              <a:gd name="connsiteY3046" fmla="*/ 2730732 h 6840760"/>
              <a:gd name="connsiteX3047" fmla="*/ 2081753 w 6840760"/>
              <a:gd name="connsiteY3047" fmla="*/ 2900197 h 6840760"/>
              <a:gd name="connsiteX3048" fmla="*/ 2254854 w 6840760"/>
              <a:gd name="connsiteY3048" fmla="*/ 2900197 h 6840760"/>
              <a:gd name="connsiteX3049" fmla="*/ 2254854 w 6840760"/>
              <a:gd name="connsiteY3049" fmla="*/ 2730732 h 6840760"/>
              <a:gd name="connsiteX3050" fmla="*/ 1781815 w 6840760"/>
              <a:gd name="connsiteY3050" fmla="*/ 2730732 h 6840760"/>
              <a:gd name="connsiteX3051" fmla="*/ 1781815 w 6840760"/>
              <a:gd name="connsiteY3051" fmla="*/ 2900197 h 6840760"/>
              <a:gd name="connsiteX3052" fmla="*/ 1926970 w 6840760"/>
              <a:gd name="connsiteY3052" fmla="*/ 2900197 h 6840760"/>
              <a:gd name="connsiteX3053" fmla="*/ 1926970 w 6840760"/>
              <a:gd name="connsiteY3053" fmla="*/ 2730732 h 6840760"/>
              <a:gd name="connsiteX3054" fmla="*/ 1660334 w 6840760"/>
              <a:gd name="connsiteY3054" fmla="*/ 2730732 h 6840760"/>
              <a:gd name="connsiteX3055" fmla="*/ 1660334 w 6840760"/>
              <a:gd name="connsiteY3055" fmla="*/ 2933499 h 6840760"/>
              <a:gd name="connsiteX3056" fmla="*/ 1453932 w 6840760"/>
              <a:gd name="connsiteY3056" fmla="*/ 2933499 h 6840760"/>
              <a:gd name="connsiteX3057" fmla="*/ 1453932 w 6840760"/>
              <a:gd name="connsiteY3057" fmla="*/ 3011652 h 6840760"/>
              <a:gd name="connsiteX3058" fmla="*/ 1660334 w 6840760"/>
              <a:gd name="connsiteY3058" fmla="*/ 3011652 h 6840760"/>
              <a:gd name="connsiteX3059" fmla="*/ 1660334 w 6840760"/>
              <a:gd name="connsiteY3059" fmla="*/ 3203770 h 6840760"/>
              <a:gd name="connsiteX3060" fmla="*/ 1748514 w 6840760"/>
              <a:gd name="connsiteY3060" fmla="*/ 3203770 h 6840760"/>
              <a:gd name="connsiteX3061" fmla="*/ 1748514 w 6840760"/>
              <a:gd name="connsiteY3061" fmla="*/ 3011652 h 6840760"/>
              <a:gd name="connsiteX3062" fmla="*/ 1926970 w 6840760"/>
              <a:gd name="connsiteY3062" fmla="*/ 3011652 h 6840760"/>
              <a:gd name="connsiteX3063" fmla="*/ 1926970 w 6840760"/>
              <a:gd name="connsiteY3063" fmla="*/ 2933499 h 6840760"/>
              <a:gd name="connsiteX3064" fmla="*/ 1748514 w 6840760"/>
              <a:gd name="connsiteY3064" fmla="*/ 2933499 h 6840760"/>
              <a:gd name="connsiteX3065" fmla="*/ 1748514 w 6840760"/>
              <a:gd name="connsiteY3065" fmla="*/ 2730732 h 6840760"/>
              <a:gd name="connsiteX3066" fmla="*/ 1453932 w 6840760"/>
              <a:gd name="connsiteY3066" fmla="*/ 2730732 h 6840760"/>
              <a:gd name="connsiteX3067" fmla="*/ 1453932 w 6840760"/>
              <a:gd name="connsiteY3067" fmla="*/ 2900197 h 6840760"/>
              <a:gd name="connsiteX3068" fmla="*/ 1627032 w 6840760"/>
              <a:gd name="connsiteY3068" fmla="*/ 2900197 h 6840760"/>
              <a:gd name="connsiteX3069" fmla="*/ 1627032 w 6840760"/>
              <a:gd name="connsiteY3069" fmla="*/ 2730732 h 6840760"/>
              <a:gd name="connsiteX3070" fmla="*/ 1153994 w 6840760"/>
              <a:gd name="connsiteY3070" fmla="*/ 2730732 h 6840760"/>
              <a:gd name="connsiteX3071" fmla="*/ 1153994 w 6840760"/>
              <a:gd name="connsiteY3071" fmla="*/ 2900197 h 6840760"/>
              <a:gd name="connsiteX3072" fmla="*/ 1299149 w 6840760"/>
              <a:gd name="connsiteY3072" fmla="*/ 2900197 h 6840760"/>
              <a:gd name="connsiteX3073" fmla="*/ 1299149 w 6840760"/>
              <a:gd name="connsiteY3073" fmla="*/ 2730732 h 6840760"/>
              <a:gd name="connsiteX3074" fmla="*/ 1032512 w 6840760"/>
              <a:gd name="connsiteY3074" fmla="*/ 2730732 h 6840760"/>
              <a:gd name="connsiteX3075" fmla="*/ 1032512 w 6840760"/>
              <a:gd name="connsiteY3075" fmla="*/ 2933499 h 6840760"/>
              <a:gd name="connsiteX3076" fmla="*/ 826111 w 6840760"/>
              <a:gd name="connsiteY3076" fmla="*/ 2933499 h 6840760"/>
              <a:gd name="connsiteX3077" fmla="*/ 826111 w 6840760"/>
              <a:gd name="connsiteY3077" fmla="*/ 3011652 h 6840760"/>
              <a:gd name="connsiteX3078" fmla="*/ 1032512 w 6840760"/>
              <a:gd name="connsiteY3078" fmla="*/ 3011652 h 6840760"/>
              <a:gd name="connsiteX3079" fmla="*/ 1032512 w 6840760"/>
              <a:gd name="connsiteY3079" fmla="*/ 3203770 h 6840760"/>
              <a:gd name="connsiteX3080" fmla="*/ 1120692 w 6840760"/>
              <a:gd name="connsiteY3080" fmla="*/ 3203770 h 6840760"/>
              <a:gd name="connsiteX3081" fmla="*/ 1120692 w 6840760"/>
              <a:gd name="connsiteY3081" fmla="*/ 3011652 h 6840760"/>
              <a:gd name="connsiteX3082" fmla="*/ 1299149 w 6840760"/>
              <a:gd name="connsiteY3082" fmla="*/ 3011652 h 6840760"/>
              <a:gd name="connsiteX3083" fmla="*/ 1299149 w 6840760"/>
              <a:gd name="connsiteY3083" fmla="*/ 2933499 h 6840760"/>
              <a:gd name="connsiteX3084" fmla="*/ 1120692 w 6840760"/>
              <a:gd name="connsiteY3084" fmla="*/ 2933499 h 6840760"/>
              <a:gd name="connsiteX3085" fmla="*/ 1120692 w 6840760"/>
              <a:gd name="connsiteY3085" fmla="*/ 2730732 h 6840760"/>
              <a:gd name="connsiteX3086" fmla="*/ 826111 w 6840760"/>
              <a:gd name="connsiteY3086" fmla="*/ 2730732 h 6840760"/>
              <a:gd name="connsiteX3087" fmla="*/ 826111 w 6840760"/>
              <a:gd name="connsiteY3087" fmla="*/ 2900197 h 6840760"/>
              <a:gd name="connsiteX3088" fmla="*/ 999211 w 6840760"/>
              <a:gd name="connsiteY3088" fmla="*/ 2900197 h 6840760"/>
              <a:gd name="connsiteX3089" fmla="*/ 999211 w 6840760"/>
              <a:gd name="connsiteY3089" fmla="*/ 2730732 h 6840760"/>
              <a:gd name="connsiteX3090" fmla="*/ 526171 w 6840760"/>
              <a:gd name="connsiteY3090" fmla="*/ 2730732 h 6840760"/>
              <a:gd name="connsiteX3091" fmla="*/ 526171 w 6840760"/>
              <a:gd name="connsiteY3091" fmla="*/ 2900197 h 6840760"/>
              <a:gd name="connsiteX3092" fmla="*/ 671328 w 6840760"/>
              <a:gd name="connsiteY3092" fmla="*/ 2900197 h 6840760"/>
              <a:gd name="connsiteX3093" fmla="*/ 671328 w 6840760"/>
              <a:gd name="connsiteY3093" fmla="*/ 2730732 h 6840760"/>
              <a:gd name="connsiteX3094" fmla="*/ 404691 w 6840760"/>
              <a:gd name="connsiteY3094" fmla="*/ 2730732 h 6840760"/>
              <a:gd name="connsiteX3095" fmla="*/ 404691 w 6840760"/>
              <a:gd name="connsiteY3095" fmla="*/ 2933499 h 6840760"/>
              <a:gd name="connsiteX3096" fmla="*/ 198289 w 6840760"/>
              <a:gd name="connsiteY3096" fmla="*/ 2933499 h 6840760"/>
              <a:gd name="connsiteX3097" fmla="*/ 198289 w 6840760"/>
              <a:gd name="connsiteY3097" fmla="*/ 3011652 h 6840760"/>
              <a:gd name="connsiteX3098" fmla="*/ 404691 w 6840760"/>
              <a:gd name="connsiteY3098" fmla="*/ 3011652 h 6840760"/>
              <a:gd name="connsiteX3099" fmla="*/ 404691 w 6840760"/>
              <a:gd name="connsiteY3099" fmla="*/ 3203770 h 6840760"/>
              <a:gd name="connsiteX3100" fmla="*/ 492871 w 6840760"/>
              <a:gd name="connsiteY3100" fmla="*/ 3203770 h 6840760"/>
              <a:gd name="connsiteX3101" fmla="*/ 492871 w 6840760"/>
              <a:gd name="connsiteY3101" fmla="*/ 3011652 h 6840760"/>
              <a:gd name="connsiteX3102" fmla="*/ 671328 w 6840760"/>
              <a:gd name="connsiteY3102" fmla="*/ 3011652 h 6840760"/>
              <a:gd name="connsiteX3103" fmla="*/ 671328 w 6840760"/>
              <a:gd name="connsiteY3103" fmla="*/ 2933499 h 6840760"/>
              <a:gd name="connsiteX3104" fmla="*/ 492871 w 6840760"/>
              <a:gd name="connsiteY3104" fmla="*/ 2933499 h 6840760"/>
              <a:gd name="connsiteX3105" fmla="*/ 492871 w 6840760"/>
              <a:gd name="connsiteY3105" fmla="*/ 2730732 h 6840760"/>
              <a:gd name="connsiteX3106" fmla="*/ 198289 w 6840760"/>
              <a:gd name="connsiteY3106" fmla="*/ 2730732 h 6840760"/>
              <a:gd name="connsiteX3107" fmla="*/ 198289 w 6840760"/>
              <a:gd name="connsiteY3107" fmla="*/ 2900197 h 6840760"/>
              <a:gd name="connsiteX3108" fmla="*/ 371389 w 6840760"/>
              <a:gd name="connsiteY3108" fmla="*/ 2900197 h 6840760"/>
              <a:gd name="connsiteX3109" fmla="*/ 371389 w 6840760"/>
              <a:gd name="connsiteY3109" fmla="*/ 2730732 h 6840760"/>
              <a:gd name="connsiteX3110" fmla="*/ 6682905 w 6840760"/>
              <a:gd name="connsiteY3110" fmla="*/ 2619278 h 6840760"/>
              <a:gd name="connsiteX3111" fmla="*/ 6682905 w 6840760"/>
              <a:gd name="connsiteY3111" fmla="*/ 2697431 h 6840760"/>
              <a:gd name="connsiteX3112" fmla="*/ 6771086 w 6840760"/>
              <a:gd name="connsiteY3112" fmla="*/ 2697431 h 6840760"/>
              <a:gd name="connsiteX3113" fmla="*/ 6771086 w 6840760"/>
              <a:gd name="connsiteY3113" fmla="*/ 2619278 h 6840760"/>
              <a:gd name="connsiteX3114" fmla="*/ 6055082 w 6840760"/>
              <a:gd name="connsiteY3114" fmla="*/ 2619278 h 6840760"/>
              <a:gd name="connsiteX3115" fmla="*/ 6055082 w 6840760"/>
              <a:gd name="connsiteY3115" fmla="*/ 2697431 h 6840760"/>
              <a:gd name="connsiteX3116" fmla="*/ 6143264 w 6840760"/>
              <a:gd name="connsiteY3116" fmla="*/ 2697431 h 6840760"/>
              <a:gd name="connsiteX3117" fmla="*/ 6143264 w 6840760"/>
              <a:gd name="connsiteY3117" fmla="*/ 2619278 h 6840760"/>
              <a:gd name="connsiteX3118" fmla="*/ 5427262 w 6840760"/>
              <a:gd name="connsiteY3118" fmla="*/ 2619278 h 6840760"/>
              <a:gd name="connsiteX3119" fmla="*/ 5427262 w 6840760"/>
              <a:gd name="connsiteY3119" fmla="*/ 2697431 h 6840760"/>
              <a:gd name="connsiteX3120" fmla="*/ 5515443 w 6840760"/>
              <a:gd name="connsiteY3120" fmla="*/ 2697431 h 6840760"/>
              <a:gd name="connsiteX3121" fmla="*/ 5515443 w 6840760"/>
              <a:gd name="connsiteY3121" fmla="*/ 2619278 h 6840760"/>
              <a:gd name="connsiteX3122" fmla="*/ 4799441 w 6840760"/>
              <a:gd name="connsiteY3122" fmla="*/ 2619278 h 6840760"/>
              <a:gd name="connsiteX3123" fmla="*/ 4799441 w 6840760"/>
              <a:gd name="connsiteY3123" fmla="*/ 2697431 h 6840760"/>
              <a:gd name="connsiteX3124" fmla="*/ 4887621 w 6840760"/>
              <a:gd name="connsiteY3124" fmla="*/ 2697431 h 6840760"/>
              <a:gd name="connsiteX3125" fmla="*/ 4887621 w 6840760"/>
              <a:gd name="connsiteY3125" fmla="*/ 2619278 h 6840760"/>
              <a:gd name="connsiteX3126" fmla="*/ 4171619 w 6840760"/>
              <a:gd name="connsiteY3126" fmla="*/ 2619278 h 6840760"/>
              <a:gd name="connsiteX3127" fmla="*/ 4171619 w 6840760"/>
              <a:gd name="connsiteY3127" fmla="*/ 2697431 h 6840760"/>
              <a:gd name="connsiteX3128" fmla="*/ 4259800 w 6840760"/>
              <a:gd name="connsiteY3128" fmla="*/ 2697431 h 6840760"/>
              <a:gd name="connsiteX3129" fmla="*/ 4259800 w 6840760"/>
              <a:gd name="connsiteY3129" fmla="*/ 2619278 h 6840760"/>
              <a:gd name="connsiteX3130" fmla="*/ 3543798 w 6840760"/>
              <a:gd name="connsiteY3130" fmla="*/ 2619278 h 6840760"/>
              <a:gd name="connsiteX3131" fmla="*/ 3543798 w 6840760"/>
              <a:gd name="connsiteY3131" fmla="*/ 2697431 h 6840760"/>
              <a:gd name="connsiteX3132" fmla="*/ 3631978 w 6840760"/>
              <a:gd name="connsiteY3132" fmla="*/ 2697431 h 6840760"/>
              <a:gd name="connsiteX3133" fmla="*/ 3631978 w 6840760"/>
              <a:gd name="connsiteY3133" fmla="*/ 2619278 h 6840760"/>
              <a:gd name="connsiteX3134" fmla="*/ 2915976 w 6840760"/>
              <a:gd name="connsiteY3134" fmla="*/ 2619278 h 6840760"/>
              <a:gd name="connsiteX3135" fmla="*/ 2915976 w 6840760"/>
              <a:gd name="connsiteY3135" fmla="*/ 2697431 h 6840760"/>
              <a:gd name="connsiteX3136" fmla="*/ 3004157 w 6840760"/>
              <a:gd name="connsiteY3136" fmla="*/ 2697431 h 6840760"/>
              <a:gd name="connsiteX3137" fmla="*/ 3004157 w 6840760"/>
              <a:gd name="connsiteY3137" fmla="*/ 2619278 h 6840760"/>
              <a:gd name="connsiteX3138" fmla="*/ 2288155 w 6840760"/>
              <a:gd name="connsiteY3138" fmla="*/ 2619278 h 6840760"/>
              <a:gd name="connsiteX3139" fmla="*/ 2288155 w 6840760"/>
              <a:gd name="connsiteY3139" fmla="*/ 2697431 h 6840760"/>
              <a:gd name="connsiteX3140" fmla="*/ 2376335 w 6840760"/>
              <a:gd name="connsiteY3140" fmla="*/ 2697431 h 6840760"/>
              <a:gd name="connsiteX3141" fmla="*/ 2376335 w 6840760"/>
              <a:gd name="connsiteY3141" fmla="*/ 2619278 h 6840760"/>
              <a:gd name="connsiteX3142" fmla="*/ 1660334 w 6840760"/>
              <a:gd name="connsiteY3142" fmla="*/ 2619278 h 6840760"/>
              <a:gd name="connsiteX3143" fmla="*/ 1660334 w 6840760"/>
              <a:gd name="connsiteY3143" fmla="*/ 2697431 h 6840760"/>
              <a:gd name="connsiteX3144" fmla="*/ 1748514 w 6840760"/>
              <a:gd name="connsiteY3144" fmla="*/ 2697431 h 6840760"/>
              <a:gd name="connsiteX3145" fmla="*/ 1748514 w 6840760"/>
              <a:gd name="connsiteY3145" fmla="*/ 2619278 h 6840760"/>
              <a:gd name="connsiteX3146" fmla="*/ 1032512 w 6840760"/>
              <a:gd name="connsiteY3146" fmla="*/ 2619278 h 6840760"/>
              <a:gd name="connsiteX3147" fmla="*/ 1032512 w 6840760"/>
              <a:gd name="connsiteY3147" fmla="*/ 2697431 h 6840760"/>
              <a:gd name="connsiteX3148" fmla="*/ 1120692 w 6840760"/>
              <a:gd name="connsiteY3148" fmla="*/ 2697431 h 6840760"/>
              <a:gd name="connsiteX3149" fmla="*/ 1120692 w 6840760"/>
              <a:gd name="connsiteY3149" fmla="*/ 2619278 h 6840760"/>
              <a:gd name="connsiteX3150" fmla="*/ 404691 w 6840760"/>
              <a:gd name="connsiteY3150" fmla="*/ 2619278 h 6840760"/>
              <a:gd name="connsiteX3151" fmla="*/ 404691 w 6840760"/>
              <a:gd name="connsiteY3151" fmla="*/ 2697431 h 6840760"/>
              <a:gd name="connsiteX3152" fmla="*/ 492871 w 6840760"/>
              <a:gd name="connsiteY3152" fmla="*/ 2697431 h 6840760"/>
              <a:gd name="connsiteX3153" fmla="*/ 492871 w 6840760"/>
              <a:gd name="connsiteY3153" fmla="*/ 2619278 h 6840760"/>
              <a:gd name="connsiteX3154" fmla="*/ 6476504 w 6840760"/>
              <a:gd name="connsiteY3154" fmla="*/ 2427159 h 6840760"/>
              <a:gd name="connsiteX3155" fmla="*/ 6476504 w 6840760"/>
              <a:gd name="connsiteY3155" fmla="*/ 2585976 h 6840760"/>
              <a:gd name="connsiteX3156" fmla="*/ 6649604 w 6840760"/>
              <a:gd name="connsiteY3156" fmla="*/ 2585976 h 6840760"/>
              <a:gd name="connsiteX3157" fmla="*/ 6649604 w 6840760"/>
              <a:gd name="connsiteY3157" fmla="*/ 2427159 h 6840760"/>
              <a:gd name="connsiteX3158" fmla="*/ 6355021 w 6840760"/>
              <a:gd name="connsiteY3158" fmla="*/ 2427159 h 6840760"/>
              <a:gd name="connsiteX3159" fmla="*/ 6355021 w 6840760"/>
              <a:gd name="connsiteY3159" fmla="*/ 2619278 h 6840760"/>
              <a:gd name="connsiteX3160" fmla="*/ 6176565 w 6840760"/>
              <a:gd name="connsiteY3160" fmla="*/ 2619278 h 6840760"/>
              <a:gd name="connsiteX3161" fmla="*/ 6176565 w 6840760"/>
              <a:gd name="connsiteY3161" fmla="*/ 2697431 h 6840760"/>
              <a:gd name="connsiteX3162" fmla="*/ 6355021 w 6840760"/>
              <a:gd name="connsiteY3162" fmla="*/ 2697431 h 6840760"/>
              <a:gd name="connsiteX3163" fmla="*/ 6355021 w 6840760"/>
              <a:gd name="connsiteY3163" fmla="*/ 2900197 h 6840760"/>
              <a:gd name="connsiteX3164" fmla="*/ 6443202 w 6840760"/>
              <a:gd name="connsiteY3164" fmla="*/ 2900197 h 6840760"/>
              <a:gd name="connsiteX3165" fmla="*/ 6443202 w 6840760"/>
              <a:gd name="connsiteY3165" fmla="*/ 2697431 h 6840760"/>
              <a:gd name="connsiteX3166" fmla="*/ 6649604 w 6840760"/>
              <a:gd name="connsiteY3166" fmla="*/ 2697431 h 6840760"/>
              <a:gd name="connsiteX3167" fmla="*/ 6649604 w 6840760"/>
              <a:gd name="connsiteY3167" fmla="*/ 2619278 h 6840760"/>
              <a:gd name="connsiteX3168" fmla="*/ 6443202 w 6840760"/>
              <a:gd name="connsiteY3168" fmla="*/ 2619278 h 6840760"/>
              <a:gd name="connsiteX3169" fmla="*/ 6443202 w 6840760"/>
              <a:gd name="connsiteY3169" fmla="*/ 2427159 h 6840760"/>
              <a:gd name="connsiteX3170" fmla="*/ 6176565 w 6840760"/>
              <a:gd name="connsiteY3170" fmla="*/ 2427159 h 6840760"/>
              <a:gd name="connsiteX3171" fmla="*/ 6176565 w 6840760"/>
              <a:gd name="connsiteY3171" fmla="*/ 2585976 h 6840760"/>
              <a:gd name="connsiteX3172" fmla="*/ 6321720 w 6840760"/>
              <a:gd name="connsiteY3172" fmla="*/ 2585976 h 6840760"/>
              <a:gd name="connsiteX3173" fmla="*/ 6321720 w 6840760"/>
              <a:gd name="connsiteY3173" fmla="*/ 2427159 h 6840760"/>
              <a:gd name="connsiteX3174" fmla="*/ 5848682 w 6840760"/>
              <a:gd name="connsiteY3174" fmla="*/ 2427159 h 6840760"/>
              <a:gd name="connsiteX3175" fmla="*/ 5848682 w 6840760"/>
              <a:gd name="connsiteY3175" fmla="*/ 2585976 h 6840760"/>
              <a:gd name="connsiteX3176" fmla="*/ 6021782 w 6840760"/>
              <a:gd name="connsiteY3176" fmla="*/ 2585976 h 6840760"/>
              <a:gd name="connsiteX3177" fmla="*/ 6021782 w 6840760"/>
              <a:gd name="connsiteY3177" fmla="*/ 2427159 h 6840760"/>
              <a:gd name="connsiteX3178" fmla="*/ 5727200 w 6840760"/>
              <a:gd name="connsiteY3178" fmla="*/ 2427159 h 6840760"/>
              <a:gd name="connsiteX3179" fmla="*/ 5727200 w 6840760"/>
              <a:gd name="connsiteY3179" fmla="*/ 2619278 h 6840760"/>
              <a:gd name="connsiteX3180" fmla="*/ 5548744 w 6840760"/>
              <a:gd name="connsiteY3180" fmla="*/ 2619278 h 6840760"/>
              <a:gd name="connsiteX3181" fmla="*/ 5548744 w 6840760"/>
              <a:gd name="connsiteY3181" fmla="*/ 2697431 h 6840760"/>
              <a:gd name="connsiteX3182" fmla="*/ 5727200 w 6840760"/>
              <a:gd name="connsiteY3182" fmla="*/ 2697431 h 6840760"/>
              <a:gd name="connsiteX3183" fmla="*/ 5727200 w 6840760"/>
              <a:gd name="connsiteY3183" fmla="*/ 2900197 h 6840760"/>
              <a:gd name="connsiteX3184" fmla="*/ 5815382 w 6840760"/>
              <a:gd name="connsiteY3184" fmla="*/ 2900197 h 6840760"/>
              <a:gd name="connsiteX3185" fmla="*/ 5815382 w 6840760"/>
              <a:gd name="connsiteY3185" fmla="*/ 2697431 h 6840760"/>
              <a:gd name="connsiteX3186" fmla="*/ 6021782 w 6840760"/>
              <a:gd name="connsiteY3186" fmla="*/ 2697431 h 6840760"/>
              <a:gd name="connsiteX3187" fmla="*/ 6021782 w 6840760"/>
              <a:gd name="connsiteY3187" fmla="*/ 2619278 h 6840760"/>
              <a:gd name="connsiteX3188" fmla="*/ 5815382 w 6840760"/>
              <a:gd name="connsiteY3188" fmla="*/ 2619278 h 6840760"/>
              <a:gd name="connsiteX3189" fmla="*/ 5815382 w 6840760"/>
              <a:gd name="connsiteY3189" fmla="*/ 2427159 h 6840760"/>
              <a:gd name="connsiteX3190" fmla="*/ 5548744 w 6840760"/>
              <a:gd name="connsiteY3190" fmla="*/ 2427159 h 6840760"/>
              <a:gd name="connsiteX3191" fmla="*/ 5548744 w 6840760"/>
              <a:gd name="connsiteY3191" fmla="*/ 2585976 h 6840760"/>
              <a:gd name="connsiteX3192" fmla="*/ 5693900 w 6840760"/>
              <a:gd name="connsiteY3192" fmla="*/ 2585976 h 6840760"/>
              <a:gd name="connsiteX3193" fmla="*/ 5693900 w 6840760"/>
              <a:gd name="connsiteY3193" fmla="*/ 2427159 h 6840760"/>
              <a:gd name="connsiteX3194" fmla="*/ 5220862 w 6840760"/>
              <a:gd name="connsiteY3194" fmla="*/ 2427159 h 6840760"/>
              <a:gd name="connsiteX3195" fmla="*/ 5220862 w 6840760"/>
              <a:gd name="connsiteY3195" fmla="*/ 2585976 h 6840760"/>
              <a:gd name="connsiteX3196" fmla="*/ 5393961 w 6840760"/>
              <a:gd name="connsiteY3196" fmla="*/ 2585976 h 6840760"/>
              <a:gd name="connsiteX3197" fmla="*/ 5393961 w 6840760"/>
              <a:gd name="connsiteY3197" fmla="*/ 2427159 h 6840760"/>
              <a:gd name="connsiteX3198" fmla="*/ 5099379 w 6840760"/>
              <a:gd name="connsiteY3198" fmla="*/ 2427159 h 6840760"/>
              <a:gd name="connsiteX3199" fmla="*/ 5099379 w 6840760"/>
              <a:gd name="connsiteY3199" fmla="*/ 2619278 h 6840760"/>
              <a:gd name="connsiteX3200" fmla="*/ 4920923 w 6840760"/>
              <a:gd name="connsiteY3200" fmla="*/ 2619278 h 6840760"/>
              <a:gd name="connsiteX3201" fmla="*/ 4920923 w 6840760"/>
              <a:gd name="connsiteY3201" fmla="*/ 2697431 h 6840760"/>
              <a:gd name="connsiteX3202" fmla="*/ 5099379 w 6840760"/>
              <a:gd name="connsiteY3202" fmla="*/ 2697431 h 6840760"/>
              <a:gd name="connsiteX3203" fmla="*/ 5099379 w 6840760"/>
              <a:gd name="connsiteY3203" fmla="*/ 2900197 h 6840760"/>
              <a:gd name="connsiteX3204" fmla="*/ 5187560 w 6840760"/>
              <a:gd name="connsiteY3204" fmla="*/ 2900197 h 6840760"/>
              <a:gd name="connsiteX3205" fmla="*/ 5187560 w 6840760"/>
              <a:gd name="connsiteY3205" fmla="*/ 2697431 h 6840760"/>
              <a:gd name="connsiteX3206" fmla="*/ 5393961 w 6840760"/>
              <a:gd name="connsiteY3206" fmla="*/ 2697431 h 6840760"/>
              <a:gd name="connsiteX3207" fmla="*/ 5393961 w 6840760"/>
              <a:gd name="connsiteY3207" fmla="*/ 2619278 h 6840760"/>
              <a:gd name="connsiteX3208" fmla="*/ 5187560 w 6840760"/>
              <a:gd name="connsiteY3208" fmla="*/ 2619278 h 6840760"/>
              <a:gd name="connsiteX3209" fmla="*/ 5187560 w 6840760"/>
              <a:gd name="connsiteY3209" fmla="*/ 2427159 h 6840760"/>
              <a:gd name="connsiteX3210" fmla="*/ 4920923 w 6840760"/>
              <a:gd name="connsiteY3210" fmla="*/ 2427159 h 6840760"/>
              <a:gd name="connsiteX3211" fmla="*/ 4920923 w 6840760"/>
              <a:gd name="connsiteY3211" fmla="*/ 2585976 h 6840760"/>
              <a:gd name="connsiteX3212" fmla="*/ 5066079 w 6840760"/>
              <a:gd name="connsiteY3212" fmla="*/ 2585976 h 6840760"/>
              <a:gd name="connsiteX3213" fmla="*/ 5066079 w 6840760"/>
              <a:gd name="connsiteY3213" fmla="*/ 2427159 h 6840760"/>
              <a:gd name="connsiteX3214" fmla="*/ 4593039 w 6840760"/>
              <a:gd name="connsiteY3214" fmla="*/ 2427159 h 6840760"/>
              <a:gd name="connsiteX3215" fmla="*/ 4593039 w 6840760"/>
              <a:gd name="connsiteY3215" fmla="*/ 2585976 h 6840760"/>
              <a:gd name="connsiteX3216" fmla="*/ 4766140 w 6840760"/>
              <a:gd name="connsiteY3216" fmla="*/ 2585976 h 6840760"/>
              <a:gd name="connsiteX3217" fmla="*/ 4766140 w 6840760"/>
              <a:gd name="connsiteY3217" fmla="*/ 2427159 h 6840760"/>
              <a:gd name="connsiteX3218" fmla="*/ 4471557 w 6840760"/>
              <a:gd name="connsiteY3218" fmla="*/ 2427159 h 6840760"/>
              <a:gd name="connsiteX3219" fmla="*/ 4471557 w 6840760"/>
              <a:gd name="connsiteY3219" fmla="*/ 2619278 h 6840760"/>
              <a:gd name="connsiteX3220" fmla="*/ 4293101 w 6840760"/>
              <a:gd name="connsiteY3220" fmla="*/ 2619278 h 6840760"/>
              <a:gd name="connsiteX3221" fmla="*/ 4293101 w 6840760"/>
              <a:gd name="connsiteY3221" fmla="*/ 2697431 h 6840760"/>
              <a:gd name="connsiteX3222" fmla="*/ 4471557 w 6840760"/>
              <a:gd name="connsiteY3222" fmla="*/ 2697431 h 6840760"/>
              <a:gd name="connsiteX3223" fmla="*/ 4471557 w 6840760"/>
              <a:gd name="connsiteY3223" fmla="*/ 2900197 h 6840760"/>
              <a:gd name="connsiteX3224" fmla="*/ 4559739 w 6840760"/>
              <a:gd name="connsiteY3224" fmla="*/ 2900197 h 6840760"/>
              <a:gd name="connsiteX3225" fmla="*/ 4559739 w 6840760"/>
              <a:gd name="connsiteY3225" fmla="*/ 2697431 h 6840760"/>
              <a:gd name="connsiteX3226" fmla="*/ 4766140 w 6840760"/>
              <a:gd name="connsiteY3226" fmla="*/ 2697431 h 6840760"/>
              <a:gd name="connsiteX3227" fmla="*/ 4766140 w 6840760"/>
              <a:gd name="connsiteY3227" fmla="*/ 2619278 h 6840760"/>
              <a:gd name="connsiteX3228" fmla="*/ 4559739 w 6840760"/>
              <a:gd name="connsiteY3228" fmla="*/ 2619278 h 6840760"/>
              <a:gd name="connsiteX3229" fmla="*/ 4559739 w 6840760"/>
              <a:gd name="connsiteY3229" fmla="*/ 2427159 h 6840760"/>
              <a:gd name="connsiteX3230" fmla="*/ 4293101 w 6840760"/>
              <a:gd name="connsiteY3230" fmla="*/ 2427159 h 6840760"/>
              <a:gd name="connsiteX3231" fmla="*/ 4293101 w 6840760"/>
              <a:gd name="connsiteY3231" fmla="*/ 2585976 h 6840760"/>
              <a:gd name="connsiteX3232" fmla="*/ 4438257 w 6840760"/>
              <a:gd name="connsiteY3232" fmla="*/ 2585976 h 6840760"/>
              <a:gd name="connsiteX3233" fmla="*/ 4438257 w 6840760"/>
              <a:gd name="connsiteY3233" fmla="*/ 2427159 h 6840760"/>
              <a:gd name="connsiteX3234" fmla="*/ 3965218 w 6840760"/>
              <a:gd name="connsiteY3234" fmla="*/ 2427159 h 6840760"/>
              <a:gd name="connsiteX3235" fmla="*/ 3965218 w 6840760"/>
              <a:gd name="connsiteY3235" fmla="*/ 2585976 h 6840760"/>
              <a:gd name="connsiteX3236" fmla="*/ 4138318 w 6840760"/>
              <a:gd name="connsiteY3236" fmla="*/ 2585976 h 6840760"/>
              <a:gd name="connsiteX3237" fmla="*/ 4138318 w 6840760"/>
              <a:gd name="connsiteY3237" fmla="*/ 2427159 h 6840760"/>
              <a:gd name="connsiteX3238" fmla="*/ 3843736 w 6840760"/>
              <a:gd name="connsiteY3238" fmla="*/ 2427159 h 6840760"/>
              <a:gd name="connsiteX3239" fmla="*/ 3843736 w 6840760"/>
              <a:gd name="connsiteY3239" fmla="*/ 2619278 h 6840760"/>
              <a:gd name="connsiteX3240" fmla="*/ 3665280 w 6840760"/>
              <a:gd name="connsiteY3240" fmla="*/ 2619278 h 6840760"/>
              <a:gd name="connsiteX3241" fmla="*/ 3665280 w 6840760"/>
              <a:gd name="connsiteY3241" fmla="*/ 2697431 h 6840760"/>
              <a:gd name="connsiteX3242" fmla="*/ 3843736 w 6840760"/>
              <a:gd name="connsiteY3242" fmla="*/ 2697431 h 6840760"/>
              <a:gd name="connsiteX3243" fmla="*/ 3843736 w 6840760"/>
              <a:gd name="connsiteY3243" fmla="*/ 2900197 h 6840760"/>
              <a:gd name="connsiteX3244" fmla="*/ 3931917 w 6840760"/>
              <a:gd name="connsiteY3244" fmla="*/ 2900197 h 6840760"/>
              <a:gd name="connsiteX3245" fmla="*/ 3931917 w 6840760"/>
              <a:gd name="connsiteY3245" fmla="*/ 2697431 h 6840760"/>
              <a:gd name="connsiteX3246" fmla="*/ 4138318 w 6840760"/>
              <a:gd name="connsiteY3246" fmla="*/ 2697431 h 6840760"/>
              <a:gd name="connsiteX3247" fmla="*/ 4138318 w 6840760"/>
              <a:gd name="connsiteY3247" fmla="*/ 2619278 h 6840760"/>
              <a:gd name="connsiteX3248" fmla="*/ 3931917 w 6840760"/>
              <a:gd name="connsiteY3248" fmla="*/ 2619278 h 6840760"/>
              <a:gd name="connsiteX3249" fmla="*/ 3931917 w 6840760"/>
              <a:gd name="connsiteY3249" fmla="*/ 2427159 h 6840760"/>
              <a:gd name="connsiteX3250" fmla="*/ 3665280 w 6840760"/>
              <a:gd name="connsiteY3250" fmla="*/ 2427159 h 6840760"/>
              <a:gd name="connsiteX3251" fmla="*/ 3665280 w 6840760"/>
              <a:gd name="connsiteY3251" fmla="*/ 2585976 h 6840760"/>
              <a:gd name="connsiteX3252" fmla="*/ 3810436 w 6840760"/>
              <a:gd name="connsiteY3252" fmla="*/ 2585976 h 6840760"/>
              <a:gd name="connsiteX3253" fmla="*/ 3810436 w 6840760"/>
              <a:gd name="connsiteY3253" fmla="*/ 2427159 h 6840760"/>
              <a:gd name="connsiteX3254" fmla="*/ 3337396 w 6840760"/>
              <a:gd name="connsiteY3254" fmla="*/ 2427159 h 6840760"/>
              <a:gd name="connsiteX3255" fmla="*/ 3337396 w 6840760"/>
              <a:gd name="connsiteY3255" fmla="*/ 2585976 h 6840760"/>
              <a:gd name="connsiteX3256" fmla="*/ 3510497 w 6840760"/>
              <a:gd name="connsiteY3256" fmla="*/ 2585976 h 6840760"/>
              <a:gd name="connsiteX3257" fmla="*/ 3510497 w 6840760"/>
              <a:gd name="connsiteY3257" fmla="*/ 2427159 h 6840760"/>
              <a:gd name="connsiteX3258" fmla="*/ 3215915 w 6840760"/>
              <a:gd name="connsiteY3258" fmla="*/ 2427159 h 6840760"/>
              <a:gd name="connsiteX3259" fmla="*/ 3215915 w 6840760"/>
              <a:gd name="connsiteY3259" fmla="*/ 2619278 h 6840760"/>
              <a:gd name="connsiteX3260" fmla="*/ 3037458 w 6840760"/>
              <a:gd name="connsiteY3260" fmla="*/ 2619278 h 6840760"/>
              <a:gd name="connsiteX3261" fmla="*/ 3037458 w 6840760"/>
              <a:gd name="connsiteY3261" fmla="*/ 2697431 h 6840760"/>
              <a:gd name="connsiteX3262" fmla="*/ 3215915 w 6840760"/>
              <a:gd name="connsiteY3262" fmla="*/ 2697431 h 6840760"/>
              <a:gd name="connsiteX3263" fmla="*/ 3215915 w 6840760"/>
              <a:gd name="connsiteY3263" fmla="*/ 2900197 h 6840760"/>
              <a:gd name="connsiteX3264" fmla="*/ 3304096 w 6840760"/>
              <a:gd name="connsiteY3264" fmla="*/ 2900197 h 6840760"/>
              <a:gd name="connsiteX3265" fmla="*/ 3304096 w 6840760"/>
              <a:gd name="connsiteY3265" fmla="*/ 2697431 h 6840760"/>
              <a:gd name="connsiteX3266" fmla="*/ 3510497 w 6840760"/>
              <a:gd name="connsiteY3266" fmla="*/ 2697431 h 6840760"/>
              <a:gd name="connsiteX3267" fmla="*/ 3510497 w 6840760"/>
              <a:gd name="connsiteY3267" fmla="*/ 2619278 h 6840760"/>
              <a:gd name="connsiteX3268" fmla="*/ 3304096 w 6840760"/>
              <a:gd name="connsiteY3268" fmla="*/ 2619278 h 6840760"/>
              <a:gd name="connsiteX3269" fmla="*/ 3304096 w 6840760"/>
              <a:gd name="connsiteY3269" fmla="*/ 2427159 h 6840760"/>
              <a:gd name="connsiteX3270" fmla="*/ 3037458 w 6840760"/>
              <a:gd name="connsiteY3270" fmla="*/ 2427159 h 6840760"/>
              <a:gd name="connsiteX3271" fmla="*/ 3037458 w 6840760"/>
              <a:gd name="connsiteY3271" fmla="*/ 2585976 h 6840760"/>
              <a:gd name="connsiteX3272" fmla="*/ 3182613 w 6840760"/>
              <a:gd name="connsiteY3272" fmla="*/ 2585976 h 6840760"/>
              <a:gd name="connsiteX3273" fmla="*/ 3182613 w 6840760"/>
              <a:gd name="connsiteY3273" fmla="*/ 2427159 h 6840760"/>
              <a:gd name="connsiteX3274" fmla="*/ 2709575 w 6840760"/>
              <a:gd name="connsiteY3274" fmla="*/ 2427159 h 6840760"/>
              <a:gd name="connsiteX3275" fmla="*/ 2709575 w 6840760"/>
              <a:gd name="connsiteY3275" fmla="*/ 2585976 h 6840760"/>
              <a:gd name="connsiteX3276" fmla="*/ 2882675 w 6840760"/>
              <a:gd name="connsiteY3276" fmla="*/ 2585976 h 6840760"/>
              <a:gd name="connsiteX3277" fmla="*/ 2882675 w 6840760"/>
              <a:gd name="connsiteY3277" fmla="*/ 2427159 h 6840760"/>
              <a:gd name="connsiteX3278" fmla="*/ 2588093 w 6840760"/>
              <a:gd name="connsiteY3278" fmla="*/ 2427159 h 6840760"/>
              <a:gd name="connsiteX3279" fmla="*/ 2588093 w 6840760"/>
              <a:gd name="connsiteY3279" fmla="*/ 2619278 h 6840760"/>
              <a:gd name="connsiteX3280" fmla="*/ 2409637 w 6840760"/>
              <a:gd name="connsiteY3280" fmla="*/ 2619278 h 6840760"/>
              <a:gd name="connsiteX3281" fmla="*/ 2409637 w 6840760"/>
              <a:gd name="connsiteY3281" fmla="*/ 2697431 h 6840760"/>
              <a:gd name="connsiteX3282" fmla="*/ 2588093 w 6840760"/>
              <a:gd name="connsiteY3282" fmla="*/ 2697431 h 6840760"/>
              <a:gd name="connsiteX3283" fmla="*/ 2588093 w 6840760"/>
              <a:gd name="connsiteY3283" fmla="*/ 2900197 h 6840760"/>
              <a:gd name="connsiteX3284" fmla="*/ 2676273 w 6840760"/>
              <a:gd name="connsiteY3284" fmla="*/ 2900197 h 6840760"/>
              <a:gd name="connsiteX3285" fmla="*/ 2676273 w 6840760"/>
              <a:gd name="connsiteY3285" fmla="*/ 2697431 h 6840760"/>
              <a:gd name="connsiteX3286" fmla="*/ 2882675 w 6840760"/>
              <a:gd name="connsiteY3286" fmla="*/ 2697431 h 6840760"/>
              <a:gd name="connsiteX3287" fmla="*/ 2882675 w 6840760"/>
              <a:gd name="connsiteY3287" fmla="*/ 2619278 h 6840760"/>
              <a:gd name="connsiteX3288" fmla="*/ 2676273 w 6840760"/>
              <a:gd name="connsiteY3288" fmla="*/ 2619278 h 6840760"/>
              <a:gd name="connsiteX3289" fmla="*/ 2676273 w 6840760"/>
              <a:gd name="connsiteY3289" fmla="*/ 2427159 h 6840760"/>
              <a:gd name="connsiteX3290" fmla="*/ 2409637 w 6840760"/>
              <a:gd name="connsiteY3290" fmla="*/ 2427159 h 6840760"/>
              <a:gd name="connsiteX3291" fmla="*/ 2409637 w 6840760"/>
              <a:gd name="connsiteY3291" fmla="*/ 2585976 h 6840760"/>
              <a:gd name="connsiteX3292" fmla="*/ 2554792 w 6840760"/>
              <a:gd name="connsiteY3292" fmla="*/ 2585976 h 6840760"/>
              <a:gd name="connsiteX3293" fmla="*/ 2554792 w 6840760"/>
              <a:gd name="connsiteY3293" fmla="*/ 2427159 h 6840760"/>
              <a:gd name="connsiteX3294" fmla="*/ 2081753 w 6840760"/>
              <a:gd name="connsiteY3294" fmla="*/ 2427159 h 6840760"/>
              <a:gd name="connsiteX3295" fmla="*/ 2081753 w 6840760"/>
              <a:gd name="connsiteY3295" fmla="*/ 2585976 h 6840760"/>
              <a:gd name="connsiteX3296" fmla="*/ 2254854 w 6840760"/>
              <a:gd name="connsiteY3296" fmla="*/ 2585976 h 6840760"/>
              <a:gd name="connsiteX3297" fmla="*/ 2254854 w 6840760"/>
              <a:gd name="connsiteY3297" fmla="*/ 2427159 h 6840760"/>
              <a:gd name="connsiteX3298" fmla="*/ 1960272 w 6840760"/>
              <a:gd name="connsiteY3298" fmla="*/ 2427159 h 6840760"/>
              <a:gd name="connsiteX3299" fmla="*/ 1960272 w 6840760"/>
              <a:gd name="connsiteY3299" fmla="*/ 2619278 h 6840760"/>
              <a:gd name="connsiteX3300" fmla="*/ 1781815 w 6840760"/>
              <a:gd name="connsiteY3300" fmla="*/ 2619278 h 6840760"/>
              <a:gd name="connsiteX3301" fmla="*/ 1781815 w 6840760"/>
              <a:gd name="connsiteY3301" fmla="*/ 2697431 h 6840760"/>
              <a:gd name="connsiteX3302" fmla="*/ 1960272 w 6840760"/>
              <a:gd name="connsiteY3302" fmla="*/ 2697431 h 6840760"/>
              <a:gd name="connsiteX3303" fmla="*/ 1960272 w 6840760"/>
              <a:gd name="connsiteY3303" fmla="*/ 2900197 h 6840760"/>
              <a:gd name="connsiteX3304" fmla="*/ 2048452 w 6840760"/>
              <a:gd name="connsiteY3304" fmla="*/ 2900197 h 6840760"/>
              <a:gd name="connsiteX3305" fmla="*/ 2048452 w 6840760"/>
              <a:gd name="connsiteY3305" fmla="*/ 2697431 h 6840760"/>
              <a:gd name="connsiteX3306" fmla="*/ 2254854 w 6840760"/>
              <a:gd name="connsiteY3306" fmla="*/ 2697431 h 6840760"/>
              <a:gd name="connsiteX3307" fmla="*/ 2254854 w 6840760"/>
              <a:gd name="connsiteY3307" fmla="*/ 2619278 h 6840760"/>
              <a:gd name="connsiteX3308" fmla="*/ 2048452 w 6840760"/>
              <a:gd name="connsiteY3308" fmla="*/ 2619278 h 6840760"/>
              <a:gd name="connsiteX3309" fmla="*/ 2048452 w 6840760"/>
              <a:gd name="connsiteY3309" fmla="*/ 2427159 h 6840760"/>
              <a:gd name="connsiteX3310" fmla="*/ 1781815 w 6840760"/>
              <a:gd name="connsiteY3310" fmla="*/ 2427159 h 6840760"/>
              <a:gd name="connsiteX3311" fmla="*/ 1781815 w 6840760"/>
              <a:gd name="connsiteY3311" fmla="*/ 2585976 h 6840760"/>
              <a:gd name="connsiteX3312" fmla="*/ 1926970 w 6840760"/>
              <a:gd name="connsiteY3312" fmla="*/ 2585976 h 6840760"/>
              <a:gd name="connsiteX3313" fmla="*/ 1926970 w 6840760"/>
              <a:gd name="connsiteY3313" fmla="*/ 2427159 h 6840760"/>
              <a:gd name="connsiteX3314" fmla="*/ 1453932 w 6840760"/>
              <a:gd name="connsiteY3314" fmla="*/ 2427159 h 6840760"/>
              <a:gd name="connsiteX3315" fmla="*/ 1453932 w 6840760"/>
              <a:gd name="connsiteY3315" fmla="*/ 2585976 h 6840760"/>
              <a:gd name="connsiteX3316" fmla="*/ 1627032 w 6840760"/>
              <a:gd name="connsiteY3316" fmla="*/ 2585976 h 6840760"/>
              <a:gd name="connsiteX3317" fmla="*/ 1627032 w 6840760"/>
              <a:gd name="connsiteY3317" fmla="*/ 2427159 h 6840760"/>
              <a:gd name="connsiteX3318" fmla="*/ 1332450 w 6840760"/>
              <a:gd name="connsiteY3318" fmla="*/ 2427159 h 6840760"/>
              <a:gd name="connsiteX3319" fmla="*/ 1332450 w 6840760"/>
              <a:gd name="connsiteY3319" fmla="*/ 2619278 h 6840760"/>
              <a:gd name="connsiteX3320" fmla="*/ 1153994 w 6840760"/>
              <a:gd name="connsiteY3320" fmla="*/ 2619278 h 6840760"/>
              <a:gd name="connsiteX3321" fmla="*/ 1153994 w 6840760"/>
              <a:gd name="connsiteY3321" fmla="*/ 2697431 h 6840760"/>
              <a:gd name="connsiteX3322" fmla="*/ 1332450 w 6840760"/>
              <a:gd name="connsiteY3322" fmla="*/ 2697431 h 6840760"/>
              <a:gd name="connsiteX3323" fmla="*/ 1332450 w 6840760"/>
              <a:gd name="connsiteY3323" fmla="*/ 2900197 h 6840760"/>
              <a:gd name="connsiteX3324" fmla="*/ 1420630 w 6840760"/>
              <a:gd name="connsiteY3324" fmla="*/ 2900197 h 6840760"/>
              <a:gd name="connsiteX3325" fmla="*/ 1420630 w 6840760"/>
              <a:gd name="connsiteY3325" fmla="*/ 2697431 h 6840760"/>
              <a:gd name="connsiteX3326" fmla="*/ 1627032 w 6840760"/>
              <a:gd name="connsiteY3326" fmla="*/ 2697431 h 6840760"/>
              <a:gd name="connsiteX3327" fmla="*/ 1627032 w 6840760"/>
              <a:gd name="connsiteY3327" fmla="*/ 2619278 h 6840760"/>
              <a:gd name="connsiteX3328" fmla="*/ 1420630 w 6840760"/>
              <a:gd name="connsiteY3328" fmla="*/ 2619278 h 6840760"/>
              <a:gd name="connsiteX3329" fmla="*/ 1420630 w 6840760"/>
              <a:gd name="connsiteY3329" fmla="*/ 2427159 h 6840760"/>
              <a:gd name="connsiteX3330" fmla="*/ 1153994 w 6840760"/>
              <a:gd name="connsiteY3330" fmla="*/ 2427159 h 6840760"/>
              <a:gd name="connsiteX3331" fmla="*/ 1153994 w 6840760"/>
              <a:gd name="connsiteY3331" fmla="*/ 2585976 h 6840760"/>
              <a:gd name="connsiteX3332" fmla="*/ 1299149 w 6840760"/>
              <a:gd name="connsiteY3332" fmla="*/ 2585976 h 6840760"/>
              <a:gd name="connsiteX3333" fmla="*/ 1299149 w 6840760"/>
              <a:gd name="connsiteY3333" fmla="*/ 2427159 h 6840760"/>
              <a:gd name="connsiteX3334" fmla="*/ 826111 w 6840760"/>
              <a:gd name="connsiteY3334" fmla="*/ 2427159 h 6840760"/>
              <a:gd name="connsiteX3335" fmla="*/ 826111 w 6840760"/>
              <a:gd name="connsiteY3335" fmla="*/ 2585976 h 6840760"/>
              <a:gd name="connsiteX3336" fmla="*/ 999211 w 6840760"/>
              <a:gd name="connsiteY3336" fmla="*/ 2585976 h 6840760"/>
              <a:gd name="connsiteX3337" fmla="*/ 999211 w 6840760"/>
              <a:gd name="connsiteY3337" fmla="*/ 2427159 h 6840760"/>
              <a:gd name="connsiteX3338" fmla="*/ 704629 w 6840760"/>
              <a:gd name="connsiteY3338" fmla="*/ 2427159 h 6840760"/>
              <a:gd name="connsiteX3339" fmla="*/ 704629 w 6840760"/>
              <a:gd name="connsiteY3339" fmla="*/ 2619278 h 6840760"/>
              <a:gd name="connsiteX3340" fmla="*/ 526171 w 6840760"/>
              <a:gd name="connsiteY3340" fmla="*/ 2619278 h 6840760"/>
              <a:gd name="connsiteX3341" fmla="*/ 526171 w 6840760"/>
              <a:gd name="connsiteY3341" fmla="*/ 2697431 h 6840760"/>
              <a:gd name="connsiteX3342" fmla="*/ 704629 w 6840760"/>
              <a:gd name="connsiteY3342" fmla="*/ 2697431 h 6840760"/>
              <a:gd name="connsiteX3343" fmla="*/ 704629 w 6840760"/>
              <a:gd name="connsiteY3343" fmla="*/ 2900197 h 6840760"/>
              <a:gd name="connsiteX3344" fmla="*/ 792809 w 6840760"/>
              <a:gd name="connsiteY3344" fmla="*/ 2900197 h 6840760"/>
              <a:gd name="connsiteX3345" fmla="*/ 792809 w 6840760"/>
              <a:gd name="connsiteY3345" fmla="*/ 2697431 h 6840760"/>
              <a:gd name="connsiteX3346" fmla="*/ 999211 w 6840760"/>
              <a:gd name="connsiteY3346" fmla="*/ 2697431 h 6840760"/>
              <a:gd name="connsiteX3347" fmla="*/ 999211 w 6840760"/>
              <a:gd name="connsiteY3347" fmla="*/ 2619278 h 6840760"/>
              <a:gd name="connsiteX3348" fmla="*/ 792809 w 6840760"/>
              <a:gd name="connsiteY3348" fmla="*/ 2619278 h 6840760"/>
              <a:gd name="connsiteX3349" fmla="*/ 792809 w 6840760"/>
              <a:gd name="connsiteY3349" fmla="*/ 2427159 h 6840760"/>
              <a:gd name="connsiteX3350" fmla="*/ 526171 w 6840760"/>
              <a:gd name="connsiteY3350" fmla="*/ 2427159 h 6840760"/>
              <a:gd name="connsiteX3351" fmla="*/ 526171 w 6840760"/>
              <a:gd name="connsiteY3351" fmla="*/ 2585976 h 6840760"/>
              <a:gd name="connsiteX3352" fmla="*/ 671328 w 6840760"/>
              <a:gd name="connsiteY3352" fmla="*/ 2585976 h 6840760"/>
              <a:gd name="connsiteX3353" fmla="*/ 671328 w 6840760"/>
              <a:gd name="connsiteY3353" fmla="*/ 2427159 h 6840760"/>
              <a:gd name="connsiteX3354" fmla="*/ 198289 w 6840760"/>
              <a:gd name="connsiteY3354" fmla="*/ 2427159 h 6840760"/>
              <a:gd name="connsiteX3355" fmla="*/ 198289 w 6840760"/>
              <a:gd name="connsiteY3355" fmla="*/ 2585976 h 6840760"/>
              <a:gd name="connsiteX3356" fmla="*/ 371389 w 6840760"/>
              <a:gd name="connsiteY3356" fmla="*/ 2585976 h 6840760"/>
              <a:gd name="connsiteX3357" fmla="*/ 371389 w 6840760"/>
              <a:gd name="connsiteY3357" fmla="*/ 2427159 h 6840760"/>
              <a:gd name="connsiteX3358" fmla="*/ 6355021 w 6840760"/>
              <a:gd name="connsiteY3358" fmla="*/ 2315706 h 6840760"/>
              <a:gd name="connsiteX3359" fmla="*/ 6355021 w 6840760"/>
              <a:gd name="connsiteY3359" fmla="*/ 2393858 h 6840760"/>
              <a:gd name="connsiteX3360" fmla="*/ 6443202 w 6840760"/>
              <a:gd name="connsiteY3360" fmla="*/ 2393858 h 6840760"/>
              <a:gd name="connsiteX3361" fmla="*/ 6443202 w 6840760"/>
              <a:gd name="connsiteY3361" fmla="*/ 2315706 h 6840760"/>
              <a:gd name="connsiteX3362" fmla="*/ 5727200 w 6840760"/>
              <a:gd name="connsiteY3362" fmla="*/ 2315706 h 6840760"/>
              <a:gd name="connsiteX3363" fmla="*/ 5727200 w 6840760"/>
              <a:gd name="connsiteY3363" fmla="*/ 2393858 h 6840760"/>
              <a:gd name="connsiteX3364" fmla="*/ 5815382 w 6840760"/>
              <a:gd name="connsiteY3364" fmla="*/ 2393858 h 6840760"/>
              <a:gd name="connsiteX3365" fmla="*/ 5815382 w 6840760"/>
              <a:gd name="connsiteY3365" fmla="*/ 2315706 h 6840760"/>
              <a:gd name="connsiteX3366" fmla="*/ 5099379 w 6840760"/>
              <a:gd name="connsiteY3366" fmla="*/ 2315706 h 6840760"/>
              <a:gd name="connsiteX3367" fmla="*/ 5099379 w 6840760"/>
              <a:gd name="connsiteY3367" fmla="*/ 2393858 h 6840760"/>
              <a:gd name="connsiteX3368" fmla="*/ 5187560 w 6840760"/>
              <a:gd name="connsiteY3368" fmla="*/ 2393858 h 6840760"/>
              <a:gd name="connsiteX3369" fmla="*/ 5187560 w 6840760"/>
              <a:gd name="connsiteY3369" fmla="*/ 2315706 h 6840760"/>
              <a:gd name="connsiteX3370" fmla="*/ 4471557 w 6840760"/>
              <a:gd name="connsiteY3370" fmla="*/ 2315706 h 6840760"/>
              <a:gd name="connsiteX3371" fmla="*/ 4471557 w 6840760"/>
              <a:gd name="connsiteY3371" fmla="*/ 2393858 h 6840760"/>
              <a:gd name="connsiteX3372" fmla="*/ 4559739 w 6840760"/>
              <a:gd name="connsiteY3372" fmla="*/ 2393858 h 6840760"/>
              <a:gd name="connsiteX3373" fmla="*/ 4559739 w 6840760"/>
              <a:gd name="connsiteY3373" fmla="*/ 2315706 h 6840760"/>
              <a:gd name="connsiteX3374" fmla="*/ 3843736 w 6840760"/>
              <a:gd name="connsiteY3374" fmla="*/ 2315706 h 6840760"/>
              <a:gd name="connsiteX3375" fmla="*/ 3843736 w 6840760"/>
              <a:gd name="connsiteY3375" fmla="*/ 2393858 h 6840760"/>
              <a:gd name="connsiteX3376" fmla="*/ 3931917 w 6840760"/>
              <a:gd name="connsiteY3376" fmla="*/ 2393858 h 6840760"/>
              <a:gd name="connsiteX3377" fmla="*/ 3931917 w 6840760"/>
              <a:gd name="connsiteY3377" fmla="*/ 2315706 h 6840760"/>
              <a:gd name="connsiteX3378" fmla="*/ 3215915 w 6840760"/>
              <a:gd name="connsiteY3378" fmla="*/ 2315706 h 6840760"/>
              <a:gd name="connsiteX3379" fmla="*/ 3215915 w 6840760"/>
              <a:gd name="connsiteY3379" fmla="*/ 2393858 h 6840760"/>
              <a:gd name="connsiteX3380" fmla="*/ 3304096 w 6840760"/>
              <a:gd name="connsiteY3380" fmla="*/ 2393858 h 6840760"/>
              <a:gd name="connsiteX3381" fmla="*/ 3304096 w 6840760"/>
              <a:gd name="connsiteY3381" fmla="*/ 2315706 h 6840760"/>
              <a:gd name="connsiteX3382" fmla="*/ 2588093 w 6840760"/>
              <a:gd name="connsiteY3382" fmla="*/ 2315706 h 6840760"/>
              <a:gd name="connsiteX3383" fmla="*/ 2588093 w 6840760"/>
              <a:gd name="connsiteY3383" fmla="*/ 2393858 h 6840760"/>
              <a:gd name="connsiteX3384" fmla="*/ 2676273 w 6840760"/>
              <a:gd name="connsiteY3384" fmla="*/ 2393858 h 6840760"/>
              <a:gd name="connsiteX3385" fmla="*/ 2676273 w 6840760"/>
              <a:gd name="connsiteY3385" fmla="*/ 2315706 h 6840760"/>
              <a:gd name="connsiteX3386" fmla="*/ 1960272 w 6840760"/>
              <a:gd name="connsiteY3386" fmla="*/ 2315706 h 6840760"/>
              <a:gd name="connsiteX3387" fmla="*/ 1960272 w 6840760"/>
              <a:gd name="connsiteY3387" fmla="*/ 2393858 h 6840760"/>
              <a:gd name="connsiteX3388" fmla="*/ 2048452 w 6840760"/>
              <a:gd name="connsiteY3388" fmla="*/ 2393858 h 6840760"/>
              <a:gd name="connsiteX3389" fmla="*/ 2048452 w 6840760"/>
              <a:gd name="connsiteY3389" fmla="*/ 2315706 h 6840760"/>
              <a:gd name="connsiteX3390" fmla="*/ 1332450 w 6840760"/>
              <a:gd name="connsiteY3390" fmla="*/ 2315706 h 6840760"/>
              <a:gd name="connsiteX3391" fmla="*/ 1332450 w 6840760"/>
              <a:gd name="connsiteY3391" fmla="*/ 2393858 h 6840760"/>
              <a:gd name="connsiteX3392" fmla="*/ 1420630 w 6840760"/>
              <a:gd name="connsiteY3392" fmla="*/ 2393858 h 6840760"/>
              <a:gd name="connsiteX3393" fmla="*/ 1420630 w 6840760"/>
              <a:gd name="connsiteY3393" fmla="*/ 2315706 h 6840760"/>
              <a:gd name="connsiteX3394" fmla="*/ 704629 w 6840760"/>
              <a:gd name="connsiteY3394" fmla="*/ 2315706 h 6840760"/>
              <a:gd name="connsiteX3395" fmla="*/ 704629 w 6840760"/>
              <a:gd name="connsiteY3395" fmla="*/ 2393858 h 6840760"/>
              <a:gd name="connsiteX3396" fmla="*/ 792809 w 6840760"/>
              <a:gd name="connsiteY3396" fmla="*/ 2393858 h 6840760"/>
              <a:gd name="connsiteX3397" fmla="*/ 792809 w 6840760"/>
              <a:gd name="connsiteY3397" fmla="*/ 2315706 h 6840760"/>
              <a:gd name="connsiteX3398" fmla="*/ 76807 w 6840760"/>
              <a:gd name="connsiteY3398" fmla="*/ 2315706 h 6840760"/>
              <a:gd name="connsiteX3399" fmla="*/ 76807 w 6840760"/>
              <a:gd name="connsiteY3399" fmla="*/ 2393858 h 6840760"/>
              <a:gd name="connsiteX3400" fmla="*/ 164988 w 6840760"/>
              <a:gd name="connsiteY3400" fmla="*/ 2393858 h 6840760"/>
              <a:gd name="connsiteX3401" fmla="*/ 164988 w 6840760"/>
              <a:gd name="connsiteY3401" fmla="*/ 2315706 h 6840760"/>
              <a:gd name="connsiteX3402" fmla="*/ 6476504 w 6840760"/>
              <a:gd name="connsiteY3402" fmla="*/ 2112938 h 6840760"/>
              <a:gd name="connsiteX3403" fmla="*/ 6476504 w 6840760"/>
              <a:gd name="connsiteY3403" fmla="*/ 2282404 h 6840760"/>
              <a:gd name="connsiteX3404" fmla="*/ 6649604 w 6840760"/>
              <a:gd name="connsiteY3404" fmla="*/ 2282404 h 6840760"/>
              <a:gd name="connsiteX3405" fmla="*/ 6649604 w 6840760"/>
              <a:gd name="connsiteY3405" fmla="*/ 2112938 h 6840760"/>
              <a:gd name="connsiteX3406" fmla="*/ 6176565 w 6840760"/>
              <a:gd name="connsiteY3406" fmla="*/ 2112938 h 6840760"/>
              <a:gd name="connsiteX3407" fmla="*/ 6176565 w 6840760"/>
              <a:gd name="connsiteY3407" fmla="*/ 2282404 h 6840760"/>
              <a:gd name="connsiteX3408" fmla="*/ 6321720 w 6840760"/>
              <a:gd name="connsiteY3408" fmla="*/ 2282404 h 6840760"/>
              <a:gd name="connsiteX3409" fmla="*/ 6321720 w 6840760"/>
              <a:gd name="connsiteY3409" fmla="*/ 2112938 h 6840760"/>
              <a:gd name="connsiteX3410" fmla="*/ 6055082 w 6840760"/>
              <a:gd name="connsiteY3410" fmla="*/ 2112938 h 6840760"/>
              <a:gd name="connsiteX3411" fmla="*/ 6055082 w 6840760"/>
              <a:gd name="connsiteY3411" fmla="*/ 2315706 h 6840760"/>
              <a:gd name="connsiteX3412" fmla="*/ 5848682 w 6840760"/>
              <a:gd name="connsiteY3412" fmla="*/ 2315706 h 6840760"/>
              <a:gd name="connsiteX3413" fmla="*/ 5848682 w 6840760"/>
              <a:gd name="connsiteY3413" fmla="*/ 2393858 h 6840760"/>
              <a:gd name="connsiteX3414" fmla="*/ 6055082 w 6840760"/>
              <a:gd name="connsiteY3414" fmla="*/ 2393858 h 6840760"/>
              <a:gd name="connsiteX3415" fmla="*/ 6055082 w 6840760"/>
              <a:gd name="connsiteY3415" fmla="*/ 2585976 h 6840760"/>
              <a:gd name="connsiteX3416" fmla="*/ 6143264 w 6840760"/>
              <a:gd name="connsiteY3416" fmla="*/ 2585976 h 6840760"/>
              <a:gd name="connsiteX3417" fmla="*/ 6143264 w 6840760"/>
              <a:gd name="connsiteY3417" fmla="*/ 2393858 h 6840760"/>
              <a:gd name="connsiteX3418" fmla="*/ 6321720 w 6840760"/>
              <a:gd name="connsiteY3418" fmla="*/ 2393858 h 6840760"/>
              <a:gd name="connsiteX3419" fmla="*/ 6321720 w 6840760"/>
              <a:gd name="connsiteY3419" fmla="*/ 2315706 h 6840760"/>
              <a:gd name="connsiteX3420" fmla="*/ 6143264 w 6840760"/>
              <a:gd name="connsiteY3420" fmla="*/ 2315706 h 6840760"/>
              <a:gd name="connsiteX3421" fmla="*/ 6143264 w 6840760"/>
              <a:gd name="connsiteY3421" fmla="*/ 2112938 h 6840760"/>
              <a:gd name="connsiteX3422" fmla="*/ 5848682 w 6840760"/>
              <a:gd name="connsiteY3422" fmla="*/ 2112938 h 6840760"/>
              <a:gd name="connsiteX3423" fmla="*/ 5848682 w 6840760"/>
              <a:gd name="connsiteY3423" fmla="*/ 2282404 h 6840760"/>
              <a:gd name="connsiteX3424" fmla="*/ 6021782 w 6840760"/>
              <a:gd name="connsiteY3424" fmla="*/ 2282404 h 6840760"/>
              <a:gd name="connsiteX3425" fmla="*/ 6021782 w 6840760"/>
              <a:gd name="connsiteY3425" fmla="*/ 2112938 h 6840760"/>
              <a:gd name="connsiteX3426" fmla="*/ 5548744 w 6840760"/>
              <a:gd name="connsiteY3426" fmla="*/ 2112938 h 6840760"/>
              <a:gd name="connsiteX3427" fmla="*/ 5548744 w 6840760"/>
              <a:gd name="connsiteY3427" fmla="*/ 2282404 h 6840760"/>
              <a:gd name="connsiteX3428" fmla="*/ 5693900 w 6840760"/>
              <a:gd name="connsiteY3428" fmla="*/ 2282404 h 6840760"/>
              <a:gd name="connsiteX3429" fmla="*/ 5693900 w 6840760"/>
              <a:gd name="connsiteY3429" fmla="*/ 2112938 h 6840760"/>
              <a:gd name="connsiteX3430" fmla="*/ 5427262 w 6840760"/>
              <a:gd name="connsiteY3430" fmla="*/ 2112938 h 6840760"/>
              <a:gd name="connsiteX3431" fmla="*/ 5427262 w 6840760"/>
              <a:gd name="connsiteY3431" fmla="*/ 2315706 h 6840760"/>
              <a:gd name="connsiteX3432" fmla="*/ 5220862 w 6840760"/>
              <a:gd name="connsiteY3432" fmla="*/ 2315706 h 6840760"/>
              <a:gd name="connsiteX3433" fmla="*/ 5220862 w 6840760"/>
              <a:gd name="connsiteY3433" fmla="*/ 2393858 h 6840760"/>
              <a:gd name="connsiteX3434" fmla="*/ 5427262 w 6840760"/>
              <a:gd name="connsiteY3434" fmla="*/ 2393858 h 6840760"/>
              <a:gd name="connsiteX3435" fmla="*/ 5427262 w 6840760"/>
              <a:gd name="connsiteY3435" fmla="*/ 2585976 h 6840760"/>
              <a:gd name="connsiteX3436" fmla="*/ 5515443 w 6840760"/>
              <a:gd name="connsiteY3436" fmla="*/ 2585976 h 6840760"/>
              <a:gd name="connsiteX3437" fmla="*/ 5515443 w 6840760"/>
              <a:gd name="connsiteY3437" fmla="*/ 2393858 h 6840760"/>
              <a:gd name="connsiteX3438" fmla="*/ 5693900 w 6840760"/>
              <a:gd name="connsiteY3438" fmla="*/ 2393858 h 6840760"/>
              <a:gd name="connsiteX3439" fmla="*/ 5693900 w 6840760"/>
              <a:gd name="connsiteY3439" fmla="*/ 2315706 h 6840760"/>
              <a:gd name="connsiteX3440" fmla="*/ 5515443 w 6840760"/>
              <a:gd name="connsiteY3440" fmla="*/ 2315706 h 6840760"/>
              <a:gd name="connsiteX3441" fmla="*/ 5515443 w 6840760"/>
              <a:gd name="connsiteY3441" fmla="*/ 2112938 h 6840760"/>
              <a:gd name="connsiteX3442" fmla="*/ 5220862 w 6840760"/>
              <a:gd name="connsiteY3442" fmla="*/ 2112938 h 6840760"/>
              <a:gd name="connsiteX3443" fmla="*/ 5220862 w 6840760"/>
              <a:gd name="connsiteY3443" fmla="*/ 2282404 h 6840760"/>
              <a:gd name="connsiteX3444" fmla="*/ 5393961 w 6840760"/>
              <a:gd name="connsiteY3444" fmla="*/ 2282404 h 6840760"/>
              <a:gd name="connsiteX3445" fmla="*/ 5393961 w 6840760"/>
              <a:gd name="connsiteY3445" fmla="*/ 2112938 h 6840760"/>
              <a:gd name="connsiteX3446" fmla="*/ 4920923 w 6840760"/>
              <a:gd name="connsiteY3446" fmla="*/ 2112938 h 6840760"/>
              <a:gd name="connsiteX3447" fmla="*/ 4920923 w 6840760"/>
              <a:gd name="connsiteY3447" fmla="*/ 2282404 h 6840760"/>
              <a:gd name="connsiteX3448" fmla="*/ 5066079 w 6840760"/>
              <a:gd name="connsiteY3448" fmla="*/ 2282404 h 6840760"/>
              <a:gd name="connsiteX3449" fmla="*/ 5066079 w 6840760"/>
              <a:gd name="connsiteY3449" fmla="*/ 2112938 h 6840760"/>
              <a:gd name="connsiteX3450" fmla="*/ 4799441 w 6840760"/>
              <a:gd name="connsiteY3450" fmla="*/ 2112938 h 6840760"/>
              <a:gd name="connsiteX3451" fmla="*/ 4799441 w 6840760"/>
              <a:gd name="connsiteY3451" fmla="*/ 2315706 h 6840760"/>
              <a:gd name="connsiteX3452" fmla="*/ 4593039 w 6840760"/>
              <a:gd name="connsiteY3452" fmla="*/ 2315706 h 6840760"/>
              <a:gd name="connsiteX3453" fmla="*/ 4593039 w 6840760"/>
              <a:gd name="connsiteY3453" fmla="*/ 2393858 h 6840760"/>
              <a:gd name="connsiteX3454" fmla="*/ 4799441 w 6840760"/>
              <a:gd name="connsiteY3454" fmla="*/ 2393858 h 6840760"/>
              <a:gd name="connsiteX3455" fmla="*/ 4799441 w 6840760"/>
              <a:gd name="connsiteY3455" fmla="*/ 2585976 h 6840760"/>
              <a:gd name="connsiteX3456" fmla="*/ 4887621 w 6840760"/>
              <a:gd name="connsiteY3456" fmla="*/ 2585976 h 6840760"/>
              <a:gd name="connsiteX3457" fmla="*/ 4887621 w 6840760"/>
              <a:gd name="connsiteY3457" fmla="*/ 2393858 h 6840760"/>
              <a:gd name="connsiteX3458" fmla="*/ 5066079 w 6840760"/>
              <a:gd name="connsiteY3458" fmla="*/ 2393858 h 6840760"/>
              <a:gd name="connsiteX3459" fmla="*/ 5066079 w 6840760"/>
              <a:gd name="connsiteY3459" fmla="*/ 2315706 h 6840760"/>
              <a:gd name="connsiteX3460" fmla="*/ 4887621 w 6840760"/>
              <a:gd name="connsiteY3460" fmla="*/ 2315706 h 6840760"/>
              <a:gd name="connsiteX3461" fmla="*/ 4887621 w 6840760"/>
              <a:gd name="connsiteY3461" fmla="*/ 2112938 h 6840760"/>
              <a:gd name="connsiteX3462" fmla="*/ 4593039 w 6840760"/>
              <a:gd name="connsiteY3462" fmla="*/ 2112938 h 6840760"/>
              <a:gd name="connsiteX3463" fmla="*/ 4593039 w 6840760"/>
              <a:gd name="connsiteY3463" fmla="*/ 2282404 h 6840760"/>
              <a:gd name="connsiteX3464" fmla="*/ 4766140 w 6840760"/>
              <a:gd name="connsiteY3464" fmla="*/ 2282404 h 6840760"/>
              <a:gd name="connsiteX3465" fmla="*/ 4766140 w 6840760"/>
              <a:gd name="connsiteY3465" fmla="*/ 2112938 h 6840760"/>
              <a:gd name="connsiteX3466" fmla="*/ 4293101 w 6840760"/>
              <a:gd name="connsiteY3466" fmla="*/ 2112938 h 6840760"/>
              <a:gd name="connsiteX3467" fmla="*/ 4293101 w 6840760"/>
              <a:gd name="connsiteY3467" fmla="*/ 2282404 h 6840760"/>
              <a:gd name="connsiteX3468" fmla="*/ 4438257 w 6840760"/>
              <a:gd name="connsiteY3468" fmla="*/ 2282404 h 6840760"/>
              <a:gd name="connsiteX3469" fmla="*/ 4438257 w 6840760"/>
              <a:gd name="connsiteY3469" fmla="*/ 2112938 h 6840760"/>
              <a:gd name="connsiteX3470" fmla="*/ 4171619 w 6840760"/>
              <a:gd name="connsiteY3470" fmla="*/ 2112938 h 6840760"/>
              <a:gd name="connsiteX3471" fmla="*/ 4171619 w 6840760"/>
              <a:gd name="connsiteY3471" fmla="*/ 2315706 h 6840760"/>
              <a:gd name="connsiteX3472" fmla="*/ 3965218 w 6840760"/>
              <a:gd name="connsiteY3472" fmla="*/ 2315706 h 6840760"/>
              <a:gd name="connsiteX3473" fmla="*/ 3965218 w 6840760"/>
              <a:gd name="connsiteY3473" fmla="*/ 2393858 h 6840760"/>
              <a:gd name="connsiteX3474" fmla="*/ 4171619 w 6840760"/>
              <a:gd name="connsiteY3474" fmla="*/ 2393858 h 6840760"/>
              <a:gd name="connsiteX3475" fmla="*/ 4171619 w 6840760"/>
              <a:gd name="connsiteY3475" fmla="*/ 2585976 h 6840760"/>
              <a:gd name="connsiteX3476" fmla="*/ 4259800 w 6840760"/>
              <a:gd name="connsiteY3476" fmla="*/ 2585976 h 6840760"/>
              <a:gd name="connsiteX3477" fmla="*/ 4259800 w 6840760"/>
              <a:gd name="connsiteY3477" fmla="*/ 2393858 h 6840760"/>
              <a:gd name="connsiteX3478" fmla="*/ 4438257 w 6840760"/>
              <a:gd name="connsiteY3478" fmla="*/ 2393858 h 6840760"/>
              <a:gd name="connsiteX3479" fmla="*/ 4438257 w 6840760"/>
              <a:gd name="connsiteY3479" fmla="*/ 2315706 h 6840760"/>
              <a:gd name="connsiteX3480" fmla="*/ 4259800 w 6840760"/>
              <a:gd name="connsiteY3480" fmla="*/ 2315706 h 6840760"/>
              <a:gd name="connsiteX3481" fmla="*/ 4259800 w 6840760"/>
              <a:gd name="connsiteY3481" fmla="*/ 2112938 h 6840760"/>
              <a:gd name="connsiteX3482" fmla="*/ 3965218 w 6840760"/>
              <a:gd name="connsiteY3482" fmla="*/ 2112938 h 6840760"/>
              <a:gd name="connsiteX3483" fmla="*/ 3965218 w 6840760"/>
              <a:gd name="connsiteY3483" fmla="*/ 2282404 h 6840760"/>
              <a:gd name="connsiteX3484" fmla="*/ 4138318 w 6840760"/>
              <a:gd name="connsiteY3484" fmla="*/ 2282404 h 6840760"/>
              <a:gd name="connsiteX3485" fmla="*/ 4138318 w 6840760"/>
              <a:gd name="connsiteY3485" fmla="*/ 2112938 h 6840760"/>
              <a:gd name="connsiteX3486" fmla="*/ 3665280 w 6840760"/>
              <a:gd name="connsiteY3486" fmla="*/ 2112938 h 6840760"/>
              <a:gd name="connsiteX3487" fmla="*/ 3665280 w 6840760"/>
              <a:gd name="connsiteY3487" fmla="*/ 2282404 h 6840760"/>
              <a:gd name="connsiteX3488" fmla="*/ 3810436 w 6840760"/>
              <a:gd name="connsiteY3488" fmla="*/ 2282404 h 6840760"/>
              <a:gd name="connsiteX3489" fmla="*/ 3810436 w 6840760"/>
              <a:gd name="connsiteY3489" fmla="*/ 2112938 h 6840760"/>
              <a:gd name="connsiteX3490" fmla="*/ 3543798 w 6840760"/>
              <a:gd name="connsiteY3490" fmla="*/ 2112938 h 6840760"/>
              <a:gd name="connsiteX3491" fmla="*/ 3543798 w 6840760"/>
              <a:gd name="connsiteY3491" fmla="*/ 2315706 h 6840760"/>
              <a:gd name="connsiteX3492" fmla="*/ 3337396 w 6840760"/>
              <a:gd name="connsiteY3492" fmla="*/ 2315706 h 6840760"/>
              <a:gd name="connsiteX3493" fmla="*/ 3337396 w 6840760"/>
              <a:gd name="connsiteY3493" fmla="*/ 2393858 h 6840760"/>
              <a:gd name="connsiteX3494" fmla="*/ 3543798 w 6840760"/>
              <a:gd name="connsiteY3494" fmla="*/ 2393858 h 6840760"/>
              <a:gd name="connsiteX3495" fmla="*/ 3543798 w 6840760"/>
              <a:gd name="connsiteY3495" fmla="*/ 2585976 h 6840760"/>
              <a:gd name="connsiteX3496" fmla="*/ 3631978 w 6840760"/>
              <a:gd name="connsiteY3496" fmla="*/ 2585976 h 6840760"/>
              <a:gd name="connsiteX3497" fmla="*/ 3631978 w 6840760"/>
              <a:gd name="connsiteY3497" fmla="*/ 2393858 h 6840760"/>
              <a:gd name="connsiteX3498" fmla="*/ 3810436 w 6840760"/>
              <a:gd name="connsiteY3498" fmla="*/ 2393858 h 6840760"/>
              <a:gd name="connsiteX3499" fmla="*/ 3810436 w 6840760"/>
              <a:gd name="connsiteY3499" fmla="*/ 2315706 h 6840760"/>
              <a:gd name="connsiteX3500" fmla="*/ 3631978 w 6840760"/>
              <a:gd name="connsiteY3500" fmla="*/ 2315706 h 6840760"/>
              <a:gd name="connsiteX3501" fmla="*/ 3631978 w 6840760"/>
              <a:gd name="connsiteY3501" fmla="*/ 2112938 h 6840760"/>
              <a:gd name="connsiteX3502" fmla="*/ 3337396 w 6840760"/>
              <a:gd name="connsiteY3502" fmla="*/ 2112938 h 6840760"/>
              <a:gd name="connsiteX3503" fmla="*/ 3337396 w 6840760"/>
              <a:gd name="connsiteY3503" fmla="*/ 2282404 h 6840760"/>
              <a:gd name="connsiteX3504" fmla="*/ 3510497 w 6840760"/>
              <a:gd name="connsiteY3504" fmla="*/ 2282404 h 6840760"/>
              <a:gd name="connsiteX3505" fmla="*/ 3510497 w 6840760"/>
              <a:gd name="connsiteY3505" fmla="*/ 2112938 h 6840760"/>
              <a:gd name="connsiteX3506" fmla="*/ 3037458 w 6840760"/>
              <a:gd name="connsiteY3506" fmla="*/ 2112938 h 6840760"/>
              <a:gd name="connsiteX3507" fmla="*/ 3037458 w 6840760"/>
              <a:gd name="connsiteY3507" fmla="*/ 2282404 h 6840760"/>
              <a:gd name="connsiteX3508" fmla="*/ 3182613 w 6840760"/>
              <a:gd name="connsiteY3508" fmla="*/ 2282404 h 6840760"/>
              <a:gd name="connsiteX3509" fmla="*/ 3182613 w 6840760"/>
              <a:gd name="connsiteY3509" fmla="*/ 2112938 h 6840760"/>
              <a:gd name="connsiteX3510" fmla="*/ 2915976 w 6840760"/>
              <a:gd name="connsiteY3510" fmla="*/ 2112938 h 6840760"/>
              <a:gd name="connsiteX3511" fmla="*/ 2915976 w 6840760"/>
              <a:gd name="connsiteY3511" fmla="*/ 2315706 h 6840760"/>
              <a:gd name="connsiteX3512" fmla="*/ 2709575 w 6840760"/>
              <a:gd name="connsiteY3512" fmla="*/ 2315706 h 6840760"/>
              <a:gd name="connsiteX3513" fmla="*/ 2709575 w 6840760"/>
              <a:gd name="connsiteY3513" fmla="*/ 2393858 h 6840760"/>
              <a:gd name="connsiteX3514" fmla="*/ 2915976 w 6840760"/>
              <a:gd name="connsiteY3514" fmla="*/ 2393858 h 6840760"/>
              <a:gd name="connsiteX3515" fmla="*/ 2915976 w 6840760"/>
              <a:gd name="connsiteY3515" fmla="*/ 2585976 h 6840760"/>
              <a:gd name="connsiteX3516" fmla="*/ 3004157 w 6840760"/>
              <a:gd name="connsiteY3516" fmla="*/ 2585976 h 6840760"/>
              <a:gd name="connsiteX3517" fmla="*/ 3004157 w 6840760"/>
              <a:gd name="connsiteY3517" fmla="*/ 2393858 h 6840760"/>
              <a:gd name="connsiteX3518" fmla="*/ 3182613 w 6840760"/>
              <a:gd name="connsiteY3518" fmla="*/ 2393858 h 6840760"/>
              <a:gd name="connsiteX3519" fmla="*/ 3182613 w 6840760"/>
              <a:gd name="connsiteY3519" fmla="*/ 2315706 h 6840760"/>
              <a:gd name="connsiteX3520" fmla="*/ 3004157 w 6840760"/>
              <a:gd name="connsiteY3520" fmla="*/ 2315706 h 6840760"/>
              <a:gd name="connsiteX3521" fmla="*/ 3004157 w 6840760"/>
              <a:gd name="connsiteY3521" fmla="*/ 2112938 h 6840760"/>
              <a:gd name="connsiteX3522" fmla="*/ 2709575 w 6840760"/>
              <a:gd name="connsiteY3522" fmla="*/ 2112938 h 6840760"/>
              <a:gd name="connsiteX3523" fmla="*/ 2709575 w 6840760"/>
              <a:gd name="connsiteY3523" fmla="*/ 2282404 h 6840760"/>
              <a:gd name="connsiteX3524" fmla="*/ 2882675 w 6840760"/>
              <a:gd name="connsiteY3524" fmla="*/ 2282404 h 6840760"/>
              <a:gd name="connsiteX3525" fmla="*/ 2882675 w 6840760"/>
              <a:gd name="connsiteY3525" fmla="*/ 2112938 h 6840760"/>
              <a:gd name="connsiteX3526" fmla="*/ 2409637 w 6840760"/>
              <a:gd name="connsiteY3526" fmla="*/ 2112938 h 6840760"/>
              <a:gd name="connsiteX3527" fmla="*/ 2409637 w 6840760"/>
              <a:gd name="connsiteY3527" fmla="*/ 2282404 h 6840760"/>
              <a:gd name="connsiteX3528" fmla="*/ 2554792 w 6840760"/>
              <a:gd name="connsiteY3528" fmla="*/ 2282404 h 6840760"/>
              <a:gd name="connsiteX3529" fmla="*/ 2554792 w 6840760"/>
              <a:gd name="connsiteY3529" fmla="*/ 2112938 h 6840760"/>
              <a:gd name="connsiteX3530" fmla="*/ 2288155 w 6840760"/>
              <a:gd name="connsiteY3530" fmla="*/ 2112938 h 6840760"/>
              <a:gd name="connsiteX3531" fmla="*/ 2288155 w 6840760"/>
              <a:gd name="connsiteY3531" fmla="*/ 2315706 h 6840760"/>
              <a:gd name="connsiteX3532" fmla="*/ 2081753 w 6840760"/>
              <a:gd name="connsiteY3532" fmla="*/ 2315706 h 6840760"/>
              <a:gd name="connsiteX3533" fmla="*/ 2081753 w 6840760"/>
              <a:gd name="connsiteY3533" fmla="*/ 2393858 h 6840760"/>
              <a:gd name="connsiteX3534" fmla="*/ 2288155 w 6840760"/>
              <a:gd name="connsiteY3534" fmla="*/ 2393858 h 6840760"/>
              <a:gd name="connsiteX3535" fmla="*/ 2288155 w 6840760"/>
              <a:gd name="connsiteY3535" fmla="*/ 2585976 h 6840760"/>
              <a:gd name="connsiteX3536" fmla="*/ 2376335 w 6840760"/>
              <a:gd name="connsiteY3536" fmla="*/ 2585976 h 6840760"/>
              <a:gd name="connsiteX3537" fmla="*/ 2376335 w 6840760"/>
              <a:gd name="connsiteY3537" fmla="*/ 2393858 h 6840760"/>
              <a:gd name="connsiteX3538" fmla="*/ 2554792 w 6840760"/>
              <a:gd name="connsiteY3538" fmla="*/ 2393858 h 6840760"/>
              <a:gd name="connsiteX3539" fmla="*/ 2554792 w 6840760"/>
              <a:gd name="connsiteY3539" fmla="*/ 2315706 h 6840760"/>
              <a:gd name="connsiteX3540" fmla="*/ 2376335 w 6840760"/>
              <a:gd name="connsiteY3540" fmla="*/ 2315706 h 6840760"/>
              <a:gd name="connsiteX3541" fmla="*/ 2376335 w 6840760"/>
              <a:gd name="connsiteY3541" fmla="*/ 2112938 h 6840760"/>
              <a:gd name="connsiteX3542" fmla="*/ 2081753 w 6840760"/>
              <a:gd name="connsiteY3542" fmla="*/ 2112938 h 6840760"/>
              <a:gd name="connsiteX3543" fmla="*/ 2081753 w 6840760"/>
              <a:gd name="connsiteY3543" fmla="*/ 2282404 h 6840760"/>
              <a:gd name="connsiteX3544" fmla="*/ 2254854 w 6840760"/>
              <a:gd name="connsiteY3544" fmla="*/ 2282404 h 6840760"/>
              <a:gd name="connsiteX3545" fmla="*/ 2254854 w 6840760"/>
              <a:gd name="connsiteY3545" fmla="*/ 2112938 h 6840760"/>
              <a:gd name="connsiteX3546" fmla="*/ 1781815 w 6840760"/>
              <a:gd name="connsiteY3546" fmla="*/ 2112938 h 6840760"/>
              <a:gd name="connsiteX3547" fmla="*/ 1781815 w 6840760"/>
              <a:gd name="connsiteY3547" fmla="*/ 2282404 h 6840760"/>
              <a:gd name="connsiteX3548" fmla="*/ 1926970 w 6840760"/>
              <a:gd name="connsiteY3548" fmla="*/ 2282404 h 6840760"/>
              <a:gd name="connsiteX3549" fmla="*/ 1926970 w 6840760"/>
              <a:gd name="connsiteY3549" fmla="*/ 2112938 h 6840760"/>
              <a:gd name="connsiteX3550" fmla="*/ 1660334 w 6840760"/>
              <a:gd name="connsiteY3550" fmla="*/ 2112938 h 6840760"/>
              <a:gd name="connsiteX3551" fmla="*/ 1660334 w 6840760"/>
              <a:gd name="connsiteY3551" fmla="*/ 2315706 h 6840760"/>
              <a:gd name="connsiteX3552" fmla="*/ 1453932 w 6840760"/>
              <a:gd name="connsiteY3552" fmla="*/ 2315706 h 6840760"/>
              <a:gd name="connsiteX3553" fmla="*/ 1453932 w 6840760"/>
              <a:gd name="connsiteY3553" fmla="*/ 2393858 h 6840760"/>
              <a:gd name="connsiteX3554" fmla="*/ 1660334 w 6840760"/>
              <a:gd name="connsiteY3554" fmla="*/ 2393858 h 6840760"/>
              <a:gd name="connsiteX3555" fmla="*/ 1660334 w 6840760"/>
              <a:gd name="connsiteY3555" fmla="*/ 2585976 h 6840760"/>
              <a:gd name="connsiteX3556" fmla="*/ 1748514 w 6840760"/>
              <a:gd name="connsiteY3556" fmla="*/ 2585976 h 6840760"/>
              <a:gd name="connsiteX3557" fmla="*/ 1748514 w 6840760"/>
              <a:gd name="connsiteY3557" fmla="*/ 2393858 h 6840760"/>
              <a:gd name="connsiteX3558" fmla="*/ 1926970 w 6840760"/>
              <a:gd name="connsiteY3558" fmla="*/ 2393858 h 6840760"/>
              <a:gd name="connsiteX3559" fmla="*/ 1926970 w 6840760"/>
              <a:gd name="connsiteY3559" fmla="*/ 2315706 h 6840760"/>
              <a:gd name="connsiteX3560" fmla="*/ 1748514 w 6840760"/>
              <a:gd name="connsiteY3560" fmla="*/ 2315706 h 6840760"/>
              <a:gd name="connsiteX3561" fmla="*/ 1748514 w 6840760"/>
              <a:gd name="connsiteY3561" fmla="*/ 2112938 h 6840760"/>
              <a:gd name="connsiteX3562" fmla="*/ 1453932 w 6840760"/>
              <a:gd name="connsiteY3562" fmla="*/ 2112938 h 6840760"/>
              <a:gd name="connsiteX3563" fmla="*/ 1453932 w 6840760"/>
              <a:gd name="connsiteY3563" fmla="*/ 2282404 h 6840760"/>
              <a:gd name="connsiteX3564" fmla="*/ 1627032 w 6840760"/>
              <a:gd name="connsiteY3564" fmla="*/ 2282404 h 6840760"/>
              <a:gd name="connsiteX3565" fmla="*/ 1627032 w 6840760"/>
              <a:gd name="connsiteY3565" fmla="*/ 2112938 h 6840760"/>
              <a:gd name="connsiteX3566" fmla="*/ 1153994 w 6840760"/>
              <a:gd name="connsiteY3566" fmla="*/ 2112938 h 6840760"/>
              <a:gd name="connsiteX3567" fmla="*/ 1153994 w 6840760"/>
              <a:gd name="connsiteY3567" fmla="*/ 2282404 h 6840760"/>
              <a:gd name="connsiteX3568" fmla="*/ 1299149 w 6840760"/>
              <a:gd name="connsiteY3568" fmla="*/ 2282404 h 6840760"/>
              <a:gd name="connsiteX3569" fmla="*/ 1299149 w 6840760"/>
              <a:gd name="connsiteY3569" fmla="*/ 2112938 h 6840760"/>
              <a:gd name="connsiteX3570" fmla="*/ 1032512 w 6840760"/>
              <a:gd name="connsiteY3570" fmla="*/ 2112938 h 6840760"/>
              <a:gd name="connsiteX3571" fmla="*/ 1032512 w 6840760"/>
              <a:gd name="connsiteY3571" fmla="*/ 2315706 h 6840760"/>
              <a:gd name="connsiteX3572" fmla="*/ 826111 w 6840760"/>
              <a:gd name="connsiteY3572" fmla="*/ 2315706 h 6840760"/>
              <a:gd name="connsiteX3573" fmla="*/ 826111 w 6840760"/>
              <a:gd name="connsiteY3573" fmla="*/ 2393858 h 6840760"/>
              <a:gd name="connsiteX3574" fmla="*/ 1032512 w 6840760"/>
              <a:gd name="connsiteY3574" fmla="*/ 2393858 h 6840760"/>
              <a:gd name="connsiteX3575" fmla="*/ 1032512 w 6840760"/>
              <a:gd name="connsiteY3575" fmla="*/ 2585976 h 6840760"/>
              <a:gd name="connsiteX3576" fmla="*/ 1120692 w 6840760"/>
              <a:gd name="connsiteY3576" fmla="*/ 2585976 h 6840760"/>
              <a:gd name="connsiteX3577" fmla="*/ 1120692 w 6840760"/>
              <a:gd name="connsiteY3577" fmla="*/ 2393858 h 6840760"/>
              <a:gd name="connsiteX3578" fmla="*/ 1299149 w 6840760"/>
              <a:gd name="connsiteY3578" fmla="*/ 2393858 h 6840760"/>
              <a:gd name="connsiteX3579" fmla="*/ 1299149 w 6840760"/>
              <a:gd name="connsiteY3579" fmla="*/ 2315706 h 6840760"/>
              <a:gd name="connsiteX3580" fmla="*/ 1120692 w 6840760"/>
              <a:gd name="connsiteY3580" fmla="*/ 2315706 h 6840760"/>
              <a:gd name="connsiteX3581" fmla="*/ 1120692 w 6840760"/>
              <a:gd name="connsiteY3581" fmla="*/ 2112938 h 6840760"/>
              <a:gd name="connsiteX3582" fmla="*/ 826111 w 6840760"/>
              <a:gd name="connsiteY3582" fmla="*/ 2112938 h 6840760"/>
              <a:gd name="connsiteX3583" fmla="*/ 826111 w 6840760"/>
              <a:gd name="connsiteY3583" fmla="*/ 2282404 h 6840760"/>
              <a:gd name="connsiteX3584" fmla="*/ 999211 w 6840760"/>
              <a:gd name="connsiteY3584" fmla="*/ 2282404 h 6840760"/>
              <a:gd name="connsiteX3585" fmla="*/ 999211 w 6840760"/>
              <a:gd name="connsiteY3585" fmla="*/ 2112938 h 6840760"/>
              <a:gd name="connsiteX3586" fmla="*/ 526171 w 6840760"/>
              <a:gd name="connsiteY3586" fmla="*/ 2112938 h 6840760"/>
              <a:gd name="connsiteX3587" fmla="*/ 526171 w 6840760"/>
              <a:gd name="connsiteY3587" fmla="*/ 2282404 h 6840760"/>
              <a:gd name="connsiteX3588" fmla="*/ 671328 w 6840760"/>
              <a:gd name="connsiteY3588" fmla="*/ 2282404 h 6840760"/>
              <a:gd name="connsiteX3589" fmla="*/ 671328 w 6840760"/>
              <a:gd name="connsiteY3589" fmla="*/ 2112938 h 6840760"/>
              <a:gd name="connsiteX3590" fmla="*/ 404691 w 6840760"/>
              <a:gd name="connsiteY3590" fmla="*/ 2112938 h 6840760"/>
              <a:gd name="connsiteX3591" fmla="*/ 404691 w 6840760"/>
              <a:gd name="connsiteY3591" fmla="*/ 2315706 h 6840760"/>
              <a:gd name="connsiteX3592" fmla="*/ 198289 w 6840760"/>
              <a:gd name="connsiteY3592" fmla="*/ 2315706 h 6840760"/>
              <a:gd name="connsiteX3593" fmla="*/ 198289 w 6840760"/>
              <a:gd name="connsiteY3593" fmla="*/ 2393858 h 6840760"/>
              <a:gd name="connsiteX3594" fmla="*/ 404691 w 6840760"/>
              <a:gd name="connsiteY3594" fmla="*/ 2393858 h 6840760"/>
              <a:gd name="connsiteX3595" fmla="*/ 404691 w 6840760"/>
              <a:gd name="connsiteY3595" fmla="*/ 2585976 h 6840760"/>
              <a:gd name="connsiteX3596" fmla="*/ 492871 w 6840760"/>
              <a:gd name="connsiteY3596" fmla="*/ 2585976 h 6840760"/>
              <a:gd name="connsiteX3597" fmla="*/ 492871 w 6840760"/>
              <a:gd name="connsiteY3597" fmla="*/ 2393858 h 6840760"/>
              <a:gd name="connsiteX3598" fmla="*/ 671328 w 6840760"/>
              <a:gd name="connsiteY3598" fmla="*/ 2393858 h 6840760"/>
              <a:gd name="connsiteX3599" fmla="*/ 671328 w 6840760"/>
              <a:gd name="connsiteY3599" fmla="*/ 2315706 h 6840760"/>
              <a:gd name="connsiteX3600" fmla="*/ 492871 w 6840760"/>
              <a:gd name="connsiteY3600" fmla="*/ 2315706 h 6840760"/>
              <a:gd name="connsiteX3601" fmla="*/ 492871 w 6840760"/>
              <a:gd name="connsiteY3601" fmla="*/ 2112938 h 6840760"/>
              <a:gd name="connsiteX3602" fmla="*/ 198289 w 6840760"/>
              <a:gd name="connsiteY3602" fmla="*/ 2112938 h 6840760"/>
              <a:gd name="connsiteX3603" fmla="*/ 198289 w 6840760"/>
              <a:gd name="connsiteY3603" fmla="*/ 2282404 h 6840760"/>
              <a:gd name="connsiteX3604" fmla="*/ 371389 w 6840760"/>
              <a:gd name="connsiteY3604" fmla="*/ 2282404 h 6840760"/>
              <a:gd name="connsiteX3605" fmla="*/ 371389 w 6840760"/>
              <a:gd name="connsiteY3605" fmla="*/ 2112938 h 6840760"/>
              <a:gd name="connsiteX3606" fmla="*/ 6682905 w 6840760"/>
              <a:gd name="connsiteY3606" fmla="*/ 2001484 h 6840760"/>
              <a:gd name="connsiteX3607" fmla="*/ 6682905 w 6840760"/>
              <a:gd name="connsiteY3607" fmla="*/ 2079637 h 6840760"/>
              <a:gd name="connsiteX3608" fmla="*/ 6771086 w 6840760"/>
              <a:gd name="connsiteY3608" fmla="*/ 2079637 h 6840760"/>
              <a:gd name="connsiteX3609" fmla="*/ 6771086 w 6840760"/>
              <a:gd name="connsiteY3609" fmla="*/ 2001484 h 6840760"/>
              <a:gd name="connsiteX3610" fmla="*/ 6055082 w 6840760"/>
              <a:gd name="connsiteY3610" fmla="*/ 2001484 h 6840760"/>
              <a:gd name="connsiteX3611" fmla="*/ 6055082 w 6840760"/>
              <a:gd name="connsiteY3611" fmla="*/ 2079637 h 6840760"/>
              <a:gd name="connsiteX3612" fmla="*/ 6143264 w 6840760"/>
              <a:gd name="connsiteY3612" fmla="*/ 2079637 h 6840760"/>
              <a:gd name="connsiteX3613" fmla="*/ 6143264 w 6840760"/>
              <a:gd name="connsiteY3613" fmla="*/ 2001484 h 6840760"/>
              <a:gd name="connsiteX3614" fmla="*/ 5427262 w 6840760"/>
              <a:gd name="connsiteY3614" fmla="*/ 2001484 h 6840760"/>
              <a:gd name="connsiteX3615" fmla="*/ 5427262 w 6840760"/>
              <a:gd name="connsiteY3615" fmla="*/ 2079637 h 6840760"/>
              <a:gd name="connsiteX3616" fmla="*/ 5515443 w 6840760"/>
              <a:gd name="connsiteY3616" fmla="*/ 2079637 h 6840760"/>
              <a:gd name="connsiteX3617" fmla="*/ 5515443 w 6840760"/>
              <a:gd name="connsiteY3617" fmla="*/ 2001484 h 6840760"/>
              <a:gd name="connsiteX3618" fmla="*/ 4799441 w 6840760"/>
              <a:gd name="connsiteY3618" fmla="*/ 2001484 h 6840760"/>
              <a:gd name="connsiteX3619" fmla="*/ 4799441 w 6840760"/>
              <a:gd name="connsiteY3619" fmla="*/ 2079637 h 6840760"/>
              <a:gd name="connsiteX3620" fmla="*/ 4887621 w 6840760"/>
              <a:gd name="connsiteY3620" fmla="*/ 2079637 h 6840760"/>
              <a:gd name="connsiteX3621" fmla="*/ 4887621 w 6840760"/>
              <a:gd name="connsiteY3621" fmla="*/ 2001484 h 6840760"/>
              <a:gd name="connsiteX3622" fmla="*/ 4171619 w 6840760"/>
              <a:gd name="connsiteY3622" fmla="*/ 2001484 h 6840760"/>
              <a:gd name="connsiteX3623" fmla="*/ 4171619 w 6840760"/>
              <a:gd name="connsiteY3623" fmla="*/ 2079637 h 6840760"/>
              <a:gd name="connsiteX3624" fmla="*/ 4259800 w 6840760"/>
              <a:gd name="connsiteY3624" fmla="*/ 2079637 h 6840760"/>
              <a:gd name="connsiteX3625" fmla="*/ 4259800 w 6840760"/>
              <a:gd name="connsiteY3625" fmla="*/ 2001484 h 6840760"/>
              <a:gd name="connsiteX3626" fmla="*/ 3543798 w 6840760"/>
              <a:gd name="connsiteY3626" fmla="*/ 2001484 h 6840760"/>
              <a:gd name="connsiteX3627" fmla="*/ 3543798 w 6840760"/>
              <a:gd name="connsiteY3627" fmla="*/ 2079637 h 6840760"/>
              <a:gd name="connsiteX3628" fmla="*/ 3631978 w 6840760"/>
              <a:gd name="connsiteY3628" fmla="*/ 2079637 h 6840760"/>
              <a:gd name="connsiteX3629" fmla="*/ 3631978 w 6840760"/>
              <a:gd name="connsiteY3629" fmla="*/ 2001484 h 6840760"/>
              <a:gd name="connsiteX3630" fmla="*/ 2915976 w 6840760"/>
              <a:gd name="connsiteY3630" fmla="*/ 2001484 h 6840760"/>
              <a:gd name="connsiteX3631" fmla="*/ 2915976 w 6840760"/>
              <a:gd name="connsiteY3631" fmla="*/ 2079637 h 6840760"/>
              <a:gd name="connsiteX3632" fmla="*/ 3004157 w 6840760"/>
              <a:gd name="connsiteY3632" fmla="*/ 2079637 h 6840760"/>
              <a:gd name="connsiteX3633" fmla="*/ 3004157 w 6840760"/>
              <a:gd name="connsiteY3633" fmla="*/ 2001484 h 6840760"/>
              <a:gd name="connsiteX3634" fmla="*/ 2288155 w 6840760"/>
              <a:gd name="connsiteY3634" fmla="*/ 2001484 h 6840760"/>
              <a:gd name="connsiteX3635" fmla="*/ 2288155 w 6840760"/>
              <a:gd name="connsiteY3635" fmla="*/ 2079637 h 6840760"/>
              <a:gd name="connsiteX3636" fmla="*/ 2376335 w 6840760"/>
              <a:gd name="connsiteY3636" fmla="*/ 2079637 h 6840760"/>
              <a:gd name="connsiteX3637" fmla="*/ 2376335 w 6840760"/>
              <a:gd name="connsiteY3637" fmla="*/ 2001484 h 6840760"/>
              <a:gd name="connsiteX3638" fmla="*/ 1660334 w 6840760"/>
              <a:gd name="connsiteY3638" fmla="*/ 2001484 h 6840760"/>
              <a:gd name="connsiteX3639" fmla="*/ 1660334 w 6840760"/>
              <a:gd name="connsiteY3639" fmla="*/ 2079637 h 6840760"/>
              <a:gd name="connsiteX3640" fmla="*/ 1748514 w 6840760"/>
              <a:gd name="connsiteY3640" fmla="*/ 2079637 h 6840760"/>
              <a:gd name="connsiteX3641" fmla="*/ 1748514 w 6840760"/>
              <a:gd name="connsiteY3641" fmla="*/ 2001484 h 6840760"/>
              <a:gd name="connsiteX3642" fmla="*/ 1032512 w 6840760"/>
              <a:gd name="connsiteY3642" fmla="*/ 2001484 h 6840760"/>
              <a:gd name="connsiteX3643" fmla="*/ 1032512 w 6840760"/>
              <a:gd name="connsiteY3643" fmla="*/ 2079637 h 6840760"/>
              <a:gd name="connsiteX3644" fmla="*/ 1120692 w 6840760"/>
              <a:gd name="connsiteY3644" fmla="*/ 2079637 h 6840760"/>
              <a:gd name="connsiteX3645" fmla="*/ 1120692 w 6840760"/>
              <a:gd name="connsiteY3645" fmla="*/ 2001484 h 6840760"/>
              <a:gd name="connsiteX3646" fmla="*/ 404691 w 6840760"/>
              <a:gd name="connsiteY3646" fmla="*/ 2001484 h 6840760"/>
              <a:gd name="connsiteX3647" fmla="*/ 404691 w 6840760"/>
              <a:gd name="connsiteY3647" fmla="*/ 2079637 h 6840760"/>
              <a:gd name="connsiteX3648" fmla="*/ 492871 w 6840760"/>
              <a:gd name="connsiteY3648" fmla="*/ 2079637 h 6840760"/>
              <a:gd name="connsiteX3649" fmla="*/ 492871 w 6840760"/>
              <a:gd name="connsiteY3649" fmla="*/ 2001484 h 6840760"/>
              <a:gd name="connsiteX3650" fmla="*/ 6476504 w 6840760"/>
              <a:gd name="connsiteY3650" fmla="*/ 1809365 h 6840760"/>
              <a:gd name="connsiteX3651" fmla="*/ 6476504 w 6840760"/>
              <a:gd name="connsiteY3651" fmla="*/ 1968183 h 6840760"/>
              <a:gd name="connsiteX3652" fmla="*/ 6649604 w 6840760"/>
              <a:gd name="connsiteY3652" fmla="*/ 1968183 h 6840760"/>
              <a:gd name="connsiteX3653" fmla="*/ 6649604 w 6840760"/>
              <a:gd name="connsiteY3653" fmla="*/ 1809365 h 6840760"/>
              <a:gd name="connsiteX3654" fmla="*/ 6355021 w 6840760"/>
              <a:gd name="connsiteY3654" fmla="*/ 1809365 h 6840760"/>
              <a:gd name="connsiteX3655" fmla="*/ 6355021 w 6840760"/>
              <a:gd name="connsiteY3655" fmla="*/ 2001484 h 6840760"/>
              <a:gd name="connsiteX3656" fmla="*/ 6176565 w 6840760"/>
              <a:gd name="connsiteY3656" fmla="*/ 2001484 h 6840760"/>
              <a:gd name="connsiteX3657" fmla="*/ 6176565 w 6840760"/>
              <a:gd name="connsiteY3657" fmla="*/ 2079637 h 6840760"/>
              <a:gd name="connsiteX3658" fmla="*/ 6355021 w 6840760"/>
              <a:gd name="connsiteY3658" fmla="*/ 2079637 h 6840760"/>
              <a:gd name="connsiteX3659" fmla="*/ 6355021 w 6840760"/>
              <a:gd name="connsiteY3659" fmla="*/ 2282404 h 6840760"/>
              <a:gd name="connsiteX3660" fmla="*/ 6443202 w 6840760"/>
              <a:gd name="connsiteY3660" fmla="*/ 2282404 h 6840760"/>
              <a:gd name="connsiteX3661" fmla="*/ 6443202 w 6840760"/>
              <a:gd name="connsiteY3661" fmla="*/ 2079637 h 6840760"/>
              <a:gd name="connsiteX3662" fmla="*/ 6649604 w 6840760"/>
              <a:gd name="connsiteY3662" fmla="*/ 2079637 h 6840760"/>
              <a:gd name="connsiteX3663" fmla="*/ 6649604 w 6840760"/>
              <a:gd name="connsiteY3663" fmla="*/ 2001484 h 6840760"/>
              <a:gd name="connsiteX3664" fmla="*/ 6443202 w 6840760"/>
              <a:gd name="connsiteY3664" fmla="*/ 2001484 h 6840760"/>
              <a:gd name="connsiteX3665" fmla="*/ 6443202 w 6840760"/>
              <a:gd name="connsiteY3665" fmla="*/ 1809365 h 6840760"/>
              <a:gd name="connsiteX3666" fmla="*/ 6176565 w 6840760"/>
              <a:gd name="connsiteY3666" fmla="*/ 1809365 h 6840760"/>
              <a:gd name="connsiteX3667" fmla="*/ 6176565 w 6840760"/>
              <a:gd name="connsiteY3667" fmla="*/ 1968183 h 6840760"/>
              <a:gd name="connsiteX3668" fmla="*/ 6321720 w 6840760"/>
              <a:gd name="connsiteY3668" fmla="*/ 1968183 h 6840760"/>
              <a:gd name="connsiteX3669" fmla="*/ 6321720 w 6840760"/>
              <a:gd name="connsiteY3669" fmla="*/ 1809365 h 6840760"/>
              <a:gd name="connsiteX3670" fmla="*/ 5848682 w 6840760"/>
              <a:gd name="connsiteY3670" fmla="*/ 1809365 h 6840760"/>
              <a:gd name="connsiteX3671" fmla="*/ 5848682 w 6840760"/>
              <a:gd name="connsiteY3671" fmla="*/ 1968183 h 6840760"/>
              <a:gd name="connsiteX3672" fmla="*/ 6021782 w 6840760"/>
              <a:gd name="connsiteY3672" fmla="*/ 1968183 h 6840760"/>
              <a:gd name="connsiteX3673" fmla="*/ 6021782 w 6840760"/>
              <a:gd name="connsiteY3673" fmla="*/ 1809365 h 6840760"/>
              <a:gd name="connsiteX3674" fmla="*/ 5727200 w 6840760"/>
              <a:gd name="connsiteY3674" fmla="*/ 1809365 h 6840760"/>
              <a:gd name="connsiteX3675" fmla="*/ 5727200 w 6840760"/>
              <a:gd name="connsiteY3675" fmla="*/ 2001484 h 6840760"/>
              <a:gd name="connsiteX3676" fmla="*/ 5548744 w 6840760"/>
              <a:gd name="connsiteY3676" fmla="*/ 2001484 h 6840760"/>
              <a:gd name="connsiteX3677" fmla="*/ 5548744 w 6840760"/>
              <a:gd name="connsiteY3677" fmla="*/ 2079637 h 6840760"/>
              <a:gd name="connsiteX3678" fmla="*/ 5727200 w 6840760"/>
              <a:gd name="connsiteY3678" fmla="*/ 2079637 h 6840760"/>
              <a:gd name="connsiteX3679" fmla="*/ 5727200 w 6840760"/>
              <a:gd name="connsiteY3679" fmla="*/ 2282404 h 6840760"/>
              <a:gd name="connsiteX3680" fmla="*/ 5815382 w 6840760"/>
              <a:gd name="connsiteY3680" fmla="*/ 2282404 h 6840760"/>
              <a:gd name="connsiteX3681" fmla="*/ 5815382 w 6840760"/>
              <a:gd name="connsiteY3681" fmla="*/ 2079637 h 6840760"/>
              <a:gd name="connsiteX3682" fmla="*/ 6021782 w 6840760"/>
              <a:gd name="connsiteY3682" fmla="*/ 2079637 h 6840760"/>
              <a:gd name="connsiteX3683" fmla="*/ 6021782 w 6840760"/>
              <a:gd name="connsiteY3683" fmla="*/ 2001484 h 6840760"/>
              <a:gd name="connsiteX3684" fmla="*/ 5815382 w 6840760"/>
              <a:gd name="connsiteY3684" fmla="*/ 2001484 h 6840760"/>
              <a:gd name="connsiteX3685" fmla="*/ 5815382 w 6840760"/>
              <a:gd name="connsiteY3685" fmla="*/ 1809365 h 6840760"/>
              <a:gd name="connsiteX3686" fmla="*/ 5548744 w 6840760"/>
              <a:gd name="connsiteY3686" fmla="*/ 1809365 h 6840760"/>
              <a:gd name="connsiteX3687" fmla="*/ 5548744 w 6840760"/>
              <a:gd name="connsiteY3687" fmla="*/ 1968183 h 6840760"/>
              <a:gd name="connsiteX3688" fmla="*/ 5693900 w 6840760"/>
              <a:gd name="connsiteY3688" fmla="*/ 1968183 h 6840760"/>
              <a:gd name="connsiteX3689" fmla="*/ 5693900 w 6840760"/>
              <a:gd name="connsiteY3689" fmla="*/ 1809365 h 6840760"/>
              <a:gd name="connsiteX3690" fmla="*/ 5220862 w 6840760"/>
              <a:gd name="connsiteY3690" fmla="*/ 1809365 h 6840760"/>
              <a:gd name="connsiteX3691" fmla="*/ 5220862 w 6840760"/>
              <a:gd name="connsiteY3691" fmla="*/ 1968183 h 6840760"/>
              <a:gd name="connsiteX3692" fmla="*/ 5393961 w 6840760"/>
              <a:gd name="connsiteY3692" fmla="*/ 1968183 h 6840760"/>
              <a:gd name="connsiteX3693" fmla="*/ 5393961 w 6840760"/>
              <a:gd name="connsiteY3693" fmla="*/ 1809365 h 6840760"/>
              <a:gd name="connsiteX3694" fmla="*/ 5099379 w 6840760"/>
              <a:gd name="connsiteY3694" fmla="*/ 1809365 h 6840760"/>
              <a:gd name="connsiteX3695" fmla="*/ 5099379 w 6840760"/>
              <a:gd name="connsiteY3695" fmla="*/ 2001484 h 6840760"/>
              <a:gd name="connsiteX3696" fmla="*/ 4920923 w 6840760"/>
              <a:gd name="connsiteY3696" fmla="*/ 2001484 h 6840760"/>
              <a:gd name="connsiteX3697" fmla="*/ 4920923 w 6840760"/>
              <a:gd name="connsiteY3697" fmla="*/ 2079637 h 6840760"/>
              <a:gd name="connsiteX3698" fmla="*/ 5099379 w 6840760"/>
              <a:gd name="connsiteY3698" fmla="*/ 2079637 h 6840760"/>
              <a:gd name="connsiteX3699" fmla="*/ 5099379 w 6840760"/>
              <a:gd name="connsiteY3699" fmla="*/ 2282404 h 6840760"/>
              <a:gd name="connsiteX3700" fmla="*/ 5187560 w 6840760"/>
              <a:gd name="connsiteY3700" fmla="*/ 2282404 h 6840760"/>
              <a:gd name="connsiteX3701" fmla="*/ 5187560 w 6840760"/>
              <a:gd name="connsiteY3701" fmla="*/ 2079637 h 6840760"/>
              <a:gd name="connsiteX3702" fmla="*/ 5393961 w 6840760"/>
              <a:gd name="connsiteY3702" fmla="*/ 2079637 h 6840760"/>
              <a:gd name="connsiteX3703" fmla="*/ 5393961 w 6840760"/>
              <a:gd name="connsiteY3703" fmla="*/ 2001484 h 6840760"/>
              <a:gd name="connsiteX3704" fmla="*/ 5187560 w 6840760"/>
              <a:gd name="connsiteY3704" fmla="*/ 2001484 h 6840760"/>
              <a:gd name="connsiteX3705" fmla="*/ 5187560 w 6840760"/>
              <a:gd name="connsiteY3705" fmla="*/ 1809365 h 6840760"/>
              <a:gd name="connsiteX3706" fmla="*/ 4920923 w 6840760"/>
              <a:gd name="connsiteY3706" fmla="*/ 1809365 h 6840760"/>
              <a:gd name="connsiteX3707" fmla="*/ 4920923 w 6840760"/>
              <a:gd name="connsiteY3707" fmla="*/ 1968183 h 6840760"/>
              <a:gd name="connsiteX3708" fmla="*/ 5066079 w 6840760"/>
              <a:gd name="connsiteY3708" fmla="*/ 1968183 h 6840760"/>
              <a:gd name="connsiteX3709" fmla="*/ 5066079 w 6840760"/>
              <a:gd name="connsiteY3709" fmla="*/ 1809365 h 6840760"/>
              <a:gd name="connsiteX3710" fmla="*/ 4593039 w 6840760"/>
              <a:gd name="connsiteY3710" fmla="*/ 1809365 h 6840760"/>
              <a:gd name="connsiteX3711" fmla="*/ 4593039 w 6840760"/>
              <a:gd name="connsiteY3711" fmla="*/ 1968183 h 6840760"/>
              <a:gd name="connsiteX3712" fmla="*/ 4766140 w 6840760"/>
              <a:gd name="connsiteY3712" fmla="*/ 1968183 h 6840760"/>
              <a:gd name="connsiteX3713" fmla="*/ 4766140 w 6840760"/>
              <a:gd name="connsiteY3713" fmla="*/ 1809365 h 6840760"/>
              <a:gd name="connsiteX3714" fmla="*/ 4471557 w 6840760"/>
              <a:gd name="connsiteY3714" fmla="*/ 1809365 h 6840760"/>
              <a:gd name="connsiteX3715" fmla="*/ 4471557 w 6840760"/>
              <a:gd name="connsiteY3715" fmla="*/ 2001484 h 6840760"/>
              <a:gd name="connsiteX3716" fmla="*/ 4293101 w 6840760"/>
              <a:gd name="connsiteY3716" fmla="*/ 2001484 h 6840760"/>
              <a:gd name="connsiteX3717" fmla="*/ 4293101 w 6840760"/>
              <a:gd name="connsiteY3717" fmla="*/ 2079637 h 6840760"/>
              <a:gd name="connsiteX3718" fmla="*/ 4471557 w 6840760"/>
              <a:gd name="connsiteY3718" fmla="*/ 2079637 h 6840760"/>
              <a:gd name="connsiteX3719" fmla="*/ 4471557 w 6840760"/>
              <a:gd name="connsiteY3719" fmla="*/ 2282404 h 6840760"/>
              <a:gd name="connsiteX3720" fmla="*/ 4559739 w 6840760"/>
              <a:gd name="connsiteY3720" fmla="*/ 2282404 h 6840760"/>
              <a:gd name="connsiteX3721" fmla="*/ 4559739 w 6840760"/>
              <a:gd name="connsiteY3721" fmla="*/ 2079637 h 6840760"/>
              <a:gd name="connsiteX3722" fmla="*/ 4766140 w 6840760"/>
              <a:gd name="connsiteY3722" fmla="*/ 2079637 h 6840760"/>
              <a:gd name="connsiteX3723" fmla="*/ 4766140 w 6840760"/>
              <a:gd name="connsiteY3723" fmla="*/ 2001484 h 6840760"/>
              <a:gd name="connsiteX3724" fmla="*/ 4559739 w 6840760"/>
              <a:gd name="connsiteY3724" fmla="*/ 2001484 h 6840760"/>
              <a:gd name="connsiteX3725" fmla="*/ 4559739 w 6840760"/>
              <a:gd name="connsiteY3725" fmla="*/ 1809365 h 6840760"/>
              <a:gd name="connsiteX3726" fmla="*/ 4293101 w 6840760"/>
              <a:gd name="connsiteY3726" fmla="*/ 1809365 h 6840760"/>
              <a:gd name="connsiteX3727" fmla="*/ 4293101 w 6840760"/>
              <a:gd name="connsiteY3727" fmla="*/ 1968183 h 6840760"/>
              <a:gd name="connsiteX3728" fmla="*/ 4438257 w 6840760"/>
              <a:gd name="connsiteY3728" fmla="*/ 1968183 h 6840760"/>
              <a:gd name="connsiteX3729" fmla="*/ 4438257 w 6840760"/>
              <a:gd name="connsiteY3729" fmla="*/ 1809365 h 6840760"/>
              <a:gd name="connsiteX3730" fmla="*/ 3965218 w 6840760"/>
              <a:gd name="connsiteY3730" fmla="*/ 1809365 h 6840760"/>
              <a:gd name="connsiteX3731" fmla="*/ 3965218 w 6840760"/>
              <a:gd name="connsiteY3731" fmla="*/ 1968183 h 6840760"/>
              <a:gd name="connsiteX3732" fmla="*/ 4138318 w 6840760"/>
              <a:gd name="connsiteY3732" fmla="*/ 1968183 h 6840760"/>
              <a:gd name="connsiteX3733" fmla="*/ 4138318 w 6840760"/>
              <a:gd name="connsiteY3733" fmla="*/ 1809365 h 6840760"/>
              <a:gd name="connsiteX3734" fmla="*/ 3843736 w 6840760"/>
              <a:gd name="connsiteY3734" fmla="*/ 1809365 h 6840760"/>
              <a:gd name="connsiteX3735" fmla="*/ 3843736 w 6840760"/>
              <a:gd name="connsiteY3735" fmla="*/ 2001484 h 6840760"/>
              <a:gd name="connsiteX3736" fmla="*/ 3665280 w 6840760"/>
              <a:gd name="connsiteY3736" fmla="*/ 2001484 h 6840760"/>
              <a:gd name="connsiteX3737" fmla="*/ 3665280 w 6840760"/>
              <a:gd name="connsiteY3737" fmla="*/ 2079637 h 6840760"/>
              <a:gd name="connsiteX3738" fmla="*/ 3843736 w 6840760"/>
              <a:gd name="connsiteY3738" fmla="*/ 2079637 h 6840760"/>
              <a:gd name="connsiteX3739" fmla="*/ 3843736 w 6840760"/>
              <a:gd name="connsiteY3739" fmla="*/ 2282404 h 6840760"/>
              <a:gd name="connsiteX3740" fmla="*/ 3931917 w 6840760"/>
              <a:gd name="connsiteY3740" fmla="*/ 2282404 h 6840760"/>
              <a:gd name="connsiteX3741" fmla="*/ 3931917 w 6840760"/>
              <a:gd name="connsiteY3741" fmla="*/ 2079637 h 6840760"/>
              <a:gd name="connsiteX3742" fmla="*/ 4138318 w 6840760"/>
              <a:gd name="connsiteY3742" fmla="*/ 2079637 h 6840760"/>
              <a:gd name="connsiteX3743" fmla="*/ 4138318 w 6840760"/>
              <a:gd name="connsiteY3743" fmla="*/ 2001484 h 6840760"/>
              <a:gd name="connsiteX3744" fmla="*/ 3931917 w 6840760"/>
              <a:gd name="connsiteY3744" fmla="*/ 2001484 h 6840760"/>
              <a:gd name="connsiteX3745" fmla="*/ 3931917 w 6840760"/>
              <a:gd name="connsiteY3745" fmla="*/ 1809365 h 6840760"/>
              <a:gd name="connsiteX3746" fmla="*/ 3665280 w 6840760"/>
              <a:gd name="connsiteY3746" fmla="*/ 1809365 h 6840760"/>
              <a:gd name="connsiteX3747" fmla="*/ 3665280 w 6840760"/>
              <a:gd name="connsiteY3747" fmla="*/ 1968183 h 6840760"/>
              <a:gd name="connsiteX3748" fmla="*/ 3810436 w 6840760"/>
              <a:gd name="connsiteY3748" fmla="*/ 1968183 h 6840760"/>
              <a:gd name="connsiteX3749" fmla="*/ 3810436 w 6840760"/>
              <a:gd name="connsiteY3749" fmla="*/ 1809365 h 6840760"/>
              <a:gd name="connsiteX3750" fmla="*/ 3337396 w 6840760"/>
              <a:gd name="connsiteY3750" fmla="*/ 1809365 h 6840760"/>
              <a:gd name="connsiteX3751" fmla="*/ 3337396 w 6840760"/>
              <a:gd name="connsiteY3751" fmla="*/ 1968183 h 6840760"/>
              <a:gd name="connsiteX3752" fmla="*/ 3510497 w 6840760"/>
              <a:gd name="connsiteY3752" fmla="*/ 1968183 h 6840760"/>
              <a:gd name="connsiteX3753" fmla="*/ 3510497 w 6840760"/>
              <a:gd name="connsiteY3753" fmla="*/ 1809365 h 6840760"/>
              <a:gd name="connsiteX3754" fmla="*/ 3215915 w 6840760"/>
              <a:gd name="connsiteY3754" fmla="*/ 1809365 h 6840760"/>
              <a:gd name="connsiteX3755" fmla="*/ 3215915 w 6840760"/>
              <a:gd name="connsiteY3755" fmla="*/ 2001484 h 6840760"/>
              <a:gd name="connsiteX3756" fmla="*/ 3037458 w 6840760"/>
              <a:gd name="connsiteY3756" fmla="*/ 2001484 h 6840760"/>
              <a:gd name="connsiteX3757" fmla="*/ 3037458 w 6840760"/>
              <a:gd name="connsiteY3757" fmla="*/ 2079637 h 6840760"/>
              <a:gd name="connsiteX3758" fmla="*/ 3215915 w 6840760"/>
              <a:gd name="connsiteY3758" fmla="*/ 2079637 h 6840760"/>
              <a:gd name="connsiteX3759" fmla="*/ 3215915 w 6840760"/>
              <a:gd name="connsiteY3759" fmla="*/ 2282404 h 6840760"/>
              <a:gd name="connsiteX3760" fmla="*/ 3304096 w 6840760"/>
              <a:gd name="connsiteY3760" fmla="*/ 2282404 h 6840760"/>
              <a:gd name="connsiteX3761" fmla="*/ 3304096 w 6840760"/>
              <a:gd name="connsiteY3761" fmla="*/ 2079637 h 6840760"/>
              <a:gd name="connsiteX3762" fmla="*/ 3510497 w 6840760"/>
              <a:gd name="connsiteY3762" fmla="*/ 2079637 h 6840760"/>
              <a:gd name="connsiteX3763" fmla="*/ 3510497 w 6840760"/>
              <a:gd name="connsiteY3763" fmla="*/ 2001484 h 6840760"/>
              <a:gd name="connsiteX3764" fmla="*/ 3304096 w 6840760"/>
              <a:gd name="connsiteY3764" fmla="*/ 2001484 h 6840760"/>
              <a:gd name="connsiteX3765" fmla="*/ 3304096 w 6840760"/>
              <a:gd name="connsiteY3765" fmla="*/ 1809365 h 6840760"/>
              <a:gd name="connsiteX3766" fmla="*/ 3037458 w 6840760"/>
              <a:gd name="connsiteY3766" fmla="*/ 1809365 h 6840760"/>
              <a:gd name="connsiteX3767" fmla="*/ 3037458 w 6840760"/>
              <a:gd name="connsiteY3767" fmla="*/ 1968183 h 6840760"/>
              <a:gd name="connsiteX3768" fmla="*/ 3182613 w 6840760"/>
              <a:gd name="connsiteY3768" fmla="*/ 1968183 h 6840760"/>
              <a:gd name="connsiteX3769" fmla="*/ 3182613 w 6840760"/>
              <a:gd name="connsiteY3769" fmla="*/ 1809365 h 6840760"/>
              <a:gd name="connsiteX3770" fmla="*/ 2709575 w 6840760"/>
              <a:gd name="connsiteY3770" fmla="*/ 1809365 h 6840760"/>
              <a:gd name="connsiteX3771" fmla="*/ 2709575 w 6840760"/>
              <a:gd name="connsiteY3771" fmla="*/ 1968183 h 6840760"/>
              <a:gd name="connsiteX3772" fmla="*/ 2882675 w 6840760"/>
              <a:gd name="connsiteY3772" fmla="*/ 1968183 h 6840760"/>
              <a:gd name="connsiteX3773" fmla="*/ 2882675 w 6840760"/>
              <a:gd name="connsiteY3773" fmla="*/ 1809365 h 6840760"/>
              <a:gd name="connsiteX3774" fmla="*/ 2588093 w 6840760"/>
              <a:gd name="connsiteY3774" fmla="*/ 1809365 h 6840760"/>
              <a:gd name="connsiteX3775" fmla="*/ 2588093 w 6840760"/>
              <a:gd name="connsiteY3775" fmla="*/ 2001484 h 6840760"/>
              <a:gd name="connsiteX3776" fmla="*/ 2409637 w 6840760"/>
              <a:gd name="connsiteY3776" fmla="*/ 2001484 h 6840760"/>
              <a:gd name="connsiteX3777" fmla="*/ 2409637 w 6840760"/>
              <a:gd name="connsiteY3777" fmla="*/ 2079637 h 6840760"/>
              <a:gd name="connsiteX3778" fmla="*/ 2588093 w 6840760"/>
              <a:gd name="connsiteY3778" fmla="*/ 2079637 h 6840760"/>
              <a:gd name="connsiteX3779" fmla="*/ 2588093 w 6840760"/>
              <a:gd name="connsiteY3779" fmla="*/ 2282404 h 6840760"/>
              <a:gd name="connsiteX3780" fmla="*/ 2676273 w 6840760"/>
              <a:gd name="connsiteY3780" fmla="*/ 2282404 h 6840760"/>
              <a:gd name="connsiteX3781" fmla="*/ 2676273 w 6840760"/>
              <a:gd name="connsiteY3781" fmla="*/ 2079637 h 6840760"/>
              <a:gd name="connsiteX3782" fmla="*/ 2882675 w 6840760"/>
              <a:gd name="connsiteY3782" fmla="*/ 2079637 h 6840760"/>
              <a:gd name="connsiteX3783" fmla="*/ 2882675 w 6840760"/>
              <a:gd name="connsiteY3783" fmla="*/ 2001484 h 6840760"/>
              <a:gd name="connsiteX3784" fmla="*/ 2676273 w 6840760"/>
              <a:gd name="connsiteY3784" fmla="*/ 2001484 h 6840760"/>
              <a:gd name="connsiteX3785" fmla="*/ 2676273 w 6840760"/>
              <a:gd name="connsiteY3785" fmla="*/ 1809365 h 6840760"/>
              <a:gd name="connsiteX3786" fmla="*/ 2409637 w 6840760"/>
              <a:gd name="connsiteY3786" fmla="*/ 1809365 h 6840760"/>
              <a:gd name="connsiteX3787" fmla="*/ 2409637 w 6840760"/>
              <a:gd name="connsiteY3787" fmla="*/ 1968183 h 6840760"/>
              <a:gd name="connsiteX3788" fmla="*/ 2554792 w 6840760"/>
              <a:gd name="connsiteY3788" fmla="*/ 1968183 h 6840760"/>
              <a:gd name="connsiteX3789" fmla="*/ 2554792 w 6840760"/>
              <a:gd name="connsiteY3789" fmla="*/ 1809365 h 6840760"/>
              <a:gd name="connsiteX3790" fmla="*/ 2081753 w 6840760"/>
              <a:gd name="connsiteY3790" fmla="*/ 1809365 h 6840760"/>
              <a:gd name="connsiteX3791" fmla="*/ 2081753 w 6840760"/>
              <a:gd name="connsiteY3791" fmla="*/ 1968183 h 6840760"/>
              <a:gd name="connsiteX3792" fmla="*/ 2254854 w 6840760"/>
              <a:gd name="connsiteY3792" fmla="*/ 1968183 h 6840760"/>
              <a:gd name="connsiteX3793" fmla="*/ 2254854 w 6840760"/>
              <a:gd name="connsiteY3793" fmla="*/ 1809365 h 6840760"/>
              <a:gd name="connsiteX3794" fmla="*/ 1960272 w 6840760"/>
              <a:gd name="connsiteY3794" fmla="*/ 1809365 h 6840760"/>
              <a:gd name="connsiteX3795" fmla="*/ 1960272 w 6840760"/>
              <a:gd name="connsiteY3795" fmla="*/ 2001484 h 6840760"/>
              <a:gd name="connsiteX3796" fmla="*/ 1781815 w 6840760"/>
              <a:gd name="connsiteY3796" fmla="*/ 2001484 h 6840760"/>
              <a:gd name="connsiteX3797" fmla="*/ 1781815 w 6840760"/>
              <a:gd name="connsiteY3797" fmla="*/ 2079637 h 6840760"/>
              <a:gd name="connsiteX3798" fmla="*/ 1960272 w 6840760"/>
              <a:gd name="connsiteY3798" fmla="*/ 2079637 h 6840760"/>
              <a:gd name="connsiteX3799" fmla="*/ 1960272 w 6840760"/>
              <a:gd name="connsiteY3799" fmla="*/ 2282404 h 6840760"/>
              <a:gd name="connsiteX3800" fmla="*/ 2048452 w 6840760"/>
              <a:gd name="connsiteY3800" fmla="*/ 2282404 h 6840760"/>
              <a:gd name="connsiteX3801" fmla="*/ 2048452 w 6840760"/>
              <a:gd name="connsiteY3801" fmla="*/ 2079637 h 6840760"/>
              <a:gd name="connsiteX3802" fmla="*/ 2254854 w 6840760"/>
              <a:gd name="connsiteY3802" fmla="*/ 2079637 h 6840760"/>
              <a:gd name="connsiteX3803" fmla="*/ 2254854 w 6840760"/>
              <a:gd name="connsiteY3803" fmla="*/ 2001484 h 6840760"/>
              <a:gd name="connsiteX3804" fmla="*/ 2048452 w 6840760"/>
              <a:gd name="connsiteY3804" fmla="*/ 2001484 h 6840760"/>
              <a:gd name="connsiteX3805" fmla="*/ 2048452 w 6840760"/>
              <a:gd name="connsiteY3805" fmla="*/ 1809365 h 6840760"/>
              <a:gd name="connsiteX3806" fmla="*/ 1781815 w 6840760"/>
              <a:gd name="connsiteY3806" fmla="*/ 1809365 h 6840760"/>
              <a:gd name="connsiteX3807" fmla="*/ 1781815 w 6840760"/>
              <a:gd name="connsiteY3807" fmla="*/ 1968183 h 6840760"/>
              <a:gd name="connsiteX3808" fmla="*/ 1926970 w 6840760"/>
              <a:gd name="connsiteY3808" fmla="*/ 1968183 h 6840760"/>
              <a:gd name="connsiteX3809" fmla="*/ 1926970 w 6840760"/>
              <a:gd name="connsiteY3809" fmla="*/ 1809365 h 6840760"/>
              <a:gd name="connsiteX3810" fmla="*/ 1453932 w 6840760"/>
              <a:gd name="connsiteY3810" fmla="*/ 1809365 h 6840760"/>
              <a:gd name="connsiteX3811" fmla="*/ 1453932 w 6840760"/>
              <a:gd name="connsiteY3811" fmla="*/ 1968183 h 6840760"/>
              <a:gd name="connsiteX3812" fmla="*/ 1627032 w 6840760"/>
              <a:gd name="connsiteY3812" fmla="*/ 1968183 h 6840760"/>
              <a:gd name="connsiteX3813" fmla="*/ 1627032 w 6840760"/>
              <a:gd name="connsiteY3813" fmla="*/ 1809365 h 6840760"/>
              <a:gd name="connsiteX3814" fmla="*/ 1332450 w 6840760"/>
              <a:gd name="connsiteY3814" fmla="*/ 1809365 h 6840760"/>
              <a:gd name="connsiteX3815" fmla="*/ 1332450 w 6840760"/>
              <a:gd name="connsiteY3815" fmla="*/ 2001484 h 6840760"/>
              <a:gd name="connsiteX3816" fmla="*/ 1153994 w 6840760"/>
              <a:gd name="connsiteY3816" fmla="*/ 2001484 h 6840760"/>
              <a:gd name="connsiteX3817" fmla="*/ 1153994 w 6840760"/>
              <a:gd name="connsiteY3817" fmla="*/ 2079637 h 6840760"/>
              <a:gd name="connsiteX3818" fmla="*/ 1332450 w 6840760"/>
              <a:gd name="connsiteY3818" fmla="*/ 2079637 h 6840760"/>
              <a:gd name="connsiteX3819" fmla="*/ 1332450 w 6840760"/>
              <a:gd name="connsiteY3819" fmla="*/ 2282404 h 6840760"/>
              <a:gd name="connsiteX3820" fmla="*/ 1420630 w 6840760"/>
              <a:gd name="connsiteY3820" fmla="*/ 2282404 h 6840760"/>
              <a:gd name="connsiteX3821" fmla="*/ 1420630 w 6840760"/>
              <a:gd name="connsiteY3821" fmla="*/ 2079637 h 6840760"/>
              <a:gd name="connsiteX3822" fmla="*/ 1627032 w 6840760"/>
              <a:gd name="connsiteY3822" fmla="*/ 2079637 h 6840760"/>
              <a:gd name="connsiteX3823" fmla="*/ 1627032 w 6840760"/>
              <a:gd name="connsiteY3823" fmla="*/ 2001484 h 6840760"/>
              <a:gd name="connsiteX3824" fmla="*/ 1420630 w 6840760"/>
              <a:gd name="connsiteY3824" fmla="*/ 2001484 h 6840760"/>
              <a:gd name="connsiteX3825" fmla="*/ 1420630 w 6840760"/>
              <a:gd name="connsiteY3825" fmla="*/ 1809365 h 6840760"/>
              <a:gd name="connsiteX3826" fmla="*/ 1153994 w 6840760"/>
              <a:gd name="connsiteY3826" fmla="*/ 1809365 h 6840760"/>
              <a:gd name="connsiteX3827" fmla="*/ 1153994 w 6840760"/>
              <a:gd name="connsiteY3827" fmla="*/ 1968183 h 6840760"/>
              <a:gd name="connsiteX3828" fmla="*/ 1299149 w 6840760"/>
              <a:gd name="connsiteY3828" fmla="*/ 1968183 h 6840760"/>
              <a:gd name="connsiteX3829" fmla="*/ 1299149 w 6840760"/>
              <a:gd name="connsiteY3829" fmla="*/ 1809365 h 6840760"/>
              <a:gd name="connsiteX3830" fmla="*/ 826111 w 6840760"/>
              <a:gd name="connsiteY3830" fmla="*/ 1809365 h 6840760"/>
              <a:gd name="connsiteX3831" fmla="*/ 826111 w 6840760"/>
              <a:gd name="connsiteY3831" fmla="*/ 1968183 h 6840760"/>
              <a:gd name="connsiteX3832" fmla="*/ 999211 w 6840760"/>
              <a:gd name="connsiteY3832" fmla="*/ 1968183 h 6840760"/>
              <a:gd name="connsiteX3833" fmla="*/ 999211 w 6840760"/>
              <a:gd name="connsiteY3833" fmla="*/ 1809365 h 6840760"/>
              <a:gd name="connsiteX3834" fmla="*/ 704629 w 6840760"/>
              <a:gd name="connsiteY3834" fmla="*/ 1809365 h 6840760"/>
              <a:gd name="connsiteX3835" fmla="*/ 704629 w 6840760"/>
              <a:gd name="connsiteY3835" fmla="*/ 2001484 h 6840760"/>
              <a:gd name="connsiteX3836" fmla="*/ 526171 w 6840760"/>
              <a:gd name="connsiteY3836" fmla="*/ 2001484 h 6840760"/>
              <a:gd name="connsiteX3837" fmla="*/ 526171 w 6840760"/>
              <a:gd name="connsiteY3837" fmla="*/ 2079637 h 6840760"/>
              <a:gd name="connsiteX3838" fmla="*/ 704629 w 6840760"/>
              <a:gd name="connsiteY3838" fmla="*/ 2079637 h 6840760"/>
              <a:gd name="connsiteX3839" fmla="*/ 704629 w 6840760"/>
              <a:gd name="connsiteY3839" fmla="*/ 2282404 h 6840760"/>
              <a:gd name="connsiteX3840" fmla="*/ 792809 w 6840760"/>
              <a:gd name="connsiteY3840" fmla="*/ 2282404 h 6840760"/>
              <a:gd name="connsiteX3841" fmla="*/ 792809 w 6840760"/>
              <a:gd name="connsiteY3841" fmla="*/ 2079637 h 6840760"/>
              <a:gd name="connsiteX3842" fmla="*/ 999211 w 6840760"/>
              <a:gd name="connsiteY3842" fmla="*/ 2079637 h 6840760"/>
              <a:gd name="connsiteX3843" fmla="*/ 999211 w 6840760"/>
              <a:gd name="connsiteY3843" fmla="*/ 2001484 h 6840760"/>
              <a:gd name="connsiteX3844" fmla="*/ 792809 w 6840760"/>
              <a:gd name="connsiteY3844" fmla="*/ 2001484 h 6840760"/>
              <a:gd name="connsiteX3845" fmla="*/ 792809 w 6840760"/>
              <a:gd name="connsiteY3845" fmla="*/ 1809365 h 6840760"/>
              <a:gd name="connsiteX3846" fmla="*/ 526171 w 6840760"/>
              <a:gd name="connsiteY3846" fmla="*/ 1809365 h 6840760"/>
              <a:gd name="connsiteX3847" fmla="*/ 526171 w 6840760"/>
              <a:gd name="connsiteY3847" fmla="*/ 1968183 h 6840760"/>
              <a:gd name="connsiteX3848" fmla="*/ 671328 w 6840760"/>
              <a:gd name="connsiteY3848" fmla="*/ 1968183 h 6840760"/>
              <a:gd name="connsiteX3849" fmla="*/ 671328 w 6840760"/>
              <a:gd name="connsiteY3849" fmla="*/ 1809365 h 6840760"/>
              <a:gd name="connsiteX3850" fmla="*/ 198289 w 6840760"/>
              <a:gd name="connsiteY3850" fmla="*/ 1809365 h 6840760"/>
              <a:gd name="connsiteX3851" fmla="*/ 198289 w 6840760"/>
              <a:gd name="connsiteY3851" fmla="*/ 1968183 h 6840760"/>
              <a:gd name="connsiteX3852" fmla="*/ 371389 w 6840760"/>
              <a:gd name="connsiteY3852" fmla="*/ 1968183 h 6840760"/>
              <a:gd name="connsiteX3853" fmla="*/ 371389 w 6840760"/>
              <a:gd name="connsiteY3853" fmla="*/ 1809365 h 6840760"/>
              <a:gd name="connsiteX3854" fmla="*/ 6355021 w 6840760"/>
              <a:gd name="connsiteY3854" fmla="*/ 1697912 h 6840760"/>
              <a:gd name="connsiteX3855" fmla="*/ 6355021 w 6840760"/>
              <a:gd name="connsiteY3855" fmla="*/ 1776065 h 6840760"/>
              <a:gd name="connsiteX3856" fmla="*/ 6443202 w 6840760"/>
              <a:gd name="connsiteY3856" fmla="*/ 1776065 h 6840760"/>
              <a:gd name="connsiteX3857" fmla="*/ 6443202 w 6840760"/>
              <a:gd name="connsiteY3857" fmla="*/ 1697912 h 6840760"/>
              <a:gd name="connsiteX3858" fmla="*/ 5727200 w 6840760"/>
              <a:gd name="connsiteY3858" fmla="*/ 1697912 h 6840760"/>
              <a:gd name="connsiteX3859" fmla="*/ 5727200 w 6840760"/>
              <a:gd name="connsiteY3859" fmla="*/ 1776065 h 6840760"/>
              <a:gd name="connsiteX3860" fmla="*/ 5815382 w 6840760"/>
              <a:gd name="connsiteY3860" fmla="*/ 1776065 h 6840760"/>
              <a:gd name="connsiteX3861" fmla="*/ 5815382 w 6840760"/>
              <a:gd name="connsiteY3861" fmla="*/ 1697912 h 6840760"/>
              <a:gd name="connsiteX3862" fmla="*/ 5099379 w 6840760"/>
              <a:gd name="connsiteY3862" fmla="*/ 1697912 h 6840760"/>
              <a:gd name="connsiteX3863" fmla="*/ 5099379 w 6840760"/>
              <a:gd name="connsiteY3863" fmla="*/ 1776065 h 6840760"/>
              <a:gd name="connsiteX3864" fmla="*/ 5187560 w 6840760"/>
              <a:gd name="connsiteY3864" fmla="*/ 1776065 h 6840760"/>
              <a:gd name="connsiteX3865" fmla="*/ 5187560 w 6840760"/>
              <a:gd name="connsiteY3865" fmla="*/ 1697912 h 6840760"/>
              <a:gd name="connsiteX3866" fmla="*/ 4471557 w 6840760"/>
              <a:gd name="connsiteY3866" fmla="*/ 1697912 h 6840760"/>
              <a:gd name="connsiteX3867" fmla="*/ 4471557 w 6840760"/>
              <a:gd name="connsiteY3867" fmla="*/ 1776065 h 6840760"/>
              <a:gd name="connsiteX3868" fmla="*/ 4559739 w 6840760"/>
              <a:gd name="connsiteY3868" fmla="*/ 1776065 h 6840760"/>
              <a:gd name="connsiteX3869" fmla="*/ 4559739 w 6840760"/>
              <a:gd name="connsiteY3869" fmla="*/ 1697912 h 6840760"/>
              <a:gd name="connsiteX3870" fmla="*/ 3843736 w 6840760"/>
              <a:gd name="connsiteY3870" fmla="*/ 1697912 h 6840760"/>
              <a:gd name="connsiteX3871" fmla="*/ 3843736 w 6840760"/>
              <a:gd name="connsiteY3871" fmla="*/ 1776065 h 6840760"/>
              <a:gd name="connsiteX3872" fmla="*/ 3931917 w 6840760"/>
              <a:gd name="connsiteY3872" fmla="*/ 1776065 h 6840760"/>
              <a:gd name="connsiteX3873" fmla="*/ 3931917 w 6840760"/>
              <a:gd name="connsiteY3873" fmla="*/ 1697912 h 6840760"/>
              <a:gd name="connsiteX3874" fmla="*/ 3215915 w 6840760"/>
              <a:gd name="connsiteY3874" fmla="*/ 1697912 h 6840760"/>
              <a:gd name="connsiteX3875" fmla="*/ 3215915 w 6840760"/>
              <a:gd name="connsiteY3875" fmla="*/ 1776065 h 6840760"/>
              <a:gd name="connsiteX3876" fmla="*/ 3304096 w 6840760"/>
              <a:gd name="connsiteY3876" fmla="*/ 1776065 h 6840760"/>
              <a:gd name="connsiteX3877" fmla="*/ 3304096 w 6840760"/>
              <a:gd name="connsiteY3877" fmla="*/ 1697912 h 6840760"/>
              <a:gd name="connsiteX3878" fmla="*/ 2588093 w 6840760"/>
              <a:gd name="connsiteY3878" fmla="*/ 1697912 h 6840760"/>
              <a:gd name="connsiteX3879" fmla="*/ 2588093 w 6840760"/>
              <a:gd name="connsiteY3879" fmla="*/ 1776065 h 6840760"/>
              <a:gd name="connsiteX3880" fmla="*/ 2676273 w 6840760"/>
              <a:gd name="connsiteY3880" fmla="*/ 1776065 h 6840760"/>
              <a:gd name="connsiteX3881" fmla="*/ 2676273 w 6840760"/>
              <a:gd name="connsiteY3881" fmla="*/ 1697912 h 6840760"/>
              <a:gd name="connsiteX3882" fmla="*/ 1960272 w 6840760"/>
              <a:gd name="connsiteY3882" fmla="*/ 1697912 h 6840760"/>
              <a:gd name="connsiteX3883" fmla="*/ 1960272 w 6840760"/>
              <a:gd name="connsiteY3883" fmla="*/ 1776065 h 6840760"/>
              <a:gd name="connsiteX3884" fmla="*/ 2048452 w 6840760"/>
              <a:gd name="connsiteY3884" fmla="*/ 1776065 h 6840760"/>
              <a:gd name="connsiteX3885" fmla="*/ 2048452 w 6840760"/>
              <a:gd name="connsiteY3885" fmla="*/ 1697912 h 6840760"/>
              <a:gd name="connsiteX3886" fmla="*/ 1332450 w 6840760"/>
              <a:gd name="connsiteY3886" fmla="*/ 1697912 h 6840760"/>
              <a:gd name="connsiteX3887" fmla="*/ 1332450 w 6840760"/>
              <a:gd name="connsiteY3887" fmla="*/ 1776065 h 6840760"/>
              <a:gd name="connsiteX3888" fmla="*/ 1420630 w 6840760"/>
              <a:gd name="connsiteY3888" fmla="*/ 1776065 h 6840760"/>
              <a:gd name="connsiteX3889" fmla="*/ 1420630 w 6840760"/>
              <a:gd name="connsiteY3889" fmla="*/ 1697912 h 6840760"/>
              <a:gd name="connsiteX3890" fmla="*/ 704629 w 6840760"/>
              <a:gd name="connsiteY3890" fmla="*/ 1697912 h 6840760"/>
              <a:gd name="connsiteX3891" fmla="*/ 704629 w 6840760"/>
              <a:gd name="connsiteY3891" fmla="*/ 1776065 h 6840760"/>
              <a:gd name="connsiteX3892" fmla="*/ 792809 w 6840760"/>
              <a:gd name="connsiteY3892" fmla="*/ 1776065 h 6840760"/>
              <a:gd name="connsiteX3893" fmla="*/ 792809 w 6840760"/>
              <a:gd name="connsiteY3893" fmla="*/ 1697912 h 6840760"/>
              <a:gd name="connsiteX3894" fmla="*/ 76807 w 6840760"/>
              <a:gd name="connsiteY3894" fmla="*/ 1697912 h 6840760"/>
              <a:gd name="connsiteX3895" fmla="*/ 76807 w 6840760"/>
              <a:gd name="connsiteY3895" fmla="*/ 1776065 h 6840760"/>
              <a:gd name="connsiteX3896" fmla="*/ 164988 w 6840760"/>
              <a:gd name="connsiteY3896" fmla="*/ 1776065 h 6840760"/>
              <a:gd name="connsiteX3897" fmla="*/ 164988 w 6840760"/>
              <a:gd name="connsiteY3897" fmla="*/ 1697912 h 6840760"/>
              <a:gd name="connsiteX3898" fmla="*/ 6476504 w 6840760"/>
              <a:gd name="connsiteY3898" fmla="*/ 1495144 h 6840760"/>
              <a:gd name="connsiteX3899" fmla="*/ 6476504 w 6840760"/>
              <a:gd name="connsiteY3899" fmla="*/ 1664610 h 6840760"/>
              <a:gd name="connsiteX3900" fmla="*/ 6649604 w 6840760"/>
              <a:gd name="connsiteY3900" fmla="*/ 1664610 h 6840760"/>
              <a:gd name="connsiteX3901" fmla="*/ 6649604 w 6840760"/>
              <a:gd name="connsiteY3901" fmla="*/ 1495144 h 6840760"/>
              <a:gd name="connsiteX3902" fmla="*/ 6176565 w 6840760"/>
              <a:gd name="connsiteY3902" fmla="*/ 1495144 h 6840760"/>
              <a:gd name="connsiteX3903" fmla="*/ 6176565 w 6840760"/>
              <a:gd name="connsiteY3903" fmla="*/ 1664610 h 6840760"/>
              <a:gd name="connsiteX3904" fmla="*/ 6321720 w 6840760"/>
              <a:gd name="connsiteY3904" fmla="*/ 1664610 h 6840760"/>
              <a:gd name="connsiteX3905" fmla="*/ 6321720 w 6840760"/>
              <a:gd name="connsiteY3905" fmla="*/ 1495144 h 6840760"/>
              <a:gd name="connsiteX3906" fmla="*/ 6055082 w 6840760"/>
              <a:gd name="connsiteY3906" fmla="*/ 1495144 h 6840760"/>
              <a:gd name="connsiteX3907" fmla="*/ 6055082 w 6840760"/>
              <a:gd name="connsiteY3907" fmla="*/ 1697912 h 6840760"/>
              <a:gd name="connsiteX3908" fmla="*/ 5848682 w 6840760"/>
              <a:gd name="connsiteY3908" fmla="*/ 1697912 h 6840760"/>
              <a:gd name="connsiteX3909" fmla="*/ 5848682 w 6840760"/>
              <a:gd name="connsiteY3909" fmla="*/ 1776065 h 6840760"/>
              <a:gd name="connsiteX3910" fmla="*/ 6055082 w 6840760"/>
              <a:gd name="connsiteY3910" fmla="*/ 1776065 h 6840760"/>
              <a:gd name="connsiteX3911" fmla="*/ 6055082 w 6840760"/>
              <a:gd name="connsiteY3911" fmla="*/ 1968183 h 6840760"/>
              <a:gd name="connsiteX3912" fmla="*/ 6143264 w 6840760"/>
              <a:gd name="connsiteY3912" fmla="*/ 1968183 h 6840760"/>
              <a:gd name="connsiteX3913" fmla="*/ 6143264 w 6840760"/>
              <a:gd name="connsiteY3913" fmla="*/ 1776065 h 6840760"/>
              <a:gd name="connsiteX3914" fmla="*/ 6321720 w 6840760"/>
              <a:gd name="connsiteY3914" fmla="*/ 1776065 h 6840760"/>
              <a:gd name="connsiteX3915" fmla="*/ 6321720 w 6840760"/>
              <a:gd name="connsiteY3915" fmla="*/ 1697912 h 6840760"/>
              <a:gd name="connsiteX3916" fmla="*/ 6143264 w 6840760"/>
              <a:gd name="connsiteY3916" fmla="*/ 1697912 h 6840760"/>
              <a:gd name="connsiteX3917" fmla="*/ 6143264 w 6840760"/>
              <a:gd name="connsiteY3917" fmla="*/ 1495144 h 6840760"/>
              <a:gd name="connsiteX3918" fmla="*/ 5848682 w 6840760"/>
              <a:gd name="connsiteY3918" fmla="*/ 1495144 h 6840760"/>
              <a:gd name="connsiteX3919" fmla="*/ 5848682 w 6840760"/>
              <a:gd name="connsiteY3919" fmla="*/ 1664610 h 6840760"/>
              <a:gd name="connsiteX3920" fmla="*/ 6021782 w 6840760"/>
              <a:gd name="connsiteY3920" fmla="*/ 1664610 h 6840760"/>
              <a:gd name="connsiteX3921" fmla="*/ 6021782 w 6840760"/>
              <a:gd name="connsiteY3921" fmla="*/ 1495144 h 6840760"/>
              <a:gd name="connsiteX3922" fmla="*/ 5548744 w 6840760"/>
              <a:gd name="connsiteY3922" fmla="*/ 1495144 h 6840760"/>
              <a:gd name="connsiteX3923" fmla="*/ 5548744 w 6840760"/>
              <a:gd name="connsiteY3923" fmla="*/ 1664610 h 6840760"/>
              <a:gd name="connsiteX3924" fmla="*/ 5693900 w 6840760"/>
              <a:gd name="connsiteY3924" fmla="*/ 1664610 h 6840760"/>
              <a:gd name="connsiteX3925" fmla="*/ 5693900 w 6840760"/>
              <a:gd name="connsiteY3925" fmla="*/ 1495144 h 6840760"/>
              <a:gd name="connsiteX3926" fmla="*/ 5427262 w 6840760"/>
              <a:gd name="connsiteY3926" fmla="*/ 1495144 h 6840760"/>
              <a:gd name="connsiteX3927" fmla="*/ 5427262 w 6840760"/>
              <a:gd name="connsiteY3927" fmla="*/ 1697912 h 6840760"/>
              <a:gd name="connsiteX3928" fmla="*/ 5220862 w 6840760"/>
              <a:gd name="connsiteY3928" fmla="*/ 1697912 h 6840760"/>
              <a:gd name="connsiteX3929" fmla="*/ 5220862 w 6840760"/>
              <a:gd name="connsiteY3929" fmla="*/ 1776065 h 6840760"/>
              <a:gd name="connsiteX3930" fmla="*/ 5427262 w 6840760"/>
              <a:gd name="connsiteY3930" fmla="*/ 1776065 h 6840760"/>
              <a:gd name="connsiteX3931" fmla="*/ 5427262 w 6840760"/>
              <a:gd name="connsiteY3931" fmla="*/ 1968183 h 6840760"/>
              <a:gd name="connsiteX3932" fmla="*/ 5515443 w 6840760"/>
              <a:gd name="connsiteY3932" fmla="*/ 1968183 h 6840760"/>
              <a:gd name="connsiteX3933" fmla="*/ 5515443 w 6840760"/>
              <a:gd name="connsiteY3933" fmla="*/ 1776065 h 6840760"/>
              <a:gd name="connsiteX3934" fmla="*/ 5693900 w 6840760"/>
              <a:gd name="connsiteY3934" fmla="*/ 1776065 h 6840760"/>
              <a:gd name="connsiteX3935" fmla="*/ 5693900 w 6840760"/>
              <a:gd name="connsiteY3935" fmla="*/ 1697912 h 6840760"/>
              <a:gd name="connsiteX3936" fmla="*/ 5515443 w 6840760"/>
              <a:gd name="connsiteY3936" fmla="*/ 1697912 h 6840760"/>
              <a:gd name="connsiteX3937" fmla="*/ 5515443 w 6840760"/>
              <a:gd name="connsiteY3937" fmla="*/ 1495144 h 6840760"/>
              <a:gd name="connsiteX3938" fmla="*/ 5220862 w 6840760"/>
              <a:gd name="connsiteY3938" fmla="*/ 1495144 h 6840760"/>
              <a:gd name="connsiteX3939" fmla="*/ 5220862 w 6840760"/>
              <a:gd name="connsiteY3939" fmla="*/ 1664610 h 6840760"/>
              <a:gd name="connsiteX3940" fmla="*/ 5393961 w 6840760"/>
              <a:gd name="connsiteY3940" fmla="*/ 1664610 h 6840760"/>
              <a:gd name="connsiteX3941" fmla="*/ 5393961 w 6840760"/>
              <a:gd name="connsiteY3941" fmla="*/ 1495144 h 6840760"/>
              <a:gd name="connsiteX3942" fmla="*/ 4920923 w 6840760"/>
              <a:gd name="connsiteY3942" fmla="*/ 1495144 h 6840760"/>
              <a:gd name="connsiteX3943" fmla="*/ 4920923 w 6840760"/>
              <a:gd name="connsiteY3943" fmla="*/ 1664610 h 6840760"/>
              <a:gd name="connsiteX3944" fmla="*/ 5066079 w 6840760"/>
              <a:gd name="connsiteY3944" fmla="*/ 1664610 h 6840760"/>
              <a:gd name="connsiteX3945" fmla="*/ 5066079 w 6840760"/>
              <a:gd name="connsiteY3945" fmla="*/ 1495144 h 6840760"/>
              <a:gd name="connsiteX3946" fmla="*/ 4799441 w 6840760"/>
              <a:gd name="connsiteY3946" fmla="*/ 1495144 h 6840760"/>
              <a:gd name="connsiteX3947" fmla="*/ 4799441 w 6840760"/>
              <a:gd name="connsiteY3947" fmla="*/ 1697912 h 6840760"/>
              <a:gd name="connsiteX3948" fmla="*/ 4593039 w 6840760"/>
              <a:gd name="connsiteY3948" fmla="*/ 1697912 h 6840760"/>
              <a:gd name="connsiteX3949" fmla="*/ 4593039 w 6840760"/>
              <a:gd name="connsiteY3949" fmla="*/ 1776065 h 6840760"/>
              <a:gd name="connsiteX3950" fmla="*/ 4799441 w 6840760"/>
              <a:gd name="connsiteY3950" fmla="*/ 1776065 h 6840760"/>
              <a:gd name="connsiteX3951" fmla="*/ 4799441 w 6840760"/>
              <a:gd name="connsiteY3951" fmla="*/ 1968183 h 6840760"/>
              <a:gd name="connsiteX3952" fmla="*/ 4887621 w 6840760"/>
              <a:gd name="connsiteY3952" fmla="*/ 1968183 h 6840760"/>
              <a:gd name="connsiteX3953" fmla="*/ 4887621 w 6840760"/>
              <a:gd name="connsiteY3953" fmla="*/ 1776065 h 6840760"/>
              <a:gd name="connsiteX3954" fmla="*/ 5066079 w 6840760"/>
              <a:gd name="connsiteY3954" fmla="*/ 1776065 h 6840760"/>
              <a:gd name="connsiteX3955" fmla="*/ 5066079 w 6840760"/>
              <a:gd name="connsiteY3955" fmla="*/ 1697912 h 6840760"/>
              <a:gd name="connsiteX3956" fmla="*/ 4887621 w 6840760"/>
              <a:gd name="connsiteY3956" fmla="*/ 1697912 h 6840760"/>
              <a:gd name="connsiteX3957" fmla="*/ 4887621 w 6840760"/>
              <a:gd name="connsiteY3957" fmla="*/ 1495144 h 6840760"/>
              <a:gd name="connsiteX3958" fmla="*/ 4593039 w 6840760"/>
              <a:gd name="connsiteY3958" fmla="*/ 1495144 h 6840760"/>
              <a:gd name="connsiteX3959" fmla="*/ 4593039 w 6840760"/>
              <a:gd name="connsiteY3959" fmla="*/ 1664610 h 6840760"/>
              <a:gd name="connsiteX3960" fmla="*/ 4766140 w 6840760"/>
              <a:gd name="connsiteY3960" fmla="*/ 1664610 h 6840760"/>
              <a:gd name="connsiteX3961" fmla="*/ 4766140 w 6840760"/>
              <a:gd name="connsiteY3961" fmla="*/ 1495144 h 6840760"/>
              <a:gd name="connsiteX3962" fmla="*/ 4293101 w 6840760"/>
              <a:gd name="connsiteY3962" fmla="*/ 1495144 h 6840760"/>
              <a:gd name="connsiteX3963" fmla="*/ 4293101 w 6840760"/>
              <a:gd name="connsiteY3963" fmla="*/ 1664610 h 6840760"/>
              <a:gd name="connsiteX3964" fmla="*/ 4438257 w 6840760"/>
              <a:gd name="connsiteY3964" fmla="*/ 1664610 h 6840760"/>
              <a:gd name="connsiteX3965" fmla="*/ 4438257 w 6840760"/>
              <a:gd name="connsiteY3965" fmla="*/ 1495144 h 6840760"/>
              <a:gd name="connsiteX3966" fmla="*/ 4171619 w 6840760"/>
              <a:gd name="connsiteY3966" fmla="*/ 1495144 h 6840760"/>
              <a:gd name="connsiteX3967" fmla="*/ 4171619 w 6840760"/>
              <a:gd name="connsiteY3967" fmla="*/ 1697912 h 6840760"/>
              <a:gd name="connsiteX3968" fmla="*/ 3965218 w 6840760"/>
              <a:gd name="connsiteY3968" fmla="*/ 1697912 h 6840760"/>
              <a:gd name="connsiteX3969" fmla="*/ 3965218 w 6840760"/>
              <a:gd name="connsiteY3969" fmla="*/ 1776065 h 6840760"/>
              <a:gd name="connsiteX3970" fmla="*/ 4171619 w 6840760"/>
              <a:gd name="connsiteY3970" fmla="*/ 1776065 h 6840760"/>
              <a:gd name="connsiteX3971" fmla="*/ 4171619 w 6840760"/>
              <a:gd name="connsiteY3971" fmla="*/ 1968183 h 6840760"/>
              <a:gd name="connsiteX3972" fmla="*/ 4259800 w 6840760"/>
              <a:gd name="connsiteY3972" fmla="*/ 1968183 h 6840760"/>
              <a:gd name="connsiteX3973" fmla="*/ 4259800 w 6840760"/>
              <a:gd name="connsiteY3973" fmla="*/ 1776065 h 6840760"/>
              <a:gd name="connsiteX3974" fmla="*/ 4438257 w 6840760"/>
              <a:gd name="connsiteY3974" fmla="*/ 1776065 h 6840760"/>
              <a:gd name="connsiteX3975" fmla="*/ 4438257 w 6840760"/>
              <a:gd name="connsiteY3975" fmla="*/ 1697912 h 6840760"/>
              <a:gd name="connsiteX3976" fmla="*/ 4259800 w 6840760"/>
              <a:gd name="connsiteY3976" fmla="*/ 1697912 h 6840760"/>
              <a:gd name="connsiteX3977" fmla="*/ 4259800 w 6840760"/>
              <a:gd name="connsiteY3977" fmla="*/ 1495144 h 6840760"/>
              <a:gd name="connsiteX3978" fmla="*/ 3965218 w 6840760"/>
              <a:gd name="connsiteY3978" fmla="*/ 1495144 h 6840760"/>
              <a:gd name="connsiteX3979" fmla="*/ 3965218 w 6840760"/>
              <a:gd name="connsiteY3979" fmla="*/ 1664610 h 6840760"/>
              <a:gd name="connsiteX3980" fmla="*/ 4138318 w 6840760"/>
              <a:gd name="connsiteY3980" fmla="*/ 1664610 h 6840760"/>
              <a:gd name="connsiteX3981" fmla="*/ 4138318 w 6840760"/>
              <a:gd name="connsiteY3981" fmla="*/ 1495144 h 6840760"/>
              <a:gd name="connsiteX3982" fmla="*/ 3665280 w 6840760"/>
              <a:gd name="connsiteY3982" fmla="*/ 1495144 h 6840760"/>
              <a:gd name="connsiteX3983" fmla="*/ 3665280 w 6840760"/>
              <a:gd name="connsiteY3983" fmla="*/ 1664610 h 6840760"/>
              <a:gd name="connsiteX3984" fmla="*/ 3810436 w 6840760"/>
              <a:gd name="connsiteY3984" fmla="*/ 1664610 h 6840760"/>
              <a:gd name="connsiteX3985" fmla="*/ 3810436 w 6840760"/>
              <a:gd name="connsiteY3985" fmla="*/ 1495144 h 6840760"/>
              <a:gd name="connsiteX3986" fmla="*/ 3543798 w 6840760"/>
              <a:gd name="connsiteY3986" fmla="*/ 1495144 h 6840760"/>
              <a:gd name="connsiteX3987" fmla="*/ 3543798 w 6840760"/>
              <a:gd name="connsiteY3987" fmla="*/ 1697912 h 6840760"/>
              <a:gd name="connsiteX3988" fmla="*/ 3337396 w 6840760"/>
              <a:gd name="connsiteY3988" fmla="*/ 1697912 h 6840760"/>
              <a:gd name="connsiteX3989" fmla="*/ 3337396 w 6840760"/>
              <a:gd name="connsiteY3989" fmla="*/ 1776065 h 6840760"/>
              <a:gd name="connsiteX3990" fmla="*/ 3543798 w 6840760"/>
              <a:gd name="connsiteY3990" fmla="*/ 1776065 h 6840760"/>
              <a:gd name="connsiteX3991" fmla="*/ 3543798 w 6840760"/>
              <a:gd name="connsiteY3991" fmla="*/ 1968183 h 6840760"/>
              <a:gd name="connsiteX3992" fmla="*/ 3631978 w 6840760"/>
              <a:gd name="connsiteY3992" fmla="*/ 1968183 h 6840760"/>
              <a:gd name="connsiteX3993" fmla="*/ 3631978 w 6840760"/>
              <a:gd name="connsiteY3993" fmla="*/ 1776065 h 6840760"/>
              <a:gd name="connsiteX3994" fmla="*/ 3810436 w 6840760"/>
              <a:gd name="connsiteY3994" fmla="*/ 1776065 h 6840760"/>
              <a:gd name="connsiteX3995" fmla="*/ 3810436 w 6840760"/>
              <a:gd name="connsiteY3995" fmla="*/ 1697912 h 6840760"/>
              <a:gd name="connsiteX3996" fmla="*/ 3631978 w 6840760"/>
              <a:gd name="connsiteY3996" fmla="*/ 1697912 h 6840760"/>
              <a:gd name="connsiteX3997" fmla="*/ 3631978 w 6840760"/>
              <a:gd name="connsiteY3997" fmla="*/ 1495144 h 6840760"/>
              <a:gd name="connsiteX3998" fmla="*/ 3337396 w 6840760"/>
              <a:gd name="connsiteY3998" fmla="*/ 1495144 h 6840760"/>
              <a:gd name="connsiteX3999" fmla="*/ 3337396 w 6840760"/>
              <a:gd name="connsiteY3999" fmla="*/ 1664610 h 6840760"/>
              <a:gd name="connsiteX4000" fmla="*/ 3510497 w 6840760"/>
              <a:gd name="connsiteY4000" fmla="*/ 1664610 h 6840760"/>
              <a:gd name="connsiteX4001" fmla="*/ 3510497 w 6840760"/>
              <a:gd name="connsiteY4001" fmla="*/ 1495144 h 6840760"/>
              <a:gd name="connsiteX4002" fmla="*/ 3037458 w 6840760"/>
              <a:gd name="connsiteY4002" fmla="*/ 1495144 h 6840760"/>
              <a:gd name="connsiteX4003" fmla="*/ 3037458 w 6840760"/>
              <a:gd name="connsiteY4003" fmla="*/ 1664610 h 6840760"/>
              <a:gd name="connsiteX4004" fmla="*/ 3182613 w 6840760"/>
              <a:gd name="connsiteY4004" fmla="*/ 1664610 h 6840760"/>
              <a:gd name="connsiteX4005" fmla="*/ 3182613 w 6840760"/>
              <a:gd name="connsiteY4005" fmla="*/ 1495144 h 6840760"/>
              <a:gd name="connsiteX4006" fmla="*/ 2915976 w 6840760"/>
              <a:gd name="connsiteY4006" fmla="*/ 1495144 h 6840760"/>
              <a:gd name="connsiteX4007" fmla="*/ 2915976 w 6840760"/>
              <a:gd name="connsiteY4007" fmla="*/ 1697912 h 6840760"/>
              <a:gd name="connsiteX4008" fmla="*/ 2709575 w 6840760"/>
              <a:gd name="connsiteY4008" fmla="*/ 1697912 h 6840760"/>
              <a:gd name="connsiteX4009" fmla="*/ 2709575 w 6840760"/>
              <a:gd name="connsiteY4009" fmla="*/ 1776065 h 6840760"/>
              <a:gd name="connsiteX4010" fmla="*/ 2915976 w 6840760"/>
              <a:gd name="connsiteY4010" fmla="*/ 1776065 h 6840760"/>
              <a:gd name="connsiteX4011" fmla="*/ 2915976 w 6840760"/>
              <a:gd name="connsiteY4011" fmla="*/ 1968183 h 6840760"/>
              <a:gd name="connsiteX4012" fmla="*/ 3004157 w 6840760"/>
              <a:gd name="connsiteY4012" fmla="*/ 1968183 h 6840760"/>
              <a:gd name="connsiteX4013" fmla="*/ 3004157 w 6840760"/>
              <a:gd name="connsiteY4013" fmla="*/ 1776065 h 6840760"/>
              <a:gd name="connsiteX4014" fmla="*/ 3182613 w 6840760"/>
              <a:gd name="connsiteY4014" fmla="*/ 1776065 h 6840760"/>
              <a:gd name="connsiteX4015" fmla="*/ 3182613 w 6840760"/>
              <a:gd name="connsiteY4015" fmla="*/ 1697912 h 6840760"/>
              <a:gd name="connsiteX4016" fmla="*/ 3004157 w 6840760"/>
              <a:gd name="connsiteY4016" fmla="*/ 1697912 h 6840760"/>
              <a:gd name="connsiteX4017" fmla="*/ 3004157 w 6840760"/>
              <a:gd name="connsiteY4017" fmla="*/ 1495144 h 6840760"/>
              <a:gd name="connsiteX4018" fmla="*/ 2709575 w 6840760"/>
              <a:gd name="connsiteY4018" fmla="*/ 1495144 h 6840760"/>
              <a:gd name="connsiteX4019" fmla="*/ 2709575 w 6840760"/>
              <a:gd name="connsiteY4019" fmla="*/ 1664610 h 6840760"/>
              <a:gd name="connsiteX4020" fmla="*/ 2882675 w 6840760"/>
              <a:gd name="connsiteY4020" fmla="*/ 1664610 h 6840760"/>
              <a:gd name="connsiteX4021" fmla="*/ 2882675 w 6840760"/>
              <a:gd name="connsiteY4021" fmla="*/ 1495144 h 6840760"/>
              <a:gd name="connsiteX4022" fmla="*/ 2409637 w 6840760"/>
              <a:gd name="connsiteY4022" fmla="*/ 1495144 h 6840760"/>
              <a:gd name="connsiteX4023" fmla="*/ 2409637 w 6840760"/>
              <a:gd name="connsiteY4023" fmla="*/ 1664610 h 6840760"/>
              <a:gd name="connsiteX4024" fmla="*/ 2554792 w 6840760"/>
              <a:gd name="connsiteY4024" fmla="*/ 1664610 h 6840760"/>
              <a:gd name="connsiteX4025" fmla="*/ 2554792 w 6840760"/>
              <a:gd name="connsiteY4025" fmla="*/ 1495144 h 6840760"/>
              <a:gd name="connsiteX4026" fmla="*/ 2288155 w 6840760"/>
              <a:gd name="connsiteY4026" fmla="*/ 1495144 h 6840760"/>
              <a:gd name="connsiteX4027" fmla="*/ 2288155 w 6840760"/>
              <a:gd name="connsiteY4027" fmla="*/ 1697912 h 6840760"/>
              <a:gd name="connsiteX4028" fmla="*/ 2081753 w 6840760"/>
              <a:gd name="connsiteY4028" fmla="*/ 1697912 h 6840760"/>
              <a:gd name="connsiteX4029" fmla="*/ 2081753 w 6840760"/>
              <a:gd name="connsiteY4029" fmla="*/ 1776065 h 6840760"/>
              <a:gd name="connsiteX4030" fmla="*/ 2288155 w 6840760"/>
              <a:gd name="connsiteY4030" fmla="*/ 1776065 h 6840760"/>
              <a:gd name="connsiteX4031" fmla="*/ 2288155 w 6840760"/>
              <a:gd name="connsiteY4031" fmla="*/ 1968183 h 6840760"/>
              <a:gd name="connsiteX4032" fmla="*/ 2376335 w 6840760"/>
              <a:gd name="connsiteY4032" fmla="*/ 1968183 h 6840760"/>
              <a:gd name="connsiteX4033" fmla="*/ 2376335 w 6840760"/>
              <a:gd name="connsiteY4033" fmla="*/ 1776065 h 6840760"/>
              <a:gd name="connsiteX4034" fmla="*/ 2554792 w 6840760"/>
              <a:gd name="connsiteY4034" fmla="*/ 1776065 h 6840760"/>
              <a:gd name="connsiteX4035" fmla="*/ 2554792 w 6840760"/>
              <a:gd name="connsiteY4035" fmla="*/ 1697912 h 6840760"/>
              <a:gd name="connsiteX4036" fmla="*/ 2376335 w 6840760"/>
              <a:gd name="connsiteY4036" fmla="*/ 1697912 h 6840760"/>
              <a:gd name="connsiteX4037" fmla="*/ 2376335 w 6840760"/>
              <a:gd name="connsiteY4037" fmla="*/ 1495144 h 6840760"/>
              <a:gd name="connsiteX4038" fmla="*/ 2081753 w 6840760"/>
              <a:gd name="connsiteY4038" fmla="*/ 1495144 h 6840760"/>
              <a:gd name="connsiteX4039" fmla="*/ 2081753 w 6840760"/>
              <a:gd name="connsiteY4039" fmla="*/ 1664610 h 6840760"/>
              <a:gd name="connsiteX4040" fmla="*/ 2254854 w 6840760"/>
              <a:gd name="connsiteY4040" fmla="*/ 1664610 h 6840760"/>
              <a:gd name="connsiteX4041" fmla="*/ 2254854 w 6840760"/>
              <a:gd name="connsiteY4041" fmla="*/ 1495144 h 6840760"/>
              <a:gd name="connsiteX4042" fmla="*/ 1781815 w 6840760"/>
              <a:gd name="connsiteY4042" fmla="*/ 1495144 h 6840760"/>
              <a:gd name="connsiteX4043" fmla="*/ 1781815 w 6840760"/>
              <a:gd name="connsiteY4043" fmla="*/ 1664610 h 6840760"/>
              <a:gd name="connsiteX4044" fmla="*/ 1926970 w 6840760"/>
              <a:gd name="connsiteY4044" fmla="*/ 1664610 h 6840760"/>
              <a:gd name="connsiteX4045" fmla="*/ 1926970 w 6840760"/>
              <a:gd name="connsiteY4045" fmla="*/ 1495144 h 6840760"/>
              <a:gd name="connsiteX4046" fmla="*/ 1660334 w 6840760"/>
              <a:gd name="connsiteY4046" fmla="*/ 1495144 h 6840760"/>
              <a:gd name="connsiteX4047" fmla="*/ 1660334 w 6840760"/>
              <a:gd name="connsiteY4047" fmla="*/ 1697912 h 6840760"/>
              <a:gd name="connsiteX4048" fmla="*/ 1453932 w 6840760"/>
              <a:gd name="connsiteY4048" fmla="*/ 1697912 h 6840760"/>
              <a:gd name="connsiteX4049" fmla="*/ 1453932 w 6840760"/>
              <a:gd name="connsiteY4049" fmla="*/ 1776065 h 6840760"/>
              <a:gd name="connsiteX4050" fmla="*/ 1660334 w 6840760"/>
              <a:gd name="connsiteY4050" fmla="*/ 1776065 h 6840760"/>
              <a:gd name="connsiteX4051" fmla="*/ 1660334 w 6840760"/>
              <a:gd name="connsiteY4051" fmla="*/ 1968183 h 6840760"/>
              <a:gd name="connsiteX4052" fmla="*/ 1748514 w 6840760"/>
              <a:gd name="connsiteY4052" fmla="*/ 1968183 h 6840760"/>
              <a:gd name="connsiteX4053" fmla="*/ 1748514 w 6840760"/>
              <a:gd name="connsiteY4053" fmla="*/ 1776065 h 6840760"/>
              <a:gd name="connsiteX4054" fmla="*/ 1926970 w 6840760"/>
              <a:gd name="connsiteY4054" fmla="*/ 1776065 h 6840760"/>
              <a:gd name="connsiteX4055" fmla="*/ 1926970 w 6840760"/>
              <a:gd name="connsiteY4055" fmla="*/ 1697912 h 6840760"/>
              <a:gd name="connsiteX4056" fmla="*/ 1748514 w 6840760"/>
              <a:gd name="connsiteY4056" fmla="*/ 1697912 h 6840760"/>
              <a:gd name="connsiteX4057" fmla="*/ 1748514 w 6840760"/>
              <a:gd name="connsiteY4057" fmla="*/ 1495144 h 6840760"/>
              <a:gd name="connsiteX4058" fmla="*/ 1453932 w 6840760"/>
              <a:gd name="connsiteY4058" fmla="*/ 1495144 h 6840760"/>
              <a:gd name="connsiteX4059" fmla="*/ 1453932 w 6840760"/>
              <a:gd name="connsiteY4059" fmla="*/ 1664610 h 6840760"/>
              <a:gd name="connsiteX4060" fmla="*/ 1627032 w 6840760"/>
              <a:gd name="connsiteY4060" fmla="*/ 1664610 h 6840760"/>
              <a:gd name="connsiteX4061" fmla="*/ 1627032 w 6840760"/>
              <a:gd name="connsiteY4061" fmla="*/ 1495144 h 6840760"/>
              <a:gd name="connsiteX4062" fmla="*/ 1153994 w 6840760"/>
              <a:gd name="connsiteY4062" fmla="*/ 1495144 h 6840760"/>
              <a:gd name="connsiteX4063" fmla="*/ 1153994 w 6840760"/>
              <a:gd name="connsiteY4063" fmla="*/ 1664610 h 6840760"/>
              <a:gd name="connsiteX4064" fmla="*/ 1299149 w 6840760"/>
              <a:gd name="connsiteY4064" fmla="*/ 1664610 h 6840760"/>
              <a:gd name="connsiteX4065" fmla="*/ 1299149 w 6840760"/>
              <a:gd name="connsiteY4065" fmla="*/ 1495144 h 6840760"/>
              <a:gd name="connsiteX4066" fmla="*/ 1032512 w 6840760"/>
              <a:gd name="connsiteY4066" fmla="*/ 1495144 h 6840760"/>
              <a:gd name="connsiteX4067" fmla="*/ 1032512 w 6840760"/>
              <a:gd name="connsiteY4067" fmla="*/ 1697912 h 6840760"/>
              <a:gd name="connsiteX4068" fmla="*/ 826111 w 6840760"/>
              <a:gd name="connsiteY4068" fmla="*/ 1697912 h 6840760"/>
              <a:gd name="connsiteX4069" fmla="*/ 826111 w 6840760"/>
              <a:gd name="connsiteY4069" fmla="*/ 1776065 h 6840760"/>
              <a:gd name="connsiteX4070" fmla="*/ 1032512 w 6840760"/>
              <a:gd name="connsiteY4070" fmla="*/ 1776065 h 6840760"/>
              <a:gd name="connsiteX4071" fmla="*/ 1032512 w 6840760"/>
              <a:gd name="connsiteY4071" fmla="*/ 1968183 h 6840760"/>
              <a:gd name="connsiteX4072" fmla="*/ 1120692 w 6840760"/>
              <a:gd name="connsiteY4072" fmla="*/ 1968183 h 6840760"/>
              <a:gd name="connsiteX4073" fmla="*/ 1120692 w 6840760"/>
              <a:gd name="connsiteY4073" fmla="*/ 1776065 h 6840760"/>
              <a:gd name="connsiteX4074" fmla="*/ 1299149 w 6840760"/>
              <a:gd name="connsiteY4074" fmla="*/ 1776065 h 6840760"/>
              <a:gd name="connsiteX4075" fmla="*/ 1299149 w 6840760"/>
              <a:gd name="connsiteY4075" fmla="*/ 1697912 h 6840760"/>
              <a:gd name="connsiteX4076" fmla="*/ 1120692 w 6840760"/>
              <a:gd name="connsiteY4076" fmla="*/ 1697912 h 6840760"/>
              <a:gd name="connsiteX4077" fmla="*/ 1120692 w 6840760"/>
              <a:gd name="connsiteY4077" fmla="*/ 1495144 h 6840760"/>
              <a:gd name="connsiteX4078" fmla="*/ 826111 w 6840760"/>
              <a:gd name="connsiteY4078" fmla="*/ 1495144 h 6840760"/>
              <a:gd name="connsiteX4079" fmla="*/ 826111 w 6840760"/>
              <a:gd name="connsiteY4079" fmla="*/ 1664610 h 6840760"/>
              <a:gd name="connsiteX4080" fmla="*/ 999211 w 6840760"/>
              <a:gd name="connsiteY4080" fmla="*/ 1664610 h 6840760"/>
              <a:gd name="connsiteX4081" fmla="*/ 999211 w 6840760"/>
              <a:gd name="connsiteY4081" fmla="*/ 1495144 h 6840760"/>
              <a:gd name="connsiteX4082" fmla="*/ 526171 w 6840760"/>
              <a:gd name="connsiteY4082" fmla="*/ 1495144 h 6840760"/>
              <a:gd name="connsiteX4083" fmla="*/ 526171 w 6840760"/>
              <a:gd name="connsiteY4083" fmla="*/ 1664610 h 6840760"/>
              <a:gd name="connsiteX4084" fmla="*/ 671328 w 6840760"/>
              <a:gd name="connsiteY4084" fmla="*/ 1664610 h 6840760"/>
              <a:gd name="connsiteX4085" fmla="*/ 671328 w 6840760"/>
              <a:gd name="connsiteY4085" fmla="*/ 1495144 h 6840760"/>
              <a:gd name="connsiteX4086" fmla="*/ 404691 w 6840760"/>
              <a:gd name="connsiteY4086" fmla="*/ 1495144 h 6840760"/>
              <a:gd name="connsiteX4087" fmla="*/ 404691 w 6840760"/>
              <a:gd name="connsiteY4087" fmla="*/ 1697912 h 6840760"/>
              <a:gd name="connsiteX4088" fmla="*/ 198289 w 6840760"/>
              <a:gd name="connsiteY4088" fmla="*/ 1697912 h 6840760"/>
              <a:gd name="connsiteX4089" fmla="*/ 198289 w 6840760"/>
              <a:gd name="connsiteY4089" fmla="*/ 1776065 h 6840760"/>
              <a:gd name="connsiteX4090" fmla="*/ 404691 w 6840760"/>
              <a:gd name="connsiteY4090" fmla="*/ 1776065 h 6840760"/>
              <a:gd name="connsiteX4091" fmla="*/ 404691 w 6840760"/>
              <a:gd name="connsiteY4091" fmla="*/ 1968183 h 6840760"/>
              <a:gd name="connsiteX4092" fmla="*/ 492871 w 6840760"/>
              <a:gd name="connsiteY4092" fmla="*/ 1968183 h 6840760"/>
              <a:gd name="connsiteX4093" fmla="*/ 492871 w 6840760"/>
              <a:gd name="connsiteY4093" fmla="*/ 1776065 h 6840760"/>
              <a:gd name="connsiteX4094" fmla="*/ 671328 w 6840760"/>
              <a:gd name="connsiteY4094" fmla="*/ 1776065 h 6840760"/>
              <a:gd name="connsiteX4095" fmla="*/ 671328 w 6840760"/>
              <a:gd name="connsiteY4095" fmla="*/ 1697912 h 6840760"/>
              <a:gd name="connsiteX4096" fmla="*/ 492871 w 6840760"/>
              <a:gd name="connsiteY4096" fmla="*/ 1697912 h 6840760"/>
              <a:gd name="connsiteX4097" fmla="*/ 492871 w 6840760"/>
              <a:gd name="connsiteY4097" fmla="*/ 1495144 h 6840760"/>
              <a:gd name="connsiteX4098" fmla="*/ 198289 w 6840760"/>
              <a:gd name="connsiteY4098" fmla="*/ 1495144 h 6840760"/>
              <a:gd name="connsiteX4099" fmla="*/ 198289 w 6840760"/>
              <a:gd name="connsiteY4099" fmla="*/ 1664610 h 6840760"/>
              <a:gd name="connsiteX4100" fmla="*/ 371389 w 6840760"/>
              <a:gd name="connsiteY4100" fmla="*/ 1664610 h 6840760"/>
              <a:gd name="connsiteX4101" fmla="*/ 371389 w 6840760"/>
              <a:gd name="connsiteY4101" fmla="*/ 1495144 h 6840760"/>
              <a:gd name="connsiteX4102" fmla="*/ 6682905 w 6840760"/>
              <a:gd name="connsiteY4102" fmla="*/ 1383691 h 6840760"/>
              <a:gd name="connsiteX4103" fmla="*/ 6682905 w 6840760"/>
              <a:gd name="connsiteY4103" fmla="*/ 1461844 h 6840760"/>
              <a:gd name="connsiteX4104" fmla="*/ 6771086 w 6840760"/>
              <a:gd name="connsiteY4104" fmla="*/ 1461844 h 6840760"/>
              <a:gd name="connsiteX4105" fmla="*/ 6771086 w 6840760"/>
              <a:gd name="connsiteY4105" fmla="*/ 1383691 h 6840760"/>
              <a:gd name="connsiteX4106" fmla="*/ 6055082 w 6840760"/>
              <a:gd name="connsiteY4106" fmla="*/ 1383691 h 6840760"/>
              <a:gd name="connsiteX4107" fmla="*/ 6055082 w 6840760"/>
              <a:gd name="connsiteY4107" fmla="*/ 1461844 h 6840760"/>
              <a:gd name="connsiteX4108" fmla="*/ 6143264 w 6840760"/>
              <a:gd name="connsiteY4108" fmla="*/ 1461844 h 6840760"/>
              <a:gd name="connsiteX4109" fmla="*/ 6143264 w 6840760"/>
              <a:gd name="connsiteY4109" fmla="*/ 1383691 h 6840760"/>
              <a:gd name="connsiteX4110" fmla="*/ 5427262 w 6840760"/>
              <a:gd name="connsiteY4110" fmla="*/ 1383691 h 6840760"/>
              <a:gd name="connsiteX4111" fmla="*/ 5427262 w 6840760"/>
              <a:gd name="connsiteY4111" fmla="*/ 1461844 h 6840760"/>
              <a:gd name="connsiteX4112" fmla="*/ 5515443 w 6840760"/>
              <a:gd name="connsiteY4112" fmla="*/ 1461844 h 6840760"/>
              <a:gd name="connsiteX4113" fmla="*/ 5515443 w 6840760"/>
              <a:gd name="connsiteY4113" fmla="*/ 1383691 h 6840760"/>
              <a:gd name="connsiteX4114" fmla="*/ 4799441 w 6840760"/>
              <a:gd name="connsiteY4114" fmla="*/ 1383691 h 6840760"/>
              <a:gd name="connsiteX4115" fmla="*/ 4799441 w 6840760"/>
              <a:gd name="connsiteY4115" fmla="*/ 1461844 h 6840760"/>
              <a:gd name="connsiteX4116" fmla="*/ 4887621 w 6840760"/>
              <a:gd name="connsiteY4116" fmla="*/ 1461844 h 6840760"/>
              <a:gd name="connsiteX4117" fmla="*/ 4887621 w 6840760"/>
              <a:gd name="connsiteY4117" fmla="*/ 1383691 h 6840760"/>
              <a:gd name="connsiteX4118" fmla="*/ 4171619 w 6840760"/>
              <a:gd name="connsiteY4118" fmla="*/ 1383691 h 6840760"/>
              <a:gd name="connsiteX4119" fmla="*/ 4171619 w 6840760"/>
              <a:gd name="connsiteY4119" fmla="*/ 1461844 h 6840760"/>
              <a:gd name="connsiteX4120" fmla="*/ 4259800 w 6840760"/>
              <a:gd name="connsiteY4120" fmla="*/ 1461844 h 6840760"/>
              <a:gd name="connsiteX4121" fmla="*/ 4259800 w 6840760"/>
              <a:gd name="connsiteY4121" fmla="*/ 1383691 h 6840760"/>
              <a:gd name="connsiteX4122" fmla="*/ 3543798 w 6840760"/>
              <a:gd name="connsiteY4122" fmla="*/ 1383691 h 6840760"/>
              <a:gd name="connsiteX4123" fmla="*/ 3543798 w 6840760"/>
              <a:gd name="connsiteY4123" fmla="*/ 1461844 h 6840760"/>
              <a:gd name="connsiteX4124" fmla="*/ 3631978 w 6840760"/>
              <a:gd name="connsiteY4124" fmla="*/ 1461844 h 6840760"/>
              <a:gd name="connsiteX4125" fmla="*/ 3631978 w 6840760"/>
              <a:gd name="connsiteY4125" fmla="*/ 1383691 h 6840760"/>
              <a:gd name="connsiteX4126" fmla="*/ 2915976 w 6840760"/>
              <a:gd name="connsiteY4126" fmla="*/ 1383691 h 6840760"/>
              <a:gd name="connsiteX4127" fmla="*/ 2915976 w 6840760"/>
              <a:gd name="connsiteY4127" fmla="*/ 1461844 h 6840760"/>
              <a:gd name="connsiteX4128" fmla="*/ 3004157 w 6840760"/>
              <a:gd name="connsiteY4128" fmla="*/ 1461844 h 6840760"/>
              <a:gd name="connsiteX4129" fmla="*/ 3004157 w 6840760"/>
              <a:gd name="connsiteY4129" fmla="*/ 1383691 h 6840760"/>
              <a:gd name="connsiteX4130" fmla="*/ 2288155 w 6840760"/>
              <a:gd name="connsiteY4130" fmla="*/ 1383691 h 6840760"/>
              <a:gd name="connsiteX4131" fmla="*/ 2288155 w 6840760"/>
              <a:gd name="connsiteY4131" fmla="*/ 1461844 h 6840760"/>
              <a:gd name="connsiteX4132" fmla="*/ 2376335 w 6840760"/>
              <a:gd name="connsiteY4132" fmla="*/ 1461844 h 6840760"/>
              <a:gd name="connsiteX4133" fmla="*/ 2376335 w 6840760"/>
              <a:gd name="connsiteY4133" fmla="*/ 1383691 h 6840760"/>
              <a:gd name="connsiteX4134" fmla="*/ 1660334 w 6840760"/>
              <a:gd name="connsiteY4134" fmla="*/ 1383691 h 6840760"/>
              <a:gd name="connsiteX4135" fmla="*/ 1660334 w 6840760"/>
              <a:gd name="connsiteY4135" fmla="*/ 1461844 h 6840760"/>
              <a:gd name="connsiteX4136" fmla="*/ 1748514 w 6840760"/>
              <a:gd name="connsiteY4136" fmla="*/ 1461844 h 6840760"/>
              <a:gd name="connsiteX4137" fmla="*/ 1748514 w 6840760"/>
              <a:gd name="connsiteY4137" fmla="*/ 1383691 h 6840760"/>
              <a:gd name="connsiteX4138" fmla="*/ 1032512 w 6840760"/>
              <a:gd name="connsiteY4138" fmla="*/ 1383691 h 6840760"/>
              <a:gd name="connsiteX4139" fmla="*/ 1032512 w 6840760"/>
              <a:gd name="connsiteY4139" fmla="*/ 1461844 h 6840760"/>
              <a:gd name="connsiteX4140" fmla="*/ 1120692 w 6840760"/>
              <a:gd name="connsiteY4140" fmla="*/ 1461844 h 6840760"/>
              <a:gd name="connsiteX4141" fmla="*/ 1120692 w 6840760"/>
              <a:gd name="connsiteY4141" fmla="*/ 1383691 h 6840760"/>
              <a:gd name="connsiteX4142" fmla="*/ 404691 w 6840760"/>
              <a:gd name="connsiteY4142" fmla="*/ 1383691 h 6840760"/>
              <a:gd name="connsiteX4143" fmla="*/ 404691 w 6840760"/>
              <a:gd name="connsiteY4143" fmla="*/ 1461844 h 6840760"/>
              <a:gd name="connsiteX4144" fmla="*/ 492871 w 6840760"/>
              <a:gd name="connsiteY4144" fmla="*/ 1461844 h 6840760"/>
              <a:gd name="connsiteX4145" fmla="*/ 492871 w 6840760"/>
              <a:gd name="connsiteY4145" fmla="*/ 1383691 h 6840760"/>
              <a:gd name="connsiteX4146" fmla="*/ 6476504 w 6840760"/>
              <a:gd name="connsiteY4146" fmla="*/ 1191572 h 6840760"/>
              <a:gd name="connsiteX4147" fmla="*/ 6476504 w 6840760"/>
              <a:gd name="connsiteY4147" fmla="*/ 1350389 h 6840760"/>
              <a:gd name="connsiteX4148" fmla="*/ 6649604 w 6840760"/>
              <a:gd name="connsiteY4148" fmla="*/ 1350389 h 6840760"/>
              <a:gd name="connsiteX4149" fmla="*/ 6649604 w 6840760"/>
              <a:gd name="connsiteY4149" fmla="*/ 1191572 h 6840760"/>
              <a:gd name="connsiteX4150" fmla="*/ 6355021 w 6840760"/>
              <a:gd name="connsiteY4150" fmla="*/ 1191572 h 6840760"/>
              <a:gd name="connsiteX4151" fmla="*/ 6355021 w 6840760"/>
              <a:gd name="connsiteY4151" fmla="*/ 1383691 h 6840760"/>
              <a:gd name="connsiteX4152" fmla="*/ 6176565 w 6840760"/>
              <a:gd name="connsiteY4152" fmla="*/ 1383691 h 6840760"/>
              <a:gd name="connsiteX4153" fmla="*/ 6176565 w 6840760"/>
              <a:gd name="connsiteY4153" fmla="*/ 1461844 h 6840760"/>
              <a:gd name="connsiteX4154" fmla="*/ 6355021 w 6840760"/>
              <a:gd name="connsiteY4154" fmla="*/ 1461844 h 6840760"/>
              <a:gd name="connsiteX4155" fmla="*/ 6355021 w 6840760"/>
              <a:gd name="connsiteY4155" fmla="*/ 1664610 h 6840760"/>
              <a:gd name="connsiteX4156" fmla="*/ 6443202 w 6840760"/>
              <a:gd name="connsiteY4156" fmla="*/ 1664610 h 6840760"/>
              <a:gd name="connsiteX4157" fmla="*/ 6443202 w 6840760"/>
              <a:gd name="connsiteY4157" fmla="*/ 1461844 h 6840760"/>
              <a:gd name="connsiteX4158" fmla="*/ 6649604 w 6840760"/>
              <a:gd name="connsiteY4158" fmla="*/ 1461844 h 6840760"/>
              <a:gd name="connsiteX4159" fmla="*/ 6649604 w 6840760"/>
              <a:gd name="connsiteY4159" fmla="*/ 1383691 h 6840760"/>
              <a:gd name="connsiteX4160" fmla="*/ 6443202 w 6840760"/>
              <a:gd name="connsiteY4160" fmla="*/ 1383691 h 6840760"/>
              <a:gd name="connsiteX4161" fmla="*/ 6443202 w 6840760"/>
              <a:gd name="connsiteY4161" fmla="*/ 1191572 h 6840760"/>
              <a:gd name="connsiteX4162" fmla="*/ 6176565 w 6840760"/>
              <a:gd name="connsiteY4162" fmla="*/ 1191572 h 6840760"/>
              <a:gd name="connsiteX4163" fmla="*/ 6176565 w 6840760"/>
              <a:gd name="connsiteY4163" fmla="*/ 1350389 h 6840760"/>
              <a:gd name="connsiteX4164" fmla="*/ 6321720 w 6840760"/>
              <a:gd name="connsiteY4164" fmla="*/ 1350389 h 6840760"/>
              <a:gd name="connsiteX4165" fmla="*/ 6321720 w 6840760"/>
              <a:gd name="connsiteY4165" fmla="*/ 1191572 h 6840760"/>
              <a:gd name="connsiteX4166" fmla="*/ 5848682 w 6840760"/>
              <a:gd name="connsiteY4166" fmla="*/ 1191572 h 6840760"/>
              <a:gd name="connsiteX4167" fmla="*/ 5848682 w 6840760"/>
              <a:gd name="connsiteY4167" fmla="*/ 1350389 h 6840760"/>
              <a:gd name="connsiteX4168" fmla="*/ 6021782 w 6840760"/>
              <a:gd name="connsiteY4168" fmla="*/ 1350389 h 6840760"/>
              <a:gd name="connsiteX4169" fmla="*/ 6021782 w 6840760"/>
              <a:gd name="connsiteY4169" fmla="*/ 1191572 h 6840760"/>
              <a:gd name="connsiteX4170" fmla="*/ 5727200 w 6840760"/>
              <a:gd name="connsiteY4170" fmla="*/ 1191572 h 6840760"/>
              <a:gd name="connsiteX4171" fmla="*/ 5727200 w 6840760"/>
              <a:gd name="connsiteY4171" fmla="*/ 1383691 h 6840760"/>
              <a:gd name="connsiteX4172" fmla="*/ 5548744 w 6840760"/>
              <a:gd name="connsiteY4172" fmla="*/ 1383691 h 6840760"/>
              <a:gd name="connsiteX4173" fmla="*/ 5548744 w 6840760"/>
              <a:gd name="connsiteY4173" fmla="*/ 1461844 h 6840760"/>
              <a:gd name="connsiteX4174" fmla="*/ 5727200 w 6840760"/>
              <a:gd name="connsiteY4174" fmla="*/ 1461844 h 6840760"/>
              <a:gd name="connsiteX4175" fmla="*/ 5727200 w 6840760"/>
              <a:gd name="connsiteY4175" fmla="*/ 1664610 h 6840760"/>
              <a:gd name="connsiteX4176" fmla="*/ 5815382 w 6840760"/>
              <a:gd name="connsiteY4176" fmla="*/ 1664610 h 6840760"/>
              <a:gd name="connsiteX4177" fmla="*/ 5815382 w 6840760"/>
              <a:gd name="connsiteY4177" fmla="*/ 1461844 h 6840760"/>
              <a:gd name="connsiteX4178" fmla="*/ 6021782 w 6840760"/>
              <a:gd name="connsiteY4178" fmla="*/ 1461844 h 6840760"/>
              <a:gd name="connsiteX4179" fmla="*/ 6021782 w 6840760"/>
              <a:gd name="connsiteY4179" fmla="*/ 1383691 h 6840760"/>
              <a:gd name="connsiteX4180" fmla="*/ 5815382 w 6840760"/>
              <a:gd name="connsiteY4180" fmla="*/ 1383691 h 6840760"/>
              <a:gd name="connsiteX4181" fmla="*/ 5815382 w 6840760"/>
              <a:gd name="connsiteY4181" fmla="*/ 1191572 h 6840760"/>
              <a:gd name="connsiteX4182" fmla="*/ 5548744 w 6840760"/>
              <a:gd name="connsiteY4182" fmla="*/ 1191572 h 6840760"/>
              <a:gd name="connsiteX4183" fmla="*/ 5548744 w 6840760"/>
              <a:gd name="connsiteY4183" fmla="*/ 1350389 h 6840760"/>
              <a:gd name="connsiteX4184" fmla="*/ 5693900 w 6840760"/>
              <a:gd name="connsiteY4184" fmla="*/ 1350389 h 6840760"/>
              <a:gd name="connsiteX4185" fmla="*/ 5693900 w 6840760"/>
              <a:gd name="connsiteY4185" fmla="*/ 1191572 h 6840760"/>
              <a:gd name="connsiteX4186" fmla="*/ 5220862 w 6840760"/>
              <a:gd name="connsiteY4186" fmla="*/ 1191572 h 6840760"/>
              <a:gd name="connsiteX4187" fmla="*/ 5220862 w 6840760"/>
              <a:gd name="connsiteY4187" fmla="*/ 1350389 h 6840760"/>
              <a:gd name="connsiteX4188" fmla="*/ 5393961 w 6840760"/>
              <a:gd name="connsiteY4188" fmla="*/ 1350389 h 6840760"/>
              <a:gd name="connsiteX4189" fmla="*/ 5393961 w 6840760"/>
              <a:gd name="connsiteY4189" fmla="*/ 1191572 h 6840760"/>
              <a:gd name="connsiteX4190" fmla="*/ 5099379 w 6840760"/>
              <a:gd name="connsiteY4190" fmla="*/ 1191572 h 6840760"/>
              <a:gd name="connsiteX4191" fmla="*/ 5099379 w 6840760"/>
              <a:gd name="connsiteY4191" fmla="*/ 1383691 h 6840760"/>
              <a:gd name="connsiteX4192" fmla="*/ 4920923 w 6840760"/>
              <a:gd name="connsiteY4192" fmla="*/ 1383691 h 6840760"/>
              <a:gd name="connsiteX4193" fmla="*/ 4920923 w 6840760"/>
              <a:gd name="connsiteY4193" fmla="*/ 1461844 h 6840760"/>
              <a:gd name="connsiteX4194" fmla="*/ 5099379 w 6840760"/>
              <a:gd name="connsiteY4194" fmla="*/ 1461844 h 6840760"/>
              <a:gd name="connsiteX4195" fmla="*/ 5099379 w 6840760"/>
              <a:gd name="connsiteY4195" fmla="*/ 1664610 h 6840760"/>
              <a:gd name="connsiteX4196" fmla="*/ 5187560 w 6840760"/>
              <a:gd name="connsiteY4196" fmla="*/ 1664610 h 6840760"/>
              <a:gd name="connsiteX4197" fmla="*/ 5187560 w 6840760"/>
              <a:gd name="connsiteY4197" fmla="*/ 1461844 h 6840760"/>
              <a:gd name="connsiteX4198" fmla="*/ 5393961 w 6840760"/>
              <a:gd name="connsiteY4198" fmla="*/ 1461844 h 6840760"/>
              <a:gd name="connsiteX4199" fmla="*/ 5393961 w 6840760"/>
              <a:gd name="connsiteY4199" fmla="*/ 1383691 h 6840760"/>
              <a:gd name="connsiteX4200" fmla="*/ 5187560 w 6840760"/>
              <a:gd name="connsiteY4200" fmla="*/ 1383691 h 6840760"/>
              <a:gd name="connsiteX4201" fmla="*/ 5187560 w 6840760"/>
              <a:gd name="connsiteY4201" fmla="*/ 1191572 h 6840760"/>
              <a:gd name="connsiteX4202" fmla="*/ 4920923 w 6840760"/>
              <a:gd name="connsiteY4202" fmla="*/ 1191572 h 6840760"/>
              <a:gd name="connsiteX4203" fmla="*/ 4920923 w 6840760"/>
              <a:gd name="connsiteY4203" fmla="*/ 1350389 h 6840760"/>
              <a:gd name="connsiteX4204" fmla="*/ 5066079 w 6840760"/>
              <a:gd name="connsiteY4204" fmla="*/ 1350389 h 6840760"/>
              <a:gd name="connsiteX4205" fmla="*/ 5066079 w 6840760"/>
              <a:gd name="connsiteY4205" fmla="*/ 1191572 h 6840760"/>
              <a:gd name="connsiteX4206" fmla="*/ 4593039 w 6840760"/>
              <a:gd name="connsiteY4206" fmla="*/ 1191572 h 6840760"/>
              <a:gd name="connsiteX4207" fmla="*/ 4593039 w 6840760"/>
              <a:gd name="connsiteY4207" fmla="*/ 1350389 h 6840760"/>
              <a:gd name="connsiteX4208" fmla="*/ 4766140 w 6840760"/>
              <a:gd name="connsiteY4208" fmla="*/ 1350389 h 6840760"/>
              <a:gd name="connsiteX4209" fmla="*/ 4766140 w 6840760"/>
              <a:gd name="connsiteY4209" fmla="*/ 1191572 h 6840760"/>
              <a:gd name="connsiteX4210" fmla="*/ 4471557 w 6840760"/>
              <a:gd name="connsiteY4210" fmla="*/ 1191572 h 6840760"/>
              <a:gd name="connsiteX4211" fmla="*/ 4471557 w 6840760"/>
              <a:gd name="connsiteY4211" fmla="*/ 1383691 h 6840760"/>
              <a:gd name="connsiteX4212" fmla="*/ 4293101 w 6840760"/>
              <a:gd name="connsiteY4212" fmla="*/ 1383691 h 6840760"/>
              <a:gd name="connsiteX4213" fmla="*/ 4293101 w 6840760"/>
              <a:gd name="connsiteY4213" fmla="*/ 1461844 h 6840760"/>
              <a:gd name="connsiteX4214" fmla="*/ 4471557 w 6840760"/>
              <a:gd name="connsiteY4214" fmla="*/ 1461844 h 6840760"/>
              <a:gd name="connsiteX4215" fmla="*/ 4471557 w 6840760"/>
              <a:gd name="connsiteY4215" fmla="*/ 1664610 h 6840760"/>
              <a:gd name="connsiteX4216" fmla="*/ 4559739 w 6840760"/>
              <a:gd name="connsiteY4216" fmla="*/ 1664610 h 6840760"/>
              <a:gd name="connsiteX4217" fmla="*/ 4559739 w 6840760"/>
              <a:gd name="connsiteY4217" fmla="*/ 1461844 h 6840760"/>
              <a:gd name="connsiteX4218" fmla="*/ 4766140 w 6840760"/>
              <a:gd name="connsiteY4218" fmla="*/ 1461844 h 6840760"/>
              <a:gd name="connsiteX4219" fmla="*/ 4766140 w 6840760"/>
              <a:gd name="connsiteY4219" fmla="*/ 1383691 h 6840760"/>
              <a:gd name="connsiteX4220" fmla="*/ 4559739 w 6840760"/>
              <a:gd name="connsiteY4220" fmla="*/ 1383691 h 6840760"/>
              <a:gd name="connsiteX4221" fmla="*/ 4559739 w 6840760"/>
              <a:gd name="connsiteY4221" fmla="*/ 1191572 h 6840760"/>
              <a:gd name="connsiteX4222" fmla="*/ 4293101 w 6840760"/>
              <a:gd name="connsiteY4222" fmla="*/ 1191572 h 6840760"/>
              <a:gd name="connsiteX4223" fmla="*/ 4293101 w 6840760"/>
              <a:gd name="connsiteY4223" fmla="*/ 1350389 h 6840760"/>
              <a:gd name="connsiteX4224" fmla="*/ 4438257 w 6840760"/>
              <a:gd name="connsiteY4224" fmla="*/ 1350389 h 6840760"/>
              <a:gd name="connsiteX4225" fmla="*/ 4438257 w 6840760"/>
              <a:gd name="connsiteY4225" fmla="*/ 1191572 h 6840760"/>
              <a:gd name="connsiteX4226" fmla="*/ 3965218 w 6840760"/>
              <a:gd name="connsiteY4226" fmla="*/ 1191572 h 6840760"/>
              <a:gd name="connsiteX4227" fmla="*/ 3965218 w 6840760"/>
              <a:gd name="connsiteY4227" fmla="*/ 1350389 h 6840760"/>
              <a:gd name="connsiteX4228" fmla="*/ 4138318 w 6840760"/>
              <a:gd name="connsiteY4228" fmla="*/ 1350389 h 6840760"/>
              <a:gd name="connsiteX4229" fmla="*/ 4138318 w 6840760"/>
              <a:gd name="connsiteY4229" fmla="*/ 1191572 h 6840760"/>
              <a:gd name="connsiteX4230" fmla="*/ 3843736 w 6840760"/>
              <a:gd name="connsiteY4230" fmla="*/ 1191572 h 6840760"/>
              <a:gd name="connsiteX4231" fmla="*/ 3843736 w 6840760"/>
              <a:gd name="connsiteY4231" fmla="*/ 1383691 h 6840760"/>
              <a:gd name="connsiteX4232" fmla="*/ 3665280 w 6840760"/>
              <a:gd name="connsiteY4232" fmla="*/ 1383691 h 6840760"/>
              <a:gd name="connsiteX4233" fmla="*/ 3665280 w 6840760"/>
              <a:gd name="connsiteY4233" fmla="*/ 1461844 h 6840760"/>
              <a:gd name="connsiteX4234" fmla="*/ 3843736 w 6840760"/>
              <a:gd name="connsiteY4234" fmla="*/ 1461844 h 6840760"/>
              <a:gd name="connsiteX4235" fmla="*/ 3843736 w 6840760"/>
              <a:gd name="connsiteY4235" fmla="*/ 1664610 h 6840760"/>
              <a:gd name="connsiteX4236" fmla="*/ 3931917 w 6840760"/>
              <a:gd name="connsiteY4236" fmla="*/ 1664610 h 6840760"/>
              <a:gd name="connsiteX4237" fmla="*/ 3931917 w 6840760"/>
              <a:gd name="connsiteY4237" fmla="*/ 1461844 h 6840760"/>
              <a:gd name="connsiteX4238" fmla="*/ 4138318 w 6840760"/>
              <a:gd name="connsiteY4238" fmla="*/ 1461844 h 6840760"/>
              <a:gd name="connsiteX4239" fmla="*/ 4138318 w 6840760"/>
              <a:gd name="connsiteY4239" fmla="*/ 1383691 h 6840760"/>
              <a:gd name="connsiteX4240" fmla="*/ 3931917 w 6840760"/>
              <a:gd name="connsiteY4240" fmla="*/ 1383691 h 6840760"/>
              <a:gd name="connsiteX4241" fmla="*/ 3931917 w 6840760"/>
              <a:gd name="connsiteY4241" fmla="*/ 1191572 h 6840760"/>
              <a:gd name="connsiteX4242" fmla="*/ 3665280 w 6840760"/>
              <a:gd name="connsiteY4242" fmla="*/ 1191572 h 6840760"/>
              <a:gd name="connsiteX4243" fmla="*/ 3665280 w 6840760"/>
              <a:gd name="connsiteY4243" fmla="*/ 1350389 h 6840760"/>
              <a:gd name="connsiteX4244" fmla="*/ 3810436 w 6840760"/>
              <a:gd name="connsiteY4244" fmla="*/ 1350389 h 6840760"/>
              <a:gd name="connsiteX4245" fmla="*/ 3810436 w 6840760"/>
              <a:gd name="connsiteY4245" fmla="*/ 1191572 h 6840760"/>
              <a:gd name="connsiteX4246" fmla="*/ 3337396 w 6840760"/>
              <a:gd name="connsiteY4246" fmla="*/ 1191572 h 6840760"/>
              <a:gd name="connsiteX4247" fmla="*/ 3337396 w 6840760"/>
              <a:gd name="connsiteY4247" fmla="*/ 1350389 h 6840760"/>
              <a:gd name="connsiteX4248" fmla="*/ 3510497 w 6840760"/>
              <a:gd name="connsiteY4248" fmla="*/ 1350389 h 6840760"/>
              <a:gd name="connsiteX4249" fmla="*/ 3510497 w 6840760"/>
              <a:gd name="connsiteY4249" fmla="*/ 1191572 h 6840760"/>
              <a:gd name="connsiteX4250" fmla="*/ 3215915 w 6840760"/>
              <a:gd name="connsiteY4250" fmla="*/ 1191572 h 6840760"/>
              <a:gd name="connsiteX4251" fmla="*/ 3215915 w 6840760"/>
              <a:gd name="connsiteY4251" fmla="*/ 1383691 h 6840760"/>
              <a:gd name="connsiteX4252" fmla="*/ 3037458 w 6840760"/>
              <a:gd name="connsiteY4252" fmla="*/ 1383691 h 6840760"/>
              <a:gd name="connsiteX4253" fmla="*/ 3037458 w 6840760"/>
              <a:gd name="connsiteY4253" fmla="*/ 1461844 h 6840760"/>
              <a:gd name="connsiteX4254" fmla="*/ 3215915 w 6840760"/>
              <a:gd name="connsiteY4254" fmla="*/ 1461844 h 6840760"/>
              <a:gd name="connsiteX4255" fmla="*/ 3215915 w 6840760"/>
              <a:gd name="connsiteY4255" fmla="*/ 1664610 h 6840760"/>
              <a:gd name="connsiteX4256" fmla="*/ 3304096 w 6840760"/>
              <a:gd name="connsiteY4256" fmla="*/ 1664610 h 6840760"/>
              <a:gd name="connsiteX4257" fmla="*/ 3304096 w 6840760"/>
              <a:gd name="connsiteY4257" fmla="*/ 1461844 h 6840760"/>
              <a:gd name="connsiteX4258" fmla="*/ 3510497 w 6840760"/>
              <a:gd name="connsiteY4258" fmla="*/ 1461844 h 6840760"/>
              <a:gd name="connsiteX4259" fmla="*/ 3510497 w 6840760"/>
              <a:gd name="connsiteY4259" fmla="*/ 1383691 h 6840760"/>
              <a:gd name="connsiteX4260" fmla="*/ 3304096 w 6840760"/>
              <a:gd name="connsiteY4260" fmla="*/ 1383691 h 6840760"/>
              <a:gd name="connsiteX4261" fmla="*/ 3304096 w 6840760"/>
              <a:gd name="connsiteY4261" fmla="*/ 1191572 h 6840760"/>
              <a:gd name="connsiteX4262" fmla="*/ 3037458 w 6840760"/>
              <a:gd name="connsiteY4262" fmla="*/ 1191572 h 6840760"/>
              <a:gd name="connsiteX4263" fmla="*/ 3037458 w 6840760"/>
              <a:gd name="connsiteY4263" fmla="*/ 1350389 h 6840760"/>
              <a:gd name="connsiteX4264" fmla="*/ 3182613 w 6840760"/>
              <a:gd name="connsiteY4264" fmla="*/ 1350389 h 6840760"/>
              <a:gd name="connsiteX4265" fmla="*/ 3182613 w 6840760"/>
              <a:gd name="connsiteY4265" fmla="*/ 1191572 h 6840760"/>
              <a:gd name="connsiteX4266" fmla="*/ 2709575 w 6840760"/>
              <a:gd name="connsiteY4266" fmla="*/ 1191572 h 6840760"/>
              <a:gd name="connsiteX4267" fmla="*/ 2709575 w 6840760"/>
              <a:gd name="connsiteY4267" fmla="*/ 1350389 h 6840760"/>
              <a:gd name="connsiteX4268" fmla="*/ 2882675 w 6840760"/>
              <a:gd name="connsiteY4268" fmla="*/ 1350389 h 6840760"/>
              <a:gd name="connsiteX4269" fmla="*/ 2882675 w 6840760"/>
              <a:gd name="connsiteY4269" fmla="*/ 1191572 h 6840760"/>
              <a:gd name="connsiteX4270" fmla="*/ 2588093 w 6840760"/>
              <a:gd name="connsiteY4270" fmla="*/ 1191572 h 6840760"/>
              <a:gd name="connsiteX4271" fmla="*/ 2588093 w 6840760"/>
              <a:gd name="connsiteY4271" fmla="*/ 1383691 h 6840760"/>
              <a:gd name="connsiteX4272" fmla="*/ 2409637 w 6840760"/>
              <a:gd name="connsiteY4272" fmla="*/ 1383691 h 6840760"/>
              <a:gd name="connsiteX4273" fmla="*/ 2409637 w 6840760"/>
              <a:gd name="connsiteY4273" fmla="*/ 1461844 h 6840760"/>
              <a:gd name="connsiteX4274" fmla="*/ 2588093 w 6840760"/>
              <a:gd name="connsiteY4274" fmla="*/ 1461844 h 6840760"/>
              <a:gd name="connsiteX4275" fmla="*/ 2588093 w 6840760"/>
              <a:gd name="connsiteY4275" fmla="*/ 1664610 h 6840760"/>
              <a:gd name="connsiteX4276" fmla="*/ 2676273 w 6840760"/>
              <a:gd name="connsiteY4276" fmla="*/ 1664610 h 6840760"/>
              <a:gd name="connsiteX4277" fmla="*/ 2676273 w 6840760"/>
              <a:gd name="connsiteY4277" fmla="*/ 1461844 h 6840760"/>
              <a:gd name="connsiteX4278" fmla="*/ 2882675 w 6840760"/>
              <a:gd name="connsiteY4278" fmla="*/ 1461844 h 6840760"/>
              <a:gd name="connsiteX4279" fmla="*/ 2882675 w 6840760"/>
              <a:gd name="connsiteY4279" fmla="*/ 1383691 h 6840760"/>
              <a:gd name="connsiteX4280" fmla="*/ 2676273 w 6840760"/>
              <a:gd name="connsiteY4280" fmla="*/ 1383691 h 6840760"/>
              <a:gd name="connsiteX4281" fmla="*/ 2676273 w 6840760"/>
              <a:gd name="connsiteY4281" fmla="*/ 1191572 h 6840760"/>
              <a:gd name="connsiteX4282" fmla="*/ 2409637 w 6840760"/>
              <a:gd name="connsiteY4282" fmla="*/ 1191572 h 6840760"/>
              <a:gd name="connsiteX4283" fmla="*/ 2409637 w 6840760"/>
              <a:gd name="connsiteY4283" fmla="*/ 1350389 h 6840760"/>
              <a:gd name="connsiteX4284" fmla="*/ 2554792 w 6840760"/>
              <a:gd name="connsiteY4284" fmla="*/ 1350389 h 6840760"/>
              <a:gd name="connsiteX4285" fmla="*/ 2554792 w 6840760"/>
              <a:gd name="connsiteY4285" fmla="*/ 1191572 h 6840760"/>
              <a:gd name="connsiteX4286" fmla="*/ 2081753 w 6840760"/>
              <a:gd name="connsiteY4286" fmla="*/ 1191572 h 6840760"/>
              <a:gd name="connsiteX4287" fmla="*/ 2081753 w 6840760"/>
              <a:gd name="connsiteY4287" fmla="*/ 1350389 h 6840760"/>
              <a:gd name="connsiteX4288" fmla="*/ 2254854 w 6840760"/>
              <a:gd name="connsiteY4288" fmla="*/ 1350389 h 6840760"/>
              <a:gd name="connsiteX4289" fmla="*/ 2254854 w 6840760"/>
              <a:gd name="connsiteY4289" fmla="*/ 1191572 h 6840760"/>
              <a:gd name="connsiteX4290" fmla="*/ 1960272 w 6840760"/>
              <a:gd name="connsiteY4290" fmla="*/ 1191572 h 6840760"/>
              <a:gd name="connsiteX4291" fmla="*/ 1960272 w 6840760"/>
              <a:gd name="connsiteY4291" fmla="*/ 1383691 h 6840760"/>
              <a:gd name="connsiteX4292" fmla="*/ 1781815 w 6840760"/>
              <a:gd name="connsiteY4292" fmla="*/ 1383691 h 6840760"/>
              <a:gd name="connsiteX4293" fmla="*/ 1781815 w 6840760"/>
              <a:gd name="connsiteY4293" fmla="*/ 1461844 h 6840760"/>
              <a:gd name="connsiteX4294" fmla="*/ 1960272 w 6840760"/>
              <a:gd name="connsiteY4294" fmla="*/ 1461844 h 6840760"/>
              <a:gd name="connsiteX4295" fmla="*/ 1960272 w 6840760"/>
              <a:gd name="connsiteY4295" fmla="*/ 1664610 h 6840760"/>
              <a:gd name="connsiteX4296" fmla="*/ 2048452 w 6840760"/>
              <a:gd name="connsiteY4296" fmla="*/ 1664610 h 6840760"/>
              <a:gd name="connsiteX4297" fmla="*/ 2048452 w 6840760"/>
              <a:gd name="connsiteY4297" fmla="*/ 1461844 h 6840760"/>
              <a:gd name="connsiteX4298" fmla="*/ 2254854 w 6840760"/>
              <a:gd name="connsiteY4298" fmla="*/ 1461844 h 6840760"/>
              <a:gd name="connsiteX4299" fmla="*/ 2254854 w 6840760"/>
              <a:gd name="connsiteY4299" fmla="*/ 1383691 h 6840760"/>
              <a:gd name="connsiteX4300" fmla="*/ 2048452 w 6840760"/>
              <a:gd name="connsiteY4300" fmla="*/ 1383691 h 6840760"/>
              <a:gd name="connsiteX4301" fmla="*/ 2048452 w 6840760"/>
              <a:gd name="connsiteY4301" fmla="*/ 1191572 h 6840760"/>
              <a:gd name="connsiteX4302" fmla="*/ 1781815 w 6840760"/>
              <a:gd name="connsiteY4302" fmla="*/ 1191572 h 6840760"/>
              <a:gd name="connsiteX4303" fmla="*/ 1781815 w 6840760"/>
              <a:gd name="connsiteY4303" fmla="*/ 1350389 h 6840760"/>
              <a:gd name="connsiteX4304" fmla="*/ 1926970 w 6840760"/>
              <a:gd name="connsiteY4304" fmla="*/ 1350389 h 6840760"/>
              <a:gd name="connsiteX4305" fmla="*/ 1926970 w 6840760"/>
              <a:gd name="connsiteY4305" fmla="*/ 1191572 h 6840760"/>
              <a:gd name="connsiteX4306" fmla="*/ 1453932 w 6840760"/>
              <a:gd name="connsiteY4306" fmla="*/ 1191572 h 6840760"/>
              <a:gd name="connsiteX4307" fmla="*/ 1453932 w 6840760"/>
              <a:gd name="connsiteY4307" fmla="*/ 1350389 h 6840760"/>
              <a:gd name="connsiteX4308" fmla="*/ 1627032 w 6840760"/>
              <a:gd name="connsiteY4308" fmla="*/ 1350389 h 6840760"/>
              <a:gd name="connsiteX4309" fmla="*/ 1627032 w 6840760"/>
              <a:gd name="connsiteY4309" fmla="*/ 1191572 h 6840760"/>
              <a:gd name="connsiteX4310" fmla="*/ 1332450 w 6840760"/>
              <a:gd name="connsiteY4310" fmla="*/ 1191572 h 6840760"/>
              <a:gd name="connsiteX4311" fmla="*/ 1332450 w 6840760"/>
              <a:gd name="connsiteY4311" fmla="*/ 1383691 h 6840760"/>
              <a:gd name="connsiteX4312" fmla="*/ 1153994 w 6840760"/>
              <a:gd name="connsiteY4312" fmla="*/ 1383691 h 6840760"/>
              <a:gd name="connsiteX4313" fmla="*/ 1153994 w 6840760"/>
              <a:gd name="connsiteY4313" fmla="*/ 1461844 h 6840760"/>
              <a:gd name="connsiteX4314" fmla="*/ 1332450 w 6840760"/>
              <a:gd name="connsiteY4314" fmla="*/ 1461844 h 6840760"/>
              <a:gd name="connsiteX4315" fmla="*/ 1332450 w 6840760"/>
              <a:gd name="connsiteY4315" fmla="*/ 1664610 h 6840760"/>
              <a:gd name="connsiteX4316" fmla="*/ 1420630 w 6840760"/>
              <a:gd name="connsiteY4316" fmla="*/ 1664610 h 6840760"/>
              <a:gd name="connsiteX4317" fmla="*/ 1420630 w 6840760"/>
              <a:gd name="connsiteY4317" fmla="*/ 1461844 h 6840760"/>
              <a:gd name="connsiteX4318" fmla="*/ 1627032 w 6840760"/>
              <a:gd name="connsiteY4318" fmla="*/ 1461844 h 6840760"/>
              <a:gd name="connsiteX4319" fmla="*/ 1627032 w 6840760"/>
              <a:gd name="connsiteY4319" fmla="*/ 1383691 h 6840760"/>
              <a:gd name="connsiteX4320" fmla="*/ 1420630 w 6840760"/>
              <a:gd name="connsiteY4320" fmla="*/ 1383691 h 6840760"/>
              <a:gd name="connsiteX4321" fmla="*/ 1420630 w 6840760"/>
              <a:gd name="connsiteY4321" fmla="*/ 1191572 h 6840760"/>
              <a:gd name="connsiteX4322" fmla="*/ 1153994 w 6840760"/>
              <a:gd name="connsiteY4322" fmla="*/ 1191572 h 6840760"/>
              <a:gd name="connsiteX4323" fmla="*/ 1153994 w 6840760"/>
              <a:gd name="connsiteY4323" fmla="*/ 1350389 h 6840760"/>
              <a:gd name="connsiteX4324" fmla="*/ 1299149 w 6840760"/>
              <a:gd name="connsiteY4324" fmla="*/ 1350389 h 6840760"/>
              <a:gd name="connsiteX4325" fmla="*/ 1299149 w 6840760"/>
              <a:gd name="connsiteY4325" fmla="*/ 1191572 h 6840760"/>
              <a:gd name="connsiteX4326" fmla="*/ 826111 w 6840760"/>
              <a:gd name="connsiteY4326" fmla="*/ 1191572 h 6840760"/>
              <a:gd name="connsiteX4327" fmla="*/ 826111 w 6840760"/>
              <a:gd name="connsiteY4327" fmla="*/ 1350389 h 6840760"/>
              <a:gd name="connsiteX4328" fmla="*/ 999211 w 6840760"/>
              <a:gd name="connsiteY4328" fmla="*/ 1350389 h 6840760"/>
              <a:gd name="connsiteX4329" fmla="*/ 999211 w 6840760"/>
              <a:gd name="connsiteY4329" fmla="*/ 1191572 h 6840760"/>
              <a:gd name="connsiteX4330" fmla="*/ 704629 w 6840760"/>
              <a:gd name="connsiteY4330" fmla="*/ 1191572 h 6840760"/>
              <a:gd name="connsiteX4331" fmla="*/ 704629 w 6840760"/>
              <a:gd name="connsiteY4331" fmla="*/ 1383691 h 6840760"/>
              <a:gd name="connsiteX4332" fmla="*/ 526171 w 6840760"/>
              <a:gd name="connsiteY4332" fmla="*/ 1383691 h 6840760"/>
              <a:gd name="connsiteX4333" fmla="*/ 526171 w 6840760"/>
              <a:gd name="connsiteY4333" fmla="*/ 1461844 h 6840760"/>
              <a:gd name="connsiteX4334" fmla="*/ 704629 w 6840760"/>
              <a:gd name="connsiteY4334" fmla="*/ 1461844 h 6840760"/>
              <a:gd name="connsiteX4335" fmla="*/ 704629 w 6840760"/>
              <a:gd name="connsiteY4335" fmla="*/ 1664610 h 6840760"/>
              <a:gd name="connsiteX4336" fmla="*/ 792809 w 6840760"/>
              <a:gd name="connsiteY4336" fmla="*/ 1664610 h 6840760"/>
              <a:gd name="connsiteX4337" fmla="*/ 792809 w 6840760"/>
              <a:gd name="connsiteY4337" fmla="*/ 1461844 h 6840760"/>
              <a:gd name="connsiteX4338" fmla="*/ 999211 w 6840760"/>
              <a:gd name="connsiteY4338" fmla="*/ 1461844 h 6840760"/>
              <a:gd name="connsiteX4339" fmla="*/ 999211 w 6840760"/>
              <a:gd name="connsiteY4339" fmla="*/ 1383691 h 6840760"/>
              <a:gd name="connsiteX4340" fmla="*/ 792809 w 6840760"/>
              <a:gd name="connsiteY4340" fmla="*/ 1383691 h 6840760"/>
              <a:gd name="connsiteX4341" fmla="*/ 792809 w 6840760"/>
              <a:gd name="connsiteY4341" fmla="*/ 1191572 h 6840760"/>
              <a:gd name="connsiteX4342" fmla="*/ 526171 w 6840760"/>
              <a:gd name="connsiteY4342" fmla="*/ 1191572 h 6840760"/>
              <a:gd name="connsiteX4343" fmla="*/ 526171 w 6840760"/>
              <a:gd name="connsiteY4343" fmla="*/ 1350389 h 6840760"/>
              <a:gd name="connsiteX4344" fmla="*/ 671328 w 6840760"/>
              <a:gd name="connsiteY4344" fmla="*/ 1350389 h 6840760"/>
              <a:gd name="connsiteX4345" fmla="*/ 671328 w 6840760"/>
              <a:gd name="connsiteY4345" fmla="*/ 1191572 h 6840760"/>
              <a:gd name="connsiteX4346" fmla="*/ 198289 w 6840760"/>
              <a:gd name="connsiteY4346" fmla="*/ 1191572 h 6840760"/>
              <a:gd name="connsiteX4347" fmla="*/ 198289 w 6840760"/>
              <a:gd name="connsiteY4347" fmla="*/ 1350389 h 6840760"/>
              <a:gd name="connsiteX4348" fmla="*/ 371389 w 6840760"/>
              <a:gd name="connsiteY4348" fmla="*/ 1350389 h 6840760"/>
              <a:gd name="connsiteX4349" fmla="*/ 371389 w 6840760"/>
              <a:gd name="connsiteY4349" fmla="*/ 1191572 h 6840760"/>
              <a:gd name="connsiteX4350" fmla="*/ 6355021 w 6840760"/>
              <a:gd name="connsiteY4350" fmla="*/ 1080119 h 6840760"/>
              <a:gd name="connsiteX4351" fmla="*/ 6355021 w 6840760"/>
              <a:gd name="connsiteY4351" fmla="*/ 1158271 h 6840760"/>
              <a:gd name="connsiteX4352" fmla="*/ 6443202 w 6840760"/>
              <a:gd name="connsiteY4352" fmla="*/ 1158271 h 6840760"/>
              <a:gd name="connsiteX4353" fmla="*/ 6443202 w 6840760"/>
              <a:gd name="connsiteY4353" fmla="*/ 1080119 h 6840760"/>
              <a:gd name="connsiteX4354" fmla="*/ 5727200 w 6840760"/>
              <a:gd name="connsiteY4354" fmla="*/ 1080119 h 6840760"/>
              <a:gd name="connsiteX4355" fmla="*/ 5727200 w 6840760"/>
              <a:gd name="connsiteY4355" fmla="*/ 1158271 h 6840760"/>
              <a:gd name="connsiteX4356" fmla="*/ 5815382 w 6840760"/>
              <a:gd name="connsiteY4356" fmla="*/ 1158271 h 6840760"/>
              <a:gd name="connsiteX4357" fmla="*/ 5815382 w 6840760"/>
              <a:gd name="connsiteY4357" fmla="*/ 1080119 h 6840760"/>
              <a:gd name="connsiteX4358" fmla="*/ 5099379 w 6840760"/>
              <a:gd name="connsiteY4358" fmla="*/ 1080119 h 6840760"/>
              <a:gd name="connsiteX4359" fmla="*/ 5099379 w 6840760"/>
              <a:gd name="connsiteY4359" fmla="*/ 1158271 h 6840760"/>
              <a:gd name="connsiteX4360" fmla="*/ 5187560 w 6840760"/>
              <a:gd name="connsiteY4360" fmla="*/ 1158271 h 6840760"/>
              <a:gd name="connsiteX4361" fmla="*/ 5187560 w 6840760"/>
              <a:gd name="connsiteY4361" fmla="*/ 1080119 h 6840760"/>
              <a:gd name="connsiteX4362" fmla="*/ 4471557 w 6840760"/>
              <a:gd name="connsiteY4362" fmla="*/ 1080119 h 6840760"/>
              <a:gd name="connsiteX4363" fmla="*/ 4471557 w 6840760"/>
              <a:gd name="connsiteY4363" fmla="*/ 1158271 h 6840760"/>
              <a:gd name="connsiteX4364" fmla="*/ 4559739 w 6840760"/>
              <a:gd name="connsiteY4364" fmla="*/ 1158271 h 6840760"/>
              <a:gd name="connsiteX4365" fmla="*/ 4559739 w 6840760"/>
              <a:gd name="connsiteY4365" fmla="*/ 1080119 h 6840760"/>
              <a:gd name="connsiteX4366" fmla="*/ 3843736 w 6840760"/>
              <a:gd name="connsiteY4366" fmla="*/ 1080119 h 6840760"/>
              <a:gd name="connsiteX4367" fmla="*/ 3843736 w 6840760"/>
              <a:gd name="connsiteY4367" fmla="*/ 1158271 h 6840760"/>
              <a:gd name="connsiteX4368" fmla="*/ 3931917 w 6840760"/>
              <a:gd name="connsiteY4368" fmla="*/ 1158271 h 6840760"/>
              <a:gd name="connsiteX4369" fmla="*/ 3931917 w 6840760"/>
              <a:gd name="connsiteY4369" fmla="*/ 1080119 h 6840760"/>
              <a:gd name="connsiteX4370" fmla="*/ 3215915 w 6840760"/>
              <a:gd name="connsiteY4370" fmla="*/ 1080119 h 6840760"/>
              <a:gd name="connsiteX4371" fmla="*/ 3215915 w 6840760"/>
              <a:gd name="connsiteY4371" fmla="*/ 1158271 h 6840760"/>
              <a:gd name="connsiteX4372" fmla="*/ 3304096 w 6840760"/>
              <a:gd name="connsiteY4372" fmla="*/ 1158271 h 6840760"/>
              <a:gd name="connsiteX4373" fmla="*/ 3304096 w 6840760"/>
              <a:gd name="connsiteY4373" fmla="*/ 1080119 h 6840760"/>
              <a:gd name="connsiteX4374" fmla="*/ 2588093 w 6840760"/>
              <a:gd name="connsiteY4374" fmla="*/ 1080119 h 6840760"/>
              <a:gd name="connsiteX4375" fmla="*/ 2588093 w 6840760"/>
              <a:gd name="connsiteY4375" fmla="*/ 1158271 h 6840760"/>
              <a:gd name="connsiteX4376" fmla="*/ 2676273 w 6840760"/>
              <a:gd name="connsiteY4376" fmla="*/ 1158271 h 6840760"/>
              <a:gd name="connsiteX4377" fmla="*/ 2676273 w 6840760"/>
              <a:gd name="connsiteY4377" fmla="*/ 1080119 h 6840760"/>
              <a:gd name="connsiteX4378" fmla="*/ 1960272 w 6840760"/>
              <a:gd name="connsiteY4378" fmla="*/ 1080119 h 6840760"/>
              <a:gd name="connsiteX4379" fmla="*/ 1960272 w 6840760"/>
              <a:gd name="connsiteY4379" fmla="*/ 1158271 h 6840760"/>
              <a:gd name="connsiteX4380" fmla="*/ 2048452 w 6840760"/>
              <a:gd name="connsiteY4380" fmla="*/ 1158271 h 6840760"/>
              <a:gd name="connsiteX4381" fmla="*/ 2048452 w 6840760"/>
              <a:gd name="connsiteY4381" fmla="*/ 1080119 h 6840760"/>
              <a:gd name="connsiteX4382" fmla="*/ 1332450 w 6840760"/>
              <a:gd name="connsiteY4382" fmla="*/ 1080119 h 6840760"/>
              <a:gd name="connsiteX4383" fmla="*/ 1332450 w 6840760"/>
              <a:gd name="connsiteY4383" fmla="*/ 1158271 h 6840760"/>
              <a:gd name="connsiteX4384" fmla="*/ 1420630 w 6840760"/>
              <a:gd name="connsiteY4384" fmla="*/ 1158271 h 6840760"/>
              <a:gd name="connsiteX4385" fmla="*/ 1420630 w 6840760"/>
              <a:gd name="connsiteY4385" fmla="*/ 1080119 h 6840760"/>
              <a:gd name="connsiteX4386" fmla="*/ 704629 w 6840760"/>
              <a:gd name="connsiteY4386" fmla="*/ 1080119 h 6840760"/>
              <a:gd name="connsiteX4387" fmla="*/ 704629 w 6840760"/>
              <a:gd name="connsiteY4387" fmla="*/ 1158271 h 6840760"/>
              <a:gd name="connsiteX4388" fmla="*/ 792809 w 6840760"/>
              <a:gd name="connsiteY4388" fmla="*/ 1158271 h 6840760"/>
              <a:gd name="connsiteX4389" fmla="*/ 792809 w 6840760"/>
              <a:gd name="connsiteY4389" fmla="*/ 1080119 h 6840760"/>
              <a:gd name="connsiteX4390" fmla="*/ 76807 w 6840760"/>
              <a:gd name="connsiteY4390" fmla="*/ 1080119 h 6840760"/>
              <a:gd name="connsiteX4391" fmla="*/ 76807 w 6840760"/>
              <a:gd name="connsiteY4391" fmla="*/ 1158271 h 6840760"/>
              <a:gd name="connsiteX4392" fmla="*/ 164988 w 6840760"/>
              <a:gd name="connsiteY4392" fmla="*/ 1158271 h 6840760"/>
              <a:gd name="connsiteX4393" fmla="*/ 164988 w 6840760"/>
              <a:gd name="connsiteY4393" fmla="*/ 1080119 h 6840760"/>
              <a:gd name="connsiteX4394" fmla="*/ 6476504 w 6840760"/>
              <a:gd name="connsiteY4394" fmla="*/ 877351 h 6840760"/>
              <a:gd name="connsiteX4395" fmla="*/ 6476504 w 6840760"/>
              <a:gd name="connsiteY4395" fmla="*/ 1046817 h 6840760"/>
              <a:gd name="connsiteX4396" fmla="*/ 6649604 w 6840760"/>
              <a:gd name="connsiteY4396" fmla="*/ 1046817 h 6840760"/>
              <a:gd name="connsiteX4397" fmla="*/ 6649604 w 6840760"/>
              <a:gd name="connsiteY4397" fmla="*/ 877351 h 6840760"/>
              <a:gd name="connsiteX4398" fmla="*/ 6176565 w 6840760"/>
              <a:gd name="connsiteY4398" fmla="*/ 877351 h 6840760"/>
              <a:gd name="connsiteX4399" fmla="*/ 6176565 w 6840760"/>
              <a:gd name="connsiteY4399" fmla="*/ 1046817 h 6840760"/>
              <a:gd name="connsiteX4400" fmla="*/ 6321720 w 6840760"/>
              <a:gd name="connsiteY4400" fmla="*/ 1046817 h 6840760"/>
              <a:gd name="connsiteX4401" fmla="*/ 6321720 w 6840760"/>
              <a:gd name="connsiteY4401" fmla="*/ 877351 h 6840760"/>
              <a:gd name="connsiteX4402" fmla="*/ 6055082 w 6840760"/>
              <a:gd name="connsiteY4402" fmla="*/ 877351 h 6840760"/>
              <a:gd name="connsiteX4403" fmla="*/ 6055082 w 6840760"/>
              <a:gd name="connsiteY4403" fmla="*/ 1080119 h 6840760"/>
              <a:gd name="connsiteX4404" fmla="*/ 5848682 w 6840760"/>
              <a:gd name="connsiteY4404" fmla="*/ 1080119 h 6840760"/>
              <a:gd name="connsiteX4405" fmla="*/ 5848682 w 6840760"/>
              <a:gd name="connsiteY4405" fmla="*/ 1158271 h 6840760"/>
              <a:gd name="connsiteX4406" fmla="*/ 6055082 w 6840760"/>
              <a:gd name="connsiteY4406" fmla="*/ 1158271 h 6840760"/>
              <a:gd name="connsiteX4407" fmla="*/ 6055082 w 6840760"/>
              <a:gd name="connsiteY4407" fmla="*/ 1350389 h 6840760"/>
              <a:gd name="connsiteX4408" fmla="*/ 6143264 w 6840760"/>
              <a:gd name="connsiteY4408" fmla="*/ 1350389 h 6840760"/>
              <a:gd name="connsiteX4409" fmla="*/ 6143264 w 6840760"/>
              <a:gd name="connsiteY4409" fmla="*/ 1158271 h 6840760"/>
              <a:gd name="connsiteX4410" fmla="*/ 6321720 w 6840760"/>
              <a:gd name="connsiteY4410" fmla="*/ 1158271 h 6840760"/>
              <a:gd name="connsiteX4411" fmla="*/ 6321720 w 6840760"/>
              <a:gd name="connsiteY4411" fmla="*/ 1080119 h 6840760"/>
              <a:gd name="connsiteX4412" fmla="*/ 6143264 w 6840760"/>
              <a:gd name="connsiteY4412" fmla="*/ 1080119 h 6840760"/>
              <a:gd name="connsiteX4413" fmla="*/ 6143264 w 6840760"/>
              <a:gd name="connsiteY4413" fmla="*/ 877351 h 6840760"/>
              <a:gd name="connsiteX4414" fmla="*/ 5848682 w 6840760"/>
              <a:gd name="connsiteY4414" fmla="*/ 877351 h 6840760"/>
              <a:gd name="connsiteX4415" fmla="*/ 5848682 w 6840760"/>
              <a:gd name="connsiteY4415" fmla="*/ 1046817 h 6840760"/>
              <a:gd name="connsiteX4416" fmla="*/ 6021782 w 6840760"/>
              <a:gd name="connsiteY4416" fmla="*/ 1046817 h 6840760"/>
              <a:gd name="connsiteX4417" fmla="*/ 6021782 w 6840760"/>
              <a:gd name="connsiteY4417" fmla="*/ 877351 h 6840760"/>
              <a:gd name="connsiteX4418" fmla="*/ 5548744 w 6840760"/>
              <a:gd name="connsiteY4418" fmla="*/ 877351 h 6840760"/>
              <a:gd name="connsiteX4419" fmla="*/ 5548744 w 6840760"/>
              <a:gd name="connsiteY4419" fmla="*/ 1046817 h 6840760"/>
              <a:gd name="connsiteX4420" fmla="*/ 5693900 w 6840760"/>
              <a:gd name="connsiteY4420" fmla="*/ 1046817 h 6840760"/>
              <a:gd name="connsiteX4421" fmla="*/ 5693900 w 6840760"/>
              <a:gd name="connsiteY4421" fmla="*/ 877351 h 6840760"/>
              <a:gd name="connsiteX4422" fmla="*/ 5427262 w 6840760"/>
              <a:gd name="connsiteY4422" fmla="*/ 877351 h 6840760"/>
              <a:gd name="connsiteX4423" fmla="*/ 5427262 w 6840760"/>
              <a:gd name="connsiteY4423" fmla="*/ 1080119 h 6840760"/>
              <a:gd name="connsiteX4424" fmla="*/ 5220862 w 6840760"/>
              <a:gd name="connsiteY4424" fmla="*/ 1080119 h 6840760"/>
              <a:gd name="connsiteX4425" fmla="*/ 5220862 w 6840760"/>
              <a:gd name="connsiteY4425" fmla="*/ 1158271 h 6840760"/>
              <a:gd name="connsiteX4426" fmla="*/ 5427262 w 6840760"/>
              <a:gd name="connsiteY4426" fmla="*/ 1158271 h 6840760"/>
              <a:gd name="connsiteX4427" fmla="*/ 5427262 w 6840760"/>
              <a:gd name="connsiteY4427" fmla="*/ 1350389 h 6840760"/>
              <a:gd name="connsiteX4428" fmla="*/ 5515443 w 6840760"/>
              <a:gd name="connsiteY4428" fmla="*/ 1350389 h 6840760"/>
              <a:gd name="connsiteX4429" fmla="*/ 5515443 w 6840760"/>
              <a:gd name="connsiteY4429" fmla="*/ 1158271 h 6840760"/>
              <a:gd name="connsiteX4430" fmla="*/ 5693900 w 6840760"/>
              <a:gd name="connsiteY4430" fmla="*/ 1158271 h 6840760"/>
              <a:gd name="connsiteX4431" fmla="*/ 5693900 w 6840760"/>
              <a:gd name="connsiteY4431" fmla="*/ 1080119 h 6840760"/>
              <a:gd name="connsiteX4432" fmla="*/ 5515443 w 6840760"/>
              <a:gd name="connsiteY4432" fmla="*/ 1080119 h 6840760"/>
              <a:gd name="connsiteX4433" fmla="*/ 5515443 w 6840760"/>
              <a:gd name="connsiteY4433" fmla="*/ 877351 h 6840760"/>
              <a:gd name="connsiteX4434" fmla="*/ 5220862 w 6840760"/>
              <a:gd name="connsiteY4434" fmla="*/ 877351 h 6840760"/>
              <a:gd name="connsiteX4435" fmla="*/ 5220862 w 6840760"/>
              <a:gd name="connsiteY4435" fmla="*/ 1046817 h 6840760"/>
              <a:gd name="connsiteX4436" fmla="*/ 5393961 w 6840760"/>
              <a:gd name="connsiteY4436" fmla="*/ 1046817 h 6840760"/>
              <a:gd name="connsiteX4437" fmla="*/ 5393961 w 6840760"/>
              <a:gd name="connsiteY4437" fmla="*/ 877351 h 6840760"/>
              <a:gd name="connsiteX4438" fmla="*/ 4920923 w 6840760"/>
              <a:gd name="connsiteY4438" fmla="*/ 877351 h 6840760"/>
              <a:gd name="connsiteX4439" fmla="*/ 4920923 w 6840760"/>
              <a:gd name="connsiteY4439" fmla="*/ 1046817 h 6840760"/>
              <a:gd name="connsiteX4440" fmla="*/ 5066079 w 6840760"/>
              <a:gd name="connsiteY4440" fmla="*/ 1046817 h 6840760"/>
              <a:gd name="connsiteX4441" fmla="*/ 5066079 w 6840760"/>
              <a:gd name="connsiteY4441" fmla="*/ 877351 h 6840760"/>
              <a:gd name="connsiteX4442" fmla="*/ 4799441 w 6840760"/>
              <a:gd name="connsiteY4442" fmla="*/ 877351 h 6840760"/>
              <a:gd name="connsiteX4443" fmla="*/ 4799441 w 6840760"/>
              <a:gd name="connsiteY4443" fmla="*/ 1080119 h 6840760"/>
              <a:gd name="connsiteX4444" fmla="*/ 4593039 w 6840760"/>
              <a:gd name="connsiteY4444" fmla="*/ 1080119 h 6840760"/>
              <a:gd name="connsiteX4445" fmla="*/ 4593039 w 6840760"/>
              <a:gd name="connsiteY4445" fmla="*/ 1158271 h 6840760"/>
              <a:gd name="connsiteX4446" fmla="*/ 4799441 w 6840760"/>
              <a:gd name="connsiteY4446" fmla="*/ 1158271 h 6840760"/>
              <a:gd name="connsiteX4447" fmla="*/ 4799441 w 6840760"/>
              <a:gd name="connsiteY4447" fmla="*/ 1350389 h 6840760"/>
              <a:gd name="connsiteX4448" fmla="*/ 4887621 w 6840760"/>
              <a:gd name="connsiteY4448" fmla="*/ 1350389 h 6840760"/>
              <a:gd name="connsiteX4449" fmla="*/ 4887621 w 6840760"/>
              <a:gd name="connsiteY4449" fmla="*/ 1158271 h 6840760"/>
              <a:gd name="connsiteX4450" fmla="*/ 5066079 w 6840760"/>
              <a:gd name="connsiteY4450" fmla="*/ 1158271 h 6840760"/>
              <a:gd name="connsiteX4451" fmla="*/ 5066079 w 6840760"/>
              <a:gd name="connsiteY4451" fmla="*/ 1080119 h 6840760"/>
              <a:gd name="connsiteX4452" fmla="*/ 4887621 w 6840760"/>
              <a:gd name="connsiteY4452" fmla="*/ 1080119 h 6840760"/>
              <a:gd name="connsiteX4453" fmla="*/ 4887621 w 6840760"/>
              <a:gd name="connsiteY4453" fmla="*/ 877351 h 6840760"/>
              <a:gd name="connsiteX4454" fmla="*/ 4593039 w 6840760"/>
              <a:gd name="connsiteY4454" fmla="*/ 877351 h 6840760"/>
              <a:gd name="connsiteX4455" fmla="*/ 4593039 w 6840760"/>
              <a:gd name="connsiteY4455" fmla="*/ 1046817 h 6840760"/>
              <a:gd name="connsiteX4456" fmla="*/ 4766140 w 6840760"/>
              <a:gd name="connsiteY4456" fmla="*/ 1046817 h 6840760"/>
              <a:gd name="connsiteX4457" fmla="*/ 4766140 w 6840760"/>
              <a:gd name="connsiteY4457" fmla="*/ 877351 h 6840760"/>
              <a:gd name="connsiteX4458" fmla="*/ 4293101 w 6840760"/>
              <a:gd name="connsiteY4458" fmla="*/ 877351 h 6840760"/>
              <a:gd name="connsiteX4459" fmla="*/ 4293101 w 6840760"/>
              <a:gd name="connsiteY4459" fmla="*/ 1046817 h 6840760"/>
              <a:gd name="connsiteX4460" fmla="*/ 4438257 w 6840760"/>
              <a:gd name="connsiteY4460" fmla="*/ 1046817 h 6840760"/>
              <a:gd name="connsiteX4461" fmla="*/ 4438257 w 6840760"/>
              <a:gd name="connsiteY4461" fmla="*/ 877351 h 6840760"/>
              <a:gd name="connsiteX4462" fmla="*/ 4171619 w 6840760"/>
              <a:gd name="connsiteY4462" fmla="*/ 877351 h 6840760"/>
              <a:gd name="connsiteX4463" fmla="*/ 4171619 w 6840760"/>
              <a:gd name="connsiteY4463" fmla="*/ 1080119 h 6840760"/>
              <a:gd name="connsiteX4464" fmla="*/ 3965218 w 6840760"/>
              <a:gd name="connsiteY4464" fmla="*/ 1080119 h 6840760"/>
              <a:gd name="connsiteX4465" fmla="*/ 3965218 w 6840760"/>
              <a:gd name="connsiteY4465" fmla="*/ 1158271 h 6840760"/>
              <a:gd name="connsiteX4466" fmla="*/ 4171619 w 6840760"/>
              <a:gd name="connsiteY4466" fmla="*/ 1158271 h 6840760"/>
              <a:gd name="connsiteX4467" fmla="*/ 4171619 w 6840760"/>
              <a:gd name="connsiteY4467" fmla="*/ 1350389 h 6840760"/>
              <a:gd name="connsiteX4468" fmla="*/ 4259800 w 6840760"/>
              <a:gd name="connsiteY4468" fmla="*/ 1350389 h 6840760"/>
              <a:gd name="connsiteX4469" fmla="*/ 4259800 w 6840760"/>
              <a:gd name="connsiteY4469" fmla="*/ 1158271 h 6840760"/>
              <a:gd name="connsiteX4470" fmla="*/ 4438257 w 6840760"/>
              <a:gd name="connsiteY4470" fmla="*/ 1158271 h 6840760"/>
              <a:gd name="connsiteX4471" fmla="*/ 4438257 w 6840760"/>
              <a:gd name="connsiteY4471" fmla="*/ 1080119 h 6840760"/>
              <a:gd name="connsiteX4472" fmla="*/ 4259800 w 6840760"/>
              <a:gd name="connsiteY4472" fmla="*/ 1080119 h 6840760"/>
              <a:gd name="connsiteX4473" fmla="*/ 4259800 w 6840760"/>
              <a:gd name="connsiteY4473" fmla="*/ 877351 h 6840760"/>
              <a:gd name="connsiteX4474" fmla="*/ 3965218 w 6840760"/>
              <a:gd name="connsiteY4474" fmla="*/ 877351 h 6840760"/>
              <a:gd name="connsiteX4475" fmla="*/ 3965218 w 6840760"/>
              <a:gd name="connsiteY4475" fmla="*/ 1046817 h 6840760"/>
              <a:gd name="connsiteX4476" fmla="*/ 4138318 w 6840760"/>
              <a:gd name="connsiteY4476" fmla="*/ 1046817 h 6840760"/>
              <a:gd name="connsiteX4477" fmla="*/ 4138318 w 6840760"/>
              <a:gd name="connsiteY4477" fmla="*/ 877351 h 6840760"/>
              <a:gd name="connsiteX4478" fmla="*/ 3665280 w 6840760"/>
              <a:gd name="connsiteY4478" fmla="*/ 877351 h 6840760"/>
              <a:gd name="connsiteX4479" fmla="*/ 3665280 w 6840760"/>
              <a:gd name="connsiteY4479" fmla="*/ 1046817 h 6840760"/>
              <a:gd name="connsiteX4480" fmla="*/ 3810436 w 6840760"/>
              <a:gd name="connsiteY4480" fmla="*/ 1046817 h 6840760"/>
              <a:gd name="connsiteX4481" fmla="*/ 3810436 w 6840760"/>
              <a:gd name="connsiteY4481" fmla="*/ 877351 h 6840760"/>
              <a:gd name="connsiteX4482" fmla="*/ 3543798 w 6840760"/>
              <a:gd name="connsiteY4482" fmla="*/ 877351 h 6840760"/>
              <a:gd name="connsiteX4483" fmla="*/ 3543798 w 6840760"/>
              <a:gd name="connsiteY4483" fmla="*/ 1080119 h 6840760"/>
              <a:gd name="connsiteX4484" fmla="*/ 3337396 w 6840760"/>
              <a:gd name="connsiteY4484" fmla="*/ 1080119 h 6840760"/>
              <a:gd name="connsiteX4485" fmla="*/ 3337396 w 6840760"/>
              <a:gd name="connsiteY4485" fmla="*/ 1158271 h 6840760"/>
              <a:gd name="connsiteX4486" fmla="*/ 3543798 w 6840760"/>
              <a:gd name="connsiteY4486" fmla="*/ 1158271 h 6840760"/>
              <a:gd name="connsiteX4487" fmla="*/ 3543798 w 6840760"/>
              <a:gd name="connsiteY4487" fmla="*/ 1350389 h 6840760"/>
              <a:gd name="connsiteX4488" fmla="*/ 3631978 w 6840760"/>
              <a:gd name="connsiteY4488" fmla="*/ 1350389 h 6840760"/>
              <a:gd name="connsiteX4489" fmla="*/ 3631978 w 6840760"/>
              <a:gd name="connsiteY4489" fmla="*/ 1158271 h 6840760"/>
              <a:gd name="connsiteX4490" fmla="*/ 3810436 w 6840760"/>
              <a:gd name="connsiteY4490" fmla="*/ 1158271 h 6840760"/>
              <a:gd name="connsiteX4491" fmla="*/ 3810436 w 6840760"/>
              <a:gd name="connsiteY4491" fmla="*/ 1080119 h 6840760"/>
              <a:gd name="connsiteX4492" fmla="*/ 3631978 w 6840760"/>
              <a:gd name="connsiteY4492" fmla="*/ 1080119 h 6840760"/>
              <a:gd name="connsiteX4493" fmla="*/ 3631978 w 6840760"/>
              <a:gd name="connsiteY4493" fmla="*/ 877351 h 6840760"/>
              <a:gd name="connsiteX4494" fmla="*/ 3337396 w 6840760"/>
              <a:gd name="connsiteY4494" fmla="*/ 877351 h 6840760"/>
              <a:gd name="connsiteX4495" fmla="*/ 3337396 w 6840760"/>
              <a:gd name="connsiteY4495" fmla="*/ 1046817 h 6840760"/>
              <a:gd name="connsiteX4496" fmla="*/ 3510497 w 6840760"/>
              <a:gd name="connsiteY4496" fmla="*/ 1046817 h 6840760"/>
              <a:gd name="connsiteX4497" fmla="*/ 3510497 w 6840760"/>
              <a:gd name="connsiteY4497" fmla="*/ 877351 h 6840760"/>
              <a:gd name="connsiteX4498" fmla="*/ 3037458 w 6840760"/>
              <a:gd name="connsiteY4498" fmla="*/ 877351 h 6840760"/>
              <a:gd name="connsiteX4499" fmla="*/ 3037458 w 6840760"/>
              <a:gd name="connsiteY4499" fmla="*/ 1046817 h 6840760"/>
              <a:gd name="connsiteX4500" fmla="*/ 3182613 w 6840760"/>
              <a:gd name="connsiteY4500" fmla="*/ 1046817 h 6840760"/>
              <a:gd name="connsiteX4501" fmla="*/ 3182613 w 6840760"/>
              <a:gd name="connsiteY4501" fmla="*/ 877351 h 6840760"/>
              <a:gd name="connsiteX4502" fmla="*/ 2915976 w 6840760"/>
              <a:gd name="connsiteY4502" fmla="*/ 877351 h 6840760"/>
              <a:gd name="connsiteX4503" fmla="*/ 2915976 w 6840760"/>
              <a:gd name="connsiteY4503" fmla="*/ 1080119 h 6840760"/>
              <a:gd name="connsiteX4504" fmla="*/ 2709575 w 6840760"/>
              <a:gd name="connsiteY4504" fmla="*/ 1080119 h 6840760"/>
              <a:gd name="connsiteX4505" fmla="*/ 2709575 w 6840760"/>
              <a:gd name="connsiteY4505" fmla="*/ 1158271 h 6840760"/>
              <a:gd name="connsiteX4506" fmla="*/ 2915976 w 6840760"/>
              <a:gd name="connsiteY4506" fmla="*/ 1158271 h 6840760"/>
              <a:gd name="connsiteX4507" fmla="*/ 2915976 w 6840760"/>
              <a:gd name="connsiteY4507" fmla="*/ 1350389 h 6840760"/>
              <a:gd name="connsiteX4508" fmla="*/ 3004157 w 6840760"/>
              <a:gd name="connsiteY4508" fmla="*/ 1350389 h 6840760"/>
              <a:gd name="connsiteX4509" fmla="*/ 3004157 w 6840760"/>
              <a:gd name="connsiteY4509" fmla="*/ 1158271 h 6840760"/>
              <a:gd name="connsiteX4510" fmla="*/ 3182613 w 6840760"/>
              <a:gd name="connsiteY4510" fmla="*/ 1158271 h 6840760"/>
              <a:gd name="connsiteX4511" fmla="*/ 3182613 w 6840760"/>
              <a:gd name="connsiteY4511" fmla="*/ 1080119 h 6840760"/>
              <a:gd name="connsiteX4512" fmla="*/ 3004157 w 6840760"/>
              <a:gd name="connsiteY4512" fmla="*/ 1080119 h 6840760"/>
              <a:gd name="connsiteX4513" fmla="*/ 3004157 w 6840760"/>
              <a:gd name="connsiteY4513" fmla="*/ 877351 h 6840760"/>
              <a:gd name="connsiteX4514" fmla="*/ 2709575 w 6840760"/>
              <a:gd name="connsiteY4514" fmla="*/ 877351 h 6840760"/>
              <a:gd name="connsiteX4515" fmla="*/ 2709575 w 6840760"/>
              <a:gd name="connsiteY4515" fmla="*/ 1046817 h 6840760"/>
              <a:gd name="connsiteX4516" fmla="*/ 2882675 w 6840760"/>
              <a:gd name="connsiteY4516" fmla="*/ 1046817 h 6840760"/>
              <a:gd name="connsiteX4517" fmla="*/ 2882675 w 6840760"/>
              <a:gd name="connsiteY4517" fmla="*/ 877351 h 6840760"/>
              <a:gd name="connsiteX4518" fmla="*/ 2409637 w 6840760"/>
              <a:gd name="connsiteY4518" fmla="*/ 877351 h 6840760"/>
              <a:gd name="connsiteX4519" fmla="*/ 2409637 w 6840760"/>
              <a:gd name="connsiteY4519" fmla="*/ 1046817 h 6840760"/>
              <a:gd name="connsiteX4520" fmla="*/ 2554792 w 6840760"/>
              <a:gd name="connsiteY4520" fmla="*/ 1046817 h 6840760"/>
              <a:gd name="connsiteX4521" fmla="*/ 2554792 w 6840760"/>
              <a:gd name="connsiteY4521" fmla="*/ 877351 h 6840760"/>
              <a:gd name="connsiteX4522" fmla="*/ 2288155 w 6840760"/>
              <a:gd name="connsiteY4522" fmla="*/ 877351 h 6840760"/>
              <a:gd name="connsiteX4523" fmla="*/ 2288155 w 6840760"/>
              <a:gd name="connsiteY4523" fmla="*/ 1080119 h 6840760"/>
              <a:gd name="connsiteX4524" fmla="*/ 2081753 w 6840760"/>
              <a:gd name="connsiteY4524" fmla="*/ 1080119 h 6840760"/>
              <a:gd name="connsiteX4525" fmla="*/ 2081753 w 6840760"/>
              <a:gd name="connsiteY4525" fmla="*/ 1158271 h 6840760"/>
              <a:gd name="connsiteX4526" fmla="*/ 2288155 w 6840760"/>
              <a:gd name="connsiteY4526" fmla="*/ 1158271 h 6840760"/>
              <a:gd name="connsiteX4527" fmla="*/ 2288155 w 6840760"/>
              <a:gd name="connsiteY4527" fmla="*/ 1350389 h 6840760"/>
              <a:gd name="connsiteX4528" fmla="*/ 2376335 w 6840760"/>
              <a:gd name="connsiteY4528" fmla="*/ 1350389 h 6840760"/>
              <a:gd name="connsiteX4529" fmla="*/ 2376335 w 6840760"/>
              <a:gd name="connsiteY4529" fmla="*/ 1158271 h 6840760"/>
              <a:gd name="connsiteX4530" fmla="*/ 2554792 w 6840760"/>
              <a:gd name="connsiteY4530" fmla="*/ 1158271 h 6840760"/>
              <a:gd name="connsiteX4531" fmla="*/ 2554792 w 6840760"/>
              <a:gd name="connsiteY4531" fmla="*/ 1080119 h 6840760"/>
              <a:gd name="connsiteX4532" fmla="*/ 2376335 w 6840760"/>
              <a:gd name="connsiteY4532" fmla="*/ 1080119 h 6840760"/>
              <a:gd name="connsiteX4533" fmla="*/ 2376335 w 6840760"/>
              <a:gd name="connsiteY4533" fmla="*/ 877351 h 6840760"/>
              <a:gd name="connsiteX4534" fmla="*/ 2081753 w 6840760"/>
              <a:gd name="connsiteY4534" fmla="*/ 877351 h 6840760"/>
              <a:gd name="connsiteX4535" fmla="*/ 2081753 w 6840760"/>
              <a:gd name="connsiteY4535" fmla="*/ 1046817 h 6840760"/>
              <a:gd name="connsiteX4536" fmla="*/ 2254854 w 6840760"/>
              <a:gd name="connsiteY4536" fmla="*/ 1046817 h 6840760"/>
              <a:gd name="connsiteX4537" fmla="*/ 2254854 w 6840760"/>
              <a:gd name="connsiteY4537" fmla="*/ 877351 h 6840760"/>
              <a:gd name="connsiteX4538" fmla="*/ 1781815 w 6840760"/>
              <a:gd name="connsiteY4538" fmla="*/ 877351 h 6840760"/>
              <a:gd name="connsiteX4539" fmla="*/ 1781815 w 6840760"/>
              <a:gd name="connsiteY4539" fmla="*/ 1046817 h 6840760"/>
              <a:gd name="connsiteX4540" fmla="*/ 1926970 w 6840760"/>
              <a:gd name="connsiteY4540" fmla="*/ 1046817 h 6840760"/>
              <a:gd name="connsiteX4541" fmla="*/ 1926970 w 6840760"/>
              <a:gd name="connsiteY4541" fmla="*/ 877351 h 6840760"/>
              <a:gd name="connsiteX4542" fmla="*/ 1660334 w 6840760"/>
              <a:gd name="connsiteY4542" fmla="*/ 877351 h 6840760"/>
              <a:gd name="connsiteX4543" fmla="*/ 1660334 w 6840760"/>
              <a:gd name="connsiteY4543" fmla="*/ 1080119 h 6840760"/>
              <a:gd name="connsiteX4544" fmla="*/ 1453932 w 6840760"/>
              <a:gd name="connsiteY4544" fmla="*/ 1080119 h 6840760"/>
              <a:gd name="connsiteX4545" fmla="*/ 1453932 w 6840760"/>
              <a:gd name="connsiteY4545" fmla="*/ 1158271 h 6840760"/>
              <a:gd name="connsiteX4546" fmla="*/ 1660334 w 6840760"/>
              <a:gd name="connsiteY4546" fmla="*/ 1158271 h 6840760"/>
              <a:gd name="connsiteX4547" fmla="*/ 1660334 w 6840760"/>
              <a:gd name="connsiteY4547" fmla="*/ 1350389 h 6840760"/>
              <a:gd name="connsiteX4548" fmla="*/ 1748514 w 6840760"/>
              <a:gd name="connsiteY4548" fmla="*/ 1350389 h 6840760"/>
              <a:gd name="connsiteX4549" fmla="*/ 1748514 w 6840760"/>
              <a:gd name="connsiteY4549" fmla="*/ 1158271 h 6840760"/>
              <a:gd name="connsiteX4550" fmla="*/ 1926970 w 6840760"/>
              <a:gd name="connsiteY4550" fmla="*/ 1158271 h 6840760"/>
              <a:gd name="connsiteX4551" fmla="*/ 1926970 w 6840760"/>
              <a:gd name="connsiteY4551" fmla="*/ 1080119 h 6840760"/>
              <a:gd name="connsiteX4552" fmla="*/ 1748514 w 6840760"/>
              <a:gd name="connsiteY4552" fmla="*/ 1080119 h 6840760"/>
              <a:gd name="connsiteX4553" fmla="*/ 1748514 w 6840760"/>
              <a:gd name="connsiteY4553" fmla="*/ 877351 h 6840760"/>
              <a:gd name="connsiteX4554" fmla="*/ 1453932 w 6840760"/>
              <a:gd name="connsiteY4554" fmla="*/ 877351 h 6840760"/>
              <a:gd name="connsiteX4555" fmla="*/ 1453932 w 6840760"/>
              <a:gd name="connsiteY4555" fmla="*/ 1046817 h 6840760"/>
              <a:gd name="connsiteX4556" fmla="*/ 1627032 w 6840760"/>
              <a:gd name="connsiteY4556" fmla="*/ 1046817 h 6840760"/>
              <a:gd name="connsiteX4557" fmla="*/ 1627032 w 6840760"/>
              <a:gd name="connsiteY4557" fmla="*/ 877351 h 6840760"/>
              <a:gd name="connsiteX4558" fmla="*/ 1153994 w 6840760"/>
              <a:gd name="connsiteY4558" fmla="*/ 877351 h 6840760"/>
              <a:gd name="connsiteX4559" fmla="*/ 1153994 w 6840760"/>
              <a:gd name="connsiteY4559" fmla="*/ 1046817 h 6840760"/>
              <a:gd name="connsiteX4560" fmla="*/ 1299149 w 6840760"/>
              <a:gd name="connsiteY4560" fmla="*/ 1046817 h 6840760"/>
              <a:gd name="connsiteX4561" fmla="*/ 1299149 w 6840760"/>
              <a:gd name="connsiteY4561" fmla="*/ 877351 h 6840760"/>
              <a:gd name="connsiteX4562" fmla="*/ 1032512 w 6840760"/>
              <a:gd name="connsiteY4562" fmla="*/ 877351 h 6840760"/>
              <a:gd name="connsiteX4563" fmla="*/ 1032512 w 6840760"/>
              <a:gd name="connsiteY4563" fmla="*/ 1080119 h 6840760"/>
              <a:gd name="connsiteX4564" fmla="*/ 826111 w 6840760"/>
              <a:gd name="connsiteY4564" fmla="*/ 1080119 h 6840760"/>
              <a:gd name="connsiteX4565" fmla="*/ 826111 w 6840760"/>
              <a:gd name="connsiteY4565" fmla="*/ 1158271 h 6840760"/>
              <a:gd name="connsiteX4566" fmla="*/ 1032512 w 6840760"/>
              <a:gd name="connsiteY4566" fmla="*/ 1158271 h 6840760"/>
              <a:gd name="connsiteX4567" fmla="*/ 1032512 w 6840760"/>
              <a:gd name="connsiteY4567" fmla="*/ 1350389 h 6840760"/>
              <a:gd name="connsiteX4568" fmla="*/ 1120692 w 6840760"/>
              <a:gd name="connsiteY4568" fmla="*/ 1350389 h 6840760"/>
              <a:gd name="connsiteX4569" fmla="*/ 1120692 w 6840760"/>
              <a:gd name="connsiteY4569" fmla="*/ 1158271 h 6840760"/>
              <a:gd name="connsiteX4570" fmla="*/ 1299149 w 6840760"/>
              <a:gd name="connsiteY4570" fmla="*/ 1158271 h 6840760"/>
              <a:gd name="connsiteX4571" fmla="*/ 1299149 w 6840760"/>
              <a:gd name="connsiteY4571" fmla="*/ 1080119 h 6840760"/>
              <a:gd name="connsiteX4572" fmla="*/ 1120692 w 6840760"/>
              <a:gd name="connsiteY4572" fmla="*/ 1080119 h 6840760"/>
              <a:gd name="connsiteX4573" fmla="*/ 1120692 w 6840760"/>
              <a:gd name="connsiteY4573" fmla="*/ 877351 h 6840760"/>
              <a:gd name="connsiteX4574" fmla="*/ 826111 w 6840760"/>
              <a:gd name="connsiteY4574" fmla="*/ 877351 h 6840760"/>
              <a:gd name="connsiteX4575" fmla="*/ 826111 w 6840760"/>
              <a:gd name="connsiteY4575" fmla="*/ 1046817 h 6840760"/>
              <a:gd name="connsiteX4576" fmla="*/ 999211 w 6840760"/>
              <a:gd name="connsiteY4576" fmla="*/ 1046817 h 6840760"/>
              <a:gd name="connsiteX4577" fmla="*/ 999211 w 6840760"/>
              <a:gd name="connsiteY4577" fmla="*/ 877351 h 6840760"/>
              <a:gd name="connsiteX4578" fmla="*/ 526171 w 6840760"/>
              <a:gd name="connsiteY4578" fmla="*/ 877351 h 6840760"/>
              <a:gd name="connsiteX4579" fmla="*/ 526171 w 6840760"/>
              <a:gd name="connsiteY4579" fmla="*/ 1046817 h 6840760"/>
              <a:gd name="connsiteX4580" fmla="*/ 671328 w 6840760"/>
              <a:gd name="connsiteY4580" fmla="*/ 1046817 h 6840760"/>
              <a:gd name="connsiteX4581" fmla="*/ 671328 w 6840760"/>
              <a:gd name="connsiteY4581" fmla="*/ 877351 h 6840760"/>
              <a:gd name="connsiteX4582" fmla="*/ 404691 w 6840760"/>
              <a:gd name="connsiteY4582" fmla="*/ 877351 h 6840760"/>
              <a:gd name="connsiteX4583" fmla="*/ 404691 w 6840760"/>
              <a:gd name="connsiteY4583" fmla="*/ 1080119 h 6840760"/>
              <a:gd name="connsiteX4584" fmla="*/ 198289 w 6840760"/>
              <a:gd name="connsiteY4584" fmla="*/ 1080119 h 6840760"/>
              <a:gd name="connsiteX4585" fmla="*/ 198289 w 6840760"/>
              <a:gd name="connsiteY4585" fmla="*/ 1158271 h 6840760"/>
              <a:gd name="connsiteX4586" fmla="*/ 404691 w 6840760"/>
              <a:gd name="connsiteY4586" fmla="*/ 1158271 h 6840760"/>
              <a:gd name="connsiteX4587" fmla="*/ 404691 w 6840760"/>
              <a:gd name="connsiteY4587" fmla="*/ 1350389 h 6840760"/>
              <a:gd name="connsiteX4588" fmla="*/ 492871 w 6840760"/>
              <a:gd name="connsiteY4588" fmla="*/ 1350389 h 6840760"/>
              <a:gd name="connsiteX4589" fmla="*/ 492871 w 6840760"/>
              <a:gd name="connsiteY4589" fmla="*/ 1158271 h 6840760"/>
              <a:gd name="connsiteX4590" fmla="*/ 671328 w 6840760"/>
              <a:gd name="connsiteY4590" fmla="*/ 1158271 h 6840760"/>
              <a:gd name="connsiteX4591" fmla="*/ 671328 w 6840760"/>
              <a:gd name="connsiteY4591" fmla="*/ 1080119 h 6840760"/>
              <a:gd name="connsiteX4592" fmla="*/ 492871 w 6840760"/>
              <a:gd name="connsiteY4592" fmla="*/ 1080119 h 6840760"/>
              <a:gd name="connsiteX4593" fmla="*/ 492871 w 6840760"/>
              <a:gd name="connsiteY4593" fmla="*/ 877351 h 6840760"/>
              <a:gd name="connsiteX4594" fmla="*/ 198289 w 6840760"/>
              <a:gd name="connsiteY4594" fmla="*/ 877351 h 6840760"/>
              <a:gd name="connsiteX4595" fmla="*/ 198289 w 6840760"/>
              <a:gd name="connsiteY4595" fmla="*/ 1046817 h 6840760"/>
              <a:gd name="connsiteX4596" fmla="*/ 371389 w 6840760"/>
              <a:gd name="connsiteY4596" fmla="*/ 1046817 h 6840760"/>
              <a:gd name="connsiteX4597" fmla="*/ 371389 w 6840760"/>
              <a:gd name="connsiteY4597" fmla="*/ 877351 h 6840760"/>
              <a:gd name="connsiteX4598" fmla="*/ 6682905 w 6840760"/>
              <a:gd name="connsiteY4598" fmla="*/ 765897 h 6840760"/>
              <a:gd name="connsiteX4599" fmla="*/ 6682905 w 6840760"/>
              <a:gd name="connsiteY4599" fmla="*/ 844050 h 6840760"/>
              <a:gd name="connsiteX4600" fmla="*/ 6771086 w 6840760"/>
              <a:gd name="connsiteY4600" fmla="*/ 844050 h 6840760"/>
              <a:gd name="connsiteX4601" fmla="*/ 6771086 w 6840760"/>
              <a:gd name="connsiteY4601" fmla="*/ 765897 h 6840760"/>
              <a:gd name="connsiteX4602" fmla="*/ 6055082 w 6840760"/>
              <a:gd name="connsiteY4602" fmla="*/ 765897 h 6840760"/>
              <a:gd name="connsiteX4603" fmla="*/ 6055082 w 6840760"/>
              <a:gd name="connsiteY4603" fmla="*/ 844050 h 6840760"/>
              <a:gd name="connsiteX4604" fmla="*/ 6143264 w 6840760"/>
              <a:gd name="connsiteY4604" fmla="*/ 844050 h 6840760"/>
              <a:gd name="connsiteX4605" fmla="*/ 6143264 w 6840760"/>
              <a:gd name="connsiteY4605" fmla="*/ 765897 h 6840760"/>
              <a:gd name="connsiteX4606" fmla="*/ 5427262 w 6840760"/>
              <a:gd name="connsiteY4606" fmla="*/ 765897 h 6840760"/>
              <a:gd name="connsiteX4607" fmla="*/ 5427262 w 6840760"/>
              <a:gd name="connsiteY4607" fmla="*/ 844050 h 6840760"/>
              <a:gd name="connsiteX4608" fmla="*/ 5515443 w 6840760"/>
              <a:gd name="connsiteY4608" fmla="*/ 844050 h 6840760"/>
              <a:gd name="connsiteX4609" fmla="*/ 5515443 w 6840760"/>
              <a:gd name="connsiteY4609" fmla="*/ 765897 h 6840760"/>
              <a:gd name="connsiteX4610" fmla="*/ 4799441 w 6840760"/>
              <a:gd name="connsiteY4610" fmla="*/ 765897 h 6840760"/>
              <a:gd name="connsiteX4611" fmla="*/ 4799441 w 6840760"/>
              <a:gd name="connsiteY4611" fmla="*/ 844050 h 6840760"/>
              <a:gd name="connsiteX4612" fmla="*/ 4887621 w 6840760"/>
              <a:gd name="connsiteY4612" fmla="*/ 844050 h 6840760"/>
              <a:gd name="connsiteX4613" fmla="*/ 4887621 w 6840760"/>
              <a:gd name="connsiteY4613" fmla="*/ 765897 h 6840760"/>
              <a:gd name="connsiteX4614" fmla="*/ 4171619 w 6840760"/>
              <a:gd name="connsiteY4614" fmla="*/ 765897 h 6840760"/>
              <a:gd name="connsiteX4615" fmla="*/ 4171619 w 6840760"/>
              <a:gd name="connsiteY4615" fmla="*/ 844050 h 6840760"/>
              <a:gd name="connsiteX4616" fmla="*/ 4259800 w 6840760"/>
              <a:gd name="connsiteY4616" fmla="*/ 844050 h 6840760"/>
              <a:gd name="connsiteX4617" fmla="*/ 4259800 w 6840760"/>
              <a:gd name="connsiteY4617" fmla="*/ 765897 h 6840760"/>
              <a:gd name="connsiteX4618" fmla="*/ 3543798 w 6840760"/>
              <a:gd name="connsiteY4618" fmla="*/ 765897 h 6840760"/>
              <a:gd name="connsiteX4619" fmla="*/ 3543798 w 6840760"/>
              <a:gd name="connsiteY4619" fmla="*/ 844050 h 6840760"/>
              <a:gd name="connsiteX4620" fmla="*/ 3631978 w 6840760"/>
              <a:gd name="connsiteY4620" fmla="*/ 844050 h 6840760"/>
              <a:gd name="connsiteX4621" fmla="*/ 3631978 w 6840760"/>
              <a:gd name="connsiteY4621" fmla="*/ 765897 h 6840760"/>
              <a:gd name="connsiteX4622" fmla="*/ 2915976 w 6840760"/>
              <a:gd name="connsiteY4622" fmla="*/ 765897 h 6840760"/>
              <a:gd name="connsiteX4623" fmla="*/ 2915976 w 6840760"/>
              <a:gd name="connsiteY4623" fmla="*/ 844050 h 6840760"/>
              <a:gd name="connsiteX4624" fmla="*/ 3004157 w 6840760"/>
              <a:gd name="connsiteY4624" fmla="*/ 844050 h 6840760"/>
              <a:gd name="connsiteX4625" fmla="*/ 3004157 w 6840760"/>
              <a:gd name="connsiteY4625" fmla="*/ 765897 h 6840760"/>
              <a:gd name="connsiteX4626" fmla="*/ 2288155 w 6840760"/>
              <a:gd name="connsiteY4626" fmla="*/ 765897 h 6840760"/>
              <a:gd name="connsiteX4627" fmla="*/ 2288155 w 6840760"/>
              <a:gd name="connsiteY4627" fmla="*/ 844050 h 6840760"/>
              <a:gd name="connsiteX4628" fmla="*/ 2376335 w 6840760"/>
              <a:gd name="connsiteY4628" fmla="*/ 844050 h 6840760"/>
              <a:gd name="connsiteX4629" fmla="*/ 2376335 w 6840760"/>
              <a:gd name="connsiteY4629" fmla="*/ 765897 h 6840760"/>
              <a:gd name="connsiteX4630" fmla="*/ 1660334 w 6840760"/>
              <a:gd name="connsiteY4630" fmla="*/ 765897 h 6840760"/>
              <a:gd name="connsiteX4631" fmla="*/ 1660334 w 6840760"/>
              <a:gd name="connsiteY4631" fmla="*/ 844050 h 6840760"/>
              <a:gd name="connsiteX4632" fmla="*/ 1748514 w 6840760"/>
              <a:gd name="connsiteY4632" fmla="*/ 844050 h 6840760"/>
              <a:gd name="connsiteX4633" fmla="*/ 1748514 w 6840760"/>
              <a:gd name="connsiteY4633" fmla="*/ 765897 h 6840760"/>
              <a:gd name="connsiteX4634" fmla="*/ 1032512 w 6840760"/>
              <a:gd name="connsiteY4634" fmla="*/ 765897 h 6840760"/>
              <a:gd name="connsiteX4635" fmla="*/ 1032512 w 6840760"/>
              <a:gd name="connsiteY4635" fmla="*/ 844050 h 6840760"/>
              <a:gd name="connsiteX4636" fmla="*/ 1120692 w 6840760"/>
              <a:gd name="connsiteY4636" fmla="*/ 844050 h 6840760"/>
              <a:gd name="connsiteX4637" fmla="*/ 1120692 w 6840760"/>
              <a:gd name="connsiteY4637" fmla="*/ 765897 h 6840760"/>
              <a:gd name="connsiteX4638" fmla="*/ 404691 w 6840760"/>
              <a:gd name="connsiteY4638" fmla="*/ 765897 h 6840760"/>
              <a:gd name="connsiteX4639" fmla="*/ 404691 w 6840760"/>
              <a:gd name="connsiteY4639" fmla="*/ 844050 h 6840760"/>
              <a:gd name="connsiteX4640" fmla="*/ 492871 w 6840760"/>
              <a:gd name="connsiteY4640" fmla="*/ 844050 h 6840760"/>
              <a:gd name="connsiteX4641" fmla="*/ 492871 w 6840760"/>
              <a:gd name="connsiteY4641" fmla="*/ 765897 h 6840760"/>
              <a:gd name="connsiteX4642" fmla="*/ 6476504 w 6840760"/>
              <a:gd name="connsiteY4642" fmla="*/ 573778 h 6840760"/>
              <a:gd name="connsiteX4643" fmla="*/ 6476504 w 6840760"/>
              <a:gd name="connsiteY4643" fmla="*/ 732596 h 6840760"/>
              <a:gd name="connsiteX4644" fmla="*/ 6649604 w 6840760"/>
              <a:gd name="connsiteY4644" fmla="*/ 732596 h 6840760"/>
              <a:gd name="connsiteX4645" fmla="*/ 6649604 w 6840760"/>
              <a:gd name="connsiteY4645" fmla="*/ 573778 h 6840760"/>
              <a:gd name="connsiteX4646" fmla="*/ 6355021 w 6840760"/>
              <a:gd name="connsiteY4646" fmla="*/ 573778 h 6840760"/>
              <a:gd name="connsiteX4647" fmla="*/ 6355021 w 6840760"/>
              <a:gd name="connsiteY4647" fmla="*/ 765897 h 6840760"/>
              <a:gd name="connsiteX4648" fmla="*/ 6176565 w 6840760"/>
              <a:gd name="connsiteY4648" fmla="*/ 765897 h 6840760"/>
              <a:gd name="connsiteX4649" fmla="*/ 6176565 w 6840760"/>
              <a:gd name="connsiteY4649" fmla="*/ 844050 h 6840760"/>
              <a:gd name="connsiteX4650" fmla="*/ 6355021 w 6840760"/>
              <a:gd name="connsiteY4650" fmla="*/ 844050 h 6840760"/>
              <a:gd name="connsiteX4651" fmla="*/ 6355021 w 6840760"/>
              <a:gd name="connsiteY4651" fmla="*/ 1046817 h 6840760"/>
              <a:gd name="connsiteX4652" fmla="*/ 6443202 w 6840760"/>
              <a:gd name="connsiteY4652" fmla="*/ 1046817 h 6840760"/>
              <a:gd name="connsiteX4653" fmla="*/ 6443202 w 6840760"/>
              <a:gd name="connsiteY4653" fmla="*/ 844050 h 6840760"/>
              <a:gd name="connsiteX4654" fmla="*/ 6649604 w 6840760"/>
              <a:gd name="connsiteY4654" fmla="*/ 844050 h 6840760"/>
              <a:gd name="connsiteX4655" fmla="*/ 6649604 w 6840760"/>
              <a:gd name="connsiteY4655" fmla="*/ 765897 h 6840760"/>
              <a:gd name="connsiteX4656" fmla="*/ 6443202 w 6840760"/>
              <a:gd name="connsiteY4656" fmla="*/ 765897 h 6840760"/>
              <a:gd name="connsiteX4657" fmla="*/ 6443202 w 6840760"/>
              <a:gd name="connsiteY4657" fmla="*/ 573778 h 6840760"/>
              <a:gd name="connsiteX4658" fmla="*/ 6176565 w 6840760"/>
              <a:gd name="connsiteY4658" fmla="*/ 573778 h 6840760"/>
              <a:gd name="connsiteX4659" fmla="*/ 6176565 w 6840760"/>
              <a:gd name="connsiteY4659" fmla="*/ 732596 h 6840760"/>
              <a:gd name="connsiteX4660" fmla="*/ 6321720 w 6840760"/>
              <a:gd name="connsiteY4660" fmla="*/ 732596 h 6840760"/>
              <a:gd name="connsiteX4661" fmla="*/ 6321720 w 6840760"/>
              <a:gd name="connsiteY4661" fmla="*/ 573778 h 6840760"/>
              <a:gd name="connsiteX4662" fmla="*/ 5848682 w 6840760"/>
              <a:gd name="connsiteY4662" fmla="*/ 573778 h 6840760"/>
              <a:gd name="connsiteX4663" fmla="*/ 5848682 w 6840760"/>
              <a:gd name="connsiteY4663" fmla="*/ 732596 h 6840760"/>
              <a:gd name="connsiteX4664" fmla="*/ 6021782 w 6840760"/>
              <a:gd name="connsiteY4664" fmla="*/ 732596 h 6840760"/>
              <a:gd name="connsiteX4665" fmla="*/ 6021782 w 6840760"/>
              <a:gd name="connsiteY4665" fmla="*/ 573778 h 6840760"/>
              <a:gd name="connsiteX4666" fmla="*/ 5727200 w 6840760"/>
              <a:gd name="connsiteY4666" fmla="*/ 573778 h 6840760"/>
              <a:gd name="connsiteX4667" fmla="*/ 5727200 w 6840760"/>
              <a:gd name="connsiteY4667" fmla="*/ 765897 h 6840760"/>
              <a:gd name="connsiteX4668" fmla="*/ 5548744 w 6840760"/>
              <a:gd name="connsiteY4668" fmla="*/ 765897 h 6840760"/>
              <a:gd name="connsiteX4669" fmla="*/ 5548744 w 6840760"/>
              <a:gd name="connsiteY4669" fmla="*/ 844050 h 6840760"/>
              <a:gd name="connsiteX4670" fmla="*/ 5727200 w 6840760"/>
              <a:gd name="connsiteY4670" fmla="*/ 844050 h 6840760"/>
              <a:gd name="connsiteX4671" fmla="*/ 5727200 w 6840760"/>
              <a:gd name="connsiteY4671" fmla="*/ 1046817 h 6840760"/>
              <a:gd name="connsiteX4672" fmla="*/ 5815382 w 6840760"/>
              <a:gd name="connsiteY4672" fmla="*/ 1046817 h 6840760"/>
              <a:gd name="connsiteX4673" fmla="*/ 5815382 w 6840760"/>
              <a:gd name="connsiteY4673" fmla="*/ 844050 h 6840760"/>
              <a:gd name="connsiteX4674" fmla="*/ 6021782 w 6840760"/>
              <a:gd name="connsiteY4674" fmla="*/ 844050 h 6840760"/>
              <a:gd name="connsiteX4675" fmla="*/ 6021782 w 6840760"/>
              <a:gd name="connsiteY4675" fmla="*/ 765897 h 6840760"/>
              <a:gd name="connsiteX4676" fmla="*/ 5815382 w 6840760"/>
              <a:gd name="connsiteY4676" fmla="*/ 765897 h 6840760"/>
              <a:gd name="connsiteX4677" fmla="*/ 5815382 w 6840760"/>
              <a:gd name="connsiteY4677" fmla="*/ 573778 h 6840760"/>
              <a:gd name="connsiteX4678" fmla="*/ 5548744 w 6840760"/>
              <a:gd name="connsiteY4678" fmla="*/ 573778 h 6840760"/>
              <a:gd name="connsiteX4679" fmla="*/ 5548744 w 6840760"/>
              <a:gd name="connsiteY4679" fmla="*/ 732596 h 6840760"/>
              <a:gd name="connsiteX4680" fmla="*/ 5693900 w 6840760"/>
              <a:gd name="connsiteY4680" fmla="*/ 732596 h 6840760"/>
              <a:gd name="connsiteX4681" fmla="*/ 5693900 w 6840760"/>
              <a:gd name="connsiteY4681" fmla="*/ 573778 h 6840760"/>
              <a:gd name="connsiteX4682" fmla="*/ 5220862 w 6840760"/>
              <a:gd name="connsiteY4682" fmla="*/ 573778 h 6840760"/>
              <a:gd name="connsiteX4683" fmla="*/ 5220862 w 6840760"/>
              <a:gd name="connsiteY4683" fmla="*/ 732596 h 6840760"/>
              <a:gd name="connsiteX4684" fmla="*/ 5393961 w 6840760"/>
              <a:gd name="connsiteY4684" fmla="*/ 732596 h 6840760"/>
              <a:gd name="connsiteX4685" fmla="*/ 5393961 w 6840760"/>
              <a:gd name="connsiteY4685" fmla="*/ 573778 h 6840760"/>
              <a:gd name="connsiteX4686" fmla="*/ 5099379 w 6840760"/>
              <a:gd name="connsiteY4686" fmla="*/ 573778 h 6840760"/>
              <a:gd name="connsiteX4687" fmla="*/ 5099379 w 6840760"/>
              <a:gd name="connsiteY4687" fmla="*/ 765897 h 6840760"/>
              <a:gd name="connsiteX4688" fmla="*/ 4920923 w 6840760"/>
              <a:gd name="connsiteY4688" fmla="*/ 765897 h 6840760"/>
              <a:gd name="connsiteX4689" fmla="*/ 4920923 w 6840760"/>
              <a:gd name="connsiteY4689" fmla="*/ 844050 h 6840760"/>
              <a:gd name="connsiteX4690" fmla="*/ 5099379 w 6840760"/>
              <a:gd name="connsiteY4690" fmla="*/ 844050 h 6840760"/>
              <a:gd name="connsiteX4691" fmla="*/ 5099379 w 6840760"/>
              <a:gd name="connsiteY4691" fmla="*/ 1046817 h 6840760"/>
              <a:gd name="connsiteX4692" fmla="*/ 5187560 w 6840760"/>
              <a:gd name="connsiteY4692" fmla="*/ 1046817 h 6840760"/>
              <a:gd name="connsiteX4693" fmla="*/ 5187560 w 6840760"/>
              <a:gd name="connsiteY4693" fmla="*/ 844050 h 6840760"/>
              <a:gd name="connsiteX4694" fmla="*/ 5393961 w 6840760"/>
              <a:gd name="connsiteY4694" fmla="*/ 844050 h 6840760"/>
              <a:gd name="connsiteX4695" fmla="*/ 5393961 w 6840760"/>
              <a:gd name="connsiteY4695" fmla="*/ 765897 h 6840760"/>
              <a:gd name="connsiteX4696" fmla="*/ 5187560 w 6840760"/>
              <a:gd name="connsiteY4696" fmla="*/ 765897 h 6840760"/>
              <a:gd name="connsiteX4697" fmla="*/ 5187560 w 6840760"/>
              <a:gd name="connsiteY4697" fmla="*/ 573778 h 6840760"/>
              <a:gd name="connsiteX4698" fmla="*/ 4920923 w 6840760"/>
              <a:gd name="connsiteY4698" fmla="*/ 573778 h 6840760"/>
              <a:gd name="connsiteX4699" fmla="*/ 4920923 w 6840760"/>
              <a:gd name="connsiteY4699" fmla="*/ 732596 h 6840760"/>
              <a:gd name="connsiteX4700" fmla="*/ 5066079 w 6840760"/>
              <a:gd name="connsiteY4700" fmla="*/ 732596 h 6840760"/>
              <a:gd name="connsiteX4701" fmla="*/ 5066079 w 6840760"/>
              <a:gd name="connsiteY4701" fmla="*/ 573778 h 6840760"/>
              <a:gd name="connsiteX4702" fmla="*/ 4593039 w 6840760"/>
              <a:gd name="connsiteY4702" fmla="*/ 573778 h 6840760"/>
              <a:gd name="connsiteX4703" fmla="*/ 4593039 w 6840760"/>
              <a:gd name="connsiteY4703" fmla="*/ 732596 h 6840760"/>
              <a:gd name="connsiteX4704" fmla="*/ 4766140 w 6840760"/>
              <a:gd name="connsiteY4704" fmla="*/ 732596 h 6840760"/>
              <a:gd name="connsiteX4705" fmla="*/ 4766140 w 6840760"/>
              <a:gd name="connsiteY4705" fmla="*/ 573778 h 6840760"/>
              <a:gd name="connsiteX4706" fmla="*/ 4471557 w 6840760"/>
              <a:gd name="connsiteY4706" fmla="*/ 573778 h 6840760"/>
              <a:gd name="connsiteX4707" fmla="*/ 4471557 w 6840760"/>
              <a:gd name="connsiteY4707" fmla="*/ 765897 h 6840760"/>
              <a:gd name="connsiteX4708" fmla="*/ 4293101 w 6840760"/>
              <a:gd name="connsiteY4708" fmla="*/ 765897 h 6840760"/>
              <a:gd name="connsiteX4709" fmla="*/ 4293101 w 6840760"/>
              <a:gd name="connsiteY4709" fmla="*/ 844050 h 6840760"/>
              <a:gd name="connsiteX4710" fmla="*/ 4471557 w 6840760"/>
              <a:gd name="connsiteY4710" fmla="*/ 844050 h 6840760"/>
              <a:gd name="connsiteX4711" fmla="*/ 4471557 w 6840760"/>
              <a:gd name="connsiteY4711" fmla="*/ 1046817 h 6840760"/>
              <a:gd name="connsiteX4712" fmla="*/ 4559739 w 6840760"/>
              <a:gd name="connsiteY4712" fmla="*/ 1046817 h 6840760"/>
              <a:gd name="connsiteX4713" fmla="*/ 4559739 w 6840760"/>
              <a:gd name="connsiteY4713" fmla="*/ 844050 h 6840760"/>
              <a:gd name="connsiteX4714" fmla="*/ 4766140 w 6840760"/>
              <a:gd name="connsiteY4714" fmla="*/ 844050 h 6840760"/>
              <a:gd name="connsiteX4715" fmla="*/ 4766140 w 6840760"/>
              <a:gd name="connsiteY4715" fmla="*/ 765897 h 6840760"/>
              <a:gd name="connsiteX4716" fmla="*/ 4559739 w 6840760"/>
              <a:gd name="connsiteY4716" fmla="*/ 765897 h 6840760"/>
              <a:gd name="connsiteX4717" fmla="*/ 4559739 w 6840760"/>
              <a:gd name="connsiteY4717" fmla="*/ 573778 h 6840760"/>
              <a:gd name="connsiteX4718" fmla="*/ 4293101 w 6840760"/>
              <a:gd name="connsiteY4718" fmla="*/ 573778 h 6840760"/>
              <a:gd name="connsiteX4719" fmla="*/ 4293101 w 6840760"/>
              <a:gd name="connsiteY4719" fmla="*/ 732596 h 6840760"/>
              <a:gd name="connsiteX4720" fmla="*/ 4438257 w 6840760"/>
              <a:gd name="connsiteY4720" fmla="*/ 732596 h 6840760"/>
              <a:gd name="connsiteX4721" fmla="*/ 4438257 w 6840760"/>
              <a:gd name="connsiteY4721" fmla="*/ 573778 h 6840760"/>
              <a:gd name="connsiteX4722" fmla="*/ 3965218 w 6840760"/>
              <a:gd name="connsiteY4722" fmla="*/ 573778 h 6840760"/>
              <a:gd name="connsiteX4723" fmla="*/ 3965218 w 6840760"/>
              <a:gd name="connsiteY4723" fmla="*/ 732596 h 6840760"/>
              <a:gd name="connsiteX4724" fmla="*/ 4138318 w 6840760"/>
              <a:gd name="connsiteY4724" fmla="*/ 732596 h 6840760"/>
              <a:gd name="connsiteX4725" fmla="*/ 4138318 w 6840760"/>
              <a:gd name="connsiteY4725" fmla="*/ 573778 h 6840760"/>
              <a:gd name="connsiteX4726" fmla="*/ 3843736 w 6840760"/>
              <a:gd name="connsiteY4726" fmla="*/ 573778 h 6840760"/>
              <a:gd name="connsiteX4727" fmla="*/ 3843736 w 6840760"/>
              <a:gd name="connsiteY4727" fmla="*/ 765897 h 6840760"/>
              <a:gd name="connsiteX4728" fmla="*/ 3665280 w 6840760"/>
              <a:gd name="connsiteY4728" fmla="*/ 765897 h 6840760"/>
              <a:gd name="connsiteX4729" fmla="*/ 3665280 w 6840760"/>
              <a:gd name="connsiteY4729" fmla="*/ 844050 h 6840760"/>
              <a:gd name="connsiteX4730" fmla="*/ 3843736 w 6840760"/>
              <a:gd name="connsiteY4730" fmla="*/ 844050 h 6840760"/>
              <a:gd name="connsiteX4731" fmla="*/ 3843736 w 6840760"/>
              <a:gd name="connsiteY4731" fmla="*/ 1046817 h 6840760"/>
              <a:gd name="connsiteX4732" fmla="*/ 3931917 w 6840760"/>
              <a:gd name="connsiteY4732" fmla="*/ 1046817 h 6840760"/>
              <a:gd name="connsiteX4733" fmla="*/ 3931917 w 6840760"/>
              <a:gd name="connsiteY4733" fmla="*/ 844050 h 6840760"/>
              <a:gd name="connsiteX4734" fmla="*/ 4138318 w 6840760"/>
              <a:gd name="connsiteY4734" fmla="*/ 844050 h 6840760"/>
              <a:gd name="connsiteX4735" fmla="*/ 4138318 w 6840760"/>
              <a:gd name="connsiteY4735" fmla="*/ 765897 h 6840760"/>
              <a:gd name="connsiteX4736" fmla="*/ 3931917 w 6840760"/>
              <a:gd name="connsiteY4736" fmla="*/ 765897 h 6840760"/>
              <a:gd name="connsiteX4737" fmla="*/ 3931917 w 6840760"/>
              <a:gd name="connsiteY4737" fmla="*/ 573778 h 6840760"/>
              <a:gd name="connsiteX4738" fmla="*/ 3665280 w 6840760"/>
              <a:gd name="connsiteY4738" fmla="*/ 573778 h 6840760"/>
              <a:gd name="connsiteX4739" fmla="*/ 3665280 w 6840760"/>
              <a:gd name="connsiteY4739" fmla="*/ 732596 h 6840760"/>
              <a:gd name="connsiteX4740" fmla="*/ 3810436 w 6840760"/>
              <a:gd name="connsiteY4740" fmla="*/ 732596 h 6840760"/>
              <a:gd name="connsiteX4741" fmla="*/ 3810436 w 6840760"/>
              <a:gd name="connsiteY4741" fmla="*/ 573778 h 6840760"/>
              <a:gd name="connsiteX4742" fmla="*/ 3337396 w 6840760"/>
              <a:gd name="connsiteY4742" fmla="*/ 573778 h 6840760"/>
              <a:gd name="connsiteX4743" fmla="*/ 3337396 w 6840760"/>
              <a:gd name="connsiteY4743" fmla="*/ 732596 h 6840760"/>
              <a:gd name="connsiteX4744" fmla="*/ 3510497 w 6840760"/>
              <a:gd name="connsiteY4744" fmla="*/ 732596 h 6840760"/>
              <a:gd name="connsiteX4745" fmla="*/ 3510497 w 6840760"/>
              <a:gd name="connsiteY4745" fmla="*/ 573778 h 6840760"/>
              <a:gd name="connsiteX4746" fmla="*/ 3215915 w 6840760"/>
              <a:gd name="connsiteY4746" fmla="*/ 573778 h 6840760"/>
              <a:gd name="connsiteX4747" fmla="*/ 3215915 w 6840760"/>
              <a:gd name="connsiteY4747" fmla="*/ 765897 h 6840760"/>
              <a:gd name="connsiteX4748" fmla="*/ 3037458 w 6840760"/>
              <a:gd name="connsiteY4748" fmla="*/ 765897 h 6840760"/>
              <a:gd name="connsiteX4749" fmla="*/ 3037458 w 6840760"/>
              <a:gd name="connsiteY4749" fmla="*/ 844050 h 6840760"/>
              <a:gd name="connsiteX4750" fmla="*/ 3215915 w 6840760"/>
              <a:gd name="connsiteY4750" fmla="*/ 844050 h 6840760"/>
              <a:gd name="connsiteX4751" fmla="*/ 3215915 w 6840760"/>
              <a:gd name="connsiteY4751" fmla="*/ 1046817 h 6840760"/>
              <a:gd name="connsiteX4752" fmla="*/ 3304096 w 6840760"/>
              <a:gd name="connsiteY4752" fmla="*/ 1046817 h 6840760"/>
              <a:gd name="connsiteX4753" fmla="*/ 3304096 w 6840760"/>
              <a:gd name="connsiteY4753" fmla="*/ 844050 h 6840760"/>
              <a:gd name="connsiteX4754" fmla="*/ 3510497 w 6840760"/>
              <a:gd name="connsiteY4754" fmla="*/ 844050 h 6840760"/>
              <a:gd name="connsiteX4755" fmla="*/ 3510497 w 6840760"/>
              <a:gd name="connsiteY4755" fmla="*/ 765897 h 6840760"/>
              <a:gd name="connsiteX4756" fmla="*/ 3304096 w 6840760"/>
              <a:gd name="connsiteY4756" fmla="*/ 765897 h 6840760"/>
              <a:gd name="connsiteX4757" fmla="*/ 3304096 w 6840760"/>
              <a:gd name="connsiteY4757" fmla="*/ 573778 h 6840760"/>
              <a:gd name="connsiteX4758" fmla="*/ 3037458 w 6840760"/>
              <a:gd name="connsiteY4758" fmla="*/ 573778 h 6840760"/>
              <a:gd name="connsiteX4759" fmla="*/ 3037458 w 6840760"/>
              <a:gd name="connsiteY4759" fmla="*/ 732596 h 6840760"/>
              <a:gd name="connsiteX4760" fmla="*/ 3182613 w 6840760"/>
              <a:gd name="connsiteY4760" fmla="*/ 732596 h 6840760"/>
              <a:gd name="connsiteX4761" fmla="*/ 3182613 w 6840760"/>
              <a:gd name="connsiteY4761" fmla="*/ 573778 h 6840760"/>
              <a:gd name="connsiteX4762" fmla="*/ 2709575 w 6840760"/>
              <a:gd name="connsiteY4762" fmla="*/ 573778 h 6840760"/>
              <a:gd name="connsiteX4763" fmla="*/ 2709575 w 6840760"/>
              <a:gd name="connsiteY4763" fmla="*/ 732596 h 6840760"/>
              <a:gd name="connsiteX4764" fmla="*/ 2882675 w 6840760"/>
              <a:gd name="connsiteY4764" fmla="*/ 732596 h 6840760"/>
              <a:gd name="connsiteX4765" fmla="*/ 2882675 w 6840760"/>
              <a:gd name="connsiteY4765" fmla="*/ 573778 h 6840760"/>
              <a:gd name="connsiteX4766" fmla="*/ 2588093 w 6840760"/>
              <a:gd name="connsiteY4766" fmla="*/ 573778 h 6840760"/>
              <a:gd name="connsiteX4767" fmla="*/ 2588093 w 6840760"/>
              <a:gd name="connsiteY4767" fmla="*/ 765897 h 6840760"/>
              <a:gd name="connsiteX4768" fmla="*/ 2409637 w 6840760"/>
              <a:gd name="connsiteY4768" fmla="*/ 765897 h 6840760"/>
              <a:gd name="connsiteX4769" fmla="*/ 2409637 w 6840760"/>
              <a:gd name="connsiteY4769" fmla="*/ 844050 h 6840760"/>
              <a:gd name="connsiteX4770" fmla="*/ 2588093 w 6840760"/>
              <a:gd name="connsiteY4770" fmla="*/ 844050 h 6840760"/>
              <a:gd name="connsiteX4771" fmla="*/ 2588093 w 6840760"/>
              <a:gd name="connsiteY4771" fmla="*/ 1046817 h 6840760"/>
              <a:gd name="connsiteX4772" fmla="*/ 2676273 w 6840760"/>
              <a:gd name="connsiteY4772" fmla="*/ 1046817 h 6840760"/>
              <a:gd name="connsiteX4773" fmla="*/ 2676273 w 6840760"/>
              <a:gd name="connsiteY4773" fmla="*/ 844050 h 6840760"/>
              <a:gd name="connsiteX4774" fmla="*/ 2882675 w 6840760"/>
              <a:gd name="connsiteY4774" fmla="*/ 844050 h 6840760"/>
              <a:gd name="connsiteX4775" fmla="*/ 2882675 w 6840760"/>
              <a:gd name="connsiteY4775" fmla="*/ 765897 h 6840760"/>
              <a:gd name="connsiteX4776" fmla="*/ 2676273 w 6840760"/>
              <a:gd name="connsiteY4776" fmla="*/ 765897 h 6840760"/>
              <a:gd name="connsiteX4777" fmla="*/ 2676273 w 6840760"/>
              <a:gd name="connsiteY4777" fmla="*/ 573778 h 6840760"/>
              <a:gd name="connsiteX4778" fmla="*/ 2409637 w 6840760"/>
              <a:gd name="connsiteY4778" fmla="*/ 573778 h 6840760"/>
              <a:gd name="connsiteX4779" fmla="*/ 2409637 w 6840760"/>
              <a:gd name="connsiteY4779" fmla="*/ 732596 h 6840760"/>
              <a:gd name="connsiteX4780" fmla="*/ 2554792 w 6840760"/>
              <a:gd name="connsiteY4780" fmla="*/ 732596 h 6840760"/>
              <a:gd name="connsiteX4781" fmla="*/ 2554792 w 6840760"/>
              <a:gd name="connsiteY4781" fmla="*/ 573778 h 6840760"/>
              <a:gd name="connsiteX4782" fmla="*/ 2081753 w 6840760"/>
              <a:gd name="connsiteY4782" fmla="*/ 573778 h 6840760"/>
              <a:gd name="connsiteX4783" fmla="*/ 2081753 w 6840760"/>
              <a:gd name="connsiteY4783" fmla="*/ 732596 h 6840760"/>
              <a:gd name="connsiteX4784" fmla="*/ 2254854 w 6840760"/>
              <a:gd name="connsiteY4784" fmla="*/ 732596 h 6840760"/>
              <a:gd name="connsiteX4785" fmla="*/ 2254854 w 6840760"/>
              <a:gd name="connsiteY4785" fmla="*/ 573778 h 6840760"/>
              <a:gd name="connsiteX4786" fmla="*/ 1960272 w 6840760"/>
              <a:gd name="connsiteY4786" fmla="*/ 573778 h 6840760"/>
              <a:gd name="connsiteX4787" fmla="*/ 1960272 w 6840760"/>
              <a:gd name="connsiteY4787" fmla="*/ 765897 h 6840760"/>
              <a:gd name="connsiteX4788" fmla="*/ 1781815 w 6840760"/>
              <a:gd name="connsiteY4788" fmla="*/ 765897 h 6840760"/>
              <a:gd name="connsiteX4789" fmla="*/ 1781815 w 6840760"/>
              <a:gd name="connsiteY4789" fmla="*/ 844050 h 6840760"/>
              <a:gd name="connsiteX4790" fmla="*/ 1960272 w 6840760"/>
              <a:gd name="connsiteY4790" fmla="*/ 844050 h 6840760"/>
              <a:gd name="connsiteX4791" fmla="*/ 1960272 w 6840760"/>
              <a:gd name="connsiteY4791" fmla="*/ 1046817 h 6840760"/>
              <a:gd name="connsiteX4792" fmla="*/ 2048452 w 6840760"/>
              <a:gd name="connsiteY4792" fmla="*/ 1046817 h 6840760"/>
              <a:gd name="connsiteX4793" fmla="*/ 2048452 w 6840760"/>
              <a:gd name="connsiteY4793" fmla="*/ 844050 h 6840760"/>
              <a:gd name="connsiteX4794" fmla="*/ 2254854 w 6840760"/>
              <a:gd name="connsiteY4794" fmla="*/ 844050 h 6840760"/>
              <a:gd name="connsiteX4795" fmla="*/ 2254854 w 6840760"/>
              <a:gd name="connsiteY4795" fmla="*/ 765897 h 6840760"/>
              <a:gd name="connsiteX4796" fmla="*/ 2048452 w 6840760"/>
              <a:gd name="connsiteY4796" fmla="*/ 765897 h 6840760"/>
              <a:gd name="connsiteX4797" fmla="*/ 2048452 w 6840760"/>
              <a:gd name="connsiteY4797" fmla="*/ 573778 h 6840760"/>
              <a:gd name="connsiteX4798" fmla="*/ 1781815 w 6840760"/>
              <a:gd name="connsiteY4798" fmla="*/ 573778 h 6840760"/>
              <a:gd name="connsiteX4799" fmla="*/ 1781815 w 6840760"/>
              <a:gd name="connsiteY4799" fmla="*/ 732596 h 6840760"/>
              <a:gd name="connsiteX4800" fmla="*/ 1926970 w 6840760"/>
              <a:gd name="connsiteY4800" fmla="*/ 732596 h 6840760"/>
              <a:gd name="connsiteX4801" fmla="*/ 1926970 w 6840760"/>
              <a:gd name="connsiteY4801" fmla="*/ 573778 h 6840760"/>
              <a:gd name="connsiteX4802" fmla="*/ 1453932 w 6840760"/>
              <a:gd name="connsiteY4802" fmla="*/ 573778 h 6840760"/>
              <a:gd name="connsiteX4803" fmla="*/ 1453932 w 6840760"/>
              <a:gd name="connsiteY4803" fmla="*/ 732596 h 6840760"/>
              <a:gd name="connsiteX4804" fmla="*/ 1627032 w 6840760"/>
              <a:gd name="connsiteY4804" fmla="*/ 732596 h 6840760"/>
              <a:gd name="connsiteX4805" fmla="*/ 1627032 w 6840760"/>
              <a:gd name="connsiteY4805" fmla="*/ 573778 h 6840760"/>
              <a:gd name="connsiteX4806" fmla="*/ 1332450 w 6840760"/>
              <a:gd name="connsiteY4806" fmla="*/ 573778 h 6840760"/>
              <a:gd name="connsiteX4807" fmla="*/ 1332450 w 6840760"/>
              <a:gd name="connsiteY4807" fmla="*/ 765897 h 6840760"/>
              <a:gd name="connsiteX4808" fmla="*/ 1153994 w 6840760"/>
              <a:gd name="connsiteY4808" fmla="*/ 765897 h 6840760"/>
              <a:gd name="connsiteX4809" fmla="*/ 1153994 w 6840760"/>
              <a:gd name="connsiteY4809" fmla="*/ 844050 h 6840760"/>
              <a:gd name="connsiteX4810" fmla="*/ 1332450 w 6840760"/>
              <a:gd name="connsiteY4810" fmla="*/ 844050 h 6840760"/>
              <a:gd name="connsiteX4811" fmla="*/ 1332450 w 6840760"/>
              <a:gd name="connsiteY4811" fmla="*/ 1046817 h 6840760"/>
              <a:gd name="connsiteX4812" fmla="*/ 1420630 w 6840760"/>
              <a:gd name="connsiteY4812" fmla="*/ 1046817 h 6840760"/>
              <a:gd name="connsiteX4813" fmla="*/ 1420630 w 6840760"/>
              <a:gd name="connsiteY4813" fmla="*/ 844050 h 6840760"/>
              <a:gd name="connsiteX4814" fmla="*/ 1627032 w 6840760"/>
              <a:gd name="connsiteY4814" fmla="*/ 844050 h 6840760"/>
              <a:gd name="connsiteX4815" fmla="*/ 1627032 w 6840760"/>
              <a:gd name="connsiteY4815" fmla="*/ 765897 h 6840760"/>
              <a:gd name="connsiteX4816" fmla="*/ 1420630 w 6840760"/>
              <a:gd name="connsiteY4816" fmla="*/ 765897 h 6840760"/>
              <a:gd name="connsiteX4817" fmla="*/ 1420630 w 6840760"/>
              <a:gd name="connsiteY4817" fmla="*/ 573778 h 6840760"/>
              <a:gd name="connsiteX4818" fmla="*/ 1153994 w 6840760"/>
              <a:gd name="connsiteY4818" fmla="*/ 573778 h 6840760"/>
              <a:gd name="connsiteX4819" fmla="*/ 1153994 w 6840760"/>
              <a:gd name="connsiteY4819" fmla="*/ 732596 h 6840760"/>
              <a:gd name="connsiteX4820" fmla="*/ 1299149 w 6840760"/>
              <a:gd name="connsiteY4820" fmla="*/ 732596 h 6840760"/>
              <a:gd name="connsiteX4821" fmla="*/ 1299149 w 6840760"/>
              <a:gd name="connsiteY4821" fmla="*/ 573778 h 6840760"/>
              <a:gd name="connsiteX4822" fmla="*/ 826111 w 6840760"/>
              <a:gd name="connsiteY4822" fmla="*/ 573778 h 6840760"/>
              <a:gd name="connsiteX4823" fmla="*/ 826111 w 6840760"/>
              <a:gd name="connsiteY4823" fmla="*/ 732596 h 6840760"/>
              <a:gd name="connsiteX4824" fmla="*/ 999211 w 6840760"/>
              <a:gd name="connsiteY4824" fmla="*/ 732596 h 6840760"/>
              <a:gd name="connsiteX4825" fmla="*/ 999211 w 6840760"/>
              <a:gd name="connsiteY4825" fmla="*/ 573778 h 6840760"/>
              <a:gd name="connsiteX4826" fmla="*/ 704629 w 6840760"/>
              <a:gd name="connsiteY4826" fmla="*/ 573778 h 6840760"/>
              <a:gd name="connsiteX4827" fmla="*/ 704629 w 6840760"/>
              <a:gd name="connsiteY4827" fmla="*/ 765897 h 6840760"/>
              <a:gd name="connsiteX4828" fmla="*/ 526171 w 6840760"/>
              <a:gd name="connsiteY4828" fmla="*/ 765897 h 6840760"/>
              <a:gd name="connsiteX4829" fmla="*/ 526171 w 6840760"/>
              <a:gd name="connsiteY4829" fmla="*/ 844050 h 6840760"/>
              <a:gd name="connsiteX4830" fmla="*/ 704629 w 6840760"/>
              <a:gd name="connsiteY4830" fmla="*/ 844050 h 6840760"/>
              <a:gd name="connsiteX4831" fmla="*/ 704629 w 6840760"/>
              <a:gd name="connsiteY4831" fmla="*/ 1046817 h 6840760"/>
              <a:gd name="connsiteX4832" fmla="*/ 792809 w 6840760"/>
              <a:gd name="connsiteY4832" fmla="*/ 1046817 h 6840760"/>
              <a:gd name="connsiteX4833" fmla="*/ 792809 w 6840760"/>
              <a:gd name="connsiteY4833" fmla="*/ 844050 h 6840760"/>
              <a:gd name="connsiteX4834" fmla="*/ 999211 w 6840760"/>
              <a:gd name="connsiteY4834" fmla="*/ 844050 h 6840760"/>
              <a:gd name="connsiteX4835" fmla="*/ 999211 w 6840760"/>
              <a:gd name="connsiteY4835" fmla="*/ 765897 h 6840760"/>
              <a:gd name="connsiteX4836" fmla="*/ 792809 w 6840760"/>
              <a:gd name="connsiteY4836" fmla="*/ 765897 h 6840760"/>
              <a:gd name="connsiteX4837" fmla="*/ 792809 w 6840760"/>
              <a:gd name="connsiteY4837" fmla="*/ 573778 h 6840760"/>
              <a:gd name="connsiteX4838" fmla="*/ 526171 w 6840760"/>
              <a:gd name="connsiteY4838" fmla="*/ 573778 h 6840760"/>
              <a:gd name="connsiteX4839" fmla="*/ 526171 w 6840760"/>
              <a:gd name="connsiteY4839" fmla="*/ 732596 h 6840760"/>
              <a:gd name="connsiteX4840" fmla="*/ 671328 w 6840760"/>
              <a:gd name="connsiteY4840" fmla="*/ 732596 h 6840760"/>
              <a:gd name="connsiteX4841" fmla="*/ 671328 w 6840760"/>
              <a:gd name="connsiteY4841" fmla="*/ 573778 h 6840760"/>
              <a:gd name="connsiteX4842" fmla="*/ 198289 w 6840760"/>
              <a:gd name="connsiteY4842" fmla="*/ 573778 h 6840760"/>
              <a:gd name="connsiteX4843" fmla="*/ 198289 w 6840760"/>
              <a:gd name="connsiteY4843" fmla="*/ 732596 h 6840760"/>
              <a:gd name="connsiteX4844" fmla="*/ 371389 w 6840760"/>
              <a:gd name="connsiteY4844" fmla="*/ 732596 h 6840760"/>
              <a:gd name="connsiteX4845" fmla="*/ 371389 w 6840760"/>
              <a:gd name="connsiteY4845" fmla="*/ 573778 h 6840760"/>
              <a:gd name="connsiteX4846" fmla="*/ 6355021 w 6840760"/>
              <a:gd name="connsiteY4846" fmla="*/ 462325 h 6840760"/>
              <a:gd name="connsiteX4847" fmla="*/ 6355021 w 6840760"/>
              <a:gd name="connsiteY4847" fmla="*/ 540478 h 6840760"/>
              <a:gd name="connsiteX4848" fmla="*/ 6443202 w 6840760"/>
              <a:gd name="connsiteY4848" fmla="*/ 540478 h 6840760"/>
              <a:gd name="connsiteX4849" fmla="*/ 6443202 w 6840760"/>
              <a:gd name="connsiteY4849" fmla="*/ 462325 h 6840760"/>
              <a:gd name="connsiteX4850" fmla="*/ 5727200 w 6840760"/>
              <a:gd name="connsiteY4850" fmla="*/ 462325 h 6840760"/>
              <a:gd name="connsiteX4851" fmla="*/ 5727200 w 6840760"/>
              <a:gd name="connsiteY4851" fmla="*/ 540478 h 6840760"/>
              <a:gd name="connsiteX4852" fmla="*/ 5815382 w 6840760"/>
              <a:gd name="connsiteY4852" fmla="*/ 540478 h 6840760"/>
              <a:gd name="connsiteX4853" fmla="*/ 5815382 w 6840760"/>
              <a:gd name="connsiteY4853" fmla="*/ 462325 h 6840760"/>
              <a:gd name="connsiteX4854" fmla="*/ 5099379 w 6840760"/>
              <a:gd name="connsiteY4854" fmla="*/ 462325 h 6840760"/>
              <a:gd name="connsiteX4855" fmla="*/ 5099379 w 6840760"/>
              <a:gd name="connsiteY4855" fmla="*/ 540478 h 6840760"/>
              <a:gd name="connsiteX4856" fmla="*/ 5187560 w 6840760"/>
              <a:gd name="connsiteY4856" fmla="*/ 540478 h 6840760"/>
              <a:gd name="connsiteX4857" fmla="*/ 5187560 w 6840760"/>
              <a:gd name="connsiteY4857" fmla="*/ 462325 h 6840760"/>
              <a:gd name="connsiteX4858" fmla="*/ 4471557 w 6840760"/>
              <a:gd name="connsiteY4858" fmla="*/ 462325 h 6840760"/>
              <a:gd name="connsiteX4859" fmla="*/ 4471557 w 6840760"/>
              <a:gd name="connsiteY4859" fmla="*/ 540478 h 6840760"/>
              <a:gd name="connsiteX4860" fmla="*/ 4559739 w 6840760"/>
              <a:gd name="connsiteY4860" fmla="*/ 540478 h 6840760"/>
              <a:gd name="connsiteX4861" fmla="*/ 4559739 w 6840760"/>
              <a:gd name="connsiteY4861" fmla="*/ 462325 h 6840760"/>
              <a:gd name="connsiteX4862" fmla="*/ 3843736 w 6840760"/>
              <a:gd name="connsiteY4862" fmla="*/ 462325 h 6840760"/>
              <a:gd name="connsiteX4863" fmla="*/ 3843736 w 6840760"/>
              <a:gd name="connsiteY4863" fmla="*/ 540478 h 6840760"/>
              <a:gd name="connsiteX4864" fmla="*/ 3931917 w 6840760"/>
              <a:gd name="connsiteY4864" fmla="*/ 540478 h 6840760"/>
              <a:gd name="connsiteX4865" fmla="*/ 3931917 w 6840760"/>
              <a:gd name="connsiteY4865" fmla="*/ 462325 h 6840760"/>
              <a:gd name="connsiteX4866" fmla="*/ 3215915 w 6840760"/>
              <a:gd name="connsiteY4866" fmla="*/ 462325 h 6840760"/>
              <a:gd name="connsiteX4867" fmla="*/ 3215915 w 6840760"/>
              <a:gd name="connsiteY4867" fmla="*/ 540478 h 6840760"/>
              <a:gd name="connsiteX4868" fmla="*/ 3304096 w 6840760"/>
              <a:gd name="connsiteY4868" fmla="*/ 540478 h 6840760"/>
              <a:gd name="connsiteX4869" fmla="*/ 3304096 w 6840760"/>
              <a:gd name="connsiteY4869" fmla="*/ 462325 h 6840760"/>
              <a:gd name="connsiteX4870" fmla="*/ 2588093 w 6840760"/>
              <a:gd name="connsiteY4870" fmla="*/ 462325 h 6840760"/>
              <a:gd name="connsiteX4871" fmla="*/ 2588093 w 6840760"/>
              <a:gd name="connsiteY4871" fmla="*/ 540478 h 6840760"/>
              <a:gd name="connsiteX4872" fmla="*/ 2676273 w 6840760"/>
              <a:gd name="connsiteY4872" fmla="*/ 540478 h 6840760"/>
              <a:gd name="connsiteX4873" fmla="*/ 2676273 w 6840760"/>
              <a:gd name="connsiteY4873" fmla="*/ 462325 h 6840760"/>
              <a:gd name="connsiteX4874" fmla="*/ 1960272 w 6840760"/>
              <a:gd name="connsiteY4874" fmla="*/ 462325 h 6840760"/>
              <a:gd name="connsiteX4875" fmla="*/ 1960272 w 6840760"/>
              <a:gd name="connsiteY4875" fmla="*/ 540478 h 6840760"/>
              <a:gd name="connsiteX4876" fmla="*/ 2048452 w 6840760"/>
              <a:gd name="connsiteY4876" fmla="*/ 540478 h 6840760"/>
              <a:gd name="connsiteX4877" fmla="*/ 2048452 w 6840760"/>
              <a:gd name="connsiteY4877" fmla="*/ 462325 h 6840760"/>
              <a:gd name="connsiteX4878" fmla="*/ 1332450 w 6840760"/>
              <a:gd name="connsiteY4878" fmla="*/ 462325 h 6840760"/>
              <a:gd name="connsiteX4879" fmla="*/ 1332450 w 6840760"/>
              <a:gd name="connsiteY4879" fmla="*/ 540478 h 6840760"/>
              <a:gd name="connsiteX4880" fmla="*/ 1420630 w 6840760"/>
              <a:gd name="connsiteY4880" fmla="*/ 540478 h 6840760"/>
              <a:gd name="connsiteX4881" fmla="*/ 1420630 w 6840760"/>
              <a:gd name="connsiteY4881" fmla="*/ 462325 h 6840760"/>
              <a:gd name="connsiteX4882" fmla="*/ 704629 w 6840760"/>
              <a:gd name="connsiteY4882" fmla="*/ 462325 h 6840760"/>
              <a:gd name="connsiteX4883" fmla="*/ 704629 w 6840760"/>
              <a:gd name="connsiteY4883" fmla="*/ 540478 h 6840760"/>
              <a:gd name="connsiteX4884" fmla="*/ 792809 w 6840760"/>
              <a:gd name="connsiteY4884" fmla="*/ 540478 h 6840760"/>
              <a:gd name="connsiteX4885" fmla="*/ 792809 w 6840760"/>
              <a:gd name="connsiteY4885" fmla="*/ 462325 h 6840760"/>
              <a:gd name="connsiteX4886" fmla="*/ 76807 w 6840760"/>
              <a:gd name="connsiteY4886" fmla="*/ 462325 h 6840760"/>
              <a:gd name="connsiteX4887" fmla="*/ 76807 w 6840760"/>
              <a:gd name="connsiteY4887" fmla="*/ 540478 h 6840760"/>
              <a:gd name="connsiteX4888" fmla="*/ 164988 w 6840760"/>
              <a:gd name="connsiteY4888" fmla="*/ 540478 h 6840760"/>
              <a:gd name="connsiteX4889" fmla="*/ 164988 w 6840760"/>
              <a:gd name="connsiteY4889" fmla="*/ 462325 h 6840760"/>
              <a:gd name="connsiteX4890" fmla="*/ 6476504 w 6840760"/>
              <a:gd name="connsiteY4890" fmla="*/ 259557 h 6840760"/>
              <a:gd name="connsiteX4891" fmla="*/ 6476504 w 6840760"/>
              <a:gd name="connsiteY4891" fmla="*/ 429023 h 6840760"/>
              <a:gd name="connsiteX4892" fmla="*/ 6649604 w 6840760"/>
              <a:gd name="connsiteY4892" fmla="*/ 429023 h 6840760"/>
              <a:gd name="connsiteX4893" fmla="*/ 6649604 w 6840760"/>
              <a:gd name="connsiteY4893" fmla="*/ 259557 h 6840760"/>
              <a:gd name="connsiteX4894" fmla="*/ 6176565 w 6840760"/>
              <a:gd name="connsiteY4894" fmla="*/ 259557 h 6840760"/>
              <a:gd name="connsiteX4895" fmla="*/ 6176565 w 6840760"/>
              <a:gd name="connsiteY4895" fmla="*/ 429023 h 6840760"/>
              <a:gd name="connsiteX4896" fmla="*/ 6321720 w 6840760"/>
              <a:gd name="connsiteY4896" fmla="*/ 429023 h 6840760"/>
              <a:gd name="connsiteX4897" fmla="*/ 6321720 w 6840760"/>
              <a:gd name="connsiteY4897" fmla="*/ 259557 h 6840760"/>
              <a:gd name="connsiteX4898" fmla="*/ 6055082 w 6840760"/>
              <a:gd name="connsiteY4898" fmla="*/ 259557 h 6840760"/>
              <a:gd name="connsiteX4899" fmla="*/ 6055082 w 6840760"/>
              <a:gd name="connsiteY4899" fmla="*/ 462325 h 6840760"/>
              <a:gd name="connsiteX4900" fmla="*/ 5848682 w 6840760"/>
              <a:gd name="connsiteY4900" fmla="*/ 462325 h 6840760"/>
              <a:gd name="connsiteX4901" fmla="*/ 5848682 w 6840760"/>
              <a:gd name="connsiteY4901" fmla="*/ 540478 h 6840760"/>
              <a:gd name="connsiteX4902" fmla="*/ 6055082 w 6840760"/>
              <a:gd name="connsiteY4902" fmla="*/ 540478 h 6840760"/>
              <a:gd name="connsiteX4903" fmla="*/ 6055082 w 6840760"/>
              <a:gd name="connsiteY4903" fmla="*/ 732596 h 6840760"/>
              <a:gd name="connsiteX4904" fmla="*/ 6143264 w 6840760"/>
              <a:gd name="connsiteY4904" fmla="*/ 732596 h 6840760"/>
              <a:gd name="connsiteX4905" fmla="*/ 6143264 w 6840760"/>
              <a:gd name="connsiteY4905" fmla="*/ 540478 h 6840760"/>
              <a:gd name="connsiteX4906" fmla="*/ 6321720 w 6840760"/>
              <a:gd name="connsiteY4906" fmla="*/ 540478 h 6840760"/>
              <a:gd name="connsiteX4907" fmla="*/ 6321720 w 6840760"/>
              <a:gd name="connsiteY4907" fmla="*/ 462325 h 6840760"/>
              <a:gd name="connsiteX4908" fmla="*/ 6143264 w 6840760"/>
              <a:gd name="connsiteY4908" fmla="*/ 462325 h 6840760"/>
              <a:gd name="connsiteX4909" fmla="*/ 6143264 w 6840760"/>
              <a:gd name="connsiteY4909" fmla="*/ 259557 h 6840760"/>
              <a:gd name="connsiteX4910" fmla="*/ 5848682 w 6840760"/>
              <a:gd name="connsiteY4910" fmla="*/ 259557 h 6840760"/>
              <a:gd name="connsiteX4911" fmla="*/ 5848682 w 6840760"/>
              <a:gd name="connsiteY4911" fmla="*/ 429023 h 6840760"/>
              <a:gd name="connsiteX4912" fmla="*/ 6021782 w 6840760"/>
              <a:gd name="connsiteY4912" fmla="*/ 429023 h 6840760"/>
              <a:gd name="connsiteX4913" fmla="*/ 6021782 w 6840760"/>
              <a:gd name="connsiteY4913" fmla="*/ 259557 h 6840760"/>
              <a:gd name="connsiteX4914" fmla="*/ 5548744 w 6840760"/>
              <a:gd name="connsiteY4914" fmla="*/ 259557 h 6840760"/>
              <a:gd name="connsiteX4915" fmla="*/ 5548744 w 6840760"/>
              <a:gd name="connsiteY4915" fmla="*/ 429023 h 6840760"/>
              <a:gd name="connsiteX4916" fmla="*/ 5693900 w 6840760"/>
              <a:gd name="connsiteY4916" fmla="*/ 429023 h 6840760"/>
              <a:gd name="connsiteX4917" fmla="*/ 5693900 w 6840760"/>
              <a:gd name="connsiteY4917" fmla="*/ 259557 h 6840760"/>
              <a:gd name="connsiteX4918" fmla="*/ 5427262 w 6840760"/>
              <a:gd name="connsiteY4918" fmla="*/ 259557 h 6840760"/>
              <a:gd name="connsiteX4919" fmla="*/ 5427262 w 6840760"/>
              <a:gd name="connsiteY4919" fmla="*/ 462325 h 6840760"/>
              <a:gd name="connsiteX4920" fmla="*/ 5220862 w 6840760"/>
              <a:gd name="connsiteY4920" fmla="*/ 462325 h 6840760"/>
              <a:gd name="connsiteX4921" fmla="*/ 5220862 w 6840760"/>
              <a:gd name="connsiteY4921" fmla="*/ 540478 h 6840760"/>
              <a:gd name="connsiteX4922" fmla="*/ 5427262 w 6840760"/>
              <a:gd name="connsiteY4922" fmla="*/ 540478 h 6840760"/>
              <a:gd name="connsiteX4923" fmla="*/ 5427262 w 6840760"/>
              <a:gd name="connsiteY4923" fmla="*/ 732596 h 6840760"/>
              <a:gd name="connsiteX4924" fmla="*/ 5515443 w 6840760"/>
              <a:gd name="connsiteY4924" fmla="*/ 732596 h 6840760"/>
              <a:gd name="connsiteX4925" fmla="*/ 5515443 w 6840760"/>
              <a:gd name="connsiteY4925" fmla="*/ 540478 h 6840760"/>
              <a:gd name="connsiteX4926" fmla="*/ 5693900 w 6840760"/>
              <a:gd name="connsiteY4926" fmla="*/ 540478 h 6840760"/>
              <a:gd name="connsiteX4927" fmla="*/ 5693900 w 6840760"/>
              <a:gd name="connsiteY4927" fmla="*/ 462325 h 6840760"/>
              <a:gd name="connsiteX4928" fmla="*/ 5515443 w 6840760"/>
              <a:gd name="connsiteY4928" fmla="*/ 462325 h 6840760"/>
              <a:gd name="connsiteX4929" fmla="*/ 5515443 w 6840760"/>
              <a:gd name="connsiteY4929" fmla="*/ 259557 h 6840760"/>
              <a:gd name="connsiteX4930" fmla="*/ 5220862 w 6840760"/>
              <a:gd name="connsiteY4930" fmla="*/ 259557 h 6840760"/>
              <a:gd name="connsiteX4931" fmla="*/ 5220862 w 6840760"/>
              <a:gd name="connsiteY4931" fmla="*/ 429023 h 6840760"/>
              <a:gd name="connsiteX4932" fmla="*/ 5393961 w 6840760"/>
              <a:gd name="connsiteY4932" fmla="*/ 429023 h 6840760"/>
              <a:gd name="connsiteX4933" fmla="*/ 5393961 w 6840760"/>
              <a:gd name="connsiteY4933" fmla="*/ 259557 h 6840760"/>
              <a:gd name="connsiteX4934" fmla="*/ 4920923 w 6840760"/>
              <a:gd name="connsiteY4934" fmla="*/ 259557 h 6840760"/>
              <a:gd name="connsiteX4935" fmla="*/ 4920923 w 6840760"/>
              <a:gd name="connsiteY4935" fmla="*/ 429023 h 6840760"/>
              <a:gd name="connsiteX4936" fmla="*/ 5066079 w 6840760"/>
              <a:gd name="connsiteY4936" fmla="*/ 429023 h 6840760"/>
              <a:gd name="connsiteX4937" fmla="*/ 5066079 w 6840760"/>
              <a:gd name="connsiteY4937" fmla="*/ 259557 h 6840760"/>
              <a:gd name="connsiteX4938" fmla="*/ 4799441 w 6840760"/>
              <a:gd name="connsiteY4938" fmla="*/ 259557 h 6840760"/>
              <a:gd name="connsiteX4939" fmla="*/ 4799441 w 6840760"/>
              <a:gd name="connsiteY4939" fmla="*/ 462325 h 6840760"/>
              <a:gd name="connsiteX4940" fmla="*/ 4593039 w 6840760"/>
              <a:gd name="connsiteY4940" fmla="*/ 462325 h 6840760"/>
              <a:gd name="connsiteX4941" fmla="*/ 4593039 w 6840760"/>
              <a:gd name="connsiteY4941" fmla="*/ 540478 h 6840760"/>
              <a:gd name="connsiteX4942" fmla="*/ 4799441 w 6840760"/>
              <a:gd name="connsiteY4942" fmla="*/ 540478 h 6840760"/>
              <a:gd name="connsiteX4943" fmla="*/ 4799441 w 6840760"/>
              <a:gd name="connsiteY4943" fmla="*/ 732596 h 6840760"/>
              <a:gd name="connsiteX4944" fmla="*/ 4887621 w 6840760"/>
              <a:gd name="connsiteY4944" fmla="*/ 732596 h 6840760"/>
              <a:gd name="connsiteX4945" fmla="*/ 4887621 w 6840760"/>
              <a:gd name="connsiteY4945" fmla="*/ 540478 h 6840760"/>
              <a:gd name="connsiteX4946" fmla="*/ 5066079 w 6840760"/>
              <a:gd name="connsiteY4946" fmla="*/ 540478 h 6840760"/>
              <a:gd name="connsiteX4947" fmla="*/ 5066079 w 6840760"/>
              <a:gd name="connsiteY4947" fmla="*/ 462325 h 6840760"/>
              <a:gd name="connsiteX4948" fmla="*/ 4887621 w 6840760"/>
              <a:gd name="connsiteY4948" fmla="*/ 462325 h 6840760"/>
              <a:gd name="connsiteX4949" fmla="*/ 4887621 w 6840760"/>
              <a:gd name="connsiteY4949" fmla="*/ 259557 h 6840760"/>
              <a:gd name="connsiteX4950" fmla="*/ 4593039 w 6840760"/>
              <a:gd name="connsiteY4950" fmla="*/ 259557 h 6840760"/>
              <a:gd name="connsiteX4951" fmla="*/ 4593039 w 6840760"/>
              <a:gd name="connsiteY4951" fmla="*/ 429023 h 6840760"/>
              <a:gd name="connsiteX4952" fmla="*/ 4766140 w 6840760"/>
              <a:gd name="connsiteY4952" fmla="*/ 429023 h 6840760"/>
              <a:gd name="connsiteX4953" fmla="*/ 4766140 w 6840760"/>
              <a:gd name="connsiteY4953" fmla="*/ 259557 h 6840760"/>
              <a:gd name="connsiteX4954" fmla="*/ 4293101 w 6840760"/>
              <a:gd name="connsiteY4954" fmla="*/ 259557 h 6840760"/>
              <a:gd name="connsiteX4955" fmla="*/ 4293101 w 6840760"/>
              <a:gd name="connsiteY4955" fmla="*/ 429023 h 6840760"/>
              <a:gd name="connsiteX4956" fmla="*/ 4438257 w 6840760"/>
              <a:gd name="connsiteY4956" fmla="*/ 429023 h 6840760"/>
              <a:gd name="connsiteX4957" fmla="*/ 4438257 w 6840760"/>
              <a:gd name="connsiteY4957" fmla="*/ 259557 h 6840760"/>
              <a:gd name="connsiteX4958" fmla="*/ 4171619 w 6840760"/>
              <a:gd name="connsiteY4958" fmla="*/ 259557 h 6840760"/>
              <a:gd name="connsiteX4959" fmla="*/ 4171619 w 6840760"/>
              <a:gd name="connsiteY4959" fmla="*/ 462325 h 6840760"/>
              <a:gd name="connsiteX4960" fmla="*/ 3965218 w 6840760"/>
              <a:gd name="connsiteY4960" fmla="*/ 462325 h 6840760"/>
              <a:gd name="connsiteX4961" fmla="*/ 3965218 w 6840760"/>
              <a:gd name="connsiteY4961" fmla="*/ 540478 h 6840760"/>
              <a:gd name="connsiteX4962" fmla="*/ 4171619 w 6840760"/>
              <a:gd name="connsiteY4962" fmla="*/ 540478 h 6840760"/>
              <a:gd name="connsiteX4963" fmla="*/ 4171619 w 6840760"/>
              <a:gd name="connsiteY4963" fmla="*/ 732596 h 6840760"/>
              <a:gd name="connsiteX4964" fmla="*/ 4259800 w 6840760"/>
              <a:gd name="connsiteY4964" fmla="*/ 732596 h 6840760"/>
              <a:gd name="connsiteX4965" fmla="*/ 4259800 w 6840760"/>
              <a:gd name="connsiteY4965" fmla="*/ 540478 h 6840760"/>
              <a:gd name="connsiteX4966" fmla="*/ 4438257 w 6840760"/>
              <a:gd name="connsiteY4966" fmla="*/ 540478 h 6840760"/>
              <a:gd name="connsiteX4967" fmla="*/ 4438257 w 6840760"/>
              <a:gd name="connsiteY4967" fmla="*/ 462325 h 6840760"/>
              <a:gd name="connsiteX4968" fmla="*/ 4259800 w 6840760"/>
              <a:gd name="connsiteY4968" fmla="*/ 462325 h 6840760"/>
              <a:gd name="connsiteX4969" fmla="*/ 4259800 w 6840760"/>
              <a:gd name="connsiteY4969" fmla="*/ 259557 h 6840760"/>
              <a:gd name="connsiteX4970" fmla="*/ 3965218 w 6840760"/>
              <a:gd name="connsiteY4970" fmla="*/ 259557 h 6840760"/>
              <a:gd name="connsiteX4971" fmla="*/ 3965218 w 6840760"/>
              <a:gd name="connsiteY4971" fmla="*/ 429023 h 6840760"/>
              <a:gd name="connsiteX4972" fmla="*/ 4138318 w 6840760"/>
              <a:gd name="connsiteY4972" fmla="*/ 429023 h 6840760"/>
              <a:gd name="connsiteX4973" fmla="*/ 4138318 w 6840760"/>
              <a:gd name="connsiteY4973" fmla="*/ 259557 h 6840760"/>
              <a:gd name="connsiteX4974" fmla="*/ 3665280 w 6840760"/>
              <a:gd name="connsiteY4974" fmla="*/ 259557 h 6840760"/>
              <a:gd name="connsiteX4975" fmla="*/ 3665280 w 6840760"/>
              <a:gd name="connsiteY4975" fmla="*/ 429023 h 6840760"/>
              <a:gd name="connsiteX4976" fmla="*/ 3810436 w 6840760"/>
              <a:gd name="connsiteY4976" fmla="*/ 429023 h 6840760"/>
              <a:gd name="connsiteX4977" fmla="*/ 3810436 w 6840760"/>
              <a:gd name="connsiteY4977" fmla="*/ 259557 h 6840760"/>
              <a:gd name="connsiteX4978" fmla="*/ 3543798 w 6840760"/>
              <a:gd name="connsiteY4978" fmla="*/ 259557 h 6840760"/>
              <a:gd name="connsiteX4979" fmla="*/ 3543798 w 6840760"/>
              <a:gd name="connsiteY4979" fmla="*/ 462325 h 6840760"/>
              <a:gd name="connsiteX4980" fmla="*/ 3337396 w 6840760"/>
              <a:gd name="connsiteY4980" fmla="*/ 462325 h 6840760"/>
              <a:gd name="connsiteX4981" fmla="*/ 3337396 w 6840760"/>
              <a:gd name="connsiteY4981" fmla="*/ 540478 h 6840760"/>
              <a:gd name="connsiteX4982" fmla="*/ 3543798 w 6840760"/>
              <a:gd name="connsiteY4982" fmla="*/ 540478 h 6840760"/>
              <a:gd name="connsiteX4983" fmla="*/ 3543798 w 6840760"/>
              <a:gd name="connsiteY4983" fmla="*/ 732596 h 6840760"/>
              <a:gd name="connsiteX4984" fmla="*/ 3631978 w 6840760"/>
              <a:gd name="connsiteY4984" fmla="*/ 732596 h 6840760"/>
              <a:gd name="connsiteX4985" fmla="*/ 3631978 w 6840760"/>
              <a:gd name="connsiteY4985" fmla="*/ 540478 h 6840760"/>
              <a:gd name="connsiteX4986" fmla="*/ 3810436 w 6840760"/>
              <a:gd name="connsiteY4986" fmla="*/ 540478 h 6840760"/>
              <a:gd name="connsiteX4987" fmla="*/ 3810436 w 6840760"/>
              <a:gd name="connsiteY4987" fmla="*/ 462325 h 6840760"/>
              <a:gd name="connsiteX4988" fmla="*/ 3631978 w 6840760"/>
              <a:gd name="connsiteY4988" fmla="*/ 462325 h 6840760"/>
              <a:gd name="connsiteX4989" fmla="*/ 3631978 w 6840760"/>
              <a:gd name="connsiteY4989" fmla="*/ 259557 h 6840760"/>
              <a:gd name="connsiteX4990" fmla="*/ 3337396 w 6840760"/>
              <a:gd name="connsiteY4990" fmla="*/ 259557 h 6840760"/>
              <a:gd name="connsiteX4991" fmla="*/ 3337396 w 6840760"/>
              <a:gd name="connsiteY4991" fmla="*/ 429023 h 6840760"/>
              <a:gd name="connsiteX4992" fmla="*/ 3510497 w 6840760"/>
              <a:gd name="connsiteY4992" fmla="*/ 429023 h 6840760"/>
              <a:gd name="connsiteX4993" fmla="*/ 3510497 w 6840760"/>
              <a:gd name="connsiteY4993" fmla="*/ 259557 h 6840760"/>
              <a:gd name="connsiteX4994" fmla="*/ 3037458 w 6840760"/>
              <a:gd name="connsiteY4994" fmla="*/ 259557 h 6840760"/>
              <a:gd name="connsiteX4995" fmla="*/ 3037458 w 6840760"/>
              <a:gd name="connsiteY4995" fmla="*/ 429023 h 6840760"/>
              <a:gd name="connsiteX4996" fmla="*/ 3182613 w 6840760"/>
              <a:gd name="connsiteY4996" fmla="*/ 429023 h 6840760"/>
              <a:gd name="connsiteX4997" fmla="*/ 3182613 w 6840760"/>
              <a:gd name="connsiteY4997" fmla="*/ 259557 h 6840760"/>
              <a:gd name="connsiteX4998" fmla="*/ 2915976 w 6840760"/>
              <a:gd name="connsiteY4998" fmla="*/ 259557 h 6840760"/>
              <a:gd name="connsiteX4999" fmla="*/ 2915976 w 6840760"/>
              <a:gd name="connsiteY4999" fmla="*/ 462325 h 6840760"/>
              <a:gd name="connsiteX5000" fmla="*/ 2709575 w 6840760"/>
              <a:gd name="connsiteY5000" fmla="*/ 462325 h 6840760"/>
              <a:gd name="connsiteX5001" fmla="*/ 2709575 w 6840760"/>
              <a:gd name="connsiteY5001" fmla="*/ 540478 h 6840760"/>
              <a:gd name="connsiteX5002" fmla="*/ 2915976 w 6840760"/>
              <a:gd name="connsiteY5002" fmla="*/ 540478 h 6840760"/>
              <a:gd name="connsiteX5003" fmla="*/ 2915976 w 6840760"/>
              <a:gd name="connsiteY5003" fmla="*/ 732596 h 6840760"/>
              <a:gd name="connsiteX5004" fmla="*/ 3004157 w 6840760"/>
              <a:gd name="connsiteY5004" fmla="*/ 732596 h 6840760"/>
              <a:gd name="connsiteX5005" fmla="*/ 3004157 w 6840760"/>
              <a:gd name="connsiteY5005" fmla="*/ 540478 h 6840760"/>
              <a:gd name="connsiteX5006" fmla="*/ 3182613 w 6840760"/>
              <a:gd name="connsiteY5006" fmla="*/ 540478 h 6840760"/>
              <a:gd name="connsiteX5007" fmla="*/ 3182613 w 6840760"/>
              <a:gd name="connsiteY5007" fmla="*/ 462325 h 6840760"/>
              <a:gd name="connsiteX5008" fmla="*/ 3004157 w 6840760"/>
              <a:gd name="connsiteY5008" fmla="*/ 462325 h 6840760"/>
              <a:gd name="connsiteX5009" fmla="*/ 3004157 w 6840760"/>
              <a:gd name="connsiteY5009" fmla="*/ 259557 h 6840760"/>
              <a:gd name="connsiteX5010" fmla="*/ 2709575 w 6840760"/>
              <a:gd name="connsiteY5010" fmla="*/ 259557 h 6840760"/>
              <a:gd name="connsiteX5011" fmla="*/ 2709575 w 6840760"/>
              <a:gd name="connsiteY5011" fmla="*/ 429023 h 6840760"/>
              <a:gd name="connsiteX5012" fmla="*/ 2882675 w 6840760"/>
              <a:gd name="connsiteY5012" fmla="*/ 429023 h 6840760"/>
              <a:gd name="connsiteX5013" fmla="*/ 2882675 w 6840760"/>
              <a:gd name="connsiteY5013" fmla="*/ 259557 h 6840760"/>
              <a:gd name="connsiteX5014" fmla="*/ 2409637 w 6840760"/>
              <a:gd name="connsiteY5014" fmla="*/ 259557 h 6840760"/>
              <a:gd name="connsiteX5015" fmla="*/ 2409637 w 6840760"/>
              <a:gd name="connsiteY5015" fmla="*/ 429023 h 6840760"/>
              <a:gd name="connsiteX5016" fmla="*/ 2554792 w 6840760"/>
              <a:gd name="connsiteY5016" fmla="*/ 429023 h 6840760"/>
              <a:gd name="connsiteX5017" fmla="*/ 2554792 w 6840760"/>
              <a:gd name="connsiteY5017" fmla="*/ 259557 h 6840760"/>
              <a:gd name="connsiteX5018" fmla="*/ 2288155 w 6840760"/>
              <a:gd name="connsiteY5018" fmla="*/ 259557 h 6840760"/>
              <a:gd name="connsiteX5019" fmla="*/ 2288155 w 6840760"/>
              <a:gd name="connsiteY5019" fmla="*/ 462325 h 6840760"/>
              <a:gd name="connsiteX5020" fmla="*/ 2081753 w 6840760"/>
              <a:gd name="connsiteY5020" fmla="*/ 462325 h 6840760"/>
              <a:gd name="connsiteX5021" fmla="*/ 2081753 w 6840760"/>
              <a:gd name="connsiteY5021" fmla="*/ 540478 h 6840760"/>
              <a:gd name="connsiteX5022" fmla="*/ 2288155 w 6840760"/>
              <a:gd name="connsiteY5022" fmla="*/ 540478 h 6840760"/>
              <a:gd name="connsiteX5023" fmla="*/ 2288155 w 6840760"/>
              <a:gd name="connsiteY5023" fmla="*/ 732596 h 6840760"/>
              <a:gd name="connsiteX5024" fmla="*/ 2376335 w 6840760"/>
              <a:gd name="connsiteY5024" fmla="*/ 732596 h 6840760"/>
              <a:gd name="connsiteX5025" fmla="*/ 2376335 w 6840760"/>
              <a:gd name="connsiteY5025" fmla="*/ 540478 h 6840760"/>
              <a:gd name="connsiteX5026" fmla="*/ 2554792 w 6840760"/>
              <a:gd name="connsiteY5026" fmla="*/ 540478 h 6840760"/>
              <a:gd name="connsiteX5027" fmla="*/ 2554792 w 6840760"/>
              <a:gd name="connsiteY5027" fmla="*/ 462325 h 6840760"/>
              <a:gd name="connsiteX5028" fmla="*/ 2376335 w 6840760"/>
              <a:gd name="connsiteY5028" fmla="*/ 462325 h 6840760"/>
              <a:gd name="connsiteX5029" fmla="*/ 2376335 w 6840760"/>
              <a:gd name="connsiteY5029" fmla="*/ 259557 h 6840760"/>
              <a:gd name="connsiteX5030" fmla="*/ 2081753 w 6840760"/>
              <a:gd name="connsiteY5030" fmla="*/ 259557 h 6840760"/>
              <a:gd name="connsiteX5031" fmla="*/ 2081753 w 6840760"/>
              <a:gd name="connsiteY5031" fmla="*/ 429023 h 6840760"/>
              <a:gd name="connsiteX5032" fmla="*/ 2254854 w 6840760"/>
              <a:gd name="connsiteY5032" fmla="*/ 429023 h 6840760"/>
              <a:gd name="connsiteX5033" fmla="*/ 2254854 w 6840760"/>
              <a:gd name="connsiteY5033" fmla="*/ 259557 h 6840760"/>
              <a:gd name="connsiteX5034" fmla="*/ 1781815 w 6840760"/>
              <a:gd name="connsiteY5034" fmla="*/ 259557 h 6840760"/>
              <a:gd name="connsiteX5035" fmla="*/ 1781815 w 6840760"/>
              <a:gd name="connsiteY5035" fmla="*/ 429023 h 6840760"/>
              <a:gd name="connsiteX5036" fmla="*/ 1926970 w 6840760"/>
              <a:gd name="connsiteY5036" fmla="*/ 429023 h 6840760"/>
              <a:gd name="connsiteX5037" fmla="*/ 1926970 w 6840760"/>
              <a:gd name="connsiteY5037" fmla="*/ 259557 h 6840760"/>
              <a:gd name="connsiteX5038" fmla="*/ 1660334 w 6840760"/>
              <a:gd name="connsiteY5038" fmla="*/ 259557 h 6840760"/>
              <a:gd name="connsiteX5039" fmla="*/ 1660334 w 6840760"/>
              <a:gd name="connsiteY5039" fmla="*/ 462325 h 6840760"/>
              <a:gd name="connsiteX5040" fmla="*/ 1453932 w 6840760"/>
              <a:gd name="connsiteY5040" fmla="*/ 462325 h 6840760"/>
              <a:gd name="connsiteX5041" fmla="*/ 1453932 w 6840760"/>
              <a:gd name="connsiteY5041" fmla="*/ 540478 h 6840760"/>
              <a:gd name="connsiteX5042" fmla="*/ 1660334 w 6840760"/>
              <a:gd name="connsiteY5042" fmla="*/ 540478 h 6840760"/>
              <a:gd name="connsiteX5043" fmla="*/ 1660334 w 6840760"/>
              <a:gd name="connsiteY5043" fmla="*/ 732596 h 6840760"/>
              <a:gd name="connsiteX5044" fmla="*/ 1748514 w 6840760"/>
              <a:gd name="connsiteY5044" fmla="*/ 732596 h 6840760"/>
              <a:gd name="connsiteX5045" fmla="*/ 1748514 w 6840760"/>
              <a:gd name="connsiteY5045" fmla="*/ 540478 h 6840760"/>
              <a:gd name="connsiteX5046" fmla="*/ 1926970 w 6840760"/>
              <a:gd name="connsiteY5046" fmla="*/ 540478 h 6840760"/>
              <a:gd name="connsiteX5047" fmla="*/ 1926970 w 6840760"/>
              <a:gd name="connsiteY5047" fmla="*/ 462325 h 6840760"/>
              <a:gd name="connsiteX5048" fmla="*/ 1748514 w 6840760"/>
              <a:gd name="connsiteY5048" fmla="*/ 462325 h 6840760"/>
              <a:gd name="connsiteX5049" fmla="*/ 1748514 w 6840760"/>
              <a:gd name="connsiteY5049" fmla="*/ 259557 h 6840760"/>
              <a:gd name="connsiteX5050" fmla="*/ 1453932 w 6840760"/>
              <a:gd name="connsiteY5050" fmla="*/ 259557 h 6840760"/>
              <a:gd name="connsiteX5051" fmla="*/ 1453932 w 6840760"/>
              <a:gd name="connsiteY5051" fmla="*/ 429023 h 6840760"/>
              <a:gd name="connsiteX5052" fmla="*/ 1627032 w 6840760"/>
              <a:gd name="connsiteY5052" fmla="*/ 429023 h 6840760"/>
              <a:gd name="connsiteX5053" fmla="*/ 1627032 w 6840760"/>
              <a:gd name="connsiteY5053" fmla="*/ 259557 h 6840760"/>
              <a:gd name="connsiteX5054" fmla="*/ 1153994 w 6840760"/>
              <a:gd name="connsiteY5054" fmla="*/ 259557 h 6840760"/>
              <a:gd name="connsiteX5055" fmla="*/ 1153994 w 6840760"/>
              <a:gd name="connsiteY5055" fmla="*/ 429023 h 6840760"/>
              <a:gd name="connsiteX5056" fmla="*/ 1299149 w 6840760"/>
              <a:gd name="connsiteY5056" fmla="*/ 429023 h 6840760"/>
              <a:gd name="connsiteX5057" fmla="*/ 1299149 w 6840760"/>
              <a:gd name="connsiteY5057" fmla="*/ 259557 h 6840760"/>
              <a:gd name="connsiteX5058" fmla="*/ 1032512 w 6840760"/>
              <a:gd name="connsiteY5058" fmla="*/ 259557 h 6840760"/>
              <a:gd name="connsiteX5059" fmla="*/ 1032512 w 6840760"/>
              <a:gd name="connsiteY5059" fmla="*/ 462325 h 6840760"/>
              <a:gd name="connsiteX5060" fmla="*/ 826111 w 6840760"/>
              <a:gd name="connsiteY5060" fmla="*/ 462325 h 6840760"/>
              <a:gd name="connsiteX5061" fmla="*/ 826111 w 6840760"/>
              <a:gd name="connsiteY5061" fmla="*/ 540478 h 6840760"/>
              <a:gd name="connsiteX5062" fmla="*/ 1032512 w 6840760"/>
              <a:gd name="connsiteY5062" fmla="*/ 540478 h 6840760"/>
              <a:gd name="connsiteX5063" fmla="*/ 1032512 w 6840760"/>
              <a:gd name="connsiteY5063" fmla="*/ 732596 h 6840760"/>
              <a:gd name="connsiteX5064" fmla="*/ 1120692 w 6840760"/>
              <a:gd name="connsiteY5064" fmla="*/ 732596 h 6840760"/>
              <a:gd name="connsiteX5065" fmla="*/ 1120692 w 6840760"/>
              <a:gd name="connsiteY5065" fmla="*/ 540478 h 6840760"/>
              <a:gd name="connsiteX5066" fmla="*/ 1299149 w 6840760"/>
              <a:gd name="connsiteY5066" fmla="*/ 540478 h 6840760"/>
              <a:gd name="connsiteX5067" fmla="*/ 1299149 w 6840760"/>
              <a:gd name="connsiteY5067" fmla="*/ 462325 h 6840760"/>
              <a:gd name="connsiteX5068" fmla="*/ 1120692 w 6840760"/>
              <a:gd name="connsiteY5068" fmla="*/ 462325 h 6840760"/>
              <a:gd name="connsiteX5069" fmla="*/ 1120692 w 6840760"/>
              <a:gd name="connsiteY5069" fmla="*/ 259557 h 6840760"/>
              <a:gd name="connsiteX5070" fmla="*/ 826111 w 6840760"/>
              <a:gd name="connsiteY5070" fmla="*/ 259557 h 6840760"/>
              <a:gd name="connsiteX5071" fmla="*/ 826111 w 6840760"/>
              <a:gd name="connsiteY5071" fmla="*/ 429023 h 6840760"/>
              <a:gd name="connsiteX5072" fmla="*/ 999211 w 6840760"/>
              <a:gd name="connsiteY5072" fmla="*/ 429023 h 6840760"/>
              <a:gd name="connsiteX5073" fmla="*/ 999211 w 6840760"/>
              <a:gd name="connsiteY5073" fmla="*/ 259557 h 6840760"/>
              <a:gd name="connsiteX5074" fmla="*/ 526171 w 6840760"/>
              <a:gd name="connsiteY5074" fmla="*/ 259557 h 6840760"/>
              <a:gd name="connsiteX5075" fmla="*/ 526171 w 6840760"/>
              <a:gd name="connsiteY5075" fmla="*/ 429023 h 6840760"/>
              <a:gd name="connsiteX5076" fmla="*/ 671328 w 6840760"/>
              <a:gd name="connsiteY5076" fmla="*/ 429023 h 6840760"/>
              <a:gd name="connsiteX5077" fmla="*/ 671328 w 6840760"/>
              <a:gd name="connsiteY5077" fmla="*/ 259557 h 6840760"/>
              <a:gd name="connsiteX5078" fmla="*/ 404691 w 6840760"/>
              <a:gd name="connsiteY5078" fmla="*/ 259557 h 6840760"/>
              <a:gd name="connsiteX5079" fmla="*/ 404691 w 6840760"/>
              <a:gd name="connsiteY5079" fmla="*/ 462325 h 6840760"/>
              <a:gd name="connsiteX5080" fmla="*/ 198289 w 6840760"/>
              <a:gd name="connsiteY5080" fmla="*/ 462325 h 6840760"/>
              <a:gd name="connsiteX5081" fmla="*/ 198289 w 6840760"/>
              <a:gd name="connsiteY5081" fmla="*/ 540478 h 6840760"/>
              <a:gd name="connsiteX5082" fmla="*/ 404691 w 6840760"/>
              <a:gd name="connsiteY5082" fmla="*/ 540478 h 6840760"/>
              <a:gd name="connsiteX5083" fmla="*/ 404691 w 6840760"/>
              <a:gd name="connsiteY5083" fmla="*/ 732596 h 6840760"/>
              <a:gd name="connsiteX5084" fmla="*/ 492871 w 6840760"/>
              <a:gd name="connsiteY5084" fmla="*/ 732596 h 6840760"/>
              <a:gd name="connsiteX5085" fmla="*/ 492871 w 6840760"/>
              <a:gd name="connsiteY5085" fmla="*/ 540478 h 6840760"/>
              <a:gd name="connsiteX5086" fmla="*/ 671328 w 6840760"/>
              <a:gd name="connsiteY5086" fmla="*/ 540478 h 6840760"/>
              <a:gd name="connsiteX5087" fmla="*/ 671328 w 6840760"/>
              <a:gd name="connsiteY5087" fmla="*/ 462325 h 6840760"/>
              <a:gd name="connsiteX5088" fmla="*/ 492871 w 6840760"/>
              <a:gd name="connsiteY5088" fmla="*/ 462325 h 6840760"/>
              <a:gd name="connsiteX5089" fmla="*/ 492871 w 6840760"/>
              <a:gd name="connsiteY5089" fmla="*/ 259557 h 6840760"/>
              <a:gd name="connsiteX5090" fmla="*/ 198289 w 6840760"/>
              <a:gd name="connsiteY5090" fmla="*/ 259557 h 6840760"/>
              <a:gd name="connsiteX5091" fmla="*/ 198289 w 6840760"/>
              <a:gd name="connsiteY5091" fmla="*/ 429023 h 6840760"/>
              <a:gd name="connsiteX5092" fmla="*/ 371389 w 6840760"/>
              <a:gd name="connsiteY5092" fmla="*/ 429023 h 6840760"/>
              <a:gd name="connsiteX5093" fmla="*/ 371389 w 6840760"/>
              <a:gd name="connsiteY5093" fmla="*/ 259557 h 6840760"/>
              <a:gd name="connsiteX5094" fmla="*/ 6682905 w 6840760"/>
              <a:gd name="connsiteY5094" fmla="*/ 148104 h 6840760"/>
              <a:gd name="connsiteX5095" fmla="*/ 6682905 w 6840760"/>
              <a:gd name="connsiteY5095" fmla="*/ 226257 h 6840760"/>
              <a:gd name="connsiteX5096" fmla="*/ 6771086 w 6840760"/>
              <a:gd name="connsiteY5096" fmla="*/ 226257 h 6840760"/>
              <a:gd name="connsiteX5097" fmla="*/ 6771086 w 6840760"/>
              <a:gd name="connsiteY5097" fmla="*/ 148104 h 6840760"/>
              <a:gd name="connsiteX5098" fmla="*/ 6055082 w 6840760"/>
              <a:gd name="connsiteY5098" fmla="*/ 148104 h 6840760"/>
              <a:gd name="connsiteX5099" fmla="*/ 6055082 w 6840760"/>
              <a:gd name="connsiteY5099" fmla="*/ 226257 h 6840760"/>
              <a:gd name="connsiteX5100" fmla="*/ 6143264 w 6840760"/>
              <a:gd name="connsiteY5100" fmla="*/ 226257 h 6840760"/>
              <a:gd name="connsiteX5101" fmla="*/ 6143264 w 6840760"/>
              <a:gd name="connsiteY5101" fmla="*/ 148104 h 6840760"/>
              <a:gd name="connsiteX5102" fmla="*/ 5427262 w 6840760"/>
              <a:gd name="connsiteY5102" fmla="*/ 148104 h 6840760"/>
              <a:gd name="connsiteX5103" fmla="*/ 5427262 w 6840760"/>
              <a:gd name="connsiteY5103" fmla="*/ 226257 h 6840760"/>
              <a:gd name="connsiteX5104" fmla="*/ 5515443 w 6840760"/>
              <a:gd name="connsiteY5104" fmla="*/ 226257 h 6840760"/>
              <a:gd name="connsiteX5105" fmla="*/ 5515443 w 6840760"/>
              <a:gd name="connsiteY5105" fmla="*/ 148104 h 6840760"/>
              <a:gd name="connsiteX5106" fmla="*/ 4799441 w 6840760"/>
              <a:gd name="connsiteY5106" fmla="*/ 148104 h 6840760"/>
              <a:gd name="connsiteX5107" fmla="*/ 4799441 w 6840760"/>
              <a:gd name="connsiteY5107" fmla="*/ 226257 h 6840760"/>
              <a:gd name="connsiteX5108" fmla="*/ 4887621 w 6840760"/>
              <a:gd name="connsiteY5108" fmla="*/ 226257 h 6840760"/>
              <a:gd name="connsiteX5109" fmla="*/ 4887621 w 6840760"/>
              <a:gd name="connsiteY5109" fmla="*/ 148104 h 6840760"/>
              <a:gd name="connsiteX5110" fmla="*/ 4171619 w 6840760"/>
              <a:gd name="connsiteY5110" fmla="*/ 148104 h 6840760"/>
              <a:gd name="connsiteX5111" fmla="*/ 4171619 w 6840760"/>
              <a:gd name="connsiteY5111" fmla="*/ 226257 h 6840760"/>
              <a:gd name="connsiteX5112" fmla="*/ 4259800 w 6840760"/>
              <a:gd name="connsiteY5112" fmla="*/ 226257 h 6840760"/>
              <a:gd name="connsiteX5113" fmla="*/ 4259800 w 6840760"/>
              <a:gd name="connsiteY5113" fmla="*/ 148104 h 6840760"/>
              <a:gd name="connsiteX5114" fmla="*/ 3543798 w 6840760"/>
              <a:gd name="connsiteY5114" fmla="*/ 148104 h 6840760"/>
              <a:gd name="connsiteX5115" fmla="*/ 3543798 w 6840760"/>
              <a:gd name="connsiteY5115" fmla="*/ 226257 h 6840760"/>
              <a:gd name="connsiteX5116" fmla="*/ 3631978 w 6840760"/>
              <a:gd name="connsiteY5116" fmla="*/ 226257 h 6840760"/>
              <a:gd name="connsiteX5117" fmla="*/ 3631978 w 6840760"/>
              <a:gd name="connsiteY5117" fmla="*/ 148104 h 6840760"/>
              <a:gd name="connsiteX5118" fmla="*/ 2915976 w 6840760"/>
              <a:gd name="connsiteY5118" fmla="*/ 148104 h 6840760"/>
              <a:gd name="connsiteX5119" fmla="*/ 2915976 w 6840760"/>
              <a:gd name="connsiteY5119" fmla="*/ 226257 h 6840760"/>
              <a:gd name="connsiteX5120" fmla="*/ 3004157 w 6840760"/>
              <a:gd name="connsiteY5120" fmla="*/ 226257 h 6840760"/>
              <a:gd name="connsiteX5121" fmla="*/ 3004157 w 6840760"/>
              <a:gd name="connsiteY5121" fmla="*/ 148104 h 6840760"/>
              <a:gd name="connsiteX5122" fmla="*/ 2288155 w 6840760"/>
              <a:gd name="connsiteY5122" fmla="*/ 148104 h 6840760"/>
              <a:gd name="connsiteX5123" fmla="*/ 2288155 w 6840760"/>
              <a:gd name="connsiteY5123" fmla="*/ 226257 h 6840760"/>
              <a:gd name="connsiteX5124" fmla="*/ 2376335 w 6840760"/>
              <a:gd name="connsiteY5124" fmla="*/ 226257 h 6840760"/>
              <a:gd name="connsiteX5125" fmla="*/ 2376335 w 6840760"/>
              <a:gd name="connsiteY5125" fmla="*/ 148104 h 6840760"/>
              <a:gd name="connsiteX5126" fmla="*/ 1660334 w 6840760"/>
              <a:gd name="connsiteY5126" fmla="*/ 148104 h 6840760"/>
              <a:gd name="connsiteX5127" fmla="*/ 1660334 w 6840760"/>
              <a:gd name="connsiteY5127" fmla="*/ 226257 h 6840760"/>
              <a:gd name="connsiteX5128" fmla="*/ 1748514 w 6840760"/>
              <a:gd name="connsiteY5128" fmla="*/ 226257 h 6840760"/>
              <a:gd name="connsiteX5129" fmla="*/ 1748514 w 6840760"/>
              <a:gd name="connsiteY5129" fmla="*/ 148104 h 6840760"/>
              <a:gd name="connsiteX5130" fmla="*/ 1032512 w 6840760"/>
              <a:gd name="connsiteY5130" fmla="*/ 148104 h 6840760"/>
              <a:gd name="connsiteX5131" fmla="*/ 1032512 w 6840760"/>
              <a:gd name="connsiteY5131" fmla="*/ 226257 h 6840760"/>
              <a:gd name="connsiteX5132" fmla="*/ 1120692 w 6840760"/>
              <a:gd name="connsiteY5132" fmla="*/ 226257 h 6840760"/>
              <a:gd name="connsiteX5133" fmla="*/ 1120692 w 6840760"/>
              <a:gd name="connsiteY5133" fmla="*/ 148104 h 6840760"/>
              <a:gd name="connsiteX5134" fmla="*/ 404691 w 6840760"/>
              <a:gd name="connsiteY5134" fmla="*/ 148104 h 6840760"/>
              <a:gd name="connsiteX5135" fmla="*/ 404691 w 6840760"/>
              <a:gd name="connsiteY5135" fmla="*/ 226257 h 6840760"/>
              <a:gd name="connsiteX5136" fmla="*/ 492871 w 6840760"/>
              <a:gd name="connsiteY5136" fmla="*/ 226257 h 6840760"/>
              <a:gd name="connsiteX5137" fmla="*/ 492871 w 6840760"/>
              <a:gd name="connsiteY5137" fmla="*/ 148104 h 6840760"/>
              <a:gd name="connsiteX5138" fmla="*/ 164988 w 6840760"/>
              <a:gd name="connsiteY5138" fmla="*/ 0 h 6840760"/>
              <a:gd name="connsiteX5139" fmla="*/ 198289 w 6840760"/>
              <a:gd name="connsiteY5139" fmla="*/ 0 h 6840760"/>
              <a:gd name="connsiteX5140" fmla="*/ 198289 w 6840760"/>
              <a:gd name="connsiteY5140" fmla="*/ 114802 h 6840760"/>
              <a:gd name="connsiteX5141" fmla="*/ 371389 w 6840760"/>
              <a:gd name="connsiteY5141" fmla="*/ 114802 h 6840760"/>
              <a:gd name="connsiteX5142" fmla="*/ 371389 w 6840760"/>
              <a:gd name="connsiteY5142" fmla="*/ 0 h 6840760"/>
              <a:gd name="connsiteX5143" fmla="*/ 404691 w 6840760"/>
              <a:gd name="connsiteY5143" fmla="*/ 0 h 6840760"/>
              <a:gd name="connsiteX5144" fmla="*/ 404691 w 6840760"/>
              <a:gd name="connsiteY5144" fmla="*/ 114802 h 6840760"/>
              <a:gd name="connsiteX5145" fmla="*/ 492871 w 6840760"/>
              <a:gd name="connsiteY5145" fmla="*/ 114802 h 6840760"/>
              <a:gd name="connsiteX5146" fmla="*/ 492871 w 6840760"/>
              <a:gd name="connsiteY5146" fmla="*/ 0 h 6840760"/>
              <a:gd name="connsiteX5147" fmla="*/ 526171 w 6840760"/>
              <a:gd name="connsiteY5147" fmla="*/ 0 h 6840760"/>
              <a:gd name="connsiteX5148" fmla="*/ 526171 w 6840760"/>
              <a:gd name="connsiteY5148" fmla="*/ 114802 h 6840760"/>
              <a:gd name="connsiteX5149" fmla="*/ 671328 w 6840760"/>
              <a:gd name="connsiteY5149" fmla="*/ 114802 h 6840760"/>
              <a:gd name="connsiteX5150" fmla="*/ 671328 w 6840760"/>
              <a:gd name="connsiteY5150" fmla="*/ 0 h 6840760"/>
              <a:gd name="connsiteX5151" fmla="*/ 704629 w 6840760"/>
              <a:gd name="connsiteY5151" fmla="*/ 0 h 6840760"/>
              <a:gd name="connsiteX5152" fmla="*/ 704629 w 6840760"/>
              <a:gd name="connsiteY5152" fmla="*/ 148104 h 6840760"/>
              <a:gd name="connsiteX5153" fmla="*/ 526171 w 6840760"/>
              <a:gd name="connsiteY5153" fmla="*/ 148104 h 6840760"/>
              <a:gd name="connsiteX5154" fmla="*/ 526171 w 6840760"/>
              <a:gd name="connsiteY5154" fmla="*/ 226257 h 6840760"/>
              <a:gd name="connsiteX5155" fmla="*/ 704629 w 6840760"/>
              <a:gd name="connsiteY5155" fmla="*/ 226257 h 6840760"/>
              <a:gd name="connsiteX5156" fmla="*/ 704629 w 6840760"/>
              <a:gd name="connsiteY5156" fmla="*/ 429023 h 6840760"/>
              <a:gd name="connsiteX5157" fmla="*/ 792809 w 6840760"/>
              <a:gd name="connsiteY5157" fmla="*/ 429023 h 6840760"/>
              <a:gd name="connsiteX5158" fmla="*/ 792809 w 6840760"/>
              <a:gd name="connsiteY5158" fmla="*/ 226257 h 6840760"/>
              <a:gd name="connsiteX5159" fmla="*/ 999211 w 6840760"/>
              <a:gd name="connsiteY5159" fmla="*/ 226257 h 6840760"/>
              <a:gd name="connsiteX5160" fmla="*/ 999211 w 6840760"/>
              <a:gd name="connsiteY5160" fmla="*/ 148104 h 6840760"/>
              <a:gd name="connsiteX5161" fmla="*/ 792809 w 6840760"/>
              <a:gd name="connsiteY5161" fmla="*/ 148104 h 6840760"/>
              <a:gd name="connsiteX5162" fmla="*/ 792809 w 6840760"/>
              <a:gd name="connsiteY5162" fmla="*/ 0 h 6840760"/>
              <a:gd name="connsiteX5163" fmla="*/ 826111 w 6840760"/>
              <a:gd name="connsiteY5163" fmla="*/ 0 h 6840760"/>
              <a:gd name="connsiteX5164" fmla="*/ 826111 w 6840760"/>
              <a:gd name="connsiteY5164" fmla="*/ 114802 h 6840760"/>
              <a:gd name="connsiteX5165" fmla="*/ 999211 w 6840760"/>
              <a:gd name="connsiteY5165" fmla="*/ 114802 h 6840760"/>
              <a:gd name="connsiteX5166" fmla="*/ 999211 w 6840760"/>
              <a:gd name="connsiteY5166" fmla="*/ 0 h 6840760"/>
              <a:gd name="connsiteX5167" fmla="*/ 1032512 w 6840760"/>
              <a:gd name="connsiteY5167" fmla="*/ 0 h 6840760"/>
              <a:gd name="connsiteX5168" fmla="*/ 1032512 w 6840760"/>
              <a:gd name="connsiteY5168" fmla="*/ 114802 h 6840760"/>
              <a:gd name="connsiteX5169" fmla="*/ 1120692 w 6840760"/>
              <a:gd name="connsiteY5169" fmla="*/ 114802 h 6840760"/>
              <a:gd name="connsiteX5170" fmla="*/ 1120692 w 6840760"/>
              <a:gd name="connsiteY5170" fmla="*/ 0 h 6840760"/>
              <a:gd name="connsiteX5171" fmla="*/ 1153994 w 6840760"/>
              <a:gd name="connsiteY5171" fmla="*/ 0 h 6840760"/>
              <a:gd name="connsiteX5172" fmla="*/ 1153994 w 6840760"/>
              <a:gd name="connsiteY5172" fmla="*/ 114802 h 6840760"/>
              <a:gd name="connsiteX5173" fmla="*/ 1299149 w 6840760"/>
              <a:gd name="connsiteY5173" fmla="*/ 114802 h 6840760"/>
              <a:gd name="connsiteX5174" fmla="*/ 1299149 w 6840760"/>
              <a:gd name="connsiteY5174" fmla="*/ 0 h 6840760"/>
              <a:gd name="connsiteX5175" fmla="*/ 1332450 w 6840760"/>
              <a:gd name="connsiteY5175" fmla="*/ 0 h 6840760"/>
              <a:gd name="connsiteX5176" fmla="*/ 1332450 w 6840760"/>
              <a:gd name="connsiteY5176" fmla="*/ 148104 h 6840760"/>
              <a:gd name="connsiteX5177" fmla="*/ 1153994 w 6840760"/>
              <a:gd name="connsiteY5177" fmla="*/ 148104 h 6840760"/>
              <a:gd name="connsiteX5178" fmla="*/ 1153994 w 6840760"/>
              <a:gd name="connsiteY5178" fmla="*/ 226257 h 6840760"/>
              <a:gd name="connsiteX5179" fmla="*/ 1332450 w 6840760"/>
              <a:gd name="connsiteY5179" fmla="*/ 226257 h 6840760"/>
              <a:gd name="connsiteX5180" fmla="*/ 1332450 w 6840760"/>
              <a:gd name="connsiteY5180" fmla="*/ 429023 h 6840760"/>
              <a:gd name="connsiteX5181" fmla="*/ 1420630 w 6840760"/>
              <a:gd name="connsiteY5181" fmla="*/ 429023 h 6840760"/>
              <a:gd name="connsiteX5182" fmla="*/ 1420630 w 6840760"/>
              <a:gd name="connsiteY5182" fmla="*/ 226257 h 6840760"/>
              <a:gd name="connsiteX5183" fmla="*/ 1627032 w 6840760"/>
              <a:gd name="connsiteY5183" fmla="*/ 226257 h 6840760"/>
              <a:gd name="connsiteX5184" fmla="*/ 1627032 w 6840760"/>
              <a:gd name="connsiteY5184" fmla="*/ 148104 h 6840760"/>
              <a:gd name="connsiteX5185" fmla="*/ 1420630 w 6840760"/>
              <a:gd name="connsiteY5185" fmla="*/ 148104 h 6840760"/>
              <a:gd name="connsiteX5186" fmla="*/ 1420630 w 6840760"/>
              <a:gd name="connsiteY5186" fmla="*/ 0 h 6840760"/>
              <a:gd name="connsiteX5187" fmla="*/ 1453932 w 6840760"/>
              <a:gd name="connsiteY5187" fmla="*/ 0 h 6840760"/>
              <a:gd name="connsiteX5188" fmla="*/ 1453932 w 6840760"/>
              <a:gd name="connsiteY5188" fmla="*/ 114802 h 6840760"/>
              <a:gd name="connsiteX5189" fmla="*/ 1627032 w 6840760"/>
              <a:gd name="connsiteY5189" fmla="*/ 114802 h 6840760"/>
              <a:gd name="connsiteX5190" fmla="*/ 1627032 w 6840760"/>
              <a:gd name="connsiteY5190" fmla="*/ 0 h 6840760"/>
              <a:gd name="connsiteX5191" fmla="*/ 1660334 w 6840760"/>
              <a:gd name="connsiteY5191" fmla="*/ 0 h 6840760"/>
              <a:gd name="connsiteX5192" fmla="*/ 1660334 w 6840760"/>
              <a:gd name="connsiteY5192" fmla="*/ 114802 h 6840760"/>
              <a:gd name="connsiteX5193" fmla="*/ 1748514 w 6840760"/>
              <a:gd name="connsiteY5193" fmla="*/ 114802 h 6840760"/>
              <a:gd name="connsiteX5194" fmla="*/ 1748514 w 6840760"/>
              <a:gd name="connsiteY5194" fmla="*/ 0 h 6840760"/>
              <a:gd name="connsiteX5195" fmla="*/ 1781815 w 6840760"/>
              <a:gd name="connsiteY5195" fmla="*/ 0 h 6840760"/>
              <a:gd name="connsiteX5196" fmla="*/ 1781815 w 6840760"/>
              <a:gd name="connsiteY5196" fmla="*/ 114802 h 6840760"/>
              <a:gd name="connsiteX5197" fmla="*/ 1926970 w 6840760"/>
              <a:gd name="connsiteY5197" fmla="*/ 114802 h 6840760"/>
              <a:gd name="connsiteX5198" fmla="*/ 1926970 w 6840760"/>
              <a:gd name="connsiteY5198" fmla="*/ 0 h 6840760"/>
              <a:gd name="connsiteX5199" fmla="*/ 1960272 w 6840760"/>
              <a:gd name="connsiteY5199" fmla="*/ 0 h 6840760"/>
              <a:gd name="connsiteX5200" fmla="*/ 1960272 w 6840760"/>
              <a:gd name="connsiteY5200" fmla="*/ 148104 h 6840760"/>
              <a:gd name="connsiteX5201" fmla="*/ 1781815 w 6840760"/>
              <a:gd name="connsiteY5201" fmla="*/ 148104 h 6840760"/>
              <a:gd name="connsiteX5202" fmla="*/ 1781815 w 6840760"/>
              <a:gd name="connsiteY5202" fmla="*/ 226257 h 6840760"/>
              <a:gd name="connsiteX5203" fmla="*/ 1960272 w 6840760"/>
              <a:gd name="connsiteY5203" fmla="*/ 226257 h 6840760"/>
              <a:gd name="connsiteX5204" fmla="*/ 1960272 w 6840760"/>
              <a:gd name="connsiteY5204" fmla="*/ 429023 h 6840760"/>
              <a:gd name="connsiteX5205" fmla="*/ 2048452 w 6840760"/>
              <a:gd name="connsiteY5205" fmla="*/ 429023 h 6840760"/>
              <a:gd name="connsiteX5206" fmla="*/ 2048452 w 6840760"/>
              <a:gd name="connsiteY5206" fmla="*/ 226257 h 6840760"/>
              <a:gd name="connsiteX5207" fmla="*/ 2254854 w 6840760"/>
              <a:gd name="connsiteY5207" fmla="*/ 226257 h 6840760"/>
              <a:gd name="connsiteX5208" fmla="*/ 2254854 w 6840760"/>
              <a:gd name="connsiteY5208" fmla="*/ 148104 h 6840760"/>
              <a:gd name="connsiteX5209" fmla="*/ 2048452 w 6840760"/>
              <a:gd name="connsiteY5209" fmla="*/ 148104 h 6840760"/>
              <a:gd name="connsiteX5210" fmla="*/ 2048452 w 6840760"/>
              <a:gd name="connsiteY5210" fmla="*/ 0 h 6840760"/>
              <a:gd name="connsiteX5211" fmla="*/ 2081753 w 6840760"/>
              <a:gd name="connsiteY5211" fmla="*/ 0 h 6840760"/>
              <a:gd name="connsiteX5212" fmla="*/ 2081753 w 6840760"/>
              <a:gd name="connsiteY5212" fmla="*/ 114802 h 6840760"/>
              <a:gd name="connsiteX5213" fmla="*/ 2254854 w 6840760"/>
              <a:gd name="connsiteY5213" fmla="*/ 114802 h 6840760"/>
              <a:gd name="connsiteX5214" fmla="*/ 2254854 w 6840760"/>
              <a:gd name="connsiteY5214" fmla="*/ 0 h 6840760"/>
              <a:gd name="connsiteX5215" fmla="*/ 2288155 w 6840760"/>
              <a:gd name="connsiteY5215" fmla="*/ 0 h 6840760"/>
              <a:gd name="connsiteX5216" fmla="*/ 2288155 w 6840760"/>
              <a:gd name="connsiteY5216" fmla="*/ 114802 h 6840760"/>
              <a:gd name="connsiteX5217" fmla="*/ 2376335 w 6840760"/>
              <a:gd name="connsiteY5217" fmla="*/ 114802 h 6840760"/>
              <a:gd name="connsiteX5218" fmla="*/ 2376335 w 6840760"/>
              <a:gd name="connsiteY5218" fmla="*/ 0 h 6840760"/>
              <a:gd name="connsiteX5219" fmla="*/ 2409637 w 6840760"/>
              <a:gd name="connsiteY5219" fmla="*/ 0 h 6840760"/>
              <a:gd name="connsiteX5220" fmla="*/ 2409637 w 6840760"/>
              <a:gd name="connsiteY5220" fmla="*/ 114802 h 6840760"/>
              <a:gd name="connsiteX5221" fmla="*/ 2554792 w 6840760"/>
              <a:gd name="connsiteY5221" fmla="*/ 114802 h 6840760"/>
              <a:gd name="connsiteX5222" fmla="*/ 2554792 w 6840760"/>
              <a:gd name="connsiteY5222" fmla="*/ 0 h 6840760"/>
              <a:gd name="connsiteX5223" fmla="*/ 2588093 w 6840760"/>
              <a:gd name="connsiteY5223" fmla="*/ 0 h 6840760"/>
              <a:gd name="connsiteX5224" fmla="*/ 2588093 w 6840760"/>
              <a:gd name="connsiteY5224" fmla="*/ 148104 h 6840760"/>
              <a:gd name="connsiteX5225" fmla="*/ 2409637 w 6840760"/>
              <a:gd name="connsiteY5225" fmla="*/ 148104 h 6840760"/>
              <a:gd name="connsiteX5226" fmla="*/ 2409637 w 6840760"/>
              <a:gd name="connsiteY5226" fmla="*/ 226257 h 6840760"/>
              <a:gd name="connsiteX5227" fmla="*/ 2588093 w 6840760"/>
              <a:gd name="connsiteY5227" fmla="*/ 226257 h 6840760"/>
              <a:gd name="connsiteX5228" fmla="*/ 2588093 w 6840760"/>
              <a:gd name="connsiteY5228" fmla="*/ 429023 h 6840760"/>
              <a:gd name="connsiteX5229" fmla="*/ 2676273 w 6840760"/>
              <a:gd name="connsiteY5229" fmla="*/ 429023 h 6840760"/>
              <a:gd name="connsiteX5230" fmla="*/ 2676273 w 6840760"/>
              <a:gd name="connsiteY5230" fmla="*/ 226257 h 6840760"/>
              <a:gd name="connsiteX5231" fmla="*/ 2882675 w 6840760"/>
              <a:gd name="connsiteY5231" fmla="*/ 226257 h 6840760"/>
              <a:gd name="connsiteX5232" fmla="*/ 2882675 w 6840760"/>
              <a:gd name="connsiteY5232" fmla="*/ 148104 h 6840760"/>
              <a:gd name="connsiteX5233" fmla="*/ 2676273 w 6840760"/>
              <a:gd name="connsiteY5233" fmla="*/ 148104 h 6840760"/>
              <a:gd name="connsiteX5234" fmla="*/ 2676273 w 6840760"/>
              <a:gd name="connsiteY5234" fmla="*/ 0 h 6840760"/>
              <a:gd name="connsiteX5235" fmla="*/ 2709575 w 6840760"/>
              <a:gd name="connsiteY5235" fmla="*/ 0 h 6840760"/>
              <a:gd name="connsiteX5236" fmla="*/ 2709575 w 6840760"/>
              <a:gd name="connsiteY5236" fmla="*/ 114802 h 6840760"/>
              <a:gd name="connsiteX5237" fmla="*/ 2882675 w 6840760"/>
              <a:gd name="connsiteY5237" fmla="*/ 114802 h 6840760"/>
              <a:gd name="connsiteX5238" fmla="*/ 2882675 w 6840760"/>
              <a:gd name="connsiteY5238" fmla="*/ 0 h 6840760"/>
              <a:gd name="connsiteX5239" fmla="*/ 2915976 w 6840760"/>
              <a:gd name="connsiteY5239" fmla="*/ 0 h 6840760"/>
              <a:gd name="connsiteX5240" fmla="*/ 2915976 w 6840760"/>
              <a:gd name="connsiteY5240" fmla="*/ 114802 h 6840760"/>
              <a:gd name="connsiteX5241" fmla="*/ 3004157 w 6840760"/>
              <a:gd name="connsiteY5241" fmla="*/ 114802 h 6840760"/>
              <a:gd name="connsiteX5242" fmla="*/ 3004157 w 6840760"/>
              <a:gd name="connsiteY5242" fmla="*/ 0 h 6840760"/>
              <a:gd name="connsiteX5243" fmla="*/ 3037458 w 6840760"/>
              <a:gd name="connsiteY5243" fmla="*/ 0 h 6840760"/>
              <a:gd name="connsiteX5244" fmla="*/ 3037458 w 6840760"/>
              <a:gd name="connsiteY5244" fmla="*/ 114802 h 6840760"/>
              <a:gd name="connsiteX5245" fmla="*/ 3182613 w 6840760"/>
              <a:gd name="connsiteY5245" fmla="*/ 114802 h 6840760"/>
              <a:gd name="connsiteX5246" fmla="*/ 3182613 w 6840760"/>
              <a:gd name="connsiteY5246" fmla="*/ 0 h 6840760"/>
              <a:gd name="connsiteX5247" fmla="*/ 3215915 w 6840760"/>
              <a:gd name="connsiteY5247" fmla="*/ 0 h 6840760"/>
              <a:gd name="connsiteX5248" fmla="*/ 3215915 w 6840760"/>
              <a:gd name="connsiteY5248" fmla="*/ 148104 h 6840760"/>
              <a:gd name="connsiteX5249" fmla="*/ 3037458 w 6840760"/>
              <a:gd name="connsiteY5249" fmla="*/ 148104 h 6840760"/>
              <a:gd name="connsiteX5250" fmla="*/ 3037458 w 6840760"/>
              <a:gd name="connsiteY5250" fmla="*/ 226257 h 6840760"/>
              <a:gd name="connsiteX5251" fmla="*/ 3215915 w 6840760"/>
              <a:gd name="connsiteY5251" fmla="*/ 226257 h 6840760"/>
              <a:gd name="connsiteX5252" fmla="*/ 3215915 w 6840760"/>
              <a:gd name="connsiteY5252" fmla="*/ 429023 h 6840760"/>
              <a:gd name="connsiteX5253" fmla="*/ 3304096 w 6840760"/>
              <a:gd name="connsiteY5253" fmla="*/ 429023 h 6840760"/>
              <a:gd name="connsiteX5254" fmla="*/ 3304096 w 6840760"/>
              <a:gd name="connsiteY5254" fmla="*/ 226257 h 6840760"/>
              <a:gd name="connsiteX5255" fmla="*/ 3510497 w 6840760"/>
              <a:gd name="connsiteY5255" fmla="*/ 226257 h 6840760"/>
              <a:gd name="connsiteX5256" fmla="*/ 3510497 w 6840760"/>
              <a:gd name="connsiteY5256" fmla="*/ 148104 h 6840760"/>
              <a:gd name="connsiteX5257" fmla="*/ 3304096 w 6840760"/>
              <a:gd name="connsiteY5257" fmla="*/ 148104 h 6840760"/>
              <a:gd name="connsiteX5258" fmla="*/ 3304096 w 6840760"/>
              <a:gd name="connsiteY5258" fmla="*/ 0 h 6840760"/>
              <a:gd name="connsiteX5259" fmla="*/ 3337396 w 6840760"/>
              <a:gd name="connsiteY5259" fmla="*/ 0 h 6840760"/>
              <a:gd name="connsiteX5260" fmla="*/ 3337396 w 6840760"/>
              <a:gd name="connsiteY5260" fmla="*/ 114802 h 6840760"/>
              <a:gd name="connsiteX5261" fmla="*/ 3510497 w 6840760"/>
              <a:gd name="connsiteY5261" fmla="*/ 114802 h 6840760"/>
              <a:gd name="connsiteX5262" fmla="*/ 3510497 w 6840760"/>
              <a:gd name="connsiteY5262" fmla="*/ 0 h 6840760"/>
              <a:gd name="connsiteX5263" fmla="*/ 3543798 w 6840760"/>
              <a:gd name="connsiteY5263" fmla="*/ 0 h 6840760"/>
              <a:gd name="connsiteX5264" fmla="*/ 3543798 w 6840760"/>
              <a:gd name="connsiteY5264" fmla="*/ 114802 h 6840760"/>
              <a:gd name="connsiteX5265" fmla="*/ 3631978 w 6840760"/>
              <a:gd name="connsiteY5265" fmla="*/ 114802 h 6840760"/>
              <a:gd name="connsiteX5266" fmla="*/ 3631978 w 6840760"/>
              <a:gd name="connsiteY5266" fmla="*/ 0 h 6840760"/>
              <a:gd name="connsiteX5267" fmla="*/ 3665280 w 6840760"/>
              <a:gd name="connsiteY5267" fmla="*/ 0 h 6840760"/>
              <a:gd name="connsiteX5268" fmla="*/ 3665280 w 6840760"/>
              <a:gd name="connsiteY5268" fmla="*/ 114802 h 6840760"/>
              <a:gd name="connsiteX5269" fmla="*/ 3810436 w 6840760"/>
              <a:gd name="connsiteY5269" fmla="*/ 114802 h 6840760"/>
              <a:gd name="connsiteX5270" fmla="*/ 3810436 w 6840760"/>
              <a:gd name="connsiteY5270" fmla="*/ 0 h 6840760"/>
              <a:gd name="connsiteX5271" fmla="*/ 3843736 w 6840760"/>
              <a:gd name="connsiteY5271" fmla="*/ 0 h 6840760"/>
              <a:gd name="connsiteX5272" fmla="*/ 3843736 w 6840760"/>
              <a:gd name="connsiteY5272" fmla="*/ 148104 h 6840760"/>
              <a:gd name="connsiteX5273" fmla="*/ 3665280 w 6840760"/>
              <a:gd name="connsiteY5273" fmla="*/ 148104 h 6840760"/>
              <a:gd name="connsiteX5274" fmla="*/ 3665280 w 6840760"/>
              <a:gd name="connsiteY5274" fmla="*/ 226257 h 6840760"/>
              <a:gd name="connsiteX5275" fmla="*/ 3843736 w 6840760"/>
              <a:gd name="connsiteY5275" fmla="*/ 226257 h 6840760"/>
              <a:gd name="connsiteX5276" fmla="*/ 3843736 w 6840760"/>
              <a:gd name="connsiteY5276" fmla="*/ 429023 h 6840760"/>
              <a:gd name="connsiteX5277" fmla="*/ 3931917 w 6840760"/>
              <a:gd name="connsiteY5277" fmla="*/ 429023 h 6840760"/>
              <a:gd name="connsiteX5278" fmla="*/ 3931917 w 6840760"/>
              <a:gd name="connsiteY5278" fmla="*/ 226257 h 6840760"/>
              <a:gd name="connsiteX5279" fmla="*/ 4138318 w 6840760"/>
              <a:gd name="connsiteY5279" fmla="*/ 226257 h 6840760"/>
              <a:gd name="connsiteX5280" fmla="*/ 4138318 w 6840760"/>
              <a:gd name="connsiteY5280" fmla="*/ 148104 h 6840760"/>
              <a:gd name="connsiteX5281" fmla="*/ 3931917 w 6840760"/>
              <a:gd name="connsiteY5281" fmla="*/ 148104 h 6840760"/>
              <a:gd name="connsiteX5282" fmla="*/ 3931917 w 6840760"/>
              <a:gd name="connsiteY5282" fmla="*/ 0 h 6840760"/>
              <a:gd name="connsiteX5283" fmla="*/ 3965218 w 6840760"/>
              <a:gd name="connsiteY5283" fmla="*/ 0 h 6840760"/>
              <a:gd name="connsiteX5284" fmla="*/ 3965218 w 6840760"/>
              <a:gd name="connsiteY5284" fmla="*/ 114802 h 6840760"/>
              <a:gd name="connsiteX5285" fmla="*/ 4138318 w 6840760"/>
              <a:gd name="connsiteY5285" fmla="*/ 114802 h 6840760"/>
              <a:gd name="connsiteX5286" fmla="*/ 4138318 w 6840760"/>
              <a:gd name="connsiteY5286" fmla="*/ 0 h 6840760"/>
              <a:gd name="connsiteX5287" fmla="*/ 4171619 w 6840760"/>
              <a:gd name="connsiteY5287" fmla="*/ 0 h 6840760"/>
              <a:gd name="connsiteX5288" fmla="*/ 4171619 w 6840760"/>
              <a:gd name="connsiteY5288" fmla="*/ 114802 h 6840760"/>
              <a:gd name="connsiteX5289" fmla="*/ 4259800 w 6840760"/>
              <a:gd name="connsiteY5289" fmla="*/ 114802 h 6840760"/>
              <a:gd name="connsiteX5290" fmla="*/ 4259800 w 6840760"/>
              <a:gd name="connsiteY5290" fmla="*/ 0 h 6840760"/>
              <a:gd name="connsiteX5291" fmla="*/ 4293101 w 6840760"/>
              <a:gd name="connsiteY5291" fmla="*/ 0 h 6840760"/>
              <a:gd name="connsiteX5292" fmla="*/ 4293101 w 6840760"/>
              <a:gd name="connsiteY5292" fmla="*/ 114802 h 6840760"/>
              <a:gd name="connsiteX5293" fmla="*/ 4438257 w 6840760"/>
              <a:gd name="connsiteY5293" fmla="*/ 114802 h 6840760"/>
              <a:gd name="connsiteX5294" fmla="*/ 4438257 w 6840760"/>
              <a:gd name="connsiteY5294" fmla="*/ 0 h 6840760"/>
              <a:gd name="connsiteX5295" fmla="*/ 4471557 w 6840760"/>
              <a:gd name="connsiteY5295" fmla="*/ 0 h 6840760"/>
              <a:gd name="connsiteX5296" fmla="*/ 4471557 w 6840760"/>
              <a:gd name="connsiteY5296" fmla="*/ 148104 h 6840760"/>
              <a:gd name="connsiteX5297" fmla="*/ 4293101 w 6840760"/>
              <a:gd name="connsiteY5297" fmla="*/ 148104 h 6840760"/>
              <a:gd name="connsiteX5298" fmla="*/ 4293101 w 6840760"/>
              <a:gd name="connsiteY5298" fmla="*/ 226257 h 6840760"/>
              <a:gd name="connsiteX5299" fmla="*/ 4471557 w 6840760"/>
              <a:gd name="connsiteY5299" fmla="*/ 226257 h 6840760"/>
              <a:gd name="connsiteX5300" fmla="*/ 4471557 w 6840760"/>
              <a:gd name="connsiteY5300" fmla="*/ 429023 h 6840760"/>
              <a:gd name="connsiteX5301" fmla="*/ 4559739 w 6840760"/>
              <a:gd name="connsiteY5301" fmla="*/ 429023 h 6840760"/>
              <a:gd name="connsiteX5302" fmla="*/ 4559739 w 6840760"/>
              <a:gd name="connsiteY5302" fmla="*/ 226257 h 6840760"/>
              <a:gd name="connsiteX5303" fmla="*/ 4766140 w 6840760"/>
              <a:gd name="connsiteY5303" fmla="*/ 226257 h 6840760"/>
              <a:gd name="connsiteX5304" fmla="*/ 4766140 w 6840760"/>
              <a:gd name="connsiteY5304" fmla="*/ 148104 h 6840760"/>
              <a:gd name="connsiteX5305" fmla="*/ 4559739 w 6840760"/>
              <a:gd name="connsiteY5305" fmla="*/ 148104 h 6840760"/>
              <a:gd name="connsiteX5306" fmla="*/ 4559739 w 6840760"/>
              <a:gd name="connsiteY5306" fmla="*/ 0 h 6840760"/>
              <a:gd name="connsiteX5307" fmla="*/ 4593039 w 6840760"/>
              <a:gd name="connsiteY5307" fmla="*/ 0 h 6840760"/>
              <a:gd name="connsiteX5308" fmla="*/ 4593039 w 6840760"/>
              <a:gd name="connsiteY5308" fmla="*/ 114802 h 6840760"/>
              <a:gd name="connsiteX5309" fmla="*/ 4766140 w 6840760"/>
              <a:gd name="connsiteY5309" fmla="*/ 114802 h 6840760"/>
              <a:gd name="connsiteX5310" fmla="*/ 4766140 w 6840760"/>
              <a:gd name="connsiteY5310" fmla="*/ 0 h 6840760"/>
              <a:gd name="connsiteX5311" fmla="*/ 4799441 w 6840760"/>
              <a:gd name="connsiteY5311" fmla="*/ 0 h 6840760"/>
              <a:gd name="connsiteX5312" fmla="*/ 4799441 w 6840760"/>
              <a:gd name="connsiteY5312" fmla="*/ 114802 h 6840760"/>
              <a:gd name="connsiteX5313" fmla="*/ 4887621 w 6840760"/>
              <a:gd name="connsiteY5313" fmla="*/ 114802 h 6840760"/>
              <a:gd name="connsiteX5314" fmla="*/ 4887621 w 6840760"/>
              <a:gd name="connsiteY5314" fmla="*/ 0 h 6840760"/>
              <a:gd name="connsiteX5315" fmla="*/ 4920923 w 6840760"/>
              <a:gd name="connsiteY5315" fmla="*/ 0 h 6840760"/>
              <a:gd name="connsiteX5316" fmla="*/ 4920923 w 6840760"/>
              <a:gd name="connsiteY5316" fmla="*/ 114802 h 6840760"/>
              <a:gd name="connsiteX5317" fmla="*/ 5066079 w 6840760"/>
              <a:gd name="connsiteY5317" fmla="*/ 114802 h 6840760"/>
              <a:gd name="connsiteX5318" fmla="*/ 5066079 w 6840760"/>
              <a:gd name="connsiteY5318" fmla="*/ 0 h 6840760"/>
              <a:gd name="connsiteX5319" fmla="*/ 5099379 w 6840760"/>
              <a:gd name="connsiteY5319" fmla="*/ 0 h 6840760"/>
              <a:gd name="connsiteX5320" fmla="*/ 5099379 w 6840760"/>
              <a:gd name="connsiteY5320" fmla="*/ 148104 h 6840760"/>
              <a:gd name="connsiteX5321" fmla="*/ 4920923 w 6840760"/>
              <a:gd name="connsiteY5321" fmla="*/ 148104 h 6840760"/>
              <a:gd name="connsiteX5322" fmla="*/ 4920923 w 6840760"/>
              <a:gd name="connsiteY5322" fmla="*/ 226257 h 6840760"/>
              <a:gd name="connsiteX5323" fmla="*/ 5099379 w 6840760"/>
              <a:gd name="connsiteY5323" fmla="*/ 226257 h 6840760"/>
              <a:gd name="connsiteX5324" fmla="*/ 5099379 w 6840760"/>
              <a:gd name="connsiteY5324" fmla="*/ 429023 h 6840760"/>
              <a:gd name="connsiteX5325" fmla="*/ 5187560 w 6840760"/>
              <a:gd name="connsiteY5325" fmla="*/ 429023 h 6840760"/>
              <a:gd name="connsiteX5326" fmla="*/ 5187560 w 6840760"/>
              <a:gd name="connsiteY5326" fmla="*/ 226257 h 6840760"/>
              <a:gd name="connsiteX5327" fmla="*/ 5393961 w 6840760"/>
              <a:gd name="connsiteY5327" fmla="*/ 226257 h 6840760"/>
              <a:gd name="connsiteX5328" fmla="*/ 5393961 w 6840760"/>
              <a:gd name="connsiteY5328" fmla="*/ 148104 h 6840760"/>
              <a:gd name="connsiteX5329" fmla="*/ 5187560 w 6840760"/>
              <a:gd name="connsiteY5329" fmla="*/ 148104 h 6840760"/>
              <a:gd name="connsiteX5330" fmla="*/ 5187560 w 6840760"/>
              <a:gd name="connsiteY5330" fmla="*/ 0 h 6840760"/>
              <a:gd name="connsiteX5331" fmla="*/ 5220862 w 6840760"/>
              <a:gd name="connsiteY5331" fmla="*/ 0 h 6840760"/>
              <a:gd name="connsiteX5332" fmla="*/ 5220862 w 6840760"/>
              <a:gd name="connsiteY5332" fmla="*/ 114802 h 6840760"/>
              <a:gd name="connsiteX5333" fmla="*/ 5393961 w 6840760"/>
              <a:gd name="connsiteY5333" fmla="*/ 114802 h 6840760"/>
              <a:gd name="connsiteX5334" fmla="*/ 5393961 w 6840760"/>
              <a:gd name="connsiteY5334" fmla="*/ 0 h 6840760"/>
              <a:gd name="connsiteX5335" fmla="*/ 5427262 w 6840760"/>
              <a:gd name="connsiteY5335" fmla="*/ 0 h 6840760"/>
              <a:gd name="connsiteX5336" fmla="*/ 5427262 w 6840760"/>
              <a:gd name="connsiteY5336" fmla="*/ 114802 h 6840760"/>
              <a:gd name="connsiteX5337" fmla="*/ 5515443 w 6840760"/>
              <a:gd name="connsiteY5337" fmla="*/ 114802 h 6840760"/>
              <a:gd name="connsiteX5338" fmla="*/ 5515443 w 6840760"/>
              <a:gd name="connsiteY5338" fmla="*/ 0 h 6840760"/>
              <a:gd name="connsiteX5339" fmla="*/ 5548744 w 6840760"/>
              <a:gd name="connsiteY5339" fmla="*/ 0 h 6840760"/>
              <a:gd name="connsiteX5340" fmla="*/ 5548744 w 6840760"/>
              <a:gd name="connsiteY5340" fmla="*/ 114802 h 6840760"/>
              <a:gd name="connsiteX5341" fmla="*/ 5693900 w 6840760"/>
              <a:gd name="connsiteY5341" fmla="*/ 114802 h 6840760"/>
              <a:gd name="connsiteX5342" fmla="*/ 5693900 w 6840760"/>
              <a:gd name="connsiteY5342" fmla="*/ 0 h 6840760"/>
              <a:gd name="connsiteX5343" fmla="*/ 5727200 w 6840760"/>
              <a:gd name="connsiteY5343" fmla="*/ 0 h 6840760"/>
              <a:gd name="connsiteX5344" fmla="*/ 5727200 w 6840760"/>
              <a:gd name="connsiteY5344" fmla="*/ 148104 h 6840760"/>
              <a:gd name="connsiteX5345" fmla="*/ 5548744 w 6840760"/>
              <a:gd name="connsiteY5345" fmla="*/ 148104 h 6840760"/>
              <a:gd name="connsiteX5346" fmla="*/ 5548744 w 6840760"/>
              <a:gd name="connsiteY5346" fmla="*/ 226257 h 6840760"/>
              <a:gd name="connsiteX5347" fmla="*/ 5727200 w 6840760"/>
              <a:gd name="connsiteY5347" fmla="*/ 226257 h 6840760"/>
              <a:gd name="connsiteX5348" fmla="*/ 5727200 w 6840760"/>
              <a:gd name="connsiteY5348" fmla="*/ 429023 h 6840760"/>
              <a:gd name="connsiteX5349" fmla="*/ 5815382 w 6840760"/>
              <a:gd name="connsiteY5349" fmla="*/ 429023 h 6840760"/>
              <a:gd name="connsiteX5350" fmla="*/ 5815382 w 6840760"/>
              <a:gd name="connsiteY5350" fmla="*/ 226257 h 6840760"/>
              <a:gd name="connsiteX5351" fmla="*/ 6021782 w 6840760"/>
              <a:gd name="connsiteY5351" fmla="*/ 226257 h 6840760"/>
              <a:gd name="connsiteX5352" fmla="*/ 6021782 w 6840760"/>
              <a:gd name="connsiteY5352" fmla="*/ 148104 h 6840760"/>
              <a:gd name="connsiteX5353" fmla="*/ 5815382 w 6840760"/>
              <a:gd name="connsiteY5353" fmla="*/ 148104 h 6840760"/>
              <a:gd name="connsiteX5354" fmla="*/ 5815382 w 6840760"/>
              <a:gd name="connsiteY5354" fmla="*/ 0 h 6840760"/>
              <a:gd name="connsiteX5355" fmla="*/ 5848682 w 6840760"/>
              <a:gd name="connsiteY5355" fmla="*/ 0 h 6840760"/>
              <a:gd name="connsiteX5356" fmla="*/ 5848682 w 6840760"/>
              <a:gd name="connsiteY5356" fmla="*/ 114802 h 6840760"/>
              <a:gd name="connsiteX5357" fmla="*/ 6021782 w 6840760"/>
              <a:gd name="connsiteY5357" fmla="*/ 114802 h 6840760"/>
              <a:gd name="connsiteX5358" fmla="*/ 6021782 w 6840760"/>
              <a:gd name="connsiteY5358" fmla="*/ 0 h 6840760"/>
              <a:gd name="connsiteX5359" fmla="*/ 6055082 w 6840760"/>
              <a:gd name="connsiteY5359" fmla="*/ 0 h 6840760"/>
              <a:gd name="connsiteX5360" fmla="*/ 6055082 w 6840760"/>
              <a:gd name="connsiteY5360" fmla="*/ 114802 h 6840760"/>
              <a:gd name="connsiteX5361" fmla="*/ 6143264 w 6840760"/>
              <a:gd name="connsiteY5361" fmla="*/ 114802 h 6840760"/>
              <a:gd name="connsiteX5362" fmla="*/ 6143264 w 6840760"/>
              <a:gd name="connsiteY5362" fmla="*/ 0 h 6840760"/>
              <a:gd name="connsiteX5363" fmla="*/ 6176565 w 6840760"/>
              <a:gd name="connsiteY5363" fmla="*/ 0 h 6840760"/>
              <a:gd name="connsiteX5364" fmla="*/ 6176565 w 6840760"/>
              <a:gd name="connsiteY5364" fmla="*/ 114802 h 6840760"/>
              <a:gd name="connsiteX5365" fmla="*/ 6321720 w 6840760"/>
              <a:gd name="connsiteY5365" fmla="*/ 114802 h 6840760"/>
              <a:gd name="connsiteX5366" fmla="*/ 6321720 w 6840760"/>
              <a:gd name="connsiteY5366" fmla="*/ 0 h 6840760"/>
              <a:gd name="connsiteX5367" fmla="*/ 6355021 w 6840760"/>
              <a:gd name="connsiteY5367" fmla="*/ 0 h 6840760"/>
              <a:gd name="connsiteX5368" fmla="*/ 6355021 w 6840760"/>
              <a:gd name="connsiteY5368" fmla="*/ 148104 h 6840760"/>
              <a:gd name="connsiteX5369" fmla="*/ 6176565 w 6840760"/>
              <a:gd name="connsiteY5369" fmla="*/ 148104 h 6840760"/>
              <a:gd name="connsiteX5370" fmla="*/ 6176565 w 6840760"/>
              <a:gd name="connsiteY5370" fmla="*/ 226257 h 6840760"/>
              <a:gd name="connsiteX5371" fmla="*/ 6355021 w 6840760"/>
              <a:gd name="connsiteY5371" fmla="*/ 226257 h 6840760"/>
              <a:gd name="connsiteX5372" fmla="*/ 6355021 w 6840760"/>
              <a:gd name="connsiteY5372" fmla="*/ 429023 h 6840760"/>
              <a:gd name="connsiteX5373" fmla="*/ 6443202 w 6840760"/>
              <a:gd name="connsiteY5373" fmla="*/ 429023 h 6840760"/>
              <a:gd name="connsiteX5374" fmla="*/ 6443202 w 6840760"/>
              <a:gd name="connsiteY5374" fmla="*/ 226257 h 6840760"/>
              <a:gd name="connsiteX5375" fmla="*/ 6649604 w 6840760"/>
              <a:gd name="connsiteY5375" fmla="*/ 226257 h 6840760"/>
              <a:gd name="connsiteX5376" fmla="*/ 6649604 w 6840760"/>
              <a:gd name="connsiteY5376" fmla="*/ 148104 h 6840760"/>
              <a:gd name="connsiteX5377" fmla="*/ 6443202 w 6840760"/>
              <a:gd name="connsiteY5377" fmla="*/ 148104 h 6840760"/>
              <a:gd name="connsiteX5378" fmla="*/ 6443202 w 6840760"/>
              <a:gd name="connsiteY5378" fmla="*/ 0 h 6840760"/>
              <a:gd name="connsiteX5379" fmla="*/ 6476504 w 6840760"/>
              <a:gd name="connsiteY5379" fmla="*/ 0 h 6840760"/>
              <a:gd name="connsiteX5380" fmla="*/ 6476504 w 6840760"/>
              <a:gd name="connsiteY5380" fmla="*/ 114802 h 6840760"/>
              <a:gd name="connsiteX5381" fmla="*/ 6649604 w 6840760"/>
              <a:gd name="connsiteY5381" fmla="*/ 114802 h 6840760"/>
              <a:gd name="connsiteX5382" fmla="*/ 6649604 w 6840760"/>
              <a:gd name="connsiteY5382" fmla="*/ 0 h 6840760"/>
              <a:gd name="connsiteX5383" fmla="*/ 6682905 w 6840760"/>
              <a:gd name="connsiteY5383" fmla="*/ 0 h 6840760"/>
              <a:gd name="connsiteX5384" fmla="*/ 6682905 w 6840760"/>
              <a:gd name="connsiteY5384" fmla="*/ 114802 h 6840760"/>
              <a:gd name="connsiteX5385" fmla="*/ 6771086 w 6840760"/>
              <a:gd name="connsiteY5385" fmla="*/ 114802 h 6840760"/>
              <a:gd name="connsiteX5386" fmla="*/ 6771086 w 6840760"/>
              <a:gd name="connsiteY5386" fmla="*/ 0 h 6840760"/>
              <a:gd name="connsiteX5387" fmla="*/ 6804387 w 6840760"/>
              <a:gd name="connsiteY5387" fmla="*/ 0 h 6840760"/>
              <a:gd name="connsiteX5388" fmla="*/ 6804387 w 6840760"/>
              <a:gd name="connsiteY5388" fmla="*/ 114802 h 6840760"/>
              <a:gd name="connsiteX5389" fmla="*/ 6840760 w 6840760"/>
              <a:gd name="connsiteY5389" fmla="*/ 114802 h 6840760"/>
              <a:gd name="connsiteX5390" fmla="*/ 6840760 w 6840760"/>
              <a:gd name="connsiteY5390" fmla="*/ 148104 h 6840760"/>
              <a:gd name="connsiteX5391" fmla="*/ 6804387 w 6840760"/>
              <a:gd name="connsiteY5391" fmla="*/ 148104 h 6840760"/>
              <a:gd name="connsiteX5392" fmla="*/ 6804387 w 6840760"/>
              <a:gd name="connsiteY5392" fmla="*/ 226257 h 6840760"/>
              <a:gd name="connsiteX5393" fmla="*/ 6840760 w 6840760"/>
              <a:gd name="connsiteY5393" fmla="*/ 226257 h 6840760"/>
              <a:gd name="connsiteX5394" fmla="*/ 6840760 w 6840760"/>
              <a:gd name="connsiteY5394" fmla="*/ 259557 h 6840760"/>
              <a:gd name="connsiteX5395" fmla="*/ 6804387 w 6840760"/>
              <a:gd name="connsiteY5395" fmla="*/ 259557 h 6840760"/>
              <a:gd name="connsiteX5396" fmla="*/ 6804387 w 6840760"/>
              <a:gd name="connsiteY5396" fmla="*/ 429023 h 6840760"/>
              <a:gd name="connsiteX5397" fmla="*/ 6840760 w 6840760"/>
              <a:gd name="connsiteY5397" fmla="*/ 429023 h 6840760"/>
              <a:gd name="connsiteX5398" fmla="*/ 6840760 w 6840760"/>
              <a:gd name="connsiteY5398" fmla="*/ 462325 h 6840760"/>
              <a:gd name="connsiteX5399" fmla="*/ 6771086 w 6840760"/>
              <a:gd name="connsiteY5399" fmla="*/ 462325 h 6840760"/>
              <a:gd name="connsiteX5400" fmla="*/ 6771086 w 6840760"/>
              <a:gd name="connsiteY5400" fmla="*/ 259557 h 6840760"/>
              <a:gd name="connsiteX5401" fmla="*/ 6682905 w 6840760"/>
              <a:gd name="connsiteY5401" fmla="*/ 259557 h 6840760"/>
              <a:gd name="connsiteX5402" fmla="*/ 6682905 w 6840760"/>
              <a:gd name="connsiteY5402" fmla="*/ 462325 h 6840760"/>
              <a:gd name="connsiteX5403" fmla="*/ 6476504 w 6840760"/>
              <a:gd name="connsiteY5403" fmla="*/ 462325 h 6840760"/>
              <a:gd name="connsiteX5404" fmla="*/ 6476504 w 6840760"/>
              <a:gd name="connsiteY5404" fmla="*/ 540478 h 6840760"/>
              <a:gd name="connsiteX5405" fmla="*/ 6682905 w 6840760"/>
              <a:gd name="connsiteY5405" fmla="*/ 540478 h 6840760"/>
              <a:gd name="connsiteX5406" fmla="*/ 6682905 w 6840760"/>
              <a:gd name="connsiteY5406" fmla="*/ 732596 h 6840760"/>
              <a:gd name="connsiteX5407" fmla="*/ 6771086 w 6840760"/>
              <a:gd name="connsiteY5407" fmla="*/ 732596 h 6840760"/>
              <a:gd name="connsiteX5408" fmla="*/ 6771086 w 6840760"/>
              <a:gd name="connsiteY5408" fmla="*/ 540478 h 6840760"/>
              <a:gd name="connsiteX5409" fmla="*/ 6840760 w 6840760"/>
              <a:gd name="connsiteY5409" fmla="*/ 540478 h 6840760"/>
              <a:gd name="connsiteX5410" fmla="*/ 6840760 w 6840760"/>
              <a:gd name="connsiteY5410" fmla="*/ 573778 h 6840760"/>
              <a:gd name="connsiteX5411" fmla="*/ 6804387 w 6840760"/>
              <a:gd name="connsiteY5411" fmla="*/ 573778 h 6840760"/>
              <a:gd name="connsiteX5412" fmla="*/ 6804387 w 6840760"/>
              <a:gd name="connsiteY5412" fmla="*/ 732596 h 6840760"/>
              <a:gd name="connsiteX5413" fmla="*/ 6840760 w 6840760"/>
              <a:gd name="connsiteY5413" fmla="*/ 732596 h 6840760"/>
              <a:gd name="connsiteX5414" fmla="*/ 6840760 w 6840760"/>
              <a:gd name="connsiteY5414" fmla="*/ 765897 h 6840760"/>
              <a:gd name="connsiteX5415" fmla="*/ 6804387 w 6840760"/>
              <a:gd name="connsiteY5415" fmla="*/ 765897 h 6840760"/>
              <a:gd name="connsiteX5416" fmla="*/ 6804387 w 6840760"/>
              <a:gd name="connsiteY5416" fmla="*/ 844050 h 6840760"/>
              <a:gd name="connsiteX5417" fmla="*/ 6840760 w 6840760"/>
              <a:gd name="connsiteY5417" fmla="*/ 844050 h 6840760"/>
              <a:gd name="connsiteX5418" fmla="*/ 6840760 w 6840760"/>
              <a:gd name="connsiteY5418" fmla="*/ 877351 h 6840760"/>
              <a:gd name="connsiteX5419" fmla="*/ 6804387 w 6840760"/>
              <a:gd name="connsiteY5419" fmla="*/ 877351 h 6840760"/>
              <a:gd name="connsiteX5420" fmla="*/ 6804387 w 6840760"/>
              <a:gd name="connsiteY5420" fmla="*/ 1046817 h 6840760"/>
              <a:gd name="connsiteX5421" fmla="*/ 6840760 w 6840760"/>
              <a:gd name="connsiteY5421" fmla="*/ 1046817 h 6840760"/>
              <a:gd name="connsiteX5422" fmla="*/ 6840760 w 6840760"/>
              <a:gd name="connsiteY5422" fmla="*/ 1080119 h 6840760"/>
              <a:gd name="connsiteX5423" fmla="*/ 6771086 w 6840760"/>
              <a:gd name="connsiteY5423" fmla="*/ 1080119 h 6840760"/>
              <a:gd name="connsiteX5424" fmla="*/ 6771086 w 6840760"/>
              <a:gd name="connsiteY5424" fmla="*/ 877351 h 6840760"/>
              <a:gd name="connsiteX5425" fmla="*/ 6682905 w 6840760"/>
              <a:gd name="connsiteY5425" fmla="*/ 877351 h 6840760"/>
              <a:gd name="connsiteX5426" fmla="*/ 6682905 w 6840760"/>
              <a:gd name="connsiteY5426" fmla="*/ 1080119 h 6840760"/>
              <a:gd name="connsiteX5427" fmla="*/ 6476504 w 6840760"/>
              <a:gd name="connsiteY5427" fmla="*/ 1080119 h 6840760"/>
              <a:gd name="connsiteX5428" fmla="*/ 6476504 w 6840760"/>
              <a:gd name="connsiteY5428" fmla="*/ 1158271 h 6840760"/>
              <a:gd name="connsiteX5429" fmla="*/ 6682905 w 6840760"/>
              <a:gd name="connsiteY5429" fmla="*/ 1158271 h 6840760"/>
              <a:gd name="connsiteX5430" fmla="*/ 6682905 w 6840760"/>
              <a:gd name="connsiteY5430" fmla="*/ 1350389 h 6840760"/>
              <a:gd name="connsiteX5431" fmla="*/ 6771086 w 6840760"/>
              <a:gd name="connsiteY5431" fmla="*/ 1350389 h 6840760"/>
              <a:gd name="connsiteX5432" fmla="*/ 6771086 w 6840760"/>
              <a:gd name="connsiteY5432" fmla="*/ 1158271 h 6840760"/>
              <a:gd name="connsiteX5433" fmla="*/ 6840760 w 6840760"/>
              <a:gd name="connsiteY5433" fmla="*/ 1158271 h 6840760"/>
              <a:gd name="connsiteX5434" fmla="*/ 6840760 w 6840760"/>
              <a:gd name="connsiteY5434" fmla="*/ 1191572 h 6840760"/>
              <a:gd name="connsiteX5435" fmla="*/ 6804387 w 6840760"/>
              <a:gd name="connsiteY5435" fmla="*/ 1191572 h 6840760"/>
              <a:gd name="connsiteX5436" fmla="*/ 6804387 w 6840760"/>
              <a:gd name="connsiteY5436" fmla="*/ 1350389 h 6840760"/>
              <a:gd name="connsiteX5437" fmla="*/ 6840760 w 6840760"/>
              <a:gd name="connsiteY5437" fmla="*/ 1350389 h 6840760"/>
              <a:gd name="connsiteX5438" fmla="*/ 6840760 w 6840760"/>
              <a:gd name="connsiteY5438" fmla="*/ 1383691 h 6840760"/>
              <a:gd name="connsiteX5439" fmla="*/ 6804387 w 6840760"/>
              <a:gd name="connsiteY5439" fmla="*/ 1383691 h 6840760"/>
              <a:gd name="connsiteX5440" fmla="*/ 6804387 w 6840760"/>
              <a:gd name="connsiteY5440" fmla="*/ 1461844 h 6840760"/>
              <a:gd name="connsiteX5441" fmla="*/ 6840760 w 6840760"/>
              <a:gd name="connsiteY5441" fmla="*/ 1461844 h 6840760"/>
              <a:gd name="connsiteX5442" fmla="*/ 6840760 w 6840760"/>
              <a:gd name="connsiteY5442" fmla="*/ 1495144 h 6840760"/>
              <a:gd name="connsiteX5443" fmla="*/ 6804387 w 6840760"/>
              <a:gd name="connsiteY5443" fmla="*/ 1495144 h 6840760"/>
              <a:gd name="connsiteX5444" fmla="*/ 6804387 w 6840760"/>
              <a:gd name="connsiteY5444" fmla="*/ 1664610 h 6840760"/>
              <a:gd name="connsiteX5445" fmla="*/ 6840760 w 6840760"/>
              <a:gd name="connsiteY5445" fmla="*/ 1664610 h 6840760"/>
              <a:gd name="connsiteX5446" fmla="*/ 6840760 w 6840760"/>
              <a:gd name="connsiteY5446" fmla="*/ 1697912 h 6840760"/>
              <a:gd name="connsiteX5447" fmla="*/ 6771086 w 6840760"/>
              <a:gd name="connsiteY5447" fmla="*/ 1697912 h 6840760"/>
              <a:gd name="connsiteX5448" fmla="*/ 6771086 w 6840760"/>
              <a:gd name="connsiteY5448" fmla="*/ 1495144 h 6840760"/>
              <a:gd name="connsiteX5449" fmla="*/ 6682905 w 6840760"/>
              <a:gd name="connsiteY5449" fmla="*/ 1495144 h 6840760"/>
              <a:gd name="connsiteX5450" fmla="*/ 6682905 w 6840760"/>
              <a:gd name="connsiteY5450" fmla="*/ 1697912 h 6840760"/>
              <a:gd name="connsiteX5451" fmla="*/ 6476504 w 6840760"/>
              <a:gd name="connsiteY5451" fmla="*/ 1697912 h 6840760"/>
              <a:gd name="connsiteX5452" fmla="*/ 6476504 w 6840760"/>
              <a:gd name="connsiteY5452" fmla="*/ 1776065 h 6840760"/>
              <a:gd name="connsiteX5453" fmla="*/ 6682905 w 6840760"/>
              <a:gd name="connsiteY5453" fmla="*/ 1776065 h 6840760"/>
              <a:gd name="connsiteX5454" fmla="*/ 6682905 w 6840760"/>
              <a:gd name="connsiteY5454" fmla="*/ 1968183 h 6840760"/>
              <a:gd name="connsiteX5455" fmla="*/ 6771086 w 6840760"/>
              <a:gd name="connsiteY5455" fmla="*/ 1968183 h 6840760"/>
              <a:gd name="connsiteX5456" fmla="*/ 6771086 w 6840760"/>
              <a:gd name="connsiteY5456" fmla="*/ 1776065 h 6840760"/>
              <a:gd name="connsiteX5457" fmla="*/ 6840760 w 6840760"/>
              <a:gd name="connsiteY5457" fmla="*/ 1776065 h 6840760"/>
              <a:gd name="connsiteX5458" fmla="*/ 6840760 w 6840760"/>
              <a:gd name="connsiteY5458" fmla="*/ 1809365 h 6840760"/>
              <a:gd name="connsiteX5459" fmla="*/ 6804387 w 6840760"/>
              <a:gd name="connsiteY5459" fmla="*/ 1809365 h 6840760"/>
              <a:gd name="connsiteX5460" fmla="*/ 6804387 w 6840760"/>
              <a:gd name="connsiteY5460" fmla="*/ 1968183 h 6840760"/>
              <a:gd name="connsiteX5461" fmla="*/ 6840760 w 6840760"/>
              <a:gd name="connsiteY5461" fmla="*/ 1968183 h 6840760"/>
              <a:gd name="connsiteX5462" fmla="*/ 6840760 w 6840760"/>
              <a:gd name="connsiteY5462" fmla="*/ 2001484 h 6840760"/>
              <a:gd name="connsiteX5463" fmla="*/ 6804387 w 6840760"/>
              <a:gd name="connsiteY5463" fmla="*/ 2001484 h 6840760"/>
              <a:gd name="connsiteX5464" fmla="*/ 6804387 w 6840760"/>
              <a:gd name="connsiteY5464" fmla="*/ 2079637 h 6840760"/>
              <a:gd name="connsiteX5465" fmla="*/ 6840760 w 6840760"/>
              <a:gd name="connsiteY5465" fmla="*/ 2079637 h 6840760"/>
              <a:gd name="connsiteX5466" fmla="*/ 6840760 w 6840760"/>
              <a:gd name="connsiteY5466" fmla="*/ 2112938 h 6840760"/>
              <a:gd name="connsiteX5467" fmla="*/ 6804387 w 6840760"/>
              <a:gd name="connsiteY5467" fmla="*/ 2112938 h 6840760"/>
              <a:gd name="connsiteX5468" fmla="*/ 6804387 w 6840760"/>
              <a:gd name="connsiteY5468" fmla="*/ 2282404 h 6840760"/>
              <a:gd name="connsiteX5469" fmla="*/ 6840760 w 6840760"/>
              <a:gd name="connsiteY5469" fmla="*/ 2282404 h 6840760"/>
              <a:gd name="connsiteX5470" fmla="*/ 6840760 w 6840760"/>
              <a:gd name="connsiteY5470" fmla="*/ 2315706 h 6840760"/>
              <a:gd name="connsiteX5471" fmla="*/ 6771086 w 6840760"/>
              <a:gd name="connsiteY5471" fmla="*/ 2315706 h 6840760"/>
              <a:gd name="connsiteX5472" fmla="*/ 6771086 w 6840760"/>
              <a:gd name="connsiteY5472" fmla="*/ 2112938 h 6840760"/>
              <a:gd name="connsiteX5473" fmla="*/ 6682905 w 6840760"/>
              <a:gd name="connsiteY5473" fmla="*/ 2112938 h 6840760"/>
              <a:gd name="connsiteX5474" fmla="*/ 6682905 w 6840760"/>
              <a:gd name="connsiteY5474" fmla="*/ 2315706 h 6840760"/>
              <a:gd name="connsiteX5475" fmla="*/ 6476504 w 6840760"/>
              <a:gd name="connsiteY5475" fmla="*/ 2315706 h 6840760"/>
              <a:gd name="connsiteX5476" fmla="*/ 6476504 w 6840760"/>
              <a:gd name="connsiteY5476" fmla="*/ 2393858 h 6840760"/>
              <a:gd name="connsiteX5477" fmla="*/ 6682905 w 6840760"/>
              <a:gd name="connsiteY5477" fmla="*/ 2393858 h 6840760"/>
              <a:gd name="connsiteX5478" fmla="*/ 6682905 w 6840760"/>
              <a:gd name="connsiteY5478" fmla="*/ 2585976 h 6840760"/>
              <a:gd name="connsiteX5479" fmla="*/ 6771086 w 6840760"/>
              <a:gd name="connsiteY5479" fmla="*/ 2585976 h 6840760"/>
              <a:gd name="connsiteX5480" fmla="*/ 6771086 w 6840760"/>
              <a:gd name="connsiteY5480" fmla="*/ 2393858 h 6840760"/>
              <a:gd name="connsiteX5481" fmla="*/ 6840760 w 6840760"/>
              <a:gd name="connsiteY5481" fmla="*/ 2393858 h 6840760"/>
              <a:gd name="connsiteX5482" fmla="*/ 6840760 w 6840760"/>
              <a:gd name="connsiteY5482" fmla="*/ 2427159 h 6840760"/>
              <a:gd name="connsiteX5483" fmla="*/ 6804387 w 6840760"/>
              <a:gd name="connsiteY5483" fmla="*/ 2427159 h 6840760"/>
              <a:gd name="connsiteX5484" fmla="*/ 6804387 w 6840760"/>
              <a:gd name="connsiteY5484" fmla="*/ 2585976 h 6840760"/>
              <a:gd name="connsiteX5485" fmla="*/ 6840760 w 6840760"/>
              <a:gd name="connsiteY5485" fmla="*/ 2585976 h 6840760"/>
              <a:gd name="connsiteX5486" fmla="*/ 6840760 w 6840760"/>
              <a:gd name="connsiteY5486" fmla="*/ 2619278 h 6840760"/>
              <a:gd name="connsiteX5487" fmla="*/ 6804387 w 6840760"/>
              <a:gd name="connsiteY5487" fmla="*/ 2619278 h 6840760"/>
              <a:gd name="connsiteX5488" fmla="*/ 6804387 w 6840760"/>
              <a:gd name="connsiteY5488" fmla="*/ 2697431 h 6840760"/>
              <a:gd name="connsiteX5489" fmla="*/ 6840760 w 6840760"/>
              <a:gd name="connsiteY5489" fmla="*/ 2697431 h 6840760"/>
              <a:gd name="connsiteX5490" fmla="*/ 6840760 w 6840760"/>
              <a:gd name="connsiteY5490" fmla="*/ 2730732 h 6840760"/>
              <a:gd name="connsiteX5491" fmla="*/ 6804387 w 6840760"/>
              <a:gd name="connsiteY5491" fmla="*/ 2730732 h 6840760"/>
              <a:gd name="connsiteX5492" fmla="*/ 6804387 w 6840760"/>
              <a:gd name="connsiteY5492" fmla="*/ 2900197 h 6840760"/>
              <a:gd name="connsiteX5493" fmla="*/ 6840760 w 6840760"/>
              <a:gd name="connsiteY5493" fmla="*/ 2900197 h 6840760"/>
              <a:gd name="connsiteX5494" fmla="*/ 6840760 w 6840760"/>
              <a:gd name="connsiteY5494" fmla="*/ 2933499 h 6840760"/>
              <a:gd name="connsiteX5495" fmla="*/ 6771086 w 6840760"/>
              <a:gd name="connsiteY5495" fmla="*/ 2933499 h 6840760"/>
              <a:gd name="connsiteX5496" fmla="*/ 6771086 w 6840760"/>
              <a:gd name="connsiteY5496" fmla="*/ 2730732 h 6840760"/>
              <a:gd name="connsiteX5497" fmla="*/ 6682905 w 6840760"/>
              <a:gd name="connsiteY5497" fmla="*/ 2730732 h 6840760"/>
              <a:gd name="connsiteX5498" fmla="*/ 6682905 w 6840760"/>
              <a:gd name="connsiteY5498" fmla="*/ 2933499 h 6840760"/>
              <a:gd name="connsiteX5499" fmla="*/ 6476504 w 6840760"/>
              <a:gd name="connsiteY5499" fmla="*/ 2933499 h 6840760"/>
              <a:gd name="connsiteX5500" fmla="*/ 6476504 w 6840760"/>
              <a:gd name="connsiteY5500" fmla="*/ 3011652 h 6840760"/>
              <a:gd name="connsiteX5501" fmla="*/ 6682905 w 6840760"/>
              <a:gd name="connsiteY5501" fmla="*/ 3011652 h 6840760"/>
              <a:gd name="connsiteX5502" fmla="*/ 6682905 w 6840760"/>
              <a:gd name="connsiteY5502" fmla="*/ 3203770 h 6840760"/>
              <a:gd name="connsiteX5503" fmla="*/ 6771086 w 6840760"/>
              <a:gd name="connsiteY5503" fmla="*/ 3203770 h 6840760"/>
              <a:gd name="connsiteX5504" fmla="*/ 6771086 w 6840760"/>
              <a:gd name="connsiteY5504" fmla="*/ 3011652 h 6840760"/>
              <a:gd name="connsiteX5505" fmla="*/ 6840760 w 6840760"/>
              <a:gd name="connsiteY5505" fmla="*/ 3011652 h 6840760"/>
              <a:gd name="connsiteX5506" fmla="*/ 6840760 w 6840760"/>
              <a:gd name="connsiteY5506" fmla="*/ 3044953 h 6840760"/>
              <a:gd name="connsiteX5507" fmla="*/ 6804387 w 6840760"/>
              <a:gd name="connsiteY5507" fmla="*/ 3044953 h 6840760"/>
              <a:gd name="connsiteX5508" fmla="*/ 6804387 w 6840760"/>
              <a:gd name="connsiteY5508" fmla="*/ 3203770 h 6840760"/>
              <a:gd name="connsiteX5509" fmla="*/ 6840760 w 6840760"/>
              <a:gd name="connsiteY5509" fmla="*/ 3203770 h 6840760"/>
              <a:gd name="connsiteX5510" fmla="*/ 6840760 w 6840760"/>
              <a:gd name="connsiteY5510" fmla="*/ 3237072 h 6840760"/>
              <a:gd name="connsiteX5511" fmla="*/ 6804387 w 6840760"/>
              <a:gd name="connsiteY5511" fmla="*/ 3237072 h 6840760"/>
              <a:gd name="connsiteX5512" fmla="*/ 6804387 w 6840760"/>
              <a:gd name="connsiteY5512" fmla="*/ 3315224 h 6840760"/>
              <a:gd name="connsiteX5513" fmla="*/ 6840760 w 6840760"/>
              <a:gd name="connsiteY5513" fmla="*/ 3315224 h 6840760"/>
              <a:gd name="connsiteX5514" fmla="*/ 6840760 w 6840760"/>
              <a:gd name="connsiteY5514" fmla="*/ 3348525 h 6840760"/>
              <a:gd name="connsiteX5515" fmla="*/ 6804387 w 6840760"/>
              <a:gd name="connsiteY5515" fmla="*/ 3348525 h 6840760"/>
              <a:gd name="connsiteX5516" fmla="*/ 6804387 w 6840760"/>
              <a:gd name="connsiteY5516" fmla="*/ 3517991 h 6840760"/>
              <a:gd name="connsiteX5517" fmla="*/ 6840760 w 6840760"/>
              <a:gd name="connsiteY5517" fmla="*/ 3517991 h 6840760"/>
              <a:gd name="connsiteX5518" fmla="*/ 6840760 w 6840760"/>
              <a:gd name="connsiteY5518" fmla="*/ 3551293 h 6840760"/>
              <a:gd name="connsiteX5519" fmla="*/ 6771086 w 6840760"/>
              <a:gd name="connsiteY5519" fmla="*/ 3551293 h 6840760"/>
              <a:gd name="connsiteX5520" fmla="*/ 6771086 w 6840760"/>
              <a:gd name="connsiteY5520" fmla="*/ 3348525 h 6840760"/>
              <a:gd name="connsiteX5521" fmla="*/ 6682905 w 6840760"/>
              <a:gd name="connsiteY5521" fmla="*/ 3348525 h 6840760"/>
              <a:gd name="connsiteX5522" fmla="*/ 6682905 w 6840760"/>
              <a:gd name="connsiteY5522" fmla="*/ 3551293 h 6840760"/>
              <a:gd name="connsiteX5523" fmla="*/ 6476504 w 6840760"/>
              <a:gd name="connsiteY5523" fmla="*/ 3551293 h 6840760"/>
              <a:gd name="connsiteX5524" fmla="*/ 6476504 w 6840760"/>
              <a:gd name="connsiteY5524" fmla="*/ 3629445 h 6840760"/>
              <a:gd name="connsiteX5525" fmla="*/ 6682905 w 6840760"/>
              <a:gd name="connsiteY5525" fmla="*/ 3629445 h 6840760"/>
              <a:gd name="connsiteX5526" fmla="*/ 6682905 w 6840760"/>
              <a:gd name="connsiteY5526" fmla="*/ 3821563 h 6840760"/>
              <a:gd name="connsiteX5527" fmla="*/ 6771086 w 6840760"/>
              <a:gd name="connsiteY5527" fmla="*/ 3821563 h 6840760"/>
              <a:gd name="connsiteX5528" fmla="*/ 6771086 w 6840760"/>
              <a:gd name="connsiteY5528" fmla="*/ 3629445 h 6840760"/>
              <a:gd name="connsiteX5529" fmla="*/ 6840760 w 6840760"/>
              <a:gd name="connsiteY5529" fmla="*/ 3629445 h 6840760"/>
              <a:gd name="connsiteX5530" fmla="*/ 6840760 w 6840760"/>
              <a:gd name="connsiteY5530" fmla="*/ 3662746 h 6840760"/>
              <a:gd name="connsiteX5531" fmla="*/ 6804387 w 6840760"/>
              <a:gd name="connsiteY5531" fmla="*/ 3662746 h 6840760"/>
              <a:gd name="connsiteX5532" fmla="*/ 6804387 w 6840760"/>
              <a:gd name="connsiteY5532" fmla="*/ 3821563 h 6840760"/>
              <a:gd name="connsiteX5533" fmla="*/ 6840760 w 6840760"/>
              <a:gd name="connsiteY5533" fmla="*/ 3821563 h 6840760"/>
              <a:gd name="connsiteX5534" fmla="*/ 6840760 w 6840760"/>
              <a:gd name="connsiteY5534" fmla="*/ 3854865 h 6840760"/>
              <a:gd name="connsiteX5535" fmla="*/ 6804387 w 6840760"/>
              <a:gd name="connsiteY5535" fmla="*/ 3854865 h 6840760"/>
              <a:gd name="connsiteX5536" fmla="*/ 6804387 w 6840760"/>
              <a:gd name="connsiteY5536" fmla="*/ 3933018 h 6840760"/>
              <a:gd name="connsiteX5537" fmla="*/ 6840760 w 6840760"/>
              <a:gd name="connsiteY5537" fmla="*/ 3933018 h 6840760"/>
              <a:gd name="connsiteX5538" fmla="*/ 6840760 w 6840760"/>
              <a:gd name="connsiteY5538" fmla="*/ 3966319 h 6840760"/>
              <a:gd name="connsiteX5539" fmla="*/ 6804387 w 6840760"/>
              <a:gd name="connsiteY5539" fmla="*/ 3966319 h 6840760"/>
              <a:gd name="connsiteX5540" fmla="*/ 6804387 w 6840760"/>
              <a:gd name="connsiteY5540" fmla="*/ 4135784 h 6840760"/>
              <a:gd name="connsiteX5541" fmla="*/ 6840760 w 6840760"/>
              <a:gd name="connsiteY5541" fmla="*/ 4135784 h 6840760"/>
              <a:gd name="connsiteX5542" fmla="*/ 6840760 w 6840760"/>
              <a:gd name="connsiteY5542" fmla="*/ 4169086 h 6840760"/>
              <a:gd name="connsiteX5543" fmla="*/ 6771086 w 6840760"/>
              <a:gd name="connsiteY5543" fmla="*/ 4169086 h 6840760"/>
              <a:gd name="connsiteX5544" fmla="*/ 6771086 w 6840760"/>
              <a:gd name="connsiteY5544" fmla="*/ 3966319 h 6840760"/>
              <a:gd name="connsiteX5545" fmla="*/ 6682905 w 6840760"/>
              <a:gd name="connsiteY5545" fmla="*/ 3966319 h 6840760"/>
              <a:gd name="connsiteX5546" fmla="*/ 6682905 w 6840760"/>
              <a:gd name="connsiteY5546" fmla="*/ 4169086 h 6840760"/>
              <a:gd name="connsiteX5547" fmla="*/ 6476504 w 6840760"/>
              <a:gd name="connsiteY5547" fmla="*/ 4169086 h 6840760"/>
              <a:gd name="connsiteX5548" fmla="*/ 6476504 w 6840760"/>
              <a:gd name="connsiteY5548" fmla="*/ 4247239 h 6840760"/>
              <a:gd name="connsiteX5549" fmla="*/ 6682905 w 6840760"/>
              <a:gd name="connsiteY5549" fmla="*/ 4247239 h 6840760"/>
              <a:gd name="connsiteX5550" fmla="*/ 6682905 w 6840760"/>
              <a:gd name="connsiteY5550" fmla="*/ 4439357 h 6840760"/>
              <a:gd name="connsiteX5551" fmla="*/ 6771086 w 6840760"/>
              <a:gd name="connsiteY5551" fmla="*/ 4439357 h 6840760"/>
              <a:gd name="connsiteX5552" fmla="*/ 6771086 w 6840760"/>
              <a:gd name="connsiteY5552" fmla="*/ 4247239 h 6840760"/>
              <a:gd name="connsiteX5553" fmla="*/ 6840760 w 6840760"/>
              <a:gd name="connsiteY5553" fmla="*/ 4247239 h 6840760"/>
              <a:gd name="connsiteX5554" fmla="*/ 6840760 w 6840760"/>
              <a:gd name="connsiteY5554" fmla="*/ 4280540 h 6840760"/>
              <a:gd name="connsiteX5555" fmla="*/ 6804387 w 6840760"/>
              <a:gd name="connsiteY5555" fmla="*/ 4280540 h 6840760"/>
              <a:gd name="connsiteX5556" fmla="*/ 6804387 w 6840760"/>
              <a:gd name="connsiteY5556" fmla="*/ 4439357 h 6840760"/>
              <a:gd name="connsiteX5557" fmla="*/ 6840760 w 6840760"/>
              <a:gd name="connsiteY5557" fmla="*/ 4439357 h 6840760"/>
              <a:gd name="connsiteX5558" fmla="*/ 6840760 w 6840760"/>
              <a:gd name="connsiteY5558" fmla="*/ 4472659 h 6840760"/>
              <a:gd name="connsiteX5559" fmla="*/ 6804387 w 6840760"/>
              <a:gd name="connsiteY5559" fmla="*/ 4472659 h 6840760"/>
              <a:gd name="connsiteX5560" fmla="*/ 6804387 w 6840760"/>
              <a:gd name="connsiteY5560" fmla="*/ 4550811 h 6840760"/>
              <a:gd name="connsiteX5561" fmla="*/ 6840760 w 6840760"/>
              <a:gd name="connsiteY5561" fmla="*/ 4550811 h 6840760"/>
              <a:gd name="connsiteX5562" fmla="*/ 6840760 w 6840760"/>
              <a:gd name="connsiteY5562" fmla="*/ 4584112 h 6840760"/>
              <a:gd name="connsiteX5563" fmla="*/ 6804387 w 6840760"/>
              <a:gd name="connsiteY5563" fmla="*/ 4584112 h 6840760"/>
              <a:gd name="connsiteX5564" fmla="*/ 6804387 w 6840760"/>
              <a:gd name="connsiteY5564" fmla="*/ 4753578 h 6840760"/>
              <a:gd name="connsiteX5565" fmla="*/ 6840760 w 6840760"/>
              <a:gd name="connsiteY5565" fmla="*/ 4753578 h 6840760"/>
              <a:gd name="connsiteX5566" fmla="*/ 6840760 w 6840760"/>
              <a:gd name="connsiteY5566" fmla="*/ 4786880 h 6840760"/>
              <a:gd name="connsiteX5567" fmla="*/ 6771086 w 6840760"/>
              <a:gd name="connsiteY5567" fmla="*/ 4786880 h 6840760"/>
              <a:gd name="connsiteX5568" fmla="*/ 6771086 w 6840760"/>
              <a:gd name="connsiteY5568" fmla="*/ 4584112 h 6840760"/>
              <a:gd name="connsiteX5569" fmla="*/ 6682905 w 6840760"/>
              <a:gd name="connsiteY5569" fmla="*/ 4584112 h 6840760"/>
              <a:gd name="connsiteX5570" fmla="*/ 6682905 w 6840760"/>
              <a:gd name="connsiteY5570" fmla="*/ 4786880 h 6840760"/>
              <a:gd name="connsiteX5571" fmla="*/ 6476504 w 6840760"/>
              <a:gd name="connsiteY5571" fmla="*/ 4786880 h 6840760"/>
              <a:gd name="connsiteX5572" fmla="*/ 6476504 w 6840760"/>
              <a:gd name="connsiteY5572" fmla="*/ 4865033 h 6840760"/>
              <a:gd name="connsiteX5573" fmla="*/ 6682905 w 6840760"/>
              <a:gd name="connsiteY5573" fmla="*/ 4865033 h 6840760"/>
              <a:gd name="connsiteX5574" fmla="*/ 6682905 w 6840760"/>
              <a:gd name="connsiteY5574" fmla="*/ 5057150 h 6840760"/>
              <a:gd name="connsiteX5575" fmla="*/ 6771086 w 6840760"/>
              <a:gd name="connsiteY5575" fmla="*/ 5057150 h 6840760"/>
              <a:gd name="connsiteX5576" fmla="*/ 6771086 w 6840760"/>
              <a:gd name="connsiteY5576" fmla="*/ 4865033 h 6840760"/>
              <a:gd name="connsiteX5577" fmla="*/ 6840760 w 6840760"/>
              <a:gd name="connsiteY5577" fmla="*/ 4865033 h 6840760"/>
              <a:gd name="connsiteX5578" fmla="*/ 6840760 w 6840760"/>
              <a:gd name="connsiteY5578" fmla="*/ 4898333 h 6840760"/>
              <a:gd name="connsiteX5579" fmla="*/ 6804387 w 6840760"/>
              <a:gd name="connsiteY5579" fmla="*/ 4898333 h 6840760"/>
              <a:gd name="connsiteX5580" fmla="*/ 6804387 w 6840760"/>
              <a:gd name="connsiteY5580" fmla="*/ 5057150 h 6840760"/>
              <a:gd name="connsiteX5581" fmla="*/ 6840760 w 6840760"/>
              <a:gd name="connsiteY5581" fmla="*/ 5057150 h 6840760"/>
              <a:gd name="connsiteX5582" fmla="*/ 6840760 w 6840760"/>
              <a:gd name="connsiteY5582" fmla="*/ 5090452 h 6840760"/>
              <a:gd name="connsiteX5583" fmla="*/ 6804387 w 6840760"/>
              <a:gd name="connsiteY5583" fmla="*/ 5090452 h 6840760"/>
              <a:gd name="connsiteX5584" fmla="*/ 6804387 w 6840760"/>
              <a:gd name="connsiteY5584" fmla="*/ 5168605 h 6840760"/>
              <a:gd name="connsiteX5585" fmla="*/ 6840760 w 6840760"/>
              <a:gd name="connsiteY5585" fmla="*/ 5168605 h 6840760"/>
              <a:gd name="connsiteX5586" fmla="*/ 6840760 w 6840760"/>
              <a:gd name="connsiteY5586" fmla="*/ 5201906 h 6840760"/>
              <a:gd name="connsiteX5587" fmla="*/ 6804387 w 6840760"/>
              <a:gd name="connsiteY5587" fmla="*/ 5201906 h 6840760"/>
              <a:gd name="connsiteX5588" fmla="*/ 6804387 w 6840760"/>
              <a:gd name="connsiteY5588" fmla="*/ 5371373 h 6840760"/>
              <a:gd name="connsiteX5589" fmla="*/ 6840760 w 6840760"/>
              <a:gd name="connsiteY5589" fmla="*/ 5371373 h 6840760"/>
              <a:gd name="connsiteX5590" fmla="*/ 6840760 w 6840760"/>
              <a:gd name="connsiteY5590" fmla="*/ 5404673 h 6840760"/>
              <a:gd name="connsiteX5591" fmla="*/ 6771086 w 6840760"/>
              <a:gd name="connsiteY5591" fmla="*/ 5404673 h 6840760"/>
              <a:gd name="connsiteX5592" fmla="*/ 6771086 w 6840760"/>
              <a:gd name="connsiteY5592" fmla="*/ 5201906 h 6840760"/>
              <a:gd name="connsiteX5593" fmla="*/ 6682905 w 6840760"/>
              <a:gd name="connsiteY5593" fmla="*/ 5201906 h 6840760"/>
              <a:gd name="connsiteX5594" fmla="*/ 6682905 w 6840760"/>
              <a:gd name="connsiteY5594" fmla="*/ 5404673 h 6840760"/>
              <a:gd name="connsiteX5595" fmla="*/ 6476504 w 6840760"/>
              <a:gd name="connsiteY5595" fmla="*/ 5404673 h 6840760"/>
              <a:gd name="connsiteX5596" fmla="*/ 6476504 w 6840760"/>
              <a:gd name="connsiteY5596" fmla="*/ 5482826 h 6840760"/>
              <a:gd name="connsiteX5597" fmla="*/ 6682905 w 6840760"/>
              <a:gd name="connsiteY5597" fmla="*/ 5482826 h 6840760"/>
              <a:gd name="connsiteX5598" fmla="*/ 6682905 w 6840760"/>
              <a:gd name="connsiteY5598" fmla="*/ 5674945 h 6840760"/>
              <a:gd name="connsiteX5599" fmla="*/ 6771086 w 6840760"/>
              <a:gd name="connsiteY5599" fmla="*/ 5674945 h 6840760"/>
              <a:gd name="connsiteX5600" fmla="*/ 6771086 w 6840760"/>
              <a:gd name="connsiteY5600" fmla="*/ 5482826 h 6840760"/>
              <a:gd name="connsiteX5601" fmla="*/ 6840760 w 6840760"/>
              <a:gd name="connsiteY5601" fmla="*/ 5482826 h 6840760"/>
              <a:gd name="connsiteX5602" fmla="*/ 6840760 w 6840760"/>
              <a:gd name="connsiteY5602" fmla="*/ 5516127 h 6840760"/>
              <a:gd name="connsiteX5603" fmla="*/ 6804387 w 6840760"/>
              <a:gd name="connsiteY5603" fmla="*/ 5516127 h 6840760"/>
              <a:gd name="connsiteX5604" fmla="*/ 6804387 w 6840760"/>
              <a:gd name="connsiteY5604" fmla="*/ 5674945 h 6840760"/>
              <a:gd name="connsiteX5605" fmla="*/ 6840760 w 6840760"/>
              <a:gd name="connsiteY5605" fmla="*/ 5674945 h 6840760"/>
              <a:gd name="connsiteX5606" fmla="*/ 6840760 w 6840760"/>
              <a:gd name="connsiteY5606" fmla="*/ 5708246 h 6840760"/>
              <a:gd name="connsiteX5607" fmla="*/ 6804387 w 6840760"/>
              <a:gd name="connsiteY5607" fmla="*/ 5708246 h 6840760"/>
              <a:gd name="connsiteX5608" fmla="*/ 6804387 w 6840760"/>
              <a:gd name="connsiteY5608" fmla="*/ 5786398 h 6840760"/>
              <a:gd name="connsiteX5609" fmla="*/ 6840760 w 6840760"/>
              <a:gd name="connsiteY5609" fmla="*/ 5786398 h 6840760"/>
              <a:gd name="connsiteX5610" fmla="*/ 6840760 w 6840760"/>
              <a:gd name="connsiteY5610" fmla="*/ 5819699 h 6840760"/>
              <a:gd name="connsiteX5611" fmla="*/ 6804387 w 6840760"/>
              <a:gd name="connsiteY5611" fmla="*/ 5819699 h 6840760"/>
              <a:gd name="connsiteX5612" fmla="*/ 6804387 w 6840760"/>
              <a:gd name="connsiteY5612" fmla="*/ 5989166 h 6840760"/>
              <a:gd name="connsiteX5613" fmla="*/ 6840760 w 6840760"/>
              <a:gd name="connsiteY5613" fmla="*/ 5989166 h 6840760"/>
              <a:gd name="connsiteX5614" fmla="*/ 6840760 w 6840760"/>
              <a:gd name="connsiteY5614" fmla="*/ 6022467 h 6840760"/>
              <a:gd name="connsiteX5615" fmla="*/ 6771086 w 6840760"/>
              <a:gd name="connsiteY5615" fmla="*/ 6022467 h 6840760"/>
              <a:gd name="connsiteX5616" fmla="*/ 6771086 w 6840760"/>
              <a:gd name="connsiteY5616" fmla="*/ 5819699 h 6840760"/>
              <a:gd name="connsiteX5617" fmla="*/ 6682905 w 6840760"/>
              <a:gd name="connsiteY5617" fmla="*/ 5819699 h 6840760"/>
              <a:gd name="connsiteX5618" fmla="*/ 6682905 w 6840760"/>
              <a:gd name="connsiteY5618" fmla="*/ 6022467 h 6840760"/>
              <a:gd name="connsiteX5619" fmla="*/ 6476504 w 6840760"/>
              <a:gd name="connsiteY5619" fmla="*/ 6022467 h 6840760"/>
              <a:gd name="connsiteX5620" fmla="*/ 6476504 w 6840760"/>
              <a:gd name="connsiteY5620" fmla="*/ 6100620 h 6840760"/>
              <a:gd name="connsiteX5621" fmla="*/ 6682905 w 6840760"/>
              <a:gd name="connsiteY5621" fmla="*/ 6100620 h 6840760"/>
              <a:gd name="connsiteX5622" fmla="*/ 6682905 w 6840760"/>
              <a:gd name="connsiteY5622" fmla="*/ 6292739 h 6840760"/>
              <a:gd name="connsiteX5623" fmla="*/ 6771086 w 6840760"/>
              <a:gd name="connsiteY5623" fmla="*/ 6292739 h 6840760"/>
              <a:gd name="connsiteX5624" fmla="*/ 6771086 w 6840760"/>
              <a:gd name="connsiteY5624" fmla="*/ 6100620 h 6840760"/>
              <a:gd name="connsiteX5625" fmla="*/ 6840760 w 6840760"/>
              <a:gd name="connsiteY5625" fmla="*/ 6100620 h 6840760"/>
              <a:gd name="connsiteX5626" fmla="*/ 6840760 w 6840760"/>
              <a:gd name="connsiteY5626" fmla="*/ 6133920 h 6840760"/>
              <a:gd name="connsiteX5627" fmla="*/ 6804387 w 6840760"/>
              <a:gd name="connsiteY5627" fmla="*/ 6133920 h 6840760"/>
              <a:gd name="connsiteX5628" fmla="*/ 6804387 w 6840760"/>
              <a:gd name="connsiteY5628" fmla="*/ 6292739 h 6840760"/>
              <a:gd name="connsiteX5629" fmla="*/ 6840760 w 6840760"/>
              <a:gd name="connsiteY5629" fmla="*/ 6292739 h 6840760"/>
              <a:gd name="connsiteX5630" fmla="*/ 6840760 w 6840760"/>
              <a:gd name="connsiteY5630" fmla="*/ 6326039 h 6840760"/>
              <a:gd name="connsiteX5631" fmla="*/ 6804387 w 6840760"/>
              <a:gd name="connsiteY5631" fmla="*/ 6326039 h 6840760"/>
              <a:gd name="connsiteX5632" fmla="*/ 6804387 w 6840760"/>
              <a:gd name="connsiteY5632" fmla="*/ 6404188 h 6840760"/>
              <a:gd name="connsiteX5633" fmla="*/ 6840760 w 6840760"/>
              <a:gd name="connsiteY5633" fmla="*/ 6404188 h 6840760"/>
              <a:gd name="connsiteX5634" fmla="*/ 6840760 w 6840760"/>
              <a:gd name="connsiteY5634" fmla="*/ 6437489 h 6840760"/>
              <a:gd name="connsiteX5635" fmla="*/ 6804387 w 6840760"/>
              <a:gd name="connsiteY5635" fmla="*/ 6437489 h 6840760"/>
              <a:gd name="connsiteX5636" fmla="*/ 6804387 w 6840760"/>
              <a:gd name="connsiteY5636" fmla="*/ 6606960 h 6840760"/>
              <a:gd name="connsiteX5637" fmla="*/ 6840760 w 6840760"/>
              <a:gd name="connsiteY5637" fmla="*/ 6606960 h 6840760"/>
              <a:gd name="connsiteX5638" fmla="*/ 6840760 w 6840760"/>
              <a:gd name="connsiteY5638" fmla="*/ 6640260 h 6840760"/>
              <a:gd name="connsiteX5639" fmla="*/ 6771086 w 6840760"/>
              <a:gd name="connsiteY5639" fmla="*/ 6640260 h 6840760"/>
              <a:gd name="connsiteX5640" fmla="*/ 6771086 w 6840760"/>
              <a:gd name="connsiteY5640" fmla="*/ 6437489 h 6840760"/>
              <a:gd name="connsiteX5641" fmla="*/ 6682905 w 6840760"/>
              <a:gd name="connsiteY5641" fmla="*/ 6437489 h 6840760"/>
              <a:gd name="connsiteX5642" fmla="*/ 6682905 w 6840760"/>
              <a:gd name="connsiteY5642" fmla="*/ 6640260 h 6840760"/>
              <a:gd name="connsiteX5643" fmla="*/ 6476504 w 6840760"/>
              <a:gd name="connsiteY5643" fmla="*/ 6640260 h 6840760"/>
              <a:gd name="connsiteX5644" fmla="*/ 6476504 w 6840760"/>
              <a:gd name="connsiteY5644" fmla="*/ 6718410 h 6840760"/>
              <a:gd name="connsiteX5645" fmla="*/ 6682905 w 6840760"/>
              <a:gd name="connsiteY5645" fmla="*/ 6718410 h 6840760"/>
              <a:gd name="connsiteX5646" fmla="*/ 6682905 w 6840760"/>
              <a:gd name="connsiteY5646" fmla="*/ 6840760 h 6840760"/>
              <a:gd name="connsiteX5647" fmla="*/ 6649604 w 6840760"/>
              <a:gd name="connsiteY5647" fmla="*/ 6840760 h 6840760"/>
              <a:gd name="connsiteX5648" fmla="*/ 6649604 w 6840760"/>
              <a:gd name="connsiteY5648" fmla="*/ 6751710 h 6840760"/>
              <a:gd name="connsiteX5649" fmla="*/ 6476504 w 6840760"/>
              <a:gd name="connsiteY5649" fmla="*/ 6751710 h 6840760"/>
              <a:gd name="connsiteX5650" fmla="*/ 6476504 w 6840760"/>
              <a:gd name="connsiteY5650" fmla="*/ 6840760 h 6840760"/>
              <a:gd name="connsiteX5651" fmla="*/ 6443202 w 6840760"/>
              <a:gd name="connsiteY5651" fmla="*/ 6840760 h 6840760"/>
              <a:gd name="connsiteX5652" fmla="*/ 6443202 w 6840760"/>
              <a:gd name="connsiteY5652" fmla="*/ 6751710 h 6840760"/>
              <a:gd name="connsiteX5653" fmla="*/ 6355021 w 6840760"/>
              <a:gd name="connsiteY5653" fmla="*/ 6751710 h 6840760"/>
              <a:gd name="connsiteX5654" fmla="*/ 6355021 w 6840760"/>
              <a:gd name="connsiteY5654" fmla="*/ 6840760 h 6840760"/>
              <a:gd name="connsiteX5655" fmla="*/ 6321720 w 6840760"/>
              <a:gd name="connsiteY5655" fmla="*/ 6840760 h 6840760"/>
              <a:gd name="connsiteX5656" fmla="*/ 6321720 w 6840760"/>
              <a:gd name="connsiteY5656" fmla="*/ 6751710 h 6840760"/>
              <a:gd name="connsiteX5657" fmla="*/ 6176565 w 6840760"/>
              <a:gd name="connsiteY5657" fmla="*/ 6751710 h 6840760"/>
              <a:gd name="connsiteX5658" fmla="*/ 6176565 w 6840760"/>
              <a:gd name="connsiteY5658" fmla="*/ 6840760 h 6840760"/>
              <a:gd name="connsiteX5659" fmla="*/ 6143264 w 6840760"/>
              <a:gd name="connsiteY5659" fmla="*/ 6840760 h 6840760"/>
              <a:gd name="connsiteX5660" fmla="*/ 6143264 w 6840760"/>
              <a:gd name="connsiteY5660" fmla="*/ 6718410 h 6840760"/>
              <a:gd name="connsiteX5661" fmla="*/ 6321720 w 6840760"/>
              <a:gd name="connsiteY5661" fmla="*/ 6718410 h 6840760"/>
              <a:gd name="connsiteX5662" fmla="*/ 6321720 w 6840760"/>
              <a:gd name="connsiteY5662" fmla="*/ 6640260 h 6840760"/>
              <a:gd name="connsiteX5663" fmla="*/ 6143264 w 6840760"/>
              <a:gd name="connsiteY5663" fmla="*/ 6640260 h 6840760"/>
              <a:gd name="connsiteX5664" fmla="*/ 6143264 w 6840760"/>
              <a:gd name="connsiteY5664" fmla="*/ 6437489 h 6840760"/>
              <a:gd name="connsiteX5665" fmla="*/ 6055082 w 6840760"/>
              <a:gd name="connsiteY5665" fmla="*/ 6437489 h 6840760"/>
              <a:gd name="connsiteX5666" fmla="*/ 6055082 w 6840760"/>
              <a:gd name="connsiteY5666" fmla="*/ 6640260 h 6840760"/>
              <a:gd name="connsiteX5667" fmla="*/ 5848682 w 6840760"/>
              <a:gd name="connsiteY5667" fmla="*/ 6640260 h 6840760"/>
              <a:gd name="connsiteX5668" fmla="*/ 5848682 w 6840760"/>
              <a:gd name="connsiteY5668" fmla="*/ 6718410 h 6840760"/>
              <a:gd name="connsiteX5669" fmla="*/ 6055082 w 6840760"/>
              <a:gd name="connsiteY5669" fmla="*/ 6718410 h 6840760"/>
              <a:gd name="connsiteX5670" fmla="*/ 6055082 w 6840760"/>
              <a:gd name="connsiteY5670" fmla="*/ 6840760 h 6840760"/>
              <a:gd name="connsiteX5671" fmla="*/ 6021782 w 6840760"/>
              <a:gd name="connsiteY5671" fmla="*/ 6840760 h 6840760"/>
              <a:gd name="connsiteX5672" fmla="*/ 6021782 w 6840760"/>
              <a:gd name="connsiteY5672" fmla="*/ 6751710 h 6840760"/>
              <a:gd name="connsiteX5673" fmla="*/ 5848682 w 6840760"/>
              <a:gd name="connsiteY5673" fmla="*/ 6751710 h 6840760"/>
              <a:gd name="connsiteX5674" fmla="*/ 5848682 w 6840760"/>
              <a:gd name="connsiteY5674" fmla="*/ 6840760 h 6840760"/>
              <a:gd name="connsiteX5675" fmla="*/ 5815382 w 6840760"/>
              <a:gd name="connsiteY5675" fmla="*/ 6840760 h 6840760"/>
              <a:gd name="connsiteX5676" fmla="*/ 5815382 w 6840760"/>
              <a:gd name="connsiteY5676" fmla="*/ 6751710 h 6840760"/>
              <a:gd name="connsiteX5677" fmla="*/ 5727200 w 6840760"/>
              <a:gd name="connsiteY5677" fmla="*/ 6751710 h 6840760"/>
              <a:gd name="connsiteX5678" fmla="*/ 5727200 w 6840760"/>
              <a:gd name="connsiteY5678" fmla="*/ 6840760 h 6840760"/>
              <a:gd name="connsiteX5679" fmla="*/ 5693900 w 6840760"/>
              <a:gd name="connsiteY5679" fmla="*/ 6840760 h 6840760"/>
              <a:gd name="connsiteX5680" fmla="*/ 5693900 w 6840760"/>
              <a:gd name="connsiteY5680" fmla="*/ 6751710 h 6840760"/>
              <a:gd name="connsiteX5681" fmla="*/ 5548744 w 6840760"/>
              <a:gd name="connsiteY5681" fmla="*/ 6751710 h 6840760"/>
              <a:gd name="connsiteX5682" fmla="*/ 5548744 w 6840760"/>
              <a:gd name="connsiteY5682" fmla="*/ 6840760 h 6840760"/>
              <a:gd name="connsiteX5683" fmla="*/ 5515443 w 6840760"/>
              <a:gd name="connsiteY5683" fmla="*/ 6840760 h 6840760"/>
              <a:gd name="connsiteX5684" fmla="*/ 5515443 w 6840760"/>
              <a:gd name="connsiteY5684" fmla="*/ 6718410 h 6840760"/>
              <a:gd name="connsiteX5685" fmla="*/ 5693900 w 6840760"/>
              <a:gd name="connsiteY5685" fmla="*/ 6718410 h 6840760"/>
              <a:gd name="connsiteX5686" fmla="*/ 5693900 w 6840760"/>
              <a:gd name="connsiteY5686" fmla="*/ 6640260 h 6840760"/>
              <a:gd name="connsiteX5687" fmla="*/ 5515443 w 6840760"/>
              <a:gd name="connsiteY5687" fmla="*/ 6640260 h 6840760"/>
              <a:gd name="connsiteX5688" fmla="*/ 5515443 w 6840760"/>
              <a:gd name="connsiteY5688" fmla="*/ 6437489 h 6840760"/>
              <a:gd name="connsiteX5689" fmla="*/ 5427262 w 6840760"/>
              <a:gd name="connsiteY5689" fmla="*/ 6437489 h 6840760"/>
              <a:gd name="connsiteX5690" fmla="*/ 5427262 w 6840760"/>
              <a:gd name="connsiteY5690" fmla="*/ 6640260 h 6840760"/>
              <a:gd name="connsiteX5691" fmla="*/ 5220862 w 6840760"/>
              <a:gd name="connsiteY5691" fmla="*/ 6640260 h 6840760"/>
              <a:gd name="connsiteX5692" fmla="*/ 5220862 w 6840760"/>
              <a:gd name="connsiteY5692" fmla="*/ 6718410 h 6840760"/>
              <a:gd name="connsiteX5693" fmla="*/ 5427262 w 6840760"/>
              <a:gd name="connsiteY5693" fmla="*/ 6718410 h 6840760"/>
              <a:gd name="connsiteX5694" fmla="*/ 5427262 w 6840760"/>
              <a:gd name="connsiteY5694" fmla="*/ 6840760 h 6840760"/>
              <a:gd name="connsiteX5695" fmla="*/ 5393961 w 6840760"/>
              <a:gd name="connsiteY5695" fmla="*/ 6840760 h 6840760"/>
              <a:gd name="connsiteX5696" fmla="*/ 5393961 w 6840760"/>
              <a:gd name="connsiteY5696" fmla="*/ 6751710 h 6840760"/>
              <a:gd name="connsiteX5697" fmla="*/ 5220862 w 6840760"/>
              <a:gd name="connsiteY5697" fmla="*/ 6751710 h 6840760"/>
              <a:gd name="connsiteX5698" fmla="*/ 5220862 w 6840760"/>
              <a:gd name="connsiteY5698" fmla="*/ 6840760 h 6840760"/>
              <a:gd name="connsiteX5699" fmla="*/ 5187560 w 6840760"/>
              <a:gd name="connsiteY5699" fmla="*/ 6840760 h 6840760"/>
              <a:gd name="connsiteX5700" fmla="*/ 5187560 w 6840760"/>
              <a:gd name="connsiteY5700" fmla="*/ 6751710 h 6840760"/>
              <a:gd name="connsiteX5701" fmla="*/ 5099379 w 6840760"/>
              <a:gd name="connsiteY5701" fmla="*/ 6751710 h 6840760"/>
              <a:gd name="connsiteX5702" fmla="*/ 5099379 w 6840760"/>
              <a:gd name="connsiteY5702" fmla="*/ 6840760 h 6840760"/>
              <a:gd name="connsiteX5703" fmla="*/ 5066079 w 6840760"/>
              <a:gd name="connsiteY5703" fmla="*/ 6840760 h 6840760"/>
              <a:gd name="connsiteX5704" fmla="*/ 5066079 w 6840760"/>
              <a:gd name="connsiteY5704" fmla="*/ 6751710 h 6840760"/>
              <a:gd name="connsiteX5705" fmla="*/ 4920923 w 6840760"/>
              <a:gd name="connsiteY5705" fmla="*/ 6751710 h 6840760"/>
              <a:gd name="connsiteX5706" fmla="*/ 4920923 w 6840760"/>
              <a:gd name="connsiteY5706" fmla="*/ 6840760 h 6840760"/>
              <a:gd name="connsiteX5707" fmla="*/ 4887621 w 6840760"/>
              <a:gd name="connsiteY5707" fmla="*/ 6840760 h 6840760"/>
              <a:gd name="connsiteX5708" fmla="*/ 4887621 w 6840760"/>
              <a:gd name="connsiteY5708" fmla="*/ 6718410 h 6840760"/>
              <a:gd name="connsiteX5709" fmla="*/ 5066079 w 6840760"/>
              <a:gd name="connsiteY5709" fmla="*/ 6718410 h 6840760"/>
              <a:gd name="connsiteX5710" fmla="*/ 5066079 w 6840760"/>
              <a:gd name="connsiteY5710" fmla="*/ 6640260 h 6840760"/>
              <a:gd name="connsiteX5711" fmla="*/ 4887621 w 6840760"/>
              <a:gd name="connsiteY5711" fmla="*/ 6640260 h 6840760"/>
              <a:gd name="connsiteX5712" fmla="*/ 4887621 w 6840760"/>
              <a:gd name="connsiteY5712" fmla="*/ 6437489 h 6840760"/>
              <a:gd name="connsiteX5713" fmla="*/ 4799441 w 6840760"/>
              <a:gd name="connsiteY5713" fmla="*/ 6437489 h 6840760"/>
              <a:gd name="connsiteX5714" fmla="*/ 4799441 w 6840760"/>
              <a:gd name="connsiteY5714" fmla="*/ 6640260 h 6840760"/>
              <a:gd name="connsiteX5715" fmla="*/ 4593039 w 6840760"/>
              <a:gd name="connsiteY5715" fmla="*/ 6640260 h 6840760"/>
              <a:gd name="connsiteX5716" fmla="*/ 4593039 w 6840760"/>
              <a:gd name="connsiteY5716" fmla="*/ 6718410 h 6840760"/>
              <a:gd name="connsiteX5717" fmla="*/ 4799441 w 6840760"/>
              <a:gd name="connsiteY5717" fmla="*/ 6718410 h 6840760"/>
              <a:gd name="connsiteX5718" fmla="*/ 4799441 w 6840760"/>
              <a:gd name="connsiteY5718" fmla="*/ 6840760 h 6840760"/>
              <a:gd name="connsiteX5719" fmla="*/ 4766140 w 6840760"/>
              <a:gd name="connsiteY5719" fmla="*/ 6840760 h 6840760"/>
              <a:gd name="connsiteX5720" fmla="*/ 4766140 w 6840760"/>
              <a:gd name="connsiteY5720" fmla="*/ 6751710 h 6840760"/>
              <a:gd name="connsiteX5721" fmla="*/ 4593039 w 6840760"/>
              <a:gd name="connsiteY5721" fmla="*/ 6751710 h 6840760"/>
              <a:gd name="connsiteX5722" fmla="*/ 4593039 w 6840760"/>
              <a:gd name="connsiteY5722" fmla="*/ 6840760 h 6840760"/>
              <a:gd name="connsiteX5723" fmla="*/ 4559739 w 6840760"/>
              <a:gd name="connsiteY5723" fmla="*/ 6840760 h 6840760"/>
              <a:gd name="connsiteX5724" fmla="*/ 4559739 w 6840760"/>
              <a:gd name="connsiteY5724" fmla="*/ 6751710 h 6840760"/>
              <a:gd name="connsiteX5725" fmla="*/ 4471557 w 6840760"/>
              <a:gd name="connsiteY5725" fmla="*/ 6751710 h 6840760"/>
              <a:gd name="connsiteX5726" fmla="*/ 4471557 w 6840760"/>
              <a:gd name="connsiteY5726" fmla="*/ 6840760 h 6840760"/>
              <a:gd name="connsiteX5727" fmla="*/ 4438257 w 6840760"/>
              <a:gd name="connsiteY5727" fmla="*/ 6840760 h 6840760"/>
              <a:gd name="connsiteX5728" fmla="*/ 4438257 w 6840760"/>
              <a:gd name="connsiteY5728" fmla="*/ 6751710 h 6840760"/>
              <a:gd name="connsiteX5729" fmla="*/ 4293101 w 6840760"/>
              <a:gd name="connsiteY5729" fmla="*/ 6751710 h 6840760"/>
              <a:gd name="connsiteX5730" fmla="*/ 4293101 w 6840760"/>
              <a:gd name="connsiteY5730" fmla="*/ 6840760 h 6840760"/>
              <a:gd name="connsiteX5731" fmla="*/ 4259800 w 6840760"/>
              <a:gd name="connsiteY5731" fmla="*/ 6840760 h 6840760"/>
              <a:gd name="connsiteX5732" fmla="*/ 4259800 w 6840760"/>
              <a:gd name="connsiteY5732" fmla="*/ 6718410 h 6840760"/>
              <a:gd name="connsiteX5733" fmla="*/ 4438257 w 6840760"/>
              <a:gd name="connsiteY5733" fmla="*/ 6718410 h 6840760"/>
              <a:gd name="connsiteX5734" fmla="*/ 4438257 w 6840760"/>
              <a:gd name="connsiteY5734" fmla="*/ 6640260 h 6840760"/>
              <a:gd name="connsiteX5735" fmla="*/ 4259800 w 6840760"/>
              <a:gd name="connsiteY5735" fmla="*/ 6640260 h 6840760"/>
              <a:gd name="connsiteX5736" fmla="*/ 4259800 w 6840760"/>
              <a:gd name="connsiteY5736" fmla="*/ 6437489 h 6840760"/>
              <a:gd name="connsiteX5737" fmla="*/ 4171619 w 6840760"/>
              <a:gd name="connsiteY5737" fmla="*/ 6437489 h 6840760"/>
              <a:gd name="connsiteX5738" fmla="*/ 4171619 w 6840760"/>
              <a:gd name="connsiteY5738" fmla="*/ 6640260 h 6840760"/>
              <a:gd name="connsiteX5739" fmla="*/ 3965218 w 6840760"/>
              <a:gd name="connsiteY5739" fmla="*/ 6640260 h 6840760"/>
              <a:gd name="connsiteX5740" fmla="*/ 3965218 w 6840760"/>
              <a:gd name="connsiteY5740" fmla="*/ 6718410 h 6840760"/>
              <a:gd name="connsiteX5741" fmla="*/ 4171619 w 6840760"/>
              <a:gd name="connsiteY5741" fmla="*/ 6718410 h 6840760"/>
              <a:gd name="connsiteX5742" fmla="*/ 4171619 w 6840760"/>
              <a:gd name="connsiteY5742" fmla="*/ 6840760 h 6840760"/>
              <a:gd name="connsiteX5743" fmla="*/ 4138318 w 6840760"/>
              <a:gd name="connsiteY5743" fmla="*/ 6840760 h 6840760"/>
              <a:gd name="connsiteX5744" fmla="*/ 4138318 w 6840760"/>
              <a:gd name="connsiteY5744" fmla="*/ 6751710 h 6840760"/>
              <a:gd name="connsiteX5745" fmla="*/ 3965218 w 6840760"/>
              <a:gd name="connsiteY5745" fmla="*/ 6751710 h 6840760"/>
              <a:gd name="connsiteX5746" fmla="*/ 3965218 w 6840760"/>
              <a:gd name="connsiteY5746" fmla="*/ 6840760 h 6840760"/>
              <a:gd name="connsiteX5747" fmla="*/ 3931917 w 6840760"/>
              <a:gd name="connsiteY5747" fmla="*/ 6840760 h 6840760"/>
              <a:gd name="connsiteX5748" fmla="*/ 3931917 w 6840760"/>
              <a:gd name="connsiteY5748" fmla="*/ 6751710 h 6840760"/>
              <a:gd name="connsiteX5749" fmla="*/ 3843736 w 6840760"/>
              <a:gd name="connsiteY5749" fmla="*/ 6751710 h 6840760"/>
              <a:gd name="connsiteX5750" fmla="*/ 3843736 w 6840760"/>
              <a:gd name="connsiteY5750" fmla="*/ 6840760 h 6840760"/>
              <a:gd name="connsiteX5751" fmla="*/ 3810436 w 6840760"/>
              <a:gd name="connsiteY5751" fmla="*/ 6840760 h 6840760"/>
              <a:gd name="connsiteX5752" fmla="*/ 3810436 w 6840760"/>
              <a:gd name="connsiteY5752" fmla="*/ 6751710 h 6840760"/>
              <a:gd name="connsiteX5753" fmla="*/ 3665280 w 6840760"/>
              <a:gd name="connsiteY5753" fmla="*/ 6751710 h 6840760"/>
              <a:gd name="connsiteX5754" fmla="*/ 3665280 w 6840760"/>
              <a:gd name="connsiteY5754" fmla="*/ 6840760 h 6840760"/>
              <a:gd name="connsiteX5755" fmla="*/ 3631978 w 6840760"/>
              <a:gd name="connsiteY5755" fmla="*/ 6840760 h 6840760"/>
              <a:gd name="connsiteX5756" fmla="*/ 3631978 w 6840760"/>
              <a:gd name="connsiteY5756" fmla="*/ 6718410 h 6840760"/>
              <a:gd name="connsiteX5757" fmla="*/ 3810436 w 6840760"/>
              <a:gd name="connsiteY5757" fmla="*/ 6718410 h 6840760"/>
              <a:gd name="connsiteX5758" fmla="*/ 3810436 w 6840760"/>
              <a:gd name="connsiteY5758" fmla="*/ 6640260 h 6840760"/>
              <a:gd name="connsiteX5759" fmla="*/ 3631978 w 6840760"/>
              <a:gd name="connsiteY5759" fmla="*/ 6640260 h 6840760"/>
              <a:gd name="connsiteX5760" fmla="*/ 3631978 w 6840760"/>
              <a:gd name="connsiteY5760" fmla="*/ 6437489 h 6840760"/>
              <a:gd name="connsiteX5761" fmla="*/ 3543798 w 6840760"/>
              <a:gd name="connsiteY5761" fmla="*/ 6437489 h 6840760"/>
              <a:gd name="connsiteX5762" fmla="*/ 3543798 w 6840760"/>
              <a:gd name="connsiteY5762" fmla="*/ 6640260 h 6840760"/>
              <a:gd name="connsiteX5763" fmla="*/ 3337396 w 6840760"/>
              <a:gd name="connsiteY5763" fmla="*/ 6640260 h 6840760"/>
              <a:gd name="connsiteX5764" fmla="*/ 3337396 w 6840760"/>
              <a:gd name="connsiteY5764" fmla="*/ 6718410 h 6840760"/>
              <a:gd name="connsiteX5765" fmla="*/ 3543798 w 6840760"/>
              <a:gd name="connsiteY5765" fmla="*/ 6718410 h 6840760"/>
              <a:gd name="connsiteX5766" fmla="*/ 3543798 w 6840760"/>
              <a:gd name="connsiteY5766" fmla="*/ 6840760 h 6840760"/>
              <a:gd name="connsiteX5767" fmla="*/ 3510497 w 6840760"/>
              <a:gd name="connsiteY5767" fmla="*/ 6840760 h 6840760"/>
              <a:gd name="connsiteX5768" fmla="*/ 3510497 w 6840760"/>
              <a:gd name="connsiteY5768" fmla="*/ 6751710 h 6840760"/>
              <a:gd name="connsiteX5769" fmla="*/ 3337396 w 6840760"/>
              <a:gd name="connsiteY5769" fmla="*/ 6751710 h 6840760"/>
              <a:gd name="connsiteX5770" fmla="*/ 3337396 w 6840760"/>
              <a:gd name="connsiteY5770" fmla="*/ 6840760 h 6840760"/>
              <a:gd name="connsiteX5771" fmla="*/ 3304096 w 6840760"/>
              <a:gd name="connsiteY5771" fmla="*/ 6840760 h 6840760"/>
              <a:gd name="connsiteX5772" fmla="*/ 3304096 w 6840760"/>
              <a:gd name="connsiteY5772" fmla="*/ 6751710 h 6840760"/>
              <a:gd name="connsiteX5773" fmla="*/ 3215915 w 6840760"/>
              <a:gd name="connsiteY5773" fmla="*/ 6751710 h 6840760"/>
              <a:gd name="connsiteX5774" fmla="*/ 3215915 w 6840760"/>
              <a:gd name="connsiteY5774" fmla="*/ 6840760 h 6840760"/>
              <a:gd name="connsiteX5775" fmla="*/ 3182613 w 6840760"/>
              <a:gd name="connsiteY5775" fmla="*/ 6840760 h 6840760"/>
              <a:gd name="connsiteX5776" fmla="*/ 3182613 w 6840760"/>
              <a:gd name="connsiteY5776" fmla="*/ 6751710 h 6840760"/>
              <a:gd name="connsiteX5777" fmla="*/ 3037458 w 6840760"/>
              <a:gd name="connsiteY5777" fmla="*/ 6751710 h 6840760"/>
              <a:gd name="connsiteX5778" fmla="*/ 3037458 w 6840760"/>
              <a:gd name="connsiteY5778" fmla="*/ 6840760 h 6840760"/>
              <a:gd name="connsiteX5779" fmla="*/ 3004157 w 6840760"/>
              <a:gd name="connsiteY5779" fmla="*/ 6840760 h 6840760"/>
              <a:gd name="connsiteX5780" fmla="*/ 3004157 w 6840760"/>
              <a:gd name="connsiteY5780" fmla="*/ 6718410 h 6840760"/>
              <a:gd name="connsiteX5781" fmla="*/ 3182613 w 6840760"/>
              <a:gd name="connsiteY5781" fmla="*/ 6718410 h 6840760"/>
              <a:gd name="connsiteX5782" fmla="*/ 3182613 w 6840760"/>
              <a:gd name="connsiteY5782" fmla="*/ 6640260 h 6840760"/>
              <a:gd name="connsiteX5783" fmla="*/ 3004157 w 6840760"/>
              <a:gd name="connsiteY5783" fmla="*/ 6640260 h 6840760"/>
              <a:gd name="connsiteX5784" fmla="*/ 3004157 w 6840760"/>
              <a:gd name="connsiteY5784" fmla="*/ 6437489 h 6840760"/>
              <a:gd name="connsiteX5785" fmla="*/ 2915976 w 6840760"/>
              <a:gd name="connsiteY5785" fmla="*/ 6437489 h 6840760"/>
              <a:gd name="connsiteX5786" fmla="*/ 2915976 w 6840760"/>
              <a:gd name="connsiteY5786" fmla="*/ 6640260 h 6840760"/>
              <a:gd name="connsiteX5787" fmla="*/ 2709575 w 6840760"/>
              <a:gd name="connsiteY5787" fmla="*/ 6640260 h 6840760"/>
              <a:gd name="connsiteX5788" fmla="*/ 2709575 w 6840760"/>
              <a:gd name="connsiteY5788" fmla="*/ 6718410 h 6840760"/>
              <a:gd name="connsiteX5789" fmla="*/ 2915976 w 6840760"/>
              <a:gd name="connsiteY5789" fmla="*/ 6718410 h 6840760"/>
              <a:gd name="connsiteX5790" fmla="*/ 2915976 w 6840760"/>
              <a:gd name="connsiteY5790" fmla="*/ 6840760 h 6840760"/>
              <a:gd name="connsiteX5791" fmla="*/ 2882675 w 6840760"/>
              <a:gd name="connsiteY5791" fmla="*/ 6840760 h 6840760"/>
              <a:gd name="connsiteX5792" fmla="*/ 2882675 w 6840760"/>
              <a:gd name="connsiteY5792" fmla="*/ 6751710 h 6840760"/>
              <a:gd name="connsiteX5793" fmla="*/ 2709575 w 6840760"/>
              <a:gd name="connsiteY5793" fmla="*/ 6751710 h 6840760"/>
              <a:gd name="connsiteX5794" fmla="*/ 2709575 w 6840760"/>
              <a:gd name="connsiteY5794" fmla="*/ 6840760 h 6840760"/>
              <a:gd name="connsiteX5795" fmla="*/ 2676273 w 6840760"/>
              <a:gd name="connsiteY5795" fmla="*/ 6840760 h 6840760"/>
              <a:gd name="connsiteX5796" fmla="*/ 2676273 w 6840760"/>
              <a:gd name="connsiteY5796" fmla="*/ 6751710 h 6840760"/>
              <a:gd name="connsiteX5797" fmla="*/ 2588093 w 6840760"/>
              <a:gd name="connsiteY5797" fmla="*/ 6751710 h 6840760"/>
              <a:gd name="connsiteX5798" fmla="*/ 2588093 w 6840760"/>
              <a:gd name="connsiteY5798" fmla="*/ 6840760 h 6840760"/>
              <a:gd name="connsiteX5799" fmla="*/ 2554792 w 6840760"/>
              <a:gd name="connsiteY5799" fmla="*/ 6840760 h 6840760"/>
              <a:gd name="connsiteX5800" fmla="*/ 2554792 w 6840760"/>
              <a:gd name="connsiteY5800" fmla="*/ 6751710 h 6840760"/>
              <a:gd name="connsiteX5801" fmla="*/ 2409637 w 6840760"/>
              <a:gd name="connsiteY5801" fmla="*/ 6751710 h 6840760"/>
              <a:gd name="connsiteX5802" fmla="*/ 2409637 w 6840760"/>
              <a:gd name="connsiteY5802" fmla="*/ 6840760 h 6840760"/>
              <a:gd name="connsiteX5803" fmla="*/ 2376335 w 6840760"/>
              <a:gd name="connsiteY5803" fmla="*/ 6840760 h 6840760"/>
              <a:gd name="connsiteX5804" fmla="*/ 2376335 w 6840760"/>
              <a:gd name="connsiteY5804" fmla="*/ 6718410 h 6840760"/>
              <a:gd name="connsiteX5805" fmla="*/ 2554792 w 6840760"/>
              <a:gd name="connsiteY5805" fmla="*/ 6718410 h 6840760"/>
              <a:gd name="connsiteX5806" fmla="*/ 2554792 w 6840760"/>
              <a:gd name="connsiteY5806" fmla="*/ 6640260 h 6840760"/>
              <a:gd name="connsiteX5807" fmla="*/ 2376335 w 6840760"/>
              <a:gd name="connsiteY5807" fmla="*/ 6640260 h 6840760"/>
              <a:gd name="connsiteX5808" fmla="*/ 2376335 w 6840760"/>
              <a:gd name="connsiteY5808" fmla="*/ 6437489 h 6840760"/>
              <a:gd name="connsiteX5809" fmla="*/ 2288155 w 6840760"/>
              <a:gd name="connsiteY5809" fmla="*/ 6437489 h 6840760"/>
              <a:gd name="connsiteX5810" fmla="*/ 2288155 w 6840760"/>
              <a:gd name="connsiteY5810" fmla="*/ 6640260 h 6840760"/>
              <a:gd name="connsiteX5811" fmla="*/ 2081753 w 6840760"/>
              <a:gd name="connsiteY5811" fmla="*/ 6640260 h 6840760"/>
              <a:gd name="connsiteX5812" fmla="*/ 2081753 w 6840760"/>
              <a:gd name="connsiteY5812" fmla="*/ 6718410 h 6840760"/>
              <a:gd name="connsiteX5813" fmla="*/ 2288155 w 6840760"/>
              <a:gd name="connsiteY5813" fmla="*/ 6718410 h 6840760"/>
              <a:gd name="connsiteX5814" fmla="*/ 2288155 w 6840760"/>
              <a:gd name="connsiteY5814" fmla="*/ 6840760 h 6840760"/>
              <a:gd name="connsiteX5815" fmla="*/ 2254854 w 6840760"/>
              <a:gd name="connsiteY5815" fmla="*/ 6840760 h 6840760"/>
              <a:gd name="connsiteX5816" fmla="*/ 2254854 w 6840760"/>
              <a:gd name="connsiteY5816" fmla="*/ 6751710 h 6840760"/>
              <a:gd name="connsiteX5817" fmla="*/ 2081753 w 6840760"/>
              <a:gd name="connsiteY5817" fmla="*/ 6751710 h 6840760"/>
              <a:gd name="connsiteX5818" fmla="*/ 2081753 w 6840760"/>
              <a:gd name="connsiteY5818" fmla="*/ 6840760 h 6840760"/>
              <a:gd name="connsiteX5819" fmla="*/ 2048452 w 6840760"/>
              <a:gd name="connsiteY5819" fmla="*/ 6840760 h 6840760"/>
              <a:gd name="connsiteX5820" fmla="*/ 2048452 w 6840760"/>
              <a:gd name="connsiteY5820" fmla="*/ 6751710 h 6840760"/>
              <a:gd name="connsiteX5821" fmla="*/ 1960272 w 6840760"/>
              <a:gd name="connsiteY5821" fmla="*/ 6751710 h 6840760"/>
              <a:gd name="connsiteX5822" fmla="*/ 1960272 w 6840760"/>
              <a:gd name="connsiteY5822" fmla="*/ 6840760 h 6840760"/>
              <a:gd name="connsiteX5823" fmla="*/ 1926970 w 6840760"/>
              <a:gd name="connsiteY5823" fmla="*/ 6840760 h 6840760"/>
              <a:gd name="connsiteX5824" fmla="*/ 1926970 w 6840760"/>
              <a:gd name="connsiteY5824" fmla="*/ 6751710 h 6840760"/>
              <a:gd name="connsiteX5825" fmla="*/ 1781815 w 6840760"/>
              <a:gd name="connsiteY5825" fmla="*/ 6751710 h 6840760"/>
              <a:gd name="connsiteX5826" fmla="*/ 1781815 w 6840760"/>
              <a:gd name="connsiteY5826" fmla="*/ 6840760 h 6840760"/>
              <a:gd name="connsiteX5827" fmla="*/ 1748514 w 6840760"/>
              <a:gd name="connsiteY5827" fmla="*/ 6840760 h 6840760"/>
              <a:gd name="connsiteX5828" fmla="*/ 1748514 w 6840760"/>
              <a:gd name="connsiteY5828" fmla="*/ 6718410 h 6840760"/>
              <a:gd name="connsiteX5829" fmla="*/ 1926970 w 6840760"/>
              <a:gd name="connsiteY5829" fmla="*/ 6718410 h 6840760"/>
              <a:gd name="connsiteX5830" fmla="*/ 1926970 w 6840760"/>
              <a:gd name="connsiteY5830" fmla="*/ 6640260 h 6840760"/>
              <a:gd name="connsiteX5831" fmla="*/ 1748514 w 6840760"/>
              <a:gd name="connsiteY5831" fmla="*/ 6640260 h 6840760"/>
              <a:gd name="connsiteX5832" fmla="*/ 1748514 w 6840760"/>
              <a:gd name="connsiteY5832" fmla="*/ 6437489 h 6840760"/>
              <a:gd name="connsiteX5833" fmla="*/ 1660334 w 6840760"/>
              <a:gd name="connsiteY5833" fmla="*/ 6437489 h 6840760"/>
              <a:gd name="connsiteX5834" fmla="*/ 1660334 w 6840760"/>
              <a:gd name="connsiteY5834" fmla="*/ 6640260 h 6840760"/>
              <a:gd name="connsiteX5835" fmla="*/ 1453932 w 6840760"/>
              <a:gd name="connsiteY5835" fmla="*/ 6640260 h 6840760"/>
              <a:gd name="connsiteX5836" fmla="*/ 1453932 w 6840760"/>
              <a:gd name="connsiteY5836" fmla="*/ 6718410 h 6840760"/>
              <a:gd name="connsiteX5837" fmla="*/ 1660334 w 6840760"/>
              <a:gd name="connsiteY5837" fmla="*/ 6718410 h 6840760"/>
              <a:gd name="connsiteX5838" fmla="*/ 1660334 w 6840760"/>
              <a:gd name="connsiteY5838" fmla="*/ 6840760 h 6840760"/>
              <a:gd name="connsiteX5839" fmla="*/ 1627032 w 6840760"/>
              <a:gd name="connsiteY5839" fmla="*/ 6840760 h 6840760"/>
              <a:gd name="connsiteX5840" fmla="*/ 1627032 w 6840760"/>
              <a:gd name="connsiteY5840" fmla="*/ 6751710 h 6840760"/>
              <a:gd name="connsiteX5841" fmla="*/ 1453932 w 6840760"/>
              <a:gd name="connsiteY5841" fmla="*/ 6751710 h 6840760"/>
              <a:gd name="connsiteX5842" fmla="*/ 1453932 w 6840760"/>
              <a:gd name="connsiteY5842" fmla="*/ 6840760 h 6840760"/>
              <a:gd name="connsiteX5843" fmla="*/ 1420630 w 6840760"/>
              <a:gd name="connsiteY5843" fmla="*/ 6840760 h 6840760"/>
              <a:gd name="connsiteX5844" fmla="*/ 1420630 w 6840760"/>
              <a:gd name="connsiteY5844" fmla="*/ 6751710 h 6840760"/>
              <a:gd name="connsiteX5845" fmla="*/ 1332450 w 6840760"/>
              <a:gd name="connsiteY5845" fmla="*/ 6751710 h 6840760"/>
              <a:gd name="connsiteX5846" fmla="*/ 1332450 w 6840760"/>
              <a:gd name="connsiteY5846" fmla="*/ 6840760 h 6840760"/>
              <a:gd name="connsiteX5847" fmla="*/ 1299149 w 6840760"/>
              <a:gd name="connsiteY5847" fmla="*/ 6840760 h 6840760"/>
              <a:gd name="connsiteX5848" fmla="*/ 1299149 w 6840760"/>
              <a:gd name="connsiteY5848" fmla="*/ 6751710 h 6840760"/>
              <a:gd name="connsiteX5849" fmla="*/ 1153994 w 6840760"/>
              <a:gd name="connsiteY5849" fmla="*/ 6751710 h 6840760"/>
              <a:gd name="connsiteX5850" fmla="*/ 1153994 w 6840760"/>
              <a:gd name="connsiteY5850" fmla="*/ 6840760 h 6840760"/>
              <a:gd name="connsiteX5851" fmla="*/ 1120692 w 6840760"/>
              <a:gd name="connsiteY5851" fmla="*/ 6840760 h 6840760"/>
              <a:gd name="connsiteX5852" fmla="*/ 1120692 w 6840760"/>
              <a:gd name="connsiteY5852" fmla="*/ 6718410 h 6840760"/>
              <a:gd name="connsiteX5853" fmla="*/ 1299149 w 6840760"/>
              <a:gd name="connsiteY5853" fmla="*/ 6718410 h 6840760"/>
              <a:gd name="connsiteX5854" fmla="*/ 1299149 w 6840760"/>
              <a:gd name="connsiteY5854" fmla="*/ 6640260 h 6840760"/>
              <a:gd name="connsiteX5855" fmla="*/ 1120692 w 6840760"/>
              <a:gd name="connsiteY5855" fmla="*/ 6640260 h 6840760"/>
              <a:gd name="connsiteX5856" fmla="*/ 1120692 w 6840760"/>
              <a:gd name="connsiteY5856" fmla="*/ 6437489 h 6840760"/>
              <a:gd name="connsiteX5857" fmla="*/ 1032512 w 6840760"/>
              <a:gd name="connsiteY5857" fmla="*/ 6437489 h 6840760"/>
              <a:gd name="connsiteX5858" fmla="*/ 1032512 w 6840760"/>
              <a:gd name="connsiteY5858" fmla="*/ 6640260 h 6840760"/>
              <a:gd name="connsiteX5859" fmla="*/ 826111 w 6840760"/>
              <a:gd name="connsiteY5859" fmla="*/ 6640260 h 6840760"/>
              <a:gd name="connsiteX5860" fmla="*/ 826111 w 6840760"/>
              <a:gd name="connsiteY5860" fmla="*/ 6718410 h 6840760"/>
              <a:gd name="connsiteX5861" fmla="*/ 1032512 w 6840760"/>
              <a:gd name="connsiteY5861" fmla="*/ 6718410 h 6840760"/>
              <a:gd name="connsiteX5862" fmla="*/ 1032512 w 6840760"/>
              <a:gd name="connsiteY5862" fmla="*/ 6840760 h 6840760"/>
              <a:gd name="connsiteX5863" fmla="*/ 999211 w 6840760"/>
              <a:gd name="connsiteY5863" fmla="*/ 6840760 h 6840760"/>
              <a:gd name="connsiteX5864" fmla="*/ 999211 w 6840760"/>
              <a:gd name="connsiteY5864" fmla="*/ 6751710 h 6840760"/>
              <a:gd name="connsiteX5865" fmla="*/ 826111 w 6840760"/>
              <a:gd name="connsiteY5865" fmla="*/ 6751710 h 6840760"/>
              <a:gd name="connsiteX5866" fmla="*/ 826111 w 6840760"/>
              <a:gd name="connsiteY5866" fmla="*/ 6840760 h 6840760"/>
              <a:gd name="connsiteX5867" fmla="*/ 792809 w 6840760"/>
              <a:gd name="connsiteY5867" fmla="*/ 6840760 h 6840760"/>
              <a:gd name="connsiteX5868" fmla="*/ 792809 w 6840760"/>
              <a:gd name="connsiteY5868" fmla="*/ 6751710 h 6840760"/>
              <a:gd name="connsiteX5869" fmla="*/ 704629 w 6840760"/>
              <a:gd name="connsiteY5869" fmla="*/ 6751710 h 6840760"/>
              <a:gd name="connsiteX5870" fmla="*/ 704629 w 6840760"/>
              <a:gd name="connsiteY5870" fmla="*/ 6840760 h 6840760"/>
              <a:gd name="connsiteX5871" fmla="*/ 671328 w 6840760"/>
              <a:gd name="connsiteY5871" fmla="*/ 6840760 h 6840760"/>
              <a:gd name="connsiteX5872" fmla="*/ 671328 w 6840760"/>
              <a:gd name="connsiteY5872" fmla="*/ 6751710 h 6840760"/>
              <a:gd name="connsiteX5873" fmla="*/ 526171 w 6840760"/>
              <a:gd name="connsiteY5873" fmla="*/ 6751710 h 6840760"/>
              <a:gd name="connsiteX5874" fmla="*/ 526171 w 6840760"/>
              <a:gd name="connsiteY5874" fmla="*/ 6840760 h 6840760"/>
              <a:gd name="connsiteX5875" fmla="*/ 492871 w 6840760"/>
              <a:gd name="connsiteY5875" fmla="*/ 6840760 h 6840760"/>
              <a:gd name="connsiteX5876" fmla="*/ 492871 w 6840760"/>
              <a:gd name="connsiteY5876" fmla="*/ 6718410 h 6840760"/>
              <a:gd name="connsiteX5877" fmla="*/ 671328 w 6840760"/>
              <a:gd name="connsiteY5877" fmla="*/ 6718410 h 6840760"/>
              <a:gd name="connsiteX5878" fmla="*/ 671328 w 6840760"/>
              <a:gd name="connsiteY5878" fmla="*/ 6640260 h 6840760"/>
              <a:gd name="connsiteX5879" fmla="*/ 492871 w 6840760"/>
              <a:gd name="connsiteY5879" fmla="*/ 6640260 h 6840760"/>
              <a:gd name="connsiteX5880" fmla="*/ 492871 w 6840760"/>
              <a:gd name="connsiteY5880" fmla="*/ 6437489 h 6840760"/>
              <a:gd name="connsiteX5881" fmla="*/ 404691 w 6840760"/>
              <a:gd name="connsiteY5881" fmla="*/ 6437489 h 6840760"/>
              <a:gd name="connsiteX5882" fmla="*/ 404691 w 6840760"/>
              <a:gd name="connsiteY5882" fmla="*/ 6640260 h 6840760"/>
              <a:gd name="connsiteX5883" fmla="*/ 198289 w 6840760"/>
              <a:gd name="connsiteY5883" fmla="*/ 6640260 h 6840760"/>
              <a:gd name="connsiteX5884" fmla="*/ 198289 w 6840760"/>
              <a:gd name="connsiteY5884" fmla="*/ 6718410 h 6840760"/>
              <a:gd name="connsiteX5885" fmla="*/ 404691 w 6840760"/>
              <a:gd name="connsiteY5885" fmla="*/ 6718410 h 6840760"/>
              <a:gd name="connsiteX5886" fmla="*/ 404691 w 6840760"/>
              <a:gd name="connsiteY5886" fmla="*/ 6840760 h 6840760"/>
              <a:gd name="connsiteX5887" fmla="*/ 371389 w 6840760"/>
              <a:gd name="connsiteY5887" fmla="*/ 6840760 h 6840760"/>
              <a:gd name="connsiteX5888" fmla="*/ 371389 w 6840760"/>
              <a:gd name="connsiteY5888" fmla="*/ 6751710 h 6840760"/>
              <a:gd name="connsiteX5889" fmla="*/ 198289 w 6840760"/>
              <a:gd name="connsiteY5889" fmla="*/ 6751710 h 6840760"/>
              <a:gd name="connsiteX5890" fmla="*/ 198289 w 6840760"/>
              <a:gd name="connsiteY5890" fmla="*/ 6840760 h 6840760"/>
              <a:gd name="connsiteX5891" fmla="*/ 164988 w 6840760"/>
              <a:gd name="connsiteY5891" fmla="*/ 6840760 h 6840760"/>
              <a:gd name="connsiteX5892" fmla="*/ 164988 w 6840760"/>
              <a:gd name="connsiteY5892" fmla="*/ 6751710 h 6840760"/>
              <a:gd name="connsiteX5893" fmla="*/ 76807 w 6840760"/>
              <a:gd name="connsiteY5893" fmla="*/ 6751710 h 6840760"/>
              <a:gd name="connsiteX5894" fmla="*/ 76807 w 6840760"/>
              <a:gd name="connsiteY5894" fmla="*/ 6840760 h 6840760"/>
              <a:gd name="connsiteX5895" fmla="*/ 43506 w 6840760"/>
              <a:gd name="connsiteY5895" fmla="*/ 6840760 h 6840760"/>
              <a:gd name="connsiteX5896" fmla="*/ 43506 w 6840760"/>
              <a:gd name="connsiteY5896" fmla="*/ 6751710 h 6840760"/>
              <a:gd name="connsiteX5897" fmla="*/ 0 w 6840760"/>
              <a:gd name="connsiteY5897" fmla="*/ 6751710 h 6840760"/>
              <a:gd name="connsiteX5898" fmla="*/ 0 w 6840760"/>
              <a:gd name="connsiteY5898" fmla="*/ 6718410 h 6840760"/>
              <a:gd name="connsiteX5899" fmla="*/ 43506 w 6840760"/>
              <a:gd name="connsiteY5899" fmla="*/ 6718410 h 6840760"/>
              <a:gd name="connsiteX5900" fmla="*/ 43506 w 6840760"/>
              <a:gd name="connsiteY5900" fmla="*/ 6640260 h 6840760"/>
              <a:gd name="connsiteX5901" fmla="*/ 0 w 6840760"/>
              <a:gd name="connsiteY5901" fmla="*/ 6640260 h 6840760"/>
              <a:gd name="connsiteX5902" fmla="*/ 0 w 6840760"/>
              <a:gd name="connsiteY5902" fmla="*/ 6606960 h 6840760"/>
              <a:gd name="connsiteX5903" fmla="*/ 43506 w 6840760"/>
              <a:gd name="connsiteY5903" fmla="*/ 6606960 h 6840760"/>
              <a:gd name="connsiteX5904" fmla="*/ 43506 w 6840760"/>
              <a:gd name="connsiteY5904" fmla="*/ 6437489 h 6840760"/>
              <a:gd name="connsiteX5905" fmla="*/ 0 w 6840760"/>
              <a:gd name="connsiteY5905" fmla="*/ 6437489 h 6840760"/>
              <a:gd name="connsiteX5906" fmla="*/ 0 w 6840760"/>
              <a:gd name="connsiteY5906" fmla="*/ 6404188 h 6840760"/>
              <a:gd name="connsiteX5907" fmla="*/ 76807 w 6840760"/>
              <a:gd name="connsiteY5907" fmla="*/ 6404188 h 6840760"/>
              <a:gd name="connsiteX5908" fmla="*/ 76807 w 6840760"/>
              <a:gd name="connsiteY5908" fmla="*/ 6606960 h 6840760"/>
              <a:gd name="connsiteX5909" fmla="*/ 164988 w 6840760"/>
              <a:gd name="connsiteY5909" fmla="*/ 6606960 h 6840760"/>
              <a:gd name="connsiteX5910" fmla="*/ 164988 w 6840760"/>
              <a:gd name="connsiteY5910" fmla="*/ 6404188 h 6840760"/>
              <a:gd name="connsiteX5911" fmla="*/ 371389 w 6840760"/>
              <a:gd name="connsiteY5911" fmla="*/ 6404188 h 6840760"/>
              <a:gd name="connsiteX5912" fmla="*/ 371389 w 6840760"/>
              <a:gd name="connsiteY5912" fmla="*/ 6326039 h 6840760"/>
              <a:gd name="connsiteX5913" fmla="*/ 164988 w 6840760"/>
              <a:gd name="connsiteY5913" fmla="*/ 6326039 h 6840760"/>
              <a:gd name="connsiteX5914" fmla="*/ 164988 w 6840760"/>
              <a:gd name="connsiteY5914" fmla="*/ 6133920 h 6840760"/>
              <a:gd name="connsiteX5915" fmla="*/ 76807 w 6840760"/>
              <a:gd name="connsiteY5915" fmla="*/ 6133920 h 6840760"/>
              <a:gd name="connsiteX5916" fmla="*/ 76807 w 6840760"/>
              <a:gd name="connsiteY5916" fmla="*/ 6326039 h 6840760"/>
              <a:gd name="connsiteX5917" fmla="*/ 0 w 6840760"/>
              <a:gd name="connsiteY5917" fmla="*/ 6326039 h 6840760"/>
              <a:gd name="connsiteX5918" fmla="*/ 0 w 6840760"/>
              <a:gd name="connsiteY5918" fmla="*/ 6292739 h 6840760"/>
              <a:gd name="connsiteX5919" fmla="*/ 43506 w 6840760"/>
              <a:gd name="connsiteY5919" fmla="*/ 6292739 h 6840760"/>
              <a:gd name="connsiteX5920" fmla="*/ 43506 w 6840760"/>
              <a:gd name="connsiteY5920" fmla="*/ 6133920 h 6840760"/>
              <a:gd name="connsiteX5921" fmla="*/ 0 w 6840760"/>
              <a:gd name="connsiteY5921" fmla="*/ 6133920 h 6840760"/>
              <a:gd name="connsiteX5922" fmla="*/ 0 w 6840760"/>
              <a:gd name="connsiteY5922" fmla="*/ 6100620 h 6840760"/>
              <a:gd name="connsiteX5923" fmla="*/ 43506 w 6840760"/>
              <a:gd name="connsiteY5923" fmla="*/ 6100620 h 6840760"/>
              <a:gd name="connsiteX5924" fmla="*/ 43506 w 6840760"/>
              <a:gd name="connsiteY5924" fmla="*/ 6022467 h 6840760"/>
              <a:gd name="connsiteX5925" fmla="*/ 0 w 6840760"/>
              <a:gd name="connsiteY5925" fmla="*/ 6022467 h 6840760"/>
              <a:gd name="connsiteX5926" fmla="*/ 0 w 6840760"/>
              <a:gd name="connsiteY5926" fmla="*/ 5989166 h 6840760"/>
              <a:gd name="connsiteX5927" fmla="*/ 43506 w 6840760"/>
              <a:gd name="connsiteY5927" fmla="*/ 5989166 h 6840760"/>
              <a:gd name="connsiteX5928" fmla="*/ 43506 w 6840760"/>
              <a:gd name="connsiteY5928" fmla="*/ 5819699 h 6840760"/>
              <a:gd name="connsiteX5929" fmla="*/ 0 w 6840760"/>
              <a:gd name="connsiteY5929" fmla="*/ 5819699 h 6840760"/>
              <a:gd name="connsiteX5930" fmla="*/ 0 w 6840760"/>
              <a:gd name="connsiteY5930" fmla="*/ 5786398 h 6840760"/>
              <a:gd name="connsiteX5931" fmla="*/ 76807 w 6840760"/>
              <a:gd name="connsiteY5931" fmla="*/ 5786398 h 6840760"/>
              <a:gd name="connsiteX5932" fmla="*/ 76807 w 6840760"/>
              <a:gd name="connsiteY5932" fmla="*/ 5989166 h 6840760"/>
              <a:gd name="connsiteX5933" fmla="*/ 164988 w 6840760"/>
              <a:gd name="connsiteY5933" fmla="*/ 5989166 h 6840760"/>
              <a:gd name="connsiteX5934" fmla="*/ 164988 w 6840760"/>
              <a:gd name="connsiteY5934" fmla="*/ 5786398 h 6840760"/>
              <a:gd name="connsiteX5935" fmla="*/ 371389 w 6840760"/>
              <a:gd name="connsiteY5935" fmla="*/ 5786398 h 6840760"/>
              <a:gd name="connsiteX5936" fmla="*/ 371389 w 6840760"/>
              <a:gd name="connsiteY5936" fmla="*/ 5708246 h 6840760"/>
              <a:gd name="connsiteX5937" fmla="*/ 164988 w 6840760"/>
              <a:gd name="connsiteY5937" fmla="*/ 5708246 h 6840760"/>
              <a:gd name="connsiteX5938" fmla="*/ 164988 w 6840760"/>
              <a:gd name="connsiteY5938" fmla="*/ 5516127 h 6840760"/>
              <a:gd name="connsiteX5939" fmla="*/ 76807 w 6840760"/>
              <a:gd name="connsiteY5939" fmla="*/ 5516127 h 6840760"/>
              <a:gd name="connsiteX5940" fmla="*/ 76807 w 6840760"/>
              <a:gd name="connsiteY5940" fmla="*/ 5708246 h 6840760"/>
              <a:gd name="connsiteX5941" fmla="*/ 0 w 6840760"/>
              <a:gd name="connsiteY5941" fmla="*/ 5708246 h 6840760"/>
              <a:gd name="connsiteX5942" fmla="*/ 0 w 6840760"/>
              <a:gd name="connsiteY5942" fmla="*/ 5674945 h 6840760"/>
              <a:gd name="connsiteX5943" fmla="*/ 43506 w 6840760"/>
              <a:gd name="connsiteY5943" fmla="*/ 5674945 h 6840760"/>
              <a:gd name="connsiteX5944" fmla="*/ 43506 w 6840760"/>
              <a:gd name="connsiteY5944" fmla="*/ 5516127 h 6840760"/>
              <a:gd name="connsiteX5945" fmla="*/ 0 w 6840760"/>
              <a:gd name="connsiteY5945" fmla="*/ 5516127 h 6840760"/>
              <a:gd name="connsiteX5946" fmla="*/ 0 w 6840760"/>
              <a:gd name="connsiteY5946" fmla="*/ 5482826 h 6840760"/>
              <a:gd name="connsiteX5947" fmla="*/ 43506 w 6840760"/>
              <a:gd name="connsiteY5947" fmla="*/ 5482826 h 6840760"/>
              <a:gd name="connsiteX5948" fmla="*/ 43506 w 6840760"/>
              <a:gd name="connsiteY5948" fmla="*/ 5404673 h 6840760"/>
              <a:gd name="connsiteX5949" fmla="*/ 0 w 6840760"/>
              <a:gd name="connsiteY5949" fmla="*/ 5404673 h 6840760"/>
              <a:gd name="connsiteX5950" fmla="*/ 0 w 6840760"/>
              <a:gd name="connsiteY5950" fmla="*/ 5371373 h 6840760"/>
              <a:gd name="connsiteX5951" fmla="*/ 43506 w 6840760"/>
              <a:gd name="connsiteY5951" fmla="*/ 5371373 h 6840760"/>
              <a:gd name="connsiteX5952" fmla="*/ 43506 w 6840760"/>
              <a:gd name="connsiteY5952" fmla="*/ 5201906 h 6840760"/>
              <a:gd name="connsiteX5953" fmla="*/ 0 w 6840760"/>
              <a:gd name="connsiteY5953" fmla="*/ 5201906 h 6840760"/>
              <a:gd name="connsiteX5954" fmla="*/ 0 w 6840760"/>
              <a:gd name="connsiteY5954" fmla="*/ 5168605 h 6840760"/>
              <a:gd name="connsiteX5955" fmla="*/ 76807 w 6840760"/>
              <a:gd name="connsiteY5955" fmla="*/ 5168605 h 6840760"/>
              <a:gd name="connsiteX5956" fmla="*/ 76807 w 6840760"/>
              <a:gd name="connsiteY5956" fmla="*/ 5371373 h 6840760"/>
              <a:gd name="connsiteX5957" fmla="*/ 164988 w 6840760"/>
              <a:gd name="connsiteY5957" fmla="*/ 5371373 h 6840760"/>
              <a:gd name="connsiteX5958" fmla="*/ 164988 w 6840760"/>
              <a:gd name="connsiteY5958" fmla="*/ 5168605 h 6840760"/>
              <a:gd name="connsiteX5959" fmla="*/ 371389 w 6840760"/>
              <a:gd name="connsiteY5959" fmla="*/ 5168605 h 6840760"/>
              <a:gd name="connsiteX5960" fmla="*/ 371389 w 6840760"/>
              <a:gd name="connsiteY5960" fmla="*/ 5090452 h 6840760"/>
              <a:gd name="connsiteX5961" fmla="*/ 164988 w 6840760"/>
              <a:gd name="connsiteY5961" fmla="*/ 5090452 h 6840760"/>
              <a:gd name="connsiteX5962" fmla="*/ 164988 w 6840760"/>
              <a:gd name="connsiteY5962" fmla="*/ 4898333 h 6840760"/>
              <a:gd name="connsiteX5963" fmla="*/ 76807 w 6840760"/>
              <a:gd name="connsiteY5963" fmla="*/ 4898333 h 6840760"/>
              <a:gd name="connsiteX5964" fmla="*/ 76807 w 6840760"/>
              <a:gd name="connsiteY5964" fmla="*/ 5090452 h 6840760"/>
              <a:gd name="connsiteX5965" fmla="*/ 0 w 6840760"/>
              <a:gd name="connsiteY5965" fmla="*/ 5090452 h 6840760"/>
              <a:gd name="connsiteX5966" fmla="*/ 0 w 6840760"/>
              <a:gd name="connsiteY5966" fmla="*/ 5057150 h 6840760"/>
              <a:gd name="connsiteX5967" fmla="*/ 43506 w 6840760"/>
              <a:gd name="connsiteY5967" fmla="*/ 5057150 h 6840760"/>
              <a:gd name="connsiteX5968" fmla="*/ 43506 w 6840760"/>
              <a:gd name="connsiteY5968" fmla="*/ 4898333 h 6840760"/>
              <a:gd name="connsiteX5969" fmla="*/ 0 w 6840760"/>
              <a:gd name="connsiteY5969" fmla="*/ 4898333 h 6840760"/>
              <a:gd name="connsiteX5970" fmla="*/ 0 w 6840760"/>
              <a:gd name="connsiteY5970" fmla="*/ 4865033 h 6840760"/>
              <a:gd name="connsiteX5971" fmla="*/ 43506 w 6840760"/>
              <a:gd name="connsiteY5971" fmla="*/ 4865033 h 6840760"/>
              <a:gd name="connsiteX5972" fmla="*/ 43506 w 6840760"/>
              <a:gd name="connsiteY5972" fmla="*/ 4786880 h 6840760"/>
              <a:gd name="connsiteX5973" fmla="*/ 0 w 6840760"/>
              <a:gd name="connsiteY5973" fmla="*/ 4786880 h 6840760"/>
              <a:gd name="connsiteX5974" fmla="*/ 0 w 6840760"/>
              <a:gd name="connsiteY5974" fmla="*/ 4753578 h 6840760"/>
              <a:gd name="connsiteX5975" fmla="*/ 43506 w 6840760"/>
              <a:gd name="connsiteY5975" fmla="*/ 4753578 h 6840760"/>
              <a:gd name="connsiteX5976" fmla="*/ 43506 w 6840760"/>
              <a:gd name="connsiteY5976" fmla="*/ 4584112 h 6840760"/>
              <a:gd name="connsiteX5977" fmla="*/ 0 w 6840760"/>
              <a:gd name="connsiteY5977" fmla="*/ 4584112 h 6840760"/>
              <a:gd name="connsiteX5978" fmla="*/ 0 w 6840760"/>
              <a:gd name="connsiteY5978" fmla="*/ 4550811 h 6840760"/>
              <a:gd name="connsiteX5979" fmla="*/ 76807 w 6840760"/>
              <a:gd name="connsiteY5979" fmla="*/ 4550811 h 6840760"/>
              <a:gd name="connsiteX5980" fmla="*/ 76807 w 6840760"/>
              <a:gd name="connsiteY5980" fmla="*/ 4753578 h 6840760"/>
              <a:gd name="connsiteX5981" fmla="*/ 164988 w 6840760"/>
              <a:gd name="connsiteY5981" fmla="*/ 4753578 h 6840760"/>
              <a:gd name="connsiteX5982" fmla="*/ 164988 w 6840760"/>
              <a:gd name="connsiteY5982" fmla="*/ 4550811 h 6840760"/>
              <a:gd name="connsiteX5983" fmla="*/ 371389 w 6840760"/>
              <a:gd name="connsiteY5983" fmla="*/ 4550811 h 6840760"/>
              <a:gd name="connsiteX5984" fmla="*/ 371389 w 6840760"/>
              <a:gd name="connsiteY5984" fmla="*/ 4472659 h 6840760"/>
              <a:gd name="connsiteX5985" fmla="*/ 164988 w 6840760"/>
              <a:gd name="connsiteY5985" fmla="*/ 4472659 h 6840760"/>
              <a:gd name="connsiteX5986" fmla="*/ 164988 w 6840760"/>
              <a:gd name="connsiteY5986" fmla="*/ 4280540 h 6840760"/>
              <a:gd name="connsiteX5987" fmla="*/ 76807 w 6840760"/>
              <a:gd name="connsiteY5987" fmla="*/ 4280540 h 6840760"/>
              <a:gd name="connsiteX5988" fmla="*/ 76807 w 6840760"/>
              <a:gd name="connsiteY5988" fmla="*/ 4472659 h 6840760"/>
              <a:gd name="connsiteX5989" fmla="*/ 0 w 6840760"/>
              <a:gd name="connsiteY5989" fmla="*/ 4472659 h 6840760"/>
              <a:gd name="connsiteX5990" fmla="*/ 0 w 6840760"/>
              <a:gd name="connsiteY5990" fmla="*/ 4439357 h 6840760"/>
              <a:gd name="connsiteX5991" fmla="*/ 43506 w 6840760"/>
              <a:gd name="connsiteY5991" fmla="*/ 4439357 h 6840760"/>
              <a:gd name="connsiteX5992" fmla="*/ 43506 w 6840760"/>
              <a:gd name="connsiteY5992" fmla="*/ 4280540 h 6840760"/>
              <a:gd name="connsiteX5993" fmla="*/ 0 w 6840760"/>
              <a:gd name="connsiteY5993" fmla="*/ 4280540 h 6840760"/>
              <a:gd name="connsiteX5994" fmla="*/ 0 w 6840760"/>
              <a:gd name="connsiteY5994" fmla="*/ 4247239 h 6840760"/>
              <a:gd name="connsiteX5995" fmla="*/ 43506 w 6840760"/>
              <a:gd name="connsiteY5995" fmla="*/ 4247239 h 6840760"/>
              <a:gd name="connsiteX5996" fmla="*/ 43506 w 6840760"/>
              <a:gd name="connsiteY5996" fmla="*/ 4169086 h 6840760"/>
              <a:gd name="connsiteX5997" fmla="*/ 0 w 6840760"/>
              <a:gd name="connsiteY5997" fmla="*/ 4169086 h 6840760"/>
              <a:gd name="connsiteX5998" fmla="*/ 0 w 6840760"/>
              <a:gd name="connsiteY5998" fmla="*/ 4135784 h 6840760"/>
              <a:gd name="connsiteX5999" fmla="*/ 43506 w 6840760"/>
              <a:gd name="connsiteY5999" fmla="*/ 4135784 h 6840760"/>
              <a:gd name="connsiteX6000" fmla="*/ 43506 w 6840760"/>
              <a:gd name="connsiteY6000" fmla="*/ 3966319 h 6840760"/>
              <a:gd name="connsiteX6001" fmla="*/ 0 w 6840760"/>
              <a:gd name="connsiteY6001" fmla="*/ 3966319 h 6840760"/>
              <a:gd name="connsiteX6002" fmla="*/ 0 w 6840760"/>
              <a:gd name="connsiteY6002" fmla="*/ 3933018 h 6840760"/>
              <a:gd name="connsiteX6003" fmla="*/ 76807 w 6840760"/>
              <a:gd name="connsiteY6003" fmla="*/ 3933018 h 6840760"/>
              <a:gd name="connsiteX6004" fmla="*/ 76807 w 6840760"/>
              <a:gd name="connsiteY6004" fmla="*/ 4135784 h 6840760"/>
              <a:gd name="connsiteX6005" fmla="*/ 164988 w 6840760"/>
              <a:gd name="connsiteY6005" fmla="*/ 4135784 h 6840760"/>
              <a:gd name="connsiteX6006" fmla="*/ 164988 w 6840760"/>
              <a:gd name="connsiteY6006" fmla="*/ 3933018 h 6840760"/>
              <a:gd name="connsiteX6007" fmla="*/ 371389 w 6840760"/>
              <a:gd name="connsiteY6007" fmla="*/ 3933018 h 6840760"/>
              <a:gd name="connsiteX6008" fmla="*/ 371389 w 6840760"/>
              <a:gd name="connsiteY6008" fmla="*/ 3854865 h 6840760"/>
              <a:gd name="connsiteX6009" fmla="*/ 164988 w 6840760"/>
              <a:gd name="connsiteY6009" fmla="*/ 3854865 h 6840760"/>
              <a:gd name="connsiteX6010" fmla="*/ 164988 w 6840760"/>
              <a:gd name="connsiteY6010" fmla="*/ 3662746 h 6840760"/>
              <a:gd name="connsiteX6011" fmla="*/ 76807 w 6840760"/>
              <a:gd name="connsiteY6011" fmla="*/ 3662746 h 6840760"/>
              <a:gd name="connsiteX6012" fmla="*/ 76807 w 6840760"/>
              <a:gd name="connsiteY6012" fmla="*/ 3854865 h 6840760"/>
              <a:gd name="connsiteX6013" fmla="*/ 0 w 6840760"/>
              <a:gd name="connsiteY6013" fmla="*/ 3854865 h 6840760"/>
              <a:gd name="connsiteX6014" fmla="*/ 0 w 6840760"/>
              <a:gd name="connsiteY6014" fmla="*/ 3821563 h 6840760"/>
              <a:gd name="connsiteX6015" fmla="*/ 43506 w 6840760"/>
              <a:gd name="connsiteY6015" fmla="*/ 3821563 h 6840760"/>
              <a:gd name="connsiteX6016" fmla="*/ 43506 w 6840760"/>
              <a:gd name="connsiteY6016" fmla="*/ 3662746 h 6840760"/>
              <a:gd name="connsiteX6017" fmla="*/ 0 w 6840760"/>
              <a:gd name="connsiteY6017" fmla="*/ 3662746 h 6840760"/>
              <a:gd name="connsiteX6018" fmla="*/ 0 w 6840760"/>
              <a:gd name="connsiteY6018" fmla="*/ 3629445 h 6840760"/>
              <a:gd name="connsiteX6019" fmla="*/ 43506 w 6840760"/>
              <a:gd name="connsiteY6019" fmla="*/ 3629445 h 6840760"/>
              <a:gd name="connsiteX6020" fmla="*/ 43506 w 6840760"/>
              <a:gd name="connsiteY6020" fmla="*/ 3551293 h 6840760"/>
              <a:gd name="connsiteX6021" fmla="*/ 0 w 6840760"/>
              <a:gd name="connsiteY6021" fmla="*/ 3551293 h 6840760"/>
              <a:gd name="connsiteX6022" fmla="*/ 0 w 6840760"/>
              <a:gd name="connsiteY6022" fmla="*/ 3517991 h 6840760"/>
              <a:gd name="connsiteX6023" fmla="*/ 43506 w 6840760"/>
              <a:gd name="connsiteY6023" fmla="*/ 3517991 h 6840760"/>
              <a:gd name="connsiteX6024" fmla="*/ 43506 w 6840760"/>
              <a:gd name="connsiteY6024" fmla="*/ 3348525 h 6840760"/>
              <a:gd name="connsiteX6025" fmla="*/ 0 w 6840760"/>
              <a:gd name="connsiteY6025" fmla="*/ 3348525 h 6840760"/>
              <a:gd name="connsiteX6026" fmla="*/ 0 w 6840760"/>
              <a:gd name="connsiteY6026" fmla="*/ 3315224 h 6840760"/>
              <a:gd name="connsiteX6027" fmla="*/ 76807 w 6840760"/>
              <a:gd name="connsiteY6027" fmla="*/ 3315224 h 6840760"/>
              <a:gd name="connsiteX6028" fmla="*/ 76807 w 6840760"/>
              <a:gd name="connsiteY6028" fmla="*/ 3517991 h 6840760"/>
              <a:gd name="connsiteX6029" fmla="*/ 164988 w 6840760"/>
              <a:gd name="connsiteY6029" fmla="*/ 3517991 h 6840760"/>
              <a:gd name="connsiteX6030" fmla="*/ 164988 w 6840760"/>
              <a:gd name="connsiteY6030" fmla="*/ 3315224 h 6840760"/>
              <a:gd name="connsiteX6031" fmla="*/ 371389 w 6840760"/>
              <a:gd name="connsiteY6031" fmla="*/ 3315224 h 6840760"/>
              <a:gd name="connsiteX6032" fmla="*/ 371389 w 6840760"/>
              <a:gd name="connsiteY6032" fmla="*/ 3237072 h 6840760"/>
              <a:gd name="connsiteX6033" fmla="*/ 164988 w 6840760"/>
              <a:gd name="connsiteY6033" fmla="*/ 3237072 h 6840760"/>
              <a:gd name="connsiteX6034" fmla="*/ 164988 w 6840760"/>
              <a:gd name="connsiteY6034" fmla="*/ 3044953 h 6840760"/>
              <a:gd name="connsiteX6035" fmla="*/ 76807 w 6840760"/>
              <a:gd name="connsiteY6035" fmla="*/ 3044953 h 6840760"/>
              <a:gd name="connsiteX6036" fmla="*/ 76807 w 6840760"/>
              <a:gd name="connsiteY6036" fmla="*/ 3237072 h 6840760"/>
              <a:gd name="connsiteX6037" fmla="*/ 0 w 6840760"/>
              <a:gd name="connsiteY6037" fmla="*/ 3237072 h 6840760"/>
              <a:gd name="connsiteX6038" fmla="*/ 0 w 6840760"/>
              <a:gd name="connsiteY6038" fmla="*/ 3203770 h 6840760"/>
              <a:gd name="connsiteX6039" fmla="*/ 43506 w 6840760"/>
              <a:gd name="connsiteY6039" fmla="*/ 3203770 h 6840760"/>
              <a:gd name="connsiteX6040" fmla="*/ 43506 w 6840760"/>
              <a:gd name="connsiteY6040" fmla="*/ 3044953 h 6840760"/>
              <a:gd name="connsiteX6041" fmla="*/ 0 w 6840760"/>
              <a:gd name="connsiteY6041" fmla="*/ 3044953 h 6840760"/>
              <a:gd name="connsiteX6042" fmla="*/ 0 w 6840760"/>
              <a:gd name="connsiteY6042" fmla="*/ 3011652 h 6840760"/>
              <a:gd name="connsiteX6043" fmla="*/ 43506 w 6840760"/>
              <a:gd name="connsiteY6043" fmla="*/ 3011652 h 6840760"/>
              <a:gd name="connsiteX6044" fmla="*/ 43506 w 6840760"/>
              <a:gd name="connsiteY6044" fmla="*/ 2933499 h 6840760"/>
              <a:gd name="connsiteX6045" fmla="*/ 0 w 6840760"/>
              <a:gd name="connsiteY6045" fmla="*/ 2933499 h 6840760"/>
              <a:gd name="connsiteX6046" fmla="*/ 0 w 6840760"/>
              <a:gd name="connsiteY6046" fmla="*/ 2900197 h 6840760"/>
              <a:gd name="connsiteX6047" fmla="*/ 43506 w 6840760"/>
              <a:gd name="connsiteY6047" fmla="*/ 2900197 h 6840760"/>
              <a:gd name="connsiteX6048" fmla="*/ 43506 w 6840760"/>
              <a:gd name="connsiteY6048" fmla="*/ 2730732 h 6840760"/>
              <a:gd name="connsiteX6049" fmla="*/ 0 w 6840760"/>
              <a:gd name="connsiteY6049" fmla="*/ 2730732 h 6840760"/>
              <a:gd name="connsiteX6050" fmla="*/ 0 w 6840760"/>
              <a:gd name="connsiteY6050" fmla="*/ 2697431 h 6840760"/>
              <a:gd name="connsiteX6051" fmla="*/ 76807 w 6840760"/>
              <a:gd name="connsiteY6051" fmla="*/ 2697431 h 6840760"/>
              <a:gd name="connsiteX6052" fmla="*/ 76807 w 6840760"/>
              <a:gd name="connsiteY6052" fmla="*/ 2900197 h 6840760"/>
              <a:gd name="connsiteX6053" fmla="*/ 164988 w 6840760"/>
              <a:gd name="connsiteY6053" fmla="*/ 2900197 h 6840760"/>
              <a:gd name="connsiteX6054" fmla="*/ 164988 w 6840760"/>
              <a:gd name="connsiteY6054" fmla="*/ 2697431 h 6840760"/>
              <a:gd name="connsiteX6055" fmla="*/ 371389 w 6840760"/>
              <a:gd name="connsiteY6055" fmla="*/ 2697431 h 6840760"/>
              <a:gd name="connsiteX6056" fmla="*/ 371389 w 6840760"/>
              <a:gd name="connsiteY6056" fmla="*/ 2619278 h 6840760"/>
              <a:gd name="connsiteX6057" fmla="*/ 164988 w 6840760"/>
              <a:gd name="connsiteY6057" fmla="*/ 2619278 h 6840760"/>
              <a:gd name="connsiteX6058" fmla="*/ 164988 w 6840760"/>
              <a:gd name="connsiteY6058" fmla="*/ 2427159 h 6840760"/>
              <a:gd name="connsiteX6059" fmla="*/ 76807 w 6840760"/>
              <a:gd name="connsiteY6059" fmla="*/ 2427159 h 6840760"/>
              <a:gd name="connsiteX6060" fmla="*/ 76807 w 6840760"/>
              <a:gd name="connsiteY6060" fmla="*/ 2619278 h 6840760"/>
              <a:gd name="connsiteX6061" fmla="*/ 0 w 6840760"/>
              <a:gd name="connsiteY6061" fmla="*/ 2619278 h 6840760"/>
              <a:gd name="connsiteX6062" fmla="*/ 0 w 6840760"/>
              <a:gd name="connsiteY6062" fmla="*/ 2585976 h 6840760"/>
              <a:gd name="connsiteX6063" fmla="*/ 43506 w 6840760"/>
              <a:gd name="connsiteY6063" fmla="*/ 2585976 h 6840760"/>
              <a:gd name="connsiteX6064" fmla="*/ 43506 w 6840760"/>
              <a:gd name="connsiteY6064" fmla="*/ 2427159 h 6840760"/>
              <a:gd name="connsiteX6065" fmla="*/ 0 w 6840760"/>
              <a:gd name="connsiteY6065" fmla="*/ 2427159 h 6840760"/>
              <a:gd name="connsiteX6066" fmla="*/ 0 w 6840760"/>
              <a:gd name="connsiteY6066" fmla="*/ 2393858 h 6840760"/>
              <a:gd name="connsiteX6067" fmla="*/ 43506 w 6840760"/>
              <a:gd name="connsiteY6067" fmla="*/ 2393858 h 6840760"/>
              <a:gd name="connsiteX6068" fmla="*/ 43506 w 6840760"/>
              <a:gd name="connsiteY6068" fmla="*/ 2315706 h 6840760"/>
              <a:gd name="connsiteX6069" fmla="*/ 0 w 6840760"/>
              <a:gd name="connsiteY6069" fmla="*/ 2315706 h 6840760"/>
              <a:gd name="connsiteX6070" fmla="*/ 0 w 6840760"/>
              <a:gd name="connsiteY6070" fmla="*/ 2282404 h 6840760"/>
              <a:gd name="connsiteX6071" fmla="*/ 43506 w 6840760"/>
              <a:gd name="connsiteY6071" fmla="*/ 2282404 h 6840760"/>
              <a:gd name="connsiteX6072" fmla="*/ 43506 w 6840760"/>
              <a:gd name="connsiteY6072" fmla="*/ 2112938 h 6840760"/>
              <a:gd name="connsiteX6073" fmla="*/ 0 w 6840760"/>
              <a:gd name="connsiteY6073" fmla="*/ 2112938 h 6840760"/>
              <a:gd name="connsiteX6074" fmla="*/ 0 w 6840760"/>
              <a:gd name="connsiteY6074" fmla="*/ 2079637 h 6840760"/>
              <a:gd name="connsiteX6075" fmla="*/ 76807 w 6840760"/>
              <a:gd name="connsiteY6075" fmla="*/ 2079637 h 6840760"/>
              <a:gd name="connsiteX6076" fmla="*/ 76807 w 6840760"/>
              <a:gd name="connsiteY6076" fmla="*/ 2282404 h 6840760"/>
              <a:gd name="connsiteX6077" fmla="*/ 164988 w 6840760"/>
              <a:gd name="connsiteY6077" fmla="*/ 2282404 h 6840760"/>
              <a:gd name="connsiteX6078" fmla="*/ 164988 w 6840760"/>
              <a:gd name="connsiteY6078" fmla="*/ 2079637 h 6840760"/>
              <a:gd name="connsiteX6079" fmla="*/ 371389 w 6840760"/>
              <a:gd name="connsiteY6079" fmla="*/ 2079637 h 6840760"/>
              <a:gd name="connsiteX6080" fmla="*/ 371389 w 6840760"/>
              <a:gd name="connsiteY6080" fmla="*/ 2001484 h 6840760"/>
              <a:gd name="connsiteX6081" fmla="*/ 164988 w 6840760"/>
              <a:gd name="connsiteY6081" fmla="*/ 2001484 h 6840760"/>
              <a:gd name="connsiteX6082" fmla="*/ 164988 w 6840760"/>
              <a:gd name="connsiteY6082" fmla="*/ 1809365 h 6840760"/>
              <a:gd name="connsiteX6083" fmla="*/ 76807 w 6840760"/>
              <a:gd name="connsiteY6083" fmla="*/ 1809365 h 6840760"/>
              <a:gd name="connsiteX6084" fmla="*/ 76807 w 6840760"/>
              <a:gd name="connsiteY6084" fmla="*/ 2001484 h 6840760"/>
              <a:gd name="connsiteX6085" fmla="*/ 0 w 6840760"/>
              <a:gd name="connsiteY6085" fmla="*/ 2001484 h 6840760"/>
              <a:gd name="connsiteX6086" fmla="*/ 0 w 6840760"/>
              <a:gd name="connsiteY6086" fmla="*/ 1968183 h 6840760"/>
              <a:gd name="connsiteX6087" fmla="*/ 43506 w 6840760"/>
              <a:gd name="connsiteY6087" fmla="*/ 1968183 h 6840760"/>
              <a:gd name="connsiteX6088" fmla="*/ 43506 w 6840760"/>
              <a:gd name="connsiteY6088" fmla="*/ 1809365 h 6840760"/>
              <a:gd name="connsiteX6089" fmla="*/ 0 w 6840760"/>
              <a:gd name="connsiteY6089" fmla="*/ 1809365 h 6840760"/>
              <a:gd name="connsiteX6090" fmla="*/ 0 w 6840760"/>
              <a:gd name="connsiteY6090" fmla="*/ 1776065 h 6840760"/>
              <a:gd name="connsiteX6091" fmla="*/ 43506 w 6840760"/>
              <a:gd name="connsiteY6091" fmla="*/ 1776065 h 6840760"/>
              <a:gd name="connsiteX6092" fmla="*/ 43506 w 6840760"/>
              <a:gd name="connsiteY6092" fmla="*/ 1697912 h 6840760"/>
              <a:gd name="connsiteX6093" fmla="*/ 0 w 6840760"/>
              <a:gd name="connsiteY6093" fmla="*/ 1697912 h 6840760"/>
              <a:gd name="connsiteX6094" fmla="*/ 0 w 6840760"/>
              <a:gd name="connsiteY6094" fmla="*/ 1664610 h 6840760"/>
              <a:gd name="connsiteX6095" fmla="*/ 43506 w 6840760"/>
              <a:gd name="connsiteY6095" fmla="*/ 1664610 h 6840760"/>
              <a:gd name="connsiteX6096" fmla="*/ 43506 w 6840760"/>
              <a:gd name="connsiteY6096" fmla="*/ 1495144 h 6840760"/>
              <a:gd name="connsiteX6097" fmla="*/ 0 w 6840760"/>
              <a:gd name="connsiteY6097" fmla="*/ 1495144 h 6840760"/>
              <a:gd name="connsiteX6098" fmla="*/ 0 w 6840760"/>
              <a:gd name="connsiteY6098" fmla="*/ 1461844 h 6840760"/>
              <a:gd name="connsiteX6099" fmla="*/ 76807 w 6840760"/>
              <a:gd name="connsiteY6099" fmla="*/ 1461844 h 6840760"/>
              <a:gd name="connsiteX6100" fmla="*/ 76807 w 6840760"/>
              <a:gd name="connsiteY6100" fmla="*/ 1664610 h 6840760"/>
              <a:gd name="connsiteX6101" fmla="*/ 164988 w 6840760"/>
              <a:gd name="connsiteY6101" fmla="*/ 1664610 h 6840760"/>
              <a:gd name="connsiteX6102" fmla="*/ 164988 w 6840760"/>
              <a:gd name="connsiteY6102" fmla="*/ 1461844 h 6840760"/>
              <a:gd name="connsiteX6103" fmla="*/ 371389 w 6840760"/>
              <a:gd name="connsiteY6103" fmla="*/ 1461844 h 6840760"/>
              <a:gd name="connsiteX6104" fmla="*/ 371389 w 6840760"/>
              <a:gd name="connsiteY6104" fmla="*/ 1383691 h 6840760"/>
              <a:gd name="connsiteX6105" fmla="*/ 164988 w 6840760"/>
              <a:gd name="connsiteY6105" fmla="*/ 1383691 h 6840760"/>
              <a:gd name="connsiteX6106" fmla="*/ 164988 w 6840760"/>
              <a:gd name="connsiteY6106" fmla="*/ 1191572 h 6840760"/>
              <a:gd name="connsiteX6107" fmla="*/ 76807 w 6840760"/>
              <a:gd name="connsiteY6107" fmla="*/ 1191572 h 6840760"/>
              <a:gd name="connsiteX6108" fmla="*/ 76807 w 6840760"/>
              <a:gd name="connsiteY6108" fmla="*/ 1383691 h 6840760"/>
              <a:gd name="connsiteX6109" fmla="*/ 0 w 6840760"/>
              <a:gd name="connsiteY6109" fmla="*/ 1383691 h 6840760"/>
              <a:gd name="connsiteX6110" fmla="*/ 0 w 6840760"/>
              <a:gd name="connsiteY6110" fmla="*/ 1350389 h 6840760"/>
              <a:gd name="connsiteX6111" fmla="*/ 43506 w 6840760"/>
              <a:gd name="connsiteY6111" fmla="*/ 1350389 h 6840760"/>
              <a:gd name="connsiteX6112" fmla="*/ 43506 w 6840760"/>
              <a:gd name="connsiteY6112" fmla="*/ 1191572 h 6840760"/>
              <a:gd name="connsiteX6113" fmla="*/ 0 w 6840760"/>
              <a:gd name="connsiteY6113" fmla="*/ 1191572 h 6840760"/>
              <a:gd name="connsiteX6114" fmla="*/ 0 w 6840760"/>
              <a:gd name="connsiteY6114" fmla="*/ 1158271 h 6840760"/>
              <a:gd name="connsiteX6115" fmla="*/ 43506 w 6840760"/>
              <a:gd name="connsiteY6115" fmla="*/ 1158271 h 6840760"/>
              <a:gd name="connsiteX6116" fmla="*/ 43506 w 6840760"/>
              <a:gd name="connsiteY6116" fmla="*/ 1080119 h 6840760"/>
              <a:gd name="connsiteX6117" fmla="*/ 0 w 6840760"/>
              <a:gd name="connsiteY6117" fmla="*/ 1080119 h 6840760"/>
              <a:gd name="connsiteX6118" fmla="*/ 0 w 6840760"/>
              <a:gd name="connsiteY6118" fmla="*/ 1046817 h 6840760"/>
              <a:gd name="connsiteX6119" fmla="*/ 43506 w 6840760"/>
              <a:gd name="connsiteY6119" fmla="*/ 1046817 h 6840760"/>
              <a:gd name="connsiteX6120" fmla="*/ 43506 w 6840760"/>
              <a:gd name="connsiteY6120" fmla="*/ 877351 h 6840760"/>
              <a:gd name="connsiteX6121" fmla="*/ 0 w 6840760"/>
              <a:gd name="connsiteY6121" fmla="*/ 877351 h 6840760"/>
              <a:gd name="connsiteX6122" fmla="*/ 0 w 6840760"/>
              <a:gd name="connsiteY6122" fmla="*/ 844050 h 6840760"/>
              <a:gd name="connsiteX6123" fmla="*/ 76807 w 6840760"/>
              <a:gd name="connsiteY6123" fmla="*/ 844050 h 6840760"/>
              <a:gd name="connsiteX6124" fmla="*/ 76807 w 6840760"/>
              <a:gd name="connsiteY6124" fmla="*/ 1046817 h 6840760"/>
              <a:gd name="connsiteX6125" fmla="*/ 164988 w 6840760"/>
              <a:gd name="connsiteY6125" fmla="*/ 1046817 h 6840760"/>
              <a:gd name="connsiteX6126" fmla="*/ 164988 w 6840760"/>
              <a:gd name="connsiteY6126" fmla="*/ 844050 h 6840760"/>
              <a:gd name="connsiteX6127" fmla="*/ 371389 w 6840760"/>
              <a:gd name="connsiteY6127" fmla="*/ 844050 h 6840760"/>
              <a:gd name="connsiteX6128" fmla="*/ 371389 w 6840760"/>
              <a:gd name="connsiteY6128" fmla="*/ 765897 h 6840760"/>
              <a:gd name="connsiteX6129" fmla="*/ 164988 w 6840760"/>
              <a:gd name="connsiteY6129" fmla="*/ 765897 h 6840760"/>
              <a:gd name="connsiteX6130" fmla="*/ 164988 w 6840760"/>
              <a:gd name="connsiteY6130" fmla="*/ 573778 h 6840760"/>
              <a:gd name="connsiteX6131" fmla="*/ 76807 w 6840760"/>
              <a:gd name="connsiteY6131" fmla="*/ 573778 h 6840760"/>
              <a:gd name="connsiteX6132" fmla="*/ 76807 w 6840760"/>
              <a:gd name="connsiteY6132" fmla="*/ 765897 h 6840760"/>
              <a:gd name="connsiteX6133" fmla="*/ 0 w 6840760"/>
              <a:gd name="connsiteY6133" fmla="*/ 765897 h 6840760"/>
              <a:gd name="connsiteX6134" fmla="*/ 0 w 6840760"/>
              <a:gd name="connsiteY6134" fmla="*/ 732596 h 6840760"/>
              <a:gd name="connsiteX6135" fmla="*/ 43506 w 6840760"/>
              <a:gd name="connsiteY6135" fmla="*/ 732596 h 6840760"/>
              <a:gd name="connsiteX6136" fmla="*/ 43506 w 6840760"/>
              <a:gd name="connsiteY6136" fmla="*/ 573778 h 6840760"/>
              <a:gd name="connsiteX6137" fmla="*/ 0 w 6840760"/>
              <a:gd name="connsiteY6137" fmla="*/ 573778 h 6840760"/>
              <a:gd name="connsiteX6138" fmla="*/ 0 w 6840760"/>
              <a:gd name="connsiteY6138" fmla="*/ 540478 h 6840760"/>
              <a:gd name="connsiteX6139" fmla="*/ 43506 w 6840760"/>
              <a:gd name="connsiteY6139" fmla="*/ 540478 h 6840760"/>
              <a:gd name="connsiteX6140" fmla="*/ 43506 w 6840760"/>
              <a:gd name="connsiteY6140" fmla="*/ 462325 h 6840760"/>
              <a:gd name="connsiteX6141" fmla="*/ 0 w 6840760"/>
              <a:gd name="connsiteY6141" fmla="*/ 462325 h 6840760"/>
              <a:gd name="connsiteX6142" fmla="*/ 0 w 6840760"/>
              <a:gd name="connsiteY6142" fmla="*/ 429023 h 6840760"/>
              <a:gd name="connsiteX6143" fmla="*/ 43506 w 6840760"/>
              <a:gd name="connsiteY6143" fmla="*/ 429023 h 6840760"/>
              <a:gd name="connsiteX6144" fmla="*/ 43506 w 6840760"/>
              <a:gd name="connsiteY6144" fmla="*/ 259557 h 6840760"/>
              <a:gd name="connsiteX6145" fmla="*/ 0 w 6840760"/>
              <a:gd name="connsiteY6145" fmla="*/ 259557 h 6840760"/>
              <a:gd name="connsiteX6146" fmla="*/ 0 w 6840760"/>
              <a:gd name="connsiteY6146" fmla="*/ 226257 h 6840760"/>
              <a:gd name="connsiteX6147" fmla="*/ 76807 w 6840760"/>
              <a:gd name="connsiteY6147" fmla="*/ 226257 h 6840760"/>
              <a:gd name="connsiteX6148" fmla="*/ 76807 w 6840760"/>
              <a:gd name="connsiteY6148" fmla="*/ 429023 h 6840760"/>
              <a:gd name="connsiteX6149" fmla="*/ 164988 w 6840760"/>
              <a:gd name="connsiteY6149" fmla="*/ 429023 h 6840760"/>
              <a:gd name="connsiteX6150" fmla="*/ 164988 w 6840760"/>
              <a:gd name="connsiteY6150" fmla="*/ 226257 h 6840760"/>
              <a:gd name="connsiteX6151" fmla="*/ 371389 w 6840760"/>
              <a:gd name="connsiteY6151" fmla="*/ 226257 h 6840760"/>
              <a:gd name="connsiteX6152" fmla="*/ 371389 w 6840760"/>
              <a:gd name="connsiteY6152" fmla="*/ 148104 h 6840760"/>
              <a:gd name="connsiteX6153" fmla="*/ 164988 w 6840760"/>
              <a:gd name="connsiteY6153" fmla="*/ 148104 h 6840760"/>
              <a:gd name="connsiteX6154" fmla="*/ 43506 w 6840760"/>
              <a:gd name="connsiteY6154" fmla="*/ 0 h 6840760"/>
              <a:gd name="connsiteX6155" fmla="*/ 76807 w 6840760"/>
              <a:gd name="connsiteY6155" fmla="*/ 0 h 6840760"/>
              <a:gd name="connsiteX6156" fmla="*/ 76807 w 6840760"/>
              <a:gd name="connsiteY6156" fmla="*/ 148104 h 6840760"/>
              <a:gd name="connsiteX6157" fmla="*/ 0 w 6840760"/>
              <a:gd name="connsiteY6157" fmla="*/ 148104 h 6840760"/>
              <a:gd name="connsiteX6158" fmla="*/ 0 w 6840760"/>
              <a:gd name="connsiteY6158" fmla="*/ 114802 h 6840760"/>
              <a:gd name="connsiteX6159" fmla="*/ 43506 w 6840760"/>
              <a:gd name="connsiteY6159" fmla="*/ 114802 h 68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</a:cxnLst>
            <a:rect l="l" t="t" r="r" b="b"/>
            <a:pathLst>
              <a:path w="6840760" h="6840760">
                <a:moveTo>
                  <a:pt x="6771086" y="6718410"/>
                </a:moveTo>
                <a:lnTo>
                  <a:pt x="6840760" y="6718410"/>
                </a:lnTo>
                <a:lnTo>
                  <a:pt x="6840760" y="6751710"/>
                </a:lnTo>
                <a:lnTo>
                  <a:pt x="6804387" y="6751710"/>
                </a:lnTo>
                <a:lnTo>
                  <a:pt x="6804387" y="6840760"/>
                </a:lnTo>
                <a:lnTo>
                  <a:pt x="6771086" y="6840760"/>
                </a:lnTo>
                <a:close/>
                <a:moveTo>
                  <a:pt x="6355021" y="6640260"/>
                </a:moveTo>
                <a:lnTo>
                  <a:pt x="6355021" y="6718410"/>
                </a:lnTo>
                <a:lnTo>
                  <a:pt x="6443202" y="6718410"/>
                </a:lnTo>
                <a:lnTo>
                  <a:pt x="6443202" y="6640260"/>
                </a:lnTo>
                <a:close/>
                <a:moveTo>
                  <a:pt x="5727200" y="6640260"/>
                </a:moveTo>
                <a:lnTo>
                  <a:pt x="5727200" y="6718410"/>
                </a:lnTo>
                <a:lnTo>
                  <a:pt x="5815382" y="6718410"/>
                </a:lnTo>
                <a:lnTo>
                  <a:pt x="5815382" y="6640260"/>
                </a:lnTo>
                <a:close/>
                <a:moveTo>
                  <a:pt x="5099379" y="6640260"/>
                </a:moveTo>
                <a:lnTo>
                  <a:pt x="5099379" y="6718410"/>
                </a:lnTo>
                <a:lnTo>
                  <a:pt x="5187560" y="6718410"/>
                </a:lnTo>
                <a:lnTo>
                  <a:pt x="5187560" y="6640260"/>
                </a:lnTo>
                <a:close/>
                <a:moveTo>
                  <a:pt x="4471557" y="6640260"/>
                </a:moveTo>
                <a:lnTo>
                  <a:pt x="4471557" y="6718410"/>
                </a:lnTo>
                <a:lnTo>
                  <a:pt x="4559739" y="6718410"/>
                </a:lnTo>
                <a:lnTo>
                  <a:pt x="4559739" y="6640260"/>
                </a:lnTo>
                <a:close/>
                <a:moveTo>
                  <a:pt x="3843736" y="6640260"/>
                </a:moveTo>
                <a:lnTo>
                  <a:pt x="3843736" y="6718410"/>
                </a:lnTo>
                <a:lnTo>
                  <a:pt x="3931917" y="6718410"/>
                </a:lnTo>
                <a:lnTo>
                  <a:pt x="3931917" y="6640260"/>
                </a:lnTo>
                <a:close/>
                <a:moveTo>
                  <a:pt x="3215915" y="6640260"/>
                </a:moveTo>
                <a:lnTo>
                  <a:pt x="3215915" y="6718410"/>
                </a:lnTo>
                <a:lnTo>
                  <a:pt x="3304096" y="6718410"/>
                </a:lnTo>
                <a:lnTo>
                  <a:pt x="3304096" y="6640260"/>
                </a:lnTo>
                <a:close/>
                <a:moveTo>
                  <a:pt x="2588093" y="6640260"/>
                </a:moveTo>
                <a:lnTo>
                  <a:pt x="2588093" y="6718410"/>
                </a:lnTo>
                <a:lnTo>
                  <a:pt x="2676273" y="6718410"/>
                </a:lnTo>
                <a:lnTo>
                  <a:pt x="2676273" y="6640260"/>
                </a:lnTo>
                <a:close/>
                <a:moveTo>
                  <a:pt x="1960272" y="6640260"/>
                </a:moveTo>
                <a:lnTo>
                  <a:pt x="1960272" y="6718410"/>
                </a:lnTo>
                <a:lnTo>
                  <a:pt x="2048452" y="6718410"/>
                </a:lnTo>
                <a:lnTo>
                  <a:pt x="2048452" y="6640260"/>
                </a:lnTo>
                <a:close/>
                <a:moveTo>
                  <a:pt x="1332450" y="6640260"/>
                </a:moveTo>
                <a:lnTo>
                  <a:pt x="1332450" y="6718410"/>
                </a:lnTo>
                <a:lnTo>
                  <a:pt x="1420630" y="6718410"/>
                </a:lnTo>
                <a:lnTo>
                  <a:pt x="1420630" y="6640260"/>
                </a:lnTo>
                <a:close/>
                <a:moveTo>
                  <a:pt x="704629" y="6640260"/>
                </a:moveTo>
                <a:lnTo>
                  <a:pt x="704629" y="6718410"/>
                </a:lnTo>
                <a:lnTo>
                  <a:pt x="792809" y="6718410"/>
                </a:lnTo>
                <a:lnTo>
                  <a:pt x="792809" y="6640260"/>
                </a:lnTo>
                <a:close/>
                <a:moveTo>
                  <a:pt x="76807" y="6640260"/>
                </a:moveTo>
                <a:lnTo>
                  <a:pt x="76807" y="6718410"/>
                </a:lnTo>
                <a:lnTo>
                  <a:pt x="164988" y="6718410"/>
                </a:lnTo>
                <a:lnTo>
                  <a:pt x="164988" y="6640260"/>
                </a:lnTo>
                <a:close/>
                <a:moveTo>
                  <a:pt x="6476504" y="6437489"/>
                </a:moveTo>
                <a:lnTo>
                  <a:pt x="6476504" y="6606960"/>
                </a:lnTo>
                <a:lnTo>
                  <a:pt x="6649604" y="6606960"/>
                </a:lnTo>
                <a:lnTo>
                  <a:pt x="6649604" y="6437489"/>
                </a:lnTo>
                <a:close/>
                <a:moveTo>
                  <a:pt x="6176565" y="6437489"/>
                </a:moveTo>
                <a:lnTo>
                  <a:pt x="6176565" y="6606960"/>
                </a:lnTo>
                <a:lnTo>
                  <a:pt x="6321720" y="6606960"/>
                </a:lnTo>
                <a:lnTo>
                  <a:pt x="6321720" y="6437489"/>
                </a:lnTo>
                <a:close/>
                <a:moveTo>
                  <a:pt x="5848682" y="6437489"/>
                </a:moveTo>
                <a:lnTo>
                  <a:pt x="5848682" y="6606960"/>
                </a:lnTo>
                <a:lnTo>
                  <a:pt x="6021782" y="6606960"/>
                </a:lnTo>
                <a:lnTo>
                  <a:pt x="6021782" y="6437489"/>
                </a:lnTo>
                <a:close/>
                <a:moveTo>
                  <a:pt x="5548744" y="6437489"/>
                </a:moveTo>
                <a:lnTo>
                  <a:pt x="5548744" y="6606960"/>
                </a:lnTo>
                <a:lnTo>
                  <a:pt x="5693900" y="6606960"/>
                </a:lnTo>
                <a:lnTo>
                  <a:pt x="5693900" y="6437489"/>
                </a:lnTo>
                <a:close/>
                <a:moveTo>
                  <a:pt x="5220862" y="6437489"/>
                </a:moveTo>
                <a:lnTo>
                  <a:pt x="5220862" y="6606960"/>
                </a:lnTo>
                <a:lnTo>
                  <a:pt x="5393961" y="6606960"/>
                </a:lnTo>
                <a:lnTo>
                  <a:pt x="5393961" y="6437489"/>
                </a:lnTo>
                <a:close/>
                <a:moveTo>
                  <a:pt x="4920923" y="6437489"/>
                </a:moveTo>
                <a:lnTo>
                  <a:pt x="4920923" y="6606960"/>
                </a:lnTo>
                <a:lnTo>
                  <a:pt x="5066079" y="6606960"/>
                </a:lnTo>
                <a:lnTo>
                  <a:pt x="5066079" y="6437489"/>
                </a:lnTo>
                <a:close/>
                <a:moveTo>
                  <a:pt x="4593039" y="6437489"/>
                </a:moveTo>
                <a:lnTo>
                  <a:pt x="4593039" y="6606960"/>
                </a:lnTo>
                <a:lnTo>
                  <a:pt x="4766140" y="6606960"/>
                </a:lnTo>
                <a:lnTo>
                  <a:pt x="4766140" y="6437489"/>
                </a:lnTo>
                <a:close/>
                <a:moveTo>
                  <a:pt x="4293101" y="6437489"/>
                </a:moveTo>
                <a:lnTo>
                  <a:pt x="4293101" y="6606960"/>
                </a:lnTo>
                <a:lnTo>
                  <a:pt x="4438257" y="6606960"/>
                </a:lnTo>
                <a:lnTo>
                  <a:pt x="4438257" y="6437489"/>
                </a:lnTo>
                <a:close/>
                <a:moveTo>
                  <a:pt x="3965218" y="6437489"/>
                </a:moveTo>
                <a:lnTo>
                  <a:pt x="3965218" y="6606960"/>
                </a:lnTo>
                <a:lnTo>
                  <a:pt x="4138318" y="6606960"/>
                </a:lnTo>
                <a:lnTo>
                  <a:pt x="4138318" y="6437489"/>
                </a:lnTo>
                <a:close/>
                <a:moveTo>
                  <a:pt x="3665280" y="6437489"/>
                </a:moveTo>
                <a:lnTo>
                  <a:pt x="3665280" y="6606960"/>
                </a:lnTo>
                <a:lnTo>
                  <a:pt x="3810436" y="6606960"/>
                </a:lnTo>
                <a:lnTo>
                  <a:pt x="3810436" y="6437489"/>
                </a:lnTo>
                <a:close/>
                <a:moveTo>
                  <a:pt x="3337396" y="6437489"/>
                </a:moveTo>
                <a:lnTo>
                  <a:pt x="3337396" y="6606960"/>
                </a:lnTo>
                <a:lnTo>
                  <a:pt x="3510497" y="6606960"/>
                </a:lnTo>
                <a:lnTo>
                  <a:pt x="3510497" y="6437489"/>
                </a:lnTo>
                <a:close/>
                <a:moveTo>
                  <a:pt x="3037458" y="6437489"/>
                </a:moveTo>
                <a:lnTo>
                  <a:pt x="3037458" y="6606960"/>
                </a:lnTo>
                <a:lnTo>
                  <a:pt x="3182613" y="6606960"/>
                </a:lnTo>
                <a:lnTo>
                  <a:pt x="3182613" y="6437489"/>
                </a:lnTo>
                <a:close/>
                <a:moveTo>
                  <a:pt x="2709575" y="6437489"/>
                </a:moveTo>
                <a:lnTo>
                  <a:pt x="2709575" y="6606960"/>
                </a:lnTo>
                <a:lnTo>
                  <a:pt x="2882675" y="6606960"/>
                </a:lnTo>
                <a:lnTo>
                  <a:pt x="2882675" y="6437489"/>
                </a:lnTo>
                <a:close/>
                <a:moveTo>
                  <a:pt x="2409637" y="6437489"/>
                </a:moveTo>
                <a:lnTo>
                  <a:pt x="2409637" y="6606960"/>
                </a:lnTo>
                <a:lnTo>
                  <a:pt x="2554792" y="6606960"/>
                </a:lnTo>
                <a:lnTo>
                  <a:pt x="2554792" y="6437489"/>
                </a:lnTo>
                <a:close/>
                <a:moveTo>
                  <a:pt x="2081753" y="6437489"/>
                </a:moveTo>
                <a:lnTo>
                  <a:pt x="2081753" y="6606960"/>
                </a:lnTo>
                <a:lnTo>
                  <a:pt x="2254854" y="6606960"/>
                </a:lnTo>
                <a:lnTo>
                  <a:pt x="2254854" y="6437489"/>
                </a:lnTo>
                <a:close/>
                <a:moveTo>
                  <a:pt x="1781815" y="6437489"/>
                </a:moveTo>
                <a:lnTo>
                  <a:pt x="1781815" y="6606960"/>
                </a:lnTo>
                <a:lnTo>
                  <a:pt x="1926970" y="6606960"/>
                </a:lnTo>
                <a:lnTo>
                  <a:pt x="1926970" y="6437489"/>
                </a:lnTo>
                <a:close/>
                <a:moveTo>
                  <a:pt x="1453932" y="6437489"/>
                </a:moveTo>
                <a:lnTo>
                  <a:pt x="1453932" y="6606960"/>
                </a:lnTo>
                <a:lnTo>
                  <a:pt x="1627032" y="6606960"/>
                </a:lnTo>
                <a:lnTo>
                  <a:pt x="1627032" y="6437489"/>
                </a:lnTo>
                <a:close/>
                <a:moveTo>
                  <a:pt x="1153994" y="6437489"/>
                </a:moveTo>
                <a:lnTo>
                  <a:pt x="1153994" y="6606960"/>
                </a:lnTo>
                <a:lnTo>
                  <a:pt x="1299149" y="6606960"/>
                </a:lnTo>
                <a:lnTo>
                  <a:pt x="1299149" y="6437489"/>
                </a:lnTo>
                <a:close/>
                <a:moveTo>
                  <a:pt x="826111" y="6437489"/>
                </a:moveTo>
                <a:lnTo>
                  <a:pt x="826111" y="6606960"/>
                </a:lnTo>
                <a:lnTo>
                  <a:pt x="999211" y="6606960"/>
                </a:lnTo>
                <a:lnTo>
                  <a:pt x="999211" y="6437489"/>
                </a:lnTo>
                <a:close/>
                <a:moveTo>
                  <a:pt x="526171" y="6437489"/>
                </a:moveTo>
                <a:lnTo>
                  <a:pt x="526171" y="6606960"/>
                </a:lnTo>
                <a:lnTo>
                  <a:pt x="671328" y="6606960"/>
                </a:lnTo>
                <a:lnTo>
                  <a:pt x="671328" y="6437489"/>
                </a:lnTo>
                <a:close/>
                <a:moveTo>
                  <a:pt x="198289" y="6437489"/>
                </a:moveTo>
                <a:lnTo>
                  <a:pt x="198289" y="6606960"/>
                </a:lnTo>
                <a:lnTo>
                  <a:pt x="371389" y="6606960"/>
                </a:lnTo>
                <a:lnTo>
                  <a:pt x="371389" y="6437489"/>
                </a:lnTo>
                <a:close/>
                <a:moveTo>
                  <a:pt x="6682905" y="6326039"/>
                </a:moveTo>
                <a:lnTo>
                  <a:pt x="6682905" y="6404188"/>
                </a:lnTo>
                <a:lnTo>
                  <a:pt x="6771086" y="6404188"/>
                </a:lnTo>
                <a:lnTo>
                  <a:pt x="6771086" y="6326039"/>
                </a:lnTo>
                <a:close/>
                <a:moveTo>
                  <a:pt x="6055082" y="6326039"/>
                </a:moveTo>
                <a:lnTo>
                  <a:pt x="6055082" y="6404188"/>
                </a:lnTo>
                <a:lnTo>
                  <a:pt x="6143264" y="6404188"/>
                </a:lnTo>
                <a:lnTo>
                  <a:pt x="6143264" y="6326039"/>
                </a:lnTo>
                <a:close/>
                <a:moveTo>
                  <a:pt x="5427262" y="6326039"/>
                </a:moveTo>
                <a:lnTo>
                  <a:pt x="5427262" y="6404188"/>
                </a:lnTo>
                <a:lnTo>
                  <a:pt x="5515443" y="6404188"/>
                </a:lnTo>
                <a:lnTo>
                  <a:pt x="5515443" y="6326039"/>
                </a:lnTo>
                <a:close/>
                <a:moveTo>
                  <a:pt x="4799441" y="6326039"/>
                </a:moveTo>
                <a:lnTo>
                  <a:pt x="4799441" y="6404188"/>
                </a:lnTo>
                <a:lnTo>
                  <a:pt x="4887621" y="6404188"/>
                </a:lnTo>
                <a:lnTo>
                  <a:pt x="4887621" y="6326039"/>
                </a:lnTo>
                <a:close/>
                <a:moveTo>
                  <a:pt x="4171619" y="6326039"/>
                </a:moveTo>
                <a:lnTo>
                  <a:pt x="4171619" y="6404188"/>
                </a:lnTo>
                <a:lnTo>
                  <a:pt x="4259800" y="6404188"/>
                </a:lnTo>
                <a:lnTo>
                  <a:pt x="4259800" y="6326039"/>
                </a:lnTo>
                <a:close/>
                <a:moveTo>
                  <a:pt x="3543798" y="6326039"/>
                </a:moveTo>
                <a:lnTo>
                  <a:pt x="3543798" y="6404188"/>
                </a:lnTo>
                <a:lnTo>
                  <a:pt x="3631978" y="6404188"/>
                </a:lnTo>
                <a:lnTo>
                  <a:pt x="3631978" y="6326039"/>
                </a:lnTo>
                <a:close/>
                <a:moveTo>
                  <a:pt x="2915976" y="6326039"/>
                </a:moveTo>
                <a:lnTo>
                  <a:pt x="2915976" y="6404188"/>
                </a:lnTo>
                <a:lnTo>
                  <a:pt x="3004157" y="6404188"/>
                </a:lnTo>
                <a:lnTo>
                  <a:pt x="3004157" y="6326039"/>
                </a:lnTo>
                <a:close/>
                <a:moveTo>
                  <a:pt x="2288155" y="6326039"/>
                </a:moveTo>
                <a:lnTo>
                  <a:pt x="2288155" y="6404188"/>
                </a:lnTo>
                <a:lnTo>
                  <a:pt x="2376335" y="6404188"/>
                </a:lnTo>
                <a:lnTo>
                  <a:pt x="2376335" y="6326039"/>
                </a:lnTo>
                <a:close/>
                <a:moveTo>
                  <a:pt x="1660334" y="6326039"/>
                </a:moveTo>
                <a:lnTo>
                  <a:pt x="1660334" y="6404188"/>
                </a:lnTo>
                <a:lnTo>
                  <a:pt x="1748514" y="6404188"/>
                </a:lnTo>
                <a:lnTo>
                  <a:pt x="1748514" y="6326039"/>
                </a:lnTo>
                <a:close/>
                <a:moveTo>
                  <a:pt x="1032512" y="6326039"/>
                </a:moveTo>
                <a:lnTo>
                  <a:pt x="1032512" y="6404188"/>
                </a:lnTo>
                <a:lnTo>
                  <a:pt x="1120692" y="6404188"/>
                </a:lnTo>
                <a:lnTo>
                  <a:pt x="1120692" y="6326039"/>
                </a:lnTo>
                <a:close/>
                <a:moveTo>
                  <a:pt x="404691" y="6326039"/>
                </a:moveTo>
                <a:lnTo>
                  <a:pt x="404691" y="6404188"/>
                </a:lnTo>
                <a:lnTo>
                  <a:pt x="492871" y="6404188"/>
                </a:lnTo>
                <a:lnTo>
                  <a:pt x="492871" y="6326039"/>
                </a:lnTo>
                <a:close/>
                <a:moveTo>
                  <a:pt x="6476504" y="6133920"/>
                </a:moveTo>
                <a:lnTo>
                  <a:pt x="6476504" y="6292739"/>
                </a:lnTo>
                <a:lnTo>
                  <a:pt x="6649604" y="6292739"/>
                </a:lnTo>
                <a:lnTo>
                  <a:pt x="6649604" y="6133920"/>
                </a:lnTo>
                <a:close/>
                <a:moveTo>
                  <a:pt x="6355021" y="6133920"/>
                </a:moveTo>
                <a:lnTo>
                  <a:pt x="6355021" y="6326039"/>
                </a:lnTo>
                <a:lnTo>
                  <a:pt x="6176565" y="6326039"/>
                </a:lnTo>
                <a:lnTo>
                  <a:pt x="6176565" y="6404188"/>
                </a:lnTo>
                <a:lnTo>
                  <a:pt x="6355021" y="6404188"/>
                </a:lnTo>
                <a:lnTo>
                  <a:pt x="6355021" y="6606960"/>
                </a:lnTo>
                <a:lnTo>
                  <a:pt x="6443202" y="6606960"/>
                </a:lnTo>
                <a:lnTo>
                  <a:pt x="6443202" y="6404188"/>
                </a:lnTo>
                <a:lnTo>
                  <a:pt x="6649604" y="6404188"/>
                </a:lnTo>
                <a:lnTo>
                  <a:pt x="6649604" y="6326039"/>
                </a:lnTo>
                <a:lnTo>
                  <a:pt x="6443202" y="6326039"/>
                </a:lnTo>
                <a:lnTo>
                  <a:pt x="6443202" y="6133920"/>
                </a:lnTo>
                <a:close/>
                <a:moveTo>
                  <a:pt x="6176565" y="6133920"/>
                </a:moveTo>
                <a:lnTo>
                  <a:pt x="6176565" y="6292739"/>
                </a:lnTo>
                <a:lnTo>
                  <a:pt x="6321720" y="6292739"/>
                </a:lnTo>
                <a:lnTo>
                  <a:pt x="6321720" y="6133920"/>
                </a:lnTo>
                <a:close/>
                <a:moveTo>
                  <a:pt x="5848682" y="6133920"/>
                </a:moveTo>
                <a:lnTo>
                  <a:pt x="5848682" y="6292739"/>
                </a:lnTo>
                <a:lnTo>
                  <a:pt x="6021782" y="6292739"/>
                </a:lnTo>
                <a:lnTo>
                  <a:pt x="6021782" y="6133920"/>
                </a:lnTo>
                <a:close/>
                <a:moveTo>
                  <a:pt x="5727200" y="6133920"/>
                </a:moveTo>
                <a:lnTo>
                  <a:pt x="5727200" y="6326039"/>
                </a:lnTo>
                <a:lnTo>
                  <a:pt x="5548744" y="6326039"/>
                </a:lnTo>
                <a:lnTo>
                  <a:pt x="5548744" y="6404188"/>
                </a:lnTo>
                <a:lnTo>
                  <a:pt x="5727200" y="6404188"/>
                </a:lnTo>
                <a:lnTo>
                  <a:pt x="5727200" y="6606960"/>
                </a:lnTo>
                <a:lnTo>
                  <a:pt x="5815382" y="6606960"/>
                </a:lnTo>
                <a:lnTo>
                  <a:pt x="5815382" y="6404188"/>
                </a:lnTo>
                <a:lnTo>
                  <a:pt x="6021782" y="6404188"/>
                </a:lnTo>
                <a:lnTo>
                  <a:pt x="6021782" y="6326039"/>
                </a:lnTo>
                <a:lnTo>
                  <a:pt x="5815382" y="6326039"/>
                </a:lnTo>
                <a:lnTo>
                  <a:pt x="5815382" y="6133920"/>
                </a:lnTo>
                <a:close/>
                <a:moveTo>
                  <a:pt x="5548744" y="6133920"/>
                </a:moveTo>
                <a:lnTo>
                  <a:pt x="5548744" y="6292739"/>
                </a:lnTo>
                <a:lnTo>
                  <a:pt x="5693900" y="6292739"/>
                </a:lnTo>
                <a:lnTo>
                  <a:pt x="5693900" y="6133920"/>
                </a:lnTo>
                <a:close/>
                <a:moveTo>
                  <a:pt x="5220862" y="6133920"/>
                </a:moveTo>
                <a:lnTo>
                  <a:pt x="5220862" y="6292739"/>
                </a:lnTo>
                <a:lnTo>
                  <a:pt x="5393961" y="6292739"/>
                </a:lnTo>
                <a:lnTo>
                  <a:pt x="5393961" y="6133920"/>
                </a:lnTo>
                <a:close/>
                <a:moveTo>
                  <a:pt x="5099379" y="6133920"/>
                </a:moveTo>
                <a:lnTo>
                  <a:pt x="5099379" y="6326039"/>
                </a:lnTo>
                <a:lnTo>
                  <a:pt x="4920923" y="6326039"/>
                </a:lnTo>
                <a:lnTo>
                  <a:pt x="4920923" y="6404188"/>
                </a:lnTo>
                <a:lnTo>
                  <a:pt x="5099379" y="6404188"/>
                </a:lnTo>
                <a:lnTo>
                  <a:pt x="5099379" y="6606960"/>
                </a:lnTo>
                <a:lnTo>
                  <a:pt x="5187560" y="6606960"/>
                </a:lnTo>
                <a:lnTo>
                  <a:pt x="5187560" y="6404188"/>
                </a:lnTo>
                <a:lnTo>
                  <a:pt x="5393961" y="6404188"/>
                </a:lnTo>
                <a:lnTo>
                  <a:pt x="5393961" y="6326039"/>
                </a:lnTo>
                <a:lnTo>
                  <a:pt x="5187560" y="6326039"/>
                </a:lnTo>
                <a:lnTo>
                  <a:pt x="5187560" y="6133920"/>
                </a:lnTo>
                <a:close/>
                <a:moveTo>
                  <a:pt x="4920923" y="6133920"/>
                </a:moveTo>
                <a:lnTo>
                  <a:pt x="4920923" y="6292739"/>
                </a:lnTo>
                <a:lnTo>
                  <a:pt x="5066079" y="6292739"/>
                </a:lnTo>
                <a:lnTo>
                  <a:pt x="5066079" y="6133920"/>
                </a:lnTo>
                <a:close/>
                <a:moveTo>
                  <a:pt x="4593039" y="6133920"/>
                </a:moveTo>
                <a:lnTo>
                  <a:pt x="4593039" y="6292739"/>
                </a:lnTo>
                <a:lnTo>
                  <a:pt x="4766140" y="6292739"/>
                </a:lnTo>
                <a:lnTo>
                  <a:pt x="4766140" y="6133920"/>
                </a:lnTo>
                <a:close/>
                <a:moveTo>
                  <a:pt x="4471557" y="6133920"/>
                </a:moveTo>
                <a:lnTo>
                  <a:pt x="4471557" y="6326039"/>
                </a:lnTo>
                <a:lnTo>
                  <a:pt x="4293101" y="6326039"/>
                </a:lnTo>
                <a:lnTo>
                  <a:pt x="4293101" y="6404188"/>
                </a:lnTo>
                <a:lnTo>
                  <a:pt x="4471557" y="6404188"/>
                </a:lnTo>
                <a:lnTo>
                  <a:pt x="4471557" y="6606960"/>
                </a:lnTo>
                <a:lnTo>
                  <a:pt x="4559739" y="6606960"/>
                </a:lnTo>
                <a:lnTo>
                  <a:pt x="4559739" y="6404188"/>
                </a:lnTo>
                <a:lnTo>
                  <a:pt x="4766140" y="6404188"/>
                </a:lnTo>
                <a:lnTo>
                  <a:pt x="4766140" y="6326039"/>
                </a:lnTo>
                <a:lnTo>
                  <a:pt x="4559739" y="6326039"/>
                </a:lnTo>
                <a:lnTo>
                  <a:pt x="4559739" y="6133920"/>
                </a:lnTo>
                <a:close/>
                <a:moveTo>
                  <a:pt x="4293101" y="6133920"/>
                </a:moveTo>
                <a:lnTo>
                  <a:pt x="4293101" y="6292739"/>
                </a:lnTo>
                <a:lnTo>
                  <a:pt x="4438257" y="6292739"/>
                </a:lnTo>
                <a:lnTo>
                  <a:pt x="4438257" y="6133920"/>
                </a:lnTo>
                <a:close/>
                <a:moveTo>
                  <a:pt x="3965218" y="6133920"/>
                </a:moveTo>
                <a:lnTo>
                  <a:pt x="3965218" y="6292739"/>
                </a:lnTo>
                <a:lnTo>
                  <a:pt x="4138318" y="6292739"/>
                </a:lnTo>
                <a:lnTo>
                  <a:pt x="4138318" y="6133920"/>
                </a:lnTo>
                <a:close/>
                <a:moveTo>
                  <a:pt x="3843736" y="6133920"/>
                </a:moveTo>
                <a:lnTo>
                  <a:pt x="3843736" y="6326039"/>
                </a:lnTo>
                <a:lnTo>
                  <a:pt x="3665280" y="6326039"/>
                </a:lnTo>
                <a:lnTo>
                  <a:pt x="3665280" y="6404188"/>
                </a:lnTo>
                <a:lnTo>
                  <a:pt x="3843736" y="6404188"/>
                </a:lnTo>
                <a:lnTo>
                  <a:pt x="3843736" y="6606960"/>
                </a:lnTo>
                <a:lnTo>
                  <a:pt x="3931917" y="6606960"/>
                </a:lnTo>
                <a:lnTo>
                  <a:pt x="3931917" y="6404188"/>
                </a:lnTo>
                <a:lnTo>
                  <a:pt x="4138318" y="6404188"/>
                </a:lnTo>
                <a:lnTo>
                  <a:pt x="4138318" y="6326039"/>
                </a:lnTo>
                <a:lnTo>
                  <a:pt x="3931917" y="6326039"/>
                </a:lnTo>
                <a:lnTo>
                  <a:pt x="3931917" y="6133920"/>
                </a:lnTo>
                <a:close/>
                <a:moveTo>
                  <a:pt x="3665280" y="6133920"/>
                </a:moveTo>
                <a:lnTo>
                  <a:pt x="3665280" y="6292739"/>
                </a:lnTo>
                <a:lnTo>
                  <a:pt x="3810436" y="6292739"/>
                </a:lnTo>
                <a:lnTo>
                  <a:pt x="3810436" y="6133920"/>
                </a:lnTo>
                <a:close/>
                <a:moveTo>
                  <a:pt x="3337396" y="6133920"/>
                </a:moveTo>
                <a:lnTo>
                  <a:pt x="3337396" y="6292739"/>
                </a:lnTo>
                <a:lnTo>
                  <a:pt x="3510497" y="6292739"/>
                </a:lnTo>
                <a:lnTo>
                  <a:pt x="3510497" y="6133920"/>
                </a:lnTo>
                <a:close/>
                <a:moveTo>
                  <a:pt x="3215915" y="6133920"/>
                </a:moveTo>
                <a:lnTo>
                  <a:pt x="3215915" y="6326039"/>
                </a:lnTo>
                <a:lnTo>
                  <a:pt x="3037458" y="6326039"/>
                </a:lnTo>
                <a:lnTo>
                  <a:pt x="3037458" y="6404188"/>
                </a:lnTo>
                <a:lnTo>
                  <a:pt x="3215915" y="6404188"/>
                </a:lnTo>
                <a:lnTo>
                  <a:pt x="3215915" y="6606960"/>
                </a:lnTo>
                <a:lnTo>
                  <a:pt x="3304096" y="6606960"/>
                </a:lnTo>
                <a:lnTo>
                  <a:pt x="3304096" y="6404188"/>
                </a:lnTo>
                <a:lnTo>
                  <a:pt x="3510497" y="6404188"/>
                </a:lnTo>
                <a:lnTo>
                  <a:pt x="3510497" y="6326039"/>
                </a:lnTo>
                <a:lnTo>
                  <a:pt x="3304096" y="6326039"/>
                </a:lnTo>
                <a:lnTo>
                  <a:pt x="3304096" y="6133920"/>
                </a:lnTo>
                <a:close/>
                <a:moveTo>
                  <a:pt x="3037458" y="6133920"/>
                </a:moveTo>
                <a:lnTo>
                  <a:pt x="3037458" y="6292739"/>
                </a:lnTo>
                <a:lnTo>
                  <a:pt x="3182613" y="6292739"/>
                </a:lnTo>
                <a:lnTo>
                  <a:pt x="3182613" y="6133920"/>
                </a:lnTo>
                <a:close/>
                <a:moveTo>
                  <a:pt x="2709575" y="6133920"/>
                </a:moveTo>
                <a:lnTo>
                  <a:pt x="2709575" y="6292739"/>
                </a:lnTo>
                <a:lnTo>
                  <a:pt x="2882675" y="6292739"/>
                </a:lnTo>
                <a:lnTo>
                  <a:pt x="2882675" y="6133920"/>
                </a:lnTo>
                <a:close/>
                <a:moveTo>
                  <a:pt x="2588093" y="6133920"/>
                </a:moveTo>
                <a:lnTo>
                  <a:pt x="2588093" y="6326039"/>
                </a:lnTo>
                <a:lnTo>
                  <a:pt x="2409637" y="6326039"/>
                </a:lnTo>
                <a:lnTo>
                  <a:pt x="2409637" y="6404188"/>
                </a:lnTo>
                <a:lnTo>
                  <a:pt x="2588093" y="6404188"/>
                </a:lnTo>
                <a:lnTo>
                  <a:pt x="2588093" y="6606960"/>
                </a:lnTo>
                <a:lnTo>
                  <a:pt x="2676273" y="6606960"/>
                </a:lnTo>
                <a:lnTo>
                  <a:pt x="2676273" y="6404188"/>
                </a:lnTo>
                <a:lnTo>
                  <a:pt x="2882675" y="6404188"/>
                </a:lnTo>
                <a:lnTo>
                  <a:pt x="2882675" y="6326039"/>
                </a:lnTo>
                <a:lnTo>
                  <a:pt x="2676273" y="6326039"/>
                </a:lnTo>
                <a:lnTo>
                  <a:pt x="2676273" y="6133920"/>
                </a:lnTo>
                <a:close/>
                <a:moveTo>
                  <a:pt x="2409637" y="6133920"/>
                </a:moveTo>
                <a:lnTo>
                  <a:pt x="2409637" y="6292739"/>
                </a:lnTo>
                <a:lnTo>
                  <a:pt x="2554792" y="6292739"/>
                </a:lnTo>
                <a:lnTo>
                  <a:pt x="2554792" y="6133920"/>
                </a:lnTo>
                <a:close/>
                <a:moveTo>
                  <a:pt x="2081753" y="6133920"/>
                </a:moveTo>
                <a:lnTo>
                  <a:pt x="2081753" y="6292739"/>
                </a:lnTo>
                <a:lnTo>
                  <a:pt x="2254854" y="6292739"/>
                </a:lnTo>
                <a:lnTo>
                  <a:pt x="2254854" y="6133920"/>
                </a:lnTo>
                <a:close/>
                <a:moveTo>
                  <a:pt x="1960272" y="6133920"/>
                </a:moveTo>
                <a:lnTo>
                  <a:pt x="1960272" y="6326039"/>
                </a:lnTo>
                <a:lnTo>
                  <a:pt x="1781815" y="6326039"/>
                </a:lnTo>
                <a:lnTo>
                  <a:pt x="1781815" y="6404188"/>
                </a:lnTo>
                <a:lnTo>
                  <a:pt x="1960272" y="6404188"/>
                </a:lnTo>
                <a:lnTo>
                  <a:pt x="1960272" y="6606960"/>
                </a:lnTo>
                <a:lnTo>
                  <a:pt x="2048452" y="6606960"/>
                </a:lnTo>
                <a:lnTo>
                  <a:pt x="2048452" y="6404188"/>
                </a:lnTo>
                <a:lnTo>
                  <a:pt x="2254854" y="6404188"/>
                </a:lnTo>
                <a:lnTo>
                  <a:pt x="2254854" y="6326039"/>
                </a:lnTo>
                <a:lnTo>
                  <a:pt x="2048452" y="6326039"/>
                </a:lnTo>
                <a:lnTo>
                  <a:pt x="2048452" y="6133920"/>
                </a:lnTo>
                <a:close/>
                <a:moveTo>
                  <a:pt x="1781815" y="6133920"/>
                </a:moveTo>
                <a:lnTo>
                  <a:pt x="1781815" y="6292739"/>
                </a:lnTo>
                <a:lnTo>
                  <a:pt x="1926970" y="6292739"/>
                </a:lnTo>
                <a:lnTo>
                  <a:pt x="1926970" y="6133920"/>
                </a:lnTo>
                <a:close/>
                <a:moveTo>
                  <a:pt x="1453932" y="6133920"/>
                </a:moveTo>
                <a:lnTo>
                  <a:pt x="1453932" y="6292739"/>
                </a:lnTo>
                <a:lnTo>
                  <a:pt x="1627032" y="6292739"/>
                </a:lnTo>
                <a:lnTo>
                  <a:pt x="1627032" y="6133920"/>
                </a:lnTo>
                <a:close/>
                <a:moveTo>
                  <a:pt x="1332450" y="6133920"/>
                </a:moveTo>
                <a:lnTo>
                  <a:pt x="1332450" y="6326039"/>
                </a:lnTo>
                <a:lnTo>
                  <a:pt x="1153994" y="6326039"/>
                </a:lnTo>
                <a:lnTo>
                  <a:pt x="1153994" y="6404188"/>
                </a:lnTo>
                <a:lnTo>
                  <a:pt x="1332450" y="6404188"/>
                </a:lnTo>
                <a:lnTo>
                  <a:pt x="1332450" y="6606960"/>
                </a:lnTo>
                <a:lnTo>
                  <a:pt x="1420630" y="6606960"/>
                </a:lnTo>
                <a:lnTo>
                  <a:pt x="1420630" y="6404188"/>
                </a:lnTo>
                <a:lnTo>
                  <a:pt x="1627032" y="6404188"/>
                </a:lnTo>
                <a:lnTo>
                  <a:pt x="1627032" y="6326039"/>
                </a:lnTo>
                <a:lnTo>
                  <a:pt x="1420630" y="6326039"/>
                </a:lnTo>
                <a:lnTo>
                  <a:pt x="1420630" y="6133920"/>
                </a:lnTo>
                <a:close/>
                <a:moveTo>
                  <a:pt x="1153994" y="6133920"/>
                </a:moveTo>
                <a:lnTo>
                  <a:pt x="1153994" y="6292739"/>
                </a:lnTo>
                <a:lnTo>
                  <a:pt x="1299149" y="6292739"/>
                </a:lnTo>
                <a:lnTo>
                  <a:pt x="1299149" y="6133920"/>
                </a:lnTo>
                <a:close/>
                <a:moveTo>
                  <a:pt x="826111" y="6133920"/>
                </a:moveTo>
                <a:lnTo>
                  <a:pt x="826111" y="6292739"/>
                </a:lnTo>
                <a:lnTo>
                  <a:pt x="999211" y="6292739"/>
                </a:lnTo>
                <a:lnTo>
                  <a:pt x="999211" y="6133920"/>
                </a:lnTo>
                <a:close/>
                <a:moveTo>
                  <a:pt x="704629" y="6133920"/>
                </a:moveTo>
                <a:lnTo>
                  <a:pt x="704629" y="6326039"/>
                </a:lnTo>
                <a:lnTo>
                  <a:pt x="526171" y="6326039"/>
                </a:lnTo>
                <a:lnTo>
                  <a:pt x="526171" y="6404188"/>
                </a:lnTo>
                <a:lnTo>
                  <a:pt x="704629" y="6404188"/>
                </a:lnTo>
                <a:lnTo>
                  <a:pt x="704629" y="6606960"/>
                </a:lnTo>
                <a:lnTo>
                  <a:pt x="792809" y="6606960"/>
                </a:lnTo>
                <a:lnTo>
                  <a:pt x="792809" y="6404188"/>
                </a:lnTo>
                <a:lnTo>
                  <a:pt x="999211" y="6404188"/>
                </a:lnTo>
                <a:lnTo>
                  <a:pt x="999211" y="6326039"/>
                </a:lnTo>
                <a:lnTo>
                  <a:pt x="792809" y="6326039"/>
                </a:lnTo>
                <a:lnTo>
                  <a:pt x="792809" y="6133920"/>
                </a:lnTo>
                <a:close/>
                <a:moveTo>
                  <a:pt x="526171" y="6133920"/>
                </a:moveTo>
                <a:lnTo>
                  <a:pt x="526171" y="6292739"/>
                </a:lnTo>
                <a:lnTo>
                  <a:pt x="671328" y="6292739"/>
                </a:lnTo>
                <a:lnTo>
                  <a:pt x="671328" y="6133920"/>
                </a:lnTo>
                <a:close/>
                <a:moveTo>
                  <a:pt x="198289" y="6133920"/>
                </a:moveTo>
                <a:lnTo>
                  <a:pt x="198289" y="6292739"/>
                </a:lnTo>
                <a:lnTo>
                  <a:pt x="371389" y="6292739"/>
                </a:lnTo>
                <a:lnTo>
                  <a:pt x="371389" y="6133920"/>
                </a:lnTo>
                <a:close/>
                <a:moveTo>
                  <a:pt x="6355021" y="6022467"/>
                </a:moveTo>
                <a:lnTo>
                  <a:pt x="6355021" y="6100620"/>
                </a:lnTo>
                <a:lnTo>
                  <a:pt x="6443202" y="6100620"/>
                </a:lnTo>
                <a:lnTo>
                  <a:pt x="6443202" y="6022467"/>
                </a:lnTo>
                <a:close/>
                <a:moveTo>
                  <a:pt x="5727200" y="6022467"/>
                </a:moveTo>
                <a:lnTo>
                  <a:pt x="5727200" y="6100620"/>
                </a:lnTo>
                <a:lnTo>
                  <a:pt x="5815382" y="6100620"/>
                </a:lnTo>
                <a:lnTo>
                  <a:pt x="5815382" y="6022467"/>
                </a:lnTo>
                <a:close/>
                <a:moveTo>
                  <a:pt x="5099379" y="6022467"/>
                </a:moveTo>
                <a:lnTo>
                  <a:pt x="5099379" y="6100620"/>
                </a:lnTo>
                <a:lnTo>
                  <a:pt x="5187560" y="6100620"/>
                </a:lnTo>
                <a:lnTo>
                  <a:pt x="5187560" y="6022467"/>
                </a:lnTo>
                <a:close/>
                <a:moveTo>
                  <a:pt x="4471557" y="6022467"/>
                </a:moveTo>
                <a:lnTo>
                  <a:pt x="4471557" y="6100620"/>
                </a:lnTo>
                <a:lnTo>
                  <a:pt x="4559739" y="6100620"/>
                </a:lnTo>
                <a:lnTo>
                  <a:pt x="4559739" y="6022467"/>
                </a:lnTo>
                <a:close/>
                <a:moveTo>
                  <a:pt x="3843736" y="6022467"/>
                </a:moveTo>
                <a:lnTo>
                  <a:pt x="3843736" y="6100620"/>
                </a:lnTo>
                <a:lnTo>
                  <a:pt x="3931917" y="6100620"/>
                </a:lnTo>
                <a:lnTo>
                  <a:pt x="3931917" y="6022467"/>
                </a:lnTo>
                <a:close/>
                <a:moveTo>
                  <a:pt x="3215915" y="6022467"/>
                </a:moveTo>
                <a:lnTo>
                  <a:pt x="3215915" y="6100620"/>
                </a:lnTo>
                <a:lnTo>
                  <a:pt x="3304096" y="6100620"/>
                </a:lnTo>
                <a:lnTo>
                  <a:pt x="3304096" y="6022467"/>
                </a:lnTo>
                <a:close/>
                <a:moveTo>
                  <a:pt x="2588093" y="6022467"/>
                </a:moveTo>
                <a:lnTo>
                  <a:pt x="2588093" y="6100620"/>
                </a:lnTo>
                <a:lnTo>
                  <a:pt x="2676273" y="6100620"/>
                </a:lnTo>
                <a:lnTo>
                  <a:pt x="2676273" y="6022467"/>
                </a:lnTo>
                <a:close/>
                <a:moveTo>
                  <a:pt x="1960272" y="6022467"/>
                </a:moveTo>
                <a:lnTo>
                  <a:pt x="1960272" y="6100620"/>
                </a:lnTo>
                <a:lnTo>
                  <a:pt x="2048452" y="6100620"/>
                </a:lnTo>
                <a:lnTo>
                  <a:pt x="2048452" y="6022467"/>
                </a:lnTo>
                <a:close/>
                <a:moveTo>
                  <a:pt x="1332450" y="6022467"/>
                </a:moveTo>
                <a:lnTo>
                  <a:pt x="1332450" y="6100620"/>
                </a:lnTo>
                <a:lnTo>
                  <a:pt x="1420630" y="6100620"/>
                </a:lnTo>
                <a:lnTo>
                  <a:pt x="1420630" y="6022467"/>
                </a:lnTo>
                <a:close/>
                <a:moveTo>
                  <a:pt x="704629" y="6022467"/>
                </a:moveTo>
                <a:lnTo>
                  <a:pt x="704629" y="6100620"/>
                </a:lnTo>
                <a:lnTo>
                  <a:pt x="792809" y="6100620"/>
                </a:lnTo>
                <a:lnTo>
                  <a:pt x="792809" y="6022467"/>
                </a:lnTo>
                <a:close/>
                <a:moveTo>
                  <a:pt x="76807" y="6022467"/>
                </a:moveTo>
                <a:lnTo>
                  <a:pt x="76807" y="6100620"/>
                </a:lnTo>
                <a:lnTo>
                  <a:pt x="164988" y="6100620"/>
                </a:lnTo>
                <a:lnTo>
                  <a:pt x="164988" y="6022467"/>
                </a:lnTo>
                <a:close/>
                <a:moveTo>
                  <a:pt x="6476504" y="5819699"/>
                </a:moveTo>
                <a:lnTo>
                  <a:pt x="6476504" y="5989166"/>
                </a:lnTo>
                <a:lnTo>
                  <a:pt x="6649604" y="5989166"/>
                </a:lnTo>
                <a:lnTo>
                  <a:pt x="6649604" y="5819699"/>
                </a:lnTo>
                <a:close/>
                <a:moveTo>
                  <a:pt x="6176565" y="5819699"/>
                </a:moveTo>
                <a:lnTo>
                  <a:pt x="6176565" y="5989166"/>
                </a:lnTo>
                <a:lnTo>
                  <a:pt x="6321720" y="5989166"/>
                </a:lnTo>
                <a:lnTo>
                  <a:pt x="6321720" y="5819699"/>
                </a:lnTo>
                <a:close/>
                <a:moveTo>
                  <a:pt x="6055082" y="5819699"/>
                </a:moveTo>
                <a:lnTo>
                  <a:pt x="6055082" y="6022467"/>
                </a:lnTo>
                <a:lnTo>
                  <a:pt x="5848682" y="6022467"/>
                </a:lnTo>
                <a:lnTo>
                  <a:pt x="5848682" y="6100620"/>
                </a:lnTo>
                <a:lnTo>
                  <a:pt x="6055082" y="6100620"/>
                </a:lnTo>
                <a:lnTo>
                  <a:pt x="6055082" y="6292739"/>
                </a:lnTo>
                <a:lnTo>
                  <a:pt x="6143264" y="6292739"/>
                </a:lnTo>
                <a:lnTo>
                  <a:pt x="6143264" y="6100620"/>
                </a:lnTo>
                <a:lnTo>
                  <a:pt x="6321720" y="6100620"/>
                </a:lnTo>
                <a:lnTo>
                  <a:pt x="6321720" y="6022467"/>
                </a:lnTo>
                <a:lnTo>
                  <a:pt x="6143264" y="6022467"/>
                </a:lnTo>
                <a:lnTo>
                  <a:pt x="6143264" y="5819699"/>
                </a:lnTo>
                <a:close/>
                <a:moveTo>
                  <a:pt x="5848682" y="5819699"/>
                </a:moveTo>
                <a:lnTo>
                  <a:pt x="5848682" y="5989166"/>
                </a:lnTo>
                <a:lnTo>
                  <a:pt x="6021782" y="5989166"/>
                </a:lnTo>
                <a:lnTo>
                  <a:pt x="6021782" y="5819699"/>
                </a:lnTo>
                <a:close/>
                <a:moveTo>
                  <a:pt x="5548744" y="5819699"/>
                </a:moveTo>
                <a:lnTo>
                  <a:pt x="5548744" y="5989166"/>
                </a:lnTo>
                <a:lnTo>
                  <a:pt x="5693900" y="5989166"/>
                </a:lnTo>
                <a:lnTo>
                  <a:pt x="5693900" y="5819699"/>
                </a:lnTo>
                <a:close/>
                <a:moveTo>
                  <a:pt x="5427262" y="5819699"/>
                </a:moveTo>
                <a:lnTo>
                  <a:pt x="5427262" y="6022467"/>
                </a:lnTo>
                <a:lnTo>
                  <a:pt x="5220862" y="6022467"/>
                </a:lnTo>
                <a:lnTo>
                  <a:pt x="5220862" y="6100620"/>
                </a:lnTo>
                <a:lnTo>
                  <a:pt x="5427262" y="6100620"/>
                </a:lnTo>
                <a:lnTo>
                  <a:pt x="5427262" y="6292739"/>
                </a:lnTo>
                <a:lnTo>
                  <a:pt x="5515443" y="6292739"/>
                </a:lnTo>
                <a:lnTo>
                  <a:pt x="5515443" y="6100620"/>
                </a:lnTo>
                <a:lnTo>
                  <a:pt x="5693900" y="6100620"/>
                </a:lnTo>
                <a:lnTo>
                  <a:pt x="5693900" y="6022467"/>
                </a:lnTo>
                <a:lnTo>
                  <a:pt x="5515443" y="6022467"/>
                </a:lnTo>
                <a:lnTo>
                  <a:pt x="5515443" y="5819699"/>
                </a:lnTo>
                <a:close/>
                <a:moveTo>
                  <a:pt x="5220862" y="5819699"/>
                </a:moveTo>
                <a:lnTo>
                  <a:pt x="5220862" y="5989166"/>
                </a:lnTo>
                <a:lnTo>
                  <a:pt x="5393961" y="5989166"/>
                </a:lnTo>
                <a:lnTo>
                  <a:pt x="5393961" y="5819699"/>
                </a:lnTo>
                <a:close/>
                <a:moveTo>
                  <a:pt x="4920923" y="5819699"/>
                </a:moveTo>
                <a:lnTo>
                  <a:pt x="4920923" y="5989166"/>
                </a:lnTo>
                <a:lnTo>
                  <a:pt x="5066079" y="5989166"/>
                </a:lnTo>
                <a:lnTo>
                  <a:pt x="5066079" y="5819699"/>
                </a:lnTo>
                <a:close/>
                <a:moveTo>
                  <a:pt x="4799441" y="5819699"/>
                </a:moveTo>
                <a:lnTo>
                  <a:pt x="4799441" y="6022467"/>
                </a:lnTo>
                <a:lnTo>
                  <a:pt x="4593039" y="6022467"/>
                </a:lnTo>
                <a:lnTo>
                  <a:pt x="4593039" y="6100620"/>
                </a:lnTo>
                <a:lnTo>
                  <a:pt x="4799441" y="6100620"/>
                </a:lnTo>
                <a:lnTo>
                  <a:pt x="4799441" y="6292739"/>
                </a:lnTo>
                <a:lnTo>
                  <a:pt x="4887621" y="6292739"/>
                </a:lnTo>
                <a:lnTo>
                  <a:pt x="4887621" y="6100620"/>
                </a:lnTo>
                <a:lnTo>
                  <a:pt x="5066079" y="6100620"/>
                </a:lnTo>
                <a:lnTo>
                  <a:pt x="5066079" y="6022467"/>
                </a:lnTo>
                <a:lnTo>
                  <a:pt x="4887621" y="6022467"/>
                </a:lnTo>
                <a:lnTo>
                  <a:pt x="4887621" y="5819699"/>
                </a:lnTo>
                <a:close/>
                <a:moveTo>
                  <a:pt x="4593039" y="5819699"/>
                </a:moveTo>
                <a:lnTo>
                  <a:pt x="4593039" y="5989166"/>
                </a:lnTo>
                <a:lnTo>
                  <a:pt x="4766140" y="5989166"/>
                </a:lnTo>
                <a:lnTo>
                  <a:pt x="4766140" y="5819699"/>
                </a:lnTo>
                <a:close/>
                <a:moveTo>
                  <a:pt x="4293101" y="5819699"/>
                </a:moveTo>
                <a:lnTo>
                  <a:pt x="4293101" y="5989166"/>
                </a:lnTo>
                <a:lnTo>
                  <a:pt x="4438257" y="5989166"/>
                </a:lnTo>
                <a:lnTo>
                  <a:pt x="4438257" y="5819699"/>
                </a:lnTo>
                <a:close/>
                <a:moveTo>
                  <a:pt x="4171619" y="5819699"/>
                </a:moveTo>
                <a:lnTo>
                  <a:pt x="4171619" y="6022467"/>
                </a:lnTo>
                <a:lnTo>
                  <a:pt x="3965218" y="6022467"/>
                </a:lnTo>
                <a:lnTo>
                  <a:pt x="3965218" y="6100620"/>
                </a:lnTo>
                <a:lnTo>
                  <a:pt x="4171619" y="6100620"/>
                </a:lnTo>
                <a:lnTo>
                  <a:pt x="4171619" y="6292739"/>
                </a:lnTo>
                <a:lnTo>
                  <a:pt x="4259800" y="6292739"/>
                </a:lnTo>
                <a:lnTo>
                  <a:pt x="4259800" y="6100620"/>
                </a:lnTo>
                <a:lnTo>
                  <a:pt x="4438257" y="6100620"/>
                </a:lnTo>
                <a:lnTo>
                  <a:pt x="4438257" y="6022467"/>
                </a:lnTo>
                <a:lnTo>
                  <a:pt x="4259800" y="6022467"/>
                </a:lnTo>
                <a:lnTo>
                  <a:pt x="4259800" y="5819699"/>
                </a:lnTo>
                <a:close/>
                <a:moveTo>
                  <a:pt x="3965218" y="5819699"/>
                </a:moveTo>
                <a:lnTo>
                  <a:pt x="3965218" y="5989166"/>
                </a:lnTo>
                <a:lnTo>
                  <a:pt x="4138318" y="5989166"/>
                </a:lnTo>
                <a:lnTo>
                  <a:pt x="4138318" y="5819699"/>
                </a:lnTo>
                <a:close/>
                <a:moveTo>
                  <a:pt x="3665280" y="5819699"/>
                </a:moveTo>
                <a:lnTo>
                  <a:pt x="3665280" y="5989166"/>
                </a:lnTo>
                <a:lnTo>
                  <a:pt x="3810436" y="5989166"/>
                </a:lnTo>
                <a:lnTo>
                  <a:pt x="3810436" y="5819699"/>
                </a:lnTo>
                <a:close/>
                <a:moveTo>
                  <a:pt x="3543798" y="5819699"/>
                </a:moveTo>
                <a:lnTo>
                  <a:pt x="3543798" y="6022467"/>
                </a:lnTo>
                <a:lnTo>
                  <a:pt x="3337396" y="6022467"/>
                </a:lnTo>
                <a:lnTo>
                  <a:pt x="3337396" y="6100620"/>
                </a:lnTo>
                <a:lnTo>
                  <a:pt x="3543798" y="6100620"/>
                </a:lnTo>
                <a:lnTo>
                  <a:pt x="3543798" y="6292739"/>
                </a:lnTo>
                <a:lnTo>
                  <a:pt x="3631978" y="6292739"/>
                </a:lnTo>
                <a:lnTo>
                  <a:pt x="3631978" y="6100620"/>
                </a:lnTo>
                <a:lnTo>
                  <a:pt x="3810436" y="6100620"/>
                </a:lnTo>
                <a:lnTo>
                  <a:pt x="3810436" y="6022467"/>
                </a:lnTo>
                <a:lnTo>
                  <a:pt x="3631978" y="6022467"/>
                </a:lnTo>
                <a:lnTo>
                  <a:pt x="3631978" y="5819699"/>
                </a:lnTo>
                <a:close/>
                <a:moveTo>
                  <a:pt x="3337396" y="5819699"/>
                </a:moveTo>
                <a:lnTo>
                  <a:pt x="3337396" y="5989166"/>
                </a:lnTo>
                <a:lnTo>
                  <a:pt x="3510497" y="5989166"/>
                </a:lnTo>
                <a:lnTo>
                  <a:pt x="3510497" y="5819699"/>
                </a:lnTo>
                <a:close/>
                <a:moveTo>
                  <a:pt x="3037458" y="5819699"/>
                </a:moveTo>
                <a:lnTo>
                  <a:pt x="3037458" y="5989166"/>
                </a:lnTo>
                <a:lnTo>
                  <a:pt x="3182613" y="5989166"/>
                </a:lnTo>
                <a:lnTo>
                  <a:pt x="3182613" y="5819699"/>
                </a:lnTo>
                <a:close/>
                <a:moveTo>
                  <a:pt x="2915976" y="5819699"/>
                </a:moveTo>
                <a:lnTo>
                  <a:pt x="2915976" y="6022467"/>
                </a:lnTo>
                <a:lnTo>
                  <a:pt x="2709575" y="6022467"/>
                </a:lnTo>
                <a:lnTo>
                  <a:pt x="2709575" y="6100620"/>
                </a:lnTo>
                <a:lnTo>
                  <a:pt x="2915976" y="6100620"/>
                </a:lnTo>
                <a:lnTo>
                  <a:pt x="2915976" y="6292739"/>
                </a:lnTo>
                <a:lnTo>
                  <a:pt x="3004157" y="6292739"/>
                </a:lnTo>
                <a:lnTo>
                  <a:pt x="3004157" y="6100620"/>
                </a:lnTo>
                <a:lnTo>
                  <a:pt x="3182613" y="6100620"/>
                </a:lnTo>
                <a:lnTo>
                  <a:pt x="3182613" y="6022467"/>
                </a:lnTo>
                <a:lnTo>
                  <a:pt x="3004157" y="6022467"/>
                </a:lnTo>
                <a:lnTo>
                  <a:pt x="3004157" y="5819699"/>
                </a:lnTo>
                <a:close/>
                <a:moveTo>
                  <a:pt x="2709575" y="5819699"/>
                </a:moveTo>
                <a:lnTo>
                  <a:pt x="2709575" y="5989166"/>
                </a:lnTo>
                <a:lnTo>
                  <a:pt x="2882675" y="5989166"/>
                </a:lnTo>
                <a:lnTo>
                  <a:pt x="2882675" y="5819699"/>
                </a:lnTo>
                <a:close/>
                <a:moveTo>
                  <a:pt x="2409637" y="5819699"/>
                </a:moveTo>
                <a:lnTo>
                  <a:pt x="2409637" y="5989166"/>
                </a:lnTo>
                <a:lnTo>
                  <a:pt x="2554792" y="5989166"/>
                </a:lnTo>
                <a:lnTo>
                  <a:pt x="2554792" y="5819699"/>
                </a:lnTo>
                <a:close/>
                <a:moveTo>
                  <a:pt x="2288155" y="5819699"/>
                </a:moveTo>
                <a:lnTo>
                  <a:pt x="2288155" y="6022467"/>
                </a:lnTo>
                <a:lnTo>
                  <a:pt x="2081753" y="6022467"/>
                </a:lnTo>
                <a:lnTo>
                  <a:pt x="2081753" y="6100620"/>
                </a:lnTo>
                <a:lnTo>
                  <a:pt x="2288155" y="6100620"/>
                </a:lnTo>
                <a:lnTo>
                  <a:pt x="2288155" y="6292739"/>
                </a:lnTo>
                <a:lnTo>
                  <a:pt x="2376335" y="6292739"/>
                </a:lnTo>
                <a:lnTo>
                  <a:pt x="2376335" y="6100620"/>
                </a:lnTo>
                <a:lnTo>
                  <a:pt x="2554792" y="6100620"/>
                </a:lnTo>
                <a:lnTo>
                  <a:pt x="2554792" y="6022467"/>
                </a:lnTo>
                <a:lnTo>
                  <a:pt x="2376335" y="6022467"/>
                </a:lnTo>
                <a:lnTo>
                  <a:pt x="2376335" y="5819699"/>
                </a:lnTo>
                <a:close/>
                <a:moveTo>
                  <a:pt x="2081753" y="5819699"/>
                </a:moveTo>
                <a:lnTo>
                  <a:pt x="2081753" y="5989166"/>
                </a:lnTo>
                <a:lnTo>
                  <a:pt x="2254854" y="5989166"/>
                </a:lnTo>
                <a:lnTo>
                  <a:pt x="2254854" y="5819699"/>
                </a:lnTo>
                <a:close/>
                <a:moveTo>
                  <a:pt x="1781815" y="5819699"/>
                </a:moveTo>
                <a:lnTo>
                  <a:pt x="1781815" y="5989166"/>
                </a:lnTo>
                <a:lnTo>
                  <a:pt x="1926970" y="5989166"/>
                </a:lnTo>
                <a:lnTo>
                  <a:pt x="1926970" y="5819699"/>
                </a:lnTo>
                <a:close/>
                <a:moveTo>
                  <a:pt x="1660334" y="5819699"/>
                </a:moveTo>
                <a:lnTo>
                  <a:pt x="1660334" y="6022467"/>
                </a:lnTo>
                <a:lnTo>
                  <a:pt x="1453932" y="6022467"/>
                </a:lnTo>
                <a:lnTo>
                  <a:pt x="1453932" y="6100620"/>
                </a:lnTo>
                <a:lnTo>
                  <a:pt x="1660334" y="6100620"/>
                </a:lnTo>
                <a:lnTo>
                  <a:pt x="1660334" y="6292739"/>
                </a:lnTo>
                <a:lnTo>
                  <a:pt x="1748514" y="6292739"/>
                </a:lnTo>
                <a:lnTo>
                  <a:pt x="1748514" y="6100620"/>
                </a:lnTo>
                <a:lnTo>
                  <a:pt x="1926970" y="6100620"/>
                </a:lnTo>
                <a:lnTo>
                  <a:pt x="1926970" y="6022467"/>
                </a:lnTo>
                <a:lnTo>
                  <a:pt x="1748514" y="6022467"/>
                </a:lnTo>
                <a:lnTo>
                  <a:pt x="1748514" y="5819699"/>
                </a:lnTo>
                <a:close/>
                <a:moveTo>
                  <a:pt x="1453932" y="5819699"/>
                </a:moveTo>
                <a:lnTo>
                  <a:pt x="1453932" y="5989166"/>
                </a:lnTo>
                <a:lnTo>
                  <a:pt x="1627032" y="5989166"/>
                </a:lnTo>
                <a:lnTo>
                  <a:pt x="1627032" y="5819699"/>
                </a:lnTo>
                <a:close/>
                <a:moveTo>
                  <a:pt x="1153994" y="5819699"/>
                </a:moveTo>
                <a:lnTo>
                  <a:pt x="1153994" y="5989166"/>
                </a:lnTo>
                <a:lnTo>
                  <a:pt x="1299149" y="5989166"/>
                </a:lnTo>
                <a:lnTo>
                  <a:pt x="1299149" y="5819699"/>
                </a:lnTo>
                <a:close/>
                <a:moveTo>
                  <a:pt x="1032512" y="5819699"/>
                </a:moveTo>
                <a:lnTo>
                  <a:pt x="1032512" y="6022467"/>
                </a:lnTo>
                <a:lnTo>
                  <a:pt x="826111" y="6022467"/>
                </a:lnTo>
                <a:lnTo>
                  <a:pt x="826111" y="6100620"/>
                </a:lnTo>
                <a:lnTo>
                  <a:pt x="1032512" y="6100620"/>
                </a:lnTo>
                <a:lnTo>
                  <a:pt x="1032512" y="6292739"/>
                </a:lnTo>
                <a:lnTo>
                  <a:pt x="1120692" y="6292739"/>
                </a:lnTo>
                <a:lnTo>
                  <a:pt x="1120692" y="6100620"/>
                </a:lnTo>
                <a:lnTo>
                  <a:pt x="1299149" y="6100620"/>
                </a:lnTo>
                <a:lnTo>
                  <a:pt x="1299149" y="6022467"/>
                </a:lnTo>
                <a:lnTo>
                  <a:pt x="1120692" y="6022467"/>
                </a:lnTo>
                <a:lnTo>
                  <a:pt x="1120692" y="5819699"/>
                </a:lnTo>
                <a:close/>
                <a:moveTo>
                  <a:pt x="826111" y="5819699"/>
                </a:moveTo>
                <a:lnTo>
                  <a:pt x="826111" y="5989166"/>
                </a:lnTo>
                <a:lnTo>
                  <a:pt x="999211" y="5989166"/>
                </a:lnTo>
                <a:lnTo>
                  <a:pt x="999211" y="5819699"/>
                </a:lnTo>
                <a:close/>
                <a:moveTo>
                  <a:pt x="526171" y="5819699"/>
                </a:moveTo>
                <a:lnTo>
                  <a:pt x="526171" y="5989166"/>
                </a:lnTo>
                <a:lnTo>
                  <a:pt x="671328" y="5989166"/>
                </a:lnTo>
                <a:lnTo>
                  <a:pt x="671328" y="5819699"/>
                </a:lnTo>
                <a:close/>
                <a:moveTo>
                  <a:pt x="404691" y="5819699"/>
                </a:moveTo>
                <a:lnTo>
                  <a:pt x="404691" y="6022467"/>
                </a:lnTo>
                <a:lnTo>
                  <a:pt x="198289" y="6022467"/>
                </a:lnTo>
                <a:lnTo>
                  <a:pt x="198289" y="6100620"/>
                </a:lnTo>
                <a:lnTo>
                  <a:pt x="404691" y="6100620"/>
                </a:lnTo>
                <a:lnTo>
                  <a:pt x="404691" y="6292739"/>
                </a:lnTo>
                <a:lnTo>
                  <a:pt x="492871" y="6292739"/>
                </a:lnTo>
                <a:lnTo>
                  <a:pt x="492871" y="6100620"/>
                </a:lnTo>
                <a:lnTo>
                  <a:pt x="671328" y="6100620"/>
                </a:lnTo>
                <a:lnTo>
                  <a:pt x="671328" y="6022467"/>
                </a:lnTo>
                <a:lnTo>
                  <a:pt x="492871" y="6022467"/>
                </a:lnTo>
                <a:lnTo>
                  <a:pt x="492871" y="5819699"/>
                </a:lnTo>
                <a:close/>
                <a:moveTo>
                  <a:pt x="198289" y="5819699"/>
                </a:moveTo>
                <a:lnTo>
                  <a:pt x="198289" y="5989166"/>
                </a:lnTo>
                <a:lnTo>
                  <a:pt x="371389" y="5989166"/>
                </a:lnTo>
                <a:lnTo>
                  <a:pt x="371389" y="5819699"/>
                </a:lnTo>
                <a:close/>
                <a:moveTo>
                  <a:pt x="6682905" y="5708246"/>
                </a:moveTo>
                <a:lnTo>
                  <a:pt x="6682905" y="5786398"/>
                </a:lnTo>
                <a:lnTo>
                  <a:pt x="6771086" y="5786398"/>
                </a:lnTo>
                <a:lnTo>
                  <a:pt x="6771086" y="5708246"/>
                </a:lnTo>
                <a:close/>
                <a:moveTo>
                  <a:pt x="6055082" y="5708246"/>
                </a:moveTo>
                <a:lnTo>
                  <a:pt x="6055082" y="5786398"/>
                </a:lnTo>
                <a:lnTo>
                  <a:pt x="6143264" y="5786398"/>
                </a:lnTo>
                <a:lnTo>
                  <a:pt x="6143264" y="5708246"/>
                </a:lnTo>
                <a:close/>
                <a:moveTo>
                  <a:pt x="5427262" y="5708246"/>
                </a:moveTo>
                <a:lnTo>
                  <a:pt x="5427262" y="5786398"/>
                </a:lnTo>
                <a:lnTo>
                  <a:pt x="5515443" y="5786398"/>
                </a:lnTo>
                <a:lnTo>
                  <a:pt x="5515443" y="5708246"/>
                </a:lnTo>
                <a:close/>
                <a:moveTo>
                  <a:pt x="4799441" y="5708246"/>
                </a:moveTo>
                <a:lnTo>
                  <a:pt x="4799441" y="5786398"/>
                </a:lnTo>
                <a:lnTo>
                  <a:pt x="4887621" y="5786398"/>
                </a:lnTo>
                <a:lnTo>
                  <a:pt x="4887621" y="5708246"/>
                </a:lnTo>
                <a:close/>
                <a:moveTo>
                  <a:pt x="4171619" y="5708246"/>
                </a:moveTo>
                <a:lnTo>
                  <a:pt x="4171619" y="5786398"/>
                </a:lnTo>
                <a:lnTo>
                  <a:pt x="4259800" y="5786398"/>
                </a:lnTo>
                <a:lnTo>
                  <a:pt x="4259800" y="5708246"/>
                </a:lnTo>
                <a:close/>
                <a:moveTo>
                  <a:pt x="3543798" y="5708246"/>
                </a:moveTo>
                <a:lnTo>
                  <a:pt x="3543798" y="5786398"/>
                </a:lnTo>
                <a:lnTo>
                  <a:pt x="3631978" y="5786398"/>
                </a:lnTo>
                <a:lnTo>
                  <a:pt x="3631978" y="5708246"/>
                </a:lnTo>
                <a:close/>
                <a:moveTo>
                  <a:pt x="2915976" y="5708246"/>
                </a:moveTo>
                <a:lnTo>
                  <a:pt x="2915976" y="5786398"/>
                </a:lnTo>
                <a:lnTo>
                  <a:pt x="3004157" y="5786398"/>
                </a:lnTo>
                <a:lnTo>
                  <a:pt x="3004157" y="5708246"/>
                </a:lnTo>
                <a:close/>
                <a:moveTo>
                  <a:pt x="2288155" y="5708246"/>
                </a:moveTo>
                <a:lnTo>
                  <a:pt x="2288155" y="5786398"/>
                </a:lnTo>
                <a:lnTo>
                  <a:pt x="2376335" y="5786398"/>
                </a:lnTo>
                <a:lnTo>
                  <a:pt x="2376335" y="5708246"/>
                </a:lnTo>
                <a:close/>
                <a:moveTo>
                  <a:pt x="1660334" y="5708246"/>
                </a:moveTo>
                <a:lnTo>
                  <a:pt x="1660334" y="5786398"/>
                </a:lnTo>
                <a:lnTo>
                  <a:pt x="1748514" y="5786398"/>
                </a:lnTo>
                <a:lnTo>
                  <a:pt x="1748514" y="5708246"/>
                </a:lnTo>
                <a:close/>
                <a:moveTo>
                  <a:pt x="1032512" y="5708246"/>
                </a:moveTo>
                <a:lnTo>
                  <a:pt x="1032512" y="5786398"/>
                </a:lnTo>
                <a:lnTo>
                  <a:pt x="1120692" y="5786398"/>
                </a:lnTo>
                <a:lnTo>
                  <a:pt x="1120692" y="5708246"/>
                </a:lnTo>
                <a:close/>
                <a:moveTo>
                  <a:pt x="404691" y="5708246"/>
                </a:moveTo>
                <a:lnTo>
                  <a:pt x="404691" y="5786398"/>
                </a:lnTo>
                <a:lnTo>
                  <a:pt x="492871" y="5786398"/>
                </a:lnTo>
                <a:lnTo>
                  <a:pt x="492871" y="5708246"/>
                </a:lnTo>
                <a:close/>
                <a:moveTo>
                  <a:pt x="6476504" y="5516127"/>
                </a:moveTo>
                <a:lnTo>
                  <a:pt x="6476504" y="5674945"/>
                </a:lnTo>
                <a:lnTo>
                  <a:pt x="6649604" y="5674945"/>
                </a:lnTo>
                <a:lnTo>
                  <a:pt x="6649604" y="5516127"/>
                </a:lnTo>
                <a:close/>
                <a:moveTo>
                  <a:pt x="6355021" y="5516127"/>
                </a:moveTo>
                <a:lnTo>
                  <a:pt x="6355021" y="5708246"/>
                </a:lnTo>
                <a:lnTo>
                  <a:pt x="6176565" y="5708246"/>
                </a:lnTo>
                <a:lnTo>
                  <a:pt x="6176565" y="5786398"/>
                </a:lnTo>
                <a:lnTo>
                  <a:pt x="6355021" y="5786398"/>
                </a:lnTo>
                <a:lnTo>
                  <a:pt x="6355021" y="5989166"/>
                </a:lnTo>
                <a:lnTo>
                  <a:pt x="6443202" y="5989166"/>
                </a:lnTo>
                <a:lnTo>
                  <a:pt x="6443202" y="5786398"/>
                </a:lnTo>
                <a:lnTo>
                  <a:pt x="6649604" y="5786398"/>
                </a:lnTo>
                <a:lnTo>
                  <a:pt x="6649604" y="5708246"/>
                </a:lnTo>
                <a:lnTo>
                  <a:pt x="6443202" y="5708246"/>
                </a:lnTo>
                <a:lnTo>
                  <a:pt x="6443202" y="5516127"/>
                </a:lnTo>
                <a:close/>
                <a:moveTo>
                  <a:pt x="6176565" y="5516127"/>
                </a:moveTo>
                <a:lnTo>
                  <a:pt x="6176565" y="5674945"/>
                </a:lnTo>
                <a:lnTo>
                  <a:pt x="6321720" y="5674945"/>
                </a:lnTo>
                <a:lnTo>
                  <a:pt x="6321720" y="5516127"/>
                </a:lnTo>
                <a:close/>
                <a:moveTo>
                  <a:pt x="5848682" y="5516127"/>
                </a:moveTo>
                <a:lnTo>
                  <a:pt x="5848682" y="5674945"/>
                </a:lnTo>
                <a:lnTo>
                  <a:pt x="6021782" y="5674945"/>
                </a:lnTo>
                <a:lnTo>
                  <a:pt x="6021782" y="5516127"/>
                </a:lnTo>
                <a:close/>
                <a:moveTo>
                  <a:pt x="5727200" y="5516127"/>
                </a:moveTo>
                <a:lnTo>
                  <a:pt x="5727200" y="5708246"/>
                </a:lnTo>
                <a:lnTo>
                  <a:pt x="5548744" y="5708246"/>
                </a:lnTo>
                <a:lnTo>
                  <a:pt x="5548744" y="5786398"/>
                </a:lnTo>
                <a:lnTo>
                  <a:pt x="5727200" y="5786398"/>
                </a:lnTo>
                <a:lnTo>
                  <a:pt x="5727200" y="5989166"/>
                </a:lnTo>
                <a:lnTo>
                  <a:pt x="5815382" y="5989166"/>
                </a:lnTo>
                <a:lnTo>
                  <a:pt x="5815382" y="5786398"/>
                </a:lnTo>
                <a:lnTo>
                  <a:pt x="6021782" y="5786398"/>
                </a:lnTo>
                <a:lnTo>
                  <a:pt x="6021782" y="5708246"/>
                </a:lnTo>
                <a:lnTo>
                  <a:pt x="5815382" y="5708246"/>
                </a:lnTo>
                <a:lnTo>
                  <a:pt x="5815382" y="5516127"/>
                </a:lnTo>
                <a:close/>
                <a:moveTo>
                  <a:pt x="5548744" y="5516127"/>
                </a:moveTo>
                <a:lnTo>
                  <a:pt x="5548744" y="5674945"/>
                </a:lnTo>
                <a:lnTo>
                  <a:pt x="5693900" y="5674945"/>
                </a:lnTo>
                <a:lnTo>
                  <a:pt x="5693900" y="5516127"/>
                </a:lnTo>
                <a:close/>
                <a:moveTo>
                  <a:pt x="5220862" y="5516127"/>
                </a:moveTo>
                <a:lnTo>
                  <a:pt x="5220862" y="5674945"/>
                </a:lnTo>
                <a:lnTo>
                  <a:pt x="5393961" y="5674945"/>
                </a:lnTo>
                <a:lnTo>
                  <a:pt x="5393961" y="5516127"/>
                </a:lnTo>
                <a:close/>
                <a:moveTo>
                  <a:pt x="5099379" y="5516127"/>
                </a:moveTo>
                <a:lnTo>
                  <a:pt x="5099379" y="5708246"/>
                </a:lnTo>
                <a:lnTo>
                  <a:pt x="4920923" y="5708246"/>
                </a:lnTo>
                <a:lnTo>
                  <a:pt x="4920923" y="5786398"/>
                </a:lnTo>
                <a:lnTo>
                  <a:pt x="5099379" y="5786398"/>
                </a:lnTo>
                <a:lnTo>
                  <a:pt x="5099379" y="5989166"/>
                </a:lnTo>
                <a:lnTo>
                  <a:pt x="5187560" y="5989166"/>
                </a:lnTo>
                <a:lnTo>
                  <a:pt x="5187560" y="5786398"/>
                </a:lnTo>
                <a:lnTo>
                  <a:pt x="5393961" y="5786398"/>
                </a:lnTo>
                <a:lnTo>
                  <a:pt x="5393961" y="5708246"/>
                </a:lnTo>
                <a:lnTo>
                  <a:pt x="5187560" y="5708246"/>
                </a:lnTo>
                <a:lnTo>
                  <a:pt x="5187560" y="5516127"/>
                </a:lnTo>
                <a:close/>
                <a:moveTo>
                  <a:pt x="4920923" y="5516127"/>
                </a:moveTo>
                <a:lnTo>
                  <a:pt x="4920923" y="5674945"/>
                </a:lnTo>
                <a:lnTo>
                  <a:pt x="5066079" y="5674945"/>
                </a:lnTo>
                <a:lnTo>
                  <a:pt x="5066079" y="5516127"/>
                </a:lnTo>
                <a:close/>
                <a:moveTo>
                  <a:pt x="4593039" y="5516127"/>
                </a:moveTo>
                <a:lnTo>
                  <a:pt x="4593039" y="5674945"/>
                </a:lnTo>
                <a:lnTo>
                  <a:pt x="4766140" y="5674945"/>
                </a:lnTo>
                <a:lnTo>
                  <a:pt x="4766140" y="5516127"/>
                </a:lnTo>
                <a:close/>
                <a:moveTo>
                  <a:pt x="4471557" y="5516127"/>
                </a:moveTo>
                <a:lnTo>
                  <a:pt x="4471557" y="5708246"/>
                </a:lnTo>
                <a:lnTo>
                  <a:pt x="4293101" y="5708246"/>
                </a:lnTo>
                <a:lnTo>
                  <a:pt x="4293101" y="5786398"/>
                </a:lnTo>
                <a:lnTo>
                  <a:pt x="4471557" y="5786398"/>
                </a:lnTo>
                <a:lnTo>
                  <a:pt x="4471557" y="5989166"/>
                </a:lnTo>
                <a:lnTo>
                  <a:pt x="4559739" y="5989166"/>
                </a:lnTo>
                <a:lnTo>
                  <a:pt x="4559739" y="5786398"/>
                </a:lnTo>
                <a:lnTo>
                  <a:pt x="4766140" y="5786398"/>
                </a:lnTo>
                <a:lnTo>
                  <a:pt x="4766140" y="5708246"/>
                </a:lnTo>
                <a:lnTo>
                  <a:pt x="4559739" y="5708246"/>
                </a:lnTo>
                <a:lnTo>
                  <a:pt x="4559739" y="5516127"/>
                </a:lnTo>
                <a:close/>
                <a:moveTo>
                  <a:pt x="4293101" y="5516127"/>
                </a:moveTo>
                <a:lnTo>
                  <a:pt x="4293101" y="5674945"/>
                </a:lnTo>
                <a:lnTo>
                  <a:pt x="4438257" y="5674945"/>
                </a:lnTo>
                <a:lnTo>
                  <a:pt x="4438257" y="5516127"/>
                </a:lnTo>
                <a:close/>
                <a:moveTo>
                  <a:pt x="3965218" y="5516127"/>
                </a:moveTo>
                <a:lnTo>
                  <a:pt x="3965218" y="5674945"/>
                </a:lnTo>
                <a:lnTo>
                  <a:pt x="4138318" y="5674945"/>
                </a:lnTo>
                <a:lnTo>
                  <a:pt x="4138318" y="5516127"/>
                </a:lnTo>
                <a:close/>
                <a:moveTo>
                  <a:pt x="3843736" y="5516127"/>
                </a:moveTo>
                <a:lnTo>
                  <a:pt x="3843736" y="5708246"/>
                </a:lnTo>
                <a:lnTo>
                  <a:pt x="3665280" y="5708246"/>
                </a:lnTo>
                <a:lnTo>
                  <a:pt x="3665280" y="5786398"/>
                </a:lnTo>
                <a:lnTo>
                  <a:pt x="3843736" y="5786398"/>
                </a:lnTo>
                <a:lnTo>
                  <a:pt x="3843736" y="5989166"/>
                </a:lnTo>
                <a:lnTo>
                  <a:pt x="3931917" y="5989166"/>
                </a:lnTo>
                <a:lnTo>
                  <a:pt x="3931917" y="5786398"/>
                </a:lnTo>
                <a:lnTo>
                  <a:pt x="4138318" y="5786398"/>
                </a:lnTo>
                <a:lnTo>
                  <a:pt x="4138318" y="5708246"/>
                </a:lnTo>
                <a:lnTo>
                  <a:pt x="3931917" y="5708246"/>
                </a:lnTo>
                <a:lnTo>
                  <a:pt x="3931917" y="5516127"/>
                </a:lnTo>
                <a:close/>
                <a:moveTo>
                  <a:pt x="3665280" y="5516127"/>
                </a:moveTo>
                <a:lnTo>
                  <a:pt x="3665280" y="5674945"/>
                </a:lnTo>
                <a:lnTo>
                  <a:pt x="3810436" y="5674945"/>
                </a:lnTo>
                <a:lnTo>
                  <a:pt x="3810436" y="5516127"/>
                </a:lnTo>
                <a:close/>
                <a:moveTo>
                  <a:pt x="3337396" y="5516127"/>
                </a:moveTo>
                <a:lnTo>
                  <a:pt x="3337396" y="5674945"/>
                </a:lnTo>
                <a:lnTo>
                  <a:pt x="3510497" y="5674945"/>
                </a:lnTo>
                <a:lnTo>
                  <a:pt x="3510497" y="5516127"/>
                </a:lnTo>
                <a:close/>
                <a:moveTo>
                  <a:pt x="3215915" y="5516127"/>
                </a:moveTo>
                <a:lnTo>
                  <a:pt x="3215915" y="5708246"/>
                </a:lnTo>
                <a:lnTo>
                  <a:pt x="3037458" y="5708246"/>
                </a:lnTo>
                <a:lnTo>
                  <a:pt x="3037458" y="5786398"/>
                </a:lnTo>
                <a:lnTo>
                  <a:pt x="3215915" y="5786398"/>
                </a:lnTo>
                <a:lnTo>
                  <a:pt x="3215915" y="5989166"/>
                </a:lnTo>
                <a:lnTo>
                  <a:pt x="3304096" y="5989166"/>
                </a:lnTo>
                <a:lnTo>
                  <a:pt x="3304096" y="5786398"/>
                </a:lnTo>
                <a:lnTo>
                  <a:pt x="3510497" y="5786398"/>
                </a:lnTo>
                <a:lnTo>
                  <a:pt x="3510497" y="5708246"/>
                </a:lnTo>
                <a:lnTo>
                  <a:pt x="3304096" y="5708246"/>
                </a:lnTo>
                <a:lnTo>
                  <a:pt x="3304096" y="5516127"/>
                </a:lnTo>
                <a:close/>
                <a:moveTo>
                  <a:pt x="3037458" y="5516127"/>
                </a:moveTo>
                <a:lnTo>
                  <a:pt x="3037458" y="5674945"/>
                </a:lnTo>
                <a:lnTo>
                  <a:pt x="3182613" y="5674945"/>
                </a:lnTo>
                <a:lnTo>
                  <a:pt x="3182613" y="5516127"/>
                </a:lnTo>
                <a:close/>
                <a:moveTo>
                  <a:pt x="2709575" y="5516127"/>
                </a:moveTo>
                <a:lnTo>
                  <a:pt x="2709575" y="5674945"/>
                </a:lnTo>
                <a:lnTo>
                  <a:pt x="2882675" y="5674945"/>
                </a:lnTo>
                <a:lnTo>
                  <a:pt x="2882675" y="5516127"/>
                </a:lnTo>
                <a:close/>
                <a:moveTo>
                  <a:pt x="2588093" y="5516127"/>
                </a:moveTo>
                <a:lnTo>
                  <a:pt x="2588093" y="5708246"/>
                </a:lnTo>
                <a:lnTo>
                  <a:pt x="2409637" y="5708246"/>
                </a:lnTo>
                <a:lnTo>
                  <a:pt x="2409637" y="5786398"/>
                </a:lnTo>
                <a:lnTo>
                  <a:pt x="2588093" y="5786398"/>
                </a:lnTo>
                <a:lnTo>
                  <a:pt x="2588093" y="5989166"/>
                </a:lnTo>
                <a:lnTo>
                  <a:pt x="2676273" y="5989166"/>
                </a:lnTo>
                <a:lnTo>
                  <a:pt x="2676273" y="5786398"/>
                </a:lnTo>
                <a:lnTo>
                  <a:pt x="2882675" y="5786398"/>
                </a:lnTo>
                <a:lnTo>
                  <a:pt x="2882675" y="5708246"/>
                </a:lnTo>
                <a:lnTo>
                  <a:pt x="2676273" y="5708246"/>
                </a:lnTo>
                <a:lnTo>
                  <a:pt x="2676273" y="5516127"/>
                </a:lnTo>
                <a:close/>
                <a:moveTo>
                  <a:pt x="2409637" y="5516127"/>
                </a:moveTo>
                <a:lnTo>
                  <a:pt x="2409637" y="5674945"/>
                </a:lnTo>
                <a:lnTo>
                  <a:pt x="2554792" y="5674945"/>
                </a:lnTo>
                <a:lnTo>
                  <a:pt x="2554792" y="5516127"/>
                </a:lnTo>
                <a:close/>
                <a:moveTo>
                  <a:pt x="2081753" y="5516127"/>
                </a:moveTo>
                <a:lnTo>
                  <a:pt x="2081753" y="5674945"/>
                </a:lnTo>
                <a:lnTo>
                  <a:pt x="2254854" y="5674945"/>
                </a:lnTo>
                <a:lnTo>
                  <a:pt x="2254854" y="5516127"/>
                </a:lnTo>
                <a:close/>
                <a:moveTo>
                  <a:pt x="1960272" y="5516127"/>
                </a:moveTo>
                <a:lnTo>
                  <a:pt x="1960272" y="5708246"/>
                </a:lnTo>
                <a:lnTo>
                  <a:pt x="1781815" y="5708246"/>
                </a:lnTo>
                <a:lnTo>
                  <a:pt x="1781815" y="5786398"/>
                </a:lnTo>
                <a:lnTo>
                  <a:pt x="1960272" y="5786398"/>
                </a:lnTo>
                <a:lnTo>
                  <a:pt x="1960272" y="5989166"/>
                </a:lnTo>
                <a:lnTo>
                  <a:pt x="2048452" y="5989166"/>
                </a:lnTo>
                <a:lnTo>
                  <a:pt x="2048452" y="5786398"/>
                </a:lnTo>
                <a:lnTo>
                  <a:pt x="2254854" y="5786398"/>
                </a:lnTo>
                <a:lnTo>
                  <a:pt x="2254854" y="5708246"/>
                </a:lnTo>
                <a:lnTo>
                  <a:pt x="2048452" y="5708246"/>
                </a:lnTo>
                <a:lnTo>
                  <a:pt x="2048452" y="5516127"/>
                </a:lnTo>
                <a:close/>
                <a:moveTo>
                  <a:pt x="1781815" y="5516127"/>
                </a:moveTo>
                <a:lnTo>
                  <a:pt x="1781815" y="5674945"/>
                </a:lnTo>
                <a:lnTo>
                  <a:pt x="1926970" y="5674945"/>
                </a:lnTo>
                <a:lnTo>
                  <a:pt x="1926970" y="5516127"/>
                </a:lnTo>
                <a:close/>
                <a:moveTo>
                  <a:pt x="1453932" y="5516127"/>
                </a:moveTo>
                <a:lnTo>
                  <a:pt x="1453932" y="5674945"/>
                </a:lnTo>
                <a:lnTo>
                  <a:pt x="1627032" y="5674945"/>
                </a:lnTo>
                <a:lnTo>
                  <a:pt x="1627032" y="5516127"/>
                </a:lnTo>
                <a:close/>
                <a:moveTo>
                  <a:pt x="1332450" y="5516127"/>
                </a:moveTo>
                <a:lnTo>
                  <a:pt x="1332450" y="5708246"/>
                </a:lnTo>
                <a:lnTo>
                  <a:pt x="1153994" y="5708246"/>
                </a:lnTo>
                <a:lnTo>
                  <a:pt x="1153994" y="5786398"/>
                </a:lnTo>
                <a:lnTo>
                  <a:pt x="1332450" y="5786398"/>
                </a:lnTo>
                <a:lnTo>
                  <a:pt x="1332450" y="5989166"/>
                </a:lnTo>
                <a:lnTo>
                  <a:pt x="1420630" y="5989166"/>
                </a:lnTo>
                <a:lnTo>
                  <a:pt x="1420630" y="5786398"/>
                </a:lnTo>
                <a:lnTo>
                  <a:pt x="1627032" y="5786398"/>
                </a:lnTo>
                <a:lnTo>
                  <a:pt x="1627032" y="5708246"/>
                </a:lnTo>
                <a:lnTo>
                  <a:pt x="1420630" y="5708246"/>
                </a:lnTo>
                <a:lnTo>
                  <a:pt x="1420630" y="5516127"/>
                </a:lnTo>
                <a:close/>
                <a:moveTo>
                  <a:pt x="1153994" y="5516127"/>
                </a:moveTo>
                <a:lnTo>
                  <a:pt x="1153994" y="5674945"/>
                </a:lnTo>
                <a:lnTo>
                  <a:pt x="1299149" y="5674945"/>
                </a:lnTo>
                <a:lnTo>
                  <a:pt x="1299149" y="5516127"/>
                </a:lnTo>
                <a:close/>
                <a:moveTo>
                  <a:pt x="826111" y="5516127"/>
                </a:moveTo>
                <a:lnTo>
                  <a:pt x="826111" y="5674945"/>
                </a:lnTo>
                <a:lnTo>
                  <a:pt x="999211" y="5674945"/>
                </a:lnTo>
                <a:lnTo>
                  <a:pt x="999211" y="5516127"/>
                </a:lnTo>
                <a:close/>
                <a:moveTo>
                  <a:pt x="704629" y="5516127"/>
                </a:moveTo>
                <a:lnTo>
                  <a:pt x="704629" y="5708246"/>
                </a:lnTo>
                <a:lnTo>
                  <a:pt x="526171" y="5708246"/>
                </a:lnTo>
                <a:lnTo>
                  <a:pt x="526171" y="5786398"/>
                </a:lnTo>
                <a:lnTo>
                  <a:pt x="704629" y="5786398"/>
                </a:lnTo>
                <a:lnTo>
                  <a:pt x="704629" y="5989166"/>
                </a:lnTo>
                <a:lnTo>
                  <a:pt x="792809" y="5989166"/>
                </a:lnTo>
                <a:lnTo>
                  <a:pt x="792809" y="5786398"/>
                </a:lnTo>
                <a:lnTo>
                  <a:pt x="999211" y="5786398"/>
                </a:lnTo>
                <a:lnTo>
                  <a:pt x="999211" y="5708246"/>
                </a:lnTo>
                <a:lnTo>
                  <a:pt x="792809" y="5708246"/>
                </a:lnTo>
                <a:lnTo>
                  <a:pt x="792809" y="5516127"/>
                </a:lnTo>
                <a:close/>
                <a:moveTo>
                  <a:pt x="526171" y="5516127"/>
                </a:moveTo>
                <a:lnTo>
                  <a:pt x="526171" y="5674945"/>
                </a:lnTo>
                <a:lnTo>
                  <a:pt x="671328" y="5674945"/>
                </a:lnTo>
                <a:lnTo>
                  <a:pt x="671328" y="5516127"/>
                </a:lnTo>
                <a:close/>
                <a:moveTo>
                  <a:pt x="198289" y="5516127"/>
                </a:moveTo>
                <a:lnTo>
                  <a:pt x="198289" y="5674945"/>
                </a:lnTo>
                <a:lnTo>
                  <a:pt x="371389" y="5674945"/>
                </a:lnTo>
                <a:lnTo>
                  <a:pt x="371389" y="5516127"/>
                </a:lnTo>
                <a:close/>
                <a:moveTo>
                  <a:pt x="6355021" y="5404673"/>
                </a:moveTo>
                <a:lnTo>
                  <a:pt x="6355021" y="5482826"/>
                </a:lnTo>
                <a:lnTo>
                  <a:pt x="6443202" y="5482826"/>
                </a:lnTo>
                <a:lnTo>
                  <a:pt x="6443202" y="5404673"/>
                </a:lnTo>
                <a:close/>
                <a:moveTo>
                  <a:pt x="5727200" y="5404673"/>
                </a:moveTo>
                <a:lnTo>
                  <a:pt x="5727200" y="5482826"/>
                </a:lnTo>
                <a:lnTo>
                  <a:pt x="5815382" y="5482826"/>
                </a:lnTo>
                <a:lnTo>
                  <a:pt x="5815382" y="5404673"/>
                </a:lnTo>
                <a:close/>
                <a:moveTo>
                  <a:pt x="5099379" y="5404673"/>
                </a:moveTo>
                <a:lnTo>
                  <a:pt x="5099379" y="5482826"/>
                </a:lnTo>
                <a:lnTo>
                  <a:pt x="5187560" y="5482826"/>
                </a:lnTo>
                <a:lnTo>
                  <a:pt x="5187560" y="5404673"/>
                </a:lnTo>
                <a:close/>
                <a:moveTo>
                  <a:pt x="4471557" y="5404673"/>
                </a:moveTo>
                <a:lnTo>
                  <a:pt x="4471557" y="5482826"/>
                </a:lnTo>
                <a:lnTo>
                  <a:pt x="4559739" y="5482826"/>
                </a:lnTo>
                <a:lnTo>
                  <a:pt x="4559739" y="5404673"/>
                </a:lnTo>
                <a:close/>
                <a:moveTo>
                  <a:pt x="3843736" y="5404673"/>
                </a:moveTo>
                <a:lnTo>
                  <a:pt x="3843736" y="5482826"/>
                </a:lnTo>
                <a:lnTo>
                  <a:pt x="3931917" y="5482826"/>
                </a:lnTo>
                <a:lnTo>
                  <a:pt x="3931917" y="5404673"/>
                </a:lnTo>
                <a:close/>
                <a:moveTo>
                  <a:pt x="3215915" y="5404673"/>
                </a:moveTo>
                <a:lnTo>
                  <a:pt x="3215915" y="5482826"/>
                </a:lnTo>
                <a:lnTo>
                  <a:pt x="3304096" y="5482826"/>
                </a:lnTo>
                <a:lnTo>
                  <a:pt x="3304096" y="5404673"/>
                </a:lnTo>
                <a:close/>
                <a:moveTo>
                  <a:pt x="2588093" y="5404673"/>
                </a:moveTo>
                <a:lnTo>
                  <a:pt x="2588093" y="5482826"/>
                </a:lnTo>
                <a:lnTo>
                  <a:pt x="2676273" y="5482826"/>
                </a:lnTo>
                <a:lnTo>
                  <a:pt x="2676273" y="5404673"/>
                </a:lnTo>
                <a:close/>
                <a:moveTo>
                  <a:pt x="1960272" y="5404673"/>
                </a:moveTo>
                <a:lnTo>
                  <a:pt x="1960272" y="5482826"/>
                </a:lnTo>
                <a:lnTo>
                  <a:pt x="2048452" y="5482826"/>
                </a:lnTo>
                <a:lnTo>
                  <a:pt x="2048452" y="5404673"/>
                </a:lnTo>
                <a:close/>
                <a:moveTo>
                  <a:pt x="1332450" y="5404673"/>
                </a:moveTo>
                <a:lnTo>
                  <a:pt x="1332450" y="5482826"/>
                </a:lnTo>
                <a:lnTo>
                  <a:pt x="1420630" y="5482826"/>
                </a:lnTo>
                <a:lnTo>
                  <a:pt x="1420630" y="5404673"/>
                </a:lnTo>
                <a:close/>
                <a:moveTo>
                  <a:pt x="704629" y="5404673"/>
                </a:moveTo>
                <a:lnTo>
                  <a:pt x="704629" y="5482826"/>
                </a:lnTo>
                <a:lnTo>
                  <a:pt x="792809" y="5482826"/>
                </a:lnTo>
                <a:lnTo>
                  <a:pt x="792809" y="5404673"/>
                </a:lnTo>
                <a:close/>
                <a:moveTo>
                  <a:pt x="76807" y="5404673"/>
                </a:moveTo>
                <a:lnTo>
                  <a:pt x="76807" y="5482826"/>
                </a:lnTo>
                <a:lnTo>
                  <a:pt x="164988" y="5482826"/>
                </a:lnTo>
                <a:lnTo>
                  <a:pt x="164988" y="5404673"/>
                </a:lnTo>
                <a:close/>
                <a:moveTo>
                  <a:pt x="6476504" y="5201906"/>
                </a:moveTo>
                <a:lnTo>
                  <a:pt x="6476504" y="5371373"/>
                </a:lnTo>
                <a:lnTo>
                  <a:pt x="6649604" y="5371373"/>
                </a:lnTo>
                <a:lnTo>
                  <a:pt x="6649604" y="5201906"/>
                </a:lnTo>
                <a:close/>
                <a:moveTo>
                  <a:pt x="6176565" y="5201906"/>
                </a:moveTo>
                <a:lnTo>
                  <a:pt x="6176565" y="5371373"/>
                </a:lnTo>
                <a:lnTo>
                  <a:pt x="6321720" y="5371373"/>
                </a:lnTo>
                <a:lnTo>
                  <a:pt x="6321720" y="5201906"/>
                </a:lnTo>
                <a:close/>
                <a:moveTo>
                  <a:pt x="6055082" y="5201906"/>
                </a:moveTo>
                <a:lnTo>
                  <a:pt x="6055082" y="5404673"/>
                </a:lnTo>
                <a:lnTo>
                  <a:pt x="5848682" y="5404673"/>
                </a:lnTo>
                <a:lnTo>
                  <a:pt x="5848682" y="5482826"/>
                </a:lnTo>
                <a:lnTo>
                  <a:pt x="6055082" y="5482826"/>
                </a:lnTo>
                <a:lnTo>
                  <a:pt x="6055082" y="5674945"/>
                </a:lnTo>
                <a:lnTo>
                  <a:pt x="6143264" y="5674945"/>
                </a:lnTo>
                <a:lnTo>
                  <a:pt x="6143264" y="5482826"/>
                </a:lnTo>
                <a:lnTo>
                  <a:pt x="6321720" y="5482826"/>
                </a:lnTo>
                <a:lnTo>
                  <a:pt x="6321720" y="5404673"/>
                </a:lnTo>
                <a:lnTo>
                  <a:pt x="6143264" y="5404673"/>
                </a:lnTo>
                <a:lnTo>
                  <a:pt x="6143264" y="5201906"/>
                </a:lnTo>
                <a:close/>
                <a:moveTo>
                  <a:pt x="5848682" y="5201906"/>
                </a:moveTo>
                <a:lnTo>
                  <a:pt x="5848682" y="5371373"/>
                </a:lnTo>
                <a:lnTo>
                  <a:pt x="6021782" y="5371373"/>
                </a:lnTo>
                <a:lnTo>
                  <a:pt x="6021782" y="5201906"/>
                </a:lnTo>
                <a:close/>
                <a:moveTo>
                  <a:pt x="5548744" y="5201906"/>
                </a:moveTo>
                <a:lnTo>
                  <a:pt x="5548744" y="5371373"/>
                </a:lnTo>
                <a:lnTo>
                  <a:pt x="5693900" y="5371373"/>
                </a:lnTo>
                <a:lnTo>
                  <a:pt x="5693900" y="5201906"/>
                </a:lnTo>
                <a:close/>
                <a:moveTo>
                  <a:pt x="5427262" y="5201906"/>
                </a:moveTo>
                <a:lnTo>
                  <a:pt x="5427262" y="5404673"/>
                </a:lnTo>
                <a:lnTo>
                  <a:pt x="5220862" y="5404673"/>
                </a:lnTo>
                <a:lnTo>
                  <a:pt x="5220862" y="5482826"/>
                </a:lnTo>
                <a:lnTo>
                  <a:pt x="5427262" y="5482826"/>
                </a:lnTo>
                <a:lnTo>
                  <a:pt x="5427262" y="5674945"/>
                </a:lnTo>
                <a:lnTo>
                  <a:pt x="5515443" y="5674945"/>
                </a:lnTo>
                <a:lnTo>
                  <a:pt x="5515443" y="5482826"/>
                </a:lnTo>
                <a:lnTo>
                  <a:pt x="5693900" y="5482826"/>
                </a:lnTo>
                <a:lnTo>
                  <a:pt x="5693900" y="5404673"/>
                </a:lnTo>
                <a:lnTo>
                  <a:pt x="5515443" y="5404673"/>
                </a:lnTo>
                <a:lnTo>
                  <a:pt x="5515443" y="5201906"/>
                </a:lnTo>
                <a:close/>
                <a:moveTo>
                  <a:pt x="5220862" y="5201906"/>
                </a:moveTo>
                <a:lnTo>
                  <a:pt x="5220862" y="5371373"/>
                </a:lnTo>
                <a:lnTo>
                  <a:pt x="5393961" y="5371373"/>
                </a:lnTo>
                <a:lnTo>
                  <a:pt x="5393961" y="5201906"/>
                </a:lnTo>
                <a:close/>
                <a:moveTo>
                  <a:pt x="4920923" y="5201906"/>
                </a:moveTo>
                <a:lnTo>
                  <a:pt x="4920923" y="5371373"/>
                </a:lnTo>
                <a:lnTo>
                  <a:pt x="5066079" y="5371373"/>
                </a:lnTo>
                <a:lnTo>
                  <a:pt x="5066079" y="5201906"/>
                </a:lnTo>
                <a:close/>
                <a:moveTo>
                  <a:pt x="4799441" y="5201906"/>
                </a:moveTo>
                <a:lnTo>
                  <a:pt x="4799441" y="5404673"/>
                </a:lnTo>
                <a:lnTo>
                  <a:pt x="4593039" y="5404673"/>
                </a:lnTo>
                <a:lnTo>
                  <a:pt x="4593039" y="5482826"/>
                </a:lnTo>
                <a:lnTo>
                  <a:pt x="4799441" y="5482826"/>
                </a:lnTo>
                <a:lnTo>
                  <a:pt x="4799441" y="5674945"/>
                </a:lnTo>
                <a:lnTo>
                  <a:pt x="4887621" y="5674945"/>
                </a:lnTo>
                <a:lnTo>
                  <a:pt x="4887621" y="5482826"/>
                </a:lnTo>
                <a:lnTo>
                  <a:pt x="5066079" y="5482826"/>
                </a:lnTo>
                <a:lnTo>
                  <a:pt x="5066079" y="5404673"/>
                </a:lnTo>
                <a:lnTo>
                  <a:pt x="4887621" y="5404673"/>
                </a:lnTo>
                <a:lnTo>
                  <a:pt x="4887621" y="5201906"/>
                </a:lnTo>
                <a:close/>
                <a:moveTo>
                  <a:pt x="4593039" y="5201906"/>
                </a:moveTo>
                <a:lnTo>
                  <a:pt x="4593039" y="5371373"/>
                </a:lnTo>
                <a:lnTo>
                  <a:pt x="4766140" y="5371373"/>
                </a:lnTo>
                <a:lnTo>
                  <a:pt x="4766140" y="5201906"/>
                </a:lnTo>
                <a:close/>
                <a:moveTo>
                  <a:pt x="4293101" y="5201906"/>
                </a:moveTo>
                <a:lnTo>
                  <a:pt x="4293101" y="5371373"/>
                </a:lnTo>
                <a:lnTo>
                  <a:pt x="4438257" y="5371373"/>
                </a:lnTo>
                <a:lnTo>
                  <a:pt x="4438257" y="5201906"/>
                </a:lnTo>
                <a:close/>
                <a:moveTo>
                  <a:pt x="4171619" y="5201906"/>
                </a:moveTo>
                <a:lnTo>
                  <a:pt x="4171619" y="5404673"/>
                </a:lnTo>
                <a:lnTo>
                  <a:pt x="3965218" y="5404673"/>
                </a:lnTo>
                <a:lnTo>
                  <a:pt x="3965218" y="5482826"/>
                </a:lnTo>
                <a:lnTo>
                  <a:pt x="4171619" y="5482826"/>
                </a:lnTo>
                <a:lnTo>
                  <a:pt x="4171619" y="5674945"/>
                </a:lnTo>
                <a:lnTo>
                  <a:pt x="4259800" y="5674945"/>
                </a:lnTo>
                <a:lnTo>
                  <a:pt x="4259800" y="5482826"/>
                </a:lnTo>
                <a:lnTo>
                  <a:pt x="4438257" y="5482826"/>
                </a:lnTo>
                <a:lnTo>
                  <a:pt x="4438257" y="5404673"/>
                </a:lnTo>
                <a:lnTo>
                  <a:pt x="4259800" y="5404673"/>
                </a:lnTo>
                <a:lnTo>
                  <a:pt x="4259800" y="5201906"/>
                </a:lnTo>
                <a:close/>
                <a:moveTo>
                  <a:pt x="3965218" y="5201906"/>
                </a:moveTo>
                <a:lnTo>
                  <a:pt x="3965218" y="5371373"/>
                </a:lnTo>
                <a:lnTo>
                  <a:pt x="4138318" y="5371373"/>
                </a:lnTo>
                <a:lnTo>
                  <a:pt x="4138318" y="5201906"/>
                </a:lnTo>
                <a:close/>
                <a:moveTo>
                  <a:pt x="3665280" y="5201906"/>
                </a:moveTo>
                <a:lnTo>
                  <a:pt x="3665280" y="5371373"/>
                </a:lnTo>
                <a:lnTo>
                  <a:pt x="3810436" y="5371373"/>
                </a:lnTo>
                <a:lnTo>
                  <a:pt x="3810436" y="5201906"/>
                </a:lnTo>
                <a:close/>
                <a:moveTo>
                  <a:pt x="3543798" y="5201906"/>
                </a:moveTo>
                <a:lnTo>
                  <a:pt x="3543798" y="5404673"/>
                </a:lnTo>
                <a:lnTo>
                  <a:pt x="3337396" y="5404673"/>
                </a:lnTo>
                <a:lnTo>
                  <a:pt x="3337396" y="5482826"/>
                </a:lnTo>
                <a:lnTo>
                  <a:pt x="3543798" y="5482826"/>
                </a:lnTo>
                <a:lnTo>
                  <a:pt x="3543798" y="5674945"/>
                </a:lnTo>
                <a:lnTo>
                  <a:pt x="3631978" y="5674945"/>
                </a:lnTo>
                <a:lnTo>
                  <a:pt x="3631978" y="5482826"/>
                </a:lnTo>
                <a:lnTo>
                  <a:pt x="3810436" y="5482826"/>
                </a:lnTo>
                <a:lnTo>
                  <a:pt x="3810436" y="5404673"/>
                </a:lnTo>
                <a:lnTo>
                  <a:pt x="3631978" y="5404673"/>
                </a:lnTo>
                <a:lnTo>
                  <a:pt x="3631978" y="5201906"/>
                </a:lnTo>
                <a:close/>
                <a:moveTo>
                  <a:pt x="3337396" y="5201906"/>
                </a:moveTo>
                <a:lnTo>
                  <a:pt x="3337396" y="5371373"/>
                </a:lnTo>
                <a:lnTo>
                  <a:pt x="3510497" y="5371373"/>
                </a:lnTo>
                <a:lnTo>
                  <a:pt x="3510497" y="5201906"/>
                </a:lnTo>
                <a:close/>
                <a:moveTo>
                  <a:pt x="3037458" y="5201906"/>
                </a:moveTo>
                <a:lnTo>
                  <a:pt x="3037458" y="5371373"/>
                </a:lnTo>
                <a:lnTo>
                  <a:pt x="3182613" y="5371373"/>
                </a:lnTo>
                <a:lnTo>
                  <a:pt x="3182613" y="5201906"/>
                </a:lnTo>
                <a:close/>
                <a:moveTo>
                  <a:pt x="2915976" y="5201906"/>
                </a:moveTo>
                <a:lnTo>
                  <a:pt x="2915976" y="5404673"/>
                </a:lnTo>
                <a:lnTo>
                  <a:pt x="2709575" y="5404673"/>
                </a:lnTo>
                <a:lnTo>
                  <a:pt x="2709575" y="5482826"/>
                </a:lnTo>
                <a:lnTo>
                  <a:pt x="2915976" y="5482826"/>
                </a:lnTo>
                <a:lnTo>
                  <a:pt x="2915976" y="5674945"/>
                </a:lnTo>
                <a:lnTo>
                  <a:pt x="3004157" y="5674945"/>
                </a:lnTo>
                <a:lnTo>
                  <a:pt x="3004157" y="5482826"/>
                </a:lnTo>
                <a:lnTo>
                  <a:pt x="3182613" y="5482826"/>
                </a:lnTo>
                <a:lnTo>
                  <a:pt x="3182613" y="5404673"/>
                </a:lnTo>
                <a:lnTo>
                  <a:pt x="3004157" y="5404673"/>
                </a:lnTo>
                <a:lnTo>
                  <a:pt x="3004157" y="5201906"/>
                </a:lnTo>
                <a:close/>
                <a:moveTo>
                  <a:pt x="2709575" y="5201906"/>
                </a:moveTo>
                <a:lnTo>
                  <a:pt x="2709575" y="5371373"/>
                </a:lnTo>
                <a:lnTo>
                  <a:pt x="2882675" y="5371373"/>
                </a:lnTo>
                <a:lnTo>
                  <a:pt x="2882675" y="5201906"/>
                </a:lnTo>
                <a:close/>
                <a:moveTo>
                  <a:pt x="2409637" y="5201906"/>
                </a:moveTo>
                <a:lnTo>
                  <a:pt x="2409637" y="5371373"/>
                </a:lnTo>
                <a:lnTo>
                  <a:pt x="2554792" y="5371373"/>
                </a:lnTo>
                <a:lnTo>
                  <a:pt x="2554792" y="5201906"/>
                </a:lnTo>
                <a:close/>
                <a:moveTo>
                  <a:pt x="2288155" y="5201906"/>
                </a:moveTo>
                <a:lnTo>
                  <a:pt x="2288155" y="5404673"/>
                </a:lnTo>
                <a:lnTo>
                  <a:pt x="2081753" y="5404673"/>
                </a:lnTo>
                <a:lnTo>
                  <a:pt x="2081753" y="5482826"/>
                </a:lnTo>
                <a:lnTo>
                  <a:pt x="2288155" y="5482826"/>
                </a:lnTo>
                <a:lnTo>
                  <a:pt x="2288155" y="5674945"/>
                </a:lnTo>
                <a:lnTo>
                  <a:pt x="2376335" y="5674945"/>
                </a:lnTo>
                <a:lnTo>
                  <a:pt x="2376335" y="5482826"/>
                </a:lnTo>
                <a:lnTo>
                  <a:pt x="2554792" y="5482826"/>
                </a:lnTo>
                <a:lnTo>
                  <a:pt x="2554792" y="5404673"/>
                </a:lnTo>
                <a:lnTo>
                  <a:pt x="2376335" y="5404673"/>
                </a:lnTo>
                <a:lnTo>
                  <a:pt x="2376335" y="5201906"/>
                </a:lnTo>
                <a:close/>
                <a:moveTo>
                  <a:pt x="2081753" y="5201906"/>
                </a:moveTo>
                <a:lnTo>
                  <a:pt x="2081753" y="5371373"/>
                </a:lnTo>
                <a:lnTo>
                  <a:pt x="2254854" y="5371373"/>
                </a:lnTo>
                <a:lnTo>
                  <a:pt x="2254854" y="5201906"/>
                </a:lnTo>
                <a:close/>
                <a:moveTo>
                  <a:pt x="1781815" y="5201906"/>
                </a:moveTo>
                <a:lnTo>
                  <a:pt x="1781815" y="5371373"/>
                </a:lnTo>
                <a:lnTo>
                  <a:pt x="1926970" y="5371373"/>
                </a:lnTo>
                <a:lnTo>
                  <a:pt x="1926970" y="5201906"/>
                </a:lnTo>
                <a:close/>
                <a:moveTo>
                  <a:pt x="1660334" y="5201906"/>
                </a:moveTo>
                <a:lnTo>
                  <a:pt x="1660334" y="5404673"/>
                </a:lnTo>
                <a:lnTo>
                  <a:pt x="1453932" y="5404673"/>
                </a:lnTo>
                <a:lnTo>
                  <a:pt x="1453932" y="5482826"/>
                </a:lnTo>
                <a:lnTo>
                  <a:pt x="1660334" y="5482826"/>
                </a:lnTo>
                <a:lnTo>
                  <a:pt x="1660334" y="5674945"/>
                </a:lnTo>
                <a:lnTo>
                  <a:pt x="1748514" y="5674945"/>
                </a:lnTo>
                <a:lnTo>
                  <a:pt x="1748514" y="5482826"/>
                </a:lnTo>
                <a:lnTo>
                  <a:pt x="1926970" y="5482826"/>
                </a:lnTo>
                <a:lnTo>
                  <a:pt x="1926970" y="5404673"/>
                </a:lnTo>
                <a:lnTo>
                  <a:pt x="1748514" y="5404673"/>
                </a:lnTo>
                <a:lnTo>
                  <a:pt x="1748514" y="5201906"/>
                </a:lnTo>
                <a:close/>
                <a:moveTo>
                  <a:pt x="1453932" y="5201906"/>
                </a:moveTo>
                <a:lnTo>
                  <a:pt x="1453932" y="5371373"/>
                </a:lnTo>
                <a:lnTo>
                  <a:pt x="1627032" y="5371373"/>
                </a:lnTo>
                <a:lnTo>
                  <a:pt x="1627032" y="5201906"/>
                </a:lnTo>
                <a:close/>
                <a:moveTo>
                  <a:pt x="1153994" y="5201906"/>
                </a:moveTo>
                <a:lnTo>
                  <a:pt x="1153994" y="5371373"/>
                </a:lnTo>
                <a:lnTo>
                  <a:pt x="1299149" y="5371373"/>
                </a:lnTo>
                <a:lnTo>
                  <a:pt x="1299149" y="5201906"/>
                </a:lnTo>
                <a:close/>
                <a:moveTo>
                  <a:pt x="1032512" y="5201906"/>
                </a:moveTo>
                <a:lnTo>
                  <a:pt x="1032512" y="5404673"/>
                </a:lnTo>
                <a:lnTo>
                  <a:pt x="826111" y="5404673"/>
                </a:lnTo>
                <a:lnTo>
                  <a:pt x="826111" y="5482826"/>
                </a:lnTo>
                <a:lnTo>
                  <a:pt x="1032512" y="5482826"/>
                </a:lnTo>
                <a:lnTo>
                  <a:pt x="1032512" y="5674945"/>
                </a:lnTo>
                <a:lnTo>
                  <a:pt x="1120692" y="5674945"/>
                </a:lnTo>
                <a:lnTo>
                  <a:pt x="1120692" y="5482826"/>
                </a:lnTo>
                <a:lnTo>
                  <a:pt x="1299149" y="5482826"/>
                </a:lnTo>
                <a:lnTo>
                  <a:pt x="1299149" y="5404673"/>
                </a:lnTo>
                <a:lnTo>
                  <a:pt x="1120692" y="5404673"/>
                </a:lnTo>
                <a:lnTo>
                  <a:pt x="1120692" y="5201906"/>
                </a:lnTo>
                <a:close/>
                <a:moveTo>
                  <a:pt x="826111" y="5201906"/>
                </a:moveTo>
                <a:lnTo>
                  <a:pt x="826111" y="5371373"/>
                </a:lnTo>
                <a:lnTo>
                  <a:pt x="999211" y="5371373"/>
                </a:lnTo>
                <a:lnTo>
                  <a:pt x="999211" y="5201906"/>
                </a:lnTo>
                <a:close/>
                <a:moveTo>
                  <a:pt x="526171" y="5201906"/>
                </a:moveTo>
                <a:lnTo>
                  <a:pt x="526171" y="5371373"/>
                </a:lnTo>
                <a:lnTo>
                  <a:pt x="671328" y="5371373"/>
                </a:lnTo>
                <a:lnTo>
                  <a:pt x="671328" y="5201906"/>
                </a:lnTo>
                <a:close/>
                <a:moveTo>
                  <a:pt x="404691" y="5201906"/>
                </a:moveTo>
                <a:lnTo>
                  <a:pt x="404691" y="5404673"/>
                </a:lnTo>
                <a:lnTo>
                  <a:pt x="198289" y="5404673"/>
                </a:lnTo>
                <a:lnTo>
                  <a:pt x="198289" y="5482826"/>
                </a:lnTo>
                <a:lnTo>
                  <a:pt x="404691" y="5482826"/>
                </a:lnTo>
                <a:lnTo>
                  <a:pt x="404691" y="5674945"/>
                </a:lnTo>
                <a:lnTo>
                  <a:pt x="492871" y="5674945"/>
                </a:lnTo>
                <a:lnTo>
                  <a:pt x="492871" y="5482826"/>
                </a:lnTo>
                <a:lnTo>
                  <a:pt x="671328" y="5482826"/>
                </a:lnTo>
                <a:lnTo>
                  <a:pt x="671328" y="5404673"/>
                </a:lnTo>
                <a:lnTo>
                  <a:pt x="492871" y="5404673"/>
                </a:lnTo>
                <a:lnTo>
                  <a:pt x="492871" y="5201906"/>
                </a:lnTo>
                <a:close/>
                <a:moveTo>
                  <a:pt x="198289" y="5201906"/>
                </a:moveTo>
                <a:lnTo>
                  <a:pt x="198289" y="5371373"/>
                </a:lnTo>
                <a:lnTo>
                  <a:pt x="371389" y="5371373"/>
                </a:lnTo>
                <a:lnTo>
                  <a:pt x="371389" y="5201906"/>
                </a:lnTo>
                <a:close/>
                <a:moveTo>
                  <a:pt x="6682905" y="5090452"/>
                </a:moveTo>
                <a:lnTo>
                  <a:pt x="6682905" y="5168605"/>
                </a:lnTo>
                <a:lnTo>
                  <a:pt x="6771086" y="5168605"/>
                </a:lnTo>
                <a:lnTo>
                  <a:pt x="6771086" y="5090452"/>
                </a:lnTo>
                <a:close/>
                <a:moveTo>
                  <a:pt x="6055082" y="5090452"/>
                </a:moveTo>
                <a:lnTo>
                  <a:pt x="6055082" y="5168605"/>
                </a:lnTo>
                <a:lnTo>
                  <a:pt x="6143264" y="5168605"/>
                </a:lnTo>
                <a:lnTo>
                  <a:pt x="6143264" y="5090452"/>
                </a:lnTo>
                <a:close/>
                <a:moveTo>
                  <a:pt x="5427262" y="5090452"/>
                </a:moveTo>
                <a:lnTo>
                  <a:pt x="5427262" y="5168605"/>
                </a:lnTo>
                <a:lnTo>
                  <a:pt x="5515443" y="5168605"/>
                </a:lnTo>
                <a:lnTo>
                  <a:pt x="5515443" y="5090452"/>
                </a:lnTo>
                <a:close/>
                <a:moveTo>
                  <a:pt x="4799441" y="5090452"/>
                </a:moveTo>
                <a:lnTo>
                  <a:pt x="4799441" y="5168605"/>
                </a:lnTo>
                <a:lnTo>
                  <a:pt x="4887621" y="5168605"/>
                </a:lnTo>
                <a:lnTo>
                  <a:pt x="4887621" y="5090452"/>
                </a:lnTo>
                <a:close/>
                <a:moveTo>
                  <a:pt x="4171619" y="5090452"/>
                </a:moveTo>
                <a:lnTo>
                  <a:pt x="4171619" y="5168605"/>
                </a:lnTo>
                <a:lnTo>
                  <a:pt x="4259800" y="5168605"/>
                </a:lnTo>
                <a:lnTo>
                  <a:pt x="4259800" y="5090452"/>
                </a:lnTo>
                <a:close/>
                <a:moveTo>
                  <a:pt x="3543798" y="5090452"/>
                </a:moveTo>
                <a:lnTo>
                  <a:pt x="3543798" y="5168605"/>
                </a:lnTo>
                <a:lnTo>
                  <a:pt x="3631978" y="5168605"/>
                </a:lnTo>
                <a:lnTo>
                  <a:pt x="3631978" y="5090452"/>
                </a:lnTo>
                <a:close/>
                <a:moveTo>
                  <a:pt x="2915976" y="5090452"/>
                </a:moveTo>
                <a:lnTo>
                  <a:pt x="2915976" y="5168605"/>
                </a:lnTo>
                <a:lnTo>
                  <a:pt x="3004157" y="5168605"/>
                </a:lnTo>
                <a:lnTo>
                  <a:pt x="3004157" y="5090452"/>
                </a:lnTo>
                <a:close/>
                <a:moveTo>
                  <a:pt x="2288155" y="5090452"/>
                </a:moveTo>
                <a:lnTo>
                  <a:pt x="2288155" y="5168605"/>
                </a:lnTo>
                <a:lnTo>
                  <a:pt x="2376335" y="5168605"/>
                </a:lnTo>
                <a:lnTo>
                  <a:pt x="2376335" y="5090452"/>
                </a:lnTo>
                <a:close/>
                <a:moveTo>
                  <a:pt x="1660334" y="5090452"/>
                </a:moveTo>
                <a:lnTo>
                  <a:pt x="1660334" y="5168605"/>
                </a:lnTo>
                <a:lnTo>
                  <a:pt x="1748514" y="5168605"/>
                </a:lnTo>
                <a:lnTo>
                  <a:pt x="1748514" y="5090452"/>
                </a:lnTo>
                <a:close/>
                <a:moveTo>
                  <a:pt x="1032512" y="5090452"/>
                </a:moveTo>
                <a:lnTo>
                  <a:pt x="1032512" y="5168605"/>
                </a:lnTo>
                <a:lnTo>
                  <a:pt x="1120692" y="5168605"/>
                </a:lnTo>
                <a:lnTo>
                  <a:pt x="1120692" y="5090452"/>
                </a:lnTo>
                <a:close/>
                <a:moveTo>
                  <a:pt x="404691" y="5090452"/>
                </a:moveTo>
                <a:lnTo>
                  <a:pt x="404691" y="5168605"/>
                </a:lnTo>
                <a:lnTo>
                  <a:pt x="492871" y="5168605"/>
                </a:lnTo>
                <a:lnTo>
                  <a:pt x="492871" y="5090452"/>
                </a:lnTo>
                <a:close/>
                <a:moveTo>
                  <a:pt x="6476504" y="4898333"/>
                </a:moveTo>
                <a:lnTo>
                  <a:pt x="6476504" y="5057150"/>
                </a:lnTo>
                <a:lnTo>
                  <a:pt x="6649604" y="5057150"/>
                </a:lnTo>
                <a:lnTo>
                  <a:pt x="6649604" y="4898333"/>
                </a:lnTo>
                <a:close/>
                <a:moveTo>
                  <a:pt x="6355021" y="4898333"/>
                </a:moveTo>
                <a:lnTo>
                  <a:pt x="6355021" y="5090452"/>
                </a:lnTo>
                <a:lnTo>
                  <a:pt x="6176565" y="5090452"/>
                </a:lnTo>
                <a:lnTo>
                  <a:pt x="6176565" y="5168605"/>
                </a:lnTo>
                <a:lnTo>
                  <a:pt x="6355021" y="5168605"/>
                </a:lnTo>
                <a:lnTo>
                  <a:pt x="6355021" y="5371373"/>
                </a:lnTo>
                <a:lnTo>
                  <a:pt x="6443202" y="5371373"/>
                </a:lnTo>
                <a:lnTo>
                  <a:pt x="6443202" y="5168605"/>
                </a:lnTo>
                <a:lnTo>
                  <a:pt x="6649604" y="5168605"/>
                </a:lnTo>
                <a:lnTo>
                  <a:pt x="6649604" y="5090452"/>
                </a:lnTo>
                <a:lnTo>
                  <a:pt x="6443202" y="5090452"/>
                </a:lnTo>
                <a:lnTo>
                  <a:pt x="6443202" y="4898333"/>
                </a:lnTo>
                <a:close/>
                <a:moveTo>
                  <a:pt x="6176565" y="4898333"/>
                </a:moveTo>
                <a:lnTo>
                  <a:pt x="6176565" y="5057150"/>
                </a:lnTo>
                <a:lnTo>
                  <a:pt x="6321720" y="5057150"/>
                </a:lnTo>
                <a:lnTo>
                  <a:pt x="6321720" y="4898333"/>
                </a:lnTo>
                <a:close/>
                <a:moveTo>
                  <a:pt x="5848682" y="4898333"/>
                </a:moveTo>
                <a:lnTo>
                  <a:pt x="5848682" y="5057150"/>
                </a:lnTo>
                <a:lnTo>
                  <a:pt x="6021782" y="5057150"/>
                </a:lnTo>
                <a:lnTo>
                  <a:pt x="6021782" y="4898333"/>
                </a:lnTo>
                <a:close/>
                <a:moveTo>
                  <a:pt x="5727200" y="4898333"/>
                </a:moveTo>
                <a:lnTo>
                  <a:pt x="5727200" y="5090452"/>
                </a:lnTo>
                <a:lnTo>
                  <a:pt x="5548744" y="5090452"/>
                </a:lnTo>
                <a:lnTo>
                  <a:pt x="5548744" y="5168605"/>
                </a:lnTo>
                <a:lnTo>
                  <a:pt x="5727200" y="5168605"/>
                </a:lnTo>
                <a:lnTo>
                  <a:pt x="5727200" y="5371373"/>
                </a:lnTo>
                <a:lnTo>
                  <a:pt x="5815382" y="5371373"/>
                </a:lnTo>
                <a:lnTo>
                  <a:pt x="5815382" y="5168605"/>
                </a:lnTo>
                <a:lnTo>
                  <a:pt x="6021782" y="5168605"/>
                </a:lnTo>
                <a:lnTo>
                  <a:pt x="6021782" y="5090452"/>
                </a:lnTo>
                <a:lnTo>
                  <a:pt x="5815382" y="5090452"/>
                </a:lnTo>
                <a:lnTo>
                  <a:pt x="5815382" y="4898333"/>
                </a:lnTo>
                <a:close/>
                <a:moveTo>
                  <a:pt x="5548744" y="4898333"/>
                </a:moveTo>
                <a:lnTo>
                  <a:pt x="5548744" y="5057150"/>
                </a:lnTo>
                <a:lnTo>
                  <a:pt x="5693900" y="5057150"/>
                </a:lnTo>
                <a:lnTo>
                  <a:pt x="5693900" y="4898333"/>
                </a:lnTo>
                <a:close/>
                <a:moveTo>
                  <a:pt x="5220862" y="4898333"/>
                </a:moveTo>
                <a:lnTo>
                  <a:pt x="5220862" y="5057150"/>
                </a:lnTo>
                <a:lnTo>
                  <a:pt x="5393961" y="5057150"/>
                </a:lnTo>
                <a:lnTo>
                  <a:pt x="5393961" y="4898333"/>
                </a:lnTo>
                <a:close/>
                <a:moveTo>
                  <a:pt x="5099379" y="4898333"/>
                </a:moveTo>
                <a:lnTo>
                  <a:pt x="5099379" y="5090452"/>
                </a:lnTo>
                <a:lnTo>
                  <a:pt x="4920923" y="5090452"/>
                </a:lnTo>
                <a:lnTo>
                  <a:pt x="4920923" y="5168605"/>
                </a:lnTo>
                <a:lnTo>
                  <a:pt x="5099379" y="5168605"/>
                </a:lnTo>
                <a:lnTo>
                  <a:pt x="5099379" y="5371373"/>
                </a:lnTo>
                <a:lnTo>
                  <a:pt x="5187560" y="5371373"/>
                </a:lnTo>
                <a:lnTo>
                  <a:pt x="5187560" y="5168605"/>
                </a:lnTo>
                <a:lnTo>
                  <a:pt x="5393961" y="5168605"/>
                </a:lnTo>
                <a:lnTo>
                  <a:pt x="5393961" y="5090452"/>
                </a:lnTo>
                <a:lnTo>
                  <a:pt x="5187560" y="5090452"/>
                </a:lnTo>
                <a:lnTo>
                  <a:pt x="5187560" y="4898333"/>
                </a:lnTo>
                <a:close/>
                <a:moveTo>
                  <a:pt x="4920923" y="4898333"/>
                </a:moveTo>
                <a:lnTo>
                  <a:pt x="4920923" y="5057150"/>
                </a:lnTo>
                <a:lnTo>
                  <a:pt x="5066079" y="5057150"/>
                </a:lnTo>
                <a:lnTo>
                  <a:pt x="5066079" y="4898333"/>
                </a:lnTo>
                <a:close/>
                <a:moveTo>
                  <a:pt x="4593039" y="4898333"/>
                </a:moveTo>
                <a:lnTo>
                  <a:pt x="4593039" y="5057150"/>
                </a:lnTo>
                <a:lnTo>
                  <a:pt x="4766140" y="5057150"/>
                </a:lnTo>
                <a:lnTo>
                  <a:pt x="4766140" y="4898333"/>
                </a:lnTo>
                <a:close/>
                <a:moveTo>
                  <a:pt x="4471557" y="4898333"/>
                </a:moveTo>
                <a:lnTo>
                  <a:pt x="4471557" y="5090452"/>
                </a:lnTo>
                <a:lnTo>
                  <a:pt x="4293101" y="5090452"/>
                </a:lnTo>
                <a:lnTo>
                  <a:pt x="4293101" y="5168605"/>
                </a:lnTo>
                <a:lnTo>
                  <a:pt x="4471557" y="5168605"/>
                </a:lnTo>
                <a:lnTo>
                  <a:pt x="4471557" y="5371373"/>
                </a:lnTo>
                <a:lnTo>
                  <a:pt x="4559739" y="5371373"/>
                </a:lnTo>
                <a:lnTo>
                  <a:pt x="4559739" y="5168605"/>
                </a:lnTo>
                <a:lnTo>
                  <a:pt x="4766140" y="5168605"/>
                </a:lnTo>
                <a:lnTo>
                  <a:pt x="4766140" y="5090452"/>
                </a:lnTo>
                <a:lnTo>
                  <a:pt x="4559739" y="5090452"/>
                </a:lnTo>
                <a:lnTo>
                  <a:pt x="4559739" y="4898333"/>
                </a:lnTo>
                <a:close/>
                <a:moveTo>
                  <a:pt x="4293101" y="4898333"/>
                </a:moveTo>
                <a:lnTo>
                  <a:pt x="4293101" y="5057150"/>
                </a:lnTo>
                <a:lnTo>
                  <a:pt x="4438257" y="5057150"/>
                </a:lnTo>
                <a:lnTo>
                  <a:pt x="4438257" y="4898333"/>
                </a:lnTo>
                <a:close/>
                <a:moveTo>
                  <a:pt x="3965218" y="4898333"/>
                </a:moveTo>
                <a:lnTo>
                  <a:pt x="3965218" y="5057150"/>
                </a:lnTo>
                <a:lnTo>
                  <a:pt x="4138318" y="5057150"/>
                </a:lnTo>
                <a:lnTo>
                  <a:pt x="4138318" y="4898333"/>
                </a:lnTo>
                <a:close/>
                <a:moveTo>
                  <a:pt x="3843736" y="4898333"/>
                </a:moveTo>
                <a:lnTo>
                  <a:pt x="3843736" y="5090452"/>
                </a:lnTo>
                <a:lnTo>
                  <a:pt x="3665280" y="5090452"/>
                </a:lnTo>
                <a:lnTo>
                  <a:pt x="3665280" y="5168605"/>
                </a:lnTo>
                <a:lnTo>
                  <a:pt x="3843736" y="5168605"/>
                </a:lnTo>
                <a:lnTo>
                  <a:pt x="3843736" y="5371373"/>
                </a:lnTo>
                <a:lnTo>
                  <a:pt x="3931917" y="5371373"/>
                </a:lnTo>
                <a:lnTo>
                  <a:pt x="3931917" y="5168605"/>
                </a:lnTo>
                <a:lnTo>
                  <a:pt x="4138318" y="5168605"/>
                </a:lnTo>
                <a:lnTo>
                  <a:pt x="4138318" y="5090452"/>
                </a:lnTo>
                <a:lnTo>
                  <a:pt x="3931917" y="5090452"/>
                </a:lnTo>
                <a:lnTo>
                  <a:pt x="3931917" y="4898333"/>
                </a:lnTo>
                <a:close/>
                <a:moveTo>
                  <a:pt x="3665280" y="4898333"/>
                </a:moveTo>
                <a:lnTo>
                  <a:pt x="3665280" y="5057150"/>
                </a:lnTo>
                <a:lnTo>
                  <a:pt x="3810436" y="5057150"/>
                </a:lnTo>
                <a:lnTo>
                  <a:pt x="3810436" y="4898333"/>
                </a:lnTo>
                <a:close/>
                <a:moveTo>
                  <a:pt x="3337396" y="4898333"/>
                </a:moveTo>
                <a:lnTo>
                  <a:pt x="3337396" y="5057150"/>
                </a:lnTo>
                <a:lnTo>
                  <a:pt x="3510497" y="5057150"/>
                </a:lnTo>
                <a:lnTo>
                  <a:pt x="3510497" y="4898333"/>
                </a:lnTo>
                <a:close/>
                <a:moveTo>
                  <a:pt x="3215915" y="4898333"/>
                </a:moveTo>
                <a:lnTo>
                  <a:pt x="3215915" y="5090452"/>
                </a:lnTo>
                <a:lnTo>
                  <a:pt x="3037458" y="5090452"/>
                </a:lnTo>
                <a:lnTo>
                  <a:pt x="3037458" y="5168605"/>
                </a:lnTo>
                <a:lnTo>
                  <a:pt x="3215915" y="5168605"/>
                </a:lnTo>
                <a:lnTo>
                  <a:pt x="3215915" y="5371373"/>
                </a:lnTo>
                <a:lnTo>
                  <a:pt x="3304096" y="5371373"/>
                </a:lnTo>
                <a:lnTo>
                  <a:pt x="3304096" y="5168605"/>
                </a:lnTo>
                <a:lnTo>
                  <a:pt x="3510497" y="5168605"/>
                </a:lnTo>
                <a:lnTo>
                  <a:pt x="3510497" y="5090452"/>
                </a:lnTo>
                <a:lnTo>
                  <a:pt x="3304096" y="5090452"/>
                </a:lnTo>
                <a:lnTo>
                  <a:pt x="3304096" y="4898333"/>
                </a:lnTo>
                <a:close/>
                <a:moveTo>
                  <a:pt x="3037458" y="4898333"/>
                </a:moveTo>
                <a:lnTo>
                  <a:pt x="3037458" y="5057150"/>
                </a:lnTo>
                <a:lnTo>
                  <a:pt x="3182613" y="5057150"/>
                </a:lnTo>
                <a:lnTo>
                  <a:pt x="3182613" y="4898333"/>
                </a:lnTo>
                <a:close/>
                <a:moveTo>
                  <a:pt x="2709575" y="4898333"/>
                </a:moveTo>
                <a:lnTo>
                  <a:pt x="2709575" y="5057150"/>
                </a:lnTo>
                <a:lnTo>
                  <a:pt x="2882675" y="5057150"/>
                </a:lnTo>
                <a:lnTo>
                  <a:pt x="2882675" y="4898333"/>
                </a:lnTo>
                <a:close/>
                <a:moveTo>
                  <a:pt x="2588093" y="4898333"/>
                </a:moveTo>
                <a:lnTo>
                  <a:pt x="2588093" y="5090452"/>
                </a:lnTo>
                <a:lnTo>
                  <a:pt x="2409637" y="5090452"/>
                </a:lnTo>
                <a:lnTo>
                  <a:pt x="2409637" y="5168605"/>
                </a:lnTo>
                <a:lnTo>
                  <a:pt x="2588093" y="5168605"/>
                </a:lnTo>
                <a:lnTo>
                  <a:pt x="2588093" y="5371373"/>
                </a:lnTo>
                <a:lnTo>
                  <a:pt x="2676273" y="5371373"/>
                </a:lnTo>
                <a:lnTo>
                  <a:pt x="2676273" y="5168605"/>
                </a:lnTo>
                <a:lnTo>
                  <a:pt x="2882675" y="5168605"/>
                </a:lnTo>
                <a:lnTo>
                  <a:pt x="2882675" y="5090452"/>
                </a:lnTo>
                <a:lnTo>
                  <a:pt x="2676273" y="5090452"/>
                </a:lnTo>
                <a:lnTo>
                  <a:pt x="2676273" y="4898333"/>
                </a:lnTo>
                <a:close/>
                <a:moveTo>
                  <a:pt x="2409637" y="4898333"/>
                </a:moveTo>
                <a:lnTo>
                  <a:pt x="2409637" y="5057150"/>
                </a:lnTo>
                <a:lnTo>
                  <a:pt x="2554792" y="5057150"/>
                </a:lnTo>
                <a:lnTo>
                  <a:pt x="2554792" y="4898333"/>
                </a:lnTo>
                <a:close/>
                <a:moveTo>
                  <a:pt x="2081753" y="4898333"/>
                </a:moveTo>
                <a:lnTo>
                  <a:pt x="2081753" y="5057150"/>
                </a:lnTo>
                <a:lnTo>
                  <a:pt x="2254854" y="5057150"/>
                </a:lnTo>
                <a:lnTo>
                  <a:pt x="2254854" y="4898333"/>
                </a:lnTo>
                <a:close/>
                <a:moveTo>
                  <a:pt x="1960272" y="4898333"/>
                </a:moveTo>
                <a:lnTo>
                  <a:pt x="1960272" y="5090452"/>
                </a:lnTo>
                <a:lnTo>
                  <a:pt x="1781815" y="5090452"/>
                </a:lnTo>
                <a:lnTo>
                  <a:pt x="1781815" y="5168605"/>
                </a:lnTo>
                <a:lnTo>
                  <a:pt x="1960272" y="5168605"/>
                </a:lnTo>
                <a:lnTo>
                  <a:pt x="1960272" y="5371373"/>
                </a:lnTo>
                <a:lnTo>
                  <a:pt x="2048452" y="5371373"/>
                </a:lnTo>
                <a:lnTo>
                  <a:pt x="2048452" y="5168605"/>
                </a:lnTo>
                <a:lnTo>
                  <a:pt x="2254854" y="5168605"/>
                </a:lnTo>
                <a:lnTo>
                  <a:pt x="2254854" y="5090452"/>
                </a:lnTo>
                <a:lnTo>
                  <a:pt x="2048452" y="5090452"/>
                </a:lnTo>
                <a:lnTo>
                  <a:pt x="2048452" y="4898333"/>
                </a:lnTo>
                <a:close/>
                <a:moveTo>
                  <a:pt x="1781815" y="4898333"/>
                </a:moveTo>
                <a:lnTo>
                  <a:pt x="1781815" y="5057150"/>
                </a:lnTo>
                <a:lnTo>
                  <a:pt x="1926970" y="5057150"/>
                </a:lnTo>
                <a:lnTo>
                  <a:pt x="1926970" y="4898333"/>
                </a:lnTo>
                <a:close/>
                <a:moveTo>
                  <a:pt x="1453932" y="4898333"/>
                </a:moveTo>
                <a:lnTo>
                  <a:pt x="1453932" y="5057150"/>
                </a:lnTo>
                <a:lnTo>
                  <a:pt x="1627032" y="5057150"/>
                </a:lnTo>
                <a:lnTo>
                  <a:pt x="1627032" y="4898333"/>
                </a:lnTo>
                <a:close/>
                <a:moveTo>
                  <a:pt x="1332450" y="4898333"/>
                </a:moveTo>
                <a:lnTo>
                  <a:pt x="1332450" y="5090452"/>
                </a:lnTo>
                <a:lnTo>
                  <a:pt x="1153994" y="5090452"/>
                </a:lnTo>
                <a:lnTo>
                  <a:pt x="1153994" y="5168605"/>
                </a:lnTo>
                <a:lnTo>
                  <a:pt x="1332450" y="5168605"/>
                </a:lnTo>
                <a:lnTo>
                  <a:pt x="1332450" y="5371373"/>
                </a:lnTo>
                <a:lnTo>
                  <a:pt x="1420630" y="5371373"/>
                </a:lnTo>
                <a:lnTo>
                  <a:pt x="1420630" y="5168605"/>
                </a:lnTo>
                <a:lnTo>
                  <a:pt x="1627032" y="5168605"/>
                </a:lnTo>
                <a:lnTo>
                  <a:pt x="1627032" y="5090452"/>
                </a:lnTo>
                <a:lnTo>
                  <a:pt x="1420630" y="5090452"/>
                </a:lnTo>
                <a:lnTo>
                  <a:pt x="1420630" y="4898333"/>
                </a:lnTo>
                <a:close/>
                <a:moveTo>
                  <a:pt x="1153994" y="4898333"/>
                </a:moveTo>
                <a:lnTo>
                  <a:pt x="1153994" y="5057150"/>
                </a:lnTo>
                <a:lnTo>
                  <a:pt x="1299149" y="5057150"/>
                </a:lnTo>
                <a:lnTo>
                  <a:pt x="1299149" y="4898333"/>
                </a:lnTo>
                <a:close/>
                <a:moveTo>
                  <a:pt x="826111" y="4898333"/>
                </a:moveTo>
                <a:lnTo>
                  <a:pt x="826111" y="5057150"/>
                </a:lnTo>
                <a:lnTo>
                  <a:pt x="999211" y="5057150"/>
                </a:lnTo>
                <a:lnTo>
                  <a:pt x="999211" y="4898333"/>
                </a:lnTo>
                <a:close/>
                <a:moveTo>
                  <a:pt x="704629" y="4898333"/>
                </a:moveTo>
                <a:lnTo>
                  <a:pt x="704629" y="5090452"/>
                </a:lnTo>
                <a:lnTo>
                  <a:pt x="526171" y="5090452"/>
                </a:lnTo>
                <a:lnTo>
                  <a:pt x="526171" y="5168605"/>
                </a:lnTo>
                <a:lnTo>
                  <a:pt x="704629" y="5168605"/>
                </a:lnTo>
                <a:lnTo>
                  <a:pt x="704629" y="5371373"/>
                </a:lnTo>
                <a:lnTo>
                  <a:pt x="792809" y="5371373"/>
                </a:lnTo>
                <a:lnTo>
                  <a:pt x="792809" y="5168605"/>
                </a:lnTo>
                <a:lnTo>
                  <a:pt x="999211" y="5168605"/>
                </a:lnTo>
                <a:lnTo>
                  <a:pt x="999211" y="5090452"/>
                </a:lnTo>
                <a:lnTo>
                  <a:pt x="792809" y="5090452"/>
                </a:lnTo>
                <a:lnTo>
                  <a:pt x="792809" y="4898333"/>
                </a:lnTo>
                <a:close/>
                <a:moveTo>
                  <a:pt x="526171" y="4898333"/>
                </a:moveTo>
                <a:lnTo>
                  <a:pt x="526171" y="5057150"/>
                </a:lnTo>
                <a:lnTo>
                  <a:pt x="671328" y="5057150"/>
                </a:lnTo>
                <a:lnTo>
                  <a:pt x="671328" y="4898333"/>
                </a:lnTo>
                <a:close/>
                <a:moveTo>
                  <a:pt x="198289" y="4898333"/>
                </a:moveTo>
                <a:lnTo>
                  <a:pt x="198289" y="5057150"/>
                </a:lnTo>
                <a:lnTo>
                  <a:pt x="371389" y="5057150"/>
                </a:lnTo>
                <a:lnTo>
                  <a:pt x="371389" y="4898333"/>
                </a:lnTo>
                <a:close/>
                <a:moveTo>
                  <a:pt x="6355021" y="4786880"/>
                </a:moveTo>
                <a:lnTo>
                  <a:pt x="6355021" y="4865033"/>
                </a:lnTo>
                <a:lnTo>
                  <a:pt x="6443202" y="4865033"/>
                </a:lnTo>
                <a:lnTo>
                  <a:pt x="6443202" y="4786880"/>
                </a:lnTo>
                <a:close/>
                <a:moveTo>
                  <a:pt x="5727200" y="4786880"/>
                </a:moveTo>
                <a:lnTo>
                  <a:pt x="5727200" y="4865033"/>
                </a:lnTo>
                <a:lnTo>
                  <a:pt x="5815382" y="4865033"/>
                </a:lnTo>
                <a:lnTo>
                  <a:pt x="5815382" y="4786880"/>
                </a:lnTo>
                <a:close/>
                <a:moveTo>
                  <a:pt x="5099379" y="4786880"/>
                </a:moveTo>
                <a:lnTo>
                  <a:pt x="5099379" y="4865033"/>
                </a:lnTo>
                <a:lnTo>
                  <a:pt x="5187560" y="4865033"/>
                </a:lnTo>
                <a:lnTo>
                  <a:pt x="5187560" y="4786880"/>
                </a:lnTo>
                <a:close/>
                <a:moveTo>
                  <a:pt x="4471557" y="4786880"/>
                </a:moveTo>
                <a:lnTo>
                  <a:pt x="4471557" y="4865033"/>
                </a:lnTo>
                <a:lnTo>
                  <a:pt x="4559739" y="4865033"/>
                </a:lnTo>
                <a:lnTo>
                  <a:pt x="4559739" y="4786880"/>
                </a:lnTo>
                <a:close/>
                <a:moveTo>
                  <a:pt x="3843736" y="4786880"/>
                </a:moveTo>
                <a:lnTo>
                  <a:pt x="3843736" y="4865033"/>
                </a:lnTo>
                <a:lnTo>
                  <a:pt x="3931917" y="4865033"/>
                </a:lnTo>
                <a:lnTo>
                  <a:pt x="3931917" y="4786880"/>
                </a:lnTo>
                <a:close/>
                <a:moveTo>
                  <a:pt x="3215915" y="4786880"/>
                </a:moveTo>
                <a:lnTo>
                  <a:pt x="3215915" y="4865033"/>
                </a:lnTo>
                <a:lnTo>
                  <a:pt x="3304096" y="4865033"/>
                </a:lnTo>
                <a:lnTo>
                  <a:pt x="3304096" y="4786880"/>
                </a:lnTo>
                <a:close/>
                <a:moveTo>
                  <a:pt x="2588093" y="4786880"/>
                </a:moveTo>
                <a:lnTo>
                  <a:pt x="2588093" y="4865033"/>
                </a:lnTo>
                <a:lnTo>
                  <a:pt x="2676273" y="4865033"/>
                </a:lnTo>
                <a:lnTo>
                  <a:pt x="2676273" y="4786880"/>
                </a:lnTo>
                <a:close/>
                <a:moveTo>
                  <a:pt x="1960272" y="4786880"/>
                </a:moveTo>
                <a:lnTo>
                  <a:pt x="1960272" y="4865033"/>
                </a:lnTo>
                <a:lnTo>
                  <a:pt x="2048452" y="4865033"/>
                </a:lnTo>
                <a:lnTo>
                  <a:pt x="2048452" y="4786880"/>
                </a:lnTo>
                <a:close/>
                <a:moveTo>
                  <a:pt x="1332450" y="4786880"/>
                </a:moveTo>
                <a:lnTo>
                  <a:pt x="1332450" y="4865033"/>
                </a:lnTo>
                <a:lnTo>
                  <a:pt x="1420630" y="4865033"/>
                </a:lnTo>
                <a:lnTo>
                  <a:pt x="1420630" y="4786880"/>
                </a:lnTo>
                <a:close/>
                <a:moveTo>
                  <a:pt x="704629" y="4786880"/>
                </a:moveTo>
                <a:lnTo>
                  <a:pt x="704629" y="4865033"/>
                </a:lnTo>
                <a:lnTo>
                  <a:pt x="792809" y="4865033"/>
                </a:lnTo>
                <a:lnTo>
                  <a:pt x="792809" y="4786880"/>
                </a:lnTo>
                <a:close/>
                <a:moveTo>
                  <a:pt x="76807" y="4786880"/>
                </a:moveTo>
                <a:lnTo>
                  <a:pt x="76807" y="4865033"/>
                </a:lnTo>
                <a:lnTo>
                  <a:pt x="164988" y="4865033"/>
                </a:lnTo>
                <a:lnTo>
                  <a:pt x="164988" y="4786880"/>
                </a:lnTo>
                <a:close/>
                <a:moveTo>
                  <a:pt x="6476504" y="4584112"/>
                </a:moveTo>
                <a:lnTo>
                  <a:pt x="6476504" y="4753578"/>
                </a:lnTo>
                <a:lnTo>
                  <a:pt x="6649604" y="4753578"/>
                </a:lnTo>
                <a:lnTo>
                  <a:pt x="6649604" y="4584112"/>
                </a:lnTo>
                <a:close/>
                <a:moveTo>
                  <a:pt x="6176565" y="4584112"/>
                </a:moveTo>
                <a:lnTo>
                  <a:pt x="6176565" y="4753578"/>
                </a:lnTo>
                <a:lnTo>
                  <a:pt x="6321720" y="4753578"/>
                </a:lnTo>
                <a:lnTo>
                  <a:pt x="6321720" y="4584112"/>
                </a:lnTo>
                <a:close/>
                <a:moveTo>
                  <a:pt x="6055082" y="4584112"/>
                </a:moveTo>
                <a:lnTo>
                  <a:pt x="6055082" y="4786880"/>
                </a:lnTo>
                <a:lnTo>
                  <a:pt x="5848682" y="4786880"/>
                </a:lnTo>
                <a:lnTo>
                  <a:pt x="5848682" y="4865033"/>
                </a:lnTo>
                <a:lnTo>
                  <a:pt x="6055082" y="4865033"/>
                </a:lnTo>
                <a:lnTo>
                  <a:pt x="6055082" y="5057150"/>
                </a:lnTo>
                <a:lnTo>
                  <a:pt x="6143264" y="5057150"/>
                </a:lnTo>
                <a:lnTo>
                  <a:pt x="6143264" y="4865033"/>
                </a:lnTo>
                <a:lnTo>
                  <a:pt x="6321720" y="4865033"/>
                </a:lnTo>
                <a:lnTo>
                  <a:pt x="6321720" y="4786880"/>
                </a:lnTo>
                <a:lnTo>
                  <a:pt x="6143264" y="4786880"/>
                </a:lnTo>
                <a:lnTo>
                  <a:pt x="6143264" y="4584112"/>
                </a:lnTo>
                <a:close/>
                <a:moveTo>
                  <a:pt x="5848682" y="4584112"/>
                </a:moveTo>
                <a:lnTo>
                  <a:pt x="5848682" y="4753578"/>
                </a:lnTo>
                <a:lnTo>
                  <a:pt x="6021782" y="4753578"/>
                </a:lnTo>
                <a:lnTo>
                  <a:pt x="6021782" y="4584112"/>
                </a:lnTo>
                <a:close/>
                <a:moveTo>
                  <a:pt x="5548744" y="4584112"/>
                </a:moveTo>
                <a:lnTo>
                  <a:pt x="5548744" y="4753578"/>
                </a:lnTo>
                <a:lnTo>
                  <a:pt x="5693900" y="4753578"/>
                </a:lnTo>
                <a:lnTo>
                  <a:pt x="5693900" y="4584112"/>
                </a:lnTo>
                <a:close/>
                <a:moveTo>
                  <a:pt x="5427262" y="4584112"/>
                </a:moveTo>
                <a:lnTo>
                  <a:pt x="5427262" y="4786880"/>
                </a:lnTo>
                <a:lnTo>
                  <a:pt x="5220862" y="4786880"/>
                </a:lnTo>
                <a:lnTo>
                  <a:pt x="5220862" y="4865033"/>
                </a:lnTo>
                <a:lnTo>
                  <a:pt x="5427262" y="4865033"/>
                </a:lnTo>
                <a:lnTo>
                  <a:pt x="5427262" y="5057150"/>
                </a:lnTo>
                <a:lnTo>
                  <a:pt x="5515443" y="5057150"/>
                </a:lnTo>
                <a:lnTo>
                  <a:pt x="5515443" y="4865033"/>
                </a:lnTo>
                <a:lnTo>
                  <a:pt x="5693900" y="4865033"/>
                </a:lnTo>
                <a:lnTo>
                  <a:pt x="5693900" y="4786880"/>
                </a:lnTo>
                <a:lnTo>
                  <a:pt x="5515443" y="4786880"/>
                </a:lnTo>
                <a:lnTo>
                  <a:pt x="5515443" y="4584112"/>
                </a:lnTo>
                <a:close/>
                <a:moveTo>
                  <a:pt x="5220862" y="4584112"/>
                </a:moveTo>
                <a:lnTo>
                  <a:pt x="5220862" y="4753578"/>
                </a:lnTo>
                <a:lnTo>
                  <a:pt x="5393961" y="4753578"/>
                </a:lnTo>
                <a:lnTo>
                  <a:pt x="5393961" y="4584112"/>
                </a:lnTo>
                <a:close/>
                <a:moveTo>
                  <a:pt x="4920923" y="4584112"/>
                </a:moveTo>
                <a:lnTo>
                  <a:pt x="4920923" y="4753578"/>
                </a:lnTo>
                <a:lnTo>
                  <a:pt x="5066079" y="4753578"/>
                </a:lnTo>
                <a:lnTo>
                  <a:pt x="5066079" y="4584112"/>
                </a:lnTo>
                <a:close/>
                <a:moveTo>
                  <a:pt x="4799441" y="4584112"/>
                </a:moveTo>
                <a:lnTo>
                  <a:pt x="4799441" y="4786880"/>
                </a:lnTo>
                <a:lnTo>
                  <a:pt x="4593039" y="4786880"/>
                </a:lnTo>
                <a:lnTo>
                  <a:pt x="4593039" y="4865033"/>
                </a:lnTo>
                <a:lnTo>
                  <a:pt x="4799441" y="4865033"/>
                </a:lnTo>
                <a:lnTo>
                  <a:pt x="4799441" y="5057150"/>
                </a:lnTo>
                <a:lnTo>
                  <a:pt x="4887621" y="5057150"/>
                </a:lnTo>
                <a:lnTo>
                  <a:pt x="4887621" y="4865033"/>
                </a:lnTo>
                <a:lnTo>
                  <a:pt x="5066079" y="4865033"/>
                </a:lnTo>
                <a:lnTo>
                  <a:pt x="5066079" y="4786880"/>
                </a:lnTo>
                <a:lnTo>
                  <a:pt x="4887621" y="4786880"/>
                </a:lnTo>
                <a:lnTo>
                  <a:pt x="4887621" y="4584112"/>
                </a:lnTo>
                <a:close/>
                <a:moveTo>
                  <a:pt x="4593039" y="4584112"/>
                </a:moveTo>
                <a:lnTo>
                  <a:pt x="4593039" y="4753578"/>
                </a:lnTo>
                <a:lnTo>
                  <a:pt x="4766140" y="4753578"/>
                </a:lnTo>
                <a:lnTo>
                  <a:pt x="4766140" y="4584112"/>
                </a:lnTo>
                <a:close/>
                <a:moveTo>
                  <a:pt x="4293101" y="4584112"/>
                </a:moveTo>
                <a:lnTo>
                  <a:pt x="4293101" y="4753578"/>
                </a:lnTo>
                <a:lnTo>
                  <a:pt x="4438257" y="4753578"/>
                </a:lnTo>
                <a:lnTo>
                  <a:pt x="4438257" y="4584112"/>
                </a:lnTo>
                <a:close/>
                <a:moveTo>
                  <a:pt x="4171619" y="4584112"/>
                </a:moveTo>
                <a:lnTo>
                  <a:pt x="4171619" y="4786880"/>
                </a:lnTo>
                <a:lnTo>
                  <a:pt x="3965218" y="4786880"/>
                </a:lnTo>
                <a:lnTo>
                  <a:pt x="3965218" y="4865033"/>
                </a:lnTo>
                <a:lnTo>
                  <a:pt x="4171619" y="4865033"/>
                </a:lnTo>
                <a:lnTo>
                  <a:pt x="4171619" y="5057150"/>
                </a:lnTo>
                <a:lnTo>
                  <a:pt x="4259800" y="5057150"/>
                </a:lnTo>
                <a:lnTo>
                  <a:pt x="4259800" y="4865033"/>
                </a:lnTo>
                <a:lnTo>
                  <a:pt x="4438257" y="4865033"/>
                </a:lnTo>
                <a:lnTo>
                  <a:pt x="4438257" y="4786880"/>
                </a:lnTo>
                <a:lnTo>
                  <a:pt x="4259800" y="4786880"/>
                </a:lnTo>
                <a:lnTo>
                  <a:pt x="4259800" y="4584112"/>
                </a:lnTo>
                <a:close/>
                <a:moveTo>
                  <a:pt x="3965218" y="4584112"/>
                </a:moveTo>
                <a:lnTo>
                  <a:pt x="3965218" y="4753578"/>
                </a:lnTo>
                <a:lnTo>
                  <a:pt x="4138318" y="4753578"/>
                </a:lnTo>
                <a:lnTo>
                  <a:pt x="4138318" y="4584112"/>
                </a:lnTo>
                <a:close/>
                <a:moveTo>
                  <a:pt x="3665280" y="4584112"/>
                </a:moveTo>
                <a:lnTo>
                  <a:pt x="3665280" y="4753578"/>
                </a:lnTo>
                <a:lnTo>
                  <a:pt x="3810436" y="4753578"/>
                </a:lnTo>
                <a:lnTo>
                  <a:pt x="3810436" y="4584112"/>
                </a:lnTo>
                <a:close/>
                <a:moveTo>
                  <a:pt x="3543798" y="4584112"/>
                </a:moveTo>
                <a:lnTo>
                  <a:pt x="3543798" y="4786880"/>
                </a:lnTo>
                <a:lnTo>
                  <a:pt x="3337396" y="4786880"/>
                </a:lnTo>
                <a:lnTo>
                  <a:pt x="3337396" y="4865033"/>
                </a:lnTo>
                <a:lnTo>
                  <a:pt x="3543798" y="4865033"/>
                </a:lnTo>
                <a:lnTo>
                  <a:pt x="3543798" y="5057150"/>
                </a:lnTo>
                <a:lnTo>
                  <a:pt x="3631978" y="5057150"/>
                </a:lnTo>
                <a:lnTo>
                  <a:pt x="3631978" y="4865033"/>
                </a:lnTo>
                <a:lnTo>
                  <a:pt x="3810436" y="4865033"/>
                </a:lnTo>
                <a:lnTo>
                  <a:pt x="3810436" y="4786880"/>
                </a:lnTo>
                <a:lnTo>
                  <a:pt x="3631978" y="4786880"/>
                </a:lnTo>
                <a:lnTo>
                  <a:pt x="3631978" y="4584112"/>
                </a:lnTo>
                <a:close/>
                <a:moveTo>
                  <a:pt x="3337396" y="4584112"/>
                </a:moveTo>
                <a:lnTo>
                  <a:pt x="3337396" y="4753578"/>
                </a:lnTo>
                <a:lnTo>
                  <a:pt x="3510497" y="4753578"/>
                </a:lnTo>
                <a:lnTo>
                  <a:pt x="3510497" y="4584112"/>
                </a:lnTo>
                <a:close/>
                <a:moveTo>
                  <a:pt x="3037458" y="4584112"/>
                </a:moveTo>
                <a:lnTo>
                  <a:pt x="3037458" y="4753578"/>
                </a:lnTo>
                <a:lnTo>
                  <a:pt x="3182613" y="4753578"/>
                </a:lnTo>
                <a:lnTo>
                  <a:pt x="3182613" y="4584112"/>
                </a:lnTo>
                <a:close/>
                <a:moveTo>
                  <a:pt x="2915976" y="4584112"/>
                </a:moveTo>
                <a:lnTo>
                  <a:pt x="2915976" y="4786880"/>
                </a:lnTo>
                <a:lnTo>
                  <a:pt x="2709575" y="4786880"/>
                </a:lnTo>
                <a:lnTo>
                  <a:pt x="2709575" y="4865033"/>
                </a:lnTo>
                <a:lnTo>
                  <a:pt x="2915976" y="4865033"/>
                </a:lnTo>
                <a:lnTo>
                  <a:pt x="2915976" y="5057150"/>
                </a:lnTo>
                <a:lnTo>
                  <a:pt x="3004157" y="5057150"/>
                </a:lnTo>
                <a:lnTo>
                  <a:pt x="3004157" y="4865033"/>
                </a:lnTo>
                <a:lnTo>
                  <a:pt x="3182613" y="4865033"/>
                </a:lnTo>
                <a:lnTo>
                  <a:pt x="3182613" y="4786880"/>
                </a:lnTo>
                <a:lnTo>
                  <a:pt x="3004157" y="4786880"/>
                </a:lnTo>
                <a:lnTo>
                  <a:pt x="3004157" y="4584112"/>
                </a:lnTo>
                <a:close/>
                <a:moveTo>
                  <a:pt x="2709575" y="4584112"/>
                </a:moveTo>
                <a:lnTo>
                  <a:pt x="2709575" y="4753578"/>
                </a:lnTo>
                <a:lnTo>
                  <a:pt x="2882675" y="4753578"/>
                </a:lnTo>
                <a:lnTo>
                  <a:pt x="2882675" y="4584112"/>
                </a:lnTo>
                <a:close/>
                <a:moveTo>
                  <a:pt x="2409637" y="4584112"/>
                </a:moveTo>
                <a:lnTo>
                  <a:pt x="2409637" y="4753578"/>
                </a:lnTo>
                <a:lnTo>
                  <a:pt x="2554792" y="4753578"/>
                </a:lnTo>
                <a:lnTo>
                  <a:pt x="2554792" y="4584112"/>
                </a:lnTo>
                <a:close/>
                <a:moveTo>
                  <a:pt x="2288155" y="4584112"/>
                </a:moveTo>
                <a:lnTo>
                  <a:pt x="2288155" y="4786880"/>
                </a:lnTo>
                <a:lnTo>
                  <a:pt x="2081753" y="4786880"/>
                </a:lnTo>
                <a:lnTo>
                  <a:pt x="2081753" y="4865033"/>
                </a:lnTo>
                <a:lnTo>
                  <a:pt x="2288155" y="4865033"/>
                </a:lnTo>
                <a:lnTo>
                  <a:pt x="2288155" y="5057150"/>
                </a:lnTo>
                <a:lnTo>
                  <a:pt x="2376335" y="5057150"/>
                </a:lnTo>
                <a:lnTo>
                  <a:pt x="2376335" y="4865033"/>
                </a:lnTo>
                <a:lnTo>
                  <a:pt x="2554792" y="4865033"/>
                </a:lnTo>
                <a:lnTo>
                  <a:pt x="2554792" y="4786880"/>
                </a:lnTo>
                <a:lnTo>
                  <a:pt x="2376335" y="4786880"/>
                </a:lnTo>
                <a:lnTo>
                  <a:pt x="2376335" y="4584112"/>
                </a:lnTo>
                <a:close/>
                <a:moveTo>
                  <a:pt x="2081753" y="4584112"/>
                </a:moveTo>
                <a:lnTo>
                  <a:pt x="2081753" y="4753578"/>
                </a:lnTo>
                <a:lnTo>
                  <a:pt x="2254854" y="4753578"/>
                </a:lnTo>
                <a:lnTo>
                  <a:pt x="2254854" y="4584112"/>
                </a:lnTo>
                <a:close/>
                <a:moveTo>
                  <a:pt x="1781815" y="4584112"/>
                </a:moveTo>
                <a:lnTo>
                  <a:pt x="1781815" y="4753578"/>
                </a:lnTo>
                <a:lnTo>
                  <a:pt x="1926970" y="4753578"/>
                </a:lnTo>
                <a:lnTo>
                  <a:pt x="1926970" y="4584112"/>
                </a:lnTo>
                <a:close/>
                <a:moveTo>
                  <a:pt x="1660334" y="4584112"/>
                </a:moveTo>
                <a:lnTo>
                  <a:pt x="1660334" y="4786880"/>
                </a:lnTo>
                <a:lnTo>
                  <a:pt x="1453932" y="4786880"/>
                </a:lnTo>
                <a:lnTo>
                  <a:pt x="1453932" y="4865033"/>
                </a:lnTo>
                <a:lnTo>
                  <a:pt x="1660334" y="4865033"/>
                </a:lnTo>
                <a:lnTo>
                  <a:pt x="1660334" y="5057150"/>
                </a:lnTo>
                <a:lnTo>
                  <a:pt x="1748514" y="5057150"/>
                </a:lnTo>
                <a:lnTo>
                  <a:pt x="1748514" y="4865033"/>
                </a:lnTo>
                <a:lnTo>
                  <a:pt x="1926970" y="4865033"/>
                </a:lnTo>
                <a:lnTo>
                  <a:pt x="1926970" y="4786880"/>
                </a:lnTo>
                <a:lnTo>
                  <a:pt x="1748514" y="4786880"/>
                </a:lnTo>
                <a:lnTo>
                  <a:pt x="1748514" y="4584112"/>
                </a:lnTo>
                <a:close/>
                <a:moveTo>
                  <a:pt x="1453932" y="4584112"/>
                </a:moveTo>
                <a:lnTo>
                  <a:pt x="1453932" y="4753578"/>
                </a:lnTo>
                <a:lnTo>
                  <a:pt x="1627032" y="4753578"/>
                </a:lnTo>
                <a:lnTo>
                  <a:pt x="1627032" y="4584112"/>
                </a:lnTo>
                <a:close/>
                <a:moveTo>
                  <a:pt x="1153994" y="4584112"/>
                </a:moveTo>
                <a:lnTo>
                  <a:pt x="1153994" y="4753578"/>
                </a:lnTo>
                <a:lnTo>
                  <a:pt x="1299149" y="4753578"/>
                </a:lnTo>
                <a:lnTo>
                  <a:pt x="1299149" y="4584112"/>
                </a:lnTo>
                <a:close/>
                <a:moveTo>
                  <a:pt x="1032512" y="4584112"/>
                </a:moveTo>
                <a:lnTo>
                  <a:pt x="1032512" y="4786880"/>
                </a:lnTo>
                <a:lnTo>
                  <a:pt x="826111" y="4786880"/>
                </a:lnTo>
                <a:lnTo>
                  <a:pt x="826111" y="4865033"/>
                </a:lnTo>
                <a:lnTo>
                  <a:pt x="1032512" y="4865033"/>
                </a:lnTo>
                <a:lnTo>
                  <a:pt x="1032512" y="5057150"/>
                </a:lnTo>
                <a:lnTo>
                  <a:pt x="1120692" y="5057150"/>
                </a:lnTo>
                <a:lnTo>
                  <a:pt x="1120692" y="4865033"/>
                </a:lnTo>
                <a:lnTo>
                  <a:pt x="1299149" y="4865033"/>
                </a:lnTo>
                <a:lnTo>
                  <a:pt x="1299149" y="4786880"/>
                </a:lnTo>
                <a:lnTo>
                  <a:pt x="1120692" y="4786880"/>
                </a:lnTo>
                <a:lnTo>
                  <a:pt x="1120692" y="4584112"/>
                </a:lnTo>
                <a:close/>
                <a:moveTo>
                  <a:pt x="826111" y="4584112"/>
                </a:moveTo>
                <a:lnTo>
                  <a:pt x="826111" y="4753578"/>
                </a:lnTo>
                <a:lnTo>
                  <a:pt x="999211" y="4753578"/>
                </a:lnTo>
                <a:lnTo>
                  <a:pt x="999211" y="4584112"/>
                </a:lnTo>
                <a:close/>
                <a:moveTo>
                  <a:pt x="526171" y="4584112"/>
                </a:moveTo>
                <a:lnTo>
                  <a:pt x="526171" y="4753578"/>
                </a:lnTo>
                <a:lnTo>
                  <a:pt x="671328" y="4753578"/>
                </a:lnTo>
                <a:lnTo>
                  <a:pt x="671328" y="4584112"/>
                </a:lnTo>
                <a:close/>
                <a:moveTo>
                  <a:pt x="404691" y="4584112"/>
                </a:moveTo>
                <a:lnTo>
                  <a:pt x="404691" y="4786880"/>
                </a:lnTo>
                <a:lnTo>
                  <a:pt x="198289" y="4786880"/>
                </a:lnTo>
                <a:lnTo>
                  <a:pt x="198289" y="4865033"/>
                </a:lnTo>
                <a:lnTo>
                  <a:pt x="404691" y="4865033"/>
                </a:lnTo>
                <a:lnTo>
                  <a:pt x="404691" y="5057150"/>
                </a:lnTo>
                <a:lnTo>
                  <a:pt x="492871" y="5057150"/>
                </a:lnTo>
                <a:lnTo>
                  <a:pt x="492871" y="4865033"/>
                </a:lnTo>
                <a:lnTo>
                  <a:pt x="671328" y="4865033"/>
                </a:lnTo>
                <a:lnTo>
                  <a:pt x="671328" y="4786880"/>
                </a:lnTo>
                <a:lnTo>
                  <a:pt x="492871" y="4786880"/>
                </a:lnTo>
                <a:lnTo>
                  <a:pt x="492871" y="4584112"/>
                </a:lnTo>
                <a:close/>
                <a:moveTo>
                  <a:pt x="198289" y="4584112"/>
                </a:moveTo>
                <a:lnTo>
                  <a:pt x="198289" y="4753578"/>
                </a:lnTo>
                <a:lnTo>
                  <a:pt x="371389" y="4753578"/>
                </a:lnTo>
                <a:lnTo>
                  <a:pt x="371389" y="4584112"/>
                </a:lnTo>
                <a:close/>
                <a:moveTo>
                  <a:pt x="6682905" y="4472659"/>
                </a:moveTo>
                <a:lnTo>
                  <a:pt x="6682905" y="4550811"/>
                </a:lnTo>
                <a:lnTo>
                  <a:pt x="6771086" y="4550811"/>
                </a:lnTo>
                <a:lnTo>
                  <a:pt x="6771086" y="4472659"/>
                </a:lnTo>
                <a:close/>
                <a:moveTo>
                  <a:pt x="6055082" y="4472659"/>
                </a:moveTo>
                <a:lnTo>
                  <a:pt x="6055082" y="4550811"/>
                </a:lnTo>
                <a:lnTo>
                  <a:pt x="6143264" y="4550811"/>
                </a:lnTo>
                <a:lnTo>
                  <a:pt x="6143264" y="4472659"/>
                </a:lnTo>
                <a:close/>
                <a:moveTo>
                  <a:pt x="5427262" y="4472659"/>
                </a:moveTo>
                <a:lnTo>
                  <a:pt x="5427262" y="4550811"/>
                </a:lnTo>
                <a:lnTo>
                  <a:pt x="5515443" y="4550811"/>
                </a:lnTo>
                <a:lnTo>
                  <a:pt x="5515443" y="4472659"/>
                </a:lnTo>
                <a:close/>
                <a:moveTo>
                  <a:pt x="4799441" y="4472659"/>
                </a:moveTo>
                <a:lnTo>
                  <a:pt x="4799441" y="4550811"/>
                </a:lnTo>
                <a:lnTo>
                  <a:pt x="4887621" y="4550811"/>
                </a:lnTo>
                <a:lnTo>
                  <a:pt x="4887621" y="4472659"/>
                </a:lnTo>
                <a:close/>
                <a:moveTo>
                  <a:pt x="4171619" y="4472659"/>
                </a:moveTo>
                <a:lnTo>
                  <a:pt x="4171619" y="4550811"/>
                </a:lnTo>
                <a:lnTo>
                  <a:pt x="4259800" y="4550811"/>
                </a:lnTo>
                <a:lnTo>
                  <a:pt x="4259800" y="4472659"/>
                </a:lnTo>
                <a:close/>
                <a:moveTo>
                  <a:pt x="3543798" y="4472659"/>
                </a:moveTo>
                <a:lnTo>
                  <a:pt x="3543798" y="4550811"/>
                </a:lnTo>
                <a:lnTo>
                  <a:pt x="3631978" y="4550811"/>
                </a:lnTo>
                <a:lnTo>
                  <a:pt x="3631978" y="4472659"/>
                </a:lnTo>
                <a:close/>
                <a:moveTo>
                  <a:pt x="2915976" y="4472659"/>
                </a:moveTo>
                <a:lnTo>
                  <a:pt x="2915976" y="4550811"/>
                </a:lnTo>
                <a:lnTo>
                  <a:pt x="3004157" y="4550811"/>
                </a:lnTo>
                <a:lnTo>
                  <a:pt x="3004157" y="4472659"/>
                </a:lnTo>
                <a:close/>
                <a:moveTo>
                  <a:pt x="2288155" y="4472659"/>
                </a:moveTo>
                <a:lnTo>
                  <a:pt x="2288155" y="4550811"/>
                </a:lnTo>
                <a:lnTo>
                  <a:pt x="2376335" y="4550811"/>
                </a:lnTo>
                <a:lnTo>
                  <a:pt x="2376335" y="4472659"/>
                </a:lnTo>
                <a:close/>
                <a:moveTo>
                  <a:pt x="1660334" y="4472659"/>
                </a:moveTo>
                <a:lnTo>
                  <a:pt x="1660334" y="4550811"/>
                </a:lnTo>
                <a:lnTo>
                  <a:pt x="1748514" y="4550811"/>
                </a:lnTo>
                <a:lnTo>
                  <a:pt x="1748514" y="4472659"/>
                </a:lnTo>
                <a:close/>
                <a:moveTo>
                  <a:pt x="1032512" y="4472659"/>
                </a:moveTo>
                <a:lnTo>
                  <a:pt x="1032512" y="4550811"/>
                </a:lnTo>
                <a:lnTo>
                  <a:pt x="1120692" y="4550811"/>
                </a:lnTo>
                <a:lnTo>
                  <a:pt x="1120692" y="4472659"/>
                </a:lnTo>
                <a:close/>
                <a:moveTo>
                  <a:pt x="404691" y="4472659"/>
                </a:moveTo>
                <a:lnTo>
                  <a:pt x="404691" y="4550811"/>
                </a:lnTo>
                <a:lnTo>
                  <a:pt x="492871" y="4550811"/>
                </a:lnTo>
                <a:lnTo>
                  <a:pt x="492871" y="4472659"/>
                </a:lnTo>
                <a:close/>
                <a:moveTo>
                  <a:pt x="6476504" y="4280540"/>
                </a:moveTo>
                <a:lnTo>
                  <a:pt x="6476504" y="4439357"/>
                </a:lnTo>
                <a:lnTo>
                  <a:pt x="6649604" y="4439357"/>
                </a:lnTo>
                <a:lnTo>
                  <a:pt x="6649604" y="4280540"/>
                </a:lnTo>
                <a:close/>
                <a:moveTo>
                  <a:pt x="6355021" y="4280540"/>
                </a:moveTo>
                <a:lnTo>
                  <a:pt x="6355021" y="4472659"/>
                </a:lnTo>
                <a:lnTo>
                  <a:pt x="6176565" y="4472659"/>
                </a:lnTo>
                <a:lnTo>
                  <a:pt x="6176565" y="4550811"/>
                </a:lnTo>
                <a:lnTo>
                  <a:pt x="6355021" y="4550811"/>
                </a:lnTo>
                <a:lnTo>
                  <a:pt x="6355021" y="4753578"/>
                </a:lnTo>
                <a:lnTo>
                  <a:pt x="6443202" y="4753578"/>
                </a:lnTo>
                <a:lnTo>
                  <a:pt x="6443202" y="4550811"/>
                </a:lnTo>
                <a:lnTo>
                  <a:pt x="6649604" y="4550811"/>
                </a:lnTo>
                <a:lnTo>
                  <a:pt x="6649604" y="4472659"/>
                </a:lnTo>
                <a:lnTo>
                  <a:pt x="6443202" y="4472659"/>
                </a:lnTo>
                <a:lnTo>
                  <a:pt x="6443202" y="4280540"/>
                </a:lnTo>
                <a:close/>
                <a:moveTo>
                  <a:pt x="6176565" y="4280540"/>
                </a:moveTo>
                <a:lnTo>
                  <a:pt x="6176565" y="4439357"/>
                </a:lnTo>
                <a:lnTo>
                  <a:pt x="6321720" y="4439357"/>
                </a:lnTo>
                <a:lnTo>
                  <a:pt x="6321720" y="4280540"/>
                </a:lnTo>
                <a:close/>
                <a:moveTo>
                  <a:pt x="5848682" y="4280540"/>
                </a:moveTo>
                <a:lnTo>
                  <a:pt x="5848682" y="4439357"/>
                </a:lnTo>
                <a:lnTo>
                  <a:pt x="6021782" y="4439357"/>
                </a:lnTo>
                <a:lnTo>
                  <a:pt x="6021782" y="4280540"/>
                </a:lnTo>
                <a:close/>
                <a:moveTo>
                  <a:pt x="5727200" y="4280540"/>
                </a:moveTo>
                <a:lnTo>
                  <a:pt x="5727200" y="4472659"/>
                </a:lnTo>
                <a:lnTo>
                  <a:pt x="5548744" y="4472659"/>
                </a:lnTo>
                <a:lnTo>
                  <a:pt x="5548744" y="4550811"/>
                </a:lnTo>
                <a:lnTo>
                  <a:pt x="5727200" y="4550811"/>
                </a:lnTo>
                <a:lnTo>
                  <a:pt x="5727200" y="4753578"/>
                </a:lnTo>
                <a:lnTo>
                  <a:pt x="5815382" y="4753578"/>
                </a:lnTo>
                <a:lnTo>
                  <a:pt x="5815382" y="4550811"/>
                </a:lnTo>
                <a:lnTo>
                  <a:pt x="6021782" y="4550811"/>
                </a:lnTo>
                <a:lnTo>
                  <a:pt x="6021782" y="4472659"/>
                </a:lnTo>
                <a:lnTo>
                  <a:pt x="5815382" y="4472659"/>
                </a:lnTo>
                <a:lnTo>
                  <a:pt x="5815382" y="4280540"/>
                </a:lnTo>
                <a:close/>
                <a:moveTo>
                  <a:pt x="5548744" y="4280540"/>
                </a:moveTo>
                <a:lnTo>
                  <a:pt x="5548744" y="4439357"/>
                </a:lnTo>
                <a:lnTo>
                  <a:pt x="5693900" y="4439357"/>
                </a:lnTo>
                <a:lnTo>
                  <a:pt x="5693900" y="4280540"/>
                </a:lnTo>
                <a:close/>
                <a:moveTo>
                  <a:pt x="5220862" y="4280540"/>
                </a:moveTo>
                <a:lnTo>
                  <a:pt x="5220862" y="4439357"/>
                </a:lnTo>
                <a:lnTo>
                  <a:pt x="5393961" y="4439357"/>
                </a:lnTo>
                <a:lnTo>
                  <a:pt x="5393961" y="4280540"/>
                </a:lnTo>
                <a:close/>
                <a:moveTo>
                  <a:pt x="5099379" y="4280540"/>
                </a:moveTo>
                <a:lnTo>
                  <a:pt x="5099379" y="4472659"/>
                </a:lnTo>
                <a:lnTo>
                  <a:pt x="4920923" y="4472659"/>
                </a:lnTo>
                <a:lnTo>
                  <a:pt x="4920923" y="4550811"/>
                </a:lnTo>
                <a:lnTo>
                  <a:pt x="5099379" y="4550811"/>
                </a:lnTo>
                <a:lnTo>
                  <a:pt x="5099379" y="4753578"/>
                </a:lnTo>
                <a:lnTo>
                  <a:pt x="5187560" y="4753578"/>
                </a:lnTo>
                <a:lnTo>
                  <a:pt x="5187560" y="4550811"/>
                </a:lnTo>
                <a:lnTo>
                  <a:pt x="5393961" y="4550811"/>
                </a:lnTo>
                <a:lnTo>
                  <a:pt x="5393961" y="4472659"/>
                </a:lnTo>
                <a:lnTo>
                  <a:pt x="5187560" y="4472659"/>
                </a:lnTo>
                <a:lnTo>
                  <a:pt x="5187560" y="4280540"/>
                </a:lnTo>
                <a:close/>
                <a:moveTo>
                  <a:pt x="4920923" y="4280540"/>
                </a:moveTo>
                <a:lnTo>
                  <a:pt x="4920923" y="4439357"/>
                </a:lnTo>
                <a:lnTo>
                  <a:pt x="5066079" y="4439357"/>
                </a:lnTo>
                <a:lnTo>
                  <a:pt x="5066079" y="4280540"/>
                </a:lnTo>
                <a:close/>
                <a:moveTo>
                  <a:pt x="4593039" y="4280540"/>
                </a:moveTo>
                <a:lnTo>
                  <a:pt x="4593039" y="4439357"/>
                </a:lnTo>
                <a:lnTo>
                  <a:pt x="4766140" y="4439357"/>
                </a:lnTo>
                <a:lnTo>
                  <a:pt x="4766140" y="4280540"/>
                </a:lnTo>
                <a:close/>
                <a:moveTo>
                  <a:pt x="4471557" y="4280540"/>
                </a:moveTo>
                <a:lnTo>
                  <a:pt x="4471557" y="4472659"/>
                </a:lnTo>
                <a:lnTo>
                  <a:pt x="4293101" y="4472659"/>
                </a:lnTo>
                <a:lnTo>
                  <a:pt x="4293101" y="4550811"/>
                </a:lnTo>
                <a:lnTo>
                  <a:pt x="4471557" y="4550811"/>
                </a:lnTo>
                <a:lnTo>
                  <a:pt x="4471557" y="4753578"/>
                </a:lnTo>
                <a:lnTo>
                  <a:pt x="4559739" y="4753578"/>
                </a:lnTo>
                <a:lnTo>
                  <a:pt x="4559739" y="4550811"/>
                </a:lnTo>
                <a:lnTo>
                  <a:pt x="4766140" y="4550811"/>
                </a:lnTo>
                <a:lnTo>
                  <a:pt x="4766140" y="4472659"/>
                </a:lnTo>
                <a:lnTo>
                  <a:pt x="4559739" y="4472659"/>
                </a:lnTo>
                <a:lnTo>
                  <a:pt x="4559739" y="4280540"/>
                </a:lnTo>
                <a:close/>
                <a:moveTo>
                  <a:pt x="4293101" y="4280540"/>
                </a:moveTo>
                <a:lnTo>
                  <a:pt x="4293101" y="4439357"/>
                </a:lnTo>
                <a:lnTo>
                  <a:pt x="4438257" y="4439357"/>
                </a:lnTo>
                <a:lnTo>
                  <a:pt x="4438257" y="4280540"/>
                </a:lnTo>
                <a:close/>
                <a:moveTo>
                  <a:pt x="3965218" y="4280540"/>
                </a:moveTo>
                <a:lnTo>
                  <a:pt x="3965218" y="4439357"/>
                </a:lnTo>
                <a:lnTo>
                  <a:pt x="4138318" y="4439357"/>
                </a:lnTo>
                <a:lnTo>
                  <a:pt x="4138318" y="4280540"/>
                </a:lnTo>
                <a:close/>
                <a:moveTo>
                  <a:pt x="3843736" y="4280540"/>
                </a:moveTo>
                <a:lnTo>
                  <a:pt x="3843736" y="4472659"/>
                </a:lnTo>
                <a:lnTo>
                  <a:pt x="3665280" y="4472659"/>
                </a:lnTo>
                <a:lnTo>
                  <a:pt x="3665280" y="4550811"/>
                </a:lnTo>
                <a:lnTo>
                  <a:pt x="3843736" y="4550811"/>
                </a:lnTo>
                <a:lnTo>
                  <a:pt x="3843736" y="4753578"/>
                </a:lnTo>
                <a:lnTo>
                  <a:pt x="3931917" y="4753578"/>
                </a:lnTo>
                <a:lnTo>
                  <a:pt x="3931917" y="4550811"/>
                </a:lnTo>
                <a:lnTo>
                  <a:pt x="4138318" y="4550811"/>
                </a:lnTo>
                <a:lnTo>
                  <a:pt x="4138318" y="4472659"/>
                </a:lnTo>
                <a:lnTo>
                  <a:pt x="3931917" y="4472659"/>
                </a:lnTo>
                <a:lnTo>
                  <a:pt x="3931917" y="4280540"/>
                </a:lnTo>
                <a:close/>
                <a:moveTo>
                  <a:pt x="3665280" y="4280540"/>
                </a:moveTo>
                <a:lnTo>
                  <a:pt x="3665280" y="4439357"/>
                </a:lnTo>
                <a:lnTo>
                  <a:pt x="3810436" y="4439357"/>
                </a:lnTo>
                <a:lnTo>
                  <a:pt x="3810436" y="4280540"/>
                </a:lnTo>
                <a:close/>
                <a:moveTo>
                  <a:pt x="3337396" y="4280540"/>
                </a:moveTo>
                <a:lnTo>
                  <a:pt x="3337396" y="4439357"/>
                </a:lnTo>
                <a:lnTo>
                  <a:pt x="3510497" y="4439357"/>
                </a:lnTo>
                <a:lnTo>
                  <a:pt x="3510497" y="4280540"/>
                </a:lnTo>
                <a:close/>
                <a:moveTo>
                  <a:pt x="3215915" y="4280540"/>
                </a:moveTo>
                <a:lnTo>
                  <a:pt x="3215915" y="4472659"/>
                </a:lnTo>
                <a:lnTo>
                  <a:pt x="3037458" y="4472659"/>
                </a:lnTo>
                <a:lnTo>
                  <a:pt x="3037458" y="4550811"/>
                </a:lnTo>
                <a:lnTo>
                  <a:pt x="3215915" y="4550811"/>
                </a:lnTo>
                <a:lnTo>
                  <a:pt x="3215915" y="4753578"/>
                </a:lnTo>
                <a:lnTo>
                  <a:pt x="3304096" y="4753578"/>
                </a:lnTo>
                <a:lnTo>
                  <a:pt x="3304096" y="4550811"/>
                </a:lnTo>
                <a:lnTo>
                  <a:pt x="3510497" y="4550811"/>
                </a:lnTo>
                <a:lnTo>
                  <a:pt x="3510497" y="4472659"/>
                </a:lnTo>
                <a:lnTo>
                  <a:pt x="3304096" y="4472659"/>
                </a:lnTo>
                <a:lnTo>
                  <a:pt x="3304096" y="4280540"/>
                </a:lnTo>
                <a:close/>
                <a:moveTo>
                  <a:pt x="3037458" y="4280540"/>
                </a:moveTo>
                <a:lnTo>
                  <a:pt x="3037458" y="4439357"/>
                </a:lnTo>
                <a:lnTo>
                  <a:pt x="3182613" y="4439357"/>
                </a:lnTo>
                <a:lnTo>
                  <a:pt x="3182613" y="4280540"/>
                </a:lnTo>
                <a:close/>
                <a:moveTo>
                  <a:pt x="2709575" y="4280540"/>
                </a:moveTo>
                <a:lnTo>
                  <a:pt x="2709575" y="4439357"/>
                </a:lnTo>
                <a:lnTo>
                  <a:pt x="2882675" y="4439357"/>
                </a:lnTo>
                <a:lnTo>
                  <a:pt x="2882675" y="4280540"/>
                </a:lnTo>
                <a:close/>
                <a:moveTo>
                  <a:pt x="2588093" y="4280540"/>
                </a:moveTo>
                <a:lnTo>
                  <a:pt x="2588093" y="4472659"/>
                </a:lnTo>
                <a:lnTo>
                  <a:pt x="2409637" y="4472659"/>
                </a:lnTo>
                <a:lnTo>
                  <a:pt x="2409637" y="4550811"/>
                </a:lnTo>
                <a:lnTo>
                  <a:pt x="2588093" y="4550811"/>
                </a:lnTo>
                <a:lnTo>
                  <a:pt x="2588093" y="4753578"/>
                </a:lnTo>
                <a:lnTo>
                  <a:pt x="2676273" y="4753578"/>
                </a:lnTo>
                <a:lnTo>
                  <a:pt x="2676273" y="4550811"/>
                </a:lnTo>
                <a:lnTo>
                  <a:pt x="2882675" y="4550811"/>
                </a:lnTo>
                <a:lnTo>
                  <a:pt x="2882675" y="4472659"/>
                </a:lnTo>
                <a:lnTo>
                  <a:pt x="2676273" y="4472659"/>
                </a:lnTo>
                <a:lnTo>
                  <a:pt x="2676273" y="4280540"/>
                </a:lnTo>
                <a:close/>
                <a:moveTo>
                  <a:pt x="2409637" y="4280540"/>
                </a:moveTo>
                <a:lnTo>
                  <a:pt x="2409637" y="4439357"/>
                </a:lnTo>
                <a:lnTo>
                  <a:pt x="2554792" y="4439357"/>
                </a:lnTo>
                <a:lnTo>
                  <a:pt x="2554792" y="4280540"/>
                </a:lnTo>
                <a:close/>
                <a:moveTo>
                  <a:pt x="2081753" y="4280540"/>
                </a:moveTo>
                <a:lnTo>
                  <a:pt x="2081753" y="4439357"/>
                </a:lnTo>
                <a:lnTo>
                  <a:pt x="2254854" y="4439357"/>
                </a:lnTo>
                <a:lnTo>
                  <a:pt x="2254854" y="4280540"/>
                </a:lnTo>
                <a:close/>
                <a:moveTo>
                  <a:pt x="1960272" y="4280540"/>
                </a:moveTo>
                <a:lnTo>
                  <a:pt x="1960272" y="4472659"/>
                </a:lnTo>
                <a:lnTo>
                  <a:pt x="1781815" y="4472659"/>
                </a:lnTo>
                <a:lnTo>
                  <a:pt x="1781815" y="4550811"/>
                </a:lnTo>
                <a:lnTo>
                  <a:pt x="1960272" y="4550811"/>
                </a:lnTo>
                <a:lnTo>
                  <a:pt x="1960272" y="4753578"/>
                </a:lnTo>
                <a:lnTo>
                  <a:pt x="2048452" y="4753578"/>
                </a:lnTo>
                <a:lnTo>
                  <a:pt x="2048452" y="4550811"/>
                </a:lnTo>
                <a:lnTo>
                  <a:pt x="2254854" y="4550811"/>
                </a:lnTo>
                <a:lnTo>
                  <a:pt x="2254854" y="4472659"/>
                </a:lnTo>
                <a:lnTo>
                  <a:pt x="2048452" y="4472659"/>
                </a:lnTo>
                <a:lnTo>
                  <a:pt x="2048452" y="4280540"/>
                </a:lnTo>
                <a:close/>
                <a:moveTo>
                  <a:pt x="1781815" y="4280540"/>
                </a:moveTo>
                <a:lnTo>
                  <a:pt x="1781815" y="4439357"/>
                </a:lnTo>
                <a:lnTo>
                  <a:pt x="1926970" y="4439357"/>
                </a:lnTo>
                <a:lnTo>
                  <a:pt x="1926970" y="4280540"/>
                </a:lnTo>
                <a:close/>
                <a:moveTo>
                  <a:pt x="1453932" y="4280540"/>
                </a:moveTo>
                <a:lnTo>
                  <a:pt x="1453932" y="4439357"/>
                </a:lnTo>
                <a:lnTo>
                  <a:pt x="1627032" y="4439357"/>
                </a:lnTo>
                <a:lnTo>
                  <a:pt x="1627032" y="4280540"/>
                </a:lnTo>
                <a:close/>
                <a:moveTo>
                  <a:pt x="1332450" y="4280540"/>
                </a:moveTo>
                <a:lnTo>
                  <a:pt x="1332450" y="4472659"/>
                </a:lnTo>
                <a:lnTo>
                  <a:pt x="1153994" y="4472659"/>
                </a:lnTo>
                <a:lnTo>
                  <a:pt x="1153994" y="4550811"/>
                </a:lnTo>
                <a:lnTo>
                  <a:pt x="1332450" y="4550811"/>
                </a:lnTo>
                <a:lnTo>
                  <a:pt x="1332450" y="4753578"/>
                </a:lnTo>
                <a:lnTo>
                  <a:pt x="1420630" y="4753578"/>
                </a:lnTo>
                <a:lnTo>
                  <a:pt x="1420630" y="4550811"/>
                </a:lnTo>
                <a:lnTo>
                  <a:pt x="1627032" y="4550811"/>
                </a:lnTo>
                <a:lnTo>
                  <a:pt x="1627032" y="4472659"/>
                </a:lnTo>
                <a:lnTo>
                  <a:pt x="1420630" y="4472659"/>
                </a:lnTo>
                <a:lnTo>
                  <a:pt x="1420630" y="4280540"/>
                </a:lnTo>
                <a:close/>
                <a:moveTo>
                  <a:pt x="1153994" y="4280540"/>
                </a:moveTo>
                <a:lnTo>
                  <a:pt x="1153994" y="4439357"/>
                </a:lnTo>
                <a:lnTo>
                  <a:pt x="1299149" y="4439357"/>
                </a:lnTo>
                <a:lnTo>
                  <a:pt x="1299149" y="4280540"/>
                </a:lnTo>
                <a:close/>
                <a:moveTo>
                  <a:pt x="826111" y="4280540"/>
                </a:moveTo>
                <a:lnTo>
                  <a:pt x="826111" y="4439357"/>
                </a:lnTo>
                <a:lnTo>
                  <a:pt x="999211" y="4439357"/>
                </a:lnTo>
                <a:lnTo>
                  <a:pt x="999211" y="4280540"/>
                </a:lnTo>
                <a:close/>
                <a:moveTo>
                  <a:pt x="704629" y="4280540"/>
                </a:moveTo>
                <a:lnTo>
                  <a:pt x="704629" y="4472659"/>
                </a:lnTo>
                <a:lnTo>
                  <a:pt x="526171" y="4472659"/>
                </a:lnTo>
                <a:lnTo>
                  <a:pt x="526171" y="4550811"/>
                </a:lnTo>
                <a:lnTo>
                  <a:pt x="704629" y="4550811"/>
                </a:lnTo>
                <a:lnTo>
                  <a:pt x="704629" y="4753578"/>
                </a:lnTo>
                <a:lnTo>
                  <a:pt x="792809" y="4753578"/>
                </a:lnTo>
                <a:lnTo>
                  <a:pt x="792809" y="4550811"/>
                </a:lnTo>
                <a:lnTo>
                  <a:pt x="999211" y="4550811"/>
                </a:lnTo>
                <a:lnTo>
                  <a:pt x="999211" y="4472659"/>
                </a:lnTo>
                <a:lnTo>
                  <a:pt x="792809" y="4472659"/>
                </a:lnTo>
                <a:lnTo>
                  <a:pt x="792809" y="4280540"/>
                </a:lnTo>
                <a:close/>
                <a:moveTo>
                  <a:pt x="526171" y="4280540"/>
                </a:moveTo>
                <a:lnTo>
                  <a:pt x="526171" y="4439357"/>
                </a:lnTo>
                <a:lnTo>
                  <a:pt x="671328" y="4439357"/>
                </a:lnTo>
                <a:lnTo>
                  <a:pt x="671328" y="4280540"/>
                </a:lnTo>
                <a:close/>
                <a:moveTo>
                  <a:pt x="198289" y="4280540"/>
                </a:moveTo>
                <a:lnTo>
                  <a:pt x="198289" y="4439357"/>
                </a:lnTo>
                <a:lnTo>
                  <a:pt x="371389" y="4439357"/>
                </a:lnTo>
                <a:lnTo>
                  <a:pt x="371389" y="4280540"/>
                </a:lnTo>
                <a:close/>
                <a:moveTo>
                  <a:pt x="6355021" y="4169086"/>
                </a:moveTo>
                <a:lnTo>
                  <a:pt x="6355021" y="4247239"/>
                </a:lnTo>
                <a:lnTo>
                  <a:pt x="6443202" y="4247239"/>
                </a:lnTo>
                <a:lnTo>
                  <a:pt x="6443202" y="4169086"/>
                </a:lnTo>
                <a:close/>
                <a:moveTo>
                  <a:pt x="5727200" y="4169086"/>
                </a:moveTo>
                <a:lnTo>
                  <a:pt x="5727200" y="4247239"/>
                </a:lnTo>
                <a:lnTo>
                  <a:pt x="5815382" y="4247239"/>
                </a:lnTo>
                <a:lnTo>
                  <a:pt x="5815382" y="4169086"/>
                </a:lnTo>
                <a:close/>
                <a:moveTo>
                  <a:pt x="5099379" y="4169086"/>
                </a:moveTo>
                <a:lnTo>
                  <a:pt x="5099379" y="4247239"/>
                </a:lnTo>
                <a:lnTo>
                  <a:pt x="5187560" y="4247239"/>
                </a:lnTo>
                <a:lnTo>
                  <a:pt x="5187560" y="4169086"/>
                </a:lnTo>
                <a:close/>
                <a:moveTo>
                  <a:pt x="4471557" y="4169086"/>
                </a:moveTo>
                <a:lnTo>
                  <a:pt x="4471557" y="4247239"/>
                </a:lnTo>
                <a:lnTo>
                  <a:pt x="4559739" y="4247239"/>
                </a:lnTo>
                <a:lnTo>
                  <a:pt x="4559739" y="4169086"/>
                </a:lnTo>
                <a:close/>
                <a:moveTo>
                  <a:pt x="3843736" y="4169086"/>
                </a:moveTo>
                <a:lnTo>
                  <a:pt x="3843736" y="4247239"/>
                </a:lnTo>
                <a:lnTo>
                  <a:pt x="3931917" y="4247239"/>
                </a:lnTo>
                <a:lnTo>
                  <a:pt x="3931917" y="4169086"/>
                </a:lnTo>
                <a:close/>
                <a:moveTo>
                  <a:pt x="3215915" y="4169086"/>
                </a:moveTo>
                <a:lnTo>
                  <a:pt x="3215915" y="4247239"/>
                </a:lnTo>
                <a:lnTo>
                  <a:pt x="3304096" y="4247239"/>
                </a:lnTo>
                <a:lnTo>
                  <a:pt x="3304096" y="4169086"/>
                </a:lnTo>
                <a:close/>
                <a:moveTo>
                  <a:pt x="2588093" y="4169086"/>
                </a:moveTo>
                <a:lnTo>
                  <a:pt x="2588093" y="4247239"/>
                </a:lnTo>
                <a:lnTo>
                  <a:pt x="2676273" y="4247239"/>
                </a:lnTo>
                <a:lnTo>
                  <a:pt x="2676273" y="4169086"/>
                </a:lnTo>
                <a:close/>
                <a:moveTo>
                  <a:pt x="1960272" y="4169086"/>
                </a:moveTo>
                <a:lnTo>
                  <a:pt x="1960272" y="4247239"/>
                </a:lnTo>
                <a:lnTo>
                  <a:pt x="2048452" y="4247239"/>
                </a:lnTo>
                <a:lnTo>
                  <a:pt x="2048452" y="4169086"/>
                </a:lnTo>
                <a:close/>
                <a:moveTo>
                  <a:pt x="1332450" y="4169086"/>
                </a:moveTo>
                <a:lnTo>
                  <a:pt x="1332450" y="4247239"/>
                </a:lnTo>
                <a:lnTo>
                  <a:pt x="1420630" y="4247239"/>
                </a:lnTo>
                <a:lnTo>
                  <a:pt x="1420630" y="4169086"/>
                </a:lnTo>
                <a:close/>
                <a:moveTo>
                  <a:pt x="704629" y="4169086"/>
                </a:moveTo>
                <a:lnTo>
                  <a:pt x="704629" y="4247239"/>
                </a:lnTo>
                <a:lnTo>
                  <a:pt x="792809" y="4247239"/>
                </a:lnTo>
                <a:lnTo>
                  <a:pt x="792809" y="4169086"/>
                </a:lnTo>
                <a:close/>
                <a:moveTo>
                  <a:pt x="76807" y="4169086"/>
                </a:moveTo>
                <a:lnTo>
                  <a:pt x="76807" y="4247239"/>
                </a:lnTo>
                <a:lnTo>
                  <a:pt x="164988" y="4247239"/>
                </a:lnTo>
                <a:lnTo>
                  <a:pt x="164988" y="4169086"/>
                </a:lnTo>
                <a:close/>
                <a:moveTo>
                  <a:pt x="6476504" y="3966319"/>
                </a:moveTo>
                <a:lnTo>
                  <a:pt x="6476504" y="4135784"/>
                </a:lnTo>
                <a:lnTo>
                  <a:pt x="6649604" y="4135784"/>
                </a:lnTo>
                <a:lnTo>
                  <a:pt x="6649604" y="3966319"/>
                </a:lnTo>
                <a:close/>
                <a:moveTo>
                  <a:pt x="6176565" y="3966319"/>
                </a:moveTo>
                <a:lnTo>
                  <a:pt x="6176565" y="4135784"/>
                </a:lnTo>
                <a:lnTo>
                  <a:pt x="6321720" y="4135784"/>
                </a:lnTo>
                <a:lnTo>
                  <a:pt x="6321720" y="3966319"/>
                </a:lnTo>
                <a:close/>
                <a:moveTo>
                  <a:pt x="6055082" y="3966319"/>
                </a:moveTo>
                <a:lnTo>
                  <a:pt x="6055082" y="4169086"/>
                </a:lnTo>
                <a:lnTo>
                  <a:pt x="5848682" y="4169086"/>
                </a:lnTo>
                <a:lnTo>
                  <a:pt x="5848682" y="4247239"/>
                </a:lnTo>
                <a:lnTo>
                  <a:pt x="6055082" y="4247239"/>
                </a:lnTo>
                <a:lnTo>
                  <a:pt x="6055082" y="4439357"/>
                </a:lnTo>
                <a:lnTo>
                  <a:pt x="6143264" y="4439357"/>
                </a:lnTo>
                <a:lnTo>
                  <a:pt x="6143264" y="4247239"/>
                </a:lnTo>
                <a:lnTo>
                  <a:pt x="6321720" y="4247239"/>
                </a:lnTo>
                <a:lnTo>
                  <a:pt x="6321720" y="4169086"/>
                </a:lnTo>
                <a:lnTo>
                  <a:pt x="6143264" y="4169086"/>
                </a:lnTo>
                <a:lnTo>
                  <a:pt x="6143264" y="3966319"/>
                </a:lnTo>
                <a:close/>
                <a:moveTo>
                  <a:pt x="5848682" y="3966319"/>
                </a:moveTo>
                <a:lnTo>
                  <a:pt x="5848682" y="4135784"/>
                </a:lnTo>
                <a:lnTo>
                  <a:pt x="6021782" y="4135784"/>
                </a:lnTo>
                <a:lnTo>
                  <a:pt x="6021782" y="3966319"/>
                </a:lnTo>
                <a:close/>
                <a:moveTo>
                  <a:pt x="5548744" y="3966319"/>
                </a:moveTo>
                <a:lnTo>
                  <a:pt x="5548744" y="4135784"/>
                </a:lnTo>
                <a:lnTo>
                  <a:pt x="5693900" y="4135784"/>
                </a:lnTo>
                <a:lnTo>
                  <a:pt x="5693900" y="3966319"/>
                </a:lnTo>
                <a:close/>
                <a:moveTo>
                  <a:pt x="5427262" y="3966319"/>
                </a:moveTo>
                <a:lnTo>
                  <a:pt x="5427262" y="4169086"/>
                </a:lnTo>
                <a:lnTo>
                  <a:pt x="5220862" y="4169086"/>
                </a:lnTo>
                <a:lnTo>
                  <a:pt x="5220862" y="4247239"/>
                </a:lnTo>
                <a:lnTo>
                  <a:pt x="5427262" y="4247239"/>
                </a:lnTo>
                <a:lnTo>
                  <a:pt x="5427262" y="4439357"/>
                </a:lnTo>
                <a:lnTo>
                  <a:pt x="5515443" y="4439357"/>
                </a:lnTo>
                <a:lnTo>
                  <a:pt x="5515443" y="4247239"/>
                </a:lnTo>
                <a:lnTo>
                  <a:pt x="5693900" y="4247239"/>
                </a:lnTo>
                <a:lnTo>
                  <a:pt x="5693900" y="4169086"/>
                </a:lnTo>
                <a:lnTo>
                  <a:pt x="5515443" y="4169086"/>
                </a:lnTo>
                <a:lnTo>
                  <a:pt x="5515443" y="3966319"/>
                </a:lnTo>
                <a:close/>
                <a:moveTo>
                  <a:pt x="5220862" y="3966319"/>
                </a:moveTo>
                <a:lnTo>
                  <a:pt x="5220862" y="4135784"/>
                </a:lnTo>
                <a:lnTo>
                  <a:pt x="5393961" y="4135784"/>
                </a:lnTo>
                <a:lnTo>
                  <a:pt x="5393961" y="3966319"/>
                </a:lnTo>
                <a:close/>
                <a:moveTo>
                  <a:pt x="4920923" y="3966319"/>
                </a:moveTo>
                <a:lnTo>
                  <a:pt x="4920923" y="4135784"/>
                </a:lnTo>
                <a:lnTo>
                  <a:pt x="5066079" y="4135784"/>
                </a:lnTo>
                <a:lnTo>
                  <a:pt x="5066079" y="3966319"/>
                </a:lnTo>
                <a:close/>
                <a:moveTo>
                  <a:pt x="4799441" y="3966319"/>
                </a:moveTo>
                <a:lnTo>
                  <a:pt x="4799441" y="4169086"/>
                </a:lnTo>
                <a:lnTo>
                  <a:pt x="4593039" y="4169086"/>
                </a:lnTo>
                <a:lnTo>
                  <a:pt x="4593039" y="4247239"/>
                </a:lnTo>
                <a:lnTo>
                  <a:pt x="4799441" y="4247239"/>
                </a:lnTo>
                <a:lnTo>
                  <a:pt x="4799441" y="4439357"/>
                </a:lnTo>
                <a:lnTo>
                  <a:pt x="4887621" y="4439357"/>
                </a:lnTo>
                <a:lnTo>
                  <a:pt x="4887621" y="4247239"/>
                </a:lnTo>
                <a:lnTo>
                  <a:pt x="5066079" y="4247239"/>
                </a:lnTo>
                <a:lnTo>
                  <a:pt x="5066079" y="4169086"/>
                </a:lnTo>
                <a:lnTo>
                  <a:pt x="4887621" y="4169086"/>
                </a:lnTo>
                <a:lnTo>
                  <a:pt x="4887621" y="3966319"/>
                </a:lnTo>
                <a:close/>
                <a:moveTo>
                  <a:pt x="4593039" y="3966319"/>
                </a:moveTo>
                <a:lnTo>
                  <a:pt x="4593039" y="4135784"/>
                </a:lnTo>
                <a:lnTo>
                  <a:pt x="4766140" y="4135784"/>
                </a:lnTo>
                <a:lnTo>
                  <a:pt x="4766140" y="3966319"/>
                </a:lnTo>
                <a:close/>
                <a:moveTo>
                  <a:pt x="4293101" y="3966319"/>
                </a:moveTo>
                <a:lnTo>
                  <a:pt x="4293101" y="4135784"/>
                </a:lnTo>
                <a:lnTo>
                  <a:pt x="4438257" y="4135784"/>
                </a:lnTo>
                <a:lnTo>
                  <a:pt x="4438257" y="3966319"/>
                </a:lnTo>
                <a:close/>
                <a:moveTo>
                  <a:pt x="4171619" y="3966319"/>
                </a:moveTo>
                <a:lnTo>
                  <a:pt x="4171619" y="4169086"/>
                </a:lnTo>
                <a:lnTo>
                  <a:pt x="3965218" y="4169086"/>
                </a:lnTo>
                <a:lnTo>
                  <a:pt x="3965218" y="4247239"/>
                </a:lnTo>
                <a:lnTo>
                  <a:pt x="4171619" y="4247239"/>
                </a:lnTo>
                <a:lnTo>
                  <a:pt x="4171619" y="4439357"/>
                </a:lnTo>
                <a:lnTo>
                  <a:pt x="4259800" y="4439357"/>
                </a:lnTo>
                <a:lnTo>
                  <a:pt x="4259800" y="4247239"/>
                </a:lnTo>
                <a:lnTo>
                  <a:pt x="4438257" y="4247239"/>
                </a:lnTo>
                <a:lnTo>
                  <a:pt x="4438257" y="4169086"/>
                </a:lnTo>
                <a:lnTo>
                  <a:pt x="4259800" y="4169086"/>
                </a:lnTo>
                <a:lnTo>
                  <a:pt x="4259800" y="3966319"/>
                </a:lnTo>
                <a:close/>
                <a:moveTo>
                  <a:pt x="3965218" y="3966319"/>
                </a:moveTo>
                <a:lnTo>
                  <a:pt x="3965218" y="4135784"/>
                </a:lnTo>
                <a:lnTo>
                  <a:pt x="4138318" y="4135784"/>
                </a:lnTo>
                <a:lnTo>
                  <a:pt x="4138318" y="3966319"/>
                </a:lnTo>
                <a:close/>
                <a:moveTo>
                  <a:pt x="3665280" y="3966319"/>
                </a:moveTo>
                <a:lnTo>
                  <a:pt x="3665280" y="4135784"/>
                </a:lnTo>
                <a:lnTo>
                  <a:pt x="3810436" y="4135784"/>
                </a:lnTo>
                <a:lnTo>
                  <a:pt x="3810436" y="3966319"/>
                </a:lnTo>
                <a:close/>
                <a:moveTo>
                  <a:pt x="3543798" y="3966319"/>
                </a:moveTo>
                <a:lnTo>
                  <a:pt x="3543798" y="4169086"/>
                </a:lnTo>
                <a:lnTo>
                  <a:pt x="3337396" y="4169086"/>
                </a:lnTo>
                <a:lnTo>
                  <a:pt x="3337396" y="4247239"/>
                </a:lnTo>
                <a:lnTo>
                  <a:pt x="3543798" y="4247239"/>
                </a:lnTo>
                <a:lnTo>
                  <a:pt x="3543798" y="4439357"/>
                </a:lnTo>
                <a:lnTo>
                  <a:pt x="3631978" y="4439357"/>
                </a:lnTo>
                <a:lnTo>
                  <a:pt x="3631978" y="4247239"/>
                </a:lnTo>
                <a:lnTo>
                  <a:pt x="3810436" y="4247239"/>
                </a:lnTo>
                <a:lnTo>
                  <a:pt x="3810436" y="4169086"/>
                </a:lnTo>
                <a:lnTo>
                  <a:pt x="3631978" y="4169086"/>
                </a:lnTo>
                <a:lnTo>
                  <a:pt x="3631978" y="3966319"/>
                </a:lnTo>
                <a:close/>
                <a:moveTo>
                  <a:pt x="3337396" y="3966319"/>
                </a:moveTo>
                <a:lnTo>
                  <a:pt x="3337396" y="4135784"/>
                </a:lnTo>
                <a:lnTo>
                  <a:pt x="3510497" y="4135784"/>
                </a:lnTo>
                <a:lnTo>
                  <a:pt x="3510497" y="3966319"/>
                </a:lnTo>
                <a:close/>
                <a:moveTo>
                  <a:pt x="3037458" y="3966319"/>
                </a:moveTo>
                <a:lnTo>
                  <a:pt x="3037458" y="4135784"/>
                </a:lnTo>
                <a:lnTo>
                  <a:pt x="3182613" y="4135784"/>
                </a:lnTo>
                <a:lnTo>
                  <a:pt x="3182613" y="3966319"/>
                </a:lnTo>
                <a:close/>
                <a:moveTo>
                  <a:pt x="2915976" y="3966319"/>
                </a:moveTo>
                <a:lnTo>
                  <a:pt x="2915976" y="4169086"/>
                </a:lnTo>
                <a:lnTo>
                  <a:pt x="2709575" y="4169086"/>
                </a:lnTo>
                <a:lnTo>
                  <a:pt x="2709575" y="4247239"/>
                </a:lnTo>
                <a:lnTo>
                  <a:pt x="2915976" y="4247239"/>
                </a:lnTo>
                <a:lnTo>
                  <a:pt x="2915976" y="4439357"/>
                </a:lnTo>
                <a:lnTo>
                  <a:pt x="3004157" y="4439357"/>
                </a:lnTo>
                <a:lnTo>
                  <a:pt x="3004157" y="4247239"/>
                </a:lnTo>
                <a:lnTo>
                  <a:pt x="3182613" y="4247239"/>
                </a:lnTo>
                <a:lnTo>
                  <a:pt x="3182613" y="4169086"/>
                </a:lnTo>
                <a:lnTo>
                  <a:pt x="3004157" y="4169086"/>
                </a:lnTo>
                <a:lnTo>
                  <a:pt x="3004157" y="3966319"/>
                </a:lnTo>
                <a:close/>
                <a:moveTo>
                  <a:pt x="2709575" y="3966319"/>
                </a:moveTo>
                <a:lnTo>
                  <a:pt x="2709575" y="4135784"/>
                </a:lnTo>
                <a:lnTo>
                  <a:pt x="2882675" y="4135784"/>
                </a:lnTo>
                <a:lnTo>
                  <a:pt x="2882675" y="3966319"/>
                </a:lnTo>
                <a:close/>
                <a:moveTo>
                  <a:pt x="2409637" y="3966319"/>
                </a:moveTo>
                <a:lnTo>
                  <a:pt x="2409637" y="4135784"/>
                </a:lnTo>
                <a:lnTo>
                  <a:pt x="2554792" y="4135784"/>
                </a:lnTo>
                <a:lnTo>
                  <a:pt x="2554792" y="3966319"/>
                </a:lnTo>
                <a:close/>
                <a:moveTo>
                  <a:pt x="2288155" y="3966319"/>
                </a:moveTo>
                <a:lnTo>
                  <a:pt x="2288155" y="4169086"/>
                </a:lnTo>
                <a:lnTo>
                  <a:pt x="2081753" y="4169086"/>
                </a:lnTo>
                <a:lnTo>
                  <a:pt x="2081753" y="4247239"/>
                </a:lnTo>
                <a:lnTo>
                  <a:pt x="2288155" y="4247239"/>
                </a:lnTo>
                <a:lnTo>
                  <a:pt x="2288155" y="4439357"/>
                </a:lnTo>
                <a:lnTo>
                  <a:pt x="2376335" y="4439357"/>
                </a:lnTo>
                <a:lnTo>
                  <a:pt x="2376335" y="4247239"/>
                </a:lnTo>
                <a:lnTo>
                  <a:pt x="2554792" y="4247239"/>
                </a:lnTo>
                <a:lnTo>
                  <a:pt x="2554792" y="4169086"/>
                </a:lnTo>
                <a:lnTo>
                  <a:pt x="2376335" y="4169086"/>
                </a:lnTo>
                <a:lnTo>
                  <a:pt x="2376335" y="3966319"/>
                </a:lnTo>
                <a:close/>
                <a:moveTo>
                  <a:pt x="2081753" y="3966319"/>
                </a:moveTo>
                <a:lnTo>
                  <a:pt x="2081753" y="4135784"/>
                </a:lnTo>
                <a:lnTo>
                  <a:pt x="2254854" y="4135784"/>
                </a:lnTo>
                <a:lnTo>
                  <a:pt x="2254854" y="3966319"/>
                </a:lnTo>
                <a:close/>
                <a:moveTo>
                  <a:pt x="1781815" y="3966319"/>
                </a:moveTo>
                <a:lnTo>
                  <a:pt x="1781815" y="4135784"/>
                </a:lnTo>
                <a:lnTo>
                  <a:pt x="1926970" y="4135784"/>
                </a:lnTo>
                <a:lnTo>
                  <a:pt x="1926970" y="3966319"/>
                </a:lnTo>
                <a:close/>
                <a:moveTo>
                  <a:pt x="1660334" y="3966319"/>
                </a:moveTo>
                <a:lnTo>
                  <a:pt x="1660334" y="4169086"/>
                </a:lnTo>
                <a:lnTo>
                  <a:pt x="1453932" y="4169086"/>
                </a:lnTo>
                <a:lnTo>
                  <a:pt x="1453932" y="4247239"/>
                </a:lnTo>
                <a:lnTo>
                  <a:pt x="1660334" y="4247239"/>
                </a:lnTo>
                <a:lnTo>
                  <a:pt x="1660334" y="4439357"/>
                </a:lnTo>
                <a:lnTo>
                  <a:pt x="1748514" y="4439357"/>
                </a:lnTo>
                <a:lnTo>
                  <a:pt x="1748514" y="4247239"/>
                </a:lnTo>
                <a:lnTo>
                  <a:pt x="1926970" y="4247239"/>
                </a:lnTo>
                <a:lnTo>
                  <a:pt x="1926970" y="4169086"/>
                </a:lnTo>
                <a:lnTo>
                  <a:pt x="1748514" y="4169086"/>
                </a:lnTo>
                <a:lnTo>
                  <a:pt x="1748514" y="3966319"/>
                </a:lnTo>
                <a:close/>
                <a:moveTo>
                  <a:pt x="1453932" y="3966319"/>
                </a:moveTo>
                <a:lnTo>
                  <a:pt x="1453932" y="4135784"/>
                </a:lnTo>
                <a:lnTo>
                  <a:pt x="1627032" y="4135784"/>
                </a:lnTo>
                <a:lnTo>
                  <a:pt x="1627032" y="3966319"/>
                </a:lnTo>
                <a:close/>
                <a:moveTo>
                  <a:pt x="1153994" y="3966319"/>
                </a:moveTo>
                <a:lnTo>
                  <a:pt x="1153994" y="4135784"/>
                </a:lnTo>
                <a:lnTo>
                  <a:pt x="1299149" y="4135784"/>
                </a:lnTo>
                <a:lnTo>
                  <a:pt x="1299149" y="3966319"/>
                </a:lnTo>
                <a:close/>
                <a:moveTo>
                  <a:pt x="1032512" y="3966319"/>
                </a:moveTo>
                <a:lnTo>
                  <a:pt x="1032512" y="4169086"/>
                </a:lnTo>
                <a:lnTo>
                  <a:pt x="826111" y="4169086"/>
                </a:lnTo>
                <a:lnTo>
                  <a:pt x="826111" y="4247239"/>
                </a:lnTo>
                <a:lnTo>
                  <a:pt x="1032512" y="4247239"/>
                </a:lnTo>
                <a:lnTo>
                  <a:pt x="1032512" y="4439357"/>
                </a:lnTo>
                <a:lnTo>
                  <a:pt x="1120692" y="4439357"/>
                </a:lnTo>
                <a:lnTo>
                  <a:pt x="1120692" y="4247239"/>
                </a:lnTo>
                <a:lnTo>
                  <a:pt x="1299149" y="4247239"/>
                </a:lnTo>
                <a:lnTo>
                  <a:pt x="1299149" y="4169086"/>
                </a:lnTo>
                <a:lnTo>
                  <a:pt x="1120692" y="4169086"/>
                </a:lnTo>
                <a:lnTo>
                  <a:pt x="1120692" y="3966319"/>
                </a:lnTo>
                <a:close/>
                <a:moveTo>
                  <a:pt x="826111" y="3966319"/>
                </a:moveTo>
                <a:lnTo>
                  <a:pt x="826111" y="4135784"/>
                </a:lnTo>
                <a:lnTo>
                  <a:pt x="999211" y="4135784"/>
                </a:lnTo>
                <a:lnTo>
                  <a:pt x="999211" y="3966319"/>
                </a:lnTo>
                <a:close/>
                <a:moveTo>
                  <a:pt x="526171" y="3966319"/>
                </a:moveTo>
                <a:lnTo>
                  <a:pt x="526171" y="4135784"/>
                </a:lnTo>
                <a:lnTo>
                  <a:pt x="671328" y="4135784"/>
                </a:lnTo>
                <a:lnTo>
                  <a:pt x="671328" y="3966319"/>
                </a:lnTo>
                <a:close/>
                <a:moveTo>
                  <a:pt x="404691" y="3966319"/>
                </a:moveTo>
                <a:lnTo>
                  <a:pt x="404691" y="4169086"/>
                </a:lnTo>
                <a:lnTo>
                  <a:pt x="198289" y="4169086"/>
                </a:lnTo>
                <a:lnTo>
                  <a:pt x="198289" y="4247239"/>
                </a:lnTo>
                <a:lnTo>
                  <a:pt x="404691" y="4247239"/>
                </a:lnTo>
                <a:lnTo>
                  <a:pt x="404691" y="4439357"/>
                </a:lnTo>
                <a:lnTo>
                  <a:pt x="492871" y="4439357"/>
                </a:lnTo>
                <a:lnTo>
                  <a:pt x="492871" y="4247239"/>
                </a:lnTo>
                <a:lnTo>
                  <a:pt x="671328" y="4247239"/>
                </a:lnTo>
                <a:lnTo>
                  <a:pt x="671328" y="4169086"/>
                </a:lnTo>
                <a:lnTo>
                  <a:pt x="492871" y="4169086"/>
                </a:lnTo>
                <a:lnTo>
                  <a:pt x="492871" y="3966319"/>
                </a:lnTo>
                <a:close/>
                <a:moveTo>
                  <a:pt x="198289" y="3966319"/>
                </a:moveTo>
                <a:lnTo>
                  <a:pt x="198289" y="4135784"/>
                </a:lnTo>
                <a:lnTo>
                  <a:pt x="371389" y="4135784"/>
                </a:lnTo>
                <a:lnTo>
                  <a:pt x="371389" y="3966319"/>
                </a:lnTo>
                <a:close/>
                <a:moveTo>
                  <a:pt x="6682905" y="3854865"/>
                </a:moveTo>
                <a:lnTo>
                  <a:pt x="6682905" y="3933018"/>
                </a:lnTo>
                <a:lnTo>
                  <a:pt x="6771086" y="3933018"/>
                </a:lnTo>
                <a:lnTo>
                  <a:pt x="6771086" y="3854865"/>
                </a:lnTo>
                <a:close/>
                <a:moveTo>
                  <a:pt x="6055082" y="3854865"/>
                </a:moveTo>
                <a:lnTo>
                  <a:pt x="6055082" y="3933018"/>
                </a:lnTo>
                <a:lnTo>
                  <a:pt x="6143264" y="3933018"/>
                </a:lnTo>
                <a:lnTo>
                  <a:pt x="6143264" y="3854865"/>
                </a:lnTo>
                <a:close/>
                <a:moveTo>
                  <a:pt x="5427262" y="3854865"/>
                </a:moveTo>
                <a:lnTo>
                  <a:pt x="5427262" y="3933018"/>
                </a:lnTo>
                <a:lnTo>
                  <a:pt x="5515443" y="3933018"/>
                </a:lnTo>
                <a:lnTo>
                  <a:pt x="5515443" y="3854865"/>
                </a:lnTo>
                <a:close/>
                <a:moveTo>
                  <a:pt x="4799441" y="3854865"/>
                </a:moveTo>
                <a:lnTo>
                  <a:pt x="4799441" y="3933018"/>
                </a:lnTo>
                <a:lnTo>
                  <a:pt x="4887621" y="3933018"/>
                </a:lnTo>
                <a:lnTo>
                  <a:pt x="4887621" y="3854865"/>
                </a:lnTo>
                <a:close/>
                <a:moveTo>
                  <a:pt x="4171619" y="3854865"/>
                </a:moveTo>
                <a:lnTo>
                  <a:pt x="4171619" y="3933018"/>
                </a:lnTo>
                <a:lnTo>
                  <a:pt x="4259800" y="3933018"/>
                </a:lnTo>
                <a:lnTo>
                  <a:pt x="4259800" y="3854865"/>
                </a:lnTo>
                <a:close/>
                <a:moveTo>
                  <a:pt x="3543798" y="3854865"/>
                </a:moveTo>
                <a:lnTo>
                  <a:pt x="3543798" y="3933018"/>
                </a:lnTo>
                <a:lnTo>
                  <a:pt x="3631978" y="3933018"/>
                </a:lnTo>
                <a:lnTo>
                  <a:pt x="3631978" y="3854865"/>
                </a:lnTo>
                <a:close/>
                <a:moveTo>
                  <a:pt x="2915976" y="3854865"/>
                </a:moveTo>
                <a:lnTo>
                  <a:pt x="2915976" y="3933018"/>
                </a:lnTo>
                <a:lnTo>
                  <a:pt x="3004157" y="3933018"/>
                </a:lnTo>
                <a:lnTo>
                  <a:pt x="3004157" y="3854865"/>
                </a:lnTo>
                <a:close/>
                <a:moveTo>
                  <a:pt x="2288155" y="3854865"/>
                </a:moveTo>
                <a:lnTo>
                  <a:pt x="2288155" y="3933018"/>
                </a:lnTo>
                <a:lnTo>
                  <a:pt x="2376335" y="3933018"/>
                </a:lnTo>
                <a:lnTo>
                  <a:pt x="2376335" y="3854865"/>
                </a:lnTo>
                <a:close/>
                <a:moveTo>
                  <a:pt x="1660334" y="3854865"/>
                </a:moveTo>
                <a:lnTo>
                  <a:pt x="1660334" y="3933018"/>
                </a:lnTo>
                <a:lnTo>
                  <a:pt x="1748514" y="3933018"/>
                </a:lnTo>
                <a:lnTo>
                  <a:pt x="1748514" y="3854865"/>
                </a:lnTo>
                <a:close/>
                <a:moveTo>
                  <a:pt x="1032512" y="3854865"/>
                </a:moveTo>
                <a:lnTo>
                  <a:pt x="1032512" y="3933018"/>
                </a:lnTo>
                <a:lnTo>
                  <a:pt x="1120692" y="3933018"/>
                </a:lnTo>
                <a:lnTo>
                  <a:pt x="1120692" y="3854865"/>
                </a:lnTo>
                <a:close/>
                <a:moveTo>
                  <a:pt x="404691" y="3854865"/>
                </a:moveTo>
                <a:lnTo>
                  <a:pt x="404691" y="3933018"/>
                </a:lnTo>
                <a:lnTo>
                  <a:pt x="492871" y="3933018"/>
                </a:lnTo>
                <a:lnTo>
                  <a:pt x="492871" y="3854865"/>
                </a:lnTo>
                <a:close/>
                <a:moveTo>
                  <a:pt x="6476504" y="3662746"/>
                </a:moveTo>
                <a:lnTo>
                  <a:pt x="6476504" y="3821563"/>
                </a:lnTo>
                <a:lnTo>
                  <a:pt x="6649604" y="3821563"/>
                </a:lnTo>
                <a:lnTo>
                  <a:pt x="6649604" y="3662746"/>
                </a:lnTo>
                <a:close/>
                <a:moveTo>
                  <a:pt x="6355021" y="3662746"/>
                </a:moveTo>
                <a:lnTo>
                  <a:pt x="6355021" y="3854865"/>
                </a:lnTo>
                <a:lnTo>
                  <a:pt x="6176565" y="3854865"/>
                </a:lnTo>
                <a:lnTo>
                  <a:pt x="6176565" y="3933018"/>
                </a:lnTo>
                <a:lnTo>
                  <a:pt x="6355021" y="3933018"/>
                </a:lnTo>
                <a:lnTo>
                  <a:pt x="6355021" y="4135784"/>
                </a:lnTo>
                <a:lnTo>
                  <a:pt x="6443202" y="4135784"/>
                </a:lnTo>
                <a:lnTo>
                  <a:pt x="6443202" y="3933018"/>
                </a:lnTo>
                <a:lnTo>
                  <a:pt x="6649604" y="3933018"/>
                </a:lnTo>
                <a:lnTo>
                  <a:pt x="6649604" y="3854865"/>
                </a:lnTo>
                <a:lnTo>
                  <a:pt x="6443202" y="3854865"/>
                </a:lnTo>
                <a:lnTo>
                  <a:pt x="6443202" y="3662746"/>
                </a:lnTo>
                <a:close/>
                <a:moveTo>
                  <a:pt x="6176565" y="3662746"/>
                </a:moveTo>
                <a:lnTo>
                  <a:pt x="6176565" y="3821563"/>
                </a:lnTo>
                <a:lnTo>
                  <a:pt x="6321720" y="3821563"/>
                </a:lnTo>
                <a:lnTo>
                  <a:pt x="6321720" y="3662746"/>
                </a:lnTo>
                <a:close/>
                <a:moveTo>
                  <a:pt x="5848682" y="3662746"/>
                </a:moveTo>
                <a:lnTo>
                  <a:pt x="5848682" y="3821563"/>
                </a:lnTo>
                <a:lnTo>
                  <a:pt x="6021782" y="3821563"/>
                </a:lnTo>
                <a:lnTo>
                  <a:pt x="6021782" y="3662746"/>
                </a:lnTo>
                <a:close/>
                <a:moveTo>
                  <a:pt x="5727200" y="3662746"/>
                </a:moveTo>
                <a:lnTo>
                  <a:pt x="5727200" y="3854865"/>
                </a:lnTo>
                <a:lnTo>
                  <a:pt x="5548744" y="3854865"/>
                </a:lnTo>
                <a:lnTo>
                  <a:pt x="5548744" y="3933018"/>
                </a:lnTo>
                <a:lnTo>
                  <a:pt x="5727200" y="3933018"/>
                </a:lnTo>
                <a:lnTo>
                  <a:pt x="5727200" y="4135784"/>
                </a:lnTo>
                <a:lnTo>
                  <a:pt x="5815382" y="4135784"/>
                </a:lnTo>
                <a:lnTo>
                  <a:pt x="5815382" y="3933018"/>
                </a:lnTo>
                <a:lnTo>
                  <a:pt x="6021782" y="3933018"/>
                </a:lnTo>
                <a:lnTo>
                  <a:pt x="6021782" y="3854865"/>
                </a:lnTo>
                <a:lnTo>
                  <a:pt x="5815382" y="3854865"/>
                </a:lnTo>
                <a:lnTo>
                  <a:pt x="5815382" y="3662746"/>
                </a:lnTo>
                <a:close/>
                <a:moveTo>
                  <a:pt x="5548744" y="3662746"/>
                </a:moveTo>
                <a:lnTo>
                  <a:pt x="5548744" y="3821563"/>
                </a:lnTo>
                <a:lnTo>
                  <a:pt x="5693900" y="3821563"/>
                </a:lnTo>
                <a:lnTo>
                  <a:pt x="5693900" y="3662746"/>
                </a:lnTo>
                <a:close/>
                <a:moveTo>
                  <a:pt x="5220862" y="3662746"/>
                </a:moveTo>
                <a:lnTo>
                  <a:pt x="5220862" y="3821563"/>
                </a:lnTo>
                <a:lnTo>
                  <a:pt x="5393961" y="3821563"/>
                </a:lnTo>
                <a:lnTo>
                  <a:pt x="5393961" y="3662746"/>
                </a:lnTo>
                <a:close/>
                <a:moveTo>
                  <a:pt x="5099379" y="3662746"/>
                </a:moveTo>
                <a:lnTo>
                  <a:pt x="5099379" y="3854865"/>
                </a:lnTo>
                <a:lnTo>
                  <a:pt x="4920923" y="3854865"/>
                </a:lnTo>
                <a:lnTo>
                  <a:pt x="4920923" y="3933018"/>
                </a:lnTo>
                <a:lnTo>
                  <a:pt x="5099379" y="3933018"/>
                </a:lnTo>
                <a:lnTo>
                  <a:pt x="5099379" y="4135784"/>
                </a:lnTo>
                <a:lnTo>
                  <a:pt x="5187560" y="4135784"/>
                </a:lnTo>
                <a:lnTo>
                  <a:pt x="5187560" y="3933018"/>
                </a:lnTo>
                <a:lnTo>
                  <a:pt x="5393961" y="3933018"/>
                </a:lnTo>
                <a:lnTo>
                  <a:pt x="5393961" y="3854865"/>
                </a:lnTo>
                <a:lnTo>
                  <a:pt x="5187560" y="3854865"/>
                </a:lnTo>
                <a:lnTo>
                  <a:pt x="5187560" y="3662746"/>
                </a:lnTo>
                <a:close/>
                <a:moveTo>
                  <a:pt x="4920923" y="3662746"/>
                </a:moveTo>
                <a:lnTo>
                  <a:pt x="4920923" y="3821563"/>
                </a:lnTo>
                <a:lnTo>
                  <a:pt x="5066079" y="3821563"/>
                </a:lnTo>
                <a:lnTo>
                  <a:pt x="5066079" y="3662746"/>
                </a:lnTo>
                <a:close/>
                <a:moveTo>
                  <a:pt x="4593039" y="3662746"/>
                </a:moveTo>
                <a:lnTo>
                  <a:pt x="4593039" y="3821563"/>
                </a:lnTo>
                <a:lnTo>
                  <a:pt x="4766140" y="3821563"/>
                </a:lnTo>
                <a:lnTo>
                  <a:pt x="4766140" y="3662746"/>
                </a:lnTo>
                <a:close/>
                <a:moveTo>
                  <a:pt x="4471557" y="3662746"/>
                </a:moveTo>
                <a:lnTo>
                  <a:pt x="4471557" y="3854865"/>
                </a:lnTo>
                <a:lnTo>
                  <a:pt x="4293101" y="3854865"/>
                </a:lnTo>
                <a:lnTo>
                  <a:pt x="4293101" y="3933018"/>
                </a:lnTo>
                <a:lnTo>
                  <a:pt x="4471557" y="3933018"/>
                </a:lnTo>
                <a:lnTo>
                  <a:pt x="4471557" y="4135784"/>
                </a:lnTo>
                <a:lnTo>
                  <a:pt x="4559739" y="4135784"/>
                </a:lnTo>
                <a:lnTo>
                  <a:pt x="4559739" y="3933018"/>
                </a:lnTo>
                <a:lnTo>
                  <a:pt x="4766140" y="3933018"/>
                </a:lnTo>
                <a:lnTo>
                  <a:pt x="4766140" y="3854865"/>
                </a:lnTo>
                <a:lnTo>
                  <a:pt x="4559739" y="3854865"/>
                </a:lnTo>
                <a:lnTo>
                  <a:pt x="4559739" y="3662746"/>
                </a:lnTo>
                <a:close/>
                <a:moveTo>
                  <a:pt x="4293101" y="3662746"/>
                </a:moveTo>
                <a:lnTo>
                  <a:pt x="4293101" y="3821563"/>
                </a:lnTo>
                <a:lnTo>
                  <a:pt x="4438257" y="3821563"/>
                </a:lnTo>
                <a:lnTo>
                  <a:pt x="4438257" y="3662746"/>
                </a:lnTo>
                <a:close/>
                <a:moveTo>
                  <a:pt x="3965218" y="3662746"/>
                </a:moveTo>
                <a:lnTo>
                  <a:pt x="3965218" y="3821563"/>
                </a:lnTo>
                <a:lnTo>
                  <a:pt x="4138318" y="3821563"/>
                </a:lnTo>
                <a:lnTo>
                  <a:pt x="4138318" y="3662746"/>
                </a:lnTo>
                <a:close/>
                <a:moveTo>
                  <a:pt x="3843736" y="3662746"/>
                </a:moveTo>
                <a:lnTo>
                  <a:pt x="3843736" y="3854865"/>
                </a:lnTo>
                <a:lnTo>
                  <a:pt x="3665280" y="3854865"/>
                </a:lnTo>
                <a:lnTo>
                  <a:pt x="3665280" y="3933018"/>
                </a:lnTo>
                <a:lnTo>
                  <a:pt x="3843736" y="3933018"/>
                </a:lnTo>
                <a:lnTo>
                  <a:pt x="3843736" y="4135784"/>
                </a:lnTo>
                <a:lnTo>
                  <a:pt x="3931917" y="4135784"/>
                </a:lnTo>
                <a:lnTo>
                  <a:pt x="3931917" y="3933018"/>
                </a:lnTo>
                <a:lnTo>
                  <a:pt x="4138318" y="3933018"/>
                </a:lnTo>
                <a:lnTo>
                  <a:pt x="4138318" y="3854865"/>
                </a:lnTo>
                <a:lnTo>
                  <a:pt x="3931917" y="3854865"/>
                </a:lnTo>
                <a:lnTo>
                  <a:pt x="3931917" y="3662746"/>
                </a:lnTo>
                <a:close/>
                <a:moveTo>
                  <a:pt x="3665280" y="3662746"/>
                </a:moveTo>
                <a:lnTo>
                  <a:pt x="3665280" y="3821563"/>
                </a:lnTo>
                <a:lnTo>
                  <a:pt x="3810436" y="3821563"/>
                </a:lnTo>
                <a:lnTo>
                  <a:pt x="3810436" y="3662746"/>
                </a:lnTo>
                <a:close/>
                <a:moveTo>
                  <a:pt x="3337396" y="3662746"/>
                </a:moveTo>
                <a:lnTo>
                  <a:pt x="3337396" y="3821563"/>
                </a:lnTo>
                <a:lnTo>
                  <a:pt x="3510497" y="3821563"/>
                </a:lnTo>
                <a:lnTo>
                  <a:pt x="3510497" y="3662746"/>
                </a:lnTo>
                <a:close/>
                <a:moveTo>
                  <a:pt x="3215915" y="3662746"/>
                </a:moveTo>
                <a:lnTo>
                  <a:pt x="3215915" y="3854865"/>
                </a:lnTo>
                <a:lnTo>
                  <a:pt x="3037458" y="3854865"/>
                </a:lnTo>
                <a:lnTo>
                  <a:pt x="3037458" y="3933018"/>
                </a:lnTo>
                <a:lnTo>
                  <a:pt x="3215915" y="3933018"/>
                </a:lnTo>
                <a:lnTo>
                  <a:pt x="3215915" y="4135784"/>
                </a:lnTo>
                <a:lnTo>
                  <a:pt x="3304096" y="4135784"/>
                </a:lnTo>
                <a:lnTo>
                  <a:pt x="3304096" y="3933018"/>
                </a:lnTo>
                <a:lnTo>
                  <a:pt x="3510497" y="3933018"/>
                </a:lnTo>
                <a:lnTo>
                  <a:pt x="3510497" y="3854865"/>
                </a:lnTo>
                <a:lnTo>
                  <a:pt x="3304096" y="3854865"/>
                </a:lnTo>
                <a:lnTo>
                  <a:pt x="3304096" y="3662746"/>
                </a:lnTo>
                <a:close/>
                <a:moveTo>
                  <a:pt x="3037458" y="3662746"/>
                </a:moveTo>
                <a:lnTo>
                  <a:pt x="3037458" y="3821563"/>
                </a:lnTo>
                <a:lnTo>
                  <a:pt x="3182613" y="3821563"/>
                </a:lnTo>
                <a:lnTo>
                  <a:pt x="3182613" y="3662746"/>
                </a:lnTo>
                <a:close/>
                <a:moveTo>
                  <a:pt x="2709575" y="3662746"/>
                </a:moveTo>
                <a:lnTo>
                  <a:pt x="2709575" y="3821563"/>
                </a:lnTo>
                <a:lnTo>
                  <a:pt x="2882675" y="3821563"/>
                </a:lnTo>
                <a:lnTo>
                  <a:pt x="2882675" y="3662746"/>
                </a:lnTo>
                <a:close/>
                <a:moveTo>
                  <a:pt x="2588093" y="3662746"/>
                </a:moveTo>
                <a:lnTo>
                  <a:pt x="2588093" y="3854865"/>
                </a:lnTo>
                <a:lnTo>
                  <a:pt x="2409637" y="3854865"/>
                </a:lnTo>
                <a:lnTo>
                  <a:pt x="2409637" y="3933018"/>
                </a:lnTo>
                <a:lnTo>
                  <a:pt x="2588093" y="3933018"/>
                </a:lnTo>
                <a:lnTo>
                  <a:pt x="2588093" y="4135784"/>
                </a:lnTo>
                <a:lnTo>
                  <a:pt x="2676273" y="4135784"/>
                </a:lnTo>
                <a:lnTo>
                  <a:pt x="2676273" y="3933018"/>
                </a:lnTo>
                <a:lnTo>
                  <a:pt x="2882675" y="3933018"/>
                </a:lnTo>
                <a:lnTo>
                  <a:pt x="2882675" y="3854865"/>
                </a:lnTo>
                <a:lnTo>
                  <a:pt x="2676273" y="3854865"/>
                </a:lnTo>
                <a:lnTo>
                  <a:pt x="2676273" y="3662746"/>
                </a:lnTo>
                <a:close/>
                <a:moveTo>
                  <a:pt x="2409637" y="3662746"/>
                </a:moveTo>
                <a:lnTo>
                  <a:pt x="2409637" y="3821563"/>
                </a:lnTo>
                <a:lnTo>
                  <a:pt x="2554792" y="3821563"/>
                </a:lnTo>
                <a:lnTo>
                  <a:pt x="2554792" y="3662746"/>
                </a:lnTo>
                <a:close/>
                <a:moveTo>
                  <a:pt x="2081753" y="3662746"/>
                </a:moveTo>
                <a:lnTo>
                  <a:pt x="2081753" y="3821563"/>
                </a:lnTo>
                <a:lnTo>
                  <a:pt x="2254854" y="3821563"/>
                </a:lnTo>
                <a:lnTo>
                  <a:pt x="2254854" y="3662746"/>
                </a:lnTo>
                <a:close/>
                <a:moveTo>
                  <a:pt x="1960272" y="3662746"/>
                </a:moveTo>
                <a:lnTo>
                  <a:pt x="1960272" y="3854865"/>
                </a:lnTo>
                <a:lnTo>
                  <a:pt x="1781815" y="3854865"/>
                </a:lnTo>
                <a:lnTo>
                  <a:pt x="1781815" y="3933018"/>
                </a:lnTo>
                <a:lnTo>
                  <a:pt x="1960272" y="3933018"/>
                </a:lnTo>
                <a:lnTo>
                  <a:pt x="1960272" y="4135784"/>
                </a:lnTo>
                <a:lnTo>
                  <a:pt x="2048452" y="4135784"/>
                </a:lnTo>
                <a:lnTo>
                  <a:pt x="2048452" y="3933018"/>
                </a:lnTo>
                <a:lnTo>
                  <a:pt x="2254854" y="3933018"/>
                </a:lnTo>
                <a:lnTo>
                  <a:pt x="2254854" y="3854865"/>
                </a:lnTo>
                <a:lnTo>
                  <a:pt x="2048452" y="3854865"/>
                </a:lnTo>
                <a:lnTo>
                  <a:pt x="2048452" y="3662746"/>
                </a:lnTo>
                <a:close/>
                <a:moveTo>
                  <a:pt x="1781815" y="3662746"/>
                </a:moveTo>
                <a:lnTo>
                  <a:pt x="1781815" y="3821563"/>
                </a:lnTo>
                <a:lnTo>
                  <a:pt x="1926970" y="3821563"/>
                </a:lnTo>
                <a:lnTo>
                  <a:pt x="1926970" y="3662746"/>
                </a:lnTo>
                <a:close/>
                <a:moveTo>
                  <a:pt x="1453932" y="3662746"/>
                </a:moveTo>
                <a:lnTo>
                  <a:pt x="1453932" y="3821563"/>
                </a:lnTo>
                <a:lnTo>
                  <a:pt x="1627032" y="3821563"/>
                </a:lnTo>
                <a:lnTo>
                  <a:pt x="1627032" y="3662746"/>
                </a:lnTo>
                <a:close/>
                <a:moveTo>
                  <a:pt x="1332450" y="3662746"/>
                </a:moveTo>
                <a:lnTo>
                  <a:pt x="1332450" y="3854865"/>
                </a:lnTo>
                <a:lnTo>
                  <a:pt x="1153994" y="3854865"/>
                </a:lnTo>
                <a:lnTo>
                  <a:pt x="1153994" y="3933018"/>
                </a:lnTo>
                <a:lnTo>
                  <a:pt x="1332450" y="3933018"/>
                </a:lnTo>
                <a:lnTo>
                  <a:pt x="1332450" y="4135784"/>
                </a:lnTo>
                <a:lnTo>
                  <a:pt x="1420630" y="4135784"/>
                </a:lnTo>
                <a:lnTo>
                  <a:pt x="1420630" y="3933018"/>
                </a:lnTo>
                <a:lnTo>
                  <a:pt x="1627032" y="3933018"/>
                </a:lnTo>
                <a:lnTo>
                  <a:pt x="1627032" y="3854865"/>
                </a:lnTo>
                <a:lnTo>
                  <a:pt x="1420630" y="3854865"/>
                </a:lnTo>
                <a:lnTo>
                  <a:pt x="1420630" y="3662746"/>
                </a:lnTo>
                <a:close/>
                <a:moveTo>
                  <a:pt x="1153994" y="3662746"/>
                </a:moveTo>
                <a:lnTo>
                  <a:pt x="1153994" y="3821563"/>
                </a:lnTo>
                <a:lnTo>
                  <a:pt x="1299149" y="3821563"/>
                </a:lnTo>
                <a:lnTo>
                  <a:pt x="1299149" y="3662746"/>
                </a:lnTo>
                <a:close/>
                <a:moveTo>
                  <a:pt x="826111" y="3662746"/>
                </a:moveTo>
                <a:lnTo>
                  <a:pt x="826111" y="3821563"/>
                </a:lnTo>
                <a:lnTo>
                  <a:pt x="999211" y="3821563"/>
                </a:lnTo>
                <a:lnTo>
                  <a:pt x="999211" y="3662746"/>
                </a:lnTo>
                <a:close/>
                <a:moveTo>
                  <a:pt x="704629" y="3662746"/>
                </a:moveTo>
                <a:lnTo>
                  <a:pt x="704629" y="3854865"/>
                </a:lnTo>
                <a:lnTo>
                  <a:pt x="526171" y="3854865"/>
                </a:lnTo>
                <a:lnTo>
                  <a:pt x="526171" y="3933018"/>
                </a:lnTo>
                <a:lnTo>
                  <a:pt x="704629" y="3933018"/>
                </a:lnTo>
                <a:lnTo>
                  <a:pt x="704629" y="4135784"/>
                </a:lnTo>
                <a:lnTo>
                  <a:pt x="792809" y="4135784"/>
                </a:lnTo>
                <a:lnTo>
                  <a:pt x="792809" y="3933018"/>
                </a:lnTo>
                <a:lnTo>
                  <a:pt x="999211" y="3933018"/>
                </a:lnTo>
                <a:lnTo>
                  <a:pt x="999211" y="3854865"/>
                </a:lnTo>
                <a:lnTo>
                  <a:pt x="792809" y="3854865"/>
                </a:lnTo>
                <a:lnTo>
                  <a:pt x="792809" y="3662746"/>
                </a:lnTo>
                <a:close/>
                <a:moveTo>
                  <a:pt x="526171" y="3662746"/>
                </a:moveTo>
                <a:lnTo>
                  <a:pt x="526171" y="3821563"/>
                </a:lnTo>
                <a:lnTo>
                  <a:pt x="671328" y="3821563"/>
                </a:lnTo>
                <a:lnTo>
                  <a:pt x="671328" y="3662746"/>
                </a:lnTo>
                <a:close/>
                <a:moveTo>
                  <a:pt x="198289" y="3662746"/>
                </a:moveTo>
                <a:lnTo>
                  <a:pt x="198289" y="3821563"/>
                </a:lnTo>
                <a:lnTo>
                  <a:pt x="371389" y="3821563"/>
                </a:lnTo>
                <a:lnTo>
                  <a:pt x="371389" y="3662746"/>
                </a:lnTo>
                <a:close/>
                <a:moveTo>
                  <a:pt x="6355021" y="3551293"/>
                </a:moveTo>
                <a:lnTo>
                  <a:pt x="6355021" y="3629445"/>
                </a:lnTo>
                <a:lnTo>
                  <a:pt x="6443202" y="3629445"/>
                </a:lnTo>
                <a:lnTo>
                  <a:pt x="6443202" y="3551293"/>
                </a:lnTo>
                <a:close/>
                <a:moveTo>
                  <a:pt x="5727200" y="3551293"/>
                </a:moveTo>
                <a:lnTo>
                  <a:pt x="5727200" y="3629445"/>
                </a:lnTo>
                <a:lnTo>
                  <a:pt x="5815382" y="3629445"/>
                </a:lnTo>
                <a:lnTo>
                  <a:pt x="5815382" y="3551293"/>
                </a:lnTo>
                <a:close/>
                <a:moveTo>
                  <a:pt x="5099379" y="3551293"/>
                </a:moveTo>
                <a:lnTo>
                  <a:pt x="5099379" y="3629445"/>
                </a:lnTo>
                <a:lnTo>
                  <a:pt x="5187560" y="3629445"/>
                </a:lnTo>
                <a:lnTo>
                  <a:pt x="5187560" y="3551293"/>
                </a:lnTo>
                <a:close/>
                <a:moveTo>
                  <a:pt x="4471557" y="3551293"/>
                </a:moveTo>
                <a:lnTo>
                  <a:pt x="4471557" y="3629445"/>
                </a:lnTo>
                <a:lnTo>
                  <a:pt x="4559739" y="3629445"/>
                </a:lnTo>
                <a:lnTo>
                  <a:pt x="4559739" y="3551293"/>
                </a:lnTo>
                <a:close/>
                <a:moveTo>
                  <a:pt x="3843736" y="3551293"/>
                </a:moveTo>
                <a:lnTo>
                  <a:pt x="3843736" y="3629445"/>
                </a:lnTo>
                <a:lnTo>
                  <a:pt x="3931917" y="3629445"/>
                </a:lnTo>
                <a:lnTo>
                  <a:pt x="3931917" y="3551293"/>
                </a:lnTo>
                <a:close/>
                <a:moveTo>
                  <a:pt x="3215915" y="3551293"/>
                </a:moveTo>
                <a:lnTo>
                  <a:pt x="3215915" y="3629445"/>
                </a:lnTo>
                <a:lnTo>
                  <a:pt x="3304096" y="3629445"/>
                </a:lnTo>
                <a:lnTo>
                  <a:pt x="3304096" y="3551293"/>
                </a:lnTo>
                <a:close/>
                <a:moveTo>
                  <a:pt x="2588093" y="3551293"/>
                </a:moveTo>
                <a:lnTo>
                  <a:pt x="2588093" y="3629445"/>
                </a:lnTo>
                <a:lnTo>
                  <a:pt x="2676273" y="3629445"/>
                </a:lnTo>
                <a:lnTo>
                  <a:pt x="2676273" y="3551293"/>
                </a:lnTo>
                <a:close/>
                <a:moveTo>
                  <a:pt x="1960272" y="3551293"/>
                </a:moveTo>
                <a:lnTo>
                  <a:pt x="1960272" y="3629445"/>
                </a:lnTo>
                <a:lnTo>
                  <a:pt x="2048452" y="3629445"/>
                </a:lnTo>
                <a:lnTo>
                  <a:pt x="2048452" y="3551293"/>
                </a:lnTo>
                <a:close/>
                <a:moveTo>
                  <a:pt x="1332450" y="3551293"/>
                </a:moveTo>
                <a:lnTo>
                  <a:pt x="1332450" y="3629445"/>
                </a:lnTo>
                <a:lnTo>
                  <a:pt x="1420630" y="3629445"/>
                </a:lnTo>
                <a:lnTo>
                  <a:pt x="1420630" y="3551293"/>
                </a:lnTo>
                <a:close/>
                <a:moveTo>
                  <a:pt x="704629" y="3551293"/>
                </a:moveTo>
                <a:lnTo>
                  <a:pt x="704629" y="3629445"/>
                </a:lnTo>
                <a:lnTo>
                  <a:pt x="792809" y="3629445"/>
                </a:lnTo>
                <a:lnTo>
                  <a:pt x="792809" y="3551293"/>
                </a:lnTo>
                <a:close/>
                <a:moveTo>
                  <a:pt x="76807" y="3551293"/>
                </a:moveTo>
                <a:lnTo>
                  <a:pt x="76807" y="3629445"/>
                </a:lnTo>
                <a:lnTo>
                  <a:pt x="164988" y="3629445"/>
                </a:lnTo>
                <a:lnTo>
                  <a:pt x="164988" y="3551293"/>
                </a:lnTo>
                <a:close/>
                <a:moveTo>
                  <a:pt x="6476504" y="3348525"/>
                </a:moveTo>
                <a:lnTo>
                  <a:pt x="6476504" y="3517991"/>
                </a:lnTo>
                <a:lnTo>
                  <a:pt x="6649604" y="3517991"/>
                </a:lnTo>
                <a:lnTo>
                  <a:pt x="6649604" y="3348525"/>
                </a:lnTo>
                <a:close/>
                <a:moveTo>
                  <a:pt x="6176565" y="3348525"/>
                </a:moveTo>
                <a:lnTo>
                  <a:pt x="6176565" y="3517991"/>
                </a:lnTo>
                <a:lnTo>
                  <a:pt x="6321720" y="3517991"/>
                </a:lnTo>
                <a:lnTo>
                  <a:pt x="6321720" y="3348525"/>
                </a:lnTo>
                <a:close/>
                <a:moveTo>
                  <a:pt x="6055082" y="3348525"/>
                </a:moveTo>
                <a:lnTo>
                  <a:pt x="6055082" y="3551293"/>
                </a:lnTo>
                <a:lnTo>
                  <a:pt x="5848682" y="3551293"/>
                </a:lnTo>
                <a:lnTo>
                  <a:pt x="5848682" y="3629445"/>
                </a:lnTo>
                <a:lnTo>
                  <a:pt x="6055082" y="3629445"/>
                </a:lnTo>
                <a:lnTo>
                  <a:pt x="6055082" y="3821563"/>
                </a:lnTo>
                <a:lnTo>
                  <a:pt x="6143264" y="3821563"/>
                </a:lnTo>
                <a:lnTo>
                  <a:pt x="6143264" y="3629445"/>
                </a:lnTo>
                <a:lnTo>
                  <a:pt x="6321720" y="3629445"/>
                </a:lnTo>
                <a:lnTo>
                  <a:pt x="6321720" y="3551293"/>
                </a:lnTo>
                <a:lnTo>
                  <a:pt x="6143264" y="3551293"/>
                </a:lnTo>
                <a:lnTo>
                  <a:pt x="6143264" y="3348525"/>
                </a:lnTo>
                <a:close/>
                <a:moveTo>
                  <a:pt x="5848682" y="3348525"/>
                </a:moveTo>
                <a:lnTo>
                  <a:pt x="5848682" y="3517991"/>
                </a:lnTo>
                <a:lnTo>
                  <a:pt x="6021782" y="3517991"/>
                </a:lnTo>
                <a:lnTo>
                  <a:pt x="6021782" y="3348525"/>
                </a:lnTo>
                <a:close/>
                <a:moveTo>
                  <a:pt x="5548744" y="3348525"/>
                </a:moveTo>
                <a:lnTo>
                  <a:pt x="5548744" y="3517991"/>
                </a:lnTo>
                <a:lnTo>
                  <a:pt x="5693900" y="3517991"/>
                </a:lnTo>
                <a:lnTo>
                  <a:pt x="5693900" y="3348525"/>
                </a:lnTo>
                <a:close/>
                <a:moveTo>
                  <a:pt x="5427262" y="3348525"/>
                </a:moveTo>
                <a:lnTo>
                  <a:pt x="5427262" y="3551293"/>
                </a:lnTo>
                <a:lnTo>
                  <a:pt x="5220862" y="3551293"/>
                </a:lnTo>
                <a:lnTo>
                  <a:pt x="5220862" y="3629445"/>
                </a:lnTo>
                <a:lnTo>
                  <a:pt x="5427262" y="3629445"/>
                </a:lnTo>
                <a:lnTo>
                  <a:pt x="5427262" y="3821563"/>
                </a:lnTo>
                <a:lnTo>
                  <a:pt x="5515443" y="3821563"/>
                </a:lnTo>
                <a:lnTo>
                  <a:pt x="5515443" y="3629445"/>
                </a:lnTo>
                <a:lnTo>
                  <a:pt x="5693900" y="3629445"/>
                </a:lnTo>
                <a:lnTo>
                  <a:pt x="5693900" y="3551293"/>
                </a:lnTo>
                <a:lnTo>
                  <a:pt x="5515443" y="3551293"/>
                </a:lnTo>
                <a:lnTo>
                  <a:pt x="5515443" y="3348525"/>
                </a:lnTo>
                <a:close/>
                <a:moveTo>
                  <a:pt x="5220862" y="3348525"/>
                </a:moveTo>
                <a:lnTo>
                  <a:pt x="5220862" y="3517991"/>
                </a:lnTo>
                <a:lnTo>
                  <a:pt x="5393961" y="3517991"/>
                </a:lnTo>
                <a:lnTo>
                  <a:pt x="5393961" y="3348525"/>
                </a:lnTo>
                <a:close/>
                <a:moveTo>
                  <a:pt x="4920923" y="3348525"/>
                </a:moveTo>
                <a:lnTo>
                  <a:pt x="4920923" y="3517991"/>
                </a:lnTo>
                <a:lnTo>
                  <a:pt x="5066079" y="3517991"/>
                </a:lnTo>
                <a:lnTo>
                  <a:pt x="5066079" y="3348525"/>
                </a:lnTo>
                <a:close/>
                <a:moveTo>
                  <a:pt x="4799441" y="3348525"/>
                </a:moveTo>
                <a:lnTo>
                  <a:pt x="4799441" y="3551293"/>
                </a:lnTo>
                <a:lnTo>
                  <a:pt x="4593039" y="3551293"/>
                </a:lnTo>
                <a:lnTo>
                  <a:pt x="4593039" y="3629445"/>
                </a:lnTo>
                <a:lnTo>
                  <a:pt x="4799441" y="3629445"/>
                </a:lnTo>
                <a:lnTo>
                  <a:pt x="4799441" y="3821563"/>
                </a:lnTo>
                <a:lnTo>
                  <a:pt x="4887621" y="3821563"/>
                </a:lnTo>
                <a:lnTo>
                  <a:pt x="4887621" y="3629445"/>
                </a:lnTo>
                <a:lnTo>
                  <a:pt x="5066079" y="3629445"/>
                </a:lnTo>
                <a:lnTo>
                  <a:pt x="5066079" y="3551293"/>
                </a:lnTo>
                <a:lnTo>
                  <a:pt x="4887621" y="3551293"/>
                </a:lnTo>
                <a:lnTo>
                  <a:pt x="4887621" y="3348525"/>
                </a:lnTo>
                <a:close/>
                <a:moveTo>
                  <a:pt x="4593039" y="3348525"/>
                </a:moveTo>
                <a:lnTo>
                  <a:pt x="4593039" y="3517991"/>
                </a:lnTo>
                <a:lnTo>
                  <a:pt x="4766140" y="3517991"/>
                </a:lnTo>
                <a:lnTo>
                  <a:pt x="4766140" y="3348525"/>
                </a:lnTo>
                <a:close/>
                <a:moveTo>
                  <a:pt x="4293101" y="3348525"/>
                </a:moveTo>
                <a:lnTo>
                  <a:pt x="4293101" y="3517991"/>
                </a:lnTo>
                <a:lnTo>
                  <a:pt x="4438257" y="3517991"/>
                </a:lnTo>
                <a:lnTo>
                  <a:pt x="4438257" y="3348525"/>
                </a:lnTo>
                <a:close/>
                <a:moveTo>
                  <a:pt x="4171619" y="3348525"/>
                </a:moveTo>
                <a:lnTo>
                  <a:pt x="4171619" y="3551293"/>
                </a:lnTo>
                <a:lnTo>
                  <a:pt x="3965218" y="3551293"/>
                </a:lnTo>
                <a:lnTo>
                  <a:pt x="3965218" y="3629445"/>
                </a:lnTo>
                <a:lnTo>
                  <a:pt x="4171619" y="3629445"/>
                </a:lnTo>
                <a:lnTo>
                  <a:pt x="4171619" y="3821563"/>
                </a:lnTo>
                <a:lnTo>
                  <a:pt x="4259800" y="3821563"/>
                </a:lnTo>
                <a:lnTo>
                  <a:pt x="4259800" y="3629445"/>
                </a:lnTo>
                <a:lnTo>
                  <a:pt x="4438257" y="3629445"/>
                </a:lnTo>
                <a:lnTo>
                  <a:pt x="4438257" y="3551293"/>
                </a:lnTo>
                <a:lnTo>
                  <a:pt x="4259800" y="3551293"/>
                </a:lnTo>
                <a:lnTo>
                  <a:pt x="4259800" y="3348525"/>
                </a:lnTo>
                <a:close/>
                <a:moveTo>
                  <a:pt x="3965218" y="3348525"/>
                </a:moveTo>
                <a:lnTo>
                  <a:pt x="3965218" y="3517991"/>
                </a:lnTo>
                <a:lnTo>
                  <a:pt x="4138318" y="3517991"/>
                </a:lnTo>
                <a:lnTo>
                  <a:pt x="4138318" y="3348525"/>
                </a:lnTo>
                <a:close/>
                <a:moveTo>
                  <a:pt x="3665280" y="3348525"/>
                </a:moveTo>
                <a:lnTo>
                  <a:pt x="3665280" y="3517991"/>
                </a:lnTo>
                <a:lnTo>
                  <a:pt x="3810436" y="3517991"/>
                </a:lnTo>
                <a:lnTo>
                  <a:pt x="3810436" y="3348525"/>
                </a:lnTo>
                <a:close/>
                <a:moveTo>
                  <a:pt x="3543798" y="3348525"/>
                </a:moveTo>
                <a:lnTo>
                  <a:pt x="3543798" y="3551293"/>
                </a:lnTo>
                <a:lnTo>
                  <a:pt x="3337396" y="3551293"/>
                </a:lnTo>
                <a:lnTo>
                  <a:pt x="3337396" y="3629445"/>
                </a:lnTo>
                <a:lnTo>
                  <a:pt x="3543798" y="3629445"/>
                </a:lnTo>
                <a:lnTo>
                  <a:pt x="3543798" y="3821563"/>
                </a:lnTo>
                <a:lnTo>
                  <a:pt x="3631978" y="3821563"/>
                </a:lnTo>
                <a:lnTo>
                  <a:pt x="3631978" y="3629445"/>
                </a:lnTo>
                <a:lnTo>
                  <a:pt x="3810436" y="3629445"/>
                </a:lnTo>
                <a:lnTo>
                  <a:pt x="3810436" y="3551293"/>
                </a:lnTo>
                <a:lnTo>
                  <a:pt x="3631978" y="3551293"/>
                </a:lnTo>
                <a:lnTo>
                  <a:pt x="3631978" y="3348525"/>
                </a:lnTo>
                <a:close/>
                <a:moveTo>
                  <a:pt x="3337396" y="3348525"/>
                </a:moveTo>
                <a:lnTo>
                  <a:pt x="3337396" y="3517991"/>
                </a:lnTo>
                <a:lnTo>
                  <a:pt x="3510497" y="3517991"/>
                </a:lnTo>
                <a:lnTo>
                  <a:pt x="3510497" y="3348525"/>
                </a:lnTo>
                <a:close/>
                <a:moveTo>
                  <a:pt x="3037458" y="3348525"/>
                </a:moveTo>
                <a:lnTo>
                  <a:pt x="3037458" y="3517991"/>
                </a:lnTo>
                <a:lnTo>
                  <a:pt x="3182613" y="3517991"/>
                </a:lnTo>
                <a:lnTo>
                  <a:pt x="3182613" y="3348525"/>
                </a:lnTo>
                <a:close/>
                <a:moveTo>
                  <a:pt x="2915976" y="3348525"/>
                </a:moveTo>
                <a:lnTo>
                  <a:pt x="2915976" y="3551293"/>
                </a:lnTo>
                <a:lnTo>
                  <a:pt x="2709575" y="3551293"/>
                </a:lnTo>
                <a:lnTo>
                  <a:pt x="2709575" y="3629445"/>
                </a:lnTo>
                <a:lnTo>
                  <a:pt x="2915976" y="3629445"/>
                </a:lnTo>
                <a:lnTo>
                  <a:pt x="2915976" y="3821563"/>
                </a:lnTo>
                <a:lnTo>
                  <a:pt x="3004157" y="3821563"/>
                </a:lnTo>
                <a:lnTo>
                  <a:pt x="3004157" y="3629445"/>
                </a:lnTo>
                <a:lnTo>
                  <a:pt x="3182613" y="3629445"/>
                </a:lnTo>
                <a:lnTo>
                  <a:pt x="3182613" y="3551293"/>
                </a:lnTo>
                <a:lnTo>
                  <a:pt x="3004157" y="3551293"/>
                </a:lnTo>
                <a:lnTo>
                  <a:pt x="3004157" y="3348525"/>
                </a:lnTo>
                <a:close/>
                <a:moveTo>
                  <a:pt x="2709575" y="3348525"/>
                </a:moveTo>
                <a:lnTo>
                  <a:pt x="2709575" y="3517991"/>
                </a:lnTo>
                <a:lnTo>
                  <a:pt x="2882675" y="3517991"/>
                </a:lnTo>
                <a:lnTo>
                  <a:pt x="2882675" y="3348525"/>
                </a:lnTo>
                <a:close/>
                <a:moveTo>
                  <a:pt x="2409637" y="3348525"/>
                </a:moveTo>
                <a:lnTo>
                  <a:pt x="2409637" y="3517991"/>
                </a:lnTo>
                <a:lnTo>
                  <a:pt x="2554792" y="3517991"/>
                </a:lnTo>
                <a:lnTo>
                  <a:pt x="2554792" y="3348525"/>
                </a:lnTo>
                <a:close/>
                <a:moveTo>
                  <a:pt x="2288155" y="3348525"/>
                </a:moveTo>
                <a:lnTo>
                  <a:pt x="2288155" y="3551293"/>
                </a:lnTo>
                <a:lnTo>
                  <a:pt x="2081753" y="3551293"/>
                </a:lnTo>
                <a:lnTo>
                  <a:pt x="2081753" y="3629445"/>
                </a:lnTo>
                <a:lnTo>
                  <a:pt x="2288155" y="3629445"/>
                </a:lnTo>
                <a:lnTo>
                  <a:pt x="2288155" y="3821563"/>
                </a:lnTo>
                <a:lnTo>
                  <a:pt x="2376335" y="3821563"/>
                </a:lnTo>
                <a:lnTo>
                  <a:pt x="2376335" y="3629445"/>
                </a:lnTo>
                <a:lnTo>
                  <a:pt x="2554792" y="3629445"/>
                </a:lnTo>
                <a:lnTo>
                  <a:pt x="2554792" y="3551293"/>
                </a:lnTo>
                <a:lnTo>
                  <a:pt x="2376335" y="3551293"/>
                </a:lnTo>
                <a:lnTo>
                  <a:pt x="2376335" y="3348525"/>
                </a:lnTo>
                <a:close/>
                <a:moveTo>
                  <a:pt x="2081753" y="3348525"/>
                </a:moveTo>
                <a:lnTo>
                  <a:pt x="2081753" y="3517991"/>
                </a:lnTo>
                <a:lnTo>
                  <a:pt x="2254854" y="3517991"/>
                </a:lnTo>
                <a:lnTo>
                  <a:pt x="2254854" y="3348525"/>
                </a:lnTo>
                <a:close/>
                <a:moveTo>
                  <a:pt x="1781815" y="3348525"/>
                </a:moveTo>
                <a:lnTo>
                  <a:pt x="1781815" y="3517991"/>
                </a:lnTo>
                <a:lnTo>
                  <a:pt x="1926970" y="3517991"/>
                </a:lnTo>
                <a:lnTo>
                  <a:pt x="1926970" y="3348525"/>
                </a:lnTo>
                <a:close/>
                <a:moveTo>
                  <a:pt x="1660334" y="3348525"/>
                </a:moveTo>
                <a:lnTo>
                  <a:pt x="1660334" y="3551293"/>
                </a:lnTo>
                <a:lnTo>
                  <a:pt x="1453932" y="3551293"/>
                </a:lnTo>
                <a:lnTo>
                  <a:pt x="1453932" y="3629445"/>
                </a:lnTo>
                <a:lnTo>
                  <a:pt x="1660334" y="3629445"/>
                </a:lnTo>
                <a:lnTo>
                  <a:pt x="1660334" y="3821563"/>
                </a:lnTo>
                <a:lnTo>
                  <a:pt x="1748514" y="3821563"/>
                </a:lnTo>
                <a:lnTo>
                  <a:pt x="1748514" y="3629445"/>
                </a:lnTo>
                <a:lnTo>
                  <a:pt x="1926970" y="3629445"/>
                </a:lnTo>
                <a:lnTo>
                  <a:pt x="1926970" y="3551293"/>
                </a:lnTo>
                <a:lnTo>
                  <a:pt x="1748514" y="3551293"/>
                </a:lnTo>
                <a:lnTo>
                  <a:pt x="1748514" y="3348525"/>
                </a:lnTo>
                <a:close/>
                <a:moveTo>
                  <a:pt x="1453932" y="3348525"/>
                </a:moveTo>
                <a:lnTo>
                  <a:pt x="1453932" y="3517991"/>
                </a:lnTo>
                <a:lnTo>
                  <a:pt x="1627032" y="3517991"/>
                </a:lnTo>
                <a:lnTo>
                  <a:pt x="1627032" y="3348525"/>
                </a:lnTo>
                <a:close/>
                <a:moveTo>
                  <a:pt x="1153994" y="3348525"/>
                </a:moveTo>
                <a:lnTo>
                  <a:pt x="1153994" y="3517991"/>
                </a:lnTo>
                <a:lnTo>
                  <a:pt x="1299149" y="3517991"/>
                </a:lnTo>
                <a:lnTo>
                  <a:pt x="1299149" y="3348525"/>
                </a:lnTo>
                <a:close/>
                <a:moveTo>
                  <a:pt x="1032512" y="3348525"/>
                </a:moveTo>
                <a:lnTo>
                  <a:pt x="1032512" y="3551293"/>
                </a:lnTo>
                <a:lnTo>
                  <a:pt x="826111" y="3551293"/>
                </a:lnTo>
                <a:lnTo>
                  <a:pt x="826111" y="3629445"/>
                </a:lnTo>
                <a:lnTo>
                  <a:pt x="1032512" y="3629445"/>
                </a:lnTo>
                <a:lnTo>
                  <a:pt x="1032512" y="3821563"/>
                </a:lnTo>
                <a:lnTo>
                  <a:pt x="1120692" y="3821563"/>
                </a:lnTo>
                <a:lnTo>
                  <a:pt x="1120692" y="3629445"/>
                </a:lnTo>
                <a:lnTo>
                  <a:pt x="1299149" y="3629445"/>
                </a:lnTo>
                <a:lnTo>
                  <a:pt x="1299149" y="3551293"/>
                </a:lnTo>
                <a:lnTo>
                  <a:pt x="1120692" y="3551293"/>
                </a:lnTo>
                <a:lnTo>
                  <a:pt x="1120692" y="3348525"/>
                </a:lnTo>
                <a:close/>
                <a:moveTo>
                  <a:pt x="826111" y="3348525"/>
                </a:moveTo>
                <a:lnTo>
                  <a:pt x="826111" y="3517991"/>
                </a:lnTo>
                <a:lnTo>
                  <a:pt x="999211" y="3517991"/>
                </a:lnTo>
                <a:lnTo>
                  <a:pt x="999211" y="3348525"/>
                </a:lnTo>
                <a:close/>
                <a:moveTo>
                  <a:pt x="526171" y="3348525"/>
                </a:moveTo>
                <a:lnTo>
                  <a:pt x="526171" y="3517991"/>
                </a:lnTo>
                <a:lnTo>
                  <a:pt x="671328" y="3517991"/>
                </a:lnTo>
                <a:lnTo>
                  <a:pt x="671328" y="3348525"/>
                </a:lnTo>
                <a:close/>
                <a:moveTo>
                  <a:pt x="404691" y="3348525"/>
                </a:moveTo>
                <a:lnTo>
                  <a:pt x="404691" y="3551293"/>
                </a:lnTo>
                <a:lnTo>
                  <a:pt x="198289" y="3551293"/>
                </a:lnTo>
                <a:lnTo>
                  <a:pt x="198289" y="3629445"/>
                </a:lnTo>
                <a:lnTo>
                  <a:pt x="404691" y="3629445"/>
                </a:lnTo>
                <a:lnTo>
                  <a:pt x="404691" y="3821563"/>
                </a:lnTo>
                <a:lnTo>
                  <a:pt x="492871" y="3821563"/>
                </a:lnTo>
                <a:lnTo>
                  <a:pt x="492871" y="3629445"/>
                </a:lnTo>
                <a:lnTo>
                  <a:pt x="671328" y="3629445"/>
                </a:lnTo>
                <a:lnTo>
                  <a:pt x="671328" y="3551293"/>
                </a:lnTo>
                <a:lnTo>
                  <a:pt x="492871" y="3551293"/>
                </a:lnTo>
                <a:lnTo>
                  <a:pt x="492871" y="3348525"/>
                </a:lnTo>
                <a:close/>
                <a:moveTo>
                  <a:pt x="198289" y="3348525"/>
                </a:moveTo>
                <a:lnTo>
                  <a:pt x="198289" y="3517991"/>
                </a:lnTo>
                <a:lnTo>
                  <a:pt x="371389" y="3517991"/>
                </a:lnTo>
                <a:lnTo>
                  <a:pt x="371389" y="3348525"/>
                </a:lnTo>
                <a:close/>
                <a:moveTo>
                  <a:pt x="6682905" y="3237072"/>
                </a:moveTo>
                <a:lnTo>
                  <a:pt x="6682905" y="3315224"/>
                </a:lnTo>
                <a:lnTo>
                  <a:pt x="6771086" y="3315224"/>
                </a:lnTo>
                <a:lnTo>
                  <a:pt x="6771086" y="3237072"/>
                </a:lnTo>
                <a:close/>
                <a:moveTo>
                  <a:pt x="6055082" y="3237072"/>
                </a:moveTo>
                <a:lnTo>
                  <a:pt x="6055082" y="3315224"/>
                </a:lnTo>
                <a:lnTo>
                  <a:pt x="6143264" y="3315224"/>
                </a:lnTo>
                <a:lnTo>
                  <a:pt x="6143264" y="3237072"/>
                </a:lnTo>
                <a:close/>
                <a:moveTo>
                  <a:pt x="5427262" y="3237072"/>
                </a:moveTo>
                <a:lnTo>
                  <a:pt x="5427262" y="3315224"/>
                </a:lnTo>
                <a:lnTo>
                  <a:pt x="5515443" y="3315224"/>
                </a:lnTo>
                <a:lnTo>
                  <a:pt x="5515443" y="3237072"/>
                </a:lnTo>
                <a:close/>
                <a:moveTo>
                  <a:pt x="4799441" y="3237072"/>
                </a:moveTo>
                <a:lnTo>
                  <a:pt x="4799441" y="3315224"/>
                </a:lnTo>
                <a:lnTo>
                  <a:pt x="4887621" y="3315224"/>
                </a:lnTo>
                <a:lnTo>
                  <a:pt x="4887621" y="3237072"/>
                </a:lnTo>
                <a:close/>
                <a:moveTo>
                  <a:pt x="4171619" y="3237072"/>
                </a:moveTo>
                <a:lnTo>
                  <a:pt x="4171619" y="3315224"/>
                </a:lnTo>
                <a:lnTo>
                  <a:pt x="4259800" y="3315224"/>
                </a:lnTo>
                <a:lnTo>
                  <a:pt x="4259800" y="3237072"/>
                </a:lnTo>
                <a:close/>
                <a:moveTo>
                  <a:pt x="3543798" y="3237072"/>
                </a:moveTo>
                <a:lnTo>
                  <a:pt x="3543798" y="3315224"/>
                </a:lnTo>
                <a:lnTo>
                  <a:pt x="3631978" y="3315224"/>
                </a:lnTo>
                <a:lnTo>
                  <a:pt x="3631978" y="3237072"/>
                </a:lnTo>
                <a:close/>
                <a:moveTo>
                  <a:pt x="2915976" y="3237072"/>
                </a:moveTo>
                <a:lnTo>
                  <a:pt x="2915976" y="3315224"/>
                </a:lnTo>
                <a:lnTo>
                  <a:pt x="3004157" y="3315224"/>
                </a:lnTo>
                <a:lnTo>
                  <a:pt x="3004157" y="3237072"/>
                </a:lnTo>
                <a:close/>
                <a:moveTo>
                  <a:pt x="2288155" y="3237072"/>
                </a:moveTo>
                <a:lnTo>
                  <a:pt x="2288155" y="3315224"/>
                </a:lnTo>
                <a:lnTo>
                  <a:pt x="2376335" y="3315224"/>
                </a:lnTo>
                <a:lnTo>
                  <a:pt x="2376335" y="3237072"/>
                </a:lnTo>
                <a:close/>
                <a:moveTo>
                  <a:pt x="1660334" y="3237072"/>
                </a:moveTo>
                <a:lnTo>
                  <a:pt x="1660334" y="3315224"/>
                </a:lnTo>
                <a:lnTo>
                  <a:pt x="1748514" y="3315224"/>
                </a:lnTo>
                <a:lnTo>
                  <a:pt x="1748514" y="3237072"/>
                </a:lnTo>
                <a:close/>
                <a:moveTo>
                  <a:pt x="1032512" y="3237072"/>
                </a:moveTo>
                <a:lnTo>
                  <a:pt x="1032512" y="3315224"/>
                </a:lnTo>
                <a:lnTo>
                  <a:pt x="1120692" y="3315224"/>
                </a:lnTo>
                <a:lnTo>
                  <a:pt x="1120692" y="3237072"/>
                </a:lnTo>
                <a:close/>
                <a:moveTo>
                  <a:pt x="404691" y="3237072"/>
                </a:moveTo>
                <a:lnTo>
                  <a:pt x="404691" y="3315224"/>
                </a:lnTo>
                <a:lnTo>
                  <a:pt x="492871" y="3315224"/>
                </a:lnTo>
                <a:lnTo>
                  <a:pt x="492871" y="3237072"/>
                </a:lnTo>
                <a:close/>
                <a:moveTo>
                  <a:pt x="6476504" y="3044953"/>
                </a:moveTo>
                <a:lnTo>
                  <a:pt x="6476504" y="3203770"/>
                </a:lnTo>
                <a:lnTo>
                  <a:pt x="6649604" y="3203770"/>
                </a:lnTo>
                <a:lnTo>
                  <a:pt x="6649604" y="3044953"/>
                </a:lnTo>
                <a:close/>
                <a:moveTo>
                  <a:pt x="6355021" y="3044953"/>
                </a:moveTo>
                <a:lnTo>
                  <a:pt x="6355021" y="3237072"/>
                </a:lnTo>
                <a:lnTo>
                  <a:pt x="6176565" y="3237072"/>
                </a:lnTo>
                <a:lnTo>
                  <a:pt x="6176565" y="3315224"/>
                </a:lnTo>
                <a:lnTo>
                  <a:pt x="6355021" y="3315224"/>
                </a:lnTo>
                <a:lnTo>
                  <a:pt x="6355021" y="3517991"/>
                </a:lnTo>
                <a:lnTo>
                  <a:pt x="6443202" y="3517991"/>
                </a:lnTo>
                <a:lnTo>
                  <a:pt x="6443202" y="3315224"/>
                </a:lnTo>
                <a:lnTo>
                  <a:pt x="6649604" y="3315224"/>
                </a:lnTo>
                <a:lnTo>
                  <a:pt x="6649604" y="3237072"/>
                </a:lnTo>
                <a:lnTo>
                  <a:pt x="6443202" y="3237072"/>
                </a:lnTo>
                <a:lnTo>
                  <a:pt x="6443202" y="3044953"/>
                </a:lnTo>
                <a:close/>
                <a:moveTo>
                  <a:pt x="6176565" y="3044953"/>
                </a:moveTo>
                <a:lnTo>
                  <a:pt x="6176565" y="3203770"/>
                </a:lnTo>
                <a:lnTo>
                  <a:pt x="6321720" y="3203770"/>
                </a:lnTo>
                <a:lnTo>
                  <a:pt x="6321720" y="3044953"/>
                </a:lnTo>
                <a:close/>
                <a:moveTo>
                  <a:pt x="5848682" y="3044953"/>
                </a:moveTo>
                <a:lnTo>
                  <a:pt x="5848682" y="3203770"/>
                </a:lnTo>
                <a:lnTo>
                  <a:pt x="6021782" y="3203770"/>
                </a:lnTo>
                <a:lnTo>
                  <a:pt x="6021782" y="3044953"/>
                </a:lnTo>
                <a:close/>
                <a:moveTo>
                  <a:pt x="5727200" y="3044953"/>
                </a:moveTo>
                <a:lnTo>
                  <a:pt x="5727200" y="3237072"/>
                </a:lnTo>
                <a:lnTo>
                  <a:pt x="5548744" y="3237072"/>
                </a:lnTo>
                <a:lnTo>
                  <a:pt x="5548744" y="3315224"/>
                </a:lnTo>
                <a:lnTo>
                  <a:pt x="5727200" y="3315224"/>
                </a:lnTo>
                <a:lnTo>
                  <a:pt x="5727200" y="3517991"/>
                </a:lnTo>
                <a:lnTo>
                  <a:pt x="5815382" y="3517991"/>
                </a:lnTo>
                <a:lnTo>
                  <a:pt x="5815382" y="3315224"/>
                </a:lnTo>
                <a:lnTo>
                  <a:pt x="6021782" y="3315224"/>
                </a:lnTo>
                <a:lnTo>
                  <a:pt x="6021782" y="3237072"/>
                </a:lnTo>
                <a:lnTo>
                  <a:pt x="5815382" y="3237072"/>
                </a:lnTo>
                <a:lnTo>
                  <a:pt x="5815382" y="3044953"/>
                </a:lnTo>
                <a:close/>
                <a:moveTo>
                  <a:pt x="5548744" y="3044953"/>
                </a:moveTo>
                <a:lnTo>
                  <a:pt x="5548744" y="3203770"/>
                </a:lnTo>
                <a:lnTo>
                  <a:pt x="5693900" y="3203770"/>
                </a:lnTo>
                <a:lnTo>
                  <a:pt x="5693900" y="3044953"/>
                </a:lnTo>
                <a:close/>
                <a:moveTo>
                  <a:pt x="5220862" y="3044953"/>
                </a:moveTo>
                <a:lnTo>
                  <a:pt x="5220862" y="3203770"/>
                </a:lnTo>
                <a:lnTo>
                  <a:pt x="5393961" y="3203770"/>
                </a:lnTo>
                <a:lnTo>
                  <a:pt x="5393961" y="3044953"/>
                </a:lnTo>
                <a:close/>
                <a:moveTo>
                  <a:pt x="5099379" y="3044953"/>
                </a:moveTo>
                <a:lnTo>
                  <a:pt x="5099379" y="3237072"/>
                </a:lnTo>
                <a:lnTo>
                  <a:pt x="4920923" y="3237072"/>
                </a:lnTo>
                <a:lnTo>
                  <a:pt x="4920923" y="3315224"/>
                </a:lnTo>
                <a:lnTo>
                  <a:pt x="5099379" y="3315224"/>
                </a:lnTo>
                <a:lnTo>
                  <a:pt x="5099379" y="3517991"/>
                </a:lnTo>
                <a:lnTo>
                  <a:pt x="5187560" y="3517991"/>
                </a:lnTo>
                <a:lnTo>
                  <a:pt x="5187560" y="3315224"/>
                </a:lnTo>
                <a:lnTo>
                  <a:pt x="5393961" y="3315224"/>
                </a:lnTo>
                <a:lnTo>
                  <a:pt x="5393961" y="3237072"/>
                </a:lnTo>
                <a:lnTo>
                  <a:pt x="5187560" y="3237072"/>
                </a:lnTo>
                <a:lnTo>
                  <a:pt x="5187560" y="3044953"/>
                </a:lnTo>
                <a:close/>
                <a:moveTo>
                  <a:pt x="4920923" y="3044953"/>
                </a:moveTo>
                <a:lnTo>
                  <a:pt x="4920923" y="3203770"/>
                </a:lnTo>
                <a:lnTo>
                  <a:pt x="5066079" y="3203770"/>
                </a:lnTo>
                <a:lnTo>
                  <a:pt x="5066079" y="3044953"/>
                </a:lnTo>
                <a:close/>
                <a:moveTo>
                  <a:pt x="4593039" y="3044953"/>
                </a:moveTo>
                <a:lnTo>
                  <a:pt x="4593039" y="3203770"/>
                </a:lnTo>
                <a:lnTo>
                  <a:pt x="4766140" y="3203770"/>
                </a:lnTo>
                <a:lnTo>
                  <a:pt x="4766140" y="3044953"/>
                </a:lnTo>
                <a:close/>
                <a:moveTo>
                  <a:pt x="4471557" y="3044953"/>
                </a:moveTo>
                <a:lnTo>
                  <a:pt x="4471557" y="3237072"/>
                </a:lnTo>
                <a:lnTo>
                  <a:pt x="4293101" y="3237072"/>
                </a:lnTo>
                <a:lnTo>
                  <a:pt x="4293101" y="3315224"/>
                </a:lnTo>
                <a:lnTo>
                  <a:pt x="4471557" y="3315224"/>
                </a:lnTo>
                <a:lnTo>
                  <a:pt x="4471557" y="3517991"/>
                </a:lnTo>
                <a:lnTo>
                  <a:pt x="4559739" y="3517991"/>
                </a:lnTo>
                <a:lnTo>
                  <a:pt x="4559739" y="3315224"/>
                </a:lnTo>
                <a:lnTo>
                  <a:pt x="4766140" y="3315224"/>
                </a:lnTo>
                <a:lnTo>
                  <a:pt x="4766140" y="3237072"/>
                </a:lnTo>
                <a:lnTo>
                  <a:pt x="4559739" y="3237072"/>
                </a:lnTo>
                <a:lnTo>
                  <a:pt x="4559739" y="3044953"/>
                </a:lnTo>
                <a:close/>
                <a:moveTo>
                  <a:pt x="4293101" y="3044953"/>
                </a:moveTo>
                <a:lnTo>
                  <a:pt x="4293101" y="3203770"/>
                </a:lnTo>
                <a:lnTo>
                  <a:pt x="4438257" y="3203770"/>
                </a:lnTo>
                <a:lnTo>
                  <a:pt x="4438257" y="3044953"/>
                </a:lnTo>
                <a:close/>
                <a:moveTo>
                  <a:pt x="3965218" y="3044953"/>
                </a:moveTo>
                <a:lnTo>
                  <a:pt x="3965218" y="3203770"/>
                </a:lnTo>
                <a:lnTo>
                  <a:pt x="4138318" y="3203770"/>
                </a:lnTo>
                <a:lnTo>
                  <a:pt x="4138318" y="3044953"/>
                </a:lnTo>
                <a:close/>
                <a:moveTo>
                  <a:pt x="3843736" y="3044953"/>
                </a:moveTo>
                <a:lnTo>
                  <a:pt x="3843736" y="3237072"/>
                </a:lnTo>
                <a:lnTo>
                  <a:pt x="3665280" y="3237072"/>
                </a:lnTo>
                <a:lnTo>
                  <a:pt x="3665280" y="3315224"/>
                </a:lnTo>
                <a:lnTo>
                  <a:pt x="3843736" y="3315224"/>
                </a:lnTo>
                <a:lnTo>
                  <a:pt x="3843736" y="3517991"/>
                </a:lnTo>
                <a:lnTo>
                  <a:pt x="3931917" y="3517991"/>
                </a:lnTo>
                <a:lnTo>
                  <a:pt x="3931917" y="3315224"/>
                </a:lnTo>
                <a:lnTo>
                  <a:pt x="4138318" y="3315224"/>
                </a:lnTo>
                <a:lnTo>
                  <a:pt x="4138318" y="3237072"/>
                </a:lnTo>
                <a:lnTo>
                  <a:pt x="3931917" y="3237072"/>
                </a:lnTo>
                <a:lnTo>
                  <a:pt x="3931917" y="3044953"/>
                </a:lnTo>
                <a:close/>
                <a:moveTo>
                  <a:pt x="3665280" y="3044953"/>
                </a:moveTo>
                <a:lnTo>
                  <a:pt x="3665280" y="3203770"/>
                </a:lnTo>
                <a:lnTo>
                  <a:pt x="3810436" y="3203770"/>
                </a:lnTo>
                <a:lnTo>
                  <a:pt x="3810436" y="3044953"/>
                </a:lnTo>
                <a:close/>
                <a:moveTo>
                  <a:pt x="3337396" y="3044953"/>
                </a:moveTo>
                <a:lnTo>
                  <a:pt x="3337396" y="3203770"/>
                </a:lnTo>
                <a:lnTo>
                  <a:pt x="3510497" y="3203770"/>
                </a:lnTo>
                <a:lnTo>
                  <a:pt x="3510497" y="3044953"/>
                </a:lnTo>
                <a:close/>
                <a:moveTo>
                  <a:pt x="3215915" y="3044953"/>
                </a:moveTo>
                <a:lnTo>
                  <a:pt x="3215915" y="3237072"/>
                </a:lnTo>
                <a:lnTo>
                  <a:pt x="3037458" y="3237072"/>
                </a:lnTo>
                <a:lnTo>
                  <a:pt x="3037458" y="3315224"/>
                </a:lnTo>
                <a:lnTo>
                  <a:pt x="3215915" y="3315224"/>
                </a:lnTo>
                <a:lnTo>
                  <a:pt x="3215915" y="3517991"/>
                </a:lnTo>
                <a:lnTo>
                  <a:pt x="3304096" y="3517991"/>
                </a:lnTo>
                <a:lnTo>
                  <a:pt x="3304096" y="3315224"/>
                </a:lnTo>
                <a:lnTo>
                  <a:pt x="3510497" y="3315224"/>
                </a:lnTo>
                <a:lnTo>
                  <a:pt x="3510497" y="3237072"/>
                </a:lnTo>
                <a:lnTo>
                  <a:pt x="3304096" y="3237072"/>
                </a:lnTo>
                <a:lnTo>
                  <a:pt x="3304096" y="3044953"/>
                </a:lnTo>
                <a:close/>
                <a:moveTo>
                  <a:pt x="3037458" y="3044953"/>
                </a:moveTo>
                <a:lnTo>
                  <a:pt x="3037458" y="3203770"/>
                </a:lnTo>
                <a:lnTo>
                  <a:pt x="3182613" y="3203770"/>
                </a:lnTo>
                <a:lnTo>
                  <a:pt x="3182613" y="3044953"/>
                </a:lnTo>
                <a:close/>
                <a:moveTo>
                  <a:pt x="2709575" y="3044953"/>
                </a:moveTo>
                <a:lnTo>
                  <a:pt x="2709575" y="3203770"/>
                </a:lnTo>
                <a:lnTo>
                  <a:pt x="2882675" y="3203770"/>
                </a:lnTo>
                <a:lnTo>
                  <a:pt x="2882675" y="3044953"/>
                </a:lnTo>
                <a:close/>
                <a:moveTo>
                  <a:pt x="2588093" y="3044953"/>
                </a:moveTo>
                <a:lnTo>
                  <a:pt x="2588093" y="3237072"/>
                </a:lnTo>
                <a:lnTo>
                  <a:pt x="2409637" y="3237072"/>
                </a:lnTo>
                <a:lnTo>
                  <a:pt x="2409637" y="3315224"/>
                </a:lnTo>
                <a:lnTo>
                  <a:pt x="2588093" y="3315224"/>
                </a:lnTo>
                <a:lnTo>
                  <a:pt x="2588093" y="3517991"/>
                </a:lnTo>
                <a:lnTo>
                  <a:pt x="2676273" y="3517991"/>
                </a:lnTo>
                <a:lnTo>
                  <a:pt x="2676273" y="3315224"/>
                </a:lnTo>
                <a:lnTo>
                  <a:pt x="2882675" y="3315224"/>
                </a:lnTo>
                <a:lnTo>
                  <a:pt x="2882675" y="3237072"/>
                </a:lnTo>
                <a:lnTo>
                  <a:pt x="2676273" y="3237072"/>
                </a:lnTo>
                <a:lnTo>
                  <a:pt x="2676273" y="3044953"/>
                </a:lnTo>
                <a:close/>
                <a:moveTo>
                  <a:pt x="2409637" y="3044953"/>
                </a:moveTo>
                <a:lnTo>
                  <a:pt x="2409637" y="3203770"/>
                </a:lnTo>
                <a:lnTo>
                  <a:pt x="2554792" y="3203770"/>
                </a:lnTo>
                <a:lnTo>
                  <a:pt x="2554792" y="3044953"/>
                </a:lnTo>
                <a:close/>
                <a:moveTo>
                  <a:pt x="2081753" y="3044953"/>
                </a:moveTo>
                <a:lnTo>
                  <a:pt x="2081753" y="3203770"/>
                </a:lnTo>
                <a:lnTo>
                  <a:pt x="2254854" y="3203770"/>
                </a:lnTo>
                <a:lnTo>
                  <a:pt x="2254854" y="3044953"/>
                </a:lnTo>
                <a:close/>
                <a:moveTo>
                  <a:pt x="1960272" y="3044953"/>
                </a:moveTo>
                <a:lnTo>
                  <a:pt x="1960272" y="3237072"/>
                </a:lnTo>
                <a:lnTo>
                  <a:pt x="1781815" y="3237072"/>
                </a:lnTo>
                <a:lnTo>
                  <a:pt x="1781815" y="3315224"/>
                </a:lnTo>
                <a:lnTo>
                  <a:pt x="1960272" y="3315224"/>
                </a:lnTo>
                <a:lnTo>
                  <a:pt x="1960272" y="3517991"/>
                </a:lnTo>
                <a:lnTo>
                  <a:pt x="2048452" y="3517991"/>
                </a:lnTo>
                <a:lnTo>
                  <a:pt x="2048452" y="3315224"/>
                </a:lnTo>
                <a:lnTo>
                  <a:pt x="2254854" y="3315224"/>
                </a:lnTo>
                <a:lnTo>
                  <a:pt x="2254854" y="3237072"/>
                </a:lnTo>
                <a:lnTo>
                  <a:pt x="2048452" y="3237072"/>
                </a:lnTo>
                <a:lnTo>
                  <a:pt x="2048452" y="3044953"/>
                </a:lnTo>
                <a:close/>
                <a:moveTo>
                  <a:pt x="1781815" y="3044953"/>
                </a:moveTo>
                <a:lnTo>
                  <a:pt x="1781815" y="3203770"/>
                </a:lnTo>
                <a:lnTo>
                  <a:pt x="1926970" y="3203770"/>
                </a:lnTo>
                <a:lnTo>
                  <a:pt x="1926970" y="3044953"/>
                </a:lnTo>
                <a:close/>
                <a:moveTo>
                  <a:pt x="1453932" y="3044953"/>
                </a:moveTo>
                <a:lnTo>
                  <a:pt x="1453932" y="3203770"/>
                </a:lnTo>
                <a:lnTo>
                  <a:pt x="1627032" y="3203770"/>
                </a:lnTo>
                <a:lnTo>
                  <a:pt x="1627032" y="3044953"/>
                </a:lnTo>
                <a:close/>
                <a:moveTo>
                  <a:pt x="1332450" y="3044953"/>
                </a:moveTo>
                <a:lnTo>
                  <a:pt x="1332450" y="3237072"/>
                </a:lnTo>
                <a:lnTo>
                  <a:pt x="1153994" y="3237072"/>
                </a:lnTo>
                <a:lnTo>
                  <a:pt x="1153994" y="3315224"/>
                </a:lnTo>
                <a:lnTo>
                  <a:pt x="1332450" y="3315224"/>
                </a:lnTo>
                <a:lnTo>
                  <a:pt x="1332450" y="3517991"/>
                </a:lnTo>
                <a:lnTo>
                  <a:pt x="1420630" y="3517991"/>
                </a:lnTo>
                <a:lnTo>
                  <a:pt x="1420630" y="3315224"/>
                </a:lnTo>
                <a:lnTo>
                  <a:pt x="1627032" y="3315224"/>
                </a:lnTo>
                <a:lnTo>
                  <a:pt x="1627032" y="3237072"/>
                </a:lnTo>
                <a:lnTo>
                  <a:pt x="1420630" y="3237072"/>
                </a:lnTo>
                <a:lnTo>
                  <a:pt x="1420630" y="3044953"/>
                </a:lnTo>
                <a:close/>
                <a:moveTo>
                  <a:pt x="1153994" y="3044953"/>
                </a:moveTo>
                <a:lnTo>
                  <a:pt x="1153994" y="3203770"/>
                </a:lnTo>
                <a:lnTo>
                  <a:pt x="1299149" y="3203770"/>
                </a:lnTo>
                <a:lnTo>
                  <a:pt x="1299149" y="3044953"/>
                </a:lnTo>
                <a:close/>
                <a:moveTo>
                  <a:pt x="826111" y="3044953"/>
                </a:moveTo>
                <a:lnTo>
                  <a:pt x="826111" y="3203770"/>
                </a:lnTo>
                <a:lnTo>
                  <a:pt x="999211" y="3203770"/>
                </a:lnTo>
                <a:lnTo>
                  <a:pt x="999211" y="3044953"/>
                </a:lnTo>
                <a:close/>
                <a:moveTo>
                  <a:pt x="704629" y="3044953"/>
                </a:moveTo>
                <a:lnTo>
                  <a:pt x="704629" y="3237072"/>
                </a:lnTo>
                <a:lnTo>
                  <a:pt x="526171" y="3237072"/>
                </a:lnTo>
                <a:lnTo>
                  <a:pt x="526171" y="3315224"/>
                </a:lnTo>
                <a:lnTo>
                  <a:pt x="704629" y="3315224"/>
                </a:lnTo>
                <a:lnTo>
                  <a:pt x="704629" y="3517991"/>
                </a:lnTo>
                <a:lnTo>
                  <a:pt x="792809" y="3517991"/>
                </a:lnTo>
                <a:lnTo>
                  <a:pt x="792809" y="3315224"/>
                </a:lnTo>
                <a:lnTo>
                  <a:pt x="999211" y="3315224"/>
                </a:lnTo>
                <a:lnTo>
                  <a:pt x="999211" y="3237072"/>
                </a:lnTo>
                <a:lnTo>
                  <a:pt x="792809" y="3237072"/>
                </a:lnTo>
                <a:lnTo>
                  <a:pt x="792809" y="3044953"/>
                </a:lnTo>
                <a:close/>
                <a:moveTo>
                  <a:pt x="526171" y="3044953"/>
                </a:moveTo>
                <a:lnTo>
                  <a:pt x="526171" y="3203770"/>
                </a:lnTo>
                <a:lnTo>
                  <a:pt x="671328" y="3203770"/>
                </a:lnTo>
                <a:lnTo>
                  <a:pt x="671328" y="3044953"/>
                </a:lnTo>
                <a:close/>
                <a:moveTo>
                  <a:pt x="198289" y="3044953"/>
                </a:moveTo>
                <a:lnTo>
                  <a:pt x="198289" y="3203770"/>
                </a:lnTo>
                <a:lnTo>
                  <a:pt x="371389" y="3203770"/>
                </a:lnTo>
                <a:lnTo>
                  <a:pt x="371389" y="3044953"/>
                </a:lnTo>
                <a:close/>
                <a:moveTo>
                  <a:pt x="6355021" y="2933499"/>
                </a:moveTo>
                <a:lnTo>
                  <a:pt x="6355021" y="3011652"/>
                </a:lnTo>
                <a:lnTo>
                  <a:pt x="6443202" y="3011652"/>
                </a:lnTo>
                <a:lnTo>
                  <a:pt x="6443202" y="2933499"/>
                </a:lnTo>
                <a:close/>
                <a:moveTo>
                  <a:pt x="5727200" y="2933499"/>
                </a:moveTo>
                <a:lnTo>
                  <a:pt x="5727200" y="3011652"/>
                </a:lnTo>
                <a:lnTo>
                  <a:pt x="5815382" y="3011652"/>
                </a:lnTo>
                <a:lnTo>
                  <a:pt x="5815382" y="2933499"/>
                </a:lnTo>
                <a:close/>
                <a:moveTo>
                  <a:pt x="5099379" y="2933499"/>
                </a:moveTo>
                <a:lnTo>
                  <a:pt x="5099379" y="3011652"/>
                </a:lnTo>
                <a:lnTo>
                  <a:pt x="5187560" y="3011652"/>
                </a:lnTo>
                <a:lnTo>
                  <a:pt x="5187560" y="2933499"/>
                </a:lnTo>
                <a:close/>
                <a:moveTo>
                  <a:pt x="4471557" y="2933499"/>
                </a:moveTo>
                <a:lnTo>
                  <a:pt x="4471557" y="3011652"/>
                </a:lnTo>
                <a:lnTo>
                  <a:pt x="4559739" y="3011652"/>
                </a:lnTo>
                <a:lnTo>
                  <a:pt x="4559739" y="2933499"/>
                </a:lnTo>
                <a:close/>
                <a:moveTo>
                  <a:pt x="3843736" y="2933499"/>
                </a:moveTo>
                <a:lnTo>
                  <a:pt x="3843736" y="3011652"/>
                </a:lnTo>
                <a:lnTo>
                  <a:pt x="3931917" y="3011652"/>
                </a:lnTo>
                <a:lnTo>
                  <a:pt x="3931917" y="2933499"/>
                </a:lnTo>
                <a:close/>
                <a:moveTo>
                  <a:pt x="3215915" y="2933499"/>
                </a:moveTo>
                <a:lnTo>
                  <a:pt x="3215915" y="3011652"/>
                </a:lnTo>
                <a:lnTo>
                  <a:pt x="3304096" y="3011652"/>
                </a:lnTo>
                <a:lnTo>
                  <a:pt x="3304096" y="2933499"/>
                </a:lnTo>
                <a:close/>
                <a:moveTo>
                  <a:pt x="2588093" y="2933499"/>
                </a:moveTo>
                <a:lnTo>
                  <a:pt x="2588093" y="3011652"/>
                </a:lnTo>
                <a:lnTo>
                  <a:pt x="2676273" y="3011652"/>
                </a:lnTo>
                <a:lnTo>
                  <a:pt x="2676273" y="2933499"/>
                </a:lnTo>
                <a:close/>
                <a:moveTo>
                  <a:pt x="1960272" y="2933499"/>
                </a:moveTo>
                <a:lnTo>
                  <a:pt x="1960272" y="3011652"/>
                </a:lnTo>
                <a:lnTo>
                  <a:pt x="2048452" y="3011652"/>
                </a:lnTo>
                <a:lnTo>
                  <a:pt x="2048452" y="2933499"/>
                </a:lnTo>
                <a:close/>
                <a:moveTo>
                  <a:pt x="1332450" y="2933499"/>
                </a:moveTo>
                <a:lnTo>
                  <a:pt x="1332450" y="3011652"/>
                </a:lnTo>
                <a:lnTo>
                  <a:pt x="1420630" y="3011652"/>
                </a:lnTo>
                <a:lnTo>
                  <a:pt x="1420630" y="2933499"/>
                </a:lnTo>
                <a:close/>
                <a:moveTo>
                  <a:pt x="704629" y="2933499"/>
                </a:moveTo>
                <a:lnTo>
                  <a:pt x="704629" y="3011652"/>
                </a:lnTo>
                <a:lnTo>
                  <a:pt x="792809" y="3011652"/>
                </a:lnTo>
                <a:lnTo>
                  <a:pt x="792809" y="2933499"/>
                </a:lnTo>
                <a:close/>
                <a:moveTo>
                  <a:pt x="76807" y="2933499"/>
                </a:moveTo>
                <a:lnTo>
                  <a:pt x="76807" y="3011652"/>
                </a:lnTo>
                <a:lnTo>
                  <a:pt x="164988" y="3011652"/>
                </a:lnTo>
                <a:lnTo>
                  <a:pt x="164988" y="2933499"/>
                </a:lnTo>
                <a:close/>
                <a:moveTo>
                  <a:pt x="6476504" y="2730732"/>
                </a:moveTo>
                <a:lnTo>
                  <a:pt x="6476504" y="2900197"/>
                </a:lnTo>
                <a:lnTo>
                  <a:pt x="6649604" y="2900197"/>
                </a:lnTo>
                <a:lnTo>
                  <a:pt x="6649604" y="2730732"/>
                </a:lnTo>
                <a:close/>
                <a:moveTo>
                  <a:pt x="6176565" y="2730732"/>
                </a:moveTo>
                <a:lnTo>
                  <a:pt x="6176565" y="2900197"/>
                </a:lnTo>
                <a:lnTo>
                  <a:pt x="6321720" y="2900197"/>
                </a:lnTo>
                <a:lnTo>
                  <a:pt x="6321720" y="2730732"/>
                </a:lnTo>
                <a:close/>
                <a:moveTo>
                  <a:pt x="6055082" y="2730732"/>
                </a:moveTo>
                <a:lnTo>
                  <a:pt x="6055082" y="2933499"/>
                </a:lnTo>
                <a:lnTo>
                  <a:pt x="5848682" y="2933499"/>
                </a:lnTo>
                <a:lnTo>
                  <a:pt x="5848682" y="3011652"/>
                </a:lnTo>
                <a:lnTo>
                  <a:pt x="6055082" y="3011652"/>
                </a:lnTo>
                <a:lnTo>
                  <a:pt x="6055082" y="3203770"/>
                </a:lnTo>
                <a:lnTo>
                  <a:pt x="6143264" y="3203770"/>
                </a:lnTo>
                <a:lnTo>
                  <a:pt x="6143264" y="3011652"/>
                </a:lnTo>
                <a:lnTo>
                  <a:pt x="6321720" y="3011652"/>
                </a:lnTo>
                <a:lnTo>
                  <a:pt x="6321720" y="2933499"/>
                </a:lnTo>
                <a:lnTo>
                  <a:pt x="6143264" y="2933499"/>
                </a:lnTo>
                <a:lnTo>
                  <a:pt x="6143264" y="2730732"/>
                </a:lnTo>
                <a:close/>
                <a:moveTo>
                  <a:pt x="5848682" y="2730732"/>
                </a:moveTo>
                <a:lnTo>
                  <a:pt x="5848682" y="2900197"/>
                </a:lnTo>
                <a:lnTo>
                  <a:pt x="6021782" y="2900197"/>
                </a:lnTo>
                <a:lnTo>
                  <a:pt x="6021782" y="2730732"/>
                </a:lnTo>
                <a:close/>
                <a:moveTo>
                  <a:pt x="5548744" y="2730732"/>
                </a:moveTo>
                <a:lnTo>
                  <a:pt x="5548744" y="2900197"/>
                </a:lnTo>
                <a:lnTo>
                  <a:pt x="5693900" y="2900197"/>
                </a:lnTo>
                <a:lnTo>
                  <a:pt x="5693900" y="2730732"/>
                </a:lnTo>
                <a:close/>
                <a:moveTo>
                  <a:pt x="5427262" y="2730732"/>
                </a:moveTo>
                <a:lnTo>
                  <a:pt x="5427262" y="2933499"/>
                </a:lnTo>
                <a:lnTo>
                  <a:pt x="5220862" y="2933499"/>
                </a:lnTo>
                <a:lnTo>
                  <a:pt x="5220862" y="3011652"/>
                </a:lnTo>
                <a:lnTo>
                  <a:pt x="5427262" y="3011652"/>
                </a:lnTo>
                <a:lnTo>
                  <a:pt x="5427262" y="3203770"/>
                </a:lnTo>
                <a:lnTo>
                  <a:pt x="5515443" y="3203770"/>
                </a:lnTo>
                <a:lnTo>
                  <a:pt x="5515443" y="3011652"/>
                </a:lnTo>
                <a:lnTo>
                  <a:pt x="5693900" y="3011652"/>
                </a:lnTo>
                <a:lnTo>
                  <a:pt x="5693900" y="2933499"/>
                </a:lnTo>
                <a:lnTo>
                  <a:pt x="5515443" y="2933499"/>
                </a:lnTo>
                <a:lnTo>
                  <a:pt x="5515443" y="2730732"/>
                </a:lnTo>
                <a:close/>
                <a:moveTo>
                  <a:pt x="5220862" y="2730732"/>
                </a:moveTo>
                <a:lnTo>
                  <a:pt x="5220862" y="2900197"/>
                </a:lnTo>
                <a:lnTo>
                  <a:pt x="5393961" y="2900197"/>
                </a:lnTo>
                <a:lnTo>
                  <a:pt x="5393961" y="2730732"/>
                </a:lnTo>
                <a:close/>
                <a:moveTo>
                  <a:pt x="4920923" y="2730732"/>
                </a:moveTo>
                <a:lnTo>
                  <a:pt x="4920923" y="2900197"/>
                </a:lnTo>
                <a:lnTo>
                  <a:pt x="5066079" y="2900197"/>
                </a:lnTo>
                <a:lnTo>
                  <a:pt x="5066079" y="2730732"/>
                </a:lnTo>
                <a:close/>
                <a:moveTo>
                  <a:pt x="4799441" y="2730732"/>
                </a:moveTo>
                <a:lnTo>
                  <a:pt x="4799441" y="2933499"/>
                </a:lnTo>
                <a:lnTo>
                  <a:pt x="4593039" y="2933499"/>
                </a:lnTo>
                <a:lnTo>
                  <a:pt x="4593039" y="3011652"/>
                </a:lnTo>
                <a:lnTo>
                  <a:pt x="4799441" y="3011652"/>
                </a:lnTo>
                <a:lnTo>
                  <a:pt x="4799441" y="3203770"/>
                </a:lnTo>
                <a:lnTo>
                  <a:pt x="4887621" y="3203770"/>
                </a:lnTo>
                <a:lnTo>
                  <a:pt x="4887621" y="3011652"/>
                </a:lnTo>
                <a:lnTo>
                  <a:pt x="5066079" y="3011652"/>
                </a:lnTo>
                <a:lnTo>
                  <a:pt x="5066079" y="2933499"/>
                </a:lnTo>
                <a:lnTo>
                  <a:pt x="4887621" y="2933499"/>
                </a:lnTo>
                <a:lnTo>
                  <a:pt x="4887621" y="2730732"/>
                </a:lnTo>
                <a:close/>
                <a:moveTo>
                  <a:pt x="4593039" y="2730732"/>
                </a:moveTo>
                <a:lnTo>
                  <a:pt x="4593039" y="2900197"/>
                </a:lnTo>
                <a:lnTo>
                  <a:pt x="4766140" y="2900197"/>
                </a:lnTo>
                <a:lnTo>
                  <a:pt x="4766140" y="2730732"/>
                </a:lnTo>
                <a:close/>
                <a:moveTo>
                  <a:pt x="4293101" y="2730732"/>
                </a:moveTo>
                <a:lnTo>
                  <a:pt x="4293101" y="2900197"/>
                </a:lnTo>
                <a:lnTo>
                  <a:pt x="4438257" y="2900197"/>
                </a:lnTo>
                <a:lnTo>
                  <a:pt x="4438257" y="2730732"/>
                </a:lnTo>
                <a:close/>
                <a:moveTo>
                  <a:pt x="4171619" y="2730732"/>
                </a:moveTo>
                <a:lnTo>
                  <a:pt x="4171619" y="2933499"/>
                </a:lnTo>
                <a:lnTo>
                  <a:pt x="3965218" y="2933499"/>
                </a:lnTo>
                <a:lnTo>
                  <a:pt x="3965218" y="3011652"/>
                </a:lnTo>
                <a:lnTo>
                  <a:pt x="4171619" y="3011652"/>
                </a:lnTo>
                <a:lnTo>
                  <a:pt x="4171619" y="3203770"/>
                </a:lnTo>
                <a:lnTo>
                  <a:pt x="4259800" y="3203770"/>
                </a:lnTo>
                <a:lnTo>
                  <a:pt x="4259800" y="3011652"/>
                </a:lnTo>
                <a:lnTo>
                  <a:pt x="4438257" y="3011652"/>
                </a:lnTo>
                <a:lnTo>
                  <a:pt x="4438257" y="2933499"/>
                </a:lnTo>
                <a:lnTo>
                  <a:pt x="4259800" y="2933499"/>
                </a:lnTo>
                <a:lnTo>
                  <a:pt x="4259800" y="2730732"/>
                </a:lnTo>
                <a:close/>
                <a:moveTo>
                  <a:pt x="3965218" y="2730732"/>
                </a:moveTo>
                <a:lnTo>
                  <a:pt x="3965218" y="2900197"/>
                </a:lnTo>
                <a:lnTo>
                  <a:pt x="4138318" y="2900197"/>
                </a:lnTo>
                <a:lnTo>
                  <a:pt x="4138318" y="2730732"/>
                </a:lnTo>
                <a:close/>
                <a:moveTo>
                  <a:pt x="3665280" y="2730732"/>
                </a:moveTo>
                <a:lnTo>
                  <a:pt x="3665280" y="2900197"/>
                </a:lnTo>
                <a:lnTo>
                  <a:pt x="3810436" y="2900197"/>
                </a:lnTo>
                <a:lnTo>
                  <a:pt x="3810436" y="2730732"/>
                </a:lnTo>
                <a:close/>
                <a:moveTo>
                  <a:pt x="3543798" y="2730732"/>
                </a:moveTo>
                <a:lnTo>
                  <a:pt x="3543798" y="2933499"/>
                </a:lnTo>
                <a:lnTo>
                  <a:pt x="3337396" y="2933499"/>
                </a:lnTo>
                <a:lnTo>
                  <a:pt x="3337396" y="3011652"/>
                </a:lnTo>
                <a:lnTo>
                  <a:pt x="3543798" y="3011652"/>
                </a:lnTo>
                <a:lnTo>
                  <a:pt x="3543798" y="3203770"/>
                </a:lnTo>
                <a:lnTo>
                  <a:pt x="3631978" y="3203770"/>
                </a:lnTo>
                <a:lnTo>
                  <a:pt x="3631978" y="3011652"/>
                </a:lnTo>
                <a:lnTo>
                  <a:pt x="3810436" y="3011652"/>
                </a:lnTo>
                <a:lnTo>
                  <a:pt x="3810436" y="2933499"/>
                </a:lnTo>
                <a:lnTo>
                  <a:pt x="3631978" y="2933499"/>
                </a:lnTo>
                <a:lnTo>
                  <a:pt x="3631978" y="2730732"/>
                </a:lnTo>
                <a:close/>
                <a:moveTo>
                  <a:pt x="3337396" y="2730732"/>
                </a:moveTo>
                <a:lnTo>
                  <a:pt x="3337396" y="2900197"/>
                </a:lnTo>
                <a:lnTo>
                  <a:pt x="3510497" y="2900197"/>
                </a:lnTo>
                <a:lnTo>
                  <a:pt x="3510497" y="2730732"/>
                </a:lnTo>
                <a:close/>
                <a:moveTo>
                  <a:pt x="3037458" y="2730732"/>
                </a:moveTo>
                <a:lnTo>
                  <a:pt x="3037458" y="2900197"/>
                </a:lnTo>
                <a:lnTo>
                  <a:pt x="3182613" y="2900197"/>
                </a:lnTo>
                <a:lnTo>
                  <a:pt x="3182613" y="2730732"/>
                </a:lnTo>
                <a:close/>
                <a:moveTo>
                  <a:pt x="2915976" y="2730732"/>
                </a:moveTo>
                <a:lnTo>
                  <a:pt x="2915976" y="2933499"/>
                </a:lnTo>
                <a:lnTo>
                  <a:pt x="2709575" y="2933499"/>
                </a:lnTo>
                <a:lnTo>
                  <a:pt x="2709575" y="3011652"/>
                </a:lnTo>
                <a:lnTo>
                  <a:pt x="2915976" y="3011652"/>
                </a:lnTo>
                <a:lnTo>
                  <a:pt x="2915976" y="3203770"/>
                </a:lnTo>
                <a:lnTo>
                  <a:pt x="3004157" y="3203770"/>
                </a:lnTo>
                <a:lnTo>
                  <a:pt x="3004157" y="3011652"/>
                </a:lnTo>
                <a:lnTo>
                  <a:pt x="3182613" y="3011652"/>
                </a:lnTo>
                <a:lnTo>
                  <a:pt x="3182613" y="2933499"/>
                </a:lnTo>
                <a:lnTo>
                  <a:pt x="3004157" y="2933499"/>
                </a:lnTo>
                <a:lnTo>
                  <a:pt x="3004157" y="2730732"/>
                </a:lnTo>
                <a:close/>
                <a:moveTo>
                  <a:pt x="2709575" y="2730732"/>
                </a:moveTo>
                <a:lnTo>
                  <a:pt x="2709575" y="2900197"/>
                </a:lnTo>
                <a:lnTo>
                  <a:pt x="2882675" y="2900197"/>
                </a:lnTo>
                <a:lnTo>
                  <a:pt x="2882675" y="2730732"/>
                </a:lnTo>
                <a:close/>
                <a:moveTo>
                  <a:pt x="2409637" y="2730732"/>
                </a:moveTo>
                <a:lnTo>
                  <a:pt x="2409637" y="2900197"/>
                </a:lnTo>
                <a:lnTo>
                  <a:pt x="2554792" y="2900197"/>
                </a:lnTo>
                <a:lnTo>
                  <a:pt x="2554792" y="2730732"/>
                </a:lnTo>
                <a:close/>
                <a:moveTo>
                  <a:pt x="2288155" y="2730732"/>
                </a:moveTo>
                <a:lnTo>
                  <a:pt x="2288155" y="2933499"/>
                </a:lnTo>
                <a:lnTo>
                  <a:pt x="2081753" y="2933499"/>
                </a:lnTo>
                <a:lnTo>
                  <a:pt x="2081753" y="3011652"/>
                </a:lnTo>
                <a:lnTo>
                  <a:pt x="2288155" y="3011652"/>
                </a:lnTo>
                <a:lnTo>
                  <a:pt x="2288155" y="3203770"/>
                </a:lnTo>
                <a:lnTo>
                  <a:pt x="2376335" y="3203770"/>
                </a:lnTo>
                <a:lnTo>
                  <a:pt x="2376335" y="3011652"/>
                </a:lnTo>
                <a:lnTo>
                  <a:pt x="2554792" y="3011652"/>
                </a:lnTo>
                <a:lnTo>
                  <a:pt x="2554792" y="2933499"/>
                </a:lnTo>
                <a:lnTo>
                  <a:pt x="2376335" y="2933499"/>
                </a:lnTo>
                <a:lnTo>
                  <a:pt x="2376335" y="2730732"/>
                </a:lnTo>
                <a:close/>
                <a:moveTo>
                  <a:pt x="2081753" y="2730732"/>
                </a:moveTo>
                <a:lnTo>
                  <a:pt x="2081753" y="2900197"/>
                </a:lnTo>
                <a:lnTo>
                  <a:pt x="2254854" y="2900197"/>
                </a:lnTo>
                <a:lnTo>
                  <a:pt x="2254854" y="2730732"/>
                </a:lnTo>
                <a:close/>
                <a:moveTo>
                  <a:pt x="1781815" y="2730732"/>
                </a:moveTo>
                <a:lnTo>
                  <a:pt x="1781815" y="2900197"/>
                </a:lnTo>
                <a:lnTo>
                  <a:pt x="1926970" y="2900197"/>
                </a:lnTo>
                <a:lnTo>
                  <a:pt x="1926970" y="2730732"/>
                </a:lnTo>
                <a:close/>
                <a:moveTo>
                  <a:pt x="1660334" y="2730732"/>
                </a:moveTo>
                <a:lnTo>
                  <a:pt x="1660334" y="2933499"/>
                </a:lnTo>
                <a:lnTo>
                  <a:pt x="1453932" y="2933499"/>
                </a:lnTo>
                <a:lnTo>
                  <a:pt x="1453932" y="3011652"/>
                </a:lnTo>
                <a:lnTo>
                  <a:pt x="1660334" y="3011652"/>
                </a:lnTo>
                <a:lnTo>
                  <a:pt x="1660334" y="3203770"/>
                </a:lnTo>
                <a:lnTo>
                  <a:pt x="1748514" y="3203770"/>
                </a:lnTo>
                <a:lnTo>
                  <a:pt x="1748514" y="3011652"/>
                </a:lnTo>
                <a:lnTo>
                  <a:pt x="1926970" y="3011652"/>
                </a:lnTo>
                <a:lnTo>
                  <a:pt x="1926970" y="2933499"/>
                </a:lnTo>
                <a:lnTo>
                  <a:pt x="1748514" y="2933499"/>
                </a:lnTo>
                <a:lnTo>
                  <a:pt x="1748514" y="2730732"/>
                </a:lnTo>
                <a:close/>
                <a:moveTo>
                  <a:pt x="1453932" y="2730732"/>
                </a:moveTo>
                <a:lnTo>
                  <a:pt x="1453932" y="2900197"/>
                </a:lnTo>
                <a:lnTo>
                  <a:pt x="1627032" y="2900197"/>
                </a:lnTo>
                <a:lnTo>
                  <a:pt x="1627032" y="2730732"/>
                </a:lnTo>
                <a:close/>
                <a:moveTo>
                  <a:pt x="1153994" y="2730732"/>
                </a:moveTo>
                <a:lnTo>
                  <a:pt x="1153994" y="2900197"/>
                </a:lnTo>
                <a:lnTo>
                  <a:pt x="1299149" y="2900197"/>
                </a:lnTo>
                <a:lnTo>
                  <a:pt x="1299149" y="2730732"/>
                </a:lnTo>
                <a:close/>
                <a:moveTo>
                  <a:pt x="1032512" y="2730732"/>
                </a:moveTo>
                <a:lnTo>
                  <a:pt x="1032512" y="2933499"/>
                </a:lnTo>
                <a:lnTo>
                  <a:pt x="826111" y="2933499"/>
                </a:lnTo>
                <a:lnTo>
                  <a:pt x="826111" y="3011652"/>
                </a:lnTo>
                <a:lnTo>
                  <a:pt x="1032512" y="3011652"/>
                </a:lnTo>
                <a:lnTo>
                  <a:pt x="1032512" y="3203770"/>
                </a:lnTo>
                <a:lnTo>
                  <a:pt x="1120692" y="3203770"/>
                </a:lnTo>
                <a:lnTo>
                  <a:pt x="1120692" y="3011652"/>
                </a:lnTo>
                <a:lnTo>
                  <a:pt x="1299149" y="3011652"/>
                </a:lnTo>
                <a:lnTo>
                  <a:pt x="1299149" y="2933499"/>
                </a:lnTo>
                <a:lnTo>
                  <a:pt x="1120692" y="2933499"/>
                </a:lnTo>
                <a:lnTo>
                  <a:pt x="1120692" y="2730732"/>
                </a:lnTo>
                <a:close/>
                <a:moveTo>
                  <a:pt x="826111" y="2730732"/>
                </a:moveTo>
                <a:lnTo>
                  <a:pt x="826111" y="2900197"/>
                </a:lnTo>
                <a:lnTo>
                  <a:pt x="999211" y="2900197"/>
                </a:lnTo>
                <a:lnTo>
                  <a:pt x="999211" y="2730732"/>
                </a:lnTo>
                <a:close/>
                <a:moveTo>
                  <a:pt x="526171" y="2730732"/>
                </a:moveTo>
                <a:lnTo>
                  <a:pt x="526171" y="2900197"/>
                </a:lnTo>
                <a:lnTo>
                  <a:pt x="671328" y="2900197"/>
                </a:lnTo>
                <a:lnTo>
                  <a:pt x="671328" y="2730732"/>
                </a:lnTo>
                <a:close/>
                <a:moveTo>
                  <a:pt x="404691" y="2730732"/>
                </a:moveTo>
                <a:lnTo>
                  <a:pt x="404691" y="2933499"/>
                </a:lnTo>
                <a:lnTo>
                  <a:pt x="198289" y="2933499"/>
                </a:lnTo>
                <a:lnTo>
                  <a:pt x="198289" y="3011652"/>
                </a:lnTo>
                <a:lnTo>
                  <a:pt x="404691" y="3011652"/>
                </a:lnTo>
                <a:lnTo>
                  <a:pt x="404691" y="3203770"/>
                </a:lnTo>
                <a:lnTo>
                  <a:pt x="492871" y="3203770"/>
                </a:lnTo>
                <a:lnTo>
                  <a:pt x="492871" y="3011652"/>
                </a:lnTo>
                <a:lnTo>
                  <a:pt x="671328" y="3011652"/>
                </a:lnTo>
                <a:lnTo>
                  <a:pt x="671328" y="2933499"/>
                </a:lnTo>
                <a:lnTo>
                  <a:pt x="492871" y="2933499"/>
                </a:lnTo>
                <a:lnTo>
                  <a:pt x="492871" y="2730732"/>
                </a:lnTo>
                <a:close/>
                <a:moveTo>
                  <a:pt x="198289" y="2730732"/>
                </a:moveTo>
                <a:lnTo>
                  <a:pt x="198289" y="2900197"/>
                </a:lnTo>
                <a:lnTo>
                  <a:pt x="371389" y="2900197"/>
                </a:lnTo>
                <a:lnTo>
                  <a:pt x="371389" y="2730732"/>
                </a:lnTo>
                <a:close/>
                <a:moveTo>
                  <a:pt x="6682905" y="2619278"/>
                </a:moveTo>
                <a:lnTo>
                  <a:pt x="6682905" y="2697431"/>
                </a:lnTo>
                <a:lnTo>
                  <a:pt x="6771086" y="2697431"/>
                </a:lnTo>
                <a:lnTo>
                  <a:pt x="6771086" y="2619278"/>
                </a:lnTo>
                <a:close/>
                <a:moveTo>
                  <a:pt x="6055082" y="2619278"/>
                </a:moveTo>
                <a:lnTo>
                  <a:pt x="6055082" y="2697431"/>
                </a:lnTo>
                <a:lnTo>
                  <a:pt x="6143264" y="2697431"/>
                </a:lnTo>
                <a:lnTo>
                  <a:pt x="6143264" y="2619278"/>
                </a:lnTo>
                <a:close/>
                <a:moveTo>
                  <a:pt x="5427262" y="2619278"/>
                </a:moveTo>
                <a:lnTo>
                  <a:pt x="5427262" y="2697431"/>
                </a:lnTo>
                <a:lnTo>
                  <a:pt x="5515443" y="2697431"/>
                </a:lnTo>
                <a:lnTo>
                  <a:pt x="5515443" y="2619278"/>
                </a:lnTo>
                <a:close/>
                <a:moveTo>
                  <a:pt x="4799441" y="2619278"/>
                </a:moveTo>
                <a:lnTo>
                  <a:pt x="4799441" y="2697431"/>
                </a:lnTo>
                <a:lnTo>
                  <a:pt x="4887621" y="2697431"/>
                </a:lnTo>
                <a:lnTo>
                  <a:pt x="4887621" y="2619278"/>
                </a:lnTo>
                <a:close/>
                <a:moveTo>
                  <a:pt x="4171619" y="2619278"/>
                </a:moveTo>
                <a:lnTo>
                  <a:pt x="4171619" y="2697431"/>
                </a:lnTo>
                <a:lnTo>
                  <a:pt x="4259800" y="2697431"/>
                </a:lnTo>
                <a:lnTo>
                  <a:pt x="4259800" y="2619278"/>
                </a:lnTo>
                <a:close/>
                <a:moveTo>
                  <a:pt x="3543798" y="2619278"/>
                </a:moveTo>
                <a:lnTo>
                  <a:pt x="3543798" y="2697431"/>
                </a:lnTo>
                <a:lnTo>
                  <a:pt x="3631978" y="2697431"/>
                </a:lnTo>
                <a:lnTo>
                  <a:pt x="3631978" y="2619278"/>
                </a:lnTo>
                <a:close/>
                <a:moveTo>
                  <a:pt x="2915976" y="2619278"/>
                </a:moveTo>
                <a:lnTo>
                  <a:pt x="2915976" y="2697431"/>
                </a:lnTo>
                <a:lnTo>
                  <a:pt x="3004157" y="2697431"/>
                </a:lnTo>
                <a:lnTo>
                  <a:pt x="3004157" y="2619278"/>
                </a:lnTo>
                <a:close/>
                <a:moveTo>
                  <a:pt x="2288155" y="2619278"/>
                </a:moveTo>
                <a:lnTo>
                  <a:pt x="2288155" y="2697431"/>
                </a:lnTo>
                <a:lnTo>
                  <a:pt x="2376335" y="2697431"/>
                </a:lnTo>
                <a:lnTo>
                  <a:pt x="2376335" y="2619278"/>
                </a:lnTo>
                <a:close/>
                <a:moveTo>
                  <a:pt x="1660334" y="2619278"/>
                </a:moveTo>
                <a:lnTo>
                  <a:pt x="1660334" y="2697431"/>
                </a:lnTo>
                <a:lnTo>
                  <a:pt x="1748514" y="2697431"/>
                </a:lnTo>
                <a:lnTo>
                  <a:pt x="1748514" y="2619278"/>
                </a:lnTo>
                <a:close/>
                <a:moveTo>
                  <a:pt x="1032512" y="2619278"/>
                </a:moveTo>
                <a:lnTo>
                  <a:pt x="1032512" y="2697431"/>
                </a:lnTo>
                <a:lnTo>
                  <a:pt x="1120692" y="2697431"/>
                </a:lnTo>
                <a:lnTo>
                  <a:pt x="1120692" y="2619278"/>
                </a:lnTo>
                <a:close/>
                <a:moveTo>
                  <a:pt x="404691" y="2619278"/>
                </a:moveTo>
                <a:lnTo>
                  <a:pt x="404691" y="2697431"/>
                </a:lnTo>
                <a:lnTo>
                  <a:pt x="492871" y="2697431"/>
                </a:lnTo>
                <a:lnTo>
                  <a:pt x="492871" y="2619278"/>
                </a:lnTo>
                <a:close/>
                <a:moveTo>
                  <a:pt x="6476504" y="2427159"/>
                </a:moveTo>
                <a:lnTo>
                  <a:pt x="6476504" y="2585976"/>
                </a:lnTo>
                <a:lnTo>
                  <a:pt x="6649604" y="2585976"/>
                </a:lnTo>
                <a:lnTo>
                  <a:pt x="6649604" y="2427159"/>
                </a:lnTo>
                <a:close/>
                <a:moveTo>
                  <a:pt x="6355021" y="2427159"/>
                </a:moveTo>
                <a:lnTo>
                  <a:pt x="6355021" y="2619278"/>
                </a:lnTo>
                <a:lnTo>
                  <a:pt x="6176565" y="2619278"/>
                </a:lnTo>
                <a:lnTo>
                  <a:pt x="6176565" y="2697431"/>
                </a:lnTo>
                <a:lnTo>
                  <a:pt x="6355021" y="2697431"/>
                </a:lnTo>
                <a:lnTo>
                  <a:pt x="6355021" y="2900197"/>
                </a:lnTo>
                <a:lnTo>
                  <a:pt x="6443202" y="2900197"/>
                </a:lnTo>
                <a:lnTo>
                  <a:pt x="6443202" y="2697431"/>
                </a:lnTo>
                <a:lnTo>
                  <a:pt x="6649604" y="2697431"/>
                </a:lnTo>
                <a:lnTo>
                  <a:pt x="6649604" y="2619278"/>
                </a:lnTo>
                <a:lnTo>
                  <a:pt x="6443202" y="2619278"/>
                </a:lnTo>
                <a:lnTo>
                  <a:pt x="6443202" y="2427159"/>
                </a:lnTo>
                <a:close/>
                <a:moveTo>
                  <a:pt x="6176565" y="2427159"/>
                </a:moveTo>
                <a:lnTo>
                  <a:pt x="6176565" y="2585976"/>
                </a:lnTo>
                <a:lnTo>
                  <a:pt x="6321720" y="2585976"/>
                </a:lnTo>
                <a:lnTo>
                  <a:pt x="6321720" y="2427159"/>
                </a:lnTo>
                <a:close/>
                <a:moveTo>
                  <a:pt x="5848682" y="2427159"/>
                </a:moveTo>
                <a:lnTo>
                  <a:pt x="5848682" y="2585976"/>
                </a:lnTo>
                <a:lnTo>
                  <a:pt x="6021782" y="2585976"/>
                </a:lnTo>
                <a:lnTo>
                  <a:pt x="6021782" y="2427159"/>
                </a:lnTo>
                <a:close/>
                <a:moveTo>
                  <a:pt x="5727200" y="2427159"/>
                </a:moveTo>
                <a:lnTo>
                  <a:pt x="5727200" y="2619278"/>
                </a:lnTo>
                <a:lnTo>
                  <a:pt x="5548744" y="2619278"/>
                </a:lnTo>
                <a:lnTo>
                  <a:pt x="5548744" y="2697431"/>
                </a:lnTo>
                <a:lnTo>
                  <a:pt x="5727200" y="2697431"/>
                </a:lnTo>
                <a:lnTo>
                  <a:pt x="5727200" y="2900197"/>
                </a:lnTo>
                <a:lnTo>
                  <a:pt x="5815382" y="2900197"/>
                </a:lnTo>
                <a:lnTo>
                  <a:pt x="5815382" y="2697431"/>
                </a:lnTo>
                <a:lnTo>
                  <a:pt x="6021782" y="2697431"/>
                </a:lnTo>
                <a:lnTo>
                  <a:pt x="6021782" y="2619278"/>
                </a:lnTo>
                <a:lnTo>
                  <a:pt x="5815382" y="2619278"/>
                </a:lnTo>
                <a:lnTo>
                  <a:pt x="5815382" y="2427159"/>
                </a:lnTo>
                <a:close/>
                <a:moveTo>
                  <a:pt x="5548744" y="2427159"/>
                </a:moveTo>
                <a:lnTo>
                  <a:pt x="5548744" y="2585976"/>
                </a:lnTo>
                <a:lnTo>
                  <a:pt x="5693900" y="2585976"/>
                </a:lnTo>
                <a:lnTo>
                  <a:pt x="5693900" y="2427159"/>
                </a:lnTo>
                <a:close/>
                <a:moveTo>
                  <a:pt x="5220862" y="2427159"/>
                </a:moveTo>
                <a:lnTo>
                  <a:pt x="5220862" y="2585976"/>
                </a:lnTo>
                <a:lnTo>
                  <a:pt x="5393961" y="2585976"/>
                </a:lnTo>
                <a:lnTo>
                  <a:pt x="5393961" y="2427159"/>
                </a:lnTo>
                <a:close/>
                <a:moveTo>
                  <a:pt x="5099379" y="2427159"/>
                </a:moveTo>
                <a:lnTo>
                  <a:pt x="5099379" y="2619278"/>
                </a:lnTo>
                <a:lnTo>
                  <a:pt x="4920923" y="2619278"/>
                </a:lnTo>
                <a:lnTo>
                  <a:pt x="4920923" y="2697431"/>
                </a:lnTo>
                <a:lnTo>
                  <a:pt x="5099379" y="2697431"/>
                </a:lnTo>
                <a:lnTo>
                  <a:pt x="5099379" y="2900197"/>
                </a:lnTo>
                <a:lnTo>
                  <a:pt x="5187560" y="2900197"/>
                </a:lnTo>
                <a:lnTo>
                  <a:pt x="5187560" y="2697431"/>
                </a:lnTo>
                <a:lnTo>
                  <a:pt x="5393961" y="2697431"/>
                </a:lnTo>
                <a:lnTo>
                  <a:pt x="5393961" y="2619278"/>
                </a:lnTo>
                <a:lnTo>
                  <a:pt x="5187560" y="2619278"/>
                </a:lnTo>
                <a:lnTo>
                  <a:pt x="5187560" y="2427159"/>
                </a:lnTo>
                <a:close/>
                <a:moveTo>
                  <a:pt x="4920923" y="2427159"/>
                </a:moveTo>
                <a:lnTo>
                  <a:pt x="4920923" y="2585976"/>
                </a:lnTo>
                <a:lnTo>
                  <a:pt x="5066079" y="2585976"/>
                </a:lnTo>
                <a:lnTo>
                  <a:pt x="5066079" y="2427159"/>
                </a:lnTo>
                <a:close/>
                <a:moveTo>
                  <a:pt x="4593039" y="2427159"/>
                </a:moveTo>
                <a:lnTo>
                  <a:pt x="4593039" y="2585976"/>
                </a:lnTo>
                <a:lnTo>
                  <a:pt x="4766140" y="2585976"/>
                </a:lnTo>
                <a:lnTo>
                  <a:pt x="4766140" y="2427159"/>
                </a:lnTo>
                <a:close/>
                <a:moveTo>
                  <a:pt x="4471557" y="2427159"/>
                </a:moveTo>
                <a:lnTo>
                  <a:pt x="4471557" y="2619278"/>
                </a:lnTo>
                <a:lnTo>
                  <a:pt x="4293101" y="2619278"/>
                </a:lnTo>
                <a:lnTo>
                  <a:pt x="4293101" y="2697431"/>
                </a:lnTo>
                <a:lnTo>
                  <a:pt x="4471557" y="2697431"/>
                </a:lnTo>
                <a:lnTo>
                  <a:pt x="4471557" y="2900197"/>
                </a:lnTo>
                <a:lnTo>
                  <a:pt x="4559739" y="2900197"/>
                </a:lnTo>
                <a:lnTo>
                  <a:pt x="4559739" y="2697431"/>
                </a:lnTo>
                <a:lnTo>
                  <a:pt x="4766140" y="2697431"/>
                </a:lnTo>
                <a:lnTo>
                  <a:pt x="4766140" y="2619278"/>
                </a:lnTo>
                <a:lnTo>
                  <a:pt x="4559739" y="2619278"/>
                </a:lnTo>
                <a:lnTo>
                  <a:pt x="4559739" y="2427159"/>
                </a:lnTo>
                <a:close/>
                <a:moveTo>
                  <a:pt x="4293101" y="2427159"/>
                </a:moveTo>
                <a:lnTo>
                  <a:pt x="4293101" y="2585976"/>
                </a:lnTo>
                <a:lnTo>
                  <a:pt x="4438257" y="2585976"/>
                </a:lnTo>
                <a:lnTo>
                  <a:pt x="4438257" y="2427159"/>
                </a:lnTo>
                <a:close/>
                <a:moveTo>
                  <a:pt x="3965218" y="2427159"/>
                </a:moveTo>
                <a:lnTo>
                  <a:pt x="3965218" y="2585976"/>
                </a:lnTo>
                <a:lnTo>
                  <a:pt x="4138318" y="2585976"/>
                </a:lnTo>
                <a:lnTo>
                  <a:pt x="4138318" y="2427159"/>
                </a:lnTo>
                <a:close/>
                <a:moveTo>
                  <a:pt x="3843736" y="2427159"/>
                </a:moveTo>
                <a:lnTo>
                  <a:pt x="3843736" y="2619278"/>
                </a:lnTo>
                <a:lnTo>
                  <a:pt x="3665280" y="2619278"/>
                </a:lnTo>
                <a:lnTo>
                  <a:pt x="3665280" y="2697431"/>
                </a:lnTo>
                <a:lnTo>
                  <a:pt x="3843736" y="2697431"/>
                </a:lnTo>
                <a:lnTo>
                  <a:pt x="3843736" y="2900197"/>
                </a:lnTo>
                <a:lnTo>
                  <a:pt x="3931917" y="2900197"/>
                </a:lnTo>
                <a:lnTo>
                  <a:pt x="3931917" y="2697431"/>
                </a:lnTo>
                <a:lnTo>
                  <a:pt x="4138318" y="2697431"/>
                </a:lnTo>
                <a:lnTo>
                  <a:pt x="4138318" y="2619278"/>
                </a:lnTo>
                <a:lnTo>
                  <a:pt x="3931917" y="2619278"/>
                </a:lnTo>
                <a:lnTo>
                  <a:pt x="3931917" y="2427159"/>
                </a:lnTo>
                <a:close/>
                <a:moveTo>
                  <a:pt x="3665280" y="2427159"/>
                </a:moveTo>
                <a:lnTo>
                  <a:pt x="3665280" y="2585976"/>
                </a:lnTo>
                <a:lnTo>
                  <a:pt x="3810436" y="2585976"/>
                </a:lnTo>
                <a:lnTo>
                  <a:pt x="3810436" y="2427159"/>
                </a:lnTo>
                <a:close/>
                <a:moveTo>
                  <a:pt x="3337396" y="2427159"/>
                </a:moveTo>
                <a:lnTo>
                  <a:pt x="3337396" y="2585976"/>
                </a:lnTo>
                <a:lnTo>
                  <a:pt x="3510497" y="2585976"/>
                </a:lnTo>
                <a:lnTo>
                  <a:pt x="3510497" y="2427159"/>
                </a:lnTo>
                <a:close/>
                <a:moveTo>
                  <a:pt x="3215915" y="2427159"/>
                </a:moveTo>
                <a:lnTo>
                  <a:pt x="3215915" y="2619278"/>
                </a:lnTo>
                <a:lnTo>
                  <a:pt x="3037458" y="2619278"/>
                </a:lnTo>
                <a:lnTo>
                  <a:pt x="3037458" y="2697431"/>
                </a:lnTo>
                <a:lnTo>
                  <a:pt x="3215915" y="2697431"/>
                </a:lnTo>
                <a:lnTo>
                  <a:pt x="3215915" y="2900197"/>
                </a:lnTo>
                <a:lnTo>
                  <a:pt x="3304096" y="2900197"/>
                </a:lnTo>
                <a:lnTo>
                  <a:pt x="3304096" y="2697431"/>
                </a:lnTo>
                <a:lnTo>
                  <a:pt x="3510497" y="2697431"/>
                </a:lnTo>
                <a:lnTo>
                  <a:pt x="3510497" y="2619278"/>
                </a:lnTo>
                <a:lnTo>
                  <a:pt x="3304096" y="2619278"/>
                </a:lnTo>
                <a:lnTo>
                  <a:pt x="3304096" y="2427159"/>
                </a:lnTo>
                <a:close/>
                <a:moveTo>
                  <a:pt x="3037458" y="2427159"/>
                </a:moveTo>
                <a:lnTo>
                  <a:pt x="3037458" y="2585976"/>
                </a:lnTo>
                <a:lnTo>
                  <a:pt x="3182613" y="2585976"/>
                </a:lnTo>
                <a:lnTo>
                  <a:pt x="3182613" y="2427159"/>
                </a:lnTo>
                <a:close/>
                <a:moveTo>
                  <a:pt x="2709575" y="2427159"/>
                </a:moveTo>
                <a:lnTo>
                  <a:pt x="2709575" y="2585976"/>
                </a:lnTo>
                <a:lnTo>
                  <a:pt x="2882675" y="2585976"/>
                </a:lnTo>
                <a:lnTo>
                  <a:pt x="2882675" y="2427159"/>
                </a:lnTo>
                <a:close/>
                <a:moveTo>
                  <a:pt x="2588093" y="2427159"/>
                </a:moveTo>
                <a:lnTo>
                  <a:pt x="2588093" y="2619278"/>
                </a:lnTo>
                <a:lnTo>
                  <a:pt x="2409637" y="2619278"/>
                </a:lnTo>
                <a:lnTo>
                  <a:pt x="2409637" y="2697431"/>
                </a:lnTo>
                <a:lnTo>
                  <a:pt x="2588093" y="2697431"/>
                </a:lnTo>
                <a:lnTo>
                  <a:pt x="2588093" y="2900197"/>
                </a:lnTo>
                <a:lnTo>
                  <a:pt x="2676273" y="2900197"/>
                </a:lnTo>
                <a:lnTo>
                  <a:pt x="2676273" y="2697431"/>
                </a:lnTo>
                <a:lnTo>
                  <a:pt x="2882675" y="2697431"/>
                </a:lnTo>
                <a:lnTo>
                  <a:pt x="2882675" y="2619278"/>
                </a:lnTo>
                <a:lnTo>
                  <a:pt x="2676273" y="2619278"/>
                </a:lnTo>
                <a:lnTo>
                  <a:pt x="2676273" y="2427159"/>
                </a:lnTo>
                <a:close/>
                <a:moveTo>
                  <a:pt x="2409637" y="2427159"/>
                </a:moveTo>
                <a:lnTo>
                  <a:pt x="2409637" y="2585976"/>
                </a:lnTo>
                <a:lnTo>
                  <a:pt x="2554792" y="2585976"/>
                </a:lnTo>
                <a:lnTo>
                  <a:pt x="2554792" y="2427159"/>
                </a:lnTo>
                <a:close/>
                <a:moveTo>
                  <a:pt x="2081753" y="2427159"/>
                </a:moveTo>
                <a:lnTo>
                  <a:pt x="2081753" y="2585976"/>
                </a:lnTo>
                <a:lnTo>
                  <a:pt x="2254854" y="2585976"/>
                </a:lnTo>
                <a:lnTo>
                  <a:pt x="2254854" y="2427159"/>
                </a:lnTo>
                <a:close/>
                <a:moveTo>
                  <a:pt x="1960272" y="2427159"/>
                </a:moveTo>
                <a:lnTo>
                  <a:pt x="1960272" y="2619278"/>
                </a:lnTo>
                <a:lnTo>
                  <a:pt x="1781815" y="2619278"/>
                </a:lnTo>
                <a:lnTo>
                  <a:pt x="1781815" y="2697431"/>
                </a:lnTo>
                <a:lnTo>
                  <a:pt x="1960272" y="2697431"/>
                </a:lnTo>
                <a:lnTo>
                  <a:pt x="1960272" y="2900197"/>
                </a:lnTo>
                <a:lnTo>
                  <a:pt x="2048452" y="2900197"/>
                </a:lnTo>
                <a:lnTo>
                  <a:pt x="2048452" y="2697431"/>
                </a:lnTo>
                <a:lnTo>
                  <a:pt x="2254854" y="2697431"/>
                </a:lnTo>
                <a:lnTo>
                  <a:pt x="2254854" y="2619278"/>
                </a:lnTo>
                <a:lnTo>
                  <a:pt x="2048452" y="2619278"/>
                </a:lnTo>
                <a:lnTo>
                  <a:pt x="2048452" y="2427159"/>
                </a:lnTo>
                <a:close/>
                <a:moveTo>
                  <a:pt x="1781815" y="2427159"/>
                </a:moveTo>
                <a:lnTo>
                  <a:pt x="1781815" y="2585976"/>
                </a:lnTo>
                <a:lnTo>
                  <a:pt x="1926970" y="2585976"/>
                </a:lnTo>
                <a:lnTo>
                  <a:pt x="1926970" y="2427159"/>
                </a:lnTo>
                <a:close/>
                <a:moveTo>
                  <a:pt x="1453932" y="2427159"/>
                </a:moveTo>
                <a:lnTo>
                  <a:pt x="1453932" y="2585976"/>
                </a:lnTo>
                <a:lnTo>
                  <a:pt x="1627032" y="2585976"/>
                </a:lnTo>
                <a:lnTo>
                  <a:pt x="1627032" y="2427159"/>
                </a:lnTo>
                <a:close/>
                <a:moveTo>
                  <a:pt x="1332450" y="2427159"/>
                </a:moveTo>
                <a:lnTo>
                  <a:pt x="1332450" y="2619278"/>
                </a:lnTo>
                <a:lnTo>
                  <a:pt x="1153994" y="2619278"/>
                </a:lnTo>
                <a:lnTo>
                  <a:pt x="1153994" y="2697431"/>
                </a:lnTo>
                <a:lnTo>
                  <a:pt x="1332450" y="2697431"/>
                </a:lnTo>
                <a:lnTo>
                  <a:pt x="1332450" y="2900197"/>
                </a:lnTo>
                <a:lnTo>
                  <a:pt x="1420630" y="2900197"/>
                </a:lnTo>
                <a:lnTo>
                  <a:pt x="1420630" y="2697431"/>
                </a:lnTo>
                <a:lnTo>
                  <a:pt x="1627032" y="2697431"/>
                </a:lnTo>
                <a:lnTo>
                  <a:pt x="1627032" y="2619278"/>
                </a:lnTo>
                <a:lnTo>
                  <a:pt x="1420630" y="2619278"/>
                </a:lnTo>
                <a:lnTo>
                  <a:pt x="1420630" y="2427159"/>
                </a:lnTo>
                <a:close/>
                <a:moveTo>
                  <a:pt x="1153994" y="2427159"/>
                </a:moveTo>
                <a:lnTo>
                  <a:pt x="1153994" y="2585976"/>
                </a:lnTo>
                <a:lnTo>
                  <a:pt x="1299149" y="2585976"/>
                </a:lnTo>
                <a:lnTo>
                  <a:pt x="1299149" y="2427159"/>
                </a:lnTo>
                <a:close/>
                <a:moveTo>
                  <a:pt x="826111" y="2427159"/>
                </a:moveTo>
                <a:lnTo>
                  <a:pt x="826111" y="2585976"/>
                </a:lnTo>
                <a:lnTo>
                  <a:pt x="999211" y="2585976"/>
                </a:lnTo>
                <a:lnTo>
                  <a:pt x="999211" y="2427159"/>
                </a:lnTo>
                <a:close/>
                <a:moveTo>
                  <a:pt x="704629" y="2427159"/>
                </a:moveTo>
                <a:lnTo>
                  <a:pt x="704629" y="2619278"/>
                </a:lnTo>
                <a:lnTo>
                  <a:pt x="526171" y="2619278"/>
                </a:lnTo>
                <a:lnTo>
                  <a:pt x="526171" y="2697431"/>
                </a:lnTo>
                <a:lnTo>
                  <a:pt x="704629" y="2697431"/>
                </a:lnTo>
                <a:lnTo>
                  <a:pt x="704629" y="2900197"/>
                </a:lnTo>
                <a:lnTo>
                  <a:pt x="792809" y="2900197"/>
                </a:lnTo>
                <a:lnTo>
                  <a:pt x="792809" y="2697431"/>
                </a:lnTo>
                <a:lnTo>
                  <a:pt x="999211" y="2697431"/>
                </a:lnTo>
                <a:lnTo>
                  <a:pt x="999211" y="2619278"/>
                </a:lnTo>
                <a:lnTo>
                  <a:pt x="792809" y="2619278"/>
                </a:lnTo>
                <a:lnTo>
                  <a:pt x="792809" y="2427159"/>
                </a:lnTo>
                <a:close/>
                <a:moveTo>
                  <a:pt x="526171" y="2427159"/>
                </a:moveTo>
                <a:lnTo>
                  <a:pt x="526171" y="2585976"/>
                </a:lnTo>
                <a:lnTo>
                  <a:pt x="671328" y="2585976"/>
                </a:lnTo>
                <a:lnTo>
                  <a:pt x="671328" y="2427159"/>
                </a:lnTo>
                <a:close/>
                <a:moveTo>
                  <a:pt x="198289" y="2427159"/>
                </a:moveTo>
                <a:lnTo>
                  <a:pt x="198289" y="2585976"/>
                </a:lnTo>
                <a:lnTo>
                  <a:pt x="371389" y="2585976"/>
                </a:lnTo>
                <a:lnTo>
                  <a:pt x="371389" y="2427159"/>
                </a:lnTo>
                <a:close/>
                <a:moveTo>
                  <a:pt x="6355021" y="2315706"/>
                </a:moveTo>
                <a:lnTo>
                  <a:pt x="6355021" y="2393858"/>
                </a:lnTo>
                <a:lnTo>
                  <a:pt x="6443202" y="2393858"/>
                </a:lnTo>
                <a:lnTo>
                  <a:pt x="6443202" y="2315706"/>
                </a:lnTo>
                <a:close/>
                <a:moveTo>
                  <a:pt x="5727200" y="2315706"/>
                </a:moveTo>
                <a:lnTo>
                  <a:pt x="5727200" y="2393858"/>
                </a:lnTo>
                <a:lnTo>
                  <a:pt x="5815382" y="2393858"/>
                </a:lnTo>
                <a:lnTo>
                  <a:pt x="5815382" y="2315706"/>
                </a:lnTo>
                <a:close/>
                <a:moveTo>
                  <a:pt x="5099379" y="2315706"/>
                </a:moveTo>
                <a:lnTo>
                  <a:pt x="5099379" y="2393858"/>
                </a:lnTo>
                <a:lnTo>
                  <a:pt x="5187560" y="2393858"/>
                </a:lnTo>
                <a:lnTo>
                  <a:pt x="5187560" y="2315706"/>
                </a:lnTo>
                <a:close/>
                <a:moveTo>
                  <a:pt x="4471557" y="2315706"/>
                </a:moveTo>
                <a:lnTo>
                  <a:pt x="4471557" y="2393858"/>
                </a:lnTo>
                <a:lnTo>
                  <a:pt x="4559739" y="2393858"/>
                </a:lnTo>
                <a:lnTo>
                  <a:pt x="4559739" y="2315706"/>
                </a:lnTo>
                <a:close/>
                <a:moveTo>
                  <a:pt x="3843736" y="2315706"/>
                </a:moveTo>
                <a:lnTo>
                  <a:pt x="3843736" y="2393858"/>
                </a:lnTo>
                <a:lnTo>
                  <a:pt x="3931917" y="2393858"/>
                </a:lnTo>
                <a:lnTo>
                  <a:pt x="3931917" y="2315706"/>
                </a:lnTo>
                <a:close/>
                <a:moveTo>
                  <a:pt x="3215915" y="2315706"/>
                </a:moveTo>
                <a:lnTo>
                  <a:pt x="3215915" y="2393858"/>
                </a:lnTo>
                <a:lnTo>
                  <a:pt x="3304096" y="2393858"/>
                </a:lnTo>
                <a:lnTo>
                  <a:pt x="3304096" y="2315706"/>
                </a:lnTo>
                <a:close/>
                <a:moveTo>
                  <a:pt x="2588093" y="2315706"/>
                </a:moveTo>
                <a:lnTo>
                  <a:pt x="2588093" y="2393858"/>
                </a:lnTo>
                <a:lnTo>
                  <a:pt x="2676273" y="2393858"/>
                </a:lnTo>
                <a:lnTo>
                  <a:pt x="2676273" y="2315706"/>
                </a:lnTo>
                <a:close/>
                <a:moveTo>
                  <a:pt x="1960272" y="2315706"/>
                </a:moveTo>
                <a:lnTo>
                  <a:pt x="1960272" y="2393858"/>
                </a:lnTo>
                <a:lnTo>
                  <a:pt x="2048452" y="2393858"/>
                </a:lnTo>
                <a:lnTo>
                  <a:pt x="2048452" y="2315706"/>
                </a:lnTo>
                <a:close/>
                <a:moveTo>
                  <a:pt x="1332450" y="2315706"/>
                </a:moveTo>
                <a:lnTo>
                  <a:pt x="1332450" y="2393858"/>
                </a:lnTo>
                <a:lnTo>
                  <a:pt x="1420630" y="2393858"/>
                </a:lnTo>
                <a:lnTo>
                  <a:pt x="1420630" y="2315706"/>
                </a:lnTo>
                <a:close/>
                <a:moveTo>
                  <a:pt x="704629" y="2315706"/>
                </a:moveTo>
                <a:lnTo>
                  <a:pt x="704629" y="2393858"/>
                </a:lnTo>
                <a:lnTo>
                  <a:pt x="792809" y="2393858"/>
                </a:lnTo>
                <a:lnTo>
                  <a:pt x="792809" y="2315706"/>
                </a:lnTo>
                <a:close/>
                <a:moveTo>
                  <a:pt x="76807" y="2315706"/>
                </a:moveTo>
                <a:lnTo>
                  <a:pt x="76807" y="2393858"/>
                </a:lnTo>
                <a:lnTo>
                  <a:pt x="164988" y="2393858"/>
                </a:lnTo>
                <a:lnTo>
                  <a:pt x="164988" y="2315706"/>
                </a:lnTo>
                <a:close/>
                <a:moveTo>
                  <a:pt x="6476504" y="2112938"/>
                </a:moveTo>
                <a:lnTo>
                  <a:pt x="6476504" y="2282404"/>
                </a:lnTo>
                <a:lnTo>
                  <a:pt x="6649604" y="2282404"/>
                </a:lnTo>
                <a:lnTo>
                  <a:pt x="6649604" y="2112938"/>
                </a:lnTo>
                <a:close/>
                <a:moveTo>
                  <a:pt x="6176565" y="2112938"/>
                </a:moveTo>
                <a:lnTo>
                  <a:pt x="6176565" y="2282404"/>
                </a:lnTo>
                <a:lnTo>
                  <a:pt x="6321720" y="2282404"/>
                </a:lnTo>
                <a:lnTo>
                  <a:pt x="6321720" y="2112938"/>
                </a:lnTo>
                <a:close/>
                <a:moveTo>
                  <a:pt x="6055082" y="2112938"/>
                </a:moveTo>
                <a:lnTo>
                  <a:pt x="6055082" y="2315706"/>
                </a:lnTo>
                <a:lnTo>
                  <a:pt x="5848682" y="2315706"/>
                </a:lnTo>
                <a:lnTo>
                  <a:pt x="5848682" y="2393858"/>
                </a:lnTo>
                <a:lnTo>
                  <a:pt x="6055082" y="2393858"/>
                </a:lnTo>
                <a:lnTo>
                  <a:pt x="6055082" y="2585976"/>
                </a:lnTo>
                <a:lnTo>
                  <a:pt x="6143264" y="2585976"/>
                </a:lnTo>
                <a:lnTo>
                  <a:pt x="6143264" y="2393858"/>
                </a:lnTo>
                <a:lnTo>
                  <a:pt x="6321720" y="2393858"/>
                </a:lnTo>
                <a:lnTo>
                  <a:pt x="6321720" y="2315706"/>
                </a:lnTo>
                <a:lnTo>
                  <a:pt x="6143264" y="2315706"/>
                </a:lnTo>
                <a:lnTo>
                  <a:pt x="6143264" y="2112938"/>
                </a:lnTo>
                <a:close/>
                <a:moveTo>
                  <a:pt x="5848682" y="2112938"/>
                </a:moveTo>
                <a:lnTo>
                  <a:pt x="5848682" y="2282404"/>
                </a:lnTo>
                <a:lnTo>
                  <a:pt x="6021782" y="2282404"/>
                </a:lnTo>
                <a:lnTo>
                  <a:pt x="6021782" y="2112938"/>
                </a:lnTo>
                <a:close/>
                <a:moveTo>
                  <a:pt x="5548744" y="2112938"/>
                </a:moveTo>
                <a:lnTo>
                  <a:pt x="5548744" y="2282404"/>
                </a:lnTo>
                <a:lnTo>
                  <a:pt x="5693900" y="2282404"/>
                </a:lnTo>
                <a:lnTo>
                  <a:pt x="5693900" y="2112938"/>
                </a:lnTo>
                <a:close/>
                <a:moveTo>
                  <a:pt x="5427262" y="2112938"/>
                </a:moveTo>
                <a:lnTo>
                  <a:pt x="5427262" y="2315706"/>
                </a:lnTo>
                <a:lnTo>
                  <a:pt x="5220862" y="2315706"/>
                </a:lnTo>
                <a:lnTo>
                  <a:pt x="5220862" y="2393858"/>
                </a:lnTo>
                <a:lnTo>
                  <a:pt x="5427262" y="2393858"/>
                </a:lnTo>
                <a:lnTo>
                  <a:pt x="5427262" y="2585976"/>
                </a:lnTo>
                <a:lnTo>
                  <a:pt x="5515443" y="2585976"/>
                </a:lnTo>
                <a:lnTo>
                  <a:pt x="5515443" y="2393858"/>
                </a:lnTo>
                <a:lnTo>
                  <a:pt x="5693900" y="2393858"/>
                </a:lnTo>
                <a:lnTo>
                  <a:pt x="5693900" y="2315706"/>
                </a:lnTo>
                <a:lnTo>
                  <a:pt x="5515443" y="2315706"/>
                </a:lnTo>
                <a:lnTo>
                  <a:pt x="5515443" y="2112938"/>
                </a:lnTo>
                <a:close/>
                <a:moveTo>
                  <a:pt x="5220862" y="2112938"/>
                </a:moveTo>
                <a:lnTo>
                  <a:pt x="5220862" y="2282404"/>
                </a:lnTo>
                <a:lnTo>
                  <a:pt x="5393961" y="2282404"/>
                </a:lnTo>
                <a:lnTo>
                  <a:pt x="5393961" y="2112938"/>
                </a:lnTo>
                <a:close/>
                <a:moveTo>
                  <a:pt x="4920923" y="2112938"/>
                </a:moveTo>
                <a:lnTo>
                  <a:pt x="4920923" y="2282404"/>
                </a:lnTo>
                <a:lnTo>
                  <a:pt x="5066079" y="2282404"/>
                </a:lnTo>
                <a:lnTo>
                  <a:pt x="5066079" y="2112938"/>
                </a:lnTo>
                <a:close/>
                <a:moveTo>
                  <a:pt x="4799441" y="2112938"/>
                </a:moveTo>
                <a:lnTo>
                  <a:pt x="4799441" y="2315706"/>
                </a:lnTo>
                <a:lnTo>
                  <a:pt x="4593039" y="2315706"/>
                </a:lnTo>
                <a:lnTo>
                  <a:pt x="4593039" y="2393858"/>
                </a:lnTo>
                <a:lnTo>
                  <a:pt x="4799441" y="2393858"/>
                </a:lnTo>
                <a:lnTo>
                  <a:pt x="4799441" y="2585976"/>
                </a:lnTo>
                <a:lnTo>
                  <a:pt x="4887621" y="2585976"/>
                </a:lnTo>
                <a:lnTo>
                  <a:pt x="4887621" y="2393858"/>
                </a:lnTo>
                <a:lnTo>
                  <a:pt x="5066079" y="2393858"/>
                </a:lnTo>
                <a:lnTo>
                  <a:pt x="5066079" y="2315706"/>
                </a:lnTo>
                <a:lnTo>
                  <a:pt x="4887621" y="2315706"/>
                </a:lnTo>
                <a:lnTo>
                  <a:pt x="4887621" y="2112938"/>
                </a:lnTo>
                <a:close/>
                <a:moveTo>
                  <a:pt x="4593039" y="2112938"/>
                </a:moveTo>
                <a:lnTo>
                  <a:pt x="4593039" y="2282404"/>
                </a:lnTo>
                <a:lnTo>
                  <a:pt x="4766140" y="2282404"/>
                </a:lnTo>
                <a:lnTo>
                  <a:pt x="4766140" y="2112938"/>
                </a:lnTo>
                <a:close/>
                <a:moveTo>
                  <a:pt x="4293101" y="2112938"/>
                </a:moveTo>
                <a:lnTo>
                  <a:pt x="4293101" y="2282404"/>
                </a:lnTo>
                <a:lnTo>
                  <a:pt x="4438257" y="2282404"/>
                </a:lnTo>
                <a:lnTo>
                  <a:pt x="4438257" y="2112938"/>
                </a:lnTo>
                <a:close/>
                <a:moveTo>
                  <a:pt x="4171619" y="2112938"/>
                </a:moveTo>
                <a:lnTo>
                  <a:pt x="4171619" y="2315706"/>
                </a:lnTo>
                <a:lnTo>
                  <a:pt x="3965218" y="2315706"/>
                </a:lnTo>
                <a:lnTo>
                  <a:pt x="3965218" y="2393858"/>
                </a:lnTo>
                <a:lnTo>
                  <a:pt x="4171619" y="2393858"/>
                </a:lnTo>
                <a:lnTo>
                  <a:pt x="4171619" y="2585976"/>
                </a:lnTo>
                <a:lnTo>
                  <a:pt x="4259800" y="2585976"/>
                </a:lnTo>
                <a:lnTo>
                  <a:pt x="4259800" y="2393858"/>
                </a:lnTo>
                <a:lnTo>
                  <a:pt x="4438257" y="2393858"/>
                </a:lnTo>
                <a:lnTo>
                  <a:pt x="4438257" y="2315706"/>
                </a:lnTo>
                <a:lnTo>
                  <a:pt x="4259800" y="2315706"/>
                </a:lnTo>
                <a:lnTo>
                  <a:pt x="4259800" y="2112938"/>
                </a:lnTo>
                <a:close/>
                <a:moveTo>
                  <a:pt x="3965218" y="2112938"/>
                </a:moveTo>
                <a:lnTo>
                  <a:pt x="3965218" y="2282404"/>
                </a:lnTo>
                <a:lnTo>
                  <a:pt x="4138318" y="2282404"/>
                </a:lnTo>
                <a:lnTo>
                  <a:pt x="4138318" y="2112938"/>
                </a:lnTo>
                <a:close/>
                <a:moveTo>
                  <a:pt x="3665280" y="2112938"/>
                </a:moveTo>
                <a:lnTo>
                  <a:pt x="3665280" y="2282404"/>
                </a:lnTo>
                <a:lnTo>
                  <a:pt x="3810436" y="2282404"/>
                </a:lnTo>
                <a:lnTo>
                  <a:pt x="3810436" y="2112938"/>
                </a:lnTo>
                <a:close/>
                <a:moveTo>
                  <a:pt x="3543798" y="2112938"/>
                </a:moveTo>
                <a:lnTo>
                  <a:pt x="3543798" y="2315706"/>
                </a:lnTo>
                <a:lnTo>
                  <a:pt x="3337396" y="2315706"/>
                </a:lnTo>
                <a:lnTo>
                  <a:pt x="3337396" y="2393858"/>
                </a:lnTo>
                <a:lnTo>
                  <a:pt x="3543798" y="2393858"/>
                </a:lnTo>
                <a:lnTo>
                  <a:pt x="3543798" y="2585976"/>
                </a:lnTo>
                <a:lnTo>
                  <a:pt x="3631978" y="2585976"/>
                </a:lnTo>
                <a:lnTo>
                  <a:pt x="3631978" y="2393858"/>
                </a:lnTo>
                <a:lnTo>
                  <a:pt x="3810436" y="2393858"/>
                </a:lnTo>
                <a:lnTo>
                  <a:pt x="3810436" y="2315706"/>
                </a:lnTo>
                <a:lnTo>
                  <a:pt x="3631978" y="2315706"/>
                </a:lnTo>
                <a:lnTo>
                  <a:pt x="3631978" y="2112938"/>
                </a:lnTo>
                <a:close/>
                <a:moveTo>
                  <a:pt x="3337396" y="2112938"/>
                </a:moveTo>
                <a:lnTo>
                  <a:pt x="3337396" y="2282404"/>
                </a:lnTo>
                <a:lnTo>
                  <a:pt x="3510497" y="2282404"/>
                </a:lnTo>
                <a:lnTo>
                  <a:pt x="3510497" y="2112938"/>
                </a:lnTo>
                <a:close/>
                <a:moveTo>
                  <a:pt x="3037458" y="2112938"/>
                </a:moveTo>
                <a:lnTo>
                  <a:pt x="3037458" y="2282404"/>
                </a:lnTo>
                <a:lnTo>
                  <a:pt x="3182613" y="2282404"/>
                </a:lnTo>
                <a:lnTo>
                  <a:pt x="3182613" y="2112938"/>
                </a:lnTo>
                <a:close/>
                <a:moveTo>
                  <a:pt x="2915976" y="2112938"/>
                </a:moveTo>
                <a:lnTo>
                  <a:pt x="2915976" y="2315706"/>
                </a:lnTo>
                <a:lnTo>
                  <a:pt x="2709575" y="2315706"/>
                </a:lnTo>
                <a:lnTo>
                  <a:pt x="2709575" y="2393858"/>
                </a:lnTo>
                <a:lnTo>
                  <a:pt x="2915976" y="2393858"/>
                </a:lnTo>
                <a:lnTo>
                  <a:pt x="2915976" y="2585976"/>
                </a:lnTo>
                <a:lnTo>
                  <a:pt x="3004157" y="2585976"/>
                </a:lnTo>
                <a:lnTo>
                  <a:pt x="3004157" y="2393858"/>
                </a:lnTo>
                <a:lnTo>
                  <a:pt x="3182613" y="2393858"/>
                </a:lnTo>
                <a:lnTo>
                  <a:pt x="3182613" y="2315706"/>
                </a:lnTo>
                <a:lnTo>
                  <a:pt x="3004157" y="2315706"/>
                </a:lnTo>
                <a:lnTo>
                  <a:pt x="3004157" y="2112938"/>
                </a:lnTo>
                <a:close/>
                <a:moveTo>
                  <a:pt x="2709575" y="2112938"/>
                </a:moveTo>
                <a:lnTo>
                  <a:pt x="2709575" y="2282404"/>
                </a:lnTo>
                <a:lnTo>
                  <a:pt x="2882675" y="2282404"/>
                </a:lnTo>
                <a:lnTo>
                  <a:pt x="2882675" y="2112938"/>
                </a:lnTo>
                <a:close/>
                <a:moveTo>
                  <a:pt x="2409637" y="2112938"/>
                </a:moveTo>
                <a:lnTo>
                  <a:pt x="2409637" y="2282404"/>
                </a:lnTo>
                <a:lnTo>
                  <a:pt x="2554792" y="2282404"/>
                </a:lnTo>
                <a:lnTo>
                  <a:pt x="2554792" y="2112938"/>
                </a:lnTo>
                <a:close/>
                <a:moveTo>
                  <a:pt x="2288155" y="2112938"/>
                </a:moveTo>
                <a:lnTo>
                  <a:pt x="2288155" y="2315706"/>
                </a:lnTo>
                <a:lnTo>
                  <a:pt x="2081753" y="2315706"/>
                </a:lnTo>
                <a:lnTo>
                  <a:pt x="2081753" y="2393858"/>
                </a:lnTo>
                <a:lnTo>
                  <a:pt x="2288155" y="2393858"/>
                </a:lnTo>
                <a:lnTo>
                  <a:pt x="2288155" y="2585976"/>
                </a:lnTo>
                <a:lnTo>
                  <a:pt x="2376335" y="2585976"/>
                </a:lnTo>
                <a:lnTo>
                  <a:pt x="2376335" y="2393858"/>
                </a:lnTo>
                <a:lnTo>
                  <a:pt x="2554792" y="2393858"/>
                </a:lnTo>
                <a:lnTo>
                  <a:pt x="2554792" y="2315706"/>
                </a:lnTo>
                <a:lnTo>
                  <a:pt x="2376335" y="2315706"/>
                </a:lnTo>
                <a:lnTo>
                  <a:pt x="2376335" y="2112938"/>
                </a:lnTo>
                <a:close/>
                <a:moveTo>
                  <a:pt x="2081753" y="2112938"/>
                </a:moveTo>
                <a:lnTo>
                  <a:pt x="2081753" y="2282404"/>
                </a:lnTo>
                <a:lnTo>
                  <a:pt x="2254854" y="2282404"/>
                </a:lnTo>
                <a:lnTo>
                  <a:pt x="2254854" y="2112938"/>
                </a:lnTo>
                <a:close/>
                <a:moveTo>
                  <a:pt x="1781815" y="2112938"/>
                </a:moveTo>
                <a:lnTo>
                  <a:pt x="1781815" y="2282404"/>
                </a:lnTo>
                <a:lnTo>
                  <a:pt x="1926970" y="2282404"/>
                </a:lnTo>
                <a:lnTo>
                  <a:pt x="1926970" y="2112938"/>
                </a:lnTo>
                <a:close/>
                <a:moveTo>
                  <a:pt x="1660334" y="2112938"/>
                </a:moveTo>
                <a:lnTo>
                  <a:pt x="1660334" y="2315706"/>
                </a:lnTo>
                <a:lnTo>
                  <a:pt x="1453932" y="2315706"/>
                </a:lnTo>
                <a:lnTo>
                  <a:pt x="1453932" y="2393858"/>
                </a:lnTo>
                <a:lnTo>
                  <a:pt x="1660334" y="2393858"/>
                </a:lnTo>
                <a:lnTo>
                  <a:pt x="1660334" y="2585976"/>
                </a:lnTo>
                <a:lnTo>
                  <a:pt x="1748514" y="2585976"/>
                </a:lnTo>
                <a:lnTo>
                  <a:pt x="1748514" y="2393858"/>
                </a:lnTo>
                <a:lnTo>
                  <a:pt x="1926970" y="2393858"/>
                </a:lnTo>
                <a:lnTo>
                  <a:pt x="1926970" y="2315706"/>
                </a:lnTo>
                <a:lnTo>
                  <a:pt x="1748514" y="2315706"/>
                </a:lnTo>
                <a:lnTo>
                  <a:pt x="1748514" y="2112938"/>
                </a:lnTo>
                <a:close/>
                <a:moveTo>
                  <a:pt x="1453932" y="2112938"/>
                </a:moveTo>
                <a:lnTo>
                  <a:pt x="1453932" y="2282404"/>
                </a:lnTo>
                <a:lnTo>
                  <a:pt x="1627032" y="2282404"/>
                </a:lnTo>
                <a:lnTo>
                  <a:pt x="1627032" y="2112938"/>
                </a:lnTo>
                <a:close/>
                <a:moveTo>
                  <a:pt x="1153994" y="2112938"/>
                </a:moveTo>
                <a:lnTo>
                  <a:pt x="1153994" y="2282404"/>
                </a:lnTo>
                <a:lnTo>
                  <a:pt x="1299149" y="2282404"/>
                </a:lnTo>
                <a:lnTo>
                  <a:pt x="1299149" y="2112938"/>
                </a:lnTo>
                <a:close/>
                <a:moveTo>
                  <a:pt x="1032512" y="2112938"/>
                </a:moveTo>
                <a:lnTo>
                  <a:pt x="1032512" y="2315706"/>
                </a:lnTo>
                <a:lnTo>
                  <a:pt x="826111" y="2315706"/>
                </a:lnTo>
                <a:lnTo>
                  <a:pt x="826111" y="2393858"/>
                </a:lnTo>
                <a:lnTo>
                  <a:pt x="1032512" y="2393858"/>
                </a:lnTo>
                <a:lnTo>
                  <a:pt x="1032512" y="2585976"/>
                </a:lnTo>
                <a:lnTo>
                  <a:pt x="1120692" y="2585976"/>
                </a:lnTo>
                <a:lnTo>
                  <a:pt x="1120692" y="2393858"/>
                </a:lnTo>
                <a:lnTo>
                  <a:pt x="1299149" y="2393858"/>
                </a:lnTo>
                <a:lnTo>
                  <a:pt x="1299149" y="2315706"/>
                </a:lnTo>
                <a:lnTo>
                  <a:pt x="1120692" y="2315706"/>
                </a:lnTo>
                <a:lnTo>
                  <a:pt x="1120692" y="2112938"/>
                </a:lnTo>
                <a:close/>
                <a:moveTo>
                  <a:pt x="826111" y="2112938"/>
                </a:moveTo>
                <a:lnTo>
                  <a:pt x="826111" y="2282404"/>
                </a:lnTo>
                <a:lnTo>
                  <a:pt x="999211" y="2282404"/>
                </a:lnTo>
                <a:lnTo>
                  <a:pt x="999211" y="2112938"/>
                </a:lnTo>
                <a:close/>
                <a:moveTo>
                  <a:pt x="526171" y="2112938"/>
                </a:moveTo>
                <a:lnTo>
                  <a:pt x="526171" y="2282404"/>
                </a:lnTo>
                <a:lnTo>
                  <a:pt x="671328" y="2282404"/>
                </a:lnTo>
                <a:lnTo>
                  <a:pt x="671328" y="2112938"/>
                </a:lnTo>
                <a:close/>
                <a:moveTo>
                  <a:pt x="404691" y="2112938"/>
                </a:moveTo>
                <a:lnTo>
                  <a:pt x="404691" y="2315706"/>
                </a:lnTo>
                <a:lnTo>
                  <a:pt x="198289" y="2315706"/>
                </a:lnTo>
                <a:lnTo>
                  <a:pt x="198289" y="2393858"/>
                </a:lnTo>
                <a:lnTo>
                  <a:pt x="404691" y="2393858"/>
                </a:lnTo>
                <a:lnTo>
                  <a:pt x="404691" y="2585976"/>
                </a:lnTo>
                <a:lnTo>
                  <a:pt x="492871" y="2585976"/>
                </a:lnTo>
                <a:lnTo>
                  <a:pt x="492871" y="2393858"/>
                </a:lnTo>
                <a:lnTo>
                  <a:pt x="671328" y="2393858"/>
                </a:lnTo>
                <a:lnTo>
                  <a:pt x="671328" y="2315706"/>
                </a:lnTo>
                <a:lnTo>
                  <a:pt x="492871" y="2315706"/>
                </a:lnTo>
                <a:lnTo>
                  <a:pt x="492871" y="2112938"/>
                </a:lnTo>
                <a:close/>
                <a:moveTo>
                  <a:pt x="198289" y="2112938"/>
                </a:moveTo>
                <a:lnTo>
                  <a:pt x="198289" y="2282404"/>
                </a:lnTo>
                <a:lnTo>
                  <a:pt x="371389" y="2282404"/>
                </a:lnTo>
                <a:lnTo>
                  <a:pt x="371389" y="2112938"/>
                </a:lnTo>
                <a:close/>
                <a:moveTo>
                  <a:pt x="6682905" y="2001484"/>
                </a:moveTo>
                <a:lnTo>
                  <a:pt x="6682905" y="2079637"/>
                </a:lnTo>
                <a:lnTo>
                  <a:pt x="6771086" y="2079637"/>
                </a:lnTo>
                <a:lnTo>
                  <a:pt x="6771086" y="2001484"/>
                </a:lnTo>
                <a:close/>
                <a:moveTo>
                  <a:pt x="6055082" y="2001484"/>
                </a:moveTo>
                <a:lnTo>
                  <a:pt x="6055082" y="2079637"/>
                </a:lnTo>
                <a:lnTo>
                  <a:pt x="6143264" y="2079637"/>
                </a:lnTo>
                <a:lnTo>
                  <a:pt x="6143264" y="2001484"/>
                </a:lnTo>
                <a:close/>
                <a:moveTo>
                  <a:pt x="5427262" y="2001484"/>
                </a:moveTo>
                <a:lnTo>
                  <a:pt x="5427262" y="2079637"/>
                </a:lnTo>
                <a:lnTo>
                  <a:pt x="5515443" y="2079637"/>
                </a:lnTo>
                <a:lnTo>
                  <a:pt x="5515443" y="2001484"/>
                </a:lnTo>
                <a:close/>
                <a:moveTo>
                  <a:pt x="4799441" y="2001484"/>
                </a:moveTo>
                <a:lnTo>
                  <a:pt x="4799441" y="2079637"/>
                </a:lnTo>
                <a:lnTo>
                  <a:pt x="4887621" y="2079637"/>
                </a:lnTo>
                <a:lnTo>
                  <a:pt x="4887621" y="2001484"/>
                </a:lnTo>
                <a:close/>
                <a:moveTo>
                  <a:pt x="4171619" y="2001484"/>
                </a:moveTo>
                <a:lnTo>
                  <a:pt x="4171619" y="2079637"/>
                </a:lnTo>
                <a:lnTo>
                  <a:pt x="4259800" y="2079637"/>
                </a:lnTo>
                <a:lnTo>
                  <a:pt x="4259800" y="2001484"/>
                </a:lnTo>
                <a:close/>
                <a:moveTo>
                  <a:pt x="3543798" y="2001484"/>
                </a:moveTo>
                <a:lnTo>
                  <a:pt x="3543798" y="2079637"/>
                </a:lnTo>
                <a:lnTo>
                  <a:pt x="3631978" y="2079637"/>
                </a:lnTo>
                <a:lnTo>
                  <a:pt x="3631978" y="2001484"/>
                </a:lnTo>
                <a:close/>
                <a:moveTo>
                  <a:pt x="2915976" y="2001484"/>
                </a:moveTo>
                <a:lnTo>
                  <a:pt x="2915976" y="2079637"/>
                </a:lnTo>
                <a:lnTo>
                  <a:pt x="3004157" y="2079637"/>
                </a:lnTo>
                <a:lnTo>
                  <a:pt x="3004157" y="2001484"/>
                </a:lnTo>
                <a:close/>
                <a:moveTo>
                  <a:pt x="2288155" y="2001484"/>
                </a:moveTo>
                <a:lnTo>
                  <a:pt x="2288155" y="2079637"/>
                </a:lnTo>
                <a:lnTo>
                  <a:pt x="2376335" y="2079637"/>
                </a:lnTo>
                <a:lnTo>
                  <a:pt x="2376335" y="2001484"/>
                </a:lnTo>
                <a:close/>
                <a:moveTo>
                  <a:pt x="1660334" y="2001484"/>
                </a:moveTo>
                <a:lnTo>
                  <a:pt x="1660334" y="2079637"/>
                </a:lnTo>
                <a:lnTo>
                  <a:pt x="1748514" y="2079637"/>
                </a:lnTo>
                <a:lnTo>
                  <a:pt x="1748514" y="2001484"/>
                </a:lnTo>
                <a:close/>
                <a:moveTo>
                  <a:pt x="1032512" y="2001484"/>
                </a:moveTo>
                <a:lnTo>
                  <a:pt x="1032512" y="2079637"/>
                </a:lnTo>
                <a:lnTo>
                  <a:pt x="1120692" y="2079637"/>
                </a:lnTo>
                <a:lnTo>
                  <a:pt x="1120692" y="2001484"/>
                </a:lnTo>
                <a:close/>
                <a:moveTo>
                  <a:pt x="404691" y="2001484"/>
                </a:moveTo>
                <a:lnTo>
                  <a:pt x="404691" y="2079637"/>
                </a:lnTo>
                <a:lnTo>
                  <a:pt x="492871" y="2079637"/>
                </a:lnTo>
                <a:lnTo>
                  <a:pt x="492871" y="2001484"/>
                </a:lnTo>
                <a:close/>
                <a:moveTo>
                  <a:pt x="6476504" y="1809365"/>
                </a:moveTo>
                <a:lnTo>
                  <a:pt x="6476504" y="1968183"/>
                </a:lnTo>
                <a:lnTo>
                  <a:pt x="6649604" y="1968183"/>
                </a:lnTo>
                <a:lnTo>
                  <a:pt x="6649604" y="1809365"/>
                </a:lnTo>
                <a:close/>
                <a:moveTo>
                  <a:pt x="6355021" y="1809365"/>
                </a:moveTo>
                <a:lnTo>
                  <a:pt x="6355021" y="2001484"/>
                </a:lnTo>
                <a:lnTo>
                  <a:pt x="6176565" y="2001484"/>
                </a:lnTo>
                <a:lnTo>
                  <a:pt x="6176565" y="2079637"/>
                </a:lnTo>
                <a:lnTo>
                  <a:pt x="6355021" y="2079637"/>
                </a:lnTo>
                <a:lnTo>
                  <a:pt x="6355021" y="2282404"/>
                </a:lnTo>
                <a:lnTo>
                  <a:pt x="6443202" y="2282404"/>
                </a:lnTo>
                <a:lnTo>
                  <a:pt x="6443202" y="2079637"/>
                </a:lnTo>
                <a:lnTo>
                  <a:pt x="6649604" y="2079637"/>
                </a:lnTo>
                <a:lnTo>
                  <a:pt x="6649604" y="2001484"/>
                </a:lnTo>
                <a:lnTo>
                  <a:pt x="6443202" y="2001484"/>
                </a:lnTo>
                <a:lnTo>
                  <a:pt x="6443202" y="1809365"/>
                </a:lnTo>
                <a:close/>
                <a:moveTo>
                  <a:pt x="6176565" y="1809365"/>
                </a:moveTo>
                <a:lnTo>
                  <a:pt x="6176565" y="1968183"/>
                </a:lnTo>
                <a:lnTo>
                  <a:pt x="6321720" y="1968183"/>
                </a:lnTo>
                <a:lnTo>
                  <a:pt x="6321720" y="1809365"/>
                </a:lnTo>
                <a:close/>
                <a:moveTo>
                  <a:pt x="5848682" y="1809365"/>
                </a:moveTo>
                <a:lnTo>
                  <a:pt x="5848682" y="1968183"/>
                </a:lnTo>
                <a:lnTo>
                  <a:pt x="6021782" y="1968183"/>
                </a:lnTo>
                <a:lnTo>
                  <a:pt x="6021782" y="1809365"/>
                </a:lnTo>
                <a:close/>
                <a:moveTo>
                  <a:pt x="5727200" y="1809365"/>
                </a:moveTo>
                <a:lnTo>
                  <a:pt x="5727200" y="2001484"/>
                </a:lnTo>
                <a:lnTo>
                  <a:pt x="5548744" y="2001484"/>
                </a:lnTo>
                <a:lnTo>
                  <a:pt x="5548744" y="2079637"/>
                </a:lnTo>
                <a:lnTo>
                  <a:pt x="5727200" y="2079637"/>
                </a:lnTo>
                <a:lnTo>
                  <a:pt x="5727200" y="2282404"/>
                </a:lnTo>
                <a:lnTo>
                  <a:pt x="5815382" y="2282404"/>
                </a:lnTo>
                <a:lnTo>
                  <a:pt x="5815382" y="2079637"/>
                </a:lnTo>
                <a:lnTo>
                  <a:pt x="6021782" y="2079637"/>
                </a:lnTo>
                <a:lnTo>
                  <a:pt x="6021782" y="2001484"/>
                </a:lnTo>
                <a:lnTo>
                  <a:pt x="5815382" y="2001484"/>
                </a:lnTo>
                <a:lnTo>
                  <a:pt x="5815382" y="1809365"/>
                </a:lnTo>
                <a:close/>
                <a:moveTo>
                  <a:pt x="5548744" y="1809365"/>
                </a:moveTo>
                <a:lnTo>
                  <a:pt x="5548744" y="1968183"/>
                </a:lnTo>
                <a:lnTo>
                  <a:pt x="5693900" y="1968183"/>
                </a:lnTo>
                <a:lnTo>
                  <a:pt x="5693900" y="1809365"/>
                </a:lnTo>
                <a:close/>
                <a:moveTo>
                  <a:pt x="5220862" y="1809365"/>
                </a:moveTo>
                <a:lnTo>
                  <a:pt x="5220862" y="1968183"/>
                </a:lnTo>
                <a:lnTo>
                  <a:pt x="5393961" y="1968183"/>
                </a:lnTo>
                <a:lnTo>
                  <a:pt x="5393961" y="1809365"/>
                </a:lnTo>
                <a:close/>
                <a:moveTo>
                  <a:pt x="5099379" y="1809365"/>
                </a:moveTo>
                <a:lnTo>
                  <a:pt x="5099379" y="2001484"/>
                </a:lnTo>
                <a:lnTo>
                  <a:pt x="4920923" y="2001484"/>
                </a:lnTo>
                <a:lnTo>
                  <a:pt x="4920923" y="2079637"/>
                </a:lnTo>
                <a:lnTo>
                  <a:pt x="5099379" y="2079637"/>
                </a:lnTo>
                <a:lnTo>
                  <a:pt x="5099379" y="2282404"/>
                </a:lnTo>
                <a:lnTo>
                  <a:pt x="5187560" y="2282404"/>
                </a:lnTo>
                <a:lnTo>
                  <a:pt x="5187560" y="2079637"/>
                </a:lnTo>
                <a:lnTo>
                  <a:pt x="5393961" y="2079637"/>
                </a:lnTo>
                <a:lnTo>
                  <a:pt x="5393961" y="2001484"/>
                </a:lnTo>
                <a:lnTo>
                  <a:pt x="5187560" y="2001484"/>
                </a:lnTo>
                <a:lnTo>
                  <a:pt x="5187560" y="1809365"/>
                </a:lnTo>
                <a:close/>
                <a:moveTo>
                  <a:pt x="4920923" y="1809365"/>
                </a:moveTo>
                <a:lnTo>
                  <a:pt x="4920923" y="1968183"/>
                </a:lnTo>
                <a:lnTo>
                  <a:pt x="5066079" y="1968183"/>
                </a:lnTo>
                <a:lnTo>
                  <a:pt x="5066079" y="1809365"/>
                </a:lnTo>
                <a:close/>
                <a:moveTo>
                  <a:pt x="4593039" y="1809365"/>
                </a:moveTo>
                <a:lnTo>
                  <a:pt x="4593039" y="1968183"/>
                </a:lnTo>
                <a:lnTo>
                  <a:pt x="4766140" y="1968183"/>
                </a:lnTo>
                <a:lnTo>
                  <a:pt x="4766140" y="1809365"/>
                </a:lnTo>
                <a:close/>
                <a:moveTo>
                  <a:pt x="4471557" y="1809365"/>
                </a:moveTo>
                <a:lnTo>
                  <a:pt x="4471557" y="2001484"/>
                </a:lnTo>
                <a:lnTo>
                  <a:pt x="4293101" y="2001484"/>
                </a:lnTo>
                <a:lnTo>
                  <a:pt x="4293101" y="2079637"/>
                </a:lnTo>
                <a:lnTo>
                  <a:pt x="4471557" y="2079637"/>
                </a:lnTo>
                <a:lnTo>
                  <a:pt x="4471557" y="2282404"/>
                </a:lnTo>
                <a:lnTo>
                  <a:pt x="4559739" y="2282404"/>
                </a:lnTo>
                <a:lnTo>
                  <a:pt x="4559739" y="2079637"/>
                </a:lnTo>
                <a:lnTo>
                  <a:pt x="4766140" y="2079637"/>
                </a:lnTo>
                <a:lnTo>
                  <a:pt x="4766140" y="2001484"/>
                </a:lnTo>
                <a:lnTo>
                  <a:pt x="4559739" y="2001484"/>
                </a:lnTo>
                <a:lnTo>
                  <a:pt x="4559739" y="1809365"/>
                </a:lnTo>
                <a:close/>
                <a:moveTo>
                  <a:pt x="4293101" y="1809365"/>
                </a:moveTo>
                <a:lnTo>
                  <a:pt x="4293101" y="1968183"/>
                </a:lnTo>
                <a:lnTo>
                  <a:pt x="4438257" y="1968183"/>
                </a:lnTo>
                <a:lnTo>
                  <a:pt x="4438257" y="1809365"/>
                </a:lnTo>
                <a:close/>
                <a:moveTo>
                  <a:pt x="3965218" y="1809365"/>
                </a:moveTo>
                <a:lnTo>
                  <a:pt x="3965218" y="1968183"/>
                </a:lnTo>
                <a:lnTo>
                  <a:pt x="4138318" y="1968183"/>
                </a:lnTo>
                <a:lnTo>
                  <a:pt x="4138318" y="1809365"/>
                </a:lnTo>
                <a:close/>
                <a:moveTo>
                  <a:pt x="3843736" y="1809365"/>
                </a:moveTo>
                <a:lnTo>
                  <a:pt x="3843736" y="2001484"/>
                </a:lnTo>
                <a:lnTo>
                  <a:pt x="3665280" y="2001484"/>
                </a:lnTo>
                <a:lnTo>
                  <a:pt x="3665280" y="2079637"/>
                </a:lnTo>
                <a:lnTo>
                  <a:pt x="3843736" y="2079637"/>
                </a:lnTo>
                <a:lnTo>
                  <a:pt x="3843736" y="2282404"/>
                </a:lnTo>
                <a:lnTo>
                  <a:pt x="3931917" y="2282404"/>
                </a:lnTo>
                <a:lnTo>
                  <a:pt x="3931917" y="2079637"/>
                </a:lnTo>
                <a:lnTo>
                  <a:pt x="4138318" y="2079637"/>
                </a:lnTo>
                <a:lnTo>
                  <a:pt x="4138318" y="2001484"/>
                </a:lnTo>
                <a:lnTo>
                  <a:pt x="3931917" y="2001484"/>
                </a:lnTo>
                <a:lnTo>
                  <a:pt x="3931917" y="1809365"/>
                </a:lnTo>
                <a:close/>
                <a:moveTo>
                  <a:pt x="3665280" y="1809365"/>
                </a:moveTo>
                <a:lnTo>
                  <a:pt x="3665280" y="1968183"/>
                </a:lnTo>
                <a:lnTo>
                  <a:pt x="3810436" y="1968183"/>
                </a:lnTo>
                <a:lnTo>
                  <a:pt x="3810436" y="1809365"/>
                </a:lnTo>
                <a:close/>
                <a:moveTo>
                  <a:pt x="3337396" y="1809365"/>
                </a:moveTo>
                <a:lnTo>
                  <a:pt x="3337396" y="1968183"/>
                </a:lnTo>
                <a:lnTo>
                  <a:pt x="3510497" y="1968183"/>
                </a:lnTo>
                <a:lnTo>
                  <a:pt x="3510497" y="1809365"/>
                </a:lnTo>
                <a:close/>
                <a:moveTo>
                  <a:pt x="3215915" y="1809365"/>
                </a:moveTo>
                <a:lnTo>
                  <a:pt x="3215915" y="2001484"/>
                </a:lnTo>
                <a:lnTo>
                  <a:pt x="3037458" y="2001484"/>
                </a:lnTo>
                <a:lnTo>
                  <a:pt x="3037458" y="2079637"/>
                </a:lnTo>
                <a:lnTo>
                  <a:pt x="3215915" y="2079637"/>
                </a:lnTo>
                <a:lnTo>
                  <a:pt x="3215915" y="2282404"/>
                </a:lnTo>
                <a:lnTo>
                  <a:pt x="3304096" y="2282404"/>
                </a:lnTo>
                <a:lnTo>
                  <a:pt x="3304096" y="2079637"/>
                </a:lnTo>
                <a:lnTo>
                  <a:pt x="3510497" y="2079637"/>
                </a:lnTo>
                <a:lnTo>
                  <a:pt x="3510497" y="2001484"/>
                </a:lnTo>
                <a:lnTo>
                  <a:pt x="3304096" y="2001484"/>
                </a:lnTo>
                <a:lnTo>
                  <a:pt x="3304096" y="1809365"/>
                </a:lnTo>
                <a:close/>
                <a:moveTo>
                  <a:pt x="3037458" y="1809365"/>
                </a:moveTo>
                <a:lnTo>
                  <a:pt x="3037458" y="1968183"/>
                </a:lnTo>
                <a:lnTo>
                  <a:pt x="3182613" y="1968183"/>
                </a:lnTo>
                <a:lnTo>
                  <a:pt x="3182613" y="1809365"/>
                </a:lnTo>
                <a:close/>
                <a:moveTo>
                  <a:pt x="2709575" y="1809365"/>
                </a:moveTo>
                <a:lnTo>
                  <a:pt x="2709575" y="1968183"/>
                </a:lnTo>
                <a:lnTo>
                  <a:pt x="2882675" y="1968183"/>
                </a:lnTo>
                <a:lnTo>
                  <a:pt x="2882675" y="1809365"/>
                </a:lnTo>
                <a:close/>
                <a:moveTo>
                  <a:pt x="2588093" y="1809365"/>
                </a:moveTo>
                <a:lnTo>
                  <a:pt x="2588093" y="2001484"/>
                </a:lnTo>
                <a:lnTo>
                  <a:pt x="2409637" y="2001484"/>
                </a:lnTo>
                <a:lnTo>
                  <a:pt x="2409637" y="2079637"/>
                </a:lnTo>
                <a:lnTo>
                  <a:pt x="2588093" y="2079637"/>
                </a:lnTo>
                <a:lnTo>
                  <a:pt x="2588093" y="2282404"/>
                </a:lnTo>
                <a:lnTo>
                  <a:pt x="2676273" y="2282404"/>
                </a:lnTo>
                <a:lnTo>
                  <a:pt x="2676273" y="2079637"/>
                </a:lnTo>
                <a:lnTo>
                  <a:pt x="2882675" y="2079637"/>
                </a:lnTo>
                <a:lnTo>
                  <a:pt x="2882675" y="2001484"/>
                </a:lnTo>
                <a:lnTo>
                  <a:pt x="2676273" y="2001484"/>
                </a:lnTo>
                <a:lnTo>
                  <a:pt x="2676273" y="1809365"/>
                </a:lnTo>
                <a:close/>
                <a:moveTo>
                  <a:pt x="2409637" y="1809365"/>
                </a:moveTo>
                <a:lnTo>
                  <a:pt x="2409637" y="1968183"/>
                </a:lnTo>
                <a:lnTo>
                  <a:pt x="2554792" y="1968183"/>
                </a:lnTo>
                <a:lnTo>
                  <a:pt x="2554792" y="1809365"/>
                </a:lnTo>
                <a:close/>
                <a:moveTo>
                  <a:pt x="2081753" y="1809365"/>
                </a:moveTo>
                <a:lnTo>
                  <a:pt x="2081753" y="1968183"/>
                </a:lnTo>
                <a:lnTo>
                  <a:pt x="2254854" y="1968183"/>
                </a:lnTo>
                <a:lnTo>
                  <a:pt x="2254854" y="1809365"/>
                </a:lnTo>
                <a:close/>
                <a:moveTo>
                  <a:pt x="1960272" y="1809365"/>
                </a:moveTo>
                <a:lnTo>
                  <a:pt x="1960272" y="2001484"/>
                </a:lnTo>
                <a:lnTo>
                  <a:pt x="1781815" y="2001484"/>
                </a:lnTo>
                <a:lnTo>
                  <a:pt x="1781815" y="2079637"/>
                </a:lnTo>
                <a:lnTo>
                  <a:pt x="1960272" y="2079637"/>
                </a:lnTo>
                <a:lnTo>
                  <a:pt x="1960272" y="2282404"/>
                </a:lnTo>
                <a:lnTo>
                  <a:pt x="2048452" y="2282404"/>
                </a:lnTo>
                <a:lnTo>
                  <a:pt x="2048452" y="2079637"/>
                </a:lnTo>
                <a:lnTo>
                  <a:pt x="2254854" y="2079637"/>
                </a:lnTo>
                <a:lnTo>
                  <a:pt x="2254854" y="2001484"/>
                </a:lnTo>
                <a:lnTo>
                  <a:pt x="2048452" y="2001484"/>
                </a:lnTo>
                <a:lnTo>
                  <a:pt x="2048452" y="1809365"/>
                </a:lnTo>
                <a:close/>
                <a:moveTo>
                  <a:pt x="1781815" y="1809365"/>
                </a:moveTo>
                <a:lnTo>
                  <a:pt x="1781815" y="1968183"/>
                </a:lnTo>
                <a:lnTo>
                  <a:pt x="1926970" y="1968183"/>
                </a:lnTo>
                <a:lnTo>
                  <a:pt x="1926970" y="1809365"/>
                </a:lnTo>
                <a:close/>
                <a:moveTo>
                  <a:pt x="1453932" y="1809365"/>
                </a:moveTo>
                <a:lnTo>
                  <a:pt x="1453932" y="1968183"/>
                </a:lnTo>
                <a:lnTo>
                  <a:pt x="1627032" y="1968183"/>
                </a:lnTo>
                <a:lnTo>
                  <a:pt x="1627032" y="1809365"/>
                </a:lnTo>
                <a:close/>
                <a:moveTo>
                  <a:pt x="1332450" y="1809365"/>
                </a:moveTo>
                <a:lnTo>
                  <a:pt x="1332450" y="2001484"/>
                </a:lnTo>
                <a:lnTo>
                  <a:pt x="1153994" y="2001484"/>
                </a:lnTo>
                <a:lnTo>
                  <a:pt x="1153994" y="2079637"/>
                </a:lnTo>
                <a:lnTo>
                  <a:pt x="1332450" y="2079637"/>
                </a:lnTo>
                <a:lnTo>
                  <a:pt x="1332450" y="2282404"/>
                </a:lnTo>
                <a:lnTo>
                  <a:pt x="1420630" y="2282404"/>
                </a:lnTo>
                <a:lnTo>
                  <a:pt x="1420630" y="2079637"/>
                </a:lnTo>
                <a:lnTo>
                  <a:pt x="1627032" y="2079637"/>
                </a:lnTo>
                <a:lnTo>
                  <a:pt x="1627032" y="2001484"/>
                </a:lnTo>
                <a:lnTo>
                  <a:pt x="1420630" y="2001484"/>
                </a:lnTo>
                <a:lnTo>
                  <a:pt x="1420630" y="1809365"/>
                </a:lnTo>
                <a:close/>
                <a:moveTo>
                  <a:pt x="1153994" y="1809365"/>
                </a:moveTo>
                <a:lnTo>
                  <a:pt x="1153994" y="1968183"/>
                </a:lnTo>
                <a:lnTo>
                  <a:pt x="1299149" y="1968183"/>
                </a:lnTo>
                <a:lnTo>
                  <a:pt x="1299149" y="1809365"/>
                </a:lnTo>
                <a:close/>
                <a:moveTo>
                  <a:pt x="826111" y="1809365"/>
                </a:moveTo>
                <a:lnTo>
                  <a:pt x="826111" y="1968183"/>
                </a:lnTo>
                <a:lnTo>
                  <a:pt x="999211" y="1968183"/>
                </a:lnTo>
                <a:lnTo>
                  <a:pt x="999211" y="1809365"/>
                </a:lnTo>
                <a:close/>
                <a:moveTo>
                  <a:pt x="704629" y="1809365"/>
                </a:moveTo>
                <a:lnTo>
                  <a:pt x="704629" y="2001484"/>
                </a:lnTo>
                <a:lnTo>
                  <a:pt x="526171" y="2001484"/>
                </a:lnTo>
                <a:lnTo>
                  <a:pt x="526171" y="2079637"/>
                </a:lnTo>
                <a:lnTo>
                  <a:pt x="704629" y="2079637"/>
                </a:lnTo>
                <a:lnTo>
                  <a:pt x="704629" y="2282404"/>
                </a:lnTo>
                <a:lnTo>
                  <a:pt x="792809" y="2282404"/>
                </a:lnTo>
                <a:lnTo>
                  <a:pt x="792809" y="2079637"/>
                </a:lnTo>
                <a:lnTo>
                  <a:pt x="999211" y="2079637"/>
                </a:lnTo>
                <a:lnTo>
                  <a:pt x="999211" y="2001484"/>
                </a:lnTo>
                <a:lnTo>
                  <a:pt x="792809" y="2001484"/>
                </a:lnTo>
                <a:lnTo>
                  <a:pt x="792809" y="1809365"/>
                </a:lnTo>
                <a:close/>
                <a:moveTo>
                  <a:pt x="526171" y="1809365"/>
                </a:moveTo>
                <a:lnTo>
                  <a:pt x="526171" y="1968183"/>
                </a:lnTo>
                <a:lnTo>
                  <a:pt x="671328" y="1968183"/>
                </a:lnTo>
                <a:lnTo>
                  <a:pt x="671328" y="1809365"/>
                </a:lnTo>
                <a:close/>
                <a:moveTo>
                  <a:pt x="198289" y="1809365"/>
                </a:moveTo>
                <a:lnTo>
                  <a:pt x="198289" y="1968183"/>
                </a:lnTo>
                <a:lnTo>
                  <a:pt x="371389" y="1968183"/>
                </a:lnTo>
                <a:lnTo>
                  <a:pt x="371389" y="1809365"/>
                </a:lnTo>
                <a:close/>
                <a:moveTo>
                  <a:pt x="6355021" y="1697912"/>
                </a:moveTo>
                <a:lnTo>
                  <a:pt x="6355021" y="1776065"/>
                </a:lnTo>
                <a:lnTo>
                  <a:pt x="6443202" y="1776065"/>
                </a:lnTo>
                <a:lnTo>
                  <a:pt x="6443202" y="1697912"/>
                </a:lnTo>
                <a:close/>
                <a:moveTo>
                  <a:pt x="5727200" y="1697912"/>
                </a:moveTo>
                <a:lnTo>
                  <a:pt x="5727200" y="1776065"/>
                </a:lnTo>
                <a:lnTo>
                  <a:pt x="5815382" y="1776065"/>
                </a:lnTo>
                <a:lnTo>
                  <a:pt x="5815382" y="1697912"/>
                </a:lnTo>
                <a:close/>
                <a:moveTo>
                  <a:pt x="5099379" y="1697912"/>
                </a:moveTo>
                <a:lnTo>
                  <a:pt x="5099379" y="1776065"/>
                </a:lnTo>
                <a:lnTo>
                  <a:pt x="5187560" y="1776065"/>
                </a:lnTo>
                <a:lnTo>
                  <a:pt x="5187560" y="1697912"/>
                </a:lnTo>
                <a:close/>
                <a:moveTo>
                  <a:pt x="4471557" y="1697912"/>
                </a:moveTo>
                <a:lnTo>
                  <a:pt x="4471557" y="1776065"/>
                </a:lnTo>
                <a:lnTo>
                  <a:pt x="4559739" y="1776065"/>
                </a:lnTo>
                <a:lnTo>
                  <a:pt x="4559739" y="1697912"/>
                </a:lnTo>
                <a:close/>
                <a:moveTo>
                  <a:pt x="3843736" y="1697912"/>
                </a:moveTo>
                <a:lnTo>
                  <a:pt x="3843736" y="1776065"/>
                </a:lnTo>
                <a:lnTo>
                  <a:pt x="3931917" y="1776065"/>
                </a:lnTo>
                <a:lnTo>
                  <a:pt x="3931917" y="1697912"/>
                </a:lnTo>
                <a:close/>
                <a:moveTo>
                  <a:pt x="3215915" y="1697912"/>
                </a:moveTo>
                <a:lnTo>
                  <a:pt x="3215915" y="1776065"/>
                </a:lnTo>
                <a:lnTo>
                  <a:pt x="3304096" y="1776065"/>
                </a:lnTo>
                <a:lnTo>
                  <a:pt x="3304096" y="1697912"/>
                </a:lnTo>
                <a:close/>
                <a:moveTo>
                  <a:pt x="2588093" y="1697912"/>
                </a:moveTo>
                <a:lnTo>
                  <a:pt x="2588093" y="1776065"/>
                </a:lnTo>
                <a:lnTo>
                  <a:pt x="2676273" y="1776065"/>
                </a:lnTo>
                <a:lnTo>
                  <a:pt x="2676273" y="1697912"/>
                </a:lnTo>
                <a:close/>
                <a:moveTo>
                  <a:pt x="1960272" y="1697912"/>
                </a:moveTo>
                <a:lnTo>
                  <a:pt x="1960272" y="1776065"/>
                </a:lnTo>
                <a:lnTo>
                  <a:pt x="2048452" y="1776065"/>
                </a:lnTo>
                <a:lnTo>
                  <a:pt x="2048452" y="1697912"/>
                </a:lnTo>
                <a:close/>
                <a:moveTo>
                  <a:pt x="1332450" y="1697912"/>
                </a:moveTo>
                <a:lnTo>
                  <a:pt x="1332450" y="1776065"/>
                </a:lnTo>
                <a:lnTo>
                  <a:pt x="1420630" y="1776065"/>
                </a:lnTo>
                <a:lnTo>
                  <a:pt x="1420630" y="1697912"/>
                </a:lnTo>
                <a:close/>
                <a:moveTo>
                  <a:pt x="704629" y="1697912"/>
                </a:moveTo>
                <a:lnTo>
                  <a:pt x="704629" y="1776065"/>
                </a:lnTo>
                <a:lnTo>
                  <a:pt x="792809" y="1776065"/>
                </a:lnTo>
                <a:lnTo>
                  <a:pt x="792809" y="1697912"/>
                </a:lnTo>
                <a:close/>
                <a:moveTo>
                  <a:pt x="76807" y="1697912"/>
                </a:moveTo>
                <a:lnTo>
                  <a:pt x="76807" y="1776065"/>
                </a:lnTo>
                <a:lnTo>
                  <a:pt x="164988" y="1776065"/>
                </a:lnTo>
                <a:lnTo>
                  <a:pt x="164988" y="1697912"/>
                </a:lnTo>
                <a:close/>
                <a:moveTo>
                  <a:pt x="6476504" y="1495144"/>
                </a:moveTo>
                <a:lnTo>
                  <a:pt x="6476504" y="1664610"/>
                </a:lnTo>
                <a:lnTo>
                  <a:pt x="6649604" y="1664610"/>
                </a:lnTo>
                <a:lnTo>
                  <a:pt x="6649604" y="1495144"/>
                </a:lnTo>
                <a:close/>
                <a:moveTo>
                  <a:pt x="6176565" y="1495144"/>
                </a:moveTo>
                <a:lnTo>
                  <a:pt x="6176565" y="1664610"/>
                </a:lnTo>
                <a:lnTo>
                  <a:pt x="6321720" y="1664610"/>
                </a:lnTo>
                <a:lnTo>
                  <a:pt x="6321720" y="1495144"/>
                </a:lnTo>
                <a:close/>
                <a:moveTo>
                  <a:pt x="6055082" y="1495144"/>
                </a:moveTo>
                <a:lnTo>
                  <a:pt x="6055082" y="1697912"/>
                </a:lnTo>
                <a:lnTo>
                  <a:pt x="5848682" y="1697912"/>
                </a:lnTo>
                <a:lnTo>
                  <a:pt x="5848682" y="1776065"/>
                </a:lnTo>
                <a:lnTo>
                  <a:pt x="6055082" y="1776065"/>
                </a:lnTo>
                <a:lnTo>
                  <a:pt x="6055082" y="1968183"/>
                </a:lnTo>
                <a:lnTo>
                  <a:pt x="6143264" y="1968183"/>
                </a:lnTo>
                <a:lnTo>
                  <a:pt x="6143264" y="1776065"/>
                </a:lnTo>
                <a:lnTo>
                  <a:pt x="6321720" y="1776065"/>
                </a:lnTo>
                <a:lnTo>
                  <a:pt x="6321720" y="1697912"/>
                </a:lnTo>
                <a:lnTo>
                  <a:pt x="6143264" y="1697912"/>
                </a:lnTo>
                <a:lnTo>
                  <a:pt x="6143264" y="1495144"/>
                </a:lnTo>
                <a:close/>
                <a:moveTo>
                  <a:pt x="5848682" y="1495144"/>
                </a:moveTo>
                <a:lnTo>
                  <a:pt x="5848682" y="1664610"/>
                </a:lnTo>
                <a:lnTo>
                  <a:pt x="6021782" y="1664610"/>
                </a:lnTo>
                <a:lnTo>
                  <a:pt x="6021782" y="1495144"/>
                </a:lnTo>
                <a:close/>
                <a:moveTo>
                  <a:pt x="5548744" y="1495144"/>
                </a:moveTo>
                <a:lnTo>
                  <a:pt x="5548744" y="1664610"/>
                </a:lnTo>
                <a:lnTo>
                  <a:pt x="5693900" y="1664610"/>
                </a:lnTo>
                <a:lnTo>
                  <a:pt x="5693900" y="1495144"/>
                </a:lnTo>
                <a:close/>
                <a:moveTo>
                  <a:pt x="5427262" y="1495144"/>
                </a:moveTo>
                <a:lnTo>
                  <a:pt x="5427262" y="1697912"/>
                </a:lnTo>
                <a:lnTo>
                  <a:pt x="5220862" y="1697912"/>
                </a:lnTo>
                <a:lnTo>
                  <a:pt x="5220862" y="1776065"/>
                </a:lnTo>
                <a:lnTo>
                  <a:pt x="5427262" y="1776065"/>
                </a:lnTo>
                <a:lnTo>
                  <a:pt x="5427262" y="1968183"/>
                </a:lnTo>
                <a:lnTo>
                  <a:pt x="5515443" y="1968183"/>
                </a:lnTo>
                <a:lnTo>
                  <a:pt x="5515443" y="1776065"/>
                </a:lnTo>
                <a:lnTo>
                  <a:pt x="5693900" y="1776065"/>
                </a:lnTo>
                <a:lnTo>
                  <a:pt x="5693900" y="1697912"/>
                </a:lnTo>
                <a:lnTo>
                  <a:pt x="5515443" y="1697912"/>
                </a:lnTo>
                <a:lnTo>
                  <a:pt x="5515443" y="1495144"/>
                </a:lnTo>
                <a:close/>
                <a:moveTo>
                  <a:pt x="5220862" y="1495144"/>
                </a:moveTo>
                <a:lnTo>
                  <a:pt x="5220862" y="1664610"/>
                </a:lnTo>
                <a:lnTo>
                  <a:pt x="5393961" y="1664610"/>
                </a:lnTo>
                <a:lnTo>
                  <a:pt x="5393961" y="1495144"/>
                </a:lnTo>
                <a:close/>
                <a:moveTo>
                  <a:pt x="4920923" y="1495144"/>
                </a:moveTo>
                <a:lnTo>
                  <a:pt x="4920923" y="1664610"/>
                </a:lnTo>
                <a:lnTo>
                  <a:pt x="5066079" y="1664610"/>
                </a:lnTo>
                <a:lnTo>
                  <a:pt x="5066079" y="1495144"/>
                </a:lnTo>
                <a:close/>
                <a:moveTo>
                  <a:pt x="4799441" y="1495144"/>
                </a:moveTo>
                <a:lnTo>
                  <a:pt x="4799441" y="1697912"/>
                </a:lnTo>
                <a:lnTo>
                  <a:pt x="4593039" y="1697912"/>
                </a:lnTo>
                <a:lnTo>
                  <a:pt x="4593039" y="1776065"/>
                </a:lnTo>
                <a:lnTo>
                  <a:pt x="4799441" y="1776065"/>
                </a:lnTo>
                <a:lnTo>
                  <a:pt x="4799441" y="1968183"/>
                </a:lnTo>
                <a:lnTo>
                  <a:pt x="4887621" y="1968183"/>
                </a:lnTo>
                <a:lnTo>
                  <a:pt x="4887621" y="1776065"/>
                </a:lnTo>
                <a:lnTo>
                  <a:pt x="5066079" y="1776065"/>
                </a:lnTo>
                <a:lnTo>
                  <a:pt x="5066079" y="1697912"/>
                </a:lnTo>
                <a:lnTo>
                  <a:pt x="4887621" y="1697912"/>
                </a:lnTo>
                <a:lnTo>
                  <a:pt x="4887621" y="1495144"/>
                </a:lnTo>
                <a:close/>
                <a:moveTo>
                  <a:pt x="4593039" y="1495144"/>
                </a:moveTo>
                <a:lnTo>
                  <a:pt x="4593039" y="1664610"/>
                </a:lnTo>
                <a:lnTo>
                  <a:pt x="4766140" y="1664610"/>
                </a:lnTo>
                <a:lnTo>
                  <a:pt x="4766140" y="1495144"/>
                </a:lnTo>
                <a:close/>
                <a:moveTo>
                  <a:pt x="4293101" y="1495144"/>
                </a:moveTo>
                <a:lnTo>
                  <a:pt x="4293101" y="1664610"/>
                </a:lnTo>
                <a:lnTo>
                  <a:pt x="4438257" y="1664610"/>
                </a:lnTo>
                <a:lnTo>
                  <a:pt x="4438257" y="1495144"/>
                </a:lnTo>
                <a:close/>
                <a:moveTo>
                  <a:pt x="4171619" y="1495144"/>
                </a:moveTo>
                <a:lnTo>
                  <a:pt x="4171619" y="1697912"/>
                </a:lnTo>
                <a:lnTo>
                  <a:pt x="3965218" y="1697912"/>
                </a:lnTo>
                <a:lnTo>
                  <a:pt x="3965218" y="1776065"/>
                </a:lnTo>
                <a:lnTo>
                  <a:pt x="4171619" y="1776065"/>
                </a:lnTo>
                <a:lnTo>
                  <a:pt x="4171619" y="1968183"/>
                </a:lnTo>
                <a:lnTo>
                  <a:pt x="4259800" y="1968183"/>
                </a:lnTo>
                <a:lnTo>
                  <a:pt x="4259800" y="1776065"/>
                </a:lnTo>
                <a:lnTo>
                  <a:pt x="4438257" y="1776065"/>
                </a:lnTo>
                <a:lnTo>
                  <a:pt x="4438257" y="1697912"/>
                </a:lnTo>
                <a:lnTo>
                  <a:pt x="4259800" y="1697912"/>
                </a:lnTo>
                <a:lnTo>
                  <a:pt x="4259800" y="1495144"/>
                </a:lnTo>
                <a:close/>
                <a:moveTo>
                  <a:pt x="3965218" y="1495144"/>
                </a:moveTo>
                <a:lnTo>
                  <a:pt x="3965218" y="1664610"/>
                </a:lnTo>
                <a:lnTo>
                  <a:pt x="4138318" y="1664610"/>
                </a:lnTo>
                <a:lnTo>
                  <a:pt x="4138318" y="1495144"/>
                </a:lnTo>
                <a:close/>
                <a:moveTo>
                  <a:pt x="3665280" y="1495144"/>
                </a:moveTo>
                <a:lnTo>
                  <a:pt x="3665280" y="1664610"/>
                </a:lnTo>
                <a:lnTo>
                  <a:pt x="3810436" y="1664610"/>
                </a:lnTo>
                <a:lnTo>
                  <a:pt x="3810436" y="1495144"/>
                </a:lnTo>
                <a:close/>
                <a:moveTo>
                  <a:pt x="3543798" y="1495144"/>
                </a:moveTo>
                <a:lnTo>
                  <a:pt x="3543798" y="1697912"/>
                </a:lnTo>
                <a:lnTo>
                  <a:pt x="3337396" y="1697912"/>
                </a:lnTo>
                <a:lnTo>
                  <a:pt x="3337396" y="1776065"/>
                </a:lnTo>
                <a:lnTo>
                  <a:pt x="3543798" y="1776065"/>
                </a:lnTo>
                <a:lnTo>
                  <a:pt x="3543798" y="1968183"/>
                </a:lnTo>
                <a:lnTo>
                  <a:pt x="3631978" y="1968183"/>
                </a:lnTo>
                <a:lnTo>
                  <a:pt x="3631978" y="1776065"/>
                </a:lnTo>
                <a:lnTo>
                  <a:pt x="3810436" y="1776065"/>
                </a:lnTo>
                <a:lnTo>
                  <a:pt x="3810436" y="1697912"/>
                </a:lnTo>
                <a:lnTo>
                  <a:pt x="3631978" y="1697912"/>
                </a:lnTo>
                <a:lnTo>
                  <a:pt x="3631978" y="1495144"/>
                </a:lnTo>
                <a:close/>
                <a:moveTo>
                  <a:pt x="3337396" y="1495144"/>
                </a:moveTo>
                <a:lnTo>
                  <a:pt x="3337396" y="1664610"/>
                </a:lnTo>
                <a:lnTo>
                  <a:pt x="3510497" y="1664610"/>
                </a:lnTo>
                <a:lnTo>
                  <a:pt x="3510497" y="1495144"/>
                </a:lnTo>
                <a:close/>
                <a:moveTo>
                  <a:pt x="3037458" y="1495144"/>
                </a:moveTo>
                <a:lnTo>
                  <a:pt x="3037458" y="1664610"/>
                </a:lnTo>
                <a:lnTo>
                  <a:pt x="3182613" y="1664610"/>
                </a:lnTo>
                <a:lnTo>
                  <a:pt x="3182613" y="1495144"/>
                </a:lnTo>
                <a:close/>
                <a:moveTo>
                  <a:pt x="2915976" y="1495144"/>
                </a:moveTo>
                <a:lnTo>
                  <a:pt x="2915976" y="1697912"/>
                </a:lnTo>
                <a:lnTo>
                  <a:pt x="2709575" y="1697912"/>
                </a:lnTo>
                <a:lnTo>
                  <a:pt x="2709575" y="1776065"/>
                </a:lnTo>
                <a:lnTo>
                  <a:pt x="2915976" y="1776065"/>
                </a:lnTo>
                <a:lnTo>
                  <a:pt x="2915976" y="1968183"/>
                </a:lnTo>
                <a:lnTo>
                  <a:pt x="3004157" y="1968183"/>
                </a:lnTo>
                <a:lnTo>
                  <a:pt x="3004157" y="1776065"/>
                </a:lnTo>
                <a:lnTo>
                  <a:pt x="3182613" y="1776065"/>
                </a:lnTo>
                <a:lnTo>
                  <a:pt x="3182613" y="1697912"/>
                </a:lnTo>
                <a:lnTo>
                  <a:pt x="3004157" y="1697912"/>
                </a:lnTo>
                <a:lnTo>
                  <a:pt x="3004157" y="1495144"/>
                </a:lnTo>
                <a:close/>
                <a:moveTo>
                  <a:pt x="2709575" y="1495144"/>
                </a:moveTo>
                <a:lnTo>
                  <a:pt x="2709575" y="1664610"/>
                </a:lnTo>
                <a:lnTo>
                  <a:pt x="2882675" y="1664610"/>
                </a:lnTo>
                <a:lnTo>
                  <a:pt x="2882675" y="1495144"/>
                </a:lnTo>
                <a:close/>
                <a:moveTo>
                  <a:pt x="2409637" y="1495144"/>
                </a:moveTo>
                <a:lnTo>
                  <a:pt x="2409637" y="1664610"/>
                </a:lnTo>
                <a:lnTo>
                  <a:pt x="2554792" y="1664610"/>
                </a:lnTo>
                <a:lnTo>
                  <a:pt x="2554792" y="1495144"/>
                </a:lnTo>
                <a:close/>
                <a:moveTo>
                  <a:pt x="2288155" y="1495144"/>
                </a:moveTo>
                <a:lnTo>
                  <a:pt x="2288155" y="1697912"/>
                </a:lnTo>
                <a:lnTo>
                  <a:pt x="2081753" y="1697912"/>
                </a:lnTo>
                <a:lnTo>
                  <a:pt x="2081753" y="1776065"/>
                </a:lnTo>
                <a:lnTo>
                  <a:pt x="2288155" y="1776065"/>
                </a:lnTo>
                <a:lnTo>
                  <a:pt x="2288155" y="1968183"/>
                </a:lnTo>
                <a:lnTo>
                  <a:pt x="2376335" y="1968183"/>
                </a:lnTo>
                <a:lnTo>
                  <a:pt x="2376335" y="1776065"/>
                </a:lnTo>
                <a:lnTo>
                  <a:pt x="2554792" y="1776065"/>
                </a:lnTo>
                <a:lnTo>
                  <a:pt x="2554792" y="1697912"/>
                </a:lnTo>
                <a:lnTo>
                  <a:pt x="2376335" y="1697912"/>
                </a:lnTo>
                <a:lnTo>
                  <a:pt x="2376335" y="1495144"/>
                </a:lnTo>
                <a:close/>
                <a:moveTo>
                  <a:pt x="2081753" y="1495144"/>
                </a:moveTo>
                <a:lnTo>
                  <a:pt x="2081753" y="1664610"/>
                </a:lnTo>
                <a:lnTo>
                  <a:pt x="2254854" y="1664610"/>
                </a:lnTo>
                <a:lnTo>
                  <a:pt x="2254854" y="1495144"/>
                </a:lnTo>
                <a:close/>
                <a:moveTo>
                  <a:pt x="1781815" y="1495144"/>
                </a:moveTo>
                <a:lnTo>
                  <a:pt x="1781815" y="1664610"/>
                </a:lnTo>
                <a:lnTo>
                  <a:pt x="1926970" y="1664610"/>
                </a:lnTo>
                <a:lnTo>
                  <a:pt x="1926970" y="1495144"/>
                </a:lnTo>
                <a:close/>
                <a:moveTo>
                  <a:pt x="1660334" y="1495144"/>
                </a:moveTo>
                <a:lnTo>
                  <a:pt x="1660334" y="1697912"/>
                </a:lnTo>
                <a:lnTo>
                  <a:pt x="1453932" y="1697912"/>
                </a:lnTo>
                <a:lnTo>
                  <a:pt x="1453932" y="1776065"/>
                </a:lnTo>
                <a:lnTo>
                  <a:pt x="1660334" y="1776065"/>
                </a:lnTo>
                <a:lnTo>
                  <a:pt x="1660334" y="1968183"/>
                </a:lnTo>
                <a:lnTo>
                  <a:pt x="1748514" y="1968183"/>
                </a:lnTo>
                <a:lnTo>
                  <a:pt x="1748514" y="1776065"/>
                </a:lnTo>
                <a:lnTo>
                  <a:pt x="1926970" y="1776065"/>
                </a:lnTo>
                <a:lnTo>
                  <a:pt x="1926970" y="1697912"/>
                </a:lnTo>
                <a:lnTo>
                  <a:pt x="1748514" y="1697912"/>
                </a:lnTo>
                <a:lnTo>
                  <a:pt x="1748514" y="1495144"/>
                </a:lnTo>
                <a:close/>
                <a:moveTo>
                  <a:pt x="1453932" y="1495144"/>
                </a:moveTo>
                <a:lnTo>
                  <a:pt x="1453932" y="1664610"/>
                </a:lnTo>
                <a:lnTo>
                  <a:pt x="1627032" y="1664610"/>
                </a:lnTo>
                <a:lnTo>
                  <a:pt x="1627032" y="1495144"/>
                </a:lnTo>
                <a:close/>
                <a:moveTo>
                  <a:pt x="1153994" y="1495144"/>
                </a:moveTo>
                <a:lnTo>
                  <a:pt x="1153994" y="1664610"/>
                </a:lnTo>
                <a:lnTo>
                  <a:pt x="1299149" y="1664610"/>
                </a:lnTo>
                <a:lnTo>
                  <a:pt x="1299149" y="1495144"/>
                </a:lnTo>
                <a:close/>
                <a:moveTo>
                  <a:pt x="1032512" y="1495144"/>
                </a:moveTo>
                <a:lnTo>
                  <a:pt x="1032512" y="1697912"/>
                </a:lnTo>
                <a:lnTo>
                  <a:pt x="826111" y="1697912"/>
                </a:lnTo>
                <a:lnTo>
                  <a:pt x="826111" y="1776065"/>
                </a:lnTo>
                <a:lnTo>
                  <a:pt x="1032512" y="1776065"/>
                </a:lnTo>
                <a:lnTo>
                  <a:pt x="1032512" y="1968183"/>
                </a:lnTo>
                <a:lnTo>
                  <a:pt x="1120692" y="1968183"/>
                </a:lnTo>
                <a:lnTo>
                  <a:pt x="1120692" y="1776065"/>
                </a:lnTo>
                <a:lnTo>
                  <a:pt x="1299149" y="1776065"/>
                </a:lnTo>
                <a:lnTo>
                  <a:pt x="1299149" y="1697912"/>
                </a:lnTo>
                <a:lnTo>
                  <a:pt x="1120692" y="1697912"/>
                </a:lnTo>
                <a:lnTo>
                  <a:pt x="1120692" y="1495144"/>
                </a:lnTo>
                <a:close/>
                <a:moveTo>
                  <a:pt x="826111" y="1495144"/>
                </a:moveTo>
                <a:lnTo>
                  <a:pt x="826111" y="1664610"/>
                </a:lnTo>
                <a:lnTo>
                  <a:pt x="999211" y="1664610"/>
                </a:lnTo>
                <a:lnTo>
                  <a:pt x="999211" y="1495144"/>
                </a:lnTo>
                <a:close/>
                <a:moveTo>
                  <a:pt x="526171" y="1495144"/>
                </a:moveTo>
                <a:lnTo>
                  <a:pt x="526171" y="1664610"/>
                </a:lnTo>
                <a:lnTo>
                  <a:pt x="671328" y="1664610"/>
                </a:lnTo>
                <a:lnTo>
                  <a:pt x="671328" y="1495144"/>
                </a:lnTo>
                <a:close/>
                <a:moveTo>
                  <a:pt x="404691" y="1495144"/>
                </a:moveTo>
                <a:lnTo>
                  <a:pt x="404691" y="1697912"/>
                </a:lnTo>
                <a:lnTo>
                  <a:pt x="198289" y="1697912"/>
                </a:lnTo>
                <a:lnTo>
                  <a:pt x="198289" y="1776065"/>
                </a:lnTo>
                <a:lnTo>
                  <a:pt x="404691" y="1776065"/>
                </a:lnTo>
                <a:lnTo>
                  <a:pt x="404691" y="1968183"/>
                </a:lnTo>
                <a:lnTo>
                  <a:pt x="492871" y="1968183"/>
                </a:lnTo>
                <a:lnTo>
                  <a:pt x="492871" y="1776065"/>
                </a:lnTo>
                <a:lnTo>
                  <a:pt x="671328" y="1776065"/>
                </a:lnTo>
                <a:lnTo>
                  <a:pt x="671328" y="1697912"/>
                </a:lnTo>
                <a:lnTo>
                  <a:pt x="492871" y="1697912"/>
                </a:lnTo>
                <a:lnTo>
                  <a:pt x="492871" y="1495144"/>
                </a:lnTo>
                <a:close/>
                <a:moveTo>
                  <a:pt x="198289" y="1495144"/>
                </a:moveTo>
                <a:lnTo>
                  <a:pt x="198289" y="1664610"/>
                </a:lnTo>
                <a:lnTo>
                  <a:pt x="371389" y="1664610"/>
                </a:lnTo>
                <a:lnTo>
                  <a:pt x="371389" y="1495144"/>
                </a:lnTo>
                <a:close/>
                <a:moveTo>
                  <a:pt x="6682905" y="1383691"/>
                </a:moveTo>
                <a:lnTo>
                  <a:pt x="6682905" y="1461844"/>
                </a:lnTo>
                <a:lnTo>
                  <a:pt x="6771086" y="1461844"/>
                </a:lnTo>
                <a:lnTo>
                  <a:pt x="6771086" y="1383691"/>
                </a:lnTo>
                <a:close/>
                <a:moveTo>
                  <a:pt x="6055082" y="1383691"/>
                </a:moveTo>
                <a:lnTo>
                  <a:pt x="6055082" y="1461844"/>
                </a:lnTo>
                <a:lnTo>
                  <a:pt x="6143264" y="1461844"/>
                </a:lnTo>
                <a:lnTo>
                  <a:pt x="6143264" y="1383691"/>
                </a:lnTo>
                <a:close/>
                <a:moveTo>
                  <a:pt x="5427262" y="1383691"/>
                </a:moveTo>
                <a:lnTo>
                  <a:pt x="5427262" y="1461844"/>
                </a:lnTo>
                <a:lnTo>
                  <a:pt x="5515443" y="1461844"/>
                </a:lnTo>
                <a:lnTo>
                  <a:pt x="5515443" y="1383691"/>
                </a:lnTo>
                <a:close/>
                <a:moveTo>
                  <a:pt x="4799441" y="1383691"/>
                </a:moveTo>
                <a:lnTo>
                  <a:pt x="4799441" y="1461844"/>
                </a:lnTo>
                <a:lnTo>
                  <a:pt x="4887621" y="1461844"/>
                </a:lnTo>
                <a:lnTo>
                  <a:pt x="4887621" y="1383691"/>
                </a:lnTo>
                <a:close/>
                <a:moveTo>
                  <a:pt x="4171619" y="1383691"/>
                </a:moveTo>
                <a:lnTo>
                  <a:pt x="4171619" y="1461844"/>
                </a:lnTo>
                <a:lnTo>
                  <a:pt x="4259800" y="1461844"/>
                </a:lnTo>
                <a:lnTo>
                  <a:pt x="4259800" y="1383691"/>
                </a:lnTo>
                <a:close/>
                <a:moveTo>
                  <a:pt x="3543798" y="1383691"/>
                </a:moveTo>
                <a:lnTo>
                  <a:pt x="3543798" y="1461844"/>
                </a:lnTo>
                <a:lnTo>
                  <a:pt x="3631978" y="1461844"/>
                </a:lnTo>
                <a:lnTo>
                  <a:pt x="3631978" y="1383691"/>
                </a:lnTo>
                <a:close/>
                <a:moveTo>
                  <a:pt x="2915976" y="1383691"/>
                </a:moveTo>
                <a:lnTo>
                  <a:pt x="2915976" y="1461844"/>
                </a:lnTo>
                <a:lnTo>
                  <a:pt x="3004157" y="1461844"/>
                </a:lnTo>
                <a:lnTo>
                  <a:pt x="3004157" y="1383691"/>
                </a:lnTo>
                <a:close/>
                <a:moveTo>
                  <a:pt x="2288155" y="1383691"/>
                </a:moveTo>
                <a:lnTo>
                  <a:pt x="2288155" y="1461844"/>
                </a:lnTo>
                <a:lnTo>
                  <a:pt x="2376335" y="1461844"/>
                </a:lnTo>
                <a:lnTo>
                  <a:pt x="2376335" y="1383691"/>
                </a:lnTo>
                <a:close/>
                <a:moveTo>
                  <a:pt x="1660334" y="1383691"/>
                </a:moveTo>
                <a:lnTo>
                  <a:pt x="1660334" y="1461844"/>
                </a:lnTo>
                <a:lnTo>
                  <a:pt x="1748514" y="1461844"/>
                </a:lnTo>
                <a:lnTo>
                  <a:pt x="1748514" y="1383691"/>
                </a:lnTo>
                <a:close/>
                <a:moveTo>
                  <a:pt x="1032512" y="1383691"/>
                </a:moveTo>
                <a:lnTo>
                  <a:pt x="1032512" y="1461844"/>
                </a:lnTo>
                <a:lnTo>
                  <a:pt x="1120692" y="1461844"/>
                </a:lnTo>
                <a:lnTo>
                  <a:pt x="1120692" y="1383691"/>
                </a:lnTo>
                <a:close/>
                <a:moveTo>
                  <a:pt x="404691" y="1383691"/>
                </a:moveTo>
                <a:lnTo>
                  <a:pt x="404691" y="1461844"/>
                </a:lnTo>
                <a:lnTo>
                  <a:pt x="492871" y="1461844"/>
                </a:lnTo>
                <a:lnTo>
                  <a:pt x="492871" y="1383691"/>
                </a:lnTo>
                <a:close/>
                <a:moveTo>
                  <a:pt x="6476504" y="1191572"/>
                </a:moveTo>
                <a:lnTo>
                  <a:pt x="6476504" y="1350389"/>
                </a:lnTo>
                <a:lnTo>
                  <a:pt x="6649604" y="1350389"/>
                </a:lnTo>
                <a:lnTo>
                  <a:pt x="6649604" y="1191572"/>
                </a:lnTo>
                <a:close/>
                <a:moveTo>
                  <a:pt x="6355021" y="1191572"/>
                </a:moveTo>
                <a:lnTo>
                  <a:pt x="6355021" y="1383691"/>
                </a:lnTo>
                <a:lnTo>
                  <a:pt x="6176565" y="1383691"/>
                </a:lnTo>
                <a:lnTo>
                  <a:pt x="6176565" y="1461844"/>
                </a:lnTo>
                <a:lnTo>
                  <a:pt x="6355021" y="1461844"/>
                </a:lnTo>
                <a:lnTo>
                  <a:pt x="6355021" y="1664610"/>
                </a:lnTo>
                <a:lnTo>
                  <a:pt x="6443202" y="1664610"/>
                </a:lnTo>
                <a:lnTo>
                  <a:pt x="6443202" y="1461844"/>
                </a:lnTo>
                <a:lnTo>
                  <a:pt x="6649604" y="1461844"/>
                </a:lnTo>
                <a:lnTo>
                  <a:pt x="6649604" y="1383691"/>
                </a:lnTo>
                <a:lnTo>
                  <a:pt x="6443202" y="1383691"/>
                </a:lnTo>
                <a:lnTo>
                  <a:pt x="6443202" y="1191572"/>
                </a:lnTo>
                <a:close/>
                <a:moveTo>
                  <a:pt x="6176565" y="1191572"/>
                </a:moveTo>
                <a:lnTo>
                  <a:pt x="6176565" y="1350389"/>
                </a:lnTo>
                <a:lnTo>
                  <a:pt x="6321720" y="1350389"/>
                </a:lnTo>
                <a:lnTo>
                  <a:pt x="6321720" y="1191572"/>
                </a:lnTo>
                <a:close/>
                <a:moveTo>
                  <a:pt x="5848682" y="1191572"/>
                </a:moveTo>
                <a:lnTo>
                  <a:pt x="5848682" y="1350389"/>
                </a:lnTo>
                <a:lnTo>
                  <a:pt x="6021782" y="1350389"/>
                </a:lnTo>
                <a:lnTo>
                  <a:pt x="6021782" y="1191572"/>
                </a:lnTo>
                <a:close/>
                <a:moveTo>
                  <a:pt x="5727200" y="1191572"/>
                </a:moveTo>
                <a:lnTo>
                  <a:pt x="5727200" y="1383691"/>
                </a:lnTo>
                <a:lnTo>
                  <a:pt x="5548744" y="1383691"/>
                </a:lnTo>
                <a:lnTo>
                  <a:pt x="5548744" y="1461844"/>
                </a:lnTo>
                <a:lnTo>
                  <a:pt x="5727200" y="1461844"/>
                </a:lnTo>
                <a:lnTo>
                  <a:pt x="5727200" y="1664610"/>
                </a:lnTo>
                <a:lnTo>
                  <a:pt x="5815382" y="1664610"/>
                </a:lnTo>
                <a:lnTo>
                  <a:pt x="5815382" y="1461844"/>
                </a:lnTo>
                <a:lnTo>
                  <a:pt x="6021782" y="1461844"/>
                </a:lnTo>
                <a:lnTo>
                  <a:pt x="6021782" y="1383691"/>
                </a:lnTo>
                <a:lnTo>
                  <a:pt x="5815382" y="1383691"/>
                </a:lnTo>
                <a:lnTo>
                  <a:pt x="5815382" y="1191572"/>
                </a:lnTo>
                <a:close/>
                <a:moveTo>
                  <a:pt x="5548744" y="1191572"/>
                </a:moveTo>
                <a:lnTo>
                  <a:pt x="5548744" y="1350389"/>
                </a:lnTo>
                <a:lnTo>
                  <a:pt x="5693900" y="1350389"/>
                </a:lnTo>
                <a:lnTo>
                  <a:pt x="5693900" y="1191572"/>
                </a:lnTo>
                <a:close/>
                <a:moveTo>
                  <a:pt x="5220862" y="1191572"/>
                </a:moveTo>
                <a:lnTo>
                  <a:pt x="5220862" y="1350389"/>
                </a:lnTo>
                <a:lnTo>
                  <a:pt x="5393961" y="1350389"/>
                </a:lnTo>
                <a:lnTo>
                  <a:pt x="5393961" y="1191572"/>
                </a:lnTo>
                <a:close/>
                <a:moveTo>
                  <a:pt x="5099379" y="1191572"/>
                </a:moveTo>
                <a:lnTo>
                  <a:pt x="5099379" y="1383691"/>
                </a:lnTo>
                <a:lnTo>
                  <a:pt x="4920923" y="1383691"/>
                </a:lnTo>
                <a:lnTo>
                  <a:pt x="4920923" y="1461844"/>
                </a:lnTo>
                <a:lnTo>
                  <a:pt x="5099379" y="1461844"/>
                </a:lnTo>
                <a:lnTo>
                  <a:pt x="5099379" y="1664610"/>
                </a:lnTo>
                <a:lnTo>
                  <a:pt x="5187560" y="1664610"/>
                </a:lnTo>
                <a:lnTo>
                  <a:pt x="5187560" y="1461844"/>
                </a:lnTo>
                <a:lnTo>
                  <a:pt x="5393961" y="1461844"/>
                </a:lnTo>
                <a:lnTo>
                  <a:pt x="5393961" y="1383691"/>
                </a:lnTo>
                <a:lnTo>
                  <a:pt x="5187560" y="1383691"/>
                </a:lnTo>
                <a:lnTo>
                  <a:pt x="5187560" y="1191572"/>
                </a:lnTo>
                <a:close/>
                <a:moveTo>
                  <a:pt x="4920923" y="1191572"/>
                </a:moveTo>
                <a:lnTo>
                  <a:pt x="4920923" y="1350389"/>
                </a:lnTo>
                <a:lnTo>
                  <a:pt x="5066079" y="1350389"/>
                </a:lnTo>
                <a:lnTo>
                  <a:pt x="5066079" y="1191572"/>
                </a:lnTo>
                <a:close/>
                <a:moveTo>
                  <a:pt x="4593039" y="1191572"/>
                </a:moveTo>
                <a:lnTo>
                  <a:pt x="4593039" y="1350389"/>
                </a:lnTo>
                <a:lnTo>
                  <a:pt x="4766140" y="1350389"/>
                </a:lnTo>
                <a:lnTo>
                  <a:pt x="4766140" y="1191572"/>
                </a:lnTo>
                <a:close/>
                <a:moveTo>
                  <a:pt x="4471557" y="1191572"/>
                </a:moveTo>
                <a:lnTo>
                  <a:pt x="4471557" y="1383691"/>
                </a:lnTo>
                <a:lnTo>
                  <a:pt x="4293101" y="1383691"/>
                </a:lnTo>
                <a:lnTo>
                  <a:pt x="4293101" y="1461844"/>
                </a:lnTo>
                <a:lnTo>
                  <a:pt x="4471557" y="1461844"/>
                </a:lnTo>
                <a:lnTo>
                  <a:pt x="4471557" y="1664610"/>
                </a:lnTo>
                <a:lnTo>
                  <a:pt x="4559739" y="1664610"/>
                </a:lnTo>
                <a:lnTo>
                  <a:pt x="4559739" y="1461844"/>
                </a:lnTo>
                <a:lnTo>
                  <a:pt x="4766140" y="1461844"/>
                </a:lnTo>
                <a:lnTo>
                  <a:pt x="4766140" y="1383691"/>
                </a:lnTo>
                <a:lnTo>
                  <a:pt x="4559739" y="1383691"/>
                </a:lnTo>
                <a:lnTo>
                  <a:pt x="4559739" y="1191572"/>
                </a:lnTo>
                <a:close/>
                <a:moveTo>
                  <a:pt x="4293101" y="1191572"/>
                </a:moveTo>
                <a:lnTo>
                  <a:pt x="4293101" y="1350389"/>
                </a:lnTo>
                <a:lnTo>
                  <a:pt x="4438257" y="1350389"/>
                </a:lnTo>
                <a:lnTo>
                  <a:pt x="4438257" y="1191572"/>
                </a:lnTo>
                <a:close/>
                <a:moveTo>
                  <a:pt x="3965218" y="1191572"/>
                </a:moveTo>
                <a:lnTo>
                  <a:pt x="3965218" y="1350389"/>
                </a:lnTo>
                <a:lnTo>
                  <a:pt x="4138318" y="1350389"/>
                </a:lnTo>
                <a:lnTo>
                  <a:pt x="4138318" y="1191572"/>
                </a:lnTo>
                <a:close/>
                <a:moveTo>
                  <a:pt x="3843736" y="1191572"/>
                </a:moveTo>
                <a:lnTo>
                  <a:pt x="3843736" y="1383691"/>
                </a:lnTo>
                <a:lnTo>
                  <a:pt x="3665280" y="1383691"/>
                </a:lnTo>
                <a:lnTo>
                  <a:pt x="3665280" y="1461844"/>
                </a:lnTo>
                <a:lnTo>
                  <a:pt x="3843736" y="1461844"/>
                </a:lnTo>
                <a:lnTo>
                  <a:pt x="3843736" y="1664610"/>
                </a:lnTo>
                <a:lnTo>
                  <a:pt x="3931917" y="1664610"/>
                </a:lnTo>
                <a:lnTo>
                  <a:pt x="3931917" y="1461844"/>
                </a:lnTo>
                <a:lnTo>
                  <a:pt x="4138318" y="1461844"/>
                </a:lnTo>
                <a:lnTo>
                  <a:pt x="4138318" y="1383691"/>
                </a:lnTo>
                <a:lnTo>
                  <a:pt x="3931917" y="1383691"/>
                </a:lnTo>
                <a:lnTo>
                  <a:pt x="3931917" y="1191572"/>
                </a:lnTo>
                <a:close/>
                <a:moveTo>
                  <a:pt x="3665280" y="1191572"/>
                </a:moveTo>
                <a:lnTo>
                  <a:pt x="3665280" y="1350389"/>
                </a:lnTo>
                <a:lnTo>
                  <a:pt x="3810436" y="1350389"/>
                </a:lnTo>
                <a:lnTo>
                  <a:pt x="3810436" y="1191572"/>
                </a:lnTo>
                <a:close/>
                <a:moveTo>
                  <a:pt x="3337396" y="1191572"/>
                </a:moveTo>
                <a:lnTo>
                  <a:pt x="3337396" y="1350389"/>
                </a:lnTo>
                <a:lnTo>
                  <a:pt x="3510497" y="1350389"/>
                </a:lnTo>
                <a:lnTo>
                  <a:pt x="3510497" y="1191572"/>
                </a:lnTo>
                <a:close/>
                <a:moveTo>
                  <a:pt x="3215915" y="1191572"/>
                </a:moveTo>
                <a:lnTo>
                  <a:pt x="3215915" y="1383691"/>
                </a:lnTo>
                <a:lnTo>
                  <a:pt x="3037458" y="1383691"/>
                </a:lnTo>
                <a:lnTo>
                  <a:pt x="3037458" y="1461844"/>
                </a:lnTo>
                <a:lnTo>
                  <a:pt x="3215915" y="1461844"/>
                </a:lnTo>
                <a:lnTo>
                  <a:pt x="3215915" y="1664610"/>
                </a:lnTo>
                <a:lnTo>
                  <a:pt x="3304096" y="1664610"/>
                </a:lnTo>
                <a:lnTo>
                  <a:pt x="3304096" y="1461844"/>
                </a:lnTo>
                <a:lnTo>
                  <a:pt x="3510497" y="1461844"/>
                </a:lnTo>
                <a:lnTo>
                  <a:pt x="3510497" y="1383691"/>
                </a:lnTo>
                <a:lnTo>
                  <a:pt x="3304096" y="1383691"/>
                </a:lnTo>
                <a:lnTo>
                  <a:pt x="3304096" y="1191572"/>
                </a:lnTo>
                <a:close/>
                <a:moveTo>
                  <a:pt x="3037458" y="1191572"/>
                </a:moveTo>
                <a:lnTo>
                  <a:pt x="3037458" y="1350389"/>
                </a:lnTo>
                <a:lnTo>
                  <a:pt x="3182613" y="1350389"/>
                </a:lnTo>
                <a:lnTo>
                  <a:pt x="3182613" y="1191572"/>
                </a:lnTo>
                <a:close/>
                <a:moveTo>
                  <a:pt x="2709575" y="1191572"/>
                </a:moveTo>
                <a:lnTo>
                  <a:pt x="2709575" y="1350389"/>
                </a:lnTo>
                <a:lnTo>
                  <a:pt x="2882675" y="1350389"/>
                </a:lnTo>
                <a:lnTo>
                  <a:pt x="2882675" y="1191572"/>
                </a:lnTo>
                <a:close/>
                <a:moveTo>
                  <a:pt x="2588093" y="1191572"/>
                </a:moveTo>
                <a:lnTo>
                  <a:pt x="2588093" y="1383691"/>
                </a:lnTo>
                <a:lnTo>
                  <a:pt x="2409637" y="1383691"/>
                </a:lnTo>
                <a:lnTo>
                  <a:pt x="2409637" y="1461844"/>
                </a:lnTo>
                <a:lnTo>
                  <a:pt x="2588093" y="1461844"/>
                </a:lnTo>
                <a:lnTo>
                  <a:pt x="2588093" y="1664610"/>
                </a:lnTo>
                <a:lnTo>
                  <a:pt x="2676273" y="1664610"/>
                </a:lnTo>
                <a:lnTo>
                  <a:pt x="2676273" y="1461844"/>
                </a:lnTo>
                <a:lnTo>
                  <a:pt x="2882675" y="1461844"/>
                </a:lnTo>
                <a:lnTo>
                  <a:pt x="2882675" y="1383691"/>
                </a:lnTo>
                <a:lnTo>
                  <a:pt x="2676273" y="1383691"/>
                </a:lnTo>
                <a:lnTo>
                  <a:pt x="2676273" y="1191572"/>
                </a:lnTo>
                <a:close/>
                <a:moveTo>
                  <a:pt x="2409637" y="1191572"/>
                </a:moveTo>
                <a:lnTo>
                  <a:pt x="2409637" y="1350389"/>
                </a:lnTo>
                <a:lnTo>
                  <a:pt x="2554792" y="1350389"/>
                </a:lnTo>
                <a:lnTo>
                  <a:pt x="2554792" y="1191572"/>
                </a:lnTo>
                <a:close/>
                <a:moveTo>
                  <a:pt x="2081753" y="1191572"/>
                </a:moveTo>
                <a:lnTo>
                  <a:pt x="2081753" y="1350389"/>
                </a:lnTo>
                <a:lnTo>
                  <a:pt x="2254854" y="1350389"/>
                </a:lnTo>
                <a:lnTo>
                  <a:pt x="2254854" y="1191572"/>
                </a:lnTo>
                <a:close/>
                <a:moveTo>
                  <a:pt x="1960272" y="1191572"/>
                </a:moveTo>
                <a:lnTo>
                  <a:pt x="1960272" y="1383691"/>
                </a:lnTo>
                <a:lnTo>
                  <a:pt x="1781815" y="1383691"/>
                </a:lnTo>
                <a:lnTo>
                  <a:pt x="1781815" y="1461844"/>
                </a:lnTo>
                <a:lnTo>
                  <a:pt x="1960272" y="1461844"/>
                </a:lnTo>
                <a:lnTo>
                  <a:pt x="1960272" y="1664610"/>
                </a:lnTo>
                <a:lnTo>
                  <a:pt x="2048452" y="1664610"/>
                </a:lnTo>
                <a:lnTo>
                  <a:pt x="2048452" y="1461844"/>
                </a:lnTo>
                <a:lnTo>
                  <a:pt x="2254854" y="1461844"/>
                </a:lnTo>
                <a:lnTo>
                  <a:pt x="2254854" y="1383691"/>
                </a:lnTo>
                <a:lnTo>
                  <a:pt x="2048452" y="1383691"/>
                </a:lnTo>
                <a:lnTo>
                  <a:pt x="2048452" y="1191572"/>
                </a:lnTo>
                <a:close/>
                <a:moveTo>
                  <a:pt x="1781815" y="1191572"/>
                </a:moveTo>
                <a:lnTo>
                  <a:pt x="1781815" y="1350389"/>
                </a:lnTo>
                <a:lnTo>
                  <a:pt x="1926970" y="1350389"/>
                </a:lnTo>
                <a:lnTo>
                  <a:pt x="1926970" y="1191572"/>
                </a:lnTo>
                <a:close/>
                <a:moveTo>
                  <a:pt x="1453932" y="1191572"/>
                </a:moveTo>
                <a:lnTo>
                  <a:pt x="1453932" y="1350389"/>
                </a:lnTo>
                <a:lnTo>
                  <a:pt x="1627032" y="1350389"/>
                </a:lnTo>
                <a:lnTo>
                  <a:pt x="1627032" y="1191572"/>
                </a:lnTo>
                <a:close/>
                <a:moveTo>
                  <a:pt x="1332450" y="1191572"/>
                </a:moveTo>
                <a:lnTo>
                  <a:pt x="1332450" y="1383691"/>
                </a:lnTo>
                <a:lnTo>
                  <a:pt x="1153994" y="1383691"/>
                </a:lnTo>
                <a:lnTo>
                  <a:pt x="1153994" y="1461844"/>
                </a:lnTo>
                <a:lnTo>
                  <a:pt x="1332450" y="1461844"/>
                </a:lnTo>
                <a:lnTo>
                  <a:pt x="1332450" y="1664610"/>
                </a:lnTo>
                <a:lnTo>
                  <a:pt x="1420630" y="1664610"/>
                </a:lnTo>
                <a:lnTo>
                  <a:pt x="1420630" y="1461844"/>
                </a:lnTo>
                <a:lnTo>
                  <a:pt x="1627032" y="1461844"/>
                </a:lnTo>
                <a:lnTo>
                  <a:pt x="1627032" y="1383691"/>
                </a:lnTo>
                <a:lnTo>
                  <a:pt x="1420630" y="1383691"/>
                </a:lnTo>
                <a:lnTo>
                  <a:pt x="1420630" y="1191572"/>
                </a:lnTo>
                <a:close/>
                <a:moveTo>
                  <a:pt x="1153994" y="1191572"/>
                </a:moveTo>
                <a:lnTo>
                  <a:pt x="1153994" y="1350389"/>
                </a:lnTo>
                <a:lnTo>
                  <a:pt x="1299149" y="1350389"/>
                </a:lnTo>
                <a:lnTo>
                  <a:pt x="1299149" y="1191572"/>
                </a:lnTo>
                <a:close/>
                <a:moveTo>
                  <a:pt x="826111" y="1191572"/>
                </a:moveTo>
                <a:lnTo>
                  <a:pt x="826111" y="1350389"/>
                </a:lnTo>
                <a:lnTo>
                  <a:pt x="999211" y="1350389"/>
                </a:lnTo>
                <a:lnTo>
                  <a:pt x="999211" y="1191572"/>
                </a:lnTo>
                <a:close/>
                <a:moveTo>
                  <a:pt x="704629" y="1191572"/>
                </a:moveTo>
                <a:lnTo>
                  <a:pt x="704629" y="1383691"/>
                </a:lnTo>
                <a:lnTo>
                  <a:pt x="526171" y="1383691"/>
                </a:lnTo>
                <a:lnTo>
                  <a:pt x="526171" y="1461844"/>
                </a:lnTo>
                <a:lnTo>
                  <a:pt x="704629" y="1461844"/>
                </a:lnTo>
                <a:lnTo>
                  <a:pt x="704629" y="1664610"/>
                </a:lnTo>
                <a:lnTo>
                  <a:pt x="792809" y="1664610"/>
                </a:lnTo>
                <a:lnTo>
                  <a:pt x="792809" y="1461844"/>
                </a:lnTo>
                <a:lnTo>
                  <a:pt x="999211" y="1461844"/>
                </a:lnTo>
                <a:lnTo>
                  <a:pt x="999211" y="1383691"/>
                </a:lnTo>
                <a:lnTo>
                  <a:pt x="792809" y="1383691"/>
                </a:lnTo>
                <a:lnTo>
                  <a:pt x="792809" y="1191572"/>
                </a:lnTo>
                <a:close/>
                <a:moveTo>
                  <a:pt x="526171" y="1191572"/>
                </a:moveTo>
                <a:lnTo>
                  <a:pt x="526171" y="1350389"/>
                </a:lnTo>
                <a:lnTo>
                  <a:pt x="671328" y="1350389"/>
                </a:lnTo>
                <a:lnTo>
                  <a:pt x="671328" y="1191572"/>
                </a:lnTo>
                <a:close/>
                <a:moveTo>
                  <a:pt x="198289" y="1191572"/>
                </a:moveTo>
                <a:lnTo>
                  <a:pt x="198289" y="1350389"/>
                </a:lnTo>
                <a:lnTo>
                  <a:pt x="371389" y="1350389"/>
                </a:lnTo>
                <a:lnTo>
                  <a:pt x="371389" y="1191572"/>
                </a:lnTo>
                <a:close/>
                <a:moveTo>
                  <a:pt x="6355021" y="1080119"/>
                </a:moveTo>
                <a:lnTo>
                  <a:pt x="6355021" y="1158271"/>
                </a:lnTo>
                <a:lnTo>
                  <a:pt x="6443202" y="1158271"/>
                </a:lnTo>
                <a:lnTo>
                  <a:pt x="6443202" y="1080119"/>
                </a:lnTo>
                <a:close/>
                <a:moveTo>
                  <a:pt x="5727200" y="1080119"/>
                </a:moveTo>
                <a:lnTo>
                  <a:pt x="5727200" y="1158271"/>
                </a:lnTo>
                <a:lnTo>
                  <a:pt x="5815382" y="1158271"/>
                </a:lnTo>
                <a:lnTo>
                  <a:pt x="5815382" y="1080119"/>
                </a:lnTo>
                <a:close/>
                <a:moveTo>
                  <a:pt x="5099379" y="1080119"/>
                </a:moveTo>
                <a:lnTo>
                  <a:pt x="5099379" y="1158271"/>
                </a:lnTo>
                <a:lnTo>
                  <a:pt x="5187560" y="1158271"/>
                </a:lnTo>
                <a:lnTo>
                  <a:pt x="5187560" y="1080119"/>
                </a:lnTo>
                <a:close/>
                <a:moveTo>
                  <a:pt x="4471557" y="1080119"/>
                </a:moveTo>
                <a:lnTo>
                  <a:pt x="4471557" y="1158271"/>
                </a:lnTo>
                <a:lnTo>
                  <a:pt x="4559739" y="1158271"/>
                </a:lnTo>
                <a:lnTo>
                  <a:pt x="4559739" y="1080119"/>
                </a:lnTo>
                <a:close/>
                <a:moveTo>
                  <a:pt x="3843736" y="1080119"/>
                </a:moveTo>
                <a:lnTo>
                  <a:pt x="3843736" y="1158271"/>
                </a:lnTo>
                <a:lnTo>
                  <a:pt x="3931917" y="1158271"/>
                </a:lnTo>
                <a:lnTo>
                  <a:pt x="3931917" y="1080119"/>
                </a:lnTo>
                <a:close/>
                <a:moveTo>
                  <a:pt x="3215915" y="1080119"/>
                </a:moveTo>
                <a:lnTo>
                  <a:pt x="3215915" y="1158271"/>
                </a:lnTo>
                <a:lnTo>
                  <a:pt x="3304096" y="1158271"/>
                </a:lnTo>
                <a:lnTo>
                  <a:pt x="3304096" y="1080119"/>
                </a:lnTo>
                <a:close/>
                <a:moveTo>
                  <a:pt x="2588093" y="1080119"/>
                </a:moveTo>
                <a:lnTo>
                  <a:pt x="2588093" y="1158271"/>
                </a:lnTo>
                <a:lnTo>
                  <a:pt x="2676273" y="1158271"/>
                </a:lnTo>
                <a:lnTo>
                  <a:pt x="2676273" y="1080119"/>
                </a:lnTo>
                <a:close/>
                <a:moveTo>
                  <a:pt x="1960272" y="1080119"/>
                </a:moveTo>
                <a:lnTo>
                  <a:pt x="1960272" y="1158271"/>
                </a:lnTo>
                <a:lnTo>
                  <a:pt x="2048452" y="1158271"/>
                </a:lnTo>
                <a:lnTo>
                  <a:pt x="2048452" y="1080119"/>
                </a:lnTo>
                <a:close/>
                <a:moveTo>
                  <a:pt x="1332450" y="1080119"/>
                </a:moveTo>
                <a:lnTo>
                  <a:pt x="1332450" y="1158271"/>
                </a:lnTo>
                <a:lnTo>
                  <a:pt x="1420630" y="1158271"/>
                </a:lnTo>
                <a:lnTo>
                  <a:pt x="1420630" y="1080119"/>
                </a:lnTo>
                <a:close/>
                <a:moveTo>
                  <a:pt x="704629" y="1080119"/>
                </a:moveTo>
                <a:lnTo>
                  <a:pt x="704629" y="1158271"/>
                </a:lnTo>
                <a:lnTo>
                  <a:pt x="792809" y="1158271"/>
                </a:lnTo>
                <a:lnTo>
                  <a:pt x="792809" y="1080119"/>
                </a:lnTo>
                <a:close/>
                <a:moveTo>
                  <a:pt x="76807" y="1080119"/>
                </a:moveTo>
                <a:lnTo>
                  <a:pt x="76807" y="1158271"/>
                </a:lnTo>
                <a:lnTo>
                  <a:pt x="164988" y="1158271"/>
                </a:lnTo>
                <a:lnTo>
                  <a:pt x="164988" y="1080119"/>
                </a:lnTo>
                <a:close/>
                <a:moveTo>
                  <a:pt x="6476504" y="877351"/>
                </a:moveTo>
                <a:lnTo>
                  <a:pt x="6476504" y="1046817"/>
                </a:lnTo>
                <a:lnTo>
                  <a:pt x="6649604" y="1046817"/>
                </a:lnTo>
                <a:lnTo>
                  <a:pt x="6649604" y="877351"/>
                </a:lnTo>
                <a:close/>
                <a:moveTo>
                  <a:pt x="6176565" y="877351"/>
                </a:moveTo>
                <a:lnTo>
                  <a:pt x="6176565" y="1046817"/>
                </a:lnTo>
                <a:lnTo>
                  <a:pt x="6321720" y="1046817"/>
                </a:lnTo>
                <a:lnTo>
                  <a:pt x="6321720" y="877351"/>
                </a:lnTo>
                <a:close/>
                <a:moveTo>
                  <a:pt x="6055082" y="877351"/>
                </a:moveTo>
                <a:lnTo>
                  <a:pt x="6055082" y="1080119"/>
                </a:lnTo>
                <a:lnTo>
                  <a:pt x="5848682" y="1080119"/>
                </a:lnTo>
                <a:lnTo>
                  <a:pt x="5848682" y="1158271"/>
                </a:lnTo>
                <a:lnTo>
                  <a:pt x="6055082" y="1158271"/>
                </a:lnTo>
                <a:lnTo>
                  <a:pt x="6055082" y="1350389"/>
                </a:lnTo>
                <a:lnTo>
                  <a:pt x="6143264" y="1350389"/>
                </a:lnTo>
                <a:lnTo>
                  <a:pt x="6143264" y="1158271"/>
                </a:lnTo>
                <a:lnTo>
                  <a:pt x="6321720" y="1158271"/>
                </a:lnTo>
                <a:lnTo>
                  <a:pt x="6321720" y="1080119"/>
                </a:lnTo>
                <a:lnTo>
                  <a:pt x="6143264" y="1080119"/>
                </a:lnTo>
                <a:lnTo>
                  <a:pt x="6143264" y="877351"/>
                </a:lnTo>
                <a:close/>
                <a:moveTo>
                  <a:pt x="5848682" y="877351"/>
                </a:moveTo>
                <a:lnTo>
                  <a:pt x="5848682" y="1046817"/>
                </a:lnTo>
                <a:lnTo>
                  <a:pt x="6021782" y="1046817"/>
                </a:lnTo>
                <a:lnTo>
                  <a:pt x="6021782" y="877351"/>
                </a:lnTo>
                <a:close/>
                <a:moveTo>
                  <a:pt x="5548744" y="877351"/>
                </a:moveTo>
                <a:lnTo>
                  <a:pt x="5548744" y="1046817"/>
                </a:lnTo>
                <a:lnTo>
                  <a:pt x="5693900" y="1046817"/>
                </a:lnTo>
                <a:lnTo>
                  <a:pt x="5693900" y="877351"/>
                </a:lnTo>
                <a:close/>
                <a:moveTo>
                  <a:pt x="5427262" y="877351"/>
                </a:moveTo>
                <a:lnTo>
                  <a:pt x="5427262" y="1080119"/>
                </a:lnTo>
                <a:lnTo>
                  <a:pt x="5220862" y="1080119"/>
                </a:lnTo>
                <a:lnTo>
                  <a:pt x="5220862" y="1158271"/>
                </a:lnTo>
                <a:lnTo>
                  <a:pt x="5427262" y="1158271"/>
                </a:lnTo>
                <a:lnTo>
                  <a:pt x="5427262" y="1350389"/>
                </a:lnTo>
                <a:lnTo>
                  <a:pt x="5515443" y="1350389"/>
                </a:lnTo>
                <a:lnTo>
                  <a:pt x="5515443" y="1158271"/>
                </a:lnTo>
                <a:lnTo>
                  <a:pt x="5693900" y="1158271"/>
                </a:lnTo>
                <a:lnTo>
                  <a:pt x="5693900" y="1080119"/>
                </a:lnTo>
                <a:lnTo>
                  <a:pt x="5515443" y="1080119"/>
                </a:lnTo>
                <a:lnTo>
                  <a:pt x="5515443" y="877351"/>
                </a:lnTo>
                <a:close/>
                <a:moveTo>
                  <a:pt x="5220862" y="877351"/>
                </a:moveTo>
                <a:lnTo>
                  <a:pt x="5220862" y="1046817"/>
                </a:lnTo>
                <a:lnTo>
                  <a:pt x="5393961" y="1046817"/>
                </a:lnTo>
                <a:lnTo>
                  <a:pt x="5393961" y="877351"/>
                </a:lnTo>
                <a:close/>
                <a:moveTo>
                  <a:pt x="4920923" y="877351"/>
                </a:moveTo>
                <a:lnTo>
                  <a:pt x="4920923" y="1046817"/>
                </a:lnTo>
                <a:lnTo>
                  <a:pt x="5066079" y="1046817"/>
                </a:lnTo>
                <a:lnTo>
                  <a:pt x="5066079" y="877351"/>
                </a:lnTo>
                <a:close/>
                <a:moveTo>
                  <a:pt x="4799441" y="877351"/>
                </a:moveTo>
                <a:lnTo>
                  <a:pt x="4799441" y="1080119"/>
                </a:lnTo>
                <a:lnTo>
                  <a:pt x="4593039" y="1080119"/>
                </a:lnTo>
                <a:lnTo>
                  <a:pt x="4593039" y="1158271"/>
                </a:lnTo>
                <a:lnTo>
                  <a:pt x="4799441" y="1158271"/>
                </a:lnTo>
                <a:lnTo>
                  <a:pt x="4799441" y="1350389"/>
                </a:lnTo>
                <a:lnTo>
                  <a:pt x="4887621" y="1350389"/>
                </a:lnTo>
                <a:lnTo>
                  <a:pt x="4887621" y="1158271"/>
                </a:lnTo>
                <a:lnTo>
                  <a:pt x="5066079" y="1158271"/>
                </a:lnTo>
                <a:lnTo>
                  <a:pt x="5066079" y="1080119"/>
                </a:lnTo>
                <a:lnTo>
                  <a:pt x="4887621" y="1080119"/>
                </a:lnTo>
                <a:lnTo>
                  <a:pt x="4887621" y="877351"/>
                </a:lnTo>
                <a:close/>
                <a:moveTo>
                  <a:pt x="4593039" y="877351"/>
                </a:moveTo>
                <a:lnTo>
                  <a:pt x="4593039" y="1046817"/>
                </a:lnTo>
                <a:lnTo>
                  <a:pt x="4766140" y="1046817"/>
                </a:lnTo>
                <a:lnTo>
                  <a:pt x="4766140" y="877351"/>
                </a:lnTo>
                <a:close/>
                <a:moveTo>
                  <a:pt x="4293101" y="877351"/>
                </a:moveTo>
                <a:lnTo>
                  <a:pt x="4293101" y="1046817"/>
                </a:lnTo>
                <a:lnTo>
                  <a:pt x="4438257" y="1046817"/>
                </a:lnTo>
                <a:lnTo>
                  <a:pt x="4438257" y="877351"/>
                </a:lnTo>
                <a:close/>
                <a:moveTo>
                  <a:pt x="4171619" y="877351"/>
                </a:moveTo>
                <a:lnTo>
                  <a:pt x="4171619" y="1080119"/>
                </a:lnTo>
                <a:lnTo>
                  <a:pt x="3965218" y="1080119"/>
                </a:lnTo>
                <a:lnTo>
                  <a:pt x="3965218" y="1158271"/>
                </a:lnTo>
                <a:lnTo>
                  <a:pt x="4171619" y="1158271"/>
                </a:lnTo>
                <a:lnTo>
                  <a:pt x="4171619" y="1350389"/>
                </a:lnTo>
                <a:lnTo>
                  <a:pt x="4259800" y="1350389"/>
                </a:lnTo>
                <a:lnTo>
                  <a:pt x="4259800" y="1158271"/>
                </a:lnTo>
                <a:lnTo>
                  <a:pt x="4438257" y="1158271"/>
                </a:lnTo>
                <a:lnTo>
                  <a:pt x="4438257" y="1080119"/>
                </a:lnTo>
                <a:lnTo>
                  <a:pt x="4259800" y="1080119"/>
                </a:lnTo>
                <a:lnTo>
                  <a:pt x="4259800" y="877351"/>
                </a:lnTo>
                <a:close/>
                <a:moveTo>
                  <a:pt x="3965218" y="877351"/>
                </a:moveTo>
                <a:lnTo>
                  <a:pt x="3965218" y="1046817"/>
                </a:lnTo>
                <a:lnTo>
                  <a:pt x="4138318" y="1046817"/>
                </a:lnTo>
                <a:lnTo>
                  <a:pt x="4138318" y="877351"/>
                </a:lnTo>
                <a:close/>
                <a:moveTo>
                  <a:pt x="3665280" y="877351"/>
                </a:moveTo>
                <a:lnTo>
                  <a:pt x="3665280" y="1046817"/>
                </a:lnTo>
                <a:lnTo>
                  <a:pt x="3810436" y="1046817"/>
                </a:lnTo>
                <a:lnTo>
                  <a:pt x="3810436" y="877351"/>
                </a:lnTo>
                <a:close/>
                <a:moveTo>
                  <a:pt x="3543798" y="877351"/>
                </a:moveTo>
                <a:lnTo>
                  <a:pt x="3543798" y="1080119"/>
                </a:lnTo>
                <a:lnTo>
                  <a:pt x="3337396" y="1080119"/>
                </a:lnTo>
                <a:lnTo>
                  <a:pt x="3337396" y="1158271"/>
                </a:lnTo>
                <a:lnTo>
                  <a:pt x="3543798" y="1158271"/>
                </a:lnTo>
                <a:lnTo>
                  <a:pt x="3543798" y="1350389"/>
                </a:lnTo>
                <a:lnTo>
                  <a:pt x="3631978" y="1350389"/>
                </a:lnTo>
                <a:lnTo>
                  <a:pt x="3631978" y="1158271"/>
                </a:lnTo>
                <a:lnTo>
                  <a:pt x="3810436" y="1158271"/>
                </a:lnTo>
                <a:lnTo>
                  <a:pt x="3810436" y="1080119"/>
                </a:lnTo>
                <a:lnTo>
                  <a:pt x="3631978" y="1080119"/>
                </a:lnTo>
                <a:lnTo>
                  <a:pt x="3631978" y="877351"/>
                </a:lnTo>
                <a:close/>
                <a:moveTo>
                  <a:pt x="3337396" y="877351"/>
                </a:moveTo>
                <a:lnTo>
                  <a:pt x="3337396" y="1046817"/>
                </a:lnTo>
                <a:lnTo>
                  <a:pt x="3510497" y="1046817"/>
                </a:lnTo>
                <a:lnTo>
                  <a:pt x="3510497" y="877351"/>
                </a:lnTo>
                <a:close/>
                <a:moveTo>
                  <a:pt x="3037458" y="877351"/>
                </a:moveTo>
                <a:lnTo>
                  <a:pt x="3037458" y="1046817"/>
                </a:lnTo>
                <a:lnTo>
                  <a:pt x="3182613" y="1046817"/>
                </a:lnTo>
                <a:lnTo>
                  <a:pt x="3182613" y="877351"/>
                </a:lnTo>
                <a:close/>
                <a:moveTo>
                  <a:pt x="2915976" y="877351"/>
                </a:moveTo>
                <a:lnTo>
                  <a:pt x="2915976" y="1080119"/>
                </a:lnTo>
                <a:lnTo>
                  <a:pt x="2709575" y="1080119"/>
                </a:lnTo>
                <a:lnTo>
                  <a:pt x="2709575" y="1158271"/>
                </a:lnTo>
                <a:lnTo>
                  <a:pt x="2915976" y="1158271"/>
                </a:lnTo>
                <a:lnTo>
                  <a:pt x="2915976" y="1350389"/>
                </a:lnTo>
                <a:lnTo>
                  <a:pt x="3004157" y="1350389"/>
                </a:lnTo>
                <a:lnTo>
                  <a:pt x="3004157" y="1158271"/>
                </a:lnTo>
                <a:lnTo>
                  <a:pt x="3182613" y="1158271"/>
                </a:lnTo>
                <a:lnTo>
                  <a:pt x="3182613" y="1080119"/>
                </a:lnTo>
                <a:lnTo>
                  <a:pt x="3004157" y="1080119"/>
                </a:lnTo>
                <a:lnTo>
                  <a:pt x="3004157" y="877351"/>
                </a:lnTo>
                <a:close/>
                <a:moveTo>
                  <a:pt x="2709575" y="877351"/>
                </a:moveTo>
                <a:lnTo>
                  <a:pt x="2709575" y="1046817"/>
                </a:lnTo>
                <a:lnTo>
                  <a:pt x="2882675" y="1046817"/>
                </a:lnTo>
                <a:lnTo>
                  <a:pt x="2882675" y="877351"/>
                </a:lnTo>
                <a:close/>
                <a:moveTo>
                  <a:pt x="2409637" y="877351"/>
                </a:moveTo>
                <a:lnTo>
                  <a:pt x="2409637" y="1046817"/>
                </a:lnTo>
                <a:lnTo>
                  <a:pt x="2554792" y="1046817"/>
                </a:lnTo>
                <a:lnTo>
                  <a:pt x="2554792" y="877351"/>
                </a:lnTo>
                <a:close/>
                <a:moveTo>
                  <a:pt x="2288155" y="877351"/>
                </a:moveTo>
                <a:lnTo>
                  <a:pt x="2288155" y="1080119"/>
                </a:lnTo>
                <a:lnTo>
                  <a:pt x="2081753" y="1080119"/>
                </a:lnTo>
                <a:lnTo>
                  <a:pt x="2081753" y="1158271"/>
                </a:lnTo>
                <a:lnTo>
                  <a:pt x="2288155" y="1158271"/>
                </a:lnTo>
                <a:lnTo>
                  <a:pt x="2288155" y="1350389"/>
                </a:lnTo>
                <a:lnTo>
                  <a:pt x="2376335" y="1350389"/>
                </a:lnTo>
                <a:lnTo>
                  <a:pt x="2376335" y="1158271"/>
                </a:lnTo>
                <a:lnTo>
                  <a:pt x="2554792" y="1158271"/>
                </a:lnTo>
                <a:lnTo>
                  <a:pt x="2554792" y="1080119"/>
                </a:lnTo>
                <a:lnTo>
                  <a:pt x="2376335" y="1080119"/>
                </a:lnTo>
                <a:lnTo>
                  <a:pt x="2376335" y="877351"/>
                </a:lnTo>
                <a:close/>
                <a:moveTo>
                  <a:pt x="2081753" y="877351"/>
                </a:moveTo>
                <a:lnTo>
                  <a:pt x="2081753" y="1046817"/>
                </a:lnTo>
                <a:lnTo>
                  <a:pt x="2254854" y="1046817"/>
                </a:lnTo>
                <a:lnTo>
                  <a:pt x="2254854" y="877351"/>
                </a:lnTo>
                <a:close/>
                <a:moveTo>
                  <a:pt x="1781815" y="877351"/>
                </a:moveTo>
                <a:lnTo>
                  <a:pt x="1781815" y="1046817"/>
                </a:lnTo>
                <a:lnTo>
                  <a:pt x="1926970" y="1046817"/>
                </a:lnTo>
                <a:lnTo>
                  <a:pt x="1926970" y="877351"/>
                </a:lnTo>
                <a:close/>
                <a:moveTo>
                  <a:pt x="1660334" y="877351"/>
                </a:moveTo>
                <a:lnTo>
                  <a:pt x="1660334" y="1080119"/>
                </a:lnTo>
                <a:lnTo>
                  <a:pt x="1453932" y="1080119"/>
                </a:lnTo>
                <a:lnTo>
                  <a:pt x="1453932" y="1158271"/>
                </a:lnTo>
                <a:lnTo>
                  <a:pt x="1660334" y="1158271"/>
                </a:lnTo>
                <a:lnTo>
                  <a:pt x="1660334" y="1350389"/>
                </a:lnTo>
                <a:lnTo>
                  <a:pt x="1748514" y="1350389"/>
                </a:lnTo>
                <a:lnTo>
                  <a:pt x="1748514" y="1158271"/>
                </a:lnTo>
                <a:lnTo>
                  <a:pt x="1926970" y="1158271"/>
                </a:lnTo>
                <a:lnTo>
                  <a:pt x="1926970" y="1080119"/>
                </a:lnTo>
                <a:lnTo>
                  <a:pt x="1748514" y="1080119"/>
                </a:lnTo>
                <a:lnTo>
                  <a:pt x="1748514" y="877351"/>
                </a:lnTo>
                <a:close/>
                <a:moveTo>
                  <a:pt x="1453932" y="877351"/>
                </a:moveTo>
                <a:lnTo>
                  <a:pt x="1453932" y="1046817"/>
                </a:lnTo>
                <a:lnTo>
                  <a:pt x="1627032" y="1046817"/>
                </a:lnTo>
                <a:lnTo>
                  <a:pt x="1627032" y="877351"/>
                </a:lnTo>
                <a:close/>
                <a:moveTo>
                  <a:pt x="1153994" y="877351"/>
                </a:moveTo>
                <a:lnTo>
                  <a:pt x="1153994" y="1046817"/>
                </a:lnTo>
                <a:lnTo>
                  <a:pt x="1299149" y="1046817"/>
                </a:lnTo>
                <a:lnTo>
                  <a:pt x="1299149" y="877351"/>
                </a:lnTo>
                <a:close/>
                <a:moveTo>
                  <a:pt x="1032512" y="877351"/>
                </a:moveTo>
                <a:lnTo>
                  <a:pt x="1032512" y="1080119"/>
                </a:lnTo>
                <a:lnTo>
                  <a:pt x="826111" y="1080119"/>
                </a:lnTo>
                <a:lnTo>
                  <a:pt x="826111" y="1158271"/>
                </a:lnTo>
                <a:lnTo>
                  <a:pt x="1032512" y="1158271"/>
                </a:lnTo>
                <a:lnTo>
                  <a:pt x="1032512" y="1350389"/>
                </a:lnTo>
                <a:lnTo>
                  <a:pt x="1120692" y="1350389"/>
                </a:lnTo>
                <a:lnTo>
                  <a:pt x="1120692" y="1158271"/>
                </a:lnTo>
                <a:lnTo>
                  <a:pt x="1299149" y="1158271"/>
                </a:lnTo>
                <a:lnTo>
                  <a:pt x="1299149" y="1080119"/>
                </a:lnTo>
                <a:lnTo>
                  <a:pt x="1120692" y="1080119"/>
                </a:lnTo>
                <a:lnTo>
                  <a:pt x="1120692" y="877351"/>
                </a:lnTo>
                <a:close/>
                <a:moveTo>
                  <a:pt x="826111" y="877351"/>
                </a:moveTo>
                <a:lnTo>
                  <a:pt x="826111" y="1046817"/>
                </a:lnTo>
                <a:lnTo>
                  <a:pt x="999211" y="1046817"/>
                </a:lnTo>
                <a:lnTo>
                  <a:pt x="999211" y="877351"/>
                </a:lnTo>
                <a:close/>
                <a:moveTo>
                  <a:pt x="526171" y="877351"/>
                </a:moveTo>
                <a:lnTo>
                  <a:pt x="526171" y="1046817"/>
                </a:lnTo>
                <a:lnTo>
                  <a:pt x="671328" y="1046817"/>
                </a:lnTo>
                <a:lnTo>
                  <a:pt x="671328" y="877351"/>
                </a:lnTo>
                <a:close/>
                <a:moveTo>
                  <a:pt x="404691" y="877351"/>
                </a:moveTo>
                <a:lnTo>
                  <a:pt x="404691" y="1080119"/>
                </a:lnTo>
                <a:lnTo>
                  <a:pt x="198289" y="1080119"/>
                </a:lnTo>
                <a:lnTo>
                  <a:pt x="198289" y="1158271"/>
                </a:lnTo>
                <a:lnTo>
                  <a:pt x="404691" y="1158271"/>
                </a:lnTo>
                <a:lnTo>
                  <a:pt x="404691" y="1350389"/>
                </a:lnTo>
                <a:lnTo>
                  <a:pt x="492871" y="1350389"/>
                </a:lnTo>
                <a:lnTo>
                  <a:pt x="492871" y="1158271"/>
                </a:lnTo>
                <a:lnTo>
                  <a:pt x="671328" y="1158271"/>
                </a:lnTo>
                <a:lnTo>
                  <a:pt x="671328" y="1080119"/>
                </a:lnTo>
                <a:lnTo>
                  <a:pt x="492871" y="1080119"/>
                </a:lnTo>
                <a:lnTo>
                  <a:pt x="492871" y="877351"/>
                </a:lnTo>
                <a:close/>
                <a:moveTo>
                  <a:pt x="198289" y="877351"/>
                </a:moveTo>
                <a:lnTo>
                  <a:pt x="198289" y="1046817"/>
                </a:lnTo>
                <a:lnTo>
                  <a:pt x="371389" y="1046817"/>
                </a:lnTo>
                <a:lnTo>
                  <a:pt x="371389" y="877351"/>
                </a:lnTo>
                <a:close/>
                <a:moveTo>
                  <a:pt x="6682905" y="765897"/>
                </a:moveTo>
                <a:lnTo>
                  <a:pt x="6682905" y="844050"/>
                </a:lnTo>
                <a:lnTo>
                  <a:pt x="6771086" y="844050"/>
                </a:lnTo>
                <a:lnTo>
                  <a:pt x="6771086" y="765897"/>
                </a:lnTo>
                <a:close/>
                <a:moveTo>
                  <a:pt x="6055082" y="765897"/>
                </a:moveTo>
                <a:lnTo>
                  <a:pt x="6055082" y="844050"/>
                </a:lnTo>
                <a:lnTo>
                  <a:pt x="6143264" y="844050"/>
                </a:lnTo>
                <a:lnTo>
                  <a:pt x="6143264" y="765897"/>
                </a:lnTo>
                <a:close/>
                <a:moveTo>
                  <a:pt x="5427262" y="765897"/>
                </a:moveTo>
                <a:lnTo>
                  <a:pt x="5427262" y="844050"/>
                </a:lnTo>
                <a:lnTo>
                  <a:pt x="5515443" y="844050"/>
                </a:lnTo>
                <a:lnTo>
                  <a:pt x="5515443" y="765897"/>
                </a:lnTo>
                <a:close/>
                <a:moveTo>
                  <a:pt x="4799441" y="765897"/>
                </a:moveTo>
                <a:lnTo>
                  <a:pt x="4799441" y="844050"/>
                </a:lnTo>
                <a:lnTo>
                  <a:pt x="4887621" y="844050"/>
                </a:lnTo>
                <a:lnTo>
                  <a:pt x="4887621" y="765897"/>
                </a:lnTo>
                <a:close/>
                <a:moveTo>
                  <a:pt x="4171619" y="765897"/>
                </a:moveTo>
                <a:lnTo>
                  <a:pt x="4171619" y="844050"/>
                </a:lnTo>
                <a:lnTo>
                  <a:pt x="4259800" y="844050"/>
                </a:lnTo>
                <a:lnTo>
                  <a:pt x="4259800" y="765897"/>
                </a:lnTo>
                <a:close/>
                <a:moveTo>
                  <a:pt x="3543798" y="765897"/>
                </a:moveTo>
                <a:lnTo>
                  <a:pt x="3543798" y="844050"/>
                </a:lnTo>
                <a:lnTo>
                  <a:pt x="3631978" y="844050"/>
                </a:lnTo>
                <a:lnTo>
                  <a:pt x="3631978" y="765897"/>
                </a:lnTo>
                <a:close/>
                <a:moveTo>
                  <a:pt x="2915976" y="765897"/>
                </a:moveTo>
                <a:lnTo>
                  <a:pt x="2915976" y="844050"/>
                </a:lnTo>
                <a:lnTo>
                  <a:pt x="3004157" y="844050"/>
                </a:lnTo>
                <a:lnTo>
                  <a:pt x="3004157" y="765897"/>
                </a:lnTo>
                <a:close/>
                <a:moveTo>
                  <a:pt x="2288155" y="765897"/>
                </a:moveTo>
                <a:lnTo>
                  <a:pt x="2288155" y="844050"/>
                </a:lnTo>
                <a:lnTo>
                  <a:pt x="2376335" y="844050"/>
                </a:lnTo>
                <a:lnTo>
                  <a:pt x="2376335" y="765897"/>
                </a:lnTo>
                <a:close/>
                <a:moveTo>
                  <a:pt x="1660334" y="765897"/>
                </a:moveTo>
                <a:lnTo>
                  <a:pt x="1660334" y="844050"/>
                </a:lnTo>
                <a:lnTo>
                  <a:pt x="1748514" y="844050"/>
                </a:lnTo>
                <a:lnTo>
                  <a:pt x="1748514" y="765897"/>
                </a:lnTo>
                <a:close/>
                <a:moveTo>
                  <a:pt x="1032512" y="765897"/>
                </a:moveTo>
                <a:lnTo>
                  <a:pt x="1032512" y="844050"/>
                </a:lnTo>
                <a:lnTo>
                  <a:pt x="1120692" y="844050"/>
                </a:lnTo>
                <a:lnTo>
                  <a:pt x="1120692" y="765897"/>
                </a:lnTo>
                <a:close/>
                <a:moveTo>
                  <a:pt x="404691" y="765897"/>
                </a:moveTo>
                <a:lnTo>
                  <a:pt x="404691" y="844050"/>
                </a:lnTo>
                <a:lnTo>
                  <a:pt x="492871" y="844050"/>
                </a:lnTo>
                <a:lnTo>
                  <a:pt x="492871" y="765897"/>
                </a:lnTo>
                <a:close/>
                <a:moveTo>
                  <a:pt x="6476504" y="573778"/>
                </a:moveTo>
                <a:lnTo>
                  <a:pt x="6476504" y="732596"/>
                </a:lnTo>
                <a:lnTo>
                  <a:pt x="6649604" y="732596"/>
                </a:lnTo>
                <a:lnTo>
                  <a:pt x="6649604" y="573778"/>
                </a:lnTo>
                <a:close/>
                <a:moveTo>
                  <a:pt x="6355021" y="573778"/>
                </a:moveTo>
                <a:lnTo>
                  <a:pt x="6355021" y="765897"/>
                </a:lnTo>
                <a:lnTo>
                  <a:pt x="6176565" y="765897"/>
                </a:lnTo>
                <a:lnTo>
                  <a:pt x="6176565" y="844050"/>
                </a:lnTo>
                <a:lnTo>
                  <a:pt x="6355021" y="844050"/>
                </a:lnTo>
                <a:lnTo>
                  <a:pt x="6355021" y="1046817"/>
                </a:lnTo>
                <a:lnTo>
                  <a:pt x="6443202" y="1046817"/>
                </a:lnTo>
                <a:lnTo>
                  <a:pt x="6443202" y="844050"/>
                </a:lnTo>
                <a:lnTo>
                  <a:pt x="6649604" y="844050"/>
                </a:lnTo>
                <a:lnTo>
                  <a:pt x="6649604" y="765897"/>
                </a:lnTo>
                <a:lnTo>
                  <a:pt x="6443202" y="765897"/>
                </a:lnTo>
                <a:lnTo>
                  <a:pt x="6443202" y="573778"/>
                </a:lnTo>
                <a:close/>
                <a:moveTo>
                  <a:pt x="6176565" y="573778"/>
                </a:moveTo>
                <a:lnTo>
                  <a:pt x="6176565" y="732596"/>
                </a:lnTo>
                <a:lnTo>
                  <a:pt x="6321720" y="732596"/>
                </a:lnTo>
                <a:lnTo>
                  <a:pt x="6321720" y="573778"/>
                </a:lnTo>
                <a:close/>
                <a:moveTo>
                  <a:pt x="5848682" y="573778"/>
                </a:moveTo>
                <a:lnTo>
                  <a:pt x="5848682" y="732596"/>
                </a:lnTo>
                <a:lnTo>
                  <a:pt x="6021782" y="732596"/>
                </a:lnTo>
                <a:lnTo>
                  <a:pt x="6021782" y="573778"/>
                </a:lnTo>
                <a:close/>
                <a:moveTo>
                  <a:pt x="5727200" y="573778"/>
                </a:moveTo>
                <a:lnTo>
                  <a:pt x="5727200" y="765897"/>
                </a:lnTo>
                <a:lnTo>
                  <a:pt x="5548744" y="765897"/>
                </a:lnTo>
                <a:lnTo>
                  <a:pt x="5548744" y="844050"/>
                </a:lnTo>
                <a:lnTo>
                  <a:pt x="5727200" y="844050"/>
                </a:lnTo>
                <a:lnTo>
                  <a:pt x="5727200" y="1046817"/>
                </a:lnTo>
                <a:lnTo>
                  <a:pt x="5815382" y="1046817"/>
                </a:lnTo>
                <a:lnTo>
                  <a:pt x="5815382" y="844050"/>
                </a:lnTo>
                <a:lnTo>
                  <a:pt x="6021782" y="844050"/>
                </a:lnTo>
                <a:lnTo>
                  <a:pt x="6021782" y="765897"/>
                </a:lnTo>
                <a:lnTo>
                  <a:pt x="5815382" y="765897"/>
                </a:lnTo>
                <a:lnTo>
                  <a:pt x="5815382" y="573778"/>
                </a:lnTo>
                <a:close/>
                <a:moveTo>
                  <a:pt x="5548744" y="573778"/>
                </a:moveTo>
                <a:lnTo>
                  <a:pt x="5548744" y="732596"/>
                </a:lnTo>
                <a:lnTo>
                  <a:pt x="5693900" y="732596"/>
                </a:lnTo>
                <a:lnTo>
                  <a:pt x="5693900" y="573778"/>
                </a:lnTo>
                <a:close/>
                <a:moveTo>
                  <a:pt x="5220862" y="573778"/>
                </a:moveTo>
                <a:lnTo>
                  <a:pt x="5220862" y="732596"/>
                </a:lnTo>
                <a:lnTo>
                  <a:pt x="5393961" y="732596"/>
                </a:lnTo>
                <a:lnTo>
                  <a:pt x="5393961" y="573778"/>
                </a:lnTo>
                <a:close/>
                <a:moveTo>
                  <a:pt x="5099379" y="573778"/>
                </a:moveTo>
                <a:lnTo>
                  <a:pt x="5099379" y="765897"/>
                </a:lnTo>
                <a:lnTo>
                  <a:pt x="4920923" y="765897"/>
                </a:lnTo>
                <a:lnTo>
                  <a:pt x="4920923" y="844050"/>
                </a:lnTo>
                <a:lnTo>
                  <a:pt x="5099379" y="844050"/>
                </a:lnTo>
                <a:lnTo>
                  <a:pt x="5099379" y="1046817"/>
                </a:lnTo>
                <a:lnTo>
                  <a:pt x="5187560" y="1046817"/>
                </a:lnTo>
                <a:lnTo>
                  <a:pt x="5187560" y="844050"/>
                </a:lnTo>
                <a:lnTo>
                  <a:pt x="5393961" y="844050"/>
                </a:lnTo>
                <a:lnTo>
                  <a:pt x="5393961" y="765897"/>
                </a:lnTo>
                <a:lnTo>
                  <a:pt x="5187560" y="765897"/>
                </a:lnTo>
                <a:lnTo>
                  <a:pt x="5187560" y="573778"/>
                </a:lnTo>
                <a:close/>
                <a:moveTo>
                  <a:pt x="4920923" y="573778"/>
                </a:moveTo>
                <a:lnTo>
                  <a:pt x="4920923" y="732596"/>
                </a:lnTo>
                <a:lnTo>
                  <a:pt x="5066079" y="732596"/>
                </a:lnTo>
                <a:lnTo>
                  <a:pt x="5066079" y="573778"/>
                </a:lnTo>
                <a:close/>
                <a:moveTo>
                  <a:pt x="4593039" y="573778"/>
                </a:moveTo>
                <a:lnTo>
                  <a:pt x="4593039" y="732596"/>
                </a:lnTo>
                <a:lnTo>
                  <a:pt x="4766140" y="732596"/>
                </a:lnTo>
                <a:lnTo>
                  <a:pt x="4766140" y="573778"/>
                </a:lnTo>
                <a:close/>
                <a:moveTo>
                  <a:pt x="4471557" y="573778"/>
                </a:moveTo>
                <a:lnTo>
                  <a:pt x="4471557" y="765897"/>
                </a:lnTo>
                <a:lnTo>
                  <a:pt x="4293101" y="765897"/>
                </a:lnTo>
                <a:lnTo>
                  <a:pt x="4293101" y="844050"/>
                </a:lnTo>
                <a:lnTo>
                  <a:pt x="4471557" y="844050"/>
                </a:lnTo>
                <a:lnTo>
                  <a:pt x="4471557" y="1046817"/>
                </a:lnTo>
                <a:lnTo>
                  <a:pt x="4559739" y="1046817"/>
                </a:lnTo>
                <a:lnTo>
                  <a:pt x="4559739" y="844050"/>
                </a:lnTo>
                <a:lnTo>
                  <a:pt x="4766140" y="844050"/>
                </a:lnTo>
                <a:lnTo>
                  <a:pt x="4766140" y="765897"/>
                </a:lnTo>
                <a:lnTo>
                  <a:pt x="4559739" y="765897"/>
                </a:lnTo>
                <a:lnTo>
                  <a:pt x="4559739" y="573778"/>
                </a:lnTo>
                <a:close/>
                <a:moveTo>
                  <a:pt x="4293101" y="573778"/>
                </a:moveTo>
                <a:lnTo>
                  <a:pt x="4293101" y="732596"/>
                </a:lnTo>
                <a:lnTo>
                  <a:pt x="4438257" y="732596"/>
                </a:lnTo>
                <a:lnTo>
                  <a:pt x="4438257" y="573778"/>
                </a:lnTo>
                <a:close/>
                <a:moveTo>
                  <a:pt x="3965218" y="573778"/>
                </a:moveTo>
                <a:lnTo>
                  <a:pt x="3965218" y="732596"/>
                </a:lnTo>
                <a:lnTo>
                  <a:pt x="4138318" y="732596"/>
                </a:lnTo>
                <a:lnTo>
                  <a:pt x="4138318" y="573778"/>
                </a:lnTo>
                <a:close/>
                <a:moveTo>
                  <a:pt x="3843736" y="573778"/>
                </a:moveTo>
                <a:lnTo>
                  <a:pt x="3843736" y="765897"/>
                </a:lnTo>
                <a:lnTo>
                  <a:pt x="3665280" y="765897"/>
                </a:lnTo>
                <a:lnTo>
                  <a:pt x="3665280" y="844050"/>
                </a:lnTo>
                <a:lnTo>
                  <a:pt x="3843736" y="844050"/>
                </a:lnTo>
                <a:lnTo>
                  <a:pt x="3843736" y="1046817"/>
                </a:lnTo>
                <a:lnTo>
                  <a:pt x="3931917" y="1046817"/>
                </a:lnTo>
                <a:lnTo>
                  <a:pt x="3931917" y="844050"/>
                </a:lnTo>
                <a:lnTo>
                  <a:pt x="4138318" y="844050"/>
                </a:lnTo>
                <a:lnTo>
                  <a:pt x="4138318" y="765897"/>
                </a:lnTo>
                <a:lnTo>
                  <a:pt x="3931917" y="765897"/>
                </a:lnTo>
                <a:lnTo>
                  <a:pt x="3931917" y="573778"/>
                </a:lnTo>
                <a:close/>
                <a:moveTo>
                  <a:pt x="3665280" y="573778"/>
                </a:moveTo>
                <a:lnTo>
                  <a:pt x="3665280" y="732596"/>
                </a:lnTo>
                <a:lnTo>
                  <a:pt x="3810436" y="732596"/>
                </a:lnTo>
                <a:lnTo>
                  <a:pt x="3810436" y="573778"/>
                </a:lnTo>
                <a:close/>
                <a:moveTo>
                  <a:pt x="3337396" y="573778"/>
                </a:moveTo>
                <a:lnTo>
                  <a:pt x="3337396" y="732596"/>
                </a:lnTo>
                <a:lnTo>
                  <a:pt x="3510497" y="732596"/>
                </a:lnTo>
                <a:lnTo>
                  <a:pt x="3510497" y="573778"/>
                </a:lnTo>
                <a:close/>
                <a:moveTo>
                  <a:pt x="3215915" y="573778"/>
                </a:moveTo>
                <a:lnTo>
                  <a:pt x="3215915" y="765897"/>
                </a:lnTo>
                <a:lnTo>
                  <a:pt x="3037458" y="765897"/>
                </a:lnTo>
                <a:lnTo>
                  <a:pt x="3037458" y="844050"/>
                </a:lnTo>
                <a:lnTo>
                  <a:pt x="3215915" y="844050"/>
                </a:lnTo>
                <a:lnTo>
                  <a:pt x="3215915" y="1046817"/>
                </a:lnTo>
                <a:lnTo>
                  <a:pt x="3304096" y="1046817"/>
                </a:lnTo>
                <a:lnTo>
                  <a:pt x="3304096" y="844050"/>
                </a:lnTo>
                <a:lnTo>
                  <a:pt x="3510497" y="844050"/>
                </a:lnTo>
                <a:lnTo>
                  <a:pt x="3510497" y="765897"/>
                </a:lnTo>
                <a:lnTo>
                  <a:pt x="3304096" y="765897"/>
                </a:lnTo>
                <a:lnTo>
                  <a:pt x="3304096" y="573778"/>
                </a:lnTo>
                <a:close/>
                <a:moveTo>
                  <a:pt x="3037458" y="573778"/>
                </a:moveTo>
                <a:lnTo>
                  <a:pt x="3037458" y="732596"/>
                </a:lnTo>
                <a:lnTo>
                  <a:pt x="3182613" y="732596"/>
                </a:lnTo>
                <a:lnTo>
                  <a:pt x="3182613" y="573778"/>
                </a:lnTo>
                <a:close/>
                <a:moveTo>
                  <a:pt x="2709575" y="573778"/>
                </a:moveTo>
                <a:lnTo>
                  <a:pt x="2709575" y="732596"/>
                </a:lnTo>
                <a:lnTo>
                  <a:pt x="2882675" y="732596"/>
                </a:lnTo>
                <a:lnTo>
                  <a:pt x="2882675" y="573778"/>
                </a:lnTo>
                <a:close/>
                <a:moveTo>
                  <a:pt x="2588093" y="573778"/>
                </a:moveTo>
                <a:lnTo>
                  <a:pt x="2588093" y="765897"/>
                </a:lnTo>
                <a:lnTo>
                  <a:pt x="2409637" y="765897"/>
                </a:lnTo>
                <a:lnTo>
                  <a:pt x="2409637" y="844050"/>
                </a:lnTo>
                <a:lnTo>
                  <a:pt x="2588093" y="844050"/>
                </a:lnTo>
                <a:lnTo>
                  <a:pt x="2588093" y="1046817"/>
                </a:lnTo>
                <a:lnTo>
                  <a:pt x="2676273" y="1046817"/>
                </a:lnTo>
                <a:lnTo>
                  <a:pt x="2676273" y="844050"/>
                </a:lnTo>
                <a:lnTo>
                  <a:pt x="2882675" y="844050"/>
                </a:lnTo>
                <a:lnTo>
                  <a:pt x="2882675" y="765897"/>
                </a:lnTo>
                <a:lnTo>
                  <a:pt x="2676273" y="765897"/>
                </a:lnTo>
                <a:lnTo>
                  <a:pt x="2676273" y="573778"/>
                </a:lnTo>
                <a:close/>
                <a:moveTo>
                  <a:pt x="2409637" y="573778"/>
                </a:moveTo>
                <a:lnTo>
                  <a:pt x="2409637" y="732596"/>
                </a:lnTo>
                <a:lnTo>
                  <a:pt x="2554792" y="732596"/>
                </a:lnTo>
                <a:lnTo>
                  <a:pt x="2554792" y="573778"/>
                </a:lnTo>
                <a:close/>
                <a:moveTo>
                  <a:pt x="2081753" y="573778"/>
                </a:moveTo>
                <a:lnTo>
                  <a:pt x="2081753" y="732596"/>
                </a:lnTo>
                <a:lnTo>
                  <a:pt x="2254854" y="732596"/>
                </a:lnTo>
                <a:lnTo>
                  <a:pt x="2254854" y="573778"/>
                </a:lnTo>
                <a:close/>
                <a:moveTo>
                  <a:pt x="1960272" y="573778"/>
                </a:moveTo>
                <a:lnTo>
                  <a:pt x="1960272" y="765897"/>
                </a:lnTo>
                <a:lnTo>
                  <a:pt x="1781815" y="765897"/>
                </a:lnTo>
                <a:lnTo>
                  <a:pt x="1781815" y="844050"/>
                </a:lnTo>
                <a:lnTo>
                  <a:pt x="1960272" y="844050"/>
                </a:lnTo>
                <a:lnTo>
                  <a:pt x="1960272" y="1046817"/>
                </a:lnTo>
                <a:lnTo>
                  <a:pt x="2048452" y="1046817"/>
                </a:lnTo>
                <a:lnTo>
                  <a:pt x="2048452" y="844050"/>
                </a:lnTo>
                <a:lnTo>
                  <a:pt x="2254854" y="844050"/>
                </a:lnTo>
                <a:lnTo>
                  <a:pt x="2254854" y="765897"/>
                </a:lnTo>
                <a:lnTo>
                  <a:pt x="2048452" y="765897"/>
                </a:lnTo>
                <a:lnTo>
                  <a:pt x="2048452" y="573778"/>
                </a:lnTo>
                <a:close/>
                <a:moveTo>
                  <a:pt x="1781815" y="573778"/>
                </a:moveTo>
                <a:lnTo>
                  <a:pt x="1781815" y="732596"/>
                </a:lnTo>
                <a:lnTo>
                  <a:pt x="1926970" y="732596"/>
                </a:lnTo>
                <a:lnTo>
                  <a:pt x="1926970" y="573778"/>
                </a:lnTo>
                <a:close/>
                <a:moveTo>
                  <a:pt x="1453932" y="573778"/>
                </a:moveTo>
                <a:lnTo>
                  <a:pt x="1453932" y="732596"/>
                </a:lnTo>
                <a:lnTo>
                  <a:pt x="1627032" y="732596"/>
                </a:lnTo>
                <a:lnTo>
                  <a:pt x="1627032" y="573778"/>
                </a:lnTo>
                <a:close/>
                <a:moveTo>
                  <a:pt x="1332450" y="573778"/>
                </a:moveTo>
                <a:lnTo>
                  <a:pt x="1332450" y="765897"/>
                </a:lnTo>
                <a:lnTo>
                  <a:pt x="1153994" y="765897"/>
                </a:lnTo>
                <a:lnTo>
                  <a:pt x="1153994" y="844050"/>
                </a:lnTo>
                <a:lnTo>
                  <a:pt x="1332450" y="844050"/>
                </a:lnTo>
                <a:lnTo>
                  <a:pt x="1332450" y="1046817"/>
                </a:lnTo>
                <a:lnTo>
                  <a:pt x="1420630" y="1046817"/>
                </a:lnTo>
                <a:lnTo>
                  <a:pt x="1420630" y="844050"/>
                </a:lnTo>
                <a:lnTo>
                  <a:pt x="1627032" y="844050"/>
                </a:lnTo>
                <a:lnTo>
                  <a:pt x="1627032" y="765897"/>
                </a:lnTo>
                <a:lnTo>
                  <a:pt x="1420630" y="765897"/>
                </a:lnTo>
                <a:lnTo>
                  <a:pt x="1420630" y="573778"/>
                </a:lnTo>
                <a:close/>
                <a:moveTo>
                  <a:pt x="1153994" y="573778"/>
                </a:moveTo>
                <a:lnTo>
                  <a:pt x="1153994" y="732596"/>
                </a:lnTo>
                <a:lnTo>
                  <a:pt x="1299149" y="732596"/>
                </a:lnTo>
                <a:lnTo>
                  <a:pt x="1299149" y="573778"/>
                </a:lnTo>
                <a:close/>
                <a:moveTo>
                  <a:pt x="826111" y="573778"/>
                </a:moveTo>
                <a:lnTo>
                  <a:pt x="826111" y="732596"/>
                </a:lnTo>
                <a:lnTo>
                  <a:pt x="999211" y="732596"/>
                </a:lnTo>
                <a:lnTo>
                  <a:pt x="999211" y="573778"/>
                </a:lnTo>
                <a:close/>
                <a:moveTo>
                  <a:pt x="704629" y="573778"/>
                </a:moveTo>
                <a:lnTo>
                  <a:pt x="704629" y="765897"/>
                </a:lnTo>
                <a:lnTo>
                  <a:pt x="526171" y="765897"/>
                </a:lnTo>
                <a:lnTo>
                  <a:pt x="526171" y="844050"/>
                </a:lnTo>
                <a:lnTo>
                  <a:pt x="704629" y="844050"/>
                </a:lnTo>
                <a:lnTo>
                  <a:pt x="704629" y="1046817"/>
                </a:lnTo>
                <a:lnTo>
                  <a:pt x="792809" y="1046817"/>
                </a:lnTo>
                <a:lnTo>
                  <a:pt x="792809" y="844050"/>
                </a:lnTo>
                <a:lnTo>
                  <a:pt x="999211" y="844050"/>
                </a:lnTo>
                <a:lnTo>
                  <a:pt x="999211" y="765897"/>
                </a:lnTo>
                <a:lnTo>
                  <a:pt x="792809" y="765897"/>
                </a:lnTo>
                <a:lnTo>
                  <a:pt x="792809" y="573778"/>
                </a:lnTo>
                <a:close/>
                <a:moveTo>
                  <a:pt x="526171" y="573778"/>
                </a:moveTo>
                <a:lnTo>
                  <a:pt x="526171" y="732596"/>
                </a:lnTo>
                <a:lnTo>
                  <a:pt x="671328" y="732596"/>
                </a:lnTo>
                <a:lnTo>
                  <a:pt x="671328" y="573778"/>
                </a:lnTo>
                <a:close/>
                <a:moveTo>
                  <a:pt x="198289" y="573778"/>
                </a:moveTo>
                <a:lnTo>
                  <a:pt x="198289" y="732596"/>
                </a:lnTo>
                <a:lnTo>
                  <a:pt x="371389" y="732596"/>
                </a:lnTo>
                <a:lnTo>
                  <a:pt x="371389" y="573778"/>
                </a:lnTo>
                <a:close/>
                <a:moveTo>
                  <a:pt x="6355021" y="462325"/>
                </a:moveTo>
                <a:lnTo>
                  <a:pt x="6355021" y="540478"/>
                </a:lnTo>
                <a:lnTo>
                  <a:pt x="6443202" y="540478"/>
                </a:lnTo>
                <a:lnTo>
                  <a:pt x="6443202" y="462325"/>
                </a:lnTo>
                <a:close/>
                <a:moveTo>
                  <a:pt x="5727200" y="462325"/>
                </a:moveTo>
                <a:lnTo>
                  <a:pt x="5727200" y="540478"/>
                </a:lnTo>
                <a:lnTo>
                  <a:pt x="5815382" y="540478"/>
                </a:lnTo>
                <a:lnTo>
                  <a:pt x="5815382" y="462325"/>
                </a:lnTo>
                <a:close/>
                <a:moveTo>
                  <a:pt x="5099379" y="462325"/>
                </a:moveTo>
                <a:lnTo>
                  <a:pt x="5099379" y="540478"/>
                </a:lnTo>
                <a:lnTo>
                  <a:pt x="5187560" y="540478"/>
                </a:lnTo>
                <a:lnTo>
                  <a:pt x="5187560" y="462325"/>
                </a:lnTo>
                <a:close/>
                <a:moveTo>
                  <a:pt x="4471557" y="462325"/>
                </a:moveTo>
                <a:lnTo>
                  <a:pt x="4471557" y="540478"/>
                </a:lnTo>
                <a:lnTo>
                  <a:pt x="4559739" y="540478"/>
                </a:lnTo>
                <a:lnTo>
                  <a:pt x="4559739" y="462325"/>
                </a:lnTo>
                <a:close/>
                <a:moveTo>
                  <a:pt x="3843736" y="462325"/>
                </a:moveTo>
                <a:lnTo>
                  <a:pt x="3843736" y="540478"/>
                </a:lnTo>
                <a:lnTo>
                  <a:pt x="3931917" y="540478"/>
                </a:lnTo>
                <a:lnTo>
                  <a:pt x="3931917" y="462325"/>
                </a:lnTo>
                <a:close/>
                <a:moveTo>
                  <a:pt x="3215915" y="462325"/>
                </a:moveTo>
                <a:lnTo>
                  <a:pt x="3215915" y="540478"/>
                </a:lnTo>
                <a:lnTo>
                  <a:pt x="3304096" y="540478"/>
                </a:lnTo>
                <a:lnTo>
                  <a:pt x="3304096" y="462325"/>
                </a:lnTo>
                <a:close/>
                <a:moveTo>
                  <a:pt x="2588093" y="462325"/>
                </a:moveTo>
                <a:lnTo>
                  <a:pt x="2588093" y="540478"/>
                </a:lnTo>
                <a:lnTo>
                  <a:pt x="2676273" y="540478"/>
                </a:lnTo>
                <a:lnTo>
                  <a:pt x="2676273" y="462325"/>
                </a:lnTo>
                <a:close/>
                <a:moveTo>
                  <a:pt x="1960272" y="462325"/>
                </a:moveTo>
                <a:lnTo>
                  <a:pt x="1960272" y="540478"/>
                </a:lnTo>
                <a:lnTo>
                  <a:pt x="2048452" y="540478"/>
                </a:lnTo>
                <a:lnTo>
                  <a:pt x="2048452" y="462325"/>
                </a:lnTo>
                <a:close/>
                <a:moveTo>
                  <a:pt x="1332450" y="462325"/>
                </a:moveTo>
                <a:lnTo>
                  <a:pt x="1332450" y="540478"/>
                </a:lnTo>
                <a:lnTo>
                  <a:pt x="1420630" y="540478"/>
                </a:lnTo>
                <a:lnTo>
                  <a:pt x="1420630" y="462325"/>
                </a:lnTo>
                <a:close/>
                <a:moveTo>
                  <a:pt x="704629" y="462325"/>
                </a:moveTo>
                <a:lnTo>
                  <a:pt x="704629" y="540478"/>
                </a:lnTo>
                <a:lnTo>
                  <a:pt x="792809" y="540478"/>
                </a:lnTo>
                <a:lnTo>
                  <a:pt x="792809" y="462325"/>
                </a:lnTo>
                <a:close/>
                <a:moveTo>
                  <a:pt x="76807" y="462325"/>
                </a:moveTo>
                <a:lnTo>
                  <a:pt x="76807" y="540478"/>
                </a:lnTo>
                <a:lnTo>
                  <a:pt x="164988" y="540478"/>
                </a:lnTo>
                <a:lnTo>
                  <a:pt x="164988" y="462325"/>
                </a:lnTo>
                <a:close/>
                <a:moveTo>
                  <a:pt x="6476504" y="259557"/>
                </a:moveTo>
                <a:lnTo>
                  <a:pt x="6476504" y="429023"/>
                </a:lnTo>
                <a:lnTo>
                  <a:pt x="6649604" y="429023"/>
                </a:lnTo>
                <a:lnTo>
                  <a:pt x="6649604" y="259557"/>
                </a:lnTo>
                <a:close/>
                <a:moveTo>
                  <a:pt x="6176565" y="259557"/>
                </a:moveTo>
                <a:lnTo>
                  <a:pt x="6176565" y="429023"/>
                </a:lnTo>
                <a:lnTo>
                  <a:pt x="6321720" y="429023"/>
                </a:lnTo>
                <a:lnTo>
                  <a:pt x="6321720" y="259557"/>
                </a:lnTo>
                <a:close/>
                <a:moveTo>
                  <a:pt x="6055082" y="259557"/>
                </a:moveTo>
                <a:lnTo>
                  <a:pt x="6055082" y="462325"/>
                </a:lnTo>
                <a:lnTo>
                  <a:pt x="5848682" y="462325"/>
                </a:lnTo>
                <a:lnTo>
                  <a:pt x="5848682" y="540478"/>
                </a:lnTo>
                <a:lnTo>
                  <a:pt x="6055082" y="540478"/>
                </a:lnTo>
                <a:lnTo>
                  <a:pt x="6055082" y="732596"/>
                </a:lnTo>
                <a:lnTo>
                  <a:pt x="6143264" y="732596"/>
                </a:lnTo>
                <a:lnTo>
                  <a:pt x="6143264" y="540478"/>
                </a:lnTo>
                <a:lnTo>
                  <a:pt x="6321720" y="540478"/>
                </a:lnTo>
                <a:lnTo>
                  <a:pt x="6321720" y="462325"/>
                </a:lnTo>
                <a:lnTo>
                  <a:pt x="6143264" y="462325"/>
                </a:lnTo>
                <a:lnTo>
                  <a:pt x="6143264" y="259557"/>
                </a:lnTo>
                <a:close/>
                <a:moveTo>
                  <a:pt x="5848682" y="259557"/>
                </a:moveTo>
                <a:lnTo>
                  <a:pt x="5848682" y="429023"/>
                </a:lnTo>
                <a:lnTo>
                  <a:pt x="6021782" y="429023"/>
                </a:lnTo>
                <a:lnTo>
                  <a:pt x="6021782" y="259557"/>
                </a:lnTo>
                <a:close/>
                <a:moveTo>
                  <a:pt x="5548744" y="259557"/>
                </a:moveTo>
                <a:lnTo>
                  <a:pt x="5548744" y="429023"/>
                </a:lnTo>
                <a:lnTo>
                  <a:pt x="5693900" y="429023"/>
                </a:lnTo>
                <a:lnTo>
                  <a:pt x="5693900" y="259557"/>
                </a:lnTo>
                <a:close/>
                <a:moveTo>
                  <a:pt x="5427262" y="259557"/>
                </a:moveTo>
                <a:lnTo>
                  <a:pt x="5427262" y="462325"/>
                </a:lnTo>
                <a:lnTo>
                  <a:pt x="5220862" y="462325"/>
                </a:lnTo>
                <a:lnTo>
                  <a:pt x="5220862" y="540478"/>
                </a:lnTo>
                <a:lnTo>
                  <a:pt x="5427262" y="540478"/>
                </a:lnTo>
                <a:lnTo>
                  <a:pt x="5427262" y="732596"/>
                </a:lnTo>
                <a:lnTo>
                  <a:pt x="5515443" y="732596"/>
                </a:lnTo>
                <a:lnTo>
                  <a:pt x="5515443" y="540478"/>
                </a:lnTo>
                <a:lnTo>
                  <a:pt x="5693900" y="540478"/>
                </a:lnTo>
                <a:lnTo>
                  <a:pt x="5693900" y="462325"/>
                </a:lnTo>
                <a:lnTo>
                  <a:pt x="5515443" y="462325"/>
                </a:lnTo>
                <a:lnTo>
                  <a:pt x="5515443" y="259557"/>
                </a:lnTo>
                <a:close/>
                <a:moveTo>
                  <a:pt x="5220862" y="259557"/>
                </a:moveTo>
                <a:lnTo>
                  <a:pt x="5220862" y="429023"/>
                </a:lnTo>
                <a:lnTo>
                  <a:pt x="5393961" y="429023"/>
                </a:lnTo>
                <a:lnTo>
                  <a:pt x="5393961" y="259557"/>
                </a:lnTo>
                <a:close/>
                <a:moveTo>
                  <a:pt x="4920923" y="259557"/>
                </a:moveTo>
                <a:lnTo>
                  <a:pt x="4920923" y="429023"/>
                </a:lnTo>
                <a:lnTo>
                  <a:pt x="5066079" y="429023"/>
                </a:lnTo>
                <a:lnTo>
                  <a:pt x="5066079" y="259557"/>
                </a:lnTo>
                <a:close/>
                <a:moveTo>
                  <a:pt x="4799441" y="259557"/>
                </a:moveTo>
                <a:lnTo>
                  <a:pt x="4799441" y="462325"/>
                </a:lnTo>
                <a:lnTo>
                  <a:pt x="4593039" y="462325"/>
                </a:lnTo>
                <a:lnTo>
                  <a:pt x="4593039" y="540478"/>
                </a:lnTo>
                <a:lnTo>
                  <a:pt x="4799441" y="540478"/>
                </a:lnTo>
                <a:lnTo>
                  <a:pt x="4799441" y="732596"/>
                </a:lnTo>
                <a:lnTo>
                  <a:pt x="4887621" y="732596"/>
                </a:lnTo>
                <a:lnTo>
                  <a:pt x="4887621" y="540478"/>
                </a:lnTo>
                <a:lnTo>
                  <a:pt x="5066079" y="540478"/>
                </a:lnTo>
                <a:lnTo>
                  <a:pt x="5066079" y="462325"/>
                </a:lnTo>
                <a:lnTo>
                  <a:pt x="4887621" y="462325"/>
                </a:lnTo>
                <a:lnTo>
                  <a:pt x="4887621" y="259557"/>
                </a:lnTo>
                <a:close/>
                <a:moveTo>
                  <a:pt x="4593039" y="259557"/>
                </a:moveTo>
                <a:lnTo>
                  <a:pt x="4593039" y="429023"/>
                </a:lnTo>
                <a:lnTo>
                  <a:pt x="4766140" y="429023"/>
                </a:lnTo>
                <a:lnTo>
                  <a:pt x="4766140" y="259557"/>
                </a:lnTo>
                <a:close/>
                <a:moveTo>
                  <a:pt x="4293101" y="259557"/>
                </a:moveTo>
                <a:lnTo>
                  <a:pt x="4293101" y="429023"/>
                </a:lnTo>
                <a:lnTo>
                  <a:pt x="4438257" y="429023"/>
                </a:lnTo>
                <a:lnTo>
                  <a:pt x="4438257" y="259557"/>
                </a:lnTo>
                <a:close/>
                <a:moveTo>
                  <a:pt x="4171619" y="259557"/>
                </a:moveTo>
                <a:lnTo>
                  <a:pt x="4171619" y="462325"/>
                </a:lnTo>
                <a:lnTo>
                  <a:pt x="3965218" y="462325"/>
                </a:lnTo>
                <a:lnTo>
                  <a:pt x="3965218" y="540478"/>
                </a:lnTo>
                <a:lnTo>
                  <a:pt x="4171619" y="540478"/>
                </a:lnTo>
                <a:lnTo>
                  <a:pt x="4171619" y="732596"/>
                </a:lnTo>
                <a:lnTo>
                  <a:pt x="4259800" y="732596"/>
                </a:lnTo>
                <a:lnTo>
                  <a:pt x="4259800" y="540478"/>
                </a:lnTo>
                <a:lnTo>
                  <a:pt x="4438257" y="540478"/>
                </a:lnTo>
                <a:lnTo>
                  <a:pt x="4438257" y="462325"/>
                </a:lnTo>
                <a:lnTo>
                  <a:pt x="4259800" y="462325"/>
                </a:lnTo>
                <a:lnTo>
                  <a:pt x="4259800" y="259557"/>
                </a:lnTo>
                <a:close/>
                <a:moveTo>
                  <a:pt x="3965218" y="259557"/>
                </a:moveTo>
                <a:lnTo>
                  <a:pt x="3965218" y="429023"/>
                </a:lnTo>
                <a:lnTo>
                  <a:pt x="4138318" y="429023"/>
                </a:lnTo>
                <a:lnTo>
                  <a:pt x="4138318" y="259557"/>
                </a:lnTo>
                <a:close/>
                <a:moveTo>
                  <a:pt x="3665280" y="259557"/>
                </a:moveTo>
                <a:lnTo>
                  <a:pt x="3665280" y="429023"/>
                </a:lnTo>
                <a:lnTo>
                  <a:pt x="3810436" y="429023"/>
                </a:lnTo>
                <a:lnTo>
                  <a:pt x="3810436" y="259557"/>
                </a:lnTo>
                <a:close/>
                <a:moveTo>
                  <a:pt x="3543798" y="259557"/>
                </a:moveTo>
                <a:lnTo>
                  <a:pt x="3543798" y="462325"/>
                </a:lnTo>
                <a:lnTo>
                  <a:pt x="3337396" y="462325"/>
                </a:lnTo>
                <a:lnTo>
                  <a:pt x="3337396" y="540478"/>
                </a:lnTo>
                <a:lnTo>
                  <a:pt x="3543798" y="540478"/>
                </a:lnTo>
                <a:lnTo>
                  <a:pt x="3543798" y="732596"/>
                </a:lnTo>
                <a:lnTo>
                  <a:pt x="3631978" y="732596"/>
                </a:lnTo>
                <a:lnTo>
                  <a:pt x="3631978" y="540478"/>
                </a:lnTo>
                <a:lnTo>
                  <a:pt x="3810436" y="540478"/>
                </a:lnTo>
                <a:lnTo>
                  <a:pt x="3810436" y="462325"/>
                </a:lnTo>
                <a:lnTo>
                  <a:pt x="3631978" y="462325"/>
                </a:lnTo>
                <a:lnTo>
                  <a:pt x="3631978" y="259557"/>
                </a:lnTo>
                <a:close/>
                <a:moveTo>
                  <a:pt x="3337396" y="259557"/>
                </a:moveTo>
                <a:lnTo>
                  <a:pt x="3337396" y="429023"/>
                </a:lnTo>
                <a:lnTo>
                  <a:pt x="3510497" y="429023"/>
                </a:lnTo>
                <a:lnTo>
                  <a:pt x="3510497" y="259557"/>
                </a:lnTo>
                <a:close/>
                <a:moveTo>
                  <a:pt x="3037458" y="259557"/>
                </a:moveTo>
                <a:lnTo>
                  <a:pt x="3037458" y="429023"/>
                </a:lnTo>
                <a:lnTo>
                  <a:pt x="3182613" y="429023"/>
                </a:lnTo>
                <a:lnTo>
                  <a:pt x="3182613" y="259557"/>
                </a:lnTo>
                <a:close/>
                <a:moveTo>
                  <a:pt x="2915976" y="259557"/>
                </a:moveTo>
                <a:lnTo>
                  <a:pt x="2915976" y="462325"/>
                </a:lnTo>
                <a:lnTo>
                  <a:pt x="2709575" y="462325"/>
                </a:lnTo>
                <a:lnTo>
                  <a:pt x="2709575" y="540478"/>
                </a:lnTo>
                <a:lnTo>
                  <a:pt x="2915976" y="540478"/>
                </a:lnTo>
                <a:lnTo>
                  <a:pt x="2915976" y="732596"/>
                </a:lnTo>
                <a:lnTo>
                  <a:pt x="3004157" y="732596"/>
                </a:lnTo>
                <a:lnTo>
                  <a:pt x="3004157" y="540478"/>
                </a:lnTo>
                <a:lnTo>
                  <a:pt x="3182613" y="540478"/>
                </a:lnTo>
                <a:lnTo>
                  <a:pt x="3182613" y="462325"/>
                </a:lnTo>
                <a:lnTo>
                  <a:pt x="3004157" y="462325"/>
                </a:lnTo>
                <a:lnTo>
                  <a:pt x="3004157" y="259557"/>
                </a:lnTo>
                <a:close/>
                <a:moveTo>
                  <a:pt x="2709575" y="259557"/>
                </a:moveTo>
                <a:lnTo>
                  <a:pt x="2709575" y="429023"/>
                </a:lnTo>
                <a:lnTo>
                  <a:pt x="2882675" y="429023"/>
                </a:lnTo>
                <a:lnTo>
                  <a:pt x="2882675" y="259557"/>
                </a:lnTo>
                <a:close/>
                <a:moveTo>
                  <a:pt x="2409637" y="259557"/>
                </a:moveTo>
                <a:lnTo>
                  <a:pt x="2409637" y="429023"/>
                </a:lnTo>
                <a:lnTo>
                  <a:pt x="2554792" y="429023"/>
                </a:lnTo>
                <a:lnTo>
                  <a:pt x="2554792" y="259557"/>
                </a:lnTo>
                <a:close/>
                <a:moveTo>
                  <a:pt x="2288155" y="259557"/>
                </a:moveTo>
                <a:lnTo>
                  <a:pt x="2288155" y="462325"/>
                </a:lnTo>
                <a:lnTo>
                  <a:pt x="2081753" y="462325"/>
                </a:lnTo>
                <a:lnTo>
                  <a:pt x="2081753" y="540478"/>
                </a:lnTo>
                <a:lnTo>
                  <a:pt x="2288155" y="540478"/>
                </a:lnTo>
                <a:lnTo>
                  <a:pt x="2288155" y="732596"/>
                </a:lnTo>
                <a:lnTo>
                  <a:pt x="2376335" y="732596"/>
                </a:lnTo>
                <a:lnTo>
                  <a:pt x="2376335" y="540478"/>
                </a:lnTo>
                <a:lnTo>
                  <a:pt x="2554792" y="540478"/>
                </a:lnTo>
                <a:lnTo>
                  <a:pt x="2554792" y="462325"/>
                </a:lnTo>
                <a:lnTo>
                  <a:pt x="2376335" y="462325"/>
                </a:lnTo>
                <a:lnTo>
                  <a:pt x="2376335" y="259557"/>
                </a:lnTo>
                <a:close/>
                <a:moveTo>
                  <a:pt x="2081753" y="259557"/>
                </a:moveTo>
                <a:lnTo>
                  <a:pt x="2081753" y="429023"/>
                </a:lnTo>
                <a:lnTo>
                  <a:pt x="2254854" y="429023"/>
                </a:lnTo>
                <a:lnTo>
                  <a:pt x="2254854" y="259557"/>
                </a:lnTo>
                <a:close/>
                <a:moveTo>
                  <a:pt x="1781815" y="259557"/>
                </a:moveTo>
                <a:lnTo>
                  <a:pt x="1781815" y="429023"/>
                </a:lnTo>
                <a:lnTo>
                  <a:pt x="1926970" y="429023"/>
                </a:lnTo>
                <a:lnTo>
                  <a:pt x="1926970" y="259557"/>
                </a:lnTo>
                <a:close/>
                <a:moveTo>
                  <a:pt x="1660334" y="259557"/>
                </a:moveTo>
                <a:lnTo>
                  <a:pt x="1660334" y="462325"/>
                </a:lnTo>
                <a:lnTo>
                  <a:pt x="1453932" y="462325"/>
                </a:lnTo>
                <a:lnTo>
                  <a:pt x="1453932" y="540478"/>
                </a:lnTo>
                <a:lnTo>
                  <a:pt x="1660334" y="540478"/>
                </a:lnTo>
                <a:lnTo>
                  <a:pt x="1660334" y="732596"/>
                </a:lnTo>
                <a:lnTo>
                  <a:pt x="1748514" y="732596"/>
                </a:lnTo>
                <a:lnTo>
                  <a:pt x="1748514" y="540478"/>
                </a:lnTo>
                <a:lnTo>
                  <a:pt x="1926970" y="540478"/>
                </a:lnTo>
                <a:lnTo>
                  <a:pt x="1926970" y="462325"/>
                </a:lnTo>
                <a:lnTo>
                  <a:pt x="1748514" y="462325"/>
                </a:lnTo>
                <a:lnTo>
                  <a:pt x="1748514" y="259557"/>
                </a:lnTo>
                <a:close/>
                <a:moveTo>
                  <a:pt x="1453932" y="259557"/>
                </a:moveTo>
                <a:lnTo>
                  <a:pt x="1453932" y="429023"/>
                </a:lnTo>
                <a:lnTo>
                  <a:pt x="1627032" y="429023"/>
                </a:lnTo>
                <a:lnTo>
                  <a:pt x="1627032" y="259557"/>
                </a:lnTo>
                <a:close/>
                <a:moveTo>
                  <a:pt x="1153994" y="259557"/>
                </a:moveTo>
                <a:lnTo>
                  <a:pt x="1153994" y="429023"/>
                </a:lnTo>
                <a:lnTo>
                  <a:pt x="1299149" y="429023"/>
                </a:lnTo>
                <a:lnTo>
                  <a:pt x="1299149" y="259557"/>
                </a:lnTo>
                <a:close/>
                <a:moveTo>
                  <a:pt x="1032512" y="259557"/>
                </a:moveTo>
                <a:lnTo>
                  <a:pt x="1032512" y="462325"/>
                </a:lnTo>
                <a:lnTo>
                  <a:pt x="826111" y="462325"/>
                </a:lnTo>
                <a:lnTo>
                  <a:pt x="826111" y="540478"/>
                </a:lnTo>
                <a:lnTo>
                  <a:pt x="1032512" y="540478"/>
                </a:lnTo>
                <a:lnTo>
                  <a:pt x="1032512" y="732596"/>
                </a:lnTo>
                <a:lnTo>
                  <a:pt x="1120692" y="732596"/>
                </a:lnTo>
                <a:lnTo>
                  <a:pt x="1120692" y="540478"/>
                </a:lnTo>
                <a:lnTo>
                  <a:pt x="1299149" y="540478"/>
                </a:lnTo>
                <a:lnTo>
                  <a:pt x="1299149" y="462325"/>
                </a:lnTo>
                <a:lnTo>
                  <a:pt x="1120692" y="462325"/>
                </a:lnTo>
                <a:lnTo>
                  <a:pt x="1120692" y="259557"/>
                </a:lnTo>
                <a:close/>
                <a:moveTo>
                  <a:pt x="826111" y="259557"/>
                </a:moveTo>
                <a:lnTo>
                  <a:pt x="826111" y="429023"/>
                </a:lnTo>
                <a:lnTo>
                  <a:pt x="999211" y="429023"/>
                </a:lnTo>
                <a:lnTo>
                  <a:pt x="999211" y="259557"/>
                </a:lnTo>
                <a:close/>
                <a:moveTo>
                  <a:pt x="526171" y="259557"/>
                </a:moveTo>
                <a:lnTo>
                  <a:pt x="526171" y="429023"/>
                </a:lnTo>
                <a:lnTo>
                  <a:pt x="671328" y="429023"/>
                </a:lnTo>
                <a:lnTo>
                  <a:pt x="671328" y="259557"/>
                </a:lnTo>
                <a:close/>
                <a:moveTo>
                  <a:pt x="404691" y="259557"/>
                </a:moveTo>
                <a:lnTo>
                  <a:pt x="404691" y="462325"/>
                </a:lnTo>
                <a:lnTo>
                  <a:pt x="198289" y="462325"/>
                </a:lnTo>
                <a:lnTo>
                  <a:pt x="198289" y="540478"/>
                </a:lnTo>
                <a:lnTo>
                  <a:pt x="404691" y="540478"/>
                </a:lnTo>
                <a:lnTo>
                  <a:pt x="404691" y="732596"/>
                </a:lnTo>
                <a:lnTo>
                  <a:pt x="492871" y="732596"/>
                </a:lnTo>
                <a:lnTo>
                  <a:pt x="492871" y="540478"/>
                </a:lnTo>
                <a:lnTo>
                  <a:pt x="671328" y="540478"/>
                </a:lnTo>
                <a:lnTo>
                  <a:pt x="671328" y="462325"/>
                </a:lnTo>
                <a:lnTo>
                  <a:pt x="492871" y="462325"/>
                </a:lnTo>
                <a:lnTo>
                  <a:pt x="492871" y="259557"/>
                </a:lnTo>
                <a:close/>
                <a:moveTo>
                  <a:pt x="198289" y="259557"/>
                </a:moveTo>
                <a:lnTo>
                  <a:pt x="198289" y="429023"/>
                </a:lnTo>
                <a:lnTo>
                  <a:pt x="371389" y="429023"/>
                </a:lnTo>
                <a:lnTo>
                  <a:pt x="371389" y="259557"/>
                </a:lnTo>
                <a:close/>
                <a:moveTo>
                  <a:pt x="6682905" y="148104"/>
                </a:moveTo>
                <a:lnTo>
                  <a:pt x="6682905" y="226257"/>
                </a:lnTo>
                <a:lnTo>
                  <a:pt x="6771086" y="226257"/>
                </a:lnTo>
                <a:lnTo>
                  <a:pt x="6771086" y="148104"/>
                </a:lnTo>
                <a:close/>
                <a:moveTo>
                  <a:pt x="6055082" y="148104"/>
                </a:moveTo>
                <a:lnTo>
                  <a:pt x="6055082" y="226257"/>
                </a:lnTo>
                <a:lnTo>
                  <a:pt x="6143264" y="226257"/>
                </a:lnTo>
                <a:lnTo>
                  <a:pt x="6143264" y="148104"/>
                </a:lnTo>
                <a:close/>
                <a:moveTo>
                  <a:pt x="5427262" y="148104"/>
                </a:moveTo>
                <a:lnTo>
                  <a:pt x="5427262" y="226257"/>
                </a:lnTo>
                <a:lnTo>
                  <a:pt x="5515443" y="226257"/>
                </a:lnTo>
                <a:lnTo>
                  <a:pt x="5515443" y="148104"/>
                </a:lnTo>
                <a:close/>
                <a:moveTo>
                  <a:pt x="4799441" y="148104"/>
                </a:moveTo>
                <a:lnTo>
                  <a:pt x="4799441" y="226257"/>
                </a:lnTo>
                <a:lnTo>
                  <a:pt x="4887621" y="226257"/>
                </a:lnTo>
                <a:lnTo>
                  <a:pt x="4887621" y="148104"/>
                </a:lnTo>
                <a:close/>
                <a:moveTo>
                  <a:pt x="4171619" y="148104"/>
                </a:moveTo>
                <a:lnTo>
                  <a:pt x="4171619" y="226257"/>
                </a:lnTo>
                <a:lnTo>
                  <a:pt x="4259800" y="226257"/>
                </a:lnTo>
                <a:lnTo>
                  <a:pt x="4259800" y="148104"/>
                </a:lnTo>
                <a:close/>
                <a:moveTo>
                  <a:pt x="3543798" y="148104"/>
                </a:moveTo>
                <a:lnTo>
                  <a:pt x="3543798" y="226257"/>
                </a:lnTo>
                <a:lnTo>
                  <a:pt x="3631978" y="226257"/>
                </a:lnTo>
                <a:lnTo>
                  <a:pt x="3631978" y="148104"/>
                </a:lnTo>
                <a:close/>
                <a:moveTo>
                  <a:pt x="2915976" y="148104"/>
                </a:moveTo>
                <a:lnTo>
                  <a:pt x="2915976" y="226257"/>
                </a:lnTo>
                <a:lnTo>
                  <a:pt x="3004157" y="226257"/>
                </a:lnTo>
                <a:lnTo>
                  <a:pt x="3004157" y="148104"/>
                </a:lnTo>
                <a:close/>
                <a:moveTo>
                  <a:pt x="2288155" y="148104"/>
                </a:moveTo>
                <a:lnTo>
                  <a:pt x="2288155" y="226257"/>
                </a:lnTo>
                <a:lnTo>
                  <a:pt x="2376335" y="226257"/>
                </a:lnTo>
                <a:lnTo>
                  <a:pt x="2376335" y="148104"/>
                </a:lnTo>
                <a:close/>
                <a:moveTo>
                  <a:pt x="1660334" y="148104"/>
                </a:moveTo>
                <a:lnTo>
                  <a:pt x="1660334" y="226257"/>
                </a:lnTo>
                <a:lnTo>
                  <a:pt x="1748514" y="226257"/>
                </a:lnTo>
                <a:lnTo>
                  <a:pt x="1748514" y="148104"/>
                </a:lnTo>
                <a:close/>
                <a:moveTo>
                  <a:pt x="1032512" y="148104"/>
                </a:moveTo>
                <a:lnTo>
                  <a:pt x="1032512" y="226257"/>
                </a:lnTo>
                <a:lnTo>
                  <a:pt x="1120692" y="226257"/>
                </a:lnTo>
                <a:lnTo>
                  <a:pt x="1120692" y="148104"/>
                </a:lnTo>
                <a:close/>
                <a:moveTo>
                  <a:pt x="404691" y="148104"/>
                </a:moveTo>
                <a:lnTo>
                  <a:pt x="404691" y="226257"/>
                </a:lnTo>
                <a:lnTo>
                  <a:pt x="492871" y="226257"/>
                </a:lnTo>
                <a:lnTo>
                  <a:pt x="492871" y="148104"/>
                </a:lnTo>
                <a:close/>
                <a:moveTo>
                  <a:pt x="164988" y="0"/>
                </a:moveTo>
                <a:lnTo>
                  <a:pt x="198289" y="0"/>
                </a:lnTo>
                <a:lnTo>
                  <a:pt x="198289" y="114802"/>
                </a:lnTo>
                <a:lnTo>
                  <a:pt x="371389" y="114802"/>
                </a:lnTo>
                <a:lnTo>
                  <a:pt x="371389" y="0"/>
                </a:lnTo>
                <a:lnTo>
                  <a:pt x="404691" y="0"/>
                </a:lnTo>
                <a:lnTo>
                  <a:pt x="404691" y="114802"/>
                </a:lnTo>
                <a:lnTo>
                  <a:pt x="492871" y="114802"/>
                </a:lnTo>
                <a:lnTo>
                  <a:pt x="492871" y="0"/>
                </a:lnTo>
                <a:lnTo>
                  <a:pt x="526171" y="0"/>
                </a:lnTo>
                <a:lnTo>
                  <a:pt x="526171" y="114802"/>
                </a:lnTo>
                <a:lnTo>
                  <a:pt x="671328" y="114802"/>
                </a:lnTo>
                <a:lnTo>
                  <a:pt x="671328" y="0"/>
                </a:lnTo>
                <a:lnTo>
                  <a:pt x="704629" y="0"/>
                </a:lnTo>
                <a:lnTo>
                  <a:pt x="704629" y="148104"/>
                </a:lnTo>
                <a:lnTo>
                  <a:pt x="526171" y="148104"/>
                </a:lnTo>
                <a:lnTo>
                  <a:pt x="526171" y="226257"/>
                </a:lnTo>
                <a:lnTo>
                  <a:pt x="704629" y="226257"/>
                </a:lnTo>
                <a:lnTo>
                  <a:pt x="704629" y="429023"/>
                </a:lnTo>
                <a:lnTo>
                  <a:pt x="792809" y="429023"/>
                </a:lnTo>
                <a:lnTo>
                  <a:pt x="792809" y="226257"/>
                </a:lnTo>
                <a:lnTo>
                  <a:pt x="999211" y="226257"/>
                </a:lnTo>
                <a:lnTo>
                  <a:pt x="999211" y="148104"/>
                </a:lnTo>
                <a:lnTo>
                  <a:pt x="792809" y="148104"/>
                </a:lnTo>
                <a:lnTo>
                  <a:pt x="792809" y="0"/>
                </a:lnTo>
                <a:lnTo>
                  <a:pt x="826111" y="0"/>
                </a:lnTo>
                <a:lnTo>
                  <a:pt x="826111" y="114802"/>
                </a:lnTo>
                <a:lnTo>
                  <a:pt x="999211" y="114802"/>
                </a:lnTo>
                <a:lnTo>
                  <a:pt x="999211" y="0"/>
                </a:lnTo>
                <a:lnTo>
                  <a:pt x="1032512" y="0"/>
                </a:lnTo>
                <a:lnTo>
                  <a:pt x="1032512" y="114802"/>
                </a:lnTo>
                <a:lnTo>
                  <a:pt x="1120692" y="114802"/>
                </a:lnTo>
                <a:lnTo>
                  <a:pt x="1120692" y="0"/>
                </a:lnTo>
                <a:lnTo>
                  <a:pt x="1153994" y="0"/>
                </a:lnTo>
                <a:lnTo>
                  <a:pt x="1153994" y="114802"/>
                </a:lnTo>
                <a:lnTo>
                  <a:pt x="1299149" y="114802"/>
                </a:lnTo>
                <a:lnTo>
                  <a:pt x="1299149" y="0"/>
                </a:lnTo>
                <a:lnTo>
                  <a:pt x="1332450" y="0"/>
                </a:lnTo>
                <a:lnTo>
                  <a:pt x="1332450" y="148104"/>
                </a:lnTo>
                <a:lnTo>
                  <a:pt x="1153994" y="148104"/>
                </a:lnTo>
                <a:lnTo>
                  <a:pt x="1153994" y="226257"/>
                </a:lnTo>
                <a:lnTo>
                  <a:pt x="1332450" y="226257"/>
                </a:lnTo>
                <a:lnTo>
                  <a:pt x="1332450" y="429023"/>
                </a:lnTo>
                <a:lnTo>
                  <a:pt x="1420630" y="429023"/>
                </a:lnTo>
                <a:lnTo>
                  <a:pt x="1420630" y="226257"/>
                </a:lnTo>
                <a:lnTo>
                  <a:pt x="1627032" y="226257"/>
                </a:lnTo>
                <a:lnTo>
                  <a:pt x="1627032" y="148104"/>
                </a:lnTo>
                <a:lnTo>
                  <a:pt x="1420630" y="148104"/>
                </a:lnTo>
                <a:lnTo>
                  <a:pt x="1420630" y="0"/>
                </a:lnTo>
                <a:lnTo>
                  <a:pt x="1453932" y="0"/>
                </a:lnTo>
                <a:lnTo>
                  <a:pt x="1453932" y="114802"/>
                </a:lnTo>
                <a:lnTo>
                  <a:pt x="1627032" y="114802"/>
                </a:lnTo>
                <a:lnTo>
                  <a:pt x="1627032" y="0"/>
                </a:lnTo>
                <a:lnTo>
                  <a:pt x="1660334" y="0"/>
                </a:lnTo>
                <a:lnTo>
                  <a:pt x="1660334" y="114802"/>
                </a:lnTo>
                <a:lnTo>
                  <a:pt x="1748514" y="114802"/>
                </a:lnTo>
                <a:lnTo>
                  <a:pt x="1748514" y="0"/>
                </a:lnTo>
                <a:lnTo>
                  <a:pt x="1781815" y="0"/>
                </a:lnTo>
                <a:lnTo>
                  <a:pt x="1781815" y="114802"/>
                </a:lnTo>
                <a:lnTo>
                  <a:pt x="1926970" y="114802"/>
                </a:lnTo>
                <a:lnTo>
                  <a:pt x="1926970" y="0"/>
                </a:lnTo>
                <a:lnTo>
                  <a:pt x="1960272" y="0"/>
                </a:lnTo>
                <a:lnTo>
                  <a:pt x="1960272" y="148104"/>
                </a:lnTo>
                <a:lnTo>
                  <a:pt x="1781815" y="148104"/>
                </a:lnTo>
                <a:lnTo>
                  <a:pt x="1781815" y="226257"/>
                </a:lnTo>
                <a:lnTo>
                  <a:pt x="1960272" y="226257"/>
                </a:lnTo>
                <a:lnTo>
                  <a:pt x="1960272" y="429023"/>
                </a:lnTo>
                <a:lnTo>
                  <a:pt x="2048452" y="429023"/>
                </a:lnTo>
                <a:lnTo>
                  <a:pt x="2048452" y="226257"/>
                </a:lnTo>
                <a:lnTo>
                  <a:pt x="2254854" y="226257"/>
                </a:lnTo>
                <a:lnTo>
                  <a:pt x="2254854" y="148104"/>
                </a:lnTo>
                <a:lnTo>
                  <a:pt x="2048452" y="148104"/>
                </a:lnTo>
                <a:lnTo>
                  <a:pt x="2048452" y="0"/>
                </a:lnTo>
                <a:lnTo>
                  <a:pt x="2081753" y="0"/>
                </a:lnTo>
                <a:lnTo>
                  <a:pt x="2081753" y="114802"/>
                </a:lnTo>
                <a:lnTo>
                  <a:pt x="2254854" y="114802"/>
                </a:lnTo>
                <a:lnTo>
                  <a:pt x="2254854" y="0"/>
                </a:lnTo>
                <a:lnTo>
                  <a:pt x="2288155" y="0"/>
                </a:lnTo>
                <a:lnTo>
                  <a:pt x="2288155" y="114802"/>
                </a:lnTo>
                <a:lnTo>
                  <a:pt x="2376335" y="114802"/>
                </a:lnTo>
                <a:lnTo>
                  <a:pt x="2376335" y="0"/>
                </a:lnTo>
                <a:lnTo>
                  <a:pt x="2409637" y="0"/>
                </a:lnTo>
                <a:lnTo>
                  <a:pt x="2409637" y="114802"/>
                </a:lnTo>
                <a:lnTo>
                  <a:pt x="2554792" y="114802"/>
                </a:lnTo>
                <a:lnTo>
                  <a:pt x="2554792" y="0"/>
                </a:lnTo>
                <a:lnTo>
                  <a:pt x="2588093" y="0"/>
                </a:lnTo>
                <a:lnTo>
                  <a:pt x="2588093" y="148104"/>
                </a:lnTo>
                <a:lnTo>
                  <a:pt x="2409637" y="148104"/>
                </a:lnTo>
                <a:lnTo>
                  <a:pt x="2409637" y="226257"/>
                </a:lnTo>
                <a:lnTo>
                  <a:pt x="2588093" y="226257"/>
                </a:lnTo>
                <a:lnTo>
                  <a:pt x="2588093" y="429023"/>
                </a:lnTo>
                <a:lnTo>
                  <a:pt x="2676273" y="429023"/>
                </a:lnTo>
                <a:lnTo>
                  <a:pt x="2676273" y="226257"/>
                </a:lnTo>
                <a:lnTo>
                  <a:pt x="2882675" y="226257"/>
                </a:lnTo>
                <a:lnTo>
                  <a:pt x="2882675" y="148104"/>
                </a:lnTo>
                <a:lnTo>
                  <a:pt x="2676273" y="148104"/>
                </a:lnTo>
                <a:lnTo>
                  <a:pt x="2676273" y="0"/>
                </a:lnTo>
                <a:lnTo>
                  <a:pt x="2709575" y="0"/>
                </a:lnTo>
                <a:lnTo>
                  <a:pt x="2709575" y="114802"/>
                </a:lnTo>
                <a:lnTo>
                  <a:pt x="2882675" y="114802"/>
                </a:lnTo>
                <a:lnTo>
                  <a:pt x="2882675" y="0"/>
                </a:lnTo>
                <a:lnTo>
                  <a:pt x="2915976" y="0"/>
                </a:lnTo>
                <a:lnTo>
                  <a:pt x="2915976" y="114802"/>
                </a:lnTo>
                <a:lnTo>
                  <a:pt x="3004157" y="114802"/>
                </a:lnTo>
                <a:lnTo>
                  <a:pt x="3004157" y="0"/>
                </a:lnTo>
                <a:lnTo>
                  <a:pt x="3037458" y="0"/>
                </a:lnTo>
                <a:lnTo>
                  <a:pt x="3037458" y="114802"/>
                </a:lnTo>
                <a:lnTo>
                  <a:pt x="3182613" y="114802"/>
                </a:lnTo>
                <a:lnTo>
                  <a:pt x="3182613" y="0"/>
                </a:lnTo>
                <a:lnTo>
                  <a:pt x="3215915" y="0"/>
                </a:lnTo>
                <a:lnTo>
                  <a:pt x="3215915" y="148104"/>
                </a:lnTo>
                <a:lnTo>
                  <a:pt x="3037458" y="148104"/>
                </a:lnTo>
                <a:lnTo>
                  <a:pt x="3037458" y="226257"/>
                </a:lnTo>
                <a:lnTo>
                  <a:pt x="3215915" y="226257"/>
                </a:lnTo>
                <a:lnTo>
                  <a:pt x="3215915" y="429023"/>
                </a:lnTo>
                <a:lnTo>
                  <a:pt x="3304096" y="429023"/>
                </a:lnTo>
                <a:lnTo>
                  <a:pt x="3304096" y="226257"/>
                </a:lnTo>
                <a:lnTo>
                  <a:pt x="3510497" y="226257"/>
                </a:lnTo>
                <a:lnTo>
                  <a:pt x="3510497" y="148104"/>
                </a:lnTo>
                <a:lnTo>
                  <a:pt x="3304096" y="148104"/>
                </a:lnTo>
                <a:lnTo>
                  <a:pt x="3304096" y="0"/>
                </a:lnTo>
                <a:lnTo>
                  <a:pt x="3337396" y="0"/>
                </a:lnTo>
                <a:lnTo>
                  <a:pt x="3337396" y="114802"/>
                </a:lnTo>
                <a:lnTo>
                  <a:pt x="3510497" y="114802"/>
                </a:lnTo>
                <a:lnTo>
                  <a:pt x="3510497" y="0"/>
                </a:lnTo>
                <a:lnTo>
                  <a:pt x="3543798" y="0"/>
                </a:lnTo>
                <a:lnTo>
                  <a:pt x="3543798" y="114802"/>
                </a:lnTo>
                <a:lnTo>
                  <a:pt x="3631978" y="114802"/>
                </a:lnTo>
                <a:lnTo>
                  <a:pt x="3631978" y="0"/>
                </a:lnTo>
                <a:lnTo>
                  <a:pt x="3665280" y="0"/>
                </a:lnTo>
                <a:lnTo>
                  <a:pt x="3665280" y="114802"/>
                </a:lnTo>
                <a:lnTo>
                  <a:pt x="3810436" y="114802"/>
                </a:lnTo>
                <a:lnTo>
                  <a:pt x="3810436" y="0"/>
                </a:lnTo>
                <a:lnTo>
                  <a:pt x="3843736" y="0"/>
                </a:lnTo>
                <a:lnTo>
                  <a:pt x="3843736" y="148104"/>
                </a:lnTo>
                <a:lnTo>
                  <a:pt x="3665280" y="148104"/>
                </a:lnTo>
                <a:lnTo>
                  <a:pt x="3665280" y="226257"/>
                </a:lnTo>
                <a:lnTo>
                  <a:pt x="3843736" y="226257"/>
                </a:lnTo>
                <a:lnTo>
                  <a:pt x="3843736" y="429023"/>
                </a:lnTo>
                <a:lnTo>
                  <a:pt x="3931917" y="429023"/>
                </a:lnTo>
                <a:lnTo>
                  <a:pt x="3931917" y="226257"/>
                </a:lnTo>
                <a:lnTo>
                  <a:pt x="4138318" y="226257"/>
                </a:lnTo>
                <a:lnTo>
                  <a:pt x="4138318" y="148104"/>
                </a:lnTo>
                <a:lnTo>
                  <a:pt x="3931917" y="148104"/>
                </a:lnTo>
                <a:lnTo>
                  <a:pt x="3931917" y="0"/>
                </a:lnTo>
                <a:lnTo>
                  <a:pt x="3965218" y="0"/>
                </a:lnTo>
                <a:lnTo>
                  <a:pt x="3965218" y="114802"/>
                </a:lnTo>
                <a:lnTo>
                  <a:pt x="4138318" y="114802"/>
                </a:lnTo>
                <a:lnTo>
                  <a:pt x="4138318" y="0"/>
                </a:lnTo>
                <a:lnTo>
                  <a:pt x="4171619" y="0"/>
                </a:lnTo>
                <a:lnTo>
                  <a:pt x="4171619" y="114802"/>
                </a:lnTo>
                <a:lnTo>
                  <a:pt x="4259800" y="114802"/>
                </a:lnTo>
                <a:lnTo>
                  <a:pt x="4259800" y="0"/>
                </a:lnTo>
                <a:lnTo>
                  <a:pt x="4293101" y="0"/>
                </a:lnTo>
                <a:lnTo>
                  <a:pt x="4293101" y="114802"/>
                </a:lnTo>
                <a:lnTo>
                  <a:pt x="4438257" y="114802"/>
                </a:lnTo>
                <a:lnTo>
                  <a:pt x="4438257" y="0"/>
                </a:lnTo>
                <a:lnTo>
                  <a:pt x="4471557" y="0"/>
                </a:lnTo>
                <a:lnTo>
                  <a:pt x="4471557" y="148104"/>
                </a:lnTo>
                <a:lnTo>
                  <a:pt x="4293101" y="148104"/>
                </a:lnTo>
                <a:lnTo>
                  <a:pt x="4293101" y="226257"/>
                </a:lnTo>
                <a:lnTo>
                  <a:pt x="4471557" y="226257"/>
                </a:lnTo>
                <a:lnTo>
                  <a:pt x="4471557" y="429023"/>
                </a:lnTo>
                <a:lnTo>
                  <a:pt x="4559739" y="429023"/>
                </a:lnTo>
                <a:lnTo>
                  <a:pt x="4559739" y="226257"/>
                </a:lnTo>
                <a:lnTo>
                  <a:pt x="4766140" y="226257"/>
                </a:lnTo>
                <a:lnTo>
                  <a:pt x="4766140" y="148104"/>
                </a:lnTo>
                <a:lnTo>
                  <a:pt x="4559739" y="148104"/>
                </a:lnTo>
                <a:lnTo>
                  <a:pt x="4559739" y="0"/>
                </a:lnTo>
                <a:lnTo>
                  <a:pt x="4593039" y="0"/>
                </a:lnTo>
                <a:lnTo>
                  <a:pt x="4593039" y="114802"/>
                </a:lnTo>
                <a:lnTo>
                  <a:pt x="4766140" y="114802"/>
                </a:lnTo>
                <a:lnTo>
                  <a:pt x="4766140" y="0"/>
                </a:lnTo>
                <a:lnTo>
                  <a:pt x="4799441" y="0"/>
                </a:lnTo>
                <a:lnTo>
                  <a:pt x="4799441" y="114802"/>
                </a:lnTo>
                <a:lnTo>
                  <a:pt x="4887621" y="114802"/>
                </a:lnTo>
                <a:lnTo>
                  <a:pt x="4887621" y="0"/>
                </a:lnTo>
                <a:lnTo>
                  <a:pt x="4920923" y="0"/>
                </a:lnTo>
                <a:lnTo>
                  <a:pt x="4920923" y="114802"/>
                </a:lnTo>
                <a:lnTo>
                  <a:pt x="5066079" y="114802"/>
                </a:lnTo>
                <a:lnTo>
                  <a:pt x="5066079" y="0"/>
                </a:lnTo>
                <a:lnTo>
                  <a:pt x="5099379" y="0"/>
                </a:lnTo>
                <a:lnTo>
                  <a:pt x="5099379" y="148104"/>
                </a:lnTo>
                <a:lnTo>
                  <a:pt x="4920923" y="148104"/>
                </a:lnTo>
                <a:lnTo>
                  <a:pt x="4920923" y="226257"/>
                </a:lnTo>
                <a:lnTo>
                  <a:pt x="5099379" y="226257"/>
                </a:lnTo>
                <a:lnTo>
                  <a:pt x="5099379" y="429023"/>
                </a:lnTo>
                <a:lnTo>
                  <a:pt x="5187560" y="429023"/>
                </a:lnTo>
                <a:lnTo>
                  <a:pt x="5187560" y="226257"/>
                </a:lnTo>
                <a:lnTo>
                  <a:pt x="5393961" y="226257"/>
                </a:lnTo>
                <a:lnTo>
                  <a:pt x="5393961" y="148104"/>
                </a:lnTo>
                <a:lnTo>
                  <a:pt x="5187560" y="148104"/>
                </a:lnTo>
                <a:lnTo>
                  <a:pt x="5187560" y="0"/>
                </a:lnTo>
                <a:lnTo>
                  <a:pt x="5220862" y="0"/>
                </a:lnTo>
                <a:lnTo>
                  <a:pt x="5220862" y="114802"/>
                </a:lnTo>
                <a:lnTo>
                  <a:pt x="5393961" y="114802"/>
                </a:lnTo>
                <a:lnTo>
                  <a:pt x="5393961" y="0"/>
                </a:lnTo>
                <a:lnTo>
                  <a:pt x="5427262" y="0"/>
                </a:lnTo>
                <a:lnTo>
                  <a:pt x="5427262" y="114802"/>
                </a:lnTo>
                <a:lnTo>
                  <a:pt x="5515443" y="114802"/>
                </a:lnTo>
                <a:lnTo>
                  <a:pt x="5515443" y="0"/>
                </a:lnTo>
                <a:lnTo>
                  <a:pt x="5548744" y="0"/>
                </a:lnTo>
                <a:lnTo>
                  <a:pt x="5548744" y="114802"/>
                </a:lnTo>
                <a:lnTo>
                  <a:pt x="5693900" y="114802"/>
                </a:lnTo>
                <a:lnTo>
                  <a:pt x="5693900" y="0"/>
                </a:lnTo>
                <a:lnTo>
                  <a:pt x="5727200" y="0"/>
                </a:lnTo>
                <a:lnTo>
                  <a:pt x="5727200" y="148104"/>
                </a:lnTo>
                <a:lnTo>
                  <a:pt x="5548744" y="148104"/>
                </a:lnTo>
                <a:lnTo>
                  <a:pt x="5548744" y="226257"/>
                </a:lnTo>
                <a:lnTo>
                  <a:pt x="5727200" y="226257"/>
                </a:lnTo>
                <a:lnTo>
                  <a:pt x="5727200" y="429023"/>
                </a:lnTo>
                <a:lnTo>
                  <a:pt x="5815382" y="429023"/>
                </a:lnTo>
                <a:lnTo>
                  <a:pt x="5815382" y="226257"/>
                </a:lnTo>
                <a:lnTo>
                  <a:pt x="6021782" y="226257"/>
                </a:lnTo>
                <a:lnTo>
                  <a:pt x="6021782" y="148104"/>
                </a:lnTo>
                <a:lnTo>
                  <a:pt x="5815382" y="148104"/>
                </a:lnTo>
                <a:lnTo>
                  <a:pt x="5815382" y="0"/>
                </a:lnTo>
                <a:lnTo>
                  <a:pt x="5848682" y="0"/>
                </a:lnTo>
                <a:lnTo>
                  <a:pt x="5848682" y="114802"/>
                </a:lnTo>
                <a:lnTo>
                  <a:pt x="6021782" y="114802"/>
                </a:lnTo>
                <a:lnTo>
                  <a:pt x="6021782" y="0"/>
                </a:lnTo>
                <a:lnTo>
                  <a:pt x="6055082" y="0"/>
                </a:lnTo>
                <a:lnTo>
                  <a:pt x="6055082" y="114802"/>
                </a:lnTo>
                <a:lnTo>
                  <a:pt x="6143264" y="114802"/>
                </a:lnTo>
                <a:lnTo>
                  <a:pt x="6143264" y="0"/>
                </a:lnTo>
                <a:lnTo>
                  <a:pt x="6176565" y="0"/>
                </a:lnTo>
                <a:lnTo>
                  <a:pt x="6176565" y="114802"/>
                </a:lnTo>
                <a:lnTo>
                  <a:pt x="6321720" y="114802"/>
                </a:lnTo>
                <a:lnTo>
                  <a:pt x="6321720" y="0"/>
                </a:lnTo>
                <a:lnTo>
                  <a:pt x="6355021" y="0"/>
                </a:lnTo>
                <a:lnTo>
                  <a:pt x="6355021" y="148104"/>
                </a:lnTo>
                <a:lnTo>
                  <a:pt x="6176565" y="148104"/>
                </a:lnTo>
                <a:lnTo>
                  <a:pt x="6176565" y="226257"/>
                </a:lnTo>
                <a:lnTo>
                  <a:pt x="6355021" y="226257"/>
                </a:lnTo>
                <a:lnTo>
                  <a:pt x="6355021" y="429023"/>
                </a:lnTo>
                <a:lnTo>
                  <a:pt x="6443202" y="429023"/>
                </a:lnTo>
                <a:lnTo>
                  <a:pt x="6443202" y="226257"/>
                </a:lnTo>
                <a:lnTo>
                  <a:pt x="6649604" y="226257"/>
                </a:lnTo>
                <a:lnTo>
                  <a:pt x="6649604" y="148104"/>
                </a:lnTo>
                <a:lnTo>
                  <a:pt x="6443202" y="148104"/>
                </a:lnTo>
                <a:lnTo>
                  <a:pt x="6443202" y="0"/>
                </a:lnTo>
                <a:lnTo>
                  <a:pt x="6476504" y="0"/>
                </a:lnTo>
                <a:lnTo>
                  <a:pt x="6476504" y="114802"/>
                </a:lnTo>
                <a:lnTo>
                  <a:pt x="6649604" y="114802"/>
                </a:lnTo>
                <a:lnTo>
                  <a:pt x="6649604" y="0"/>
                </a:lnTo>
                <a:lnTo>
                  <a:pt x="6682905" y="0"/>
                </a:lnTo>
                <a:lnTo>
                  <a:pt x="6682905" y="114802"/>
                </a:lnTo>
                <a:lnTo>
                  <a:pt x="6771086" y="114802"/>
                </a:lnTo>
                <a:lnTo>
                  <a:pt x="6771086" y="0"/>
                </a:lnTo>
                <a:lnTo>
                  <a:pt x="6804387" y="0"/>
                </a:lnTo>
                <a:lnTo>
                  <a:pt x="6804387" y="114802"/>
                </a:lnTo>
                <a:lnTo>
                  <a:pt x="6840760" y="114802"/>
                </a:lnTo>
                <a:lnTo>
                  <a:pt x="6840760" y="148104"/>
                </a:lnTo>
                <a:lnTo>
                  <a:pt x="6804387" y="148104"/>
                </a:lnTo>
                <a:lnTo>
                  <a:pt x="6804387" y="226257"/>
                </a:lnTo>
                <a:lnTo>
                  <a:pt x="6840760" y="226257"/>
                </a:lnTo>
                <a:lnTo>
                  <a:pt x="6840760" y="259557"/>
                </a:lnTo>
                <a:lnTo>
                  <a:pt x="6804387" y="259557"/>
                </a:lnTo>
                <a:lnTo>
                  <a:pt x="6804387" y="429023"/>
                </a:lnTo>
                <a:lnTo>
                  <a:pt x="6840760" y="429023"/>
                </a:lnTo>
                <a:lnTo>
                  <a:pt x="6840760" y="462325"/>
                </a:lnTo>
                <a:lnTo>
                  <a:pt x="6771086" y="462325"/>
                </a:lnTo>
                <a:lnTo>
                  <a:pt x="6771086" y="259557"/>
                </a:lnTo>
                <a:lnTo>
                  <a:pt x="6682905" y="259557"/>
                </a:lnTo>
                <a:lnTo>
                  <a:pt x="6682905" y="462325"/>
                </a:lnTo>
                <a:lnTo>
                  <a:pt x="6476504" y="462325"/>
                </a:lnTo>
                <a:lnTo>
                  <a:pt x="6476504" y="540478"/>
                </a:lnTo>
                <a:lnTo>
                  <a:pt x="6682905" y="540478"/>
                </a:lnTo>
                <a:lnTo>
                  <a:pt x="6682905" y="732596"/>
                </a:lnTo>
                <a:lnTo>
                  <a:pt x="6771086" y="732596"/>
                </a:lnTo>
                <a:lnTo>
                  <a:pt x="6771086" y="540478"/>
                </a:lnTo>
                <a:lnTo>
                  <a:pt x="6840760" y="540478"/>
                </a:lnTo>
                <a:lnTo>
                  <a:pt x="6840760" y="573778"/>
                </a:lnTo>
                <a:lnTo>
                  <a:pt x="6804387" y="573778"/>
                </a:lnTo>
                <a:lnTo>
                  <a:pt x="6804387" y="732596"/>
                </a:lnTo>
                <a:lnTo>
                  <a:pt x="6840760" y="732596"/>
                </a:lnTo>
                <a:lnTo>
                  <a:pt x="6840760" y="765897"/>
                </a:lnTo>
                <a:lnTo>
                  <a:pt x="6804387" y="765897"/>
                </a:lnTo>
                <a:lnTo>
                  <a:pt x="6804387" y="844050"/>
                </a:lnTo>
                <a:lnTo>
                  <a:pt x="6840760" y="844050"/>
                </a:lnTo>
                <a:lnTo>
                  <a:pt x="6840760" y="877351"/>
                </a:lnTo>
                <a:lnTo>
                  <a:pt x="6804387" y="877351"/>
                </a:lnTo>
                <a:lnTo>
                  <a:pt x="6804387" y="1046817"/>
                </a:lnTo>
                <a:lnTo>
                  <a:pt x="6840760" y="1046817"/>
                </a:lnTo>
                <a:lnTo>
                  <a:pt x="6840760" y="1080119"/>
                </a:lnTo>
                <a:lnTo>
                  <a:pt x="6771086" y="1080119"/>
                </a:lnTo>
                <a:lnTo>
                  <a:pt x="6771086" y="877351"/>
                </a:lnTo>
                <a:lnTo>
                  <a:pt x="6682905" y="877351"/>
                </a:lnTo>
                <a:lnTo>
                  <a:pt x="6682905" y="1080119"/>
                </a:lnTo>
                <a:lnTo>
                  <a:pt x="6476504" y="1080119"/>
                </a:lnTo>
                <a:lnTo>
                  <a:pt x="6476504" y="1158271"/>
                </a:lnTo>
                <a:lnTo>
                  <a:pt x="6682905" y="1158271"/>
                </a:lnTo>
                <a:lnTo>
                  <a:pt x="6682905" y="1350389"/>
                </a:lnTo>
                <a:lnTo>
                  <a:pt x="6771086" y="1350389"/>
                </a:lnTo>
                <a:lnTo>
                  <a:pt x="6771086" y="1158271"/>
                </a:lnTo>
                <a:lnTo>
                  <a:pt x="6840760" y="1158271"/>
                </a:lnTo>
                <a:lnTo>
                  <a:pt x="6840760" y="1191572"/>
                </a:lnTo>
                <a:lnTo>
                  <a:pt x="6804387" y="1191572"/>
                </a:lnTo>
                <a:lnTo>
                  <a:pt x="6804387" y="1350389"/>
                </a:lnTo>
                <a:lnTo>
                  <a:pt x="6840760" y="1350389"/>
                </a:lnTo>
                <a:lnTo>
                  <a:pt x="6840760" y="1383691"/>
                </a:lnTo>
                <a:lnTo>
                  <a:pt x="6804387" y="1383691"/>
                </a:lnTo>
                <a:lnTo>
                  <a:pt x="6804387" y="1461844"/>
                </a:lnTo>
                <a:lnTo>
                  <a:pt x="6840760" y="1461844"/>
                </a:lnTo>
                <a:lnTo>
                  <a:pt x="6840760" y="1495144"/>
                </a:lnTo>
                <a:lnTo>
                  <a:pt x="6804387" y="1495144"/>
                </a:lnTo>
                <a:lnTo>
                  <a:pt x="6804387" y="1664610"/>
                </a:lnTo>
                <a:lnTo>
                  <a:pt x="6840760" y="1664610"/>
                </a:lnTo>
                <a:lnTo>
                  <a:pt x="6840760" y="1697912"/>
                </a:lnTo>
                <a:lnTo>
                  <a:pt x="6771086" y="1697912"/>
                </a:lnTo>
                <a:lnTo>
                  <a:pt x="6771086" y="1495144"/>
                </a:lnTo>
                <a:lnTo>
                  <a:pt x="6682905" y="1495144"/>
                </a:lnTo>
                <a:lnTo>
                  <a:pt x="6682905" y="1697912"/>
                </a:lnTo>
                <a:lnTo>
                  <a:pt x="6476504" y="1697912"/>
                </a:lnTo>
                <a:lnTo>
                  <a:pt x="6476504" y="1776065"/>
                </a:lnTo>
                <a:lnTo>
                  <a:pt x="6682905" y="1776065"/>
                </a:lnTo>
                <a:lnTo>
                  <a:pt x="6682905" y="1968183"/>
                </a:lnTo>
                <a:lnTo>
                  <a:pt x="6771086" y="1968183"/>
                </a:lnTo>
                <a:lnTo>
                  <a:pt x="6771086" y="1776065"/>
                </a:lnTo>
                <a:lnTo>
                  <a:pt x="6840760" y="1776065"/>
                </a:lnTo>
                <a:lnTo>
                  <a:pt x="6840760" y="1809365"/>
                </a:lnTo>
                <a:lnTo>
                  <a:pt x="6804387" y="1809365"/>
                </a:lnTo>
                <a:lnTo>
                  <a:pt x="6804387" y="1968183"/>
                </a:lnTo>
                <a:lnTo>
                  <a:pt x="6840760" y="1968183"/>
                </a:lnTo>
                <a:lnTo>
                  <a:pt x="6840760" y="2001484"/>
                </a:lnTo>
                <a:lnTo>
                  <a:pt x="6804387" y="2001484"/>
                </a:lnTo>
                <a:lnTo>
                  <a:pt x="6804387" y="2079637"/>
                </a:lnTo>
                <a:lnTo>
                  <a:pt x="6840760" y="2079637"/>
                </a:lnTo>
                <a:lnTo>
                  <a:pt x="6840760" y="2112938"/>
                </a:lnTo>
                <a:lnTo>
                  <a:pt x="6804387" y="2112938"/>
                </a:lnTo>
                <a:lnTo>
                  <a:pt x="6804387" y="2282404"/>
                </a:lnTo>
                <a:lnTo>
                  <a:pt x="6840760" y="2282404"/>
                </a:lnTo>
                <a:lnTo>
                  <a:pt x="6840760" y="2315706"/>
                </a:lnTo>
                <a:lnTo>
                  <a:pt x="6771086" y="2315706"/>
                </a:lnTo>
                <a:lnTo>
                  <a:pt x="6771086" y="2112938"/>
                </a:lnTo>
                <a:lnTo>
                  <a:pt x="6682905" y="2112938"/>
                </a:lnTo>
                <a:lnTo>
                  <a:pt x="6682905" y="2315706"/>
                </a:lnTo>
                <a:lnTo>
                  <a:pt x="6476504" y="2315706"/>
                </a:lnTo>
                <a:lnTo>
                  <a:pt x="6476504" y="2393858"/>
                </a:lnTo>
                <a:lnTo>
                  <a:pt x="6682905" y="2393858"/>
                </a:lnTo>
                <a:lnTo>
                  <a:pt x="6682905" y="2585976"/>
                </a:lnTo>
                <a:lnTo>
                  <a:pt x="6771086" y="2585976"/>
                </a:lnTo>
                <a:lnTo>
                  <a:pt x="6771086" y="2393858"/>
                </a:lnTo>
                <a:lnTo>
                  <a:pt x="6840760" y="2393858"/>
                </a:lnTo>
                <a:lnTo>
                  <a:pt x="6840760" y="2427159"/>
                </a:lnTo>
                <a:lnTo>
                  <a:pt x="6804387" y="2427159"/>
                </a:lnTo>
                <a:lnTo>
                  <a:pt x="6804387" y="2585976"/>
                </a:lnTo>
                <a:lnTo>
                  <a:pt x="6840760" y="2585976"/>
                </a:lnTo>
                <a:lnTo>
                  <a:pt x="6840760" y="2619278"/>
                </a:lnTo>
                <a:lnTo>
                  <a:pt x="6804387" y="2619278"/>
                </a:lnTo>
                <a:lnTo>
                  <a:pt x="6804387" y="2697431"/>
                </a:lnTo>
                <a:lnTo>
                  <a:pt x="6840760" y="2697431"/>
                </a:lnTo>
                <a:lnTo>
                  <a:pt x="6840760" y="2730732"/>
                </a:lnTo>
                <a:lnTo>
                  <a:pt x="6804387" y="2730732"/>
                </a:lnTo>
                <a:lnTo>
                  <a:pt x="6804387" y="2900197"/>
                </a:lnTo>
                <a:lnTo>
                  <a:pt x="6840760" y="2900197"/>
                </a:lnTo>
                <a:lnTo>
                  <a:pt x="6840760" y="2933499"/>
                </a:lnTo>
                <a:lnTo>
                  <a:pt x="6771086" y="2933499"/>
                </a:lnTo>
                <a:lnTo>
                  <a:pt x="6771086" y="2730732"/>
                </a:lnTo>
                <a:lnTo>
                  <a:pt x="6682905" y="2730732"/>
                </a:lnTo>
                <a:lnTo>
                  <a:pt x="6682905" y="2933499"/>
                </a:lnTo>
                <a:lnTo>
                  <a:pt x="6476504" y="2933499"/>
                </a:lnTo>
                <a:lnTo>
                  <a:pt x="6476504" y="3011652"/>
                </a:lnTo>
                <a:lnTo>
                  <a:pt x="6682905" y="3011652"/>
                </a:lnTo>
                <a:lnTo>
                  <a:pt x="6682905" y="3203770"/>
                </a:lnTo>
                <a:lnTo>
                  <a:pt x="6771086" y="3203770"/>
                </a:lnTo>
                <a:lnTo>
                  <a:pt x="6771086" y="3011652"/>
                </a:lnTo>
                <a:lnTo>
                  <a:pt x="6840760" y="3011652"/>
                </a:lnTo>
                <a:lnTo>
                  <a:pt x="6840760" y="3044953"/>
                </a:lnTo>
                <a:lnTo>
                  <a:pt x="6804387" y="3044953"/>
                </a:lnTo>
                <a:lnTo>
                  <a:pt x="6804387" y="3203770"/>
                </a:lnTo>
                <a:lnTo>
                  <a:pt x="6840760" y="3203770"/>
                </a:lnTo>
                <a:lnTo>
                  <a:pt x="6840760" y="3237072"/>
                </a:lnTo>
                <a:lnTo>
                  <a:pt x="6804387" y="3237072"/>
                </a:lnTo>
                <a:lnTo>
                  <a:pt x="6804387" y="3315224"/>
                </a:lnTo>
                <a:lnTo>
                  <a:pt x="6840760" y="3315224"/>
                </a:lnTo>
                <a:lnTo>
                  <a:pt x="6840760" y="3348525"/>
                </a:lnTo>
                <a:lnTo>
                  <a:pt x="6804387" y="3348525"/>
                </a:lnTo>
                <a:lnTo>
                  <a:pt x="6804387" y="3517991"/>
                </a:lnTo>
                <a:lnTo>
                  <a:pt x="6840760" y="3517991"/>
                </a:lnTo>
                <a:lnTo>
                  <a:pt x="6840760" y="3551293"/>
                </a:lnTo>
                <a:lnTo>
                  <a:pt x="6771086" y="3551293"/>
                </a:lnTo>
                <a:lnTo>
                  <a:pt x="6771086" y="3348525"/>
                </a:lnTo>
                <a:lnTo>
                  <a:pt x="6682905" y="3348525"/>
                </a:lnTo>
                <a:lnTo>
                  <a:pt x="6682905" y="3551293"/>
                </a:lnTo>
                <a:lnTo>
                  <a:pt x="6476504" y="3551293"/>
                </a:lnTo>
                <a:lnTo>
                  <a:pt x="6476504" y="3629445"/>
                </a:lnTo>
                <a:lnTo>
                  <a:pt x="6682905" y="3629445"/>
                </a:lnTo>
                <a:lnTo>
                  <a:pt x="6682905" y="3821563"/>
                </a:lnTo>
                <a:lnTo>
                  <a:pt x="6771086" y="3821563"/>
                </a:lnTo>
                <a:lnTo>
                  <a:pt x="6771086" y="3629445"/>
                </a:lnTo>
                <a:lnTo>
                  <a:pt x="6840760" y="3629445"/>
                </a:lnTo>
                <a:lnTo>
                  <a:pt x="6840760" y="3662746"/>
                </a:lnTo>
                <a:lnTo>
                  <a:pt x="6804387" y="3662746"/>
                </a:lnTo>
                <a:lnTo>
                  <a:pt x="6804387" y="3821563"/>
                </a:lnTo>
                <a:lnTo>
                  <a:pt x="6840760" y="3821563"/>
                </a:lnTo>
                <a:lnTo>
                  <a:pt x="6840760" y="3854865"/>
                </a:lnTo>
                <a:lnTo>
                  <a:pt x="6804387" y="3854865"/>
                </a:lnTo>
                <a:lnTo>
                  <a:pt x="6804387" y="3933018"/>
                </a:lnTo>
                <a:lnTo>
                  <a:pt x="6840760" y="3933018"/>
                </a:lnTo>
                <a:lnTo>
                  <a:pt x="6840760" y="3966319"/>
                </a:lnTo>
                <a:lnTo>
                  <a:pt x="6804387" y="3966319"/>
                </a:lnTo>
                <a:lnTo>
                  <a:pt x="6804387" y="4135784"/>
                </a:lnTo>
                <a:lnTo>
                  <a:pt x="6840760" y="4135784"/>
                </a:lnTo>
                <a:lnTo>
                  <a:pt x="6840760" y="4169086"/>
                </a:lnTo>
                <a:lnTo>
                  <a:pt x="6771086" y="4169086"/>
                </a:lnTo>
                <a:lnTo>
                  <a:pt x="6771086" y="3966319"/>
                </a:lnTo>
                <a:lnTo>
                  <a:pt x="6682905" y="3966319"/>
                </a:lnTo>
                <a:lnTo>
                  <a:pt x="6682905" y="4169086"/>
                </a:lnTo>
                <a:lnTo>
                  <a:pt x="6476504" y="4169086"/>
                </a:lnTo>
                <a:lnTo>
                  <a:pt x="6476504" y="4247239"/>
                </a:lnTo>
                <a:lnTo>
                  <a:pt x="6682905" y="4247239"/>
                </a:lnTo>
                <a:lnTo>
                  <a:pt x="6682905" y="4439357"/>
                </a:lnTo>
                <a:lnTo>
                  <a:pt x="6771086" y="4439357"/>
                </a:lnTo>
                <a:lnTo>
                  <a:pt x="6771086" y="4247239"/>
                </a:lnTo>
                <a:lnTo>
                  <a:pt x="6840760" y="4247239"/>
                </a:lnTo>
                <a:lnTo>
                  <a:pt x="6840760" y="4280540"/>
                </a:lnTo>
                <a:lnTo>
                  <a:pt x="6804387" y="4280540"/>
                </a:lnTo>
                <a:lnTo>
                  <a:pt x="6804387" y="4439357"/>
                </a:lnTo>
                <a:lnTo>
                  <a:pt x="6840760" y="4439357"/>
                </a:lnTo>
                <a:lnTo>
                  <a:pt x="6840760" y="4472659"/>
                </a:lnTo>
                <a:lnTo>
                  <a:pt x="6804387" y="4472659"/>
                </a:lnTo>
                <a:lnTo>
                  <a:pt x="6804387" y="4550811"/>
                </a:lnTo>
                <a:lnTo>
                  <a:pt x="6840760" y="4550811"/>
                </a:lnTo>
                <a:lnTo>
                  <a:pt x="6840760" y="4584112"/>
                </a:lnTo>
                <a:lnTo>
                  <a:pt x="6804387" y="4584112"/>
                </a:lnTo>
                <a:lnTo>
                  <a:pt x="6804387" y="4753578"/>
                </a:lnTo>
                <a:lnTo>
                  <a:pt x="6840760" y="4753578"/>
                </a:lnTo>
                <a:lnTo>
                  <a:pt x="6840760" y="4786880"/>
                </a:lnTo>
                <a:lnTo>
                  <a:pt x="6771086" y="4786880"/>
                </a:lnTo>
                <a:lnTo>
                  <a:pt x="6771086" y="4584112"/>
                </a:lnTo>
                <a:lnTo>
                  <a:pt x="6682905" y="4584112"/>
                </a:lnTo>
                <a:lnTo>
                  <a:pt x="6682905" y="4786880"/>
                </a:lnTo>
                <a:lnTo>
                  <a:pt x="6476504" y="4786880"/>
                </a:lnTo>
                <a:lnTo>
                  <a:pt x="6476504" y="4865033"/>
                </a:lnTo>
                <a:lnTo>
                  <a:pt x="6682905" y="4865033"/>
                </a:lnTo>
                <a:lnTo>
                  <a:pt x="6682905" y="5057150"/>
                </a:lnTo>
                <a:lnTo>
                  <a:pt x="6771086" y="5057150"/>
                </a:lnTo>
                <a:lnTo>
                  <a:pt x="6771086" y="4865033"/>
                </a:lnTo>
                <a:lnTo>
                  <a:pt x="6840760" y="4865033"/>
                </a:lnTo>
                <a:lnTo>
                  <a:pt x="6840760" y="4898333"/>
                </a:lnTo>
                <a:lnTo>
                  <a:pt x="6804387" y="4898333"/>
                </a:lnTo>
                <a:lnTo>
                  <a:pt x="6804387" y="5057150"/>
                </a:lnTo>
                <a:lnTo>
                  <a:pt x="6840760" y="5057150"/>
                </a:lnTo>
                <a:lnTo>
                  <a:pt x="6840760" y="5090452"/>
                </a:lnTo>
                <a:lnTo>
                  <a:pt x="6804387" y="5090452"/>
                </a:lnTo>
                <a:lnTo>
                  <a:pt x="6804387" y="5168605"/>
                </a:lnTo>
                <a:lnTo>
                  <a:pt x="6840760" y="5168605"/>
                </a:lnTo>
                <a:lnTo>
                  <a:pt x="6840760" y="5201906"/>
                </a:lnTo>
                <a:lnTo>
                  <a:pt x="6804387" y="5201906"/>
                </a:lnTo>
                <a:lnTo>
                  <a:pt x="6804387" y="5371373"/>
                </a:lnTo>
                <a:lnTo>
                  <a:pt x="6840760" y="5371373"/>
                </a:lnTo>
                <a:lnTo>
                  <a:pt x="6840760" y="5404673"/>
                </a:lnTo>
                <a:lnTo>
                  <a:pt x="6771086" y="5404673"/>
                </a:lnTo>
                <a:lnTo>
                  <a:pt x="6771086" y="5201906"/>
                </a:lnTo>
                <a:lnTo>
                  <a:pt x="6682905" y="5201906"/>
                </a:lnTo>
                <a:lnTo>
                  <a:pt x="6682905" y="5404673"/>
                </a:lnTo>
                <a:lnTo>
                  <a:pt x="6476504" y="5404673"/>
                </a:lnTo>
                <a:lnTo>
                  <a:pt x="6476504" y="5482826"/>
                </a:lnTo>
                <a:lnTo>
                  <a:pt x="6682905" y="5482826"/>
                </a:lnTo>
                <a:lnTo>
                  <a:pt x="6682905" y="5674945"/>
                </a:lnTo>
                <a:lnTo>
                  <a:pt x="6771086" y="5674945"/>
                </a:lnTo>
                <a:lnTo>
                  <a:pt x="6771086" y="5482826"/>
                </a:lnTo>
                <a:lnTo>
                  <a:pt x="6840760" y="5482826"/>
                </a:lnTo>
                <a:lnTo>
                  <a:pt x="6840760" y="5516127"/>
                </a:lnTo>
                <a:lnTo>
                  <a:pt x="6804387" y="5516127"/>
                </a:lnTo>
                <a:lnTo>
                  <a:pt x="6804387" y="5674945"/>
                </a:lnTo>
                <a:lnTo>
                  <a:pt x="6840760" y="5674945"/>
                </a:lnTo>
                <a:lnTo>
                  <a:pt x="6840760" y="5708246"/>
                </a:lnTo>
                <a:lnTo>
                  <a:pt x="6804387" y="5708246"/>
                </a:lnTo>
                <a:lnTo>
                  <a:pt x="6804387" y="5786398"/>
                </a:lnTo>
                <a:lnTo>
                  <a:pt x="6840760" y="5786398"/>
                </a:lnTo>
                <a:lnTo>
                  <a:pt x="6840760" y="5819699"/>
                </a:lnTo>
                <a:lnTo>
                  <a:pt x="6804387" y="5819699"/>
                </a:lnTo>
                <a:lnTo>
                  <a:pt x="6804387" y="5989166"/>
                </a:lnTo>
                <a:lnTo>
                  <a:pt x="6840760" y="5989166"/>
                </a:lnTo>
                <a:lnTo>
                  <a:pt x="6840760" y="6022467"/>
                </a:lnTo>
                <a:lnTo>
                  <a:pt x="6771086" y="6022467"/>
                </a:lnTo>
                <a:lnTo>
                  <a:pt x="6771086" y="5819699"/>
                </a:lnTo>
                <a:lnTo>
                  <a:pt x="6682905" y="5819699"/>
                </a:lnTo>
                <a:lnTo>
                  <a:pt x="6682905" y="6022467"/>
                </a:lnTo>
                <a:lnTo>
                  <a:pt x="6476504" y="6022467"/>
                </a:lnTo>
                <a:lnTo>
                  <a:pt x="6476504" y="6100620"/>
                </a:lnTo>
                <a:lnTo>
                  <a:pt x="6682905" y="6100620"/>
                </a:lnTo>
                <a:lnTo>
                  <a:pt x="6682905" y="6292739"/>
                </a:lnTo>
                <a:lnTo>
                  <a:pt x="6771086" y="6292739"/>
                </a:lnTo>
                <a:lnTo>
                  <a:pt x="6771086" y="6100620"/>
                </a:lnTo>
                <a:lnTo>
                  <a:pt x="6840760" y="6100620"/>
                </a:lnTo>
                <a:lnTo>
                  <a:pt x="6840760" y="6133920"/>
                </a:lnTo>
                <a:lnTo>
                  <a:pt x="6804387" y="6133920"/>
                </a:lnTo>
                <a:lnTo>
                  <a:pt x="6804387" y="6292739"/>
                </a:lnTo>
                <a:lnTo>
                  <a:pt x="6840760" y="6292739"/>
                </a:lnTo>
                <a:lnTo>
                  <a:pt x="6840760" y="6326039"/>
                </a:lnTo>
                <a:lnTo>
                  <a:pt x="6804387" y="6326039"/>
                </a:lnTo>
                <a:lnTo>
                  <a:pt x="6804387" y="6404188"/>
                </a:lnTo>
                <a:lnTo>
                  <a:pt x="6840760" y="6404188"/>
                </a:lnTo>
                <a:lnTo>
                  <a:pt x="6840760" y="6437489"/>
                </a:lnTo>
                <a:lnTo>
                  <a:pt x="6804387" y="6437489"/>
                </a:lnTo>
                <a:lnTo>
                  <a:pt x="6804387" y="6606960"/>
                </a:lnTo>
                <a:lnTo>
                  <a:pt x="6840760" y="6606960"/>
                </a:lnTo>
                <a:lnTo>
                  <a:pt x="6840760" y="6640260"/>
                </a:lnTo>
                <a:lnTo>
                  <a:pt x="6771086" y="6640260"/>
                </a:lnTo>
                <a:lnTo>
                  <a:pt x="6771086" y="6437489"/>
                </a:lnTo>
                <a:lnTo>
                  <a:pt x="6682905" y="6437489"/>
                </a:lnTo>
                <a:lnTo>
                  <a:pt x="6682905" y="6640260"/>
                </a:lnTo>
                <a:lnTo>
                  <a:pt x="6476504" y="6640260"/>
                </a:lnTo>
                <a:lnTo>
                  <a:pt x="6476504" y="6718410"/>
                </a:lnTo>
                <a:lnTo>
                  <a:pt x="6682905" y="6718410"/>
                </a:lnTo>
                <a:lnTo>
                  <a:pt x="6682905" y="6840760"/>
                </a:lnTo>
                <a:lnTo>
                  <a:pt x="6649604" y="6840760"/>
                </a:lnTo>
                <a:lnTo>
                  <a:pt x="6649604" y="6751710"/>
                </a:lnTo>
                <a:lnTo>
                  <a:pt x="6476504" y="6751710"/>
                </a:lnTo>
                <a:lnTo>
                  <a:pt x="6476504" y="6840760"/>
                </a:lnTo>
                <a:lnTo>
                  <a:pt x="6443202" y="6840760"/>
                </a:lnTo>
                <a:lnTo>
                  <a:pt x="6443202" y="6751710"/>
                </a:lnTo>
                <a:lnTo>
                  <a:pt x="6355021" y="6751710"/>
                </a:lnTo>
                <a:lnTo>
                  <a:pt x="6355021" y="6840760"/>
                </a:lnTo>
                <a:lnTo>
                  <a:pt x="6321720" y="6840760"/>
                </a:lnTo>
                <a:lnTo>
                  <a:pt x="6321720" y="6751710"/>
                </a:lnTo>
                <a:lnTo>
                  <a:pt x="6176565" y="6751710"/>
                </a:lnTo>
                <a:lnTo>
                  <a:pt x="6176565" y="6840760"/>
                </a:lnTo>
                <a:lnTo>
                  <a:pt x="6143264" y="6840760"/>
                </a:lnTo>
                <a:lnTo>
                  <a:pt x="6143264" y="6718410"/>
                </a:lnTo>
                <a:lnTo>
                  <a:pt x="6321720" y="6718410"/>
                </a:lnTo>
                <a:lnTo>
                  <a:pt x="6321720" y="6640260"/>
                </a:lnTo>
                <a:lnTo>
                  <a:pt x="6143264" y="6640260"/>
                </a:lnTo>
                <a:lnTo>
                  <a:pt x="6143264" y="6437489"/>
                </a:lnTo>
                <a:lnTo>
                  <a:pt x="6055082" y="6437489"/>
                </a:lnTo>
                <a:lnTo>
                  <a:pt x="6055082" y="6640260"/>
                </a:lnTo>
                <a:lnTo>
                  <a:pt x="5848682" y="6640260"/>
                </a:lnTo>
                <a:lnTo>
                  <a:pt x="5848682" y="6718410"/>
                </a:lnTo>
                <a:lnTo>
                  <a:pt x="6055082" y="6718410"/>
                </a:lnTo>
                <a:lnTo>
                  <a:pt x="6055082" y="6840760"/>
                </a:lnTo>
                <a:lnTo>
                  <a:pt x="6021782" y="6840760"/>
                </a:lnTo>
                <a:lnTo>
                  <a:pt x="6021782" y="6751710"/>
                </a:lnTo>
                <a:lnTo>
                  <a:pt x="5848682" y="6751710"/>
                </a:lnTo>
                <a:lnTo>
                  <a:pt x="5848682" y="6840760"/>
                </a:lnTo>
                <a:lnTo>
                  <a:pt x="5815382" y="6840760"/>
                </a:lnTo>
                <a:lnTo>
                  <a:pt x="5815382" y="6751710"/>
                </a:lnTo>
                <a:lnTo>
                  <a:pt x="5727200" y="6751710"/>
                </a:lnTo>
                <a:lnTo>
                  <a:pt x="5727200" y="6840760"/>
                </a:lnTo>
                <a:lnTo>
                  <a:pt x="5693900" y="6840760"/>
                </a:lnTo>
                <a:lnTo>
                  <a:pt x="5693900" y="6751710"/>
                </a:lnTo>
                <a:lnTo>
                  <a:pt x="5548744" y="6751710"/>
                </a:lnTo>
                <a:lnTo>
                  <a:pt x="5548744" y="6840760"/>
                </a:lnTo>
                <a:lnTo>
                  <a:pt x="5515443" y="6840760"/>
                </a:lnTo>
                <a:lnTo>
                  <a:pt x="5515443" y="6718410"/>
                </a:lnTo>
                <a:lnTo>
                  <a:pt x="5693900" y="6718410"/>
                </a:lnTo>
                <a:lnTo>
                  <a:pt x="5693900" y="6640260"/>
                </a:lnTo>
                <a:lnTo>
                  <a:pt x="5515443" y="6640260"/>
                </a:lnTo>
                <a:lnTo>
                  <a:pt x="5515443" y="6437489"/>
                </a:lnTo>
                <a:lnTo>
                  <a:pt x="5427262" y="6437489"/>
                </a:lnTo>
                <a:lnTo>
                  <a:pt x="5427262" y="6640260"/>
                </a:lnTo>
                <a:lnTo>
                  <a:pt x="5220862" y="6640260"/>
                </a:lnTo>
                <a:lnTo>
                  <a:pt x="5220862" y="6718410"/>
                </a:lnTo>
                <a:lnTo>
                  <a:pt x="5427262" y="6718410"/>
                </a:lnTo>
                <a:lnTo>
                  <a:pt x="5427262" y="6840760"/>
                </a:lnTo>
                <a:lnTo>
                  <a:pt x="5393961" y="6840760"/>
                </a:lnTo>
                <a:lnTo>
                  <a:pt x="5393961" y="6751710"/>
                </a:lnTo>
                <a:lnTo>
                  <a:pt x="5220862" y="6751710"/>
                </a:lnTo>
                <a:lnTo>
                  <a:pt x="5220862" y="6840760"/>
                </a:lnTo>
                <a:lnTo>
                  <a:pt x="5187560" y="6840760"/>
                </a:lnTo>
                <a:lnTo>
                  <a:pt x="5187560" y="6751710"/>
                </a:lnTo>
                <a:lnTo>
                  <a:pt x="5099379" y="6751710"/>
                </a:lnTo>
                <a:lnTo>
                  <a:pt x="5099379" y="6840760"/>
                </a:lnTo>
                <a:lnTo>
                  <a:pt x="5066079" y="6840760"/>
                </a:lnTo>
                <a:lnTo>
                  <a:pt x="5066079" y="6751710"/>
                </a:lnTo>
                <a:lnTo>
                  <a:pt x="4920923" y="6751710"/>
                </a:lnTo>
                <a:lnTo>
                  <a:pt x="4920923" y="6840760"/>
                </a:lnTo>
                <a:lnTo>
                  <a:pt x="4887621" y="6840760"/>
                </a:lnTo>
                <a:lnTo>
                  <a:pt x="4887621" y="6718410"/>
                </a:lnTo>
                <a:lnTo>
                  <a:pt x="5066079" y="6718410"/>
                </a:lnTo>
                <a:lnTo>
                  <a:pt x="5066079" y="6640260"/>
                </a:lnTo>
                <a:lnTo>
                  <a:pt x="4887621" y="6640260"/>
                </a:lnTo>
                <a:lnTo>
                  <a:pt x="4887621" y="6437489"/>
                </a:lnTo>
                <a:lnTo>
                  <a:pt x="4799441" y="6437489"/>
                </a:lnTo>
                <a:lnTo>
                  <a:pt x="4799441" y="6640260"/>
                </a:lnTo>
                <a:lnTo>
                  <a:pt x="4593039" y="6640260"/>
                </a:lnTo>
                <a:lnTo>
                  <a:pt x="4593039" y="6718410"/>
                </a:lnTo>
                <a:lnTo>
                  <a:pt x="4799441" y="6718410"/>
                </a:lnTo>
                <a:lnTo>
                  <a:pt x="4799441" y="6840760"/>
                </a:lnTo>
                <a:lnTo>
                  <a:pt x="4766140" y="6840760"/>
                </a:lnTo>
                <a:lnTo>
                  <a:pt x="4766140" y="6751710"/>
                </a:lnTo>
                <a:lnTo>
                  <a:pt x="4593039" y="6751710"/>
                </a:lnTo>
                <a:lnTo>
                  <a:pt x="4593039" y="6840760"/>
                </a:lnTo>
                <a:lnTo>
                  <a:pt x="4559739" y="6840760"/>
                </a:lnTo>
                <a:lnTo>
                  <a:pt x="4559739" y="6751710"/>
                </a:lnTo>
                <a:lnTo>
                  <a:pt x="4471557" y="6751710"/>
                </a:lnTo>
                <a:lnTo>
                  <a:pt x="4471557" y="6840760"/>
                </a:lnTo>
                <a:lnTo>
                  <a:pt x="4438257" y="6840760"/>
                </a:lnTo>
                <a:lnTo>
                  <a:pt x="4438257" y="6751710"/>
                </a:lnTo>
                <a:lnTo>
                  <a:pt x="4293101" y="6751710"/>
                </a:lnTo>
                <a:lnTo>
                  <a:pt x="4293101" y="6840760"/>
                </a:lnTo>
                <a:lnTo>
                  <a:pt x="4259800" y="6840760"/>
                </a:lnTo>
                <a:lnTo>
                  <a:pt x="4259800" y="6718410"/>
                </a:lnTo>
                <a:lnTo>
                  <a:pt x="4438257" y="6718410"/>
                </a:lnTo>
                <a:lnTo>
                  <a:pt x="4438257" y="6640260"/>
                </a:lnTo>
                <a:lnTo>
                  <a:pt x="4259800" y="6640260"/>
                </a:lnTo>
                <a:lnTo>
                  <a:pt x="4259800" y="6437489"/>
                </a:lnTo>
                <a:lnTo>
                  <a:pt x="4171619" y="6437489"/>
                </a:lnTo>
                <a:lnTo>
                  <a:pt x="4171619" y="6640260"/>
                </a:lnTo>
                <a:lnTo>
                  <a:pt x="3965218" y="6640260"/>
                </a:lnTo>
                <a:lnTo>
                  <a:pt x="3965218" y="6718410"/>
                </a:lnTo>
                <a:lnTo>
                  <a:pt x="4171619" y="6718410"/>
                </a:lnTo>
                <a:lnTo>
                  <a:pt x="4171619" y="6840760"/>
                </a:lnTo>
                <a:lnTo>
                  <a:pt x="4138318" y="6840760"/>
                </a:lnTo>
                <a:lnTo>
                  <a:pt x="4138318" y="6751710"/>
                </a:lnTo>
                <a:lnTo>
                  <a:pt x="3965218" y="6751710"/>
                </a:lnTo>
                <a:lnTo>
                  <a:pt x="3965218" y="6840760"/>
                </a:lnTo>
                <a:lnTo>
                  <a:pt x="3931917" y="6840760"/>
                </a:lnTo>
                <a:lnTo>
                  <a:pt x="3931917" y="6751710"/>
                </a:lnTo>
                <a:lnTo>
                  <a:pt x="3843736" y="6751710"/>
                </a:lnTo>
                <a:lnTo>
                  <a:pt x="3843736" y="6840760"/>
                </a:lnTo>
                <a:lnTo>
                  <a:pt x="3810436" y="6840760"/>
                </a:lnTo>
                <a:lnTo>
                  <a:pt x="3810436" y="6751710"/>
                </a:lnTo>
                <a:lnTo>
                  <a:pt x="3665280" y="6751710"/>
                </a:lnTo>
                <a:lnTo>
                  <a:pt x="3665280" y="6840760"/>
                </a:lnTo>
                <a:lnTo>
                  <a:pt x="3631978" y="6840760"/>
                </a:lnTo>
                <a:lnTo>
                  <a:pt x="3631978" y="6718410"/>
                </a:lnTo>
                <a:lnTo>
                  <a:pt x="3810436" y="6718410"/>
                </a:lnTo>
                <a:lnTo>
                  <a:pt x="3810436" y="6640260"/>
                </a:lnTo>
                <a:lnTo>
                  <a:pt x="3631978" y="6640260"/>
                </a:lnTo>
                <a:lnTo>
                  <a:pt x="3631978" y="6437489"/>
                </a:lnTo>
                <a:lnTo>
                  <a:pt x="3543798" y="6437489"/>
                </a:lnTo>
                <a:lnTo>
                  <a:pt x="3543798" y="6640260"/>
                </a:lnTo>
                <a:lnTo>
                  <a:pt x="3337396" y="6640260"/>
                </a:lnTo>
                <a:lnTo>
                  <a:pt x="3337396" y="6718410"/>
                </a:lnTo>
                <a:lnTo>
                  <a:pt x="3543798" y="6718410"/>
                </a:lnTo>
                <a:lnTo>
                  <a:pt x="3543798" y="6840760"/>
                </a:lnTo>
                <a:lnTo>
                  <a:pt x="3510497" y="6840760"/>
                </a:lnTo>
                <a:lnTo>
                  <a:pt x="3510497" y="6751710"/>
                </a:lnTo>
                <a:lnTo>
                  <a:pt x="3337396" y="6751710"/>
                </a:lnTo>
                <a:lnTo>
                  <a:pt x="3337396" y="6840760"/>
                </a:lnTo>
                <a:lnTo>
                  <a:pt x="3304096" y="6840760"/>
                </a:lnTo>
                <a:lnTo>
                  <a:pt x="3304096" y="6751710"/>
                </a:lnTo>
                <a:lnTo>
                  <a:pt x="3215915" y="6751710"/>
                </a:lnTo>
                <a:lnTo>
                  <a:pt x="3215915" y="6840760"/>
                </a:lnTo>
                <a:lnTo>
                  <a:pt x="3182613" y="6840760"/>
                </a:lnTo>
                <a:lnTo>
                  <a:pt x="3182613" y="6751710"/>
                </a:lnTo>
                <a:lnTo>
                  <a:pt x="3037458" y="6751710"/>
                </a:lnTo>
                <a:lnTo>
                  <a:pt x="3037458" y="6840760"/>
                </a:lnTo>
                <a:lnTo>
                  <a:pt x="3004157" y="6840760"/>
                </a:lnTo>
                <a:lnTo>
                  <a:pt x="3004157" y="6718410"/>
                </a:lnTo>
                <a:lnTo>
                  <a:pt x="3182613" y="6718410"/>
                </a:lnTo>
                <a:lnTo>
                  <a:pt x="3182613" y="6640260"/>
                </a:lnTo>
                <a:lnTo>
                  <a:pt x="3004157" y="6640260"/>
                </a:lnTo>
                <a:lnTo>
                  <a:pt x="3004157" y="6437489"/>
                </a:lnTo>
                <a:lnTo>
                  <a:pt x="2915976" y="6437489"/>
                </a:lnTo>
                <a:lnTo>
                  <a:pt x="2915976" y="6640260"/>
                </a:lnTo>
                <a:lnTo>
                  <a:pt x="2709575" y="6640260"/>
                </a:lnTo>
                <a:lnTo>
                  <a:pt x="2709575" y="6718410"/>
                </a:lnTo>
                <a:lnTo>
                  <a:pt x="2915976" y="6718410"/>
                </a:lnTo>
                <a:lnTo>
                  <a:pt x="2915976" y="6840760"/>
                </a:lnTo>
                <a:lnTo>
                  <a:pt x="2882675" y="6840760"/>
                </a:lnTo>
                <a:lnTo>
                  <a:pt x="2882675" y="6751710"/>
                </a:lnTo>
                <a:lnTo>
                  <a:pt x="2709575" y="6751710"/>
                </a:lnTo>
                <a:lnTo>
                  <a:pt x="2709575" y="6840760"/>
                </a:lnTo>
                <a:lnTo>
                  <a:pt x="2676273" y="6840760"/>
                </a:lnTo>
                <a:lnTo>
                  <a:pt x="2676273" y="6751710"/>
                </a:lnTo>
                <a:lnTo>
                  <a:pt x="2588093" y="6751710"/>
                </a:lnTo>
                <a:lnTo>
                  <a:pt x="2588093" y="6840760"/>
                </a:lnTo>
                <a:lnTo>
                  <a:pt x="2554792" y="6840760"/>
                </a:lnTo>
                <a:lnTo>
                  <a:pt x="2554792" y="6751710"/>
                </a:lnTo>
                <a:lnTo>
                  <a:pt x="2409637" y="6751710"/>
                </a:lnTo>
                <a:lnTo>
                  <a:pt x="2409637" y="6840760"/>
                </a:lnTo>
                <a:lnTo>
                  <a:pt x="2376335" y="6840760"/>
                </a:lnTo>
                <a:lnTo>
                  <a:pt x="2376335" y="6718410"/>
                </a:lnTo>
                <a:lnTo>
                  <a:pt x="2554792" y="6718410"/>
                </a:lnTo>
                <a:lnTo>
                  <a:pt x="2554792" y="6640260"/>
                </a:lnTo>
                <a:lnTo>
                  <a:pt x="2376335" y="6640260"/>
                </a:lnTo>
                <a:lnTo>
                  <a:pt x="2376335" y="6437489"/>
                </a:lnTo>
                <a:lnTo>
                  <a:pt x="2288155" y="6437489"/>
                </a:lnTo>
                <a:lnTo>
                  <a:pt x="2288155" y="6640260"/>
                </a:lnTo>
                <a:lnTo>
                  <a:pt x="2081753" y="6640260"/>
                </a:lnTo>
                <a:lnTo>
                  <a:pt x="2081753" y="6718410"/>
                </a:lnTo>
                <a:lnTo>
                  <a:pt x="2288155" y="6718410"/>
                </a:lnTo>
                <a:lnTo>
                  <a:pt x="2288155" y="6840760"/>
                </a:lnTo>
                <a:lnTo>
                  <a:pt x="2254854" y="6840760"/>
                </a:lnTo>
                <a:lnTo>
                  <a:pt x="2254854" y="6751710"/>
                </a:lnTo>
                <a:lnTo>
                  <a:pt x="2081753" y="6751710"/>
                </a:lnTo>
                <a:lnTo>
                  <a:pt x="2081753" y="6840760"/>
                </a:lnTo>
                <a:lnTo>
                  <a:pt x="2048452" y="6840760"/>
                </a:lnTo>
                <a:lnTo>
                  <a:pt x="2048452" y="6751710"/>
                </a:lnTo>
                <a:lnTo>
                  <a:pt x="1960272" y="6751710"/>
                </a:lnTo>
                <a:lnTo>
                  <a:pt x="1960272" y="6840760"/>
                </a:lnTo>
                <a:lnTo>
                  <a:pt x="1926970" y="6840760"/>
                </a:lnTo>
                <a:lnTo>
                  <a:pt x="1926970" y="6751710"/>
                </a:lnTo>
                <a:lnTo>
                  <a:pt x="1781815" y="6751710"/>
                </a:lnTo>
                <a:lnTo>
                  <a:pt x="1781815" y="6840760"/>
                </a:lnTo>
                <a:lnTo>
                  <a:pt x="1748514" y="6840760"/>
                </a:lnTo>
                <a:lnTo>
                  <a:pt x="1748514" y="6718410"/>
                </a:lnTo>
                <a:lnTo>
                  <a:pt x="1926970" y="6718410"/>
                </a:lnTo>
                <a:lnTo>
                  <a:pt x="1926970" y="6640260"/>
                </a:lnTo>
                <a:lnTo>
                  <a:pt x="1748514" y="6640260"/>
                </a:lnTo>
                <a:lnTo>
                  <a:pt x="1748514" y="6437489"/>
                </a:lnTo>
                <a:lnTo>
                  <a:pt x="1660334" y="6437489"/>
                </a:lnTo>
                <a:lnTo>
                  <a:pt x="1660334" y="6640260"/>
                </a:lnTo>
                <a:lnTo>
                  <a:pt x="1453932" y="6640260"/>
                </a:lnTo>
                <a:lnTo>
                  <a:pt x="1453932" y="6718410"/>
                </a:lnTo>
                <a:lnTo>
                  <a:pt x="1660334" y="6718410"/>
                </a:lnTo>
                <a:lnTo>
                  <a:pt x="1660334" y="6840760"/>
                </a:lnTo>
                <a:lnTo>
                  <a:pt x="1627032" y="6840760"/>
                </a:lnTo>
                <a:lnTo>
                  <a:pt x="1627032" y="6751710"/>
                </a:lnTo>
                <a:lnTo>
                  <a:pt x="1453932" y="6751710"/>
                </a:lnTo>
                <a:lnTo>
                  <a:pt x="1453932" y="6840760"/>
                </a:lnTo>
                <a:lnTo>
                  <a:pt x="1420630" y="6840760"/>
                </a:lnTo>
                <a:lnTo>
                  <a:pt x="1420630" y="6751710"/>
                </a:lnTo>
                <a:lnTo>
                  <a:pt x="1332450" y="6751710"/>
                </a:lnTo>
                <a:lnTo>
                  <a:pt x="1332450" y="6840760"/>
                </a:lnTo>
                <a:lnTo>
                  <a:pt x="1299149" y="6840760"/>
                </a:lnTo>
                <a:lnTo>
                  <a:pt x="1299149" y="6751710"/>
                </a:lnTo>
                <a:lnTo>
                  <a:pt x="1153994" y="6751710"/>
                </a:lnTo>
                <a:lnTo>
                  <a:pt x="1153994" y="6840760"/>
                </a:lnTo>
                <a:lnTo>
                  <a:pt x="1120692" y="6840760"/>
                </a:lnTo>
                <a:lnTo>
                  <a:pt x="1120692" y="6718410"/>
                </a:lnTo>
                <a:lnTo>
                  <a:pt x="1299149" y="6718410"/>
                </a:lnTo>
                <a:lnTo>
                  <a:pt x="1299149" y="6640260"/>
                </a:lnTo>
                <a:lnTo>
                  <a:pt x="1120692" y="6640260"/>
                </a:lnTo>
                <a:lnTo>
                  <a:pt x="1120692" y="6437489"/>
                </a:lnTo>
                <a:lnTo>
                  <a:pt x="1032512" y="6437489"/>
                </a:lnTo>
                <a:lnTo>
                  <a:pt x="1032512" y="6640260"/>
                </a:lnTo>
                <a:lnTo>
                  <a:pt x="826111" y="6640260"/>
                </a:lnTo>
                <a:lnTo>
                  <a:pt x="826111" y="6718410"/>
                </a:lnTo>
                <a:lnTo>
                  <a:pt x="1032512" y="6718410"/>
                </a:lnTo>
                <a:lnTo>
                  <a:pt x="1032512" y="6840760"/>
                </a:lnTo>
                <a:lnTo>
                  <a:pt x="999211" y="6840760"/>
                </a:lnTo>
                <a:lnTo>
                  <a:pt x="999211" y="6751710"/>
                </a:lnTo>
                <a:lnTo>
                  <a:pt x="826111" y="6751710"/>
                </a:lnTo>
                <a:lnTo>
                  <a:pt x="826111" y="6840760"/>
                </a:lnTo>
                <a:lnTo>
                  <a:pt x="792809" y="6840760"/>
                </a:lnTo>
                <a:lnTo>
                  <a:pt x="792809" y="6751710"/>
                </a:lnTo>
                <a:lnTo>
                  <a:pt x="704629" y="6751710"/>
                </a:lnTo>
                <a:lnTo>
                  <a:pt x="704629" y="6840760"/>
                </a:lnTo>
                <a:lnTo>
                  <a:pt x="671328" y="6840760"/>
                </a:lnTo>
                <a:lnTo>
                  <a:pt x="671328" y="6751710"/>
                </a:lnTo>
                <a:lnTo>
                  <a:pt x="526171" y="6751710"/>
                </a:lnTo>
                <a:lnTo>
                  <a:pt x="526171" y="6840760"/>
                </a:lnTo>
                <a:lnTo>
                  <a:pt x="492871" y="6840760"/>
                </a:lnTo>
                <a:lnTo>
                  <a:pt x="492871" y="6718410"/>
                </a:lnTo>
                <a:lnTo>
                  <a:pt x="671328" y="6718410"/>
                </a:lnTo>
                <a:lnTo>
                  <a:pt x="671328" y="6640260"/>
                </a:lnTo>
                <a:lnTo>
                  <a:pt x="492871" y="6640260"/>
                </a:lnTo>
                <a:lnTo>
                  <a:pt x="492871" y="6437489"/>
                </a:lnTo>
                <a:lnTo>
                  <a:pt x="404691" y="6437489"/>
                </a:lnTo>
                <a:lnTo>
                  <a:pt x="404691" y="6640260"/>
                </a:lnTo>
                <a:lnTo>
                  <a:pt x="198289" y="6640260"/>
                </a:lnTo>
                <a:lnTo>
                  <a:pt x="198289" y="6718410"/>
                </a:lnTo>
                <a:lnTo>
                  <a:pt x="404691" y="6718410"/>
                </a:lnTo>
                <a:lnTo>
                  <a:pt x="404691" y="6840760"/>
                </a:lnTo>
                <a:lnTo>
                  <a:pt x="371389" y="6840760"/>
                </a:lnTo>
                <a:lnTo>
                  <a:pt x="371389" y="6751710"/>
                </a:lnTo>
                <a:lnTo>
                  <a:pt x="198289" y="6751710"/>
                </a:lnTo>
                <a:lnTo>
                  <a:pt x="198289" y="6840760"/>
                </a:lnTo>
                <a:lnTo>
                  <a:pt x="164988" y="6840760"/>
                </a:lnTo>
                <a:lnTo>
                  <a:pt x="164988" y="6751710"/>
                </a:lnTo>
                <a:lnTo>
                  <a:pt x="76807" y="6751710"/>
                </a:lnTo>
                <a:lnTo>
                  <a:pt x="76807" y="6840760"/>
                </a:lnTo>
                <a:lnTo>
                  <a:pt x="43506" y="6840760"/>
                </a:lnTo>
                <a:lnTo>
                  <a:pt x="43506" y="6751710"/>
                </a:lnTo>
                <a:lnTo>
                  <a:pt x="0" y="6751710"/>
                </a:lnTo>
                <a:lnTo>
                  <a:pt x="0" y="6718410"/>
                </a:lnTo>
                <a:lnTo>
                  <a:pt x="43506" y="6718410"/>
                </a:lnTo>
                <a:lnTo>
                  <a:pt x="43506" y="6640260"/>
                </a:lnTo>
                <a:lnTo>
                  <a:pt x="0" y="6640260"/>
                </a:lnTo>
                <a:lnTo>
                  <a:pt x="0" y="6606960"/>
                </a:lnTo>
                <a:lnTo>
                  <a:pt x="43506" y="6606960"/>
                </a:lnTo>
                <a:lnTo>
                  <a:pt x="43506" y="6437489"/>
                </a:lnTo>
                <a:lnTo>
                  <a:pt x="0" y="6437489"/>
                </a:lnTo>
                <a:lnTo>
                  <a:pt x="0" y="6404188"/>
                </a:lnTo>
                <a:lnTo>
                  <a:pt x="76807" y="6404188"/>
                </a:lnTo>
                <a:lnTo>
                  <a:pt x="76807" y="6606960"/>
                </a:lnTo>
                <a:lnTo>
                  <a:pt x="164988" y="6606960"/>
                </a:lnTo>
                <a:lnTo>
                  <a:pt x="164988" y="6404188"/>
                </a:lnTo>
                <a:lnTo>
                  <a:pt x="371389" y="6404188"/>
                </a:lnTo>
                <a:lnTo>
                  <a:pt x="371389" y="6326039"/>
                </a:lnTo>
                <a:lnTo>
                  <a:pt x="164988" y="6326039"/>
                </a:lnTo>
                <a:lnTo>
                  <a:pt x="164988" y="6133920"/>
                </a:lnTo>
                <a:lnTo>
                  <a:pt x="76807" y="6133920"/>
                </a:lnTo>
                <a:lnTo>
                  <a:pt x="76807" y="6326039"/>
                </a:lnTo>
                <a:lnTo>
                  <a:pt x="0" y="6326039"/>
                </a:lnTo>
                <a:lnTo>
                  <a:pt x="0" y="6292739"/>
                </a:lnTo>
                <a:lnTo>
                  <a:pt x="43506" y="6292739"/>
                </a:lnTo>
                <a:lnTo>
                  <a:pt x="43506" y="6133920"/>
                </a:lnTo>
                <a:lnTo>
                  <a:pt x="0" y="6133920"/>
                </a:lnTo>
                <a:lnTo>
                  <a:pt x="0" y="6100620"/>
                </a:lnTo>
                <a:lnTo>
                  <a:pt x="43506" y="6100620"/>
                </a:lnTo>
                <a:lnTo>
                  <a:pt x="43506" y="6022467"/>
                </a:lnTo>
                <a:lnTo>
                  <a:pt x="0" y="6022467"/>
                </a:lnTo>
                <a:lnTo>
                  <a:pt x="0" y="5989166"/>
                </a:lnTo>
                <a:lnTo>
                  <a:pt x="43506" y="5989166"/>
                </a:lnTo>
                <a:lnTo>
                  <a:pt x="43506" y="5819699"/>
                </a:lnTo>
                <a:lnTo>
                  <a:pt x="0" y="5819699"/>
                </a:lnTo>
                <a:lnTo>
                  <a:pt x="0" y="5786398"/>
                </a:lnTo>
                <a:lnTo>
                  <a:pt x="76807" y="5786398"/>
                </a:lnTo>
                <a:lnTo>
                  <a:pt x="76807" y="5989166"/>
                </a:lnTo>
                <a:lnTo>
                  <a:pt x="164988" y="5989166"/>
                </a:lnTo>
                <a:lnTo>
                  <a:pt x="164988" y="5786398"/>
                </a:lnTo>
                <a:lnTo>
                  <a:pt x="371389" y="5786398"/>
                </a:lnTo>
                <a:lnTo>
                  <a:pt x="371389" y="5708246"/>
                </a:lnTo>
                <a:lnTo>
                  <a:pt x="164988" y="5708246"/>
                </a:lnTo>
                <a:lnTo>
                  <a:pt x="164988" y="5516127"/>
                </a:lnTo>
                <a:lnTo>
                  <a:pt x="76807" y="5516127"/>
                </a:lnTo>
                <a:lnTo>
                  <a:pt x="76807" y="5708246"/>
                </a:lnTo>
                <a:lnTo>
                  <a:pt x="0" y="5708246"/>
                </a:lnTo>
                <a:lnTo>
                  <a:pt x="0" y="5674945"/>
                </a:lnTo>
                <a:lnTo>
                  <a:pt x="43506" y="5674945"/>
                </a:lnTo>
                <a:lnTo>
                  <a:pt x="43506" y="5516127"/>
                </a:lnTo>
                <a:lnTo>
                  <a:pt x="0" y="5516127"/>
                </a:lnTo>
                <a:lnTo>
                  <a:pt x="0" y="5482826"/>
                </a:lnTo>
                <a:lnTo>
                  <a:pt x="43506" y="5482826"/>
                </a:lnTo>
                <a:lnTo>
                  <a:pt x="43506" y="5404673"/>
                </a:lnTo>
                <a:lnTo>
                  <a:pt x="0" y="5404673"/>
                </a:lnTo>
                <a:lnTo>
                  <a:pt x="0" y="5371373"/>
                </a:lnTo>
                <a:lnTo>
                  <a:pt x="43506" y="5371373"/>
                </a:lnTo>
                <a:lnTo>
                  <a:pt x="43506" y="5201906"/>
                </a:lnTo>
                <a:lnTo>
                  <a:pt x="0" y="5201906"/>
                </a:lnTo>
                <a:lnTo>
                  <a:pt x="0" y="5168605"/>
                </a:lnTo>
                <a:lnTo>
                  <a:pt x="76807" y="5168605"/>
                </a:lnTo>
                <a:lnTo>
                  <a:pt x="76807" y="5371373"/>
                </a:lnTo>
                <a:lnTo>
                  <a:pt x="164988" y="5371373"/>
                </a:lnTo>
                <a:lnTo>
                  <a:pt x="164988" y="5168605"/>
                </a:lnTo>
                <a:lnTo>
                  <a:pt x="371389" y="5168605"/>
                </a:lnTo>
                <a:lnTo>
                  <a:pt x="371389" y="5090452"/>
                </a:lnTo>
                <a:lnTo>
                  <a:pt x="164988" y="5090452"/>
                </a:lnTo>
                <a:lnTo>
                  <a:pt x="164988" y="4898333"/>
                </a:lnTo>
                <a:lnTo>
                  <a:pt x="76807" y="4898333"/>
                </a:lnTo>
                <a:lnTo>
                  <a:pt x="76807" y="5090452"/>
                </a:lnTo>
                <a:lnTo>
                  <a:pt x="0" y="5090452"/>
                </a:lnTo>
                <a:lnTo>
                  <a:pt x="0" y="5057150"/>
                </a:lnTo>
                <a:lnTo>
                  <a:pt x="43506" y="5057150"/>
                </a:lnTo>
                <a:lnTo>
                  <a:pt x="43506" y="4898333"/>
                </a:lnTo>
                <a:lnTo>
                  <a:pt x="0" y="4898333"/>
                </a:lnTo>
                <a:lnTo>
                  <a:pt x="0" y="4865033"/>
                </a:lnTo>
                <a:lnTo>
                  <a:pt x="43506" y="4865033"/>
                </a:lnTo>
                <a:lnTo>
                  <a:pt x="43506" y="4786880"/>
                </a:lnTo>
                <a:lnTo>
                  <a:pt x="0" y="4786880"/>
                </a:lnTo>
                <a:lnTo>
                  <a:pt x="0" y="4753578"/>
                </a:lnTo>
                <a:lnTo>
                  <a:pt x="43506" y="4753578"/>
                </a:lnTo>
                <a:lnTo>
                  <a:pt x="43506" y="4584112"/>
                </a:lnTo>
                <a:lnTo>
                  <a:pt x="0" y="4584112"/>
                </a:lnTo>
                <a:lnTo>
                  <a:pt x="0" y="4550811"/>
                </a:lnTo>
                <a:lnTo>
                  <a:pt x="76807" y="4550811"/>
                </a:lnTo>
                <a:lnTo>
                  <a:pt x="76807" y="4753578"/>
                </a:lnTo>
                <a:lnTo>
                  <a:pt x="164988" y="4753578"/>
                </a:lnTo>
                <a:lnTo>
                  <a:pt x="164988" y="4550811"/>
                </a:lnTo>
                <a:lnTo>
                  <a:pt x="371389" y="4550811"/>
                </a:lnTo>
                <a:lnTo>
                  <a:pt x="371389" y="4472659"/>
                </a:lnTo>
                <a:lnTo>
                  <a:pt x="164988" y="4472659"/>
                </a:lnTo>
                <a:lnTo>
                  <a:pt x="164988" y="4280540"/>
                </a:lnTo>
                <a:lnTo>
                  <a:pt x="76807" y="4280540"/>
                </a:lnTo>
                <a:lnTo>
                  <a:pt x="76807" y="4472659"/>
                </a:lnTo>
                <a:lnTo>
                  <a:pt x="0" y="4472659"/>
                </a:lnTo>
                <a:lnTo>
                  <a:pt x="0" y="4439357"/>
                </a:lnTo>
                <a:lnTo>
                  <a:pt x="43506" y="4439357"/>
                </a:lnTo>
                <a:lnTo>
                  <a:pt x="43506" y="4280540"/>
                </a:lnTo>
                <a:lnTo>
                  <a:pt x="0" y="4280540"/>
                </a:lnTo>
                <a:lnTo>
                  <a:pt x="0" y="4247239"/>
                </a:lnTo>
                <a:lnTo>
                  <a:pt x="43506" y="4247239"/>
                </a:lnTo>
                <a:lnTo>
                  <a:pt x="43506" y="4169086"/>
                </a:lnTo>
                <a:lnTo>
                  <a:pt x="0" y="4169086"/>
                </a:lnTo>
                <a:lnTo>
                  <a:pt x="0" y="4135784"/>
                </a:lnTo>
                <a:lnTo>
                  <a:pt x="43506" y="4135784"/>
                </a:lnTo>
                <a:lnTo>
                  <a:pt x="43506" y="3966319"/>
                </a:lnTo>
                <a:lnTo>
                  <a:pt x="0" y="3966319"/>
                </a:lnTo>
                <a:lnTo>
                  <a:pt x="0" y="3933018"/>
                </a:lnTo>
                <a:lnTo>
                  <a:pt x="76807" y="3933018"/>
                </a:lnTo>
                <a:lnTo>
                  <a:pt x="76807" y="4135784"/>
                </a:lnTo>
                <a:lnTo>
                  <a:pt x="164988" y="4135784"/>
                </a:lnTo>
                <a:lnTo>
                  <a:pt x="164988" y="3933018"/>
                </a:lnTo>
                <a:lnTo>
                  <a:pt x="371389" y="3933018"/>
                </a:lnTo>
                <a:lnTo>
                  <a:pt x="371389" y="3854865"/>
                </a:lnTo>
                <a:lnTo>
                  <a:pt x="164988" y="3854865"/>
                </a:lnTo>
                <a:lnTo>
                  <a:pt x="164988" y="3662746"/>
                </a:lnTo>
                <a:lnTo>
                  <a:pt x="76807" y="3662746"/>
                </a:lnTo>
                <a:lnTo>
                  <a:pt x="76807" y="3854865"/>
                </a:lnTo>
                <a:lnTo>
                  <a:pt x="0" y="3854865"/>
                </a:lnTo>
                <a:lnTo>
                  <a:pt x="0" y="3821563"/>
                </a:lnTo>
                <a:lnTo>
                  <a:pt x="43506" y="3821563"/>
                </a:lnTo>
                <a:lnTo>
                  <a:pt x="43506" y="3662746"/>
                </a:lnTo>
                <a:lnTo>
                  <a:pt x="0" y="3662746"/>
                </a:lnTo>
                <a:lnTo>
                  <a:pt x="0" y="3629445"/>
                </a:lnTo>
                <a:lnTo>
                  <a:pt x="43506" y="3629445"/>
                </a:lnTo>
                <a:lnTo>
                  <a:pt x="43506" y="3551293"/>
                </a:lnTo>
                <a:lnTo>
                  <a:pt x="0" y="3551293"/>
                </a:lnTo>
                <a:lnTo>
                  <a:pt x="0" y="3517991"/>
                </a:lnTo>
                <a:lnTo>
                  <a:pt x="43506" y="3517991"/>
                </a:lnTo>
                <a:lnTo>
                  <a:pt x="43506" y="3348525"/>
                </a:lnTo>
                <a:lnTo>
                  <a:pt x="0" y="3348525"/>
                </a:lnTo>
                <a:lnTo>
                  <a:pt x="0" y="3315224"/>
                </a:lnTo>
                <a:lnTo>
                  <a:pt x="76807" y="3315224"/>
                </a:lnTo>
                <a:lnTo>
                  <a:pt x="76807" y="3517991"/>
                </a:lnTo>
                <a:lnTo>
                  <a:pt x="164988" y="3517991"/>
                </a:lnTo>
                <a:lnTo>
                  <a:pt x="164988" y="3315224"/>
                </a:lnTo>
                <a:lnTo>
                  <a:pt x="371389" y="3315224"/>
                </a:lnTo>
                <a:lnTo>
                  <a:pt x="371389" y="3237072"/>
                </a:lnTo>
                <a:lnTo>
                  <a:pt x="164988" y="3237072"/>
                </a:lnTo>
                <a:lnTo>
                  <a:pt x="164988" y="3044953"/>
                </a:lnTo>
                <a:lnTo>
                  <a:pt x="76807" y="3044953"/>
                </a:lnTo>
                <a:lnTo>
                  <a:pt x="76807" y="3237072"/>
                </a:lnTo>
                <a:lnTo>
                  <a:pt x="0" y="3237072"/>
                </a:lnTo>
                <a:lnTo>
                  <a:pt x="0" y="3203770"/>
                </a:lnTo>
                <a:lnTo>
                  <a:pt x="43506" y="3203770"/>
                </a:lnTo>
                <a:lnTo>
                  <a:pt x="43506" y="3044953"/>
                </a:lnTo>
                <a:lnTo>
                  <a:pt x="0" y="3044953"/>
                </a:lnTo>
                <a:lnTo>
                  <a:pt x="0" y="3011652"/>
                </a:lnTo>
                <a:lnTo>
                  <a:pt x="43506" y="3011652"/>
                </a:lnTo>
                <a:lnTo>
                  <a:pt x="43506" y="2933499"/>
                </a:lnTo>
                <a:lnTo>
                  <a:pt x="0" y="2933499"/>
                </a:lnTo>
                <a:lnTo>
                  <a:pt x="0" y="2900197"/>
                </a:lnTo>
                <a:lnTo>
                  <a:pt x="43506" y="2900197"/>
                </a:lnTo>
                <a:lnTo>
                  <a:pt x="43506" y="2730732"/>
                </a:lnTo>
                <a:lnTo>
                  <a:pt x="0" y="2730732"/>
                </a:lnTo>
                <a:lnTo>
                  <a:pt x="0" y="2697431"/>
                </a:lnTo>
                <a:lnTo>
                  <a:pt x="76807" y="2697431"/>
                </a:lnTo>
                <a:lnTo>
                  <a:pt x="76807" y="2900197"/>
                </a:lnTo>
                <a:lnTo>
                  <a:pt x="164988" y="2900197"/>
                </a:lnTo>
                <a:lnTo>
                  <a:pt x="164988" y="2697431"/>
                </a:lnTo>
                <a:lnTo>
                  <a:pt x="371389" y="2697431"/>
                </a:lnTo>
                <a:lnTo>
                  <a:pt x="371389" y="2619278"/>
                </a:lnTo>
                <a:lnTo>
                  <a:pt x="164988" y="2619278"/>
                </a:lnTo>
                <a:lnTo>
                  <a:pt x="164988" y="2427159"/>
                </a:lnTo>
                <a:lnTo>
                  <a:pt x="76807" y="2427159"/>
                </a:lnTo>
                <a:lnTo>
                  <a:pt x="76807" y="2619278"/>
                </a:lnTo>
                <a:lnTo>
                  <a:pt x="0" y="2619278"/>
                </a:lnTo>
                <a:lnTo>
                  <a:pt x="0" y="2585976"/>
                </a:lnTo>
                <a:lnTo>
                  <a:pt x="43506" y="2585976"/>
                </a:lnTo>
                <a:lnTo>
                  <a:pt x="43506" y="2427159"/>
                </a:lnTo>
                <a:lnTo>
                  <a:pt x="0" y="2427159"/>
                </a:lnTo>
                <a:lnTo>
                  <a:pt x="0" y="2393858"/>
                </a:lnTo>
                <a:lnTo>
                  <a:pt x="43506" y="2393858"/>
                </a:lnTo>
                <a:lnTo>
                  <a:pt x="43506" y="2315706"/>
                </a:lnTo>
                <a:lnTo>
                  <a:pt x="0" y="2315706"/>
                </a:lnTo>
                <a:lnTo>
                  <a:pt x="0" y="2282404"/>
                </a:lnTo>
                <a:lnTo>
                  <a:pt x="43506" y="2282404"/>
                </a:lnTo>
                <a:lnTo>
                  <a:pt x="43506" y="2112938"/>
                </a:lnTo>
                <a:lnTo>
                  <a:pt x="0" y="2112938"/>
                </a:lnTo>
                <a:lnTo>
                  <a:pt x="0" y="2079637"/>
                </a:lnTo>
                <a:lnTo>
                  <a:pt x="76807" y="2079637"/>
                </a:lnTo>
                <a:lnTo>
                  <a:pt x="76807" y="2282404"/>
                </a:lnTo>
                <a:lnTo>
                  <a:pt x="164988" y="2282404"/>
                </a:lnTo>
                <a:lnTo>
                  <a:pt x="164988" y="2079637"/>
                </a:lnTo>
                <a:lnTo>
                  <a:pt x="371389" y="2079637"/>
                </a:lnTo>
                <a:lnTo>
                  <a:pt x="371389" y="2001484"/>
                </a:lnTo>
                <a:lnTo>
                  <a:pt x="164988" y="2001484"/>
                </a:lnTo>
                <a:lnTo>
                  <a:pt x="164988" y="1809365"/>
                </a:lnTo>
                <a:lnTo>
                  <a:pt x="76807" y="1809365"/>
                </a:lnTo>
                <a:lnTo>
                  <a:pt x="76807" y="2001484"/>
                </a:lnTo>
                <a:lnTo>
                  <a:pt x="0" y="2001484"/>
                </a:lnTo>
                <a:lnTo>
                  <a:pt x="0" y="1968183"/>
                </a:lnTo>
                <a:lnTo>
                  <a:pt x="43506" y="1968183"/>
                </a:lnTo>
                <a:lnTo>
                  <a:pt x="43506" y="1809365"/>
                </a:lnTo>
                <a:lnTo>
                  <a:pt x="0" y="1809365"/>
                </a:lnTo>
                <a:lnTo>
                  <a:pt x="0" y="1776065"/>
                </a:lnTo>
                <a:lnTo>
                  <a:pt x="43506" y="1776065"/>
                </a:lnTo>
                <a:lnTo>
                  <a:pt x="43506" y="1697912"/>
                </a:lnTo>
                <a:lnTo>
                  <a:pt x="0" y="1697912"/>
                </a:lnTo>
                <a:lnTo>
                  <a:pt x="0" y="1664610"/>
                </a:lnTo>
                <a:lnTo>
                  <a:pt x="43506" y="1664610"/>
                </a:lnTo>
                <a:lnTo>
                  <a:pt x="43506" y="1495144"/>
                </a:lnTo>
                <a:lnTo>
                  <a:pt x="0" y="1495144"/>
                </a:lnTo>
                <a:lnTo>
                  <a:pt x="0" y="1461844"/>
                </a:lnTo>
                <a:lnTo>
                  <a:pt x="76807" y="1461844"/>
                </a:lnTo>
                <a:lnTo>
                  <a:pt x="76807" y="1664610"/>
                </a:lnTo>
                <a:lnTo>
                  <a:pt x="164988" y="1664610"/>
                </a:lnTo>
                <a:lnTo>
                  <a:pt x="164988" y="1461844"/>
                </a:lnTo>
                <a:lnTo>
                  <a:pt x="371389" y="1461844"/>
                </a:lnTo>
                <a:lnTo>
                  <a:pt x="371389" y="1383691"/>
                </a:lnTo>
                <a:lnTo>
                  <a:pt x="164988" y="1383691"/>
                </a:lnTo>
                <a:lnTo>
                  <a:pt x="164988" y="1191572"/>
                </a:lnTo>
                <a:lnTo>
                  <a:pt x="76807" y="1191572"/>
                </a:lnTo>
                <a:lnTo>
                  <a:pt x="76807" y="1383691"/>
                </a:lnTo>
                <a:lnTo>
                  <a:pt x="0" y="1383691"/>
                </a:lnTo>
                <a:lnTo>
                  <a:pt x="0" y="1350389"/>
                </a:lnTo>
                <a:lnTo>
                  <a:pt x="43506" y="1350389"/>
                </a:lnTo>
                <a:lnTo>
                  <a:pt x="43506" y="1191572"/>
                </a:lnTo>
                <a:lnTo>
                  <a:pt x="0" y="1191572"/>
                </a:lnTo>
                <a:lnTo>
                  <a:pt x="0" y="1158271"/>
                </a:lnTo>
                <a:lnTo>
                  <a:pt x="43506" y="1158271"/>
                </a:lnTo>
                <a:lnTo>
                  <a:pt x="43506" y="1080119"/>
                </a:lnTo>
                <a:lnTo>
                  <a:pt x="0" y="1080119"/>
                </a:lnTo>
                <a:lnTo>
                  <a:pt x="0" y="1046817"/>
                </a:lnTo>
                <a:lnTo>
                  <a:pt x="43506" y="1046817"/>
                </a:lnTo>
                <a:lnTo>
                  <a:pt x="43506" y="877351"/>
                </a:lnTo>
                <a:lnTo>
                  <a:pt x="0" y="877351"/>
                </a:lnTo>
                <a:lnTo>
                  <a:pt x="0" y="844050"/>
                </a:lnTo>
                <a:lnTo>
                  <a:pt x="76807" y="844050"/>
                </a:lnTo>
                <a:lnTo>
                  <a:pt x="76807" y="1046817"/>
                </a:lnTo>
                <a:lnTo>
                  <a:pt x="164988" y="1046817"/>
                </a:lnTo>
                <a:lnTo>
                  <a:pt x="164988" y="844050"/>
                </a:lnTo>
                <a:lnTo>
                  <a:pt x="371389" y="844050"/>
                </a:lnTo>
                <a:lnTo>
                  <a:pt x="371389" y="765897"/>
                </a:lnTo>
                <a:lnTo>
                  <a:pt x="164988" y="765897"/>
                </a:lnTo>
                <a:lnTo>
                  <a:pt x="164988" y="573778"/>
                </a:lnTo>
                <a:lnTo>
                  <a:pt x="76807" y="573778"/>
                </a:lnTo>
                <a:lnTo>
                  <a:pt x="76807" y="765897"/>
                </a:lnTo>
                <a:lnTo>
                  <a:pt x="0" y="765897"/>
                </a:lnTo>
                <a:lnTo>
                  <a:pt x="0" y="732596"/>
                </a:lnTo>
                <a:lnTo>
                  <a:pt x="43506" y="732596"/>
                </a:lnTo>
                <a:lnTo>
                  <a:pt x="43506" y="573778"/>
                </a:lnTo>
                <a:lnTo>
                  <a:pt x="0" y="573778"/>
                </a:lnTo>
                <a:lnTo>
                  <a:pt x="0" y="540478"/>
                </a:lnTo>
                <a:lnTo>
                  <a:pt x="43506" y="540478"/>
                </a:lnTo>
                <a:lnTo>
                  <a:pt x="43506" y="462325"/>
                </a:lnTo>
                <a:lnTo>
                  <a:pt x="0" y="462325"/>
                </a:lnTo>
                <a:lnTo>
                  <a:pt x="0" y="429023"/>
                </a:lnTo>
                <a:lnTo>
                  <a:pt x="43506" y="429023"/>
                </a:lnTo>
                <a:lnTo>
                  <a:pt x="43506" y="259557"/>
                </a:lnTo>
                <a:lnTo>
                  <a:pt x="0" y="259557"/>
                </a:lnTo>
                <a:lnTo>
                  <a:pt x="0" y="226257"/>
                </a:lnTo>
                <a:lnTo>
                  <a:pt x="76807" y="226257"/>
                </a:lnTo>
                <a:lnTo>
                  <a:pt x="76807" y="429023"/>
                </a:lnTo>
                <a:lnTo>
                  <a:pt x="164988" y="429023"/>
                </a:lnTo>
                <a:lnTo>
                  <a:pt x="164988" y="226257"/>
                </a:lnTo>
                <a:lnTo>
                  <a:pt x="371389" y="226257"/>
                </a:lnTo>
                <a:lnTo>
                  <a:pt x="371389" y="148104"/>
                </a:lnTo>
                <a:lnTo>
                  <a:pt x="164988" y="148104"/>
                </a:lnTo>
                <a:close/>
                <a:moveTo>
                  <a:pt x="43506" y="0"/>
                </a:moveTo>
                <a:lnTo>
                  <a:pt x="76807" y="0"/>
                </a:lnTo>
                <a:lnTo>
                  <a:pt x="76807" y="148104"/>
                </a:lnTo>
                <a:lnTo>
                  <a:pt x="0" y="148104"/>
                </a:lnTo>
                <a:lnTo>
                  <a:pt x="0" y="114802"/>
                </a:lnTo>
                <a:lnTo>
                  <a:pt x="43506" y="11480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E182457D-66A6-4F7D-AAAE-F2BBEB7FB76E}"/>
              </a:ext>
            </a:extLst>
          </p:cNvPr>
          <p:cNvSpPr/>
          <p:nvPr/>
        </p:nvSpPr>
        <p:spPr>
          <a:xfrm>
            <a:off x="6575553" y="3746629"/>
            <a:ext cx="2673222" cy="2673222"/>
          </a:xfrm>
          <a:custGeom>
            <a:avLst/>
            <a:gdLst>
              <a:gd name="connsiteX0" fmla="*/ 4459866 w 4781550"/>
              <a:gd name="connsiteY0" fmla="*/ 4747207 h 4781550"/>
              <a:gd name="connsiteX1" fmla="*/ 4425193 w 4781550"/>
              <a:gd name="connsiteY1" fmla="*/ 4764334 h 4781550"/>
              <a:gd name="connsiteX2" fmla="*/ 4494539 w 4781550"/>
              <a:gd name="connsiteY2" fmla="*/ 4764334 h 4781550"/>
              <a:gd name="connsiteX3" fmla="*/ 4000069 w 4781550"/>
              <a:gd name="connsiteY3" fmla="*/ 4747206 h 4781550"/>
              <a:gd name="connsiteX4" fmla="*/ 3965395 w 4781550"/>
              <a:gd name="connsiteY4" fmla="*/ 4764334 h 4781550"/>
              <a:gd name="connsiteX5" fmla="*/ 4034744 w 4781550"/>
              <a:gd name="connsiteY5" fmla="*/ 4764334 h 4781550"/>
              <a:gd name="connsiteX6" fmla="*/ 3540271 w 4781550"/>
              <a:gd name="connsiteY6" fmla="*/ 4747206 h 4781550"/>
              <a:gd name="connsiteX7" fmla="*/ 3505597 w 4781550"/>
              <a:gd name="connsiteY7" fmla="*/ 4764334 h 4781550"/>
              <a:gd name="connsiteX8" fmla="*/ 3574946 w 4781550"/>
              <a:gd name="connsiteY8" fmla="*/ 4764334 h 4781550"/>
              <a:gd name="connsiteX9" fmla="*/ 3080473 w 4781550"/>
              <a:gd name="connsiteY9" fmla="*/ 4747206 h 4781550"/>
              <a:gd name="connsiteX10" fmla="*/ 3045799 w 4781550"/>
              <a:gd name="connsiteY10" fmla="*/ 4764334 h 4781550"/>
              <a:gd name="connsiteX11" fmla="*/ 3115148 w 4781550"/>
              <a:gd name="connsiteY11" fmla="*/ 4764334 h 4781550"/>
              <a:gd name="connsiteX12" fmla="*/ 2620675 w 4781550"/>
              <a:gd name="connsiteY12" fmla="*/ 4747206 h 4781550"/>
              <a:gd name="connsiteX13" fmla="*/ 2586001 w 4781550"/>
              <a:gd name="connsiteY13" fmla="*/ 4764334 h 4781550"/>
              <a:gd name="connsiteX14" fmla="*/ 2655349 w 4781550"/>
              <a:gd name="connsiteY14" fmla="*/ 4764334 h 4781550"/>
              <a:gd name="connsiteX15" fmla="*/ 2160878 w 4781550"/>
              <a:gd name="connsiteY15" fmla="*/ 4747206 h 4781550"/>
              <a:gd name="connsiteX16" fmla="*/ 2126203 w 4781550"/>
              <a:gd name="connsiteY16" fmla="*/ 4764334 h 4781550"/>
              <a:gd name="connsiteX17" fmla="*/ 2195552 w 4781550"/>
              <a:gd name="connsiteY17" fmla="*/ 4764334 h 4781550"/>
              <a:gd name="connsiteX18" fmla="*/ 1701080 w 4781550"/>
              <a:gd name="connsiteY18" fmla="*/ 4747206 h 4781550"/>
              <a:gd name="connsiteX19" fmla="*/ 1666405 w 4781550"/>
              <a:gd name="connsiteY19" fmla="*/ 4764334 h 4781550"/>
              <a:gd name="connsiteX20" fmla="*/ 1735754 w 4781550"/>
              <a:gd name="connsiteY20" fmla="*/ 4764334 h 4781550"/>
              <a:gd name="connsiteX21" fmla="*/ 1241282 w 4781550"/>
              <a:gd name="connsiteY21" fmla="*/ 4747206 h 4781550"/>
              <a:gd name="connsiteX22" fmla="*/ 1206607 w 4781550"/>
              <a:gd name="connsiteY22" fmla="*/ 4764334 h 4781550"/>
              <a:gd name="connsiteX23" fmla="*/ 1275956 w 4781550"/>
              <a:gd name="connsiteY23" fmla="*/ 4764334 h 4781550"/>
              <a:gd name="connsiteX24" fmla="*/ 781484 w 4781550"/>
              <a:gd name="connsiteY24" fmla="*/ 4747206 h 4781550"/>
              <a:gd name="connsiteX25" fmla="*/ 746809 w 4781550"/>
              <a:gd name="connsiteY25" fmla="*/ 4764334 h 4781550"/>
              <a:gd name="connsiteX26" fmla="*/ 816158 w 4781550"/>
              <a:gd name="connsiteY26" fmla="*/ 4764334 h 4781550"/>
              <a:gd name="connsiteX27" fmla="*/ 321686 w 4781550"/>
              <a:gd name="connsiteY27" fmla="*/ 4747206 h 4781550"/>
              <a:gd name="connsiteX28" fmla="*/ 287012 w 4781550"/>
              <a:gd name="connsiteY28" fmla="*/ 4764334 h 4781550"/>
              <a:gd name="connsiteX29" fmla="*/ 356360 w 4781550"/>
              <a:gd name="connsiteY29" fmla="*/ 4764334 h 4781550"/>
              <a:gd name="connsiteX30" fmla="*/ 4689767 w 4781550"/>
              <a:gd name="connsiteY30" fmla="*/ 4667250 h 4781550"/>
              <a:gd name="connsiteX31" fmla="*/ 4626979 w 4781550"/>
              <a:gd name="connsiteY31" fmla="*/ 4748010 h 4781550"/>
              <a:gd name="connsiteX32" fmla="*/ 4689766 w 4781550"/>
              <a:gd name="connsiteY32" fmla="*/ 4779024 h 4781550"/>
              <a:gd name="connsiteX33" fmla="*/ 4752554 w 4781550"/>
              <a:gd name="connsiteY33" fmla="*/ 4748009 h 4781550"/>
              <a:gd name="connsiteX34" fmla="*/ 4229969 w 4781550"/>
              <a:gd name="connsiteY34" fmla="*/ 4667250 h 4781550"/>
              <a:gd name="connsiteX35" fmla="*/ 4167182 w 4781550"/>
              <a:gd name="connsiteY35" fmla="*/ 4748009 h 4781550"/>
              <a:gd name="connsiteX36" fmla="*/ 4229969 w 4781550"/>
              <a:gd name="connsiteY36" fmla="*/ 4779023 h 4781550"/>
              <a:gd name="connsiteX37" fmla="*/ 4292756 w 4781550"/>
              <a:gd name="connsiteY37" fmla="*/ 4748009 h 4781550"/>
              <a:gd name="connsiteX38" fmla="*/ 3770171 w 4781550"/>
              <a:gd name="connsiteY38" fmla="*/ 4667250 h 4781550"/>
              <a:gd name="connsiteX39" fmla="*/ 3707384 w 4781550"/>
              <a:gd name="connsiteY39" fmla="*/ 4748009 h 4781550"/>
              <a:gd name="connsiteX40" fmla="*/ 3770171 w 4781550"/>
              <a:gd name="connsiteY40" fmla="*/ 4779023 h 4781550"/>
              <a:gd name="connsiteX41" fmla="*/ 3832958 w 4781550"/>
              <a:gd name="connsiteY41" fmla="*/ 4748009 h 4781550"/>
              <a:gd name="connsiteX42" fmla="*/ 3310373 w 4781550"/>
              <a:gd name="connsiteY42" fmla="*/ 4667250 h 4781550"/>
              <a:gd name="connsiteX43" fmla="*/ 3247586 w 4781550"/>
              <a:gd name="connsiteY43" fmla="*/ 4748009 h 4781550"/>
              <a:gd name="connsiteX44" fmla="*/ 3310373 w 4781550"/>
              <a:gd name="connsiteY44" fmla="*/ 4779023 h 4781550"/>
              <a:gd name="connsiteX45" fmla="*/ 3373160 w 4781550"/>
              <a:gd name="connsiteY45" fmla="*/ 4748009 h 4781550"/>
              <a:gd name="connsiteX46" fmla="*/ 2850575 w 4781550"/>
              <a:gd name="connsiteY46" fmla="*/ 4667250 h 4781550"/>
              <a:gd name="connsiteX47" fmla="*/ 2787788 w 4781550"/>
              <a:gd name="connsiteY47" fmla="*/ 4748009 h 4781550"/>
              <a:gd name="connsiteX48" fmla="*/ 2850575 w 4781550"/>
              <a:gd name="connsiteY48" fmla="*/ 4779023 h 4781550"/>
              <a:gd name="connsiteX49" fmla="*/ 2913362 w 4781550"/>
              <a:gd name="connsiteY49" fmla="*/ 4748009 h 4781550"/>
              <a:gd name="connsiteX50" fmla="*/ 2390777 w 4781550"/>
              <a:gd name="connsiteY50" fmla="*/ 4667250 h 4781550"/>
              <a:gd name="connsiteX51" fmla="*/ 2327990 w 4781550"/>
              <a:gd name="connsiteY51" fmla="*/ 4748009 h 4781550"/>
              <a:gd name="connsiteX52" fmla="*/ 2390777 w 4781550"/>
              <a:gd name="connsiteY52" fmla="*/ 4779023 h 4781550"/>
              <a:gd name="connsiteX53" fmla="*/ 2453564 w 4781550"/>
              <a:gd name="connsiteY53" fmla="*/ 4748009 h 4781550"/>
              <a:gd name="connsiteX54" fmla="*/ 1930979 w 4781550"/>
              <a:gd name="connsiteY54" fmla="*/ 4667250 h 4781550"/>
              <a:gd name="connsiteX55" fmla="*/ 1868192 w 4781550"/>
              <a:gd name="connsiteY55" fmla="*/ 4748009 h 4781550"/>
              <a:gd name="connsiteX56" fmla="*/ 1930979 w 4781550"/>
              <a:gd name="connsiteY56" fmla="*/ 4779023 h 4781550"/>
              <a:gd name="connsiteX57" fmla="*/ 1993766 w 4781550"/>
              <a:gd name="connsiteY57" fmla="*/ 4748009 h 4781550"/>
              <a:gd name="connsiteX58" fmla="*/ 1471181 w 4781550"/>
              <a:gd name="connsiteY58" fmla="*/ 4667250 h 4781550"/>
              <a:gd name="connsiteX59" fmla="*/ 1408394 w 4781550"/>
              <a:gd name="connsiteY59" fmla="*/ 4748009 h 4781550"/>
              <a:gd name="connsiteX60" fmla="*/ 1471181 w 4781550"/>
              <a:gd name="connsiteY60" fmla="*/ 4779023 h 4781550"/>
              <a:gd name="connsiteX61" fmla="*/ 1533968 w 4781550"/>
              <a:gd name="connsiteY61" fmla="*/ 4748009 h 4781550"/>
              <a:gd name="connsiteX62" fmla="*/ 1011383 w 4781550"/>
              <a:gd name="connsiteY62" fmla="*/ 4667250 h 4781550"/>
              <a:gd name="connsiteX63" fmla="*/ 948596 w 4781550"/>
              <a:gd name="connsiteY63" fmla="*/ 4748009 h 4781550"/>
              <a:gd name="connsiteX64" fmla="*/ 1011383 w 4781550"/>
              <a:gd name="connsiteY64" fmla="*/ 4779023 h 4781550"/>
              <a:gd name="connsiteX65" fmla="*/ 1074170 w 4781550"/>
              <a:gd name="connsiteY65" fmla="*/ 4748009 h 4781550"/>
              <a:gd name="connsiteX66" fmla="*/ 551585 w 4781550"/>
              <a:gd name="connsiteY66" fmla="*/ 4667250 h 4781550"/>
              <a:gd name="connsiteX67" fmla="*/ 488798 w 4781550"/>
              <a:gd name="connsiteY67" fmla="*/ 4748009 h 4781550"/>
              <a:gd name="connsiteX68" fmla="*/ 551585 w 4781550"/>
              <a:gd name="connsiteY68" fmla="*/ 4779023 h 4781550"/>
              <a:gd name="connsiteX69" fmla="*/ 614372 w 4781550"/>
              <a:gd name="connsiteY69" fmla="*/ 4748009 h 4781550"/>
              <a:gd name="connsiteX70" fmla="*/ 91787 w 4781550"/>
              <a:gd name="connsiteY70" fmla="*/ 4667250 h 4781550"/>
              <a:gd name="connsiteX71" fmla="*/ 29001 w 4781550"/>
              <a:gd name="connsiteY71" fmla="*/ 4748009 h 4781550"/>
              <a:gd name="connsiteX72" fmla="*/ 91787 w 4781550"/>
              <a:gd name="connsiteY72" fmla="*/ 4779023 h 4781550"/>
              <a:gd name="connsiteX73" fmla="*/ 154574 w 4781550"/>
              <a:gd name="connsiteY73" fmla="*/ 4748009 h 4781550"/>
              <a:gd name="connsiteX74" fmla="*/ 4398227 w 4781550"/>
              <a:gd name="connsiteY74" fmla="*/ 4579287 h 4781550"/>
              <a:gd name="connsiteX75" fmla="*/ 4459866 w 4781550"/>
              <a:gd name="connsiteY75" fmla="*/ 4658567 h 4781550"/>
              <a:gd name="connsiteX76" fmla="*/ 4521503 w 4781550"/>
              <a:gd name="connsiteY76" fmla="*/ 4579290 h 4781550"/>
              <a:gd name="connsiteX77" fmla="*/ 4462980 w 4781550"/>
              <a:gd name="connsiteY77" fmla="*/ 4608198 h 4781550"/>
              <a:gd name="connsiteX78" fmla="*/ 4459868 w 4781550"/>
              <a:gd name="connsiteY78" fmla="*/ 4594211 h 4781550"/>
              <a:gd name="connsiteX79" fmla="*/ 4456755 w 4781550"/>
              <a:gd name="connsiteY79" fmla="*/ 4608198 h 4781550"/>
              <a:gd name="connsiteX80" fmla="*/ 3938429 w 4781550"/>
              <a:gd name="connsiteY80" fmla="*/ 4579287 h 4781550"/>
              <a:gd name="connsiteX81" fmla="*/ 4000069 w 4781550"/>
              <a:gd name="connsiteY81" fmla="*/ 4658569 h 4781550"/>
              <a:gd name="connsiteX82" fmla="*/ 4061710 w 4781550"/>
              <a:gd name="connsiteY82" fmla="*/ 4579288 h 4781550"/>
              <a:gd name="connsiteX83" fmla="*/ 4003182 w 4781550"/>
              <a:gd name="connsiteY83" fmla="*/ 4608198 h 4781550"/>
              <a:gd name="connsiteX84" fmla="*/ 4000069 w 4781550"/>
              <a:gd name="connsiteY84" fmla="*/ 4594211 h 4781550"/>
              <a:gd name="connsiteX85" fmla="*/ 3996957 w 4781550"/>
              <a:gd name="connsiteY85" fmla="*/ 4608198 h 4781550"/>
              <a:gd name="connsiteX86" fmla="*/ 3478631 w 4781550"/>
              <a:gd name="connsiteY86" fmla="*/ 4579287 h 4781550"/>
              <a:gd name="connsiteX87" fmla="*/ 3540271 w 4781550"/>
              <a:gd name="connsiteY87" fmla="*/ 4658569 h 4781550"/>
              <a:gd name="connsiteX88" fmla="*/ 3601912 w 4781550"/>
              <a:gd name="connsiteY88" fmla="*/ 4579288 h 4781550"/>
              <a:gd name="connsiteX89" fmla="*/ 3543384 w 4781550"/>
              <a:gd name="connsiteY89" fmla="*/ 4608198 h 4781550"/>
              <a:gd name="connsiteX90" fmla="*/ 3540271 w 4781550"/>
              <a:gd name="connsiteY90" fmla="*/ 4594211 h 4781550"/>
              <a:gd name="connsiteX91" fmla="*/ 3537159 w 4781550"/>
              <a:gd name="connsiteY91" fmla="*/ 4608198 h 4781550"/>
              <a:gd name="connsiteX92" fmla="*/ 3018833 w 4781550"/>
              <a:gd name="connsiteY92" fmla="*/ 4579287 h 4781550"/>
              <a:gd name="connsiteX93" fmla="*/ 3080473 w 4781550"/>
              <a:gd name="connsiteY93" fmla="*/ 4658569 h 4781550"/>
              <a:gd name="connsiteX94" fmla="*/ 3142114 w 4781550"/>
              <a:gd name="connsiteY94" fmla="*/ 4579288 h 4781550"/>
              <a:gd name="connsiteX95" fmla="*/ 3083586 w 4781550"/>
              <a:gd name="connsiteY95" fmla="*/ 4608198 h 4781550"/>
              <a:gd name="connsiteX96" fmla="*/ 3080473 w 4781550"/>
              <a:gd name="connsiteY96" fmla="*/ 4594211 h 4781550"/>
              <a:gd name="connsiteX97" fmla="*/ 3077361 w 4781550"/>
              <a:gd name="connsiteY97" fmla="*/ 4608198 h 4781550"/>
              <a:gd name="connsiteX98" fmla="*/ 2559035 w 4781550"/>
              <a:gd name="connsiteY98" fmla="*/ 4579287 h 4781550"/>
              <a:gd name="connsiteX99" fmla="*/ 2620675 w 4781550"/>
              <a:gd name="connsiteY99" fmla="*/ 4658569 h 4781550"/>
              <a:gd name="connsiteX100" fmla="*/ 2682316 w 4781550"/>
              <a:gd name="connsiteY100" fmla="*/ 4579288 h 4781550"/>
              <a:gd name="connsiteX101" fmla="*/ 2623788 w 4781550"/>
              <a:gd name="connsiteY101" fmla="*/ 4608198 h 4781550"/>
              <a:gd name="connsiteX102" fmla="*/ 2620675 w 4781550"/>
              <a:gd name="connsiteY102" fmla="*/ 4594211 h 4781550"/>
              <a:gd name="connsiteX103" fmla="*/ 2617563 w 4781550"/>
              <a:gd name="connsiteY103" fmla="*/ 4608198 h 4781550"/>
              <a:gd name="connsiteX104" fmla="*/ 2099238 w 4781550"/>
              <a:gd name="connsiteY104" fmla="*/ 4579287 h 4781550"/>
              <a:gd name="connsiteX105" fmla="*/ 2160878 w 4781550"/>
              <a:gd name="connsiteY105" fmla="*/ 4658569 h 4781550"/>
              <a:gd name="connsiteX106" fmla="*/ 2222519 w 4781550"/>
              <a:gd name="connsiteY106" fmla="*/ 4579287 h 4781550"/>
              <a:gd name="connsiteX107" fmla="*/ 2163990 w 4781550"/>
              <a:gd name="connsiteY107" fmla="*/ 4608198 h 4781550"/>
              <a:gd name="connsiteX108" fmla="*/ 2160878 w 4781550"/>
              <a:gd name="connsiteY108" fmla="*/ 4594211 h 4781550"/>
              <a:gd name="connsiteX109" fmla="*/ 2157765 w 4781550"/>
              <a:gd name="connsiteY109" fmla="*/ 4608198 h 4781550"/>
              <a:gd name="connsiteX110" fmla="*/ 1639439 w 4781550"/>
              <a:gd name="connsiteY110" fmla="*/ 4579287 h 4781550"/>
              <a:gd name="connsiteX111" fmla="*/ 1701080 w 4781550"/>
              <a:gd name="connsiteY111" fmla="*/ 4658569 h 4781550"/>
              <a:gd name="connsiteX112" fmla="*/ 1762721 w 4781550"/>
              <a:gd name="connsiteY112" fmla="*/ 4579287 h 4781550"/>
              <a:gd name="connsiteX113" fmla="*/ 1704192 w 4781550"/>
              <a:gd name="connsiteY113" fmla="*/ 4608198 h 4781550"/>
              <a:gd name="connsiteX114" fmla="*/ 1701080 w 4781550"/>
              <a:gd name="connsiteY114" fmla="*/ 4594211 h 4781550"/>
              <a:gd name="connsiteX115" fmla="*/ 1697967 w 4781550"/>
              <a:gd name="connsiteY115" fmla="*/ 4608198 h 4781550"/>
              <a:gd name="connsiteX116" fmla="*/ 1179641 w 4781550"/>
              <a:gd name="connsiteY116" fmla="*/ 4579287 h 4781550"/>
              <a:gd name="connsiteX117" fmla="*/ 1241282 w 4781550"/>
              <a:gd name="connsiteY117" fmla="*/ 4658569 h 4781550"/>
              <a:gd name="connsiteX118" fmla="*/ 1302922 w 4781550"/>
              <a:gd name="connsiteY118" fmla="*/ 4579287 h 4781550"/>
              <a:gd name="connsiteX119" fmla="*/ 1244394 w 4781550"/>
              <a:gd name="connsiteY119" fmla="*/ 4608198 h 4781550"/>
              <a:gd name="connsiteX120" fmla="*/ 1241282 w 4781550"/>
              <a:gd name="connsiteY120" fmla="*/ 4594211 h 4781550"/>
              <a:gd name="connsiteX121" fmla="*/ 1238169 w 4781550"/>
              <a:gd name="connsiteY121" fmla="*/ 4608198 h 4781550"/>
              <a:gd name="connsiteX122" fmla="*/ 719844 w 4781550"/>
              <a:gd name="connsiteY122" fmla="*/ 4579287 h 4781550"/>
              <a:gd name="connsiteX123" fmla="*/ 781484 w 4781550"/>
              <a:gd name="connsiteY123" fmla="*/ 4658569 h 4781550"/>
              <a:gd name="connsiteX124" fmla="*/ 843125 w 4781550"/>
              <a:gd name="connsiteY124" fmla="*/ 4579287 h 4781550"/>
              <a:gd name="connsiteX125" fmla="*/ 784596 w 4781550"/>
              <a:gd name="connsiteY125" fmla="*/ 4608198 h 4781550"/>
              <a:gd name="connsiteX126" fmla="*/ 781483 w 4781550"/>
              <a:gd name="connsiteY126" fmla="*/ 4594211 h 4781550"/>
              <a:gd name="connsiteX127" fmla="*/ 778371 w 4781550"/>
              <a:gd name="connsiteY127" fmla="*/ 4608198 h 4781550"/>
              <a:gd name="connsiteX128" fmla="*/ 260046 w 4781550"/>
              <a:gd name="connsiteY128" fmla="*/ 4579287 h 4781550"/>
              <a:gd name="connsiteX129" fmla="*/ 321686 w 4781550"/>
              <a:gd name="connsiteY129" fmla="*/ 4658569 h 4781550"/>
              <a:gd name="connsiteX130" fmla="*/ 383327 w 4781550"/>
              <a:gd name="connsiteY130" fmla="*/ 4579287 h 4781550"/>
              <a:gd name="connsiteX131" fmla="*/ 324798 w 4781550"/>
              <a:gd name="connsiteY131" fmla="*/ 4608198 h 4781550"/>
              <a:gd name="connsiteX132" fmla="*/ 321685 w 4781550"/>
              <a:gd name="connsiteY132" fmla="*/ 4594211 h 4781550"/>
              <a:gd name="connsiteX133" fmla="*/ 318573 w 4781550"/>
              <a:gd name="connsiteY133" fmla="*/ 4608198 h 4781550"/>
              <a:gd name="connsiteX134" fmla="*/ 4229969 w 4781550"/>
              <a:gd name="connsiteY134" fmla="*/ 4496173 h 4781550"/>
              <a:gd name="connsiteX135" fmla="*/ 4177468 w 4781550"/>
              <a:gd name="connsiteY135" fmla="*/ 4522107 h 4781550"/>
              <a:gd name="connsiteX136" fmla="*/ 4179729 w 4781550"/>
              <a:gd name="connsiteY136" fmla="*/ 4532268 h 4781550"/>
              <a:gd name="connsiteX137" fmla="*/ 4055054 w 4781550"/>
              <a:gd name="connsiteY137" fmla="*/ 4692623 h 4781550"/>
              <a:gd name="connsiteX138" fmla="*/ 4108324 w 4781550"/>
              <a:gd name="connsiteY138" fmla="*/ 4718936 h 4781550"/>
              <a:gd name="connsiteX139" fmla="*/ 4229969 w 4781550"/>
              <a:gd name="connsiteY139" fmla="*/ 4562473 h 4781550"/>
              <a:gd name="connsiteX140" fmla="*/ 4351614 w 4781550"/>
              <a:gd name="connsiteY140" fmla="*/ 4718936 h 4781550"/>
              <a:gd name="connsiteX141" fmla="*/ 4404884 w 4781550"/>
              <a:gd name="connsiteY141" fmla="*/ 4692623 h 4781550"/>
              <a:gd name="connsiteX142" fmla="*/ 4280209 w 4781550"/>
              <a:gd name="connsiteY142" fmla="*/ 4532268 h 4781550"/>
              <a:gd name="connsiteX143" fmla="*/ 4282470 w 4781550"/>
              <a:gd name="connsiteY143" fmla="*/ 4522107 h 4781550"/>
              <a:gd name="connsiteX144" fmla="*/ 3770171 w 4781550"/>
              <a:gd name="connsiteY144" fmla="*/ 4496173 h 4781550"/>
              <a:gd name="connsiteX145" fmla="*/ 3717670 w 4781550"/>
              <a:gd name="connsiteY145" fmla="*/ 4522107 h 4781550"/>
              <a:gd name="connsiteX146" fmla="*/ 3719931 w 4781550"/>
              <a:gd name="connsiteY146" fmla="*/ 4532268 h 4781550"/>
              <a:gd name="connsiteX147" fmla="*/ 3595256 w 4781550"/>
              <a:gd name="connsiteY147" fmla="*/ 4692623 h 4781550"/>
              <a:gd name="connsiteX148" fmla="*/ 3648526 w 4781550"/>
              <a:gd name="connsiteY148" fmla="*/ 4718936 h 4781550"/>
              <a:gd name="connsiteX149" fmla="*/ 3770171 w 4781550"/>
              <a:gd name="connsiteY149" fmla="*/ 4562473 h 4781550"/>
              <a:gd name="connsiteX150" fmla="*/ 3891815 w 4781550"/>
              <a:gd name="connsiteY150" fmla="*/ 4718936 h 4781550"/>
              <a:gd name="connsiteX151" fmla="*/ 3945086 w 4781550"/>
              <a:gd name="connsiteY151" fmla="*/ 4692623 h 4781550"/>
              <a:gd name="connsiteX152" fmla="*/ 3820411 w 4781550"/>
              <a:gd name="connsiteY152" fmla="*/ 4532268 h 4781550"/>
              <a:gd name="connsiteX153" fmla="*/ 3822672 w 4781550"/>
              <a:gd name="connsiteY153" fmla="*/ 4522107 h 4781550"/>
              <a:gd name="connsiteX154" fmla="*/ 3310373 w 4781550"/>
              <a:gd name="connsiteY154" fmla="*/ 4496173 h 4781550"/>
              <a:gd name="connsiteX155" fmla="*/ 3257872 w 4781550"/>
              <a:gd name="connsiteY155" fmla="*/ 4522107 h 4781550"/>
              <a:gd name="connsiteX156" fmla="*/ 3260133 w 4781550"/>
              <a:gd name="connsiteY156" fmla="*/ 4532268 h 4781550"/>
              <a:gd name="connsiteX157" fmla="*/ 3135458 w 4781550"/>
              <a:gd name="connsiteY157" fmla="*/ 4692623 h 4781550"/>
              <a:gd name="connsiteX158" fmla="*/ 3188727 w 4781550"/>
              <a:gd name="connsiteY158" fmla="*/ 4718936 h 4781550"/>
              <a:gd name="connsiteX159" fmla="*/ 3310373 w 4781550"/>
              <a:gd name="connsiteY159" fmla="*/ 4562473 h 4781550"/>
              <a:gd name="connsiteX160" fmla="*/ 3432017 w 4781550"/>
              <a:gd name="connsiteY160" fmla="*/ 4718936 h 4781550"/>
              <a:gd name="connsiteX161" fmla="*/ 3485288 w 4781550"/>
              <a:gd name="connsiteY161" fmla="*/ 4692623 h 4781550"/>
              <a:gd name="connsiteX162" fmla="*/ 3360613 w 4781550"/>
              <a:gd name="connsiteY162" fmla="*/ 4532268 h 4781550"/>
              <a:gd name="connsiteX163" fmla="*/ 3362874 w 4781550"/>
              <a:gd name="connsiteY163" fmla="*/ 4522107 h 4781550"/>
              <a:gd name="connsiteX164" fmla="*/ 2850575 w 4781550"/>
              <a:gd name="connsiteY164" fmla="*/ 4496173 h 4781550"/>
              <a:gd name="connsiteX165" fmla="*/ 2798074 w 4781550"/>
              <a:gd name="connsiteY165" fmla="*/ 4522107 h 4781550"/>
              <a:gd name="connsiteX166" fmla="*/ 2800335 w 4781550"/>
              <a:gd name="connsiteY166" fmla="*/ 4532268 h 4781550"/>
              <a:gd name="connsiteX167" fmla="*/ 2675660 w 4781550"/>
              <a:gd name="connsiteY167" fmla="*/ 4692623 h 4781550"/>
              <a:gd name="connsiteX168" fmla="*/ 2728929 w 4781550"/>
              <a:gd name="connsiteY168" fmla="*/ 4718936 h 4781550"/>
              <a:gd name="connsiteX169" fmla="*/ 2850575 w 4781550"/>
              <a:gd name="connsiteY169" fmla="*/ 4562473 h 4781550"/>
              <a:gd name="connsiteX170" fmla="*/ 2972219 w 4781550"/>
              <a:gd name="connsiteY170" fmla="*/ 4718936 h 4781550"/>
              <a:gd name="connsiteX171" fmla="*/ 3025490 w 4781550"/>
              <a:gd name="connsiteY171" fmla="*/ 4692623 h 4781550"/>
              <a:gd name="connsiteX172" fmla="*/ 2900815 w 4781550"/>
              <a:gd name="connsiteY172" fmla="*/ 4532268 h 4781550"/>
              <a:gd name="connsiteX173" fmla="*/ 2903076 w 4781550"/>
              <a:gd name="connsiteY173" fmla="*/ 4522107 h 4781550"/>
              <a:gd name="connsiteX174" fmla="*/ 2390777 w 4781550"/>
              <a:gd name="connsiteY174" fmla="*/ 4496173 h 4781550"/>
              <a:gd name="connsiteX175" fmla="*/ 2338276 w 4781550"/>
              <a:gd name="connsiteY175" fmla="*/ 4522107 h 4781550"/>
              <a:gd name="connsiteX176" fmla="*/ 2340537 w 4781550"/>
              <a:gd name="connsiteY176" fmla="*/ 4532268 h 4781550"/>
              <a:gd name="connsiteX177" fmla="*/ 2215862 w 4781550"/>
              <a:gd name="connsiteY177" fmla="*/ 4692623 h 4781550"/>
              <a:gd name="connsiteX178" fmla="*/ 2269132 w 4781550"/>
              <a:gd name="connsiteY178" fmla="*/ 4718936 h 4781550"/>
              <a:gd name="connsiteX179" fmla="*/ 2390777 w 4781550"/>
              <a:gd name="connsiteY179" fmla="*/ 4562473 h 4781550"/>
              <a:gd name="connsiteX180" fmla="*/ 2512421 w 4781550"/>
              <a:gd name="connsiteY180" fmla="*/ 4718936 h 4781550"/>
              <a:gd name="connsiteX181" fmla="*/ 2565692 w 4781550"/>
              <a:gd name="connsiteY181" fmla="*/ 4692623 h 4781550"/>
              <a:gd name="connsiteX182" fmla="*/ 2441017 w 4781550"/>
              <a:gd name="connsiteY182" fmla="*/ 4532268 h 4781550"/>
              <a:gd name="connsiteX183" fmla="*/ 2443278 w 4781550"/>
              <a:gd name="connsiteY183" fmla="*/ 4522107 h 4781550"/>
              <a:gd name="connsiteX184" fmla="*/ 1930979 w 4781550"/>
              <a:gd name="connsiteY184" fmla="*/ 4496173 h 4781550"/>
              <a:gd name="connsiteX185" fmla="*/ 1878478 w 4781550"/>
              <a:gd name="connsiteY185" fmla="*/ 4522107 h 4781550"/>
              <a:gd name="connsiteX186" fmla="*/ 1880739 w 4781550"/>
              <a:gd name="connsiteY186" fmla="*/ 4532268 h 4781550"/>
              <a:gd name="connsiteX187" fmla="*/ 1756064 w 4781550"/>
              <a:gd name="connsiteY187" fmla="*/ 4692623 h 4781550"/>
              <a:gd name="connsiteX188" fmla="*/ 1809334 w 4781550"/>
              <a:gd name="connsiteY188" fmla="*/ 4718936 h 4781550"/>
              <a:gd name="connsiteX189" fmla="*/ 1930979 w 4781550"/>
              <a:gd name="connsiteY189" fmla="*/ 4562473 h 4781550"/>
              <a:gd name="connsiteX190" fmla="*/ 2052624 w 4781550"/>
              <a:gd name="connsiteY190" fmla="*/ 4718936 h 4781550"/>
              <a:gd name="connsiteX191" fmla="*/ 2105894 w 4781550"/>
              <a:gd name="connsiteY191" fmla="*/ 4692623 h 4781550"/>
              <a:gd name="connsiteX192" fmla="*/ 1981219 w 4781550"/>
              <a:gd name="connsiteY192" fmla="*/ 4532268 h 4781550"/>
              <a:gd name="connsiteX193" fmla="*/ 1983480 w 4781550"/>
              <a:gd name="connsiteY193" fmla="*/ 4522107 h 4781550"/>
              <a:gd name="connsiteX194" fmla="*/ 1471181 w 4781550"/>
              <a:gd name="connsiteY194" fmla="*/ 4496173 h 4781550"/>
              <a:gd name="connsiteX195" fmla="*/ 1418680 w 4781550"/>
              <a:gd name="connsiteY195" fmla="*/ 4522107 h 4781550"/>
              <a:gd name="connsiteX196" fmla="*/ 1420941 w 4781550"/>
              <a:gd name="connsiteY196" fmla="*/ 4532268 h 4781550"/>
              <a:gd name="connsiteX197" fmla="*/ 1296266 w 4781550"/>
              <a:gd name="connsiteY197" fmla="*/ 4692623 h 4781550"/>
              <a:gd name="connsiteX198" fmla="*/ 1349536 w 4781550"/>
              <a:gd name="connsiteY198" fmla="*/ 4718936 h 4781550"/>
              <a:gd name="connsiteX199" fmla="*/ 1471181 w 4781550"/>
              <a:gd name="connsiteY199" fmla="*/ 4562473 h 4781550"/>
              <a:gd name="connsiteX200" fmla="*/ 1592826 w 4781550"/>
              <a:gd name="connsiteY200" fmla="*/ 4718936 h 4781550"/>
              <a:gd name="connsiteX201" fmla="*/ 1646096 w 4781550"/>
              <a:gd name="connsiteY201" fmla="*/ 4692623 h 4781550"/>
              <a:gd name="connsiteX202" fmla="*/ 1521421 w 4781550"/>
              <a:gd name="connsiteY202" fmla="*/ 4532268 h 4781550"/>
              <a:gd name="connsiteX203" fmla="*/ 1523682 w 4781550"/>
              <a:gd name="connsiteY203" fmla="*/ 4522107 h 4781550"/>
              <a:gd name="connsiteX204" fmla="*/ 1011383 w 4781550"/>
              <a:gd name="connsiteY204" fmla="*/ 4496173 h 4781550"/>
              <a:gd name="connsiteX205" fmla="*/ 958882 w 4781550"/>
              <a:gd name="connsiteY205" fmla="*/ 4522107 h 4781550"/>
              <a:gd name="connsiteX206" fmla="*/ 961143 w 4781550"/>
              <a:gd name="connsiteY206" fmla="*/ 4532268 h 4781550"/>
              <a:gd name="connsiteX207" fmla="*/ 836469 w 4781550"/>
              <a:gd name="connsiteY207" fmla="*/ 4692623 h 4781550"/>
              <a:gd name="connsiteX208" fmla="*/ 889738 w 4781550"/>
              <a:gd name="connsiteY208" fmla="*/ 4718936 h 4781550"/>
              <a:gd name="connsiteX209" fmla="*/ 1011383 w 4781550"/>
              <a:gd name="connsiteY209" fmla="*/ 4562473 h 4781550"/>
              <a:gd name="connsiteX210" fmla="*/ 1133028 w 4781550"/>
              <a:gd name="connsiteY210" fmla="*/ 4718936 h 4781550"/>
              <a:gd name="connsiteX211" fmla="*/ 1186298 w 4781550"/>
              <a:gd name="connsiteY211" fmla="*/ 4692623 h 4781550"/>
              <a:gd name="connsiteX212" fmla="*/ 1061623 w 4781550"/>
              <a:gd name="connsiteY212" fmla="*/ 4532268 h 4781550"/>
              <a:gd name="connsiteX213" fmla="*/ 1063884 w 4781550"/>
              <a:gd name="connsiteY213" fmla="*/ 4522107 h 4781550"/>
              <a:gd name="connsiteX214" fmla="*/ 551585 w 4781550"/>
              <a:gd name="connsiteY214" fmla="*/ 4496173 h 4781550"/>
              <a:gd name="connsiteX215" fmla="*/ 499084 w 4781550"/>
              <a:gd name="connsiteY215" fmla="*/ 4522107 h 4781550"/>
              <a:gd name="connsiteX216" fmla="*/ 501345 w 4781550"/>
              <a:gd name="connsiteY216" fmla="*/ 4532268 h 4781550"/>
              <a:gd name="connsiteX217" fmla="*/ 376670 w 4781550"/>
              <a:gd name="connsiteY217" fmla="*/ 4692623 h 4781550"/>
              <a:gd name="connsiteX218" fmla="*/ 429940 w 4781550"/>
              <a:gd name="connsiteY218" fmla="*/ 4718936 h 4781550"/>
              <a:gd name="connsiteX219" fmla="*/ 551585 w 4781550"/>
              <a:gd name="connsiteY219" fmla="*/ 4562473 h 4781550"/>
              <a:gd name="connsiteX220" fmla="*/ 673230 w 4781550"/>
              <a:gd name="connsiteY220" fmla="*/ 4718936 h 4781550"/>
              <a:gd name="connsiteX221" fmla="*/ 726500 w 4781550"/>
              <a:gd name="connsiteY221" fmla="*/ 4692623 h 4781550"/>
              <a:gd name="connsiteX222" fmla="*/ 601825 w 4781550"/>
              <a:gd name="connsiteY222" fmla="*/ 4532268 h 4781550"/>
              <a:gd name="connsiteX223" fmla="*/ 604086 w 4781550"/>
              <a:gd name="connsiteY223" fmla="*/ 4522107 h 4781550"/>
              <a:gd name="connsiteX224" fmla="*/ 4528711 w 4781550"/>
              <a:gd name="connsiteY224" fmla="*/ 4348606 h 4781550"/>
              <a:gd name="connsiteX225" fmla="*/ 4512768 w 4781550"/>
              <a:gd name="connsiteY225" fmla="*/ 4356481 h 4781550"/>
              <a:gd name="connsiteX226" fmla="*/ 4494841 w 4781550"/>
              <a:gd name="connsiteY226" fmla="*/ 4437047 h 4781550"/>
              <a:gd name="connsiteX227" fmla="*/ 4509610 w 4781550"/>
              <a:gd name="connsiteY227" fmla="*/ 4503421 h 4781550"/>
              <a:gd name="connsiteX228" fmla="*/ 4557857 w 4781550"/>
              <a:gd name="connsiteY228" fmla="*/ 4479589 h 4781550"/>
              <a:gd name="connsiteX229" fmla="*/ 4391022 w 4781550"/>
              <a:gd name="connsiteY229" fmla="*/ 4348605 h 4781550"/>
              <a:gd name="connsiteX230" fmla="*/ 4361876 w 4781550"/>
              <a:gd name="connsiteY230" fmla="*/ 4479587 h 4781550"/>
              <a:gd name="connsiteX231" fmla="*/ 4410126 w 4781550"/>
              <a:gd name="connsiteY231" fmla="*/ 4503421 h 4781550"/>
              <a:gd name="connsiteX232" fmla="*/ 4424896 w 4781550"/>
              <a:gd name="connsiteY232" fmla="*/ 4437049 h 4781550"/>
              <a:gd name="connsiteX233" fmla="*/ 4406967 w 4781550"/>
              <a:gd name="connsiteY233" fmla="*/ 4356481 h 4781550"/>
              <a:gd name="connsiteX234" fmla="*/ 4068916 w 4781550"/>
              <a:gd name="connsiteY234" fmla="*/ 4348605 h 4781550"/>
              <a:gd name="connsiteX235" fmla="*/ 4052970 w 4781550"/>
              <a:gd name="connsiteY235" fmla="*/ 4356481 h 4781550"/>
              <a:gd name="connsiteX236" fmla="*/ 4035042 w 4781550"/>
              <a:gd name="connsiteY236" fmla="*/ 4437047 h 4781550"/>
              <a:gd name="connsiteX237" fmla="*/ 4049812 w 4781550"/>
              <a:gd name="connsiteY237" fmla="*/ 4503421 h 4781550"/>
              <a:gd name="connsiteX238" fmla="*/ 4098062 w 4781550"/>
              <a:gd name="connsiteY238" fmla="*/ 4479587 h 4781550"/>
              <a:gd name="connsiteX239" fmla="*/ 3931224 w 4781550"/>
              <a:gd name="connsiteY239" fmla="*/ 4348605 h 4781550"/>
              <a:gd name="connsiteX240" fmla="*/ 3902078 w 4781550"/>
              <a:gd name="connsiteY240" fmla="*/ 4479587 h 4781550"/>
              <a:gd name="connsiteX241" fmla="*/ 3950328 w 4781550"/>
              <a:gd name="connsiteY241" fmla="*/ 4503421 h 4781550"/>
              <a:gd name="connsiteX242" fmla="*/ 3965097 w 4781550"/>
              <a:gd name="connsiteY242" fmla="*/ 4437049 h 4781550"/>
              <a:gd name="connsiteX243" fmla="*/ 3947169 w 4781550"/>
              <a:gd name="connsiteY243" fmla="*/ 4356481 h 4781550"/>
              <a:gd name="connsiteX244" fmla="*/ 3609118 w 4781550"/>
              <a:gd name="connsiteY244" fmla="*/ 4348605 h 4781550"/>
              <a:gd name="connsiteX245" fmla="*/ 3593172 w 4781550"/>
              <a:gd name="connsiteY245" fmla="*/ 4356481 h 4781550"/>
              <a:gd name="connsiteX246" fmla="*/ 3575244 w 4781550"/>
              <a:gd name="connsiteY246" fmla="*/ 4437047 h 4781550"/>
              <a:gd name="connsiteX247" fmla="*/ 3590014 w 4781550"/>
              <a:gd name="connsiteY247" fmla="*/ 4503421 h 4781550"/>
              <a:gd name="connsiteX248" fmla="*/ 3638264 w 4781550"/>
              <a:gd name="connsiteY248" fmla="*/ 4479588 h 4781550"/>
              <a:gd name="connsiteX249" fmla="*/ 3471426 w 4781550"/>
              <a:gd name="connsiteY249" fmla="*/ 4348605 h 4781550"/>
              <a:gd name="connsiteX250" fmla="*/ 3442280 w 4781550"/>
              <a:gd name="connsiteY250" fmla="*/ 4479587 h 4781550"/>
              <a:gd name="connsiteX251" fmla="*/ 3490530 w 4781550"/>
              <a:gd name="connsiteY251" fmla="*/ 4503421 h 4781550"/>
              <a:gd name="connsiteX252" fmla="*/ 3505299 w 4781550"/>
              <a:gd name="connsiteY252" fmla="*/ 4437049 h 4781550"/>
              <a:gd name="connsiteX253" fmla="*/ 3487371 w 4781550"/>
              <a:gd name="connsiteY253" fmla="*/ 4356481 h 4781550"/>
              <a:gd name="connsiteX254" fmla="*/ 3149320 w 4781550"/>
              <a:gd name="connsiteY254" fmla="*/ 4348605 h 4781550"/>
              <a:gd name="connsiteX255" fmla="*/ 3133374 w 4781550"/>
              <a:gd name="connsiteY255" fmla="*/ 4356481 h 4781550"/>
              <a:gd name="connsiteX256" fmla="*/ 3115446 w 4781550"/>
              <a:gd name="connsiteY256" fmla="*/ 4437047 h 4781550"/>
              <a:gd name="connsiteX257" fmla="*/ 3130216 w 4781550"/>
              <a:gd name="connsiteY257" fmla="*/ 4503421 h 4781550"/>
              <a:gd name="connsiteX258" fmla="*/ 3178466 w 4781550"/>
              <a:gd name="connsiteY258" fmla="*/ 4479588 h 4781550"/>
              <a:gd name="connsiteX259" fmla="*/ 3011628 w 4781550"/>
              <a:gd name="connsiteY259" fmla="*/ 4348605 h 4781550"/>
              <a:gd name="connsiteX260" fmla="*/ 2982482 w 4781550"/>
              <a:gd name="connsiteY260" fmla="*/ 4479587 h 4781550"/>
              <a:gd name="connsiteX261" fmla="*/ 3030732 w 4781550"/>
              <a:gd name="connsiteY261" fmla="*/ 4503421 h 4781550"/>
              <a:gd name="connsiteX262" fmla="*/ 3045501 w 4781550"/>
              <a:gd name="connsiteY262" fmla="*/ 4437049 h 4781550"/>
              <a:gd name="connsiteX263" fmla="*/ 3027573 w 4781550"/>
              <a:gd name="connsiteY263" fmla="*/ 4356481 h 4781550"/>
              <a:gd name="connsiteX264" fmla="*/ 2689522 w 4781550"/>
              <a:gd name="connsiteY264" fmla="*/ 4348605 h 4781550"/>
              <a:gd name="connsiteX265" fmla="*/ 2673576 w 4781550"/>
              <a:gd name="connsiteY265" fmla="*/ 4356481 h 4781550"/>
              <a:gd name="connsiteX266" fmla="*/ 2655648 w 4781550"/>
              <a:gd name="connsiteY266" fmla="*/ 4437047 h 4781550"/>
              <a:gd name="connsiteX267" fmla="*/ 2670418 w 4781550"/>
              <a:gd name="connsiteY267" fmla="*/ 4503421 h 4781550"/>
              <a:gd name="connsiteX268" fmla="*/ 2718668 w 4781550"/>
              <a:gd name="connsiteY268" fmla="*/ 4479587 h 4781550"/>
              <a:gd name="connsiteX269" fmla="*/ 2551830 w 4781550"/>
              <a:gd name="connsiteY269" fmla="*/ 4348605 h 4781550"/>
              <a:gd name="connsiteX270" fmla="*/ 2522684 w 4781550"/>
              <a:gd name="connsiteY270" fmla="*/ 4479587 h 4781550"/>
              <a:gd name="connsiteX271" fmla="*/ 2570934 w 4781550"/>
              <a:gd name="connsiteY271" fmla="*/ 4503421 h 4781550"/>
              <a:gd name="connsiteX272" fmla="*/ 2585703 w 4781550"/>
              <a:gd name="connsiteY272" fmla="*/ 4437049 h 4781550"/>
              <a:gd name="connsiteX273" fmla="*/ 2567775 w 4781550"/>
              <a:gd name="connsiteY273" fmla="*/ 4356481 h 4781550"/>
              <a:gd name="connsiteX274" fmla="*/ 2229724 w 4781550"/>
              <a:gd name="connsiteY274" fmla="*/ 4348605 h 4781550"/>
              <a:gd name="connsiteX275" fmla="*/ 2213778 w 4781550"/>
              <a:gd name="connsiteY275" fmla="*/ 4356481 h 4781550"/>
              <a:gd name="connsiteX276" fmla="*/ 2195850 w 4781550"/>
              <a:gd name="connsiteY276" fmla="*/ 4437047 h 4781550"/>
              <a:gd name="connsiteX277" fmla="*/ 2210620 w 4781550"/>
              <a:gd name="connsiteY277" fmla="*/ 4503421 h 4781550"/>
              <a:gd name="connsiteX278" fmla="*/ 2258870 w 4781550"/>
              <a:gd name="connsiteY278" fmla="*/ 4479587 h 4781550"/>
              <a:gd name="connsiteX279" fmla="*/ 2092032 w 4781550"/>
              <a:gd name="connsiteY279" fmla="*/ 4348605 h 4781550"/>
              <a:gd name="connsiteX280" fmla="*/ 2062886 w 4781550"/>
              <a:gd name="connsiteY280" fmla="*/ 4479587 h 4781550"/>
              <a:gd name="connsiteX281" fmla="*/ 2111136 w 4781550"/>
              <a:gd name="connsiteY281" fmla="*/ 4503421 h 4781550"/>
              <a:gd name="connsiteX282" fmla="*/ 2125906 w 4781550"/>
              <a:gd name="connsiteY282" fmla="*/ 4437049 h 4781550"/>
              <a:gd name="connsiteX283" fmla="*/ 2107977 w 4781550"/>
              <a:gd name="connsiteY283" fmla="*/ 4356481 h 4781550"/>
              <a:gd name="connsiteX284" fmla="*/ 1769926 w 4781550"/>
              <a:gd name="connsiteY284" fmla="*/ 4348605 h 4781550"/>
              <a:gd name="connsiteX285" fmla="*/ 1753980 w 4781550"/>
              <a:gd name="connsiteY285" fmla="*/ 4356481 h 4781550"/>
              <a:gd name="connsiteX286" fmla="*/ 1736052 w 4781550"/>
              <a:gd name="connsiteY286" fmla="*/ 4437047 h 4781550"/>
              <a:gd name="connsiteX287" fmla="*/ 1750822 w 4781550"/>
              <a:gd name="connsiteY287" fmla="*/ 4503421 h 4781550"/>
              <a:gd name="connsiteX288" fmla="*/ 1799072 w 4781550"/>
              <a:gd name="connsiteY288" fmla="*/ 4479588 h 4781550"/>
              <a:gd name="connsiteX289" fmla="*/ 1632234 w 4781550"/>
              <a:gd name="connsiteY289" fmla="*/ 4348605 h 4781550"/>
              <a:gd name="connsiteX290" fmla="*/ 1603088 w 4781550"/>
              <a:gd name="connsiteY290" fmla="*/ 4479587 h 4781550"/>
              <a:gd name="connsiteX291" fmla="*/ 1651338 w 4781550"/>
              <a:gd name="connsiteY291" fmla="*/ 4503421 h 4781550"/>
              <a:gd name="connsiteX292" fmla="*/ 1666108 w 4781550"/>
              <a:gd name="connsiteY292" fmla="*/ 4437049 h 4781550"/>
              <a:gd name="connsiteX293" fmla="*/ 1648179 w 4781550"/>
              <a:gd name="connsiteY293" fmla="*/ 4356481 h 4781550"/>
              <a:gd name="connsiteX294" fmla="*/ 1310128 w 4781550"/>
              <a:gd name="connsiteY294" fmla="*/ 4348605 h 4781550"/>
              <a:gd name="connsiteX295" fmla="*/ 1294182 w 4781550"/>
              <a:gd name="connsiteY295" fmla="*/ 4356481 h 4781550"/>
              <a:gd name="connsiteX296" fmla="*/ 1276254 w 4781550"/>
              <a:gd name="connsiteY296" fmla="*/ 4437047 h 4781550"/>
              <a:gd name="connsiteX297" fmla="*/ 1291024 w 4781550"/>
              <a:gd name="connsiteY297" fmla="*/ 4503421 h 4781550"/>
              <a:gd name="connsiteX298" fmla="*/ 1339274 w 4781550"/>
              <a:gd name="connsiteY298" fmla="*/ 4479588 h 4781550"/>
              <a:gd name="connsiteX299" fmla="*/ 1172435 w 4781550"/>
              <a:gd name="connsiteY299" fmla="*/ 4348605 h 4781550"/>
              <a:gd name="connsiteX300" fmla="*/ 1143290 w 4781550"/>
              <a:gd name="connsiteY300" fmla="*/ 4479587 h 4781550"/>
              <a:gd name="connsiteX301" fmla="*/ 1191540 w 4781550"/>
              <a:gd name="connsiteY301" fmla="*/ 4503421 h 4781550"/>
              <a:gd name="connsiteX302" fmla="*/ 1206309 w 4781550"/>
              <a:gd name="connsiteY302" fmla="*/ 4437049 h 4781550"/>
              <a:gd name="connsiteX303" fmla="*/ 1188381 w 4781550"/>
              <a:gd name="connsiteY303" fmla="*/ 4356481 h 4781550"/>
              <a:gd name="connsiteX304" fmla="*/ 850330 w 4781550"/>
              <a:gd name="connsiteY304" fmla="*/ 4348605 h 4781550"/>
              <a:gd name="connsiteX305" fmla="*/ 834384 w 4781550"/>
              <a:gd name="connsiteY305" fmla="*/ 4356481 h 4781550"/>
              <a:gd name="connsiteX306" fmla="*/ 816457 w 4781550"/>
              <a:gd name="connsiteY306" fmla="*/ 4437047 h 4781550"/>
              <a:gd name="connsiteX307" fmla="*/ 831226 w 4781550"/>
              <a:gd name="connsiteY307" fmla="*/ 4503421 h 4781550"/>
              <a:gd name="connsiteX308" fmla="*/ 879476 w 4781550"/>
              <a:gd name="connsiteY308" fmla="*/ 4479587 h 4781550"/>
              <a:gd name="connsiteX309" fmla="*/ 712638 w 4781550"/>
              <a:gd name="connsiteY309" fmla="*/ 4348605 h 4781550"/>
              <a:gd name="connsiteX310" fmla="*/ 683492 w 4781550"/>
              <a:gd name="connsiteY310" fmla="*/ 4479587 h 4781550"/>
              <a:gd name="connsiteX311" fmla="*/ 731742 w 4781550"/>
              <a:gd name="connsiteY311" fmla="*/ 4503421 h 4781550"/>
              <a:gd name="connsiteX312" fmla="*/ 746511 w 4781550"/>
              <a:gd name="connsiteY312" fmla="*/ 4437049 h 4781550"/>
              <a:gd name="connsiteX313" fmla="*/ 728583 w 4781550"/>
              <a:gd name="connsiteY313" fmla="*/ 4356481 h 4781550"/>
              <a:gd name="connsiteX314" fmla="*/ 390532 w 4781550"/>
              <a:gd name="connsiteY314" fmla="*/ 4348605 h 4781550"/>
              <a:gd name="connsiteX315" fmla="*/ 374586 w 4781550"/>
              <a:gd name="connsiteY315" fmla="*/ 4356481 h 4781550"/>
              <a:gd name="connsiteX316" fmla="*/ 356658 w 4781550"/>
              <a:gd name="connsiteY316" fmla="*/ 4437047 h 4781550"/>
              <a:gd name="connsiteX317" fmla="*/ 371428 w 4781550"/>
              <a:gd name="connsiteY317" fmla="*/ 4503421 h 4781550"/>
              <a:gd name="connsiteX318" fmla="*/ 419678 w 4781550"/>
              <a:gd name="connsiteY318" fmla="*/ 4479587 h 4781550"/>
              <a:gd name="connsiteX319" fmla="*/ 252840 w 4781550"/>
              <a:gd name="connsiteY319" fmla="*/ 4348605 h 4781550"/>
              <a:gd name="connsiteX320" fmla="*/ 223694 w 4781550"/>
              <a:gd name="connsiteY320" fmla="*/ 4479587 h 4781550"/>
              <a:gd name="connsiteX321" fmla="*/ 271944 w 4781550"/>
              <a:gd name="connsiteY321" fmla="*/ 4503421 h 4781550"/>
              <a:gd name="connsiteX322" fmla="*/ 286713 w 4781550"/>
              <a:gd name="connsiteY322" fmla="*/ 4437049 h 4781550"/>
              <a:gd name="connsiteX323" fmla="*/ 268785 w 4781550"/>
              <a:gd name="connsiteY323" fmla="*/ 4356481 h 4781550"/>
              <a:gd name="connsiteX324" fmla="*/ 4232416 w 4781550"/>
              <a:gd name="connsiteY324" fmla="*/ 4332306 h 4781550"/>
              <a:gd name="connsiteX325" fmla="*/ 4135234 w 4781550"/>
              <a:gd name="connsiteY325" fmla="*/ 4332307 h 4781550"/>
              <a:gd name="connsiteX326" fmla="*/ 4161080 w 4781550"/>
              <a:gd name="connsiteY326" fmla="*/ 4448458 h 4781550"/>
              <a:gd name="connsiteX327" fmla="*/ 4229969 w 4781550"/>
              <a:gd name="connsiteY327" fmla="*/ 4414429 h 4781550"/>
              <a:gd name="connsiteX328" fmla="*/ 4298858 w 4781550"/>
              <a:gd name="connsiteY328" fmla="*/ 4448458 h 4781550"/>
              <a:gd name="connsiteX329" fmla="*/ 4324704 w 4781550"/>
              <a:gd name="connsiteY329" fmla="*/ 4332307 h 4781550"/>
              <a:gd name="connsiteX330" fmla="*/ 3772618 w 4781550"/>
              <a:gd name="connsiteY330" fmla="*/ 4332306 h 4781550"/>
              <a:gd name="connsiteX331" fmla="*/ 3675436 w 4781550"/>
              <a:gd name="connsiteY331" fmla="*/ 4332307 h 4781550"/>
              <a:gd name="connsiteX332" fmla="*/ 3701282 w 4781550"/>
              <a:gd name="connsiteY332" fmla="*/ 4448458 h 4781550"/>
              <a:gd name="connsiteX333" fmla="*/ 3770171 w 4781550"/>
              <a:gd name="connsiteY333" fmla="*/ 4414429 h 4781550"/>
              <a:gd name="connsiteX334" fmla="*/ 3839060 w 4781550"/>
              <a:gd name="connsiteY334" fmla="*/ 4448458 h 4781550"/>
              <a:gd name="connsiteX335" fmla="*/ 3864906 w 4781550"/>
              <a:gd name="connsiteY335" fmla="*/ 4332307 h 4781550"/>
              <a:gd name="connsiteX336" fmla="*/ 3312820 w 4781550"/>
              <a:gd name="connsiteY336" fmla="*/ 4332306 h 4781550"/>
              <a:gd name="connsiteX337" fmla="*/ 3215638 w 4781550"/>
              <a:gd name="connsiteY337" fmla="*/ 4332307 h 4781550"/>
              <a:gd name="connsiteX338" fmla="*/ 3241484 w 4781550"/>
              <a:gd name="connsiteY338" fmla="*/ 4448458 h 4781550"/>
              <a:gd name="connsiteX339" fmla="*/ 3310373 w 4781550"/>
              <a:gd name="connsiteY339" fmla="*/ 4414429 h 4781550"/>
              <a:gd name="connsiteX340" fmla="*/ 3379263 w 4781550"/>
              <a:gd name="connsiteY340" fmla="*/ 4448458 h 4781550"/>
              <a:gd name="connsiteX341" fmla="*/ 3405108 w 4781550"/>
              <a:gd name="connsiteY341" fmla="*/ 4332307 h 4781550"/>
              <a:gd name="connsiteX342" fmla="*/ 2853022 w 4781550"/>
              <a:gd name="connsiteY342" fmla="*/ 4332306 h 4781550"/>
              <a:gd name="connsiteX343" fmla="*/ 2755840 w 4781550"/>
              <a:gd name="connsiteY343" fmla="*/ 4332307 h 4781550"/>
              <a:gd name="connsiteX344" fmla="*/ 2781686 w 4781550"/>
              <a:gd name="connsiteY344" fmla="*/ 4448458 h 4781550"/>
              <a:gd name="connsiteX345" fmla="*/ 2850575 w 4781550"/>
              <a:gd name="connsiteY345" fmla="*/ 4414429 h 4781550"/>
              <a:gd name="connsiteX346" fmla="*/ 2919464 w 4781550"/>
              <a:gd name="connsiteY346" fmla="*/ 4448458 h 4781550"/>
              <a:gd name="connsiteX347" fmla="*/ 2945310 w 4781550"/>
              <a:gd name="connsiteY347" fmla="*/ 4332307 h 4781550"/>
              <a:gd name="connsiteX348" fmla="*/ 2393224 w 4781550"/>
              <a:gd name="connsiteY348" fmla="*/ 4332306 h 4781550"/>
              <a:gd name="connsiteX349" fmla="*/ 2296042 w 4781550"/>
              <a:gd name="connsiteY349" fmla="*/ 4332307 h 4781550"/>
              <a:gd name="connsiteX350" fmla="*/ 2321888 w 4781550"/>
              <a:gd name="connsiteY350" fmla="*/ 4448458 h 4781550"/>
              <a:gd name="connsiteX351" fmla="*/ 2390777 w 4781550"/>
              <a:gd name="connsiteY351" fmla="*/ 4414429 h 4781550"/>
              <a:gd name="connsiteX352" fmla="*/ 2459666 w 4781550"/>
              <a:gd name="connsiteY352" fmla="*/ 4448458 h 4781550"/>
              <a:gd name="connsiteX353" fmla="*/ 2485512 w 4781550"/>
              <a:gd name="connsiteY353" fmla="*/ 4332307 h 4781550"/>
              <a:gd name="connsiteX354" fmla="*/ 1933427 w 4781550"/>
              <a:gd name="connsiteY354" fmla="*/ 4332306 h 4781550"/>
              <a:gd name="connsiteX355" fmla="*/ 1836244 w 4781550"/>
              <a:gd name="connsiteY355" fmla="*/ 4332307 h 4781550"/>
              <a:gd name="connsiteX356" fmla="*/ 1862090 w 4781550"/>
              <a:gd name="connsiteY356" fmla="*/ 4448458 h 4781550"/>
              <a:gd name="connsiteX357" fmla="*/ 1930979 w 4781550"/>
              <a:gd name="connsiteY357" fmla="*/ 4414429 h 4781550"/>
              <a:gd name="connsiteX358" fmla="*/ 1999868 w 4781550"/>
              <a:gd name="connsiteY358" fmla="*/ 4448458 h 4781550"/>
              <a:gd name="connsiteX359" fmla="*/ 2025714 w 4781550"/>
              <a:gd name="connsiteY359" fmla="*/ 4332307 h 4781550"/>
              <a:gd name="connsiteX360" fmla="*/ 1473629 w 4781550"/>
              <a:gd name="connsiteY360" fmla="*/ 4332306 h 4781550"/>
              <a:gd name="connsiteX361" fmla="*/ 1376446 w 4781550"/>
              <a:gd name="connsiteY361" fmla="*/ 4332307 h 4781550"/>
              <a:gd name="connsiteX362" fmla="*/ 1402292 w 4781550"/>
              <a:gd name="connsiteY362" fmla="*/ 4448458 h 4781550"/>
              <a:gd name="connsiteX363" fmla="*/ 1471181 w 4781550"/>
              <a:gd name="connsiteY363" fmla="*/ 4414429 h 4781550"/>
              <a:gd name="connsiteX364" fmla="*/ 1540070 w 4781550"/>
              <a:gd name="connsiteY364" fmla="*/ 4448458 h 4781550"/>
              <a:gd name="connsiteX365" fmla="*/ 1565916 w 4781550"/>
              <a:gd name="connsiteY365" fmla="*/ 4332307 h 4781550"/>
              <a:gd name="connsiteX366" fmla="*/ 1013830 w 4781550"/>
              <a:gd name="connsiteY366" fmla="*/ 4332306 h 4781550"/>
              <a:gd name="connsiteX367" fmla="*/ 916649 w 4781550"/>
              <a:gd name="connsiteY367" fmla="*/ 4332307 h 4781550"/>
              <a:gd name="connsiteX368" fmla="*/ 942494 w 4781550"/>
              <a:gd name="connsiteY368" fmla="*/ 4448458 h 4781550"/>
              <a:gd name="connsiteX369" fmla="*/ 1011383 w 4781550"/>
              <a:gd name="connsiteY369" fmla="*/ 4414429 h 4781550"/>
              <a:gd name="connsiteX370" fmla="*/ 1080272 w 4781550"/>
              <a:gd name="connsiteY370" fmla="*/ 4448458 h 4781550"/>
              <a:gd name="connsiteX371" fmla="*/ 1106118 w 4781550"/>
              <a:gd name="connsiteY371" fmla="*/ 4332307 h 4781550"/>
              <a:gd name="connsiteX372" fmla="*/ 554032 w 4781550"/>
              <a:gd name="connsiteY372" fmla="*/ 4332306 h 4781550"/>
              <a:gd name="connsiteX373" fmla="*/ 456850 w 4781550"/>
              <a:gd name="connsiteY373" fmla="*/ 4332307 h 4781550"/>
              <a:gd name="connsiteX374" fmla="*/ 482696 w 4781550"/>
              <a:gd name="connsiteY374" fmla="*/ 4448458 h 4781550"/>
              <a:gd name="connsiteX375" fmla="*/ 551585 w 4781550"/>
              <a:gd name="connsiteY375" fmla="*/ 4414429 h 4781550"/>
              <a:gd name="connsiteX376" fmla="*/ 620474 w 4781550"/>
              <a:gd name="connsiteY376" fmla="*/ 4448458 h 4781550"/>
              <a:gd name="connsiteX377" fmla="*/ 646320 w 4781550"/>
              <a:gd name="connsiteY377" fmla="*/ 4332307 h 4781550"/>
              <a:gd name="connsiteX378" fmla="*/ 4459868 w 4781550"/>
              <a:gd name="connsiteY378" fmla="*/ 4171950 h 4781550"/>
              <a:gd name="connsiteX379" fmla="*/ 4387450 w 4781550"/>
              <a:gd name="connsiteY379" fmla="*/ 4265097 h 4781550"/>
              <a:gd name="connsiteX380" fmla="*/ 4395421 w 4781550"/>
              <a:gd name="connsiteY380" fmla="*/ 4269034 h 4781550"/>
              <a:gd name="connsiteX381" fmla="*/ 4408727 w 4781550"/>
              <a:gd name="connsiteY381" fmla="*/ 4269034 h 4781550"/>
              <a:gd name="connsiteX382" fmla="*/ 4407410 w 4781550"/>
              <a:gd name="connsiteY382" fmla="*/ 4274956 h 4781550"/>
              <a:gd name="connsiteX383" fmla="*/ 4459868 w 4781550"/>
              <a:gd name="connsiteY383" fmla="*/ 4300868 h 4781550"/>
              <a:gd name="connsiteX384" fmla="*/ 4512323 w 4781550"/>
              <a:gd name="connsiteY384" fmla="*/ 4274958 h 4781550"/>
              <a:gd name="connsiteX385" fmla="*/ 4511005 w 4781550"/>
              <a:gd name="connsiteY385" fmla="*/ 4269034 h 4781550"/>
              <a:gd name="connsiteX386" fmla="*/ 4524316 w 4781550"/>
              <a:gd name="connsiteY386" fmla="*/ 4269034 h 4781550"/>
              <a:gd name="connsiteX387" fmla="*/ 4532287 w 4781550"/>
              <a:gd name="connsiteY387" fmla="*/ 4265097 h 4781550"/>
              <a:gd name="connsiteX388" fmla="*/ 4000070 w 4781550"/>
              <a:gd name="connsiteY388" fmla="*/ 4171950 h 4781550"/>
              <a:gd name="connsiteX389" fmla="*/ 3927652 w 4781550"/>
              <a:gd name="connsiteY389" fmla="*/ 4265097 h 4781550"/>
              <a:gd name="connsiteX390" fmla="*/ 3935623 w 4781550"/>
              <a:gd name="connsiteY390" fmla="*/ 4269034 h 4781550"/>
              <a:gd name="connsiteX391" fmla="*/ 3948929 w 4781550"/>
              <a:gd name="connsiteY391" fmla="*/ 4269034 h 4781550"/>
              <a:gd name="connsiteX392" fmla="*/ 3947612 w 4781550"/>
              <a:gd name="connsiteY392" fmla="*/ 4274956 h 4781550"/>
              <a:gd name="connsiteX393" fmla="*/ 4000070 w 4781550"/>
              <a:gd name="connsiteY393" fmla="*/ 4300868 h 4781550"/>
              <a:gd name="connsiteX394" fmla="*/ 4052528 w 4781550"/>
              <a:gd name="connsiteY394" fmla="*/ 4274956 h 4781550"/>
              <a:gd name="connsiteX395" fmla="*/ 4051210 w 4781550"/>
              <a:gd name="connsiteY395" fmla="*/ 4269034 h 4781550"/>
              <a:gd name="connsiteX396" fmla="*/ 4064517 w 4781550"/>
              <a:gd name="connsiteY396" fmla="*/ 4269034 h 4781550"/>
              <a:gd name="connsiteX397" fmla="*/ 4072488 w 4781550"/>
              <a:gd name="connsiteY397" fmla="*/ 4265097 h 4781550"/>
              <a:gd name="connsiteX398" fmla="*/ 3540272 w 4781550"/>
              <a:gd name="connsiteY398" fmla="*/ 4171950 h 4781550"/>
              <a:gd name="connsiteX399" fmla="*/ 3467854 w 4781550"/>
              <a:gd name="connsiteY399" fmla="*/ 4265097 h 4781550"/>
              <a:gd name="connsiteX400" fmla="*/ 3475825 w 4781550"/>
              <a:gd name="connsiteY400" fmla="*/ 4269034 h 4781550"/>
              <a:gd name="connsiteX401" fmla="*/ 3489131 w 4781550"/>
              <a:gd name="connsiteY401" fmla="*/ 4269034 h 4781550"/>
              <a:gd name="connsiteX402" fmla="*/ 3487814 w 4781550"/>
              <a:gd name="connsiteY402" fmla="*/ 4274956 h 4781550"/>
              <a:gd name="connsiteX403" fmla="*/ 3540272 w 4781550"/>
              <a:gd name="connsiteY403" fmla="*/ 4300868 h 4781550"/>
              <a:gd name="connsiteX404" fmla="*/ 3592730 w 4781550"/>
              <a:gd name="connsiteY404" fmla="*/ 4274956 h 4781550"/>
              <a:gd name="connsiteX405" fmla="*/ 3591412 w 4781550"/>
              <a:gd name="connsiteY405" fmla="*/ 4269034 h 4781550"/>
              <a:gd name="connsiteX406" fmla="*/ 3604720 w 4781550"/>
              <a:gd name="connsiteY406" fmla="*/ 4269034 h 4781550"/>
              <a:gd name="connsiteX407" fmla="*/ 3612690 w 4781550"/>
              <a:gd name="connsiteY407" fmla="*/ 4265097 h 4781550"/>
              <a:gd name="connsiteX408" fmla="*/ 3080474 w 4781550"/>
              <a:gd name="connsiteY408" fmla="*/ 4171950 h 4781550"/>
              <a:gd name="connsiteX409" fmla="*/ 3008056 w 4781550"/>
              <a:gd name="connsiteY409" fmla="*/ 4265097 h 4781550"/>
              <a:gd name="connsiteX410" fmla="*/ 3016027 w 4781550"/>
              <a:gd name="connsiteY410" fmla="*/ 4269034 h 4781550"/>
              <a:gd name="connsiteX411" fmla="*/ 3029333 w 4781550"/>
              <a:gd name="connsiteY411" fmla="*/ 4269034 h 4781550"/>
              <a:gd name="connsiteX412" fmla="*/ 3028016 w 4781550"/>
              <a:gd name="connsiteY412" fmla="*/ 4274956 h 4781550"/>
              <a:gd name="connsiteX413" fmla="*/ 3080474 w 4781550"/>
              <a:gd name="connsiteY413" fmla="*/ 4300868 h 4781550"/>
              <a:gd name="connsiteX414" fmla="*/ 3132932 w 4781550"/>
              <a:gd name="connsiteY414" fmla="*/ 4274956 h 4781550"/>
              <a:gd name="connsiteX415" fmla="*/ 3131614 w 4781550"/>
              <a:gd name="connsiteY415" fmla="*/ 4269034 h 4781550"/>
              <a:gd name="connsiteX416" fmla="*/ 3144921 w 4781550"/>
              <a:gd name="connsiteY416" fmla="*/ 4269034 h 4781550"/>
              <a:gd name="connsiteX417" fmla="*/ 3152892 w 4781550"/>
              <a:gd name="connsiteY417" fmla="*/ 4265097 h 4781550"/>
              <a:gd name="connsiteX418" fmla="*/ 2620676 w 4781550"/>
              <a:gd name="connsiteY418" fmla="*/ 4171950 h 4781550"/>
              <a:gd name="connsiteX419" fmla="*/ 2548258 w 4781550"/>
              <a:gd name="connsiteY419" fmla="*/ 4265097 h 4781550"/>
              <a:gd name="connsiteX420" fmla="*/ 2556229 w 4781550"/>
              <a:gd name="connsiteY420" fmla="*/ 4269034 h 4781550"/>
              <a:gd name="connsiteX421" fmla="*/ 2569535 w 4781550"/>
              <a:gd name="connsiteY421" fmla="*/ 4269034 h 4781550"/>
              <a:gd name="connsiteX422" fmla="*/ 2568218 w 4781550"/>
              <a:gd name="connsiteY422" fmla="*/ 4274956 h 4781550"/>
              <a:gd name="connsiteX423" fmla="*/ 2620676 w 4781550"/>
              <a:gd name="connsiteY423" fmla="*/ 4300868 h 4781550"/>
              <a:gd name="connsiteX424" fmla="*/ 2673134 w 4781550"/>
              <a:gd name="connsiteY424" fmla="*/ 4274957 h 4781550"/>
              <a:gd name="connsiteX425" fmla="*/ 2671816 w 4781550"/>
              <a:gd name="connsiteY425" fmla="*/ 4269034 h 4781550"/>
              <a:gd name="connsiteX426" fmla="*/ 2685124 w 4781550"/>
              <a:gd name="connsiteY426" fmla="*/ 4269034 h 4781550"/>
              <a:gd name="connsiteX427" fmla="*/ 2693094 w 4781550"/>
              <a:gd name="connsiteY427" fmla="*/ 4265097 h 4781550"/>
              <a:gd name="connsiteX428" fmla="*/ 2160878 w 4781550"/>
              <a:gd name="connsiteY428" fmla="*/ 4171950 h 4781550"/>
              <a:gd name="connsiteX429" fmla="*/ 2088460 w 4781550"/>
              <a:gd name="connsiteY429" fmla="*/ 4265097 h 4781550"/>
              <a:gd name="connsiteX430" fmla="*/ 2096431 w 4781550"/>
              <a:gd name="connsiteY430" fmla="*/ 4269034 h 4781550"/>
              <a:gd name="connsiteX431" fmla="*/ 2109737 w 4781550"/>
              <a:gd name="connsiteY431" fmla="*/ 4269034 h 4781550"/>
              <a:gd name="connsiteX432" fmla="*/ 2108420 w 4781550"/>
              <a:gd name="connsiteY432" fmla="*/ 4274956 h 4781550"/>
              <a:gd name="connsiteX433" fmla="*/ 2160878 w 4781550"/>
              <a:gd name="connsiteY433" fmla="*/ 4300868 h 4781550"/>
              <a:gd name="connsiteX434" fmla="*/ 2213336 w 4781550"/>
              <a:gd name="connsiteY434" fmla="*/ 4274956 h 4781550"/>
              <a:gd name="connsiteX435" fmla="*/ 2212018 w 4781550"/>
              <a:gd name="connsiteY435" fmla="*/ 4269034 h 4781550"/>
              <a:gd name="connsiteX436" fmla="*/ 2225326 w 4781550"/>
              <a:gd name="connsiteY436" fmla="*/ 4269034 h 4781550"/>
              <a:gd name="connsiteX437" fmla="*/ 2233296 w 4781550"/>
              <a:gd name="connsiteY437" fmla="*/ 4265097 h 4781550"/>
              <a:gd name="connsiteX438" fmla="*/ 1701080 w 4781550"/>
              <a:gd name="connsiteY438" fmla="*/ 4171950 h 4781550"/>
              <a:gd name="connsiteX439" fmla="*/ 1628662 w 4781550"/>
              <a:gd name="connsiteY439" fmla="*/ 4265097 h 4781550"/>
              <a:gd name="connsiteX440" fmla="*/ 1636633 w 4781550"/>
              <a:gd name="connsiteY440" fmla="*/ 4269034 h 4781550"/>
              <a:gd name="connsiteX441" fmla="*/ 1649939 w 4781550"/>
              <a:gd name="connsiteY441" fmla="*/ 4269034 h 4781550"/>
              <a:gd name="connsiteX442" fmla="*/ 1648622 w 4781550"/>
              <a:gd name="connsiteY442" fmla="*/ 4274956 h 4781550"/>
              <a:gd name="connsiteX443" fmla="*/ 1701080 w 4781550"/>
              <a:gd name="connsiteY443" fmla="*/ 4300868 h 4781550"/>
              <a:gd name="connsiteX444" fmla="*/ 1753538 w 4781550"/>
              <a:gd name="connsiteY444" fmla="*/ 4274956 h 4781550"/>
              <a:gd name="connsiteX445" fmla="*/ 1752220 w 4781550"/>
              <a:gd name="connsiteY445" fmla="*/ 4269034 h 4781550"/>
              <a:gd name="connsiteX446" fmla="*/ 1765527 w 4781550"/>
              <a:gd name="connsiteY446" fmla="*/ 4269034 h 4781550"/>
              <a:gd name="connsiteX447" fmla="*/ 1773499 w 4781550"/>
              <a:gd name="connsiteY447" fmla="*/ 4265097 h 4781550"/>
              <a:gd name="connsiteX448" fmla="*/ 1241282 w 4781550"/>
              <a:gd name="connsiteY448" fmla="*/ 4171950 h 4781550"/>
              <a:gd name="connsiteX449" fmla="*/ 1168864 w 4781550"/>
              <a:gd name="connsiteY449" fmla="*/ 4265097 h 4781550"/>
              <a:gd name="connsiteX450" fmla="*/ 1176835 w 4781550"/>
              <a:gd name="connsiteY450" fmla="*/ 4269034 h 4781550"/>
              <a:gd name="connsiteX451" fmla="*/ 1190141 w 4781550"/>
              <a:gd name="connsiteY451" fmla="*/ 4269034 h 4781550"/>
              <a:gd name="connsiteX452" fmla="*/ 1188823 w 4781550"/>
              <a:gd name="connsiteY452" fmla="*/ 4274956 h 4781550"/>
              <a:gd name="connsiteX453" fmla="*/ 1241282 w 4781550"/>
              <a:gd name="connsiteY453" fmla="*/ 4300868 h 4781550"/>
              <a:gd name="connsiteX454" fmla="*/ 1293740 w 4781550"/>
              <a:gd name="connsiteY454" fmla="*/ 4274956 h 4781550"/>
              <a:gd name="connsiteX455" fmla="*/ 1292422 w 4781550"/>
              <a:gd name="connsiteY455" fmla="*/ 4269034 h 4781550"/>
              <a:gd name="connsiteX456" fmla="*/ 1305729 w 4781550"/>
              <a:gd name="connsiteY456" fmla="*/ 4269034 h 4781550"/>
              <a:gd name="connsiteX457" fmla="*/ 1313701 w 4781550"/>
              <a:gd name="connsiteY457" fmla="*/ 4265097 h 4781550"/>
              <a:gd name="connsiteX458" fmla="*/ 781484 w 4781550"/>
              <a:gd name="connsiteY458" fmla="*/ 4171950 h 4781550"/>
              <a:gd name="connsiteX459" fmla="*/ 709066 w 4781550"/>
              <a:gd name="connsiteY459" fmla="*/ 4265097 h 4781550"/>
              <a:gd name="connsiteX460" fmla="*/ 717037 w 4781550"/>
              <a:gd name="connsiteY460" fmla="*/ 4269034 h 4781550"/>
              <a:gd name="connsiteX461" fmla="*/ 730344 w 4781550"/>
              <a:gd name="connsiteY461" fmla="*/ 4269034 h 4781550"/>
              <a:gd name="connsiteX462" fmla="*/ 729026 w 4781550"/>
              <a:gd name="connsiteY462" fmla="*/ 4274956 h 4781550"/>
              <a:gd name="connsiteX463" fmla="*/ 781484 w 4781550"/>
              <a:gd name="connsiteY463" fmla="*/ 4300868 h 4781550"/>
              <a:gd name="connsiteX464" fmla="*/ 833942 w 4781550"/>
              <a:gd name="connsiteY464" fmla="*/ 4274957 h 4781550"/>
              <a:gd name="connsiteX465" fmla="*/ 832624 w 4781550"/>
              <a:gd name="connsiteY465" fmla="*/ 4269034 h 4781550"/>
              <a:gd name="connsiteX466" fmla="*/ 845932 w 4781550"/>
              <a:gd name="connsiteY466" fmla="*/ 4269034 h 4781550"/>
              <a:gd name="connsiteX467" fmla="*/ 853903 w 4781550"/>
              <a:gd name="connsiteY467" fmla="*/ 4265097 h 4781550"/>
              <a:gd name="connsiteX468" fmla="*/ 321686 w 4781550"/>
              <a:gd name="connsiteY468" fmla="*/ 4171950 h 4781550"/>
              <a:gd name="connsiteX469" fmla="*/ 249268 w 4781550"/>
              <a:gd name="connsiteY469" fmla="*/ 4265097 h 4781550"/>
              <a:gd name="connsiteX470" fmla="*/ 257239 w 4781550"/>
              <a:gd name="connsiteY470" fmla="*/ 4269034 h 4781550"/>
              <a:gd name="connsiteX471" fmla="*/ 270545 w 4781550"/>
              <a:gd name="connsiteY471" fmla="*/ 4269034 h 4781550"/>
              <a:gd name="connsiteX472" fmla="*/ 269228 w 4781550"/>
              <a:gd name="connsiteY472" fmla="*/ 4274956 h 4781550"/>
              <a:gd name="connsiteX473" fmla="*/ 321686 w 4781550"/>
              <a:gd name="connsiteY473" fmla="*/ 4300868 h 4781550"/>
              <a:gd name="connsiteX474" fmla="*/ 374144 w 4781550"/>
              <a:gd name="connsiteY474" fmla="*/ 4274957 h 4781550"/>
              <a:gd name="connsiteX475" fmla="*/ 372826 w 4781550"/>
              <a:gd name="connsiteY475" fmla="*/ 4269034 h 4781550"/>
              <a:gd name="connsiteX476" fmla="*/ 386134 w 4781550"/>
              <a:gd name="connsiteY476" fmla="*/ 4269034 h 4781550"/>
              <a:gd name="connsiteX477" fmla="*/ 394105 w 4781550"/>
              <a:gd name="connsiteY477" fmla="*/ 4265097 h 4781550"/>
              <a:gd name="connsiteX478" fmla="*/ 4146686 w 4781550"/>
              <a:gd name="connsiteY478" fmla="*/ 4073297 h 4781550"/>
              <a:gd name="connsiteX479" fmla="*/ 4229969 w 4781550"/>
              <a:gd name="connsiteY479" fmla="*/ 4180413 h 4781550"/>
              <a:gd name="connsiteX480" fmla="*/ 4313250 w 4781550"/>
              <a:gd name="connsiteY480" fmla="*/ 4073297 h 4781550"/>
              <a:gd name="connsiteX481" fmla="*/ 4233081 w 4781550"/>
              <a:gd name="connsiteY481" fmla="*/ 4112898 h 4781550"/>
              <a:gd name="connsiteX482" fmla="*/ 4229969 w 4781550"/>
              <a:gd name="connsiteY482" fmla="*/ 4098911 h 4781550"/>
              <a:gd name="connsiteX483" fmla="*/ 4226856 w 4781550"/>
              <a:gd name="connsiteY483" fmla="*/ 4112898 h 4781550"/>
              <a:gd name="connsiteX484" fmla="*/ 3686888 w 4781550"/>
              <a:gd name="connsiteY484" fmla="*/ 4073297 h 4781550"/>
              <a:gd name="connsiteX485" fmla="*/ 3770170 w 4781550"/>
              <a:gd name="connsiteY485" fmla="*/ 4180413 h 4781550"/>
              <a:gd name="connsiteX486" fmla="*/ 3853452 w 4781550"/>
              <a:gd name="connsiteY486" fmla="*/ 4073297 h 4781550"/>
              <a:gd name="connsiteX487" fmla="*/ 3773283 w 4781550"/>
              <a:gd name="connsiteY487" fmla="*/ 4112898 h 4781550"/>
              <a:gd name="connsiteX488" fmla="*/ 3770170 w 4781550"/>
              <a:gd name="connsiteY488" fmla="*/ 4098911 h 4781550"/>
              <a:gd name="connsiteX489" fmla="*/ 3767058 w 4781550"/>
              <a:gd name="connsiteY489" fmla="*/ 4112898 h 4781550"/>
              <a:gd name="connsiteX490" fmla="*/ 3227090 w 4781550"/>
              <a:gd name="connsiteY490" fmla="*/ 4073297 h 4781550"/>
              <a:gd name="connsiteX491" fmla="*/ 3310372 w 4781550"/>
              <a:gd name="connsiteY491" fmla="*/ 4180413 h 4781550"/>
              <a:gd name="connsiteX492" fmla="*/ 3393654 w 4781550"/>
              <a:gd name="connsiteY492" fmla="*/ 4073297 h 4781550"/>
              <a:gd name="connsiteX493" fmla="*/ 3313485 w 4781550"/>
              <a:gd name="connsiteY493" fmla="*/ 4112898 h 4781550"/>
              <a:gd name="connsiteX494" fmla="*/ 3310372 w 4781550"/>
              <a:gd name="connsiteY494" fmla="*/ 4098911 h 4781550"/>
              <a:gd name="connsiteX495" fmla="*/ 3307260 w 4781550"/>
              <a:gd name="connsiteY495" fmla="*/ 4112898 h 4781550"/>
              <a:gd name="connsiteX496" fmla="*/ 2767292 w 4781550"/>
              <a:gd name="connsiteY496" fmla="*/ 4073297 h 4781550"/>
              <a:gd name="connsiteX497" fmla="*/ 2850574 w 4781550"/>
              <a:gd name="connsiteY497" fmla="*/ 4180413 h 4781550"/>
              <a:gd name="connsiteX498" fmla="*/ 2933856 w 4781550"/>
              <a:gd name="connsiteY498" fmla="*/ 4073297 h 4781550"/>
              <a:gd name="connsiteX499" fmla="*/ 2853687 w 4781550"/>
              <a:gd name="connsiteY499" fmla="*/ 4112898 h 4781550"/>
              <a:gd name="connsiteX500" fmla="*/ 2850574 w 4781550"/>
              <a:gd name="connsiteY500" fmla="*/ 4098911 h 4781550"/>
              <a:gd name="connsiteX501" fmla="*/ 2847462 w 4781550"/>
              <a:gd name="connsiteY501" fmla="*/ 4112898 h 4781550"/>
              <a:gd name="connsiteX502" fmla="*/ 2307494 w 4781550"/>
              <a:gd name="connsiteY502" fmla="*/ 4073297 h 4781550"/>
              <a:gd name="connsiteX503" fmla="*/ 2390776 w 4781550"/>
              <a:gd name="connsiteY503" fmla="*/ 4180413 h 4781550"/>
              <a:gd name="connsiteX504" fmla="*/ 2474058 w 4781550"/>
              <a:gd name="connsiteY504" fmla="*/ 4073297 h 4781550"/>
              <a:gd name="connsiteX505" fmla="*/ 2393889 w 4781550"/>
              <a:gd name="connsiteY505" fmla="*/ 4112898 h 4781550"/>
              <a:gd name="connsiteX506" fmla="*/ 2390776 w 4781550"/>
              <a:gd name="connsiteY506" fmla="*/ 4098911 h 4781550"/>
              <a:gd name="connsiteX507" fmla="*/ 2387664 w 4781550"/>
              <a:gd name="connsiteY507" fmla="*/ 4112898 h 4781550"/>
              <a:gd name="connsiteX508" fmla="*/ 1847697 w 4781550"/>
              <a:gd name="connsiteY508" fmla="*/ 4073297 h 4781550"/>
              <a:gd name="connsiteX509" fmla="*/ 1930979 w 4781550"/>
              <a:gd name="connsiteY509" fmla="*/ 4180413 h 4781550"/>
              <a:gd name="connsiteX510" fmla="*/ 2014260 w 4781550"/>
              <a:gd name="connsiteY510" fmla="*/ 4073297 h 4781550"/>
              <a:gd name="connsiteX511" fmla="*/ 1934091 w 4781550"/>
              <a:gd name="connsiteY511" fmla="*/ 4112898 h 4781550"/>
              <a:gd name="connsiteX512" fmla="*/ 1930979 w 4781550"/>
              <a:gd name="connsiteY512" fmla="*/ 4098911 h 4781550"/>
              <a:gd name="connsiteX513" fmla="*/ 1927866 w 4781550"/>
              <a:gd name="connsiteY513" fmla="*/ 4112898 h 4781550"/>
              <a:gd name="connsiteX514" fmla="*/ 1387898 w 4781550"/>
              <a:gd name="connsiteY514" fmla="*/ 4073297 h 4781550"/>
              <a:gd name="connsiteX515" fmla="*/ 1471180 w 4781550"/>
              <a:gd name="connsiteY515" fmla="*/ 4180413 h 4781550"/>
              <a:gd name="connsiteX516" fmla="*/ 1554462 w 4781550"/>
              <a:gd name="connsiteY516" fmla="*/ 4073297 h 4781550"/>
              <a:gd name="connsiteX517" fmla="*/ 1474293 w 4781550"/>
              <a:gd name="connsiteY517" fmla="*/ 4112898 h 4781550"/>
              <a:gd name="connsiteX518" fmla="*/ 1471181 w 4781550"/>
              <a:gd name="connsiteY518" fmla="*/ 4098911 h 4781550"/>
              <a:gd name="connsiteX519" fmla="*/ 1468068 w 4781550"/>
              <a:gd name="connsiteY519" fmla="*/ 4112898 h 4781550"/>
              <a:gd name="connsiteX520" fmla="*/ 928101 w 4781550"/>
              <a:gd name="connsiteY520" fmla="*/ 4073297 h 4781550"/>
              <a:gd name="connsiteX521" fmla="*/ 1011383 w 4781550"/>
              <a:gd name="connsiteY521" fmla="*/ 4180413 h 4781550"/>
              <a:gd name="connsiteX522" fmla="*/ 1094664 w 4781550"/>
              <a:gd name="connsiteY522" fmla="*/ 4073297 h 4781550"/>
              <a:gd name="connsiteX523" fmla="*/ 1014495 w 4781550"/>
              <a:gd name="connsiteY523" fmla="*/ 4112898 h 4781550"/>
              <a:gd name="connsiteX524" fmla="*/ 1011383 w 4781550"/>
              <a:gd name="connsiteY524" fmla="*/ 4098911 h 4781550"/>
              <a:gd name="connsiteX525" fmla="*/ 1008270 w 4781550"/>
              <a:gd name="connsiteY525" fmla="*/ 4112898 h 4781550"/>
              <a:gd name="connsiteX526" fmla="*/ 468303 w 4781550"/>
              <a:gd name="connsiteY526" fmla="*/ 4073297 h 4781550"/>
              <a:gd name="connsiteX527" fmla="*/ 551585 w 4781550"/>
              <a:gd name="connsiteY527" fmla="*/ 4180413 h 4781550"/>
              <a:gd name="connsiteX528" fmla="*/ 634866 w 4781550"/>
              <a:gd name="connsiteY528" fmla="*/ 4073297 h 4781550"/>
              <a:gd name="connsiteX529" fmla="*/ 554697 w 4781550"/>
              <a:gd name="connsiteY529" fmla="*/ 4112898 h 4781550"/>
              <a:gd name="connsiteX530" fmla="*/ 551585 w 4781550"/>
              <a:gd name="connsiteY530" fmla="*/ 4098911 h 4781550"/>
              <a:gd name="connsiteX531" fmla="*/ 548472 w 4781550"/>
              <a:gd name="connsiteY531" fmla="*/ 4112898 h 4781550"/>
              <a:gd name="connsiteX532" fmla="*/ 4459868 w 4781550"/>
              <a:gd name="connsiteY532" fmla="*/ 4000873 h 4781550"/>
              <a:gd name="connsiteX533" fmla="*/ 4403930 w 4781550"/>
              <a:gd name="connsiteY533" fmla="*/ 4028505 h 4781550"/>
              <a:gd name="connsiteX534" fmla="*/ 4409628 w 4781550"/>
              <a:gd name="connsiteY534" fmla="*/ 4054113 h 4781550"/>
              <a:gd name="connsiteX535" fmla="*/ 4284953 w 4781550"/>
              <a:gd name="connsiteY535" fmla="*/ 4214468 h 4781550"/>
              <a:gd name="connsiteX536" fmla="*/ 4328592 w 4781550"/>
              <a:gd name="connsiteY536" fmla="*/ 4236024 h 4781550"/>
              <a:gd name="connsiteX537" fmla="*/ 4459868 w 4781550"/>
              <a:gd name="connsiteY537" fmla="*/ 4067173 h 4781550"/>
              <a:gd name="connsiteX538" fmla="*/ 4591144 w 4781550"/>
              <a:gd name="connsiteY538" fmla="*/ 4236024 h 4781550"/>
              <a:gd name="connsiteX539" fmla="*/ 4634783 w 4781550"/>
              <a:gd name="connsiteY539" fmla="*/ 4214468 h 4781550"/>
              <a:gd name="connsiteX540" fmla="*/ 4510108 w 4781550"/>
              <a:gd name="connsiteY540" fmla="*/ 4054113 h 4781550"/>
              <a:gd name="connsiteX541" fmla="*/ 4515807 w 4781550"/>
              <a:gd name="connsiteY541" fmla="*/ 4028505 h 4781550"/>
              <a:gd name="connsiteX542" fmla="*/ 4000070 w 4781550"/>
              <a:gd name="connsiteY542" fmla="*/ 4000873 h 4781550"/>
              <a:gd name="connsiteX543" fmla="*/ 3944131 w 4781550"/>
              <a:gd name="connsiteY543" fmla="*/ 4028505 h 4781550"/>
              <a:gd name="connsiteX544" fmla="*/ 3949830 w 4781550"/>
              <a:gd name="connsiteY544" fmla="*/ 4054113 h 4781550"/>
              <a:gd name="connsiteX545" fmla="*/ 3825155 w 4781550"/>
              <a:gd name="connsiteY545" fmla="*/ 4214468 h 4781550"/>
              <a:gd name="connsiteX546" fmla="*/ 3868794 w 4781550"/>
              <a:gd name="connsiteY546" fmla="*/ 4236024 h 4781550"/>
              <a:gd name="connsiteX547" fmla="*/ 4000070 w 4781550"/>
              <a:gd name="connsiteY547" fmla="*/ 4067173 h 4781550"/>
              <a:gd name="connsiteX548" fmla="*/ 4131346 w 4781550"/>
              <a:gd name="connsiteY548" fmla="*/ 4236024 h 4781550"/>
              <a:gd name="connsiteX549" fmla="*/ 4174985 w 4781550"/>
              <a:gd name="connsiteY549" fmla="*/ 4214468 h 4781550"/>
              <a:gd name="connsiteX550" fmla="*/ 4050310 w 4781550"/>
              <a:gd name="connsiteY550" fmla="*/ 4054113 h 4781550"/>
              <a:gd name="connsiteX551" fmla="*/ 4056008 w 4781550"/>
              <a:gd name="connsiteY551" fmla="*/ 4028505 h 4781550"/>
              <a:gd name="connsiteX552" fmla="*/ 3540272 w 4781550"/>
              <a:gd name="connsiteY552" fmla="*/ 4000873 h 4781550"/>
              <a:gd name="connsiteX553" fmla="*/ 3484333 w 4781550"/>
              <a:gd name="connsiteY553" fmla="*/ 4028505 h 4781550"/>
              <a:gd name="connsiteX554" fmla="*/ 3490032 w 4781550"/>
              <a:gd name="connsiteY554" fmla="*/ 4054113 h 4781550"/>
              <a:gd name="connsiteX555" fmla="*/ 3365357 w 4781550"/>
              <a:gd name="connsiteY555" fmla="*/ 4214468 h 4781550"/>
              <a:gd name="connsiteX556" fmla="*/ 3408996 w 4781550"/>
              <a:gd name="connsiteY556" fmla="*/ 4236024 h 4781550"/>
              <a:gd name="connsiteX557" fmla="*/ 3540272 w 4781550"/>
              <a:gd name="connsiteY557" fmla="*/ 4067173 h 4781550"/>
              <a:gd name="connsiteX558" fmla="*/ 3671548 w 4781550"/>
              <a:gd name="connsiteY558" fmla="*/ 4236024 h 4781550"/>
              <a:gd name="connsiteX559" fmla="*/ 3715187 w 4781550"/>
              <a:gd name="connsiteY559" fmla="*/ 4214468 h 4781550"/>
              <a:gd name="connsiteX560" fmla="*/ 3590512 w 4781550"/>
              <a:gd name="connsiteY560" fmla="*/ 4054113 h 4781550"/>
              <a:gd name="connsiteX561" fmla="*/ 3596210 w 4781550"/>
              <a:gd name="connsiteY561" fmla="*/ 4028505 h 4781550"/>
              <a:gd name="connsiteX562" fmla="*/ 3080474 w 4781550"/>
              <a:gd name="connsiteY562" fmla="*/ 4000873 h 4781550"/>
              <a:gd name="connsiteX563" fmla="*/ 3024535 w 4781550"/>
              <a:gd name="connsiteY563" fmla="*/ 4028505 h 4781550"/>
              <a:gd name="connsiteX564" fmla="*/ 3030234 w 4781550"/>
              <a:gd name="connsiteY564" fmla="*/ 4054113 h 4781550"/>
              <a:gd name="connsiteX565" fmla="*/ 2905559 w 4781550"/>
              <a:gd name="connsiteY565" fmla="*/ 4214468 h 4781550"/>
              <a:gd name="connsiteX566" fmla="*/ 2949198 w 4781550"/>
              <a:gd name="connsiteY566" fmla="*/ 4236024 h 4781550"/>
              <a:gd name="connsiteX567" fmla="*/ 3080474 w 4781550"/>
              <a:gd name="connsiteY567" fmla="*/ 4067173 h 4781550"/>
              <a:gd name="connsiteX568" fmla="*/ 3211750 w 4781550"/>
              <a:gd name="connsiteY568" fmla="*/ 4236024 h 4781550"/>
              <a:gd name="connsiteX569" fmla="*/ 3255389 w 4781550"/>
              <a:gd name="connsiteY569" fmla="*/ 4214468 h 4781550"/>
              <a:gd name="connsiteX570" fmla="*/ 3130714 w 4781550"/>
              <a:gd name="connsiteY570" fmla="*/ 4054113 h 4781550"/>
              <a:gd name="connsiteX571" fmla="*/ 3136412 w 4781550"/>
              <a:gd name="connsiteY571" fmla="*/ 4028505 h 4781550"/>
              <a:gd name="connsiteX572" fmla="*/ 2620676 w 4781550"/>
              <a:gd name="connsiteY572" fmla="*/ 4000873 h 4781550"/>
              <a:gd name="connsiteX573" fmla="*/ 2564737 w 4781550"/>
              <a:gd name="connsiteY573" fmla="*/ 4028505 h 4781550"/>
              <a:gd name="connsiteX574" fmla="*/ 2570436 w 4781550"/>
              <a:gd name="connsiteY574" fmla="*/ 4054113 h 4781550"/>
              <a:gd name="connsiteX575" fmla="*/ 2445761 w 4781550"/>
              <a:gd name="connsiteY575" fmla="*/ 4214468 h 4781550"/>
              <a:gd name="connsiteX576" fmla="*/ 2489400 w 4781550"/>
              <a:gd name="connsiteY576" fmla="*/ 4236024 h 4781550"/>
              <a:gd name="connsiteX577" fmla="*/ 2620676 w 4781550"/>
              <a:gd name="connsiteY577" fmla="*/ 4067173 h 4781550"/>
              <a:gd name="connsiteX578" fmla="*/ 2751952 w 4781550"/>
              <a:gd name="connsiteY578" fmla="*/ 4236024 h 4781550"/>
              <a:gd name="connsiteX579" fmla="*/ 2795591 w 4781550"/>
              <a:gd name="connsiteY579" fmla="*/ 4214468 h 4781550"/>
              <a:gd name="connsiteX580" fmla="*/ 2670916 w 4781550"/>
              <a:gd name="connsiteY580" fmla="*/ 4054113 h 4781550"/>
              <a:gd name="connsiteX581" fmla="*/ 2676614 w 4781550"/>
              <a:gd name="connsiteY581" fmla="*/ 4028505 h 4781550"/>
              <a:gd name="connsiteX582" fmla="*/ 2160878 w 4781550"/>
              <a:gd name="connsiteY582" fmla="*/ 4000873 h 4781550"/>
              <a:gd name="connsiteX583" fmla="*/ 2104940 w 4781550"/>
              <a:gd name="connsiteY583" fmla="*/ 4028505 h 4781550"/>
              <a:gd name="connsiteX584" fmla="*/ 2110638 w 4781550"/>
              <a:gd name="connsiteY584" fmla="*/ 4054113 h 4781550"/>
              <a:gd name="connsiteX585" fmla="*/ 1985963 w 4781550"/>
              <a:gd name="connsiteY585" fmla="*/ 4214468 h 4781550"/>
              <a:gd name="connsiteX586" fmla="*/ 2029602 w 4781550"/>
              <a:gd name="connsiteY586" fmla="*/ 4236024 h 4781550"/>
              <a:gd name="connsiteX587" fmla="*/ 2160878 w 4781550"/>
              <a:gd name="connsiteY587" fmla="*/ 4067173 h 4781550"/>
              <a:gd name="connsiteX588" fmla="*/ 2292154 w 4781550"/>
              <a:gd name="connsiteY588" fmla="*/ 4236024 h 4781550"/>
              <a:gd name="connsiteX589" fmla="*/ 2335793 w 4781550"/>
              <a:gd name="connsiteY589" fmla="*/ 4214468 h 4781550"/>
              <a:gd name="connsiteX590" fmla="*/ 2211118 w 4781550"/>
              <a:gd name="connsiteY590" fmla="*/ 4054113 h 4781550"/>
              <a:gd name="connsiteX591" fmla="*/ 2216816 w 4781550"/>
              <a:gd name="connsiteY591" fmla="*/ 4028505 h 4781550"/>
              <a:gd name="connsiteX592" fmla="*/ 1701080 w 4781550"/>
              <a:gd name="connsiteY592" fmla="*/ 4000873 h 4781550"/>
              <a:gd name="connsiteX593" fmla="*/ 1645142 w 4781550"/>
              <a:gd name="connsiteY593" fmla="*/ 4028505 h 4781550"/>
              <a:gd name="connsiteX594" fmla="*/ 1650840 w 4781550"/>
              <a:gd name="connsiteY594" fmla="*/ 4054113 h 4781550"/>
              <a:gd name="connsiteX595" fmla="*/ 1526165 w 4781550"/>
              <a:gd name="connsiteY595" fmla="*/ 4214468 h 4781550"/>
              <a:gd name="connsiteX596" fmla="*/ 1569804 w 4781550"/>
              <a:gd name="connsiteY596" fmla="*/ 4236024 h 4781550"/>
              <a:gd name="connsiteX597" fmla="*/ 1701080 w 4781550"/>
              <a:gd name="connsiteY597" fmla="*/ 4067173 h 4781550"/>
              <a:gd name="connsiteX598" fmla="*/ 1832356 w 4781550"/>
              <a:gd name="connsiteY598" fmla="*/ 4236024 h 4781550"/>
              <a:gd name="connsiteX599" fmla="*/ 1875995 w 4781550"/>
              <a:gd name="connsiteY599" fmla="*/ 4214468 h 4781550"/>
              <a:gd name="connsiteX600" fmla="*/ 1751320 w 4781550"/>
              <a:gd name="connsiteY600" fmla="*/ 4054113 h 4781550"/>
              <a:gd name="connsiteX601" fmla="*/ 1757018 w 4781550"/>
              <a:gd name="connsiteY601" fmla="*/ 4028505 h 4781550"/>
              <a:gd name="connsiteX602" fmla="*/ 1241282 w 4781550"/>
              <a:gd name="connsiteY602" fmla="*/ 4000873 h 4781550"/>
              <a:gd name="connsiteX603" fmla="*/ 1185344 w 4781550"/>
              <a:gd name="connsiteY603" fmla="*/ 4028505 h 4781550"/>
              <a:gd name="connsiteX604" fmla="*/ 1191042 w 4781550"/>
              <a:gd name="connsiteY604" fmla="*/ 4054113 h 4781550"/>
              <a:gd name="connsiteX605" fmla="*/ 1066367 w 4781550"/>
              <a:gd name="connsiteY605" fmla="*/ 4214468 h 4781550"/>
              <a:gd name="connsiteX606" fmla="*/ 1110006 w 4781550"/>
              <a:gd name="connsiteY606" fmla="*/ 4236024 h 4781550"/>
              <a:gd name="connsiteX607" fmla="*/ 1241282 w 4781550"/>
              <a:gd name="connsiteY607" fmla="*/ 4067173 h 4781550"/>
              <a:gd name="connsiteX608" fmla="*/ 1372558 w 4781550"/>
              <a:gd name="connsiteY608" fmla="*/ 4236024 h 4781550"/>
              <a:gd name="connsiteX609" fmla="*/ 1416197 w 4781550"/>
              <a:gd name="connsiteY609" fmla="*/ 4214468 h 4781550"/>
              <a:gd name="connsiteX610" fmla="*/ 1291522 w 4781550"/>
              <a:gd name="connsiteY610" fmla="*/ 4054113 h 4781550"/>
              <a:gd name="connsiteX611" fmla="*/ 1297220 w 4781550"/>
              <a:gd name="connsiteY611" fmla="*/ 4028505 h 4781550"/>
              <a:gd name="connsiteX612" fmla="*/ 781484 w 4781550"/>
              <a:gd name="connsiteY612" fmla="*/ 4000873 h 4781550"/>
              <a:gd name="connsiteX613" fmla="*/ 725546 w 4781550"/>
              <a:gd name="connsiteY613" fmla="*/ 4028505 h 4781550"/>
              <a:gd name="connsiteX614" fmla="*/ 731244 w 4781550"/>
              <a:gd name="connsiteY614" fmla="*/ 4054113 h 4781550"/>
              <a:gd name="connsiteX615" fmla="*/ 606569 w 4781550"/>
              <a:gd name="connsiteY615" fmla="*/ 4214468 h 4781550"/>
              <a:gd name="connsiteX616" fmla="*/ 650208 w 4781550"/>
              <a:gd name="connsiteY616" fmla="*/ 4236024 h 4781550"/>
              <a:gd name="connsiteX617" fmla="*/ 781484 w 4781550"/>
              <a:gd name="connsiteY617" fmla="*/ 4067173 h 4781550"/>
              <a:gd name="connsiteX618" fmla="*/ 912760 w 4781550"/>
              <a:gd name="connsiteY618" fmla="*/ 4236024 h 4781550"/>
              <a:gd name="connsiteX619" fmla="*/ 956399 w 4781550"/>
              <a:gd name="connsiteY619" fmla="*/ 4214468 h 4781550"/>
              <a:gd name="connsiteX620" fmla="*/ 831724 w 4781550"/>
              <a:gd name="connsiteY620" fmla="*/ 4054113 h 4781550"/>
              <a:gd name="connsiteX621" fmla="*/ 837422 w 4781550"/>
              <a:gd name="connsiteY621" fmla="*/ 4028505 h 4781550"/>
              <a:gd name="connsiteX622" fmla="*/ 321686 w 4781550"/>
              <a:gd name="connsiteY622" fmla="*/ 4000873 h 4781550"/>
              <a:gd name="connsiteX623" fmla="*/ 265748 w 4781550"/>
              <a:gd name="connsiteY623" fmla="*/ 4028505 h 4781550"/>
              <a:gd name="connsiteX624" fmla="*/ 271446 w 4781550"/>
              <a:gd name="connsiteY624" fmla="*/ 4054113 h 4781550"/>
              <a:gd name="connsiteX625" fmla="*/ 146771 w 4781550"/>
              <a:gd name="connsiteY625" fmla="*/ 4214468 h 4781550"/>
              <a:gd name="connsiteX626" fmla="*/ 190410 w 4781550"/>
              <a:gd name="connsiteY626" fmla="*/ 4236024 h 4781550"/>
              <a:gd name="connsiteX627" fmla="*/ 321686 w 4781550"/>
              <a:gd name="connsiteY627" fmla="*/ 4067173 h 4781550"/>
              <a:gd name="connsiteX628" fmla="*/ 452962 w 4781550"/>
              <a:gd name="connsiteY628" fmla="*/ 4236024 h 4781550"/>
              <a:gd name="connsiteX629" fmla="*/ 496602 w 4781550"/>
              <a:gd name="connsiteY629" fmla="*/ 4214468 h 4781550"/>
              <a:gd name="connsiteX630" fmla="*/ 371926 w 4781550"/>
              <a:gd name="connsiteY630" fmla="*/ 4054113 h 4781550"/>
              <a:gd name="connsiteX631" fmla="*/ 377624 w 4781550"/>
              <a:gd name="connsiteY631" fmla="*/ 4028505 h 4781550"/>
              <a:gd name="connsiteX632" fmla="*/ 4624358 w 4781550"/>
              <a:gd name="connsiteY632" fmla="*/ 3855004 h 4781550"/>
              <a:gd name="connsiteX633" fmla="*/ 4595212 w 4781550"/>
              <a:gd name="connsiteY633" fmla="*/ 3985985 h 4781550"/>
              <a:gd name="connsiteX634" fmla="*/ 4640025 w 4781550"/>
              <a:gd name="connsiteY634" fmla="*/ 4008121 h 4781550"/>
              <a:gd name="connsiteX635" fmla="*/ 4654793 w 4781550"/>
              <a:gd name="connsiteY635" fmla="*/ 3941756 h 4781550"/>
              <a:gd name="connsiteX636" fmla="*/ 4636863 w 4781550"/>
              <a:gd name="connsiteY636" fmla="*/ 3861181 h 4781550"/>
              <a:gd name="connsiteX637" fmla="*/ 1996387 w 4781550"/>
              <a:gd name="connsiteY637" fmla="*/ 3855003 h 4781550"/>
              <a:gd name="connsiteX638" fmla="*/ 1983879 w 4781550"/>
              <a:gd name="connsiteY638" fmla="*/ 3861181 h 4781550"/>
              <a:gd name="connsiteX639" fmla="*/ 1965951 w 4781550"/>
              <a:gd name="connsiteY639" fmla="*/ 3941747 h 4781550"/>
              <a:gd name="connsiteX640" fmla="*/ 1980721 w 4781550"/>
              <a:gd name="connsiteY640" fmla="*/ 4008121 h 4781550"/>
              <a:gd name="connsiteX641" fmla="*/ 2025533 w 4781550"/>
              <a:gd name="connsiteY641" fmla="*/ 3985985 h 4781550"/>
              <a:gd name="connsiteX642" fmla="*/ 1536589 w 4781550"/>
              <a:gd name="connsiteY642" fmla="*/ 3855003 h 4781550"/>
              <a:gd name="connsiteX643" fmla="*/ 1524081 w 4781550"/>
              <a:gd name="connsiteY643" fmla="*/ 3861181 h 4781550"/>
              <a:gd name="connsiteX644" fmla="*/ 1506154 w 4781550"/>
              <a:gd name="connsiteY644" fmla="*/ 3941747 h 4781550"/>
              <a:gd name="connsiteX645" fmla="*/ 1520924 w 4781550"/>
              <a:gd name="connsiteY645" fmla="*/ 4008121 h 4781550"/>
              <a:gd name="connsiteX646" fmla="*/ 1565735 w 4781550"/>
              <a:gd name="connsiteY646" fmla="*/ 3985985 h 4781550"/>
              <a:gd name="connsiteX647" fmla="*/ 4295378 w 4781550"/>
              <a:gd name="connsiteY647" fmla="*/ 3855002 h 4781550"/>
              <a:gd name="connsiteX648" fmla="*/ 4282869 w 4781550"/>
              <a:gd name="connsiteY648" fmla="*/ 3861181 h 4781550"/>
              <a:gd name="connsiteX649" fmla="*/ 4264941 w 4781550"/>
              <a:gd name="connsiteY649" fmla="*/ 3941747 h 4781550"/>
              <a:gd name="connsiteX650" fmla="*/ 4279711 w 4781550"/>
              <a:gd name="connsiteY650" fmla="*/ 4008121 h 4781550"/>
              <a:gd name="connsiteX651" fmla="*/ 4324523 w 4781550"/>
              <a:gd name="connsiteY651" fmla="*/ 3985985 h 4781550"/>
              <a:gd name="connsiteX652" fmla="*/ 4164559 w 4781550"/>
              <a:gd name="connsiteY652" fmla="*/ 3855002 h 4781550"/>
              <a:gd name="connsiteX653" fmla="*/ 4135414 w 4781550"/>
              <a:gd name="connsiteY653" fmla="*/ 3985985 h 4781550"/>
              <a:gd name="connsiteX654" fmla="*/ 4180227 w 4781550"/>
              <a:gd name="connsiteY654" fmla="*/ 4008121 h 4781550"/>
              <a:gd name="connsiteX655" fmla="*/ 4194996 w 4781550"/>
              <a:gd name="connsiteY655" fmla="*/ 3941749 h 4781550"/>
              <a:gd name="connsiteX656" fmla="*/ 4177068 w 4781550"/>
              <a:gd name="connsiteY656" fmla="*/ 3861181 h 4781550"/>
              <a:gd name="connsiteX657" fmla="*/ 3835579 w 4781550"/>
              <a:gd name="connsiteY657" fmla="*/ 3855002 h 4781550"/>
              <a:gd name="connsiteX658" fmla="*/ 3823071 w 4781550"/>
              <a:gd name="connsiteY658" fmla="*/ 3861181 h 4781550"/>
              <a:gd name="connsiteX659" fmla="*/ 3805143 w 4781550"/>
              <a:gd name="connsiteY659" fmla="*/ 3941747 h 4781550"/>
              <a:gd name="connsiteX660" fmla="*/ 3819913 w 4781550"/>
              <a:gd name="connsiteY660" fmla="*/ 4008121 h 4781550"/>
              <a:gd name="connsiteX661" fmla="*/ 3864725 w 4781550"/>
              <a:gd name="connsiteY661" fmla="*/ 3985985 h 4781550"/>
              <a:gd name="connsiteX662" fmla="*/ 3704761 w 4781550"/>
              <a:gd name="connsiteY662" fmla="*/ 3855002 h 4781550"/>
              <a:gd name="connsiteX663" fmla="*/ 3675616 w 4781550"/>
              <a:gd name="connsiteY663" fmla="*/ 3985985 h 4781550"/>
              <a:gd name="connsiteX664" fmla="*/ 3720429 w 4781550"/>
              <a:gd name="connsiteY664" fmla="*/ 4008121 h 4781550"/>
              <a:gd name="connsiteX665" fmla="*/ 3735198 w 4781550"/>
              <a:gd name="connsiteY665" fmla="*/ 3941749 h 4781550"/>
              <a:gd name="connsiteX666" fmla="*/ 3717270 w 4781550"/>
              <a:gd name="connsiteY666" fmla="*/ 3861181 h 4781550"/>
              <a:gd name="connsiteX667" fmla="*/ 3375781 w 4781550"/>
              <a:gd name="connsiteY667" fmla="*/ 3855002 h 4781550"/>
              <a:gd name="connsiteX668" fmla="*/ 3363273 w 4781550"/>
              <a:gd name="connsiteY668" fmla="*/ 3861181 h 4781550"/>
              <a:gd name="connsiteX669" fmla="*/ 3345345 w 4781550"/>
              <a:gd name="connsiteY669" fmla="*/ 3941747 h 4781550"/>
              <a:gd name="connsiteX670" fmla="*/ 3360115 w 4781550"/>
              <a:gd name="connsiteY670" fmla="*/ 4008121 h 4781550"/>
              <a:gd name="connsiteX671" fmla="*/ 3404927 w 4781550"/>
              <a:gd name="connsiteY671" fmla="*/ 3985985 h 4781550"/>
              <a:gd name="connsiteX672" fmla="*/ 3244963 w 4781550"/>
              <a:gd name="connsiteY672" fmla="*/ 3855002 h 4781550"/>
              <a:gd name="connsiteX673" fmla="*/ 3215818 w 4781550"/>
              <a:gd name="connsiteY673" fmla="*/ 3985985 h 4781550"/>
              <a:gd name="connsiteX674" fmla="*/ 3260631 w 4781550"/>
              <a:gd name="connsiteY674" fmla="*/ 4008121 h 4781550"/>
              <a:gd name="connsiteX675" fmla="*/ 3275400 w 4781550"/>
              <a:gd name="connsiteY675" fmla="*/ 3941749 h 4781550"/>
              <a:gd name="connsiteX676" fmla="*/ 3257472 w 4781550"/>
              <a:gd name="connsiteY676" fmla="*/ 3861181 h 4781550"/>
              <a:gd name="connsiteX677" fmla="*/ 2915983 w 4781550"/>
              <a:gd name="connsiteY677" fmla="*/ 3855002 h 4781550"/>
              <a:gd name="connsiteX678" fmla="*/ 2903475 w 4781550"/>
              <a:gd name="connsiteY678" fmla="*/ 3861181 h 4781550"/>
              <a:gd name="connsiteX679" fmla="*/ 2885547 w 4781550"/>
              <a:gd name="connsiteY679" fmla="*/ 3941747 h 4781550"/>
              <a:gd name="connsiteX680" fmla="*/ 2900317 w 4781550"/>
              <a:gd name="connsiteY680" fmla="*/ 4008121 h 4781550"/>
              <a:gd name="connsiteX681" fmla="*/ 2945129 w 4781550"/>
              <a:gd name="connsiteY681" fmla="*/ 3985985 h 4781550"/>
              <a:gd name="connsiteX682" fmla="*/ 2785165 w 4781550"/>
              <a:gd name="connsiteY682" fmla="*/ 3855002 h 4781550"/>
              <a:gd name="connsiteX683" fmla="*/ 2756020 w 4781550"/>
              <a:gd name="connsiteY683" fmla="*/ 3985985 h 4781550"/>
              <a:gd name="connsiteX684" fmla="*/ 2800833 w 4781550"/>
              <a:gd name="connsiteY684" fmla="*/ 4008121 h 4781550"/>
              <a:gd name="connsiteX685" fmla="*/ 2815602 w 4781550"/>
              <a:gd name="connsiteY685" fmla="*/ 3941749 h 4781550"/>
              <a:gd name="connsiteX686" fmla="*/ 2797674 w 4781550"/>
              <a:gd name="connsiteY686" fmla="*/ 3861181 h 4781550"/>
              <a:gd name="connsiteX687" fmla="*/ 2456185 w 4781550"/>
              <a:gd name="connsiteY687" fmla="*/ 3855002 h 4781550"/>
              <a:gd name="connsiteX688" fmla="*/ 2443677 w 4781550"/>
              <a:gd name="connsiteY688" fmla="*/ 3861181 h 4781550"/>
              <a:gd name="connsiteX689" fmla="*/ 2425749 w 4781550"/>
              <a:gd name="connsiteY689" fmla="*/ 3941747 h 4781550"/>
              <a:gd name="connsiteX690" fmla="*/ 2440519 w 4781550"/>
              <a:gd name="connsiteY690" fmla="*/ 4008121 h 4781550"/>
              <a:gd name="connsiteX691" fmla="*/ 2485331 w 4781550"/>
              <a:gd name="connsiteY691" fmla="*/ 3985985 h 4781550"/>
              <a:gd name="connsiteX692" fmla="*/ 2325367 w 4781550"/>
              <a:gd name="connsiteY692" fmla="*/ 3855002 h 4781550"/>
              <a:gd name="connsiteX693" fmla="*/ 2296222 w 4781550"/>
              <a:gd name="connsiteY693" fmla="*/ 3985985 h 4781550"/>
              <a:gd name="connsiteX694" fmla="*/ 2341035 w 4781550"/>
              <a:gd name="connsiteY694" fmla="*/ 4008121 h 4781550"/>
              <a:gd name="connsiteX695" fmla="*/ 2355804 w 4781550"/>
              <a:gd name="connsiteY695" fmla="*/ 3941749 h 4781550"/>
              <a:gd name="connsiteX696" fmla="*/ 2337876 w 4781550"/>
              <a:gd name="connsiteY696" fmla="*/ 3861181 h 4781550"/>
              <a:gd name="connsiteX697" fmla="*/ 1865570 w 4781550"/>
              <a:gd name="connsiteY697" fmla="*/ 3855002 h 4781550"/>
              <a:gd name="connsiteX698" fmla="*/ 1836424 w 4781550"/>
              <a:gd name="connsiteY698" fmla="*/ 3985985 h 4781550"/>
              <a:gd name="connsiteX699" fmla="*/ 1881237 w 4781550"/>
              <a:gd name="connsiteY699" fmla="*/ 4008121 h 4781550"/>
              <a:gd name="connsiteX700" fmla="*/ 1896007 w 4781550"/>
              <a:gd name="connsiteY700" fmla="*/ 3941749 h 4781550"/>
              <a:gd name="connsiteX701" fmla="*/ 1878078 w 4781550"/>
              <a:gd name="connsiteY701" fmla="*/ 3861181 h 4781550"/>
              <a:gd name="connsiteX702" fmla="*/ 1405772 w 4781550"/>
              <a:gd name="connsiteY702" fmla="*/ 3855002 h 4781550"/>
              <a:gd name="connsiteX703" fmla="*/ 1376626 w 4781550"/>
              <a:gd name="connsiteY703" fmla="*/ 3985985 h 4781550"/>
              <a:gd name="connsiteX704" fmla="*/ 1421439 w 4781550"/>
              <a:gd name="connsiteY704" fmla="*/ 4008121 h 4781550"/>
              <a:gd name="connsiteX705" fmla="*/ 1436208 w 4781550"/>
              <a:gd name="connsiteY705" fmla="*/ 3941749 h 4781550"/>
              <a:gd name="connsiteX706" fmla="*/ 1418280 w 4781550"/>
              <a:gd name="connsiteY706" fmla="*/ 3861181 h 4781550"/>
              <a:gd name="connsiteX707" fmla="*/ 1076791 w 4781550"/>
              <a:gd name="connsiteY707" fmla="*/ 3855002 h 4781550"/>
              <a:gd name="connsiteX708" fmla="*/ 1064283 w 4781550"/>
              <a:gd name="connsiteY708" fmla="*/ 3861181 h 4781550"/>
              <a:gd name="connsiteX709" fmla="*/ 1046355 w 4781550"/>
              <a:gd name="connsiteY709" fmla="*/ 3941747 h 4781550"/>
              <a:gd name="connsiteX710" fmla="*/ 1061125 w 4781550"/>
              <a:gd name="connsiteY710" fmla="*/ 4008121 h 4781550"/>
              <a:gd name="connsiteX711" fmla="*/ 1105937 w 4781550"/>
              <a:gd name="connsiteY711" fmla="*/ 3985985 h 4781550"/>
              <a:gd name="connsiteX712" fmla="*/ 945974 w 4781550"/>
              <a:gd name="connsiteY712" fmla="*/ 3855002 h 4781550"/>
              <a:gd name="connsiteX713" fmla="*/ 916828 w 4781550"/>
              <a:gd name="connsiteY713" fmla="*/ 3985985 h 4781550"/>
              <a:gd name="connsiteX714" fmla="*/ 961641 w 4781550"/>
              <a:gd name="connsiteY714" fmla="*/ 4008121 h 4781550"/>
              <a:gd name="connsiteX715" fmla="*/ 976410 w 4781550"/>
              <a:gd name="connsiteY715" fmla="*/ 3941749 h 4781550"/>
              <a:gd name="connsiteX716" fmla="*/ 958482 w 4781550"/>
              <a:gd name="connsiteY716" fmla="*/ 3861181 h 4781550"/>
              <a:gd name="connsiteX717" fmla="*/ 616994 w 4781550"/>
              <a:gd name="connsiteY717" fmla="*/ 3855002 h 4781550"/>
              <a:gd name="connsiteX718" fmla="*/ 604485 w 4781550"/>
              <a:gd name="connsiteY718" fmla="*/ 3861181 h 4781550"/>
              <a:gd name="connsiteX719" fmla="*/ 586557 w 4781550"/>
              <a:gd name="connsiteY719" fmla="*/ 3941747 h 4781550"/>
              <a:gd name="connsiteX720" fmla="*/ 601327 w 4781550"/>
              <a:gd name="connsiteY720" fmla="*/ 4008121 h 4781550"/>
              <a:gd name="connsiteX721" fmla="*/ 646140 w 4781550"/>
              <a:gd name="connsiteY721" fmla="*/ 3985985 h 4781550"/>
              <a:gd name="connsiteX722" fmla="*/ 486176 w 4781550"/>
              <a:gd name="connsiteY722" fmla="*/ 3855002 h 4781550"/>
              <a:gd name="connsiteX723" fmla="*/ 457030 w 4781550"/>
              <a:gd name="connsiteY723" fmla="*/ 3985985 h 4781550"/>
              <a:gd name="connsiteX724" fmla="*/ 501843 w 4781550"/>
              <a:gd name="connsiteY724" fmla="*/ 4008121 h 4781550"/>
              <a:gd name="connsiteX725" fmla="*/ 516613 w 4781550"/>
              <a:gd name="connsiteY725" fmla="*/ 3941749 h 4781550"/>
              <a:gd name="connsiteX726" fmla="*/ 498684 w 4781550"/>
              <a:gd name="connsiteY726" fmla="*/ 3861181 h 4781550"/>
              <a:gd name="connsiteX727" fmla="*/ 157195 w 4781550"/>
              <a:gd name="connsiteY727" fmla="*/ 3855002 h 4781550"/>
              <a:gd name="connsiteX728" fmla="*/ 144687 w 4781550"/>
              <a:gd name="connsiteY728" fmla="*/ 3861181 h 4781550"/>
              <a:gd name="connsiteX729" fmla="*/ 126759 w 4781550"/>
              <a:gd name="connsiteY729" fmla="*/ 3941747 h 4781550"/>
              <a:gd name="connsiteX730" fmla="*/ 141529 w 4781550"/>
              <a:gd name="connsiteY730" fmla="*/ 4008121 h 4781550"/>
              <a:gd name="connsiteX731" fmla="*/ 186341 w 4781550"/>
              <a:gd name="connsiteY731" fmla="*/ 3985985 h 4781550"/>
              <a:gd name="connsiteX732" fmla="*/ 4365133 w 4781550"/>
              <a:gd name="connsiteY732" fmla="*/ 3854152 h 4781550"/>
              <a:gd name="connsiteX733" fmla="*/ 4387542 w 4781550"/>
              <a:gd name="connsiteY733" fmla="*/ 3954856 h 4781550"/>
              <a:gd name="connsiteX734" fmla="*/ 4459868 w 4781550"/>
              <a:gd name="connsiteY734" fmla="*/ 3919129 h 4781550"/>
              <a:gd name="connsiteX735" fmla="*/ 4532195 w 4781550"/>
              <a:gd name="connsiteY735" fmla="*/ 3954856 h 4781550"/>
              <a:gd name="connsiteX736" fmla="*/ 4554603 w 4781550"/>
              <a:gd name="connsiteY736" fmla="*/ 3854152 h 4781550"/>
              <a:gd name="connsiteX737" fmla="*/ 4459868 w 4781550"/>
              <a:gd name="connsiteY737" fmla="*/ 3854152 h 4781550"/>
              <a:gd name="connsiteX738" fmla="*/ 3905335 w 4781550"/>
              <a:gd name="connsiteY738" fmla="*/ 3854152 h 4781550"/>
              <a:gd name="connsiteX739" fmla="*/ 3927743 w 4781550"/>
              <a:gd name="connsiteY739" fmla="*/ 3954856 h 4781550"/>
              <a:gd name="connsiteX740" fmla="*/ 4000070 w 4781550"/>
              <a:gd name="connsiteY740" fmla="*/ 3919129 h 4781550"/>
              <a:gd name="connsiteX741" fmla="*/ 4072396 w 4781550"/>
              <a:gd name="connsiteY741" fmla="*/ 3954856 h 4781550"/>
              <a:gd name="connsiteX742" fmla="*/ 4094805 w 4781550"/>
              <a:gd name="connsiteY742" fmla="*/ 3854152 h 4781550"/>
              <a:gd name="connsiteX743" fmla="*/ 4000070 w 4781550"/>
              <a:gd name="connsiteY743" fmla="*/ 3854152 h 4781550"/>
              <a:gd name="connsiteX744" fmla="*/ 3445537 w 4781550"/>
              <a:gd name="connsiteY744" fmla="*/ 3854152 h 4781550"/>
              <a:gd name="connsiteX745" fmla="*/ 3467945 w 4781550"/>
              <a:gd name="connsiteY745" fmla="*/ 3954856 h 4781550"/>
              <a:gd name="connsiteX746" fmla="*/ 3540272 w 4781550"/>
              <a:gd name="connsiteY746" fmla="*/ 3919129 h 4781550"/>
              <a:gd name="connsiteX747" fmla="*/ 3612598 w 4781550"/>
              <a:gd name="connsiteY747" fmla="*/ 3954856 h 4781550"/>
              <a:gd name="connsiteX748" fmla="*/ 3635007 w 4781550"/>
              <a:gd name="connsiteY748" fmla="*/ 3854152 h 4781550"/>
              <a:gd name="connsiteX749" fmla="*/ 3540272 w 4781550"/>
              <a:gd name="connsiteY749" fmla="*/ 3854152 h 4781550"/>
              <a:gd name="connsiteX750" fmla="*/ 2985739 w 4781550"/>
              <a:gd name="connsiteY750" fmla="*/ 3854152 h 4781550"/>
              <a:gd name="connsiteX751" fmla="*/ 3008147 w 4781550"/>
              <a:gd name="connsiteY751" fmla="*/ 3954856 h 4781550"/>
              <a:gd name="connsiteX752" fmla="*/ 3080474 w 4781550"/>
              <a:gd name="connsiteY752" fmla="*/ 3919129 h 4781550"/>
              <a:gd name="connsiteX753" fmla="*/ 3152800 w 4781550"/>
              <a:gd name="connsiteY753" fmla="*/ 3954856 h 4781550"/>
              <a:gd name="connsiteX754" fmla="*/ 3175209 w 4781550"/>
              <a:gd name="connsiteY754" fmla="*/ 3854152 h 4781550"/>
              <a:gd name="connsiteX755" fmla="*/ 3080474 w 4781550"/>
              <a:gd name="connsiteY755" fmla="*/ 3854152 h 4781550"/>
              <a:gd name="connsiteX756" fmla="*/ 2525941 w 4781550"/>
              <a:gd name="connsiteY756" fmla="*/ 3854152 h 4781550"/>
              <a:gd name="connsiteX757" fmla="*/ 2548349 w 4781550"/>
              <a:gd name="connsiteY757" fmla="*/ 3954856 h 4781550"/>
              <a:gd name="connsiteX758" fmla="*/ 2620676 w 4781550"/>
              <a:gd name="connsiteY758" fmla="*/ 3919129 h 4781550"/>
              <a:gd name="connsiteX759" fmla="*/ 2693002 w 4781550"/>
              <a:gd name="connsiteY759" fmla="*/ 3954856 h 4781550"/>
              <a:gd name="connsiteX760" fmla="*/ 2715411 w 4781550"/>
              <a:gd name="connsiteY760" fmla="*/ 3854152 h 4781550"/>
              <a:gd name="connsiteX761" fmla="*/ 2620676 w 4781550"/>
              <a:gd name="connsiteY761" fmla="*/ 3854152 h 4781550"/>
              <a:gd name="connsiteX762" fmla="*/ 2066143 w 4781550"/>
              <a:gd name="connsiteY762" fmla="*/ 3854152 h 4781550"/>
              <a:gd name="connsiteX763" fmla="*/ 2088552 w 4781550"/>
              <a:gd name="connsiteY763" fmla="*/ 3954856 h 4781550"/>
              <a:gd name="connsiteX764" fmla="*/ 2160878 w 4781550"/>
              <a:gd name="connsiteY764" fmla="*/ 3919129 h 4781550"/>
              <a:gd name="connsiteX765" fmla="*/ 2233204 w 4781550"/>
              <a:gd name="connsiteY765" fmla="*/ 3954856 h 4781550"/>
              <a:gd name="connsiteX766" fmla="*/ 2255613 w 4781550"/>
              <a:gd name="connsiteY766" fmla="*/ 3854152 h 4781550"/>
              <a:gd name="connsiteX767" fmla="*/ 2160878 w 4781550"/>
              <a:gd name="connsiteY767" fmla="*/ 3854152 h 4781550"/>
              <a:gd name="connsiteX768" fmla="*/ 1606345 w 4781550"/>
              <a:gd name="connsiteY768" fmla="*/ 3854152 h 4781550"/>
              <a:gd name="connsiteX769" fmla="*/ 1628754 w 4781550"/>
              <a:gd name="connsiteY769" fmla="*/ 3954856 h 4781550"/>
              <a:gd name="connsiteX770" fmla="*/ 1701080 w 4781550"/>
              <a:gd name="connsiteY770" fmla="*/ 3919129 h 4781550"/>
              <a:gd name="connsiteX771" fmla="*/ 1773406 w 4781550"/>
              <a:gd name="connsiteY771" fmla="*/ 3954856 h 4781550"/>
              <a:gd name="connsiteX772" fmla="*/ 1795815 w 4781550"/>
              <a:gd name="connsiteY772" fmla="*/ 3854152 h 4781550"/>
              <a:gd name="connsiteX773" fmla="*/ 1701080 w 4781550"/>
              <a:gd name="connsiteY773" fmla="*/ 3854152 h 4781550"/>
              <a:gd name="connsiteX774" fmla="*/ 1146547 w 4781550"/>
              <a:gd name="connsiteY774" fmla="*/ 3854152 h 4781550"/>
              <a:gd name="connsiteX775" fmla="*/ 1168956 w 4781550"/>
              <a:gd name="connsiteY775" fmla="*/ 3954856 h 4781550"/>
              <a:gd name="connsiteX776" fmla="*/ 1241282 w 4781550"/>
              <a:gd name="connsiteY776" fmla="*/ 3919129 h 4781550"/>
              <a:gd name="connsiteX777" fmla="*/ 1313608 w 4781550"/>
              <a:gd name="connsiteY777" fmla="*/ 3954856 h 4781550"/>
              <a:gd name="connsiteX778" fmla="*/ 1336017 w 4781550"/>
              <a:gd name="connsiteY778" fmla="*/ 3854152 h 4781550"/>
              <a:gd name="connsiteX779" fmla="*/ 1241282 w 4781550"/>
              <a:gd name="connsiteY779" fmla="*/ 3854152 h 4781550"/>
              <a:gd name="connsiteX780" fmla="*/ 686750 w 4781550"/>
              <a:gd name="connsiteY780" fmla="*/ 3854152 h 4781550"/>
              <a:gd name="connsiteX781" fmla="*/ 709158 w 4781550"/>
              <a:gd name="connsiteY781" fmla="*/ 3954856 h 4781550"/>
              <a:gd name="connsiteX782" fmla="*/ 781484 w 4781550"/>
              <a:gd name="connsiteY782" fmla="*/ 3919129 h 4781550"/>
              <a:gd name="connsiteX783" fmla="*/ 853810 w 4781550"/>
              <a:gd name="connsiteY783" fmla="*/ 3954856 h 4781550"/>
              <a:gd name="connsiteX784" fmla="*/ 876219 w 4781550"/>
              <a:gd name="connsiteY784" fmla="*/ 3854152 h 4781550"/>
              <a:gd name="connsiteX785" fmla="*/ 781484 w 4781550"/>
              <a:gd name="connsiteY785" fmla="*/ 3854152 h 4781550"/>
              <a:gd name="connsiteX786" fmla="*/ 226951 w 4781550"/>
              <a:gd name="connsiteY786" fmla="*/ 3854152 h 4781550"/>
              <a:gd name="connsiteX787" fmla="*/ 249360 w 4781550"/>
              <a:gd name="connsiteY787" fmla="*/ 3954856 h 4781550"/>
              <a:gd name="connsiteX788" fmla="*/ 321686 w 4781550"/>
              <a:gd name="connsiteY788" fmla="*/ 3919129 h 4781550"/>
              <a:gd name="connsiteX789" fmla="*/ 394012 w 4781550"/>
              <a:gd name="connsiteY789" fmla="*/ 3954856 h 4781550"/>
              <a:gd name="connsiteX790" fmla="*/ 416421 w 4781550"/>
              <a:gd name="connsiteY790" fmla="*/ 3854152 h 4781550"/>
              <a:gd name="connsiteX791" fmla="*/ 321686 w 4781550"/>
              <a:gd name="connsiteY791" fmla="*/ 3854152 h 4781550"/>
              <a:gd name="connsiteX792" fmla="*/ 4459866 w 4781550"/>
              <a:gd name="connsiteY792" fmla="*/ 3773752 h 4781550"/>
              <a:gd name="connsiteX793" fmla="*/ 4425193 w 4781550"/>
              <a:gd name="connsiteY793" fmla="*/ 3790879 h 4781550"/>
              <a:gd name="connsiteX794" fmla="*/ 4494539 w 4781550"/>
              <a:gd name="connsiteY794" fmla="*/ 3790879 h 4781550"/>
              <a:gd name="connsiteX795" fmla="*/ 4000069 w 4781550"/>
              <a:gd name="connsiteY795" fmla="*/ 3773751 h 4781550"/>
              <a:gd name="connsiteX796" fmla="*/ 3965395 w 4781550"/>
              <a:gd name="connsiteY796" fmla="*/ 3790879 h 4781550"/>
              <a:gd name="connsiteX797" fmla="*/ 4034744 w 4781550"/>
              <a:gd name="connsiteY797" fmla="*/ 3790879 h 4781550"/>
              <a:gd name="connsiteX798" fmla="*/ 3540271 w 4781550"/>
              <a:gd name="connsiteY798" fmla="*/ 3773751 h 4781550"/>
              <a:gd name="connsiteX799" fmla="*/ 3505597 w 4781550"/>
              <a:gd name="connsiteY799" fmla="*/ 3790879 h 4781550"/>
              <a:gd name="connsiteX800" fmla="*/ 3574946 w 4781550"/>
              <a:gd name="connsiteY800" fmla="*/ 3790879 h 4781550"/>
              <a:gd name="connsiteX801" fmla="*/ 3080473 w 4781550"/>
              <a:gd name="connsiteY801" fmla="*/ 3773751 h 4781550"/>
              <a:gd name="connsiteX802" fmla="*/ 3045799 w 4781550"/>
              <a:gd name="connsiteY802" fmla="*/ 3790879 h 4781550"/>
              <a:gd name="connsiteX803" fmla="*/ 3115148 w 4781550"/>
              <a:gd name="connsiteY803" fmla="*/ 3790879 h 4781550"/>
              <a:gd name="connsiteX804" fmla="*/ 2620675 w 4781550"/>
              <a:gd name="connsiteY804" fmla="*/ 3773751 h 4781550"/>
              <a:gd name="connsiteX805" fmla="*/ 2586001 w 4781550"/>
              <a:gd name="connsiteY805" fmla="*/ 3790879 h 4781550"/>
              <a:gd name="connsiteX806" fmla="*/ 2655349 w 4781550"/>
              <a:gd name="connsiteY806" fmla="*/ 3790879 h 4781550"/>
              <a:gd name="connsiteX807" fmla="*/ 2160878 w 4781550"/>
              <a:gd name="connsiteY807" fmla="*/ 3773751 h 4781550"/>
              <a:gd name="connsiteX808" fmla="*/ 2126203 w 4781550"/>
              <a:gd name="connsiteY808" fmla="*/ 3790879 h 4781550"/>
              <a:gd name="connsiteX809" fmla="*/ 2195552 w 4781550"/>
              <a:gd name="connsiteY809" fmla="*/ 3790879 h 4781550"/>
              <a:gd name="connsiteX810" fmla="*/ 1701080 w 4781550"/>
              <a:gd name="connsiteY810" fmla="*/ 3773751 h 4781550"/>
              <a:gd name="connsiteX811" fmla="*/ 1666405 w 4781550"/>
              <a:gd name="connsiteY811" fmla="*/ 3790879 h 4781550"/>
              <a:gd name="connsiteX812" fmla="*/ 1735754 w 4781550"/>
              <a:gd name="connsiteY812" fmla="*/ 3790879 h 4781550"/>
              <a:gd name="connsiteX813" fmla="*/ 1241282 w 4781550"/>
              <a:gd name="connsiteY813" fmla="*/ 3773751 h 4781550"/>
              <a:gd name="connsiteX814" fmla="*/ 1206607 w 4781550"/>
              <a:gd name="connsiteY814" fmla="*/ 3790879 h 4781550"/>
              <a:gd name="connsiteX815" fmla="*/ 1275956 w 4781550"/>
              <a:gd name="connsiteY815" fmla="*/ 3790879 h 4781550"/>
              <a:gd name="connsiteX816" fmla="*/ 781484 w 4781550"/>
              <a:gd name="connsiteY816" fmla="*/ 3773751 h 4781550"/>
              <a:gd name="connsiteX817" fmla="*/ 746809 w 4781550"/>
              <a:gd name="connsiteY817" fmla="*/ 3790879 h 4781550"/>
              <a:gd name="connsiteX818" fmla="*/ 816158 w 4781550"/>
              <a:gd name="connsiteY818" fmla="*/ 3790879 h 4781550"/>
              <a:gd name="connsiteX819" fmla="*/ 321686 w 4781550"/>
              <a:gd name="connsiteY819" fmla="*/ 3773751 h 4781550"/>
              <a:gd name="connsiteX820" fmla="*/ 287012 w 4781550"/>
              <a:gd name="connsiteY820" fmla="*/ 3790879 h 4781550"/>
              <a:gd name="connsiteX821" fmla="*/ 356360 w 4781550"/>
              <a:gd name="connsiteY821" fmla="*/ 3790879 h 4781550"/>
              <a:gd name="connsiteX822" fmla="*/ 4689767 w 4781550"/>
              <a:gd name="connsiteY822" fmla="*/ 3693795 h 4781550"/>
              <a:gd name="connsiteX823" fmla="*/ 4626979 w 4781550"/>
              <a:gd name="connsiteY823" fmla="*/ 3774555 h 4781550"/>
              <a:gd name="connsiteX824" fmla="*/ 4689766 w 4781550"/>
              <a:gd name="connsiteY824" fmla="*/ 3805569 h 4781550"/>
              <a:gd name="connsiteX825" fmla="*/ 4752554 w 4781550"/>
              <a:gd name="connsiteY825" fmla="*/ 3774554 h 4781550"/>
              <a:gd name="connsiteX826" fmla="*/ 4229969 w 4781550"/>
              <a:gd name="connsiteY826" fmla="*/ 3693795 h 4781550"/>
              <a:gd name="connsiteX827" fmla="*/ 4167182 w 4781550"/>
              <a:gd name="connsiteY827" fmla="*/ 3774554 h 4781550"/>
              <a:gd name="connsiteX828" fmla="*/ 4229969 w 4781550"/>
              <a:gd name="connsiteY828" fmla="*/ 3805568 h 4781550"/>
              <a:gd name="connsiteX829" fmla="*/ 4292756 w 4781550"/>
              <a:gd name="connsiteY829" fmla="*/ 3774554 h 4781550"/>
              <a:gd name="connsiteX830" fmla="*/ 3770171 w 4781550"/>
              <a:gd name="connsiteY830" fmla="*/ 3693795 h 4781550"/>
              <a:gd name="connsiteX831" fmla="*/ 3707384 w 4781550"/>
              <a:gd name="connsiteY831" fmla="*/ 3774554 h 4781550"/>
              <a:gd name="connsiteX832" fmla="*/ 3770171 w 4781550"/>
              <a:gd name="connsiteY832" fmla="*/ 3805568 h 4781550"/>
              <a:gd name="connsiteX833" fmla="*/ 3832958 w 4781550"/>
              <a:gd name="connsiteY833" fmla="*/ 3774554 h 4781550"/>
              <a:gd name="connsiteX834" fmla="*/ 3310373 w 4781550"/>
              <a:gd name="connsiteY834" fmla="*/ 3693795 h 4781550"/>
              <a:gd name="connsiteX835" fmla="*/ 3247586 w 4781550"/>
              <a:gd name="connsiteY835" fmla="*/ 3774554 h 4781550"/>
              <a:gd name="connsiteX836" fmla="*/ 3310373 w 4781550"/>
              <a:gd name="connsiteY836" fmla="*/ 3805568 h 4781550"/>
              <a:gd name="connsiteX837" fmla="*/ 3373160 w 4781550"/>
              <a:gd name="connsiteY837" fmla="*/ 3774554 h 4781550"/>
              <a:gd name="connsiteX838" fmla="*/ 2850575 w 4781550"/>
              <a:gd name="connsiteY838" fmla="*/ 3693795 h 4781550"/>
              <a:gd name="connsiteX839" fmla="*/ 2787788 w 4781550"/>
              <a:gd name="connsiteY839" fmla="*/ 3774554 h 4781550"/>
              <a:gd name="connsiteX840" fmla="*/ 2850575 w 4781550"/>
              <a:gd name="connsiteY840" fmla="*/ 3805568 h 4781550"/>
              <a:gd name="connsiteX841" fmla="*/ 2913362 w 4781550"/>
              <a:gd name="connsiteY841" fmla="*/ 3774554 h 4781550"/>
              <a:gd name="connsiteX842" fmla="*/ 2390777 w 4781550"/>
              <a:gd name="connsiteY842" fmla="*/ 3693795 h 4781550"/>
              <a:gd name="connsiteX843" fmla="*/ 2327990 w 4781550"/>
              <a:gd name="connsiteY843" fmla="*/ 3774554 h 4781550"/>
              <a:gd name="connsiteX844" fmla="*/ 2390777 w 4781550"/>
              <a:gd name="connsiteY844" fmla="*/ 3805568 h 4781550"/>
              <a:gd name="connsiteX845" fmla="*/ 2453564 w 4781550"/>
              <a:gd name="connsiteY845" fmla="*/ 3774554 h 4781550"/>
              <a:gd name="connsiteX846" fmla="*/ 1930979 w 4781550"/>
              <a:gd name="connsiteY846" fmla="*/ 3693795 h 4781550"/>
              <a:gd name="connsiteX847" fmla="*/ 1868192 w 4781550"/>
              <a:gd name="connsiteY847" fmla="*/ 3774554 h 4781550"/>
              <a:gd name="connsiteX848" fmla="*/ 1930979 w 4781550"/>
              <a:gd name="connsiteY848" fmla="*/ 3805568 h 4781550"/>
              <a:gd name="connsiteX849" fmla="*/ 1993766 w 4781550"/>
              <a:gd name="connsiteY849" fmla="*/ 3774554 h 4781550"/>
              <a:gd name="connsiteX850" fmla="*/ 1471181 w 4781550"/>
              <a:gd name="connsiteY850" fmla="*/ 3693795 h 4781550"/>
              <a:gd name="connsiteX851" fmla="*/ 1408394 w 4781550"/>
              <a:gd name="connsiteY851" fmla="*/ 3774554 h 4781550"/>
              <a:gd name="connsiteX852" fmla="*/ 1471181 w 4781550"/>
              <a:gd name="connsiteY852" fmla="*/ 3805568 h 4781550"/>
              <a:gd name="connsiteX853" fmla="*/ 1533968 w 4781550"/>
              <a:gd name="connsiteY853" fmla="*/ 3774554 h 4781550"/>
              <a:gd name="connsiteX854" fmla="*/ 1011383 w 4781550"/>
              <a:gd name="connsiteY854" fmla="*/ 3693795 h 4781550"/>
              <a:gd name="connsiteX855" fmla="*/ 948596 w 4781550"/>
              <a:gd name="connsiteY855" fmla="*/ 3774554 h 4781550"/>
              <a:gd name="connsiteX856" fmla="*/ 1011383 w 4781550"/>
              <a:gd name="connsiteY856" fmla="*/ 3805568 h 4781550"/>
              <a:gd name="connsiteX857" fmla="*/ 1074170 w 4781550"/>
              <a:gd name="connsiteY857" fmla="*/ 3774554 h 4781550"/>
              <a:gd name="connsiteX858" fmla="*/ 551585 w 4781550"/>
              <a:gd name="connsiteY858" fmla="*/ 3693795 h 4781550"/>
              <a:gd name="connsiteX859" fmla="*/ 488798 w 4781550"/>
              <a:gd name="connsiteY859" fmla="*/ 3774554 h 4781550"/>
              <a:gd name="connsiteX860" fmla="*/ 551585 w 4781550"/>
              <a:gd name="connsiteY860" fmla="*/ 3805568 h 4781550"/>
              <a:gd name="connsiteX861" fmla="*/ 614372 w 4781550"/>
              <a:gd name="connsiteY861" fmla="*/ 3774554 h 4781550"/>
              <a:gd name="connsiteX862" fmla="*/ 91787 w 4781550"/>
              <a:gd name="connsiteY862" fmla="*/ 3693795 h 4781550"/>
              <a:gd name="connsiteX863" fmla="*/ 29001 w 4781550"/>
              <a:gd name="connsiteY863" fmla="*/ 3774554 h 4781550"/>
              <a:gd name="connsiteX864" fmla="*/ 91787 w 4781550"/>
              <a:gd name="connsiteY864" fmla="*/ 3805568 h 4781550"/>
              <a:gd name="connsiteX865" fmla="*/ 154574 w 4781550"/>
              <a:gd name="connsiteY865" fmla="*/ 3774554 h 4781550"/>
              <a:gd name="connsiteX866" fmla="*/ 4398227 w 4781550"/>
              <a:gd name="connsiteY866" fmla="*/ 3605832 h 4781550"/>
              <a:gd name="connsiteX867" fmla="*/ 4459866 w 4781550"/>
              <a:gd name="connsiteY867" fmla="*/ 3685112 h 4781550"/>
              <a:gd name="connsiteX868" fmla="*/ 4521503 w 4781550"/>
              <a:gd name="connsiteY868" fmla="*/ 3605835 h 4781550"/>
              <a:gd name="connsiteX869" fmla="*/ 4462980 w 4781550"/>
              <a:gd name="connsiteY869" fmla="*/ 3634743 h 4781550"/>
              <a:gd name="connsiteX870" fmla="*/ 4459868 w 4781550"/>
              <a:gd name="connsiteY870" fmla="*/ 3620756 h 4781550"/>
              <a:gd name="connsiteX871" fmla="*/ 4456755 w 4781550"/>
              <a:gd name="connsiteY871" fmla="*/ 3634743 h 4781550"/>
              <a:gd name="connsiteX872" fmla="*/ 3938429 w 4781550"/>
              <a:gd name="connsiteY872" fmla="*/ 3605832 h 4781550"/>
              <a:gd name="connsiteX873" fmla="*/ 4000069 w 4781550"/>
              <a:gd name="connsiteY873" fmla="*/ 3685114 h 4781550"/>
              <a:gd name="connsiteX874" fmla="*/ 4061710 w 4781550"/>
              <a:gd name="connsiteY874" fmla="*/ 3605833 h 4781550"/>
              <a:gd name="connsiteX875" fmla="*/ 4003182 w 4781550"/>
              <a:gd name="connsiteY875" fmla="*/ 3634743 h 4781550"/>
              <a:gd name="connsiteX876" fmla="*/ 4000069 w 4781550"/>
              <a:gd name="connsiteY876" fmla="*/ 3620756 h 4781550"/>
              <a:gd name="connsiteX877" fmla="*/ 3996957 w 4781550"/>
              <a:gd name="connsiteY877" fmla="*/ 3634743 h 4781550"/>
              <a:gd name="connsiteX878" fmla="*/ 3478631 w 4781550"/>
              <a:gd name="connsiteY878" fmla="*/ 3605832 h 4781550"/>
              <a:gd name="connsiteX879" fmla="*/ 3540271 w 4781550"/>
              <a:gd name="connsiteY879" fmla="*/ 3685114 h 4781550"/>
              <a:gd name="connsiteX880" fmla="*/ 3601912 w 4781550"/>
              <a:gd name="connsiteY880" fmla="*/ 3605833 h 4781550"/>
              <a:gd name="connsiteX881" fmla="*/ 3543384 w 4781550"/>
              <a:gd name="connsiteY881" fmla="*/ 3634743 h 4781550"/>
              <a:gd name="connsiteX882" fmla="*/ 3540271 w 4781550"/>
              <a:gd name="connsiteY882" fmla="*/ 3620756 h 4781550"/>
              <a:gd name="connsiteX883" fmla="*/ 3537159 w 4781550"/>
              <a:gd name="connsiteY883" fmla="*/ 3634743 h 4781550"/>
              <a:gd name="connsiteX884" fmla="*/ 3018833 w 4781550"/>
              <a:gd name="connsiteY884" fmla="*/ 3605832 h 4781550"/>
              <a:gd name="connsiteX885" fmla="*/ 3080473 w 4781550"/>
              <a:gd name="connsiteY885" fmla="*/ 3685114 h 4781550"/>
              <a:gd name="connsiteX886" fmla="*/ 3142114 w 4781550"/>
              <a:gd name="connsiteY886" fmla="*/ 3605833 h 4781550"/>
              <a:gd name="connsiteX887" fmla="*/ 3083586 w 4781550"/>
              <a:gd name="connsiteY887" fmla="*/ 3634743 h 4781550"/>
              <a:gd name="connsiteX888" fmla="*/ 3080473 w 4781550"/>
              <a:gd name="connsiteY888" fmla="*/ 3620756 h 4781550"/>
              <a:gd name="connsiteX889" fmla="*/ 3077361 w 4781550"/>
              <a:gd name="connsiteY889" fmla="*/ 3634743 h 4781550"/>
              <a:gd name="connsiteX890" fmla="*/ 2559035 w 4781550"/>
              <a:gd name="connsiteY890" fmla="*/ 3605832 h 4781550"/>
              <a:gd name="connsiteX891" fmla="*/ 2620675 w 4781550"/>
              <a:gd name="connsiteY891" fmla="*/ 3685114 h 4781550"/>
              <a:gd name="connsiteX892" fmla="*/ 2682316 w 4781550"/>
              <a:gd name="connsiteY892" fmla="*/ 3605833 h 4781550"/>
              <a:gd name="connsiteX893" fmla="*/ 2623788 w 4781550"/>
              <a:gd name="connsiteY893" fmla="*/ 3634743 h 4781550"/>
              <a:gd name="connsiteX894" fmla="*/ 2620675 w 4781550"/>
              <a:gd name="connsiteY894" fmla="*/ 3620756 h 4781550"/>
              <a:gd name="connsiteX895" fmla="*/ 2617563 w 4781550"/>
              <a:gd name="connsiteY895" fmla="*/ 3634743 h 4781550"/>
              <a:gd name="connsiteX896" fmla="*/ 2099238 w 4781550"/>
              <a:gd name="connsiteY896" fmla="*/ 3605832 h 4781550"/>
              <a:gd name="connsiteX897" fmla="*/ 2160878 w 4781550"/>
              <a:gd name="connsiteY897" fmla="*/ 3685114 h 4781550"/>
              <a:gd name="connsiteX898" fmla="*/ 2222519 w 4781550"/>
              <a:gd name="connsiteY898" fmla="*/ 3605832 h 4781550"/>
              <a:gd name="connsiteX899" fmla="*/ 2163990 w 4781550"/>
              <a:gd name="connsiteY899" fmla="*/ 3634743 h 4781550"/>
              <a:gd name="connsiteX900" fmla="*/ 2160878 w 4781550"/>
              <a:gd name="connsiteY900" fmla="*/ 3620756 h 4781550"/>
              <a:gd name="connsiteX901" fmla="*/ 2157765 w 4781550"/>
              <a:gd name="connsiteY901" fmla="*/ 3634743 h 4781550"/>
              <a:gd name="connsiteX902" fmla="*/ 1639439 w 4781550"/>
              <a:gd name="connsiteY902" fmla="*/ 3605832 h 4781550"/>
              <a:gd name="connsiteX903" fmla="*/ 1701080 w 4781550"/>
              <a:gd name="connsiteY903" fmla="*/ 3685114 h 4781550"/>
              <a:gd name="connsiteX904" fmla="*/ 1762720 w 4781550"/>
              <a:gd name="connsiteY904" fmla="*/ 3605832 h 4781550"/>
              <a:gd name="connsiteX905" fmla="*/ 1704192 w 4781550"/>
              <a:gd name="connsiteY905" fmla="*/ 3634743 h 4781550"/>
              <a:gd name="connsiteX906" fmla="*/ 1701080 w 4781550"/>
              <a:gd name="connsiteY906" fmla="*/ 3620756 h 4781550"/>
              <a:gd name="connsiteX907" fmla="*/ 1697967 w 4781550"/>
              <a:gd name="connsiteY907" fmla="*/ 3634743 h 4781550"/>
              <a:gd name="connsiteX908" fmla="*/ 1179641 w 4781550"/>
              <a:gd name="connsiteY908" fmla="*/ 3605832 h 4781550"/>
              <a:gd name="connsiteX909" fmla="*/ 1241282 w 4781550"/>
              <a:gd name="connsiteY909" fmla="*/ 3685114 h 4781550"/>
              <a:gd name="connsiteX910" fmla="*/ 1302922 w 4781550"/>
              <a:gd name="connsiteY910" fmla="*/ 3605832 h 4781550"/>
              <a:gd name="connsiteX911" fmla="*/ 1244394 w 4781550"/>
              <a:gd name="connsiteY911" fmla="*/ 3634743 h 4781550"/>
              <a:gd name="connsiteX912" fmla="*/ 1241282 w 4781550"/>
              <a:gd name="connsiteY912" fmla="*/ 3620756 h 4781550"/>
              <a:gd name="connsiteX913" fmla="*/ 1238169 w 4781550"/>
              <a:gd name="connsiteY913" fmla="*/ 3634743 h 4781550"/>
              <a:gd name="connsiteX914" fmla="*/ 719844 w 4781550"/>
              <a:gd name="connsiteY914" fmla="*/ 3605832 h 4781550"/>
              <a:gd name="connsiteX915" fmla="*/ 781484 w 4781550"/>
              <a:gd name="connsiteY915" fmla="*/ 3685114 h 4781550"/>
              <a:gd name="connsiteX916" fmla="*/ 843125 w 4781550"/>
              <a:gd name="connsiteY916" fmla="*/ 3605832 h 4781550"/>
              <a:gd name="connsiteX917" fmla="*/ 784596 w 4781550"/>
              <a:gd name="connsiteY917" fmla="*/ 3634743 h 4781550"/>
              <a:gd name="connsiteX918" fmla="*/ 781483 w 4781550"/>
              <a:gd name="connsiteY918" fmla="*/ 3620756 h 4781550"/>
              <a:gd name="connsiteX919" fmla="*/ 778371 w 4781550"/>
              <a:gd name="connsiteY919" fmla="*/ 3634743 h 4781550"/>
              <a:gd name="connsiteX920" fmla="*/ 260046 w 4781550"/>
              <a:gd name="connsiteY920" fmla="*/ 3605832 h 4781550"/>
              <a:gd name="connsiteX921" fmla="*/ 321686 w 4781550"/>
              <a:gd name="connsiteY921" fmla="*/ 3685114 h 4781550"/>
              <a:gd name="connsiteX922" fmla="*/ 383327 w 4781550"/>
              <a:gd name="connsiteY922" fmla="*/ 3605832 h 4781550"/>
              <a:gd name="connsiteX923" fmla="*/ 324798 w 4781550"/>
              <a:gd name="connsiteY923" fmla="*/ 3634743 h 4781550"/>
              <a:gd name="connsiteX924" fmla="*/ 321685 w 4781550"/>
              <a:gd name="connsiteY924" fmla="*/ 3620756 h 4781550"/>
              <a:gd name="connsiteX925" fmla="*/ 318573 w 4781550"/>
              <a:gd name="connsiteY925" fmla="*/ 3634743 h 4781550"/>
              <a:gd name="connsiteX926" fmla="*/ 4229969 w 4781550"/>
              <a:gd name="connsiteY926" fmla="*/ 3522718 h 4781550"/>
              <a:gd name="connsiteX927" fmla="*/ 4177468 w 4781550"/>
              <a:gd name="connsiteY927" fmla="*/ 3548652 h 4781550"/>
              <a:gd name="connsiteX928" fmla="*/ 4179729 w 4781550"/>
              <a:gd name="connsiteY928" fmla="*/ 3558813 h 4781550"/>
              <a:gd name="connsiteX929" fmla="*/ 4055054 w 4781550"/>
              <a:gd name="connsiteY929" fmla="*/ 3719168 h 4781550"/>
              <a:gd name="connsiteX930" fmla="*/ 4108324 w 4781550"/>
              <a:gd name="connsiteY930" fmla="*/ 3745481 h 4781550"/>
              <a:gd name="connsiteX931" fmla="*/ 4229969 w 4781550"/>
              <a:gd name="connsiteY931" fmla="*/ 3589018 h 4781550"/>
              <a:gd name="connsiteX932" fmla="*/ 4351614 w 4781550"/>
              <a:gd name="connsiteY932" fmla="*/ 3745481 h 4781550"/>
              <a:gd name="connsiteX933" fmla="*/ 4404884 w 4781550"/>
              <a:gd name="connsiteY933" fmla="*/ 3719168 h 4781550"/>
              <a:gd name="connsiteX934" fmla="*/ 4280209 w 4781550"/>
              <a:gd name="connsiteY934" fmla="*/ 3558813 h 4781550"/>
              <a:gd name="connsiteX935" fmla="*/ 4282470 w 4781550"/>
              <a:gd name="connsiteY935" fmla="*/ 3548652 h 4781550"/>
              <a:gd name="connsiteX936" fmla="*/ 3770171 w 4781550"/>
              <a:gd name="connsiteY936" fmla="*/ 3522718 h 4781550"/>
              <a:gd name="connsiteX937" fmla="*/ 3717670 w 4781550"/>
              <a:gd name="connsiteY937" fmla="*/ 3548652 h 4781550"/>
              <a:gd name="connsiteX938" fmla="*/ 3719931 w 4781550"/>
              <a:gd name="connsiteY938" fmla="*/ 3558813 h 4781550"/>
              <a:gd name="connsiteX939" fmla="*/ 3595256 w 4781550"/>
              <a:gd name="connsiteY939" fmla="*/ 3719168 h 4781550"/>
              <a:gd name="connsiteX940" fmla="*/ 3648526 w 4781550"/>
              <a:gd name="connsiteY940" fmla="*/ 3745481 h 4781550"/>
              <a:gd name="connsiteX941" fmla="*/ 3770171 w 4781550"/>
              <a:gd name="connsiteY941" fmla="*/ 3589018 h 4781550"/>
              <a:gd name="connsiteX942" fmla="*/ 3891815 w 4781550"/>
              <a:gd name="connsiteY942" fmla="*/ 3745481 h 4781550"/>
              <a:gd name="connsiteX943" fmla="*/ 3945086 w 4781550"/>
              <a:gd name="connsiteY943" fmla="*/ 3719168 h 4781550"/>
              <a:gd name="connsiteX944" fmla="*/ 3820411 w 4781550"/>
              <a:gd name="connsiteY944" fmla="*/ 3558813 h 4781550"/>
              <a:gd name="connsiteX945" fmla="*/ 3822672 w 4781550"/>
              <a:gd name="connsiteY945" fmla="*/ 3548652 h 4781550"/>
              <a:gd name="connsiteX946" fmla="*/ 3310373 w 4781550"/>
              <a:gd name="connsiteY946" fmla="*/ 3522718 h 4781550"/>
              <a:gd name="connsiteX947" fmla="*/ 3257872 w 4781550"/>
              <a:gd name="connsiteY947" fmla="*/ 3548652 h 4781550"/>
              <a:gd name="connsiteX948" fmla="*/ 3260133 w 4781550"/>
              <a:gd name="connsiteY948" fmla="*/ 3558813 h 4781550"/>
              <a:gd name="connsiteX949" fmla="*/ 3135458 w 4781550"/>
              <a:gd name="connsiteY949" fmla="*/ 3719168 h 4781550"/>
              <a:gd name="connsiteX950" fmla="*/ 3188727 w 4781550"/>
              <a:gd name="connsiteY950" fmla="*/ 3745481 h 4781550"/>
              <a:gd name="connsiteX951" fmla="*/ 3310373 w 4781550"/>
              <a:gd name="connsiteY951" fmla="*/ 3589018 h 4781550"/>
              <a:gd name="connsiteX952" fmla="*/ 3432017 w 4781550"/>
              <a:gd name="connsiteY952" fmla="*/ 3745481 h 4781550"/>
              <a:gd name="connsiteX953" fmla="*/ 3485288 w 4781550"/>
              <a:gd name="connsiteY953" fmla="*/ 3719168 h 4781550"/>
              <a:gd name="connsiteX954" fmla="*/ 3360613 w 4781550"/>
              <a:gd name="connsiteY954" fmla="*/ 3558813 h 4781550"/>
              <a:gd name="connsiteX955" fmla="*/ 3362874 w 4781550"/>
              <a:gd name="connsiteY955" fmla="*/ 3548652 h 4781550"/>
              <a:gd name="connsiteX956" fmla="*/ 2850575 w 4781550"/>
              <a:gd name="connsiteY956" fmla="*/ 3522718 h 4781550"/>
              <a:gd name="connsiteX957" fmla="*/ 2798074 w 4781550"/>
              <a:gd name="connsiteY957" fmla="*/ 3548652 h 4781550"/>
              <a:gd name="connsiteX958" fmla="*/ 2800335 w 4781550"/>
              <a:gd name="connsiteY958" fmla="*/ 3558813 h 4781550"/>
              <a:gd name="connsiteX959" fmla="*/ 2675660 w 4781550"/>
              <a:gd name="connsiteY959" fmla="*/ 3719168 h 4781550"/>
              <a:gd name="connsiteX960" fmla="*/ 2728929 w 4781550"/>
              <a:gd name="connsiteY960" fmla="*/ 3745481 h 4781550"/>
              <a:gd name="connsiteX961" fmla="*/ 2850575 w 4781550"/>
              <a:gd name="connsiteY961" fmla="*/ 3589018 h 4781550"/>
              <a:gd name="connsiteX962" fmla="*/ 2972219 w 4781550"/>
              <a:gd name="connsiteY962" fmla="*/ 3745481 h 4781550"/>
              <a:gd name="connsiteX963" fmla="*/ 3025490 w 4781550"/>
              <a:gd name="connsiteY963" fmla="*/ 3719168 h 4781550"/>
              <a:gd name="connsiteX964" fmla="*/ 2900815 w 4781550"/>
              <a:gd name="connsiteY964" fmla="*/ 3558813 h 4781550"/>
              <a:gd name="connsiteX965" fmla="*/ 2903076 w 4781550"/>
              <a:gd name="connsiteY965" fmla="*/ 3548652 h 4781550"/>
              <a:gd name="connsiteX966" fmla="*/ 2390777 w 4781550"/>
              <a:gd name="connsiteY966" fmla="*/ 3522718 h 4781550"/>
              <a:gd name="connsiteX967" fmla="*/ 2338276 w 4781550"/>
              <a:gd name="connsiteY967" fmla="*/ 3548652 h 4781550"/>
              <a:gd name="connsiteX968" fmla="*/ 2340537 w 4781550"/>
              <a:gd name="connsiteY968" fmla="*/ 3558813 h 4781550"/>
              <a:gd name="connsiteX969" fmla="*/ 2215862 w 4781550"/>
              <a:gd name="connsiteY969" fmla="*/ 3719168 h 4781550"/>
              <a:gd name="connsiteX970" fmla="*/ 2269132 w 4781550"/>
              <a:gd name="connsiteY970" fmla="*/ 3745481 h 4781550"/>
              <a:gd name="connsiteX971" fmla="*/ 2390777 w 4781550"/>
              <a:gd name="connsiteY971" fmla="*/ 3589018 h 4781550"/>
              <a:gd name="connsiteX972" fmla="*/ 2512421 w 4781550"/>
              <a:gd name="connsiteY972" fmla="*/ 3745481 h 4781550"/>
              <a:gd name="connsiteX973" fmla="*/ 2565692 w 4781550"/>
              <a:gd name="connsiteY973" fmla="*/ 3719168 h 4781550"/>
              <a:gd name="connsiteX974" fmla="*/ 2441017 w 4781550"/>
              <a:gd name="connsiteY974" fmla="*/ 3558813 h 4781550"/>
              <a:gd name="connsiteX975" fmla="*/ 2443278 w 4781550"/>
              <a:gd name="connsiteY975" fmla="*/ 3548652 h 4781550"/>
              <a:gd name="connsiteX976" fmla="*/ 1930979 w 4781550"/>
              <a:gd name="connsiteY976" fmla="*/ 3522718 h 4781550"/>
              <a:gd name="connsiteX977" fmla="*/ 1878478 w 4781550"/>
              <a:gd name="connsiteY977" fmla="*/ 3548652 h 4781550"/>
              <a:gd name="connsiteX978" fmla="*/ 1880739 w 4781550"/>
              <a:gd name="connsiteY978" fmla="*/ 3558813 h 4781550"/>
              <a:gd name="connsiteX979" fmla="*/ 1756064 w 4781550"/>
              <a:gd name="connsiteY979" fmla="*/ 3719168 h 4781550"/>
              <a:gd name="connsiteX980" fmla="*/ 1809334 w 4781550"/>
              <a:gd name="connsiteY980" fmla="*/ 3745481 h 4781550"/>
              <a:gd name="connsiteX981" fmla="*/ 1930979 w 4781550"/>
              <a:gd name="connsiteY981" fmla="*/ 3589018 h 4781550"/>
              <a:gd name="connsiteX982" fmla="*/ 2052624 w 4781550"/>
              <a:gd name="connsiteY982" fmla="*/ 3745481 h 4781550"/>
              <a:gd name="connsiteX983" fmla="*/ 2105894 w 4781550"/>
              <a:gd name="connsiteY983" fmla="*/ 3719168 h 4781550"/>
              <a:gd name="connsiteX984" fmla="*/ 1981219 w 4781550"/>
              <a:gd name="connsiteY984" fmla="*/ 3558813 h 4781550"/>
              <a:gd name="connsiteX985" fmla="*/ 1983480 w 4781550"/>
              <a:gd name="connsiteY985" fmla="*/ 3548652 h 4781550"/>
              <a:gd name="connsiteX986" fmla="*/ 1471181 w 4781550"/>
              <a:gd name="connsiteY986" fmla="*/ 3522718 h 4781550"/>
              <a:gd name="connsiteX987" fmla="*/ 1418680 w 4781550"/>
              <a:gd name="connsiteY987" fmla="*/ 3548652 h 4781550"/>
              <a:gd name="connsiteX988" fmla="*/ 1420941 w 4781550"/>
              <a:gd name="connsiteY988" fmla="*/ 3558813 h 4781550"/>
              <a:gd name="connsiteX989" fmla="*/ 1296266 w 4781550"/>
              <a:gd name="connsiteY989" fmla="*/ 3719168 h 4781550"/>
              <a:gd name="connsiteX990" fmla="*/ 1349536 w 4781550"/>
              <a:gd name="connsiteY990" fmla="*/ 3745481 h 4781550"/>
              <a:gd name="connsiteX991" fmla="*/ 1471181 w 4781550"/>
              <a:gd name="connsiteY991" fmla="*/ 3589018 h 4781550"/>
              <a:gd name="connsiteX992" fmla="*/ 1592826 w 4781550"/>
              <a:gd name="connsiteY992" fmla="*/ 3745481 h 4781550"/>
              <a:gd name="connsiteX993" fmla="*/ 1646096 w 4781550"/>
              <a:gd name="connsiteY993" fmla="*/ 3719168 h 4781550"/>
              <a:gd name="connsiteX994" fmla="*/ 1521421 w 4781550"/>
              <a:gd name="connsiteY994" fmla="*/ 3558813 h 4781550"/>
              <a:gd name="connsiteX995" fmla="*/ 1523682 w 4781550"/>
              <a:gd name="connsiteY995" fmla="*/ 3548652 h 4781550"/>
              <a:gd name="connsiteX996" fmla="*/ 1011383 w 4781550"/>
              <a:gd name="connsiteY996" fmla="*/ 3522718 h 4781550"/>
              <a:gd name="connsiteX997" fmla="*/ 958882 w 4781550"/>
              <a:gd name="connsiteY997" fmla="*/ 3548652 h 4781550"/>
              <a:gd name="connsiteX998" fmla="*/ 961143 w 4781550"/>
              <a:gd name="connsiteY998" fmla="*/ 3558813 h 4781550"/>
              <a:gd name="connsiteX999" fmla="*/ 836469 w 4781550"/>
              <a:gd name="connsiteY999" fmla="*/ 3719168 h 4781550"/>
              <a:gd name="connsiteX1000" fmla="*/ 889738 w 4781550"/>
              <a:gd name="connsiteY1000" fmla="*/ 3745481 h 4781550"/>
              <a:gd name="connsiteX1001" fmla="*/ 1011383 w 4781550"/>
              <a:gd name="connsiteY1001" fmla="*/ 3589018 h 4781550"/>
              <a:gd name="connsiteX1002" fmla="*/ 1133028 w 4781550"/>
              <a:gd name="connsiteY1002" fmla="*/ 3745481 h 4781550"/>
              <a:gd name="connsiteX1003" fmla="*/ 1186298 w 4781550"/>
              <a:gd name="connsiteY1003" fmla="*/ 3719168 h 4781550"/>
              <a:gd name="connsiteX1004" fmla="*/ 1061623 w 4781550"/>
              <a:gd name="connsiteY1004" fmla="*/ 3558813 h 4781550"/>
              <a:gd name="connsiteX1005" fmla="*/ 1063884 w 4781550"/>
              <a:gd name="connsiteY1005" fmla="*/ 3548652 h 4781550"/>
              <a:gd name="connsiteX1006" fmla="*/ 551585 w 4781550"/>
              <a:gd name="connsiteY1006" fmla="*/ 3522718 h 4781550"/>
              <a:gd name="connsiteX1007" fmla="*/ 499084 w 4781550"/>
              <a:gd name="connsiteY1007" fmla="*/ 3548652 h 4781550"/>
              <a:gd name="connsiteX1008" fmla="*/ 501345 w 4781550"/>
              <a:gd name="connsiteY1008" fmla="*/ 3558813 h 4781550"/>
              <a:gd name="connsiteX1009" fmla="*/ 376670 w 4781550"/>
              <a:gd name="connsiteY1009" fmla="*/ 3719168 h 4781550"/>
              <a:gd name="connsiteX1010" fmla="*/ 429940 w 4781550"/>
              <a:gd name="connsiteY1010" fmla="*/ 3745481 h 4781550"/>
              <a:gd name="connsiteX1011" fmla="*/ 551585 w 4781550"/>
              <a:gd name="connsiteY1011" fmla="*/ 3589018 h 4781550"/>
              <a:gd name="connsiteX1012" fmla="*/ 673230 w 4781550"/>
              <a:gd name="connsiteY1012" fmla="*/ 3745481 h 4781550"/>
              <a:gd name="connsiteX1013" fmla="*/ 726500 w 4781550"/>
              <a:gd name="connsiteY1013" fmla="*/ 3719168 h 4781550"/>
              <a:gd name="connsiteX1014" fmla="*/ 601825 w 4781550"/>
              <a:gd name="connsiteY1014" fmla="*/ 3558813 h 4781550"/>
              <a:gd name="connsiteX1015" fmla="*/ 604086 w 4781550"/>
              <a:gd name="connsiteY1015" fmla="*/ 3548652 h 4781550"/>
              <a:gd name="connsiteX1016" fmla="*/ 4528711 w 4781550"/>
              <a:gd name="connsiteY1016" fmla="*/ 3375151 h 4781550"/>
              <a:gd name="connsiteX1017" fmla="*/ 4512768 w 4781550"/>
              <a:gd name="connsiteY1017" fmla="*/ 3383026 h 4781550"/>
              <a:gd name="connsiteX1018" fmla="*/ 4494841 w 4781550"/>
              <a:gd name="connsiteY1018" fmla="*/ 3463592 h 4781550"/>
              <a:gd name="connsiteX1019" fmla="*/ 4509610 w 4781550"/>
              <a:gd name="connsiteY1019" fmla="*/ 3529966 h 4781550"/>
              <a:gd name="connsiteX1020" fmla="*/ 4557857 w 4781550"/>
              <a:gd name="connsiteY1020" fmla="*/ 3506134 h 4781550"/>
              <a:gd name="connsiteX1021" fmla="*/ 4391022 w 4781550"/>
              <a:gd name="connsiteY1021" fmla="*/ 3375150 h 4781550"/>
              <a:gd name="connsiteX1022" fmla="*/ 4361876 w 4781550"/>
              <a:gd name="connsiteY1022" fmla="*/ 3506132 h 4781550"/>
              <a:gd name="connsiteX1023" fmla="*/ 4410126 w 4781550"/>
              <a:gd name="connsiteY1023" fmla="*/ 3529966 h 4781550"/>
              <a:gd name="connsiteX1024" fmla="*/ 4424896 w 4781550"/>
              <a:gd name="connsiteY1024" fmla="*/ 3463594 h 4781550"/>
              <a:gd name="connsiteX1025" fmla="*/ 4406967 w 4781550"/>
              <a:gd name="connsiteY1025" fmla="*/ 3383026 h 4781550"/>
              <a:gd name="connsiteX1026" fmla="*/ 4068916 w 4781550"/>
              <a:gd name="connsiteY1026" fmla="*/ 3375150 h 4781550"/>
              <a:gd name="connsiteX1027" fmla="*/ 4052970 w 4781550"/>
              <a:gd name="connsiteY1027" fmla="*/ 3383026 h 4781550"/>
              <a:gd name="connsiteX1028" fmla="*/ 4035042 w 4781550"/>
              <a:gd name="connsiteY1028" fmla="*/ 3463592 h 4781550"/>
              <a:gd name="connsiteX1029" fmla="*/ 4049812 w 4781550"/>
              <a:gd name="connsiteY1029" fmla="*/ 3529966 h 4781550"/>
              <a:gd name="connsiteX1030" fmla="*/ 4098062 w 4781550"/>
              <a:gd name="connsiteY1030" fmla="*/ 3506132 h 4781550"/>
              <a:gd name="connsiteX1031" fmla="*/ 3931224 w 4781550"/>
              <a:gd name="connsiteY1031" fmla="*/ 3375150 h 4781550"/>
              <a:gd name="connsiteX1032" fmla="*/ 3902078 w 4781550"/>
              <a:gd name="connsiteY1032" fmla="*/ 3506132 h 4781550"/>
              <a:gd name="connsiteX1033" fmla="*/ 3950328 w 4781550"/>
              <a:gd name="connsiteY1033" fmla="*/ 3529966 h 4781550"/>
              <a:gd name="connsiteX1034" fmla="*/ 3965097 w 4781550"/>
              <a:gd name="connsiteY1034" fmla="*/ 3463594 h 4781550"/>
              <a:gd name="connsiteX1035" fmla="*/ 3947169 w 4781550"/>
              <a:gd name="connsiteY1035" fmla="*/ 3383026 h 4781550"/>
              <a:gd name="connsiteX1036" fmla="*/ 3609118 w 4781550"/>
              <a:gd name="connsiteY1036" fmla="*/ 3375150 h 4781550"/>
              <a:gd name="connsiteX1037" fmla="*/ 3593172 w 4781550"/>
              <a:gd name="connsiteY1037" fmla="*/ 3383026 h 4781550"/>
              <a:gd name="connsiteX1038" fmla="*/ 3575244 w 4781550"/>
              <a:gd name="connsiteY1038" fmla="*/ 3463592 h 4781550"/>
              <a:gd name="connsiteX1039" fmla="*/ 3590014 w 4781550"/>
              <a:gd name="connsiteY1039" fmla="*/ 3529966 h 4781550"/>
              <a:gd name="connsiteX1040" fmla="*/ 3638264 w 4781550"/>
              <a:gd name="connsiteY1040" fmla="*/ 3506133 h 4781550"/>
              <a:gd name="connsiteX1041" fmla="*/ 3471426 w 4781550"/>
              <a:gd name="connsiteY1041" fmla="*/ 3375150 h 4781550"/>
              <a:gd name="connsiteX1042" fmla="*/ 3442280 w 4781550"/>
              <a:gd name="connsiteY1042" fmla="*/ 3506132 h 4781550"/>
              <a:gd name="connsiteX1043" fmla="*/ 3490530 w 4781550"/>
              <a:gd name="connsiteY1043" fmla="*/ 3529966 h 4781550"/>
              <a:gd name="connsiteX1044" fmla="*/ 3505299 w 4781550"/>
              <a:gd name="connsiteY1044" fmla="*/ 3463594 h 4781550"/>
              <a:gd name="connsiteX1045" fmla="*/ 3487371 w 4781550"/>
              <a:gd name="connsiteY1045" fmla="*/ 3383026 h 4781550"/>
              <a:gd name="connsiteX1046" fmla="*/ 3149320 w 4781550"/>
              <a:gd name="connsiteY1046" fmla="*/ 3375150 h 4781550"/>
              <a:gd name="connsiteX1047" fmla="*/ 3133374 w 4781550"/>
              <a:gd name="connsiteY1047" fmla="*/ 3383026 h 4781550"/>
              <a:gd name="connsiteX1048" fmla="*/ 3115446 w 4781550"/>
              <a:gd name="connsiteY1048" fmla="*/ 3463592 h 4781550"/>
              <a:gd name="connsiteX1049" fmla="*/ 3130216 w 4781550"/>
              <a:gd name="connsiteY1049" fmla="*/ 3529966 h 4781550"/>
              <a:gd name="connsiteX1050" fmla="*/ 3178466 w 4781550"/>
              <a:gd name="connsiteY1050" fmla="*/ 3506133 h 4781550"/>
              <a:gd name="connsiteX1051" fmla="*/ 3011628 w 4781550"/>
              <a:gd name="connsiteY1051" fmla="*/ 3375150 h 4781550"/>
              <a:gd name="connsiteX1052" fmla="*/ 2982482 w 4781550"/>
              <a:gd name="connsiteY1052" fmla="*/ 3506132 h 4781550"/>
              <a:gd name="connsiteX1053" fmla="*/ 3030732 w 4781550"/>
              <a:gd name="connsiteY1053" fmla="*/ 3529966 h 4781550"/>
              <a:gd name="connsiteX1054" fmla="*/ 3045501 w 4781550"/>
              <a:gd name="connsiteY1054" fmla="*/ 3463594 h 4781550"/>
              <a:gd name="connsiteX1055" fmla="*/ 3027573 w 4781550"/>
              <a:gd name="connsiteY1055" fmla="*/ 3383026 h 4781550"/>
              <a:gd name="connsiteX1056" fmla="*/ 2689522 w 4781550"/>
              <a:gd name="connsiteY1056" fmla="*/ 3375150 h 4781550"/>
              <a:gd name="connsiteX1057" fmla="*/ 2673576 w 4781550"/>
              <a:gd name="connsiteY1057" fmla="*/ 3383026 h 4781550"/>
              <a:gd name="connsiteX1058" fmla="*/ 2655648 w 4781550"/>
              <a:gd name="connsiteY1058" fmla="*/ 3463592 h 4781550"/>
              <a:gd name="connsiteX1059" fmla="*/ 2670418 w 4781550"/>
              <a:gd name="connsiteY1059" fmla="*/ 3529966 h 4781550"/>
              <a:gd name="connsiteX1060" fmla="*/ 2718668 w 4781550"/>
              <a:gd name="connsiteY1060" fmla="*/ 3506132 h 4781550"/>
              <a:gd name="connsiteX1061" fmla="*/ 2551830 w 4781550"/>
              <a:gd name="connsiteY1061" fmla="*/ 3375150 h 4781550"/>
              <a:gd name="connsiteX1062" fmla="*/ 2522684 w 4781550"/>
              <a:gd name="connsiteY1062" fmla="*/ 3506132 h 4781550"/>
              <a:gd name="connsiteX1063" fmla="*/ 2570934 w 4781550"/>
              <a:gd name="connsiteY1063" fmla="*/ 3529966 h 4781550"/>
              <a:gd name="connsiteX1064" fmla="*/ 2585703 w 4781550"/>
              <a:gd name="connsiteY1064" fmla="*/ 3463594 h 4781550"/>
              <a:gd name="connsiteX1065" fmla="*/ 2567775 w 4781550"/>
              <a:gd name="connsiteY1065" fmla="*/ 3383026 h 4781550"/>
              <a:gd name="connsiteX1066" fmla="*/ 2229724 w 4781550"/>
              <a:gd name="connsiteY1066" fmla="*/ 3375150 h 4781550"/>
              <a:gd name="connsiteX1067" fmla="*/ 2213778 w 4781550"/>
              <a:gd name="connsiteY1067" fmla="*/ 3383026 h 4781550"/>
              <a:gd name="connsiteX1068" fmla="*/ 2195850 w 4781550"/>
              <a:gd name="connsiteY1068" fmla="*/ 3463592 h 4781550"/>
              <a:gd name="connsiteX1069" fmla="*/ 2210620 w 4781550"/>
              <a:gd name="connsiteY1069" fmla="*/ 3529966 h 4781550"/>
              <a:gd name="connsiteX1070" fmla="*/ 2258870 w 4781550"/>
              <a:gd name="connsiteY1070" fmla="*/ 3506132 h 4781550"/>
              <a:gd name="connsiteX1071" fmla="*/ 2092032 w 4781550"/>
              <a:gd name="connsiteY1071" fmla="*/ 3375150 h 4781550"/>
              <a:gd name="connsiteX1072" fmla="*/ 2062886 w 4781550"/>
              <a:gd name="connsiteY1072" fmla="*/ 3506132 h 4781550"/>
              <a:gd name="connsiteX1073" fmla="*/ 2111136 w 4781550"/>
              <a:gd name="connsiteY1073" fmla="*/ 3529966 h 4781550"/>
              <a:gd name="connsiteX1074" fmla="*/ 2125906 w 4781550"/>
              <a:gd name="connsiteY1074" fmla="*/ 3463594 h 4781550"/>
              <a:gd name="connsiteX1075" fmla="*/ 2107977 w 4781550"/>
              <a:gd name="connsiteY1075" fmla="*/ 3383026 h 4781550"/>
              <a:gd name="connsiteX1076" fmla="*/ 1769926 w 4781550"/>
              <a:gd name="connsiteY1076" fmla="*/ 3375150 h 4781550"/>
              <a:gd name="connsiteX1077" fmla="*/ 1753980 w 4781550"/>
              <a:gd name="connsiteY1077" fmla="*/ 3383026 h 4781550"/>
              <a:gd name="connsiteX1078" fmla="*/ 1736052 w 4781550"/>
              <a:gd name="connsiteY1078" fmla="*/ 3463592 h 4781550"/>
              <a:gd name="connsiteX1079" fmla="*/ 1750822 w 4781550"/>
              <a:gd name="connsiteY1079" fmla="*/ 3529966 h 4781550"/>
              <a:gd name="connsiteX1080" fmla="*/ 1799072 w 4781550"/>
              <a:gd name="connsiteY1080" fmla="*/ 3506133 h 4781550"/>
              <a:gd name="connsiteX1081" fmla="*/ 1632234 w 4781550"/>
              <a:gd name="connsiteY1081" fmla="*/ 3375150 h 4781550"/>
              <a:gd name="connsiteX1082" fmla="*/ 1603088 w 4781550"/>
              <a:gd name="connsiteY1082" fmla="*/ 3506132 h 4781550"/>
              <a:gd name="connsiteX1083" fmla="*/ 1651338 w 4781550"/>
              <a:gd name="connsiteY1083" fmla="*/ 3529966 h 4781550"/>
              <a:gd name="connsiteX1084" fmla="*/ 1666108 w 4781550"/>
              <a:gd name="connsiteY1084" fmla="*/ 3463594 h 4781550"/>
              <a:gd name="connsiteX1085" fmla="*/ 1648179 w 4781550"/>
              <a:gd name="connsiteY1085" fmla="*/ 3383026 h 4781550"/>
              <a:gd name="connsiteX1086" fmla="*/ 1310128 w 4781550"/>
              <a:gd name="connsiteY1086" fmla="*/ 3375150 h 4781550"/>
              <a:gd name="connsiteX1087" fmla="*/ 1294182 w 4781550"/>
              <a:gd name="connsiteY1087" fmla="*/ 3383026 h 4781550"/>
              <a:gd name="connsiteX1088" fmla="*/ 1276254 w 4781550"/>
              <a:gd name="connsiteY1088" fmla="*/ 3463592 h 4781550"/>
              <a:gd name="connsiteX1089" fmla="*/ 1291024 w 4781550"/>
              <a:gd name="connsiteY1089" fmla="*/ 3529966 h 4781550"/>
              <a:gd name="connsiteX1090" fmla="*/ 1339274 w 4781550"/>
              <a:gd name="connsiteY1090" fmla="*/ 3506133 h 4781550"/>
              <a:gd name="connsiteX1091" fmla="*/ 1172435 w 4781550"/>
              <a:gd name="connsiteY1091" fmla="*/ 3375150 h 4781550"/>
              <a:gd name="connsiteX1092" fmla="*/ 1143290 w 4781550"/>
              <a:gd name="connsiteY1092" fmla="*/ 3506132 h 4781550"/>
              <a:gd name="connsiteX1093" fmla="*/ 1191540 w 4781550"/>
              <a:gd name="connsiteY1093" fmla="*/ 3529966 h 4781550"/>
              <a:gd name="connsiteX1094" fmla="*/ 1206309 w 4781550"/>
              <a:gd name="connsiteY1094" fmla="*/ 3463594 h 4781550"/>
              <a:gd name="connsiteX1095" fmla="*/ 1188381 w 4781550"/>
              <a:gd name="connsiteY1095" fmla="*/ 3383026 h 4781550"/>
              <a:gd name="connsiteX1096" fmla="*/ 850330 w 4781550"/>
              <a:gd name="connsiteY1096" fmla="*/ 3375150 h 4781550"/>
              <a:gd name="connsiteX1097" fmla="*/ 834384 w 4781550"/>
              <a:gd name="connsiteY1097" fmla="*/ 3383026 h 4781550"/>
              <a:gd name="connsiteX1098" fmla="*/ 816457 w 4781550"/>
              <a:gd name="connsiteY1098" fmla="*/ 3463592 h 4781550"/>
              <a:gd name="connsiteX1099" fmla="*/ 831226 w 4781550"/>
              <a:gd name="connsiteY1099" fmla="*/ 3529966 h 4781550"/>
              <a:gd name="connsiteX1100" fmla="*/ 879476 w 4781550"/>
              <a:gd name="connsiteY1100" fmla="*/ 3506132 h 4781550"/>
              <a:gd name="connsiteX1101" fmla="*/ 712638 w 4781550"/>
              <a:gd name="connsiteY1101" fmla="*/ 3375150 h 4781550"/>
              <a:gd name="connsiteX1102" fmla="*/ 683492 w 4781550"/>
              <a:gd name="connsiteY1102" fmla="*/ 3506132 h 4781550"/>
              <a:gd name="connsiteX1103" fmla="*/ 731742 w 4781550"/>
              <a:gd name="connsiteY1103" fmla="*/ 3529966 h 4781550"/>
              <a:gd name="connsiteX1104" fmla="*/ 746511 w 4781550"/>
              <a:gd name="connsiteY1104" fmla="*/ 3463594 h 4781550"/>
              <a:gd name="connsiteX1105" fmla="*/ 728583 w 4781550"/>
              <a:gd name="connsiteY1105" fmla="*/ 3383026 h 4781550"/>
              <a:gd name="connsiteX1106" fmla="*/ 390532 w 4781550"/>
              <a:gd name="connsiteY1106" fmla="*/ 3375150 h 4781550"/>
              <a:gd name="connsiteX1107" fmla="*/ 374586 w 4781550"/>
              <a:gd name="connsiteY1107" fmla="*/ 3383026 h 4781550"/>
              <a:gd name="connsiteX1108" fmla="*/ 356658 w 4781550"/>
              <a:gd name="connsiteY1108" fmla="*/ 3463592 h 4781550"/>
              <a:gd name="connsiteX1109" fmla="*/ 371428 w 4781550"/>
              <a:gd name="connsiteY1109" fmla="*/ 3529966 h 4781550"/>
              <a:gd name="connsiteX1110" fmla="*/ 419678 w 4781550"/>
              <a:gd name="connsiteY1110" fmla="*/ 3506132 h 4781550"/>
              <a:gd name="connsiteX1111" fmla="*/ 252840 w 4781550"/>
              <a:gd name="connsiteY1111" fmla="*/ 3375150 h 4781550"/>
              <a:gd name="connsiteX1112" fmla="*/ 223694 w 4781550"/>
              <a:gd name="connsiteY1112" fmla="*/ 3506132 h 4781550"/>
              <a:gd name="connsiteX1113" fmla="*/ 271944 w 4781550"/>
              <a:gd name="connsiteY1113" fmla="*/ 3529966 h 4781550"/>
              <a:gd name="connsiteX1114" fmla="*/ 286713 w 4781550"/>
              <a:gd name="connsiteY1114" fmla="*/ 3463594 h 4781550"/>
              <a:gd name="connsiteX1115" fmla="*/ 268785 w 4781550"/>
              <a:gd name="connsiteY1115" fmla="*/ 3383026 h 4781550"/>
              <a:gd name="connsiteX1116" fmla="*/ 4232416 w 4781550"/>
              <a:gd name="connsiteY1116" fmla="*/ 3358851 h 4781550"/>
              <a:gd name="connsiteX1117" fmla="*/ 4135234 w 4781550"/>
              <a:gd name="connsiteY1117" fmla="*/ 3358852 h 4781550"/>
              <a:gd name="connsiteX1118" fmla="*/ 4161080 w 4781550"/>
              <a:gd name="connsiteY1118" fmla="*/ 3475003 h 4781550"/>
              <a:gd name="connsiteX1119" fmla="*/ 4229969 w 4781550"/>
              <a:gd name="connsiteY1119" fmla="*/ 3440974 h 4781550"/>
              <a:gd name="connsiteX1120" fmla="*/ 4298858 w 4781550"/>
              <a:gd name="connsiteY1120" fmla="*/ 3475003 h 4781550"/>
              <a:gd name="connsiteX1121" fmla="*/ 4324704 w 4781550"/>
              <a:gd name="connsiteY1121" fmla="*/ 3358852 h 4781550"/>
              <a:gd name="connsiteX1122" fmla="*/ 3772618 w 4781550"/>
              <a:gd name="connsiteY1122" fmla="*/ 3358851 h 4781550"/>
              <a:gd name="connsiteX1123" fmla="*/ 3675436 w 4781550"/>
              <a:gd name="connsiteY1123" fmla="*/ 3358852 h 4781550"/>
              <a:gd name="connsiteX1124" fmla="*/ 3701282 w 4781550"/>
              <a:gd name="connsiteY1124" fmla="*/ 3475003 h 4781550"/>
              <a:gd name="connsiteX1125" fmla="*/ 3770171 w 4781550"/>
              <a:gd name="connsiteY1125" fmla="*/ 3440974 h 4781550"/>
              <a:gd name="connsiteX1126" fmla="*/ 3839060 w 4781550"/>
              <a:gd name="connsiteY1126" fmla="*/ 3475003 h 4781550"/>
              <a:gd name="connsiteX1127" fmla="*/ 3864906 w 4781550"/>
              <a:gd name="connsiteY1127" fmla="*/ 3358852 h 4781550"/>
              <a:gd name="connsiteX1128" fmla="*/ 3312820 w 4781550"/>
              <a:gd name="connsiteY1128" fmla="*/ 3358851 h 4781550"/>
              <a:gd name="connsiteX1129" fmla="*/ 3215638 w 4781550"/>
              <a:gd name="connsiteY1129" fmla="*/ 3358852 h 4781550"/>
              <a:gd name="connsiteX1130" fmla="*/ 3241484 w 4781550"/>
              <a:gd name="connsiteY1130" fmla="*/ 3475003 h 4781550"/>
              <a:gd name="connsiteX1131" fmla="*/ 3310373 w 4781550"/>
              <a:gd name="connsiteY1131" fmla="*/ 3440974 h 4781550"/>
              <a:gd name="connsiteX1132" fmla="*/ 3379263 w 4781550"/>
              <a:gd name="connsiteY1132" fmla="*/ 3475003 h 4781550"/>
              <a:gd name="connsiteX1133" fmla="*/ 3405108 w 4781550"/>
              <a:gd name="connsiteY1133" fmla="*/ 3358852 h 4781550"/>
              <a:gd name="connsiteX1134" fmla="*/ 2853022 w 4781550"/>
              <a:gd name="connsiteY1134" fmla="*/ 3358851 h 4781550"/>
              <a:gd name="connsiteX1135" fmla="*/ 2755840 w 4781550"/>
              <a:gd name="connsiteY1135" fmla="*/ 3358852 h 4781550"/>
              <a:gd name="connsiteX1136" fmla="*/ 2781686 w 4781550"/>
              <a:gd name="connsiteY1136" fmla="*/ 3475003 h 4781550"/>
              <a:gd name="connsiteX1137" fmla="*/ 2850575 w 4781550"/>
              <a:gd name="connsiteY1137" fmla="*/ 3440974 h 4781550"/>
              <a:gd name="connsiteX1138" fmla="*/ 2919464 w 4781550"/>
              <a:gd name="connsiteY1138" fmla="*/ 3475003 h 4781550"/>
              <a:gd name="connsiteX1139" fmla="*/ 2945310 w 4781550"/>
              <a:gd name="connsiteY1139" fmla="*/ 3358852 h 4781550"/>
              <a:gd name="connsiteX1140" fmla="*/ 2393224 w 4781550"/>
              <a:gd name="connsiteY1140" fmla="*/ 3358851 h 4781550"/>
              <a:gd name="connsiteX1141" fmla="*/ 2296042 w 4781550"/>
              <a:gd name="connsiteY1141" fmla="*/ 3358852 h 4781550"/>
              <a:gd name="connsiteX1142" fmla="*/ 2321888 w 4781550"/>
              <a:gd name="connsiteY1142" fmla="*/ 3475003 h 4781550"/>
              <a:gd name="connsiteX1143" fmla="*/ 2390777 w 4781550"/>
              <a:gd name="connsiteY1143" fmla="*/ 3440974 h 4781550"/>
              <a:gd name="connsiteX1144" fmla="*/ 2459666 w 4781550"/>
              <a:gd name="connsiteY1144" fmla="*/ 3475003 h 4781550"/>
              <a:gd name="connsiteX1145" fmla="*/ 2485512 w 4781550"/>
              <a:gd name="connsiteY1145" fmla="*/ 3358852 h 4781550"/>
              <a:gd name="connsiteX1146" fmla="*/ 1933427 w 4781550"/>
              <a:gd name="connsiteY1146" fmla="*/ 3358851 h 4781550"/>
              <a:gd name="connsiteX1147" fmla="*/ 1836244 w 4781550"/>
              <a:gd name="connsiteY1147" fmla="*/ 3358852 h 4781550"/>
              <a:gd name="connsiteX1148" fmla="*/ 1862090 w 4781550"/>
              <a:gd name="connsiteY1148" fmla="*/ 3475003 h 4781550"/>
              <a:gd name="connsiteX1149" fmla="*/ 1930979 w 4781550"/>
              <a:gd name="connsiteY1149" fmla="*/ 3440974 h 4781550"/>
              <a:gd name="connsiteX1150" fmla="*/ 1999868 w 4781550"/>
              <a:gd name="connsiteY1150" fmla="*/ 3475003 h 4781550"/>
              <a:gd name="connsiteX1151" fmla="*/ 2025714 w 4781550"/>
              <a:gd name="connsiteY1151" fmla="*/ 3358852 h 4781550"/>
              <a:gd name="connsiteX1152" fmla="*/ 1473629 w 4781550"/>
              <a:gd name="connsiteY1152" fmla="*/ 3358851 h 4781550"/>
              <a:gd name="connsiteX1153" fmla="*/ 1376446 w 4781550"/>
              <a:gd name="connsiteY1153" fmla="*/ 3358852 h 4781550"/>
              <a:gd name="connsiteX1154" fmla="*/ 1402292 w 4781550"/>
              <a:gd name="connsiteY1154" fmla="*/ 3475003 h 4781550"/>
              <a:gd name="connsiteX1155" fmla="*/ 1471181 w 4781550"/>
              <a:gd name="connsiteY1155" fmla="*/ 3440974 h 4781550"/>
              <a:gd name="connsiteX1156" fmla="*/ 1540070 w 4781550"/>
              <a:gd name="connsiteY1156" fmla="*/ 3475003 h 4781550"/>
              <a:gd name="connsiteX1157" fmla="*/ 1565916 w 4781550"/>
              <a:gd name="connsiteY1157" fmla="*/ 3358852 h 4781550"/>
              <a:gd name="connsiteX1158" fmla="*/ 1013830 w 4781550"/>
              <a:gd name="connsiteY1158" fmla="*/ 3358851 h 4781550"/>
              <a:gd name="connsiteX1159" fmla="*/ 916649 w 4781550"/>
              <a:gd name="connsiteY1159" fmla="*/ 3358852 h 4781550"/>
              <a:gd name="connsiteX1160" fmla="*/ 942494 w 4781550"/>
              <a:gd name="connsiteY1160" fmla="*/ 3475003 h 4781550"/>
              <a:gd name="connsiteX1161" fmla="*/ 1011383 w 4781550"/>
              <a:gd name="connsiteY1161" fmla="*/ 3440974 h 4781550"/>
              <a:gd name="connsiteX1162" fmla="*/ 1080272 w 4781550"/>
              <a:gd name="connsiteY1162" fmla="*/ 3475003 h 4781550"/>
              <a:gd name="connsiteX1163" fmla="*/ 1106118 w 4781550"/>
              <a:gd name="connsiteY1163" fmla="*/ 3358852 h 4781550"/>
              <a:gd name="connsiteX1164" fmla="*/ 554032 w 4781550"/>
              <a:gd name="connsiteY1164" fmla="*/ 3358851 h 4781550"/>
              <a:gd name="connsiteX1165" fmla="*/ 456850 w 4781550"/>
              <a:gd name="connsiteY1165" fmla="*/ 3358852 h 4781550"/>
              <a:gd name="connsiteX1166" fmla="*/ 482696 w 4781550"/>
              <a:gd name="connsiteY1166" fmla="*/ 3475003 h 4781550"/>
              <a:gd name="connsiteX1167" fmla="*/ 551585 w 4781550"/>
              <a:gd name="connsiteY1167" fmla="*/ 3440974 h 4781550"/>
              <a:gd name="connsiteX1168" fmla="*/ 620474 w 4781550"/>
              <a:gd name="connsiteY1168" fmla="*/ 3475003 h 4781550"/>
              <a:gd name="connsiteX1169" fmla="*/ 646320 w 4781550"/>
              <a:gd name="connsiteY1169" fmla="*/ 3358852 h 4781550"/>
              <a:gd name="connsiteX1170" fmla="*/ 4459868 w 4781550"/>
              <a:gd name="connsiteY1170" fmla="*/ 3198495 h 4781550"/>
              <a:gd name="connsiteX1171" fmla="*/ 4387450 w 4781550"/>
              <a:gd name="connsiteY1171" fmla="*/ 3291642 h 4781550"/>
              <a:gd name="connsiteX1172" fmla="*/ 4395421 w 4781550"/>
              <a:gd name="connsiteY1172" fmla="*/ 3295579 h 4781550"/>
              <a:gd name="connsiteX1173" fmla="*/ 4408727 w 4781550"/>
              <a:gd name="connsiteY1173" fmla="*/ 3295579 h 4781550"/>
              <a:gd name="connsiteX1174" fmla="*/ 4407410 w 4781550"/>
              <a:gd name="connsiteY1174" fmla="*/ 3301501 h 4781550"/>
              <a:gd name="connsiteX1175" fmla="*/ 4459868 w 4781550"/>
              <a:gd name="connsiteY1175" fmla="*/ 3327413 h 4781550"/>
              <a:gd name="connsiteX1176" fmla="*/ 4512323 w 4781550"/>
              <a:gd name="connsiteY1176" fmla="*/ 3301503 h 4781550"/>
              <a:gd name="connsiteX1177" fmla="*/ 4511005 w 4781550"/>
              <a:gd name="connsiteY1177" fmla="*/ 3295579 h 4781550"/>
              <a:gd name="connsiteX1178" fmla="*/ 4524316 w 4781550"/>
              <a:gd name="connsiteY1178" fmla="*/ 3295579 h 4781550"/>
              <a:gd name="connsiteX1179" fmla="*/ 4532287 w 4781550"/>
              <a:gd name="connsiteY1179" fmla="*/ 3291642 h 4781550"/>
              <a:gd name="connsiteX1180" fmla="*/ 4000070 w 4781550"/>
              <a:gd name="connsiteY1180" fmla="*/ 3198495 h 4781550"/>
              <a:gd name="connsiteX1181" fmla="*/ 3927652 w 4781550"/>
              <a:gd name="connsiteY1181" fmla="*/ 3291642 h 4781550"/>
              <a:gd name="connsiteX1182" fmla="*/ 3935623 w 4781550"/>
              <a:gd name="connsiteY1182" fmla="*/ 3295579 h 4781550"/>
              <a:gd name="connsiteX1183" fmla="*/ 3948929 w 4781550"/>
              <a:gd name="connsiteY1183" fmla="*/ 3295579 h 4781550"/>
              <a:gd name="connsiteX1184" fmla="*/ 3947612 w 4781550"/>
              <a:gd name="connsiteY1184" fmla="*/ 3301501 h 4781550"/>
              <a:gd name="connsiteX1185" fmla="*/ 4000070 w 4781550"/>
              <a:gd name="connsiteY1185" fmla="*/ 3327413 h 4781550"/>
              <a:gd name="connsiteX1186" fmla="*/ 4052528 w 4781550"/>
              <a:gd name="connsiteY1186" fmla="*/ 3301501 h 4781550"/>
              <a:gd name="connsiteX1187" fmla="*/ 4051210 w 4781550"/>
              <a:gd name="connsiteY1187" fmla="*/ 3295579 h 4781550"/>
              <a:gd name="connsiteX1188" fmla="*/ 4064518 w 4781550"/>
              <a:gd name="connsiteY1188" fmla="*/ 3295579 h 4781550"/>
              <a:gd name="connsiteX1189" fmla="*/ 4072488 w 4781550"/>
              <a:gd name="connsiteY1189" fmla="*/ 3291642 h 4781550"/>
              <a:gd name="connsiteX1190" fmla="*/ 3540272 w 4781550"/>
              <a:gd name="connsiteY1190" fmla="*/ 3198495 h 4781550"/>
              <a:gd name="connsiteX1191" fmla="*/ 3467854 w 4781550"/>
              <a:gd name="connsiteY1191" fmla="*/ 3291642 h 4781550"/>
              <a:gd name="connsiteX1192" fmla="*/ 3475825 w 4781550"/>
              <a:gd name="connsiteY1192" fmla="*/ 3295579 h 4781550"/>
              <a:gd name="connsiteX1193" fmla="*/ 3489131 w 4781550"/>
              <a:gd name="connsiteY1193" fmla="*/ 3295579 h 4781550"/>
              <a:gd name="connsiteX1194" fmla="*/ 3487814 w 4781550"/>
              <a:gd name="connsiteY1194" fmla="*/ 3301501 h 4781550"/>
              <a:gd name="connsiteX1195" fmla="*/ 3540272 w 4781550"/>
              <a:gd name="connsiteY1195" fmla="*/ 3327413 h 4781550"/>
              <a:gd name="connsiteX1196" fmla="*/ 3592730 w 4781550"/>
              <a:gd name="connsiteY1196" fmla="*/ 3301501 h 4781550"/>
              <a:gd name="connsiteX1197" fmla="*/ 3591412 w 4781550"/>
              <a:gd name="connsiteY1197" fmla="*/ 3295579 h 4781550"/>
              <a:gd name="connsiteX1198" fmla="*/ 3604720 w 4781550"/>
              <a:gd name="connsiteY1198" fmla="*/ 3295579 h 4781550"/>
              <a:gd name="connsiteX1199" fmla="*/ 3612690 w 4781550"/>
              <a:gd name="connsiteY1199" fmla="*/ 3291642 h 4781550"/>
              <a:gd name="connsiteX1200" fmla="*/ 3080474 w 4781550"/>
              <a:gd name="connsiteY1200" fmla="*/ 3198495 h 4781550"/>
              <a:gd name="connsiteX1201" fmla="*/ 3008056 w 4781550"/>
              <a:gd name="connsiteY1201" fmla="*/ 3291642 h 4781550"/>
              <a:gd name="connsiteX1202" fmla="*/ 3016027 w 4781550"/>
              <a:gd name="connsiteY1202" fmla="*/ 3295579 h 4781550"/>
              <a:gd name="connsiteX1203" fmla="*/ 3029333 w 4781550"/>
              <a:gd name="connsiteY1203" fmla="*/ 3295579 h 4781550"/>
              <a:gd name="connsiteX1204" fmla="*/ 3028016 w 4781550"/>
              <a:gd name="connsiteY1204" fmla="*/ 3301501 h 4781550"/>
              <a:gd name="connsiteX1205" fmla="*/ 3080474 w 4781550"/>
              <a:gd name="connsiteY1205" fmla="*/ 3327413 h 4781550"/>
              <a:gd name="connsiteX1206" fmla="*/ 3132932 w 4781550"/>
              <a:gd name="connsiteY1206" fmla="*/ 3301501 h 4781550"/>
              <a:gd name="connsiteX1207" fmla="*/ 3131614 w 4781550"/>
              <a:gd name="connsiteY1207" fmla="*/ 3295579 h 4781550"/>
              <a:gd name="connsiteX1208" fmla="*/ 3144921 w 4781550"/>
              <a:gd name="connsiteY1208" fmla="*/ 3295579 h 4781550"/>
              <a:gd name="connsiteX1209" fmla="*/ 3152892 w 4781550"/>
              <a:gd name="connsiteY1209" fmla="*/ 3291642 h 4781550"/>
              <a:gd name="connsiteX1210" fmla="*/ 2620676 w 4781550"/>
              <a:gd name="connsiteY1210" fmla="*/ 3198495 h 4781550"/>
              <a:gd name="connsiteX1211" fmla="*/ 2548258 w 4781550"/>
              <a:gd name="connsiteY1211" fmla="*/ 3291642 h 4781550"/>
              <a:gd name="connsiteX1212" fmla="*/ 2556229 w 4781550"/>
              <a:gd name="connsiteY1212" fmla="*/ 3295579 h 4781550"/>
              <a:gd name="connsiteX1213" fmla="*/ 2569535 w 4781550"/>
              <a:gd name="connsiteY1213" fmla="*/ 3295579 h 4781550"/>
              <a:gd name="connsiteX1214" fmla="*/ 2568218 w 4781550"/>
              <a:gd name="connsiteY1214" fmla="*/ 3301501 h 4781550"/>
              <a:gd name="connsiteX1215" fmla="*/ 2620676 w 4781550"/>
              <a:gd name="connsiteY1215" fmla="*/ 3327413 h 4781550"/>
              <a:gd name="connsiteX1216" fmla="*/ 2673134 w 4781550"/>
              <a:gd name="connsiteY1216" fmla="*/ 3301502 h 4781550"/>
              <a:gd name="connsiteX1217" fmla="*/ 2671816 w 4781550"/>
              <a:gd name="connsiteY1217" fmla="*/ 3295579 h 4781550"/>
              <a:gd name="connsiteX1218" fmla="*/ 2685124 w 4781550"/>
              <a:gd name="connsiteY1218" fmla="*/ 3295579 h 4781550"/>
              <a:gd name="connsiteX1219" fmla="*/ 2693094 w 4781550"/>
              <a:gd name="connsiteY1219" fmla="*/ 3291642 h 4781550"/>
              <a:gd name="connsiteX1220" fmla="*/ 2160878 w 4781550"/>
              <a:gd name="connsiteY1220" fmla="*/ 3198495 h 4781550"/>
              <a:gd name="connsiteX1221" fmla="*/ 2088460 w 4781550"/>
              <a:gd name="connsiteY1221" fmla="*/ 3291642 h 4781550"/>
              <a:gd name="connsiteX1222" fmla="*/ 2096431 w 4781550"/>
              <a:gd name="connsiteY1222" fmla="*/ 3295579 h 4781550"/>
              <a:gd name="connsiteX1223" fmla="*/ 2109737 w 4781550"/>
              <a:gd name="connsiteY1223" fmla="*/ 3295579 h 4781550"/>
              <a:gd name="connsiteX1224" fmla="*/ 2108420 w 4781550"/>
              <a:gd name="connsiteY1224" fmla="*/ 3301501 h 4781550"/>
              <a:gd name="connsiteX1225" fmla="*/ 2160878 w 4781550"/>
              <a:gd name="connsiteY1225" fmla="*/ 3327413 h 4781550"/>
              <a:gd name="connsiteX1226" fmla="*/ 2213336 w 4781550"/>
              <a:gd name="connsiteY1226" fmla="*/ 3301501 h 4781550"/>
              <a:gd name="connsiteX1227" fmla="*/ 2212018 w 4781550"/>
              <a:gd name="connsiteY1227" fmla="*/ 3295579 h 4781550"/>
              <a:gd name="connsiteX1228" fmla="*/ 2225326 w 4781550"/>
              <a:gd name="connsiteY1228" fmla="*/ 3295579 h 4781550"/>
              <a:gd name="connsiteX1229" fmla="*/ 2233296 w 4781550"/>
              <a:gd name="connsiteY1229" fmla="*/ 3291642 h 4781550"/>
              <a:gd name="connsiteX1230" fmla="*/ 1701080 w 4781550"/>
              <a:gd name="connsiteY1230" fmla="*/ 3198495 h 4781550"/>
              <a:gd name="connsiteX1231" fmla="*/ 1628662 w 4781550"/>
              <a:gd name="connsiteY1231" fmla="*/ 3291642 h 4781550"/>
              <a:gd name="connsiteX1232" fmla="*/ 1636633 w 4781550"/>
              <a:gd name="connsiteY1232" fmla="*/ 3295579 h 4781550"/>
              <a:gd name="connsiteX1233" fmla="*/ 1649939 w 4781550"/>
              <a:gd name="connsiteY1233" fmla="*/ 3295579 h 4781550"/>
              <a:gd name="connsiteX1234" fmla="*/ 1648622 w 4781550"/>
              <a:gd name="connsiteY1234" fmla="*/ 3301501 h 4781550"/>
              <a:gd name="connsiteX1235" fmla="*/ 1701080 w 4781550"/>
              <a:gd name="connsiteY1235" fmla="*/ 3327413 h 4781550"/>
              <a:gd name="connsiteX1236" fmla="*/ 1753538 w 4781550"/>
              <a:gd name="connsiteY1236" fmla="*/ 3301501 h 4781550"/>
              <a:gd name="connsiteX1237" fmla="*/ 1752220 w 4781550"/>
              <a:gd name="connsiteY1237" fmla="*/ 3295579 h 4781550"/>
              <a:gd name="connsiteX1238" fmla="*/ 1765527 w 4781550"/>
              <a:gd name="connsiteY1238" fmla="*/ 3295579 h 4781550"/>
              <a:gd name="connsiteX1239" fmla="*/ 1773499 w 4781550"/>
              <a:gd name="connsiteY1239" fmla="*/ 3291642 h 4781550"/>
              <a:gd name="connsiteX1240" fmla="*/ 1241282 w 4781550"/>
              <a:gd name="connsiteY1240" fmla="*/ 3198495 h 4781550"/>
              <a:gd name="connsiteX1241" fmla="*/ 1168864 w 4781550"/>
              <a:gd name="connsiteY1241" fmla="*/ 3291642 h 4781550"/>
              <a:gd name="connsiteX1242" fmla="*/ 1176835 w 4781550"/>
              <a:gd name="connsiteY1242" fmla="*/ 3295579 h 4781550"/>
              <a:gd name="connsiteX1243" fmla="*/ 1190141 w 4781550"/>
              <a:gd name="connsiteY1243" fmla="*/ 3295579 h 4781550"/>
              <a:gd name="connsiteX1244" fmla="*/ 1188823 w 4781550"/>
              <a:gd name="connsiteY1244" fmla="*/ 3301501 h 4781550"/>
              <a:gd name="connsiteX1245" fmla="*/ 1241282 w 4781550"/>
              <a:gd name="connsiteY1245" fmla="*/ 3327413 h 4781550"/>
              <a:gd name="connsiteX1246" fmla="*/ 1293740 w 4781550"/>
              <a:gd name="connsiteY1246" fmla="*/ 3301501 h 4781550"/>
              <a:gd name="connsiteX1247" fmla="*/ 1292422 w 4781550"/>
              <a:gd name="connsiteY1247" fmla="*/ 3295579 h 4781550"/>
              <a:gd name="connsiteX1248" fmla="*/ 1305729 w 4781550"/>
              <a:gd name="connsiteY1248" fmla="*/ 3295579 h 4781550"/>
              <a:gd name="connsiteX1249" fmla="*/ 1313701 w 4781550"/>
              <a:gd name="connsiteY1249" fmla="*/ 3291642 h 4781550"/>
              <a:gd name="connsiteX1250" fmla="*/ 781484 w 4781550"/>
              <a:gd name="connsiteY1250" fmla="*/ 3198495 h 4781550"/>
              <a:gd name="connsiteX1251" fmla="*/ 709066 w 4781550"/>
              <a:gd name="connsiteY1251" fmla="*/ 3291642 h 4781550"/>
              <a:gd name="connsiteX1252" fmla="*/ 717037 w 4781550"/>
              <a:gd name="connsiteY1252" fmla="*/ 3295579 h 4781550"/>
              <a:gd name="connsiteX1253" fmla="*/ 730344 w 4781550"/>
              <a:gd name="connsiteY1253" fmla="*/ 3295579 h 4781550"/>
              <a:gd name="connsiteX1254" fmla="*/ 729027 w 4781550"/>
              <a:gd name="connsiteY1254" fmla="*/ 3301501 h 4781550"/>
              <a:gd name="connsiteX1255" fmla="*/ 781484 w 4781550"/>
              <a:gd name="connsiteY1255" fmla="*/ 3327413 h 4781550"/>
              <a:gd name="connsiteX1256" fmla="*/ 833942 w 4781550"/>
              <a:gd name="connsiteY1256" fmla="*/ 3301502 h 4781550"/>
              <a:gd name="connsiteX1257" fmla="*/ 832624 w 4781550"/>
              <a:gd name="connsiteY1257" fmla="*/ 3295579 h 4781550"/>
              <a:gd name="connsiteX1258" fmla="*/ 845932 w 4781550"/>
              <a:gd name="connsiteY1258" fmla="*/ 3295579 h 4781550"/>
              <a:gd name="connsiteX1259" fmla="*/ 853903 w 4781550"/>
              <a:gd name="connsiteY1259" fmla="*/ 3291642 h 4781550"/>
              <a:gd name="connsiteX1260" fmla="*/ 321686 w 4781550"/>
              <a:gd name="connsiteY1260" fmla="*/ 3198495 h 4781550"/>
              <a:gd name="connsiteX1261" fmla="*/ 249268 w 4781550"/>
              <a:gd name="connsiteY1261" fmla="*/ 3291642 h 4781550"/>
              <a:gd name="connsiteX1262" fmla="*/ 257239 w 4781550"/>
              <a:gd name="connsiteY1262" fmla="*/ 3295579 h 4781550"/>
              <a:gd name="connsiteX1263" fmla="*/ 270545 w 4781550"/>
              <a:gd name="connsiteY1263" fmla="*/ 3295579 h 4781550"/>
              <a:gd name="connsiteX1264" fmla="*/ 269228 w 4781550"/>
              <a:gd name="connsiteY1264" fmla="*/ 3301501 h 4781550"/>
              <a:gd name="connsiteX1265" fmla="*/ 321686 w 4781550"/>
              <a:gd name="connsiteY1265" fmla="*/ 3327413 h 4781550"/>
              <a:gd name="connsiteX1266" fmla="*/ 374144 w 4781550"/>
              <a:gd name="connsiteY1266" fmla="*/ 3301502 h 4781550"/>
              <a:gd name="connsiteX1267" fmla="*/ 372826 w 4781550"/>
              <a:gd name="connsiteY1267" fmla="*/ 3295579 h 4781550"/>
              <a:gd name="connsiteX1268" fmla="*/ 386134 w 4781550"/>
              <a:gd name="connsiteY1268" fmla="*/ 3295579 h 4781550"/>
              <a:gd name="connsiteX1269" fmla="*/ 394105 w 4781550"/>
              <a:gd name="connsiteY1269" fmla="*/ 3291642 h 4781550"/>
              <a:gd name="connsiteX1270" fmla="*/ 4146686 w 4781550"/>
              <a:gd name="connsiteY1270" fmla="*/ 3099842 h 4781550"/>
              <a:gd name="connsiteX1271" fmla="*/ 4229969 w 4781550"/>
              <a:gd name="connsiteY1271" fmla="*/ 3206958 h 4781550"/>
              <a:gd name="connsiteX1272" fmla="*/ 4313250 w 4781550"/>
              <a:gd name="connsiteY1272" fmla="*/ 3099842 h 4781550"/>
              <a:gd name="connsiteX1273" fmla="*/ 4233081 w 4781550"/>
              <a:gd name="connsiteY1273" fmla="*/ 3139443 h 4781550"/>
              <a:gd name="connsiteX1274" fmla="*/ 4229969 w 4781550"/>
              <a:gd name="connsiteY1274" fmla="*/ 3125456 h 4781550"/>
              <a:gd name="connsiteX1275" fmla="*/ 4226856 w 4781550"/>
              <a:gd name="connsiteY1275" fmla="*/ 3139443 h 4781550"/>
              <a:gd name="connsiteX1276" fmla="*/ 3686888 w 4781550"/>
              <a:gd name="connsiteY1276" fmla="*/ 3099842 h 4781550"/>
              <a:gd name="connsiteX1277" fmla="*/ 3770170 w 4781550"/>
              <a:gd name="connsiteY1277" fmla="*/ 3206958 h 4781550"/>
              <a:gd name="connsiteX1278" fmla="*/ 3853452 w 4781550"/>
              <a:gd name="connsiteY1278" fmla="*/ 3099842 h 4781550"/>
              <a:gd name="connsiteX1279" fmla="*/ 3773283 w 4781550"/>
              <a:gd name="connsiteY1279" fmla="*/ 3139443 h 4781550"/>
              <a:gd name="connsiteX1280" fmla="*/ 3770170 w 4781550"/>
              <a:gd name="connsiteY1280" fmla="*/ 3125456 h 4781550"/>
              <a:gd name="connsiteX1281" fmla="*/ 3767058 w 4781550"/>
              <a:gd name="connsiteY1281" fmla="*/ 3139443 h 4781550"/>
              <a:gd name="connsiteX1282" fmla="*/ 3227090 w 4781550"/>
              <a:gd name="connsiteY1282" fmla="*/ 3099842 h 4781550"/>
              <a:gd name="connsiteX1283" fmla="*/ 3310372 w 4781550"/>
              <a:gd name="connsiteY1283" fmla="*/ 3206958 h 4781550"/>
              <a:gd name="connsiteX1284" fmla="*/ 3393654 w 4781550"/>
              <a:gd name="connsiteY1284" fmla="*/ 3099842 h 4781550"/>
              <a:gd name="connsiteX1285" fmla="*/ 3313485 w 4781550"/>
              <a:gd name="connsiteY1285" fmla="*/ 3139443 h 4781550"/>
              <a:gd name="connsiteX1286" fmla="*/ 3310372 w 4781550"/>
              <a:gd name="connsiteY1286" fmla="*/ 3125456 h 4781550"/>
              <a:gd name="connsiteX1287" fmla="*/ 3307260 w 4781550"/>
              <a:gd name="connsiteY1287" fmla="*/ 3139443 h 4781550"/>
              <a:gd name="connsiteX1288" fmla="*/ 2767292 w 4781550"/>
              <a:gd name="connsiteY1288" fmla="*/ 3099842 h 4781550"/>
              <a:gd name="connsiteX1289" fmla="*/ 2850574 w 4781550"/>
              <a:gd name="connsiteY1289" fmla="*/ 3206958 h 4781550"/>
              <a:gd name="connsiteX1290" fmla="*/ 2933856 w 4781550"/>
              <a:gd name="connsiteY1290" fmla="*/ 3099842 h 4781550"/>
              <a:gd name="connsiteX1291" fmla="*/ 2853687 w 4781550"/>
              <a:gd name="connsiteY1291" fmla="*/ 3139443 h 4781550"/>
              <a:gd name="connsiteX1292" fmla="*/ 2850574 w 4781550"/>
              <a:gd name="connsiteY1292" fmla="*/ 3125456 h 4781550"/>
              <a:gd name="connsiteX1293" fmla="*/ 2847462 w 4781550"/>
              <a:gd name="connsiteY1293" fmla="*/ 3139443 h 4781550"/>
              <a:gd name="connsiteX1294" fmla="*/ 2307494 w 4781550"/>
              <a:gd name="connsiteY1294" fmla="*/ 3099842 h 4781550"/>
              <a:gd name="connsiteX1295" fmla="*/ 2390776 w 4781550"/>
              <a:gd name="connsiteY1295" fmla="*/ 3206958 h 4781550"/>
              <a:gd name="connsiteX1296" fmla="*/ 2474058 w 4781550"/>
              <a:gd name="connsiteY1296" fmla="*/ 3099842 h 4781550"/>
              <a:gd name="connsiteX1297" fmla="*/ 2393889 w 4781550"/>
              <a:gd name="connsiteY1297" fmla="*/ 3139443 h 4781550"/>
              <a:gd name="connsiteX1298" fmla="*/ 2390776 w 4781550"/>
              <a:gd name="connsiteY1298" fmla="*/ 3125456 h 4781550"/>
              <a:gd name="connsiteX1299" fmla="*/ 2387664 w 4781550"/>
              <a:gd name="connsiteY1299" fmla="*/ 3139443 h 4781550"/>
              <a:gd name="connsiteX1300" fmla="*/ 1847697 w 4781550"/>
              <a:gd name="connsiteY1300" fmla="*/ 3099842 h 4781550"/>
              <a:gd name="connsiteX1301" fmla="*/ 1930979 w 4781550"/>
              <a:gd name="connsiteY1301" fmla="*/ 3206958 h 4781550"/>
              <a:gd name="connsiteX1302" fmla="*/ 2014260 w 4781550"/>
              <a:gd name="connsiteY1302" fmla="*/ 3099842 h 4781550"/>
              <a:gd name="connsiteX1303" fmla="*/ 1934091 w 4781550"/>
              <a:gd name="connsiteY1303" fmla="*/ 3139443 h 4781550"/>
              <a:gd name="connsiteX1304" fmla="*/ 1930979 w 4781550"/>
              <a:gd name="connsiteY1304" fmla="*/ 3125456 h 4781550"/>
              <a:gd name="connsiteX1305" fmla="*/ 1927866 w 4781550"/>
              <a:gd name="connsiteY1305" fmla="*/ 3139443 h 4781550"/>
              <a:gd name="connsiteX1306" fmla="*/ 1387898 w 4781550"/>
              <a:gd name="connsiteY1306" fmla="*/ 3099842 h 4781550"/>
              <a:gd name="connsiteX1307" fmla="*/ 1471180 w 4781550"/>
              <a:gd name="connsiteY1307" fmla="*/ 3206958 h 4781550"/>
              <a:gd name="connsiteX1308" fmla="*/ 1554462 w 4781550"/>
              <a:gd name="connsiteY1308" fmla="*/ 3099842 h 4781550"/>
              <a:gd name="connsiteX1309" fmla="*/ 1474293 w 4781550"/>
              <a:gd name="connsiteY1309" fmla="*/ 3139443 h 4781550"/>
              <a:gd name="connsiteX1310" fmla="*/ 1471181 w 4781550"/>
              <a:gd name="connsiteY1310" fmla="*/ 3125456 h 4781550"/>
              <a:gd name="connsiteX1311" fmla="*/ 1468068 w 4781550"/>
              <a:gd name="connsiteY1311" fmla="*/ 3139443 h 4781550"/>
              <a:gd name="connsiteX1312" fmla="*/ 928101 w 4781550"/>
              <a:gd name="connsiteY1312" fmla="*/ 3099842 h 4781550"/>
              <a:gd name="connsiteX1313" fmla="*/ 1011383 w 4781550"/>
              <a:gd name="connsiteY1313" fmla="*/ 3206958 h 4781550"/>
              <a:gd name="connsiteX1314" fmla="*/ 1094664 w 4781550"/>
              <a:gd name="connsiteY1314" fmla="*/ 3099842 h 4781550"/>
              <a:gd name="connsiteX1315" fmla="*/ 1014495 w 4781550"/>
              <a:gd name="connsiteY1315" fmla="*/ 3139443 h 4781550"/>
              <a:gd name="connsiteX1316" fmla="*/ 1011383 w 4781550"/>
              <a:gd name="connsiteY1316" fmla="*/ 3125456 h 4781550"/>
              <a:gd name="connsiteX1317" fmla="*/ 1008270 w 4781550"/>
              <a:gd name="connsiteY1317" fmla="*/ 3139443 h 4781550"/>
              <a:gd name="connsiteX1318" fmla="*/ 468303 w 4781550"/>
              <a:gd name="connsiteY1318" fmla="*/ 3099842 h 4781550"/>
              <a:gd name="connsiteX1319" fmla="*/ 551585 w 4781550"/>
              <a:gd name="connsiteY1319" fmla="*/ 3206958 h 4781550"/>
              <a:gd name="connsiteX1320" fmla="*/ 634866 w 4781550"/>
              <a:gd name="connsiteY1320" fmla="*/ 3099842 h 4781550"/>
              <a:gd name="connsiteX1321" fmla="*/ 554697 w 4781550"/>
              <a:gd name="connsiteY1321" fmla="*/ 3139443 h 4781550"/>
              <a:gd name="connsiteX1322" fmla="*/ 551585 w 4781550"/>
              <a:gd name="connsiteY1322" fmla="*/ 3125456 h 4781550"/>
              <a:gd name="connsiteX1323" fmla="*/ 548472 w 4781550"/>
              <a:gd name="connsiteY1323" fmla="*/ 3139443 h 4781550"/>
              <a:gd name="connsiteX1324" fmla="*/ 4459868 w 4781550"/>
              <a:gd name="connsiteY1324" fmla="*/ 3027418 h 4781550"/>
              <a:gd name="connsiteX1325" fmla="*/ 4403930 w 4781550"/>
              <a:gd name="connsiteY1325" fmla="*/ 3055050 h 4781550"/>
              <a:gd name="connsiteX1326" fmla="*/ 4409628 w 4781550"/>
              <a:gd name="connsiteY1326" fmla="*/ 3080658 h 4781550"/>
              <a:gd name="connsiteX1327" fmla="*/ 4284953 w 4781550"/>
              <a:gd name="connsiteY1327" fmla="*/ 3241013 h 4781550"/>
              <a:gd name="connsiteX1328" fmla="*/ 4328592 w 4781550"/>
              <a:gd name="connsiteY1328" fmla="*/ 3262569 h 4781550"/>
              <a:gd name="connsiteX1329" fmla="*/ 4459868 w 4781550"/>
              <a:gd name="connsiteY1329" fmla="*/ 3093718 h 4781550"/>
              <a:gd name="connsiteX1330" fmla="*/ 4591144 w 4781550"/>
              <a:gd name="connsiteY1330" fmla="*/ 3262569 h 4781550"/>
              <a:gd name="connsiteX1331" fmla="*/ 4634783 w 4781550"/>
              <a:gd name="connsiteY1331" fmla="*/ 3241013 h 4781550"/>
              <a:gd name="connsiteX1332" fmla="*/ 4510108 w 4781550"/>
              <a:gd name="connsiteY1332" fmla="*/ 3080658 h 4781550"/>
              <a:gd name="connsiteX1333" fmla="*/ 4515807 w 4781550"/>
              <a:gd name="connsiteY1333" fmla="*/ 3055050 h 4781550"/>
              <a:gd name="connsiteX1334" fmla="*/ 4000070 w 4781550"/>
              <a:gd name="connsiteY1334" fmla="*/ 3027418 h 4781550"/>
              <a:gd name="connsiteX1335" fmla="*/ 3944131 w 4781550"/>
              <a:gd name="connsiteY1335" fmla="*/ 3055050 h 4781550"/>
              <a:gd name="connsiteX1336" fmla="*/ 3949830 w 4781550"/>
              <a:gd name="connsiteY1336" fmla="*/ 3080658 h 4781550"/>
              <a:gd name="connsiteX1337" fmla="*/ 3825155 w 4781550"/>
              <a:gd name="connsiteY1337" fmla="*/ 3241013 h 4781550"/>
              <a:gd name="connsiteX1338" fmla="*/ 3868794 w 4781550"/>
              <a:gd name="connsiteY1338" fmla="*/ 3262569 h 4781550"/>
              <a:gd name="connsiteX1339" fmla="*/ 4000070 w 4781550"/>
              <a:gd name="connsiteY1339" fmla="*/ 3093718 h 4781550"/>
              <a:gd name="connsiteX1340" fmla="*/ 4131346 w 4781550"/>
              <a:gd name="connsiteY1340" fmla="*/ 3262569 h 4781550"/>
              <a:gd name="connsiteX1341" fmla="*/ 4174985 w 4781550"/>
              <a:gd name="connsiteY1341" fmla="*/ 3241013 h 4781550"/>
              <a:gd name="connsiteX1342" fmla="*/ 4050310 w 4781550"/>
              <a:gd name="connsiteY1342" fmla="*/ 3080658 h 4781550"/>
              <a:gd name="connsiteX1343" fmla="*/ 4056008 w 4781550"/>
              <a:gd name="connsiteY1343" fmla="*/ 3055050 h 4781550"/>
              <a:gd name="connsiteX1344" fmla="*/ 3540272 w 4781550"/>
              <a:gd name="connsiteY1344" fmla="*/ 3027418 h 4781550"/>
              <a:gd name="connsiteX1345" fmla="*/ 3484333 w 4781550"/>
              <a:gd name="connsiteY1345" fmla="*/ 3055050 h 4781550"/>
              <a:gd name="connsiteX1346" fmla="*/ 3490032 w 4781550"/>
              <a:gd name="connsiteY1346" fmla="*/ 3080658 h 4781550"/>
              <a:gd name="connsiteX1347" fmla="*/ 3365357 w 4781550"/>
              <a:gd name="connsiteY1347" fmla="*/ 3241013 h 4781550"/>
              <a:gd name="connsiteX1348" fmla="*/ 3408996 w 4781550"/>
              <a:gd name="connsiteY1348" fmla="*/ 3262569 h 4781550"/>
              <a:gd name="connsiteX1349" fmla="*/ 3540272 w 4781550"/>
              <a:gd name="connsiteY1349" fmla="*/ 3093718 h 4781550"/>
              <a:gd name="connsiteX1350" fmla="*/ 3671548 w 4781550"/>
              <a:gd name="connsiteY1350" fmla="*/ 3262569 h 4781550"/>
              <a:gd name="connsiteX1351" fmla="*/ 3715187 w 4781550"/>
              <a:gd name="connsiteY1351" fmla="*/ 3241013 h 4781550"/>
              <a:gd name="connsiteX1352" fmla="*/ 3590512 w 4781550"/>
              <a:gd name="connsiteY1352" fmla="*/ 3080658 h 4781550"/>
              <a:gd name="connsiteX1353" fmla="*/ 3596210 w 4781550"/>
              <a:gd name="connsiteY1353" fmla="*/ 3055050 h 4781550"/>
              <a:gd name="connsiteX1354" fmla="*/ 3080474 w 4781550"/>
              <a:gd name="connsiteY1354" fmla="*/ 3027418 h 4781550"/>
              <a:gd name="connsiteX1355" fmla="*/ 3024535 w 4781550"/>
              <a:gd name="connsiteY1355" fmla="*/ 3055050 h 4781550"/>
              <a:gd name="connsiteX1356" fmla="*/ 3030234 w 4781550"/>
              <a:gd name="connsiteY1356" fmla="*/ 3080658 h 4781550"/>
              <a:gd name="connsiteX1357" fmla="*/ 2905559 w 4781550"/>
              <a:gd name="connsiteY1357" fmla="*/ 3241013 h 4781550"/>
              <a:gd name="connsiteX1358" fmla="*/ 2949198 w 4781550"/>
              <a:gd name="connsiteY1358" fmla="*/ 3262569 h 4781550"/>
              <a:gd name="connsiteX1359" fmla="*/ 3080474 w 4781550"/>
              <a:gd name="connsiteY1359" fmla="*/ 3093718 h 4781550"/>
              <a:gd name="connsiteX1360" fmla="*/ 3211750 w 4781550"/>
              <a:gd name="connsiteY1360" fmla="*/ 3262569 h 4781550"/>
              <a:gd name="connsiteX1361" fmla="*/ 3255389 w 4781550"/>
              <a:gd name="connsiteY1361" fmla="*/ 3241013 h 4781550"/>
              <a:gd name="connsiteX1362" fmla="*/ 3130714 w 4781550"/>
              <a:gd name="connsiteY1362" fmla="*/ 3080658 h 4781550"/>
              <a:gd name="connsiteX1363" fmla="*/ 3136412 w 4781550"/>
              <a:gd name="connsiteY1363" fmla="*/ 3055050 h 4781550"/>
              <a:gd name="connsiteX1364" fmla="*/ 2620676 w 4781550"/>
              <a:gd name="connsiteY1364" fmla="*/ 3027418 h 4781550"/>
              <a:gd name="connsiteX1365" fmla="*/ 2564737 w 4781550"/>
              <a:gd name="connsiteY1365" fmla="*/ 3055050 h 4781550"/>
              <a:gd name="connsiteX1366" fmla="*/ 2570436 w 4781550"/>
              <a:gd name="connsiteY1366" fmla="*/ 3080658 h 4781550"/>
              <a:gd name="connsiteX1367" fmla="*/ 2445761 w 4781550"/>
              <a:gd name="connsiteY1367" fmla="*/ 3241013 h 4781550"/>
              <a:gd name="connsiteX1368" fmla="*/ 2489400 w 4781550"/>
              <a:gd name="connsiteY1368" fmla="*/ 3262569 h 4781550"/>
              <a:gd name="connsiteX1369" fmla="*/ 2620676 w 4781550"/>
              <a:gd name="connsiteY1369" fmla="*/ 3093718 h 4781550"/>
              <a:gd name="connsiteX1370" fmla="*/ 2751952 w 4781550"/>
              <a:gd name="connsiteY1370" fmla="*/ 3262569 h 4781550"/>
              <a:gd name="connsiteX1371" fmla="*/ 2795591 w 4781550"/>
              <a:gd name="connsiteY1371" fmla="*/ 3241013 h 4781550"/>
              <a:gd name="connsiteX1372" fmla="*/ 2670916 w 4781550"/>
              <a:gd name="connsiteY1372" fmla="*/ 3080658 h 4781550"/>
              <a:gd name="connsiteX1373" fmla="*/ 2676614 w 4781550"/>
              <a:gd name="connsiteY1373" fmla="*/ 3055050 h 4781550"/>
              <a:gd name="connsiteX1374" fmla="*/ 2160878 w 4781550"/>
              <a:gd name="connsiteY1374" fmla="*/ 3027418 h 4781550"/>
              <a:gd name="connsiteX1375" fmla="*/ 2104940 w 4781550"/>
              <a:gd name="connsiteY1375" fmla="*/ 3055050 h 4781550"/>
              <a:gd name="connsiteX1376" fmla="*/ 2110638 w 4781550"/>
              <a:gd name="connsiteY1376" fmla="*/ 3080658 h 4781550"/>
              <a:gd name="connsiteX1377" fmla="*/ 1985963 w 4781550"/>
              <a:gd name="connsiteY1377" fmla="*/ 3241013 h 4781550"/>
              <a:gd name="connsiteX1378" fmla="*/ 2029602 w 4781550"/>
              <a:gd name="connsiteY1378" fmla="*/ 3262569 h 4781550"/>
              <a:gd name="connsiteX1379" fmla="*/ 2160878 w 4781550"/>
              <a:gd name="connsiteY1379" fmla="*/ 3093718 h 4781550"/>
              <a:gd name="connsiteX1380" fmla="*/ 2292154 w 4781550"/>
              <a:gd name="connsiteY1380" fmla="*/ 3262569 h 4781550"/>
              <a:gd name="connsiteX1381" fmla="*/ 2335793 w 4781550"/>
              <a:gd name="connsiteY1381" fmla="*/ 3241013 h 4781550"/>
              <a:gd name="connsiteX1382" fmla="*/ 2211118 w 4781550"/>
              <a:gd name="connsiteY1382" fmla="*/ 3080658 h 4781550"/>
              <a:gd name="connsiteX1383" fmla="*/ 2216816 w 4781550"/>
              <a:gd name="connsiteY1383" fmla="*/ 3055050 h 4781550"/>
              <a:gd name="connsiteX1384" fmla="*/ 1701080 w 4781550"/>
              <a:gd name="connsiteY1384" fmla="*/ 3027418 h 4781550"/>
              <a:gd name="connsiteX1385" fmla="*/ 1645142 w 4781550"/>
              <a:gd name="connsiteY1385" fmla="*/ 3055050 h 4781550"/>
              <a:gd name="connsiteX1386" fmla="*/ 1650840 w 4781550"/>
              <a:gd name="connsiteY1386" fmla="*/ 3080658 h 4781550"/>
              <a:gd name="connsiteX1387" fmla="*/ 1526165 w 4781550"/>
              <a:gd name="connsiteY1387" fmla="*/ 3241013 h 4781550"/>
              <a:gd name="connsiteX1388" fmla="*/ 1569804 w 4781550"/>
              <a:gd name="connsiteY1388" fmla="*/ 3262569 h 4781550"/>
              <a:gd name="connsiteX1389" fmla="*/ 1701080 w 4781550"/>
              <a:gd name="connsiteY1389" fmla="*/ 3093718 h 4781550"/>
              <a:gd name="connsiteX1390" fmla="*/ 1832356 w 4781550"/>
              <a:gd name="connsiteY1390" fmla="*/ 3262569 h 4781550"/>
              <a:gd name="connsiteX1391" fmla="*/ 1875995 w 4781550"/>
              <a:gd name="connsiteY1391" fmla="*/ 3241013 h 4781550"/>
              <a:gd name="connsiteX1392" fmla="*/ 1751320 w 4781550"/>
              <a:gd name="connsiteY1392" fmla="*/ 3080658 h 4781550"/>
              <a:gd name="connsiteX1393" fmla="*/ 1757018 w 4781550"/>
              <a:gd name="connsiteY1393" fmla="*/ 3055050 h 4781550"/>
              <a:gd name="connsiteX1394" fmla="*/ 1241282 w 4781550"/>
              <a:gd name="connsiteY1394" fmla="*/ 3027418 h 4781550"/>
              <a:gd name="connsiteX1395" fmla="*/ 1185344 w 4781550"/>
              <a:gd name="connsiteY1395" fmla="*/ 3055050 h 4781550"/>
              <a:gd name="connsiteX1396" fmla="*/ 1191042 w 4781550"/>
              <a:gd name="connsiteY1396" fmla="*/ 3080658 h 4781550"/>
              <a:gd name="connsiteX1397" fmla="*/ 1066367 w 4781550"/>
              <a:gd name="connsiteY1397" fmla="*/ 3241013 h 4781550"/>
              <a:gd name="connsiteX1398" fmla="*/ 1110006 w 4781550"/>
              <a:gd name="connsiteY1398" fmla="*/ 3262569 h 4781550"/>
              <a:gd name="connsiteX1399" fmla="*/ 1241282 w 4781550"/>
              <a:gd name="connsiteY1399" fmla="*/ 3093718 h 4781550"/>
              <a:gd name="connsiteX1400" fmla="*/ 1372558 w 4781550"/>
              <a:gd name="connsiteY1400" fmla="*/ 3262569 h 4781550"/>
              <a:gd name="connsiteX1401" fmla="*/ 1416197 w 4781550"/>
              <a:gd name="connsiteY1401" fmla="*/ 3241013 h 4781550"/>
              <a:gd name="connsiteX1402" fmla="*/ 1291522 w 4781550"/>
              <a:gd name="connsiteY1402" fmla="*/ 3080658 h 4781550"/>
              <a:gd name="connsiteX1403" fmla="*/ 1297220 w 4781550"/>
              <a:gd name="connsiteY1403" fmla="*/ 3055050 h 4781550"/>
              <a:gd name="connsiteX1404" fmla="*/ 781484 w 4781550"/>
              <a:gd name="connsiteY1404" fmla="*/ 3027418 h 4781550"/>
              <a:gd name="connsiteX1405" fmla="*/ 725546 w 4781550"/>
              <a:gd name="connsiteY1405" fmla="*/ 3055050 h 4781550"/>
              <a:gd name="connsiteX1406" fmla="*/ 731244 w 4781550"/>
              <a:gd name="connsiteY1406" fmla="*/ 3080658 h 4781550"/>
              <a:gd name="connsiteX1407" fmla="*/ 606569 w 4781550"/>
              <a:gd name="connsiteY1407" fmla="*/ 3241013 h 4781550"/>
              <a:gd name="connsiteX1408" fmla="*/ 650208 w 4781550"/>
              <a:gd name="connsiteY1408" fmla="*/ 3262569 h 4781550"/>
              <a:gd name="connsiteX1409" fmla="*/ 781484 w 4781550"/>
              <a:gd name="connsiteY1409" fmla="*/ 3093718 h 4781550"/>
              <a:gd name="connsiteX1410" fmla="*/ 912760 w 4781550"/>
              <a:gd name="connsiteY1410" fmla="*/ 3262569 h 4781550"/>
              <a:gd name="connsiteX1411" fmla="*/ 956399 w 4781550"/>
              <a:gd name="connsiteY1411" fmla="*/ 3241013 h 4781550"/>
              <a:gd name="connsiteX1412" fmla="*/ 831724 w 4781550"/>
              <a:gd name="connsiteY1412" fmla="*/ 3080658 h 4781550"/>
              <a:gd name="connsiteX1413" fmla="*/ 837422 w 4781550"/>
              <a:gd name="connsiteY1413" fmla="*/ 3055050 h 4781550"/>
              <a:gd name="connsiteX1414" fmla="*/ 321686 w 4781550"/>
              <a:gd name="connsiteY1414" fmla="*/ 3027418 h 4781550"/>
              <a:gd name="connsiteX1415" fmla="*/ 265748 w 4781550"/>
              <a:gd name="connsiteY1415" fmla="*/ 3055050 h 4781550"/>
              <a:gd name="connsiteX1416" fmla="*/ 271446 w 4781550"/>
              <a:gd name="connsiteY1416" fmla="*/ 3080658 h 4781550"/>
              <a:gd name="connsiteX1417" fmla="*/ 146771 w 4781550"/>
              <a:gd name="connsiteY1417" fmla="*/ 3241013 h 4781550"/>
              <a:gd name="connsiteX1418" fmla="*/ 190410 w 4781550"/>
              <a:gd name="connsiteY1418" fmla="*/ 3262569 h 4781550"/>
              <a:gd name="connsiteX1419" fmla="*/ 321686 w 4781550"/>
              <a:gd name="connsiteY1419" fmla="*/ 3093718 h 4781550"/>
              <a:gd name="connsiteX1420" fmla="*/ 452962 w 4781550"/>
              <a:gd name="connsiteY1420" fmla="*/ 3262569 h 4781550"/>
              <a:gd name="connsiteX1421" fmla="*/ 496602 w 4781550"/>
              <a:gd name="connsiteY1421" fmla="*/ 3241013 h 4781550"/>
              <a:gd name="connsiteX1422" fmla="*/ 371926 w 4781550"/>
              <a:gd name="connsiteY1422" fmla="*/ 3080658 h 4781550"/>
              <a:gd name="connsiteX1423" fmla="*/ 377624 w 4781550"/>
              <a:gd name="connsiteY1423" fmla="*/ 3055050 h 4781550"/>
              <a:gd name="connsiteX1424" fmla="*/ 4624358 w 4781550"/>
              <a:gd name="connsiteY1424" fmla="*/ 2881549 h 4781550"/>
              <a:gd name="connsiteX1425" fmla="*/ 4595212 w 4781550"/>
              <a:gd name="connsiteY1425" fmla="*/ 3012530 h 4781550"/>
              <a:gd name="connsiteX1426" fmla="*/ 4640025 w 4781550"/>
              <a:gd name="connsiteY1426" fmla="*/ 3034666 h 4781550"/>
              <a:gd name="connsiteX1427" fmla="*/ 4654793 w 4781550"/>
              <a:gd name="connsiteY1427" fmla="*/ 2968301 h 4781550"/>
              <a:gd name="connsiteX1428" fmla="*/ 4636863 w 4781550"/>
              <a:gd name="connsiteY1428" fmla="*/ 2887726 h 4781550"/>
              <a:gd name="connsiteX1429" fmla="*/ 1996387 w 4781550"/>
              <a:gd name="connsiteY1429" fmla="*/ 2881548 h 4781550"/>
              <a:gd name="connsiteX1430" fmla="*/ 1983879 w 4781550"/>
              <a:gd name="connsiteY1430" fmla="*/ 2887726 h 4781550"/>
              <a:gd name="connsiteX1431" fmla="*/ 1965951 w 4781550"/>
              <a:gd name="connsiteY1431" fmla="*/ 2968292 h 4781550"/>
              <a:gd name="connsiteX1432" fmla="*/ 1980721 w 4781550"/>
              <a:gd name="connsiteY1432" fmla="*/ 3034666 h 4781550"/>
              <a:gd name="connsiteX1433" fmla="*/ 2025533 w 4781550"/>
              <a:gd name="connsiteY1433" fmla="*/ 3012530 h 4781550"/>
              <a:gd name="connsiteX1434" fmla="*/ 1536589 w 4781550"/>
              <a:gd name="connsiteY1434" fmla="*/ 2881548 h 4781550"/>
              <a:gd name="connsiteX1435" fmla="*/ 1524081 w 4781550"/>
              <a:gd name="connsiteY1435" fmla="*/ 2887726 h 4781550"/>
              <a:gd name="connsiteX1436" fmla="*/ 1506154 w 4781550"/>
              <a:gd name="connsiteY1436" fmla="*/ 2968292 h 4781550"/>
              <a:gd name="connsiteX1437" fmla="*/ 1520924 w 4781550"/>
              <a:gd name="connsiteY1437" fmla="*/ 3034666 h 4781550"/>
              <a:gd name="connsiteX1438" fmla="*/ 1565735 w 4781550"/>
              <a:gd name="connsiteY1438" fmla="*/ 3012530 h 4781550"/>
              <a:gd name="connsiteX1439" fmla="*/ 4295378 w 4781550"/>
              <a:gd name="connsiteY1439" fmla="*/ 2881547 h 4781550"/>
              <a:gd name="connsiteX1440" fmla="*/ 4282869 w 4781550"/>
              <a:gd name="connsiteY1440" fmla="*/ 2887726 h 4781550"/>
              <a:gd name="connsiteX1441" fmla="*/ 4264941 w 4781550"/>
              <a:gd name="connsiteY1441" fmla="*/ 2968292 h 4781550"/>
              <a:gd name="connsiteX1442" fmla="*/ 4279711 w 4781550"/>
              <a:gd name="connsiteY1442" fmla="*/ 3034666 h 4781550"/>
              <a:gd name="connsiteX1443" fmla="*/ 4324523 w 4781550"/>
              <a:gd name="connsiteY1443" fmla="*/ 3012530 h 4781550"/>
              <a:gd name="connsiteX1444" fmla="*/ 4164559 w 4781550"/>
              <a:gd name="connsiteY1444" fmla="*/ 2881547 h 4781550"/>
              <a:gd name="connsiteX1445" fmla="*/ 4135414 w 4781550"/>
              <a:gd name="connsiteY1445" fmla="*/ 3012530 h 4781550"/>
              <a:gd name="connsiteX1446" fmla="*/ 4180227 w 4781550"/>
              <a:gd name="connsiteY1446" fmla="*/ 3034666 h 4781550"/>
              <a:gd name="connsiteX1447" fmla="*/ 4194996 w 4781550"/>
              <a:gd name="connsiteY1447" fmla="*/ 2968294 h 4781550"/>
              <a:gd name="connsiteX1448" fmla="*/ 4177068 w 4781550"/>
              <a:gd name="connsiteY1448" fmla="*/ 2887726 h 4781550"/>
              <a:gd name="connsiteX1449" fmla="*/ 3835579 w 4781550"/>
              <a:gd name="connsiteY1449" fmla="*/ 2881547 h 4781550"/>
              <a:gd name="connsiteX1450" fmla="*/ 3823071 w 4781550"/>
              <a:gd name="connsiteY1450" fmla="*/ 2887726 h 4781550"/>
              <a:gd name="connsiteX1451" fmla="*/ 3805143 w 4781550"/>
              <a:gd name="connsiteY1451" fmla="*/ 2968292 h 4781550"/>
              <a:gd name="connsiteX1452" fmla="*/ 3819913 w 4781550"/>
              <a:gd name="connsiteY1452" fmla="*/ 3034666 h 4781550"/>
              <a:gd name="connsiteX1453" fmla="*/ 3864725 w 4781550"/>
              <a:gd name="connsiteY1453" fmla="*/ 3012530 h 4781550"/>
              <a:gd name="connsiteX1454" fmla="*/ 3704761 w 4781550"/>
              <a:gd name="connsiteY1454" fmla="*/ 2881547 h 4781550"/>
              <a:gd name="connsiteX1455" fmla="*/ 3675616 w 4781550"/>
              <a:gd name="connsiteY1455" fmla="*/ 3012530 h 4781550"/>
              <a:gd name="connsiteX1456" fmla="*/ 3720429 w 4781550"/>
              <a:gd name="connsiteY1456" fmla="*/ 3034666 h 4781550"/>
              <a:gd name="connsiteX1457" fmla="*/ 3735198 w 4781550"/>
              <a:gd name="connsiteY1457" fmla="*/ 2968294 h 4781550"/>
              <a:gd name="connsiteX1458" fmla="*/ 3717270 w 4781550"/>
              <a:gd name="connsiteY1458" fmla="*/ 2887726 h 4781550"/>
              <a:gd name="connsiteX1459" fmla="*/ 3375781 w 4781550"/>
              <a:gd name="connsiteY1459" fmla="*/ 2881547 h 4781550"/>
              <a:gd name="connsiteX1460" fmla="*/ 3363273 w 4781550"/>
              <a:gd name="connsiteY1460" fmla="*/ 2887726 h 4781550"/>
              <a:gd name="connsiteX1461" fmla="*/ 3345345 w 4781550"/>
              <a:gd name="connsiteY1461" fmla="*/ 2968292 h 4781550"/>
              <a:gd name="connsiteX1462" fmla="*/ 3360115 w 4781550"/>
              <a:gd name="connsiteY1462" fmla="*/ 3034666 h 4781550"/>
              <a:gd name="connsiteX1463" fmla="*/ 3404927 w 4781550"/>
              <a:gd name="connsiteY1463" fmla="*/ 3012530 h 4781550"/>
              <a:gd name="connsiteX1464" fmla="*/ 3244963 w 4781550"/>
              <a:gd name="connsiteY1464" fmla="*/ 2881547 h 4781550"/>
              <a:gd name="connsiteX1465" fmla="*/ 3215818 w 4781550"/>
              <a:gd name="connsiteY1465" fmla="*/ 3012530 h 4781550"/>
              <a:gd name="connsiteX1466" fmla="*/ 3260631 w 4781550"/>
              <a:gd name="connsiteY1466" fmla="*/ 3034666 h 4781550"/>
              <a:gd name="connsiteX1467" fmla="*/ 3275400 w 4781550"/>
              <a:gd name="connsiteY1467" fmla="*/ 2968294 h 4781550"/>
              <a:gd name="connsiteX1468" fmla="*/ 3257472 w 4781550"/>
              <a:gd name="connsiteY1468" fmla="*/ 2887726 h 4781550"/>
              <a:gd name="connsiteX1469" fmla="*/ 2915983 w 4781550"/>
              <a:gd name="connsiteY1469" fmla="*/ 2881547 h 4781550"/>
              <a:gd name="connsiteX1470" fmla="*/ 2903475 w 4781550"/>
              <a:gd name="connsiteY1470" fmla="*/ 2887726 h 4781550"/>
              <a:gd name="connsiteX1471" fmla="*/ 2885547 w 4781550"/>
              <a:gd name="connsiteY1471" fmla="*/ 2968292 h 4781550"/>
              <a:gd name="connsiteX1472" fmla="*/ 2900317 w 4781550"/>
              <a:gd name="connsiteY1472" fmla="*/ 3034666 h 4781550"/>
              <a:gd name="connsiteX1473" fmla="*/ 2945129 w 4781550"/>
              <a:gd name="connsiteY1473" fmla="*/ 3012530 h 4781550"/>
              <a:gd name="connsiteX1474" fmla="*/ 2785165 w 4781550"/>
              <a:gd name="connsiteY1474" fmla="*/ 2881547 h 4781550"/>
              <a:gd name="connsiteX1475" fmla="*/ 2756020 w 4781550"/>
              <a:gd name="connsiteY1475" fmla="*/ 3012530 h 4781550"/>
              <a:gd name="connsiteX1476" fmla="*/ 2800833 w 4781550"/>
              <a:gd name="connsiteY1476" fmla="*/ 3034666 h 4781550"/>
              <a:gd name="connsiteX1477" fmla="*/ 2815602 w 4781550"/>
              <a:gd name="connsiteY1477" fmla="*/ 2968294 h 4781550"/>
              <a:gd name="connsiteX1478" fmla="*/ 2797674 w 4781550"/>
              <a:gd name="connsiteY1478" fmla="*/ 2887726 h 4781550"/>
              <a:gd name="connsiteX1479" fmla="*/ 2456185 w 4781550"/>
              <a:gd name="connsiteY1479" fmla="*/ 2881547 h 4781550"/>
              <a:gd name="connsiteX1480" fmla="*/ 2443677 w 4781550"/>
              <a:gd name="connsiteY1480" fmla="*/ 2887726 h 4781550"/>
              <a:gd name="connsiteX1481" fmla="*/ 2425749 w 4781550"/>
              <a:gd name="connsiteY1481" fmla="*/ 2968292 h 4781550"/>
              <a:gd name="connsiteX1482" fmla="*/ 2440519 w 4781550"/>
              <a:gd name="connsiteY1482" fmla="*/ 3034666 h 4781550"/>
              <a:gd name="connsiteX1483" fmla="*/ 2485331 w 4781550"/>
              <a:gd name="connsiteY1483" fmla="*/ 3012530 h 4781550"/>
              <a:gd name="connsiteX1484" fmla="*/ 2325367 w 4781550"/>
              <a:gd name="connsiteY1484" fmla="*/ 2881547 h 4781550"/>
              <a:gd name="connsiteX1485" fmla="*/ 2296222 w 4781550"/>
              <a:gd name="connsiteY1485" fmla="*/ 3012530 h 4781550"/>
              <a:gd name="connsiteX1486" fmla="*/ 2341035 w 4781550"/>
              <a:gd name="connsiteY1486" fmla="*/ 3034666 h 4781550"/>
              <a:gd name="connsiteX1487" fmla="*/ 2355804 w 4781550"/>
              <a:gd name="connsiteY1487" fmla="*/ 2968294 h 4781550"/>
              <a:gd name="connsiteX1488" fmla="*/ 2337876 w 4781550"/>
              <a:gd name="connsiteY1488" fmla="*/ 2887726 h 4781550"/>
              <a:gd name="connsiteX1489" fmla="*/ 1865570 w 4781550"/>
              <a:gd name="connsiteY1489" fmla="*/ 2881547 h 4781550"/>
              <a:gd name="connsiteX1490" fmla="*/ 1836424 w 4781550"/>
              <a:gd name="connsiteY1490" fmla="*/ 3012530 h 4781550"/>
              <a:gd name="connsiteX1491" fmla="*/ 1881237 w 4781550"/>
              <a:gd name="connsiteY1491" fmla="*/ 3034666 h 4781550"/>
              <a:gd name="connsiteX1492" fmla="*/ 1896007 w 4781550"/>
              <a:gd name="connsiteY1492" fmla="*/ 2968294 h 4781550"/>
              <a:gd name="connsiteX1493" fmla="*/ 1878078 w 4781550"/>
              <a:gd name="connsiteY1493" fmla="*/ 2887726 h 4781550"/>
              <a:gd name="connsiteX1494" fmla="*/ 1405772 w 4781550"/>
              <a:gd name="connsiteY1494" fmla="*/ 2881547 h 4781550"/>
              <a:gd name="connsiteX1495" fmla="*/ 1376626 w 4781550"/>
              <a:gd name="connsiteY1495" fmla="*/ 3012530 h 4781550"/>
              <a:gd name="connsiteX1496" fmla="*/ 1421439 w 4781550"/>
              <a:gd name="connsiteY1496" fmla="*/ 3034666 h 4781550"/>
              <a:gd name="connsiteX1497" fmla="*/ 1436208 w 4781550"/>
              <a:gd name="connsiteY1497" fmla="*/ 2968294 h 4781550"/>
              <a:gd name="connsiteX1498" fmla="*/ 1418280 w 4781550"/>
              <a:gd name="connsiteY1498" fmla="*/ 2887726 h 4781550"/>
              <a:gd name="connsiteX1499" fmla="*/ 1076791 w 4781550"/>
              <a:gd name="connsiteY1499" fmla="*/ 2881547 h 4781550"/>
              <a:gd name="connsiteX1500" fmla="*/ 1064283 w 4781550"/>
              <a:gd name="connsiteY1500" fmla="*/ 2887726 h 4781550"/>
              <a:gd name="connsiteX1501" fmla="*/ 1046355 w 4781550"/>
              <a:gd name="connsiteY1501" fmla="*/ 2968292 h 4781550"/>
              <a:gd name="connsiteX1502" fmla="*/ 1061125 w 4781550"/>
              <a:gd name="connsiteY1502" fmla="*/ 3034666 h 4781550"/>
              <a:gd name="connsiteX1503" fmla="*/ 1105937 w 4781550"/>
              <a:gd name="connsiteY1503" fmla="*/ 3012530 h 4781550"/>
              <a:gd name="connsiteX1504" fmla="*/ 945974 w 4781550"/>
              <a:gd name="connsiteY1504" fmla="*/ 2881547 h 4781550"/>
              <a:gd name="connsiteX1505" fmla="*/ 916828 w 4781550"/>
              <a:gd name="connsiteY1505" fmla="*/ 3012530 h 4781550"/>
              <a:gd name="connsiteX1506" fmla="*/ 961641 w 4781550"/>
              <a:gd name="connsiteY1506" fmla="*/ 3034666 h 4781550"/>
              <a:gd name="connsiteX1507" fmla="*/ 976410 w 4781550"/>
              <a:gd name="connsiteY1507" fmla="*/ 2968294 h 4781550"/>
              <a:gd name="connsiteX1508" fmla="*/ 958482 w 4781550"/>
              <a:gd name="connsiteY1508" fmla="*/ 2887726 h 4781550"/>
              <a:gd name="connsiteX1509" fmla="*/ 616994 w 4781550"/>
              <a:gd name="connsiteY1509" fmla="*/ 2881547 h 4781550"/>
              <a:gd name="connsiteX1510" fmla="*/ 604485 w 4781550"/>
              <a:gd name="connsiteY1510" fmla="*/ 2887726 h 4781550"/>
              <a:gd name="connsiteX1511" fmla="*/ 586557 w 4781550"/>
              <a:gd name="connsiteY1511" fmla="*/ 2968292 h 4781550"/>
              <a:gd name="connsiteX1512" fmla="*/ 601327 w 4781550"/>
              <a:gd name="connsiteY1512" fmla="*/ 3034666 h 4781550"/>
              <a:gd name="connsiteX1513" fmla="*/ 646140 w 4781550"/>
              <a:gd name="connsiteY1513" fmla="*/ 3012530 h 4781550"/>
              <a:gd name="connsiteX1514" fmla="*/ 486176 w 4781550"/>
              <a:gd name="connsiteY1514" fmla="*/ 2881547 h 4781550"/>
              <a:gd name="connsiteX1515" fmla="*/ 457030 w 4781550"/>
              <a:gd name="connsiteY1515" fmla="*/ 3012530 h 4781550"/>
              <a:gd name="connsiteX1516" fmla="*/ 501843 w 4781550"/>
              <a:gd name="connsiteY1516" fmla="*/ 3034666 h 4781550"/>
              <a:gd name="connsiteX1517" fmla="*/ 516613 w 4781550"/>
              <a:gd name="connsiteY1517" fmla="*/ 2968294 h 4781550"/>
              <a:gd name="connsiteX1518" fmla="*/ 498684 w 4781550"/>
              <a:gd name="connsiteY1518" fmla="*/ 2887726 h 4781550"/>
              <a:gd name="connsiteX1519" fmla="*/ 157195 w 4781550"/>
              <a:gd name="connsiteY1519" fmla="*/ 2881547 h 4781550"/>
              <a:gd name="connsiteX1520" fmla="*/ 144687 w 4781550"/>
              <a:gd name="connsiteY1520" fmla="*/ 2887726 h 4781550"/>
              <a:gd name="connsiteX1521" fmla="*/ 126759 w 4781550"/>
              <a:gd name="connsiteY1521" fmla="*/ 2968292 h 4781550"/>
              <a:gd name="connsiteX1522" fmla="*/ 141529 w 4781550"/>
              <a:gd name="connsiteY1522" fmla="*/ 3034666 h 4781550"/>
              <a:gd name="connsiteX1523" fmla="*/ 186341 w 4781550"/>
              <a:gd name="connsiteY1523" fmla="*/ 3012530 h 4781550"/>
              <a:gd name="connsiteX1524" fmla="*/ 4365133 w 4781550"/>
              <a:gd name="connsiteY1524" fmla="*/ 2880697 h 4781550"/>
              <a:gd name="connsiteX1525" fmla="*/ 4387542 w 4781550"/>
              <a:gd name="connsiteY1525" fmla="*/ 2981401 h 4781550"/>
              <a:gd name="connsiteX1526" fmla="*/ 4459868 w 4781550"/>
              <a:gd name="connsiteY1526" fmla="*/ 2945674 h 4781550"/>
              <a:gd name="connsiteX1527" fmla="*/ 4532195 w 4781550"/>
              <a:gd name="connsiteY1527" fmla="*/ 2981401 h 4781550"/>
              <a:gd name="connsiteX1528" fmla="*/ 4554603 w 4781550"/>
              <a:gd name="connsiteY1528" fmla="*/ 2880697 h 4781550"/>
              <a:gd name="connsiteX1529" fmla="*/ 4459868 w 4781550"/>
              <a:gd name="connsiteY1529" fmla="*/ 2880697 h 4781550"/>
              <a:gd name="connsiteX1530" fmla="*/ 3905335 w 4781550"/>
              <a:gd name="connsiteY1530" fmla="*/ 2880697 h 4781550"/>
              <a:gd name="connsiteX1531" fmla="*/ 3927743 w 4781550"/>
              <a:gd name="connsiteY1531" fmla="*/ 2981401 h 4781550"/>
              <a:gd name="connsiteX1532" fmla="*/ 4000070 w 4781550"/>
              <a:gd name="connsiteY1532" fmla="*/ 2945674 h 4781550"/>
              <a:gd name="connsiteX1533" fmla="*/ 4072396 w 4781550"/>
              <a:gd name="connsiteY1533" fmla="*/ 2981401 h 4781550"/>
              <a:gd name="connsiteX1534" fmla="*/ 4094805 w 4781550"/>
              <a:gd name="connsiteY1534" fmla="*/ 2880697 h 4781550"/>
              <a:gd name="connsiteX1535" fmla="*/ 4000070 w 4781550"/>
              <a:gd name="connsiteY1535" fmla="*/ 2880697 h 4781550"/>
              <a:gd name="connsiteX1536" fmla="*/ 3445537 w 4781550"/>
              <a:gd name="connsiteY1536" fmla="*/ 2880697 h 4781550"/>
              <a:gd name="connsiteX1537" fmla="*/ 3467945 w 4781550"/>
              <a:gd name="connsiteY1537" fmla="*/ 2981401 h 4781550"/>
              <a:gd name="connsiteX1538" fmla="*/ 3540272 w 4781550"/>
              <a:gd name="connsiteY1538" fmla="*/ 2945674 h 4781550"/>
              <a:gd name="connsiteX1539" fmla="*/ 3612598 w 4781550"/>
              <a:gd name="connsiteY1539" fmla="*/ 2981401 h 4781550"/>
              <a:gd name="connsiteX1540" fmla="*/ 3635007 w 4781550"/>
              <a:gd name="connsiteY1540" fmla="*/ 2880697 h 4781550"/>
              <a:gd name="connsiteX1541" fmla="*/ 3540272 w 4781550"/>
              <a:gd name="connsiteY1541" fmla="*/ 2880697 h 4781550"/>
              <a:gd name="connsiteX1542" fmla="*/ 2985739 w 4781550"/>
              <a:gd name="connsiteY1542" fmla="*/ 2880697 h 4781550"/>
              <a:gd name="connsiteX1543" fmla="*/ 3008147 w 4781550"/>
              <a:gd name="connsiteY1543" fmla="*/ 2981401 h 4781550"/>
              <a:gd name="connsiteX1544" fmla="*/ 3080474 w 4781550"/>
              <a:gd name="connsiteY1544" fmla="*/ 2945674 h 4781550"/>
              <a:gd name="connsiteX1545" fmla="*/ 3152800 w 4781550"/>
              <a:gd name="connsiteY1545" fmla="*/ 2981401 h 4781550"/>
              <a:gd name="connsiteX1546" fmla="*/ 3175209 w 4781550"/>
              <a:gd name="connsiteY1546" fmla="*/ 2880697 h 4781550"/>
              <a:gd name="connsiteX1547" fmla="*/ 3080474 w 4781550"/>
              <a:gd name="connsiteY1547" fmla="*/ 2880697 h 4781550"/>
              <a:gd name="connsiteX1548" fmla="*/ 2525941 w 4781550"/>
              <a:gd name="connsiteY1548" fmla="*/ 2880697 h 4781550"/>
              <a:gd name="connsiteX1549" fmla="*/ 2548349 w 4781550"/>
              <a:gd name="connsiteY1549" fmla="*/ 2981401 h 4781550"/>
              <a:gd name="connsiteX1550" fmla="*/ 2620676 w 4781550"/>
              <a:gd name="connsiteY1550" fmla="*/ 2945674 h 4781550"/>
              <a:gd name="connsiteX1551" fmla="*/ 2693002 w 4781550"/>
              <a:gd name="connsiteY1551" fmla="*/ 2981401 h 4781550"/>
              <a:gd name="connsiteX1552" fmla="*/ 2715411 w 4781550"/>
              <a:gd name="connsiteY1552" fmla="*/ 2880697 h 4781550"/>
              <a:gd name="connsiteX1553" fmla="*/ 2620676 w 4781550"/>
              <a:gd name="connsiteY1553" fmla="*/ 2880697 h 4781550"/>
              <a:gd name="connsiteX1554" fmla="*/ 2066143 w 4781550"/>
              <a:gd name="connsiteY1554" fmla="*/ 2880697 h 4781550"/>
              <a:gd name="connsiteX1555" fmla="*/ 2088552 w 4781550"/>
              <a:gd name="connsiteY1555" fmla="*/ 2981401 h 4781550"/>
              <a:gd name="connsiteX1556" fmla="*/ 2160878 w 4781550"/>
              <a:gd name="connsiteY1556" fmla="*/ 2945674 h 4781550"/>
              <a:gd name="connsiteX1557" fmla="*/ 2233204 w 4781550"/>
              <a:gd name="connsiteY1557" fmla="*/ 2981401 h 4781550"/>
              <a:gd name="connsiteX1558" fmla="*/ 2255613 w 4781550"/>
              <a:gd name="connsiteY1558" fmla="*/ 2880697 h 4781550"/>
              <a:gd name="connsiteX1559" fmla="*/ 2160878 w 4781550"/>
              <a:gd name="connsiteY1559" fmla="*/ 2880697 h 4781550"/>
              <a:gd name="connsiteX1560" fmla="*/ 1606345 w 4781550"/>
              <a:gd name="connsiteY1560" fmla="*/ 2880697 h 4781550"/>
              <a:gd name="connsiteX1561" fmla="*/ 1628754 w 4781550"/>
              <a:gd name="connsiteY1561" fmla="*/ 2981401 h 4781550"/>
              <a:gd name="connsiteX1562" fmla="*/ 1701080 w 4781550"/>
              <a:gd name="connsiteY1562" fmla="*/ 2945674 h 4781550"/>
              <a:gd name="connsiteX1563" fmla="*/ 1773406 w 4781550"/>
              <a:gd name="connsiteY1563" fmla="*/ 2981401 h 4781550"/>
              <a:gd name="connsiteX1564" fmla="*/ 1795815 w 4781550"/>
              <a:gd name="connsiteY1564" fmla="*/ 2880697 h 4781550"/>
              <a:gd name="connsiteX1565" fmla="*/ 1701080 w 4781550"/>
              <a:gd name="connsiteY1565" fmla="*/ 2880697 h 4781550"/>
              <a:gd name="connsiteX1566" fmla="*/ 1146547 w 4781550"/>
              <a:gd name="connsiteY1566" fmla="*/ 2880697 h 4781550"/>
              <a:gd name="connsiteX1567" fmla="*/ 1168956 w 4781550"/>
              <a:gd name="connsiteY1567" fmla="*/ 2981401 h 4781550"/>
              <a:gd name="connsiteX1568" fmla="*/ 1241282 w 4781550"/>
              <a:gd name="connsiteY1568" fmla="*/ 2945674 h 4781550"/>
              <a:gd name="connsiteX1569" fmla="*/ 1313608 w 4781550"/>
              <a:gd name="connsiteY1569" fmla="*/ 2981401 h 4781550"/>
              <a:gd name="connsiteX1570" fmla="*/ 1336017 w 4781550"/>
              <a:gd name="connsiteY1570" fmla="*/ 2880697 h 4781550"/>
              <a:gd name="connsiteX1571" fmla="*/ 1241282 w 4781550"/>
              <a:gd name="connsiteY1571" fmla="*/ 2880697 h 4781550"/>
              <a:gd name="connsiteX1572" fmla="*/ 686750 w 4781550"/>
              <a:gd name="connsiteY1572" fmla="*/ 2880697 h 4781550"/>
              <a:gd name="connsiteX1573" fmla="*/ 709158 w 4781550"/>
              <a:gd name="connsiteY1573" fmla="*/ 2981401 h 4781550"/>
              <a:gd name="connsiteX1574" fmla="*/ 781484 w 4781550"/>
              <a:gd name="connsiteY1574" fmla="*/ 2945674 h 4781550"/>
              <a:gd name="connsiteX1575" fmla="*/ 853810 w 4781550"/>
              <a:gd name="connsiteY1575" fmla="*/ 2981401 h 4781550"/>
              <a:gd name="connsiteX1576" fmla="*/ 876219 w 4781550"/>
              <a:gd name="connsiteY1576" fmla="*/ 2880697 h 4781550"/>
              <a:gd name="connsiteX1577" fmla="*/ 781484 w 4781550"/>
              <a:gd name="connsiteY1577" fmla="*/ 2880697 h 4781550"/>
              <a:gd name="connsiteX1578" fmla="*/ 226951 w 4781550"/>
              <a:gd name="connsiteY1578" fmla="*/ 2880697 h 4781550"/>
              <a:gd name="connsiteX1579" fmla="*/ 249360 w 4781550"/>
              <a:gd name="connsiteY1579" fmla="*/ 2981401 h 4781550"/>
              <a:gd name="connsiteX1580" fmla="*/ 321686 w 4781550"/>
              <a:gd name="connsiteY1580" fmla="*/ 2945674 h 4781550"/>
              <a:gd name="connsiteX1581" fmla="*/ 394012 w 4781550"/>
              <a:gd name="connsiteY1581" fmla="*/ 2981401 h 4781550"/>
              <a:gd name="connsiteX1582" fmla="*/ 416421 w 4781550"/>
              <a:gd name="connsiteY1582" fmla="*/ 2880697 h 4781550"/>
              <a:gd name="connsiteX1583" fmla="*/ 321686 w 4781550"/>
              <a:gd name="connsiteY1583" fmla="*/ 2880697 h 4781550"/>
              <a:gd name="connsiteX1584" fmla="*/ 4459866 w 4781550"/>
              <a:gd name="connsiteY1584" fmla="*/ 2800297 h 4781550"/>
              <a:gd name="connsiteX1585" fmla="*/ 4425193 w 4781550"/>
              <a:gd name="connsiteY1585" fmla="*/ 2817424 h 4781550"/>
              <a:gd name="connsiteX1586" fmla="*/ 4494539 w 4781550"/>
              <a:gd name="connsiteY1586" fmla="*/ 2817424 h 4781550"/>
              <a:gd name="connsiteX1587" fmla="*/ 4000069 w 4781550"/>
              <a:gd name="connsiteY1587" fmla="*/ 2800296 h 4781550"/>
              <a:gd name="connsiteX1588" fmla="*/ 3965395 w 4781550"/>
              <a:gd name="connsiteY1588" fmla="*/ 2817424 h 4781550"/>
              <a:gd name="connsiteX1589" fmla="*/ 4034744 w 4781550"/>
              <a:gd name="connsiteY1589" fmla="*/ 2817424 h 4781550"/>
              <a:gd name="connsiteX1590" fmla="*/ 3540271 w 4781550"/>
              <a:gd name="connsiteY1590" fmla="*/ 2800296 h 4781550"/>
              <a:gd name="connsiteX1591" fmla="*/ 3505597 w 4781550"/>
              <a:gd name="connsiteY1591" fmla="*/ 2817424 h 4781550"/>
              <a:gd name="connsiteX1592" fmla="*/ 3574946 w 4781550"/>
              <a:gd name="connsiteY1592" fmla="*/ 2817424 h 4781550"/>
              <a:gd name="connsiteX1593" fmla="*/ 3080473 w 4781550"/>
              <a:gd name="connsiteY1593" fmla="*/ 2800296 h 4781550"/>
              <a:gd name="connsiteX1594" fmla="*/ 3045799 w 4781550"/>
              <a:gd name="connsiteY1594" fmla="*/ 2817424 h 4781550"/>
              <a:gd name="connsiteX1595" fmla="*/ 3115148 w 4781550"/>
              <a:gd name="connsiteY1595" fmla="*/ 2817424 h 4781550"/>
              <a:gd name="connsiteX1596" fmla="*/ 2620675 w 4781550"/>
              <a:gd name="connsiteY1596" fmla="*/ 2800296 h 4781550"/>
              <a:gd name="connsiteX1597" fmla="*/ 2586001 w 4781550"/>
              <a:gd name="connsiteY1597" fmla="*/ 2817424 h 4781550"/>
              <a:gd name="connsiteX1598" fmla="*/ 2655349 w 4781550"/>
              <a:gd name="connsiteY1598" fmla="*/ 2817424 h 4781550"/>
              <a:gd name="connsiteX1599" fmla="*/ 2160878 w 4781550"/>
              <a:gd name="connsiteY1599" fmla="*/ 2800296 h 4781550"/>
              <a:gd name="connsiteX1600" fmla="*/ 2126203 w 4781550"/>
              <a:gd name="connsiteY1600" fmla="*/ 2817424 h 4781550"/>
              <a:gd name="connsiteX1601" fmla="*/ 2195552 w 4781550"/>
              <a:gd name="connsiteY1601" fmla="*/ 2817424 h 4781550"/>
              <a:gd name="connsiteX1602" fmla="*/ 1701080 w 4781550"/>
              <a:gd name="connsiteY1602" fmla="*/ 2800296 h 4781550"/>
              <a:gd name="connsiteX1603" fmla="*/ 1666405 w 4781550"/>
              <a:gd name="connsiteY1603" fmla="*/ 2817424 h 4781550"/>
              <a:gd name="connsiteX1604" fmla="*/ 1735754 w 4781550"/>
              <a:gd name="connsiteY1604" fmla="*/ 2817424 h 4781550"/>
              <a:gd name="connsiteX1605" fmla="*/ 1241282 w 4781550"/>
              <a:gd name="connsiteY1605" fmla="*/ 2800296 h 4781550"/>
              <a:gd name="connsiteX1606" fmla="*/ 1206607 w 4781550"/>
              <a:gd name="connsiteY1606" fmla="*/ 2817424 h 4781550"/>
              <a:gd name="connsiteX1607" fmla="*/ 1275956 w 4781550"/>
              <a:gd name="connsiteY1607" fmla="*/ 2817424 h 4781550"/>
              <a:gd name="connsiteX1608" fmla="*/ 781484 w 4781550"/>
              <a:gd name="connsiteY1608" fmla="*/ 2800296 h 4781550"/>
              <a:gd name="connsiteX1609" fmla="*/ 746809 w 4781550"/>
              <a:gd name="connsiteY1609" fmla="*/ 2817424 h 4781550"/>
              <a:gd name="connsiteX1610" fmla="*/ 816158 w 4781550"/>
              <a:gd name="connsiteY1610" fmla="*/ 2817424 h 4781550"/>
              <a:gd name="connsiteX1611" fmla="*/ 321686 w 4781550"/>
              <a:gd name="connsiteY1611" fmla="*/ 2800296 h 4781550"/>
              <a:gd name="connsiteX1612" fmla="*/ 287012 w 4781550"/>
              <a:gd name="connsiteY1612" fmla="*/ 2817424 h 4781550"/>
              <a:gd name="connsiteX1613" fmla="*/ 356360 w 4781550"/>
              <a:gd name="connsiteY1613" fmla="*/ 2817424 h 4781550"/>
              <a:gd name="connsiteX1614" fmla="*/ 4689767 w 4781550"/>
              <a:gd name="connsiteY1614" fmla="*/ 2720340 h 4781550"/>
              <a:gd name="connsiteX1615" fmla="*/ 4626979 w 4781550"/>
              <a:gd name="connsiteY1615" fmla="*/ 2801100 h 4781550"/>
              <a:gd name="connsiteX1616" fmla="*/ 4689766 w 4781550"/>
              <a:gd name="connsiteY1616" fmla="*/ 2832114 h 4781550"/>
              <a:gd name="connsiteX1617" fmla="*/ 4752554 w 4781550"/>
              <a:gd name="connsiteY1617" fmla="*/ 2801099 h 4781550"/>
              <a:gd name="connsiteX1618" fmla="*/ 4229969 w 4781550"/>
              <a:gd name="connsiteY1618" fmla="*/ 2720340 h 4781550"/>
              <a:gd name="connsiteX1619" fmla="*/ 4167182 w 4781550"/>
              <a:gd name="connsiteY1619" fmla="*/ 2801099 h 4781550"/>
              <a:gd name="connsiteX1620" fmla="*/ 4229969 w 4781550"/>
              <a:gd name="connsiteY1620" fmla="*/ 2832113 h 4781550"/>
              <a:gd name="connsiteX1621" fmla="*/ 4292756 w 4781550"/>
              <a:gd name="connsiteY1621" fmla="*/ 2801099 h 4781550"/>
              <a:gd name="connsiteX1622" fmla="*/ 3770171 w 4781550"/>
              <a:gd name="connsiteY1622" fmla="*/ 2720340 h 4781550"/>
              <a:gd name="connsiteX1623" fmla="*/ 3707384 w 4781550"/>
              <a:gd name="connsiteY1623" fmla="*/ 2801099 h 4781550"/>
              <a:gd name="connsiteX1624" fmla="*/ 3770171 w 4781550"/>
              <a:gd name="connsiteY1624" fmla="*/ 2832113 h 4781550"/>
              <a:gd name="connsiteX1625" fmla="*/ 3832958 w 4781550"/>
              <a:gd name="connsiteY1625" fmla="*/ 2801099 h 4781550"/>
              <a:gd name="connsiteX1626" fmla="*/ 3310373 w 4781550"/>
              <a:gd name="connsiteY1626" fmla="*/ 2720340 h 4781550"/>
              <a:gd name="connsiteX1627" fmla="*/ 3247586 w 4781550"/>
              <a:gd name="connsiteY1627" fmla="*/ 2801099 h 4781550"/>
              <a:gd name="connsiteX1628" fmla="*/ 3310373 w 4781550"/>
              <a:gd name="connsiteY1628" fmla="*/ 2832113 h 4781550"/>
              <a:gd name="connsiteX1629" fmla="*/ 3373160 w 4781550"/>
              <a:gd name="connsiteY1629" fmla="*/ 2801099 h 4781550"/>
              <a:gd name="connsiteX1630" fmla="*/ 2850575 w 4781550"/>
              <a:gd name="connsiteY1630" fmla="*/ 2720340 h 4781550"/>
              <a:gd name="connsiteX1631" fmla="*/ 2787788 w 4781550"/>
              <a:gd name="connsiteY1631" fmla="*/ 2801099 h 4781550"/>
              <a:gd name="connsiteX1632" fmla="*/ 2850575 w 4781550"/>
              <a:gd name="connsiteY1632" fmla="*/ 2832113 h 4781550"/>
              <a:gd name="connsiteX1633" fmla="*/ 2913362 w 4781550"/>
              <a:gd name="connsiteY1633" fmla="*/ 2801099 h 4781550"/>
              <a:gd name="connsiteX1634" fmla="*/ 2390777 w 4781550"/>
              <a:gd name="connsiteY1634" fmla="*/ 2720340 h 4781550"/>
              <a:gd name="connsiteX1635" fmla="*/ 2327990 w 4781550"/>
              <a:gd name="connsiteY1635" fmla="*/ 2801099 h 4781550"/>
              <a:gd name="connsiteX1636" fmla="*/ 2390777 w 4781550"/>
              <a:gd name="connsiteY1636" fmla="*/ 2832113 h 4781550"/>
              <a:gd name="connsiteX1637" fmla="*/ 2453564 w 4781550"/>
              <a:gd name="connsiteY1637" fmla="*/ 2801099 h 4781550"/>
              <a:gd name="connsiteX1638" fmla="*/ 1930979 w 4781550"/>
              <a:gd name="connsiteY1638" fmla="*/ 2720340 h 4781550"/>
              <a:gd name="connsiteX1639" fmla="*/ 1868192 w 4781550"/>
              <a:gd name="connsiteY1639" fmla="*/ 2801099 h 4781550"/>
              <a:gd name="connsiteX1640" fmla="*/ 1930979 w 4781550"/>
              <a:gd name="connsiteY1640" fmla="*/ 2832113 h 4781550"/>
              <a:gd name="connsiteX1641" fmla="*/ 1993766 w 4781550"/>
              <a:gd name="connsiteY1641" fmla="*/ 2801099 h 4781550"/>
              <a:gd name="connsiteX1642" fmla="*/ 1471181 w 4781550"/>
              <a:gd name="connsiteY1642" fmla="*/ 2720340 h 4781550"/>
              <a:gd name="connsiteX1643" fmla="*/ 1408394 w 4781550"/>
              <a:gd name="connsiteY1643" fmla="*/ 2801099 h 4781550"/>
              <a:gd name="connsiteX1644" fmla="*/ 1471181 w 4781550"/>
              <a:gd name="connsiteY1644" fmla="*/ 2832113 h 4781550"/>
              <a:gd name="connsiteX1645" fmla="*/ 1533968 w 4781550"/>
              <a:gd name="connsiteY1645" fmla="*/ 2801099 h 4781550"/>
              <a:gd name="connsiteX1646" fmla="*/ 1011383 w 4781550"/>
              <a:gd name="connsiteY1646" fmla="*/ 2720340 h 4781550"/>
              <a:gd name="connsiteX1647" fmla="*/ 948596 w 4781550"/>
              <a:gd name="connsiteY1647" fmla="*/ 2801099 h 4781550"/>
              <a:gd name="connsiteX1648" fmla="*/ 1011383 w 4781550"/>
              <a:gd name="connsiteY1648" fmla="*/ 2832113 h 4781550"/>
              <a:gd name="connsiteX1649" fmla="*/ 1074170 w 4781550"/>
              <a:gd name="connsiteY1649" fmla="*/ 2801099 h 4781550"/>
              <a:gd name="connsiteX1650" fmla="*/ 551585 w 4781550"/>
              <a:gd name="connsiteY1650" fmla="*/ 2720340 h 4781550"/>
              <a:gd name="connsiteX1651" fmla="*/ 488798 w 4781550"/>
              <a:gd name="connsiteY1651" fmla="*/ 2801099 h 4781550"/>
              <a:gd name="connsiteX1652" fmla="*/ 551585 w 4781550"/>
              <a:gd name="connsiteY1652" fmla="*/ 2832113 h 4781550"/>
              <a:gd name="connsiteX1653" fmla="*/ 614372 w 4781550"/>
              <a:gd name="connsiteY1653" fmla="*/ 2801099 h 4781550"/>
              <a:gd name="connsiteX1654" fmla="*/ 91787 w 4781550"/>
              <a:gd name="connsiteY1654" fmla="*/ 2720340 h 4781550"/>
              <a:gd name="connsiteX1655" fmla="*/ 29001 w 4781550"/>
              <a:gd name="connsiteY1655" fmla="*/ 2801099 h 4781550"/>
              <a:gd name="connsiteX1656" fmla="*/ 91787 w 4781550"/>
              <a:gd name="connsiteY1656" fmla="*/ 2832113 h 4781550"/>
              <a:gd name="connsiteX1657" fmla="*/ 154574 w 4781550"/>
              <a:gd name="connsiteY1657" fmla="*/ 2801099 h 4781550"/>
              <a:gd name="connsiteX1658" fmla="*/ 4398227 w 4781550"/>
              <a:gd name="connsiteY1658" fmla="*/ 2632377 h 4781550"/>
              <a:gd name="connsiteX1659" fmla="*/ 4459866 w 4781550"/>
              <a:gd name="connsiteY1659" fmla="*/ 2711657 h 4781550"/>
              <a:gd name="connsiteX1660" fmla="*/ 4521503 w 4781550"/>
              <a:gd name="connsiteY1660" fmla="*/ 2632380 h 4781550"/>
              <a:gd name="connsiteX1661" fmla="*/ 4462980 w 4781550"/>
              <a:gd name="connsiteY1661" fmla="*/ 2661288 h 4781550"/>
              <a:gd name="connsiteX1662" fmla="*/ 4459868 w 4781550"/>
              <a:gd name="connsiteY1662" fmla="*/ 2647301 h 4781550"/>
              <a:gd name="connsiteX1663" fmla="*/ 4456755 w 4781550"/>
              <a:gd name="connsiteY1663" fmla="*/ 2661288 h 4781550"/>
              <a:gd name="connsiteX1664" fmla="*/ 3938429 w 4781550"/>
              <a:gd name="connsiteY1664" fmla="*/ 2632377 h 4781550"/>
              <a:gd name="connsiteX1665" fmla="*/ 4000069 w 4781550"/>
              <a:gd name="connsiteY1665" fmla="*/ 2711659 h 4781550"/>
              <a:gd name="connsiteX1666" fmla="*/ 4061710 w 4781550"/>
              <a:gd name="connsiteY1666" fmla="*/ 2632377 h 4781550"/>
              <a:gd name="connsiteX1667" fmla="*/ 4003182 w 4781550"/>
              <a:gd name="connsiteY1667" fmla="*/ 2661288 h 4781550"/>
              <a:gd name="connsiteX1668" fmla="*/ 4000069 w 4781550"/>
              <a:gd name="connsiteY1668" fmla="*/ 2647301 h 4781550"/>
              <a:gd name="connsiteX1669" fmla="*/ 3996957 w 4781550"/>
              <a:gd name="connsiteY1669" fmla="*/ 2661288 h 4781550"/>
              <a:gd name="connsiteX1670" fmla="*/ 3478631 w 4781550"/>
              <a:gd name="connsiteY1670" fmla="*/ 2632377 h 4781550"/>
              <a:gd name="connsiteX1671" fmla="*/ 3540271 w 4781550"/>
              <a:gd name="connsiteY1671" fmla="*/ 2711659 h 4781550"/>
              <a:gd name="connsiteX1672" fmla="*/ 3601912 w 4781550"/>
              <a:gd name="connsiteY1672" fmla="*/ 2632378 h 4781550"/>
              <a:gd name="connsiteX1673" fmla="*/ 3543384 w 4781550"/>
              <a:gd name="connsiteY1673" fmla="*/ 2661288 h 4781550"/>
              <a:gd name="connsiteX1674" fmla="*/ 3540271 w 4781550"/>
              <a:gd name="connsiteY1674" fmla="*/ 2647301 h 4781550"/>
              <a:gd name="connsiteX1675" fmla="*/ 3537159 w 4781550"/>
              <a:gd name="connsiteY1675" fmla="*/ 2661288 h 4781550"/>
              <a:gd name="connsiteX1676" fmla="*/ 3018833 w 4781550"/>
              <a:gd name="connsiteY1676" fmla="*/ 2632377 h 4781550"/>
              <a:gd name="connsiteX1677" fmla="*/ 3080473 w 4781550"/>
              <a:gd name="connsiteY1677" fmla="*/ 2711659 h 4781550"/>
              <a:gd name="connsiteX1678" fmla="*/ 3142114 w 4781550"/>
              <a:gd name="connsiteY1678" fmla="*/ 2632378 h 4781550"/>
              <a:gd name="connsiteX1679" fmla="*/ 3083586 w 4781550"/>
              <a:gd name="connsiteY1679" fmla="*/ 2661288 h 4781550"/>
              <a:gd name="connsiteX1680" fmla="*/ 3080473 w 4781550"/>
              <a:gd name="connsiteY1680" fmla="*/ 2647301 h 4781550"/>
              <a:gd name="connsiteX1681" fmla="*/ 3077361 w 4781550"/>
              <a:gd name="connsiteY1681" fmla="*/ 2661288 h 4781550"/>
              <a:gd name="connsiteX1682" fmla="*/ 2559035 w 4781550"/>
              <a:gd name="connsiteY1682" fmla="*/ 2632377 h 4781550"/>
              <a:gd name="connsiteX1683" fmla="*/ 2620675 w 4781550"/>
              <a:gd name="connsiteY1683" fmla="*/ 2711659 h 4781550"/>
              <a:gd name="connsiteX1684" fmla="*/ 2682316 w 4781550"/>
              <a:gd name="connsiteY1684" fmla="*/ 2632377 h 4781550"/>
              <a:gd name="connsiteX1685" fmla="*/ 2623788 w 4781550"/>
              <a:gd name="connsiteY1685" fmla="*/ 2661288 h 4781550"/>
              <a:gd name="connsiteX1686" fmla="*/ 2620675 w 4781550"/>
              <a:gd name="connsiteY1686" fmla="*/ 2647301 h 4781550"/>
              <a:gd name="connsiteX1687" fmla="*/ 2617563 w 4781550"/>
              <a:gd name="connsiteY1687" fmla="*/ 2661288 h 4781550"/>
              <a:gd name="connsiteX1688" fmla="*/ 2099237 w 4781550"/>
              <a:gd name="connsiteY1688" fmla="*/ 2632377 h 4781550"/>
              <a:gd name="connsiteX1689" fmla="*/ 2160878 w 4781550"/>
              <a:gd name="connsiteY1689" fmla="*/ 2711659 h 4781550"/>
              <a:gd name="connsiteX1690" fmla="*/ 2222519 w 4781550"/>
              <a:gd name="connsiteY1690" fmla="*/ 2632377 h 4781550"/>
              <a:gd name="connsiteX1691" fmla="*/ 2163990 w 4781550"/>
              <a:gd name="connsiteY1691" fmla="*/ 2661288 h 4781550"/>
              <a:gd name="connsiteX1692" fmla="*/ 2160878 w 4781550"/>
              <a:gd name="connsiteY1692" fmla="*/ 2647301 h 4781550"/>
              <a:gd name="connsiteX1693" fmla="*/ 2157765 w 4781550"/>
              <a:gd name="connsiteY1693" fmla="*/ 2661288 h 4781550"/>
              <a:gd name="connsiteX1694" fmla="*/ 1639439 w 4781550"/>
              <a:gd name="connsiteY1694" fmla="*/ 2632377 h 4781550"/>
              <a:gd name="connsiteX1695" fmla="*/ 1701080 w 4781550"/>
              <a:gd name="connsiteY1695" fmla="*/ 2711659 h 4781550"/>
              <a:gd name="connsiteX1696" fmla="*/ 1762721 w 4781550"/>
              <a:gd name="connsiteY1696" fmla="*/ 2632377 h 4781550"/>
              <a:gd name="connsiteX1697" fmla="*/ 1704192 w 4781550"/>
              <a:gd name="connsiteY1697" fmla="*/ 2661288 h 4781550"/>
              <a:gd name="connsiteX1698" fmla="*/ 1701080 w 4781550"/>
              <a:gd name="connsiteY1698" fmla="*/ 2647301 h 4781550"/>
              <a:gd name="connsiteX1699" fmla="*/ 1697967 w 4781550"/>
              <a:gd name="connsiteY1699" fmla="*/ 2661288 h 4781550"/>
              <a:gd name="connsiteX1700" fmla="*/ 1179641 w 4781550"/>
              <a:gd name="connsiteY1700" fmla="*/ 2632377 h 4781550"/>
              <a:gd name="connsiteX1701" fmla="*/ 1241282 w 4781550"/>
              <a:gd name="connsiteY1701" fmla="*/ 2711659 h 4781550"/>
              <a:gd name="connsiteX1702" fmla="*/ 1302922 w 4781550"/>
              <a:gd name="connsiteY1702" fmla="*/ 2632377 h 4781550"/>
              <a:gd name="connsiteX1703" fmla="*/ 1244394 w 4781550"/>
              <a:gd name="connsiteY1703" fmla="*/ 2661288 h 4781550"/>
              <a:gd name="connsiteX1704" fmla="*/ 1241282 w 4781550"/>
              <a:gd name="connsiteY1704" fmla="*/ 2647301 h 4781550"/>
              <a:gd name="connsiteX1705" fmla="*/ 1238169 w 4781550"/>
              <a:gd name="connsiteY1705" fmla="*/ 2661288 h 4781550"/>
              <a:gd name="connsiteX1706" fmla="*/ 719844 w 4781550"/>
              <a:gd name="connsiteY1706" fmla="*/ 2632377 h 4781550"/>
              <a:gd name="connsiteX1707" fmla="*/ 781484 w 4781550"/>
              <a:gd name="connsiteY1707" fmla="*/ 2711659 h 4781550"/>
              <a:gd name="connsiteX1708" fmla="*/ 843125 w 4781550"/>
              <a:gd name="connsiteY1708" fmla="*/ 2632377 h 4781550"/>
              <a:gd name="connsiteX1709" fmla="*/ 784596 w 4781550"/>
              <a:gd name="connsiteY1709" fmla="*/ 2661288 h 4781550"/>
              <a:gd name="connsiteX1710" fmla="*/ 781483 w 4781550"/>
              <a:gd name="connsiteY1710" fmla="*/ 2647301 h 4781550"/>
              <a:gd name="connsiteX1711" fmla="*/ 778371 w 4781550"/>
              <a:gd name="connsiteY1711" fmla="*/ 2661288 h 4781550"/>
              <a:gd name="connsiteX1712" fmla="*/ 260045 w 4781550"/>
              <a:gd name="connsiteY1712" fmla="*/ 2632377 h 4781550"/>
              <a:gd name="connsiteX1713" fmla="*/ 321686 w 4781550"/>
              <a:gd name="connsiteY1713" fmla="*/ 2711659 h 4781550"/>
              <a:gd name="connsiteX1714" fmla="*/ 383327 w 4781550"/>
              <a:gd name="connsiteY1714" fmla="*/ 2632377 h 4781550"/>
              <a:gd name="connsiteX1715" fmla="*/ 324798 w 4781550"/>
              <a:gd name="connsiteY1715" fmla="*/ 2661288 h 4781550"/>
              <a:gd name="connsiteX1716" fmla="*/ 321685 w 4781550"/>
              <a:gd name="connsiteY1716" fmla="*/ 2647301 h 4781550"/>
              <a:gd name="connsiteX1717" fmla="*/ 318573 w 4781550"/>
              <a:gd name="connsiteY1717" fmla="*/ 2661288 h 4781550"/>
              <a:gd name="connsiteX1718" fmla="*/ 4229969 w 4781550"/>
              <a:gd name="connsiteY1718" fmla="*/ 2549263 h 4781550"/>
              <a:gd name="connsiteX1719" fmla="*/ 4177468 w 4781550"/>
              <a:gd name="connsiteY1719" fmla="*/ 2575197 h 4781550"/>
              <a:gd name="connsiteX1720" fmla="*/ 4179729 w 4781550"/>
              <a:gd name="connsiteY1720" fmla="*/ 2585358 h 4781550"/>
              <a:gd name="connsiteX1721" fmla="*/ 4055054 w 4781550"/>
              <a:gd name="connsiteY1721" fmla="*/ 2745713 h 4781550"/>
              <a:gd name="connsiteX1722" fmla="*/ 4108324 w 4781550"/>
              <a:gd name="connsiteY1722" fmla="*/ 2772026 h 4781550"/>
              <a:gd name="connsiteX1723" fmla="*/ 4229969 w 4781550"/>
              <a:gd name="connsiteY1723" fmla="*/ 2615563 h 4781550"/>
              <a:gd name="connsiteX1724" fmla="*/ 4351614 w 4781550"/>
              <a:gd name="connsiteY1724" fmla="*/ 2772026 h 4781550"/>
              <a:gd name="connsiteX1725" fmla="*/ 4404884 w 4781550"/>
              <a:gd name="connsiteY1725" fmla="*/ 2745713 h 4781550"/>
              <a:gd name="connsiteX1726" fmla="*/ 4280209 w 4781550"/>
              <a:gd name="connsiteY1726" fmla="*/ 2585358 h 4781550"/>
              <a:gd name="connsiteX1727" fmla="*/ 4282470 w 4781550"/>
              <a:gd name="connsiteY1727" fmla="*/ 2575197 h 4781550"/>
              <a:gd name="connsiteX1728" fmla="*/ 3770171 w 4781550"/>
              <a:gd name="connsiteY1728" fmla="*/ 2549263 h 4781550"/>
              <a:gd name="connsiteX1729" fmla="*/ 3717670 w 4781550"/>
              <a:gd name="connsiteY1729" fmla="*/ 2575197 h 4781550"/>
              <a:gd name="connsiteX1730" fmla="*/ 3719931 w 4781550"/>
              <a:gd name="connsiteY1730" fmla="*/ 2585358 h 4781550"/>
              <a:gd name="connsiteX1731" fmla="*/ 3595256 w 4781550"/>
              <a:gd name="connsiteY1731" fmla="*/ 2745713 h 4781550"/>
              <a:gd name="connsiteX1732" fmla="*/ 3648526 w 4781550"/>
              <a:gd name="connsiteY1732" fmla="*/ 2772026 h 4781550"/>
              <a:gd name="connsiteX1733" fmla="*/ 3770171 w 4781550"/>
              <a:gd name="connsiteY1733" fmla="*/ 2615563 h 4781550"/>
              <a:gd name="connsiteX1734" fmla="*/ 3891815 w 4781550"/>
              <a:gd name="connsiteY1734" fmla="*/ 2772026 h 4781550"/>
              <a:gd name="connsiteX1735" fmla="*/ 3945086 w 4781550"/>
              <a:gd name="connsiteY1735" fmla="*/ 2745713 h 4781550"/>
              <a:gd name="connsiteX1736" fmla="*/ 3820411 w 4781550"/>
              <a:gd name="connsiteY1736" fmla="*/ 2585358 h 4781550"/>
              <a:gd name="connsiteX1737" fmla="*/ 3822672 w 4781550"/>
              <a:gd name="connsiteY1737" fmla="*/ 2575197 h 4781550"/>
              <a:gd name="connsiteX1738" fmla="*/ 3310373 w 4781550"/>
              <a:gd name="connsiteY1738" fmla="*/ 2549263 h 4781550"/>
              <a:gd name="connsiteX1739" fmla="*/ 3257872 w 4781550"/>
              <a:gd name="connsiteY1739" fmla="*/ 2575197 h 4781550"/>
              <a:gd name="connsiteX1740" fmla="*/ 3260133 w 4781550"/>
              <a:gd name="connsiteY1740" fmla="*/ 2585358 h 4781550"/>
              <a:gd name="connsiteX1741" fmla="*/ 3135458 w 4781550"/>
              <a:gd name="connsiteY1741" fmla="*/ 2745713 h 4781550"/>
              <a:gd name="connsiteX1742" fmla="*/ 3188727 w 4781550"/>
              <a:gd name="connsiteY1742" fmla="*/ 2772026 h 4781550"/>
              <a:gd name="connsiteX1743" fmla="*/ 3310373 w 4781550"/>
              <a:gd name="connsiteY1743" fmla="*/ 2615563 h 4781550"/>
              <a:gd name="connsiteX1744" fmla="*/ 3432017 w 4781550"/>
              <a:gd name="connsiteY1744" fmla="*/ 2772026 h 4781550"/>
              <a:gd name="connsiteX1745" fmla="*/ 3485288 w 4781550"/>
              <a:gd name="connsiteY1745" fmla="*/ 2745713 h 4781550"/>
              <a:gd name="connsiteX1746" fmla="*/ 3360613 w 4781550"/>
              <a:gd name="connsiteY1746" fmla="*/ 2585358 h 4781550"/>
              <a:gd name="connsiteX1747" fmla="*/ 3362874 w 4781550"/>
              <a:gd name="connsiteY1747" fmla="*/ 2575197 h 4781550"/>
              <a:gd name="connsiteX1748" fmla="*/ 2850575 w 4781550"/>
              <a:gd name="connsiteY1748" fmla="*/ 2549263 h 4781550"/>
              <a:gd name="connsiteX1749" fmla="*/ 2798074 w 4781550"/>
              <a:gd name="connsiteY1749" fmla="*/ 2575197 h 4781550"/>
              <a:gd name="connsiteX1750" fmla="*/ 2800335 w 4781550"/>
              <a:gd name="connsiteY1750" fmla="*/ 2585358 h 4781550"/>
              <a:gd name="connsiteX1751" fmla="*/ 2675660 w 4781550"/>
              <a:gd name="connsiteY1751" fmla="*/ 2745713 h 4781550"/>
              <a:gd name="connsiteX1752" fmla="*/ 2728929 w 4781550"/>
              <a:gd name="connsiteY1752" fmla="*/ 2772026 h 4781550"/>
              <a:gd name="connsiteX1753" fmla="*/ 2850575 w 4781550"/>
              <a:gd name="connsiteY1753" fmla="*/ 2615563 h 4781550"/>
              <a:gd name="connsiteX1754" fmla="*/ 2972219 w 4781550"/>
              <a:gd name="connsiteY1754" fmla="*/ 2772026 h 4781550"/>
              <a:gd name="connsiteX1755" fmla="*/ 3025490 w 4781550"/>
              <a:gd name="connsiteY1755" fmla="*/ 2745713 h 4781550"/>
              <a:gd name="connsiteX1756" fmla="*/ 2900815 w 4781550"/>
              <a:gd name="connsiteY1756" fmla="*/ 2585358 h 4781550"/>
              <a:gd name="connsiteX1757" fmla="*/ 2903076 w 4781550"/>
              <a:gd name="connsiteY1757" fmla="*/ 2575197 h 4781550"/>
              <a:gd name="connsiteX1758" fmla="*/ 2390777 w 4781550"/>
              <a:gd name="connsiteY1758" fmla="*/ 2549263 h 4781550"/>
              <a:gd name="connsiteX1759" fmla="*/ 2338276 w 4781550"/>
              <a:gd name="connsiteY1759" fmla="*/ 2575197 h 4781550"/>
              <a:gd name="connsiteX1760" fmla="*/ 2340537 w 4781550"/>
              <a:gd name="connsiteY1760" fmla="*/ 2585358 h 4781550"/>
              <a:gd name="connsiteX1761" fmla="*/ 2215862 w 4781550"/>
              <a:gd name="connsiteY1761" fmla="*/ 2745713 h 4781550"/>
              <a:gd name="connsiteX1762" fmla="*/ 2269132 w 4781550"/>
              <a:gd name="connsiteY1762" fmla="*/ 2772026 h 4781550"/>
              <a:gd name="connsiteX1763" fmla="*/ 2390777 w 4781550"/>
              <a:gd name="connsiteY1763" fmla="*/ 2615563 h 4781550"/>
              <a:gd name="connsiteX1764" fmla="*/ 2512421 w 4781550"/>
              <a:gd name="connsiteY1764" fmla="*/ 2772026 h 4781550"/>
              <a:gd name="connsiteX1765" fmla="*/ 2565692 w 4781550"/>
              <a:gd name="connsiteY1765" fmla="*/ 2745713 h 4781550"/>
              <a:gd name="connsiteX1766" fmla="*/ 2441017 w 4781550"/>
              <a:gd name="connsiteY1766" fmla="*/ 2585358 h 4781550"/>
              <a:gd name="connsiteX1767" fmla="*/ 2443278 w 4781550"/>
              <a:gd name="connsiteY1767" fmla="*/ 2575197 h 4781550"/>
              <a:gd name="connsiteX1768" fmla="*/ 1930979 w 4781550"/>
              <a:gd name="connsiteY1768" fmla="*/ 2549263 h 4781550"/>
              <a:gd name="connsiteX1769" fmla="*/ 1878478 w 4781550"/>
              <a:gd name="connsiteY1769" fmla="*/ 2575197 h 4781550"/>
              <a:gd name="connsiteX1770" fmla="*/ 1880739 w 4781550"/>
              <a:gd name="connsiteY1770" fmla="*/ 2585358 h 4781550"/>
              <a:gd name="connsiteX1771" fmla="*/ 1756064 w 4781550"/>
              <a:gd name="connsiteY1771" fmla="*/ 2745713 h 4781550"/>
              <a:gd name="connsiteX1772" fmla="*/ 1809334 w 4781550"/>
              <a:gd name="connsiteY1772" fmla="*/ 2772026 h 4781550"/>
              <a:gd name="connsiteX1773" fmla="*/ 1930979 w 4781550"/>
              <a:gd name="connsiteY1773" fmla="*/ 2615563 h 4781550"/>
              <a:gd name="connsiteX1774" fmla="*/ 2052624 w 4781550"/>
              <a:gd name="connsiteY1774" fmla="*/ 2772026 h 4781550"/>
              <a:gd name="connsiteX1775" fmla="*/ 2105894 w 4781550"/>
              <a:gd name="connsiteY1775" fmla="*/ 2745713 h 4781550"/>
              <a:gd name="connsiteX1776" fmla="*/ 1981219 w 4781550"/>
              <a:gd name="connsiteY1776" fmla="*/ 2585358 h 4781550"/>
              <a:gd name="connsiteX1777" fmla="*/ 1983480 w 4781550"/>
              <a:gd name="connsiteY1777" fmla="*/ 2575197 h 4781550"/>
              <a:gd name="connsiteX1778" fmla="*/ 1471181 w 4781550"/>
              <a:gd name="connsiteY1778" fmla="*/ 2549263 h 4781550"/>
              <a:gd name="connsiteX1779" fmla="*/ 1418680 w 4781550"/>
              <a:gd name="connsiteY1779" fmla="*/ 2575197 h 4781550"/>
              <a:gd name="connsiteX1780" fmla="*/ 1420941 w 4781550"/>
              <a:gd name="connsiteY1780" fmla="*/ 2585358 h 4781550"/>
              <a:gd name="connsiteX1781" fmla="*/ 1296266 w 4781550"/>
              <a:gd name="connsiteY1781" fmla="*/ 2745713 h 4781550"/>
              <a:gd name="connsiteX1782" fmla="*/ 1349536 w 4781550"/>
              <a:gd name="connsiteY1782" fmla="*/ 2772026 h 4781550"/>
              <a:gd name="connsiteX1783" fmla="*/ 1471181 w 4781550"/>
              <a:gd name="connsiteY1783" fmla="*/ 2615563 h 4781550"/>
              <a:gd name="connsiteX1784" fmla="*/ 1592826 w 4781550"/>
              <a:gd name="connsiteY1784" fmla="*/ 2772026 h 4781550"/>
              <a:gd name="connsiteX1785" fmla="*/ 1646096 w 4781550"/>
              <a:gd name="connsiteY1785" fmla="*/ 2745713 h 4781550"/>
              <a:gd name="connsiteX1786" fmla="*/ 1521421 w 4781550"/>
              <a:gd name="connsiteY1786" fmla="*/ 2585358 h 4781550"/>
              <a:gd name="connsiteX1787" fmla="*/ 1523682 w 4781550"/>
              <a:gd name="connsiteY1787" fmla="*/ 2575197 h 4781550"/>
              <a:gd name="connsiteX1788" fmla="*/ 1011383 w 4781550"/>
              <a:gd name="connsiteY1788" fmla="*/ 2549263 h 4781550"/>
              <a:gd name="connsiteX1789" fmla="*/ 958882 w 4781550"/>
              <a:gd name="connsiteY1789" fmla="*/ 2575197 h 4781550"/>
              <a:gd name="connsiteX1790" fmla="*/ 961143 w 4781550"/>
              <a:gd name="connsiteY1790" fmla="*/ 2585358 h 4781550"/>
              <a:gd name="connsiteX1791" fmla="*/ 836469 w 4781550"/>
              <a:gd name="connsiteY1791" fmla="*/ 2745713 h 4781550"/>
              <a:gd name="connsiteX1792" fmla="*/ 889738 w 4781550"/>
              <a:gd name="connsiteY1792" fmla="*/ 2772026 h 4781550"/>
              <a:gd name="connsiteX1793" fmla="*/ 1011383 w 4781550"/>
              <a:gd name="connsiteY1793" fmla="*/ 2615563 h 4781550"/>
              <a:gd name="connsiteX1794" fmla="*/ 1133028 w 4781550"/>
              <a:gd name="connsiteY1794" fmla="*/ 2772026 h 4781550"/>
              <a:gd name="connsiteX1795" fmla="*/ 1186298 w 4781550"/>
              <a:gd name="connsiteY1795" fmla="*/ 2745713 h 4781550"/>
              <a:gd name="connsiteX1796" fmla="*/ 1061623 w 4781550"/>
              <a:gd name="connsiteY1796" fmla="*/ 2585358 h 4781550"/>
              <a:gd name="connsiteX1797" fmla="*/ 1063884 w 4781550"/>
              <a:gd name="connsiteY1797" fmla="*/ 2575197 h 4781550"/>
              <a:gd name="connsiteX1798" fmla="*/ 551585 w 4781550"/>
              <a:gd name="connsiteY1798" fmla="*/ 2549263 h 4781550"/>
              <a:gd name="connsiteX1799" fmla="*/ 499084 w 4781550"/>
              <a:gd name="connsiteY1799" fmla="*/ 2575197 h 4781550"/>
              <a:gd name="connsiteX1800" fmla="*/ 501345 w 4781550"/>
              <a:gd name="connsiteY1800" fmla="*/ 2585358 h 4781550"/>
              <a:gd name="connsiteX1801" fmla="*/ 376670 w 4781550"/>
              <a:gd name="connsiteY1801" fmla="*/ 2745713 h 4781550"/>
              <a:gd name="connsiteX1802" fmla="*/ 429940 w 4781550"/>
              <a:gd name="connsiteY1802" fmla="*/ 2772026 h 4781550"/>
              <a:gd name="connsiteX1803" fmla="*/ 551585 w 4781550"/>
              <a:gd name="connsiteY1803" fmla="*/ 2615563 h 4781550"/>
              <a:gd name="connsiteX1804" fmla="*/ 673230 w 4781550"/>
              <a:gd name="connsiteY1804" fmla="*/ 2772026 h 4781550"/>
              <a:gd name="connsiteX1805" fmla="*/ 726500 w 4781550"/>
              <a:gd name="connsiteY1805" fmla="*/ 2745713 h 4781550"/>
              <a:gd name="connsiteX1806" fmla="*/ 601825 w 4781550"/>
              <a:gd name="connsiteY1806" fmla="*/ 2585358 h 4781550"/>
              <a:gd name="connsiteX1807" fmla="*/ 604086 w 4781550"/>
              <a:gd name="connsiteY1807" fmla="*/ 2575197 h 4781550"/>
              <a:gd name="connsiteX1808" fmla="*/ 4528711 w 4781550"/>
              <a:gd name="connsiteY1808" fmla="*/ 2401696 h 4781550"/>
              <a:gd name="connsiteX1809" fmla="*/ 4512768 w 4781550"/>
              <a:gd name="connsiteY1809" fmla="*/ 2409571 h 4781550"/>
              <a:gd name="connsiteX1810" fmla="*/ 4494841 w 4781550"/>
              <a:gd name="connsiteY1810" fmla="*/ 2490137 h 4781550"/>
              <a:gd name="connsiteX1811" fmla="*/ 4509610 w 4781550"/>
              <a:gd name="connsiteY1811" fmla="*/ 2556511 h 4781550"/>
              <a:gd name="connsiteX1812" fmla="*/ 4557857 w 4781550"/>
              <a:gd name="connsiteY1812" fmla="*/ 2532679 h 4781550"/>
              <a:gd name="connsiteX1813" fmla="*/ 4391022 w 4781550"/>
              <a:gd name="connsiteY1813" fmla="*/ 2401695 h 4781550"/>
              <a:gd name="connsiteX1814" fmla="*/ 4361876 w 4781550"/>
              <a:gd name="connsiteY1814" fmla="*/ 2532677 h 4781550"/>
              <a:gd name="connsiteX1815" fmla="*/ 4410126 w 4781550"/>
              <a:gd name="connsiteY1815" fmla="*/ 2556511 h 4781550"/>
              <a:gd name="connsiteX1816" fmla="*/ 4424896 w 4781550"/>
              <a:gd name="connsiteY1816" fmla="*/ 2490139 h 4781550"/>
              <a:gd name="connsiteX1817" fmla="*/ 4406967 w 4781550"/>
              <a:gd name="connsiteY1817" fmla="*/ 2409571 h 4781550"/>
              <a:gd name="connsiteX1818" fmla="*/ 4068916 w 4781550"/>
              <a:gd name="connsiteY1818" fmla="*/ 2401695 h 4781550"/>
              <a:gd name="connsiteX1819" fmla="*/ 4052970 w 4781550"/>
              <a:gd name="connsiteY1819" fmla="*/ 2409571 h 4781550"/>
              <a:gd name="connsiteX1820" fmla="*/ 4035042 w 4781550"/>
              <a:gd name="connsiteY1820" fmla="*/ 2490137 h 4781550"/>
              <a:gd name="connsiteX1821" fmla="*/ 4049812 w 4781550"/>
              <a:gd name="connsiteY1821" fmla="*/ 2556511 h 4781550"/>
              <a:gd name="connsiteX1822" fmla="*/ 4098062 w 4781550"/>
              <a:gd name="connsiteY1822" fmla="*/ 2532677 h 4781550"/>
              <a:gd name="connsiteX1823" fmla="*/ 3931224 w 4781550"/>
              <a:gd name="connsiteY1823" fmla="*/ 2401695 h 4781550"/>
              <a:gd name="connsiteX1824" fmla="*/ 3902078 w 4781550"/>
              <a:gd name="connsiteY1824" fmla="*/ 2532677 h 4781550"/>
              <a:gd name="connsiteX1825" fmla="*/ 3950328 w 4781550"/>
              <a:gd name="connsiteY1825" fmla="*/ 2556511 h 4781550"/>
              <a:gd name="connsiteX1826" fmla="*/ 3965097 w 4781550"/>
              <a:gd name="connsiteY1826" fmla="*/ 2490139 h 4781550"/>
              <a:gd name="connsiteX1827" fmla="*/ 3947169 w 4781550"/>
              <a:gd name="connsiteY1827" fmla="*/ 2409571 h 4781550"/>
              <a:gd name="connsiteX1828" fmla="*/ 3609118 w 4781550"/>
              <a:gd name="connsiteY1828" fmla="*/ 2401695 h 4781550"/>
              <a:gd name="connsiteX1829" fmla="*/ 3593172 w 4781550"/>
              <a:gd name="connsiteY1829" fmla="*/ 2409571 h 4781550"/>
              <a:gd name="connsiteX1830" fmla="*/ 3575244 w 4781550"/>
              <a:gd name="connsiteY1830" fmla="*/ 2490137 h 4781550"/>
              <a:gd name="connsiteX1831" fmla="*/ 3590014 w 4781550"/>
              <a:gd name="connsiteY1831" fmla="*/ 2556511 h 4781550"/>
              <a:gd name="connsiteX1832" fmla="*/ 3638264 w 4781550"/>
              <a:gd name="connsiteY1832" fmla="*/ 2532677 h 4781550"/>
              <a:gd name="connsiteX1833" fmla="*/ 3471426 w 4781550"/>
              <a:gd name="connsiteY1833" fmla="*/ 2401695 h 4781550"/>
              <a:gd name="connsiteX1834" fmla="*/ 3442280 w 4781550"/>
              <a:gd name="connsiteY1834" fmla="*/ 2532677 h 4781550"/>
              <a:gd name="connsiteX1835" fmla="*/ 3490530 w 4781550"/>
              <a:gd name="connsiteY1835" fmla="*/ 2556511 h 4781550"/>
              <a:gd name="connsiteX1836" fmla="*/ 3505299 w 4781550"/>
              <a:gd name="connsiteY1836" fmla="*/ 2490139 h 4781550"/>
              <a:gd name="connsiteX1837" fmla="*/ 3487371 w 4781550"/>
              <a:gd name="connsiteY1837" fmla="*/ 2409571 h 4781550"/>
              <a:gd name="connsiteX1838" fmla="*/ 3149320 w 4781550"/>
              <a:gd name="connsiteY1838" fmla="*/ 2401695 h 4781550"/>
              <a:gd name="connsiteX1839" fmla="*/ 3133374 w 4781550"/>
              <a:gd name="connsiteY1839" fmla="*/ 2409571 h 4781550"/>
              <a:gd name="connsiteX1840" fmla="*/ 3115446 w 4781550"/>
              <a:gd name="connsiteY1840" fmla="*/ 2490137 h 4781550"/>
              <a:gd name="connsiteX1841" fmla="*/ 3130216 w 4781550"/>
              <a:gd name="connsiteY1841" fmla="*/ 2556511 h 4781550"/>
              <a:gd name="connsiteX1842" fmla="*/ 3178466 w 4781550"/>
              <a:gd name="connsiteY1842" fmla="*/ 2532677 h 4781550"/>
              <a:gd name="connsiteX1843" fmla="*/ 3011628 w 4781550"/>
              <a:gd name="connsiteY1843" fmla="*/ 2401695 h 4781550"/>
              <a:gd name="connsiteX1844" fmla="*/ 2982482 w 4781550"/>
              <a:gd name="connsiteY1844" fmla="*/ 2532677 h 4781550"/>
              <a:gd name="connsiteX1845" fmla="*/ 3030732 w 4781550"/>
              <a:gd name="connsiteY1845" fmla="*/ 2556511 h 4781550"/>
              <a:gd name="connsiteX1846" fmla="*/ 3045501 w 4781550"/>
              <a:gd name="connsiteY1846" fmla="*/ 2490139 h 4781550"/>
              <a:gd name="connsiteX1847" fmla="*/ 3027573 w 4781550"/>
              <a:gd name="connsiteY1847" fmla="*/ 2409571 h 4781550"/>
              <a:gd name="connsiteX1848" fmla="*/ 2689522 w 4781550"/>
              <a:gd name="connsiteY1848" fmla="*/ 2401695 h 4781550"/>
              <a:gd name="connsiteX1849" fmla="*/ 2673576 w 4781550"/>
              <a:gd name="connsiteY1849" fmla="*/ 2409571 h 4781550"/>
              <a:gd name="connsiteX1850" fmla="*/ 2655648 w 4781550"/>
              <a:gd name="connsiteY1850" fmla="*/ 2490137 h 4781550"/>
              <a:gd name="connsiteX1851" fmla="*/ 2670418 w 4781550"/>
              <a:gd name="connsiteY1851" fmla="*/ 2556511 h 4781550"/>
              <a:gd name="connsiteX1852" fmla="*/ 2718668 w 4781550"/>
              <a:gd name="connsiteY1852" fmla="*/ 2532677 h 4781550"/>
              <a:gd name="connsiteX1853" fmla="*/ 2551830 w 4781550"/>
              <a:gd name="connsiteY1853" fmla="*/ 2401695 h 4781550"/>
              <a:gd name="connsiteX1854" fmla="*/ 2522684 w 4781550"/>
              <a:gd name="connsiteY1854" fmla="*/ 2532677 h 4781550"/>
              <a:gd name="connsiteX1855" fmla="*/ 2570934 w 4781550"/>
              <a:gd name="connsiteY1855" fmla="*/ 2556511 h 4781550"/>
              <a:gd name="connsiteX1856" fmla="*/ 2585703 w 4781550"/>
              <a:gd name="connsiteY1856" fmla="*/ 2490139 h 4781550"/>
              <a:gd name="connsiteX1857" fmla="*/ 2567775 w 4781550"/>
              <a:gd name="connsiteY1857" fmla="*/ 2409571 h 4781550"/>
              <a:gd name="connsiteX1858" fmla="*/ 2229724 w 4781550"/>
              <a:gd name="connsiteY1858" fmla="*/ 2401695 h 4781550"/>
              <a:gd name="connsiteX1859" fmla="*/ 2213778 w 4781550"/>
              <a:gd name="connsiteY1859" fmla="*/ 2409571 h 4781550"/>
              <a:gd name="connsiteX1860" fmla="*/ 2195850 w 4781550"/>
              <a:gd name="connsiteY1860" fmla="*/ 2490137 h 4781550"/>
              <a:gd name="connsiteX1861" fmla="*/ 2210620 w 4781550"/>
              <a:gd name="connsiteY1861" fmla="*/ 2556511 h 4781550"/>
              <a:gd name="connsiteX1862" fmla="*/ 2258870 w 4781550"/>
              <a:gd name="connsiteY1862" fmla="*/ 2532677 h 4781550"/>
              <a:gd name="connsiteX1863" fmla="*/ 2092032 w 4781550"/>
              <a:gd name="connsiteY1863" fmla="*/ 2401695 h 4781550"/>
              <a:gd name="connsiteX1864" fmla="*/ 2062886 w 4781550"/>
              <a:gd name="connsiteY1864" fmla="*/ 2532677 h 4781550"/>
              <a:gd name="connsiteX1865" fmla="*/ 2111136 w 4781550"/>
              <a:gd name="connsiteY1865" fmla="*/ 2556511 h 4781550"/>
              <a:gd name="connsiteX1866" fmla="*/ 2125906 w 4781550"/>
              <a:gd name="connsiteY1866" fmla="*/ 2490139 h 4781550"/>
              <a:gd name="connsiteX1867" fmla="*/ 2107977 w 4781550"/>
              <a:gd name="connsiteY1867" fmla="*/ 2409571 h 4781550"/>
              <a:gd name="connsiteX1868" fmla="*/ 1769926 w 4781550"/>
              <a:gd name="connsiteY1868" fmla="*/ 2401695 h 4781550"/>
              <a:gd name="connsiteX1869" fmla="*/ 1753980 w 4781550"/>
              <a:gd name="connsiteY1869" fmla="*/ 2409571 h 4781550"/>
              <a:gd name="connsiteX1870" fmla="*/ 1736052 w 4781550"/>
              <a:gd name="connsiteY1870" fmla="*/ 2490137 h 4781550"/>
              <a:gd name="connsiteX1871" fmla="*/ 1750822 w 4781550"/>
              <a:gd name="connsiteY1871" fmla="*/ 2556511 h 4781550"/>
              <a:gd name="connsiteX1872" fmla="*/ 1799072 w 4781550"/>
              <a:gd name="connsiteY1872" fmla="*/ 2532677 h 4781550"/>
              <a:gd name="connsiteX1873" fmla="*/ 1632234 w 4781550"/>
              <a:gd name="connsiteY1873" fmla="*/ 2401695 h 4781550"/>
              <a:gd name="connsiteX1874" fmla="*/ 1603088 w 4781550"/>
              <a:gd name="connsiteY1874" fmla="*/ 2532677 h 4781550"/>
              <a:gd name="connsiteX1875" fmla="*/ 1651338 w 4781550"/>
              <a:gd name="connsiteY1875" fmla="*/ 2556511 h 4781550"/>
              <a:gd name="connsiteX1876" fmla="*/ 1666108 w 4781550"/>
              <a:gd name="connsiteY1876" fmla="*/ 2490139 h 4781550"/>
              <a:gd name="connsiteX1877" fmla="*/ 1648179 w 4781550"/>
              <a:gd name="connsiteY1877" fmla="*/ 2409571 h 4781550"/>
              <a:gd name="connsiteX1878" fmla="*/ 1310128 w 4781550"/>
              <a:gd name="connsiteY1878" fmla="*/ 2401695 h 4781550"/>
              <a:gd name="connsiteX1879" fmla="*/ 1294182 w 4781550"/>
              <a:gd name="connsiteY1879" fmla="*/ 2409571 h 4781550"/>
              <a:gd name="connsiteX1880" fmla="*/ 1276254 w 4781550"/>
              <a:gd name="connsiteY1880" fmla="*/ 2490137 h 4781550"/>
              <a:gd name="connsiteX1881" fmla="*/ 1291024 w 4781550"/>
              <a:gd name="connsiteY1881" fmla="*/ 2556511 h 4781550"/>
              <a:gd name="connsiteX1882" fmla="*/ 1339274 w 4781550"/>
              <a:gd name="connsiteY1882" fmla="*/ 2532677 h 4781550"/>
              <a:gd name="connsiteX1883" fmla="*/ 1172435 w 4781550"/>
              <a:gd name="connsiteY1883" fmla="*/ 2401695 h 4781550"/>
              <a:gd name="connsiteX1884" fmla="*/ 1143290 w 4781550"/>
              <a:gd name="connsiteY1884" fmla="*/ 2532677 h 4781550"/>
              <a:gd name="connsiteX1885" fmla="*/ 1191540 w 4781550"/>
              <a:gd name="connsiteY1885" fmla="*/ 2556511 h 4781550"/>
              <a:gd name="connsiteX1886" fmla="*/ 1206309 w 4781550"/>
              <a:gd name="connsiteY1886" fmla="*/ 2490139 h 4781550"/>
              <a:gd name="connsiteX1887" fmla="*/ 1188381 w 4781550"/>
              <a:gd name="connsiteY1887" fmla="*/ 2409571 h 4781550"/>
              <a:gd name="connsiteX1888" fmla="*/ 850330 w 4781550"/>
              <a:gd name="connsiteY1888" fmla="*/ 2401695 h 4781550"/>
              <a:gd name="connsiteX1889" fmla="*/ 834384 w 4781550"/>
              <a:gd name="connsiteY1889" fmla="*/ 2409571 h 4781550"/>
              <a:gd name="connsiteX1890" fmla="*/ 816457 w 4781550"/>
              <a:gd name="connsiteY1890" fmla="*/ 2490137 h 4781550"/>
              <a:gd name="connsiteX1891" fmla="*/ 831226 w 4781550"/>
              <a:gd name="connsiteY1891" fmla="*/ 2556511 h 4781550"/>
              <a:gd name="connsiteX1892" fmla="*/ 879476 w 4781550"/>
              <a:gd name="connsiteY1892" fmla="*/ 2532677 h 4781550"/>
              <a:gd name="connsiteX1893" fmla="*/ 712638 w 4781550"/>
              <a:gd name="connsiteY1893" fmla="*/ 2401695 h 4781550"/>
              <a:gd name="connsiteX1894" fmla="*/ 683492 w 4781550"/>
              <a:gd name="connsiteY1894" fmla="*/ 2532677 h 4781550"/>
              <a:gd name="connsiteX1895" fmla="*/ 731742 w 4781550"/>
              <a:gd name="connsiteY1895" fmla="*/ 2556511 h 4781550"/>
              <a:gd name="connsiteX1896" fmla="*/ 746511 w 4781550"/>
              <a:gd name="connsiteY1896" fmla="*/ 2490139 h 4781550"/>
              <a:gd name="connsiteX1897" fmla="*/ 728583 w 4781550"/>
              <a:gd name="connsiteY1897" fmla="*/ 2409571 h 4781550"/>
              <a:gd name="connsiteX1898" fmla="*/ 390532 w 4781550"/>
              <a:gd name="connsiteY1898" fmla="*/ 2401695 h 4781550"/>
              <a:gd name="connsiteX1899" fmla="*/ 374586 w 4781550"/>
              <a:gd name="connsiteY1899" fmla="*/ 2409571 h 4781550"/>
              <a:gd name="connsiteX1900" fmla="*/ 356658 w 4781550"/>
              <a:gd name="connsiteY1900" fmla="*/ 2490137 h 4781550"/>
              <a:gd name="connsiteX1901" fmla="*/ 371428 w 4781550"/>
              <a:gd name="connsiteY1901" fmla="*/ 2556511 h 4781550"/>
              <a:gd name="connsiteX1902" fmla="*/ 419678 w 4781550"/>
              <a:gd name="connsiteY1902" fmla="*/ 2532677 h 4781550"/>
              <a:gd name="connsiteX1903" fmla="*/ 252840 w 4781550"/>
              <a:gd name="connsiteY1903" fmla="*/ 2401695 h 4781550"/>
              <a:gd name="connsiteX1904" fmla="*/ 223694 w 4781550"/>
              <a:gd name="connsiteY1904" fmla="*/ 2532677 h 4781550"/>
              <a:gd name="connsiteX1905" fmla="*/ 271944 w 4781550"/>
              <a:gd name="connsiteY1905" fmla="*/ 2556511 h 4781550"/>
              <a:gd name="connsiteX1906" fmla="*/ 286713 w 4781550"/>
              <a:gd name="connsiteY1906" fmla="*/ 2490139 h 4781550"/>
              <a:gd name="connsiteX1907" fmla="*/ 268785 w 4781550"/>
              <a:gd name="connsiteY1907" fmla="*/ 2409571 h 4781550"/>
              <a:gd name="connsiteX1908" fmla="*/ 4232416 w 4781550"/>
              <a:gd name="connsiteY1908" fmla="*/ 2385396 h 4781550"/>
              <a:gd name="connsiteX1909" fmla="*/ 4135234 w 4781550"/>
              <a:gd name="connsiteY1909" fmla="*/ 2385397 h 4781550"/>
              <a:gd name="connsiteX1910" fmla="*/ 4161080 w 4781550"/>
              <a:gd name="connsiteY1910" fmla="*/ 2501548 h 4781550"/>
              <a:gd name="connsiteX1911" fmla="*/ 4229969 w 4781550"/>
              <a:gd name="connsiteY1911" fmla="*/ 2467519 h 4781550"/>
              <a:gd name="connsiteX1912" fmla="*/ 4298858 w 4781550"/>
              <a:gd name="connsiteY1912" fmla="*/ 2501548 h 4781550"/>
              <a:gd name="connsiteX1913" fmla="*/ 4324704 w 4781550"/>
              <a:gd name="connsiteY1913" fmla="*/ 2385397 h 4781550"/>
              <a:gd name="connsiteX1914" fmla="*/ 3772618 w 4781550"/>
              <a:gd name="connsiteY1914" fmla="*/ 2385396 h 4781550"/>
              <a:gd name="connsiteX1915" fmla="*/ 3675436 w 4781550"/>
              <a:gd name="connsiteY1915" fmla="*/ 2385397 h 4781550"/>
              <a:gd name="connsiteX1916" fmla="*/ 3701282 w 4781550"/>
              <a:gd name="connsiteY1916" fmla="*/ 2501548 h 4781550"/>
              <a:gd name="connsiteX1917" fmla="*/ 3770171 w 4781550"/>
              <a:gd name="connsiteY1917" fmla="*/ 2467519 h 4781550"/>
              <a:gd name="connsiteX1918" fmla="*/ 3839060 w 4781550"/>
              <a:gd name="connsiteY1918" fmla="*/ 2501548 h 4781550"/>
              <a:gd name="connsiteX1919" fmla="*/ 3864906 w 4781550"/>
              <a:gd name="connsiteY1919" fmla="*/ 2385397 h 4781550"/>
              <a:gd name="connsiteX1920" fmla="*/ 3312820 w 4781550"/>
              <a:gd name="connsiteY1920" fmla="*/ 2385396 h 4781550"/>
              <a:gd name="connsiteX1921" fmla="*/ 3215638 w 4781550"/>
              <a:gd name="connsiteY1921" fmla="*/ 2385397 h 4781550"/>
              <a:gd name="connsiteX1922" fmla="*/ 3241484 w 4781550"/>
              <a:gd name="connsiteY1922" fmla="*/ 2501548 h 4781550"/>
              <a:gd name="connsiteX1923" fmla="*/ 3310373 w 4781550"/>
              <a:gd name="connsiteY1923" fmla="*/ 2467519 h 4781550"/>
              <a:gd name="connsiteX1924" fmla="*/ 3379263 w 4781550"/>
              <a:gd name="connsiteY1924" fmla="*/ 2501548 h 4781550"/>
              <a:gd name="connsiteX1925" fmla="*/ 3405108 w 4781550"/>
              <a:gd name="connsiteY1925" fmla="*/ 2385397 h 4781550"/>
              <a:gd name="connsiteX1926" fmla="*/ 2853022 w 4781550"/>
              <a:gd name="connsiteY1926" fmla="*/ 2385396 h 4781550"/>
              <a:gd name="connsiteX1927" fmla="*/ 2755840 w 4781550"/>
              <a:gd name="connsiteY1927" fmla="*/ 2385397 h 4781550"/>
              <a:gd name="connsiteX1928" fmla="*/ 2781686 w 4781550"/>
              <a:gd name="connsiteY1928" fmla="*/ 2501548 h 4781550"/>
              <a:gd name="connsiteX1929" fmla="*/ 2850575 w 4781550"/>
              <a:gd name="connsiteY1929" fmla="*/ 2467519 h 4781550"/>
              <a:gd name="connsiteX1930" fmla="*/ 2919464 w 4781550"/>
              <a:gd name="connsiteY1930" fmla="*/ 2501548 h 4781550"/>
              <a:gd name="connsiteX1931" fmla="*/ 2945310 w 4781550"/>
              <a:gd name="connsiteY1931" fmla="*/ 2385397 h 4781550"/>
              <a:gd name="connsiteX1932" fmla="*/ 2393224 w 4781550"/>
              <a:gd name="connsiteY1932" fmla="*/ 2385396 h 4781550"/>
              <a:gd name="connsiteX1933" fmla="*/ 2296042 w 4781550"/>
              <a:gd name="connsiteY1933" fmla="*/ 2385397 h 4781550"/>
              <a:gd name="connsiteX1934" fmla="*/ 2321888 w 4781550"/>
              <a:gd name="connsiteY1934" fmla="*/ 2501548 h 4781550"/>
              <a:gd name="connsiteX1935" fmla="*/ 2390777 w 4781550"/>
              <a:gd name="connsiteY1935" fmla="*/ 2467519 h 4781550"/>
              <a:gd name="connsiteX1936" fmla="*/ 2459666 w 4781550"/>
              <a:gd name="connsiteY1936" fmla="*/ 2501548 h 4781550"/>
              <a:gd name="connsiteX1937" fmla="*/ 2485512 w 4781550"/>
              <a:gd name="connsiteY1937" fmla="*/ 2385397 h 4781550"/>
              <a:gd name="connsiteX1938" fmla="*/ 1933427 w 4781550"/>
              <a:gd name="connsiteY1938" fmla="*/ 2385396 h 4781550"/>
              <a:gd name="connsiteX1939" fmla="*/ 1836244 w 4781550"/>
              <a:gd name="connsiteY1939" fmla="*/ 2385397 h 4781550"/>
              <a:gd name="connsiteX1940" fmla="*/ 1862090 w 4781550"/>
              <a:gd name="connsiteY1940" fmla="*/ 2501548 h 4781550"/>
              <a:gd name="connsiteX1941" fmla="*/ 1930979 w 4781550"/>
              <a:gd name="connsiteY1941" fmla="*/ 2467519 h 4781550"/>
              <a:gd name="connsiteX1942" fmla="*/ 1999868 w 4781550"/>
              <a:gd name="connsiteY1942" fmla="*/ 2501548 h 4781550"/>
              <a:gd name="connsiteX1943" fmla="*/ 2025714 w 4781550"/>
              <a:gd name="connsiteY1943" fmla="*/ 2385397 h 4781550"/>
              <a:gd name="connsiteX1944" fmla="*/ 1473629 w 4781550"/>
              <a:gd name="connsiteY1944" fmla="*/ 2385396 h 4781550"/>
              <a:gd name="connsiteX1945" fmla="*/ 1376446 w 4781550"/>
              <a:gd name="connsiteY1945" fmla="*/ 2385397 h 4781550"/>
              <a:gd name="connsiteX1946" fmla="*/ 1402292 w 4781550"/>
              <a:gd name="connsiteY1946" fmla="*/ 2501548 h 4781550"/>
              <a:gd name="connsiteX1947" fmla="*/ 1471181 w 4781550"/>
              <a:gd name="connsiteY1947" fmla="*/ 2467519 h 4781550"/>
              <a:gd name="connsiteX1948" fmla="*/ 1540070 w 4781550"/>
              <a:gd name="connsiteY1948" fmla="*/ 2501548 h 4781550"/>
              <a:gd name="connsiteX1949" fmla="*/ 1565916 w 4781550"/>
              <a:gd name="connsiteY1949" fmla="*/ 2385397 h 4781550"/>
              <a:gd name="connsiteX1950" fmla="*/ 1013830 w 4781550"/>
              <a:gd name="connsiteY1950" fmla="*/ 2385396 h 4781550"/>
              <a:gd name="connsiteX1951" fmla="*/ 916649 w 4781550"/>
              <a:gd name="connsiteY1951" fmla="*/ 2385397 h 4781550"/>
              <a:gd name="connsiteX1952" fmla="*/ 942494 w 4781550"/>
              <a:gd name="connsiteY1952" fmla="*/ 2501548 h 4781550"/>
              <a:gd name="connsiteX1953" fmla="*/ 1011383 w 4781550"/>
              <a:gd name="connsiteY1953" fmla="*/ 2467519 h 4781550"/>
              <a:gd name="connsiteX1954" fmla="*/ 1080272 w 4781550"/>
              <a:gd name="connsiteY1954" fmla="*/ 2501548 h 4781550"/>
              <a:gd name="connsiteX1955" fmla="*/ 1106118 w 4781550"/>
              <a:gd name="connsiteY1955" fmla="*/ 2385397 h 4781550"/>
              <a:gd name="connsiteX1956" fmla="*/ 554032 w 4781550"/>
              <a:gd name="connsiteY1956" fmla="*/ 2385396 h 4781550"/>
              <a:gd name="connsiteX1957" fmla="*/ 456850 w 4781550"/>
              <a:gd name="connsiteY1957" fmla="*/ 2385397 h 4781550"/>
              <a:gd name="connsiteX1958" fmla="*/ 482696 w 4781550"/>
              <a:gd name="connsiteY1958" fmla="*/ 2501548 h 4781550"/>
              <a:gd name="connsiteX1959" fmla="*/ 551585 w 4781550"/>
              <a:gd name="connsiteY1959" fmla="*/ 2467519 h 4781550"/>
              <a:gd name="connsiteX1960" fmla="*/ 620474 w 4781550"/>
              <a:gd name="connsiteY1960" fmla="*/ 2501548 h 4781550"/>
              <a:gd name="connsiteX1961" fmla="*/ 646320 w 4781550"/>
              <a:gd name="connsiteY1961" fmla="*/ 2385397 h 4781550"/>
              <a:gd name="connsiteX1962" fmla="*/ 4459868 w 4781550"/>
              <a:gd name="connsiteY1962" fmla="*/ 2225040 h 4781550"/>
              <a:gd name="connsiteX1963" fmla="*/ 4387450 w 4781550"/>
              <a:gd name="connsiteY1963" fmla="*/ 2318187 h 4781550"/>
              <a:gd name="connsiteX1964" fmla="*/ 4395421 w 4781550"/>
              <a:gd name="connsiteY1964" fmla="*/ 2322124 h 4781550"/>
              <a:gd name="connsiteX1965" fmla="*/ 4408727 w 4781550"/>
              <a:gd name="connsiteY1965" fmla="*/ 2322124 h 4781550"/>
              <a:gd name="connsiteX1966" fmla="*/ 4407410 w 4781550"/>
              <a:gd name="connsiteY1966" fmla="*/ 2328046 h 4781550"/>
              <a:gd name="connsiteX1967" fmla="*/ 4459868 w 4781550"/>
              <a:gd name="connsiteY1967" fmla="*/ 2353958 h 4781550"/>
              <a:gd name="connsiteX1968" fmla="*/ 4512323 w 4781550"/>
              <a:gd name="connsiteY1968" fmla="*/ 2328048 h 4781550"/>
              <a:gd name="connsiteX1969" fmla="*/ 4511005 w 4781550"/>
              <a:gd name="connsiteY1969" fmla="*/ 2322124 h 4781550"/>
              <a:gd name="connsiteX1970" fmla="*/ 4524316 w 4781550"/>
              <a:gd name="connsiteY1970" fmla="*/ 2322124 h 4781550"/>
              <a:gd name="connsiteX1971" fmla="*/ 4532287 w 4781550"/>
              <a:gd name="connsiteY1971" fmla="*/ 2318187 h 4781550"/>
              <a:gd name="connsiteX1972" fmla="*/ 4000070 w 4781550"/>
              <a:gd name="connsiteY1972" fmla="*/ 2225040 h 4781550"/>
              <a:gd name="connsiteX1973" fmla="*/ 3927652 w 4781550"/>
              <a:gd name="connsiteY1973" fmla="*/ 2318187 h 4781550"/>
              <a:gd name="connsiteX1974" fmla="*/ 3935623 w 4781550"/>
              <a:gd name="connsiteY1974" fmla="*/ 2322124 h 4781550"/>
              <a:gd name="connsiteX1975" fmla="*/ 3948929 w 4781550"/>
              <a:gd name="connsiteY1975" fmla="*/ 2322124 h 4781550"/>
              <a:gd name="connsiteX1976" fmla="*/ 3947612 w 4781550"/>
              <a:gd name="connsiteY1976" fmla="*/ 2328046 h 4781550"/>
              <a:gd name="connsiteX1977" fmla="*/ 4000070 w 4781550"/>
              <a:gd name="connsiteY1977" fmla="*/ 2353958 h 4781550"/>
              <a:gd name="connsiteX1978" fmla="*/ 4052528 w 4781550"/>
              <a:gd name="connsiteY1978" fmla="*/ 2328046 h 4781550"/>
              <a:gd name="connsiteX1979" fmla="*/ 4051210 w 4781550"/>
              <a:gd name="connsiteY1979" fmla="*/ 2322124 h 4781550"/>
              <a:gd name="connsiteX1980" fmla="*/ 4064518 w 4781550"/>
              <a:gd name="connsiteY1980" fmla="*/ 2322124 h 4781550"/>
              <a:gd name="connsiteX1981" fmla="*/ 4072488 w 4781550"/>
              <a:gd name="connsiteY1981" fmla="*/ 2318187 h 4781550"/>
              <a:gd name="connsiteX1982" fmla="*/ 3540272 w 4781550"/>
              <a:gd name="connsiteY1982" fmla="*/ 2225040 h 4781550"/>
              <a:gd name="connsiteX1983" fmla="*/ 3467854 w 4781550"/>
              <a:gd name="connsiteY1983" fmla="*/ 2318187 h 4781550"/>
              <a:gd name="connsiteX1984" fmla="*/ 3475825 w 4781550"/>
              <a:gd name="connsiteY1984" fmla="*/ 2322124 h 4781550"/>
              <a:gd name="connsiteX1985" fmla="*/ 3489131 w 4781550"/>
              <a:gd name="connsiteY1985" fmla="*/ 2322124 h 4781550"/>
              <a:gd name="connsiteX1986" fmla="*/ 3487814 w 4781550"/>
              <a:gd name="connsiteY1986" fmla="*/ 2328046 h 4781550"/>
              <a:gd name="connsiteX1987" fmla="*/ 3540272 w 4781550"/>
              <a:gd name="connsiteY1987" fmla="*/ 2353958 h 4781550"/>
              <a:gd name="connsiteX1988" fmla="*/ 3592730 w 4781550"/>
              <a:gd name="connsiteY1988" fmla="*/ 2328046 h 4781550"/>
              <a:gd name="connsiteX1989" fmla="*/ 3591412 w 4781550"/>
              <a:gd name="connsiteY1989" fmla="*/ 2322124 h 4781550"/>
              <a:gd name="connsiteX1990" fmla="*/ 3604720 w 4781550"/>
              <a:gd name="connsiteY1990" fmla="*/ 2322124 h 4781550"/>
              <a:gd name="connsiteX1991" fmla="*/ 3612690 w 4781550"/>
              <a:gd name="connsiteY1991" fmla="*/ 2318187 h 4781550"/>
              <a:gd name="connsiteX1992" fmla="*/ 3080474 w 4781550"/>
              <a:gd name="connsiteY1992" fmla="*/ 2225040 h 4781550"/>
              <a:gd name="connsiteX1993" fmla="*/ 3008056 w 4781550"/>
              <a:gd name="connsiteY1993" fmla="*/ 2318187 h 4781550"/>
              <a:gd name="connsiteX1994" fmla="*/ 3016027 w 4781550"/>
              <a:gd name="connsiteY1994" fmla="*/ 2322124 h 4781550"/>
              <a:gd name="connsiteX1995" fmla="*/ 3029333 w 4781550"/>
              <a:gd name="connsiteY1995" fmla="*/ 2322124 h 4781550"/>
              <a:gd name="connsiteX1996" fmla="*/ 3028016 w 4781550"/>
              <a:gd name="connsiteY1996" fmla="*/ 2328046 h 4781550"/>
              <a:gd name="connsiteX1997" fmla="*/ 3080474 w 4781550"/>
              <a:gd name="connsiteY1997" fmla="*/ 2353958 h 4781550"/>
              <a:gd name="connsiteX1998" fmla="*/ 3132932 w 4781550"/>
              <a:gd name="connsiteY1998" fmla="*/ 2328046 h 4781550"/>
              <a:gd name="connsiteX1999" fmla="*/ 3131614 w 4781550"/>
              <a:gd name="connsiteY1999" fmla="*/ 2322124 h 4781550"/>
              <a:gd name="connsiteX2000" fmla="*/ 3144922 w 4781550"/>
              <a:gd name="connsiteY2000" fmla="*/ 2322124 h 4781550"/>
              <a:gd name="connsiteX2001" fmla="*/ 3152892 w 4781550"/>
              <a:gd name="connsiteY2001" fmla="*/ 2318187 h 4781550"/>
              <a:gd name="connsiteX2002" fmla="*/ 2620676 w 4781550"/>
              <a:gd name="connsiteY2002" fmla="*/ 2225040 h 4781550"/>
              <a:gd name="connsiteX2003" fmla="*/ 2548258 w 4781550"/>
              <a:gd name="connsiteY2003" fmla="*/ 2318187 h 4781550"/>
              <a:gd name="connsiteX2004" fmla="*/ 2556229 w 4781550"/>
              <a:gd name="connsiteY2004" fmla="*/ 2322124 h 4781550"/>
              <a:gd name="connsiteX2005" fmla="*/ 2569535 w 4781550"/>
              <a:gd name="connsiteY2005" fmla="*/ 2322124 h 4781550"/>
              <a:gd name="connsiteX2006" fmla="*/ 2568218 w 4781550"/>
              <a:gd name="connsiteY2006" fmla="*/ 2328046 h 4781550"/>
              <a:gd name="connsiteX2007" fmla="*/ 2620676 w 4781550"/>
              <a:gd name="connsiteY2007" fmla="*/ 2353958 h 4781550"/>
              <a:gd name="connsiteX2008" fmla="*/ 2673134 w 4781550"/>
              <a:gd name="connsiteY2008" fmla="*/ 2328046 h 4781550"/>
              <a:gd name="connsiteX2009" fmla="*/ 2671816 w 4781550"/>
              <a:gd name="connsiteY2009" fmla="*/ 2322124 h 4781550"/>
              <a:gd name="connsiteX2010" fmla="*/ 2685124 w 4781550"/>
              <a:gd name="connsiteY2010" fmla="*/ 2322124 h 4781550"/>
              <a:gd name="connsiteX2011" fmla="*/ 2693094 w 4781550"/>
              <a:gd name="connsiteY2011" fmla="*/ 2318187 h 4781550"/>
              <a:gd name="connsiteX2012" fmla="*/ 2160878 w 4781550"/>
              <a:gd name="connsiteY2012" fmla="*/ 2225040 h 4781550"/>
              <a:gd name="connsiteX2013" fmla="*/ 2088460 w 4781550"/>
              <a:gd name="connsiteY2013" fmla="*/ 2318187 h 4781550"/>
              <a:gd name="connsiteX2014" fmla="*/ 2096431 w 4781550"/>
              <a:gd name="connsiteY2014" fmla="*/ 2322124 h 4781550"/>
              <a:gd name="connsiteX2015" fmla="*/ 2109737 w 4781550"/>
              <a:gd name="connsiteY2015" fmla="*/ 2322124 h 4781550"/>
              <a:gd name="connsiteX2016" fmla="*/ 2108420 w 4781550"/>
              <a:gd name="connsiteY2016" fmla="*/ 2328046 h 4781550"/>
              <a:gd name="connsiteX2017" fmla="*/ 2160878 w 4781550"/>
              <a:gd name="connsiteY2017" fmla="*/ 2353958 h 4781550"/>
              <a:gd name="connsiteX2018" fmla="*/ 2213336 w 4781550"/>
              <a:gd name="connsiteY2018" fmla="*/ 2328046 h 4781550"/>
              <a:gd name="connsiteX2019" fmla="*/ 2212018 w 4781550"/>
              <a:gd name="connsiteY2019" fmla="*/ 2322124 h 4781550"/>
              <a:gd name="connsiteX2020" fmla="*/ 2225326 w 4781550"/>
              <a:gd name="connsiteY2020" fmla="*/ 2322124 h 4781550"/>
              <a:gd name="connsiteX2021" fmla="*/ 2233296 w 4781550"/>
              <a:gd name="connsiteY2021" fmla="*/ 2318187 h 4781550"/>
              <a:gd name="connsiteX2022" fmla="*/ 1701080 w 4781550"/>
              <a:gd name="connsiteY2022" fmla="*/ 2225040 h 4781550"/>
              <a:gd name="connsiteX2023" fmla="*/ 1628662 w 4781550"/>
              <a:gd name="connsiteY2023" fmla="*/ 2318187 h 4781550"/>
              <a:gd name="connsiteX2024" fmla="*/ 1636633 w 4781550"/>
              <a:gd name="connsiteY2024" fmla="*/ 2322124 h 4781550"/>
              <a:gd name="connsiteX2025" fmla="*/ 1649939 w 4781550"/>
              <a:gd name="connsiteY2025" fmla="*/ 2322124 h 4781550"/>
              <a:gd name="connsiteX2026" fmla="*/ 1648622 w 4781550"/>
              <a:gd name="connsiteY2026" fmla="*/ 2328046 h 4781550"/>
              <a:gd name="connsiteX2027" fmla="*/ 1701080 w 4781550"/>
              <a:gd name="connsiteY2027" fmla="*/ 2353958 h 4781550"/>
              <a:gd name="connsiteX2028" fmla="*/ 1753538 w 4781550"/>
              <a:gd name="connsiteY2028" fmla="*/ 2328046 h 4781550"/>
              <a:gd name="connsiteX2029" fmla="*/ 1752220 w 4781550"/>
              <a:gd name="connsiteY2029" fmla="*/ 2322124 h 4781550"/>
              <a:gd name="connsiteX2030" fmla="*/ 1765528 w 4781550"/>
              <a:gd name="connsiteY2030" fmla="*/ 2322124 h 4781550"/>
              <a:gd name="connsiteX2031" fmla="*/ 1773499 w 4781550"/>
              <a:gd name="connsiteY2031" fmla="*/ 2318187 h 4781550"/>
              <a:gd name="connsiteX2032" fmla="*/ 1241282 w 4781550"/>
              <a:gd name="connsiteY2032" fmla="*/ 2225040 h 4781550"/>
              <a:gd name="connsiteX2033" fmla="*/ 1168864 w 4781550"/>
              <a:gd name="connsiteY2033" fmla="*/ 2318187 h 4781550"/>
              <a:gd name="connsiteX2034" fmla="*/ 1176835 w 4781550"/>
              <a:gd name="connsiteY2034" fmla="*/ 2322124 h 4781550"/>
              <a:gd name="connsiteX2035" fmla="*/ 1190141 w 4781550"/>
              <a:gd name="connsiteY2035" fmla="*/ 2322124 h 4781550"/>
              <a:gd name="connsiteX2036" fmla="*/ 1188823 w 4781550"/>
              <a:gd name="connsiteY2036" fmla="*/ 2328046 h 4781550"/>
              <a:gd name="connsiteX2037" fmla="*/ 1241282 w 4781550"/>
              <a:gd name="connsiteY2037" fmla="*/ 2353958 h 4781550"/>
              <a:gd name="connsiteX2038" fmla="*/ 1293740 w 4781550"/>
              <a:gd name="connsiteY2038" fmla="*/ 2328046 h 4781550"/>
              <a:gd name="connsiteX2039" fmla="*/ 1292422 w 4781550"/>
              <a:gd name="connsiteY2039" fmla="*/ 2322124 h 4781550"/>
              <a:gd name="connsiteX2040" fmla="*/ 1305730 w 4781550"/>
              <a:gd name="connsiteY2040" fmla="*/ 2322124 h 4781550"/>
              <a:gd name="connsiteX2041" fmla="*/ 1313701 w 4781550"/>
              <a:gd name="connsiteY2041" fmla="*/ 2318187 h 4781550"/>
              <a:gd name="connsiteX2042" fmla="*/ 781484 w 4781550"/>
              <a:gd name="connsiteY2042" fmla="*/ 2225040 h 4781550"/>
              <a:gd name="connsiteX2043" fmla="*/ 709066 w 4781550"/>
              <a:gd name="connsiteY2043" fmla="*/ 2318187 h 4781550"/>
              <a:gd name="connsiteX2044" fmla="*/ 717037 w 4781550"/>
              <a:gd name="connsiteY2044" fmla="*/ 2322124 h 4781550"/>
              <a:gd name="connsiteX2045" fmla="*/ 730344 w 4781550"/>
              <a:gd name="connsiteY2045" fmla="*/ 2322124 h 4781550"/>
              <a:gd name="connsiteX2046" fmla="*/ 729027 w 4781550"/>
              <a:gd name="connsiteY2046" fmla="*/ 2328046 h 4781550"/>
              <a:gd name="connsiteX2047" fmla="*/ 781484 w 4781550"/>
              <a:gd name="connsiteY2047" fmla="*/ 2353958 h 4781550"/>
              <a:gd name="connsiteX2048" fmla="*/ 833942 w 4781550"/>
              <a:gd name="connsiteY2048" fmla="*/ 2328046 h 4781550"/>
              <a:gd name="connsiteX2049" fmla="*/ 832624 w 4781550"/>
              <a:gd name="connsiteY2049" fmla="*/ 2322124 h 4781550"/>
              <a:gd name="connsiteX2050" fmla="*/ 845932 w 4781550"/>
              <a:gd name="connsiteY2050" fmla="*/ 2322124 h 4781550"/>
              <a:gd name="connsiteX2051" fmla="*/ 853903 w 4781550"/>
              <a:gd name="connsiteY2051" fmla="*/ 2318187 h 4781550"/>
              <a:gd name="connsiteX2052" fmla="*/ 321686 w 4781550"/>
              <a:gd name="connsiteY2052" fmla="*/ 2225040 h 4781550"/>
              <a:gd name="connsiteX2053" fmla="*/ 249268 w 4781550"/>
              <a:gd name="connsiteY2053" fmla="*/ 2318187 h 4781550"/>
              <a:gd name="connsiteX2054" fmla="*/ 257239 w 4781550"/>
              <a:gd name="connsiteY2054" fmla="*/ 2322124 h 4781550"/>
              <a:gd name="connsiteX2055" fmla="*/ 270545 w 4781550"/>
              <a:gd name="connsiteY2055" fmla="*/ 2322124 h 4781550"/>
              <a:gd name="connsiteX2056" fmla="*/ 269228 w 4781550"/>
              <a:gd name="connsiteY2056" fmla="*/ 2328046 h 4781550"/>
              <a:gd name="connsiteX2057" fmla="*/ 321686 w 4781550"/>
              <a:gd name="connsiteY2057" fmla="*/ 2353958 h 4781550"/>
              <a:gd name="connsiteX2058" fmla="*/ 374144 w 4781550"/>
              <a:gd name="connsiteY2058" fmla="*/ 2328046 h 4781550"/>
              <a:gd name="connsiteX2059" fmla="*/ 372826 w 4781550"/>
              <a:gd name="connsiteY2059" fmla="*/ 2322124 h 4781550"/>
              <a:gd name="connsiteX2060" fmla="*/ 386134 w 4781550"/>
              <a:gd name="connsiteY2060" fmla="*/ 2322124 h 4781550"/>
              <a:gd name="connsiteX2061" fmla="*/ 394105 w 4781550"/>
              <a:gd name="connsiteY2061" fmla="*/ 2318187 h 4781550"/>
              <a:gd name="connsiteX2062" fmla="*/ 4146686 w 4781550"/>
              <a:gd name="connsiteY2062" fmla="*/ 2126387 h 4781550"/>
              <a:gd name="connsiteX2063" fmla="*/ 4229969 w 4781550"/>
              <a:gd name="connsiteY2063" fmla="*/ 2233503 h 4781550"/>
              <a:gd name="connsiteX2064" fmla="*/ 4313250 w 4781550"/>
              <a:gd name="connsiteY2064" fmla="*/ 2126387 h 4781550"/>
              <a:gd name="connsiteX2065" fmla="*/ 4233081 w 4781550"/>
              <a:gd name="connsiteY2065" fmla="*/ 2165988 h 4781550"/>
              <a:gd name="connsiteX2066" fmla="*/ 4229969 w 4781550"/>
              <a:gd name="connsiteY2066" fmla="*/ 2152001 h 4781550"/>
              <a:gd name="connsiteX2067" fmla="*/ 4226856 w 4781550"/>
              <a:gd name="connsiteY2067" fmla="*/ 2165988 h 4781550"/>
              <a:gd name="connsiteX2068" fmla="*/ 3686888 w 4781550"/>
              <a:gd name="connsiteY2068" fmla="*/ 2126387 h 4781550"/>
              <a:gd name="connsiteX2069" fmla="*/ 3770170 w 4781550"/>
              <a:gd name="connsiteY2069" fmla="*/ 2233503 h 4781550"/>
              <a:gd name="connsiteX2070" fmla="*/ 3853452 w 4781550"/>
              <a:gd name="connsiteY2070" fmla="*/ 2126387 h 4781550"/>
              <a:gd name="connsiteX2071" fmla="*/ 3773283 w 4781550"/>
              <a:gd name="connsiteY2071" fmla="*/ 2165988 h 4781550"/>
              <a:gd name="connsiteX2072" fmla="*/ 3770170 w 4781550"/>
              <a:gd name="connsiteY2072" fmla="*/ 2152001 h 4781550"/>
              <a:gd name="connsiteX2073" fmla="*/ 3767058 w 4781550"/>
              <a:gd name="connsiteY2073" fmla="*/ 2165988 h 4781550"/>
              <a:gd name="connsiteX2074" fmla="*/ 3227090 w 4781550"/>
              <a:gd name="connsiteY2074" fmla="*/ 2126387 h 4781550"/>
              <a:gd name="connsiteX2075" fmla="*/ 3310372 w 4781550"/>
              <a:gd name="connsiteY2075" fmla="*/ 2233503 h 4781550"/>
              <a:gd name="connsiteX2076" fmla="*/ 3393654 w 4781550"/>
              <a:gd name="connsiteY2076" fmla="*/ 2126387 h 4781550"/>
              <a:gd name="connsiteX2077" fmla="*/ 3313485 w 4781550"/>
              <a:gd name="connsiteY2077" fmla="*/ 2165988 h 4781550"/>
              <a:gd name="connsiteX2078" fmla="*/ 3310372 w 4781550"/>
              <a:gd name="connsiteY2078" fmla="*/ 2152001 h 4781550"/>
              <a:gd name="connsiteX2079" fmla="*/ 3307260 w 4781550"/>
              <a:gd name="connsiteY2079" fmla="*/ 2165988 h 4781550"/>
              <a:gd name="connsiteX2080" fmla="*/ 2767292 w 4781550"/>
              <a:gd name="connsiteY2080" fmla="*/ 2126387 h 4781550"/>
              <a:gd name="connsiteX2081" fmla="*/ 2850574 w 4781550"/>
              <a:gd name="connsiteY2081" fmla="*/ 2233503 h 4781550"/>
              <a:gd name="connsiteX2082" fmla="*/ 2933856 w 4781550"/>
              <a:gd name="connsiteY2082" fmla="*/ 2126387 h 4781550"/>
              <a:gd name="connsiteX2083" fmla="*/ 2853687 w 4781550"/>
              <a:gd name="connsiteY2083" fmla="*/ 2165988 h 4781550"/>
              <a:gd name="connsiteX2084" fmla="*/ 2850574 w 4781550"/>
              <a:gd name="connsiteY2084" fmla="*/ 2152001 h 4781550"/>
              <a:gd name="connsiteX2085" fmla="*/ 2847462 w 4781550"/>
              <a:gd name="connsiteY2085" fmla="*/ 2165988 h 4781550"/>
              <a:gd name="connsiteX2086" fmla="*/ 2307494 w 4781550"/>
              <a:gd name="connsiteY2086" fmla="*/ 2126387 h 4781550"/>
              <a:gd name="connsiteX2087" fmla="*/ 2390776 w 4781550"/>
              <a:gd name="connsiteY2087" fmla="*/ 2233503 h 4781550"/>
              <a:gd name="connsiteX2088" fmla="*/ 2474058 w 4781550"/>
              <a:gd name="connsiteY2088" fmla="*/ 2126387 h 4781550"/>
              <a:gd name="connsiteX2089" fmla="*/ 2393889 w 4781550"/>
              <a:gd name="connsiteY2089" fmla="*/ 2165988 h 4781550"/>
              <a:gd name="connsiteX2090" fmla="*/ 2390776 w 4781550"/>
              <a:gd name="connsiteY2090" fmla="*/ 2152001 h 4781550"/>
              <a:gd name="connsiteX2091" fmla="*/ 2387664 w 4781550"/>
              <a:gd name="connsiteY2091" fmla="*/ 2165988 h 4781550"/>
              <a:gd name="connsiteX2092" fmla="*/ 1847697 w 4781550"/>
              <a:gd name="connsiteY2092" fmla="*/ 2126387 h 4781550"/>
              <a:gd name="connsiteX2093" fmla="*/ 1930979 w 4781550"/>
              <a:gd name="connsiteY2093" fmla="*/ 2233503 h 4781550"/>
              <a:gd name="connsiteX2094" fmla="*/ 2014260 w 4781550"/>
              <a:gd name="connsiteY2094" fmla="*/ 2126387 h 4781550"/>
              <a:gd name="connsiteX2095" fmla="*/ 1934091 w 4781550"/>
              <a:gd name="connsiteY2095" fmla="*/ 2165988 h 4781550"/>
              <a:gd name="connsiteX2096" fmla="*/ 1930979 w 4781550"/>
              <a:gd name="connsiteY2096" fmla="*/ 2152001 h 4781550"/>
              <a:gd name="connsiteX2097" fmla="*/ 1927866 w 4781550"/>
              <a:gd name="connsiteY2097" fmla="*/ 2165988 h 4781550"/>
              <a:gd name="connsiteX2098" fmla="*/ 1387898 w 4781550"/>
              <a:gd name="connsiteY2098" fmla="*/ 2126387 h 4781550"/>
              <a:gd name="connsiteX2099" fmla="*/ 1471180 w 4781550"/>
              <a:gd name="connsiteY2099" fmla="*/ 2233503 h 4781550"/>
              <a:gd name="connsiteX2100" fmla="*/ 1554462 w 4781550"/>
              <a:gd name="connsiteY2100" fmla="*/ 2126387 h 4781550"/>
              <a:gd name="connsiteX2101" fmla="*/ 1474293 w 4781550"/>
              <a:gd name="connsiteY2101" fmla="*/ 2165988 h 4781550"/>
              <a:gd name="connsiteX2102" fmla="*/ 1471181 w 4781550"/>
              <a:gd name="connsiteY2102" fmla="*/ 2152001 h 4781550"/>
              <a:gd name="connsiteX2103" fmla="*/ 1468068 w 4781550"/>
              <a:gd name="connsiteY2103" fmla="*/ 2165988 h 4781550"/>
              <a:gd name="connsiteX2104" fmla="*/ 928101 w 4781550"/>
              <a:gd name="connsiteY2104" fmla="*/ 2126387 h 4781550"/>
              <a:gd name="connsiteX2105" fmla="*/ 1011383 w 4781550"/>
              <a:gd name="connsiteY2105" fmla="*/ 2233503 h 4781550"/>
              <a:gd name="connsiteX2106" fmla="*/ 1094664 w 4781550"/>
              <a:gd name="connsiteY2106" fmla="*/ 2126387 h 4781550"/>
              <a:gd name="connsiteX2107" fmla="*/ 1014495 w 4781550"/>
              <a:gd name="connsiteY2107" fmla="*/ 2165988 h 4781550"/>
              <a:gd name="connsiteX2108" fmla="*/ 1011383 w 4781550"/>
              <a:gd name="connsiteY2108" fmla="*/ 2152001 h 4781550"/>
              <a:gd name="connsiteX2109" fmla="*/ 1008270 w 4781550"/>
              <a:gd name="connsiteY2109" fmla="*/ 2165988 h 4781550"/>
              <a:gd name="connsiteX2110" fmla="*/ 468303 w 4781550"/>
              <a:gd name="connsiteY2110" fmla="*/ 2126387 h 4781550"/>
              <a:gd name="connsiteX2111" fmla="*/ 551585 w 4781550"/>
              <a:gd name="connsiteY2111" fmla="*/ 2233503 h 4781550"/>
              <a:gd name="connsiteX2112" fmla="*/ 634866 w 4781550"/>
              <a:gd name="connsiteY2112" fmla="*/ 2126387 h 4781550"/>
              <a:gd name="connsiteX2113" fmla="*/ 554697 w 4781550"/>
              <a:gd name="connsiteY2113" fmla="*/ 2165988 h 4781550"/>
              <a:gd name="connsiteX2114" fmla="*/ 551585 w 4781550"/>
              <a:gd name="connsiteY2114" fmla="*/ 2152001 h 4781550"/>
              <a:gd name="connsiteX2115" fmla="*/ 548472 w 4781550"/>
              <a:gd name="connsiteY2115" fmla="*/ 2165988 h 4781550"/>
              <a:gd name="connsiteX2116" fmla="*/ 4459868 w 4781550"/>
              <a:gd name="connsiteY2116" fmla="*/ 2053963 h 4781550"/>
              <a:gd name="connsiteX2117" fmla="*/ 4403930 w 4781550"/>
              <a:gd name="connsiteY2117" fmla="*/ 2081595 h 4781550"/>
              <a:gd name="connsiteX2118" fmla="*/ 4409628 w 4781550"/>
              <a:gd name="connsiteY2118" fmla="*/ 2107203 h 4781550"/>
              <a:gd name="connsiteX2119" fmla="*/ 4284953 w 4781550"/>
              <a:gd name="connsiteY2119" fmla="*/ 2267558 h 4781550"/>
              <a:gd name="connsiteX2120" fmla="*/ 4328592 w 4781550"/>
              <a:gd name="connsiteY2120" fmla="*/ 2289114 h 4781550"/>
              <a:gd name="connsiteX2121" fmla="*/ 4459868 w 4781550"/>
              <a:gd name="connsiteY2121" fmla="*/ 2120263 h 4781550"/>
              <a:gd name="connsiteX2122" fmla="*/ 4591144 w 4781550"/>
              <a:gd name="connsiteY2122" fmla="*/ 2289114 h 4781550"/>
              <a:gd name="connsiteX2123" fmla="*/ 4634783 w 4781550"/>
              <a:gd name="connsiteY2123" fmla="*/ 2267558 h 4781550"/>
              <a:gd name="connsiteX2124" fmla="*/ 4510108 w 4781550"/>
              <a:gd name="connsiteY2124" fmla="*/ 2107203 h 4781550"/>
              <a:gd name="connsiteX2125" fmla="*/ 4515807 w 4781550"/>
              <a:gd name="connsiteY2125" fmla="*/ 2081595 h 4781550"/>
              <a:gd name="connsiteX2126" fmla="*/ 4000070 w 4781550"/>
              <a:gd name="connsiteY2126" fmla="*/ 2053963 h 4781550"/>
              <a:gd name="connsiteX2127" fmla="*/ 3944131 w 4781550"/>
              <a:gd name="connsiteY2127" fmla="*/ 2081595 h 4781550"/>
              <a:gd name="connsiteX2128" fmla="*/ 3949830 w 4781550"/>
              <a:gd name="connsiteY2128" fmla="*/ 2107203 h 4781550"/>
              <a:gd name="connsiteX2129" fmla="*/ 3825155 w 4781550"/>
              <a:gd name="connsiteY2129" fmla="*/ 2267558 h 4781550"/>
              <a:gd name="connsiteX2130" fmla="*/ 3868794 w 4781550"/>
              <a:gd name="connsiteY2130" fmla="*/ 2289114 h 4781550"/>
              <a:gd name="connsiteX2131" fmla="*/ 4000070 w 4781550"/>
              <a:gd name="connsiteY2131" fmla="*/ 2120263 h 4781550"/>
              <a:gd name="connsiteX2132" fmla="*/ 4131346 w 4781550"/>
              <a:gd name="connsiteY2132" fmla="*/ 2289114 h 4781550"/>
              <a:gd name="connsiteX2133" fmla="*/ 4174985 w 4781550"/>
              <a:gd name="connsiteY2133" fmla="*/ 2267558 h 4781550"/>
              <a:gd name="connsiteX2134" fmla="*/ 4050310 w 4781550"/>
              <a:gd name="connsiteY2134" fmla="*/ 2107203 h 4781550"/>
              <a:gd name="connsiteX2135" fmla="*/ 4056008 w 4781550"/>
              <a:gd name="connsiteY2135" fmla="*/ 2081595 h 4781550"/>
              <a:gd name="connsiteX2136" fmla="*/ 3540272 w 4781550"/>
              <a:gd name="connsiteY2136" fmla="*/ 2053963 h 4781550"/>
              <a:gd name="connsiteX2137" fmla="*/ 3484333 w 4781550"/>
              <a:gd name="connsiteY2137" fmla="*/ 2081595 h 4781550"/>
              <a:gd name="connsiteX2138" fmla="*/ 3490032 w 4781550"/>
              <a:gd name="connsiteY2138" fmla="*/ 2107203 h 4781550"/>
              <a:gd name="connsiteX2139" fmla="*/ 3365357 w 4781550"/>
              <a:gd name="connsiteY2139" fmla="*/ 2267558 h 4781550"/>
              <a:gd name="connsiteX2140" fmla="*/ 3408996 w 4781550"/>
              <a:gd name="connsiteY2140" fmla="*/ 2289114 h 4781550"/>
              <a:gd name="connsiteX2141" fmla="*/ 3540272 w 4781550"/>
              <a:gd name="connsiteY2141" fmla="*/ 2120263 h 4781550"/>
              <a:gd name="connsiteX2142" fmla="*/ 3671548 w 4781550"/>
              <a:gd name="connsiteY2142" fmla="*/ 2289114 h 4781550"/>
              <a:gd name="connsiteX2143" fmla="*/ 3715187 w 4781550"/>
              <a:gd name="connsiteY2143" fmla="*/ 2267558 h 4781550"/>
              <a:gd name="connsiteX2144" fmla="*/ 3590512 w 4781550"/>
              <a:gd name="connsiteY2144" fmla="*/ 2107203 h 4781550"/>
              <a:gd name="connsiteX2145" fmla="*/ 3596210 w 4781550"/>
              <a:gd name="connsiteY2145" fmla="*/ 2081595 h 4781550"/>
              <a:gd name="connsiteX2146" fmla="*/ 3080474 w 4781550"/>
              <a:gd name="connsiteY2146" fmla="*/ 2053963 h 4781550"/>
              <a:gd name="connsiteX2147" fmla="*/ 3024535 w 4781550"/>
              <a:gd name="connsiteY2147" fmla="*/ 2081595 h 4781550"/>
              <a:gd name="connsiteX2148" fmla="*/ 3030234 w 4781550"/>
              <a:gd name="connsiteY2148" fmla="*/ 2107203 h 4781550"/>
              <a:gd name="connsiteX2149" fmla="*/ 2905559 w 4781550"/>
              <a:gd name="connsiteY2149" fmla="*/ 2267558 h 4781550"/>
              <a:gd name="connsiteX2150" fmla="*/ 2949198 w 4781550"/>
              <a:gd name="connsiteY2150" fmla="*/ 2289114 h 4781550"/>
              <a:gd name="connsiteX2151" fmla="*/ 3080474 w 4781550"/>
              <a:gd name="connsiteY2151" fmla="*/ 2120263 h 4781550"/>
              <a:gd name="connsiteX2152" fmla="*/ 3211750 w 4781550"/>
              <a:gd name="connsiteY2152" fmla="*/ 2289114 h 4781550"/>
              <a:gd name="connsiteX2153" fmla="*/ 3255389 w 4781550"/>
              <a:gd name="connsiteY2153" fmla="*/ 2267558 h 4781550"/>
              <a:gd name="connsiteX2154" fmla="*/ 3130714 w 4781550"/>
              <a:gd name="connsiteY2154" fmla="*/ 2107203 h 4781550"/>
              <a:gd name="connsiteX2155" fmla="*/ 3136412 w 4781550"/>
              <a:gd name="connsiteY2155" fmla="*/ 2081595 h 4781550"/>
              <a:gd name="connsiteX2156" fmla="*/ 2620676 w 4781550"/>
              <a:gd name="connsiteY2156" fmla="*/ 2053963 h 4781550"/>
              <a:gd name="connsiteX2157" fmla="*/ 2564737 w 4781550"/>
              <a:gd name="connsiteY2157" fmla="*/ 2081595 h 4781550"/>
              <a:gd name="connsiteX2158" fmla="*/ 2570436 w 4781550"/>
              <a:gd name="connsiteY2158" fmla="*/ 2107203 h 4781550"/>
              <a:gd name="connsiteX2159" fmla="*/ 2445761 w 4781550"/>
              <a:gd name="connsiteY2159" fmla="*/ 2267558 h 4781550"/>
              <a:gd name="connsiteX2160" fmla="*/ 2489400 w 4781550"/>
              <a:gd name="connsiteY2160" fmla="*/ 2289114 h 4781550"/>
              <a:gd name="connsiteX2161" fmla="*/ 2620676 w 4781550"/>
              <a:gd name="connsiteY2161" fmla="*/ 2120263 h 4781550"/>
              <a:gd name="connsiteX2162" fmla="*/ 2751952 w 4781550"/>
              <a:gd name="connsiteY2162" fmla="*/ 2289114 h 4781550"/>
              <a:gd name="connsiteX2163" fmla="*/ 2795591 w 4781550"/>
              <a:gd name="connsiteY2163" fmla="*/ 2267558 h 4781550"/>
              <a:gd name="connsiteX2164" fmla="*/ 2670916 w 4781550"/>
              <a:gd name="connsiteY2164" fmla="*/ 2107203 h 4781550"/>
              <a:gd name="connsiteX2165" fmla="*/ 2676614 w 4781550"/>
              <a:gd name="connsiteY2165" fmla="*/ 2081595 h 4781550"/>
              <a:gd name="connsiteX2166" fmla="*/ 2160878 w 4781550"/>
              <a:gd name="connsiteY2166" fmla="*/ 2053963 h 4781550"/>
              <a:gd name="connsiteX2167" fmla="*/ 2104940 w 4781550"/>
              <a:gd name="connsiteY2167" fmla="*/ 2081595 h 4781550"/>
              <a:gd name="connsiteX2168" fmla="*/ 2110638 w 4781550"/>
              <a:gd name="connsiteY2168" fmla="*/ 2107203 h 4781550"/>
              <a:gd name="connsiteX2169" fmla="*/ 1985963 w 4781550"/>
              <a:gd name="connsiteY2169" fmla="*/ 2267558 h 4781550"/>
              <a:gd name="connsiteX2170" fmla="*/ 2029602 w 4781550"/>
              <a:gd name="connsiteY2170" fmla="*/ 2289114 h 4781550"/>
              <a:gd name="connsiteX2171" fmla="*/ 2160878 w 4781550"/>
              <a:gd name="connsiteY2171" fmla="*/ 2120263 h 4781550"/>
              <a:gd name="connsiteX2172" fmla="*/ 2292154 w 4781550"/>
              <a:gd name="connsiteY2172" fmla="*/ 2289114 h 4781550"/>
              <a:gd name="connsiteX2173" fmla="*/ 2335793 w 4781550"/>
              <a:gd name="connsiteY2173" fmla="*/ 2267558 h 4781550"/>
              <a:gd name="connsiteX2174" fmla="*/ 2211118 w 4781550"/>
              <a:gd name="connsiteY2174" fmla="*/ 2107203 h 4781550"/>
              <a:gd name="connsiteX2175" fmla="*/ 2216816 w 4781550"/>
              <a:gd name="connsiteY2175" fmla="*/ 2081595 h 4781550"/>
              <a:gd name="connsiteX2176" fmla="*/ 1701080 w 4781550"/>
              <a:gd name="connsiteY2176" fmla="*/ 2053963 h 4781550"/>
              <a:gd name="connsiteX2177" fmla="*/ 1645142 w 4781550"/>
              <a:gd name="connsiteY2177" fmla="*/ 2081595 h 4781550"/>
              <a:gd name="connsiteX2178" fmla="*/ 1650840 w 4781550"/>
              <a:gd name="connsiteY2178" fmla="*/ 2107203 h 4781550"/>
              <a:gd name="connsiteX2179" fmla="*/ 1526165 w 4781550"/>
              <a:gd name="connsiteY2179" fmla="*/ 2267558 h 4781550"/>
              <a:gd name="connsiteX2180" fmla="*/ 1569804 w 4781550"/>
              <a:gd name="connsiteY2180" fmla="*/ 2289114 h 4781550"/>
              <a:gd name="connsiteX2181" fmla="*/ 1701080 w 4781550"/>
              <a:gd name="connsiteY2181" fmla="*/ 2120263 h 4781550"/>
              <a:gd name="connsiteX2182" fmla="*/ 1832356 w 4781550"/>
              <a:gd name="connsiteY2182" fmla="*/ 2289114 h 4781550"/>
              <a:gd name="connsiteX2183" fmla="*/ 1875995 w 4781550"/>
              <a:gd name="connsiteY2183" fmla="*/ 2267558 h 4781550"/>
              <a:gd name="connsiteX2184" fmla="*/ 1751320 w 4781550"/>
              <a:gd name="connsiteY2184" fmla="*/ 2107203 h 4781550"/>
              <a:gd name="connsiteX2185" fmla="*/ 1757018 w 4781550"/>
              <a:gd name="connsiteY2185" fmla="*/ 2081595 h 4781550"/>
              <a:gd name="connsiteX2186" fmla="*/ 1241282 w 4781550"/>
              <a:gd name="connsiteY2186" fmla="*/ 2053963 h 4781550"/>
              <a:gd name="connsiteX2187" fmla="*/ 1185344 w 4781550"/>
              <a:gd name="connsiteY2187" fmla="*/ 2081595 h 4781550"/>
              <a:gd name="connsiteX2188" fmla="*/ 1191042 w 4781550"/>
              <a:gd name="connsiteY2188" fmla="*/ 2107203 h 4781550"/>
              <a:gd name="connsiteX2189" fmla="*/ 1066367 w 4781550"/>
              <a:gd name="connsiteY2189" fmla="*/ 2267558 h 4781550"/>
              <a:gd name="connsiteX2190" fmla="*/ 1110006 w 4781550"/>
              <a:gd name="connsiteY2190" fmla="*/ 2289114 h 4781550"/>
              <a:gd name="connsiteX2191" fmla="*/ 1241282 w 4781550"/>
              <a:gd name="connsiteY2191" fmla="*/ 2120263 h 4781550"/>
              <a:gd name="connsiteX2192" fmla="*/ 1372558 w 4781550"/>
              <a:gd name="connsiteY2192" fmla="*/ 2289114 h 4781550"/>
              <a:gd name="connsiteX2193" fmla="*/ 1416197 w 4781550"/>
              <a:gd name="connsiteY2193" fmla="*/ 2267558 h 4781550"/>
              <a:gd name="connsiteX2194" fmla="*/ 1291522 w 4781550"/>
              <a:gd name="connsiteY2194" fmla="*/ 2107203 h 4781550"/>
              <a:gd name="connsiteX2195" fmla="*/ 1297220 w 4781550"/>
              <a:gd name="connsiteY2195" fmla="*/ 2081595 h 4781550"/>
              <a:gd name="connsiteX2196" fmla="*/ 781484 w 4781550"/>
              <a:gd name="connsiteY2196" fmla="*/ 2053963 h 4781550"/>
              <a:gd name="connsiteX2197" fmla="*/ 725546 w 4781550"/>
              <a:gd name="connsiteY2197" fmla="*/ 2081595 h 4781550"/>
              <a:gd name="connsiteX2198" fmla="*/ 731244 w 4781550"/>
              <a:gd name="connsiteY2198" fmla="*/ 2107203 h 4781550"/>
              <a:gd name="connsiteX2199" fmla="*/ 606569 w 4781550"/>
              <a:gd name="connsiteY2199" fmla="*/ 2267558 h 4781550"/>
              <a:gd name="connsiteX2200" fmla="*/ 650208 w 4781550"/>
              <a:gd name="connsiteY2200" fmla="*/ 2289114 h 4781550"/>
              <a:gd name="connsiteX2201" fmla="*/ 781484 w 4781550"/>
              <a:gd name="connsiteY2201" fmla="*/ 2120263 h 4781550"/>
              <a:gd name="connsiteX2202" fmla="*/ 912760 w 4781550"/>
              <a:gd name="connsiteY2202" fmla="*/ 2289114 h 4781550"/>
              <a:gd name="connsiteX2203" fmla="*/ 956399 w 4781550"/>
              <a:gd name="connsiteY2203" fmla="*/ 2267558 h 4781550"/>
              <a:gd name="connsiteX2204" fmla="*/ 831724 w 4781550"/>
              <a:gd name="connsiteY2204" fmla="*/ 2107203 h 4781550"/>
              <a:gd name="connsiteX2205" fmla="*/ 837422 w 4781550"/>
              <a:gd name="connsiteY2205" fmla="*/ 2081595 h 4781550"/>
              <a:gd name="connsiteX2206" fmla="*/ 321686 w 4781550"/>
              <a:gd name="connsiteY2206" fmla="*/ 2053963 h 4781550"/>
              <a:gd name="connsiteX2207" fmla="*/ 265748 w 4781550"/>
              <a:gd name="connsiteY2207" fmla="*/ 2081595 h 4781550"/>
              <a:gd name="connsiteX2208" fmla="*/ 271446 w 4781550"/>
              <a:gd name="connsiteY2208" fmla="*/ 2107203 h 4781550"/>
              <a:gd name="connsiteX2209" fmla="*/ 146771 w 4781550"/>
              <a:gd name="connsiteY2209" fmla="*/ 2267558 h 4781550"/>
              <a:gd name="connsiteX2210" fmla="*/ 190410 w 4781550"/>
              <a:gd name="connsiteY2210" fmla="*/ 2289114 h 4781550"/>
              <a:gd name="connsiteX2211" fmla="*/ 321686 w 4781550"/>
              <a:gd name="connsiteY2211" fmla="*/ 2120263 h 4781550"/>
              <a:gd name="connsiteX2212" fmla="*/ 452962 w 4781550"/>
              <a:gd name="connsiteY2212" fmla="*/ 2289114 h 4781550"/>
              <a:gd name="connsiteX2213" fmla="*/ 496602 w 4781550"/>
              <a:gd name="connsiteY2213" fmla="*/ 2267558 h 4781550"/>
              <a:gd name="connsiteX2214" fmla="*/ 371926 w 4781550"/>
              <a:gd name="connsiteY2214" fmla="*/ 2107203 h 4781550"/>
              <a:gd name="connsiteX2215" fmla="*/ 377624 w 4781550"/>
              <a:gd name="connsiteY2215" fmla="*/ 2081595 h 4781550"/>
              <a:gd name="connsiteX2216" fmla="*/ 4624358 w 4781550"/>
              <a:gd name="connsiteY2216" fmla="*/ 1908094 h 4781550"/>
              <a:gd name="connsiteX2217" fmla="*/ 4595212 w 4781550"/>
              <a:gd name="connsiteY2217" fmla="*/ 2039075 h 4781550"/>
              <a:gd name="connsiteX2218" fmla="*/ 4640025 w 4781550"/>
              <a:gd name="connsiteY2218" fmla="*/ 2061211 h 4781550"/>
              <a:gd name="connsiteX2219" fmla="*/ 4654793 w 4781550"/>
              <a:gd name="connsiteY2219" fmla="*/ 1994846 h 4781550"/>
              <a:gd name="connsiteX2220" fmla="*/ 4636863 w 4781550"/>
              <a:gd name="connsiteY2220" fmla="*/ 1914271 h 4781550"/>
              <a:gd name="connsiteX2221" fmla="*/ 1996387 w 4781550"/>
              <a:gd name="connsiteY2221" fmla="*/ 1908093 h 4781550"/>
              <a:gd name="connsiteX2222" fmla="*/ 1983879 w 4781550"/>
              <a:gd name="connsiteY2222" fmla="*/ 1914271 h 4781550"/>
              <a:gd name="connsiteX2223" fmla="*/ 1965951 w 4781550"/>
              <a:gd name="connsiteY2223" fmla="*/ 1994837 h 4781550"/>
              <a:gd name="connsiteX2224" fmla="*/ 1980721 w 4781550"/>
              <a:gd name="connsiteY2224" fmla="*/ 2061211 h 4781550"/>
              <a:gd name="connsiteX2225" fmla="*/ 2025533 w 4781550"/>
              <a:gd name="connsiteY2225" fmla="*/ 2039075 h 4781550"/>
              <a:gd name="connsiteX2226" fmla="*/ 1536589 w 4781550"/>
              <a:gd name="connsiteY2226" fmla="*/ 1908093 h 4781550"/>
              <a:gd name="connsiteX2227" fmla="*/ 1524081 w 4781550"/>
              <a:gd name="connsiteY2227" fmla="*/ 1914271 h 4781550"/>
              <a:gd name="connsiteX2228" fmla="*/ 1506154 w 4781550"/>
              <a:gd name="connsiteY2228" fmla="*/ 1994837 h 4781550"/>
              <a:gd name="connsiteX2229" fmla="*/ 1520924 w 4781550"/>
              <a:gd name="connsiteY2229" fmla="*/ 2061211 h 4781550"/>
              <a:gd name="connsiteX2230" fmla="*/ 1565735 w 4781550"/>
              <a:gd name="connsiteY2230" fmla="*/ 2039075 h 4781550"/>
              <a:gd name="connsiteX2231" fmla="*/ 4295378 w 4781550"/>
              <a:gd name="connsiteY2231" fmla="*/ 1908092 h 4781550"/>
              <a:gd name="connsiteX2232" fmla="*/ 4282869 w 4781550"/>
              <a:gd name="connsiteY2232" fmla="*/ 1914271 h 4781550"/>
              <a:gd name="connsiteX2233" fmla="*/ 4264941 w 4781550"/>
              <a:gd name="connsiteY2233" fmla="*/ 1994837 h 4781550"/>
              <a:gd name="connsiteX2234" fmla="*/ 4279711 w 4781550"/>
              <a:gd name="connsiteY2234" fmla="*/ 2061211 h 4781550"/>
              <a:gd name="connsiteX2235" fmla="*/ 4324523 w 4781550"/>
              <a:gd name="connsiteY2235" fmla="*/ 2039075 h 4781550"/>
              <a:gd name="connsiteX2236" fmla="*/ 4164559 w 4781550"/>
              <a:gd name="connsiteY2236" fmla="*/ 1908092 h 4781550"/>
              <a:gd name="connsiteX2237" fmla="*/ 4135414 w 4781550"/>
              <a:gd name="connsiteY2237" fmla="*/ 2039075 h 4781550"/>
              <a:gd name="connsiteX2238" fmla="*/ 4180227 w 4781550"/>
              <a:gd name="connsiteY2238" fmla="*/ 2061211 h 4781550"/>
              <a:gd name="connsiteX2239" fmla="*/ 4194996 w 4781550"/>
              <a:gd name="connsiteY2239" fmla="*/ 1994839 h 4781550"/>
              <a:gd name="connsiteX2240" fmla="*/ 4177068 w 4781550"/>
              <a:gd name="connsiteY2240" fmla="*/ 1914271 h 4781550"/>
              <a:gd name="connsiteX2241" fmla="*/ 3835579 w 4781550"/>
              <a:gd name="connsiteY2241" fmla="*/ 1908092 h 4781550"/>
              <a:gd name="connsiteX2242" fmla="*/ 3823071 w 4781550"/>
              <a:gd name="connsiteY2242" fmla="*/ 1914271 h 4781550"/>
              <a:gd name="connsiteX2243" fmla="*/ 3805143 w 4781550"/>
              <a:gd name="connsiteY2243" fmla="*/ 1994837 h 4781550"/>
              <a:gd name="connsiteX2244" fmla="*/ 3819913 w 4781550"/>
              <a:gd name="connsiteY2244" fmla="*/ 2061211 h 4781550"/>
              <a:gd name="connsiteX2245" fmla="*/ 3864725 w 4781550"/>
              <a:gd name="connsiteY2245" fmla="*/ 2039075 h 4781550"/>
              <a:gd name="connsiteX2246" fmla="*/ 3704761 w 4781550"/>
              <a:gd name="connsiteY2246" fmla="*/ 1908092 h 4781550"/>
              <a:gd name="connsiteX2247" fmla="*/ 3675616 w 4781550"/>
              <a:gd name="connsiteY2247" fmla="*/ 2039075 h 4781550"/>
              <a:gd name="connsiteX2248" fmla="*/ 3720429 w 4781550"/>
              <a:gd name="connsiteY2248" fmla="*/ 2061211 h 4781550"/>
              <a:gd name="connsiteX2249" fmla="*/ 3735198 w 4781550"/>
              <a:gd name="connsiteY2249" fmla="*/ 1994839 h 4781550"/>
              <a:gd name="connsiteX2250" fmla="*/ 3717270 w 4781550"/>
              <a:gd name="connsiteY2250" fmla="*/ 1914271 h 4781550"/>
              <a:gd name="connsiteX2251" fmla="*/ 3375781 w 4781550"/>
              <a:gd name="connsiteY2251" fmla="*/ 1908092 h 4781550"/>
              <a:gd name="connsiteX2252" fmla="*/ 3363273 w 4781550"/>
              <a:gd name="connsiteY2252" fmla="*/ 1914271 h 4781550"/>
              <a:gd name="connsiteX2253" fmla="*/ 3345345 w 4781550"/>
              <a:gd name="connsiteY2253" fmla="*/ 1994837 h 4781550"/>
              <a:gd name="connsiteX2254" fmla="*/ 3360115 w 4781550"/>
              <a:gd name="connsiteY2254" fmla="*/ 2061211 h 4781550"/>
              <a:gd name="connsiteX2255" fmla="*/ 3404927 w 4781550"/>
              <a:gd name="connsiteY2255" fmla="*/ 2039075 h 4781550"/>
              <a:gd name="connsiteX2256" fmla="*/ 3244963 w 4781550"/>
              <a:gd name="connsiteY2256" fmla="*/ 1908092 h 4781550"/>
              <a:gd name="connsiteX2257" fmla="*/ 3215818 w 4781550"/>
              <a:gd name="connsiteY2257" fmla="*/ 2039075 h 4781550"/>
              <a:gd name="connsiteX2258" fmla="*/ 3260631 w 4781550"/>
              <a:gd name="connsiteY2258" fmla="*/ 2061211 h 4781550"/>
              <a:gd name="connsiteX2259" fmla="*/ 3275400 w 4781550"/>
              <a:gd name="connsiteY2259" fmla="*/ 1994839 h 4781550"/>
              <a:gd name="connsiteX2260" fmla="*/ 3257472 w 4781550"/>
              <a:gd name="connsiteY2260" fmla="*/ 1914271 h 4781550"/>
              <a:gd name="connsiteX2261" fmla="*/ 2915983 w 4781550"/>
              <a:gd name="connsiteY2261" fmla="*/ 1908092 h 4781550"/>
              <a:gd name="connsiteX2262" fmla="*/ 2903475 w 4781550"/>
              <a:gd name="connsiteY2262" fmla="*/ 1914271 h 4781550"/>
              <a:gd name="connsiteX2263" fmla="*/ 2885547 w 4781550"/>
              <a:gd name="connsiteY2263" fmla="*/ 1994837 h 4781550"/>
              <a:gd name="connsiteX2264" fmla="*/ 2900317 w 4781550"/>
              <a:gd name="connsiteY2264" fmla="*/ 2061211 h 4781550"/>
              <a:gd name="connsiteX2265" fmla="*/ 2945129 w 4781550"/>
              <a:gd name="connsiteY2265" fmla="*/ 2039075 h 4781550"/>
              <a:gd name="connsiteX2266" fmla="*/ 2785165 w 4781550"/>
              <a:gd name="connsiteY2266" fmla="*/ 1908092 h 4781550"/>
              <a:gd name="connsiteX2267" fmla="*/ 2756020 w 4781550"/>
              <a:gd name="connsiteY2267" fmla="*/ 2039075 h 4781550"/>
              <a:gd name="connsiteX2268" fmla="*/ 2800833 w 4781550"/>
              <a:gd name="connsiteY2268" fmla="*/ 2061211 h 4781550"/>
              <a:gd name="connsiteX2269" fmla="*/ 2815602 w 4781550"/>
              <a:gd name="connsiteY2269" fmla="*/ 1994839 h 4781550"/>
              <a:gd name="connsiteX2270" fmla="*/ 2797674 w 4781550"/>
              <a:gd name="connsiteY2270" fmla="*/ 1914271 h 4781550"/>
              <a:gd name="connsiteX2271" fmla="*/ 2456185 w 4781550"/>
              <a:gd name="connsiteY2271" fmla="*/ 1908092 h 4781550"/>
              <a:gd name="connsiteX2272" fmla="*/ 2443677 w 4781550"/>
              <a:gd name="connsiteY2272" fmla="*/ 1914271 h 4781550"/>
              <a:gd name="connsiteX2273" fmla="*/ 2425749 w 4781550"/>
              <a:gd name="connsiteY2273" fmla="*/ 1994837 h 4781550"/>
              <a:gd name="connsiteX2274" fmla="*/ 2440519 w 4781550"/>
              <a:gd name="connsiteY2274" fmla="*/ 2061211 h 4781550"/>
              <a:gd name="connsiteX2275" fmla="*/ 2485331 w 4781550"/>
              <a:gd name="connsiteY2275" fmla="*/ 2039075 h 4781550"/>
              <a:gd name="connsiteX2276" fmla="*/ 2325367 w 4781550"/>
              <a:gd name="connsiteY2276" fmla="*/ 1908092 h 4781550"/>
              <a:gd name="connsiteX2277" fmla="*/ 2296222 w 4781550"/>
              <a:gd name="connsiteY2277" fmla="*/ 2039075 h 4781550"/>
              <a:gd name="connsiteX2278" fmla="*/ 2341035 w 4781550"/>
              <a:gd name="connsiteY2278" fmla="*/ 2061211 h 4781550"/>
              <a:gd name="connsiteX2279" fmla="*/ 2355804 w 4781550"/>
              <a:gd name="connsiteY2279" fmla="*/ 1994839 h 4781550"/>
              <a:gd name="connsiteX2280" fmla="*/ 2337876 w 4781550"/>
              <a:gd name="connsiteY2280" fmla="*/ 1914271 h 4781550"/>
              <a:gd name="connsiteX2281" fmla="*/ 1865570 w 4781550"/>
              <a:gd name="connsiteY2281" fmla="*/ 1908092 h 4781550"/>
              <a:gd name="connsiteX2282" fmla="*/ 1836424 w 4781550"/>
              <a:gd name="connsiteY2282" fmla="*/ 2039075 h 4781550"/>
              <a:gd name="connsiteX2283" fmla="*/ 1881237 w 4781550"/>
              <a:gd name="connsiteY2283" fmla="*/ 2061211 h 4781550"/>
              <a:gd name="connsiteX2284" fmla="*/ 1896007 w 4781550"/>
              <a:gd name="connsiteY2284" fmla="*/ 1994839 h 4781550"/>
              <a:gd name="connsiteX2285" fmla="*/ 1878078 w 4781550"/>
              <a:gd name="connsiteY2285" fmla="*/ 1914271 h 4781550"/>
              <a:gd name="connsiteX2286" fmla="*/ 1405772 w 4781550"/>
              <a:gd name="connsiteY2286" fmla="*/ 1908092 h 4781550"/>
              <a:gd name="connsiteX2287" fmla="*/ 1376626 w 4781550"/>
              <a:gd name="connsiteY2287" fmla="*/ 2039075 h 4781550"/>
              <a:gd name="connsiteX2288" fmla="*/ 1421439 w 4781550"/>
              <a:gd name="connsiteY2288" fmla="*/ 2061211 h 4781550"/>
              <a:gd name="connsiteX2289" fmla="*/ 1436208 w 4781550"/>
              <a:gd name="connsiteY2289" fmla="*/ 1994839 h 4781550"/>
              <a:gd name="connsiteX2290" fmla="*/ 1418280 w 4781550"/>
              <a:gd name="connsiteY2290" fmla="*/ 1914271 h 4781550"/>
              <a:gd name="connsiteX2291" fmla="*/ 1076791 w 4781550"/>
              <a:gd name="connsiteY2291" fmla="*/ 1908092 h 4781550"/>
              <a:gd name="connsiteX2292" fmla="*/ 1064283 w 4781550"/>
              <a:gd name="connsiteY2292" fmla="*/ 1914271 h 4781550"/>
              <a:gd name="connsiteX2293" fmla="*/ 1046355 w 4781550"/>
              <a:gd name="connsiteY2293" fmla="*/ 1994837 h 4781550"/>
              <a:gd name="connsiteX2294" fmla="*/ 1061125 w 4781550"/>
              <a:gd name="connsiteY2294" fmla="*/ 2061211 h 4781550"/>
              <a:gd name="connsiteX2295" fmla="*/ 1105937 w 4781550"/>
              <a:gd name="connsiteY2295" fmla="*/ 2039075 h 4781550"/>
              <a:gd name="connsiteX2296" fmla="*/ 945974 w 4781550"/>
              <a:gd name="connsiteY2296" fmla="*/ 1908092 h 4781550"/>
              <a:gd name="connsiteX2297" fmla="*/ 916828 w 4781550"/>
              <a:gd name="connsiteY2297" fmla="*/ 2039075 h 4781550"/>
              <a:gd name="connsiteX2298" fmla="*/ 961641 w 4781550"/>
              <a:gd name="connsiteY2298" fmla="*/ 2061211 h 4781550"/>
              <a:gd name="connsiteX2299" fmla="*/ 976410 w 4781550"/>
              <a:gd name="connsiteY2299" fmla="*/ 1994839 h 4781550"/>
              <a:gd name="connsiteX2300" fmla="*/ 958482 w 4781550"/>
              <a:gd name="connsiteY2300" fmla="*/ 1914271 h 4781550"/>
              <a:gd name="connsiteX2301" fmla="*/ 616994 w 4781550"/>
              <a:gd name="connsiteY2301" fmla="*/ 1908092 h 4781550"/>
              <a:gd name="connsiteX2302" fmla="*/ 604485 w 4781550"/>
              <a:gd name="connsiteY2302" fmla="*/ 1914271 h 4781550"/>
              <a:gd name="connsiteX2303" fmla="*/ 586557 w 4781550"/>
              <a:gd name="connsiteY2303" fmla="*/ 1994837 h 4781550"/>
              <a:gd name="connsiteX2304" fmla="*/ 601327 w 4781550"/>
              <a:gd name="connsiteY2304" fmla="*/ 2061211 h 4781550"/>
              <a:gd name="connsiteX2305" fmla="*/ 646140 w 4781550"/>
              <a:gd name="connsiteY2305" fmla="*/ 2039075 h 4781550"/>
              <a:gd name="connsiteX2306" fmla="*/ 486176 w 4781550"/>
              <a:gd name="connsiteY2306" fmla="*/ 1908092 h 4781550"/>
              <a:gd name="connsiteX2307" fmla="*/ 457030 w 4781550"/>
              <a:gd name="connsiteY2307" fmla="*/ 2039075 h 4781550"/>
              <a:gd name="connsiteX2308" fmla="*/ 501843 w 4781550"/>
              <a:gd name="connsiteY2308" fmla="*/ 2061211 h 4781550"/>
              <a:gd name="connsiteX2309" fmla="*/ 516613 w 4781550"/>
              <a:gd name="connsiteY2309" fmla="*/ 1994839 h 4781550"/>
              <a:gd name="connsiteX2310" fmla="*/ 498684 w 4781550"/>
              <a:gd name="connsiteY2310" fmla="*/ 1914271 h 4781550"/>
              <a:gd name="connsiteX2311" fmla="*/ 157195 w 4781550"/>
              <a:gd name="connsiteY2311" fmla="*/ 1908092 h 4781550"/>
              <a:gd name="connsiteX2312" fmla="*/ 144687 w 4781550"/>
              <a:gd name="connsiteY2312" fmla="*/ 1914271 h 4781550"/>
              <a:gd name="connsiteX2313" fmla="*/ 126759 w 4781550"/>
              <a:gd name="connsiteY2313" fmla="*/ 1994837 h 4781550"/>
              <a:gd name="connsiteX2314" fmla="*/ 141529 w 4781550"/>
              <a:gd name="connsiteY2314" fmla="*/ 2061211 h 4781550"/>
              <a:gd name="connsiteX2315" fmla="*/ 186341 w 4781550"/>
              <a:gd name="connsiteY2315" fmla="*/ 2039075 h 4781550"/>
              <a:gd name="connsiteX2316" fmla="*/ 4365133 w 4781550"/>
              <a:gd name="connsiteY2316" fmla="*/ 1907242 h 4781550"/>
              <a:gd name="connsiteX2317" fmla="*/ 4387542 w 4781550"/>
              <a:gd name="connsiteY2317" fmla="*/ 2007946 h 4781550"/>
              <a:gd name="connsiteX2318" fmla="*/ 4459868 w 4781550"/>
              <a:gd name="connsiteY2318" fmla="*/ 1972219 h 4781550"/>
              <a:gd name="connsiteX2319" fmla="*/ 4532195 w 4781550"/>
              <a:gd name="connsiteY2319" fmla="*/ 2007946 h 4781550"/>
              <a:gd name="connsiteX2320" fmla="*/ 4554603 w 4781550"/>
              <a:gd name="connsiteY2320" fmla="*/ 1907242 h 4781550"/>
              <a:gd name="connsiteX2321" fmla="*/ 4459868 w 4781550"/>
              <a:gd name="connsiteY2321" fmla="*/ 1907242 h 4781550"/>
              <a:gd name="connsiteX2322" fmla="*/ 3905335 w 4781550"/>
              <a:gd name="connsiteY2322" fmla="*/ 1907242 h 4781550"/>
              <a:gd name="connsiteX2323" fmla="*/ 3927743 w 4781550"/>
              <a:gd name="connsiteY2323" fmla="*/ 2007946 h 4781550"/>
              <a:gd name="connsiteX2324" fmla="*/ 4000070 w 4781550"/>
              <a:gd name="connsiteY2324" fmla="*/ 1972219 h 4781550"/>
              <a:gd name="connsiteX2325" fmla="*/ 4072396 w 4781550"/>
              <a:gd name="connsiteY2325" fmla="*/ 2007946 h 4781550"/>
              <a:gd name="connsiteX2326" fmla="*/ 4094805 w 4781550"/>
              <a:gd name="connsiteY2326" fmla="*/ 1907242 h 4781550"/>
              <a:gd name="connsiteX2327" fmla="*/ 4000070 w 4781550"/>
              <a:gd name="connsiteY2327" fmla="*/ 1907242 h 4781550"/>
              <a:gd name="connsiteX2328" fmla="*/ 3445537 w 4781550"/>
              <a:gd name="connsiteY2328" fmla="*/ 1907242 h 4781550"/>
              <a:gd name="connsiteX2329" fmla="*/ 3467945 w 4781550"/>
              <a:gd name="connsiteY2329" fmla="*/ 2007946 h 4781550"/>
              <a:gd name="connsiteX2330" fmla="*/ 3540272 w 4781550"/>
              <a:gd name="connsiteY2330" fmla="*/ 1972219 h 4781550"/>
              <a:gd name="connsiteX2331" fmla="*/ 3612598 w 4781550"/>
              <a:gd name="connsiteY2331" fmla="*/ 2007946 h 4781550"/>
              <a:gd name="connsiteX2332" fmla="*/ 3635007 w 4781550"/>
              <a:gd name="connsiteY2332" fmla="*/ 1907242 h 4781550"/>
              <a:gd name="connsiteX2333" fmla="*/ 3540272 w 4781550"/>
              <a:gd name="connsiteY2333" fmla="*/ 1907242 h 4781550"/>
              <a:gd name="connsiteX2334" fmla="*/ 2985739 w 4781550"/>
              <a:gd name="connsiteY2334" fmla="*/ 1907242 h 4781550"/>
              <a:gd name="connsiteX2335" fmla="*/ 3008147 w 4781550"/>
              <a:gd name="connsiteY2335" fmla="*/ 2007946 h 4781550"/>
              <a:gd name="connsiteX2336" fmla="*/ 3080474 w 4781550"/>
              <a:gd name="connsiteY2336" fmla="*/ 1972219 h 4781550"/>
              <a:gd name="connsiteX2337" fmla="*/ 3152800 w 4781550"/>
              <a:gd name="connsiteY2337" fmla="*/ 2007946 h 4781550"/>
              <a:gd name="connsiteX2338" fmla="*/ 3175209 w 4781550"/>
              <a:gd name="connsiteY2338" fmla="*/ 1907242 h 4781550"/>
              <a:gd name="connsiteX2339" fmla="*/ 3080474 w 4781550"/>
              <a:gd name="connsiteY2339" fmla="*/ 1907242 h 4781550"/>
              <a:gd name="connsiteX2340" fmla="*/ 2525941 w 4781550"/>
              <a:gd name="connsiteY2340" fmla="*/ 1907242 h 4781550"/>
              <a:gd name="connsiteX2341" fmla="*/ 2548349 w 4781550"/>
              <a:gd name="connsiteY2341" fmla="*/ 2007946 h 4781550"/>
              <a:gd name="connsiteX2342" fmla="*/ 2620676 w 4781550"/>
              <a:gd name="connsiteY2342" fmla="*/ 1972219 h 4781550"/>
              <a:gd name="connsiteX2343" fmla="*/ 2693002 w 4781550"/>
              <a:gd name="connsiteY2343" fmla="*/ 2007946 h 4781550"/>
              <a:gd name="connsiteX2344" fmla="*/ 2715411 w 4781550"/>
              <a:gd name="connsiteY2344" fmla="*/ 1907242 h 4781550"/>
              <a:gd name="connsiteX2345" fmla="*/ 2620676 w 4781550"/>
              <a:gd name="connsiteY2345" fmla="*/ 1907242 h 4781550"/>
              <a:gd name="connsiteX2346" fmla="*/ 2066143 w 4781550"/>
              <a:gd name="connsiteY2346" fmla="*/ 1907242 h 4781550"/>
              <a:gd name="connsiteX2347" fmla="*/ 2088552 w 4781550"/>
              <a:gd name="connsiteY2347" fmla="*/ 2007946 h 4781550"/>
              <a:gd name="connsiteX2348" fmla="*/ 2160878 w 4781550"/>
              <a:gd name="connsiteY2348" fmla="*/ 1972219 h 4781550"/>
              <a:gd name="connsiteX2349" fmla="*/ 2233204 w 4781550"/>
              <a:gd name="connsiteY2349" fmla="*/ 2007946 h 4781550"/>
              <a:gd name="connsiteX2350" fmla="*/ 2255613 w 4781550"/>
              <a:gd name="connsiteY2350" fmla="*/ 1907242 h 4781550"/>
              <a:gd name="connsiteX2351" fmla="*/ 2160878 w 4781550"/>
              <a:gd name="connsiteY2351" fmla="*/ 1907242 h 4781550"/>
              <a:gd name="connsiteX2352" fmla="*/ 1606345 w 4781550"/>
              <a:gd name="connsiteY2352" fmla="*/ 1907242 h 4781550"/>
              <a:gd name="connsiteX2353" fmla="*/ 1628754 w 4781550"/>
              <a:gd name="connsiteY2353" fmla="*/ 2007946 h 4781550"/>
              <a:gd name="connsiteX2354" fmla="*/ 1701080 w 4781550"/>
              <a:gd name="connsiteY2354" fmla="*/ 1972219 h 4781550"/>
              <a:gd name="connsiteX2355" fmla="*/ 1773406 w 4781550"/>
              <a:gd name="connsiteY2355" fmla="*/ 2007946 h 4781550"/>
              <a:gd name="connsiteX2356" fmla="*/ 1795815 w 4781550"/>
              <a:gd name="connsiteY2356" fmla="*/ 1907242 h 4781550"/>
              <a:gd name="connsiteX2357" fmla="*/ 1701080 w 4781550"/>
              <a:gd name="connsiteY2357" fmla="*/ 1907242 h 4781550"/>
              <a:gd name="connsiteX2358" fmla="*/ 1146547 w 4781550"/>
              <a:gd name="connsiteY2358" fmla="*/ 1907242 h 4781550"/>
              <a:gd name="connsiteX2359" fmla="*/ 1168956 w 4781550"/>
              <a:gd name="connsiteY2359" fmla="*/ 2007946 h 4781550"/>
              <a:gd name="connsiteX2360" fmla="*/ 1241282 w 4781550"/>
              <a:gd name="connsiteY2360" fmla="*/ 1972219 h 4781550"/>
              <a:gd name="connsiteX2361" fmla="*/ 1313608 w 4781550"/>
              <a:gd name="connsiteY2361" fmla="*/ 2007946 h 4781550"/>
              <a:gd name="connsiteX2362" fmla="*/ 1336017 w 4781550"/>
              <a:gd name="connsiteY2362" fmla="*/ 1907242 h 4781550"/>
              <a:gd name="connsiteX2363" fmla="*/ 1241282 w 4781550"/>
              <a:gd name="connsiteY2363" fmla="*/ 1907242 h 4781550"/>
              <a:gd name="connsiteX2364" fmla="*/ 686750 w 4781550"/>
              <a:gd name="connsiteY2364" fmla="*/ 1907242 h 4781550"/>
              <a:gd name="connsiteX2365" fmla="*/ 709158 w 4781550"/>
              <a:gd name="connsiteY2365" fmla="*/ 2007946 h 4781550"/>
              <a:gd name="connsiteX2366" fmla="*/ 781484 w 4781550"/>
              <a:gd name="connsiteY2366" fmla="*/ 1972219 h 4781550"/>
              <a:gd name="connsiteX2367" fmla="*/ 853810 w 4781550"/>
              <a:gd name="connsiteY2367" fmla="*/ 2007946 h 4781550"/>
              <a:gd name="connsiteX2368" fmla="*/ 876219 w 4781550"/>
              <a:gd name="connsiteY2368" fmla="*/ 1907242 h 4781550"/>
              <a:gd name="connsiteX2369" fmla="*/ 781484 w 4781550"/>
              <a:gd name="connsiteY2369" fmla="*/ 1907242 h 4781550"/>
              <a:gd name="connsiteX2370" fmla="*/ 226951 w 4781550"/>
              <a:gd name="connsiteY2370" fmla="*/ 1907242 h 4781550"/>
              <a:gd name="connsiteX2371" fmla="*/ 249360 w 4781550"/>
              <a:gd name="connsiteY2371" fmla="*/ 2007946 h 4781550"/>
              <a:gd name="connsiteX2372" fmla="*/ 321686 w 4781550"/>
              <a:gd name="connsiteY2372" fmla="*/ 1972219 h 4781550"/>
              <a:gd name="connsiteX2373" fmla="*/ 394012 w 4781550"/>
              <a:gd name="connsiteY2373" fmla="*/ 2007946 h 4781550"/>
              <a:gd name="connsiteX2374" fmla="*/ 416421 w 4781550"/>
              <a:gd name="connsiteY2374" fmla="*/ 1907242 h 4781550"/>
              <a:gd name="connsiteX2375" fmla="*/ 321686 w 4781550"/>
              <a:gd name="connsiteY2375" fmla="*/ 1907242 h 4781550"/>
              <a:gd name="connsiteX2376" fmla="*/ 4459866 w 4781550"/>
              <a:gd name="connsiteY2376" fmla="*/ 1826842 h 4781550"/>
              <a:gd name="connsiteX2377" fmla="*/ 4425193 w 4781550"/>
              <a:gd name="connsiteY2377" fmla="*/ 1843969 h 4781550"/>
              <a:gd name="connsiteX2378" fmla="*/ 4494539 w 4781550"/>
              <a:gd name="connsiteY2378" fmla="*/ 1843969 h 4781550"/>
              <a:gd name="connsiteX2379" fmla="*/ 4000069 w 4781550"/>
              <a:gd name="connsiteY2379" fmla="*/ 1826841 h 4781550"/>
              <a:gd name="connsiteX2380" fmla="*/ 3965395 w 4781550"/>
              <a:gd name="connsiteY2380" fmla="*/ 1843969 h 4781550"/>
              <a:gd name="connsiteX2381" fmla="*/ 4034744 w 4781550"/>
              <a:gd name="connsiteY2381" fmla="*/ 1843969 h 4781550"/>
              <a:gd name="connsiteX2382" fmla="*/ 3540271 w 4781550"/>
              <a:gd name="connsiteY2382" fmla="*/ 1826841 h 4781550"/>
              <a:gd name="connsiteX2383" fmla="*/ 3505597 w 4781550"/>
              <a:gd name="connsiteY2383" fmla="*/ 1843969 h 4781550"/>
              <a:gd name="connsiteX2384" fmla="*/ 3574946 w 4781550"/>
              <a:gd name="connsiteY2384" fmla="*/ 1843969 h 4781550"/>
              <a:gd name="connsiteX2385" fmla="*/ 3080473 w 4781550"/>
              <a:gd name="connsiteY2385" fmla="*/ 1826841 h 4781550"/>
              <a:gd name="connsiteX2386" fmla="*/ 3045799 w 4781550"/>
              <a:gd name="connsiteY2386" fmla="*/ 1843969 h 4781550"/>
              <a:gd name="connsiteX2387" fmla="*/ 3115148 w 4781550"/>
              <a:gd name="connsiteY2387" fmla="*/ 1843969 h 4781550"/>
              <a:gd name="connsiteX2388" fmla="*/ 2620675 w 4781550"/>
              <a:gd name="connsiteY2388" fmla="*/ 1826841 h 4781550"/>
              <a:gd name="connsiteX2389" fmla="*/ 2586001 w 4781550"/>
              <a:gd name="connsiteY2389" fmla="*/ 1843969 h 4781550"/>
              <a:gd name="connsiteX2390" fmla="*/ 2655349 w 4781550"/>
              <a:gd name="connsiteY2390" fmla="*/ 1843969 h 4781550"/>
              <a:gd name="connsiteX2391" fmla="*/ 2160878 w 4781550"/>
              <a:gd name="connsiteY2391" fmla="*/ 1826841 h 4781550"/>
              <a:gd name="connsiteX2392" fmla="*/ 2126203 w 4781550"/>
              <a:gd name="connsiteY2392" fmla="*/ 1843969 h 4781550"/>
              <a:gd name="connsiteX2393" fmla="*/ 2195552 w 4781550"/>
              <a:gd name="connsiteY2393" fmla="*/ 1843969 h 4781550"/>
              <a:gd name="connsiteX2394" fmla="*/ 1701080 w 4781550"/>
              <a:gd name="connsiteY2394" fmla="*/ 1826841 h 4781550"/>
              <a:gd name="connsiteX2395" fmla="*/ 1666405 w 4781550"/>
              <a:gd name="connsiteY2395" fmla="*/ 1843969 h 4781550"/>
              <a:gd name="connsiteX2396" fmla="*/ 1735754 w 4781550"/>
              <a:gd name="connsiteY2396" fmla="*/ 1843969 h 4781550"/>
              <a:gd name="connsiteX2397" fmla="*/ 1241282 w 4781550"/>
              <a:gd name="connsiteY2397" fmla="*/ 1826841 h 4781550"/>
              <a:gd name="connsiteX2398" fmla="*/ 1206607 w 4781550"/>
              <a:gd name="connsiteY2398" fmla="*/ 1843969 h 4781550"/>
              <a:gd name="connsiteX2399" fmla="*/ 1275956 w 4781550"/>
              <a:gd name="connsiteY2399" fmla="*/ 1843969 h 4781550"/>
              <a:gd name="connsiteX2400" fmla="*/ 781484 w 4781550"/>
              <a:gd name="connsiteY2400" fmla="*/ 1826841 h 4781550"/>
              <a:gd name="connsiteX2401" fmla="*/ 746809 w 4781550"/>
              <a:gd name="connsiteY2401" fmla="*/ 1843969 h 4781550"/>
              <a:gd name="connsiteX2402" fmla="*/ 816158 w 4781550"/>
              <a:gd name="connsiteY2402" fmla="*/ 1843969 h 4781550"/>
              <a:gd name="connsiteX2403" fmla="*/ 321686 w 4781550"/>
              <a:gd name="connsiteY2403" fmla="*/ 1826841 h 4781550"/>
              <a:gd name="connsiteX2404" fmla="*/ 287012 w 4781550"/>
              <a:gd name="connsiteY2404" fmla="*/ 1843969 h 4781550"/>
              <a:gd name="connsiteX2405" fmla="*/ 356360 w 4781550"/>
              <a:gd name="connsiteY2405" fmla="*/ 1843969 h 4781550"/>
              <a:gd name="connsiteX2406" fmla="*/ 4689767 w 4781550"/>
              <a:gd name="connsiteY2406" fmla="*/ 1746885 h 4781550"/>
              <a:gd name="connsiteX2407" fmla="*/ 4626979 w 4781550"/>
              <a:gd name="connsiteY2407" fmla="*/ 1827645 h 4781550"/>
              <a:gd name="connsiteX2408" fmla="*/ 4689766 w 4781550"/>
              <a:gd name="connsiteY2408" fmla="*/ 1858659 h 4781550"/>
              <a:gd name="connsiteX2409" fmla="*/ 4752554 w 4781550"/>
              <a:gd name="connsiteY2409" fmla="*/ 1827644 h 4781550"/>
              <a:gd name="connsiteX2410" fmla="*/ 4229969 w 4781550"/>
              <a:gd name="connsiteY2410" fmla="*/ 1746885 h 4781550"/>
              <a:gd name="connsiteX2411" fmla="*/ 4167182 w 4781550"/>
              <a:gd name="connsiteY2411" fmla="*/ 1827644 h 4781550"/>
              <a:gd name="connsiteX2412" fmla="*/ 4229969 w 4781550"/>
              <a:gd name="connsiteY2412" fmla="*/ 1858658 h 4781550"/>
              <a:gd name="connsiteX2413" fmla="*/ 4292756 w 4781550"/>
              <a:gd name="connsiteY2413" fmla="*/ 1827644 h 4781550"/>
              <a:gd name="connsiteX2414" fmla="*/ 3770171 w 4781550"/>
              <a:gd name="connsiteY2414" fmla="*/ 1746885 h 4781550"/>
              <a:gd name="connsiteX2415" fmla="*/ 3707384 w 4781550"/>
              <a:gd name="connsiteY2415" fmla="*/ 1827644 h 4781550"/>
              <a:gd name="connsiteX2416" fmla="*/ 3770171 w 4781550"/>
              <a:gd name="connsiteY2416" fmla="*/ 1858658 h 4781550"/>
              <a:gd name="connsiteX2417" fmla="*/ 3832958 w 4781550"/>
              <a:gd name="connsiteY2417" fmla="*/ 1827644 h 4781550"/>
              <a:gd name="connsiteX2418" fmla="*/ 3310373 w 4781550"/>
              <a:gd name="connsiteY2418" fmla="*/ 1746885 h 4781550"/>
              <a:gd name="connsiteX2419" fmla="*/ 3247586 w 4781550"/>
              <a:gd name="connsiteY2419" fmla="*/ 1827644 h 4781550"/>
              <a:gd name="connsiteX2420" fmla="*/ 3310373 w 4781550"/>
              <a:gd name="connsiteY2420" fmla="*/ 1858658 h 4781550"/>
              <a:gd name="connsiteX2421" fmla="*/ 3373160 w 4781550"/>
              <a:gd name="connsiteY2421" fmla="*/ 1827644 h 4781550"/>
              <a:gd name="connsiteX2422" fmla="*/ 2850575 w 4781550"/>
              <a:gd name="connsiteY2422" fmla="*/ 1746885 h 4781550"/>
              <a:gd name="connsiteX2423" fmla="*/ 2787788 w 4781550"/>
              <a:gd name="connsiteY2423" fmla="*/ 1827644 h 4781550"/>
              <a:gd name="connsiteX2424" fmla="*/ 2850575 w 4781550"/>
              <a:gd name="connsiteY2424" fmla="*/ 1858658 h 4781550"/>
              <a:gd name="connsiteX2425" fmla="*/ 2913362 w 4781550"/>
              <a:gd name="connsiteY2425" fmla="*/ 1827644 h 4781550"/>
              <a:gd name="connsiteX2426" fmla="*/ 2390777 w 4781550"/>
              <a:gd name="connsiteY2426" fmla="*/ 1746885 h 4781550"/>
              <a:gd name="connsiteX2427" fmla="*/ 2327990 w 4781550"/>
              <a:gd name="connsiteY2427" fmla="*/ 1827644 h 4781550"/>
              <a:gd name="connsiteX2428" fmla="*/ 2390777 w 4781550"/>
              <a:gd name="connsiteY2428" fmla="*/ 1858658 h 4781550"/>
              <a:gd name="connsiteX2429" fmla="*/ 2453564 w 4781550"/>
              <a:gd name="connsiteY2429" fmla="*/ 1827644 h 4781550"/>
              <a:gd name="connsiteX2430" fmla="*/ 1930979 w 4781550"/>
              <a:gd name="connsiteY2430" fmla="*/ 1746885 h 4781550"/>
              <a:gd name="connsiteX2431" fmla="*/ 1868192 w 4781550"/>
              <a:gd name="connsiteY2431" fmla="*/ 1827644 h 4781550"/>
              <a:gd name="connsiteX2432" fmla="*/ 1930979 w 4781550"/>
              <a:gd name="connsiteY2432" fmla="*/ 1858658 h 4781550"/>
              <a:gd name="connsiteX2433" fmla="*/ 1993766 w 4781550"/>
              <a:gd name="connsiteY2433" fmla="*/ 1827644 h 4781550"/>
              <a:gd name="connsiteX2434" fmla="*/ 1471181 w 4781550"/>
              <a:gd name="connsiteY2434" fmla="*/ 1746885 h 4781550"/>
              <a:gd name="connsiteX2435" fmla="*/ 1408394 w 4781550"/>
              <a:gd name="connsiteY2435" fmla="*/ 1827644 h 4781550"/>
              <a:gd name="connsiteX2436" fmla="*/ 1471181 w 4781550"/>
              <a:gd name="connsiteY2436" fmla="*/ 1858658 h 4781550"/>
              <a:gd name="connsiteX2437" fmla="*/ 1533968 w 4781550"/>
              <a:gd name="connsiteY2437" fmla="*/ 1827644 h 4781550"/>
              <a:gd name="connsiteX2438" fmla="*/ 1011383 w 4781550"/>
              <a:gd name="connsiteY2438" fmla="*/ 1746885 h 4781550"/>
              <a:gd name="connsiteX2439" fmla="*/ 948596 w 4781550"/>
              <a:gd name="connsiteY2439" fmla="*/ 1827644 h 4781550"/>
              <a:gd name="connsiteX2440" fmla="*/ 1011383 w 4781550"/>
              <a:gd name="connsiteY2440" fmla="*/ 1858658 h 4781550"/>
              <a:gd name="connsiteX2441" fmla="*/ 1074170 w 4781550"/>
              <a:gd name="connsiteY2441" fmla="*/ 1827644 h 4781550"/>
              <a:gd name="connsiteX2442" fmla="*/ 551585 w 4781550"/>
              <a:gd name="connsiteY2442" fmla="*/ 1746885 h 4781550"/>
              <a:gd name="connsiteX2443" fmla="*/ 488798 w 4781550"/>
              <a:gd name="connsiteY2443" fmla="*/ 1827644 h 4781550"/>
              <a:gd name="connsiteX2444" fmla="*/ 551585 w 4781550"/>
              <a:gd name="connsiteY2444" fmla="*/ 1858658 h 4781550"/>
              <a:gd name="connsiteX2445" fmla="*/ 614372 w 4781550"/>
              <a:gd name="connsiteY2445" fmla="*/ 1827644 h 4781550"/>
              <a:gd name="connsiteX2446" fmla="*/ 91787 w 4781550"/>
              <a:gd name="connsiteY2446" fmla="*/ 1746885 h 4781550"/>
              <a:gd name="connsiteX2447" fmla="*/ 29002 w 4781550"/>
              <a:gd name="connsiteY2447" fmla="*/ 1827644 h 4781550"/>
              <a:gd name="connsiteX2448" fmla="*/ 91787 w 4781550"/>
              <a:gd name="connsiteY2448" fmla="*/ 1858658 h 4781550"/>
              <a:gd name="connsiteX2449" fmla="*/ 154574 w 4781550"/>
              <a:gd name="connsiteY2449" fmla="*/ 1827644 h 4781550"/>
              <a:gd name="connsiteX2450" fmla="*/ 4398227 w 4781550"/>
              <a:gd name="connsiteY2450" fmla="*/ 1658922 h 4781550"/>
              <a:gd name="connsiteX2451" fmla="*/ 4459866 w 4781550"/>
              <a:gd name="connsiteY2451" fmla="*/ 1738202 h 4781550"/>
              <a:gd name="connsiteX2452" fmla="*/ 4521503 w 4781550"/>
              <a:gd name="connsiteY2452" fmla="*/ 1658925 h 4781550"/>
              <a:gd name="connsiteX2453" fmla="*/ 4462980 w 4781550"/>
              <a:gd name="connsiteY2453" fmla="*/ 1687833 h 4781550"/>
              <a:gd name="connsiteX2454" fmla="*/ 4459868 w 4781550"/>
              <a:gd name="connsiteY2454" fmla="*/ 1673846 h 4781550"/>
              <a:gd name="connsiteX2455" fmla="*/ 4456755 w 4781550"/>
              <a:gd name="connsiteY2455" fmla="*/ 1687833 h 4781550"/>
              <a:gd name="connsiteX2456" fmla="*/ 3938429 w 4781550"/>
              <a:gd name="connsiteY2456" fmla="*/ 1658922 h 4781550"/>
              <a:gd name="connsiteX2457" fmla="*/ 4000069 w 4781550"/>
              <a:gd name="connsiteY2457" fmla="*/ 1738204 h 4781550"/>
              <a:gd name="connsiteX2458" fmla="*/ 4061710 w 4781550"/>
              <a:gd name="connsiteY2458" fmla="*/ 1658923 h 4781550"/>
              <a:gd name="connsiteX2459" fmla="*/ 4003182 w 4781550"/>
              <a:gd name="connsiteY2459" fmla="*/ 1687833 h 4781550"/>
              <a:gd name="connsiteX2460" fmla="*/ 4000069 w 4781550"/>
              <a:gd name="connsiteY2460" fmla="*/ 1673846 h 4781550"/>
              <a:gd name="connsiteX2461" fmla="*/ 3996957 w 4781550"/>
              <a:gd name="connsiteY2461" fmla="*/ 1687833 h 4781550"/>
              <a:gd name="connsiteX2462" fmla="*/ 3478631 w 4781550"/>
              <a:gd name="connsiteY2462" fmla="*/ 1658922 h 4781550"/>
              <a:gd name="connsiteX2463" fmla="*/ 3540271 w 4781550"/>
              <a:gd name="connsiteY2463" fmla="*/ 1738204 h 4781550"/>
              <a:gd name="connsiteX2464" fmla="*/ 3601912 w 4781550"/>
              <a:gd name="connsiteY2464" fmla="*/ 1658923 h 4781550"/>
              <a:gd name="connsiteX2465" fmla="*/ 3543384 w 4781550"/>
              <a:gd name="connsiteY2465" fmla="*/ 1687833 h 4781550"/>
              <a:gd name="connsiteX2466" fmla="*/ 3540271 w 4781550"/>
              <a:gd name="connsiteY2466" fmla="*/ 1673846 h 4781550"/>
              <a:gd name="connsiteX2467" fmla="*/ 3537159 w 4781550"/>
              <a:gd name="connsiteY2467" fmla="*/ 1687833 h 4781550"/>
              <a:gd name="connsiteX2468" fmla="*/ 3018833 w 4781550"/>
              <a:gd name="connsiteY2468" fmla="*/ 1658922 h 4781550"/>
              <a:gd name="connsiteX2469" fmla="*/ 3080473 w 4781550"/>
              <a:gd name="connsiteY2469" fmla="*/ 1738204 h 4781550"/>
              <a:gd name="connsiteX2470" fmla="*/ 3142114 w 4781550"/>
              <a:gd name="connsiteY2470" fmla="*/ 1658923 h 4781550"/>
              <a:gd name="connsiteX2471" fmla="*/ 3083586 w 4781550"/>
              <a:gd name="connsiteY2471" fmla="*/ 1687833 h 4781550"/>
              <a:gd name="connsiteX2472" fmla="*/ 3080473 w 4781550"/>
              <a:gd name="connsiteY2472" fmla="*/ 1673846 h 4781550"/>
              <a:gd name="connsiteX2473" fmla="*/ 3077361 w 4781550"/>
              <a:gd name="connsiteY2473" fmla="*/ 1687833 h 4781550"/>
              <a:gd name="connsiteX2474" fmla="*/ 2559035 w 4781550"/>
              <a:gd name="connsiteY2474" fmla="*/ 1658922 h 4781550"/>
              <a:gd name="connsiteX2475" fmla="*/ 2620675 w 4781550"/>
              <a:gd name="connsiteY2475" fmla="*/ 1738204 h 4781550"/>
              <a:gd name="connsiteX2476" fmla="*/ 2682316 w 4781550"/>
              <a:gd name="connsiteY2476" fmla="*/ 1658923 h 4781550"/>
              <a:gd name="connsiteX2477" fmla="*/ 2623788 w 4781550"/>
              <a:gd name="connsiteY2477" fmla="*/ 1687833 h 4781550"/>
              <a:gd name="connsiteX2478" fmla="*/ 2620675 w 4781550"/>
              <a:gd name="connsiteY2478" fmla="*/ 1673846 h 4781550"/>
              <a:gd name="connsiteX2479" fmla="*/ 2617563 w 4781550"/>
              <a:gd name="connsiteY2479" fmla="*/ 1687833 h 4781550"/>
              <a:gd name="connsiteX2480" fmla="*/ 2222519 w 4781550"/>
              <a:gd name="connsiteY2480" fmla="*/ 1658922 h 4781550"/>
              <a:gd name="connsiteX2481" fmla="*/ 2163990 w 4781550"/>
              <a:gd name="connsiteY2481" fmla="*/ 1687833 h 4781550"/>
              <a:gd name="connsiteX2482" fmla="*/ 2160878 w 4781550"/>
              <a:gd name="connsiteY2482" fmla="*/ 1673846 h 4781550"/>
              <a:gd name="connsiteX2483" fmla="*/ 2157765 w 4781550"/>
              <a:gd name="connsiteY2483" fmla="*/ 1687833 h 4781550"/>
              <a:gd name="connsiteX2484" fmla="*/ 2099237 w 4781550"/>
              <a:gd name="connsiteY2484" fmla="*/ 1658923 h 4781550"/>
              <a:gd name="connsiteX2485" fmla="*/ 2160878 w 4781550"/>
              <a:gd name="connsiteY2485" fmla="*/ 1738204 h 4781550"/>
              <a:gd name="connsiteX2486" fmla="*/ 1762721 w 4781550"/>
              <a:gd name="connsiteY2486" fmla="*/ 1658922 h 4781550"/>
              <a:gd name="connsiteX2487" fmla="*/ 1704192 w 4781550"/>
              <a:gd name="connsiteY2487" fmla="*/ 1687833 h 4781550"/>
              <a:gd name="connsiteX2488" fmla="*/ 1701080 w 4781550"/>
              <a:gd name="connsiteY2488" fmla="*/ 1673846 h 4781550"/>
              <a:gd name="connsiteX2489" fmla="*/ 1697967 w 4781550"/>
              <a:gd name="connsiteY2489" fmla="*/ 1687833 h 4781550"/>
              <a:gd name="connsiteX2490" fmla="*/ 1639439 w 4781550"/>
              <a:gd name="connsiteY2490" fmla="*/ 1658923 h 4781550"/>
              <a:gd name="connsiteX2491" fmla="*/ 1701080 w 4781550"/>
              <a:gd name="connsiteY2491" fmla="*/ 1738204 h 4781550"/>
              <a:gd name="connsiteX2492" fmla="*/ 1302922 w 4781550"/>
              <a:gd name="connsiteY2492" fmla="*/ 1658922 h 4781550"/>
              <a:gd name="connsiteX2493" fmla="*/ 1244394 w 4781550"/>
              <a:gd name="connsiteY2493" fmla="*/ 1687833 h 4781550"/>
              <a:gd name="connsiteX2494" fmla="*/ 1241282 w 4781550"/>
              <a:gd name="connsiteY2494" fmla="*/ 1673846 h 4781550"/>
              <a:gd name="connsiteX2495" fmla="*/ 1238169 w 4781550"/>
              <a:gd name="connsiteY2495" fmla="*/ 1687833 h 4781550"/>
              <a:gd name="connsiteX2496" fmla="*/ 1179641 w 4781550"/>
              <a:gd name="connsiteY2496" fmla="*/ 1658923 h 4781550"/>
              <a:gd name="connsiteX2497" fmla="*/ 1241282 w 4781550"/>
              <a:gd name="connsiteY2497" fmla="*/ 1738204 h 4781550"/>
              <a:gd name="connsiteX2498" fmla="*/ 843125 w 4781550"/>
              <a:gd name="connsiteY2498" fmla="*/ 1658922 h 4781550"/>
              <a:gd name="connsiteX2499" fmla="*/ 784596 w 4781550"/>
              <a:gd name="connsiteY2499" fmla="*/ 1687833 h 4781550"/>
              <a:gd name="connsiteX2500" fmla="*/ 781483 w 4781550"/>
              <a:gd name="connsiteY2500" fmla="*/ 1673846 h 4781550"/>
              <a:gd name="connsiteX2501" fmla="*/ 778371 w 4781550"/>
              <a:gd name="connsiteY2501" fmla="*/ 1687833 h 4781550"/>
              <a:gd name="connsiteX2502" fmla="*/ 719844 w 4781550"/>
              <a:gd name="connsiteY2502" fmla="*/ 1658923 h 4781550"/>
              <a:gd name="connsiteX2503" fmla="*/ 781484 w 4781550"/>
              <a:gd name="connsiteY2503" fmla="*/ 1738204 h 4781550"/>
              <a:gd name="connsiteX2504" fmla="*/ 383327 w 4781550"/>
              <a:gd name="connsiteY2504" fmla="*/ 1658922 h 4781550"/>
              <a:gd name="connsiteX2505" fmla="*/ 324798 w 4781550"/>
              <a:gd name="connsiteY2505" fmla="*/ 1687833 h 4781550"/>
              <a:gd name="connsiteX2506" fmla="*/ 321685 w 4781550"/>
              <a:gd name="connsiteY2506" fmla="*/ 1673846 h 4781550"/>
              <a:gd name="connsiteX2507" fmla="*/ 318573 w 4781550"/>
              <a:gd name="connsiteY2507" fmla="*/ 1687833 h 4781550"/>
              <a:gd name="connsiteX2508" fmla="*/ 260045 w 4781550"/>
              <a:gd name="connsiteY2508" fmla="*/ 1658923 h 4781550"/>
              <a:gd name="connsiteX2509" fmla="*/ 321686 w 4781550"/>
              <a:gd name="connsiteY2509" fmla="*/ 1738204 h 4781550"/>
              <a:gd name="connsiteX2510" fmla="*/ 4229969 w 4781550"/>
              <a:gd name="connsiteY2510" fmla="*/ 1575808 h 4781550"/>
              <a:gd name="connsiteX2511" fmla="*/ 4177468 w 4781550"/>
              <a:gd name="connsiteY2511" fmla="*/ 1601742 h 4781550"/>
              <a:gd name="connsiteX2512" fmla="*/ 4179729 w 4781550"/>
              <a:gd name="connsiteY2512" fmla="*/ 1611903 h 4781550"/>
              <a:gd name="connsiteX2513" fmla="*/ 4055054 w 4781550"/>
              <a:gd name="connsiteY2513" fmla="*/ 1772258 h 4781550"/>
              <a:gd name="connsiteX2514" fmla="*/ 4108324 w 4781550"/>
              <a:gd name="connsiteY2514" fmla="*/ 1798571 h 4781550"/>
              <a:gd name="connsiteX2515" fmla="*/ 4229969 w 4781550"/>
              <a:gd name="connsiteY2515" fmla="*/ 1642108 h 4781550"/>
              <a:gd name="connsiteX2516" fmla="*/ 4351614 w 4781550"/>
              <a:gd name="connsiteY2516" fmla="*/ 1798571 h 4781550"/>
              <a:gd name="connsiteX2517" fmla="*/ 4404884 w 4781550"/>
              <a:gd name="connsiteY2517" fmla="*/ 1772258 h 4781550"/>
              <a:gd name="connsiteX2518" fmla="*/ 4280209 w 4781550"/>
              <a:gd name="connsiteY2518" fmla="*/ 1611903 h 4781550"/>
              <a:gd name="connsiteX2519" fmla="*/ 4282470 w 4781550"/>
              <a:gd name="connsiteY2519" fmla="*/ 1601742 h 4781550"/>
              <a:gd name="connsiteX2520" fmla="*/ 3770171 w 4781550"/>
              <a:gd name="connsiteY2520" fmla="*/ 1575808 h 4781550"/>
              <a:gd name="connsiteX2521" fmla="*/ 3717670 w 4781550"/>
              <a:gd name="connsiteY2521" fmla="*/ 1601742 h 4781550"/>
              <a:gd name="connsiteX2522" fmla="*/ 3719931 w 4781550"/>
              <a:gd name="connsiteY2522" fmla="*/ 1611903 h 4781550"/>
              <a:gd name="connsiteX2523" fmla="*/ 3595256 w 4781550"/>
              <a:gd name="connsiteY2523" fmla="*/ 1772258 h 4781550"/>
              <a:gd name="connsiteX2524" fmla="*/ 3648526 w 4781550"/>
              <a:gd name="connsiteY2524" fmla="*/ 1798571 h 4781550"/>
              <a:gd name="connsiteX2525" fmla="*/ 3770171 w 4781550"/>
              <a:gd name="connsiteY2525" fmla="*/ 1642108 h 4781550"/>
              <a:gd name="connsiteX2526" fmla="*/ 3891815 w 4781550"/>
              <a:gd name="connsiteY2526" fmla="*/ 1798571 h 4781550"/>
              <a:gd name="connsiteX2527" fmla="*/ 3945086 w 4781550"/>
              <a:gd name="connsiteY2527" fmla="*/ 1772258 h 4781550"/>
              <a:gd name="connsiteX2528" fmla="*/ 3820411 w 4781550"/>
              <a:gd name="connsiteY2528" fmla="*/ 1611903 h 4781550"/>
              <a:gd name="connsiteX2529" fmla="*/ 3822672 w 4781550"/>
              <a:gd name="connsiteY2529" fmla="*/ 1601742 h 4781550"/>
              <a:gd name="connsiteX2530" fmla="*/ 3310373 w 4781550"/>
              <a:gd name="connsiteY2530" fmla="*/ 1575808 h 4781550"/>
              <a:gd name="connsiteX2531" fmla="*/ 3257872 w 4781550"/>
              <a:gd name="connsiteY2531" fmla="*/ 1601742 h 4781550"/>
              <a:gd name="connsiteX2532" fmla="*/ 3260133 w 4781550"/>
              <a:gd name="connsiteY2532" fmla="*/ 1611903 h 4781550"/>
              <a:gd name="connsiteX2533" fmla="*/ 3135458 w 4781550"/>
              <a:gd name="connsiteY2533" fmla="*/ 1772258 h 4781550"/>
              <a:gd name="connsiteX2534" fmla="*/ 3188727 w 4781550"/>
              <a:gd name="connsiteY2534" fmla="*/ 1798571 h 4781550"/>
              <a:gd name="connsiteX2535" fmla="*/ 3310373 w 4781550"/>
              <a:gd name="connsiteY2535" fmla="*/ 1642108 h 4781550"/>
              <a:gd name="connsiteX2536" fmla="*/ 3432017 w 4781550"/>
              <a:gd name="connsiteY2536" fmla="*/ 1798571 h 4781550"/>
              <a:gd name="connsiteX2537" fmla="*/ 3485288 w 4781550"/>
              <a:gd name="connsiteY2537" fmla="*/ 1772258 h 4781550"/>
              <a:gd name="connsiteX2538" fmla="*/ 3360613 w 4781550"/>
              <a:gd name="connsiteY2538" fmla="*/ 1611903 h 4781550"/>
              <a:gd name="connsiteX2539" fmla="*/ 3362874 w 4781550"/>
              <a:gd name="connsiteY2539" fmla="*/ 1601742 h 4781550"/>
              <a:gd name="connsiteX2540" fmla="*/ 2850575 w 4781550"/>
              <a:gd name="connsiteY2540" fmla="*/ 1575808 h 4781550"/>
              <a:gd name="connsiteX2541" fmla="*/ 2798074 w 4781550"/>
              <a:gd name="connsiteY2541" fmla="*/ 1601742 h 4781550"/>
              <a:gd name="connsiteX2542" fmla="*/ 2800335 w 4781550"/>
              <a:gd name="connsiteY2542" fmla="*/ 1611903 h 4781550"/>
              <a:gd name="connsiteX2543" fmla="*/ 2675660 w 4781550"/>
              <a:gd name="connsiteY2543" fmla="*/ 1772258 h 4781550"/>
              <a:gd name="connsiteX2544" fmla="*/ 2728929 w 4781550"/>
              <a:gd name="connsiteY2544" fmla="*/ 1798571 h 4781550"/>
              <a:gd name="connsiteX2545" fmla="*/ 2850575 w 4781550"/>
              <a:gd name="connsiteY2545" fmla="*/ 1642108 h 4781550"/>
              <a:gd name="connsiteX2546" fmla="*/ 2972219 w 4781550"/>
              <a:gd name="connsiteY2546" fmla="*/ 1798571 h 4781550"/>
              <a:gd name="connsiteX2547" fmla="*/ 3025490 w 4781550"/>
              <a:gd name="connsiteY2547" fmla="*/ 1772258 h 4781550"/>
              <a:gd name="connsiteX2548" fmla="*/ 2900815 w 4781550"/>
              <a:gd name="connsiteY2548" fmla="*/ 1611903 h 4781550"/>
              <a:gd name="connsiteX2549" fmla="*/ 2903076 w 4781550"/>
              <a:gd name="connsiteY2549" fmla="*/ 1601742 h 4781550"/>
              <a:gd name="connsiteX2550" fmla="*/ 2390777 w 4781550"/>
              <a:gd name="connsiteY2550" fmla="*/ 1575808 h 4781550"/>
              <a:gd name="connsiteX2551" fmla="*/ 2338276 w 4781550"/>
              <a:gd name="connsiteY2551" fmla="*/ 1601742 h 4781550"/>
              <a:gd name="connsiteX2552" fmla="*/ 2340537 w 4781550"/>
              <a:gd name="connsiteY2552" fmla="*/ 1611903 h 4781550"/>
              <a:gd name="connsiteX2553" fmla="*/ 2215862 w 4781550"/>
              <a:gd name="connsiteY2553" fmla="*/ 1772258 h 4781550"/>
              <a:gd name="connsiteX2554" fmla="*/ 2269132 w 4781550"/>
              <a:gd name="connsiteY2554" fmla="*/ 1798571 h 4781550"/>
              <a:gd name="connsiteX2555" fmla="*/ 2390777 w 4781550"/>
              <a:gd name="connsiteY2555" fmla="*/ 1642108 h 4781550"/>
              <a:gd name="connsiteX2556" fmla="*/ 2512421 w 4781550"/>
              <a:gd name="connsiteY2556" fmla="*/ 1798571 h 4781550"/>
              <a:gd name="connsiteX2557" fmla="*/ 2565692 w 4781550"/>
              <a:gd name="connsiteY2557" fmla="*/ 1772258 h 4781550"/>
              <a:gd name="connsiteX2558" fmla="*/ 2441017 w 4781550"/>
              <a:gd name="connsiteY2558" fmla="*/ 1611903 h 4781550"/>
              <a:gd name="connsiteX2559" fmla="*/ 2443278 w 4781550"/>
              <a:gd name="connsiteY2559" fmla="*/ 1601742 h 4781550"/>
              <a:gd name="connsiteX2560" fmla="*/ 1930979 w 4781550"/>
              <a:gd name="connsiteY2560" fmla="*/ 1575808 h 4781550"/>
              <a:gd name="connsiteX2561" fmla="*/ 1878478 w 4781550"/>
              <a:gd name="connsiteY2561" fmla="*/ 1601742 h 4781550"/>
              <a:gd name="connsiteX2562" fmla="*/ 1880739 w 4781550"/>
              <a:gd name="connsiteY2562" fmla="*/ 1611903 h 4781550"/>
              <a:gd name="connsiteX2563" fmla="*/ 1756064 w 4781550"/>
              <a:gd name="connsiteY2563" fmla="*/ 1772258 h 4781550"/>
              <a:gd name="connsiteX2564" fmla="*/ 1809334 w 4781550"/>
              <a:gd name="connsiteY2564" fmla="*/ 1798571 h 4781550"/>
              <a:gd name="connsiteX2565" fmla="*/ 1930979 w 4781550"/>
              <a:gd name="connsiteY2565" fmla="*/ 1642108 h 4781550"/>
              <a:gd name="connsiteX2566" fmla="*/ 2052624 w 4781550"/>
              <a:gd name="connsiteY2566" fmla="*/ 1798571 h 4781550"/>
              <a:gd name="connsiteX2567" fmla="*/ 2105894 w 4781550"/>
              <a:gd name="connsiteY2567" fmla="*/ 1772258 h 4781550"/>
              <a:gd name="connsiteX2568" fmla="*/ 1981219 w 4781550"/>
              <a:gd name="connsiteY2568" fmla="*/ 1611903 h 4781550"/>
              <a:gd name="connsiteX2569" fmla="*/ 1983480 w 4781550"/>
              <a:gd name="connsiteY2569" fmla="*/ 1601742 h 4781550"/>
              <a:gd name="connsiteX2570" fmla="*/ 1471181 w 4781550"/>
              <a:gd name="connsiteY2570" fmla="*/ 1575808 h 4781550"/>
              <a:gd name="connsiteX2571" fmla="*/ 1418680 w 4781550"/>
              <a:gd name="connsiteY2571" fmla="*/ 1601742 h 4781550"/>
              <a:gd name="connsiteX2572" fmla="*/ 1420941 w 4781550"/>
              <a:gd name="connsiteY2572" fmla="*/ 1611903 h 4781550"/>
              <a:gd name="connsiteX2573" fmla="*/ 1296266 w 4781550"/>
              <a:gd name="connsiteY2573" fmla="*/ 1772258 h 4781550"/>
              <a:gd name="connsiteX2574" fmla="*/ 1349536 w 4781550"/>
              <a:gd name="connsiteY2574" fmla="*/ 1798571 h 4781550"/>
              <a:gd name="connsiteX2575" fmla="*/ 1471181 w 4781550"/>
              <a:gd name="connsiteY2575" fmla="*/ 1642108 h 4781550"/>
              <a:gd name="connsiteX2576" fmla="*/ 1592826 w 4781550"/>
              <a:gd name="connsiteY2576" fmla="*/ 1798571 h 4781550"/>
              <a:gd name="connsiteX2577" fmla="*/ 1646096 w 4781550"/>
              <a:gd name="connsiteY2577" fmla="*/ 1772258 h 4781550"/>
              <a:gd name="connsiteX2578" fmla="*/ 1521421 w 4781550"/>
              <a:gd name="connsiteY2578" fmla="*/ 1611903 h 4781550"/>
              <a:gd name="connsiteX2579" fmla="*/ 1523682 w 4781550"/>
              <a:gd name="connsiteY2579" fmla="*/ 1601742 h 4781550"/>
              <a:gd name="connsiteX2580" fmla="*/ 1011383 w 4781550"/>
              <a:gd name="connsiteY2580" fmla="*/ 1575808 h 4781550"/>
              <a:gd name="connsiteX2581" fmla="*/ 958882 w 4781550"/>
              <a:gd name="connsiteY2581" fmla="*/ 1601742 h 4781550"/>
              <a:gd name="connsiteX2582" fmla="*/ 961143 w 4781550"/>
              <a:gd name="connsiteY2582" fmla="*/ 1611903 h 4781550"/>
              <a:gd name="connsiteX2583" fmla="*/ 836469 w 4781550"/>
              <a:gd name="connsiteY2583" fmla="*/ 1772258 h 4781550"/>
              <a:gd name="connsiteX2584" fmla="*/ 889738 w 4781550"/>
              <a:gd name="connsiteY2584" fmla="*/ 1798571 h 4781550"/>
              <a:gd name="connsiteX2585" fmla="*/ 1011383 w 4781550"/>
              <a:gd name="connsiteY2585" fmla="*/ 1642108 h 4781550"/>
              <a:gd name="connsiteX2586" fmla="*/ 1133028 w 4781550"/>
              <a:gd name="connsiteY2586" fmla="*/ 1798571 h 4781550"/>
              <a:gd name="connsiteX2587" fmla="*/ 1186298 w 4781550"/>
              <a:gd name="connsiteY2587" fmla="*/ 1772258 h 4781550"/>
              <a:gd name="connsiteX2588" fmla="*/ 1061623 w 4781550"/>
              <a:gd name="connsiteY2588" fmla="*/ 1611903 h 4781550"/>
              <a:gd name="connsiteX2589" fmla="*/ 1063884 w 4781550"/>
              <a:gd name="connsiteY2589" fmla="*/ 1601742 h 4781550"/>
              <a:gd name="connsiteX2590" fmla="*/ 551585 w 4781550"/>
              <a:gd name="connsiteY2590" fmla="*/ 1575808 h 4781550"/>
              <a:gd name="connsiteX2591" fmla="*/ 499084 w 4781550"/>
              <a:gd name="connsiteY2591" fmla="*/ 1601742 h 4781550"/>
              <a:gd name="connsiteX2592" fmla="*/ 501345 w 4781550"/>
              <a:gd name="connsiteY2592" fmla="*/ 1611903 h 4781550"/>
              <a:gd name="connsiteX2593" fmla="*/ 376670 w 4781550"/>
              <a:gd name="connsiteY2593" fmla="*/ 1772258 h 4781550"/>
              <a:gd name="connsiteX2594" fmla="*/ 429940 w 4781550"/>
              <a:gd name="connsiteY2594" fmla="*/ 1798571 h 4781550"/>
              <a:gd name="connsiteX2595" fmla="*/ 551585 w 4781550"/>
              <a:gd name="connsiteY2595" fmla="*/ 1642108 h 4781550"/>
              <a:gd name="connsiteX2596" fmla="*/ 673230 w 4781550"/>
              <a:gd name="connsiteY2596" fmla="*/ 1798571 h 4781550"/>
              <a:gd name="connsiteX2597" fmla="*/ 726500 w 4781550"/>
              <a:gd name="connsiteY2597" fmla="*/ 1772258 h 4781550"/>
              <a:gd name="connsiteX2598" fmla="*/ 601825 w 4781550"/>
              <a:gd name="connsiteY2598" fmla="*/ 1611903 h 4781550"/>
              <a:gd name="connsiteX2599" fmla="*/ 604086 w 4781550"/>
              <a:gd name="connsiteY2599" fmla="*/ 1601742 h 4781550"/>
              <a:gd name="connsiteX2600" fmla="*/ 4528711 w 4781550"/>
              <a:gd name="connsiteY2600" fmla="*/ 1428241 h 4781550"/>
              <a:gd name="connsiteX2601" fmla="*/ 4512768 w 4781550"/>
              <a:gd name="connsiteY2601" fmla="*/ 1436116 h 4781550"/>
              <a:gd name="connsiteX2602" fmla="*/ 4494841 w 4781550"/>
              <a:gd name="connsiteY2602" fmla="*/ 1516682 h 4781550"/>
              <a:gd name="connsiteX2603" fmla="*/ 4509610 w 4781550"/>
              <a:gd name="connsiteY2603" fmla="*/ 1583056 h 4781550"/>
              <a:gd name="connsiteX2604" fmla="*/ 4557857 w 4781550"/>
              <a:gd name="connsiteY2604" fmla="*/ 1559224 h 4781550"/>
              <a:gd name="connsiteX2605" fmla="*/ 4391022 w 4781550"/>
              <a:gd name="connsiteY2605" fmla="*/ 1428240 h 4781550"/>
              <a:gd name="connsiteX2606" fmla="*/ 4361876 w 4781550"/>
              <a:gd name="connsiteY2606" fmla="*/ 1559222 h 4781550"/>
              <a:gd name="connsiteX2607" fmla="*/ 4410126 w 4781550"/>
              <a:gd name="connsiteY2607" fmla="*/ 1583056 h 4781550"/>
              <a:gd name="connsiteX2608" fmla="*/ 4424896 w 4781550"/>
              <a:gd name="connsiteY2608" fmla="*/ 1516684 h 4781550"/>
              <a:gd name="connsiteX2609" fmla="*/ 4406967 w 4781550"/>
              <a:gd name="connsiteY2609" fmla="*/ 1436116 h 4781550"/>
              <a:gd name="connsiteX2610" fmla="*/ 4068916 w 4781550"/>
              <a:gd name="connsiteY2610" fmla="*/ 1428240 h 4781550"/>
              <a:gd name="connsiteX2611" fmla="*/ 4052970 w 4781550"/>
              <a:gd name="connsiteY2611" fmla="*/ 1436116 h 4781550"/>
              <a:gd name="connsiteX2612" fmla="*/ 4035042 w 4781550"/>
              <a:gd name="connsiteY2612" fmla="*/ 1516682 h 4781550"/>
              <a:gd name="connsiteX2613" fmla="*/ 4049812 w 4781550"/>
              <a:gd name="connsiteY2613" fmla="*/ 1583056 h 4781550"/>
              <a:gd name="connsiteX2614" fmla="*/ 4098062 w 4781550"/>
              <a:gd name="connsiteY2614" fmla="*/ 1559222 h 4781550"/>
              <a:gd name="connsiteX2615" fmla="*/ 3931224 w 4781550"/>
              <a:gd name="connsiteY2615" fmla="*/ 1428240 h 4781550"/>
              <a:gd name="connsiteX2616" fmla="*/ 3902078 w 4781550"/>
              <a:gd name="connsiteY2616" fmla="*/ 1559222 h 4781550"/>
              <a:gd name="connsiteX2617" fmla="*/ 3950328 w 4781550"/>
              <a:gd name="connsiteY2617" fmla="*/ 1583056 h 4781550"/>
              <a:gd name="connsiteX2618" fmla="*/ 3965097 w 4781550"/>
              <a:gd name="connsiteY2618" fmla="*/ 1516684 h 4781550"/>
              <a:gd name="connsiteX2619" fmla="*/ 3947169 w 4781550"/>
              <a:gd name="connsiteY2619" fmla="*/ 1436116 h 4781550"/>
              <a:gd name="connsiteX2620" fmla="*/ 3609118 w 4781550"/>
              <a:gd name="connsiteY2620" fmla="*/ 1428240 h 4781550"/>
              <a:gd name="connsiteX2621" fmla="*/ 3593172 w 4781550"/>
              <a:gd name="connsiteY2621" fmla="*/ 1436116 h 4781550"/>
              <a:gd name="connsiteX2622" fmla="*/ 3575244 w 4781550"/>
              <a:gd name="connsiteY2622" fmla="*/ 1516682 h 4781550"/>
              <a:gd name="connsiteX2623" fmla="*/ 3590014 w 4781550"/>
              <a:gd name="connsiteY2623" fmla="*/ 1583056 h 4781550"/>
              <a:gd name="connsiteX2624" fmla="*/ 3638264 w 4781550"/>
              <a:gd name="connsiteY2624" fmla="*/ 1559222 h 4781550"/>
              <a:gd name="connsiteX2625" fmla="*/ 3471426 w 4781550"/>
              <a:gd name="connsiteY2625" fmla="*/ 1428240 h 4781550"/>
              <a:gd name="connsiteX2626" fmla="*/ 3442280 w 4781550"/>
              <a:gd name="connsiteY2626" fmla="*/ 1559222 h 4781550"/>
              <a:gd name="connsiteX2627" fmla="*/ 3490530 w 4781550"/>
              <a:gd name="connsiteY2627" fmla="*/ 1583056 h 4781550"/>
              <a:gd name="connsiteX2628" fmla="*/ 3505299 w 4781550"/>
              <a:gd name="connsiteY2628" fmla="*/ 1516684 h 4781550"/>
              <a:gd name="connsiteX2629" fmla="*/ 3487371 w 4781550"/>
              <a:gd name="connsiteY2629" fmla="*/ 1436116 h 4781550"/>
              <a:gd name="connsiteX2630" fmla="*/ 3149320 w 4781550"/>
              <a:gd name="connsiteY2630" fmla="*/ 1428240 h 4781550"/>
              <a:gd name="connsiteX2631" fmla="*/ 3133374 w 4781550"/>
              <a:gd name="connsiteY2631" fmla="*/ 1436116 h 4781550"/>
              <a:gd name="connsiteX2632" fmla="*/ 3115446 w 4781550"/>
              <a:gd name="connsiteY2632" fmla="*/ 1516682 h 4781550"/>
              <a:gd name="connsiteX2633" fmla="*/ 3130216 w 4781550"/>
              <a:gd name="connsiteY2633" fmla="*/ 1583056 h 4781550"/>
              <a:gd name="connsiteX2634" fmla="*/ 3178466 w 4781550"/>
              <a:gd name="connsiteY2634" fmla="*/ 1559222 h 4781550"/>
              <a:gd name="connsiteX2635" fmla="*/ 3011628 w 4781550"/>
              <a:gd name="connsiteY2635" fmla="*/ 1428240 h 4781550"/>
              <a:gd name="connsiteX2636" fmla="*/ 2982482 w 4781550"/>
              <a:gd name="connsiteY2636" fmla="*/ 1559222 h 4781550"/>
              <a:gd name="connsiteX2637" fmla="*/ 3030732 w 4781550"/>
              <a:gd name="connsiteY2637" fmla="*/ 1583056 h 4781550"/>
              <a:gd name="connsiteX2638" fmla="*/ 3045501 w 4781550"/>
              <a:gd name="connsiteY2638" fmla="*/ 1516684 h 4781550"/>
              <a:gd name="connsiteX2639" fmla="*/ 3027573 w 4781550"/>
              <a:gd name="connsiteY2639" fmla="*/ 1436116 h 4781550"/>
              <a:gd name="connsiteX2640" fmla="*/ 2689522 w 4781550"/>
              <a:gd name="connsiteY2640" fmla="*/ 1428240 h 4781550"/>
              <a:gd name="connsiteX2641" fmla="*/ 2673576 w 4781550"/>
              <a:gd name="connsiteY2641" fmla="*/ 1436116 h 4781550"/>
              <a:gd name="connsiteX2642" fmla="*/ 2655648 w 4781550"/>
              <a:gd name="connsiteY2642" fmla="*/ 1516682 h 4781550"/>
              <a:gd name="connsiteX2643" fmla="*/ 2670418 w 4781550"/>
              <a:gd name="connsiteY2643" fmla="*/ 1583056 h 4781550"/>
              <a:gd name="connsiteX2644" fmla="*/ 2718668 w 4781550"/>
              <a:gd name="connsiteY2644" fmla="*/ 1559222 h 4781550"/>
              <a:gd name="connsiteX2645" fmla="*/ 2551830 w 4781550"/>
              <a:gd name="connsiteY2645" fmla="*/ 1428240 h 4781550"/>
              <a:gd name="connsiteX2646" fmla="*/ 2522684 w 4781550"/>
              <a:gd name="connsiteY2646" fmla="*/ 1559222 h 4781550"/>
              <a:gd name="connsiteX2647" fmla="*/ 2570934 w 4781550"/>
              <a:gd name="connsiteY2647" fmla="*/ 1583056 h 4781550"/>
              <a:gd name="connsiteX2648" fmla="*/ 2585703 w 4781550"/>
              <a:gd name="connsiteY2648" fmla="*/ 1516684 h 4781550"/>
              <a:gd name="connsiteX2649" fmla="*/ 2567775 w 4781550"/>
              <a:gd name="connsiteY2649" fmla="*/ 1436116 h 4781550"/>
              <a:gd name="connsiteX2650" fmla="*/ 2229724 w 4781550"/>
              <a:gd name="connsiteY2650" fmla="*/ 1428240 h 4781550"/>
              <a:gd name="connsiteX2651" fmla="*/ 2213778 w 4781550"/>
              <a:gd name="connsiteY2651" fmla="*/ 1436116 h 4781550"/>
              <a:gd name="connsiteX2652" fmla="*/ 2195850 w 4781550"/>
              <a:gd name="connsiteY2652" fmla="*/ 1516682 h 4781550"/>
              <a:gd name="connsiteX2653" fmla="*/ 2210620 w 4781550"/>
              <a:gd name="connsiteY2653" fmla="*/ 1583056 h 4781550"/>
              <a:gd name="connsiteX2654" fmla="*/ 2258870 w 4781550"/>
              <a:gd name="connsiteY2654" fmla="*/ 1559222 h 4781550"/>
              <a:gd name="connsiteX2655" fmla="*/ 2092032 w 4781550"/>
              <a:gd name="connsiteY2655" fmla="*/ 1428240 h 4781550"/>
              <a:gd name="connsiteX2656" fmla="*/ 2062886 w 4781550"/>
              <a:gd name="connsiteY2656" fmla="*/ 1559222 h 4781550"/>
              <a:gd name="connsiteX2657" fmla="*/ 2111136 w 4781550"/>
              <a:gd name="connsiteY2657" fmla="*/ 1583056 h 4781550"/>
              <a:gd name="connsiteX2658" fmla="*/ 2125906 w 4781550"/>
              <a:gd name="connsiteY2658" fmla="*/ 1516684 h 4781550"/>
              <a:gd name="connsiteX2659" fmla="*/ 2107977 w 4781550"/>
              <a:gd name="connsiteY2659" fmla="*/ 1436116 h 4781550"/>
              <a:gd name="connsiteX2660" fmla="*/ 1769926 w 4781550"/>
              <a:gd name="connsiteY2660" fmla="*/ 1428240 h 4781550"/>
              <a:gd name="connsiteX2661" fmla="*/ 1753980 w 4781550"/>
              <a:gd name="connsiteY2661" fmla="*/ 1436116 h 4781550"/>
              <a:gd name="connsiteX2662" fmla="*/ 1736052 w 4781550"/>
              <a:gd name="connsiteY2662" fmla="*/ 1516682 h 4781550"/>
              <a:gd name="connsiteX2663" fmla="*/ 1750822 w 4781550"/>
              <a:gd name="connsiteY2663" fmla="*/ 1583056 h 4781550"/>
              <a:gd name="connsiteX2664" fmla="*/ 1799072 w 4781550"/>
              <a:gd name="connsiteY2664" fmla="*/ 1559222 h 4781550"/>
              <a:gd name="connsiteX2665" fmla="*/ 1632234 w 4781550"/>
              <a:gd name="connsiteY2665" fmla="*/ 1428240 h 4781550"/>
              <a:gd name="connsiteX2666" fmla="*/ 1603088 w 4781550"/>
              <a:gd name="connsiteY2666" fmla="*/ 1559222 h 4781550"/>
              <a:gd name="connsiteX2667" fmla="*/ 1651338 w 4781550"/>
              <a:gd name="connsiteY2667" fmla="*/ 1583056 h 4781550"/>
              <a:gd name="connsiteX2668" fmla="*/ 1666108 w 4781550"/>
              <a:gd name="connsiteY2668" fmla="*/ 1516684 h 4781550"/>
              <a:gd name="connsiteX2669" fmla="*/ 1648179 w 4781550"/>
              <a:gd name="connsiteY2669" fmla="*/ 1436116 h 4781550"/>
              <a:gd name="connsiteX2670" fmla="*/ 1310128 w 4781550"/>
              <a:gd name="connsiteY2670" fmla="*/ 1428240 h 4781550"/>
              <a:gd name="connsiteX2671" fmla="*/ 1294182 w 4781550"/>
              <a:gd name="connsiteY2671" fmla="*/ 1436116 h 4781550"/>
              <a:gd name="connsiteX2672" fmla="*/ 1276254 w 4781550"/>
              <a:gd name="connsiteY2672" fmla="*/ 1516682 h 4781550"/>
              <a:gd name="connsiteX2673" fmla="*/ 1291024 w 4781550"/>
              <a:gd name="connsiteY2673" fmla="*/ 1583056 h 4781550"/>
              <a:gd name="connsiteX2674" fmla="*/ 1339274 w 4781550"/>
              <a:gd name="connsiteY2674" fmla="*/ 1559222 h 4781550"/>
              <a:gd name="connsiteX2675" fmla="*/ 1172435 w 4781550"/>
              <a:gd name="connsiteY2675" fmla="*/ 1428240 h 4781550"/>
              <a:gd name="connsiteX2676" fmla="*/ 1143290 w 4781550"/>
              <a:gd name="connsiteY2676" fmla="*/ 1559222 h 4781550"/>
              <a:gd name="connsiteX2677" fmla="*/ 1191540 w 4781550"/>
              <a:gd name="connsiteY2677" fmla="*/ 1583056 h 4781550"/>
              <a:gd name="connsiteX2678" fmla="*/ 1206309 w 4781550"/>
              <a:gd name="connsiteY2678" fmla="*/ 1516684 h 4781550"/>
              <a:gd name="connsiteX2679" fmla="*/ 1188381 w 4781550"/>
              <a:gd name="connsiteY2679" fmla="*/ 1436116 h 4781550"/>
              <a:gd name="connsiteX2680" fmla="*/ 850330 w 4781550"/>
              <a:gd name="connsiteY2680" fmla="*/ 1428240 h 4781550"/>
              <a:gd name="connsiteX2681" fmla="*/ 834384 w 4781550"/>
              <a:gd name="connsiteY2681" fmla="*/ 1436116 h 4781550"/>
              <a:gd name="connsiteX2682" fmla="*/ 816457 w 4781550"/>
              <a:gd name="connsiteY2682" fmla="*/ 1516682 h 4781550"/>
              <a:gd name="connsiteX2683" fmla="*/ 831226 w 4781550"/>
              <a:gd name="connsiteY2683" fmla="*/ 1583056 h 4781550"/>
              <a:gd name="connsiteX2684" fmla="*/ 879476 w 4781550"/>
              <a:gd name="connsiteY2684" fmla="*/ 1559222 h 4781550"/>
              <a:gd name="connsiteX2685" fmla="*/ 712638 w 4781550"/>
              <a:gd name="connsiteY2685" fmla="*/ 1428240 h 4781550"/>
              <a:gd name="connsiteX2686" fmla="*/ 683492 w 4781550"/>
              <a:gd name="connsiteY2686" fmla="*/ 1559222 h 4781550"/>
              <a:gd name="connsiteX2687" fmla="*/ 731742 w 4781550"/>
              <a:gd name="connsiteY2687" fmla="*/ 1583056 h 4781550"/>
              <a:gd name="connsiteX2688" fmla="*/ 746511 w 4781550"/>
              <a:gd name="connsiteY2688" fmla="*/ 1516684 h 4781550"/>
              <a:gd name="connsiteX2689" fmla="*/ 728583 w 4781550"/>
              <a:gd name="connsiteY2689" fmla="*/ 1436116 h 4781550"/>
              <a:gd name="connsiteX2690" fmla="*/ 390532 w 4781550"/>
              <a:gd name="connsiteY2690" fmla="*/ 1428240 h 4781550"/>
              <a:gd name="connsiteX2691" fmla="*/ 374586 w 4781550"/>
              <a:gd name="connsiteY2691" fmla="*/ 1436116 h 4781550"/>
              <a:gd name="connsiteX2692" fmla="*/ 356658 w 4781550"/>
              <a:gd name="connsiteY2692" fmla="*/ 1516682 h 4781550"/>
              <a:gd name="connsiteX2693" fmla="*/ 371428 w 4781550"/>
              <a:gd name="connsiteY2693" fmla="*/ 1583056 h 4781550"/>
              <a:gd name="connsiteX2694" fmla="*/ 419678 w 4781550"/>
              <a:gd name="connsiteY2694" fmla="*/ 1559222 h 4781550"/>
              <a:gd name="connsiteX2695" fmla="*/ 252840 w 4781550"/>
              <a:gd name="connsiteY2695" fmla="*/ 1428240 h 4781550"/>
              <a:gd name="connsiteX2696" fmla="*/ 223694 w 4781550"/>
              <a:gd name="connsiteY2696" fmla="*/ 1559222 h 4781550"/>
              <a:gd name="connsiteX2697" fmla="*/ 271944 w 4781550"/>
              <a:gd name="connsiteY2697" fmla="*/ 1583056 h 4781550"/>
              <a:gd name="connsiteX2698" fmla="*/ 286713 w 4781550"/>
              <a:gd name="connsiteY2698" fmla="*/ 1516684 h 4781550"/>
              <a:gd name="connsiteX2699" fmla="*/ 268785 w 4781550"/>
              <a:gd name="connsiteY2699" fmla="*/ 1436116 h 4781550"/>
              <a:gd name="connsiteX2700" fmla="*/ 4232416 w 4781550"/>
              <a:gd name="connsiteY2700" fmla="*/ 1411941 h 4781550"/>
              <a:gd name="connsiteX2701" fmla="*/ 4135234 w 4781550"/>
              <a:gd name="connsiteY2701" fmla="*/ 1411942 h 4781550"/>
              <a:gd name="connsiteX2702" fmla="*/ 4161080 w 4781550"/>
              <a:gd name="connsiteY2702" fmla="*/ 1528093 h 4781550"/>
              <a:gd name="connsiteX2703" fmla="*/ 4229969 w 4781550"/>
              <a:gd name="connsiteY2703" fmla="*/ 1494064 h 4781550"/>
              <a:gd name="connsiteX2704" fmla="*/ 4298858 w 4781550"/>
              <a:gd name="connsiteY2704" fmla="*/ 1528093 h 4781550"/>
              <a:gd name="connsiteX2705" fmla="*/ 4324704 w 4781550"/>
              <a:gd name="connsiteY2705" fmla="*/ 1411942 h 4781550"/>
              <a:gd name="connsiteX2706" fmla="*/ 3772618 w 4781550"/>
              <a:gd name="connsiteY2706" fmla="*/ 1411941 h 4781550"/>
              <a:gd name="connsiteX2707" fmla="*/ 3675436 w 4781550"/>
              <a:gd name="connsiteY2707" fmla="*/ 1411942 h 4781550"/>
              <a:gd name="connsiteX2708" fmla="*/ 3701282 w 4781550"/>
              <a:gd name="connsiteY2708" fmla="*/ 1528093 h 4781550"/>
              <a:gd name="connsiteX2709" fmla="*/ 3770171 w 4781550"/>
              <a:gd name="connsiteY2709" fmla="*/ 1494064 h 4781550"/>
              <a:gd name="connsiteX2710" fmla="*/ 3839060 w 4781550"/>
              <a:gd name="connsiteY2710" fmla="*/ 1528093 h 4781550"/>
              <a:gd name="connsiteX2711" fmla="*/ 3864906 w 4781550"/>
              <a:gd name="connsiteY2711" fmla="*/ 1411942 h 4781550"/>
              <a:gd name="connsiteX2712" fmla="*/ 3312820 w 4781550"/>
              <a:gd name="connsiteY2712" fmla="*/ 1411941 h 4781550"/>
              <a:gd name="connsiteX2713" fmla="*/ 3215638 w 4781550"/>
              <a:gd name="connsiteY2713" fmla="*/ 1411942 h 4781550"/>
              <a:gd name="connsiteX2714" fmla="*/ 3241484 w 4781550"/>
              <a:gd name="connsiteY2714" fmla="*/ 1528093 h 4781550"/>
              <a:gd name="connsiteX2715" fmla="*/ 3310373 w 4781550"/>
              <a:gd name="connsiteY2715" fmla="*/ 1494064 h 4781550"/>
              <a:gd name="connsiteX2716" fmla="*/ 3379263 w 4781550"/>
              <a:gd name="connsiteY2716" fmla="*/ 1528093 h 4781550"/>
              <a:gd name="connsiteX2717" fmla="*/ 3405108 w 4781550"/>
              <a:gd name="connsiteY2717" fmla="*/ 1411942 h 4781550"/>
              <a:gd name="connsiteX2718" fmla="*/ 2853022 w 4781550"/>
              <a:gd name="connsiteY2718" fmla="*/ 1411941 h 4781550"/>
              <a:gd name="connsiteX2719" fmla="*/ 2755840 w 4781550"/>
              <a:gd name="connsiteY2719" fmla="*/ 1411942 h 4781550"/>
              <a:gd name="connsiteX2720" fmla="*/ 2781686 w 4781550"/>
              <a:gd name="connsiteY2720" fmla="*/ 1528093 h 4781550"/>
              <a:gd name="connsiteX2721" fmla="*/ 2850575 w 4781550"/>
              <a:gd name="connsiteY2721" fmla="*/ 1494064 h 4781550"/>
              <a:gd name="connsiteX2722" fmla="*/ 2919464 w 4781550"/>
              <a:gd name="connsiteY2722" fmla="*/ 1528093 h 4781550"/>
              <a:gd name="connsiteX2723" fmla="*/ 2945310 w 4781550"/>
              <a:gd name="connsiteY2723" fmla="*/ 1411942 h 4781550"/>
              <a:gd name="connsiteX2724" fmla="*/ 2393224 w 4781550"/>
              <a:gd name="connsiteY2724" fmla="*/ 1411941 h 4781550"/>
              <a:gd name="connsiteX2725" fmla="*/ 2296042 w 4781550"/>
              <a:gd name="connsiteY2725" fmla="*/ 1411942 h 4781550"/>
              <a:gd name="connsiteX2726" fmla="*/ 2321888 w 4781550"/>
              <a:gd name="connsiteY2726" fmla="*/ 1528093 h 4781550"/>
              <a:gd name="connsiteX2727" fmla="*/ 2390777 w 4781550"/>
              <a:gd name="connsiteY2727" fmla="*/ 1494064 h 4781550"/>
              <a:gd name="connsiteX2728" fmla="*/ 2459666 w 4781550"/>
              <a:gd name="connsiteY2728" fmla="*/ 1528093 h 4781550"/>
              <a:gd name="connsiteX2729" fmla="*/ 2485512 w 4781550"/>
              <a:gd name="connsiteY2729" fmla="*/ 1411942 h 4781550"/>
              <a:gd name="connsiteX2730" fmla="*/ 1933427 w 4781550"/>
              <a:gd name="connsiteY2730" fmla="*/ 1411941 h 4781550"/>
              <a:gd name="connsiteX2731" fmla="*/ 1836244 w 4781550"/>
              <a:gd name="connsiteY2731" fmla="*/ 1411942 h 4781550"/>
              <a:gd name="connsiteX2732" fmla="*/ 1862090 w 4781550"/>
              <a:gd name="connsiteY2732" fmla="*/ 1528093 h 4781550"/>
              <a:gd name="connsiteX2733" fmla="*/ 1930979 w 4781550"/>
              <a:gd name="connsiteY2733" fmla="*/ 1494064 h 4781550"/>
              <a:gd name="connsiteX2734" fmla="*/ 1999868 w 4781550"/>
              <a:gd name="connsiteY2734" fmla="*/ 1528093 h 4781550"/>
              <a:gd name="connsiteX2735" fmla="*/ 2025714 w 4781550"/>
              <a:gd name="connsiteY2735" fmla="*/ 1411942 h 4781550"/>
              <a:gd name="connsiteX2736" fmla="*/ 1473629 w 4781550"/>
              <a:gd name="connsiteY2736" fmla="*/ 1411941 h 4781550"/>
              <a:gd name="connsiteX2737" fmla="*/ 1376446 w 4781550"/>
              <a:gd name="connsiteY2737" fmla="*/ 1411942 h 4781550"/>
              <a:gd name="connsiteX2738" fmla="*/ 1402292 w 4781550"/>
              <a:gd name="connsiteY2738" fmla="*/ 1528093 h 4781550"/>
              <a:gd name="connsiteX2739" fmla="*/ 1471181 w 4781550"/>
              <a:gd name="connsiteY2739" fmla="*/ 1494064 h 4781550"/>
              <a:gd name="connsiteX2740" fmla="*/ 1540070 w 4781550"/>
              <a:gd name="connsiteY2740" fmla="*/ 1528093 h 4781550"/>
              <a:gd name="connsiteX2741" fmla="*/ 1565916 w 4781550"/>
              <a:gd name="connsiteY2741" fmla="*/ 1411942 h 4781550"/>
              <a:gd name="connsiteX2742" fmla="*/ 1013830 w 4781550"/>
              <a:gd name="connsiteY2742" fmla="*/ 1411941 h 4781550"/>
              <a:gd name="connsiteX2743" fmla="*/ 916649 w 4781550"/>
              <a:gd name="connsiteY2743" fmla="*/ 1411942 h 4781550"/>
              <a:gd name="connsiteX2744" fmla="*/ 942494 w 4781550"/>
              <a:gd name="connsiteY2744" fmla="*/ 1528093 h 4781550"/>
              <a:gd name="connsiteX2745" fmla="*/ 1011383 w 4781550"/>
              <a:gd name="connsiteY2745" fmla="*/ 1494064 h 4781550"/>
              <a:gd name="connsiteX2746" fmla="*/ 1080272 w 4781550"/>
              <a:gd name="connsiteY2746" fmla="*/ 1528093 h 4781550"/>
              <a:gd name="connsiteX2747" fmla="*/ 1106118 w 4781550"/>
              <a:gd name="connsiteY2747" fmla="*/ 1411942 h 4781550"/>
              <a:gd name="connsiteX2748" fmla="*/ 554032 w 4781550"/>
              <a:gd name="connsiteY2748" fmla="*/ 1411941 h 4781550"/>
              <a:gd name="connsiteX2749" fmla="*/ 456850 w 4781550"/>
              <a:gd name="connsiteY2749" fmla="*/ 1411942 h 4781550"/>
              <a:gd name="connsiteX2750" fmla="*/ 482696 w 4781550"/>
              <a:gd name="connsiteY2750" fmla="*/ 1528093 h 4781550"/>
              <a:gd name="connsiteX2751" fmla="*/ 551585 w 4781550"/>
              <a:gd name="connsiteY2751" fmla="*/ 1494064 h 4781550"/>
              <a:gd name="connsiteX2752" fmla="*/ 620474 w 4781550"/>
              <a:gd name="connsiteY2752" fmla="*/ 1528093 h 4781550"/>
              <a:gd name="connsiteX2753" fmla="*/ 646320 w 4781550"/>
              <a:gd name="connsiteY2753" fmla="*/ 1411942 h 4781550"/>
              <a:gd name="connsiteX2754" fmla="*/ 4459868 w 4781550"/>
              <a:gd name="connsiteY2754" fmla="*/ 1251585 h 4781550"/>
              <a:gd name="connsiteX2755" fmla="*/ 4387450 w 4781550"/>
              <a:gd name="connsiteY2755" fmla="*/ 1344732 h 4781550"/>
              <a:gd name="connsiteX2756" fmla="*/ 4395421 w 4781550"/>
              <a:gd name="connsiteY2756" fmla="*/ 1348669 h 4781550"/>
              <a:gd name="connsiteX2757" fmla="*/ 4408727 w 4781550"/>
              <a:gd name="connsiteY2757" fmla="*/ 1348669 h 4781550"/>
              <a:gd name="connsiteX2758" fmla="*/ 4407410 w 4781550"/>
              <a:gd name="connsiteY2758" fmla="*/ 1354591 h 4781550"/>
              <a:gd name="connsiteX2759" fmla="*/ 4459868 w 4781550"/>
              <a:gd name="connsiteY2759" fmla="*/ 1380503 h 4781550"/>
              <a:gd name="connsiteX2760" fmla="*/ 4512323 w 4781550"/>
              <a:gd name="connsiteY2760" fmla="*/ 1354593 h 4781550"/>
              <a:gd name="connsiteX2761" fmla="*/ 4511005 w 4781550"/>
              <a:gd name="connsiteY2761" fmla="*/ 1348669 h 4781550"/>
              <a:gd name="connsiteX2762" fmla="*/ 4524315 w 4781550"/>
              <a:gd name="connsiteY2762" fmla="*/ 1348669 h 4781550"/>
              <a:gd name="connsiteX2763" fmla="*/ 4532287 w 4781550"/>
              <a:gd name="connsiteY2763" fmla="*/ 1344732 h 4781550"/>
              <a:gd name="connsiteX2764" fmla="*/ 4000070 w 4781550"/>
              <a:gd name="connsiteY2764" fmla="*/ 1251585 h 4781550"/>
              <a:gd name="connsiteX2765" fmla="*/ 3927652 w 4781550"/>
              <a:gd name="connsiteY2765" fmla="*/ 1344732 h 4781550"/>
              <a:gd name="connsiteX2766" fmla="*/ 3935623 w 4781550"/>
              <a:gd name="connsiteY2766" fmla="*/ 1348669 h 4781550"/>
              <a:gd name="connsiteX2767" fmla="*/ 3948929 w 4781550"/>
              <a:gd name="connsiteY2767" fmla="*/ 1348669 h 4781550"/>
              <a:gd name="connsiteX2768" fmla="*/ 3947612 w 4781550"/>
              <a:gd name="connsiteY2768" fmla="*/ 1354591 h 4781550"/>
              <a:gd name="connsiteX2769" fmla="*/ 4000070 w 4781550"/>
              <a:gd name="connsiteY2769" fmla="*/ 1380503 h 4781550"/>
              <a:gd name="connsiteX2770" fmla="*/ 4052528 w 4781550"/>
              <a:gd name="connsiteY2770" fmla="*/ 1354591 h 4781550"/>
              <a:gd name="connsiteX2771" fmla="*/ 4051210 w 4781550"/>
              <a:gd name="connsiteY2771" fmla="*/ 1348669 h 4781550"/>
              <a:gd name="connsiteX2772" fmla="*/ 4064517 w 4781550"/>
              <a:gd name="connsiteY2772" fmla="*/ 1348669 h 4781550"/>
              <a:gd name="connsiteX2773" fmla="*/ 4072488 w 4781550"/>
              <a:gd name="connsiteY2773" fmla="*/ 1344732 h 4781550"/>
              <a:gd name="connsiteX2774" fmla="*/ 3540272 w 4781550"/>
              <a:gd name="connsiteY2774" fmla="*/ 1251585 h 4781550"/>
              <a:gd name="connsiteX2775" fmla="*/ 3467854 w 4781550"/>
              <a:gd name="connsiteY2775" fmla="*/ 1344732 h 4781550"/>
              <a:gd name="connsiteX2776" fmla="*/ 3475825 w 4781550"/>
              <a:gd name="connsiteY2776" fmla="*/ 1348669 h 4781550"/>
              <a:gd name="connsiteX2777" fmla="*/ 3489131 w 4781550"/>
              <a:gd name="connsiteY2777" fmla="*/ 1348669 h 4781550"/>
              <a:gd name="connsiteX2778" fmla="*/ 3487814 w 4781550"/>
              <a:gd name="connsiteY2778" fmla="*/ 1354591 h 4781550"/>
              <a:gd name="connsiteX2779" fmla="*/ 3540272 w 4781550"/>
              <a:gd name="connsiteY2779" fmla="*/ 1380503 h 4781550"/>
              <a:gd name="connsiteX2780" fmla="*/ 3592730 w 4781550"/>
              <a:gd name="connsiteY2780" fmla="*/ 1354591 h 4781550"/>
              <a:gd name="connsiteX2781" fmla="*/ 3591412 w 4781550"/>
              <a:gd name="connsiteY2781" fmla="*/ 1348669 h 4781550"/>
              <a:gd name="connsiteX2782" fmla="*/ 3604719 w 4781550"/>
              <a:gd name="connsiteY2782" fmla="*/ 1348669 h 4781550"/>
              <a:gd name="connsiteX2783" fmla="*/ 3612690 w 4781550"/>
              <a:gd name="connsiteY2783" fmla="*/ 1344732 h 4781550"/>
              <a:gd name="connsiteX2784" fmla="*/ 3080474 w 4781550"/>
              <a:gd name="connsiteY2784" fmla="*/ 1251585 h 4781550"/>
              <a:gd name="connsiteX2785" fmla="*/ 3008056 w 4781550"/>
              <a:gd name="connsiteY2785" fmla="*/ 1344732 h 4781550"/>
              <a:gd name="connsiteX2786" fmla="*/ 3016027 w 4781550"/>
              <a:gd name="connsiteY2786" fmla="*/ 1348669 h 4781550"/>
              <a:gd name="connsiteX2787" fmla="*/ 3029333 w 4781550"/>
              <a:gd name="connsiteY2787" fmla="*/ 1348669 h 4781550"/>
              <a:gd name="connsiteX2788" fmla="*/ 3028016 w 4781550"/>
              <a:gd name="connsiteY2788" fmla="*/ 1354591 h 4781550"/>
              <a:gd name="connsiteX2789" fmla="*/ 3080474 w 4781550"/>
              <a:gd name="connsiteY2789" fmla="*/ 1380503 h 4781550"/>
              <a:gd name="connsiteX2790" fmla="*/ 3132932 w 4781550"/>
              <a:gd name="connsiteY2790" fmla="*/ 1354591 h 4781550"/>
              <a:gd name="connsiteX2791" fmla="*/ 3131614 w 4781550"/>
              <a:gd name="connsiteY2791" fmla="*/ 1348669 h 4781550"/>
              <a:gd name="connsiteX2792" fmla="*/ 3144921 w 4781550"/>
              <a:gd name="connsiteY2792" fmla="*/ 1348669 h 4781550"/>
              <a:gd name="connsiteX2793" fmla="*/ 3152892 w 4781550"/>
              <a:gd name="connsiteY2793" fmla="*/ 1344732 h 4781550"/>
              <a:gd name="connsiteX2794" fmla="*/ 2620676 w 4781550"/>
              <a:gd name="connsiteY2794" fmla="*/ 1251585 h 4781550"/>
              <a:gd name="connsiteX2795" fmla="*/ 2548258 w 4781550"/>
              <a:gd name="connsiteY2795" fmla="*/ 1344732 h 4781550"/>
              <a:gd name="connsiteX2796" fmla="*/ 2556229 w 4781550"/>
              <a:gd name="connsiteY2796" fmla="*/ 1348669 h 4781550"/>
              <a:gd name="connsiteX2797" fmla="*/ 2569535 w 4781550"/>
              <a:gd name="connsiteY2797" fmla="*/ 1348669 h 4781550"/>
              <a:gd name="connsiteX2798" fmla="*/ 2568218 w 4781550"/>
              <a:gd name="connsiteY2798" fmla="*/ 1354591 h 4781550"/>
              <a:gd name="connsiteX2799" fmla="*/ 2620676 w 4781550"/>
              <a:gd name="connsiteY2799" fmla="*/ 1380503 h 4781550"/>
              <a:gd name="connsiteX2800" fmla="*/ 2673134 w 4781550"/>
              <a:gd name="connsiteY2800" fmla="*/ 1354591 h 4781550"/>
              <a:gd name="connsiteX2801" fmla="*/ 2671816 w 4781550"/>
              <a:gd name="connsiteY2801" fmla="*/ 1348669 h 4781550"/>
              <a:gd name="connsiteX2802" fmla="*/ 2685123 w 4781550"/>
              <a:gd name="connsiteY2802" fmla="*/ 1348669 h 4781550"/>
              <a:gd name="connsiteX2803" fmla="*/ 2693094 w 4781550"/>
              <a:gd name="connsiteY2803" fmla="*/ 1344732 h 4781550"/>
              <a:gd name="connsiteX2804" fmla="*/ 2160878 w 4781550"/>
              <a:gd name="connsiteY2804" fmla="*/ 1251585 h 4781550"/>
              <a:gd name="connsiteX2805" fmla="*/ 2088460 w 4781550"/>
              <a:gd name="connsiteY2805" fmla="*/ 1344732 h 4781550"/>
              <a:gd name="connsiteX2806" fmla="*/ 2096431 w 4781550"/>
              <a:gd name="connsiteY2806" fmla="*/ 1348669 h 4781550"/>
              <a:gd name="connsiteX2807" fmla="*/ 2109737 w 4781550"/>
              <a:gd name="connsiteY2807" fmla="*/ 1348669 h 4781550"/>
              <a:gd name="connsiteX2808" fmla="*/ 2108420 w 4781550"/>
              <a:gd name="connsiteY2808" fmla="*/ 1354591 h 4781550"/>
              <a:gd name="connsiteX2809" fmla="*/ 2160878 w 4781550"/>
              <a:gd name="connsiteY2809" fmla="*/ 1380503 h 4781550"/>
              <a:gd name="connsiteX2810" fmla="*/ 2213336 w 4781550"/>
              <a:gd name="connsiteY2810" fmla="*/ 1354591 h 4781550"/>
              <a:gd name="connsiteX2811" fmla="*/ 2212018 w 4781550"/>
              <a:gd name="connsiteY2811" fmla="*/ 1348669 h 4781550"/>
              <a:gd name="connsiteX2812" fmla="*/ 2225326 w 4781550"/>
              <a:gd name="connsiteY2812" fmla="*/ 1348669 h 4781550"/>
              <a:gd name="connsiteX2813" fmla="*/ 2233296 w 4781550"/>
              <a:gd name="connsiteY2813" fmla="*/ 1344732 h 4781550"/>
              <a:gd name="connsiteX2814" fmla="*/ 1701080 w 4781550"/>
              <a:gd name="connsiteY2814" fmla="*/ 1251585 h 4781550"/>
              <a:gd name="connsiteX2815" fmla="*/ 1628662 w 4781550"/>
              <a:gd name="connsiteY2815" fmla="*/ 1344732 h 4781550"/>
              <a:gd name="connsiteX2816" fmla="*/ 1636633 w 4781550"/>
              <a:gd name="connsiteY2816" fmla="*/ 1348669 h 4781550"/>
              <a:gd name="connsiteX2817" fmla="*/ 1649939 w 4781550"/>
              <a:gd name="connsiteY2817" fmla="*/ 1348669 h 4781550"/>
              <a:gd name="connsiteX2818" fmla="*/ 1648622 w 4781550"/>
              <a:gd name="connsiteY2818" fmla="*/ 1354591 h 4781550"/>
              <a:gd name="connsiteX2819" fmla="*/ 1701080 w 4781550"/>
              <a:gd name="connsiteY2819" fmla="*/ 1380503 h 4781550"/>
              <a:gd name="connsiteX2820" fmla="*/ 1753538 w 4781550"/>
              <a:gd name="connsiteY2820" fmla="*/ 1354591 h 4781550"/>
              <a:gd name="connsiteX2821" fmla="*/ 1752220 w 4781550"/>
              <a:gd name="connsiteY2821" fmla="*/ 1348669 h 4781550"/>
              <a:gd name="connsiteX2822" fmla="*/ 1765527 w 4781550"/>
              <a:gd name="connsiteY2822" fmla="*/ 1348669 h 4781550"/>
              <a:gd name="connsiteX2823" fmla="*/ 1773499 w 4781550"/>
              <a:gd name="connsiteY2823" fmla="*/ 1344732 h 4781550"/>
              <a:gd name="connsiteX2824" fmla="*/ 1241282 w 4781550"/>
              <a:gd name="connsiteY2824" fmla="*/ 1251585 h 4781550"/>
              <a:gd name="connsiteX2825" fmla="*/ 1168864 w 4781550"/>
              <a:gd name="connsiteY2825" fmla="*/ 1344732 h 4781550"/>
              <a:gd name="connsiteX2826" fmla="*/ 1176835 w 4781550"/>
              <a:gd name="connsiteY2826" fmla="*/ 1348669 h 4781550"/>
              <a:gd name="connsiteX2827" fmla="*/ 1190141 w 4781550"/>
              <a:gd name="connsiteY2827" fmla="*/ 1348669 h 4781550"/>
              <a:gd name="connsiteX2828" fmla="*/ 1188823 w 4781550"/>
              <a:gd name="connsiteY2828" fmla="*/ 1354591 h 4781550"/>
              <a:gd name="connsiteX2829" fmla="*/ 1241282 w 4781550"/>
              <a:gd name="connsiteY2829" fmla="*/ 1380503 h 4781550"/>
              <a:gd name="connsiteX2830" fmla="*/ 1293740 w 4781550"/>
              <a:gd name="connsiteY2830" fmla="*/ 1354591 h 4781550"/>
              <a:gd name="connsiteX2831" fmla="*/ 1292422 w 4781550"/>
              <a:gd name="connsiteY2831" fmla="*/ 1348669 h 4781550"/>
              <a:gd name="connsiteX2832" fmla="*/ 1305729 w 4781550"/>
              <a:gd name="connsiteY2832" fmla="*/ 1348669 h 4781550"/>
              <a:gd name="connsiteX2833" fmla="*/ 1313701 w 4781550"/>
              <a:gd name="connsiteY2833" fmla="*/ 1344732 h 4781550"/>
              <a:gd name="connsiteX2834" fmla="*/ 781484 w 4781550"/>
              <a:gd name="connsiteY2834" fmla="*/ 1251585 h 4781550"/>
              <a:gd name="connsiteX2835" fmla="*/ 709066 w 4781550"/>
              <a:gd name="connsiteY2835" fmla="*/ 1344732 h 4781550"/>
              <a:gd name="connsiteX2836" fmla="*/ 717037 w 4781550"/>
              <a:gd name="connsiteY2836" fmla="*/ 1348669 h 4781550"/>
              <a:gd name="connsiteX2837" fmla="*/ 730344 w 4781550"/>
              <a:gd name="connsiteY2837" fmla="*/ 1348669 h 4781550"/>
              <a:gd name="connsiteX2838" fmla="*/ 729027 w 4781550"/>
              <a:gd name="connsiteY2838" fmla="*/ 1354591 h 4781550"/>
              <a:gd name="connsiteX2839" fmla="*/ 781484 w 4781550"/>
              <a:gd name="connsiteY2839" fmla="*/ 1380503 h 4781550"/>
              <a:gd name="connsiteX2840" fmla="*/ 833942 w 4781550"/>
              <a:gd name="connsiteY2840" fmla="*/ 1354591 h 4781550"/>
              <a:gd name="connsiteX2841" fmla="*/ 832624 w 4781550"/>
              <a:gd name="connsiteY2841" fmla="*/ 1348669 h 4781550"/>
              <a:gd name="connsiteX2842" fmla="*/ 845932 w 4781550"/>
              <a:gd name="connsiteY2842" fmla="*/ 1348669 h 4781550"/>
              <a:gd name="connsiteX2843" fmla="*/ 853903 w 4781550"/>
              <a:gd name="connsiteY2843" fmla="*/ 1344732 h 4781550"/>
              <a:gd name="connsiteX2844" fmla="*/ 321686 w 4781550"/>
              <a:gd name="connsiteY2844" fmla="*/ 1251585 h 4781550"/>
              <a:gd name="connsiteX2845" fmla="*/ 249268 w 4781550"/>
              <a:gd name="connsiteY2845" fmla="*/ 1344732 h 4781550"/>
              <a:gd name="connsiteX2846" fmla="*/ 257239 w 4781550"/>
              <a:gd name="connsiteY2846" fmla="*/ 1348669 h 4781550"/>
              <a:gd name="connsiteX2847" fmla="*/ 270545 w 4781550"/>
              <a:gd name="connsiteY2847" fmla="*/ 1348669 h 4781550"/>
              <a:gd name="connsiteX2848" fmla="*/ 269228 w 4781550"/>
              <a:gd name="connsiteY2848" fmla="*/ 1354591 h 4781550"/>
              <a:gd name="connsiteX2849" fmla="*/ 321686 w 4781550"/>
              <a:gd name="connsiteY2849" fmla="*/ 1380503 h 4781550"/>
              <a:gd name="connsiteX2850" fmla="*/ 374144 w 4781550"/>
              <a:gd name="connsiteY2850" fmla="*/ 1354591 h 4781550"/>
              <a:gd name="connsiteX2851" fmla="*/ 372826 w 4781550"/>
              <a:gd name="connsiteY2851" fmla="*/ 1348669 h 4781550"/>
              <a:gd name="connsiteX2852" fmla="*/ 386134 w 4781550"/>
              <a:gd name="connsiteY2852" fmla="*/ 1348669 h 4781550"/>
              <a:gd name="connsiteX2853" fmla="*/ 394105 w 4781550"/>
              <a:gd name="connsiteY2853" fmla="*/ 1344732 h 4781550"/>
              <a:gd name="connsiteX2854" fmla="*/ 4146686 w 4781550"/>
              <a:gd name="connsiteY2854" fmla="*/ 1152932 h 4781550"/>
              <a:gd name="connsiteX2855" fmla="*/ 4229969 w 4781550"/>
              <a:gd name="connsiteY2855" fmla="*/ 1260048 h 4781550"/>
              <a:gd name="connsiteX2856" fmla="*/ 4313250 w 4781550"/>
              <a:gd name="connsiteY2856" fmla="*/ 1152932 h 4781550"/>
              <a:gd name="connsiteX2857" fmla="*/ 4233081 w 4781550"/>
              <a:gd name="connsiteY2857" fmla="*/ 1192533 h 4781550"/>
              <a:gd name="connsiteX2858" fmla="*/ 4229969 w 4781550"/>
              <a:gd name="connsiteY2858" fmla="*/ 1178546 h 4781550"/>
              <a:gd name="connsiteX2859" fmla="*/ 4226856 w 4781550"/>
              <a:gd name="connsiteY2859" fmla="*/ 1192533 h 4781550"/>
              <a:gd name="connsiteX2860" fmla="*/ 3686888 w 4781550"/>
              <a:gd name="connsiteY2860" fmla="*/ 1152932 h 4781550"/>
              <a:gd name="connsiteX2861" fmla="*/ 3770170 w 4781550"/>
              <a:gd name="connsiteY2861" fmla="*/ 1260048 h 4781550"/>
              <a:gd name="connsiteX2862" fmla="*/ 3853452 w 4781550"/>
              <a:gd name="connsiteY2862" fmla="*/ 1152932 h 4781550"/>
              <a:gd name="connsiteX2863" fmla="*/ 3773283 w 4781550"/>
              <a:gd name="connsiteY2863" fmla="*/ 1192533 h 4781550"/>
              <a:gd name="connsiteX2864" fmla="*/ 3770170 w 4781550"/>
              <a:gd name="connsiteY2864" fmla="*/ 1178546 h 4781550"/>
              <a:gd name="connsiteX2865" fmla="*/ 3767058 w 4781550"/>
              <a:gd name="connsiteY2865" fmla="*/ 1192533 h 4781550"/>
              <a:gd name="connsiteX2866" fmla="*/ 3227090 w 4781550"/>
              <a:gd name="connsiteY2866" fmla="*/ 1152932 h 4781550"/>
              <a:gd name="connsiteX2867" fmla="*/ 3310372 w 4781550"/>
              <a:gd name="connsiteY2867" fmla="*/ 1260048 h 4781550"/>
              <a:gd name="connsiteX2868" fmla="*/ 3393654 w 4781550"/>
              <a:gd name="connsiteY2868" fmla="*/ 1152932 h 4781550"/>
              <a:gd name="connsiteX2869" fmla="*/ 3313485 w 4781550"/>
              <a:gd name="connsiteY2869" fmla="*/ 1192533 h 4781550"/>
              <a:gd name="connsiteX2870" fmla="*/ 3310372 w 4781550"/>
              <a:gd name="connsiteY2870" fmla="*/ 1178546 h 4781550"/>
              <a:gd name="connsiteX2871" fmla="*/ 3307260 w 4781550"/>
              <a:gd name="connsiteY2871" fmla="*/ 1192533 h 4781550"/>
              <a:gd name="connsiteX2872" fmla="*/ 2767292 w 4781550"/>
              <a:gd name="connsiteY2872" fmla="*/ 1152932 h 4781550"/>
              <a:gd name="connsiteX2873" fmla="*/ 2850574 w 4781550"/>
              <a:gd name="connsiteY2873" fmla="*/ 1260048 h 4781550"/>
              <a:gd name="connsiteX2874" fmla="*/ 2933856 w 4781550"/>
              <a:gd name="connsiteY2874" fmla="*/ 1152932 h 4781550"/>
              <a:gd name="connsiteX2875" fmla="*/ 2853687 w 4781550"/>
              <a:gd name="connsiteY2875" fmla="*/ 1192533 h 4781550"/>
              <a:gd name="connsiteX2876" fmla="*/ 2850574 w 4781550"/>
              <a:gd name="connsiteY2876" fmla="*/ 1178546 h 4781550"/>
              <a:gd name="connsiteX2877" fmla="*/ 2847462 w 4781550"/>
              <a:gd name="connsiteY2877" fmla="*/ 1192533 h 4781550"/>
              <a:gd name="connsiteX2878" fmla="*/ 2307494 w 4781550"/>
              <a:gd name="connsiteY2878" fmla="*/ 1152932 h 4781550"/>
              <a:gd name="connsiteX2879" fmla="*/ 2390776 w 4781550"/>
              <a:gd name="connsiteY2879" fmla="*/ 1260048 h 4781550"/>
              <a:gd name="connsiteX2880" fmla="*/ 2474058 w 4781550"/>
              <a:gd name="connsiteY2880" fmla="*/ 1152932 h 4781550"/>
              <a:gd name="connsiteX2881" fmla="*/ 2393889 w 4781550"/>
              <a:gd name="connsiteY2881" fmla="*/ 1192533 h 4781550"/>
              <a:gd name="connsiteX2882" fmla="*/ 2390776 w 4781550"/>
              <a:gd name="connsiteY2882" fmla="*/ 1178546 h 4781550"/>
              <a:gd name="connsiteX2883" fmla="*/ 2387664 w 4781550"/>
              <a:gd name="connsiteY2883" fmla="*/ 1192533 h 4781550"/>
              <a:gd name="connsiteX2884" fmla="*/ 1847697 w 4781550"/>
              <a:gd name="connsiteY2884" fmla="*/ 1152932 h 4781550"/>
              <a:gd name="connsiteX2885" fmla="*/ 1930979 w 4781550"/>
              <a:gd name="connsiteY2885" fmla="*/ 1260048 h 4781550"/>
              <a:gd name="connsiteX2886" fmla="*/ 2014260 w 4781550"/>
              <a:gd name="connsiteY2886" fmla="*/ 1152932 h 4781550"/>
              <a:gd name="connsiteX2887" fmla="*/ 1934091 w 4781550"/>
              <a:gd name="connsiteY2887" fmla="*/ 1192533 h 4781550"/>
              <a:gd name="connsiteX2888" fmla="*/ 1930979 w 4781550"/>
              <a:gd name="connsiteY2888" fmla="*/ 1178546 h 4781550"/>
              <a:gd name="connsiteX2889" fmla="*/ 1927866 w 4781550"/>
              <a:gd name="connsiteY2889" fmla="*/ 1192533 h 4781550"/>
              <a:gd name="connsiteX2890" fmla="*/ 1387898 w 4781550"/>
              <a:gd name="connsiteY2890" fmla="*/ 1152932 h 4781550"/>
              <a:gd name="connsiteX2891" fmla="*/ 1471180 w 4781550"/>
              <a:gd name="connsiteY2891" fmla="*/ 1260048 h 4781550"/>
              <a:gd name="connsiteX2892" fmla="*/ 1554462 w 4781550"/>
              <a:gd name="connsiteY2892" fmla="*/ 1152932 h 4781550"/>
              <a:gd name="connsiteX2893" fmla="*/ 1474293 w 4781550"/>
              <a:gd name="connsiteY2893" fmla="*/ 1192533 h 4781550"/>
              <a:gd name="connsiteX2894" fmla="*/ 1471181 w 4781550"/>
              <a:gd name="connsiteY2894" fmla="*/ 1178546 h 4781550"/>
              <a:gd name="connsiteX2895" fmla="*/ 1468068 w 4781550"/>
              <a:gd name="connsiteY2895" fmla="*/ 1192533 h 4781550"/>
              <a:gd name="connsiteX2896" fmla="*/ 928101 w 4781550"/>
              <a:gd name="connsiteY2896" fmla="*/ 1152932 h 4781550"/>
              <a:gd name="connsiteX2897" fmla="*/ 1011383 w 4781550"/>
              <a:gd name="connsiteY2897" fmla="*/ 1260048 h 4781550"/>
              <a:gd name="connsiteX2898" fmla="*/ 1094664 w 4781550"/>
              <a:gd name="connsiteY2898" fmla="*/ 1152932 h 4781550"/>
              <a:gd name="connsiteX2899" fmla="*/ 1014495 w 4781550"/>
              <a:gd name="connsiteY2899" fmla="*/ 1192533 h 4781550"/>
              <a:gd name="connsiteX2900" fmla="*/ 1011383 w 4781550"/>
              <a:gd name="connsiteY2900" fmla="*/ 1178546 h 4781550"/>
              <a:gd name="connsiteX2901" fmla="*/ 1008270 w 4781550"/>
              <a:gd name="connsiteY2901" fmla="*/ 1192533 h 4781550"/>
              <a:gd name="connsiteX2902" fmla="*/ 468303 w 4781550"/>
              <a:gd name="connsiteY2902" fmla="*/ 1152932 h 4781550"/>
              <a:gd name="connsiteX2903" fmla="*/ 551585 w 4781550"/>
              <a:gd name="connsiteY2903" fmla="*/ 1260048 h 4781550"/>
              <a:gd name="connsiteX2904" fmla="*/ 634866 w 4781550"/>
              <a:gd name="connsiteY2904" fmla="*/ 1152932 h 4781550"/>
              <a:gd name="connsiteX2905" fmla="*/ 554697 w 4781550"/>
              <a:gd name="connsiteY2905" fmla="*/ 1192533 h 4781550"/>
              <a:gd name="connsiteX2906" fmla="*/ 551585 w 4781550"/>
              <a:gd name="connsiteY2906" fmla="*/ 1178546 h 4781550"/>
              <a:gd name="connsiteX2907" fmla="*/ 548472 w 4781550"/>
              <a:gd name="connsiteY2907" fmla="*/ 1192533 h 4781550"/>
              <a:gd name="connsiteX2908" fmla="*/ 4459868 w 4781550"/>
              <a:gd name="connsiteY2908" fmla="*/ 1080508 h 4781550"/>
              <a:gd name="connsiteX2909" fmla="*/ 4403930 w 4781550"/>
              <a:gd name="connsiteY2909" fmla="*/ 1108140 h 4781550"/>
              <a:gd name="connsiteX2910" fmla="*/ 4409628 w 4781550"/>
              <a:gd name="connsiteY2910" fmla="*/ 1133748 h 4781550"/>
              <a:gd name="connsiteX2911" fmla="*/ 4284953 w 4781550"/>
              <a:gd name="connsiteY2911" fmla="*/ 1294103 h 4781550"/>
              <a:gd name="connsiteX2912" fmla="*/ 4328592 w 4781550"/>
              <a:gd name="connsiteY2912" fmla="*/ 1315659 h 4781550"/>
              <a:gd name="connsiteX2913" fmla="*/ 4459868 w 4781550"/>
              <a:gd name="connsiteY2913" fmla="*/ 1146808 h 4781550"/>
              <a:gd name="connsiteX2914" fmla="*/ 4591144 w 4781550"/>
              <a:gd name="connsiteY2914" fmla="*/ 1315659 h 4781550"/>
              <a:gd name="connsiteX2915" fmla="*/ 4634783 w 4781550"/>
              <a:gd name="connsiteY2915" fmla="*/ 1294103 h 4781550"/>
              <a:gd name="connsiteX2916" fmla="*/ 4510108 w 4781550"/>
              <a:gd name="connsiteY2916" fmla="*/ 1133748 h 4781550"/>
              <a:gd name="connsiteX2917" fmla="*/ 4515807 w 4781550"/>
              <a:gd name="connsiteY2917" fmla="*/ 1108140 h 4781550"/>
              <a:gd name="connsiteX2918" fmla="*/ 4000070 w 4781550"/>
              <a:gd name="connsiteY2918" fmla="*/ 1080508 h 4781550"/>
              <a:gd name="connsiteX2919" fmla="*/ 3944131 w 4781550"/>
              <a:gd name="connsiteY2919" fmla="*/ 1108140 h 4781550"/>
              <a:gd name="connsiteX2920" fmla="*/ 3949830 w 4781550"/>
              <a:gd name="connsiteY2920" fmla="*/ 1133748 h 4781550"/>
              <a:gd name="connsiteX2921" fmla="*/ 3825155 w 4781550"/>
              <a:gd name="connsiteY2921" fmla="*/ 1294103 h 4781550"/>
              <a:gd name="connsiteX2922" fmla="*/ 3868794 w 4781550"/>
              <a:gd name="connsiteY2922" fmla="*/ 1315659 h 4781550"/>
              <a:gd name="connsiteX2923" fmla="*/ 4000070 w 4781550"/>
              <a:gd name="connsiteY2923" fmla="*/ 1146808 h 4781550"/>
              <a:gd name="connsiteX2924" fmla="*/ 4131346 w 4781550"/>
              <a:gd name="connsiteY2924" fmla="*/ 1315659 h 4781550"/>
              <a:gd name="connsiteX2925" fmla="*/ 4174985 w 4781550"/>
              <a:gd name="connsiteY2925" fmla="*/ 1294103 h 4781550"/>
              <a:gd name="connsiteX2926" fmla="*/ 4050310 w 4781550"/>
              <a:gd name="connsiteY2926" fmla="*/ 1133748 h 4781550"/>
              <a:gd name="connsiteX2927" fmla="*/ 4056008 w 4781550"/>
              <a:gd name="connsiteY2927" fmla="*/ 1108140 h 4781550"/>
              <a:gd name="connsiteX2928" fmla="*/ 3540272 w 4781550"/>
              <a:gd name="connsiteY2928" fmla="*/ 1080508 h 4781550"/>
              <a:gd name="connsiteX2929" fmla="*/ 3484333 w 4781550"/>
              <a:gd name="connsiteY2929" fmla="*/ 1108140 h 4781550"/>
              <a:gd name="connsiteX2930" fmla="*/ 3490032 w 4781550"/>
              <a:gd name="connsiteY2930" fmla="*/ 1133748 h 4781550"/>
              <a:gd name="connsiteX2931" fmla="*/ 3365357 w 4781550"/>
              <a:gd name="connsiteY2931" fmla="*/ 1294103 h 4781550"/>
              <a:gd name="connsiteX2932" fmla="*/ 3408996 w 4781550"/>
              <a:gd name="connsiteY2932" fmla="*/ 1315659 h 4781550"/>
              <a:gd name="connsiteX2933" fmla="*/ 3540272 w 4781550"/>
              <a:gd name="connsiteY2933" fmla="*/ 1146808 h 4781550"/>
              <a:gd name="connsiteX2934" fmla="*/ 3671548 w 4781550"/>
              <a:gd name="connsiteY2934" fmla="*/ 1315659 h 4781550"/>
              <a:gd name="connsiteX2935" fmla="*/ 3715187 w 4781550"/>
              <a:gd name="connsiteY2935" fmla="*/ 1294103 h 4781550"/>
              <a:gd name="connsiteX2936" fmla="*/ 3590512 w 4781550"/>
              <a:gd name="connsiteY2936" fmla="*/ 1133748 h 4781550"/>
              <a:gd name="connsiteX2937" fmla="*/ 3596210 w 4781550"/>
              <a:gd name="connsiteY2937" fmla="*/ 1108140 h 4781550"/>
              <a:gd name="connsiteX2938" fmla="*/ 3080474 w 4781550"/>
              <a:gd name="connsiteY2938" fmla="*/ 1080508 h 4781550"/>
              <a:gd name="connsiteX2939" fmla="*/ 3024535 w 4781550"/>
              <a:gd name="connsiteY2939" fmla="*/ 1108140 h 4781550"/>
              <a:gd name="connsiteX2940" fmla="*/ 3030234 w 4781550"/>
              <a:gd name="connsiteY2940" fmla="*/ 1133748 h 4781550"/>
              <a:gd name="connsiteX2941" fmla="*/ 2905559 w 4781550"/>
              <a:gd name="connsiteY2941" fmla="*/ 1294103 h 4781550"/>
              <a:gd name="connsiteX2942" fmla="*/ 2949198 w 4781550"/>
              <a:gd name="connsiteY2942" fmla="*/ 1315659 h 4781550"/>
              <a:gd name="connsiteX2943" fmla="*/ 3080474 w 4781550"/>
              <a:gd name="connsiteY2943" fmla="*/ 1146808 h 4781550"/>
              <a:gd name="connsiteX2944" fmla="*/ 3211750 w 4781550"/>
              <a:gd name="connsiteY2944" fmla="*/ 1315659 h 4781550"/>
              <a:gd name="connsiteX2945" fmla="*/ 3255389 w 4781550"/>
              <a:gd name="connsiteY2945" fmla="*/ 1294103 h 4781550"/>
              <a:gd name="connsiteX2946" fmla="*/ 3130714 w 4781550"/>
              <a:gd name="connsiteY2946" fmla="*/ 1133748 h 4781550"/>
              <a:gd name="connsiteX2947" fmla="*/ 3136412 w 4781550"/>
              <a:gd name="connsiteY2947" fmla="*/ 1108140 h 4781550"/>
              <a:gd name="connsiteX2948" fmla="*/ 2620676 w 4781550"/>
              <a:gd name="connsiteY2948" fmla="*/ 1080508 h 4781550"/>
              <a:gd name="connsiteX2949" fmla="*/ 2564737 w 4781550"/>
              <a:gd name="connsiteY2949" fmla="*/ 1108140 h 4781550"/>
              <a:gd name="connsiteX2950" fmla="*/ 2570436 w 4781550"/>
              <a:gd name="connsiteY2950" fmla="*/ 1133748 h 4781550"/>
              <a:gd name="connsiteX2951" fmla="*/ 2445761 w 4781550"/>
              <a:gd name="connsiteY2951" fmla="*/ 1294103 h 4781550"/>
              <a:gd name="connsiteX2952" fmla="*/ 2489400 w 4781550"/>
              <a:gd name="connsiteY2952" fmla="*/ 1315659 h 4781550"/>
              <a:gd name="connsiteX2953" fmla="*/ 2620676 w 4781550"/>
              <a:gd name="connsiteY2953" fmla="*/ 1146808 h 4781550"/>
              <a:gd name="connsiteX2954" fmla="*/ 2751952 w 4781550"/>
              <a:gd name="connsiteY2954" fmla="*/ 1315659 h 4781550"/>
              <a:gd name="connsiteX2955" fmla="*/ 2795591 w 4781550"/>
              <a:gd name="connsiteY2955" fmla="*/ 1294103 h 4781550"/>
              <a:gd name="connsiteX2956" fmla="*/ 2670916 w 4781550"/>
              <a:gd name="connsiteY2956" fmla="*/ 1133748 h 4781550"/>
              <a:gd name="connsiteX2957" fmla="*/ 2676614 w 4781550"/>
              <a:gd name="connsiteY2957" fmla="*/ 1108140 h 4781550"/>
              <a:gd name="connsiteX2958" fmla="*/ 2160878 w 4781550"/>
              <a:gd name="connsiteY2958" fmla="*/ 1080508 h 4781550"/>
              <a:gd name="connsiteX2959" fmla="*/ 2104940 w 4781550"/>
              <a:gd name="connsiteY2959" fmla="*/ 1108140 h 4781550"/>
              <a:gd name="connsiteX2960" fmla="*/ 2110638 w 4781550"/>
              <a:gd name="connsiteY2960" fmla="*/ 1133748 h 4781550"/>
              <a:gd name="connsiteX2961" fmla="*/ 1985963 w 4781550"/>
              <a:gd name="connsiteY2961" fmla="*/ 1294103 h 4781550"/>
              <a:gd name="connsiteX2962" fmla="*/ 2029602 w 4781550"/>
              <a:gd name="connsiteY2962" fmla="*/ 1315659 h 4781550"/>
              <a:gd name="connsiteX2963" fmla="*/ 2160878 w 4781550"/>
              <a:gd name="connsiteY2963" fmla="*/ 1146808 h 4781550"/>
              <a:gd name="connsiteX2964" fmla="*/ 2292154 w 4781550"/>
              <a:gd name="connsiteY2964" fmla="*/ 1315659 h 4781550"/>
              <a:gd name="connsiteX2965" fmla="*/ 2335793 w 4781550"/>
              <a:gd name="connsiteY2965" fmla="*/ 1294103 h 4781550"/>
              <a:gd name="connsiteX2966" fmla="*/ 2211118 w 4781550"/>
              <a:gd name="connsiteY2966" fmla="*/ 1133748 h 4781550"/>
              <a:gd name="connsiteX2967" fmla="*/ 2216816 w 4781550"/>
              <a:gd name="connsiteY2967" fmla="*/ 1108140 h 4781550"/>
              <a:gd name="connsiteX2968" fmla="*/ 1701080 w 4781550"/>
              <a:gd name="connsiteY2968" fmla="*/ 1080508 h 4781550"/>
              <a:gd name="connsiteX2969" fmla="*/ 1645142 w 4781550"/>
              <a:gd name="connsiteY2969" fmla="*/ 1108140 h 4781550"/>
              <a:gd name="connsiteX2970" fmla="*/ 1650840 w 4781550"/>
              <a:gd name="connsiteY2970" fmla="*/ 1133748 h 4781550"/>
              <a:gd name="connsiteX2971" fmla="*/ 1526165 w 4781550"/>
              <a:gd name="connsiteY2971" fmla="*/ 1294103 h 4781550"/>
              <a:gd name="connsiteX2972" fmla="*/ 1569804 w 4781550"/>
              <a:gd name="connsiteY2972" fmla="*/ 1315659 h 4781550"/>
              <a:gd name="connsiteX2973" fmla="*/ 1701080 w 4781550"/>
              <a:gd name="connsiteY2973" fmla="*/ 1146808 h 4781550"/>
              <a:gd name="connsiteX2974" fmla="*/ 1832356 w 4781550"/>
              <a:gd name="connsiteY2974" fmla="*/ 1315659 h 4781550"/>
              <a:gd name="connsiteX2975" fmla="*/ 1875995 w 4781550"/>
              <a:gd name="connsiteY2975" fmla="*/ 1294103 h 4781550"/>
              <a:gd name="connsiteX2976" fmla="*/ 1751320 w 4781550"/>
              <a:gd name="connsiteY2976" fmla="*/ 1133748 h 4781550"/>
              <a:gd name="connsiteX2977" fmla="*/ 1757018 w 4781550"/>
              <a:gd name="connsiteY2977" fmla="*/ 1108140 h 4781550"/>
              <a:gd name="connsiteX2978" fmla="*/ 1241282 w 4781550"/>
              <a:gd name="connsiteY2978" fmla="*/ 1080508 h 4781550"/>
              <a:gd name="connsiteX2979" fmla="*/ 1185344 w 4781550"/>
              <a:gd name="connsiteY2979" fmla="*/ 1108140 h 4781550"/>
              <a:gd name="connsiteX2980" fmla="*/ 1191042 w 4781550"/>
              <a:gd name="connsiteY2980" fmla="*/ 1133748 h 4781550"/>
              <a:gd name="connsiteX2981" fmla="*/ 1066367 w 4781550"/>
              <a:gd name="connsiteY2981" fmla="*/ 1294103 h 4781550"/>
              <a:gd name="connsiteX2982" fmla="*/ 1110006 w 4781550"/>
              <a:gd name="connsiteY2982" fmla="*/ 1315659 h 4781550"/>
              <a:gd name="connsiteX2983" fmla="*/ 1241282 w 4781550"/>
              <a:gd name="connsiteY2983" fmla="*/ 1146808 h 4781550"/>
              <a:gd name="connsiteX2984" fmla="*/ 1372558 w 4781550"/>
              <a:gd name="connsiteY2984" fmla="*/ 1315659 h 4781550"/>
              <a:gd name="connsiteX2985" fmla="*/ 1416197 w 4781550"/>
              <a:gd name="connsiteY2985" fmla="*/ 1294103 h 4781550"/>
              <a:gd name="connsiteX2986" fmla="*/ 1291522 w 4781550"/>
              <a:gd name="connsiteY2986" fmla="*/ 1133748 h 4781550"/>
              <a:gd name="connsiteX2987" fmla="*/ 1297220 w 4781550"/>
              <a:gd name="connsiteY2987" fmla="*/ 1108140 h 4781550"/>
              <a:gd name="connsiteX2988" fmla="*/ 781484 w 4781550"/>
              <a:gd name="connsiteY2988" fmla="*/ 1080508 h 4781550"/>
              <a:gd name="connsiteX2989" fmla="*/ 725546 w 4781550"/>
              <a:gd name="connsiteY2989" fmla="*/ 1108140 h 4781550"/>
              <a:gd name="connsiteX2990" fmla="*/ 731244 w 4781550"/>
              <a:gd name="connsiteY2990" fmla="*/ 1133748 h 4781550"/>
              <a:gd name="connsiteX2991" fmla="*/ 606569 w 4781550"/>
              <a:gd name="connsiteY2991" fmla="*/ 1294103 h 4781550"/>
              <a:gd name="connsiteX2992" fmla="*/ 650208 w 4781550"/>
              <a:gd name="connsiteY2992" fmla="*/ 1315659 h 4781550"/>
              <a:gd name="connsiteX2993" fmla="*/ 781484 w 4781550"/>
              <a:gd name="connsiteY2993" fmla="*/ 1146808 h 4781550"/>
              <a:gd name="connsiteX2994" fmla="*/ 912760 w 4781550"/>
              <a:gd name="connsiteY2994" fmla="*/ 1315659 h 4781550"/>
              <a:gd name="connsiteX2995" fmla="*/ 956399 w 4781550"/>
              <a:gd name="connsiteY2995" fmla="*/ 1294103 h 4781550"/>
              <a:gd name="connsiteX2996" fmla="*/ 831724 w 4781550"/>
              <a:gd name="connsiteY2996" fmla="*/ 1133748 h 4781550"/>
              <a:gd name="connsiteX2997" fmla="*/ 837422 w 4781550"/>
              <a:gd name="connsiteY2997" fmla="*/ 1108140 h 4781550"/>
              <a:gd name="connsiteX2998" fmla="*/ 321686 w 4781550"/>
              <a:gd name="connsiteY2998" fmla="*/ 1080508 h 4781550"/>
              <a:gd name="connsiteX2999" fmla="*/ 265748 w 4781550"/>
              <a:gd name="connsiteY2999" fmla="*/ 1108140 h 4781550"/>
              <a:gd name="connsiteX3000" fmla="*/ 271446 w 4781550"/>
              <a:gd name="connsiteY3000" fmla="*/ 1133748 h 4781550"/>
              <a:gd name="connsiteX3001" fmla="*/ 146771 w 4781550"/>
              <a:gd name="connsiteY3001" fmla="*/ 1294103 h 4781550"/>
              <a:gd name="connsiteX3002" fmla="*/ 190410 w 4781550"/>
              <a:gd name="connsiteY3002" fmla="*/ 1315659 h 4781550"/>
              <a:gd name="connsiteX3003" fmla="*/ 321686 w 4781550"/>
              <a:gd name="connsiteY3003" fmla="*/ 1146808 h 4781550"/>
              <a:gd name="connsiteX3004" fmla="*/ 452962 w 4781550"/>
              <a:gd name="connsiteY3004" fmla="*/ 1315659 h 4781550"/>
              <a:gd name="connsiteX3005" fmla="*/ 496602 w 4781550"/>
              <a:gd name="connsiteY3005" fmla="*/ 1294103 h 4781550"/>
              <a:gd name="connsiteX3006" fmla="*/ 371926 w 4781550"/>
              <a:gd name="connsiteY3006" fmla="*/ 1133748 h 4781550"/>
              <a:gd name="connsiteX3007" fmla="*/ 377624 w 4781550"/>
              <a:gd name="connsiteY3007" fmla="*/ 1108140 h 4781550"/>
              <a:gd name="connsiteX3008" fmla="*/ 4624358 w 4781550"/>
              <a:gd name="connsiteY3008" fmla="*/ 934639 h 4781550"/>
              <a:gd name="connsiteX3009" fmla="*/ 4595212 w 4781550"/>
              <a:gd name="connsiteY3009" fmla="*/ 1065620 h 4781550"/>
              <a:gd name="connsiteX3010" fmla="*/ 4640025 w 4781550"/>
              <a:gd name="connsiteY3010" fmla="*/ 1087756 h 4781550"/>
              <a:gd name="connsiteX3011" fmla="*/ 4654793 w 4781550"/>
              <a:gd name="connsiteY3011" fmla="*/ 1021391 h 4781550"/>
              <a:gd name="connsiteX3012" fmla="*/ 4636863 w 4781550"/>
              <a:gd name="connsiteY3012" fmla="*/ 940816 h 4781550"/>
              <a:gd name="connsiteX3013" fmla="*/ 1996387 w 4781550"/>
              <a:gd name="connsiteY3013" fmla="*/ 934638 h 4781550"/>
              <a:gd name="connsiteX3014" fmla="*/ 1983879 w 4781550"/>
              <a:gd name="connsiteY3014" fmla="*/ 940816 h 4781550"/>
              <a:gd name="connsiteX3015" fmla="*/ 1965951 w 4781550"/>
              <a:gd name="connsiteY3015" fmla="*/ 1021382 h 4781550"/>
              <a:gd name="connsiteX3016" fmla="*/ 1980721 w 4781550"/>
              <a:gd name="connsiteY3016" fmla="*/ 1087756 h 4781550"/>
              <a:gd name="connsiteX3017" fmla="*/ 2025533 w 4781550"/>
              <a:gd name="connsiteY3017" fmla="*/ 1065620 h 4781550"/>
              <a:gd name="connsiteX3018" fmla="*/ 1536589 w 4781550"/>
              <a:gd name="connsiteY3018" fmla="*/ 934638 h 4781550"/>
              <a:gd name="connsiteX3019" fmla="*/ 1524081 w 4781550"/>
              <a:gd name="connsiteY3019" fmla="*/ 940816 h 4781550"/>
              <a:gd name="connsiteX3020" fmla="*/ 1506154 w 4781550"/>
              <a:gd name="connsiteY3020" fmla="*/ 1021382 h 4781550"/>
              <a:gd name="connsiteX3021" fmla="*/ 1520924 w 4781550"/>
              <a:gd name="connsiteY3021" fmla="*/ 1087756 h 4781550"/>
              <a:gd name="connsiteX3022" fmla="*/ 1565735 w 4781550"/>
              <a:gd name="connsiteY3022" fmla="*/ 1065620 h 4781550"/>
              <a:gd name="connsiteX3023" fmla="*/ 4295378 w 4781550"/>
              <a:gd name="connsiteY3023" fmla="*/ 934637 h 4781550"/>
              <a:gd name="connsiteX3024" fmla="*/ 4282869 w 4781550"/>
              <a:gd name="connsiteY3024" fmla="*/ 940816 h 4781550"/>
              <a:gd name="connsiteX3025" fmla="*/ 4264941 w 4781550"/>
              <a:gd name="connsiteY3025" fmla="*/ 1021382 h 4781550"/>
              <a:gd name="connsiteX3026" fmla="*/ 4279711 w 4781550"/>
              <a:gd name="connsiteY3026" fmla="*/ 1087756 h 4781550"/>
              <a:gd name="connsiteX3027" fmla="*/ 4324523 w 4781550"/>
              <a:gd name="connsiteY3027" fmla="*/ 1065620 h 4781550"/>
              <a:gd name="connsiteX3028" fmla="*/ 4164559 w 4781550"/>
              <a:gd name="connsiteY3028" fmla="*/ 934637 h 4781550"/>
              <a:gd name="connsiteX3029" fmla="*/ 4135414 w 4781550"/>
              <a:gd name="connsiteY3029" fmla="*/ 1065620 h 4781550"/>
              <a:gd name="connsiteX3030" fmla="*/ 4180227 w 4781550"/>
              <a:gd name="connsiteY3030" fmla="*/ 1087756 h 4781550"/>
              <a:gd name="connsiteX3031" fmla="*/ 4194996 w 4781550"/>
              <a:gd name="connsiteY3031" fmla="*/ 1021384 h 4781550"/>
              <a:gd name="connsiteX3032" fmla="*/ 4177068 w 4781550"/>
              <a:gd name="connsiteY3032" fmla="*/ 940816 h 4781550"/>
              <a:gd name="connsiteX3033" fmla="*/ 3835579 w 4781550"/>
              <a:gd name="connsiteY3033" fmla="*/ 934637 h 4781550"/>
              <a:gd name="connsiteX3034" fmla="*/ 3823071 w 4781550"/>
              <a:gd name="connsiteY3034" fmla="*/ 940816 h 4781550"/>
              <a:gd name="connsiteX3035" fmla="*/ 3805143 w 4781550"/>
              <a:gd name="connsiteY3035" fmla="*/ 1021382 h 4781550"/>
              <a:gd name="connsiteX3036" fmla="*/ 3819913 w 4781550"/>
              <a:gd name="connsiteY3036" fmla="*/ 1087756 h 4781550"/>
              <a:gd name="connsiteX3037" fmla="*/ 3864725 w 4781550"/>
              <a:gd name="connsiteY3037" fmla="*/ 1065620 h 4781550"/>
              <a:gd name="connsiteX3038" fmla="*/ 3704761 w 4781550"/>
              <a:gd name="connsiteY3038" fmla="*/ 934637 h 4781550"/>
              <a:gd name="connsiteX3039" fmla="*/ 3675616 w 4781550"/>
              <a:gd name="connsiteY3039" fmla="*/ 1065620 h 4781550"/>
              <a:gd name="connsiteX3040" fmla="*/ 3720429 w 4781550"/>
              <a:gd name="connsiteY3040" fmla="*/ 1087756 h 4781550"/>
              <a:gd name="connsiteX3041" fmla="*/ 3735198 w 4781550"/>
              <a:gd name="connsiteY3041" fmla="*/ 1021384 h 4781550"/>
              <a:gd name="connsiteX3042" fmla="*/ 3717270 w 4781550"/>
              <a:gd name="connsiteY3042" fmla="*/ 940816 h 4781550"/>
              <a:gd name="connsiteX3043" fmla="*/ 3375781 w 4781550"/>
              <a:gd name="connsiteY3043" fmla="*/ 934637 h 4781550"/>
              <a:gd name="connsiteX3044" fmla="*/ 3363273 w 4781550"/>
              <a:gd name="connsiteY3044" fmla="*/ 940816 h 4781550"/>
              <a:gd name="connsiteX3045" fmla="*/ 3345345 w 4781550"/>
              <a:gd name="connsiteY3045" fmla="*/ 1021382 h 4781550"/>
              <a:gd name="connsiteX3046" fmla="*/ 3360115 w 4781550"/>
              <a:gd name="connsiteY3046" fmla="*/ 1087756 h 4781550"/>
              <a:gd name="connsiteX3047" fmla="*/ 3404927 w 4781550"/>
              <a:gd name="connsiteY3047" fmla="*/ 1065620 h 4781550"/>
              <a:gd name="connsiteX3048" fmla="*/ 3244963 w 4781550"/>
              <a:gd name="connsiteY3048" fmla="*/ 934637 h 4781550"/>
              <a:gd name="connsiteX3049" fmla="*/ 3215818 w 4781550"/>
              <a:gd name="connsiteY3049" fmla="*/ 1065620 h 4781550"/>
              <a:gd name="connsiteX3050" fmla="*/ 3260631 w 4781550"/>
              <a:gd name="connsiteY3050" fmla="*/ 1087756 h 4781550"/>
              <a:gd name="connsiteX3051" fmla="*/ 3275400 w 4781550"/>
              <a:gd name="connsiteY3051" fmla="*/ 1021384 h 4781550"/>
              <a:gd name="connsiteX3052" fmla="*/ 3257472 w 4781550"/>
              <a:gd name="connsiteY3052" fmla="*/ 940816 h 4781550"/>
              <a:gd name="connsiteX3053" fmla="*/ 2915983 w 4781550"/>
              <a:gd name="connsiteY3053" fmla="*/ 934637 h 4781550"/>
              <a:gd name="connsiteX3054" fmla="*/ 2903475 w 4781550"/>
              <a:gd name="connsiteY3054" fmla="*/ 940816 h 4781550"/>
              <a:gd name="connsiteX3055" fmla="*/ 2885547 w 4781550"/>
              <a:gd name="connsiteY3055" fmla="*/ 1021382 h 4781550"/>
              <a:gd name="connsiteX3056" fmla="*/ 2900317 w 4781550"/>
              <a:gd name="connsiteY3056" fmla="*/ 1087756 h 4781550"/>
              <a:gd name="connsiteX3057" fmla="*/ 2945129 w 4781550"/>
              <a:gd name="connsiteY3057" fmla="*/ 1065620 h 4781550"/>
              <a:gd name="connsiteX3058" fmla="*/ 2785165 w 4781550"/>
              <a:gd name="connsiteY3058" fmla="*/ 934637 h 4781550"/>
              <a:gd name="connsiteX3059" fmla="*/ 2756020 w 4781550"/>
              <a:gd name="connsiteY3059" fmla="*/ 1065620 h 4781550"/>
              <a:gd name="connsiteX3060" fmla="*/ 2800833 w 4781550"/>
              <a:gd name="connsiteY3060" fmla="*/ 1087756 h 4781550"/>
              <a:gd name="connsiteX3061" fmla="*/ 2815602 w 4781550"/>
              <a:gd name="connsiteY3061" fmla="*/ 1021384 h 4781550"/>
              <a:gd name="connsiteX3062" fmla="*/ 2797674 w 4781550"/>
              <a:gd name="connsiteY3062" fmla="*/ 940816 h 4781550"/>
              <a:gd name="connsiteX3063" fmla="*/ 2456185 w 4781550"/>
              <a:gd name="connsiteY3063" fmla="*/ 934637 h 4781550"/>
              <a:gd name="connsiteX3064" fmla="*/ 2443677 w 4781550"/>
              <a:gd name="connsiteY3064" fmla="*/ 940816 h 4781550"/>
              <a:gd name="connsiteX3065" fmla="*/ 2425749 w 4781550"/>
              <a:gd name="connsiteY3065" fmla="*/ 1021382 h 4781550"/>
              <a:gd name="connsiteX3066" fmla="*/ 2440519 w 4781550"/>
              <a:gd name="connsiteY3066" fmla="*/ 1087756 h 4781550"/>
              <a:gd name="connsiteX3067" fmla="*/ 2485331 w 4781550"/>
              <a:gd name="connsiteY3067" fmla="*/ 1065620 h 4781550"/>
              <a:gd name="connsiteX3068" fmla="*/ 2325367 w 4781550"/>
              <a:gd name="connsiteY3068" fmla="*/ 934637 h 4781550"/>
              <a:gd name="connsiteX3069" fmla="*/ 2296222 w 4781550"/>
              <a:gd name="connsiteY3069" fmla="*/ 1065620 h 4781550"/>
              <a:gd name="connsiteX3070" fmla="*/ 2341035 w 4781550"/>
              <a:gd name="connsiteY3070" fmla="*/ 1087756 h 4781550"/>
              <a:gd name="connsiteX3071" fmla="*/ 2355804 w 4781550"/>
              <a:gd name="connsiteY3071" fmla="*/ 1021384 h 4781550"/>
              <a:gd name="connsiteX3072" fmla="*/ 2337876 w 4781550"/>
              <a:gd name="connsiteY3072" fmla="*/ 940816 h 4781550"/>
              <a:gd name="connsiteX3073" fmla="*/ 1865570 w 4781550"/>
              <a:gd name="connsiteY3073" fmla="*/ 934637 h 4781550"/>
              <a:gd name="connsiteX3074" fmla="*/ 1836424 w 4781550"/>
              <a:gd name="connsiteY3074" fmla="*/ 1065620 h 4781550"/>
              <a:gd name="connsiteX3075" fmla="*/ 1881237 w 4781550"/>
              <a:gd name="connsiteY3075" fmla="*/ 1087756 h 4781550"/>
              <a:gd name="connsiteX3076" fmla="*/ 1896007 w 4781550"/>
              <a:gd name="connsiteY3076" fmla="*/ 1021384 h 4781550"/>
              <a:gd name="connsiteX3077" fmla="*/ 1878078 w 4781550"/>
              <a:gd name="connsiteY3077" fmla="*/ 940816 h 4781550"/>
              <a:gd name="connsiteX3078" fmla="*/ 1405772 w 4781550"/>
              <a:gd name="connsiteY3078" fmla="*/ 934637 h 4781550"/>
              <a:gd name="connsiteX3079" fmla="*/ 1376626 w 4781550"/>
              <a:gd name="connsiteY3079" fmla="*/ 1065620 h 4781550"/>
              <a:gd name="connsiteX3080" fmla="*/ 1421439 w 4781550"/>
              <a:gd name="connsiteY3080" fmla="*/ 1087756 h 4781550"/>
              <a:gd name="connsiteX3081" fmla="*/ 1436208 w 4781550"/>
              <a:gd name="connsiteY3081" fmla="*/ 1021384 h 4781550"/>
              <a:gd name="connsiteX3082" fmla="*/ 1418280 w 4781550"/>
              <a:gd name="connsiteY3082" fmla="*/ 940816 h 4781550"/>
              <a:gd name="connsiteX3083" fmla="*/ 1076791 w 4781550"/>
              <a:gd name="connsiteY3083" fmla="*/ 934637 h 4781550"/>
              <a:gd name="connsiteX3084" fmla="*/ 1064283 w 4781550"/>
              <a:gd name="connsiteY3084" fmla="*/ 940816 h 4781550"/>
              <a:gd name="connsiteX3085" fmla="*/ 1046355 w 4781550"/>
              <a:gd name="connsiteY3085" fmla="*/ 1021382 h 4781550"/>
              <a:gd name="connsiteX3086" fmla="*/ 1061125 w 4781550"/>
              <a:gd name="connsiteY3086" fmla="*/ 1087756 h 4781550"/>
              <a:gd name="connsiteX3087" fmla="*/ 1105937 w 4781550"/>
              <a:gd name="connsiteY3087" fmla="*/ 1065620 h 4781550"/>
              <a:gd name="connsiteX3088" fmla="*/ 945974 w 4781550"/>
              <a:gd name="connsiteY3088" fmla="*/ 934637 h 4781550"/>
              <a:gd name="connsiteX3089" fmla="*/ 916828 w 4781550"/>
              <a:gd name="connsiteY3089" fmla="*/ 1065620 h 4781550"/>
              <a:gd name="connsiteX3090" fmla="*/ 961641 w 4781550"/>
              <a:gd name="connsiteY3090" fmla="*/ 1087756 h 4781550"/>
              <a:gd name="connsiteX3091" fmla="*/ 976410 w 4781550"/>
              <a:gd name="connsiteY3091" fmla="*/ 1021384 h 4781550"/>
              <a:gd name="connsiteX3092" fmla="*/ 958482 w 4781550"/>
              <a:gd name="connsiteY3092" fmla="*/ 940816 h 4781550"/>
              <a:gd name="connsiteX3093" fmla="*/ 616994 w 4781550"/>
              <a:gd name="connsiteY3093" fmla="*/ 934637 h 4781550"/>
              <a:gd name="connsiteX3094" fmla="*/ 604485 w 4781550"/>
              <a:gd name="connsiteY3094" fmla="*/ 940816 h 4781550"/>
              <a:gd name="connsiteX3095" fmla="*/ 586557 w 4781550"/>
              <a:gd name="connsiteY3095" fmla="*/ 1021382 h 4781550"/>
              <a:gd name="connsiteX3096" fmla="*/ 601327 w 4781550"/>
              <a:gd name="connsiteY3096" fmla="*/ 1087756 h 4781550"/>
              <a:gd name="connsiteX3097" fmla="*/ 646140 w 4781550"/>
              <a:gd name="connsiteY3097" fmla="*/ 1065620 h 4781550"/>
              <a:gd name="connsiteX3098" fmla="*/ 486176 w 4781550"/>
              <a:gd name="connsiteY3098" fmla="*/ 934637 h 4781550"/>
              <a:gd name="connsiteX3099" fmla="*/ 457030 w 4781550"/>
              <a:gd name="connsiteY3099" fmla="*/ 1065620 h 4781550"/>
              <a:gd name="connsiteX3100" fmla="*/ 501843 w 4781550"/>
              <a:gd name="connsiteY3100" fmla="*/ 1087756 h 4781550"/>
              <a:gd name="connsiteX3101" fmla="*/ 516613 w 4781550"/>
              <a:gd name="connsiteY3101" fmla="*/ 1021384 h 4781550"/>
              <a:gd name="connsiteX3102" fmla="*/ 498684 w 4781550"/>
              <a:gd name="connsiteY3102" fmla="*/ 940816 h 4781550"/>
              <a:gd name="connsiteX3103" fmla="*/ 157195 w 4781550"/>
              <a:gd name="connsiteY3103" fmla="*/ 934637 h 4781550"/>
              <a:gd name="connsiteX3104" fmla="*/ 144687 w 4781550"/>
              <a:gd name="connsiteY3104" fmla="*/ 940816 h 4781550"/>
              <a:gd name="connsiteX3105" fmla="*/ 126759 w 4781550"/>
              <a:gd name="connsiteY3105" fmla="*/ 1021382 h 4781550"/>
              <a:gd name="connsiteX3106" fmla="*/ 141529 w 4781550"/>
              <a:gd name="connsiteY3106" fmla="*/ 1087756 h 4781550"/>
              <a:gd name="connsiteX3107" fmla="*/ 186341 w 4781550"/>
              <a:gd name="connsiteY3107" fmla="*/ 1065620 h 4781550"/>
              <a:gd name="connsiteX3108" fmla="*/ 4365133 w 4781550"/>
              <a:gd name="connsiteY3108" fmla="*/ 933787 h 4781550"/>
              <a:gd name="connsiteX3109" fmla="*/ 4387542 w 4781550"/>
              <a:gd name="connsiteY3109" fmla="*/ 1034491 h 4781550"/>
              <a:gd name="connsiteX3110" fmla="*/ 4459868 w 4781550"/>
              <a:gd name="connsiteY3110" fmla="*/ 998764 h 4781550"/>
              <a:gd name="connsiteX3111" fmla="*/ 4532195 w 4781550"/>
              <a:gd name="connsiteY3111" fmla="*/ 1034491 h 4781550"/>
              <a:gd name="connsiteX3112" fmla="*/ 4554603 w 4781550"/>
              <a:gd name="connsiteY3112" fmla="*/ 933787 h 4781550"/>
              <a:gd name="connsiteX3113" fmla="*/ 4459868 w 4781550"/>
              <a:gd name="connsiteY3113" fmla="*/ 933787 h 4781550"/>
              <a:gd name="connsiteX3114" fmla="*/ 3905335 w 4781550"/>
              <a:gd name="connsiteY3114" fmla="*/ 933787 h 4781550"/>
              <a:gd name="connsiteX3115" fmla="*/ 3927743 w 4781550"/>
              <a:gd name="connsiteY3115" fmla="*/ 1034491 h 4781550"/>
              <a:gd name="connsiteX3116" fmla="*/ 4000070 w 4781550"/>
              <a:gd name="connsiteY3116" fmla="*/ 998764 h 4781550"/>
              <a:gd name="connsiteX3117" fmla="*/ 4072396 w 4781550"/>
              <a:gd name="connsiteY3117" fmla="*/ 1034491 h 4781550"/>
              <a:gd name="connsiteX3118" fmla="*/ 4094805 w 4781550"/>
              <a:gd name="connsiteY3118" fmla="*/ 933787 h 4781550"/>
              <a:gd name="connsiteX3119" fmla="*/ 4000070 w 4781550"/>
              <a:gd name="connsiteY3119" fmla="*/ 933787 h 4781550"/>
              <a:gd name="connsiteX3120" fmla="*/ 3445537 w 4781550"/>
              <a:gd name="connsiteY3120" fmla="*/ 933787 h 4781550"/>
              <a:gd name="connsiteX3121" fmla="*/ 3467945 w 4781550"/>
              <a:gd name="connsiteY3121" fmla="*/ 1034491 h 4781550"/>
              <a:gd name="connsiteX3122" fmla="*/ 3540272 w 4781550"/>
              <a:gd name="connsiteY3122" fmla="*/ 998764 h 4781550"/>
              <a:gd name="connsiteX3123" fmla="*/ 3612598 w 4781550"/>
              <a:gd name="connsiteY3123" fmla="*/ 1034491 h 4781550"/>
              <a:gd name="connsiteX3124" fmla="*/ 3635007 w 4781550"/>
              <a:gd name="connsiteY3124" fmla="*/ 933787 h 4781550"/>
              <a:gd name="connsiteX3125" fmla="*/ 3540272 w 4781550"/>
              <a:gd name="connsiteY3125" fmla="*/ 933787 h 4781550"/>
              <a:gd name="connsiteX3126" fmla="*/ 2985739 w 4781550"/>
              <a:gd name="connsiteY3126" fmla="*/ 933787 h 4781550"/>
              <a:gd name="connsiteX3127" fmla="*/ 3008147 w 4781550"/>
              <a:gd name="connsiteY3127" fmla="*/ 1034491 h 4781550"/>
              <a:gd name="connsiteX3128" fmla="*/ 3080474 w 4781550"/>
              <a:gd name="connsiteY3128" fmla="*/ 998764 h 4781550"/>
              <a:gd name="connsiteX3129" fmla="*/ 3152800 w 4781550"/>
              <a:gd name="connsiteY3129" fmla="*/ 1034491 h 4781550"/>
              <a:gd name="connsiteX3130" fmla="*/ 3175209 w 4781550"/>
              <a:gd name="connsiteY3130" fmla="*/ 933787 h 4781550"/>
              <a:gd name="connsiteX3131" fmla="*/ 3080474 w 4781550"/>
              <a:gd name="connsiteY3131" fmla="*/ 933787 h 4781550"/>
              <a:gd name="connsiteX3132" fmla="*/ 2525941 w 4781550"/>
              <a:gd name="connsiteY3132" fmla="*/ 933787 h 4781550"/>
              <a:gd name="connsiteX3133" fmla="*/ 2548349 w 4781550"/>
              <a:gd name="connsiteY3133" fmla="*/ 1034491 h 4781550"/>
              <a:gd name="connsiteX3134" fmla="*/ 2620676 w 4781550"/>
              <a:gd name="connsiteY3134" fmla="*/ 998764 h 4781550"/>
              <a:gd name="connsiteX3135" fmla="*/ 2693002 w 4781550"/>
              <a:gd name="connsiteY3135" fmla="*/ 1034491 h 4781550"/>
              <a:gd name="connsiteX3136" fmla="*/ 2715411 w 4781550"/>
              <a:gd name="connsiteY3136" fmla="*/ 933787 h 4781550"/>
              <a:gd name="connsiteX3137" fmla="*/ 2620676 w 4781550"/>
              <a:gd name="connsiteY3137" fmla="*/ 933787 h 4781550"/>
              <a:gd name="connsiteX3138" fmla="*/ 2066143 w 4781550"/>
              <a:gd name="connsiteY3138" fmla="*/ 933787 h 4781550"/>
              <a:gd name="connsiteX3139" fmla="*/ 2088552 w 4781550"/>
              <a:gd name="connsiteY3139" fmla="*/ 1034491 h 4781550"/>
              <a:gd name="connsiteX3140" fmla="*/ 2160878 w 4781550"/>
              <a:gd name="connsiteY3140" fmla="*/ 998764 h 4781550"/>
              <a:gd name="connsiteX3141" fmla="*/ 2233204 w 4781550"/>
              <a:gd name="connsiteY3141" fmla="*/ 1034491 h 4781550"/>
              <a:gd name="connsiteX3142" fmla="*/ 2255613 w 4781550"/>
              <a:gd name="connsiteY3142" fmla="*/ 933787 h 4781550"/>
              <a:gd name="connsiteX3143" fmla="*/ 2160878 w 4781550"/>
              <a:gd name="connsiteY3143" fmla="*/ 933787 h 4781550"/>
              <a:gd name="connsiteX3144" fmla="*/ 1606345 w 4781550"/>
              <a:gd name="connsiteY3144" fmla="*/ 933787 h 4781550"/>
              <a:gd name="connsiteX3145" fmla="*/ 1628754 w 4781550"/>
              <a:gd name="connsiteY3145" fmla="*/ 1034491 h 4781550"/>
              <a:gd name="connsiteX3146" fmla="*/ 1701080 w 4781550"/>
              <a:gd name="connsiteY3146" fmla="*/ 998764 h 4781550"/>
              <a:gd name="connsiteX3147" fmla="*/ 1773406 w 4781550"/>
              <a:gd name="connsiteY3147" fmla="*/ 1034491 h 4781550"/>
              <a:gd name="connsiteX3148" fmla="*/ 1795815 w 4781550"/>
              <a:gd name="connsiteY3148" fmla="*/ 933787 h 4781550"/>
              <a:gd name="connsiteX3149" fmla="*/ 1701080 w 4781550"/>
              <a:gd name="connsiteY3149" fmla="*/ 933787 h 4781550"/>
              <a:gd name="connsiteX3150" fmla="*/ 1146547 w 4781550"/>
              <a:gd name="connsiteY3150" fmla="*/ 933787 h 4781550"/>
              <a:gd name="connsiteX3151" fmla="*/ 1168956 w 4781550"/>
              <a:gd name="connsiteY3151" fmla="*/ 1034491 h 4781550"/>
              <a:gd name="connsiteX3152" fmla="*/ 1241282 w 4781550"/>
              <a:gd name="connsiteY3152" fmla="*/ 998764 h 4781550"/>
              <a:gd name="connsiteX3153" fmla="*/ 1313608 w 4781550"/>
              <a:gd name="connsiteY3153" fmla="*/ 1034491 h 4781550"/>
              <a:gd name="connsiteX3154" fmla="*/ 1336017 w 4781550"/>
              <a:gd name="connsiteY3154" fmla="*/ 933787 h 4781550"/>
              <a:gd name="connsiteX3155" fmla="*/ 1241282 w 4781550"/>
              <a:gd name="connsiteY3155" fmla="*/ 933787 h 4781550"/>
              <a:gd name="connsiteX3156" fmla="*/ 686750 w 4781550"/>
              <a:gd name="connsiteY3156" fmla="*/ 933787 h 4781550"/>
              <a:gd name="connsiteX3157" fmla="*/ 709158 w 4781550"/>
              <a:gd name="connsiteY3157" fmla="*/ 1034491 h 4781550"/>
              <a:gd name="connsiteX3158" fmla="*/ 781484 w 4781550"/>
              <a:gd name="connsiteY3158" fmla="*/ 998764 h 4781550"/>
              <a:gd name="connsiteX3159" fmla="*/ 853810 w 4781550"/>
              <a:gd name="connsiteY3159" fmla="*/ 1034491 h 4781550"/>
              <a:gd name="connsiteX3160" fmla="*/ 876219 w 4781550"/>
              <a:gd name="connsiteY3160" fmla="*/ 933787 h 4781550"/>
              <a:gd name="connsiteX3161" fmla="*/ 781484 w 4781550"/>
              <a:gd name="connsiteY3161" fmla="*/ 933787 h 4781550"/>
              <a:gd name="connsiteX3162" fmla="*/ 226951 w 4781550"/>
              <a:gd name="connsiteY3162" fmla="*/ 933787 h 4781550"/>
              <a:gd name="connsiteX3163" fmla="*/ 249360 w 4781550"/>
              <a:gd name="connsiteY3163" fmla="*/ 1034491 h 4781550"/>
              <a:gd name="connsiteX3164" fmla="*/ 321686 w 4781550"/>
              <a:gd name="connsiteY3164" fmla="*/ 998764 h 4781550"/>
              <a:gd name="connsiteX3165" fmla="*/ 394012 w 4781550"/>
              <a:gd name="connsiteY3165" fmla="*/ 1034491 h 4781550"/>
              <a:gd name="connsiteX3166" fmla="*/ 416421 w 4781550"/>
              <a:gd name="connsiteY3166" fmla="*/ 933787 h 4781550"/>
              <a:gd name="connsiteX3167" fmla="*/ 321686 w 4781550"/>
              <a:gd name="connsiteY3167" fmla="*/ 933787 h 4781550"/>
              <a:gd name="connsiteX3168" fmla="*/ 4459866 w 4781550"/>
              <a:gd name="connsiteY3168" fmla="*/ 853387 h 4781550"/>
              <a:gd name="connsiteX3169" fmla="*/ 4425193 w 4781550"/>
              <a:gd name="connsiteY3169" fmla="*/ 870514 h 4781550"/>
              <a:gd name="connsiteX3170" fmla="*/ 4494539 w 4781550"/>
              <a:gd name="connsiteY3170" fmla="*/ 870514 h 4781550"/>
              <a:gd name="connsiteX3171" fmla="*/ 4000069 w 4781550"/>
              <a:gd name="connsiteY3171" fmla="*/ 853386 h 4781550"/>
              <a:gd name="connsiteX3172" fmla="*/ 3965395 w 4781550"/>
              <a:gd name="connsiteY3172" fmla="*/ 870514 h 4781550"/>
              <a:gd name="connsiteX3173" fmla="*/ 4034744 w 4781550"/>
              <a:gd name="connsiteY3173" fmla="*/ 870514 h 4781550"/>
              <a:gd name="connsiteX3174" fmla="*/ 3540271 w 4781550"/>
              <a:gd name="connsiteY3174" fmla="*/ 853386 h 4781550"/>
              <a:gd name="connsiteX3175" fmla="*/ 3505597 w 4781550"/>
              <a:gd name="connsiteY3175" fmla="*/ 870514 h 4781550"/>
              <a:gd name="connsiteX3176" fmla="*/ 3574946 w 4781550"/>
              <a:gd name="connsiteY3176" fmla="*/ 870514 h 4781550"/>
              <a:gd name="connsiteX3177" fmla="*/ 3080473 w 4781550"/>
              <a:gd name="connsiteY3177" fmla="*/ 853386 h 4781550"/>
              <a:gd name="connsiteX3178" fmla="*/ 3045799 w 4781550"/>
              <a:gd name="connsiteY3178" fmla="*/ 870514 h 4781550"/>
              <a:gd name="connsiteX3179" fmla="*/ 3115148 w 4781550"/>
              <a:gd name="connsiteY3179" fmla="*/ 870514 h 4781550"/>
              <a:gd name="connsiteX3180" fmla="*/ 2620675 w 4781550"/>
              <a:gd name="connsiteY3180" fmla="*/ 853386 h 4781550"/>
              <a:gd name="connsiteX3181" fmla="*/ 2586001 w 4781550"/>
              <a:gd name="connsiteY3181" fmla="*/ 870514 h 4781550"/>
              <a:gd name="connsiteX3182" fmla="*/ 2655349 w 4781550"/>
              <a:gd name="connsiteY3182" fmla="*/ 870514 h 4781550"/>
              <a:gd name="connsiteX3183" fmla="*/ 2160878 w 4781550"/>
              <a:gd name="connsiteY3183" fmla="*/ 853386 h 4781550"/>
              <a:gd name="connsiteX3184" fmla="*/ 2126203 w 4781550"/>
              <a:gd name="connsiteY3184" fmla="*/ 870514 h 4781550"/>
              <a:gd name="connsiteX3185" fmla="*/ 2195552 w 4781550"/>
              <a:gd name="connsiteY3185" fmla="*/ 870514 h 4781550"/>
              <a:gd name="connsiteX3186" fmla="*/ 1701080 w 4781550"/>
              <a:gd name="connsiteY3186" fmla="*/ 853386 h 4781550"/>
              <a:gd name="connsiteX3187" fmla="*/ 1666405 w 4781550"/>
              <a:gd name="connsiteY3187" fmla="*/ 870514 h 4781550"/>
              <a:gd name="connsiteX3188" fmla="*/ 1735754 w 4781550"/>
              <a:gd name="connsiteY3188" fmla="*/ 870514 h 4781550"/>
              <a:gd name="connsiteX3189" fmla="*/ 1241282 w 4781550"/>
              <a:gd name="connsiteY3189" fmla="*/ 853386 h 4781550"/>
              <a:gd name="connsiteX3190" fmla="*/ 1206607 w 4781550"/>
              <a:gd name="connsiteY3190" fmla="*/ 870514 h 4781550"/>
              <a:gd name="connsiteX3191" fmla="*/ 1275956 w 4781550"/>
              <a:gd name="connsiteY3191" fmla="*/ 870514 h 4781550"/>
              <a:gd name="connsiteX3192" fmla="*/ 781484 w 4781550"/>
              <a:gd name="connsiteY3192" fmla="*/ 853386 h 4781550"/>
              <a:gd name="connsiteX3193" fmla="*/ 746809 w 4781550"/>
              <a:gd name="connsiteY3193" fmla="*/ 870514 h 4781550"/>
              <a:gd name="connsiteX3194" fmla="*/ 816158 w 4781550"/>
              <a:gd name="connsiteY3194" fmla="*/ 870514 h 4781550"/>
              <a:gd name="connsiteX3195" fmla="*/ 321686 w 4781550"/>
              <a:gd name="connsiteY3195" fmla="*/ 853386 h 4781550"/>
              <a:gd name="connsiteX3196" fmla="*/ 287012 w 4781550"/>
              <a:gd name="connsiteY3196" fmla="*/ 870514 h 4781550"/>
              <a:gd name="connsiteX3197" fmla="*/ 356360 w 4781550"/>
              <a:gd name="connsiteY3197" fmla="*/ 870514 h 4781550"/>
              <a:gd name="connsiteX3198" fmla="*/ 4689767 w 4781550"/>
              <a:gd name="connsiteY3198" fmla="*/ 773430 h 4781550"/>
              <a:gd name="connsiteX3199" fmla="*/ 4626979 w 4781550"/>
              <a:gd name="connsiteY3199" fmla="*/ 854190 h 4781550"/>
              <a:gd name="connsiteX3200" fmla="*/ 4689766 w 4781550"/>
              <a:gd name="connsiteY3200" fmla="*/ 885204 h 4781550"/>
              <a:gd name="connsiteX3201" fmla="*/ 4752554 w 4781550"/>
              <a:gd name="connsiteY3201" fmla="*/ 854189 h 4781550"/>
              <a:gd name="connsiteX3202" fmla="*/ 4229969 w 4781550"/>
              <a:gd name="connsiteY3202" fmla="*/ 773430 h 4781550"/>
              <a:gd name="connsiteX3203" fmla="*/ 4167182 w 4781550"/>
              <a:gd name="connsiteY3203" fmla="*/ 854189 h 4781550"/>
              <a:gd name="connsiteX3204" fmla="*/ 4229969 w 4781550"/>
              <a:gd name="connsiteY3204" fmla="*/ 885204 h 4781550"/>
              <a:gd name="connsiteX3205" fmla="*/ 4292756 w 4781550"/>
              <a:gd name="connsiteY3205" fmla="*/ 854189 h 4781550"/>
              <a:gd name="connsiteX3206" fmla="*/ 3770171 w 4781550"/>
              <a:gd name="connsiteY3206" fmla="*/ 773430 h 4781550"/>
              <a:gd name="connsiteX3207" fmla="*/ 3707384 w 4781550"/>
              <a:gd name="connsiteY3207" fmla="*/ 854189 h 4781550"/>
              <a:gd name="connsiteX3208" fmla="*/ 3770171 w 4781550"/>
              <a:gd name="connsiteY3208" fmla="*/ 885204 h 4781550"/>
              <a:gd name="connsiteX3209" fmla="*/ 3832958 w 4781550"/>
              <a:gd name="connsiteY3209" fmla="*/ 854189 h 4781550"/>
              <a:gd name="connsiteX3210" fmla="*/ 3310373 w 4781550"/>
              <a:gd name="connsiteY3210" fmla="*/ 773430 h 4781550"/>
              <a:gd name="connsiteX3211" fmla="*/ 3247586 w 4781550"/>
              <a:gd name="connsiteY3211" fmla="*/ 854189 h 4781550"/>
              <a:gd name="connsiteX3212" fmla="*/ 3310373 w 4781550"/>
              <a:gd name="connsiteY3212" fmla="*/ 885204 h 4781550"/>
              <a:gd name="connsiteX3213" fmla="*/ 3373160 w 4781550"/>
              <a:gd name="connsiteY3213" fmla="*/ 854189 h 4781550"/>
              <a:gd name="connsiteX3214" fmla="*/ 2850575 w 4781550"/>
              <a:gd name="connsiteY3214" fmla="*/ 773430 h 4781550"/>
              <a:gd name="connsiteX3215" fmla="*/ 2787788 w 4781550"/>
              <a:gd name="connsiteY3215" fmla="*/ 854189 h 4781550"/>
              <a:gd name="connsiteX3216" fmla="*/ 2850575 w 4781550"/>
              <a:gd name="connsiteY3216" fmla="*/ 885204 h 4781550"/>
              <a:gd name="connsiteX3217" fmla="*/ 2913362 w 4781550"/>
              <a:gd name="connsiteY3217" fmla="*/ 854189 h 4781550"/>
              <a:gd name="connsiteX3218" fmla="*/ 2390777 w 4781550"/>
              <a:gd name="connsiteY3218" fmla="*/ 773430 h 4781550"/>
              <a:gd name="connsiteX3219" fmla="*/ 2327990 w 4781550"/>
              <a:gd name="connsiteY3219" fmla="*/ 854189 h 4781550"/>
              <a:gd name="connsiteX3220" fmla="*/ 2390777 w 4781550"/>
              <a:gd name="connsiteY3220" fmla="*/ 885204 h 4781550"/>
              <a:gd name="connsiteX3221" fmla="*/ 2453564 w 4781550"/>
              <a:gd name="connsiteY3221" fmla="*/ 854189 h 4781550"/>
              <a:gd name="connsiteX3222" fmla="*/ 1930979 w 4781550"/>
              <a:gd name="connsiteY3222" fmla="*/ 773430 h 4781550"/>
              <a:gd name="connsiteX3223" fmla="*/ 1868192 w 4781550"/>
              <a:gd name="connsiteY3223" fmla="*/ 854189 h 4781550"/>
              <a:gd name="connsiteX3224" fmla="*/ 1930979 w 4781550"/>
              <a:gd name="connsiteY3224" fmla="*/ 885204 h 4781550"/>
              <a:gd name="connsiteX3225" fmla="*/ 1993766 w 4781550"/>
              <a:gd name="connsiteY3225" fmla="*/ 854189 h 4781550"/>
              <a:gd name="connsiteX3226" fmla="*/ 1471181 w 4781550"/>
              <a:gd name="connsiteY3226" fmla="*/ 773430 h 4781550"/>
              <a:gd name="connsiteX3227" fmla="*/ 1408394 w 4781550"/>
              <a:gd name="connsiteY3227" fmla="*/ 854189 h 4781550"/>
              <a:gd name="connsiteX3228" fmla="*/ 1471181 w 4781550"/>
              <a:gd name="connsiteY3228" fmla="*/ 885204 h 4781550"/>
              <a:gd name="connsiteX3229" fmla="*/ 1533968 w 4781550"/>
              <a:gd name="connsiteY3229" fmla="*/ 854189 h 4781550"/>
              <a:gd name="connsiteX3230" fmla="*/ 1011383 w 4781550"/>
              <a:gd name="connsiteY3230" fmla="*/ 773430 h 4781550"/>
              <a:gd name="connsiteX3231" fmla="*/ 948596 w 4781550"/>
              <a:gd name="connsiteY3231" fmla="*/ 854189 h 4781550"/>
              <a:gd name="connsiteX3232" fmla="*/ 1011383 w 4781550"/>
              <a:gd name="connsiteY3232" fmla="*/ 885204 h 4781550"/>
              <a:gd name="connsiteX3233" fmla="*/ 1074170 w 4781550"/>
              <a:gd name="connsiteY3233" fmla="*/ 854189 h 4781550"/>
              <a:gd name="connsiteX3234" fmla="*/ 551585 w 4781550"/>
              <a:gd name="connsiteY3234" fmla="*/ 773430 h 4781550"/>
              <a:gd name="connsiteX3235" fmla="*/ 488798 w 4781550"/>
              <a:gd name="connsiteY3235" fmla="*/ 854189 h 4781550"/>
              <a:gd name="connsiteX3236" fmla="*/ 551585 w 4781550"/>
              <a:gd name="connsiteY3236" fmla="*/ 885204 h 4781550"/>
              <a:gd name="connsiteX3237" fmla="*/ 614372 w 4781550"/>
              <a:gd name="connsiteY3237" fmla="*/ 854189 h 4781550"/>
              <a:gd name="connsiteX3238" fmla="*/ 91787 w 4781550"/>
              <a:gd name="connsiteY3238" fmla="*/ 773430 h 4781550"/>
              <a:gd name="connsiteX3239" fmla="*/ 29002 w 4781550"/>
              <a:gd name="connsiteY3239" fmla="*/ 854189 h 4781550"/>
              <a:gd name="connsiteX3240" fmla="*/ 91787 w 4781550"/>
              <a:gd name="connsiteY3240" fmla="*/ 885204 h 4781550"/>
              <a:gd name="connsiteX3241" fmla="*/ 154574 w 4781550"/>
              <a:gd name="connsiteY3241" fmla="*/ 854189 h 4781550"/>
              <a:gd name="connsiteX3242" fmla="*/ 4398227 w 4781550"/>
              <a:gd name="connsiteY3242" fmla="*/ 685467 h 4781550"/>
              <a:gd name="connsiteX3243" fmla="*/ 4459866 w 4781550"/>
              <a:gd name="connsiteY3243" fmla="*/ 764747 h 4781550"/>
              <a:gd name="connsiteX3244" fmla="*/ 4521503 w 4781550"/>
              <a:gd name="connsiteY3244" fmla="*/ 685470 h 4781550"/>
              <a:gd name="connsiteX3245" fmla="*/ 4462980 w 4781550"/>
              <a:gd name="connsiteY3245" fmla="*/ 714378 h 4781550"/>
              <a:gd name="connsiteX3246" fmla="*/ 4459868 w 4781550"/>
              <a:gd name="connsiteY3246" fmla="*/ 700391 h 4781550"/>
              <a:gd name="connsiteX3247" fmla="*/ 4456755 w 4781550"/>
              <a:gd name="connsiteY3247" fmla="*/ 714378 h 4781550"/>
              <a:gd name="connsiteX3248" fmla="*/ 3938429 w 4781550"/>
              <a:gd name="connsiteY3248" fmla="*/ 685467 h 4781550"/>
              <a:gd name="connsiteX3249" fmla="*/ 4000069 w 4781550"/>
              <a:gd name="connsiteY3249" fmla="*/ 764749 h 4781550"/>
              <a:gd name="connsiteX3250" fmla="*/ 4061710 w 4781550"/>
              <a:gd name="connsiteY3250" fmla="*/ 685468 h 4781550"/>
              <a:gd name="connsiteX3251" fmla="*/ 4003182 w 4781550"/>
              <a:gd name="connsiteY3251" fmla="*/ 714378 h 4781550"/>
              <a:gd name="connsiteX3252" fmla="*/ 4000069 w 4781550"/>
              <a:gd name="connsiteY3252" fmla="*/ 700391 h 4781550"/>
              <a:gd name="connsiteX3253" fmla="*/ 3996957 w 4781550"/>
              <a:gd name="connsiteY3253" fmla="*/ 714378 h 4781550"/>
              <a:gd name="connsiteX3254" fmla="*/ 3478631 w 4781550"/>
              <a:gd name="connsiteY3254" fmla="*/ 685467 h 4781550"/>
              <a:gd name="connsiteX3255" fmla="*/ 3540271 w 4781550"/>
              <a:gd name="connsiteY3255" fmla="*/ 764749 h 4781550"/>
              <a:gd name="connsiteX3256" fmla="*/ 3601912 w 4781550"/>
              <a:gd name="connsiteY3256" fmla="*/ 685468 h 4781550"/>
              <a:gd name="connsiteX3257" fmla="*/ 3543384 w 4781550"/>
              <a:gd name="connsiteY3257" fmla="*/ 714378 h 4781550"/>
              <a:gd name="connsiteX3258" fmla="*/ 3540271 w 4781550"/>
              <a:gd name="connsiteY3258" fmla="*/ 700391 h 4781550"/>
              <a:gd name="connsiteX3259" fmla="*/ 3537159 w 4781550"/>
              <a:gd name="connsiteY3259" fmla="*/ 714378 h 4781550"/>
              <a:gd name="connsiteX3260" fmla="*/ 3018833 w 4781550"/>
              <a:gd name="connsiteY3260" fmla="*/ 685467 h 4781550"/>
              <a:gd name="connsiteX3261" fmla="*/ 3080473 w 4781550"/>
              <a:gd name="connsiteY3261" fmla="*/ 764749 h 4781550"/>
              <a:gd name="connsiteX3262" fmla="*/ 3142114 w 4781550"/>
              <a:gd name="connsiteY3262" fmla="*/ 685468 h 4781550"/>
              <a:gd name="connsiteX3263" fmla="*/ 3083586 w 4781550"/>
              <a:gd name="connsiteY3263" fmla="*/ 714378 h 4781550"/>
              <a:gd name="connsiteX3264" fmla="*/ 3080473 w 4781550"/>
              <a:gd name="connsiteY3264" fmla="*/ 700391 h 4781550"/>
              <a:gd name="connsiteX3265" fmla="*/ 3077361 w 4781550"/>
              <a:gd name="connsiteY3265" fmla="*/ 714378 h 4781550"/>
              <a:gd name="connsiteX3266" fmla="*/ 2559035 w 4781550"/>
              <a:gd name="connsiteY3266" fmla="*/ 685467 h 4781550"/>
              <a:gd name="connsiteX3267" fmla="*/ 2620675 w 4781550"/>
              <a:gd name="connsiteY3267" fmla="*/ 764749 h 4781550"/>
              <a:gd name="connsiteX3268" fmla="*/ 2682316 w 4781550"/>
              <a:gd name="connsiteY3268" fmla="*/ 685468 h 4781550"/>
              <a:gd name="connsiteX3269" fmla="*/ 2623788 w 4781550"/>
              <a:gd name="connsiteY3269" fmla="*/ 714378 h 4781550"/>
              <a:gd name="connsiteX3270" fmla="*/ 2620675 w 4781550"/>
              <a:gd name="connsiteY3270" fmla="*/ 700391 h 4781550"/>
              <a:gd name="connsiteX3271" fmla="*/ 2617563 w 4781550"/>
              <a:gd name="connsiteY3271" fmla="*/ 714378 h 4781550"/>
              <a:gd name="connsiteX3272" fmla="*/ 2222519 w 4781550"/>
              <a:gd name="connsiteY3272" fmla="*/ 685467 h 4781550"/>
              <a:gd name="connsiteX3273" fmla="*/ 2163990 w 4781550"/>
              <a:gd name="connsiteY3273" fmla="*/ 714378 h 4781550"/>
              <a:gd name="connsiteX3274" fmla="*/ 2160878 w 4781550"/>
              <a:gd name="connsiteY3274" fmla="*/ 700391 h 4781550"/>
              <a:gd name="connsiteX3275" fmla="*/ 2157765 w 4781550"/>
              <a:gd name="connsiteY3275" fmla="*/ 714378 h 4781550"/>
              <a:gd name="connsiteX3276" fmla="*/ 2099238 w 4781550"/>
              <a:gd name="connsiteY3276" fmla="*/ 685468 h 4781550"/>
              <a:gd name="connsiteX3277" fmla="*/ 2160878 w 4781550"/>
              <a:gd name="connsiteY3277" fmla="*/ 764749 h 4781550"/>
              <a:gd name="connsiteX3278" fmla="*/ 1639439 w 4781550"/>
              <a:gd name="connsiteY3278" fmla="*/ 685467 h 4781550"/>
              <a:gd name="connsiteX3279" fmla="*/ 1701080 w 4781550"/>
              <a:gd name="connsiteY3279" fmla="*/ 764749 h 4781550"/>
              <a:gd name="connsiteX3280" fmla="*/ 1762721 w 4781550"/>
              <a:gd name="connsiteY3280" fmla="*/ 685467 h 4781550"/>
              <a:gd name="connsiteX3281" fmla="*/ 1704192 w 4781550"/>
              <a:gd name="connsiteY3281" fmla="*/ 714378 h 4781550"/>
              <a:gd name="connsiteX3282" fmla="*/ 1701080 w 4781550"/>
              <a:gd name="connsiteY3282" fmla="*/ 700391 h 4781550"/>
              <a:gd name="connsiteX3283" fmla="*/ 1697967 w 4781550"/>
              <a:gd name="connsiteY3283" fmla="*/ 714378 h 4781550"/>
              <a:gd name="connsiteX3284" fmla="*/ 1179641 w 4781550"/>
              <a:gd name="connsiteY3284" fmla="*/ 685467 h 4781550"/>
              <a:gd name="connsiteX3285" fmla="*/ 1241282 w 4781550"/>
              <a:gd name="connsiteY3285" fmla="*/ 764749 h 4781550"/>
              <a:gd name="connsiteX3286" fmla="*/ 1302922 w 4781550"/>
              <a:gd name="connsiteY3286" fmla="*/ 685467 h 4781550"/>
              <a:gd name="connsiteX3287" fmla="*/ 1244394 w 4781550"/>
              <a:gd name="connsiteY3287" fmla="*/ 714378 h 4781550"/>
              <a:gd name="connsiteX3288" fmla="*/ 1241282 w 4781550"/>
              <a:gd name="connsiteY3288" fmla="*/ 700391 h 4781550"/>
              <a:gd name="connsiteX3289" fmla="*/ 1238169 w 4781550"/>
              <a:gd name="connsiteY3289" fmla="*/ 714378 h 4781550"/>
              <a:gd name="connsiteX3290" fmla="*/ 843125 w 4781550"/>
              <a:gd name="connsiteY3290" fmla="*/ 685467 h 4781550"/>
              <a:gd name="connsiteX3291" fmla="*/ 784596 w 4781550"/>
              <a:gd name="connsiteY3291" fmla="*/ 714378 h 4781550"/>
              <a:gd name="connsiteX3292" fmla="*/ 781483 w 4781550"/>
              <a:gd name="connsiteY3292" fmla="*/ 700391 h 4781550"/>
              <a:gd name="connsiteX3293" fmla="*/ 778371 w 4781550"/>
              <a:gd name="connsiteY3293" fmla="*/ 714378 h 4781550"/>
              <a:gd name="connsiteX3294" fmla="*/ 719844 w 4781550"/>
              <a:gd name="connsiteY3294" fmla="*/ 685468 h 4781550"/>
              <a:gd name="connsiteX3295" fmla="*/ 781484 w 4781550"/>
              <a:gd name="connsiteY3295" fmla="*/ 764749 h 4781550"/>
              <a:gd name="connsiteX3296" fmla="*/ 383327 w 4781550"/>
              <a:gd name="connsiteY3296" fmla="*/ 685467 h 4781550"/>
              <a:gd name="connsiteX3297" fmla="*/ 324798 w 4781550"/>
              <a:gd name="connsiteY3297" fmla="*/ 714378 h 4781550"/>
              <a:gd name="connsiteX3298" fmla="*/ 321685 w 4781550"/>
              <a:gd name="connsiteY3298" fmla="*/ 700391 h 4781550"/>
              <a:gd name="connsiteX3299" fmla="*/ 318573 w 4781550"/>
              <a:gd name="connsiteY3299" fmla="*/ 714378 h 4781550"/>
              <a:gd name="connsiteX3300" fmla="*/ 260046 w 4781550"/>
              <a:gd name="connsiteY3300" fmla="*/ 685468 h 4781550"/>
              <a:gd name="connsiteX3301" fmla="*/ 321686 w 4781550"/>
              <a:gd name="connsiteY3301" fmla="*/ 764749 h 4781550"/>
              <a:gd name="connsiteX3302" fmla="*/ 4229969 w 4781550"/>
              <a:gd name="connsiteY3302" fmla="*/ 602353 h 4781550"/>
              <a:gd name="connsiteX3303" fmla="*/ 4177468 w 4781550"/>
              <a:gd name="connsiteY3303" fmla="*/ 628287 h 4781550"/>
              <a:gd name="connsiteX3304" fmla="*/ 4179729 w 4781550"/>
              <a:gd name="connsiteY3304" fmla="*/ 638448 h 4781550"/>
              <a:gd name="connsiteX3305" fmla="*/ 4055054 w 4781550"/>
              <a:gd name="connsiteY3305" fmla="*/ 798803 h 4781550"/>
              <a:gd name="connsiteX3306" fmla="*/ 4108324 w 4781550"/>
              <a:gd name="connsiteY3306" fmla="*/ 825116 h 4781550"/>
              <a:gd name="connsiteX3307" fmla="*/ 4229969 w 4781550"/>
              <a:gd name="connsiteY3307" fmla="*/ 668653 h 4781550"/>
              <a:gd name="connsiteX3308" fmla="*/ 4351614 w 4781550"/>
              <a:gd name="connsiteY3308" fmla="*/ 825116 h 4781550"/>
              <a:gd name="connsiteX3309" fmla="*/ 4404884 w 4781550"/>
              <a:gd name="connsiteY3309" fmla="*/ 798803 h 4781550"/>
              <a:gd name="connsiteX3310" fmla="*/ 4280209 w 4781550"/>
              <a:gd name="connsiteY3310" fmla="*/ 638448 h 4781550"/>
              <a:gd name="connsiteX3311" fmla="*/ 4282470 w 4781550"/>
              <a:gd name="connsiteY3311" fmla="*/ 628287 h 4781550"/>
              <a:gd name="connsiteX3312" fmla="*/ 3770171 w 4781550"/>
              <a:gd name="connsiteY3312" fmla="*/ 602353 h 4781550"/>
              <a:gd name="connsiteX3313" fmla="*/ 3717670 w 4781550"/>
              <a:gd name="connsiteY3313" fmla="*/ 628287 h 4781550"/>
              <a:gd name="connsiteX3314" fmla="*/ 3719931 w 4781550"/>
              <a:gd name="connsiteY3314" fmla="*/ 638448 h 4781550"/>
              <a:gd name="connsiteX3315" fmla="*/ 3595256 w 4781550"/>
              <a:gd name="connsiteY3315" fmla="*/ 798803 h 4781550"/>
              <a:gd name="connsiteX3316" fmla="*/ 3648526 w 4781550"/>
              <a:gd name="connsiteY3316" fmla="*/ 825116 h 4781550"/>
              <a:gd name="connsiteX3317" fmla="*/ 3770171 w 4781550"/>
              <a:gd name="connsiteY3317" fmla="*/ 668653 h 4781550"/>
              <a:gd name="connsiteX3318" fmla="*/ 3891815 w 4781550"/>
              <a:gd name="connsiteY3318" fmla="*/ 825116 h 4781550"/>
              <a:gd name="connsiteX3319" fmla="*/ 3945086 w 4781550"/>
              <a:gd name="connsiteY3319" fmla="*/ 798803 h 4781550"/>
              <a:gd name="connsiteX3320" fmla="*/ 3820411 w 4781550"/>
              <a:gd name="connsiteY3320" fmla="*/ 638448 h 4781550"/>
              <a:gd name="connsiteX3321" fmla="*/ 3822672 w 4781550"/>
              <a:gd name="connsiteY3321" fmla="*/ 628287 h 4781550"/>
              <a:gd name="connsiteX3322" fmla="*/ 3310373 w 4781550"/>
              <a:gd name="connsiteY3322" fmla="*/ 602353 h 4781550"/>
              <a:gd name="connsiteX3323" fmla="*/ 3257872 w 4781550"/>
              <a:gd name="connsiteY3323" fmla="*/ 628287 h 4781550"/>
              <a:gd name="connsiteX3324" fmla="*/ 3260133 w 4781550"/>
              <a:gd name="connsiteY3324" fmla="*/ 638448 h 4781550"/>
              <a:gd name="connsiteX3325" fmla="*/ 3135458 w 4781550"/>
              <a:gd name="connsiteY3325" fmla="*/ 798803 h 4781550"/>
              <a:gd name="connsiteX3326" fmla="*/ 3188727 w 4781550"/>
              <a:gd name="connsiteY3326" fmla="*/ 825116 h 4781550"/>
              <a:gd name="connsiteX3327" fmla="*/ 3310373 w 4781550"/>
              <a:gd name="connsiteY3327" fmla="*/ 668653 h 4781550"/>
              <a:gd name="connsiteX3328" fmla="*/ 3432017 w 4781550"/>
              <a:gd name="connsiteY3328" fmla="*/ 825116 h 4781550"/>
              <a:gd name="connsiteX3329" fmla="*/ 3485288 w 4781550"/>
              <a:gd name="connsiteY3329" fmla="*/ 798803 h 4781550"/>
              <a:gd name="connsiteX3330" fmla="*/ 3360613 w 4781550"/>
              <a:gd name="connsiteY3330" fmla="*/ 638448 h 4781550"/>
              <a:gd name="connsiteX3331" fmla="*/ 3362874 w 4781550"/>
              <a:gd name="connsiteY3331" fmla="*/ 628287 h 4781550"/>
              <a:gd name="connsiteX3332" fmla="*/ 2850575 w 4781550"/>
              <a:gd name="connsiteY3332" fmla="*/ 602353 h 4781550"/>
              <a:gd name="connsiteX3333" fmla="*/ 2798074 w 4781550"/>
              <a:gd name="connsiteY3333" fmla="*/ 628287 h 4781550"/>
              <a:gd name="connsiteX3334" fmla="*/ 2800335 w 4781550"/>
              <a:gd name="connsiteY3334" fmla="*/ 638448 h 4781550"/>
              <a:gd name="connsiteX3335" fmla="*/ 2675660 w 4781550"/>
              <a:gd name="connsiteY3335" fmla="*/ 798803 h 4781550"/>
              <a:gd name="connsiteX3336" fmla="*/ 2728929 w 4781550"/>
              <a:gd name="connsiteY3336" fmla="*/ 825116 h 4781550"/>
              <a:gd name="connsiteX3337" fmla="*/ 2850575 w 4781550"/>
              <a:gd name="connsiteY3337" fmla="*/ 668653 h 4781550"/>
              <a:gd name="connsiteX3338" fmla="*/ 2972219 w 4781550"/>
              <a:gd name="connsiteY3338" fmla="*/ 825116 h 4781550"/>
              <a:gd name="connsiteX3339" fmla="*/ 3025490 w 4781550"/>
              <a:gd name="connsiteY3339" fmla="*/ 798803 h 4781550"/>
              <a:gd name="connsiteX3340" fmla="*/ 2900815 w 4781550"/>
              <a:gd name="connsiteY3340" fmla="*/ 638448 h 4781550"/>
              <a:gd name="connsiteX3341" fmla="*/ 2903076 w 4781550"/>
              <a:gd name="connsiteY3341" fmla="*/ 628287 h 4781550"/>
              <a:gd name="connsiteX3342" fmla="*/ 2390777 w 4781550"/>
              <a:gd name="connsiteY3342" fmla="*/ 602353 h 4781550"/>
              <a:gd name="connsiteX3343" fmla="*/ 2338276 w 4781550"/>
              <a:gd name="connsiteY3343" fmla="*/ 628287 h 4781550"/>
              <a:gd name="connsiteX3344" fmla="*/ 2340537 w 4781550"/>
              <a:gd name="connsiteY3344" fmla="*/ 638448 h 4781550"/>
              <a:gd name="connsiteX3345" fmla="*/ 2215862 w 4781550"/>
              <a:gd name="connsiteY3345" fmla="*/ 798803 h 4781550"/>
              <a:gd name="connsiteX3346" fmla="*/ 2269132 w 4781550"/>
              <a:gd name="connsiteY3346" fmla="*/ 825116 h 4781550"/>
              <a:gd name="connsiteX3347" fmla="*/ 2390777 w 4781550"/>
              <a:gd name="connsiteY3347" fmla="*/ 668653 h 4781550"/>
              <a:gd name="connsiteX3348" fmla="*/ 2512421 w 4781550"/>
              <a:gd name="connsiteY3348" fmla="*/ 825116 h 4781550"/>
              <a:gd name="connsiteX3349" fmla="*/ 2565692 w 4781550"/>
              <a:gd name="connsiteY3349" fmla="*/ 798803 h 4781550"/>
              <a:gd name="connsiteX3350" fmla="*/ 2441017 w 4781550"/>
              <a:gd name="connsiteY3350" fmla="*/ 638448 h 4781550"/>
              <a:gd name="connsiteX3351" fmla="*/ 2443278 w 4781550"/>
              <a:gd name="connsiteY3351" fmla="*/ 628287 h 4781550"/>
              <a:gd name="connsiteX3352" fmla="*/ 1930979 w 4781550"/>
              <a:gd name="connsiteY3352" fmla="*/ 602353 h 4781550"/>
              <a:gd name="connsiteX3353" fmla="*/ 1878478 w 4781550"/>
              <a:gd name="connsiteY3353" fmla="*/ 628287 h 4781550"/>
              <a:gd name="connsiteX3354" fmla="*/ 1880739 w 4781550"/>
              <a:gd name="connsiteY3354" fmla="*/ 638448 h 4781550"/>
              <a:gd name="connsiteX3355" fmla="*/ 1756064 w 4781550"/>
              <a:gd name="connsiteY3355" fmla="*/ 798803 h 4781550"/>
              <a:gd name="connsiteX3356" fmla="*/ 1809334 w 4781550"/>
              <a:gd name="connsiteY3356" fmla="*/ 825116 h 4781550"/>
              <a:gd name="connsiteX3357" fmla="*/ 1930979 w 4781550"/>
              <a:gd name="connsiteY3357" fmla="*/ 668653 h 4781550"/>
              <a:gd name="connsiteX3358" fmla="*/ 2052624 w 4781550"/>
              <a:gd name="connsiteY3358" fmla="*/ 825116 h 4781550"/>
              <a:gd name="connsiteX3359" fmla="*/ 2105894 w 4781550"/>
              <a:gd name="connsiteY3359" fmla="*/ 798803 h 4781550"/>
              <a:gd name="connsiteX3360" fmla="*/ 1981219 w 4781550"/>
              <a:gd name="connsiteY3360" fmla="*/ 638448 h 4781550"/>
              <a:gd name="connsiteX3361" fmla="*/ 1983480 w 4781550"/>
              <a:gd name="connsiteY3361" fmla="*/ 628287 h 4781550"/>
              <a:gd name="connsiteX3362" fmla="*/ 1471181 w 4781550"/>
              <a:gd name="connsiteY3362" fmla="*/ 602353 h 4781550"/>
              <a:gd name="connsiteX3363" fmla="*/ 1418680 w 4781550"/>
              <a:gd name="connsiteY3363" fmla="*/ 628287 h 4781550"/>
              <a:gd name="connsiteX3364" fmla="*/ 1420941 w 4781550"/>
              <a:gd name="connsiteY3364" fmla="*/ 638448 h 4781550"/>
              <a:gd name="connsiteX3365" fmla="*/ 1296266 w 4781550"/>
              <a:gd name="connsiteY3365" fmla="*/ 798803 h 4781550"/>
              <a:gd name="connsiteX3366" fmla="*/ 1349536 w 4781550"/>
              <a:gd name="connsiteY3366" fmla="*/ 825116 h 4781550"/>
              <a:gd name="connsiteX3367" fmla="*/ 1471181 w 4781550"/>
              <a:gd name="connsiteY3367" fmla="*/ 668653 h 4781550"/>
              <a:gd name="connsiteX3368" fmla="*/ 1592826 w 4781550"/>
              <a:gd name="connsiteY3368" fmla="*/ 825116 h 4781550"/>
              <a:gd name="connsiteX3369" fmla="*/ 1646096 w 4781550"/>
              <a:gd name="connsiteY3369" fmla="*/ 798803 h 4781550"/>
              <a:gd name="connsiteX3370" fmla="*/ 1521421 w 4781550"/>
              <a:gd name="connsiteY3370" fmla="*/ 638448 h 4781550"/>
              <a:gd name="connsiteX3371" fmla="*/ 1523682 w 4781550"/>
              <a:gd name="connsiteY3371" fmla="*/ 628287 h 4781550"/>
              <a:gd name="connsiteX3372" fmla="*/ 1011383 w 4781550"/>
              <a:gd name="connsiteY3372" fmla="*/ 602353 h 4781550"/>
              <a:gd name="connsiteX3373" fmla="*/ 958882 w 4781550"/>
              <a:gd name="connsiteY3373" fmla="*/ 628287 h 4781550"/>
              <a:gd name="connsiteX3374" fmla="*/ 961143 w 4781550"/>
              <a:gd name="connsiteY3374" fmla="*/ 638448 h 4781550"/>
              <a:gd name="connsiteX3375" fmla="*/ 836469 w 4781550"/>
              <a:gd name="connsiteY3375" fmla="*/ 798803 h 4781550"/>
              <a:gd name="connsiteX3376" fmla="*/ 889738 w 4781550"/>
              <a:gd name="connsiteY3376" fmla="*/ 825116 h 4781550"/>
              <a:gd name="connsiteX3377" fmla="*/ 1011383 w 4781550"/>
              <a:gd name="connsiteY3377" fmla="*/ 668653 h 4781550"/>
              <a:gd name="connsiteX3378" fmla="*/ 1133028 w 4781550"/>
              <a:gd name="connsiteY3378" fmla="*/ 825116 h 4781550"/>
              <a:gd name="connsiteX3379" fmla="*/ 1186298 w 4781550"/>
              <a:gd name="connsiteY3379" fmla="*/ 798803 h 4781550"/>
              <a:gd name="connsiteX3380" fmla="*/ 1061623 w 4781550"/>
              <a:gd name="connsiteY3380" fmla="*/ 638448 h 4781550"/>
              <a:gd name="connsiteX3381" fmla="*/ 1063884 w 4781550"/>
              <a:gd name="connsiteY3381" fmla="*/ 628287 h 4781550"/>
              <a:gd name="connsiteX3382" fmla="*/ 551585 w 4781550"/>
              <a:gd name="connsiteY3382" fmla="*/ 602353 h 4781550"/>
              <a:gd name="connsiteX3383" fmla="*/ 499084 w 4781550"/>
              <a:gd name="connsiteY3383" fmla="*/ 628287 h 4781550"/>
              <a:gd name="connsiteX3384" fmla="*/ 501345 w 4781550"/>
              <a:gd name="connsiteY3384" fmla="*/ 638448 h 4781550"/>
              <a:gd name="connsiteX3385" fmla="*/ 376670 w 4781550"/>
              <a:gd name="connsiteY3385" fmla="*/ 798803 h 4781550"/>
              <a:gd name="connsiteX3386" fmla="*/ 429940 w 4781550"/>
              <a:gd name="connsiteY3386" fmla="*/ 825116 h 4781550"/>
              <a:gd name="connsiteX3387" fmla="*/ 551585 w 4781550"/>
              <a:gd name="connsiteY3387" fmla="*/ 668653 h 4781550"/>
              <a:gd name="connsiteX3388" fmla="*/ 673230 w 4781550"/>
              <a:gd name="connsiteY3388" fmla="*/ 825116 h 4781550"/>
              <a:gd name="connsiteX3389" fmla="*/ 726500 w 4781550"/>
              <a:gd name="connsiteY3389" fmla="*/ 798803 h 4781550"/>
              <a:gd name="connsiteX3390" fmla="*/ 601825 w 4781550"/>
              <a:gd name="connsiteY3390" fmla="*/ 638448 h 4781550"/>
              <a:gd name="connsiteX3391" fmla="*/ 604086 w 4781550"/>
              <a:gd name="connsiteY3391" fmla="*/ 628287 h 4781550"/>
              <a:gd name="connsiteX3392" fmla="*/ 4528711 w 4781550"/>
              <a:gd name="connsiteY3392" fmla="*/ 454786 h 4781550"/>
              <a:gd name="connsiteX3393" fmla="*/ 4512768 w 4781550"/>
              <a:gd name="connsiteY3393" fmla="*/ 462661 h 4781550"/>
              <a:gd name="connsiteX3394" fmla="*/ 4494841 w 4781550"/>
              <a:gd name="connsiteY3394" fmla="*/ 543228 h 4781550"/>
              <a:gd name="connsiteX3395" fmla="*/ 4509610 w 4781550"/>
              <a:gd name="connsiteY3395" fmla="*/ 609601 h 4781550"/>
              <a:gd name="connsiteX3396" fmla="*/ 4557857 w 4781550"/>
              <a:gd name="connsiteY3396" fmla="*/ 585769 h 4781550"/>
              <a:gd name="connsiteX3397" fmla="*/ 4391022 w 4781550"/>
              <a:gd name="connsiteY3397" fmla="*/ 454785 h 4781550"/>
              <a:gd name="connsiteX3398" fmla="*/ 4361876 w 4781550"/>
              <a:gd name="connsiteY3398" fmla="*/ 585767 h 4781550"/>
              <a:gd name="connsiteX3399" fmla="*/ 4410126 w 4781550"/>
              <a:gd name="connsiteY3399" fmla="*/ 609601 h 4781550"/>
              <a:gd name="connsiteX3400" fmla="*/ 4424896 w 4781550"/>
              <a:gd name="connsiteY3400" fmla="*/ 543230 h 4781550"/>
              <a:gd name="connsiteX3401" fmla="*/ 4406967 w 4781550"/>
              <a:gd name="connsiteY3401" fmla="*/ 462661 h 4781550"/>
              <a:gd name="connsiteX3402" fmla="*/ 4068916 w 4781550"/>
              <a:gd name="connsiteY3402" fmla="*/ 454785 h 4781550"/>
              <a:gd name="connsiteX3403" fmla="*/ 4052970 w 4781550"/>
              <a:gd name="connsiteY3403" fmla="*/ 462661 h 4781550"/>
              <a:gd name="connsiteX3404" fmla="*/ 4035042 w 4781550"/>
              <a:gd name="connsiteY3404" fmla="*/ 543228 h 4781550"/>
              <a:gd name="connsiteX3405" fmla="*/ 4049812 w 4781550"/>
              <a:gd name="connsiteY3405" fmla="*/ 609601 h 4781550"/>
              <a:gd name="connsiteX3406" fmla="*/ 4098062 w 4781550"/>
              <a:gd name="connsiteY3406" fmla="*/ 585767 h 4781550"/>
              <a:gd name="connsiteX3407" fmla="*/ 3931224 w 4781550"/>
              <a:gd name="connsiteY3407" fmla="*/ 454785 h 4781550"/>
              <a:gd name="connsiteX3408" fmla="*/ 3902078 w 4781550"/>
              <a:gd name="connsiteY3408" fmla="*/ 585767 h 4781550"/>
              <a:gd name="connsiteX3409" fmla="*/ 3950328 w 4781550"/>
              <a:gd name="connsiteY3409" fmla="*/ 609601 h 4781550"/>
              <a:gd name="connsiteX3410" fmla="*/ 3965097 w 4781550"/>
              <a:gd name="connsiteY3410" fmla="*/ 543230 h 4781550"/>
              <a:gd name="connsiteX3411" fmla="*/ 3947169 w 4781550"/>
              <a:gd name="connsiteY3411" fmla="*/ 462661 h 4781550"/>
              <a:gd name="connsiteX3412" fmla="*/ 3609118 w 4781550"/>
              <a:gd name="connsiteY3412" fmla="*/ 454785 h 4781550"/>
              <a:gd name="connsiteX3413" fmla="*/ 3593172 w 4781550"/>
              <a:gd name="connsiteY3413" fmla="*/ 462661 h 4781550"/>
              <a:gd name="connsiteX3414" fmla="*/ 3575244 w 4781550"/>
              <a:gd name="connsiteY3414" fmla="*/ 543228 h 4781550"/>
              <a:gd name="connsiteX3415" fmla="*/ 3590014 w 4781550"/>
              <a:gd name="connsiteY3415" fmla="*/ 609601 h 4781550"/>
              <a:gd name="connsiteX3416" fmla="*/ 3638264 w 4781550"/>
              <a:gd name="connsiteY3416" fmla="*/ 585767 h 4781550"/>
              <a:gd name="connsiteX3417" fmla="*/ 3471426 w 4781550"/>
              <a:gd name="connsiteY3417" fmla="*/ 454785 h 4781550"/>
              <a:gd name="connsiteX3418" fmla="*/ 3442280 w 4781550"/>
              <a:gd name="connsiteY3418" fmla="*/ 585767 h 4781550"/>
              <a:gd name="connsiteX3419" fmla="*/ 3490530 w 4781550"/>
              <a:gd name="connsiteY3419" fmla="*/ 609601 h 4781550"/>
              <a:gd name="connsiteX3420" fmla="*/ 3505299 w 4781550"/>
              <a:gd name="connsiteY3420" fmla="*/ 543230 h 4781550"/>
              <a:gd name="connsiteX3421" fmla="*/ 3487371 w 4781550"/>
              <a:gd name="connsiteY3421" fmla="*/ 462661 h 4781550"/>
              <a:gd name="connsiteX3422" fmla="*/ 3149320 w 4781550"/>
              <a:gd name="connsiteY3422" fmla="*/ 454785 h 4781550"/>
              <a:gd name="connsiteX3423" fmla="*/ 3133374 w 4781550"/>
              <a:gd name="connsiteY3423" fmla="*/ 462661 h 4781550"/>
              <a:gd name="connsiteX3424" fmla="*/ 3115446 w 4781550"/>
              <a:gd name="connsiteY3424" fmla="*/ 543228 h 4781550"/>
              <a:gd name="connsiteX3425" fmla="*/ 3130216 w 4781550"/>
              <a:gd name="connsiteY3425" fmla="*/ 609601 h 4781550"/>
              <a:gd name="connsiteX3426" fmla="*/ 3178466 w 4781550"/>
              <a:gd name="connsiteY3426" fmla="*/ 585767 h 4781550"/>
              <a:gd name="connsiteX3427" fmla="*/ 3011628 w 4781550"/>
              <a:gd name="connsiteY3427" fmla="*/ 454785 h 4781550"/>
              <a:gd name="connsiteX3428" fmla="*/ 2982482 w 4781550"/>
              <a:gd name="connsiteY3428" fmla="*/ 585767 h 4781550"/>
              <a:gd name="connsiteX3429" fmla="*/ 3030732 w 4781550"/>
              <a:gd name="connsiteY3429" fmla="*/ 609601 h 4781550"/>
              <a:gd name="connsiteX3430" fmla="*/ 3045501 w 4781550"/>
              <a:gd name="connsiteY3430" fmla="*/ 543230 h 4781550"/>
              <a:gd name="connsiteX3431" fmla="*/ 3027573 w 4781550"/>
              <a:gd name="connsiteY3431" fmla="*/ 462661 h 4781550"/>
              <a:gd name="connsiteX3432" fmla="*/ 2689522 w 4781550"/>
              <a:gd name="connsiteY3432" fmla="*/ 454785 h 4781550"/>
              <a:gd name="connsiteX3433" fmla="*/ 2673576 w 4781550"/>
              <a:gd name="connsiteY3433" fmla="*/ 462661 h 4781550"/>
              <a:gd name="connsiteX3434" fmla="*/ 2655648 w 4781550"/>
              <a:gd name="connsiteY3434" fmla="*/ 543228 h 4781550"/>
              <a:gd name="connsiteX3435" fmla="*/ 2670418 w 4781550"/>
              <a:gd name="connsiteY3435" fmla="*/ 609601 h 4781550"/>
              <a:gd name="connsiteX3436" fmla="*/ 2718668 w 4781550"/>
              <a:gd name="connsiteY3436" fmla="*/ 585767 h 4781550"/>
              <a:gd name="connsiteX3437" fmla="*/ 2551830 w 4781550"/>
              <a:gd name="connsiteY3437" fmla="*/ 454785 h 4781550"/>
              <a:gd name="connsiteX3438" fmla="*/ 2522684 w 4781550"/>
              <a:gd name="connsiteY3438" fmla="*/ 585767 h 4781550"/>
              <a:gd name="connsiteX3439" fmla="*/ 2570934 w 4781550"/>
              <a:gd name="connsiteY3439" fmla="*/ 609601 h 4781550"/>
              <a:gd name="connsiteX3440" fmla="*/ 2585703 w 4781550"/>
              <a:gd name="connsiteY3440" fmla="*/ 543230 h 4781550"/>
              <a:gd name="connsiteX3441" fmla="*/ 2567775 w 4781550"/>
              <a:gd name="connsiteY3441" fmla="*/ 462661 h 4781550"/>
              <a:gd name="connsiteX3442" fmla="*/ 2229724 w 4781550"/>
              <a:gd name="connsiteY3442" fmla="*/ 454785 h 4781550"/>
              <a:gd name="connsiteX3443" fmla="*/ 2213778 w 4781550"/>
              <a:gd name="connsiteY3443" fmla="*/ 462661 h 4781550"/>
              <a:gd name="connsiteX3444" fmla="*/ 2195850 w 4781550"/>
              <a:gd name="connsiteY3444" fmla="*/ 543228 h 4781550"/>
              <a:gd name="connsiteX3445" fmla="*/ 2210620 w 4781550"/>
              <a:gd name="connsiteY3445" fmla="*/ 609601 h 4781550"/>
              <a:gd name="connsiteX3446" fmla="*/ 2258870 w 4781550"/>
              <a:gd name="connsiteY3446" fmla="*/ 585767 h 4781550"/>
              <a:gd name="connsiteX3447" fmla="*/ 2092032 w 4781550"/>
              <a:gd name="connsiteY3447" fmla="*/ 454785 h 4781550"/>
              <a:gd name="connsiteX3448" fmla="*/ 2062886 w 4781550"/>
              <a:gd name="connsiteY3448" fmla="*/ 585767 h 4781550"/>
              <a:gd name="connsiteX3449" fmla="*/ 2111136 w 4781550"/>
              <a:gd name="connsiteY3449" fmla="*/ 609601 h 4781550"/>
              <a:gd name="connsiteX3450" fmla="*/ 2125906 w 4781550"/>
              <a:gd name="connsiteY3450" fmla="*/ 543230 h 4781550"/>
              <a:gd name="connsiteX3451" fmla="*/ 2107977 w 4781550"/>
              <a:gd name="connsiteY3451" fmla="*/ 462661 h 4781550"/>
              <a:gd name="connsiteX3452" fmla="*/ 1769926 w 4781550"/>
              <a:gd name="connsiteY3452" fmla="*/ 454785 h 4781550"/>
              <a:gd name="connsiteX3453" fmla="*/ 1753980 w 4781550"/>
              <a:gd name="connsiteY3453" fmla="*/ 462661 h 4781550"/>
              <a:gd name="connsiteX3454" fmla="*/ 1736052 w 4781550"/>
              <a:gd name="connsiteY3454" fmla="*/ 543228 h 4781550"/>
              <a:gd name="connsiteX3455" fmla="*/ 1750822 w 4781550"/>
              <a:gd name="connsiteY3455" fmla="*/ 609601 h 4781550"/>
              <a:gd name="connsiteX3456" fmla="*/ 1799072 w 4781550"/>
              <a:gd name="connsiteY3456" fmla="*/ 585767 h 4781550"/>
              <a:gd name="connsiteX3457" fmla="*/ 1632234 w 4781550"/>
              <a:gd name="connsiteY3457" fmla="*/ 454785 h 4781550"/>
              <a:gd name="connsiteX3458" fmla="*/ 1603088 w 4781550"/>
              <a:gd name="connsiteY3458" fmla="*/ 585767 h 4781550"/>
              <a:gd name="connsiteX3459" fmla="*/ 1651338 w 4781550"/>
              <a:gd name="connsiteY3459" fmla="*/ 609601 h 4781550"/>
              <a:gd name="connsiteX3460" fmla="*/ 1666108 w 4781550"/>
              <a:gd name="connsiteY3460" fmla="*/ 543230 h 4781550"/>
              <a:gd name="connsiteX3461" fmla="*/ 1648179 w 4781550"/>
              <a:gd name="connsiteY3461" fmla="*/ 462661 h 4781550"/>
              <a:gd name="connsiteX3462" fmla="*/ 1310128 w 4781550"/>
              <a:gd name="connsiteY3462" fmla="*/ 454785 h 4781550"/>
              <a:gd name="connsiteX3463" fmla="*/ 1294182 w 4781550"/>
              <a:gd name="connsiteY3463" fmla="*/ 462661 h 4781550"/>
              <a:gd name="connsiteX3464" fmla="*/ 1276254 w 4781550"/>
              <a:gd name="connsiteY3464" fmla="*/ 543228 h 4781550"/>
              <a:gd name="connsiteX3465" fmla="*/ 1291024 w 4781550"/>
              <a:gd name="connsiteY3465" fmla="*/ 609601 h 4781550"/>
              <a:gd name="connsiteX3466" fmla="*/ 1339274 w 4781550"/>
              <a:gd name="connsiteY3466" fmla="*/ 585767 h 4781550"/>
              <a:gd name="connsiteX3467" fmla="*/ 1172435 w 4781550"/>
              <a:gd name="connsiteY3467" fmla="*/ 454785 h 4781550"/>
              <a:gd name="connsiteX3468" fmla="*/ 1143290 w 4781550"/>
              <a:gd name="connsiteY3468" fmla="*/ 585767 h 4781550"/>
              <a:gd name="connsiteX3469" fmla="*/ 1191540 w 4781550"/>
              <a:gd name="connsiteY3469" fmla="*/ 609601 h 4781550"/>
              <a:gd name="connsiteX3470" fmla="*/ 1206309 w 4781550"/>
              <a:gd name="connsiteY3470" fmla="*/ 543230 h 4781550"/>
              <a:gd name="connsiteX3471" fmla="*/ 1188381 w 4781550"/>
              <a:gd name="connsiteY3471" fmla="*/ 462661 h 4781550"/>
              <a:gd name="connsiteX3472" fmla="*/ 850330 w 4781550"/>
              <a:gd name="connsiteY3472" fmla="*/ 454785 h 4781550"/>
              <a:gd name="connsiteX3473" fmla="*/ 834384 w 4781550"/>
              <a:gd name="connsiteY3473" fmla="*/ 462661 h 4781550"/>
              <a:gd name="connsiteX3474" fmla="*/ 816457 w 4781550"/>
              <a:gd name="connsiteY3474" fmla="*/ 543228 h 4781550"/>
              <a:gd name="connsiteX3475" fmla="*/ 831226 w 4781550"/>
              <a:gd name="connsiteY3475" fmla="*/ 609601 h 4781550"/>
              <a:gd name="connsiteX3476" fmla="*/ 879476 w 4781550"/>
              <a:gd name="connsiteY3476" fmla="*/ 585767 h 4781550"/>
              <a:gd name="connsiteX3477" fmla="*/ 712638 w 4781550"/>
              <a:gd name="connsiteY3477" fmla="*/ 454785 h 4781550"/>
              <a:gd name="connsiteX3478" fmla="*/ 683492 w 4781550"/>
              <a:gd name="connsiteY3478" fmla="*/ 585767 h 4781550"/>
              <a:gd name="connsiteX3479" fmla="*/ 731742 w 4781550"/>
              <a:gd name="connsiteY3479" fmla="*/ 609601 h 4781550"/>
              <a:gd name="connsiteX3480" fmla="*/ 746511 w 4781550"/>
              <a:gd name="connsiteY3480" fmla="*/ 543230 h 4781550"/>
              <a:gd name="connsiteX3481" fmla="*/ 728583 w 4781550"/>
              <a:gd name="connsiteY3481" fmla="*/ 462661 h 4781550"/>
              <a:gd name="connsiteX3482" fmla="*/ 390532 w 4781550"/>
              <a:gd name="connsiteY3482" fmla="*/ 454785 h 4781550"/>
              <a:gd name="connsiteX3483" fmla="*/ 374586 w 4781550"/>
              <a:gd name="connsiteY3483" fmla="*/ 462661 h 4781550"/>
              <a:gd name="connsiteX3484" fmla="*/ 356658 w 4781550"/>
              <a:gd name="connsiteY3484" fmla="*/ 543228 h 4781550"/>
              <a:gd name="connsiteX3485" fmla="*/ 371428 w 4781550"/>
              <a:gd name="connsiteY3485" fmla="*/ 609601 h 4781550"/>
              <a:gd name="connsiteX3486" fmla="*/ 419678 w 4781550"/>
              <a:gd name="connsiteY3486" fmla="*/ 585767 h 4781550"/>
              <a:gd name="connsiteX3487" fmla="*/ 252840 w 4781550"/>
              <a:gd name="connsiteY3487" fmla="*/ 454785 h 4781550"/>
              <a:gd name="connsiteX3488" fmla="*/ 223694 w 4781550"/>
              <a:gd name="connsiteY3488" fmla="*/ 585767 h 4781550"/>
              <a:gd name="connsiteX3489" fmla="*/ 271944 w 4781550"/>
              <a:gd name="connsiteY3489" fmla="*/ 609601 h 4781550"/>
              <a:gd name="connsiteX3490" fmla="*/ 286713 w 4781550"/>
              <a:gd name="connsiteY3490" fmla="*/ 543230 h 4781550"/>
              <a:gd name="connsiteX3491" fmla="*/ 268785 w 4781550"/>
              <a:gd name="connsiteY3491" fmla="*/ 462661 h 4781550"/>
              <a:gd name="connsiteX3492" fmla="*/ 4232416 w 4781550"/>
              <a:gd name="connsiteY3492" fmla="*/ 438486 h 4781550"/>
              <a:gd name="connsiteX3493" fmla="*/ 4135234 w 4781550"/>
              <a:gd name="connsiteY3493" fmla="*/ 438487 h 4781550"/>
              <a:gd name="connsiteX3494" fmla="*/ 4161080 w 4781550"/>
              <a:gd name="connsiteY3494" fmla="*/ 554638 h 4781550"/>
              <a:gd name="connsiteX3495" fmla="*/ 4229969 w 4781550"/>
              <a:gd name="connsiteY3495" fmla="*/ 520609 h 4781550"/>
              <a:gd name="connsiteX3496" fmla="*/ 4298858 w 4781550"/>
              <a:gd name="connsiteY3496" fmla="*/ 554638 h 4781550"/>
              <a:gd name="connsiteX3497" fmla="*/ 4324704 w 4781550"/>
              <a:gd name="connsiteY3497" fmla="*/ 438487 h 4781550"/>
              <a:gd name="connsiteX3498" fmla="*/ 3772618 w 4781550"/>
              <a:gd name="connsiteY3498" fmla="*/ 438486 h 4781550"/>
              <a:gd name="connsiteX3499" fmla="*/ 3675436 w 4781550"/>
              <a:gd name="connsiteY3499" fmla="*/ 438487 h 4781550"/>
              <a:gd name="connsiteX3500" fmla="*/ 3701282 w 4781550"/>
              <a:gd name="connsiteY3500" fmla="*/ 554638 h 4781550"/>
              <a:gd name="connsiteX3501" fmla="*/ 3770171 w 4781550"/>
              <a:gd name="connsiteY3501" fmla="*/ 520609 h 4781550"/>
              <a:gd name="connsiteX3502" fmla="*/ 3839060 w 4781550"/>
              <a:gd name="connsiteY3502" fmla="*/ 554638 h 4781550"/>
              <a:gd name="connsiteX3503" fmla="*/ 3864906 w 4781550"/>
              <a:gd name="connsiteY3503" fmla="*/ 438487 h 4781550"/>
              <a:gd name="connsiteX3504" fmla="*/ 3312820 w 4781550"/>
              <a:gd name="connsiteY3504" fmla="*/ 438486 h 4781550"/>
              <a:gd name="connsiteX3505" fmla="*/ 3215638 w 4781550"/>
              <a:gd name="connsiteY3505" fmla="*/ 438487 h 4781550"/>
              <a:gd name="connsiteX3506" fmla="*/ 3241484 w 4781550"/>
              <a:gd name="connsiteY3506" fmla="*/ 554638 h 4781550"/>
              <a:gd name="connsiteX3507" fmla="*/ 3310373 w 4781550"/>
              <a:gd name="connsiteY3507" fmla="*/ 520609 h 4781550"/>
              <a:gd name="connsiteX3508" fmla="*/ 3379263 w 4781550"/>
              <a:gd name="connsiteY3508" fmla="*/ 554638 h 4781550"/>
              <a:gd name="connsiteX3509" fmla="*/ 3405108 w 4781550"/>
              <a:gd name="connsiteY3509" fmla="*/ 438487 h 4781550"/>
              <a:gd name="connsiteX3510" fmla="*/ 2853022 w 4781550"/>
              <a:gd name="connsiteY3510" fmla="*/ 438486 h 4781550"/>
              <a:gd name="connsiteX3511" fmla="*/ 2755840 w 4781550"/>
              <a:gd name="connsiteY3511" fmla="*/ 438487 h 4781550"/>
              <a:gd name="connsiteX3512" fmla="*/ 2781686 w 4781550"/>
              <a:gd name="connsiteY3512" fmla="*/ 554638 h 4781550"/>
              <a:gd name="connsiteX3513" fmla="*/ 2850575 w 4781550"/>
              <a:gd name="connsiteY3513" fmla="*/ 520609 h 4781550"/>
              <a:gd name="connsiteX3514" fmla="*/ 2919464 w 4781550"/>
              <a:gd name="connsiteY3514" fmla="*/ 554638 h 4781550"/>
              <a:gd name="connsiteX3515" fmla="*/ 2945310 w 4781550"/>
              <a:gd name="connsiteY3515" fmla="*/ 438487 h 4781550"/>
              <a:gd name="connsiteX3516" fmla="*/ 2393224 w 4781550"/>
              <a:gd name="connsiteY3516" fmla="*/ 438486 h 4781550"/>
              <a:gd name="connsiteX3517" fmla="*/ 2296042 w 4781550"/>
              <a:gd name="connsiteY3517" fmla="*/ 438487 h 4781550"/>
              <a:gd name="connsiteX3518" fmla="*/ 2321888 w 4781550"/>
              <a:gd name="connsiteY3518" fmla="*/ 554638 h 4781550"/>
              <a:gd name="connsiteX3519" fmla="*/ 2390777 w 4781550"/>
              <a:gd name="connsiteY3519" fmla="*/ 520609 h 4781550"/>
              <a:gd name="connsiteX3520" fmla="*/ 2459666 w 4781550"/>
              <a:gd name="connsiteY3520" fmla="*/ 554638 h 4781550"/>
              <a:gd name="connsiteX3521" fmla="*/ 2485512 w 4781550"/>
              <a:gd name="connsiteY3521" fmla="*/ 438487 h 4781550"/>
              <a:gd name="connsiteX3522" fmla="*/ 1933427 w 4781550"/>
              <a:gd name="connsiteY3522" fmla="*/ 438486 h 4781550"/>
              <a:gd name="connsiteX3523" fmla="*/ 1836244 w 4781550"/>
              <a:gd name="connsiteY3523" fmla="*/ 438487 h 4781550"/>
              <a:gd name="connsiteX3524" fmla="*/ 1862090 w 4781550"/>
              <a:gd name="connsiteY3524" fmla="*/ 554638 h 4781550"/>
              <a:gd name="connsiteX3525" fmla="*/ 1930979 w 4781550"/>
              <a:gd name="connsiteY3525" fmla="*/ 520609 h 4781550"/>
              <a:gd name="connsiteX3526" fmla="*/ 1999868 w 4781550"/>
              <a:gd name="connsiteY3526" fmla="*/ 554638 h 4781550"/>
              <a:gd name="connsiteX3527" fmla="*/ 2025714 w 4781550"/>
              <a:gd name="connsiteY3527" fmla="*/ 438487 h 4781550"/>
              <a:gd name="connsiteX3528" fmla="*/ 1473629 w 4781550"/>
              <a:gd name="connsiteY3528" fmla="*/ 438486 h 4781550"/>
              <a:gd name="connsiteX3529" fmla="*/ 1376446 w 4781550"/>
              <a:gd name="connsiteY3529" fmla="*/ 438487 h 4781550"/>
              <a:gd name="connsiteX3530" fmla="*/ 1402292 w 4781550"/>
              <a:gd name="connsiteY3530" fmla="*/ 554638 h 4781550"/>
              <a:gd name="connsiteX3531" fmla="*/ 1471181 w 4781550"/>
              <a:gd name="connsiteY3531" fmla="*/ 520609 h 4781550"/>
              <a:gd name="connsiteX3532" fmla="*/ 1540070 w 4781550"/>
              <a:gd name="connsiteY3532" fmla="*/ 554638 h 4781550"/>
              <a:gd name="connsiteX3533" fmla="*/ 1565916 w 4781550"/>
              <a:gd name="connsiteY3533" fmla="*/ 438487 h 4781550"/>
              <a:gd name="connsiteX3534" fmla="*/ 1013830 w 4781550"/>
              <a:gd name="connsiteY3534" fmla="*/ 438486 h 4781550"/>
              <a:gd name="connsiteX3535" fmla="*/ 916649 w 4781550"/>
              <a:gd name="connsiteY3535" fmla="*/ 438487 h 4781550"/>
              <a:gd name="connsiteX3536" fmla="*/ 942494 w 4781550"/>
              <a:gd name="connsiteY3536" fmla="*/ 554638 h 4781550"/>
              <a:gd name="connsiteX3537" fmla="*/ 1011383 w 4781550"/>
              <a:gd name="connsiteY3537" fmla="*/ 520609 h 4781550"/>
              <a:gd name="connsiteX3538" fmla="*/ 1080272 w 4781550"/>
              <a:gd name="connsiteY3538" fmla="*/ 554638 h 4781550"/>
              <a:gd name="connsiteX3539" fmla="*/ 1106118 w 4781550"/>
              <a:gd name="connsiteY3539" fmla="*/ 438487 h 4781550"/>
              <a:gd name="connsiteX3540" fmla="*/ 554032 w 4781550"/>
              <a:gd name="connsiteY3540" fmla="*/ 438486 h 4781550"/>
              <a:gd name="connsiteX3541" fmla="*/ 456850 w 4781550"/>
              <a:gd name="connsiteY3541" fmla="*/ 438487 h 4781550"/>
              <a:gd name="connsiteX3542" fmla="*/ 482696 w 4781550"/>
              <a:gd name="connsiteY3542" fmla="*/ 554638 h 4781550"/>
              <a:gd name="connsiteX3543" fmla="*/ 551585 w 4781550"/>
              <a:gd name="connsiteY3543" fmla="*/ 520609 h 4781550"/>
              <a:gd name="connsiteX3544" fmla="*/ 620474 w 4781550"/>
              <a:gd name="connsiteY3544" fmla="*/ 554638 h 4781550"/>
              <a:gd name="connsiteX3545" fmla="*/ 646320 w 4781550"/>
              <a:gd name="connsiteY3545" fmla="*/ 438487 h 4781550"/>
              <a:gd name="connsiteX3546" fmla="*/ 4459868 w 4781550"/>
              <a:gd name="connsiteY3546" fmla="*/ 278130 h 4781550"/>
              <a:gd name="connsiteX3547" fmla="*/ 4387450 w 4781550"/>
              <a:gd name="connsiteY3547" fmla="*/ 371277 h 4781550"/>
              <a:gd name="connsiteX3548" fmla="*/ 4395421 w 4781550"/>
              <a:gd name="connsiteY3548" fmla="*/ 375214 h 4781550"/>
              <a:gd name="connsiteX3549" fmla="*/ 4408727 w 4781550"/>
              <a:gd name="connsiteY3549" fmla="*/ 375214 h 4781550"/>
              <a:gd name="connsiteX3550" fmla="*/ 4407410 w 4781550"/>
              <a:gd name="connsiteY3550" fmla="*/ 381136 h 4781550"/>
              <a:gd name="connsiteX3551" fmla="*/ 4459868 w 4781550"/>
              <a:gd name="connsiteY3551" fmla="*/ 407048 h 4781550"/>
              <a:gd name="connsiteX3552" fmla="*/ 4512323 w 4781550"/>
              <a:gd name="connsiteY3552" fmla="*/ 381138 h 4781550"/>
              <a:gd name="connsiteX3553" fmla="*/ 4511005 w 4781550"/>
              <a:gd name="connsiteY3553" fmla="*/ 375214 h 4781550"/>
              <a:gd name="connsiteX3554" fmla="*/ 4524316 w 4781550"/>
              <a:gd name="connsiteY3554" fmla="*/ 375214 h 4781550"/>
              <a:gd name="connsiteX3555" fmla="*/ 4532287 w 4781550"/>
              <a:gd name="connsiteY3555" fmla="*/ 371277 h 4781550"/>
              <a:gd name="connsiteX3556" fmla="*/ 4000070 w 4781550"/>
              <a:gd name="connsiteY3556" fmla="*/ 278130 h 4781550"/>
              <a:gd name="connsiteX3557" fmla="*/ 3927652 w 4781550"/>
              <a:gd name="connsiteY3557" fmla="*/ 371277 h 4781550"/>
              <a:gd name="connsiteX3558" fmla="*/ 3935623 w 4781550"/>
              <a:gd name="connsiteY3558" fmla="*/ 375214 h 4781550"/>
              <a:gd name="connsiteX3559" fmla="*/ 3948929 w 4781550"/>
              <a:gd name="connsiteY3559" fmla="*/ 375214 h 4781550"/>
              <a:gd name="connsiteX3560" fmla="*/ 3947612 w 4781550"/>
              <a:gd name="connsiteY3560" fmla="*/ 381136 h 4781550"/>
              <a:gd name="connsiteX3561" fmla="*/ 4000070 w 4781550"/>
              <a:gd name="connsiteY3561" fmla="*/ 407048 h 4781550"/>
              <a:gd name="connsiteX3562" fmla="*/ 4052528 w 4781550"/>
              <a:gd name="connsiteY3562" fmla="*/ 381137 h 4781550"/>
              <a:gd name="connsiteX3563" fmla="*/ 4051210 w 4781550"/>
              <a:gd name="connsiteY3563" fmla="*/ 375214 h 4781550"/>
              <a:gd name="connsiteX3564" fmla="*/ 4064517 w 4781550"/>
              <a:gd name="connsiteY3564" fmla="*/ 375214 h 4781550"/>
              <a:gd name="connsiteX3565" fmla="*/ 4072488 w 4781550"/>
              <a:gd name="connsiteY3565" fmla="*/ 371277 h 4781550"/>
              <a:gd name="connsiteX3566" fmla="*/ 3540272 w 4781550"/>
              <a:gd name="connsiteY3566" fmla="*/ 278130 h 4781550"/>
              <a:gd name="connsiteX3567" fmla="*/ 3467854 w 4781550"/>
              <a:gd name="connsiteY3567" fmla="*/ 371277 h 4781550"/>
              <a:gd name="connsiteX3568" fmla="*/ 3475825 w 4781550"/>
              <a:gd name="connsiteY3568" fmla="*/ 375214 h 4781550"/>
              <a:gd name="connsiteX3569" fmla="*/ 3489131 w 4781550"/>
              <a:gd name="connsiteY3569" fmla="*/ 375214 h 4781550"/>
              <a:gd name="connsiteX3570" fmla="*/ 3487814 w 4781550"/>
              <a:gd name="connsiteY3570" fmla="*/ 381136 h 4781550"/>
              <a:gd name="connsiteX3571" fmla="*/ 3540272 w 4781550"/>
              <a:gd name="connsiteY3571" fmla="*/ 407048 h 4781550"/>
              <a:gd name="connsiteX3572" fmla="*/ 3592730 w 4781550"/>
              <a:gd name="connsiteY3572" fmla="*/ 381137 h 4781550"/>
              <a:gd name="connsiteX3573" fmla="*/ 3591412 w 4781550"/>
              <a:gd name="connsiteY3573" fmla="*/ 375214 h 4781550"/>
              <a:gd name="connsiteX3574" fmla="*/ 3604720 w 4781550"/>
              <a:gd name="connsiteY3574" fmla="*/ 375214 h 4781550"/>
              <a:gd name="connsiteX3575" fmla="*/ 3612690 w 4781550"/>
              <a:gd name="connsiteY3575" fmla="*/ 371277 h 4781550"/>
              <a:gd name="connsiteX3576" fmla="*/ 3080474 w 4781550"/>
              <a:gd name="connsiteY3576" fmla="*/ 278130 h 4781550"/>
              <a:gd name="connsiteX3577" fmla="*/ 3008056 w 4781550"/>
              <a:gd name="connsiteY3577" fmla="*/ 371277 h 4781550"/>
              <a:gd name="connsiteX3578" fmla="*/ 3016027 w 4781550"/>
              <a:gd name="connsiteY3578" fmla="*/ 375214 h 4781550"/>
              <a:gd name="connsiteX3579" fmla="*/ 3029333 w 4781550"/>
              <a:gd name="connsiteY3579" fmla="*/ 375214 h 4781550"/>
              <a:gd name="connsiteX3580" fmla="*/ 3028016 w 4781550"/>
              <a:gd name="connsiteY3580" fmla="*/ 381136 h 4781550"/>
              <a:gd name="connsiteX3581" fmla="*/ 3080474 w 4781550"/>
              <a:gd name="connsiteY3581" fmla="*/ 407048 h 4781550"/>
              <a:gd name="connsiteX3582" fmla="*/ 3132932 w 4781550"/>
              <a:gd name="connsiteY3582" fmla="*/ 381137 h 4781550"/>
              <a:gd name="connsiteX3583" fmla="*/ 3131614 w 4781550"/>
              <a:gd name="connsiteY3583" fmla="*/ 375214 h 4781550"/>
              <a:gd name="connsiteX3584" fmla="*/ 3144921 w 4781550"/>
              <a:gd name="connsiteY3584" fmla="*/ 375214 h 4781550"/>
              <a:gd name="connsiteX3585" fmla="*/ 3152892 w 4781550"/>
              <a:gd name="connsiteY3585" fmla="*/ 371277 h 4781550"/>
              <a:gd name="connsiteX3586" fmla="*/ 2620676 w 4781550"/>
              <a:gd name="connsiteY3586" fmla="*/ 278130 h 4781550"/>
              <a:gd name="connsiteX3587" fmla="*/ 2548258 w 4781550"/>
              <a:gd name="connsiteY3587" fmla="*/ 371277 h 4781550"/>
              <a:gd name="connsiteX3588" fmla="*/ 2556229 w 4781550"/>
              <a:gd name="connsiteY3588" fmla="*/ 375214 h 4781550"/>
              <a:gd name="connsiteX3589" fmla="*/ 2569535 w 4781550"/>
              <a:gd name="connsiteY3589" fmla="*/ 375214 h 4781550"/>
              <a:gd name="connsiteX3590" fmla="*/ 2568218 w 4781550"/>
              <a:gd name="connsiteY3590" fmla="*/ 381136 h 4781550"/>
              <a:gd name="connsiteX3591" fmla="*/ 2620676 w 4781550"/>
              <a:gd name="connsiteY3591" fmla="*/ 407048 h 4781550"/>
              <a:gd name="connsiteX3592" fmla="*/ 2673134 w 4781550"/>
              <a:gd name="connsiteY3592" fmla="*/ 381137 h 4781550"/>
              <a:gd name="connsiteX3593" fmla="*/ 2671816 w 4781550"/>
              <a:gd name="connsiteY3593" fmla="*/ 375214 h 4781550"/>
              <a:gd name="connsiteX3594" fmla="*/ 2685124 w 4781550"/>
              <a:gd name="connsiteY3594" fmla="*/ 375214 h 4781550"/>
              <a:gd name="connsiteX3595" fmla="*/ 2693094 w 4781550"/>
              <a:gd name="connsiteY3595" fmla="*/ 371277 h 4781550"/>
              <a:gd name="connsiteX3596" fmla="*/ 2160878 w 4781550"/>
              <a:gd name="connsiteY3596" fmla="*/ 278130 h 4781550"/>
              <a:gd name="connsiteX3597" fmla="*/ 2088460 w 4781550"/>
              <a:gd name="connsiteY3597" fmla="*/ 371277 h 4781550"/>
              <a:gd name="connsiteX3598" fmla="*/ 2096431 w 4781550"/>
              <a:gd name="connsiteY3598" fmla="*/ 375214 h 4781550"/>
              <a:gd name="connsiteX3599" fmla="*/ 2109737 w 4781550"/>
              <a:gd name="connsiteY3599" fmla="*/ 375214 h 4781550"/>
              <a:gd name="connsiteX3600" fmla="*/ 2108420 w 4781550"/>
              <a:gd name="connsiteY3600" fmla="*/ 381136 h 4781550"/>
              <a:gd name="connsiteX3601" fmla="*/ 2160878 w 4781550"/>
              <a:gd name="connsiteY3601" fmla="*/ 407048 h 4781550"/>
              <a:gd name="connsiteX3602" fmla="*/ 2213336 w 4781550"/>
              <a:gd name="connsiteY3602" fmla="*/ 381137 h 4781550"/>
              <a:gd name="connsiteX3603" fmla="*/ 2212018 w 4781550"/>
              <a:gd name="connsiteY3603" fmla="*/ 375214 h 4781550"/>
              <a:gd name="connsiteX3604" fmla="*/ 2225326 w 4781550"/>
              <a:gd name="connsiteY3604" fmla="*/ 375214 h 4781550"/>
              <a:gd name="connsiteX3605" fmla="*/ 2233296 w 4781550"/>
              <a:gd name="connsiteY3605" fmla="*/ 371277 h 4781550"/>
              <a:gd name="connsiteX3606" fmla="*/ 1701080 w 4781550"/>
              <a:gd name="connsiteY3606" fmla="*/ 278130 h 4781550"/>
              <a:gd name="connsiteX3607" fmla="*/ 1628662 w 4781550"/>
              <a:gd name="connsiteY3607" fmla="*/ 371277 h 4781550"/>
              <a:gd name="connsiteX3608" fmla="*/ 1636633 w 4781550"/>
              <a:gd name="connsiteY3608" fmla="*/ 375214 h 4781550"/>
              <a:gd name="connsiteX3609" fmla="*/ 1649939 w 4781550"/>
              <a:gd name="connsiteY3609" fmla="*/ 375214 h 4781550"/>
              <a:gd name="connsiteX3610" fmla="*/ 1648622 w 4781550"/>
              <a:gd name="connsiteY3610" fmla="*/ 381136 h 4781550"/>
              <a:gd name="connsiteX3611" fmla="*/ 1701080 w 4781550"/>
              <a:gd name="connsiteY3611" fmla="*/ 407048 h 4781550"/>
              <a:gd name="connsiteX3612" fmla="*/ 1753538 w 4781550"/>
              <a:gd name="connsiteY3612" fmla="*/ 381137 h 4781550"/>
              <a:gd name="connsiteX3613" fmla="*/ 1752220 w 4781550"/>
              <a:gd name="connsiteY3613" fmla="*/ 375214 h 4781550"/>
              <a:gd name="connsiteX3614" fmla="*/ 1765527 w 4781550"/>
              <a:gd name="connsiteY3614" fmla="*/ 375214 h 4781550"/>
              <a:gd name="connsiteX3615" fmla="*/ 1773499 w 4781550"/>
              <a:gd name="connsiteY3615" fmla="*/ 371277 h 4781550"/>
              <a:gd name="connsiteX3616" fmla="*/ 1241282 w 4781550"/>
              <a:gd name="connsiteY3616" fmla="*/ 278130 h 4781550"/>
              <a:gd name="connsiteX3617" fmla="*/ 1168864 w 4781550"/>
              <a:gd name="connsiteY3617" fmla="*/ 371277 h 4781550"/>
              <a:gd name="connsiteX3618" fmla="*/ 1176835 w 4781550"/>
              <a:gd name="connsiteY3618" fmla="*/ 375214 h 4781550"/>
              <a:gd name="connsiteX3619" fmla="*/ 1190141 w 4781550"/>
              <a:gd name="connsiteY3619" fmla="*/ 375214 h 4781550"/>
              <a:gd name="connsiteX3620" fmla="*/ 1188823 w 4781550"/>
              <a:gd name="connsiteY3620" fmla="*/ 381136 h 4781550"/>
              <a:gd name="connsiteX3621" fmla="*/ 1241282 w 4781550"/>
              <a:gd name="connsiteY3621" fmla="*/ 407048 h 4781550"/>
              <a:gd name="connsiteX3622" fmla="*/ 1293740 w 4781550"/>
              <a:gd name="connsiteY3622" fmla="*/ 381137 h 4781550"/>
              <a:gd name="connsiteX3623" fmla="*/ 1292422 w 4781550"/>
              <a:gd name="connsiteY3623" fmla="*/ 375214 h 4781550"/>
              <a:gd name="connsiteX3624" fmla="*/ 1305729 w 4781550"/>
              <a:gd name="connsiteY3624" fmla="*/ 375214 h 4781550"/>
              <a:gd name="connsiteX3625" fmla="*/ 1313701 w 4781550"/>
              <a:gd name="connsiteY3625" fmla="*/ 371277 h 4781550"/>
              <a:gd name="connsiteX3626" fmla="*/ 781484 w 4781550"/>
              <a:gd name="connsiteY3626" fmla="*/ 278130 h 4781550"/>
              <a:gd name="connsiteX3627" fmla="*/ 709066 w 4781550"/>
              <a:gd name="connsiteY3627" fmla="*/ 371277 h 4781550"/>
              <a:gd name="connsiteX3628" fmla="*/ 717037 w 4781550"/>
              <a:gd name="connsiteY3628" fmla="*/ 375214 h 4781550"/>
              <a:gd name="connsiteX3629" fmla="*/ 730344 w 4781550"/>
              <a:gd name="connsiteY3629" fmla="*/ 375214 h 4781550"/>
              <a:gd name="connsiteX3630" fmla="*/ 729027 w 4781550"/>
              <a:gd name="connsiteY3630" fmla="*/ 381137 h 4781550"/>
              <a:gd name="connsiteX3631" fmla="*/ 781484 w 4781550"/>
              <a:gd name="connsiteY3631" fmla="*/ 407048 h 4781550"/>
              <a:gd name="connsiteX3632" fmla="*/ 833942 w 4781550"/>
              <a:gd name="connsiteY3632" fmla="*/ 381137 h 4781550"/>
              <a:gd name="connsiteX3633" fmla="*/ 832624 w 4781550"/>
              <a:gd name="connsiteY3633" fmla="*/ 375214 h 4781550"/>
              <a:gd name="connsiteX3634" fmla="*/ 845931 w 4781550"/>
              <a:gd name="connsiteY3634" fmla="*/ 375214 h 4781550"/>
              <a:gd name="connsiteX3635" fmla="*/ 853903 w 4781550"/>
              <a:gd name="connsiteY3635" fmla="*/ 371277 h 4781550"/>
              <a:gd name="connsiteX3636" fmla="*/ 321686 w 4781550"/>
              <a:gd name="connsiteY3636" fmla="*/ 278130 h 4781550"/>
              <a:gd name="connsiteX3637" fmla="*/ 249268 w 4781550"/>
              <a:gd name="connsiteY3637" fmla="*/ 371277 h 4781550"/>
              <a:gd name="connsiteX3638" fmla="*/ 257239 w 4781550"/>
              <a:gd name="connsiteY3638" fmla="*/ 375214 h 4781550"/>
              <a:gd name="connsiteX3639" fmla="*/ 270545 w 4781550"/>
              <a:gd name="connsiteY3639" fmla="*/ 375214 h 4781550"/>
              <a:gd name="connsiteX3640" fmla="*/ 269228 w 4781550"/>
              <a:gd name="connsiteY3640" fmla="*/ 381136 h 4781550"/>
              <a:gd name="connsiteX3641" fmla="*/ 321686 w 4781550"/>
              <a:gd name="connsiteY3641" fmla="*/ 407048 h 4781550"/>
              <a:gd name="connsiteX3642" fmla="*/ 374144 w 4781550"/>
              <a:gd name="connsiteY3642" fmla="*/ 381137 h 4781550"/>
              <a:gd name="connsiteX3643" fmla="*/ 372826 w 4781550"/>
              <a:gd name="connsiteY3643" fmla="*/ 375214 h 4781550"/>
              <a:gd name="connsiteX3644" fmla="*/ 386134 w 4781550"/>
              <a:gd name="connsiteY3644" fmla="*/ 375214 h 4781550"/>
              <a:gd name="connsiteX3645" fmla="*/ 394105 w 4781550"/>
              <a:gd name="connsiteY3645" fmla="*/ 371277 h 4781550"/>
              <a:gd name="connsiteX3646" fmla="*/ 4146686 w 4781550"/>
              <a:gd name="connsiteY3646" fmla="*/ 179477 h 4781550"/>
              <a:gd name="connsiteX3647" fmla="*/ 4229969 w 4781550"/>
              <a:gd name="connsiteY3647" fmla="*/ 286593 h 4781550"/>
              <a:gd name="connsiteX3648" fmla="*/ 4313250 w 4781550"/>
              <a:gd name="connsiteY3648" fmla="*/ 179477 h 4781550"/>
              <a:gd name="connsiteX3649" fmla="*/ 4233081 w 4781550"/>
              <a:gd name="connsiteY3649" fmla="*/ 219078 h 4781550"/>
              <a:gd name="connsiteX3650" fmla="*/ 4229969 w 4781550"/>
              <a:gd name="connsiteY3650" fmla="*/ 205091 h 4781550"/>
              <a:gd name="connsiteX3651" fmla="*/ 4226856 w 4781550"/>
              <a:gd name="connsiteY3651" fmla="*/ 219078 h 4781550"/>
              <a:gd name="connsiteX3652" fmla="*/ 3686888 w 4781550"/>
              <a:gd name="connsiteY3652" fmla="*/ 179477 h 4781550"/>
              <a:gd name="connsiteX3653" fmla="*/ 3770170 w 4781550"/>
              <a:gd name="connsiteY3653" fmla="*/ 286593 h 4781550"/>
              <a:gd name="connsiteX3654" fmla="*/ 3853452 w 4781550"/>
              <a:gd name="connsiteY3654" fmla="*/ 179477 h 4781550"/>
              <a:gd name="connsiteX3655" fmla="*/ 3773283 w 4781550"/>
              <a:gd name="connsiteY3655" fmla="*/ 219078 h 4781550"/>
              <a:gd name="connsiteX3656" fmla="*/ 3770170 w 4781550"/>
              <a:gd name="connsiteY3656" fmla="*/ 205091 h 4781550"/>
              <a:gd name="connsiteX3657" fmla="*/ 3767058 w 4781550"/>
              <a:gd name="connsiteY3657" fmla="*/ 219078 h 4781550"/>
              <a:gd name="connsiteX3658" fmla="*/ 3227090 w 4781550"/>
              <a:gd name="connsiteY3658" fmla="*/ 179477 h 4781550"/>
              <a:gd name="connsiteX3659" fmla="*/ 3310372 w 4781550"/>
              <a:gd name="connsiteY3659" fmla="*/ 286593 h 4781550"/>
              <a:gd name="connsiteX3660" fmla="*/ 3393654 w 4781550"/>
              <a:gd name="connsiteY3660" fmla="*/ 179477 h 4781550"/>
              <a:gd name="connsiteX3661" fmla="*/ 3313485 w 4781550"/>
              <a:gd name="connsiteY3661" fmla="*/ 219078 h 4781550"/>
              <a:gd name="connsiteX3662" fmla="*/ 3310372 w 4781550"/>
              <a:gd name="connsiteY3662" fmla="*/ 205091 h 4781550"/>
              <a:gd name="connsiteX3663" fmla="*/ 3307260 w 4781550"/>
              <a:gd name="connsiteY3663" fmla="*/ 219078 h 4781550"/>
              <a:gd name="connsiteX3664" fmla="*/ 2767292 w 4781550"/>
              <a:gd name="connsiteY3664" fmla="*/ 179477 h 4781550"/>
              <a:gd name="connsiteX3665" fmla="*/ 2850574 w 4781550"/>
              <a:gd name="connsiteY3665" fmla="*/ 286593 h 4781550"/>
              <a:gd name="connsiteX3666" fmla="*/ 2933856 w 4781550"/>
              <a:gd name="connsiteY3666" fmla="*/ 179477 h 4781550"/>
              <a:gd name="connsiteX3667" fmla="*/ 2853687 w 4781550"/>
              <a:gd name="connsiteY3667" fmla="*/ 219078 h 4781550"/>
              <a:gd name="connsiteX3668" fmla="*/ 2850574 w 4781550"/>
              <a:gd name="connsiteY3668" fmla="*/ 205091 h 4781550"/>
              <a:gd name="connsiteX3669" fmla="*/ 2847462 w 4781550"/>
              <a:gd name="connsiteY3669" fmla="*/ 219078 h 4781550"/>
              <a:gd name="connsiteX3670" fmla="*/ 2307494 w 4781550"/>
              <a:gd name="connsiteY3670" fmla="*/ 179477 h 4781550"/>
              <a:gd name="connsiteX3671" fmla="*/ 2390776 w 4781550"/>
              <a:gd name="connsiteY3671" fmla="*/ 286593 h 4781550"/>
              <a:gd name="connsiteX3672" fmla="*/ 2474058 w 4781550"/>
              <a:gd name="connsiteY3672" fmla="*/ 179477 h 4781550"/>
              <a:gd name="connsiteX3673" fmla="*/ 2393889 w 4781550"/>
              <a:gd name="connsiteY3673" fmla="*/ 219078 h 4781550"/>
              <a:gd name="connsiteX3674" fmla="*/ 2390776 w 4781550"/>
              <a:gd name="connsiteY3674" fmla="*/ 205091 h 4781550"/>
              <a:gd name="connsiteX3675" fmla="*/ 2387664 w 4781550"/>
              <a:gd name="connsiteY3675" fmla="*/ 219078 h 4781550"/>
              <a:gd name="connsiteX3676" fmla="*/ 1847697 w 4781550"/>
              <a:gd name="connsiteY3676" fmla="*/ 179477 h 4781550"/>
              <a:gd name="connsiteX3677" fmla="*/ 1930979 w 4781550"/>
              <a:gd name="connsiteY3677" fmla="*/ 286593 h 4781550"/>
              <a:gd name="connsiteX3678" fmla="*/ 2014260 w 4781550"/>
              <a:gd name="connsiteY3678" fmla="*/ 179477 h 4781550"/>
              <a:gd name="connsiteX3679" fmla="*/ 1934091 w 4781550"/>
              <a:gd name="connsiteY3679" fmla="*/ 219078 h 4781550"/>
              <a:gd name="connsiteX3680" fmla="*/ 1930979 w 4781550"/>
              <a:gd name="connsiteY3680" fmla="*/ 205091 h 4781550"/>
              <a:gd name="connsiteX3681" fmla="*/ 1927866 w 4781550"/>
              <a:gd name="connsiteY3681" fmla="*/ 219078 h 4781550"/>
              <a:gd name="connsiteX3682" fmla="*/ 1387898 w 4781550"/>
              <a:gd name="connsiteY3682" fmla="*/ 179477 h 4781550"/>
              <a:gd name="connsiteX3683" fmla="*/ 1471180 w 4781550"/>
              <a:gd name="connsiteY3683" fmla="*/ 286593 h 4781550"/>
              <a:gd name="connsiteX3684" fmla="*/ 1554462 w 4781550"/>
              <a:gd name="connsiteY3684" fmla="*/ 179477 h 4781550"/>
              <a:gd name="connsiteX3685" fmla="*/ 1474293 w 4781550"/>
              <a:gd name="connsiteY3685" fmla="*/ 219078 h 4781550"/>
              <a:gd name="connsiteX3686" fmla="*/ 1471181 w 4781550"/>
              <a:gd name="connsiteY3686" fmla="*/ 205091 h 4781550"/>
              <a:gd name="connsiteX3687" fmla="*/ 1468068 w 4781550"/>
              <a:gd name="connsiteY3687" fmla="*/ 219078 h 4781550"/>
              <a:gd name="connsiteX3688" fmla="*/ 928101 w 4781550"/>
              <a:gd name="connsiteY3688" fmla="*/ 179477 h 4781550"/>
              <a:gd name="connsiteX3689" fmla="*/ 1011383 w 4781550"/>
              <a:gd name="connsiteY3689" fmla="*/ 286593 h 4781550"/>
              <a:gd name="connsiteX3690" fmla="*/ 1094664 w 4781550"/>
              <a:gd name="connsiteY3690" fmla="*/ 179477 h 4781550"/>
              <a:gd name="connsiteX3691" fmla="*/ 1014495 w 4781550"/>
              <a:gd name="connsiteY3691" fmla="*/ 219078 h 4781550"/>
              <a:gd name="connsiteX3692" fmla="*/ 1011383 w 4781550"/>
              <a:gd name="connsiteY3692" fmla="*/ 205091 h 4781550"/>
              <a:gd name="connsiteX3693" fmla="*/ 1008270 w 4781550"/>
              <a:gd name="connsiteY3693" fmla="*/ 219078 h 4781550"/>
              <a:gd name="connsiteX3694" fmla="*/ 468303 w 4781550"/>
              <a:gd name="connsiteY3694" fmla="*/ 179477 h 4781550"/>
              <a:gd name="connsiteX3695" fmla="*/ 551585 w 4781550"/>
              <a:gd name="connsiteY3695" fmla="*/ 286593 h 4781550"/>
              <a:gd name="connsiteX3696" fmla="*/ 634866 w 4781550"/>
              <a:gd name="connsiteY3696" fmla="*/ 179477 h 4781550"/>
              <a:gd name="connsiteX3697" fmla="*/ 554697 w 4781550"/>
              <a:gd name="connsiteY3697" fmla="*/ 219078 h 4781550"/>
              <a:gd name="connsiteX3698" fmla="*/ 551585 w 4781550"/>
              <a:gd name="connsiteY3698" fmla="*/ 205091 h 4781550"/>
              <a:gd name="connsiteX3699" fmla="*/ 548472 w 4781550"/>
              <a:gd name="connsiteY3699" fmla="*/ 219078 h 4781550"/>
              <a:gd name="connsiteX3700" fmla="*/ 4459868 w 4781550"/>
              <a:gd name="connsiteY3700" fmla="*/ 107053 h 4781550"/>
              <a:gd name="connsiteX3701" fmla="*/ 4403930 w 4781550"/>
              <a:gd name="connsiteY3701" fmla="*/ 134685 h 4781550"/>
              <a:gd name="connsiteX3702" fmla="*/ 4409628 w 4781550"/>
              <a:gd name="connsiteY3702" fmla="*/ 160293 h 4781550"/>
              <a:gd name="connsiteX3703" fmla="*/ 4284953 w 4781550"/>
              <a:gd name="connsiteY3703" fmla="*/ 320648 h 4781550"/>
              <a:gd name="connsiteX3704" fmla="*/ 4328592 w 4781550"/>
              <a:gd name="connsiteY3704" fmla="*/ 342204 h 4781550"/>
              <a:gd name="connsiteX3705" fmla="*/ 4459868 w 4781550"/>
              <a:gd name="connsiteY3705" fmla="*/ 173353 h 4781550"/>
              <a:gd name="connsiteX3706" fmla="*/ 4591144 w 4781550"/>
              <a:gd name="connsiteY3706" fmla="*/ 342204 h 4781550"/>
              <a:gd name="connsiteX3707" fmla="*/ 4634783 w 4781550"/>
              <a:gd name="connsiteY3707" fmla="*/ 320648 h 4781550"/>
              <a:gd name="connsiteX3708" fmla="*/ 4510108 w 4781550"/>
              <a:gd name="connsiteY3708" fmla="*/ 160293 h 4781550"/>
              <a:gd name="connsiteX3709" fmla="*/ 4515807 w 4781550"/>
              <a:gd name="connsiteY3709" fmla="*/ 134685 h 4781550"/>
              <a:gd name="connsiteX3710" fmla="*/ 4000070 w 4781550"/>
              <a:gd name="connsiteY3710" fmla="*/ 107053 h 4781550"/>
              <a:gd name="connsiteX3711" fmla="*/ 3944131 w 4781550"/>
              <a:gd name="connsiteY3711" fmla="*/ 134685 h 4781550"/>
              <a:gd name="connsiteX3712" fmla="*/ 3949830 w 4781550"/>
              <a:gd name="connsiteY3712" fmla="*/ 160293 h 4781550"/>
              <a:gd name="connsiteX3713" fmla="*/ 3825155 w 4781550"/>
              <a:gd name="connsiteY3713" fmla="*/ 320648 h 4781550"/>
              <a:gd name="connsiteX3714" fmla="*/ 3868794 w 4781550"/>
              <a:gd name="connsiteY3714" fmla="*/ 342204 h 4781550"/>
              <a:gd name="connsiteX3715" fmla="*/ 4000070 w 4781550"/>
              <a:gd name="connsiteY3715" fmla="*/ 173353 h 4781550"/>
              <a:gd name="connsiteX3716" fmla="*/ 4131346 w 4781550"/>
              <a:gd name="connsiteY3716" fmla="*/ 342204 h 4781550"/>
              <a:gd name="connsiteX3717" fmla="*/ 4174985 w 4781550"/>
              <a:gd name="connsiteY3717" fmla="*/ 320648 h 4781550"/>
              <a:gd name="connsiteX3718" fmla="*/ 4050310 w 4781550"/>
              <a:gd name="connsiteY3718" fmla="*/ 160293 h 4781550"/>
              <a:gd name="connsiteX3719" fmla="*/ 4056008 w 4781550"/>
              <a:gd name="connsiteY3719" fmla="*/ 134685 h 4781550"/>
              <a:gd name="connsiteX3720" fmla="*/ 3540272 w 4781550"/>
              <a:gd name="connsiteY3720" fmla="*/ 107053 h 4781550"/>
              <a:gd name="connsiteX3721" fmla="*/ 3484333 w 4781550"/>
              <a:gd name="connsiteY3721" fmla="*/ 134685 h 4781550"/>
              <a:gd name="connsiteX3722" fmla="*/ 3490032 w 4781550"/>
              <a:gd name="connsiteY3722" fmla="*/ 160293 h 4781550"/>
              <a:gd name="connsiteX3723" fmla="*/ 3365357 w 4781550"/>
              <a:gd name="connsiteY3723" fmla="*/ 320648 h 4781550"/>
              <a:gd name="connsiteX3724" fmla="*/ 3408996 w 4781550"/>
              <a:gd name="connsiteY3724" fmla="*/ 342204 h 4781550"/>
              <a:gd name="connsiteX3725" fmla="*/ 3540272 w 4781550"/>
              <a:gd name="connsiteY3725" fmla="*/ 173353 h 4781550"/>
              <a:gd name="connsiteX3726" fmla="*/ 3671548 w 4781550"/>
              <a:gd name="connsiteY3726" fmla="*/ 342204 h 4781550"/>
              <a:gd name="connsiteX3727" fmla="*/ 3715187 w 4781550"/>
              <a:gd name="connsiteY3727" fmla="*/ 320648 h 4781550"/>
              <a:gd name="connsiteX3728" fmla="*/ 3590512 w 4781550"/>
              <a:gd name="connsiteY3728" fmla="*/ 160293 h 4781550"/>
              <a:gd name="connsiteX3729" fmla="*/ 3596210 w 4781550"/>
              <a:gd name="connsiteY3729" fmla="*/ 134685 h 4781550"/>
              <a:gd name="connsiteX3730" fmla="*/ 3080474 w 4781550"/>
              <a:gd name="connsiteY3730" fmla="*/ 107053 h 4781550"/>
              <a:gd name="connsiteX3731" fmla="*/ 3024535 w 4781550"/>
              <a:gd name="connsiteY3731" fmla="*/ 134685 h 4781550"/>
              <a:gd name="connsiteX3732" fmla="*/ 3030234 w 4781550"/>
              <a:gd name="connsiteY3732" fmla="*/ 160293 h 4781550"/>
              <a:gd name="connsiteX3733" fmla="*/ 2905559 w 4781550"/>
              <a:gd name="connsiteY3733" fmla="*/ 320648 h 4781550"/>
              <a:gd name="connsiteX3734" fmla="*/ 2949198 w 4781550"/>
              <a:gd name="connsiteY3734" fmla="*/ 342204 h 4781550"/>
              <a:gd name="connsiteX3735" fmla="*/ 3080474 w 4781550"/>
              <a:gd name="connsiteY3735" fmla="*/ 173353 h 4781550"/>
              <a:gd name="connsiteX3736" fmla="*/ 3211750 w 4781550"/>
              <a:gd name="connsiteY3736" fmla="*/ 342204 h 4781550"/>
              <a:gd name="connsiteX3737" fmla="*/ 3255389 w 4781550"/>
              <a:gd name="connsiteY3737" fmla="*/ 320648 h 4781550"/>
              <a:gd name="connsiteX3738" fmla="*/ 3130714 w 4781550"/>
              <a:gd name="connsiteY3738" fmla="*/ 160293 h 4781550"/>
              <a:gd name="connsiteX3739" fmla="*/ 3136412 w 4781550"/>
              <a:gd name="connsiteY3739" fmla="*/ 134685 h 4781550"/>
              <a:gd name="connsiteX3740" fmla="*/ 2620676 w 4781550"/>
              <a:gd name="connsiteY3740" fmla="*/ 107053 h 4781550"/>
              <a:gd name="connsiteX3741" fmla="*/ 2564737 w 4781550"/>
              <a:gd name="connsiteY3741" fmla="*/ 134685 h 4781550"/>
              <a:gd name="connsiteX3742" fmla="*/ 2570436 w 4781550"/>
              <a:gd name="connsiteY3742" fmla="*/ 160293 h 4781550"/>
              <a:gd name="connsiteX3743" fmla="*/ 2445761 w 4781550"/>
              <a:gd name="connsiteY3743" fmla="*/ 320648 h 4781550"/>
              <a:gd name="connsiteX3744" fmla="*/ 2489400 w 4781550"/>
              <a:gd name="connsiteY3744" fmla="*/ 342204 h 4781550"/>
              <a:gd name="connsiteX3745" fmla="*/ 2620676 w 4781550"/>
              <a:gd name="connsiteY3745" fmla="*/ 173353 h 4781550"/>
              <a:gd name="connsiteX3746" fmla="*/ 2751952 w 4781550"/>
              <a:gd name="connsiteY3746" fmla="*/ 342204 h 4781550"/>
              <a:gd name="connsiteX3747" fmla="*/ 2795591 w 4781550"/>
              <a:gd name="connsiteY3747" fmla="*/ 320648 h 4781550"/>
              <a:gd name="connsiteX3748" fmla="*/ 2670916 w 4781550"/>
              <a:gd name="connsiteY3748" fmla="*/ 160293 h 4781550"/>
              <a:gd name="connsiteX3749" fmla="*/ 2676614 w 4781550"/>
              <a:gd name="connsiteY3749" fmla="*/ 134685 h 4781550"/>
              <a:gd name="connsiteX3750" fmla="*/ 2160878 w 4781550"/>
              <a:gd name="connsiteY3750" fmla="*/ 107053 h 4781550"/>
              <a:gd name="connsiteX3751" fmla="*/ 2104940 w 4781550"/>
              <a:gd name="connsiteY3751" fmla="*/ 134685 h 4781550"/>
              <a:gd name="connsiteX3752" fmla="*/ 2110638 w 4781550"/>
              <a:gd name="connsiteY3752" fmla="*/ 160293 h 4781550"/>
              <a:gd name="connsiteX3753" fmla="*/ 1985963 w 4781550"/>
              <a:gd name="connsiteY3753" fmla="*/ 320648 h 4781550"/>
              <a:gd name="connsiteX3754" fmla="*/ 2029602 w 4781550"/>
              <a:gd name="connsiteY3754" fmla="*/ 342204 h 4781550"/>
              <a:gd name="connsiteX3755" fmla="*/ 2160878 w 4781550"/>
              <a:gd name="connsiteY3755" fmla="*/ 173353 h 4781550"/>
              <a:gd name="connsiteX3756" fmla="*/ 2292154 w 4781550"/>
              <a:gd name="connsiteY3756" fmla="*/ 342204 h 4781550"/>
              <a:gd name="connsiteX3757" fmla="*/ 2335793 w 4781550"/>
              <a:gd name="connsiteY3757" fmla="*/ 320648 h 4781550"/>
              <a:gd name="connsiteX3758" fmla="*/ 2211118 w 4781550"/>
              <a:gd name="connsiteY3758" fmla="*/ 160293 h 4781550"/>
              <a:gd name="connsiteX3759" fmla="*/ 2216816 w 4781550"/>
              <a:gd name="connsiteY3759" fmla="*/ 134685 h 4781550"/>
              <a:gd name="connsiteX3760" fmla="*/ 1701080 w 4781550"/>
              <a:gd name="connsiteY3760" fmla="*/ 107053 h 4781550"/>
              <a:gd name="connsiteX3761" fmla="*/ 1645142 w 4781550"/>
              <a:gd name="connsiteY3761" fmla="*/ 134685 h 4781550"/>
              <a:gd name="connsiteX3762" fmla="*/ 1650840 w 4781550"/>
              <a:gd name="connsiteY3762" fmla="*/ 160293 h 4781550"/>
              <a:gd name="connsiteX3763" fmla="*/ 1526165 w 4781550"/>
              <a:gd name="connsiteY3763" fmla="*/ 320648 h 4781550"/>
              <a:gd name="connsiteX3764" fmla="*/ 1569804 w 4781550"/>
              <a:gd name="connsiteY3764" fmla="*/ 342204 h 4781550"/>
              <a:gd name="connsiteX3765" fmla="*/ 1701080 w 4781550"/>
              <a:gd name="connsiteY3765" fmla="*/ 173353 h 4781550"/>
              <a:gd name="connsiteX3766" fmla="*/ 1832356 w 4781550"/>
              <a:gd name="connsiteY3766" fmla="*/ 342204 h 4781550"/>
              <a:gd name="connsiteX3767" fmla="*/ 1875995 w 4781550"/>
              <a:gd name="connsiteY3767" fmla="*/ 320648 h 4781550"/>
              <a:gd name="connsiteX3768" fmla="*/ 1751320 w 4781550"/>
              <a:gd name="connsiteY3768" fmla="*/ 160293 h 4781550"/>
              <a:gd name="connsiteX3769" fmla="*/ 1757018 w 4781550"/>
              <a:gd name="connsiteY3769" fmla="*/ 134685 h 4781550"/>
              <a:gd name="connsiteX3770" fmla="*/ 1241282 w 4781550"/>
              <a:gd name="connsiteY3770" fmla="*/ 107053 h 4781550"/>
              <a:gd name="connsiteX3771" fmla="*/ 1185344 w 4781550"/>
              <a:gd name="connsiteY3771" fmla="*/ 134685 h 4781550"/>
              <a:gd name="connsiteX3772" fmla="*/ 1191042 w 4781550"/>
              <a:gd name="connsiteY3772" fmla="*/ 160293 h 4781550"/>
              <a:gd name="connsiteX3773" fmla="*/ 1066367 w 4781550"/>
              <a:gd name="connsiteY3773" fmla="*/ 320648 h 4781550"/>
              <a:gd name="connsiteX3774" fmla="*/ 1110006 w 4781550"/>
              <a:gd name="connsiteY3774" fmla="*/ 342204 h 4781550"/>
              <a:gd name="connsiteX3775" fmla="*/ 1241282 w 4781550"/>
              <a:gd name="connsiteY3775" fmla="*/ 173353 h 4781550"/>
              <a:gd name="connsiteX3776" fmla="*/ 1372558 w 4781550"/>
              <a:gd name="connsiteY3776" fmla="*/ 342204 h 4781550"/>
              <a:gd name="connsiteX3777" fmla="*/ 1416197 w 4781550"/>
              <a:gd name="connsiteY3777" fmla="*/ 320648 h 4781550"/>
              <a:gd name="connsiteX3778" fmla="*/ 1291522 w 4781550"/>
              <a:gd name="connsiteY3778" fmla="*/ 160293 h 4781550"/>
              <a:gd name="connsiteX3779" fmla="*/ 1297220 w 4781550"/>
              <a:gd name="connsiteY3779" fmla="*/ 134685 h 4781550"/>
              <a:gd name="connsiteX3780" fmla="*/ 781484 w 4781550"/>
              <a:gd name="connsiteY3780" fmla="*/ 107053 h 4781550"/>
              <a:gd name="connsiteX3781" fmla="*/ 725546 w 4781550"/>
              <a:gd name="connsiteY3781" fmla="*/ 134685 h 4781550"/>
              <a:gd name="connsiteX3782" fmla="*/ 731244 w 4781550"/>
              <a:gd name="connsiteY3782" fmla="*/ 160293 h 4781550"/>
              <a:gd name="connsiteX3783" fmla="*/ 606569 w 4781550"/>
              <a:gd name="connsiteY3783" fmla="*/ 320648 h 4781550"/>
              <a:gd name="connsiteX3784" fmla="*/ 650208 w 4781550"/>
              <a:gd name="connsiteY3784" fmla="*/ 342204 h 4781550"/>
              <a:gd name="connsiteX3785" fmla="*/ 781484 w 4781550"/>
              <a:gd name="connsiteY3785" fmla="*/ 173353 h 4781550"/>
              <a:gd name="connsiteX3786" fmla="*/ 912760 w 4781550"/>
              <a:gd name="connsiteY3786" fmla="*/ 342204 h 4781550"/>
              <a:gd name="connsiteX3787" fmla="*/ 956399 w 4781550"/>
              <a:gd name="connsiteY3787" fmla="*/ 320648 h 4781550"/>
              <a:gd name="connsiteX3788" fmla="*/ 831724 w 4781550"/>
              <a:gd name="connsiteY3788" fmla="*/ 160293 h 4781550"/>
              <a:gd name="connsiteX3789" fmla="*/ 837422 w 4781550"/>
              <a:gd name="connsiteY3789" fmla="*/ 134685 h 4781550"/>
              <a:gd name="connsiteX3790" fmla="*/ 321686 w 4781550"/>
              <a:gd name="connsiteY3790" fmla="*/ 107053 h 4781550"/>
              <a:gd name="connsiteX3791" fmla="*/ 265748 w 4781550"/>
              <a:gd name="connsiteY3791" fmla="*/ 134685 h 4781550"/>
              <a:gd name="connsiteX3792" fmla="*/ 271446 w 4781550"/>
              <a:gd name="connsiteY3792" fmla="*/ 160293 h 4781550"/>
              <a:gd name="connsiteX3793" fmla="*/ 146771 w 4781550"/>
              <a:gd name="connsiteY3793" fmla="*/ 320648 h 4781550"/>
              <a:gd name="connsiteX3794" fmla="*/ 190410 w 4781550"/>
              <a:gd name="connsiteY3794" fmla="*/ 342204 h 4781550"/>
              <a:gd name="connsiteX3795" fmla="*/ 321686 w 4781550"/>
              <a:gd name="connsiteY3795" fmla="*/ 173353 h 4781550"/>
              <a:gd name="connsiteX3796" fmla="*/ 452962 w 4781550"/>
              <a:gd name="connsiteY3796" fmla="*/ 342205 h 4781550"/>
              <a:gd name="connsiteX3797" fmla="*/ 496602 w 4781550"/>
              <a:gd name="connsiteY3797" fmla="*/ 320648 h 4781550"/>
              <a:gd name="connsiteX3798" fmla="*/ 371926 w 4781550"/>
              <a:gd name="connsiteY3798" fmla="*/ 160293 h 4781550"/>
              <a:gd name="connsiteX3799" fmla="*/ 377624 w 4781550"/>
              <a:gd name="connsiteY3799" fmla="*/ 134685 h 4781550"/>
              <a:gd name="connsiteX3800" fmla="*/ 46151 w 4781550"/>
              <a:gd name="connsiteY3800" fmla="*/ 0 h 4781550"/>
              <a:gd name="connsiteX3801" fmla="*/ 137424 w 4781550"/>
              <a:gd name="connsiteY3801" fmla="*/ 0 h 4781550"/>
              <a:gd name="connsiteX3802" fmla="*/ 126759 w 4781550"/>
              <a:gd name="connsiteY3802" fmla="*/ 47927 h 4781550"/>
              <a:gd name="connsiteX3803" fmla="*/ 141529 w 4781550"/>
              <a:gd name="connsiteY3803" fmla="*/ 114301 h 4781550"/>
              <a:gd name="connsiteX3804" fmla="*/ 186341 w 4781550"/>
              <a:gd name="connsiteY3804" fmla="*/ 92165 h 4781550"/>
              <a:gd name="connsiteX3805" fmla="*/ 165833 w 4781550"/>
              <a:gd name="connsiteY3805" fmla="*/ 0 h 4781550"/>
              <a:gd name="connsiteX3806" fmla="*/ 235778 w 4781550"/>
              <a:gd name="connsiteY3806" fmla="*/ 0 h 4781550"/>
              <a:gd name="connsiteX3807" fmla="*/ 249360 w 4781550"/>
              <a:gd name="connsiteY3807" fmla="*/ 61036 h 4781550"/>
              <a:gd name="connsiteX3808" fmla="*/ 321686 w 4781550"/>
              <a:gd name="connsiteY3808" fmla="*/ 25309 h 4781550"/>
              <a:gd name="connsiteX3809" fmla="*/ 394012 w 4781550"/>
              <a:gd name="connsiteY3809" fmla="*/ 61036 h 4781550"/>
              <a:gd name="connsiteX3810" fmla="*/ 407594 w 4781550"/>
              <a:gd name="connsiteY3810" fmla="*/ 0 h 4781550"/>
              <a:gd name="connsiteX3811" fmla="*/ 477539 w 4781550"/>
              <a:gd name="connsiteY3811" fmla="*/ 0 h 4781550"/>
              <a:gd name="connsiteX3812" fmla="*/ 457030 w 4781550"/>
              <a:gd name="connsiteY3812" fmla="*/ 92165 h 4781550"/>
              <a:gd name="connsiteX3813" fmla="*/ 501843 w 4781550"/>
              <a:gd name="connsiteY3813" fmla="*/ 114301 h 4781550"/>
              <a:gd name="connsiteX3814" fmla="*/ 516613 w 4781550"/>
              <a:gd name="connsiteY3814" fmla="*/ 47929 h 4781550"/>
              <a:gd name="connsiteX3815" fmla="*/ 505947 w 4781550"/>
              <a:gd name="connsiteY3815" fmla="*/ 0 h 4781550"/>
              <a:gd name="connsiteX3816" fmla="*/ 597222 w 4781550"/>
              <a:gd name="connsiteY3816" fmla="*/ 0 h 4781550"/>
              <a:gd name="connsiteX3817" fmla="*/ 586557 w 4781550"/>
              <a:gd name="connsiteY3817" fmla="*/ 47927 h 4781550"/>
              <a:gd name="connsiteX3818" fmla="*/ 601327 w 4781550"/>
              <a:gd name="connsiteY3818" fmla="*/ 114301 h 4781550"/>
              <a:gd name="connsiteX3819" fmla="*/ 646140 w 4781550"/>
              <a:gd name="connsiteY3819" fmla="*/ 92165 h 4781550"/>
              <a:gd name="connsiteX3820" fmla="*/ 625632 w 4781550"/>
              <a:gd name="connsiteY3820" fmla="*/ 0 h 4781550"/>
              <a:gd name="connsiteX3821" fmla="*/ 695577 w 4781550"/>
              <a:gd name="connsiteY3821" fmla="*/ 0 h 4781550"/>
              <a:gd name="connsiteX3822" fmla="*/ 709158 w 4781550"/>
              <a:gd name="connsiteY3822" fmla="*/ 61036 h 4781550"/>
              <a:gd name="connsiteX3823" fmla="*/ 781484 w 4781550"/>
              <a:gd name="connsiteY3823" fmla="*/ 25309 h 4781550"/>
              <a:gd name="connsiteX3824" fmla="*/ 853810 w 4781550"/>
              <a:gd name="connsiteY3824" fmla="*/ 61036 h 4781550"/>
              <a:gd name="connsiteX3825" fmla="*/ 867392 w 4781550"/>
              <a:gd name="connsiteY3825" fmla="*/ 0 h 4781550"/>
              <a:gd name="connsiteX3826" fmla="*/ 937337 w 4781550"/>
              <a:gd name="connsiteY3826" fmla="*/ 0 h 4781550"/>
              <a:gd name="connsiteX3827" fmla="*/ 916828 w 4781550"/>
              <a:gd name="connsiteY3827" fmla="*/ 92165 h 4781550"/>
              <a:gd name="connsiteX3828" fmla="*/ 961641 w 4781550"/>
              <a:gd name="connsiteY3828" fmla="*/ 114301 h 4781550"/>
              <a:gd name="connsiteX3829" fmla="*/ 976410 w 4781550"/>
              <a:gd name="connsiteY3829" fmla="*/ 47929 h 4781550"/>
              <a:gd name="connsiteX3830" fmla="*/ 965745 w 4781550"/>
              <a:gd name="connsiteY3830" fmla="*/ 0 h 4781550"/>
              <a:gd name="connsiteX3831" fmla="*/ 1057020 w 4781550"/>
              <a:gd name="connsiteY3831" fmla="*/ 0 h 4781550"/>
              <a:gd name="connsiteX3832" fmla="*/ 1046355 w 4781550"/>
              <a:gd name="connsiteY3832" fmla="*/ 47927 h 4781550"/>
              <a:gd name="connsiteX3833" fmla="*/ 1061125 w 4781550"/>
              <a:gd name="connsiteY3833" fmla="*/ 114301 h 4781550"/>
              <a:gd name="connsiteX3834" fmla="*/ 1105937 w 4781550"/>
              <a:gd name="connsiteY3834" fmla="*/ 92165 h 4781550"/>
              <a:gd name="connsiteX3835" fmla="*/ 1085429 w 4781550"/>
              <a:gd name="connsiteY3835" fmla="*/ 0 h 4781550"/>
              <a:gd name="connsiteX3836" fmla="*/ 1155374 w 4781550"/>
              <a:gd name="connsiteY3836" fmla="*/ 0 h 4781550"/>
              <a:gd name="connsiteX3837" fmla="*/ 1168956 w 4781550"/>
              <a:gd name="connsiteY3837" fmla="*/ 61036 h 4781550"/>
              <a:gd name="connsiteX3838" fmla="*/ 1241282 w 4781550"/>
              <a:gd name="connsiteY3838" fmla="*/ 25309 h 4781550"/>
              <a:gd name="connsiteX3839" fmla="*/ 1313608 w 4781550"/>
              <a:gd name="connsiteY3839" fmla="*/ 61036 h 4781550"/>
              <a:gd name="connsiteX3840" fmla="*/ 1327190 w 4781550"/>
              <a:gd name="connsiteY3840" fmla="*/ 0 h 4781550"/>
              <a:gd name="connsiteX3841" fmla="*/ 1397135 w 4781550"/>
              <a:gd name="connsiteY3841" fmla="*/ 0 h 4781550"/>
              <a:gd name="connsiteX3842" fmla="*/ 1376626 w 4781550"/>
              <a:gd name="connsiteY3842" fmla="*/ 92165 h 4781550"/>
              <a:gd name="connsiteX3843" fmla="*/ 1421439 w 4781550"/>
              <a:gd name="connsiteY3843" fmla="*/ 114301 h 4781550"/>
              <a:gd name="connsiteX3844" fmla="*/ 1436208 w 4781550"/>
              <a:gd name="connsiteY3844" fmla="*/ 47929 h 4781550"/>
              <a:gd name="connsiteX3845" fmla="*/ 1425543 w 4781550"/>
              <a:gd name="connsiteY3845" fmla="*/ 0 h 4781550"/>
              <a:gd name="connsiteX3846" fmla="*/ 1516819 w 4781550"/>
              <a:gd name="connsiteY3846" fmla="*/ 0 h 4781550"/>
              <a:gd name="connsiteX3847" fmla="*/ 1506154 w 4781550"/>
              <a:gd name="connsiteY3847" fmla="*/ 47927 h 4781550"/>
              <a:gd name="connsiteX3848" fmla="*/ 1520924 w 4781550"/>
              <a:gd name="connsiteY3848" fmla="*/ 114301 h 4781550"/>
              <a:gd name="connsiteX3849" fmla="*/ 1565735 w 4781550"/>
              <a:gd name="connsiteY3849" fmla="*/ 92165 h 4781550"/>
              <a:gd name="connsiteX3850" fmla="*/ 1545227 w 4781550"/>
              <a:gd name="connsiteY3850" fmla="*/ 0 h 4781550"/>
              <a:gd name="connsiteX3851" fmla="*/ 1615172 w 4781550"/>
              <a:gd name="connsiteY3851" fmla="*/ 0 h 4781550"/>
              <a:gd name="connsiteX3852" fmla="*/ 1628754 w 4781550"/>
              <a:gd name="connsiteY3852" fmla="*/ 61036 h 4781550"/>
              <a:gd name="connsiteX3853" fmla="*/ 1701080 w 4781550"/>
              <a:gd name="connsiteY3853" fmla="*/ 25309 h 4781550"/>
              <a:gd name="connsiteX3854" fmla="*/ 1773406 w 4781550"/>
              <a:gd name="connsiteY3854" fmla="*/ 61036 h 4781550"/>
              <a:gd name="connsiteX3855" fmla="*/ 1786988 w 4781550"/>
              <a:gd name="connsiteY3855" fmla="*/ 0 h 4781550"/>
              <a:gd name="connsiteX3856" fmla="*/ 1856933 w 4781550"/>
              <a:gd name="connsiteY3856" fmla="*/ 0 h 4781550"/>
              <a:gd name="connsiteX3857" fmla="*/ 1836424 w 4781550"/>
              <a:gd name="connsiteY3857" fmla="*/ 92165 h 4781550"/>
              <a:gd name="connsiteX3858" fmla="*/ 1881237 w 4781550"/>
              <a:gd name="connsiteY3858" fmla="*/ 114301 h 4781550"/>
              <a:gd name="connsiteX3859" fmla="*/ 1896007 w 4781550"/>
              <a:gd name="connsiteY3859" fmla="*/ 47929 h 4781550"/>
              <a:gd name="connsiteX3860" fmla="*/ 1885342 w 4781550"/>
              <a:gd name="connsiteY3860" fmla="*/ 0 h 4781550"/>
              <a:gd name="connsiteX3861" fmla="*/ 1976616 w 4781550"/>
              <a:gd name="connsiteY3861" fmla="*/ 0 h 4781550"/>
              <a:gd name="connsiteX3862" fmla="*/ 1965951 w 4781550"/>
              <a:gd name="connsiteY3862" fmla="*/ 47927 h 4781550"/>
              <a:gd name="connsiteX3863" fmla="*/ 1980721 w 4781550"/>
              <a:gd name="connsiteY3863" fmla="*/ 114301 h 4781550"/>
              <a:gd name="connsiteX3864" fmla="*/ 2025533 w 4781550"/>
              <a:gd name="connsiteY3864" fmla="*/ 92165 h 4781550"/>
              <a:gd name="connsiteX3865" fmla="*/ 2005025 w 4781550"/>
              <a:gd name="connsiteY3865" fmla="*/ 0 h 4781550"/>
              <a:gd name="connsiteX3866" fmla="*/ 2074970 w 4781550"/>
              <a:gd name="connsiteY3866" fmla="*/ 0 h 4781550"/>
              <a:gd name="connsiteX3867" fmla="*/ 2088552 w 4781550"/>
              <a:gd name="connsiteY3867" fmla="*/ 61036 h 4781550"/>
              <a:gd name="connsiteX3868" fmla="*/ 2160878 w 4781550"/>
              <a:gd name="connsiteY3868" fmla="*/ 25309 h 4781550"/>
              <a:gd name="connsiteX3869" fmla="*/ 2233204 w 4781550"/>
              <a:gd name="connsiteY3869" fmla="*/ 61036 h 4781550"/>
              <a:gd name="connsiteX3870" fmla="*/ 2246786 w 4781550"/>
              <a:gd name="connsiteY3870" fmla="*/ 0 h 4781550"/>
              <a:gd name="connsiteX3871" fmla="*/ 2316730 w 4781550"/>
              <a:gd name="connsiteY3871" fmla="*/ 0 h 4781550"/>
              <a:gd name="connsiteX3872" fmla="*/ 2296222 w 4781550"/>
              <a:gd name="connsiteY3872" fmla="*/ 92165 h 4781550"/>
              <a:gd name="connsiteX3873" fmla="*/ 2341035 w 4781550"/>
              <a:gd name="connsiteY3873" fmla="*/ 114301 h 4781550"/>
              <a:gd name="connsiteX3874" fmla="*/ 2355804 w 4781550"/>
              <a:gd name="connsiteY3874" fmla="*/ 47929 h 4781550"/>
              <a:gd name="connsiteX3875" fmla="*/ 2345139 w 4781550"/>
              <a:gd name="connsiteY3875" fmla="*/ 0 h 4781550"/>
              <a:gd name="connsiteX3876" fmla="*/ 2436414 w 4781550"/>
              <a:gd name="connsiteY3876" fmla="*/ 0 h 4781550"/>
              <a:gd name="connsiteX3877" fmla="*/ 2425749 w 4781550"/>
              <a:gd name="connsiteY3877" fmla="*/ 47927 h 4781550"/>
              <a:gd name="connsiteX3878" fmla="*/ 2440519 w 4781550"/>
              <a:gd name="connsiteY3878" fmla="*/ 114301 h 4781550"/>
              <a:gd name="connsiteX3879" fmla="*/ 2485331 w 4781550"/>
              <a:gd name="connsiteY3879" fmla="*/ 92165 h 4781550"/>
              <a:gd name="connsiteX3880" fmla="*/ 2464823 w 4781550"/>
              <a:gd name="connsiteY3880" fmla="*/ 0 h 4781550"/>
              <a:gd name="connsiteX3881" fmla="*/ 2534768 w 4781550"/>
              <a:gd name="connsiteY3881" fmla="*/ 0 h 4781550"/>
              <a:gd name="connsiteX3882" fmla="*/ 2548349 w 4781550"/>
              <a:gd name="connsiteY3882" fmla="*/ 61036 h 4781550"/>
              <a:gd name="connsiteX3883" fmla="*/ 2620676 w 4781550"/>
              <a:gd name="connsiteY3883" fmla="*/ 25309 h 4781550"/>
              <a:gd name="connsiteX3884" fmla="*/ 2693002 w 4781550"/>
              <a:gd name="connsiteY3884" fmla="*/ 61036 h 4781550"/>
              <a:gd name="connsiteX3885" fmla="*/ 2706584 w 4781550"/>
              <a:gd name="connsiteY3885" fmla="*/ 0 h 4781550"/>
              <a:gd name="connsiteX3886" fmla="*/ 2776528 w 4781550"/>
              <a:gd name="connsiteY3886" fmla="*/ 0 h 4781550"/>
              <a:gd name="connsiteX3887" fmla="*/ 2756020 w 4781550"/>
              <a:gd name="connsiteY3887" fmla="*/ 92165 h 4781550"/>
              <a:gd name="connsiteX3888" fmla="*/ 2800833 w 4781550"/>
              <a:gd name="connsiteY3888" fmla="*/ 114301 h 4781550"/>
              <a:gd name="connsiteX3889" fmla="*/ 2815602 w 4781550"/>
              <a:gd name="connsiteY3889" fmla="*/ 47929 h 4781550"/>
              <a:gd name="connsiteX3890" fmla="*/ 2804937 w 4781550"/>
              <a:gd name="connsiteY3890" fmla="*/ 0 h 4781550"/>
              <a:gd name="connsiteX3891" fmla="*/ 2896212 w 4781550"/>
              <a:gd name="connsiteY3891" fmla="*/ 0 h 4781550"/>
              <a:gd name="connsiteX3892" fmla="*/ 2885547 w 4781550"/>
              <a:gd name="connsiteY3892" fmla="*/ 47927 h 4781550"/>
              <a:gd name="connsiteX3893" fmla="*/ 2900317 w 4781550"/>
              <a:gd name="connsiteY3893" fmla="*/ 114301 h 4781550"/>
              <a:gd name="connsiteX3894" fmla="*/ 2945129 w 4781550"/>
              <a:gd name="connsiteY3894" fmla="*/ 92165 h 4781550"/>
              <a:gd name="connsiteX3895" fmla="*/ 2924621 w 4781550"/>
              <a:gd name="connsiteY3895" fmla="*/ 0 h 4781550"/>
              <a:gd name="connsiteX3896" fmla="*/ 2994566 w 4781550"/>
              <a:gd name="connsiteY3896" fmla="*/ 0 h 4781550"/>
              <a:gd name="connsiteX3897" fmla="*/ 3008147 w 4781550"/>
              <a:gd name="connsiteY3897" fmla="*/ 61036 h 4781550"/>
              <a:gd name="connsiteX3898" fmla="*/ 3080474 w 4781550"/>
              <a:gd name="connsiteY3898" fmla="*/ 25309 h 4781550"/>
              <a:gd name="connsiteX3899" fmla="*/ 3152800 w 4781550"/>
              <a:gd name="connsiteY3899" fmla="*/ 61036 h 4781550"/>
              <a:gd name="connsiteX3900" fmla="*/ 3166382 w 4781550"/>
              <a:gd name="connsiteY3900" fmla="*/ 0 h 4781550"/>
              <a:gd name="connsiteX3901" fmla="*/ 3236326 w 4781550"/>
              <a:gd name="connsiteY3901" fmla="*/ 0 h 4781550"/>
              <a:gd name="connsiteX3902" fmla="*/ 3215818 w 4781550"/>
              <a:gd name="connsiteY3902" fmla="*/ 92165 h 4781550"/>
              <a:gd name="connsiteX3903" fmla="*/ 3260631 w 4781550"/>
              <a:gd name="connsiteY3903" fmla="*/ 114301 h 4781550"/>
              <a:gd name="connsiteX3904" fmla="*/ 3275400 w 4781550"/>
              <a:gd name="connsiteY3904" fmla="*/ 47929 h 4781550"/>
              <a:gd name="connsiteX3905" fmla="*/ 3264735 w 4781550"/>
              <a:gd name="connsiteY3905" fmla="*/ 0 h 4781550"/>
              <a:gd name="connsiteX3906" fmla="*/ 3356010 w 4781550"/>
              <a:gd name="connsiteY3906" fmla="*/ 0 h 4781550"/>
              <a:gd name="connsiteX3907" fmla="*/ 3345345 w 4781550"/>
              <a:gd name="connsiteY3907" fmla="*/ 47927 h 4781550"/>
              <a:gd name="connsiteX3908" fmla="*/ 3360115 w 4781550"/>
              <a:gd name="connsiteY3908" fmla="*/ 114301 h 4781550"/>
              <a:gd name="connsiteX3909" fmla="*/ 3404927 w 4781550"/>
              <a:gd name="connsiteY3909" fmla="*/ 92165 h 4781550"/>
              <a:gd name="connsiteX3910" fmla="*/ 3384419 w 4781550"/>
              <a:gd name="connsiteY3910" fmla="*/ 0 h 4781550"/>
              <a:gd name="connsiteX3911" fmla="*/ 3454364 w 4781550"/>
              <a:gd name="connsiteY3911" fmla="*/ 0 h 4781550"/>
              <a:gd name="connsiteX3912" fmla="*/ 3467945 w 4781550"/>
              <a:gd name="connsiteY3912" fmla="*/ 61036 h 4781550"/>
              <a:gd name="connsiteX3913" fmla="*/ 3540272 w 4781550"/>
              <a:gd name="connsiteY3913" fmla="*/ 25309 h 4781550"/>
              <a:gd name="connsiteX3914" fmla="*/ 3612598 w 4781550"/>
              <a:gd name="connsiteY3914" fmla="*/ 61036 h 4781550"/>
              <a:gd name="connsiteX3915" fmla="*/ 3626180 w 4781550"/>
              <a:gd name="connsiteY3915" fmla="*/ 0 h 4781550"/>
              <a:gd name="connsiteX3916" fmla="*/ 3696124 w 4781550"/>
              <a:gd name="connsiteY3916" fmla="*/ 0 h 4781550"/>
              <a:gd name="connsiteX3917" fmla="*/ 3675616 w 4781550"/>
              <a:gd name="connsiteY3917" fmla="*/ 92165 h 4781550"/>
              <a:gd name="connsiteX3918" fmla="*/ 3720429 w 4781550"/>
              <a:gd name="connsiteY3918" fmla="*/ 114301 h 4781550"/>
              <a:gd name="connsiteX3919" fmla="*/ 3735198 w 4781550"/>
              <a:gd name="connsiteY3919" fmla="*/ 47929 h 4781550"/>
              <a:gd name="connsiteX3920" fmla="*/ 3724533 w 4781550"/>
              <a:gd name="connsiteY3920" fmla="*/ 0 h 4781550"/>
              <a:gd name="connsiteX3921" fmla="*/ 3815808 w 4781550"/>
              <a:gd name="connsiteY3921" fmla="*/ 0 h 4781550"/>
              <a:gd name="connsiteX3922" fmla="*/ 3805143 w 4781550"/>
              <a:gd name="connsiteY3922" fmla="*/ 47927 h 4781550"/>
              <a:gd name="connsiteX3923" fmla="*/ 3819913 w 4781550"/>
              <a:gd name="connsiteY3923" fmla="*/ 114301 h 4781550"/>
              <a:gd name="connsiteX3924" fmla="*/ 3864725 w 4781550"/>
              <a:gd name="connsiteY3924" fmla="*/ 92165 h 4781550"/>
              <a:gd name="connsiteX3925" fmla="*/ 3844217 w 4781550"/>
              <a:gd name="connsiteY3925" fmla="*/ 0 h 4781550"/>
              <a:gd name="connsiteX3926" fmla="*/ 3914162 w 4781550"/>
              <a:gd name="connsiteY3926" fmla="*/ 0 h 4781550"/>
              <a:gd name="connsiteX3927" fmla="*/ 3927743 w 4781550"/>
              <a:gd name="connsiteY3927" fmla="*/ 61036 h 4781550"/>
              <a:gd name="connsiteX3928" fmla="*/ 4000070 w 4781550"/>
              <a:gd name="connsiteY3928" fmla="*/ 25309 h 4781550"/>
              <a:gd name="connsiteX3929" fmla="*/ 4072396 w 4781550"/>
              <a:gd name="connsiteY3929" fmla="*/ 61036 h 4781550"/>
              <a:gd name="connsiteX3930" fmla="*/ 4085978 w 4781550"/>
              <a:gd name="connsiteY3930" fmla="*/ 0 h 4781550"/>
              <a:gd name="connsiteX3931" fmla="*/ 4155922 w 4781550"/>
              <a:gd name="connsiteY3931" fmla="*/ 0 h 4781550"/>
              <a:gd name="connsiteX3932" fmla="*/ 4135414 w 4781550"/>
              <a:gd name="connsiteY3932" fmla="*/ 92165 h 4781550"/>
              <a:gd name="connsiteX3933" fmla="*/ 4180227 w 4781550"/>
              <a:gd name="connsiteY3933" fmla="*/ 114301 h 4781550"/>
              <a:gd name="connsiteX3934" fmla="*/ 4194996 w 4781550"/>
              <a:gd name="connsiteY3934" fmla="*/ 47929 h 4781550"/>
              <a:gd name="connsiteX3935" fmla="*/ 4184331 w 4781550"/>
              <a:gd name="connsiteY3935" fmla="*/ 0 h 4781550"/>
              <a:gd name="connsiteX3936" fmla="*/ 4275606 w 4781550"/>
              <a:gd name="connsiteY3936" fmla="*/ 0 h 4781550"/>
              <a:gd name="connsiteX3937" fmla="*/ 4264941 w 4781550"/>
              <a:gd name="connsiteY3937" fmla="*/ 47927 h 4781550"/>
              <a:gd name="connsiteX3938" fmla="*/ 4279711 w 4781550"/>
              <a:gd name="connsiteY3938" fmla="*/ 114301 h 4781550"/>
              <a:gd name="connsiteX3939" fmla="*/ 4324523 w 4781550"/>
              <a:gd name="connsiteY3939" fmla="*/ 92165 h 4781550"/>
              <a:gd name="connsiteX3940" fmla="*/ 4304016 w 4781550"/>
              <a:gd name="connsiteY3940" fmla="*/ 0 h 4781550"/>
              <a:gd name="connsiteX3941" fmla="*/ 4373960 w 4781550"/>
              <a:gd name="connsiteY3941" fmla="*/ 0 h 4781550"/>
              <a:gd name="connsiteX3942" fmla="*/ 4387542 w 4781550"/>
              <a:gd name="connsiteY3942" fmla="*/ 61036 h 4781550"/>
              <a:gd name="connsiteX3943" fmla="*/ 4459868 w 4781550"/>
              <a:gd name="connsiteY3943" fmla="*/ 25309 h 4781550"/>
              <a:gd name="connsiteX3944" fmla="*/ 4532195 w 4781550"/>
              <a:gd name="connsiteY3944" fmla="*/ 61036 h 4781550"/>
              <a:gd name="connsiteX3945" fmla="*/ 4545777 w 4781550"/>
              <a:gd name="connsiteY3945" fmla="*/ 0 h 4781550"/>
              <a:gd name="connsiteX3946" fmla="*/ 4615721 w 4781550"/>
              <a:gd name="connsiteY3946" fmla="*/ 0 h 4781550"/>
              <a:gd name="connsiteX3947" fmla="*/ 4595212 w 4781550"/>
              <a:gd name="connsiteY3947" fmla="*/ 92165 h 4781550"/>
              <a:gd name="connsiteX3948" fmla="*/ 4640025 w 4781550"/>
              <a:gd name="connsiteY3948" fmla="*/ 114301 h 4781550"/>
              <a:gd name="connsiteX3949" fmla="*/ 4654793 w 4781550"/>
              <a:gd name="connsiteY3949" fmla="*/ 47936 h 4781550"/>
              <a:gd name="connsiteX3950" fmla="*/ 4644126 w 4781550"/>
              <a:gd name="connsiteY3950" fmla="*/ 0 h 4781550"/>
              <a:gd name="connsiteX3951" fmla="*/ 4735404 w 4781550"/>
              <a:gd name="connsiteY3951" fmla="*/ 0 h 4781550"/>
              <a:gd name="connsiteX3952" fmla="*/ 4724738 w 4781550"/>
              <a:gd name="connsiteY3952" fmla="*/ 47934 h 4781550"/>
              <a:gd name="connsiteX3953" fmla="*/ 4739506 w 4781550"/>
              <a:gd name="connsiteY3953" fmla="*/ 114301 h 4781550"/>
              <a:gd name="connsiteX3954" fmla="*/ 4781550 w 4781550"/>
              <a:gd name="connsiteY3954" fmla="*/ 93533 h 4781550"/>
              <a:gd name="connsiteX3955" fmla="*/ 4781550 w 4781550"/>
              <a:gd name="connsiteY3955" fmla="*/ 175276 h 4781550"/>
              <a:gd name="connsiteX3956" fmla="*/ 4692876 w 4781550"/>
              <a:gd name="connsiteY3956" fmla="*/ 219078 h 4781550"/>
              <a:gd name="connsiteX3957" fmla="*/ 4689765 w 4781550"/>
              <a:gd name="connsiteY3957" fmla="*/ 205097 h 4781550"/>
              <a:gd name="connsiteX3958" fmla="*/ 4686654 w 4781550"/>
              <a:gd name="connsiteY3958" fmla="*/ 219078 h 4781550"/>
              <a:gd name="connsiteX3959" fmla="*/ 4606485 w 4781550"/>
              <a:gd name="connsiteY3959" fmla="*/ 179477 h 4781550"/>
              <a:gd name="connsiteX3960" fmla="*/ 4739559 w 4781550"/>
              <a:gd name="connsiteY3960" fmla="*/ 350636 h 4781550"/>
              <a:gd name="connsiteX3961" fmla="*/ 4689802 w 4781550"/>
              <a:gd name="connsiteY3961" fmla="*/ 375214 h 4781550"/>
              <a:gd name="connsiteX3962" fmla="*/ 4762722 w 4781550"/>
              <a:gd name="connsiteY3962" fmla="*/ 375214 h 4781550"/>
              <a:gd name="connsiteX3963" fmla="*/ 4781550 w 4781550"/>
              <a:gd name="connsiteY3963" fmla="*/ 350997 h 4781550"/>
              <a:gd name="connsiteX3964" fmla="*/ 4781550 w 4781550"/>
              <a:gd name="connsiteY3964" fmla="*/ 438487 h 4781550"/>
              <a:gd name="connsiteX3965" fmla="*/ 4692213 w 4781550"/>
              <a:gd name="connsiteY3965" fmla="*/ 438486 h 4781550"/>
              <a:gd name="connsiteX3966" fmla="*/ 4595029 w 4781550"/>
              <a:gd name="connsiteY3966" fmla="*/ 438487 h 4781550"/>
              <a:gd name="connsiteX3967" fmla="*/ 4620875 w 4781550"/>
              <a:gd name="connsiteY3967" fmla="*/ 554640 h 4781550"/>
              <a:gd name="connsiteX3968" fmla="*/ 4689767 w 4781550"/>
              <a:gd name="connsiteY3968" fmla="*/ 520609 h 4781550"/>
              <a:gd name="connsiteX3969" fmla="*/ 4758656 w 4781550"/>
              <a:gd name="connsiteY3969" fmla="*/ 554638 h 4781550"/>
              <a:gd name="connsiteX3970" fmla="*/ 4781550 w 4781550"/>
              <a:gd name="connsiteY3970" fmla="*/ 451753 h 4781550"/>
              <a:gd name="connsiteX3971" fmla="*/ 4781550 w 4781550"/>
              <a:gd name="connsiteY3971" fmla="*/ 691880 h 4781550"/>
              <a:gd name="connsiteX3972" fmla="*/ 4740007 w 4781550"/>
              <a:gd name="connsiteY3972" fmla="*/ 638448 h 4781550"/>
              <a:gd name="connsiteX3973" fmla="*/ 4742268 w 4781550"/>
              <a:gd name="connsiteY3973" fmla="*/ 628287 h 4781550"/>
              <a:gd name="connsiteX3974" fmla="*/ 4689767 w 4781550"/>
              <a:gd name="connsiteY3974" fmla="*/ 602353 h 4781550"/>
              <a:gd name="connsiteX3975" fmla="*/ 4637263 w 4781550"/>
              <a:gd name="connsiteY3975" fmla="*/ 628289 h 4781550"/>
              <a:gd name="connsiteX3976" fmla="*/ 4639524 w 4781550"/>
              <a:gd name="connsiteY3976" fmla="*/ 638448 h 4781550"/>
              <a:gd name="connsiteX3977" fmla="*/ 4514849 w 4781550"/>
              <a:gd name="connsiteY3977" fmla="*/ 798803 h 4781550"/>
              <a:gd name="connsiteX3978" fmla="*/ 4568121 w 4781550"/>
              <a:gd name="connsiteY3978" fmla="*/ 825117 h 4781550"/>
              <a:gd name="connsiteX3979" fmla="*/ 4689767 w 4781550"/>
              <a:gd name="connsiteY3979" fmla="*/ 668653 h 4781550"/>
              <a:gd name="connsiteX3980" fmla="*/ 4781550 w 4781550"/>
              <a:gd name="connsiteY3980" fmla="*/ 786707 h 4781550"/>
              <a:gd name="connsiteX3981" fmla="*/ 4781550 w 4781550"/>
              <a:gd name="connsiteY3981" fmla="*/ 921611 h 4781550"/>
              <a:gd name="connsiteX3982" fmla="*/ 4742667 w 4781550"/>
              <a:gd name="connsiteY3982" fmla="*/ 940816 h 4781550"/>
              <a:gd name="connsiteX3983" fmla="*/ 4724738 w 4781550"/>
              <a:gd name="connsiteY3983" fmla="*/ 1021388 h 4781550"/>
              <a:gd name="connsiteX3984" fmla="*/ 4739506 w 4781550"/>
              <a:gd name="connsiteY3984" fmla="*/ 1087756 h 4781550"/>
              <a:gd name="connsiteX3985" fmla="*/ 4781550 w 4781550"/>
              <a:gd name="connsiteY3985" fmla="*/ 1066988 h 4781550"/>
              <a:gd name="connsiteX3986" fmla="*/ 4781550 w 4781550"/>
              <a:gd name="connsiteY3986" fmla="*/ 1148731 h 4781550"/>
              <a:gd name="connsiteX3987" fmla="*/ 4692876 w 4781550"/>
              <a:gd name="connsiteY3987" fmla="*/ 1192533 h 4781550"/>
              <a:gd name="connsiteX3988" fmla="*/ 4689765 w 4781550"/>
              <a:gd name="connsiteY3988" fmla="*/ 1178552 h 4781550"/>
              <a:gd name="connsiteX3989" fmla="*/ 4686654 w 4781550"/>
              <a:gd name="connsiteY3989" fmla="*/ 1192533 h 4781550"/>
              <a:gd name="connsiteX3990" fmla="*/ 4606485 w 4781550"/>
              <a:gd name="connsiteY3990" fmla="*/ 1152932 h 4781550"/>
              <a:gd name="connsiteX3991" fmla="*/ 4739559 w 4781550"/>
              <a:gd name="connsiteY3991" fmla="*/ 1324091 h 4781550"/>
              <a:gd name="connsiteX3992" fmla="*/ 4689802 w 4781550"/>
              <a:gd name="connsiteY3992" fmla="*/ 1348669 h 4781550"/>
              <a:gd name="connsiteX3993" fmla="*/ 4762722 w 4781550"/>
              <a:gd name="connsiteY3993" fmla="*/ 1348669 h 4781550"/>
              <a:gd name="connsiteX3994" fmla="*/ 4781550 w 4781550"/>
              <a:gd name="connsiteY3994" fmla="*/ 1324452 h 4781550"/>
              <a:gd name="connsiteX3995" fmla="*/ 4781550 w 4781550"/>
              <a:gd name="connsiteY3995" fmla="*/ 1411942 h 4781550"/>
              <a:gd name="connsiteX3996" fmla="*/ 4692213 w 4781550"/>
              <a:gd name="connsiteY3996" fmla="*/ 1411941 h 4781550"/>
              <a:gd name="connsiteX3997" fmla="*/ 4595029 w 4781550"/>
              <a:gd name="connsiteY3997" fmla="*/ 1411942 h 4781550"/>
              <a:gd name="connsiteX3998" fmla="*/ 4620875 w 4781550"/>
              <a:gd name="connsiteY3998" fmla="*/ 1528095 h 4781550"/>
              <a:gd name="connsiteX3999" fmla="*/ 4689767 w 4781550"/>
              <a:gd name="connsiteY3999" fmla="*/ 1494064 h 4781550"/>
              <a:gd name="connsiteX4000" fmla="*/ 4758656 w 4781550"/>
              <a:gd name="connsiteY4000" fmla="*/ 1528093 h 4781550"/>
              <a:gd name="connsiteX4001" fmla="*/ 4781550 w 4781550"/>
              <a:gd name="connsiteY4001" fmla="*/ 1425208 h 4781550"/>
              <a:gd name="connsiteX4002" fmla="*/ 4781550 w 4781550"/>
              <a:gd name="connsiteY4002" fmla="*/ 1665335 h 4781550"/>
              <a:gd name="connsiteX4003" fmla="*/ 4740007 w 4781550"/>
              <a:gd name="connsiteY4003" fmla="*/ 1611903 h 4781550"/>
              <a:gd name="connsiteX4004" fmla="*/ 4742268 w 4781550"/>
              <a:gd name="connsiteY4004" fmla="*/ 1601742 h 4781550"/>
              <a:gd name="connsiteX4005" fmla="*/ 4689767 w 4781550"/>
              <a:gd name="connsiteY4005" fmla="*/ 1575808 h 4781550"/>
              <a:gd name="connsiteX4006" fmla="*/ 4637263 w 4781550"/>
              <a:gd name="connsiteY4006" fmla="*/ 1601743 h 4781550"/>
              <a:gd name="connsiteX4007" fmla="*/ 4639524 w 4781550"/>
              <a:gd name="connsiteY4007" fmla="*/ 1611903 h 4781550"/>
              <a:gd name="connsiteX4008" fmla="*/ 4514849 w 4781550"/>
              <a:gd name="connsiteY4008" fmla="*/ 1772258 h 4781550"/>
              <a:gd name="connsiteX4009" fmla="*/ 4568121 w 4781550"/>
              <a:gd name="connsiteY4009" fmla="*/ 1798572 h 4781550"/>
              <a:gd name="connsiteX4010" fmla="*/ 4689767 w 4781550"/>
              <a:gd name="connsiteY4010" fmla="*/ 1642108 h 4781550"/>
              <a:gd name="connsiteX4011" fmla="*/ 4781550 w 4781550"/>
              <a:gd name="connsiteY4011" fmla="*/ 1760162 h 4781550"/>
              <a:gd name="connsiteX4012" fmla="*/ 4781550 w 4781550"/>
              <a:gd name="connsiteY4012" fmla="*/ 1895065 h 4781550"/>
              <a:gd name="connsiteX4013" fmla="*/ 4742667 w 4781550"/>
              <a:gd name="connsiteY4013" fmla="*/ 1914271 h 4781550"/>
              <a:gd name="connsiteX4014" fmla="*/ 4724738 w 4781550"/>
              <a:gd name="connsiteY4014" fmla="*/ 1994843 h 4781550"/>
              <a:gd name="connsiteX4015" fmla="*/ 4739506 w 4781550"/>
              <a:gd name="connsiteY4015" fmla="*/ 2061211 h 4781550"/>
              <a:gd name="connsiteX4016" fmla="*/ 4781550 w 4781550"/>
              <a:gd name="connsiteY4016" fmla="*/ 2040443 h 4781550"/>
              <a:gd name="connsiteX4017" fmla="*/ 4781550 w 4781550"/>
              <a:gd name="connsiteY4017" fmla="*/ 2122186 h 4781550"/>
              <a:gd name="connsiteX4018" fmla="*/ 4692876 w 4781550"/>
              <a:gd name="connsiteY4018" fmla="*/ 2165988 h 4781550"/>
              <a:gd name="connsiteX4019" fmla="*/ 4689765 w 4781550"/>
              <a:gd name="connsiteY4019" fmla="*/ 2152007 h 4781550"/>
              <a:gd name="connsiteX4020" fmla="*/ 4686654 w 4781550"/>
              <a:gd name="connsiteY4020" fmla="*/ 2165988 h 4781550"/>
              <a:gd name="connsiteX4021" fmla="*/ 4606485 w 4781550"/>
              <a:gd name="connsiteY4021" fmla="*/ 2126387 h 4781550"/>
              <a:gd name="connsiteX4022" fmla="*/ 4739559 w 4781550"/>
              <a:gd name="connsiteY4022" fmla="*/ 2297546 h 4781550"/>
              <a:gd name="connsiteX4023" fmla="*/ 4689802 w 4781550"/>
              <a:gd name="connsiteY4023" fmla="*/ 2322124 h 4781550"/>
              <a:gd name="connsiteX4024" fmla="*/ 4762722 w 4781550"/>
              <a:gd name="connsiteY4024" fmla="*/ 2322124 h 4781550"/>
              <a:gd name="connsiteX4025" fmla="*/ 4781550 w 4781550"/>
              <a:gd name="connsiteY4025" fmla="*/ 2297907 h 4781550"/>
              <a:gd name="connsiteX4026" fmla="*/ 4781550 w 4781550"/>
              <a:gd name="connsiteY4026" fmla="*/ 2385397 h 4781550"/>
              <a:gd name="connsiteX4027" fmla="*/ 4692213 w 4781550"/>
              <a:gd name="connsiteY4027" fmla="*/ 2385396 h 4781550"/>
              <a:gd name="connsiteX4028" fmla="*/ 4595029 w 4781550"/>
              <a:gd name="connsiteY4028" fmla="*/ 2385397 h 4781550"/>
              <a:gd name="connsiteX4029" fmla="*/ 4620875 w 4781550"/>
              <a:gd name="connsiteY4029" fmla="*/ 2501550 h 4781550"/>
              <a:gd name="connsiteX4030" fmla="*/ 4689767 w 4781550"/>
              <a:gd name="connsiteY4030" fmla="*/ 2467519 h 4781550"/>
              <a:gd name="connsiteX4031" fmla="*/ 4758656 w 4781550"/>
              <a:gd name="connsiteY4031" fmla="*/ 2501548 h 4781550"/>
              <a:gd name="connsiteX4032" fmla="*/ 4781550 w 4781550"/>
              <a:gd name="connsiteY4032" fmla="*/ 2398663 h 4781550"/>
              <a:gd name="connsiteX4033" fmla="*/ 4781550 w 4781550"/>
              <a:gd name="connsiteY4033" fmla="*/ 2638790 h 4781550"/>
              <a:gd name="connsiteX4034" fmla="*/ 4740007 w 4781550"/>
              <a:gd name="connsiteY4034" fmla="*/ 2585358 h 4781550"/>
              <a:gd name="connsiteX4035" fmla="*/ 4742268 w 4781550"/>
              <a:gd name="connsiteY4035" fmla="*/ 2575197 h 4781550"/>
              <a:gd name="connsiteX4036" fmla="*/ 4689767 w 4781550"/>
              <a:gd name="connsiteY4036" fmla="*/ 2549263 h 4781550"/>
              <a:gd name="connsiteX4037" fmla="*/ 4637263 w 4781550"/>
              <a:gd name="connsiteY4037" fmla="*/ 2575198 h 4781550"/>
              <a:gd name="connsiteX4038" fmla="*/ 4639524 w 4781550"/>
              <a:gd name="connsiteY4038" fmla="*/ 2585358 h 4781550"/>
              <a:gd name="connsiteX4039" fmla="*/ 4514849 w 4781550"/>
              <a:gd name="connsiteY4039" fmla="*/ 2745713 h 4781550"/>
              <a:gd name="connsiteX4040" fmla="*/ 4568121 w 4781550"/>
              <a:gd name="connsiteY4040" fmla="*/ 2772027 h 4781550"/>
              <a:gd name="connsiteX4041" fmla="*/ 4689767 w 4781550"/>
              <a:gd name="connsiteY4041" fmla="*/ 2615563 h 4781550"/>
              <a:gd name="connsiteX4042" fmla="*/ 4781550 w 4781550"/>
              <a:gd name="connsiteY4042" fmla="*/ 2733617 h 4781550"/>
              <a:gd name="connsiteX4043" fmla="*/ 4781550 w 4781550"/>
              <a:gd name="connsiteY4043" fmla="*/ 2868520 h 4781550"/>
              <a:gd name="connsiteX4044" fmla="*/ 4742667 w 4781550"/>
              <a:gd name="connsiteY4044" fmla="*/ 2887726 h 4781550"/>
              <a:gd name="connsiteX4045" fmla="*/ 4724738 w 4781550"/>
              <a:gd name="connsiteY4045" fmla="*/ 2968298 h 4781550"/>
              <a:gd name="connsiteX4046" fmla="*/ 4739506 w 4781550"/>
              <a:gd name="connsiteY4046" fmla="*/ 3034666 h 4781550"/>
              <a:gd name="connsiteX4047" fmla="*/ 4781550 w 4781550"/>
              <a:gd name="connsiteY4047" fmla="*/ 3013898 h 4781550"/>
              <a:gd name="connsiteX4048" fmla="*/ 4781550 w 4781550"/>
              <a:gd name="connsiteY4048" fmla="*/ 3095641 h 4781550"/>
              <a:gd name="connsiteX4049" fmla="*/ 4692876 w 4781550"/>
              <a:gd name="connsiteY4049" fmla="*/ 3139443 h 4781550"/>
              <a:gd name="connsiteX4050" fmla="*/ 4689765 w 4781550"/>
              <a:gd name="connsiteY4050" fmla="*/ 3125462 h 4781550"/>
              <a:gd name="connsiteX4051" fmla="*/ 4686654 w 4781550"/>
              <a:gd name="connsiteY4051" fmla="*/ 3139443 h 4781550"/>
              <a:gd name="connsiteX4052" fmla="*/ 4606485 w 4781550"/>
              <a:gd name="connsiteY4052" fmla="*/ 3099842 h 4781550"/>
              <a:gd name="connsiteX4053" fmla="*/ 4739559 w 4781550"/>
              <a:gd name="connsiteY4053" fmla="*/ 3271001 h 4781550"/>
              <a:gd name="connsiteX4054" fmla="*/ 4689802 w 4781550"/>
              <a:gd name="connsiteY4054" fmla="*/ 3295579 h 4781550"/>
              <a:gd name="connsiteX4055" fmla="*/ 4762722 w 4781550"/>
              <a:gd name="connsiteY4055" fmla="*/ 3295579 h 4781550"/>
              <a:gd name="connsiteX4056" fmla="*/ 4781550 w 4781550"/>
              <a:gd name="connsiteY4056" fmla="*/ 3271362 h 4781550"/>
              <a:gd name="connsiteX4057" fmla="*/ 4781550 w 4781550"/>
              <a:gd name="connsiteY4057" fmla="*/ 3358852 h 4781550"/>
              <a:gd name="connsiteX4058" fmla="*/ 4692213 w 4781550"/>
              <a:gd name="connsiteY4058" fmla="*/ 3358851 h 4781550"/>
              <a:gd name="connsiteX4059" fmla="*/ 4595029 w 4781550"/>
              <a:gd name="connsiteY4059" fmla="*/ 3358852 h 4781550"/>
              <a:gd name="connsiteX4060" fmla="*/ 4620875 w 4781550"/>
              <a:gd name="connsiteY4060" fmla="*/ 3475005 h 4781550"/>
              <a:gd name="connsiteX4061" fmla="*/ 4689767 w 4781550"/>
              <a:gd name="connsiteY4061" fmla="*/ 3440974 h 4781550"/>
              <a:gd name="connsiteX4062" fmla="*/ 4758656 w 4781550"/>
              <a:gd name="connsiteY4062" fmla="*/ 3475003 h 4781550"/>
              <a:gd name="connsiteX4063" fmla="*/ 4781550 w 4781550"/>
              <a:gd name="connsiteY4063" fmla="*/ 3372118 h 4781550"/>
              <a:gd name="connsiteX4064" fmla="*/ 4781550 w 4781550"/>
              <a:gd name="connsiteY4064" fmla="*/ 3612245 h 4781550"/>
              <a:gd name="connsiteX4065" fmla="*/ 4740007 w 4781550"/>
              <a:gd name="connsiteY4065" fmla="*/ 3558813 h 4781550"/>
              <a:gd name="connsiteX4066" fmla="*/ 4742268 w 4781550"/>
              <a:gd name="connsiteY4066" fmla="*/ 3548652 h 4781550"/>
              <a:gd name="connsiteX4067" fmla="*/ 4689767 w 4781550"/>
              <a:gd name="connsiteY4067" fmla="*/ 3522718 h 4781550"/>
              <a:gd name="connsiteX4068" fmla="*/ 4637263 w 4781550"/>
              <a:gd name="connsiteY4068" fmla="*/ 3548653 h 4781550"/>
              <a:gd name="connsiteX4069" fmla="*/ 4639524 w 4781550"/>
              <a:gd name="connsiteY4069" fmla="*/ 3558813 h 4781550"/>
              <a:gd name="connsiteX4070" fmla="*/ 4514849 w 4781550"/>
              <a:gd name="connsiteY4070" fmla="*/ 3719168 h 4781550"/>
              <a:gd name="connsiteX4071" fmla="*/ 4568121 w 4781550"/>
              <a:gd name="connsiteY4071" fmla="*/ 3745482 h 4781550"/>
              <a:gd name="connsiteX4072" fmla="*/ 4689767 w 4781550"/>
              <a:gd name="connsiteY4072" fmla="*/ 3589018 h 4781550"/>
              <a:gd name="connsiteX4073" fmla="*/ 4781550 w 4781550"/>
              <a:gd name="connsiteY4073" fmla="*/ 3707072 h 4781550"/>
              <a:gd name="connsiteX4074" fmla="*/ 4781550 w 4781550"/>
              <a:gd name="connsiteY4074" fmla="*/ 3841975 h 4781550"/>
              <a:gd name="connsiteX4075" fmla="*/ 4742667 w 4781550"/>
              <a:gd name="connsiteY4075" fmla="*/ 3861181 h 4781550"/>
              <a:gd name="connsiteX4076" fmla="*/ 4724738 w 4781550"/>
              <a:gd name="connsiteY4076" fmla="*/ 3941753 h 4781550"/>
              <a:gd name="connsiteX4077" fmla="*/ 4739506 w 4781550"/>
              <a:gd name="connsiteY4077" fmla="*/ 4008121 h 4781550"/>
              <a:gd name="connsiteX4078" fmla="*/ 4781550 w 4781550"/>
              <a:gd name="connsiteY4078" fmla="*/ 3987353 h 4781550"/>
              <a:gd name="connsiteX4079" fmla="*/ 4781550 w 4781550"/>
              <a:gd name="connsiteY4079" fmla="*/ 4069096 h 4781550"/>
              <a:gd name="connsiteX4080" fmla="*/ 4692876 w 4781550"/>
              <a:gd name="connsiteY4080" fmla="*/ 4112898 h 4781550"/>
              <a:gd name="connsiteX4081" fmla="*/ 4689765 w 4781550"/>
              <a:gd name="connsiteY4081" fmla="*/ 4098917 h 4781550"/>
              <a:gd name="connsiteX4082" fmla="*/ 4686654 w 4781550"/>
              <a:gd name="connsiteY4082" fmla="*/ 4112898 h 4781550"/>
              <a:gd name="connsiteX4083" fmla="*/ 4606485 w 4781550"/>
              <a:gd name="connsiteY4083" fmla="*/ 4073297 h 4781550"/>
              <a:gd name="connsiteX4084" fmla="*/ 4739559 w 4781550"/>
              <a:gd name="connsiteY4084" fmla="*/ 4244456 h 4781550"/>
              <a:gd name="connsiteX4085" fmla="*/ 4689802 w 4781550"/>
              <a:gd name="connsiteY4085" fmla="*/ 4269034 h 4781550"/>
              <a:gd name="connsiteX4086" fmla="*/ 4762722 w 4781550"/>
              <a:gd name="connsiteY4086" fmla="*/ 4269034 h 4781550"/>
              <a:gd name="connsiteX4087" fmla="*/ 4781550 w 4781550"/>
              <a:gd name="connsiteY4087" fmla="*/ 4244817 h 4781550"/>
              <a:gd name="connsiteX4088" fmla="*/ 4781550 w 4781550"/>
              <a:gd name="connsiteY4088" fmla="*/ 4332307 h 4781550"/>
              <a:gd name="connsiteX4089" fmla="*/ 4692213 w 4781550"/>
              <a:gd name="connsiteY4089" fmla="*/ 4332306 h 4781550"/>
              <a:gd name="connsiteX4090" fmla="*/ 4595029 w 4781550"/>
              <a:gd name="connsiteY4090" fmla="*/ 4332307 h 4781550"/>
              <a:gd name="connsiteX4091" fmla="*/ 4620875 w 4781550"/>
              <a:gd name="connsiteY4091" fmla="*/ 4448460 h 4781550"/>
              <a:gd name="connsiteX4092" fmla="*/ 4689767 w 4781550"/>
              <a:gd name="connsiteY4092" fmla="*/ 4414429 h 4781550"/>
              <a:gd name="connsiteX4093" fmla="*/ 4758656 w 4781550"/>
              <a:gd name="connsiteY4093" fmla="*/ 4448458 h 4781550"/>
              <a:gd name="connsiteX4094" fmla="*/ 4781550 w 4781550"/>
              <a:gd name="connsiteY4094" fmla="*/ 4345573 h 4781550"/>
              <a:gd name="connsiteX4095" fmla="*/ 4781550 w 4781550"/>
              <a:gd name="connsiteY4095" fmla="*/ 4585700 h 4781550"/>
              <a:gd name="connsiteX4096" fmla="*/ 4740007 w 4781550"/>
              <a:gd name="connsiteY4096" fmla="*/ 4532268 h 4781550"/>
              <a:gd name="connsiteX4097" fmla="*/ 4742268 w 4781550"/>
              <a:gd name="connsiteY4097" fmla="*/ 4522107 h 4781550"/>
              <a:gd name="connsiteX4098" fmla="*/ 4689767 w 4781550"/>
              <a:gd name="connsiteY4098" fmla="*/ 4496173 h 4781550"/>
              <a:gd name="connsiteX4099" fmla="*/ 4637263 w 4781550"/>
              <a:gd name="connsiteY4099" fmla="*/ 4522108 h 4781550"/>
              <a:gd name="connsiteX4100" fmla="*/ 4639524 w 4781550"/>
              <a:gd name="connsiteY4100" fmla="*/ 4532268 h 4781550"/>
              <a:gd name="connsiteX4101" fmla="*/ 4514849 w 4781550"/>
              <a:gd name="connsiteY4101" fmla="*/ 4692623 h 4781550"/>
              <a:gd name="connsiteX4102" fmla="*/ 4568121 w 4781550"/>
              <a:gd name="connsiteY4102" fmla="*/ 4718937 h 4781550"/>
              <a:gd name="connsiteX4103" fmla="*/ 4689767 w 4781550"/>
              <a:gd name="connsiteY4103" fmla="*/ 4562473 h 4781550"/>
              <a:gd name="connsiteX4104" fmla="*/ 4781550 w 4781550"/>
              <a:gd name="connsiteY4104" fmla="*/ 4680527 h 4781550"/>
              <a:gd name="connsiteX4105" fmla="*/ 4781550 w 4781550"/>
              <a:gd name="connsiteY4105" fmla="*/ 4781550 h 4781550"/>
              <a:gd name="connsiteX4106" fmla="*/ 0 w 4781550"/>
              <a:gd name="connsiteY4106" fmla="*/ 4781550 h 4781550"/>
              <a:gd name="connsiteX4107" fmla="*/ 0 w 4781550"/>
              <a:gd name="connsiteY4107" fmla="*/ 4680533 h 4781550"/>
              <a:gd name="connsiteX4108" fmla="*/ 91787 w 4781550"/>
              <a:gd name="connsiteY4108" fmla="*/ 4562473 h 4781550"/>
              <a:gd name="connsiteX4109" fmla="*/ 213432 w 4781550"/>
              <a:gd name="connsiteY4109" fmla="*/ 4718936 h 4781550"/>
              <a:gd name="connsiteX4110" fmla="*/ 266702 w 4781550"/>
              <a:gd name="connsiteY4110" fmla="*/ 4692623 h 4781550"/>
              <a:gd name="connsiteX4111" fmla="*/ 142027 w 4781550"/>
              <a:gd name="connsiteY4111" fmla="*/ 4532268 h 4781550"/>
              <a:gd name="connsiteX4112" fmla="*/ 144288 w 4781550"/>
              <a:gd name="connsiteY4112" fmla="*/ 4522107 h 4781550"/>
              <a:gd name="connsiteX4113" fmla="*/ 91787 w 4781550"/>
              <a:gd name="connsiteY4113" fmla="*/ 4496173 h 4781550"/>
              <a:gd name="connsiteX4114" fmla="*/ 39287 w 4781550"/>
              <a:gd name="connsiteY4114" fmla="*/ 4522107 h 4781550"/>
              <a:gd name="connsiteX4115" fmla="*/ 41548 w 4781550"/>
              <a:gd name="connsiteY4115" fmla="*/ 4532268 h 4781550"/>
              <a:gd name="connsiteX4116" fmla="*/ 0 w 4781550"/>
              <a:gd name="connsiteY4116" fmla="*/ 4585707 h 4781550"/>
              <a:gd name="connsiteX4117" fmla="*/ 0 w 4781550"/>
              <a:gd name="connsiteY4117" fmla="*/ 4345551 h 4781550"/>
              <a:gd name="connsiteX4118" fmla="*/ 22899 w 4781550"/>
              <a:gd name="connsiteY4118" fmla="*/ 4448458 h 4781550"/>
              <a:gd name="connsiteX4119" fmla="*/ 91787 w 4781550"/>
              <a:gd name="connsiteY4119" fmla="*/ 4414429 h 4781550"/>
              <a:gd name="connsiteX4120" fmla="*/ 160676 w 4781550"/>
              <a:gd name="connsiteY4120" fmla="*/ 4448458 h 4781550"/>
              <a:gd name="connsiteX4121" fmla="*/ 186522 w 4781550"/>
              <a:gd name="connsiteY4121" fmla="*/ 4332307 h 4781550"/>
              <a:gd name="connsiteX4122" fmla="*/ 94234 w 4781550"/>
              <a:gd name="connsiteY4122" fmla="*/ 4332306 h 4781550"/>
              <a:gd name="connsiteX4123" fmla="*/ 0 w 4781550"/>
              <a:gd name="connsiteY4123" fmla="*/ 4332307 h 4781550"/>
              <a:gd name="connsiteX4124" fmla="*/ 0 w 4781550"/>
              <a:gd name="connsiteY4124" fmla="*/ 4244815 h 4781550"/>
              <a:gd name="connsiteX4125" fmla="*/ 18830 w 4781550"/>
              <a:gd name="connsiteY4125" fmla="*/ 4269034 h 4781550"/>
              <a:gd name="connsiteX4126" fmla="*/ 91752 w 4781550"/>
              <a:gd name="connsiteY4126" fmla="*/ 4269034 h 4781550"/>
              <a:gd name="connsiteX4127" fmla="*/ 41995 w 4781550"/>
              <a:gd name="connsiteY4127" fmla="*/ 4244456 h 4781550"/>
              <a:gd name="connsiteX4128" fmla="*/ 175068 w 4781550"/>
              <a:gd name="connsiteY4128" fmla="*/ 4073297 h 4781550"/>
              <a:gd name="connsiteX4129" fmla="*/ 94899 w 4781550"/>
              <a:gd name="connsiteY4129" fmla="*/ 4112898 h 4781550"/>
              <a:gd name="connsiteX4130" fmla="*/ 91787 w 4781550"/>
              <a:gd name="connsiteY4130" fmla="*/ 4098911 h 4781550"/>
              <a:gd name="connsiteX4131" fmla="*/ 88674 w 4781550"/>
              <a:gd name="connsiteY4131" fmla="*/ 4112898 h 4781550"/>
              <a:gd name="connsiteX4132" fmla="*/ 0 w 4781550"/>
              <a:gd name="connsiteY4132" fmla="*/ 4069096 h 4781550"/>
              <a:gd name="connsiteX4133" fmla="*/ 0 w 4781550"/>
              <a:gd name="connsiteY4133" fmla="*/ 3987351 h 4781550"/>
              <a:gd name="connsiteX4134" fmla="*/ 42047 w 4781550"/>
              <a:gd name="connsiteY4134" fmla="*/ 4008121 h 4781550"/>
              <a:gd name="connsiteX4135" fmla="*/ 56816 w 4781550"/>
              <a:gd name="connsiteY4135" fmla="*/ 3941749 h 4781550"/>
              <a:gd name="connsiteX4136" fmla="*/ 38888 w 4781550"/>
              <a:gd name="connsiteY4136" fmla="*/ 3861181 h 4781550"/>
              <a:gd name="connsiteX4137" fmla="*/ 0 w 4781550"/>
              <a:gd name="connsiteY4137" fmla="*/ 3841973 h 4781550"/>
              <a:gd name="connsiteX4138" fmla="*/ 0 w 4781550"/>
              <a:gd name="connsiteY4138" fmla="*/ 3707078 h 4781550"/>
              <a:gd name="connsiteX4139" fmla="*/ 91787 w 4781550"/>
              <a:gd name="connsiteY4139" fmla="*/ 3589018 h 4781550"/>
              <a:gd name="connsiteX4140" fmla="*/ 213432 w 4781550"/>
              <a:gd name="connsiteY4140" fmla="*/ 3745481 h 4781550"/>
              <a:gd name="connsiteX4141" fmla="*/ 266702 w 4781550"/>
              <a:gd name="connsiteY4141" fmla="*/ 3719168 h 4781550"/>
              <a:gd name="connsiteX4142" fmla="*/ 142027 w 4781550"/>
              <a:gd name="connsiteY4142" fmla="*/ 3558813 h 4781550"/>
              <a:gd name="connsiteX4143" fmla="*/ 144288 w 4781550"/>
              <a:gd name="connsiteY4143" fmla="*/ 3548652 h 4781550"/>
              <a:gd name="connsiteX4144" fmla="*/ 91787 w 4781550"/>
              <a:gd name="connsiteY4144" fmla="*/ 3522718 h 4781550"/>
              <a:gd name="connsiteX4145" fmla="*/ 39287 w 4781550"/>
              <a:gd name="connsiteY4145" fmla="*/ 3548652 h 4781550"/>
              <a:gd name="connsiteX4146" fmla="*/ 41548 w 4781550"/>
              <a:gd name="connsiteY4146" fmla="*/ 3558813 h 4781550"/>
              <a:gd name="connsiteX4147" fmla="*/ 0 w 4781550"/>
              <a:gd name="connsiteY4147" fmla="*/ 3612252 h 4781550"/>
              <a:gd name="connsiteX4148" fmla="*/ 0 w 4781550"/>
              <a:gd name="connsiteY4148" fmla="*/ 3372096 h 4781550"/>
              <a:gd name="connsiteX4149" fmla="*/ 22899 w 4781550"/>
              <a:gd name="connsiteY4149" fmla="*/ 3475003 h 4781550"/>
              <a:gd name="connsiteX4150" fmla="*/ 91787 w 4781550"/>
              <a:gd name="connsiteY4150" fmla="*/ 3440974 h 4781550"/>
              <a:gd name="connsiteX4151" fmla="*/ 160676 w 4781550"/>
              <a:gd name="connsiteY4151" fmla="*/ 3475003 h 4781550"/>
              <a:gd name="connsiteX4152" fmla="*/ 186522 w 4781550"/>
              <a:gd name="connsiteY4152" fmla="*/ 3358852 h 4781550"/>
              <a:gd name="connsiteX4153" fmla="*/ 94234 w 4781550"/>
              <a:gd name="connsiteY4153" fmla="*/ 3358851 h 4781550"/>
              <a:gd name="connsiteX4154" fmla="*/ 0 w 4781550"/>
              <a:gd name="connsiteY4154" fmla="*/ 3358852 h 4781550"/>
              <a:gd name="connsiteX4155" fmla="*/ 0 w 4781550"/>
              <a:gd name="connsiteY4155" fmla="*/ 3271360 h 4781550"/>
              <a:gd name="connsiteX4156" fmla="*/ 18830 w 4781550"/>
              <a:gd name="connsiteY4156" fmla="*/ 3295579 h 4781550"/>
              <a:gd name="connsiteX4157" fmla="*/ 91752 w 4781550"/>
              <a:gd name="connsiteY4157" fmla="*/ 3295579 h 4781550"/>
              <a:gd name="connsiteX4158" fmla="*/ 41995 w 4781550"/>
              <a:gd name="connsiteY4158" fmla="*/ 3271001 h 4781550"/>
              <a:gd name="connsiteX4159" fmla="*/ 175068 w 4781550"/>
              <a:gd name="connsiteY4159" fmla="*/ 3099842 h 4781550"/>
              <a:gd name="connsiteX4160" fmla="*/ 94899 w 4781550"/>
              <a:gd name="connsiteY4160" fmla="*/ 3139443 h 4781550"/>
              <a:gd name="connsiteX4161" fmla="*/ 91787 w 4781550"/>
              <a:gd name="connsiteY4161" fmla="*/ 3125456 h 4781550"/>
              <a:gd name="connsiteX4162" fmla="*/ 88674 w 4781550"/>
              <a:gd name="connsiteY4162" fmla="*/ 3139443 h 4781550"/>
              <a:gd name="connsiteX4163" fmla="*/ 0 w 4781550"/>
              <a:gd name="connsiteY4163" fmla="*/ 3095641 h 4781550"/>
              <a:gd name="connsiteX4164" fmla="*/ 0 w 4781550"/>
              <a:gd name="connsiteY4164" fmla="*/ 3013896 h 4781550"/>
              <a:gd name="connsiteX4165" fmla="*/ 42047 w 4781550"/>
              <a:gd name="connsiteY4165" fmla="*/ 3034666 h 4781550"/>
              <a:gd name="connsiteX4166" fmla="*/ 56816 w 4781550"/>
              <a:gd name="connsiteY4166" fmla="*/ 2968294 h 4781550"/>
              <a:gd name="connsiteX4167" fmla="*/ 38888 w 4781550"/>
              <a:gd name="connsiteY4167" fmla="*/ 2887726 h 4781550"/>
              <a:gd name="connsiteX4168" fmla="*/ 0 w 4781550"/>
              <a:gd name="connsiteY4168" fmla="*/ 2868518 h 4781550"/>
              <a:gd name="connsiteX4169" fmla="*/ 0 w 4781550"/>
              <a:gd name="connsiteY4169" fmla="*/ 2733623 h 4781550"/>
              <a:gd name="connsiteX4170" fmla="*/ 91787 w 4781550"/>
              <a:gd name="connsiteY4170" fmla="*/ 2615563 h 4781550"/>
              <a:gd name="connsiteX4171" fmla="*/ 213432 w 4781550"/>
              <a:gd name="connsiteY4171" fmla="*/ 2772026 h 4781550"/>
              <a:gd name="connsiteX4172" fmla="*/ 266702 w 4781550"/>
              <a:gd name="connsiteY4172" fmla="*/ 2745713 h 4781550"/>
              <a:gd name="connsiteX4173" fmla="*/ 142027 w 4781550"/>
              <a:gd name="connsiteY4173" fmla="*/ 2585358 h 4781550"/>
              <a:gd name="connsiteX4174" fmla="*/ 144288 w 4781550"/>
              <a:gd name="connsiteY4174" fmla="*/ 2575197 h 4781550"/>
              <a:gd name="connsiteX4175" fmla="*/ 91787 w 4781550"/>
              <a:gd name="connsiteY4175" fmla="*/ 2549263 h 4781550"/>
              <a:gd name="connsiteX4176" fmla="*/ 39287 w 4781550"/>
              <a:gd name="connsiteY4176" fmla="*/ 2575196 h 4781550"/>
              <a:gd name="connsiteX4177" fmla="*/ 41548 w 4781550"/>
              <a:gd name="connsiteY4177" fmla="*/ 2585358 h 4781550"/>
              <a:gd name="connsiteX4178" fmla="*/ 0 w 4781550"/>
              <a:gd name="connsiteY4178" fmla="*/ 2638797 h 4781550"/>
              <a:gd name="connsiteX4179" fmla="*/ 0 w 4781550"/>
              <a:gd name="connsiteY4179" fmla="*/ 2398641 h 4781550"/>
              <a:gd name="connsiteX4180" fmla="*/ 22899 w 4781550"/>
              <a:gd name="connsiteY4180" fmla="*/ 2501548 h 4781550"/>
              <a:gd name="connsiteX4181" fmla="*/ 91787 w 4781550"/>
              <a:gd name="connsiteY4181" fmla="*/ 2467519 h 4781550"/>
              <a:gd name="connsiteX4182" fmla="*/ 160676 w 4781550"/>
              <a:gd name="connsiteY4182" fmla="*/ 2501548 h 4781550"/>
              <a:gd name="connsiteX4183" fmla="*/ 186522 w 4781550"/>
              <a:gd name="connsiteY4183" fmla="*/ 2385397 h 4781550"/>
              <a:gd name="connsiteX4184" fmla="*/ 94234 w 4781550"/>
              <a:gd name="connsiteY4184" fmla="*/ 2385396 h 4781550"/>
              <a:gd name="connsiteX4185" fmla="*/ 0 w 4781550"/>
              <a:gd name="connsiteY4185" fmla="*/ 2385397 h 4781550"/>
              <a:gd name="connsiteX4186" fmla="*/ 0 w 4781550"/>
              <a:gd name="connsiteY4186" fmla="*/ 2297905 h 4781550"/>
              <a:gd name="connsiteX4187" fmla="*/ 18830 w 4781550"/>
              <a:gd name="connsiteY4187" fmla="*/ 2322124 h 4781550"/>
              <a:gd name="connsiteX4188" fmla="*/ 91752 w 4781550"/>
              <a:gd name="connsiteY4188" fmla="*/ 2322124 h 4781550"/>
              <a:gd name="connsiteX4189" fmla="*/ 41996 w 4781550"/>
              <a:gd name="connsiteY4189" fmla="*/ 2297546 h 4781550"/>
              <a:gd name="connsiteX4190" fmla="*/ 175068 w 4781550"/>
              <a:gd name="connsiteY4190" fmla="*/ 2126387 h 4781550"/>
              <a:gd name="connsiteX4191" fmla="*/ 94899 w 4781550"/>
              <a:gd name="connsiteY4191" fmla="*/ 2165988 h 4781550"/>
              <a:gd name="connsiteX4192" fmla="*/ 91787 w 4781550"/>
              <a:gd name="connsiteY4192" fmla="*/ 2152001 h 4781550"/>
              <a:gd name="connsiteX4193" fmla="*/ 88674 w 4781550"/>
              <a:gd name="connsiteY4193" fmla="*/ 2165988 h 4781550"/>
              <a:gd name="connsiteX4194" fmla="*/ 0 w 4781550"/>
              <a:gd name="connsiteY4194" fmla="*/ 2122186 h 4781550"/>
              <a:gd name="connsiteX4195" fmla="*/ 0 w 4781550"/>
              <a:gd name="connsiteY4195" fmla="*/ 2040441 h 4781550"/>
              <a:gd name="connsiteX4196" fmla="*/ 42047 w 4781550"/>
              <a:gd name="connsiteY4196" fmla="*/ 2061211 h 4781550"/>
              <a:gd name="connsiteX4197" fmla="*/ 56816 w 4781550"/>
              <a:gd name="connsiteY4197" fmla="*/ 1994839 h 4781550"/>
              <a:gd name="connsiteX4198" fmla="*/ 38888 w 4781550"/>
              <a:gd name="connsiteY4198" fmla="*/ 1914271 h 4781550"/>
              <a:gd name="connsiteX4199" fmla="*/ 0 w 4781550"/>
              <a:gd name="connsiteY4199" fmla="*/ 1895063 h 4781550"/>
              <a:gd name="connsiteX4200" fmla="*/ 0 w 4781550"/>
              <a:gd name="connsiteY4200" fmla="*/ 1760169 h 4781550"/>
              <a:gd name="connsiteX4201" fmla="*/ 91787 w 4781550"/>
              <a:gd name="connsiteY4201" fmla="*/ 1642108 h 4781550"/>
              <a:gd name="connsiteX4202" fmla="*/ 213432 w 4781550"/>
              <a:gd name="connsiteY4202" fmla="*/ 1798571 h 4781550"/>
              <a:gd name="connsiteX4203" fmla="*/ 266702 w 4781550"/>
              <a:gd name="connsiteY4203" fmla="*/ 1772258 h 4781550"/>
              <a:gd name="connsiteX4204" fmla="*/ 142027 w 4781550"/>
              <a:gd name="connsiteY4204" fmla="*/ 1611903 h 4781550"/>
              <a:gd name="connsiteX4205" fmla="*/ 144288 w 4781550"/>
              <a:gd name="connsiteY4205" fmla="*/ 1601742 h 4781550"/>
              <a:gd name="connsiteX4206" fmla="*/ 91787 w 4781550"/>
              <a:gd name="connsiteY4206" fmla="*/ 1575808 h 4781550"/>
              <a:gd name="connsiteX4207" fmla="*/ 39287 w 4781550"/>
              <a:gd name="connsiteY4207" fmla="*/ 1601741 h 4781550"/>
              <a:gd name="connsiteX4208" fmla="*/ 41549 w 4781550"/>
              <a:gd name="connsiteY4208" fmla="*/ 1611903 h 4781550"/>
              <a:gd name="connsiteX4209" fmla="*/ 0 w 4781550"/>
              <a:gd name="connsiteY4209" fmla="*/ 1665342 h 4781550"/>
              <a:gd name="connsiteX4210" fmla="*/ 0 w 4781550"/>
              <a:gd name="connsiteY4210" fmla="*/ 1425186 h 4781550"/>
              <a:gd name="connsiteX4211" fmla="*/ 22899 w 4781550"/>
              <a:gd name="connsiteY4211" fmla="*/ 1528093 h 4781550"/>
              <a:gd name="connsiteX4212" fmla="*/ 91787 w 4781550"/>
              <a:gd name="connsiteY4212" fmla="*/ 1494064 h 4781550"/>
              <a:gd name="connsiteX4213" fmla="*/ 160676 w 4781550"/>
              <a:gd name="connsiteY4213" fmla="*/ 1528093 h 4781550"/>
              <a:gd name="connsiteX4214" fmla="*/ 186522 w 4781550"/>
              <a:gd name="connsiteY4214" fmla="*/ 1411942 h 4781550"/>
              <a:gd name="connsiteX4215" fmla="*/ 94234 w 4781550"/>
              <a:gd name="connsiteY4215" fmla="*/ 1411941 h 4781550"/>
              <a:gd name="connsiteX4216" fmla="*/ 0 w 4781550"/>
              <a:gd name="connsiteY4216" fmla="*/ 1411942 h 4781550"/>
              <a:gd name="connsiteX4217" fmla="*/ 0 w 4781550"/>
              <a:gd name="connsiteY4217" fmla="*/ 1324449 h 4781550"/>
              <a:gd name="connsiteX4218" fmla="*/ 18830 w 4781550"/>
              <a:gd name="connsiteY4218" fmla="*/ 1348669 h 4781550"/>
              <a:gd name="connsiteX4219" fmla="*/ 91752 w 4781550"/>
              <a:gd name="connsiteY4219" fmla="*/ 1348669 h 4781550"/>
              <a:gd name="connsiteX4220" fmla="*/ 41996 w 4781550"/>
              <a:gd name="connsiteY4220" fmla="*/ 1324091 h 4781550"/>
              <a:gd name="connsiteX4221" fmla="*/ 175068 w 4781550"/>
              <a:gd name="connsiteY4221" fmla="*/ 1152932 h 4781550"/>
              <a:gd name="connsiteX4222" fmla="*/ 94899 w 4781550"/>
              <a:gd name="connsiteY4222" fmla="*/ 1192533 h 4781550"/>
              <a:gd name="connsiteX4223" fmla="*/ 91787 w 4781550"/>
              <a:gd name="connsiteY4223" fmla="*/ 1178546 h 4781550"/>
              <a:gd name="connsiteX4224" fmla="*/ 88674 w 4781550"/>
              <a:gd name="connsiteY4224" fmla="*/ 1192533 h 4781550"/>
              <a:gd name="connsiteX4225" fmla="*/ 0 w 4781550"/>
              <a:gd name="connsiteY4225" fmla="*/ 1148731 h 4781550"/>
              <a:gd name="connsiteX4226" fmla="*/ 0 w 4781550"/>
              <a:gd name="connsiteY4226" fmla="*/ 1066986 h 4781550"/>
              <a:gd name="connsiteX4227" fmla="*/ 42047 w 4781550"/>
              <a:gd name="connsiteY4227" fmla="*/ 1087756 h 4781550"/>
              <a:gd name="connsiteX4228" fmla="*/ 56816 w 4781550"/>
              <a:gd name="connsiteY4228" fmla="*/ 1021384 h 4781550"/>
              <a:gd name="connsiteX4229" fmla="*/ 38888 w 4781550"/>
              <a:gd name="connsiteY4229" fmla="*/ 940816 h 4781550"/>
              <a:gd name="connsiteX4230" fmla="*/ 0 w 4781550"/>
              <a:gd name="connsiteY4230" fmla="*/ 921608 h 4781550"/>
              <a:gd name="connsiteX4231" fmla="*/ 0 w 4781550"/>
              <a:gd name="connsiteY4231" fmla="*/ 786714 h 4781550"/>
              <a:gd name="connsiteX4232" fmla="*/ 91787 w 4781550"/>
              <a:gd name="connsiteY4232" fmla="*/ 668653 h 4781550"/>
              <a:gd name="connsiteX4233" fmla="*/ 213432 w 4781550"/>
              <a:gd name="connsiteY4233" fmla="*/ 825116 h 4781550"/>
              <a:gd name="connsiteX4234" fmla="*/ 266702 w 4781550"/>
              <a:gd name="connsiteY4234" fmla="*/ 798803 h 4781550"/>
              <a:gd name="connsiteX4235" fmla="*/ 142027 w 4781550"/>
              <a:gd name="connsiteY4235" fmla="*/ 638448 h 4781550"/>
              <a:gd name="connsiteX4236" fmla="*/ 144288 w 4781550"/>
              <a:gd name="connsiteY4236" fmla="*/ 628287 h 4781550"/>
              <a:gd name="connsiteX4237" fmla="*/ 91787 w 4781550"/>
              <a:gd name="connsiteY4237" fmla="*/ 602353 h 4781550"/>
              <a:gd name="connsiteX4238" fmla="*/ 39288 w 4781550"/>
              <a:gd name="connsiteY4238" fmla="*/ 628287 h 4781550"/>
              <a:gd name="connsiteX4239" fmla="*/ 41549 w 4781550"/>
              <a:gd name="connsiteY4239" fmla="*/ 638448 h 4781550"/>
              <a:gd name="connsiteX4240" fmla="*/ 0 w 4781550"/>
              <a:gd name="connsiteY4240" fmla="*/ 691887 h 4781550"/>
              <a:gd name="connsiteX4241" fmla="*/ 0 w 4781550"/>
              <a:gd name="connsiteY4241" fmla="*/ 451731 h 4781550"/>
              <a:gd name="connsiteX4242" fmla="*/ 22899 w 4781550"/>
              <a:gd name="connsiteY4242" fmla="*/ 554638 h 4781550"/>
              <a:gd name="connsiteX4243" fmla="*/ 91787 w 4781550"/>
              <a:gd name="connsiteY4243" fmla="*/ 520609 h 4781550"/>
              <a:gd name="connsiteX4244" fmla="*/ 160676 w 4781550"/>
              <a:gd name="connsiteY4244" fmla="*/ 554638 h 4781550"/>
              <a:gd name="connsiteX4245" fmla="*/ 186522 w 4781550"/>
              <a:gd name="connsiteY4245" fmla="*/ 438487 h 4781550"/>
              <a:gd name="connsiteX4246" fmla="*/ 94234 w 4781550"/>
              <a:gd name="connsiteY4246" fmla="*/ 438486 h 4781550"/>
              <a:gd name="connsiteX4247" fmla="*/ 0 w 4781550"/>
              <a:gd name="connsiteY4247" fmla="*/ 438487 h 4781550"/>
              <a:gd name="connsiteX4248" fmla="*/ 0 w 4781550"/>
              <a:gd name="connsiteY4248" fmla="*/ 350994 h 4781550"/>
              <a:gd name="connsiteX4249" fmla="*/ 18830 w 4781550"/>
              <a:gd name="connsiteY4249" fmla="*/ 375214 h 4781550"/>
              <a:gd name="connsiteX4250" fmla="*/ 91752 w 4781550"/>
              <a:gd name="connsiteY4250" fmla="*/ 375214 h 4781550"/>
              <a:gd name="connsiteX4251" fmla="*/ 41996 w 4781550"/>
              <a:gd name="connsiteY4251" fmla="*/ 350636 h 4781550"/>
              <a:gd name="connsiteX4252" fmla="*/ 175068 w 4781550"/>
              <a:gd name="connsiteY4252" fmla="*/ 179477 h 4781550"/>
              <a:gd name="connsiteX4253" fmla="*/ 94899 w 4781550"/>
              <a:gd name="connsiteY4253" fmla="*/ 219078 h 4781550"/>
              <a:gd name="connsiteX4254" fmla="*/ 91787 w 4781550"/>
              <a:gd name="connsiteY4254" fmla="*/ 205091 h 4781550"/>
              <a:gd name="connsiteX4255" fmla="*/ 88674 w 4781550"/>
              <a:gd name="connsiteY4255" fmla="*/ 219078 h 4781550"/>
              <a:gd name="connsiteX4256" fmla="*/ 0 w 4781550"/>
              <a:gd name="connsiteY4256" fmla="*/ 175276 h 4781550"/>
              <a:gd name="connsiteX4257" fmla="*/ 0 w 4781550"/>
              <a:gd name="connsiteY4257" fmla="*/ 93531 h 4781550"/>
              <a:gd name="connsiteX4258" fmla="*/ 42047 w 4781550"/>
              <a:gd name="connsiteY4258" fmla="*/ 114301 h 4781550"/>
              <a:gd name="connsiteX4259" fmla="*/ 56816 w 4781550"/>
              <a:gd name="connsiteY4259" fmla="*/ 47929 h 478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</a:cxnLst>
            <a:rect l="l" t="t" r="r" b="b"/>
            <a:pathLst>
              <a:path w="4781550" h="4781550">
                <a:moveTo>
                  <a:pt x="4459866" y="4747207"/>
                </a:moveTo>
                <a:lnTo>
                  <a:pt x="4425193" y="4764334"/>
                </a:lnTo>
                <a:lnTo>
                  <a:pt x="4494539" y="4764334"/>
                </a:lnTo>
                <a:close/>
                <a:moveTo>
                  <a:pt x="4000069" y="4747206"/>
                </a:moveTo>
                <a:lnTo>
                  <a:pt x="3965395" y="4764334"/>
                </a:lnTo>
                <a:lnTo>
                  <a:pt x="4034744" y="4764334"/>
                </a:lnTo>
                <a:close/>
                <a:moveTo>
                  <a:pt x="3540271" y="4747206"/>
                </a:moveTo>
                <a:lnTo>
                  <a:pt x="3505597" y="4764334"/>
                </a:lnTo>
                <a:lnTo>
                  <a:pt x="3574946" y="4764334"/>
                </a:lnTo>
                <a:close/>
                <a:moveTo>
                  <a:pt x="3080473" y="4747206"/>
                </a:moveTo>
                <a:lnTo>
                  <a:pt x="3045799" y="4764334"/>
                </a:lnTo>
                <a:lnTo>
                  <a:pt x="3115148" y="4764334"/>
                </a:lnTo>
                <a:close/>
                <a:moveTo>
                  <a:pt x="2620675" y="4747206"/>
                </a:moveTo>
                <a:lnTo>
                  <a:pt x="2586001" y="4764334"/>
                </a:lnTo>
                <a:lnTo>
                  <a:pt x="2655349" y="4764334"/>
                </a:lnTo>
                <a:close/>
                <a:moveTo>
                  <a:pt x="2160878" y="4747206"/>
                </a:moveTo>
                <a:lnTo>
                  <a:pt x="2126203" y="4764334"/>
                </a:lnTo>
                <a:lnTo>
                  <a:pt x="2195552" y="4764334"/>
                </a:lnTo>
                <a:close/>
                <a:moveTo>
                  <a:pt x="1701080" y="4747206"/>
                </a:moveTo>
                <a:lnTo>
                  <a:pt x="1666405" y="4764334"/>
                </a:lnTo>
                <a:lnTo>
                  <a:pt x="1735754" y="4764334"/>
                </a:lnTo>
                <a:close/>
                <a:moveTo>
                  <a:pt x="1241282" y="4747206"/>
                </a:moveTo>
                <a:lnTo>
                  <a:pt x="1206607" y="4764334"/>
                </a:lnTo>
                <a:lnTo>
                  <a:pt x="1275956" y="4764334"/>
                </a:lnTo>
                <a:close/>
                <a:moveTo>
                  <a:pt x="781484" y="4747206"/>
                </a:moveTo>
                <a:lnTo>
                  <a:pt x="746809" y="4764334"/>
                </a:lnTo>
                <a:lnTo>
                  <a:pt x="816158" y="4764334"/>
                </a:lnTo>
                <a:close/>
                <a:moveTo>
                  <a:pt x="321686" y="4747206"/>
                </a:moveTo>
                <a:lnTo>
                  <a:pt x="287012" y="4764334"/>
                </a:lnTo>
                <a:lnTo>
                  <a:pt x="356360" y="4764334"/>
                </a:lnTo>
                <a:close/>
                <a:moveTo>
                  <a:pt x="4689767" y="4667250"/>
                </a:moveTo>
                <a:lnTo>
                  <a:pt x="4626979" y="4748010"/>
                </a:lnTo>
                <a:lnTo>
                  <a:pt x="4689766" y="4779024"/>
                </a:lnTo>
                <a:lnTo>
                  <a:pt x="4752554" y="4748009"/>
                </a:lnTo>
                <a:close/>
                <a:moveTo>
                  <a:pt x="4229969" y="4667250"/>
                </a:moveTo>
                <a:lnTo>
                  <a:pt x="4167182" y="4748009"/>
                </a:lnTo>
                <a:lnTo>
                  <a:pt x="4229969" y="4779023"/>
                </a:lnTo>
                <a:lnTo>
                  <a:pt x="4292756" y="4748009"/>
                </a:lnTo>
                <a:close/>
                <a:moveTo>
                  <a:pt x="3770171" y="4667250"/>
                </a:moveTo>
                <a:lnTo>
                  <a:pt x="3707384" y="4748009"/>
                </a:lnTo>
                <a:lnTo>
                  <a:pt x="3770171" y="4779023"/>
                </a:lnTo>
                <a:lnTo>
                  <a:pt x="3832958" y="4748009"/>
                </a:lnTo>
                <a:close/>
                <a:moveTo>
                  <a:pt x="3310373" y="4667250"/>
                </a:moveTo>
                <a:lnTo>
                  <a:pt x="3247586" y="4748009"/>
                </a:lnTo>
                <a:lnTo>
                  <a:pt x="3310373" y="4779023"/>
                </a:lnTo>
                <a:lnTo>
                  <a:pt x="3373160" y="4748009"/>
                </a:lnTo>
                <a:close/>
                <a:moveTo>
                  <a:pt x="2850575" y="4667250"/>
                </a:moveTo>
                <a:lnTo>
                  <a:pt x="2787788" y="4748009"/>
                </a:lnTo>
                <a:lnTo>
                  <a:pt x="2850575" y="4779023"/>
                </a:lnTo>
                <a:lnTo>
                  <a:pt x="2913362" y="4748009"/>
                </a:lnTo>
                <a:close/>
                <a:moveTo>
                  <a:pt x="2390777" y="4667250"/>
                </a:moveTo>
                <a:lnTo>
                  <a:pt x="2327990" y="4748009"/>
                </a:lnTo>
                <a:lnTo>
                  <a:pt x="2390777" y="4779023"/>
                </a:lnTo>
                <a:lnTo>
                  <a:pt x="2453564" y="4748009"/>
                </a:lnTo>
                <a:close/>
                <a:moveTo>
                  <a:pt x="1930979" y="4667250"/>
                </a:moveTo>
                <a:lnTo>
                  <a:pt x="1868192" y="4748009"/>
                </a:lnTo>
                <a:lnTo>
                  <a:pt x="1930979" y="4779023"/>
                </a:lnTo>
                <a:lnTo>
                  <a:pt x="1993766" y="4748009"/>
                </a:lnTo>
                <a:close/>
                <a:moveTo>
                  <a:pt x="1471181" y="4667250"/>
                </a:moveTo>
                <a:lnTo>
                  <a:pt x="1408394" y="4748009"/>
                </a:lnTo>
                <a:lnTo>
                  <a:pt x="1471181" y="4779023"/>
                </a:lnTo>
                <a:lnTo>
                  <a:pt x="1533968" y="4748009"/>
                </a:lnTo>
                <a:close/>
                <a:moveTo>
                  <a:pt x="1011383" y="4667250"/>
                </a:moveTo>
                <a:lnTo>
                  <a:pt x="948596" y="4748009"/>
                </a:lnTo>
                <a:lnTo>
                  <a:pt x="1011383" y="4779023"/>
                </a:lnTo>
                <a:lnTo>
                  <a:pt x="1074170" y="4748009"/>
                </a:lnTo>
                <a:close/>
                <a:moveTo>
                  <a:pt x="551585" y="4667250"/>
                </a:moveTo>
                <a:lnTo>
                  <a:pt x="488798" y="4748009"/>
                </a:lnTo>
                <a:lnTo>
                  <a:pt x="551585" y="4779023"/>
                </a:lnTo>
                <a:lnTo>
                  <a:pt x="614372" y="4748009"/>
                </a:lnTo>
                <a:close/>
                <a:moveTo>
                  <a:pt x="91787" y="4667250"/>
                </a:moveTo>
                <a:lnTo>
                  <a:pt x="29001" y="4748009"/>
                </a:lnTo>
                <a:lnTo>
                  <a:pt x="91787" y="4779023"/>
                </a:lnTo>
                <a:lnTo>
                  <a:pt x="154574" y="4748009"/>
                </a:lnTo>
                <a:close/>
                <a:moveTo>
                  <a:pt x="4398227" y="4579287"/>
                </a:moveTo>
                <a:lnTo>
                  <a:pt x="4459866" y="4658567"/>
                </a:lnTo>
                <a:lnTo>
                  <a:pt x="4521503" y="4579290"/>
                </a:lnTo>
                <a:lnTo>
                  <a:pt x="4462980" y="4608198"/>
                </a:lnTo>
                <a:lnTo>
                  <a:pt x="4459868" y="4594211"/>
                </a:lnTo>
                <a:lnTo>
                  <a:pt x="4456755" y="4608198"/>
                </a:lnTo>
                <a:close/>
                <a:moveTo>
                  <a:pt x="3938429" y="4579287"/>
                </a:moveTo>
                <a:lnTo>
                  <a:pt x="4000069" y="4658569"/>
                </a:lnTo>
                <a:lnTo>
                  <a:pt x="4061710" y="4579288"/>
                </a:lnTo>
                <a:lnTo>
                  <a:pt x="4003182" y="4608198"/>
                </a:lnTo>
                <a:lnTo>
                  <a:pt x="4000069" y="4594211"/>
                </a:lnTo>
                <a:lnTo>
                  <a:pt x="3996957" y="4608198"/>
                </a:lnTo>
                <a:close/>
                <a:moveTo>
                  <a:pt x="3478631" y="4579287"/>
                </a:moveTo>
                <a:lnTo>
                  <a:pt x="3540271" y="4658569"/>
                </a:lnTo>
                <a:lnTo>
                  <a:pt x="3601912" y="4579288"/>
                </a:lnTo>
                <a:lnTo>
                  <a:pt x="3543384" y="4608198"/>
                </a:lnTo>
                <a:lnTo>
                  <a:pt x="3540271" y="4594211"/>
                </a:lnTo>
                <a:lnTo>
                  <a:pt x="3537159" y="4608198"/>
                </a:lnTo>
                <a:close/>
                <a:moveTo>
                  <a:pt x="3018833" y="4579287"/>
                </a:moveTo>
                <a:lnTo>
                  <a:pt x="3080473" y="4658569"/>
                </a:lnTo>
                <a:lnTo>
                  <a:pt x="3142114" y="4579288"/>
                </a:lnTo>
                <a:lnTo>
                  <a:pt x="3083586" y="4608198"/>
                </a:lnTo>
                <a:lnTo>
                  <a:pt x="3080473" y="4594211"/>
                </a:lnTo>
                <a:lnTo>
                  <a:pt x="3077361" y="4608198"/>
                </a:lnTo>
                <a:close/>
                <a:moveTo>
                  <a:pt x="2559035" y="4579287"/>
                </a:moveTo>
                <a:lnTo>
                  <a:pt x="2620675" y="4658569"/>
                </a:lnTo>
                <a:lnTo>
                  <a:pt x="2682316" y="4579288"/>
                </a:lnTo>
                <a:lnTo>
                  <a:pt x="2623788" y="4608198"/>
                </a:lnTo>
                <a:lnTo>
                  <a:pt x="2620675" y="4594211"/>
                </a:lnTo>
                <a:lnTo>
                  <a:pt x="2617563" y="4608198"/>
                </a:lnTo>
                <a:close/>
                <a:moveTo>
                  <a:pt x="2099238" y="4579287"/>
                </a:moveTo>
                <a:lnTo>
                  <a:pt x="2160878" y="4658569"/>
                </a:lnTo>
                <a:lnTo>
                  <a:pt x="2222519" y="4579287"/>
                </a:lnTo>
                <a:lnTo>
                  <a:pt x="2163990" y="4608198"/>
                </a:lnTo>
                <a:lnTo>
                  <a:pt x="2160878" y="4594211"/>
                </a:lnTo>
                <a:lnTo>
                  <a:pt x="2157765" y="4608198"/>
                </a:lnTo>
                <a:close/>
                <a:moveTo>
                  <a:pt x="1639439" y="4579287"/>
                </a:moveTo>
                <a:lnTo>
                  <a:pt x="1701080" y="4658569"/>
                </a:lnTo>
                <a:lnTo>
                  <a:pt x="1762721" y="4579287"/>
                </a:lnTo>
                <a:lnTo>
                  <a:pt x="1704192" y="4608198"/>
                </a:lnTo>
                <a:lnTo>
                  <a:pt x="1701080" y="4594211"/>
                </a:lnTo>
                <a:lnTo>
                  <a:pt x="1697967" y="4608198"/>
                </a:lnTo>
                <a:close/>
                <a:moveTo>
                  <a:pt x="1179641" y="4579287"/>
                </a:moveTo>
                <a:lnTo>
                  <a:pt x="1241282" y="4658569"/>
                </a:lnTo>
                <a:lnTo>
                  <a:pt x="1302922" y="4579287"/>
                </a:lnTo>
                <a:lnTo>
                  <a:pt x="1244394" y="4608198"/>
                </a:lnTo>
                <a:lnTo>
                  <a:pt x="1241282" y="4594211"/>
                </a:lnTo>
                <a:lnTo>
                  <a:pt x="1238169" y="4608198"/>
                </a:lnTo>
                <a:close/>
                <a:moveTo>
                  <a:pt x="719844" y="4579287"/>
                </a:moveTo>
                <a:lnTo>
                  <a:pt x="781484" y="4658569"/>
                </a:lnTo>
                <a:lnTo>
                  <a:pt x="843125" y="4579287"/>
                </a:lnTo>
                <a:lnTo>
                  <a:pt x="784596" y="4608198"/>
                </a:lnTo>
                <a:lnTo>
                  <a:pt x="781483" y="4594211"/>
                </a:lnTo>
                <a:lnTo>
                  <a:pt x="778371" y="4608198"/>
                </a:lnTo>
                <a:close/>
                <a:moveTo>
                  <a:pt x="260046" y="4579287"/>
                </a:moveTo>
                <a:lnTo>
                  <a:pt x="321686" y="4658569"/>
                </a:lnTo>
                <a:lnTo>
                  <a:pt x="383327" y="4579287"/>
                </a:lnTo>
                <a:lnTo>
                  <a:pt x="324798" y="4608198"/>
                </a:lnTo>
                <a:lnTo>
                  <a:pt x="321685" y="4594211"/>
                </a:lnTo>
                <a:lnTo>
                  <a:pt x="318573" y="4608198"/>
                </a:lnTo>
                <a:close/>
                <a:moveTo>
                  <a:pt x="4229969" y="4496173"/>
                </a:moveTo>
                <a:lnTo>
                  <a:pt x="4177468" y="4522107"/>
                </a:lnTo>
                <a:lnTo>
                  <a:pt x="4179729" y="4532268"/>
                </a:lnTo>
                <a:lnTo>
                  <a:pt x="4055054" y="4692623"/>
                </a:lnTo>
                <a:lnTo>
                  <a:pt x="4108324" y="4718936"/>
                </a:lnTo>
                <a:lnTo>
                  <a:pt x="4229969" y="4562473"/>
                </a:lnTo>
                <a:lnTo>
                  <a:pt x="4351614" y="4718936"/>
                </a:lnTo>
                <a:lnTo>
                  <a:pt x="4404884" y="4692623"/>
                </a:lnTo>
                <a:lnTo>
                  <a:pt x="4280209" y="4532268"/>
                </a:lnTo>
                <a:lnTo>
                  <a:pt x="4282470" y="4522107"/>
                </a:lnTo>
                <a:close/>
                <a:moveTo>
                  <a:pt x="3770171" y="4496173"/>
                </a:moveTo>
                <a:lnTo>
                  <a:pt x="3717670" y="4522107"/>
                </a:lnTo>
                <a:lnTo>
                  <a:pt x="3719931" y="4532268"/>
                </a:lnTo>
                <a:lnTo>
                  <a:pt x="3595256" y="4692623"/>
                </a:lnTo>
                <a:lnTo>
                  <a:pt x="3648526" y="4718936"/>
                </a:lnTo>
                <a:lnTo>
                  <a:pt x="3770171" y="4562473"/>
                </a:lnTo>
                <a:lnTo>
                  <a:pt x="3891815" y="4718936"/>
                </a:lnTo>
                <a:lnTo>
                  <a:pt x="3945086" y="4692623"/>
                </a:lnTo>
                <a:lnTo>
                  <a:pt x="3820411" y="4532268"/>
                </a:lnTo>
                <a:lnTo>
                  <a:pt x="3822672" y="4522107"/>
                </a:lnTo>
                <a:close/>
                <a:moveTo>
                  <a:pt x="3310373" y="4496173"/>
                </a:moveTo>
                <a:lnTo>
                  <a:pt x="3257872" y="4522107"/>
                </a:lnTo>
                <a:lnTo>
                  <a:pt x="3260133" y="4532268"/>
                </a:lnTo>
                <a:lnTo>
                  <a:pt x="3135458" y="4692623"/>
                </a:lnTo>
                <a:lnTo>
                  <a:pt x="3188727" y="4718936"/>
                </a:lnTo>
                <a:lnTo>
                  <a:pt x="3310373" y="4562473"/>
                </a:lnTo>
                <a:lnTo>
                  <a:pt x="3432017" y="4718936"/>
                </a:lnTo>
                <a:lnTo>
                  <a:pt x="3485288" y="4692623"/>
                </a:lnTo>
                <a:lnTo>
                  <a:pt x="3360613" y="4532268"/>
                </a:lnTo>
                <a:lnTo>
                  <a:pt x="3362874" y="4522107"/>
                </a:lnTo>
                <a:close/>
                <a:moveTo>
                  <a:pt x="2850575" y="4496173"/>
                </a:moveTo>
                <a:lnTo>
                  <a:pt x="2798074" y="4522107"/>
                </a:lnTo>
                <a:lnTo>
                  <a:pt x="2800335" y="4532268"/>
                </a:lnTo>
                <a:lnTo>
                  <a:pt x="2675660" y="4692623"/>
                </a:lnTo>
                <a:lnTo>
                  <a:pt x="2728929" y="4718936"/>
                </a:lnTo>
                <a:lnTo>
                  <a:pt x="2850575" y="4562473"/>
                </a:lnTo>
                <a:lnTo>
                  <a:pt x="2972219" y="4718936"/>
                </a:lnTo>
                <a:lnTo>
                  <a:pt x="3025490" y="4692623"/>
                </a:lnTo>
                <a:lnTo>
                  <a:pt x="2900815" y="4532268"/>
                </a:lnTo>
                <a:lnTo>
                  <a:pt x="2903076" y="4522107"/>
                </a:lnTo>
                <a:close/>
                <a:moveTo>
                  <a:pt x="2390777" y="4496173"/>
                </a:moveTo>
                <a:lnTo>
                  <a:pt x="2338276" y="4522107"/>
                </a:lnTo>
                <a:lnTo>
                  <a:pt x="2340537" y="4532268"/>
                </a:lnTo>
                <a:lnTo>
                  <a:pt x="2215862" y="4692623"/>
                </a:lnTo>
                <a:lnTo>
                  <a:pt x="2269132" y="4718936"/>
                </a:lnTo>
                <a:lnTo>
                  <a:pt x="2390777" y="4562473"/>
                </a:lnTo>
                <a:lnTo>
                  <a:pt x="2512421" y="4718936"/>
                </a:lnTo>
                <a:lnTo>
                  <a:pt x="2565692" y="4692623"/>
                </a:lnTo>
                <a:lnTo>
                  <a:pt x="2441017" y="4532268"/>
                </a:lnTo>
                <a:lnTo>
                  <a:pt x="2443278" y="4522107"/>
                </a:lnTo>
                <a:close/>
                <a:moveTo>
                  <a:pt x="1930979" y="4496173"/>
                </a:moveTo>
                <a:lnTo>
                  <a:pt x="1878478" y="4522107"/>
                </a:lnTo>
                <a:lnTo>
                  <a:pt x="1880739" y="4532268"/>
                </a:lnTo>
                <a:lnTo>
                  <a:pt x="1756064" y="4692623"/>
                </a:lnTo>
                <a:lnTo>
                  <a:pt x="1809334" y="4718936"/>
                </a:lnTo>
                <a:lnTo>
                  <a:pt x="1930979" y="4562473"/>
                </a:lnTo>
                <a:lnTo>
                  <a:pt x="2052624" y="4718936"/>
                </a:lnTo>
                <a:lnTo>
                  <a:pt x="2105894" y="4692623"/>
                </a:lnTo>
                <a:lnTo>
                  <a:pt x="1981219" y="4532268"/>
                </a:lnTo>
                <a:lnTo>
                  <a:pt x="1983480" y="4522107"/>
                </a:lnTo>
                <a:close/>
                <a:moveTo>
                  <a:pt x="1471181" y="4496173"/>
                </a:moveTo>
                <a:lnTo>
                  <a:pt x="1418680" y="4522107"/>
                </a:lnTo>
                <a:lnTo>
                  <a:pt x="1420941" y="4532268"/>
                </a:lnTo>
                <a:lnTo>
                  <a:pt x="1296266" y="4692623"/>
                </a:lnTo>
                <a:lnTo>
                  <a:pt x="1349536" y="4718936"/>
                </a:lnTo>
                <a:lnTo>
                  <a:pt x="1471181" y="4562473"/>
                </a:lnTo>
                <a:lnTo>
                  <a:pt x="1592826" y="4718936"/>
                </a:lnTo>
                <a:lnTo>
                  <a:pt x="1646096" y="4692623"/>
                </a:lnTo>
                <a:lnTo>
                  <a:pt x="1521421" y="4532268"/>
                </a:lnTo>
                <a:lnTo>
                  <a:pt x="1523682" y="4522107"/>
                </a:lnTo>
                <a:close/>
                <a:moveTo>
                  <a:pt x="1011383" y="4496173"/>
                </a:moveTo>
                <a:lnTo>
                  <a:pt x="958882" y="4522107"/>
                </a:lnTo>
                <a:lnTo>
                  <a:pt x="961143" y="4532268"/>
                </a:lnTo>
                <a:lnTo>
                  <a:pt x="836469" y="4692623"/>
                </a:lnTo>
                <a:lnTo>
                  <a:pt x="889738" y="4718936"/>
                </a:lnTo>
                <a:lnTo>
                  <a:pt x="1011383" y="4562473"/>
                </a:lnTo>
                <a:lnTo>
                  <a:pt x="1133028" y="4718936"/>
                </a:lnTo>
                <a:lnTo>
                  <a:pt x="1186298" y="4692623"/>
                </a:lnTo>
                <a:lnTo>
                  <a:pt x="1061623" y="4532268"/>
                </a:lnTo>
                <a:lnTo>
                  <a:pt x="1063884" y="4522107"/>
                </a:lnTo>
                <a:close/>
                <a:moveTo>
                  <a:pt x="551585" y="4496173"/>
                </a:moveTo>
                <a:lnTo>
                  <a:pt x="499084" y="4522107"/>
                </a:lnTo>
                <a:lnTo>
                  <a:pt x="501345" y="4532268"/>
                </a:lnTo>
                <a:lnTo>
                  <a:pt x="376670" y="4692623"/>
                </a:lnTo>
                <a:lnTo>
                  <a:pt x="429940" y="4718936"/>
                </a:lnTo>
                <a:lnTo>
                  <a:pt x="551585" y="4562473"/>
                </a:lnTo>
                <a:lnTo>
                  <a:pt x="673230" y="4718936"/>
                </a:lnTo>
                <a:lnTo>
                  <a:pt x="726500" y="4692623"/>
                </a:lnTo>
                <a:lnTo>
                  <a:pt x="601825" y="4532268"/>
                </a:lnTo>
                <a:lnTo>
                  <a:pt x="604086" y="4522107"/>
                </a:lnTo>
                <a:close/>
                <a:moveTo>
                  <a:pt x="4528711" y="4348606"/>
                </a:moveTo>
                <a:lnTo>
                  <a:pt x="4512768" y="4356481"/>
                </a:lnTo>
                <a:lnTo>
                  <a:pt x="4494841" y="4437047"/>
                </a:lnTo>
                <a:lnTo>
                  <a:pt x="4509610" y="4503421"/>
                </a:lnTo>
                <a:lnTo>
                  <a:pt x="4557857" y="4479589"/>
                </a:lnTo>
                <a:close/>
                <a:moveTo>
                  <a:pt x="4391022" y="4348605"/>
                </a:moveTo>
                <a:lnTo>
                  <a:pt x="4361876" y="4479587"/>
                </a:lnTo>
                <a:lnTo>
                  <a:pt x="4410126" y="4503421"/>
                </a:lnTo>
                <a:lnTo>
                  <a:pt x="4424896" y="4437049"/>
                </a:lnTo>
                <a:lnTo>
                  <a:pt x="4406967" y="4356481"/>
                </a:lnTo>
                <a:close/>
                <a:moveTo>
                  <a:pt x="4068916" y="4348605"/>
                </a:moveTo>
                <a:lnTo>
                  <a:pt x="4052970" y="4356481"/>
                </a:lnTo>
                <a:lnTo>
                  <a:pt x="4035042" y="4437047"/>
                </a:lnTo>
                <a:lnTo>
                  <a:pt x="4049812" y="4503421"/>
                </a:lnTo>
                <a:lnTo>
                  <a:pt x="4098062" y="4479587"/>
                </a:lnTo>
                <a:close/>
                <a:moveTo>
                  <a:pt x="3931224" y="4348605"/>
                </a:moveTo>
                <a:lnTo>
                  <a:pt x="3902078" y="4479587"/>
                </a:lnTo>
                <a:lnTo>
                  <a:pt x="3950328" y="4503421"/>
                </a:lnTo>
                <a:lnTo>
                  <a:pt x="3965097" y="4437049"/>
                </a:lnTo>
                <a:lnTo>
                  <a:pt x="3947169" y="4356481"/>
                </a:lnTo>
                <a:close/>
                <a:moveTo>
                  <a:pt x="3609118" y="4348605"/>
                </a:moveTo>
                <a:lnTo>
                  <a:pt x="3593172" y="4356481"/>
                </a:lnTo>
                <a:lnTo>
                  <a:pt x="3575244" y="4437047"/>
                </a:lnTo>
                <a:lnTo>
                  <a:pt x="3590014" y="4503421"/>
                </a:lnTo>
                <a:lnTo>
                  <a:pt x="3638264" y="4479588"/>
                </a:lnTo>
                <a:close/>
                <a:moveTo>
                  <a:pt x="3471426" y="4348605"/>
                </a:moveTo>
                <a:lnTo>
                  <a:pt x="3442280" y="4479587"/>
                </a:lnTo>
                <a:lnTo>
                  <a:pt x="3490530" y="4503421"/>
                </a:lnTo>
                <a:lnTo>
                  <a:pt x="3505299" y="4437049"/>
                </a:lnTo>
                <a:lnTo>
                  <a:pt x="3487371" y="4356481"/>
                </a:lnTo>
                <a:close/>
                <a:moveTo>
                  <a:pt x="3149320" y="4348605"/>
                </a:moveTo>
                <a:lnTo>
                  <a:pt x="3133374" y="4356481"/>
                </a:lnTo>
                <a:lnTo>
                  <a:pt x="3115446" y="4437047"/>
                </a:lnTo>
                <a:lnTo>
                  <a:pt x="3130216" y="4503421"/>
                </a:lnTo>
                <a:lnTo>
                  <a:pt x="3178466" y="4479588"/>
                </a:lnTo>
                <a:close/>
                <a:moveTo>
                  <a:pt x="3011628" y="4348605"/>
                </a:moveTo>
                <a:lnTo>
                  <a:pt x="2982482" y="4479587"/>
                </a:lnTo>
                <a:lnTo>
                  <a:pt x="3030732" y="4503421"/>
                </a:lnTo>
                <a:lnTo>
                  <a:pt x="3045501" y="4437049"/>
                </a:lnTo>
                <a:lnTo>
                  <a:pt x="3027573" y="4356481"/>
                </a:lnTo>
                <a:close/>
                <a:moveTo>
                  <a:pt x="2689522" y="4348605"/>
                </a:moveTo>
                <a:lnTo>
                  <a:pt x="2673576" y="4356481"/>
                </a:lnTo>
                <a:lnTo>
                  <a:pt x="2655648" y="4437047"/>
                </a:lnTo>
                <a:lnTo>
                  <a:pt x="2670418" y="4503421"/>
                </a:lnTo>
                <a:lnTo>
                  <a:pt x="2718668" y="4479587"/>
                </a:lnTo>
                <a:close/>
                <a:moveTo>
                  <a:pt x="2551830" y="4348605"/>
                </a:moveTo>
                <a:lnTo>
                  <a:pt x="2522684" y="4479587"/>
                </a:lnTo>
                <a:lnTo>
                  <a:pt x="2570934" y="4503421"/>
                </a:lnTo>
                <a:lnTo>
                  <a:pt x="2585703" y="4437049"/>
                </a:lnTo>
                <a:lnTo>
                  <a:pt x="2567775" y="4356481"/>
                </a:lnTo>
                <a:close/>
                <a:moveTo>
                  <a:pt x="2229724" y="4348605"/>
                </a:moveTo>
                <a:lnTo>
                  <a:pt x="2213778" y="4356481"/>
                </a:lnTo>
                <a:lnTo>
                  <a:pt x="2195850" y="4437047"/>
                </a:lnTo>
                <a:lnTo>
                  <a:pt x="2210620" y="4503421"/>
                </a:lnTo>
                <a:lnTo>
                  <a:pt x="2258870" y="4479587"/>
                </a:lnTo>
                <a:close/>
                <a:moveTo>
                  <a:pt x="2092032" y="4348605"/>
                </a:moveTo>
                <a:lnTo>
                  <a:pt x="2062886" y="4479587"/>
                </a:lnTo>
                <a:lnTo>
                  <a:pt x="2111136" y="4503421"/>
                </a:lnTo>
                <a:lnTo>
                  <a:pt x="2125906" y="4437049"/>
                </a:lnTo>
                <a:lnTo>
                  <a:pt x="2107977" y="4356481"/>
                </a:lnTo>
                <a:close/>
                <a:moveTo>
                  <a:pt x="1769926" y="4348605"/>
                </a:moveTo>
                <a:lnTo>
                  <a:pt x="1753980" y="4356481"/>
                </a:lnTo>
                <a:lnTo>
                  <a:pt x="1736052" y="4437047"/>
                </a:lnTo>
                <a:lnTo>
                  <a:pt x="1750822" y="4503421"/>
                </a:lnTo>
                <a:lnTo>
                  <a:pt x="1799072" y="4479588"/>
                </a:lnTo>
                <a:close/>
                <a:moveTo>
                  <a:pt x="1632234" y="4348605"/>
                </a:moveTo>
                <a:lnTo>
                  <a:pt x="1603088" y="4479587"/>
                </a:lnTo>
                <a:lnTo>
                  <a:pt x="1651338" y="4503421"/>
                </a:lnTo>
                <a:lnTo>
                  <a:pt x="1666108" y="4437049"/>
                </a:lnTo>
                <a:lnTo>
                  <a:pt x="1648179" y="4356481"/>
                </a:lnTo>
                <a:close/>
                <a:moveTo>
                  <a:pt x="1310128" y="4348605"/>
                </a:moveTo>
                <a:lnTo>
                  <a:pt x="1294182" y="4356481"/>
                </a:lnTo>
                <a:lnTo>
                  <a:pt x="1276254" y="4437047"/>
                </a:lnTo>
                <a:lnTo>
                  <a:pt x="1291024" y="4503421"/>
                </a:lnTo>
                <a:lnTo>
                  <a:pt x="1339274" y="4479588"/>
                </a:lnTo>
                <a:close/>
                <a:moveTo>
                  <a:pt x="1172435" y="4348605"/>
                </a:moveTo>
                <a:lnTo>
                  <a:pt x="1143290" y="4479587"/>
                </a:lnTo>
                <a:lnTo>
                  <a:pt x="1191540" y="4503421"/>
                </a:lnTo>
                <a:lnTo>
                  <a:pt x="1206309" y="4437049"/>
                </a:lnTo>
                <a:lnTo>
                  <a:pt x="1188381" y="4356481"/>
                </a:lnTo>
                <a:close/>
                <a:moveTo>
                  <a:pt x="850330" y="4348605"/>
                </a:moveTo>
                <a:lnTo>
                  <a:pt x="834384" y="4356481"/>
                </a:lnTo>
                <a:lnTo>
                  <a:pt x="816457" y="4437047"/>
                </a:lnTo>
                <a:lnTo>
                  <a:pt x="831226" y="4503421"/>
                </a:lnTo>
                <a:lnTo>
                  <a:pt x="879476" y="4479587"/>
                </a:lnTo>
                <a:close/>
                <a:moveTo>
                  <a:pt x="712638" y="4348605"/>
                </a:moveTo>
                <a:lnTo>
                  <a:pt x="683492" y="4479587"/>
                </a:lnTo>
                <a:lnTo>
                  <a:pt x="731742" y="4503421"/>
                </a:lnTo>
                <a:lnTo>
                  <a:pt x="746511" y="4437049"/>
                </a:lnTo>
                <a:lnTo>
                  <a:pt x="728583" y="4356481"/>
                </a:lnTo>
                <a:close/>
                <a:moveTo>
                  <a:pt x="390532" y="4348605"/>
                </a:moveTo>
                <a:lnTo>
                  <a:pt x="374586" y="4356481"/>
                </a:lnTo>
                <a:lnTo>
                  <a:pt x="356658" y="4437047"/>
                </a:lnTo>
                <a:lnTo>
                  <a:pt x="371428" y="4503421"/>
                </a:lnTo>
                <a:lnTo>
                  <a:pt x="419678" y="4479587"/>
                </a:lnTo>
                <a:close/>
                <a:moveTo>
                  <a:pt x="252840" y="4348605"/>
                </a:moveTo>
                <a:lnTo>
                  <a:pt x="223694" y="4479587"/>
                </a:lnTo>
                <a:lnTo>
                  <a:pt x="271944" y="4503421"/>
                </a:lnTo>
                <a:lnTo>
                  <a:pt x="286713" y="4437049"/>
                </a:lnTo>
                <a:lnTo>
                  <a:pt x="268785" y="4356481"/>
                </a:lnTo>
                <a:close/>
                <a:moveTo>
                  <a:pt x="4232416" y="4332306"/>
                </a:moveTo>
                <a:lnTo>
                  <a:pt x="4135234" y="4332307"/>
                </a:lnTo>
                <a:lnTo>
                  <a:pt x="4161080" y="4448458"/>
                </a:lnTo>
                <a:lnTo>
                  <a:pt x="4229969" y="4414429"/>
                </a:lnTo>
                <a:lnTo>
                  <a:pt x="4298858" y="4448458"/>
                </a:lnTo>
                <a:lnTo>
                  <a:pt x="4324704" y="4332307"/>
                </a:lnTo>
                <a:close/>
                <a:moveTo>
                  <a:pt x="3772618" y="4332306"/>
                </a:moveTo>
                <a:lnTo>
                  <a:pt x="3675436" y="4332307"/>
                </a:lnTo>
                <a:lnTo>
                  <a:pt x="3701282" y="4448458"/>
                </a:lnTo>
                <a:lnTo>
                  <a:pt x="3770171" y="4414429"/>
                </a:lnTo>
                <a:lnTo>
                  <a:pt x="3839060" y="4448458"/>
                </a:lnTo>
                <a:lnTo>
                  <a:pt x="3864906" y="4332307"/>
                </a:lnTo>
                <a:close/>
                <a:moveTo>
                  <a:pt x="3312820" y="4332306"/>
                </a:moveTo>
                <a:lnTo>
                  <a:pt x="3215638" y="4332307"/>
                </a:lnTo>
                <a:lnTo>
                  <a:pt x="3241484" y="4448458"/>
                </a:lnTo>
                <a:lnTo>
                  <a:pt x="3310373" y="4414429"/>
                </a:lnTo>
                <a:lnTo>
                  <a:pt x="3379263" y="4448458"/>
                </a:lnTo>
                <a:lnTo>
                  <a:pt x="3405108" y="4332307"/>
                </a:lnTo>
                <a:close/>
                <a:moveTo>
                  <a:pt x="2853022" y="4332306"/>
                </a:moveTo>
                <a:lnTo>
                  <a:pt x="2755840" y="4332307"/>
                </a:lnTo>
                <a:lnTo>
                  <a:pt x="2781686" y="4448458"/>
                </a:lnTo>
                <a:lnTo>
                  <a:pt x="2850575" y="4414429"/>
                </a:lnTo>
                <a:lnTo>
                  <a:pt x="2919464" y="4448458"/>
                </a:lnTo>
                <a:lnTo>
                  <a:pt x="2945310" y="4332307"/>
                </a:lnTo>
                <a:close/>
                <a:moveTo>
                  <a:pt x="2393224" y="4332306"/>
                </a:moveTo>
                <a:lnTo>
                  <a:pt x="2296042" y="4332307"/>
                </a:lnTo>
                <a:lnTo>
                  <a:pt x="2321888" y="4448458"/>
                </a:lnTo>
                <a:lnTo>
                  <a:pt x="2390777" y="4414429"/>
                </a:lnTo>
                <a:lnTo>
                  <a:pt x="2459666" y="4448458"/>
                </a:lnTo>
                <a:lnTo>
                  <a:pt x="2485512" y="4332307"/>
                </a:lnTo>
                <a:close/>
                <a:moveTo>
                  <a:pt x="1933427" y="4332306"/>
                </a:moveTo>
                <a:lnTo>
                  <a:pt x="1836244" y="4332307"/>
                </a:lnTo>
                <a:lnTo>
                  <a:pt x="1862090" y="4448458"/>
                </a:lnTo>
                <a:lnTo>
                  <a:pt x="1930979" y="4414429"/>
                </a:lnTo>
                <a:lnTo>
                  <a:pt x="1999868" y="4448458"/>
                </a:lnTo>
                <a:lnTo>
                  <a:pt x="2025714" y="4332307"/>
                </a:lnTo>
                <a:close/>
                <a:moveTo>
                  <a:pt x="1473629" y="4332306"/>
                </a:moveTo>
                <a:lnTo>
                  <a:pt x="1376446" y="4332307"/>
                </a:lnTo>
                <a:lnTo>
                  <a:pt x="1402292" y="4448458"/>
                </a:lnTo>
                <a:lnTo>
                  <a:pt x="1471181" y="4414429"/>
                </a:lnTo>
                <a:lnTo>
                  <a:pt x="1540070" y="4448458"/>
                </a:lnTo>
                <a:lnTo>
                  <a:pt x="1565916" y="4332307"/>
                </a:lnTo>
                <a:close/>
                <a:moveTo>
                  <a:pt x="1013830" y="4332306"/>
                </a:moveTo>
                <a:lnTo>
                  <a:pt x="916649" y="4332307"/>
                </a:lnTo>
                <a:lnTo>
                  <a:pt x="942494" y="4448458"/>
                </a:lnTo>
                <a:lnTo>
                  <a:pt x="1011383" y="4414429"/>
                </a:lnTo>
                <a:lnTo>
                  <a:pt x="1080272" y="4448458"/>
                </a:lnTo>
                <a:lnTo>
                  <a:pt x="1106118" y="4332307"/>
                </a:lnTo>
                <a:close/>
                <a:moveTo>
                  <a:pt x="554032" y="4332306"/>
                </a:moveTo>
                <a:lnTo>
                  <a:pt x="456850" y="4332307"/>
                </a:lnTo>
                <a:lnTo>
                  <a:pt x="482696" y="4448458"/>
                </a:lnTo>
                <a:lnTo>
                  <a:pt x="551585" y="4414429"/>
                </a:lnTo>
                <a:lnTo>
                  <a:pt x="620474" y="4448458"/>
                </a:lnTo>
                <a:lnTo>
                  <a:pt x="646320" y="4332307"/>
                </a:lnTo>
                <a:close/>
                <a:moveTo>
                  <a:pt x="4459868" y="4171950"/>
                </a:moveTo>
                <a:lnTo>
                  <a:pt x="4387450" y="4265097"/>
                </a:lnTo>
                <a:lnTo>
                  <a:pt x="4395421" y="4269034"/>
                </a:lnTo>
                <a:lnTo>
                  <a:pt x="4408727" y="4269034"/>
                </a:lnTo>
                <a:lnTo>
                  <a:pt x="4407410" y="4274956"/>
                </a:lnTo>
                <a:lnTo>
                  <a:pt x="4459868" y="4300868"/>
                </a:lnTo>
                <a:lnTo>
                  <a:pt x="4512323" y="4274958"/>
                </a:lnTo>
                <a:lnTo>
                  <a:pt x="4511005" y="4269034"/>
                </a:lnTo>
                <a:lnTo>
                  <a:pt x="4524316" y="4269034"/>
                </a:lnTo>
                <a:lnTo>
                  <a:pt x="4532287" y="4265097"/>
                </a:lnTo>
                <a:close/>
                <a:moveTo>
                  <a:pt x="4000070" y="4171950"/>
                </a:moveTo>
                <a:lnTo>
                  <a:pt x="3927652" y="4265097"/>
                </a:lnTo>
                <a:lnTo>
                  <a:pt x="3935623" y="4269034"/>
                </a:lnTo>
                <a:lnTo>
                  <a:pt x="3948929" y="4269034"/>
                </a:lnTo>
                <a:lnTo>
                  <a:pt x="3947612" y="4274956"/>
                </a:lnTo>
                <a:lnTo>
                  <a:pt x="4000070" y="4300868"/>
                </a:lnTo>
                <a:lnTo>
                  <a:pt x="4052528" y="4274956"/>
                </a:lnTo>
                <a:lnTo>
                  <a:pt x="4051210" y="4269034"/>
                </a:lnTo>
                <a:lnTo>
                  <a:pt x="4064517" y="4269034"/>
                </a:lnTo>
                <a:lnTo>
                  <a:pt x="4072488" y="4265097"/>
                </a:lnTo>
                <a:close/>
                <a:moveTo>
                  <a:pt x="3540272" y="4171950"/>
                </a:moveTo>
                <a:lnTo>
                  <a:pt x="3467854" y="4265097"/>
                </a:lnTo>
                <a:lnTo>
                  <a:pt x="3475825" y="4269034"/>
                </a:lnTo>
                <a:lnTo>
                  <a:pt x="3489131" y="4269034"/>
                </a:lnTo>
                <a:lnTo>
                  <a:pt x="3487814" y="4274956"/>
                </a:lnTo>
                <a:lnTo>
                  <a:pt x="3540272" y="4300868"/>
                </a:lnTo>
                <a:lnTo>
                  <a:pt x="3592730" y="4274956"/>
                </a:lnTo>
                <a:lnTo>
                  <a:pt x="3591412" y="4269034"/>
                </a:lnTo>
                <a:lnTo>
                  <a:pt x="3604720" y="4269034"/>
                </a:lnTo>
                <a:lnTo>
                  <a:pt x="3612690" y="4265097"/>
                </a:lnTo>
                <a:close/>
                <a:moveTo>
                  <a:pt x="3080474" y="4171950"/>
                </a:moveTo>
                <a:lnTo>
                  <a:pt x="3008056" y="4265097"/>
                </a:lnTo>
                <a:lnTo>
                  <a:pt x="3016027" y="4269034"/>
                </a:lnTo>
                <a:lnTo>
                  <a:pt x="3029333" y="4269034"/>
                </a:lnTo>
                <a:lnTo>
                  <a:pt x="3028016" y="4274956"/>
                </a:lnTo>
                <a:lnTo>
                  <a:pt x="3080474" y="4300868"/>
                </a:lnTo>
                <a:lnTo>
                  <a:pt x="3132932" y="4274956"/>
                </a:lnTo>
                <a:lnTo>
                  <a:pt x="3131614" y="4269034"/>
                </a:lnTo>
                <a:lnTo>
                  <a:pt x="3144921" y="4269034"/>
                </a:lnTo>
                <a:lnTo>
                  <a:pt x="3152892" y="4265097"/>
                </a:lnTo>
                <a:close/>
                <a:moveTo>
                  <a:pt x="2620676" y="4171950"/>
                </a:moveTo>
                <a:lnTo>
                  <a:pt x="2548258" y="4265097"/>
                </a:lnTo>
                <a:lnTo>
                  <a:pt x="2556229" y="4269034"/>
                </a:lnTo>
                <a:lnTo>
                  <a:pt x="2569535" y="4269034"/>
                </a:lnTo>
                <a:lnTo>
                  <a:pt x="2568218" y="4274956"/>
                </a:lnTo>
                <a:lnTo>
                  <a:pt x="2620676" y="4300868"/>
                </a:lnTo>
                <a:lnTo>
                  <a:pt x="2673134" y="4274957"/>
                </a:lnTo>
                <a:lnTo>
                  <a:pt x="2671816" y="4269034"/>
                </a:lnTo>
                <a:lnTo>
                  <a:pt x="2685124" y="4269034"/>
                </a:lnTo>
                <a:lnTo>
                  <a:pt x="2693094" y="4265097"/>
                </a:lnTo>
                <a:close/>
                <a:moveTo>
                  <a:pt x="2160878" y="4171950"/>
                </a:moveTo>
                <a:lnTo>
                  <a:pt x="2088460" y="4265097"/>
                </a:lnTo>
                <a:lnTo>
                  <a:pt x="2096431" y="4269034"/>
                </a:lnTo>
                <a:lnTo>
                  <a:pt x="2109737" y="4269034"/>
                </a:lnTo>
                <a:lnTo>
                  <a:pt x="2108420" y="4274956"/>
                </a:lnTo>
                <a:lnTo>
                  <a:pt x="2160878" y="4300868"/>
                </a:lnTo>
                <a:lnTo>
                  <a:pt x="2213336" y="4274956"/>
                </a:lnTo>
                <a:lnTo>
                  <a:pt x="2212018" y="4269034"/>
                </a:lnTo>
                <a:lnTo>
                  <a:pt x="2225326" y="4269034"/>
                </a:lnTo>
                <a:lnTo>
                  <a:pt x="2233296" y="4265097"/>
                </a:lnTo>
                <a:close/>
                <a:moveTo>
                  <a:pt x="1701080" y="4171950"/>
                </a:moveTo>
                <a:lnTo>
                  <a:pt x="1628662" y="4265097"/>
                </a:lnTo>
                <a:lnTo>
                  <a:pt x="1636633" y="4269034"/>
                </a:lnTo>
                <a:lnTo>
                  <a:pt x="1649939" y="4269034"/>
                </a:lnTo>
                <a:lnTo>
                  <a:pt x="1648622" y="4274956"/>
                </a:lnTo>
                <a:lnTo>
                  <a:pt x="1701080" y="4300868"/>
                </a:lnTo>
                <a:lnTo>
                  <a:pt x="1753538" y="4274956"/>
                </a:lnTo>
                <a:lnTo>
                  <a:pt x="1752220" y="4269034"/>
                </a:lnTo>
                <a:lnTo>
                  <a:pt x="1765527" y="4269034"/>
                </a:lnTo>
                <a:lnTo>
                  <a:pt x="1773499" y="4265097"/>
                </a:lnTo>
                <a:close/>
                <a:moveTo>
                  <a:pt x="1241282" y="4171950"/>
                </a:moveTo>
                <a:lnTo>
                  <a:pt x="1168864" y="4265097"/>
                </a:lnTo>
                <a:lnTo>
                  <a:pt x="1176835" y="4269034"/>
                </a:lnTo>
                <a:lnTo>
                  <a:pt x="1190141" y="4269034"/>
                </a:lnTo>
                <a:lnTo>
                  <a:pt x="1188823" y="4274956"/>
                </a:lnTo>
                <a:lnTo>
                  <a:pt x="1241282" y="4300868"/>
                </a:lnTo>
                <a:lnTo>
                  <a:pt x="1293740" y="4274956"/>
                </a:lnTo>
                <a:lnTo>
                  <a:pt x="1292422" y="4269034"/>
                </a:lnTo>
                <a:lnTo>
                  <a:pt x="1305729" y="4269034"/>
                </a:lnTo>
                <a:lnTo>
                  <a:pt x="1313701" y="4265097"/>
                </a:lnTo>
                <a:close/>
                <a:moveTo>
                  <a:pt x="781484" y="4171950"/>
                </a:moveTo>
                <a:lnTo>
                  <a:pt x="709066" y="4265097"/>
                </a:lnTo>
                <a:lnTo>
                  <a:pt x="717037" y="4269034"/>
                </a:lnTo>
                <a:lnTo>
                  <a:pt x="730344" y="4269034"/>
                </a:lnTo>
                <a:lnTo>
                  <a:pt x="729026" y="4274956"/>
                </a:lnTo>
                <a:lnTo>
                  <a:pt x="781484" y="4300868"/>
                </a:lnTo>
                <a:lnTo>
                  <a:pt x="833942" y="4274957"/>
                </a:lnTo>
                <a:lnTo>
                  <a:pt x="832624" y="4269034"/>
                </a:lnTo>
                <a:lnTo>
                  <a:pt x="845932" y="4269034"/>
                </a:lnTo>
                <a:lnTo>
                  <a:pt x="853903" y="4265097"/>
                </a:lnTo>
                <a:close/>
                <a:moveTo>
                  <a:pt x="321686" y="4171950"/>
                </a:moveTo>
                <a:lnTo>
                  <a:pt x="249268" y="4265097"/>
                </a:lnTo>
                <a:lnTo>
                  <a:pt x="257239" y="4269034"/>
                </a:lnTo>
                <a:lnTo>
                  <a:pt x="270545" y="4269034"/>
                </a:lnTo>
                <a:lnTo>
                  <a:pt x="269228" y="4274956"/>
                </a:lnTo>
                <a:lnTo>
                  <a:pt x="321686" y="4300868"/>
                </a:lnTo>
                <a:lnTo>
                  <a:pt x="374144" y="4274957"/>
                </a:lnTo>
                <a:lnTo>
                  <a:pt x="372826" y="4269034"/>
                </a:lnTo>
                <a:lnTo>
                  <a:pt x="386134" y="4269034"/>
                </a:lnTo>
                <a:lnTo>
                  <a:pt x="394105" y="4265097"/>
                </a:lnTo>
                <a:close/>
                <a:moveTo>
                  <a:pt x="4146686" y="4073297"/>
                </a:moveTo>
                <a:lnTo>
                  <a:pt x="4229969" y="4180413"/>
                </a:lnTo>
                <a:lnTo>
                  <a:pt x="4313250" y="4073297"/>
                </a:lnTo>
                <a:lnTo>
                  <a:pt x="4233081" y="4112898"/>
                </a:lnTo>
                <a:lnTo>
                  <a:pt x="4229969" y="4098911"/>
                </a:lnTo>
                <a:lnTo>
                  <a:pt x="4226856" y="4112898"/>
                </a:lnTo>
                <a:close/>
                <a:moveTo>
                  <a:pt x="3686888" y="4073297"/>
                </a:moveTo>
                <a:lnTo>
                  <a:pt x="3770170" y="4180413"/>
                </a:lnTo>
                <a:lnTo>
                  <a:pt x="3853452" y="4073297"/>
                </a:lnTo>
                <a:lnTo>
                  <a:pt x="3773283" y="4112898"/>
                </a:lnTo>
                <a:lnTo>
                  <a:pt x="3770170" y="4098911"/>
                </a:lnTo>
                <a:lnTo>
                  <a:pt x="3767058" y="4112898"/>
                </a:lnTo>
                <a:close/>
                <a:moveTo>
                  <a:pt x="3227090" y="4073297"/>
                </a:moveTo>
                <a:lnTo>
                  <a:pt x="3310372" y="4180413"/>
                </a:lnTo>
                <a:lnTo>
                  <a:pt x="3393654" y="4073297"/>
                </a:lnTo>
                <a:lnTo>
                  <a:pt x="3313485" y="4112898"/>
                </a:lnTo>
                <a:lnTo>
                  <a:pt x="3310372" y="4098911"/>
                </a:lnTo>
                <a:lnTo>
                  <a:pt x="3307260" y="4112898"/>
                </a:lnTo>
                <a:close/>
                <a:moveTo>
                  <a:pt x="2767292" y="4073297"/>
                </a:moveTo>
                <a:lnTo>
                  <a:pt x="2850574" y="4180413"/>
                </a:lnTo>
                <a:lnTo>
                  <a:pt x="2933856" y="4073297"/>
                </a:lnTo>
                <a:lnTo>
                  <a:pt x="2853687" y="4112898"/>
                </a:lnTo>
                <a:lnTo>
                  <a:pt x="2850574" y="4098911"/>
                </a:lnTo>
                <a:lnTo>
                  <a:pt x="2847462" y="4112898"/>
                </a:lnTo>
                <a:close/>
                <a:moveTo>
                  <a:pt x="2307494" y="4073297"/>
                </a:moveTo>
                <a:lnTo>
                  <a:pt x="2390776" y="4180413"/>
                </a:lnTo>
                <a:lnTo>
                  <a:pt x="2474058" y="4073297"/>
                </a:lnTo>
                <a:lnTo>
                  <a:pt x="2393889" y="4112898"/>
                </a:lnTo>
                <a:lnTo>
                  <a:pt x="2390776" y="4098911"/>
                </a:lnTo>
                <a:lnTo>
                  <a:pt x="2387664" y="4112898"/>
                </a:lnTo>
                <a:close/>
                <a:moveTo>
                  <a:pt x="1847697" y="4073297"/>
                </a:moveTo>
                <a:lnTo>
                  <a:pt x="1930979" y="4180413"/>
                </a:lnTo>
                <a:lnTo>
                  <a:pt x="2014260" y="4073297"/>
                </a:lnTo>
                <a:lnTo>
                  <a:pt x="1934091" y="4112898"/>
                </a:lnTo>
                <a:lnTo>
                  <a:pt x="1930979" y="4098911"/>
                </a:lnTo>
                <a:lnTo>
                  <a:pt x="1927866" y="4112898"/>
                </a:lnTo>
                <a:close/>
                <a:moveTo>
                  <a:pt x="1387898" y="4073297"/>
                </a:moveTo>
                <a:lnTo>
                  <a:pt x="1471180" y="4180413"/>
                </a:lnTo>
                <a:lnTo>
                  <a:pt x="1554462" y="4073297"/>
                </a:lnTo>
                <a:lnTo>
                  <a:pt x="1474293" y="4112898"/>
                </a:lnTo>
                <a:lnTo>
                  <a:pt x="1471181" y="4098911"/>
                </a:lnTo>
                <a:lnTo>
                  <a:pt x="1468068" y="4112898"/>
                </a:lnTo>
                <a:close/>
                <a:moveTo>
                  <a:pt x="928101" y="4073297"/>
                </a:moveTo>
                <a:lnTo>
                  <a:pt x="1011383" y="4180413"/>
                </a:lnTo>
                <a:lnTo>
                  <a:pt x="1094664" y="4073297"/>
                </a:lnTo>
                <a:lnTo>
                  <a:pt x="1014495" y="4112898"/>
                </a:lnTo>
                <a:lnTo>
                  <a:pt x="1011383" y="4098911"/>
                </a:lnTo>
                <a:lnTo>
                  <a:pt x="1008270" y="4112898"/>
                </a:lnTo>
                <a:close/>
                <a:moveTo>
                  <a:pt x="468303" y="4073297"/>
                </a:moveTo>
                <a:lnTo>
                  <a:pt x="551585" y="4180413"/>
                </a:lnTo>
                <a:lnTo>
                  <a:pt x="634866" y="4073297"/>
                </a:lnTo>
                <a:lnTo>
                  <a:pt x="554697" y="4112898"/>
                </a:lnTo>
                <a:lnTo>
                  <a:pt x="551585" y="4098911"/>
                </a:lnTo>
                <a:lnTo>
                  <a:pt x="548472" y="4112898"/>
                </a:lnTo>
                <a:close/>
                <a:moveTo>
                  <a:pt x="4459868" y="4000873"/>
                </a:moveTo>
                <a:lnTo>
                  <a:pt x="4403930" y="4028505"/>
                </a:lnTo>
                <a:lnTo>
                  <a:pt x="4409628" y="4054113"/>
                </a:lnTo>
                <a:lnTo>
                  <a:pt x="4284953" y="4214468"/>
                </a:lnTo>
                <a:lnTo>
                  <a:pt x="4328592" y="4236024"/>
                </a:lnTo>
                <a:lnTo>
                  <a:pt x="4459868" y="4067173"/>
                </a:lnTo>
                <a:lnTo>
                  <a:pt x="4591144" y="4236024"/>
                </a:lnTo>
                <a:lnTo>
                  <a:pt x="4634783" y="4214468"/>
                </a:lnTo>
                <a:lnTo>
                  <a:pt x="4510108" y="4054113"/>
                </a:lnTo>
                <a:lnTo>
                  <a:pt x="4515807" y="4028505"/>
                </a:lnTo>
                <a:close/>
                <a:moveTo>
                  <a:pt x="4000070" y="4000873"/>
                </a:moveTo>
                <a:lnTo>
                  <a:pt x="3944131" y="4028505"/>
                </a:lnTo>
                <a:lnTo>
                  <a:pt x="3949830" y="4054113"/>
                </a:lnTo>
                <a:lnTo>
                  <a:pt x="3825155" y="4214468"/>
                </a:lnTo>
                <a:lnTo>
                  <a:pt x="3868794" y="4236024"/>
                </a:lnTo>
                <a:lnTo>
                  <a:pt x="4000070" y="4067173"/>
                </a:lnTo>
                <a:lnTo>
                  <a:pt x="4131346" y="4236024"/>
                </a:lnTo>
                <a:lnTo>
                  <a:pt x="4174985" y="4214468"/>
                </a:lnTo>
                <a:lnTo>
                  <a:pt x="4050310" y="4054113"/>
                </a:lnTo>
                <a:lnTo>
                  <a:pt x="4056008" y="4028505"/>
                </a:lnTo>
                <a:close/>
                <a:moveTo>
                  <a:pt x="3540272" y="4000873"/>
                </a:moveTo>
                <a:lnTo>
                  <a:pt x="3484333" y="4028505"/>
                </a:lnTo>
                <a:lnTo>
                  <a:pt x="3490032" y="4054113"/>
                </a:lnTo>
                <a:lnTo>
                  <a:pt x="3365357" y="4214468"/>
                </a:lnTo>
                <a:lnTo>
                  <a:pt x="3408996" y="4236024"/>
                </a:lnTo>
                <a:lnTo>
                  <a:pt x="3540272" y="4067173"/>
                </a:lnTo>
                <a:lnTo>
                  <a:pt x="3671548" y="4236024"/>
                </a:lnTo>
                <a:lnTo>
                  <a:pt x="3715187" y="4214468"/>
                </a:lnTo>
                <a:lnTo>
                  <a:pt x="3590512" y="4054113"/>
                </a:lnTo>
                <a:lnTo>
                  <a:pt x="3596210" y="4028505"/>
                </a:lnTo>
                <a:close/>
                <a:moveTo>
                  <a:pt x="3080474" y="4000873"/>
                </a:moveTo>
                <a:lnTo>
                  <a:pt x="3024535" y="4028505"/>
                </a:lnTo>
                <a:lnTo>
                  <a:pt x="3030234" y="4054113"/>
                </a:lnTo>
                <a:lnTo>
                  <a:pt x="2905559" y="4214468"/>
                </a:lnTo>
                <a:lnTo>
                  <a:pt x="2949198" y="4236024"/>
                </a:lnTo>
                <a:lnTo>
                  <a:pt x="3080474" y="4067173"/>
                </a:lnTo>
                <a:lnTo>
                  <a:pt x="3211750" y="4236024"/>
                </a:lnTo>
                <a:lnTo>
                  <a:pt x="3255389" y="4214468"/>
                </a:lnTo>
                <a:lnTo>
                  <a:pt x="3130714" y="4054113"/>
                </a:lnTo>
                <a:lnTo>
                  <a:pt x="3136412" y="4028505"/>
                </a:lnTo>
                <a:close/>
                <a:moveTo>
                  <a:pt x="2620676" y="4000873"/>
                </a:moveTo>
                <a:lnTo>
                  <a:pt x="2564737" y="4028505"/>
                </a:lnTo>
                <a:lnTo>
                  <a:pt x="2570436" y="4054113"/>
                </a:lnTo>
                <a:lnTo>
                  <a:pt x="2445761" y="4214468"/>
                </a:lnTo>
                <a:lnTo>
                  <a:pt x="2489400" y="4236024"/>
                </a:lnTo>
                <a:lnTo>
                  <a:pt x="2620676" y="4067173"/>
                </a:lnTo>
                <a:lnTo>
                  <a:pt x="2751952" y="4236024"/>
                </a:lnTo>
                <a:lnTo>
                  <a:pt x="2795591" y="4214468"/>
                </a:lnTo>
                <a:lnTo>
                  <a:pt x="2670916" y="4054113"/>
                </a:lnTo>
                <a:lnTo>
                  <a:pt x="2676614" y="4028505"/>
                </a:lnTo>
                <a:close/>
                <a:moveTo>
                  <a:pt x="2160878" y="4000873"/>
                </a:moveTo>
                <a:lnTo>
                  <a:pt x="2104940" y="4028505"/>
                </a:lnTo>
                <a:lnTo>
                  <a:pt x="2110638" y="4054113"/>
                </a:lnTo>
                <a:lnTo>
                  <a:pt x="1985963" y="4214468"/>
                </a:lnTo>
                <a:lnTo>
                  <a:pt x="2029602" y="4236024"/>
                </a:lnTo>
                <a:lnTo>
                  <a:pt x="2160878" y="4067173"/>
                </a:lnTo>
                <a:lnTo>
                  <a:pt x="2292154" y="4236024"/>
                </a:lnTo>
                <a:lnTo>
                  <a:pt x="2335793" y="4214468"/>
                </a:lnTo>
                <a:lnTo>
                  <a:pt x="2211118" y="4054113"/>
                </a:lnTo>
                <a:lnTo>
                  <a:pt x="2216816" y="4028505"/>
                </a:lnTo>
                <a:close/>
                <a:moveTo>
                  <a:pt x="1701080" y="4000873"/>
                </a:moveTo>
                <a:lnTo>
                  <a:pt x="1645142" y="4028505"/>
                </a:lnTo>
                <a:lnTo>
                  <a:pt x="1650840" y="4054113"/>
                </a:lnTo>
                <a:lnTo>
                  <a:pt x="1526165" y="4214468"/>
                </a:lnTo>
                <a:lnTo>
                  <a:pt x="1569804" y="4236024"/>
                </a:lnTo>
                <a:lnTo>
                  <a:pt x="1701080" y="4067173"/>
                </a:lnTo>
                <a:lnTo>
                  <a:pt x="1832356" y="4236024"/>
                </a:lnTo>
                <a:lnTo>
                  <a:pt x="1875995" y="4214468"/>
                </a:lnTo>
                <a:lnTo>
                  <a:pt x="1751320" y="4054113"/>
                </a:lnTo>
                <a:lnTo>
                  <a:pt x="1757018" y="4028505"/>
                </a:lnTo>
                <a:close/>
                <a:moveTo>
                  <a:pt x="1241282" y="4000873"/>
                </a:moveTo>
                <a:lnTo>
                  <a:pt x="1185344" y="4028505"/>
                </a:lnTo>
                <a:lnTo>
                  <a:pt x="1191042" y="4054113"/>
                </a:lnTo>
                <a:lnTo>
                  <a:pt x="1066367" y="4214468"/>
                </a:lnTo>
                <a:lnTo>
                  <a:pt x="1110006" y="4236024"/>
                </a:lnTo>
                <a:lnTo>
                  <a:pt x="1241282" y="4067173"/>
                </a:lnTo>
                <a:lnTo>
                  <a:pt x="1372558" y="4236024"/>
                </a:lnTo>
                <a:lnTo>
                  <a:pt x="1416197" y="4214468"/>
                </a:lnTo>
                <a:lnTo>
                  <a:pt x="1291522" y="4054113"/>
                </a:lnTo>
                <a:lnTo>
                  <a:pt x="1297220" y="4028505"/>
                </a:lnTo>
                <a:close/>
                <a:moveTo>
                  <a:pt x="781484" y="4000873"/>
                </a:moveTo>
                <a:lnTo>
                  <a:pt x="725546" y="4028505"/>
                </a:lnTo>
                <a:lnTo>
                  <a:pt x="731244" y="4054113"/>
                </a:lnTo>
                <a:lnTo>
                  <a:pt x="606569" y="4214468"/>
                </a:lnTo>
                <a:lnTo>
                  <a:pt x="650208" y="4236024"/>
                </a:lnTo>
                <a:lnTo>
                  <a:pt x="781484" y="4067173"/>
                </a:lnTo>
                <a:lnTo>
                  <a:pt x="912760" y="4236024"/>
                </a:lnTo>
                <a:lnTo>
                  <a:pt x="956399" y="4214468"/>
                </a:lnTo>
                <a:lnTo>
                  <a:pt x="831724" y="4054113"/>
                </a:lnTo>
                <a:lnTo>
                  <a:pt x="837422" y="4028505"/>
                </a:lnTo>
                <a:close/>
                <a:moveTo>
                  <a:pt x="321686" y="4000873"/>
                </a:moveTo>
                <a:lnTo>
                  <a:pt x="265748" y="4028505"/>
                </a:lnTo>
                <a:lnTo>
                  <a:pt x="271446" y="4054113"/>
                </a:lnTo>
                <a:lnTo>
                  <a:pt x="146771" y="4214468"/>
                </a:lnTo>
                <a:lnTo>
                  <a:pt x="190410" y="4236024"/>
                </a:lnTo>
                <a:lnTo>
                  <a:pt x="321686" y="4067173"/>
                </a:lnTo>
                <a:lnTo>
                  <a:pt x="452962" y="4236024"/>
                </a:lnTo>
                <a:lnTo>
                  <a:pt x="496602" y="4214468"/>
                </a:lnTo>
                <a:lnTo>
                  <a:pt x="371926" y="4054113"/>
                </a:lnTo>
                <a:lnTo>
                  <a:pt x="377624" y="4028505"/>
                </a:lnTo>
                <a:close/>
                <a:moveTo>
                  <a:pt x="4624358" y="3855004"/>
                </a:moveTo>
                <a:lnTo>
                  <a:pt x="4595212" y="3985985"/>
                </a:lnTo>
                <a:lnTo>
                  <a:pt x="4640025" y="4008121"/>
                </a:lnTo>
                <a:lnTo>
                  <a:pt x="4654793" y="3941756"/>
                </a:lnTo>
                <a:lnTo>
                  <a:pt x="4636863" y="3861181"/>
                </a:lnTo>
                <a:close/>
                <a:moveTo>
                  <a:pt x="1996387" y="3855003"/>
                </a:moveTo>
                <a:lnTo>
                  <a:pt x="1983879" y="3861181"/>
                </a:lnTo>
                <a:lnTo>
                  <a:pt x="1965951" y="3941747"/>
                </a:lnTo>
                <a:lnTo>
                  <a:pt x="1980721" y="4008121"/>
                </a:lnTo>
                <a:lnTo>
                  <a:pt x="2025533" y="3985985"/>
                </a:lnTo>
                <a:close/>
                <a:moveTo>
                  <a:pt x="1536589" y="3855003"/>
                </a:moveTo>
                <a:lnTo>
                  <a:pt x="1524081" y="3861181"/>
                </a:lnTo>
                <a:lnTo>
                  <a:pt x="1506154" y="3941747"/>
                </a:lnTo>
                <a:lnTo>
                  <a:pt x="1520924" y="4008121"/>
                </a:lnTo>
                <a:lnTo>
                  <a:pt x="1565735" y="3985985"/>
                </a:lnTo>
                <a:close/>
                <a:moveTo>
                  <a:pt x="4295378" y="3855002"/>
                </a:moveTo>
                <a:lnTo>
                  <a:pt x="4282869" y="3861181"/>
                </a:lnTo>
                <a:lnTo>
                  <a:pt x="4264941" y="3941747"/>
                </a:lnTo>
                <a:lnTo>
                  <a:pt x="4279711" y="4008121"/>
                </a:lnTo>
                <a:lnTo>
                  <a:pt x="4324523" y="3985985"/>
                </a:lnTo>
                <a:close/>
                <a:moveTo>
                  <a:pt x="4164559" y="3855002"/>
                </a:moveTo>
                <a:lnTo>
                  <a:pt x="4135414" y="3985985"/>
                </a:lnTo>
                <a:lnTo>
                  <a:pt x="4180227" y="4008121"/>
                </a:lnTo>
                <a:lnTo>
                  <a:pt x="4194996" y="3941749"/>
                </a:lnTo>
                <a:lnTo>
                  <a:pt x="4177068" y="3861181"/>
                </a:lnTo>
                <a:close/>
                <a:moveTo>
                  <a:pt x="3835579" y="3855002"/>
                </a:moveTo>
                <a:lnTo>
                  <a:pt x="3823071" y="3861181"/>
                </a:lnTo>
                <a:lnTo>
                  <a:pt x="3805143" y="3941747"/>
                </a:lnTo>
                <a:lnTo>
                  <a:pt x="3819913" y="4008121"/>
                </a:lnTo>
                <a:lnTo>
                  <a:pt x="3864725" y="3985985"/>
                </a:lnTo>
                <a:close/>
                <a:moveTo>
                  <a:pt x="3704761" y="3855002"/>
                </a:moveTo>
                <a:lnTo>
                  <a:pt x="3675616" y="3985985"/>
                </a:lnTo>
                <a:lnTo>
                  <a:pt x="3720429" y="4008121"/>
                </a:lnTo>
                <a:lnTo>
                  <a:pt x="3735198" y="3941749"/>
                </a:lnTo>
                <a:lnTo>
                  <a:pt x="3717270" y="3861181"/>
                </a:lnTo>
                <a:close/>
                <a:moveTo>
                  <a:pt x="3375781" y="3855002"/>
                </a:moveTo>
                <a:lnTo>
                  <a:pt x="3363273" y="3861181"/>
                </a:lnTo>
                <a:lnTo>
                  <a:pt x="3345345" y="3941747"/>
                </a:lnTo>
                <a:lnTo>
                  <a:pt x="3360115" y="4008121"/>
                </a:lnTo>
                <a:lnTo>
                  <a:pt x="3404927" y="3985985"/>
                </a:lnTo>
                <a:close/>
                <a:moveTo>
                  <a:pt x="3244963" y="3855002"/>
                </a:moveTo>
                <a:lnTo>
                  <a:pt x="3215818" y="3985985"/>
                </a:lnTo>
                <a:lnTo>
                  <a:pt x="3260631" y="4008121"/>
                </a:lnTo>
                <a:lnTo>
                  <a:pt x="3275400" y="3941749"/>
                </a:lnTo>
                <a:lnTo>
                  <a:pt x="3257472" y="3861181"/>
                </a:lnTo>
                <a:close/>
                <a:moveTo>
                  <a:pt x="2915983" y="3855002"/>
                </a:moveTo>
                <a:lnTo>
                  <a:pt x="2903475" y="3861181"/>
                </a:lnTo>
                <a:lnTo>
                  <a:pt x="2885547" y="3941747"/>
                </a:lnTo>
                <a:lnTo>
                  <a:pt x="2900317" y="4008121"/>
                </a:lnTo>
                <a:lnTo>
                  <a:pt x="2945129" y="3985985"/>
                </a:lnTo>
                <a:close/>
                <a:moveTo>
                  <a:pt x="2785165" y="3855002"/>
                </a:moveTo>
                <a:lnTo>
                  <a:pt x="2756020" y="3985985"/>
                </a:lnTo>
                <a:lnTo>
                  <a:pt x="2800833" y="4008121"/>
                </a:lnTo>
                <a:lnTo>
                  <a:pt x="2815602" y="3941749"/>
                </a:lnTo>
                <a:lnTo>
                  <a:pt x="2797674" y="3861181"/>
                </a:lnTo>
                <a:close/>
                <a:moveTo>
                  <a:pt x="2456185" y="3855002"/>
                </a:moveTo>
                <a:lnTo>
                  <a:pt x="2443677" y="3861181"/>
                </a:lnTo>
                <a:lnTo>
                  <a:pt x="2425749" y="3941747"/>
                </a:lnTo>
                <a:lnTo>
                  <a:pt x="2440519" y="4008121"/>
                </a:lnTo>
                <a:lnTo>
                  <a:pt x="2485331" y="3985985"/>
                </a:lnTo>
                <a:close/>
                <a:moveTo>
                  <a:pt x="2325367" y="3855002"/>
                </a:moveTo>
                <a:lnTo>
                  <a:pt x="2296222" y="3985985"/>
                </a:lnTo>
                <a:lnTo>
                  <a:pt x="2341035" y="4008121"/>
                </a:lnTo>
                <a:lnTo>
                  <a:pt x="2355804" y="3941749"/>
                </a:lnTo>
                <a:lnTo>
                  <a:pt x="2337876" y="3861181"/>
                </a:lnTo>
                <a:close/>
                <a:moveTo>
                  <a:pt x="1865570" y="3855002"/>
                </a:moveTo>
                <a:lnTo>
                  <a:pt x="1836424" y="3985985"/>
                </a:lnTo>
                <a:lnTo>
                  <a:pt x="1881237" y="4008121"/>
                </a:lnTo>
                <a:lnTo>
                  <a:pt x="1896007" y="3941749"/>
                </a:lnTo>
                <a:lnTo>
                  <a:pt x="1878078" y="3861181"/>
                </a:lnTo>
                <a:close/>
                <a:moveTo>
                  <a:pt x="1405772" y="3855002"/>
                </a:moveTo>
                <a:lnTo>
                  <a:pt x="1376626" y="3985985"/>
                </a:lnTo>
                <a:lnTo>
                  <a:pt x="1421439" y="4008121"/>
                </a:lnTo>
                <a:lnTo>
                  <a:pt x="1436208" y="3941749"/>
                </a:lnTo>
                <a:lnTo>
                  <a:pt x="1418280" y="3861181"/>
                </a:lnTo>
                <a:close/>
                <a:moveTo>
                  <a:pt x="1076791" y="3855002"/>
                </a:moveTo>
                <a:lnTo>
                  <a:pt x="1064283" y="3861181"/>
                </a:lnTo>
                <a:lnTo>
                  <a:pt x="1046355" y="3941747"/>
                </a:lnTo>
                <a:lnTo>
                  <a:pt x="1061125" y="4008121"/>
                </a:lnTo>
                <a:lnTo>
                  <a:pt x="1105937" y="3985985"/>
                </a:lnTo>
                <a:close/>
                <a:moveTo>
                  <a:pt x="945974" y="3855002"/>
                </a:moveTo>
                <a:lnTo>
                  <a:pt x="916828" y="3985985"/>
                </a:lnTo>
                <a:lnTo>
                  <a:pt x="961641" y="4008121"/>
                </a:lnTo>
                <a:lnTo>
                  <a:pt x="976410" y="3941749"/>
                </a:lnTo>
                <a:lnTo>
                  <a:pt x="958482" y="3861181"/>
                </a:lnTo>
                <a:close/>
                <a:moveTo>
                  <a:pt x="616994" y="3855002"/>
                </a:moveTo>
                <a:lnTo>
                  <a:pt x="604485" y="3861181"/>
                </a:lnTo>
                <a:lnTo>
                  <a:pt x="586557" y="3941747"/>
                </a:lnTo>
                <a:lnTo>
                  <a:pt x="601327" y="4008121"/>
                </a:lnTo>
                <a:lnTo>
                  <a:pt x="646140" y="3985985"/>
                </a:lnTo>
                <a:close/>
                <a:moveTo>
                  <a:pt x="486176" y="3855002"/>
                </a:moveTo>
                <a:lnTo>
                  <a:pt x="457030" y="3985985"/>
                </a:lnTo>
                <a:lnTo>
                  <a:pt x="501843" y="4008121"/>
                </a:lnTo>
                <a:lnTo>
                  <a:pt x="516613" y="3941749"/>
                </a:lnTo>
                <a:lnTo>
                  <a:pt x="498684" y="3861181"/>
                </a:lnTo>
                <a:close/>
                <a:moveTo>
                  <a:pt x="157195" y="3855002"/>
                </a:moveTo>
                <a:lnTo>
                  <a:pt x="144687" y="3861181"/>
                </a:lnTo>
                <a:lnTo>
                  <a:pt x="126759" y="3941747"/>
                </a:lnTo>
                <a:lnTo>
                  <a:pt x="141529" y="4008121"/>
                </a:lnTo>
                <a:lnTo>
                  <a:pt x="186341" y="3985985"/>
                </a:lnTo>
                <a:close/>
                <a:moveTo>
                  <a:pt x="4365133" y="3854152"/>
                </a:moveTo>
                <a:lnTo>
                  <a:pt x="4387542" y="3954856"/>
                </a:lnTo>
                <a:lnTo>
                  <a:pt x="4459868" y="3919129"/>
                </a:lnTo>
                <a:lnTo>
                  <a:pt x="4532195" y="3954856"/>
                </a:lnTo>
                <a:lnTo>
                  <a:pt x="4554603" y="3854152"/>
                </a:lnTo>
                <a:lnTo>
                  <a:pt x="4459868" y="3854152"/>
                </a:lnTo>
                <a:close/>
                <a:moveTo>
                  <a:pt x="3905335" y="3854152"/>
                </a:moveTo>
                <a:lnTo>
                  <a:pt x="3927743" y="3954856"/>
                </a:lnTo>
                <a:lnTo>
                  <a:pt x="4000070" y="3919129"/>
                </a:lnTo>
                <a:lnTo>
                  <a:pt x="4072396" y="3954856"/>
                </a:lnTo>
                <a:lnTo>
                  <a:pt x="4094805" y="3854152"/>
                </a:lnTo>
                <a:lnTo>
                  <a:pt x="4000070" y="3854152"/>
                </a:lnTo>
                <a:close/>
                <a:moveTo>
                  <a:pt x="3445537" y="3854152"/>
                </a:moveTo>
                <a:lnTo>
                  <a:pt x="3467945" y="3954856"/>
                </a:lnTo>
                <a:lnTo>
                  <a:pt x="3540272" y="3919129"/>
                </a:lnTo>
                <a:lnTo>
                  <a:pt x="3612598" y="3954856"/>
                </a:lnTo>
                <a:lnTo>
                  <a:pt x="3635007" y="3854152"/>
                </a:lnTo>
                <a:lnTo>
                  <a:pt x="3540272" y="3854152"/>
                </a:lnTo>
                <a:close/>
                <a:moveTo>
                  <a:pt x="2985739" y="3854152"/>
                </a:moveTo>
                <a:lnTo>
                  <a:pt x="3008147" y="3954856"/>
                </a:lnTo>
                <a:lnTo>
                  <a:pt x="3080474" y="3919129"/>
                </a:lnTo>
                <a:lnTo>
                  <a:pt x="3152800" y="3954856"/>
                </a:lnTo>
                <a:lnTo>
                  <a:pt x="3175209" y="3854152"/>
                </a:lnTo>
                <a:lnTo>
                  <a:pt x="3080474" y="3854152"/>
                </a:lnTo>
                <a:close/>
                <a:moveTo>
                  <a:pt x="2525941" y="3854152"/>
                </a:moveTo>
                <a:lnTo>
                  <a:pt x="2548349" y="3954856"/>
                </a:lnTo>
                <a:lnTo>
                  <a:pt x="2620676" y="3919129"/>
                </a:lnTo>
                <a:lnTo>
                  <a:pt x="2693002" y="3954856"/>
                </a:lnTo>
                <a:lnTo>
                  <a:pt x="2715411" y="3854152"/>
                </a:lnTo>
                <a:lnTo>
                  <a:pt x="2620676" y="3854152"/>
                </a:lnTo>
                <a:close/>
                <a:moveTo>
                  <a:pt x="2066143" y="3854152"/>
                </a:moveTo>
                <a:lnTo>
                  <a:pt x="2088552" y="3954856"/>
                </a:lnTo>
                <a:lnTo>
                  <a:pt x="2160878" y="3919129"/>
                </a:lnTo>
                <a:lnTo>
                  <a:pt x="2233204" y="3954856"/>
                </a:lnTo>
                <a:lnTo>
                  <a:pt x="2255613" y="3854152"/>
                </a:lnTo>
                <a:lnTo>
                  <a:pt x="2160878" y="3854152"/>
                </a:lnTo>
                <a:close/>
                <a:moveTo>
                  <a:pt x="1606345" y="3854152"/>
                </a:moveTo>
                <a:lnTo>
                  <a:pt x="1628754" y="3954856"/>
                </a:lnTo>
                <a:lnTo>
                  <a:pt x="1701080" y="3919129"/>
                </a:lnTo>
                <a:lnTo>
                  <a:pt x="1773406" y="3954856"/>
                </a:lnTo>
                <a:lnTo>
                  <a:pt x="1795815" y="3854152"/>
                </a:lnTo>
                <a:lnTo>
                  <a:pt x="1701080" y="3854152"/>
                </a:lnTo>
                <a:close/>
                <a:moveTo>
                  <a:pt x="1146547" y="3854152"/>
                </a:moveTo>
                <a:lnTo>
                  <a:pt x="1168956" y="3954856"/>
                </a:lnTo>
                <a:lnTo>
                  <a:pt x="1241282" y="3919129"/>
                </a:lnTo>
                <a:lnTo>
                  <a:pt x="1313608" y="3954856"/>
                </a:lnTo>
                <a:lnTo>
                  <a:pt x="1336017" y="3854152"/>
                </a:lnTo>
                <a:lnTo>
                  <a:pt x="1241282" y="3854152"/>
                </a:lnTo>
                <a:close/>
                <a:moveTo>
                  <a:pt x="686750" y="3854152"/>
                </a:moveTo>
                <a:lnTo>
                  <a:pt x="709158" y="3954856"/>
                </a:lnTo>
                <a:lnTo>
                  <a:pt x="781484" y="3919129"/>
                </a:lnTo>
                <a:lnTo>
                  <a:pt x="853810" y="3954856"/>
                </a:lnTo>
                <a:lnTo>
                  <a:pt x="876219" y="3854152"/>
                </a:lnTo>
                <a:lnTo>
                  <a:pt x="781484" y="3854152"/>
                </a:lnTo>
                <a:close/>
                <a:moveTo>
                  <a:pt x="226951" y="3854152"/>
                </a:moveTo>
                <a:lnTo>
                  <a:pt x="249360" y="3954856"/>
                </a:lnTo>
                <a:lnTo>
                  <a:pt x="321686" y="3919129"/>
                </a:lnTo>
                <a:lnTo>
                  <a:pt x="394012" y="3954856"/>
                </a:lnTo>
                <a:lnTo>
                  <a:pt x="416421" y="3854152"/>
                </a:lnTo>
                <a:lnTo>
                  <a:pt x="321686" y="3854152"/>
                </a:lnTo>
                <a:close/>
                <a:moveTo>
                  <a:pt x="4459866" y="3773752"/>
                </a:moveTo>
                <a:lnTo>
                  <a:pt x="4425193" y="3790879"/>
                </a:lnTo>
                <a:lnTo>
                  <a:pt x="4494539" y="3790879"/>
                </a:lnTo>
                <a:close/>
                <a:moveTo>
                  <a:pt x="4000069" y="3773751"/>
                </a:moveTo>
                <a:lnTo>
                  <a:pt x="3965395" y="3790879"/>
                </a:lnTo>
                <a:lnTo>
                  <a:pt x="4034744" y="3790879"/>
                </a:lnTo>
                <a:close/>
                <a:moveTo>
                  <a:pt x="3540271" y="3773751"/>
                </a:moveTo>
                <a:lnTo>
                  <a:pt x="3505597" y="3790879"/>
                </a:lnTo>
                <a:lnTo>
                  <a:pt x="3574946" y="3790879"/>
                </a:lnTo>
                <a:close/>
                <a:moveTo>
                  <a:pt x="3080473" y="3773751"/>
                </a:moveTo>
                <a:lnTo>
                  <a:pt x="3045799" y="3790879"/>
                </a:lnTo>
                <a:lnTo>
                  <a:pt x="3115148" y="3790879"/>
                </a:lnTo>
                <a:close/>
                <a:moveTo>
                  <a:pt x="2620675" y="3773751"/>
                </a:moveTo>
                <a:lnTo>
                  <a:pt x="2586001" y="3790879"/>
                </a:lnTo>
                <a:lnTo>
                  <a:pt x="2655349" y="3790879"/>
                </a:lnTo>
                <a:close/>
                <a:moveTo>
                  <a:pt x="2160878" y="3773751"/>
                </a:moveTo>
                <a:lnTo>
                  <a:pt x="2126203" y="3790879"/>
                </a:lnTo>
                <a:lnTo>
                  <a:pt x="2195552" y="3790879"/>
                </a:lnTo>
                <a:close/>
                <a:moveTo>
                  <a:pt x="1701080" y="3773751"/>
                </a:moveTo>
                <a:lnTo>
                  <a:pt x="1666405" y="3790879"/>
                </a:lnTo>
                <a:lnTo>
                  <a:pt x="1735754" y="3790879"/>
                </a:lnTo>
                <a:close/>
                <a:moveTo>
                  <a:pt x="1241282" y="3773751"/>
                </a:moveTo>
                <a:lnTo>
                  <a:pt x="1206607" y="3790879"/>
                </a:lnTo>
                <a:lnTo>
                  <a:pt x="1275956" y="3790879"/>
                </a:lnTo>
                <a:close/>
                <a:moveTo>
                  <a:pt x="781484" y="3773751"/>
                </a:moveTo>
                <a:lnTo>
                  <a:pt x="746809" y="3790879"/>
                </a:lnTo>
                <a:lnTo>
                  <a:pt x="816158" y="3790879"/>
                </a:lnTo>
                <a:close/>
                <a:moveTo>
                  <a:pt x="321686" y="3773751"/>
                </a:moveTo>
                <a:lnTo>
                  <a:pt x="287012" y="3790879"/>
                </a:lnTo>
                <a:lnTo>
                  <a:pt x="356360" y="3790879"/>
                </a:lnTo>
                <a:close/>
                <a:moveTo>
                  <a:pt x="4689767" y="3693795"/>
                </a:moveTo>
                <a:lnTo>
                  <a:pt x="4626979" y="3774555"/>
                </a:lnTo>
                <a:lnTo>
                  <a:pt x="4689766" y="3805569"/>
                </a:lnTo>
                <a:lnTo>
                  <a:pt x="4752554" y="3774554"/>
                </a:lnTo>
                <a:close/>
                <a:moveTo>
                  <a:pt x="4229969" y="3693795"/>
                </a:moveTo>
                <a:lnTo>
                  <a:pt x="4167182" y="3774554"/>
                </a:lnTo>
                <a:lnTo>
                  <a:pt x="4229969" y="3805568"/>
                </a:lnTo>
                <a:lnTo>
                  <a:pt x="4292756" y="3774554"/>
                </a:lnTo>
                <a:close/>
                <a:moveTo>
                  <a:pt x="3770171" y="3693795"/>
                </a:moveTo>
                <a:lnTo>
                  <a:pt x="3707384" y="3774554"/>
                </a:lnTo>
                <a:lnTo>
                  <a:pt x="3770171" y="3805568"/>
                </a:lnTo>
                <a:lnTo>
                  <a:pt x="3832958" y="3774554"/>
                </a:lnTo>
                <a:close/>
                <a:moveTo>
                  <a:pt x="3310373" y="3693795"/>
                </a:moveTo>
                <a:lnTo>
                  <a:pt x="3247586" y="3774554"/>
                </a:lnTo>
                <a:lnTo>
                  <a:pt x="3310373" y="3805568"/>
                </a:lnTo>
                <a:lnTo>
                  <a:pt x="3373160" y="3774554"/>
                </a:lnTo>
                <a:close/>
                <a:moveTo>
                  <a:pt x="2850575" y="3693795"/>
                </a:moveTo>
                <a:lnTo>
                  <a:pt x="2787788" y="3774554"/>
                </a:lnTo>
                <a:lnTo>
                  <a:pt x="2850575" y="3805568"/>
                </a:lnTo>
                <a:lnTo>
                  <a:pt x="2913362" y="3774554"/>
                </a:lnTo>
                <a:close/>
                <a:moveTo>
                  <a:pt x="2390777" y="3693795"/>
                </a:moveTo>
                <a:lnTo>
                  <a:pt x="2327990" y="3774554"/>
                </a:lnTo>
                <a:lnTo>
                  <a:pt x="2390777" y="3805568"/>
                </a:lnTo>
                <a:lnTo>
                  <a:pt x="2453564" y="3774554"/>
                </a:lnTo>
                <a:close/>
                <a:moveTo>
                  <a:pt x="1930979" y="3693795"/>
                </a:moveTo>
                <a:lnTo>
                  <a:pt x="1868192" y="3774554"/>
                </a:lnTo>
                <a:lnTo>
                  <a:pt x="1930979" y="3805568"/>
                </a:lnTo>
                <a:lnTo>
                  <a:pt x="1993766" y="3774554"/>
                </a:lnTo>
                <a:close/>
                <a:moveTo>
                  <a:pt x="1471181" y="3693795"/>
                </a:moveTo>
                <a:lnTo>
                  <a:pt x="1408394" y="3774554"/>
                </a:lnTo>
                <a:lnTo>
                  <a:pt x="1471181" y="3805568"/>
                </a:lnTo>
                <a:lnTo>
                  <a:pt x="1533968" y="3774554"/>
                </a:lnTo>
                <a:close/>
                <a:moveTo>
                  <a:pt x="1011383" y="3693795"/>
                </a:moveTo>
                <a:lnTo>
                  <a:pt x="948596" y="3774554"/>
                </a:lnTo>
                <a:lnTo>
                  <a:pt x="1011383" y="3805568"/>
                </a:lnTo>
                <a:lnTo>
                  <a:pt x="1074170" y="3774554"/>
                </a:lnTo>
                <a:close/>
                <a:moveTo>
                  <a:pt x="551585" y="3693795"/>
                </a:moveTo>
                <a:lnTo>
                  <a:pt x="488798" y="3774554"/>
                </a:lnTo>
                <a:lnTo>
                  <a:pt x="551585" y="3805568"/>
                </a:lnTo>
                <a:lnTo>
                  <a:pt x="614372" y="3774554"/>
                </a:lnTo>
                <a:close/>
                <a:moveTo>
                  <a:pt x="91787" y="3693795"/>
                </a:moveTo>
                <a:lnTo>
                  <a:pt x="29001" y="3774554"/>
                </a:lnTo>
                <a:lnTo>
                  <a:pt x="91787" y="3805568"/>
                </a:lnTo>
                <a:lnTo>
                  <a:pt x="154574" y="3774554"/>
                </a:lnTo>
                <a:close/>
                <a:moveTo>
                  <a:pt x="4398227" y="3605832"/>
                </a:moveTo>
                <a:lnTo>
                  <a:pt x="4459866" y="3685112"/>
                </a:lnTo>
                <a:lnTo>
                  <a:pt x="4521503" y="3605835"/>
                </a:lnTo>
                <a:lnTo>
                  <a:pt x="4462980" y="3634743"/>
                </a:lnTo>
                <a:lnTo>
                  <a:pt x="4459868" y="3620756"/>
                </a:lnTo>
                <a:lnTo>
                  <a:pt x="4456755" y="3634743"/>
                </a:lnTo>
                <a:close/>
                <a:moveTo>
                  <a:pt x="3938429" y="3605832"/>
                </a:moveTo>
                <a:lnTo>
                  <a:pt x="4000069" y="3685114"/>
                </a:lnTo>
                <a:lnTo>
                  <a:pt x="4061710" y="3605833"/>
                </a:lnTo>
                <a:lnTo>
                  <a:pt x="4003182" y="3634743"/>
                </a:lnTo>
                <a:lnTo>
                  <a:pt x="4000069" y="3620756"/>
                </a:lnTo>
                <a:lnTo>
                  <a:pt x="3996957" y="3634743"/>
                </a:lnTo>
                <a:close/>
                <a:moveTo>
                  <a:pt x="3478631" y="3605832"/>
                </a:moveTo>
                <a:lnTo>
                  <a:pt x="3540271" y="3685114"/>
                </a:lnTo>
                <a:lnTo>
                  <a:pt x="3601912" y="3605833"/>
                </a:lnTo>
                <a:lnTo>
                  <a:pt x="3543384" y="3634743"/>
                </a:lnTo>
                <a:lnTo>
                  <a:pt x="3540271" y="3620756"/>
                </a:lnTo>
                <a:lnTo>
                  <a:pt x="3537159" y="3634743"/>
                </a:lnTo>
                <a:close/>
                <a:moveTo>
                  <a:pt x="3018833" y="3605832"/>
                </a:moveTo>
                <a:lnTo>
                  <a:pt x="3080473" y="3685114"/>
                </a:lnTo>
                <a:lnTo>
                  <a:pt x="3142114" y="3605833"/>
                </a:lnTo>
                <a:lnTo>
                  <a:pt x="3083586" y="3634743"/>
                </a:lnTo>
                <a:lnTo>
                  <a:pt x="3080473" y="3620756"/>
                </a:lnTo>
                <a:lnTo>
                  <a:pt x="3077361" y="3634743"/>
                </a:lnTo>
                <a:close/>
                <a:moveTo>
                  <a:pt x="2559035" y="3605832"/>
                </a:moveTo>
                <a:lnTo>
                  <a:pt x="2620675" y="3685114"/>
                </a:lnTo>
                <a:lnTo>
                  <a:pt x="2682316" y="3605833"/>
                </a:lnTo>
                <a:lnTo>
                  <a:pt x="2623788" y="3634743"/>
                </a:lnTo>
                <a:lnTo>
                  <a:pt x="2620675" y="3620756"/>
                </a:lnTo>
                <a:lnTo>
                  <a:pt x="2617563" y="3634743"/>
                </a:lnTo>
                <a:close/>
                <a:moveTo>
                  <a:pt x="2099238" y="3605832"/>
                </a:moveTo>
                <a:lnTo>
                  <a:pt x="2160878" y="3685114"/>
                </a:lnTo>
                <a:lnTo>
                  <a:pt x="2222519" y="3605832"/>
                </a:lnTo>
                <a:lnTo>
                  <a:pt x="2163990" y="3634743"/>
                </a:lnTo>
                <a:lnTo>
                  <a:pt x="2160878" y="3620756"/>
                </a:lnTo>
                <a:lnTo>
                  <a:pt x="2157765" y="3634743"/>
                </a:lnTo>
                <a:close/>
                <a:moveTo>
                  <a:pt x="1639439" y="3605832"/>
                </a:moveTo>
                <a:lnTo>
                  <a:pt x="1701080" y="3685114"/>
                </a:lnTo>
                <a:lnTo>
                  <a:pt x="1762720" y="3605832"/>
                </a:lnTo>
                <a:lnTo>
                  <a:pt x="1704192" y="3634743"/>
                </a:lnTo>
                <a:lnTo>
                  <a:pt x="1701080" y="3620756"/>
                </a:lnTo>
                <a:lnTo>
                  <a:pt x="1697967" y="3634743"/>
                </a:lnTo>
                <a:close/>
                <a:moveTo>
                  <a:pt x="1179641" y="3605832"/>
                </a:moveTo>
                <a:lnTo>
                  <a:pt x="1241282" y="3685114"/>
                </a:lnTo>
                <a:lnTo>
                  <a:pt x="1302922" y="3605832"/>
                </a:lnTo>
                <a:lnTo>
                  <a:pt x="1244394" y="3634743"/>
                </a:lnTo>
                <a:lnTo>
                  <a:pt x="1241282" y="3620756"/>
                </a:lnTo>
                <a:lnTo>
                  <a:pt x="1238169" y="3634743"/>
                </a:lnTo>
                <a:close/>
                <a:moveTo>
                  <a:pt x="719844" y="3605832"/>
                </a:moveTo>
                <a:lnTo>
                  <a:pt x="781484" y="3685114"/>
                </a:lnTo>
                <a:lnTo>
                  <a:pt x="843125" y="3605832"/>
                </a:lnTo>
                <a:lnTo>
                  <a:pt x="784596" y="3634743"/>
                </a:lnTo>
                <a:lnTo>
                  <a:pt x="781483" y="3620756"/>
                </a:lnTo>
                <a:lnTo>
                  <a:pt x="778371" y="3634743"/>
                </a:lnTo>
                <a:close/>
                <a:moveTo>
                  <a:pt x="260046" y="3605832"/>
                </a:moveTo>
                <a:lnTo>
                  <a:pt x="321686" y="3685114"/>
                </a:lnTo>
                <a:lnTo>
                  <a:pt x="383327" y="3605832"/>
                </a:lnTo>
                <a:lnTo>
                  <a:pt x="324798" y="3634743"/>
                </a:lnTo>
                <a:lnTo>
                  <a:pt x="321685" y="3620756"/>
                </a:lnTo>
                <a:lnTo>
                  <a:pt x="318573" y="3634743"/>
                </a:lnTo>
                <a:close/>
                <a:moveTo>
                  <a:pt x="4229969" y="3522718"/>
                </a:moveTo>
                <a:lnTo>
                  <a:pt x="4177468" y="3548652"/>
                </a:lnTo>
                <a:lnTo>
                  <a:pt x="4179729" y="3558813"/>
                </a:lnTo>
                <a:lnTo>
                  <a:pt x="4055054" y="3719168"/>
                </a:lnTo>
                <a:lnTo>
                  <a:pt x="4108324" y="3745481"/>
                </a:lnTo>
                <a:lnTo>
                  <a:pt x="4229969" y="3589018"/>
                </a:lnTo>
                <a:lnTo>
                  <a:pt x="4351614" y="3745481"/>
                </a:lnTo>
                <a:lnTo>
                  <a:pt x="4404884" y="3719168"/>
                </a:lnTo>
                <a:lnTo>
                  <a:pt x="4280209" y="3558813"/>
                </a:lnTo>
                <a:lnTo>
                  <a:pt x="4282470" y="3548652"/>
                </a:lnTo>
                <a:close/>
                <a:moveTo>
                  <a:pt x="3770171" y="3522718"/>
                </a:moveTo>
                <a:lnTo>
                  <a:pt x="3717670" y="3548652"/>
                </a:lnTo>
                <a:lnTo>
                  <a:pt x="3719931" y="3558813"/>
                </a:lnTo>
                <a:lnTo>
                  <a:pt x="3595256" y="3719168"/>
                </a:lnTo>
                <a:lnTo>
                  <a:pt x="3648526" y="3745481"/>
                </a:lnTo>
                <a:lnTo>
                  <a:pt x="3770171" y="3589018"/>
                </a:lnTo>
                <a:lnTo>
                  <a:pt x="3891815" y="3745481"/>
                </a:lnTo>
                <a:lnTo>
                  <a:pt x="3945086" y="3719168"/>
                </a:lnTo>
                <a:lnTo>
                  <a:pt x="3820411" y="3558813"/>
                </a:lnTo>
                <a:lnTo>
                  <a:pt x="3822672" y="3548652"/>
                </a:lnTo>
                <a:close/>
                <a:moveTo>
                  <a:pt x="3310373" y="3522718"/>
                </a:moveTo>
                <a:lnTo>
                  <a:pt x="3257872" y="3548652"/>
                </a:lnTo>
                <a:lnTo>
                  <a:pt x="3260133" y="3558813"/>
                </a:lnTo>
                <a:lnTo>
                  <a:pt x="3135458" y="3719168"/>
                </a:lnTo>
                <a:lnTo>
                  <a:pt x="3188727" y="3745481"/>
                </a:lnTo>
                <a:lnTo>
                  <a:pt x="3310373" y="3589018"/>
                </a:lnTo>
                <a:lnTo>
                  <a:pt x="3432017" y="3745481"/>
                </a:lnTo>
                <a:lnTo>
                  <a:pt x="3485288" y="3719168"/>
                </a:lnTo>
                <a:lnTo>
                  <a:pt x="3360613" y="3558813"/>
                </a:lnTo>
                <a:lnTo>
                  <a:pt x="3362874" y="3548652"/>
                </a:lnTo>
                <a:close/>
                <a:moveTo>
                  <a:pt x="2850575" y="3522718"/>
                </a:moveTo>
                <a:lnTo>
                  <a:pt x="2798074" y="3548652"/>
                </a:lnTo>
                <a:lnTo>
                  <a:pt x="2800335" y="3558813"/>
                </a:lnTo>
                <a:lnTo>
                  <a:pt x="2675660" y="3719168"/>
                </a:lnTo>
                <a:lnTo>
                  <a:pt x="2728929" y="3745481"/>
                </a:lnTo>
                <a:lnTo>
                  <a:pt x="2850575" y="3589018"/>
                </a:lnTo>
                <a:lnTo>
                  <a:pt x="2972219" y="3745481"/>
                </a:lnTo>
                <a:lnTo>
                  <a:pt x="3025490" y="3719168"/>
                </a:lnTo>
                <a:lnTo>
                  <a:pt x="2900815" y="3558813"/>
                </a:lnTo>
                <a:lnTo>
                  <a:pt x="2903076" y="3548652"/>
                </a:lnTo>
                <a:close/>
                <a:moveTo>
                  <a:pt x="2390777" y="3522718"/>
                </a:moveTo>
                <a:lnTo>
                  <a:pt x="2338276" y="3548652"/>
                </a:lnTo>
                <a:lnTo>
                  <a:pt x="2340537" y="3558813"/>
                </a:lnTo>
                <a:lnTo>
                  <a:pt x="2215862" y="3719168"/>
                </a:lnTo>
                <a:lnTo>
                  <a:pt x="2269132" y="3745481"/>
                </a:lnTo>
                <a:lnTo>
                  <a:pt x="2390777" y="3589018"/>
                </a:lnTo>
                <a:lnTo>
                  <a:pt x="2512421" y="3745481"/>
                </a:lnTo>
                <a:lnTo>
                  <a:pt x="2565692" y="3719168"/>
                </a:lnTo>
                <a:lnTo>
                  <a:pt x="2441017" y="3558813"/>
                </a:lnTo>
                <a:lnTo>
                  <a:pt x="2443278" y="3548652"/>
                </a:lnTo>
                <a:close/>
                <a:moveTo>
                  <a:pt x="1930979" y="3522718"/>
                </a:moveTo>
                <a:lnTo>
                  <a:pt x="1878478" y="3548652"/>
                </a:lnTo>
                <a:lnTo>
                  <a:pt x="1880739" y="3558813"/>
                </a:lnTo>
                <a:lnTo>
                  <a:pt x="1756064" y="3719168"/>
                </a:lnTo>
                <a:lnTo>
                  <a:pt x="1809334" y="3745481"/>
                </a:lnTo>
                <a:lnTo>
                  <a:pt x="1930979" y="3589018"/>
                </a:lnTo>
                <a:lnTo>
                  <a:pt x="2052624" y="3745481"/>
                </a:lnTo>
                <a:lnTo>
                  <a:pt x="2105894" y="3719168"/>
                </a:lnTo>
                <a:lnTo>
                  <a:pt x="1981219" y="3558813"/>
                </a:lnTo>
                <a:lnTo>
                  <a:pt x="1983480" y="3548652"/>
                </a:lnTo>
                <a:close/>
                <a:moveTo>
                  <a:pt x="1471181" y="3522718"/>
                </a:moveTo>
                <a:lnTo>
                  <a:pt x="1418680" y="3548652"/>
                </a:lnTo>
                <a:lnTo>
                  <a:pt x="1420941" y="3558813"/>
                </a:lnTo>
                <a:lnTo>
                  <a:pt x="1296266" y="3719168"/>
                </a:lnTo>
                <a:lnTo>
                  <a:pt x="1349536" y="3745481"/>
                </a:lnTo>
                <a:lnTo>
                  <a:pt x="1471181" y="3589018"/>
                </a:lnTo>
                <a:lnTo>
                  <a:pt x="1592826" y="3745481"/>
                </a:lnTo>
                <a:lnTo>
                  <a:pt x="1646096" y="3719168"/>
                </a:lnTo>
                <a:lnTo>
                  <a:pt x="1521421" y="3558813"/>
                </a:lnTo>
                <a:lnTo>
                  <a:pt x="1523682" y="3548652"/>
                </a:lnTo>
                <a:close/>
                <a:moveTo>
                  <a:pt x="1011383" y="3522718"/>
                </a:moveTo>
                <a:lnTo>
                  <a:pt x="958882" y="3548652"/>
                </a:lnTo>
                <a:lnTo>
                  <a:pt x="961143" y="3558813"/>
                </a:lnTo>
                <a:lnTo>
                  <a:pt x="836469" y="3719168"/>
                </a:lnTo>
                <a:lnTo>
                  <a:pt x="889738" y="3745481"/>
                </a:lnTo>
                <a:lnTo>
                  <a:pt x="1011383" y="3589018"/>
                </a:lnTo>
                <a:lnTo>
                  <a:pt x="1133028" y="3745481"/>
                </a:lnTo>
                <a:lnTo>
                  <a:pt x="1186298" y="3719168"/>
                </a:lnTo>
                <a:lnTo>
                  <a:pt x="1061623" y="3558813"/>
                </a:lnTo>
                <a:lnTo>
                  <a:pt x="1063884" y="3548652"/>
                </a:lnTo>
                <a:close/>
                <a:moveTo>
                  <a:pt x="551585" y="3522718"/>
                </a:moveTo>
                <a:lnTo>
                  <a:pt x="499084" y="3548652"/>
                </a:lnTo>
                <a:lnTo>
                  <a:pt x="501345" y="3558813"/>
                </a:lnTo>
                <a:lnTo>
                  <a:pt x="376670" y="3719168"/>
                </a:lnTo>
                <a:lnTo>
                  <a:pt x="429940" y="3745481"/>
                </a:lnTo>
                <a:lnTo>
                  <a:pt x="551585" y="3589018"/>
                </a:lnTo>
                <a:lnTo>
                  <a:pt x="673230" y="3745481"/>
                </a:lnTo>
                <a:lnTo>
                  <a:pt x="726500" y="3719168"/>
                </a:lnTo>
                <a:lnTo>
                  <a:pt x="601825" y="3558813"/>
                </a:lnTo>
                <a:lnTo>
                  <a:pt x="604086" y="3548652"/>
                </a:lnTo>
                <a:close/>
                <a:moveTo>
                  <a:pt x="4528711" y="3375151"/>
                </a:moveTo>
                <a:lnTo>
                  <a:pt x="4512768" y="3383026"/>
                </a:lnTo>
                <a:lnTo>
                  <a:pt x="4494841" y="3463592"/>
                </a:lnTo>
                <a:lnTo>
                  <a:pt x="4509610" y="3529966"/>
                </a:lnTo>
                <a:lnTo>
                  <a:pt x="4557857" y="3506134"/>
                </a:lnTo>
                <a:close/>
                <a:moveTo>
                  <a:pt x="4391022" y="3375150"/>
                </a:moveTo>
                <a:lnTo>
                  <a:pt x="4361876" y="3506132"/>
                </a:lnTo>
                <a:lnTo>
                  <a:pt x="4410126" y="3529966"/>
                </a:lnTo>
                <a:lnTo>
                  <a:pt x="4424896" y="3463594"/>
                </a:lnTo>
                <a:lnTo>
                  <a:pt x="4406967" y="3383026"/>
                </a:lnTo>
                <a:close/>
                <a:moveTo>
                  <a:pt x="4068916" y="3375150"/>
                </a:moveTo>
                <a:lnTo>
                  <a:pt x="4052970" y="3383026"/>
                </a:lnTo>
                <a:lnTo>
                  <a:pt x="4035042" y="3463592"/>
                </a:lnTo>
                <a:lnTo>
                  <a:pt x="4049812" y="3529966"/>
                </a:lnTo>
                <a:lnTo>
                  <a:pt x="4098062" y="3506132"/>
                </a:lnTo>
                <a:close/>
                <a:moveTo>
                  <a:pt x="3931224" y="3375150"/>
                </a:moveTo>
                <a:lnTo>
                  <a:pt x="3902078" y="3506132"/>
                </a:lnTo>
                <a:lnTo>
                  <a:pt x="3950328" y="3529966"/>
                </a:lnTo>
                <a:lnTo>
                  <a:pt x="3965097" y="3463594"/>
                </a:lnTo>
                <a:lnTo>
                  <a:pt x="3947169" y="3383026"/>
                </a:lnTo>
                <a:close/>
                <a:moveTo>
                  <a:pt x="3609118" y="3375150"/>
                </a:moveTo>
                <a:lnTo>
                  <a:pt x="3593172" y="3383026"/>
                </a:lnTo>
                <a:lnTo>
                  <a:pt x="3575244" y="3463592"/>
                </a:lnTo>
                <a:lnTo>
                  <a:pt x="3590014" y="3529966"/>
                </a:lnTo>
                <a:lnTo>
                  <a:pt x="3638264" y="3506133"/>
                </a:lnTo>
                <a:close/>
                <a:moveTo>
                  <a:pt x="3471426" y="3375150"/>
                </a:moveTo>
                <a:lnTo>
                  <a:pt x="3442280" y="3506132"/>
                </a:lnTo>
                <a:lnTo>
                  <a:pt x="3490530" y="3529966"/>
                </a:lnTo>
                <a:lnTo>
                  <a:pt x="3505299" y="3463594"/>
                </a:lnTo>
                <a:lnTo>
                  <a:pt x="3487371" y="3383026"/>
                </a:lnTo>
                <a:close/>
                <a:moveTo>
                  <a:pt x="3149320" y="3375150"/>
                </a:moveTo>
                <a:lnTo>
                  <a:pt x="3133374" y="3383026"/>
                </a:lnTo>
                <a:lnTo>
                  <a:pt x="3115446" y="3463592"/>
                </a:lnTo>
                <a:lnTo>
                  <a:pt x="3130216" y="3529966"/>
                </a:lnTo>
                <a:lnTo>
                  <a:pt x="3178466" y="3506133"/>
                </a:lnTo>
                <a:close/>
                <a:moveTo>
                  <a:pt x="3011628" y="3375150"/>
                </a:moveTo>
                <a:lnTo>
                  <a:pt x="2982482" y="3506132"/>
                </a:lnTo>
                <a:lnTo>
                  <a:pt x="3030732" y="3529966"/>
                </a:lnTo>
                <a:lnTo>
                  <a:pt x="3045501" y="3463594"/>
                </a:lnTo>
                <a:lnTo>
                  <a:pt x="3027573" y="3383026"/>
                </a:lnTo>
                <a:close/>
                <a:moveTo>
                  <a:pt x="2689522" y="3375150"/>
                </a:moveTo>
                <a:lnTo>
                  <a:pt x="2673576" y="3383026"/>
                </a:lnTo>
                <a:lnTo>
                  <a:pt x="2655648" y="3463592"/>
                </a:lnTo>
                <a:lnTo>
                  <a:pt x="2670418" y="3529966"/>
                </a:lnTo>
                <a:lnTo>
                  <a:pt x="2718668" y="3506132"/>
                </a:lnTo>
                <a:close/>
                <a:moveTo>
                  <a:pt x="2551830" y="3375150"/>
                </a:moveTo>
                <a:lnTo>
                  <a:pt x="2522684" y="3506132"/>
                </a:lnTo>
                <a:lnTo>
                  <a:pt x="2570934" y="3529966"/>
                </a:lnTo>
                <a:lnTo>
                  <a:pt x="2585703" y="3463594"/>
                </a:lnTo>
                <a:lnTo>
                  <a:pt x="2567775" y="3383026"/>
                </a:lnTo>
                <a:close/>
                <a:moveTo>
                  <a:pt x="2229724" y="3375150"/>
                </a:moveTo>
                <a:lnTo>
                  <a:pt x="2213778" y="3383026"/>
                </a:lnTo>
                <a:lnTo>
                  <a:pt x="2195850" y="3463592"/>
                </a:lnTo>
                <a:lnTo>
                  <a:pt x="2210620" y="3529966"/>
                </a:lnTo>
                <a:lnTo>
                  <a:pt x="2258870" y="3506132"/>
                </a:lnTo>
                <a:close/>
                <a:moveTo>
                  <a:pt x="2092032" y="3375150"/>
                </a:moveTo>
                <a:lnTo>
                  <a:pt x="2062886" y="3506132"/>
                </a:lnTo>
                <a:lnTo>
                  <a:pt x="2111136" y="3529966"/>
                </a:lnTo>
                <a:lnTo>
                  <a:pt x="2125906" y="3463594"/>
                </a:lnTo>
                <a:lnTo>
                  <a:pt x="2107977" y="3383026"/>
                </a:lnTo>
                <a:close/>
                <a:moveTo>
                  <a:pt x="1769926" y="3375150"/>
                </a:moveTo>
                <a:lnTo>
                  <a:pt x="1753980" y="3383026"/>
                </a:lnTo>
                <a:lnTo>
                  <a:pt x="1736052" y="3463592"/>
                </a:lnTo>
                <a:lnTo>
                  <a:pt x="1750822" y="3529966"/>
                </a:lnTo>
                <a:lnTo>
                  <a:pt x="1799072" y="3506133"/>
                </a:lnTo>
                <a:close/>
                <a:moveTo>
                  <a:pt x="1632234" y="3375150"/>
                </a:moveTo>
                <a:lnTo>
                  <a:pt x="1603088" y="3506132"/>
                </a:lnTo>
                <a:lnTo>
                  <a:pt x="1651338" y="3529966"/>
                </a:lnTo>
                <a:lnTo>
                  <a:pt x="1666108" y="3463594"/>
                </a:lnTo>
                <a:lnTo>
                  <a:pt x="1648179" y="3383026"/>
                </a:lnTo>
                <a:close/>
                <a:moveTo>
                  <a:pt x="1310128" y="3375150"/>
                </a:moveTo>
                <a:lnTo>
                  <a:pt x="1294182" y="3383026"/>
                </a:lnTo>
                <a:lnTo>
                  <a:pt x="1276254" y="3463592"/>
                </a:lnTo>
                <a:lnTo>
                  <a:pt x="1291024" y="3529966"/>
                </a:lnTo>
                <a:lnTo>
                  <a:pt x="1339274" y="3506133"/>
                </a:lnTo>
                <a:close/>
                <a:moveTo>
                  <a:pt x="1172435" y="3375150"/>
                </a:moveTo>
                <a:lnTo>
                  <a:pt x="1143290" y="3506132"/>
                </a:lnTo>
                <a:lnTo>
                  <a:pt x="1191540" y="3529966"/>
                </a:lnTo>
                <a:lnTo>
                  <a:pt x="1206309" y="3463594"/>
                </a:lnTo>
                <a:lnTo>
                  <a:pt x="1188381" y="3383026"/>
                </a:lnTo>
                <a:close/>
                <a:moveTo>
                  <a:pt x="850330" y="3375150"/>
                </a:moveTo>
                <a:lnTo>
                  <a:pt x="834384" y="3383026"/>
                </a:lnTo>
                <a:lnTo>
                  <a:pt x="816457" y="3463592"/>
                </a:lnTo>
                <a:lnTo>
                  <a:pt x="831226" y="3529966"/>
                </a:lnTo>
                <a:lnTo>
                  <a:pt x="879476" y="3506132"/>
                </a:lnTo>
                <a:close/>
                <a:moveTo>
                  <a:pt x="712638" y="3375150"/>
                </a:moveTo>
                <a:lnTo>
                  <a:pt x="683492" y="3506132"/>
                </a:lnTo>
                <a:lnTo>
                  <a:pt x="731742" y="3529966"/>
                </a:lnTo>
                <a:lnTo>
                  <a:pt x="746511" y="3463594"/>
                </a:lnTo>
                <a:lnTo>
                  <a:pt x="728583" y="3383026"/>
                </a:lnTo>
                <a:close/>
                <a:moveTo>
                  <a:pt x="390532" y="3375150"/>
                </a:moveTo>
                <a:lnTo>
                  <a:pt x="374586" y="3383026"/>
                </a:lnTo>
                <a:lnTo>
                  <a:pt x="356658" y="3463592"/>
                </a:lnTo>
                <a:lnTo>
                  <a:pt x="371428" y="3529966"/>
                </a:lnTo>
                <a:lnTo>
                  <a:pt x="419678" y="3506132"/>
                </a:lnTo>
                <a:close/>
                <a:moveTo>
                  <a:pt x="252840" y="3375150"/>
                </a:moveTo>
                <a:lnTo>
                  <a:pt x="223694" y="3506132"/>
                </a:lnTo>
                <a:lnTo>
                  <a:pt x="271944" y="3529966"/>
                </a:lnTo>
                <a:lnTo>
                  <a:pt x="286713" y="3463594"/>
                </a:lnTo>
                <a:lnTo>
                  <a:pt x="268785" y="3383026"/>
                </a:lnTo>
                <a:close/>
                <a:moveTo>
                  <a:pt x="4232416" y="3358851"/>
                </a:moveTo>
                <a:lnTo>
                  <a:pt x="4135234" y="3358852"/>
                </a:lnTo>
                <a:lnTo>
                  <a:pt x="4161080" y="3475003"/>
                </a:lnTo>
                <a:lnTo>
                  <a:pt x="4229969" y="3440974"/>
                </a:lnTo>
                <a:lnTo>
                  <a:pt x="4298858" y="3475003"/>
                </a:lnTo>
                <a:lnTo>
                  <a:pt x="4324704" y="3358852"/>
                </a:lnTo>
                <a:close/>
                <a:moveTo>
                  <a:pt x="3772618" y="3358851"/>
                </a:moveTo>
                <a:lnTo>
                  <a:pt x="3675436" y="3358852"/>
                </a:lnTo>
                <a:lnTo>
                  <a:pt x="3701282" y="3475003"/>
                </a:lnTo>
                <a:lnTo>
                  <a:pt x="3770171" y="3440974"/>
                </a:lnTo>
                <a:lnTo>
                  <a:pt x="3839060" y="3475003"/>
                </a:lnTo>
                <a:lnTo>
                  <a:pt x="3864906" y="3358852"/>
                </a:lnTo>
                <a:close/>
                <a:moveTo>
                  <a:pt x="3312820" y="3358851"/>
                </a:moveTo>
                <a:lnTo>
                  <a:pt x="3215638" y="3358852"/>
                </a:lnTo>
                <a:lnTo>
                  <a:pt x="3241484" y="3475003"/>
                </a:lnTo>
                <a:lnTo>
                  <a:pt x="3310373" y="3440974"/>
                </a:lnTo>
                <a:lnTo>
                  <a:pt x="3379263" y="3475003"/>
                </a:lnTo>
                <a:lnTo>
                  <a:pt x="3405108" y="3358852"/>
                </a:lnTo>
                <a:close/>
                <a:moveTo>
                  <a:pt x="2853022" y="3358851"/>
                </a:moveTo>
                <a:lnTo>
                  <a:pt x="2755840" y="3358852"/>
                </a:lnTo>
                <a:lnTo>
                  <a:pt x="2781686" y="3475003"/>
                </a:lnTo>
                <a:lnTo>
                  <a:pt x="2850575" y="3440974"/>
                </a:lnTo>
                <a:lnTo>
                  <a:pt x="2919464" y="3475003"/>
                </a:lnTo>
                <a:lnTo>
                  <a:pt x="2945310" y="3358852"/>
                </a:lnTo>
                <a:close/>
                <a:moveTo>
                  <a:pt x="2393224" y="3358851"/>
                </a:moveTo>
                <a:lnTo>
                  <a:pt x="2296042" y="3358852"/>
                </a:lnTo>
                <a:lnTo>
                  <a:pt x="2321888" y="3475003"/>
                </a:lnTo>
                <a:lnTo>
                  <a:pt x="2390777" y="3440974"/>
                </a:lnTo>
                <a:lnTo>
                  <a:pt x="2459666" y="3475003"/>
                </a:lnTo>
                <a:lnTo>
                  <a:pt x="2485512" y="3358852"/>
                </a:lnTo>
                <a:close/>
                <a:moveTo>
                  <a:pt x="1933427" y="3358851"/>
                </a:moveTo>
                <a:lnTo>
                  <a:pt x="1836244" y="3358852"/>
                </a:lnTo>
                <a:lnTo>
                  <a:pt x="1862090" y="3475003"/>
                </a:lnTo>
                <a:lnTo>
                  <a:pt x="1930979" y="3440974"/>
                </a:lnTo>
                <a:lnTo>
                  <a:pt x="1999868" y="3475003"/>
                </a:lnTo>
                <a:lnTo>
                  <a:pt x="2025714" y="3358852"/>
                </a:lnTo>
                <a:close/>
                <a:moveTo>
                  <a:pt x="1473629" y="3358851"/>
                </a:moveTo>
                <a:lnTo>
                  <a:pt x="1376446" y="3358852"/>
                </a:lnTo>
                <a:lnTo>
                  <a:pt x="1402292" y="3475003"/>
                </a:lnTo>
                <a:lnTo>
                  <a:pt x="1471181" y="3440974"/>
                </a:lnTo>
                <a:lnTo>
                  <a:pt x="1540070" y="3475003"/>
                </a:lnTo>
                <a:lnTo>
                  <a:pt x="1565916" y="3358852"/>
                </a:lnTo>
                <a:close/>
                <a:moveTo>
                  <a:pt x="1013830" y="3358851"/>
                </a:moveTo>
                <a:lnTo>
                  <a:pt x="916649" y="3358852"/>
                </a:lnTo>
                <a:lnTo>
                  <a:pt x="942494" y="3475003"/>
                </a:lnTo>
                <a:lnTo>
                  <a:pt x="1011383" y="3440974"/>
                </a:lnTo>
                <a:lnTo>
                  <a:pt x="1080272" y="3475003"/>
                </a:lnTo>
                <a:lnTo>
                  <a:pt x="1106118" y="3358852"/>
                </a:lnTo>
                <a:close/>
                <a:moveTo>
                  <a:pt x="554032" y="3358851"/>
                </a:moveTo>
                <a:lnTo>
                  <a:pt x="456850" y="3358852"/>
                </a:lnTo>
                <a:lnTo>
                  <a:pt x="482696" y="3475003"/>
                </a:lnTo>
                <a:lnTo>
                  <a:pt x="551585" y="3440974"/>
                </a:lnTo>
                <a:lnTo>
                  <a:pt x="620474" y="3475003"/>
                </a:lnTo>
                <a:lnTo>
                  <a:pt x="646320" y="3358852"/>
                </a:lnTo>
                <a:close/>
                <a:moveTo>
                  <a:pt x="4459868" y="3198495"/>
                </a:moveTo>
                <a:lnTo>
                  <a:pt x="4387450" y="3291642"/>
                </a:lnTo>
                <a:lnTo>
                  <a:pt x="4395421" y="3295579"/>
                </a:lnTo>
                <a:lnTo>
                  <a:pt x="4408727" y="3295579"/>
                </a:lnTo>
                <a:lnTo>
                  <a:pt x="4407410" y="3301501"/>
                </a:lnTo>
                <a:lnTo>
                  <a:pt x="4459868" y="3327413"/>
                </a:lnTo>
                <a:lnTo>
                  <a:pt x="4512323" y="3301503"/>
                </a:lnTo>
                <a:lnTo>
                  <a:pt x="4511005" y="3295579"/>
                </a:lnTo>
                <a:lnTo>
                  <a:pt x="4524316" y="3295579"/>
                </a:lnTo>
                <a:lnTo>
                  <a:pt x="4532287" y="3291642"/>
                </a:lnTo>
                <a:close/>
                <a:moveTo>
                  <a:pt x="4000070" y="3198495"/>
                </a:moveTo>
                <a:lnTo>
                  <a:pt x="3927652" y="3291642"/>
                </a:lnTo>
                <a:lnTo>
                  <a:pt x="3935623" y="3295579"/>
                </a:lnTo>
                <a:lnTo>
                  <a:pt x="3948929" y="3295579"/>
                </a:lnTo>
                <a:lnTo>
                  <a:pt x="3947612" y="3301501"/>
                </a:lnTo>
                <a:lnTo>
                  <a:pt x="4000070" y="3327413"/>
                </a:lnTo>
                <a:lnTo>
                  <a:pt x="4052528" y="3301501"/>
                </a:lnTo>
                <a:lnTo>
                  <a:pt x="4051210" y="3295579"/>
                </a:lnTo>
                <a:lnTo>
                  <a:pt x="4064518" y="3295579"/>
                </a:lnTo>
                <a:lnTo>
                  <a:pt x="4072488" y="3291642"/>
                </a:lnTo>
                <a:close/>
                <a:moveTo>
                  <a:pt x="3540272" y="3198495"/>
                </a:moveTo>
                <a:lnTo>
                  <a:pt x="3467854" y="3291642"/>
                </a:lnTo>
                <a:lnTo>
                  <a:pt x="3475825" y="3295579"/>
                </a:lnTo>
                <a:lnTo>
                  <a:pt x="3489131" y="3295579"/>
                </a:lnTo>
                <a:lnTo>
                  <a:pt x="3487814" y="3301501"/>
                </a:lnTo>
                <a:lnTo>
                  <a:pt x="3540272" y="3327413"/>
                </a:lnTo>
                <a:lnTo>
                  <a:pt x="3592730" y="3301501"/>
                </a:lnTo>
                <a:lnTo>
                  <a:pt x="3591412" y="3295579"/>
                </a:lnTo>
                <a:lnTo>
                  <a:pt x="3604720" y="3295579"/>
                </a:lnTo>
                <a:lnTo>
                  <a:pt x="3612690" y="3291642"/>
                </a:lnTo>
                <a:close/>
                <a:moveTo>
                  <a:pt x="3080474" y="3198495"/>
                </a:moveTo>
                <a:lnTo>
                  <a:pt x="3008056" y="3291642"/>
                </a:lnTo>
                <a:lnTo>
                  <a:pt x="3016027" y="3295579"/>
                </a:lnTo>
                <a:lnTo>
                  <a:pt x="3029333" y="3295579"/>
                </a:lnTo>
                <a:lnTo>
                  <a:pt x="3028016" y="3301501"/>
                </a:lnTo>
                <a:lnTo>
                  <a:pt x="3080474" y="3327413"/>
                </a:lnTo>
                <a:lnTo>
                  <a:pt x="3132932" y="3301501"/>
                </a:lnTo>
                <a:lnTo>
                  <a:pt x="3131614" y="3295579"/>
                </a:lnTo>
                <a:lnTo>
                  <a:pt x="3144921" y="3295579"/>
                </a:lnTo>
                <a:lnTo>
                  <a:pt x="3152892" y="3291642"/>
                </a:lnTo>
                <a:close/>
                <a:moveTo>
                  <a:pt x="2620676" y="3198495"/>
                </a:moveTo>
                <a:lnTo>
                  <a:pt x="2548258" y="3291642"/>
                </a:lnTo>
                <a:lnTo>
                  <a:pt x="2556229" y="3295579"/>
                </a:lnTo>
                <a:lnTo>
                  <a:pt x="2569535" y="3295579"/>
                </a:lnTo>
                <a:lnTo>
                  <a:pt x="2568218" y="3301501"/>
                </a:lnTo>
                <a:lnTo>
                  <a:pt x="2620676" y="3327413"/>
                </a:lnTo>
                <a:lnTo>
                  <a:pt x="2673134" y="3301502"/>
                </a:lnTo>
                <a:lnTo>
                  <a:pt x="2671816" y="3295579"/>
                </a:lnTo>
                <a:lnTo>
                  <a:pt x="2685124" y="3295579"/>
                </a:lnTo>
                <a:lnTo>
                  <a:pt x="2693094" y="3291642"/>
                </a:lnTo>
                <a:close/>
                <a:moveTo>
                  <a:pt x="2160878" y="3198495"/>
                </a:moveTo>
                <a:lnTo>
                  <a:pt x="2088460" y="3291642"/>
                </a:lnTo>
                <a:lnTo>
                  <a:pt x="2096431" y="3295579"/>
                </a:lnTo>
                <a:lnTo>
                  <a:pt x="2109737" y="3295579"/>
                </a:lnTo>
                <a:lnTo>
                  <a:pt x="2108420" y="3301501"/>
                </a:lnTo>
                <a:lnTo>
                  <a:pt x="2160878" y="3327413"/>
                </a:lnTo>
                <a:lnTo>
                  <a:pt x="2213336" y="3301501"/>
                </a:lnTo>
                <a:lnTo>
                  <a:pt x="2212018" y="3295579"/>
                </a:lnTo>
                <a:lnTo>
                  <a:pt x="2225326" y="3295579"/>
                </a:lnTo>
                <a:lnTo>
                  <a:pt x="2233296" y="3291642"/>
                </a:lnTo>
                <a:close/>
                <a:moveTo>
                  <a:pt x="1701080" y="3198495"/>
                </a:moveTo>
                <a:lnTo>
                  <a:pt x="1628662" y="3291642"/>
                </a:lnTo>
                <a:lnTo>
                  <a:pt x="1636633" y="3295579"/>
                </a:lnTo>
                <a:lnTo>
                  <a:pt x="1649939" y="3295579"/>
                </a:lnTo>
                <a:lnTo>
                  <a:pt x="1648622" y="3301501"/>
                </a:lnTo>
                <a:lnTo>
                  <a:pt x="1701080" y="3327413"/>
                </a:lnTo>
                <a:lnTo>
                  <a:pt x="1753538" y="3301501"/>
                </a:lnTo>
                <a:lnTo>
                  <a:pt x="1752220" y="3295579"/>
                </a:lnTo>
                <a:lnTo>
                  <a:pt x="1765527" y="3295579"/>
                </a:lnTo>
                <a:lnTo>
                  <a:pt x="1773499" y="3291642"/>
                </a:lnTo>
                <a:close/>
                <a:moveTo>
                  <a:pt x="1241282" y="3198495"/>
                </a:moveTo>
                <a:lnTo>
                  <a:pt x="1168864" y="3291642"/>
                </a:lnTo>
                <a:lnTo>
                  <a:pt x="1176835" y="3295579"/>
                </a:lnTo>
                <a:lnTo>
                  <a:pt x="1190141" y="3295579"/>
                </a:lnTo>
                <a:lnTo>
                  <a:pt x="1188823" y="3301501"/>
                </a:lnTo>
                <a:lnTo>
                  <a:pt x="1241282" y="3327413"/>
                </a:lnTo>
                <a:lnTo>
                  <a:pt x="1293740" y="3301501"/>
                </a:lnTo>
                <a:lnTo>
                  <a:pt x="1292422" y="3295579"/>
                </a:lnTo>
                <a:lnTo>
                  <a:pt x="1305729" y="3295579"/>
                </a:lnTo>
                <a:lnTo>
                  <a:pt x="1313701" y="3291642"/>
                </a:lnTo>
                <a:close/>
                <a:moveTo>
                  <a:pt x="781484" y="3198495"/>
                </a:moveTo>
                <a:lnTo>
                  <a:pt x="709066" y="3291642"/>
                </a:lnTo>
                <a:lnTo>
                  <a:pt x="717037" y="3295579"/>
                </a:lnTo>
                <a:lnTo>
                  <a:pt x="730344" y="3295579"/>
                </a:lnTo>
                <a:lnTo>
                  <a:pt x="729027" y="3301501"/>
                </a:lnTo>
                <a:lnTo>
                  <a:pt x="781484" y="3327413"/>
                </a:lnTo>
                <a:lnTo>
                  <a:pt x="833942" y="3301502"/>
                </a:lnTo>
                <a:lnTo>
                  <a:pt x="832624" y="3295579"/>
                </a:lnTo>
                <a:lnTo>
                  <a:pt x="845932" y="3295579"/>
                </a:lnTo>
                <a:lnTo>
                  <a:pt x="853903" y="3291642"/>
                </a:lnTo>
                <a:close/>
                <a:moveTo>
                  <a:pt x="321686" y="3198495"/>
                </a:moveTo>
                <a:lnTo>
                  <a:pt x="249268" y="3291642"/>
                </a:lnTo>
                <a:lnTo>
                  <a:pt x="257239" y="3295579"/>
                </a:lnTo>
                <a:lnTo>
                  <a:pt x="270545" y="3295579"/>
                </a:lnTo>
                <a:lnTo>
                  <a:pt x="269228" y="3301501"/>
                </a:lnTo>
                <a:lnTo>
                  <a:pt x="321686" y="3327413"/>
                </a:lnTo>
                <a:lnTo>
                  <a:pt x="374144" y="3301502"/>
                </a:lnTo>
                <a:lnTo>
                  <a:pt x="372826" y="3295579"/>
                </a:lnTo>
                <a:lnTo>
                  <a:pt x="386134" y="3295579"/>
                </a:lnTo>
                <a:lnTo>
                  <a:pt x="394105" y="3291642"/>
                </a:lnTo>
                <a:close/>
                <a:moveTo>
                  <a:pt x="4146686" y="3099842"/>
                </a:moveTo>
                <a:lnTo>
                  <a:pt x="4229969" y="3206958"/>
                </a:lnTo>
                <a:lnTo>
                  <a:pt x="4313250" y="3099842"/>
                </a:lnTo>
                <a:lnTo>
                  <a:pt x="4233081" y="3139443"/>
                </a:lnTo>
                <a:lnTo>
                  <a:pt x="4229969" y="3125456"/>
                </a:lnTo>
                <a:lnTo>
                  <a:pt x="4226856" y="3139443"/>
                </a:lnTo>
                <a:close/>
                <a:moveTo>
                  <a:pt x="3686888" y="3099842"/>
                </a:moveTo>
                <a:lnTo>
                  <a:pt x="3770170" y="3206958"/>
                </a:lnTo>
                <a:lnTo>
                  <a:pt x="3853452" y="3099842"/>
                </a:lnTo>
                <a:lnTo>
                  <a:pt x="3773283" y="3139443"/>
                </a:lnTo>
                <a:lnTo>
                  <a:pt x="3770170" y="3125456"/>
                </a:lnTo>
                <a:lnTo>
                  <a:pt x="3767058" y="3139443"/>
                </a:lnTo>
                <a:close/>
                <a:moveTo>
                  <a:pt x="3227090" y="3099842"/>
                </a:moveTo>
                <a:lnTo>
                  <a:pt x="3310372" y="3206958"/>
                </a:lnTo>
                <a:lnTo>
                  <a:pt x="3393654" y="3099842"/>
                </a:lnTo>
                <a:lnTo>
                  <a:pt x="3313485" y="3139443"/>
                </a:lnTo>
                <a:lnTo>
                  <a:pt x="3310372" y="3125456"/>
                </a:lnTo>
                <a:lnTo>
                  <a:pt x="3307260" y="3139443"/>
                </a:lnTo>
                <a:close/>
                <a:moveTo>
                  <a:pt x="2767292" y="3099842"/>
                </a:moveTo>
                <a:lnTo>
                  <a:pt x="2850574" y="3206958"/>
                </a:lnTo>
                <a:lnTo>
                  <a:pt x="2933856" y="3099842"/>
                </a:lnTo>
                <a:lnTo>
                  <a:pt x="2853687" y="3139443"/>
                </a:lnTo>
                <a:lnTo>
                  <a:pt x="2850574" y="3125456"/>
                </a:lnTo>
                <a:lnTo>
                  <a:pt x="2847462" y="3139443"/>
                </a:lnTo>
                <a:close/>
                <a:moveTo>
                  <a:pt x="2307494" y="3099842"/>
                </a:moveTo>
                <a:lnTo>
                  <a:pt x="2390776" y="3206958"/>
                </a:lnTo>
                <a:lnTo>
                  <a:pt x="2474058" y="3099842"/>
                </a:lnTo>
                <a:lnTo>
                  <a:pt x="2393889" y="3139443"/>
                </a:lnTo>
                <a:lnTo>
                  <a:pt x="2390776" y="3125456"/>
                </a:lnTo>
                <a:lnTo>
                  <a:pt x="2387664" y="3139443"/>
                </a:lnTo>
                <a:close/>
                <a:moveTo>
                  <a:pt x="1847697" y="3099842"/>
                </a:moveTo>
                <a:lnTo>
                  <a:pt x="1930979" y="3206958"/>
                </a:lnTo>
                <a:lnTo>
                  <a:pt x="2014260" y="3099842"/>
                </a:lnTo>
                <a:lnTo>
                  <a:pt x="1934091" y="3139443"/>
                </a:lnTo>
                <a:lnTo>
                  <a:pt x="1930979" y="3125456"/>
                </a:lnTo>
                <a:lnTo>
                  <a:pt x="1927866" y="3139443"/>
                </a:lnTo>
                <a:close/>
                <a:moveTo>
                  <a:pt x="1387898" y="3099842"/>
                </a:moveTo>
                <a:lnTo>
                  <a:pt x="1471180" y="3206958"/>
                </a:lnTo>
                <a:lnTo>
                  <a:pt x="1554462" y="3099842"/>
                </a:lnTo>
                <a:lnTo>
                  <a:pt x="1474293" y="3139443"/>
                </a:lnTo>
                <a:lnTo>
                  <a:pt x="1471181" y="3125456"/>
                </a:lnTo>
                <a:lnTo>
                  <a:pt x="1468068" y="3139443"/>
                </a:lnTo>
                <a:close/>
                <a:moveTo>
                  <a:pt x="928101" y="3099842"/>
                </a:moveTo>
                <a:lnTo>
                  <a:pt x="1011383" y="3206958"/>
                </a:lnTo>
                <a:lnTo>
                  <a:pt x="1094664" y="3099842"/>
                </a:lnTo>
                <a:lnTo>
                  <a:pt x="1014495" y="3139443"/>
                </a:lnTo>
                <a:lnTo>
                  <a:pt x="1011383" y="3125456"/>
                </a:lnTo>
                <a:lnTo>
                  <a:pt x="1008270" y="3139443"/>
                </a:lnTo>
                <a:close/>
                <a:moveTo>
                  <a:pt x="468303" y="3099842"/>
                </a:moveTo>
                <a:lnTo>
                  <a:pt x="551585" y="3206958"/>
                </a:lnTo>
                <a:lnTo>
                  <a:pt x="634866" y="3099842"/>
                </a:lnTo>
                <a:lnTo>
                  <a:pt x="554697" y="3139443"/>
                </a:lnTo>
                <a:lnTo>
                  <a:pt x="551585" y="3125456"/>
                </a:lnTo>
                <a:lnTo>
                  <a:pt x="548472" y="3139443"/>
                </a:lnTo>
                <a:close/>
                <a:moveTo>
                  <a:pt x="4459868" y="3027418"/>
                </a:moveTo>
                <a:lnTo>
                  <a:pt x="4403930" y="3055050"/>
                </a:lnTo>
                <a:lnTo>
                  <a:pt x="4409628" y="3080658"/>
                </a:lnTo>
                <a:lnTo>
                  <a:pt x="4284953" y="3241013"/>
                </a:lnTo>
                <a:lnTo>
                  <a:pt x="4328592" y="3262569"/>
                </a:lnTo>
                <a:lnTo>
                  <a:pt x="4459868" y="3093718"/>
                </a:lnTo>
                <a:lnTo>
                  <a:pt x="4591144" y="3262569"/>
                </a:lnTo>
                <a:lnTo>
                  <a:pt x="4634783" y="3241013"/>
                </a:lnTo>
                <a:lnTo>
                  <a:pt x="4510108" y="3080658"/>
                </a:lnTo>
                <a:lnTo>
                  <a:pt x="4515807" y="3055050"/>
                </a:lnTo>
                <a:close/>
                <a:moveTo>
                  <a:pt x="4000070" y="3027418"/>
                </a:moveTo>
                <a:lnTo>
                  <a:pt x="3944131" y="3055050"/>
                </a:lnTo>
                <a:lnTo>
                  <a:pt x="3949830" y="3080658"/>
                </a:lnTo>
                <a:lnTo>
                  <a:pt x="3825155" y="3241013"/>
                </a:lnTo>
                <a:lnTo>
                  <a:pt x="3868794" y="3262569"/>
                </a:lnTo>
                <a:lnTo>
                  <a:pt x="4000070" y="3093718"/>
                </a:lnTo>
                <a:lnTo>
                  <a:pt x="4131346" y="3262569"/>
                </a:lnTo>
                <a:lnTo>
                  <a:pt x="4174985" y="3241013"/>
                </a:lnTo>
                <a:lnTo>
                  <a:pt x="4050310" y="3080658"/>
                </a:lnTo>
                <a:lnTo>
                  <a:pt x="4056008" y="3055050"/>
                </a:lnTo>
                <a:close/>
                <a:moveTo>
                  <a:pt x="3540272" y="3027418"/>
                </a:moveTo>
                <a:lnTo>
                  <a:pt x="3484333" y="3055050"/>
                </a:lnTo>
                <a:lnTo>
                  <a:pt x="3490032" y="3080658"/>
                </a:lnTo>
                <a:lnTo>
                  <a:pt x="3365357" y="3241013"/>
                </a:lnTo>
                <a:lnTo>
                  <a:pt x="3408996" y="3262569"/>
                </a:lnTo>
                <a:lnTo>
                  <a:pt x="3540272" y="3093718"/>
                </a:lnTo>
                <a:lnTo>
                  <a:pt x="3671548" y="3262569"/>
                </a:lnTo>
                <a:lnTo>
                  <a:pt x="3715187" y="3241013"/>
                </a:lnTo>
                <a:lnTo>
                  <a:pt x="3590512" y="3080658"/>
                </a:lnTo>
                <a:lnTo>
                  <a:pt x="3596210" y="3055050"/>
                </a:lnTo>
                <a:close/>
                <a:moveTo>
                  <a:pt x="3080474" y="3027418"/>
                </a:moveTo>
                <a:lnTo>
                  <a:pt x="3024535" y="3055050"/>
                </a:lnTo>
                <a:lnTo>
                  <a:pt x="3030234" y="3080658"/>
                </a:lnTo>
                <a:lnTo>
                  <a:pt x="2905559" y="3241013"/>
                </a:lnTo>
                <a:lnTo>
                  <a:pt x="2949198" y="3262569"/>
                </a:lnTo>
                <a:lnTo>
                  <a:pt x="3080474" y="3093718"/>
                </a:lnTo>
                <a:lnTo>
                  <a:pt x="3211750" y="3262569"/>
                </a:lnTo>
                <a:lnTo>
                  <a:pt x="3255389" y="3241013"/>
                </a:lnTo>
                <a:lnTo>
                  <a:pt x="3130714" y="3080658"/>
                </a:lnTo>
                <a:lnTo>
                  <a:pt x="3136412" y="3055050"/>
                </a:lnTo>
                <a:close/>
                <a:moveTo>
                  <a:pt x="2620676" y="3027418"/>
                </a:moveTo>
                <a:lnTo>
                  <a:pt x="2564737" y="3055050"/>
                </a:lnTo>
                <a:lnTo>
                  <a:pt x="2570436" y="3080658"/>
                </a:lnTo>
                <a:lnTo>
                  <a:pt x="2445761" y="3241013"/>
                </a:lnTo>
                <a:lnTo>
                  <a:pt x="2489400" y="3262569"/>
                </a:lnTo>
                <a:lnTo>
                  <a:pt x="2620676" y="3093718"/>
                </a:lnTo>
                <a:lnTo>
                  <a:pt x="2751952" y="3262569"/>
                </a:lnTo>
                <a:lnTo>
                  <a:pt x="2795591" y="3241013"/>
                </a:lnTo>
                <a:lnTo>
                  <a:pt x="2670916" y="3080658"/>
                </a:lnTo>
                <a:lnTo>
                  <a:pt x="2676614" y="3055050"/>
                </a:lnTo>
                <a:close/>
                <a:moveTo>
                  <a:pt x="2160878" y="3027418"/>
                </a:moveTo>
                <a:lnTo>
                  <a:pt x="2104940" y="3055050"/>
                </a:lnTo>
                <a:lnTo>
                  <a:pt x="2110638" y="3080658"/>
                </a:lnTo>
                <a:lnTo>
                  <a:pt x="1985963" y="3241013"/>
                </a:lnTo>
                <a:lnTo>
                  <a:pt x="2029602" y="3262569"/>
                </a:lnTo>
                <a:lnTo>
                  <a:pt x="2160878" y="3093718"/>
                </a:lnTo>
                <a:lnTo>
                  <a:pt x="2292154" y="3262569"/>
                </a:lnTo>
                <a:lnTo>
                  <a:pt x="2335793" y="3241013"/>
                </a:lnTo>
                <a:lnTo>
                  <a:pt x="2211118" y="3080658"/>
                </a:lnTo>
                <a:lnTo>
                  <a:pt x="2216816" y="3055050"/>
                </a:lnTo>
                <a:close/>
                <a:moveTo>
                  <a:pt x="1701080" y="3027418"/>
                </a:moveTo>
                <a:lnTo>
                  <a:pt x="1645142" y="3055050"/>
                </a:lnTo>
                <a:lnTo>
                  <a:pt x="1650840" y="3080658"/>
                </a:lnTo>
                <a:lnTo>
                  <a:pt x="1526165" y="3241013"/>
                </a:lnTo>
                <a:lnTo>
                  <a:pt x="1569804" y="3262569"/>
                </a:lnTo>
                <a:lnTo>
                  <a:pt x="1701080" y="3093718"/>
                </a:lnTo>
                <a:lnTo>
                  <a:pt x="1832356" y="3262569"/>
                </a:lnTo>
                <a:lnTo>
                  <a:pt x="1875995" y="3241013"/>
                </a:lnTo>
                <a:lnTo>
                  <a:pt x="1751320" y="3080658"/>
                </a:lnTo>
                <a:lnTo>
                  <a:pt x="1757018" y="3055050"/>
                </a:lnTo>
                <a:close/>
                <a:moveTo>
                  <a:pt x="1241282" y="3027418"/>
                </a:moveTo>
                <a:lnTo>
                  <a:pt x="1185344" y="3055050"/>
                </a:lnTo>
                <a:lnTo>
                  <a:pt x="1191042" y="3080658"/>
                </a:lnTo>
                <a:lnTo>
                  <a:pt x="1066367" y="3241013"/>
                </a:lnTo>
                <a:lnTo>
                  <a:pt x="1110006" y="3262569"/>
                </a:lnTo>
                <a:lnTo>
                  <a:pt x="1241282" y="3093718"/>
                </a:lnTo>
                <a:lnTo>
                  <a:pt x="1372558" y="3262569"/>
                </a:lnTo>
                <a:lnTo>
                  <a:pt x="1416197" y="3241013"/>
                </a:lnTo>
                <a:lnTo>
                  <a:pt x="1291522" y="3080658"/>
                </a:lnTo>
                <a:lnTo>
                  <a:pt x="1297220" y="3055050"/>
                </a:lnTo>
                <a:close/>
                <a:moveTo>
                  <a:pt x="781484" y="3027418"/>
                </a:moveTo>
                <a:lnTo>
                  <a:pt x="725546" y="3055050"/>
                </a:lnTo>
                <a:lnTo>
                  <a:pt x="731244" y="3080658"/>
                </a:lnTo>
                <a:lnTo>
                  <a:pt x="606569" y="3241013"/>
                </a:lnTo>
                <a:lnTo>
                  <a:pt x="650208" y="3262569"/>
                </a:lnTo>
                <a:lnTo>
                  <a:pt x="781484" y="3093718"/>
                </a:lnTo>
                <a:lnTo>
                  <a:pt x="912760" y="3262569"/>
                </a:lnTo>
                <a:lnTo>
                  <a:pt x="956399" y="3241013"/>
                </a:lnTo>
                <a:lnTo>
                  <a:pt x="831724" y="3080658"/>
                </a:lnTo>
                <a:lnTo>
                  <a:pt x="837422" y="3055050"/>
                </a:lnTo>
                <a:close/>
                <a:moveTo>
                  <a:pt x="321686" y="3027418"/>
                </a:moveTo>
                <a:lnTo>
                  <a:pt x="265748" y="3055050"/>
                </a:lnTo>
                <a:lnTo>
                  <a:pt x="271446" y="3080658"/>
                </a:lnTo>
                <a:lnTo>
                  <a:pt x="146771" y="3241013"/>
                </a:lnTo>
                <a:lnTo>
                  <a:pt x="190410" y="3262569"/>
                </a:lnTo>
                <a:lnTo>
                  <a:pt x="321686" y="3093718"/>
                </a:lnTo>
                <a:lnTo>
                  <a:pt x="452962" y="3262569"/>
                </a:lnTo>
                <a:lnTo>
                  <a:pt x="496602" y="3241013"/>
                </a:lnTo>
                <a:lnTo>
                  <a:pt x="371926" y="3080658"/>
                </a:lnTo>
                <a:lnTo>
                  <a:pt x="377624" y="3055050"/>
                </a:lnTo>
                <a:close/>
                <a:moveTo>
                  <a:pt x="4624358" y="2881549"/>
                </a:moveTo>
                <a:lnTo>
                  <a:pt x="4595212" y="3012530"/>
                </a:lnTo>
                <a:lnTo>
                  <a:pt x="4640025" y="3034666"/>
                </a:lnTo>
                <a:lnTo>
                  <a:pt x="4654793" y="2968301"/>
                </a:lnTo>
                <a:lnTo>
                  <a:pt x="4636863" y="2887726"/>
                </a:lnTo>
                <a:close/>
                <a:moveTo>
                  <a:pt x="1996387" y="2881548"/>
                </a:moveTo>
                <a:lnTo>
                  <a:pt x="1983879" y="2887726"/>
                </a:lnTo>
                <a:lnTo>
                  <a:pt x="1965951" y="2968292"/>
                </a:lnTo>
                <a:lnTo>
                  <a:pt x="1980721" y="3034666"/>
                </a:lnTo>
                <a:lnTo>
                  <a:pt x="2025533" y="3012530"/>
                </a:lnTo>
                <a:close/>
                <a:moveTo>
                  <a:pt x="1536589" y="2881548"/>
                </a:moveTo>
                <a:lnTo>
                  <a:pt x="1524081" y="2887726"/>
                </a:lnTo>
                <a:lnTo>
                  <a:pt x="1506154" y="2968292"/>
                </a:lnTo>
                <a:lnTo>
                  <a:pt x="1520924" y="3034666"/>
                </a:lnTo>
                <a:lnTo>
                  <a:pt x="1565735" y="3012530"/>
                </a:lnTo>
                <a:close/>
                <a:moveTo>
                  <a:pt x="4295378" y="2881547"/>
                </a:moveTo>
                <a:lnTo>
                  <a:pt x="4282869" y="2887726"/>
                </a:lnTo>
                <a:lnTo>
                  <a:pt x="4264941" y="2968292"/>
                </a:lnTo>
                <a:lnTo>
                  <a:pt x="4279711" y="3034666"/>
                </a:lnTo>
                <a:lnTo>
                  <a:pt x="4324523" y="3012530"/>
                </a:lnTo>
                <a:close/>
                <a:moveTo>
                  <a:pt x="4164559" y="2881547"/>
                </a:moveTo>
                <a:lnTo>
                  <a:pt x="4135414" y="3012530"/>
                </a:lnTo>
                <a:lnTo>
                  <a:pt x="4180227" y="3034666"/>
                </a:lnTo>
                <a:lnTo>
                  <a:pt x="4194996" y="2968294"/>
                </a:lnTo>
                <a:lnTo>
                  <a:pt x="4177068" y="2887726"/>
                </a:lnTo>
                <a:close/>
                <a:moveTo>
                  <a:pt x="3835579" y="2881547"/>
                </a:moveTo>
                <a:lnTo>
                  <a:pt x="3823071" y="2887726"/>
                </a:lnTo>
                <a:lnTo>
                  <a:pt x="3805143" y="2968292"/>
                </a:lnTo>
                <a:lnTo>
                  <a:pt x="3819913" y="3034666"/>
                </a:lnTo>
                <a:lnTo>
                  <a:pt x="3864725" y="3012530"/>
                </a:lnTo>
                <a:close/>
                <a:moveTo>
                  <a:pt x="3704761" y="2881547"/>
                </a:moveTo>
                <a:lnTo>
                  <a:pt x="3675616" y="3012530"/>
                </a:lnTo>
                <a:lnTo>
                  <a:pt x="3720429" y="3034666"/>
                </a:lnTo>
                <a:lnTo>
                  <a:pt x="3735198" y="2968294"/>
                </a:lnTo>
                <a:lnTo>
                  <a:pt x="3717270" y="2887726"/>
                </a:lnTo>
                <a:close/>
                <a:moveTo>
                  <a:pt x="3375781" y="2881547"/>
                </a:moveTo>
                <a:lnTo>
                  <a:pt x="3363273" y="2887726"/>
                </a:lnTo>
                <a:lnTo>
                  <a:pt x="3345345" y="2968292"/>
                </a:lnTo>
                <a:lnTo>
                  <a:pt x="3360115" y="3034666"/>
                </a:lnTo>
                <a:lnTo>
                  <a:pt x="3404927" y="3012530"/>
                </a:lnTo>
                <a:close/>
                <a:moveTo>
                  <a:pt x="3244963" y="2881547"/>
                </a:moveTo>
                <a:lnTo>
                  <a:pt x="3215818" y="3012530"/>
                </a:lnTo>
                <a:lnTo>
                  <a:pt x="3260631" y="3034666"/>
                </a:lnTo>
                <a:lnTo>
                  <a:pt x="3275400" y="2968294"/>
                </a:lnTo>
                <a:lnTo>
                  <a:pt x="3257472" y="2887726"/>
                </a:lnTo>
                <a:close/>
                <a:moveTo>
                  <a:pt x="2915983" y="2881547"/>
                </a:moveTo>
                <a:lnTo>
                  <a:pt x="2903475" y="2887726"/>
                </a:lnTo>
                <a:lnTo>
                  <a:pt x="2885547" y="2968292"/>
                </a:lnTo>
                <a:lnTo>
                  <a:pt x="2900317" y="3034666"/>
                </a:lnTo>
                <a:lnTo>
                  <a:pt x="2945129" y="3012530"/>
                </a:lnTo>
                <a:close/>
                <a:moveTo>
                  <a:pt x="2785165" y="2881547"/>
                </a:moveTo>
                <a:lnTo>
                  <a:pt x="2756020" y="3012530"/>
                </a:lnTo>
                <a:lnTo>
                  <a:pt x="2800833" y="3034666"/>
                </a:lnTo>
                <a:lnTo>
                  <a:pt x="2815602" y="2968294"/>
                </a:lnTo>
                <a:lnTo>
                  <a:pt x="2797674" y="2887726"/>
                </a:lnTo>
                <a:close/>
                <a:moveTo>
                  <a:pt x="2456185" y="2881547"/>
                </a:moveTo>
                <a:lnTo>
                  <a:pt x="2443677" y="2887726"/>
                </a:lnTo>
                <a:lnTo>
                  <a:pt x="2425749" y="2968292"/>
                </a:lnTo>
                <a:lnTo>
                  <a:pt x="2440519" y="3034666"/>
                </a:lnTo>
                <a:lnTo>
                  <a:pt x="2485331" y="3012530"/>
                </a:lnTo>
                <a:close/>
                <a:moveTo>
                  <a:pt x="2325367" y="2881547"/>
                </a:moveTo>
                <a:lnTo>
                  <a:pt x="2296222" y="3012530"/>
                </a:lnTo>
                <a:lnTo>
                  <a:pt x="2341035" y="3034666"/>
                </a:lnTo>
                <a:lnTo>
                  <a:pt x="2355804" y="2968294"/>
                </a:lnTo>
                <a:lnTo>
                  <a:pt x="2337876" y="2887726"/>
                </a:lnTo>
                <a:close/>
                <a:moveTo>
                  <a:pt x="1865570" y="2881547"/>
                </a:moveTo>
                <a:lnTo>
                  <a:pt x="1836424" y="3012530"/>
                </a:lnTo>
                <a:lnTo>
                  <a:pt x="1881237" y="3034666"/>
                </a:lnTo>
                <a:lnTo>
                  <a:pt x="1896007" y="2968294"/>
                </a:lnTo>
                <a:lnTo>
                  <a:pt x="1878078" y="2887726"/>
                </a:lnTo>
                <a:close/>
                <a:moveTo>
                  <a:pt x="1405772" y="2881547"/>
                </a:moveTo>
                <a:lnTo>
                  <a:pt x="1376626" y="3012530"/>
                </a:lnTo>
                <a:lnTo>
                  <a:pt x="1421439" y="3034666"/>
                </a:lnTo>
                <a:lnTo>
                  <a:pt x="1436208" y="2968294"/>
                </a:lnTo>
                <a:lnTo>
                  <a:pt x="1418280" y="2887726"/>
                </a:lnTo>
                <a:close/>
                <a:moveTo>
                  <a:pt x="1076791" y="2881547"/>
                </a:moveTo>
                <a:lnTo>
                  <a:pt x="1064283" y="2887726"/>
                </a:lnTo>
                <a:lnTo>
                  <a:pt x="1046355" y="2968292"/>
                </a:lnTo>
                <a:lnTo>
                  <a:pt x="1061125" y="3034666"/>
                </a:lnTo>
                <a:lnTo>
                  <a:pt x="1105937" y="3012530"/>
                </a:lnTo>
                <a:close/>
                <a:moveTo>
                  <a:pt x="945974" y="2881547"/>
                </a:moveTo>
                <a:lnTo>
                  <a:pt x="916828" y="3012530"/>
                </a:lnTo>
                <a:lnTo>
                  <a:pt x="961641" y="3034666"/>
                </a:lnTo>
                <a:lnTo>
                  <a:pt x="976410" y="2968294"/>
                </a:lnTo>
                <a:lnTo>
                  <a:pt x="958482" y="2887726"/>
                </a:lnTo>
                <a:close/>
                <a:moveTo>
                  <a:pt x="616994" y="2881547"/>
                </a:moveTo>
                <a:lnTo>
                  <a:pt x="604485" y="2887726"/>
                </a:lnTo>
                <a:lnTo>
                  <a:pt x="586557" y="2968292"/>
                </a:lnTo>
                <a:lnTo>
                  <a:pt x="601327" y="3034666"/>
                </a:lnTo>
                <a:lnTo>
                  <a:pt x="646140" y="3012530"/>
                </a:lnTo>
                <a:close/>
                <a:moveTo>
                  <a:pt x="486176" y="2881547"/>
                </a:moveTo>
                <a:lnTo>
                  <a:pt x="457030" y="3012530"/>
                </a:lnTo>
                <a:lnTo>
                  <a:pt x="501843" y="3034666"/>
                </a:lnTo>
                <a:lnTo>
                  <a:pt x="516613" y="2968294"/>
                </a:lnTo>
                <a:lnTo>
                  <a:pt x="498684" y="2887726"/>
                </a:lnTo>
                <a:close/>
                <a:moveTo>
                  <a:pt x="157195" y="2881547"/>
                </a:moveTo>
                <a:lnTo>
                  <a:pt x="144687" y="2887726"/>
                </a:lnTo>
                <a:lnTo>
                  <a:pt x="126759" y="2968292"/>
                </a:lnTo>
                <a:lnTo>
                  <a:pt x="141529" y="3034666"/>
                </a:lnTo>
                <a:lnTo>
                  <a:pt x="186341" y="3012530"/>
                </a:lnTo>
                <a:close/>
                <a:moveTo>
                  <a:pt x="4365133" y="2880697"/>
                </a:moveTo>
                <a:lnTo>
                  <a:pt x="4387542" y="2981401"/>
                </a:lnTo>
                <a:lnTo>
                  <a:pt x="4459868" y="2945674"/>
                </a:lnTo>
                <a:lnTo>
                  <a:pt x="4532195" y="2981401"/>
                </a:lnTo>
                <a:lnTo>
                  <a:pt x="4554603" y="2880697"/>
                </a:lnTo>
                <a:lnTo>
                  <a:pt x="4459868" y="2880697"/>
                </a:lnTo>
                <a:close/>
                <a:moveTo>
                  <a:pt x="3905335" y="2880697"/>
                </a:moveTo>
                <a:lnTo>
                  <a:pt x="3927743" y="2981401"/>
                </a:lnTo>
                <a:lnTo>
                  <a:pt x="4000070" y="2945674"/>
                </a:lnTo>
                <a:lnTo>
                  <a:pt x="4072396" y="2981401"/>
                </a:lnTo>
                <a:lnTo>
                  <a:pt x="4094805" y="2880697"/>
                </a:lnTo>
                <a:lnTo>
                  <a:pt x="4000070" y="2880697"/>
                </a:lnTo>
                <a:close/>
                <a:moveTo>
                  <a:pt x="3445537" y="2880697"/>
                </a:moveTo>
                <a:lnTo>
                  <a:pt x="3467945" y="2981401"/>
                </a:lnTo>
                <a:lnTo>
                  <a:pt x="3540272" y="2945674"/>
                </a:lnTo>
                <a:lnTo>
                  <a:pt x="3612598" y="2981401"/>
                </a:lnTo>
                <a:lnTo>
                  <a:pt x="3635007" y="2880697"/>
                </a:lnTo>
                <a:lnTo>
                  <a:pt x="3540272" y="2880697"/>
                </a:lnTo>
                <a:close/>
                <a:moveTo>
                  <a:pt x="2985739" y="2880697"/>
                </a:moveTo>
                <a:lnTo>
                  <a:pt x="3008147" y="2981401"/>
                </a:lnTo>
                <a:lnTo>
                  <a:pt x="3080474" y="2945674"/>
                </a:lnTo>
                <a:lnTo>
                  <a:pt x="3152800" y="2981401"/>
                </a:lnTo>
                <a:lnTo>
                  <a:pt x="3175209" y="2880697"/>
                </a:lnTo>
                <a:lnTo>
                  <a:pt x="3080474" y="2880697"/>
                </a:lnTo>
                <a:close/>
                <a:moveTo>
                  <a:pt x="2525941" y="2880697"/>
                </a:moveTo>
                <a:lnTo>
                  <a:pt x="2548349" y="2981401"/>
                </a:lnTo>
                <a:lnTo>
                  <a:pt x="2620676" y="2945674"/>
                </a:lnTo>
                <a:lnTo>
                  <a:pt x="2693002" y="2981401"/>
                </a:lnTo>
                <a:lnTo>
                  <a:pt x="2715411" y="2880697"/>
                </a:lnTo>
                <a:lnTo>
                  <a:pt x="2620676" y="2880697"/>
                </a:lnTo>
                <a:close/>
                <a:moveTo>
                  <a:pt x="2066143" y="2880697"/>
                </a:moveTo>
                <a:lnTo>
                  <a:pt x="2088552" y="2981401"/>
                </a:lnTo>
                <a:lnTo>
                  <a:pt x="2160878" y="2945674"/>
                </a:lnTo>
                <a:lnTo>
                  <a:pt x="2233204" y="2981401"/>
                </a:lnTo>
                <a:lnTo>
                  <a:pt x="2255613" y="2880697"/>
                </a:lnTo>
                <a:lnTo>
                  <a:pt x="2160878" y="2880697"/>
                </a:lnTo>
                <a:close/>
                <a:moveTo>
                  <a:pt x="1606345" y="2880697"/>
                </a:moveTo>
                <a:lnTo>
                  <a:pt x="1628754" y="2981401"/>
                </a:lnTo>
                <a:lnTo>
                  <a:pt x="1701080" y="2945674"/>
                </a:lnTo>
                <a:lnTo>
                  <a:pt x="1773406" y="2981401"/>
                </a:lnTo>
                <a:lnTo>
                  <a:pt x="1795815" y="2880697"/>
                </a:lnTo>
                <a:lnTo>
                  <a:pt x="1701080" y="2880697"/>
                </a:lnTo>
                <a:close/>
                <a:moveTo>
                  <a:pt x="1146547" y="2880697"/>
                </a:moveTo>
                <a:lnTo>
                  <a:pt x="1168956" y="2981401"/>
                </a:lnTo>
                <a:lnTo>
                  <a:pt x="1241282" y="2945674"/>
                </a:lnTo>
                <a:lnTo>
                  <a:pt x="1313608" y="2981401"/>
                </a:lnTo>
                <a:lnTo>
                  <a:pt x="1336017" y="2880697"/>
                </a:lnTo>
                <a:lnTo>
                  <a:pt x="1241282" y="2880697"/>
                </a:lnTo>
                <a:close/>
                <a:moveTo>
                  <a:pt x="686750" y="2880697"/>
                </a:moveTo>
                <a:lnTo>
                  <a:pt x="709158" y="2981401"/>
                </a:lnTo>
                <a:lnTo>
                  <a:pt x="781484" y="2945674"/>
                </a:lnTo>
                <a:lnTo>
                  <a:pt x="853810" y="2981401"/>
                </a:lnTo>
                <a:lnTo>
                  <a:pt x="876219" y="2880697"/>
                </a:lnTo>
                <a:lnTo>
                  <a:pt x="781484" y="2880697"/>
                </a:lnTo>
                <a:close/>
                <a:moveTo>
                  <a:pt x="226951" y="2880697"/>
                </a:moveTo>
                <a:lnTo>
                  <a:pt x="249360" y="2981401"/>
                </a:lnTo>
                <a:lnTo>
                  <a:pt x="321686" y="2945674"/>
                </a:lnTo>
                <a:lnTo>
                  <a:pt x="394012" y="2981401"/>
                </a:lnTo>
                <a:lnTo>
                  <a:pt x="416421" y="2880697"/>
                </a:lnTo>
                <a:lnTo>
                  <a:pt x="321686" y="2880697"/>
                </a:lnTo>
                <a:close/>
                <a:moveTo>
                  <a:pt x="4459866" y="2800297"/>
                </a:moveTo>
                <a:lnTo>
                  <a:pt x="4425193" y="2817424"/>
                </a:lnTo>
                <a:lnTo>
                  <a:pt x="4494539" y="2817424"/>
                </a:lnTo>
                <a:close/>
                <a:moveTo>
                  <a:pt x="4000069" y="2800296"/>
                </a:moveTo>
                <a:lnTo>
                  <a:pt x="3965395" y="2817424"/>
                </a:lnTo>
                <a:lnTo>
                  <a:pt x="4034744" y="2817424"/>
                </a:lnTo>
                <a:close/>
                <a:moveTo>
                  <a:pt x="3540271" y="2800296"/>
                </a:moveTo>
                <a:lnTo>
                  <a:pt x="3505597" y="2817424"/>
                </a:lnTo>
                <a:lnTo>
                  <a:pt x="3574946" y="2817424"/>
                </a:lnTo>
                <a:close/>
                <a:moveTo>
                  <a:pt x="3080473" y="2800296"/>
                </a:moveTo>
                <a:lnTo>
                  <a:pt x="3045799" y="2817424"/>
                </a:lnTo>
                <a:lnTo>
                  <a:pt x="3115148" y="2817424"/>
                </a:lnTo>
                <a:close/>
                <a:moveTo>
                  <a:pt x="2620675" y="2800296"/>
                </a:moveTo>
                <a:lnTo>
                  <a:pt x="2586001" y="2817424"/>
                </a:lnTo>
                <a:lnTo>
                  <a:pt x="2655349" y="2817424"/>
                </a:lnTo>
                <a:close/>
                <a:moveTo>
                  <a:pt x="2160878" y="2800296"/>
                </a:moveTo>
                <a:lnTo>
                  <a:pt x="2126203" y="2817424"/>
                </a:lnTo>
                <a:lnTo>
                  <a:pt x="2195552" y="2817424"/>
                </a:lnTo>
                <a:close/>
                <a:moveTo>
                  <a:pt x="1701080" y="2800296"/>
                </a:moveTo>
                <a:lnTo>
                  <a:pt x="1666405" y="2817424"/>
                </a:lnTo>
                <a:lnTo>
                  <a:pt x="1735754" y="2817424"/>
                </a:lnTo>
                <a:close/>
                <a:moveTo>
                  <a:pt x="1241282" y="2800296"/>
                </a:moveTo>
                <a:lnTo>
                  <a:pt x="1206607" y="2817424"/>
                </a:lnTo>
                <a:lnTo>
                  <a:pt x="1275956" y="2817424"/>
                </a:lnTo>
                <a:close/>
                <a:moveTo>
                  <a:pt x="781484" y="2800296"/>
                </a:moveTo>
                <a:lnTo>
                  <a:pt x="746809" y="2817424"/>
                </a:lnTo>
                <a:lnTo>
                  <a:pt x="816158" y="2817424"/>
                </a:lnTo>
                <a:close/>
                <a:moveTo>
                  <a:pt x="321686" y="2800296"/>
                </a:moveTo>
                <a:lnTo>
                  <a:pt x="287012" y="2817424"/>
                </a:lnTo>
                <a:lnTo>
                  <a:pt x="356360" y="2817424"/>
                </a:lnTo>
                <a:close/>
                <a:moveTo>
                  <a:pt x="4689767" y="2720340"/>
                </a:moveTo>
                <a:lnTo>
                  <a:pt x="4626979" y="2801100"/>
                </a:lnTo>
                <a:lnTo>
                  <a:pt x="4689766" y="2832114"/>
                </a:lnTo>
                <a:lnTo>
                  <a:pt x="4752554" y="2801099"/>
                </a:lnTo>
                <a:close/>
                <a:moveTo>
                  <a:pt x="4229969" y="2720340"/>
                </a:moveTo>
                <a:lnTo>
                  <a:pt x="4167182" y="2801099"/>
                </a:lnTo>
                <a:lnTo>
                  <a:pt x="4229969" y="2832113"/>
                </a:lnTo>
                <a:lnTo>
                  <a:pt x="4292756" y="2801099"/>
                </a:lnTo>
                <a:close/>
                <a:moveTo>
                  <a:pt x="3770171" y="2720340"/>
                </a:moveTo>
                <a:lnTo>
                  <a:pt x="3707384" y="2801099"/>
                </a:lnTo>
                <a:lnTo>
                  <a:pt x="3770171" y="2832113"/>
                </a:lnTo>
                <a:lnTo>
                  <a:pt x="3832958" y="2801099"/>
                </a:lnTo>
                <a:close/>
                <a:moveTo>
                  <a:pt x="3310373" y="2720340"/>
                </a:moveTo>
                <a:lnTo>
                  <a:pt x="3247586" y="2801099"/>
                </a:lnTo>
                <a:lnTo>
                  <a:pt x="3310373" y="2832113"/>
                </a:lnTo>
                <a:lnTo>
                  <a:pt x="3373160" y="2801099"/>
                </a:lnTo>
                <a:close/>
                <a:moveTo>
                  <a:pt x="2850575" y="2720340"/>
                </a:moveTo>
                <a:lnTo>
                  <a:pt x="2787788" y="2801099"/>
                </a:lnTo>
                <a:lnTo>
                  <a:pt x="2850575" y="2832113"/>
                </a:lnTo>
                <a:lnTo>
                  <a:pt x="2913362" y="2801099"/>
                </a:lnTo>
                <a:close/>
                <a:moveTo>
                  <a:pt x="2390777" y="2720340"/>
                </a:moveTo>
                <a:lnTo>
                  <a:pt x="2327990" y="2801099"/>
                </a:lnTo>
                <a:lnTo>
                  <a:pt x="2390777" y="2832113"/>
                </a:lnTo>
                <a:lnTo>
                  <a:pt x="2453564" y="2801099"/>
                </a:lnTo>
                <a:close/>
                <a:moveTo>
                  <a:pt x="1930979" y="2720340"/>
                </a:moveTo>
                <a:lnTo>
                  <a:pt x="1868192" y="2801099"/>
                </a:lnTo>
                <a:lnTo>
                  <a:pt x="1930979" y="2832113"/>
                </a:lnTo>
                <a:lnTo>
                  <a:pt x="1993766" y="2801099"/>
                </a:lnTo>
                <a:close/>
                <a:moveTo>
                  <a:pt x="1471181" y="2720340"/>
                </a:moveTo>
                <a:lnTo>
                  <a:pt x="1408394" y="2801099"/>
                </a:lnTo>
                <a:lnTo>
                  <a:pt x="1471181" y="2832113"/>
                </a:lnTo>
                <a:lnTo>
                  <a:pt x="1533968" y="2801099"/>
                </a:lnTo>
                <a:close/>
                <a:moveTo>
                  <a:pt x="1011383" y="2720340"/>
                </a:moveTo>
                <a:lnTo>
                  <a:pt x="948596" y="2801099"/>
                </a:lnTo>
                <a:lnTo>
                  <a:pt x="1011383" y="2832113"/>
                </a:lnTo>
                <a:lnTo>
                  <a:pt x="1074170" y="2801099"/>
                </a:lnTo>
                <a:close/>
                <a:moveTo>
                  <a:pt x="551585" y="2720340"/>
                </a:moveTo>
                <a:lnTo>
                  <a:pt x="488798" y="2801099"/>
                </a:lnTo>
                <a:lnTo>
                  <a:pt x="551585" y="2832113"/>
                </a:lnTo>
                <a:lnTo>
                  <a:pt x="614372" y="2801099"/>
                </a:lnTo>
                <a:close/>
                <a:moveTo>
                  <a:pt x="91787" y="2720340"/>
                </a:moveTo>
                <a:lnTo>
                  <a:pt x="29001" y="2801099"/>
                </a:lnTo>
                <a:lnTo>
                  <a:pt x="91787" y="2832113"/>
                </a:lnTo>
                <a:lnTo>
                  <a:pt x="154574" y="2801099"/>
                </a:lnTo>
                <a:close/>
                <a:moveTo>
                  <a:pt x="4398227" y="2632377"/>
                </a:moveTo>
                <a:lnTo>
                  <a:pt x="4459866" y="2711657"/>
                </a:lnTo>
                <a:lnTo>
                  <a:pt x="4521503" y="2632380"/>
                </a:lnTo>
                <a:lnTo>
                  <a:pt x="4462980" y="2661288"/>
                </a:lnTo>
                <a:lnTo>
                  <a:pt x="4459868" y="2647301"/>
                </a:lnTo>
                <a:lnTo>
                  <a:pt x="4456755" y="2661288"/>
                </a:lnTo>
                <a:close/>
                <a:moveTo>
                  <a:pt x="3938429" y="2632377"/>
                </a:moveTo>
                <a:lnTo>
                  <a:pt x="4000069" y="2711659"/>
                </a:lnTo>
                <a:lnTo>
                  <a:pt x="4061710" y="2632377"/>
                </a:lnTo>
                <a:lnTo>
                  <a:pt x="4003182" y="2661288"/>
                </a:lnTo>
                <a:lnTo>
                  <a:pt x="4000069" y="2647301"/>
                </a:lnTo>
                <a:lnTo>
                  <a:pt x="3996957" y="2661288"/>
                </a:lnTo>
                <a:close/>
                <a:moveTo>
                  <a:pt x="3478631" y="2632377"/>
                </a:moveTo>
                <a:lnTo>
                  <a:pt x="3540271" y="2711659"/>
                </a:lnTo>
                <a:lnTo>
                  <a:pt x="3601912" y="2632378"/>
                </a:lnTo>
                <a:lnTo>
                  <a:pt x="3543384" y="2661288"/>
                </a:lnTo>
                <a:lnTo>
                  <a:pt x="3540271" y="2647301"/>
                </a:lnTo>
                <a:lnTo>
                  <a:pt x="3537159" y="2661288"/>
                </a:lnTo>
                <a:close/>
                <a:moveTo>
                  <a:pt x="3018833" y="2632377"/>
                </a:moveTo>
                <a:lnTo>
                  <a:pt x="3080473" y="2711659"/>
                </a:lnTo>
                <a:lnTo>
                  <a:pt x="3142114" y="2632378"/>
                </a:lnTo>
                <a:lnTo>
                  <a:pt x="3083586" y="2661288"/>
                </a:lnTo>
                <a:lnTo>
                  <a:pt x="3080473" y="2647301"/>
                </a:lnTo>
                <a:lnTo>
                  <a:pt x="3077361" y="2661288"/>
                </a:lnTo>
                <a:close/>
                <a:moveTo>
                  <a:pt x="2559035" y="2632377"/>
                </a:moveTo>
                <a:lnTo>
                  <a:pt x="2620675" y="2711659"/>
                </a:lnTo>
                <a:lnTo>
                  <a:pt x="2682316" y="2632377"/>
                </a:lnTo>
                <a:lnTo>
                  <a:pt x="2623788" y="2661288"/>
                </a:lnTo>
                <a:lnTo>
                  <a:pt x="2620675" y="2647301"/>
                </a:lnTo>
                <a:lnTo>
                  <a:pt x="2617563" y="2661288"/>
                </a:lnTo>
                <a:close/>
                <a:moveTo>
                  <a:pt x="2099237" y="2632377"/>
                </a:moveTo>
                <a:lnTo>
                  <a:pt x="2160878" y="2711659"/>
                </a:lnTo>
                <a:lnTo>
                  <a:pt x="2222519" y="2632377"/>
                </a:lnTo>
                <a:lnTo>
                  <a:pt x="2163990" y="2661288"/>
                </a:lnTo>
                <a:lnTo>
                  <a:pt x="2160878" y="2647301"/>
                </a:lnTo>
                <a:lnTo>
                  <a:pt x="2157765" y="2661288"/>
                </a:lnTo>
                <a:close/>
                <a:moveTo>
                  <a:pt x="1639439" y="2632377"/>
                </a:moveTo>
                <a:lnTo>
                  <a:pt x="1701080" y="2711659"/>
                </a:lnTo>
                <a:lnTo>
                  <a:pt x="1762721" y="2632377"/>
                </a:lnTo>
                <a:lnTo>
                  <a:pt x="1704192" y="2661288"/>
                </a:lnTo>
                <a:lnTo>
                  <a:pt x="1701080" y="2647301"/>
                </a:lnTo>
                <a:lnTo>
                  <a:pt x="1697967" y="2661288"/>
                </a:lnTo>
                <a:close/>
                <a:moveTo>
                  <a:pt x="1179641" y="2632377"/>
                </a:moveTo>
                <a:lnTo>
                  <a:pt x="1241282" y="2711659"/>
                </a:lnTo>
                <a:lnTo>
                  <a:pt x="1302922" y="2632377"/>
                </a:lnTo>
                <a:lnTo>
                  <a:pt x="1244394" y="2661288"/>
                </a:lnTo>
                <a:lnTo>
                  <a:pt x="1241282" y="2647301"/>
                </a:lnTo>
                <a:lnTo>
                  <a:pt x="1238169" y="2661288"/>
                </a:lnTo>
                <a:close/>
                <a:moveTo>
                  <a:pt x="719844" y="2632377"/>
                </a:moveTo>
                <a:lnTo>
                  <a:pt x="781484" y="2711659"/>
                </a:lnTo>
                <a:lnTo>
                  <a:pt x="843125" y="2632377"/>
                </a:lnTo>
                <a:lnTo>
                  <a:pt x="784596" y="2661288"/>
                </a:lnTo>
                <a:lnTo>
                  <a:pt x="781483" y="2647301"/>
                </a:lnTo>
                <a:lnTo>
                  <a:pt x="778371" y="2661288"/>
                </a:lnTo>
                <a:close/>
                <a:moveTo>
                  <a:pt x="260045" y="2632377"/>
                </a:moveTo>
                <a:lnTo>
                  <a:pt x="321686" y="2711659"/>
                </a:lnTo>
                <a:lnTo>
                  <a:pt x="383327" y="2632377"/>
                </a:lnTo>
                <a:lnTo>
                  <a:pt x="324798" y="2661288"/>
                </a:lnTo>
                <a:lnTo>
                  <a:pt x="321685" y="2647301"/>
                </a:lnTo>
                <a:lnTo>
                  <a:pt x="318573" y="2661288"/>
                </a:lnTo>
                <a:close/>
                <a:moveTo>
                  <a:pt x="4229969" y="2549263"/>
                </a:moveTo>
                <a:lnTo>
                  <a:pt x="4177468" y="2575197"/>
                </a:lnTo>
                <a:lnTo>
                  <a:pt x="4179729" y="2585358"/>
                </a:lnTo>
                <a:lnTo>
                  <a:pt x="4055054" y="2745713"/>
                </a:lnTo>
                <a:lnTo>
                  <a:pt x="4108324" y="2772026"/>
                </a:lnTo>
                <a:lnTo>
                  <a:pt x="4229969" y="2615563"/>
                </a:lnTo>
                <a:lnTo>
                  <a:pt x="4351614" y="2772026"/>
                </a:lnTo>
                <a:lnTo>
                  <a:pt x="4404884" y="2745713"/>
                </a:lnTo>
                <a:lnTo>
                  <a:pt x="4280209" y="2585358"/>
                </a:lnTo>
                <a:lnTo>
                  <a:pt x="4282470" y="2575197"/>
                </a:lnTo>
                <a:close/>
                <a:moveTo>
                  <a:pt x="3770171" y="2549263"/>
                </a:moveTo>
                <a:lnTo>
                  <a:pt x="3717670" y="2575197"/>
                </a:lnTo>
                <a:lnTo>
                  <a:pt x="3719931" y="2585358"/>
                </a:lnTo>
                <a:lnTo>
                  <a:pt x="3595256" y="2745713"/>
                </a:lnTo>
                <a:lnTo>
                  <a:pt x="3648526" y="2772026"/>
                </a:lnTo>
                <a:lnTo>
                  <a:pt x="3770171" y="2615563"/>
                </a:lnTo>
                <a:lnTo>
                  <a:pt x="3891815" y="2772026"/>
                </a:lnTo>
                <a:lnTo>
                  <a:pt x="3945086" y="2745713"/>
                </a:lnTo>
                <a:lnTo>
                  <a:pt x="3820411" y="2585358"/>
                </a:lnTo>
                <a:lnTo>
                  <a:pt x="3822672" y="2575197"/>
                </a:lnTo>
                <a:close/>
                <a:moveTo>
                  <a:pt x="3310373" y="2549263"/>
                </a:moveTo>
                <a:lnTo>
                  <a:pt x="3257872" y="2575197"/>
                </a:lnTo>
                <a:lnTo>
                  <a:pt x="3260133" y="2585358"/>
                </a:lnTo>
                <a:lnTo>
                  <a:pt x="3135458" y="2745713"/>
                </a:lnTo>
                <a:lnTo>
                  <a:pt x="3188727" y="2772026"/>
                </a:lnTo>
                <a:lnTo>
                  <a:pt x="3310373" y="2615563"/>
                </a:lnTo>
                <a:lnTo>
                  <a:pt x="3432017" y="2772026"/>
                </a:lnTo>
                <a:lnTo>
                  <a:pt x="3485288" y="2745713"/>
                </a:lnTo>
                <a:lnTo>
                  <a:pt x="3360613" y="2585358"/>
                </a:lnTo>
                <a:lnTo>
                  <a:pt x="3362874" y="2575197"/>
                </a:lnTo>
                <a:close/>
                <a:moveTo>
                  <a:pt x="2850575" y="2549263"/>
                </a:moveTo>
                <a:lnTo>
                  <a:pt x="2798074" y="2575197"/>
                </a:lnTo>
                <a:lnTo>
                  <a:pt x="2800335" y="2585358"/>
                </a:lnTo>
                <a:lnTo>
                  <a:pt x="2675660" y="2745713"/>
                </a:lnTo>
                <a:lnTo>
                  <a:pt x="2728929" y="2772026"/>
                </a:lnTo>
                <a:lnTo>
                  <a:pt x="2850575" y="2615563"/>
                </a:lnTo>
                <a:lnTo>
                  <a:pt x="2972219" y="2772026"/>
                </a:lnTo>
                <a:lnTo>
                  <a:pt x="3025490" y="2745713"/>
                </a:lnTo>
                <a:lnTo>
                  <a:pt x="2900815" y="2585358"/>
                </a:lnTo>
                <a:lnTo>
                  <a:pt x="2903076" y="2575197"/>
                </a:lnTo>
                <a:close/>
                <a:moveTo>
                  <a:pt x="2390777" y="2549263"/>
                </a:moveTo>
                <a:lnTo>
                  <a:pt x="2338276" y="2575197"/>
                </a:lnTo>
                <a:lnTo>
                  <a:pt x="2340537" y="2585358"/>
                </a:lnTo>
                <a:lnTo>
                  <a:pt x="2215862" y="2745713"/>
                </a:lnTo>
                <a:lnTo>
                  <a:pt x="2269132" y="2772026"/>
                </a:lnTo>
                <a:lnTo>
                  <a:pt x="2390777" y="2615563"/>
                </a:lnTo>
                <a:lnTo>
                  <a:pt x="2512421" y="2772026"/>
                </a:lnTo>
                <a:lnTo>
                  <a:pt x="2565692" y="2745713"/>
                </a:lnTo>
                <a:lnTo>
                  <a:pt x="2441017" y="2585358"/>
                </a:lnTo>
                <a:lnTo>
                  <a:pt x="2443278" y="2575197"/>
                </a:lnTo>
                <a:close/>
                <a:moveTo>
                  <a:pt x="1930979" y="2549263"/>
                </a:moveTo>
                <a:lnTo>
                  <a:pt x="1878478" y="2575197"/>
                </a:lnTo>
                <a:lnTo>
                  <a:pt x="1880739" y="2585358"/>
                </a:lnTo>
                <a:lnTo>
                  <a:pt x="1756064" y="2745713"/>
                </a:lnTo>
                <a:lnTo>
                  <a:pt x="1809334" y="2772026"/>
                </a:lnTo>
                <a:lnTo>
                  <a:pt x="1930979" y="2615563"/>
                </a:lnTo>
                <a:lnTo>
                  <a:pt x="2052624" y="2772026"/>
                </a:lnTo>
                <a:lnTo>
                  <a:pt x="2105894" y="2745713"/>
                </a:lnTo>
                <a:lnTo>
                  <a:pt x="1981219" y="2585358"/>
                </a:lnTo>
                <a:lnTo>
                  <a:pt x="1983480" y="2575197"/>
                </a:lnTo>
                <a:close/>
                <a:moveTo>
                  <a:pt x="1471181" y="2549263"/>
                </a:moveTo>
                <a:lnTo>
                  <a:pt x="1418680" y="2575197"/>
                </a:lnTo>
                <a:lnTo>
                  <a:pt x="1420941" y="2585358"/>
                </a:lnTo>
                <a:lnTo>
                  <a:pt x="1296266" y="2745713"/>
                </a:lnTo>
                <a:lnTo>
                  <a:pt x="1349536" y="2772026"/>
                </a:lnTo>
                <a:lnTo>
                  <a:pt x="1471181" y="2615563"/>
                </a:lnTo>
                <a:lnTo>
                  <a:pt x="1592826" y="2772026"/>
                </a:lnTo>
                <a:lnTo>
                  <a:pt x="1646096" y="2745713"/>
                </a:lnTo>
                <a:lnTo>
                  <a:pt x="1521421" y="2585358"/>
                </a:lnTo>
                <a:lnTo>
                  <a:pt x="1523682" y="2575197"/>
                </a:lnTo>
                <a:close/>
                <a:moveTo>
                  <a:pt x="1011383" y="2549263"/>
                </a:moveTo>
                <a:lnTo>
                  <a:pt x="958882" y="2575197"/>
                </a:lnTo>
                <a:lnTo>
                  <a:pt x="961143" y="2585358"/>
                </a:lnTo>
                <a:lnTo>
                  <a:pt x="836469" y="2745713"/>
                </a:lnTo>
                <a:lnTo>
                  <a:pt x="889738" y="2772026"/>
                </a:lnTo>
                <a:lnTo>
                  <a:pt x="1011383" y="2615563"/>
                </a:lnTo>
                <a:lnTo>
                  <a:pt x="1133028" y="2772026"/>
                </a:lnTo>
                <a:lnTo>
                  <a:pt x="1186298" y="2745713"/>
                </a:lnTo>
                <a:lnTo>
                  <a:pt x="1061623" y="2585358"/>
                </a:lnTo>
                <a:lnTo>
                  <a:pt x="1063884" y="2575197"/>
                </a:lnTo>
                <a:close/>
                <a:moveTo>
                  <a:pt x="551585" y="2549263"/>
                </a:moveTo>
                <a:lnTo>
                  <a:pt x="499084" y="2575197"/>
                </a:lnTo>
                <a:lnTo>
                  <a:pt x="501345" y="2585358"/>
                </a:lnTo>
                <a:lnTo>
                  <a:pt x="376670" y="2745713"/>
                </a:lnTo>
                <a:lnTo>
                  <a:pt x="429940" y="2772026"/>
                </a:lnTo>
                <a:lnTo>
                  <a:pt x="551585" y="2615563"/>
                </a:lnTo>
                <a:lnTo>
                  <a:pt x="673230" y="2772026"/>
                </a:lnTo>
                <a:lnTo>
                  <a:pt x="726500" y="2745713"/>
                </a:lnTo>
                <a:lnTo>
                  <a:pt x="601825" y="2585358"/>
                </a:lnTo>
                <a:lnTo>
                  <a:pt x="604086" y="2575197"/>
                </a:lnTo>
                <a:close/>
                <a:moveTo>
                  <a:pt x="4528711" y="2401696"/>
                </a:moveTo>
                <a:lnTo>
                  <a:pt x="4512768" y="2409571"/>
                </a:lnTo>
                <a:lnTo>
                  <a:pt x="4494841" y="2490137"/>
                </a:lnTo>
                <a:lnTo>
                  <a:pt x="4509610" y="2556511"/>
                </a:lnTo>
                <a:lnTo>
                  <a:pt x="4557857" y="2532679"/>
                </a:lnTo>
                <a:close/>
                <a:moveTo>
                  <a:pt x="4391022" y="2401695"/>
                </a:moveTo>
                <a:lnTo>
                  <a:pt x="4361876" y="2532677"/>
                </a:lnTo>
                <a:lnTo>
                  <a:pt x="4410126" y="2556511"/>
                </a:lnTo>
                <a:lnTo>
                  <a:pt x="4424896" y="2490139"/>
                </a:lnTo>
                <a:lnTo>
                  <a:pt x="4406967" y="2409571"/>
                </a:lnTo>
                <a:close/>
                <a:moveTo>
                  <a:pt x="4068916" y="2401695"/>
                </a:moveTo>
                <a:lnTo>
                  <a:pt x="4052970" y="2409571"/>
                </a:lnTo>
                <a:lnTo>
                  <a:pt x="4035042" y="2490137"/>
                </a:lnTo>
                <a:lnTo>
                  <a:pt x="4049812" y="2556511"/>
                </a:lnTo>
                <a:lnTo>
                  <a:pt x="4098062" y="2532677"/>
                </a:lnTo>
                <a:close/>
                <a:moveTo>
                  <a:pt x="3931224" y="2401695"/>
                </a:moveTo>
                <a:lnTo>
                  <a:pt x="3902078" y="2532677"/>
                </a:lnTo>
                <a:lnTo>
                  <a:pt x="3950328" y="2556511"/>
                </a:lnTo>
                <a:lnTo>
                  <a:pt x="3965097" y="2490139"/>
                </a:lnTo>
                <a:lnTo>
                  <a:pt x="3947169" y="2409571"/>
                </a:lnTo>
                <a:close/>
                <a:moveTo>
                  <a:pt x="3609118" y="2401695"/>
                </a:moveTo>
                <a:lnTo>
                  <a:pt x="3593172" y="2409571"/>
                </a:lnTo>
                <a:lnTo>
                  <a:pt x="3575244" y="2490137"/>
                </a:lnTo>
                <a:lnTo>
                  <a:pt x="3590014" y="2556511"/>
                </a:lnTo>
                <a:lnTo>
                  <a:pt x="3638264" y="2532677"/>
                </a:lnTo>
                <a:close/>
                <a:moveTo>
                  <a:pt x="3471426" y="2401695"/>
                </a:moveTo>
                <a:lnTo>
                  <a:pt x="3442280" y="2532677"/>
                </a:lnTo>
                <a:lnTo>
                  <a:pt x="3490530" y="2556511"/>
                </a:lnTo>
                <a:lnTo>
                  <a:pt x="3505299" y="2490139"/>
                </a:lnTo>
                <a:lnTo>
                  <a:pt x="3487371" y="2409571"/>
                </a:lnTo>
                <a:close/>
                <a:moveTo>
                  <a:pt x="3149320" y="2401695"/>
                </a:moveTo>
                <a:lnTo>
                  <a:pt x="3133374" y="2409571"/>
                </a:lnTo>
                <a:lnTo>
                  <a:pt x="3115446" y="2490137"/>
                </a:lnTo>
                <a:lnTo>
                  <a:pt x="3130216" y="2556511"/>
                </a:lnTo>
                <a:lnTo>
                  <a:pt x="3178466" y="2532677"/>
                </a:lnTo>
                <a:close/>
                <a:moveTo>
                  <a:pt x="3011628" y="2401695"/>
                </a:moveTo>
                <a:lnTo>
                  <a:pt x="2982482" y="2532677"/>
                </a:lnTo>
                <a:lnTo>
                  <a:pt x="3030732" y="2556511"/>
                </a:lnTo>
                <a:lnTo>
                  <a:pt x="3045501" y="2490139"/>
                </a:lnTo>
                <a:lnTo>
                  <a:pt x="3027573" y="2409571"/>
                </a:lnTo>
                <a:close/>
                <a:moveTo>
                  <a:pt x="2689522" y="2401695"/>
                </a:moveTo>
                <a:lnTo>
                  <a:pt x="2673576" y="2409571"/>
                </a:lnTo>
                <a:lnTo>
                  <a:pt x="2655648" y="2490137"/>
                </a:lnTo>
                <a:lnTo>
                  <a:pt x="2670418" y="2556511"/>
                </a:lnTo>
                <a:lnTo>
                  <a:pt x="2718668" y="2532677"/>
                </a:lnTo>
                <a:close/>
                <a:moveTo>
                  <a:pt x="2551830" y="2401695"/>
                </a:moveTo>
                <a:lnTo>
                  <a:pt x="2522684" y="2532677"/>
                </a:lnTo>
                <a:lnTo>
                  <a:pt x="2570934" y="2556511"/>
                </a:lnTo>
                <a:lnTo>
                  <a:pt x="2585703" y="2490139"/>
                </a:lnTo>
                <a:lnTo>
                  <a:pt x="2567775" y="2409571"/>
                </a:lnTo>
                <a:close/>
                <a:moveTo>
                  <a:pt x="2229724" y="2401695"/>
                </a:moveTo>
                <a:lnTo>
                  <a:pt x="2213778" y="2409571"/>
                </a:lnTo>
                <a:lnTo>
                  <a:pt x="2195850" y="2490137"/>
                </a:lnTo>
                <a:lnTo>
                  <a:pt x="2210620" y="2556511"/>
                </a:lnTo>
                <a:lnTo>
                  <a:pt x="2258870" y="2532677"/>
                </a:lnTo>
                <a:close/>
                <a:moveTo>
                  <a:pt x="2092032" y="2401695"/>
                </a:moveTo>
                <a:lnTo>
                  <a:pt x="2062886" y="2532677"/>
                </a:lnTo>
                <a:lnTo>
                  <a:pt x="2111136" y="2556511"/>
                </a:lnTo>
                <a:lnTo>
                  <a:pt x="2125906" y="2490139"/>
                </a:lnTo>
                <a:lnTo>
                  <a:pt x="2107977" y="2409571"/>
                </a:lnTo>
                <a:close/>
                <a:moveTo>
                  <a:pt x="1769926" y="2401695"/>
                </a:moveTo>
                <a:lnTo>
                  <a:pt x="1753980" y="2409571"/>
                </a:lnTo>
                <a:lnTo>
                  <a:pt x="1736052" y="2490137"/>
                </a:lnTo>
                <a:lnTo>
                  <a:pt x="1750822" y="2556511"/>
                </a:lnTo>
                <a:lnTo>
                  <a:pt x="1799072" y="2532677"/>
                </a:lnTo>
                <a:close/>
                <a:moveTo>
                  <a:pt x="1632234" y="2401695"/>
                </a:moveTo>
                <a:lnTo>
                  <a:pt x="1603088" y="2532677"/>
                </a:lnTo>
                <a:lnTo>
                  <a:pt x="1651338" y="2556511"/>
                </a:lnTo>
                <a:lnTo>
                  <a:pt x="1666108" y="2490139"/>
                </a:lnTo>
                <a:lnTo>
                  <a:pt x="1648179" y="2409571"/>
                </a:lnTo>
                <a:close/>
                <a:moveTo>
                  <a:pt x="1310128" y="2401695"/>
                </a:moveTo>
                <a:lnTo>
                  <a:pt x="1294182" y="2409571"/>
                </a:lnTo>
                <a:lnTo>
                  <a:pt x="1276254" y="2490137"/>
                </a:lnTo>
                <a:lnTo>
                  <a:pt x="1291024" y="2556511"/>
                </a:lnTo>
                <a:lnTo>
                  <a:pt x="1339274" y="2532677"/>
                </a:lnTo>
                <a:close/>
                <a:moveTo>
                  <a:pt x="1172435" y="2401695"/>
                </a:moveTo>
                <a:lnTo>
                  <a:pt x="1143290" y="2532677"/>
                </a:lnTo>
                <a:lnTo>
                  <a:pt x="1191540" y="2556511"/>
                </a:lnTo>
                <a:lnTo>
                  <a:pt x="1206309" y="2490139"/>
                </a:lnTo>
                <a:lnTo>
                  <a:pt x="1188381" y="2409571"/>
                </a:lnTo>
                <a:close/>
                <a:moveTo>
                  <a:pt x="850330" y="2401695"/>
                </a:moveTo>
                <a:lnTo>
                  <a:pt x="834384" y="2409571"/>
                </a:lnTo>
                <a:lnTo>
                  <a:pt x="816457" y="2490137"/>
                </a:lnTo>
                <a:lnTo>
                  <a:pt x="831226" y="2556511"/>
                </a:lnTo>
                <a:lnTo>
                  <a:pt x="879476" y="2532677"/>
                </a:lnTo>
                <a:close/>
                <a:moveTo>
                  <a:pt x="712638" y="2401695"/>
                </a:moveTo>
                <a:lnTo>
                  <a:pt x="683492" y="2532677"/>
                </a:lnTo>
                <a:lnTo>
                  <a:pt x="731742" y="2556511"/>
                </a:lnTo>
                <a:lnTo>
                  <a:pt x="746511" y="2490139"/>
                </a:lnTo>
                <a:lnTo>
                  <a:pt x="728583" y="2409571"/>
                </a:lnTo>
                <a:close/>
                <a:moveTo>
                  <a:pt x="390532" y="2401695"/>
                </a:moveTo>
                <a:lnTo>
                  <a:pt x="374586" y="2409571"/>
                </a:lnTo>
                <a:lnTo>
                  <a:pt x="356658" y="2490137"/>
                </a:lnTo>
                <a:lnTo>
                  <a:pt x="371428" y="2556511"/>
                </a:lnTo>
                <a:lnTo>
                  <a:pt x="419678" y="2532677"/>
                </a:lnTo>
                <a:close/>
                <a:moveTo>
                  <a:pt x="252840" y="2401695"/>
                </a:moveTo>
                <a:lnTo>
                  <a:pt x="223694" y="2532677"/>
                </a:lnTo>
                <a:lnTo>
                  <a:pt x="271944" y="2556511"/>
                </a:lnTo>
                <a:lnTo>
                  <a:pt x="286713" y="2490139"/>
                </a:lnTo>
                <a:lnTo>
                  <a:pt x="268785" y="2409571"/>
                </a:lnTo>
                <a:close/>
                <a:moveTo>
                  <a:pt x="4232416" y="2385396"/>
                </a:moveTo>
                <a:lnTo>
                  <a:pt x="4135234" y="2385397"/>
                </a:lnTo>
                <a:lnTo>
                  <a:pt x="4161080" y="2501548"/>
                </a:lnTo>
                <a:lnTo>
                  <a:pt x="4229969" y="2467519"/>
                </a:lnTo>
                <a:lnTo>
                  <a:pt x="4298858" y="2501548"/>
                </a:lnTo>
                <a:lnTo>
                  <a:pt x="4324704" y="2385397"/>
                </a:lnTo>
                <a:close/>
                <a:moveTo>
                  <a:pt x="3772618" y="2385396"/>
                </a:moveTo>
                <a:lnTo>
                  <a:pt x="3675436" y="2385397"/>
                </a:lnTo>
                <a:lnTo>
                  <a:pt x="3701282" y="2501548"/>
                </a:lnTo>
                <a:lnTo>
                  <a:pt x="3770171" y="2467519"/>
                </a:lnTo>
                <a:lnTo>
                  <a:pt x="3839060" y="2501548"/>
                </a:lnTo>
                <a:lnTo>
                  <a:pt x="3864906" y="2385397"/>
                </a:lnTo>
                <a:close/>
                <a:moveTo>
                  <a:pt x="3312820" y="2385396"/>
                </a:moveTo>
                <a:lnTo>
                  <a:pt x="3215638" y="2385397"/>
                </a:lnTo>
                <a:lnTo>
                  <a:pt x="3241484" y="2501548"/>
                </a:lnTo>
                <a:lnTo>
                  <a:pt x="3310373" y="2467519"/>
                </a:lnTo>
                <a:lnTo>
                  <a:pt x="3379263" y="2501548"/>
                </a:lnTo>
                <a:lnTo>
                  <a:pt x="3405108" y="2385397"/>
                </a:lnTo>
                <a:close/>
                <a:moveTo>
                  <a:pt x="2853022" y="2385396"/>
                </a:moveTo>
                <a:lnTo>
                  <a:pt x="2755840" y="2385397"/>
                </a:lnTo>
                <a:lnTo>
                  <a:pt x="2781686" y="2501548"/>
                </a:lnTo>
                <a:lnTo>
                  <a:pt x="2850575" y="2467519"/>
                </a:lnTo>
                <a:lnTo>
                  <a:pt x="2919464" y="2501548"/>
                </a:lnTo>
                <a:lnTo>
                  <a:pt x="2945310" y="2385397"/>
                </a:lnTo>
                <a:close/>
                <a:moveTo>
                  <a:pt x="2393224" y="2385396"/>
                </a:moveTo>
                <a:lnTo>
                  <a:pt x="2296042" y="2385397"/>
                </a:lnTo>
                <a:lnTo>
                  <a:pt x="2321888" y="2501548"/>
                </a:lnTo>
                <a:lnTo>
                  <a:pt x="2390777" y="2467519"/>
                </a:lnTo>
                <a:lnTo>
                  <a:pt x="2459666" y="2501548"/>
                </a:lnTo>
                <a:lnTo>
                  <a:pt x="2485512" y="2385397"/>
                </a:lnTo>
                <a:close/>
                <a:moveTo>
                  <a:pt x="1933427" y="2385396"/>
                </a:moveTo>
                <a:lnTo>
                  <a:pt x="1836244" y="2385397"/>
                </a:lnTo>
                <a:lnTo>
                  <a:pt x="1862090" y="2501548"/>
                </a:lnTo>
                <a:lnTo>
                  <a:pt x="1930979" y="2467519"/>
                </a:lnTo>
                <a:lnTo>
                  <a:pt x="1999868" y="2501548"/>
                </a:lnTo>
                <a:lnTo>
                  <a:pt x="2025714" y="2385397"/>
                </a:lnTo>
                <a:close/>
                <a:moveTo>
                  <a:pt x="1473629" y="2385396"/>
                </a:moveTo>
                <a:lnTo>
                  <a:pt x="1376446" y="2385397"/>
                </a:lnTo>
                <a:lnTo>
                  <a:pt x="1402292" y="2501548"/>
                </a:lnTo>
                <a:lnTo>
                  <a:pt x="1471181" y="2467519"/>
                </a:lnTo>
                <a:lnTo>
                  <a:pt x="1540070" y="2501548"/>
                </a:lnTo>
                <a:lnTo>
                  <a:pt x="1565916" y="2385397"/>
                </a:lnTo>
                <a:close/>
                <a:moveTo>
                  <a:pt x="1013830" y="2385396"/>
                </a:moveTo>
                <a:lnTo>
                  <a:pt x="916649" y="2385397"/>
                </a:lnTo>
                <a:lnTo>
                  <a:pt x="942494" y="2501548"/>
                </a:lnTo>
                <a:lnTo>
                  <a:pt x="1011383" y="2467519"/>
                </a:lnTo>
                <a:lnTo>
                  <a:pt x="1080272" y="2501548"/>
                </a:lnTo>
                <a:lnTo>
                  <a:pt x="1106118" y="2385397"/>
                </a:lnTo>
                <a:close/>
                <a:moveTo>
                  <a:pt x="554032" y="2385396"/>
                </a:moveTo>
                <a:lnTo>
                  <a:pt x="456850" y="2385397"/>
                </a:lnTo>
                <a:lnTo>
                  <a:pt x="482696" y="2501548"/>
                </a:lnTo>
                <a:lnTo>
                  <a:pt x="551585" y="2467519"/>
                </a:lnTo>
                <a:lnTo>
                  <a:pt x="620474" y="2501548"/>
                </a:lnTo>
                <a:lnTo>
                  <a:pt x="646320" y="2385397"/>
                </a:lnTo>
                <a:close/>
                <a:moveTo>
                  <a:pt x="4459868" y="2225040"/>
                </a:moveTo>
                <a:lnTo>
                  <a:pt x="4387450" y="2318187"/>
                </a:lnTo>
                <a:lnTo>
                  <a:pt x="4395421" y="2322124"/>
                </a:lnTo>
                <a:lnTo>
                  <a:pt x="4408727" y="2322124"/>
                </a:lnTo>
                <a:lnTo>
                  <a:pt x="4407410" y="2328046"/>
                </a:lnTo>
                <a:lnTo>
                  <a:pt x="4459868" y="2353958"/>
                </a:lnTo>
                <a:lnTo>
                  <a:pt x="4512323" y="2328048"/>
                </a:lnTo>
                <a:lnTo>
                  <a:pt x="4511005" y="2322124"/>
                </a:lnTo>
                <a:lnTo>
                  <a:pt x="4524316" y="2322124"/>
                </a:lnTo>
                <a:lnTo>
                  <a:pt x="4532287" y="2318187"/>
                </a:lnTo>
                <a:close/>
                <a:moveTo>
                  <a:pt x="4000070" y="2225040"/>
                </a:moveTo>
                <a:lnTo>
                  <a:pt x="3927652" y="2318187"/>
                </a:lnTo>
                <a:lnTo>
                  <a:pt x="3935623" y="2322124"/>
                </a:lnTo>
                <a:lnTo>
                  <a:pt x="3948929" y="2322124"/>
                </a:lnTo>
                <a:lnTo>
                  <a:pt x="3947612" y="2328046"/>
                </a:lnTo>
                <a:lnTo>
                  <a:pt x="4000070" y="2353958"/>
                </a:lnTo>
                <a:lnTo>
                  <a:pt x="4052528" y="2328046"/>
                </a:lnTo>
                <a:lnTo>
                  <a:pt x="4051210" y="2322124"/>
                </a:lnTo>
                <a:lnTo>
                  <a:pt x="4064518" y="2322124"/>
                </a:lnTo>
                <a:lnTo>
                  <a:pt x="4072488" y="2318187"/>
                </a:lnTo>
                <a:close/>
                <a:moveTo>
                  <a:pt x="3540272" y="2225040"/>
                </a:moveTo>
                <a:lnTo>
                  <a:pt x="3467854" y="2318187"/>
                </a:lnTo>
                <a:lnTo>
                  <a:pt x="3475825" y="2322124"/>
                </a:lnTo>
                <a:lnTo>
                  <a:pt x="3489131" y="2322124"/>
                </a:lnTo>
                <a:lnTo>
                  <a:pt x="3487814" y="2328046"/>
                </a:lnTo>
                <a:lnTo>
                  <a:pt x="3540272" y="2353958"/>
                </a:lnTo>
                <a:lnTo>
                  <a:pt x="3592730" y="2328046"/>
                </a:lnTo>
                <a:lnTo>
                  <a:pt x="3591412" y="2322124"/>
                </a:lnTo>
                <a:lnTo>
                  <a:pt x="3604720" y="2322124"/>
                </a:lnTo>
                <a:lnTo>
                  <a:pt x="3612690" y="2318187"/>
                </a:lnTo>
                <a:close/>
                <a:moveTo>
                  <a:pt x="3080474" y="2225040"/>
                </a:moveTo>
                <a:lnTo>
                  <a:pt x="3008056" y="2318187"/>
                </a:lnTo>
                <a:lnTo>
                  <a:pt x="3016027" y="2322124"/>
                </a:lnTo>
                <a:lnTo>
                  <a:pt x="3029333" y="2322124"/>
                </a:lnTo>
                <a:lnTo>
                  <a:pt x="3028016" y="2328046"/>
                </a:lnTo>
                <a:lnTo>
                  <a:pt x="3080474" y="2353958"/>
                </a:lnTo>
                <a:lnTo>
                  <a:pt x="3132932" y="2328046"/>
                </a:lnTo>
                <a:lnTo>
                  <a:pt x="3131614" y="2322124"/>
                </a:lnTo>
                <a:lnTo>
                  <a:pt x="3144922" y="2322124"/>
                </a:lnTo>
                <a:lnTo>
                  <a:pt x="3152892" y="2318187"/>
                </a:lnTo>
                <a:close/>
                <a:moveTo>
                  <a:pt x="2620676" y="2225040"/>
                </a:moveTo>
                <a:lnTo>
                  <a:pt x="2548258" y="2318187"/>
                </a:lnTo>
                <a:lnTo>
                  <a:pt x="2556229" y="2322124"/>
                </a:lnTo>
                <a:lnTo>
                  <a:pt x="2569535" y="2322124"/>
                </a:lnTo>
                <a:lnTo>
                  <a:pt x="2568218" y="2328046"/>
                </a:lnTo>
                <a:lnTo>
                  <a:pt x="2620676" y="2353958"/>
                </a:lnTo>
                <a:lnTo>
                  <a:pt x="2673134" y="2328046"/>
                </a:lnTo>
                <a:lnTo>
                  <a:pt x="2671816" y="2322124"/>
                </a:lnTo>
                <a:lnTo>
                  <a:pt x="2685124" y="2322124"/>
                </a:lnTo>
                <a:lnTo>
                  <a:pt x="2693094" y="2318187"/>
                </a:lnTo>
                <a:close/>
                <a:moveTo>
                  <a:pt x="2160878" y="2225040"/>
                </a:moveTo>
                <a:lnTo>
                  <a:pt x="2088460" y="2318187"/>
                </a:lnTo>
                <a:lnTo>
                  <a:pt x="2096431" y="2322124"/>
                </a:lnTo>
                <a:lnTo>
                  <a:pt x="2109737" y="2322124"/>
                </a:lnTo>
                <a:lnTo>
                  <a:pt x="2108420" y="2328046"/>
                </a:lnTo>
                <a:lnTo>
                  <a:pt x="2160878" y="2353958"/>
                </a:lnTo>
                <a:lnTo>
                  <a:pt x="2213336" y="2328046"/>
                </a:lnTo>
                <a:lnTo>
                  <a:pt x="2212018" y="2322124"/>
                </a:lnTo>
                <a:lnTo>
                  <a:pt x="2225326" y="2322124"/>
                </a:lnTo>
                <a:lnTo>
                  <a:pt x="2233296" y="2318187"/>
                </a:lnTo>
                <a:close/>
                <a:moveTo>
                  <a:pt x="1701080" y="2225040"/>
                </a:moveTo>
                <a:lnTo>
                  <a:pt x="1628662" y="2318187"/>
                </a:lnTo>
                <a:lnTo>
                  <a:pt x="1636633" y="2322124"/>
                </a:lnTo>
                <a:lnTo>
                  <a:pt x="1649939" y="2322124"/>
                </a:lnTo>
                <a:lnTo>
                  <a:pt x="1648622" y="2328046"/>
                </a:lnTo>
                <a:lnTo>
                  <a:pt x="1701080" y="2353958"/>
                </a:lnTo>
                <a:lnTo>
                  <a:pt x="1753538" y="2328046"/>
                </a:lnTo>
                <a:lnTo>
                  <a:pt x="1752220" y="2322124"/>
                </a:lnTo>
                <a:lnTo>
                  <a:pt x="1765528" y="2322124"/>
                </a:lnTo>
                <a:lnTo>
                  <a:pt x="1773499" y="2318187"/>
                </a:lnTo>
                <a:close/>
                <a:moveTo>
                  <a:pt x="1241282" y="2225040"/>
                </a:moveTo>
                <a:lnTo>
                  <a:pt x="1168864" y="2318187"/>
                </a:lnTo>
                <a:lnTo>
                  <a:pt x="1176835" y="2322124"/>
                </a:lnTo>
                <a:lnTo>
                  <a:pt x="1190141" y="2322124"/>
                </a:lnTo>
                <a:lnTo>
                  <a:pt x="1188823" y="2328046"/>
                </a:lnTo>
                <a:lnTo>
                  <a:pt x="1241282" y="2353958"/>
                </a:lnTo>
                <a:lnTo>
                  <a:pt x="1293740" y="2328046"/>
                </a:lnTo>
                <a:lnTo>
                  <a:pt x="1292422" y="2322124"/>
                </a:lnTo>
                <a:lnTo>
                  <a:pt x="1305730" y="2322124"/>
                </a:lnTo>
                <a:lnTo>
                  <a:pt x="1313701" y="2318187"/>
                </a:lnTo>
                <a:close/>
                <a:moveTo>
                  <a:pt x="781484" y="2225040"/>
                </a:moveTo>
                <a:lnTo>
                  <a:pt x="709066" y="2318187"/>
                </a:lnTo>
                <a:lnTo>
                  <a:pt x="717037" y="2322124"/>
                </a:lnTo>
                <a:lnTo>
                  <a:pt x="730344" y="2322124"/>
                </a:lnTo>
                <a:lnTo>
                  <a:pt x="729027" y="2328046"/>
                </a:lnTo>
                <a:lnTo>
                  <a:pt x="781484" y="2353958"/>
                </a:lnTo>
                <a:lnTo>
                  <a:pt x="833942" y="2328046"/>
                </a:lnTo>
                <a:lnTo>
                  <a:pt x="832624" y="2322124"/>
                </a:lnTo>
                <a:lnTo>
                  <a:pt x="845932" y="2322124"/>
                </a:lnTo>
                <a:lnTo>
                  <a:pt x="853903" y="2318187"/>
                </a:lnTo>
                <a:close/>
                <a:moveTo>
                  <a:pt x="321686" y="2225040"/>
                </a:moveTo>
                <a:lnTo>
                  <a:pt x="249268" y="2318187"/>
                </a:lnTo>
                <a:lnTo>
                  <a:pt x="257239" y="2322124"/>
                </a:lnTo>
                <a:lnTo>
                  <a:pt x="270545" y="2322124"/>
                </a:lnTo>
                <a:lnTo>
                  <a:pt x="269228" y="2328046"/>
                </a:lnTo>
                <a:lnTo>
                  <a:pt x="321686" y="2353958"/>
                </a:lnTo>
                <a:lnTo>
                  <a:pt x="374144" y="2328046"/>
                </a:lnTo>
                <a:lnTo>
                  <a:pt x="372826" y="2322124"/>
                </a:lnTo>
                <a:lnTo>
                  <a:pt x="386134" y="2322124"/>
                </a:lnTo>
                <a:lnTo>
                  <a:pt x="394105" y="2318187"/>
                </a:lnTo>
                <a:close/>
                <a:moveTo>
                  <a:pt x="4146686" y="2126387"/>
                </a:moveTo>
                <a:lnTo>
                  <a:pt x="4229969" y="2233503"/>
                </a:lnTo>
                <a:lnTo>
                  <a:pt x="4313250" y="2126387"/>
                </a:lnTo>
                <a:lnTo>
                  <a:pt x="4233081" y="2165988"/>
                </a:lnTo>
                <a:lnTo>
                  <a:pt x="4229969" y="2152001"/>
                </a:lnTo>
                <a:lnTo>
                  <a:pt x="4226856" y="2165988"/>
                </a:lnTo>
                <a:close/>
                <a:moveTo>
                  <a:pt x="3686888" y="2126387"/>
                </a:moveTo>
                <a:lnTo>
                  <a:pt x="3770170" y="2233503"/>
                </a:lnTo>
                <a:lnTo>
                  <a:pt x="3853452" y="2126387"/>
                </a:lnTo>
                <a:lnTo>
                  <a:pt x="3773283" y="2165988"/>
                </a:lnTo>
                <a:lnTo>
                  <a:pt x="3770170" y="2152001"/>
                </a:lnTo>
                <a:lnTo>
                  <a:pt x="3767058" y="2165988"/>
                </a:lnTo>
                <a:close/>
                <a:moveTo>
                  <a:pt x="3227090" y="2126387"/>
                </a:moveTo>
                <a:lnTo>
                  <a:pt x="3310372" y="2233503"/>
                </a:lnTo>
                <a:lnTo>
                  <a:pt x="3393654" y="2126387"/>
                </a:lnTo>
                <a:lnTo>
                  <a:pt x="3313485" y="2165988"/>
                </a:lnTo>
                <a:lnTo>
                  <a:pt x="3310372" y="2152001"/>
                </a:lnTo>
                <a:lnTo>
                  <a:pt x="3307260" y="2165988"/>
                </a:lnTo>
                <a:close/>
                <a:moveTo>
                  <a:pt x="2767292" y="2126387"/>
                </a:moveTo>
                <a:lnTo>
                  <a:pt x="2850574" y="2233503"/>
                </a:lnTo>
                <a:lnTo>
                  <a:pt x="2933856" y="2126387"/>
                </a:lnTo>
                <a:lnTo>
                  <a:pt x="2853687" y="2165988"/>
                </a:lnTo>
                <a:lnTo>
                  <a:pt x="2850574" y="2152001"/>
                </a:lnTo>
                <a:lnTo>
                  <a:pt x="2847462" y="2165988"/>
                </a:lnTo>
                <a:close/>
                <a:moveTo>
                  <a:pt x="2307494" y="2126387"/>
                </a:moveTo>
                <a:lnTo>
                  <a:pt x="2390776" y="2233503"/>
                </a:lnTo>
                <a:lnTo>
                  <a:pt x="2474058" y="2126387"/>
                </a:lnTo>
                <a:lnTo>
                  <a:pt x="2393889" y="2165988"/>
                </a:lnTo>
                <a:lnTo>
                  <a:pt x="2390776" y="2152001"/>
                </a:lnTo>
                <a:lnTo>
                  <a:pt x="2387664" y="2165988"/>
                </a:lnTo>
                <a:close/>
                <a:moveTo>
                  <a:pt x="1847697" y="2126387"/>
                </a:moveTo>
                <a:lnTo>
                  <a:pt x="1930979" y="2233503"/>
                </a:lnTo>
                <a:lnTo>
                  <a:pt x="2014260" y="2126387"/>
                </a:lnTo>
                <a:lnTo>
                  <a:pt x="1934091" y="2165988"/>
                </a:lnTo>
                <a:lnTo>
                  <a:pt x="1930979" y="2152001"/>
                </a:lnTo>
                <a:lnTo>
                  <a:pt x="1927866" y="2165988"/>
                </a:lnTo>
                <a:close/>
                <a:moveTo>
                  <a:pt x="1387898" y="2126387"/>
                </a:moveTo>
                <a:lnTo>
                  <a:pt x="1471180" y="2233503"/>
                </a:lnTo>
                <a:lnTo>
                  <a:pt x="1554462" y="2126387"/>
                </a:lnTo>
                <a:lnTo>
                  <a:pt x="1474293" y="2165988"/>
                </a:lnTo>
                <a:lnTo>
                  <a:pt x="1471181" y="2152001"/>
                </a:lnTo>
                <a:lnTo>
                  <a:pt x="1468068" y="2165988"/>
                </a:lnTo>
                <a:close/>
                <a:moveTo>
                  <a:pt x="928101" y="2126387"/>
                </a:moveTo>
                <a:lnTo>
                  <a:pt x="1011383" y="2233503"/>
                </a:lnTo>
                <a:lnTo>
                  <a:pt x="1094664" y="2126387"/>
                </a:lnTo>
                <a:lnTo>
                  <a:pt x="1014495" y="2165988"/>
                </a:lnTo>
                <a:lnTo>
                  <a:pt x="1011383" y="2152001"/>
                </a:lnTo>
                <a:lnTo>
                  <a:pt x="1008270" y="2165988"/>
                </a:lnTo>
                <a:close/>
                <a:moveTo>
                  <a:pt x="468303" y="2126387"/>
                </a:moveTo>
                <a:lnTo>
                  <a:pt x="551585" y="2233503"/>
                </a:lnTo>
                <a:lnTo>
                  <a:pt x="634866" y="2126387"/>
                </a:lnTo>
                <a:lnTo>
                  <a:pt x="554697" y="2165988"/>
                </a:lnTo>
                <a:lnTo>
                  <a:pt x="551585" y="2152001"/>
                </a:lnTo>
                <a:lnTo>
                  <a:pt x="548472" y="2165988"/>
                </a:lnTo>
                <a:close/>
                <a:moveTo>
                  <a:pt x="4459868" y="2053963"/>
                </a:moveTo>
                <a:lnTo>
                  <a:pt x="4403930" y="2081595"/>
                </a:lnTo>
                <a:lnTo>
                  <a:pt x="4409628" y="2107203"/>
                </a:lnTo>
                <a:lnTo>
                  <a:pt x="4284953" y="2267558"/>
                </a:lnTo>
                <a:lnTo>
                  <a:pt x="4328592" y="2289114"/>
                </a:lnTo>
                <a:lnTo>
                  <a:pt x="4459868" y="2120263"/>
                </a:lnTo>
                <a:lnTo>
                  <a:pt x="4591144" y="2289114"/>
                </a:lnTo>
                <a:lnTo>
                  <a:pt x="4634783" y="2267558"/>
                </a:lnTo>
                <a:lnTo>
                  <a:pt x="4510108" y="2107203"/>
                </a:lnTo>
                <a:lnTo>
                  <a:pt x="4515807" y="2081595"/>
                </a:lnTo>
                <a:close/>
                <a:moveTo>
                  <a:pt x="4000070" y="2053963"/>
                </a:moveTo>
                <a:lnTo>
                  <a:pt x="3944131" y="2081595"/>
                </a:lnTo>
                <a:lnTo>
                  <a:pt x="3949830" y="2107203"/>
                </a:lnTo>
                <a:lnTo>
                  <a:pt x="3825155" y="2267558"/>
                </a:lnTo>
                <a:lnTo>
                  <a:pt x="3868794" y="2289114"/>
                </a:lnTo>
                <a:lnTo>
                  <a:pt x="4000070" y="2120263"/>
                </a:lnTo>
                <a:lnTo>
                  <a:pt x="4131346" y="2289114"/>
                </a:lnTo>
                <a:lnTo>
                  <a:pt x="4174985" y="2267558"/>
                </a:lnTo>
                <a:lnTo>
                  <a:pt x="4050310" y="2107203"/>
                </a:lnTo>
                <a:lnTo>
                  <a:pt x="4056008" y="2081595"/>
                </a:lnTo>
                <a:close/>
                <a:moveTo>
                  <a:pt x="3540272" y="2053963"/>
                </a:moveTo>
                <a:lnTo>
                  <a:pt x="3484333" y="2081595"/>
                </a:lnTo>
                <a:lnTo>
                  <a:pt x="3490032" y="2107203"/>
                </a:lnTo>
                <a:lnTo>
                  <a:pt x="3365357" y="2267558"/>
                </a:lnTo>
                <a:lnTo>
                  <a:pt x="3408996" y="2289114"/>
                </a:lnTo>
                <a:lnTo>
                  <a:pt x="3540272" y="2120263"/>
                </a:lnTo>
                <a:lnTo>
                  <a:pt x="3671548" y="2289114"/>
                </a:lnTo>
                <a:lnTo>
                  <a:pt x="3715187" y="2267558"/>
                </a:lnTo>
                <a:lnTo>
                  <a:pt x="3590512" y="2107203"/>
                </a:lnTo>
                <a:lnTo>
                  <a:pt x="3596210" y="2081595"/>
                </a:lnTo>
                <a:close/>
                <a:moveTo>
                  <a:pt x="3080474" y="2053963"/>
                </a:moveTo>
                <a:lnTo>
                  <a:pt x="3024535" y="2081595"/>
                </a:lnTo>
                <a:lnTo>
                  <a:pt x="3030234" y="2107203"/>
                </a:lnTo>
                <a:lnTo>
                  <a:pt x="2905559" y="2267558"/>
                </a:lnTo>
                <a:lnTo>
                  <a:pt x="2949198" y="2289114"/>
                </a:lnTo>
                <a:lnTo>
                  <a:pt x="3080474" y="2120263"/>
                </a:lnTo>
                <a:lnTo>
                  <a:pt x="3211750" y="2289114"/>
                </a:lnTo>
                <a:lnTo>
                  <a:pt x="3255389" y="2267558"/>
                </a:lnTo>
                <a:lnTo>
                  <a:pt x="3130714" y="2107203"/>
                </a:lnTo>
                <a:lnTo>
                  <a:pt x="3136412" y="2081595"/>
                </a:lnTo>
                <a:close/>
                <a:moveTo>
                  <a:pt x="2620676" y="2053963"/>
                </a:moveTo>
                <a:lnTo>
                  <a:pt x="2564737" y="2081595"/>
                </a:lnTo>
                <a:lnTo>
                  <a:pt x="2570436" y="2107203"/>
                </a:lnTo>
                <a:lnTo>
                  <a:pt x="2445761" y="2267558"/>
                </a:lnTo>
                <a:lnTo>
                  <a:pt x="2489400" y="2289114"/>
                </a:lnTo>
                <a:lnTo>
                  <a:pt x="2620676" y="2120263"/>
                </a:lnTo>
                <a:lnTo>
                  <a:pt x="2751952" y="2289114"/>
                </a:lnTo>
                <a:lnTo>
                  <a:pt x="2795591" y="2267558"/>
                </a:lnTo>
                <a:lnTo>
                  <a:pt x="2670916" y="2107203"/>
                </a:lnTo>
                <a:lnTo>
                  <a:pt x="2676614" y="2081595"/>
                </a:lnTo>
                <a:close/>
                <a:moveTo>
                  <a:pt x="2160878" y="2053963"/>
                </a:moveTo>
                <a:lnTo>
                  <a:pt x="2104940" y="2081595"/>
                </a:lnTo>
                <a:lnTo>
                  <a:pt x="2110638" y="2107203"/>
                </a:lnTo>
                <a:lnTo>
                  <a:pt x="1985963" y="2267558"/>
                </a:lnTo>
                <a:lnTo>
                  <a:pt x="2029602" y="2289114"/>
                </a:lnTo>
                <a:lnTo>
                  <a:pt x="2160878" y="2120263"/>
                </a:lnTo>
                <a:lnTo>
                  <a:pt x="2292154" y="2289114"/>
                </a:lnTo>
                <a:lnTo>
                  <a:pt x="2335793" y="2267558"/>
                </a:lnTo>
                <a:lnTo>
                  <a:pt x="2211118" y="2107203"/>
                </a:lnTo>
                <a:lnTo>
                  <a:pt x="2216816" y="2081595"/>
                </a:lnTo>
                <a:close/>
                <a:moveTo>
                  <a:pt x="1701080" y="2053963"/>
                </a:moveTo>
                <a:lnTo>
                  <a:pt x="1645142" y="2081595"/>
                </a:lnTo>
                <a:lnTo>
                  <a:pt x="1650840" y="2107203"/>
                </a:lnTo>
                <a:lnTo>
                  <a:pt x="1526165" y="2267558"/>
                </a:lnTo>
                <a:lnTo>
                  <a:pt x="1569804" y="2289114"/>
                </a:lnTo>
                <a:lnTo>
                  <a:pt x="1701080" y="2120263"/>
                </a:lnTo>
                <a:lnTo>
                  <a:pt x="1832356" y="2289114"/>
                </a:lnTo>
                <a:lnTo>
                  <a:pt x="1875995" y="2267558"/>
                </a:lnTo>
                <a:lnTo>
                  <a:pt x="1751320" y="2107203"/>
                </a:lnTo>
                <a:lnTo>
                  <a:pt x="1757018" y="2081595"/>
                </a:lnTo>
                <a:close/>
                <a:moveTo>
                  <a:pt x="1241282" y="2053963"/>
                </a:moveTo>
                <a:lnTo>
                  <a:pt x="1185344" y="2081595"/>
                </a:lnTo>
                <a:lnTo>
                  <a:pt x="1191042" y="2107203"/>
                </a:lnTo>
                <a:lnTo>
                  <a:pt x="1066367" y="2267558"/>
                </a:lnTo>
                <a:lnTo>
                  <a:pt x="1110006" y="2289114"/>
                </a:lnTo>
                <a:lnTo>
                  <a:pt x="1241282" y="2120263"/>
                </a:lnTo>
                <a:lnTo>
                  <a:pt x="1372558" y="2289114"/>
                </a:lnTo>
                <a:lnTo>
                  <a:pt x="1416197" y="2267558"/>
                </a:lnTo>
                <a:lnTo>
                  <a:pt x="1291522" y="2107203"/>
                </a:lnTo>
                <a:lnTo>
                  <a:pt x="1297220" y="2081595"/>
                </a:lnTo>
                <a:close/>
                <a:moveTo>
                  <a:pt x="781484" y="2053963"/>
                </a:moveTo>
                <a:lnTo>
                  <a:pt x="725546" y="2081595"/>
                </a:lnTo>
                <a:lnTo>
                  <a:pt x="731244" y="2107203"/>
                </a:lnTo>
                <a:lnTo>
                  <a:pt x="606569" y="2267558"/>
                </a:lnTo>
                <a:lnTo>
                  <a:pt x="650208" y="2289114"/>
                </a:lnTo>
                <a:lnTo>
                  <a:pt x="781484" y="2120263"/>
                </a:lnTo>
                <a:lnTo>
                  <a:pt x="912760" y="2289114"/>
                </a:lnTo>
                <a:lnTo>
                  <a:pt x="956399" y="2267558"/>
                </a:lnTo>
                <a:lnTo>
                  <a:pt x="831724" y="2107203"/>
                </a:lnTo>
                <a:lnTo>
                  <a:pt x="837422" y="2081595"/>
                </a:lnTo>
                <a:close/>
                <a:moveTo>
                  <a:pt x="321686" y="2053963"/>
                </a:moveTo>
                <a:lnTo>
                  <a:pt x="265748" y="2081595"/>
                </a:lnTo>
                <a:lnTo>
                  <a:pt x="271446" y="2107203"/>
                </a:lnTo>
                <a:lnTo>
                  <a:pt x="146771" y="2267558"/>
                </a:lnTo>
                <a:lnTo>
                  <a:pt x="190410" y="2289114"/>
                </a:lnTo>
                <a:lnTo>
                  <a:pt x="321686" y="2120263"/>
                </a:lnTo>
                <a:lnTo>
                  <a:pt x="452962" y="2289114"/>
                </a:lnTo>
                <a:lnTo>
                  <a:pt x="496602" y="2267558"/>
                </a:lnTo>
                <a:lnTo>
                  <a:pt x="371926" y="2107203"/>
                </a:lnTo>
                <a:lnTo>
                  <a:pt x="377624" y="2081595"/>
                </a:lnTo>
                <a:close/>
                <a:moveTo>
                  <a:pt x="4624358" y="1908094"/>
                </a:moveTo>
                <a:lnTo>
                  <a:pt x="4595212" y="2039075"/>
                </a:lnTo>
                <a:lnTo>
                  <a:pt x="4640025" y="2061211"/>
                </a:lnTo>
                <a:lnTo>
                  <a:pt x="4654793" y="1994846"/>
                </a:lnTo>
                <a:lnTo>
                  <a:pt x="4636863" y="1914271"/>
                </a:lnTo>
                <a:close/>
                <a:moveTo>
                  <a:pt x="1996387" y="1908093"/>
                </a:moveTo>
                <a:lnTo>
                  <a:pt x="1983879" y="1914271"/>
                </a:lnTo>
                <a:lnTo>
                  <a:pt x="1965951" y="1994837"/>
                </a:lnTo>
                <a:lnTo>
                  <a:pt x="1980721" y="2061211"/>
                </a:lnTo>
                <a:lnTo>
                  <a:pt x="2025533" y="2039075"/>
                </a:lnTo>
                <a:close/>
                <a:moveTo>
                  <a:pt x="1536589" y="1908093"/>
                </a:moveTo>
                <a:lnTo>
                  <a:pt x="1524081" y="1914271"/>
                </a:lnTo>
                <a:lnTo>
                  <a:pt x="1506154" y="1994837"/>
                </a:lnTo>
                <a:lnTo>
                  <a:pt x="1520924" y="2061211"/>
                </a:lnTo>
                <a:lnTo>
                  <a:pt x="1565735" y="2039075"/>
                </a:lnTo>
                <a:close/>
                <a:moveTo>
                  <a:pt x="4295378" y="1908092"/>
                </a:moveTo>
                <a:lnTo>
                  <a:pt x="4282869" y="1914271"/>
                </a:lnTo>
                <a:lnTo>
                  <a:pt x="4264941" y="1994837"/>
                </a:lnTo>
                <a:lnTo>
                  <a:pt x="4279711" y="2061211"/>
                </a:lnTo>
                <a:lnTo>
                  <a:pt x="4324523" y="2039075"/>
                </a:lnTo>
                <a:close/>
                <a:moveTo>
                  <a:pt x="4164559" y="1908092"/>
                </a:moveTo>
                <a:lnTo>
                  <a:pt x="4135414" y="2039075"/>
                </a:lnTo>
                <a:lnTo>
                  <a:pt x="4180227" y="2061211"/>
                </a:lnTo>
                <a:lnTo>
                  <a:pt x="4194996" y="1994839"/>
                </a:lnTo>
                <a:lnTo>
                  <a:pt x="4177068" y="1914271"/>
                </a:lnTo>
                <a:close/>
                <a:moveTo>
                  <a:pt x="3835579" y="1908092"/>
                </a:moveTo>
                <a:lnTo>
                  <a:pt x="3823071" y="1914271"/>
                </a:lnTo>
                <a:lnTo>
                  <a:pt x="3805143" y="1994837"/>
                </a:lnTo>
                <a:lnTo>
                  <a:pt x="3819913" y="2061211"/>
                </a:lnTo>
                <a:lnTo>
                  <a:pt x="3864725" y="2039075"/>
                </a:lnTo>
                <a:close/>
                <a:moveTo>
                  <a:pt x="3704761" y="1908092"/>
                </a:moveTo>
                <a:lnTo>
                  <a:pt x="3675616" y="2039075"/>
                </a:lnTo>
                <a:lnTo>
                  <a:pt x="3720429" y="2061211"/>
                </a:lnTo>
                <a:lnTo>
                  <a:pt x="3735198" y="1994839"/>
                </a:lnTo>
                <a:lnTo>
                  <a:pt x="3717270" y="1914271"/>
                </a:lnTo>
                <a:close/>
                <a:moveTo>
                  <a:pt x="3375781" y="1908092"/>
                </a:moveTo>
                <a:lnTo>
                  <a:pt x="3363273" y="1914271"/>
                </a:lnTo>
                <a:lnTo>
                  <a:pt x="3345345" y="1994837"/>
                </a:lnTo>
                <a:lnTo>
                  <a:pt x="3360115" y="2061211"/>
                </a:lnTo>
                <a:lnTo>
                  <a:pt x="3404927" y="2039075"/>
                </a:lnTo>
                <a:close/>
                <a:moveTo>
                  <a:pt x="3244963" y="1908092"/>
                </a:moveTo>
                <a:lnTo>
                  <a:pt x="3215818" y="2039075"/>
                </a:lnTo>
                <a:lnTo>
                  <a:pt x="3260631" y="2061211"/>
                </a:lnTo>
                <a:lnTo>
                  <a:pt x="3275400" y="1994839"/>
                </a:lnTo>
                <a:lnTo>
                  <a:pt x="3257472" y="1914271"/>
                </a:lnTo>
                <a:close/>
                <a:moveTo>
                  <a:pt x="2915983" y="1908092"/>
                </a:moveTo>
                <a:lnTo>
                  <a:pt x="2903475" y="1914271"/>
                </a:lnTo>
                <a:lnTo>
                  <a:pt x="2885547" y="1994837"/>
                </a:lnTo>
                <a:lnTo>
                  <a:pt x="2900317" y="2061211"/>
                </a:lnTo>
                <a:lnTo>
                  <a:pt x="2945129" y="2039075"/>
                </a:lnTo>
                <a:close/>
                <a:moveTo>
                  <a:pt x="2785165" y="1908092"/>
                </a:moveTo>
                <a:lnTo>
                  <a:pt x="2756020" y="2039075"/>
                </a:lnTo>
                <a:lnTo>
                  <a:pt x="2800833" y="2061211"/>
                </a:lnTo>
                <a:lnTo>
                  <a:pt x="2815602" y="1994839"/>
                </a:lnTo>
                <a:lnTo>
                  <a:pt x="2797674" y="1914271"/>
                </a:lnTo>
                <a:close/>
                <a:moveTo>
                  <a:pt x="2456185" y="1908092"/>
                </a:moveTo>
                <a:lnTo>
                  <a:pt x="2443677" y="1914271"/>
                </a:lnTo>
                <a:lnTo>
                  <a:pt x="2425749" y="1994837"/>
                </a:lnTo>
                <a:lnTo>
                  <a:pt x="2440519" y="2061211"/>
                </a:lnTo>
                <a:lnTo>
                  <a:pt x="2485331" y="2039075"/>
                </a:lnTo>
                <a:close/>
                <a:moveTo>
                  <a:pt x="2325367" y="1908092"/>
                </a:moveTo>
                <a:lnTo>
                  <a:pt x="2296222" y="2039075"/>
                </a:lnTo>
                <a:lnTo>
                  <a:pt x="2341035" y="2061211"/>
                </a:lnTo>
                <a:lnTo>
                  <a:pt x="2355804" y="1994839"/>
                </a:lnTo>
                <a:lnTo>
                  <a:pt x="2337876" y="1914271"/>
                </a:lnTo>
                <a:close/>
                <a:moveTo>
                  <a:pt x="1865570" y="1908092"/>
                </a:moveTo>
                <a:lnTo>
                  <a:pt x="1836424" y="2039075"/>
                </a:lnTo>
                <a:lnTo>
                  <a:pt x="1881237" y="2061211"/>
                </a:lnTo>
                <a:lnTo>
                  <a:pt x="1896007" y="1994839"/>
                </a:lnTo>
                <a:lnTo>
                  <a:pt x="1878078" y="1914271"/>
                </a:lnTo>
                <a:close/>
                <a:moveTo>
                  <a:pt x="1405772" y="1908092"/>
                </a:moveTo>
                <a:lnTo>
                  <a:pt x="1376626" y="2039075"/>
                </a:lnTo>
                <a:lnTo>
                  <a:pt x="1421439" y="2061211"/>
                </a:lnTo>
                <a:lnTo>
                  <a:pt x="1436208" y="1994839"/>
                </a:lnTo>
                <a:lnTo>
                  <a:pt x="1418280" y="1914271"/>
                </a:lnTo>
                <a:close/>
                <a:moveTo>
                  <a:pt x="1076791" y="1908092"/>
                </a:moveTo>
                <a:lnTo>
                  <a:pt x="1064283" y="1914271"/>
                </a:lnTo>
                <a:lnTo>
                  <a:pt x="1046355" y="1994837"/>
                </a:lnTo>
                <a:lnTo>
                  <a:pt x="1061125" y="2061211"/>
                </a:lnTo>
                <a:lnTo>
                  <a:pt x="1105937" y="2039075"/>
                </a:lnTo>
                <a:close/>
                <a:moveTo>
                  <a:pt x="945974" y="1908092"/>
                </a:moveTo>
                <a:lnTo>
                  <a:pt x="916828" y="2039075"/>
                </a:lnTo>
                <a:lnTo>
                  <a:pt x="961641" y="2061211"/>
                </a:lnTo>
                <a:lnTo>
                  <a:pt x="976410" y="1994839"/>
                </a:lnTo>
                <a:lnTo>
                  <a:pt x="958482" y="1914271"/>
                </a:lnTo>
                <a:close/>
                <a:moveTo>
                  <a:pt x="616994" y="1908092"/>
                </a:moveTo>
                <a:lnTo>
                  <a:pt x="604485" y="1914271"/>
                </a:lnTo>
                <a:lnTo>
                  <a:pt x="586557" y="1994837"/>
                </a:lnTo>
                <a:lnTo>
                  <a:pt x="601327" y="2061211"/>
                </a:lnTo>
                <a:lnTo>
                  <a:pt x="646140" y="2039075"/>
                </a:lnTo>
                <a:close/>
                <a:moveTo>
                  <a:pt x="486176" y="1908092"/>
                </a:moveTo>
                <a:lnTo>
                  <a:pt x="457030" y="2039075"/>
                </a:lnTo>
                <a:lnTo>
                  <a:pt x="501843" y="2061211"/>
                </a:lnTo>
                <a:lnTo>
                  <a:pt x="516613" y="1994839"/>
                </a:lnTo>
                <a:lnTo>
                  <a:pt x="498684" y="1914271"/>
                </a:lnTo>
                <a:close/>
                <a:moveTo>
                  <a:pt x="157195" y="1908092"/>
                </a:moveTo>
                <a:lnTo>
                  <a:pt x="144687" y="1914271"/>
                </a:lnTo>
                <a:lnTo>
                  <a:pt x="126759" y="1994837"/>
                </a:lnTo>
                <a:lnTo>
                  <a:pt x="141529" y="2061211"/>
                </a:lnTo>
                <a:lnTo>
                  <a:pt x="186341" y="2039075"/>
                </a:lnTo>
                <a:close/>
                <a:moveTo>
                  <a:pt x="4365133" y="1907242"/>
                </a:moveTo>
                <a:lnTo>
                  <a:pt x="4387542" y="2007946"/>
                </a:lnTo>
                <a:lnTo>
                  <a:pt x="4459868" y="1972219"/>
                </a:lnTo>
                <a:lnTo>
                  <a:pt x="4532195" y="2007946"/>
                </a:lnTo>
                <a:lnTo>
                  <a:pt x="4554603" y="1907242"/>
                </a:lnTo>
                <a:lnTo>
                  <a:pt x="4459868" y="1907242"/>
                </a:lnTo>
                <a:close/>
                <a:moveTo>
                  <a:pt x="3905335" y="1907242"/>
                </a:moveTo>
                <a:lnTo>
                  <a:pt x="3927743" y="2007946"/>
                </a:lnTo>
                <a:lnTo>
                  <a:pt x="4000070" y="1972219"/>
                </a:lnTo>
                <a:lnTo>
                  <a:pt x="4072396" y="2007946"/>
                </a:lnTo>
                <a:lnTo>
                  <a:pt x="4094805" y="1907242"/>
                </a:lnTo>
                <a:lnTo>
                  <a:pt x="4000070" y="1907242"/>
                </a:lnTo>
                <a:close/>
                <a:moveTo>
                  <a:pt x="3445537" y="1907242"/>
                </a:moveTo>
                <a:lnTo>
                  <a:pt x="3467945" y="2007946"/>
                </a:lnTo>
                <a:lnTo>
                  <a:pt x="3540272" y="1972219"/>
                </a:lnTo>
                <a:lnTo>
                  <a:pt x="3612598" y="2007946"/>
                </a:lnTo>
                <a:lnTo>
                  <a:pt x="3635007" y="1907242"/>
                </a:lnTo>
                <a:lnTo>
                  <a:pt x="3540272" y="1907242"/>
                </a:lnTo>
                <a:close/>
                <a:moveTo>
                  <a:pt x="2985739" y="1907242"/>
                </a:moveTo>
                <a:lnTo>
                  <a:pt x="3008147" y="2007946"/>
                </a:lnTo>
                <a:lnTo>
                  <a:pt x="3080474" y="1972219"/>
                </a:lnTo>
                <a:lnTo>
                  <a:pt x="3152800" y="2007946"/>
                </a:lnTo>
                <a:lnTo>
                  <a:pt x="3175209" y="1907242"/>
                </a:lnTo>
                <a:lnTo>
                  <a:pt x="3080474" y="1907242"/>
                </a:lnTo>
                <a:close/>
                <a:moveTo>
                  <a:pt x="2525941" y="1907242"/>
                </a:moveTo>
                <a:lnTo>
                  <a:pt x="2548349" y="2007946"/>
                </a:lnTo>
                <a:lnTo>
                  <a:pt x="2620676" y="1972219"/>
                </a:lnTo>
                <a:lnTo>
                  <a:pt x="2693002" y="2007946"/>
                </a:lnTo>
                <a:lnTo>
                  <a:pt x="2715411" y="1907242"/>
                </a:lnTo>
                <a:lnTo>
                  <a:pt x="2620676" y="1907242"/>
                </a:lnTo>
                <a:close/>
                <a:moveTo>
                  <a:pt x="2066143" y="1907242"/>
                </a:moveTo>
                <a:lnTo>
                  <a:pt x="2088552" y="2007946"/>
                </a:lnTo>
                <a:lnTo>
                  <a:pt x="2160878" y="1972219"/>
                </a:lnTo>
                <a:lnTo>
                  <a:pt x="2233204" y="2007946"/>
                </a:lnTo>
                <a:lnTo>
                  <a:pt x="2255613" y="1907242"/>
                </a:lnTo>
                <a:lnTo>
                  <a:pt x="2160878" y="1907242"/>
                </a:lnTo>
                <a:close/>
                <a:moveTo>
                  <a:pt x="1606345" y="1907242"/>
                </a:moveTo>
                <a:lnTo>
                  <a:pt x="1628754" y="2007946"/>
                </a:lnTo>
                <a:lnTo>
                  <a:pt x="1701080" y="1972219"/>
                </a:lnTo>
                <a:lnTo>
                  <a:pt x="1773406" y="2007946"/>
                </a:lnTo>
                <a:lnTo>
                  <a:pt x="1795815" y="1907242"/>
                </a:lnTo>
                <a:lnTo>
                  <a:pt x="1701080" y="1907242"/>
                </a:lnTo>
                <a:close/>
                <a:moveTo>
                  <a:pt x="1146547" y="1907242"/>
                </a:moveTo>
                <a:lnTo>
                  <a:pt x="1168956" y="2007946"/>
                </a:lnTo>
                <a:lnTo>
                  <a:pt x="1241282" y="1972219"/>
                </a:lnTo>
                <a:lnTo>
                  <a:pt x="1313608" y="2007946"/>
                </a:lnTo>
                <a:lnTo>
                  <a:pt x="1336017" y="1907242"/>
                </a:lnTo>
                <a:lnTo>
                  <a:pt x="1241282" y="1907242"/>
                </a:lnTo>
                <a:close/>
                <a:moveTo>
                  <a:pt x="686750" y="1907242"/>
                </a:moveTo>
                <a:lnTo>
                  <a:pt x="709158" y="2007946"/>
                </a:lnTo>
                <a:lnTo>
                  <a:pt x="781484" y="1972219"/>
                </a:lnTo>
                <a:lnTo>
                  <a:pt x="853810" y="2007946"/>
                </a:lnTo>
                <a:lnTo>
                  <a:pt x="876219" y="1907242"/>
                </a:lnTo>
                <a:lnTo>
                  <a:pt x="781484" y="1907242"/>
                </a:lnTo>
                <a:close/>
                <a:moveTo>
                  <a:pt x="226951" y="1907242"/>
                </a:moveTo>
                <a:lnTo>
                  <a:pt x="249360" y="2007946"/>
                </a:lnTo>
                <a:lnTo>
                  <a:pt x="321686" y="1972219"/>
                </a:lnTo>
                <a:lnTo>
                  <a:pt x="394012" y="2007946"/>
                </a:lnTo>
                <a:lnTo>
                  <a:pt x="416421" y="1907242"/>
                </a:lnTo>
                <a:lnTo>
                  <a:pt x="321686" y="1907242"/>
                </a:lnTo>
                <a:close/>
                <a:moveTo>
                  <a:pt x="4459866" y="1826842"/>
                </a:moveTo>
                <a:lnTo>
                  <a:pt x="4425193" y="1843969"/>
                </a:lnTo>
                <a:lnTo>
                  <a:pt x="4494539" y="1843969"/>
                </a:lnTo>
                <a:close/>
                <a:moveTo>
                  <a:pt x="4000069" y="1826841"/>
                </a:moveTo>
                <a:lnTo>
                  <a:pt x="3965395" y="1843969"/>
                </a:lnTo>
                <a:lnTo>
                  <a:pt x="4034744" y="1843969"/>
                </a:lnTo>
                <a:close/>
                <a:moveTo>
                  <a:pt x="3540271" y="1826841"/>
                </a:moveTo>
                <a:lnTo>
                  <a:pt x="3505597" y="1843969"/>
                </a:lnTo>
                <a:lnTo>
                  <a:pt x="3574946" y="1843969"/>
                </a:lnTo>
                <a:close/>
                <a:moveTo>
                  <a:pt x="3080473" y="1826841"/>
                </a:moveTo>
                <a:lnTo>
                  <a:pt x="3045799" y="1843969"/>
                </a:lnTo>
                <a:lnTo>
                  <a:pt x="3115148" y="1843969"/>
                </a:lnTo>
                <a:close/>
                <a:moveTo>
                  <a:pt x="2620675" y="1826841"/>
                </a:moveTo>
                <a:lnTo>
                  <a:pt x="2586001" y="1843969"/>
                </a:lnTo>
                <a:lnTo>
                  <a:pt x="2655349" y="1843969"/>
                </a:lnTo>
                <a:close/>
                <a:moveTo>
                  <a:pt x="2160878" y="1826841"/>
                </a:moveTo>
                <a:lnTo>
                  <a:pt x="2126203" y="1843969"/>
                </a:lnTo>
                <a:lnTo>
                  <a:pt x="2195552" y="1843969"/>
                </a:lnTo>
                <a:close/>
                <a:moveTo>
                  <a:pt x="1701080" y="1826841"/>
                </a:moveTo>
                <a:lnTo>
                  <a:pt x="1666405" y="1843969"/>
                </a:lnTo>
                <a:lnTo>
                  <a:pt x="1735754" y="1843969"/>
                </a:lnTo>
                <a:close/>
                <a:moveTo>
                  <a:pt x="1241282" y="1826841"/>
                </a:moveTo>
                <a:lnTo>
                  <a:pt x="1206607" y="1843969"/>
                </a:lnTo>
                <a:lnTo>
                  <a:pt x="1275956" y="1843969"/>
                </a:lnTo>
                <a:close/>
                <a:moveTo>
                  <a:pt x="781484" y="1826841"/>
                </a:moveTo>
                <a:lnTo>
                  <a:pt x="746809" y="1843969"/>
                </a:lnTo>
                <a:lnTo>
                  <a:pt x="816158" y="1843969"/>
                </a:lnTo>
                <a:close/>
                <a:moveTo>
                  <a:pt x="321686" y="1826841"/>
                </a:moveTo>
                <a:lnTo>
                  <a:pt x="287012" y="1843969"/>
                </a:lnTo>
                <a:lnTo>
                  <a:pt x="356360" y="1843969"/>
                </a:lnTo>
                <a:close/>
                <a:moveTo>
                  <a:pt x="4689767" y="1746885"/>
                </a:moveTo>
                <a:lnTo>
                  <a:pt x="4626979" y="1827645"/>
                </a:lnTo>
                <a:lnTo>
                  <a:pt x="4689766" y="1858659"/>
                </a:lnTo>
                <a:lnTo>
                  <a:pt x="4752554" y="1827644"/>
                </a:lnTo>
                <a:close/>
                <a:moveTo>
                  <a:pt x="4229969" y="1746885"/>
                </a:moveTo>
                <a:lnTo>
                  <a:pt x="4167182" y="1827644"/>
                </a:lnTo>
                <a:lnTo>
                  <a:pt x="4229969" y="1858658"/>
                </a:lnTo>
                <a:lnTo>
                  <a:pt x="4292756" y="1827644"/>
                </a:lnTo>
                <a:close/>
                <a:moveTo>
                  <a:pt x="3770171" y="1746885"/>
                </a:moveTo>
                <a:lnTo>
                  <a:pt x="3707384" y="1827644"/>
                </a:lnTo>
                <a:lnTo>
                  <a:pt x="3770171" y="1858658"/>
                </a:lnTo>
                <a:lnTo>
                  <a:pt x="3832958" y="1827644"/>
                </a:lnTo>
                <a:close/>
                <a:moveTo>
                  <a:pt x="3310373" y="1746885"/>
                </a:moveTo>
                <a:lnTo>
                  <a:pt x="3247586" y="1827644"/>
                </a:lnTo>
                <a:lnTo>
                  <a:pt x="3310373" y="1858658"/>
                </a:lnTo>
                <a:lnTo>
                  <a:pt x="3373160" y="1827644"/>
                </a:lnTo>
                <a:close/>
                <a:moveTo>
                  <a:pt x="2850575" y="1746885"/>
                </a:moveTo>
                <a:lnTo>
                  <a:pt x="2787788" y="1827644"/>
                </a:lnTo>
                <a:lnTo>
                  <a:pt x="2850575" y="1858658"/>
                </a:lnTo>
                <a:lnTo>
                  <a:pt x="2913362" y="1827644"/>
                </a:lnTo>
                <a:close/>
                <a:moveTo>
                  <a:pt x="2390777" y="1746885"/>
                </a:moveTo>
                <a:lnTo>
                  <a:pt x="2327990" y="1827644"/>
                </a:lnTo>
                <a:lnTo>
                  <a:pt x="2390777" y="1858658"/>
                </a:lnTo>
                <a:lnTo>
                  <a:pt x="2453564" y="1827644"/>
                </a:lnTo>
                <a:close/>
                <a:moveTo>
                  <a:pt x="1930979" y="1746885"/>
                </a:moveTo>
                <a:lnTo>
                  <a:pt x="1868192" y="1827644"/>
                </a:lnTo>
                <a:lnTo>
                  <a:pt x="1930979" y="1858658"/>
                </a:lnTo>
                <a:lnTo>
                  <a:pt x="1993766" y="1827644"/>
                </a:lnTo>
                <a:close/>
                <a:moveTo>
                  <a:pt x="1471181" y="1746885"/>
                </a:moveTo>
                <a:lnTo>
                  <a:pt x="1408394" y="1827644"/>
                </a:lnTo>
                <a:lnTo>
                  <a:pt x="1471181" y="1858658"/>
                </a:lnTo>
                <a:lnTo>
                  <a:pt x="1533968" y="1827644"/>
                </a:lnTo>
                <a:close/>
                <a:moveTo>
                  <a:pt x="1011383" y="1746885"/>
                </a:moveTo>
                <a:lnTo>
                  <a:pt x="948596" y="1827644"/>
                </a:lnTo>
                <a:lnTo>
                  <a:pt x="1011383" y="1858658"/>
                </a:lnTo>
                <a:lnTo>
                  <a:pt x="1074170" y="1827644"/>
                </a:lnTo>
                <a:close/>
                <a:moveTo>
                  <a:pt x="551585" y="1746885"/>
                </a:moveTo>
                <a:lnTo>
                  <a:pt x="488798" y="1827644"/>
                </a:lnTo>
                <a:lnTo>
                  <a:pt x="551585" y="1858658"/>
                </a:lnTo>
                <a:lnTo>
                  <a:pt x="614372" y="1827644"/>
                </a:lnTo>
                <a:close/>
                <a:moveTo>
                  <a:pt x="91787" y="1746885"/>
                </a:moveTo>
                <a:lnTo>
                  <a:pt x="29002" y="1827644"/>
                </a:lnTo>
                <a:lnTo>
                  <a:pt x="91787" y="1858658"/>
                </a:lnTo>
                <a:lnTo>
                  <a:pt x="154574" y="1827644"/>
                </a:lnTo>
                <a:close/>
                <a:moveTo>
                  <a:pt x="4398227" y="1658922"/>
                </a:moveTo>
                <a:lnTo>
                  <a:pt x="4459866" y="1738202"/>
                </a:lnTo>
                <a:lnTo>
                  <a:pt x="4521503" y="1658925"/>
                </a:lnTo>
                <a:lnTo>
                  <a:pt x="4462980" y="1687833"/>
                </a:lnTo>
                <a:lnTo>
                  <a:pt x="4459868" y="1673846"/>
                </a:lnTo>
                <a:lnTo>
                  <a:pt x="4456755" y="1687833"/>
                </a:lnTo>
                <a:close/>
                <a:moveTo>
                  <a:pt x="3938429" y="1658922"/>
                </a:moveTo>
                <a:lnTo>
                  <a:pt x="4000069" y="1738204"/>
                </a:lnTo>
                <a:lnTo>
                  <a:pt x="4061710" y="1658923"/>
                </a:lnTo>
                <a:lnTo>
                  <a:pt x="4003182" y="1687833"/>
                </a:lnTo>
                <a:lnTo>
                  <a:pt x="4000069" y="1673846"/>
                </a:lnTo>
                <a:lnTo>
                  <a:pt x="3996957" y="1687833"/>
                </a:lnTo>
                <a:close/>
                <a:moveTo>
                  <a:pt x="3478631" y="1658922"/>
                </a:moveTo>
                <a:lnTo>
                  <a:pt x="3540271" y="1738204"/>
                </a:lnTo>
                <a:lnTo>
                  <a:pt x="3601912" y="1658923"/>
                </a:lnTo>
                <a:lnTo>
                  <a:pt x="3543384" y="1687833"/>
                </a:lnTo>
                <a:lnTo>
                  <a:pt x="3540271" y="1673846"/>
                </a:lnTo>
                <a:lnTo>
                  <a:pt x="3537159" y="1687833"/>
                </a:lnTo>
                <a:close/>
                <a:moveTo>
                  <a:pt x="3018833" y="1658922"/>
                </a:moveTo>
                <a:lnTo>
                  <a:pt x="3080473" y="1738204"/>
                </a:lnTo>
                <a:lnTo>
                  <a:pt x="3142114" y="1658923"/>
                </a:lnTo>
                <a:lnTo>
                  <a:pt x="3083586" y="1687833"/>
                </a:lnTo>
                <a:lnTo>
                  <a:pt x="3080473" y="1673846"/>
                </a:lnTo>
                <a:lnTo>
                  <a:pt x="3077361" y="1687833"/>
                </a:lnTo>
                <a:close/>
                <a:moveTo>
                  <a:pt x="2559035" y="1658922"/>
                </a:moveTo>
                <a:lnTo>
                  <a:pt x="2620675" y="1738204"/>
                </a:lnTo>
                <a:lnTo>
                  <a:pt x="2682316" y="1658923"/>
                </a:lnTo>
                <a:lnTo>
                  <a:pt x="2623788" y="1687833"/>
                </a:lnTo>
                <a:lnTo>
                  <a:pt x="2620675" y="1673846"/>
                </a:lnTo>
                <a:lnTo>
                  <a:pt x="2617563" y="1687833"/>
                </a:lnTo>
                <a:close/>
                <a:moveTo>
                  <a:pt x="2222519" y="1658922"/>
                </a:moveTo>
                <a:lnTo>
                  <a:pt x="2163990" y="1687833"/>
                </a:lnTo>
                <a:lnTo>
                  <a:pt x="2160878" y="1673846"/>
                </a:lnTo>
                <a:lnTo>
                  <a:pt x="2157765" y="1687833"/>
                </a:lnTo>
                <a:lnTo>
                  <a:pt x="2099237" y="1658923"/>
                </a:lnTo>
                <a:lnTo>
                  <a:pt x="2160878" y="1738204"/>
                </a:lnTo>
                <a:close/>
                <a:moveTo>
                  <a:pt x="1762721" y="1658922"/>
                </a:moveTo>
                <a:lnTo>
                  <a:pt x="1704192" y="1687833"/>
                </a:lnTo>
                <a:lnTo>
                  <a:pt x="1701080" y="1673846"/>
                </a:lnTo>
                <a:lnTo>
                  <a:pt x="1697967" y="1687833"/>
                </a:lnTo>
                <a:lnTo>
                  <a:pt x="1639439" y="1658923"/>
                </a:lnTo>
                <a:lnTo>
                  <a:pt x="1701080" y="1738204"/>
                </a:lnTo>
                <a:close/>
                <a:moveTo>
                  <a:pt x="1302922" y="1658922"/>
                </a:moveTo>
                <a:lnTo>
                  <a:pt x="1244394" y="1687833"/>
                </a:lnTo>
                <a:lnTo>
                  <a:pt x="1241282" y="1673846"/>
                </a:lnTo>
                <a:lnTo>
                  <a:pt x="1238169" y="1687833"/>
                </a:lnTo>
                <a:lnTo>
                  <a:pt x="1179641" y="1658923"/>
                </a:lnTo>
                <a:lnTo>
                  <a:pt x="1241282" y="1738204"/>
                </a:lnTo>
                <a:close/>
                <a:moveTo>
                  <a:pt x="843125" y="1658922"/>
                </a:moveTo>
                <a:lnTo>
                  <a:pt x="784596" y="1687833"/>
                </a:lnTo>
                <a:lnTo>
                  <a:pt x="781483" y="1673846"/>
                </a:lnTo>
                <a:lnTo>
                  <a:pt x="778371" y="1687833"/>
                </a:lnTo>
                <a:lnTo>
                  <a:pt x="719844" y="1658923"/>
                </a:lnTo>
                <a:lnTo>
                  <a:pt x="781484" y="1738204"/>
                </a:lnTo>
                <a:close/>
                <a:moveTo>
                  <a:pt x="383327" y="1658922"/>
                </a:moveTo>
                <a:lnTo>
                  <a:pt x="324798" y="1687833"/>
                </a:lnTo>
                <a:lnTo>
                  <a:pt x="321685" y="1673846"/>
                </a:lnTo>
                <a:lnTo>
                  <a:pt x="318573" y="1687833"/>
                </a:lnTo>
                <a:lnTo>
                  <a:pt x="260045" y="1658923"/>
                </a:lnTo>
                <a:lnTo>
                  <a:pt x="321686" y="1738204"/>
                </a:lnTo>
                <a:close/>
                <a:moveTo>
                  <a:pt x="4229969" y="1575808"/>
                </a:moveTo>
                <a:lnTo>
                  <a:pt x="4177468" y="1601742"/>
                </a:lnTo>
                <a:lnTo>
                  <a:pt x="4179729" y="1611903"/>
                </a:lnTo>
                <a:lnTo>
                  <a:pt x="4055054" y="1772258"/>
                </a:lnTo>
                <a:lnTo>
                  <a:pt x="4108324" y="1798571"/>
                </a:lnTo>
                <a:lnTo>
                  <a:pt x="4229969" y="1642108"/>
                </a:lnTo>
                <a:lnTo>
                  <a:pt x="4351614" y="1798571"/>
                </a:lnTo>
                <a:lnTo>
                  <a:pt x="4404884" y="1772258"/>
                </a:lnTo>
                <a:lnTo>
                  <a:pt x="4280209" y="1611903"/>
                </a:lnTo>
                <a:lnTo>
                  <a:pt x="4282470" y="1601742"/>
                </a:lnTo>
                <a:close/>
                <a:moveTo>
                  <a:pt x="3770171" y="1575808"/>
                </a:moveTo>
                <a:lnTo>
                  <a:pt x="3717670" y="1601742"/>
                </a:lnTo>
                <a:lnTo>
                  <a:pt x="3719931" y="1611903"/>
                </a:lnTo>
                <a:lnTo>
                  <a:pt x="3595256" y="1772258"/>
                </a:lnTo>
                <a:lnTo>
                  <a:pt x="3648526" y="1798571"/>
                </a:lnTo>
                <a:lnTo>
                  <a:pt x="3770171" y="1642108"/>
                </a:lnTo>
                <a:lnTo>
                  <a:pt x="3891815" y="1798571"/>
                </a:lnTo>
                <a:lnTo>
                  <a:pt x="3945086" y="1772258"/>
                </a:lnTo>
                <a:lnTo>
                  <a:pt x="3820411" y="1611903"/>
                </a:lnTo>
                <a:lnTo>
                  <a:pt x="3822672" y="1601742"/>
                </a:lnTo>
                <a:close/>
                <a:moveTo>
                  <a:pt x="3310373" y="1575808"/>
                </a:moveTo>
                <a:lnTo>
                  <a:pt x="3257872" y="1601742"/>
                </a:lnTo>
                <a:lnTo>
                  <a:pt x="3260133" y="1611903"/>
                </a:lnTo>
                <a:lnTo>
                  <a:pt x="3135458" y="1772258"/>
                </a:lnTo>
                <a:lnTo>
                  <a:pt x="3188727" y="1798571"/>
                </a:lnTo>
                <a:lnTo>
                  <a:pt x="3310373" y="1642108"/>
                </a:lnTo>
                <a:lnTo>
                  <a:pt x="3432017" y="1798571"/>
                </a:lnTo>
                <a:lnTo>
                  <a:pt x="3485288" y="1772258"/>
                </a:lnTo>
                <a:lnTo>
                  <a:pt x="3360613" y="1611903"/>
                </a:lnTo>
                <a:lnTo>
                  <a:pt x="3362874" y="1601742"/>
                </a:lnTo>
                <a:close/>
                <a:moveTo>
                  <a:pt x="2850575" y="1575808"/>
                </a:moveTo>
                <a:lnTo>
                  <a:pt x="2798074" y="1601742"/>
                </a:lnTo>
                <a:lnTo>
                  <a:pt x="2800335" y="1611903"/>
                </a:lnTo>
                <a:lnTo>
                  <a:pt x="2675660" y="1772258"/>
                </a:lnTo>
                <a:lnTo>
                  <a:pt x="2728929" y="1798571"/>
                </a:lnTo>
                <a:lnTo>
                  <a:pt x="2850575" y="1642108"/>
                </a:lnTo>
                <a:lnTo>
                  <a:pt x="2972219" y="1798571"/>
                </a:lnTo>
                <a:lnTo>
                  <a:pt x="3025490" y="1772258"/>
                </a:lnTo>
                <a:lnTo>
                  <a:pt x="2900815" y="1611903"/>
                </a:lnTo>
                <a:lnTo>
                  <a:pt x="2903076" y="1601742"/>
                </a:lnTo>
                <a:close/>
                <a:moveTo>
                  <a:pt x="2390777" y="1575808"/>
                </a:moveTo>
                <a:lnTo>
                  <a:pt x="2338276" y="1601742"/>
                </a:lnTo>
                <a:lnTo>
                  <a:pt x="2340537" y="1611903"/>
                </a:lnTo>
                <a:lnTo>
                  <a:pt x="2215862" y="1772258"/>
                </a:lnTo>
                <a:lnTo>
                  <a:pt x="2269132" y="1798571"/>
                </a:lnTo>
                <a:lnTo>
                  <a:pt x="2390777" y="1642108"/>
                </a:lnTo>
                <a:lnTo>
                  <a:pt x="2512421" y="1798571"/>
                </a:lnTo>
                <a:lnTo>
                  <a:pt x="2565692" y="1772258"/>
                </a:lnTo>
                <a:lnTo>
                  <a:pt x="2441017" y="1611903"/>
                </a:lnTo>
                <a:lnTo>
                  <a:pt x="2443278" y="1601742"/>
                </a:lnTo>
                <a:close/>
                <a:moveTo>
                  <a:pt x="1930979" y="1575808"/>
                </a:moveTo>
                <a:lnTo>
                  <a:pt x="1878478" y="1601742"/>
                </a:lnTo>
                <a:lnTo>
                  <a:pt x="1880739" y="1611903"/>
                </a:lnTo>
                <a:lnTo>
                  <a:pt x="1756064" y="1772258"/>
                </a:lnTo>
                <a:lnTo>
                  <a:pt x="1809334" y="1798571"/>
                </a:lnTo>
                <a:lnTo>
                  <a:pt x="1930979" y="1642108"/>
                </a:lnTo>
                <a:lnTo>
                  <a:pt x="2052624" y="1798571"/>
                </a:lnTo>
                <a:lnTo>
                  <a:pt x="2105894" y="1772258"/>
                </a:lnTo>
                <a:lnTo>
                  <a:pt x="1981219" y="1611903"/>
                </a:lnTo>
                <a:lnTo>
                  <a:pt x="1983480" y="1601742"/>
                </a:lnTo>
                <a:close/>
                <a:moveTo>
                  <a:pt x="1471181" y="1575808"/>
                </a:moveTo>
                <a:lnTo>
                  <a:pt x="1418680" y="1601742"/>
                </a:lnTo>
                <a:lnTo>
                  <a:pt x="1420941" y="1611903"/>
                </a:lnTo>
                <a:lnTo>
                  <a:pt x="1296266" y="1772258"/>
                </a:lnTo>
                <a:lnTo>
                  <a:pt x="1349536" y="1798571"/>
                </a:lnTo>
                <a:lnTo>
                  <a:pt x="1471181" y="1642108"/>
                </a:lnTo>
                <a:lnTo>
                  <a:pt x="1592826" y="1798571"/>
                </a:lnTo>
                <a:lnTo>
                  <a:pt x="1646096" y="1772258"/>
                </a:lnTo>
                <a:lnTo>
                  <a:pt x="1521421" y="1611903"/>
                </a:lnTo>
                <a:lnTo>
                  <a:pt x="1523682" y="1601742"/>
                </a:lnTo>
                <a:close/>
                <a:moveTo>
                  <a:pt x="1011383" y="1575808"/>
                </a:moveTo>
                <a:lnTo>
                  <a:pt x="958882" y="1601742"/>
                </a:lnTo>
                <a:lnTo>
                  <a:pt x="961143" y="1611903"/>
                </a:lnTo>
                <a:lnTo>
                  <a:pt x="836469" y="1772258"/>
                </a:lnTo>
                <a:lnTo>
                  <a:pt x="889738" y="1798571"/>
                </a:lnTo>
                <a:lnTo>
                  <a:pt x="1011383" y="1642108"/>
                </a:lnTo>
                <a:lnTo>
                  <a:pt x="1133028" y="1798571"/>
                </a:lnTo>
                <a:lnTo>
                  <a:pt x="1186298" y="1772258"/>
                </a:lnTo>
                <a:lnTo>
                  <a:pt x="1061623" y="1611903"/>
                </a:lnTo>
                <a:lnTo>
                  <a:pt x="1063884" y="1601742"/>
                </a:lnTo>
                <a:close/>
                <a:moveTo>
                  <a:pt x="551585" y="1575808"/>
                </a:moveTo>
                <a:lnTo>
                  <a:pt x="499084" y="1601742"/>
                </a:lnTo>
                <a:lnTo>
                  <a:pt x="501345" y="1611903"/>
                </a:lnTo>
                <a:lnTo>
                  <a:pt x="376670" y="1772258"/>
                </a:lnTo>
                <a:lnTo>
                  <a:pt x="429940" y="1798571"/>
                </a:lnTo>
                <a:lnTo>
                  <a:pt x="551585" y="1642108"/>
                </a:lnTo>
                <a:lnTo>
                  <a:pt x="673230" y="1798571"/>
                </a:lnTo>
                <a:lnTo>
                  <a:pt x="726500" y="1772258"/>
                </a:lnTo>
                <a:lnTo>
                  <a:pt x="601825" y="1611903"/>
                </a:lnTo>
                <a:lnTo>
                  <a:pt x="604086" y="1601742"/>
                </a:lnTo>
                <a:close/>
                <a:moveTo>
                  <a:pt x="4528711" y="1428241"/>
                </a:moveTo>
                <a:lnTo>
                  <a:pt x="4512768" y="1436116"/>
                </a:lnTo>
                <a:lnTo>
                  <a:pt x="4494841" y="1516682"/>
                </a:lnTo>
                <a:lnTo>
                  <a:pt x="4509610" y="1583056"/>
                </a:lnTo>
                <a:lnTo>
                  <a:pt x="4557857" y="1559224"/>
                </a:lnTo>
                <a:close/>
                <a:moveTo>
                  <a:pt x="4391022" y="1428240"/>
                </a:moveTo>
                <a:lnTo>
                  <a:pt x="4361876" y="1559222"/>
                </a:lnTo>
                <a:lnTo>
                  <a:pt x="4410126" y="1583056"/>
                </a:lnTo>
                <a:lnTo>
                  <a:pt x="4424896" y="1516684"/>
                </a:lnTo>
                <a:lnTo>
                  <a:pt x="4406967" y="1436116"/>
                </a:lnTo>
                <a:close/>
                <a:moveTo>
                  <a:pt x="4068916" y="1428240"/>
                </a:moveTo>
                <a:lnTo>
                  <a:pt x="4052970" y="1436116"/>
                </a:lnTo>
                <a:lnTo>
                  <a:pt x="4035042" y="1516682"/>
                </a:lnTo>
                <a:lnTo>
                  <a:pt x="4049812" y="1583056"/>
                </a:lnTo>
                <a:lnTo>
                  <a:pt x="4098062" y="1559222"/>
                </a:lnTo>
                <a:close/>
                <a:moveTo>
                  <a:pt x="3931224" y="1428240"/>
                </a:moveTo>
                <a:lnTo>
                  <a:pt x="3902078" y="1559222"/>
                </a:lnTo>
                <a:lnTo>
                  <a:pt x="3950328" y="1583056"/>
                </a:lnTo>
                <a:lnTo>
                  <a:pt x="3965097" y="1516684"/>
                </a:lnTo>
                <a:lnTo>
                  <a:pt x="3947169" y="1436116"/>
                </a:lnTo>
                <a:close/>
                <a:moveTo>
                  <a:pt x="3609118" y="1428240"/>
                </a:moveTo>
                <a:lnTo>
                  <a:pt x="3593172" y="1436116"/>
                </a:lnTo>
                <a:lnTo>
                  <a:pt x="3575244" y="1516682"/>
                </a:lnTo>
                <a:lnTo>
                  <a:pt x="3590014" y="1583056"/>
                </a:lnTo>
                <a:lnTo>
                  <a:pt x="3638264" y="1559222"/>
                </a:lnTo>
                <a:close/>
                <a:moveTo>
                  <a:pt x="3471426" y="1428240"/>
                </a:moveTo>
                <a:lnTo>
                  <a:pt x="3442280" y="1559222"/>
                </a:lnTo>
                <a:lnTo>
                  <a:pt x="3490530" y="1583056"/>
                </a:lnTo>
                <a:lnTo>
                  <a:pt x="3505299" y="1516684"/>
                </a:lnTo>
                <a:lnTo>
                  <a:pt x="3487371" y="1436116"/>
                </a:lnTo>
                <a:close/>
                <a:moveTo>
                  <a:pt x="3149320" y="1428240"/>
                </a:moveTo>
                <a:lnTo>
                  <a:pt x="3133374" y="1436116"/>
                </a:lnTo>
                <a:lnTo>
                  <a:pt x="3115446" y="1516682"/>
                </a:lnTo>
                <a:lnTo>
                  <a:pt x="3130216" y="1583056"/>
                </a:lnTo>
                <a:lnTo>
                  <a:pt x="3178466" y="1559222"/>
                </a:lnTo>
                <a:close/>
                <a:moveTo>
                  <a:pt x="3011628" y="1428240"/>
                </a:moveTo>
                <a:lnTo>
                  <a:pt x="2982482" y="1559222"/>
                </a:lnTo>
                <a:lnTo>
                  <a:pt x="3030732" y="1583056"/>
                </a:lnTo>
                <a:lnTo>
                  <a:pt x="3045501" y="1516684"/>
                </a:lnTo>
                <a:lnTo>
                  <a:pt x="3027573" y="1436116"/>
                </a:lnTo>
                <a:close/>
                <a:moveTo>
                  <a:pt x="2689522" y="1428240"/>
                </a:moveTo>
                <a:lnTo>
                  <a:pt x="2673576" y="1436116"/>
                </a:lnTo>
                <a:lnTo>
                  <a:pt x="2655648" y="1516682"/>
                </a:lnTo>
                <a:lnTo>
                  <a:pt x="2670418" y="1583056"/>
                </a:lnTo>
                <a:lnTo>
                  <a:pt x="2718668" y="1559222"/>
                </a:lnTo>
                <a:close/>
                <a:moveTo>
                  <a:pt x="2551830" y="1428240"/>
                </a:moveTo>
                <a:lnTo>
                  <a:pt x="2522684" y="1559222"/>
                </a:lnTo>
                <a:lnTo>
                  <a:pt x="2570934" y="1583056"/>
                </a:lnTo>
                <a:lnTo>
                  <a:pt x="2585703" y="1516684"/>
                </a:lnTo>
                <a:lnTo>
                  <a:pt x="2567775" y="1436116"/>
                </a:lnTo>
                <a:close/>
                <a:moveTo>
                  <a:pt x="2229724" y="1428240"/>
                </a:moveTo>
                <a:lnTo>
                  <a:pt x="2213778" y="1436116"/>
                </a:lnTo>
                <a:lnTo>
                  <a:pt x="2195850" y="1516682"/>
                </a:lnTo>
                <a:lnTo>
                  <a:pt x="2210620" y="1583056"/>
                </a:lnTo>
                <a:lnTo>
                  <a:pt x="2258870" y="1559222"/>
                </a:lnTo>
                <a:close/>
                <a:moveTo>
                  <a:pt x="2092032" y="1428240"/>
                </a:moveTo>
                <a:lnTo>
                  <a:pt x="2062886" y="1559222"/>
                </a:lnTo>
                <a:lnTo>
                  <a:pt x="2111136" y="1583056"/>
                </a:lnTo>
                <a:lnTo>
                  <a:pt x="2125906" y="1516684"/>
                </a:lnTo>
                <a:lnTo>
                  <a:pt x="2107977" y="1436116"/>
                </a:lnTo>
                <a:close/>
                <a:moveTo>
                  <a:pt x="1769926" y="1428240"/>
                </a:moveTo>
                <a:lnTo>
                  <a:pt x="1753980" y="1436116"/>
                </a:lnTo>
                <a:lnTo>
                  <a:pt x="1736052" y="1516682"/>
                </a:lnTo>
                <a:lnTo>
                  <a:pt x="1750822" y="1583056"/>
                </a:lnTo>
                <a:lnTo>
                  <a:pt x="1799072" y="1559222"/>
                </a:lnTo>
                <a:close/>
                <a:moveTo>
                  <a:pt x="1632234" y="1428240"/>
                </a:moveTo>
                <a:lnTo>
                  <a:pt x="1603088" y="1559222"/>
                </a:lnTo>
                <a:lnTo>
                  <a:pt x="1651338" y="1583056"/>
                </a:lnTo>
                <a:lnTo>
                  <a:pt x="1666108" y="1516684"/>
                </a:lnTo>
                <a:lnTo>
                  <a:pt x="1648179" y="1436116"/>
                </a:lnTo>
                <a:close/>
                <a:moveTo>
                  <a:pt x="1310128" y="1428240"/>
                </a:moveTo>
                <a:lnTo>
                  <a:pt x="1294182" y="1436116"/>
                </a:lnTo>
                <a:lnTo>
                  <a:pt x="1276254" y="1516682"/>
                </a:lnTo>
                <a:lnTo>
                  <a:pt x="1291024" y="1583056"/>
                </a:lnTo>
                <a:lnTo>
                  <a:pt x="1339274" y="1559222"/>
                </a:lnTo>
                <a:close/>
                <a:moveTo>
                  <a:pt x="1172435" y="1428240"/>
                </a:moveTo>
                <a:lnTo>
                  <a:pt x="1143290" y="1559222"/>
                </a:lnTo>
                <a:lnTo>
                  <a:pt x="1191540" y="1583056"/>
                </a:lnTo>
                <a:lnTo>
                  <a:pt x="1206309" y="1516684"/>
                </a:lnTo>
                <a:lnTo>
                  <a:pt x="1188381" y="1436116"/>
                </a:lnTo>
                <a:close/>
                <a:moveTo>
                  <a:pt x="850330" y="1428240"/>
                </a:moveTo>
                <a:lnTo>
                  <a:pt x="834384" y="1436116"/>
                </a:lnTo>
                <a:lnTo>
                  <a:pt x="816457" y="1516682"/>
                </a:lnTo>
                <a:lnTo>
                  <a:pt x="831226" y="1583056"/>
                </a:lnTo>
                <a:lnTo>
                  <a:pt x="879476" y="1559222"/>
                </a:lnTo>
                <a:close/>
                <a:moveTo>
                  <a:pt x="712638" y="1428240"/>
                </a:moveTo>
                <a:lnTo>
                  <a:pt x="683492" y="1559222"/>
                </a:lnTo>
                <a:lnTo>
                  <a:pt x="731742" y="1583056"/>
                </a:lnTo>
                <a:lnTo>
                  <a:pt x="746511" y="1516684"/>
                </a:lnTo>
                <a:lnTo>
                  <a:pt x="728583" y="1436116"/>
                </a:lnTo>
                <a:close/>
                <a:moveTo>
                  <a:pt x="390532" y="1428240"/>
                </a:moveTo>
                <a:lnTo>
                  <a:pt x="374586" y="1436116"/>
                </a:lnTo>
                <a:lnTo>
                  <a:pt x="356658" y="1516682"/>
                </a:lnTo>
                <a:lnTo>
                  <a:pt x="371428" y="1583056"/>
                </a:lnTo>
                <a:lnTo>
                  <a:pt x="419678" y="1559222"/>
                </a:lnTo>
                <a:close/>
                <a:moveTo>
                  <a:pt x="252840" y="1428240"/>
                </a:moveTo>
                <a:lnTo>
                  <a:pt x="223694" y="1559222"/>
                </a:lnTo>
                <a:lnTo>
                  <a:pt x="271944" y="1583056"/>
                </a:lnTo>
                <a:lnTo>
                  <a:pt x="286713" y="1516684"/>
                </a:lnTo>
                <a:lnTo>
                  <a:pt x="268785" y="1436116"/>
                </a:lnTo>
                <a:close/>
                <a:moveTo>
                  <a:pt x="4232416" y="1411941"/>
                </a:moveTo>
                <a:lnTo>
                  <a:pt x="4135234" y="1411942"/>
                </a:lnTo>
                <a:lnTo>
                  <a:pt x="4161080" y="1528093"/>
                </a:lnTo>
                <a:lnTo>
                  <a:pt x="4229969" y="1494064"/>
                </a:lnTo>
                <a:lnTo>
                  <a:pt x="4298858" y="1528093"/>
                </a:lnTo>
                <a:lnTo>
                  <a:pt x="4324704" y="1411942"/>
                </a:lnTo>
                <a:close/>
                <a:moveTo>
                  <a:pt x="3772618" y="1411941"/>
                </a:moveTo>
                <a:lnTo>
                  <a:pt x="3675436" y="1411942"/>
                </a:lnTo>
                <a:lnTo>
                  <a:pt x="3701282" y="1528093"/>
                </a:lnTo>
                <a:lnTo>
                  <a:pt x="3770171" y="1494064"/>
                </a:lnTo>
                <a:lnTo>
                  <a:pt x="3839060" y="1528093"/>
                </a:lnTo>
                <a:lnTo>
                  <a:pt x="3864906" y="1411942"/>
                </a:lnTo>
                <a:close/>
                <a:moveTo>
                  <a:pt x="3312820" y="1411941"/>
                </a:moveTo>
                <a:lnTo>
                  <a:pt x="3215638" y="1411942"/>
                </a:lnTo>
                <a:lnTo>
                  <a:pt x="3241484" y="1528093"/>
                </a:lnTo>
                <a:lnTo>
                  <a:pt x="3310373" y="1494064"/>
                </a:lnTo>
                <a:lnTo>
                  <a:pt x="3379263" y="1528093"/>
                </a:lnTo>
                <a:lnTo>
                  <a:pt x="3405108" y="1411942"/>
                </a:lnTo>
                <a:close/>
                <a:moveTo>
                  <a:pt x="2853022" y="1411941"/>
                </a:moveTo>
                <a:lnTo>
                  <a:pt x="2755840" y="1411942"/>
                </a:lnTo>
                <a:lnTo>
                  <a:pt x="2781686" y="1528093"/>
                </a:lnTo>
                <a:lnTo>
                  <a:pt x="2850575" y="1494064"/>
                </a:lnTo>
                <a:lnTo>
                  <a:pt x="2919464" y="1528093"/>
                </a:lnTo>
                <a:lnTo>
                  <a:pt x="2945310" y="1411942"/>
                </a:lnTo>
                <a:close/>
                <a:moveTo>
                  <a:pt x="2393224" y="1411941"/>
                </a:moveTo>
                <a:lnTo>
                  <a:pt x="2296042" y="1411942"/>
                </a:lnTo>
                <a:lnTo>
                  <a:pt x="2321888" y="1528093"/>
                </a:lnTo>
                <a:lnTo>
                  <a:pt x="2390777" y="1494064"/>
                </a:lnTo>
                <a:lnTo>
                  <a:pt x="2459666" y="1528093"/>
                </a:lnTo>
                <a:lnTo>
                  <a:pt x="2485512" y="1411942"/>
                </a:lnTo>
                <a:close/>
                <a:moveTo>
                  <a:pt x="1933427" y="1411941"/>
                </a:moveTo>
                <a:lnTo>
                  <a:pt x="1836244" y="1411942"/>
                </a:lnTo>
                <a:lnTo>
                  <a:pt x="1862090" y="1528093"/>
                </a:lnTo>
                <a:lnTo>
                  <a:pt x="1930979" y="1494064"/>
                </a:lnTo>
                <a:lnTo>
                  <a:pt x="1999868" y="1528093"/>
                </a:lnTo>
                <a:lnTo>
                  <a:pt x="2025714" y="1411942"/>
                </a:lnTo>
                <a:close/>
                <a:moveTo>
                  <a:pt x="1473629" y="1411941"/>
                </a:moveTo>
                <a:lnTo>
                  <a:pt x="1376446" y="1411942"/>
                </a:lnTo>
                <a:lnTo>
                  <a:pt x="1402292" y="1528093"/>
                </a:lnTo>
                <a:lnTo>
                  <a:pt x="1471181" y="1494064"/>
                </a:lnTo>
                <a:lnTo>
                  <a:pt x="1540070" y="1528093"/>
                </a:lnTo>
                <a:lnTo>
                  <a:pt x="1565916" y="1411942"/>
                </a:lnTo>
                <a:close/>
                <a:moveTo>
                  <a:pt x="1013830" y="1411941"/>
                </a:moveTo>
                <a:lnTo>
                  <a:pt x="916649" y="1411942"/>
                </a:lnTo>
                <a:lnTo>
                  <a:pt x="942494" y="1528093"/>
                </a:lnTo>
                <a:lnTo>
                  <a:pt x="1011383" y="1494064"/>
                </a:lnTo>
                <a:lnTo>
                  <a:pt x="1080272" y="1528093"/>
                </a:lnTo>
                <a:lnTo>
                  <a:pt x="1106118" y="1411942"/>
                </a:lnTo>
                <a:close/>
                <a:moveTo>
                  <a:pt x="554032" y="1411941"/>
                </a:moveTo>
                <a:lnTo>
                  <a:pt x="456850" y="1411942"/>
                </a:lnTo>
                <a:lnTo>
                  <a:pt x="482696" y="1528093"/>
                </a:lnTo>
                <a:lnTo>
                  <a:pt x="551585" y="1494064"/>
                </a:lnTo>
                <a:lnTo>
                  <a:pt x="620474" y="1528093"/>
                </a:lnTo>
                <a:lnTo>
                  <a:pt x="646320" y="1411942"/>
                </a:lnTo>
                <a:close/>
                <a:moveTo>
                  <a:pt x="4459868" y="1251585"/>
                </a:moveTo>
                <a:lnTo>
                  <a:pt x="4387450" y="1344732"/>
                </a:lnTo>
                <a:lnTo>
                  <a:pt x="4395421" y="1348669"/>
                </a:lnTo>
                <a:lnTo>
                  <a:pt x="4408727" y="1348669"/>
                </a:lnTo>
                <a:lnTo>
                  <a:pt x="4407410" y="1354591"/>
                </a:lnTo>
                <a:lnTo>
                  <a:pt x="4459868" y="1380503"/>
                </a:lnTo>
                <a:lnTo>
                  <a:pt x="4512323" y="1354593"/>
                </a:lnTo>
                <a:lnTo>
                  <a:pt x="4511005" y="1348669"/>
                </a:lnTo>
                <a:lnTo>
                  <a:pt x="4524315" y="1348669"/>
                </a:lnTo>
                <a:lnTo>
                  <a:pt x="4532287" y="1344732"/>
                </a:lnTo>
                <a:close/>
                <a:moveTo>
                  <a:pt x="4000070" y="1251585"/>
                </a:moveTo>
                <a:lnTo>
                  <a:pt x="3927652" y="1344732"/>
                </a:lnTo>
                <a:lnTo>
                  <a:pt x="3935623" y="1348669"/>
                </a:lnTo>
                <a:lnTo>
                  <a:pt x="3948929" y="1348669"/>
                </a:lnTo>
                <a:lnTo>
                  <a:pt x="3947612" y="1354591"/>
                </a:lnTo>
                <a:lnTo>
                  <a:pt x="4000070" y="1380503"/>
                </a:lnTo>
                <a:lnTo>
                  <a:pt x="4052528" y="1354591"/>
                </a:lnTo>
                <a:lnTo>
                  <a:pt x="4051210" y="1348669"/>
                </a:lnTo>
                <a:lnTo>
                  <a:pt x="4064517" y="1348669"/>
                </a:lnTo>
                <a:lnTo>
                  <a:pt x="4072488" y="1344732"/>
                </a:lnTo>
                <a:close/>
                <a:moveTo>
                  <a:pt x="3540272" y="1251585"/>
                </a:moveTo>
                <a:lnTo>
                  <a:pt x="3467854" y="1344732"/>
                </a:lnTo>
                <a:lnTo>
                  <a:pt x="3475825" y="1348669"/>
                </a:lnTo>
                <a:lnTo>
                  <a:pt x="3489131" y="1348669"/>
                </a:lnTo>
                <a:lnTo>
                  <a:pt x="3487814" y="1354591"/>
                </a:lnTo>
                <a:lnTo>
                  <a:pt x="3540272" y="1380503"/>
                </a:lnTo>
                <a:lnTo>
                  <a:pt x="3592730" y="1354591"/>
                </a:lnTo>
                <a:lnTo>
                  <a:pt x="3591412" y="1348669"/>
                </a:lnTo>
                <a:lnTo>
                  <a:pt x="3604719" y="1348669"/>
                </a:lnTo>
                <a:lnTo>
                  <a:pt x="3612690" y="1344732"/>
                </a:lnTo>
                <a:close/>
                <a:moveTo>
                  <a:pt x="3080474" y="1251585"/>
                </a:moveTo>
                <a:lnTo>
                  <a:pt x="3008056" y="1344732"/>
                </a:lnTo>
                <a:lnTo>
                  <a:pt x="3016027" y="1348669"/>
                </a:lnTo>
                <a:lnTo>
                  <a:pt x="3029333" y="1348669"/>
                </a:lnTo>
                <a:lnTo>
                  <a:pt x="3028016" y="1354591"/>
                </a:lnTo>
                <a:lnTo>
                  <a:pt x="3080474" y="1380503"/>
                </a:lnTo>
                <a:lnTo>
                  <a:pt x="3132932" y="1354591"/>
                </a:lnTo>
                <a:lnTo>
                  <a:pt x="3131614" y="1348669"/>
                </a:lnTo>
                <a:lnTo>
                  <a:pt x="3144921" y="1348669"/>
                </a:lnTo>
                <a:lnTo>
                  <a:pt x="3152892" y="1344732"/>
                </a:lnTo>
                <a:close/>
                <a:moveTo>
                  <a:pt x="2620676" y="1251585"/>
                </a:moveTo>
                <a:lnTo>
                  <a:pt x="2548258" y="1344732"/>
                </a:lnTo>
                <a:lnTo>
                  <a:pt x="2556229" y="1348669"/>
                </a:lnTo>
                <a:lnTo>
                  <a:pt x="2569535" y="1348669"/>
                </a:lnTo>
                <a:lnTo>
                  <a:pt x="2568218" y="1354591"/>
                </a:lnTo>
                <a:lnTo>
                  <a:pt x="2620676" y="1380503"/>
                </a:lnTo>
                <a:lnTo>
                  <a:pt x="2673134" y="1354591"/>
                </a:lnTo>
                <a:lnTo>
                  <a:pt x="2671816" y="1348669"/>
                </a:lnTo>
                <a:lnTo>
                  <a:pt x="2685123" y="1348669"/>
                </a:lnTo>
                <a:lnTo>
                  <a:pt x="2693094" y="1344732"/>
                </a:lnTo>
                <a:close/>
                <a:moveTo>
                  <a:pt x="2160878" y="1251585"/>
                </a:moveTo>
                <a:lnTo>
                  <a:pt x="2088460" y="1344732"/>
                </a:lnTo>
                <a:lnTo>
                  <a:pt x="2096431" y="1348669"/>
                </a:lnTo>
                <a:lnTo>
                  <a:pt x="2109737" y="1348669"/>
                </a:lnTo>
                <a:lnTo>
                  <a:pt x="2108420" y="1354591"/>
                </a:lnTo>
                <a:lnTo>
                  <a:pt x="2160878" y="1380503"/>
                </a:lnTo>
                <a:lnTo>
                  <a:pt x="2213336" y="1354591"/>
                </a:lnTo>
                <a:lnTo>
                  <a:pt x="2212018" y="1348669"/>
                </a:lnTo>
                <a:lnTo>
                  <a:pt x="2225326" y="1348669"/>
                </a:lnTo>
                <a:lnTo>
                  <a:pt x="2233296" y="1344732"/>
                </a:lnTo>
                <a:close/>
                <a:moveTo>
                  <a:pt x="1701080" y="1251585"/>
                </a:moveTo>
                <a:lnTo>
                  <a:pt x="1628662" y="1344732"/>
                </a:lnTo>
                <a:lnTo>
                  <a:pt x="1636633" y="1348669"/>
                </a:lnTo>
                <a:lnTo>
                  <a:pt x="1649939" y="1348669"/>
                </a:lnTo>
                <a:lnTo>
                  <a:pt x="1648622" y="1354591"/>
                </a:lnTo>
                <a:lnTo>
                  <a:pt x="1701080" y="1380503"/>
                </a:lnTo>
                <a:lnTo>
                  <a:pt x="1753538" y="1354591"/>
                </a:lnTo>
                <a:lnTo>
                  <a:pt x="1752220" y="1348669"/>
                </a:lnTo>
                <a:lnTo>
                  <a:pt x="1765527" y="1348669"/>
                </a:lnTo>
                <a:lnTo>
                  <a:pt x="1773499" y="1344732"/>
                </a:lnTo>
                <a:close/>
                <a:moveTo>
                  <a:pt x="1241282" y="1251585"/>
                </a:moveTo>
                <a:lnTo>
                  <a:pt x="1168864" y="1344732"/>
                </a:lnTo>
                <a:lnTo>
                  <a:pt x="1176835" y="1348669"/>
                </a:lnTo>
                <a:lnTo>
                  <a:pt x="1190141" y="1348669"/>
                </a:lnTo>
                <a:lnTo>
                  <a:pt x="1188823" y="1354591"/>
                </a:lnTo>
                <a:lnTo>
                  <a:pt x="1241282" y="1380503"/>
                </a:lnTo>
                <a:lnTo>
                  <a:pt x="1293740" y="1354591"/>
                </a:lnTo>
                <a:lnTo>
                  <a:pt x="1292422" y="1348669"/>
                </a:lnTo>
                <a:lnTo>
                  <a:pt x="1305729" y="1348669"/>
                </a:lnTo>
                <a:lnTo>
                  <a:pt x="1313701" y="1344732"/>
                </a:lnTo>
                <a:close/>
                <a:moveTo>
                  <a:pt x="781484" y="1251585"/>
                </a:moveTo>
                <a:lnTo>
                  <a:pt x="709066" y="1344732"/>
                </a:lnTo>
                <a:lnTo>
                  <a:pt x="717037" y="1348669"/>
                </a:lnTo>
                <a:lnTo>
                  <a:pt x="730344" y="1348669"/>
                </a:lnTo>
                <a:lnTo>
                  <a:pt x="729027" y="1354591"/>
                </a:lnTo>
                <a:lnTo>
                  <a:pt x="781484" y="1380503"/>
                </a:lnTo>
                <a:lnTo>
                  <a:pt x="833942" y="1354591"/>
                </a:lnTo>
                <a:lnTo>
                  <a:pt x="832624" y="1348669"/>
                </a:lnTo>
                <a:lnTo>
                  <a:pt x="845932" y="1348669"/>
                </a:lnTo>
                <a:lnTo>
                  <a:pt x="853903" y="1344732"/>
                </a:lnTo>
                <a:close/>
                <a:moveTo>
                  <a:pt x="321686" y="1251585"/>
                </a:moveTo>
                <a:lnTo>
                  <a:pt x="249268" y="1344732"/>
                </a:lnTo>
                <a:lnTo>
                  <a:pt x="257239" y="1348669"/>
                </a:lnTo>
                <a:lnTo>
                  <a:pt x="270545" y="1348669"/>
                </a:lnTo>
                <a:lnTo>
                  <a:pt x="269228" y="1354591"/>
                </a:lnTo>
                <a:lnTo>
                  <a:pt x="321686" y="1380503"/>
                </a:lnTo>
                <a:lnTo>
                  <a:pt x="374144" y="1354591"/>
                </a:lnTo>
                <a:lnTo>
                  <a:pt x="372826" y="1348669"/>
                </a:lnTo>
                <a:lnTo>
                  <a:pt x="386134" y="1348669"/>
                </a:lnTo>
                <a:lnTo>
                  <a:pt x="394105" y="1344732"/>
                </a:lnTo>
                <a:close/>
                <a:moveTo>
                  <a:pt x="4146686" y="1152932"/>
                </a:moveTo>
                <a:lnTo>
                  <a:pt x="4229969" y="1260048"/>
                </a:lnTo>
                <a:lnTo>
                  <a:pt x="4313250" y="1152932"/>
                </a:lnTo>
                <a:lnTo>
                  <a:pt x="4233081" y="1192533"/>
                </a:lnTo>
                <a:lnTo>
                  <a:pt x="4229969" y="1178546"/>
                </a:lnTo>
                <a:lnTo>
                  <a:pt x="4226856" y="1192533"/>
                </a:lnTo>
                <a:close/>
                <a:moveTo>
                  <a:pt x="3686888" y="1152932"/>
                </a:moveTo>
                <a:lnTo>
                  <a:pt x="3770170" y="1260048"/>
                </a:lnTo>
                <a:lnTo>
                  <a:pt x="3853452" y="1152932"/>
                </a:lnTo>
                <a:lnTo>
                  <a:pt x="3773283" y="1192533"/>
                </a:lnTo>
                <a:lnTo>
                  <a:pt x="3770170" y="1178546"/>
                </a:lnTo>
                <a:lnTo>
                  <a:pt x="3767058" y="1192533"/>
                </a:lnTo>
                <a:close/>
                <a:moveTo>
                  <a:pt x="3227090" y="1152932"/>
                </a:moveTo>
                <a:lnTo>
                  <a:pt x="3310372" y="1260048"/>
                </a:lnTo>
                <a:lnTo>
                  <a:pt x="3393654" y="1152932"/>
                </a:lnTo>
                <a:lnTo>
                  <a:pt x="3313485" y="1192533"/>
                </a:lnTo>
                <a:lnTo>
                  <a:pt x="3310372" y="1178546"/>
                </a:lnTo>
                <a:lnTo>
                  <a:pt x="3307260" y="1192533"/>
                </a:lnTo>
                <a:close/>
                <a:moveTo>
                  <a:pt x="2767292" y="1152932"/>
                </a:moveTo>
                <a:lnTo>
                  <a:pt x="2850574" y="1260048"/>
                </a:lnTo>
                <a:lnTo>
                  <a:pt x="2933856" y="1152932"/>
                </a:lnTo>
                <a:lnTo>
                  <a:pt x="2853687" y="1192533"/>
                </a:lnTo>
                <a:lnTo>
                  <a:pt x="2850574" y="1178546"/>
                </a:lnTo>
                <a:lnTo>
                  <a:pt x="2847462" y="1192533"/>
                </a:lnTo>
                <a:close/>
                <a:moveTo>
                  <a:pt x="2307494" y="1152932"/>
                </a:moveTo>
                <a:lnTo>
                  <a:pt x="2390776" y="1260048"/>
                </a:lnTo>
                <a:lnTo>
                  <a:pt x="2474058" y="1152932"/>
                </a:lnTo>
                <a:lnTo>
                  <a:pt x="2393889" y="1192533"/>
                </a:lnTo>
                <a:lnTo>
                  <a:pt x="2390776" y="1178546"/>
                </a:lnTo>
                <a:lnTo>
                  <a:pt x="2387664" y="1192533"/>
                </a:lnTo>
                <a:close/>
                <a:moveTo>
                  <a:pt x="1847697" y="1152932"/>
                </a:moveTo>
                <a:lnTo>
                  <a:pt x="1930979" y="1260048"/>
                </a:lnTo>
                <a:lnTo>
                  <a:pt x="2014260" y="1152932"/>
                </a:lnTo>
                <a:lnTo>
                  <a:pt x="1934091" y="1192533"/>
                </a:lnTo>
                <a:lnTo>
                  <a:pt x="1930979" y="1178546"/>
                </a:lnTo>
                <a:lnTo>
                  <a:pt x="1927866" y="1192533"/>
                </a:lnTo>
                <a:close/>
                <a:moveTo>
                  <a:pt x="1387898" y="1152932"/>
                </a:moveTo>
                <a:lnTo>
                  <a:pt x="1471180" y="1260048"/>
                </a:lnTo>
                <a:lnTo>
                  <a:pt x="1554462" y="1152932"/>
                </a:lnTo>
                <a:lnTo>
                  <a:pt x="1474293" y="1192533"/>
                </a:lnTo>
                <a:lnTo>
                  <a:pt x="1471181" y="1178546"/>
                </a:lnTo>
                <a:lnTo>
                  <a:pt x="1468068" y="1192533"/>
                </a:lnTo>
                <a:close/>
                <a:moveTo>
                  <a:pt x="928101" y="1152932"/>
                </a:moveTo>
                <a:lnTo>
                  <a:pt x="1011383" y="1260048"/>
                </a:lnTo>
                <a:lnTo>
                  <a:pt x="1094664" y="1152932"/>
                </a:lnTo>
                <a:lnTo>
                  <a:pt x="1014495" y="1192533"/>
                </a:lnTo>
                <a:lnTo>
                  <a:pt x="1011383" y="1178546"/>
                </a:lnTo>
                <a:lnTo>
                  <a:pt x="1008270" y="1192533"/>
                </a:lnTo>
                <a:close/>
                <a:moveTo>
                  <a:pt x="468303" y="1152932"/>
                </a:moveTo>
                <a:lnTo>
                  <a:pt x="551585" y="1260048"/>
                </a:lnTo>
                <a:lnTo>
                  <a:pt x="634866" y="1152932"/>
                </a:lnTo>
                <a:lnTo>
                  <a:pt x="554697" y="1192533"/>
                </a:lnTo>
                <a:lnTo>
                  <a:pt x="551585" y="1178546"/>
                </a:lnTo>
                <a:lnTo>
                  <a:pt x="548472" y="1192533"/>
                </a:lnTo>
                <a:close/>
                <a:moveTo>
                  <a:pt x="4459868" y="1080508"/>
                </a:moveTo>
                <a:lnTo>
                  <a:pt x="4403930" y="1108140"/>
                </a:lnTo>
                <a:lnTo>
                  <a:pt x="4409628" y="1133748"/>
                </a:lnTo>
                <a:lnTo>
                  <a:pt x="4284953" y="1294103"/>
                </a:lnTo>
                <a:lnTo>
                  <a:pt x="4328592" y="1315659"/>
                </a:lnTo>
                <a:lnTo>
                  <a:pt x="4459868" y="1146808"/>
                </a:lnTo>
                <a:lnTo>
                  <a:pt x="4591144" y="1315659"/>
                </a:lnTo>
                <a:lnTo>
                  <a:pt x="4634783" y="1294103"/>
                </a:lnTo>
                <a:lnTo>
                  <a:pt x="4510108" y="1133748"/>
                </a:lnTo>
                <a:lnTo>
                  <a:pt x="4515807" y="1108140"/>
                </a:lnTo>
                <a:close/>
                <a:moveTo>
                  <a:pt x="4000070" y="1080508"/>
                </a:moveTo>
                <a:lnTo>
                  <a:pt x="3944131" y="1108140"/>
                </a:lnTo>
                <a:lnTo>
                  <a:pt x="3949830" y="1133748"/>
                </a:lnTo>
                <a:lnTo>
                  <a:pt x="3825155" y="1294103"/>
                </a:lnTo>
                <a:lnTo>
                  <a:pt x="3868794" y="1315659"/>
                </a:lnTo>
                <a:lnTo>
                  <a:pt x="4000070" y="1146808"/>
                </a:lnTo>
                <a:lnTo>
                  <a:pt x="4131346" y="1315659"/>
                </a:lnTo>
                <a:lnTo>
                  <a:pt x="4174985" y="1294103"/>
                </a:lnTo>
                <a:lnTo>
                  <a:pt x="4050310" y="1133748"/>
                </a:lnTo>
                <a:lnTo>
                  <a:pt x="4056008" y="1108140"/>
                </a:lnTo>
                <a:close/>
                <a:moveTo>
                  <a:pt x="3540272" y="1080508"/>
                </a:moveTo>
                <a:lnTo>
                  <a:pt x="3484333" y="1108140"/>
                </a:lnTo>
                <a:lnTo>
                  <a:pt x="3490032" y="1133748"/>
                </a:lnTo>
                <a:lnTo>
                  <a:pt x="3365357" y="1294103"/>
                </a:lnTo>
                <a:lnTo>
                  <a:pt x="3408996" y="1315659"/>
                </a:lnTo>
                <a:lnTo>
                  <a:pt x="3540272" y="1146808"/>
                </a:lnTo>
                <a:lnTo>
                  <a:pt x="3671548" y="1315659"/>
                </a:lnTo>
                <a:lnTo>
                  <a:pt x="3715187" y="1294103"/>
                </a:lnTo>
                <a:lnTo>
                  <a:pt x="3590512" y="1133748"/>
                </a:lnTo>
                <a:lnTo>
                  <a:pt x="3596210" y="1108140"/>
                </a:lnTo>
                <a:close/>
                <a:moveTo>
                  <a:pt x="3080474" y="1080508"/>
                </a:moveTo>
                <a:lnTo>
                  <a:pt x="3024535" y="1108140"/>
                </a:lnTo>
                <a:lnTo>
                  <a:pt x="3030234" y="1133748"/>
                </a:lnTo>
                <a:lnTo>
                  <a:pt x="2905559" y="1294103"/>
                </a:lnTo>
                <a:lnTo>
                  <a:pt x="2949198" y="1315659"/>
                </a:lnTo>
                <a:lnTo>
                  <a:pt x="3080474" y="1146808"/>
                </a:lnTo>
                <a:lnTo>
                  <a:pt x="3211750" y="1315659"/>
                </a:lnTo>
                <a:lnTo>
                  <a:pt x="3255389" y="1294103"/>
                </a:lnTo>
                <a:lnTo>
                  <a:pt x="3130714" y="1133748"/>
                </a:lnTo>
                <a:lnTo>
                  <a:pt x="3136412" y="1108140"/>
                </a:lnTo>
                <a:close/>
                <a:moveTo>
                  <a:pt x="2620676" y="1080508"/>
                </a:moveTo>
                <a:lnTo>
                  <a:pt x="2564737" y="1108140"/>
                </a:lnTo>
                <a:lnTo>
                  <a:pt x="2570436" y="1133748"/>
                </a:lnTo>
                <a:lnTo>
                  <a:pt x="2445761" y="1294103"/>
                </a:lnTo>
                <a:lnTo>
                  <a:pt x="2489400" y="1315659"/>
                </a:lnTo>
                <a:lnTo>
                  <a:pt x="2620676" y="1146808"/>
                </a:lnTo>
                <a:lnTo>
                  <a:pt x="2751952" y="1315659"/>
                </a:lnTo>
                <a:lnTo>
                  <a:pt x="2795591" y="1294103"/>
                </a:lnTo>
                <a:lnTo>
                  <a:pt x="2670916" y="1133748"/>
                </a:lnTo>
                <a:lnTo>
                  <a:pt x="2676614" y="1108140"/>
                </a:lnTo>
                <a:close/>
                <a:moveTo>
                  <a:pt x="2160878" y="1080508"/>
                </a:moveTo>
                <a:lnTo>
                  <a:pt x="2104940" y="1108140"/>
                </a:lnTo>
                <a:lnTo>
                  <a:pt x="2110638" y="1133748"/>
                </a:lnTo>
                <a:lnTo>
                  <a:pt x="1985963" y="1294103"/>
                </a:lnTo>
                <a:lnTo>
                  <a:pt x="2029602" y="1315659"/>
                </a:lnTo>
                <a:lnTo>
                  <a:pt x="2160878" y="1146808"/>
                </a:lnTo>
                <a:lnTo>
                  <a:pt x="2292154" y="1315659"/>
                </a:lnTo>
                <a:lnTo>
                  <a:pt x="2335793" y="1294103"/>
                </a:lnTo>
                <a:lnTo>
                  <a:pt x="2211118" y="1133748"/>
                </a:lnTo>
                <a:lnTo>
                  <a:pt x="2216816" y="1108140"/>
                </a:lnTo>
                <a:close/>
                <a:moveTo>
                  <a:pt x="1701080" y="1080508"/>
                </a:moveTo>
                <a:lnTo>
                  <a:pt x="1645142" y="1108140"/>
                </a:lnTo>
                <a:lnTo>
                  <a:pt x="1650840" y="1133748"/>
                </a:lnTo>
                <a:lnTo>
                  <a:pt x="1526165" y="1294103"/>
                </a:lnTo>
                <a:lnTo>
                  <a:pt x="1569804" y="1315659"/>
                </a:lnTo>
                <a:lnTo>
                  <a:pt x="1701080" y="1146808"/>
                </a:lnTo>
                <a:lnTo>
                  <a:pt x="1832356" y="1315659"/>
                </a:lnTo>
                <a:lnTo>
                  <a:pt x="1875995" y="1294103"/>
                </a:lnTo>
                <a:lnTo>
                  <a:pt x="1751320" y="1133748"/>
                </a:lnTo>
                <a:lnTo>
                  <a:pt x="1757018" y="1108140"/>
                </a:lnTo>
                <a:close/>
                <a:moveTo>
                  <a:pt x="1241282" y="1080508"/>
                </a:moveTo>
                <a:lnTo>
                  <a:pt x="1185344" y="1108140"/>
                </a:lnTo>
                <a:lnTo>
                  <a:pt x="1191042" y="1133748"/>
                </a:lnTo>
                <a:lnTo>
                  <a:pt x="1066367" y="1294103"/>
                </a:lnTo>
                <a:lnTo>
                  <a:pt x="1110006" y="1315659"/>
                </a:lnTo>
                <a:lnTo>
                  <a:pt x="1241282" y="1146808"/>
                </a:lnTo>
                <a:lnTo>
                  <a:pt x="1372558" y="1315659"/>
                </a:lnTo>
                <a:lnTo>
                  <a:pt x="1416197" y="1294103"/>
                </a:lnTo>
                <a:lnTo>
                  <a:pt x="1291522" y="1133748"/>
                </a:lnTo>
                <a:lnTo>
                  <a:pt x="1297220" y="1108140"/>
                </a:lnTo>
                <a:close/>
                <a:moveTo>
                  <a:pt x="781484" y="1080508"/>
                </a:moveTo>
                <a:lnTo>
                  <a:pt x="725546" y="1108140"/>
                </a:lnTo>
                <a:lnTo>
                  <a:pt x="731244" y="1133748"/>
                </a:lnTo>
                <a:lnTo>
                  <a:pt x="606569" y="1294103"/>
                </a:lnTo>
                <a:lnTo>
                  <a:pt x="650208" y="1315659"/>
                </a:lnTo>
                <a:lnTo>
                  <a:pt x="781484" y="1146808"/>
                </a:lnTo>
                <a:lnTo>
                  <a:pt x="912760" y="1315659"/>
                </a:lnTo>
                <a:lnTo>
                  <a:pt x="956399" y="1294103"/>
                </a:lnTo>
                <a:lnTo>
                  <a:pt x="831724" y="1133748"/>
                </a:lnTo>
                <a:lnTo>
                  <a:pt x="837422" y="1108140"/>
                </a:lnTo>
                <a:close/>
                <a:moveTo>
                  <a:pt x="321686" y="1080508"/>
                </a:moveTo>
                <a:lnTo>
                  <a:pt x="265748" y="1108140"/>
                </a:lnTo>
                <a:lnTo>
                  <a:pt x="271446" y="1133748"/>
                </a:lnTo>
                <a:lnTo>
                  <a:pt x="146771" y="1294103"/>
                </a:lnTo>
                <a:lnTo>
                  <a:pt x="190410" y="1315659"/>
                </a:lnTo>
                <a:lnTo>
                  <a:pt x="321686" y="1146808"/>
                </a:lnTo>
                <a:lnTo>
                  <a:pt x="452962" y="1315659"/>
                </a:lnTo>
                <a:lnTo>
                  <a:pt x="496602" y="1294103"/>
                </a:lnTo>
                <a:lnTo>
                  <a:pt x="371926" y="1133748"/>
                </a:lnTo>
                <a:lnTo>
                  <a:pt x="377624" y="1108140"/>
                </a:lnTo>
                <a:close/>
                <a:moveTo>
                  <a:pt x="4624358" y="934639"/>
                </a:moveTo>
                <a:lnTo>
                  <a:pt x="4595212" y="1065620"/>
                </a:lnTo>
                <a:lnTo>
                  <a:pt x="4640025" y="1087756"/>
                </a:lnTo>
                <a:lnTo>
                  <a:pt x="4654793" y="1021391"/>
                </a:lnTo>
                <a:lnTo>
                  <a:pt x="4636863" y="940816"/>
                </a:lnTo>
                <a:close/>
                <a:moveTo>
                  <a:pt x="1996387" y="934638"/>
                </a:moveTo>
                <a:lnTo>
                  <a:pt x="1983879" y="940816"/>
                </a:lnTo>
                <a:lnTo>
                  <a:pt x="1965951" y="1021382"/>
                </a:lnTo>
                <a:lnTo>
                  <a:pt x="1980721" y="1087756"/>
                </a:lnTo>
                <a:lnTo>
                  <a:pt x="2025533" y="1065620"/>
                </a:lnTo>
                <a:close/>
                <a:moveTo>
                  <a:pt x="1536589" y="934638"/>
                </a:moveTo>
                <a:lnTo>
                  <a:pt x="1524081" y="940816"/>
                </a:lnTo>
                <a:lnTo>
                  <a:pt x="1506154" y="1021382"/>
                </a:lnTo>
                <a:lnTo>
                  <a:pt x="1520924" y="1087756"/>
                </a:lnTo>
                <a:lnTo>
                  <a:pt x="1565735" y="1065620"/>
                </a:lnTo>
                <a:close/>
                <a:moveTo>
                  <a:pt x="4295378" y="934637"/>
                </a:moveTo>
                <a:lnTo>
                  <a:pt x="4282869" y="940816"/>
                </a:lnTo>
                <a:lnTo>
                  <a:pt x="4264941" y="1021382"/>
                </a:lnTo>
                <a:lnTo>
                  <a:pt x="4279711" y="1087756"/>
                </a:lnTo>
                <a:lnTo>
                  <a:pt x="4324523" y="1065620"/>
                </a:lnTo>
                <a:close/>
                <a:moveTo>
                  <a:pt x="4164559" y="934637"/>
                </a:moveTo>
                <a:lnTo>
                  <a:pt x="4135414" y="1065620"/>
                </a:lnTo>
                <a:lnTo>
                  <a:pt x="4180227" y="1087756"/>
                </a:lnTo>
                <a:lnTo>
                  <a:pt x="4194996" y="1021384"/>
                </a:lnTo>
                <a:lnTo>
                  <a:pt x="4177068" y="940816"/>
                </a:lnTo>
                <a:close/>
                <a:moveTo>
                  <a:pt x="3835579" y="934637"/>
                </a:moveTo>
                <a:lnTo>
                  <a:pt x="3823071" y="940816"/>
                </a:lnTo>
                <a:lnTo>
                  <a:pt x="3805143" y="1021382"/>
                </a:lnTo>
                <a:lnTo>
                  <a:pt x="3819913" y="1087756"/>
                </a:lnTo>
                <a:lnTo>
                  <a:pt x="3864725" y="1065620"/>
                </a:lnTo>
                <a:close/>
                <a:moveTo>
                  <a:pt x="3704761" y="934637"/>
                </a:moveTo>
                <a:lnTo>
                  <a:pt x="3675616" y="1065620"/>
                </a:lnTo>
                <a:lnTo>
                  <a:pt x="3720429" y="1087756"/>
                </a:lnTo>
                <a:lnTo>
                  <a:pt x="3735198" y="1021384"/>
                </a:lnTo>
                <a:lnTo>
                  <a:pt x="3717270" y="940816"/>
                </a:lnTo>
                <a:close/>
                <a:moveTo>
                  <a:pt x="3375781" y="934637"/>
                </a:moveTo>
                <a:lnTo>
                  <a:pt x="3363273" y="940816"/>
                </a:lnTo>
                <a:lnTo>
                  <a:pt x="3345345" y="1021382"/>
                </a:lnTo>
                <a:lnTo>
                  <a:pt x="3360115" y="1087756"/>
                </a:lnTo>
                <a:lnTo>
                  <a:pt x="3404927" y="1065620"/>
                </a:lnTo>
                <a:close/>
                <a:moveTo>
                  <a:pt x="3244963" y="934637"/>
                </a:moveTo>
                <a:lnTo>
                  <a:pt x="3215818" y="1065620"/>
                </a:lnTo>
                <a:lnTo>
                  <a:pt x="3260631" y="1087756"/>
                </a:lnTo>
                <a:lnTo>
                  <a:pt x="3275400" y="1021384"/>
                </a:lnTo>
                <a:lnTo>
                  <a:pt x="3257472" y="940816"/>
                </a:lnTo>
                <a:close/>
                <a:moveTo>
                  <a:pt x="2915983" y="934637"/>
                </a:moveTo>
                <a:lnTo>
                  <a:pt x="2903475" y="940816"/>
                </a:lnTo>
                <a:lnTo>
                  <a:pt x="2885547" y="1021382"/>
                </a:lnTo>
                <a:lnTo>
                  <a:pt x="2900317" y="1087756"/>
                </a:lnTo>
                <a:lnTo>
                  <a:pt x="2945129" y="1065620"/>
                </a:lnTo>
                <a:close/>
                <a:moveTo>
                  <a:pt x="2785165" y="934637"/>
                </a:moveTo>
                <a:lnTo>
                  <a:pt x="2756020" y="1065620"/>
                </a:lnTo>
                <a:lnTo>
                  <a:pt x="2800833" y="1087756"/>
                </a:lnTo>
                <a:lnTo>
                  <a:pt x="2815602" y="1021384"/>
                </a:lnTo>
                <a:lnTo>
                  <a:pt x="2797674" y="940816"/>
                </a:lnTo>
                <a:close/>
                <a:moveTo>
                  <a:pt x="2456185" y="934637"/>
                </a:moveTo>
                <a:lnTo>
                  <a:pt x="2443677" y="940816"/>
                </a:lnTo>
                <a:lnTo>
                  <a:pt x="2425749" y="1021382"/>
                </a:lnTo>
                <a:lnTo>
                  <a:pt x="2440519" y="1087756"/>
                </a:lnTo>
                <a:lnTo>
                  <a:pt x="2485331" y="1065620"/>
                </a:lnTo>
                <a:close/>
                <a:moveTo>
                  <a:pt x="2325367" y="934637"/>
                </a:moveTo>
                <a:lnTo>
                  <a:pt x="2296222" y="1065620"/>
                </a:lnTo>
                <a:lnTo>
                  <a:pt x="2341035" y="1087756"/>
                </a:lnTo>
                <a:lnTo>
                  <a:pt x="2355804" y="1021384"/>
                </a:lnTo>
                <a:lnTo>
                  <a:pt x="2337876" y="940816"/>
                </a:lnTo>
                <a:close/>
                <a:moveTo>
                  <a:pt x="1865570" y="934637"/>
                </a:moveTo>
                <a:lnTo>
                  <a:pt x="1836424" y="1065620"/>
                </a:lnTo>
                <a:lnTo>
                  <a:pt x="1881237" y="1087756"/>
                </a:lnTo>
                <a:lnTo>
                  <a:pt x="1896007" y="1021384"/>
                </a:lnTo>
                <a:lnTo>
                  <a:pt x="1878078" y="940816"/>
                </a:lnTo>
                <a:close/>
                <a:moveTo>
                  <a:pt x="1405772" y="934637"/>
                </a:moveTo>
                <a:lnTo>
                  <a:pt x="1376626" y="1065620"/>
                </a:lnTo>
                <a:lnTo>
                  <a:pt x="1421439" y="1087756"/>
                </a:lnTo>
                <a:lnTo>
                  <a:pt x="1436208" y="1021384"/>
                </a:lnTo>
                <a:lnTo>
                  <a:pt x="1418280" y="940816"/>
                </a:lnTo>
                <a:close/>
                <a:moveTo>
                  <a:pt x="1076791" y="934637"/>
                </a:moveTo>
                <a:lnTo>
                  <a:pt x="1064283" y="940816"/>
                </a:lnTo>
                <a:lnTo>
                  <a:pt x="1046355" y="1021382"/>
                </a:lnTo>
                <a:lnTo>
                  <a:pt x="1061125" y="1087756"/>
                </a:lnTo>
                <a:lnTo>
                  <a:pt x="1105937" y="1065620"/>
                </a:lnTo>
                <a:close/>
                <a:moveTo>
                  <a:pt x="945974" y="934637"/>
                </a:moveTo>
                <a:lnTo>
                  <a:pt x="916828" y="1065620"/>
                </a:lnTo>
                <a:lnTo>
                  <a:pt x="961641" y="1087756"/>
                </a:lnTo>
                <a:lnTo>
                  <a:pt x="976410" y="1021384"/>
                </a:lnTo>
                <a:lnTo>
                  <a:pt x="958482" y="940816"/>
                </a:lnTo>
                <a:close/>
                <a:moveTo>
                  <a:pt x="616994" y="934637"/>
                </a:moveTo>
                <a:lnTo>
                  <a:pt x="604485" y="940816"/>
                </a:lnTo>
                <a:lnTo>
                  <a:pt x="586557" y="1021382"/>
                </a:lnTo>
                <a:lnTo>
                  <a:pt x="601327" y="1087756"/>
                </a:lnTo>
                <a:lnTo>
                  <a:pt x="646140" y="1065620"/>
                </a:lnTo>
                <a:close/>
                <a:moveTo>
                  <a:pt x="486176" y="934637"/>
                </a:moveTo>
                <a:lnTo>
                  <a:pt x="457030" y="1065620"/>
                </a:lnTo>
                <a:lnTo>
                  <a:pt x="501843" y="1087756"/>
                </a:lnTo>
                <a:lnTo>
                  <a:pt x="516613" y="1021384"/>
                </a:lnTo>
                <a:lnTo>
                  <a:pt x="498684" y="940816"/>
                </a:lnTo>
                <a:close/>
                <a:moveTo>
                  <a:pt x="157195" y="934637"/>
                </a:moveTo>
                <a:lnTo>
                  <a:pt x="144687" y="940816"/>
                </a:lnTo>
                <a:lnTo>
                  <a:pt x="126759" y="1021382"/>
                </a:lnTo>
                <a:lnTo>
                  <a:pt x="141529" y="1087756"/>
                </a:lnTo>
                <a:lnTo>
                  <a:pt x="186341" y="1065620"/>
                </a:lnTo>
                <a:close/>
                <a:moveTo>
                  <a:pt x="4365133" y="933787"/>
                </a:moveTo>
                <a:lnTo>
                  <a:pt x="4387542" y="1034491"/>
                </a:lnTo>
                <a:lnTo>
                  <a:pt x="4459868" y="998764"/>
                </a:lnTo>
                <a:lnTo>
                  <a:pt x="4532195" y="1034491"/>
                </a:lnTo>
                <a:lnTo>
                  <a:pt x="4554603" y="933787"/>
                </a:lnTo>
                <a:lnTo>
                  <a:pt x="4459868" y="933787"/>
                </a:lnTo>
                <a:close/>
                <a:moveTo>
                  <a:pt x="3905335" y="933787"/>
                </a:moveTo>
                <a:lnTo>
                  <a:pt x="3927743" y="1034491"/>
                </a:lnTo>
                <a:lnTo>
                  <a:pt x="4000070" y="998764"/>
                </a:lnTo>
                <a:lnTo>
                  <a:pt x="4072396" y="1034491"/>
                </a:lnTo>
                <a:lnTo>
                  <a:pt x="4094805" y="933787"/>
                </a:lnTo>
                <a:lnTo>
                  <a:pt x="4000070" y="933787"/>
                </a:lnTo>
                <a:close/>
                <a:moveTo>
                  <a:pt x="3445537" y="933787"/>
                </a:moveTo>
                <a:lnTo>
                  <a:pt x="3467945" y="1034491"/>
                </a:lnTo>
                <a:lnTo>
                  <a:pt x="3540272" y="998764"/>
                </a:lnTo>
                <a:lnTo>
                  <a:pt x="3612598" y="1034491"/>
                </a:lnTo>
                <a:lnTo>
                  <a:pt x="3635007" y="933787"/>
                </a:lnTo>
                <a:lnTo>
                  <a:pt x="3540272" y="933787"/>
                </a:lnTo>
                <a:close/>
                <a:moveTo>
                  <a:pt x="2985739" y="933787"/>
                </a:moveTo>
                <a:lnTo>
                  <a:pt x="3008147" y="1034491"/>
                </a:lnTo>
                <a:lnTo>
                  <a:pt x="3080474" y="998764"/>
                </a:lnTo>
                <a:lnTo>
                  <a:pt x="3152800" y="1034491"/>
                </a:lnTo>
                <a:lnTo>
                  <a:pt x="3175209" y="933787"/>
                </a:lnTo>
                <a:lnTo>
                  <a:pt x="3080474" y="933787"/>
                </a:lnTo>
                <a:close/>
                <a:moveTo>
                  <a:pt x="2525941" y="933787"/>
                </a:moveTo>
                <a:lnTo>
                  <a:pt x="2548349" y="1034491"/>
                </a:lnTo>
                <a:lnTo>
                  <a:pt x="2620676" y="998764"/>
                </a:lnTo>
                <a:lnTo>
                  <a:pt x="2693002" y="1034491"/>
                </a:lnTo>
                <a:lnTo>
                  <a:pt x="2715411" y="933787"/>
                </a:lnTo>
                <a:lnTo>
                  <a:pt x="2620676" y="933787"/>
                </a:lnTo>
                <a:close/>
                <a:moveTo>
                  <a:pt x="2066143" y="933787"/>
                </a:moveTo>
                <a:lnTo>
                  <a:pt x="2088552" y="1034491"/>
                </a:lnTo>
                <a:lnTo>
                  <a:pt x="2160878" y="998764"/>
                </a:lnTo>
                <a:lnTo>
                  <a:pt x="2233204" y="1034491"/>
                </a:lnTo>
                <a:lnTo>
                  <a:pt x="2255613" y="933787"/>
                </a:lnTo>
                <a:lnTo>
                  <a:pt x="2160878" y="933787"/>
                </a:lnTo>
                <a:close/>
                <a:moveTo>
                  <a:pt x="1606345" y="933787"/>
                </a:moveTo>
                <a:lnTo>
                  <a:pt x="1628754" y="1034491"/>
                </a:lnTo>
                <a:lnTo>
                  <a:pt x="1701080" y="998764"/>
                </a:lnTo>
                <a:lnTo>
                  <a:pt x="1773406" y="1034491"/>
                </a:lnTo>
                <a:lnTo>
                  <a:pt x="1795815" y="933787"/>
                </a:lnTo>
                <a:lnTo>
                  <a:pt x="1701080" y="933787"/>
                </a:lnTo>
                <a:close/>
                <a:moveTo>
                  <a:pt x="1146547" y="933787"/>
                </a:moveTo>
                <a:lnTo>
                  <a:pt x="1168956" y="1034491"/>
                </a:lnTo>
                <a:lnTo>
                  <a:pt x="1241282" y="998764"/>
                </a:lnTo>
                <a:lnTo>
                  <a:pt x="1313608" y="1034491"/>
                </a:lnTo>
                <a:lnTo>
                  <a:pt x="1336017" y="933787"/>
                </a:lnTo>
                <a:lnTo>
                  <a:pt x="1241282" y="933787"/>
                </a:lnTo>
                <a:close/>
                <a:moveTo>
                  <a:pt x="686750" y="933787"/>
                </a:moveTo>
                <a:lnTo>
                  <a:pt x="709158" y="1034491"/>
                </a:lnTo>
                <a:lnTo>
                  <a:pt x="781484" y="998764"/>
                </a:lnTo>
                <a:lnTo>
                  <a:pt x="853810" y="1034491"/>
                </a:lnTo>
                <a:lnTo>
                  <a:pt x="876219" y="933787"/>
                </a:lnTo>
                <a:lnTo>
                  <a:pt x="781484" y="933787"/>
                </a:lnTo>
                <a:close/>
                <a:moveTo>
                  <a:pt x="226951" y="933787"/>
                </a:moveTo>
                <a:lnTo>
                  <a:pt x="249360" y="1034491"/>
                </a:lnTo>
                <a:lnTo>
                  <a:pt x="321686" y="998764"/>
                </a:lnTo>
                <a:lnTo>
                  <a:pt x="394012" y="1034491"/>
                </a:lnTo>
                <a:lnTo>
                  <a:pt x="416421" y="933787"/>
                </a:lnTo>
                <a:lnTo>
                  <a:pt x="321686" y="933787"/>
                </a:lnTo>
                <a:close/>
                <a:moveTo>
                  <a:pt x="4459866" y="853387"/>
                </a:moveTo>
                <a:lnTo>
                  <a:pt x="4425193" y="870514"/>
                </a:lnTo>
                <a:lnTo>
                  <a:pt x="4494539" y="870514"/>
                </a:lnTo>
                <a:close/>
                <a:moveTo>
                  <a:pt x="4000069" y="853386"/>
                </a:moveTo>
                <a:lnTo>
                  <a:pt x="3965395" y="870514"/>
                </a:lnTo>
                <a:lnTo>
                  <a:pt x="4034744" y="870514"/>
                </a:lnTo>
                <a:close/>
                <a:moveTo>
                  <a:pt x="3540271" y="853386"/>
                </a:moveTo>
                <a:lnTo>
                  <a:pt x="3505597" y="870514"/>
                </a:lnTo>
                <a:lnTo>
                  <a:pt x="3574946" y="870514"/>
                </a:lnTo>
                <a:close/>
                <a:moveTo>
                  <a:pt x="3080473" y="853386"/>
                </a:moveTo>
                <a:lnTo>
                  <a:pt x="3045799" y="870514"/>
                </a:lnTo>
                <a:lnTo>
                  <a:pt x="3115148" y="870514"/>
                </a:lnTo>
                <a:close/>
                <a:moveTo>
                  <a:pt x="2620675" y="853386"/>
                </a:moveTo>
                <a:lnTo>
                  <a:pt x="2586001" y="870514"/>
                </a:lnTo>
                <a:lnTo>
                  <a:pt x="2655349" y="870514"/>
                </a:lnTo>
                <a:close/>
                <a:moveTo>
                  <a:pt x="2160878" y="853386"/>
                </a:moveTo>
                <a:lnTo>
                  <a:pt x="2126203" y="870514"/>
                </a:lnTo>
                <a:lnTo>
                  <a:pt x="2195552" y="870514"/>
                </a:lnTo>
                <a:close/>
                <a:moveTo>
                  <a:pt x="1701080" y="853386"/>
                </a:moveTo>
                <a:lnTo>
                  <a:pt x="1666405" y="870514"/>
                </a:lnTo>
                <a:lnTo>
                  <a:pt x="1735754" y="870514"/>
                </a:lnTo>
                <a:close/>
                <a:moveTo>
                  <a:pt x="1241282" y="853386"/>
                </a:moveTo>
                <a:lnTo>
                  <a:pt x="1206607" y="870514"/>
                </a:lnTo>
                <a:lnTo>
                  <a:pt x="1275956" y="870514"/>
                </a:lnTo>
                <a:close/>
                <a:moveTo>
                  <a:pt x="781484" y="853386"/>
                </a:moveTo>
                <a:lnTo>
                  <a:pt x="746809" y="870514"/>
                </a:lnTo>
                <a:lnTo>
                  <a:pt x="816158" y="870514"/>
                </a:lnTo>
                <a:close/>
                <a:moveTo>
                  <a:pt x="321686" y="853386"/>
                </a:moveTo>
                <a:lnTo>
                  <a:pt x="287012" y="870514"/>
                </a:lnTo>
                <a:lnTo>
                  <a:pt x="356360" y="870514"/>
                </a:lnTo>
                <a:close/>
                <a:moveTo>
                  <a:pt x="4689767" y="773430"/>
                </a:moveTo>
                <a:lnTo>
                  <a:pt x="4626979" y="854190"/>
                </a:lnTo>
                <a:lnTo>
                  <a:pt x="4689766" y="885204"/>
                </a:lnTo>
                <a:lnTo>
                  <a:pt x="4752554" y="854189"/>
                </a:lnTo>
                <a:close/>
                <a:moveTo>
                  <a:pt x="4229969" y="773430"/>
                </a:moveTo>
                <a:lnTo>
                  <a:pt x="4167182" y="854189"/>
                </a:lnTo>
                <a:lnTo>
                  <a:pt x="4229969" y="885204"/>
                </a:lnTo>
                <a:lnTo>
                  <a:pt x="4292756" y="854189"/>
                </a:lnTo>
                <a:close/>
                <a:moveTo>
                  <a:pt x="3770171" y="773430"/>
                </a:moveTo>
                <a:lnTo>
                  <a:pt x="3707384" y="854189"/>
                </a:lnTo>
                <a:lnTo>
                  <a:pt x="3770171" y="885204"/>
                </a:lnTo>
                <a:lnTo>
                  <a:pt x="3832958" y="854189"/>
                </a:lnTo>
                <a:close/>
                <a:moveTo>
                  <a:pt x="3310373" y="773430"/>
                </a:moveTo>
                <a:lnTo>
                  <a:pt x="3247586" y="854189"/>
                </a:lnTo>
                <a:lnTo>
                  <a:pt x="3310373" y="885204"/>
                </a:lnTo>
                <a:lnTo>
                  <a:pt x="3373160" y="854189"/>
                </a:lnTo>
                <a:close/>
                <a:moveTo>
                  <a:pt x="2850575" y="773430"/>
                </a:moveTo>
                <a:lnTo>
                  <a:pt x="2787788" y="854189"/>
                </a:lnTo>
                <a:lnTo>
                  <a:pt x="2850575" y="885204"/>
                </a:lnTo>
                <a:lnTo>
                  <a:pt x="2913362" y="854189"/>
                </a:lnTo>
                <a:close/>
                <a:moveTo>
                  <a:pt x="2390777" y="773430"/>
                </a:moveTo>
                <a:lnTo>
                  <a:pt x="2327990" y="854189"/>
                </a:lnTo>
                <a:lnTo>
                  <a:pt x="2390777" y="885204"/>
                </a:lnTo>
                <a:lnTo>
                  <a:pt x="2453564" y="854189"/>
                </a:lnTo>
                <a:close/>
                <a:moveTo>
                  <a:pt x="1930979" y="773430"/>
                </a:moveTo>
                <a:lnTo>
                  <a:pt x="1868192" y="854189"/>
                </a:lnTo>
                <a:lnTo>
                  <a:pt x="1930979" y="885204"/>
                </a:lnTo>
                <a:lnTo>
                  <a:pt x="1993766" y="854189"/>
                </a:lnTo>
                <a:close/>
                <a:moveTo>
                  <a:pt x="1471181" y="773430"/>
                </a:moveTo>
                <a:lnTo>
                  <a:pt x="1408394" y="854189"/>
                </a:lnTo>
                <a:lnTo>
                  <a:pt x="1471181" y="885204"/>
                </a:lnTo>
                <a:lnTo>
                  <a:pt x="1533968" y="854189"/>
                </a:lnTo>
                <a:close/>
                <a:moveTo>
                  <a:pt x="1011383" y="773430"/>
                </a:moveTo>
                <a:lnTo>
                  <a:pt x="948596" y="854189"/>
                </a:lnTo>
                <a:lnTo>
                  <a:pt x="1011383" y="885204"/>
                </a:lnTo>
                <a:lnTo>
                  <a:pt x="1074170" y="854189"/>
                </a:lnTo>
                <a:close/>
                <a:moveTo>
                  <a:pt x="551585" y="773430"/>
                </a:moveTo>
                <a:lnTo>
                  <a:pt x="488798" y="854189"/>
                </a:lnTo>
                <a:lnTo>
                  <a:pt x="551585" y="885204"/>
                </a:lnTo>
                <a:lnTo>
                  <a:pt x="614372" y="854189"/>
                </a:lnTo>
                <a:close/>
                <a:moveTo>
                  <a:pt x="91787" y="773430"/>
                </a:moveTo>
                <a:lnTo>
                  <a:pt x="29002" y="854189"/>
                </a:lnTo>
                <a:lnTo>
                  <a:pt x="91787" y="885204"/>
                </a:lnTo>
                <a:lnTo>
                  <a:pt x="154574" y="854189"/>
                </a:lnTo>
                <a:close/>
                <a:moveTo>
                  <a:pt x="4398227" y="685467"/>
                </a:moveTo>
                <a:lnTo>
                  <a:pt x="4459866" y="764747"/>
                </a:lnTo>
                <a:lnTo>
                  <a:pt x="4521503" y="685470"/>
                </a:lnTo>
                <a:lnTo>
                  <a:pt x="4462980" y="714378"/>
                </a:lnTo>
                <a:lnTo>
                  <a:pt x="4459868" y="700391"/>
                </a:lnTo>
                <a:lnTo>
                  <a:pt x="4456755" y="714378"/>
                </a:lnTo>
                <a:close/>
                <a:moveTo>
                  <a:pt x="3938429" y="685467"/>
                </a:moveTo>
                <a:lnTo>
                  <a:pt x="4000069" y="764749"/>
                </a:lnTo>
                <a:lnTo>
                  <a:pt x="4061710" y="685468"/>
                </a:lnTo>
                <a:lnTo>
                  <a:pt x="4003182" y="714378"/>
                </a:lnTo>
                <a:lnTo>
                  <a:pt x="4000069" y="700391"/>
                </a:lnTo>
                <a:lnTo>
                  <a:pt x="3996957" y="714378"/>
                </a:lnTo>
                <a:close/>
                <a:moveTo>
                  <a:pt x="3478631" y="685467"/>
                </a:moveTo>
                <a:lnTo>
                  <a:pt x="3540271" y="764749"/>
                </a:lnTo>
                <a:lnTo>
                  <a:pt x="3601912" y="685468"/>
                </a:lnTo>
                <a:lnTo>
                  <a:pt x="3543384" y="714378"/>
                </a:lnTo>
                <a:lnTo>
                  <a:pt x="3540271" y="700391"/>
                </a:lnTo>
                <a:lnTo>
                  <a:pt x="3537159" y="714378"/>
                </a:lnTo>
                <a:close/>
                <a:moveTo>
                  <a:pt x="3018833" y="685467"/>
                </a:moveTo>
                <a:lnTo>
                  <a:pt x="3080473" y="764749"/>
                </a:lnTo>
                <a:lnTo>
                  <a:pt x="3142114" y="685468"/>
                </a:lnTo>
                <a:lnTo>
                  <a:pt x="3083586" y="714378"/>
                </a:lnTo>
                <a:lnTo>
                  <a:pt x="3080473" y="700391"/>
                </a:lnTo>
                <a:lnTo>
                  <a:pt x="3077361" y="714378"/>
                </a:lnTo>
                <a:close/>
                <a:moveTo>
                  <a:pt x="2559035" y="685467"/>
                </a:moveTo>
                <a:lnTo>
                  <a:pt x="2620675" y="764749"/>
                </a:lnTo>
                <a:lnTo>
                  <a:pt x="2682316" y="685468"/>
                </a:lnTo>
                <a:lnTo>
                  <a:pt x="2623788" y="714378"/>
                </a:lnTo>
                <a:lnTo>
                  <a:pt x="2620675" y="700391"/>
                </a:lnTo>
                <a:lnTo>
                  <a:pt x="2617563" y="714378"/>
                </a:lnTo>
                <a:close/>
                <a:moveTo>
                  <a:pt x="2222519" y="685467"/>
                </a:moveTo>
                <a:lnTo>
                  <a:pt x="2163990" y="714378"/>
                </a:lnTo>
                <a:lnTo>
                  <a:pt x="2160878" y="700391"/>
                </a:lnTo>
                <a:lnTo>
                  <a:pt x="2157765" y="714378"/>
                </a:lnTo>
                <a:lnTo>
                  <a:pt x="2099238" y="685468"/>
                </a:lnTo>
                <a:lnTo>
                  <a:pt x="2160878" y="764749"/>
                </a:lnTo>
                <a:close/>
                <a:moveTo>
                  <a:pt x="1639439" y="685467"/>
                </a:moveTo>
                <a:lnTo>
                  <a:pt x="1701080" y="764749"/>
                </a:lnTo>
                <a:lnTo>
                  <a:pt x="1762721" y="685467"/>
                </a:lnTo>
                <a:lnTo>
                  <a:pt x="1704192" y="714378"/>
                </a:lnTo>
                <a:lnTo>
                  <a:pt x="1701080" y="700391"/>
                </a:lnTo>
                <a:lnTo>
                  <a:pt x="1697967" y="714378"/>
                </a:lnTo>
                <a:close/>
                <a:moveTo>
                  <a:pt x="1179641" y="685467"/>
                </a:moveTo>
                <a:lnTo>
                  <a:pt x="1241282" y="764749"/>
                </a:lnTo>
                <a:lnTo>
                  <a:pt x="1302922" y="685467"/>
                </a:lnTo>
                <a:lnTo>
                  <a:pt x="1244394" y="714378"/>
                </a:lnTo>
                <a:lnTo>
                  <a:pt x="1241282" y="700391"/>
                </a:lnTo>
                <a:lnTo>
                  <a:pt x="1238169" y="714378"/>
                </a:lnTo>
                <a:close/>
                <a:moveTo>
                  <a:pt x="843125" y="685467"/>
                </a:moveTo>
                <a:lnTo>
                  <a:pt x="784596" y="714378"/>
                </a:lnTo>
                <a:lnTo>
                  <a:pt x="781483" y="700391"/>
                </a:lnTo>
                <a:lnTo>
                  <a:pt x="778371" y="714378"/>
                </a:lnTo>
                <a:lnTo>
                  <a:pt x="719844" y="685468"/>
                </a:lnTo>
                <a:lnTo>
                  <a:pt x="781484" y="764749"/>
                </a:lnTo>
                <a:close/>
                <a:moveTo>
                  <a:pt x="383327" y="685467"/>
                </a:moveTo>
                <a:lnTo>
                  <a:pt x="324798" y="714378"/>
                </a:lnTo>
                <a:lnTo>
                  <a:pt x="321685" y="700391"/>
                </a:lnTo>
                <a:lnTo>
                  <a:pt x="318573" y="714378"/>
                </a:lnTo>
                <a:lnTo>
                  <a:pt x="260046" y="685468"/>
                </a:lnTo>
                <a:lnTo>
                  <a:pt x="321686" y="764749"/>
                </a:lnTo>
                <a:close/>
                <a:moveTo>
                  <a:pt x="4229969" y="602353"/>
                </a:moveTo>
                <a:lnTo>
                  <a:pt x="4177468" y="628287"/>
                </a:lnTo>
                <a:lnTo>
                  <a:pt x="4179729" y="638448"/>
                </a:lnTo>
                <a:lnTo>
                  <a:pt x="4055054" y="798803"/>
                </a:lnTo>
                <a:lnTo>
                  <a:pt x="4108324" y="825116"/>
                </a:lnTo>
                <a:lnTo>
                  <a:pt x="4229969" y="668653"/>
                </a:lnTo>
                <a:lnTo>
                  <a:pt x="4351614" y="825116"/>
                </a:lnTo>
                <a:lnTo>
                  <a:pt x="4404884" y="798803"/>
                </a:lnTo>
                <a:lnTo>
                  <a:pt x="4280209" y="638448"/>
                </a:lnTo>
                <a:lnTo>
                  <a:pt x="4282470" y="628287"/>
                </a:lnTo>
                <a:close/>
                <a:moveTo>
                  <a:pt x="3770171" y="602353"/>
                </a:moveTo>
                <a:lnTo>
                  <a:pt x="3717670" y="628287"/>
                </a:lnTo>
                <a:lnTo>
                  <a:pt x="3719931" y="638448"/>
                </a:lnTo>
                <a:lnTo>
                  <a:pt x="3595256" y="798803"/>
                </a:lnTo>
                <a:lnTo>
                  <a:pt x="3648526" y="825116"/>
                </a:lnTo>
                <a:lnTo>
                  <a:pt x="3770171" y="668653"/>
                </a:lnTo>
                <a:lnTo>
                  <a:pt x="3891815" y="825116"/>
                </a:lnTo>
                <a:lnTo>
                  <a:pt x="3945086" y="798803"/>
                </a:lnTo>
                <a:lnTo>
                  <a:pt x="3820411" y="638448"/>
                </a:lnTo>
                <a:lnTo>
                  <a:pt x="3822672" y="628287"/>
                </a:lnTo>
                <a:close/>
                <a:moveTo>
                  <a:pt x="3310373" y="602353"/>
                </a:moveTo>
                <a:lnTo>
                  <a:pt x="3257872" y="628287"/>
                </a:lnTo>
                <a:lnTo>
                  <a:pt x="3260133" y="638448"/>
                </a:lnTo>
                <a:lnTo>
                  <a:pt x="3135458" y="798803"/>
                </a:lnTo>
                <a:lnTo>
                  <a:pt x="3188727" y="825116"/>
                </a:lnTo>
                <a:lnTo>
                  <a:pt x="3310373" y="668653"/>
                </a:lnTo>
                <a:lnTo>
                  <a:pt x="3432017" y="825116"/>
                </a:lnTo>
                <a:lnTo>
                  <a:pt x="3485288" y="798803"/>
                </a:lnTo>
                <a:lnTo>
                  <a:pt x="3360613" y="638448"/>
                </a:lnTo>
                <a:lnTo>
                  <a:pt x="3362874" y="628287"/>
                </a:lnTo>
                <a:close/>
                <a:moveTo>
                  <a:pt x="2850575" y="602353"/>
                </a:moveTo>
                <a:lnTo>
                  <a:pt x="2798074" y="628287"/>
                </a:lnTo>
                <a:lnTo>
                  <a:pt x="2800335" y="638448"/>
                </a:lnTo>
                <a:lnTo>
                  <a:pt x="2675660" y="798803"/>
                </a:lnTo>
                <a:lnTo>
                  <a:pt x="2728929" y="825116"/>
                </a:lnTo>
                <a:lnTo>
                  <a:pt x="2850575" y="668653"/>
                </a:lnTo>
                <a:lnTo>
                  <a:pt x="2972219" y="825116"/>
                </a:lnTo>
                <a:lnTo>
                  <a:pt x="3025490" y="798803"/>
                </a:lnTo>
                <a:lnTo>
                  <a:pt x="2900815" y="638448"/>
                </a:lnTo>
                <a:lnTo>
                  <a:pt x="2903076" y="628287"/>
                </a:lnTo>
                <a:close/>
                <a:moveTo>
                  <a:pt x="2390777" y="602353"/>
                </a:moveTo>
                <a:lnTo>
                  <a:pt x="2338276" y="628287"/>
                </a:lnTo>
                <a:lnTo>
                  <a:pt x="2340537" y="638448"/>
                </a:lnTo>
                <a:lnTo>
                  <a:pt x="2215862" y="798803"/>
                </a:lnTo>
                <a:lnTo>
                  <a:pt x="2269132" y="825116"/>
                </a:lnTo>
                <a:lnTo>
                  <a:pt x="2390777" y="668653"/>
                </a:lnTo>
                <a:lnTo>
                  <a:pt x="2512421" y="825116"/>
                </a:lnTo>
                <a:lnTo>
                  <a:pt x="2565692" y="798803"/>
                </a:lnTo>
                <a:lnTo>
                  <a:pt x="2441017" y="638448"/>
                </a:lnTo>
                <a:lnTo>
                  <a:pt x="2443278" y="628287"/>
                </a:lnTo>
                <a:close/>
                <a:moveTo>
                  <a:pt x="1930979" y="602353"/>
                </a:moveTo>
                <a:lnTo>
                  <a:pt x="1878478" y="628287"/>
                </a:lnTo>
                <a:lnTo>
                  <a:pt x="1880739" y="638448"/>
                </a:lnTo>
                <a:lnTo>
                  <a:pt x="1756064" y="798803"/>
                </a:lnTo>
                <a:lnTo>
                  <a:pt x="1809334" y="825116"/>
                </a:lnTo>
                <a:lnTo>
                  <a:pt x="1930979" y="668653"/>
                </a:lnTo>
                <a:lnTo>
                  <a:pt x="2052624" y="825116"/>
                </a:lnTo>
                <a:lnTo>
                  <a:pt x="2105894" y="798803"/>
                </a:lnTo>
                <a:lnTo>
                  <a:pt x="1981219" y="638448"/>
                </a:lnTo>
                <a:lnTo>
                  <a:pt x="1983480" y="628287"/>
                </a:lnTo>
                <a:close/>
                <a:moveTo>
                  <a:pt x="1471181" y="602353"/>
                </a:moveTo>
                <a:lnTo>
                  <a:pt x="1418680" y="628287"/>
                </a:lnTo>
                <a:lnTo>
                  <a:pt x="1420941" y="638448"/>
                </a:lnTo>
                <a:lnTo>
                  <a:pt x="1296266" y="798803"/>
                </a:lnTo>
                <a:lnTo>
                  <a:pt x="1349536" y="825116"/>
                </a:lnTo>
                <a:lnTo>
                  <a:pt x="1471181" y="668653"/>
                </a:lnTo>
                <a:lnTo>
                  <a:pt x="1592826" y="825116"/>
                </a:lnTo>
                <a:lnTo>
                  <a:pt x="1646096" y="798803"/>
                </a:lnTo>
                <a:lnTo>
                  <a:pt x="1521421" y="638448"/>
                </a:lnTo>
                <a:lnTo>
                  <a:pt x="1523682" y="628287"/>
                </a:lnTo>
                <a:close/>
                <a:moveTo>
                  <a:pt x="1011383" y="602353"/>
                </a:moveTo>
                <a:lnTo>
                  <a:pt x="958882" y="628287"/>
                </a:lnTo>
                <a:lnTo>
                  <a:pt x="961143" y="638448"/>
                </a:lnTo>
                <a:lnTo>
                  <a:pt x="836469" y="798803"/>
                </a:lnTo>
                <a:lnTo>
                  <a:pt x="889738" y="825116"/>
                </a:lnTo>
                <a:lnTo>
                  <a:pt x="1011383" y="668653"/>
                </a:lnTo>
                <a:lnTo>
                  <a:pt x="1133028" y="825116"/>
                </a:lnTo>
                <a:lnTo>
                  <a:pt x="1186298" y="798803"/>
                </a:lnTo>
                <a:lnTo>
                  <a:pt x="1061623" y="638448"/>
                </a:lnTo>
                <a:lnTo>
                  <a:pt x="1063884" y="628287"/>
                </a:lnTo>
                <a:close/>
                <a:moveTo>
                  <a:pt x="551585" y="602353"/>
                </a:moveTo>
                <a:lnTo>
                  <a:pt x="499084" y="628287"/>
                </a:lnTo>
                <a:lnTo>
                  <a:pt x="501345" y="638448"/>
                </a:lnTo>
                <a:lnTo>
                  <a:pt x="376670" y="798803"/>
                </a:lnTo>
                <a:lnTo>
                  <a:pt x="429940" y="825116"/>
                </a:lnTo>
                <a:lnTo>
                  <a:pt x="551585" y="668653"/>
                </a:lnTo>
                <a:lnTo>
                  <a:pt x="673230" y="825116"/>
                </a:lnTo>
                <a:lnTo>
                  <a:pt x="726500" y="798803"/>
                </a:lnTo>
                <a:lnTo>
                  <a:pt x="601825" y="638448"/>
                </a:lnTo>
                <a:lnTo>
                  <a:pt x="604086" y="628287"/>
                </a:lnTo>
                <a:close/>
                <a:moveTo>
                  <a:pt x="4528711" y="454786"/>
                </a:moveTo>
                <a:lnTo>
                  <a:pt x="4512768" y="462661"/>
                </a:lnTo>
                <a:lnTo>
                  <a:pt x="4494841" y="543228"/>
                </a:lnTo>
                <a:lnTo>
                  <a:pt x="4509610" y="609601"/>
                </a:lnTo>
                <a:lnTo>
                  <a:pt x="4557857" y="585769"/>
                </a:lnTo>
                <a:close/>
                <a:moveTo>
                  <a:pt x="4391022" y="454785"/>
                </a:moveTo>
                <a:lnTo>
                  <a:pt x="4361876" y="585767"/>
                </a:lnTo>
                <a:lnTo>
                  <a:pt x="4410126" y="609601"/>
                </a:lnTo>
                <a:lnTo>
                  <a:pt x="4424896" y="543230"/>
                </a:lnTo>
                <a:lnTo>
                  <a:pt x="4406967" y="462661"/>
                </a:lnTo>
                <a:close/>
                <a:moveTo>
                  <a:pt x="4068916" y="454785"/>
                </a:moveTo>
                <a:lnTo>
                  <a:pt x="4052970" y="462661"/>
                </a:lnTo>
                <a:lnTo>
                  <a:pt x="4035042" y="543228"/>
                </a:lnTo>
                <a:lnTo>
                  <a:pt x="4049812" y="609601"/>
                </a:lnTo>
                <a:lnTo>
                  <a:pt x="4098062" y="585767"/>
                </a:lnTo>
                <a:close/>
                <a:moveTo>
                  <a:pt x="3931224" y="454785"/>
                </a:moveTo>
                <a:lnTo>
                  <a:pt x="3902078" y="585767"/>
                </a:lnTo>
                <a:lnTo>
                  <a:pt x="3950328" y="609601"/>
                </a:lnTo>
                <a:lnTo>
                  <a:pt x="3965097" y="543230"/>
                </a:lnTo>
                <a:lnTo>
                  <a:pt x="3947169" y="462661"/>
                </a:lnTo>
                <a:close/>
                <a:moveTo>
                  <a:pt x="3609118" y="454785"/>
                </a:moveTo>
                <a:lnTo>
                  <a:pt x="3593172" y="462661"/>
                </a:lnTo>
                <a:lnTo>
                  <a:pt x="3575244" y="543228"/>
                </a:lnTo>
                <a:lnTo>
                  <a:pt x="3590014" y="609601"/>
                </a:lnTo>
                <a:lnTo>
                  <a:pt x="3638264" y="585767"/>
                </a:lnTo>
                <a:close/>
                <a:moveTo>
                  <a:pt x="3471426" y="454785"/>
                </a:moveTo>
                <a:lnTo>
                  <a:pt x="3442280" y="585767"/>
                </a:lnTo>
                <a:lnTo>
                  <a:pt x="3490530" y="609601"/>
                </a:lnTo>
                <a:lnTo>
                  <a:pt x="3505299" y="543230"/>
                </a:lnTo>
                <a:lnTo>
                  <a:pt x="3487371" y="462661"/>
                </a:lnTo>
                <a:close/>
                <a:moveTo>
                  <a:pt x="3149320" y="454785"/>
                </a:moveTo>
                <a:lnTo>
                  <a:pt x="3133374" y="462661"/>
                </a:lnTo>
                <a:lnTo>
                  <a:pt x="3115446" y="543228"/>
                </a:lnTo>
                <a:lnTo>
                  <a:pt x="3130216" y="609601"/>
                </a:lnTo>
                <a:lnTo>
                  <a:pt x="3178466" y="585767"/>
                </a:lnTo>
                <a:close/>
                <a:moveTo>
                  <a:pt x="3011628" y="454785"/>
                </a:moveTo>
                <a:lnTo>
                  <a:pt x="2982482" y="585767"/>
                </a:lnTo>
                <a:lnTo>
                  <a:pt x="3030732" y="609601"/>
                </a:lnTo>
                <a:lnTo>
                  <a:pt x="3045501" y="543230"/>
                </a:lnTo>
                <a:lnTo>
                  <a:pt x="3027573" y="462661"/>
                </a:lnTo>
                <a:close/>
                <a:moveTo>
                  <a:pt x="2689522" y="454785"/>
                </a:moveTo>
                <a:lnTo>
                  <a:pt x="2673576" y="462661"/>
                </a:lnTo>
                <a:lnTo>
                  <a:pt x="2655648" y="543228"/>
                </a:lnTo>
                <a:lnTo>
                  <a:pt x="2670418" y="609601"/>
                </a:lnTo>
                <a:lnTo>
                  <a:pt x="2718668" y="585767"/>
                </a:lnTo>
                <a:close/>
                <a:moveTo>
                  <a:pt x="2551830" y="454785"/>
                </a:moveTo>
                <a:lnTo>
                  <a:pt x="2522684" y="585767"/>
                </a:lnTo>
                <a:lnTo>
                  <a:pt x="2570934" y="609601"/>
                </a:lnTo>
                <a:lnTo>
                  <a:pt x="2585703" y="543230"/>
                </a:lnTo>
                <a:lnTo>
                  <a:pt x="2567775" y="462661"/>
                </a:lnTo>
                <a:close/>
                <a:moveTo>
                  <a:pt x="2229724" y="454785"/>
                </a:moveTo>
                <a:lnTo>
                  <a:pt x="2213778" y="462661"/>
                </a:lnTo>
                <a:lnTo>
                  <a:pt x="2195850" y="543228"/>
                </a:lnTo>
                <a:lnTo>
                  <a:pt x="2210620" y="609601"/>
                </a:lnTo>
                <a:lnTo>
                  <a:pt x="2258870" y="585767"/>
                </a:lnTo>
                <a:close/>
                <a:moveTo>
                  <a:pt x="2092032" y="454785"/>
                </a:moveTo>
                <a:lnTo>
                  <a:pt x="2062886" y="585767"/>
                </a:lnTo>
                <a:lnTo>
                  <a:pt x="2111136" y="609601"/>
                </a:lnTo>
                <a:lnTo>
                  <a:pt x="2125906" y="543230"/>
                </a:lnTo>
                <a:lnTo>
                  <a:pt x="2107977" y="462661"/>
                </a:lnTo>
                <a:close/>
                <a:moveTo>
                  <a:pt x="1769926" y="454785"/>
                </a:moveTo>
                <a:lnTo>
                  <a:pt x="1753980" y="462661"/>
                </a:lnTo>
                <a:lnTo>
                  <a:pt x="1736052" y="543228"/>
                </a:lnTo>
                <a:lnTo>
                  <a:pt x="1750822" y="609601"/>
                </a:lnTo>
                <a:lnTo>
                  <a:pt x="1799072" y="585767"/>
                </a:lnTo>
                <a:close/>
                <a:moveTo>
                  <a:pt x="1632234" y="454785"/>
                </a:moveTo>
                <a:lnTo>
                  <a:pt x="1603088" y="585767"/>
                </a:lnTo>
                <a:lnTo>
                  <a:pt x="1651338" y="609601"/>
                </a:lnTo>
                <a:lnTo>
                  <a:pt x="1666108" y="543230"/>
                </a:lnTo>
                <a:lnTo>
                  <a:pt x="1648179" y="462661"/>
                </a:lnTo>
                <a:close/>
                <a:moveTo>
                  <a:pt x="1310128" y="454785"/>
                </a:moveTo>
                <a:lnTo>
                  <a:pt x="1294182" y="462661"/>
                </a:lnTo>
                <a:lnTo>
                  <a:pt x="1276254" y="543228"/>
                </a:lnTo>
                <a:lnTo>
                  <a:pt x="1291024" y="609601"/>
                </a:lnTo>
                <a:lnTo>
                  <a:pt x="1339274" y="585767"/>
                </a:lnTo>
                <a:close/>
                <a:moveTo>
                  <a:pt x="1172435" y="454785"/>
                </a:moveTo>
                <a:lnTo>
                  <a:pt x="1143290" y="585767"/>
                </a:lnTo>
                <a:lnTo>
                  <a:pt x="1191540" y="609601"/>
                </a:lnTo>
                <a:lnTo>
                  <a:pt x="1206309" y="543230"/>
                </a:lnTo>
                <a:lnTo>
                  <a:pt x="1188381" y="462661"/>
                </a:lnTo>
                <a:close/>
                <a:moveTo>
                  <a:pt x="850330" y="454785"/>
                </a:moveTo>
                <a:lnTo>
                  <a:pt x="834384" y="462661"/>
                </a:lnTo>
                <a:lnTo>
                  <a:pt x="816457" y="543228"/>
                </a:lnTo>
                <a:lnTo>
                  <a:pt x="831226" y="609601"/>
                </a:lnTo>
                <a:lnTo>
                  <a:pt x="879476" y="585767"/>
                </a:lnTo>
                <a:close/>
                <a:moveTo>
                  <a:pt x="712638" y="454785"/>
                </a:moveTo>
                <a:lnTo>
                  <a:pt x="683492" y="585767"/>
                </a:lnTo>
                <a:lnTo>
                  <a:pt x="731742" y="609601"/>
                </a:lnTo>
                <a:lnTo>
                  <a:pt x="746511" y="543230"/>
                </a:lnTo>
                <a:lnTo>
                  <a:pt x="728583" y="462661"/>
                </a:lnTo>
                <a:close/>
                <a:moveTo>
                  <a:pt x="390532" y="454785"/>
                </a:moveTo>
                <a:lnTo>
                  <a:pt x="374586" y="462661"/>
                </a:lnTo>
                <a:lnTo>
                  <a:pt x="356658" y="543228"/>
                </a:lnTo>
                <a:lnTo>
                  <a:pt x="371428" y="609601"/>
                </a:lnTo>
                <a:lnTo>
                  <a:pt x="419678" y="585767"/>
                </a:lnTo>
                <a:close/>
                <a:moveTo>
                  <a:pt x="252840" y="454785"/>
                </a:moveTo>
                <a:lnTo>
                  <a:pt x="223694" y="585767"/>
                </a:lnTo>
                <a:lnTo>
                  <a:pt x="271944" y="609601"/>
                </a:lnTo>
                <a:lnTo>
                  <a:pt x="286713" y="543230"/>
                </a:lnTo>
                <a:lnTo>
                  <a:pt x="268785" y="462661"/>
                </a:lnTo>
                <a:close/>
                <a:moveTo>
                  <a:pt x="4232416" y="438486"/>
                </a:moveTo>
                <a:lnTo>
                  <a:pt x="4135234" y="438487"/>
                </a:lnTo>
                <a:lnTo>
                  <a:pt x="4161080" y="554638"/>
                </a:lnTo>
                <a:lnTo>
                  <a:pt x="4229969" y="520609"/>
                </a:lnTo>
                <a:lnTo>
                  <a:pt x="4298858" y="554638"/>
                </a:lnTo>
                <a:lnTo>
                  <a:pt x="4324704" y="438487"/>
                </a:lnTo>
                <a:close/>
                <a:moveTo>
                  <a:pt x="3772618" y="438486"/>
                </a:moveTo>
                <a:lnTo>
                  <a:pt x="3675436" y="438487"/>
                </a:lnTo>
                <a:lnTo>
                  <a:pt x="3701282" y="554638"/>
                </a:lnTo>
                <a:lnTo>
                  <a:pt x="3770171" y="520609"/>
                </a:lnTo>
                <a:lnTo>
                  <a:pt x="3839060" y="554638"/>
                </a:lnTo>
                <a:lnTo>
                  <a:pt x="3864906" y="438487"/>
                </a:lnTo>
                <a:close/>
                <a:moveTo>
                  <a:pt x="3312820" y="438486"/>
                </a:moveTo>
                <a:lnTo>
                  <a:pt x="3215638" y="438487"/>
                </a:lnTo>
                <a:lnTo>
                  <a:pt x="3241484" y="554638"/>
                </a:lnTo>
                <a:lnTo>
                  <a:pt x="3310373" y="520609"/>
                </a:lnTo>
                <a:lnTo>
                  <a:pt x="3379263" y="554638"/>
                </a:lnTo>
                <a:lnTo>
                  <a:pt x="3405108" y="438487"/>
                </a:lnTo>
                <a:close/>
                <a:moveTo>
                  <a:pt x="2853022" y="438486"/>
                </a:moveTo>
                <a:lnTo>
                  <a:pt x="2755840" y="438487"/>
                </a:lnTo>
                <a:lnTo>
                  <a:pt x="2781686" y="554638"/>
                </a:lnTo>
                <a:lnTo>
                  <a:pt x="2850575" y="520609"/>
                </a:lnTo>
                <a:lnTo>
                  <a:pt x="2919464" y="554638"/>
                </a:lnTo>
                <a:lnTo>
                  <a:pt x="2945310" y="438487"/>
                </a:lnTo>
                <a:close/>
                <a:moveTo>
                  <a:pt x="2393224" y="438486"/>
                </a:moveTo>
                <a:lnTo>
                  <a:pt x="2296042" y="438487"/>
                </a:lnTo>
                <a:lnTo>
                  <a:pt x="2321888" y="554638"/>
                </a:lnTo>
                <a:lnTo>
                  <a:pt x="2390777" y="520609"/>
                </a:lnTo>
                <a:lnTo>
                  <a:pt x="2459666" y="554638"/>
                </a:lnTo>
                <a:lnTo>
                  <a:pt x="2485512" y="438487"/>
                </a:lnTo>
                <a:close/>
                <a:moveTo>
                  <a:pt x="1933427" y="438486"/>
                </a:moveTo>
                <a:lnTo>
                  <a:pt x="1836244" y="438487"/>
                </a:lnTo>
                <a:lnTo>
                  <a:pt x="1862090" y="554638"/>
                </a:lnTo>
                <a:lnTo>
                  <a:pt x="1930979" y="520609"/>
                </a:lnTo>
                <a:lnTo>
                  <a:pt x="1999868" y="554638"/>
                </a:lnTo>
                <a:lnTo>
                  <a:pt x="2025714" y="438487"/>
                </a:lnTo>
                <a:close/>
                <a:moveTo>
                  <a:pt x="1473629" y="438486"/>
                </a:moveTo>
                <a:lnTo>
                  <a:pt x="1376446" y="438487"/>
                </a:lnTo>
                <a:lnTo>
                  <a:pt x="1402292" y="554638"/>
                </a:lnTo>
                <a:lnTo>
                  <a:pt x="1471181" y="520609"/>
                </a:lnTo>
                <a:lnTo>
                  <a:pt x="1540070" y="554638"/>
                </a:lnTo>
                <a:lnTo>
                  <a:pt x="1565916" y="438487"/>
                </a:lnTo>
                <a:close/>
                <a:moveTo>
                  <a:pt x="1013830" y="438486"/>
                </a:moveTo>
                <a:lnTo>
                  <a:pt x="916649" y="438487"/>
                </a:lnTo>
                <a:lnTo>
                  <a:pt x="942494" y="554638"/>
                </a:lnTo>
                <a:lnTo>
                  <a:pt x="1011383" y="520609"/>
                </a:lnTo>
                <a:lnTo>
                  <a:pt x="1080272" y="554638"/>
                </a:lnTo>
                <a:lnTo>
                  <a:pt x="1106118" y="438487"/>
                </a:lnTo>
                <a:close/>
                <a:moveTo>
                  <a:pt x="554032" y="438486"/>
                </a:moveTo>
                <a:lnTo>
                  <a:pt x="456850" y="438487"/>
                </a:lnTo>
                <a:lnTo>
                  <a:pt x="482696" y="554638"/>
                </a:lnTo>
                <a:lnTo>
                  <a:pt x="551585" y="520609"/>
                </a:lnTo>
                <a:lnTo>
                  <a:pt x="620474" y="554638"/>
                </a:lnTo>
                <a:lnTo>
                  <a:pt x="646320" y="438487"/>
                </a:lnTo>
                <a:close/>
                <a:moveTo>
                  <a:pt x="4459868" y="278130"/>
                </a:moveTo>
                <a:lnTo>
                  <a:pt x="4387450" y="371277"/>
                </a:lnTo>
                <a:lnTo>
                  <a:pt x="4395421" y="375214"/>
                </a:lnTo>
                <a:lnTo>
                  <a:pt x="4408727" y="375214"/>
                </a:lnTo>
                <a:lnTo>
                  <a:pt x="4407410" y="381136"/>
                </a:lnTo>
                <a:lnTo>
                  <a:pt x="4459868" y="407048"/>
                </a:lnTo>
                <a:lnTo>
                  <a:pt x="4512323" y="381138"/>
                </a:lnTo>
                <a:lnTo>
                  <a:pt x="4511005" y="375214"/>
                </a:lnTo>
                <a:lnTo>
                  <a:pt x="4524316" y="375214"/>
                </a:lnTo>
                <a:lnTo>
                  <a:pt x="4532287" y="371277"/>
                </a:lnTo>
                <a:close/>
                <a:moveTo>
                  <a:pt x="4000070" y="278130"/>
                </a:moveTo>
                <a:lnTo>
                  <a:pt x="3927652" y="371277"/>
                </a:lnTo>
                <a:lnTo>
                  <a:pt x="3935623" y="375214"/>
                </a:lnTo>
                <a:lnTo>
                  <a:pt x="3948929" y="375214"/>
                </a:lnTo>
                <a:lnTo>
                  <a:pt x="3947612" y="381136"/>
                </a:lnTo>
                <a:lnTo>
                  <a:pt x="4000070" y="407048"/>
                </a:lnTo>
                <a:lnTo>
                  <a:pt x="4052528" y="381137"/>
                </a:lnTo>
                <a:lnTo>
                  <a:pt x="4051210" y="375214"/>
                </a:lnTo>
                <a:lnTo>
                  <a:pt x="4064517" y="375214"/>
                </a:lnTo>
                <a:lnTo>
                  <a:pt x="4072488" y="371277"/>
                </a:lnTo>
                <a:close/>
                <a:moveTo>
                  <a:pt x="3540272" y="278130"/>
                </a:moveTo>
                <a:lnTo>
                  <a:pt x="3467854" y="371277"/>
                </a:lnTo>
                <a:lnTo>
                  <a:pt x="3475825" y="375214"/>
                </a:lnTo>
                <a:lnTo>
                  <a:pt x="3489131" y="375214"/>
                </a:lnTo>
                <a:lnTo>
                  <a:pt x="3487814" y="381136"/>
                </a:lnTo>
                <a:lnTo>
                  <a:pt x="3540272" y="407048"/>
                </a:lnTo>
                <a:lnTo>
                  <a:pt x="3592730" y="381137"/>
                </a:lnTo>
                <a:lnTo>
                  <a:pt x="3591412" y="375214"/>
                </a:lnTo>
                <a:lnTo>
                  <a:pt x="3604720" y="375214"/>
                </a:lnTo>
                <a:lnTo>
                  <a:pt x="3612690" y="371277"/>
                </a:lnTo>
                <a:close/>
                <a:moveTo>
                  <a:pt x="3080474" y="278130"/>
                </a:moveTo>
                <a:lnTo>
                  <a:pt x="3008056" y="371277"/>
                </a:lnTo>
                <a:lnTo>
                  <a:pt x="3016027" y="375214"/>
                </a:lnTo>
                <a:lnTo>
                  <a:pt x="3029333" y="375214"/>
                </a:lnTo>
                <a:lnTo>
                  <a:pt x="3028016" y="381136"/>
                </a:lnTo>
                <a:lnTo>
                  <a:pt x="3080474" y="407048"/>
                </a:lnTo>
                <a:lnTo>
                  <a:pt x="3132932" y="381137"/>
                </a:lnTo>
                <a:lnTo>
                  <a:pt x="3131614" y="375214"/>
                </a:lnTo>
                <a:lnTo>
                  <a:pt x="3144921" y="375214"/>
                </a:lnTo>
                <a:lnTo>
                  <a:pt x="3152892" y="371277"/>
                </a:lnTo>
                <a:close/>
                <a:moveTo>
                  <a:pt x="2620676" y="278130"/>
                </a:moveTo>
                <a:lnTo>
                  <a:pt x="2548258" y="371277"/>
                </a:lnTo>
                <a:lnTo>
                  <a:pt x="2556229" y="375214"/>
                </a:lnTo>
                <a:lnTo>
                  <a:pt x="2569535" y="375214"/>
                </a:lnTo>
                <a:lnTo>
                  <a:pt x="2568218" y="381136"/>
                </a:lnTo>
                <a:lnTo>
                  <a:pt x="2620676" y="407048"/>
                </a:lnTo>
                <a:lnTo>
                  <a:pt x="2673134" y="381137"/>
                </a:lnTo>
                <a:lnTo>
                  <a:pt x="2671816" y="375214"/>
                </a:lnTo>
                <a:lnTo>
                  <a:pt x="2685124" y="375214"/>
                </a:lnTo>
                <a:lnTo>
                  <a:pt x="2693094" y="371277"/>
                </a:lnTo>
                <a:close/>
                <a:moveTo>
                  <a:pt x="2160878" y="278130"/>
                </a:moveTo>
                <a:lnTo>
                  <a:pt x="2088460" y="371277"/>
                </a:lnTo>
                <a:lnTo>
                  <a:pt x="2096431" y="375214"/>
                </a:lnTo>
                <a:lnTo>
                  <a:pt x="2109737" y="375214"/>
                </a:lnTo>
                <a:lnTo>
                  <a:pt x="2108420" y="381136"/>
                </a:lnTo>
                <a:lnTo>
                  <a:pt x="2160878" y="407048"/>
                </a:lnTo>
                <a:lnTo>
                  <a:pt x="2213336" y="381137"/>
                </a:lnTo>
                <a:lnTo>
                  <a:pt x="2212018" y="375214"/>
                </a:lnTo>
                <a:lnTo>
                  <a:pt x="2225326" y="375214"/>
                </a:lnTo>
                <a:lnTo>
                  <a:pt x="2233296" y="371277"/>
                </a:lnTo>
                <a:close/>
                <a:moveTo>
                  <a:pt x="1701080" y="278130"/>
                </a:moveTo>
                <a:lnTo>
                  <a:pt x="1628662" y="371277"/>
                </a:lnTo>
                <a:lnTo>
                  <a:pt x="1636633" y="375214"/>
                </a:lnTo>
                <a:lnTo>
                  <a:pt x="1649939" y="375214"/>
                </a:lnTo>
                <a:lnTo>
                  <a:pt x="1648622" y="381136"/>
                </a:lnTo>
                <a:lnTo>
                  <a:pt x="1701080" y="407048"/>
                </a:lnTo>
                <a:lnTo>
                  <a:pt x="1753538" y="381137"/>
                </a:lnTo>
                <a:lnTo>
                  <a:pt x="1752220" y="375214"/>
                </a:lnTo>
                <a:lnTo>
                  <a:pt x="1765527" y="375214"/>
                </a:lnTo>
                <a:lnTo>
                  <a:pt x="1773499" y="371277"/>
                </a:lnTo>
                <a:close/>
                <a:moveTo>
                  <a:pt x="1241282" y="278130"/>
                </a:moveTo>
                <a:lnTo>
                  <a:pt x="1168864" y="371277"/>
                </a:lnTo>
                <a:lnTo>
                  <a:pt x="1176835" y="375214"/>
                </a:lnTo>
                <a:lnTo>
                  <a:pt x="1190141" y="375214"/>
                </a:lnTo>
                <a:lnTo>
                  <a:pt x="1188823" y="381136"/>
                </a:lnTo>
                <a:lnTo>
                  <a:pt x="1241282" y="407048"/>
                </a:lnTo>
                <a:lnTo>
                  <a:pt x="1293740" y="381137"/>
                </a:lnTo>
                <a:lnTo>
                  <a:pt x="1292422" y="375214"/>
                </a:lnTo>
                <a:lnTo>
                  <a:pt x="1305729" y="375214"/>
                </a:lnTo>
                <a:lnTo>
                  <a:pt x="1313701" y="371277"/>
                </a:lnTo>
                <a:close/>
                <a:moveTo>
                  <a:pt x="781484" y="278130"/>
                </a:moveTo>
                <a:lnTo>
                  <a:pt x="709066" y="371277"/>
                </a:lnTo>
                <a:lnTo>
                  <a:pt x="717037" y="375214"/>
                </a:lnTo>
                <a:lnTo>
                  <a:pt x="730344" y="375214"/>
                </a:lnTo>
                <a:lnTo>
                  <a:pt x="729027" y="381137"/>
                </a:lnTo>
                <a:lnTo>
                  <a:pt x="781484" y="407048"/>
                </a:lnTo>
                <a:lnTo>
                  <a:pt x="833942" y="381137"/>
                </a:lnTo>
                <a:lnTo>
                  <a:pt x="832624" y="375214"/>
                </a:lnTo>
                <a:lnTo>
                  <a:pt x="845931" y="375214"/>
                </a:lnTo>
                <a:lnTo>
                  <a:pt x="853903" y="371277"/>
                </a:lnTo>
                <a:close/>
                <a:moveTo>
                  <a:pt x="321686" y="278130"/>
                </a:moveTo>
                <a:lnTo>
                  <a:pt x="249268" y="371277"/>
                </a:lnTo>
                <a:lnTo>
                  <a:pt x="257239" y="375214"/>
                </a:lnTo>
                <a:lnTo>
                  <a:pt x="270545" y="375214"/>
                </a:lnTo>
                <a:lnTo>
                  <a:pt x="269228" y="381136"/>
                </a:lnTo>
                <a:lnTo>
                  <a:pt x="321686" y="407048"/>
                </a:lnTo>
                <a:lnTo>
                  <a:pt x="374144" y="381137"/>
                </a:lnTo>
                <a:lnTo>
                  <a:pt x="372826" y="375214"/>
                </a:lnTo>
                <a:lnTo>
                  <a:pt x="386134" y="375214"/>
                </a:lnTo>
                <a:lnTo>
                  <a:pt x="394105" y="371277"/>
                </a:lnTo>
                <a:close/>
                <a:moveTo>
                  <a:pt x="4146686" y="179477"/>
                </a:moveTo>
                <a:lnTo>
                  <a:pt x="4229969" y="286593"/>
                </a:lnTo>
                <a:lnTo>
                  <a:pt x="4313250" y="179477"/>
                </a:lnTo>
                <a:lnTo>
                  <a:pt x="4233081" y="219078"/>
                </a:lnTo>
                <a:lnTo>
                  <a:pt x="4229969" y="205091"/>
                </a:lnTo>
                <a:lnTo>
                  <a:pt x="4226856" y="219078"/>
                </a:lnTo>
                <a:close/>
                <a:moveTo>
                  <a:pt x="3686888" y="179477"/>
                </a:moveTo>
                <a:lnTo>
                  <a:pt x="3770170" y="286593"/>
                </a:lnTo>
                <a:lnTo>
                  <a:pt x="3853452" y="179477"/>
                </a:lnTo>
                <a:lnTo>
                  <a:pt x="3773283" y="219078"/>
                </a:lnTo>
                <a:lnTo>
                  <a:pt x="3770170" y="205091"/>
                </a:lnTo>
                <a:lnTo>
                  <a:pt x="3767058" y="219078"/>
                </a:lnTo>
                <a:close/>
                <a:moveTo>
                  <a:pt x="3227090" y="179477"/>
                </a:moveTo>
                <a:lnTo>
                  <a:pt x="3310372" y="286593"/>
                </a:lnTo>
                <a:lnTo>
                  <a:pt x="3393654" y="179477"/>
                </a:lnTo>
                <a:lnTo>
                  <a:pt x="3313485" y="219078"/>
                </a:lnTo>
                <a:lnTo>
                  <a:pt x="3310372" y="205091"/>
                </a:lnTo>
                <a:lnTo>
                  <a:pt x="3307260" y="219078"/>
                </a:lnTo>
                <a:close/>
                <a:moveTo>
                  <a:pt x="2767292" y="179477"/>
                </a:moveTo>
                <a:lnTo>
                  <a:pt x="2850574" y="286593"/>
                </a:lnTo>
                <a:lnTo>
                  <a:pt x="2933856" y="179477"/>
                </a:lnTo>
                <a:lnTo>
                  <a:pt x="2853687" y="219078"/>
                </a:lnTo>
                <a:lnTo>
                  <a:pt x="2850574" y="205091"/>
                </a:lnTo>
                <a:lnTo>
                  <a:pt x="2847462" y="219078"/>
                </a:lnTo>
                <a:close/>
                <a:moveTo>
                  <a:pt x="2307494" y="179477"/>
                </a:moveTo>
                <a:lnTo>
                  <a:pt x="2390776" y="286593"/>
                </a:lnTo>
                <a:lnTo>
                  <a:pt x="2474058" y="179477"/>
                </a:lnTo>
                <a:lnTo>
                  <a:pt x="2393889" y="219078"/>
                </a:lnTo>
                <a:lnTo>
                  <a:pt x="2390776" y="205091"/>
                </a:lnTo>
                <a:lnTo>
                  <a:pt x="2387664" y="219078"/>
                </a:lnTo>
                <a:close/>
                <a:moveTo>
                  <a:pt x="1847697" y="179477"/>
                </a:moveTo>
                <a:lnTo>
                  <a:pt x="1930979" y="286593"/>
                </a:lnTo>
                <a:lnTo>
                  <a:pt x="2014260" y="179477"/>
                </a:lnTo>
                <a:lnTo>
                  <a:pt x="1934091" y="219078"/>
                </a:lnTo>
                <a:lnTo>
                  <a:pt x="1930979" y="205091"/>
                </a:lnTo>
                <a:lnTo>
                  <a:pt x="1927866" y="219078"/>
                </a:lnTo>
                <a:close/>
                <a:moveTo>
                  <a:pt x="1387898" y="179477"/>
                </a:moveTo>
                <a:lnTo>
                  <a:pt x="1471180" y="286593"/>
                </a:lnTo>
                <a:lnTo>
                  <a:pt x="1554462" y="179477"/>
                </a:lnTo>
                <a:lnTo>
                  <a:pt x="1474293" y="219078"/>
                </a:lnTo>
                <a:lnTo>
                  <a:pt x="1471181" y="205091"/>
                </a:lnTo>
                <a:lnTo>
                  <a:pt x="1468068" y="219078"/>
                </a:lnTo>
                <a:close/>
                <a:moveTo>
                  <a:pt x="928101" y="179477"/>
                </a:moveTo>
                <a:lnTo>
                  <a:pt x="1011383" y="286593"/>
                </a:lnTo>
                <a:lnTo>
                  <a:pt x="1094664" y="179477"/>
                </a:lnTo>
                <a:lnTo>
                  <a:pt x="1014495" y="219078"/>
                </a:lnTo>
                <a:lnTo>
                  <a:pt x="1011383" y="205091"/>
                </a:lnTo>
                <a:lnTo>
                  <a:pt x="1008270" y="219078"/>
                </a:lnTo>
                <a:close/>
                <a:moveTo>
                  <a:pt x="468303" y="179477"/>
                </a:moveTo>
                <a:lnTo>
                  <a:pt x="551585" y="286593"/>
                </a:lnTo>
                <a:lnTo>
                  <a:pt x="634866" y="179477"/>
                </a:lnTo>
                <a:lnTo>
                  <a:pt x="554697" y="219078"/>
                </a:lnTo>
                <a:lnTo>
                  <a:pt x="551585" y="205091"/>
                </a:lnTo>
                <a:lnTo>
                  <a:pt x="548472" y="219078"/>
                </a:lnTo>
                <a:close/>
                <a:moveTo>
                  <a:pt x="4459868" y="107053"/>
                </a:moveTo>
                <a:lnTo>
                  <a:pt x="4403930" y="134685"/>
                </a:lnTo>
                <a:lnTo>
                  <a:pt x="4409628" y="160293"/>
                </a:lnTo>
                <a:lnTo>
                  <a:pt x="4284953" y="320648"/>
                </a:lnTo>
                <a:lnTo>
                  <a:pt x="4328592" y="342204"/>
                </a:lnTo>
                <a:lnTo>
                  <a:pt x="4459868" y="173353"/>
                </a:lnTo>
                <a:lnTo>
                  <a:pt x="4591144" y="342204"/>
                </a:lnTo>
                <a:lnTo>
                  <a:pt x="4634783" y="320648"/>
                </a:lnTo>
                <a:lnTo>
                  <a:pt x="4510108" y="160293"/>
                </a:lnTo>
                <a:lnTo>
                  <a:pt x="4515807" y="134685"/>
                </a:lnTo>
                <a:close/>
                <a:moveTo>
                  <a:pt x="4000070" y="107053"/>
                </a:moveTo>
                <a:lnTo>
                  <a:pt x="3944131" y="134685"/>
                </a:lnTo>
                <a:lnTo>
                  <a:pt x="3949830" y="160293"/>
                </a:lnTo>
                <a:lnTo>
                  <a:pt x="3825155" y="320648"/>
                </a:lnTo>
                <a:lnTo>
                  <a:pt x="3868794" y="342204"/>
                </a:lnTo>
                <a:lnTo>
                  <a:pt x="4000070" y="173353"/>
                </a:lnTo>
                <a:lnTo>
                  <a:pt x="4131346" y="342204"/>
                </a:lnTo>
                <a:lnTo>
                  <a:pt x="4174985" y="320648"/>
                </a:lnTo>
                <a:lnTo>
                  <a:pt x="4050310" y="160293"/>
                </a:lnTo>
                <a:lnTo>
                  <a:pt x="4056008" y="134685"/>
                </a:lnTo>
                <a:close/>
                <a:moveTo>
                  <a:pt x="3540272" y="107053"/>
                </a:moveTo>
                <a:lnTo>
                  <a:pt x="3484333" y="134685"/>
                </a:lnTo>
                <a:lnTo>
                  <a:pt x="3490032" y="160293"/>
                </a:lnTo>
                <a:lnTo>
                  <a:pt x="3365357" y="320648"/>
                </a:lnTo>
                <a:lnTo>
                  <a:pt x="3408996" y="342204"/>
                </a:lnTo>
                <a:lnTo>
                  <a:pt x="3540272" y="173353"/>
                </a:lnTo>
                <a:lnTo>
                  <a:pt x="3671548" y="342204"/>
                </a:lnTo>
                <a:lnTo>
                  <a:pt x="3715187" y="320648"/>
                </a:lnTo>
                <a:lnTo>
                  <a:pt x="3590512" y="160293"/>
                </a:lnTo>
                <a:lnTo>
                  <a:pt x="3596210" y="134685"/>
                </a:lnTo>
                <a:close/>
                <a:moveTo>
                  <a:pt x="3080474" y="107053"/>
                </a:moveTo>
                <a:lnTo>
                  <a:pt x="3024535" y="134685"/>
                </a:lnTo>
                <a:lnTo>
                  <a:pt x="3030234" y="160293"/>
                </a:lnTo>
                <a:lnTo>
                  <a:pt x="2905559" y="320648"/>
                </a:lnTo>
                <a:lnTo>
                  <a:pt x="2949198" y="342204"/>
                </a:lnTo>
                <a:lnTo>
                  <a:pt x="3080474" y="173353"/>
                </a:lnTo>
                <a:lnTo>
                  <a:pt x="3211750" y="342204"/>
                </a:lnTo>
                <a:lnTo>
                  <a:pt x="3255389" y="320648"/>
                </a:lnTo>
                <a:lnTo>
                  <a:pt x="3130714" y="160293"/>
                </a:lnTo>
                <a:lnTo>
                  <a:pt x="3136412" y="134685"/>
                </a:lnTo>
                <a:close/>
                <a:moveTo>
                  <a:pt x="2620676" y="107053"/>
                </a:moveTo>
                <a:lnTo>
                  <a:pt x="2564737" y="134685"/>
                </a:lnTo>
                <a:lnTo>
                  <a:pt x="2570436" y="160293"/>
                </a:lnTo>
                <a:lnTo>
                  <a:pt x="2445761" y="320648"/>
                </a:lnTo>
                <a:lnTo>
                  <a:pt x="2489400" y="342204"/>
                </a:lnTo>
                <a:lnTo>
                  <a:pt x="2620676" y="173353"/>
                </a:lnTo>
                <a:lnTo>
                  <a:pt x="2751952" y="342204"/>
                </a:lnTo>
                <a:lnTo>
                  <a:pt x="2795591" y="320648"/>
                </a:lnTo>
                <a:lnTo>
                  <a:pt x="2670916" y="160293"/>
                </a:lnTo>
                <a:lnTo>
                  <a:pt x="2676614" y="134685"/>
                </a:lnTo>
                <a:close/>
                <a:moveTo>
                  <a:pt x="2160878" y="107053"/>
                </a:moveTo>
                <a:lnTo>
                  <a:pt x="2104940" y="134685"/>
                </a:lnTo>
                <a:lnTo>
                  <a:pt x="2110638" y="160293"/>
                </a:lnTo>
                <a:lnTo>
                  <a:pt x="1985963" y="320648"/>
                </a:lnTo>
                <a:lnTo>
                  <a:pt x="2029602" y="342204"/>
                </a:lnTo>
                <a:lnTo>
                  <a:pt x="2160878" y="173353"/>
                </a:lnTo>
                <a:lnTo>
                  <a:pt x="2292154" y="342204"/>
                </a:lnTo>
                <a:lnTo>
                  <a:pt x="2335793" y="320648"/>
                </a:lnTo>
                <a:lnTo>
                  <a:pt x="2211118" y="160293"/>
                </a:lnTo>
                <a:lnTo>
                  <a:pt x="2216816" y="134685"/>
                </a:lnTo>
                <a:close/>
                <a:moveTo>
                  <a:pt x="1701080" y="107053"/>
                </a:moveTo>
                <a:lnTo>
                  <a:pt x="1645142" y="134685"/>
                </a:lnTo>
                <a:lnTo>
                  <a:pt x="1650840" y="160293"/>
                </a:lnTo>
                <a:lnTo>
                  <a:pt x="1526165" y="320648"/>
                </a:lnTo>
                <a:lnTo>
                  <a:pt x="1569804" y="342204"/>
                </a:lnTo>
                <a:lnTo>
                  <a:pt x="1701080" y="173353"/>
                </a:lnTo>
                <a:lnTo>
                  <a:pt x="1832356" y="342204"/>
                </a:lnTo>
                <a:lnTo>
                  <a:pt x="1875995" y="320648"/>
                </a:lnTo>
                <a:lnTo>
                  <a:pt x="1751320" y="160293"/>
                </a:lnTo>
                <a:lnTo>
                  <a:pt x="1757018" y="134685"/>
                </a:lnTo>
                <a:close/>
                <a:moveTo>
                  <a:pt x="1241282" y="107053"/>
                </a:moveTo>
                <a:lnTo>
                  <a:pt x="1185344" y="134685"/>
                </a:lnTo>
                <a:lnTo>
                  <a:pt x="1191042" y="160293"/>
                </a:lnTo>
                <a:lnTo>
                  <a:pt x="1066367" y="320648"/>
                </a:lnTo>
                <a:lnTo>
                  <a:pt x="1110006" y="342204"/>
                </a:lnTo>
                <a:lnTo>
                  <a:pt x="1241282" y="173353"/>
                </a:lnTo>
                <a:lnTo>
                  <a:pt x="1372558" y="342204"/>
                </a:lnTo>
                <a:lnTo>
                  <a:pt x="1416197" y="320648"/>
                </a:lnTo>
                <a:lnTo>
                  <a:pt x="1291522" y="160293"/>
                </a:lnTo>
                <a:lnTo>
                  <a:pt x="1297220" y="134685"/>
                </a:lnTo>
                <a:close/>
                <a:moveTo>
                  <a:pt x="781484" y="107053"/>
                </a:moveTo>
                <a:lnTo>
                  <a:pt x="725546" y="134685"/>
                </a:lnTo>
                <a:lnTo>
                  <a:pt x="731244" y="160293"/>
                </a:lnTo>
                <a:lnTo>
                  <a:pt x="606569" y="320648"/>
                </a:lnTo>
                <a:lnTo>
                  <a:pt x="650208" y="342204"/>
                </a:lnTo>
                <a:lnTo>
                  <a:pt x="781484" y="173353"/>
                </a:lnTo>
                <a:lnTo>
                  <a:pt x="912760" y="342204"/>
                </a:lnTo>
                <a:lnTo>
                  <a:pt x="956399" y="320648"/>
                </a:lnTo>
                <a:lnTo>
                  <a:pt x="831724" y="160293"/>
                </a:lnTo>
                <a:lnTo>
                  <a:pt x="837422" y="134685"/>
                </a:lnTo>
                <a:close/>
                <a:moveTo>
                  <a:pt x="321686" y="107053"/>
                </a:moveTo>
                <a:lnTo>
                  <a:pt x="265748" y="134685"/>
                </a:lnTo>
                <a:lnTo>
                  <a:pt x="271446" y="160293"/>
                </a:lnTo>
                <a:lnTo>
                  <a:pt x="146771" y="320648"/>
                </a:lnTo>
                <a:lnTo>
                  <a:pt x="190410" y="342204"/>
                </a:lnTo>
                <a:lnTo>
                  <a:pt x="321686" y="173353"/>
                </a:lnTo>
                <a:lnTo>
                  <a:pt x="452962" y="342205"/>
                </a:lnTo>
                <a:lnTo>
                  <a:pt x="496602" y="320648"/>
                </a:lnTo>
                <a:lnTo>
                  <a:pt x="371926" y="160293"/>
                </a:lnTo>
                <a:lnTo>
                  <a:pt x="377624" y="134685"/>
                </a:lnTo>
                <a:close/>
                <a:moveTo>
                  <a:pt x="46151" y="0"/>
                </a:moveTo>
                <a:lnTo>
                  <a:pt x="137424" y="0"/>
                </a:lnTo>
                <a:lnTo>
                  <a:pt x="126759" y="47927"/>
                </a:lnTo>
                <a:lnTo>
                  <a:pt x="141529" y="114301"/>
                </a:lnTo>
                <a:lnTo>
                  <a:pt x="186341" y="92165"/>
                </a:lnTo>
                <a:lnTo>
                  <a:pt x="165833" y="0"/>
                </a:lnTo>
                <a:lnTo>
                  <a:pt x="235778" y="0"/>
                </a:lnTo>
                <a:lnTo>
                  <a:pt x="249360" y="61036"/>
                </a:lnTo>
                <a:lnTo>
                  <a:pt x="321686" y="25309"/>
                </a:lnTo>
                <a:lnTo>
                  <a:pt x="394012" y="61036"/>
                </a:lnTo>
                <a:lnTo>
                  <a:pt x="407594" y="0"/>
                </a:lnTo>
                <a:lnTo>
                  <a:pt x="477539" y="0"/>
                </a:lnTo>
                <a:lnTo>
                  <a:pt x="457030" y="92165"/>
                </a:lnTo>
                <a:lnTo>
                  <a:pt x="501843" y="114301"/>
                </a:lnTo>
                <a:lnTo>
                  <a:pt x="516613" y="47929"/>
                </a:lnTo>
                <a:lnTo>
                  <a:pt x="505947" y="0"/>
                </a:lnTo>
                <a:lnTo>
                  <a:pt x="597222" y="0"/>
                </a:lnTo>
                <a:lnTo>
                  <a:pt x="586557" y="47927"/>
                </a:lnTo>
                <a:lnTo>
                  <a:pt x="601327" y="114301"/>
                </a:lnTo>
                <a:lnTo>
                  <a:pt x="646140" y="92165"/>
                </a:lnTo>
                <a:lnTo>
                  <a:pt x="625632" y="0"/>
                </a:lnTo>
                <a:lnTo>
                  <a:pt x="695577" y="0"/>
                </a:lnTo>
                <a:lnTo>
                  <a:pt x="709158" y="61036"/>
                </a:lnTo>
                <a:lnTo>
                  <a:pt x="781484" y="25309"/>
                </a:lnTo>
                <a:lnTo>
                  <a:pt x="853810" y="61036"/>
                </a:lnTo>
                <a:lnTo>
                  <a:pt x="867392" y="0"/>
                </a:lnTo>
                <a:lnTo>
                  <a:pt x="937337" y="0"/>
                </a:lnTo>
                <a:lnTo>
                  <a:pt x="916828" y="92165"/>
                </a:lnTo>
                <a:lnTo>
                  <a:pt x="961641" y="114301"/>
                </a:lnTo>
                <a:lnTo>
                  <a:pt x="976410" y="47929"/>
                </a:lnTo>
                <a:lnTo>
                  <a:pt x="965745" y="0"/>
                </a:lnTo>
                <a:lnTo>
                  <a:pt x="1057020" y="0"/>
                </a:lnTo>
                <a:lnTo>
                  <a:pt x="1046355" y="47927"/>
                </a:lnTo>
                <a:lnTo>
                  <a:pt x="1061125" y="114301"/>
                </a:lnTo>
                <a:lnTo>
                  <a:pt x="1105937" y="92165"/>
                </a:lnTo>
                <a:lnTo>
                  <a:pt x="1085429" y="0"/>
                </a:lnTo>
                <a:lnTo>
                  <a:pt x="1155374" y="0"/>
                </a:lnTo>
                <a:lnTo>
                  <a:pt x="1168956" y="61036"/>
                </a:lnTo>
                <a:lnTo>
                  <a:pt x="1241282" y="25309"/>
                </a:lnTo>
                <a:lnTo>
                  <a:pt x="1313608" y="61036"/>
                </a:lnTo>
                <a:lnTo>
                  <a:pt x="1327190" y="0"/>
                </a:lnTo>
                <a:lnTo>
                  <a:pt x="1397135" y="0"/>
                </a:lnTo>
                <a:lnTo>
                  <a:pt x="1376626" y="92165"/>
                </a:lnTo>
                <a:lnTo>
                  <a:pt x="1421439" y="114301"/>
                </a:lnTo>
                <a:lnTo>
                  <a:pt x="1436208" y="47929"/>
                </a:lnTo>
                <a:lnTo>
                  <a:pt x="1425543" y="0"/>
                </a:lnTo>
                <a:lnTo>
                  <a:pt x="1516819" y="0"/>
                </a:lnTo>
                <a:lnTo>
                  <a:pt x="1506154" y="47927"/>
                </a:lnTo>
                <a:lnTo>
                  <a:pt x="1520924" y="114301"/>
                </a:lnTo>
                <a:lnTo>
                  <a:pt x="1565735" y="92165"/>
                </a:lnTo>
                <a:lnTo>
                  <a:pt x="1545227" y="0"/>
                </a:lnTo>
                <a:lnTo>
                  <a:pt x="1615172" y="0"/>
                </a:lnTo>
                <a:lnTo>
                  <a:pt x="1628754" y="61036"/>
                </a:lnTo>
                <a:lnTo>
                  <a:pt x="1701080" y="25309"/>
                </a:lnTo>
                <a:lnTo>
                  <a:pt x="1773406" y="61036"/>
                </a:lnTo>
                <a:lnTo>
                  <a:pt x="1786988" y="0"/>
                </a:lnTo>
                <a:lnTo>
                  <a:pt x="1856933" y="0"/>
                </a:lnTo>
                <a:lnTo>
                  <a:pt x="1836424" y="92165"/>
                </a:lnTo>
                <a:lnTo>
                  <a:pt x="1881237" y="114301"/>
                </a:lnTo>
                <a:lnTo>
                  <a:pt x="1896007" y="47929"/>
                </a:lnTo>
                <a:lnTo>
                  <a:pt x="1885342" y="0"/>
                </a:lnTo>
                <a:lnTo>
                  <a:pt x="1976616" y="0"/>
                </a:lnTo>
                <a:lnTo>
                  <a:pt x="1965951" y="47927"/>
                </a:lnTo>
                <a:lnTo>
                  <a:pt x="1980721" y="114301"/>
                </a:lnTo>
                <a:lnTo>
                  <a:pt x="2025533" y="92165"/>
                </a:lnTo>
                <a:lnTo>
                  <a:pt x="2005025" y="0"/>
                </a:lnTo>
                <a:lnTo>
                  <a:pt x="2074970" y="0"/>
                </a:lnTo>
                <a:lnTo>
                  <a:pt x="2088552" y="61036"/>
                </a:lnTo>
                <a:lnTo>
                  <a:pt x="2160878" y="25309"/>
                </a:lnTo>
                <a:lnTo>
                  <a:pt x="2233204" y="61036"/>
                </a:lnTo>
                <a:lnTo>
                  <a:pt x="2246786" y="0"/>
                </a:lnTo>
                <a:lnTo>
                  <a:pt x="2316730" y="0"/>
                </a:lnTo>
                <a:lnTo>
                  <a:pt x="2296222" y="92165"/>
                </a:lnTo>
                <a:lnTo>
                  <a:pt x="2341035" y="114301"/>
                </a:lnTo>
                <a:lnTo>
                  <a:pt x="2355804" y="47929"/>
                </a:lnTo>
                <a:lnTo>
                  <a:pt x="2345139" y="0"/>
                </a:lnTo>
                <a:lnTo>
                  <a:pt x="2436414" y="0"/>
                </a:lnTo>
                <a:lnTo>
                  <a:pt x="2425749" y="47927"/>
                </a:lnTo>
                <a:lnTo>
                  <a:pt x="2440519" y="114301"/>
                </a:lnTo>
                <a:lnTo>
                  <a:pt x="2485331" y="92165"/>
                </a:lnTo>
                <a:lnTo>
                  <a:pt x="2464823" y="0"/>
                </a:lnTo>
                <a:lnTo>
                  <a:pt x="2534768" y="0"/>
                </a:lnTo>
                <a:lnTo>
                  <a:pt x="2548349" y="61036"/>
                </a:lnTo>
                <a:lnTo>
                  <a:pt x="2620676" y="25309"/>
                </a:lnTo>
                <a:lnTo>
                  <a:pt x="2693002" y="61036"/>
                </a:lnTo>
                <a:lnTo>
                  <a:pt x="2706584" y="0"/>
                </a:lnTo>
                <a:lnTo>
                  <a:pt x="2776528" y="0"/>
                </a:lnTo>
                <a:lnTo>
                  <a:pt x="2756020" y="92165"/>
                </a:lnTo>
                <a:lnTo>
                  <a:pt x="2800833" y="114301"/>
                </a:lnTo>
                <a:lnTo>
                  <a:pt x="2815602" y="47929"/>
                </a:lnTo>
                <a:lnTo>
                  <a:pt x="2804937" y="0"/>
                </a:lnTo>
                <a:lnTo>
                  <a:pt x="2896212" y="0"/>
                </a:lnTo>
                <a:lnTo>
                  <a:pt x="2885547" y="47927"/>
                </a:lnTo>
                <a:lnTo>
                  <a:pt x="2900317" y="114301"/>
                </a:lnTo>
                <a:lnTo>
                  <a:pt x="2945129" y="92165"/>
                </a:lnTo>
                <a:lnTo>
                  <a:pt x="2924621" y="0"/>
                </a:lnTo>
                <a:lnTo>
                  <a:pt x="2994566" y="0"/>
                </a:lnTo>
                <a:lnTo>
                  <a:pt x="3008147" y="61036"/>
                </a:lnTo>
                <a:lnTo>
                  <a:pt x="3080474" y="25309"/>
                </a:lnTo>
                <a:lnTo>
                  <a:pt x="3152800" y="61036"/>
                </a:lnTo>
                <a:lnTo>
                  <a:pt x="3166382" y="0"/>
                </a:lnTo>
                <a:lnTo>
                  <a:pt x="3236326" y="0"/>
                </a:lnTo>
                <a:lnTo>
                  <a:pt x="3215818" y="92165"/>
                </a:lnTo>
                <a:lnTo>
                  <a:pt x="3260631" y="114301"/>
                </a:lnTo>
                <a:lnTo>
                  <a:pt x="3275400" y="47929"/>
                </a:lnTo>
                <a:lnTo>
                  <a:pt x="3264735" y="0"/>
                </a:lnTo>
                <a:lnTo>
                  <a:pt x="3356010" y="0"/>
                </a:lnTo>
                <a:lnTo>
                  <a:pt x="3345345" y="47927"/>
                </a:lnTo>
                <a:lnTo>
                  <a:pt x="3360115" y="114301"/>
                </a:lnTo>
                <a:lnTo>
                  <a:pt x="3404927" y="92165"/>
                </a:lnTo>
                <a:lnTo>
                  <a:pt x="3384419" y="0"/>
                </a:lnTo>
                <a:lnTo>
                  <a:pt x="3454364" y="0"/>
                </a:lnTo>
                <a:lnTo>
                  <a:pt x="3467945" y="61036"/>
                </a:lnTo>
                <a:lnTo>
                  <a:pt x="3540272" y="25309"/>
                </a:lnTo>
                <a:lnTo>
                  <a:pt x="3612598" y="61036"/>
                </a:lnTo>
                <a:lnTo>
                  <a:pt x="3626180" y="0"/>
                </a:lnTo>
                <a:lnTo>
                  <a:pt x="3696124" y="0"/>
                </a:lnTo>
                <a:lnTo>
                  <a:pt x="3675616" y="92165"/>
                </a:lnTo>
                <a:lnTo>
                  <a:pt x="3720429" y="114301"/>
                </a:lnTo>
                <a:lnTo>
                  <a:pt x="3735198" y="47929"/>
                </a:lnTo>
                <a:lnTo>
                  <a:pt x="3724533" y="0"/>
                </a:lnTo>
                <a:lnTo>
                  <a:pt x="3815808" y="0"/>
                </a:lnTo>
                <a:lnTo>
                  <a:pt x="3805143" y="47927"/>
                </a:lnTo>
                <a:lnTo>
                  <a:pt x="3819913" y="114301"/>
                </a:lnTo>
                <a:lnTo>
                  <a:pt x="3864725" y="92165"/>
                </a:lnTo>
                <a:lnTo>
                  <a:pt x="3844217" y="0"/>
                </a:lnTo>
                <a:lnTo>
                  <a:pt x="3914162" y="0"/>
                </a:lnTo>
                <a:lnTo>
                  <a:pt x="3927743" y="61036"/>
                </a:lnTo>
                <a:lnTo>
                  <a:pt x="4000070" y="25309"/>
                </a:lnTo>
                <a:lnTo>
                  <a:pt x="4072396" y="61036"/>
                </a:lnTo>
                <a:lnTo>
                  <a:pt x="4085978" y="0"/>
                </a:lnTo>
                <a:lnTo>
                  <a:pt x="4155922" y="0"/>
                </a:lnTo>
                <a:lnTo>
                  <a:pt x="4135414" y="92165"/>
                </a:lnTo>
                <a:lnTo>
                  <a:pt x="4180227" y="114301"/>
                </a:lnTo>
                <a:lnTo>
                  <a:pt x="4194996" y="47929"/>
                </a:lnTo>
                <a:lnTo>
                  <a:pt x="4184331" y="0"/>
                </a:lnTo>
                <a:lnTo>
                  <a:pt x="4275606" y="0"/>
                </a:lnTo>
                <a:lnTo>
                  <a:pt x="4264941" y="47927"/>
                </a:lnTo>
                <a:lnTo>
                  <a:pt x="4279711" y="114301"/>
                </a:lnTo>
                <a:lnTo>
                  <a:pt x="4324523" y="92165"/>
                </a:lnTo>
                <a:lnTo>
                  <a:pt x="4304016" y="0"/>
                </a:lnTo>
                <a:lnTo>
                  <a:pt x="4373960" y="0"/>
                </a:lnTo>
                <a:lnTo>
                  <a:pt x="4387542" y="61036"/>
                </a:lnTo>
                <a:lnTo>
                  <a:pt x="4459868" y="25309"/>
                </a:lnTo>
                <a:lnTo>
                  <a:pt x="4532195" y="61036"/>
                </a:lnTo>
                <a:lnTo>
                  <a:pt x="4545777" y="0"/>
                </a:lnTo>
                <a:lnTo>
                  <a:pt x="4615721" y="0"/>
                </a:lnTo>
                <a:lnTo>
                  <a:pt x="4595212" y="92165"/>
                </a:lnTo>
                <a:lnTo>
                  <a:pt x="4640025" y="114301"/>
                </a:lnTo>
                <a:lnTo>
                  <a:pt x="4654793" y="47936"/>
                </a:lnTo>
                <a:lnTo>
                  <a:pt x="4644126" y="0"/>
                </a:lnTo>
                <a:lnTo>
                  <a:pt x="4735404" y="0"/>
                </a:lnTo>
                <a:lnTo>
                  <a:pt x="4724738" y="47934"/>
                </a:lnTo>
                <a:lnTo>
                  <a:pt x="4739506" y="114301"/>
                </a:lnTo>
                <a:lnTo>
                  <a:pt x="4781550" y="93533"/>
                </a:lnTo>
                <a:lnTo>
                  <a:pt x="4781550" y="175276"/>
                </a:lnTo>
                <a:lnTo>
                  <a:pt x="4692876" y="219078"/>
                </a:lnTo>
                <a:lnTo>
                  <a:pt x="4689765" y="205097"/>
                </a:lnTo>
                <a:lnTo>
                  <a:pt x="4686654" y="219078"/>
                </a:lnTo>
                <a:lnTo>
                  <a:pt x="4606485" y="179477"/>
                </a:lnTo>
                <a:lnTo>
                  <a:pt x="4739559" y="350636"/>
                </a:lnTo>
                <a:lnTo>
                  <a:pt x="4689802" y="375214"/>
                </a:lnTo>
                <a:lnTo>
                  <a:pt x="4762722" y="375214"/>
                </a:lnTo>
                <a:lnTo>
                  <a:pt x="4781550" y="350997"/>
                </a:lnTo>
                <a:lnTo>
                  <a:pt x="4781550" y="438487"/>
                </a:lnTo>
                <a:lnTo>
                  <a:pt x="4692213" y="438486"/>
                </a:lnTo>
                <a:lnTo>
                  <a:pt x="4595029" y="438487"/>
                </a:lnTo>
                <a:lnTo>
                  <a:pt x="4620875" y="554640"/>
                </a:lnTo>
                <a:lnTo>
                  <a:pt x="4689767" y="520609"/>
                </a:lnTo>
                <a:lnTo>
                  <a:pt x="4758656" y="554638"/>
                </a:lnTo>
                <a:lnTo>
                  <a:pt x="4781550" y="451753"/>
                </a:lnTo>
                <a:lnTo>
                  <a:pt x="4781550" y="691880"/>
                </a:lnTo>
                <a:lnTo>
                  <a:pt x="4740007" y="638448"/>
                </a:lnTo>
                <a:lnTo>
                  <a:pt x="4742268" y="628287"/>
                </a:lnTo>
                <a:lnTo>
                  <a:pt x="4689767" y="602353"/>
                </a:lnTo>
                <a:lnTo>
                  <a:pt x="4637263" y="628289"/>
                </a:lnTo>
                <a:lnTo>
                  <a:pt x="4639524" y="638448"/>
                </a:lnTo>
                <a:lnTo>
                  <a:pt x="4514849" y="798803"/>
                </a:lnTo>
                <a:lnTo>
                  <a:pt x="4568121" y="825117"/>
                </a:lnTo>
                <a:lnTo>
                  <a:pt x="4689767" y="668653"/>
                </a:lnTo>
                <a:lnTo>
                  <a:pt x="4781550" y="786707"/>
                </a:lnTo>
                <a:lnTo>
                  <a:pt x="4781550" y="921611"/>
                </a:lnTo>
                <a:lnTo>
                  <a:pt x="4742667" y="940816"/>
                </a:lnTo>
                <a:lnTo>
                  <a:pt x="4724738" y="1021388"/>
                </a:lnTo>
                <a:lnTo>
                  <a:pt x="4739506" y="1087756"/>
                </a:lnTo>
                <a:lnTo>
                  <a:pt x="4781550" y="1066988"/>
                </a:lnTo>
                <a:lnTo>
                  <a:pt x="4781550" y="1148731"/>
                </a:lnTo>
                <a:lnTo>
                  <a:pt x="4692876" y="1192533"/>
                </a:lnTo>
                <a:lnTo>
                  <a:pt x="4689765" y="1178552"/>
                </a:lnTo>
                <a:lnTo>
                  <a:pt x="4686654" y="1192533"/>
                </a:lnTo>
                <a:lnTo>
                  <a:pt x="4606485" y="1152932"/>
                </a:lnTo>
                <a:lnTo>
                  <a:pt x="4739559" y="1324091"/>
                </a:lnTo>
                <a:lnTo>
                  <a:pt x="4689802" y="1348669"/>
                </a:lnTo>
                <a:lnTo>
                  <a:pt x="4762722" y="1348669"/>
                </a:lnTo>
                <a:lnTo>
                  <a:pt x="4781550" y="1324452"/>
                </a:lnTo>
                <a:lnTo>
                  <a:pt x="4781550" y="1411942"/>
                </a:lnTo>
                <a:lnTo>
                  <a:pt x="4692213" y="1411941"/>
                </a:lnTo>
                <a:lnTo>
                  <a:pt x="4595029" y="1411942"/>
                </a:lnTo>
                <a:lnTo>
                  <a:pt x="4620875" y="1528095"/>
                </a:lnTo>
                <a:lnTo>
                  <a:pt x="4689767" y="1494064"/>
                </a:lnTo>
                <a:lnTo>
                  <a:pt x="4758656" y="1528093"/>
                </a:lnTo>
                <a:lnTo>
                  <a:pt x="4781550" y="1425208"/>
                </a:lnTo>
                <a:lnTo>
                  <a:pt x="4781550" y="1665335"/>
                </a:lnTo>
                <a:lnTo>
                  <a:pt x="4740007" y="1611903"/>
                </a:lnTo>
                <a:lnTo>
                  <a:pt x="4742268" y="1601742"/>
                </a:lnTo>
                <a:lnTo>
                  <a:pt x="4689767" y="1575808"/>
                </a:lnTo>
                <a:lnTo>
                  <a:pt x="4637263" y="1601743"/>
                </a:lnTo>
                <a:lnTo>
                  <a:pt x="4639524" y="1611903"/>
                </a:lnTo>
                <a:lnTo>
                  <a:pt x="4514849" y="1772258"/>
                </a:lnTo>
                <a:lnTo>
                  <a:pt x="4568121" y="1798572"/>
                </a:lnTo>
                <a:lnTo>
                  <a:pt x="4689767" y="1642108"/>
                </a:lnTo>
                <a:lnTo>
                  <a:pt x="4781550" y="1760162"/>
                </a:lnTo>
                <a:lnTo>
                  <a:pt x="4781550" y="1895065"/>
                </a:lnTo>
                <a:lnTo>
                  <a:pt x="4742667" y="1914271"/>
                </a:lnTo>
                <a:lnTo>
                  <a:pt x="4724738" y="1994843"/>
                </a:lnTo>
                <a:lnTo>
                  <a:pt x="4739506" y="2061211"/>
                </a:lnTo>
                <a:lnTo>
                  <a:pt x="4781550" y="2040443"/>
                </a:lnTo>
                <a:lnTo>
                  <a:pt x="4781550" y="2122186"/>
                </a:lnTo>
                <a:lnTo>
                  <a:pt x="4692876" y="2165988"/>
                </a:lnTo>
                <a:lnTo>
                  <a:pt x="4689765" y="2152007"/>
                </a:lnTo>
                <a:lnTo>
                  <a:pt x="4686654" y="2165988"/>
                </a:lnTo>
                <a:lnTo>
                  <a:pt x="4606485" y="2126387"/>
                </a:lnTo>
                <a:lnTo>
                  <a:pt x="4739559" y="2297546"/>
                </a:lnTo>
                <a:lnTo>
                  <a:pt x="4689802" y="2322124"/>
                </a:lnTo>
                <a:lnTo>
                  <a:pt x="4762722" y="2322124"/>
                </a:lnTo>
                <a:lnTo>
                  <a:pt x="4781550" y="2297907"/>
                </a:lnTo>
                <a:lnTo>
                  <a:pt x="4781550" y="2385397"/>
                </a:lnTo>
                <a:lnTo>
                  <a:pt x="4692213" y="2385396"/>
                </a:lnTo>
                <a:lnTo>
                  <a:pt x="4595029" y="2385397"/>
                </a:lnTo>
                <a:lnTo>
                  <a:pt x="4620875" y="2501550"/>
                </a:lnTo>
                <a:lnTo>
                  <a:pt x="4689767" y="2467519"/>
                </a:lnTo>
                <a:lnTo>
                  <a:pt x="4758656" y="2501548"/>
                </a:lnTo>
                <a:lnTo>
                  <a:pt x="4781550" y="2398663"/>
                </a:lnTo>
                <a:lnTo>
                  <a:pt x="4781550" y="2638790"/>
                </a:lnTo>
                <a:lnTo>
                  <a:pt x="4740007" y="2585358"/>
                </a:lnTo>
                <a:lnTo>
                  <a:pt x="4742268" y="2575197"/>
                </a:lnTo>
                <a:lnTo>
                  <a:pt x="4689767" y="2549263"/>
                </a:lnTo>
                <a:lnTo>
                  <a:pt x="4637263" y="2575198"/>
                </a:lnTo>
                <a:lnTo>
                  <a:pt x="4639524" y="2585358"/>
                </a:lnTo>
                <a:lnTo>
                  <a:pt x="4514849" y="2745713"/>
                </a:lnTo>
                <a:lnTo>
                  <a:pt x="4568121" y="2772027"/>
                </a:lnTo>
                <a:lnTo>
                  <a:pt x="4689767" y="2615563"/>
                </a:lnTo>
                <a:lnTo>
                  <a:pt x="4781550" y="2733617"/>
                </a:lnTo>
                <a:lnTo>
                  <a:pt x="4781550" y="2868520"/>
                </a:lnTo>
                <a:lnTo>
                  <a:pt x="4742667" y="2887726"/>
                </a:lnTo>
                <a:lnTo>
                  <a:pt x="4724738" y="2968298"/>
                </a:lnTo>
                <a:lnTo>
                  <a:pt x="4739506" y="3034666"/>
                </a:lnTo>
                <a:lnTo>
                  <a:pt x="4781550" y="3013898"/>
                </a:lnTo>
                <a:lnTo>
                  <a:pt x="4781550" y="3095641"/>
                </a:lnTo>
                <a:lnTo>
                  <a:pt x="4692876" y="3139443"/>
                </a:lnTo>
                <a:lnTo>
                  <a:pt x="4689765" y="3125462"/>
                </a:lnTo>
                <a:lnTo>
                  <a:pt x="4686654" y="3139443"/>
                </a:lnTo>
                <a:lnTo>
                  <a:pt x="4606485" y="3099842"/>
                </a:lnTo>
                <a:lnTo>
                  <a:pt x="4739559" y="3271001"/>
                </a:lnTo>
                <a:lnTo>
                  <a:pt x="4689802" y="3295579"/>
                </a:lnTo>
                <a:lnTo>
                  <a:pt x="4762722" y="3295579"/>
                </a:lnTo>
                <a:lnTo>
                  <a:pt x="4781550" y="3271362"/>
                </a:lnTo>
                <a:lnTo>
                  <a:pt x="4781550" y="3358852"/>
                </a:lnTo>
                <a:lnTo>
                  <a:pt x="4692213" y="3358851"/>
                </a:lnTo>
                <a:lnTo>
                  <a:pt x="4595029" y="3358852"/>
                </a:lnTo>
                <a:lnTo>
                  <a:pt x="4620875" y="3475005"/>
                </a:lnTo>
                <a:lnTo>
                  <a:pt x="4689767" y="3440974"/>
                </a:lnTo>
                <a:lnTo>
                  <a:pt x="4758656" y="3475003"/>
                </a:lnTo>
                <a:lnTo>
                  <a:pt x="4781550" y="3372118"/>
                </a:lnTo>
                <a:lnTo>
                  <a:pt x="4781550" y="3612245"/>
                </a:lnTo>
                <a:lnTo>
                  <a:pt x="4740007" y="3558813"/>
                </a:lnTo>
                <a:lnTo>
                  <a:pt x="4742268" y="3548652"/>
                </a:lnTo>
                <a:lnTo>
                  <a:pt x="4689767" y="3522718"/>
                </a:lnTo>
                <a:lnTo>
                  <a:pt x="4637263" y="3548653"/>
                </a:lnTo>
                <a:lnTo>
                  <a:pt x="4639524" y="3558813"/>
                </a:lnTo>
                <a:lnTo>
                  <a:pt x="4514849" y="3719168"/>
                </a:lnTo>
                <a:lnTo>
                  <a:pt x="4568121" y="3745482"/>
                </a:lnTo>
                <a:lnTo>
                  <a:pt x="4689767" y="3589018"/>
                </a:lnTo>
                <a:lnTo>
                  <a:pt x="4781550" y="3707072"/>
                </a:lnTo>
                <a:lnTo>
                  <a:pt x="4781550" y="3841975"/>
                </a:lnTo>
                <a:lnTo>
                  <a:pt x="4742667" y="3861181"/>
                </a:lnTo>
                <a:lnTo>
                  <a:pt x="4724738" y="3941753"/>
                </a:lnTo>
                <a:lnTo>
                  <a:pt x="4739506" y="4008121"/>
                </a:lnTo>
                <a:lnTo>
                  <a:pt x="4781550" y="3987353"/>
                </a:lnTo>
                <a:lnTo>
                  <a:pt x="4781550" y="4069096"/>
                </a:lnTo>
                <a:lnTo>
                  <a:pt x="4692876" y="4112898"/>
                </a:lnTo>
                <a:lnTo>
                  <a:pt x="4689765" y="4098917"/>
                </a:lnTo>
                <a:lnTo>
                  <a:pt x="4686654" y="4112898"/>
                </a:lnTo>
                <a:lnTo>
                  <a:pt x="4606485" y="4073297"/>
                </a:lnTo>
                <a:lnTo>
                  <a:pt x="4739559" y="4244456"/>
                </a:lnTo>
                <a:lnTo>
                  <a:pt x="4689802" y="4269034"/>
                </a:lnTo>
                <a:lnTo>
                  <a:pt x="4762722" y="4269034"/>
                </a:lnTo>
                <a:lnTo>
                  <a:pt x="4781550" y="4244817"/>
                </a:lnTo>
                <a:lnTo>
                  <a:pt x="4781550" y="4332307"/>
                </a:lnTo>
                <a:lnTo>
                  <a:pt x="4692213" y="4332306"/>
                </a:lnTo>
                <a:lnTo>
                  <a:pt x="4595029" y="4332307"/>
                </a:lnTo>
                <a:lnTo>
                  <a:pt x="4620875" y="4448460"/>
                </a:lnTo>
                <a:lnTo>
                  <a:pt x="4689767" y="4414429"/>
                </a:lnTo>
                <a:lnTo>
                  <a:pt x="4758656" y="4448458"/>
                </a:lnTo>
                <a:lnTo>
                  <a:pt x="4781550" y="4345573"/>
                </a:lnTo>
                <a:lnTo>
                  <a:pt x="4781550" y="4585700"/>
                </a:lnTo>
                <a:lnTo>
                  <a:pt x="4740007" y="4532268"/>
                </a:lnTo>
                <a:lnTo>
                  <a:pt x="4742268" y="4522107"/>
                </a:lnTo>
                <a:lnTo>
                  <a:pt x="4689767" y="4496173"/>
                </a:lnTo>
                <a:lnTo>
                  <a:pt x="4637263" y="4522108"/>
                </a:lnTo>
                <a:lnTo>
                  <a:pt x="4639524" y="4532268"/>
                </a:lnTo>
                <a:lnTo>
                  <a:pt x="4514849" y="4692623"/>
                </a:lnTo>
                <a:lnTo>
                  <a:pt x="4568121" y="4718937"/>
                </a:lnTo>
                <a:lnTo>
                  <a:pt x="4689767" y="4562473"/>
                </a:lnTo>
                <a:lnTo>
                  <a:pt x="4781550" y="4680527"/>
                </a:lnTo>
                <a:lnTo>
                  <a:pt x="4781550" y="4781550"/>
                </a:lnTo>
                <a:lnTo>
                  <a:pt x="0" y="4781550"/>
                </a:lnTo>
                <a:lnTo>
                  <a:pt x="0" y="4680533"/>
                </a:lnTo>
                <a:lnTo>
                  <a:pt x="91787" y="4562473"/>
                </a:lnTo>
                <a:lnTo>
                  <a:pt x="213432" y="4718936"/>
                </a:lnTo>
                <a:lnTo>
                  <a:pt x="266702" y="4692623"/>
                </a:lnTo>
                <a:lnTo>
                  <a:pt x="142027" y="4532268"/>
                </a:lnTo>
                <a:lnTo>
                  <a:pt x="144288" y="4522107"/>
                </a:lnTo>
                <a:lnTo>
                  <a:pt x="91787" y="4496173"/>
                </a:lnTo>
                <a:lnTo>
                  <a:pt x="39287" y="4522107"/>
                </a:lnTo>
                <a:lnTo>
                  <a:pt x="41548" y="4532268"/>
                </a:lnTo>
                <a:lnTo>
                  <a:pt x="0" y="4585707"/>
                </a:lnTo>
                <a:lnTo>
                  <a:pt x="0" y="4345551"/>
                </a:lnTo>
                <a:lnTo>
                  <a:pt x="22899" y="4448458"/>
                </a:lnTo>
                <a:lnTo>
                  <a:pt x="91787" y="4414429"/>
                </a:lnTo>
                <a:lnTo>
                  <a:pt x="160676" y="4448458"/>
                </a:lnTo>
                <a:lnTo>
                  <a:pt x="186522" y="4332307"/>
                </a:lnTo>
                <a:lnTo>
                  <a:pt x="94234" y="4332306"/>
                </a:lnTo>
                <a:lnTo>
                  <a:pt x="0" y="4332307"/>
                </a:lnTo>
                <a:lnTo>
                  <a:pt x="0" y="4244815"/>
                </a:lnTo>
                <a:lnTo>
                  <a:pt x="18830" y="4269034"/>
                </a:lnTo>
                <a:lnTo>
                  <a:pt x="91752" y="4269034"/>
                </a:lnTo>
                <a:lnTo>
                  <a:pt x="41995" y="4244456"/>
                </a:lnTo>
                <a:lnTo>
                  <a:pt x="175068" y="4073297"/>
                </a:lnTo>
                <a:lnTo>
                  <a:pt x="94899" y="4112898"/>
                </a:lnTo>
                <a:lnTo>
                  <a:pt x="91787" y="4098911"/>
                </a:lnTo>
                <a:lnTo>
                  <a:pt x="88674" y="4112898"/>
                </a:lnTo>
                <a:lnTo>
                  <a:pt x="0" y="4069096"/>
                </a:lnTo>
                <a:lnTo>
                  <a:pt x="0" y="3987351"/>
                </a:lnTo>
                <a:lnTo>
                  <a:pt x="42047" y="4008121"/>
                </a:lnTo>
                <a:lnTo>
                  <a:pt x="56816" y="3941749"/>
                </a:lnTo>
                <a:lnTo>
                  <a:pt x="38888" y="3861181"/>
                </a:lnTo>
                <a:lnTo>
                  <a:pt x="0" y="3841973"/>
                </a:lnTo>
                <a:lnTo>
                  <a:pt x="0" y="3707078"/>
                </a:lnTo>
                <a:lnTo>
                  <a:pt x="91787" y="3589018"/>
                </a:lnTo>
                <a:lnTo>
                  <a:pt x="213432" y="3745481"/>
                </a:lnTo>
                <a:lnTo>
                  <a:pt x="266702" y="3719168"/>
                </a:lnTo>
                <a:lnTo>
                  <a:pt x="142027" y="3558813"/>
                </a:lnTo>
                <a:lnTo>
                  <a:pt x="144288" y="3548652"/>
                </a:lnTo>
                <a:lnTo>
                  <a:pt x="91787" y="3522718"/>
                </a:lnTo>
                <a:lnTo>
                  <a:pt x="39287" y="3548652"/>
                </a:lnTo>
                <a:lnTo>
                  <a:pt x="41548" y="3558813"/>
                </a:lnTo>
                <a:lnTo>
                  <a:pt x="0" y="3612252"/>
                </a:lnTo>
                <a:lnTo>
                  <a:pt x="0" y="3372096"/>
                </a:lnTo>
                <a:lnTo>
                  <a:pt x="22899" y="3475003"/>
                </a:lnTo>
                <a:lnTo>
                  <a:pt x="91787" y="3440974"/>
                </a:lnTo>
                <a:lnTo>
                  <a:pt x="160676" y="3475003"/>
                </a:lnTo>
                <a:lnTo>
                  <a:pt x="186522" y="3358852"/>
                </a:lnTo>
                <a:lnTo>
                  <a:pt x="94234" y="3358851"/>
                </a:lnTo>
                <a:lnTo>
                  <a:pt x="0" y="3358852"/>
                </a:lnTo>
                <a:lnTo>
                  <a:pt x="0" y="3271360"/>
                </a:lnTo>
                <a:lnTo>
                  <a:pt x="18830" y="3295579"/>
                </a:lnTo>
                <a:lnTo>
                  <a:pt x="91752" y="3295579"/>
                </a:lnTo>
                <a:lnTo>
                  <a:pt x="41995" y="3271001"/>
                </a:lnTo>
                <a:lnTo>
                  <a:pt x="175068" y="3099842"/>
                </a:lnTo>
                <a:lnTo>
                  <a:pt x="94899" y="3139443"/>
                </a:lnTo>
                <a:lnTo>
                  <a:pt x="91787" y="3125456"/>
                </a:lnTo>
                <a:lnTo>
                  <a:pt x="88674" y="3139443"/>
                </a:lnTo>
                <a:lnTo>
                  <a:pt x="0" y="3095641"/>
                </a:lnTo>
                <a:lnTo>
                  <a:pt x="0" y="3013896"/>
                </a:lnTo>
                <a:lnTo>
                  <a:pt x="42047" y="3034666"/>
                </a:lnTo>
                <a:lnTo>
                  <a:pt x="56816" y="2968294"/>
                </a:lnTo>
                <a:lnTo>
                  <a:pt x="38888" y="2887726"/>
                </a:lnTo>
                <a:lnTo>
                  <a:pt x="0" y="2868518"/>
                </a:lnTo>
                <a:lnTo>
                  <a:pt x="0" y="2733623"/>
                </a:lnTo>
                <a:lnTo>
                  <a:pt x="91787" y="2615563"/>
                </a:lnTo>
                <a:lnTo>
                  <a:pt x="213432" y="2772026"/>
                </a:lnTo>
                <a:lnTo>
                  <a:pt x="266702" y="2745713"/>
                </a:lnTo>
                <a:lnTo>
                  <a:pt x="142027" y="2585358"/>
                </a:lnTo>
                <a:lnTo>
                  <a:pt x="144288" y="2575197"/>
                </a:lnTo>
                <a:lnTo>
                  <a:pt x="91787" y="2549263"/>
                </a:lnTo>
                <a:lnTo>
                  <a:pt x="39287" y="2575196"/>
                </a:lnTo>
                <a:lnTo>
                  <a:pt x="41548" y="2585358"/>
                </a:lnTo>
                <a:lnTo>
                  <a:pt x="0" y="2638797"/>
                </a:lnTo>
                <a:lnTo>
                  <a:pt x="0" y="2398641"/>
                </a:lnTo>
                <a:lnTo>
                  <a:pt x="22899" y="2501548"/>
                </a:lnTo>
                <a:lnTo>
                  <a:pt x="91787" y="2467519"/>
                </a:lnTo>
                <a:lnTo>
                  <a:pt x="160676" y="2501548"/>
                </a:lnTo>
                <a:lnTo>
                  <a:pt x="186522" y="2385397"/>
                </a:lnTo>
                <a:lnTo>
                  <a:pt x="94234" y="2385396"/>
                </a:lnTo>
                <a:lnTo>
                  <a:pt x="0" y="2385397"/>
                </a:lnTo>
                <a:lnTo>
                  <a:pt x="0" y="2297905"/>
                </a:lnTo>
                <a:lnTo>
                  <a:pt x="18830" y="2322124"/>
                </a:lnTo>
                <a:lnTo>
                  <a:pt x="91752" y="2322124"/>
                </a:lnTo>
                <a:lnTo>
                  <a:pt x="41996" y="2297546"/>
                </a:lnTo>
                <a:lnTo>
                  <a:pt x="175068" y="2126387"/>
                </a:lnTo>
                <a:lnTo>
                  <a:pt x="94899" y="2165988"/>
                </a:lnTo>
                <a:lnTo>
                  <a:pt x="91787" y="2152001"/>
                </a:lnTo>
                <a:lnTo>
                  <a:pt x="88674" y="2165988"/>
                </a:lnTo>
                <a:lnTo>
                  <a:pt x="0" y="2122186"/>
                </a:lnTo>
                <a:lnTo>
                  <a:pt x="0" y="2040441"/>
                </a:lnTo>
                <a:lnTo>
                  <a:pt x="42047" y="2061211"/>
                </a:lnTo>
                <a:lnTo>
                  <a:pt x="56816" y="1994839"/>
                </a:lnTo>
                <a:lnTo>
                  <a:pt x="38888" y="1914271"/>
                </a:lnTo>
                <a:lnTo>
                  <a:pt x="0" y="1895063"/>
                </a:lnTo>
                <a:lnTo>
                  <a:pt x="0" y="1760169"/>
                </a:lnTo>
                <a:lnTo>
                  <a:pt x="91787" y="1642108"/>
                </a:lnTo>
                <a:lnTo>
                  <a:pt x="213432" y="1798571"/>
                </a:lnTo>
                <a:lnTo>
                  <a:pt x="266702" y="1772258"/>
                </a:lnTo>
                <a:lnTo>
                  <a:pt x="142027" y="1611903"/>
                </a:lnTo>
                <a:lnTo>
                  <a:pt x="144288" y="1601742"/>
                </a:lnTo>
                <a:lnTo>
                  <a:pt x="91787" y="1575808"/>
                </a:lnTo>
                <a:lnTo>
                  <a:pt x="39287" y="1601741"/>
                </a:lnTo>
                <a:lnTo>
                  <a:pt x="41549" y="1611903"/>
                </a:lnTo>
                <a:lnTo>
                  <a:pt x="0" y="1665342"/>
                </a:lnTo>
                <a:lnTo>
                  <a:pt x="0" y="1425186"/>
                </a:lnTo>
                <a:lnTo>
                  <a:pt x="22899" y="1528093"/>
                </a:lnTo>
                <a:lnTo>
                  <a:pt x="91787" y="1494064"/>
                </a:lnTo>
                <a:lnTo>
                  <a:pt x="160676" y="1528093"/>
                </a:lnTo>
                <a:lnTo>
                  <a:pt x="186522" y="1411942"/>
                </a:lnTo>
                <a:lnTo>
                  <a:pt x="94234" y="1411941"/>
                </a:lnTo>
                <a:lnTo>
                  <a:pt x="0" y="1411942"/>
                </a:lnTo>
                <a:lnTo>
                  <a:pt x="0" y="1324449"/>
                </a:lnTo>
                <a:lnTo>
                  <a:pt x="18830" y="1348669"/>
                </a:lnTo>
                <a:lnTo>
                  <a:pt x="91752" y="1348669"/>
                </a:lnTo>
                <a:lnTo>
                  <a:pt x="41996" y="1324091"/>
                </a:lnTo>
                <a:lnTo>
                  <a:pt x="175068" y="1152932"/>
                </a:lnTo>
                <a:lnTo>
                  <a:pt x="94899" y="1192533"/>
                </a:lnTo>
                <a:lnTo>
                  <a:pt x="91787" y="1178546"/>
                </a:lnTo>
                <a:lnTo>
                  <a:pt x="88674" y="1192533"/>
                </a:lnTo>
                <a:lnTo>
                  <a:pt x="0" y="1148731"/>
                </a:lnTo>
                <a:lnTo>
                  <a:pt x="0" y="1066986"/>
                </a:lnTo>
                <a:lnTo>
                  <a:pt x="42047" y="1087756"/>
                </a:lnTo>
                <a:lnTo>
                  <a:pt x="56816" y="1021384"/>
                </a:lnTo>
                <a:lnTo>
                  <a:pt x="38888" y="940816"/>
                </a:lnTo>
                <a:lnTo>
                  <a:pt x="0" y="921608"/>
                </a:lnTo>
                <a:lnTo>
                  <a:pt x="0" y="786714"/>
                </a:lnTo>
                <a:lnTo>
                  <a:pt x="91787" y="668653"/>
                </a:lnTo>
                <a:lnTo>
                  <a:pt x="213432" y="825116"/>
                </a:lnTo>
                <a:lnTo>
                  <a:pt x="266702" y="798803"/>
                </a:lnTo>
                <a:lnTo>
                  <a:pt x="142027" y="638448"/>
                </a:lnTo>
                <a:lnTo>
                  <a:pt x="144288" y="628287"/>
                </a:lnTo>
                <a:lnTo>
                  <a:pt x="91787" y="602353"/>
                </a:lnTo>
                <a:lnTo>
                  <a:pt x="39288" y="628287"/>
                </a:lnTo>
                <a:lnTo>
                  <a:pt x="41549" y="638448"/>
                </a:lnTo>
                <a:lnTo>
                  <a:pt x="0" y="691887"/>
                </a:lnTo>
                <a:lnTo>
                  <a:pt x="0" y="451731"/>
                </a:lnTo>
                <a:lnTo>
                  <a:pt x="22899" y="554638"/>
                </a:lnTo>
                <a:lnTo>
                  <a:pt x="91787" y="520609"/>
                </a:lnTo>
                <a:lnTo>
                  <a:pt x="160676" y="554638"/>
                </a:lnTo>
                <a:lnTo>
                  <a:pt x="186522" y="438487"/>
                </a:lnTo>
                <a:lnTo>
                  <a:pt x="94234" y="438486"/>
                </a:lnTo>
                <a:lnTo>
                  <a:pt x="0" y="438487"/>
                </a:lnTo>
                <a:lnTo>
                  <a:pt x="0" y="350994"/>
                </a:lnTo>
                <a:lnTo>
                  <a:pt x="18830" y="375214"/>
                </a:lnTo>
                <a:lnTo>
                  <a:pt x="91752" y="375214"/>
                </a:lnTo>
                <a:lnTo>
                  <a:pt x="41996" y="350636"/>
                </a:lnTo>
                <a:lnTo>
                  <a:pt x="175068" y="179477"/>
                </a:lnTo>
                <a:lnTo>
                  <a:pt x="94899" y="219078"/>
                </a:lnTo>
                <a:lnTo>
                  <a:pt x="91787" y="205091"/>
                </a:lnTo>
                <a:lnTo>
                  <a:pt x="88674" y="219078"/>
                </a:lnTo>
                <a:lnTo>
                  <a:pt x="0" y="175276"/>
                </a:lnTo>
                <a:lnTo>
                  <a:pt x="0" y="93531"/>
                </a:lnTo>
                <a:lnTo>
                  <a:pt x="42047" y="114301"/>
                </a:lnTo>
                <a:lnTo>
                  <a:pt x="56816" y="47929"/>
                </a:ln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2838845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フリーフォーム: 図形 1">
            <a:extLst>
              <a:ext uri="{FF2B5EF4-FFF2-40B4-BE49-F238E27FC236}">
                <a16:creationId xmlns:a16="http://schemas.microsoft.com/office/drawing/2014/main" id="{806AFC10-509B-4B40-918C-548A2CC9B4A8}"/>
              </a:ext>
            </a:extLst>
          </p:cNvPr>
          <p:cNvSpPr/>
          <p:nvPr/>
        </p:nvSpPr>
        <p:spPr>
          <a:xfrm>
            <a:off x="681488" y="854016"/>
            <a:ext cx="2665562" cy="2671789"/>
          </a:xfrm>
          <a:custGeom>
            <a:avLst/>
            <a:gdLst>
              <a:gd name="connsiteX0" fmla="*/ 6743510 w 7384212"/>
              <a:gd name="connsiteY0" fmla="*/ 6786634 h 7401462"/>
              <a:gd name="connsiteX1" fmla="*/ 6743510 w 7384212"/>
              <a:gd name="connsiteY1" fmla="*/ 7065032 h 7401462"/>
              <a:gd name="connsiteX2" fmla="*/ 7047782 w 7384212"/>
              <a:gd name="connsiteY2" fmla="*/ 7065032 h 7401462"/>
              <a:gd name="connsiteX3" fmla="*/ 7047782 w 7384212"/>
              <a:gd name="connsiteY3" fmla="*/ 6786634 h 7401462"/>
              <a:gd name="connsiteX4" fmla="*/ 6102802 w 7384212"/>
              <a:gd name="connsiteY4" fmla="*/ 6786634 h 7401462"/>
              <a:gd name="connsiteX5" fmla="*/ 6102802 w 7384212"/>
              <a:gd name="connsiteY5" fmla="*/ 7065032 h 7401462"/>
              <a:gd name="connsiteX6" fmla="*/ 6407080 w 7384212"/>
              <a:gd name="connsiteY6" fmla="*/ 7065032 h 7401462"/>
              <a:gd name="connsiteX7" fmla="*/ 6407080 w 7384212"/>
              <a:gd name="connsiteY7" fmla="*/ 6786634 h 7401462"/>
              <a:gd name="connsiteX8" fmla="*/ 5462094 w 7384212"/>
              <a:gd name="connsiteY8" fmla="*/ 6786634 h 7401462"/>
              <a:gd name="connsiteX9" fmla="*/ 5462094 w 7384212"/>
              <a:gd name="connsiteY9" fmla="*/ 7065032 h 7401462"/>
              <a:gd name="connsiteX10" fmla="*/ 5766372 w 7384212"/>
              <a:gd name="connsiteY10" fmla="*/ 7065032 h 7401462"/>
              <a:gd name="connsiteX11" fmla="*/ 5766372 w 7384212"/>
              <a:gd name="connsiteY11" fmla="*/ 6786634 h 7401462"/>
              <a:gd name="connsiteX12" fmla="*/ 4821386 w 7384212"/>
              <a:gd name="connsiteY12" fmla="*/ 6786634 h 7401462"/>
              <a:gd name="connsiteX13" fmla="*/ 4821386 w 7384212"/>
              <a:gd name="connsiteY13" fmla="*/ 7065032 h 7401462"/>
              <a:gd name="connsiteX14" fmla="*/ 5125664 w 7384212"/>
              <a:gd name="connsiteY14" fmla="*/ 7065032 h 7401462"/>
              <a:gd name="connsiteX15" fmla="*/ 5125664 w 7384212"/>
              <a:gd name="connsiteY15" fmla="*/ 6786634 h 7401462"/>
              <a:gd name="connsiteX16" fmla="*/ 4180678 w 7384212"/>
              <a:gd name="connsiteY16" fmla="*/ 6786634 h 7401462"/>
              <a:gd name="connsiteX17" fmla="*/ 4180678 w 7384212"/>
              <a:gd name="connsiteY17" fmla="*/ 7065032 h 7401462"/>
              <a:gd name="connsiteX18" fmla="*/ 4484956 w 7384212"/>
              <a:gd name="connsiteY18" fmla="*/ 7065032 h 7401462"/>
              <a:gd name="connsiteX19" fmla="*/ 4484956 w 7384212"/>
              <a:gd name="connsiteY19" fmla="*/ 6786634 h 7401462"/>
              <a:gd name="connsiteX20" fmla="*/ 3539970 w 7384212"/>
              <a:gd name="connsiteY20" fmla="*/ 6786634 h 7401462"/>
              <a:gd name="connsiteX21" fmla="*/ 3539970 w 7384212"/>
              <a:gd name="connsiteY21" fmla="*/ 7065032 h 7401462"/>
              <a:gd name="connsiteX22" fmla="*/ 3844248 w 7384212"/>
              <a:gd name="connsiteY22" fmla="*/ 7065032 h 7401462"/>
              <a:gd name="connsiteX23" fmla="*/ 3844248 w 7384212"/>
              <a:gd name="connsiteY23" fmla="*/ 6786634 h 7401462"/>
              <a:gd name="connsiteX24" fmla="*/ 2899262 w 7384212"/>
              <a:gd name="connsiteY24" fmla="*/ 6786634 h 7401462"/>
              <a:gd name="connsiteX25" fmla="*/ 2899262 w 7384212"/>
              <a:gd name="connsiteY25" fmla="*/ 7065032 h 7401462"/>
              <a:gd name="connsiteX26" fmla="*/ 3203540 w 7384212"/>
              <a:gd name="connsiteY26" fmla="*/ 7065032 h 7401462"/>
              <a:gd name="connsiteX27" fmla="*/ 3203540 w 7384212"/>
              <a:gd name="connsiteY27" fmla="*/ 6786634 h 7401462"/>
              <a:gd name="connsiteX28" fmla="*/ 2258554 w 7384212"/>
              <a:gd name="connsiteY28" fmla="*/ 6786634 h 7401462"/>
              <a:gd name="connsiteX29" fmla="*/ 2258554 w 7384212"/>
              <a:gd name="connsiteY29" fmla="*/ 7065032 h 7401462"/>
              <a:gd name="connsiteX30" fmla="*/ 2562832 w 7384212"/>
              <a:gd name="connsiteY30" fmla="*/ 7065032 h 7401462"/>
              <a:gd name="connsiteX31" fmla="*/ 2562832 w 7384212"/>
              <a:gd name="connsiteY31" fmla="*/ 6786634 h 7401462"/>
              <a:gd name="connsiteX32" fmla="*/ 1617846 w 7384212"/>
              <a:gd name="connsiteY32" fmla="*/ 6786634 h 7401462"/>
              <a:gd name="connsiteX33" fmla="*/ 1617846 w 7384212"/>
              <a:gd name="connsiteY33" fmla="*/ 7065032 h 7401462"/>
              <a:gd name="connsiteX34" fmla="*/ 1922124 w 7384212"/>
              <a:gd name="connsiteY34" fmla="*/ 7065032 h 7401462"/>
              <a:gd name="connsiteX35" fmla="*/ 1922124 w 7384212"/>
              <a:gd name="connsiteY35" fmla="*/ 6786634 h 7401462"/>
              <a:gd name="connsiteX36" fmla="*/ 977138 w 7384212"/>
              <a:gd name="connsiteY36" fmla="*/ 6786634 h 7401462"/>
              <a:gd name="connsiteX37" fmla="*/ 977138 w 7384212"/>
              <a:gd name="connsiteY37" fmla="*/ 7065032 h 7401462"/>
              <a:gd name="connsiteX38" fmla="*/ 1281416 w 7384212"/>
              <a:gd name="connsiteY38" fmla="*/ 7065032 h 7401462"/>
              <a:gd name="connsiteX39" fmla="*/ 1281416 w 7384212"/>
              <a:gd name="connsiteY39" fmla="*/ 6786634 h 7401462"/>
              <a:gd name="connsiteX40" fmla="*/ 336430 w 7384212"/>
              <a:gd name="connsiteY40" fmla="*/ 6786634 h 7401462"/>
              <a:gd name="connsiteX41" fmla="*/ 336430 w 7384212"/>
              <a:gd name="connsiteY41" fmla="*/ 7065032 h 7401462"/>
              <a:gd name="connsiteX42" fmla="*/ 640708 w 7384212"/>
              <a:gd name="connsiteY42" fmla="*/ 7065032 h 7401462"/>
              <a:gd name="connsiteX43" fmla="*/ 640708 w 7384212"/>
              <a:gd name="connsiteY43" fmla="*/ 6786634 h 7401462"/>
              <a:gd name="connsiteX44" fmla="*/ 6423156 w 7384212"/>
              <a:gd name="connsiteY44" fmla="*/ 6484709 h 7401462"/>
              <a:gd name="connsiteX45" fmla="*/ 6423156 w 7384212"/>
              <a:gd name="connsiteY45" fmla="*/ 6763107 h 7401462"/>
              <a:gd name="connsiteX46" fmla="*/ 6727434 w 7384212"/>
              <a:gd name="connsiteY46" fmla="*/ 6763107 h 7401462"/>
              <a:gd name="connsiteX47" fmla="*/ 6727434 w 7384212"/>
              <a:gd name="connsiteY47" fmla="*/ 6484709 h 7401462"/>
              <a:gd name="connsiteX48" fmla="*/ 5782448 w 7384212"/>
              <a:gd name="connsiteY48" fmla="*/ 6484709 h 7401462"/>
              <a:gd name="connsiteX49" fmla="*/ 5782448 w 7384212"/>
              <a:gd name="connsiteY49" fmla="*/ 6763107 h 7401462"/>
              <a:gd name="connsiteX50" fmla="*/ 6086726 w 7384212"/>
              <a:gd name="connsiteY50" fmla="*/ 6763107 h 7401462"/>
              <a:gd name="connsiteX51" fmla="*/ 6086726 w 7384212"/>
              <a:gd name="connsiteY51" fmla="*/ 6484709 h 7401462"/>
              <a:gd name="connsiteX52" fmla="*/ 5141740 w 7384212"/>
              <a:gd name="connsiteY52" fmla="*/ 6484709 h 7401462"/>
              <a:gd name="connsiteX53" fmla="*/ 5141740 w 7384212"/>
              <a:gd name="connsiteY53" fmla="*/ 6763107 h 7401462"/>
              <a:gd name="connsiteX54" fmla="*/ 5446018 w 7384212"/>
              <a:gd name="connsiteY54" fmla="*/ 6763107 h 7401462"/>
              <a:gd name="connsiteX55" fmla="*/ 5446018 w 7384212"/>
              <a:gd name="connsiteY55" fmla="*/ 6484709 h 7401462"/>
              <a:gd name="connsiteX56" fmla="*/ 4501032 w 7384212"/>
              <a:gd name="connsiteY56" fmla="*/ 6484709 h 7401462"/>
              <a:gd name="connsiteX57" fmla="*/ 4501032 w 7384212"/>
              <a:gd name="connsiteY57" fmla="*/ 6763107 h 7401462"/>
              <a:gd name="connsiteX58" fmla="*/ 4805310 w 7384212"/>
              <a:gd name="connsiteY58" fmla="*/ 6763107 h 7401462"/>
              <a:gd name="connsiteX59" fmla="*/ 4805310 w 7384212"/>
              <a:gd name="connsiteY59" fmla="*/ 6484709 h 7401462"/>
              <a:gd name="connsiteX60" fmla="*/ 3860324 w 7384212"/>
              <a:gd name="connsiteY60" fmla="*/ 6484709 h 7401462"/>
              <a:gd name="connsiteX61" fmla="*/ 3860324 w 7384212"/>
              <a:gd name="connsiteY61" fmla="*/ 6763107 h 7401462"/>
              <a:gd name="connsiteX62" fmla="*/ 4164602 w 7384212"/>
              <a:gd name="connsiteY62" fmla="*/ 6763107 h 7401462"/>
              <a:gd name="connsiteX63" fmla="*/ 4164602 w 7384212"/>
              <a:gd name="connsiteY63" fmla="*/ 6484709 h 7401462"/>
              <a:gd name="connsiteX64" fmla="*/ 3219616 w 7384212"/>
              <a:gd name="connsiteY64" fmla="*/ 6484709 h 7401462"/>
              <a:gd name="connsiteX65" fmla="*/ 3219616 w 7384212"/>
              <a:gd name="connsiteY65" fmla="*/ 6763107 h 7401462"/>
              <a:gd name="connsiteX66" fmla="*/ 3523894 w 7384212"/>
              <a:gd name="connsiteY66" fmla="*/ 6763107 h 7401462"/>
              <a:gd name="connsiteX67" fmla="*/ 3523894 w 7384212"/>
              <a:gd name="connsiteY67" fmla="*/ 6484709 h 7401462"/>
              <a:gd name="connsiteX68" fmla="*/ 2578908 w 7384212"/>
              <a:gd name="connsiteY68" fmla="*/ 6484709 h 7401462"/>
              <a:gd name="connsiteX69" fmla="*/ 2578908 w 7384212"/>
              <a:gd name="connsiteY69" fmla="*/ 6763107 h 7401462"/>
              <a:gd name="connsiteX70" fmla="*/ 2883186 w 7384212"/>
              <a:gd name="connsiteY70" fmla="*/ 6763107 h 7401462"/>
              <a:gd name="connsiteX71" fmla="*/ 2883186 w 7384212"/>
              <a:gd name="connsiteY71" fmla="*/ 6484709 h 7401462"/>
              <a:gd name="connsiteX72" fmla="*/ 1938200 w 7384212"/>
              <a:gd name="connsiteY72" fmla="*/ 6484709 h 7401462"/>
              <a:gd name="connsiteX73" fmla="*/ 1938200 w 7384212"/>
              <a:gd name="connsiteY73" fmla="*/ 6763107 h 7401462"/>
              <a:gd name="connsiteX74" fmla="*/ 2242478 w 7384212"/>
              <a:gd name="connsiteY74" fmla="*/ 6763107 h 7401462"/>
              <a:gd name="connsiteX75" fmla="*/ 2242478 w 7384212"/>
              <a:gd name="connsiteY75" fmla="*/ 6484709 h 7401462"/>
              <a:gd name="connsiteX76" fmla="*/ 1297492 w 7384212"/>
              <a:gd name="connsiteY76" fmla="*/ 6484709 h 7401462"/>
              <a:gd name="connsiteX77" fmla="*/ 1297492 w 7384212"/>
              <a:gd name="connsiteY77" fmla="*/ 6763107 h 7401462"/>
              <a:gd name="connsiteX78" fmla="*/ 1601770 w 7384212"/>
              <a:gd name="connsiteY78" fmla="*/ 6763107 h 7401462"/>
              <a:gd name="connsiteX79" fmla="*/ 1601770 w 7384212"/>
              <a:gd name="connsiteY79" fmla="*/ 6484709 h 7401462"/>
              <a:gd name="connsiteX80" fmla="*/ 656784 w 7384212"/>
              <a:gd name="connsiteY80" fmla="*/ 6484709 h 7401462"/>
              <a:gd name="connsiteX81" fmla="*/ 656784 w 7384212"/>
              <a:gd name="connsiteY81" fmla="*/ 6763107 h 7401462"/>
              <a:gd name="connsiteX82" fmla="*/ 961063 w 7384212"/>
              <a:gd name="connsiteY82" fmla="*/ 6763107 h 7401462"/>
              <a:gd name="connsiteX83" fmla="*/ 961063 w 7384212"/>
              <a:gd name="connsiteY83" fmla="*/ 6484709 h 7401462"/>
              <a:gd name="connsiteX84" fmla="*/ 6743510 w 7384212"/>
              <a:gd name="connsiteY84" fmla="*/ 6171806 h 7401462"/>
              <a:gd name="connsiteX85" fmla="*/ 6743510 w 7384212"/>
              <a:gd name="connsiteY85" fmla="*/ 6450204 h 7401462"/>
              <a:gd name="connsiteX86" fmla="*/ 7047782 w 7384212"/>
              <a:gd name="connsiteY86" fmla="*/ 6450204 h 7401462"/>
              <a:gd name="connsiteX87" fmla="*/ 7047782 w 7384212"/>
              <a:gd name="connsiteY87" fmla="*/ 6171806 h 7401462"/>
              <a:gd name="connsiteX88" fmla="*/ 6102802 w 7384212"/>
              <a:gd name="connsiteY88" fmla="*/ 6171806 h 7401462"/>
              <a:gd name="connsiteX89" fmla="*/ 6102802 w 7384212"/>
              <a:gd name="connsiteY89" fmla="*/ 6450204 h 7401462"/>
              <a:gd name="connsiteX90" fmla="*/ 6407080 w 7384212"/>
              <a:gd name="connsiteY90" fmla="*/ 6450204 h 7401462"/>
              <a:gd name="connsiteX91" fmla="*/ 6407080 w 7384212"/>
              <a:gd name="connsiteY91" fmla="*/ 6171806 h 7401462"/>
              <a:gd name="connsiteX92" fmla="*/ 5462094 w 7384212"/>
              <a:gd name="connsiteY92" fmla="*/ 6171806 h 7401462"/>
              <a:gd name="connsiteX93" fmla="*/ 5462094 w 7384212"/>
              <a:gd name="connsiteY93" fmla="*/ 6450204 h 7401462"/>
              <a:gd name="connsiteX94" fmla="*/ 5766372 w 7384212"/>
              <a:gd name="connsiteY94" fmla="*/ 6450204 h 7401462"/>
              <a:gd name="connsiteX95" fmla="*/ 5766372 w 7384212"/>
              <a:gd name="connsiteY95" fmla="*/ 6171806 h 7401462"/>
              <a:gd name="connsiteX96" fmla="*/ 4821386 w 7384212"/>
              <a:gd name="connsiteY96" fmla="*/ 6171806 h 7401462"/>
              <a:gd name="connsiteX97" fmla="*/ 4821386 w 7384212"/>
              <a:gd name="connsiteY97" fmla="*/ 6450204 h 7401462"/>
              <a:gd name="connsiteX98" fmla="*/ 5125664 w 7384212"/>
              <a:gd name="connsiteY98" fmla="*/ 6450204 h 7401462"/>
              <a:gd name="connsiteX99" fmla="*/ 5125664 w 7384212"/>
              <a:gd name="connsiteY99" fmla="*/ 6171806 h 7401462"/>
              <a:gd name="connsiteX100" fmla="*/ 4180678 w 7384212"/>
              <a:gd name="connsiteY100" fmla="*/ 6171806 h 7401462"/>
              <a:gd name="connsiteX101" fmla="*/ 4180678 w 7384212"/>
              <a:gd name="connsiteY101" fmla="*/ 6450204 h 7401462"/>
              <a:gd name="connsiteX102" fmla="*/ 4484956 w 7384212"/>
              <a:gd name="connsiteY102" fmla="*/ 6450204 h 7401462"/>
              <a:gd name="connsiteX103" fmla="*/ 4484956 w 7384212"/>
              <a:gd name="connsiteY103" fmla="*/ 6171806 h 7401462"/>
              <a:gd name="connsiteX104" fmla="*/ 3539970 w 7384212"/>
              <a:gd name="connsiteY104" fmla="*/ 6171806 h 7401462"/>
              <a:gd name="connsiteX105" fmla="*/ 3539970 w 7384212"/>
              <a:gd name="connsiteY105" fmla="*/ 6450204 h 7401462"/>
              <a:gd name="connsiteX106" fmla="*/ 3844248 w 7384212"/>
              <a:gd name="connsiteY106" fmla="*/ 6450204 h 7401462"/>
              <a:gd name="connsiteX107" fmla="*/ 3844248 w 7384212"/>
              <a:gd name="connsiteY107" fmla="*/ 6171806 h 7401462"/>
              <a:gd name="connsiteX108" fmla="*/ 2899262 w 7384212"/>
              <a:gd name="connsiteY108" fmla="*/ 6171806 h 7401462"/>
              <a:gd name="connsiteX109" fmla="*/ 2899262 w 7384212"/>
              <a:gd name="connsiteY109" fmla="*/ 6450204 h 7401462"/>
              <a:gd name="connsiteX110" fmla="*/ 3203540 w 7384212"/>
              <a:gd name="connsiteY110" fmla="*/ 6450204 h 7401462"/>
              <a:gd name="connsiteX111" fmla="*/ 3203540 w 7384212"/>
              <a:gd name="connsiteY111" fmla="*/ 6171806 h 7401462"/>
              <a:gd name="connsiteX112" fmla="*/ 2258554 w 7384212"/>
              <a:gd name="connsiteY112" fmla="*/ 6171806 h 7401462"/>
              <a:gd name="connsiteX113" fmla="*/ 2258554 w 7384212"/>
              <a:gd name="connsiteY113" fmla="*/ 6450204 h 7401462"/>
              <a:gd name="connsiteX114" fmla="*/ 2562832 w 7384212"/>
              <a:gd name="connsiteY114" fmla="*/ 6450204 h 7401462"/>
              <a:gd name="connsiteX115" fmla="*/ 2562832 w 7384212"/>
              <a:gd name="connsiteY115" fmla="*/ 6171806 h 7401462"/>
              <a:gd name="connsiteX116" fmla="*/ 1617846 w 7384212"/>
              <a:gd name="connsiteY116" fmla="*/ 6171806 h 7401462"/>
              <a:gd name="connsiteX117" fmla="*/ 1617846 w 7384212"/>
              <a:gd name="connsiteY117" fmla="*/ 6450204 h 7401462"/>
              <a:gd name="connsiteX118" fmla="*/ 1922124 w 7384212"/>
              <a:gd name="connsiteY118" fmla="*/ 6450204 h 7401462"/>
              <a:gd name="connsiteX119" fmla="*/ 1922124 w 7384212"/>
              <a:gd name="connsiteY119" fmla="*/ 6171806 h 7401462"/>
              <a:gd name="connsiteX120" fmla="*/ 977138 w 7384212"/>
              <a:gd name="connsiteY120" fmla="*/ 6171806 h 7401462"/>
              <a:gd name="connsiteX121" fmla="*/ 977138 w 7384212"/>
              <a:gd name="connsiteY121" fmla="*/ 6450204 h 7401462"/>
              <a:gd name="connsiteX122" fmla="*/ 1281416 w 7384212"/>
              <a:gd name="connsiteY122" fmla="*/ 6450204 h 7401462"/>
              <a:gd name="connsiteX123" fmla="*/ 1281416 w 7384212"/>
              <a:gd name="connsiteY123" fmla="*/ 6171806 h 7401462"/>
              <a:gd name="connsiteX124" fmla="*/ 336430 w 7384212"/>
              <a:gd name="connsiteY124" fmla="*/ 6171806 h 7401462"/>
              <a:gd name="connsiteX125" fmla="*/ 336430 w 7384212"/>
              <a:gd name="connsiteY125" fmla="*/ 6450204 h 7401462"/>
              <a:gd name="connsiteX126" fmla="*/ 640708 w 7384212"/>
              <a:gd name="connsiteY126" fmla="*/ 6450204 h 7401462"/>
              <a:gd name="connsiteX127" fmla="*/ 640708 w 7384212"/>
              <a:gd name="connsiteY127" fmla="*/ 6171806 h 7401462"/>
              <a:gd name="connsiteX128" fmla="*/ 6423156 w 7384212"/>
              <a:gd name="connsiteY128" fmla="*/ 5869881 h 7401462"/>
              <a:gd name="connsiteX129" fmla="*/ 6423156 w 7384212"/>
              <a:gd name="connsiteY129" fmla="*/ 6148279 h 7401462"/>
              <a:gd name="connsiteX130" fmla="*/ 6727434 w 7384212"/>
              <a:gd name="connsiteY130" fmla="*/ 6148279 h 7401462"/>
              <a:gd name="connsiteX131" fmla="*/ 6727434 w 7384212"/>
              <a:gd name="connsiteY131" fmla="*/ 5869881 h 7401462"/>
              <a:gd name="connsiteX132" fmla="*/ 5782448 w 7384212"/>
              <a:gd name="connsiteY132" fmla="*/ 5869881 h 7401462"/>
              <a:gd name="connsiteX133" fmla="*/ 5782448 w 7384212"/>
              <a:gd name="connsiteY133" fmla="*/ 6148279 h 7401462"/>
              <a:gd name="connsiteX134" fmla="*/ 6086726 w 7384212"/>
              <a:gd name="connsiteY134" fmla="*/ 6148279 h 7401462"/>
              <a:gd name="connsiteX135" fmla="*/ 6086726 w 7384212"/>
              <a:gd name="connsiteY135" fmla="*/ 5869881 h 7401462"/>
              <a:gd name="connsiteX136" fmla="*/ 5141740 w 7384212"/>
              <a:gd name="connsiteY136" fmla="*/ 5869881 h 7401462"/>
              <a:gd name="connsiteX137" fmla="*/ 5141740 w 7384212"/>
              <a:gd name="connsiteY137" fmla="*/ 6148279 h 7401462"/>
              <a:gd name="connsiteX138" fmla="*/ 5446018 w 7384212"/>
              <a:gd name="connsiteY138" fmla="*/ 6148279 h 7401462"/>
              <a:gd name="connsiteX139" fmla="*/ 5446018 w 7384212"/>
              <a:gd name="connsiteY139" fmla="*/ 5869881 h 7401462"/>
              <a:gd name="connsiteX140" fmla="*/ 4501032 w 7384212"/>
              <a:gd name="connsiteY140" fmla="*/ 5869881 h 7401462"/>
              <a:gd name="connsiteX141" fmla="*/ 4501032 w 7384212"/>
              <a:gd name="connsiteY141" fmla="*/ 6148279 h 7401462"/>
              <a:gd name="connsiteX142" fmla="*/ 4805310 w 7384212"/>
              <a:gd name="connsiteY142" fmla="*/ 6148279 h 7401462"/>
              <a:gd name="connsiteX143" fmla="*/ 4805310 w 7384212"/>
              <a:gd name="connsiteY143" fmla="*/ 5869881 h 7401462"/>
              <a:gd name="connsiteX144" fmla="*/ 3860324 w 7384212"/>
              <a:gd name="connsiteY144" fmla="*/ 5869881 h 7401462"/>
              <a:gd name="connsiteX145" fmla="*/ 3860324 w 7384212"/>
              <a:gd name="connsiteY145" fmla="*/ 6148279 h 7401462"/>
              <a:gd name="connsiteX146" fmla="*/ 4164602 w 7384212"/>
              <a:gd name="connsiteY146" fmla="*/ 6148279 h 7401462"/>
              <a:gd name="connsiteX147" fmla="*/ 4164602 w 7384212"/>
              <a:gd name="connsiteY147" fmla="*/ 5869881 h 7401462"/>
              <a:gd name="connsiteX148" fmla="*/ 3219616 w 7384212"/>
              <a:gd name="connsiteY148" fmla="*/ 5869881 h 7401462"/>
              <a:gd name="connsiteX149" fmla="*/ 3219616 w 7384212"/>
              <a:gd name="connsiteY149" fmla="*/ 6148279 h 7401462"/>
              <a:gd name="connsiteX150" fmla="*/ 3523894 w 7384212"/>
              <a:gd name="connsiteY150" fmla="*/ 6148279 h 7401462"/>
              <a:gd name="connsiteX151" fmla="*/ 3523894 w 7384212"/>
              <a:gd name="connsiteY151" fmla="*/ 5869881 h 7401462"/>
              <a:gd name="connsiteX152" fmla="*/ 2578908 w 7384212"/>
              <a:gd name="connsiteY152" fmla="*/ 5869881 h 7401462"/>
              <a:gd name="connsiteX153" fmla="*/ 2578908 w 7384212"/>
              <a:gd name="connsiteY153" fmla="*/ 6148279 h 7401462"/>
              <a:gd name="connsiteX154" fmla="*/ 2883186 w 7384212"/>
              <a:gd name="connsiteY154" fmla="*/ 6148279 h 7401462"/>
              <a:gd name="connsiteX155" fmla="*/ 2883186 w 7384212"/>
              <a:gd name="connsiteY155" fmla="*/ 5869881 h 7401462"/>
              <a:gd name="connsiteX156" fmla="*/ 1938200 w 7384212"/>
              <a:gd name="connsiteY156" fmla="*/ 5869881 h 7401462"/>
              <a:gd name="connsiteX157" fmla="*/ 1938200 w 7384212"/>
              <a:gd name="connsiteY157" fmla="*/ 6148279 h 7401462"/>
              <a:gd name="connsiteX158" fmla="*/ 2242478 w 7384212"/>
              <a:gd name="connsiteY158" fmla="*/ 6148279 h 7401462"/>
              <a:gd name="connsiteX159" fmla="*/ 2242478 w 7384212"/>
              <a:gd name="connsiteY159" fmla="*/ 5869881 h 7401462"/>
              <a:gd name="connsiteX160" fmla="*/ 1297492 w 7384212"/>
              <a:gd name="connsiteY160" fmla="*/ 5869881 h 7401462"/>
              <a:gd name="connsiteX161" fmla="*/ 1297492 w 7384212"/>
              <a:gd name="connsiteY161" fmla="*/ 6148279 h 7401462"/>
              <a:gd name="connsiteX162" fmla="*/ 1601770 w 7384212"/>
              <a:gd name="connsiteY162" fmla="*/ 6148279 h 7401462"/>
              <a:gd name="connsiteX163" fmla="*/ 1601770 w 7384212"/>
              <a:gd name="connsiteY163" fmla="*/ 5869881 h 7401462"/>
              <a:gd name="connsiteX164" fmla="*/ 656784 w 7384212"/>
              <a:gd name="connsiteY164" fmla="*/ 5869881 h 7401462"/>
              <a:gd name="connsiteX165" fmla="*/ 656784 w 7384212"/>
              <a:gd name="connsiteY165" fmla="*/ 6148279 h 7401462"/>
              <a:gd name="connsiteX166" fmla="*/ 961063 w 7384212"/>
              <a:gd name="connsiteY166" fmla="*/ 6148279 h 7401462"/>
              <a:gd name="connsiteX167" fmla="*/ 961063 w 7384212"/>
              <a:gd name="connsiteY167" fmla="*/ 5869881 h 7401462"/>
              <a:gd name="connsiteX168" fmla="*/ 6743510 w 7384212"/>
              <a:gd name="connsiteY168" fmla="*/ 5556978 h 7401462"/>
              <a:gd name="connsiteX169" fmla="*/ 6743510 w 7384212"/>
              <a:gd name="connsiteY169" fmla="*/ 5835376 h 7401462"/>
              <a:gd name="connsiteX170" fmla="*/ 7047782 w 7384212"/>
              <a:gd name="connsiteY170" fmla="*/ 5835376 h 7401462"/>
              <a:gd name="connsiteX171" fmla="*/ 7047782 w 7384212"/>
              <a:gd name="connsiteY171" fmla="*/ 5556978 h 7401462"/>
              <a:gd name="connsiteX172" fmla="*/ 6102802 w 7384212"/>
              <a:gd name="connsiteY172" fmla="*/ 5556978 h 7401462"/>
              <a:gd name="connsiteX173" fmla="*/ 6102802 w 7384212"/>
              <a:gd name="connsiteY173" fmla="*/ 5835376 h 7401462"/>
              <a:gd name="connsiteX174" fmla="*/ 6407080 w 7384212"/>
              <a:gd name="connsiteY174" fmla="*/ 5835376 h 7401462"/>
              <a:gd name="connsiteX175" fmla="*/ 6407080 w 7384212"/>
              <a:gd name="connsiteY175" fmla="*/ 5556978 h 7401462"/>
              <a:gd name="connsiteX176" fmla="*/ 5462094 w 7384212"/>
              <a:gd name="connsiteY176" fmla="*/ 5556978 h 7401462"/>
              <a:gd name="connsiteX177" fmla="*/ 5462094 w 7384212"/>
              <a:gd name="connsiteY177" fmla="*/ 5835376 h 7401462"/>
              <a:gd name="connsiteX178" fmla="*/ 5766372 w 7384212"/>
              <a:gd name="connsiteY178" fmla="*/ 5835376 h 7401462"/>
              <a:gd name="connsiteX179" fmla="*/ 5766372 w 7384212"/>
              <a:gd name="connsiteY179" fmla="*/ 5556978 h 7401462"/>
              <a:gd name="connsiteX180" fmla="*/ 4821386 w 7384212"/>
              <a:gd name="connsiteY180" fmla="*/ 5556978 h 7401462"/>
              <a:gd name="connsiteX181" fmla="*/ 4821386 w 7384212"/>
              <a:gd name="connsiteY181" fmla="*/ 5835376 h 7401462"/>
              <a:gd name="connsiteX182" fmla="*/ 5125664 w 7384212"/>
              <a:gd name="connsiteY182" fmla="*/ 5835376 h 7401462"/>
              <a:gd name="connsiteX183" fmla="*/ 5125664 w 7384212"/>
              <a:gd name="connsiteY183" fmla="*/ 5556978 h 7401462"/>
              <a:gd name="connsiteX184" fmla="*/ 4180678 w 7384212"/>
              <a:gd name="connsiteY184" fmla="*/ 5556978 h 7401462"/>
              <a:gd name="connsiteX185" fmla="*/ 4180678 w 7384212"/>
              <a:gd name="connsiteY185" fmla="*/ 5835376 h 7401462"/>
              <a:gd name="connsiteX186" fmla="*/ 4484956 w 7384212"/>
              <a:gd name="connsiteY186" fmla="*/ 5835376 h 7401462"/>
              <a:gd name="connsiteX187" fmla="*/ 4484956 w 7384212"/>
              <a:gd name="connsiteY187" fmla="*/ 5556978 h 7401462"/>
              <a:gd name="connsiteX188" fmla="*/ 3539970 w 7384212"/>
              <a:gd name="connsiteY188" fmla="*/ 5556978 h 7401462"/>
              <a:gd name="connsiteX189" fmla="*/ 3539970 w 7384212"/>
              <a:gd name="connsiteY189" fmla="*/ 5835376 h 7401462"/>
              <a:gd name="connsiteX190" fmla="*/ 3844248 w 7384212"/>
              <a:gd name="connsiteY190" fmla="*/ 5835376 h 7401462"/>
              <a:gd name="connsiteX191" fmla="*/ 3844248 w 7384212"/>
              <a:gd name="connsiteY191" fmla="*/ 5556978 h 7401462"/>
              <a:gd name="connsiteX192" fmla="*/ 2899262 w 7384212"/>
              <a:gd name="connsiteY192" fmla="*/ 5556978 h 7401462"/>
              <a:gd name="connsiteX193" fmla="*/ 2899262 w 7384212"/>
              <a:gd name="connsiteY193" fmla="*/ 5835376 h 7401462"/>
              <a:gd name="connsiteX194" fmla="*/ 3203540 w 7384212"/>
              <a:gd name="connsiteY194" fmla="*/ 5835376 h 7401462"/>
              <a:gd name="connsiteX195" fmla="*/ 3203540 w 7384212"/>
              <a:gd name="connsiteY195" fmla="*/ 5556978 h 7401462"/>
              <a:gd name="connsiteX196" fmla="*/ 2258554 w 7384212"/>
              <a:gd name="connsiteY196" fmla="*/ 5556978 h 7401462"/>
              <a:gd name="connsiteX197" fmla="*/ 2258554 w 7384212"/>
              <a:gd name="connsiteY197" fmla="*/ 5835376 h 7401462"/>
              <a:gd name="connsiteX198" fmla="*/ 2562832 w 7384212"/>
              <a:gd name="connsiteY198" fmla="*/ 5835376 h 7401462"/>
              <a:gd name="connsiteX199" fmla="*/ 2562832 w 7384212"/>
              <a:gd name="connsiteY199" fmla="*/ 5556978 h 7401462"/>
              <a:gd name="connsiteX200" fmla="*/ 1617846 w 7384212"/>
              <a:gd name="connsiteY200" fmla="*/ 5556978 h 7401462"/>
              <a:gd name="connsiteX201" fmla="*/ 1617846 w 7384212"/>
              <a:gd name="connsiteY201" fmla="*/ 5835376 h 7401462"/>
              <a:gd name="connsiteX202" fmla="*/ 1922124 w 7384212"/>
              <a:gd name="connsiteY202" fmla="*/ 5835376 h 7401462"/>
              <a:gd name="connsiteX203" fmla="*/ 1922124 w 7384212"/>
              <a:gd name="connsiteY203" fmla="*/ 5556978 h 7401462"/>
              <a:gd name="connsiteX204" fmla="*/ 977138 w 7384212"/>
              <a:gd name="connsiteY204" fmla="*/ 5556978 h 7401462"/>
              <a:gd name="connsiteX205" fmla="*/ 977138 w 7384212"/>
              <a:gd name="connsiteY205" fmla="*/ 5835376 h 7401462"/>
              <a:gd name="connsiteX206" fmla="*/ 1281416 w 7384212"/>
              <a:gd name="connsiteY206" fmla="*/ 5835376 h 7401462"/>
              <a:gd name="connsiteX207" fmla="*/ 1281416 w 7384212"/>
              <a:gd name="connsiteY207" fmla="*/ 5556978 h 7401462"/>
              <a:gd name="connsiteX208" fmla="*/ 336430 w 7384212"/>
              <a:gd name="connsiteY208" fmla="*/ 5556978 h 7401462"/>
              <a:gd name="connsiteX209" fmla="*/ 336430 w 7384212"/>
              <a:gd name="connsiteY209" fmla="*/ 5835376 h 7401462"/>
              <a:gd name="connsiteX210" fmla="*/ 640708 w 7384212"/>
              <a:gd name="connsiteY210" fmla="*/ 5835376 h 7401462"/>
              <a:gd name="connsiteX211" fmla="*/ 640708 w 7384212"/>
              <a:gd name="connsiteY211" fmla="*/ 5556978 h 7401462"/>
              <a:gd name="connsiteX212" fmla="*/ 6423156 w 7384212"/>
              <a:gd name="connsiteY212" fmla="*/ 5255053 h 7401462"/>
              <a:gd name="connsiteX213" fmla="*/ 6423156 w 7384212"/>
              <a:gd name="connsiteY213" fmla="*/ 5533451 h 7401462"/>
              <a:gd name="connsiteX214" fmla="*/ 6727434 w 7384212"/>
              <a:gd name="connsiteY214" fmla="*/ 5533451 h 7401462"/>
              <a:gd name="connsiteX215" fmla="*/ 6727434 w 7384212"/>
              <a:gd name="connsiteY215" fmla="*/ 5255053 h 7401462"/>
              <a:gd name="connsiteX216" fmla="*/ 5782448 w 7384212"/>
              <a:gd name="connsiteY216" fmla="*/ 5255053 h 7401462"/>
              <a:gd name="connsiteX217" fmla="*/ 5782448 w 7384212"/>
              <a:gd name="connsiteY217" fmla="*/ 5533451 h 7401462"/>
              <a:gd name="connsiteX218" fmla="*/ 6086726 w 7384212"/>
              <a:gd name="connsiteY218" fmla="*/ 5533451 h 7401462"/>
              <a:gd name="connsiteX219" fmla="*/ 6086726 w 7384212"/>
              <a:gd name="connsiteY219" fmla="*/ 5255053 h 7401462"/>
              <a:gd name="connsiteX220" fmla="*/ 5141740 w 7384212"/>
              <a:gd name="connsiteY220" fmla="*/ 5255053 h 7401462"/>
              <a:gd name="connsiteX221" fmla="*/ 5141740 w 7384212"/>
              <a:gd name="connsiteY221" fmla="*/ 5533451 h 7401462"/>
              <a:gd name="connsiteX222" fmla="*/ 5446018 w 7384212"/>
              <a:gd name="connsiteY222" fmla="*/ 5533451 h 7401462"/>
              <a:gd name="connsiteX223" fmla="*/ 5446018 w 7384212"/>
              <a:gd name="connsiteY223" fmla="*/ 5255053 h 7401462"/>
              <a:gd name="connsiteX224" fmla="*/ 4501032 w 7384212"/>
              <a:gd name="connsiteY224" fmla="*/ 5255053 h 7401462"/>
              <a:gd name="connsiteX225" fmla="*/ 4501032 w 7384212"/>
              <a:gd name="connsiteY225" fmla="*/ 5533451 h 7401462"/>
              <a:gd name="connsiteX226" fmla="*/ 4805310 w 7384212"/>
              <a:gd name="connsiteY226" fmla="*/ 5533451 h 7401462"/>
              <a:gd name="connsiteX227" fmla="*/ 4805310 w 7384212"/>
              <a:gd name="connsiteY227" fmla="*/ 5255053 h 7401462"/>
              <a:gd name="connsiteX228" fmla="*/ 3860324 w 7384212"/>
              <a:gd name="connsiteY228" fmla="*/ 5255053 h 7401462"/>
              <a:gd name="connsiteX229" fmla="*/ 3860324 w 7384212"/>
              <a:gd name="connsiteY229" fmla="*/ 5533451 h 7401462"/>
              <a:gd name="connsiteX230" fmla="*/ 4164602 w 7384212"/>
              <a:gd name="connsiteY230" fmla="*/ 5533451 h 7401462"/>
              <a:gd name="connsiteX231" fmla="*/ 4164602 w 7384212"/>
              <a:gd name="connsiteY231" fmla="*/ 5255053 h 7401462"/>
              <a:gd name="connsiteX232" fmla="*/ 3219616 w 7384212"/>
              <a:gd name="connsiteY232" fmla="*/ 5255053 h 7401462"/>
              <a:gd name="connsiteX233" fmla="*/ 3219616 w 7384212"/>
              <a:gd name="connsiteY233" fmla="*/ 5533451 h 7401462"/>
              <a:gd name="connsiteX234" fmla="*/ 3523894 w 7384212"/>
              <a:gd name="connsiteY234" fmla="*/ 5533451 h 7401462"/>
              <a:gd name="connsiteX235" fmla="*/ 3523894 w 7384212"/>
              <a:gd name="connsiteY235" fmla="*/ 5255053 h 7401462"/>
              <a:gd name="connsiteX236" fmla="*/ 2578908 w 7384212"/>
              <a:gd name="connsiteY236" fmla="*/ 5255053 h 7401462"/>
              <a:gd name="connsiteX237" fmla="*/ 2578908 w 7384212"/>
              <a:gd name="connsiteY237" fmla="*/ 5533451 h 7401462"/>
              <a:gd name="connsiteX238" fmla="*/ 2883186 w 7384212"/>
              <a:gd name="connsiteY238" fmla="*/ 5533451 h 7401462"/>
              <a:gd name="connsiteX239" fmla="*/ 2883186 w 7384212"/>
              <a:gd name="connsiteY239" fmla="*/ 5255053 h 7401462"/>
              <a:gd name="connsiteX240" fmla="*/ 1938200 w 7384212"/>
              <a:gd name="connsiteY240" fmla="*/ 5255053 h 7401462"/>
              <a:gd name="connsiteX241" fmla="*/ 1938200 w 7384212"/>
              <a:gd name="connsiteY241" fmla="*/ 5533451 h 7401462"/>
              <a:gd name="connsiteX242" fmla="*/ 2242478 w 7384212"/>
              <a:gd name="connsiteY242" fmla="*/ 5533451 h 7401462"/>
              <a:gd name="connsiteX243" fmla="*/ 2242478 w 7384212"/>
              <a:gd name="connsiteY243" fmla="*/ 5255053 h 7401462"/>
              <a:gd name="connsiteX244" fmla="*/ 1297492 w 7384212"/>
              <a:gd name="connsiteY244" fmla="*/ 5255053 h 7401462"/>
              <a:gd name="connsiteX245" fmla="*/ 1297492 w 7384212"/>
              <a:gd name="connsiteY245" fmla="*/ 5533451 h 7401462"/>
              <a:gd name="connsiteX246" fmla="*/ 1601770 w 7384212"/>
              <a:gd name="connsiteY246" fmla="*/ 5533451 h 7401462"/>
              <a:gd name="connsiteX247" fmla="*/ 1601770 w 7384212"/>
              <a:gd name="connsiteY247" fmla="*/ 5255053 h 7401462"/>
              <a:gd name="connsiteX248" fmla="*/ 656785 w 7384212"/>
              <a:gd name="connsiteY248" fmla="*/ 5255053 h 7401462"/>
              <a:gd name="connsiteX249" fmla="*/ 656785 w 7384212"/>
              <a:gd name="connsiteY249" fmla="*/ 5533451 h 7401462"/>
              <a:gd name="connsiteX250" fmla="*/ 961063 w 7384212"/>
              <a:gd name="connsiteY250" fmla="*/ 5533451 h 7401462"/>
              <a:gd name="connsiteX251" fmla="*/ 961063 w 7384212"/>
              <a:gd name="connsiteY251" fmla="*/ 5255053 h 7401462"/>
              <a:gd name="connsiteX252" fmla="*/ 6743510 w 7384212"/>
              <a:gd name="connsiteY252" fmla="*/ 4942150 h 7401462"/>
              <a:gd name="connsiteX253" fmla="*/ 6743510 w 7384212"/>
              <a:gd name="connsiteY253" fmla="*/ 5220548 h 7401462"/>
              <a:gd name="connsiteX254" fmla="*/ 7047782 w 7384212"/>
              <a:gd name="connsiteY254" fmla="*/ 5220548 h 7401462"/>
              <a:gd name="connsiteX255" fmla="*/ 7047782 w 7384212"/>
              <a:gd name="connsiteY255" fmla="*/ 4942150 h 7401462"/>
              <a:gd name="connsiteX256" fmla="*/ 6102802 w 7384212"/>
              <a:gd name="connsiteY256" fmla="*/ 4942150 h 7401462"/>
              <a:gd name="connsiteX257" fmla="*/ 6102802 w 7384212"/>
              <a:gd name="connsiteY257" fmla="*/ 5220548 h 7401462"/>
              <a:gd name="connsiteX258" fmla="*/ 6407080 w 7384212"/>
              <a:gd name="connsiteY258" fmla="*/ 5220548 h 7401462"/>
              <a:gd name="connsiteX259" fmla="*/ 6407080 w 7384212"/>
              <a:gd name="connsiteY259" fmla="*/ 4942150 h 7401462"/>
              <a:gd name="connsiteX260" fmla="*/ 5462094 w 7384212"/>
              <a:gd name="connsiteY260" fmla="*/ 4942150 h 7401462"/>
              <a:gd name="connsiteX261" fmla="*/ 5462094 w 7384212"/>
              <a:gd name="connsiteY261" fmla="*/ 5220548 h 7401462"/>
              <a:gd name="connsiteX262" fmla="*/ 5766372 w 7384212"/>
              <a:gd name="connsiteY262" fmla="*/ 5220548 h 7401462"/>
              <a:gd name="connsiteX263" fmla="*/ 5766372 w 7384212"/>
              <a:gd name="connsiteY263" fmla="*/ 4942150 h 7401462"/>
              <a:gd name="connsiteX264" fmla="*/ 4821386 w 7384212"/>
              <a:gd name="connsiteY264" fmla="*/ 4942150 h 7401462"/>
              <a:gd name="connsiteX265" fmla="*/ 4821386 w 7384212"/>
              <a:gd name="connsiteY265" fmla="*/ 5220548 h 7401462"/>
              <a:gd name="connsiteX266" fmla="*/ 5125664 w 7384212"/>
              <a:gd name="connsiteY266" fmla="*/ 5220548 h 7401462"/>
              <a:gd name="connsiteX267" fmla="*/ 5125664 w 7384212"/>
              <a:gd name="connsiteY267" fmla="*/ 4942150 h 7401462"/>
              <a:gd name="connsiteX268" fmla="*/ 4180678 w 7384212"/>
              <a:gd name="connsiteY268" fmla="*/ 4942150 h 7401462"/>
              <a:gd name="connsiteX269" fmla="*/ 4180678 w 7384212"/>
              <a:gd name="connsiteY269" fmla="*/ 5220548 h 7401462"/>
              <a:gd name="connsiteX270" fmla="*/ 4484956 w 7384212"/>
              <a:gd name="connsiteY270" fmla="*/ 5220548 h 7401462"/>
              <a:gd name="connsiteX271" fmla="*/ 4484956 w 7384212"/>
              <a:gd name="connsiteY271" fmla="*/ 4942150 h 7401462"/>
              <a:gd name="connsiteX272" fmla="*/ 3539970 w 7384212"/>
              <a:gd name="connsiteY272" fmla="*/ 4942150 h 7401462"/>
              <a:gd name="connsiteX273" fmla="*/ 3539970 w 7384212"/>
              <a:gd name="connsiteY273" fmla="*/ 5220548 h 7401462"/>
              <a:gd name="connsiteX274" fmla="*/ 3844248 w 7384212"/>
              <a:gd name="connsiteY274" fmla="*/ 5220548 h 7401462"/>
              <a:gd name="connsiteX275" fmla="*/ 3844248 w 7384212"/>
              <a:gd name="connsiteY275" fmla="*/ 4942150 h 7401462"/>
              <a:gd name="connsiteX276" fmla="*/ 2899262 w 7384212"/>
              <a:gd name="connsiteY276" fmla="*/ 4942150 h 7401462"/>
              <a:gd name="connsiteX277" fmla="*/ 2899262 w 7384212"/>
              <a:gd name="connsiteY277" fmla="*/ 5220548 h 7401462"/>
              <a:gd name="connsiteX278" fmla="*/ 3203540 w 7384212"/>
              <a:gd name="connsiteY278" fmla="*/ 5220548 h 7401462"/>
              <a:gd name="connsiteX279" fmla="*/ 3203540 w 7384212"/>
              <a:gd name="connsiteY279" fmla="*/ 4942150 h 7401462"/>
              <a:gd name="connsiteX280" fmla="*/ 2258554 w 7384212"/>
              <a:gd name="connsiteY280" fmla="*/ 4942150 h 7401462"/>
              <a:gd name="connsiteX281" fmla="*/ 2258554 w 7384212"/>
              <a:gd name="connsiteY281" fmla="*/ 5220548 h 7401462"/>
              <a:gd name="connsiteX282" fmla="*/ 2562832 w 7384212"/>
              <a:gd name="connsiteY282" fmla="*/ 5220548 h 7401462"/>
              <a:gd name="connsiteX283" fmla="*/ 2562832 w 7384212"/>
              <a:gd name="connsiteY283" fmla="*/ 4942150 h 7401462"/>
              <a:gd name="connsiteX284" fmla="*/ 1617846 w 7384212"/>
              <a:gd name="connsiteY284" fmla="*/ 4942150 h 7401462"/>
              <a:gd name="connsiteX285" fmla="*/ 1617846 w 7384212"/>
              <a:gd name="connsiteY285" fmla="*/ 5220548 h 7401462"/>
              <a:gd name="connsiteX286" fmla="*/ 1922124 w 7384212"/>
              <a:gd name="connsiteY286" fmla="*/ 5220548 h 7401462"/>
              <a:gd name="connsiteX287" fmla="*/ 1922124 w 7384212"/>
              <a:gd name="connsiteY287" fmla="*/ 4942150 h 7401462"/>
              <a:gd name="connsiteX288" fmla="*/ 977138 w 7384212"/>
              <a:gd name="connsiteY288" fmla="*/ 4942150 h 7401462"/>
              <a:gd name="connsiteX289" fmla="*/ 977138 w 7384212"/>
              <a:gd name="connsiteY289" fmla="*/ 5220548 h 7401462"/>
              <a:gd name="connsiteX290" fmla="*/ 1281416 w 7384212"/>
              <a:gd name="connsiteY290" fmla="*/ 5220548 h 7401462"/>
              <a:gd name="connsiteX291" fmla="*/ 1281416 w 7384212"/>
              <a:gd name="connsiteY291" fmla="*/ 4942150 h 7401462"/>
              <a:gd name="connsiteX292" fmla="*/ 336430 w 7384212"/>
              <a:gd name="connsiteY292" fmla="*/ 4942150 h 7401462"/>
              <a:gd name="connsiteX293" fmla="*/ 336430 w 7384212"/>
              <a:gd name="connsiteY293" fmla="*/ 5220548 h 7401462"/>
              <a:gd name="connsiteX294" fmla="*/ 640709 w 7384212"/>
              <a:gd name="connsiteY294" fmla="*/ 5220548 h 7401462"/>
              <a:gd name="connsiteX295" fmla="*/ 640709 w 7384212"/>
              <a:gd name="connsiteY295" fmla="*/ 4942150 h 7401462"/>
              <a:gd name="connsiteX296" fmla="*/ 6423156 w 7384212"/>
              <a:gd name="connsiteY296" fmla="*/ 4640225 h 7401462"/>
              <a:gd name="connsiteX297" fmla="*/ 6423156 w 7384212"/>
              <a:gd name="connsiteY297" fmla="*/ 4918623 h 7401462"/>
              <a:gd name="connsiteX298" fmla="*/ 6727434 w 7384212"/>
              <a:gd name="connsiteY298" fmla="*/ 4918623 h 7401462"/>
              <a:gd name="connsiteX299" fmla="*/ 6727434 w 7384212"/>
              <a:gd name="connsiteY299" fmla="*/ 4640225 h 7401462"/>
              <a:gd name="connsiteX300" fmla="*/ 5782448 w 7384212"/>
              <a:gd name="connsiteY300" fmla="*/ 4640225 h 7401462"/>
              <a:gd name="connsiteX301" fmla="*/ 5782448 w 7384212"/>
              <a:gd name="connsiteY301" fmla="*/ 4918623 h 7401462"/>
              <a:gd name="connsiteX302" fmla="*/ 6086726 w 7384212"/>
              <a:gd name="connsiteY302" fmla="*/ 4918623 h 7401462"/>
              <a:gd name="connsiteX303" fmla="*/ 6086726 w 7384212"/>
              <a:gd name="connsiteY303" fmla="*/ 4640225 h 7401462"/>
              <a:gd name="connsiteX304" fmla="*/ 5141740 w 7384212"/>
              <a:gd name="connsiteY304" fmla="*/ 4640225 h 7401462"/>
              <a:gd name="connsiteX305" fmla="*/ 5141740 w 7384212"/>
              <a:gd name="connsiteY305" fmla="*/ 4918623 h 7401462"/>
              <a:gd name="connsiteX306" fmla="*/ 5446018 w 7384212"/>
              <a:gd name="connsiteY306" fmla="*/ 4918623 h 7401462"/>
              <a:gd name="connsiteX307" fmla="*/ 5446018 w 7384212"/>
              <a:gd name="connsiteY307" fmla="*/ 4640225 h 7401462"/>
              <a:gd name="connsiteX308" fmla="*/ 4501032 w 7384212"/>
              <a:gd name="connsiteY308" fmla="*/ 4640225 h 7401462"/>
              <a:gd name="connsiteX309" fmla="*/ 4501032 w 7384212"/>
              <a:gd name="connsiteY309" fmla="*/ 4918623 h 7401462"/>
              <a:gd name="connsiteX310" fmla="*/ 4805310 w 7384212"/>
              <a:gd name="connsiteY310" fmla="*/ 4918623 h 7401462"/>
              <a:gd name="connsiteX311" fmla="*/ 4805310 w 7384212"/>
              <a:gd name="connsiteY311" fmla="*/ 4640225 h 7401462"/>
              <a:gd name="connsiteX312" fmla="*/ 3860324 w 7384212"/>
              <a:gd name="connsiteY312" fmla="*/ 4640225 h 7401462"/>
              <a:gd name="connsiteX313" fmla="*/ 3860324 w 7384212"/>
              <a:gd name="connsiteY313" fmla="*/ 4918623 h 7401462"/>
              <a:gd name="connsiteX314" fmla="*/ 4164602 w 7384212"/>
              <a:gd name="connsiteY314" fmla="*/ 4918623 h 7401462"/>
              <a:gd name="connsiteX315" fmla="*/ 4164602 w 7384212"/>
              <a:gd name="connsiteY315" fmla="*/ 4640225 h 7401462"/>
              <a:gd name="connsiteX316" fmla="*/ 3219616 w 7384212"/>
              <a:gd name="connsiteY316" fmla="*/ 4640225 h 7401462"/>
              <a:gd name="connsiteX317" fmla="*/ 3219616 w 7384212"/>
              <a:gd name="connsiteY317" fmla="*/ 4918623 h 7401462"/>
              <a:gd name="connsiteX318" fmla="*/ 3523894 w 7384212"/>
              <a:gd name="connsiteY318" fmla="*/ 4918623 h 7401462"/>
              <a:gd name="connsiteX319" fmla="*/ 3523894 w 7384212"/>
              <a:gd name="connsiteY319" fmla="*/ 4640225 h 7401462"/>
              <a:gd name="connsiteX320" fmla="*/ 2578908 w 7384212"/>
              <a:gd name="connsiteY320" fmla="*/ 4640225 h 7401462"/>
              <a:gd name="connsiteX321" fmla="*/ 2578908 w 7384212"/>
              <a:gd name="connsiteY321" fmla="*/ 4918623 h 7401462"/>
              <a:gd name="connsiteX322" fmla="*/ 2883186 w 7384212"/>
              <a:gd name="connsiteY322" fmla="*/ 4918623 h 7401462"/>
              <a:gd name="connsiteX323" fmla="*/ 2883186 w 7384212"/>
              <a:gd name="connsiteY323" fmla="*/ 4640225 h 7401462"/>
              <a:gd name="connsiteX324" fmla="*/ 1938200 w 7384212"/>
              <a:gd name="connsiteY324" fmla="*/ 4640225 h 7401462"/>
              <a:gd name="connsiteX325" fmla="*/ 1938200 w 7384212"/>
              <a:gd name="connsiteY325" fmla="*/ 4918623 h 7401462"/>
              <a:gd name="connsiteX326" fmla="*/ 2242478 w 7384212"/>
              <a:gd name="connsiteY326" fmla="*/ 4918623 h 7401462"/>
              <a:gd name="connsiteX327" fmla="*/ 2242478 w 7384212"/>
              <a:gd name="connsiteY327" fmla="*/ 4640225 h 7401462"/>
              <a:gd name="connsiteX328" fmla="*/ 1297492 w 7384212"/>
              <a:gd name="connsiteY328" fmla="*/ 4640225 h 7401462"/>
              <a:gd name="connsiteX329" fmla="*/ 1297492 w 7384212"/>
              <a:gd name="connsiteY329" fmla="*/ 4918623 h 7401462"/>
              <a:gd name="connsiteX330" fmla="*/ 1601770 w 7384212"/>
              <a:gd name="connsiteY330" fmla="*/ 4918623 h 7401462"/>
              <a:gd name="connsiteX331" fmla="*/ 1601770 w 7384212"/>
              <a:gd name="connsiteY331" fmla="*/ 4640225 h 7401462"/>
              <a:gd name="connsiteX332" fmla="*/ 656785 w 7384212"/>
              <a:gd name="connsiteY332" fmla="*/ 4640225 h 7401462"/>
              <a:gd name="connsiteX333" fmla="*/ 656785 w 7384212"/>
              <a:gd name="connsiteY333" fmla="*/ 4918623 h 7401462"/>
              <a:gd name="connsiteX334" fmla="*/ 961063 w 7384212"/>
              <a:gd name="connsiteY334" fmla="*/ 4918623 h 7401462"/>
              <a:gd name="connsiteX335" fmla="*/ 961063 w 7384212"/>
              <a:gd name="connsiteY335" fmla="*/ 4640225 h 7401462"/>
              <a:gd name="connsiteX336" fmla="*/ 6743510 w 7384212"/>
              <a:gd name="connsiteY336" fmla="*/ 4327322 h 7401462"/>
              <a:gd name="connsiteX337" fmla="*/ 6743510 w 7384212"/>
              <a:gd name="connsiteY337" fmla="*/ 4605720 h 7401462"/>
              <a:gd name="connsiteX338" fmla="*/ 7047782 w 7384212"/>
              <a:gd name="connsiteY338" fmla="*/ 4605720 h 7401462"/>
              <a:gd name="connsiteX339" fmla="*/ 7047782 w 7384212"/>
              <a:gd name="connsiteY339" fmla="*/ 4327322 h 7401462"/>
              <a:gd name="connsiteX340" fmla="*/ 6102802 w 7384212"/>
              <a:gd name="connsiteY340" fmla="*/ 4327322 h 7401462"/>
              <a:gd name="connsiteX341" fmla="*/ 6102802 w 7384212"/>
              <a:gd name="connsiteY341" fmla="*/ 4605720 h 7401462"/>
              <a:gd name="connsiteX342" fmla="*/ 6407080 w 7384212"/>
              <a:gd name="connsiteY342" fmla="*/ 4605720 h 7401462"/>
              <a:gd name="connsiteX343" fmla="*/ 6407080 w 7384212"/>
              <a:gd name="connsiteY343" fmla="*/ 4327322 h 7401462"/>
              <a:gd name="connsiteX344" fmla="*/ 5462094 w 7384212"/>
              <a:gd name="connsiteY344" fmla="*/ 4327322 h 7401462"/>
              <a:gd name="connsiteX345" fmla="*/ 5462094 w 7384212"/>
              <a:gd name="connsiteY345" fmla="*/ 4605720 h 7401462"/>
              <a:gd name="connsiteX346" fmla="*/ 5766372 w 7384212"/>
              <a:gd name="connsiteY346" fmla="*/ 4605720 h 7401462"/>
              <a:gd name="connsiteX347" fmla="*/ 5766372 w 7384212"/>
              <a:gd name="connsiteY347" fmla="*/ 4327322 h 7401462"/>
              <a:gd name="connsiteX348" fmla="*/ 4821386 w 7384212"/>
              <a:gd name="connsiteY348" fmla="*/ 4327322 h 7401462"/>
              <a:gd name="connsiteX349" fmla="*/ 4821386 w 7384212"/>
              <a:gd name="connsiteY349" fmla="*/ 4605720 h 7401462"/>
              <a:gd name="connsiteX350" fmla="*/ 5125664 w 7384212"/>
              <a:gd name="connsiteY350" fmla="*/ 4605720 h 7401462"/>
              <a:gd name="connsiteX351" fmla="*/ 5125664 w 7384212"/>
              <a:gd name="connsiteY351" fmla="*/ 4327322 h 7401462"/>
              <a:gd name="connsiteX352" fmla="*/ 4180678 w 7384212"/>
              <a:gd name="connsiteY352" fmla="*/ 4327322 h 7401462"/>
              <a:gd name="connsiteX353" fmla="*/ 4180678 w 7384212"/>
              <a:gd name="connsiteY353" fmla="*/ 4605720 h 7401462"/>
              <a:gd name="connsiteX354" fmla="*/ 4484956 w 7384212"/>
              <a:gd name="connsiteY354" fmla="*/ 4605720 h 7401462"/>
              <a:gd name="connsiteX355" fmla="*/ 4484956 w 7384212"/>
              <a:gd name="connsiteY355" fmla="*/ 4327322 h 7401462"/>
              <a:gd name="connsiteX356" fmla="*/ 3539970 w 7384212"/>
              <a:gd name="connsiteY356" fmla="*/ 4327322 h 7401462"/>
              <a:gd name="connsiteX357" fmla="*/ 3539970 w 7384212"/>
              <a:gd name="connsiteY357" fmla="*/ 4605720 h 7401462"/>
              <a:gd name="connsiteX358" fmla="*/ 3844248 w 7384212"/>
              <a:gd name="connsiteY358" fmla="*/ 4605720 h 7401462"/>
              <a:gd name="connsiteX359" fmla="*/ 3844248 w 7384212"/>
              <a:gd name="connsiteY359" fmla="*/ 4327322 h 7401462"/>
              <a:gd name="connsiteX360" fmla="*/ 2899262 w 7384212"/>
              <a:gd name="connsiteY360" fmla="*/ 4327322 h 7401462"/>
              <a:gd name="connsiteX361" fmla="*/ 2899262 w 7384212"/>
              <a:gd name="connsiteY361" fmla="*/ 4605720 h 7401462"/>
              <a:gd name="connsiteX362" fmla="*/ 3203540 w 7384212"/>
              <a:gd name="connsiteY362" fmla="*/ 4605720 h 7401462"/>
              <a:gd name="connsiteX363" fmla="*/ 3203540 w 7384212"/>
              <a:gd name="connsiteY363" fmla="*/ 4327322 h 7401462"/>
              <a:gd name="connsiteX364" fmla="*/ 2258554 w 7384212"/>
              <a:gd name="connsiteY364" fmla="*/ 4327322 h 7401462"/>
              <a:gd name="connsiteX365" fmla="*/ 2258554 w 7384212"/>
              <a:gd name="connsiteY365" fmla="*/ 4605720 h 7401462"/>
              <a:gd name="connsiteX366" fmla="*/ 2562832 w 7384212"/>
              <a:gd name="connsiteY366" fmla="*/ 4605720 h 7401462"/>
              <a:gd name="connsiteX367" fmla="*/ 2562832 w 7384212"/>
              <a:gd name="connsiteY367" fmla="*/ 4327322 h 7401462"/>
              <a:gd name="connsiteX368" fmla="*/ 1617846 w 7384212"/>
              <a:gd name="connsiteY368" fmla="*/ 4327322 h 7401462"/>
              <a:gd name="connsiteX369" fmla="*/ 1617846 w 7384212"/>
              <a:gd name="connsiteY369" fmla="*/ 4605720 h 7401462"/>
              <a:gd name="connsiteX370" fmla="*/ 1922124 w 7384212"/>
              <a:gd name="connsiteY370" fmla="*/ 4605720 h 7401462"/>
              <a:gd name="connsiteX371" fmla="*/ 1922124 w 7384212"/>
              <a:gd name="connsiteY371" fmla="*/ 4327322 h 7401462"/>
              <a:gd name="connsiteX372" fmla="*/ 977138 w 7384212"/>
              <a:gd name="connsiteY372" fmla="*/ 4327322 h 7401462"/>
              <a:gd name="connsiteX373" fmla="*/ 977138 w 7384212"/>
              <a:gd name="connsiteY373" fmla="*/ 4605720 h 7401462"/>
              <a:gd name="connsiteX374" fmla="*/ 1281416 w 7384212"/>
              <a:gd name="connsiteY374" fmla="*/ 4605720 h 7401462"/>
              <a:gd name="connsiteX375" fmla="*/ 1281416 w 7384212"/>
              <a:gd name="connsiteY375" fmla="*/ 4327322 h 7401462"/>
              <a:gd name="connsiteX376" fmla="*/ 336430 w 7384212"/>
              <a:gd name="connsiteY376" fmla="*/ 4327322 h 7401462"/>
              <a:gd name="connsiteX377" fmla="*/ 336430 w 7384212"/>
              <a:gd name="connsiteY377" fmla="*/ 4605720 h 7401462"/>
              <a:gd name="connsiteX378" fmla="*/ 640709 w 7384212"/>
              <a:gd name="connsiteY378" fmla="*/ 4605720 h 7401462"/>
              <a:gd name="connsiteX379" fmla="*/ 640709 w 7384212"/>
              <a:gd name="connsiteY379" fmla="*/ 4327322 h 7401462"/>
              <a:gd name="connsiteX380" fmla="*/ 6423156 w 7384212"/>
              <a:gd name="connsiteY380" fmla="*/ 4025397 h 7401462"/>
              <a:gd name="connsiteX381" fmla="*/ 6423156 w 7384212"/>
              <a:gd name="connsiteY381" fmla="*/ 4303795 h 7401462"/>
              <a:gd name="connsiteX382" fmla="*/ 6727434 w 7384212"/>
              <a:gd name="connsiteY382" fmla="*/ 4303795 h 7401462"/>
              <a:gd name="connsiteX383" fmla="*/ 6727434 w 7384212"/>
              <a:gd name="connsiteY383" fmla="*/ 4025397 h 7401462"/>
              <a:gd name="connsiteX384" fmla="*/ 5782448 w 7384212"/>
              <a:gd name="connsiteY384" fmla="*/ 4025397 h 7401462"/>
              <a:gd name="connsiteX385" fmla="*/ 5782448 w 7384212"/>
              <a:gd name="connsiteY385" fmla="*/ 4303795 h 7401462"/>
              <a:gd name="connsiteX386" fmla="*/ 6086726 w 7384212"/>
              <a:gd name="connsiteY386" fmla="*/ 4303795 h 7401462"/>
              <a:gd name="connsiteX387" fmla="*/ 6086726 w 7384212"/>
              <a:gd name="connsiteY387" fmla="*/ 4025397 h 7401462"/>
              <a:gd name="connsiteX388" fmla="*/ 5141740 w 7384212"/>
              <a:gd name="connsiteY388" fmla="*/ 4025397 h 7401462"/>
              <a:gd name="connsiteX389" fmla="*/ 5141740 w 7384212"/>
              <a:gd name="connsiteY389" fmla="*/ 4303795 h 7401462"/>
              <a:gd name="connsiteX390" fmla="*/ 5446018 w 7384212"/>
              <a:gd name="connsiteY390" fmla="*/ 4303795 h 7401462"/>
              <a:gd name="connsiteX391" fmla="*/ 5446018 w 7384212"/>
              <a:gd name="connsiteY391" fmla="*/ 4025397 h 7401462"/>
              <a:gd name="connsiteX392" fmla="*/ 4501032 w 7384212"/>
              <a:gd name="connsiteY392" fmla="*/ 4025397 h 7401462"/>
              <a:gd name="connsiteX393" fmla="*/ 4501032 w 7384212"/>
              <a:gd name="connsiteY393" fmla="*/ 4303795 h 7401462"/>
              <a:gd name="connsiteX394" fmla="*/ 4805310 w 7384212"/>
              <a:gd name="connsiteY394" fmla="*/ 4303795 h 7401462"/>
              <a:gd name="connsiteX395" fmla="*/ 4805310 w 7384212"/>
              <a:gd name="connsiteY395" fmla="*/ 4025397 h 7401462"/>
              <a:gd name="connsiteX396" fmla="*/ 3860324 w 7384212"/>
              <a:gd name="connsiteY396" fmla="*/ 4025397 h 7401462"/>
              <a:gd name="connsiteX397" fmla="*/ 3860324 w 7384212"/>
              <a:gd name="connsiteY397" fmla="*/ 4303795 h 7401462"/>
              <a:gd name="connsiteX398" fmla="*/ 4164602 w 7384212"/>
              <a:gd name="connsiteY398" fmla="*/ 4303795 h 7401462"/>
              <a:gd name="connsiteX399" fmla="*/ 4164602 w 7384212"/>
              <a:gd name="connsiteY399" fmla="*/ 4025397 h 7401462"/>
              <a:gd name="connsiteX400" fmla="*/ 3219616 w 7384212"/>
              <a:gd name="connsiteY400" fmla="*/ 4025397 h 7401462"/>
              <a:gd name="connsiteX401" fmla="*/ 3219616 w 7384212"/>
              <a:gd name="connsiteY401" fmla="*/ 4303795 h 7401462"/>
              <a:gd name="connsiteX402" fmla="*/ 3523894 w 7384212"/>
              <a:gd name="connsiteY402" fmla="*/ 4303795 h 7401462"/>
              <a:gd name="connsiteX403" fmla="*/ 3523894 w 7384212"/>
              <a:gd name="connsiteY403" fmla="*/ 4025397 h 7401462"/>
              <a:gd name="connsiteX404" fmla="*/ 2578908 w 7384212"/>
              <a:gd name="connsiteY404" fmla="*/ 4025397 h 7401462"/>
              <a:gd name="connsiteX405" fmla="*/ 2578908 w 7384212"/>
              <a:gd name="connsiteY405" fmla="*/ 4303795 h 7401462"/>
              <a:gd name="connsiteX406" fmla="*/ 2883186 w 7384212"/>
              <a:gd name="connsiteY406" fmla="*/ 4303795 h 7401462"/>
              <a:gd name="connsiteX407" fmla="*/ 2883186 w 7384212"/>
              <a:gd name="connsiteY407" fmla="*/ 4025397 h 7401462"/>
              <a:gd name="connsiteX408" fmla="*/ 1938200 w 7384212"/>
              <a:gd name="connsiteY408" fmla="*/ 4025397 h 7401462"/>
              <a:gd name="connsiteX409" fmla="*/ 1938200 w 7384212"/>
              <a:gd name="connsiteY409" fmla="*/ 4303795 h 7401462"/>
              <a:gd name="connsiteX410" fmla="*/ 2242478 w 7384212"/>
              <a:gd name="connsiteY410" fmla="*/ 4303795 h 7401462"/>
              <a:gd name="connsiteX411" fmla="*/ 2242478 w 7384212"/>
              <a:gd name="connsiteY411" fmla="*/ 4025397 h 7401462"/>
              <a:gd name="connsiteX412" fmla="*/ 1297492 w 7384212"/>
              <a:gd name="connsiteY412" fmla="*/ 4025397 h 7401462"/>
              <a:gd name="connsiteX413" fmla="*/ 1297492 w 7384212"/>
              <a:gd name="connsiteY413" fmla="*/ 4303795 h 7401462"/>
              <a:gd name="connsiteX414" fmla="*/ 1601770 w 7384212"/>
              <a:gd name="connsiteY414" fmla="*/ 4303795 h 7401462"/>
              <a:gd name="connsiteX415" fmla="*/ 1601770 w 7384212"/>
              <a:gd name="connsiteY415" fmla="*/ 4025397 h 7401462"/>
              <a:gd name="connsiteX416" fmla="*/ 656785 w 7384212"/>
              <a:gd name="connsiteY416" fmla="*/ 4025397 h 7401462"/>
              <a:gd name="connsiteX417" fmla="*/ 656785 w 7384212"/>
              <a:gd name="connsiteY417" fmla="*/ 4303795 h 7401462"/>
              <a:gd name="connsiteX418" fmla="*/ 961063 w 7384212"/>
              <a:gd name="connsiteY418" fmla="*/ 4303795 h 7401462"/>
              <a:gd name="connsiteX419" fmla="*/ 961063 w 7384212"/>
              <a:gd name="connsiteY419" fmla="*/ 4025397 h 7401462"/>
              <a:gd name="connsiteX420" fmla="*/ 6743510 w 7384212"/>
              <a:gd name="connsiteY420" fmla="*/ 3712494 h 7401462"/>
              <a:gd name="connsiteX421" fmla="*/ 6743510 w 7384212"/>
              <a:gd name="connsiteY421" fmla="*/ 3990892 h 7401462"/>
              <a:gd name="connsiteX422" fmla="*/ 7047782 w 7384212"/>
              <a:gd name="connsiteY422" fmla="*/ 3990892 h 7401462"/>
              <a:gd name="connsiteX423" fmla="*/ 7047782 w 7384212"/>
              <a:gd name="connsiteY423" fmla="*/ 3712494 h 7401462"/>
              <a:gd name="connsiteX424" fmla="*/ 6102802 w 7384212"/>
              <a:gd name="connsiteY424" fmla="*/ 3712494 h 7401462"/>
              <a:gd name="connsiteX425" fmla="*/ 6102802 w 7384212"/>
              <a:gd name="connsiteY425" fmla="*/ 3990892 h 7401462"/>
              <a:gd name="connsiteX426" fmla="*/ 6407080 w 7384212"/>
              <a:gd name="connsiteY426" fmla="*/ 3990892 h 7401462"/>
              <a:gd name="connsiteX427" fmla="*/ 6407080 w 7384212"/>
              <a:gd name="connsiteY427" fmla="*/ 3712494 h 7401462"/>
              <a:gd name="connsiteX428" fmla="*/ 5462094 w 7384212"/>
              <a:gd name="connsiteY428" fmla="*/ 3712494 h 7401462"/>
              <a:gd name="connsiteX429" fmla="*/ 5462094 w 7384212"/>
              <a:gd name="connsiteY429" fmla="*/ 3990892 h 7401462"/>
              <a:gd name="connsiteX430" fmla="*/ 5766372 w 7384212"/>
              <a:gd name="connsiteY430" fmla="*/ 3990892 h 7401462"/>
              <a:gd name="connsiteX431" fmla="*/ 5766372 w 7384212"/>
              <a:gd name="connsiteY431" fmla="*/ 3712494 h 7401462"/>
              <a:gd name="connsiteX432" fmla="*/ 4821386 w 7384212"/>
              <a:gd name="connsiteY432" fmla="*/ 3712494 h 7401462"/>
              <a:gd name="connsiteX433" fmla="*/ 4821386 w 7384212"/>
              <a:gd name="connsiteY433" fmla="*/ 3990892 h 7401462"/>
              <a:gd name="connsiteX434" fmla="*/ 5125664 w 7384212"/>
              <a:gd name="connsiteY434" fmla="*/ 3990892 h 7401462"/>
              <a:gd name="connsiteX435" fmla="*/ 5125664 w 7384212"/>
              <a:gd name="connsiteY435" fmla="*/ 3712494 h 7401462"/>
              <a:gd name="connsiteX436" fmla="*/ 4180678 w 7384212"/>
              <a:gd name="connsiteY436" fmla="*/ 3712494 h 7401462"/>
              <a:gd name="connsiteX437" fmla="*/ 4180678 w 7384212"/>
              <a:gd name="connsiteY437" fmla="*/ 3990892 h 7401462"/>
              <a:gd name="connsiteX438" fmla="*/ 4484956 w 7384212"/>
              <a:gd name="connsiteY438" fmla="*/ 3990892 h 7401462"/>
              <a:gd name="connsiteX439" fmla="*/ 4484956 w 7384212"/>
              <a:gd name="connsiteY439" fmla="*/ 3712494 h 7401462"/>
              <a:gd name="connsiteX440" fmla="*/ 3539970 w 7384212"/>
              <a:gd name="connsiteY440" fmla="*/ 3712494 h 7401462"/>
              <a:gd name="connsiteX441" fmla="*/ 3539970 w 7384212"/>
              <a:gd name="connsiteY441" fmla="*/ 3990892 h 7401462"/>
              <a:gd name="connsiteX442" fmla="*/ 3844248 w 7384212"/>
              <a:gd name="connsiteY442" fmla="*/ 3990892 h 7401462"/>
              <a:gd name="connsiteX443" fmla="*/ 3844248 w 7384212"/>
              <a:gd name="connsiteY443" fmla="*/ 3712494 h 7401462"/>
              <a:gd name="connsiteX444" fmla="*/ 2899262 w 7384212"/>
              <a:gd name="connsiteY444" fmla="*/ 3712494 h 7401462"/>
              <a:gd name="connsiteX445" fmla="*/ 2899262 w 7384212"/>
              <a:gd name="connsiteY445" fmla="*/ 3990892 h 7401462"/>
              <a:gd name="connsiteX446" fmla="*/ 3203540 w 7384212"/>
              <a:gd name="connsiteY446" fmla="*/ 3990892 h 7401462"/>
              <a:gd name="connsiteX447" fmla="*/ 3203540 w 7384212"/>
              <a:gd name="connsiteY447" fmla="*/ 3712494 h 7401462"/>
              <a:gd name="connsiteX448" fmla="*/ 2258554 w 7384212"/>
              <a:gd name="connsiteY448" fmla="*/ 3712494 h 7401462"/>
              <a:gd name="connsiteX449" fmla="*/ 2258554 w 7384212"/>
              <a:gd name="connsiteY449" fmla="*/ 3990892 h 7401462"/>
              <a:gd name="connsiteX450" fmla="*/ 2562832 w 7384212"/>
              <a:gd name="connsiteY450" fmla="*/ 3990892 h 7401462"/>
              <a:gd name="connsiteX451" fmla="*/ 2562832 w 7384212"/>
              <a:gd name="connsiteY451" fmla="*/ 3712494 h 7401462"/>
              <a:gd name="connsiteX452" fmla="*/ 1617846 w 7384212"/>
              <a:gd name="connsiteY452" fmla="*/ 3712494 h 7401462"/>
              <a:gd name="connsiteX453" fmla="*/ 1617846 w 7384212"/>
              <a:gd name="connsiteY453" fmla="*/ 3990892 h 7401462"/>
              <a:gd name="connsiteX454" fmla="*/ 1922124 w 7384212"/>
              <a:gd name="connsiteY454" fmla="*/ 3990892 h 7401462"/>
              <a:gd name="connsiteX455" fmla="*/ 1922124 w 7384212"/>
              <a:gd name="connsiteY455" fmla="*/ 3712494 h 7401462"/>
              <a:gd name="connsiteX456" fmla="*/ 977138 w 7384212"/>
              <a:gd name="connsiteY456" fmla="*/ 3712494 h 7401462"/>
              <a:gd name="connsiteX457" fmla="*/ 977138 w 7384212"/>
              <a:gd name="connsiteY457" fmla="*/ 3990892 h 7401462"/>
              <a:gd name="connsiteX458" fmla="*/ 1281416 w 7384212"/>
              <a:gd name="connsiteY458" fmla="*/ 3990892 h 7401462"/>
              <a:gd name="connsiteX459" fmla="*/ 1281416 w 7384212"/>
              <a:gd name="connsiteY459" fmla="*/ 3712494 h 7401462"/>
              <a:gd name="connsiteX460" fmla="*/ 336430 w 7384212"/>
              <a:gd name="connsiteY460" fmla="*/ 3712494 h 7401462"/>
              <a:gd name="connsiteX461" fmla="*/ 336430 w 7384212"/>
              <a:gd name="connsiteY461" fmla="*/ 3990892 h 7401462"/>
              <a:gd name="connsiteX462" fmla="*/ 640709 w 7384212"/>
              <a:gd name="connsiteY462" fmla="*/ 3990892 h 7401462"/>
              <a:gd name="connsiteX463" fmla="*/ 640709 w 7384212"/>
              <a:gd name="connsiteY463" fmla="*/ 3712494 h 7401462"/>
              <a:gd name="connsiteX464" fmla="*/ 6423156 w 7384212"/>
              <a:gd name="connsiteY464" fmla="*/ 3410569 h 7401462"/>
              <a:gd name="connsiteX465" fmla="*/ 6423156 w 7384212"/>
              <a:gd name="connsiteY465" fmla="*/ 3688967 h 7401462"/>
              <a:gd name="connsiteX466" fmla="*/ 6727434 w 7384212"/>
              <a:gd name="connsiteY466" fmla="*/ 3688967 h 7401462"/>
              <a:gd name="connsiteX467" fmla="*/ 6727434 w 7384212"/>
              <a:gd name="connsiteY467" fmla="*/ 3410569 h 7401462"/>
              <a:gd name="connsiteX468" fmla="*/ 5782448 w 7384212"/>
              <a:gd name="connsiteY468" fmla="*/ 3410569 h 7401462"/>
              <a:gd name="connsiteX469" fmla="*/ 5782448 w 7384212"/>
              <a:gd name="connsiteY469" fmla="*/ 3688967 h 7401462"/>
              <a:gd name="connsiteX470" fmla="*/ 6086726 w 7384212"/>
              <a:gd name="connsiteY470" fmla="*/ 3688967 h 7401462"/>
              <a:gd name="connsiteX471" fmla="*/ 6086726 w 7384212"/>
              <a:gd name="connsiteY471" fmla="*/ 3410569 h 7401462"/>
              <a:gd name="connsiteX472" fmla="*/ 5141740 w 7384212"/>
              <a:gd name="connsiteY472" fmla="*/ 3410569 h 7401462"/>
              <a:gd name="connsiteX473" fmla="*/ 5141740 w 7384212"/>
              <a:gd name="connsiteY473" fmla="*/ 3688967 h 7401462"/>
              <a:gd name="connsiteX474" fmla="*/ 5446018 w 7384212"/>
              <a:gd name="connsiteY474" fmla="*/ 3688967 h 7401462"/>
              <a:gd name="connsiteX475" fmla="*/ 5446018 w 7384212"/>
              <a:gd name="connsiteY475" fmla="*/ 3410569 h 7401462"/>
              <a:gd name="connsiteX476" fmla="*/ 4501032 w 7384212"/>
              <a:gd name="connsiteY476" fmla="*/ 3410569 h 7401462"/>
              <a:gd name="connsiteX477" fmla="*/ 4501032 w 7384212"/>
              <a:gd name="connsiteY477" fmla="*/ 3688967 h 7401462"/>
              <a:gd name="connsiteX478" fmla="*/ 4805310 w 7384212"/>
              <a:gd name="connsiteY478" fmla="*/ 3688967 h 7401462"/>
              <a:gd name="connsiteX479" fmla="*/ 4805310 w 7384212"/>
              <a:gd name="connsiteY479" fmla="*/ 3410569 h 7401462"/>
              <a:gd name="connsiteX480" fmla="*/ 3860324 w 7384212"/>
              <a:gd name="connsiteY480" fmla="*/ 3410569 h 7401462"/>
              <a:gd name="connsiteX481" fmla="*/ 3860324 w 7384212"/>
              <a:gd name="connsiteY481" fmla="*/ 3688967 h 7401462"/>
              <a:gd name="connsiteX482" fmla="*/ 4164602 w 7384212"/>
              <a:gd name="connsiteY482" fmla="*/ 3688967 h 7401462"/>
              <a:gd name="connsiteX483" fmla="*/ 4164602 w 7384212"/>
              <a:gd name="connsiteY483" fmla="*/ 3410569 h 7401462"/>
              <a:gd name="connsiteX484" fmla="*/ 3219616 w 7384212"/>
              <a:gd name="connsiteY484" fmla="*/ 3410569 h 7401462"/>
              <a:gd name="connsiteX485" fmla="*/ 3219616 w 7384212"/>
              <a:gd name="connsiteY485" fmla="*/ 3688967 h 7401462"/>
              <a:gd name="connsiteX486" fmla="*/ 3523894 w 7384212"/>
              <a:gd name="connsiteY486" fmla="*/ 3688967 h 7401462"/>
              <a:gd name="connsiteX487" fmla="*/ 3523894 w 7384212"/>
              <a:gd name="connsiteY487" fmla="*/ 3410569 h 7401462"/>
              <a:gd name="connsiteX488" fmla="*/ 2578908 w 7384212"/>
              <a:gd name="connsiteY488" fmla="*/ 3410569 h 7401462"/>
              <a:gd name="connsiteX489" fmla="*/ 2578908 w 7384212"/>
              <a:gd name="connsiteY489" fmla="*/ 3688967 h 7401462"/>
              <a:gd name="connsiteX490" fmla="*/ 2883186 w 7384212"/>
              <a:gd name="connsiteY490" fmla="*/ 3688967 h 7401462"/>
              <a:gd name="connsiteX491" fmla="*/ 2883186 w 7384212"/>
              <a:gd name="connsiteY491" fmla="*/ 3410569 h 7401462"/>
              <a:gd name="connsiteX492" fmla="*/ 1938200 w 7384212"/>
              <a:gd name="connsiteY492" fmla="*/ 3410569 h 7401462"/>
              <a:gd name="connsiteX493" fmla="*/ 1938200 w 7384212"/>
              <a:gd name="connsiteY493" fmla="*/ 3688967 h 7401462"/>
              <a:gd name="connsiteX494" fmla="*/ 2242478 w 7384212"/>
              <a:gd name="connsiteY494" fmla="*/ 3688967 h 7401462"/>
              <a:gd name="connsiteX495" fmla="*/ 2242478 w 7384212"/>
              <a:gd name="connsiteY495" fmla="*/ 3410569 h 7401462"/>
              <a:gd name="connsiteX496" fmla="*/ 1297492 w 7384212"/>
              <a:gd name="connsiteY496" fmla="*/ 3410569 h 7401462"/>
              <a:gd name="connsiteX497" fmla="*/ 1297492 w 7384212"/>
              <a:gd name="connsiteY497" fmla="*/ 3688967 h 7401462"/>
              <a:gd name="connsiteX498" fmla="*/ 1601770 w 7384212"/>
              <a:gd name="connsiteY498" fmla="*/ 3688967 h 7401462"/>
              <a:gd name="connsiteX499" fmla="*/ 1601770 w 7384212"/>
              <a:gd name="connsiteY499" fmla="*/ 3410569 h 7401462"/>
              <a:gd name="connsiteX500" fmla="*/ 656785 w 7384212"/>
              <a:gd name="connsiteY500" fmla="*/ 3410569 h 7401462"/>
              <a:gd name="connsiteX501" fmla="*/ 656785 w 7384212"/>
              <a:gd name="connsiteY501" fmla="*/ 3688967 h 7401462"/>
              <a:gd name="connsiteX502" fmla="*/ 961063 w 7384212"/>
              <a:gd name="connsiteY502" fmla="*/ 3688967 h 7401462"/>
              <a:gd name="connsiteX503" fmla="*/ 961063 w 7384212"/>
              <a:gd name="connsiteY503" fmla="*/ 3410569 h 7401462"/>
              <a:gd name="connsiteX504" fmla="*/ 6743510 w 7384212"/>
              <a:gd name="connsiteY504" fmla="*/ 3097666 h 7401462"/>
              <a:gd name="connsiteX505" fmla="*/ 6743510 w 7384212"/>
              <a:gd name="connsiteY505" fmla="*/ 3376064 h 7401462"/>
              <a:gd name="connsiteX506" fmla="*/ 7047782 w 7384212"/>
              <a:gd name="connsiteY506" fmla="*/ 3376064 h 7401462"/>
              <a:gd name="connsiteX507" fmla="*/ 7047782 w 7384212"/>
              <a:gd name="connsiteY507" fmla="*/ 3097666 h 7401462"/>
              <a:gd name="connsiteX508" fmla="*/ 6102802 w 7384212"/>
              <a:gd name="connsiteY508" fmla="*/ 3097666 h 7401462"/>
              <a:gd name="connsiteX509" fmla="*/ 6102802 w 7384212"/>
              <a:gd name="connsiteY509" fmla="*/ 3376064 h 7401462"/>
              <a:gd name="connsiteX510" fmla="*/ 6407080 w 7384212"/>
              <a:gd name="connsiteY510" fmla="*/ 3376064 h 7401462"/>
              <a:gd name="connsiteX511" fmla="*/ 6407080 w 7384212"/>
              <a:gd name="connsiteY511" fmla="*/ 3097666 h 7401462"/>
              <a:gd name="connsiteX512" fmla="*/ 5462094 w 7384212"/>
              <a:gd name="connsiteY512" fmla="*/ 3097666 h 7401462"/>
              <a:gd name="connsiteX513" fmla="*/ 5462094 w 7384212"/>
              <a:gd name="connsiteY513" fmla="*/ 3376064 h 7401462"/>
              <a:gd name="connsiteX514" fmla="*/ 5766372 w 7384212"/>
              <a:gd name="connsiteY514" fmla="*/ 3376064 h 7401462"/>
              <a:gd name="connsiteX515" fmla="*/ 5766372 w 7384212"/>
              <a:gd name="connsiteY515" fmla="*/ 3097666 h 7401462"/>
              <a:gd name="connsiteX516" fmla="*/ 4821386 w 7384212"/>
              <a:gd name="connsiteY516" fmla="*/ 3097666 h 7401462"/>
              <a:gd name="connsiteX517" fmla="*/ 4821386 w 7384212"/>
              <a:gd name="connsiteY517" fmla="*/ 3376064 h 7401462"/>
              <a:gd name="connsiteX518" fmla="*/ 5125664 w 7384212"/>
              <a:gd name="connsiteY518" fmla="*/ 3376064 h 7401462"/>
              <a:gd name="connsiteX519" fmla="*/ 5125664 w 7384212"/>
              <a:gd name="connsiteY519" fmla="*/ 3097666 h 7401462"/>
              <a:gd name="connsiteX520" fmla="*/ 4180678 w 7384212"/>
              <a:gd name="connsiteY520" fmla="*/ 3097666 h 7401462"/>
              <a:gd name="connsiteX521" fmla="*/ 4180678 w 7384212"/>
              <a:gd name="connsiteY521" fmla="*/ 3376064 h 7401462"/>
              <a:gd name="connsiteX522" fmla="*/ 4484956 w 7384212"/>
              <a:gd name="connsiteY522" fmla="*/ 3376064 h 7401462"/>
              <a:gd name="connsiteX523" fmla="*/ 4484956 w 7384212"/>
              <a:gd name="connsiteY523" fmla="*/ 3097666 h 7401462"/>
              <a:gd name="connsiteX524" fmla="*/ 3539970 w 7384212"/>
              <a:gd name="connsiteY524" fmla="*/ 3097666 h 7401462"/>
              <a:gd name="connsiteX525" fmla="*/ 3539970 w 7384212"/>
              <a:gd name="connsiteY525" fmla="*/ 3376064 h 7401462"/>
              <a:gd name="connsiteX526" fmla="*/ 3844248 w 7384212"/>
              <a:gd name="connsiteY526" fmla="*/ 3376064 h 7401462"/>
              <a:gd name="connsiteX527" fmla="*/ 3844248 w 7384212"/>
              <a:gd name="connsiteY527" fmla="*/ 3097666 h 7401462"/>
              <a:gd name="connsiteX528" fmla="*/ 2899262 w 7384212"/>
              <a:gd name="connsiteY528" fmla="*/ 3097666 h 7401462"/>
              <a:gd name="connsiteX529" fmla="*/ 2899262 w 7384212"/>
              <a:gd name="connsiteY529" fmla="*/ 3376064 h 7401462"/>
              <a:gd name="connsiteX530" fmla="*/ 3203540 w 7384212"/>
              <a:gd name="connsiteY530" fmla="*/ 3376064 h 7401462"/>
              <a:gd name="connsiteX531" fmla="*/ 3203540 w 7384212"/>
              <a:gd name="connsiteY531" fmla="*/ 3097666 h 7401462"/>
              <a:gd name="connsiteX532" fmla="*/ 2258554 w 7384212"/>
              <a:gd name="connsiteY532" fmla="*/ 3097666 h 7401462"/>
              <a:gd name="connsiteX533" fmla="*/ 2258554 w 7384212"/>
              <a:gd name="connsiteY533" fmla="*/ 3376064 h 7401462"/>
              <a:gd name="connsiteX534" fmla="*/ 2562832 w 7384212"/>
              <a:gd name="connsiteY534" fmla="*/ 3376064 h 7401462"/>
              <a:gd name="connsiteX535" fmla="*/ 2562832 w 7384212"/>
              <a:gd name="connsiteY535" fmla="*/ 3097666 h 7401462"/>
              <a:gd name="connsiteX536" fmla="*/ 1617846 w 7384212"/>
              <a:gd name="connsiteY536" fmla="*/ 3097666 h 7401462"/>
              <a:gd name="connsiteX537" fmla="*/ 1617846 w 7384212"/>
              <a:gd name="connsiteY537" fmla="*/ 3376064 h 7401462"/>
              <a:gd name="connsiteX538" fmla="*/ 1922124 w 7384212"/>
              <a:gd name="connsiteY538" fmla="*/ 3376064 h 7401462"/>
              <a:gd name="connsiteX539" fmla="*/ 1922124 w 7384212"/>
              <a:gd name="connsiteY539" fmla="*/ 3097666 h 7401462"/>
              <a:gd name="connsiteX540" fmla="*/ 977138 w 7384212"/>
              <a:gd name="connsiteY540" fmla="*/ 3097666 h 7401462"/>
              <a:gd name="connsiteX541" fmla="*/ 977138 w 7384212"/>
              <a:gd name="connsiteY541" fmla="*/ 3376064 h 7401462"/>
              <a:gd name="connsiteX542" fmla="*/ 1281416 w 7384212"/>
              <a:gd name="connsiteY542" fmla="*/ 3376064 h 7401462"/>
              <a:gd name="connsiteX543" fmla="*/ 1281416 w 7384212"/>
              <a:gd name="connsiteY543" fmla="*/ 3097666 h 7401462"/>
              <a:gd name="connsiteX544" fmla="*/ 336430 w 7384212"/>
              <a:gd name="connsiteY544" fmla="*/ 3097666 h 7401462"/>
              <a:gd name="connsiteX545" fmla="*/ 336430 w 7384212"/>
              <a:gd name="connsiteY545" fmla="*/ 3376064 h 7401462"/>
              <a:gd name="connsiteX546" fmla="*/ 640709 w 7384212"/>
              <a:gd name="connsiteY546" fmla="*/ 3376064 h 7401462"/>
              <a:gd name="connsiteX547" fmla="*/ 640709 w 7384212"/>
              <a:gd name="connsiteY547" fmla="*/ 3097666 h 7401462"/>
              <a:gd name="connsiteX548" fmla="*/ 6423156 w 7384212"/>
              <a:gd name="connsiteY548" fmla="*/ 2795741 h 7401462"/>
              <a:gd name="connsiteX549" fmla="*/ 6423156 w 7384212"/>
              <a:gd name="connsiteY549" fmla="*/ 3074139 h 7401462"/>
              <a:gd name="connsiteX550" fmla="*/ 6727434 w 7384212"/>
              <a:gd name="connsiteY550" fmla="*/ 3074139 h 7401462"/>
              <a:gd name="connsiteX551" fmla="*/ 6727434 w 7384212"/>
              <a:gd name="connsiteY551" fmla="*/ 2795741 h 7401462"/>
              <a:gd name="connsiteX552" fmla="*/ 5782448 w 7384212"/>
              <a:gd name="connsiteY552" fmla="*/ 2795741 h 7401462"/>
              <a:gd name="connsiteX553" fmla="*/ 5782448 w 7384212"/>
              <a:gd name="connsiteY553" fmla="*/ 3074139 h 7401462"/>
              <a:gd name="connsiteX554" fmla="*/ 6086726 w 7384212"/>
              <a:gd name="connsiteY554" fmla="*/ 3074139 h 7401462"/>
              <a:gd name="connsiteX555" fmla="*/ 6086726 w 7384212"/>
              <a:gd name="connsiteY555" fmla="*/ 2795741 h 7401462"/>
              <a:gd name="connsiteX556" fmla="*/ 5141740 w 7384212"/>
              <a:gd name="connsiteY556" fmla="*/ 2795741 h 7401462"/>
              <a:gd name="connsiteX557" fmla="*/ 5141740 w 7384212"/>
              <a:gd name="connsiteY557" fmla="*/ 3074139 h 7401462"/>
              <a:gd name="connsiteX558" fmla="*/ 5446018 w 7384212"/>
              <a:gd name="connsiteY558" fmla="*/ 3074139 h 7401462"/>
              <a:gd name="connsiteX559" fmla="*/ 5446018 w 7384212"/>
              <a:gd name="connsiteY559" fmla="*/ 2795741 h 7401462"/>
              <a:gd name="connsiteX560" fmla="*/ 4501032 w 7384212"/>
              <a:gd name="connsiteY560" fmla="*/ 2795741 h 7401462"/>
              <a:gd name="connsiteX561" fmla="*/ 4501032 w 7384212"/>
              <a:gd name="connsiteY561" fmla="*/ 3074139 h 7401462"/>
              <a:gd name="connsiteX562" fmla="*/ 4805310 w 7384212"/>
              <a:gd name="connsiteY562" fmla="*/ 3074139 h 7401462"/>
              <a:gd name="connsiteX563" fmla="*/ 4805310 w 7384212"/>
              <a:gd name="connsiteY563" fmla="*/ 2795741 h 7401462"/>
              <a:gd name="connsiteX564" fmla="*/ 3860324 w 7384212"/>
              <a:gd name="connsiteY564" fmla="*/ 2795741 h 7401462"/>
              <a:gd name="connsiteX565" fmla="*/ 3860324 w 7384212"/>
              <a:gd name="connsiteY565" fmla="*/ 3074139 h 7401462"/>
              <a:gd name="connsiteX566" fmla="*/ 4164602 w 7384212"/>
              <a:gd name="connsiteY566" fmla="*/ 3074139 h 7401462"/>
              <a:gd name="connsiteX567" fmla="*/ 4164602 w 7384212"/>
              <a:gd name="connsiteY567" fmla="*/ 2795741 h 7401462"/>
              <a:gd name="connsiteX568" fmla="*/ 3219616 w 7384212"/>
              <a:gd name="connsiteY568" fmla="*/ 2795741 h 7401462"/>
              <a:gd name="connsiteX569" fmla="*/ 3219616 w 7384212"/>
              <a:gd name="connsiteY569" fmla="*/ 3074139 h 7401462"/>
              <a:gd name="connsiteX570" fmla="*/ 3523894 w 7384212"/>
              <a:gd name="connsiteY570" fmla="*/ 3074139 h 7401462"/>
              <a:gd name="connsiteX571" fmla="*/ 3523894 w 7384212"/>
              <a:gd name="connsiteY571" fmla="*/ 2795741 h 7401462"/>
              <a:gd name="connsiteX572" fmla="*/ 2578908 w 7384212"/>
              <a:gd name="connsiteY572" fmla="*/ 2795741 h 7401462"/>
              <a:gd name="connsiteX573" fmla="*/ 2578908 w 7384212"/>
              <a:gd name="connsiteY573" fmla="*/ 3074139 h 7401462"/>
              <a:gd name="connsiteX574" fmla="*/ 2883186 w 7384212"/>
              <a:gd name="connsiteY574" fmla="*/ 3074139 h 7401462"/>
              <a:gd name="connsiteX575" fmla="*/ 2883186 w 7384212"/>
              <a:gd name="connsiteY575" fmla="*/ 2795741 h 7401462"/>
              <a:gd name="connsiteX576" fmla="*/ 1938200 w 7384212"/>
              <a:gd name="connsiteY576" fmla="*/ 2795741 h 7401462"/>
              <a:gd name="connsiteX577" fmla="*/ 1938200 w 7384212"/>
              <a:gd name="connsiteY577" fmla="*/ 3074139 h 7401462"/>
              <a:gd name="connsiteX578" fmla="*/ 2242478 w 7384212"/>
              <a:gd name="connsiteY578" fmla="*/ 3074139 h 7401462"/>
              <a:gd name="connsiteX579" fmla="*/ 2242478 w 7384212"/>
              <a:gd name="connsiteY579" fmla="*/ 2795741 h 7401462"/>
              <a:gd name="connsiteX580" fmla="*/ 1297492 w 7384212"/>
              <a:gd name="connsiteY580" fmla="*/ 2795741 h 7401462"/>
              <a:gd name="connsiteX581" fmla="*/ 1297492 w 7384212"/>
              <a:gd name="connsiteY581" fmla="*/ 3074139 h 7401462"/>
              <a:gd name="connsiteX582" fmla="*/ 1601770 w 7384212"/>
              <a:gd name="connsiteY582" fmla="*/ 3074139 h 7401462"/>
              <a:gd name="connsiteX583" fmla="*/ 1601770 w 7384212"/>
              <a:gd name="connsiteY583" fmla="*/ 2795741 h 7401462"/>
              <a:gd name="connsiteX584" fmla="*/ 656785 w 7384212"/>
              <a:gd name="connsiteY584" fmla="*/ 2795741 h 7401462"/>
              <a:gd name="connsiteX585" fmla="*/ 656785 w 7384212"/>
              <a:gd name="connsiteY585" fmla="*/ 3074139 h 7401462"/>
              <a:gd name="connsiteX586" fmla="*/ 961063 w 7384212"/>
              <a:gd name="connsiteY586" fmla="*/ 3074139 h 7401462"/>
              <a:gd name="connsiteX587" fmla="*/ 961063 w 7384212"/>
              <a:gd name="connsiteY587" fmla="*/ 2795741 h 7401462"/>
              <a:gd name="connsiteX588" fmla="*/ 6743510 w 7384212"/>
              <a:gd name="connsiteY588" fmla="*/ 2482839 h 7401462"/>
              <a:gd name="connsiteX589" fmla="*/ 6743510 w 7384212"/>
              <a:gd name="connsiteY589" fmla="*/ 2761236 h 7401462"/>
              <a:gd name="connsiteX590" fmla="*/ 7047782 w 7384212"/>
              <a:gd name="connsiteY590" fmla="*/ 2761236 h 7401462"/>
              <a:gd name="connsiteX591" fmla="*/ 7047782 w 7384212"/>
              <a:gd name="connsiteY591" fmla="*/ 2482839 h 7401462"/>
              <a:gd name="connsiteX592" fmla="*/ 6102802 w 7384212"/>
              <a:gd name="connsiteY592" fmla="*/ 2482839 h 7401462"/>
              <a:gd name="connsiteX593" fmla="*/ 6102802 w 7384212"/>
              <a:gd name="connsiteY593" fmla="*/ 2761236 h 7401462"/>
              <a:gd name="connsiteX594" fmla="*/ 6407080 w 7384212"/>
              <a:gd name="connsiteY594" fmla="*/ 2761236 h 7401462"/>
              <a:gd name="connsiteX595" fmla="*/ 6407080 w 7384212"/>
              <a:gd name="connsiteY595" fmla="*/ 2482839 h 7401462"/>
              <a:gd name="connsiteX596" fmla="*/ 5462094 w 7384212"/>
              <a:gd name="connsiteY596" fmla="*/ 2482839 h 7401462"/>
              <a:gd name="connsiteX597" fmla="*/ 5462094 w 7384212"/>
              <a:gd name="connsiteY597" fmla="*/ 2761236 h 7401462"/>
              <a:gd name="connsiteX598" fmla="*/ 5766372 w 7384212"/>
              <a:gd name="connsiteY598" fmla="*/ 2761236 h 7401462"/>
              <a:gd name="connsiteX599" fmla="*/ 5766372 w 7384212"/>
              <a:gd name="connsiteY599" fmla="*/ 2482839 h 7401462"/>
              <a:gd name="connsiteX600" fmla="*/ 4821386 w 7384212"/>
              <a:gd name="connsiteY600" fmla="*/ 2482839 h 7401462"/>
              <a:gd name="connsiteX601" fmla="*/ 4821386 w 7384212"/>
              <a:gd name="connsiteY601" fmla="*/ 2761236 h 7401462"/>
              <a:gd name="connsiteX602" fmla="*/ 5125664 w 7384212"/>
              <a:gd name="connsiteY602" fmla="*/ 2761236 h 7401462"/>
              <a:gd name="connsiteX603" fmla="*/ 5125664 w 7384212"/>
              <a:gd name="connsiteY603" fmla="*/ 2482839 h 7401462"/>
              <a:gd name="connsiteX604" fmla="*/ 4180678 w 7384212"/>
              <a:gd name="connsiteY604" fmla="*/ 2482839 h 7401462"/>
              <a:gd name="connsiteX605" fmla="*/ 4180678 w 7384212"/>
              <a:gd name="connsiteY605" fmla="*/ 2761236 h 7401462"/>
              <a:gd name="connsiteX606" fmla="*/ 4484956 w 7384212"/>
              <a:gd name="connsiteY606" fmla="*/ 2761236 h 7401462"/>
              <a:gd name="connsiteX607" fmla="*/ 4484956 w 7384212"/>
              <a:gd name="connsiteY607" fmla="*/ 2482839 h 7401462"/>
              <a:gd name="connsiteX608" fmla="*/ 3539970 w 7384212"/>
              <a:gd name="connsiteY608" fmla="*/ 2482839 h 7401462"/>
              <a:gd name="connsiteX609" fmla="*/ 3539970 w 7384212"/>
              <a:gd name="connsiteY609" fmla="*/ 2761236 h 7401462"/>
              <a:gd name="connsiteX610" fmla="*/ 3844248 w 7384212"/>
              <a:gd name="connsiteY610" fmla="*/ 2761236 h 7401462"/>
              <a:gd name="connsiteX611" fmla="*/ 3844248 w 7384212"/>
              <a:gd name="connsiteY611" fmla="*/ 2482839 h 7401462"/>
              <a:gd name="connsiteX612" fmla="*/ 2899262 w 7384212"/>
              <a:gd name="connsiteY612" fmla="*/ 2482839 h 7401462"/>
              <a:gd name="connsiteX613" fmla="*/ 2899262 w 7384212"/>
              <a:gd name="connsiteY613" fmla="*/ 2761236 h 7401462"/>
              <a:gd name="connsiteX614" fmla="*/ 3203540 w 7384212"/>
              <a:gd name="connsiteY614" fmla="*/ 2761236 h 7401462"/>
              <a:gd name="connsiteX615" fmla="*/ 3203540 w 7384212"/>
              <a:gd name="connsiteY615" fmla="*/ 2482839 h 7401462"/>
              <a:gd name="connsiteX616" fmla="*/ 2258554 w 7384212"/>
              <a:gd name="connsiteY616" fmla="*/ 2482839 h 7401462"/>
              <a:gd name="connsiteX617" fmla="*/ 2258554 w 7384212"/>
              <a:gd name="connsiteY617" fmla="*/ 2761236 h 7401462"/>
              <a:gd name="connsiteX618" fmla="*/ 2562832 w 7384212"/>
              <a:gd name="connsiteY618" fmla="*/ 2761236 h 7401462"/>
              <a:gd name="connsiteX619" fmla="*/ 2562832 w 7384212"/>
              <a:gd name="connsiteY619" fmla="*/ 2482839 h 7401462"/>
              <a:gd name="connsiteX620" fmla="*/ 1617846 w 7384212"/>
              <a:gd name="connsiteY620" fmla="*/ 2482839 h 7401462"/>
              <a:gd name="connsiteX621" fmla="*/ 1617846 w 7384212"/>
              <a:gd name="connsiteY621" fmla="*/ 2761236 h 7401462"/>
              <a:gd name="connsiteX622" fmla="*/ 1922124 w 7384212"/>
              <a:gd name="connsiteY622" fmla="*/ 2761236 h 7401462"/>
              <a:gd name="connsiteX623" fmla="*/ 1922124 w 7384212"/>
              <a:gd name="connsiteY623" fmla="*/ 2482839 h 7401462"/>
              <a:gd name="connsiteX624" fmla="*/ 977138 w 7384212"/>
              <a:gd name="connsiteY624" fmla="*/ 2482839 h 7401462"/>
              <a:gd name="connsiteX625" fmla="*/ 977138 w 7384212"/>
              <a:gd name="connsiteY625" fmla="*/ 2761236 h 7401462"/>
              <a:gd name="connsiteX626" fmla="*/ 1281416 w 7384212"/>
              <a:gd name="connsiteY626" fmla="*/ 2761236 h 7401462"/>
              <a:gd name="connsiteX627" fmla="*/ 1281416 w 7384212"/>
              <a:gd name="connsiteY627" fmla="*/ 2482839 h 7401462"/>
              <a:gd name="connsiteX628" fmla="*/ 336430 w 7384212"/>
              <a:gd name="connsiteY628" fmla="*/ 2482839 h 7401462"/>
              <a:gd name="connsiteX629" fmla="*/ 336430 w 7384212"/>
              <a:gd name="connsiteY629" fmla="*/ 2761236 h 7401462"/>
              <a:gd name="connsiteX630" fmla="*/ 640709 w 7384212"/>
              <a:gd name="connsiteY630" fmla="*/ 2761236 h 7401462"/>
              <a:gd name="connsiteX631" fmla="*/ 640709 w 7384212"/>
              <a:gd name="connsiteY631" fmla="*/ 2482839 h 7401462"/>
              <a:gd name="connsiteX632" fmla="*/ 6423156 w 7384212"/>
              <a:gd name="connsiteY632" fmla="*/ 2180914 h 7401462"/>
              <a:gd name="connsiteX633" fmla="*/ 6423156 w 7384212"/>
              <a:gd name="connsiteY633" fmla="*/ 2459311 h 7401462"/>
              <a:gd name="connsiteX634" fmla="*/ 6727434 w 7384212"/>
              <a:gd name="connsiteY634" fmla="*/ 2459311 h 7401462"/>
              <a:gd name="connsiteX635" fmla="*/ 6727434 w 7384212"/>
              <a:gd name="connsiteY635" fmla="*/ 2180914 h 7401462"/>
              <a:gd name="connsiteX636" fmla="*/ 5782448 w 7384212"/>
              <a:gd name="connsiteY636" fmla="*/ 2180914 h 7401462"/>
              <a:gd name="connsiteX637" fmla="*/ 5782448 w 7384212"/>
              <a:gd name="connsiteY637" fmla="*/ 2459311 h 7401462"/>
              <a:gd name="connsiteX638" fmla="*/ 6086726 w 7384212"/>
              <a:gd name="connsiteY638" fmla="*/ 2459311 h 7401462"/>
              <a:gd name="connsiteX639" fmla="*/ 6086726 w 7384212"/>
              <a:gd name="connsiteY639" fmla="*/ 2180914 h 7401462"/>
              <a:gd name="connsiteX640" fmla="*/ 5141740 w 7384212"/>
              <a:gd name="connsiteY640" fmla="*/ 2180914 h 7401462"/>
              <a:gd name="connsiteX641" fmla="*/ 5141740 w 7384212"/>
              <a:gd name="connsiteY641" fmla="*/ 2459311 h 7401462"/>
              <a:gd name="connsiteX642" fmla="*/ 5446018 w 7384212"/>
              <a:gd name="connsiteY642" fmla="*/ 2459311 h 7401462"/>
              <a:gd name="connsiteX643" fmla="*/ 5446018 w 7384212"/>
              <a:gd name="connsiteY643" fmla="*/ 2180914 h 7401462"/>
              <a:gd name="connsiteX644" fmla="*/ 4501032 w 7384212"/>
              <a:gd name="connsiteY644" fmla="*/ 2180914 h 7401462"/>
              <a:gd name="connsiteX645" fmla="*/ 4501032 w 7384212"/>
              <a:gd name="connsiteY645" fmla="*/ 2459311 h 7401462"/>
              <a:gd name="connsiteX646" fmla="*/ 4805310 w 7384212"/>
              <a:gd name="connsiteY646" fmla="*/ 2459311 h 7401462"/>
              <a:gd name="connsiteX647" fmla="*/ 4805310 w 7384212"/>
              <a:gd name="connsiteY647" fmla="*/ 2180914 h 7401462"/>
              <a:gd name="connsiteX648" fmla="*/ 3860324 w 7384212"/>
              <a:gd name="connsiteY648" fmla="*/ 2180914 h 7401462"/>
              <a:gd name="connsiteX649" fmla="*/ 3860324 w 7384212"/>
              <a:gd name="connsiteY649" fmla="*/ 2459311 h 7401462"/>
              <a:gd name="connsiteX650" fmla="*/ 4164602 w 7384212"/>
              <a:gd name="connsiteY650" fmla="*/ 2459311 h 7401462"/>
              <a:gd name="connsiteX651" fmla="*/ 4164602 w 7384212"/>
              <a:gd name="connsiteY651" fmla="*/ 2180914 h 7401462"/>
              <a:gd name="connsiteX652" fmla="*/ 3219616 w 7384212"/>
              <a:gd name="connsiteY652" fmla="*/ 2180914 h 7401462"/>
              <a:gd name="connsiteX653" fmla="*/ 3219616 w 7384212"/>
              <a:gd name="connsiteY653" fmla="*/ 2459311 h 7401462"/>
              <a:gd name="connsiteX654" fmla="*/ 3523894 w 7384212"/>
              <a:gd name="connsiteY654" fmla="*/ 2459311 h 7401462"/>
              <a:gd name="connsiteX655" fmla="*/ 3523894 w 7384212"/>
              <a:gd name="connsiteY655" fmla="*/ 2180914 h 7401462"/>
              <a:gd name="connsiteX656" fmla="*/ 2578908 w 7384212"/>
              <a:gd name="connsiteY656" fmla="*/ 2180914 h 7401462"/>
              <a:gd name="connsiteX657" fmla="*/ 2578908 w 7384212"/>
              <a:gd name="connsiteY657" fmla="*/ 2459311 h 7401462"/>
              <a:gd name="connsiteX658" fmla="*/ 2883186 w 7384212"/>
              <a:gd name="connsiteY658" fmla="*/ 2459311 h 7401462"/>
              <a:gd name="connsiteX659" fmla="*/ 2883186 w 7384212"/>
              <a:gd name="connsiteY659" fmla="*/ 2180914 h 7401462"/>
              <a:gd name="connsiteX660" fmla="*/ 1938200 w 7384212"/>
              <a:gd name="connsiteY660" fmla="*/ 2180914 h 7401462"/>
              <a:gd name="connsiteX661" fmla="*/ 1938200 w 7384212"/>
              <a:gd name="connsiteY661" fmla="*/ 2459311 h 7401462"/>
              <a:gd name="connsiteX662" fmla="*/ 2242478 w 7384212"/>
              <a:gd name="connsiteY662" fmla="*/ 2459311 h 7401462"/>
              <a:gd name="connsiteX663" fmla="*/ 2242478 w 7384212"/>
              <a:gd name="connsiteY663" fmla="*/ 2180914 h 7401462"/>
              <a:gd name="connsiteX664" fmla="*/ 1297492 w 7384212"/>
              <a:gd name="connsiteY664" fmla="*/ 2180914 h 7401462"/>
              <a:gd name="connsiteX665" fmla="*/ 1297492 w 7384212"/>
              <a:gd name="connsiteY665" fmla="*/ 2459311 h 7401462"/>
              <a:gd name="connsiteX666" fmla="*/ 1601770 w 7384212"/>
              <a:gd name="connsiteY666" fmla="*/ 2459311 h 7401462"/>
              <a:gd name="connsiteX667" fmla="*/ 1601770 w 7384212"/>
              <a:gd name="connsiteY667" fmla="*/ 2180914 h 7401462"/>
              <a:gd name="connsiteX668" fmla="*/ 656785 w 7384212"/>
              <a:gd name="connsiteY668" fmla="*/ 2180914 h 7401462"/>
              <a:gd name="connsiteX669" fmla="*/ 656785 w 7384212"/>
              <a:gd name="connsiteY669" fmla="*/ 2459311 h 7401462"/>
              <a:gd name="connsiteX670" fmla="*/ 961063 w 7384212"/>
              <a:gd name="connsiteY670" fmla="*/ 2459311 h 7401462"/>
              <a:gd name="connsiteX671" fmla="*/ 961063 w 7384212"/>
              <a:gd name="connsiteY671" fmla="*/ 2180914 h 7401462"/>
              <a:gd name="connsiteX672" fmla="*/ 6743510 w 7384212"/>
              <a:gd name="connsiteY672" fmla="*/ 1868010 h 7401462"/>
              <a:gd name="connsiteX673" fmla="*/ 6743510 w 7384212"/>
              <a:gd name="connsiteY673" fmla="*/ 2146408 h 7401462"/>
              <a:gd name="connsiteX674" fmla="*/ 7047782 w 7384212"/>
              <a:gd name="connsiteY674" fmla="*/ 2146408 h 7401462"/>
              <a:gd name="connsiteX675" fmla="*/ 7047782 w 7384212"/>
              <a:gd name="connsiteY675" fmla="*/ 1868010 h 7401462"/>
              <a:gd name="connsiteX676" fmla="*/ 6102802 w 7384212"/>
              <a:gd name="connsiteY676" fmla="*/ 1868010 h 7401462"/>
              <a:gd name="connsiteX677" fmla="*/ 6102802 w 7384212"/>
              <a:gd name="connsiteY677" fmla="*/ 2146408 h 7401462"/>
              <a:gd name="connsiteX678" fmla="*/ 6407080 w 7384212"/>
              <a:gd name="connsiteY678" fmla="*/ 2146408 h 7401462"/>
              <a:gd name="connsiteX679" fmla="*/ 6407080 w 7384212"/>
              <a:gd name="connsiteY679" fmla="*/ 1868010 h 7401462"/>
              <a:gd name="connsiteX680" fmla="*/ 5462094 w 7384212"/>
              <a:gd name="connsiteY680" fmla="*/ 1868010 h 7401462"/>
              <a:gd name="connsiteX681" fmla="*/ 5462094 w 7384212"/>
              <a:gd name="connsiteY681" fmla="*/ 2146408 h 7401462"/>
              <a:gd name="connsiteX682" fmla="*/ 5766372 w 7384212"/>
              <a:gd name="connsiteY682" fmla="*/ 2146408 h 7401462"/>
              <a:gd name="connsiteX683" fmla="*/ 5766372 w 7384212"/>
              <a:gd name="connsiteY683" fmla="*/ 1868010 h 7401462"/>
              <a:gd name="connsiteX684" fmla="*/ 4821386 w 7384212"/>
              <a:gd name="connsiteY684" fmla="*/ 1868010 h 7401462"/>
              <a:gd name="connsiteX685" fmla="*/ 4821386 w 7384212"/>
              <a:gd name="connsiteY685" fmla="*/ 2146408 h 7401462"/>
              <a:gd name="connsiteX686" fmla="*/ 5125664 w 7384212"/>
              <a:gd name="connsiteY686" fmla="*/ 2146408 h 7401462"/>
              <a:gd name="connsiteX687" fmla="*/ 5125664 w 7384212"/>
              <a:gd name="connsiteY687" fmla="*/ 1868010 h 7401462"/>
              <a:gd name="connsiteX688" fmla="*/ 4180678 w 7384212"/>
              <a:gd name="connsiteY688" fmla="*/ 1868010 h 7401462"/>
              <a:gd name="connsiteX689" fmla="*/ 4180678 w 7384212"/>
              <a:gd name="connsiteY689" fmla="*/ 2146408 h 7401462"/>
              <a:gd name="connsiteX690" fmla="*/ 4484956 w 7384212"/>
              <a:gd name="connsiteY690" fmla="*/ 2146408 h 7401462"/>
              <a:gd name="connsiteX691" fmla="*/ 4484956 w 7384212"/>
              <a:gd name="connsiteY691" fmla="*/ 1868010 h 7401462"/>
              <a:gd name="connsiteX692" fmla="*/ 3539970 w 7384212"/>
              <a:gd name="connsiteY692" fmla="*/ 1868010 h 7401462"/>
              <a:gd name="connsiteX693" fmla="*/ 3539970 w 7384212"/>
              <a:gd name="connsiteY693" fmla="*/ 2146408 h 7401462"/>
              <a:gd name="connsiteX694" fmla="*/ 3844248 w 7384212"/>
              <a:gd name="connsiteY694" fmla="*/ 2146408 h 7401462"/>
              <a:gd name="connsiteX695" fmla="*/ 3844248 w 7384212"/>
              <a:gd name="connsiteY695" fmla="*/ 1868010 h 7401462"/>
              <a:gd name="connsiteX696" fmla="*/ 2899262 w 7384212"/>
              <a:gd name="connsiteY696" fmla="*/ 1868010 h 7401462"/>
              <a:gd name="connsiteX697" fmla="*/ 2899262 w 7384212"/>
              <a:gd name="connsiteY697" fmla="*/ 2146408 h 7401462"/>
              <a:gd name="connsiteX698" fmla="*/ 3203540 w 7384212"/>
              <a:gd name="connsiteY698" fmla="*/ 2146408 h 7401462"/>
              <a:gd name="connsiteX699" fmla="*/ 3203540 w 7384212"/>
              <a:gd name="connsiteY699" fmla="*/ 1868010 h 7401462"/>
              <a:gd name="connsiteX700" fmla="*/ 2258554 w 7384212"/>
              <a:gd name="connsiteY700" fmla="*/ 1868010 h 7401462"/>
              <a:gd name="connsiteX701" fmla="*/ 2258554 w 7384212"/>
              <a:gd name="connsiteY701" fmla="*/ 2146408 h 7401462"/>
              <a:gd name="connsiteX702" fmla="*/ 2562832 w 7384212"/>
              <a:gd name="connsiteY702" fmla="*/ 2146408 h 7401462"/>
              <a:gd name="connsiteX703" fmla="*/ 2562832 w 7384212"/>
              <a:gd name="connsiteY703" fmla="*/ 1868010 h 7401462"/>
              <a:gd name="connsiteX704" fmla="*/ 1617846 w 7384212"/>
              <a:gd name="connsiteY704" fmla="*/ 1868010 h 7401462"/>
              <a:gd name="connsiteX705" fmla="*/ 1617846 w 7384212"/>
              <a:gd name="connsiteY705" fmla="*/ 2146408 h 7401462"/>
              <a:gd name="connsiteX706" fmla="*/ 1922124 w 7384212"/>
              <a:gd name="connsiteY706" fmla="*/ 2146408 h 7401462"/>
              <a:gd name="connsiteX707" fmla="*/ 1922124 w 7384212"/>
              <a:gd name="connsiteY707" fmla="*/ 1868010 h 7401462"/>
              <a:gd name="connsiteX708" fmla="*/ 977138 w 7384212"/>
              <a:gd name="connsiteY708" fmla="*/ 1868010 h 7401462"/>
              <a:gd name="connsiteX709" fmla="*/ 977138 w 7384212"/>
              <a:gd name="connsiteY709" fmla="*/ 2146408 h 7401462"/>
              <a:gd name="connsiteX710" fmla="*/ 1281416 w 7384212"/>
              <a:gd name="connsiteY710" fmla="*/ 2146408 h 7401462"/>
              <a:gd name="connsiteX711" fmla="*/ 1281416 w 7384212"/>
              <a:gd name="connsiteY711" fmla="*/ 1868010 h 7401462"/>
              <a:gd name="connsiteX712" fmla="*/ 336430 w 7384212"/>
              <a:gd name="connsiteY712" fmla="*/ 1868010 h 7401462"/>
              <a:gd name="connsiteX713" fmla="*/ 336430 w 7384212"/>
              <a:gd name="connsiteY713" fmla="*/ 2146408 h 7401462"/>
              <a:gd name="connsiteX714" fmla="*/ 640709 w 7384212"/>
              <a:gd name="connsiteY714" fmla="*/ 2146408 h 7401462"/>
              <a:gd name="connsiteX715" fmla="*/ 640709 w 7384212"/>
              <a:gd name="connsiteY715" fmla="*/ 1868010 h 7401462"/>
              <a:gd name="connsiteX716" fmla="*/ 6423156 w 7384212"/>
              <a:gd name="connsiteY716" fmla="*/ 1566086 h 7401462"/>
              <a:gd name="connsiteX717" fmla="*/ 6423156 w 7384212"/>
              <a:gd name="connsiteY717" fmla="*/ 1844484 h 7401462"/>
              <a:gd name="connsiteX718" fmla="*/ 6727434 w 7384212"/>
              <a:gd name="connsiteY718" fmla="*/ 1844484 h 7401462"/>
              <a:gd name="connsiteX719" fmla="*/ 6727434 w 7384212"/>
              <a:gd name="connsiteY719" fmla="*/ 1566086 h 7401462"/>
              <a:gd name="connsiteX720" fmla="*/ 5782448 w 7384212"/>
              <a:gd name="connsiteY720" fmla="*/ 1566086 h 7401462"/>
              <a:gd name="connsiteX721" fmla="*/ 5782448 w 7384212"/>
              <a:gd name="connsiteY721" fmla="*/ 1844484 h 7401462"/>
              <a:gd name="connsiteX722" fmla="*/ 6086726 w 7384212"/>
              <a:gd name="connsiteY722" fmla="*/ 1844484 h 7401462"/>
              <a:gd name="connsiteX723" fmla="*/ 6086726 w 7384212"/>
              <a:gd name="connsiteY723" fmla="*/ 1566086 h 7401462"/>
              <a:gd name="connsiteX724" fmla="*/ 5141740 w 7384212"/>
              <a:gd name="connsiteY724" fmla="*/ 1566086 h 7401462"/>
              <a:gd name="connsiteX725" fmla="*/ 5141740 w 7384212"/>
              <a:gd name="connsiteY725" fmla="*/ 1844484 h 7401462"/>
              <a:gd name="connsiteX726" fmla="*/ 5446018 w 7384212"/>
              <a:gd name="connsiteY726" fmla="*/ 1844484 h 7401462"/>
              <a:gd name="connsiteX727" fmla="*/ 5446018 w 7384212"/>
              <a:gd name="connsiteY727" fmla="*/ 1566086 h 7401462"/>
              <a:gd name="connsiteX728" fmla="*/ 4501032 w 7384212"/>
              <a:gd name="connsiteY728" fmla="*/ 1566086 h 7401462"/>
              <a:gd name="connsiteX729" fmla="*/ 4501032 w 7384212"/>
              <a:gd name="connsiteY729" fmla="*/ 1844484 h 7401462"/>
              <a:gd name="connsiteX730" fmla="*/ 4805310 w 7384212"/>
              <a:gd name="connsiteY730" fmla="*/ 1844484 h 7401462"/>
              <a:gd name="connsiteX731" fmla="*/ 4805310 w 7384212"/>
              <a:gd name="connsiteY731" fmla="*/ 1566086 h 7401462"/>
              <a:gd name="connsiteX732" fmla="*/ 3860324 w 7384212"/>
              <a:gd name="connsiteY732" fmla="*/ 1566086 h 7401462"/>
              <a:gd name="connsiteX733" fmla="*/ 3860324 w 7384212"/>
              <a:gd name="connsiteY733" fmla="*/ 1844484 h 7401462"/>
              <a:gd name="connsiteX734" fmla="*/ 4164602 w 7384212"/>
              <a:gd name="connsiteY734" fmla="*/ 1844484 h 7401462"/>
              <a:gd name="connsiteX735" fmla="*/ 4164602 w 7384212"/>
              <a:gd name="connsiteY735" fmla="*/ 1566086 h 7401462"/>
              <a:gd name="connsiteX736" fmla="*/ 3219616 w 7384212"/>
              <a:gd name="connsiteY736" fmla="*/ 1566086 h 7401462"/>
              <a:gd name="connsiteX737" fmla="*/ 3219616 w 7384212"/>
              <a:gd name="connsiteY737" fmla="*/ 1844484 h 7401462"/>
              <a:gd name="connsiteX738" fmla="*/ 3523894 w 7384212"/>
              <a:gd name="connsiteY738" fmla="*/ 1844484 h 7401462"/>
              <a:gd name="connsiteX739" fmla="*/ 3523894 w 7384212"/>
              <a:gd name="connsiteY739" fmla="*/ 1566086 h 7401462"/>
              <a:gd name="connsiteX740" fmla="*/ 2578908 w 7384212"/>
              <a:gd name="connsiteY740" fmla="*/ 1566086 h 7401462"/>
              <a:gd name="connsiteX741" fmla="*/ 2578908 w 7384212"/>
              <a:gd name="connsiteY741" fmla="*/ 1844484 h 7401462"/>
              <a:gd name="connsiteX742" fmla="*/ 2883186 w 7384212"/>
              <a:gd name="connsiteY742" fmla="*/ 1844484 h 7401462"/>
              <a:gd name="connsiteX743" fmla="*/ 2883186 w 7384212"/>
              <a:gd name="connsiteY743" fmla="*/ 1566086 h 7401462"/>
              <a:gd name="connsiteX744" fmla="*/ 1938200 w 7384212"/>
              <a:gd name="connsiteY744" fmla="*/ 1566086 h 7401462"/>
              <a:gd name="connsiteX745" fmla="*/ 1938200 w 7384212"/>
              <a:gd name="connsiteY745" fmla="*/ 1844484 h 7401462"/>
              <a:gd name="connsiteX746" fmla="*/ 2242478 w 7384212"/>
              <a:gd name="connsiteY746" fmla="*/ 1844484 h 7401462"/>
              <a:gd name="connsiteX747" fmla="*/ 2242478 w 7384212"/>
              <a:gd name="connsiteY747" fmla="*/ 1566086 h 7401462"/>
              <a:gd name="connsiteX748" fmla="*/ 1297492 w 7384212"/>
              <a:gd name="connsiteY748" fmla="*/ 1566086 h 7401462"/>
              <a:gd name="connsiteX749" fmla="*/ 1297492 w 7384212"/>
              <a:gd name="connsiteY749" fmla="*/ 1844484 h 7401462"/>
              <a:gd name="connsiteX750" fmla="*/ 1601770 w 7384212"/>
              <a:gd name="connsiteY750" fmla="*/ 1844484 h 7401462"/>
              <a:gd name="connsiteX751" fmla="*/ 1601770 w 7384212"/>
              <a:gd name="connsiteY751" fmla="*/ 1566086 h 7401462"/>
              <a:gd name="connsiteX752" fmla="*/ 656785 w 7384212"/>
              <a:gd name="connsiteY752" fmla="*/ 1566086 h 7401462"/>
              <a:gd name="connsiteX753" fmla="*/ 656785 w 7384212"/>
              <a:gd name="connsiteY753" fmla="*/ 1844484 h 7401462"/>
              <a:gd name="connsiteX754" fmla="*/ 961063 w 7384212"/>
              <a:gd name="connsiteY754" fmla="*/ 1844484 h 7401462"/>
              <a:gd name="connsiteX755" fmla="*/ 961063 w 7384212"/>
              <a:gd name="connsiteY755" fmla="*/ 1566086 h 7401462"/>
              <a:gd name="connsiteX756" fmla="*/ 6743510 w 7384212"/>
              <a:gd name="connsiteY756" fmla="*/ 1253182 h 7401462"/>
              <a:gd name="connsiteX757" fmla="*/ 6743510 w 7384212"/>
              <a:gd name="connsiteY757" fmla="*/ 1531581 h 7401462"/>
              <a:gd name="connsiteX758" fmla="*/ 7047782 w 7384212"/>
              <a:gd name="connsiteY758" fmla="*/ 1531581 h 7401462"/>
              <a:gd name="connsiteX759" fmla="*/ 7047782 w 7384212"/>
              <a:gd name="connsiteY759" fmla="*/ 1253182 h 7401462"/>
              <a:gd name="connsiteX760" fmla="*/ 6102802 w 7384212"/>
              <a:gd name="connsiteY760" fmla="*/ 1253182 h 7401462"/>
              <a:gd name="connsiteX761" fmla="*/ 6102802 w 7384212"/>
              <a:gd name="connsiteY761" fmla="*/ 1531581 h 7401462"/>
              <a:gd name="connsiteX762" fmla="*/ 6407080 w 7384212"/>
              <a:gd name="connsiteY762" fmla="*/ 1531581 h 7401462"/>
              <a:gd name="connsiteX763" fmla="*/ 6407080 w 7384212"/>
              <a:gd name="connsiteY763" fmla="*/ 1253182 h 7401462"/>
              <a:gd name="connsiteX764" fmla="*/ 5462094 w 7384212"/>
              <a:gd name="connsiteY764" fmla="*/ 1253182 h 7401462"/>
              <a:gd name="connsiteX765" fmla="*/ 5462094 w 7384212"/>
              <a:gd name="connsiteY765" fmla="*/ 1531581 h 7401462"/>
              <a:gd name="connsiteX766" fmla="*/ 5766372 w 7384212"/>
              <a:gd name="connsiteY766" fmla="*/ 1531581 h 7401462"/>
              <a:gd name="connsiteX767" fmla="*/ 5766372 w 7384212"/>
              <a:gd name="connsiteY767" fmla="*/ 1253182 h 7401462"/>
              <a:gd name="connsiteX768" fmla="*/ 4821386 w 7384212"/>
              <a:gd name="connsiteY768" fmla="*/ 1253182 h 7401462"/>
              <a:gd name="connsiteX769" fmla="*/ 4821386 w 7384212"/>
              <a:gd name="connsiteY769" fmla="*/ 1531581 h 7401462"/>
              <a:gd name="connsiteX770" fmla="*/ 5125664 w 7384212"/>
              <a:gd name="connsiteY770" fmla="*/ 1531581 h 7401462"/>
              <a:gd name="connsiteX771" fmla="*/ 5125664 w 7384212"/>
              <a:gd name="connsiteY771" fmla="*/ 1253182 h 7401462"/>
              <a:gd name="connsiteX772" fmla="*/ 4180678 w 7384212"/>
              <a:gd name="connsiteY772" fmla="*/ 1253182 h 7401462"/>
              <a:gd name="connsiteX773" fmla="*/ 4180678 w 7384212"/>
              <a:gd name="connsiteY773" fmla="*/ 1531581 h 7401462"/>
              <a:gd name="connsiteX774" fmla="*/ 4484956 w 7384212"/>
              <a:gd name="connsiteY774" fmla="*/ 1531581 h 7401462"/>
              <a:gd name="connsiteX775" fmla="*/ 4484956 w 7384212"/>
              <a:gd name="connsiteY775" fmla="*/ 1253182 h 7401462"/>
              <a:gd name="connsiteX776" fmla="*/ 3539970 w 7384212"/>
              <a:gd name="connsiteY776" fmla="*/ 1253182 h 7401462"/>
              <a:gd name="connsiteX777" fmla="*/ 3539970 w 7384212"/>
              <a:gd name="connsiteY777" fmla="*/ 1531581 h 7401462"/>
              <a:gd name="connsiteX778" fmla="*/ 3844248 w 7384212"/>
              <a:gd name="connsiteY778" fmla="*/ 1531581 h 7401462"/>
              <a:gd name="connsiteX779" fmla="*/ 3844248 w 7384212"/>
              <a:gd name="connsiteY779" fmla="*/ 1253182 h 7401462"/>
              <a:gd name="connsiteX780" fmla="*/ 2899262 w 7384212"/>
              <a:gd name="connsiteY780" fmla="*/ 1253182 h 7401462"/>
              <a:gd name="connsiteX781" fmla="*/ 2899262 w 7384212"/>
              <a:gd name="connsiteY781" fmla="*/ 1531581 h 7401462"/>
              <a:gd name="connsiteX782" fmla="*/ 3203540 w 7384212"/>
              <a:gd name="connsiteY782" fmla="*/ 1531581 h 7401462"/>
              <a:gd name="connsiteX783" fmla="*/ 3203540 w 7384212"/>
              <a:gd name="connsiteY783" fmla="*/ 1253182 h 7401462"/>
              <a:gd name="connsiteX784" fmla="*/ 2258554 w 7384212"/>
              <a:gd name="connsiteY784" fmla="*/ 1253182 h 7401462"/>
              <a:gd name="connsiteX785" fmla="*/ 2258554 w 7384212"/>
              <a:gd name="connsiteY785" fmla="*/ 1531581 h 7401462"/>
              <a:gd name="connsiteX786" fmla="*/ 2562832 w 7384212"/>
              <a:gd name="connsiteY786" fmla="*/ 1531581 h 7401462"/>
              <a:gd name="connsiteX787" fmla="*/ 2562832 w 7384212"/>
              <a:gd name="connsiteY787" fmla="*/ 1253182 h 7401462"/>
              <a:gd name="connsiteX788" fmla="*/ 1617846 w 7384212"/>
              <a:gd name="connsiteY788" fmla="*/ 1253182 h 7401462"/>
              <a:gd name="connsiteX789" fmla="*/ 1617846 w 7384212"/>
              <a:gd name="connsiteY789" fmla="*/ 1531581 h 7401462"/>
              <a:gd name="connsiteX790" fmla="*/ 1922124 w 7384212"/>
              <a:gd name="connsiteY790" fmla="*/ 1531581 h 7401462"/>
              <a:gd name="connsiteX791" fmla="*/ 1922124 w 7384212"/>
              <a:gd name="connsiteY791" fmla="*/ 1253182 h 7401462"/>
              <a:gd name="connsiteX792" fmla="*/ 977138 w 7384212"/>
              <a:gd name="connsiteY792" fmla="*/ 1253182 h 7401462"/>
              <a:gd name="connsiteX793" fmla="*/ 977138 w 7384212"/>
              <a:gd name="connsiteY793" fmla="*/ 1531581 h 7401462"/>
              <a:gd name="connsiteX794" fmla="*/ 1281416 w 7384212"/>
              <a:gd name="connsiteY794" fmla="*/ 1531581 h 7401462"/>
              <a:gd name="connsiteX795" fmla="*/ 1281416 w 7384212"/>
              <a:gd name="connsiteY795" fmla="*/ 1253182 h 7401462"/>
              <a:gd name="connsiteX796" fmla="*/ 336430 w 7384212"/>
              <a:gd name="connsiteY796" fmla="*/ 1253182 h 7401462"/>
              <a:gd name="connsiteX797" fmla="*/ 336430 w 7384212"/>
              <a:gd name="connsiteY797" fmla="*/ 1531581 h 7401462"/>
              <a:gd name="connsiteX798" fmla="*/ 640709 w 7384212"/>
              <a:gd name="connsiteY798" fmla="*/ 1531581 h 7401462"/>
              <a:gd name="connsiteX799" fmla="*/ 640709 w 7384212"/>
              <a:gd name="connsiteY799" fmla="*/ 1253182 h 7401462"/>
              <a:gd name="connsiteX800" fmla="*/ 6423156 w 7384212"/>
              <a:gd name="connsiteY800" fmla="*/ 951258 h 7401462"/>
              <a:gd name="connsiteX801" fmla="*/ 6423156 w 7384212"/>
              <a:gd name="connsiteY801" fmla="*/ 1229656 h 7401462"/>
              <a:gd name="connsiteX802" fmla="*/ 6727434 w 7384212"/>
              <a:gd name="connsiteY802" fmla="*/ 1229656 h 7401462"/>
              <a:gd name="connsiteX803" fmla="*/ 6727434 w 7384212"/>
              <a:gd name="connsiteY803" fmla="*/ 951258 h 7401462"/>
              <a:gd name="connsiteX804" fmla="*/ 5782448 w 7384212"/>
              <a:gd name="connsiteY804" fmla="*/ 951258 h 7401462"/>
              <a:gd name="connsiteX805" fmla="*/ 5782448 w 7384212"/>
              <a:gd name="connsiteY805" fmla="*/ 1229656 h 7401462"/>
              <a:gd name="connsiteX806" fmla="*/ 6086726 w 7384212"/>
              <a:gd name="connsiteY806" fmla="*/ 1229656 h 7401462"/>
              <a:gd name="connsiteX807" fmla="*/ 6086726 w 7384212"/>
              <a:gd name="connsiteY807" fmla="*/ 951258 h 7401462"/>
              <a:gd name="connsiteX808" fmla="*/ 5141740 w 7384212"/>
              <a:gd name="connsiteY808" fmla="*/ 951258 h 7401462"/>
              <a:gd name="connsiteX809" fmla="*/ 5141740 w 7384212"/>
              <a:gd name="connsiteY809" fmla="*/ 1229656 h 7401462"/>
              <a:gd name="connsiteX810" fmla="*/ 5446018 w 7384212"/>
              <a:gd name="connsiteY810" fmla="*/ 1229656 h 7401462"/>
              <a:gd name="connsiteX811" fmla="*/ 5446018 w 7384212"/>
              <a:gd name="connsiteY811" fmla="*/ 951258 h 7401462"/>
              <a:gd name="connsiteX812" fmla="*/ 4501032 w 7384212"/>
              <a:gd name="connsiteY812" fmla="*/ 951258 h 7401462"/>
              <a:gd name="connsiteX813" fmla="*/ 4501032 w 7384212"/>
              <a:gd name="connsiteY813" fmla="*/ 1229656 h 7401462"/>
              <a:gd name="connsiteX814" fmla="*/ 4805310 w 7384212"/>
              <a:gd name="connsiteY814" fmla="*/ 1229656 h 7401462"/>
              <a:gd name="connsiteX815" fmla="*/ 4805310 w 7384212"/>
              <a:gd name="connsiteY815" fmla="*/ 951258 h 7401462"/>
              <a:gd name="connsiteX816" fmla="*/ 3860324 w 7384212"/>
              <a:gd name="connsiteY816" fmla="*/ 951258 h 7401462"/>
              <a:gd name="connsiteX817" fmla="*/ 3860324 w 7384212"/>
              <a:gd name="connsiteY817" fmla="*/ 1229656 h 7401462"/>
              <a:gd name="connsiteX818" fmla="*/ 4164602 w 7384212"/>
              <a:gd name="connsiteY818" fmla="*/ 1229656 h 7401462"/>
              <a:gd name="connsiteX819" fmla="*/ 4164602 w 7384212"/>
              <a:gd name="connsiteY819" fmla="*/ 951258 h 7401462"/>
              <a:gd name="connsiteX820" fmla="*/ 3219616 w 7384212"/>
              <a:gd name="connsiteY820" fmla="*/ 951258 h 7401462"/>
              <a:gd name="connsiteX821" fmla="*/ 3219616 w 7384212"/>
              <a:gd name="connsiteY821" fmla="*/ 1229656 h 7401462"/>
              <a:gd name="connsiteX822" fmla="*/ 3523894 w 7384212"/>
              <a:gd name="connsiteY822" fmla="*/ 1229656 h 7401462"/>
              <a:gd name="connsiteX823" fmla="*/ 3523894 w 7384212"/>
              <a:gd name="connsiteY823" fmla="*/ 951258 h 7401462"/>
              <a:gd name="connsiteX824" fmla="*/ 2578908 w 7384212"/>
              <a:gd name="connsiteY824" fmla="*/ 951258 h 7401462"/>
              <a:gd name="connsiteX825" fmla="*/ 2578908 w 7384212"/>
              <a:gd name="connsiteY825" fmla="*/ 1229656 h 7401462"/>
              <a:gd name="connsiteX826" fmla="*/ 2883186 w 7384212"/>
              <a:gd name="connsiteY826" fmla="*/ 1229656 h 7401462"/>
              <a:gd name="connsiteX827" fmla="*/ 2883186 w 7384212"/>
              <a:gd name="connsiteY827" fmla="*/ 951258 h 7401462"/>
              <a:gd name="connsiteX828" fmla="*/ 1938200 w 7384212"/>
              <a:gd name="connsiteY828" fmla="*/ 951258 h 7401462"/>
              <a:gd name="connsiteX829" fmla="*/ 1938200 w 7384212"/>
              <a:gd name="connsiteY829" fmla="*/ 1229656 h 7401462"/>
              <a:gd name="connsiteX830" fmla="*/ 2242478 w 7384212"/>
              <a:gd name="connsiteY830" fmla="*/ 1229656 h 7401462"/>
              <a:gd name="connsiteX831" fmla="*/ 2242478 w 7384212"/>
              <a:gd name="connsiteY831" fmla="*/ 951258 h 7401462"/>
              <a:gd name="connsiteX832" fmla="*/ 1297492 w 7384212"/>
              <a:gd name="connsiteY832" fmla="*/ 951258 h 7401462"/>
              <a:gd name="connsiteX833" fmla="*/ 1297492 w 7384212"/>
              <a:gd name="connsiteY833" fmla="*/ 1229656 h 7401462"/>
              <a:gd name="connsiteX834" fmla="*/ 1601770 w 7384212"/>
              <a:gd name="connsiteY834" fmla="*/ 1229656 h 7401462"/>
              <a:gd name="connsiteX835" fmla="*/ 1601770 w 7384212"/>
              <a:gd name="connsiteY835" fmla="*/ 951258 h 7401462"/>
              <a:gd name="connsiteX836" fmla="*/ 656785 w 7384212"/>
              <a:gd name="connsiteY836" fmla="*/ 951258 h 7401462"/>
              <a:gd name="connsiteX837" fmla="*/ 656785 w 7384212"/>
              <a:gd name="connsiteY837" fmla="*/ 1229656 h 7401462"/>
              <a:gd name="connsiteX838" fmla="*/ 961063 w 7384212"/>
              <a:gd name="connsiteY838" fmla="*/ 1229656 h 7401462"/>
              <a:gd name="connsiteX839" fmla="*/ 961063 w 7384212"/>
              <a:gd name="connsiteY839" fmla="*/ 951258 h 7401462"/>
              <a:gd name="connsiteX840" fmla="*/ 6743510 w 7384212"/>
              <a:gd name="connsiteY840" fmla="*/ 638355 h 7401462"/>
              <a:gd name="connsiteX841" fmla="*/ 6743510 w 7384212"/>
              <a:gd name="connsiteY841" fmla="*/ 916753 h 7401462"/>
              <a:gd name="connsiteX842" fmla="*/ 7047782 w 7384212"/>
              <a:gd name="connsiteY842" fmla="*/ 916753 h 7401462"/>
              <a:gd name="connsiteX843" fmla="*/ 7047782 w 7384212"/>
              <a:gd name="connsiteY843" fmla="*/ 638355 h 7401462"/>
              <a:gd name="connsiteX844" fmla="*/ 6102802 w 7384212"/>
              <a:gd name="connsiteY844" fmla="*/ 638355 h 7401462"/>
              <a:gd name="connsiteX845" fmla="*/ 6102802 w 7384212"/>
              <a:gd name="connsiteY845" fmla="*/ 916753 h 7401462"/>
              <a:gd name="connsiteX846" fmla="*/ 6407080 w 7384212"/>
              <a:gd name="connsiteY846" fmla="*/ 916753 h 7401462"/>
              <a:gd name="connsiteX847" fmla="*/ 6407080 w 7384212"/>
              <a:gd name="connsiteY847" fmla="*/ 638355 h 7401462"/>
              <a:gd name="connsiteX848" fmla="*/ 5462094 w 7384212"/>
              <a:gd name="connsiteY848" fmla="*/ 638355 h 7401462"/>
              <a:gd name="connsiteX849" fmla="*/ 5462094 w 7384212"/>
              <a:gd name="connsiteY849" fmla="*/ 916753 h 7401462"/>
              <a:gd name="connsiteX850" fmla="*/ 5766372 w 7384212"/>
              <a:gd name="connsiteY850" fmla="*/ 916753 h 7401462"/>
              <a:gd name="connsiteX851" fmla="*/ 5766372 w 7384212"/>
              <a:gd name="connsiteY851" fmla="*/ 638355 h 7401462"/>
              <a:gd name="connsiteX852" fmla="*/ 4821386 w 7384212"/>
              <a:gd name="connsiteY852" fmla="*/ 638355 h 7401462"/>
              <a:gd name="connsiteX853" fmla="*/ 4821386 w 7384212"/>
              <a:gd name="connsiteY853" fmla="*/ 916753 h 7401462"/>
              <a:gd name="connsiteX854" fmla="*/ 5125664 w 7384212"/>
              <a:gd name="connsiteY854" fmla="*/ 916753 h 7401462"/>
              <a:gd name="connsiteX855" fmla="*/ 5125664 w 7384212"/>
              <a:gd name="connsiteY855" fmla="*/ 638355 h 7401462"/>
              <a:gd name="connsiteX856" fmla="*/ 4180678 w 7384212"/>
              <a:gd name="connsiteY856" fmla="*/ 638355 h 7401462"/>
              <a:gd name="connsiteX857" fmla="*/ 4180678 w 7384212"/>
              <a:gd name="connsiteY857" fmla="*/ 916753 h 7401462"/>
              <a:gd name="connsiteX858" fmla="*/ 4484956 w 7384212"/>
              <a:gd name="connsiteY858" fmla="*/ 916753 h 7401462"/>
              <a:gd name="connsiteX859" fmla="*/ 4484956 w 7384212"/>
              <a:gd name="connsiteY859" fmla="*/ 638355 h 7401462"/>
              <a:gd name="connsiteX860" fmla="*/ 3539970 w 7384212"/>
              <a:gd name="connsiteY860" fmla="*/ 638355 h 7401462"/>
              <a:gd name="connsiteX861" fmla="*/ 3539970 w 7384212"/>
              <a:gd name="connsiteY861" fmla="*/ 916753 h 7401462"/>
              <a:gd name="connsiteX862" fmla="*/ 3844248 w 7384212"/>
              <a:gd name="connsiteY862" fmla="*/ 916753 h 7401462"/>
              <a:gd name="connsiteX863" fmla="*/ 3844248 w 7384212"/>
              <a:gd name="connsiteY863" fmla="*/ 638355 h 7401462"/>
              <a:gd name="connsiteX864" fmla="*/ 2899262 w 7384212"/>
              <a:gd name="connsiteY864" fmla="*/ 638355 h 7401462"/>
              <a:gd name="connsiteX865" fmla="*/ 2899262 w 7384212"/>
              <a:gd name="connsiteY865" fmla="*/ 916753 h 7401462"/>
              <a:gd name="connsiteX866" fmla="*/ 3203540 w 7384212"/>
              <a:gd name="connsiteY866" fmla="*/ 916753 h 7401462"/>
              <a:gd name="connsiteX867" fmla="*/ 3203540 w 7384212"/>
              <a:gd name="connsiteY867" fmla="*/ 638355 h 7401462"/>
              <a:gd name="connsiteX868" fmla="*/ 2258554 w 7384212"/>
              <a:gd name="connsiteY868" fmla="*/ 638355 h 7401462"/>
              <a:gd name="connsiteX869" fmla="*/ 2258554 w 7384212"/>
              <a:gd name="connsiteY869" fmla="*/ 916753 h 7401462"/>
              <a:gd name="connsiteX870" fmla="*/ 2562832 w 7384212"/>
              <a:gd name="connsiteY870" fmla="*/ 916753 h 7401462"/>
              <a:gd name="connsiteX871" fmla="*/ 2562832 w 7384212"/>
              <a:gd name="connsiteY871" fmla="*/ 638355 h 7401462"/>
              <a:gd name="connsiteX872" fmla="*/ 1617846 w 7384212"/>
              <a:gd name="connsiteY872" fmla="*/ 638355 h 7401462"/>
              <a:gd name="connsiteX873" fmla="*/ 1617846 w 7384212"/>
              <a:gd name="connsiteY873" fmla="*/ 916753 h 7401462"/>
              <a:gd name="connsiteX874" fmla="*/ 1922124 w 7384212"/>
              <a:gd name="connsiteY874" fmla="*/ 916753 h 7401462"/>
              <a:gd name="connsiteX875" fmla="*/ 1922124 w 7384212"/>
              <a:gd name="connsiteY875" fmla="*/ 638355 h 7401462"/>
              <a:gd name="connsiteX876" fmla="*/ 977138 w 7384212"/>
              <a:gd name="connsiteY876" fmla="*/ 638355 h 7401462"/>
              <a:gd name="connsiteX877" fmla="*/ 977138 w 7384212"/>
              <a:gd name="connsiteY877" fmla="*/ 916753 h 7401462"/>
              <a:gd name="connsiteX878" fmla="*/ 1281416 w 7384212"/>
              <a:gd name="connsiteY878" fmla="*/ 916753 h 7401462"/>
              <a:gd name="connsiteX879" fmla="*/ 1281416 w 7384212"/>
              <a:gd name="connsiteY879" fmla="*/ 638355 h 7401462"/>
              <a:gd name="connsiteX880" fmla="*/ 336430 w 7384212"/>
              <a:gd name="connsiteY880" fmla="*/ 638355 h 7401462"/>
              <a:gd name="connsiteX881" fmla="*/ 336430 w 7384212"/>
              <a:gd name="connsiteY881" fmla="*/ 916753 h 7401462"/>
              <a:gd name="connsiteX882" fmla="*/ 640709 w 7384212"/>
              <a:gd name="connsiteY882" fmla="*/ 916753 h 7401462"/>
              <a:gd name="connsiteX883" fmla="*/ 640709 w 7384212"/>
              <a:gd name="connsiteY883" fmla="*/ 638355 h 7401462"/>
              <a:gd name="connsiteX884" fmla="*/ 6423156 w 7384212"/>
              <a:gd name="connsiteY884" fmla="*/ 336430 h 7401462"/>
              <a:gd name="connsiteX885" fmla="*/ 6423156 w 7384212"/>
              <a:gd name="connsiteY885" fmla="*/ 614828 h 7401462"/>
              <a:gd name="connsiteX886" fmla="*/ 6727434 w 7384212"/>
              <a:gd name="connsiteY886" fmla="*/ 614828 h 7401462"/>
              <a:gd name="connsiteX887" fmla="*/ 6727434 w 7384212"/>
              <a:gd name="connsiteY887" fmla="*/ 336430 h 7401462"/>
              <a:gd name="connsiteX888" fmla="*/ 5782448 w 7384212"/>
              <a:gd name="connsiteY888" fmla="*/ 336430 h 7401462"/>
              <a:gd name="connsiteX889" fmla="*/ 5782448 w 7384212"/>
              <a:gd name="connsiteY889" fmla="*/ 614828 h 7401462"/>
              <a:gd name="connsiteX890" fmla="*/ 6086726 w 7384212"/>
              <a:gd name="connsiteY890" fmla="*/ 614828 h 7401462"/>
              <a:gd name="connsiteX891" fmla="*/ 6086726 w 7384212"/>
              <a:gd name="connsiteY891" fmla="*/ 336430 h 7401462"/>
              <a:gd name="connsiteX892" fmla="*/ 5141740 w 7384212"/>
              <a:gd name="connsiteY892" fmla="*/ 336430 h 7401462"/>
              <a:gd name="connsiteX893" fmla="*/ 5141740 w 7384212"/>
              <a:gd name="connsiteY893" fmla="*/ 614828 h 7401462"/>
              <a:gd name="connsiteX894" fmla="*/ 5446018 w 7384212"/>
              <a:gd name="connsiteY894" fmla="*/ 614828 h 7401462"/>
              <a:gd name="connsiteX895" fmla="*/ 5446018 w 7384212"/>
              <a:gd name="connsiteY895" fmla="*/ 336430 h 7401462"/>
              <a:gd name="connsiteX896" fmla="*/ 4501032 w 7384212"/>
              <a:gd name="connsiteY896" fmla="*/ 336430 h 7401462"/>
              <a:gd name="connsiteX897" fmla="*/ 4501032 w 7384212"/>
              <a:gd name="connsiteY897" fmla="*/ 614828 h 7401462"/>
              <a:gd name="connsiteX898" fmla="*/ 4805310 w 7384212"/>
              <a:gd name="connsiteY898" fmla="*/ 614828 h 7401462"/>
              <a:gd name="connsiteX899" fmla="*/ 4805310 w 7384212"/>
              <a:gd name="connsiteY899" fmla="*/ 336430 h 7401462"/>
              <a:gd name="connsiteX900" fmla="*/ 3860324 w 7384212"/>
              <a:gd name="connsiteY900" fmla="*/ 336430 h 7401462"/>
              <a:gd name="connsiteX901" fmla="*/ 3860324 w 7384212"/>
              <a:gd name="connsiteY901" fmla="*/ 614828 h 7401462"/>
              <a:gd name="connsiteX902" fmla="*/ 4164602 w 7384212"/>
              <a:gd name="connsiteY902" fmla="*/ 614828 h 7401462"/>
              <a:gd name="connsiteX903" fmla="*/ 4164602 w 7384212"/>
              <a:gd name="connsiteY903" fmla="*/ 336430 h 7401462"/>
              <a:gd name="connsiteX904" fmla="*/ 3219616 w 7384212"/>
              <a:gd name="connsiteY904" fmla="*/ 336430 h 7401462"/>
              <a:gd name="connsiteX905" fmla="*/ 3219616 w 7384212"/>
              <a:gd name="connsiteY905" fmla="*/ 614828 h 7401462"/>
              <a:gd name="connsiteX906" fmla="*/ 3523894 w 7384212"/>
              <a:gd name="connsiteY906" fmla="*/ 614828 h 7401462"/>
              <a:gd name="connsiteX907" fmla="*/ 3523894 w 7384212"/>
              <a:gd name="connsiteY907" fmla="*/ 336430 h 7401462"/>
              <a:gd name="connsiteX908" fmla="*/ 2578908 w 7384212"/>
              <a:gd name="connsiteY908" fmla="*/ 336430 h 7401462"/>
              <a:gd name="connsiteX909" fmla="*/ 2578908 w 7384212"/>
              <a:gd name="connsiteY909" fmla="*/ 614828 h 7401462"/>
              <a:gd name="connsiteX910" fmla="*/ 2883186 w 7384212"/>
              <a:gd name="connsiteY910" fmla="*/ 614828 h 7401462"/>
              <a:gd name="connsiteX911" fmla="*/ 2883186 w 7384212"/>
              <a:gd name="connsiteY911" fmla="*/ 336430 h 7401462"/>
              <a:gd name="connsiteX912" fmla="*/ 1938200 w 7384212"/>
              <a:gd name="connsiteY912" fmla="*/ 336430 h 7401462"/>
              <a:gd name="connsiteX913" fmla="*/ 1938200 w 7384212"/>
              <a:gd name="connsiteY913" fmla="*/ 614828 h 7401462"/>
              <a:gd name="connsiteX914" fmla="*/ 2242478 w 7384212"/>
              <a:gd name="connsiteY914" fmla="*/ 614828 h 7401462"/>
              <a:gd name="connsiteX915" fmla="*/ 2242478 w 7384212"/>
              <a:gd name="connsiteY915" fmla="*/ 336430 h 7401462"/>
              <a:gd name="connsiteX916" fmla="*/ 1297492 w 7384212"/>
              <a:gd name="connsiteY916" fmla="*/ 336430 h 7401462"/>
              <a:gd name="connsiteX917" fmla="*/ 1297492 w 7384212"/>
              <a:gd name="connsiteY917" fmla="*/ 614828 h 7401462"/>
              <a:gd name="connsiteX918" fmla="*/ 1601770 w 7384212"/>
              <a:gd name="connsiteY918" fmla="*/ 614828 h 7401462"/>
              <a:gd name="connsiteX919" fmla="*/ 1601770 w 7384212"/>
              <a:gd name="connsiteY919" fmla="*/ 336430 h 7401462"/>
              <a:gd name="connsiteX920" fmla="*/ 656785 w 7384212"/>
              <a:gd name="connsiteY920" fmla="*/ 336430 h 7401462"/>
              <a:gd name="connsiteX921" fmla="*/ 656785 w 7384212"/>
              <a:gd name="connsiteY921" fmla="*/ 614828 h 7401462"/>
              <a:gd name="connsiteX922" fmla="*/ 961063 w 7384212"/>
              <a:gd name="connsiteY922" fmla="*/ 614828 h 7401462"/>
              <a:gd name="connsiteX923" fmla="*/ 961063 w 7384212"/>
              <a:gd name="connsiteY923" fmla="*/ 336430 h 7401462"/>
              <a:gd name="connsiteX924" fmla="*/ 0 w 7384212"/>
              <a:gd name="connsiteY924" fmla="*/ 0 h 7401462"/>
              <a:gd name="connsiteX925" fmla="*/ 336430 w 7384212"/>
              <a:gd name="connsiteY925" fmla="*/ 0 h 7401462"/>
              <a:gd name="connsiteX926" fmla="*/ 336430 w 7384212"/>
              <a:gd name="connsiteY926" fmla="*/ 301925 h 7401462"/>
              <a:gd name="connsiteX927" fmla="*/ 640709 w 7384212"/>
              <a:gd name="connsiteY927" fmla="*/ 301925 h 7401462"/>
              <a:gd name="connsiteX928" fmla="*/ 640709 w 7384212"/>
              <a:gd name="connsiteY928" fmla="*/ 0 h 7401462"/>
              <a:gd name="connsiteX929" fmla="*/ 977138 w 7384212"/>
              <a:gd name="connsiteY929" fmla="*/ 0 h 7401462"/>
              <a:gd name="connsiteX930" fmla="*/ 977138 w 7384212"/>
              <a:gd name="connsiteY930" fmla="*/ 301925 h 7401462"/>
              <a:gd name="connsiteX931" fmla="*/ 1281416 w 7384212"/>
              <a:gd name="connsiteY931" fmla="*/ 301925 h 7401462"/>
              <a:gd name="connsiteX932" fmla="*/ 1281416 w 7384212"/>
              <a:gd name="connsiteY932" fmla="*/ 0 h 7401462"/>
              <a:gd name="connsiteX933" fmla="*/ 1617846 w 7384212"/>
              <a:gd name="connsiteY933" fmla="*/ 0 h 7401462"/>
              <a:gd name="connsiteX934" fmla="*/ 1617846 w 7384212"/>
              <a:gd name="connsiteY934" fmla="*/ 301925 h 7401462"/>
              <a:gd name="connsiteX935" fmla="*/ 1922124 w 7384212"/>
              <a:gd name="connsiteY935" fmla="*/ 301925 h 7401462"/>
              <a:gd name="connsiteX936" fmla="*/ 1922124 w 7384212"/>
              <a:gd name="connsiteY936" fmla="*/ 0 h 7401462"/>
              <a:gd name="connsiteX937" fmla="*/ 2258554 w 7384212"/>
              <a:gd name="connsiteY937" fmla="*/ 0 h 7401462"/>
              <a:gd name="connsiteX938" fmla="*/ 2258554 w 7384212"/>
              <a:gd name="connsiteY938" fmla="*/ 301925 h 7401462"/>
              <a:gd name="connsiteX939" fmla="*/ 2562832 w 7384212"/>
              <a:gd name="connsiteY939" fmla="*/ 301925 h 7401462"/>
              <a:gd name="connsiteX940" fmla="*/ 2562832 w 7384212"/>
              <a:gd name="connsiteY940" fmla="*/ 0 h 7401462"/>
              <a:gd name="connsiteX941" fmla="*/ 2899262 w 7384212"/>
              <a:gd name="connsiteY941" fmla="*/ 0 h 7401462"/>
              <a:gd name="connsiteX942" fmla="*/ 2899262 w 7384212"/>
              <a:gd name="connsiteY942" fmla="*/ 301925 h 7401462"/>
              <a:gd name="connsiteX943" fmla="*/ 3203540 w 7384212"/>
              <a:gd name="connsiteY943" fmla="*/ 301925 h 7401462"/>
              <a:gd name="connsiteX944" fmla="*/ 3203540 w 7384212"/>
              <a:gd name="connsiteY944" fmla="*/ 0 h 7401462"/>
              <a:gd name="connsiteX945" fmla="*/ 3539970 w 7384212"/>
              <a:gd name="connsiteY945" fmla="*/ 0 h 7401462"/>
              <a:gd name="connsiteX946" fmla="*/ 3539970 w 7384212"/>
              <a:gd name="connsiteY946" fmla="*/ 301925 h 7401462"/>
              <a:gd name="connsiteX947" fmla="*/ 3844248 w 7384212"/>
              <a:gd name="connsiteY947" fmla="*/ 301925 h 7401462"/>
              <a:gd name="connsiteX948" fmla="*/ 3844248 w 7384212"/>
              <a:gd name="connsiteY948" fmla="*/ 0 h 7401462"/>
              <a:gd name="connsiteX949" fmla="*/ 4180678 w 7384212"/>
              <a:gd name="connsiteY949" fmla="*/ 0 h 7401462"/>
              <a:gd name="connsiteX950" fmla="*/ 4180678 w 7384212"/>
              <a:gd name="connsiteY950" fmla="*/ 301925 h 7401462"/>
              <a:gd name="connsiteX951" fmla="*/ 4484956 w 7384212"/>
              <a:gd name="connsiteY951" fmla="*/ 301925 h 7401462"/>
              <a:gd name="connsiteX952" fmla="*/ 4484956 w 7384212"/>
              <a:gd name="connsiteY952" fmla="*/ 0 h 7401462"/>
              <a:gd name="connsiteX953" fmla="*/ 4821386 w 7384212"/>
              <a:gd name="connsiteY953" fmla="*/ 0 h 7401462"/>
              <a:gd name="connsiteX954" fmla="*/ 4821386 w 7384212"/>
              <a:gd name="connsiteY954" fmla="*/ 301925 h 7401462"/>
              <a:gd name="connsiteX955" fmla="*/ 5125664 w 7384212"/>
              <a:gd name="connsiteY955" fmla="*/ 301925 h 7401462"/>
              <a:gd name="connsiteX956" fmla="*/ 5125664 w 7384212"/>
              <a:gd name="connsiteY956" fmla="*/ 0 h 7401462"/>
              <a:gd name="connsiteX957" fmla="*/ 5462094 w 7384212"/>
              <a:gd name="connsiteY957" fmla="*/ 0 h 7401462"/>
              <a:gd name="connsiteX958" fmla="*/ 5462094 w 7384212"/>
              <a:gd name="connsiteY958" fmla="*/ 301925 h 7401462"/>
              <a:gd name="connsiteX959" fmla="*/ 5766372 w 7384212"/>
              <a:gd name="connsiteY959" fmla="*/ 301925 h 7401462"/>
              <a:gd name="connsiteX960" fmla="*/ 5766372 w 7384212"/>
              <a:gd name="connsiteY960" fmla="*/ 0 h 7401462"/>
              <a:gd name="connsiteX961" fmla="*/ 6102802 w 7384212"/>
              <a:gd name="connsiteY961" fmla="*/ 0 h 7401462"/>
              <a:gd name="connsiteX962" fmla="*/ 6102802 w 7384212"/>
              <a:gd name="connsiteY962" fmla="*/ 301925 h 7401462"/>
              <a:gd name="connsiteX963" fmla="*/ 6407080 w 7384212"/>
              <a:gd name="connsiteY963" fmla="*/ 301925 h 7401462"/>
              <a:gd name="connsiteX964" fmla="*/ 6407080 w 7384212"/>
              <a:gd name="connsiteY964" fmla="*/ 0 h 7401462"/>
              <a:gd name="connsiteX965" fmla="*/ 6743510 w 7384212"/>
              <a:gd name="connsiteY965" fmla="*/ 0 h 7401462"/>
              <a:gd name="connsiteX966" fmla="*/ 6743510 w 7384212"/>
              <a:gd name="connsiteY966" fmla="*/ 301925 h 7401462"/>
              <a:gd name="connsiteX967" fmla="*/ 7047782 w 7384212"/>
              <a:gd name="connsiteY967" fmla="*/ 301925 h 7401462"/>
              <a:gd name="connsiteX968" fmla="*/ 7047782 w 7384212"/>
              <a:gd name="connsiteY968" fmla="*/ 0 h 7401462"/>
              <a:gd name="connsiteX969" fmla="*/ 7384212 w 7384212"/>
              <a:gd name="connsiteY969" fmla="*/ 0 h 7401462"/>
              <a:gd name="connsiteX970" fmla="*/ 7384212 w 7384212"/>
              <a:gd name="connsiteY970" fmla="*/ 336430 h 7401462"/>
              <a:gd name="connsiteX971" fmla="*/ 7063864 w 7384212"/>
              <a:gd name="connsiteY971" fmla="*/ 336430 h 7401462"/>
              <a:gd name="connsiteX972" fmla="*/ 7063864 w 7384212"/>
              <a:gd name="connsiteY972" fmla="*/ 614828 h 7401462"/>
              <a:gd name="connsiteX973" fmla="*/ 7384212 w 7384212"/>
              <a:gd name="connsiteY973" fmla="*/ 614828 h 7401462"/>
              <a:gd name="connsiteX974" fmla="*/ 7384212 w 7384212"/>
              <a:gd name="connsiteY974" fmla="*/ 951258 h 7401462"/>
              <a:gd name="connsiteX975" fmla="*/ 7063864 w 7384212"/>
              <a:gd name="connsiteY975" fmla="*/ 951258 h 7401462"/>
              <a:gd name="connsiteX976" fmla="*/ 7063864 w 7384212"/>
              <a:gd name="connsiteY976" fmla="*/ 1229656 h 7401462"/>
              <a:gd name="connsiteX977" fmla="*/ 7384212 w 7384212"/>
              <a:gd name="connsiteY977" fmla="*/ 1229656 h 7401462"/>
              <a:gd name="connsiteX978" fmla="*/ 7384212 w 7384212"/>
              <a:gd name="connsiteY978" fmla="*/ 1566086 h 7401462"/>
              <a:gd name="connsiteX979" fmla="*/ 7063864 w 7384212"/>
              <a:gd name="connsiteY979" fmla="*/ 1566086 h 7401462"/>
              <a:gd name="connsiteX980" fmla="*/ 7063864 w 7384212"/>
              <a:gd name="connsiteY980" fmla="*/ 1844484 h 7401462"/>
              <a:gd name="connsiteX981" fmla="*/ 7384212 w 7384212"/>
              <a:gd name="connsiteY981" fmla="*/ 1844484 h 7401462"/>
              <a:gd name="connsiteX982" fmla="*/ 7384212 w 7384212"/>
              <a:gd name="connsiteY982" fmla="*/ 2180914 h 7401462"/>
              <a:gd name="connsiteX983" fmla="*/ 7063864 w 7384212"/>
              <a:gd name="connsiteY983" fmla="*/ 2180914 h 7401462"/>
              <a:gd name="connsiteX984" fmla="*/ 7063864 w 7384212"/>
              <a:gd name="connsiteY984" fmla="*/ 2459311 h 7401462"/>
              <a:gd name="connsiteX985" fmla="*/ 7384212 w 7384212"/>
              <a:gd name="connsiteY985" fmla="*/ 2459311 h 7401462"/>
              <a:gd name="connsiteX986" fmla="*/ 7384212 w 7384212"/>
              <a:gd name="connsiteY986" fmla="*/ 2795741 h 7401462"/>
              <a:gd name="connsiteX987" fmla="*/ 7063864 w 7384212"/>
              <a:gd name="connsiteY987" fmla="*/ 2795741 h 7401462"/>
              <a:gd name="connsiteX988" fmla="*/ 7063864 w 7384212"/>
              <a:gd name="connsiteY988" fmla="*/ 3074139 h 7401462"/>
              <a:gd name="connsiteX989" fmla="*/ 7384212 w 7384212"/>
              <a:gd name="connsiteY989" fmla="*/ 3074139 h 7401462"/>
              <a:gd name="connsiteX990" fmla="*/ 7384212 w 7384212"/>
              <a:gd name="connsiteY990" fmla="*/ 3410569 h 7401462"/>
              <a:gd name="connsiteX991" fmla="*/ 7063864 w 7384212"/>
              <a:gd name="connsiteY991" fmla="*/ 3410569 h 7401462"/>
              <a:gd name="connsiteX992" fmla="*/ 7063864 w 7384212"/>
              <a:gd name="connsiteY992" fmla="*/ 3688967 h 7401462"/>
              <a:gd name="connsiteX993" fmla="*/ 7384212 w 7384212"/>
              <a:gd name="connsiteY993" fmla="*/ 3688967 h 7401462"/>
              <a:gd name="connsiteX994" fmla="*/ 7384212 w 7384212"/>
              <a:gd name="connsiteY994" fmla="*/ 4025397 h 7401462"/>
              <a:gd name="connsiteX995" fmla="*/ 7063864 w 7384212"/>
              <a:gd name="connsiteY995" fmla="*/ 4025397 h 7401462"/>
              <a:gd name="connsiteX996" fmla="*/ 7063864 w 7384212"/>
              <a:gd name="connsiteY996" fmla="*/ 4303795 h 7401462"/>
              <a:gd name="connsiteX997" fmla="*/ 7384212 w 7384212"/>
              <a:gd name="connsiteY997" fmla="*/ 4303795 h 7401462"/>
              <a:gd name="connsiteX998" fmla="*/ 7384212 w 7384212"/>
              <a:gd name="connsiteY998" fmla="*/ 4640225 h 7401462"/>
              <a:gd name="connsiteX999" fmla="*/ 7063864 w 7384212"/>
              <a:gd name="connsiteY999" fmla="*/ 4640225 h 7401462"/>
              <a:gd name="connsiteX1000" fmla="*/ 7063864 w 7384212"/>
              <a:gd name="connsiteY1000" fmla="*/ 4918623 h 7401462"/>
              <a:gd name="connsiteX1001" fmla="*/ 7384212 w 7384212"/>
              <a:gd name="connsiteY1001" fmla="*/ 4918623 h 7401462"/>
              <a:gd name="connsiteX1002" fmla="*/ 7384212 w 7384212"/>
              <a:gd name="connsiteY1002" fmla="*/ 5255053 h 7401462"/>
              <a:gd name="connsiteX1003" fmla="*/ 7063864 w 7384212"/>
              <a:gd name="connsiteY1003" fmla="*/ 5255053 h 7401462"/>
              <a:gd name="connsiteX1004" fmla="*/ 7063864 w 7384212"/>
              <a:gd name="connsiteY1004" fmla="*/ 5533451 h 7401462"/>
              <a:gd name="connsiteX1005" fmla="*/ 7384212 w 7384212"/>
              <a:gd name="connsiteY1005" fmla="*/ 5533451 h 7401462"/>
              <a:gd name="connsiteX1006" fmla="*/ 7384212 w 7384212"/>
              <a:gd name="connsiteY1006" fmla="*/ 5869881 h 7401462"/>
              <a:gd name="connsiteX1007" fmla="*/ 7063864 w 7384212"/>
              <a:gd name="connsiteY1007" fmla="*/ 5869881 h 7401462"/>
              <a:gd name="connsiteX1008" fmla="*/ 7063864 w 7384212"/>
              <a:gd name="connsiteY1008" fmla="*/ 6148279 h 7401462"/>
              <a:gd name="connsiteX1009" fmla="*/ 7384212 w 7384212"/>
              <a:gd name="connsiteY1009" fmla="*/ 6148279 h 7401462"/>
              <a:gd name="connsiteX1010" fmla="*/ 7384212 w 7384212"/>
              <a:gd name="connsiteY1010" fmla="*/ 6484709 h 7401462"/>
              <a:gd name="connsiteX1011" fmla="*/ 7063864 w 7384212"/>
              <a:gd name="connsiteY1011" fmla="*/ 6484709 h 7401462"/>
              <a:gd name="connsiteX1012" fmla="*/ 7063864 w 7384212"/>
              <a:gd name="connsiteY1012" fmla="*/ 6763107 h 7401462"/>
              <a:gd name="connsiteX1013" fmla="*/ 7384212 w 7384212"/>
              <a:gd name="connsiteY1013" fmla="*/ 6763107 h 7401462"/>
              <a:gd name="connsiteX1014" fmla="*/ 7384212 w 7384212"/>
              <a:gd name="connsiteY1014" fmla="*/ 7099537 h 7401462"/>
              <a:gd name="connsiteX1015" fmla="*/ 7063864 w 7384212"/>
              <a:gd name="connsiteY1015" fmla="*/ 7099537 h 7401462"/>
              <a:gd name="connsiteX1016" fmla="*/ 7063864 w 7384212"/>
              <a:gd name="connsiteY1016" fmla="*/ 7401462 h 7401462"/>
              <a:gd name="connsiteX1017" fmla="*/ 6727434 w 7384212"/>
              <a:gd name="connsiteY1017" fmla="*/ 7401462 h 7401462"/>
              <a:gd name="connsiteX1018" fmla="*/ 6727434 w 7384212"/>
              <a:gd name="connsiteY1018" fmla="*/ 7099537 h 7401462"/>
              <a:gd name="connsiteX1019" fmla="*/ 6423156 w 7384212"/>
              <a:gd name="connsiteY1019" fmla="*/ 7099537 h 7401462"/>
              <a:gd name="connsiteX1020" fmla="*/ 6423156 w 7384212"/>
              <a:gd name="connsiteY1020" fmla="*/ 7401462 h 7401462"/>
              <a:gd name="connsiteX1021" fmla="*/ 6086726 w 7384212"/>
              <a:gd name="connsiteY1021" fmla="*/ 7401462 h 7401462"/>
              <a:gd name="connsiteX1022" fmla="*/ 6086726 w 7384212"/>
              <a:gd name="connsiteY1022" fmla="*/ 7099537 h 7401462"/>
              <a:gd name="connsiteX1023" fmla="*/ 5782448 w 7384212"/>
              <a:gd name="connsiteY1023" fmla="*/ 7099537 h 7401462"/>
              <a:gd name="connsiteX1024" fmla="*/ 5782448 w 7384212"/>
              <a:gd name="connsiteY1024" fmla="*/ 7401462 h 7401462"/>
              <a:gd name="connsiteX1025" fmla="*/ 5446018 w 7384212"/>
              <a:gd name="connsiteY1025" fmla="*/ 7401462 h 7401462"/>
              <a:gd name="connsiteX1026" fmla="*/ 5446018 w 7384212"/>
              <a:gd name="connsiteY1026" fmla="*/ 7099537 h 7401462"/>
              <a:gd name="connsiteX1027" fmla="*/ 5141740 w 7384212"/>
              <a:gd name="connsiteY1027" fmla="*/ 7099537 h 7401462"/>
              <a:gd name="connsiteX1028" fmla="*/ 5141740 w 7384212"/>
              <a:gd name="connsiteY1028" fmla="*/ 7401462 h 7401462"/>
              <a:gd name="connsiteX1029" fmla="*/ 4805310 w 7384212"/>
              <a:gd name="connsiteY1029" fmla="*/ 7401462 h 7401462"/>
              <a:gd name="connsiteX1030" fmla="*/ 4805310 w 7384212"/>
              <a:gd name="connsiteY1030" fmla="*/ 7099537 h 7401462"/>
              <a:gd name="connsiteX1031" fmla="*/ 4501032 w 7384212"/>
              <a:gd name="connsiteY1031" fmla="*/ 7099537 h 7401462"/>
              <a:gd name="connsiteX1032" fmla="*/ 4501032 w 7384212"/>
              <a:gd name="connsiteY1032" fmla="*/ 7401462 h 7401462"/>
              <a:gd name="connsiteX1033" fmla="*/ 4164602 w 7384212"/>
              <a:gd name="connsiteY1033" fmla="*/ 7401462 h 7401462"/>
              <a:gd name="connsiteX1034" fmla="*/ 4164602 w 7384212"/>
              <a:gd name="connsiteY1034" fmla="*/ 7099537 h 7401462"/>
              <a:gd name="connsiteX1035" fmla="*/ 3860324 w 7384212"/>
              <a:gd name="connsiteY1035" fmla="*/ 7099537 h 7401462"/>
              <a:gd name="connsiteX1036" fmla="*/ 3860324 w 7384212"/>
              <a:gd name="connsiteY1036" fmla="*/ 7401462 h 7401462"/>
              <a:gd name="connsiteX1037" fmla="*/ 3523894 w 7384212"/>
              <a:gd name="connsiteY1037" fmla="*/ 7401462 h 7401462"/>
              <a:gd name="connsiteX1038" fmla="*/ 3523894 w 7384212"/>
              <a:gd name="connsiteY1038" fmla="*/ 7099537 h 7401462"/>
              <a:gd name="connsiteX1039" fmla="*/ 3219616 w 7384212"/>
              <a:gd name="connsiteY1039" fmla="*/ 7099537 h 7401462"/>
              <a:gd name="connsiteX1040" fmla="*/ 3219616 w 7384212"/>
              <a:gd name="connsiteY1040" fmla="*/ 7401462 h 7401462"/>
              <a:gd name="connsiteX1041" fmla="*/ 2883186 w 7384212"/>
              <a:gd name="connsiteY1041" fmla="*/ 7401462 h 7401462"/>
              <a:gd name="connsiteX1042" fmla="*/ 2883186 w 7384212"/>
              <a:gd name="connsiteY1042" fmla="*/ 7099537 h 7401462"/>
              <a:gd name="connsiteX1043" fmla="*/ 2578908 w 7384212"/>
              <a:gd name="connsiteY1043" fmla="*/ 7099537 h 7401462"/>
              <a:gd name="connsiteX1044" fmla="*/ 2578908 w 7384212"/>
              <a:gd name="connsiteY1044" fmla="*/ 7401462 h 7401462"/>
              <a:gd name="connsiteX1045" fmla="*/ 2242478 w 7384212"/>
              <a:gd name="connsiteY1045" fmla="*/ 7401462 h 7401462"/>
              <a:gd name="connsiteX1046" fmla="*/ 2242478 w 7384212"/>
              <a:gd name="connsiteY1046" fmla="*/ 7099537 h 7401462"/>
              <a:gd name="connsiteX1047" fmla="*/ 1938200 w 7384212"/>
              <a:gd name="connsiteY1047" fmla="*/ 7099537 h 7401462"/>
              <a:gd name="connsiteX1048" fmla="*/ 1938200 w 7384212"/>
              <a:gd name="connsiteY1048" fmla="*/ 7401462 h 7401462"/>
              <a:gd name="connsiteX1049" fmla="*/ 1601770 w 7384212"/>
              <a:gd name="connsiteY1049" fmla="*/ 7401462 h 7401462"/>
              <a:gd name="connsiteX1050" fmla="*/ 1601770 w 7384212"/>
              <a:gd name="connsiteY1050" fmla="*/ 7099537 h 7401462"/>
              <a:gd name="connsiteX1051" fmla="*/ 1297492 w 7384212"/>
              <a:gd name="connsiteY1051" fmla="*/ 7099537 h 7401462"/>
              <a:gd name="connsiteX1052" fmla="*/ 1297492 w 7384212"/>
              <a:gd name="connsiteY1052" fmla="*/ 7401462 h 7401462"/>
              <a:gd name="connsiteX1053" fmla="*/ 961062 w 7384212"/>
              <a:gd name="connsiteY1053" fmla="*/ 7401462 h 7401462"/>
              <a:gd name="connsiteX1054" fmla="*/ 961062 w 7384212"/>
              <a:gd name="connsiteY1054" fmla="*/ 7099537 h 7401462"/>
              <a:gd name="connsiteX1055" fmla="*/ 656784 w 7384212"/>
              <a:gd name="connsiteY1055" fmla="*/ 7099537 h 7401462"/>
              <a:gd name="connsiteX1056" fmla="*/ 656784 w 7384212"/>
              <a:gd name="connsiteY1056" fmla="*/ 7401462 h 7401462"/>
              <a:gd name="connsiteX1057" fmla="*/ 320354 w 7384212"/>
              <a:gd name="connsiteY1057" fmla="*/ 7401462 h 7401462"/>
              <a:gd name="connsiteX1058" fmla="*/ 320354 w 7384212"/>
              <a:gd name="connsiteY1058" fmla="*/ 7099537 h 7401462"/>
              <a:gd name="connsiteX1059" fmla="*/ 0 w 7384212"/>
              <a:gd name="connsiteY1059" fmla="*/ 7099537 h 7401462"/>
              <a:gd name="connsiteX1060" fmla="*/ 0 w 7384212"/>
              <a:gd name="connsiteY1060" fmla="*/ 6763107 h 7401462"/>
              <a:gd name="connsiteX1061" fmla="*/ 320354 w 7384212"/>
              <a:gd name="connsiteY1061" fmla="*/ 6763107 h 7401462"/>
              <a:gd name="connsiteX1062" fmla="*/ 320354 w 7384212"/>
              <a:gd name="connsiteY1062" fmla="*/ 6484709 h 7401462"/>
              <a:gd name="connsiteX1063" fmla="*/ 0 w 7384212"/>
              <a:gd name="connsiteY1063" fmla="*/ 6484709 h 7401462"/>
              <a:gd name="connsiteX1064" fmla="*/ 0 w 7384212"/>
              <a:gd name="connsiteY1064" fmla="*/ 6148279 h 7401462"/>
              <a:gd name="connsiteX1065" fmla="*/ 320354 w 7384212"/>
              <a:gd name="connsiteY1065" fmla="*/ 6148279 h 7401462"/>
              <a:gd name="connsiteX1066" fmla="*/ 320354 w 7384212"/>
              <a:gd name="connsiteY1066" fmla="*/ 5869881 h 7401462"/>
              <a:gd name="connsiteX1067" fmla="*/ 0 w 7384212"/>
              <a:gd name="connsiteY1067" fmla="*/ 5869881 h 7401462"/>
              <a:gd name="connsiteX1068" fmla="*/ 0 w 7384212"/>
              <a:gd name="connsiteY1068" fmla="*/ 5533451 h 7401462"/>
              <a:gd name="connsiteX1069" fmla="*/ 320355 w 7384212"/>
              <a:gd name="connsiteY1069" fmla="*/ 5533451 h 7401462"/>
              <a:gd name="connsiteX1070" fmla="*/ 320355 w 7384212"/>
              <a:gd name="connsiteY1070" fmla="*/ 5255053 h 7401462"/>
              <a:gd name="connsiteX1071" fmla="*/ 0 w 7384212"/>
              <a:gd name="connsiteY1071" fmla="*/ 5255053 h 7401462"/>
              <a:gd name="connsiteX1072" fmla="*/ 0 w 7384212"/>
              <a:gd name="connsiteY1072" fmla="*/ 4918623 h 7401462"/>
              <a:gd name="connsiteX1073" fmla="*/ 320355 w 7384212"/>
              <a:gd name="connsiteY1073" fmla="*/ 4918623 h 7401462"/>
              <a:gd name="connsiteX1074" fmla="*/ 320355 w 7384212"/>
              <a:gd name="connsiteY1074" fmla="*/ 4640225 h 7401462"/>
              <a:gd name="connsiteX1075" fmla="*/ 0 w 7384212"/>
              <a:gd name="connsiteY1075" fmla="*/ 4640225 h 7401462"/>
              <a:gd name="connsiteX1076" fmla="*/ 0 w 7384212"/>
              <a:gd name="connsiteY1076" fmla="*/ 4303795 h 7401462"/>
              <a:gd name="connsiteX1077" fmla="*/ 320355 w 7384212"/>
              <a:gd name="connsiteY1077" fmla="*/ 4303795 h 7401462"/>
              <a:gd name="connsiteX1078" fmla="*/ 320355 w 7384212"/>
              <a:gd name="connsiteY1078" fmla="*/ 4025397 h 7401462"/>
              <a:gd name="connsiteX1079" fmla="*/ 0 w 7384212"/>
              <a:gd name="connsiteY1079" fmla="*/ 4025397 h 7401462"/>
              <a:gd name="connsiteX1080" fmla="*/ 0 w 7384212"/>
              <a:gd name="connsiteY1080" fmla="*/ 3688967 h 7401462"/>
              <a:gd name="connsiteX1081" fmla="*/ 320355 w 7384212"/>
              <a:gd name="connsiteY1081" fmla="*/ 3688967 h 7401462"/>
              <a:gd name="connsiteX1082" fmla="*/ 320355 w 7384212"/>
              <a:gd name="connsiteY1082" fmla="*/ 3410569 h 7401462"/>
              <a:gd name="connsiteX1083" fmla="*/ 0 w 7384212"/>
              <a:gd name="connsiteY1083" fmla="*/ 3410569 h 7401462"/>
              <a:gd name="connsiteX1084" fmla="*/ 0 w 7384212"/>
              <a:gd name="connsiteY1084" fmla="*/ 3074139 h 7401462"/>
              <a:gd name="connsiteX1085" fmla="*/ 320355 w 7384212"/>
              <a:gd name="connsiteY1085" fmla="*/ 3074139 h 7401462"/>
              <a:gd name="connsiteX1086" fmla="*/ 320355 w 7384212"/>
              <a:gd name="connsiteY1086" fmla="*/ 2795741 h 7401462"/>
              <a:gd name="connsiteX1087" fmla="*/ 0 w 7384212"/>
              <a:gd name="connsiteY1087" fmla="*/ 2795741 h 7401462"/>
              <a:gd name="connsiteX1088" fmla="*/ 0 w 7384212"/>
              <a:gd name="connsiteY1088" fmla="*/ 2459311 h 7401462"/>
              <a:gd name="connsiteX1089" fmla="*/ 320355 w 7384212"/>
              <a:gd name="connsiteY1089" fmla="*/ 2459311 h 7401462"/>
              <a:gd name="connsiteX1090" fmla="*/ 320355 w 7384212"/>
              <a:gd name="connsiteY1090" fmla="*/ 2180914 h 7401462"/>
              <a:gd name="connsiteX1091" fmla="*/ 0 w 7384212"/>
              <a:gd name="connsiteY1091" fmla="*/ 2180914 h 7401462"/>
              <a:gd name="connsiteX1092" fmla="*/ 0 w 7384212"/>
              <a:gd name="connsiteY1092" fmla="*/ 1844484 h 7401462"/>
              <a:gd name="connsiteX1093" fmla="*/ 320355 w 7384212"/>
              <a:gd name="connsiteY1093" fmla="*/ 1844484 h 7401462"/>
              <a:gd name="connsiteX1094" fmla="*/ 320355 w 7384212"/>
              <a:gd name="connsiteY1094" fmla="*/ 1566086 h 7401462"/>
              <a:gd name="connsiteX1095" fmla="*/ 0 w 7384212"/>
              <a:gd name="connsiteY1095" fmla="*/ 1566086 h 7401462"/>
              <a:gd name="connsiteX1096" fmla="*/ 0 w 7384212"/>
              <a:gd name="connsiteY1096" fmla="*/ 1229656 h 7401462"/>
              <a:gd name="connsiteX1097" fmla="*/ 320355 w 7384212"/>
              <a:gd name="connsiteY1097" fmla="*/ 1229656 h 7401462"/>
              <a:gd name="connsiteX1098" fmla="*/ 320355 w 7384212"/>
              <a:gd name="connsiteY1098" fmla="*/ 951258 h 7401462"/>
              <a:gd name="connsiteX1099" fmla="*/ 0 w 7384212"/>
              <a:gd name="connsiteY1099" fmla="*/ 951258 h 7401462"/>
              <a:gd name="connsiteX1100" fmla="*/ 0 w 7384212"/>
              <a:gd name="connsiteY1100" fmla="*/ 614828 h 7401462"/>
              <a:gd name="connsiteX1101" fmla="*/ 320355 w 7384212"/>
              <a:gd name="connsiteY1101" fmla="*/ 614828 h 7401462"/>
              <a:gd name="connsiteX1102" fmla="*/ 320355 w 7384212"/>
              <a:gd name="connsiteY1102" fmla="*/ 336430 h 7401462"/>
              <a:gd name="connsiteX1103" fmla="*/ 0 w 7384212"/>
              <a:gd name="connsiteY1103" fmla="*/ 336430 h 740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</a:cxnLst>
            <a:rect l="l" t="t" r="r" b="b"/>
            <a:pathLst>
              <a:path w="7384212" h="7401462">
                <a:moveTo>
                  <a:pt x="6743510" y="6786634"/>
                </a:moveTo>
                <a:lnTo>
                  <a:pt x="6743510" y="7065032"/>
                </a:lnTo>
                <a:lnTo>
                  <a:pt x="7047782" y="7065032"/>
                </a:lnTo>
                <a:lnTo>
                  <a:pt x="7047782" y="6786634"/>
                </a:lnTo>
                <a:close/>
                <a:moveTo>
                  <a:pt x="6102802" y="6786634"/>
                </a:moveTo>
                <a:lnTo>
                  <a:pt x="6102802" y="7065032"/>
                </a:lnTo>
                <a:lnTo>
                  <a:pt x="6407080" y="7065032"/>
                </a:lnTo>
                <a:lnTo>
                  <a:pt x="6407080" y="6786634"/>
                </a:lnTo>
                <a:close/>
                <a:moveTo>
                  <a:pt x="5462094" y="6786634"/>
                </a:moveTo>
                <a:lnTo>
                  <a:pt x="5462094" y="7065032"/>
                </a:lnTo>
                <a:lnTo>
                  <a:pt x="5766372" y="7065032"/>
                </a:lnTo>
                <a:lnTo>
                  <a:pt x="5766372" y="6786634"/>
                </a:lnTo>
                <a:close/>
                <a:moveTo>
                  <a:pt x="4821386" y="6786634"/>
                </a:moveTo>
                <a:lnTo>
                  <a:pt x="4821386" y="7065032"/>
                </a:lnTo>
                <a:lnTo>
                  <a:pt x="5125664" y="7065032"/>
                </a:lnTo>
                <a:lnTo>
                  <a:pt x="5125664" y="6786634"/>
                </a:lnTo>
                <a:close/>
                <a:moveTo>
                  <a:pt x="4180678" y="6786634"/>
                </a:moveTo>
                <a:lnTo>
                  <a:pt x="4180678" y="7065032"/>
                </a:lnTo>
                <a:lnTo>
                  <a:pt x="4484956" y="7065032"/>
                </a:lnTo>
                <a:lnTo>
                  <a:pt x="4484956" y="6786634"/>
                </a:lnTo>
                <a:close/>
                <a:moveTo>
                  <a:pt x="3539970" y="6786634"/>
                </a:moveTo>
                <a:lnTo>
                  <a:pt x="3539970" y="7065032"/>
                </a:lnTo>
                <a:lnTo>
                  <a:pt x="3844248" y="7065032"/>
                </a:lnTo>
                <a:lnTo>
                  <a:pt x="3844248" y="6786634"/>
                </a:lnTo>
                <a:close/>
                <a:moveTo>
                  <a:pt x="2899262" y="6786634"/>
                </a:moveTo>
                <a:lnTo>
                  <a:pt x="2899262" y="7065032"/>
                </a:lnTo>
                <a:lnTo>
                  <a:pt x="3203540" y="7065032"/>
                </a:lnTo>
                <a:lnTo>
                  <a:pt x="3203540" y="6786634"/>
                </a:lnTo>
                <a:close/>
                <a:moveTo>
                  <a:pt x="2258554" y="6786634"/>
                </a:moveTo>
                <a:lnTo>
                  <a:pt x="2258554" y="7065032"/>
                </a:lnTo>
                <a:lnTo>
                  <a:pt x="2562832" y="7065032"/>
                </a:lnTo>
                <a:lnTo>
                  <a:pt x="2562832" y="6786634"/>
                </a:lnTo>
                <a:close/>
                <a:moveTo>
                  <a:pt x="1617846" y="6786634"/>
                </a:moveTo>
                <a:lnTo>
                  <a:pt x="1617846" y="7065032"/>
                </a:lnTo>
                <a:lnTo>
                  <a:pt x="1922124" y="7065032"/>
                </a:lnTo>
                <a:lnTo>
                  <a:pt x="1922124" y="6786634"/>
                </a:lnTo>
                <a:close/>
                <a:moveTo>
                  <a:pt x="977138" y="6786634"/>
                </a:moveTo>
                <a:lnTo>
                  <a:pt x="977138" y="7065032"/>
                </a:lnTo>
                <a:lnTo>
                  <a:pt x="1281416" y="7065032"/>
                </a:lnTo>
                <a:lnTo>
                  <a:pt x="1281416" y="6786634"/>
                </a:lnTo>
                <a:close/>
                <a:moveTo>
                  <a:pt x="336430" y="6786634"/>
                </a:moveTo>
                <a:lnTo>
                  <a:pt x="336430" y="7065032"/>
                </a:lnTo>
                <a:lnTo>
                  <a:pt x="640708" y="7065032"/>
                </a:lnTo>
                <a:lnTo>
                  <a:pt x="640708" y="6786634"/>
                </a:lnTo>
                <a:close/>
                <a:moveTo>
                  <a:pt x="6423156" y="6484709"/>
                </a:moveTo>
                <a:lnTo>
                  <a:pt x="6423156" y="6763107"/>
                </a:lnTo>
                <a:lnTo>
                  <a:pt x="6727434" y="6763107"/>
                </a:lnTo>
                <a:lnTo>
                  <a:pt x="6727434" y="6484709"/>
                </a:lnTo>
                <a:close/>
                <a:moveTo>
                  <a:pt x="5782448" y="6484709"/>
                </a:moveTo>
                <a:lnTo>
                  <a:pt x="5782448" y="6763107"/>
                </a:lnTo>
                <a:lnTo>
                  <a:pt x="6086726" y="6763107"/>
                </a:lnTo>
                <a:lnTo>
                  <a:pt x="6086726" y="6484709"/>
                </a:lnTo>
                <a:close/>
                <a:moveTo>
                  <a:pt x="5141740" y="6484709"/>
                </a:moveTo>
                <a:lnTo>
                  <a:pt x="5141740" y="6763107"/>
                </a:lnTo>
                <a:lnTo>
                  <a:pt x="5446018" y="6763107"/>
                </a:lnTo>
                <a:lnTo>
                  <a:pt x="5446018" y="6484709"/>
                </a:lnTo>
                <a:close/>
                <a:moveTo>
                  <a:pt x="4501032" y="6484709"/>
                </a:moveTo>
                <a:lnTo>
                  <a:pt x="4501032" y="6763107"/>
                </a:lnTo>
                <a:lnTo>
                  <a:pt x="4805310" y="6763107"/>
                </a:lnTo>
                <a:lnTo>
                  <a:pt x="4805310" y="6484709"/>
                </a:lnTo>
                <a:close/>
                <a:moveTo>
                  <a:pt x="3860324" y="6484709"/>
                </a:moveTo>
                <a:lnTo>
                  <a:pt x="3860324" y="6763107"/>
                </a:lnTo>
                <a:lnTo>
                  <a:pt x="4164602" y="6763107"/>
                </a:lnTo>
                <a:lnTo>
                  <a:pt x="4164602" y="6484709"/>
                </a:lnTo>
                <a:close/>
                <a:moveTo>
                  <a:pt x="3219616" y="6484709"/>
                </a:moveTo>
                <a:lnTo>
                  <a:pt x="3219616" y="6763107"/>
                </a:lnTo>
                <a:lnTo>
                  <a:pt x="3523894" y="6763107"/>
                </a:lnTo>
                <a:lnTo>
                  <a:pt x="3523894" y="6484709"/>
                </a:lnTo>
                <a:close/>
                <a:moveTo>
                  <a:pt x="2578908" y="6484709"/>
                </a:moveTo>
                <a:lnTo>
                  <a:pt x="2578908" y="6763107"/>
                </a:lnTo>
                <a:lnTo>
                  <a:pt x="2883186" y="6763107"/>
                </a:lnTo>
                <a:lnTo>
                  <a:pt x="2883186" y="6484709"/>
                </a:lnTo>
                <a:close/>
                <a:moveTo>
                  <a:pt x="1938200" y="6484709"/>
                </a:moveTo>
                <a:lnTo>
                  <a:pt x="1938200" y="6763107"/>
                </a:lnTo>
                <a:lnTo>
                  <a:pt x="2242478" y="6763107"/>
                </a:lnTo>
                <a:lnTo>
                  <a:pt x="2242478" y="6484709"/>
                </a:lnTo>
                <a:close/>
                <a:moveTo>
                  <a:pt x="1297492" y="6484709"/>
                </a:moveTo>
                <a:lnTo>
                  <a:pt x="1297492" y="6763107"/>
                </a:lnTo>
                <a:lnTo>
                  <a:pt x="1601770" y="6763107"/>
                </a:lnTo>
                <a:lnTo>
                  <a:pt x="1601770" y="6484709"/>
                </a:lnTo>
                <a:close/>
                <a:moveTo>
                  <a:pt x="656784" y="6484709"/>
                </a:moveTo>
                <a:lnTo>
                  <a:pt x="656784" y="6763107"/>
                </a:lnTo>
                <a:lnTo>
                  <a:pt x="961063" y="6763107"/>
                </a:lnTo>
                <a:lnTo>
                  <a:pt x="961063" y="6484709"/>
                </a:lnTo>
                <a:close/>
                <a:moveTo>
                  <a:pt x="6743510" y="6171806"/>
                </a:moveTo>
                <a:lnTo>
                  <a:pt x="6743510" y="6450204"/>
                </a:lnTo>
                <a:lnTo>
                  <a:pt x="7047782" y="6450204"/>
                </a:lnTo>
                <a:lnTo>
                  <a:pt x="7047782" y="6171806"/>
                </a:lnTo>
                <a:close/>
                <a:moveTo>
                  <a:pt x="6102802" y="6171806"/>
                </a:moveTo>
                <a:lnTo>
                  <a:pt x="6102802" y="6450204"/>
                </a:lnTo>
                <a:lnTo>
                  <a:pt x="6407080" y="6450204"/>
                </a:lnTo>
                <a:lnTo>
                  <a:pt x="6407080" y="6171806"/>
                </a:lnTo>
                <a:close/>
                <a:moveTo>
                  <a:pt x="5462094" y="6171806"/>
                </a:moveTo>
                <a:lnTo>
                  <a:pt x="5462094" y="6450204"/>
                </a:lnTo>
                <a:lnTo>
                  <a:pt x="5766372" y="6450204"/>
                </a:lnTo>
                <a:lnTo>
                  <a:pt x="5766372" y="6171806"/>
                </a:lnTo>
                <a:close/>
                <a:moveTo>
                  <a:pt x="4821386" y="6171806"/>
                </a:moveTo>
                <a:lnTo>
                  <a:pt x="4821386" y="6450204"/>
                </a:lnTo>
                <a:lnTo>
                  <a:pt x="5125664" y="6450204"/>
                </a:lnTo>
                <a:lnTo>
                  <a:pt x="5125664" y="6171806"/>
                </a:lnTo>
                <a:close/>
                <a:moveTo>
                  <a:pt x="4180678" y="6171806"/>
                </a:moveTo>
                <a:lnTo>
                  <a:pt x="4180678" y="6450204"/>
                </a:lnTo>
                <a:lnTo>
                  <a:pt x="4484956" y="6450204"/>
                </a:lnTo>
                <a:lnTo>
                  <a:pt x="4484956" y="6171806"/>
                </a:lnTo>
                <a:close/>
                <a:moveTo>
                  <a:pt x="3539970" y="6171806"/>
                </a:moveTo>
                <a:lnTo>
                  <a:pt x="3539970" y="6450204"/>
                </a:lnTo>
                <a:lnTo>
                  <a:pt x="3844248" y="6450204"/>
                </a:lnTo>
                <a:lnTo>
                  <a:pt x="3844248" y="6171806"/>
                </a:lnTo>
                <a:close/>
                <a:moveTo>
                  <a:pt x="2899262" y="6171806"/>
                </a:moveTo>
                <a:lnTo>
                  <a:pt x="2899262" y="6450204"/>
                </a:lnTo>
                <a:lnTo>
                  <a:pt x="3203540" y="6450204"/>
                </a:lnTo>
                <a:lnTo>
                  <a:pt x="3203540" y="6171806"/>
                </a:lnTo>
                <a:close/>
                <a:moveTo>
                  <a:pt x="2258554" y="6171806"/>
                </a:moveTo>
                <a:lnTo>
                  <a:pt x="2258554" y="6450204"/>
                </a:lnTo>
                <a:lnTo>
                  <a:pt x="2562832" y="6450204"/>
                </a:lnTo>
                <a:lnTo>
                  <a:pt x="2562832" y="6171806"/>
                </a:lnTo>
                <a:close/>
                <a:moveTo>
                  <a:pt x="1617846" y="6171806"/>
                </a:moveTo>
                <a:lnTo>
                  <a:pt x="1617846" y="6450204"/>
                </a:lnTo>
                <a:lnTo>
                  <a:pt x="1922124" y="6450204"/>
                </a:lnTo>
                <a:lnTo>
                  <a:pt x="1922124" y="6171806"/>
                </a:lnTo>
                <a:close/>
                <a:moveTo>
                  <a:pt x="977138" y="6171806"/>
                </a:moveTo>
                <a:lnTo>
                  <a:pt x="977138" y="6450204"/>
                </a:lnTo>
                <a:lnTo>
                  <a:pt x="1281416" y="6450204"/>
                </a:lnTo>
                <a:lnTo>
                  <a:pt x="1281416" y="6171806"/>
                </a:lnTo>
                <a:close/>
                <a:moveTo>
                  <a:pt x="336430" y="6171806"/>
                </a:moveTo>
                <a:lnTo>
                  <a:pt x="336430" y="6450204"/>
                </a:lnTo>
                <a:lnTo>
                  <a:pt x="640708" y="6450204"/>
                </a:lnTo>
                <a:lnTo>
                  <a:pt x="640708" y="6171806"/>
                </a:lnTo>
                <a:close/>
                <a:moveTo>
                  <a:pt x="6423156" y="5869881"/>
                </a:moveTo>
                <a:lnTo>
                  <a:pt x="6423156" y="6148279"/>
                </a:lnTo>
                <a:lnTo>
                  <a:pt x="6727434" y="6148279"/>
                </a:lnTo>
                <a:lnTo>
                  <a:pt x="6727434" y="5869881"/>
                </a:lnTo>
                <a:close/>
                <a:moveTo>
                  <a:pt x="5782448" y="5869881"/>
                </a:moveTo>
                <a:lnTo>
                  <a:pt x="5782448" y="6148279"/>
                </a:lnTo>
                <a:lnTo>
                  <a:pt x="6086726" y="6148279"/>
                </a:lnTo>
                <a:lnTo>
                  <a:pt x="6086726" y="5869881"/>
                </a:lnTo>
                <a:close/>
                <a:moveTo>
                  <a:pt x="5141740" y="5869881"/>
                </a:moveTo>
                <a:lnTo>
                  <a:pt x="5141740" y="6148279"/>
                </a:lnTo>
                <a:lnTo>
                  <a:pt x="5446018" y="6148279"/>
                </a:lnTo>
                <a:lnTo>
                  <a:pt x="5446018" y="5869881"/>
                </a:lnTo>
                <a:close/>
                <a:moveTo>
                  <a:pt x="4501032" y="5869881"/>
                </a:moveTo>
                <a:lnTo>
                  <a:pt x="4501032" y="6148279"/>
                </a:lnTo>
                <a:lnTo>
                  <a:pt x="4805310" y="6148279"/>
                </a:lnTo>
                <a:lnTo>
                  <a:pt x="4805310" y="5869881"/>
                </a:lnTo>
                <a:close/>
                <a:moveTo>
                  <a:pt x="3860324" y="5869881"/>
                </a:moveTo>
                <a:lnTo>
                  <a:pt x="3860324" y="6148279"/>
                </a:lnTo>
                <a:lnTo>
                  <a:pt x="4164602" y="6148279"/>
                </a:lnTo>
                <a:lnTo>
                  <a:pt x="4164602" y="5869881"/>
                </a:lnTo>
                <a:close/>
                <a:moveTo>
                  <a:pt x="3219616" y="5869881"/>
                </a:moveTo>
                <a:lnTo>
                  <a:pt x="3219616" y="6148279"/>
                </a:lnTo>
                <a:lnTo>
                  <a:pt x="3523894" y="6148279"/>
                </a:lnTo>
                <a:lnTo>
                  <a:pt x="3523894" y="5869881"/>
                </a:lnTo>
                <a:close/>
                <a:moveTo>
                  <a:pt x="2578908" y="5869881"/>
                </a:moveTo>
                <a:lnTo>
                  <a:pt x="2578908" y="6148279"/>
                </a:lnTo>
                <a:lnTo>
                  <a:pt x="2883186" y="6148279"/>
                </a:lnTo>
                <a:lnTo>
                  <a:pt x="2883186" y="5869881"/>
                </a:lnTo>
                <a:close/>
                <a:moveTo>
                  <a:pt x="1938200" y="5869881"/>
                </a:moveTo>
                <a:lnTo>
                  <a:pt x="1938200" y="6148279"/>
                </a:lnTo>
                <a:lnTo>
                  <a:pt x="2242478" y="6148279"/>
                </a:lnTo>
                <a:lnTo>
                  <a:pt x="2242478" y="5869881"/>
                </a:lnTo>
                <a:close/>
                <a:moveTo>
                  <a:pt x="1297492" y="5869881"/>
                </a:moveTo>
                <a:lnTo>
                  <a:pt x="1297492" y="6148279"/>
                </a:lnTo>
                <a:lnTo>
                  <a:pt x="1601770" y="6148279"/>
                </a:lnTo>
                <a:lnTo>
                  <a:pt x="1601770" y="5869881"/>
                </a:lnTo>
                <a:close/>
                <a:moveTo>
                  <a:pt x="656784" y="5869881"/>
                </a:moveTo>
                <a:lnTo>
                  <a:pt x="656784" y="6148279"/>
                </a:lnTo>
                <a:lnTo>
                  <a:pt x="961063" y="6148279"/>
                </a:lnTo>
                <a:lnTo>
                  <a:pt x="961063" y="5869881"/>
                </a:lnTo>
                <a:close/>
                <a:moveTo>
                  <a:pt x="6743510" y="5556978"/>
                </a:moveTo>
                <a:lnTo>
                  <a:pt x="6743510" y="5835376"/>
                </a:lnTo>
                <a:lnTo>
                  <a:pt x="7047782" y="5835376"/>
                </a:lnTo>
                <a:lnTo>
                  <a:pt x="7047782" y="5556978"/>
                </a:lnTo>
                <a:close/>
                <a:moveTo>
                  <a:pt x="6102802" y="5556978"/>
                </a:moveTo>
                <a:lnTo>
                  <a:pt x="6102802" y="5835376"/>
                </a:lnTo>
                <a:lnTo>
                  <a:pt x="6407080" y="5835376"/>
                </a:lnTo>
                <a:lnTo>
                  <a:pt x="6407080" y="5556978"/>
                </a:lnTo>
                <a:close/>
                <a:moveTo>
                  <a:pt x="5462094" y="5556978"/>
                </a:moveTo>
                <a:lnTo>
                  <a:pt x="5462094" y="5835376"/>
                </a:lnTo>
                <a:lnTo>
                  <a:pt x="5766372" y="5835376"/>
                </a:lnTo>
                <a:lnTo>
                  <a:pt x="5766372" y="5556978"/>
                </a:lnTo>
                <a:close/>
                <a:moveTo>
                  <a:pt x="4821386" y="5556978"/>
                </a:moveTo>
                <a:lnTo>
                  <a:pt x="4821386" y="5835376"/>
                </a:lnTo>
                <a:lnTo>
                  <a:pt x="5125664" y="5835376"/>
                </a:lnTo>
                <a:lnTo>
                  <a:pt x="5125664" y="5556978"/>
                </a:lnTo>
                <a:close/>
                <a:moveTo>
                  <a:pt x="4180678" y="5556978"/>
                </a:moveTo>
                <a:lnTo>
                  <a:pt x="4180678" y="5835376"/>
                </a:lnTo>
                <a:lnTo>
                  <a:pt x="4484956" y="5835376"/>
                </a:lnTo>
                <a:lnTo>
                  <a:pt x="4484956" y="5556978"/>
                </a:lnTo>
                <a:close/>
                <a:moveTo>
                  <a:pt x="3539970" y="5556978"/>
                </a:moveTo>
                <a:lnTo>
                  <a:pt x="3539970" y="5835376"/>
                </a:lnTo>
                <a:lnTo>
                  <a:pt x="3844248" y="5835376"/>
                </a:lnTo>
                <a:lnTo>
                  <a:pt x="3844248" y="5556978"/>
                </a:lnTo>
                <a:close/>
                <a:moveTo>
                  <a:pt x="2899262" y="5556978"/>
                </a:moveTo>
                <a:lnTo>
                  <a:pt x="2899262" y="5835376"/>
                </a:lnTo>
                <a:lnTo>
                  <a:pt x="3203540" y="5835376"/>
                </a:lnTo>
                <a:lnTo>
                  <a:pt x="3203540" y="5556978"/>
                </a:lnTo>
                <a:close/>
                <a:moveTo>
                  <a:pt x="2258554" y="5556978"/>
                </a:moveTo>
                <a:lnTo>
                  <a:pt x="2258554" y="5835376"/>
                </a:lnTo>
                <a:lnTo>
                  <a:pt x="2562832" y="5835376"/>
                </a:lnTo>
                <a:lnTo>
                  <a:pt x="2562832" y="5556978"/>
                </a:lnTo>
                <a:close/>
                <a:moveTo>
                  <a:pt x="1617846" y="5556978"/>
                </a:moveTo>
                <a:lnTo>
                  <a:pt x="1617846" y="5835376"/>
                </a:lnTo>
                <a:lnTo>
                  <a:pt x="1922124" y="5835376"/>
                </a:lnTo>
                <a:lnTo>
                  <a:pt x="1922124" y="5556978"/>
                </a:lnTo>
                <a:close/>
                <a:moveTo>
                  <a:pt x="977138" y="5556978"/>
                </a:moveTo>
                <a:lnTo>
                  <a:pt x="977138" y="5835376"/>
                </a:lnTo>
                <a:lnTo>
                  <a:pt x="1281416" y="5835376"/>
                </a:lnTo>
                <a:lnTo>
                  <a:pt x="1281416" y="5556978"/>
                </a:lnTo>
                <a:close/>
                <a:moveTo>
                  <a:pt x="336430" y="5556978"/>
                </a:moveTo>
                <a:lnTo>
                  <a:pt x="336430" y="5835376"/>
                </a:lnTo>
                <a:lnTo>
                  <a:pt x="640708" y="5835376"/>
                </a:lnTo>
                <a:lnTo>
                  <a:pt x="640708" y="5556978"/>
                </a:lnTo>
                <a:close/>
                <a:moveTo>
                  <a:pt x="6423156" y="5255053"/>
                </a:moveTo>
                <a:lnTo>
                  <a:pt x="6423156" y="5533451"/>
                </a:lnTo>
                <a:lnTo>
                  <a:pt x="6727434" y="5533451"/>
                </a:lnTo>
                <a:lnTo>
                  <a:pt x="6727434" y="5255053"/>
                </a:lnTo>
                <a:close/>
                <a:moveTo>
                  <a:pt x="5782448" y="5255053"/>
                </a:moveTo>
                <a:lnTo>
                  <a:pt x="5782448" y="5533451"/>
                </a:lnTo>
                <a:lnTo>
                  <a:pt x="6086726" y="5533451"/>
                </a:lnTo>
                <a:lnTo>
                  <a:pt x="6086726" y="5255053"/>
                </a:lnTo>
                <a:close/>
                <a:moveTo>
                  <a:pt x="5141740" y="5255053"/>
                </a:moveTo>
                <a:lnTo>
                  <a:pt x="5141740" y="5533451"/>
                </a:lnTo>
                <a:lnTo>
                  <a:pt x="5446018" y="5533451"/>
                </a:lnTo>
                <a:lnTo>
                  <a:pt x="5446018" y="5255053"/>
                </a:lnTo>
                <a:close/>
                <a:moveTo>
                  <a:pt x="4501032" y="5255053"/>
                </a:moveTo>
                <a:lnTo>
                  <a:pt x="4501032" y="5533451"/>
                </a:lnTo>
                <a:lnTo>
                  <a:pt x="4805310" y="5533451"/>
                </a:lnTo>
                <a:lnTo>
                  <a:pt x="4805310" y="5255053"/>
                </a:lnTo>
                <a:close/>
                <a:moveTo>
                  <a:pt x="3860324" y="5255053"/>
                </a:moveTo>
                <a:lnTo>
                  <a:pt x="3860324" y="5533451"/>
                </a:lnTo>
                <a:lnTo>
                  <a:pt x="4164602" y="5533451"/>
                </a:lnTo>
                <a:lnTo>
                  <a:pt x="4164602" y="5255053"/>
                </a:lnTo>
                <a:close/>
                <a:moveTo>
                  <a:pt x="3219616" y="5255053"/>
                </a:moveTo>
                <a:lnTo>
                  <a:pt x="3219616" y="5533451"/>
                </a:lnTo>
                <a:lnTo>
                  <a:pt x="3523894" y="5533451"/>
                </a:lnTo>
                <a:lnTo>
                  <a:pt x="3523894" y="5255053"/>
                </a:lnTo>
                <a:close/>
                <a:moveTo>
                  <a:pt x="2578908" y="5255053"/>
                </a:moveTo>
                <a:lnTo>
                  <a:pt x="2578908" y="5533451"/>
                </a:lnTo>
                <a:lnTo>
                  <a:pt x="2883186" y="5533451"/>
                </a:lnTo>
                <a:lnTo>
                  <a:pt x="2883186" y="5255053"/>
                </a:lnTo>
                <a:close/>
                <a:moveTo>
                  <a:pt x="1938200" y="5255053"/>
                </a:moveTo>
                <a:lnTo>
                  <a:pt x="1938200" y="5533451"/>
                </a:lnTo>
                <a:lnTo>
                  <a:pt x="2242478" y="5533451"/>
                </a:lnTo>
                <a:lnTo>
                  <a:pt x="2242478" y="5255053"/>
                </a:lnTo>
                <a:close/>
                <a:moveTo>
                  <a:pt x="1297492" y="5255053"/>
                </a:moveTo>
                <a:lnTo>
                  <a:pt x="1297492" y="5533451"/>
                </a:lnTo>
                <a:lnTo>
                  <a:pt x="1601770" y="5533451"/>
                </a:lnTo>
                <a:lnTo>
                  <a:pt x="1601770" y="5255053"/>
                </a:lnTo>
                <a:close/>
                <a:moveTo>
                  <a:pt x="656785" y="5255053"/>
                </a:moveTo>
                <a:lnTo>
                  <a:pt x="656785" y="5533451"/>
                </a:lnTo>
                <a:lnTo>
                  <a:pt x="961063" y="5533451"/>
                </a:lnTo>
                <a:lnTo>
                  <a:pt x="961063" y="5255053"/>
                </a:lnTo>
                <a:close/>
                <a:moveTo>
                  <a:pt x="6743510" y="4942150"/>
                </a:moveTo>
                <a:lnTo>
                  <a:pt x="6743510" y="5220548"/>
                </a:lnTo>
                <a:lnTo>
                  <a:pt x="7047782" y="5220548"/>
                </a:lnTo>
                <a:lnTo>
                  <a:pt x="7047782" y="4942150"/>
                </a:lnTo>
                <a:close/>
                <a:moveTo>
                  <a:pt x="6102802" y="4942150"/>
                </a:moveTo>
                <a:lnTo>
                  <a:pt x="6102802" y="5220548"/>
                </a:lnTo>
                <a:lnTo>
                  <a:pt x="6407080" y="5220548"/>
                </a:lnTo>
                <a:lnTo>
                  <a:pt x="6407080" y="4942150"/>
                </a:lnTo>
                <a:close/>
                <a:moveTo>
                  <a:pt x="5462094" y="4942150"/>
                </a:moveTo>
                <a:lnTo>
                  <a:pt x="5462094" y="5220548"/>
                </a:lnTo>
                <a:lnTo>
                  <a:pt x="5766372" y="5220548"/>
                </a:lnTo>
                <a:lnTo>
                  <a:pt x="5766372" y="4942150"/>
                </a:lnTo>
                <a:close/>
                <a:moveTo>
                  <a:pt x="4821386" y="4942150"/>
                </a:moveTo>
                <a:lnTo>
                  <a:pt x="4821386" y="5220548"/>
                </a:lnTo>
                <a:lnTo>
                  <a:pt x="5125664" y="5220548"/>
                </a:lnTo>
                <a:lnTo>
                  <a:pt x="5125664" y="4942150"/>
                </a:lnTo>
                <a:close/>
                <a:moveTo>
                  <a:pt x="4180678" y="4942150"/>
                </a:moveTo>
                <a:lnTo>
                  <a:pt x="4180678" y="5220548"/>
                </a:lnTo>
                <a:lnTo>
                  <a:pt x="4484956" y="5220548"/>
                </a:lnTo>
                <a:lnTo>
                  <a:pt x="4484956" y="4942150"/>
                </a:lnTo>
                <a:close/>
                <a:moveTo>
                  <a:pt x="3539970" y="4942150"/>
                </a:moveTo>
                <a:lnTo>
                  <a:pt x="3539970" y="5220548"/>
                </a:lnTo>
                <a:lnTo>
                  <a:pt x="3844248" y="5220548"/>
                </a:lnTo>
                <a:lnTo>
                  <a:pt x="3844248" y="4942150"/>
                </a:lnTo>
                <a:close/>
                <a:moveTo>
                  <a:pt x="2899262" y="4942150"/>
                </a:moveTo>
                <a:lnTo>
                  <a:pt x="2899262" y="5220548"/>
                </a:lnTo>
                <a:lnTo>
                  <a:pt x="3203540" y="5220548"/>
                </a:lnTo>
                <a:lnTo>
                  <a:pt x="3203540" y="4942150"/>
                </a:lnTo>
                <a:close/>
                <a:moveTo>
                  <a:pt x="2258554" y="4942150"/>
                </a:moveTo>
                <a:lnTo>
                  <a:pt x="2258554" y="5220548"/>
                </a:lnTo>
                <a:lnTo>
                  <a:pt x="2562832" y="5220548"/>
                </a:lnTo>
                <a:lnTo>
                  <a:pt x="2562832" y="4942150"/>
                </a:lnTo>
                <a:close/>
                <a:moveTo>
                  <a:pt x="1617846" y="4942150"/>
                </a:moveTo>
                <a:lnTo>
                  <a:pt x="1617846" y="5220548"/>
                </a:lnTo>
                <a:lnTo>
                  <a:pt x="1922124" y="5220548"/>
                </a:lnTo>
                <a:lnTo>
                  <a:pt x="1922124" y="4942150"/>
                </a:lnTo>
                <a:close/>
                <a:moveTo>
                  <a:pt x="977138" y="4942150"/>
                </a:moveTo>
                <a:lnTo>
                  <a:pt x="977138" y="5220548"/>
                </a:lnTo>
                <a:lnTo>
                  <a:pt x="1281416" y="5220548"/>
                </a:lnTo>
                <a:lnTo>
                  <a:pt x="1281416" y="4942150"/>
                </a:lnTo>
                <a:close/>
                <a:moveTo>
                  <a:pt x="336430" y="4942150"/>
                </a:moveTo>
                <a:lnTo>
                  <a:pt x="336430" y="5220548"/>
                </a:lnTo>
                <a:lnTo>
                  <a:pt x="640709" y="5220548"/>
                </a:lnTo>
                <a:lnTo>
                  <a:pt x="640709" y="4942150"/>
                </a:lnTo>
                <a:close/>
                <a:moveTo>
                  <a:pt x="6423156" y="4640225"/>
                </a:moveTo>
                <a:lnTo>
                  <a:pt x="6423156" y="4918623"/>
                </a:lnTo>
                <a:lnTo>
                  <a:pt x="6727434" y="4918623"/>
                </a:lnTo>
                <a:lnTo>
                  <a:pt x="6727434" y="4640225"/>
                </a:lnTo>
                <a:close/>
                <a:moveTo>
                  <a:pt x="5782448" y="4640225"/>
                </a:moveTo>
                <a:lnTo>
                  <a:pt x="5782448" y="4918623"/>
                </a:lnTo>
                <a:lnTo>
                  <a:pt x="6086726" y="4918623"/>
                </a:lnTo>
                <a:lnTo>
                  <a:pt x="6086726" y="4640225"/>
                </a:lnTo>
                <a:close/>
                <a:moveTo>
                  <a:pt x="5141740" y="4640225"/>
                </a:moveTo>
                <a:lnTo>
                  <a:pt x="5141740" y="4918623"/>
                </a:lnTo>
                <a:lnTo>
                  <a:pt x="5446018" y="4918623"/>
                </a:lnTo>
                <a:lnTo>
                  <a:pt x="5446018" y="4640225"/>
                </a:lnTo>
                <a:close/>
                <a:moveTo>
                  <a:pt x="4501032" y="4640225"/>
                </a:moveTo>
                <a:lnTo>
                  <a:pt x="4501032" y="4918623"/>
                </a:lnTo>
                <a:lnTo>
                  <a:pt x="4805310" y="4918623"/>
                </a:lnTo>
                <a:lnTo>
                  <a:pt x="4805310" y="4640225"/>
                </a:lnTo>
                <a:close/>
                <a:moveTo>
                  <a:pt x="3860324" y="4640225"/>
                </a:moveTo>
                <a:lnTo>
                  <a:pt x="3860324" y="4918623"/>
                </a:lnTo>
                <a:lnTo>
                  <a:pt x="4164602" y="4918623"/>
                </a:lnTo>
                <a:lnTo>
                  <a:pt x="4164602" y="4640225"/>
                </a:lnTo>
                <a:close/>
                <a:moveTo>
                  <a:pt x="3219616" y="4640225"/>
                </a:moveTo>
                <a:lnTo>
                  <a:pt x="3219616" y="4918623"/>
                </a:lnTo>
                <a:lnTo>
                  <a:pt x="3523894" y="4918623"/>
                </a:lnTo>
                <a:lnTo>
                  <a:pt x="3523894" y="4640225"/>
                </a:lnTo>
                <a:close/>
                <a:moveTo>
                  <a:pt x="2578908" y="4640225"/>
                </a:moveTo>
                <a:lnTo>
                  <a:pt x="2578908" y="4918623"/>
                </a:lnTo>
                <a:lnTo>
                  <a:pt x="2883186" y="4918623"/>
                </a:lnTo>
                <a:lnTo>
                  <a:pt x="2883186" y="4640225"/>
                </a:lnTo>
                <a:close/>
                <a:moveTo>
                  <a:pt x="1938200" y="4640225"/>
                </a:moveTo>
                <a:lnTo>
                  <a:pt x="1938200" y="4918623"/>
                </a:lnTo>
                <a:lnTo>
                  <a:pt x="2242478" y="4918623"/>
                </a:lnTo>
                <a:lnTo>
                  <a:pt x="2242478" y="4640225"/>
                </a:lnTo>
                <a:close/>
                <a:moveTo>
                  <a:pt x="1297492" y="4640225"/>
                </a:moveTo>
                <a:lnTo>
                  <a:pt x="1297492" y="4918623"/>
                </a:lnTo>
                <a:lnTo>
                  <a:pt x="1601770" y="4918623"/>
                </a:lnTo>
                <a:lnTo>
                  <a:pt x="1601770" y="4640225"/>
                </a:lnTo>
                <a:close/>
                <a:moveTo>
                  <a:pt x="656785" y="4640225"/>
                </a:moveTo>
                <a:lnTo>
                  <a:pt x="656785" y="4918623"/>
                </a:lnTo>
                <a:lnTo>
                  <a:pt x="961063" y="4918623"/>
                </a:lnTo>
                <a:lnTo>
                  <a:pt x="961063" y="4640225"/>
                </a:lnTo>
                <a:close/>
                <a:moveTo>
                  <a:pt x="6743510" y="4327322"/>
                </a:moveTo>
                <a:lnTo>
                  <a:pt x="6743510" y="4605720"/>
                </a:lnTo>
                <a:lnTo>
                  <a:pt x="7047782" y="4605720"/>
                </a:lnTo>
                <a:lnTo>
                  <a:pt x="7047782" y="4327322"/>
                </a:lnTo>
                <a:close/>
                <a:moveTo>
                  <a:pt x="6102802" y="4327322"/>
                </a:moveTo>
                <a:lnTo>
                  <a:pt x="6102802" y="4605720"/>
                </a:lnTo>
                <a:lnTo>
                  <a:pt x="6407080" y="4605720"/>
                </a:lnTo>
                <a:lnTo>
                  <a:pt x="6407080" y="4327322"/>
                </a:lnTo>
                <a:close/>
                <a:moveTo>
                  <a:pt x="5462094" y="4327322"/>
                </a:moveTo>
                <a:lnTo>
                  <a:pt x="5462094" y="4605720"/>
                </a:lnTo>
                <a:lnTo>
                  <a:pt x="5766372" y="4605720"/>
                </a:lnTo>
                <a:lnTo>
                  <a:pt x="5766372" y="4327322"/>
                </a:lnTo>
                <a:close/>
                <a:moveTo>
                  <a:pt x="4821386" y="4327322"/>
                </a:moveTo>
                <a:lnTo>
                  <a:pt x="4821386" y="4605720"/>
                </a:lnTo>
                <a:lnTo>
                  <a:pt x="5125664" y="4605720"/>
                </a:lnTo>
                <a:lnTo>
                  <a:pt x="5125664" y="4327322"/>
                </a:lnTo>
                <a:close/>
                <a:moveTo>
                  <a:pt x="4180678" y="4327322"/>
                </a:moveTo>
                <a:lnTo>
                  <a:pt x="4180678" y="4605720"/>
                </a:lnTo>
                <a:lnTo>
                  <a:pt x="4484956" y="4605720"/>
                </a:lnTo>
                <a:lnTo>
                  <a:pt x="4484956" y="4327322"/>
                </a:lnTo>
                <a:close/>
                <a:moveTo>
                  <a:pt x="3539970" y="4327322"/>
                </a:moveTo>
                <a:lnTo>
                  <a:pt x="3539970" y="4605720"/>
                </a:lnTo>
                <a:lnTo>
                  <a:pt x="3844248" y="4605720"/>
                </a:lnTo>
                <a:lnTo>
                  <a:pt x="3844248" y="4327322"/>
                </a:lnTo>
                <a:close/>
                <a:moveTo>
                  <a:pt x="2899262" y="4327322"/>
                </a:moveTo>
                <a:lnTo>
                  <a:pt x="2899262" y="4605720"/>
                </a:lnTo>
                <a:lnTo>
                  <a:pt x="3203540" y="4605720"/>
                </a:lnTo>
                <a:lnTo>
                  <a:pt x="3203540" y="4327322"/>
                </a:lnTo>
                <a:close/>
                <a:moveTo>
                  <a:pt x="2258554" y="4327322"/>
                </a:moveTo>
                <a:lnTo>
                  <a:pt x="2258554" y="4605720"/>
                </a:lnTo>
                <a:lnTo>
                  <a:pt x="2562832" y="4605720"/>
                </a:lnTo>
                <a:lnTo>
                  <a:pt x="2562832" y="4327322"/>
                </a:lnTo>
                <a:close/>
                <a:moveTo>
                  <a:pt x="1617846" y="4327322"/>
                </a:moveTo>
                <a:lnTo>
                  <a:pt x="1617846" y="4605720"/>
                </a:lnTo>
                <a:lnTo>
                  <a:pt x="1922124" y="4605720"/>
                </a:lnTo>
                <a:lnTo>
                  <a:pt x="1922124" y="4327322"/>
                </a:lnTo>
                <a:close/>
                <a:moveTo>
                  <a:pt x="977138" y="4327322"/>
                </a:moveTo>
                <a:lnTo>
                  <a:pt x="977138" y="4605720"/>
                </a:lnTo>
                <a:lnTo>
                  <a:pt x="1281416" y="4605720"/>
                </a:lnTo>
                <a:lnTo>
                  <a:pt x="1281416" y="4327322"/>
                </a:lnTo>
                <a:close/>
                <a:moveTo>
                  <a:pt x="336430" y="4327322"/>
                </a:moveTo>
                <a:lnTo>
                  <a:pt x="336430" y="4605720"/>
                </a:lnTo>
                <a:lnTo>
                  <a:pt x="640709" y="4605720"/>
                </a:lnTo>
                <a:lnTo>
                  <a:pt x="640709" y="4327322"/>
                </a:lnTo>
                <a:close/>
                <a:moveTo>
                  <a:pt x="6423156" y="4025397"/>
                </a:moveTo>
                <a:lnTo>
                  <a:pt x="6423156" y="4303795"/>
                </a:lnTo>
                <a:lnTo>
                  <a:pt x="6727434" y="4303795"/>
                </a:lnTo>
                <a:lnTo>
                  <a:pt x="6727434" y="4025397"/>
                </a:lnTo>
                <a:close/>
                <a:moveTo>
                  <a:pt x="5782448" y="4025397"/>
                </a:moveTo>
                <a:lnTo>
                  <a:pt x="5782448" y="4303795"/>
                </a:lnTo>
                <a:lnTo>
                  <a:pt x="6086726" y="4303795"/>
                </a:lnTo>
                <a:lnTo>
                  <a:pt x="6086726" y="4025397"/>
                </a:lnTo>
                <a:close/>
                <a:moveTo>
                  <a:pt x="5141740" y="4025397"/>
                </a:moveTo>
                <a:lnTo>
                  <a:pt x="5141740" y="4303795"/>
                </a:lnTo>
                <a:lnTo>
                  <a:pt x="5446018" y="4303795"/>
                </a:lnTo>
                <a:lnTo>
                  <a:pt x="5446018" y="4025397"/>
                </a:lnTo>
                <a:close/>
                <a:moveTo>
                  <a:pt x="4501032" y="4025397"/>
                </a:moveTo>
                <a:lnTo>
                  <a:pt x="4501032" y="4303795"/>
                </a:lnTo>
                <a:lnTo>
                  <a:pt x="4805310" y="4303795"/>
                </a:lnTo>
                <a:lnTo>
                  <a:pt x="4805310" y="4025397"/>
                </a:lnTo>
                <a:close/>
                <a:moveTo>
                  <a:pt x="3860324" y="4025397"/>
                </a:moveTo>
                <a:lnTo>
                  <a:pt x="3860324" y="4303795"/>
                </a:lnTo>
                <a:lnTo>
                  <a:pt x="4164602" y="4303795"/>
                </a:lnTo>
                <a:lnTo>
                  <a:pt x="4164602" y="4025397"/>
                </a:lnTo>
                <a:close/>
                <a:moveTo>
                  <a:pt x="3219616" y="4025397"/>
                </a:moveTo>
                <a:lnTo>
                  <a:pt x="3219616" y="4303795"/>
                </a:lnTo>
                <a:lnTo>
                  <a:pt x="3523894" y="4303795"/>
                </a:lnTo>
                <a:lnTo>
                  <a:pt x="3523894" y="4025397"/>
                </a:lnTo>
                <a:close/>
                <a:moveTo>
                  <a:pt x="2578908" y="4025397"/>
                </a:moveTo>
                <a:lnTo>
                  <a:pt x="2578908" y="4303795"/>
                </a:lnTo>
                <a:lnTo>
                  <a:pt x="2883186" y="4303795"/>
                </a:lnTo>
                <a:lnTo>
                  <a:pt x="2883186" y="4025397"/>
                </a:lnTo>
                <a:close/>
                <a:moveTo>
                  <a:pt x="1938200" y="4025397"/>
                </a:moveTo>
                <a:lnTo>
                  <a:pt x="1938200" y="4303795"/>
                </a:lnTo>
                <a:lnTo>
                  <a:pt x="2242478" y="4303795"/>
                </a:lnTo>
                <a:lnTo>
                  <a:pt x="2242478" y="4025397"/>
                </a:lnTo>
                <a:close/>
                <a:moveTo>
                  <a:pt x="1297492" y="4025397"/>
                </a:moveTo>
                <a:lnTo>
                  <a:pt x="1297492" y="4303795"/>
                </a:lnTo>
                <a:lnTo>
                  <a:pt x="1601770" y="4303795"/>
                </a:lnTo>
                <a:lnTo>
                  <a:pt x="1601770" y="4025397"/>
                </a:lnTo>
                <a:close/>
                <a:moveTo>
                  <a:pt x="656785" y="4025397"/>
                </a:moveTo>
                <a:lnTo>
                  <a:pt x="656785" y="4303795"/>
                </a:lnTo>
                <a:lnTo>
                  <a:pt x="961063" y="4303795"/>
                </a:lnTo>
                <a:lnTo>
                  <a:pt x="961063" y="4025397"/>
                </a:lnTo>
                <a:close/>
                <a:moveTo>
                  <a:pt x="6743510" y="3712494"/>
                </a:moveTo>
                <a:lnTo>
                  <a:pt x="6743510" y="3990892"/>
                </a:lnTo>
                <a:lnTo>
                  <a:pt x="7047782" y="3990892"/>
                </a:lnTo>
                <a:lnTo>
                  <a:pt x="7047782" y="3712494"/>
                </a:lnTo>
                <a:close/>
                <a:moveTo>
                  <a:pt x="6102802" y="3712494"/>
                </a:moveTo>
                <a:lnTo>
                  <a:pt x="6102802" y="3990892"/>
                </a:lnTo>
                <a:lnTo>
                  <a:pt x="6407080" y="3990892"/>
                </a:lnTo>
                <a:lnTo>
                  <a:pt x="6407080" y="3712494"/>
                </a:lnTo>
                <a:close/>
                <a:moveTo>
                  <a:pt x="5462094" y="3712494"/>
                </a:moveTo>
                <a:lnTo>
                  <a:pt x="5462094" y="3990892"/>
                </a:lnTo>
                <a:lnTo>
                  <a:pt x="5766372" y="3990892"/>
                </a:lnTo>
                <a:lnTo>
                  <a:pt x="5766372" y="3712494"/>
                </a:lnTo>
                <a:close/>
                <a:moveTo>
                  <a:pt x="4821386" y="3712494"/>
                </a:moveTo>
                <a:lnTo>
                  <a:pt x="4821386" y="3990892"/>
                </a:lnTo>
                <a:lnTo>
                  <a:pt x="5125664" y="3990892"/>
                </a:lnTo>
                <a:lnTo>
                  <a:pt x="5125664" y="3712494"/>
                </a:lnTo>
                <a:close/>
                <a:moveTo>
                  <a:pt x="4180678" y="3712494"/>
                </a:moveTo>
                <a:lnTo>
                  <a:pt x="4180678" y="3990892"/>
                </a:lnTo>
                <a:lnTo>
                  <a:pt x="4484956" y="3990892"/>
                </a:lnTo>
                <a:lnTo>
                  <a:pt x="4484956" y="3712494"/>
                </a:lnTo>
                <a:close/>
                <a:moveTo>
                  <a:pt x="3539970" y="3712494"/>
                </a:moveTo>
                <a:lnTo>
                  <a:pt x="3539970" y="3990892"/>
                </a:lnTo>
                <a:lnTo>
                  <a:pt x="3844248" y="3990892"/>
                </a:lnTo>
                <a:lnTo>
                  <a:pt x="3844248" y="3712494"/>
                </a:lnTo>
                <a:close/>
                <a:moveTo>
                  <a:pt x="2899262" y="3712494"/>
                </a:moveTo>
                <a:lnTo>
                  <a:pt x="2899262" y="3990892"/>
                </a:lnTo>
                <a:lnTo>
                  <a:pt x="3203540" y="3990892"/>
                </a:lnTo>
                <a:lnTo>
                  <a:pt x="3203540" y="3712494"/>
                </a:lnTo>
                <a:close/>
                <a:moveTo>
                  <a:pt x="2258554" y="3712494"/>
                </a:moveTo>
                <a:lnTo>
                  <a:pt x="2258554" y="3990892"/>
                </a:lnTo>
                <a:lnTo>
                  <a:pt x="2562832" y="3990892"/>
                </a:lnTo>
                <a:lnTo>
                  <a:pt x="2562832" y="3712494"/>
                </a:lnTo>
                <a:close/>
                <a:moveTo>
                  <a:pt x="1617846" y="3712494"/>
                </a:moveTo>
                <a:lnTo>
                  <a:pt x="1617846" y="3990892"/>
                </a:lnTo>
                <a:lnTo>
                  <a:pt x="1922124" y="3990892"/>
                </a:lnTo>
                <a:lnTo>
                  <a:pt x="1922124" y="3712494"/>
                </a:lnTo>
                <a:close/>
                <a:moveTo>
                  <a:pt x="977138" y="3712494"/>
                </a:moveTo>
                <a:lnTo>
                  <a:pt x="977138" y="3990892"/>
                </a:lnTo>
                <a:lnTo>
                  <a:pt x="1281416" y="3990892"/>
                </a:lnTo>
                <a:lnTo>
                  <a:pt x="1281416" y="3712494"/>
                </a:lnTo>
                <a:close/>
                <a:moveTo>
                  <a:pt x="336430" y="3712494"/>
                </a:moveTo>
                <a:lnTo>
                  <a:pt x="336430" y="3990892"/>
                </a:lnTo>
                <a:lnTo>
                  <a:pt x="640709" y="3990892"/>
                </a:lnTo>
                <a:lnTo>
                  <a:pt x="640709" y="3712494"/>
                </a:lnTo>
                <a:close/>
                <a:moveTo>
                  <a:pt x="6423156" y="3410569"/>
                </a:moveTo>
                <a:lnTo>
                  <a:pt x="6423156" y="3688967"/>
                </a:lnTo>
                <a:lnTo>
                  <a:pt x="6727434" y="3688967"/>
                </a:lnTo>
                <a:lnTo>
                  <a:pt x="6727434" y="3410569"/>
                </a:lnTo>
                <a:close/>
                <a:moveTo>
                  <a:pt x="5782448" y="3410569"/>
                </a:moveTo>
                <a:lnTo>
                  <a:pt x="5782448" y="3688967"/>
                </a:lnTo>
                <a:lnTo>
                  <a:pt x="6086726" y="3688967"/>
                </a:lnTo>
                <a:lnTo>
                  <a:pt x="6086726" y="3410569"/>
                </a:lnTo>
                <a:close/>
                <a:moveTo>
                  <a:pt x="5141740" y="3410569"/>
                </a:moveTo>
                <a:lnTo>
                  <a:pt x="5141740" y="3688967"/>
                </a:lnTo>
                <a:lnTo>
                  <a:pt x="5446018" y="3688967"/>
                </a:lnTo>
                <a:lnTo>
                  <a:pt x="5446018" y="3410569"/>
                </a:lnTo>
                <a:close/>
                <a:moveTo>
                  <a:pt x="4501032" y="3410569"/>
                </a:moveTo>
                <a:lnTo>
                  <a:pt x="4501032" y="3688967"/>
                </a:lnTo>
                <a:lnTo>
                  <a:pt x="4805310" y="3688967"/>
                </a:lnTo>
                <a:lnTo>
                  <a:pt x="4805310" y="3410569"/>
                </a:lnTo>
                <a:close/>
                <a:moveTo>
                  <a:pt x="3860324" y="3410569"/>
                </a:moveTo>
                <a:lnTo>
                  <a:pt x="3860324" y="3688967"/>
                </a:lnTo>
                <a:lnTo>
                  <a:pt x="4164602" y="3688967"/>
                </a:lnTo>
                <a:lnTo>
                  <a:pt x="4164602" y="3410569"/>
                </a:lnTo>
                <a:close/>
                <a:moveTo>
                  <a:pt x="3219616" y="3410569"/>
                </a:moveTo>
                <a:lnTo>
                  <a:pt x="3219616" y="3688967"/>
                </a:lnTo>
                <a:lnTo>
                  <a:pt x="3523894" y="3688967"/>
                </a:lnTo>
                <a:lnTo>
                  <a:pt x="3523894" y="3410569"/>
                </a:lnTo>
                <a:close/>
                <a:moveTo>
                  <a:pt x="2578908" y="3410569"/>
                </a:moveTo>
                <a:lnTo>
                  <a:pt x="2578908" y="3688967"/>
                </a:lnTo>
                <a:lnTo>
                  <a:pt x="2883186" y="3688967"/>
                </a:lnTo>
                <a:lnTo>
                  <a:pt x="2883186" y="3410569"/>
                </a:lnTo>
                <a:close/>
                <a:moveTo>
                  <a:pt x="1938200" y="3410569"/>
                </a:moveTo>
                <a:lnTo>
                  <a:pt x="1938200" y="3688967"/>
                </a:lnTo>
                <a:lnTo>
                  <a:pt x="2242478" y="3688967"/>
                </a:lnTo>
                <a:lnTo>
                  <a:pt x="2242478" y="3410569"/>
                </a:lnTo>
                <a:close/>
                <a:moveTo>
                  <a:pt x="1297492" y="3410569"/>
                </a:moveTo>
                <a:lnTo>
                  <a:pt x="1297492" y="3688967"/>
                </a:lnTo>
                <a:lnTo>
                  <a:pt x="1601770" y="3688967"/>
                </a:lnTo>
                <a:lnTo>
                  <a:pt x="1601770" y="3410569"/>
                </a:lnTo>
                <a:close/>
                <a:moveTo>
                  <a:pt x="656785" y="3410569"/>
                </a:moveTo>
                <a:lnTo>
                  <a:pt x="656785" y="3688967"/>
                </a:lnTo>
                <a:lnTo>
                  <a:pt x="961063" y="3688967"/>
                </a:lnTo>
                <a:lnTo>
                  <a:pt x="961063" y="3410569"/>
                </a:lnTo>
                <a:close/>
                <a:moveTo>
                  <a:pt x="6743510" y="3097666"/>
                </a:moveTo>
                <a:lnTo>
                  <a:pt x="6743510" y="3376064"/>
                </a:lnTo>
                <a:lnTo>
                  <a:pt x="7047782" y="3376064"/>
                </a:lnTo>
                <a:lnTo>
                  <a:pt x="7047782" y="3097666"/>
                </a:lnTo>
                <a:close/>
                <a:moveTo>
                  <a:pt x="6102802" y="3097666"/>
                </a:moveTo>
                <a:lnTo>
                  <a:pt x="6102802" y="3376064"/>
                </a:lnTo>
                <a:lnTo>
                  <a:pt x="6407080" y="3376064"/>
                </a:lnTo>
                <a:lnTo>
                  <a:pt x="6407080" y="3097666"/>
                </a:lnTo>
                <a:close/>
                <a:moveTo>
                  <a:pt x="5462094" y="3097666"/>
                </a:moveTo>
                <a:lnTo>
                  <a:pt x="5462094" y="3376064"/>
                </a:lnTo>
                <a:lnTo>
                  <a:pt x="5766372" y="3376064"/>
                </a:lnTo>
                <a:lnTo>
                  <a:pt x="5766372" y="3097666"/>
                </a:lnTo>
                <a:close/>
                <a:moveTo>
                  <a:pt x="4821386" y="3097666"/>
                </a:moveTo>
                <a:lnTo>
                  <a:pt x="4821386" y="3376064"/>
                </a:lnTo>
                <a:lnTo>
                  <a:pt x="5125664" y="3376064"/>
                </a:lnTo>
                <a:lnTo>
                  <a:pt x="5125664" y="3097666"/>
                </a:lnTo>
                <a:close/>
                <a:moveTo>
                  <a:pt x="4180678" y="3097666"/>
                </a:moveTo>
                <a:lnTo>
                  <a:pt x="4180678" y="3376064"/>
                </a:lnTo>
                <a:lnTo>
                  <a:pt x="4484956" y="3376064"/>
                </a:lnTo>
                <a:lnTo>
                  <a:pt x="4484956" y="3097666"/>
                </a:lnTo>
                <a:close/>
                <a:moveTo>
                  <a:pt x="3539970" y="3097666"/>
                </a:moveTo>
                <a:lnTo>
                  <a:pt x="3539970" y="3376064"/>
                </a:lnTo>
                <a:lnTo>
                  <a:pt x="3844248" y="3376064"/>
                </a:lnTo>
                <a:lnTo>
                  <a:pt x="3844248" y="3097666"/>
                </a:lnTo>
                <a:close/>
                <a:moveTo>
                  <a:pt x="2899262" y="3097666"/>
                </a:moveTo>
                <a:lnTo>
                  <a:pt x="2899262" y="3376064"/>
                </a:lnTo>
                <a:lnTo>
                  <a:pt x="3203540" y="3376064"/>
                </a:lnTo>
                <a:lnTo>
                  <a:pt x="3203540" y="3097666"/>
                </a:lnTo>
                <a:close/>
                <a:moveTo>
                  <a:pt x="2258554" y="3097666"/>
                </a:moveTo>
                <a:lnTo>
                  <a:pt x="2258554" y="3376064"/>
                </a:lnTo>
                <a:lnTo>
                  <a:pt x="2562832" y="3376064"/>
                </a:lnTo>
                <a:lnTo>
                  <a:pt x="2562832" y="3097666"/>
                </a:lnTo>
                <a:close/>
                <a:moveTo>
                  <a:pt x="1617846" y="3097666"/>
                </a:moveTo>
                <a:lnTo>
                  <a:pt x="1617846" y="3376064"/>
                </a:lnTo>
                <a:lnTo>
                  <a:pt x="1922124" y="3376064"/>
                </a:lnTo>
                <a:lnTo>
                  <a:pt x="1922124" y="3097666"/>
                </a:lnTo>
                <a:close/>
                <a:moveTo>
                  <a:pt x="977138" y="3097666"/>
                </a:moveTo>
                <a:lnTo>
                  <a:pt x="977138" y="3376064"/>
                </a:lnTo>
                <a:lnTo>
                  <a:pt x="1281416" y="3376064"/>
                </a:lnTo>
                <a:lnTo>
                  <a:pt x="1281416" y="3097666"/>
                </a:lnTo>
                <a:close/>
                <a:moveTo>
                  <a:pt x="336430" y="3097666"/>
                </a:moveTo>
                <a:lnTo>
                  <a:pt x="336430" y="3376064"/>
                </a:lnTo>
                <a:lnTo>
                  <a:pt x="640709" y="3376064"/>
                </a:lnTo>
                <a:lnTo>
                  <a:pt x="640709" y="3097666"/>
                </a:lnTo>
                <a:close/>
                <a:moveTo>
                  <a:pt x="6423156" y="2795741"/>
                </a:moveTo>
                <a:lnTo>
                  <a:pt x="6423156" y="3074139"/>
                </a:lnTo>
                <a:lnTo>
                  <a:pt x="6727434" y="3074139"/>
                </a:lnTo>
                <a:lnTo>
                  <a:pt x="6727434" y="2795741"/>
                </a:lnTo>
                <a:close/>
                <a:moveTo>
                  <a:pt x="5782448" y="2795741"/>
                </a:moveTo>
                <a:lnTo>
                  <a:pt x="5782448" y="3074139"/>
                </a:lnTo>
                <a:lnTo>
                  <a:pt x="6086726" y="3074139"/>
                </a:lnTo>
                <a:lnTo>
                  <a:pt x="6086726" y="2795741"/>
                </a:lnTo>
                <a:close/>
                <a:moveTo>
                  <a:pt x="5141740" y="2795741"/>
                </a:moveTo>
                <a:lnTo>
                  <a:pt x="5141740" y="3074139"/>
                </a:lnTo>
                <a:lnTo>
                  <a:pt x="5446018" y="3074139"/>
                </a:lnTo>
                <a:lnTo>
                  <a:pt x="5446018" y="2795741"/>
                </a:lnTo>
                <a:close/>
                <a:moveTo>
                  <a:pt x="4501032" y="2795741"/>
                </a:moveTo>
                <a:lnTo>
                  <a:pt x="4501032" y="3074139"/>
                </a:lnTo>
                <a:lnTo>
                  <a:pt x="4805310" y="3074139"/>
                </a:lnTo>
                <a:lnTo>
                  <a:pt x="4805310" y="2795741"/>
                </a:lnTo>
                <a:close/>
                <a:moveTo>
                  <a:pt x="3860324" y="2795741"/>
                </a:moveTo>
                <a:lnTo>
                  <a:pt x="3860324" y="3074139"/>
                </a:lnTo>
                <a:lnTo>
                  <a:pt x="4164602" y="3074139"/>
                </a:lnTo>
                <a:lnTo>
                  <a:pt x="4164602" y="2795741"/>
                </a:lnTo>
                <a:close/>
                <a:moveTo>
                  <a:pt x="3219616" y="2795741"/>
                </a:moveTo>
                <a:lnTo>
                  <a:pt x="3219616" y="3074139"/>
                </a:lnTo>
                <a:lnTo>
                  <a:pt x="3523894" y="3074139"/>
                </a:lnTo>
                <a:lnTo>
                  <a:pt x="3523894" y="2795741"/>
                </a:lnTo>
                <a:close/>
                <a:moveTo>
                  <a:pt x="2578908" y="2795741"/>
                </a:moveTo>
                <a:lnTo>
                  <a:pt x="2578908" y="3074139"/>
                </a:lnTo>
                <a:lnTo>
                  <a:pt x="2883186" y="3074139"/>
                </a:lnTo>
                <a:lnTo>
                  <a:pt x="2883186" y="2795741"/>
                </a:lnTo>
                <a:close/>
                <a:moveTo>
                  <a:pt x="1938200" y="2795741"/>
                </a:moveTo>
                <a:lnTo>
                  <a:pt x="1938200" y="3074139"/>
                </a:lnTo>
                <a:lnTo>
                  <a:pt x="2242478" y="3074139"/>
                </a:lnTo>
                <a:lnTo>
                  <a:pt x="2242478" y="2795741"/>
                </a:lnTo>
                <a:close/>
                <a:moveTo>
                  <a:pt x="1297492" y="2795741"/>
                </a:moveTo>
                <a:lnTo>
                  <a:pt x="1297492" y="3074139"/>
                </a:lnTo>
                <a:lnTo>
                  <a:pt x="1601770" y="3074139"/>
                </a:lnTo>
                <a:lnTo>
                  <a:pt x="1601770" y="2795741"/>
                </a:lnTo>
                <a:close/>
                <a:moveTo>
                  <a:pt x="656785" y="2795741"/>
                </a:moveTo>
                <a:lnTo>
                  <a:pt x="656785" y="3074139"/>
                </a:lnTo>
                <a:lnTo>
                  <a:pt x="961063" y="3074139"/>
                </a:lnTo>
                <a:lnTo>
                  <a:pt x="961063" y="2795741"/>
                </a:lnTo>
                <a:close/>
                <a:moveTo>
                  <a:pt x="6743510" y="2482839"/>
                </a:moveTo>
                <a:lnTo>
                  <a:pt x="6743510" y="2761236"/>
                </a:lnTo>
                <a:lnTo>
                  <a:pt x="7047782" y="2761236"/>
                </a:lnTo>
                <a:lnTo>
                  <a:pt x="7047782" y="2482839"/>
                </a:lnTo>
                <a:close/>
                <a:moveTo>
                  <a:pt x="6102802" y="2482839"/>
                </a:moveTo>
                <a:lnTo>
                  <a:pt x="6102802" y="2761236"/>
                </a:lnTo>
                <a:lnTo>
                  <a:pt x="6407080" y="2761236"/>
                </a:lnTo>
                <a:lnTo>
                  <a:pt x="6407080" y="2482839"/>
                </a:lnTo>
                <a:close/>
                <a:moveTo>
                  <a:pt x="5462094" y="2482839"/>
                </a:moveTo>
                <a:lnTo>
                  <a:pt x="5462094" y="2761236"/>
                </a:lnTo>
                <a:lnTo>
                  <a:pt x="5766372" y="2761236"/>
                </a:lnTo>
                <a:lnTo>
                  <a:pt x="5766372" y="2482839"/>
                </a:lnTo>
                <a:close/>
                <a:moveTo>
                  <a:pt x="4821386" y="2482839"/>
                </a:moveTo>
                <a:lnTo>
                  <a:pt x="4821386" y="2761236"/>
                </a:lnTo>
                <a:lnTo>
                  <a:pt x="5125664" y="2761236"/>
                </a:lnTo>
                <a:lnTo>
                  <a:pt x="5125664" y="2482839"/>
                </a:lnTo>
                <a:close/>
                <a:moveTo>
                  <a:pt x="4180678" y="2482839"/>
                </a:moveTo>
                <a:lnTo>
                  <a:pt x="4180678" y="2761236"/>
                </a:lnTo>
                <a:lnTo>
                  <a:pt x="4484956" y="2761236"/>
                </a:lnTo>
                <a:lnTo>
                  <a:pt x="4484956" y="2482839"/>
                </a:lnTo>
                <a:close/>
                <a:moveTo>
                  <a:pt x="3539970" y="2482839"/>
                </a:moveTo>
                <a:lnTo>
                  <a:pt x="3539970" y="2761236"/>
                </a:lnTo>
                <a:lnTo>
                  <a:pt x="3844248" y="2761236"/>
                </a:lnTo>
                <a:lnTo>
                  <a:pt x="3844248" y="2482839"/>
                </a:lnTo>
                <a:close/>
                <a:moveTo>
                  <a:pt x="2899262" y="2482839"/>
                </a:moveTo>
                <a:lnTo>
                  <a:pt x="2899262" y="2761236"/>
                </a:lnTo>
                <a:lnTo>
                  <a:pt x="3203540" y="2761236"/>
                </a:lnTo>
                <a:lnTo>
                  <a:pt x="3203540" y="2482839"/>
                </a:lnTo>
                <a:close/>
                <a:moveTo>
                  <a:pt x="2258554" y="2482839"/>
                </a:moveTo>
                <a:lnTo>
                  <a:pt x="2258554" y="2761236"/>
                </a:lnTo>
                <a:lnTo>
                  <a:pt x="2562832" y="2761236"/>
                </a:lnTo>
                <a:lnTo>
                  <a:pt x="2562832" y="2482839"/>
                </a:lnTo>
                <a:close/>
                <a:moveTo>
                  <a:pt x="1617846" y="2482839"/>
                </a:moveTo>
                <a:lnTo>
                  <a:pt x="1617846" y="2761236"/>
                </a:lnTo>
                <a:lnTo>
                  <a:pt x="1922124" y="2761236"/>
                </a:lnTo>
                <a:lnTo>
                  <a:pt x="1922124" y="2482839"/>
                </a:lnTo>
                <a:close/>
                <a:moveTo>
                  <a:pt x="977138" y="2482839"/>
                </a:moveTo>
                <a:lnTo>
                  <a:pt x="977138" y="2761236"/>
                </a:lnTo>
                <a:lnTo>
                  <a:pt x="1281416" y="2761236"/>
                </a:lnTo>
                <a:lnTo>
                  <a:pt x="1281416" y="2482839"/>
                </a:lnTo>
                <a:close/>
                <a:moveTo>
                  <a:pt x="336430" y="2482839"/>
                </a:moveTo>
                <a:lnTo>
                  <a:pt x="336430" y="2761236"/>
                </a:lnTo>
                <a:lnTo>
                  <a:pt x="640709" y="2761236"/>
                </a:lnTo>
                <a:lnTo>
                  <a:pt x="640709" y="2482839"/>
                </a:lnTo>
                <a:close/>
                <a:moveTo>
                  <a:pt x="6423156" y="2180914"/>
                </a:moveTo>
                <a:lnTo>
                  <a:pt x="6423156" y="2459311"/>
                </a:lnTo>
                <a:lnTo>
                  <a:pt x="6727434" y="2459311"/>
                </a:lnTo>
                <a:lnTo>
                  <a:pt x="6727434" y="2180914"/>
                </a:lnTo>
                <a:close/>
                <a:moveTo>
                  <a:pt x="5782448" y="2180914"/>
                </a:moveTo>
                <a:lnTo>
                  <a:pt x="5782448" y="2459311"/>
                </a:lnTo>
                <a:lnTo>
                  <a:pt x="6086726" y="2459311"/>
                </a:lnTo>
                <a:lnTo>
                  <a:pt x="6086726" y="2180914"/>
                </a:lnTo>
                <a:close/>
                <a:moveTo>
                  <a:pt x="5141740" y="2180914"/>
                </a:moveTo>
                <a:lnTo>
                  <a:pt x="5141740" y="2459311"/>
                </a:lnTo>
                <a:lnTo>
                  <a:pt x="5446018" y="2459311"/>
                </a:lnTo>
                <a:lnTo>
                  <a:pt x="5446018" y="2180914"/>
                </a:lnTo>
                <a:close/>
                <a:moveTo>
                  <a:pt x="4501032" y="2180914"/>
                </a:moveTo>
                <a:lnTo>
                  <a:pt x="4501032" y="2459311"/>
                </a:lnTo>
                <a:lnTo>
                  <a:pt x="4805310" y="2459311"/>
                </a:lnTo>
                <a:lnTo>
                  <a:pt x="4805310" y="2180914"/>
                </a:lnTo>
                <a:close/>
                <a:moveTo>
                  <a:pt x="3860324" y="2180914"/>
                </a:moveTo>
                <a:lnTo>
                  <a:pt x="3860324" y="2459311"/>
                </a:lnTo>
                <a:lnTo>
                  <a:pt x="4164602" y="2459311"/>
                </a:lnTo>
                <a:lnTo>
                  <a:pt x="4164602" y="2180914"/>
                </a:lnTo>
                <a:close/>
                <a:moveTo>
                  <a:pt x="3219616" y="2180914"/>
                </a:moveTo>
                <a:lnTo>
                  <a:pt x="3219616" y="2459311"/>
                </a:lnTo>
                <a:lnTo>
                  <a:pt x="3523894" y="2459311"/>
                </a:lnTo>
                <a:lnTo>
                  <a:pt x="3523894" y="2180914"/>
                </a:lnTo>
                <a:close/>
                <a:moveTo>
                  <a:pt x="2578908" y="2180914"/>
                </a:moveTo>
                <a:lnTo>
                  <a:pt x="2578908" y="2459311"/>
                </a:lnTo>
                <a:lnTo>
                  <a:pt x="2883186" y="2459311"/>
                </a:lnTo>
                <a:lnTo>
                  <a:pt x="2883186" y="2180914"/>
                </a:lnTo>
                <a:close/>
                <a:moveTo>
                  <a:pt x="1938200" y="2180914"/>
                </a:moveTo>
                <a:lnTo>
                  <a:pt x="1938200" y="2459311"/>
                </a:lnTo>
                <a:lnTo>
                  <a:pt x="2242478" y="2459311"/>
                </a:lnTo>
                <a:lnTo>
                  <a:pt x="2242478" y="2180914"/>
                </a:lnTo>
                <a:close/>
                <a:moveTo>
                  <a:pt x="1297492" y="2180914"/>
                </a:moveTo>
                <a:lnTo>
                  <a:pt x="1297492" y="2459311"/>
                </a:lnTo>
                <a:lnTo>
                  <a:pt x="1601770" y="2459311"/>
                </a:lnTo>
                <a:lnTo>
                  <a:pt x="1601770" y="2180914"/>
                </a:lnTo>
                <a:close/>
                <a:moveTo>
                  <a:pt x="656785" y="2180914"/>
                </a:moveTo>
                <a:lnTo>
                  <a:pt x="656785" y="2459311"/>
                </a:lnTo>
                <a:lnTo>
                  <a:pt x="961063" y="2459311"/>
                </a:lnTo>
                <a:lnTo>
                  <a:pt x="961063" y="2180914"/>
                </a:lnTo>
                <a:close/>
                <a:moveTo>
                  <a:pt x="6743510" y="1868010"/>
                </a:moveTo>
                <a:lnTo>
                  <a:pt x="6743510" y="2146408"/>
                </a:lnTo>
                <a:lnTo>
                  <a:pt x="7047782" y="2146408"/>
                </a:lnTo>
                <a:lnTo>
                  <a:pt x="7047782" y="1868010"/>
                </a:lnTo>
                <a:close/>
                <a:moveTo>
                  <a:pt x="6102802" y="1868010"/>
                </a:moveTo>
                <a:lnTo>
                  <a:pt x="6102802" y="2146408"/>
                </a:lnTo>
                <a:lnTo>
                  <a:pt x="6407080" y="2146408"/>
                </a:lnTo>
                <a:lnTo>
                  <a:pt x="6407080" y="1868010"/>
                </a:lnTo>
                <a:close/>
                <a:moveTo>
                  <a:pt x="5462094" y="1868010"/>
                </a:moveTo>
                <a:lnTo>
                  <a:pt x="5462094" y="2146408"/>
                </a:lnTo>
                <a:lnTo>
                  <a:pt x="5766372" y="2146408"/>
                </a:lnTo>
                <a:lnTo>
                  <a:pt x="5766372" y="1868010"/>
                </a:lnTo>
                <a:close/>
                <a:moveTo>
                  <a:pt x="4821386" y="1868010"/>
                </a:moveTo>
                <a:lnTo>
                  <a:pt x="4821386" y="2146408"/>
                </a:lnTo>
                <a:lnTo>
                  <a:pt x="5125664" y="2146408"/>
                </a:lnTo>
                <a:lnTo>
                  <a:pt x="5125664" y="1868010"/>
                </a:lnTo>
                <a:close/>
                <a:moveTo>
                  <a:pt x="4180678" y="1868010"/>
                </a:moveTo>
                <a:lnTo>
                  <a:pt x="4180678" y="2146408"/>
                </a:lnTo>
                <a:lnTo>
                  <a:pt x="4484956" y="2146408"/>
                </a:lnTo>
                <a:lnTo>
                  <a:pt x="4484956" y="1868010"/>
                </a:lnTo>
                <a:close/>
                <a:moveTo>
                  <a:pt x="3539970" y="1868010"/>
                </a:moveTo>
                <a:lnTo>
                  <a:pt x="3539970" y="2146408"/>
                </a:lnTo>
                <a:lnTo>
                  <a:pt x="3844248" y="2146408"/>
                </a:lnTo>
                <a:lnTo>
                  <a:pt x="3844248" y="1868010"/>
                </a:lnTo>
                <a:close/>
                <a:moveTo>
                  <a:pt x="2899262" y="1868010"/>
                </a:moveTo>
                <a:lnTo>
                  <a:pt x="2899262" y="2146408"/>
                </a:lnTo>
                <a:lnTo>
                  <a:pt x="3203540" y="2146408"/>
                </a:lnTo>
                <a:lnTo>
                  <a:pt x="3203540" y="1868010"/>
                </a:lnTo>
                <a:close/>
                <a:moveTo>
                  <a:pt x="2258554" y="1868010"/>
                </a:moveTo>
                <a:lnTo>
                  <a:pt x="2258554" y="2146408"/>
                </a:lnTo>
                <a:lnTo>
                  <a:pt x="2562832" y="2146408"/>
                </a:lnTo>
                <a:lnTo>
                  <a:pt x="2562832" y="1868010"/>
                </a:lnTo>
                <a:close/>
                <a:moveTo>
                  <a:pt x="1617846" y="1868010"/>
                </a:moveTo>
                <a:lnTo>
                  <a:pt x="1617846" y="2146408"/>
                </a:lnTo>
                <a:lnTo>
                  <a:pt x="1922124" y="2146408"/>
                </a:lnTo>
                <a:lnTo>
                  <a:pt x="1922124" y="1868010"/>
                </a:lnTo>
                <a:close/>
                <a:moveTo>
                  <a:pt x="977138" y="1868010"/>
                </a:moveTo>
                <a:lnTo>
                  <a:pt x="977138" y="2146408"/>
                </a:lnTo>
                <a:lnTo>
                  <a:pt x="1281416" y="2146408"/>
                </a:lnTo>
                <a:lnTo>
                  <a:pt x="1281416" y="1868010"/>
                </a:lnTo>
                <a:close/>
                <a:moveTo>
                  <a:pt x="336430" y="1868010"/>
                </a:moveTo>
                <a:lnTo>
                  <a:pt x="336430" y="2146408"/>
                </a:lnTo>
                <a:lnTo>
                  <a:pt x="640709" y="2146408"/>
                </a:lnTo>
                <a:lnTo>
                  <a:pt x="640709" y="1868010"/>
                </a:lnTo>
                <a:close/>
                <a:moveTo>
                  <a:pt x="6423156" y="1566086"/>
                </a:moveTo>
                <a:lnTo>
                  <a:pt x="6423156" y="1844484"/>
                </a:lnTo>
                <a:lnTo>
                  <a:pt x="6727434" y="1844484"/>
                </a:lnTo>
                <a:lnTo>
                  <a:pt x="6727434" y="1566086"/>
                </a:lnTo>
                <a:close/>
                <a:moveTo>
                  <a:pt x="5782448" y="1566086"/>
                </a:moveTo>
                <a:lnTo>
                  <a:pt x="5782448" y="1844484"/>
                </a:lnTo>
                <a:lnTo>
                  <a:pt x="6086726" y="1844484"/>
                </a:lnTo>
                <a:lnTo>
                  <a:pt x="6086726" y="1566086"/>
                </a:lnTo>
                <a:close/>
                <a:moveTo>
                  <a:pt x="5141740" y="1566086"/>
                </a:moveTo>
                <a:lnTo>
                  <a:pt x="5141740" y="1844484"/>
                </a:lnTo>
                <a:lnTo>
                  <a:pt x="5446018" y="1844484"/>
                </a:lnTo>
                <a:lnTo>
                  <a:pt x="5446018" y="1566086"/>
                </a:lnTo>
                <a:close/>
                <a:moveTo>
                  <a:pt x="4501032" y="1566086"/>
                </a:moveTo>
                <a:lnTo>
                  <a:pt x="4501032" y="1844484"/>
                </a:lnTo>
                <a:lnTo>
                  <a:pt x="4805310" y="1844484"/>
                </a:lnTo>
                <a:lnTo>
                  <a:pt x="4805310" y="1566086"/>
                </a:lnTo>
                <a:close/>
                <a:moveTo>
                  <a:pt x="3860324" y="1566086"/>
                </a:moveTo>
                <a:lnTo>
                  <a:pt x="3860324" y="1844484"/>
                </a:lnTo>
                <a:lnTo>
                  <a:pt x="4164602" y="1844484"/>
                </a:lnTo>
                <a:lnTo>
                  <a:pt x="4164602" y="1566086"/>
                </a:lnTo>
                <a:close/>
                <a:moveTo>
                  <a:pt x="3219616" y="1566086"/>
                </a:moveTo>
                <a:lnTo>
                  <a:pt x="3219616" y="1844484"/>
                </a:lnTo>
                <a:lnTo>
                  <a:pt x="3523894" y="1844484"/>
                </a:lnTo>
                <a:lnTo>
                  <a:pt x="3523894" y="1566086"/>
                </a:lnTo>
                <a:close/>
                <a:moveTo>
                  <a:pt x="2578908" y="1566086"/>
                </a:moveTo>
                <a:lnTo>
                  <a:pt x="2578908" y="1844484"/>
                </a:lnTo>
                <a:lnTo>
                  <a:pt x="2883186" y="1844484"/>
                </a:lnTo>
                <a:lnTo>
                  <a:pt x="2883186" y="1566086"/>
                </a:lnTo>
                <a:close/>
                <a:moveTo>
                  <a:pt x="1938200" y="1566086"/>
                </a:moveTo>
                <a:lnTo>
                  <a:pt x="1938200" y="1844484"/>
                </a:lnTo>
                <a:lnTo>
                  <a:pt x="2242478" y="1844484"/>
                </a:lnTo>
                <a:lnTo>
                  <a:pt x="2242478" y="1566086"/>
                </a:lnTo>
                <a:close/>
                <a:moveTo>
                  <a:pt x="1297492" y="1566086"/>
                </a:moveTo>
                <a:lnTo>
                  <a:pt x="1297492" y="1844484"/>
                </a:lnTo>
                <a:lnTo>
                  <a:pt x="1601770" y="1844484"/>
                </a:lnTo>
                <a:lnTo>
                  <a:pt x="1601770" y="1566086"/>
                </a:lnTo>
                <a:close/>
                <a:moveTo>
                  <a:pt x="656785" y="1566086"/>
                </a:moveTo>
                <a:lnTo>
                  <a:pt x="656785" y="1844484"/>
                </a:lnTo>
                <a:lnTo>
                  <a:pt x="961063" y="1844484"/>
                </a:lnTo>
                <a:lnTo>
                  <a:pt x="961063" y="1566086"/>
                </a:lnTo>
                <a:close/>
                <a:moveTo>
                  <a:pt x="6743510" y="1253182"/>
                </a:moveTo>
                <a:lnTo>
                  <a:pt x="6743510" y="1531581"/>
                </a:lnTo>
                <a:lnTo>
                  <a:pt x="7047782" y="1531581"/>
                </a:lnTo>
                <a:lnTo>
                  <a:pt x="7047782" y="1253182"/>
                </a:lnTo>
                <a:close/>
                <a:moveTo>
                  <a:pt x="6102802" y="1253182"/>
                </a:moveTo>
                <a:lnTo>
                  <a:pt x="6102802" y="1531581"/>
                </a:lnTo>
                <a:lnTo>
                  <a:pt x="6407080" y="1531581"/>
                </a:lnTo>
                <a:lnTo>
                  <a:pt x="6407080" y="1253182"/>
                </a:lnTo>
                <a:close/>
                <a:moveTo>
                  <a:pt x="5462094" y="1253182"/>
                </a:moveTo>
                <a:lnTo>
                  <a:pt x="5462094" y="1531581"/>
                </a:lnTo>
                <a:lnTo>
                  <a:pt x="5766372" y="1531581"/>
                </a:lnTo>
                <a:lnTo>
                  <a:pt x="5766372" y="1253182"/>
                </a:lnTo>
                <a:close/>
                <a:moveTo>
                  <a:pt x="4821386" y="1253182"/>
                </a:moveTo>
                <a:lnTo>
                  <a:pt x="4821386" y="1531581"/>
                </a:lnTo>
                <a:lnTo>
                  <a:pt x="5125664" y="1531581"/>
                </a:lnTo>
                <a:lnTo>
                  <a:pt x="5125664" y="1253182"/>
                </a:lnTo>
                <a:close/>
                <a:moveTo>
                  <a:pt x="4180678" y="1253182"/>
                </a:moveTo>
                <a:lnTo>
                  <a:pt x="4180678" y="1531581"/>
                </a:lnTo>
                <a:lnTo>
                  <a:pt x="4484956" y="1531581"/>
                </a:lnTo>
                <a:lnTo>
                  <a:pt x="4484956" y="1253182"/>
                </a:lnTo>
                <a:close/>
                <a:moveTo>
                  <a:pt x="3539970" y="1253182"/>
                </a:moveTo>
                <a:lnTo>
                  <a:pt x="3539970" y="1531581"/>
                </a:lnTo>
                <a:lnTo>
                  <a:pt x="3844248" y="1531581"/>
                </a:lnTo>
                <a:lnTo>
                  <a:pt x="3844248" y="1253182"/>
                </a:lnTo>
                <a:close/>
                <a:moveTo>
                  <a:pt x="2899262" y="1253182"/>
                </a:moveTo>
                <a:lnTo>
                  <a:pt x="2899262" y="1531581"/>
                </a:lnTo>
                <a:lnTo>
                  <a:pt x="3203540" y="1531581"/>
                </a:lnTo>
                <a:lnTo>
                  <a:pt x="3203540" y="1253182"/>
                </a:lnTo>
                <a:close/>
                <a:moveTo>
                  <a:pt x="2258554" y="1253182"/>
                </a:moveTo>
                <a:lnTo>
                  <a:pt x="2258554" y="1531581"/>
                </a:lnTo>
                <a:lnTo>
                  <a:pt x="2562832" y="1531581"/>
                </a:lnTo>
                <a:lnTo>
                  <a:pt x="2562832" y="1253182"/>
                </a:lnTo>
                <a:close/>
                <a:moveTo>
                  <a:pt x="1617846" y="1253182"/>
                </a:moveTo>
                <a:lnTo>
                  <a:pt x="1617846" y="1531581"/>
                </a:lnTo>
                <a:lnTo>
                  <a:pt x="1922124" y="1531581"/>
                </a:lnTo>
                <a:lnTo>
                  <a:pt x="1922124" y="1253182"/>
                </a:lnTo>
                <a:close/>
                <a:moveTo>
                  <a:pt x="977138" y="1253182"/>
                </a:moveTo>
                <a:lnTo>
                  <a:pt x="977138" y="1531581"/>
                </a:lnTo>
                <a:lnTo>
                  <a:pt x="1281416" y="1531581"/>
                </a:lnTo>
                <a:lnTo>
                  <a:pt x="1281416" y="1253182"/>
                </a:lnTo>
                <a:close/>
                <a:moveTo>
                  <a:pt x="336430" y="1253182"/>
                </a:moveTo>
                <a:lnTo>
                  <a:pt x="336430" y="1531581"/>
                </a:lnTo>
                <a:lnTo>
                  <a:pt x="640709" y="1531581"/>
                </a:lnTo>
                <a:lnTo>
                  <a:pt x="640709" y="1253182"/>
                </a:lnTo>
                <a:close/>
                <a:moveTo>
                  <a:pt x="6423156" y="951258"/>
                </a:moveTo>
                <a:lnTo>
                  <a:pt x="6423156" y="1229656"/>
                </a:lnTo>
                <a:lnTo>
                  <a:pt x="6727434" y="1229656"/>
                </a:lnTo>
                <a:lnTo>
                  <a:pt x="6727434" y="951258"/>
                </a:lnTo>
                <a:close/>
                <a:moveTo>
                  <a:pt x="5782448" y="951258"/>
                </a:moveTo>
                <a:lnTo>
                  <a:pt x="5782448" y="1229656"/>
                </a:lnTo>
                <a:lnTo>
                  <a:pt x="6086726" y="1229656"/>
                </a:lnTo>
                <a:lnTo>
                  <a:pt x="6086726" y="951258"/>
                </a:lnTo>
                <a:close/>
                <a:moveTo>
                  <a:pt x="5141740" y="951258"/>
                </a:moveTo>
                <a:lnTo>
                  <a:pt x="5141740" y="1229656"/>
                </a:lnTo>
                <a:lnTo>
                  <a:pt x="5446018" y="1229656"/>
                </a:lnTo>
                <a:lnTo>
                  <a:pt x="5446018" y="951258"/>
                </a:lnTo>
                <a:close/>
                <a:moveTo>
                  <a:pt x="4501032" y="951258"/>
                </a:moveTo>
                <a:lnTo>
                  <a:pt x="4501032" y="1229656"/>
                </a:lnTo>
                <a:lnTo>
                  <a:pt x="4805310" y="1229656"/>
                </a:lnTo>
                <a:lnTo>
                  <a:pt x="4805310" y="951258"/>
                </a:lnTo>
                <a:close/>
                <a:moveTo>
                  <a:pt x="3860324" y="951258"/>
                </a:moveTo>
                <a:lnTo>
                  <a:pt x="3860324" y="1229656"/>
                </a:lnTo>
                <a:lnTo>
                  <a:pt x="4164602" y="1229656"/>
                </a:lnTo>
                <a:lnTo>
                  <a:pt x="4164602" y="951258"/>
                </a:lnTo>
                <a:close/>
                <a:moveTo>
                  <a:pt x="3219616" y="951258"/>
                </a:moveTo>
                <a:lnTo>
                  <a:pt x="3219616" y="1229656"/>
                </a:lnTo>
                <a:lnTo>
                  <a:pt x="3523894" y="1229656"/>
                </a:lnTo>
                <a:lnTo>
                  <a:pt x="3523894" y="951258"/>
                </a:lnTo>
                <a:close/>
                <a:moveTo>
                  <a:pt x="2578908" y="951258"/>
                </a:moveTo>
                <a:lnTo>
                  <a:pt x="2578908" y="1229656"/>
                </a:lnTo>
                <a:lnTo>
                  <a:pt x="2883186" y="1229656"/>
                </a:lnTo>
                <a:lnTo>
                  <a:pt x="2883186" y="951258"/>
                </a:lnTo>
                <a:close/>
                <a:moveTo>
                  <a:pt x="1938200" y="951258"/>
                </a:moveTo>
                <a:lnTo>
                  <a:pt x="1938200" y="1229656"/>
                </a:lnTo>
                <a:lnTo>
                  <a:pt x="2242478" y="1229656"/>
                </a:lnTo>
                <a:lnTo>
                  <a:pt x="2242478" y="951258"/>
                </a:lnTo>
                <a:close/>
                <a:moveTo>
                  <a:pt x="1297492" y="951258"/>
                </a:moveTo>
                <a:lnTo>
                  <a:pt x="1297492" y="1229656"/>
                </a:lnTo>
                <a:lnTo>
                  <a:pt x="1601770" y="1229656"/>
                </a:lnTo>
                <a:lnTo>
                  <a:pt x="1601770" y="951258"/>
                </a:lnTo>
                <a:close/>
                <a:moveTo>
                  <a:pt x="656785" y="951258"/>
                </a:moveTo>
                <a:lnTo>
                  <a:pt x="656785" y="1229656"/>
                </a:lnTo>
                <a:lnTo>
                  <a:pt x="961063" y="1229656"/>
                </a:lnTo>
                <a:lnTo>
                  <a:pt x="961063" y="951258"/>
                </a:lnTo>
                <a:close/>
                <a:moveTo>
                  <a:pt x="6743510" y="638355"/>
                </a:moveTo>
                <a:lnTo>
                  <a:pt x="6743510" y="916753"/>
                </a:lnTo>
                <a:lnTo>
                  <a:pt x="7047782" y="916753"/>
                </a:lnTo>
                <a:lnTo>
                  <a:pt x="7047782" y="638355"/>
                </a:lnTo>
                <a:close/>
                <a:moveTo>
                  <a:pt x="6102802" y="638355"/>
                </a:moveTo>
                <a:lnTo>
                  <a:pt x="6102802" y="916753"/>
                </a:lnTo>
                <a:lnTo>
                  <a:pt x="6407080" y="916753"/>
                </a:lnTo>
                <a:lnTo>
                  <a:pt x="6407080" y="638355"/>
                </a:lnTo>
                <a:close/>
                <a:moveTo>
                  <a:pt x="5462094" y="638355"/>
                </a:moveTo>
                <a:lnTo>
                  <a:pt x="5462094" y="916753"/>
                </a:lnTo>
                <a:lnTo>
                  <a:pt x="5766372" y="916753"/>
                </a:lnTo>
                <a:lnTo>
                  <a:pt x="5766372" y="638355"/>
                </a:lnTo>
                <a:close/>
                <a:moveTo>
                  <a:pt x="4821386" y="638355"/>
                </a:moveTo>
                <a:lnTo>
                  <a:pt x="4821386" y="916753"/>
                </a:lnTo>
                <a:lnTo>
                  <a:pt x="5125664" y="916753"/>
                </a:lnTo>
                <a:lnTo>
                  <a:pt x="5125664" y="638355"/>
                </a:lnTo>
                <a:close/>
                <a:moveTo>
                  <a:pt x="4180678" y="638355"/>
                </a:moveTo>
                <a:lnTo>
                  <a:pt x="4180678" y="916753"/>
                </a:lnTo>
                <a:lnTo>
                  <a:pt x="4484956" y="916753"/>
                </a:lnTo>
                <a:lnTo>
                  <a:pt x="4484956" y="638355"/>
                </a:lnTo>
                <a:close/>
                <a:moveTo>
                  <a:pt x="3539970" y="638355"/>
                </a:moveTo>
                <a:lnTo>
                  <a:pt x="3539970" y="916753"/>
                </a:lnTo>
                <a:lnTo>
                  <a:pt x="3844248" y="916753"/>
                </a:lnTo>
                <a:lnTo>
                  <a:pt x="3844248" y="638355"/>
                </a:lnTo>
                <a:close/>
                <a:moveTo>
                  <a:pt x="2899262" y="638355"/>
                </a:moveTo>
                <a:lnTo>
                  <a:pt x="2899262" y="916753"/>
                </a:lnTo>
                <a:lnTo>
                  <a:pt x="3203540" y="916753"/>
                </a:lnTo>
                <a:lnTo>
                  <a:pt x="3203540" y="638355"/>
                </a:lnTo>
                <a:close/>
                <a:moveTo>
                  <a:pt x="2258554" y="638355"/>
                </a:moveTo>
                <a:lnTo>
                  <a:pt x="2258554" y="916753"/>
                </a:lnTo>
                <a:lnTo>
                  <a:pt x="2562832" y="916753"/>
                </a:lnTo>
                <a:lnTo>
                  <a:pt x="2562832" y="638355"/>
                </a:lnTo>
                <a:close/>
                <a:moveTo>
                  <a:pt x="1617846" y="638355"/>
                </a:moveTo>
                <a:lnTo>
                  <a:pt x="1617846" y="916753"/>
                </a:lnTo>
                <a:lnTo>
                  <a:pt x="1922124" y="916753"/>
                </a:lnTo>
                <a:lnTo>
                  <a:pt x="1922124" y="638355"/>
                </a:lnTo>
                <a:close/>
                <a:moveTo>
                  <a:pt x="977138" y="638355"/>
                </a:moveTo>
                <a:lnTo>
                  <a:pt x="977138" y="916753"/>
                </a:lnTo>
                <a:lnTo>
                  <a:pt x="1281416" y="916753"/>
                </a:lnTo>
                <a:lnTo>
                  <a:pt x="1281416" y="638355"/>
                </a:lnTo>
                <a:close/>
                <a:moveTo>
                  <a:pt x="336430" y="638355"/>
                </a:moveTo>
                <a:lnTo>
                  <a:pt x="336430" y="916753"/>
                </a:lnTo>
                <a:lnTo>
                  <a:pt x="640709" y="916753"/>
                </a:lnTo>
                <a:lnTo>
                  <a:pt x="640709" y="638355"/>
                </a:lnTo>
                <a:close/>
                <a:moveTo>
                  <a:pt x="6423156" y="336430"/>
                </a:moveTo>
                <a:lnTo>
                  <a:pt x="6423156" y="614828"/>
                </a:lnTo>
                <a:lnTo>
                  <a:pt x="6727434" y="614828"/>
                </a:lnTo>
                <a:lnTo>
                  <a:pt x="6727434" y="336430"/>
                </a:lnTo>
                <a:close/>
                <a:moveTo>
                  <a:pt x="5782448" y="336430"/>
                </a:moveTo>
                <a:lnTo>
                  <a:pt x="5782448" y="614828"/>
                </a:lnTo>
                <a:lnTo>
                  <a:pt x="6086726" y="614828"/>
                </a:lnTo>
                <a:lnTo>
                  <a:pt x="6086726" y="336430"/>
                </a:lnTo>
                <a:close/>
                <a:moveTo>
                  <a:pt x="5141740" y="336430"/>
                </a:moveTo>
                <a:lnTo>
                  <a:pt x="5141740" y="614828"/>
                </a:lnTo>
                <a:lnTo>
                  <a:pt x="5446018" y="614828"/>
                </a:lnTo>
                <a:lnTo>
                  <a:pt x="5446018" y="336430"/>
                </a:lnTo>
                <a:close/>
                <a:moveTo>
                  <a:pt x="4501032" y="336430"/>
                </a:moveTo>
                <a:lnTo>
                  <a:pt x="4501032" y="614828"/>
                </a:lnTo>
                <a:lnTo>
                  <a:pt x="4805310" y="614828"/>
                </a:lnTo>
                <a:lnTo>
                  <a:pt x="4805310" y="336430"/>
                </a:lnTo>
                <a:close/>
                <a:moveTo>
                  <a:pt x="3860324" y="336430"/>
                </a:moveTo>
                <a:lnTo>
                  <a:pt x="3860324" y="614828"/>
                </a:lnTo>
                <a:lnTo>
                  <a:pt x="4164602" y="614828"/>
                </a:lnTo>
                <a:lnTo>
                  <a:pt x="4164602" y="336430"/>
                </a:lnTo>
                <a:close/>
                <a:moveTo>
                  <a:pt x="3219616" y="336430"/>
                </a:moveTo>
                <a:lnTo>
                  <a:pt x="3219616" y="614828"/>
                </a:lnTo>
                <a:lnTo>
                  <a:pt x="3523894" y="614828"/>
                </a:lnTo>
                <a:lnTo>
                  <a:pt x="3523894" y="336430"/>
                </a:lnTo>
                <a:close/>
                <a:moveTo>
                  <a:pt x="2578908" y="336430"/>
                </a:moveTo>
                <a:lnTo>
                  <a:pt x="2578908" y="614828"/>
                </a:lnTo>
                <a:lnTo>
                  <a:pt x="2883186" y="614828"/>
                </a:lnTo>
                <a:lnTo>
                  <a:pt x="2883186" y="336430"/>
                </a:lnTo>
                <a:close/>
                <a:moveTo>
                  <a:pt x="1938200" y="336430"/>
                </a:moveTo>
                <a:lnTo>
                  <a:pt x="1938200" y="614828"/>
                </a:lnTo>
                <a:lnTo>
                  <a:pt x="2242478" y="614828"/>
                </a:lnTo>
                <a:lnTo>
                  <a:pt x="2242478" y="336430"/>
                </a:lnTo>
                <a:close/>
                <a:moveTo>
                  <a:pt x="1297492" y="336430"/>
                </a:moveTo>
                <a:lnTo>
                  <a:pt x="1297492" y="614828"/>
                </a:lnTo>
                <a:lnTo>
                  <a:pt x="1601770" y="614828"/>
                </a:lnTo>
                <a:lnTo>
                  <a:pt x="1601770" y="336430"/>
                </a:lnTo>
                <a:close/>
                <a:moveTo>
                  <a:pt x="656785" y="336430"/>
                </a:moveTo>
                <a:lnTo>
                  <a:pt x="656785" y="614828"/>
                </a:lnTo>
                <a:lnTo>
                  <a:pt x="961063" y="614828"/>
                </a:lnTo>
                <a:lnTo>
                  <a:pt x="961063" y="336430"/>
                </a:lnTo>
                <a:close/>
                <a:moveTo>
                  <a:pt x="0" y="0"/>
                </a:moveTo>
                <a:lnTo>
                  <a:pt x="336430" y="0"/>
                </a:lnTo>
                <a:lnTo>
                  <a:pt x="336430" y="301925"/>
                </a:lnTo>
                <a:lnTo>
                  <a:pt x="640709" y="301925"/>
                </a:lnTo>
                <a:lnTo>
                  <a:pt x="640709" y="0"/>
                </a:lnTo>
                <a:lnTo>
                  <a:pt x="977138" y="0"/>
                </a:lnTo>
                <a:lnTo>
                  <a:pt x="977138" y="301925"/>
                </a:lnTo>
                <a:lnTo>
                  <a:pt x="1281416" y="301925"/>
                </a:lnTo>
                <a:lnTo>
                  <a:pt x="1281416" y="0"/>
                </a:lnTo>
                <a:lnTo>
                  <a:pt x="1617846" y="0"/>
                </a:lnTo>
                <a:lnTo>
                  <a:pt x="1617846" y="301925"/>
                </a:lnTo>
                <a:lnTo>
                  <a:pt x="1922124" y="301925"/>
                </a:lnTo>
                <a:lnTo>
                  <a:pt x="1922124" y="0"/>
                </a:lnTo>
                <a:lnTo>
                  <a:pt x="2258554" y="0"/>
                </a:lnTo>
                <a:lnTo>
                  <a:pt x="2258554" y="301925"/>
                </a:lnTo>
                <a:lnTo>
                  <a:pt x="2562832" y="301925"/>
                </a:lnTo>
                <a:lnTo>
                  <a:pt x="2562832" y="0"/>
                </a:lnTo>
                <a:lnTo>
                  <a:pt x="2899262" y="0"/>
                </a:lnTo>
                <a:lnTo>
                  <a:pt x="2899262" y="301925"/>
                </a:lnTo>
                <a:lnTo>
                  <a:pt x="3203540" y="301925"/>
                </a:lnTo>
                <a:lnTo>
                  <a:pt x="3203540" y="0"/>
                </a:lnTo>
                <a:lnTo>
                  <a:pt x="3539970" y="0"/>
                </a:lnTo>
                <a:lnTo>
                  <a:pt x="3539970" y="301925"/>
                </a:lnTo>
                <a:lnTo>
                  <a:pt x="3844248" y="301925"/>
                </a:lnTo>
                <a:lnTo>
                  <a:pt x="3844248" y="0"/>
                </a:lnTo>
                <a:lnTo>
                  <a:pt x="4180678" y="0"/>
                </a:lnTo>
                <a:lnTo>
                  <a:pt x="4180678" y="301925"/>
                </a:lnTo>
                <a:lnTo>
                  <a:pt x="4484956" y="301925"/>
                </a:lnTo>
                <a:lnTo>
                  <a:pt x="4484956" y="0"/>
                </a:lnTo>
                <a:lnTo>
                  <a:pt x="4821386" y="0"/>
                </a:lnTo>
                <a:lnTo>
                  <a:pt x="4821386" y="301925"/>
                </a:lnTo>
                <a:lnTo>
                  <a:pt x="5125664" y="301925"/>
                </a:lnTo>
                <a:lnTo>
                  <a:pt x="5125664" y="0"/>
                </a:lnTo>
                <a:lnTo>
                  <a:pt x="5462094" y="0"/>
                </a:lnTo>
                <a:lnTo>
                  <a:pt x="5462094" y="301925"/>
                </a:lnTo>
                <a:lnTo>
                  <a:pt x="5766372" y="301925"/>
                </a:lnTo>
                <a:lnTo>
                  <a:pt x="5766372" y="0"/>
                </a:lnTo>
                <a:lnTo>
                  <a:pt x="6102802" y="0"/>
                </a:lnTo>
                <a:lnTo>
                  <a:pt x="6102802" y="301925"/>
                </a:lnTo>
                <a:lnTo>
                  <a:pt x="6407080" y="301925"/>
                </a:lnTo>
                <a:lnTo>
                  <a:pt x="6407080" y="0"/>
                </a:lnTo>
                <a:lnTo>
                  <a:pt x="6743510" y="0"/>
                </a:lnTo>
                <a:lnTo>
                  <a:pt x="6743510" y="301925"/>
                </a:lnTo>
                <a:lnTo>
                  <a:pt x="7047782" y="301925"/>
                </a:lnTo>
                <a:lnTo>
                  <a:pt x="7047782" y="0"/>
                </a:lnTo>
                <a:lnTo>
                  <a:pt x="7384212" y="0"/>
                </a:lnTo>
                <a:lnTo>
                  <a:pt x="7384212" y="336430"/>
                </a:lnTo>
                <a:lnTo>
                  <a:pt x="7063864" y="336430"/>
                </a:lnTo>
                <a:lnTo>
                  <a:pt x="7063864" y="614828"/>
                </a:lnTo>
                <a:lnTo>
                  <a:pt x="7384212" y="614828"/>
                </a:lnTo>
                <a:lnTo>
                  <a:pt x="7384212" y="951258"/>
                </a:lnTo>
                <a:lnTo>
                  <a:pt x="7063864" y="951258"/>
                </a:lnTo>
                <a:lnTo>
                  <a:pt x="7063864" y="1229656"/>
                </a:lnTo>
                <a:lnTo>
                  <a:pt x="7384212" y="1229656"/>
                </a:lnTo>
                <a:lnTo>
                  <a:pt x="7384212" y="1566086"/>
                </a:lnTo>
                <a:lnTo>
                  <a:pt x="7063864" y="1566086"/>
                </a:lnTo>
                <a:lnTo>
                  <a:pt x="7063864" y="1844484"/>
                </a:lnTo>
                <a:lnTo>
                  <a:pt x="7384212" y="1844484"/>
                </a:lnTo>
                <a:lnTo>
                  <a:pt x="7384212" y="2180914"/>
                </a:lnTo>
                <a:lnTo>
                  <a:pt x="7063864" y="2180914"/>
                </a:lnTo>
                <a:lnTo>
                  <a:pt x="7063864" y="2459311"/>
                </a:lnTo>
                <a:lnTo>
                  <a:pt x="7384212" y="2459311"/>
                </a:lnTo>
                <a:lnTo>
                  <a:pt x="7384212" y="2795741"/>
                </a:lnTo>
                <a:lnTo>
                  <a:pt x="7063864" y="2795741"/>
                </a:lnTo>
                <a:lnTo>
                  <a:pt x="7063864" y="3074139"/>
                </a:lnTo>
                <a:lnTo>
                  <a:pt x="7384212" y="3074139"/>
                </a:lnTo>
                <a:lnTo>
                  <a:pt x="7384212" y="3410569"/>
                </a:lnTo>
                <a:lnTo>
                  <a:pt x="7063864" y="3410569"/>
                </a:lnTo>
                <a:lnTo>
                  <a:pt x="7063864" y="3688967"/>
                </a:lnTo>
                <a:lnTo>
                  <a:pt x="7384212" y="3688967"/>
                </a:lnTo>
                <a:lnTo>
                  <a:pt x="7384212" y="4025397"/>
                </a:lnTo>
                <a:lnTo>
                  <a:pt x="7063864" y="4025397"/>
                </a:lnTo>
                <a:lnTo>
                  <a:pt x="7063864" y="4303795"/>
                </a:lnTo>
                <a:lnTo>
                  <a:pt x="7384212" y="4303795"/>
                </a:lnTo>
                <a:lnTo>
                  <a:pt x="7384212" y="4640225"/>
                </a:lnTo>
                <a:lnTo>
                  <a:pt x="7063864" y="4640225"/>
                </a:lnTo>
                <a:lnTo>
                  <a:pt x="7063864" y="4918623"/>
                </a:lnTo>
                <a:lnTo>
                  <a:pt x="7384212" y="4918623"/>
                </a:lnTo>
                <a:lnTo>
                  <a:pt x="7384212" y="5255053"/>
                </a:lnTo>
                <a:lnTo>
                  <a:pt x="7063864" y="5255053"/>
                </a:lnTo>
                <a:lnTo>
                  <a:pt x="7063864" y="5533451"/>
                </a:lnTo>
                <a:lnTo>
                  <a:pt x="7384212" y="5533451"/>
                </a:lnTo>
                <a:lnTo>
                  <a:pt x="7384212" y="5869881"/>
                </a:lnTo>
                <a:lnTo>
                  <a:pt x="7063864" y="5869881"/>
                </a:lnTo>
                <a:lnTo>
                  <a:pt x="7063864" y="6148279"/>
                </a:lnTo>
                <a:lnTo>
                  <a:pt x="7384212" y="6148279"/>
                </a:lnTo>
                <a:lnTo>
                  <a:pt x="7384212" y="6484709"/>
                </a:lnTo>
                <a:lnTo>
                  <a:pt x="7063864" y="6484709"/>
                </a:lnTo>
                <a:lnTo>
                  <a:pt x="7063864" y="6763107"/>
                </a:lnTo>
                <a:lnTo>
                  <a:pt x="7384212" y="6763107"/>
                </a:lnTo>
                <a:lnTo>
                  <a:pt x="7384212" y="7099537"/>
                </a:lnTo>
                <a:lnTo>
                  <a:pt x="7063864" y="7099537"/>
                </a:lnTo>
                <a:lnTo>
                  <a:pt x="7063864" y="7401462"/>
                </a:lnTo>
                <a:lnTo>
                  <a:pt x="6727434" y="7401462"/>
                </a:lnTo>
                <a:lnTo>
                  <a:pt x="6727434" y="7099537"/>
                </a:lnTo>
                <a:lnTo>
                  <a:pt x="6423156" y="7099537"/>
                </a:lnTo>
                <a:lnTo>
                  <a:pt x="6423156" y="7401462"/>
                </a:lnTo>
                <a:lnTo>
                  <a:pt x="6086726" y="7401462"/>
                </a:lnTo>
                <a:lnTo>
                  <a:pt x="6086726" y="7099537"/>
                </a:lnTo>
                <a:lnTo>
                  <a:pt x="5782448" y="7099537"/>
                </a:lnTo>
                <a:lnTo>
                  <a:pt x="5782448" y="7401462"/>
                </a:lnTo>
                <a:lnTo>
                  <a:pt x="5446018" y="7401462"/>
                </a:lnTo>
                <a:lnTo>
                  <a:pt x="5446018" y="7099537"/>
                </a:lnTo>
                <a:lnTo>
                  <a:pt x="5141740" y="7099537"/>
                </a:lnTo>
                <a:lnTo>
                  <a:pt x="5141740" y="7401462"/>
                </a:lnTo>
                <a:lnTo>
                  <a:pt x="4805310" y="7401462"/>
                </a:lnTo>
                <a:lnTo>
                  <a:pt x="4805310" y="7099537"/>
                </a:lnTo>
                <a:lnTo>
                  <a:pt x="4501032" y="7099537"/>
                </a:lnTo>
                <a:lnTo>
                  <a:pt x="4501032" y="7401462"/>
                </a:lnTo>
                <a:lnTo>
                  <a:pt x="4164602" y="7401462"/>
                </a:lnTo>
                <a:lnTo>
                  <a:pt x="4164602" y="7099537"/>
                </a:lnTo>
                <a:lnTo>
                  <a:pt x="3860324" y="7099537"/>
                </a:lnTo>
                <a:lnTo>
                  <a:pt x="3860324" y="7401462"/>
                </a:lnTo>
                <a:lnTo>
                  <a:pt x="3523894" y="7401462"/>
                </a:lnTo>
                <a:lnTo>
                  <a:pt x="3523894" y="7099537"/>
                </a:lnTo>
                <a:lnTo>
                  <a:pt x="3219616" y="7099537"/>
                </a:lnTo>
                <a:lnTo>
                  <a:pt x="3219616" y="7401462"/>
                </a:lnTo>
                <a:lnTo>
                  <a:pt x="2883186" y="7401462"/>
                </a:lnTo>
                <a:lnTo>
                  <a:pt x="2883186" y="7099537"/>
                </a:lnTo>
                <a:lnTo>
                  <a:pt x="2578908" y="7099537"/>
                </a:lnTo>
                <a:lnTo>
                  <a:pt x="2578908" y="7401462"/>
                </a:lnTo>
                <a:lnTo>
                  <a:pt x="2242478" y="7401462"/>
                </a:lnTo>
                <a:lnTo>
                  <a:pt x="2242478" y="7099537"/>
                </a:lnTo>
                <a:lnTo>
                  <a:pt x="1938200" y="7099537"/>
                </a:lnTo>
                <a:lnTo>
                  <a:pt x="1938200" y="7401462"/>
                </a:lnTo>
                <a:lnTo>
                  <a:pt x="1601770" y="7401462"/>
                </a:lnTo>
                <a:lnTo>
                  <a:pt x="1601770" y="7099537"/>
                </a:lnTo>
                <a:lnTo>
                  <a:pt x="1297492" y="7099537"/>
                </a:lnTo>
                <a:lnTo>
                  <a:pt x="1297492" y="7401462"/>
                </a:lnTo>
                <a:lnTo>
                  <a:pt x="961062" y="7401462"/>
                </a:lnTo>
                <a:lnTo>
                  <a:pt x="961062" y="7099537"/>
                </a:lnTo>
                <a:lnTo>
                  <a:pt x="656784" y="7099537"/>
                </a:lnTo>
                <a:lnTo>
                  <a:pt x="656784" y="7401462"/>
                </a:lnTo>
                <a:lnTo>
                  <a:pt x="320354" y="7401462"/>
                </a:lnTo>
                <a:lnTo>
                  <a:pt x="320354" y="7099537"/>
                </a:lnTo>
                <a:lnTo>
                  <a:pt x="0" y="7099537"/>
                </a:lnTo>
                <a:lnTo>
                  <a:pt x="0" y="6763107"/>
                </a:lnTo>
                <a:lnTo>
                  <a:pt x="320354" y="6763107"/>
                </a:lnTo>
                <a:lnTo>
                  <a:pt x="320354" y="6484709"/>
                </a:lnTo>
                <a:lnTo>
                  <a:pt x="0" y="6484709"/>
                </a:lnTo>
                <a:lnTo>
                  <a:pt x="0" y="6148279"/>
                </a:lnTo>
                <a:lnTo>
                  <a:pt x="320354" y="6148279"/>
                </a:lnTo>
                <a:lnTo>
                  <a:pt x="320354" y="5869881"/>
                </a:lnTo>
                <a:lnTo>
                  <a:pt x="0" y="5869881"/>
                </a:lnTo>
                <a:lnTo>
                  <a:pt x="0" y="5533451"/>
                </a:lnTo>
                <a:lnTo>
                  <a:pt x="320355" y="5533451"/>
                </a:lnTo>
                <a:lnTo>
                  <a:pt x="320355" y="5255053"/>
                </a:lnTo>
                <a:lnTo>
                  <a:pt x="0" y="5255053"/>
                </a:lnTo>
                <a:lnTo>
                  <a:pt x="0" y="4918623"/>
                </a:lnTo>
                <a:lnTo>
                  <a:pt x="320355" y="4918623"/>
                </a:lnTo>
                <a:lnTo>
                  <a:pt x="320355" y="4640225"/>
                </a:lnTo>
                <a:lnTo>
                  <a:pt x="0" y="4640225"/>
                </a:lnTo>
                <a:lnTo>
                  <a:pt x="0" y="4303795"/>
                </a:lnTo>
                <a:lnTo>
                  <a:pt x="320355" y="4303795"/>
                </a:lnTo>
                <a:lnTo>
                  <a:pt x="320355" y="4025397"/>
                </a:lnTo>
                <a:lnTo>
                  <a:pt x="0" y="4025397"/>
                </a:lnTo>
                <a:lnTo>
                  <a:pt x="0" y="3688967"/>
                </a:lnTo>
                <a:lnTo>
                  <a:pt x="320355" y="3688967"/>
                </a:lnTo>
                <a:lnTo>
                  <a:pt x="320355" y="3410569"/>
                </a:lnTo>
                <a:lnTo>
                  <a:pt x="0" y="3410569"/>
                </a:lnTo>
                <a:lnTo>
                  <a:pt x="0" y="3074139"/>
                </a:lnTo>
                <a:lnTo>
                  <a:pt x="320355" y="3074139"/>
                </a:lnTo>
                <a:lnTo>
                  <a:pt x="320355" y="2795741"/>
                </a:lnTo>
                <a:lnTo>
                  <a:pt x="0" y="2795741"/>
                </a:lnTo>
                <a:lnTo>
                  <a:pt x="0" y="2459311"/>
                </a:lnTo>
                <a:lnTo>
                  <a:pt x="320355" y="2459311"/>
                </a:lnTo>
                <a:lnTo>
                  <a:pt x="320355" y="2180914"/>
                </a:lnTo>
                <a:lnTo>
                  <a:pt x="0" y="2180914"/>
                </a:lnTo>
                <a:lnTo>
                  <a:pt x="0" y="1844484"/>
                </a:lnTo>
                <a:lnTo>
                  <a:pt x="320355" y="1844484"/>
                </a:lnTo>
                <a:lnTo>
                  <a:pt x="320355" y="1566086"/>
                </a:lnTo>
                <a:lnTo>
                  <a:pt x="0" y="1566086"/>
                </a:lnTo>
                <a:lnTo>
                  <a:pt x="0" y="1229656"/>
                </a:lnTo>
                <a:lnTo>
                  <a:pt x="320355" y="1229656"/>
                </a:lnTo>
                <a:lnTo>
                  <a:pt x="320355" y="951258"/>
                </a:lnTo>
                <a:lnTo>
                  <a:pt x="0" y="951258"/>
                </a:lnTo>
                <a:lnTo>
                  <a:pt x="0" y="614828"/>
                </a:lnTo>
                <a:lnTo>
                  <a:pt x="320355" y="614828"/>
                </a:lnTo>
                <a:lnTo>
                  <a:pt x="320355" y="336430"/>
                </a:lnTo>
                <a:lnTo>
                  <a:pt x="0" y="33643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8B3B3999-C77C-4020-B48F-3BDC61483600}"/>
              </a:ext>
            </a:extLst>
          </p:cNvPr>
          <p:cNvSpPr/>
          <p:nvPr/>
        </p:nvSpPr>
        <p:spPr>
          <a:xfrm>
            <a:off x="681488" y="3740795"/>
            <a:ext cx="2674368" cy="2671789"/>
          </a:xfrm>
          <a:custGeom>
            <a:avLst/>
            <a:gdLst>
              <a:gd name="connsiteX0" fmla="*/ 5982067 w 8208477"/>
              <a:gd name="connsiteY0" fmla="*/ 6718431 h 8200558"/>
              <a:gd name="connsiteX1" fmla="*/ 5982067 w 8208477"/>
              <a:gd name="connsiteY1" fmla="*/ 7386369 h 8200558"/>
              <a:gd name="connsiteX2" fmla="*/ 6652560 w 8208477"/>
              <a:gd name="connsiteY2" fmla="*/ 7386369 h 8200558"/>
              <a:gd name="connsiteX3" fmla="*/ 6652560 w 8208477"/>
              <a:gd name="connsiteY3" fmla="*/ 6718431 h 8200558"/>
              <a:gd name="connsiteX4" fmla="*/ 4502238 w 8208477"/>
              <a:gd name="connsiteY4" fmla="*/ 6718431 h 8200558"/>
              <a:gd name="connsiteX5" fmla="*/ 4502238 w 8208477"/>
              <a:gd name="connsiteY5" fmla="*/ 7386369 h 8200558"/>
              <a:gd name="connsiteX6" fmla="*/ 5172731 w 8208477"/>
              <a:gd name="connsiteY6" fmla="*/ 7386369 h 8200558"/>
              <a:gd name="connsiteX7" fmla="*/ 5172731 w 8208477"/>
              <a:gd name="connsiteY7" fmla="*/ 6718431 h 8200558"/>
              <a:gd name="connsiteX8" fmla="*/ 3022410 w 8208477"/>
              <a:gd name="connsiteY8" fmla="*/ 6718431 h 8200558"/>
              <a:gd name="connsiteX9" fmla="*/ 3022410 w 8208477"/>
              <a:gd name="connsiteY9" fmla="*/ 7386369 h 8200558"/>
              <a:gd name="connsiteX10" fmla="*/ 3692902 w 8208477"/>
              <a:gd name="connsiteY10" fmla="*/ 7386369 h 8200558"/>
              <a:gd name="connsiteX11" fmla="*/ 3692902 w 8208477"/>
              <a:gd name="connsiteY11" fmla="*/ 6718431 h 8200558"/>
              <a:gd name="connsiteX12" fmla="*/ 1542580 w 8208477"/>
              <a:gd name="connsiteY12" fmla="*/ 6718431 h 8200558"/>
              <a:gd name="connsiteX13" fmla="*/ 1542580 w 8208477"/>
              <a:gd name="connsiteY13" fmla="*/ 7386369 h 8200558"/>
              <a:gd name="connsiteX14" fmla="*/ 2213074 w 8208477"/>
              <a:gd name="connsiteY14" fmla="*/ 7386369 h 8200558"/>
              <a:gd name="connsiteX15" fmla="*/ 2213074 w 8208477"/>
              <a:gd name="connsiteY15" fmla="*/ 6718431 h 8200558"/>
              <a:gd name="connsiteX16" fmla="*/ 6728650 w 8208477"/>
              <a:gd name="connsiteY16" fmla="*/ 5983029 h 8200558"/>
              <a:gd name="connsiteX17" fmla="*/ 6728650 w 8208477"/>
              <a:gd name="connsiteY17" fmla="*/ 6650967 h 8200558"/>
              <a:gd name="connsiteX18" fmla="*/ 7399141 w 8208477"/>
              <a:gd name="connsiteY18" fmla="*/ 6650967 h 8200558"/>
              <a:gd name="connsiteX19" fmla="*/ 7399141 w 8208477"/>
              <a:gd name="connsiteY19" fmla="*/ 5983029 h 8200558"/>
              <a:gd name="connsiteX20" fmla="*/ 5248821 w 8208477"/>
              <a:gd name="connsiteY20" fmla="*/ 5983029 h 8200558"/>
              <a:gd name="connsiteX21" fmla="*/ 5248821 w 8208477"/>
              <a:gd name="connsiteY21" fmla="*/ 6650967 h 8200558"/>
              <a:gd name="connsiteX22" fmla="*/ 5919314 w 8208477"/>
              <a:gd name="connsiteY22" fmla="*/ 6650967 h 8200558"/>
              <a:gd name="connsiteX23" fmla="*/ 5919314 w 8208477"/>
              <a:gd name="connsiteY23" fmla="*/ 5983029 h 8200558"/>
              <a:gd name="connsiteX24" fmla="*/ 3768992 w 8208477"/>
              <a:gd name="connsiteY24" fmla="*/ 5983029 h 8200558"/>
              <a:gd name="connsiteX25" fmla="*/ 3768992 w 8208477"/>
              <a:gd name="connsiteY25" fmla="*/ 6650967 h 8200558"/>
              <a:gd name="connsiteX26" fmla="*/ 4439485 w 8208477"/>
              <a:gd name="connsiteY26" fmla="*/ 6650967 h 8200558"/>
              <a:gd name="connsiteX27" fmla="*/ 4439485 w 8208477"/>
              <a:gd name="connsiteY27" fmla="*/ 5983029 h 8200558"/>
              <a:gd name="connsiteX28" fmla="*/ 2289165 w 8208477"/>
              <a:gd name="connsiteY28" fmla="*/ 5983029 h 8200558"/>
              <a:gd name="connsiteX29" fmla="*/ 2289165 w 8208477"/>
              <a:gd name="connsiteY29" fmla="*/ 6650967 h 8200558"/>
              <a:gd name="connsiteX30" fmla="*/ 2959658 w 8208477"/>
              <a:gd name="connsiteY30" fmla="*/ 6650967 h 8200558"/>
              <a:gd name="connsiteX31" fmla="*/ 2959658 w 8208477"/>
              <a:gd name="connsiteY31" fmla="*/ 5983029 h 8200558"/>
              <a:gd name="connsiteX32" fmla="*/ 809336 w 8208477"/>
              <a:gd name="connsiteY32" fmla="*/ 5983029 h 8200558"/>
              <a:gd name="connsiteX33" fmla="*/ 809336 w 8208477"/>
              <a:gd name="connsiteY33" fmla="*/ 6650967 h 8200558"/>
              <a:gd name="connsiteX34" fmla="*/ 1479829 w 8208477"/>
              <a:gd name="connsiteY34" fmla="*/ 6650967 h 8200558"/>
              <a:gd name="connsiteX35" fmla="*/ 1479829 w 8208477"/>
              <a:gd name="connsiteY35" fmla="*/ 5983029 h 8200558"/>
              <a:gd name="connsiteX36" fmla="*/ 5982067 w 8208477"/>
              <a:gd name="connsiteY36" fmla="*/ 5241157 h 8200558"/>
              <a:gd name="connsiteX37" fmla="*/ 5982067 w 8208477"/>
              <a:gd name="connsiteY37" fmla="*/ 5909095 h 8200558"/>
              <a:gd name="connsiteX38" fmla="*/ 6652560 w 8208477"/>
              <a:gd name="connsiteY38" fmla="*/ 5909095 h 8200558"/>
              <a:gd name="connsiteX39" fmla="*/ 6652560 w 8208477"/>
              <a:gd name="connsiteY39" fmla="*/ 5241157 h 8200558"/>
              <a:gd name="connsiteX40" fmla="*/ 4502238 w 8208477"/>
              <a:gd name="connsiteY40" fmla="*/ 5241157 h 8200558"/>
              <a:gd name="connsiteX41" fmla="*/ 4502238 w 8208477"/>
              <a:gd name="connsiteY41" fmla="*/ 5909095 h 8200558"/>
              <a:gd name="connsiteX42" fmla="*/ 5172731 w 8208477"/>
              <a:gd name="connsiteY42" fmla="*/ 5909095 h 8200558"/>
              <a:gd name="connsiteX43" fmla="*/ 5172731 w 8208477"/>
              <a:gd name="connsiteY43" fmla="*/ 5241157 h 8200558"/>
              <a:gd name="connsiteX44" fmla="*/ 3022410 w 8208477"/>
              <a:gd name="connsiteY44" fmla="*/ 5241157 h 8200558"/>
              <a:gd name="connsiteX45" fmla="*/ 3022410 w 8208477"/>
              <a:gd name="connsiteY45" fmla="*/ 5909095 h 8200558"/>
              <a:gd name="connsiteX46" fmla="*/ 3692902 w 8208477"/>
              <a:gd name="connsiteY46" fmla="*/ 5909095 h 8200558"/>
              <a:gd name="connsiteX47" fmla="*/ 3692902 w 8208477"/>
              <a:gd name="connsiteY47" fmla="*/ 5241157 h 8200558"/>
              <a:gd name="connsiteX48" fmla="*/ 1542580 w 8208477"/>
              <a:gd name="connsiteY48" fmla="*/ 5241157 h 8200558"/>
              <a:gd name="connsiteX49" fmla="*/ 1542580 w 8208477"/>
              <a:gd name="connsiteY49" fmla="*/ 5909095 h 8200558"/>
              <a:gd name="connsiteX50" fmla="*/ 2213074 w 8208477"/>
              <a:gd name="connsiteY50" fmla="*/ 5909095 h 8200558"/>
              <a:gd name="connsiteX51" fmla="*/ 2213074 w 8208477"/>
              <a:gd name="connsiteY51" fmla="*/ 5241157 h 8200558"/>
              <a:gd name="connsiteX52" fmla="*/ 6728650 w 8208477"/>
              <a:gd name="connsiteY52" fmla="*/ 4505755 h 8200558"/>
              <a:gd name="connsiteX53" fmla="*/ 6728650 w 8208477"/>
              <a:gd name="connsiteY53" fmla="*/ 5173693 h 8200558"/>
              <a:gd name="connsiteX54" fmla="*/ 7399141 w 8208477"/>
              <a:gd name="connsiteY54" fmla="*/ 5173693 h 8200558"/>
              <a:gd name="connsiteX55" fmla="*/ 7399141 w 8208477"/>
              <a:gd name="connsiteY55" fmla="*/ 4505755 h 8200558"/>
              <a:gd name="connsiteX56" fmla="*/ 5248821 w 8208477"/>
              <a:gd name="connsiteY56" fmla="*/ 4505755 h 8200558"/>
              <a:gd name="connsiteX57" fmla="*/ 5248821 w 8208477"/>
              <a:gd name="connsiteY57" fmla="*/ 5173693 h 8200558"/>
              <a:gd name="connsiteX58" fmla="*/ 5919314 w 8208477"/>
              <a:gd name="connsiteY58" fmla="*/ 5173693 h 8200558"/>
              <a:gd name="connsiteX59" fmla="*/ 5919314 w 8208477"/>
              <a:gd name="connsiteY59" fmla="*/ 4505755 h 8200558"/>
              <a:gd name="connsiteX60" fmla="*/ 3768992 w 8208477"/>
              <a:gd name="connsiteY60" fmla="*/ 4505755 h 8200558"/>
              <a:gd name="connsiteX61" fmla="*/ 3768992 w 8208477"/>
              <a:gd name="connsiteY61" fmla="*/ 5173693 h 8200558"/>
              <a:gd name="connsiteX62" fmla="*/ 4439485 w 8208477"/>
              <a:gd name="connsiteY62" fmla="*/ 5173693 h 8200558"/>
              <a:gd name="connsiteX63" fmla="*/ 4439485 w 8208477"/>
              <a:gd name="connsiteY63" fmla="*/ 4505755 h 8200558"/>
              <a:gd name="connsiteX64" fmla="*/ 2289165 w 8208477"/>
              <a:gd name="connsiteY64" fmla="*/ 4505755 h 8200558"/>
              <a:gd name="connsiteX65" fmla="*/ 2289165 w 8208477"/>
              <a:gd name="connsiteY65" fmla="*/ 5173693 h 8200558"/>
              <a:gd name="connsiteX66" fmla="*/ 2959658 w 8208477"/>
              <a:gd name="connsiteY66" fmla="*/ 5173693 h 8200558"/>
              <a:gd name="connsiteX67" fmla="*/ 2959658 w 8208477"/>
              <a:gd name="connsiteY67" fmla="*/ 4505755 h 8200558"/>
              <a:gd name="connsiteX68" fmla="*/ 809336 w 8208477"/>
              <a:gd name="connsiteY68" fmla="*/ 4505755 h 8200558"/>
              <a:gd name="connsiteX69" fmla="*/ 809336 w 8208477"/>
              <a:gd name="connsiteY69" fmla="*/ 5173693 h 8200558"/>
              <a:gd name="connsiteX70" fmla="*/ 1479829 w 8208477"/>
              <a:gd name="connsiteY70" fmla="*/ 5173693 h 8200558"/>
              <a:gd name="connsiteX71" fmla="*/ 1479829 w 8208477"/>
              <a:gd name="connsiteY71" fmla="*/ 4505755 h 8200558"/>
              <a:gd name="connsiteX72" fmla="*/ 5982067 w 8208477"/>
              <a:gd name="connsiteY72" fmla="*/ 3763884 h 8200558"/>
              <a:gd name="connsiteX73" fmla="*/ 5982067 w 8208477"/>
              <a:gd name="connsiteY73" fmla="*/ 4431821 h 8200558"/>
              <a:gd name="connsiteX74" fmla="*/ 6652560 w 8208477"/>
              <a:gd name="connsiteY74" fmla="*/ 4431821 h 8200558"/>
              <a:gd name="connsiteX75" fmla="*/ 6652560 w 8208477"/>
              <a:gd name="connsiteY75" fmla="*/ 3763884 h 8200558"/>
              <a:gd name="connsiteX76" fmla="*/ 4502238 w 8208477"/>
              <a:gd name="connsiteY76" fmla="*/ 3763884 h 8200558"/>
              <a:gd name="connsiteX77" fmla="*/ 4502238 w 8208477"/>
              <a:gd name="connsiteY77" fmla="*/ 4431821 h 8200558"/>
              <a:gd name="connsiteX78" fmla="*/ 5172731 w 8208477"/>
              <a:gd name="connsiteY78" fmla="*/ 4431821 h 8200558"/>
              <a:gd name="connsiteX79" fmla="*/ 5172731 w 8208477"/>
              <a:gd name="connsiteY79" fmla="*/ 3763884 h 8200558"/>
              <a:gd name="connsiteX80" fmla="*/ 3022410 w 8208477"/>
              <a:gd name="connsiteY80" fmla="*/ 3763884 h 8200558"/>
              <a:gd name="connsiteX81" fmla="*/ 3022410 w 8208477"/>
              <a:gd name="connsiteY81" fmla="*/ 4431821 h 8200558"/>
              <a:gd name="connsiteX82" fmla="*/ 3692902 w 8208477"/>
              <a:gd name="connsiteY82" fmla="*/ 4431821 h 8200558"/>
              <a:gd name="connsiteX83" fmla="*/ 3692902 w 8208477"/>
              <a:gd name="connsiteY83" fmla="*/ 3763884 h 8200558"/>
              <a:gd name="connsiteX84" fmla="*/ 1542580 w 8208477"/>
              <a:gd name="connsiteY84" fmla="*/ 3763884 h 8200558"/>
              <a:gd name="connsiteX85" fmla="*/ 1542580 w 8208477"/>
              <a:gd name="connsiteY85" fmla="*/ 4431821 h 8200558"/>
              <a:gd name="connsiteX86" fmla="*/ 2213074 w 8208477"/>
              <a:gd name="connsiteY86" fmla="*/ 4431821 h 8200558"/>
              <a:gd name="connsiteX87" fmla="*/ 2213074 w 8208477"/>
              <a:gd name="connsiteY87" fmla="*/ 3763884 h 8200558"/>
              <a:gd name="connsiteX88" fmla="*/ 6728650 w 8208477"/>
              <a:gd name="connsiteY88" fmla="*/ 3028482 h 8200558"/>
              <a:gd name="connsiteX89" fmla="*/ 6728650 w 8208477"/>
              <a:gd name="connsiteY89" fmla="*/ 3696420 h 8200558"/>
              <a:gd name="connsiteX90" fmla="*/ 7399141 w 8208477"/>
              <a:gd name="connsiteY90" fmla="*/ 3696420 h 8200558"/>
              <a:gd name="connsiteX91" fmla="*/ 7399141 w 8208477"/>
              <a:gd name="connsiteY91" fmla="*/ 3028482 h 8200558"/>
              <a:gd name="connsiteX92" fmla="*/ 5248821 w 8208477"/>
              <a:gd name="connsiteY92" fmla="*/ 3028482 h 8200558"/>
              <a:gd name="connsiteX93" fmla="*/ 5248821 w 8208477"/>
              <a:gd name="connsiteY93" fmla="*/ 3696420 h 8200558"/>
              <a:gd name="connsiteX94" fmla="*/ 5919314 w 8208477"/>
              <a:gd name="connsiteY94" fmla="*/ 3696420 h 8200558"/>
              <a:gd name="connsiteX95" fmla="*/ 5919314 w 8208477"/>
              <a:gd name="connsiteY95" fmla="*/ 3028482 h 8200558"/>
              <a:gd name="connsiteX96" fmla="*/ 3768992 w 8208477"/>
              <a:gd name="connsiteY96" fmla="*/ 3028482 h 8200558"/>
              <a:gd name="connsiteX97" fmla="*/ 3768992 w 8208477"/>
              <a:gd name="connsiteY97" fmla="*/ 3696420 h 8200558"/>
              <a:gd name="connsiteX98" fmla="*/ 4439485 w 8208477"/>
              <a:gd name="connsiteY98" fmla="*/ 3696420 h 8200558"/>
              <a:gd name="connsiteX99" fmla="*/ 4439485 w 8208477"/>
              <a:gd name="connsiteY99" fmla="*/ 3028482 h 8200558"/>
              <a:gd name="connsiteX100" fmla="*/ 2289165 w 8208477"/>
              <a:gd name="connsiteY100" fmla="*/ 3028482 h 8200558"/>
              <a:gd name="connsiteX101" fmla="*/ 2289165 w 8208477"/>
              <a:gd name="connsiteY101" fmla="*/ 3696420 h 8200558"/>
              <a:gd name="connsiteX102" fmla="*/ 2959658 w 8208477"/>
              <a:gd name="connsiteY102" fmla="*/ 3696420 h 8200558"/>
              <a:gd name="connsiteX103" fmla="*/ 2959658 w 8208477"/>
              <a:gd name="connsiteY103" fmla="*/ 3028482 h 8200558"/>
              <a:gd name="connsiteX104" fmla="*/ 809336 w 8208477"/>
              <a:gd name="connsiteY104" fmla="*/ 3028482 h 8200558"/>
              <a:gd name="connsiteX105" fmla="*/ 809336 w 8208477"/>
              <a:gd name="connsiteY105" fmla="*/ 3696420 h 8200558"/>
              <a:gd name="connsiteX106" fmla="*/ 1479829 w 8208477"/>
              <a:gd name="connsiteY106" fmla="*/ 3696420 h 8200558"/>
              <a:gd name="connsiteX107" fmla="*/ 1479829 w 8208477"/>
              <a:gd name="connsiteY107" fmla="*/ 3028482 h 8200558"/>
              <a:gd name="connsiteX108" fmla="*/ 5982067 w 8208477"/>
              <a:gd name="connsiteY108" fmla="*/ 2286610 h 8200558"/>
              <a:gd name="connsiteX109" fmla="*/ 5982067 w 8208477"/>
              <a:gd name="connsiteY109" fmla="*/ 2954548 h 8200558"/>
              <a:gd name="connsiteX110" fmla="*/ 6652560 w 8208477"/>
              <a:gd name="connsiteY110" fmla="*/ 2954548 h 8200558"/>
              <a:gd name="connsiteX111" fmla="*/ 6652560 w 8208477"/>
              <a:gd name="connsiteY111" fmla="*/ 2286610 h 8200558"/>
              <a:gd name="connsiteX112" fmla="*/ 4502238 w 8208477"/>
              <a:gd name="connsiteY112" fmla="*/ 2286610 h 8200558"/>
              <a:gd name="connsiteX113" fmla="*/ 4502238 w 8208477"/>
              <a:gd name="connsiteY113" fmla="*/ 2954548 h 8200558"/>
              <a:gd name="connsiteX114" fmla="*/ 5172731 w 8208477"/>
              <a:gd name="connsiteY114" fmla="*/ 2954548 h 8200558"/>
              <a:gd name="connsiteX115" fmla="*/ 5172731 w 8208477"/>
              <a:gd name="connsiteY115" fmla="*/ 2286610 h 8200558"/>
              <a:gd name="connsiteX116" fmla="*/ 3022411 w 8208477"/>
              <a:gd name="connsiteY116" fmla="*/ 2286610 h 8200558"/>
              <a:gd name="connsiteX117" fmla="*/ 3022411 w 8208477"/>
              <a:gd name="connsiteY117" fmla="*/ 2954548 h 8200558"/>
              <a:gd name="connsiteX118" fmla="*/ 3692902 w 8208477"/>
              <a:gd name="connsiteY118" fmla="*/ 2954548 h 8200558"/>
              <a:gd name="connsiteX119" fmla="*/ 3692902 w 8208477"/>
              <a:gd name="connsiteY119" fmla="*/ 2286610 h 8200558"/>
              <a:gd name="connsiteX120" fmla="*/ 1542580 w 8208477"/>
              <a:gd name="connsiteY120" fmla="*/ 2286610 h 8200558"/>
              <a:gd name="connsiteX121" fmla="*/ 1542580 w 8208477"/>
              <a:gd name="connsiteY121" fmla="*/ 2954548 h 8200558"/>
              <a:gd name="connsiteX122" fmla="*/ 2213074 w 8208477"/>
              <a:gd name="connsiteY122" fmla="*/ 2954548 h 8200558"/>
              <a:gd name="connsiteX123" fmla="*/ 2213074 w 8208477"/>
              <a:gd name="connsiteY123" fmla="*/ 2286610 h 8200558"/>
              <a:gd name="connsiteX124" fmla="*/ 6728650 w 8208477"/>
              <a:gd name="connsiteY124" fmla="*/ 1551208 h 8200558"/>
              <a:gd name="connsiteX125" fmla="*/ 6728650 w 8208477"/>
              <a:gd name="connsiteY125" fmla="*/ 2219146 h 8200558"/>
              <a:gd name="connsiteX126" fmla="*/ 7399141 w 8208477"/>
              <a:gd name="connsiteY126" fmla="*/ 2219146 h 8200558"/>
              <a:gd name="connsiteX127" fmla="*/ 7399141 w 8208477"/>
              <a:gd name="connsiteY127" fmla="*/ 1551208 h 8200558"/>
              <a:gd name="connsiteX128" fmla="*/ 5248821 w 8208477"/>
              <a:gd name="connsiteY128" fmla="*/ 1551208 h 8200558"/>
              <a:gd name="connsiteX129" fmla="*/ 5248821 w 8208477"/>
              <a:gd name="connsiteY129" fmla="*/ 2219146 h 8200558"/>
              <a:gd name="connsiteX130" fmla="*/ 5919314 w 8208477"/>
              <a:gd name="connsiteY130" fmla="*/ 2219146 h 8200558"/>
              <a:gd name="connsiteX131" fmla="*/ 5919314 w 8208477"/>
              <a:gd name="connsiteY131" fmla="*/ 1551208 h 8200558"/>
              <a:gd name="connsiteX132" fmla="*/ 3768992 w 8208477"/>
              <a:gd name="connsiteY132" fmla="*/ 1551208 h 8200558"/>
              <a:gd name="connsiteX133" fmla="*/ 3768992 w 8208477"/>
              <a:gd name="connsiteY133" fmla="*/ 2219146 h 8200558"/>
              <a:gd name="connsiteX134" fmla="*/ 4439485 w 8208477"/>
              <a:gd name="connsiteY134" fmla="*/ 2219146 h 8200558"/>
              <a:gd name="connsiteX135" fmla="*/ 4439485 w 8208477"/>
              <a:gd name="connsiteY135" fmla="*/ 1551208 h 8200558"/>
              <a:gd name="connsiteX136" fmla="*/ 2289165 w 8208477"/>
              <a:gd name="connsiteY136" fmla="*/ 1551208 h 8200558"/>
              <a:gd name="connsiteX137" fmla="*/ 2289165 w 8208477"/>
              <a:gd name="connsiteY137" fmla="*/ 2219146 h 8200558"/>
              <a:gd name="connsiteX138" fmla="*/ 2959658 w 8208477"/>
              <a:gd name="connsiteY138" fmla="*/ 2219146 h 8200558"/>
              <a:gd name="connsiteX139" fmla="*/ 2959658 w 8208477"/>
              <a:gd name="connsiteY139" fmla="*/ 1551208 h 8200558"/>
              <a:gd name="connsiteX140" fmla="*/ 809336 w 8208477"/>
              <a:gd name="connsiteY140" fmla="*/ 1551208 h 8200558"/>
              <a:gd name="connsiteX141" fmla="*/ 809336 w 8208477"/>
              <a:gd name="connsiteY141" fmla="*/ 2219146 h 8200558"/>
              <a:gd name="connsiteX142" fmla="*/ 1479829 w 8208477"/>
              <a:gd name="connsiteY142" fmla="*/ 2219146 h 8200558"/>
              <a:gd name="connsiteX143" fmla="*/ 1479829 w 8208477"/>
              <a:gd name="connsiteY143" fmla="*/ 1551208 h 8200558"/>
              <a:gd name="connsiteX144" fmla="*/ 5982067 w 8208477"/>
              <a:gd name="connsiteY144" fmla="*/ 809336 h 8200558"/>
              <a:gd name="connsiteX145" fmla="*/ 5982067 w 8208477"/>
              <a:gd name="connsiteY145" fmla="*/ 1477274 h 8200558"/>
              <a:gd name="connsiteX146" fmla="*/ 6652560 w 8208477"/>
              <a:gd name="connsiteY146" fmla="*/ 1477274 h 8200558"/>
              <a:gd name="connsiteX147" fmla="*/ 6652560 w 8208477"/>
              <a:gd name="connsiteY147" fmla="*/ 809336 h 8200558"/>
              <a:gd name="connsiteX148" fmla="*/ 4502238 w 8208477"/>
              <a:gd name="connsiteY148" fmla="*/ 809336 h 8200558"/>
              <a:gd name="connsiteX149" fmla="*/ 4502238 w 8208477"/>
              <a:gd name="connsiteY149" fmla="*/ 1477274 h 8200558"/>
              <a:gd name="connsiteX150" fmla="*/ 5172731 w 8208477"/>
              <a:gd name="connsiteY150" fmla="*/ 1477274 h 8200558"/>
              <a:gd name="connsiteX151" fmla="*/ 5172731 w 8208477"/>
              <a:gd name="connsiteY151" fmla="*/ 809336 h 8200558"/>
              <a:gd name="connsiteX152" fmla="*/ 3022411 w 8208477"/>
              <a:gd name="connsiteY152" fmla="*/ 809336 h 8200558"/>
              <a:gd name="connsiteX153" fmla="*/ 3022411 w 8208477"/>
              <a:gd name="connsiteY153" fmla="*/ 1477274 h 8200558"/>
              <a:gd name="connsiteX154" fmla="*/ 3692902 w 8208477"/>
              <a:gd name="connsiteY154" fmla="*/ 1477274 h 8200558"/>
              <a:gd name="connsiteX155" fmla="*/ 3692902 w 8208477"/>
              <a:gd name="connsiteY155" fmla="*/ 809336 h 8200558"/>
              <a:gd name="connsiteX156" fmla="*/ 1542580 w 8208477"/>
              <a:gd name="connsiteY156" fmla="*/ 809336 h 8200558"/>
              <a:gd name="connsiteX157" fmla="*/ 1542580 w 8208477"/>
              <a:gd name="connsiteY157" fmla="*/ 1477274 h 8200558"/>
              <a:gd name="connsiteX158" fmla="*/ 2213075 w 8208477"/>
              <a:gd name="connsiteY158" fmla="*/ 1477274 h 8200558"/>
              <a:gd name="connsiteX159" fmla="*/ 2213075 w 8208477"/>
              <a:gd name="connsiteY159" fmla="*/ 809336 h 8200558"/>
              <a:gd name="connsiteX160" fmla="*/ 0 w 8208477"/>
              <a:gd name="connsiteY160" fmla="*/ 0 h 8200558"/>
              <a:gd name="connsiteX161" fmla="*/ 809336 w 8208477"/>
              <a:gd name="connsiteY161" fmla="*/ 0 h 8200558"/>
              <a:gd name="connsiteX162" fmla="*/ 809336 w 8208477"/>
              <a:gd name="connsiteY162" fmla="*/ 741872 h 8200558"/>
              <a:gd name="connsiteX163" fmla="*/ 1479830 w 8208477"/>
              <a:gd name="connsiteY163" fmla="*/ 741872 h 8200558"/>
              <a:gd name="connsiteX164" fmla="*/ 1479830 w 8208477"/>
              <a:gd name="connsiteY164" fmla="*/ 0 h 8200558"/>
              <a:gd name="connsiteX165" fmla="*/ 2289166 w 8208477"/>
              <a:gd name="connsiteY165" fmla="*/ 0 h 8200558"/>
              <a:gd name="connsiteX166" fmla="*/ 2289166 w 8208477"/>
              <a:gd name="connsiteY166" fmla="*/ 741872 h 8200558"/>
              <a:gd name="connsiteX167" fmla="*/ 2959658 w 8208477"/>
              <a:gd name="connsiteY167" fmla="*/ 741872 h 8200558"/>
              <a:gd name="connsiteX168" fmla="*/ 2959658 w 8208477"/>
              <a:gd name="connsiteY168" fmla="*/ 0 h 8200558"/>
              <a:gd name="connsiteX169" fmla="*/ 3768992 w 8208477"/>
              <a:gd name="connsiteY169" fmla="*/ 0 h 8200558"/>
              <a:gd name="connsiteX170" fmla="*/ 3768992 w 8208477"/>
              <a:gd name="connsiteY170" fmla="*/ 741872 h 8200558"/>
              <a:gd name="connsiteX171" fmla="*/ 4439485 w 8208477"/>
              <a:gd name="connsiteY171" fmla="*/ 741872 h 8200558"/>
              <a:gd name="connsiteX172" fmla="*/ 4439485 w 8208477"/>
              <a:gd name="connsiteY172" fmla="*/ 0 h 8200558"/>
              <a:gd name="connsiteX173" fmla="*/ 5248821 w 8208477"/>
              <a:gd name="connsiteY173" fmla="*/ 0 h 8200558"/>
              <a:gd name="connsiteX174" fmla="*/ 5248821 w 8208477"/>
              <a:gd name="connsiteY174" fmla="*/ 741872 h 8200558"/>
              <a:gd name="connsiteX175" fmla="*/ 5919314 w 8208477"/>
              <a:gd name="connsiteY175" fmla="*/ 741872 h 8200558"/>
              <a:gd name="connsiteX176" fmla="*/ 5919314 w 8208477"/>
              <a:gd name="connsiteY176" fmla="*/ 0 h 8200558"/>
              <a:gd name="connsiteX177" fmla="*/ 6728650 w 8208477"/>
              <a:gd name="connsiteY177" fmla="*/ 0 h 8200558"/>
              <a:gd name="connsiteX178" fmla="*/ 6728650 w 8208477"/>
              <a:gd name="connsiteY178" fmla="*/ 741872 h 8200558"/>
              <a:gd name="connsiteX179" fmla="*/ 7399141 w 8208477"/>
              <a:gd name="connsiteY179" fmla="*/ 741872 h 8200558"/>
              <a:gd name="connsiteX180" fmla="*/ 7399141 w 8208477"/>
              <a:gd name="connsiteY180" fmla="*/ 0 h 8200558"/>
              <a:gd name="connsiteX181" fmla="*/ 8208477 w 8208477"/>
              <a:gd name="connsiteY181" fmla="*/ 0 h 8200558"/>
              <a:gd name="connsiteX182" fmla="*/ 8208477 w 8208477"/>
              <a:gd name="connsiteY182" fmla="*/ 809336 h 8200558"/>
              <a:gd name="connsiteX183" fmla="*/ 7461896 w 8208477"/>
              <a:gd name="connsiteY183" fmla="*/ 809336 h 8200558"/>
              <a:gd name="connsiteX184" fmla="*/ 7461896 w 8208477"/>
              <a:gd name="connsiteY184" fmla="*/ 1477274 h 8200558"/>
              <a:gd name="connsiteX185" fmla="*/ 8208477 w 8208477"/>
              <a:gd name="connsiteY185" fmla="*/ 1477274 h 8200558"/>
              <a:gd name="connsiteX186" fmla="*/ 8208477 w 8208477"/>
              <a:gd name="connsiteY186" fmla="*/ 2286610 h 8200558"/>
              <a:gd name="connsiteX187" fmla="*/ 7461896 w 8208477"/>
              <a:gd name="connsiteY187" fmla="*/ 2286610 h 8200558"/>
              <a:gd name="connsiteX188" fmla="*/ 7461896 w 8208477"/>
              <a:gd name="connsiteY188" fmla="*/ 2954548 h 8200558"/>
              <a:gd name="connsiteX189" fmla="*/ 8208477 w 8208477"/>
              <a:gd name="connsiteY189" fmla="*/ 2954548 h 8200558"/>
              <a:gd name="connsiteX190" fmla="*/ 8208477 w 8208477"/>
              <a:gd name="connsiteY190" fmla="*/ 3763884 h 8200558"/>
              <a:gd name="connsiteX191" fmla="*/ 7461896 w 8208477"/>
              <a:gd name="connsiteY191" fmla="*/ 3763884 h 8200558"/>
              <a:gd name="connsiteX192" fmla="*/ 7461896 w 8208477"/>
              <a:gd name="connsiteY192" fmla="*/ 4431821 h 8200558"/>
              <a:gd name="connsiteX193" fmla="*/ 8208477 w 8208477"/>
              <a:gd name="connsiteY193" fmla="*/ 4431821 h 8200558"/>
              <a:gd name="connsiteX194" fmla="*/ 8208477 w 8208477"/>
              <a:gd name="connsiteY194" fmla="*/ 5241157 h 8200558"/>
              <a:gd name="connsiteX195" fmla="*/ 7461896 w 8208477"/>
              <a:gd name="connsiteY195" fmla="*/ 5241157 h 8200558"/>
              <a:gd name="connsiteX196" fmla="*/ 7461896 w 8208477"/>
              <a:gd name="connsiteY196" fmla="*/ 5909095 h 8200558"/>
              <a:gd name="connsiteX197" fmla="*/ 8208477 w 8208477"/>
              <a:gd name="connsiteY197" fmla="*/ 5909095 h 8200558"/>
              <a:gd name="connsiteX198" fmla="*/ 8208477 w 8208477"/>
              <a:gd name="connsiteY198" fmla="*/ 6718431 h 8200558"/>
              <a:gd name="connsiteX199" fmla="*/ 7461896 w 8208477"/>
              <a:gd name="connsiteY199" fmla="*/ 6718431 h 8200558"/>
              <a:gd name="connsiteX200" fmla="*/ 7461896 w 8208477"/>
              <a:gd name="connsiteY200" fmla="*/ 7386369 h 8200558"/>
              <a:gd name="connsiteX201" fmla="*/ 8205456 w 8208477"/>
              <a:gd name="connsiteY201" fmla="*/ 7386369 h 8200558"/>
              <a:gd name="connsiteX202" fmla="*/ 8205456 w 8208477"/>
              <a:gd name="connsiteY202" fmla="*/ 8200558 h 8200558"/>
              <a:gd name="connsiteX203" fmla="*/ 7399019 w 8208477"/>
              <a:gd name="connsiteY203" fmla="*/ 8200558 h 8200558"/>
              <a:gd name="connsiteX204" fmla="*/ 7399019 w 8208477"/>
              <a:gd name="connsiteY204" fmla="*/ 7460303 h 8200558"/>
              <a:gd name="connsiteX205" fmla="*/ 6725652 w 8208477"/>
              <a:gd name="connsiteY205" fmla="*/ 7460303 h 8200558"/>
              <a:gd name="connsiteX206" fmla="*/ 6725652 w 8208477"/>
              <a:gd name="connsiteY206" fmla="*/ 8200558 h 8200558"/>
              <a:gd name="connsiteX207" fmla="*/ 5919215 w 8208477"/>
              <a:gd name="connsiteY207" fmla="*/ 8200558 h 8200558"/>
              <a:gd name="connsiteX208" fmla="*/ 5919215 w 8208477"/>
              <a:gd name="connsiteY208" fmla="*/ 7460303 h 8200558"/>
              <a:gd name="connsiteX209" fmla="*/ 5245848 w 8208477"/>
              <a:gd name="connsiteY209" fmla="*/ 7460303 h 8200558"/>
              <a:gd name="connsiteX210" fmla="*/ 5245848 w 8208477"/>
              <a:gd name="connsiteY210" fmla="*/ 8200558 h 8200558"/>
              <a:gd name="connsiteX211" fmla="*/ 4439411 w 8208477"/>
              <a:gd name="connsiteY211" fmla="*/ 8200558 h 8200558"/>
              <a:gd name="connsiteX212" fmla="*/ 4439411 w 8208477"/>
              <a:gd name="connsiteY212" fmla="*/ 7460303 h 8200558"/>
              <a:gd name="connsiteX213" fmla="*/ 3766044 w 8208477"/>
              <a:gd name="connsiteY213" fmla="*/ 7460303 h 8200558"/>
              <a:gd name="connsiteX214" fmla="*/ 3766044 w 8208477"/>
              <a:gd name="connsiteY214" fmla="*/ 8200558 h 8200558"/>
              <a:gd name="connsiteX215" fmla="*/ 2959607 w 8208477"/>
              <a:gd name="connsiteY215" fmla="*/ 8200558 h 8200558"/>
              <a:gd name="connsiteX216" fmla="*/ 2959607 w 8208477"/>
              <a:gd name="connsiteY216" fmla="*/ 7460303 h 8200558"/>
              <a:gd name="connsiteX217" fmla="*/ 2286240 w 8208477"/>
              <a:gd name="connsiteY217" fmla="*/ 7460303 h 8200558"/>
              <a:gd name="connsiteX218" fmla="*/ 2286240 w 8208477"/>
              <a:gd name="connsiteY218" fmla="*/ 8200558 h 8200558"/>
              <a:gd name="connsiteX219" fmla="*/ 1479803 w 8208477"/>
              <a:gd name="connsiteY219" fmla="*/ 8200558 h 8200558"/>
              <a:gd name="connsiteX220" fmla="*/ 1479803 w 8208477"/>
              <a:gd name="connsiteY220" fmla="*/ 7460303 h 8200558"/>
              <a:gd name="connsiteX221" fmla="*/ 806437 w 8208477"/>
              <a:gd name="connsiteY221" fmla="*/ 7460303 h 8200558"/>
              <a:gd name="connsiteX222" fmla="*/ 806437 w 8208477"/>
              <a:gd name="connsiteY222" fmla="*/ 8200558 h 8200558"/>
              <a:gd name="connsiteX223" fmla="*/ 0 w 8208477"/>
              <a:gd name="connsiteY223" fmla="*/ 8200558 h 8200558"/>
              <a:gd name="connsiteX224" fmla="*/ 0 w 8208477"/>
              <a:gd name="connsiteY224" fmla="*/ 7386369 h 8200558"/>
              <a:gd name="connsiteX225" fmla="*/ 733245 w 8208477"/>
              <a:gd name="connsiteY225" fmla="*/ 7386369 h 8200558"/>
              <a:gd name="connsiteX226" fmla="*/ 733245 w 8208477"/>
              <a:gd name="connsiteY226" fmla="*/ 6718431 h 8200558"/>
              <a:gd name="connsiteX227" fmla="*/ 0 w 8208477"/>
              <a:gd name="connsiteY227" fmla="*/ 6718431 h 8200558"/>
              <a:gd name="connsiteX228" fmla="*/ 0 w 8208477"/>
              <a:gd name="connsiteY228" fmla="*/ 5909095 h 8200558"/>
              <a:gd name="connsiteX229" fmla="*/ 733245 w 8208477"/>
              <a:gd name="connsiteY229" fmla="*/ 5909095 h 8200558"/>
              <a:gd name="connsiteX230" fmla="*/ 733245 w 8208477"/>
              <a:gd name="connsiteY230" fmla="*/ 5241157 h 8200558"/>
              <a:gd name="connsiteX231" fmla="*/ 0 w 8208477"/>
              <a:gd name="connsiteY231" fmla="*/ 5241157 h 8200558"/>
              <a:gd name="connsiteX232" fmla="*/ 0 w 8208477"/>
              <a:gd name="connsiteY232" fmla="*/ 4431821 h 8200558"/>
              <a:gd name="connsiteX233" fmla="*/ 733245 w 8208477"/>
              <a:gd name="connsiteY233" fmla="*/ 4431821 h 8200558"/>
              <a:gd name="connsiteX234" fmla="*/ 733245 w 8208477"/>
              <a:gd name="connsiteY234" fmla="*/ 3763884 h 8200558"/>
              <a:gd name="connsiteX235" fmla="*/ 0 w 8208477"/>
              <a:gd name="connsiteY235" fmla="*/ 3763884 h 8200558"/>
              <a:gd name="connsiteX236" fmla="*/ 0 w 8208477"/>
              <a:gd name="connsiteY236" fmla="*/ 2954548 h 8200558"/>
              <a:gd name="connsiteX237" fmla="*/ 733245 w 8208477"/>
              <a:gd name="connsiteY237" fmla="*/ 2954548 h 8200558"/>
              <a:gd name="connsiteX238" fmla="*/ 733245 w 8208477"/>
              <a:gd name="connsiteY238" fmla="*/ 2286610 h 8200558"/>
              <a:gd name="connsiteX239" fmla="*/ 0 w 8208477"/>
              <a:gd name="connsiteY239" fmla="*/ 2286610 h 8200558"/>
              <a:gd name="connsiteX240" fmla="*/ 0 w 8208477"/>
              <a:gd name="connsiteY240" fmla="*/ 1477274 h 8200558"/>
              <a:gd name="connsiteX241" fmla="*/ 733245 w 8208477"/>
              <a:gd name="connsiteY241" fmla="*/ 1477274 h 8200558"/>
              <a:gd name="connsiteX242" fmla="*/ 733245 w 8208477"/>
              <a:gd name="connsiteY242" fmla="*/ 809336 h 8200558"/>
              <a:gd name="connsiteX243" fmla="*/ 0 w 8208477"/>
              <a:gd name="connsiteY243" fmla="*/ 809336 h 8200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8208477" h="8200558">
                <a:moveTo>
                  <a:pt x="5982067" y="6718431"/>
                </a:moveTo>
                <a:lnTo>
                  <a:pt x="5982067" y="7386369"/>
                </a:lnTo>
                <a:lnTo>
                  <a:pt x="6652560" y="7386369"/>
                </a:lnTo>
                <a:lnTo>
                  <a:pt x="6652560" y="6718431"/>
                </a:lnTo>
                <a:close/>
                <a:moveTo>
                  <a:pt x="4502238" y="6718431"/>
                </a:moveTo>
                <a:lnTo>
                  <a:pt x="4502238" y="7386369"/>
                </a:lnTo>
                <a:lnTo>
                  <a:pt x="5172731" y="7386369"/>
                </a:lnTo>
                <a:lnTo>
                  <a:pt x="5172731" y="6718431"/>
                </a:lnTo>
                <a:close/>
                <a:moveTo>
                  <a:pt x="3022410" y="6718431"/>
                </a:moveTo>
                <a:lnTo>
                  <a:pt x="3022410" y="7386369"/>
                </a:lnTo>
                <a:lnTo>
                  <a:pt x="3692902" y="7386369"/>
                </a:lnTo>
                <a:lnTo>
                  <a:pt x="3692902" y="6718431"/>
                </a:lnTo>
                <a:close/>
                <a:moveTo>
                  <a:pt x="1542580" y="6718431"/>
                </a:moveTo>
                <a:lnTo>
                  <a:pt x="1542580" y="7386369"/>
                </a:lnTo>
                <a:lnTo>
                  <a:pt x="2213074" y="7386369"/>
                </a:lnTo>
                <a:lnTo>
                  <a:pt x="2213074" y="6718431"/>
                </a:lnTo>
                <a:close/>
                <a:moveTo>
                  <a:pt x="6728650" y="5983029"/>
                </a:moveTo>
                <a:lnTo>
                  <a:pt x="6728650" y="6650967"/>
                </a:lnTo>
                <a:lnTo>
                  <a:pt x="7399141" y="6650967"/>
                </a:lnTo>
                <a:lnTo>
                  <a:pt x="7399141" y="5983029"/>
                </a:lnTo>
                <a:close/>
                <a:moveTo>
                  <a:pt x="5248821" y="5983029"/>
                </a:moveTo>
                <a:lnTo>
                  <a:pt x="5248821" y="6650967"/>
                </a:lnTo>
                <a:lnTo>
                  <a:pt x="5919314" y="6650967"/>
                </a:lnTo>
                <a:lnTo>
                  <a:pt x="5919314" y="5983029"/>
                </a:lnTo>
                <a:close/>
                <a:moveTo>
                  <a:pt x="3768992" y="5983029"/>
                </a:moveTo>
                <a:lnTo>
                  <a:pt x="3768992" y="6650967"/>
                </a:lnTo>
                <a:lnTo>
                  <a:pt x="4439485" y="6650967"/>
                </a:lnTo>
                <a:lnTo>
                  <a:pt x="4439485" y="5983029"/>
                </a:lnTo>
                <a:close/>
                <a:moveTo>
                  <a:pt x="2289165" y="5983029"/>
                </a:moveTo>
                <a:lnTo>
                  <a:pt x="2289165" y="6650967"/>
                </a:lnTo>
                <a:lnTo>
                  <a:pt x="2959658" y="6650967"/>
                </a:lnTo>
                <a:lnTo>
                  <a:pt x="2959658" y="5983029"/>
                </a:lnTo>
                <a:close/>
                <a:moveTo>
                  <a:pt x="809336" y="5983029"/>
                </a:moveTo>
                <a:lnTo>
                  <a:pt x="809336" y="6650967"/>
                </a:lnTo>
                <a:lnTo>
                  <a:pt x="1479829" y="6650967"/>
                </a:lnTo>
                <a:lnTo>
                  <a:pt x="1479829" y="5983029"/>
                </a:lnTo>
                <a:close/>
                <a:moveTo>
                  <a:pt x="5982067" y="5241157"/>
                </a:moveTo>
                <a:lnTo>
                  <a:pt x="5982067" y="5909095"/>
                </a:lnTo>
                <a:lnTo>
                  <a:pt x="6652560" y="5909095"/>
                </a:lnTo>
                <a:lnTo>
                  <a:pt x="6652560" y="5241157"/>
                </a:lnTo>
                <a:close/>
                <a:moveTo>
                  <a:pt x="4502238" y="5241157"/>
                </a:moveTo>
                <a:lnTo>
                  <a:pt x="4502238" y="5909095"/>
                </a:lnTo>
                <a:lnTo>
                  <a:pt x="5172731" y="5909095"/>
                </a:lnTo>
                <a:lnTo>
                  <a:pt x="5172731" y="5241157"/>
                </a:lnTo>
                <a:close/>
                <a:moveTo>
                  <a:pt x="3022410" y="5241157"/>
                </a:moveTo>
                <a:lnTo>
                  <a:pt x="3022410" y="5909095"/>
                </a:lnTo>
                <a:lnTo>
                  <a:pt x="3692902" y="5909095"/>
                </a:lnTo>
                <a:lnTo>
                  <a:pt x="3692902" y="5241157"/>
                </a:lnTo>
                <a:close/>
                <a:moveTo>
                  <a:pt x="1542580" y="5241157"/>
                </a:moveTo>
                <a:lnTo>
                  <a:pt x="1542580" y="5909095"/>
                </a:lnTo>
                <a:lnTo>
                  <a:pt x="2213074" y="5909095"/>
                </a:lnTo>
                <a:lnTo>
                  <a:pt x="2213074" y="5241157"/>
                </a:lnTo>
                <a:close/>
                <a:moveTo>
                  <a:pt x="6728650" y="4505755"/>
                </a:moveTo>
                <a:lnTo>
                  <a:pt x="6728650" y="5173693"/>
                </a:lnTo>
                <a:lnTo>
                  <a:pt x="7399141" y="5173693"/>
                </a:lnTo>
                <a:lnTo>
                  <a:pt x="7399141" y="4505755"/>
                </a:lnTo>
                <a:close/>
                <a:moveTo>
                  <a:pt x="5248821" y="4505755"/>
                </a:moveTo>
                <a:lnTo>
                  <a:pt x="5248821" y="5173693"/>
                </a:lnTo>
                <a:lnTo>
                  <a:pt x="5919314" y="5173693"/>
                </a:lnTo>
                <a:lnTo>
                  <a:pt x="5919314" y="4505755"/>
                </a:lnTo>
                <a:close/>
                <a:moveTo>
                  <a:pt x="3768992" y="4505755"/>
                </a:moveTo>
                <a:lnTo>
                  <a:pt x="3768992" y="5173693"/>
                </a:lnTo>
                <a:lnTo>
                  <a:pt x="4439485" y="5173693"/>
                </a:lnTo>
                <a:lnTo>
                  <a:pt x="4439485" y="4505755"/>
                </a:lnTo>
                <a:close/>
                <a:moveTo>
                  <a:pt x="2289165" y="4505755"/>
                </a:moveTo>
                <a:lnTo>
                  <a:pt x="2289165" y="5173693"/>
                </a:lnTo>
                <a:lnTo>
                  <a:pt x="2959658" y="5173693"/>
                </a:lnTo>
                <a:lnTo>
                  <a:pt x="2959658" y="4505755"/>
                </a:lnTo>
                <a:close/>
                <a:moveTo>
                  <a:pt x="809336" y="4505755"/>
                </a:moveTo>
                <a:lnTo>
                  <a:pt x="809336" y="5173693"/>
                </a:lnTo>
                <a:lnTo>
                  <a:pt x="1479829" y="5173693"/>
                </a:lnTo>
                <a:lnTo>
                  <a:pt x="1479829" y="4505755"/>
                </a:lnTo>
                <a:close/>
                <a:moveTo>
                  <a:pt x="5982067" y="3763884"/>
                </a:moveTo>
                <a:lnTo>
                  <a:pt x="5982067" y="4431821"/>
                </a:lnTo>
                <a:lnTo>
                  <a:pt x="6652560" y="4431821"/>
                </a:lnTo>
                <a:lnTo>
                  <a:pt x="6652560" y="3763884"/>
                </a:lnTo>
                <a:close/>
                <a:moveTo>
                  <a:pt x="4502238" y="3763884"/>
                </a:moveTo>
                <a:lnTo>
                  <a:pt x="4502238" y="4431821"/>
                </a:lnTo>
                <a:lnTo>
                  <a:pt x="5172731" y="4431821"/>
                </a:lnTo>
                <a:lnTo>
                  <a:pt x="5172731" y="3763884"/>
                </a:lnTo>
                <a:close/>
                <a:moveTo>
                  <a:pt x="3022410" y="3763884"/>
                </a:moveTo>
                <a:lnTo>
                  <a:pt x="3022410" y="4431821"/>
                </a:lnTo>
                <a:lnTo>
                  <a:pt x="3692902" y="4431821"/>
                </a:lnTo>
                <a:lnTo>
                  <a:pt x="3692902" y="3763884"/>
                </a:lnTo>
                <a:close/>
                <a:moveTo>
                  <a:pt x="1542580" y="3763884"/>
                </a:moveTo>
                <a:lnTo>
                  <a:pt x="1542580" y="4431821"/>
                </a:lnTo>
                <a:lnTo>
                  <a:pt x="2213074" y="4431821"/>
                </a:lnTo>
                <a:lnTo>
                  <a:pt x="2213074" y="3763884"/>
                </a:lnTo>
                <a:close/>
                <a:moveTo>
                  <a:pt x="6728650" y="3028482"/>
                </a:moveTo>
                <a:lnTo>
                  <a:pt x="6728650" y="3696420"/>
                </a:lnTo>
                <a:lnTo>
                  <a:pt x="7399141" y="3696420"/>
                </a:lnTo>
                <a:lnTo>
                  <a:pt x="7399141" y="3028482"/>
                </a:lnTo>
                <a:close/>
                <a:moveTo>
                  <a:pt x="5248821" y="3028482"/>
                </a:moveTo>
                <a:lnTo>
                  <a:pt x="5248821" y="3696420"/>
                </a:lnTo>
                <a:lnTo>
                  <a:pt x="5919314" y="3696420"/>
                </a:lnTo>
                <a:lnTo>
                  <a:pt x="5919314" y="3028482"/>
                </a:lnTo>
                <a:close/>
                <a:moveTo>
                  <a:pt x="3768992" y="3028482"/>
                </a:moveTo>
                <a:lnTo>
                  <a:pt x="3768992" y="3696420"/>
                </a:lnTo>
                <a:lnTo>
                  <a:pt x="4439485" y="3696420"/>
                </a:lnTo>
                <a:lnTo>
                  <a:pt x="4439485" y="3028482"/>
                </a:lnTo>
                <a:close/>
                <a:moveTo>
                  <a:pt x="2289165" y="3028482"/>
                </a:moveTo>
                <a:lnTo>
                  <a:pt x="2289165" y="3696420"/>
                </a:lnTo>
                <a:lnTo>
                  <a:pt x="2959658" y="3696420"/>
                </a:lnTo>
                <a:lnTo>
                  <a:pt x="2959658" y="3028482"/>
                </a:lnTo>
                <a:close/>
                <a:moveTo>
                  <a:pt x="809336" y="3028482"/>
                </a:moveTo>
                <a:lnTo>
                  <a:pt x="809336" y="3696420"/>
                </a:lnTo>
                <a:lnTo>
                  <a:pt x="1479829" y="3696420"/>
                </a:lnTo>
                <a:lnTo>
                  <a:pt x="1479829" y="3028482"/>
                </a:lnTo>
                <a:close/>
                <a:moveTo>
                  <a:pt x="5982067" y="2286610"/>
                </a:moveTo>
                <a:lnTo>
                  <a:pt x="5982067" y="2954548"/>
                </a:lnTo>
                <a:lnTo>
                  <a:pt x="6652560" y="2954548"/>
                </a:lnTo>
                <a:lnTo>
                  <a:pt x="6652560" y="2286610"/>
                </a:lnTo>
                <a:close/>
                <a:moveTo>
                  <a:pt x="4502238" y="2286610"/>
                </a:moveTo>
                <a:lnTo>
                  <a:pt x="4502238" y="2954548"/>
                </a:lnTo>
                <a:lnTo>
                  <a:pt x="5172731" y="2954548"/>
                </a:lnTo>
                <a:lnTo>
                  <a:pt x="5172731" y="2286610"/>
                </a:lnTo>
                <a:close/>
                <a:moveTo>
                  <a:pt x="3022411" y="2286610"/>
                </a:moveTo>
                <a:lnTo>
                  <a:pt x="3022411" y="2954548"/>
                </a:lnTo>
                <a:lnTo>
                  <a:pt x="3692902" y="2954548"/>
                </a:lnTo>
                <a:lnTo>
                  <a:pt x="3692902" y="2286610"/>
                </a:lnTo>
                <a:close/>
                <a:moveTo>
                  <a:pt x="1542580" y="2286610"/>
                </a:moveTo>
                <a:lnTo>
                  <a:pt x="1542580" y="2954548"/>
                </a:lnTo>
                <a:lnTo>
                  <a:pt x="2213074" y="2954548"/>
                </a:lnTo>
                <a:lnTo>
                  <a:pt x="2213074" y="2286610"/>
                </a:lnTo>
                <a:close/>
                <a:moveTo>
                  <a:pt x="6728650" y="1551208"/>
                </a:moveTo>
                <a:lnTo>
                  <a:pt x="6728650" y="2219146"/>
                </a:lnTo>
                <a:lnTo>
                  <a:pt x="7399141" y="2219146"/>
                </a:lnTo>
                <a:lnTo>
                  <a:pt x="7399141" y="1551208"/>
                </a:lnTo>
                <a:close/>
                <a:moveTo>
                  <a:pt x="5248821" y="1551208"/>
                </a:moveTo>
                <a:lnTo>
                  <a:pt x="5248821" y="2219146"/>
                </a:lnTo>
                <a:lnTo>
                  <a:pt x="5919314" y="2219146"/>
                </a:lnTo>
                <a:lnTo>
                  <a:pt x="5919314" y="1551208"/>
                </a:lnTo>
                <a:close/>
                <a:moveTo>
                  <a:pt x="3768992" y="1551208"/>
                </a:moveTo>
                <a:lnTo>
                  <a:pt x="3768992" y="2219146"/>
                </a:lnTo>
                <a:lnTo>
                  <a:pt x="4439485" y="2219146"/>
                </a:lnTo>
                <a:lnTo>
                  <a:pt x="4439485" y="1551208"/>
                </a:lnTo>
                <a:close/>
                <a:moveTo>
                  <a:pt x="2289165" y="1551208"/>
                </a:moveTo>
                <a:lnTo>
                  <a:pt x="2289165" y="2219146"/>
                </a:lnTo>
                <a:lnTo>
                  <a:pt x="2959658" y="2219146"/>
                </a:lnTo>
                <a:lnTo>
                  <a:pt x="2959658" y="1551208"/>
                </a:lnTo>
                <a:close/>
                <a:moveTo>
                  <a:pt x="809336" y="1551208"/>
                </a:moveTo>
                <a:lnTo>
                  <a:pt x="809336" y="2219146"/>
                </a:lnTo>
                <a:lnTo>
                  <a:pt x="1479829" y="2219146"/>
                </a:lnTo>
                <a:lnTo>
                  <a:pt x="1479829" y="1551208"/>
                </a:lnTo>
                <a:close/>
                <a:moveTo>
                  <a:pt x="5982067" y="809336"/>
                </a:moveTo>
                <a:lnTo>
                  <a:pt x="5982067" y="1477274"/>
                </a:lnTo>
                <a:lnTo>
                  <a:pt x="6652560" y="1477274"/>
                </a:lnTo>
                <a:lnTo>
                  <a:pt x="6652560" y="809336"/>
                </a:lnTo>
                <a:close/>
                <a:moveTo>
                  <a:pt x="4502238" y="809336"/>
                </a:moveTo>
                <a:lnTo>
                  <a:pt x="4502238" y="1477274"/>
                </a:lnTo>
                <a:lnTo>
                  <a:pt x="5172731" y="1477274"/>
                </a:lnTo>
                <a:lnTo>
                  <a:pt x="5172731" y="809336"/>
                </a:lnTo>
                <a:close/>
                <a:moveTo>
                  <a:pt x="3022411" y="809336"/>
                </a:moveTo>
                <a:lnTo>
                  <a:pt x="3022411" y="1477274"/>
                </a:lnTo>
                <a:lnTo>
                  <a:pt x="3692902" y="1477274"/>
                </a:lnTo>
                <a:lnTo>
                  <a:pt x="3692902" y="809336"/>
                </a:lnTo>
                <a:close/>
                <a:moveTo>
                  <a:pt x="1542580" y="809336"/>
                </a:moveTo>
                <a:lnTo>
                  <a:pt x="1542580" y="1477274"/>
                </a:lnTo>
                <a:lnTo>
                  <a:pt x="2213075" y="1477274"/>
                </a:lnTo>
                <a:lnTo>
                  <a:pt x="2213075" y="809336"/>
                </a:lnTo>
                <a:close/>
                <a:moveTo>
                  <a:pt x="0" y="0"/>
                </a:moveTo>
                <a:lnTo>
                  <a:pt x="809336" y="0"/>
                </a:lnTo>
                <a:lnTo>
                  <a:pt x="809336" y="741872"/>
                </a:lnTo>
                <a:lnTo>
                  <a:pt x="1479830" y="741872"/>
                </a:lnTo>
                <a:lnTo>
                  <a:pt x="1479830" y="0"/>
                </a:lnTo>
                <a:lnTo>
                  <a:pt x="2289166" y="0"/>
                </a:lnTo>
                <a:lnTo>
                  <a:pt x="2289166" y="741872"/>
                </a:lnTo>
                <a:lnTo>
                  <a:pt x="2959658" y="741872"/>
                </a:lnTo>
                <a:lnTo>
                  <a:pt x="2959658" y="0"/>
                </a:lnTo>
                <a:lnTo>
                  <a:pt x="3768992" y="0"/>
                </a:lnTo>
                <a:lnTo>
                  <a:pt x="3768992" y="741872"/>
                </a:lnTo>
                <a:lnTo>
                  <a:pt x="4439485" y="741872"/>
                </a:lnTo>
                <a:lnTo>
                  <a:pt x="4439485" y="0"/>
                </a:lnTo>
                <a:lnTo>
                  <a:pt x="5248821" y="0"/>
                </a:lnTo>
                <a:lnTo>
                  <a:pt x="5248821" y="741872"/>
                </a:lnTo>
                <a:lnTo>
                  <a:pt x="5919314" y="741872"/>
                </a:lnTo>
                <a:lnTo>
                  <a:pt x="5919314" y="0"/>
                </a:lnTo>
                <a:lnTo>
                  <a:pt x="6728650" y="0"/>
                </a:lnTo>
                <a:lnTo>
                  <a:pt x="6728650" y="741872"/>
                </a:lnTo>
                <a:lnTo>
                  <a:pt x="7399141" y="741872"/>
                </a:lnTo>
                <a:lnTo>
                  <a:pt x="7399141" y="0"/>
                </a:lnTo>
                <a:lnTo>
                  <a:pt x="8208477" y="0"/>
                </a:lnTo>
                <a:lnTo>
                  <a:pt x="8208477" y="809336"/>
                </a:lnTo>
                <a:lnTo>
                  <a:pt x="7461896" y="809336"/>
                </a:lnTo>
                <a:lnTo>
                  <a:pt x="7461896" y="1477274"/>
                </a:lnTo>
                <a:lnTo>
                  <a:pt x="8208477" y="1477274"/>
                </a:lnTo>
                <a:lnTo>
                  <a:pt x="8208477" y="2286610"/>
                </a:lnTo>
                <a:lnTo>
                  <a:pt x="7461896" y="2286610"/>
                </a:lnTo>
                <a:lnTo>
                  <a:pt x="7461896" y="2954548"/>
                </a:lnTo>
                <a:lnTo>
                  <a:pt x="8208477" y="2954548"/>
                </a:lnTo>
                <a:lnTo>
                  <a:pt x="8208477" y="3763884"/>
                </a:lnTo>
                <a:lnTo>
                  <a:pt x="7461896" y="3763884"/>
                </a:lnTo>
                <a:lnTo>
                  <a:pt x="7461896" y="4431821"/>
                </a:lnTo>
                <a:lnTo>
                  <a:pt x="8208477" y="4431821"/>
                </a:lnTo>
                <a:lnTo>
                  <a:pt x="8208477" y="5241157"/>
                </a:lnTo>
                <a:lnTo>
                  <a:pt x="7461896" y="5241157"/>
                </a:lnTo>
                <a:lnTo>
                  <a:pt x="7461896" y="5909095"/>
                </a:lnTo>
                <a:lnTo>
                  <a:pt x="8208477" y="5909095"/>
                </a:lnTo>
                <a:lnTo>
                  <a:pt x="8208477" y="6718431"/>
                </a:lnTo>
                <a:lnTo>
                  <a:pt x="7461896" y="6718431"/>
                </a:lnTo>
                <a:lnTo>
                  <a:pt x="7461896" y="7386369"/>
                </a:lnTo>
                <a:lnTo>
                  <a:pt x="8205456" y="7386369"/>
                </a:lnTo>
                <a:lnTo>
                  <a:pt x="8205456" y="8200558"/>
                </a:lnTo>
                <a:lnTo>
                  <a:pt x="7399019" y="8200558"/>
                </a:lnTo>
                <a:lnTo>
                  <a:pt x="7399019" y="7460303"/>
                </a:lnTo>
                <a:lnTo>
                  <a:pt x="6725652" y="7460303"/>
                </a:lnTo>
                <a:lnTo>
                  <a:pt x="6725652" y="8200558"/>
                </a:lnTo>
                <a:lnTo>
                  <a:pt x="5919215" y="8200558"/>
                </a:lnTo>
                <a:lnTo>
                  <a:pt x="5919215" y="7460303"/>
                </a:lnTo>
                <a:lnTo>
                  <a:pt x="5245848" y="7460303"/>
                </a:lnTo>
                <a:lnTo>
                  <a:pt x="5245848" y="8200558"/>
                </a:lnTo>
                <a:lnTo>
                  <a:pt x="4439411" y="8200558"/>
                </a:lnTo>
                <a:lnTo>
                  <a:pt x="4439411" y="7460303"/>
                </a:lnTo>
                <a:lnTo>
                  <a:pt x="3766044" y="7460303"/>
                </a:lnTo>
                <a:lnTo>
                  <a:pt x="3766044" y="8200558"/>
                </a:lnTo>
                <a:lnTo>
                  <a:pt x="2959607" y="8200558"/>
                </a:lnTo>
                <a:lnTo>
                  <a:pt x="2959607" y="7460303"/>
                </a:lnTo>
                <a:lnTo>
                  <a:pt x="2286240" y="7460303"/>
                </a:lnTo>
                <a:lnTo>
                  <a:pt x="2286240" y="8200558"/>
                </a:lnTo>
                <a:lnTo>
                  <a:pt x="1479803" y="8200558"/>
                </a:lnTo>
                <a:lnTo>
                  <a:pt x="1479803" y="7460303"/>
                </a:lnTo>
                <a:lnTo>
                  <a:pt x="806437" y="7460303"/>
                </a:lnTo>
                <a:lnTo>
                  <a:pt x="806437" y="8200558"/>
                </a:lnTo>
                <a:lnTo>
                  <a:pt x="0" y="8200558"/>
                </a:lnTo>
                <a:lnTo>
                  <a:pt x="0" y="7386369"/>
                </a:lnTo>
                <a:lnTo>
                  <a:pt x="733245" y="7386369"/>
                </a:lnTo>
                <a:lnTo>
                  <a:pt x="733245" y="6718431"/>
                </a:lnTo>
                <a:lnTo>
                  <a:pt x="0" y="6718431"/>
                </a:lnTo>
                <a:lnTo>
                  <a:pt x="0" y="5909095"/>
                </a:lnTo>
                <a:lnTo>
                  <a:pt x="733245" y="5909095"/>
                </a:lnTo>
                <a:lnTo>
                  <a:pt x="733245" y="5241157"/>
                </a:lnTo>
                <a:lnTo>
                  <a:pt x="0" y="5241157"/>
                </a:lnTo>
                <a:lnTo>
                  <a:pt x="0" y="4431821"/>
                </a:lnTo>
                <a:lnTo>
                  <a:pt x="733245" y="4431821"/>
                </a:lnTo>
                <a:lnTo>
                  <a:pt x="733245" y="3763884"/>
                </a:lnTo>
                <a:lnTo>
                  <a:pt x="0" y="3763884"/>
                </a:lnTo>
                <a:lnTo>
                  <a:pt x="0" y="2954548"/>
                </a:lnTo>
                <a:lnTo>
                  <a:pt x="733245" y="2954548"/>
                </a:lnTo>
                <a:lnTo>
                  <a:pt x="733245" y="2286610"/>
                </a:lnTo>
                <a:lnTo>
                  <a:pt x="0" y="2286610"/>
                </a:lnTo>
                <a:lnTo>
                  <a:pt x="0" y="1477274"/>
                </a:lnTo>
                <a:lnTo>
                  <a:pt x="733245" y="1477274"/>
                </a:lnTo>
                <a:lnTo>
                  <a:pt x="733245" y="809336"/>
                </a:lnTo>
                <a:lnTo>
                  <a:pt x="0" y="8093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C25523A-C341-465D-81FD-C2639AD6A017}"/>
              </a:ext>
            </a:extLst>
          </p:cNvPr>
          <p:cNvSpPr/>
          <p:nvPr/>
        </p:nvSpPr>
        <p:spPr>
          <a:xfrm>
            <a:off x="3638550" y="854016"/>
            <a:ext cx="2639474" cy="2671789"/>
          </a:xfrm>
          <a:custGeom>
            <a:avLst/>
            <a:gdLst>
              <a:gd name="connsiteX0" fmla="*/ 6999298 w 7261284"/>
              <a:gd name="connsiteY0" fmla="*/ 7035799 h 7350183"/>
              <a:gd name="connsiteX1" fmla="*/ 7208886 w 7261284"/>
              <a:gd name="connsiteY1" fmla="*/ 7035799 h 7350183"/>
              <a:gd name="connsiteX2" fmla="*/ 7261284 w 7261284"/>
              <a:gd name="connsiteY2" fmla="*/ 7088197 h 7350183"/>
              <a:gd name="connsiteX3" fmla="*/ 7261284 w 7261284"/>
              <a:gd name="connsiteY3" fmla="*/ 7297785 h 7350183"/>
              <a:gd name="connsiteX4" fmla="*/ 7208886 w 7261284"/>
              <a:gd name="connsiteY4" fmla="*/ 7350183 h 7350183"/>
              <a:gd name="connsiteX5" fmla="*/ 6999298 w 7261284"/>
              <a:gd name="connsiteY5" fmla="*/ 7350183 h 7350183"/>
              <a:gd name="connsiteX6" fmla="*/ 6946900 w 7261284"/>
              <a:gd name="connsiteY6" fmla="*/ 7297785 h 7350183"/>
              <a:gd name="connsiteX7" fmla="*/ 6946900 w 7261284"/>
              <a:gd name="connsiteY7" fmla="*/ 7088197 h 7350183"/>
              <a:gd name="connsiteX8" fmla="*/ 6999298 w 7261284"/>
              <a:gd name="connsiteY8" fmla="*/ 7035799 h 7350183"/>
              <a:gd name="connsiteX9" fmla="*/ 6367758 w 7261284"/>
              <a:gd name="connsiteY9" fmla="*/ 7035799 h 7350183"/>
              <a:gd name="connsiteX10" fmla="*/ 6577346 w 7261284"/>
              <a:gd name="connsiteY10" fmla="*/ 7035799 h 7350183"/>
              <a:gd name="connsiteX11" fmla="*/ 6629744 w 7261284"/>
              <a:gd name="connsiteY11" fmla="*/ 7088197 h 7350183"/>
              <a:gd name="connsiteX12" fmla="*/ 6629744 w 7261284"/>
              <a:gd name="connsiteY12" fmla="*/ 7297785 h 7350183"/>
              <a:gd name="connsiteX13" fmla="*/ 6577346 w 7261284"/>
              <a:gd name="connsiteY13" fmla="*/ 7350183 h 7350183"/>
              <a:gd name="connsiteX14" fmla="*/ 6367758 w 7261284"/>
              <a:gd name="connsiteY14" fmla="*/ 7350183 h 7350183"/>
              <a:gd name="connsiteX15" fmla="*/ 6315360 w 7261284"/>
              <a:gd name="connsiteY15" fmla="*/ 7297785 h 7350183"/>
              <a:gd name="connsiteX16" fmla="*/ 6315360 w 7261284"/>
              <a:gd name="connsiteY16" fmla="*/ 7088197 h 7350183"/>
              <a:gd name="connsiteX17" fmla="*/ 6367758 w 7261284"/>
              <a:gd name="connsiteY17" fmla="*/ 7035799 h 7350183"/>
              <a:gd name="connsiteX18" fmla="*/ 5736222 w 7261284"/>
              <a:gd name="connsiteY18" fmla="*/ 7035799 h 7350183"/>
              <a:gd name="connsiteX19" fmla="*/ 5945810 w 7261284"/>
              <a:gd name="connsiteY19" fmla="*/ 7035799 h 7350183"/>
              <a:gd name="connsiteX20" fmla="*/ 5998208 w 7261284"/>
              <a:gd name="connsiteY20" fmla="*/ 7088197 h 7350183"/>
              <a:gd name="connsiteX21" fmla="*/ 5998208 w 7261284"/>
              <a:gd name="connsiteY21" fmla="*/ 7297785 h 7350183"/>
              <a:gd name="connsiteX22" fmla="*/ 5945810 w 7261284"/>
              <a:gd name="connsiteY22" fmla="*/ 7350183 h 7350183"/>
              <a:gd name="connsiteX23" fmla="*/ 5736222 w 7261284"/>
              <a:gd name="connsiteY23" fmla="*/ 7350183 h 7350183"/>
              <a:gd name="connsiteX24" fmla="*/ 5683824 w 7261284"/>
              <a:gd name="connsiteY24" fmla="*/ 7297785 h 7350183"/>
              <a:gd name="connsiteX25" fmla="*/ 5683824 w 7261284"/>
              <a:gd name="connsiteY25" fmla="*/ 7088197 h 7350183"/>
              <a:gd name="connsiteX26" fmla="*/ 5736222 w 7261284"/>
              <a:gd name="connsiteY26" fmla="*/ 7035799 h 7350183"/>
              <a:gd name="connsiteX27" fmla="*/ 5104686 w 7261284"/>
              <a:gd name="connsiteY27" fmla="*/ 7035799 h 7350183"/>
              <a:gd name="connsiteX28" fmla="*/ 5314274 w 7261284"/>
              <a:gd name="connsiteY28" fmla="*/ 7035799 h 7350183"/>
              <a:gd name="connsiteX29" fmla="*/ 5366672 w 7261284"/>
              <a:gd name="connsiteY29" fmla="*/ 7088197 h 7350183"/>
              <a:gd name="connsiteX30" fmla="*/ 5366672 w 7261284"/>
              <a:gd name="connsiteY30" fmla="*/ 7297785 h 7350183"/>
              <a:gd name="connsiteX31" fmla="*/ 5314274 w 7261284"/>
              <a:gd name="connsiteY31" fmla="*/ 7350183 h 7350183"/>
              <a:gd name="connsiteX32" fmla="*/ 5104686 w 7261284"/>
              <a:gd name="connsiteY32" fmla="*/ 7350183 h 7350183"/>
              <a:gd name="connsiteX33" fmla="*/ 5052288 w 7261284"/>
              <a:gd name="connsiteY33" fmla="*/ 7297785 h 7350183"/>
              <a:gd name="connsiteX34" fmla="*/ 5052288 w 7261284"/>
              <a:gd name="connsiteY34" fmla="*/ 7088197 h 7350183"/>
              <a:gd name="connsiteX35" fmla="*/ 5104686 w 7261284"/>
              <a:gd name="connsiteY35" fmla="*/ 7035799 h 7350183"/>
              <a:gd name="connsiteX36" fmla="*/ 4473150 w 7261284"/>
              <a:gd name="connsiteY36" fmla="*/ 7035799 h 7350183"/>
              <a:gd name="connsiteX37" fmla="*/ 4682738 w 7261284"/>
              <a:gd name="connsiteY37" fmla="*/ 7035799 h 7350183"/>
              <a:gd name="connsiteX38" fmla="*/ 4735136 w 7261284"/>
              <a:gd name="connsiteY38" fmla="*/ 7088197 h 7350183"/>
              <a:gd name="connsiteX39" fmla="*/ 4735136 w 7261284"/>
              <a:gd name="connsiteY39" fmla="*/ 7297785 h 7350183"/>
              <a:gd name="connsiteX40" fmla="*/ 4682738 w 7261284"/>
              <a:gd name="connsiteY40" fmla="*/ 7350183 h 7350183"/>
              <a:gd name="connsiteX41" fmla="*/ 4473150 w 7261284"/>
              <a:gd name="connsiteY41" fmla="*/ 7350183 h 7350183"/>
              <a:gd name="connsiteX42" fmla="*/ 4420752 w 7261284"/>
              <a:gd name="connsiteY42" fmla="*/ 7297785 h 7350183"/>
              <a:gd name="connsiteX43" fmla="*/ 4420752 w 7261284"/>
              <a:gd name="connsiteY43" fmla="*/ 7088197 h 7350183"/>
              <a:gd name="connsiteX44" fmla="*/ 4473150 w 7261284"/>
              <a:gd name="connsiteY44" fmla="*/ 7035799 h 7350183"/>
              <a:gd name="connsiteX45" fmla="*/ 3841614 w 7261284"/>
              <a:gd name="connsiteY45" fmla="*/ 7035799 h 7350183"/>
              <a:gd name="connsiteX46" fmla="*/ 4051202 w 7261284"/>
              <a:gd name="connsiteY46" fmla="*/ 7035799 h 7350183"/>
              <a:gd name="connsiteX47" fmla="*/ 4103600 w 7261284"/>
              <a:gd name="connsiteY47" fmla="*/ 7088197 h 7350183"/>
              <a:gd name="connsiteX48" fmla="*/ 4103600 w 7261284"/>
              <a:gd name="connsiteY48" fmla="*/ 7297785 h 7350183"/>
              <a:gd name="connsiteX49" fmla="*/ 4051202 w 7261284"/>
              <a:gd name="connsiteY49" fmla="*/ 7350183 h 7350183"/>
              <a:gd name="connsiteX50" fmla="*/ 3841614 w 7261284"/>
              <a:gd name="connsiteY50" fmla="*/ 7350183 h 7350183"/>
              <a:gd name="connsiteX51" fmla="*/ 3789216 w 7261284"/>
              <a:gd name="connsiteY51" fmla="*/ 7297785 h 7350183"/>
              <a:gd name="connsiteX52" fmla="*/ 3789216 w 7261284"/>
              <a:gd name="connsiteY52" fmla="*/ 7088197 h 7350183"/>
              <a:gd name="connsiteX53" fmla="*/ 3841614 w 7261284"/>
              <a:gd name="connsiteY53" fmla="*/ 7035799 h 7350183"/>
              <a:gd name="connsiteX54" fmla="*/ 3210078 w 7261284"/>
              <a:gd name="connsiteY54" fmla="*/ 7035799 h 7350183"/>
              <a:gd name="connsiteX55" fmla="*/ 3419666 w 7261284"/>
              <a:gd name="connsiteY55" fmla="*/ 7035799 h 7350183"/>
              <a:gd name="connsiteX56" fmla="*/ 3472064 w 7261284"/>
              <a:gd name="connsiteY56" fmla="*/ 7088197 h 7350183"/>
              <a:gd name="connsiteX57" fmla="*/ 3472064 w 7261284"/>
              <a:gd name="connsiteY57" fmla="*/ 7297785 h 7350183"/>
              <a:gd name="connsiteX58" fmla="*/ 3419666 w 7261284"/>
              <a:gd name="connsiteY58" fmla="*/ 7350183 h 7350183"/>
              <a:gd name="connsiteX59" fmla="*/ 3210078 w 7261284"/>
              <a:gd name="connsiteY59" fmla="*/ 7350183 h 7350183"/>
              <a:gd name="connsiteX60" fmla="*/ 3157680 w 7261284"/>
              <a:gd name="connsiteY60" fmla="*/ 7297785 h 7350183"/>
              <a:gd name="connsiteX61" fmla="*/ 3157680 w 7261284"/>
              <a:gd name="connsiteY61" fmla="*/ 7088197 h 7350183"/>
              <a:gd name="connsiteX62" fmla="*/ 3210078 w 7261284"/>
              <a:gd name="connsiteY62" fmla="*/ 7035799 h 7350183"/>
              <a:gd name="connsiteX63" fmla="*/ 2578542 w 7261284"/>
              <a:gd name="connsiteY63" fmla="*/ 7035799 h 7350183"/>
              <a:gd name="connsiteX64" fmla="*/ 2788130 w 7261284"/>
              <a:gd name="connsiteY64" fmla="*/ 7035799 h 7350183"/>
              <a:gd name="connsiteX65" fmla="*/ 2840528 w 7261284"/>
              <a:gd name="connsiteY65" fmla="*/ 7088197 h 7350183"/>
              <a:gd name="connsiteX66" fmla="*/ 2840528 w 7261284"/>
              <a:gd name="connsiteY66" fmla="*/ 7297785 h 7350183"/>
              <a:gd name="connsiteX67" fmla="*/ 2788130 w 7261284"/>
              <a:gd name="connsiteY67" fmla="*/ 7350183 h 7350183"/>
              <a:gd name="connsiteX68" fmla="*/ 2578542 w 7261284"/>
              <a:gd name="connsiteY68" fmla="*/ 7350183 h 7350183"/>
              <a:gd name="connsiteX69" fmla="*/ 2526144 w 7261284"/>
              <a:gd name="connsiteY69" fmla="*/ 7297785 h 7350183"/>
              <a:gd name="connsiteX70" fmla="*/ 2526144 w 7261284"/>
              <a:gd name="connsiteY70" fmla="*/ 7088197 h 7350183"/>
              <a:gd name="connsiteX71" fmla="*/ 2578542 w 7261284"/>
              <a:gd name="connsiteY71" fmla="*/ 7035799 h 7350183"/>
              <a:gd name="connsiteX72" fmla="*/ 1947006 w 7261284"/>
              <a:gd name="connsiteY72" fmla="*/ 7035799 h 7350183"/>
              <a:gd name="connsiteX73" fmla="*/ 2156594 w 7261284"/>
              <a:gd name="connsiteY73" fmla="*/ 7035799 h 7350183"/>
              <a:gd name="connsiteX74" fmla="*/ 2208992 w 7261284"/>
              <a:gd name="connsiteY74" fmla="*/ 7088197 h 7350183"/>
              <a:gd name="connsiteX75" fmla="*/ 2208992 w 7261284"/>
              <a:gd name="connsiteY75" fmla="*/ 7297785 h 7350183"/>
              <a:gd name="connsiteX76" fmla="*/ 2156594 w 7261284"/>
              <a:gd name="connsiteY76" fmla="*/ 7350183 h 7350183"/>
              <a:gd name="connsiteX77" fmla="*/ 1947006 w 7261284"/>
              <a:gd name="connsiteY77" fmla="*/ 7350183 h 7350183"/>
              <a:gd name="connsiteX78" fmla="*/ 1894608 w 7261284"/>
              <a:gd name="connsiteY78" fmla="*/ 7297785 h 7350183"/>
              <a:gd name="connsiteX79" fmla="*/ 1894608 w 7261284"/>
              <a:gd name="connsiteY79" fmla="*/ 7088197 h 7350183"/>
              <a:gd name="connsiteX80" fmla="*/ 1947006 w 7261284"/>
              <a:gd name="connsiteY80" fmla="*/ 7035799 h 7350183"/>
              <a:gd name="connsiteX81" fmla="*/ 1315470 w 7261284"/>
              <a:gd name="connsiteY81" fmla="*/ 7035799 h 7350183"/>
              <a:gd name="connsiteX82" fmla="*/ 1525058 w 7261284"/>
              <a:gd name="connsiteY82" fmla="*/ 7035799 h 7350183"/>
              <a:gd name="connsiteX83" fmla="*/ 1577456 w 7261284"/>
              <a:gd name="connsiteY83" fmla="*/ 7088197 h 7350183"/>
              <a:gd name="connsiteX84" fmla="*/ 1577456 w 7261284"/>
              <a:gd name="connsiteY84" fmla="*/ 7297785 h 7350183"/>
              <a:gd name="connsiteX85" fmla="*/ 1525058 w 7261284"/>
              <a:gd name="connsiteY85" fmla="*/ 7350183 h 7350183"/>
              <a:gd name="connsiteX86" fmla="*/ 1315470 w 7261284"/>
              <a:gd name="connsiteY86" fmla="*/ 7350183 h 7350183"/>
              <a:gd name="connsiteX87" fmla="*/ 1263072 w 7261284"/>
              <a:gd name="connsiteY87" fmla="*/ 7297785 h 7350183"/>
              <a:gd name="connsiteX88" fmla="*/ 1263072 w 7261284"/>
              <a:gd name="connsiteY88" fmla="*/ 7088197 h 7350183"/>
              <a:gd name="connsiteX89" fmla="*/ 1315470 w 7261284"/>
              <a:gd name="connsiteY89" fmla="*/ 7035799 h 7350183"/>
              <a:gd name="connsiteX90" fmla="*/ 683934 w 7261284"/>
              <a:gd name="connsiteY90" fmla="*/ 7035799 h 7350183"/>
              <a:gd name="connsiteX91" fmla="*/ 893522 w 7261284"/>
              <a:gd name="connsiteY91" fmla="*/ 7035799 h 7350183"/>
              <a:gd name="connsiteX92" fmla="*/ 945920 w 7261284"/>
              <a:gd name="connsiteY92" fmla="*/ 7088197 h 7350183"/>
              <a:gd name="connsiteX93" fmla="*/ 945920 w 7261284"/>
              <a:gd name="connsiteY93" fmla="*/ 7297785 h 7350183"/>
              <a:gd name="connsiteX94" fmla="*/ 893522 w 7261284"/>
              <a:gd name="connsiteY94" fmla="*/ 7350183 h 7350183"/>
              <a:gd name="connsiteX95" fmla="*/ 683934 w 7261284"/>
              <a:gd name="connsiteY95" fmla="*/ 7350183 h 7350183"/>
              <a:gd name="connsiteX96" fmla="*/ 631536 w 7261284"/>
              <a:gd name="connsiteY96" fmla="*/ 7297785 h 7350183"/>
              <a:gd name="connsiteX97" fmla="*/ 631536 w 7261284"/>
              <a:gd name="connsiteY97" fmla="*/ 7088197 h 7350183"/>
              <a:gd name="connsiteX98" fmla="*/ 683934 w 7261284"/>
              <a:gd name="connsiteY98" fmla="*/ 7035799 h 7350183"/>
              <a:gd name="connsiteX99" fmla="*/ 52398 w 7261284"/>
              <a:gd name="connsiteY99" fmla="*/ 7035799 h 7350183"/>
              <a:gd name="connsiteX100" fmla="*/ 261986 w 7261284"/>
              <a:gd name="connsiteY100" fmla="*/ 7035799 h 7350183"/>
              <a:gd name="connsiteX101" fmla="*/ 314384 w 7261284"/>
              <a:gd name="connsiteY101" fmla="*/ 7088197 h 7350183"/>
              <a:gd name="connsiteX102" fmla="*/ 314384 w 7261284"/>
              <a:gd name="connsiteY102" fmla="*/ 7297785 h 7350183"/>
              <a:gd name="connsiteX103" fmla="*/ 261986 w 7261284"/>
              <a:gd name="connsiteY103" fmla="*/ 7350183 h 7350183"/>
              <a:gd name="connsiteX104" fmla="*/ 52398 w 7261284"/>
              <a:gd name="connsiteY104" fmla="*/ 7350183 h 7350183"/>
              <a:gd name="connsiteX105" fmla="*/ 0 w 7261284"/>
              <a:gd name="connsiteY105" fmla="*/ 7297785 h 7350183"/>
              <a:gd name="connsiteX106" fmla="*/ 0 w 7261284"/>
              <a:gd name="connsiteY106" fmla="*/ 7088197 h 7350183"/>
              <a:gd name="connsiteX107" fmla="*/ 52398 w 7261284"/>
              <a:gd name="connsiteY107" fmla="*/ 7035799 h 7350183"/>
              <a:gd name="connsiteX108" fmla="*/ 6683526 w 7261284"/>
              <a:gd name="connsiteY108" fmla="*/ 6687819 h 7350183"/>
              <a:gd name="connsiteX109" fmla="*/ 6893114 w 7261284"/>
              <a:gd name="connsiteY109" fmla="*/ 6687819 h 7350183"/>
              <a:gd name="connsiteX110" fmla="*/ 6945512 w 7261284"/>
              <a:gd name="connsiteY110" fmla="*/ 6740217 h 7350183"/>
              <a:gd name="connsiteX111" fmla="*/ 6945512 w 7261284"/>
              <a:gd name="connsiteY111" fmla="*/ 6949805 h 7350183"/>
              <a:gd name="connsiteX112" fmla="*/ 6893114 w 7261284"/>
              <a:gd name="connsiteY112" fmla="*/ 7002203 h 7350183"/>
              <a:gd name="connsiteX113" fmla="*/ 6683526 w 7261284"/>
              <a:gd name="connsiteY113" fmla="*/ 7002203 h 7350183"/>
              <a:gd name="connsiteX114" fmla="*/ 6631128 w 7261284"/>
              <a:gd name="connsiteY114" fmla="*/ 6949805 h 7350183"/>
              <a:gd name="connsiteX115" fmla="*/ 6631128 w 7261284"/>
              <a:gd name="connsiteY115" fmla="*/ 6740217 h 7350183"/>
              <a:gd name="connsiteX116" fmla="*/ 6683526 w 7261284"/>
              <a:gd name="connsiteY116" fmla="*/ 6687819 h 7350183"/>
              <a:gd name="connsiteX117" fmla="*/ 6051990 w 7261284"/>
              <a:gd name="connsiteY117" fmla="*/ 6687819 h 7350183"/>
              <a:gd name="connsiteX118" fmla="*/ 6261578 w 7261284"/>
              <a:gd name="connsiteY118" fmla="*/ 6687819 h 7350183"/>
              <a:gd name="connsiteX119" fmla="*/ 6313976 w 7261284"/>
              <a:gd name="connsiteY119" fmla="*/ 6740217 h 7350183"/>
              <a:gd name="connsiteX120" fmla="*/ 6313976 w 7261284"/>
              <a:gd name="connsiteY120" fmla="*/ 6949805 h 7350183"/>
              <a:gd name="connsiteX121" fmla="*/ 6261578 w 7261284"/>
              <a:gd name="connsiteY121" fmla="*/ 7002203 h 7350183"/>
              <a:gd name="connsiteX122" fmla="*/ 6051990 w 7261284"/>
              <a:gd name="connsiteY122" fmla="*/ 7002203 h 7350183"/>
              <a:gd name="connsiteX123" fmla="*/ 5999592 w 7261284"/>
              <a:gd name="connsiteY123" fmla="*/ 6949805 h 7350183"/>
              <a:gd name="connsiteX124" fmla="*/ 5999592 w 7261284"/>
              <a:gd name="connsiteY124" fmla="*/ 6740217 h 7350183"/>
              <a:gd name="connsiteX125" fmla="*/ 6051990 w 7261284"/>
              <a:gd name="connsiteY125" fmla="*/ 6687819 h 7350183"/>
              <a:gd name="connsiteX126" fmla="*/ 5420454 w 7261284"/>
              <a:gd name="connsiteY126" fmla="*/ 6687819 h 7350183"/>
              <a:gd name="connsiteX127" fmla="*/ 5630042 w 7261284"/>
              <a:gd name="connsiteY127" fmla="*/ 6687819 h 7350183"/>
              <a:gd name="connsiteX128" fmla="*/ 5682440 w 7261284"/>
              <a:gd name="connsiteY128" fmla="*/ 6740217 h 7350183"/>
              <a:gd name="connsiteX129" fmla="*/ 5682440 w 7261284"/>
              <a:gd name="connsiteY129" fmla="*/ 6949805 h 7350183"/>
              <a:gd name="connsiteX130" fmla="*/ 5630042 w 7261284"/>
              <a:gd name="connsiteY130" fmla="*/ 7002203 h 7350183"/>
              <a:gd name="connsiteX131" fmla="*/ 5420454 w 7261284"/>
              <a:gd name="connsiteY131" fmla="*/ 7002203 h 7350183"/>
              <a:gd name="connsiteX132" fmla="*/ 5368056 w 7261284"/>
              <a:gd name="connsiteY132" fmla="*/ 6949805 h 7350183"/>
              <a:gd name="connsiteX133" fmla="*/ 5368056 w 7261284"/>
              <a:gd name="connsiteY133" fmla="*/ 6740217 h 7350183"/>
              <a:gd name="connsiteX134" fmla="*/ 5420454 w 7261284"/>
              <a:gd name="connsiteY134" fmla="*/ 6687819 h 7350183"/>
              <a:gd name="connsiteX135" fmla="*/ 4788918 w 7261284"/>
              <a:gd name="connsiteY135" fmla="*/ 6687819 h 7350183"/>
              <a:gd name="connsiteX136" fmla="*/ 4998506 w 7261284"/>
              <a:gd name="connsiteY136" fmla="*/ 6687819 h 7350183"/>
              <a:gd name="connsiteX137" fmla="*/ 5050904 w 7261284"/>
              <a:gd name="connsiteY137" fmla="*/ 6740217 h 7350183"/>
              <a:gd name="connsiteX138" fmla="*/ 5050904 w 7261284"/>
              <a:gd name="connsiteY138" fmla="*/ 6949805 h 7350183"/>
              <a:gd name="connsiteX139" fmla="*/ 4998506 w 7261284"/>
              <a:gd name="connsiteY139" fmla="*/ 7002203 h 7350183"/>
              <a:gd name="connsiteX140" fmla="*/ 4788918 w 7261284"/>
              <a:gd name="connsiteY140" fmla="*/ 7002203 h 7350183"/>
              <a:gd name="connsiteX141" fmla="*/ 4736520 w 7261284"/>
              <a:gd name="connsiteY141" fmla="*/ 6949805 h 7350183"/>
              <a:gd name="connsiteX142" fmla="*/ 4736520 w 7261284"/>
              <a:gd name="connsiteY142" fmla="*/ 6740217 h 7350183"/>
              <a:gd name="connsiteX143" fmla="*/ 4788918 w 7261284"/>
              <a:gd name="connsiteY143" fmla="*/ 6687819 h 7350183"/>
              <a:gd name="connsiteX144" fmla="*/ 4157382 w 7261284"/>
              <a:gd name="connsiteY144" fmla="*/ 6687819 h 7350183"/>
              <a:gd name="connsiteX145" fmla="*/ 4366970 w 7261284"/>
              <a:gd name="connsiteY145" fmla="*/ 6687819 h 7350183"/>
              <a:gd name="connsiteX146" fmla="*/ 4419368 w 7261284"/>
              <a:gd name="connsiteY146" fmla="*/ 6740217 h 7350183"/>
              <a:gd name="connsiteX147" fmla="*/ 4419368 w 7261284"/>
              <a:gd name="connsiteY147" fmla="*/ 6949805 h 7350183"/>
              <a:gd name="connsiteX148" fmla="*/ 4366970 w 7261284"/>
              <a:gd name="connsiteY148" fmla="*/ 7002203 h 7350183"/>
              <a:gd name="connsiteX149" fmla="*/ 4157382 w 7261284"/>
              <a:gd name="connsiteY149" fmla="*/ 7002203 h 7350183"/>
              <a:gd name="connsiteX150" fmla="*/ 4104984 w 7261284"/>
              <a:gd name="connsiteY150" fmla="*/ 6949805 h 7350183"/>
              <a:gd name="connsiteX151" fmla="*/ 4104984 w 7261284"/>
              <a:gd name="connsiteY151" fmla="*/ 6740217 h 7350183"/>
              <a:gd name="connsiteX152" fmla="*/ 4157382 w 7261284"/>
              <a:gd name="connsiteY152" fmla="*/ 6687819 h 7350183"/>
              <a:gd name="connsiteX153" fmla="*/ 3525846 w 7261284"/>
              <a:gd name="connsiteY153" fmla="*/ 6687819 h 7350183"/>
              <a:gd name="connsiteX154" fmla="*/ 3735434 w 7261284"/>
              <a:gd name="connsiteY154" fmla="*/ 6687819 h 7350183"/>
              <a:gd name="connsiteX155" fmla="*/ 3787832 w 7261284"/>
              <a:gd name="connsiteY155" fmla="*/ 6740217 h 7350183"/>
              <a:gd name="connsiteX156" fmla="*/ 3787832 w 7261284"/>
              <a:gd name="connsiteY156" fmla="*/ 6949805 h 7350183"/>
              <a:gd name="connsiteX157" fmla="*/ 3735434 w 7261284"/>
              <a:gd name="connsiteY157" fmla="*/ 7002203 h 7350183"/>
              <a:gd name="connsiteX158" fmla="*/ 3525846 w 7261284"/>
              <a:gd name="connsiteY158" fmla="*/ 7002203 h 7350183"/>
              <a:gd name="connsiteX159" fmla="*/ 3473448 w 7261284"/>
              <a:gd name="connsiteY159" fmla="*/ 6949805 h 7350183"/>
              <a:gd name="connsiteX160" fmla="*/ 3473448 w 7261284"/>
              <a:gd name="connsiteY160" fmla="*/ 6740217 h 7350183"/>
              <a:gd name="connsiteX161" fmla="*/ 3525846 w 7261284"/>
              <a:gd name="connsiteY161" fmla="*/ 6687819 h 7350183"/>
              <a:gd name="connsiteX162" fmla="*/ 2894310 w 7261284"/>
              <a:gd name="connsiteY162" fmla="*/ 6687819 h 7350183"/>
              <a:gd name="connsiteX163" fmla="*/ 3103898 w 7261284"/>
              <a:gd name="connsiteY163" fmla="*/ 6687819 h 7350183"/>
              <a:gd name="connsiteX164" fmla="*/ 3156296 w 7261284"/>
              <a:gd name="connsiteY164" fmla="*/ 6740217 h 7350183"/>
              <a:gd name="connsiteX165" fmla="*/ 3156296 w 7261284"/>
              <a:gd name="connsiteY165" fmla="*/ 6949805 h 7350183"/>
              <a:gd name="connsiteX166" fmla="*/ 3103898 w 7261284"/>
              <a:gd name="connsiteY166" fmla="*/ 7002203 h 7350183"/>
              <a:gd name="connsiteX167" fmla="*/ 2894310 w 7261284"/>
              <a:gd name="connsiteY167" fmla="*/ 7002203 h 7350183"/>
              <a:gd name="connsiteX168" fmla="*/ 2841912 w 7261284"/>
              <a:gd name="connsiteY168" fmla="*/ 6949805 h 7350183"/>
              <a:gd name="connsiteX169" fmla="*/ 2841912 w 7261284"/>
              <a:gd name="connsiteY169" fmla="*/ 6740217 h 7350183"/>
              <a:gd name="connsiteX170" fmla="*/ 2894310 w 7261284"/>
              <a:gd name="connsiteY170" fmla="*/ 6687819 h 7350183"/>
              <a:gd name="connsiteX171" fmla="*/ 2262774 w 7261284"/>
              <a:gd name="connsiteY171" fmla="*/ 6687819 h 7350183"/>
              <a:gd name="connsiteX172" fmla="*/ 2472362 w 7261284"/>
              <a:gd name="connsiteY172" fmla="*/ 6687819 h 7350183"/>
              <a:gd name="connsiteX173" fmla="*/ 2524760 w 7261284"/>
              <a:gd name="connsiteY173" fmla="*/ 6740217 h 7350183"/>
              <a:gd name="connsiteX174" fmla="*/ 2524760 w 7261284"/>
              <a:gd name="connsiteY174" fmla="*/ 6949805 h 7350183"/>
              <a:gd name="connsiteX175" fmla="*/ 2472362 w 7261284"/>
              <a:gd name="connsiteY175" fmla="*/ 7002203 h 7350183"/>
              <a:gd name="connsiteX176" fmla="*/ 2262774 w 7261284"/>
              <a:gd name="connsiteY176" fmla="*/ 7002203 h 7350183"/>
              <a:gd name="connsiteX177" fmla="*/ 2210376 w 7261284"/>
              <a:gd name="connsiteY177" fmla="*/ 6949805 h 7350183"/>
              <a:gd name="connsiteX178" fmla="*/ 2210376 w 7261284"/>
              <a:gd name="connsiteY178" fmla="*/ 6740217 h 7350183"/>
              <a:gd name="connsiteX179" fmla="*/ 2262774 w 7261284"/>
              <a:gd name="connsiteY179" fmla="*/ 6687819 h 7350183"/>
              <a:gd name="connsiteX180" fmla="*/ 1631238 w 7261284"/>
              <a:gd name="connsiteY180" fmla="*/ 6687819 h 7350183"/>
              <a:gd name="connsiteX181" fmla="*/ 1840826 w 7261284"/>
              <a:gd name="connsiteY181" fmla="*/ 6687819 h 7350183"/>
              <a:gd name="connsiteX182" fmla="*/ 1893224 w 7261284"/>
              <a:gd name="connsiteY182" fmla="*/ 6740217 h 7350183"/>
              <a:gd name="connsiteX183" fmla="*/ 1893224 w 7261284"/>
              <a:gd name="connsiteY183" fmla="*/ 6949805 h 7350183"/>
              <a:gd name="connsiteX184" fmla="*/ 1840826 w 7261284"/>
              <a:gd name="connsiteY184" fmla="*/ 7002203 h 7350183"/>
              <a:gd name="connsiteX185" fmla="*/ 1631238 w 7261284"/>
              <a:gd name="connsiteY185" fmla="*/ 7002203 h 7350183"/>
              <a:gd name="connsiteX186" fmla="*/ 1578840 w 7261284"/>
              <a:gd name="connsiteY186" fmla="*/ 6949805 h 7350183"/>
              <a:gd name="connsiteX187" fmla="*/ 1578840 w 7261284"/>
              <a:gd name="connsiteY187" fmla="*/ 6740217 h 7350183"/>
              <a:gd name="connsiteX188" fmla="*/ 1631238 w 7261284"/>
              <a:gd name="connsiteY188" fmla="*/ 6687819 h 7350183"/>
              <a:gd name="connsiteX189" fmla="*/ 999702 w 7261284"/>
              <a:gd name="connsiteY189" fmla="*/ 6687819 h 7350183"/>
              <a:gd name="connsiteX190" fmla="*/ 1209290 w 7261284"/>
              <a:gd name="connsiteY190" fmla="*/ 6687819 h 7350183"/>
              <a:gd name="connsiteX191" fmla="*/ 1261688 w 7261284"/>
              <a:gd name="connsiteY191" fmla="*/ 6740217 h 7350183"/>
              <a:gd name="connsiteX192" fmla="*/ 1261688 w 7261284"/>
              <a:gd name="connsiteY192" fmla="*/ 6949805 h 7350183"/>
              <a:gd name="connsiteX193" fmla="*/ 1209290 w 7261284"/>
              <a:gd name="connsiteY193" fmla="*/ 7002203 h 7350183"/>
              <a:gd name="connsiteX194" fmla="*/ 999702 w 7261284"/>
              <a:gd name="connsiteY194" fmla="*/ 7002203 h 7350183"/>
              <a:gd name="connsiteX195" fmla="*/ 947304 w 7261284"/>
              <a:gd name="connsiteY195" fmla="*/ 6949805 h 7350183"/>
              <a:gd name="connsiteX196" fmla="*/ 947304 w 7261284"/>
              <a:gd name="connsiteY196" fmla="*/ 6740217 h 7350183"/>
              <a:gd name="connsiteX197" fmla="*/ 999702 w 7261284"/>
              <a:gd name="connsiteY197" fmla="*/ 6687819 h 7350183"/>
              <a:gd name="connsiteX198" fmla="*/ 368166 w 7261284"/>
              <a:gd name="connsiteY198" fmla="*/ 6687819 h 7350183"/>
              <a:gd name="connsiteX199" fmla="*/ 577754 w 7261284"/>
              <a:gd name="connsiteY199" fmla="*/ 6687819 h 7350183"/>
              <a:gd name="connsiteX200" fmla="*/ 630152 w 7261284"/>
              <a:gd name="connsiteY200" fmla="*/ 6740217 h 7350183"/>
              <a:gd name="connsiteX201" fmla="*/ 630152 w 7261284"/>
              <a:gd name="connsiteY201" fmla="*/ 6949805 h 7350183"/>
              <a:gd name="connsiteX202" fmla="*/ 577754 w 7261284"/>
              <a:gd name="connsiteY202" fmla="*/ 7002203 h 7350183"/>
              <a:gd name="connsiteX203" fmla="*/ 368166 w 7261284"/>
              <a:gd name="connsiteY203" fmla="*/ 7002203 h 7350183"/>
              <a:gd name="connsiteX204" fmla="*/ 315768 w 7261284"/>
              <a:gd name="connsiteY204" fmla="*/ 6949805 h 7350183"/>
              <a:gd name="connsiteX205" fmla="*/ 315768 w 7261284"/>
              <a:gd name="connsiteY205" fmla="*/ 6740217 h 7350183"/>
              <a:gd name="connsiteX206" fmla="*/ 368166 w 7261284"/>
              <a:gd name="connsiteY206" fmla="*/ 6687819 h 7350183"/>
              <a:gd name="connsiteX207" fmla="*/ 6999298 w 7261284"/>
              <a:gd name="connsiteY207" fmla="*/ 6332219 h 7350183"/>
              <a:gd name="connsiteX208" fmla="*/ 7208886 w 7261284"/>
              <a:gd name="connsiteY208" fmla="*/ 6332219 h 7350183"/>
              <a:gd name="connsiteX209" fmla="*/ 7261284 w 7261284"/>
              <a:gd name="connsiteY209" fmla="*/ 6384617 h 7350183"/>
              <a:gd name="connsiteX210" fmla="*/ 7261284 w 7261284"/>
              <a:gd name="connsiteY210" fmla="*/ 6594205 h 7350183"/>
              <a:gd name="connsiteX211" fmla="*/ 7208886 w 7261284"/>
              <a:gd name="connsiteY211" fmla="*/ 6646603 h 7350183"/>
              <a:gd name="connsiteX212" fmla="*/ 6999298 w 7261284"/>
              <a:gd name="connsiteY212" fmla="*/ 6646603 h 7350183"/>
              <a:gd name="connsiteX213" fmla="*/ 6946900 w 7261284"/>
              <a:gd name="connsiteY213" fmla="*/ 6594205 h 7350183"/>
              <a:gd name="connsiteX214" fmla="*/ 6946900 w 7261284"/>
              <a:gd name="connsiteY214" fmla="*/ 6384617 h 7350183"/>
              <a:gd name="connsiteX215" fmla="*/ 6999298 w 7261284"/>
              <a:gd name="connsiteY215" fmla="*/ 6332219 h 7350183"/>
              <a:gd name="connsiteX216" fmla="*/ 6367758 w 7261284"/>
              <a:gd name="connsiteY216" fmla="*/ 6332219 h 7350183"/>
              <a:gd name="connsiteX217" fmla="*/ 6577346 w 7261284"/>
              <a:gd name="connsiteY217" fmla="*/ 6332219 h 7350183"/>
              <a:gd name="connsiteX218" fmla="*/ 6629744 w 7261284"/>
              <a:gd name="connsiteY218" fmla="*/ 6384617 h 7350183"/>
              <a:gd name="connsiteX219" fmla="*/ 6629744 w 7261284"/>
              <a:gd name="connsiteY219" fmla="*/ 6594205 h 7350183"/>
              <a:gd name="connsiteX220" fmla="*/ 6577346 w 7261284"/>
              <a:gd name="connsiteY220" fmla="*/ 6646603 h 7350183"/>
              <a:gd name="connsiteX221" fmla="*/ 6367758 w 7261284"/>
              <a:gd name="connsiteY221" fmla="*/ 6646603 h 7350183"/>
              <a:gd name="connsiteX222" fmla="*/ 6315360 w 7261284"/>
              <a:gd name="connsiteY222" fmla="*/ 6594205 h 7350183"/>
              <a:gd name="connsiteX223" fmla="*/ 6315360 w 7261284"/>
              <a:gd name="connsiteY223" fmla="*/ 6384617 h 7350183"/>
              <a:gd name="connsiteX224" fmla="*/ 6367758 w 7261284"/>
              <a:gd name="connsiteY224" fmla="*/ 6332219 h 7350183"/>
              <a:gd name="connsiteX225" fmla="*/ 5736222 w 7261284"/>
              <a:gd name="connsiteY225" fmla="*/ 6332219 h 7350183"/>
              <a:gd name="connsiteX226" fmla="*/ 5945810 w 7261284"/>
              <a:gd name="connsiteY226" fmla="*/ 6332219 h 7350183"/>
              <a:gd name="connsiteX227" fmla="*/ 5998208 w 7261284"/>
              <a:gd name="connsiteY227" fmla="*/ 6384617 h 7350183"/>
              <a:gd name="connsiteX228" fmla="*/ 5998208 w 7261284"/>
              <a:gd name="connsiteY228" fmla="*/ 6594205 h 7350183"/>
              <a:gd name="connsiteX229" fmla="*/ 5945810 w 7261284"/>
              <a:gd name="connsiteY229" fmla="*/ 6646603 h 7350183"/>
              <a:gd name="connsiteX230" fmla="*/ 5736222 w 7261284"/>
              <a:gd name="connsiteY230" fmla="*/ 6646603 h 7350183"/>
              <a:gd name="connsiteX231" fmla="*/ 5683824 w 7261284"/>
              <a:gd name="connsiteY231" fmla="*/ 6594205 h 7350183"/>
              <a:gd name="connsiteX232" fmla="*/ 5683824 w 7261284"/>
              <a:gd name="connsiteY232" fmla="*/ 6384617 h 7350183"/>
              <a:gd name="connsiteX233" fmla="*/ 5736222 w 7261284"/>
              <a:gd name="connsiteY233" fmla="*/ 6332219 h 7350183"/>
              <a:gd name="connsiteX234" fmla="*/ 5104686 w 7261284"/>
              <a:gd name="connsiteY234" fmla="*/ 6332219 h 7350183"/>
              <a:gd name="connsiteX235" fmla="*/ 5314274 w 7261284"/>
              <a:gd name="connsiteY235" fmla="*/ 6332219 h 7350183"/>
              <a:gd name="connsiteX236" fmla="*/ 5366672 w 7261284"/>
              <a:gd name="connsiteY236" fmla="*/ 6384617 h 7350183"/>
              <a:gd name="connsiteX237" fmla="*/ 5366672 w 7261284"/>
              <a:gd name="connsiteY237" fmla="*/ 6594205 h 7350183"/>
              <a:gd name="connsiteX238" fmla="*/ 5314274 w 7261284"/>
              <a:gd name="connsiteY238" fmla="*/ 6646603 h 7350183"/>
              <a:gd name="connsiteX239" fmla="*/ 5104686 w 7261284"/>
              <a:gd name="connsiteY239" fmla="*/ 6646603 h 7350183"/>
              <a:gd name="connsiteX240" fmla="*/ 5052288 w 7261284"/>
              <a:gd name="connsiteY240" fmla="*/ 6594205 h 7350183"/>
              <a:gd name="connsiteX241" fmla="*/ 5052288 w 7261284"/>
              <a:gd name="connsiteY241" fmla="*/ 6384617 h 7350183"/>
              <a:gd name="connsiteX242" fmla="*/ 5104686 w 7261284"/>
              <a:gd name="connsiteY242" fmla="*/ 6332219 h 7350183"/>
              <a:gd name="connsiteX243" fmla="*/ 4473150 w 7261284"/>
              <a:gd name="connsiteY243" fmla="*/ 6332219 h 7350183"/>
              <a:gd name="connsiteX244" fmla="*/ 4682738 w 7261284"/>
              <a:gd name="connsiteY244" fmla="*/ 6332219 h 7350183"/>
              <a:gd name="connsiteX245" fmla="*/ 4735136 w 7261284"/>
              <a:gd name="connsiteY245" fmla="*/ 6384617 h 7350183"/>
              <a:gd name="connsiteX246" fmla="*/ 4735136 w 7261284"/>
              <a:gd name="connsiteY246" fmla="*/ 6594205 h 7350183"/>
              <a:gd name="connsiteX247" fmla="*/ 4682738 w 7261284"/>
              <a:gd name="connsiteY247" fmla="*/ 6646603 h 7350183"/>
              <a:gd name="connsiteX248" fmla="*/ 4473150 w 7261284"/>
              <a:gd name="connsiteY248" fmla="*/ 6646603 h 7350183"/>
              <a:gd name="connsiteX249" fmla="*/ 4420752 w 7261284"/>
              <a:gd name="connsiteY249" fmla="*/ 6594205 h 7350183"/>
              <a:gd name="connsiteX250" fmla="*/ 4420752 w 7261284"/>
              <a:gd name="connsiteY250" fmla="*/ 6384617 h 7350183"/>
              <a:gd name="connsiteX251" fmla="*/ 4473150 w 7261284"/>
              <a:gd name="connsiteY251" fmla="*/ 6332219 h 7350183"/>
              <a:gd name="connsiteX252" fmla="*/ 3841614 w 7261284"/>
              <a:gd name="connsiteY252" fmla="*/ 6332219 h 7350183"/>
              <a:gd name="connsiteX253" fmla="*/ 4051202 w 7261284"/>
              <a:gd name="connsiteY253" fmla="*/ 6332219 h 7350183"/>
              <a:gd name="connsiteX254" fmla="*/ 4103600 w 7261284"/>
              <a:gd name="connsiteY254" fmla="*/ 6384617 h 7350183"/>
              <a:gd name="connsiteX255" fmla="*/ 4103600 w 7261284"/>
              <a:gd name="connsiteY255" fmla="*/ 6594205 h 7350183"/>
              <a:gd name="connsiteX256" fmla="*/ 4051202 w 7261284"/>
              <a:gd name="connsiteY256" fmla="*/ 6646603 h 7350183"/>
              <a:gd name="connsiteX257" fmla="*/ 3841614 w 7261284"/>
              <a:gd name="connsiteY257" fmla="*/ 6646603 h 7350183"/>
              <a:gd name="connsiteX258" fmla="*/ 3789216 w 7261284"/>
              <a:gd name="connsiteY258" fmla="*/ 6594205 h 7350183"/>
              <a:gd name="connsiteX259" fmla="*/ 3789216 w 7261284"/>
              <a:gd name="connsiteY259" fmla="*/ 6384617 h 7350183"/>
              <a:gd name="connsiteX260" fmla="*/ 3841614 w 7261284"/>
              <a:gd name="connsiteY260" fmla="*/ 6332219 h 7350183"/>
              <a:gd name="connsiteX261" fmla="*/ 3210078 w 7261284"/>
              <a:gd name="connsiteY261" fmla="*/ 6332219 h 7350183"/>
              <a:gd name="connsiteX262" fmla="*/ 3419666 w 7261284"/>
              <a:gd name="connsiteY262" fmla="*/ 6332219 h 7350183"/>
              <a:gd name="connsiteX263" fmla="*/ 3472064 w 7261284"/>
              <a:gd name="connsiteY263" fmla="*/ 6384617 h 7350183"/>
              <a:gd name="connsiteX264" fmla="*/ 3472064 w 7261284"/>
              <a:gd name="connsiteY264" fmla="*/ 6594205 h 7350183"/>
              <a:gd name="connsiteX265" fmla="*/ 3419666 w 7261284"/>
              <a:gd name="connsiteY265" fmla="*/ 6646603 h 7350183"/>
              <a:gd name="connsiteX266" fmla="*/ 3210078 w 7261284"/>
              <a:gd name="connsiteY266" fmla="*/ 6646603 h 7350183"/>
              <a:gd name="connsiteX267" fmla="*/ 3157680 w 7261284"/>
              <a:gd name="connsiteY267" fmla="*/ 6594205 h 7350183"/>
              <a:gd name="connsiteX268" fmla="*/ 3157680 w 7261284"/>
              <a:gd name="connsiteY268" fmla="*/ 6384617 h 7350183"/>
              <a:gd name="connsiteX269" fmla="*/ 3210078 w 7261284"/>
              <a:gd name="connsiteY269" fmla="*/ 6332219 h 7350183"/>
              <a:gd name="connsiteX270" fmla="*/ 2578542 w 7261284"/>
              <a:gd name="connsiteY270" fmla="*/ 6332219 h 7350183"/>
              <a:gd name="connsiteX271" fmla="*/ 2788130 w 7261284"/>
              <a:gd name="connsiteY271" fmla="*/ 6332219 h 7350183"/>
              <a:gd name="connsiteX272" fmla="*/ 2840528 w 7261284"/>
              <a:gd name="connsiteY272" fmla="*/ 6384617 h 7350183"/>
              <a:gd name="connsiteX273" fmla="*/ 2840528 w 7261284"/>
              <a:gd name="connsiteY273" fmla="*/ 6594205 h 7350183"/>
              <a:gd name="connsiteX274" fmla="*/ 2788130 w 7261284"/>
              <a:gd name="connsiteY274" fmla="*/ 6646603 h 7350183"/>
              <a:gd name="connsiteX275" fmla="*/ 2578542 w 7261284"/>
              <a:gd name="connsiteY275" fmla="*/ 6646603 h 7350183"/>
              <a:gd name="connsiteX276" fmla="*/ 2526144 w 7261284"/>
              <a:gd name="connsiteY276" fmla="*/ 6594205 h 7350183"/>
              <a:gd name="connsiteX277" fmla="*/ 2526144 w 7261284"/>
              <a:gd name="connsiteY277" fmla="*/ 6384617 h 7350183"/>
              <a:gd name="connsiteX278" fmla="*/ 2578542 w 7261284"/>
              <a:gd name="connsiteY278" fmla="*/ 6332219 h 7350183"/>
              <a:gd name="connsiteX279" fmla="*/ 1947006 w 7261284"/>
              <a:gd name="connsiteY279" fmla="*/ 6332219 h 7350183"/>
              <a:gd name="connsiteX280" fmla="*/ 2156594 w 7261284"/>
              <a:gd name="connsiteY280" fmla="*/ 6332219 h 7350183"/>
              <a:gd name="connsiteX281" fmla="*/ 2208992 w 7261284"/>
              <a:gd name="connsiteY281" fmla="*/ 6384617 h 7350183"/>
              <a:gd name="connsiteX282" fmla="*/ 2208992 w 7261284"/>
              <a:gd name="connsiteY282" fmla="*/ 6594205 h 7350183"/>
              <a:gd name="connsiteX283" fmla="*/ 2156594 w 7261284"/>
              <a:gd name="connsiteY283" fmla="*/ 6646603 h 7350183"/>
              <a:gd name="connsiteX284" fmla="*/ 1947006 w 7261284"/>
              <a:gd name="connsiteY284" fmla="*/ 6646603 h 7350183"/>
              <a:gd name="connsiteX285" fmla="*/ 1894608 w 7261284"/>
              <a:gd name="connsiteY285" fmla="*/ 6594205 h 7350183"/>
              <a:gd name="connsiteX286" fmla="*/ 1894608 w 7261284"/>
              <a:gd name="connsiteY286" fmla="*/ 6384617 h 7350183"/>
              <a:gd name="connsiteX287" fmla="*/ 1947006 w 7261284"/>
              <a:gd name="connsiteY287" fmla="*/ 6332219 h 7350183"/>
              <a:gd name="connsiteX288" fmla="*/ 1315470 w 7261284"/>
              <a:gd name="connsiteY288" fmla="*/ 6332219 h 7350183"/>
              <a:gd name="connsiteX289" fmla="*/ 1525058 w 7261284"/>
              <a:gd name="connsiteY289" fmla="*/ 6332219 h 7350183"/>
              <a:gd name="connsiteX290" fmla="*/ 1577456 w 7261284"/>
              <a:gd name="connsiteY290" fmla="*/ 6384617 h 7350183"/>
              <a:gd name="connsiteX291" fmla="*/ 1577456 w 7261284"/>
              <a:gd name="connsiteY291" fmla="*/ 6594205 h 7350183"/>
              <a:gd name="connsiteX292" fmla="*/ 1525058 w 7261284"/>
              <a:gd name="connsiteY292" fmla="*/ 6646603 h 7350183"/>
              <a:gd name="connsiteX293" fmla="*/ 1315470 w 7261284"/>
              <a:gd name="connsiteY293" fmla="*/ 6646603 h 7350183"/>
              <a:gd name="connsiteX294" fmla="*/ 1263072 w 7261284"/>
              <a:gd name="connsiteY294" fmla="*/ 6594205 h 7350183"/>
              <a:gd name="connsiteX295" fmla="*/ 1263072 w 7261284"/>
              <a:gd name="connsiteY295" fmla="*/ 6384617 h 7350183"/>
              <a:gd name="connsiteX296" fmla="*/ 1315470 w 7261284"/>
              <a:gd name="connsiteY296" fmla="*/ 6332219 h 7350183"/>
              <a:gd name="connsiteX297" fmla="*/ 683934 w 7261284"/>
              <a:gd name="connsiteY297" fmla="*/ 6332219 h 7350183"/>
              <a:gd name="connsiteX298" fmla="*/ 893522 w 7261284"/>
              <a:gd name="connsiteY298" fmla="*/ 6332219 h 7350183"/>
              <a:gd name="connsiteX299" fmla="*/ 945920 w 7261284"/>
              <a:gd name="connsiteY299" fmla="*/ 6384617 h 7350183"/>
              <a:gd name="connsiteX300" fmla="*/ 945920 w 7261284"/>
              <a:gd name="connsiteY300" fmla="*/ 6594205 h 7350183"/>
              <a:gd name="connsiteX301" fmla="*/ 893522 w 7261284"/>
              <a:gd name="connsiteY301" fmla="*/ 6646603 h 7350183"/>
              <a:gd name="connsiteX302" fmla="*/ 683934 w 7261284"/>
              <a:gd name="connsiteY302" fmla="*/ 6646603 h 7350183"/>
              <a:gd name="connsiteX303" fmla="*/ 631536 w 7261284"/>
              <a:gd name="connsiteY303" fmla="*/ 6594205 h 7350183"/>
              <a:gd name="connsiteX304" fmla="*/ 631536 w 7261284"/>
              <a:gd name="connsiteY304" fmla="*/ 6384617 h 7350183"/>
              <a:gd name="connsiteX305" fmla="*/ 683934 w 7261284"/>
              <a:gd name="connsiteY305" fmla="*/ 6332219 h 7350183"/>
              <a:gd name="connsiteX306" fmla="*/ 52398 w 7261284"/>
              <a:gd name="connsiteY306" fmla="*/ 6332219 h 7350183"/>
              <a:gd name="connsiteX307" fmla="*/ 261986 w 7261284"/>
              <a:gd name="connsiteY307" fmla="*/ 6332219 h 7350183"/>
              <a:gd name="connsiteX308" fmla="*/ 314384 w 7261284"/>
              <a:gd name="connsiteY308" fmla="*/ 6384617 h 7350183"/>
              <a:gd name="connsiteX309" fmla="*/ 314384 w 7261284"/>
              <a:gd name="connsiteY309" fmla="*/ 6594205 h 7350183"/>
              <a:gd name="connsiteX310" fmla="*/ 261986 w 7261284"/>
              <a:gd name="connsiteY310" fmla="*/ 6646603 h 7350183"/>
              <a:gd name="connsiteX311" fmla="*/ 52398 w 7261284"/>
              <a:gd name="connsiteY311" fmla="*/ 6646603 h 7350183"/>
              <a:gd name="connsiteX312" fmla="*/ 0 w 7261284"/>
              <a:gd name="connsiteY312" fmla="*/ 6594205 h 7350183"/>
              <a:gd name="connsiteX313" fmla="*/ 0 w 7261284"/>
              <a:gd name="connsiteY313" fmla="*/ 6384617 h 7350183"/>
              <a:gd name="connsiteX314" fmla="*/ 52398 w 7261284"/>
              <a:gd name="connsiteY314" fmla="*/ 6332219 h 7350183"/>
              <a:gd name="connsiteX315" fmla="*/ 6683526 w 7261284"/>
              <a:gd name="connsiteY315" fmla="*/ 5984239 h 7350183"/>
              <a:gd name="connsiteX316" fmla="*/ 6893114 w 7261284"/>
              <a:gd name="connsiteY316" fmla="*/ 5984239 h 7350183"/>
              <a:gd name="connsiteX317" fmla="*/ 6945512 w 7261284"/>
              <a:gd name="connsiteY317" fmla="*/ 6036637 h 7350183"/>
              <a:gd name="connsiteX318" fmla="*/ 6945512 w 7261284"/>
              <a:gd name="connsiteY318" fmla="*/ 6246225 h 7350183"/>
              <a:gd name="connsiteX319" fmla="*/ 6893114 w 7261284"/>
              <a:gd name="connsiteY319" fmla="*/ 6298623 h 7350183"/>
              <a:gd name="connsiteX320" fmla="*/ 6683526 w 7261284"/>
              <a:gd name="connsiteY320" fmla="*/ 6298623 h 7350183"/>
              <a:gd name="connsiteX321" fmla="*/ 6631128 w 7261284"/>
              <a:gd name="connsiteY321" fmla="*/ 6246225 h 7350183"/>
              <a:gd name="connsiteX322" fmla="*/ 6631128 w 7261284"/>
              <a:gd name="connsiteY322" fmla="*/ 6036637 h 7350183"/>
              <a:gd name="connsiteX323" fmla="*/ 6683526 w 7261284"/>
              <a:gd name="connsiteY323" fmla="*/ 5984239 h 7350183"/>
              <a:gd name="connsiteX324" fmla="*/ 6051990 w 7261284"/>
              <a:gd name="connsiteY324" fmla="*/ 5984239 h 7350183"/>
              <a:gd name="connsiteX325" fmla="*/ 6261578 w 7261284"/>
              <a:gd name="connsiteY325" fmla="*/ 5984239 h 7350183"/>
              <a:gd name="connsiteX326" fmla="*/ 6313976 w 7261284"/>
              <a:gd name="connsiteY326" fmla="*/ 6036637 h 7350183"/>
              <a:gd name="connsiteX327" fmla="*/ 6313976 w 7261284"/>
              <a:gd name="connsiteY327" fmla="*/ 6246225 h 7350183"/>
              <a:gd name="connsiteX328" fmla="*/ 6261578 w 7261284"/>
              <a:gd name="connsiteY328" fmla="*/ 6298623 h 7350183"/>
              <a:gd name="connsiteX329" fmla="*/ 6051990 w 7261284"/>
              <a:gd name="connsiteY329" fmla="*/ 6298623 h 7350183"/>
              <a:gd name="connsiteX330" fmla="*/ 5999592 w 7261284"/>
              <a:gd name="connsiteY330" fmla="*/ 6246225 h 7350183"/>
              <a:gd name="connsiteX331" fmla="*/ 5999592 w 7261284"/>
              <a:gd name="connsiteY331" fmla="*/ 6036637 h 7350183"/>
              <a:gd name="connsiteX332" fmla="*/ 6051990 w 7261284"/>
              <a:gd name="connsiteY332" fmla="*/ 5984239 h 7350183"/>
              <a:gd name="connsiteX333" fmla="*/ 5420454 w 7261284"/>
              <a:gd name="connsiteY333" fmla="*/ 5984239 h 7350183"/>
              <a:gd name="connsiteX334" fmla="*/ 5630042 w 7261284"/>
              <a:gd name="connsiteY334" fmla="*/ 5984239 h 7350183"/>
              <a:gd name="connsiteX335" fmla="*/ 5682440 w 7261284"/>
              <a:gd name="connsiteY335" fmla="*/ 6036637 h 7350183"/>
              <a:gd name="connsiteX336" fmla="*/ 5682440 w 7261284"/>
              <a:gd name="connsiteY336" fmla="*/ 6246225 h 7350183"/>
              <a:gd name="connsiteX337" fmla="*/ 5630042 w 7261284"/>
              <a:gd name="connsiteY337" fmla="*/ 6298623 h 7350183"/>
              <a:gd name="connsiteX338" fmla="*/ 5420454 w 7261284"/>
              <a:gd name="connsiteY338" fmla="*/ 6298623 h 7350183"/>
              <a:gd name="connsiteX339" fmla="*/ 5368056 w 7261284"/>
              <a:gd name="connsiteY339" fmla="*/ 6246225 h 7350183"/>
              <a:gd name="connsiteX340" fmla="*/ 5368056 w 7261284"/>
              <a:gd name="connsiteY340" fmla="*/ 6036637 h 7350183"/>
              <a:gd name="connsiteX341" fmla="*/ 5420454 w 7261284"/>
              <a:gd name="connsiteY341" fmla="*/ 5984239 h 7350183"/>
              <a:gd name="connsiteX342" fmla="*/ 4788918 w 7261284"/>
              <a:gd name="connsiteY342" fmla="*/ 5984239 h 7350183"/>
              <a:gd name="connsiteX343" fmla="*/ 4998506 w 7261284"/>
              <a:gd name="connsiteY343" fmla="*/ 5984239 h 7350183"/>
              <a:gd name="connsiteX344" fmla="*/ 5050904 w 7261284"/>
              <a:gd name="connsiteY344" fmla="*/ 6036637 h 7350183"/>
              <a:gd name="connsiteX345" fmla="*/ 5050904 w 7261284"/>
              <a:gd name="connsiteY345" fmla="*/ 6246225 h 7350183"/>
              <a:gd name="connsiteX346" fmla="*/ 4998506 w 7261284"/>
              <a:gd name="connsiteY346" fmla="*/ 6298623 h 7350183"/>
              <a:gd name="connsiteX347" fmla="*/ 4788918 w 7261284"/>
              <a:gd name="connsiteY347" fmla="*/ 6298623 h 7350183"/>
              <a:gd name="connsiteX348" fmla="*/ 4736520 w 7261284"/>
              <a:gd name="connsiteY348" fmla="*/ 6246225 h 7350183"/>
              <a:gd name="connsiteX349" fmla="*/ 4736520 w 7261284"/>
              <a:gd name="connsiteY349" fmla="*/ 6036637 h 7350183"/>
              <a:gd name="connsiteX350" fmla="*/ 4788918 w 7261284"/>
              <a:gd name="connsiteY350" fmla="*/ 5984239 h 7350183"/>
              <a:gd name="connsiteX351" fmla="*/ 4157382 w 7261284"/>
              <a:gd name="connsiteY351" fmla="*/ 5984239 h 7350183"/>
              <a:gd name="connsiteX352" fmla="*/ 4366970 w 7261284"/>
              <a:gd name="connsiteY352" fmla="*/ 5984239 h 7350183"/>
              <a:gd name="connsiteX353" fmla="*/ 4419368 w 7261284"/>
              <a:gd name="connsiteY353" fmla="*/ 6036637 h 7350183"/>
              <a:gd name="connsiteX354" fmla="*/ 4419368 w 7261284"/>
              <a:gd name="connsiteY354" fmla="*/ 6246225 h 7350183"/>
              <a:gd name="connsiteX355" fmla="*/ 4366970 w 7261284"/>
              <a:gd name="connsiteY355" fmla="*/ 6298623 h 7350183"/>
              <a:gd name="connsiteX356" fmla="*/ 4157382 w 7261284"/>
              <a:gd name="connsiteY356" fmla="*/ 6298623 h 7350183"/>
              <a:gd name="connsiteX357" fmla="*/ 4104984 w 7261284"/>
              <a:gd name="connsiteY357" fmla="*/ 6246225 h 7350183"/>
              <a:gd name="connsiteX358" fmla="*/ 4104984 w 7261284"/>
              <a:gd name="connsiteY358" fmla="*/ 6036637 h 7350183"/>
              <a:gd name="connsiteX359" fmla="*/ 4157382 w 7261284"/>
              <a:gd name="connsiteY359" fmla="*/ 5984239 h 7350183"/>
              <a:gd name="connsiteX360" fmla="*/ 3525846 w 7261284"/>
              <a:gd name="connsiteY360" fmla="*/ 5984239 h 7350183"/>
              <a:gd name="connsiteX361" fmla="*/ 3735434 w 7261284"/>
              <a:gd name="connsiteY361" fmla="*/ 5984239 h 7350183"/>
              <a:gd name="connsiteX362" fmla="*/ 3787832 w 7261284"/>
              <a:gd name="connsiteY362" fmla="*/ 6036637 h 7350183"/>
              <a:gd name="connsiteX363" fmla="*/ 3787832 w 7261284"/>
              <a:gd name="connsiteY363" fmla="*/ 6246225 h 7350183"/>
              <a:gd name="connsiteX364" fmla="*/ 3735434 w 7261284"/>
              <a:gd name="connsiteY364" fmla="*/ 6298623 h 7350183"/>
              <a:gd name="connsiteX365" fmla="*/ 3525846 w 7261284"/>
              <a:gd name="connsiteY365" fmla="*/ 6298623 h 7350183"/>
              <a:gd name="connsiteX366" fmla="*/ 3473448 w 7261284"/>
              <a:gd name="connsiteY366" fmla="*/ 6246225 h 7350183"/>
              <a:gd name="connsiteX367" fmla="*/ 3473448 w 7261284"/>
              <a:gd name="connsiteY367" fmla="*/ 6036637 h 7350183"/>
              <a:gd name="connsiteX368" fmla="*/ 3525846 w 7261284"/>
              <a:gd name="connsiteY368" fmla="*/ 5984239 h 7350183"/>
              <a:gd name="connsiteX369" fmla="*/ 2894310 w 7261284"/>
              <a:gd name="connsiteY369" fmla="*/ 5984239 h 7350183"/>
              <a:gd name="connsiteX370" fmla="*/ 3103898 w 7261284"/>
              <a:gd name="connsiteY370" fmla="*/ 5984239 h 7350183"/>
              <a:gd name="connsiteX371" fmla="*/ 3156296 w 7261284"/>
              <a:gd name="connsiteY371" fmla="*/ 6036637 h 7350183"/>
              <a:gd name="connsiteX372" fmla="*/ 3156296 w 7261284"/>
              <a:gd name="connsiteY372" fmla="*/ 6246225 h 7350183"/>
              <a:gd name="connsiteX373" fmla="*/ 3103898 w 7261284"/>
              <a:gd name="connsiteY373" fmla="*/ 6298623 h 7350183"/>
              <a:gd name="connsiteX374" fmla="*/ 2894310 w 7261284"/>
              <a:gd name="connsiteY374" fmla="*/ 6298623 h 7350183"/>
              <a:gd name="connsiteX375" fmla="*/ 2841912 w 7261284"/>
              <a:gd name="connsiteY375" fmla="*/ 6246225 h 7350183"/>
              <a:gd name="connsiteX376" fmla="*/ 2841912 w 7261284"/>
              <a:gd name="connsiteY376" fmla="*/ 6036637 h 7350183"/>
              <a:gd name="connsiteX377" fmla="*/ 2894310 w 7261284"/>
              <a:gd name="connsiteY377" fmla="*/ 5984239 h 7350183"/>
              <a:gd name="connsiteX378" fmla="*/ 2262774 w 7261284"/>
              <a:gd name="connsiteY378" fmla="*/ 5984239 h 7350183"/>
              <a:gd name="connsiteX379" fmla="*/ 2472362 w 7261284"/>
              <a:gd name="connsiteY379" fmla="*/ 5984239 h 7350183"/>
              <a:gd name="connsiteX380" fmla="*/ 2524760 w 7261284"/>
              <a:gd name="connsiteY380" fmla="*/ 6036637 h 7350183"/>
              <a:gd name="connsiteX381" fmla="*/ 2524760 w 7261284"/>
              <a:gd name="connsiteY381" fmla="*/ 6246225 h 7350183"/>
              <a:gd name="connsiteX382" fmla="*/ 2472362 w 7261284"/>
              <a:gd name="connsiteY382" fmla="*/ 6298623 h 7350183"/>
              <a:gd name="connsiteX383" fmla="*/ 2262774 w 7261284"/>
              <a:gd name="connsiteY383" fmla="*/ 6298623 h 7350183"/>
              <a:gd name="connsiteX384" fmla="*/ 2210376 w 7261284"/>
              <a:gd name="connsiteY384" fmla="*/ 6246225 h 7350183"/>
              <a:gd name="connsiteX385" fmla="*/ 2210376 w 7261284"/>
              <a:gd name="connsiteY385" fmla="*/ 6036637 h 7350183"/>
              <a:gd name="connsiteX386" fmla="*/ 2262774 w 7261284"/>
              <a:gd name="connsiteY386" fmla="*/ 5984239 h 7350183"/>
              <a:gd name="connsiteX387" fmla="*/ 1631238 w 7261284"/>
              <a:gd name="connsiteY387" fmla="*/ 5984239 h 7350183"/>
              <a:gd name="connsiteX388" fmla="*/ 1840826 w 7261284"/>
              <a:gd name="connsiteY388" fmla="*/ 5984239 h 7350183"/>
              <a:gd name="connsiteX389" fmla="*/ 1893224 w 7261284"/>
              <a:gd name="connsiteY389" fmla="*/ 6036637 h 7350183"/>
              <a:gd name="connsiteX390" fmla="*/ 1893224 w 7261284"/>
              <a:gd name="connsiteY390" fmla="*/ 6246225 h 7350183"/>
              <a:gd name="connsiteX391" fmla="*/ 1840826 w 7261284"/>
              <a:gd name="connsiteY391" fmla="*/ 6298623 h 7350183"/>
              <a:gd name="connsiteX392" fmla="*/ 1631238 w 7261284"/>
              <a:gd name="connsiteY392" fmla="*/ 6298623 h 7350183"/>
              <a:gd name="connsiteX393" fmla="*/ 1578840 w 7261284"/>
              <a:gd name="connsiteY393" fmla="*/ 6246225 h 7350183"/>
              <a:gd name="connsiteX394" fmla="*/ 1578840 w 7261284"/>
              <a:gd name="connsiteY394" fmla="*/ 6036637 h 7350183"/>
              <a:gd name="connsiteX395" fmla="*/ 1631238 w 7261284"/>
              <a:gd name="connsiteY395" fmla="*/ 5984239 h 7350183"/>
              <a:gd name="connsiteX396" fmla="*/ 999702 w 7261284"/>
              <a:gd name="connsiteY396" fmla="*/ 5984239 h 7350183"/>
              <a:gd name="connsiteX397" fmla="*/ 1209290 w 7261284"/>
              <a:gd name="connsiteY397" fmla="*/ 5984239 h 7350183"/>
              <a:gd name="connsiteX398" fmla="*/ 1261688 w 7261284"/>
              <a:gd name="connsiteY398" fmla="*/ 6036637 h 7350183"/>
              <a:gd name="connsiteX399" fmla="*/ 1261688 w 7261284"/>
              <a:gd name="connsiteY399" fmla="*/ 6246225 h 7350183"/>
              <a:gd name="connsiteX400" fmla="*/ 1209290 w 7261284"/>
              <a:gd name="connsiteY400" fmla="*/ 6298623 h 7350183"/>
              <a:gd name="connsiteX401" fmla="*/ 999702 w 7261284"/>
              <a:gd name="connsiteY401" fmla="*/ 6298623 h 7350183"/>
              <a:gd name="connsiteX402" fmla="*/ 947304 w 7261284"/>
              <a:gd name="connsiteY402" fmla="*/ 6246225 h 7350183"/>
              <a:gd name="connsiteX403" fmla="*/ 947304 w 7261284"/>
              <a:gd name="connsiteY403" fmla="*/ 6036637 h 7350183"/>
              <a:gd name="connsiteX404" fmla="*/ 999702 w 7261284"/>
              <a:gd name="connsiteY404" fmla="*/ 5984239 h 7350183"/>
              <a:gd name="connsiteX405" fmla="*/ 368166 w 7261284"/>
              <a:gd name="connsiteY405" fmla="*/ 5984239 h 7350183"/>
              <a:gd name="connsiteX406" fmla="*/ 577754 w 7261284"/>
              <a:gd name="connsiteY406" fmla="*/ 5984239 h 7350183"/>
              <a:gd name="connsiteX407" fmla="*/ 630152 w 7261284"/>
              <a:gd name="connsiteY407" fmla="*/ 6036637 h 7350183"/>
              <a:gd name="connsiteX408" fmla="*/ 630152 w 7261284"/>
              <a:gd name="connsiteY408" fmla="*/ 6246225 h 7350183"/>
              <a:gd name="connsiteX409" fmla="*/ 577754 w 7261284"/>
              <a:gd name="connsiteY409" fmla="*/ 6298623 h 7350183"/>
              <a:gd name="connsiteX410" fmla="*/ 368166 w 7261284"/>
              <a:gd name="connsiteY410" fmla="*/ 6298623 h 7350183"/>
              <a:gd name="connsiteX411" fmla="*/ 315768 w 7261284"/>
              <a:gd name="connsiteY411" fmla="*/ 6246225 h 7350183"/>
              <a:gd name="connsiteX412" fmla="*/ 315768 w 7261284"/>
              <a:gd name="connsiteY412" fmla="*/ 6036637 h 7350183"/>
              <a:gd name="connsiteX413" fmla="*/ 368166 w 7261284"/>
              <a:gd name="connsiteY413" fmla="*/ 5984239 h 7350183"/>
              <a:gd name="connsiteX414" fmla="*/ 6999298 w 7261284"/>
              <a:gd name="connsiteY414" fmla="*/ 5628639 h 7350183"/>
              <a:gd name="connsiteX415" fmla="*/ 7208886 w 7261284"/>
              <a:gd name="connsiteY415" fmla="*/ 5628639 h 7350183"/>
              <a:gd name="connsiteX416" fmla="*/ 7261284 w 7261284"/>
              <a:gd name="connsiteY416" fmla="*/ 5681037 h 7350183"/>
              <a:gd name="connsiteX417" fmla="*/ 7261284 w 7261284"/>
              <a:gd name="connsiteY417" fmla="*/ 5890625 h 7350183"/>
              <a:gd name="connsiteX418" fmla="*/ 7208886 w 7261284"/>
              <a:gd name="connsiteY418" fmla="*/ 5943023 h 7350183"/>
              <a:gd name="connsiteX419" fmla="*/ 6999298 w 7261284"/>
              <a:gd name="connsiteY419" fmla="*/ 5943023 h 7350183"/>
              <a:gd name="connsiteX420" fmla="*/ 6946900 w 7261284"/>
              <a:gd name="connsiteY420" fmla="*/ 5890625 h 7350183"/>
              <a:gd name="connsiteX421" fmla="*/ 6946900 w 7261284"/>
              <a:gd name="connsiteY421" fmla="*/ 5681037 h 7350183"/>
              <a:gd name="connsiteX422" fmla="*/ 6999298 w 7261284"/>
              <a:gd name="connsiteY422" fmla="*/ 5628639 h 7350183"/>
              <a:gd name="connsiteX423" fmla="*/ 6367758 w 7261284"/>
              <a:gd name="connsiteY423" fmla="*/ 5628639 h 7350183"/>
              <a:gd name="connsiteX424" fmla="*/ 6577346 w 7261284"/>
              <a:gd name="connsiteY424" fmla="*/ 5628639 h 7350183"/>
              <a:gd name="connsiteX425" fmla="*/ 6629744 w 7261284"/>
              <a:gd name="connsiteY425" fmla="*/ 5681037 h 7350183"/>
              <a:gd name="connsiteX426" fmla="*/ 6629744 w 7261284"/>
              <a:gd name="connsiteY426" fmla="*/ 5890625 h 7350183"/>
              <a:gd name="connsiteX427" fmla="*/ 6577346 w 7261284"/>
              <a:gd name="connsiteY427" fmla="*/ 5943023 h 7350183"/>
              <a:gd name="connsiteX428" fmla="*/ 6367758 w 7261284"/>
              <a:gd name="connsiteY428" fmla="*/ 5943023 h 7350183"/>
              <a:gd name="connsiteX429" fmla="*/ 6315360 w 7261284"/>
              <a:gd name="connsiteY429" fmla="*/ 5890625 h 7350183"/>
              <a:gd name="connsiteX430" fmla="*/ 6315360 w 7261284"/>
              <a:gd name="connsiteY430" fmla="*/ 5681037 h 7350183"/>
              <a:gd name="connsiteX431" fmla="*/ 6367758 w 7261284"/>
              <a:gd name="connsiteY431" fmla="*/ 5628639 h 7350183"/>
              <a:gd name="connsiteX432" fmla="*/ 5736222 w 7261284"/>
              <a:gd name="connsiteY432" fmla="*/ 5628639 h 7350183"/>
              <a:gd name="connsiteX433" fmla="*/ 5945810 w 7261284"/>
              <a:gd name="connsiteY433" fmla="*/ 5628639 h 7350183"/>
              <a:gd name="connsiteX434" fmla="*/ 5998208 w 7261284"/>
              <a:gd name="connsiteY434" fmla="*/ 5681037 h 7350183"/>
              <a:gd name="connsiteX435" fmla="*/ 5998208 w 7261284"/>
              <a:gd name="connsiteY435" fmla="*/ 5890625 h 7350183"/>
              <a:gd name="connsiteX436" fmla="*/ 5945810 w 7261284"/>
              <a:gd name="connsiteY436" fmla="*/ 5943023 h 7350183"/>
              <a:gd name="connsiteX437" fmla="*/ 5736222 w 7261284"/>
              <a:gd name="connsiteY437" fmla="*/ 5943023 h 7350183"/>
              <a:gd name="connsiteX438" fmla="*/ 5683824 w 7261284"/>
              <a:gd name="connsiteY438" fmla="*/ 5890625 h 7350183"/>
              <a:gd name="connsiteX439" fmla="*/ 5683824 w 7261284"/>
              <a:gd name="connsiteY439" fmla="*/ 5681037 h 7350183"/>
              <a:gd name="connsiteX440" fmla="*/ 5736222 w 7261284"/>
              <a:gd name="connsiteY440" fmla="*/ 5628639 h 7350183"/>
              <a:gd name="connsiteX441" fmla="*/ 5104686 w 7261284"/>
              <a:gd name="connsiteY441" fmla="*/ 5628639 h 7350183"/>
              <a:gd name="connsiteX442" fmla="*/ 5314274 w 7261284"/>
              <a:gd name="connsiteY442" fmla="*/ 5628639 h 7350183"/>
              <a:gd name="connsiteX443" fmla="*/ 5366672 w 7261284"/>
              <a:gd name="connsiteY443" fmla="*/ 5681037 h 7350183"/>
              <a:gd name="connsiteX444" fmla="*/ 5366672 w 7261284"/>
              <a:gd name="connsiteY444" fmla="*/ 5890625 h 7350183"/>
              <a:gd name="connsiteX445" fmla="*/ 5314274 w 7261284"/>
              <a:gd name="connsiteY445" fmla="*/ 5943023 h 7350183"/>
              <a:gd name="connsiteX446" fmla="*/ 5104686 w 7261284"/>
              <a:gd name="connsiteY446" fmla="*/ 5943023 h 7350183"/>
              <a:gd name="connsiteX447" fmla="*/ 5052288 w 7261284"/>
              <a:gd name="connsiteY447" fmla="*/ 5890625 h 7350183"/>
              <a:gd name="connsiteX448" fmla="*/ 5052288 w 7261284"/>
              <a:gd name="connsiteY448" fmla="*/ 5681037 h 7350183"/>
              <a:gd name="connsiteX449" fmla="*/ 5104686 w 7261284"/>
              <a:gd name="connsiteY449" fmla="*/ 5628639 h 7350183"/>
              <a:gd name="connsiteX450" fmla="*/ 4473150 w 7261284"/>
              <a:gd name="connsiteY450" fmla="*/ 5628639 h 7350183"/>
              <a:gd name="connsiteX451" fmla="*/ 4682738 w 7261284"/>
              <a:gd name="connsiteY451" fmla="*/ 5628639 h 7350183"/>
              <a:gd name="connsiteX452" fmla="*/ 4735136 w 7261284"/>
              <a:gd name="connsiteY452" fmla="*/ 5681037 h 7350183"/>
              <a:gd name="connsiteX453" fmla="*/ 4735136 w 7261284"/>
              <a:gd name="connsiteY453" fmla="*/ 5890625 h 7350183"/>
              <a:gd name="connsiteX454" fmla="*/ 4682738 w 7261284"/>
              <a:gd name="connsiteY454" fmla="*/ 5943023 h 7350183"/>
              <a:gd name="connsiteX455" fmla="*/ 4473150 w 7261284"/>
              <a:gd name="connsiteY455" fmla="*/ 5943023 h 7350183"/>
              <a:gd name="connsiteX456" fmla="*/ 4420752 w 7261284"/>
              <a:gd name="connsiteY456" fmla="*/ 5890625 h 7350183"/>
              <a:gd name="connsiteX457" fmla="*/ 4420752 w 7261284"/>
              <a:gd name="connsiteY457" fmla="*/ 5681037 h 7350183"/>
              <a:gd name="connsiteX458" fmla="*/ 4473150 w 7261284"/>
              <a:gd name="connsiteY458" fmla="*/ 5628639 h 7350183"/>
              <a:gd name="connsiteX459" fmla="*/ 3841614 w 7261284"/>
              <a:gd name="connsiteY459" fmla="*/ 5628639 h 7350183"/>
              <a:gd name="connsiteX460" fmla="*/ 4051202 w 7261284"/>
              <a:gd name="connsiteY460" fmla="*/ 5628639 h 7350183"/>
              <a:gd name="connsiteX461" fmla="*/ 4103600 w 7261284"/>
              <a:gd name="connsiteY461" fmla="*/ 5681037 h 7350183"/>
              <a:gd name="connsiteX462" fmla="*/ 4103600 w 7261284"/>
              <a:gd name="connsiteY462" fmla="*/ 5890625 h 7350183"/>
              <a:gd name="connsiteX463" fmla="*/ 4051202 w 7261284"/>
              <a:gd name="connsiteY463" fmla="*/ 5943023 h 7350183"/>
              <a:gd name="connsiteX464" fmla="*/ 3841614 w 7261284"/>
              <a:gd name="connsiteY464" fmla="*/ 5943023 h 7350183"/>
              <a:gd name="connsiteX465" fmla="*/ 3789216 w 7261284"/>
              <a:gd name="connsiteY465" fmla="*/ 5890625 h 7350183"/>
              <a:gd name="connsiteX466" fmla="*/ 3789216 w 7261284"/>
              <a:gd name="connsiteY466" fmla="*/ 5681037 h 7350183"/>
              <a:gd name="connsiteX467" fmla="*/ 3841614 w 7261284"/>
              <a:gd name="connsiteY467" fmla="*/ 5628639 h 7350183"/>
              <a:gd name="connsiteX468" fmla="*/ 3210078 w 7261284"/>
              <a:gd name="connsiteY468" fmla="*/ 5628639 h 7350183"/>
              <a:gd name="connsiteX469" fmla="*/ 3419666 w 7261284"/>
              <a:gd name="connsiteY469" fmla="*/ 5628639 h 7350183"/>
              <a:gd name="connsiteX470" fmla="*/ 3472064 w 7261284"/>
              <a:gd name="connsiteY470" fmla="*/ 5681037 h 7350183"/>
              <a:gd name="connsiteX471" fmla="*/ 3472064 w 7261284"/>
              <a:gd name="connsiteY471" fmla="*/ 5890625 h 7350183"/>
              <a:gd name="connsiteX472" fmla="*/ 3419666 w 7261284"/>
              <a:gd name="connsiteY472" fmla="*/ 5943023 h 7350183"/>
              <a:gd name="connsiteX473" fmla="*/ 3210078 w 7261284"/>
              <a:gd name="connsiteY473" fmla="*/ 5943023 h 7350183"/>
              <a:gd name="connsiteX474" fmla="*/ 3157680 w 7261284"/>
              <a:gd name="connsiteY474" fmla="*/ 5890625 h 7350183"/>
              <a:gd name="connsiteX475" fmla="*/ 3157680 w 7261284"/>
              <a:gd name="connsiteY475" fmla="*/ 5681037 h 7350183"/>
              <a:gd name="connsiteX476" fmla="*/ 3210078 w 7261284"/>
              <a:gd name="connsiteY476" fmla="*/ 5628639 h 7350183"/>
              <a:gd name="connsiteX477" fmla="*/ 2578542 w 7261284"/>
              <a:gd name="connsiteY477" fmla="*/ 5628639 h 7350183"/>
              <a:gd name="connsiteX478" fmla="*/ 2788130 w 7261284"/>
              <a:gd name="connsiteY478" fmla="*/ 5628639 h 7350183"/>
              <a:gd name="connsiteX479" fmla="*/ 2840528 w 7261284"/>
              <a:gd name="connsiteY479" fmla="*/ 5681037 h 7350183"/>
              <a:gd name="connsiteX480" fmla="*/ 2840528 w 7261284"/>
              <a:gd name="connsiteY480" fmla="*/ 5890625 h 7350183"/>
              <a:gd name="connsiteX481" fmla="*/ 2788130 w 7261284"/>
              <a:gd name="connsiteY481" fmla="*/ 5943023 h 7350183"/>
              <a:gd name="connsiteX482" fmla="*/ 2578542 w 7261284"/>
              <a:gd name="connsiteY482" fmla="*/ 5943023 h 7350183"/>
              <a:gd name="connsiteX483" fmla="*/ 2526144 w 7261284"/>
              <a:gd name="connsiteY483" fmla="*/ 5890625 h 7350183"/>
              <a:gd name="connsiteX484" fmla="*/ 2526144 w 7261284"/>
              <a:gd name="connsiteY484" fmla="*/ 5681037 h 7350183"/>
              <a:gd name="connsiteX485" fmla="*/ 2578542 w 7261284"/>
              <a:gd name="connsiteY485" fmla="*/ 5628639 h 7350183"/>
              <a:gd name="connsiteX486" fmla="*/ 1947006 w 7261284"/>
              <a:gd name="connsiteY486" fmla="*/ 5628639 h 7350183"/>
              <a:gd name="connsiteX487" fmla="*/ 2156594 w 7261284"/>
              <a:gd name="connsiteY487" fmla="*/ 5628639 h 7350183"/>
              <a:gd name="connsiteX488" fmla="*/ 2208992 w 7261284"/>
              <a:gd name="connsiteY488" fmla="*/ 5681037 h 7350183"/>
              <a:gd name="connsiteX489" fmla="*/ 2208992 w 7261284"/>
              <a:gd name="connsiteY489" fmla="*/ 5890625 h 7350183"/>
              <a:gd name="connsiteX490" fmla="*/ 2156594 w 7261284"/>
              <a:gd name="connsiteY490" fmla="*/ 5943023 h 7350183"/>
              <a:gd name="connsiteX491" fmla="*/ 1947006 w 7261284"/>
              <a:gd name="connsiteY491" fmla="*/ 5943023 h 7350183"/>
              <a:gd name="connsiteX492" fmla="*/ 1894608 w 7261284"/>
              <a:gd name="connsiteY492" fmla="*/ 5890625 h 7350183"/>
              <a:gd name="connsiteX493" fmla="*/ 1894608 w 7261284"/>
              <a:gd name="connsiteY493" fmla="*/ 5681037 h 7350183"/>
              <a:gd name="connsiteX494" fmla="*/ 1947006 w 7261284"/>
              <a:gd name="connsiteY494" fmla="*/ 5628639 h 7350183"/>
              <a:gd name="connsiteX495" fmla="*/ 1315470 w 7261284"/>
              <a:gd name="connsiteY495" fmla="*/ 5628639 h 7350183"/>
              <a:gd name="connsiteX496" fmla="*/ 1525058 w 7261284"/>
              <a:gd name="connsiteY496" fmla="*/ 5628639 h 7350183"/>
              <a:gd name="connsiteX497" fmla="*/ 1577456 w 7261284"/>
              <a:gd name="connsiteY497" fmla="*/ 5681037 h 7350183"/>
              <a:gd name="connsiteX498" fmla="*/ 1577456 w 7261284"/>
              <a:gd name="connsiteY498" fmla="*/ 5890625 h 7350183"/>
              <a:gd name="connsiteX499" fmla="*/ 1525058 w 7261284"/>
              <a:gd name="connsiteY499" fmla="*/ 5943023 h 7350183"/>
              <a:gd name="connsiteX500" fmla="*/ 1315470 w 7261284"/>
              <a:gd name="connsiteY500" fmla="*/ 5943023 h 7350183"/>
              <a:gd name="connsiteX501" fmla="*/ 1263072 w 7261284"/>
              <a:gd name="connsiteY501" fmla="*/ 5890625 h 7350183"/>
              <a:gd name="connsiteX502" fmla="*/ 1263072 w 7261284"/>
              <a:gd name="connsiteY502" fmla="*/ 5681037 h 7350183"/>
              <a:gd name="connsiteX503" fmla="*/ 1315470 w 7261284"/>
              <a:gd name="connsiteY503" fmla="*/ 5628639 h 7350183"/>
              <a:gd name="connsiteX504" fmla="*/ 683934 w 7261284"/>
              <a:gd name="connsiteY504" fmla="*/ 5628639 h 7350183"/>
              <a:gd name="connsiteX505" fmla="*/ 893522 w 7261284"/>
              <a:gd name="connsiteY505" fmla="*/ 5628639 h 7350183"/>
              <a:gd name="connsiteX506" fmla="*/ 945920 w 7261284"/>
              <a:gd name="connsiteY506" fmla="*/ 5681037 h 7350183"/>
              <a:gd name="connsiteX507" fmla="*/ 945920 w 7261284"/>
              <a:gd name="connsiteY507" fmla="*/ 5890625 h 7350183"/>
              <a:gd name="connsiteX508" fmla="*/ 893522 w 7261284"/>
              <a:gd name="connsiteY508" fmla="*/ 5943023 h 7350183"/>
              <a:gd name="connsiteX509" fmla="*/ 683934 w 7261284"/>
              <a:gd name="connsiteY509" fmla="*/ 5943023 h 7350183"/>
              <a:gd name="connsiteX510" fmla="*/ 631536 w 7261284"/>
              <a:gd name="connsiteY510" fmla="*/ 5890625 h 7350183"/>
              <a:gd name="connsiteX511" fmla="*/ 631536 w 7261284"/>
              <a:gd name="connsiteY511" fmla="*/ 5681037 h 7350183"/>
              <a:gd name="connsiteX512" fmla="*/ 683934 w 7261284"/>
              <a:gd name="connsiteY512" fmla="*/ 5628639 h 7350183"/>
              <a:gd name="connsiteX513" fmla="*/ 52398 w 7261284"/>
              <a:gd name="connsiteY513" fmla="*/ 5628639 h 7350183"/>
              <a:gd name="connsiteX514" fmla="*/ 261986 w 7261284"/>
              <a:gd name="connsiteY514" fmla="*/ 5628639 h 7350183"/>
              <a:gd name="connsiteX515" fmla="*/ 314384 w 7261284"/>
              <a:gd name="connsiteY515" fmla="*/ 5681037 h 7350183"/>
              <a:gd name="connsiteX516" fmla="*/ 314384 w 7261284"/>
              <a:gd name="connsiteY516" fmla="*/ 5890625 h 7350183"/>
              <a:gd name="connsiteX517" fmla="*/ 261986 w 7261284"/>
              <a:gd name="connsiteY517" fmla="*/ 5943023 h 7350183"/>
              <a:gd name="connsiteX518" fmla="*/ 52398 w 7261284"/>
              <a:gd name="connsiteY518" fmla="*/ 5943023 h 7350183"/>
              <a:gd name="connsiteX519" fmla="*/ 0 w 7261284"/>
              <a:gd name="connsiteY519" fmla="*/ 5890625 h 7350183"/>
              <a:gd name="connsiteX520" fmla="*/ 0 w 7261284"/>
              <a:gd name="connsiteY520" fmla="*/ 5681037 h 7350183"/>
              <a:gd name="connsiteX521" fmla="*/ 52398 w 7261284"/>
              <a:gd name="connsiteY521" fmla="*/ 5628639 h 7350183"/>
              <a:gd name="connsiteX522" fmla="*/ 6683526 w 7261284"/>
              <a:gd name="connsiteY522" fmla="*/ 5280659 h 7350183"/>
              <a:gd name="connsiteX523" fmla="*/ 6893114 w 7261284"/>
              <a:gd name="connsiteY523" fmla="*/ 5280659 h 7350183"/>
              <a:gd name="connsiteX524" fmla="*/ 6945512 w 7261284"/>
              <a:gd name="connsiteY524" fmla="*/ 5333057 h 7350183"/>
              <a:gd name="connsiteX525" fmla="*/ 6945512 w 7261284"/>
              <a:gd name="connsiteY525" fmla="*/ 5542645 h 7350183"/>
              <a:gd name="connsiteX526" fmla="*/ 6893114 w 7261284"/>
              <a:gd name="connsiteY526" fmla="*/ 5595043 h 7350183"/>
              <a:gd name="connsiteX527" fmla="*/ 6683526 w 7261284"/>
              <a:gd name="connsiteY527" fmla="*/ 5595043 h 7350183"/>
              <a:gd name="connsiteX528" fmla="*/ 6631128 w 7261284"/>
              <a:gd name="connsiteY528" fmla="*/ 5542645 h 7350183"/>
              <a:gd name="connsiteX529" fmla="*/ 6631128 w 7261284"/>
              <a:gd name="connsiteY529" fmla="*/ 5333057 h 7350183"/>
              <a:gd name="connsiteX530" fmla="*/ 6683526 w 7261284"/>
              <a:gd name="connsiteY530" fmla="*/ 5280659 h 7350183"/>
              <a:gd name="connsiteX531" fmla="*/ 6051990 w 7261284"/>
              <a:gd name="connsiteY531" fmla="*/ 5280659 h 7350183"/>
              <a:gd name="connsiteX532" fmla="*/ 6261578 w 7261284"/>
              <a:gd name="connsiteY532" fmla="*/ 5280659 h 7350183"/>
              <a:gd name="connsiteX533" fmla="*/ 6313976 w 7261284"/>
              <a:gd name="connsiteY533" fmla="*/ 5333057 h 7350183"/>
              <a:gd name="connsiteX534" fmla="*/ 6313976 w 7261284"/>
              <a:gd name="connsiteY534" fmla="*/ 5542645 h 7350183"/>
              <a:gd name="connsiteX535" fmla="*/ 6261578 w 7261284"/>
              <a:gd name="connsiteY535" fmla="*/ 5595043 h 7350183"/>
              <a:gd name="connsiteX536" fmla="*/ 6051990 w 7261284"/>
              <a:gd name="connsiteY536" fmla="*/ 5595043 h 7350183"/>
              <a:gd name="connsiteX537" fmla="*/ 5999592 w 7261284"/>
              <a:gd name="connsiteY537" fmla="*/ 5542645 h 7350183"/>
              <a:gd name="connsiteX538" fmla="*/ 5999592 w 7261284"/>
              <a:gd name="connsiteY538" fmla="*/ 5333057 h 7350183"/>
              <a:gd name="connsiteX539" fmla="*/ 6051990 w 7261284"/>
              <a:gd name="connsiteY539" fmla="*/ 5280659 h 7350183"/>
              <a:gd name="connsiteX540" fmla="*/ 5420454 w 7261284"/>
              <a:gd name="connsiteY540" fmla="*/ 5280659 h 7350183"/>
              <a:gd name="connsiteX541" fmla="*/ 5630042 w 7261284"/>
              <a:gd name="connsiteY541" fmla="*/ 5280659 h 7350183"/>
              <a:gd name="connsiteX542" fmla="*/ 5682440 w 7261284"/>
              <a:gd name="connsiteY542" fmla="*/ 5333057 h 7350183"/>
              <a:gd name="connsiteX543" fmla="*/ 5682440 w 7261284"/>
              <a:gd name="connsiteY543" fmla="*/ 5542645 h 7350183"/>
              <a:gd name="connsiteX544" fmla="*/ 5630042 w 7261284"/>
              <a:gd name="connsiteY544" fmla="*/ 5595043 h 7350183"/>
              <a:gd name="connsiteX545" fmla="*/ 5420454 w 7261284"/>
              <a:gd name="connsiteY545" fmla="*/ 5595043 h 7350183"/>
              <a:gd name="connsiteX546" fmla="*/ 5368056 w 7261284"/>
              <a:gd name="connsiteY546" fmla="*/ 5542645 h 7350183"/>
              <a:gd name="connsiteX547" fmla="*/ 5368056 w 7261284"/>
              <a:gd name="connsiteY547" fmla="*/ 5333057 h 7350183"/>
              <a:gd name="connsiteX548" fmla="*/ 5420454 w 7261284"/>
              <a:gd name="connsiteY548" fmla="*/ 5280659 h 7350183"/>
              <a:gd name="connsiteX549" fmla="*/ 4788918 w 7261284"/>
              <a:gd name="connsiteY549" fmla="*/ 5280659 h 7350183"/>
              <a:gd name="connsiteX550" fmla="*/ 4998506 w 7261284"/>
              <a:gd name="connsiteY550" fmla="*/ 5280659 h 7350183"/>
              <a:gd name="connsiteX551" fmla="*/ 5050904 w 7261284"/>
              <a:gd name="connsiteY551" fmla="*/ 5333057 h 7350183"/>
              <a:gd name="connsiteX552" fmla="*/ 5050904 w 7261284"/>
              <a:gd name="connsiteY552" fmla="*/ 5542645 h 7350183"/>
              <a:gd name="connsiteX553" fmla="*/ 4998506 w 7261284"/>
              <a:gd name="connsiteY553" fmla="*/ 5595043 h 7350183"/>
              <a:gd name="connsiteX554" fmla="*/ 4788918 w 7261284"/>
              <a:gd name="connsiteY554" fmla="*/ 5595043 h 7350183"/>
              <a:gd name="connsiteX555" fmla="*/ 4736520 w 7261284"/>
              <a:gd name="connsiteY555" fmla="*/ 5542645 h 7350183"/>
              <a:gd name="connsiteX556" fmla="*/ 4736520 w 7261284"/>
              <a:gd name="connsiteY556" fmla="*/ 5333057 h 7350183"/>
              <a:gd name="connsiteX557" fmla="*/ 4788918 w 7261284"/>
              <a:gd name="connsiteY557" fmla="*/ 5280659 h 7350183"/>
              <a:gd name="connsiteX558" fmla="*/ 4157382 w 7261284"/>
              <a:gd name="connsiteY558" fmla="*/ 5280659 h 7350183"/>
              <a:gd name="connsiteX559" fmla="*/ 4366970 w 7261284"/>
              <a:gd name="connsiteY559" fmla="*/ 5280659 h 7350183"/>
              <a:gd name="connsiteX560" fmla="*/ 4419368 w 7261284"/>
              <a:gd name="connsiteY560" fmla="*/ 5333057 h 7350183"/>
              <a:gd name="connsiteX561" fmla="*/ 4419368 w 7261284"/>
              <a:gd name="connsiteY561" fmla="*/ 5542645 h 7350183"/>
              <a:gd name="connsiteX562" fmla="*/ 4366970 w 7261284"/>
              <a:gd name="connsiteY562" fmla="*/ 5595043 h 7350183"/>
              <a:gd name="connsiteX563" fmla="*/ 4157382 w 7261284"/>
              <a:gd name="connsiteY563" fmla="*/ 5595043 h 7350183"/>
              <a:gd name="connsiteX564" fmla="*/ 4104984 w 7261284"/>
              <a:gd name="connsiteY564" fmla="*/ 5542645 h 7350183"/>
              <a:gd name="connsiteX565" fmla="*/ 4104984 w 7261284"/>
              <a:gd name="connsiteY565" fmla="*/ 5333057 h 7350183"/>
              <a:gd name="connsiteX566" fmla="*/ 4157382 w 7261284"/>
              <a:gd name="connsiteY566" fmla="*/ 5280659 h 7350183"/>
              <a:gd name="connsiteX567" fmla="*/ 3525846 w 7261284"/>
              <a:gd name="connsiteY567" fmla="*/ 5280659 h 7350183"/>
              <a:gd name="connsiteX568" fmla="*/ 3735434 w 7261284"/>
              <a:gd name="connsiteY568" fmla="*/ 5280659 h 7350183"/>
              <a:gd name="connsiteX569" fmla="*/ 3787832 w 7261284"/>
              <a:gd name="connsiteY569" fmla="*/ 5333057 h 7350183"/>
              <a:gd name="connsiteX570" fmla="*/ 3787832 w 7261284"/>
              <a:gd name="connsiteY570" fmla="*/ 5542645 h 7350183"/>
              <a:gd name="connsiteX571" fmla="*/ 3735434 w 7261284"/>
              <a:gd name="connsiteY571" fmla="*/ 5595043 h 7350183"/>
              <a:gd name="connsiteX572" fmla="*/ 3525846 w 7261284"/>
              <a:gd name="connsiteY572" fmla="*/ 5595043 h 7350183"/>
              <a:gd name="connsiteX573" fmla="*/ 3473448 w 7261284"/>
              <a:gd name="connsiteY573" fmla="*/ 5542645 h 7350183"/>
              <a:gd name="connsiteX574" fmla="*/ 3473448 w 7261284"/>
              <a:gd name="connsiteY574" fmla="*/ 5333057 h 7350183"/>
              <a:gd name="connsiteX575" fmla="*/ 3525846 w 7261284"/>
              <a:gd name="connsiteY575" fmla="*/ 5280659 h 7350183"/>
              <a:gd name="connsiteX576" fmla="*/ 2894310 w 7261284"/>
              <a:gd name="connsiteY576" fmla="*/ 5280659 h 7350183"/>
              <a:gd name="connsiteX577" fmla="*/ 3103898 w 7261284"/>
              <a:gd name="connsiteY577" fmla="*/ 5280659 h 7350183"/>
              <a:gd name="connsiteX578" fmla="*/ 3156296 w 7261284"/>
              <a:gd name="connsiteY578" fmla="*/ 5333057 h 7350183"/>
              <a:gd name="connsiteX579" fmla="*/ 3156296 w 7261284"/>
              <a:gd name="connsiteY579" fmla="*/ 5542645 h 7350183"/>
              <a:gd name="connsiteX580" fmla="*/ 3103898 w 7261284"/>
              <a:gd name="connsiteY580" fmla="*/ 5595043 h 7350183"/>
              <a:gd name="connsiteX581" fmla="*/ 2894310 w 7261284"/>
              <a:gd name="connsiteY581" fmla="*/ 5595043 h 7350183"/>
              <a:gd name="connsiteX582" fmla="*/ 2841912 w 7261284"/>
              <a:gd name="connsiteY582" fmla="*/ 5542645 h 7350183"/>
              <a:gd name="connsiteX583" fmla="*/ 2841912 w 7261284"/>
              <a:gd name="connsiteY583" fmla="*/ 5333057 h 7350183"/>
              <a:gd name="connsiteX584" fmla="*/ 2894310 w 7261284"/>
              <a:gd name="connsiteY584" fmla="*/ 5280659 h 7350183"/>
              <a:gd name="connsiteX585" fmla="*/ 2262774 w 7261284"/>
              <a:gd name="connsiteY585" fmla="*/ 5280659 h 7350183"/>
              <a:gd name="connsiteX586" fmla="*/ 2472362 w 7261284"/>
              <a:gd name="connsiteY586" fmla="*/ 5280659 h 7350183"/>
              <a:gd name="connsiteX587" fmla="*/ 2524760 w 7261284"/>
              <a:gd name="connsiteY587" fmla="*/ 5333057 h 7350183"/>
              <a:gd name="connsiteX588" fmla="*/ 2524760 w 7261284"/>
              <a:gd name="connsiteY588" fmla="*/ 5542645 h 7350183"/>
              <a:gd name="connsiteX589" fmla="*/ 2472362 w 7261284"/>
              <a:gd name="connsiteY589" fmla="*/ 5595043 h 7350183"/>
              <a:gd name="connsiteX590" fmla="*/ 2262774 w 7261284"/>
              <a:gd name="connsiteY590" fmla="*/ 5595043 h 7350183"/>
              <a:gd name="connsiteX591" fmla="*/ 2210376 w 7261284"/>
              <a:gd name="connsiteY591" fmla="*/ 5542645 h 7350183"/>
              <a:gd name="connsiteX592" fmla="*/ 2210376 w 7261284"/>
              <a:gd name="connsiteY592" fmla="*/ 5333057 h 7350183"/>
              <a:gd name="connsiteX593" fmla="*/ 2262774 w 7261284"/>
              <a:gd name="connsiteY593" fmla="*/ 5280659 h 7350183"/>
              <a:gd name="connsiteX594" fmla="*/ 1631238 w 7261284"/>
              <a:gd name="connsiteY594" fmla="*/ 5280659 h 7350183"/>
              <a:gd name="connsiteX595" fmla="*/ 1840826 w 7261284"/>
              <a:gd name="connsiteY595" fmla="*/ 5280659 h 7350183"/>
              <a:gd name="connsiteX596" fmla="*/ 1893224 w 7261284"/>
              <a:gd name="connsiteY596" fmla="*/ 5333057 h 7350183"/>
              <a:gd name="connsiteX597" fmla="*/ 1893224 w 7261284"/>
              <a:gd name="connsiteY597" fmla="*/ 5542645 h 7350183"/>
              <a:gd name="connsiteX598" fmla="*/ 1840826 w 7261284"/>
              <a:gd name="connsiteY598" fmla="*/ 5595043 h 7350183"/>
              <a:gd name="connsiteX599" fmla="*/ 1631238 w 7261284"/>
              <a:gd name="connsiteY599" fmla="*/ 5595043 h 7350183"/>
              <a:gd name="connsiteX600" fmla="*/ 1578840 w 7261284"/>
              <a:gd name="connsiteY600" fmla="*/ 5542645 h 7350183"/>
              <a:gd name="connsiteX601" fmla="*/ 1578840 w 7261284"/>
              <a:gd name="connsiteY601" fmla="*/ 5333057 h 7350183"/>
              <a:gd name="connsiteX602" fmla="*/ 1631238 w 7261284"/>
              <a:gd name="connsiteY602" fmla="*/ 5280659 h 7350183"/>
              <a:gd name="connsiteX603" fmla="*/ 999702 w 7261284"/>
              <a:gd name="connsiteY603" fmla="*/ 5280659 h 7350183"/>
              <a:gd name="connsiteX604" fmla="*/ 1209290 w 7261284"/>
              <a:gd name="connsiteY604" fmla="*/ 5280659 h 7350183"/>
              <a:gd name="connsiteX605" fmla="*/ 1261688 w 7261284"/>
              <a:gd name="connsiteY605" fmla="*/ 5333057 h 7350183"/>
              <a:gd name="connsiteX606" fmla="*/ 1261688 w 7261284"/>
              <a:gd name="connsiteY606" fmla="*/ 5542645 h 7350183"/>
              <a:gd name="connsiteX607" fmla="*/ 1209290 w 7261284"/>
              <a:gd name="connsiteY607" fmla="*/ 5595043 h 7350183"/>
              <a:gd name="connsiteX608" fmla="*/ 999702 w 7261284"/>
              <a:gd name="connsiteY608" fmla="*/ 5595043 h 7350183"/>
              <a:gd name="connsiteX609" fmla="*/ 947304 w 7261284"/>
              <a:gd name="connsiteY609" fmla="*/ 5542645 h 7350183"/>
              <a:gd name="connsiteX610" fmla="*/ 947304 w 7261284"/>
              <a:gd name="connsiteY610" fmla="*/ 5333057 h 7350183"/>
              <a:gd name="connsiteX611" fmla="*/ 999702 w 7261284"/>
              <a:gd name="connsiteY611" fmla="*/ 5280659 h 7350183"/>
              <a:gd name="connsiteX612" fmla="*/ 368166 w 7261284"/>
              <a:gd name="connsiteY612" fmla="*/ 5280659 h 7350183"/>
              <a:gd name="connsiteX613" fmla="*/ 577754 w 7261284"/>
              <a:gd name="connsiteY613" fmla="*/ 5280659 h 7350183"/>
              <a:gd name="connsiteX614" fmla="*/ 630152 w 7261284"/>
              <a:gd name="connsiteY614" fmla="*/ 5333057 h 7350183"/>
              <a:gd name="connsiteX615" fmla="*/ 630152 w 7261284"/>
              <a:gd name="connsiteY615" fmla="*/ 5542645 h 7350183"/>
              <a:gd name="connsiteX616" fmla="*/ 577754 w 7261284"/>
              <a:gd name="connsiteY616" fmla="*/ 5595043 h 7350183"/>
              <a:gd name="connsiteX617" fmla="*/ 368166 w 7261284"/>
              <a:gd name="connsiteY617" fmla="*/ 5595043 h 7350183"/>
              <a:gd name="connsiteX618" fmla="*/ 315768 w 7261284"/>
              <a:gd name="connsiteY618" fmla="*/ 5542645 h 7350183"/>
              <a:gd name="connsiteX619" fmla="*/ 315768 w 7261284"/>
              <a:gd name="connsiteY619" fmla="*/ 5333057 h 7350183"/>
              <a:gd name="connsiteX620" fmla="*/ 368166 w 7261284"/>
              <a:gd name="connsiteY620" fmla="*/ 5280659 h 7350183"/>
              <a:gd name="connsiteX621" fmla="*/ 6999298 w 7261284"/>
              <a:gd name="connsiteY621" fmla="*/ 4925059 h 7350183"/>
              <a:gd name="connsiteX622" fmla="*/ 7208886 w 7261284"/>
              <a:gd name="connsiteY622" fmla="*/ 4925059 h 7350183"/>
              <a:gd name="connsiteX623" fmla="*/ 7261284 w 7261284"/>
              <a:gd name="connsiteY623" fmla="*/ 4977457 h 7350183"/>
              <a:gd name="connsiteX624" fmla="*/ 7261284 w 7261284"/>
              <a:gd name="connsiteY624" fmla="*/ 5187045 h 7350183"/>
              <a:gd name="connsiteX625" fmla="*/ 7208886 w 7261284"/>
              <a:gd name="connsiteY625" fmla="*/ 5239443 h 7350183"/>
              <a:gd name="connsiteX626" fmla="*/ 6999298 w 7261284"/>
              <a:gd name="connsiteY626" fmla="*/ 5239443 h 7350183"/>
              <a:gd name="connsiteX627" fmla="*/ 6946900 w 7261284"/>
              <a:gd name="connsiteY627" fmla="*/ 5187045 h 7350183"/>
              <a:gd name="connsiteX628" fmla="*/ 6946900 w 7261284"/>
              <a:gd name="connsiteY628" fmla="*/ 4977457 h 7350183"/>
              <a:gd name="connsiteX629" fmla="*/ 6999298 w 7261284"/>
              <a:gd name="connsiteY629" fmla="*/ 4925059 h 7350183"/>
              <a:gd name="connsiteX630" fmla="*/ 6367758 w 7261284"/>
              <a:gd name="connsiteY630" fmla="*/ 4925059 h 7350183"/>
              <a:gd name="connsiteX631" fmla="*/ 6577346 w 7261284"/>
              <a:gd name="connsiteY631" fmla="*/ 4925059 h 7350183"/>
              <a:gd name="connsiteX632" fmla="*/ 6629744 w 7261284"/>
              <a:gd name="connsiteY632" fmla="*/ 4977457 h 7350183"/>
              <a:gd name="connsiteX633" fmla="*/ 6629744 w 7261284"/>
              <a:gd name="connsiteY633" fmla="*/ 5187045 h 7350183"/>
              <a:gd name="connsiteX634" fmla="*/ 6577346 w 7261284"/>
              <a:gd name="connsiteY634" fmla="*/ 5239443 h 7350183"/>
              <a:gd name="connsiteX635" fmla="*/ 6367758 w 7261284"/>
              <a:gd name="connsiteY635" fmla="*/ 5239443 h 7350183"/>
              <a:gd name="connsiteX636" fmla="*/ 6315360 w 7261284"/>
              <a:gd name="connsiteY636" fmla="*/ 5187045 h 7350183"/>
              <a:gd name="connsiteX637" fmla="*/ 6315360 w 7261284"/>
              <a:gd name="connsiteY637" fmla="*/ 4977457 h 7350183"/>
              <a:gd name="connsiteX638" fmla="*/ 6367758 w 7261284"/>
              <a:gd name="connsiteY638" fmla="*/ 4925059 h 7350183"/>
              <a:gd name="connsiteX639" fmla="*/ 5736222 w 7261284"/>
              <a:gd name="connsiteY639" fmla="*/ 4925059 h 7350183"/>
              <a:gd name="connsiteX640" fmla="*/ 5945810 w 7261284"/>
              <a:gd name="connsiteY640" fmla="*/ 4925059 h 7350183"/>
              <a:gd name="connsiteX641" fmla="*/ 5998208 w 7261284"/>
              <a:gd name="connsiteY641" fmla="*/ 4977457 h 7350183"/>
              <a:gd name="connsiteX642" fmla="*/ 5998208 w 7261284"/>
              <a:gd name="connsiteY642" fmla="*/ 5187045 h 7350183"/>
              <a:gd name="connsiteX643" fmla="*/ 5945810 w 7261284"/>
              <a:gd name="connsiteY643" fmla="*/ 5239443 h 7350183"/>
              <a:gd name="connsiteX644" fmla="*/ 5736222 w 7261284"/>
              <a:gd name="connsiteY644" fmla="*/ 5239443 h 7350183"/>
              <a:gd name="connsiteX645" fmla="*/ 5683824 w 7261284"/>
              <a:gd name="connsiteY645" fmla="*/ 5187045 h 7350183"/>
              <a:gd name="connsiteX646" fmla="*/ 5683824 w 7261284"/>
              <a:gd name="connsiteY646" fmla="*/ 4977457 h 7350183"/>
              <a:gd name="connsiteX647" fmla="*/ 5736222 w 7261284"/>
              <a:gd name="connsiteY647" fmla="*/ 4925059 h 7350183"/>
              <a:gd name="connsiteX648" fmla="*/ 5104686 w 7261284"/>
              <a:gd name="connsiteY648" fmla="*/ 4925059 h 7350183"/>
              <a:gd name="connsiteX649" fmla="*/ 5314274 w 7261284"/>
              <a:gd name="connsiteY649" fmla="*/ 4925059 h 7350183"/>
              <a:gd name="connsiteX650" fmla="*/ 5366672 w 7261284"/>
              <a:gd name="connsiteY650" fmla="*/ 4977457 h 7350183"/>
              <a:gd name="connsiteX651" fmla="*/ 5366672 w 7261284"/>
              <a:gd name="connsiteY651" fmla="*/ 5187045 h 7350183"/>
              <a:gd name="connsiteX652" fmla="*/ 5314274 w 7261284"/>
              <a:gd name="connsiteY652" fmla="*/ 5239443 h 7350183"/>
              <a:gd name="connsiteX653" fmla="*/ 5104686 w 7261284"/>
              <a:gd name="connsiteY653" fmla="*/ 5239443 h 7350183"/>
              <a:gd name="connsiteX654" fmla="*/ 5052288 w 7261284"/>
              <a:gd name="connsiteY654" fmla="*/ 5187045 h 7350183"/>
              <a:gd name="connsiteX655" fmla="*/ 5052288 w 7261284"/>
              <a:gd name="connsiteY655" fmla="*/ 4977457 h 7350183"/>
              <a:gd name="connsiteX656" fmla="*/ 5104686 w 7261284"/>
              <a:gd name="connsiteY656" fmla="*/ 4925059 h 7350183"/>
              <a:gd name="connsiteX657" fmla="*/ 4473150 w 7261284"/>
              <a:gd name="connsiteY657" fmla="*/ 4925059 h 7350183"/>
              <a:gd name="connsiteX658" fmla="*/ 4682738 w 7261284"/>
              <a:gd name="connsiteY658" fmla="*/ 4925059 h 7350183"/>
              <a:gd name="connsiteX659" fmla="*/ 4735136 w 7261284"/>
              <a:gd name="connsiteY659" fmla="*/ 4977457 h 7350183"/>
              <a:gd name="connsiteX660" fmla="*/ 4735136 w 7261284"/>
              <a:gd name="connsiteY660" fmla="*/ 5187045 h 7350183"/>
              <a:gd name="connsiteX661" fmla="*/ 4682738 w 7261284"/>
              <a:gd name="connsiteY661" fmla="*/ 5239443 h 7350183"/>
              <a:gd name="connsiteX662" fmla="*/ 4473150 w 7261284"/>
              <a:gd name="connsiteY662" fmla="*/ 5239443 h 7350183"/>
              <a:gd name="connsiteX663" fmla="*/ 4420752 w 7261284"/>
              <a:gd name="connsiteY663" fmla="*/ 5187045 h 7350183"/>
              <a:gd name="connsiteX664" fmla="*/ 4420752 w 7261284"/>
              <a:gd name="connsiteY664" fmla="*/ 4977457 h 7350183"/>
              <a:gd name="connsiteX665" fmla="*/ 4473150 w 7261284"/>
              <a:gd name="connsiteY665" fmla="*/ 4925059 h 7350183"/>
              <a:gd name="connsiteX666" fmla="*/ 3841614 w 7261284"/>
              <a:gd name="connsiteY666" fmla="*/ 4925059 h 7350183"/>
              <a:gd name="connsiteX667" fmla="*/ 4051202 w 7261284"/>
              <a:gd name="connsiteY667" fmla="*/ 4925059 h 7350183"/>
              <a:gd name="connsiteX668" fmla="*/ 4103600 w 7261284"/>
              <a:gd name="connsiteY668" fmla="*/ 4977457 h 7350183"/>
              <a:gd name="connsiteX669" fmla="*/ 4103600 w 7261284"/>
              <a:gd name="connsiteY669" fmla="*/ 5187045 h 7350183"/>
              <a:gd name="connsiteX670" fmla="*/ 4051202 w 7261284"/>
              <a:gd name="connsiteY670" fmla="*/ 5239443 h 7350183"/>
              <a:gd name="connsiteX671" fmla="*/ 3841614 w 7261284"/>
              <a:gd name="connsiteY671" fmla="*/ 5239443 h 7350183"/>
              <a:gd name="connsiteX672" fmla="*/ 3789216 w 7261284"/>
              <a:gd name="connsiteY672" fmla="*/ 5187045 h 7350183"/>
              <a:gd name="connsiteX673" fmla="*/ 3789216 w 7261284"/>
              <a:gd name="connsiteY673" fmla="*/ 4977457 h 7350183"/>
              <a:gd name="connsiteX674" fmla="*/ 3841614 w 7261284"/>
              <a:gd name="connsiteY674" fmla="*/ 4925059 h 7350183"/>
              <a:gd name="connsiteX675" fmla="*/ 3210078 w 7261284"/>
              <a:gd name="connsiteY675" fmla="*/ 4925059 h 7350183"/>
              <a:gd name="connsiteX676" fmla="*/ 3419666 w 7261284"/>
              <a:gd name="connsiteY676" fmla="*/ 4925059 h 7350183"/>
              <a:gd name="connsiteX677" fmla="*/ 3472064 w 7261284"/>
              <a:gd name="connsiteY677" fmla="*/ 4977457 h 7350183"/>
              <a:gd name="connsiteX678" fmla="*/ 3472064 w 7261284"/>
              <a:gd name="connsiteY678" fmla="*/ 5187045 h 7350183"/>
              <a:gd name="connsiteX679" fmla="*/ 3419666 w 7261284"/>
              <a:gd name="connsiteY679" fmla="*/ 5239443 h 7350183"/>
              <a:gd name="connsiteX680" fmla="*/ 3210078 w 7261284"/>
              <a:gd name="connsiteY680" fmla="*/ 5239443 h 7350183"/>
              <a:gd name="connsiteX681" fmla="*/ 3157680 w 7261284"/>
              <a:gd name="connsiteY681" fmla="*/ 5187045 h 7350183"/>
              <a:gd name="connsiteX682" fmla="*/ 3157680 w 7261284"/>
              <a:gd name="connsiteY682" fmla="*/ 4977457 h 7350183"/>
              <a:gd name="connsiteX683" fmla="*/ 3210078 w 7261284"/>
              <a:gd name="connsiteY683" fmla="*/ 4925059 h 7350183"/>
              <a:gd name="connsiteX684" fmla="*/ 2578542 w 7261284"/>
              <a:gd name="connsiteY684" fmla="*/ 4925059 h 7350183"/>
              <a:gd name="connsiteX685" fmla="*/ 2788130 w 7261284"/>
              <a:gd name="connsiteY685" fmla="*/ 4925059 h 7350183"/>
              <a:gd name="connsiteX686" fmla="*/ 2840528 w 7261284"/>
              <a:gd name="connsiteY686" fmla="*/ 4977457 h 7350183"/>
              <a:gd name="connsiteX687" fmla="*/ 2840528 w 7261284"/>
              <a:gd name="connsiteY687" fmla="*/ 5187045 h 7350183"/>
              <a:gd name="connsiteX688" fmla="*/ 2788130 w 7261284"/>
              <a:gd name="connsiteY688" fmla="*/ 5239443 h 7350183"/>
              <a:gd name="connsiteX689" fmla="*/ 2578542 w 7261284"/>
              <a:gd name="connsiteY689" fmla="*/ 5239443 h 7350183"/>
              <a:gd name="connsiteX690" fmla="*/ 2526144 w 7261284"/>
              <a:gd name="connsiteY690" fmla="*/ 5187045 h 7350183"/>
              <a:gd name="connsiteX691" fmla="*/ 2526144 w 7261284"/>
              <a:gd name="connsiteY691" fmla="*/ 4977457 h 7350183"/>
              <a:gd name="connsiteX692" fmla="*/ 2578542 w 7261284"/>
              <a:gd name="connsiteY692" fmla="*/ 4925059 h 7350183"/>
              <a:gd name="connsiteX693" fmla="*/ 1947006 w 7261284"/>
              <a:gd name="connsiteY693" fmla="*/ 4925059 h 7350183"/>
              <a:gd name="connsiteX694" fmla="*/ 2156594 w 7261284"/>
              <a:gd name="connsiteY694" fmla="*/ 4925059 h 7350183"/>
              <a:gd name="connsiteX695" fmla="*/ 2208992 w 7261284"/>
              <a:gd name="connsiteY695" fmla="*/ 4977457 h 7350183"/>
              <a:gd name="connsiteX696" fmla="*/ 2208992 w 7261284"/>
              <a:gd name="connsiteY696" fmla="*/ 5187045 h 7350183"/>
              <a:gd name="connsiteX697" fmla="*/ 2156594 w 7261284"/>
              <a:gd name="connsiteY697" fmla="*/ 5239443 h 7350183"/>
              <a:gd name="connsiteX698" fmla="*/ 1947006 w 7261284"/>
              <a:gd name="connsiteY698" fmla="*/ 5239443 h 7350183"/>
              <a:gd name="connsiteX699" fmla="*/ 1894608 w 7261284"/>
              <a:gd name="connsiteY699" fmla="*/ 5187045 h 7350183"/>
              <a:gd name="connsiteX700" fmla="*/ 1894608 w 7261284"/>
              <a:gd name="connsiteY700" fmla="*/ 4977457 h 7350183"/>
              <a:gd name="connsiteX701" fmla="*/ 1947006 w 7261284"/>
              <a:gd name="connsiteY701" fmla="*/ 4925059 h 7350183"/>
              <a:gd name="connsiteX702" fmla="*/ 1315470 w 7261284"/>
              <a:gd name="connsiteY702" fmla="*/ 4925059 h 7350183"/>
              <a:gd name="connsiteX703" fmla="*/ 1525058 w 7261284"/>
              <a:gd name="connsiteY703" fmla="*/ 4925059 h 7350183"/>
              <a:gd name="connsiteX704" fmla="*/ 1577456 w 7261284"/>
              <a:gd name="connsiteY704" fmla="*/ 4977457 h 7350183"/>
              <a:gd name="connsiteX705" fmla="*/ 1577456 w 7261284"/>
              <a:gd name="connsiteY705" fmla="*/ 5187045 h 7350183"/>
              <a:gd name="connsiteX706" fmla="*/ 1525058 w 7261284"/>
              <a:gd name="connsiteY706" fmla="*/ 5239443 h 7350183"/>
              <a:gd name="connsiteX707" fmla="*/ 1315470 w 7261284"/>
              <a:gd name="connsiteY707" fmla="*/ 5239443 h 7350183"/>
              <a:gd name="connsiteX708" fmla="*/ 1263072 w 7261284"/>
              <a:gd name="connsiteY708" fmla="*/ 5187045 h 7350183"/>
              <a:gd name="connsiteX709" fmla="*/ 1263072 w 7261284"/>
              <a:gd name="connsiteY709" fmla="*/ 4977457 h 7350183"/>
              <a:gd name="connsiteX710" fmla="*/ 1315470 w 7261284"/>
              <a:gd name="connsiteY710" fmla="*/ 4925059 h 7350183"/>
              <a:gd name="connsiteX711" fmla="*/ 683934 w 7261284"/>
              <a:gd name="connsiteY711" fmla="*/ 4925059 h 7350183"/>
              <a:gd name="connsiteX712" fmla="*/ 893522 w 7261284"/>
              <a:gd name="connsiteY712" fmla="*/ 4925059 h 7350183"/>
              <a:gd name="connsiteX713" fmla="*/ 945920 w 7261284"/>
              <a:gd name="connsiteY713" fmla="*/ 4977457 h 7350183"/>
              <a:gd name="connsiteX714" fmla="*/ 945920 w 7261284"/>
              <a:gd name="connsiteY714" fmla="*/ 5187045 h 7350183"/>
              <a:gd name="connsiteX715" fmla="*/ 893522 w 7261284"/>
              <a:gd name="connsiteY715" fmla="*/ 5239443 h 7350183"/>
              <a:gd name="connsiteX716" fmla="*/ 683934 w 7261284"/>
              <a:gd name="connsiteY716" fmla="*/ 5239443 h 7350183"/>
              <a:gd name="connsiteX717" fmla="*/ 631536 w 7261284"/>
              <a:gd name="connsiteY717" fmla="*/ 5187045 h 7350183"/>
              <a:gd name="connsiteX718" fmla="*/ 631536 w 7261284"/>
              <a:gd name="connsiteY718" fmla="*/ 4977457 h 7350183"/>
              <a:gd name="connsiteX719" fmla="*/ 683934 w 7261284"/>
              <a:gd name="connsiteY719" fmla="*/ 4925059 h 7350183"/>
              <a:gd name="connsiteX720" fmla="*/ 52398 w 7261284"/>
              <a:gd name="connsiteY720" fmla="*/ 4925059 h 7350183"/>
              <a:gd name="connsiteX721" fmla="*/ 261986 w 7261284"/>
              <a:gd name="connsiteY721" fmla="*/ 4925059 h 7350183"/>
              <a:gd name="connsiteX722" fmla="*/ 314384 w 7261284"/>
              <a:gd name="connsiteY722" fmla="*/ 4977457 h 7350183"/>
              <a:gd name="connsiteX723" fmla="*/ 314384 w 7261284"/>
              <a:gd name="connsiteY723" fmla="*/ 5187045 h 7350183"/>
              <a:gd name="connsiteX724" fmla="*/ 261986 w 7261284"/>
              <a:gd name="connsiteY724" fmla="*/ 5239443 h 7350183"/>
              <a:gd name="connsiteX725" fmla="*/ 52398 w 7261284"/>
              <a:gd name="connsiteY725" fmla="*/ 5239443 h 7350183"/>
              <a:gd name="connsiteX726" fmla="*/ 0 w 7261284"/>
              <a:gd name="connsiteY726" fmla="*/ 5187045 h 7350183"/>
              <a:gd name="connsiteX727" fmla="*/ 0 w 7261284"/>
              <a:gd name="connsiteY727" fmla="*/ 4977457 h 7350183"/>
              <a:gd name="connsiteX728" fmla="*/ 52398 w 7261284"/>
              <a:gd name="connsiteY728" fmla="*/ 4925059 h 7350183"/>
              <a:gd name="connsiteX729" fmla="*/ 6683526 w 7261284"/>
              <a:gd name="connsiteY729" fmla="*/ 4577079 h 7350183"/>
              <a:gd name="connsiteX730" fmla="*/ 6893114 w 7261284"/>
              <a:gd name="connsiteY730" fmla="*/ 4577079 h 7350183"/>
              <a:gd name="connsiteX731" fmla="*/ 6945512 w 7261284"/>
              <a:gd name="connsiteY731" fmla="*/ 4629477 h 7350183"/>
              <a:gd name="connsiteX732" fmla="*/ 6945512 w 7261284"/>
              <a:gd name="connsiteY732" fmla="*/ 4839065 h 7350183"/>
              <a:gd name="connsiteX733" fmla="*/ 6893114 w 7261284"/>
              <a:gd name="connsiteY733" fmla="*/ 4891463 h 7350183"/>
              <a:gd name="connsiteX734" fmla="*/ 6683526 w 7261284"/>
              <a:gd name="connsiteY734" fmla="*/ 4891463 h 7350183"/>
              <a:gd name="connsiteX735" fmla="*/ 6631128 w 7261284"/>
              <a:gd name="connsiteY735" fmla="*/ 4839065 h 7350183"/>
              <a:gd name="connsiteX736" fmla="*/ 6631128 w 7261284"/>
              <a:gd name="connsiteY736" fmla="*/ 4629477 h 7350183"/>
              <a:gd name="connsiteX737" fmla="*/ 6683526 w 7261284"/>
              <a:gd name="connsiteY737" fmla="*/ 4577079 h 7350183"/>
              <a:gd name="connsiteX738" fmla="*/ 6051990 w 7261284"/>
              <a:gd name="connsiteY738" fmla="*/ 4577079 h 7350183"/>
              <a:gd name="connsiteX739" fmla="*/ 6261578 w 7261284"/>
              <a:gd name="connsiteY739" fmla="*/ 4577079 h 7350183"/>
              <a:gd name="connsiteX740" fmla="*/ 6313976 w 7261284"/>
              <a:gd name="connsiteY740" fmla="*/ 4629477 h 7350183"/>
              <a:gd name="connsiteX741" fmla="*/ 6313976 w 7261284"/>
              <a:gd name="connsiteY741" fmla="*/ 4839065 h 7350183"/>
              <a:gd name="connsiteX742" fmla="*/ 6261578 w 7261284"/>
              <a:gd name="connsiteY742" fmla="*/ 4891463 h 7350183"/>
              <a:gd name="connsiteX743" fmla="*/ 6051990 w 7261284"/>
              <a:gd name="connsiteY743" fmla="*/ 4891463 h 7350183"/>
              <a:gd name="connsiteX744" fmla="*/ 5999592 w 7261284"/>
              <a:gd name="connsiteY744" fmla="*/ 4839065 h 7350183"/>
              <a:gd name="connsiteX745" fmla="*/ 5999592 w 7261284"/>
              <a:gd name="connsiteY745" fmla="*/ 4629477 h 7350183"/>
              <a:gd name="connsiteX746" fmla="*/ 6051990 w 7261284"/>
              <a:gd name="connsiteY746" fmla="*/ 4577079 h 7350183"/>
              <a:gd name="connsiteX747" fmla="*/ 5420454 w 7261284"/>
              <a:gd name="connsiteY747" fmla="*/ 4577079 h 7350183"/>
              <a:gd name="connsiteX748" fmla="*/ 5630042 w 7261284"/>
              <a:gd name="connsiteY748" fmla="*/ 4577079 h 7350183"/>
              <a:gd name="connsiteX749" fmla="*/ 5682440 w 7261284"/>
              <a:gd name="connsiteY749" fmla="*/ 4629477 h 7350183"/>
              <a:gd name="connsiteX750" fmla="*/ 5682440 w 7261284"/>
              <a:gd name="connsiteY750" fmla="*/ 4839065 h 7350183"/>
              <a:gd name="connsiteX751" fmla="*/ 5630042 w 7261284"/>
              <a:gd name="connsiteY751" fmla="*/ 4891463 h 7350183"/>
              <a:gd name="connsiteX752" fmla="*/ 5420454 w 7261284"/>
              <a:gd name="connsiteY752" fmla="*/ 4891463 h 7350183"/>
              <a:gd name="connsiteX753" fmla="*/ 5368056 w 7261284"/>
              <a:gd name="connsiteY753" fmla="*/ 4839065 h 7350183"/>
              <a:gd name="connsiteX754" fmla="*/ 5368056 w 7261284"/>
              <a:gd name="connsiteY754" fmla="*/ 4629477 h 7350183"/>
              <a:gd name="connsiteX755" fmla="*/ 5420454 w 7261284"/>
              <a:gd name="connsiteY755" fmla="*/ 4577079 h 7350183"/>
              <a:gd name="connsiteX756" fmla="*/ 4788918 w 7261284"/>
              <a:gd name="connsiteY756" fmla="*/ 4577079 h 7350183"/>
              <a:gd name="connsiteX757" fmla="*/ 4998506 w 7261284"/>
              <a:gd name="connsiteY757" fmla="*/ 4577079 h 7350183"/>
              <a:gd name="connsiteX758" fmla="*/ 5050904 w 7261284"/>
              <a:gd name="connsiteY758" fmla="*/ 4629477 h 7350183"/>
              <a:gd name="connsiteX759" fmla="*/ 5050904 w 7261284"/>
              <a:gd name="connsiteY759" fmla="*/ 4839065 h 7350183"/>
              <a:gd name="connsiteX760" fmla="*/ 4998506 w 7261284"/>
              <a:gd name="connsiteY760" fmla="*/ 4891463 h 7350183"/>
              <a:gd name="connsiteX761" fmla="*/ 4788918 w 7261284"/>
              <a:gd name="connsiteY761" fmla="*/ 4891463 h 7350183"/>
              <a:gd name="connsiteX762" fmla="*/ 4736520 w 7261284"/>
              <a:gd name="connsiteY762" fmla="*/ 4839065 h 7350183"/>
              <a:gd name="connsiteX763" fmla="*/ 4736520 w 7261284"/>
              <a:gd name="connsiteY763" fmla="*/ 4629477 h 7350183"/>
              <a:gd name="connsiteX764" fmla="*/ 4788918 w 7261284"/>
              <a:gd name="connsiteY764" fmla="*/ 4577079 h 7350183"/>
              <a:gd name="connsiteX765" fmla="*/ 4157382 w 7261284"/>
              <a:gd name="connsiteY765" fmla="*/ 4577079 h 7350183"/>
              <a:gd name="connsiteX766" fmla="*/ 4366970 w 7261284"/>
              <a:gd name="connsiteY766" fmla="*/ 4577079 h 7350183"/>
              <a:gd name="connsiteX767" fmla="*/ 4419368 w 7261284"/>
              <a:gd name="connsiteY767" fmla="*/ 4629477 h 7350183"/>
              <a:gd name="connsiteX768" fmla="*/ 4419368 w 7261284"/>
              <a:gd name="connsiteY768" fmla="*/ 4839065 h 7350183"/>
              <a:gd name="connsiteX769" fmla="*/ 4366970 w 7261284"/>
              <a:gd name="connsiteY769" fmla="*/ 4891463 h 7350183"/>
              <a:gd name="connsiteX770" fmla="*/ 4157382 w 7261284"/>
              <a:gd name="connsiteY770" fmla="*/ 4891463 h 7350183"/>
              <a:gd name="connsiteX771" fmla="*/ 4104984 w 7261284"/>
              <a:gd name="connsiteY771" fmla="*/ 4839065 h 7350183"/>
              <a:gd name="connsiteX772" fmla="*/ 4104984 w 7261284"/>
              <a:gd name="connsiteY772" fmla="*/ 4629477 h 7350183"/>
              <a:gd name="connsiteX773" fmla="*/ 4157382 w 7261284"/>
              <a:gd name="connsiteY773" fmla="*/ 4577079 h 7350183"/>
              <a:gd name="connsiteX774" fmla="*/ 3525846 w 7261284"/>
              <a:gd name="connsiteY774" fmla="*/ 4577079 h 7350183"/>
              <a:gd name="connsiteX775" fmla="*/ 3735434 w 7261284"/>
              <a:gd name="connsiteY775" fmla="*/ 4577079 h 7350183"/>
              <a:gd name="connsiteX776" fmla="*/ 3787832 w 7261284"/>
              <a:gd name="connsiteY776" fmla="*/ 4629477 h 7350183"/>
              <a:gd name="connsiteX777" fmla="*/ 3787832 w 7261284"/>
              <a:gd name="connsiteY777" fmla="*/ 4839065 h 7350183"/>
              <a:gd name="connsiteX778" fmla="*/ 3735434 w 7261284"/>
              <a:gd name="connsiteY778" fmla="*/ 4891463 h 7350183"/>
              <a:gd name="connsiteX779" fmla="*/ 3525846 w 7261284"/>
              <a:gd name="connsiteY779" fmla="*/ 4891463 h 7350183"/>
              <a:gd name="connsiteX780" fmla="*/ 3473448 w 7261284"/>
              <a:gd name="connsiteY780" fmla="*/ 4839065 h 7350183"/>
              <a:gd name="connsiteX781" fmla="*/ 3473448 w 7261284"/>
              <a:gd name="connsiteY781" fmla="*/ 4629477 h 7350183"/>
              <a:gd name="connsiteX782" fmla="*/ 3525846 w 7261284"/>
              <a:gd name="connsiteY782" fmla="*/ 4577079 h 7350183"/>
              <a:gd name="connsiteX783" fmla="*/ 2894310 w 7261284"/>
              <a:gd name="connsiteY783" fmla="*/ 4577079 h 7350183"/>
              <a:gd name="connsiteX784" fmla="*/ 3103898 w 7261284"/>
              <a:gd name="connsiteY784" fmla="*/ 4577079 h 7350183"/>
              <a:gd name="connsiteX785" fmla="*/ 3156296 w 7261284"/>
              <a:gd name="connsiteY785" fmla="*/ 4629477 h 7350183"/>
              <a:gd name="connsiteX786" fmla="*/ 3156296 w 7261284"/>
              <a:gd name="connsiteY786" fmla="*/ 4839065 h 7350183"/>
              <a:gd name="connsiteX787" fmla="*/ 3103898 w 7261284"/>
              <a:gd name="connsiteY787" fmla="*/ 4891463 h 7350183"/>
              <a:gd name="connsiteX788" fmla="*/ 2894310 w 7261284"/>
              <a:gd name="connsiteY788" fmla="*/ 4891463 h 7350183"/>
              <a:gd name="connsiteX789" fmla="*/ 2841912 w 7261284"/>
              <a:gd name="connsiteY789" fmla="*/ 4839065 h 7350183"/>
              <a:gd name="connsiteX790" fmla="*/ 2841912 w 7261284"/>
              <a:gd name="connsiteY790" fmla="*/ 4629477 h 7350183"/>
              <a:gd name="connsiteX791" fmla="*/ 2894310 w 7261284"/>
              <a:gd name="connsiteY791" fmla="*/ 4577079 h 7350183"/>
              <a:gd name="connsiteX792" fmla="*/ 2262774 w 7261284"/>
              <a:gd name="connsiteY792" fmla="*/ 4577079 h 7350183"/>
              <a:gd name="connsiteX793" fmla="*/ 2472362 w 7261284"/>
              <a:gd name="connsiteY793" fmla="*/ 4577079 h 7350183"/>
              <a:gd name="connsiteX794" fmla="*/ 2524760 w 7261284"/>
              <a:gd name="connsiteY794" fmla="*/ 4629477 h 7350183"/>
              <a:gd name="connsiteX795" fmla="*/ 2524760 w 7261284"/>
              <a:gd name="connsiteY795" fmla="*/ 4839065 h 7350183"/>
              <a:gd name="connsiteX796" fmla="*/ 2472362 w 7261284"/>
              <a:gd name="connsiteY796" fmla="*/ 4891463 h 7350183"/>
              <a:gd name="connsiteX797" fmla="*/ 2262774 w 7261284"/>
              <a:gd name="connsiteY797" fmla="*/ 4891463 h 7350183"/>
              <a:gd name="connsiteX798" fmla="*/ 2210376 w 7261284"/>
              <a:gd name="connsiteY798" fmla="*/ 4839065 h 7350183"/>
              <a:gd name="connsiteX799" fmla="*/ 2210376 w 7261284"/>
              <a:gd name="connsiteY799" fmla="*/ 4629477 h 7350183"/>
              <a:gd name="connsiteX800" fmla="*/ 2262774 w 7261284"/>
              <a:gd name="connsiteY800" fmla="*/ 4577079 h 7350183"/>
              <a:gd name="connsiteX801" fmla="*/ 1631238 w 7261284"/>
              <a:gd name="connsiteY801" fmla="*/ 4577079 h 7350183"/>
              <a:gd name="connsiteX802" fmla="*/ 1840826 w 7261284"/>
              <a:gd name="connsiteY802" fmla="*/ 4577079 h 7350183"/>
              <a:gd name="connsiteX803" fmla="*/ 1893224 w 7261284"/>
              <a:gd name="connsiteY803" fmla="*/ 4629477 h 7350183"/>
              <a:gd name="connsiteX804" fmla="*/ 1893224 w 7261284"/>
              <a:gd name="connsiteY804" fmla="*/ 4839065 h 7350183"/>
              <a:gd name="connsiteX805" fmla="*/ 1840826 w 7261284"/>
              <a:gd name="connsiteY805" fmla="*/ 4891463 h 7350183"/>
              <a:gd name="connsiteX806" fmla="*/ 1631238 w 7261284"/>
              <a:gd name="connsiteY806" fmla="*/ 4891463 h 7350183"/>
              <a:gd name="connsiteX807" fmla="*/ 1578840 w 7261284"/>
              <a:gd name="connsiteY807" fmla="*/ 4839065 h 7350183"/>
              <a:gd name="connsiteX808" fmla="*/ 1578840 w 7261284"/>
              <a:gd name="connsiteY808" fmla="*/ 4629477 h 7350183"/>
              <a:gd name="connsiteX809" fmla="*/ 1631238 w 7261284"/>
              <a:gd name="connsiteY809" fmla="*/ 4577079 h 7350183"/>
              <a:gd name="connsiteX810" fmla="*/ 999702 w 7261284"/>
              <a:gd name="connsiteY810" fmla="*/ 4577079 h 7350183"/>
              <a:gd name="connsiteX811" fmla="*/ 1209290 w 7261284"/>
              <a:gd name="connsiteY811" fmla="*/ 4577079 h 7350183"/>
              <a:gd name="connsiteX812" fmla="*/ 1261688 w 7261284"/>
              <a:gd name="connsiteY812" fmla="*/ 4629477 h 7350183"/>
              <a:gd name="connsiteX813" fmla="*/ 1261688 w 7261284"/>
              <a:gd name="connsiteY813" fmla="*/ 4839065 h 7350183"/>
              <a:gd name="connsiteX814" fmla="*/ 1209290 w 7261284"/>
              <a:gd name="connsiteY814" fmla="*/ 4891463 h 7350183"/>
              <a:gd name="connsiteX815" fmla="*/ 999702 w 7261284"/>
              <a:gd name="connsiteY815" fmla="*/ 4891463 h 7350183"/>
              <a:gd name="connsiteX816" fmla="*/ 947304 w 7261284"/>
              <a:gd name="connsiteY816" fmla="*/ 4839065 h 7350183"/>
              <a:gd name="connsiteX817" fmla="*/ 947304 w 7261284"/>
              <a:gd name="connsiteY817" fmla="*/ 4629477 h 7350183"/>
              <a:gd name="connsiteX818" fmla="*/ 999702 w 7261284"/>
              <a:gd name="connsiteY818" fmla="*/ 4577079 h 7350183"/>
              <a:gd name="connsiteX819" fmla="*/ 368166 w 7261284"/>
              <a:gd name="connsiteY819" fmla="*/ 4577079 h 7350183"/>
              <a:gd name="connsiteX820" fmla="*/ 577754 w 7261284"/>
              <a:gd name="connsiteY820" fmla="*/ 4577079 h 7350183"/>
              <a:gd name="connsiteX821" fmla="*/ 630152 w 7261284"/>
              <a:gd name="connsiteY821" fmla="*/ 4629477 h 7350183"/>
              <a:gd name="connsiteX822" fmla="*/ 630152 w 7261284"/>
              <a:gd name="connsiteY822" fmla="*/ 4839065 h 7350183"/>
              <a:gd name="connsiteX823" fmla="*/ 577754 w 7261284"/>
              <a:gd name="connsiteY823" fmla="*/ 4891463 h 7350183"/>
              <a:gd name="connsiteX824" fmla="*/ 368166 w 7261284"/>
              <a:gd name="connsiteY824" fmla="*/ 4891463 h 7350183"/>
              <a:gd name="connsiteX825" fmla="*/ 315768 w 7261284"/>
              <a:gd name="connsiteY825" fmla="*/ 4839065 h 7350183"/>
              <a:gd name="connsiteX826" fmla="*/ 315768 w 7261284"/>
              <a:gd name="connsiteY826" fmla="*/ 4629477 h 7350183"/>
              <a:gd name="connsiteX827" fmla="*/ 368166 w 7261284"/>
              <a:gd name="connsiteY827" fmla="*/ 4577079 h 7350183"/>
              <a:gd name="connsiteX828" fmla="*/ 6999298 w 7261284"/>
              <a:gd name="connsiteY828" fmla="*/ 4221479 h 7350183"/>
              <a:gd name="connsiteX829" fmla="*/ 7208886 w 7261284"/>
              <a:gd name="connsiteY829" fmla="*/ 4221479 h 7350183"/>
              <a:gd name="connsiteX830" fmla="*/ 7261284 w 7261284"/>
              <a:gd name="connsiteY830" fmla="*/ 4273877 h 7350183"/>
              <a:gd name="connsiteX831" fmla="*/ 7261284 w 7261284"/>
              <a:gd name="connsiteY831" fmla="*/ 4483465 h 7350183"/>
              <a:gd name="connsiteX832" fmla="*/ 7208886 w 7261284"/>
              <a:gd name="connsiteY832" fmla="*/ 4535863 h 7350183"/>
              <a:gd name="connsiteX833" fmla="*/ 6999298 w 7261284"/>
              <a:gd name="connsiteY833" fmla="*/ 4535863 h 7350183"/>
              <a:gd name="connsiteX834" fmla="*/ 6946900 w 7261284"/>
              <a:gd name="connsiteY834" fmla="*/ 4483465 h 7350183"/>
              <a:gd name="connsiteX835" fmla="*/ 6946900 w 7261284"/>
              <a:gd name="connsiteY835" fmla="*/ 4273877 h 7350183"/>
              <a:gd name="connsiteX836" fmla="*/ 6999298 w 7261284"/>
              <a:gd name="connsiteY836" fmla="*/ 4221479 h 7350183"/>
              <a:gd name="connsiteX837" fmla="*/ 6367758 w 7261284"/>
              <a:gd name="connsiteY837" fmla="*/ 4221479 h 7350183"/>
              <a:gd name="connsiteX838" fmla="*/ 6577346 w 7261284"/>
              <a:gd name="connsiteY838" fmla="*/ 4221479 h 7350183"/>
              <a:gd name="connsiteX839" fmla="*/ 6629744 w 7261284"/>
              <a:gd name="connsiteY839" fmla="*/ 4273877 h 7350183"/>
              <a:gd name="connsiteX840" fmla="*/ 6629744 w 7261284"/>
              <a:gd name="connsiteY840" fmla="*/ 4483465 h 7350183"/>
              <a:gd name="connsiteX841" fmla="*/ 6577346 w 7261284"/>
              <a:gd name="connsiteY841" fmla="*/ 4535863 h 7350183"/>
              <a:gd name="connsiteX842" fmla="*/ 6367758 w 7261284"/>
              <a:gd name="connsiteY842" fmla="*/ 4535863 h 7350183"/>
              <a:gd name="connsiteX843" fmla="*/ 6315360 w 7261284"/>
              <a:gd name="connsiteY843" fmla="*/ 4483465 h 7350183"/>
              <a:gd name="connsiteX844" fmla="*/ 6315360 w 7261284"/>
              <a:gd name="connsiteY844" fmla="*/ 4273877 h 7350183"/>
              <a:gd name="connsiteX845" fmla="*/ 6367758 w 7261284"/>
              <a:gd name="connsiteY845" fmla="*/ 4221479 h 7350183"/>
              <a:gd name="connsiteX846" fmla="*/ 5736222 w 7261284"/>
              <a:gd name="connsiteY846" fmla="*/ 4221479 h 7350183"/>
              <a:gd name="connsiteX847" fmla="*/ 5945810 w 7261284"/>
              <a:gd name="connsiteY847" fmla="*/ 4221479 h 7350183"/>
              <a:gd name="connsiteX848" fmla="*/ 5998208 w 7261284"/>
              <a:gd name="connsiteY848" fmla="*/ 4273877 h 7350183"/>
              <a:gd name="connsiteX849" fmla="*/ 5998208 w 7261284"/>
              <a:gd name="connsiteY849" fmla="*/ 4483465 h 7350183"/>
              <a:gd name="connsiteX850" fmla="*/ 5945810 w 7261284"/>
              <a:gd name="connsiteY850" fmla="*/ 4535863 h 7350183"/>
              <a:gd name="connsiteX851" fmla="*/ 5736222 w 7261284"/>
              <a:gd name="connsiteY851" fmla="*/ 4535863 h 7350183"/>
              <a:gd name="connsiteX852" fmla="*/ 5683824 w 7261284"/>
              <a:gd name="connsiteY852" fmla="*/ 4483465 h 7350183"/>
              <a:gd name="connsiteX853" fmla="*/ 5683824 w 7261284"/>
              <a:gd name="connsiteY853" fmla="*/ 4273877 h 7350183"/>
              <a:gd name="connsiteX854" fmla="*/ 5736222 w 7261284"/>
              <a:gd name="connsiteY854" fmla="*/ 4221479 h 7350183"/>
              <a:gd name="connsiteX855" fmla="*/ 5104686 w 7261284"/>
              <a:gd name="connsiteY855" fmla="*/ 4221479 h 7350183"/>
              <a:gd name="connsiteX856" fmla="*/ 5314274 w 7261284"/>
              <a:gd name="connsiteY856" fmla="*/ 4221479 h 7350183"/>
              <a:gd name="connsiteX857" fmla="*/ 5366672 w 7261284"/>
              <a:gd name="connsiteY857" fmla="*/ 4273877 h 7350183"/>
              <a:gd name="connsiteX858" fmla="*/ 5366672 w 7261284"/>
              <a:gd name="connsiteY858" fmla="*/ 4483465 h 7350183"/>
              <a:gd name="connsiteX859" fmla="*/ 5314274 w 7261284"/>
              <a:gd name="connsiteY859" fmla="*/ 4535863 h 7350183"/>
              <a:gd name="connsiteX860" fmla="*/ 5104686 w 7261284"/>
              <a:gd name="connsiteY860" fmla="*/ 4535863 h 7350183"/>
              <a:gd name="connsiteX861" fmla="*/ 5052288 w 7261284"/>
              <a:gd name="connsiteY861" fmla="*/ 4483465 h 7350183"/>
              <a:gd name="connsiteX862" fmla="*/ 5052288 w 7261284"/>
              <a:gd name="connsiteY862" fmla="*/ 4273877 h 7350183"/>
              <a:gd name="connsiteX863" fmla="*/ 5104686 w 7261284"/>
              <a:gd name="connsiteY863" fmla="*/ 4221479 h 7350183"/>
              <a:gd name="connsiteX864" fmla="*/ 4473150 w 7261284"/>
              <a:gd name="connsiteY864" fmla="*/ 4221479 h 7350183"/>
              <a:gd name="connsiteX865" fmla="*/ 4682738 w 7261284"/>
              <a:gd name="connsiteY865" fmla="*/ 4221479 h 7350183"/>
              <a:gd name="connsiteX866" fmla="*/ 4735136 w 7261284"/>
              <a:gd name="connsiteY866" fmla="*/ 4273877 h 7350183"/>
              <a:gd name="connsiteX867" fmla="*/ 4735136 w 7261284"/>
              <a:gd name="connsiteY867" fmla="*/ 4483465 h 7350183"/>
              <a:gd name="connsiteX868" fmla="*/ 4682738 w 7261284"/>
              <a:gd name="connsiteY868" fmla="*/ 4535863 h 7350183"/>
              <a:gd name="connsiteX869" fmla="*/ 4473150 w 7261284"/>
              <a:gd name="connsiteY869" fmla="*/ 4535863 h 7350183"/>
              <a:gd name="connsiteX870" fmla="*/ 4420752 w 7261284"/>
              <a:gd name="connsiteY870" fmla="*/ 4483465 h 7350183"/>
              <a:gd name="connsiteX871" fmla="*/ 4420752 w 7261284"/>
              <a:gd name="connsiteY871" fmla="*/ 4273877 h 7350183"/>
              <a:gd name="connsiteX872" fmla="*/ 4473150 w 7261284"/>
              <a:gd name="connsiteY872" fmla="*/ 4221479 h 7350183"/>
              <a:gd name="connsiteX873" fmla="*/ 3841614 w 7261284"/>
              <a:gd name="connsiteY873" fmla="*/ 4221479 h 7350183"/>
              <a:gd name="connsiteX874" fmla="*/ 4051202 w 7261284"/>
              <a:gd name="connsiteY874" fmla="*/ 4221479 h 7350183"/>
              <a:gd name="connsiteX875" fmla="*/ 4103600 w 7261284"/>
              <a:gd name="connsiteY875" fmla="*/ 4273877 h 7350183"/>
              <a:gd name="connsiteX876" fmla="*/ 4103600 w 7261284"/>
              <a:gd name="connsiteY876" fmla="*/ 4483465 h 7350183"/>
              <a:gd name="connsiteX877" fmla="*/ 4051202 w 7261284"/>
              <a:gd name="connsiteY877" fmla="*/ 4535863 h 7350183"/>
              <a:gd name="connsiteX878" fmla="*/ 3841614 w 7261284"/>
              <a:gd name="connsiteY878" fmla="*/ 4535863 h 7350183"/>
              <a:gd name="connsiteX879" fmla="*/ 3789216 w 7261284"/>
              <a:gd name="connsiteY879" fmla="*/ 4483465 h 7350183"/>
              <a:gd name="connsiteX880" fmla="*/ 3789216 w 7261284"/>
              <a:gd name="connsiteY880" fmla="*/ 4273877 h 7350183"/>
              <a:gd name="connsiteX881" fmla="*/ 3841614 w 7261284"/>
              <a:gd name="connsiteY881" fmla="*/ 4221479 h 7350183"/>
              <a:gd name="connsiteX882" fmla="*/ 3210078 w 7261284"/>
              <a:gd name="connsiteY882" fmla="*/ 4221479 h 7350183"/>
              <a:gd name="connsiteX883" fmla="*/ 3419666 w 7261284"/>
              <a:gd name="connsiteY883" fmla="*/ 4221479 h 7350183"/>
              <a:gd name="connsiteX884" fmla="*/ 3472064 w 7261284"/>
              <a:gd name="connsiteY884" fmla="*/ 4273877 h 7350183"/>
              <a:gd name="connsiteX885" fmla="*/ 3472064 w 7261284"/>
              <a:gd name="connsiteY885" fmla="*/ 4483465 h 7350183"/>
              <a:gd name="connsiteX886" fmla="*/ 3419666 w 7261284"/>
              <a:gd name="connsiteY886" fmla="*/ 4535863 h 7350183"/>
              <a:gd name="connsiteX887" fmla="*/ 3210078 w 7261284"/>
              <a:gd name="connsiteY887" fmla="*/ 4535863 h 7350183"/>
              <a:gd name="connsiteX888" fmla="*/ 3157680 w 7261284"/>
              <a:gd name="connsiteY888" fmla="*/ 4483465 h 7350183"/>
              <a:gd name="connsiteX889" fmla="*/ 3157680 w 7261284"/>
              <a:gd name="connsiteY889" fmla="*/ 4273877 h 7350183"/>
              <a:gd name="connsiteX890" fmla="*/ 3210078 w 7261284"/>
              <a:gd name="connsiteY890" fmla="*/ 4221479 h 7350183"/>
              <a:gd name="connsiteX891" fmla="*/ 2578542 w 7261284"/>
              <a:gd name="connsiteY891" fmla="*/ 4221479 h 7350183"/>
              <a:gd name="connsiteX892" fmla="*/ 2788130 w 7261284"/>
              <a:gd name="connsiteY892" fmla="*/ 4221479 h 7350183"/>
              <a:gd name="connsiteX893" fmla="*/ 2840528 w 7261284"/>
              <a:gd name="connsiteY893" fmla="*/ 4273877 h 7350183"/>
              <a:gd name="connsiteX894" fmla="*/ 2840528 w 7261284"/>
              <a:gd name="connsiteY894" fmla="*/ 4483465 h 7350183"/>
              <a:gd name="connsiteX895" fmla="*/ 2788130 w 7261284"/>
              <a:gd name="connsiteY895" fmla="*/ 4535863 h 7350183"/>
              <a:gd name="connsiteX896" fmla="*/ 2578542 w 7261284"/>
              <a:gd name="connsiteY896" fmla="*/ 4535863 h 7350183"/>
              <a:gd name="connsiteX897" fmla="*/ 2526144 w 7261284"/>
              <a:gd name="connsiteY897" fmla="*/ 4483465 h 7350183"/>
              <a:gd name="connsiteX898" fmla="*/ 2526144 w 7261284"/>
              <a:gd name="connsiteY898" fmla="*/ 4273877 h 7350183"/>
              <a:gd name="connsiteX899" fmla="*/ 2578542 w 7261284"/>
              <a:gd name="connsiteY899" fmla="*/ 4221479 h 7350183"/>
              <a:gd name="connsiteX900" fmla="*/ 1947006 w 7261284"/>
              <a:gd name="connsiteY900" fmla="*/ 4221479 h 7350183"/>
              <a:gd name="connsiteX901" fmla="*/ 2156594 w 7261284"/>
              <a:gd name="connsiteY901" fmla="*/ 4221479 h 7350183"/>
              <a:gd name="connsiteX902" fmla="*/ 2208992 w 7261284"/>
              <a:gd name="connsiteY902" fmla="*/ 4273877 h 7350183"/>
              <a:gd name="connsiteX903" fmla="*/ 2208992 w 7261284"/>
              <a:gd name="connsiteY903" fmla="*/ 4483465 h 7350183"/>
              <a:gd name="connsiteX904" fmla="*/ 2156594 w 7261284"/>
              <a:gd name="connsiteY904" fmla="*/ 4535863 h 7350183"/>
              <a:gd name="connsiteX905" fmla="*/ 1947006 w 7261284"/>
              <a:gd name="connsiteY905" fmla="*/ 4535863 h 7350183"/>
              <a:gd name="connsiteX906" fmla="*/ 1894608 w 7261284"/>
              <a:gd name="connsiteY906" fmla="*/ 4483465 h 7350183"/>
              <a:gd name="connsiteX907" fmla="*/ 1894608 w 7261284"/>
              <a:gd name="connsiteY907" fmla="*/ 4273877 h 7350183"/>
              <a:gd name="connsiteX908" fmla="*/ 1947006 w 7261284"/>
              <a:gd name="connsiteY908" fmla="*/ 4221479 h 7350183"/>
              <a:gd name="connsiteX909" fmla="*/ 1315470 w 7261284"/>
              <a:gd name="connsiteY909" fmla="*/ 4221479 h 7350183"/>
              <a:gd name="connsiteX910" fmla="*/ 1525058 w 7261284"/>
              <a:gd name="connsiteY910" fmla="*/ 4221479 h 7350183"/>
              <a:gd name="connsiteX911" fmla="*/ 1577456 w 7261284"/>
              <a:gd name="connsiteY911" fmla="*/ 4273877 h 7350183"/>
              <a:gd name="connsiteX912" fmla="*/ 1577456 w 7261284"/>
              <a:gd name="connsiteY912" fmla="*/ 4483465 h 7350183"/>
              <a:gd name="connsiteX913" fmla="*/ 1525058 w 7261284"/>
              <a:gd name="connsiteY913" fmla="*/ 4535863 h 7350183"/>
              <a:gd name="connsiteX914" fmla="*/ 1315470 w 7261284"/>
              <a:gd name="connsiteY914" fmla="*/ 4535863 h 7350183"/>
              <a:gd name="connsiteX915" fmla="*/ 1263072 w 7261284"/>
              <a:gd name="connsiteY915" fmla="*/ 4483465 h 7350183"/>
              <a:gd name="connsiteX916" fmla="*/ 1263072 w 7261284"/>
              <a:gd name="connsiteY916" fmla="*/ 4273877 h 7350183"/>
              <a:gd name="connsiteX917" fmla="*/ 1315470 w 7261284"/>
              <a:gd name="connsiteY917" fmla="*/ 4221479 h 7350183"/>
              <a:gd name="connsiteX918" fmla="*/ 683934 w 7261284"/>
              <a:gd name="connsiteY918" fmla="*/ 4221479 h 7350183"/>
              <a:gd name="connsiteX919" fmla="*/ 893522 w 7261284"/>
              <a:gd name="connsiteY919" fmla="*/ 4221479 h 7350183"/>
              <a:gd name="connsiteX920" fmla="*/ 945920 w 7261284"/>
              <a:gd name="connsiteY920" fmla="*/ 4273877 h 7350183"/>
              <a:gd name="connsiteX921" fmla="*/ 945920 w 7261284"/>
              <a:gd name="connsiteY921" fmla="*/ 4483465 h 7350183"/>
              <a:gd name="connsiteX922" fmla="*/ 893522 w 7261284"/>
              <a:gd name="connsiteY922" fmla="*/ 4535863 h 7350183"/>
              <a:gd name="connsiteX923" fmla="*/ 683934 w 7261284"/>
              <a:gd name="connsiteY923" fmla="*/ 4535863 h 7350183"/>
              <a:gd name="connsiteX924" fmla="*/ 631536 w 7261284"/>
              <a:gd name="connsiteY924" fmla="*/ 4483465 h 7350183"/>
              <a:gd name="connsiteX925" fmla="*/ 631536 w 7261284"/>
              <a:gd name="connsiteY925" fmla="*/ 4273877 h 7350183"/>
              <a:gd name="connsiteX926" fmla="*/ 683934 w 7261284"/>
              <a:gd name="connsiteY926" fmla="*/ 4221479 h 7350183"/>
              <a:gd name="connsiteX927" fmla="*/ 52398 w 7261284"/>
              <a:gd name="connsiteY927" fmla="*/ 4221479 h 7350183"/>
              <a:gd name="connsiteX928" fmla="*/ 261986 w 7261284"/>
              <a:gd name="connsiteY928" fmla="*/ 4221479 h 7350183"/>
              <a:gd name="connsiteX929" fmla="*/ 314384 w 7261284"/>
              <a:gd name="connsiteY929" fmla="*/ 4273877 h 7350183"/>
              <a:gd name="connsiteX930" fmla="*/ 314384 w 7261284"/>
              <a:gd name="connsiteY930" fmla="*/ 4483465 h 7350183"/>
              <a:gd name="connsiteX931" fmla="*/ 261986 w 7261284"/>
              <a:gd name="connsiteY931" fmla="*/ 4535863 h 7350183"/>
              <a:gd name="connsiteX932" fmla="*/ 52398 w 7261284"/>
              <a:gd name="connsiteY932" fmla="*/ 4535863 h 7350183"/>
              <a:gd name="connsiteX933" fmla="*/ 0 w 7261284"/>
              <a:gd name="connsiteY933" fmla="*/ 4483465 h 7350183"/>
              <a:gd name="connsiteX934" fmla="*/ 0 w 7261284"/>
              <a:gd name="connsiteY934" fmla="*/ 4273877 h 7350183"/>
              <a:gd name="connsiteX935" fmla="*/ 52398 w 7261284"/>
              <a:gd name="connsiteY935" fmla="*/ 4221479 h 7350183"/>
              <a:gd name="connsiteX936" fmla="*/ 6683526 w 7261284"/>
              <a:gd name="connsiteY936" fmla="*/ 3873499 h 7350183"/>
              <a:gd name="connsiteX937" fmla="*/ 6893114 w 7261284"/>
              <a:gd name="connsiteY937" fmla="*/ 3873499 h 7350183"/>
              <a:gd name="connsiteX938" fmla="*/ 6945512 w 7261284"/>
              <a:gd name="connsiteY938" fmla="*/ 3925897 h 7350183"/>
              <a:gd name="connsiteX939" fmla="*/ 6945512 w 7261284"/>
              <a:gd name="connsiteY939" fmla="*/ 4135485 h 7350183"/>
              <a:gd name="connsiteX940" fmla="*/ 6893114 w 7261284"/>
              <a:gd name="connsiteY940" fmla="*/ 4187883 h 7350183"/>
              <a:gd name="connsiteX941" fmla="*/ 6683526 w 7261284"/>
              <a:gd name="connsiteY941" fmla="*/ 4187883 h 7350183"/>
              <a:gd name="connsiteX942" fmla="*/ 6631128 w 7261284"/>
              <a:gd name="connsiteY942" fmla="*/ 4135485 h 7350183"/>
              <a:gd name="connsiteX943" fmla="*/ 6631128 w 7261284"/>
              <a:gd name="connsiteY943" fmla="*/ 3925897 h 7350183"/>
              <a:gd name="connsiteX944" fmla="*/ 6683526 w 7261284"/>
              <a:gd name="connsiteY944" fmla="*/ 3873499 h 7350183"/>
              <a:gd name="connsiteX945" fmla="*/ 6051990 w 7261284"/>
              <a:gd name="connsiteY945" fmla="*/ 3873499 h 7350183"/>
              <a:gd name="connsiteX946" fmla="*/ 6261578 w 7261284"/>
              <a:gd name="connsiteY946" fmla="*/ 3873499 h 7350183"/>
              <a:gd name="connsiteX947" fmla="*/ 6313976 w 7261284"/>
              <a:gd name="connsiteY947" fmla="*/ 3925897 h 7350183"/>
              <a:gd name="connsiteX948" fmla="*/ 6313976 w 7261284"/>
              <a:gd name="connsiteY948" fmla="*/ 4135485 h 7350183"/>
              <a:gd name="connsiteX949" fmla="*/ 6261578 w 7261284"/>
              <a:gd name="connsiteY949" fmla="*/ 4187883 h 7350183"/>
              <a:gd name="connsiteX950" fmla="*/ 6051990 w 7261284"/>
              <a:gd name="connsiteY950" fmla="*/ 4187883 h 7350183"/>
              <a:gd name="connsiteX951" fmla="*/ 5999592 w 7261284"/>
              <a:gd name="connsiteY951" fmla="*/ 4135485 h 7350183"/>
              <a:gd name="connsiteX952" fmla="*/ 5999592 w 7261284"/>
              <a:gd name="connsiteY952" fmla="*/ 3925897 h 7350183"/>
              <a:gd name="connsiteX953" fmla="*/ 6051990 w 7261284"/>
              <a:gd name="connsiteY953" fmla="*/ 3873499 h 7350183"/>
              <a:gd name="connsiteX954" fmla="*/ 5420454 w 7261284"/>
              <a:gd name="connsiteY954" fmla="*/ 3873499 h 7350183"/>
              <a:gd name="connsiteX955" fmla="*/ 5630042 w 7261284"/>
              <a:gd name="connsiteY955" fmla="*/ 3873499 h 7350183"/>
              <a:gd name="connsiteX956" fmla="*/ 5682440 w 7261284"/>
              <a:gd name="connsiteY956" fmla="*/ 3925897 h 7350183"/>
              <a:gd name="connsiteX957" fmla="*/ 5682440 w 7261284"/>
              <a:gd name="connsiteY957" fmla="*/ 4135485 h 7350183"/>
              <a:gd name="connsiteX958" fmla="*/ 5630042 w 7261284"/>
              <a:gd name="connsiteY958" fmla="*/ 4187883 h 7350183"/>
              <a:gd name="connsiteX959" fmla="*/ 5420454 w 7261284"/>
              <a:gd name="connsiteY959" fmla="*/ 4187883 h 7350183"/>
              <a:gd name="connsiteX960" fmla="*/ 5368056 w 7261284"/>
              <a:gd name="connsiteY960" fmla="*/ 4135485 h 7350183"/>
              <a:gd name="connsiteX961" fmla="*/ 5368056 w 7261284"/>
              <a:gd name="connsiteY961" fmla="*/ 3925897 h 7350183"/>
              <a:gd name="connsiteX962" fmla="*/ 5420454 w 7261284"/>
              <a:gd name="connsiteY962" fmla="*/ 3873499 h 7350183"/>
              <a:gd name="connsiteX963" fmla="*/ 4788918 w 7261284"/>
              <a:gd name="connsiteY963" fmla="*/ 3873499 h 7350183"/>
              <a:gd name="connsiteX964" fmla="*/ 4998506 w 7261284"/>
              <a:gd name="connsiteY964" fmla="*/ 3873499 h 7350183"/>
              <a:gd name="connsiteX965" fmla="*/ 5050904 w 7261284"/>
              <a:gd name="connsiteY965" fmla="*/ 3925897 h 7350183"/>
              <a:gd name="connsiteX966" fmla="*/ 5050904 w 7261284"/>
              <a:gd name="connsiteY966" fmla="*/ 4135485 h 7350183"/>
              <a:gd name="connsiteX967" fmla="*/ 4998506 w 7261284"/>
              <a:gd name="connsiteY967" fmla="*/ 4187883 h 7350183"/>
              <a:gd name="connsiteX968" fmla="*/ 4788918 w 7261284"/>
              <a:gd name="connsiteY968" fmla="*/ 4187883 h 7350183"/>
              <a:gd name="connsiteX969" fmla="*/ 4736520 w 7261284"/>
              <a:gd name="connsiteY969" fmla="*/ 4135485 h 7350183"/>
              <a:gd name="connsiteX970" fmla="*/ 4736520 w 7261284"/>
              <a:gd name="connsiteY970" fmla="*/ 3925897 h 7350183"/>
              <a:gd name="connsiteX971" fmla="*/ 4788918 w 7261284"/>
              <a:gd name="connsiteY971" fmla="*/ 3873499 h 7350183"/>
              <a:gd name="connsiteX972" fmla="*/ 4157382 w 7261284"/>
              <a:gd name="connsiteY972" fmla="*/ 3873499 h 7350183"/>
              <a:gd name="connsiteX973" fmla="*/ 4366970 w 7261284"/>
              <a:gd name="connsiteY973" fmla="*/ 3873499 h 7350183"/>
              <a:gd name="connsiteX974" fmla="*/ 4419368 w 7261284"/>
              <a:gd name="connsiteY974" fmla="*/ 3925897 h 7350183"/>
              <a:gd name="connsiteX975" fmla="*/ 4419368 w 7261284"/>
              <a:gd name="connsiteY975" fmla="*/ 4135485 h 7350183"/>
              <a:gd name="connsiteX976" fmla="*/ 4366970 w 7261284"/>
              <a:gd name="connsiteY976" fmla="*/ 4187883 h 7350183"/>
              <a:gd name="connsiteX977" fmla="*/ 4157382 w 7261284"/>
              <a:gd name="connsiteY977" fmla="*/ 4187883 h 7350183"/>
              <a:gd name="connsiteX978" fmla="*/ 4104984 w 7261284"/>
              <a:gd name="connsiteY978" fmla="*/ 4135485 h 7350183"/>
              <a:gd name="connsiteX979" fmla="*/ 4104984 w 7261284"/>
              <a:gd name="connsiteY979" fmla="*/ 3925897 h 7350183"/>
              <a:gd name="connsiteX980" fmla="*/ 4157382 w 7261284"/>
              <a:gd name="connsiteY980" fmla="*/ 3873499 h 7350183"/>
              <a:gd name="connsiteX981" fmla="*/ 3525846 w 7261284"/>
              <a:gd name="connsiteY981" fmla="*/ 3873499 h 7350183"/>
              <a:gd name="connsiteX982" fmla="*/ 3735434 w 7261284"/>
              <a:gd name="connsiteY982" fmla="*/ 3873499 h 7350183"/>
              <a:gd name="connsiteX983" fmla="*/ 3787832 w 7261284"/>
              <a:gd name="connsiteY983" fmla="*/ 3925897 h 7350183"/>
              <a:gd name="connsiteX984" fmla="*/ 3787832 w 7261284"/>
              <a:gd name="connsiteY984" fmla="*/ 4135485 h 7350183"/>
              <a:gd name="connsiteX985" fmla="*/ 3735434 w 7261284"/>
              <a:gd name="connsiteY985" fmla="*/ 4187883 h 7350183"/>
              <a:gd name="connsiteX986" fmla="*/ 3525846 w 7261284"/>
              <a:gd name="connsiteY986" fmla="*/ 4187883 h 7350183"/>
              <a:gd name="connsiteX987" fmla="*/ 3473448 w 7261284"/>
              <a:gd name="connsiteY987" fmla="*/ 4135485 h 7350183"/>
              <a:gd name="connsiteX988" fmla="*/ 3473448 w 7261284"/>
              <a:gd name="connsiteY988" fmla="*/ 3925897 h 7350183"/>
              <a:gd name="connsiteX989" fmla="*/ 3525846 w 7261284"/>
              <a:gd name="connsiteY989" fmla="*/ 3873499 h 7350183"/>
              <a:gd name="connsiteX990" fmla="*/ 2894310 w 7261284"/>
              <a:gd name="connsiteY990" fmla="*/ 3873499 h 7350183"/>
              <a:gd name="connsiteX991" fmla="*/ 3103898 w 7261284"/>
              <a:gd name="connsiteY991" fmla="*/ 3873499 h 7350183"/>
              <a:gd name="connsiteX992" fmla="*/ 3156296 w 7261284"/>
              <a:gd name="connsiteY992" fmla="*/ 3925897 h 7350183"/>
              <a:gd name="connsiteX993" fmla="*/ 3156296 w 7261284"/>
              <a:gd name="connsiteY993" fmla="*/ 4135485 h 7350183"/>
              <a:gd name="connsiteX994" fmla="*/ 3103898 w 7261284"/>
              <a:gd name="connsiteY994" fmla="*/ 4187883 h 7350183"/>
              <a:gd name="connsiteX995" fmla="*/ 2894310 w 7261284"/>
              <a:gd name="connsiteY995" fmla="*/ 4187883 h 7350183"/>
              <a:gd name="connsiteX996" fmla="*/ 2841912 w 7261284"/>
              <a:gd name="connsiteY996" fmla="*/ 4135485 h 7350183"/>
              <a:gd name="connsiteX997" fmla="*/ 2841912 w 7261284"/>
              <a:gd name="connsiteY997" fmla="*/ 3925897 h 7350183"/>
              <a:gd name="connsiteX998" fmla="*/ 2894310 w 7261284"/>
              <a:gd name="connsiteY998" fmla="*/ 3873499 h 7350183"/>
              <a:gd name="connsiteX999" fmla="*/ 2262774 w 7261284"/>
              <a:gd name="connsiteY999" fmla="*/ 3873499 h 7350183"/>
              <a:gd name="connsiteX1000" fmla="*/ 2472362 w 7261284"/>
              <a:gd name="connsiteY1000" fmla="*/ 3873499 h 7350183"/>
              <a:gd name="connsiteX1001" fmla="*/ 2524760 w 7261284"/>
              <a:gd name="connsiteY1001" fmla="*/ 3925897 h 7350183"/>
              <a:gd name="connsiteX1002" fmla="*/ 2524760 w 7261284"/>
              <a:gd name="connsiteY1002" fmla="*/ 4135485 h 7350183"/>
              <a:gd name="connsiteX1003" fmla="*/ 2472362 w 7261284"/>
              <a:gd name="connsiteY1003" fmla="*/ 4187883 h 7350183"/>
              <a:gd name="connsiteX1004" fmla="*/ 2262774 w 7261284"/>
              <a:gd name="connsiteY1004" fmla="*/ 4187883 h 7350183"/>
              <a:gd name="connsiteX1005" fmla="*/ 2210376 w 7261284"/>
              <a:gd name="connsiteY1005" fmla="*/ 4135485 h 7350183"/>
              <a:gd name="connsiteX1006" fmla="*/ 2210376 w 7261284"/>
              <a:gd name="connsiteY1006" fmla="*/ 3925897 h 7350183"/>
              <a:gd name="connsiteX1007" fmla="*/ 2262774 w 7261284"/>
              <a:gd name="connsiteY1007" fmla="*/ 3873499 h 7350183"/>
              <a:gd name="connsiteX1008" fmla="*/ 1631238 w 7261284"/>
              <a:gd name="connsiteY1008" fmla="*/ 3873499 h 7350183"/>
              <a:gd name="connsiteX1009" fmla="*/ 1840826 w 7261284"/>
              <a:gd name="connsiteY1009" fmla="*/ 3873499 h 7350183"/>
              <a:gd name="connsiteX1010" fmla="*/ 1893224 w 7261284"/>
              <a:gd name="connsiteY1010" fmla="*/ 3925897 h 7350183"/>
              <a:gd name="connsiteX1011" fmla="*/ 1893224 w 7261284"/>
              <a:gd name="connsiteY1011" fmla="*/ 4135485 h 7350183"/>
              <a:gd name="connsiteX1012" fmla="*/ 1840826 w 7261284"/>
              <a:gd name="connsiteY1012" fmla="*/ 4187883 h 7350183"/>
              <a:gd name="connsiteX1013" fmla="*/ 1631238 w 7261284"/>
              <a:gd name="connsiteY1013" fmla="*/ 4187883 h 7350183"/>
              <a:gd name="connsiteX1014" fmla="*/ 1578840 w 7261284"/>
              <a:gd name="connsiteY1014" fmla="*/ 4135485 h 7350183"/>
              <a:gd name="connsiteX1015" fmla="*/ 1578840 w 7261284"/>
              <a:gd name="connsiteY1015" fmla="*/ 3925897 h 7350183"/>
              <a:gd name="connsiteX1016" fmla="*/ 1631238 w 7261284"/>
              <a:gd name="connsiteY1016" fmla="*/ 3873499 h 7350183"/>
              <a:gd name="connsiteX1017" fmla="*/ 999702 w 7261284"/>
              <a:gd name="connsiteY1017" fmla="*/ 3873499 h 7350183"/>
              <a:gd name="connsiteX1018" fmla="*/ 1209290 w 7261284"/>
              <a:gd name="connsiteY1018" fmla="*/ 3873499 h 7350183"/>
              <a:gd name="connsiteX1019" fmla="*/ 1261688 w 7261284"/>
              <a:gd name="connsiteY1019" fmla="*/ 3925897 h 7350183"/>
              <a:gd name="connsiteX1020" fmla="*/ 1261688 w 7261284"/>
              <a:gd name="connsiteY1020" fmla="*/ 4135485 h 7350183"/>
              <a:gd name="connsiteX1021" fmla="*/ 1209290 w 7261284"/>
              <a:gd name="connsiteY1021" fmla="*/ 4187883 h 7350183"/>
              <a:gd name="connsiteX1022" fmla="*/ 999702 w 7261284"/>
              <a:gd name="connsiteY1022" fmla="*/ 4187883 h 7350183"/>
              <a:gd name="connsiteX1023" fmla="*/ 947304 w 7261284"/>
              <a:gd name="connsiteY1023" fmla="*/ 4135485 h 7350183"/>
              <a:gd name="connsiteX1024" fmla="*/ 947304 w 7261284"/>
              <a:gd name="connsiteY1024" fmla="*/ 3925897 h 7350183"/>
              <a:gd name="connsiteX1025" fmla="*/ 999702 w 7261284"/>
              <a:gd name="connsiteY1025" fmla="*/ 3873499 h 7350183"/>
              <a:gd name="connsiteX1026" fmla="*/ 368166 w 7261284"/>
              <a:gd name="connsiteY1026" fmla="*/ 3873499 h 7350183"/>
              <a:gd name="connsiteX1027" fmla="*/ 577754 w 7261284"/>
              <a:gd name="connsiteY1027" fmla="*/ 3873499 h 7350183"/>
              <a:gd name="connsiteX1028" fmla="*/ 630152 w 7261284"/>
              <a:gd name="connsiteY1028" fmla="*/ 3925897 h 7350183"/>
              <a:gd name="connsiteX1029" fmla="*/ 630152 w 7261284"/>
              <a:gd name="connsiteY1029" fmla="*/ 4135485 h 7350183"/>
              <a:gd name="connsiteX1030" fmla="*/ 577754 w 7261284"/>
              <a:gd name="connsiteY1030" fmla="*/ 4187883 h 7350183"/>
              <a:gd name="connsiteX1031" fmla="*/ 368166 w 7261284"/>
              <a:gd name="connsiteY1031" fmla="*/ 4187883 h 7350183"/>
              <a:gd name="connsiteX1032" fmla="*/ 315768 w 7261284"/>
              <a:gd name="connsiteY1032" fmla="*/ 4135485 h 7350183"/>
              <a:gd name="connsiteX1033" fmla="*/ 315768 w 7261284"/>
              <a:gd name="connsiteY1033" fmla="*/ 3925897 h 7350183"/>
              <a:gd name="connsiteX1034" fmla="*/ 368166 w 7261284"/>
              <a:gd name="connsiteY1034" fmla="*/ 3873499 h 7350183"/>
              <a:gd name="connsiteX1035" fmla="*/ 6999298 w 7261284"/>
              <a:gd name="connsiteY1035" fmla="*/ 3517899 h 7350183"/>
              <a:gd name="connsiteX1036" fmla="*/ 7208886 w 7261284"/>
              <a:gd name="connsiteY1036" fmla="*/ 3517899 h 7350183"/>
              <a:gd name="connsiteX1037" fmla="*/ 7261284 w 7261284"/>
              <a:gd name="connsiteY1037" fmla="*/ 3570298 h 7350183"/>
              <a:gd name="connsiteX1038" fmla="*/ 7261284 w 7261284"/>
              <a:gd name="connsiteY1038" fmla="*/ 3779886 h 7350183"/>
              <a:gd name="connsiteX1039" fmla="*/ 7208886 w 7261284"/>
              <a:gd name="connsiteY1039" fmla="*/ 3832283 h 7350183"/>
              <a:gd name="connsiteX1040" fmla="*/ 6999298 w 7261284"/>
              <a:gd name="connsiteY1040" fmla="*/ 3832283 h 7350183"/>
              <a:gd name="connsiteX1041" fmla="*/ 6946900 w 7261284"/>
              <a:gd name="connsiteY1041" fmla="*/ 3779886 h 7350183"/>
              <a:gd name="connsiteX1042" fmla="*/ 6946900 w 7261284"/>
              <a:gd name="connsiteY1042" fmla="*/ 3570298 h 7350183"/>
              <a:gd name="connsiteX1043" fmla="*/ 6999298 w 7261284"/>
              <a:gd name="connsiteY1043" fmla="*/ 3517899 h 7350183"/>
              <a:gd name="connsiteX1044" fmla="*/ 6367758 w 7261284"/>
              <a:gd name="connsiteY1044" fmla="*/ 3517899 h 7350183"/>
              <a:gd name="connsiteX1045" fmla="*/ 6577346 w 7261284"/>
              <a:gd name="connsiteY1045" fmla="*/ 3517899 h 7350183"/>
              <a:gd name="connsiteX1046" fmla="*/ 6629744 w 7261284"/>
              <a:gd name="connsiteY1046" fmla="*/ 3570298 h 7350183"/>
              <a:gd name="connsiteX1047" fmla="*/ 6629744 w 7261284"/>
              <a:gd name="connsiteY1047" fmla="*/ 3779886 h 7350183"/>
              <a:gd name="connsiteX1048" fmla="*/ 6577346 w 7261284"/>
              <a:gd name="connsiteY1048" fmla="*/ 3832283 h 7350183"/>
              <a:gd name="connsiteX1049" fmla="*/ 6367758 w 7261284"/>
              <a:gd name="connsiteY1049" fmla="*/ 3832283 h 7350183"/>
              <a:gd name="connsiteX1050" fmla="*/ 6315360 w 7261284"/>
              <a:gd name="connsiteY1050" fmla="*/ 3779886 h 7350183"/>
              <a:gd name="connsiteX1051" fmla="*/ 6315360 w 7261284"/>
              <a:gd name="connsiteY1051" fmla="*/ 3570298 h 7350183"/>
              <a:gd name="connsiteX1052" fmla="*/ 6367758 w 7261284"/>
              <a:gd name="connsiteY1052" fmla="*/ 3517899 h 7350183"/>
              <a:gd name="connsiteX1053" fmla="*/ 5736222 w 7261284"/>
              <a:gd name="connsiteY1053" fmla="*/ 3517899 h 7350183"/>
              <a:gd name="connsiteX1054" fmla="*/ 5945810 w 7261284"/>
              <a:gd name="connsiteY1054" fmla="*/ 3517899 h 7350183"/>
              <a:gd name="connsiteX1055" fmla="*/ 5998208 w 7261284"/>
              <a:gd name="connsiteY1055" fmla="*/ 3570298 h 7350183"/>
              <a:gd name="connsiteX1056" fmla="*/ 5998208 w 7261284"/>
              <a:gd name="connsiteY1056" fmla="*/ 3779886 h 7350183"/>
              <a:gd name="connsiteX1057" fmla="*/ 5945810 w 7261284"/>
              <a:gd name="connsiteY1057" fmla="*/ 3832283 h 7350183"/>
              <a:gd name="connsiteX1058" fmla="*/ 5736222 w 7261284"/>
              <a:gd name="connsiteY1058" fmla="*/ 3832283 h 7350183"/>
              <a:gd name="connsiteX1059" fmla="*/ 5683824 w 7261284"/>
              <a:gd name="connsiteY1059" fmla="*/ 3779886 h 7350183"/>
              <a:gd name="connsiteX1060" fmla="*/ 5683824 w 7261284"/>
              <a:gd name="connsiteY1060" fmla="*/ 3570298 h 7350183"/>
              <a:gd name="connsiteX1061" fmla="*/ 5736222 w 7261284"/>
              <a:gd name="connsiteY1061" fmla="*/ 3517899 h 7350183"/>
              <a:gd name="connsiteX1062" fmla="*/ 5104686 w 7261284"/>
              <a:gd name="connsiteY1062" fmla="*/ 3517899 h 7350183"/>
              <a:gd name="connsiteX1063" fmla="*/ 5314274 w 7261284"/>
              <a:gd name="connsiteY1063" fmla="*/ 3517899 h 7350183"/>
              <a:gd name="connsiteX1064" fmla="*/ 5366672 w 7261284"/>
              <a:gd name="connsiteY1064" fmla="*/ 3570298 h 7350183"/>
              <a:gd name="connsiteX1065" fmla="*/ 5366672 w 7261284"/>
              <a:gd name="connsiteY1065" fmla="*/ 3779886 h 7350183"/>
              <a:gd name="connsiteX1066" fmla="*/ 5314274 w 7261284"/>
              <a:gd name="connsiteY1066" fmla="*/ 3832283 h 7350183"/>
              <a:gd name="connsiteX1067" fmla="*/ 5104686 w 7261284"/>
              <a:gd name="connsiteY1067" fmla="*/ 3832283 h 7350183"/>
              <a:gd name="connsiteX1068" fmla="*/ 5052288 w 7261284"/>
              <a:gd name="connsiteY1068" fmla="*/ 3779886 h 7350183"/>
              <a:gd name="connsiteX1069" fmla="*/ 5052288 w 7261284"/>
              <a:gd name="connsiteY1069" fmla="*/ 3570298 h 7350183"/>
              <a:gd name="connsiteX1070" fmla="*/ 5104686 w 7261284"/>
              <a:gd name="connsiteY1070" fmla="*/ 3517899 h 7350183"/>
              <a:gd name="connsiteX1071" fmla="*/ 4473150 w 7261284"/>
              <a:gd name="connsiteY1071" fmla="*/ 3517899 h 7350183"/>
              <a:gd name="connsiteX1072" fmla="*/ 4682738 w 7261284"/>
              <a:gd name="connsiteY1072" fmla="*/ 3517899 h 7350183"/>
              <a:gd name="connsiteX1073" fmla="*/ 4735136 w 7261284"/>
              <a:gd name="connsiteY1073" fmla="*/ 3570298 h 7350183"/>
              <a:gd name="connsiteX1074" fmla="*/ 4735136 w 7261284"/>
              <a:gd name="connsiteY1074" fmla="*/ 3779886 h 7350183"/>
              <a:gd name="connsiteX1075" fmla="*/ 4682738 w 7261284"/>
              <a:gd name="connsiteY1075" fmla="*/ 3832283 h 7350183"/>
              <a:gd name="connsiteX1076" fmla="*/ 4473150 w 7261284"/>
              <a:gd name="connsiteY1076" fmla="*/ 3832283 h 7350183"/>
              <a:gd name="connsiteX1077" fmla="*/ 4420752 w 7261284"/>
              <a:gd name="connsiteY1077" fmla="*/ 3779886 h 7350183"/>
              <a:gd name="connsiteX1078" fmla="*/ 4420752 w 7261284"/>
              <a:gd name="connsiteY1078" fmla="*/ 3570298 h 7350183"/>
              <a:gd name="connsiteX1079" fmla="*/ 4473150 w 7261284"/>
              <a:gd name="connsiteY1079" fmla="*/ 3517899 h 7350183"/>
              <a:gd name="connsiteX1080" fmla="*/ 3841614 w 7261284"/>
              <a:gd name="connsiteY1080" fmla="*/ 3517899 h 7350183"/>
              <a:gd name="connsiteX1081" fmla="*/ 4051202 w 7261284"/>
              <a:gd name="connsiteY1081" fmla="*/ 3517899 h 7350183"/>
              <a:gd name="connsiteX1082" fmla="*/ 4103600 w 7261284"/>
              <a:gd name="connsiteY1082" fmla="*/ 3570298 h 7350183"/>
              <a:gd name="connsiteX1083" fmla="*/ 4103600 w 7261284"/>
              <a:gd name="connsiteY1083" fmla="*/ 3779886 h 7350183"/>
              <a:gd name="connsiteX1084" fmla="*/ 4051202 w 7261284"/>
              <a:gd name="connsiteY1084" fmla="*/ 3832283 h 7350183"/>
              <a:gd name="connsiteX1085" fmla="*/ 3841614 w 7261284"/>
              <a:gd name="connsiteY1085" fmla="*/ 3832283 h 7350183"/>
              <a:gd name="connsiteX1086" fmla="*/ 3789216 w 7261284"/>
              <a:gd name="connsiteY1086" fmla="*/ 3779886 h 7350183"/>
              <a:gd name="connsiteX1087" fmla="*/ 3789216 w 7261284"/>
              <a:gd name="connsiteY1087" fmla="*/ 3570298 h 7350183"/>
              <a:gd name="connsiteX1088" fmla="*/ 3841614 w 7261284"/>
              <a:gd name="connsiteY1088" fmla="*/ 3517899 h 7350183"/>
              <a:gd name="connsiteX1089" fmla="*/ 3210078 w 7261284"/>
              <a:gd name="connsiteY1089" fmla="*/ 3517899 h 7350183"/>
              <a:gd name="connsiteX1090" fmla="*/ 3419666 w 7261284"/>
              <a:gd name="connsiteY1090" fmla="*/ 3517899 h 7350183"/>
              <a:gd name="connsiteX1091" fmla="*/ 3472064 w 7261284"/>
              <a:gd name="connsiteY1091" fmla="*/ 3570298 h 7350183"/>
              <a:gd name="connsiteX1092" fmla="*/ 3472064 w 7261284"/>
              <a:gd name="connsiteY1092" fmla="*/ 3779886 h 7350183"/>
              <a:gd name="connsiteX1093" fmla="*/ 3419666 w 7261284"/>
              <a:gd name="connsiteY1093" fmla="*/ 3832283 h 7350183"/>
              <a:gd name="connsiteX1094" fmla="*/ 3210078 w 7261284"/>
              <a:gd name="connsiteY1094" fmla="*/ 3832283 h 7350183"/>
              <a:gd name="connsiteX1095" fmla="*/ 3157680 w 7261284"/>
              <a:gd name="connsiteY1095" fmla="*/ 3779886 h 7350183"/>
              <a:gd name="connsiteX1096" fmla="*/ 3157680 w 7261284"/>
              <a:gd name="connsiteY1096" fmla="*/ 3570298 h 7350183"/>
              <a:gd name="connsiteX1097" fmla="*/ 3210078 w 7261284"/>
              <a:gd name="connsiteY1097" fmla="*/ 3517899 h 7350183"/>
              <a:gd name="connsiteX1098" fmla="*/ 2578542 w 7261284"/>
              <a:gd name="connsiteY1098" fmla="*/ 3517899 h 7350183"/>
              <a:gd name="connsiteX1099" fmla="*/ 2788130 w 7261284"/>
              <a:gd name="connsiteY1099" fmla="*/ 3517899 h 7350183"/>
              <a:gd name="connsiteX1100" fmla="*/ 2840528 w 7261284"/>
              <a:gd name="connsiteY1100" fmla="*/ 3570298 h 7350183"/>
              <a:gd name="connsiteX1101" fmla="*/ 2840528 w 7261284"/>
              <a:gd name="connsiteY1101" fmla="*/ 3779886 h 7350183"/>
              <a:gd name="connsiteX1102" fmla="*/ 2788130 w 7261284"/>
              <a:gd name="connsiteY1102" fmla="*/ 3832283 h 7350183"/>
              <a:gd name="connsiteX1103" fmla="*/ 2578542 w 7261284"/>
              <a:gd name="connsiteY1103" fmla="*/ 3832283 h 7350183"/>
              <a:gd name="connsiteX1104" fmla="*/ 2526144 w 7261284"/>
              <a:gd name="connsiteY1104" fmla="*/ 3779886 h 7350183"/>
              <a:gd name="connsiteX1105" fmla="*/ 2526144 w 7261284"/>
              <a:gd name="connsiteY1105" fmla="*/ 3570298 h 7350183"/>
              <a:gd name="connsiteX1106" fmla="*/ 2578542 w 7261284"/>
              <a:gd name="connsiteY1106" fmla="*/ 3517899 h 7350183"/>
              <a:gd name="connsiteX1107" fmla="*/ 1947006 w 7261284"/>
              <a:gd name="connsiteY1107" fmla="*/ 3517899 h 7350183"/>
              <a:gd name="connsiteX1108" fmla="*/ 2156594 w 7261284"/>
              <a:gd name="connsiteY1108" fmla="*/ 3517899 h 7350183"/>
              <a:gd name="connsiteX1109" fmla="*/ 2208992 w 7261284"/>
              <a:gd name="connsiteY1109" fmla="*/ 3570298 h 7350183"/>
              <a:gd name="connsiteX1110" fmla="*/ 2208992 w 7261284"/>
              <a:gd name="connsiteY1110" fmla="*/ 3779886 h 7350183"/>
              <a:gd name="connsiteX1111" fmla="*/ 2156594 w 7261284"/>
              <a:gd name="connsiteY1111" fmla="*/ 3832283 h 7350183"/>
              <a:gd name="connsiteX1112" fmla="*/ 1947006 w 7261284"/>
              <a:gd name="connsiteY1112" fmla="*/ 3832283 h 7350183"/>
              <a:gd name="connsiteX1113" fmla="*/ 1894608 w 7261284"/>
              <a:gd name="connsiteY1113" fmla="*/ 3779886 h 7350183"/>
              <a:gd name="connsiteX1114" fmla="*/ 1894608 w 7261284"/>
              <a:gd name="connsiteY1114" fmla="*/ 3570298 h 7350183"/>
              <a:gd name="connsiteX1115" fmla="*/ 1947006 w 7261284"/>
              <a:gd name="connsiteY1115" fmla="*/ 3517899 h 7350183"/>
              <a:gd name="connsiteX1116" fmla="*/ 1315470 w 7261284"/>
              <a:gd name="connsiteY1116" fmla="*/ 3517899 h 7350183"/>
              <a:gd name="connsiteX1117" fmla="*/ 1525058 w 7261284"/>
              <a:gd name="connsiteY1117" fmla="*/ 3517899 h 7350183"/>
              <a:gd name="connsiteX1118" fmla="*/ 1577456 w 7261284"/>
              <a:gd name="connsiteY1118" fmla="*/ 3570298 h 7350183"/>
              <a:gd name="connsiteX1119" fmla="*/ 1577456 w 7261284"/>
              <a:gd name="connsiteY1119" fmla="*/ 3779886 h 7350183"/>
              <a:gd name="connsiteX1120" fmla="*/ 1525058 w 7261284"/>
              <a:gd name="connsiteY1120" fmla="*/ 3832283 h 7350183"/>
              <a:gd name="connsiteX1121" fmla="*/ 1315470 w 7261284"/>
              <a:gd name="connsiteY1121" fmla="*/ 3832283 h 7350183"/>
              <a:gd name="connsiteX1122" fmla="*/ 1263072 w 7261284"/>
              <a:gd name="connsiteY1122" fmla="*/ 3779886 h 7350183"/>
              <a:gd name="connsiteX1123" fmla="*/ 1263072 w 7261284"/>
              <a:gd name="connsiteY1123" fmla="*/ 3570298 h 7350183"/>
              <a:gd name="connsiteX1124" fmla="*/ 1315470 w 7261284"/>
              <a:gd name="connsiteY1124" fmla="*/ 3517899 h 7350183"/>
              <a:gd name="connsiteX1125" fmla="*/ 683934 w 7261284"/>
              <a:gd name="connsiteY1125" fmla="*/ 3517899 h 7350183"/>
              <a:gd name="connsiteX1126" fmla="*/ 893522 w 7261284"/>
              <a:gd name="connsiteY1126" fmla="*/ 3517899 h 7350183"/>
              <a:gd name="connsiteX1127" fmla="*/ 945920 w 7261284"/>
              <a:gd name="connsiteY1127" fmla="*/ 3570298 h 7350183"/>
              <a:gd name="connsiteX1128" fmla="*/ 945920 w 7261284"/>
              <a:gd name="connsiteY1128" fmla="*/ 3779886 h 7350183"/>
              <a:gd name="connsiteX1129" fmla="*/ 893522 w 7261284"/>
              <a:gd name="connsiteY1129" fmla="*/ 3832283 h 7350183"/>
              <a:gd name="connsiteX1130" fmla="*/ 683934 w 7261284"/>
              <a:gd name="connsiteY1130" fmla="*/ 3832283 h 7350183"/>
              <a:gd name="connsiteX1131" fmla="*/ 631536 w 7261284"/>
              <a:gd name="connsiteY1131" fmla="*/ 3779886 h 7350183"/>
              <a:gd name="connsiteX1132" fmla="*/ 631536 w 7261284"/>
              <a:gd name="connsiteY1132" fmla="*/ 3570298 h 7350183"/>
              <a:gd name="connsiteX1133" fmla="*/ 683934 w 7261284"/>
              <a:gd name="connsiteY1133" fmla="*/ 3517899 h 7350183"/>
              <a:gd name="connsiteX1134" fmla="*/ 52398 w 7261284"/>
              <a:gd name="connsiteY1134" fmla="*/ 3517899 h 7350183"/>
              <a:gd name="connsiteX1135" fmla="*/ 261986 w 7261284"/>
              <a:gd name="connsiteY1135" fmla="*/ 3517899 h 7350183"/>
              <a:gd name="connsiteX1136" fmla="*/ 314384 w 7261284"/>
              <a:gd name="connsiteY1136" fmla="*/ 3570298 h 7350183"/>
              <a:gd name="connsiteX1137" fmla="*/ 314384 w 7261284"/>
              <a:gd name="connsiteY1137" fmla="*/ 3779886 h 7350183"/>
              <a:gd name="connsiteX1138" fmla="*/ 261986 w 7261284"/>
              <a:gd name="connsiteY1138" fmla="*/ 3832283 h 7350183"/>
              <a:gd name="connsiteX1139" fmla="*/ 52398 w 7261284"/>
              <a:gd name="connsiteY1139" fmla="*/ 3832283 h 7350183"/>
              <a:gd name="connsiteX1140" fmla="*/ 0 w 7261284"/>
              <a:gd name="connsiteY1140" fmla="*/ 3779886 h 7350183"/>
              <a:gd name="connsiteX1141" fmla="*/ 0 w 7261284"/>
              <a:gd name="connsiteY1141" fmla="*/ 3570298 h 7350183"/>
              <a:gd name="connsiteX1142" fmla="*/ 52398 w 7261284"/>
              <a:gd name="connsiteY1142" fmla="*/ 3517899 h 7350183"/>
              <a:gd name="connsiteX1143" fmla="*/ 6683526 w 7261284"/>
              <a:gd name="connsiteY1143" fmla="*/ 3169919 h 7350183"/>
              <a:gd name="connsiteX1144" fmla="*/ 6893114 w 7261284"/>
              <a:gd name="connsiteY1144" fmla="*/ 3169919 h 7350183"/>
              <a:gd name="connsiteX1145" fmla="*/ 6945512 w 7261284"/>
              <a:gd name="connsiteY1145" fmla="*/ 3222318 h 7350183"/>
              <a:gd name="connsiteX1146" fmla="*/ 6945512 w 7261284"/>
              <a:gd name="connsiteY1146" fmla="*/ 3431906 h 7350183"/>
              <a:gd name="connsiteX1147" fmla="*/ 6893114 w 7261284"/>
              <a:gd name="connsiteY1147" fmla="*/ 3484304 h 7350183"/>
              <a:gd name="connsiteX1148" fmla="*/ 6683526 w 7261284"/>
              <a:gd name="connsiteY1148" fmla="*/ 3484304 h 7350183"/>
              <a:gd name="connsiteX1149" fmla="*/ 6631128 w 7261284"/>
              <a:gd name="connsiteY1149" fmla="*/ 3431906 h 7350183"/>
              <a:gd name="connsiteX1150" fmla="*/ 6631128 w 7261284"/>
              <a:gd name="connsiteY1150" fmla="*/ 3222318 h 7350183"/>
              <a:gd name="connsiteX1151" fmla="*/ 6683526 w 7261284"/>
              <a:gd name="connsiteY1151" fmla="*/ 3169919 h 7350183"/>
              <a:gd name="connsiteX1152" fmla="*/ 6051990 w 7261284"/>
              <a:gd name="connsiteY1152" fmla="*/ 3169919 h 7350183"/>
              <a:gd name="connsiteX1153" fmla="*/ 6261578 w 7261284"/>
              <a:gd name="connsiteY1153" fmla="*/ 3169919 h 7350183"/>
              <a:gd name="connsiteX1154" fmla="*/ 6313976 w 7261284"/>
              <a:gd name="connsiteY1154" fmla="*/ 3222318 h 7350183"/>
              <a:gd name="connsiteX1155" fmla="*/ 6313976 w 7261284"/>
              <a:gd name="connsiteY1155" fmla="*/ 3431906 h 7350183"/>
              <a:gd name="connsiteX1156" fmla="*/ 6261578 w 7261284"/>
              <a:gd name="connsiteY1156" fmla="*/ 3484304 h 7350183"/>
              <a:gd name="connsiteX1157" fmla="*/ 6051990 w 7261284"/>
              <a:gd name="connsiteY1157" fmla="*/ 3484304 h 7350183"/>
              <a:gd name="connsiteX1158" fmla="*/ 5999592 w 7261284"/>
              <a:gd name="connsiteY1158" fmla="*/ 3431906 h 7350183"/>
              <a:gd name="connsiteX1159" fmla="*/ 5999592 w 7261284"/>
              <a:gd name="connsiteY1159" fmla="*/ 3222318 h 7350183"/>
              <a:gd name="connsiteX1160" fmla="*/ 6051990 w 7261284"/>
              <a:gd name="connsiteY1160" fmla="*/ 3169919 h 7350183"/>
              <a:gd name="connsiteX1161" fmla="*/ 5420454 w 7261284"/>
              <a:gd name="connsiteY1161" fmla="*/ 3169919 h 7350183"/>
              <a:gd name="connsiteX1162" fmla="*/ 5630042 w 7261284"/>
              <a:gd name="connsiteY1162" fmla="*/ 3169919 h 7350183"/>
              <a:gd name="connsiteX1163" fmla="*/ 5682440 w 7261284"/>
              <a:gd name="connsiteY1163" fmla="*/ 3222318 h 7350183"/>
              <a:gd name="connsiteX1164" fmla="*/ 5682440 w 7261284"/>
              <a:gd name="connsiteY1164" fmla="*/ 3431906 h 7350183"/>
              <a:gd name="connsiteX1165" fmla="*/ 5630042 w 7261284"/>
              <a:gd name="connsiteY1165" fmla="*/ 3484304 h 7350183"/>
              <a:gd name="connsiteX1166" fmla="*/ 5420454 w 7261284"/>
              <a:gd name="connsiteY1166" fmla="*/ 3484304 h 7350183"/>
              <a:gd name="connsiteX1167" fmla="*/ 5368056 w 7261284"/>
              <a:gd name="connsiteY1167" fmla="*/ 3431906 h 7350183"/>
              <a:gd name="connsiteX1168" fmla="*/ 5368056 w 7261284"/>
              <a:gd name="connsiteY1168" fmla="*/ 3222318 h 7350183"/>
              <a:gd name="connsiteX1169" fmla="*/ 5420454 w 7261284"/>
              <a:gd name="connsiteY1169" fmla="*/ 3169919 h 7350183"/>
              <a:gd name="connsiteX1170" fmla="*/ 4788918 w 7261284"/>
              <a:gd name="connsiteY1170" fmla="*/ 3169919 h 7350183"/>
              <a:gd name="connsiteX1171" fmla="*/ 4998506 w 7261284"/>
              <a:gd name="connsiteY1171" fmla="*/ 3169919 h 7350183"/>
              <a:gd name="connsiteX1172" fmla="*/ 5050904 w 7261284"/>
              <a:gd name="connsiteY1172" fmla="*/ 3222318 h 7350183"/>
              <a:gd name="connsiteX1173" fmla="*/ 5050904 w 7261284"/>
              <a:gd name="connsiteY1173" fmla="*/ 3431906 h 7350183"/>
              <a:gd name="connsiteX1174" fmla="*/ 4998506 w 7261284"/>
              <a:gd name="connsiteY1174" fmla="*/ 3484304 h 7350183"/>
              <a:gd name="connsiteX1175" fmla="*/ 4788918 w 7261284"/>
              <a:gd name="connsiteY1175" fmla="*/ 3484304 h 7350183"/>
              <a:gd name="connsiteX1176" fmla="*/ 4736520 w 7261284"/>
              <a:gd name="connsiteY1176" fmla="*/ 3431906 h 7350183"/>
              <a:gd name="connsiteX1177" fmla="*/ 4736520 w 7261284"/>
              <a:gd name="connsiteY1177" fmla="*/ 3222318 h 7350183"/>
              <a:gd name="connsiteX1178" fmla="*/ 4788918 w 7261284"/>
              <a:gd name="connsiteY1178" fmla="*/ 3169919 h 7350183"/>
              <a:gd name="connsiteX1179" fmla="*/ 4157382 w 7261284"/>
              <a:gd name="connsiteY1179" fmla="*/ 3169919 h 7350183"/>
              <a:gd name="connsiteX1180" fmla="*/ 4366970 w 7261284"/>
              <a:gd name="connsiteY1180" fmla="*/ 3169919 h 7350183"/>
              <a:gd name="connsiteX1181" fmla="*/ 4419368 w 7261284"/>
              <a:gd name="connsiteY1181" fmla="*/ 3222318 h 7350183"/>
              <a:gd name="connsiteX1182" fmla="*/ 4419368 w 7261284"/>
              <a:gd name="connsiteY1182" fmla="*/ 3431906 h 7350183"/>
              <a:gd name="connsiteX1183" fmla="*/ 4366970 w 7261284"/>
              <a:gd name="connsiteY1183" fmla="*/ 3484304 h 7350183"/>
              <a:gd name="connsiteX1184" fmla="*/ 4157382 w 7261284"/>
              <a:gd name="connsiteY1184" fmla="*/ 3484304 h 7350183"/>
              <a:gd name="connsiteX1185" fmla="*/ 4104984 w 7261284"/>
              <a:gd name="connsiteY1185" fmla="*/ 3431906 h 7350183"/>
              <a:gd name="connsiteX1186" fmla="*/ 4104984 w 7261284"/>
              <a:gd name="connsiteY1186" fmla="*/ 3222318 h 7350183"/>
              <a:gd name="connsiteX1187" fmla="*/ 4157382 w 7261284"/>
              <a:gd name="connsiteY1187" fmla="*/ 3169919 h 7350183"/>
              <a:gd name="connsiteX1188" fmla="*/ 3525846 w 7261284"/>
              <a:gd name="connsiteY1188" fmla="*/ 3169919 h 7350183"/>
              <a:gd name="connsiteX1189" fmla="*/ 3735434 w 7261284"/>
              <a:gd name="connsiteY1189" fmla="*/ 3169919 h 7350183"/>
              <a:gd name="connsiteX1190" fmla="*/ 3787832 w 7261284"/>
              <a:gd name="connsiteY1190" fmla="*/ 3222318 h 7350183"/>
              <a:gd name="connsiteX1191" fmla="*/ 3787832 w 7261284"/>
              <a:gd name="connsiteY1191" fmla="*/ 3431906 h 7350183"/>
              <a:gd name="connsiteX1192" fmla="*/ 3735434 w 7261284"/>
              <a:gd name="connsiteY1192" fmla="*/ 3484304 h 7350183"/>
              <a:gd name="connsiteX1193" fmla="*/ 3525846 w 7261284"/>
              <a:gd name="connsiteY1193" fmla="*/ 3484304 h 7350183"/>
              <a:gd name="connsiteX1194" fmla="*/ 3473448 w 7261284"/>
              <a:gd name="connsiteY1194" fmla="*/ 3431906 h 7350183"/>
              <a:gd name="connsiteX1195" fmla="*/ 3473448 w 7261284"/>
              <a:gd name="connsiteY1195" fmla="*/ 3222318 h 7350183"/>
              <a:gd name="connsiteX1196" fmla="*/ 3525846 w 7261284"/>
              <a:gd name="connsiteY1196" fmla="*/ 3169919 h 7350183"/>
              <a:gd name="connsiteX1197" fmla="*/ 2894310 w 7261284"/>
              <a:gd name="connsiteY1197" fmla="*/ 3169919 h 7350183"/>
              <a:gd name="connsiteX1198" fmla="*/ 3103898 w 7261284"/>
              <a:gd name="connsiteY1198" fmla="*/ 3169919 h 7350183"/>
              <a:gd name="connsiteX1199" fmla="*/ 3156296 w 7261284"/>
              <a:gd name="connsiteY1199" fmla="*/ 3222318 h 7350183"/>
              <a:gd name="connsiteX1200" fmla="*/ 3156296 w 7261284"/>
              <a:gd name="connsiteY1200" fmla="*/ 3431906 h 7350183"/>
              <a:gd name="connsiteX1201" fmla="*/ 3103898 w 7261284"/>
              <a:gd name="connsiteY1201" fmla="*/ 3484304 h 7350183"/>
              <a:gd name="connsiteX1202" fmla="*/ 2894310 w 7261284"/>
              <a:gd name="connsiteY1202" fmla="*/ 3484304 h 7350183"/>
              <a:gd name="connsiteX1203" fmla="*/ 2841912 w 7261284"/>
              <a:gd name="connsiteY1203" fmla="*/ 3431906 h 7350183"/>
              <a:gd name="connsiteX1204" fmla="*/ 2841912 w 7261284"/>
              <a:gd name="connsiteY1204" fmla="*/ 3222318 h 7350183"/>
              <a:gd name="connsiteX1205" fmla="*/ 2894310 w 7261284"/>
              <a:gd name="connsiteY1205" fmla="*/ 3169919 h 7350183"/>
              <a:gd name="connsiteX1206" fmla="*/ 2262774 w 7261284"/>
              <a:gd name="connsiteY1206" fmla="*/ 3169919 h 7350183"/>
              <a:gd name="connsiteX1207" fmla="*/ 2472362 w 7261284"/>
              <a:gd name="connsiteY1207" fmla="*/ 3169919 h 7350183"/>
              <a:gd name="connsiteX1208" fmla="*/ 2524760 w 7261284"/>
              <a:gd name="connsiteY1208" fmla="*/ 3222318 h 7350183"/>
              <a:gd name="connsiteX1209" fmla="*/ 2524760 w 7261284"/>
              <a:gd name="connsiteY1209" fmla="*/ 3431906 h 7350183"/>
              <a:gd name="connsiteX1210" fmla="*/ 2472362 w 7261284"/>
              <a:gd name="connsiteY1210" fmla="*/ 3484304 h 7350183"/>
              <a:gd name="connsiteX1211" fmla="*/ 2262774 w 7261284"/>
              <a:gd name="connsiteY1211" fmla="*/ 3484304 h 7350183"/>
              <a:gd name="connsiteX1212" fmla="*/ 2210376 w 7261284"/>
              <a:gd name="connsiteY1212" fmla="*/ 3431906 h 7350183"/>
              <a:gd name="connsiteX1213" fmla="*/ 2210376 w 7261284"/>
              <a:gd name="connsiteY1213" fmla="*/ 3222318 h 7350183"/>
              <a:gd name="connsiteX1214" fmla="*/ 2262774 w 7261284"/>
              <a:gd name="connsiteY1214" fmla="*/ 3169919 h 7350183"/>
              <a:gd name="connsiteX1215" fmla="*/ 1631238 w 7261284"/>
              <a:gd name="connsiteY1215" fmla="*/ 3169919 h 7350183"/>
              <a:gd name="connsiteX1216" fmla="*/ 1840826 w 7261284"/>
              <a:gd name="connsiteY1216" fmla="*/ 3169919 h 7350183"/>
              <a:gd name="connsiteX1217" fmla="*/ 1893224 w 7261284"/>
              <a:gd name="connsiteY1217" fmla="*/ 3222318 h 7350183"/>
              <a:gd name="connsiteX1218" fmla="*/ 1893224 w 7261284"/>
              <a:gd name="connsiteY1218" fmla="*/ 3431906 h 7350183"/>
              <a:gd name="connsiteX1219" fmla="*/ 1840826 w 7261284"/>
              <a:gd name="connsiteY1219" fmla="*/ 3484304 h 7350183"/>
              <a:gd name="connsiteX1220" fmla="*/ 1631238 w 7261284"/>
              <a:gd name="connsiteY1220" fmla="*/ 3484304 h 7350183"/>
              <a:gd name="connsiteX1221" fmla="*/ 1578840 w 7261284"/>
              <a:gd name="connsiteY1221" fmla="*/ 3431906 h 7350183"/>
              <a:gd name="connsiteX1222" fmla="*/ 1578840 w 7261284"/>
              <a:gd name="connsiteY1222" fmla="*/ 3222318 h 7350183"/>
              <a:gd name="connsiteX1223" fmla="*/ 1631238 w 7261284"/>
              <a:gd name="connsiteY1223" fmla="*/ 3169919 h 7350183"/>
              <a:gd name="connsiteX1224" fmla="*/ 999702 w 7261284"/>
              <a:gd name="connsiteY1224" fmla="*/ 3169919 h 7350183"/>
              <a:gd name="connsiteX1225" fmla="*/ 1209290 w 7261284"/>
              <a:gd name="connsiteY1225" fmla="*/ 3169919 h 7350183"/>
              <a:gd name="connsiteX1226" fmla="*/ 1261688 w 7261284"/>
              <a:gd name="connsiteY1226" fmla="*/ 3222318 h 7350183"/>
              <a:gd name="connsiteX1227" fmla="*/ 1261688 w 7261284"/>
              <a:gd name="connsiteY1227" fmla="*/ 3431906 h 7350183"/>
              <a:gd name="connsiteX1228" fmla="*/ 1209290 w 7261284"/>
              <a:gd name="connsiteY1228" fmla="*/ 3484304 h 7350183"/>
              <a:gd name="connsiteX1229" fmla="*/ 999702 w 7261284"/>
              <a:gd name="connsiteY1229" fmla="*/ 3484304 h 7350183"/>
              <a:gd name="connsiteX1230" fmla="*/ 947304 w 7261284"/>
              <a:gd name="connsiteY1230" fmla="*/ 3431906 h 7350183"/>
              <a:gd name="connsiteX1231" fmla="*/ 947304 w 7261284"/>
              <a:gd name="connsiteY1231" fmla="*/ 3222318 h 7350183"/>
              <a:gd name="connsiteX1232" fmla="*/ 999702 w 7261284"/>
              <a:gd name="connsiteY1232" fmla="*/ 3169919 h 7350183"/>
              <a:gd name="connsiteX1233" fmla="*/ 368166 w 7261284"/>
              <a:gd name="connsiteY1233" fmla="*/ 3169919 h 7350183"/>
              <a:gd name="connsiteX1234" fmla="*/ 577754 w 7261284"/>
              <a:gd name="connsiteY1234" fmla="*/ 3169919 h 7350183"/>
              <a:gd name="connsiteX1235" fmla="*/ 630152 w 7261284"/>
              <a:gd name="connsiteY1235" fmla="*/ 3222318 h 7350183"/>
              <a:gd name="connsiteX1236" fmla="*/ 630152 w 7261284"/>
              <a:gd name="connsiteY1236" fmla="*/ 3431906 h 7350183"/>
              <a:gd name="connsiteX1237" fmla="*/ 577754 w 7261284"/>
              <a:gd name="connsiteY1237" fmla="*/ 3484304 h 7350183"/>
              <a:gd name="connsiteX1238" fmla="*/ 368166 w 7261284"/>
              <a:gd name="connsiteY1238" fmla="*/ 3484304 h 7350183"/>
              <a:gd name="connsiteX1239" fmla="*/ 315768 w 7261284"/>
              <a:gd name="connsiteY1239" fmla="*/ 3431906 h 7350183"/>
              <a:gd name="connsiteX1240" fmla="*/ 315768 w 7261284"/>
              <a:gd name="connsiteY1240" fmla="*/ 3222318 h 7350183"/>
              <a:gd name="connsiteX1241" fmla="*/ 368166 w 7261284"/>
              <a:gd name="connsiteY1241" fmla="*/ 3169919 h 7350183"/>
              <a:gd name="connsiteX1242" fmla="*/ 6999298 w 7261284"/>
              <a:gd name="connsiteY1242" fmla="*/ 2814320 h 7350183"/>
              <a:gd name="connsiteX1243" fmla="*/ 7208886 w 7261284"/>
              <a:gd name="connsiteY1243" fmla="*/ 2814320 h 7350183"/>
              <a:gd name="connsiteX1244" fmla="*/ 7261284 w 7261284"/>
              <a:gd name="connsiteY1244" fmla="*/ 2866718 h 7350183"/>
              <a:gd name="connsiteX1245" fmla="*/ 7261284 w 7261284"/>
              <a:gd name="connsiteY1245" fmla="*/ 3076306 h 7350183"/>
              <a:gd name="connsiteX1246" fmla="*/ 7208886 w 7261284"/>
              <a:gd name="connsiteY1246" fmla="*/ 3128704 h 7350183"/>
              <a:gd name="connsiteX1247" fmla="*/ 6999298 w 7261284"/>
              <a:gd name="connsiteY1247" fmla="*/ 3128704 h 7350183"/>
              <a:gd name="connsiteX1248" fmla="*/ 6946900 w 7261284"/>
              <a:gd name="connsiteY1248" fmla="*/ 3076306 h 7350183"/>
              <a:gd name="connsiteX1249" fmla="*/ 6946900 w 7261284"/>
              <a:gd name="connsiteY1249" fmla="*/ 2866718 h 7350183"/>
              <a:gd name="connsiteX1250" fmla="*/ 6999298 w 7261284"/>
              <a:gd name="connsiteY1250" fmla="*/ 2814320 h 7350183"/>
              <a:gd name="connsiteX1251" fmla="*/ 6367758 w 7261284"/>
              <a:gd name="connsiteY1251" fmla="*/ 2814320 h 7350183"/>
              <a:gd name="connsiteX1252" fmla="*/ 6577346 w 7261284"/>
              <a:gd name="connsiteY1252" fmla="*/ 2814320 h 7350183"/>
              <a:gd name="connsiteX1253" fmla="*/ 6629744 w 7261284"/>
              <a:gd name="connsiteY1253" fmla="*/ 2866718 h 7350183"/>
              <a:gd name="connsiteX1254" fmla="*/ 6629744 w 7261284"/>
              <a:gd name="connsiteY1254" fmla="*/ 3076306 h 7350183"/>
              <a:gd name="connsiteX1255" fmla="*/ 6577346 w 7261284"/>
              <a:gd name="connsiteY1255" fmla="*/ 3128704 h 7350183"/>
              <a:gd name="connsiteX1256" fmla="*/ 6367758 w 7261284"/>
              <a:gd name="connsiteY1256" fmla="*/ 3128704 h 7350183"/>
              <a:gd name="connsiteX1257" fmla="*/ 6315360 w 7261284"/>
              <a:gd name="connsiteY1257" fmla="*/ 3076306 h 7350183"/>
              <a:gd name="connsiteX1258" fmla="*/ 6315360 w 7261284"/>
              <a:gd name="connsiteY1258" fmla="*/ 2866718 h 7350183"/>
              <a:gd name="connsiteX1259" fmla="*/ 6367758 w 7261284"/>
              <a:gd name="connsiteY1259" fmla="*/ 2814320 h 7350183"/>
              <a:gd name="connsiteX1260" fmla="*/ 5736222 w 7261284"/>
              <a:gd name="connsiteY1260" fmla="*/ 2814320 h 7350183"/>
              <a:gd name="connsiteX1261" fmla="*/ 5945810 w 7261284"/>
              <a:gd name="connsiteY1261" fmla="*/ 2814320 h 7350183"/>
              <a:gd name="connsiteX1262" fmla="*/ 5998208 w 7261284"/>
              <a:gd name="connsiteY1262" fmla="*/ 2866718 h 7350183"/>
              <a:gd name="connsiteX1263" fmla="*/ 5998208 w 7261284"/>
              <a:gd name="connsiteY1263" fmla="*/ 3076306 h 7350183"/>
              <a:gd name="connsiteX1264" fmla="*/ 5945810 w 7261284"/>
              <a:gd name="connsiteY1264" fmla="*/ 3128704 h 7350183"/>
              <a:gd name="connsiteX1265" fmla="*/ 5736222 w 7261284"/>
              <a:gd name="connsiteY1265" fmla="*/ 3128704 h 7350183"/>
              <a:gd name="connsiteX1266" fmla="*/ 5683824 w 7261284"/>
              <a:gd name="connsiteY1266" fmla="*/ 3076306 h 7350183"/>
              <a:gd name="connsiteX1267" fmla="*/ 5683824 w 7261284"/>
              <a:gd name="connsiteY1267" fmla="*/ 2866718 h 7350183"/>
              <a:gd name="connsiteX1268" fmla="*/ 5736222 w 7261284"/>
              <a:gd name="connsiteY1268" fmla="*/ 2814320 h 7350183"/>
              <a:gd name="connsiteX1269" fmla="*/ 5104686 w 7261284"/>
              <a:gd name="connsiteY1269" fmla="*/ 2814320 h 7350183"/>
              <a:gd name="connsiteX1270" fmla="*/ 5314274 w 7261284"/>
              <a:gd name="connsiteY1270" fmla="*/ 2814320 h 7350183"/>
              <a:gd name="connsiteX1271" fmla="*/ 5366672 w 7261284"/>
              <a:gd name="connsiteY1271" fmla="*/ 2866718 h 7350183"/>
              <a:gd name="connsiteX1272" fmla="*/ 5366672 w 7261284"/>
              <a:gd name="connsiteY1272" fmla="*/ 3076306 h 7350183"/>
              <a:gd name="connsiteX1273" fmla="*/ 5314274 w 7261284"/>
              <a:gd name="connsiteY1273" fmla="*/ 3128704 h 7350183"/>
              <a:gd name="connsiteX1274" fmla="*/ 5104686 w 7261284"/>
              <a:gd name="connsiteY1274" fmla="*/ 3128704 h 7350183"/>
              <a:gd name="connsiteX1275" fmla="*/ 5052288 w 7261284"/>
              <a:gd name="connsiteY1275" fmla="*/ 3076306 h 7350183"/>
              <a:gd name="connsiteX1276" fmla="*/ 5052288 w 7261284"/>
              <a:gd name="connsiteY1276" fmla="*/ 2866718 h 7350183"/>
              <a:gd name="connsiteX1277" fmla="*/ 5104686 w 7261284"/>
              <a:gd name="connsiteY1277" fmla="*/ 2814320 h 7350183"/>
              <a:gd name="connsiteX1278" fmla="*/ 4473150 w 7261284"/>
              <a:gd name="connsiteY1278" fmla="*/ 2814320 h 7350183"/>
              <a:gd name="connsiteX1279" fmla="*/ 4682738 w 7261284"/>
              <a:gd name="connsiteY1279" fmla="*/ 2814320 h 7350183"/>
              <a:gd name="connsiteX1280" fmla="*/ 4735136 w 7261284"/>
              <a:gd name="connsiteY1280" fmla="*/ 2866718 h 7350183"/>
              <a:gd name="connsiteX1281" fmla="*/ 4735136 w 7261284"/>
              <a:gd name="connsiteY1281" fmla="*/ 3076306 h 7350183"/>
              <a:gd name="connsiteX1282" fmla="*/ 4682738 w 7261284"/>
              <a:gd name="connsiteY1282" fmla="*/ 3128704 h 7350183"/>
              <a:gd name="connsiteX1283" fmla="*/ 4473150 w 7261284"/>
              <a:gd name="connsiteY1283" fmla="*/ 3128704 h 7350183"/>
              <a:gd name="connsiteX1284" fmla="*/ 4420752 w 7261284"/>
              <a:gd name="connsiteY1284" fmla="*/ 3076306 h 7350183"/>
              <a:gd name="connsiteX1285" fmla="*/ 4420752 w 7261284"/>
              <a:gd name="connsiteY1285" fmla="*/ 2866718 h 7350183"/>
              <a:gd name="connsiteX1286" fmla="*/ 4473150 w 7261284"/>
              <a:gd name="connsiteY1286" fmla="*/ 2814320 h 7350183"/>
              <a:gd name="connsiteX1287" fmla="*/ 3841614 w 7261284"/>
              <a:gd name="connsiteY1287" fmla="*/ 2814320 h 7350183"/>
              <a:gd name="connsiteX1288" fmla="*/ 4051202 w 7261284"/>
              <a:gd name="connsiteY1288" fmla="*/ 2814320 h 7350183"/>
              <a:gd name="connsiteX1289" fmla="*/ 4103600 w 7261284"/>
              <a:gd name="connsiteY1289" fmla="*/ 2866718 h 7350183"/>
              <a:gd name="connsiteX1290" fmla="*/ 4103600 w 7261284"/>
              <a:gd name="connsiteY1290" fmla="*/ 3076306 h 7350183"/>
              <a:gd name="connsiteX1291" fmla="*/ 4051202 w 7261284"/>
              <a:gd name="connsiteY1291" fmla="*/ 3128704 h 7350183"/>
              <a:gd name="connsiteX1292" fmla="*/ 3841614 w 7261284"/>
              <a:gd name="connsiteY1292" fmla="*/ 3128704 h 7350183"/>
              <a:gd name="connsiteX1293" fmla="*/ 3789216 w 7261284"/>
              <a:gd name="connsiteY1293" fmla="*/ 3076306 h 7350183"/>
              <a:gd name="connsiteX1294" fmla="*/ 3789216 w 7261284"/>
              <a:gd name="connsiteY1294" fmla="*/ 2866718 h 7350183"/>
              <a:gd name="connsiteX1295" fmla="*/ 3841614 w 7261284"/>
              <a:gd name="connsiteY1295" fmla="*/ 2814320 h 7350183"/>
              <a:gd name="connsiteX1296" fmla="*/ 3210078 w 7261284"/>
              <a:gd name="connsiteY1296" fmla="*/ 2814320 h 7350183"/>
              <a:gd name="connsiteX1297" fmla="*/ 3419666 w 7261284"/>
              <a:gd name="connsiteY1297" fmla="*/ 2814320 h 7350183"/>
              <a:gd name="connsiteX1298" fmla="*/ 3472064 w 7261284"/>
              <a:gd name="connsiteY1298" fmla="*/ 2866718 h 7350183"/>
              <a:gd name="connsiteX1299" fmla="*/ 3472064 w 7261284"/>
              <a:gd name="connsiteY1299" fmla="*/ 3076306 h 7350183"/>
              <a:gd name="connsiteX1300" fmla="*/ 3419666 w 7261284"/>
              <a:gd name="connsiteY1300" fmla="*/ 3128704 h 7350183"/>
              <a:gd name="connsiteX1301" fmla="*/ 3210078 w 7261284"/>
              <a:gd name="connsiteY1301" fmla="*/ 3128704 h 7350183"/>
              <a:gd name="connsiteX1302" fmla="*/ 3157680 w 7261284"/>
              <a:gd name="connsiteY1302" fmla="*/ 3076306 h 7350183"/>
              <a:gd name="connsiteX1303" fmla="*/ 3157680 w 7261284"/>
              <a:gd name="connsiteY1303" fmla="*/ 2866718 h 7350183"/>
              <a:gd name="connsiteX1304" fmla="*/ 3210078 w 7261284"/>
              <a:gd name="connsiteY1304" fmla="*/ 2814320 h 7350183"/>
              <a:gd name="connsiteX1305" fmla="*/ 2578542 w 7261284"/>
              <a:gd name="connsiteY1305" fmla="*/ 2814320 h 7350183"/>
              <a:gd name="connsiteX1306" fmla="*/ 2788130 w 7261284"/>
              <a:gd name="connsiteY1306" fmla="*/ 2814320 h 7350183"/>
              <a:gd name="connsiteX1307" fmla="*/ 2840528 w 7261284"/>
              <a:gd name="connsiteY1307" fmla="*/ 2866718 h 7350183"/>
              <a:gd name="connsiteX1308" fmla="*/ 2840528 w 7261284"/>
              <a:gd name="connsiteY1308" fmla="*/ 3076306 h 7350183"/>
              <a:gd name="connsiteX1309" fmla="*/ 2788130 w 7261284"/>
              <a:gd name="connsiteY1309" fmla="*/ 3128704 h 7350183"/>
              <a:gd name="connsiteX1310" fmla="*/ 2578542 w 7261284"/>
              <a:gd name="connsiteY1310" fmla="*/ 3128704 h 7350183"/>
              <a:gd name="connsiteX1311" fmla="*/ 2526144 w 7261284"/>
              <a:gd name="connsiteY1311" fmla="*/ 3076306 h 7350183"/>
              <a:gd name="connsiteX1312" fmla="*/ 2526144 w 7261284"/>
              <a:gd name="connsiteY1312" fmla="*/ 2866718 h 7350183"/>
              <a:gd name="connsiteX1313" fmla="*/ 2578542 w 7261284"/>
              <a:gd name="connsiteY1313" fmla="*/ 2814320 h 7350183"/>
              <a:gd name="connsiteX1314" fmla="*/ 1947006 w 7261284"/>
              <a:gd name="connsiteY1314" fmla="*/ 2814320 h 7350183"/>
              <a:gd name="connsiteX1315" fmla="*/ 2156594 w 7261284"/>
              <a:gd name="connsiteY1315" fmla="*/ 2814320 h 7350183"/>
              <a:gd name="connsiteX1316" fmla="*/ 2208992 w 7261284"/>
              <a:gd name="connsiteY1316" fmla="*/ 2866718 h 7350183"/>
              <a:gd name="connsiteX1317" fmla="*/ 2208992 w 7261284"/>
              <a:gd name="connsiteY1317" fmla="*/ 3076306 h 7350183"/>
              <a:gd name="connsiteX1318" fmla="*/ 2156594 w 7261284"/>
              <a:gd name="connsiteY1318" fmla="*/ 3128704 h 7350183"/>
              <a:gd name="connsiteX1319" fmla="*/ 1947006 w 7261284"/>
              <a:gd name="connsiteY1319" fmla="*/ 3128704 h 7350183"/>
              <a:gd name="connsiteX1320" fmla="*/ 1894608 w 7261284"/>
              <a:gd name="connsiteY1320" fmla="*/ 3076306 h 7350183"/>
              <a:gd name="connsiteX1321" fmla="*/ 1894608 w 7261284"/>
              <a:gd name="connsiteY1321" fmla="*/ 2866718 h 7350183"/>
              <a:gd name="connsiteX1322" fmla="*/ 1947006 w 7261284"/>
              <a:gd name="connsiteY1322" fmla="*/ 2814320 h 7350183"/>
              <a:gd name="connsiteX1323" fmla="*/ 1315470 w 7261284"/>
              <a:gd name="connsiteY1323" fmla="*/ 2814320 h 7350183"/>
              <a:gd name="connsiteX1324" fmla="*/ 1525058 w 7261284"/>
              <a:gd name="connsiteY1324" fmla="*/ 2814320 h 7350183"/>
              <a:gd name="connsiteX1325" fmla="*/ 1577456 w 7261284"/>
              <a:gd name="connsiteY1325" fmla="*/ 2866718 h 7350183"/>
              <a:gd name="connsiteX1326" fmla="*/ 1577456 w 7261284"/>
              <a:gd name="connsiteY1326" fmla="*/ 3076306 h 7350183"/>
              <a:gd name="connsiteX1327" fmla="*/ 1525058 w 7261284"/>
              <a:gd name="connsiteY1327" fmla="*/ 3128704 h 7350183"/>
              <a:gd name="connsiteX1328" fmla="*/ 1315470 w 7261284"/>
              <a:gd name="connsiteY1328" fmla="*/ 3128704 h 7350183"/>
              <a:gd name="connsiteX1329" fmla="*/ 1263072 w 7261284"/>
              <a:gd name="connsiteY1329" fmla="*/ 3076306 h 7350183"/>
              <a:gd name="connsiteX1330" fmla="*/ 1263072 w 7261284"/>
              <a:gd name="connsiteY1330" fmla="*/ 2866718 h 7350183"/>
              <a:gd name="connsiteX1331" fmla="*/ 1315470 w 7261284"/>
              <a:gd name="connsiteY1331" fmla="*/ 2814320 h 7350183"/>
              <a:gd name="connsiteX1332" fmla="*/ 683934 w 7261284"/>
              <a:gd name="connsiteY1332" fmla="*/ 2814320 h 7350183"/>
              <a:gd name="connsiteX1333" fmla="*/ 893522 w 7261284"/>
              <a:gd name="connsiteY1333" fmla="*/ 2814320 h 7350183"/>
              <a:gd name="connsiteX1334" fmla="*/ 945920 w 7261284"/>
              <a:gd name="connsiteY1334" fmla="*/ 2866718 h 7350183"/>
              <a:gd name="connsiteX1335" fmla="*/ 945920 w 7261284"/>
              <a:gd name="connsiteY1335" fmla="*/ 3076306 h 7350183"/>
              <a:gd name="connsiteX1336" fmla="*/ 893522 w 7261284"/>
              <a:gd name="connsiteY1336" fmla="*/ 3128704 h 7350183"/>
              <a:gd name="connsiteX1337" fmla="*/ 683934 w 7261284"/>
              <a:gd name="connsiteY1337" fmla="*/ 3128704 h 7350183"/>
              <a:gd name="connsiteX1338" fmla="*/ 631536 w 7261284"/>
              <a:gd name="connsiteY1338" fmla="*/ 3076306 h 7350183"/>
              <a:gd name="connsiteX1339" fmla="*/ 631536 w 7261284"/>
              <a:gd name="connsiteY1339" fmla="*/ 2866718 h 7350183"/>
              <a:gd name="connsiteX1340" fmla="*/ 683934 w 7261284"/>
              <a:gd name="connsiteY1340" fmla="*/ 2814320 h 7350183"/>
              <a:gd name="connsiteX1341" fmla="*/ 52398 w 7261284"/>
              <a:gd name="connsiteY1341" fmla="*/ 2814320 h 7350183"/>
              <a:gd name="connsiteX1342" fmla="*/ 261986 w 7261284"/>
              <a:gd name="connsiteY1342" fmla="*/ 2814320 h 7350183"/>
              <a:gd name="connsiteX1343" fmla="*/ 314384 w 7261284"/>
              <a:gd name="connsiteY1343" fmla="*/ 2866718 h 7350183"/>
              <a:gd name="connsiteX1344" fmla="*/ 314384 w 7261284"/>
              <a:gd name="connsiteY1344" fmla="*/ 3076306 h 7350183"/>
              <a:gd name="connsiteX1345" fmla="*/ 261986 w 7261284"/>
              <a:gd name="connsiteY1345" fmla="*/ 3128704 h 7350183"/>
              <a:gd name="connsiteX1346" fmla="*/ 52398 w 7261284"/>
              <a:gd name="connsiteY1346" fmla="*/ 3128704 h 7350183"/>
              <a:gd name="connsiteX1347" fmla="*/ 0 w 7261284"/>
              <a:gd name="connsiteY1347" fmla="*/ 3076306 h 7350183"/>
              <a:gd name="connsiteX1348" fmla="*/ 0 w 7261284"/>
              <a:gd name="connsiteY1348" fmla="*/ 2866718 h 7350183"/>
              <a:gd name="connsiteX1349" fmla="*/ 52398 w 7261284"/>
              <a:gd name="connsiteY1349" fmla="*/ 2814320 h 7350183"/>
              <a:gd name="connsiteX1350" fmla="*/ 6683526 w 7261284"/>
              <a:gd name="connsiteY1350" fmla="*/ 2466340 h 7350183"/>
              <a:gd name="connsiteX1351" fmla="*/ 6893114 w 7261284"/>
              <a:gd name="connsiteY1351" fmla="*/ 2466340 h 7350183"/>
              <a:gd name="connsiteX1352" fmla="*/ 6945512 w 7261284"/>
              <a:gd name="connsiteY1352" fmla="*/ 2518738 h 7350183"/>
              <a:gd name="connsiteX1353" fmla="*/ 6945512 w 7261284"/>
              <a:gd name="connsiteY1353" fmla="*/ 2728326 h 7350183"/>
              <a:gd name="connsiteX1354" fmla="*/ 6893114 w 7261284"/>
              <a:gd name="connsiteY1354" fmla="*/ 2780724 h 7350183"/>
              <a:gd name="connsiteX1355" fmla="*/ 6683526 w 7261284"/>
              <a:gd name="connsiteY1355" fmla="*/ 2780724 h 7350183"/>
              <a:gd name="connsiteX1356" fmla="*/ 6631128 w 7261284"/>
              <a:gd name="connsiteY1356" fmla="*/ 2728326 h 7350183"/>
              <a:gd name="connsiteX1357" fmla="*/ 6631128 w 7261284"/>
              <a:gd name="connsiteY1357" fmla="*/ 2518738 h 7350183"/>
              <a:gd name="connsiteX1358" fmla="*/ 6683526 w 7261284"/>
              <a:gd name="connsiteY1358" fmla="*/ 2466340 h 7350183"/>
              <a:gd name="connsiteX1359" fmla="*/ 6051990 w 7261284"/>
              <a:gd name="connsiteY1359" fmla="*/ 2466340 h 7350183"/>
              <a:gd name="connsiteX1360" fmla="*/ 6261578 w 7261284"/>
              <a:gd name="connsiteY1360" fmla="*/ 2466340 h 7350183"/>
              <a:gd name="connsiteX1361" fmla="*/ 6313976 w 7261284"/>
              <a:gd name="connsiteY1361" fmla="*/ 2518738 h 7350183"/>
              <a:gd name="connsiteX1362" fmla="*/ 6313976 w 7261284"/>
              <a:gd name="connsiteY1362" fmla="*/ 2728326 h 7350183"/>
              <a:gd name="connsiteX1363" fmla="*/ 6261578 w 7261284"/>
              <a:gd name="connsiteY1363" fmla="*/ 2780724 h 7350183"/>
              <a:gd name="connsiteX1364" fmla="*/ 6051990 w 7261284"/>
              <a:gd name="connsiteY1364" fmla="*/ 2780724 h 7350183"/>
              <a:gd name="connsiteX1365" fmla="*/ 5999592 w 7261284"/>
              <a:gd name="connsiteY1365" fmla="*/ 2728326 h 7350183"/>
              <a:gd name="connsiteX1366" fmla="*/ 5999592 w 7261284"/>
              <a:gd name="connsiteY1366" fmla="*/ 2518738 h 7350183"/>
              <a:gd name="connsiteX1367" fmla="*/ 6051990 w 7261284"/>
              <a:gd name="connsiteY1367" fmla="*/ 2466340 h 7350183"/>
              <a:gd name="connsiteX1368" fmla="*/ 5420454 w 7261284"/>
              <a:gd name="connsiteY1368" fmla="*/ 2466340 h 7350183"/>
              <a:gd name="connsiteX1369" fmla="*/ 5630042 w 7261284"/>
              <a:gd name="connsiteY1369" fmla="*/ 2466340 h 7350183"/>
              <a:gd name="connsiteX1370" fmla="*/ 5682440 w 7261284"/>
              <a:gd name="connsiteY1370" fmla="*/ 2518738 h 7350183"/>
              <a:gd name="connsiteX1371" fmla="*/ 5682440 w 7261284"/>
              <a:gd name="connsiteY1371" fmla="*/ 2728326 h 7350183"/>
              <a:gd name="connsiteX1372" fmla="*/ 5630042 w 7261284"/>
              <a:gd name="connsiteY1372" fmla="*/ 2780724 h 7350183"/>
              <a:gd name="connsiteX1373" fmla="*/ 5420454 w 7261284"/>
              <a:gd name="connsiteY1373" fmla="*/ 2780724 h 7350183"/>
              <a:gd name="connsiteX1374" fmla="*/ 5368056 w 7261284"/>
              <a:gd name="connsiteY1374" fmla="*/ 2728326 h 7350183"/>
              <a:gd name="connsiteX1375" fmla="*/ 5368056 w 7261284"/>
              <a:gd name="connsiteY1375" fmla="*/ 2518738 h 7350183"/>
              <a:gd name="connsiteX1376" fmla="*/ 5420454 w 7261284"/>
              <a:gd name="connsiteY1376" fmla="*/ 2466340 h 7350183"/>
              <a:gd name="connsiteX1377" fmla="*/ 4788918 w 7261284"/>
              <a:gd name="connsiteY1377" fmla="*/ 2466340 h 7350183"/>
              <a:gd name="connsiteX1378" fmla="*/ 4998506 w 7261284"/>
              <a:gd name="connsiteY1378" fmla="*/ 2466340 h 7350183"/>
              <a:gd name="connsiteX1379" fmla="*/ 5050904 w 7261284"/>
              <a:gd name="connsiteY1379" fmla="*/ 2518738 h 7350183"/>
              <a:gd name="connsiteX1380" fmla="*/ 5050904 w 7261284"/>
              <a:gd name="connsiteY1380" fmla="*/ 2728326 h 7350183"/>
              <a:gd name="connsiteX1381" fmla="*/ 4998506 w 7261284"/>
              <a:gd name="connsiteY1381" fmla="*/ 2780724 h 7350183"/>
              <a:gd name="connsiteX1382" fmla="*/ 4788918 w 7261284"/>
              <a:gd name="connsiteY1382" fmla="*/ 2780724 h 7350183"/>
              <a:gd name="connsiteX1383" fmla="*/ 4736520 w 7261284"/>
              <a:gd name="connsiteY1383" fmla="*/ 2728326 h 7350183"/>
              <a:gd name="connsiteX1384" fmla="*/ 4736520 w 7261284"/>
              <a:gd name="connsiteY1384" fmla="*/ 2518738 h 7350183"/>
              <a:gd name="connsiteX1385" fmla="*/ 4788918 w 7261284"/>
              <a:gd name="connsiteY1385" fmla="*/ 2466340 h 7350183"/>
              <a:gd name="connsiteX1386" fmla="*/ 4157382 w 7261284"/>
              <a:gd name="connsiteY1386" fmla="*/ 2466340 h 7350183"/>
              <a:gd name="connsiteX1387" fmla="*/ 4366970 w 7261284"/>
              <a:gd name="connsiteY1387" fmla="*/ 2466340 h 7350183"/>
              <a:gd name="connsiteX1388" fmla="*/ 4419368 w 7261284"/>
              <a:gd name="connsiteY1388" fmla="*/ 2518738 h 7350183"/>
              <a:gd name="connsiteX1389" fmla="*/ 4419368 w 7261284"/>
              <a:gd name="connsiteY1389" fmla="*/ 2728326 h 7350183"/>
              <a:gd name="connsiteX1390" fmla="*/ 4366970 w 7261284"/>
              <a:gd name="connsiteY1390" fmla="*/ 2780724 h 7350183"/>
              <a:gd name="connsiteX1391" fmla="*/ 4157382 w 7261284"/>
              <a:gd name="connsiteY1391" fmla="*/ 2780724 h 7350183"/>
              <a:gd name="connsiteX1392" fmla="*/ 4104984 w 7261284"/>
              <a:gd name="connsiteY1392" fmla="*/ 2728326 h 7350183"/>
              <a:gd name="connsiteX1393" fmla="*/ 4104984 w 7261284"/>
              <a:gd name="connsiteY1393" fmla="*/ 2518738 h 7350183"/>
              <a:gd name="connsiteX1394" fmla="*/ 4157382 w 7261284"/>
              <a:gd name="connsiteY1394" fmla="*/ 2466340 h 7350183"/>
              <a:gd name="connsiteX1395" fmla="*/ 3525846 w 7261284"/>
              <a:gd name="connsiteY1395" fmla="*/ 2466340 h 7350183"/>
              <a:gd name="connsiteX1396" fmla="*/ 3735434 w 7261284"/>
              <a:gd name="connsiteY1396" fmla="*/ 2466340 h 7350183"/>
              <a:gd name="connsiteX1397" fmla="*/ 3787832 w 7261284"/>
              <a:gd name="connsiteY1397" fmla="*/ 2518738 h 7350183"/>
              <a:gd name="connsiteX1398" fmla="*/ 3787832 w 7261284"/>
              <a:gd name="connsiteY1398" fmla="*/ 2728326 h 7350183"/>
              <a:gd name="connsiteX1399" fmla="*/ 3735434 w 7261284"/>
              <a:gd name="connsiteY1399" fmla="*/ 2780724 h 7350183"/>
              <a:gd name="connsiteX1400" fmla="*/ 3525846 w 7261284"/>
              <a:gd name="connsiteY1400" fmla="*/ 2780724 h 7350183"/>
              <a:gd name="connsiteX1401" fmla="*/ 3473448 w 7261284"/>
              <a:gd name="connsiteY1401" fmla="*/ 2728326 h 7350183"/>
              <a:gd name="connsiteX1402" fmla="*/ 3473448 w 7261284"/>
              <a:gd name="connsiteY1402" fmla="*/ 2518738 h 7350183"/>
              <a:gd name="connsiteX1403" fmla="*/ 3525846 w 7261284"/>
              <a:gd name="connsiteY1403" fmla="*/ 2466340 h 7350183"/>
              <a:gd name="connsiteX1404" fmla="*/ 2894310 w 7261284"/>
              <a:gd name="connsiteY1404" fmla="*/ 2466340 h 7350183"/>
              <a:gd name="connsiteX1405" fmla="*/ 3103898 w 7261284"/>
              <a:gd name="connsiteY1405" fmla="*/ 2466340 h 7350183"/>
              <a:gd name="connsiteX1406" fmla="*/ 3156296 w 7261284"/>
              <a:gd name="connsiteY1406" fmla="*/ 2518738 h 7350183"/>
              <a:gd name="connsiteX1407" fmla="*/ 3156296 w 7261284"/>
              <a:gd name="connsiteY1407" fmla="*/ 2728326 h 7350183"/>
              <a:gd name="connsiteX1408" fmla="*/ 3103898 w 7261284"/>
              <a:gd name="connsiteY1408" fmla="*/ 2780724 h 7350183"/>
              <a:gd name="connsiteX1409" fmla="*/ 2894310 w 7261284"/>
              <a:gd name="connsiteY1409" fmla="*/ 2780724 h 7350183"/>
              <a:gd name="connsiteX1410" fmla="*/ 2841912 w 7261284"/>
              <a:gd name="connsiteY1410" fmla="*/ 2728326 h 7350183"/>
              <a:gd name="connsiteX1411" fmla="*/ 2841912 w 7261284"/>
              <a:gd name="connsiteY1411" fmla="*/ 2518738 h 7350183"/>
              <a:gd name="connsiteX1412" fmla="*/ 2894310 w 7261284"/>
              <a:gd name="connsiteY1412" fmla="*/ 2466340 h 7350183"/>
              <a:gd name="connsiteX1413" fmla="*/ 2262774 w 7261284"/>
              <a:gd name="connsiteY1413" fmla="*/ 2466340 h 7350183"/>
              <a:gd name="connsiteX1414" fmla="*/ 2472362 w 7261284"/>
              <a:gd name="connsiteY1414" fmla="*/ 2466340 h 7350183"/>
              <a:gd name="connsiteX1415" fmla="*/ 2524760 w 7261284"/>
              <a:gd name="connsiteY1415" fmla="*/ 2518738 h 7350183"/>
              <a:gd name="connsiteX1416" fmla="*/ 2524760 w 7261284"/>
              <a:gd name="connsiteY1416" fmla="*/ 2728326 h 7350183"/>
              <a:gd name="connsiteX1417" fmla="*/ 2472362 w 7261284"/>
              <a:gd name="connsiteY1417" fmla="*/ 2780724 h 7350183"/>
              <a:gd name="connsiteX1418" fmla="*/ 2262774 w 7261284"/>
              <a:gd name="connsiteY1418" fmla="*/ 2780724 h 7350183"/>
              <a:gd name="connsiteX1419" fmla="*/ 2210376 w 7261284"/>
              <a:gd name="connsiteY1419" fmla="*/ 2728326 h 7350183"/>
              <a:gd name="connsiteX1420" fmla="*/ 2210376 w 7261284"/>
              <a:gd name="connsiteY1420" fmla="*/ 2518738 h 7350183"/>
              <a:gd name="connsiteX1421" fmla="*/ 2262774 w 7261284"/>
              <a:gd name="connsiteY1421" fmla="*/ 2466340 h 7350183"/>
              <a:gd name="connsiteX1422" fmla="*/ 1631238 w 7261284"/>
              <a:gd name="connsiteY1422" fmla="*/ 2466340 h 7350183"/>
              <a:gd name="connsiteX1423" fmla="*/ 1840826 w 7261284"/>
              <a:gd name="connsiteY1423" fmla="*/ 2466340 h 7350183"/>
              <a:gd name="connsiteX1424" fmla="*/ 1893224 w 7261284"/>
              <a:gd name="connsiteY1424" fmla="*/ 2518738 h 7350183"/>
              <a:gd name="connsiteX1425" fmla="*/ 1893224 w 7261284"/>
              <a:gd name="connsiteY1425" fmla="*/ 2728326 h 7350183"/>
              <a:gd name="connsiteX1426" fmla="*/ 1840826 w 7261284"/>
              <a:gd name="connsiteY1426" fmla="*/ 2780724 h 7350183"/>
              <a:gd name="connsiteX1427" fmla="*/ 1631238 w 7261284"/>
              <a:gd name="connsiteY1427" fmla="*/ 2780724 h 7350183"/>
              <a:gd name="connsiteX1428" fmla="*/ 1578840 w 7261284"/>
              <a:gd name="connsiteY1428" fmla="*/ 2728326 h 7350183"/>
              <a:gd name="connsiteX1429" fmla="*/ 1578840 w 7261284"/>
              <a:gd name="connsiteY1429" fmla="*/ 2518738 h 7350183"/>
              <a:gd name="connsiteX1430" fmla="*/ 1631238 w 7261284"/>
              <a:gd name="connsiteY1430" fmla="*/ 2466340 h 7350183"/>
              <a:gd name="connsiteX1431" fmla="*/ 999702 w 7261284"/>
              <a:gd name="connsiteY1431" fmla="*/ 2466340 h 7350183"/>
              <a:gd name="connsiteX1432" fmla="*/ 1209290 w 7261284"/>
              <a:gd name="connsiteY1432" fmla="*/ 2466340 h 7350183"/>
              <a:gd name="connsiteX1433" fmla="*/ 1261688 w 7261284"/>
              <a:gd name="connsiteY1433" fmla="*/ 2518738 h 7350183"/>
              <a:gd name="connsiteX1434" fmla="*/ 1261688 w 7261284"/>
              <a:gd name="connsiteY1434" fmla="*/ 2728326 h 7350183"/>
              <a:gd name="connsiteX1435" fmla="*/ 1209290 w 7261284"/>
              <a:gd name="connsiteY1435" fmla="*/ 2780724 h 7350183"/>
              <a:gd name="connsiteX1436" fmla="*/ 999702 w 7261284"/>
              <a:gd name="connsiteY1436" fmla="*/ 2780724 h 7350183"/>
              <a:gd name="connsiteX1437" fmla="*/ 947304 w 7261284"/>
              <a:gd name="connsiteY1437" fmla="*/ 2728326 h 7350183"/>
              <a:gd name="connsiteX1438" fmla="*/ 947304 w 7261284"/>
              <a:gd name="connsiteY1438" fmla="*/ 2518738 h 7350183"/>
              <a:gd name="connsiteX1439" fmla="*/ 999702 w 7261284"/>
              <a:gd name="connsiteY1439" fmla="*/ 2466340 h 7350183"/>
              <a:gd name="connsiteX1440" fmla="*/ 368166 w 7261284"/>
              <a:gd name="connsiteY1440" fmla="*/ 2466340 h 7350183"/>
              <a:gd name="connsiteX1441" fmla="*/ 577754 w 7261284"/>
              <a:gd name="connsiteY1441" fmla="*/ 2466340 h 7350183"/>
              <a:gd name="connsiteX1442" fmla="*/ 630152 w 7261284"/>
              <a:gd name="connsiteY1442" fmla="*/ 2518738 h 7350183"/>
              <a:gd name="connsiteX1443" fmla="*/ 630152 w 7261284"/>
              <a:gd name="connsiteY1443" fmla="*/ 2728326 h 7350183"/>
              <a:gd name="connsiteX1444" fmla="*/ 577754 w 7261284"/>
              <a:gd name="connsiteY1444" fmla="*/ 2780724 h 7350183"/>
              <a:gd name="connsiteX1445" fmla="*/ 368166 w 7261284"/>
              <a:gd name="connsiteY1445" fmla="*/ 2780724 h 7350183"/>
              <a:gd name="connsiteX1446" fmla="*/ 315768 w 7261284"/>
              <a:gd name="connsiteY1446" fmla="*/ 2728326 h 7350183"/>
              <a:gd name="connsiteX1447" fmla="*/ 315768 w 7261284"/>
              <a:gd name="connsiteY1447" fmla="*/ 2518738 h 7350183"/>
              <a:gd name="connsiteX1448" fmla="*/ 368166 w 7261284"/>
              <a:gd name="connsiteY1448" fmla="*/ 2466340 h 7350183"/>
              <a:gd name="connsiteX1449" fmla="*/ 6999298 w 7261284"/>
              <a:gd name="connsiteY1449" fmla="*/ 2110740 h 7350183"/>
              <a:gd name="connsiteX1450" fmla="*/ 7208886 w 7261284"/>
              <a:gd name="connsiteY1450" fmla="*/ 2110740 h 7350183"/>
              <a:gd name="connsiteX1451" fmla="*/ 7261284 w 7261284"/>
              <a:gd name="connsiteY1451" fmla="*/ 2163137 h 7350183"/>
              <a:gd name="connsiteX1452" fmla="*/ 7261284 w 7261284"/>
              <a:gd name="connsiteY1452" fmla="*/ 2372726 h 7350183"/>
              <a:gd name="connsiteX1453" fmla="*/ 7208886 w 7261284"/>
              <a:gd name="connsiteY1453" fmla="*/ 2425123 h 7350183"/>
              <a:gd name="connsiteX1454" fmla="*/ 6999298 w 7261284"/>
              <a:gd name="connsiteY1454" fmla="*/ 2425123 h 7350183"/>
              <a:gd name="connsiteX1455" fmla="*/ 6946900 w 7261284"/>
              <a:gd name="connsiteY1455" fmla="*/ 2372726 h 7350183"/>
              <a:gd name="connsiteX1456" fmla="*/ 6946900 w 7261284"/>
              <a:gd name="connsiteY1456" fmla="*/ 2163137 h 7350183"/>
              <a:gd name="connsiteX1457" fmla="*/ 6999298 w 7261284"/>
              <a:gd name="connsiteY1457" fmla="*/ 2110740 h 7350183"/>
              <a:gd name="connsiteX1458" fmla="*/ 6367758 w 7261284"/>
              <a:gd name="connsiteY1458" fmla="*/ 2110740 h 7350183"/>
              <a:gd name="connsiteX1459" fmla="*/ 6577346 w 7261284"/>
              <a:gd name="connsiteY1459" fmla="*/ 2110740 h 7350183"/>
              <a:gd name="connsiteX1460" fmla="*/ 6629744 w 7261284"/>
              <a:gd name="connsiteY1460" fmla="*/ 2163137 h 7350183"/>
              <a:gd name="connsiteX1461" fmla="*/ 6629744 w 7261284"/>
              <a:gd name="connsiteY1461" fmla="*/ 2372726 h 7350183"/>
              <a:gd name="connsiteX1462" fmla="*/ 6577346 w 7261284"/>
              <a:gd name="connsiteY1462" fmla="*/ 2425123 h 7350183"/>
              <a:gd name="connsiteX1463" fmla="*/ 6367758 w 7261284"/>
              <a:gd name="connsiteY1463" fmla="*/ 2425123 h 7350183"/>
              <a:gd name="connsiteX1464" fmla="*/ 6315360 w 7261284"/>
              <a:gd name="connsiteY1464" fmla="*/ 2372726 h 7350183"/>
              <a:gd name="connsiteX1465" fmla="*/ 6315360 w 7261284"/>
              <a:gd name="connsiteY1465" fmla="*/ 2163137 h 7350183"/>
              <a:gd name="connsiteX1466" fmla="*/ 6367758 w 7261284"/>
              <a:gd name="connsiteY1466" fmla="*/ 2110740 h 7350183"/>
              <a:gd name="connsiteX1467" fmla="*/ 5736222 w 7261284"/>
              <a:gd name="connsiteY1467" fmla="*/ 2110740 h 7350183"/>
              <a:gd name="connsiteX1468" fmla="*/ 5945810 w 7261284"/>
              <a:gd name="connsiteY1468" fmla="*/ 2110740 h 7350183"/>
              <a:gd name="connsiteX1469" fmla="*/ 5998208 w 7261284"/>
              <a:gd name="connsiteY1469" fmla="*/ 2163137 h 7350183"/>
              <a:gd name="connsiteX1470" fmla="*/ 5998208 w 7261284"/>
              <a:gd name="connsiteY1470" fmla="*/ 2372726 h 7350183"/>
              <a:gd name="connsiteX1471" fmla="*/ 5945810 w 7261284"/>
              <a:gd name="connsiteY1471" fmla="*/ 2425123 h 7350183"/>
              <a:gd name="connsiteX1472" fmla="*/ 5736222 w 7261284"/>
              <a:gd name="connsiteY1472" fmla="*/ 2425123 h 7350183"/>
              <a:gd name="connsiteX1473" fmla="*/ 5683824 w 7261284"/>
              <a:gd name="connsiteY1473" fmla="*/ 2372726 h 7350183"/>
              <a:gd name="connsiteX1474" fmla="*/ 5683824 w 7261284"/>
              <a:gd name="connsiteY1474" fmla="*/ 2163137 h 7350183"/>
              <a:gd name="connsiteX1475" fmla="*/ 5736222 w 7261284"/>
              <a:gd name="connsiteY1475" fmla="*/ 2110740 h 7350183"/>
              <a:gd name="connsiteX1476" fmla="*/ 5104686 w 7261284"/>
              <a:gd name="connsiteY1476" fmla="*/ 2110740 h 7350183"/>
              <a:gd name="connsiteX1477" fmla="*/ 5314274 w 7261284"/>
              <a:gd name="connsiteY1477" fmla="*/ 2110740 h 7350183"/>
              <a:gd name="connsiteX1478" fmla="*/ 5366672 w 7261284"/>
              <a:gd name="connsiteY1478" fmla="*/ 2163137 h 7350183"/>
              <a:gd name="connsiteX1479" fmla="*/ 5366672 w 7261284"/>
              <a:gd name="connsiteY1479" fmla="*/ 2372726 h 7350183"/>
              <a:gd name="connsiteX1480" fmla="*/ 5314274 w 7261284"/>
              <a:gd name="connsiteY1480" fmla="*/ 2425123 h 7350183"/>
              <a:gd name="connsiteX1481" fmla="*/ 5104686 w 7261284"/>
              <a:gd name="connsiteY1481" fmla="*/ 2425123 h 7350183"/>
              <a:gd name="connsiteX1482" fmla="*/ 5052288 w 7261284"/>
              <a:gd name="connsiteY1482" fmla="*/ 2372726 h 7350183"/>
              <a:gd name="connsiteX1483" fmla="*/ 5052288 w 7261284"/>
              <a:gd name="connsiteY1483" fmla="*/ 2163137 h 7350183"/>
              <a:gd name="connsiteX1484" fmla="*/ 5104686 w 7261284"/>
              <a:gd name="connsiteY1484" fmla="*/ 2110740 h 7350183"/>
              <a:gd name="connsiteX1485" fmla="*/ 4473150 w 7261284"/>
              <a:gd name="connsiteY1485" fmla="*/ 2110740 h 7350183"/>
              <a:gd name="connsiteX1486" fmla="*/ 4682738 w 7261284"/>
              <a:gd name="connsiteY1486" fmla="*/ 2110740 h 7350183"/>
              <a:gd name="connsiteX1487" fmla="*/ 4735136 w 7261284"/>
              <a:gd name="connsiteY1487" fmla="*/ 2163137 h 7350183"/>
              <a:gd name="connsiteX1488" fmla="*/ 4735136 w 7261284"/>
              <a:gd name="connsiteY1488" fmla="*/ 2372726 h 7350183"/>
              <a:gd name="connsiteX1489" fmla="*/ 4682738 w 7261284"/>
              <a:gd name="connsiteY1489" fmla="*/ 2425123 h 7350183"/>
              <a:gd name="connsiteX1490" fmla="*/ 4473150 w 7261284"/>
              <a:gd name="connsiteY1490" fmla="*/ 2425123 h 7350183"/>
              <a:gd name="connsiteX1491" fmla="*/ 4420752 w 7261284"/>
              <a:gd name="connsiteY1491" fmla="*/ 2372726 h 7350183"/>
              <a:gd name="connsiteX1492" fmla="*/ 4420752 w 7261284"/>
              <a:gd name="connsiteY1492" fmla="*/ 2163137 h 7350183"/>
              <a:gd name="connsiteX1493" fmla="*/ 4473150 w 7261284"/>
              <a:gd name="connsiteY1493" fmla="*/ 2110740 h 7350183"/>
              <a:gd name="connsiteX1494" fmla="*/ 3841614 w 7261284"/>
              <a:gd name="connsiteY1494" fmla="*/ 2110740 h 7350183"/>
              <a:gd name="connsiteX1495" fmla="*/ 4051202 w 7261284"/>
              <a:gd name="connsiteY1495" fmla="*/ 2110740 h 7350183"/>
              <a:gd name="connsiteX1496" fmla="*/ 4103600 w 7261284"/>
              <a:gd name="connsiteY1496" fmla="*/ 2163137 h 7350183"/>
              <a:gd name="connsiteX1497" fmla="*/ 4103600 w 7261284"/>
              <a:gd name="connsiteY1497" fmla="*/ 2372726 h 7350183"/>
              <a:gd name="connsiteX1498" fmla="*/ 4051202 w 7261284"/>
              <a:gd name="connsiteY1498" fmla="*/ 2425123 h 7350183"/>
              <a:gd name="connsiteX1499" fmla="*/ 3841614 w 7261284"/>
              <a:gd name="connsiteY1499" fmla="*/ 2425123 h 7350183"/>
              <a:gd name="connsiteX1500" fmla="*/ 3789216 w 7261284"/>
              <a:gd name="connsiteY1500" fmla="*/ 2372726 h 7350183"/>
              <a:gd name="connsiteX1501" fmla="*/ 3789216 w 7261284"/>
              <a:gd name="connsiteY1501" fmla="*/ 2163137 h 7350183"/>
              <a:gd name="connsiteX1502" fmla="*/ 3841614 w 7261284"/>
              <a:gd name="connsiteY1502" fmla="*/ 2110740 h 7350183"/>
              <a:gd name="connsiteX1503" fmla="*/ 3210078 w 7261284"/>
              <a:gd name="connsiteY1503" fmla="*/ 2110740 h 7350183"/>
              <a:gd name="connsiteX1504" fmla="*/ 3419666 w 7261284"/>
              <a:gd name="connsiteY1504" fmla="*/ 2110740 h 7350183"/>
              <a:gd name="connsiteX1505" fmla="*/ 3472064 w 7261284"/>
              <a:gd name="connsiteY1505" fmla="*/ 2163137 h 7350183"/>
              <a:gd name="connsiteX1506" fmla="*/ 3472064 w 7261284"/>
              <a:gd name="connsiteY1506" fmla="*/ 2372726 h 7350183"/>
              <a:gd name="connsiteX1507" fmla="*/ 3419666 w 7261284"/>
              <a:gd name="connsiteY1507" fmla="*/ 2425123 h 7350183"/>
              <a:gd name="connsiteX1508" fmla="*/ 3210078 w 7261284"/>
              <a:gd name="connsiteY1508" fmla="*/ 2425123 h 7350183"/>
              <a:gd name="connsiteX1509" fmla="*/ 3157680 w 7261284"/>
              <a:gd name="connsiteY1509" fmla="*/ 2372726 h 7350183"/>
              <a:gd name="connsiteX1510" fmla="*/ 3157680 w 7261284"/>
              <a:gd name="connsiteY1510" fmla="*/ 2163137 h 7350183"/>
              <a:gd name="connsiteX1511" fmla="*/ 3210078 w 7261284"/>
              <a:gd name="connsiteY1511" fmla="*/ 2110740 h 7350183"/>
              <a:gd name="connsiteX1512" fmla="*/ 2578542 w 7261284"/>
              <a:gd name="connsiteY1512" fmla="*/ 2110740 h 7350183"/>
              <a:gd name="connsiteX1513" fmla="*/ 2788130 w 7261284"/>
              <a:gd name="connsiteY1513" fmla="*/ 2110740 h 7350183"/>
              <a:gd name="connsiteX1514" fmla="*/ 2840528 w 7261284"/>
              <a:gd name="connsiteY1514" fmla="*/ 2163137 h 7350183"/>
              <a:gd name="connsiteX1515" fmla="*/ 2840528 w 7261284"/>
              <a:gd name="connsiteY1515" fmla="*/ 2372726 h 7350183"/>
              <a:gd name="connsiteX1516" fmla="*/ 2788130 w 7261284"/>
              <a:gd name="connsiteY1516" fmla="*/ 2425123 h 7350183"/>
              <a:gd name="connsiteX1517" fmla="*/ 2578542 w 7261284"/>
              <a:gd name="connsiteY1517" fmla="*/ 2425123 h 7350183"/>
              <a:gd name="connsiteX1518" fmla="*/ 2526144 w 7261284"/>
              <a:gd name="connsiteY1518" fmla="*/ 2372726 h 7350183"/>
              <a:gd name="connsiteX1519" fmla="*/ 2526144 w 7261284"/>
              <a:gd name="connsiteY1519" fmla="*/ 2163137 h 7350183"/>
              <a:gd name="connsiteX1520" fmla="*/ 2578542 w 7261284"/>
              <a:gd name="connsiteY1520" fmla="*/ 2110740 h 7350183"/>
              <a:gd name="connsiteX1521" fmla="*/ 1947006 w 7261284"/>
              <a:gd name="connsiteY1521" fmla="*/ 2110740 h 7350183"/>
              <a:gd name="connsiteX1522" fmla="*/ 2156594 w 7261284"/>
              <a:gd name="connsiteY1522" fmla="*/ 2110740 h 7350183"/>
              <a:gd name="connsiteX1523" fmla="*/ 2208992 w 7261284"/>
              <a:gd name="connsiteY1523" fmla="*/ 2163137 h 7350183"/>
              <a:gd name="connsiteX1524" fmla="*/ 2208992 w 7261284"/>
              <a:gd name="connsiteY1524" fmla="*/ 2372726 h 7350183"/>
              <a:gd name="connsiteX1525" fmla="*/ 2156594 w 7261284"/>
              <a:gd name="connsiteY1525" fmla="*/ 2425123 h 7350183"/>
              <a:gd name="connsiteX1526" fmla="*/ 1947006 w 7261284"/>
              <a:gd name="connsiteY1526" fmla="*/ 2425123 h 7350183"/>
              <a:gd name="connsiteX1527" fmla="*/ 1894608 w 7261284"/>
              <a:gd name="connsiteY1527" fmla="*/ 2372726 h 7350183"/>
              <a:gd name="connsiteX1528" fmla="*/ 1894608 w 7261284"/>
              <a:gd name="connsiteY1528" fmla="*/ 2163137 h 7350183"/>
              <a:gd name="connsiteX1529" fmla="*/ 1947006 w 7261284"/>
              <a:gd name="connsiteY1529" fmla="*/ 2110740 h 7350183"/>
              <a:gd name="connsiteX1530" fmla="*/ 1315470 w 7261284"/>
              <a:gd name="connsiteY1530" fmla="*/ 2110740 h 7350183"/>
              <a:gd name="connsiteX1531" fmla="*/ 1525058 w 7261284"/>
              <a:gd name="connsiteY1531" fmla="*/ 2110740 h 7350183"/>
              <a:gd name="connsiteX1532" fmla="*/ 1577456 w 7261284"/>
              <a:gd name="connsiteY1532" fmla="*/ 2163137 h 7350183"/>
              <a:gd name="connsiteX1533" fmla="*/ 1577456 w 7261284"/>
              <a:gd name="connsiteY1533" fmla="*/ 2372726 h 7350183"/>
              <a:gd name="connsiteX1534" fmla="*/ 1525058 w 7261284"/>
              <a:gd name="connsiteY1534" fmla="*/ 2425123 h 7350183"/>
              <a:gd name="connsiteX1535" fmla="*/ 1315470 w 7261284"/>
              <a:gd name="connsiteY1535" fmla="*/ 2425123 h 7350183"/>
              <a:gd name="connsiteX1536" fmla="*/ 1263072 w 7261284"/>
              <a:gd name="connsiteY1536" fmla="*/ 2372726 h 7350183"/>
              <a:gd name="connsiteX1537" fmla="*/ 1263072 w 7261284"/>
              <a:gd name="connsiteY1537" fmla="*/ 2163137 h 7350183"/>
              <a:gd name="connsiteX1538" fmla="*/ 1315470 w 7261284"/>
              <a:gd name="connsiteY1538" fmla="*/ 2110740 h 7350183"/>
              <a:gd name="connsiteX1539" fmla="*/ 683934 w 7261284"/>
              <a:gd name="connsiteY1539" fmla="*/ 2110740 h 7350183"/>
              <a:gd name="connsiteX1540" fmla="*/ 893522 w 7261284"/>
              <a:gd name="connsiteY1540" fmla="*/ 2110740 h 7350183"/>
              <a:gd name="connsiteX1541" fmla="*/ 945920 w 7261284"/>
              <a:gd name="connsiteY1541" fmla="*/ 2163137 h 7350183"/>
              <a:gd name="connsiteX1542" fmla="*/ 945920 w 7261284"/>
              <a:gd name="connsiteY1542" fmla="*/ 2372726 h 7350183"/>
              <a:gd name="connsiteX1543" fmla="*/ 893522 w 7261284"/>
              <a:gd name="connsiteY1543" fmla="*/ 2425123 h 7350183"/>
              <a:gd name="connsiteX1544" fmla="*/ 683934 w 7261284"/>
              <a:gd name="connsiteY1544" fmla="*/ 2425123 h 7350183"/>
              <a:gd name="connsiteX1545" fmla="*/ 631536 w 7261284"/>
              <a:gd name="connsiteY1545" fmla="*/ 2372726 h 7350183"/>
              <a:gd name="connsiteX1546" fmla="*/ 631536 w 7261284"/>
              <a:gd name="connsiteY1546" fmla="*/ 2163137 h 7350183"/>
              <a:gd name="connsiteX1547" fmla="*/ 683934 w 7261284"/>
              <a:gd name="connsiteY1547" fmla="*/ 2110740 h 7350183"/>
              <a:gd name="connsiteX1548" fmla="*/ 52398 w 7261284"/>
              <a:gd name="connsiteY1548" fmla="*/ 2110740 h 7350183"/>
              <a:gd name="connsiteX1549" fmla="*/ 261986 w 7261284"/>
              <a:gd name="connsiteY1549" fmla="*/ 2110740 h 7350183"/>
              <a:gd name="connsiteX1550" fmla="*/ 314384 w 7261284"/>
              <a:gd name="connsiteY1550" fmla="*/ 2163137 h 7350183"/>
              <a:gd name="connsiteX1551" fmla="*/ 314384 w 7261284"/>
              <a:gd name="connsiteY1551" fmla="*/ 2372726 h 7350183"/>
              <a:gd name="connsiteX1552" fmla="*/ 261986 w 7261284"/>
              <a:gd name="connsiteY1552" fmla="*/ 2425123 h 7350183"/>
              <a:gd name="connsiteX1553" fmla="*/ 52398 w 7261284"/>
              <a:gd name="connsiteY1553" fmla="*/ 2425123 h 7350183"/>
              <a:gd name="connsiteX1554" fmla="*/ 0 w 7261284"/>
              <a:gd name="connsiteY1554" fmla="*/ 2372726 h 7350183"/>
              <a:gd name="connsiteX1555" fmla="*/ 0 w 7261284"/>
              <a:gd name="connsiteY1555" fmla="*/ 2163137 h 7350183"/>
              <a:gd name="connsiteX1556" fmla="*/ 52398 w 7261284"/>
              <a:gd name="connsiteY1556" fmla="*/ 2110740 h 7350183"/>
              <a:gd name="connsiteX1557" fmla="*/ 6683526 w 7261284"/>
              <a:gd name="connsiteY1557" fmla="*/ 1762760 h 7350183"/>
              <a:gd name="connsiteX1558" fmla="*/ 6893114 w 7261284"/>
              <a:gd name="connsiteY1558" fmla="*/ 1762760 h 7350183"/>
              <a:gd name="connsiteX1559" fmla="*/ 6945512 w 7261284"/>
              <a:gd name="connsiteY1559" fmla="*/ 1815158 h 7350183"/>
              <a:gd name="connsiteX1560" fmla="*/ 6945512 w 7261284"/>
              <a:gd name="connsiteY1560" fmla="*/ 2024746 h 7350183"/>
              <a:gd name="connsiteX1561" fmla="*/ 6893114 w 7261284"/>
              <a:gd name="connsiteY1561" fmla="*/ 2077144 h 7350183"/>
              <a:gd name="connsiteX1562" fmla="*/ 6683526 w 7261284"/>
              <a:gd name="connsiteY1562" fmla="*/ 2077144 h 7350183"/>
              <a:gd name="connsiteX1563" fmla="*/ 6631128 w 7261284"/>
              <a:gd name="connsiteY1563" fmla="*/ 2024746 h 7350183"/>
              <a:gd name="connsiteX1564" fmla="*/ 6631128 w 7261284"/>
              <a:gd name="connsiteY1564" fmla="*/ 1815158 h 7350183"/>
              <a:gd name="connsiteX1565" fmla="*/ 6683526 w 7261284"/>
              <a:gd name="connsiteY1565" fmla="*/ 1762760 h 7350183"/>
              <a:gd name="connsiteX1566" fmla="*/ 6051990 w 7261284"/>
              <a:gd name="connsiteY1566" fmla="*/ 1762760 h 7350183"/>
              <a:gd name="connsiteX1567" fmla="*/ 6261578 w 7261284"/>
              <a:gd name="connsiteY1567" fmla="*/ 1762760 h 7350183"/>
              <a:gd name="connsiteX1568" fmla="*/ 6313976 w 7261284"/>
              <a:gd name="connsiteY1568" fmla="*/ 1815158 h 7350183"/>
              <a:gd name="connsiteX1569" fmla="*/ 6313976 w 7261284"/>
              <a:gd name="connsiteY1569" fmla="*/ 2024746 h 7350183"/>
              <a:gd name="connsiteX1570" fmla="*/ 6261578 w 7261284"/>
              <a:gd name="connsiteY1570" fmla="*/ 2077144 h 7350183"/>
              <a:gd name="connsiteX1571" fmla="*/ 6051990 w 7261284"/>
              <a:gd name="connsiteY1571" fmla="*/ 2077144 h 7350183"/>
              <a:gd name="connsiteX1572" fmla="*/ 5999592 w 7261284"/>
              <a:gd name="connsiteY1572" fmla="*/ 2024746 h 7350183"/>
              <a:gd name="connsiteX1573" fmla="*/ 5999592 w 7261284"/>
              <a:gd name="connsiteY1573" fmla="*/ 1815158 h 7350183"/>
              <a:gd name="connsiteX1574" fmla="*/ 6051990 w 7261284"/>
              <a:gd name="connsiteY1574" fmla="*/ 1762760 h 7350183"/>
              <a:gd name="connsiteX1575" fmla="*/ 5420454 w 7261284"/>
              <a:gd name="connsiteY1575" fmla="*/ 1762760 h 7350183"/>
              <a:gd name="connsiteX1576" fmla="*/ 5630042 w 7261284"/>
              <a:gd name="connsiteY1576" fmla="*/ 1762760 h 7350183"/>
              <a:gd name="connsiteX1577" fmla="*/ 5682440 w 7261284"/>
              <a:gd name="connsiteY1577" fmla="*/ 1815158 h 7350183"/>
              <a:gd name="connsiteX1578" fmla="*/ 5682440 w 7261284"/>
              <a:gd name="connsiteY1578" fmla="*/ 2024746 h 7350183"/>
              <a:gd name="connsiteX1579" fmla="*/ 5630042 w 7261284"/>
              <a:gd name="connsiteY1579" fmla="*/ 2077144 h 7350183"/>
              <a:gd name="connsiteX1580" fmla="*/ 5420454 w 7261284"/>
              <a:gd name="connsiteY1580" fmla="*/ 2077144 h 7350183"/>
              <a:gd name="connsiteX1581" fmla="*/ 5368056 w 7261284"/>
              <a:gd name="connsiteY1581" fmla="*/ 2024746 h 7350183"/>
              <a:gd name="connsiteX1582" fmla="*/ 5368056 w 7261284"/>
              <a:gd name="connsiteY1582" fmla="*/ 1815158 h 7350183"/>
              <a:gd name="connsiteX1583" fmla="*/ 5420454 w 7261284"/>
              <a:gd name="connsiteY1583" fmla="*/ 1762760 h 7350183"/>
              <a:gd name="connsiteX1584" fmla="*/ 4788918 w 7261284"/>
              <a:gd name="connsiteY1584" fmla="*/ 1762760 h 7350183"/>
              <a:gd name="connsiteX1585" fmla="*/ 4998506 w 7261284"/>
              <a:gd name="connsiteY1585" fmla="*/ 1762760 h 7350183"/>
              <a:gd name="connsiteX1586" fmla="*/ 5050904 w 7261284"/>
              <a:gd name="connsiteY1586" fmla="*/ 1815158 h 7350183"/>
              <a:gd name="connsiteX1587" fmla="*/ 5050904 w 7261284"/>
              <a:gd name="connsiteY1587" fmla="*/ 2024746 h 7350183"/>
              <a:gd name="connsiteX1588" fmla="*/ 4998506 w 7261284"/>
              <a:gd name="connsiteY1588" fmla="*/ 2077144 h 7350183"/>
              <a:gd name="connsiteX1589" fmla="*/ 4788918 w 7261284"/>
              <a:gd name="connsiteY1589" fmla="*/ 2077144 h 7350183"/>
              <a:gd name="connsiteX1590" fmla="*/ 4736520 w 7261284"/>
              <a:gd name="connsiteY1590" fmla="*/ 2024746 h 7350183"/>
              <a:gd name="connsiteX1591" fmla="*/ 4736520 w 7261284"/>
              <a:gd name="connsiteY1591" fmla="*/ 1815158 h 7350183"/>
              <a:gd name="connsiteX1592" fmla="*/ 4788918 w 7261284"/>
              <a:gd name="connsiteY1592" fmla="*/ 1762760 h 7350183"/>
              <a:gd name="connsiteX1593" fmla="*/ 4157382 w 7261284"/>
              <a:gd name="connsiteY1593" fmla="*/ 1762760 h 7350183"/>
              <a:gd name="connsiteX1594" fmla="*/ 4366970 w 7261284"/>
              <a:gd name="connsiteY1594" fmla="*/ 1762760 h 7350183"/>
              <a:gd name="connsiteX1595" fmla="*/ 4419368 w 7261284"/>
              <a:gd name="connsiteY1595" fmla="*/ 1815158 h 7350183"/>
              <a:gd name="connsiteX1596" fmla="*/ 4419368 w 7261284"/>
              <a:gd name="connsiteY1596" fmla="*/ 2024746 h 7350183"/>
              <a:gd name="connsiteX1597" fmla="*/ 4366970 w 7261284"/>
              <a:gd name="connsiteY1597" fmla="*/ 2077144 h 7350183"/>
              <a:gd name="connsiteX1598" fmla="*/ 4157382 w 7261284"/>
              <a:gd name="connsiteY1598" fmla="*/ 2077144 h 7350183"/>
              <a:gd name="connsiteX1599" fmla="*/ 4104984 w 7261284"/>
              <a:gd name="connsiteY1599" fmla="*/ 2024746 h 7350183"/>
              <a:gd name="connsiteX1600" fmla="*/ 4104984 w 7261284"/>
              <a:gd name="connsiteY1600" fmla="*/ 1815158 h 7350183"/>
              <a:gd name="connsiteX1601" fmla="*/ 4157382 w 7261284"/>
              <a:gd name="connsiteY1601" fmla="*/ 1762760 h 7350183"/>
              <a:gd name="connsiteX1602" fmla="*/ 3525846 w 7261284"/>
              <a:gd name="connsiteY1602" fmla="*/ 1762760 h 7350183"/>
              <a:gd name="connsiteX1603" fmla="*/ 3735434 w 7261284"/>
              <a:gd name="connsiteY1603" fmla="*/ 1762760 h 7350183"/>
              <a:gd name="connsiteX1604" fmla="*/ 3787832 w 7261284"/>
              <a:gd name="connsiteY1604" fmla="*/ 1815158 h 7350183"/>
              <a:gd name="connsiteX1605" fmla="*/ 3787832 w 7261284"/>
              <a:gd name="connsiteY1605" fmla="*/ 2024746 h 7350183"/>
              <a:gd name="connsiteX1606" fmla="*/ 3735434 w 7261284"/>
              <a:gd name="connsiteY1606" fmla="*/ 2077144 h 7350183"/>
              <a:gd name="connsiteX1607" fmla="*/ 3525846 w 7261284"/>
              <a:gd name="connsiteY1607" fmla="*/ 2077144 h 7350183"/>
              <a:gd name="connsiteX1608" fmla="*/ 3473448 w 7261284"/>
              <a:gd name="connsiteY1608" fmla="*/ 2024746 h 7350183"/>
              <a:gd name="connsiteX1609" fmla="*/ 3473448 w 7261284"/>
              <a:gd name="connsiteY1609" fmla="*/ 1815158 h 7350183"/>
              <a:gd name="connsiteX1610" fmla="*/ 3525846 w 7261284"/>
              <a:gd name="connsiteY1610" fmla="*/ 1762760 h 7350183"/>
              <a:gd name="connsiteX1611" fmla="*/ 2894310 w 7261284"/>
              <a:gd name="connsiteY1611" fmla="*/ 1762760 h 7350183"/>
              <a:gd name="connsiteX1612" fmla="*/ 3103898 w 7261284"/>
              <a:gd name="connsiteY1612" fmla="*/ 1762760 h 7350183"/>
              <a:gd name="connsiteX1613" fmla="*/ 3156296 w 7261284"/>
              <a:gd name="connsiteY1613" fmla="*/ 1815158 h 7350183"/>
              <a:gd name="connsiteX1614" fmla="*/ 3156296 w 7261284"/>
              <a:gd name="connsiteY1614" fmla="*/ 2024746 h 7350183"/>
              <a:gd name="connsiteX1615" fmla="*/ 3103898 w 7261284"/>
              <a:gd name="connsiteY1615" fmla="*/ 2077144 h 7350183"/>
              <a:gd name="connsiteX1616" fmla="*/ 2894310 w 7261284"/>
              <a:gd name="connsiteY1616" fmla="*/ 2077144 h 7350183"/>
              <a:gd name="connsiteX1617" fmla="*/ 2841912 w 7261284"/>
              <a:gd name="connsiteY1617" fmla="*/ 2024746 h 7350183"/>
              <a:gd name="connsiteX1618" fmla="*/ 2841912 w 7261284"/>
              <a:gd name="connsiteY1618" fmla="*/ 1815158 h 7350183"/>
              <a:gd name="connsiteX1619" fmla="*/ 2894310 w 7261284"/>
              <a:gd name="connsiteY1619" fmla="*/ 1762760 h 7350183"/>
              <a:gd name="connsiteX1620" fmla="*/ 2262774 w 7261284"/>
              <a:gd name="connsiteY1620" fmla="*/ 1762760 h 7350183"/>
              <a:gd name="connsiteX1621" fmla="*/ 2472362 w 7261284"/>
              <a:gd name="connsiteY1621" fmla="*/ 1762760 h 7350183"/>
              <a:gd name="connsiteX1622" fmla="*/ 2524760 w 7261284"/>
              <a:gd name="connsiteY1622" fmla="*/ 1815158 h 7350183"/>
              <a:gd name="connsiteX1623" fmla="*/ 2524760 w 7261284"/>
              <a:gd name="connsiteY1623" fmla="*/ 2024746 h 7350183"/>
              <a:gd name="connsiteX1624" fmla="*/ 2472362 w 7261284"/>
              <a:gd name="connsiteY1624" fmla="*/ 2077144 h 7350183"/>
              <a:gd name="connsiteX1625" fmla="*/ 2262774 w 7261284"/>
              <a:gd name="connsiteY1625" fmla="*/ 2077144 h 7350183"/>
              <a:gd name="connsiteX1626" fmla="*/ 2210376 w 7261284"/>
              <a:gd name="connsiteY1626" fmla="*/ 2024746 h 7350183"/>
              <a:gd name="connsiteX1627" fmla="*/ 2210376 w 7261284"/>
              <a:gd name="connsiteY1627" fmla="*/ 1815158 h 7350183"/>
              <a:gd name="connsiteX1628" fmla="*/ 2262774 w 7261284"/>
              <a:gd name="connsiteY1628" fmla="*/ 1762760 h 7350183"/>
              <a:gd name="connsiteX1629" fmla="*/ 1631238 w 7261284"/>
              <a:gd name="connsiteY1629" fmla="*/ 1762760 h 7350183"/>
              <a:gd name="connsiteX1630" fmla="*/ 1840826 w 7261284"/>
              <a:gd name="connsiteY1630" fmla="*/ 1762760 h 7350183"/>
              <a:gd name="connsiteX1631" fmla="*/ 1893224 w 7261284"/>
              <a:gd name="connsiteY1631" fmla="*/ 1815158 h 7350183"/>
              <a:gd name="connsiteX1632" fmla="*/ 1893224 w 7261284"/>
              <a:gd name="connsiteY1632" fmla="*/ 2024746 h 7350183"/>
              <a:gd name="connsiteX1633" fmla="*/ 1840826 w 7261284"/>
              <a:gd name="connsiteY1633" fmla="*/ 2077144 h 7350183"/>
              <a:gd name="connsiteX1634" fmla="*/ 1631238 w 7261284"/>
              <a:gd name="connsiteY1634" fmla="*/ 2077144 h 7350183"/>
              <a:gd name="connsiteX1635" fmla="*/ 1578840 w 7261284"/>
              <a:gd name="connsiteY1635" fmla="*/ 2024746 h 7350183"/>
              <a:gd name="connsiteX1636" fmla="*/ 1578840 w 7261284"/>
              <a:gd name="connsiteY1636" fmla="*/ 1815158 h 7350183"/>
              <a:gd name="connsiteX1637" fmla="*/ 1631238 w 7261284"/>
              <a:gd name="connsiteY1637" fmla="*/ 1762760 h 7350183"/>
              <a:gd name="connsiteX1638" fmla="*/ 999702 w 7261284"/>
              <a:gd name="connsiteY1638" fmla="*/ 1762760 h 7350183"/>
              <a:gd name="connsiteX1639" fmla="*/ 1209290 w 7261284"/>
              <a:gd name="connsiteY1639" fmla="*/ 1762760 h 7350183"/>
              <a:gd name="connsiteX1640" fmla="*/ 1261688 w 7261284"/>
              <a:gd name="connsiteY1640" fmla="*/ 1815158 h 7350183"/>
              <a:gd name="connsiteX1641" fmla="*/ 1261688 w 7261284"/>
              <a:gd name="connsiteY1641" fmla="*/ 2024746 h 7350183"/>
              <a:gd name="connsiteX1642" fmla="*/ 1209290 w 7261284"/>
              <a:gd name="connsiteY1642" fmla="*/ 2077144 h 7350183"/>
              <a:gd name="connsiteX1643" fmla="*/ 999702 w 7261284"/>
              <a:gd name="connsiteY1643" fmla="*/ 2077144 h 7350183"/>
              <a:gd name="connsiteX1644" fmla="*/ 947304 w 7261284"/>
              <a:gd name="connsiteY1644" fmla="*/ 2024746 h 7350183"/>
              <a:gd name="connsiteX1645" fmla="*/ 947304 w 7261284"/>
              <a:gd name="connsiteY1645" fmla="*/ 1815158 h 7350183"/>
              <a:gd name="connsiteX1646" fmla="*/ 999702 w 7261284"/>
              <a:gd name="connsiteY1646" fmla="*/ 1762760 h 7350183"/>
              <a:gd name="connsiteX1647" fmla="*/ 368166 w 7261284"/>
              <a:gd name="connsiteY1647" fmla="*/ 1762760 h 7350183"/>
              <a:gd name="connsiteX1648" fmla="*/ 577754 w 7261284"/>
              <a:gd name="connsiteY1648" fmla="*/ 1762760 h 7350183"/>
              <a:gd name="connsiteX1649" fmla="*/ 630152 w 7261284"/>
              <a:gd name="connsiteY1649" fmla="*/ 1815158 h 7350183"/>
              <a:gd name="connsiteX1650" fmla="*/ 630152 w 7261284"/>
              <a:gd name="connsiteY1650" fmla="*/ 2024746 h 7350183"/>
              <a:gd name="connsiteX1651" fmla="*/ 577754 w 7261284"/>
              <a:gd name="connsiteY1651" fmla="*/ 2077144 h 7350183"/>
              <a:gd name="connsiteX1652" fmla="*/ 368166 w 7261284"/>
              <a:gd name="connsiteY1652" fmla="*/ 2077144 h 7350183"/>
              <a:gd name="connsiteX1653" fmla="*/ 315768 w 7261284"/>
              <a:gd name="connsiteY1653" fmla="*/ 2024746 h 7350183"/>
              <a:gd name="connsiteX1654" fmla="*/ 315768 w 7261284"/>
              <a:gd name="connsiteY1654" fmla="*/ 1815158 h 7350183"/>
              <a:gd name="connsiteX1655" fmla="*/ 368166 w 7261284"/>
              <a:gd name="connsiteY1655" fmla="*/ 1762760 h 7350183"/>
              <a:gd name="connsiteX1656" fmla="*/ 6999298 w 7261284"/>
              <a:gd name="connsiteY1656" fmla="*/ 1407160 h 7350183"/>
              <a:gd name="connsiteX1657" fmla="*/ 7208886 w 7261284"/>
              <a:gd name="connsiteY1657" fmla="*/ 1407160 h 7350183"/>
              <a:gd name="connsiteX1658" fmla="*/ 7261284 w 7261284"/>
              <a:gd name="connsiteY1658" fmla="*/ 1459558 h 7350183"/>
              <a:gd name="connsiteX1659" fmla="*/ 7261284 w 7261284"/>
              <a:gd name="connsiteY1659" fmla="*/ 1669146 h 7350183"/>
              <a:gd name="connsiteX1660" fmla="*/ 7208886 w 7261284"/>
              <a:gd name="connsiteY1660" fmla="*/ 1721544 h 7350183"/>
              <a:gd name="connsiteX1661" fmla="*/ 6999298 w 7261284"/>
              <a:gd name="connsiteY1661" fmla="*/ 1721544 h 7350183"/>
              <a:gd name="connsiteX1662" fmla="*/ 6946900 w 7261284"/>
              <a:gd name="connsiteY1662" fmla="*/ 1669146 h 7350183"/>
              <a:gd name="connsiteX1663" fmla="*/ 6946900 w 7261284"/>
              <a:gd name="connsiteY1663" fmla="*/ 1459558 h 7350183"/>
              <a:gd name="connsiteX1664" fmla="*/ 6999298 w 7261284"/>
              <a:gd name="connsiteY1664" fmla="*/ 1407160 h 7350183"/>
              <a:gd name="connsiteX1665" fmla="*/ 6367758 w 7261284"/>
              <a:gd name="connsiteY1665" fmla="*/ 1407160 h 7350183"/>
              <a:gd name="connsiteX1666" fmla="*/ 6577346 w 7261284"/>
              <a:gd name="connsiteY1666" fmla="*/ 1407160 h 7350183"/>
              <a:gd name="connsiteX1667" fmla="*/ 6629744 w 7261284"/>
              <a:gd name="connsiteY1667" fmla="*/ 1459558 h 7350183"/>
              <a:gd name="connsiteX1668" fmla="*/ 6629744 w 7261284"/>
              <a:gd name="connsiteY1668" fmla="*/ 1669146 h 7350183"/>
              <a:gd name="connsiteX1669" fmla="*/ 6577346 w 7261284"/>
              <a:gd name="connsiteY1669" fmla="*/ 1721544 h 7350183"/>
              <a:gd name="connsiteX1670" fmla="*/ 6367758 w 7261284"/>
              <a:gd name="connsiteY1670" fmla="*/ 1721544 h 7350183"/>
              <a:gd name="connsiteX1671" fmla="*/ 6315360 w 7261284"/>
              <a:gd name="connsiteY1671" fmla="*/ 1669146 h 7350183"/>
              <a:gd name="connsiteX1672" fmla="*/ 6315360 w 7261284"/>
              <a:gd name="connsiteY1672" fmla="*/ 1459558 h 7350183"/>
              <a:gd name="connsiteX1673" fmla="*/ 6367758 w 7261284"/>
              <a:gd name="connsiteY1673" fmla="*/ 1407160 h 7350183"/>
              <a:gd name="connsiteX1674" fmla="*/ 5736222 w 7261284"/>
              <a:gd name="connsiteY1674" fmla="*/ 1407160 h 7350183"/>
              <a:gd name="connsiteX1675" fmla="*/ 5945810 w 7261284"/>
              <a:gd name="connsiteY1675" fmla="*/ 1407160 h 7350183"/>
              <a:gd name="connsiteX1676" fmla="*/ 5998208 w 7261284"/>
              <a:gd name="connsiteY1676" fmla="*/ 1459558 h 7350183"/>
              <a:gd name="connsiteX1677" fmla="*/ 5998208 w 7261284"/>
              <a:gd name="connsiteY1677" fmla="*/ 1669146 h 7350183"/>
              <a:gd name="connsiteX1678" fmla="*/ 5945810 w 7261284"/>
              <a:gd name="connsiteY1678" fmla="*/ 1721544 h 7350183"/>
              <a:gd name="connsiteX1679" fmla="*/ 5736222 w 7261284"/>
              <a:gd name="connsiteY1679" fmla="*/ 1721544 h 7350183"/>
              <a:gd name="connsiteX1680" fmla="*/ 5683824 w 7261284"/>
              <a:gd name="connsiteY1680" fmla="*/ 1669146 h 7350183"/>
              <a:gd name="connsiteX1681" fmla="*/ 5683824 w 7261284"/>
              <a:gd name="connsiteY1681" fmla="*/ 1459558 h 7350183"/>
              <a:gd name="connsiteX1682" fmla="*/ 5736222 w 7261284"/>
              <a:gd name="connsiteY1682" fmla="*/ 1407160 h 7350183"/>
              <a:gd name="connsiteX1683" fmla="*/ 5104686 w 7261284"/>
              <a:gd name="connsiteY1683" fmla="*/ 1407160 h 7350183"/>
              <a:gd name="connsiteX1684" fmla="*/ 5314274 w 7261284"/>
              <a:gd name="connsiteY1684" fmla="*/ 1407160 h 7350183"/>
              <a:gd name="connsiteX1685" fmla="*/ 5366672 w 7261284"/>
              <a:gd name="connsiteY1685" fmla="*/ 1459558 h 7350183"/>
              <a:gd name="connsiteX1686" fmla="*/ 5366672 w 7261284"/>
              <a:gd name="connsiteY1686" fmla="*/ 1669146 h 7350183"/>
              <a:gd name="connsiteX1687" fmla="*/ 5314274 w 7261284"/>
              <a:gd name="connsiteY1687" fmla="*/ 1721544 h 7350183"/>
              <a:gd name="connsiteX1688" fmla="*/ 5104686 w 7261284"/>
              <a:gd name="connsiteY1688" fmla="*/ 1721544 h 7350183"/>
              <a:gd name="connsiteX1689" fmla="*/ 5052288 w 7261284"/>
              <a:gd name="connsiteY1689" fmla="*/ 1669146 h 7350183"/>
              <a:gd name="connsiteX1690" fmla="*/ 5052288 w 7261284"/>
              <a:gd name="connsiteY1690" fmla="*/ 1459558 h 7350183"/>
              <a:gd name="connsiteX1691" fmla="*/ 5104686 w 7261284"/>
              <a:gd name="connsiteY1691" fmla="*/ 1407160 h 7350183"/>
              <a:gd name="connsiteX1692" fmla="*/ 4473150 w 7261284"/>
              <a:gd name="connsiteY1692" fmla="*/ 1407160 h 7350183"/>
              <a:gd name="connsiteX1693" fmla="*/ 4682738 w 7261284"/>
              <a:gd name="connsiteY1693" fmla="*/ 1407160 h 7350183"/>
              <a:gd name="connsiteX1694" fmla="*/ 4735136 w 7261284"/>
              <a:gd name="connsiteY1694" fmla="*/ 1459558 h 7350183"/>
              <a:gd name="connsiteX1695" fmla="*/ 4735136 w 7261284"/>
              <a:gd name="connsiteY1695" fmla="*/ 1669146 h 7350183"/>
              <a:gd name="connsiteX1696" fmla="*/ 4682738 w 7261284"/>
              <a:gd name="connsiteY1696" fmla="*/ 1721544 h 7350183"/>
              <a:gd name="connsiteX1697" fmla="*/ 4473150 w 7261284"/>
              <a:gd name="connsiteY1697" fmla="*/ 1721544 h 7350183"/>
              <a:gd name="connsiteX1698" fmla="*/ 4420752 w 7261284"/>
              <a:gd name="connsiteY1698" fmla="*/ 1669146 h 7350183"/>
              <a:gd name="connsiteX1699" fmla="*/ 4420752 w 7261284"/>
              <a:gd name="connsiteY1699" fmla="*/ 1459558 h 7350183"/>
              <a:gd name="connsiteX1700" fmla="*/ 4473150 w 7261284"/>
              <a:gd name="connsiteY1700" fmla="*/ 1407160 h 7350183"/>
              <a:gd name="connsiteX1701" fmla="*/ 3841614 w 7261284"/>
              <a:gd name="connsiteY1701" fmla="*/ 1407160 h 7350183"/>
              <a:gd name="connsiteX1702" fmla="*/ 4051202 w 7261284"/>
              <a:gd name="connsiteY1702" fmla="*/ 1407160 h 7350183"/>
              <a:gd name="connsiteX1703" fmla="*/ 4103600 w 7261284"/>
              <a:gd name="connsiteY1703" fmla="*/ 1459558 h 7350183"/>
              <a:gd name="connsiteX1704" fmla="*/ 4103600 w 7261284"/>
              <a:gd name="connsiteY1704" fmla="*/ 1669146 h 7350183"/>
              <a:gd name="connsiteX1705" fmla="*/ 4051202 w 7261284"/>
              <a:gd name="connsiteY1705" fmla="*/ 1721544 h 7350183"/>
              <a:gd name="connsiteX1706" fmla="*/ 3841614 w 7261284"/>
              <a:gd name="connsiteY1706" fmla="*/ 1721544 h 7350183"/>
              <a:gd name="connsiteX1707" fmla="*/ 3789216 w 7261284"/>
              <a:gd name="connsiteY1707" fmla="*/ 1669146 h 7350183"/>
              <a:gd name="connsiteX1708" fmla="*/ 3789216 w 7261284"/>
              <a:gd name="connsiteY1708" fmla="*/ 1459558 h 7350183"/>
              <a:gd name="connsiteX1709" fmla="*/ 3841614 w 7261284"/>
              <a:gd name="connsiteY1709" fmla="*/ 1407160 h 7350183"/>
              <a:gd name="connsiteX1710" fmla="*/ 3210078 w 7261284"/>
              <a:gd name="connsiteY1710" fmla="*/ 1407160 h 7350183"/>
              <a:gd name="connsiteX1711" fmla="*/ 3419666 w 7261284"/>
              <a:gd name="connsiteY1711" fmla="*/ 1407160 h 7350183"/>
              <a:gd name="connsiteX1712" fmla="*/ 3472064 w 7261284"/>
              <a:gd name="connsiteY1712" fmla="*/ 1459558 h 7350183"/>
              <a:gd name="connsiteX1713" fmla="*/ 3472064 w 7261284"/>
              <a:gd name="connsiteY1713" fmla="*/ 1669146 h 7350183"/>
              <a:gd name="connsiteX1714" fmla="*/ 3419666 w 7261284"/>
              <a:gd name="connsiteY1714" fmla="*/ 1721544 h 7350183"/>
              <a:gd name="connsiteX1715" fmla="*/ 3210078 w 7261284"/>
              <a:gd name="connsiteY1715" fmla="*/ 1721544 h 7350183"/>
              <a:gd name="connsiteX1716" fmla="*/ 3157680 w 7261284"/>
              <a:gd name="connsiteY1716" fmla="*/ 1669146 h 7350183"/>
              <a:gd name="connsiteX1717" fmla="*/ 3157680 w 7261284"/>
              <a:gd name="connsiteY1717" fmla="*/ 1459558 h 7350183"/>
              <a:gd name="connsiteX1718" fmla="*/ 3210078 w 7261284"/>
              <a:gd name="connsiteY1718" fmla="*/ 1407160 h 7350183"/>
              <a:gd name="connsiteX1719" fmla="*/ 2578542 w 7261284"/>
              <a:gd name="connsiteY1719" fmla="*/ 1407160 h 7350183"/>
              <a:gd name="connsiteX1720" fmla="*/ 2788130 w 7261284"/>
              <a:gd name="connsiteY1720" fmla="*/ 1407160 h 7350183"/>
              <a:gd name="connsiteX1721" fmla="*/ 2840528 w 7261284"/>
              <a:gd name="connsiteY1721" fmla="*/ 1459558 h 7350183"/>
              <a:gd name="connsiteX1722" fmla="*/ 2840528 w 7261284"/>
              <a:gd name="connsiteY1722" fmla="*/ 1669146 h 7350183"/>
              <a:gd name="connsiteX1723" fmla="*/ 2788130 w 7261284"/>
              <a:gd name="connsiteY1723" fmla="*/ 1721544 h 7350183"/>
              <a:gd name="connsiteX1724" fmla="*/ 2578542 w 7261284"/>
              <a:gd name="connsiteY1724" fmla="*/ 1721544 h 7350183"/>
              <a:gd name="connsiteX1725" fmla="*/ 2526144 w 7261284"/>
              <a:gd name="connsiteY1725" fmla="*/ 1669146 h 7350183"/>
              <a:gd name="connsiteX1726" fmla="*/ 2526144 w 7261284"/>
              <a:gd name="connsiteY1726" fmla="*/ 1459558 h 7350183"/>
              <a:gd name="connsiteX1727" fmla="*/ 2578542 w 7261284"/>
              <a:gd name="connsiteY1727" fmla="*/ 1407160 h 7350183"/>
              <a:gd name="connsiteX1728" fmla="*/ 1947006 w 7261284"/>
              <a:gd name="connsiteY1728" fmla="*/ 1407160 h 7350183"/>
              <a:gd name="connsiteX1729" fmla="*/ 2156594 w 7261284"/>
              <a:gd name="connsiteY1729" fmla="*/ 1407160 h 7350183"/>
              <a:gd name="connsiteX1730" fmla="*/ 2208992 w 7261284"/>
              <a:gd name="connsiteY1730" fmla="*/ 1459558 h 7350183"/>
              <a:gd name="connsiteX1731" fmla="*/ 2208992 w 7261284"/>
              <a:gd name="connsiteY1731" fmla="*/ 1669146 h 7350183"/>
              <a:gd name="connsiteX1732" fmla="*/ 2156594 w 7261284"/>
              <a:gd name="connsiteY1732" fmla="*/ 1721544 h 7350183"/>
              <a:gd name="connsiteX1733" fmla="*/ 1947006 w 7261284"/>
              <a:gd name="connsiteY1733" fmla="*/ 1721544 h 7350183"/>
              <a:gd name="connsiteX1734" fmla="*/ 1894608 w 7261284"/>
              <a:gd name="connsiteY1734" fmla="*/ 1669146 h 7350183"/>
              <a:gd name="connsiteX1735" fmla="*/ 1894608 w 7261284"/>
              <a:gd name="connsiteY1735" fmla="*/ 1459558 h 7350183"/>
              <a:gd name="connsiteX1736" fmla="*/ 1947006 w 7261284"/>
              <a:gd name="connsiteY1736" fmla="*/ 1407160 h 7350183"/>
              <a:gd name="connsiteX1737" fmla="*/ 1315470 w 7261284"/>
              <a:gd name="connsiteY1737" fmla="*/ 1407160 h 7350183"/>
              <a:gd name="connsiteX1738" fmla="*/ 1525058 w 7261284"/>
              <a:gd name="connsiteY1738" fmla="*/ 1407160 h 7350183"/>
              <a:gd name="connsiteX1739" fmla="*/ 1577456 w 7261284"/>
              <a:gd name="connsiteY1739" fmla="*/ 1459558 h 7350183"/>
              <a:gd name="connsiteX1740" fmla="*/ 1577456 w 7261284"/>
              <a:gd name="connsiteY1740" fmla="*/ 1669146 h 7350183"/>
              <a:gd name="connsiteX1741" fmla="*/ 1525058 w 7261284"/>
              <a:gd name="connsiteY1741" fmla="*/ 1721544 h 7350183"/>
              <a:gd name="connsiteX1742" fmla="*/ 1315470 w 7261284"/>
              <a:gd name="connsiteY1742" fmla="*/ 1721544 h 7350183"/>
              <a:gd name="connsiteX1743" fmla="*/ 1263072 w 7261284"/>
              <a:gd name="connsiteY1743" fmla="*/ 1669146 h 7350183"/>
              <a:gd name="connsiteX1744" fmla="*/ 1263072 w 7261284"/>
              <a:gd name="connsiteY1744" fmla="*/ 1459558 h 7350183"/>
              <a:gd name="connsiteX1745" fmla="*/ 1315470 w 7261284"/>
              <a:gd name="connsiteY1745" fmla="*/ 1407160 h 7350183"/>
              <a:gd name="connsiteX1746" fmla="*/ 683934 w 7261284"/>
              <a:gd name="connsiteY1746" fmla="*/ 1407160 h 7350183"/>
              <a:gd name="connsiteX1747" fmla="*/ 893522 w 7261284"/>
              <a:gd name="connsiteY1747" fmla="*/ 1407160 h 7350183"/>
              <a:gd name="connsiteX1748" fmla="*/ 945920 w 7261284"/>
              <a:gd name="connsiteY1748" fmla="*/ 1459558 h 7350183"/>
              <a:gd name="connsiteX1749" fmla="*/ 945920 w 7261284"/>
              <a:gd name="connsiteY1749" fmla="*/ 1669146 h 7350183"/>
              <a:gd name="connsiteX1750" fmla="*/ 893522 w 7261284"/>
              <a:gd name="connsiteY1750" fmla="*/ 1721544 h 7350183"/>
              <a:gd name="connsiteX1751" fmla="*/ 683934 w 7261284"/>
              <a:gd name="connsiteY1751" fmla="*/ 1721544 h 7350183"/>
              <a:gd name="connsiteX1752" fmla="*/ 631536 w 7261284"/>
              <a:gd name="connsiteY1752" fmla="*/ 1669146 h 7350183"/>
              <a:gd name="connsiteX1753" fmla="*/ 631536 w 7261284"/>
              <a:gd name="connsiteY1753" fmla="*/ 1459558 h 7350183"/>
              <a:gd name="connsiteX1754" fmla="*/ 683934 w 7261284"/>
              <a:gd name="connsiteY1754" fmla="*/ 1407160 h 7350183"/>
              <a:gd name="connsiteX1755" fmla="*/ 52398 w 7261284"/>
              <a:gd name="connsiteY1755" fmla="*/ 1407160 h 7350183"/>
              <a:gd name="connsiteX1756" fmla="*/ 261986 w 7261284"/>
              <a:gd name="connsiteY1756" fmla="*/ 1407160 h 7350183"/>
              <a:gd name="connsiteX1757" fmla="*/ 314384 w 7261284"/>
              <a:gd name="connsiteY1757" fmla="*/ 1459558 h 7350183"/>
              <a:gd name="connsiteX1758" fmla="*/ 314384 w 7261284"/>
              <a:gd name="connsiteY1758" fmla="*/ 1669146 h 7350183"/>
              <a:gd name="connsiteX1759" fmla="*/ 261986 w 7261284"/>
              <a:gd name="connsiteY1759" fmla="*/ 1721544 h 7350183"/>
              <a:gd name="connsiteX1760" fmla="*/ 52398 w 7261284"/>
              <a:gd name="connsiteY1760" fmla="*/ 1721544 h 7350183"/>
              <a:gd name="connsiteX1761" fmla="*/ 0 w 7261284"/>
              <a:gd name="connsiteY1761" fmla="*/ 1669146 h 7350183"/>
              <a:gd name="connsiteX1762" fmla="*/ 0 w 7261284"/>
              <a:gd name="connsiteY1762" fmla="*/ 1459558 h 7350183"/>
              <a:gd name="connsiteX1763" fmla="*/ 52398 w 7261284"/>
              <a:gd name="connsiteY1763" fmla="*/ 1407160 h 7350183"/>
              <a:gd name="connsiteX1764" fmla="*/ 6683526 w 7261284"/>
              <a:gd name="connsiteY1764" fmla="*/ 1059180 h 7350183"/>
              <a:gd name="connsiteX1765" fmla="*/ 6893114 w 7261284"/>
              <a:gd name="connsiteY1765" fmla="*/ 1059180 h 7350183"/>
              <a:gd name="connsiteX1766" fmla="*/ 6945512 w 7261284"/>
              <a:gd name="connsiteY1766" fmla="*/ 1111578 h 7350183"/>
              <a:gd name="connsiteX1767" fmla="*/ 6945512 w 7261284"/>
              <a:gd name="connsiteY1767" fmla="*/ 1321166 h 7350183"/>
              <a:gd name="connsiteX1768" fmla="*/ 6893114 w 7261284"/>
              <a:gd name="connsiteY1768" fmla="*/ 1373564 h 7350183"/>
              <a:gd name="connsiteX1769" fmla="*/ 6683526 w 7261284"/>
              <a:gd name="connsiteY1769" fmla="*/ 1373564 h 7350183"/>
              <a:gd name="connsiteX1770" fmla="*/ 6631128 w 7261284"/>
              <a:gd name="connsiteY1770" fmla="*/ 1321166 h 7350183"/>
              <a:gd name="connsiteX1771" fmla="*/ 6631128 w 7261284"/>
              <a:gd name="connsiteY1771" fmla="*/ 1111578 h 7350183"/>
              <a:gd name="connsiteX1772" fmla="*/ 6683526 w 7261284"/>
              <a:gd name="connsiteY1772" fmla="*/ 1059180 h 7350183"/>
              <a:gd name="connsiteX1773" fmla="*/ 6051990 w 7261284"/>
              <a:gd name="connsiteY1773" fmla="*/ 1059180 h 7350183"/>
              <a:gd name="connsiteX1774" fmla="*/ 6261578 w 7261284"/>
              <a:gd name="connsiteY1774" fmla="*/ 1059180 h 7350183"/>
              <a:gd name="connsiteX1775" fmla="*/ 6313976 w 7261284"/>
              <a:gd name="connsiteY1775" fmla="*/ 1111578 h 7350183"/>
              <a:gd name="connsiteX1776" fmla="*/ 6313976 w 7261284"/>
              <a:gd name="connsiteY1776" fmla="*/ 1321166 h 7350183"/>
              <a:gd name="connsiteX1777" fmla="*/ 6261578 w 7261284"/>
              <a:gd name="connsiteY1777" fmla="*/ 1373564 h 7350183"/>
              <a:gd name="connsiteX1778" fmla="*/ 6051990 w 7261284"/>
              <a:gd name="connsiteY1778" fmla="*/ 1373564 h 7350183"/>
              <a:gd name="connsiteX1779" fmla="*/ 5999592 w 7261284"/>
              <a:gd name="connsiteY1779" fmla="*/ 1321166 h 7350183"/>
              <a:gd name="connsiteX1780" fmla="*/ 5999592 w 7261284"/>
              <a:gd name="connsiteY1780" fmla="*/ 1111578 h 7350183"/>
              <a:gd name="connsiteX1781" fmla="*/ 6051990 w 7261284"/>
              <a:gd name="connsiteY1781" fmla="*/ 1059180 h 7350183"/>
              <a:gd name="connsiteX1782" fmla="*/ 5420454 w 7261284"/>
              <a:gd name="connsiteY1782" fmla="*/ 1059180 h 7350183"/>
              <a:gd name="connsiteX1783" fmla="*/ 5630042 w 7261284"/>
              <a:gd name="connsiteY1783" fmla="*/ 1059180 h 7350183"/>
              <a:gd name="connsiteX1784" fmla="*/ 5682440 w 7261284"/>
              <a:gd name="connsiteY1784" fmla="*/ 1111578 h 7350183"/>
              <a:gd name="connsiteX1785" fmla="*/ 5682440 w 7261284"/>
              <a:gd name="connsiteY1785" fmla="*/ 1321166 h 7350183"/>
              <a:gd name="connsiteX1786" fmla="*/ 5630042 w 7261284"/>
              <a:gd name="connsiteY1786" fmla="*/ 1373564 h 7350183"/>
              <a:gd name="connsiteX1787" fmla="*/ 5420454 w 7261284"/>
              <a:gd name="connsiteY1787" fmla="*/ 1373564 h 7350183"/>
              <a:gd name="connsiteX1788" fmla="*/ 5368056 w 7261284"/>
              <a:gd name="connsiteY1788" fmla="*/ 1321166 h 7350183"/>
              <a:gd name="connsiteX1789" fmla="*/ 5368056 w 7261284"/>
              <a:gd name="connsiteY1789" fmla="*/ 1111578 h 7350183"/>
              <a:gd name="connsiteX1790" fmla="*/ 5420454 w 7261284"/>
              <a:gd name="connsiteY1790" fmla="*/ 1059180 h 7350183"/>
              <a:gd name="connsiteX1791" fmla="*/ 4788918 w 7261284"/>
              <a:gd name="connsiteY1791" fmla="*/ 1059180 h 7350183"/>
              <a:gd name="connsiteX1792" fmla="*/ 4998506 w 7261284"/>
              <a:gd name="connsiteY1792" fmla="*/ 1059180 h 7350183"/>
              <a:gd name="connsiteX1793" fmla="*/ 5050904 w 7261284"/>
              <a:gd name="connsiteY1793" fmla="*/ 1111578 h 7350183"/>
              <a:gd name="connsiteX1794" fmla="*/ 5050904 w 7261284"/>
              <a:gd name="connsiteY1794" fmla="*/ 1321166 h 7350183"/>
              <a:gd name="connsiteX1795" fmla="*/ 4998506 w 7261284"/>
              <a:gd name="connsiteY1795" fmla="*/ 1373564 h 7350183"/>
              <a:gd name="connsiteX1796" fmla="*/ 4788918 w 7261284"/>
              <a:gd name="connsiteY1796" fmla="*/ 1373564 h 7350183"/>
              <a:gd name="connsiteX1797" fmla="*/ 4736520 w 7261284"/>
              <a:gd name="connsiteY1797" fmla="*/ 1321166 h 7350183"/>
              <a:gd name="connsiteX1798" fmla="*/ 4736520 w 7261284"/>
              <a:gd name="connsiteY1798" fmla="*/ 1111578 h 7350183"/>
              <a:gd name="connsiteX1799" fmla="*/ 4788918 w 7261284"/>
              <a:gd name="connsiteY1799" fmla="*/ 1059180 h 7350183"/>
              <a:gd name="connsiteX1800" fmla="*/ 4157382 w 7261284"/>
              <a:gd name="connsiteY1800" fmla="*/ 1059180 h 7350183"/>
              <a:gd name="connsiteX1801" fmla="*/ 4366970 w 7261284"/>
              <a:gd name="connsiteY1801" fmla="*/ 1059180 h 7350183"/>
              <a:gd name="connsiteX1802" fmla="*/ 4419368 w 7261284"/>
              <a:gd name="connsiteY1802" fmla="*/ 1111578 h 7350183"/>
              <a:gd name="connsiteX1803" fmla="*/ 4419368 w 7261284"/>
              <a:gd name="connsiteY1803" fmla="*/ 1321166 h 7350183"/>
              <a:gd name="connsiteX1804" fmla="*/ 4366970 w 7261284"/>
              <a:gd name="connsiteY1804" fmla="*/ 1373564 h 7350183"/>
              <a:gd name="connsiteX1805" fmla="*/ 4157382 w 7261284"/>
              <a:gd name="connsiteY1805" fmla="*/ 1373564 h 7350183"/>
              <a:gd name="connsiteX1806" fmla="*/ 4104984 w 7261284"/>
              <a:gd name="connsiteY1806" fmla="*/ 1321166 h 7350183"/>
              <a:gd name="connsiteX1807" fmla="*/ 4104984 w 7261284"/>
              <a:gd name="connsiteY1807" fmla="*/ 1111578 h 7350183"/>
              <a:gd name="connsiteX1808" fmla="*/ 4157382 w 7261284"/>
              <a:gd name="connsiteY1808" fmla="*/ 1059180 h 7350183"/>
              <a:gd name="connsiteX1809" fmla="*/ 3525846 w 7261284"/>
              <a:gd name="connsiteY1809" fmla="*/ 1059180 h 7350183"/>
              <a:gd name="connsiteX1810" fmla="*/ 3735434 w 7261284"/>
              <a:gd name="connsiteY1810" fmla="*/ 1059180 h 7350183"/>
              <a:gd name="connsiteX1811" fmla="*/ 3787832 w 7261284"/>
              <a:gd name="connsiteY1811" fmla="*/ 1111578 h 7350183"/>
              <a:gd name="connsiteX1812" fmla="*/ 3787832 w 7261284"/>
              <a:gd name="connsiteY1812" fmla="*/ 1321166 h 7350183"/>
              <a:gd name="connsiteX1813" fmla="*/ 3735434 w 7261284"/>
              <a:gd name="connsiteY1813" fmla="*/ 1373564 h 7350183"/>
              <a:gd name="connsiteX1814" fmla="*/ 3525846 w 7261284"/>
              <a:gd name="connsiteY1814" fmla="*/ 1373564 h 7350183"/>
              <a:gd name="connsiteX1815" fmla="*/ 3473448 w 7261284"/>
              <a:gd name="connsiteY1815" fmla="*/ 1321166 h 7350183"/>
              <a:gd name="connsiteX1816" fmla="*/ 3473448 w 7261284"/>
              <a:gd name="connsiteY1816" fmla="*/ 1111578 h 7350183"/>
              <a:gd name="connsiteX1817" fmla="*/ 3525846 w 7261284"/>
              <a:gd name="connsiteY1817" fmla="*/ 1059180 h 7350183"/>
              <a:gd name="connsiteX1818" fmla="*/ 2894310 w 7261284"/>
              <a:gd name="connsiteY1818" fmla="*/ 1059180 h 7350183"/>
              <a:gd name="connsiteX1819" fmla="*/ 3103898 w 7261284"/>
              <a:gd name="connsiteY1819" fmla="*/ 1059180 h 7350183"/>
              <a:gd name="connsiteX1820" fmla="*/ 3156296 w 7261284"/>
              <a:gd name="connsiteY1820" fmla="*/ 1111578 h 7350183"/>
              <a:gd name="connsiteX1821" fmla="*/ 3156296 w 7261284"/>
              <a:gd name="connsiteY1821" fmla="*/ 1321166 h 7350183"/>
              <a:gd name="connsiteX1822" fmla="*/ 3103898 w 7261284"/>
              <a:gd name="connsiteY1822" fmla="*/ 1373564 h 7350183"/>
              <a:gd name="connsiteX1823" fmla="*/ 2894310 w 7261284"/>
              <a:gd name="connsiteY1823" fmla="*/ 1373564 h 7350183"/>
              <a:gd name="connsiteX1824" fmla="*/ 2841912 w 7261284"/>
              <a:gd name="connsiteY1824" fmla="*/ 1321166 h 7350183"/>
              <a:gd name="connsiteX1825" fmla="*/ 2841912 w 7261284"/>
              <a:gd name="connsiteY1825" fmla="*/ 1111578 h 7350183"/>
              <a:gd name="connsiteX1826" fmla="*/ 2894310 w 7261284"/>
              <a:gd name="connsiteY1826" fmla="*/ 1059180 h 7350183"/>
              <a:gd name="connsiteX1827" fmla="*/ 2262774 w 7261284"/>
              <a:gd name="connsiteY1827" fmla="*/ 1059180 h 7350183"/>
              <a:gd name="connsiteX1828" fmla="*/ 2472362 w 7261284"/>
              <a:gd name="connsiteY1828" fmla="*/ 1059180 h 7350183"/>
              <a:gd name="connsiteX1829" fmla="*/ 2524760 w 7261284"/>
              <a:gd name="connsiteY1829" fmla="*/ 1111578 h 7350183"/>
              <a:gd name="connsiteX1830" fmla="*/ 2524760 w 7261284"/>
              <a:gd name="connsiteY1830" fmla="*/ 1321166 h 7350183"/>
              <a:gd name="connsiteX1831" fmla="*/ 2472362 w 7261284"/>
              <a:gd name="connsiteY1831" fmla="*/ 1373564 h 7350183"/>
              <a:gd name="connsiteX1832" fmla="*/ 2262774 w 7261284"/>
              <a:gd name="connsiteY1832" fmla="*/ 1373564 h 7350183"/>
              <a:gd name="connsiteX1833" fmla="*/ 2210376 w 7261284"/>
              <a:gd name="connsiteY1833" fmla="*/ 1321166 h 7350183"/>
              <a:gd name="connsiteX1834" fmla="*/ 2210376 w 7261284"/>
              <a:gd name="connsiteY1834" fmla="*/ 1111578 h 7350183"/>
              <a:gd name="connsiteX1835" fmla="*/ 2262774 w 7261284"/>
              <a:gd name="connsiteY1835" fmla="*/ 1059180 h 7350183"/>
              <a:gd name="connsiteX1836" fmla="*/ 1631238 w 7261284"/>
              <a:gd name="connsiteY1836" fmla="*/ 1059180 h 7350183"/>
              <a:gd name="connsiteX1837" fmla="*/ 1840826 w 7261284"/>
              <a:gd name="connsiteY1837" fmla="*/ 1059180 h 7350183"/>
              <a:gd name="connsiteX1838" fmla="*/ 1893224 w 7261284"/>
              <a:gd name="connsiteY1838" fmla="*/ 1111578 h 7350183"/>
              <a:gd name="connsiteX1839" fmla="*/ 1893224 w 7261284"/>
              <a:gd name="connsiteY1839" fmla="*/ 1321166 h 7350183"/>
              <a:gd name="connsiteX1840" fmla="*/ 1840826 w 7261284"/>
              <a:gd name="connsiteY1840" fmla="*/ 1373564 h 7350183"/>
              <a:gd name="connsiteX1841" fmla="*/ 1631238 w 7261284"/>
              <a:gd name="connsiteY1841" fmla="*/ 1373564 h 7350183"/>
              <a:gd name="connsiteX1842" fmla="*/ 1578840 w 7261284"/>
              <a:gd name="connsiteY1842" fmla="*/ 1321166 h 7350183"/>
              <a:gd name="connsiteX1843" fmla="*/ 1578840 w 7261284"/>
              <a:gd name="connsiteY1843" fmla="*/ 1111578 h 7350183"/>
              <a:gd name="connsiteX1844" fmla="*/ 1631238 w 7261284"/>
              <a:gd name="connsiteY1844" fmla="*/ 1059180 h 7350183"/>
              <a:gd name="connsiteX1845" fmla="*/ 999702 w 7261284"/>
              <a:gd name="connsiteY1845" fmla="*/ 1059180 h 7350183"/>
              <a:gd name="connsiteX1846" fmla="*/ 1209290 w 7261284"/>
              <a:gd name="connsiteY1846" fmla="*/ 1059180 h 7350183"/>
              <a:gd name="connsiteX1847" fmla="*/ 1261688 w 7261284"/>
              <a:gd name="connsiteY1847" fmla="*/ 1111578 h 7350183"/>
              <a:gd name="connsiteX1848" fmla="*/ 1261688 w 7261284"/>
              <a:gd name="connsiteY1848" fmla="*/ 1321166 h 7350183"/>
              <a:gd name="connsiteX1849" fmla="*/ 1209290 w 7261284"/>
              <a:gd name="connsiteY1849" fmla="*/ 1373564 h 7350183"/>
              <a:gd name="connsiteX1850" fmla="*/ 999702 w 7261284"/>
              <a:gd name="connsiteY1850" fmla="*/ 1373564 h 7350183"/>
              <a:gd name="connsiteX1851" fmla="*/ 947304 w 7261284"/>
              <a:gd name="connsiteY1851" fmla="*/ 1321166 h 7350183"/>
              <a:gd name="connsiteX1852" fmla="*/ 947304 w 7261284"/>
              <a:gd name="connsiteY1852" fmla="*/ 1111578 h 7350183"/>
              <a:gd name="connsiteX1853" fmla="*/ 999702 w 7261284"/>
              <a:gd name="connsiteY1853" fmla="*/ 1059180 h 7350183"/>
              <a:gd name="connsiteX1854" fmla="*/ 368166 w 7261284"/>
              <a:gd name="connsiteY1854" fmla="*/ 1059180 h 7350183"/>
              <a:gd name="connsiteX1855" fmla="*/ 577754 w 7261284"/>
              <a:gd name="connsiteY1855" fmla="*/ 1059180 h 7350183"/>
              <a:gd name="connsiteX1856" fmla="*/ 630152 w 7261284"/>
              <a:gd name="connsiteY1856" fmla="*/ 1111578 h 7350183"/>
              <a:gd name="connsiteX1857" fmla="*/ 630152 w 7261284"/>
              <a:gd name="connsiteY1857" fmla="*/ 1321166 h 7350183"/>
              <a:gd name="connsiteX1858" fmla="*/ 577754 w 7261284"/>
              <a:gd name="connsiteY1858" fmla="*/ 1373564 h 7350183"/>
              <a:gd name="connsiteX1859" fmla="*/ 368166 w 7261284"/>
              <a:gd name="connsiteY1859" fmla="*/ 1373564 h 7350183"/>
              <a:gd name="connsiteX1860" fmla="*/ 315768 w 7261284"/>
              <a:gd name="connsiteY1860" fmla="*/ 1321166 h 7350183"/>
              <a:gd name="connsiteX1861" fmla="*/ 315768 w 7261284"/>
              <a:gd name="connsiteY1861" fmla="*/ 1111578 h 7350183"/>
              <a:gd name="connsiteX1862" fmla="*/ 368166 w 7261284"/>
              <a:gd name="connsiteY1862" fmla="*/ 1059180 h 7350183"/>
              <a:gd name="connsiteX1863" fmla="*/ 6999298 w 7261284"/>
              <a:gd name="connsiteY1863" fmla="*/ 703580 h 7350183"/>
              <a:gd name="connsiteX1864" fmla="*/ 7208886 w 7261284"/>
              <a:gd name="connsiteY1864" fmla="*/ 703580 h 7350183"/>
              <a:gd name="connsiteX1865" fmla="*/ 7261284 w 7261284"/>
              <a:gd name="connsiteY1865" fmla="*/ 755978 h 7350183"/>
              <a:gd name="connsiteX1866" fmla="*/ 7261284 w 7261284"/>
              <a:gd name="connsiteY1866" fmla="*/ 965566 h 7350183"/>
              <a:gd name="connsiteX1867" fmla="*/ 7208886 w 7261284"/>
              <a:gd name="connsiteY1867" fmla="*/ 1017964 h 7350183"/>
              <a:gd name="connsiteX1868" fmla="*/ 6999298 w 7261284"/>
              <a:gd name="connsiteY1868" fmla="*/ 1017964 h 7350183"/>
              <a:gd name="connsiteX1869" fmla="*/ 6946900 w 7261284"/>
              <a:gd name="connsiteY1869" fmla="*/ 965566 h 7350183"/>
              <a:gd name="connsiteX1870" fmla="*/ 6946900 w 7261284"/>
              <a:gd name="connsiteY1870" fmla="*/ 755978 h 7350183"/>
              <a:gd name="connsiteX1871" fmla="*/ 6999298 w 7261284"/>
              <a:gd name="connsiteY1871" fmla="*/ 703580 h 7350183"/>
              <a:gd name="connsiteX1872" fmla="*/ 6367758 w 7261284"/>
              <a:gd name="connsiteY1872" fmla="*/ 703580 h 7350183"/>
              <a:gd name="connsiteX1873" fmla="*/ 6577346 w 7261284"/>
              <a:gd name="connsiteY1873" fmla="*/ 703580 h 7350183"/>
              <a:gd name="connsiteX1874" fmla="*/ 6629744 w 7261284"/>
              <a:gd name="connsiteY1874" fmla="*/ 755978 h 7350183"/>
              <a:gd name="connsiteX1875" fmla="*/ 6629744 w 7261284"/>
              <a:gd name="connsiteY1875" fmla="*/ 965566 h 7350183"/>
              <a:gd name="connsiteX1876" fmla="*/ 6577346 w 7261284"/>
              <a:gd name="connsiteY1876" fmla="*/ 1017964 h 7350183"/>
              <a:gd name="connsiteX1877" fmla="*/ 6367758 w 7261284"/>
              <a:gd name="connsiteY1877" fmla="*/ 1017964 h 7350183"/>
              <a:gd name="connsiteX1878" fmla="*/ 6315360 w 7261284"/>
              <a:gd name="connsiteY1878" fmla="*/ 965566 h 7350183"/>
              <a:gd name="connsiteX1879" fmla="*/ 6315360 w 7261284"/>
              <a:gd name="connsiteY1879" fmla="*/ 755978 h 7350183"/>
              <a:gd name="connsiteX1880" fmla="*/ 6367758 w 7261284"/>
              <a:gd name="connsiteY1880" fmla="*/ 703580 h 7350183"/>
              <a:gd name="connsiteX1881" fmla="*/ 5736222 w 7261284"/>
              <a:gd name="connsiteY1881" fmla="*/ 703580 h 7350183"/>
              <a:gd name="connsiteX1882" fmla="*/ 5945810 w 7261284"/>
              <a:gd name="connsiteY1882" fmla="*/ 703580 h 7350183"/>
              <a:gd name="connsiteX1883" fmla="*/ 5998208 w 7261284"/>
              <a:gd name="connsiteY1883" fmla="*/ 755978 h 7350183"/>
              <a:gd name="connsiteX1884" fmla="*/ 5998208 w 7261284"/>
              <a:gd name="connsiteY1884" fmla="*/ 965566 h 7350183"/>
              <a:gd name="connsiteX1885" fmla="*/ 5945810 w 7261284"/>
              <a:gd name="connsiteY1885" fmla="*/ 1017964 h 7350183"/>
              <a:gd name="connsiteX1886" fmla="*/ 5736222 w 7261284"/>
              <a:gd name="connsiteY1886" fmla="*/ 1017964 h 7350183"/>
              <a:gd name="connsiteX1887" fmla="*/ 5683824 w 7261284"/>
              <a:gd name="connsiteY1887" fmla="*/ 965566 h 7350183"/>
              <a:gd name="connsiteX1888" fmla="*/ 5683824 w 7261284"/>
              <a:gd name="connsiteY1888" fmla="*/ 755978 h 7350183"/>
              <a:gd name="connsiteX1889" fmla="*/ 5736222 w 7261284"/>
              <a:gd name="connsiteY1889" fmla="*/ 703580 h 7350183"/>
              <a:gd name="connsiteX1890" fmla="*/ 5104686 w 7261284"/>
              <a:gd name="connsiteY1890" fmla="*/ 703580 h 7350183"/>
              <a:gd name="connsiteX1891" fmla="*/ 5314274 w 7261284"/>
              <a:gd name="connsiteY1891" fmla="*/ 703580 h 7350183"/>
              <a:gd name="connsiteX1892" fmla="*/ 5366672 w 7261284"/>
              <a:gd name="connsiteY1892" fmla="*/ 755978 h 7350183"/>
              <a:gd name="connsiteX1893" fmla="*/ 5366672 w 7261284"/>
              <a:gd name="connsiteY1893" fmla="*/ 965566 h 7350183"/>
              <a:gd name="connsiteX1894" fmla="*/ 5314274 w 7261284"/>
              <a:gd name="connsiteY1894" fmla="*/ 1017964 h 7350183"/>
              <a:gd name="connsiteX1895" fmla="*/ 5104686 w 7261284"/>
              <a:gd name="connsiteY1895" fmla="*/ 1017964 h 7350183"/>
              <a:gd name="connsiteX1896" fmla="*/ 5052288 w 7261284"/>
              <a:gd name="connsiteY1896" fmla="*/ 965566 h 7350183"/>
              <a:gd name="connsiteX1897" fmla="*/ 5052288 w 7261284"/>
              <a:gd name="connsiteY1897" fmla="*/ 755978 h 7350183"/>
              <a:gd name="connsiteX1898" fmla="*/ 5104686 w 7261284"/>
              <a:gd name="connsiteY1898" fmla="*/ 703580 h 7350183"/>
              <a:gd name="connsiteX1899" fmla="*/ 4473150 w 7261284"/>
              <a:gd name="connsiteY1899" fmla="*/ 703580 h 7350183"/>
              <a:gd name="connsiteX1900" fmla="*/ 4682738 w 7261284"/>
              <a:gd name="connsiteY1900" fmla="*/ 703580 h 7350183"/>
              <a:gd name="connsiteX1901" fmla="*/ 4735136 w 7261284"/>
              <a:gd name="connsiteY1901" fmla="*/ 755978 h 7350183"/>
              <a:gd name="connsiteX1902" fmla="*/ 4735136 w 7261284"/>
              <a:gd name="connsiteY1902" fmla="*/ 965566 h 7350183"/>
              <a:gd name="connsiteX1903" fmla="*/ 4682738 w 7261284"/>
              <a:gd name="connsiteY1903" fmla="*/ 1017964 h 7350183"/>
              <a:gd name="connsiteX1904" fmla="*/ 4473150 w 7261284"/>
              <a:gd name="connsiteY1904" fmla="*/ 1017964 h 7350183"/>
              <a:gd name="connsiteX1905" fmla="*/ 4420752 w 7261284"/>
              <a:gd name="connsiteY1905" fmla="*/ 965566 h 7350183"/>
              <a:gd name="connsiteX1906" fmla="*/ 4420752 w 7261284"/>
              <a:gd name="connsiteY1906" fmla="*/ 755978 h 7350183"/>
              <a:gd name="connsiteX1907" fmla="*/ 4473150 w 7261284"/>
              <a:gd name="connsiteY1907" fmla="*/ 703580 h 7350183"/>
              <a:gd name="connsiteX1908" fmla="*/ 3841614 w 7261284"/>
              <a:gd name="connsiteY1908" fmla="*/ 703580 h 7350183"/>
              <a:gd name="connsiteX1909" fmla="*/ 4051202 w 7261284"/>
              <a:gd name="connsiteY1909" fmla="*/ 703580 h 7350183"/>
              <a:gd name="connsiteX1910" fmla="*/ 4103600 w 7261284"/>
              <a:gd name="connsiteY1910" fmla="*/ 755978 h 7350183"/>
              <a:gd name="connsiteX1911" fmla="*/ 4103600 w 7261284"/>
              <a:gd name="connsiteY1911" fmla="*/ 965566 h 7350183"/>
              <a:gd name="connsiteX1912" fmla="*/ 4051202 w 7261284"/>
              <a:gd name="connsiteY1912" fmla="*/ 1017964 h 7350183"/>
              <a:gd name="connsiteX1913" fmla="*/ 3841614 w 7261284"/>
              <a:gd name="connsiteY1913" fmla="*/ 1017964 h 7350183"/>
              <a:gd name="connsiteX1914" fmla="*/ 3789216 w 7261284"/>
              <a:gd name="connsiteY1914" fmla="*/ 965566 h 7350183"/>
              <a:gd name="connsiteX1915" fmla="*/ 3789216 w 7261284"/>
              <a:gd name="connsiteY1915" fmla="*/ 755978 h 7350183"/>
              <a:gd name="connsiteX1916" fmla="*/ 3841614 w 7261284"/>
              <a:gd name="connsiteY1916" fmla="*/ 703580 h 7350183"/>
              <a:gd name="connsiteX1917" fmla="*/ 3210078 w 7261284"/>
              <a:gd name="connsiteY1917" fmla="*/ 703580 h 7350183"/>
              <a:gd name="connsiteX1918" fmla="*/ 3419666 w 7261284"/>
              <a:gd name="connsiteY1918" fmla="*/ 703580 h 7350183"/>
              <a:gd name="connsiteX1919" fmla="*/ 3472064 w 7261284"/>
              <a:gd name="connsiteY1919" fmla="*/ 755978 h 7350183"/>
              <a:gd name="connsiteX1920" fmla="*/ 3472064 w 7261284"/>
              <a:gd name="connsiteY1920" fmla="*/ 965566 h 7350183"/>
              <a:gd name="connsiteX1921" fmla="*/ 3419666 w 7261284"/>
              <a:gd name="connsiteY1921" fmla="*/ 1017964 h 7350183"/>
              <a:gd name="connsiteX1922" fmla="*/ 3210078 w 7261284"/>
              <a:gd name="connsiteY1922" fmla="*/ 1017964 h 7350183"/>
              <a:gd name="connsiteX1923" fmla="*/ 3157680 w 7261284"/>
              <a:gd name="connsiteY1923" fmla="*/ 965566 h 7350183"/>
              <a:gd name="connsiteX1924" fmla="*/ 3157680 w 7261284"/>
              <a:gd name="connsiteY1924" fmla="*/ 755978 h 7350183"/>
              <a:gd name="connsiteX1925" fmla="*/ 3210078 w 7261284"/>
              <a:gd name="connsiteY1925" fmla="*/ 703580 h 7350183"/>
              <a:gd name="connsiteX1926" fmla="*/ 2578542 w 7261284"/>
              <a:gd name="connsiteY1926" fmla="*/ 703580 h 7350183"/>
              <a:gd name="connsiteX1927" fmla="*/ 2788130 w 7261284"/>
              <a:gd name="connsiteY1927" fmla="*/ 703580 h 7350183"/>
              <a:gd name="connsiteX1928" fmla="*/ 2840528 w 7261284"/>
              <a:gd name="connsiteY1928" fmla="*/ 755978 h 7350183"/>
              <a:gd name="connsiteX1929" fmla="*/ 2840528 w 7261284"/>
              <a:gd name="connsiteY1929" fmla="*/ 965566 h 7350183"/>
              <a:gd name="connsiteX1930" fmla="*/ 2788130 w 7261284"/>
              <a:gd name="connsiteY1930" fmla="*/ 1017964 h 7350183"/>
              <a:gd name="connsiteX1931" fmla="*/ 2578542 w 7261284"/>
              <a:gd name="connsiteY1931" fmla="*/ 1017964 h 7350183"/>
              <a:gd name="connsiteX1932" fmla="*/ 2526144 w 7261284"/>
              <a:gd name="connsiteY1932" fmla="*/ 965566 h 7350183"/>
              <a:gd name="connsiteX1933" fmla="*/ 2526144 w 7261284"/>
              <a:gd name="connsiteY1933" fmla="*/ 755978 h 7350183"/>
              <a:gd name="connsiteX1934" fmla="*/ 2578542 w 7261284"/>
              <a:gd name="connsiteY1934" fmla="*/ 703580 h 7350183"/>
              <a:gd name="connsiteX1935" fmla="*/ 1947006 w 7261284"/>
              <a:gd name="connsiteY1935" fmla="*/ 703580 h 7350183"/>
              <a:gd name="connsiteX1936" fmla="*/ 2156594 w 7261284"/>
              <a:gd name="connsiteY1936" fmla="*/ 703580 h 7350183"/>
              <a:gd name="connsiteX1937" fmla="*/ 2208992 w 7261284"/>
              <a:gd name="connsiteY1937" fmla="*/ 755978 h 7350183"/>
              <a:gd name="connsiteX1938" fmla="*/ 2208992 w 7261284"/>
              <a:gd name="connsiteY1938" fmla="*/ 965566 h 7350183"/>
              <a:gd name="connsiteX1939" fmla="*/ 2156594 w 7261284"/>
              <a:gd name="connsiteY1939" fmla="*/ 1017964 h 7350183"/>
              <a:gd name="connsiteX1940" fmla="*/ 1947006 w 7261284"/>
              <a:gd name="connsiteY1940" fmla="*/ 1017964 h 7350183"/>
              <a:gd name="connsiteX1941" fmla="*/ 1894608 w 7261284"/>
              <a:gd name="connsiteY1941" fmla="*/ 965566 h 7350183"/>
              <a:gd name="connsiteX1942" fmla="*/ 1894608 w 7261284"/>
              <a:gd name="connsiteY1942" fmla="*/ 755978 h 7350183"/>
              <a:gd name="connsiteX1943" fmla="*/ 1947006 w 7261284"/>
              <a:gd name="connsiteY1943" fmla="*/ 703580 h 7350183"/>
              <a:gd name="connsiteX1944" fmla="*/ 1315470 w 7261284"/>
              <a:gd name="connsiteY1944" fmla="*/ 703580 h 7350183"/>
              <a:gd name="connsiteX1945" fmla="*/ 1525058 w 7261284"/>
              <a:gd name="connsiteY1945" fmla="*/ 703580 h 7350183"/>
              <a:gd name="connsiteX1946" fmla="*/ 1577456 w 7261284"/>
              <a:gd name="connsiteY1946" fmla="*/ 755978 h 7350183"/>
              <a:gd name="connsiteX1947" fmla="*/ 1577456 w 7261284"/>
              <a:gd name="connsiteY1947" fmla="*/ 965566 h 7350183"/>
              <a:gd name="connsiteX1948" fmla="*/ 1525058 w 7261284"/>
              <a:gd name="connsiteY1948" fmla="*/ 1017964 h 7350183"/>
              <a:gd name="connsiteX1949" fmla="*/ 1315470 w 7261284"/>
              <a:gd name="connsiteY1949" fmla="*/ 1017964 h 7350183"/>
              <a:gd name="connsiteX1950" fmla="*/ 1263072 w 7261284"/>
              <a:gd name="connsiteY1950" fmla="*/ 965566 h 7350183"/>
              <a:gd name="connsiteX1951" fmla="*/ 1263072 w 7261284"/>
              <a:gd name="connsiteY1951" fmla="*/ 755978 h 7350183"/>
              <a:gd name="connsiteX1952" fmla="*/ 1315470 w 7261284"/>
              <a:gd name="connsiteY1952" fmla="*/ 703580 h 7350183"/>
              <a:gd name="connsiteX1953" fmla="*/ 683934 w 7261284"/>
              <a:gd name="connsiteY1953" fmla="*/ 703580 h 7350183"/>
              <a:gd name="connsiteX1954" fmla="*/ 893522 w 7261284"/>
              <a:gd name="connsiteY1954" fmla="*/ 703580 h 7350183"/>
              <a:gd name="connsiteX1955" fmla="*/ 945920 w 7261284"/>
              <a:gd name="connsiteY1955" fmla="*/ 755978 h 7350183"/>
              <a:gd name="connsiteX1956" fmla="*/ 945920 w 7261284"/>
              <a:gd name="connsiteY1956" fmla="*/ 965566 h 7350183"/>
              <a:gd name="connsiteX1957" fmla="*/ 893522 w 7261284"/>
              <a:gd name="connsiteY1957" fmla="*/ 1017964 h 7350183"/>
              <a:gd name="connsiteX1958" fmla="*/ 683934 w 7261284"/>
              <a:gd name="connsiteY1958" fmla="*/ 1017964 h 7350183"/>
              <a:gd name="connsiteX1959" fmla="*/ 631536 w 7261284"/>
              <a:gd name="connsiteY1959" fmla="*/ 965566 h 7350183"/>
              <a:gd name="connsiteX1960" fmla="*/ 631536 w 7261284"/>
              <a:gd name="connsiteY1960" fmla="*/ 755978 h 7350183"/>
              <a:gd name="connsiteX1961" fmla="*/ 683934 w 7261284"/>
              <a:gd name="connsiteY1961" fmla="*/ 703580 h 7350183"/>
              <a:gd name="connsiteX1962" fmla="*/ 52398 w 7261284"/>
              <a:gd name="connsiteY1962" fmla="*/ 703580 h 7350183"/>
              <a:gd name="connsiteX1963" fmla="*/ 261986 w 7261284"/>
              <a:gd name="connsiteY1963" fmla="*/ 703580 h 7350183"/>
              <a:gd name="connsiteX1964" fmla="*/ 314384 w 7261284"/>
              <a:gd name="connsiteY1964" fmla="*/ 755978 h 7350183"/>
              <a:gd name="connsiteX1965" fmla="*/ 314384 w 7261284"/>
              <a:gd name="connsiteY1965" fmla="*/ 965566 h 7350183"/>
              <a:gd name="connsiteX1966" fmla="*/ 261986 w 7261284"/>
              <a:gd name="connsiteY1966" fmla="*/ 1017964 h 7350183"/>
              <a:gd name="connsiteX1967" fmla="*/ 52398 w 7261284"/>
              <a:gd name="connsiteY1967" fmla="*/ 1017964 h 7350183"/>
              <a:gd name="connsiteX1968" fmla="*/ 0 w 7261284"/>
              <a:gd name="connsiteY1968" fmla="*/ 965566 h 7350183"/>
              <a:gd name="connsiteX1969" fmla="*/ 0 w 7261284"/>
              <a:gd name="connsiteY1969" fmla="*/ 755978 h 7350183"/>
              <a:gd name="connsiteX1970" fmla="*/ 52398 w 7261284"/>
              <a:gd name="connsiteY1970" fmla="*/ 703580 h 7350183"/>
              <a:gd name="connsiteX1971" fmla="*/ 6683526 w 7261284"/>
              <a:gd name="connsiteY1971" fmla="*/ 355600 h 7350183"/>
              <a:gd name="connsiteX1972" fmla="*/ 6893114 w 7261284"/>
              <a:gd name="connsiteY1972" fmla="*/ 355600 h 7350183"/>
              <a:gd name="connsiteX1973" fmla="*/ 6945512 w 7261284"/>
              <a:gd name="connsiteY1973" fmla="*/ 407998 h 7350183"/>
              <a:gd name="connsiteX1974" fmla="*/ 6945512 w 7261284"/>
              <a:gd name="connsiteY1974" fmla="*/ 617586 h 7350183"/>
              <a:gd name="connsiteX1975" fmla="*/ 6893114 w 7261284"/>
              <a:gd name="connsiteY1975" fmla="*/ 669984 h 7350183"/>
              <a:gd name="connsiteX1976" fmla="*/ 6683526 w 7261284"/>
              <a:gd name="connsiteY1976" fmla="*/ 669984 h 7350183"/>
              <a:gd name="connsiteX1977" fmla="*/ 6631128 w 7261284"/>
              <a:gd name="connsiteY1977" fmla="*/ 617586 h 7350183"/>
              <a:gd name="connsiteX1978" fmla="*/ 6631128 w 7261284"/>
              <a:gd name="connsiteY1978" fmla="*/ 407998 h 7350183"/>
              <a:gd name="connsiteX1979" fmla="*/ 6683526 w 7261284"/>
              <a:gd name="connsiteY1979" fmla="*/ 355600 h 7350183"/>
              <a:gd name="connsiteX1980" fmla="*/ 6051990 w 7261284"/>
              <a:gd name="connsiteY1980" fmla="*/ 355600 h 7350183"/>
              <a:gd name="connsiteX1981" fmla="*/ 6261578 w 7261284"/>
              <a:gd name="connsiteY1981" fmla="*/ 355600 h 7350183"/>
              <a:gd name="connsiteX1982" fmla="*/ 6313976 w 7261284"/>
              <a:gd name="connsiteY1982" fmla="*/ 407998 h 7350183"/>
              <a:gd name="connsiteX1983" fmla="*/ 6313976 w 7261284"/>
              <a:gd name="connsiteY1983" fmla="*/ 617586 h 7350183"/>
              <a:gd name="connsiteX1984" fmla="*/ 6261578 w 7261284"/>
              <a:gd name="connsiteY1984" fmla="*/ 669984 h 7350183"/>
              <a:gd name="connsiteX1985" fmla="*/ 6051990 w 7261284"/>
              <a:gd name="connsiteY1985" fmla="*/ 669984 h 7350183"/>
              <a:gd name="connsiteX1986" fmla="*/ 5999592 w 7261284"/>
              <a:gd name="connsiteY1986" fmla="*/ 617586 h 7350183"/>
              <a:gd name="connsiteX1987" fmla="*/ 5999592 w 7261284"/>
              <a:gd name="connsiteY1987" fmla="*/ 407998 h 7350183"/>
              <a:gd name="connsiteX1988" fmla="*/ 6051990 w 7261284"/>
              <a:gd name="connsiteY1988" fmla="*/ 355600 h 7350183"/>
              <a:gd name="connsiteX1989" fmla="*/ 5420454 w 7261284"/>
              <a:gd name="connsiteY1989" fmla="*/ 355600 h 7350183"/>
              <a:gd name="connsiteX1990" fmla="*/ 5630042 w 7261284"/>
              <a:gd name="connsiteY1990" fmla="*/ 355600 h 7350183"/>
              <a:gd name="connsiteX1991" fmla="*/ 5682440 w 7261284"/>
              <a:gd name="connsiteY1991" fmla="*/ 407998 h 7350183"/>
              <a:gd name="connsiteX1992" fmla="*/ 5682440 w 7261284"/>
              <a:gd name="connsiteY1992" fmla="*/ 617586 h 7350183"/>
              <a:gd name="connsiteX1993" fmla="*/ 5630042 w 7261284"/>
              <a:gd name="connsiteY1993" fmla="*/ 669984 h 7350183"/>
              <a:gd name="connsiteX1994" fmla="*/ 5420454 w 7261284"/>
              <a:gd name="connsiteY1994" fmla="*/ 669984 h 7350183"/>
              <a:gd name="connsiteX1995" fmla="*/ 5368056 w 7261284"/>
              <a:gd name="connsiteY1995" fmla="*/ 617586 h 7350183"/>
              <a:gd name="connsiteX1996" fmla="*/ 5368056 w 7261284"/>
              <a:gd name="connsiteY1996" fmla="*/ 407998 h 7350183"/>
              <a:gd name="connsiteX1997" fmla="*/ 5420454 w 7261284"/>
              <a:gd name="connsiteY1997" fmla="*/ 355600 h 7350183"/>
              <a:gd name="connsiteX1998" fmla="*/ 4788918 w 7261284"/>
              <a:gd name="connsiteY1998" fmla="*/ 355600 h 7350183"/>
              <a:gd name="connsiteX1999" fmla="*/ 4998506 w 7261284"/>
              <a:gd name="connsiteY1999" fmla="*/ 355600 h 7350183"/>
              <a:gd name="connsiteX2000" fmla="*/ 5050904 w 7261284"/>
              <a:gd name="connsiteY2000" fmla="*/ 407998 h 7350183"/>
              <a:gd name="connsiteX2001" fmla="*/ 5050904 w 7261284"/>
              <a:gd name="connsiteY2001" fmla="*/ 617586 h 7350183"/>
              <a:gd name="connsiteX2002" fmla="*/ 4998506 w 7261284"/>
              <a:gd name="connsiteY2002" fmla="*/ 669984 h 7350183"/>
              <a:gd name="connsiteX2003" fmla="*/ 4788918 w 7261284"/>
              <a:gd name="connsiteY2003" fmla="*/ 669984 h 7350183"/>
              <a:gd name="connsiteX2004" fmla="*/ 4736520 w 7261284"/>
              <a:gd name="connsiteY2004" fmla="*/ 617586 h 7350183"/>
              <a:gd name="connsiteX2005" fmla="*/ 4736520 w 7261284"/>
              <a:gd name="connsiteY2005" fmla="*/ 407998 h 7350183"/>
              <a:gd name="connsiteX2006" fmla="*/ 4788918 w 7261284"/>
              <a:gd name="connsiteY2006" fmla="*/ 355600 h 7350183"/>
              <a:gd name="connsiteX2007" fmla="*/ 4157382 w 7261284"/>
              <a:gd name="connsiteY2007" fmla="*/ 355600 h 7350183"/>
              <a:gd name="connsiteX2008" fmla="*/ 4366970 w 7261284"/>
              <a:gd name="connsiteY2008" fmla="*/ 355600 h 7350183"/>
              <a:gd name="connsiteX2009" fmla="*/ 4419368 w 7261284"/>
              <a:gd name="connsiteY2009" fmla="*/ 407998 h 7350183"/>
              <a:gd name="connsiteX2010" fmla="*/ 4419368 w 7261284"/>
              <a:gd name="connsiteY2010" fmla="*/ 617586 h 7350183"/>
              <a:gd name="connsiteX2011" fmla="*/ 4366970 w 7261284"/>
              <a:gd name="connsiteY2011" fmla="*/ 669984 h 7350183"/>
              <a:gd name="connsiteX2012" fmla="*/ 4157382 w 7261284"/>
              <a:gd name="connsiteY2012" fmla="*/ 669984 h 7350183"/>
              <a:gd name="connsiteX2013" fmla="*/ 4104984 w 7261284"/>
              <a:gd name="connsiteY2013" fmla="*/ 617586 h 7350183"/>
              <a:gd name="connsiteX2014" fmla="*/ 4104984 w 7261284"/>
              <a:gd name="connsiteY2014" fmla="*/ 407998 h 7350183"/>
              <a:gd name="connsiteX2015" fmla="*/ 4157382 w 7261284"/>
              <a:gd name="connsiteY2015" fmla="*/ 355600 h 7350183"/>
              <a:gd name="connsiteX2016" fmla="*/ 3525846 w 7261284"/>
              <a:gd name="connsiteY2016" fmla="*/ 355600 h 7350183"/>
              <a:gd name="connsiteX2017" fmla="*/ 3735434 w 7261284"/>
              <a:gd name="connsiteY2017" fmla="*/ 355600 h 7350183"/>
              <a:gd name="connsiteX2018" fmla="*/ 3787832 w 7261284"/>
              <a:gd name="connsiteY2018" fmla="*/ 407998 h 7350183"/>
              <a:gd name="connsiteX2019" fmla="*/ 3787832 w 7261284"/>
              <a:gd name="connsiteY2019" fmla="*/ 617586 h 7350183"/>
              <a:gd name="connsiteX2020" fmla="*/ 3735434 w 7261284"/>
              <a:gd name="connsiteY2020" fmla="*/ 669984 h 7350183"/>
              <a:gd name="connsiteX2021" fmla="*/ 3525846 w 7261284"/>
              <a:gd name="connsiteY2021" fmla="*/ 669984 h 7350183"/>
              <a:gd name="connsiteX2022" fmla="*/ 3473448 w 7261284"/>
              <a:gd name="connsiteY2022" fmla="*/ 617586 h 7350183"/>
              <a:gd name="connsiteX2023" fmla="*/ 3473448 w 7261284"/>
              <a:gd name="connsiteY2023" fmla="*/ 407998 h 7350183"/>
              <a:gd name="connsiteX2024" fmla="*/ 3525846 w 7261284"/>
              <a:gd name="connsiteY2024" fmla="*/ 355600 h 7350183"/>
              <a:gd name="connsiteX2025" fmla="*/ 2894310 w 7261284"/>
              <a:gd name="connsiteY2025" fmla="*/ 355600 h 7350183"/>
              <a:gd name="connsiteX2026" fmla="*/ 3103898 w 7261284"/>
              <a:gd name="connsiteY2026" fmla="*/ 355600 h 7350183"/>
              <a:gd name="connsiteX2027" fmla="*/ 3156296 w 7261284"/>
              <a:gd name="connsiteY2027" fmla="*/ 407998 h 7350183"/>
              <a:gd name="connsiteX2028" fmla="*/ 3156296 w 7261284"/>
              <a:gd name="connsiteY2028" fmla="*/ 617586 h 7350183"/>
              <a:gd name="connsiteX2029" fmla="*/ 3103898 w 7261284"/>
              <a:gd name="connsiteY2029" fmla="*/ 669984 h 7350183"/>
              <a:gd name="connsiteX2030" fmla="*/ 2894310 w 7261284"/>
              <a:gd name="connsiteY2030" fmla="*/ 669984 h 7350183"/>
              <a:gd name="connsiteX2031" fmla="*/ 2841912 w 7261284"/>
              <a:gd name="connsiteY2031" fmla="*/ 617586 h 7350183"/>
              <a:gd name="connsiteX2032" fmla="*/ 2841912 w 7261284"/>
              <a:gd name="connsiteY2032" fmla="*/ 407998 h 7350183"/>
              <a:gd name="connsiteX2033" fmla="*/ 2894310 w 7261284"/>
              <a:gd name="connsiteY2033" fmla="*/ 355600 h 7350183"/>
              <a:gd name="connsiteX2034" fmla="*/ 2262774 w 7261284"/>
              <a:gd name="connsiteY2034" fmla="*/ 355600 h 7350183"/>
              <a:gd name="connsiteX2035" fmla="*/ 2472362 w 7261284"/>
              <a:gd name="connsiteY2035" fmla="*/ 355600 h 7350183"/>
              <a:gd name="connsiteX2036" fmla="*/ 2524760 w 7261284"/>
              <a:gd name="connsiteY2036" fmla="*/ 407998 h 7350183"/>
              <a:gd name="connsiteX2037" fmla="*/ 2524760 w 7261284"/>
              <a:gd name="connsiteY2037" fmla="*/ 617586 h 7350183"/>
              <a:gd name="connsiteX2038" fmla="*/ 2472362 w 7261284"/>
              <a:gd name="connsiteY2038" fmla="*/ 669984 h 7350183"/>
              <a:gd name="connsiteX2039" fmla="*/ 2262774 w 7261284"/>
              <a:gd name="connsiteY2039" fmla="*/ 669984 h 7350183"/>
              <a:gd name="connsiteX2040" fmla="*/ 2210376 w 7261284"/>
              <a:gd name="connsiteY2040" fmla="*/ 617586 h 7350183"/>
              <a:gd name="connsiteX2041" fmla="*/ 2210376 w 7261284"/>
              <a:gd name="connsiteY2041" fmla="*/ 407998 h 7350183"/>
              <a:gd name="connsiteX2042" fmla="*/ 2262774 w 7261284"/>
              <a:gd name="connsiteY2042" fmla="*/ 355600 h 7350183"/>
              <a:gd name="connsiteX2043" fmla="*/ 1631238 w 7261284"/>
              <a:gd name="connsiteY2043" fmla="*/ 355600 h 7350183"/>
              <a:gd name="connsiteX2044" fmla="*/ 1840826 w 7261284"/>
              <a:gd name="connsiteY2044" fmla="*/ 355600 h 7350183"/>
              <a:gd name="connsiteX2045" fmla="*/ 1893224 w 7261284"/>
              <a:gd name="connsiteY2045" fmla="*/ 407998 h 7350183"/>
              <a:gd name="connsiteX2046" fmla="*/ 1893224 w 7261284"/>
              <a:gd name="connsiteY2046" fmla="*/ 617586 h 7350183"/>
              <a:gd name="connsiteX2047" fmla="*/ 1840826 w 7261284"/>
              <a:gd name="connsiteY2047" fmla="*/ 669984 h 7350183"/>
              <a:gd name="connsiteX2048" fmla="*/ 1631238 w 7261284"/>
              <a:gd name="connsiteY2048" fmla="*/ 669984 h 7350183"/>
              <a:gd name="connsiteX2049" fmla="*/ 1578840 w 7261284"/>
              <a:gd name="connsiteY2049" fmla="*/ 617586 h 7350183"/>
              <a:gd name="connsiteX2050" fmla="*/ 1578840 w 7261284"/>
              <a:gd name="connsiteY2050" fmla="*/ 407998 h 7350183"/>
              <a:gd name="connsiteX2051" fmla="*/ 1631238 w 7261284"/>
              <a:gd name="connsiteY2051" fmla="*/ 355600 h 7350183"/>
              <a:gd name="connsiteX2052" fmla="*/ 999702 w 7261284"/>
              <a:gd name="connsiteY2052" fmla="*/ 355600 h 7350183"/>
              <a:gd name="connsiteX2053" fmla="*/ 1209290 w 7261284"/>
              <a:gd name="connsiteY2053" fmla="*/ 355600 h 7350183"/>
              <a:gd name="connsiteX2054" fmla="*/ 1261688 w 7261284"/>
              <a:gd name="connsiteY2054" fmla="*/ 407998 h 7350183"/>
              <a:gd name="connsiteX2055" fmla="*/ 1261688 w 7261284"/>
              <a:gd name="connsiteY2055" fmla="*/ 617586 h 7350183"/>
              <a:gd name="connsiteX2056" fmla="*/ 1209290 w 7261284"/>
              <a:gd name="connsiteY2056" fmla="*/ 669984 h 7350183"/>
              <a:gd name="connsiteX2057" fmla="*/ 999702 w 7261284"/>
              <a:gd name="connsiteY2057" fmla="*/ 669984 h 7350183"/>
              <a:gd name="connsiteX2058" fmla="*/ 947304 w 7261284"/>
              <a:gd name="connsiteY2058" fmla="*/ 617586 h 7350183"/>
              <a:gd name="connsiteX2059" fmla="*/ 947304 w 7261284"/>
              <a:gd name="connsiteY2059" fmla="*/ 407998 h 7350183"/>
              <a:gd name="connsiteX2060" fmla="*/ 999702 w 7261284"/>
              <a:gd name="connsiteY2060" fmla="*/ 355600 h 7350183"/>
              <a:gd name="connsiteX2061" fmla="*/ 368166 w 7261284"/>
              <a:gd name="connsiteY2061" fmla="*/ 355600 h 7350183"/>
              <a:gd name="connsiteX2062" fmla="*/ 577754 w 7261284"/>
              <a:gd name="connsiteY2062" fmla="*/ 355600 h 7350183"/>
              <a:gd name="connsiteX2063" fmla="*/ 630152 w 7261284"/>
              <a:gd name="connsiteY2063" fmla="*/ 407998 h 7350183"/>
              <a:gd name="connsiteX2064" fmla="*/ 630152 w 7261284"/>
              <a:gd name="connsiteY2064" fmla="*/ 617586 h 7350183"/>
              <a:gd name="connsiteX2065" fmla="*/ 577754 w 7261284"/>
              <a:gd name="connsiteY2065" fmla="*/ 669984 h 7350183"/>
              <a:gd name="connsiteX2066" fmla="*/ 368166 w 7261284"/>
              <a:gd name="connsiteY2066" fmla="*/ 669984 h 7350183"/>
              <a:gd name="connsiteX2067" fmla="*/ 315768 w 7261284"/>
              <a:gd name="connsiteY2067" fmla="*/ 617586 h 7350183"/>
              <a:gd name="connsiteX2068" fmla="*/ 315768 w 7261284"/>
              <a:gd name="connsiteY2068" fmla="*/ 407998 h 7350183"/>
              <a:gd name="connsiteX2069" fmla="*/ 368166 w 7261284"/>
              <a:gd name="connsiteY2069" fmla="*/ 355600 h 7350183"/>
              <a:gd name="connsiteX2070" fmla="*/ 6999298 w 7261284"/>
              <a:gd name="connsiteY2070" fmla="*/ 0 h 7350183"/>
              <a:gd name="connsiteX2071" fmla="*/ 7208886 w 7261284"/>
              <a:gd name="connsiteY2071" fmla="*/ 0 h 7350183"/>
              <a:gd name="connsiteX2072" fmla="*/ 7261284 w 7261284"/>
              <a:gd name="connsiteY2072" fmla="*/ 52398 h 7350183"/>
              <a:gd name="connsiteX2073" fmla="*/ 7261284 w 7261284"/>
              <a:gd name="connsiteY2073" fmla="*/ 261986 h 7350183"/>
              <a:gd name="connsiteX2074" fmla="*/ 7208886 w 7261284"/>
              <a:gd name="connsiteY2074" fmla="*/ 314384 h 7350183"/>
              <a:gd name="connsiteX2075" fmla="*/ 6999298 w 7261284"/>
              <a:gd name="connsiteY2075" fmla="*/ 314384 h 7350183"/>
              <a:gd name="connsiteX2076" fmla="*/ 6946900 w 7261284"/>
              <a:gd name="connsiteY2076" fmla="*/ 261986 h 7350183"/>
              <a:gd name="connsiteX2077" fmla="*/ 6946900 w 7261284"/>
              <a:gd name="connsiteY2077" fmla="*/ 52398 h 7350183"/>
              <a:gd name="connsiteX2078" fmla="*/ 6999298 w 7261284"/>
              <a:gd name="connsiteY2078" fmla="*/ 0 h 7350183"/>
              <a:gd name="connsiteX2079" fmla="*/ 6367758 w 7261284"/>
              <a:gd name="connsiteY2079" fmla="*/ 0 h 7350183"/>
              <a:gd name="connsiteX2080" fmla="*/ 6577346 w 7261284"/>
              <a:gd name="connsiteY2080" fmla="*/ 0 h 7350183"/>
              <a:gd name="connsiteX2081" fmla="*/ 6629744 w 7261284"/>
              <a:gd name="connsiteY2081" fmla="*/ 52398 h 7350183"/>
              <a:gd name="connsiteX2082" fmla="*/ 6629744 w 7261284"/>
              <a:gd name="connsiteY2082" fmla="*/ 261986 h 7350183"/>
              <a:gd name="connsiteX2083" fmla="*/ 6577346 w 7261284"/>
              <a:gd name="connsiteY2083" fmla="*/ 314384 h 7350183"/>
              <a:gd name="connsiteX2084" fmla="*/ 6367758 w 7261284"/>
              <a:gd name="connsiteY2084" fmla="*/ 314384 h 7350183"/>
              <a:gd name="connsiteX2085" fmla="*/ 6315360 w 7261284"/>
              <a:gd name="connsiteY2085" fmla="*/ 261986 h 7350183"/>
              <a:gd name="connsiteX2086" fmla="*/ 6315360 w 7261284"/>
              <a:gd name="connsiteY2086" fmla="*/ 52398 h 7350183"/>
              <a:gd name="connsiteX2087" fmla="*/ 6367758 w 7261284"/>
              <a:gd name="connsiteY2087" fmla="*/ 0 h 7350183"/>
              <a:gd name="connsiteX2088" fmla="*/ 5736222 w 7261284"/>
              <a:gd name="connsiteY2088" fmla="*/ 0 h 7350183"/>
              <a:gd name="connsiteX2089" fmla="*/ 5945810 w 7261284"/>
              <a:gd name="connsiteY2089" fmla="*/ 0 h 7350183"/>
              <a:gd name="connsiteX2090" fmla="*/ 5998208 w 7261284"/>
              <a:gd name="connsiteY2090" fmla="*/ 52398 h 7350183"/>
              <a:gd name="connsiteX2091" fmla="*/ 5998208 w 7261284"/>
              <a:gd name="connsiteY2091" fmla="*/ 261986 h 7350183"/>
              <a:gd name="connsiteX2092" fmla="*/ 5945810 w 7261284"/>
              <a:gd name="connsiteY2092" fmla="*/ 314384 h 7350183"/>
              <a:gd name="connsiteX2093" fmla="*/ 5736222 w 7261284"/>
              <a:gd name="connsiteY2093" fmla="*/ 314384 h 7350183"/>
              <a:gd name="connsiteX2094" fmla="*/ 5683824 w 7261284"/>
              <a:gd name="connsiteY2094" fmla="*/ 261986 h 7350183"/>
              <a:gd name="connsiteX2095" fmla="*/ 5683824 w 7261284"/>
              <a:gd name="connsiteY2095" fmla="*/ 52398 h 7350183"/>
              <a:gd name="connsiteX2096" fmla="*/ 5736222 w 7261284"/>
              <a:gd name="connsiteY2096" fmla="*/ 0 h 7350183"/>
              <a:gd name="connsiteX2097" fmla="*/ 5104686 w 7261284"/>
              <a:gd name="connsiteY2097" fmla="*/ 0 h 7350183"/>
              <a:gd name="connsiteX2098" fmla="*/ 5314274 w 7261284"/>
              <a:gd name="connsiteY2098" fmla="*/ 0 h 7350183"/>
              <a:gd name="connsiteX2099" fmla="*/ 5366672 w 7261284"/>
              <a:gd name="connsiteY2099" fmla="*/ 52398 h 7350183"/>
              <a:gd name="connsiteX2100" fmla="*/ 5366672 w 7261284"/>
              <a:gd name="connsiteY2100" fmla="*/ 261986 h 7350183"/>
              <a:gd name="connsiteX2101" fmla="*/ 5314274 w 7261284"/>
              <a:gd name="connsiteY2101" fmla="*/ 314384 h 7350183"/>
              <a:gd name="connsiteX2102" fmla="*/ 5104686 w 7261284"/>
              <a:gd name="connsiteY2102" fmla="*/ 314384 h 7350183"/>
              <a:gd name="connsiteX2103" fmla="*/ 5052288 w 7261284"/>
              <a:gd name="connsiteY2103" fmla="*/ 261986 h 7350183"/>
              <a:gd name="connsiteX2104" fmla="*/ 5052288 w 7261284"/>
              <a:gd name="connsiteY2104" fmla="*/ 52398 h 7350183"/>
              <a:gd name="connsiteX2105" fmla="*/ 5104686 w 7261284"/>
              <a:gd name="connsiteY2105" fmla="*/ 0 h 7350183"/>
              <a:gd name="connsiteX2106" fmla="*/ 4473150 w 7261284"/>
              <a:gd name="connsiteY2106" fmla="*/ 0 h 7350183"/>
              <a:gd name="connsiteX2107" fmla="*/ 4682738 w 7261284"/>
              <a:gd name="connsiteY2107" fmla="*/ 0 h 7350183"/>
              <a:gd name="connsiteX2108" fmla="*/ 4735136 w 7261284"/>
              <a:gd name="connsiteY2108" fmla="*/ 52398 h 7350183"/>
              <a:gd name="connsiteX2109" fmla="*/ 4735136 w 7261284"/>
              <a:gd name="connsiteY2109" fmla="*/ 261986 h 7350183"/>
              <a:gd name="connsiteX2110" fmla="*/ 4682738 w 7261284"/>
              <a:gd name="connsiteY2110" fmla="*/ 314384 h 7350183"/>
              <a:gd name="connsiteX2111" fmla="*/ 4473150 w 7261284"/>
              <a:gd name="connsiteY2111" fmla="*/ 314384 h 7350183"/>
              <a:gd name="connsiteX2112" fmla="*/ 4420752 w 7261284"/>
              <a:gd name="connsiteY2112" fmla="*/ 261986 h 7350183"/>
              <a:gd name="connsiteX2113" fmla="*/ 4420752 w 7261284"/>
              <a:gd name="connsiteY2113" fmla="*/ 52398 h 7350183"/>
              <a:gd name="connsiteX2114" fmla="*/ 4473150 w 7261284"/>
              <a:gd name="connsiteY2114" fmla="*/ 0 h 7350183"/>
              <a:gd name="connsiteX2115" fmla="*/ 3841614 w 7261284"/>
              <a:gd name="connsiteY2115" fmla="*/ 0 h 7350183"/>
              <a:gd name="connsiteX2116" fmla="*/ 4051202 w 7261284"/>
              <a:gd name="connsiteY2116" fmla="*/ 0 h 7350183"/>
              <a:gd name="connsiteX2117" fmla="*/ 4103600 w 7261284"/>
              <a:gd name="connsiteY2117" fmla="*/ 52398 h 7350183"/>
              <a:gd name="connsiteX2118" fmla="*/ 4103600 w 7261284"/>
              <a:gd name="connsiteY2118" fmla="*/ 261986 h 7350183"/>
              <a:gd name="connsiteX2119" fmla="*/ 4051202 w 7261284"/>
              <a:gd name="connsiteY2119" fmla="*/ 314384 h 7350183"/>
              <a:gd name="connsiteX2120" fmla="*/ 3841614 w 7261284"/>
              <a:gd name="connsiteY2120" fmla="*/ 314384 h 7350183"/>
              <a:gd name="connsiteX2121" fmla="*/ 3789216 w 7261284"/>
              <a:gd name="connsiteY2121" fmla="*/ 261986 h 7350183"/>
              <a:gd name="connsiteX2122" fmla="*/ 3789216 w 7261284"/>
              <a:gd name="connsiteY2122" fmla="*/ 52398 h 7350183"/>
              <a:gd name="connsiteX2123" fmla="*/ 3841614 w 7261284"/>
              <a:gd name="connsiteY2123" fmla="*/ 0 h 7350183"/>
              <a:gd name="connsiteX2124" fmla="*/ 3210078 w 7261284"/>
              <a:gd name="connsiteY2124" fmla="*/ 0 h 7350183"/>
              <a:gd name="connsiteX2125" fmla="*/ 3419666 w 7261284"/>
              <a:gd name="connsiteY2125" fmla="*/ 0 h 7350183"/>
              <a:gd name="connsiteX2126" fmla="*/ 3472064 w 7261284"/>
              <a:gd name="connsiteY2126" fmla="*/ 52398 h 7350183"/>
              <a:gd name="connsiteX2127" fmla="*/ 3472064 w 7261284"/>
              <a:gd name="connsiteY2127" fmla="*/ 261986 h 7350183"/>
              <a:gd name="connsiteX2128" fmla="*/ 3419666 w 7261284"/>
              <a:gd name="connsiteY2128" fmla="*/ 314384 h 7350183"/>
              <a:gd name="connsiteX2129" fmla="*/ 3210078 w 7261284"/>
              <a:gd name="connsiteY2129" fmla="*/ 314384 h 7350183"/>
              <a:gd name="connsiteX2130" fmla="*/ 3157680 w 7261284"/>
              <a:gd name="connsiteY2130" fmla="*/ 261986 h 7350183"/>
              <a:gd name="connsiteX2131" fmla="*/ 3157680 w 7261284"/>
              <a:gd name="connsiteY2131" fmla="*/ 52398 h 7350183"/>
              <a:gd name="connsiteX2132" fmla="*/ 3210078 w 7261284"/>
              <a:gd name="connsiteY2132" fmla="*/ 0 h 7350183"/>
              <a:gd name="connsiteX2133" fmla="*/ 2578542 w 7261284"/>
              <a:gd name="connsiteY2133" fmla="*/ 0 h 7350183"/>
              <a:gd name="connsiteX2134" fmla="*/ 2788130 w 7261284"/>
              <a:gd name="connsiteY2134" fmla="*/ 0 h 7350183"/>
              <a:gd name="connsiteX2135" fmla="*/ 2840528 w 7261284"/>
              <a:gd name="connsiteY2135" fmla="*/ 52398 h 7350183"/>
              <a:gd name="connsiteX2136" fmla="*/ 2840528 w 7261284"/>
              <a:gd name="connsiteY2136" fmla="*/ 261986 h 7350183"/>
              <a:gd name="connsiteX2137" fmla="*/ 2788130 w 7261284"/>
              <a:gd name="connsiteY2137" fmla="*/ 314384 h 7350183"/>
              <a:gd name="connsiteX2138" fmla="*/ 2578542 w 7261284"/>
              <a:gd name="connsiteY2138" fmla="*/ 314384 h 7350183"/>
              <a:gd name="connsiteX2139" fmla="*/ 2526144 w 7261284"/>
              <a:gd name="connsiteY2139" fmla="*/ 261986 h 7350183"/>
              <a:gd name="connsiteX2140" fmla="*/ 2526144 w 7261284"/>
              <a:gd name="connsiteY2140" fmla="*/ 52398 h 7350183"/>
              <a:gd name="connsiteX2141" fmla="*/ 2578542 w 7261284"/>
              <a:gd name="connsiteY2141" fmla="*/ 0 h 7350183"/>
              <a:gd name="connsiteX2142" fmla="*/ 1947006 w 7261284"/>
              <a:gd name="connsiteY2142" fmla="*/ 0 h 7350183"/>
              <a:gd name="connsiteX2143" fmla="*/ 2156594 w 7261284"/>
              <a:gd name="connsiteY2143" fmla="*/ 0 h 7350183"/>
              <a:gd name="connsiteX2144" fmla="*/ 2208992 w 7261284"/>
              <a:gd name="connsiteY2144" fmla="*/ 52398 h 7350183"/>
              <a:gd name="connsiteX2145" fmla="*/ 2208992 w 7261284"/>
              <a:gd name="connsiteY2145" fmla="*/ 261986 h 7350183"/>
              <a:gd name="connsiteX2146" fmla="*/ 2156594 w 7261284"/>
              <a:gd name="connsiteY2146" fmla="*/ 314384 h 7350183"/>
              <a:gd name="connsiteX2147" fmla="*/ 1947006 w 7261284"/>
              <a:gd name="connsiteY2147" fmla="*/ 314384 h 7350183"/>
              <a:gd name="connsiteX2148" fmla="*/ 1894608 w 7261284"/>
              <a:gd name="connsiteY2148" fmla="*/ 261986 h 7350183"/>
              <a:gd name="connsiteX2149" fmla="*/ 1894608 w 7261284"/>
              <a:gd name="connsiteY2149" fmla="*/ 52398 h 7350183"/>
              <a:gd name="connsiteX2150" fmla="*/ 1947006 w 7261284"/>
              <a:gd name="connsiteY2150" fmla="*/ 0 h 7350183"/>
              <a:gd name="connsiteX2151" fmla="*/ 1315470 w 7261284"/>
              <a:gd name="connsiteY2151" fmla="*/ 0 h 7350183"/>
              <a:gd name="connsiteX2152" fmla="*/ 1525058 w 7261284"/>
              <a:gd name="connsiteY2152" fmla="*/ 0 h 7350183"/>
              <a:gd name="connsiteX2153" fmla="*/ 1577456 w 7261284"/>
              <a:gd name="connsiteY2153" fmla="*/ 52398 h 7350183"/>
              <a:gd name="connsiteX2154" fmla="*/ 1577456 w 7261284"/>
              <a:gd name="connsiteY2154" fmla="*/ 261986 h 7350183"/>
              <a:gd name="connsiteX2155" fmla="*/ 1525058 w 7261284"/>
              <a:gd name="connsiteY2155" fmla="*/ 314384 h 7350183"/>
              <a:gd name="connsiteX2156" fmla="*/ 1315470 w 7261284"/>
              <a:gd name="connsiteY2156" fmla="*/ 314384 h 7350183"/>
              <a:gd name="connsiteX2157" fmla="*/ 1263072 w 7261284"/>
              <a:gd name="connsiteY2157" fmla="*/ 261986 h 7350183"/>
              <a:gd name="connsiteX2158" fmla="*/ 1263072 w 7261284"/>
              <a:gd name="connsiteY2158" fmla="*/ 52398 h 7350183"/>
              <a:gd name="connsiteX2159" fmla="*/ 1315470 w 7261284"/>
              <a:gd name="connsiteY2159" fmla="*/ 0 h 7350183"/>
              <a:gd name="connsiteX2160" fmla="*/ 683934 w 7261284"/>
              <a:gd name="connsiteY2160" fmla="*/ 0 h 7350183"/>
              <a:gd name="connsiteX2161" fmla="*/ 893522 w 7261284"/>
              <a:gd name="connsiteY2161" fmla="*/ 0 h 7350183"/>
              <a:gd name="connsiteX2162" fmla="*/ 945920 w 7261284"/>
              <a:gd name="connsiteY2162" fmla="*/ 52398 h 7350183"/>
              <a:gd name="connsiteX2163" fmla="*/ 945920 w 7261284"/>
              <a:gd name="connsiteY2163" fmla="*/ 261986 h 7350183"/>
              <a:gd name="connsiteX2164" fmla="*/ 893522 w 7261284"/>
              <a:gd name="connsiteY2164" fmla="*/ 314384 h 7350183"/>
              <a:gd name="connsiteX2165" fmla="*/ 683934 w 7261284"/>
              <a:gd name="connsiteY2165" fmla="*/ 314384 h 7350183"/>
              <a:gd name="connsiteX2166" fmla="*/ 631536 w 7261284"/>
              <a:gd name="connsiteY2166" fmla="*/ 261986 h 7350183"/>
              <a:gd name="connsiteX2167" fmla="*/ 631536 w 7261284"/>
              <a:gd name="connsiteY2167" fmla="*/ 52398 h 7350183"/>
              <a:gd name="connsiteX2168" fmla="*/ 683934 w 7261284"/>
              <a:gd name="connsiteY2168" fmla="*/ 0 h 7350183"/>
              <a:gd name="connsiteX2169" fmla="*/ 52398 w 7261284"/>
              <a:gd name="connsiteY2169" fmla="*/ 0 h 7350183"/>
              <a:gd name="connsiteX2170" fmla="*/ 261986 w 7261284"/>
              <a:gd name="connsiteY2170" fmla="*/ 0 h 7350183"/>
              <a:gd name="connsiteX2171" fmla="*/ 314384 w 7261284"/>
              <a:gd name="connsiteY2171" fmla="*/ 52398 h 7350183"/>
              <a:gd name="connsiteX2172" fmla="*/ 314384 w 7261284"/>
              <a:gd name="connsiteY2172" fmla="*/ 261986 h 7350183"/>
              <a:gd name="connsiteX2173" fmla="*/ 261986 w 7261284"/>
              <a:gd name="connsiteY2173" fmla="*/ 314384 h 7350183"/>
              <a:gd name="connsiteX2174" fmla="*/ 52398 w 7261284"/>
              <a:gd name="connsiteY2174" fmla="*/ 314384 h 7350183"/>
              <a:gd name="connsiteX2175" fmla="*/ 0 w 7261284"/>
              <a:gd name="connsiteY2175" fmla="*/ 261986 h 7350183"/>
              <a:gd name="connsiteX2176" fmla="*/ 0 w 7261284"/>
              <a:gd name="connsiteY2176" fmla="*/ 52398 h 7350183"/>
              <a:gd name="connsiteX2177" fmla="*/ 52398 w 7261284"/>
              <a:gd name="connsiteY2177" fmla="*/ 0 h 7350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</a:cxnLst>
            <a:rect l="l" t="t" r="r" b="b"/>
            <a:pathLst>
              <a:path w="7261284" h="7350183">
                <a:moveTo>
                  <a:pt x="6999298" y="7035799"/>
                </a:moveTo>
                <a:lnTo>
                  <a:pt x="7208886" y="7035799"/>
                </a:lnTo>
                <a:cubicBezTo>
                  <a:pt x="7237825" y="7035799"/>
                  <a:pt x="7261284" y="7059258"/>
                  <a:pt x="7261284" y="7088197"/>
                </a:cubicBezTo>
                <a:lnTo>
                  <a:pt x="7261284" y="7297785"/>
                </a:lnTo>
                <a:cubicBezTo>
                  <a:pt x="7261284" y="7326724"/>
                  <a:pt x="7237825" y="7350183"/>
                  <a:pt x="7208886" y="7350183"/>
                </a:cubicBezTo>
                <a:lnTo>
                  <a:pt x="6999298" y="7350183"/>
                </a:lnTo>
                <a:cubicBezTo>
                  <a:pt x="6970359" y="7350183"/>
                  <a:pt x="6946900" y="7326724"/>
                  <a:pt x="6946900" y="7297785"/>
                </a:cubicBezTo>
                <a:lnTo>
                  <a:pt x="6946900" y="7088197"/>
                </a:lnTo>
                <a:cubicBezTo>
                  <a:pt x="6946900" y="7059258"/>
                  <a:pt x="6970359" y="7035799"/>
                  <a:pt x="6999298" y="7035799"/>
                </a:cubicBezTo>
                <a:close/>
                <a:moveTo>
                  <a:pt x="6367758" y="7035799"/>
                </a:moveTo>
                <a:lnTo>
                  <a:pt x="6577346" y="7035799"/>
                </a:lnTo>
                <a:cubicBezTo>
                  <a:pt x="6606285" y="7035799"/>
                  <a:pt x="6629744" y="7059258"/>
                  <a:pt x="6629744" y="7088197"/>
                </a:cubicBezTo>
                <a:lnTo>
                  <a:pt x="6629744" y="7297785"/>
                </a:lnTo>
                <a:cubicBezTo>
                  <a:pt x="6629744" y="7326724"/>
                  <a:pt x="6606285" y="7350183"/>
                  <a:pt x="6577346" y="7350183"/>
                </a:cubicBezTo>
                <a:lnTo>
                  <a:pt x="6367758" y="7350183"/>
                </a:lnTo>
                <a:cubicBezTo>
                  <a:pt x="6338819" y="7350183"/>
                  <a:pt x="6315360" y="7326724"/>
                  <a:pt x="6315360" y="7297785"/>
                </a:cubicBezTo>
                <a:lnTo>
                  <a:pt x="6315360" y="7088197"/>
                </a:lnTo>
                <a:cubicBezTo>
                  <a:pt x="6315360" y="7059258"/>
                  <a:pt x="6338819" y="7035799"/>
                  <a:pt x="6367758" y="7035799"/>
                </a:cubicBezTo>
                <a:close/>
                <a:moveTo>
                  <a:pt x="5736222" y="7035799"/>
                </a:moveTo>
                <a:lnTo>
                  <a:pt x="5945810" y="7035799"/>
                </a:lnTo>
                <a:cubicBezTo>
                  <a:pt x="5974749" y="7035799"/>
                  <a:pt x="5998208" y="7059258"/>
                  <a:pt x="5998208" y="7088197"/>
                </a:cubicBezTo>
                <a:lnTo>
                  <a:pt x="5998208" y="7297785"/>
                </a:lnTo>
                <a:cubicBezTo>
                  <a:pt x="5998208" y="7326724"/>
                  <a:pt x="5974749" y="7350183"/>
                  <a:pt x="5945810" y="7350183"/>
                </a:cubicBezTo>
                <a:lnTo>
                  <a:pt x="5736222" y="7350183"/>
                </a:lnTo>
                <a:cubicBezTo>
                  <a:pt x="5707283" y="7350183"/>
                  <a:pt x="5683824" y="7326724"/>
                  <a:pt x="5683824" y="7297785"/>
                </a:cubicBezTo>
                <a:lnTo>
                  <a:pt x="5683824" y="7088197"/>
                </a:lnTo>
                <a:cubicBezTo>
                  <a:pt x="5683824" y="7059258"/>
                  <a:pt x="5707283" y="7035799"/>
                  <a:pt x="5736222" y="7035799"/>
                </a:cubicBezTo>
                <a:close/>
                <a:moveTo>
                  <a:pt x="5104686" y="7035799"/>
                </a:moveTo>
                <a:lnTo>
                  <a:pt x="5314274" y="7035799"/>
                </a:lnTo>
                <a:cubicBezTo>
                  <a:pt x="5343213" y="7035799"/>
                  <a:pt x="5366672" y="7059258"/>
                  <a:pt x="5366672" y="7088197"/>
                </a:cubicBezTo>
                <a:lnTo>
                  <a:pt x="5366672" y="7297785"/>
                </a:lnTo>
                <a:cubicBezTo>
                  <a:pt x="5366672" y="7326724"/>
                  <a:pt x="5343213" y="7350183"/>
                  <a:pt x="5314274" y="7350183"/>
                </a:cubicBezTo>
                <a:lnTo>
                  <a:pt x="5104686" y="7350183"/>
                </a:lnTo>
                <a:cubicBezTo>
                  <a:pt x="5075747" y="7350183"/>
                  <a:pt x="5052288" y="7326724"/>
                  <a:pt x="5052288" y="7297785"/>
                </a:cubicBezTo>
                <a:lnTo>
                  <a:pt x="5052288" y="7088197"/>
                </a:lnTo>
                <a:cubicBezTo>
                  <a:pt x="5052288" y="7059258"/>
                  <a:pt x="5075747" y="7035799"/>
                  <a:pt x="5104686" y="7035799"/>
                </a:cubicBezTo>
                <a:close/>
                <a:moveTo>
                  <a:pt x="4473150" y="7035799"/>
                </a:moveTo>
                <a:lnTo>
                  <a:pt x="4682738" y="7035799"/>
                </a:lnTo>
                <a:cubicBezTo>
                  <a:pt x="4711677" y="7035799"/>
                  <a:pt x="4735136" y="7059258"/>
                  <a:pt x="4735136" y="7088197"/>
                </a:cubicBezTo>
                <a:lnTo>
                  <a:pt x="4735136" y="7297785"/>
                </a:lnTo>
                <a:cubicBezTo>
                  <a:pt x="4735136" y="7326724"/>
                  <a:pt x="4711677" y="7350183"/>
                  <a:pt x="4682738" y="7350183"/>
                </a:cubicBezTo>
                <a:lnTo>
                  <a:pt x="4473150" y="7350183"/>
                </a:lnTo>
                <a:cubicBezTo>
                  <a:pt x="4444211" y="7350183"/>
                  <a:pt x="4420752" y="7326724"/>
                  <a:pt x="4420752" y="7297785"/>
                </a:cubicBezTo>
                <a:lnTo>
                  <a:pt x="4420752" y="7088197"/>
                </a:lnTo>
                <a:cubicBezTo>
                  <a:pt x="4420752" y="7059258"/>
                  <a:pt x="4444211" y="7035799"/>
                  <a:pt x="4473150" y="7035799"/>
                </a:cubicBezTo>
                <a:close/>
                <a:moveTo>
                  <a:pt x="3841614" y="7035799"/>
                </a:moveTo>
                <a:lnTo>
                  <a:pt x="4051202" y="7035799"/>
                </a:lnTo>
                <a:cubicBezTo>
                  <a:pt x="4080141" y="7035799"/>
                  <a:pt x="4103600" y="7059258"/>
                  <a:pt x="4103600" y="7088197"/>
                </a:cubicBezTo>
                <a:lnTo>
                  <a:pt x="4103600" y="7297785"/>
                </a:lnTo>
                <a:cubicBezTo>
                  <a:pt x="4103600" y="7326724"/>
                  <a:pt x="4080141" y="7350183"/>
                  <a:pt x="4051202" y="7350183"/>
                </a:cubicBezTo>
                <a:lnTo>
                  <a:pt x="3841614" y="7350183"/>
                </a:lnTo>
                <a:cubicBezTo>
                  <a:pt x="3812675" y="7350183"/>
                  <a:pt x="3789216" y="7326724"/>
                  <a:pt x="3789216" y="7297785"/>
                </a:cubicBezTo>
                <a:lnTo>
                  <a:pt x="3789216" y="7088197"/>
                </a:lnTo>
                <a:cubicBezTo>
                  <a:pt x="3789216" y="7059258"/>
                  <a:pt x="3812675" y="7035799"/>
                  <a:pt x="3841614" y="7035799"/>
                </a:cubicBezTo>
                <a:close/>
                <a:moveTo>
                  <a:pt x="3210078" y="7035799"/>
                </a:moveTo>
                <a:lnTo>
                  <a:pt x="3419666" y="7035799"/>
                </a:lnTo>
                <a:cubicBezTo>
                  <a:pt x="3448605" y="7035799"/>
                  <a:pt x="3472064" y="7059258"/>
                  <a:pt x="3472064" y="7088197"/>
                </a:cubicBezTo>
                <a:lnTo>
                  <a:pt x="3472064" y="7297785"/>
                </a:lnTo>
                <a:cubicBezTo>
                  <a:pt x="3472064" y="7326724"/>
                  <a:pt x="3448605" y="7350183"/>
                  <a:pt x="3419666" y="7350183"/>
                </a:cubicBezTo>
                <a:lnTo>
                  <a:pt x="3210078" y="7350183"/>
                </a:lnTo>
                <a:cubicBezTo>
                  <a:pt x="3181139" y="7350183"/>
                  <a:pt x="3157680" y="7326724"/>
                  <a:pt x="3157680" y="7297785"/>
                </a:cubicBezTo>
                <a:lnTo>
                  <a:pt x="3157680" y="7088197"/>
                </a:lnTo>
                <a:cubicBezTo>
                  <a:pt x="3157680" y="7059258"/>
                  <a:pt x="3181139" y="7035799"/>
                  <a:pt x="3210078" y="7035799"/>
                </a:cubicBezTo>
                <a:close/>
                <a:moveTo>
                  <a:pt x="2578542" y="7035799"/>
                </a:moveTo>
                <a:lnTo>
                  <a:pt x="2788130" y="7035799"/>
                </a:lnTo>
                <a:cubicBezTo>
                  <a:pt x="2817069" y="7035799"/>
                  <a:pt x="2840528" y="7059258"/>
                  <a:pt x="2840528" y="7088197"/>
                </a:cubicBezTo>
                <a:lnTo>
                  <a:pt x="2840528" y="7297785"/>
                </a:lnTo>
                <a:cubicBezTo>
                  <a:pt x="2840528" y="7326724"/>
                  <a:pt x="2817069" y="7350183"/>
                  <a:pt x="2788130" y="7350183"/>
                </a:cubicBezTo>
                <a:lnTo>
                  <a:pt x="2578542" y="7350183"/>
                </a:lnTo>
                <a:cubicBezTo>
                  <a:pt x="2549603" y="7350183"/>
                  <a:pt x="2526144" y="7326724"/>
                  <a:pt x="2526144" y="7297785"/>
                </a:cubicBezTo>
                <a:lnTo>
                  <a:pt x="2526144" y="7088197"/>
                </a:lnTo>
                <a:cubicBezTo>
                  <a:pt x="2526144" y="7059258"/>
                  <a:pt x="2549603" y="7035799"/>
                  <a:pt x="2578542" y="7035799"/>
                </a:cubicBezTo>
                <a:close/>
                <a:moveTo>
                  <a:pt x="1947006" y="7035799"/>
                </a:moveTo>
                <a:lnTo>
                  <a:pt x="2156594" y="7035799"/>
                </a:lnTo>
                <a:cubicBezTo>
                  <a:pt x="2185533" y="7035799"/>
                  <a:pt x="2208992" y="7059258"/>
                  <a:pt x="2208992" y="7088197"/>
                </a:cubicBezTo>
                <a:lnTo>
                  <a:pt x="2208992" y="7297785"/>
                </a:lnTo>
                <a:cubicBezTo>
                  <a:pt x="2208992" y="7326724"/>
                  <a:pt x="2185533" y="7350183"/>
                  <a:pt x="2156594" y="7350183"/>
                </a:cubicBezTo>
                <a:lnTo>
                  <a:pt x="1947006" y="7350183"/>
                </a:lnTo>
                <a:cubicBezTo>
                  <a:pt x="1918067" y="7350183"/>
                  <a:pt x="1894608" y="7326724"/>
                  <a:pt x="1894608" y="7297785"/>
                </a:cubicBezTo>
                <a:lnTo>
                  <a:pt x="1894608" y="7088197"/>
                </a:lnTo>
                <a:cubicBezTo>
                  <a:pt x="1894608" y="7059258"/>
                  <a:pt x="1918067" y="7035799"/>
                  <a:pt x="1947006" y="7035799"/>
                </a:cubicBezTo>
                <a:close/>
                <a:moveTo>
                  <a:pt x="1315470" y="7035799"/>
                </a:moveTo>
                <a:lnTo>
                  <a:pt x="1525058" y="7035799"/>
                </a:lnTo>
                <a:cubicBezTo>
                  <a:pt x="1553997" y="7035799"/>
                  <a:pt x="1577456" y="7059258"/>
                  <a:pt x="1577456" y="7088197"/>
                </a:cubicBezTo>
                <a:lnTo>
                  <a:pt x="1577456" y="7297785"/>
                </a:lnTo>
                <a:cubicBezTo>
                  <a:pt x="1577456" y="7326724"/>
                  <a:pt x="1553997" y="7350183"/>
                  <a:pt x="1525058" y="7350183"/>
                </a:cubicBezTo>
                <a:lnTo>
                  <a:pt x="1315470" y="7350183"/>
                </a:lnTo>
                <a:cubicBezTo>
                  <a:pt x="1286531" y="7350183"/>
                  <a:pt x="1263072" y="7326724"/>
                  <a:pt x="1263072" y="7297785"/>
                </a:cubicBezTo>
                <a:lnTo>
                  <a:pt x="1263072" y="7088197"/>
                </a:lnTo>
                <a:cubicBezTo>
                  <a:pt x="1263072" y="7059258"/>
                  <a:pt x="1286531" y="7035799"/>
                  <a:pt x="1315470" y="7035799"/>
                </a:cubicBezTo>
                <a:close/>
                <a:moveTo>
                  <a:pt x="683934" y="7035799"/>
                </a:moveTo>
                <a:lnTo>
                  <a:pt x="893522" y="7035799"/>
                </a:lnTo>
                <a:cubicBezTo>
                  <a:pt x="922461" y="7035799"/>
                  <a:pt x="945920" y="7059258"/>
                  <a:pt x="945920" y="7088197"/>
                </a:cubicBezTo>
                <a:lnTo>
                  <a:pt x="945920" y="7297785"/>
                </a:lnTo>
                <a:cubicBezTo>
                  <a:pt x="945920" y="7326724"/>
                  <a:pt x="922461" y="7350183"/>
                  <a:pt x="893522" y="7350183"/>
                </a:cubicBezTo>
                <a:lnTo>
                  <a:pt x="683934" y="7350183"/>
                </a:lnTo>
                <a:cubicBezTo>
                  <a:pt x="654995" y="7350183"/>
                  <a:pt x="631536" y="7326724"/>
                  <a:pt x="631536" y="7297785"/>
                </a:cubicBezTo>
                <a:lnTo>
                  <a:pt x="631536" y="7088197"/>
                </a:lnTo>
                <a:cubicBezTo>
                  <a:pt x="631536" y="7059258"/>
                  <a:pt x="654995" y="7035799"/>
                  <a:pt x="683934" y="7035799"/>
                </a:cubicBezTo>
                <a:close/>
                <a:moveTo>
                  <a:pt x="52398" y="7035799"/>
                </a:moveTo>
                <a:lnTo>
                  <a:pt x="261986" y="7035799"/>
                </a:lnTo>
                <a:cubicBezTo>
                  <a:pt x="290925" y="7035799"/>
                  <a:pt x="314384" y="7059258"/>
                  <a:pt x="314384" y="7088197"/>
                </a:cubicBezTo>
                <a:lnTo>
                  <a:pt x="314384" y="7297785"/>
                </a:lnTo>
                <a:cubicBezTo>
                  <a:pt x="314384" y="7326724"/>
                  <a:pt x="290925" y="7350183"/>
                  <a:pt x="261986" y="7350183"/>
                </a:cubicBezTo>
                <a:lnTo>
                  <a:pt x="52398" y="7350183"/>
                </a:lnTo>
                <a:cubicBezTo>
                  <a:pt x="23459" y="7350183"/>
                  <a:pt x="0" y="7326724"/>
                  <a:pt x="0" y="7297785"/>
                </a:cubicBezTo>
                <a:lnTo>
                  <a:pt x="0" y="7088197"/>
                </a:lnTo>
                <a:cubicBezTo>
                  <a:pt x="0" y="7059258"/>
                  <a:pt x="23459" y="7035799"/>
                  <a:pt x="52398" y="7035799"/>
                </a:cubicBezTo>
                <a:close/>
                <a:moveTo>
                  <a:pt x="6683526" y="6687819"/>
                </a:moveTo>
                <a:lnTo>
                  <a:pt x="6893114" y="6687819"/>
                </a:lnTo>
                <a:cubicBezTo>
                  <a:pt x="6922053" y="6687819"/>
                  <a:pt x="6945512" y="6711278"/>
                  <a:pt x="6945512" y="6740217"/>
                </a:cubicBezTo>
                <a:lnTo>
                  <a:pt x="6945512" y="6949805"/>
                </a:lnTo>
                <a:cubicBezTo>
                  <a:pt x="6945512" y="6978744"/>
                  <a:pt x="6922053" y="7002203"/>
                  <a:pt x="6893114" y="7002203"/>
                </a:cubicBezTo>
                <a:lnTo>
                  <a:pt x="6683526" y="7002203"/>
                </a:lnTo>
                <a:cubicBezTo>
                  <a:pt x="6654587" y="7002203"/>
                  <a:pt x="6631128" y="6978744"/>
                  <a:pt x="6631128" y="6949805"/>
                </a:cubicBezTo>
                <a:lnTo>
                  <a:pt x="6631128" y="6740217"/>
                </a:lnTo>
                <a:cubicBezTo>
                  <a:pt x="6631128" y="6711278"/>
                  <a:pt x="6654587" y="6687819"/>
                  <a:pt x="6683526" y="6687819"/>
                </a:cubicBezTo>
                <a:close/>
                <a:moveTo>
                  <a:pt x="6051990" y="6687819"/>
                </a:moveTo>
                <a:lnTo>
                  <a:pt x="6261578" y="6687819"/>
                </a:lnTo>
                <a:cubicBezTo>
                  <a:pt x="6290517" y="6687819"/>
                  <a:pt x="6313976" y="6711278"/>
                  <a:pt x="6313976" y="6740217"/>
                </a:cubicBezTo>
                <a:lnTo>
                  <a:pt x="6313976" y="6949805"/>
                </a:lnTo>
                <a:cubicBezTo>
                  <a:pt x="6313976" y="6978744"/>
                  <a:pt x="6290517" y="7002203"/>
                  <a:pt x="6261578" y="7002203"/>
                </a:cubicBezTo>
                <a:lnTo>
                  <a:pt x="6051990" y="7002203"/>
                </a:lnTo>
                <a:cubicBezTo>
                  <a:pt x="6023051" y="7002203"/>
                  <a:pt x="5999592" y="6978744"/>
                  <a:pt x="5999592" y="6949805"/>
                </a:cubicBezTo>
                <a:lnTo>
                  <a:pt x="5999592" y="6740217"/>
                </a:lnTo>
                <a:cubicBezTo>
                  <a:pt x="5999592" y="6711278"/>
                  <a:pt x="6023051" y="6687819"/>
                  <a:pt x="6051990" y="6687819"/>
                </a:cubicBezTo>
                <a:close/>
                <a:moveTo>
                  <a:pt x="5420454" y="6687819"/>
                </a:moveTo>
                <a:lnTo>
                  <a:pt x="5630042" y="6687819"/>
                </a:lnTo>
                <a:cubicBezTo>
                  <a:pt x="5658981" y="6687819"/>
                  <a:pt x="5682440" y="6711278"/>
                  <a:pt x="5682440" y="6740217"/>
                </a:cubicBezTo>
                <a:lnTo>
                  <a:pt x="5682440" y="6949805"/>
                </a:lnTo>
                <a:cubicBezTo>
                  <a:pt x="5682440" y="6978744"/>
                  <a:pt x="5658981" y="7002203"/>
                  <a:pt x="5630042" y="7002203"/>
                </a:cubicBezTo>
                <a:lnTo>
                  <a:pt x="5420454" y="7002203"/>
                </a:lnTo>
                <a:cubicBezTo>
                  <a:pt x="5391515" y="7002203"/>
                  <a:pt x="5368056" y="6978744"/>
                  <a:pt x="5368056" y="6949805"/>
                </a:cubicBezTo>
                <a:lnTo>
                  <a:pt x="5368056" y="6740217"/>
                </a:lnTo>
                <a:cubicBezTo>
                  <a:pt x="5368056" y="6711278"/>
                  <a:pt x="5391515" y="6687819"/>
                  <a:pt x="5420454" y="6687819"/>
                </a:cubicBezTo>
                <a:close/>
                <a:moveTo>
                  <a:pt x="4788918" y="6687819"/>
                </a:moveTo>
                <a:lnTo>
                  <a:pt x="4998506" y="6687819"/>
                </a:lnTo>
                <a:cubicBezTo>
                  <a:pt x="5027445" y="6687819"/>
                  <a:pt x="5050904" y="6711278"/>
                  <a:pt x="5050904" y="6740217"/>
                </a:cubicBezTo>
                <a:lnTo>
                  <a:pt x="5050904" y="6949805"/>
                </a:lnTo>
                <a:cubicBezTo>
                  <a:pt x="5050904" y="6978744"/>
                  <a:pt x="5027445" y="7002203"/>
                  <a:pt x="4998506" y="7002203"/>
                </a:cubicBezTo>
                <a:lnTo>
                  <a:pt x="4788918" y="7002203"/>
                </a:lnTo>
                <a:cubicBezTo>
                  <a:pt x="4759979" y="7002203"/>
                  <a:pt x="4736520" y="6978744"/>
                  <a:pt x="4736520" y="6949805"/>
                </a:cubicBezTo>
                <a:lnTo>
                  <a:pt x="4736520" y="6740217"/>
                </a:lnTo>
                <a:cubicBezTo>
                  <a:pt x="4736520" y="6711278"/>
                  <a:pt x="4759979" y="6687819"/>
                  <a:pt x="4788918" y="6687819"/>
                </a:cubicBezTo>
                <a:close/>
                <a:moveTo>
                  <a:pt x="4157382" y="6687819"/>
                </a:moveTo>
                <a:lnTo>
                  <a:pt x="4366970" y="6687819"/>
                </a:lnTo>
                <a:cubicBezTo>
                  <a:pt x="4395909" y="6687819"/>
                  <a:pt x="4419368" y="6711278"/>
                  <a:pt x="4419368" y="6740217"/>
                </a:cubicBezTo>
                <a:lnTo>
                  <a:pt x="4419368" y="6949805"/>
                </a:lnTo>
                <a:cubicBezTo>
                  <a:pt x="4419368" y="6978744"/>
                  <a:pt x="4395909" y="7002203"/>
                  <a:pt x="4366970" y="7002203"/>
                </a:cubicBezTo>
                <a:lnTo>
                  <a:pt x="4157382" y="7002203"/>
                </a:lnTo>
                <a:cubicBezTo>
                  <a:pt x="4128443" y="7002203"/>
                  <a:pt x="4104984" y="6978744"/>
                  <a:pt x="4104984" y="6949805"/>
                </a:cubicBezTo>
                <a:lnTo>
                  <a:pt x="4104984" y="6740217"/>
                </a:lnTo>
                <a:cubicBezTo>
                  <a:pt x="4104984" y="6711278"/>
                  <a:pt x="4128443" y="6687819"/>
                  <a:pt x="4157382" y="6687819"/>
                </a:cubicBezTo>
                <a:close/>
                <a:moveTo>
                  <a:pt x="3525846" y="6687819"/>
                </a:moveTo>
                <a:lnTo>
                  <a:pt x="3735434" y="6687819"/>
                </a:lnTo>
                <a:cubicBezTo>
                  <a:pt x="3764373" y="6687819"/>
                  <a:pt x="3787832" y="6711278"/>
                  <a:pt x="3787832" y="6740217"/>
                </a:cubicBezTo>
                <a:lnTo>
                  <a:pt x="3787832" y="6949805"/>
                </a:lnTo>
                <a:cubicBezTo>
                  <a:pt x="3787832" y="6978744"/>
                  <a:pt x="3764373" y="7002203"/>
                  <a:pt x="3735434" y="7002203"/>
                </a:cubicBezTo>
                <a:lnTo>
                  <a:pt x="3525846" y="7002203"/>
                </a:lnTo>
                <a:cubicBezTo>
                  <a:pt x="3496907" y="7002203"/>
                  <a:pt x="3473448" y="6978744"/>
                  <a:pt x="3473448" y="6949805"/>
                </a:cubicBezTo>
                <a:lnTo>
                  <a:pt x="3473448" y="6740217"/>
                </a:lnTo>
                <a:cubicBezTo>
                  <a:pt x="3473448" y="6711278"/>
                  <a:pt x="3496907" y="6687819"/>
                  <a:pt x="3525846" y="6687819"/>
                </a:cubicBezTo>
                <a:close/>
                <a:moveTo>
                  <a:pt x="2894310" y="6687819"/>
                </a:moveTo>
                <a:lnTo>
                  <a:pt x="3103898" y="6687819"/>
                </a:lnTo>
                <a:cubicBezTo>
                  <a:pt x="3132837" y="6687819"/>
                  <a:pt x="3156296" y="6711278"/>
                  <a:pt x="3156296" y="6740217"/>
                </a:cubicBezTo>
                <a:lnTo>
                  <a:pt x="3156296" y="6949805"/>
                </a:lnTo>
                <a:cubicBezTo>
                  <a:pt x="3156296" y="6978744"/>
                  <a:pt x="3132837" y="7002203"/>
                  <a:pt x="3103898" y="7002203"/>
                </a:cubicBezTo>
                <a:lnTo>
                  <a:pt x="2894310" y="7002203"/>
                </a:lnTo>
                <a:cubicBezTo>
                  <a:pt x="2865371" y="7002203"/>
                  <a:pt x="2841912" y="6978744"/>
                  <a:pt x="2841912" y="6949805"/>
                </a:cubicBezTo>
                <a:lnTo>
                  <a:pt x="2841912" y="6740217"/>
                </a:lnTo>
                <a:cubicBezTo>
                  <a:pt x="2841912" y="6711278"/>
                  <a:pt x="2865371" y="6687819"/>
                  <a:pt x="2894310" y="6687819"/>
                </a:cubicBezTo>
                <a:close/>
                <a:moveTo>
                  <a:pt x="2262774" y="6687819"/>
                </a:moveTo>
                <a:lnTo>
                  <a:pt x="2472362" y="6687819"/>
                </a:lnTo>
                <a:cubicBezTo>
                  <a:pt x="2501301" y="6687819"/>
                  <a:pt x="2524760" y="6711278"/>
                  <a:pt x="2524760" y="6740217"/>
                </a:cubicBezTo>
                <a:lnTo>
                  <a:pt x="2524760" y="6949805"/>
                </a:lnTo>
                <a:cubicBezTo>
                  <a:pt x="2524760" y="6978744"/>
                  <a:pt x="2501301" y="7002203"/>
                  <a:pt x="2472362" y="7002203"/>
                </a:cubicBezTo>
                <a:lnTo>
                  <a:pt x="2262774" y="7002203"/>
                </a:lnTo>
                <a:cubicBezTo>
                  <a:pt x="2233835" y="7002203"/>
                  <a:pt x="2210376" y="6978744"/>
                  <a:pt x="2210376" y="6949805"/>
                </a:cubicBezTo>
                <a:lnTo>
                  <a:pt x="2210376" y="6740217"/>
                </a:lnTo>
                <a:cubicBezTo>
                  <a:pt x="2210376" y="6711278"/>
                  <a:pt x="2233835" y="6687819"/>
                  <a:pt x="2262774" y="6687819"/>
                </a:cubicBezTo>
                <a:close/>
                <a:moveTo>
                  <a:pt x="1631238" y="6687819"/>
                </a:moveTo>
                <a:lnTo>
                  <a:pt x="1840826" y="6687819"/>
                </a:lnTo>
                <a:cubicBezTo>
                  <a:pt x="1869765" y="6687819"/>
                  <a:pt x="1893224" y="6711278"/>
                  <a:pt x="1893224" y="6740217"/>
                </a:cubicBezTo>
                <a:lnTo>
                  <a:pt x="1893224" y="6949805"/>
                </a:lnTo>
                <a:cubicBezTo>
                  <a:pt x="1893224" y="6978744"/>
                  <a:pt x="1869765" y="7002203"/>
                  <a:pt x="1840826" y="7002203"/>
                </a:cubicBezTo>
                <a:lnTo>
                  <a:pt x="1631238" y="7002203"/>
                </a:lnTo>
                <a:cubicBezTo>
                  <a:pt x="1602299" y="7002203"/>
                  <a:pt x="1578840" y="6978744"/>
                  <a:pt x="1578840" y="6949805"/>
                </a:cubicBezTo>
                <a:lnTo>
                  <a:pt x="1578840" y="6740217"/>
                </a:lnTo>
                <a:cubicBezTo>
                  <a:pt x="1578840" y="6711278"/>
                  <a:pt x="1602299" y="6687819"/>
                  <a:pt x="1631238" y="6687819"/>
                </a:cubicBezTo>
                <a:close/>
                <a:moveTo>
                  <a:pt x="999702" y="6687819"/>
                </a:moveTo>
                <a:lnTo>
                  <a:pt x="1209290" y="6687819"/>
                </a:lnTo>
                <a:cubicBezTo>
                  <a:pt x="1238229" y="6687819"/>
                  <a:pt x="1261688" y="6711278"/>
                  <a:pt x="1261688" y="6740217"/>
                </a:cubicBezTo>
                <a:lnTo>
                  <a:pt x="1261688" y="6949805"/>
                </a:lnTo>
                <a:cubicBezTo>
                  <a:pt x="1261688" y="6978744"/>
                  <a:pt x="1238229" y="7002203"/>
                  <a:pt x="1209290" y="7002203"/>
                </a:cubicBezTo>
                <a:lnTo>
                  <a:pt x="999702" y="7002203"/>
                </a:lnTo>
                <a:cubicBezTo>
                  <a:pt x="970763" y="7002203"/>
                  <a:pt x="947304" y="6978744"/>
                  <a:pt x="947304" y="6949805"/>
                </a:cubicBezTo>
                <a:lnTo>
                  <a:pt x="947304" y="6740217"/>
                </a:lnTo>
                <a:cubicBezTo>
                  <a:pt x="947304" y="6711278"/>
                  <a:pt x="970763" y="6687819"/>
                  <a:pt x="999702" y="6687819"/>
                </a:cubicBezTo>
                <a:close/>
                <a:moveTo>
                  <a:pt x="368166" y="6687819"/>
                </a:moveTo>
                <a:lnTo>
                  <a:pt x="577754" y="6687819"/>
                </a:lnTo>
                <a:cubicBezTo>
                  <a:pt x="606693" y="6687819"/>
                  <a:pt x="630152" y="6711278"/>
                  <a:pt x="630152" y="6740217"/>
                </a:cubicBezTo>
                <a:lnTo>
                  <a:pt x="630152" y="6949805"/>
                </a:lnTo>
                <a:cubicBezTo>
                  <a:pt x="630152" y="6978744"/>
                  <a:pt x="606693" y="7002203"/>
                  <a:pt x="577754" y="7002203"/>
                </a:cubicBezTo>
                <a:lnTo>
                  <a:pt x="368166" y="7002203"/>
                </a:lnTo>
                <a:cubicBezTo>
                  <a:pt x="339227" y="7002203"/>
                  <a:pt x="315768" y="6978744"/>
                  <a:pt x="315768" y="6949805"/>
                </a:cubicBezTo>
                <a:lnTo>
                  <a:pt x="315768" y="6740217"/>
                </a:lnTo>
                <a:cubicBezTo>
                  <a:pt x="315768" y="6711278"/>
                  <a:pt x="339227" y="6687819"/>
                  <a:pt x="368166" y="6687819"/>
                </a:cubicBezTo>
                <a:close/>
                <a:moveTo>
                  <a:pt x="6999298" y="6332219"/>
                </a:moveTo>
                <a:lnTo>
                  <a:pt x="7208886" y="6332219"/>
                </a:lnTo>
                <a:cubicBezTo>
                  <a:pt x="7237825" y="6332219"/>
                  <a:pt x="7261284" y="6355678"/>
                  <a:pt x="7261284" y="6384617"/>
                </a:cubicBezTo>
                <a:lnTo>
                  <a:pt x="7261284" y="6594205"/>
                </a:lnTo>
                <a:cubicBezTo>
                  <a:pt x="7261284" y="6623144"/>
                  <a:pt x="7237825" y="6646603"/>
                  <a:pt x="7208886" y="6646603"/>
                </a:cubicBezTo>
                <a:lnTo>
                  <a:pt x="6999298" y="6646603"/>
                </a:lnTo>
                <a:cubicBezTo>
                  <a:pt x="6970359" y="6646603"/>
                  <a:pt x="6946900" y="6623144"/>
                  <a:pt x="6946900" y="6594205"/>
                </a:cubicBezTo>
                <a:lnTo>
                  <a:pt x="6946900" y="6384617"/>
                </a:lnTo>
                <a:cubicBezTo>
                  <a:pt x="6946900" y="6355678"/>
                  <a:pt x="6970359" y="6332219"/>
                  <a:pt x="6999298" y="6332219"/>
                </a:cubicBezTo>
                <a:close/>
                <a:moveTo>
                  <a:pt x="6367758" y="6332219"/>
                </a:moveTo>
                <a:lnTo>
                  <a:pt x="6577346" y="6332219"/>
                </a:lnTo>
                <a:cubicBezTo>
                  <a:pt x="6606285" y="6332219"/>
                  <a:pt x="6629744" y="6355678"/>
                  <a:pt x="6629744" y="6384617"/>
                </a:cubicBezTo>
                <a:lnTo>
                  <a:pt x="6629744" y="6594205"/>
                </a:lnTo>
                <a:cubicBezTo>
                  <a:pt x="6629744" y="6623144"/>
                  <a:pt x="6606285" y="6646603"/>
                  <a:pt x="6577346" y="6646603"/>
                </a:cubicBezTo>
                <a:lnTo>
                  <a:pt x="6367758" y="6646603"/>
                </a:lnTo>
                <a:cubicBezTo>
                  <a:pt x="6338819" y="6646603"/>
                  <a:pt x="6315360" y="6623144"/>
                  <a:pt x="6315360" y="6594205"/>
                </a:cubicBezTo>
                <a:lnTo>
                  <a:pt x="6315360" y="6384617"/>
                </a:lnTo>
                <a:cubicBezTo>
                  <a:pt x="6315360" y="6355678"/>
                  <a:pt x="6338819" y="6332219"/>
                  <a:pt x="6367758" y="6332219"/>
                </a:cubicBezTo>
                <a:close/>
                <a:moveTo>
                  <a:pt x="5736222" y="6332219"/>
                </a:moveTo>
                <a:lnTo>
                  <a:pt x="5945810" y="6332219"/>
                </a:lnTo>
                <a:cubicBezTo>
                  <a:pt x="5974749" y="6332219"/>
                  <a:pt x="5998208" y="6355678"/>
                  <a:pt x="5998208" y="6384617"/>
                </a:cubicBezTo>
                <a:lnTo>
                  <a:pt x="5998208" y="6594205"/>
                </a:lnTo>
                <a:cubicBezTo>
                  <a:pt x="5998208" y="6623144"/>
                  <a:pt x="5974749" y="6646603"/>
                  <a:pt x="5945810" y="6646603"/>
                </a:cubicBezTo>
                <a:lnTo>
                  <a:pt x="5736222" y="6646603"/>
                </a:lnTo>
                <a:cubicBezTo>
                  <a:pt x="5707283" y="6646603"/>
                  <a:pt x="5683824" y="6623144"/>
                  <a:pt x="5683824" y="6594205"/>
                </a:cubicBezTo>
                <a:lnTo>
                  <a:pt x="5683824" y="6384617"/>
                </a:lnTo>
                <a:cubicBezTo>
                  <a:pt x="5683824" y="6355678"/>
                  <a:pt x="5707283" y="6332219"/>
                  <a:pt x="5736222" y="6332219"/>
                </a:cubicBezTo>
                <a:close/>
                <a:moveTo>
                  <a:pt x="5104686" y="6332219"/>
                </a:moveTo>
                <a:lnTo>
                  <a:pt x="5314274" y="6332219"/>
                </a:lnTo>
                <a:cubicBezTo>
                  <a:pt x="5343213" y="6332219"/>
                  <a:pt x="5366672" y="6355678"/>
                  <a:pt x="5366672" y="6384617"/>
                </a:cubicBezTo>
                <a:lnTo>
                  <a:pt x="5366672" y="6594205"/>
                </a:lnTo>
                <a:cubicBezTo>
                  <a:pt x="5366672" y="6623144"/>
                  <a:pt x="5343213" y="6646603"/>
                  <a:pt x="5314274" y="6646603"/>
                </a:cubicBezTo>
                <a:lnTo>
                  <a:pt x="5104686" y="6646603"/>
                </a:lnTo>
                <a:cubicBezTo>
                  <a:pt x="5075747" y="6646603"/>
                  <a:pt x="5052288" y="6623144"/>
                  <a:pt x="5052288" y="6594205"/>
                </a:cubicBezTo>
                <a:lnTo>
                  <a:pt x="5052288" y="6384617"/>
                </a:lnTo>
                <a:cubicBezTo>
                  <a:pt x="5052288" y="6355678"/>
                  <a:pt x="5075747" y="6332219"/>
                  <a:pt x="5104686" y="6332219"/>
                </a:cubicBezTo>
                <a:close/>
                <a:moveTo>
                  <a:pt x="4473150" y="6332219"/>
                </a:moveTo>
                <a:lnTo>
                  <a:pt x="4682738" y="6332219"/>
                </a:lnTo>
                <a:cubicBezTo>
                  <a:pt x="4711677" y="6332219"/>
                  <a:pt x="4735136" y="6355678"/>
                  <a:pt x="4735136" y="6384617"/>
                </a:cubicBezTo>
                <a:lnTo>
                  <a:pt x="4735136" y="6594205"/>
                </a:lnTo>
                <a:cubicBezTo>
                  <a:pt x="4735136" y="6623144"/>
                  <a:pt x="4711677" y="6646603"/>
                  <a:pt x="4682738" y="6646603"/>
                </a:cubicBezTo>
                <a:lnTo>
                  <a:pt x="4473150" y="6646603"/>
                </a:lnTo>
                <a:cubicBezTo>
                  <a:pt x="4444211" y="6646603"/>
                  <a:pt x="4420752" y="6623144"/>
                  <a:pt x="4420752" y="6594205"/>
                </a:cubicBezTo>
                <a:lnTo>
                  <a:pt x="4420752" y="6384617"/>
                </a:lnTo>
                <a:cubicBezTo>
                  <a:pt x="4420752" y="6355678"/>
                  <a:pt x="4444211" y="6332219"/>
                  <a:pt x="4473150" y="6332219"/>
                </a:cubicBezTo>
                <a:close/>
                <a:moveTo>
                  <a:pt x="3841614" y="6332219"/>
                </a:moveTo>
                <a:lnTo>
                  <a:pt x="4051202" y="6332219"/>
                </a:lnTo>
                <a:cubicBezTo>
                  <a:pt x="4080141" y="6332219"/>
                  <a:pt x="4103600" y="6355678"/>
                  <a:pt x="4103600" y="6384617"/>
                </a:cubicBezTo>
                <a:lnTo>
                  <a:pt x="4103600" y="6594205"/>
                </a:lnTo>
                <a:cubicBezTo>
                  <a:pt x="4103600" y="6623144"/>
                  <a:pt x="4080141" y="6646603"/>
                  <a:pt x="4051202" y="6646603"/>
                </a:cubicBezTo>
                <a:lnTo>
                  <a:pt x="3841614" y="6646603"/>
                </a:lnTo>
                <a:cubicBezTo>
                  <a:pt x="3812675" y="6646603"/>
                  <a:pt x="3789216" y="6623144"/>
                  <a:pt x="3789216" y="6594205"/>
                </a:cubicBezTo>
                <a:lnTo>
                  <a:pt x="3789216" y="6384617"/>
                </a:lnTo>
                <a:cubicBezTo>
                  <a:pt x="3789216" y="6355678"/>
                  <a:pt x="3812675" y="6332219"/>
                  <a:pt x="3841614" y="6332219"/>
                </a:cubicBezTo>
                <a:close/>
                <a:moveTo>
                  <a:pt x="3210078" y="6332219"/>
                </a:moveTo>
                <a:lnTo>
                  <a:pt x="3419666" y="6332219"/>
                </a:lnTo>
                <a:cubicBezTo>
                  <a:pt x="3448605" y="6332219"/>
                  <a:pt x="3472064" y="6355678"/>
                  <a:pt x="3472064" y="6384617"/>
                </a:cubicBezTo>
                <a:lnTo>
                  <a:pt x="3472064" y="6594205"/>
                </a:lnTo>
                <a:cubicBezTo>
                  <a:pt x="3472064" y="6623144"/>
                  <a:pt x="3448605" y="6646603"/>
                  <a:pt x="3419666" y="6646603"/>
                </a:cubicBezTo>
                <a:lnTo>
                  <a:pt x="3210078" y="6646603"/>
                </a:lnTo>
                <a:cubicBezTo>
                  <a:pt x="3181139" y="6646603"/>
                  <a:pt x="3157680" y="6623144"/>
                  <a:pt x="3157680" y="6594205"/>
                </a:cubicBezTo>
                <a:lnTo>
                  <a:pt x="3157680" y="6384617"/>
                </a:lnTo>
                <a:cubicBezTo>
                  <a:pt x="3157680" y="6355678"/>
                  <a:pt x="3181139" y="6332219"/>
                  <a:pt x="3210078" y="6332219"/>
                </a:cubicBezTo>
                <a:close/>
                <a:moveTo>
                  <a:pt x="2578542" y="6332219"/>
                </a:moveTo>
                <a:lnTo>
                  <a:pt x="2788130" y="6332219"/>
                </a:lnTo>
                <a:cubicBezTo>
                  <a:pt x="2817069" y="6332219"/>
                  <a:pt x="2840528" y="6355678"/>
                  <a:pt x="2840528" y="6384617"/>
                </a:cubicBezTo>
                <a:lnTo>
                  <a:pt x="2840528" y="6594205"/>
                </a:lnTo>
                <a:cubicBezTo>
                  <a:pt x="2840528" y="6623144"/>
                  <a:pt x="2817069" y="6646603"/>
                  <a:pt x="2788130" y="6646603"/>
                </a:cubicBezTo>
                <a:lnTo>
                  <a:pt x="2578542" y="6646603"/>
                </a:lnTo>
                <a:cubicBezTo>
                  <a:pt x="2549603" y="6646603"/>
                  <a:pt x="2526144" y="6623144"/>
                  <a:pt x="2526144" y="6594205"/>
                </a:cubicBezTo>
                <a:lnTo>
                  <a:pt x="2526144" y="6384617"/>
                </a:lnTo>
                <a:cubicBezTo>
                  <a:pt x="2526144" y="6355678"/>
                  <a:pt x="2549603" y="6332219"/>
                  <a:pt x="2578542" y="6332219"/>
                </a:cubicBezTo>
                <a:close/>
                <a:moveTo>
                  <a:pt x="1947006" y="6332219"/>
                </a:moveTo>
                <a:lnTo>
                  <a:pt x="2156594" y="6332219"/>
                </a:lnTo>
                <a:cubicBezTo>
                  <a:pt x="2185533" y="6332219"/>
                  <a:pt x="2208992" y="6355678"/>
                  <a:pt x="2208992" y="6384617"/>
                </a:cubicBezTo>
                <a:lnTo>
                  <a:pt x="2208992" y="6594205"/>
                </a:lnTo>
                <a:cubicBezTo>
                  <a:pt x="2208992" y="6623144"/>
                  <a:pt x="2185533" y="6646603"/>
                  <a:pt x="2156594" y="6646603"/>
                </a:cubicBezTo>
                <a:lnTo>
                  <a:pt x="1947006" y="6646603"/>
                </a:lnTo>
                <a:cubicBezTo>
                  <a:pt x="1918067" y="6646603"/>
                  <a:pt x="1894608" y="6623144"/>
                  <a:pt x="1894608" y="6594205"/>
                </a:cubicBezTo>
                <a:lnTo>
                  <a:pt x="1894608" y="6384617"/>
                </a:lnTo>
                <a:cubicBezTo>
                  <a:pt x="1894608" y="6355678"/>
                  <a:pt x="1918067" y="6332219"/>
                  <a:pt x="1947006" y="6332219"/>
                </a:cubicBezTo>
                <a:close/>
                <a:moveTo>
                  <a:pt x="1315470" y="6332219"/>
                </a:moveTo>
                <a:lnTo>
                  <a:pt x="1525058" y="6332219"/>
                </a:lnTo>
                <a:cubicBezTo>
                  <a:pt x="1553997" y="6332219"/>
                  <a:pt x="1577456" y="6355678"/>
                  <a:pt x="1577456" y="6384617"/>
                </a:cubicBezTo>
                <a:lnTo>
                  <a:pt x="1577456" y="6594205"/>
                </a:lnTo>
                <a:cubicBezTo>
                  <a:pt x="1577456" y="6623144"/>
                  <a:pt x="1553997" y="6646603"/>
                  <a:pt x="1525058" y="6646603"/>
                </a:cubicBezTo>
                <a:lnTo>
                  <a:pt x="1315470" y="6646603"/>
                </a:lnTo>
                <a:cubicBezTo>
                  <a:pt x="1286531" y="6646603"/>
                  <a:pt x="1263072" y="6623144"/>
                  <a:pt x="1263072" y="6594205"/>
                </a:cubicBezTo>
                <a:lnTo>
                  <a:pt x="1263072" y="6384617"/>
                </a:lnTo>
                <a:cubicBezTo>
                  <a:pt x="1263072" y="6355678"/>
                  <a:pt x="1286531" y="6332219"/>
                  <a:pt x="1315470" y="6332219"/>
                </a:cubicBezTo>
                <a:close/>
                <a:moveTo>
                  <a:pt x="683934" y="6332219"/>
                </a:moveTo>
                <a:lnTo>
                  <a:pt x="893522" y="6332219"/>
                </a:lnTo>
                <a:cubicBezTo>
                  <a:pt x="922461" y="6332219"/>
                  <a:pt x="945920" y="6355678"/>
                  <a:pt x="945920" y="6384617"/>
                </a:cubicBezTo>
                <a:lnTo>
                  <a:pt x="945920" y="6594205"/>
                </a:lnTo>
                <a:cubicBezTo>
                  <a:pt x="945920" y="6623144"/>
                  <a:pt x="922461" y="6646603"/>
                  <a:pt x="893522" y="6646603"/>
                </a:cubicBezTo>
                <a:lnTo>
                  <a:pt x="683934" y="6646603"/>
                </a:lnTo>
                <a:cubicBezTo>
                  <a:pt x="654995" y="6646603"/>
                  <a:pt x="631536" y="6623144"/>
                  <a:pt x="631536" y="6594205"/>
                </a:cubicBezTo>
                <a:lnTo>
                  <a:pt x="631536" y="6384617"/>
                </a:lnTo>
                <a:cubicBezTo>
                  <a:pt x="631536" y="6355678"/>
                  <a:pt x="654995" y="6332219"/>
                  <a:pt x="683934" y="6332219"/>
                </a:cubicBezTo>
                <a:close/>
                <a:moveTo>
                  <a:pt x="52398" y="6332219"/>
                </a:moveTo>
                <a:lnTo>
                  <a:pt x="261986" y="6332219"/>
                </a:lnTo>
                <a:cubicBezTo>
                  <a:pt x="290925" y="6332219"/>
                  <a:pt x="314384" y="6355678"/>
                  <a:pt x="314384" y="6384617"/>
                </a:cubicBezTo>
                <a:lnTo>
                  <a:pt x="314384" y="6594205"/>
                </a:lnTo>
                <a:cubicBezTo>
                  <a:pt x="314384" y="6623144"/>
                  <a:pt x="290925" y="6646603"/>
                  <a:pt x="261986" y="6646603"/>
                </a:cubicBezTo>
                <a:lnTo>
                  <a:pt x="52398" y="6646603"/>
                </a:lnTo>
                <a:cubicBezTo>
                  <a:pt x="23459" y="6646603"/>
                  <a:pt x="0" y="6623144"/>
                  <a:pt x="0" y="6594205"/>
                </a:cubicBezTo>
                <a:lnTo>
                  <a:pt x="0" y="6384617"/>
                </a:lnTo>
                <a:cubicBezTo>
                  <a:pt x="0" y="6355678"/>
                  <a:pt x="23459" y="6332219"/>
                  <a:pt x="52398" y="6332219"/>
                </a:cubicBezTo>
                <a:close/>
                <a:moveTo>
                  <a:pt x="6683526" y="5984239"/>
                </a:moveTo>
                <a:lnTo>
                  <a:pt x="6893114" y="5984239"/>
                </a:lnTo>
                <a:cubicBezTo>
                  <a:pt x="6922053" y="5984239"/>
                  <a:pt x="6945512" y="6007698"/>
                  <a:pt x="6945512" y="6036637"/>
                </a:cubicBezTo>
                <a:lnTo>
                  <a:pt x="6945512" y="6246225"/>
                </a:lnTo>
                <a:cubicBezTo>
                  <a:pt x="6945512" y="6275164"/>
                  <a:pt x="6922053" y="6298623"/>
                  <a:pt x="6893114" y="6298623"/>
                </a:cubicBezTo>
                <a:lnTo>
                  <a:pt x="6683526" y="6298623"/>
                </a:lnTo>
                <a:cubicBezTo>
                  <a:pt x="6654587" y="6298623"/>
                  <a:pt x="6631128" y="6275164"/>
                  <a:pt x="6631128" y="6246225"/>
                </a:cubicBezTo>
                <a:lnTo>
                  <a:pt x="6631128" y="6036637"/>
                </a:lnTo>
                <a:cubicBezTo>
                  <a:pt x="6631128" y="6007698"/>
                  <a:pt x="6654587" y="5984239"/>
                  <a:pt x="6683526" y="5984239"/>
                </a:cubicBezTo>
                <a:close/>
                <a:moveTo>
                  <a:pt x="6051990" y="5984239"/>
                </a:moveTo>
                <a:lnTo>
                  <a:pt x="6261578" y="5984239"/>
                </a:lnTo>
                <a:cubicBezTo>
                  <a:pt x="6290517" y="5984239"/>
                  <a:pt x="6313976" y="6007698"/>
                  <a:pt x="6313976" y="6036637"/>
                </a:cubicBezTo>
                <a:lnTo>
                  <a:pt x="6313976" y="6246225"/>
                </a:lnTo>
                <a:cubicBezTo>
                  <a:pt x="6313976" y="6275164"/>
                  <a:pt x="6290517" y="6298623"/>
                  <a:pt x="6261578" y="6298623"/>
                </a:cubicBezTo>
                <a:lnTo>
                  <a:pt x="6051990" y="6298623"/>
                </a:lnTo>
                <a:cubicBezTo>
                  <a:pt x="6023051" y="6298623"/>
                  <a:pt x="5999592" y="6275164"/>
                  <a:pt x="5999592" y="6246225"/>
                </a:cubicBezTo>
                <a:lnTo>
                  <a:pt x="5999592" y="6036637"/>
                </a:lnTo>
                <a:cubicBezTo>
                  <a:pt x="5999592" y="6007698"/>
                  <a:pt x="6023051" y="5984239"/>
                  <a:pt x="6051990" y="5984239"/>
                </a:cubicBezTo>
                <a:close/>
                <a:moveTo>
                  <a:pt x="5420454" y="5984239"/>
                </a:moveTo>
                <a:lnTo>
                  <a:pt x="5630042" y="5984239"/>
                </a:lnTo>
                <a:cubicBezTo>
                  <a:pt x="5658981" y="5984239"/>
                  <a:pt x="5682440" y="6007698"/>
                  <a:pt x="5682440" y="6036637"/>
                </a:cubicBezTo>
                <a:lnTo>
                  <a:pt x="5682440" y="6246225"/>
                </a:lnTo>
                <a:cubicBezTo>
                  <a:pt x="5682440" y="6275164"/>
                  <a:pt x="5658981" y="6298623"/>
                  <a:pt x="5630042" y="6298623"/>
                </a:cubicBezTo>
                <a:lnTo>
                  <a:pt x="5420454" y="6298623"/>
                </a:lnTo>
                <a:cubicBezTo>
                  <a:pt x="5391515" y="6298623"/>
                  <a:pt x="5368056" y="6275164"/>
                  <a:pt x="5368056" y="6246225"/>
                </a:cubicBezTo>
                <a:lnTo>
                  <a:pt x="5368056" y="6036637"/>
                </a:lnTo>
                <a:cubicBezTo>
                  <a:pt x="5368056" y="6007698"/>
                  <a:pt x="5391515" y="5984239"/>
                  <a:pt x="5420454" y="5984239"/>
                </a:cubicBezTo>
                <a:close/>
                <a:moveTo>
                  <a:pt x="4788918" y="5984239"/>
                </a:moveTo>
                <a:lnTo>
                  <a:pt x="4998506" y="5984239"/>
                </a:lnTo>
                <a:cubicBezTo>
                  <a:pt x="5027445" y="5984239"/>
                  <a:pt x="5050904" y="6007698"/>
                  <a:pt x="5050904" y="6036637"/>
                </a:cubicBezTo>
                <a:lnTo>
                  <a:pt x="5050904" y="6246225"/>
                </a:lnTo>
                <a:cubicBezTo>
                  <a:pt x="5050904" y="6275164"/>
                  <a:pt x="5027445" y="6298623"/>
                  <a:pt x="4998506" y="6298623"/>
                </a:cubicBezTo>
                <a:lnTo>
                  <a:pt x="4788918" y="6298623"/>
                </a:lnTo>
                <a:cubicBezTo>
                  <a:pt x="4759979" y="6298623"/>
                  <a:pt x="4736520" y="6275164"/>
                  <a:pt x="4736520" y="6246225"/>
                </a:cubicBezTo>
                <a:lnTo>
                  <a:pt x="4736520" y="6036637"/>
                </a:lnTo>
                <a:cubicBezTo>
                  <a:pt x="4736520" y="6007698"/>
                  <a:pt x="4759979" y="5984239"/>
                  <a:pt x="4788918" y="5984239"/>
                </a:cubicBezTo>
                <a:close/>
                <a:moveTo>
                  <a:pt x="4157382" y="5984239"/>
                </a:moveTo>
                <a:lnTo>
                  <a:pt x="4366970" y="5984239"/>
                </a:lnTo>
                <a:cubicBezTo>
                  <a:pt x="4395909" y="5984239"/>
                  <a:pt x="4419368" y="6007698"/>
                  <a:pt x="4419368" y="6036637"/>
                </a:cubicBezTo>
                <a:lnTo>
                  <a:pt x="4419368" y="6246225"/>
                </a:lnTo>
                <a:cubicBezTo>
                  <a:pt x="4419368" y="6275164"/>
                  <a:pt x="4395909" y="6298623"/>
                  <a:pt x="4366970" y="6298623"/>
                </a:cubicBezTo>
                <a:lnTo>
                  <a:pt x="4157382" y="6298623"/>
                </a:lnTo>
                <a:cubicBezTo>
                  <a:pt x="4128443" y="6298623"/>
                  <a:pt x="4104984" y="6275164"/>
                  <a:pt x="4104984" y="6246225"/>
                </a:cubicBezTo>
                <a:lnTo>
                  <a:pt x="4104984" y="6036637"/>
                </a:lnTo>
                <a:cubicBezTo>
                  <a:pt x="4104984" y="6007698"/>
                  <a:pt x="4128443" y="5984239"/>
                  <a:pt x="4157382" y="5984239"/>
                </a:cubicBezTo>
                <a:close/>
                <a:moveTo>
                  <a:pt x="3525846" y="5984239"/>
                </a:moveTo>
                <a:lnTo>
                  <a:pt x="3735434" y="5984239"/>
                </a:lnTo>
                <a:cubicBezTo>
                  <a:pt x="3764373" y="5984239"/>
                  <a:pt x="3787832" y="6007698"/>
                  <a:pt x="3787832" y="6036637"/>
                </a:cubicBezTo>
                <a:lnTo>
                  <a:pt x="3787832" y="6246225"/>
                </a:lnTo>
                <a:cubicBezTo>
                  <a:pt x="3787832" y="6275164"/>
                  <a:pt x="3764373" y="6298623"/>
                  <a:pt x="3735434" y="6298623"/>
                </a:cubicBezTo>
                <a:lnTo>
                  <a:pt x="3525846" y="6298623"/>
                </a:lnTo>
                <a:cubicBezTo>
                  <a:pt x="3496907" y="6298623"/>
                  <a:pt x="3473448" y="6275164"/>
                  <a:pt x="3473448" y="6246225"/>
                </a:cubicBezTo>
                <a:lnTo>
                  <a:pt x="3473448" y="6036637"/>
                </a:lnTo>
                <a:cubicBezTo>
                  <a:pt x="3473448" y="6007698"/>
                  <a:pt x="3496907" y="5984239"/>
                  <a:pt x="3525846" y="5984239"/>
                </a:cubicBezTo>
                <a:close/>
                <a:moveTo>
                  <a:pt x="2894310" y="5984239"/>
                </a:moveTo>
                <a:lnTo>
                  <a:pt x="3103898" y="5984239"/>
                </a:lnTo>
                <a:cubicBezTo>
                  <a:pt x="3132837" y="5984239"/>
                  <a:pt x="3156296" y="6007698"/>
                  <a:pt x="3156296" y="6036637"/>
                </a:cubicBezTo>
                <a:lnTo>
                  <a:pt x="3156296" y="6246225"/>
                </a:lnTo>
                <a:cubicBezTo>
                  <a:pt x="3156296" y="6275164"/>
                  <a:pt x="3132837" y="6298623"/>
                  <a:pt x="3103898" y="6298623"/>
                </a:cubicBezTo>
                <a:lnTo>
                  <a:pt x="2894310" y="6298623"/>
                </a:lnTo>
                <a:cubicBezTo>
                  <a:pt x="2865371" y="6298623"/>
                  <a:pt x="2841912" y="6275164"/>
                  <a:pt x="2841912" y="6246225"/>
                </a:cubicBezTo>
                <a:lnTo>
                  <a:pt x="2841912" y="6036637"/>
                </a:lnTo>
                <a:cubicBezTo>
                  <a:pt x="2841912" y="6007698"/>
                  <a:pt x="2865371" y="5984239"/>
                  <a:pt x="2894310" y="5984239"/>
                </a:cubicBezTo>
                <a:close/>
                <a:moveTo>
                  <a:pt x="2262774" y="5984239"/>
                </a:moveTo>
                <a:lnTo>
                  <a:pt x="2472362" y="5984239"/>
                </a:lnTo>
                <a:cubicBezTo>
                  <a:pt x="2501301" y="5984239"/>
                  <a:pt x="2524760" y="6007698"/>
                  <a:pt x="2524760" y="6036637"/>
                </a:cubicBezTo>
                <a:lnTo>
                  <a:pt x="2524760" y="6246225"/>
                </a:lnTo>
                <a:cubicBezTo>
                  <a:pt x="2524760" y="6275164"/>
                  <a:pt x="2501301" y="6298623"/>
                  <a:pt x="2472362" y="6298623"/>
                </a:cubicBezTo>
                <a:lnTo>
                  <a:pt x="2262774" y="6298623"/>
                </a:lnTo>
                <a:cubicBezTo>
                  <a:pt x="2233835" y="6298623"/>
                  <a:pt x="2210376" y="6275164"/>
                  <a:pt x="2210376" y="6246225"/>
                </a:cubicBezTo>
                <a:lnTo>
                  <a:pt x="2210376" y="6036637"/>
                </a:lnTo>
                <a:cubicBezTo>
                  <a:pt x="2210376" y="6007698"/>
                  <a:pt x="2233835" y="5984239"/>
                  <a:pt x="2262774" y="5984239"/>
                </a:cubicBezTo>
                <a:close/>
                <a:moveTo>
                  <a:pt x="1631238" y="5984239"/>
                </a:moveTo>
                <a:lnTo>
                  <a:pt x="1840826" y="5984239"/>
                </a:lnTo>
                <a:cubicBezTo>
                  <a:pt x="1869765" y="5984239"/>
                  <a:pt x="1893224" y="6007698"/>
                  <a:pt x="1893224" y="6036637"/>
                </a:cubicBezTo>
                <a:lnTo>
                  <a:pt x="1893224" y="6246225"/>
                </a:lnTo>
                <a:cubicBezTo>
                  <a:pt x="1893224" y="6275164"/>
                  <a:pt x="1869765" y="6298623"/>
                  <a:pt x="1840826" y="6298623"/>
                </a:cubicBezTo>
                <a:lnTo>
                  <a:pt x="1631238" y="6298623"/>
                </a:lnTo>
                <a:cubicBezTo>
                  <a:pt x="1602299" y="6298623"/>
                  <a:pt x="1578840" y="6275164"/>
                  <a:pt x="1578840" y="6246225"/>
                </a:cubicBezTo>
                <a:lnTo>
                  <a:pt x="1578840" y="6036637"/>
                </a:lnTo>
                <a:cubicBezTo>
                  <a:pt x="1578840" y="6007698"/>
                  <a:pt x="1602299" y="5984239"/>
                  <a:pt x="1631238" y="5984239"/>
                </a:cubicBezTo>
                <a:close/>
                <a:moveTo>
                  <a:pt x="999702" y="5984239"/>
                </a:moveTo>
                <a:lnTo>
                  <a:pt x="1209290" y="5984239"/>
                </a:lnTo>
                <a:cubicBezTo>
                  <a:pt x="1238229" y="5984239"/>
                  <a:pt x="1261688" y="6007698"/>
                  <a:pt x="1261688" y="6036637"/>
                </a:cubicBezTo>
                <a:lnTo>
                  <a:pt x="1261688" y="6246225"/>
                </a:lnTo>
                <a:cubicBezTo>
                  <a:pt x="1261688" y="6275164"/>
                  <a:pt x="1238229" y="6298623"/>
                  <a:pt x="1209290" y="6298623"/>
                </a:cubicBezTo>
                <a:lnTo>
                  <a:pt x="999702" y="6298623"/>
                </a:lnTo>
                <a:cubicBezTo>
                  <a:pt x="970763" y="6298623"/>
                  <a:pt x="947304" y="6275164"/>
                  <a:pt x="947304" y="6246225"/>
                </a:cubicBezTo>
                <a:lnTo>
                  <a:pt x="947304" y="6036637"/>
                </a:lnTo>
                <a:cubicBezTo>
                  <a:pt x="947304" y="6007698"/>
                  <a:pt x="970763" y="5984239"/>
                  <a:pt x="999702" y="5984239"/>
                </a:cubicBezTo>
                <a:close/>
                <a:moveTo>
                  <a:pt x="368166" y="5984239"/>
                </a:moveTo>
                <a:lnTo>
                  <a:pt x="577754" y="5984239"/>
                </a:lnTo>
                <a:cubicBezTo>
                  <a:pt x="606693" y="5984239"/>
                  <a:pt x="630152" y="6007698"/>
                  <a:pt x="630152" y="6036637"/>
                </a:cubicBezTo>
                <a:lnTo>
                  <a:pt x="630152" y="6246225"/>
                </a:lnTo>
                <a:cubicBezTo>
                  <a:pt x="630152" y="6275164"/>
                  <a:pt x="606693" y="6298623"/>
                  <a:pt x="577754" y="6298623"/>
                </a:cubicBezTo>
                <a:lnTo>
                  <a:pt x="368166" y="6298623"/>
                </a:lnTo>
                <a:cubicBezTo>
                  <a:pt x="339227" y="6298623"/>
                  <a:pt x="315768" y="6275164"/>
                  <a:pt x="315768" y="6246225"/>
                </a:cubicBezTo>
                <a:lnTo>
                  <a:pt x="315768" y="6036637"/>
                </a:lnTo>
                <a:cubicBezTo>
                  <a:pt x="315768" y="6007698"/>
                  <a:pt x="339227" y="5984239"/>
                  <a:pt x="368166" y="5984239"/>
                </a:cubicBezTo>
                <a:close/>
                <a:moveTo>
                  <a:pt x="6999298" y="5628639"/>
                </a:moveTo>
                <a:lnTo>
                  <a:pt x="7208886" y="5628639"/>
                </a:lnTo>
                <a:cubicBezTo>
                  <a:pt x="7237825" y="5628639"/>
                  <a:pt x="7261284" y="5652098"/>
                  <a:pt x="7261284" y="5681037"/>
                </a:cubicBezTo>
                <a:lnTo>
                  <a:pt x="7261284" y="5890625"/>
                </a:lnTo>
                <a:cubicBezTo>
                  <a:pt x="7261284" y="5919564"/>
                  <a:pt x="7237825" y="5943023"/>
                  <a:pt x="7208886" y="5943023"/>
                </a:cubicBezTo>
                <a:lnTo>
                  <a:pt x="6999298" y="5943023"/>
                </a:lnTo>
                <a:cubicBezTo>
                  <a:pt x="6970359" y="5943023"/>
                  <a:pt x="6946900" y="5919564"/>
                  <a:pt x="6946900" y="5890625"/>
                </a:cubicBezTo>
                <a:lnTo>
                  <a:pt x="6946900" y="5681037"/>
                </a:lnTo>
                <a:cubicBezTo>
                  <a:pt x="6946900" y="5652098"/>
                  <a:pt x="6970359" y="5628639"/>
                  <a:pt x="6999298" y="5628639"/>
                </a:cubicBezTo>
                <a:close/>
                <a:moveTo>
                  <a:pt x="6367758" y="5628639"/>
                </a:moveTo>
                <a:lnTo>
                  <a:pt x="6577346" y="5628639"/>
                </a:lnTo>
                <a:cubicBezTo>
                  <a:pt x="6606285" y="5628639"/>
                  <a:pt x="6629744" y="5652098"/>
                  <a:pt x="6629744" y="5681037"/>
                </a:cubicBezTo>
                <a:lnTo>
                  <a:pt x="6629744" y="5890625"/>
                </a:lnTo>
                <a:cubicBezTo>
                  <a:pt x="6629744" y="5919564"/>
                  <a:pt x="6606285" y="5943023"/>
                  <a:pt x="6577346" y="5943023"/>
                </a:cubicBezTo>
                <a:lnTo>
                  <a:pt x="6367758" y="5943023"/>
                </a:lnTo>
                <a:cubicBezTo>
                  <a:pt x="6338819" y="5943023"/>
                  <a:pt x="6315360" y="5919564"/>
                  <a:pt x="6315360" y="5890625"/>
                </a:cubicBezTo>
                <a:lnTo>
                  <a:pt x="6315360" y="5681037"/>
                </a:lnTo>
                <a:cubicBezTo>
                  <a:pt x="6315360" y="5652098"/>
                  <a:pt x="6338819" y="5628639"/>
                  <a:pt x="6367758" y="5628639"/>
                </a:cubicBezTo>
                <a:close/>
                <a:moveTo>
                  <a:pt x="5736222" y="5628639"/>
                </a:moveTo>
                <a:lnTo>
                  <a:pt x="5945810" y="5628639"/>
                </a:lnTo>
                <a:cubicBezTo>
                  <a:pt x="5974749" y="5628639"/>
                  <a:pt x="5998208" y="5652098"/>
                  <a:pt x="5998208" y="5681037"/>
                </a:cubicBezTo>
                <a:lnTo>
                  <a:pt x="5998208" y="5890625"/>
                </a:lnTo>
                <a:cubicBezTo>
                  <a:pt x="5998208" y="5919564"/>
                  <a:pt x="5974749" y="5943023"/>
                  <a:pt x="5945810" y="5943023"/>
                </a:cubicBezTo>
                <a:lnTo>
                  <a:pt x="5736222" y="5943023"/>
                </a:lnTo>
                <a:cubicBezTo>
                  <a:pt x="5707283" y="5943023"/>
                  <a:pt x="5683824" y="5919564"/>
                  <a:pt x="5683824" y="5890625"/>
                </a:cubicBezTo>
                <a:lnTo>
                  <a:pt x="5683824" y="5681037"/>
                </a:lnTo>
                <a:cubicBezTo>
                  <a:pt x="5683824" y="5652098"/>
                  <a:pt x="5707283" y="5628639"/>
                  <a:pt x="5736222" y="5628639"/>
                </a:cubicBezTo>
                <a:close/>
                <a:moveTo>
                  <a:pt x="5104686" y="5628639"/>
                </a:moveTo>
                <a:lnTo>
                  <a:pt x="5314274" y="5628639"/>
                </a:lnTo>
                <a:cubicBezTo>
                  <a:pt x="5343213" y="5628639"/>
                  <a:pt x="5366672" y="5652098"/>
                  <a:pt x="5366672" y="5681037"/>
                </a:cubicBezTo>
                <a:lnTo>
                  <a:pt x="5366672" y="5890625"/>
                </a:lnTo>
                <a:cubicBezTo>
                  <a:pt x="5366672" y="5919564"/>
                  <a:pt x="5343213" y="5943023"/>
                  <a:pt x="5314274" y="5943023"/>
                </a:cubicBezTo>
                <a:lnTo>
                  <a:pt x="5104686" y="5943023"/>
                </a:lnTo>
                <a:cubicBezTo>
                  <a:pt x="5075747" y="5943023"/>
                  <a:pt x="5052288" y="5919564"/>
                  <a:pt x="5052288" y="5890625"/>
                </a:cubicBezTo>
                <a:lnTo>
                  <a:pt x="5052288" y="5681037"/>
                </a:lnTo>
                <a:cubicBezTo>
                  <a:pt x="5052288" y="5652098"/>
                  <a:pt x="5075747" y="5628639"/>
                  <a:pt x="5104686" y="5628639"/>
                </a:cubicBezTo>
                <a:close/>
                <a:moveTo>
                  <a:pt x="4473150" y="5628639"/>
                </a:moveTo>
                <a:lnTo>
                  <a:pt x="4682738" y="5628639"/>
                </a:lnTo>
                <a:cubicBezTo>
                  <a:pt x="4711677" y="5628639"/>
                  <a:pt x="4735136" y="5652098"/>
                  <a:pt x="4735136" y="5681037"/>
                </a:cubicBezTo>
                <a:lnTo>
                  <a:pt x="4735136" y="5890625"/>
                </a:lnTo>
                <a:cubicBezTo>
                  <a:pt x="4735136" y="5919564"/>
                  <a:pt x="4711677" y="5943023"/>
                  <a:pt x="4682738" y="5943023"/>
                </a:cubicBezTo>
                <a:lnTo>
                  <a:pt x="4473150" y="5943023"/>
                </a:lnTo>
                <a:cubicBezTo>
                  <a:pt x="4444211" y="5943023"/>
                  <a:pt x="4420752" y="5919564"/>
                  <a:pt x="4420752" y="5890625"/>
                </a:cubicBezTo>
                <a:lnTo>
                  <a:pt x="4420752" y="5681037"/>
                </a:lnTo>
                <a:cubicBezTo>
                  <a:pt x="4420752" y="5652098"/>
                  <a:pt x="4444211" y="5628639"/>
                  <a:pt x="4473150" y="5628639"/>
                </a:cubicBezTo>
                <a:close/>
                <a:moveTo>
                  <a:pt x="3841614" y="5628639"/>
                </a:moveTo>
                <a:lnTo>
                  <a:pt x="4051202" y="5628639"/>
                </a:lnTo>
                <a:cubicBezTo>
                  <a:pt x="4080141" y="5628639"/>
                  <a:pt x="4103600" y="5652098"/>
                  <a:pt x="4103600" y="5681037"/>
                </a:cubicBezTo>
                <a:lnTo>
                  <a:pt x="4103600" y="5890625"/>
                </a:lnTo>
                <a:cubicBezTo>
                  <a:pt x="4103600" y="5919564"/>
                  <a:pt x="4080141" y="5943023"/>
                  <a:pt x="4051202" y="5943023"/>
                </a:cubicBezTo>
                <a:lnTo>
                  <a:pt x="3841614" y="5943023"/>
                </a:lnTo>
                <a:cubicBezTo>
                  <a:pt x="3812675" y="5943023"/>
                  <a:pt x="3789216" y="5919564"/>
                  <a:pt x="3789216" y="5890625"/>
                </a:cubicBezTo>
                <a:lnTo>
                  <a:pt x="3789216" y="5681037"/>
                </a:lnTo>
                <a:cubicBezTo>
                  <a:pt x="3789216" y="5652098"/>
                  <a:pt x="3812675" y="5628639"/>
                  <a:pt x="3841614" y="5628639"/>
                </a:cubicBezTo>
                <a:close/>
                <a:moveTo>
                  <a:pt x="3210078" y="5628639"/>
                </a:moveTo>
                <a:lnTo>
                  <a:pt x="3419666" y="5628639"/>
                </a:lnTo>
                <a:cubicBezTo>
                  <a:pt x="3448605" y="5628639"/>
                  <a:pt x="3472064" y="5652098"/>
                  <a:pt x="3472064" y="5681037"/>
                </a:cubicBezTo>
                <a:lnTo>
                  <a:pt x="3472064" y="5890625"/>
                </a:lnTo>
                <a:cubicBezTo>
                  <a:pt x="3472064" y="5919564"/>
                  <a:pt x="3448605" y="5943023"/>
                  <a:pt x="3419666" y="5943023"/>
                </a:cubicBezTo>
                <a:lnTo>
                  <a:pt x="3210078" y="5943023"/>
                </a:lnTo>
                <a:cubicBezTo>
                  <a:pt x="3181139" y="5943023"/>
                  <a:pt x="3157680" y="5919564"/>
                  <a:pt x="3157680" y="5890625"/>
                </a:cubicBezTo>
                <a:lnTo>
                  <a:pt x="3157680" y="5681037"/>
                </a:lnTo>
                <a:cubicBezTo>
                  <a:pt x="3157680" y="5652098"/>
                  <a:pt x="3181139" y="5628639"/>
                  <a:pt x="3210078" y="5628639"/>
                </a:cubicBezTo>
                <a:close/>
                <a:moveTo>
                  <a:pt x="2578542" y="5628639"/>
                </a:moveTo>
                <a:lnTo>
                  <a:pt x="2788130" y="5628639"/>
                </a:lnTo>
                <a:cubicBezTo>
                  <a:pt x="2817069" y="5628639"/>
                  <a:pt x="2840528" y="5652098"/>
                  <a:pt x="2840528" y="5681037"/>
                </a:cubicBezTo>
                <a:lnTo>
                  <a:pt x="2840528" y="5890625"/>
                </a:lnTo>
                <a:cubicBezTo>
                  <a:pt x="2840528" y="5919564"/>
                  <a:pt x="2817069" y="5943023"/>
                  <a:pt x="2788130" y="5943023"/>
                </a:cubicBezTo>
                <a:lnTo>
                  <a:pt x="2578542" y="5943023"/>
                </a:lnTo>
                <a:cubicBezTo>
                  <a:pt x="2549603" y="5943023"/>
                  <a:pt x="2526144" y="5919564"/>
                  <a:pt x="2526144" y="5890625"/>
                </a:cubicBezTo>
                <a:lnTo>
                  <a:pt x="2526144" y="5681037"/>
                </a:lnTo>
                <a:cubicBezTo>
                  <a:pt x="2526144" y="5652098"/>
                  <a:pt x="2549603" y="5628639"/>
                  <a:pt x="2578542" y="5628639"/>
                </a:cubicBezTo>
                <a:close/>
                <a:moveTo>
                  <a:pt x="1947006" y="5628639"/>
                </a:moveTo>
                <a:lnTo>
                  <a:pt x="2156594" y="5628639"/>
                </a:lnTo>
                <a:cubicBezTo>
                  <a:pt x="2185533" y="5628639"/>
                  <a:pt x="2208992" y="5652098"/>
                  <a:pt x="2208992" y="5681037"/>
                </a:cubicBezTo>
                <a:lnTo>
                  <a:pt x="2208992" y="5890625"/>
                </a:lnTo>
                <a:cubicBezTo>
                  <a:pt x="2208992" y="5919564"/>
                  <a:pt x="2185533" y="5943023"/>
                  <a:pt x="2156594" y="5943023"/>
                </a:cubicBezTo>
                <a:lnTo>
                  <a:pt x="1947006" y="5943023"/>
                </a:lnTo>
                <a:cubicBezTo>
                  <a:pt x="1918067" y="5943023"/>
                  <a:pt x="1894608" y="5919564"/>
                  <a:pt x="1894608" y="5890625"/>
                </a:cubicBezTo>
                <a:lnTo>
                  <a:pt x="1894608" y="5681037"/>
                </a:lnTo>
                <a:cubicBezTo>
                  <a:pt x="1894608" y="5652098"/>
                  <a:pt x="1918067" y="5628639"/>
                  <a:pt x="1947006" y="5628639"/>
                </a:cubicBezTo>
                <a:close/>
                <a:moveTo>
                  <a:pt x="1315470" y="5628639"/>
                </a:moveTo>
                <a:lnTo>
                  <a:pt x="1525058" y="5628639"/>
                </a:lnTo>
                <a:cubicBezTo>
                  <a:pt x="1553997" y="5628639"/>
                  <a:pt x="1577456" y="5652098"/>
                  <a:pt x="1577456" y="5681037"/>
                </a:cubicBezTo>
                <a:lnTo>
                  <a:pt x="1577456" y="5890625"/>
                </a:lnTo>
                <a:cubicBezTo>
                  <a:pt x="1577456" y="5919564"/>
                  <a:pt x="1553997" y="5943023"/>
                  <a:pt x="1525058" y="5943023"/>
                </a:cubicBezTo>
                <a:lnTo>
                  <a:pt x="1315470" y="5943023"/>
                </a:lnTo>
                <a:cubicBezTo>
                  <a:pt x="1286531" y="5943023"/>
                  <a:pt x="1263072" y="5919564"/>
                  <a:pt x="1263072" y="5890625"/>
                </a:cubicBezTo>
                <a:lnTo>
                  <a:pt x="1263072" y="5681037"/>
                </a:lnTo>
                <a:cubicBezTo>
                  <a:pt x="1263072" y="5652098"/>
                  <a:pt x="1286531" y="5628639"/>
                  <a:pt x="1315470" y="5628639"/>
                </a:cubicBezTo>
                <a:close/>
                <a:moveTo>
                  <a:pt x="683934" y="5628639"/>
                </a:moveTo>
                <a:lnTo>
                  <a:pt x="893522" y="5628639"/>
                </a:lnTo>
                <a:cubicBezTo>
                  <a:pt x="922461" y="5628639"/>
                  <a:pt x="945920" y="5652098"/>
                  <a:pt x="945920" y="5681037"/>
                </a:cubicBezTo>
                <a:lnTo>
                  <a:pt x="945920" y="5890625"/>
                </a:lnTo>
                <a:cubicBezTo>
                  <a:pt x="945920" y="5919564"/>
                  <a:pt x="922461" y="5943023"/>
                  <a:pt x="893522" y="5943023"/>
                </a:cubicBezTo>
                <a:lnTo>
                  <a:pt x="683934" y="5943023"/>
                </a:lnTo>
                <a:cubicBezTo>
                  <a:pt x="654995" y="5943023"/>
                  <a:pt x="631536" y="5919564"/>
                  <a:pt x="631536" y="5890625"/>
                </a:cubicBezTo>
                <a:lnTo>
                  <a:pt x="631536" y="5681037"/>
                </a:lnTo>
                <a:cubicBezTo>
                  <a:pt x="631536" y="5652098"/>
                  <a:pt x="654995" y="5628639"/>
                  <a:pt x="683934" y="5628639"/>
                </a:cubicBezTo>
                <a:close/>
                <a:moveTo>
                  <a:pt x="52398" y="5628639"/>
                </a:moveTo>
                <a:lnTo>
                  <a:pt x="261986" y="5628639"/>
                </a:lnTo>
                <a:cubicBezTo>
                  <a:pt x="290925" y="5628639"/>
                  <a:pt x="314384" y="5652098"/>
                  <a:pt x="314384" y="5681037"/>
                </a:cubicBezTo>
                <a:lnTo>
                  <a:pt x="314384" y="5890625"/>
                </a:lnTo>
                <a:cubicBezTo>
                  <a:pt x="314384" y="5919564"/>
                  <a:pt x="290925" y="5943023"/>
                  <a:pt x="261986" y="5943023"/>
                </a:cubicBezTo>
                <a:lnTo>
                  <a:pt x="52398" y="5943023"/>
                </a:lnTo>
                <a:cubicBezTo>
                  <a:pt x="23459" y="5943023"/>
                  <a:pt x="0" y="5919564"/>
                  <a:pt x="0" y="5890625"/>
                </a:cubicBezTo>
                <a:lnTo>
                  <a:pt x="0" y="5681037"/>
                </a:lnTo>
                <a:cubicBezTo>
                  <a:pt x="0" y="5652098"/>
                  <a:pt x="23459" y="5628639"/>
                  <a:pt x="52398" y="5628639"/>
                </a:cubicBezTo>
                <a:close/>
                <a:moveTo>
                  <a:pt x="6683526" y="5280659"/>
                </a:moveTo>
                <a:lnTo>
                  <a:pt x="6893114" y="5280659"/>
                </a:lnTo>
                <a:cubicBezTo>
                  <a:pt x="6922053" y="5280659"/>
                  <a:pt x="6945512" y="5304118"/>
                  <a:pt x="6945512" y="5333057"/>
                </a:cubicBezTo>
                <a:lnTo>
                  <a:pt x="6945512" y="5542645"/>
                </a:lnTo>
                <a:cubicBezTo>
                  <a:pt x="6945512" y="5571584"/>
                  <a:pt x="6922053" y="5595043"/>
                  <a:pt x="6893114" y="5595043"/>
                </a:cubicBezTo>
                <a:lnTo>
                  <a:pt x="6683526" y="5595043"/>
                </a:lnTo>
                <a:cubicBezTo>
                  <a:pt x="6654587" y="5595043"/>
                  <a:pt x="6631128" y="5571584"/>
                  <a:pt x="6631128" y="5542645"/>
                </a:cubicBezTo>
                <a:lnTo>
                  <a:pt x="6631128" y="5333057"/>
                </a:lnTo>
                <a:cubicBezTo>
                  <a:pt x="6631128" y="5304118"/>
                  <a:pt x="6654587" y="5280659"/>
                  <a:pt x="6683526" y="5280659"/>
                </a:cubicBezTo>
                <a:close/>
                <a:moveTo>
                  <a:pt x="6051990" y="5280659"/>
                </a:moveTo>
                <a:lnTo>
                  <a:pt x="6261578" y="5280659"/>
                </a:lnTo>
                <a:cubicBezTo>
                  <a:pt x="6290517" y="5280659"/>
                  <a:pt x="6313976" y="5304118"/>
                  <a:pt x="6313976" y="5333057"/>
                </a:cubicBezTo>
                <a:lnTo>
                  <a:pt x="6313976" y="5542645"/>
                </a:lnTo>
                <a:cubicBezTo>
                  <a:pt x="6313976" y="5571584"/>
                  <a:pt x="6290517" y="5595043"/>
                  <a:pt x="6261578" y="5595043"/>
                </a:cubicBezTo>
                <a:lnTo>
                  <a:pt x="6051990" y="5595043"/>
                </a:lnTo>
                <a:cubicBezTo>
                  <a:pt x="6023051" y="5595043"/>
                  <a:pt x="5999592" y="5571584"/>
                  <a:pt x="5999592" y="5542645"/>
                </a:cubicBezTo>
                <a:lnTo>
                  <a:pt x="5999592" y="5333057"/>
                </a:lnTo>
                <a:cubicBezTo>
                  <a:pt x="5999592" y="5304118"/>
                  <a:pt x="6023051" y="5280659"/>
                  <a:pt x="6051990" y="5280659"/>
                </a:cubicBezTo>
                <a:close/>
                <a:moveTo>
                  <a:pt x="5420454" y="5280659"/>
                </a:moveTo>
                <a:lnTo>
                  <a:pt x="5630042" y="5280659"/>
                </a:lnTo>
                <a:cubicBezTo>
                  <a:pt x="5658981" y="5280659"/>
                  <a:pt x="5682440" y="5304118"/>
                  <a:pt x="5682440" y="5333057"/>
                </a:cubicBezTo>
                <a:lnTo>
                  <a:pt x="5682440" y="5542645"/>
                </a:lnTo>
                <a:cubicBezTo>
                  <a:pt x="5682440" y="5571584"/>
                  <a:pt x="5658981" y="5595043"/>
                  <a:pt x="5630042" y="5595043"/>
                </a:cubicBezTo>
                <a:lnTo>
                  <a:pt x="5420454" y="5595043"/>
                </a:lnTo>
                <a:cubicBezTo>
                  <a:pt x="5391515" y="5595043"/>
                  <a:pt x="5368056" y="5571584"/>
                  <a:pt x="5368056" y="5542645"/>
                </a:cubicBezTo>
                <a:lnTo>
                  <a:pt x="5368056" y="5333057"/>
                </a:lnTo>
                <a:cubicBezTo>
                  <a:pt x="5368056" y="5304118"/>
                  <a:pt x="5391515" y="5280659"/>
                  <a:pt x="5420454" y="5280659"/>
                </a:cubicBezTo>
                <a:close/>
                <a:moveTo>
                  <a:pt x="4788918" y="5280659"/>
                </a:moveTo>
                <a:lnTo>
                  <a:pt x="4998506" y="5280659"/>
                </a:lnTo>
                <a:cubicBezTo>
                  <a:pt x="5027445" y="5280659"/>
                  <a:pt x="5050904" y="5304118"/>
                  <a:pt x="5050904" y="5333057"/>
                </a:cubicBezTo>
                <a:lnTo>
                  <a:pt x="5050904" y="5542645"/>
                </a:lnTo>
                <a:cubicBezTo>
                  <a:pt x="5050904" y="5571584"/>
                  <a:pt x="5027445" y="5595043"/>
                  <a:pt x="4998506" y="5595043"/>
                </a:cubicBezTo>
                <a:lnTo>
                  <a:pt x="4788918" y="5595043"/>
                </a:lnTo>
                <a:cubicBezTo>
                  <a:pt x="4759979" y="5595043"/>
                  <a:pt x="4736520" y="5571584"/>
                  <a:pt x="4736520" y="5542645"/>
                </a:cubicBezTo>
                <a:lnTo>
                  <a:pt x="4736520" y="5333057"/>
                </a:lnTo>
                <a:cubicBezTo>
                  <a:pt x="4736520" y="5304118"/>
                  <a:pt x="4759979" y="5280659"/>
                  <a:pt x="4788918" y="5280659"/>
                </a:cubicBezTo>
                <a:close/>
                <a:moveTo>
                  <a:pt x="4157382" y="5280659"/>
                </a:moveTo>
                <a:lnTo>
                  <a:pt x="4366970" y="5280659"/>
                </a:lnTo>
                <a:cubicBezTo>
                  <a:pt x="4395909" y="5280659"/>
                  <a:pt x="4419368" y="5304118"/>
                  <a:pt x="4419368" y="5333057"/>
                </a:cubicBezTo>
                <a:lnTo>
                  <a:pt x="4419368" y="5542645"/>
                </a:lnTo>
                <a:cubicBezTo>
                  <a:pt x="4419368" y="5571584"/>
                  <a:pt x="4395909" y="5595043"/>
                  <a:pt x="4366970" y="5595043"/>
                </a:cubicBezTo>
                <a:lnTo>
                  <a:pt x="4157382" y="5595043"/>
                </a:lnTo>
                <a:cubicBezTo>
                  <a:pt x="4128443" y="5595043"/>
                  <a:pt x="4104984" y="5571584"/>
                  <a:pt x="4104984" y="5542645"/>
                </a:cubicBezTo>
                <a:lnTo>
                  <a:pt x="4104984" y="5333057"/>
                </a:lnTo>
                <a:cubicBezTo>
                  <a:pt x="4104984" y="5304118"/>
                  <a:pt x="4128443" y="5280659"/>
                  <a:pt x="4157382" y="5280659"/>
                </a:cubicBezTo>
                <a:close/>
                <a:moveTo>
                  <a:pt x="3525846" y="5280659"/>
                </a:moveTo>
                <a:lnTo>
                  <a:pt x="3735434" y="5280659"/>
                </a:lnTo>
                <a:cubicBezTo>
                  <a:pt x="3764373" y="5280659"/>
                  <a:pt x="3787832" y="5304118"/>
                  <a:pt x="3787832" y="5333057"/>
                </a:cubicBezTo>
                <a:lnTo>
                  <a:pt x="3787832" y="5542645"/>
                </a:lnTo>
                <a:cubicBezTo>
                  <a:pt x="3787832" y="5571584"/>
                  <a:pt x="3764373" y="5595043"/>
                  <a:pt x="3735434" y="5595043"/>
                </a:cubicBezTo>
                <a:lnTo>
                  <a:pt x="3525846" y="5595043"/>
                </a:lnTo>
                <a:cubicBezTo>
                  <a:pt x="3496907" y="5595043"/>
                  <a:pt x="3473448" y="5571584"/>
                  <a:pt x="3473448" y="5542645"/>
                </a:cubicBezTo>
                <a:lnTo>
                  <a:pt x="3473448" y="5333057"/>
                </a:lnTo>
                <a:cubicBezTo>
                  <a:pt x="3473448" y="5304118"/>
                  <a:pt x="3496907" y="5280659"/>
                  <a:pt x="3525846" y="5280659"/>
                </a:cubicBezTo>
                <a:close/>
                <a:moveTo>
                  <a:pt x="2894310" y="5280659"/>
                </a:moveTo>
                <a:lnTo>
                  <a:pt x="3103898" y="5280659"/>
                </a:lnTo>
                <a:cubicBezTo>
                  <a:pt x="3132837" y="5280659"/>
                  <a:pt x="3156296" y="5304118"/>
                  <a:pt x="3156296" y="5333057"/>
                </a:cubicBezTo>
                <a:lnTo>
                  <a:pt x="3156296" y="5542645"/>
                </a:lnTo>
                <a:cubicBezTo>
                  <a:pt x="3156296" y="5571584"/>
                  <a:pt x="3132837" y="5595043"/>
                  <a:pt x="3103898" y="5595043"/>
                </a:cubicBezTo>
                <a:lnTo>
                  <a:pt x="2894310" y="5595043"/>
                </a:lnTo>
                <a:cubicBezTo>
                  <a:pt x="2865371" y="5595043"/>
                  <a:pt x="2841912" y="5571584"/>
                  <a:pt x="2841912" y="5542645"/>
                </a:cubicBezTo>
                <a:lnTo>
                  <a:pt x="2841912" y="5333057"/>
                </a:lnTo>
                <a:cubicBezTo>
                  <a:pt x="2841912" y="5304118"/>
                  <a:pt x="2865371" y="5280659"/>
                  <a:pt x="2894310" y="5280659"/>
                </a:cubicBezTo>
                <a:close/>
                <a:moveTo>
                  <a:pt x="2262774" y="5280659"/>
                </a:moveTo>
                <a:lnTo>
                  <a:pt x="2472362" y="5280659"/>
                </a:lnTo>
                <a:cubicBezTo>
                  <a:pt x="2501301" y="5280659"/>
                  <a:pt x="2524760" y="5304118"/>
                  <a:pt x="2524760" y="5333057"/>
                </a:cubicBezTo>
                <a:lnTo>
                  <a:pt x="2524760" y="5542645"/>
                </a:lnTo>
                <a:cubicBezTo>
                  <a:pt x="2524760" y="5571584"/>
                  <a:pt x="2501301" y="5595043"/>
                  <a:pt x="2472362" y="5595043"/>
                </a:cubicBezTo>
                <a:lnTo>
                  <a:pt x="2262774" y="5595043"/>
                </a:lnTo>
                <a:cubicBezTo>
                  <a:pt x="2233835" y="5595043"/>
                  <a:pt x="2210376" y="5571584"/>
                  <a:pt x="2210376" y="5542645"/>
                </a:cubicBezTo>
                <a:lnTo>
                  <a:pt x="2210376" y="5333057"/>
                </a:lnTo>
                <a:cubicBezTo>
                  <a:pt x="2210376" y="5304118"/>
                  <a:pt x="2233835" y="5280659"/>
                  <a:pt x="2262774" y="5280659"/>
                </a:cubicBezTo>
                <a:close/>
                <a:moveTo>
                  <a:pt x="1631238" y="5280659"/>
                </a:moveTo>
                <a:lnTo>
                  <a:pt x="1840826" y="5280659"/>
                </a:lnTo>
                <a:cubicBezTo>
                  <a:pt x="1869765" y="5280659"/>
                  <a:pt x="1893224" y="5304118"/>
                  <a:pt x="1893224" y="5333057"/>
                </a:cubicBezTo>
                <a:lnTo>
                  <a:pt x="1893224" y="5542645"/>
                </a:lnTo>
                <a:cubicBezTo>
                  <a:pt x="1893224" y="5571584"/>
                  <a:pt x="1869765" y="5595043"/>
                  <a:pt x="1840826" y="5595043"/>
                </a:cubicBezTo>
                <a:lnTo>
                  <a:pt x="1631238" y="5595043"/>
                </a:lnTo>
                <a:cubicBezTo>
                  <a:pt x="1602299" y="5595043"/>
                  <a:pt x="1578840" y="5571584"/>
                  <a:pt x="1578840" y="5542645"/>
                </a:cubicBezTo>
                <a:lnTo>
                  <a:pt x="1578840" y="5333057"/>
                </a:lnTo>
                <a:cubicBezTo>
                  <a:pt x="1578840" y="5304118"/>
                  <a:pt x="1602299" y="5280659"/>
                  <a:pt x="1631238" y="5280659"/>
                </a:cubicBezTo>
                <a:close/>
                <a:moveTo>
                  <a:pt x="999702" y="5280659"/>
                </a:moveTo>
                <a:lnTo>
                  <a:pt x="1209290" y="5280659"/>
                </a:lnTo>
                <a:cubicBezTo>
                  <a:pt x="1238229" y="5280659"/>
                  <a:pt x="1261688" y="5304118"/>
                  <a:pt x="1261688" y="5333057"/>
                </a:cubicBezTo>
                <a:lnTo>
                  <a:pt x="1261688" y="5542645"/>
                </a:lnTo>
                <a:cubicBezTo>
                  <a:pt x="1261688" y="5571584"/>
                  <a:pt x="1238229" y="5595043"/>
                  <a:pt x="1209290" y="5595043"/>
                </a:cubicBezTo>
                <a:lnTo>
                  <a:pt x="999702" y="5595043"/>
                </a:lnTo>
                <a:cubicBezTo>
                  <a:pt x="970763" y="5595043"/>
                  <a:pt x="947304" y="5571584"/>
                  <a:pt x="947304" y="5542645"/>
                </a:cubicBezTo>
                <a:lnTo>
                  <a:pt x="947304" y="5333057"/>
                </a:lnTo>
                <a:cubicBezTo>
                  <a:pt x="947304" y="5304118"/>
                  <a:pt x="970763" y="5280659"/>
                  <a:pt x="999702" y="5280659"/>
                </a:cubicBezTo>
                <a:close/>
                <a:moveTo>
                  <a:pt x="368166" y="5280659"/>
                </a:moveTo>
                <a:lnTo>
                  <a:pt x="577754" y="5280659"/>
                </a:lnTo>
                <a:cubicBezTo>
                  <a:pt x="606693" y="5280659"/>
                  <a:pt x="630152" y="5304118"/>
                  <a:pt x="630152" y="5333057"/>
                </a:cubicBezTo>
                <a:lnTo>
                  <a:pt x="630152" y="5542645"/>
                </a:lnTo>
                <a:cubicBezTo>
                  <a:pt x="630152" y="5571584"/>
                  <a:pt x="606693" y="5595043"/>
                  <a:pt x="577754" y="5595043"/>
                </a:cubicBezTo>
                <a:lnTo>
                  <a:pt x="368166" y="5595043"/>
                </a:lnTo>
                <a:cubicBezTo>
                  <a:pt x="339227" y="5595043"/>
                  <a:pt x="315768" y="5571584"/>
                  <a:pt x="315768" y="5542645"/>
                </a:cubicBezTo>
                <a:lnTo>
                  <a:pt x="315768" y="5333057"/>
                </a:lnTo>
                <a:cubicBezTo>
                  <a:pt x="315768" y="5304118"/>
                  <a:pt x="339227" y="5280659"/>
                  <a:pt x="368166" y="5280659"/>
                </a:cubicBezTo>
                <a:close/>
                <a:moveTo>
                  <a:pt x="6999298" y="4925059"/>
                </a:moveTo>
                <a:lnTo>
                  <a:pt x="7208886" y="4925059"/>
                </a:lnTo>
                <a:cubicBezTo>
                  <a:pt x="7237825" y="4925059"/>
                  <a:pt x="7261284" y="4948518"/>
                  <a:pt x="7261284" y="4977457"/>
                </a:cubicBezTo>
                <a:lnTo>
                  <a:pt x="7261284" y="5187045"/>
                </a:lnTo>
                <a:cubicBezTo>
                  <a:pt x="7261284" y="5215984"/>
                  <a:pt x="7237825" y="5239443"/>
                  <a:pt x="7208886" y="5239443"/>
                </a:cubicBezTo>
                <a:lnTo>
                  <a:pt x="6999298" y="5239443"/>
                </a:lnTo>
                <a:cubicBezTo>
                  <a:pt x="6970359" y="5239443"/>
                  <a:pt x="6946900" y="5215984"/>
                  <a:pt x="6946900" y="5187045"/>
                </a:cubicBezTo>
                <a:lnTo>
                  <a:pt x="6946900" y="4977457"/>
                </a:lnTo>
                <a:cubicBezTo>
                  <a:pt x="6946900" y="4948518"/>
                  <a:pt x="6970359" y="4925059"/>
                  <a:pt x="6999298" y="4925059"/>
                </a:cubicBezTo>
                <a:close/>
                <a:moveTo>
                  <a:pt x="6367758" y="4925059"/>
                </a:moveTo>
                <a:lnTo>
                  <a:pt x="6577346" y="4925059"/>
                </a:lnTo>
                <a:cubicBezTo>
                  <a:pt x="6606285" y="4925059"/>
                  <a:pt x="6629744" y="4948518"/>
                  <a:pt x="6629744" y="4977457"/>
                </a:cubicBezTo>
                <a:lnTo>
                  <a:pt x="6629744" y="5187045"/>
                </a:lnTo>
                <a:cubicBezTo>
                  <a:pt x="6629744" y="5215984"/>
                  <a:pt x="6606285" y="5239443"/>
                  <a:pt x="6577346" y="5239443"/>
                </a:cubicBezTo>
                <a:lnTo>
                  <a:pt x="6367758" y="5239443"/>
                </a:lnTo>
                <a:cubicBezTo>
                  <a:pt x="6338819" y="5239443"/>
                  <a:pt x="6315360" y="5215984"/>
                  <a:pt x="6315360" y="5187045"/>
                </a:cubicBezTo>
                <a:lnTo>
                  <a:pt x="6315360" y="4977457"/>
                </a:lnTo>
                <a:cubicBezTo>
                  <a:pt x="6315360" y="4948518"/>
                  <a:pt x="6338819" y="4925059"/>
                  <a:pt x="6367758" y="4925059"/>
                </a:cubicBezTo>
                <a:close/>
                <a:moveTo>
                  <a:pt x="5736222" y="4925059"/>
                </a:moveTo>
                <a:lnTo>
                  <a:pt x="5945810" y="4925059"/>
                </a:lnTo>
                <a:cubicBezTo>
                  <a:pt x="5974749" y="4925059"/>
                  <a:pt x="5998208" y="4948518"/>
                  <a:pt x="5998208" y="4977457"/>
                </a:cubicBezTo>
                <a:lnTo>
                  <a:pt x="5998208" y="5187045"/>
                </a:lnTo>
                <a:cubicBezTo>
                  <a:pt x="5998208" y="5215984"/>
                  <a:pt x="5974749" y="5239443"/>
                  <a:pt x="5945810" y="5239443"/>
                </a:cubicBezTo>
                <a:lnTo>
                  <a:pt x="5736222" y="5239443"/>
                </a:lnTo>
                <a:cubicBezTo>
                  <a:pt x="5707283" y="5239443"/>
                  <a:pt x="5683824" y="5215984"/>
                  <a:pt x="5683824" y="5187045"/>
                </a:cubicBezTo>
                <a:lnTo>
                  <a:pt x="5683824" y="4977457"/>
                </a:lnTo>
                <a:cubicBezTo>
                  <a:pt x="5683824" y="4948518"/>
                  <a:pt x="5707283" y="4925059"/>
                  <a:pt x="5736222" y="4925059"/>
                </a:cubicBezTo>
                <a:close/>
                <a:moveTo>
                  <a:pt x="5104686" y="4925059"/>
                </a:moveTo>
                <a:lnTo>
                  <a:pt x="5314274" y="4925059"/>
                </a:lnTo>
                <a:cubicBezTo>
                  <a:pt x="5343213" y="4925059"/>
                  <a:pt x="5366672" y="4948518"/>
                  <a:pt x="5366672" y="4977457"/>
                </a:cubicBezTo>
                <a:lnTo>
                  <a:pt x="5366672" y="5187045"/>
                </a:lnTo>
                <a:cubicBezTo>
                  <a:pt x="5366672" y="5215984"/>
                  <a:pt x="5343213" y="5239443"/>
                  <a:pt x="5314274" y="5239443"/>
                </a:cubicBezTo>
                <a:lnTo>
                  <a:pt x="5104686" y="5239443"/>
                </a:lnTo>
                <a:cubicBezTo>
                  <a:pt x="5075747" y="5239443"/>
                  <a:pt x="5052288" y="5215984"/>
                  <a:pt x="5052288" y="5187045"/>
                </a:cubicBezTo>
                <a:lnTo>
                  <a:pt x="5052288" y="4977457"/>
                </a:lnTo>
                <a:cubicBezTo>
                  <a:pt x="5052288" y="4948518"/>
                  <a:pt x="5075747" y="4925059"/>
                  <a:pt x="5104686" y="4925059"/>
                </a:cubicBezTo>
                <a:close/>
                <a:moveTo>
                  <a:pt x="4473150" y="4925059"/>
                </a:moveTo>
                <a:lnTo>
                  <a:pt x="4682738" y="4925059"/>
                </a:lnTo>
                <a:cubicBezTo>
                  <a:pt x="4711677" y="4925059"/>
                  <a:pt x="4735136" y="4948518"/>
                  <a:pt x="4735136" y="4977457"/>
                </a:cubicBezTo>
                <a:lnTo>
                  <a:pt x="4735136" y="5187045"/>
                </a:lnTo>
                <a:cubicBezTo>
                  <a:pt x="4735136" y="5215984"/>
                  <a:pt x="4711677" y="5239443"/>
                  <a:pt x="4682738" y="5239443"/>
                </a:cubicBezTo>
                <a:lnTo>
                  <a:pt x="4473150" y="5239443"/>
                </a:lnTo>
                <a:cubicBezTo>
                  <a:pt x="4444211" y="5239443"/>
                  <a:pt x="4420752" y="5215984"/>
                  <a:pt x="4420752" y="5187045"/>
                </a:cubicBezTo>
                <a:lnTo>
                  <a:pt x="4420752" y="4977457"/>
                </a:lnTo>
                <a:cubicBezTo>
                  <a:pt x="4420752" y="4948518"/>
                  <a:pt x="4444211" y="4925059"/>
                  <a:pt x="4473150" y="4925059"/>
                </a:cubicBezTo>
                <a:close/>
                <a:moveTo>
                  <a:pt x="3841614" y="4925059"/>
                </a:moveTo>
                <a:lnTo>
                  <a:pt x="4051202" y="4925059"/>
                </a:lnTo>
                <a:cubicBezTo>
                  <a:pt x="4080141" y="4925059"/>
                  <a:pt x="4103600" y="4948518"/>
                  <a:pt x="4103600" y="4977457"/>
                </a:cubicBezTo>
                <a:lnTo>
                  <a:pt x="4103600" y="5187045"/>
                </a:lnTo>
                <a:cubicBezTo>
                  <a:pt x="4103600" y="5215984"/>
                  <a:pt x="4080141" y="5239443"/>
                  <a:pt x="4051202" y="5239443"/>
                </a:cubicBezTo>
                <a:lnTo>
                  <a:pt x="3841614" y="5239443"/>
                </a:lnTo>
                <a:cubicBezTo>
                  <a:pt x="3812675" y="5239443"/>
                  <a:pt x="3789216" y="5215984"/>
                  <a:pt x="3789216" y="5187045"/>
                </a:cubicBezTo>
                <a:lnTo>
                  <a:pt x="3789216" y="4977457"/>
                </a:lnTo>
                <a:cubicBezTo>
                  <a:pt x="3789216" y="4948518"/>
                  <a:pt x="3812675" y="4925059"/>
                  <a:pt x="3841614" y="4925059"/>
                </a:cubicBezTo>
                <a:close/>
                <a:moveTo>
                  <a:pt x="3210078" y="4925059"/>
                </a:moveTo>
                <a:lnTo>
                  <a:pt x="3419666" y="4925059"/>
                </a:lnTo>
                <a:cubicBezTo>
                  <a:pt x="3448605" y="4925059"/>
                  <a:pt x="3472064" y="4948518"/>
                  <a:pt x="3472064" y="4977457"/>
                </a:cubicBezTo>
                <a:lnTo>
                  <a:pt x="3472064" y="5187045"/>
                </a:lnTo>
                <a:cubicBezTo>
                  <a:pt x="3472064" y="5215984"/>
                  <a:pt x="3448605" y="5239443"/>
                  <a:pt x="3419666" y="5239443"/>
                </a:cubicBezTo>
                <a:lnTo>
                  <a:pt x="3210078" y="5239443"/>
                </a:lnTo>
                <a:cubicBezTo>
                  <a:pt x="3181139" y="5239443"/>
                  <a:pt x="3157680" y="5215984"/>
                  <a:pt x="3157680" y="5187045"/>
                </a:cubicBezTo>
                <a:lnTo>
                  <a:pt x="3157680" y="4977457"/>
                </a:lnTo>
                <a:cubicBezTo>
                  <a:pt x="3157680" y="4948518"/>
                  <a:pt x="3181139" y="4925059"/>
                  <a:pt x="3210078" y="4925059"/>
                </a:cubicBezTo>
                <a:close/>
                <a:moveTo>
                  <a:pt x="2578542" y="4925059"/>
                </a:moveTo>
                <a:lnTo>
                  <a:pt x="2788130" y="4925059"/>
                </a:lnTo>
                <a:cubicBezTo>
                  <a:pt x="2817069" y="4925059"/>
                  <a:pt x="2840528" y="4948518"/>
                  <a:pt x="2840528" y="4977457"/>
                </a:cubicBezTo>
                <a:lnTo>
                  <a:pt x="2840528" y="5187045"/>
                </a:lnTo>
                <a:cubicBezTo>
                  <a:pt x="2840528" y="5215984"/>
                  <a:pt x="2817069" y="5239443"/>
                  <a:pt x="2788130" y="5239443"/>
                </a:cubicBezTo>
                <a:lnTo>
                  <a:pt x="2578542" y="5239443"/>
                </a:lnTo>
                <a:cubicBezTo>
                  <a:pt x="2549603" y="5239443"/>
                  <a:pt x="2526144" y="5215984"/>
                  <a:pt x="2526144" y="5187045"/>
                </a:cubicBezTo>
                <a:lnTo>
                  <a:pt x="2526144" y="4977457"/>
                </a:lnTo>
                <a:cubicBezTo>
                  <a:pt x="2526144" y="4948518"/>
                  <a:pt x="2549603" y="4925059"/>
                  <a:pt x="2578542" y="4925059"/>
                </a:cubicBezTo>
                <a:close/>
                <a:moveTo>
                  <a:pt x="1947006" y="4925059"/>
                </a:moveTo>
                <a:lnTo>
                  <a:pt x="2156594" y="4925059"/>
                </a:lnTo>
                <a:cubicBezTo>
                  <a:pt x="2185533" y="4925059"/>
                  <a:pt x="2208992" y="4948518"/>
                  <a:pt x="2208992" y="4977457"/>
                </a:cubicBezTo>
                <a:lnTo>
                  <a:pt x="2208992" y="5187045"/>
                </a:lnTo>
                <a:cubicBezTo>
                  <a:pt x="2208992" y="5215984"/>
                  <a:pt x="2185533" y="5239443"/>
                  <a:pt x="2156594" y="5239443"/>
                </a:cubicBezTo>
                <a:lnTo>
                  <a:pt x="1947006" y="5239443"/>
                </a:lnTo>
                <a:cubicBezTo>
                  <a:pt x="1918067" y="5239443"/>
                  <a:pt x="1894608" y="5215984"/>
                  <a:pt x="1894608" y="5187045"/>
                </a:cubicBezTo>
                <a:lnTo>
                  <a:pt x="1894608" y="4977457"/>
                </a:lnTo>
                <a:cubicBezTo>
                  <a:pt x="1894608" y="4948518"/>
                  <a:pt x="1918067" y="4925059"/>
                  <a:pt x="1947006" y="4925059"/>
                </a:cubicBezTo>
                <a:close/>
                <a:moveTo>
                  <a:pt x="1315470" y="4925059"/>
                </a:moveTo>
                <a:lnTo>
                  <a:pt x="1525058" y="4925059"/>
                </a:lnTo>
                <a:cubicBezTo>
                  <a:pt x="1553997" y="4925059"/>
                  <a:pt x="1577456" y="4948518"/>
                  <a:pt x="1577456" y="4977457"/>
                </a:cubicBezTo>
                <a:lnTo>
                  <a:pt x="1577456" y="5187045"/>
                </a:lnTo>
                <a:cubicBezTo>
                  <a:pt x="1577456" y="5215984"/>
                  <a:pt x="1553997" y="5239443"/>
                  <a:pt x="1525058" y="5239443"/>
                </a:cubicBezTo>
                <a:lnTo>
                  <a:pt x="1315470" y="5239443"/>
                </a:lnTo>
                <a:cubicBezTo>
                  <a:pt x="1286531" y="5239443"/>
                  <a:pt x="1263072" y="5215984"/>
                  <a:pt x="1263072" y="5187045"/>
                </a:cubicBezTo>
                <a:lnTo>
                  <a:pt x="1263072" y="4977457"/>
                </a:lnTo>
                <a:cubicBezTo>
                  <a:pt x="1263072" y="4948518"/>
                  <a:pt x="1286531" y="4925059"/>
                  <a:pt x="1315470" y="4925059"/>
                </a:cubicBezTo>
                <a:close/>
                <a:moveTo>
                  <a:pt x="683934" y="4925059"/>
                </a:moveTo>
                <a:lnTo>
                  <a:pt x="893522" y="4925059"/>
                </a:lnTo>
                <a:cubicBezTo>
                  <a:pt x="922461" y="4925059"/>
                  <a:pt x="945920" y="4948518"/>
                  <a:pt x="945920" y="4977457"/>
                </a:cubicBezTo>
                <a:lnTo>
                  <a:pt x="945920" y="5187045"/>
                </a:lnTo>
                <a:cubicBezTo>
                  <a:pt x="945920" y="5215984"/>
                  <a:pt x="922461" y="5239443"/>
                  <a:pt x="893522" y="5239443"/>
                </a:cubicBezTo>
                <a:lnTo>
                  <a:pt x="683934" y="5239443"/>
                </a:lnTo>
                <a:cubicBezTo>
                  <a:pt x="654995" y="5239443"/>
                  <a:pt x="631536" y="5215984"/>
                  <a:pt x="631536" y="5187045"/>
                </a:cubicBezTo>
                <a:lnTo>
                  <a:pt x="631536" y="4977457"/>
                </a:lnTo>
                <a:cubicBezTo>
                  <a:pt x="631536" y="4948518"/>
                  <a:pt x="654995" y="4925059"/>
                  <a:pt x="683934" y="4925059"/>
                </a:cubicBezTo>
                <a:close/>
                <a:moveTo>
                  <a:pt x="52398" y="4925059"/>
                </a:moveTo>
                <a:lnTo>
                  <a:pt x="261986" y="4925059"/>
                </a:lnTo>
                <a:cubicBezTo>
                  <a:pt x="290925" y="4925059"/>
                  <a:pt x="314384" y="4948518"/>
                  <a:pt x="314384" y="4977457"/>
                </a:cubicBezTo>
                <a:lnTo>
                  <a:pt x="314384" y="5187045"/>
                </a:lnTo>
                <a:cubicBezTo>
                  <a:pt x="314384" y="5215984"/>
                  <a:pt x="290925" y="5239443"/>
                  <a:pt x="261986" y="5239443"/>
                </a:cubicBezTo>
                <a:lnTo>
                  <a:pt x="52398" y="5239443"/>
                </a:lnTo>
                <a:cubicBezTo>
                  <a:pt x="23459" y="5239443"/>
                  <a:pt x="0" y="5215984"/>
                  <a:pt x="0" y="5187045"/>
                </a:cubicBezTo>
                <a:lnTo>
                  <a:pt x="0" y="4977457"/>
                </a:lnTo>
                <a:cubicBezTo>
                  <a:pt x="0" y="4948518"/>
                  <a:pt x="23459" y="4925059"/>
                  <a:pt x="52398" y="4925059"/>
                </a:cubicBezTo>
                <a:close/>
                <a:moveTo>
                  <a:pt x="6683526" y="4577079"/>
                </a:moveTo>
                <a:lnTo>
                  <a:pt x="6893114" y="4577079"/>
                </a:lnTo>
                <a:cubicBezTo>
                  <a:pt x="6922053" y="4577079"/>
                  <a:pt x="6945512" y="4600538"/>
                  <a:pt x="6945512" y="4629477"/>
                </a:cubicBezTo>
                <a:lnTo>
                  <a:pt x="6945512" y="4839065"/>
                </a:lnTo>
                <a:cubicBezTo>
                  <a:pt x="6945512" y="4868004"/>
                  <a:pt x="6922053" y="4891463"/>
                  <a:pt x="6893114" y="4891463"/>
                </a:cubicBezTo>
                <a:lnTo>
                  <a:pt x="6683526" y="4891463"/>
                </a:lnTo>
                <a:cubicBezTo>
                  <a:pt x="6654587" y="4891463"/>
                  <a:pt x="6631128" y="4868004"/>
                  <a:pt x="6631128" y="4839065"/>
                </a:cubicBezTo>
                <a:lnTo>
                  <a:pt x="6631128" y="4629477"/>
                </a:lnTo>
                <a:cubicBezTo>
                  <a:pt x="6631128" y="4600538"/>
                  <a:pt x="6654587" y="4577079"/>
                  <a:pt x="6683526" y="4577079"/>
                </a:cubicBezTo>
                <a:close/>
                <a:moveTo>
                  <a:pt x="6051990" y="4577079"/>
                </a:moveTo>
                <a:lnTo>
                  <a:pt x="6261578" y="4577079"/>
                </a:lnTo>
                <a:cubicBezTo>
                  <a:pt x="6290517" y="4577079"/>
                  <a:pt x="6313976" y="4600538"/>
                  <a:pt x="6313976" y="4629477"/>
                </a:cubicBezTo>
                <a:lnTo>
                  <a:pt x="6313976" y="4839065"/>
                </a:lnTo>
                <a:cubicBezTo>
                  <a:pt x="6313976" y="4868004"/>
                  <a:pt x="6290517" y="4891463"/>
                  <a:pt x="6261578" y="4891463"/>
                </a:cubicBezTo>
                <a:lnTo>
                  <a:pt x="6051990" y="4891463"/>
                </a:lnTo>
                <a:cubicBezTo>
                  <a:pt x="6023051" y="4891463"/>
                  <a:pt x="5999592" y="4868004"/>
                  <a:pt x="5999592" y="4839065"/>
                </a:cubicBezTo>
                <a:lnTo>
                  <a:pt x="5999592" y="4629477"/>
                </a:lnTo>
                <a:cubicBezTo>
                  <a:pt x="5999592" y="4600538"/>
                  <a:pt x="6023051" y="4577079"/>
                  <a:pt x="6051990" y="4577079"/>
                </a:cubicBezTo>
                <a:close/>
                <a:moveTo>
                  <a:pt x="5420454" y="4577079"/>
                </a:moveTo>
                <a:lnTo>
                  <a:pt x="5630042" y="4577079"/>
                </a:lnTo>
                <a:cubicBezTo>
                  <a:pt x="5658981" y="4577079"/>
                  <a:pt x="5682440" y="4600538"/>
                  <a:pt x="5682440" y="4629477"/>
                </a:cubicBezTo>
                <a:lnTo>
                  <a:pt x="5682440" y="4839065"/>
                </a:lnTo>
                <a:cubicBezTo>
                  <a:pt x="5682440" y="4868004"/>
                  <a:pt x="5658981" y="4891463"/>
                  <a:pt x="5630042" y="4891463"/>
                </a:cubicBezTo>
                <a:lnTo>
                  <a:pt x="5420454" y="4891463"/>
                </a:lnTo>
                <a:cubicBezTo>
                  <a:pt x="5391515" y="4891463"/>
                  <a:pt x="5368056" y="4868004"/>
                  <a:pt x="5368056" y="4839065"/>
                </a:cubicBezTo>
                <a:lnTo>
                  <a:pt x="5368056" y="4629477"/>
                </a:lnTo>
                <a:cubicBezTo>
                  <a:pt x="5368056" y="4600538"/>
                  <a:pt x="5391515" y="4577079"/>
                  <a:pt x="5420454" y="4577079"/>
                </a:cubicBezTo>
                <a:close/>
                <a:moveTo>
                  <a:pt x="4788918" y="4577079"/>
                </a:moveTo>
                <a:lnTo>
                  <a:pt x="4998506" y="4577079"/>
                </a:lnTo>
                <a:cubicBezTo>
                  <a:pt x="5027445" y="4577079"/>
                  <a:pt x="5050904" y="4600538"/>
                  <a:pt x="5050904" y="4629477"/>
                </a:cubicBezTo>
                <a:lnTo>
                  <a:pt x="5050904" y="4839065"/>
                </a:lnTo>
                <a:cubicBezTo>
                  <a:pt x="5050904" y="4868004"/>
                  <a:pt x="5027445" y="4891463"/>
                  <a:pt x="4998506" y="4891463"/>
                </a:cubicBezTo>
                <a:lnTo>
                  <a:pt x="4788918" y="4891463"/>
                </a:lnTo>
                <a:cubicBezTo>
                  <a:pt x="4759979" y="4891463"/>
                  <a:pt x="4736520" y="4868004"/>
                  <a:pt x="4736520" y="4839065"/>
                </a:cubicBezTo>
                <a:lnTo>
                  <a:pt x="4736520" y="4629477"/>
                </a:lnTo>
                <a:cubicBezTo>
                  <a:pt x="4736520" y="4600538"/>
                  <a:pt x="4759979" y="4577079"/>
                  <a:pt x="4788918" y="4577079"/>
                </a:cubicBezTo>
                <a:close/>
                <a:moveTo>
                  <a:pt x="4157382" y="4577079"/>
                </a:moveTo>
                <a:lnTo>
                  <a:pt x="4366970" y="4577079"/>
                </a:lnTo>
                <a:cubicBezTo>
                  <a:pt x="4395909" y="4577079"/>
                  <a:pt x="4419368" y="4600538"/>
                  <a:pt x="4419368" y="4629477"/>
                </a:cubicBezTo>
                <a:lnTo>
                  <a:pt x="4419368" y="4839065"/>
                </a:lnTo>
                <a:cubicBezTo>
                  <a:pt x="4419368" y="4868004"/>
                  <a:pt x="4395909" y="4891463"/>
                  <a:pt x="4366970" y="4891463"/>
                </a:cubicBezTo>
                <a:lnTo>
                  <a:pt x="4157382" y="4891463"/>
                </a:lnTo>
                <a:cubicBezTo>
                  <a:pt x="4128443" y="4891463"/>
                  <a:pt x="4104984" y="4868004"/>
                  <a:pt x="4104984" y="4839065"/>
                </a:cubicBezTo>
                <a:lnTo>
                  <a:pt x="4104984" y="4629477"/>
                </a:lnTo>
                <a:cubicBezTo>
                  <a:pt x="4104984" y="4600538"/>
                  <a:pt x="4128443" y="4577079"/>
                  <a:pt x="4157382" y="4577079"/>
                </a:cubicBezTo>
                <a:close/>
                <a:moveTo>
                  <a:pt x="3525846" y="4577079"/>
                </a:moveTo>
                <a:lnTo>
                  <a:pt x="3735434" y="4577079"/>
                </a:lnTo>
                <a:cubicBezTo>
                  <a:pt x="3764373" y="4577079"/>
                  <a:pt x="3787832" y="4600538"/>
                  <a:pt x="3787832" y="4629477"/>
                </a:cubicBezTo>
                <a:lnTo>
                  <a:pt x="3787832" y="4839065"/>
                </a:lnTo>
                <a:cubicBezTo>
                  <a:pt x="3787832" y="4868004"/>
                  <a:pt x="3764373" y="4891463"/>
                  <a:pt x="3735434" y="4891463"/>
                </a:cubicBezTo>
                <a:lnTo>
                  <a:pt x="3525846" y="4891463"/>
                </a:lnTo>
                <a:cubicBezTo>
                  <a:pt x="3496907" y="4891463"/>
                  <a:pt x="3473448" y="4868004"/>
                  <a:pt x="3473448" y="4839065"/>
                </a:cubicBezTo>
                <a:lnTo>
                  <a:pt x="3473448" y="4629477"/>
                </a:lnTo>
                <a:cubicBezTo>
                  <a:pt x="3473448" y="4600538"/>
                  <a:pt x="3496907" y="4577079"/>
                  <a:pt x="3525846" y="4577079"/>
                </a:cubicBezTo>
                <a:close/>
                <a:moveTo>
                  <a:pt x="2894310" y="4577079"/>
                </a:moveTo>
                <a:lnTo>
                  <a:pt x="3103898" y="4577079"/>
                </a:lnTo>
                <a:cubicBezTo>
                  <a:pt x="3132837" y="4577079"/>
                  <a:pt x="3156296" y="4600538"/>
                  <a:pt x="3156296" y="4629477"/>
                </a:cubicBezTo>
                <a:lnTo>
                  <a:pt x="3156296" y="4839065"/>
                </a:lnTo>
                <a:cubicBezTo>
                  <a:pt x="3156296" y="4868004"/>
                  <a:pt x="3132837" y="4891463"/>
                  <a:pt x="3103898" y="4891463"/>
                </a:cubicBezTo>
                <a:lnTo>
                  <a:pt x="2894310" y="4891463"/>
                </a:lnTo>
                <a:cubicBezTo>
                  <a:pt x="2865371" y="4891463"/>
                  <a:pt x="2841912" y="4868004"/>
                  <a:pt x="2841912" y="4839065"/>
                </a:cubicBezTo>
                <a:lnTo>
                  <a:pt x="2841912" y="4629477"/>
                </a:lnTo>
                <a:cubicBezTo>
                  <a:pt x="2841912" y="4600538"/>
                  <a:pt x="2865371" y="4577079"/>
                  <a:pt x="2894310" y="4577079"/>
                </a:cubicBezTo>
                <a:close/>
                <a:moveTo>
                  <a:pt x="2262774" y="4577079"/>
                </a:moveTo>
                <a:lnTo>
                  <a:pt x="2472362" y="4577079"/>
                </a:lnTo>
                <a:cubicBezTo>
                  <a:pt x="2501301" y="4577079"/>
                  <a:pt x="2524760" y="4600538"/>
                  <a:pt x="2524760" y="4629477"/>
                </a:cubicBezTo>
                <a:lnTo>
                  <a:pt x="2524760" y="4839065"/>
                </a:lnTo>
                <a:cubicBezTo>
                  <a:pt x="2524760" y="4868004"/>
                  <a:pt x="2501301" y="4891463"/>
                  <a:pt x="2472362" y="4891463"/>
                </a:cubicBezTo>
                <a:lnTo>
                  <a:pt x="2262774" y="4891463"/>
                </a:lnTo>
                <a:cubicBezTo>
                  <a:pt x="2233835" y="4891463"/>
                  <a:pt x="2210376" y="4868004"/>
                  <a:pt x="2210376" y="4839065"/>
                </a:cubicBezTo>
                <a:lnTo>
                  <a:pt x="2210376" y="4629477"/>
                </a:lnTo>
                <a:cubicBezTo>
                  <a:pt x="2210376" y="4600538"/>
                  <a:pt x="2233835" y="4577079"/>
                  <a:pt x="2262774" y="4577079"/>
                </a:cubicBezTo>
                <a:close/>
                <a:moveTo>
                  <a:pt x="1631238" y="4577079"/>
                </a:moveTo>
                <a:lnTo>
                  <a:pt x="1840826" y="4577079"/>
                </a:lnTo>
                <a:cubicBezTo>
                  <a:pt x="1869765" y="4577079"/>
                  <a:pt x="1893224" y="4600538"/>
                  <a:pt x="1893224" y="4629477"/>
                </a:cubicBezTo>
                <a:lnTo>
                  <a:pt x="1893224" y="4839065"/>
                </a:lnTo>
                <a:cubicBezTo>
                  <a:pt x="1893224" y="4868004"/>
                  <a:pt x="1869765" y="4891463"/>
                  <a:pt x="1840826" y="4891463"/>
                </a:cubicBezTo>
                <a:lnTo>
                  <a:pt x="1631238" y="4891463"/>
                </a:lnTo>
                <a:cubicBezTo>
                  <a:pt x="1602299" y="4891463"/>
                  <a:pt x="1578840" y="4868004"/>
                  <a:pt x="1578840" y="4839065"/>
                </a:cubicBezTo>
                <a:lnTo>
                  <a:pt x="1578840" y="4629477"/>
                </a:lnTo>
                <a:cubicBezTo>
                  <a:pt x="1578840" y="4600538"/>
                  <a:pt x="1602299" y="4577079"/>
                  <a:pt x="1631238" y="4577079"/>
                </a:cubicBezTo>
                <a:close/>
                <a:moveTo>
                  <a:pt x="999702" y="4577079"/>
                </a:moveTo>
                <a:lnTo>
                  <a:pt x="1209290" y="4577079"/>
                </a:lnTo>
                <a:cubicBezTo>
                  <a:pt x="1238229" y="4577079"/>
                  <a:pt x="1261688" y="4600538"/>
                  <a:pt x="1261688" y="4629477"/>
                </a:cubicBezTo>
                <a:lnTo>
                  <a:pt x="1261688" y="4839065"/>
                </a:lnTo>
                <a:cubicBezTo>
                  <a:pt x="1261688" y="4868004"/>
                  <a:pt x="1238229" y="4891463"/>
                  <a:pt x="1209290" y="4891463"/>
                </a:cubicBezTo>
                <a:lnTo>
                  <a:pt x="999702" y="4891463"/>
                </a:lnTo>
                <a:cubicBezTo>
                  <a:pt x="970763" y="4891463"/>
                  <a:pt x="947304" y="4868004"/>
                  <a:pt x="947304" y="4839065"/>
                </a:cubicBezTo>
                <a:lnTo>
                  <a:pt x="947304" y="4629477"/>
                </a:lnTo>
                <a:cubicBezTo>
                  <a:pt x="947304" y="4600538"/>
                  <a:pt x="970763" y="4577079"/>
                  <a:pt x="999702" y="4577079"/>
                </a:cubicBezTo>
                <a:close/>
                <a:moveTo>
                  <a:pt x="368166" y="4577079"/>
                </a:moveTo>
                <a:lnTo>
                  <a:pt x="577754" y="4577079"/>
                </a:lnTo>
                <a:cubicBezTo>
                  <a:pt x="606693" y="4577079"/>
                  <a:pt x="630152" y="4600538"/>
                  <a:pt x="630152" y="4629477"/>
                </a:cubicBezTo>
                <a:lnTo>
                  <a:pt x="630152" y="4839065"/>
                </a:lnTo>
                <a:cubicBezTo>
                  <a:pt x="630152" y="4868004"/>
                  <a:pt x="606693" y="4891463"/>
                  <a:pt x="577754" y="4891463"/>
                </a:cubicBezTo>
                <a:lnTo>
                  <a:pt x="368166" y="4891463"/>
                </a:lnTo>
                <a:cubicBezTo>
                  <a:pt x="339227" y="4891463"/>
                  <a:pt x="315768" y="4868004"/>
                  <a:pt x="315768" y="4839065"/>
                </a:cubicBezTo>
                <a:lnTo>
                  <a:pt x="315768" y="4629477"/>
                </a:lnTo>
                <a:cubicBezTo>
                  <a:pt x="315768" y="4600538"/>
                  <a:pt x="339227" y="4577079"/>
                  <a:pt x="368166" y="4577079"/>
                </a:cubicBezTo>
                <a:close/>
                <a:moveTo>
                  <a:pt x="6999298" y="4221479"/>
                </a:moveTo>
                <a:lnTo>
                  <a:pt x="7208886" y="4221479"/>
                </a:lnTo>
                <a:cubicBezTo>
                  <a:pt x="7237825" y="4221479"/>
                  <a:pt x="7261284" y="4244938"/>
                  <a:pt x="7261284" y="4273877"/>
                </a:cubicBezTo>
                <a:lnTo>
                  <a:pt x="7261284" y="4483465"/>
                </a:lnTo>
                <a:cubicBezTo>
                  <a:pt x="7261284" y="4512404"/>
                  <a:pt x="7237825" y="4535863"/>
                  <a:pt x="7208886" y="4535863"/>
                </a:cubicBezTo>
                <a:lnTo>
                  <a:pt x="6999298" y="4535863"/>
                </a:lnTo>
                <a:cubicBezTo>
                  <a:pt x="6970359" y="4535863"/>
                  <a:pt x="6946900" y="4512404"/>
                  <a:pt x="6946900" y="4483465"/>
                </a:cubicBezTo>
                <a:lnTo>
                  <a:pt x="6946900" y="4273877"/>
                </a:lnTo>
                <a:cubicBezTo>
                  <a:pt x="6946900" y="4244938"/>
                  <a:pt x="6970359" y="4221479"/>
                  <a:pt x="6999298" y="4221479"/>
                </a:cubicBezTo>
                <a:close/>
                <a:moveTo>
                  <a:pt x="6367758" y="4221479"/>
                </a:moveTo>
                <a:lnTo>
                  <a:pt x="6577346" y="4221479"/>
                </a:lnTo>
                <a:cubicBezTo>
                  <a:pt x="6606285" y="4221479"/>
                  <a:pt x="6629744" y="4244938"/>
                  <a:pt x="6629744" y="4273877"/>
                </a:cubicBezTo>
                <a:lnTo>
                  <a:pt x="6629744" y="4483465"/>
                </a:lnTo>
                <a:cubicBezTo>
                  <a:pt x="6629744" y="4512404"/>
                  <a:pt x="6606285" y="4535863"/>
                  <a:pt x="6577346" y="4535863"/>
                </a:cubicBezTo>
                <a:lnTo>
                  <a:pt x="6367758" y="4535863"/>
                </a:lnTo>
                <a:cubicBezTo>
                  <a:pt x="6338819" y="4535863"/>
                  <a:pt x="6315360" y="4512404"/>
                  <a:pt x="6315360" y="4483465"/>
                </a:cubicBezTo>
                <a:lnTo>
                  <a:pt x="6315360" y="4273877"/>
                </a:lnTo>
                <a:cubicBezTo>
                  <a:pt x="6315360" y="4244938"/>
                  <a:pt x="6338819" y="4221479"/>
                  <a:pt x="6367758" y="4221479"/>
                </a:cubicBezTo>
                <a:close/>
                <a:moveTo>
                  <a:pt x="5736222" y="4221479"/>
                </a:moveTo>
                <a:lnTo>
                  <a:pt x="5945810" y="4221479"/>
                </a:lnTo>
                <a:cubicBezTo>
                  <a:pt x="5974749" y="4221479"/>
                  <a:pt x="5998208" y="4244938"/>
                  <a:pt x="5998208" y="4273877"/>
                </a:cubicBezTo>
                <a:lnTo>
                  <a:pt x="5998208" y="4483465"/>
                </a:lnTo>
                <a:cubicBezTo>
                  <a:pt x="5998208" y="4512404"/>
                  <a:pt x="5974749" y="4535863"/>
                  <a:pt x="5945810" y="4535863"/>
                </a:cubicBezTo>
                <a:lnTo>
                  <a:pt x="5736222" y="4535863"/>
                </a:lnTo>
                <a:cubicBezTo>
                  <a:pt x="5707283" y="4535863"/>
                  <a:pt x="5683824" y="4512404"/>
                  <a:pt x="5683824" y="4483465"/>
                </a:cubicBezTo>
                <a:lnTo>
                  <a:pt x="5683824" y="4273877"/>
                </a:lnTo>
                <a:cubicBezTo>
                  <a:pt x="5683824" y="4244938"/>
                  <a:pt x="5707283" y="4221479"/>
                  <a:pt x="5736222" y="4221479"/>
                </a:cubicBezTo>
                <a:close/>
                <a:moveTo>
                  <a:pt x="5104686" y="4221479"/>
                </a:moveTo>
                <a:lnTo>
                  <a:pt x="5314274" y="4221479"/>
                </a:lnTo>
                <a:cubicBezTo>
                  <a:pt x="5343213" y="4221479"/>
                  <a:pt x="5366672" y="4244938"/>
                  <a:pt x="5366672" y="4273877"/>
                </a:cubicBezTo>
                <a:lnTo>
                  <a:pt x="5366672" y="4483465"/>
                </a:lnTo>
                <a:cubicBezTo>
                  <a:pt x="5366672" y="4512404"/>
                  <a:pt x="5343213" y="4535863"/>
                  <a:pt x="5314274" y="4535863"/>
                </a:cubicBezTo>
                <a:lnTo>
                  <a:pt x="5104686" y="4535863"/>
                </a:lnTo>
                <a:cubicBezTo>
                  <a:pt x="5075747" y="4535863"/>
                  <a:pt x="5052288" y="4512404"/>
                  <a:pt x="5052288" y="4483465"/>
                </a:cubicBezTo>
                <a:lnTo>
                  <a:pt x="5052288" y="4273877"/>
                </a:lnTo>
                <a:cubicBezTo>
                  <a:pt x="5052288" y="4244938"/>
                  <a:pt x="5075747" y="4221479"/>
                  <a:pt x="5104686" y="4221479"/>
                </a:cubicBezTo>
                <a:close/>
                <a:moveTo>
                  <a:pt x="4473150" y="4221479"/>
                </a:moveTo>
                <a:lnTo>
                  <a:pt x="4682738" y="4221479"/>
                </a:lnTo>
                <a:cubicBezTo>
                  <a:pt x="4711677" y="4221479"/>
                  <a:pt x="4735136" y="4244938"/>
                  <a:pt x="4735136" y="4273877"/>
                </a:cubicBezTo>
                <a:lnTo>
                  <a:pt x="4735136" y="4483465"/>
                </a:lnTo>
                <a:cubicBezTo>
                  <a:pt x="4735136" y="4512404"/>
                  <a:pt x="4711677" y="4535863"/>
                  <a:pt x="4682738" y="4535863"/>
                </a:cubicBezTo>
                <a:lnTo>
                  <a:pt x="4473150" y="4535863"/>
                </a:lnTo>
                <a:cubicBezTo>
                  <a:pt x="4444211" y="4535863"/>
                  <a:pt x="4420752" y="4512404"/>
                  <a:pt x="4420752" y="4483465"/>
                </a:cubicBezTo>
                <a:lnTo>
                  <a:pt x="4420752" y="4273877"/>
                </a:lnTo>
                <a:cubicBezTo>
                  <a:pt x="4420752" y="4244938"/>
                  <a:pt x="4444211" y="4221479"/>
                  <a:pt x="4473150" y="4221479"/>
                </a:cubicBezTo>
                <a:close/>
                <a:moveTo>
                  <a:pt x="3841614" y="4221479"/>
                </a:moveTo>
                <a:lnTo>
                  <a:pt x="4051202" y="4221479"/>
                </a:lnTo>
                <a:cubicBezTo>
                  <a:pt x="4080141" y="4221479"/>
                  <a:pt x="4103600" y="4244938"/>
                  <a:pt x="4103600" y="4273877"/>
                </a:cubicBezTo>
                <a:lnTo>
                  <a:pt x="4103600" y="4483465"/>
                </a:lnTo>
                <a:cubicBezTo>
                  <a:pt x="4103600" y="4512404"/>
                  <a:pt x="4080141" y="4535863"/>
                  <a:pt x="4051202" y="4535863"/>
                </a:cubicBezTo>
                <a:lnTo>
                  <a:pt x="3841614" y="4535863"/>
                </a:lnTo>
                <a:cubicBezTo>
                  <a:pt x="3812675" y="4535863"/>
                  <a:pt x="3789216" y="4512404"/>
                  <a:pt x="3789216" y="4483465"/>
                </a:cubicBezTo>
                <a:lnTo>
                  <a:pt x="3789216" y="4273877"/>
                </a:lnTo>
                <a:cubicBezTo>
                  <a:pt x="3789216" y="4244938"/>
                  <a:pt x="3812675" y="4221479"/>
                  <a:pt x="3841614" y="4221479"/>
                </a:cubicBezTo>
                <a:close/>
                <a:moveTo>
                  <a:pt x="3210078" y="4221479"/>
                </a:moveTo>
                <a:lnTo>
                  <a:pt x="3419666" y="4221479"/>
                </a:lnTo>
                <a:cubicBezTo>
                  <a:pt x="3448605" y="4221479"/>
                  <a:pt x="3472064" y="4244938"/>
                  <a:pt x="3472064" y="4273877"/>
                </a:cubicBezTo>
                <a:lnTo>
                  <a:pt x="3472064" y="4483465"/>
                </a:lnTo>
                <a:cubicBezTo>
                  <a:pt x="3472064" y="4512404"/>
                  <a:pt x="3448605" y="4535863"/>
                  <a:pt x="3419666" y="4535863"/>
                </a:cubicBezTo>
                <a:lnTo>
                  <a:pt x="3210078" y="4535863"/>
                </a:lnTo>
                <a:cubicBezTo>
                  <a:pt x="3181139" y="4535863"/>
                  <a:pt x="3157680" y="4512404"/>
                  <a:pt x="3157680" y="4483465"/>
                </a:cubicBezTo>
                <a:lnTo>
                  <a:pt x="3157680" y="4273877"/>
                </a:lnTo>
                <a:cubicBezTo>
                  <a:pt x="3157680" y="4244938"/>
                  <a:pt x="3181139" y="4221479"/>
                  <a:pt x="3210078" y="4221479"/>
                </a:cubicBezTo>
                <a:close/>
                <a:moveTo>
                  <a:pt x="2578542" y="4221479"/>
                </a:moveTo>
                <a:lnTo>
                  <a:pt x="2788130" y="4221479"/>
                </a:lnTo>
                <a:cubicBezTo>
                  <a:pt x="2817069" y="4221479"/>
                  <a:pt x="2840528" y="4244938"/>
                  <a:pt x="2840528" y="4273877"/>
                </a:cubicBezTo>
                <a:lnTo>
                  <a:pt x="2840528" y="4483465"/>
                </a:lnTo>
                <a:cubicBezTo>
                  <a:pt x="2840528" y="4512404"/>
                  <a:pt x="2817069" y="4535863"/>
                  <a:pt x="2788130" y="4535863"/>
                </a:cubicBezTo>
                <a:lnTo>
                  <a:pt x="2578542" y="4535863"/>
                </a:lnTo>
                <a:cubicBezTo>
                  <a:pt x="2549603" y="4535863"/>
                  <a:pt x="2526144" y="4512404"/>
                  <a:pt x="2526144" y="4483465"/>
                </a:cubicBezTo>
                <a:lnTo>
                  <a:pt x="2526144" y="4273877"/>
                </a:lnTo>
                <a:cubicBezTo>
                  <a:pt x="2526144" y="4244938"/>
                  <a:pt x="2549603" y="4221479"/>
                  <a:pt x="2578542" y="4221479"/>
                </a:cubicBezTo>
                <a:close/>
                <a:moveTo>
                  <a:pt x="1947006" y="4221479"/>
                </a:moveTo>
                <a:lnTo>
                  <a:pt x="2156594" y="4221479"/>
                </a:lnTo>
                <a:cubicBezTo>
                  <a:pt x="2185533" y="4221479"/>
                  <a:pt x="2208992" y="4244938"/>
                  <a:pt x="2208992" y="4273877"/>
                </a:cubicBezTo>
                <a:lnTo>
                  <a:pt x="2208992" y="4483465"/>
                </a:lnTo>
                <a:cubicBezTo>
                  <a:pt x="2208992" y="4512404"/>
                  <a:pt x="2185533" y="4535863"/>
                  <a:pt x="2156594" y="4535863"/>
                </a:cubicBezTo>
                <a:lnTo>
                  <a:pt x="1947006" y="4535863"/>
                </a:lnTo>
                <a:cubicBezTo>
                  <a:pt x="1918067" y="4535863"/>
                  <a:pt x="1894608" y="4512404"/>
                  <a:pt x="1894608" y="4483465"/>
                </a:cubicBezTo>
                <a:lnTo>
                  <a:pt x="1894608" y="4273877"/>
                </a:lnTo>
                <a:cubicBezTo>
                  <a:pt x="1894608" y="4244938"/>
                  <a:pt x="1918067" y="4221479"/>
                  <a:pt x="1947006" y="4221479"/>
                </a:cubicBezTo>
                <a:close/>
                <a:moveTo>
                  <a:pt x="1315470" y="4221479"/>
                </a:moveTo>
                <a:lnTo>
                  <a:pt x="1525058" y="4221479"/>
                </a:lnTo>
                <a:cubicBezTo>
                  <a:pt x="1553997" y="4221479"/>
                  <a:pt x="1577456" y="4244938"/>
                  <a:pt x="1577456" y="4273877"/>
                </a:cubicBezTo>
                <a:lnTo>
                  <a:pt x="1577456" y="4483465"/>
                </a:lnTo>
                <a:cubicBezTo>
                  <a:pt x="1577456" y="4512404"/>
                  <a:pt x="1553997" y="4535863"/>
                  <a:pt x="1525058" y="4535863"/>
                </a:cubicBezTo>
                <a:lnTo>
                  <a:pt x="1315470" y="4535863"/>
                </a:lnTo>
                <a:cubicBezTo>
                  <a:pt x="1286531" y="4535863"/>
                  <a:pt x="1263072" y="4512404"/>
                  <a:pt x="1263072" y="4483465"/>
                </a:cubicBezTo>
                <a:lnTo>
                  <a:pt x="1263072" y="4273877"/>
                </a:lnTo>
                <a:cubicBezTo>
                  <a:pt x="1263072" y="4244938"/>
                  <a:pt x="1286531" y="4221479"/>
                  <a:pt x="1315470" y="4221479"/>
                </a:cubicBezTo>
                <a:close/>
                <a:moveTo>
                  <a:pt x="683934" y="4221479"/>
                </a:moveTo>
                <a:lnTo>
                  <a:pt x="893522" y="4221479"/>
                </a:lnTo>
                <a:cubicBezTo>
                  <a:pt x="922461" y="4221479"/>
                  <a:pt x="945920" y="4244938"/>
                  <a:pt x="945920" y="4273877"/>
                </a:cubicBezTo>
                <a:lnTo>
                  <a:pt x="945920" y="4483465"/>
                </a:lnTo>
                <a:cubicBezTo>
                  <a:pt x="945920" y="4512404"/>
                  <a:pt x="922461" y="4535863"/>
                  <a:pt x="893522" y="4535863"/>
                </a:cubicBezTo>
                <a:lnTo>
                  <a:pt x="683934" y="4535863"/>
                </a:lnTo>
                <a:cubicBezTo>
                  <a:pt x="654995" y="4535863"/>
                  <a:pt x="631536" y="4512404"/>
                  <a:pt x="631536" y="4483465"/>
                </a:cubicBezTo>
                <a:lnTo>
                  <a:pt x="631536" y="4273877"/>
                </a:lnTo>
                <a:cubicBezTo>
                  <a:pt x="631536" y="4244938"/>
                  <a:pt x="654995" y="4221479"/>
                  <a:pt x="683934" y="4221479"/>
                </a:cubicBezTo>
                <a:close/>
                <a:moveTo>
                  <a:pt x="52398" y="4221479"/>
                </a:moveTo>
                <a:lnTo>
                  <a:pt x="261986" y="4221479"/>
                </a:lnTo>
                <a:cubicBezTo>
                  <a:pt x="290925" y="4221479"/>
                  <a:pt x="314384" y="4244938"/>
                  <a:pt x="314384" y="4273877"/>
                </a:cubicBezTo>
                <a:lnTo>
                  <a:pt x="314384" y="4483465"/>
                </a:lnTo>
                <a:cubicBezTo>
                  <a:pt x="314384" y="4512404"/>
                  <a:pt x="290925" y="4535863"/>
                  <a:pt x="261986" y="4535863"/>
                </a:cubicBezTo>
                <a:lnTo>
                  <a:pt x="52398" y="4535863"/>
                </a:lnTo>
                <a:cubicBezTo>
                  <a:pt x="23459" y="4535863"/>
                  <a:pt x="0" y="4512404"/>
                  <a:pt x="0" y="4483465"/>
                </a:cubicBezTo>
                <a:lnTo>
                  <a:pt x="0" y="4273877"/>
                </a:lnTo>
                <a:cubicBezTo>
                  <a:pt x="0" y="4244938"/>
                  <a:pt x="23459" y="4221479"/>
                  <a:pt x="52398" y="4221479"/>
                </a:cubicBezTo>
                <a:close/>
                <a:moveTo>
                  <a:pt x="6683526" y="3873499"/>
                </a:moveTo>
                <a:lnTo>
                  <a:pt x="6893114" y="3873499"/>
                </a:lnTo>
                <a:cubicBezTo>
                  <a:pt x="6922053" y="3873499"/>
                  <a:pt x="6945512" y="3896958"/>
                  <a:pt x="6945512" y="3925897"/>
                </a:cubicBezTo>
                <a:lnTo>
                  <a:pt x="6945512" y="4135485"/>
                </a:lnTo>
                <a:cubicBezTo>
                  <a:pt x="6945512" y="4164424"/>
                  <a:pt x="6922053" y="4187883"/>
                  <a:pt x="6893114" y="4187883"/>
                </a:cubicBezTo>
                <a:lnTo>
                  <a:pt x="6683526" y="4187883"/>
                </a:lnTo>
                <a:cubicBezTo>
                  <a:pt x="6654587" y="4187883"/>
                  <a:pt x="6631128" y="4164424"/>
                  <a:pt x="6631128" y="4135485"/>
                </a:cubicBezTo>
                <a:lnTo>
                  <a:pt x="6631128" y="3925897"/>
                </a:lnTo>
                <a:cubicBezTo>
                  <a:pt x="6631128" y="3896958"/>
                  <a:pt x="6654587" y="3873499"/>
                  <a:pt x="6683526" y="3873499"/>
                </a:cubicBezTo>
                <a:close/>
                <a:moveTo>
                  <a:pt x="6051990" y="3873499"/>
                </a:moveTo>
                <a:lnTo>
                  <a:pt x="6261578" y="3873499"/>
                </a:lnTo>
                <a:cubicBezTo>
                  <a:pt x="6290517" y="3873499"/>
                  <a:pt x="6313976" y="3896958"/>
                  <a:pt x="6313976" y="3925897"/>
                </a:cubicBezTo>
                <a:lnTo>
                  <a:pt x="6313976" y="4135485"/>
                </a:lnTo>
                <a:cubicBezTo>
                  <a:pt x="6313976" y="4164424"/>
                  <a:pt x="6290517" y="4187883"/>
                  <a:pt x="6261578" y="4187883"/>
                </a:cubicBezTo>
                <a:lnTo>
                  <a:pt x="6051990" y="4187883"/>
                </a:lnTo>
                <a:cubicBezTo>
                  <a:pt x="6023051" y="4187883"/>
                  <a:pt x="5999592" y="4164424"/>
                  <a:pt x="5999592" y="4135485"/>
                </a:cubicBezTo>
                <a:lnTo>
                  <a:pt x="5999592" y="3925897"/>
                </a:lnTo>
                <a:cubicBezTo>
                  <a:pt x="5999592" y="3896958"/>
                  <a:pt x="6023051" y="3873499"/>
                  <a:pt x="6051990" y="3873499"/>
                </a:cubicBezTo>
                <a:close/>
                <a:moveTo>
                  <a:pt x="5420454" y="3873499"/>
                </a:moveTo>
                <a:lnTo>
                  <a:pt x="5630042" y="3873499"/>
                </a:lnTo>
                <a:cubicBezTo>
                  <a:pt x="5658981" y="3873499"/>
                  <a:pt x="5682440" y="3896958"/>
                  <a:pt x="5682440" y="3925897"/>
                </a:cubicBezTo>
                <a:lnTo>
                  <a:pt x="5682440" y="4135485"/>
                </a:lnTo>
                <a:cubicBezTo>
                  <a:pt x="5682440" y="4164424"/>
                  <a:pt x="5658981" y="4187883"/>
                  <a:pt x="5630042" y="4187883"/>
                </a:cubicBezTo>
                <a:lnTo>
                  <a:pt x="5420454" y="4187883"/>
                </a:lnTo>
                <a:cubicBezTo>
                  <a:pt x="5391515" y="4187883"/>
                  <a:pt x="5368056" y="4164424"/>
                  <a:pt x="5368056" y="4135485"/>
                </a:cubicBezTo>
                <a:lnTo>
                  <a:pt x="5368056" y="3925897"/>
                </a:lnTo>
                <a:cubicBezTo>
                  <a:pt x="5368056" y="3896958"/>
                  <a:pt x="5391515" y="3873499"/>
                  <a:pt x="5420454" y="3873499"/>
                </a:cubicBezTo>
                <a:close/>
                <a:moveTo>
                  <a:pt x="4788918" y="3873499"/>
                </a:moveTo>
                <a:lnTo>
                  <a:pt x="4998506" y="3873499"/>
                </a:lnTo>
                <a:cubicBezTo>
                  <a:pt x="5027445" y="3873499"/>
                  <a:pt x="5050904" y="3896958"/>
                  <a:pt x="5050904" y="3925897"/>
                </a:cubicBezTo>
                <a:lnTo>
                  <a:pt x="5050904" y="4135485"/>
                </a:lnTo>
                <a:cubicBezTo>
                  <a:pt x="5050904" y="4164424"/>
                  <a:pt x="5027445" y="4187883"/>
                  <a:pt x="4998506" y="4187883"/>
                </a:cubicBezTo>
                <a:lnTo>
                  <a:pt x="4788918" y="4187883"/>
                </a:lnTo>
                <a:cubicBezTo>
                  <a:pt x="4759979" y="4187883"/>
                  <a:pt x="4736520" y="4164424"/>
                  <a:pt x="4736520" y="4135485"/>
                </a:cubicBezTo>
                <a:lnTo>
                  <a:pt x="4736520" y="3925897"/>
                </a:lnTo>
                <a:cubicBezTo>
                  <a:pt x="4736520" y="3896958"/>
                  <a:pt x="4759979" y="3873499"/>
                  <a:pt x="4788918" y="3873499"/>
                </a:cubicBezTo>
                <a:close/>
                <a:moveTo>
                  <a:pt x="4157382" y="3873499"/>
                </a:moveTo>
                <a:lnTo>
                  <a:pt x="4366970" y="3873499"/>
                </a:lnTo>
                <a:cubicBezTo>
                  <a:pt x="4395909" y="3873499"/>
                  <a:pt x="4419368" y="3896958"/>
                  <a:pt x="4419368" y="3925897"/>
                </a:cubicBezTo>
                <a:lnTo>
                  <a:pt x="4419368" y="4135485"/>
                </a:lnTo>
                <a:cubicBezTo>
                  <a:pt x="4419368" y="4164424"/>
                  <a:pt x="4395909" y="4187883"/>
                  <a:pt x="4366970" y="4187883"/>
                </a:cubicBezTo>
                <a:lnTo>
                  <a:pt x="4157382" y="4187883"/>
                </a:lnTo>
                <a:cubicBezTo>
                  <a:pt x="4128443" y="4187883"/>
                  <a:pt x="4104984" y="4164424"/>
                  <a:pt x="4104984" y="4135485"/>
                </a:cubicBezTo>
                <a:lnTo>
                  <a:pt x="4104984" y="3925897"/>
                </a:lnTo>
                <a:cubicBezTo>
                  <a:pt x="4104984" y="3896958"/>
                  <a:pt x="4128443" y="3873499"/>
                  <a:pt x="4157382" y="3873499"/>
                </a:cubicBezTo>
                <a:close/>
                <a:moveTo>
                  <a:pt x="3525846" y="3873499"/>
                </a:moveTo>
                <a:lnTo>
                  <a:pt x="3735434" y="3873499"/>
                </a:lnTo>
                <a:cubicBezTo>
                  <a:pt x="3764373" y="3873499"/>
                  <a:pt x="3787832" y="3896958"/>
                  <a:pt x="3787832" y="3925897"/>
                </a:cubicBezTo>
                <a:lnTo>
                  <a:pt x="3787832" y="4135485"/>
                </a:lnTo>
                <a:cubicBezTo>
                  <a:pt x="3787832" y="4164424"/>
                  <a:pt x="3764373" y="4187883"/>
                  <a:pt x="3735434" y="4187883"/>
                </a:cubicBezTo>
                <a:lnTo>
                  <a:pt x="3525846" y="4187883"/>
                </a:lnTo>
                <a:cubicBezTo>
                  <a:pt x="3496907" y="4187883"/>
                  <a:pt x="3473448" y="4164424"/>
                  <a:pt x="3473448" y="4135485"/>
                </a:cubicBezTo>
                <a:lnTo>
                  <a:pt x="3473448" y="3925897"/>
                </a:lnTo>
                <a:cubicBezTo>
                  <a:pt x="3473448" y="3896958"/>
                  <a:pt x="3496907" y="3873499"/>
                  <a:pt x="3525846" y="3873499"/>
                </a:cubicBezTo>
                <a:close/>
                <a:moveTo>
                  <a:pt x="2894310" y="3873499"/>
                </a:moveTo>
                <a:lnTo>
                  <a:pt x="3103898" y="3873499"/>
                </a:lnTo>
                <a:cubicBezTo>
                  <a:pt x="3132837" y="3873499"/>
                  <a:pt x="3156296" y="3896958"/>
                  <a:pt x="3156296" y="3925897"/>
                </a:cubicBezTo>
                <a:lnTo>
                  <a:pt x="3156296" y="4135485"/>
                </a:lnTo>
                <a:cubicBezTo>
                  <a:pt x="3156296" y="4164424"/>
                  <a:pt x="3132837" y="4187883"/>
                  <a:pt x="3103898" y="4187883"/>
                </a:cubicBezTo>
                <a:lnTo>
                  <a:pt x="2894310" y="4187883"/>
                </a:lnTo>
                <a:cubicBezTo>
                  <a:pt x="2865371" y="4187883"/>
                  <a:pt x="2841912" y="4164424"/>
                  <a:pt x="2841912" y="4135485"/>
                </a:cubicBezTo>
                <a:lnTo>
                  <a:pt x="2841912" y="3925897"/>
                </a:lnTo>
                <a:cubicBezTo>
                  <a:pt x="2841912" y="3896958"/>
                  <a:pt x="2865371" y="3873499"/>
                  <a:pt x="2894310" y="3873499"/>
                </a:cubicBezTo>
                <a:close/>
                <a:moveTo>
                  <a:pt x="2262774" y="3873499"/>
                </a:moveTo>
                <a:lnTo>
                  <a:pt x="2472362" y="3873499"/>
                </a:lnTo>
                <a:cubicBezTo>
                  <a:pt x="2501301" y="3873499"/>
                  <a:pt x="2524760" y="3896958"/>
                  <a:pt x="2524760" y="3925897"/>
                </a:cubicBezTo>
                <a:lnTo>
                  <a:pt x="2524760" y="4135485"/>
                </a:lnTo>
                <a:cubicBezTo>
                  <a:pt x="2524760" y="4164424"/>
                  <a:pt x="2501301" y="4187883"/>
                  <a:pt x="2472362" y="4187883"/>
                </a:cubicBezTo>
                <a:lnTo>
                  <a:pt x="2262774" y="4187883"/>
                </a:lnTo>
                <a:cubicBezTo>
                  <a:pt x="2233835" y="4187883"/>
                  <a:pt x="2210376" y="4164424"/>
                  <a:pt x="2210376" y="4135485"/>
                </a:cubicBezTo>
                <a:lnTo>
                  <a:pt x="2210376" y="3925897"/>
                </a:lnTo>
                <a:cubicBezTo>
                  <a:pt x="2210376" y="3896958"/>
                  <a:pt x="2233835" y="3873499"/>
                  <a:pt x="2262774" y="3873499"/>
                </a:cubicBezTo>
                <a:close/>
                <a:moveTo>
                  <a:pt x="1631238" y="3873499"/>
                </a:moveTo>
                <a:lnTo>
                  <a:pt x="1840826" y="3873499"/>
                </a:lnTo>
                <a:cubicBezTo>
                  <a:pt x="1869765" y="3873499"/>
                  <a:pt x="1893224" y="3896958"/>
                  <a:pt x="1893224" y="3925897"/>
                </a:cubicBezTo>
                <a:lnTo>
                  <a:pt x="1893224" y="4135485"/>
                </a:lnTo>
                <a:cubicBezTo>
                  <a:pt x="1893224" y="4164424"/>
                  <a:pt x="1869765" y="4187883"/>
                  <a:pt x="1840826" y="4187883"/>
                </a:cubicBezTo>
                <a:lnTo>
                  <a:pt x="1631238" y="4187883"/>
                </a:lnTo>
                <a:cubicBezTo>
                  <a:pt x="1602299" y="4187883"/>
                  <a:pt x="1578840" y="4164424"/>
                  <a:pt x="1578840" y="4135485"/>
                </a:cubicBezTo>
                <a:lnTo>
                  <a:pt x="1578840" y="3925897"/>
                </a:lnTo>
                <a:cubicBezTo>
                  <a:pt x="1578840" y="3896958"/>
                  <a:pt x="1602299" y="3873499"/>
                  <a:pt x="1631238" y="3873499"/>
                </a:cubicBezTo>
                <a:close/>
                <a:moveTo>
                  <a:pt x="999702" y="3873499"/>
                </a:moveTo>
                <a:lnTo>
                  <a:pt x="1209290" y="3873499"/>
                </a:lnTo>
                <a:cubicBezTo>
                  <a:pt x="1238229" y="3873499"/>
                  <a:pt x="1261688" y="3896958"/>
                  <a:pt x="1261688" y="3925897"/>
                </a:cubicBezTo>
                <a:lnTo>
                  <a:pt x="1261688" y="4135485"/>
                </a:lnTo>
                <a:cubicBezTo>
                  <a:pt x="1261688" y="4164424"/>
                  <a:pt x="1238229" y="4187883"/>
                  <a:pt x="1209290" y="4187883"/>
                </a:cubicBezTo>
                <a:lnTo>
                  <a:pt x="999702" y="4187883"/>
                </a:lnTo>
                <a:cubicBezTo>
                  <a:pt x="970763" y="4187883"/>
                  <a:pt x="947304" y="4164424"/>
                  <a:pt x="947304" y="4135485"/>
                </a:cubicBezTo>
                <a:lnTo>
                  <a:pt x="947304" y="3925897"/>
                </a:lnTo>
                <a:cubicBezTo>
                  <a:pt x="947304" y="3896958"/>
                  <a:pt x="970763" y="3873499"/>
                  <a:pt x="999702" y="3873499"/>
                </a:cubicBezTo>
                <a:close/>
                <a:moveTo>
                  <a:pt x="368166" y="3873499"/>
                </a:moveTo>
                <a:lnTo>
                  <a:pt x="577754" y="3873499"/>
                </a:lnTo>
                <a:cubicBezTo>
                  <a:pt x="606693" y="3873499"/>
                  <a:pt x="630152" y="3896958"/>
                  <a:pt x="630152" y="3925897"/>
                </a:cubicBezTo>
                <a:lnTo>
                  <a:pt x="630152" y="4135485"/>
                </a:lnTo>
                <a:cubicBezTo>
                  <a:pt x="630152" y="4164424"/>
                  <a:pt x="606693" y="4187883"/>
                  <a:pt x="577754" y="4187883"/>
                </a:cubicBezTo>
                <a:lnTo>
                  <a:pt x="368166" y="4187883"/>
                </a:lnTo>
                <a:cubicBezTo>
                  <a:pt x="339227" y="4187883"/>
                  <a:pt x="315768" y="4164424"/>
                  <a:pt x="315768" y="4135485"/>
                </a:cubicBezTo>
                <a:lnTo>
                  <a:pt x="315768" y="3925897"/>
                </a:lnTo>
                <a:cubicBezTo>
                  <a:pt x="315768" y="3896958"/>
                  <a:pt x="339227" y="3873499"/>
                  <a:pt x="368166" y="3873499"/>
                </a:cubicBezTo>
                <a:close/>
                <a:moveTo>
                  <a:pt x="6999298" y="3517899"/>
                </a:moveTo>
                <a:lnTo>
                  <a:pt x="7208886" y="3517899"/>
                </a:lnTo>
                <a:cubicBezTo>
                  <a:pt x="7237825" y="3517899"/>
                  <a:pt x="7261284" y="3541358"/>
                  <a:pt x="7261284" y="3570298"/>
                </a:cubicBezTo>
                <a:lnTo>
                  <a:pt x="7261284" y="3779886"/>
                </a:lnTo>
                <a:cubicBezTo>
                  <a:pt x="7261284" y="3808824"/>
                  <a:pt x="7237825" y="3832283"/>
                  <a:pt x="7208886" y="3832283"/>
                </a:cubicBezTo>
                <a:lnTo>
                  <a:pt x="6999298" y="3832283"/>
                </a:lnTo>
                <a:cubicBezTo>
                  <a:pt x="6970359" y="3832283"/>
                  <a:pt x="6946900" y="3808824"/>
                  <a:pt x="6946900" y="3779886"/>
                </a:cubicBezTo>
                <a:lnTo>
                  <a:pt x="6946900" y="3570298"/>
                </a:lnTo>
                <a:cubicBezTo>
                  <a:pt x="6946900" y="3541358"/>
                  <a:pt x="6970359" y="3517899"/>
                  <a:pt x="6999298" y="3517899"/>
                </a:cubicBezTo>
                <a:close/>
                <a:moveTo>
                  <a:pt x="6367758" y="3517899"/>
                </a:moveTo>
                <a:lnTo>
                  <a:pt x="6577346" y="3517899"/>
                </a:lnTo>
                <a:cubicBezTo>
                  <a:pt x="6606285" y="3517899"/>
                  <a:pt x="6629744" y="3541358"/>
                  <a:pt x="6629744" y="3570298"/>
                </a:cubicBezTo>
                <a:lnTo>
                  <a:pt x="6629744" y="3779886"/>
                </a:lnTo>
                <a:cubicBezTo>
                  <a:pt x="6629744" y="3808824"/>
                  <a:pt x="6606285" y="3832283"/>
                  <a:pt x="6577346" y="3832283"/>
                </a:cubicBezTo>
                <a:lnTo>
                  <a:pt x="6367758" y="3832283"/>
                </a:lnTo>
                <a:cubicBezTo>
                  <a:pt x="6338819" y="3832283"/>
                  <a:pt x="6315360" y="3808824"/>
                  <a:pt x="6315360" y="3779886"/>
                </a:cubicBezTo>
                <a:lnTo>
                  <a:pt x="6315360" y="3570298"/>
                </a:lnTo>
                <a:cubicBezTo>
                  <a:pt x="6315360" y="3541358"/>
                  <a:pt x="6338819" y="3517899"/>
                  <a:pt x="6367758" y="3517899"/>
                </a:cubicBezTo>
                <a:close/>
                <a:moveTo>
                  <a:pt x="5736222" y="3517899"/>
                </a:moveTo>
                <a:lnTo>
                  <a:pt x="5945810" y="3517899"/>
                </a:lnTo>
                <a:cubicBezTo>
                  <a:pt x="5974749" y="3517899"/>
                  <a:pt x="5998208" y="3541358"/>
                  <a:pt x="5998208" y="3570298"/>
                </a:cubicBezTo>
                <a:lnTo>
                  <a:pt x="5998208" y="3779886"/>
                </a:lnTo>
                <a:cubicBezTo>
                  <a:pt x="5998208" y="3808824"/>
                  <a:pt x="5974749" y="3832283"/>
                  <a:pt x="5945810" y="3832283"/>
                </a:cubicBezTo>
                <a:lnTo>
                  <a:pt x="5736222" y="3832283"/>
                </a:lnTo>
                <a:cubicBezTo>
                  <a:pt x="5707283" y="3832283"/>
                  <a:pt x="5683824" y="3808824"/>
                  <a:pt x="5683824" y="3779886"/>
                </a:cubicBezTo>
                <a:lnTo>
                  <a:pt x="5683824" y="3570298"/>
                </a:lnTo>
                <a:cubicBezTo>
                  <a:pt x="5683824" y="3541358"/>
                  <a:pt x="5707283" y="3517899"/>
                  <a:pt x="5736222" y="3517899"/>
                </a:cubicBezTo>
                <a:close/>
                <a:moveTo>
                  <a:pt x="5104686" y="3517899"/>
                </a:moveTo>
                <a:lnTo>
                  <a:pt x="5314274" y="3517899"/>
                </a:lnTo>
                <a:cubicBezTo>
                  <a:pt x="5343213" y="3517899"/>
                  <a:pt x="5366672" y="3541358"/>
                  <a:pt x="5366672" y="3570298"/>
                </a:cubicBezTo>
                <a:lnTo>
                  <a:pt x="5366672" y="3779886"/>
                </a:lnTo>
                <a:cubicBezTo>
                  <a:pt x="5366672" y="3808824"/>
                  <a:pt x="5343213" y="3832283"/>
                  <a:pt x="5314274" y="3832283"/>
                </a:cubicBezTo>
                <a:lnTo>
                  <a:pt x="5104686" y="3832283"/>
                </a:lnTo>
                <a:cubicBezTo>
                  <a:pt x="5075747" y="3832283"/>
                  <a:pt x="5052288" y="3808824"/>
                  <a:pt x="5052288" y="3779886"/>
                </a:cubicBezTo>
                <a:lnTo>
                  <a:pt x="5052288" y="3570298"/>
                </a:lnTo>
                <a:cubicBezTo>
                  <a:pt x="5052288" y="3541358"/>
                  <a:pt x="5075747" y="3517899"/>
                  <a:pt x="5104686" y="3517899"/>
                </a:cubicBezTo>
                <a:close/>
                <a:moveTo>
                  <a:pt x="4473150" y="3517899"/>
                </a:moveTo>
                <a:lnTo>
                  <a:pt x="4682738" y="3517899"/>
                </a:lnTo>
                <a:cubicBezTo>
                  <a:pt x="4711677" y="3517899"/>
                  <a:pt x="4735136" y="3541358"/>
                  <a:pt x="4735136" y="3570298"/>
                </a:cubicBezTo>
                <a:lnTo>
                  <a:pt x="4735136" y="3779886"/>
                </a:lnTo>
                <a:cubicBezTo>
                  <a:pt x="4735136" y="3808824"/>
                  <a:pt x="4711677" y="3832283"/>
                  <a:pt x="4682738" y="3832283"/>
                </a:cubicBezTo>
                <a:lnTo>
                  <a:pt x="4473150" y="3832283"/>
                </a:lnTo>
                <a:cubicBezTo>
                  <a:pt x="4444211" y="3832283"/>
                  <a:pt x="4420752" y="3808824"/>
                  <a:pt x="4420752" y="3779886"/>
                </a:cubicBezTo>
                <a:lnTo>
                  <a:pt x="4420752" y="3570298"/>
                </a:lnTo>
                <a:cubicBezTo>
                  <a:pt x="4420752" y="3541358"/>
                  <a:pt x="4444211" y="3517899"/>
                  <a:pt x="4473150" y="3517899"/>
                </a:cubicBezTo>
                <a:close/>
                <a:moveTo>
                  <a:pt x="3841614" y="3517899"/>
                </a:moveTo>
                <a:lnTo>
                  <a:pt x="4051202" y="3517899"/>
                </a:lnTo>
                <a:cubicBezTo>
                  <a:pt x="4080141" y="3517899"/>
                  <a:pt x="4103600" y="3541358"/>
                  <a:pt x="4103600" y="3570298"/>
                </a:cubicBezTo>
                <a:lnTo>
                  <a:pt x="4103600" y="3779886"/>
                </a:lnTo>
                <a:cubicBezTo>
                  <a:pt x="4103600" y="3808824"/>
                  <a:pt x="4080141" y="3832283"/>
                  <a:pt x="4051202" y="3832283"/>
                </a:cubicBezTo>
                <a:lnTo>
                  <a:pt x="3841614" y="3832283"/>
                </a:lnTo>
                <a:cubicBezTo>
                  <a:pt x="3812675" y="3832283"/>
                  <a:pt x="3789216" y="3808824"/>
                  <a:pt x="3789216" y="3779886"/>
                </a:cubicBezTo>
                <a:lnTo>
                  <a:pt x="3789216" y="3570298"/>
                </a:lnTo>
                <a:cubicBezTo>
                  <a:pt x="3789216" y="3541358"/>
                  <a:pt x="3812675" y="3517899"/>
                  <a:pt x="3841614" y="3517899"/>
                </a:cubicBezTo>
                <a:close/>
                <a:moveTo>
                  <a:pt x="3210078" y="3517899"/>
                </a:moveTo>
                <a:lnTo>
                  <a:pt x="3419666" y="3517899"/>
                </a:lnTo>
                <a:cubicBezTo>
                  <a:pt x="3448605" y="3517899"/>
                  <a:pt x="3472064" y="3541358"/>
                  <a:pt x="3472064" y="3570298"/>
                </a:cubicBezTo>
                <a:lnTo>
                  <a:pt x="3472064" y="3779886"/>
                </a:lnTo>
                <a:cubicBezTo>
                  <a:pt x="3472064" y="3808824"/>
                  <a:pt x="3448605" y="3832283"/>
                  <a:pt x="3419666" y="3832283"/>
                </a:cubicBezTo>
                <a:lnTo>
                  <a:pt x="3210078" y="3832283"/>
                </a:lnTo>
                <a:cubicBezTo>
                  <a:pt x="3181139" y="3832283"/>
                  <a:pt x="3157680" y="3808824"/>
                  <a:pt x="3157680" y="3779886"/>
                </a:cubicBezTo>
                <a:lnTo>
                  <a:pt x="3157680" y="3570298"/>
                </a:lnTo>
                <a:cubicBezTo>
                  <a:pt x="3157680" y="3541358"/>
                  <a:pt x="3181139" y="3517899"/>
                  <a:pt x="3210078" y="3517899"/>
                </a:cubicBezTo>
                <a:close/>
                <a:moveTo>
                  <a:pt x="2578542" y="3517899"/>
                </a:moveTo>
                <a:lnTo>
                  <a:pt x="2788130" y="3517899"/>
                </a:lnTo>
                <a:cubicBezTo>
                  <a:pt x="2817069" y="3517899"/>
                  <a:pt x="2840528" y="3541358"/>
                  <a:pt x="2840528" y="3570298"/>
                </a:cubicBezTo>
                <a:lnTo>
                  <a:pt x="2840528" y="3779886"/>
                </a:lnTo>
                <a:cubicBezTo>
                  <a:pt x="2840528" y="3808824"/>
                  <a:pt x="2817069" y="3832283"/>
                  <a:pt x="2788130" y="3832283"/>
                </a:cubicBezTo>
                <a:lnTo>
                  <a:pt x="2578542" y="3832283"/>
                </a:lnTo>
                <a:cubicBezTo>
                  <a:pt x="2549603" y="3832283"/>
                  <a:pt x="2526144" y="3808824"/>
                  <a:pt x="2526144" y="3779886"/>
                </a:cubicBezTo>
                <a:lnTo>
                  <a:pt x="2526144" y="3570298"/>
                </a:lnTo>
                <a:cubicBezTo>
                  <a:pt x="2526144" y="3541358"/>
                  <a:pt x="2549603" y="3517899"/>
                  <a:pt x="2578542" y="3517899"/>
                </a:cubicBezTo>
                <a:close/>
                <a:moveTo>
                  <a:pt x="1947006" y="3517899"/>
                </a:moveTo>
                <a:lnTo>
                  <a:pt x="2156594" y="3517899"/>
                </a:lnTo>
                <a:cubicBezTo>
                  <a:pt x="2185533" y="3517899"/>
                  <a:pt x="2208992" y="3541358"/>
                  <a:pt x="2208992" y="3570298"/>
                </a:cubicBezTo>
                <a:lnTo>
                  <a:pt x="2208992" y="3779886"/>
                </a:lnTo>
                <a:cubicBezTo>
                  <a:pt x="2208992" y="3808824"/>
                  <a:pt x="2185533" y="3832283"/>
                  <a:pt x="2156594" y="3832283"/>
                </a:cubicBezTo>
                <a:lnTo>
                  <a:pt x="1947006" y="3832283"/>
                </a:lnTo>
                <a:cubicBezTo>
                  <a:pt x="1918067" y="3832283"/>
                  <a:pt x="1894608" y="3808824"/>
                  <a:pt x="1894608" y="3779886"/>
                </a:cubicBezTo>
                <a:lnTo>
                  <a:pt x="1894608" y="3570298"/>
                </a:lnTo>
                <a:cubicBezTo>
                  <a:pt x="1894608" y="3541358"/>
                  <a:pt x="1918067" y="3517899"/>
                  <a:pt x="1947006" y="3517899"/>
                </a:cubicBezTo>
                <a:close/>
                <a:moveTo>
                  <a:pt x="1315470" y="3517899"/>
                </a:moveTo>
                <a:lnTo>
                  <a:pt x="1525058" y="3517899"/>
                </a:lnTo>
                <a:cubicBezTo>
                  <a:pt x="1553997" y="3517899"/>
                  <a:pt x="1577456" y="3541358"/>
                  <a:pt x="1577456" y="3570298"/>
                </a:cubicBezTo>
                <a:lnTo>
                  <a:pt x="1577456" y="3779886"/>
                </a:lnTo>
                <a:cubicBezTo>
                  <a:pt x="1577456" y="3808824"/>
                  <a:pt x="1553997" y="3832283"/>
                  <a:pt x="1525058" y="3832283"/>
                </a:cubicBezTo>
                <a:lnTo>
                  <a:pt x="1315470" y="3832283"/>
                </a:lnTo>
                <a:cubicBezTo>
                  <a:pt x="1286531" y="3832283"/>
                  <a:pt x="1263072" y="3808824"/>
                  <a:pt x="1263072" y="3779886"/>
                </a:cubicBezTo>
                <a:lnTo>
                  <a:pt x="1263072" y="3570298"/>
                </a:lnTo>
                <a:cubicBezTo>
                  <a:pt x="1263072" y="3541358"/>
                  <a:pt x="1286531" y="3517899"/>
                  <a:pt x="1315470" y="3517899"/>
                </a:cubicBezTo>
                <a:close/>
                <a:moveTo>
                  <a:pt x="683934" y="3517899"/>
                </a:moveTo>
                <a:lnTo>
                  <a:pt x="893522" y="3517899"/>
                </a:lnTo>
                <a:cubicBezTo>
                  <a:pt x="922461" y="3517899"/>
                  <a:pt x="945920" y="3541358"/>
                  <a:pt x="945920" y="3570298"/>
                </a:cubicBezTo>
                <a:lnTo>
                  <a:pt x="945920" y="3779886"/>
                </a:lnTo>
                <a:cubicBezTo>
                  <a:pt x="945920" y="3808824"/>
                  <a:pt x="922461" y="3832283"/>
                  <a:pt x="893522" y="3832283"/>
                </a:cubicBezTo>
                <a:lnTo>
                  <a:pt x="683934" y="3832283"/>
                </a:lnTo>
                <a:cubicBezTo>
                  <a:pt x="654995" y="3832283"/>
                  <a:pt x="631536" y="3808824"/>
                  <a:pt x="631536" y="3779886"/>
                </a:cubicBezTo>
                <a:lnTo>
                  <a:pt x="631536" y="3570298"/>
                </a:lnTo>
                <a:cubicBezTo>
                  <a:pt x="631536" y="3541358"/>
                  <a:pt x="654995" y="3517899"/>
                  <a:pt x="683934" y="3517899"/>
                </a:cubicBezTo>
                <a:close/>
                <a:moveTo>
                  <a:pt x="52398" y="3517899"/>
                </a:moveTo>
                <a:lnTo>
                  <a:pt x="261986" y="3517899"/>
                </a:lnTo>
                <a:cubicBezTo>
                  <a:pt x="290925" y="3517899"/>
                  <a:pt x="314384" y="3541358"/>
                  <a:pt x="314384" y="3570298"/>
                </a:cubicBezTo>
                <a:lnTo>
                  <a:pt x="314384" y="3779886"/>
                </a:lnTo>
                <a:cubicBezTo>
                  <a:pt x="314384" y="3808824"/>
                  <a:pt x="290925" y="3832283"/>
                  <a:pt x="261986" y="3832283"/>
                </a:cubicBezTo>
                <a:lnTo>
                  <a:pt x="52398" y="3832283"/>
                </a:lnTo>
                <a:cubicBezTo>
                  <a:pt x="23459" y="3832283"/>
                  <a:pt x="0" y="3808824"/>
                  <a:pt x="0" y="3779886"/>
                </a:cubicBezTo>
                <a:lnTo>
                  <a:pt x="0" y="3570298"/>
                </a:lnTo>
                <a:cubicBezTo>
                  <a:pt x="0" y="3541358"/>
                  <a:pt x="23459" y="3517899"/>
                  <a:pt x="52398" y="3517899"/>
                </a:cubicBezTo>
                <a:close/>
                <a:moveTo>
                  <a:pt x="6683526" y="3169919"/>
                </a:moveTo>
                <a:lnTo>
                  <a:pt x="6893114" y="3169919"/>
                </a:lnTo>
                <a:cubicBezTo>
                  <a:pt x="6922053" y="3169919"/>
                  <a:pt x="6945512" y="3193378"/>
                  <a:pt x="6945512" y="3222318"/>
                </a:cubicBezTo>
                <a:lnTo>
                  <a:pt x="6945512" y="3431906"/>
                </a:lnTo>
                <a:cubicBezTo>
                  <a:pt x="6945512" y="3460845"/>
                  <a:pt x="6922053" y="3484304"/>
                  <a:pt x="6893114" y="3484304"/>
                </a:cubicBezTo>
                <a:lnTo>
                  <a:pt x="6683526" y="3484304"/>
                </a:lnTo>
                <a:cubicBezTo>
                  <a:pt x="6654587" y="3484304"/>
                  <a:pt x="6631128" y="3460845"/>
                  <a:pt x="6631128" y="3431906"/>
                </a:cubicBezTo>
                <a:lnTo>
                  <a:pt x="6631128" y="3222318"/>
                </a:lnTo>
                <a:cubicBezTo>
                  <a:pt x="6631128" y="3193378"/>
                  <a:pt x="6654587" y="3169919"/>
                  <a:pt x="6683526" y="3169919"/>
                </a:cubicBezTo>
                <a:close/>
                <a:moveTo>
                  <a:pt x="6051990" y="3169919"/>
                </a:moveTo>
                <a:lnTo>
                  <a:pt x="6261578" y="3169919"/>
                </a:lnTo>
                <a:cubicBezTo>
                  <a:pt x="6290517" y="3169919"/>
                  <a:pt x="6313976" y="3193378"/>
                  <a:pt x="6313976" y="3222318"/>
                </a:cubicBezTo>
                <a:lnTo>
                  <a:pt x="6313976" y="3431906"/>
                </a:lnTo>
                <a:cubicBezTo>
                  <a:pt x="6313976" y="3460845"/>
                  <a:pt x="6290517" y="3484304"/>
                  <a:pt x="6261578" y="3484304"/>
                </a:cubicBezTo>
                <a:lnTo>
                  <a:pt x="6051990" y="3484304"/>
                </a:lnTo>
                <a:cubicBezTo>
                  <a:pt x="6023051" y="3484304"/>
                  <a:pt x="5999592" y="3460845"/>
                  <a:pt x="5999592" y="3431906"/>
                </a:cubicBezTo>
                <a:lnTo>
                  <a:pt x="5999592" y="3222318"/>
                </a:lnTo>
                <a:cubicBezTo>
                  <a:pt x="5999592" y="3193378"/>
                  <a:pt x="6023051" y="3169919"/>
                  <a:pt x="6051990" y="3169919"/>
                </a:cubicBezTo>
                <a:close/>
                <a:moveTo>
                  <a:pt x="5420454" y="3169919"/>
                </a:moveTo>
                <a:lnTo>
                  <a:pt x="5630042" y="3169919"/>
                </a:lnTo>
                <a:cubicBezTo>
                  <a:pt x="5658981" y="3169919"/>
                  <a:pt x="5682440" y="3193378"/>
                  <a:pt x="5682440" y="3222318"/>
                </a:cubicBezTo>
                <a:lnTo>
                  <a:pt x="5682440" y="3431906"/>
                </a:lnTo>
                <a:cubicBezTo>
                  <a:pt x="5682440" y="3460845"/>
                  <a:pt x="5658981" y="3484304"/>
                  <a:pt x="5630042" y="3484304"/>
                </a:cubicBezTo>
                <a:lnTo>
                  <a:pt x="5420454" y="3484304"/>
                </a:lnTo>
                <a:cubicBezTo>
                  <a:pt x="5391515" y="3484304"/>
                  <a:pt x="5368056" y="3460845"/>
                  <a:pt x="5368056" y="3431906"/>
                </a:cubicBezTo>
                <a:lnTo>
                  <a:pt x="5368056" y="3222318"/>
                </a:lnTo>
                <a:cubicBezTo>
                  <a:pt x="5368056" y="3193378"/>
                  <a:pt x="5391515" y="3169919"/>
                  <a:pt x="5420454" y="3169919"/>
                </a:cubicBezTo>
                <a:close/>
                <a:moveTo>
                  <a:pt x="4788918" y="3169919"/>
                </a:moveTo>
                <a:lnTo>
                  <a:pt x="4998506" y="3169919"/>
                </a:lnTo>
                <a:cubicBezTo>
                  <a:pt x="5027445" y="3169919"/>
                  <a:pt x="5050904" y="3193378"/>
                  <a:pt x="5050904" y="3222318"/>
                </a:cubicBezTo>
                <a:lnTo>
                  <a:pt x="5050904" y="3431906"/>
                </a:lnTo>
                <a:cubicBezTo>
                  <a:pt x="5050904" y="3460845"/>
                  <a:pt x="5027445" y="3484304"/>
                  <a:pt x="4998506" y="3484304"/>
                </a:cubicBezTo>
                <a:lnTo>
                  <a:pt x="4788918" y="3484304"/>
                </a:lnTo>
                <a:cubicBezTo>
                  <a:pt x="4759979" y="3484304"/>
                  <a:pt x="4736520" y="3460845"/>
                  <a:pt x="4736520" y="3431906"/>
                </a:cubicBezTo>
                <a:lnTo>
                  <a:pt x="4736520" y="3222318"/>
                </a:lnTo>
                <a:cubicBezTo>
                  <a:pt x="4736520" y="3193378"/>
                  <a:pt x="4759979" y="3169919"/>
                  <a:pt x="4788918" y="3169919"/>
                </a:cubicBezTo>
                <a:close/>
                <a:moveTo>
                  <a:pt x="4157382" y="3169919"/>
                </a:moveTo>
                <a:lnTo>
                  <a:pt x="4366970" y="3169919"/>
                </a:lnTo>
                <a:cubicBezTo>
                  <a:pt x="4395909" y="3169919"/>
                  <a:pt x="4419368" y="3193378"/>
                  <a:pt x="4419368" y="3222318"/>
                </a:cubicBezTo>
                <a:lnTo>
                  <a:pt x="4419368" y="3431906"/>
                </a:lnTo>
                <a:cubicBezTo>
                  <a:pt x="4419368" y="3460845"/>
                  <a:pt x="4395909" y="3484304"/>
                  <a:pt x="4366970" y="3484304"/>
                </a:cubicBezTo>
                <a:lnTo>
                  <a:pt x="4157382" y="3484304"/>
                </a:lnTo>
                <a:cubicBezTo>
                  <a:pt x="4128443" y="3484304"/>
                  <a:pt x="4104984" y="3460845"/>
                  <a:pt x="4104984" y="3431906"/>
                </a:cubicBezTo>
                <a:lnTo>
                  <a:pt x="4104984" y="3222318"/>
                </a:lnTo>
                <a:cubicBezTo>
                  <a:pt x="4104984" y="3193378"/>
                  <a:pt x="4128443" y="3169919"/>
                  <a:pt x="4157382" y="3169919"/>
                </a:cubicBezTo>
                <a:close/>
                <a:moveTo>
                  <a:pt x="3525846" y="3169919"/>
                </a:moveTo>
                <a:lnTo>
                  <a:pt x="3735434" y="3169919"/>
                </a:lnTo>
                <a:cubicBezTo>
                  <a:pt x="3764373" y="3169919"/>
                  <a:pt x="3787832" y="3193378"/>
                  <a:pt x="3787832" y="3222318"/>
                </a:cubicBezTo>
                <a:lnTo>
                  <a:pt x="3787832" y="3431906"/>
                </a:lnTo>
                <a:cubicBezTo>
                  <a:pt x="3787832" y="3460845"/>
                  <a:pt x="3764373" y="3484304"/>
                  <a:pt x="3735434" y="3484304"/>
                </a:cubicBezTo>
                <a:lnTo>
                  <a:pt x="3525846" y="3484304"/>
                </a:lnTo>
                <a:cubicBezTo>
                  <a:pt x="3496907" y="3484304"/>
                  <a:pt x="3473448" y="3460845"/>
                  <a:pt x="3473448" y="3431906"/>
                </a:cubicBezTo>
                <a:lnTo>
                  <a:pt x="3473448" y="3222318"/>
                </a:lnTo>
                <a:cubicBezTo>
                  <a:pt x="3473448" y="3193378"/>
                  <a:pt x="3496907" y="3169919"/>
                  <a:pt x="3525846" y="3169919"/>
                </a:cubicBezTo>
                <a:close/>
                <a:moveTo>
                  <a:pt x="2894310" y="3169919"/>
                </a:moveTo>
                <a:lnTo>
                  <a:pt x="3103898" y="3169919"/>
                </a:lnTo>
                <a:cubicBezTo>
                  <a:pt x="3132837" y="3169919"/>
                  <a:pt x="3156296" y="3193378"/>
                  <a:pt x="3156296" y="3222318"/>
                </a:cubicBezTo>
                <a:lnTo>
                  <a:pt x="3156296" y="3431906"/>
                </a:lnTo>
                <a:cubicBezTo>
                  <a:pt x="3156296" y="3460845"/>
                  <a:pt x="3132837" y="3484304"/>
                  <a:pt x="3103898" y="3484304"/>
                </a:cubicBezTo>
                <a:lnTo>
                  <a:pt x="2894310" y="3484304"/>
                </a:lnTo>
                <a:cubicBezTo>
                  <a:pt x="2865371" y="3484304"/>
                  <a:pt x="2841912" y="3460845"/>
                  <a:pt x="2841912" y="3431906"/>
                </a:cubicBezTo>
                <a:lnTo>
                  <a:pt x="2841912" y="3222318"/>
                </a:lnTo>
                <a:cubicBezTo>
                  <a:pt x="2841912" y="3193378"/>
                  <a:pt x="2865371" y="3169919"/>
                  <a:pt x="2894310" y="3169919"/>
                </a:cubicBezTo>
                <a:close/>
                <a:moveTo>
                  <a:pt x="2262774" y="3169919"/>
                </a:moveTo>
                <a:lnTo>
                  <a:pt x="2472362" y="3169919"/>
                </a:lnTo>
                <a:cubicBezTo>
                  <a:pt x="2501301" y="3169919"/>
                  <a:pt x="2524760" y="3193378"/>
                  <a:pt x="2524760" y="3222318"/>
                </a:cubicBezTo>
                <a:lnTo>
                  <a:pt x="2524760" y="3431906"/>
                </a:lnTo>
                <a:cubicBezTo>
                  <a:pt x="2524760" y="3460845"/>
                  <a:pt x="2501301" y="3484304"/>
                  <a:pt x="2472362" y="3484304"/>
                </a:cubicBezTo>
                <a:lnTo>
                  <a:pt x="2262774" y="3484304"/>
                </a:lnTo>
                <a:cubicBezTo>
                  <a:pt x="2233835" y="3484304"/>
                  <a:pt x="2210376" y="3460845"/>
                  <a:pt x="2210376" y="3431906"/>
                </a:cubicBezTo>
                <a:lnTo>
                  <a:pt x="2210376" y="3222318"/>
                </a:lnTo>
                <a:cubicBezTo>
                  <a:pt x="2210376" y="3193378"/>
                  <a:pt x="2233835" y="3169919"/>
                  <a:pt x="2262774" y="3169919"/>
                </a:cubicBezTo>
                <a:close/>
                <a:moveTo>
                  <a:pt x="1631238" y="3169919"/>
                </a:moveTo>
                <a:lnTo>
                  <a:pt x="1840826" y="3169919"/>
                </a:lnTo>
                <a:cubicBezTo>
                  <a:pt x="1869765" y="3169919"/>
                  <a:pt x="1893224" y="3193378"/>
                  <a:pt x="1893224" y="3222318"/>
                </a:cubicBezTo>
                <a:lnTo>
                  <a:pt x="1893224" y="3431906"/>
                </a:lnTo>
                <a:cubicBezTo>
                  <a:pt x="1893224" y="3460845"/>
                  <a:pt x="1869765" y="3484304"/>
                  <a:pt x="1840826" y="3484304"/>
                </a:cubicBezTo>
                <a:lnTo>
                  <a:pt x="1631238" y="3484304"/>
                </a:lnTo>
                <a:cubicBezTo>
                  <a:pt x="1602299" y="3484304"/>
                  <a:pt x="1578840" y="3460845"/>
                  <a:pt x="1578840" y="3431906"/>
                </a:cubicBezTo>
                <a:lnTo>
                  <a:pt x="1578840" y="3222318"/>
                </a:lnTo>
                <a:cubicBezTo>
                  <a:pt x="1578840" y="3193378"/>
                  <a:pt x="1602299" y="3169919"/>
                  <a:pt x="1631238" y="3169919"/>
                </a:cubicBezTo>
                <a:close/>
                <a:moveTo>
                  <a:pt x="999702" y="3169919"/>
                </a:moveTo>
                <a:lnTo>
                  <a:pt x="1209290" y="3169919"/>
                </a:lnTo>
                <a:cubicBezTo>
                  <a:pt x="1238229" y="3169919"/>
                  <a:pt x="1261688" y="3193378"/>
                  <a:pt x="1261688" y="3222318"/>
                </a:cubicBezTo>
                <a:lnTo>
                  <a:pt x="1261688" y="3431906"/>
                </a:lnTo>
                <a:cubicBezTo>
                  <a:pt x="1261688" y="3460845"/>
                  <a:pt x="1238229" y="3484304"/>
                  <a:pt x="1209290" y="3484304"/>
                </a:cubicBezTo>
                <a:lnTo>
                  <a:pt x="999702" y="3484304"/>
                </a:lnTo>
                <a:cubicBezTo>
                  <a:pt x="970763" y="3484304"/>
                  <a:pt x="947304" y="3460845"/>
                  <a:pt x="947304" y="3431906"/>
                </a:cubicBezTo>
                <a:lnTo>
                  <a:pt x="947304" y="3222318"/>
                </a:lnTo>
                <a:cubicBezTo>
                  <a:pt x="947304" y="3193378"/>
                  <a:pt x="970763" y="3169919"/>
                  <a:pt x="999702" y="3169919"/>
                </a:cubicBezTo>
                <a:close/>
                <a:moveTo>
                  <a:pt x="368166" y="3169919"/>
                </a:moveTo>
                <a:lnTo>
                  <a:pt x="577754" y="3169919"/>
                </a:lnTo>
                <a:cubicBezTo>
                  <a:pt x="606693" y="3169919"/>
                  <a:pt x="630152" y="3193378"/>
                  <a:pt x="630152" y="3222318"/>
                </a:cubicBezTo>
                <a:lnTo>
                  <a:pt x="630152" y="3431906"/>
                </a:lnTo>
                <a:cubicBezTo>
                  <a:pt x="630152" y="3460845"/>
                  <a:pt x="606693" y="3484304"/>
                  <a:pt x="577754" y="3484304"/>
                </a:cubicBezTo>
                <a:lnTo>
                  <a:pt x="368166" y="3484304"/>
                </a:lnTo>
                <a:cubicBezTo>
                  <a:pt x="339227" y="3484304"/>
                  <a:pt x="315768" y="3460845"/>
                  <a:pt x="315768" y="3431906"/>
                </a:cubicBezTo>
                <a:lnTo>
                  <a:pt x="315768" y="3222318"/>
                </a:lnTo>
                <a:cubicBezTo>
                  <a:pt x="315768" y="3193378"/>
                  <a:pt x="339227" y="3169919"/>
                  <a:pt x="368166" y="3169919"/>
                </a:cubicBezTo>
                <a:close/>
                <a:moveTo>
                  <a:pt x="6999298" y="2814320"/>
                </a:moveTo>
                <a:lnTo>
                  <a:pt x="7208886" y="2814320"/>
                </a:lnTo>
                <a:cubicBezTo>
                  <a:pt x="7237825" y="2814320"/>
                  <a:pt x="7261284" y="2837779"/>
                  <a:pt x="7261284" y="2866718"/>
                </a:cubicBezTo>
                <a:lnTo>
                  <a:pt x="7261284" y="3076306"/>
                </a:lnTo>
                <a:cubicBezTo>
                  <a:pt x="7261284" y="3105245"/>
                  <a:pt x="7237825" y="3128704"/>
                  <a:pt x="7208886" y="3128704"/>
                </a:cubicBezTo>
                <a:lnTo>
                  <a:pt x="6999298" y="3128704"/>
                </a:lnTo>
                <a:cubicBezTo>
                  <a:pt x="6970359" y="3128704"/>
                  <a:pt x="6946900" y="3105245"/>
                  <a:pt x="6946900" y="3076306"/>
                </a:cubicBezTo>
                <a:lnTo>
                  <a:pt x="6946900" y="2866718"/>
                </a:lnTo>
                <a:cubicBezTo>
                  <a:pt x="6946900" y="2837779"/>
                  <a:pt x="6970359" y="2814320"/>
                  <a:pt x="6999298" y="2814320"/>
                </a:cubicBezTo>
                <a:close/>
                <a:moveTo>
                  <a:pt x="6367758" y="2814320"/>
                </a:moveTo>
                <a:lnTo>
                  <a:pt x="6577346" y="2814320"/>
                </a:lnTo>
                <a:cubicBezTo>
                  <a:pt x="6606285" y="2814320"/>
                  <a:pt x="6629744" y="2837779"/>
                  <a:pt x="6629744" y="2866718"/>
                </a:cubicBezTo>
                <a:lnTo>
                  <a:pt x="6629744" y="3076306"/>
                </a:lnTo>
                <a:cubicBezTo>
                  <a:pt x="6629744" y="3105245"/>
                  <a:pt x="6606285" y="3128704"/>
                  <a:pt x="6577346" y="3128704"/>
                </a:cubicBezTo>
                <a:lnTo>
                  <a:pt x="6367758" y="3128704"/>
                </a:lnTo>
                <a:cubicBezTo>
                  <a:pt x="6338819" y="3128704"/>
                  <a:pt x="6315360" y="3105245"/>
                  <a:pt x="6315360" y="3076306"/>
                </a:cubicBezTo>
                <a:lnTo>
                  <a:pt x="6315360" y="2866718"/>
                </a:lnTo>
                <a:cubicBezTo>
                  <a:pt x="6315360" y="2837779"/>
                  <a:pt x="6338819" y="2814320"/>
                  <a:pt x="6367758" y="2814320"/>
                </a:cubicBezTo>
                <a:close/>
                <a:moveTo>
                  <a:pt x="5736222" y="2814320"/>
                </a:moveTo>
                <a:lnTo>
                  <a:pt x="5945810" y="2814320"/>
                </a:lnTo>
                <a:cubicBezTo>
                  <a:pt x="5974749" y="2814320"/>
                  <a:pt x="5998208" y="2837779"/>
                  <a:pt x="5998208" y="2866718"/>
                </a:cubicBezTo>
                <a:lnTo>
                  <a:pt x="5998208" y="3076306"/>
                </a:lnTo>
                <a:cubicBezTo>
                  <a:pt x="5998208" y="3105245"/>
                  <a:pt x="5974749" y="3128704"/>
                  <a:pt x="5945810" y="3128704"/>
                </a:cubicBezTo>
                <a:lnTo>
                  <a:pt x="5736222" y="3128704"/>
                </a:lnTo>
                <a:cubicBezTo>
                  <a:pt x="5707283" y="3128704"/>
                  <a:pt x="5683824" y="3105245"/>
                  <a:pt x="5683824" y="3076306"/>
                </a:cubicBezTo>
                <a:lnTo>
                  <a:pt x="5683824" y="2866718"/>
                </a:lnTo>
                <a:cubicBezTo>
                  <a:pt x="5683824" y="2837779"/>
                  <a:pt x="5707283" y="2814320"/>
                  <a:pt x="5736222" y="2814320"/>
                </a:cubicBezTo>
                <a:close/>
                <a:moveTo>
                  <a:pt x="5104686" y="2814320"/>
                </a:moveTo>
                <a:lnTo>
                  <a:pt x="5314274" y="2814320"/>
                </a:lnTo>
                <a:cubicBezTo>
                  <a:pt x="5343213" y="2814320"/>
                  <a:pt x="5366672" y="2837779"/>
                  <a:pt x="5366672" y="2866718"/>
                </a:cubicBezTo>
                <a:lnTo>
                  <a:pt x="5366672" y="3076306"/>
                </a:lnTo>
                <a:cubicBezTo>
                  <a:pt x="5366672" y="3105245"/>
                  <a:pt x="5343213" y="3128704"/>
                  <a:pt x="5314274" y="3128704"/>
                </a:cubicBezTo>
                <a:lnTo>
                  <a:pt x="5104686" y="3128704"/>
                </a:lnTo>
                <a:cubicBezTo>
                  <a:pt x="5075747" y="3128704"/>
                  <a:pt x="5052288" y="3105245"/>
                  <a:pt x="5052288" y="3076306"/>
                </a:cubicBezTo>
                <a:lnTo>
                  <a:pt x="5052288" y="2866718"/>
                </a:lnTo>
                <a:cubicBezTo>
                  <a:pt x="5052288" y="2837779"/>
                  <a:pt x="5075747" y="2814320"/>
                  <a:pt x="5104686" y="2814320"/>
                </a:cubicBezTo>
                <a:close/>
                <a:moveTo>
                  <a:pt x="4473150" y="2814320"/>
                </a:moveTo>
                <a:lnTo>
                  <a:pt x="4682738" y="2814320"/>
                </a:lnTo>
                <a:cubicBezTo>
                  <a:pt x="4711677" y="2814320"/>
                  <a:pt x="4735136" y="2837779"/>
                  <a:pt x="4735136" y="2866718"/>
                </a:cubicBezTo>
                <a:lnTo>
                  <a:pt x="4735136" y="3076306"/>
                </a:lnTo>
                <a:cubicBezTo>
                  <a:pt x="4735136" y="3105245"/>
                  <a:pt x="4711677" y="3128704"/>
                  <a:pt x="4682738" y="3128704"/>
                </a:cubicBezTo>
                <a:lnTo>
                  <a:pt x="4473150" y="3128704"/>
                </a:lnTo>
                <a:cubicBezTo>
                  <a:pt x="4444211" y="3128704"/>
                  <a:pt x="4420752" y="3105245"/>
                  <a:pt x="4420752" y="3076306"/>
                </a:cubicBezTo>
                <a:lnTo>
                  <a:pt x="4420752" y="2866718"/>
                </a:lnTo>
                <a:cubicBezTo>
                  <a:pt x="4420752" y="2837779"/>
                  <a:pt x="4444211" y="2814320"/>
                  <a:pt x="4473150" y="2814320"/>
                </a:cubicBezTo>
                <a:close/>
                <a:moveTo>
                  <a:pt x="3841614" y="2814320"/>
                </a:moveTo>
                <a:lnTo>
                  <a:pt x="4051202" y="2814320"/>
                </a:lnTo>
                <a:cubicBezTo>
                  <a:pt x="4080141" y="2814320"/>
                  <a:pt x="4103600" y="2837779"/>
                  <a:pt x="4103600" y="2866718"/>
                </a:cubicBezTo>
                <a:lnTo>
                  <a:pt x="4103600" y="3076306"/>
                </a:lnTo>
                <a:cubicBezTo>
                  <a:pt x="4103600" y="3105245"/>
                  <a:pt x="4080141" y="3128704"/>
                  <a:pt x="4051202" y="3128704"/>
                </a:cubicBezTo>
                <a:lnTo>
                  <a:pt x="3841614" y="3128704"/>
                </a:lnTo>
                <a:cubicBezTo>
                  <a:pt x="3812675" y="3128704"/>
                  <a:pt x="3789216" y="3105245"/>
                  <a:pt x="3789216" y="3076306"/>
                </a:cubicBezTo>
                <a:lnTo>
                  <a:pt x="3789216" y="2866718"/>
                </a:lnTo>
                <a:cubicBezTo>
                  <a:pt x="3789216" y="2837779"/>
                  <a:pt x="3812675" y="2814320"/>
                  <a:pt x="3841614" y="2814320"/>
                </a:cubicBezTo>
                <a:close/>
                <a:moveTo>
                  <a:pt x="3210078" y="2814320"/>
                </a:moveTo>
                <a:lnTo>
                  <a:pt x="3419666" y="2814320"/>
                </a:lnTo>
                <a:cubicBezTo>
                  <a:pt x="3448605" y="2814320"/>
                  <a:pt x="3472064" y="2837779"/>
                  <a:pt x="3472064" y="2866718"/>
                </a:cubicBezTo>
                <a:lnTo>
                  <a:pt x="3472064" y="3076306"/>
                </a:lnTo>
                <a:cubicBezTo>
                  <a:pt x="3472064" y="3105245"/>
                  <a:pt x="3448605" y="3128704"/>
                  <a:pt x="3419666" y="3128704"/>
                </a:cubicBezTo>
                <a:lnTo>
                  <a:pt x="3210078" y="3128704"/>
                </a:lnTo>
                <a:cubicBezTo>
                  <a:pt x="3181139" y="3128704"/>
                  <a:pt x="3157680" y="3105245"/>
                  <a:pt x="3157680" y="3076306"/>
                </a:cubicBezTo>
                <a:lnTo>
                  <a:pt x="3157680" y="2866718"/>
                </a:lnTo>
                <a:cubicBezTo>
                  <a:pt x="3157680" y="2837779"/>
                  <a:pt x="3181139" y="2814320"/>
                  <a:pt x="3210078" y="2814320"/>
                </a:cubicBezTo>
                <a:close/>
                <a:moveTo>
                  <a:pt x="2578542" y="2814320"/>
                </a:moveTo>
                <a:lnTo>
                  <a:pt x="2788130" y="2814320"/>
                </a:lnTo>
                <a:cubicBezTo>
                  <a:pt x="2817069" y="2814320"/>
                  <a:pt x="2840528" y="2837779"/>
                  <a:pt x="2840528" y="2866718"/>
                </a:cubicBezTo>
                <a:lnTo>
                  <a:pt x="2840528" y="3076306"/>
                </a:lnTo>
                <a:cubicBezTo>
                  <a:pt x="2840528" y="3105245"/>
                  <a:pt x="2817069" y="3128704"/>
                  <a:pt x="2788130" y="3128704"/>
                </a:cubicBezTo>
                <a:lnTo>
                  <a:pt x="2578542" y="3128704"/>
                </a:lnTo>
                <a:cubicBezTo>
                  <a:pt x="2549603" y="3128704"/>
                  <a:pt x="2526144" y="3105245"/>
                  <a:pt x="2526144" y="3076306"/>
                </a:cubicBezTo>
                <a:lnTo>
                  <a:pt x="2526144" y="2866718"/>
                </a:lnTo>
                <a:cubicBezTo>
                  <a:pt x="2526144" y="2837779"/>
                  <a:pt x="2549603" y="2814320"/>
                  <a:pt x="2578542" y="2814320"/>
                </a:cubicBezTo>
                <a:close/>
                <a:moveTo>
                  <a:pt x="1947006" y="2814320"/>
                </a:moveTo>
                <a:lnTo>
                  <a:pt x="2156594" y="2814320"/>
                </a:lnTo>
                <a:cubicBezTo>
                  <a:pt x="2185533" y="2814320"/>
                  <a:pt x="2208992" y="2837779"/>
                  <a:pt x="2208992" y="2866718"/>
                </a:cubicBezTo>
                <a:lnTo>
                  <a:pt x="2208992" y="3076306"/>
                </a:lnTo>
                <a:cubicBezTo>
                  <a:pt x="2208992" y="3105245"/>
                  <a:pt x="2185533" y="3128704"/>
                  <a:pt x="2156594" y="3128704"/>
                </a:cubicBezTo>
                <a:lnTo>
                  <a:pt x="1947006" y="3128704"/>
                </a:lnTo>
                <a:cubicBezTo>
                  <a:pt x="1918067" y="3128704"/>
                  <a:pt x="1894608" y="3105245"/>
                  <a:pt x="1894608" y="3076306"/>
                </a:cubicBezTo>
                <a:lnTo>
                  <a:pt x="1894608" y="2866718"/>
                </a:lnTo>
                <a:cubicBezTo>
                  <a:pt x="1894608" y="2837779"/>
                  <a:pt x="1918067" y="2814320"/>
                  <a:pt x="1947006" y="2814320"/>
                </a:cubicBezTo>
                <a:close/>
                <a:moveTo>
                  <a:pt x="1315470" y="2814320"/>
                </a:moveTo>
                <a:lnTo>
                  <a:pt x="1525058" y="2814320"/>
                </a:lnTo>
                <a:cubicBezTo>
                  <a:pt x="1553997" y="2814320"/>
                  <a:pt x="1577456" y="2837779"/>
                  <a:pt x="1577456" y="2866718"/>
                </a:cubicBezTo>
                <a:lnTo>
                  <a:pt x="1577456" y="3076306"/>
                </a:lnTo>
                <a:cubicBezTo>
                  <a:pt x="1577456" y="3105245"/>
                  <a:pt x="1553997" y="3128704"/>
                  <a:pt x="1525058" y="3128704"/>
                </a:cubicBezTo>
                <a:lnTo>
                  <a:pt x="1315470" y="3128704"/>
                </a:lnTo>
                <a:cubicBezTo>
                  <a:pt x="1286531" y="3128704"/>
                  <a:pt x="1263072" y="3105245"/>
                  <a:pt x="1263072" y="3076306"/>
                </a:cubicBezTo>
                <a:lnTo>
                  <a:pt x="1263072" y="2866718"/>
                </a:lnTo>
                <a:cubicBezTo>
                  <a:pt x="1263072" y="2837779"/>
                  <a:pt x="1286531" y="2814320"/>
                  <a:pt x="1315470" y="2814320"/>
                </a:cubicBezTo>
                <a:close/>
                <a:moveTo>
                  <a:pt x="683934" y="2814320"/>
                </a:moveTo>
                <a:lnTo>
                  <a:pt x="893522" y="2814320"/>
                </a:lnTo>
                <a:cubicBezTo>
                  <a:pt x="922461" y="2814320"/>
                  <a:pt x="945920" y="2837779"/>
                  <a:pt x="945920" y="2866718"/>
                </a:cubicBezTo>
                <a:lnTo>
                  <a:pt x="945920" y="3076306"/>
                </a:lnTo>
                <a:cubicBezTo>
                  <a:pt x="945920" y="3105245"/>
                  <a:pt x="922461" y="3128704"/>
                  <a:pt x="893522" y="3128704"/>
                </a:cubicBezTo>
                <a:lnTo>
                  <a:pt x="683934" y="3128704"/>
                </a:lnTo>
                <a:cubicBezTo>
                  <a:pt x="654995" y="3128704"/>
                  <a:pt x="631536" y="3105245"/>
                  <a:pt x="631536" y="3076306"/>
                </a:cubicBezTo>
                <a:lnTo>
                  <a:pt x="631536" y="2866718"/>
                </a:lnTo>
                <a:cubicBezTo>
                  <a:pt x="631536" y="2837779"/>
                  <a:pt x="654995" y="2814320"/>
                  <a:pt x="683934" y="2814320"/>
                </a:cubicBezTo>
                <a:close/>
                <a:moveTo>
                  <a:pt x="52398" y="2814320"/>
                </a:moveTo>
                <a:lnTo>
                  <a:pt x="261986" y="2814320"/>
                </a:lnTo>
                <a:cubicBezTo>
                  <a:pt x="290925" y="2814320"/>
                  <a:pt x="314384" y="2837779"/>
                  <a:pt x="314384" y="2866718"/>
                </a:cubicBezTo>
                <a:lnTo>
                  <a:pt x="314384" y="3076306"/>
                </a:lnTo>
                <a:cubicBezTo>
                  <a:pt x="314384" y="3105245"/>
                  <a:pt x="290925" y="3128704"/>
                  <a:pt x="261986" y="3128704"/>
                </a:cubicBezTo>
                <a:lnTo>
                  <a:pt x="52398" y="3128704"/>
                </a:lnTo>
                <a:cubicBezTo>
                  <a:pt x="23459" y="3128704"/>
                  <a:pt x="0" y="3105245"/>
                  <a:pt x="0" y="3076306"/>
                </a:cubicBezTo>
                <a:lnTo>
                  <a:pt x="0" y="2866718"/>
                </a:lnTo>
                <a:cubicBezTo>
                  <a:pt x="0" y="2837779"/>
                  <a:pt x="23459" y="2814320"/>
                  <a:pt x="52398" y="2814320"/>
                </a:cubicBezTo>
                <a:close/>
                <a:moveTo>
                  <a:pt x="6683526" y="2466340"/>
                </a:moveTo>
                <a:lnTo>
                  <a:pt x="6893114" y="2466340"/>
                </a:lnTo>
                <a:cubicBezTo>
                  <a:pt x="6922053" y="2466340"/>
                  <a:pt x="6945512" y="2489799"/>
                  <a:pt x="6945512" y="2518738"/>
                </a:cubicBezTo>
                <a:lnTo>
                  <a:pt x="6945512" y="2728326"/>
                </a:lnTo>
                <a:cubicBezTo>
                  <a:pt x="6945512" y="2757265"/>
                  <a:pt x="6922053" y="2780724"/>
                  <a:pt x="6893114" y="2780724"/>
                </a:cubicBezTo>
                <a:lnTo>
                  <a:pt x="6683526" y="2780724"/>
                </a:lnTo>
                <a:cubicBezTo>
                  <a:pt x="6654587" y="2780724"/>
                  <a:pt x="6631128" y="2757265"/>
                  <a:pt x="6631128" y="2728326"/>
                </a:cubicBezTo>
                <a:lnTo>
                  <a:pt x="6631128" y="2518738"/>
                </a:lnTo>
                <a:cubicBezTo>
                  <a:pt x="6631128" y="2489799"/>
                  <a:pt x="6654587" y="2466340"/>
                  <a:pt x="6683526" y="2466340"/>
                </a:cubicBezTo>
                <a:close/>
                <a:moveTo>
                  <a:pt x="6051990" y="2466340"/>
                </a:moveTo>
                <a:lnTo>
                  <a:pt x="6261578" y="2466340"/>
                </a:lnTo>
                <a:cubicBezTo>
                  <a:pt x="6290517" y="2466340"/>
                  <a:pt x="6313976" y="2489799"/>
                  <a:pt x="6313976" y="2518738"/>
                </a:cubicBezTo>
                <a:lnTo>
                  <a:pt x="6313976" y="2728326"/>
                </a:lnTo>
                <a:cubicBezTo>
                  <a:pt x="6313976" y="2757265"/>
                  <a:pt x="6290517" y="2780724"/>
                  <a:pt x="6261578" y="2780724"/>
                </a:cubicBezTo>
                <a:lnTo>
                  <a:pt x="6051990" y="2780724"/>
                </a:lnTo>
                <a:cubicBezTo>
                  <a:pt x="6023051" y="2780724"/>
                  <a:pt x="5999592" y="2757265"/>
                  <a:pt x="5999592" y="2728326"/>
                </a:cubicBezTo>
                <a:lnTo>
                  <a:pt x="5999592" y="2518738"/>
                </a:lnTo>
                <a:cubicBezTo>
                  <a:pt x="5999592" y="2489799"/>
                  <a:pt x="6023051" y="2466340"/>
                  <a:pt x="6051990" y="2466340"/>
                </a:cubicBezTo>
                <a:close/>
                <a:moveTo>
                  <a:pt x="5420454" y="2466340"/>
                </a:moveTo>
                <a:lnTo>
                  <a:pt x="5630042" y="2466340"/>
                </a:lnTo>
                <a:cubicBezTo>
                  <a:pt x="5658981" y="2466340"/>
                  <a:pt x="5682440" y="2489799"/>
                  <a:pt x="5682440" y="2518738"/>
                </a:cubicBezTo>
                <a:lnTo>
                  <a:pt x="5682440" y="2728326"/>
                </a:lnTo>
                <a:cubicBezTo>
                  <a:pt x="5682440" y="2757265"/>
                  <a:pt x="5658981" y="2780724"/>
                  <a:pt x="5630042" y="2780724"/>
                </a:cubicBezTo>
                <a:lnTo>
                  <a:pt x="5420454" y="2780724"/>
                </a:lnTo>
                <a:cubicBezTo>
                  <a:pt x="5391515" y="2780724"/>
                  <a:pt x="5368056" y="2757265"/>
                  <a:pt x="5368056" y="2728326"/>
                </a:cubicBezTo>
                <a:lnTo>
                  <a:pt x="5368056" y="2518738"/>
                </a:lnTo>
                <a:cubicBezTo>
                  <a:pt x="5368056" y="2489799"/>
                  <a:pt x="5391515" y="2466340"/>
                  <a:pt x="5420454" y="2466340"/>
                </a:cubicBezTo>
                <a:close/>
                <a:moveTo>
                  <a:pt x="4788918" y="2466340"/>
                </a:moveTo>
                <a:lnTo>
                  <a:pt x="4998506" y="2466340"/>
                </a:lnTo>
                <a:cubicBezTo>
                  <a:pt x="5027445" y="2466340"/>
                  <a:pt x="5050904" y="2489799"/>
                  <a:pt x="5050904" y="2518738"/>
                </a:cubicBezTo>
                <a:lnTo>
                  <a:pt x="5050904" y="2728326"/>
                </a:lnTo>
                <a:cubicBezTo>
                  <a:pt x="5050904" y="2757265"/>
                  <a:pt x="5027445" y="2780724"/>
                  <a:pt x="4998506" y="2780724"/>
                </a:cubicBezTo>
                <a:lnTo>
                  <a:pt x="4788918" y="2780724"/>
                </a:lnTo>
                <a:cubicBezTo>
                  <a:pt x="4759979" y="2780724"/>
                  <a:pt x="4736520" y="2757265"/>
                  <a:pt x="4736520" y="2728326"/>
                </a:cubicBezTo>
                <a:lnTo>
                  <a:pt x="4736520" y="2518738"/>
                </a:lnTo>
                <a:cubicBezTo>
                  <a:pt x="4736520" y="2489799"/>
                  <a:pt x="4759979" y="2466340"/>
                  <a:pt x="4788918" y="2466340"/>
                </a:cubicBezTo>
                <a:close/>
                <a:moveTo>
                  <a:pt x="4157382" y="2466340"/>
                </a:moveTo>
                <a:lnTo>
                  <a:pt x="4366970" y="2466340"/>
                </a:lnTo>
                <a:cubicBezTo>
                  <a:pt x="4395909" y="2466340"/>
                  <a:pt x="4419368" y="2489799"/>
                  <a:pt x="4419368" y="2518738"/>
                </a:cubicBezTo>
                <a:lnTo>
                  <a:pt x="4419368" y="2728326"/>
                </a:lnTo>
                <a:cubicBezTo>
                  <a:pt x="4419368" y="2757265"/>
                  <a:pt x="4395909" y="2780724"/>
                  <a:pt x="4366970" y="2780724"/>
                </a:cubicBezTo>
                <a:lnTo>
                  <a:pt x="4157382" y="2780724"/>
                </a:lnTo>
                <a:cubicBezTo>
                  <a:pt x="4128443" y="2780724"/>
                  <a:pt x="4104984" y="2757265"/>
                  <a:pt x="4104984" y="2728326"/>
                </a:cubicBezTo>
                <a:lnTo>
                  <a:pt x="4104984" y="2518738"/>
                </a:lnTo>
                <a:cubicBezTo>
                  <a:pt x="4104984" y="2489799"/>
                  <a:pt x="4128443" y="2466340"/>
                  <a:pt x="4157382" y="2466340"/>
                </a:cubicBezTo>
                <a:close/>
                <a:moveTo>
                  <a:pt x="3525846" y="2466340"/>
                </a:moveTo>
                <a:lnTo>
                  <a:pt x="3735434" y="2466340"/>
                </a:lnTo>
                <a:cubicBezTo>
                  <a:pt x="3764373" y="2466340"/>
                  <a:pt x="3787832" y="2489799"/>
                  <a:pt x="3787832" y="2518738"/>
                </a:cubicBezTo>
                <a:lnTo>
                  <a:pt x="3787832" y="2728326"/>
                </a:lnTo>
                <a:cubicBezTo>
                  <a:pt x="3787832" y="2757265"/>
                  <a:pt x="3764373" y="2780724"/>
                  <a:pt x="3735434" y="2780724"/>
                </a:cubicBezTo>
                <a:lnTo>
                  <a:pt x="3525846" y="2780724"/>
                </a:lnTo>
                <a:cubicBezTo>
                  <a:pt x="3496907" y="2780724"/>
                  <a:pt x="3473448" y="2757265"/>
                  <a:pt x="3473448" y="2728326"/>
                </a:cubicBezTo>
                <a:lnTo>
                  <a:pt x="3473448" y="2518738"/>
                </a:lnTo>
                <a:cubicBezTo>
                  <a:pt x="3473448" y="2489799"/>
                  <a:pt x="3496907" y="2466340"/>
                  <a:pt x="3525846" y="2466340"/>
                </a:cubicBezTo>
                <a:close/>
                <a:moveTo>
                  <a:pt x="2894310" y="2466340"/>
                </a:moveTo>
                <a:lnTo>
                  <a:pt x="3103898" y="2466340"/>
                </a:lnTo>
                <a:cubicBezTo>
                  <a:pt x="3132837" y="2466340"/>
                  <a:pt x="3156296" y="2489799"/>
                  <a:pt x="3156296" y="2518738"/>
                </a:cubicBezTo>
                <a:lnTo>
                  <a:pt x="3156296" y="2728326"/>
                </a:lnTo>
                <a:cubicBezTo>
                  <a:pt x="3156296" y="2757265"/>
                  <a:pt x="3132837" y="2780724"/>
                  <a:pt x="3103898" y="2780724"/>
                </a:cubicBezTo>
                <a:lnTo>
                  <a:pt x="2894310" y="2780724"/>
                </a:lnTo>
                <a:cubicBezTo>
                  <a:pt x="2865371" y="2780724"/>
                  <a:pt x="2841912" y="2757265"/>
                  <a:pt x="2841912" y="2728326"/>
                </a:cubicBezTo>
                <a:lnTo>
                  <a:pt x="2841912" y="2518738"/>
                </a:lnTo>
                <a:cubicBezTo>
                  <a:pt x="2841912" y="2489799"/>
                  <a:pt x="2865371" y="2466340"/>
                  <a:pt x="2894310" y="2466340"/>
                </a:cubicBezTo>
                <a:close/>
                <a:moveTo>
                  <a:pt x="2262774" y="2466340"/>
                </a:moveTo>
                <a:lnTo>
                  <a:pt x="2472362" y="2466340"/>
                </a:lnTo>
                <a:cubicBezTo>
                  <a:pt x="2501301" y="2466340"/>
                  <a:pt x="2524760" y="2489799"/>
                  <a:pt x="2524760" y="2518738"/>
                </a:cubicBezTo>
                <a:lnTo>
                  <a:pt x="2524760" y="2728326"/>
                </a:lnTo>
                <a:cubicBezTo>
                  <a:pt x="2524760" y="2757265"/>
                  <a:pt x="2501301" y="2780724"/>
                  <a:pt x="2472362" y="2780724"/>
                </a:cubicBezTo>
                <a:lnTo>
                  <a:pt x="2262774" y="2780724"/>
                </a:lnTo>
                <a:cubicBezTo>
                  <a:pt x="2233835" y="2780724"/>
                  <a:pt x="2210376" y="2757265"/>
                  <a:pt x="2210376" y="2728326"/>
                </a:cubicBezTo>
                <a:lnTo>
                  <a:pt x="2210376" y="2518738"/>
                </a:lnTo>
                <a:cubicBezTo>
                  <a:pt x="2210376" y="2489799"/>
                  <a:pt x="2233835" y="2466340"/>
                  <a:pt x="2262774" y="2466340"/>
                </a:cubicBezTo>
                <a:close/>
                <a:moveTo>
                  <a:pt x="1631238" y="2466340"/>
                </a:moveTo>
                <a:lnTo>
                  <a:pt x="1840826" y="2466340"/>
                </a:lnTo>
                <a:cubicBezTo>
                  <a:pt x="1869765" y="2466340"/>
                  <a:pt x="1893224" y="2489799"/>
                  <a:pt x="1893224" y="2518738"/>
                </a:cubicBezTo>
                <a:lnTo>
                  <a:pt x="1893224" y="2728326"/>
                </a:lnTo>
                <a:cubicBezTo>
                  <a:pt x="1893224" y="2757265"/>
                  <a:pt x="1869765" y="2780724"/>
                  <a:pt x="1840826" y="2780724"/>
                </a:cubicBezTo>
                <a:lnTo>
                  <a:pt x="1631238" y="2780724"/>
                </a:lnTo>
                <a:cubicBezTo>
                  <a:pt x="1602299" y="2780724"/>
                  <a:pt x="1578840" y="2757265"/>
                  <a:pt x="1578840" y="2728326"/>
                </a:cubicBezTo>
                <a:lnTo>
                  <a:pt x="1578840" y="2518738"/>
                </a:lnTo>
                <a:cubicBezTo>
                  <a:pt x="1578840" y="2489799"/>
                  <a:pt x="1602299" y="2466340"/>
                  <a:pt x="1631238" y="2466340"/>
                </a:cubicBezTo>
                <a:close/>
                <a:moveTo>
                  <a:pt x="999702" y="2466340"/>
                </a:moveTo>
                <a:lnTo>
                  <a:pt x="1209290" y="2466340"/>
                </a:lnTo>
                <a:cubicBezTo>
                  <a:pt x="1238229" y="2466340"/>
                  <a:pt x="1261688" y="2489799"/>
                  <a:pt x="1261688" y="2518738"/>
                </a:cubicBezTo>
                <a:lnTo>
                  <a:pt x="1261688" y="2728326"/>
                </a:lnTo>
                <a:cubicBezTo>
                  <a:pt x="1261688" y="2757265"/>
                  <a:pt x="1238229" y="2780724"/>
                  <a:pt x="1209290" y="2780724"/>
                </a:cubicBezTo>
                <a:lnTo>
                  <a:pt x="999702" y="2780724"/>
                </a:lnTo>
                <a:cubicBezTo>
                  <a:pt x="970763" y="2780724"/>
                  <a:pt x="947304" y="2757265"/>
                  <a:pt x="947304" y="2728326"/>
                </a:cubicBezTo>
                <a:lnTo>
                  <a:pt x="947304" y="2518738"/>
                </a:lnTo>
                <a:cubicBezTo>
                  <a:pt x="947304" y="2489799"/>
                  <a:pt x="970763" y="2466340"/>
                  <a:pt x="999702" y="2466340"/>
                </a:cubicBezTo>
                <a:close/>
                <a:moveTo>
                  <a:pt x="368166" y="2466340"/>
                </a:moveTo>
                <a:lnTo>
                  <a:pt x="577754" y="2466340"/>
                </a:lnTo>
                <a:cubicBezTo>
                  <a:pt x="606693" y="2466340"/>
                  <a:pt x="630152" y="2489799"/>
                  <a:pt x="630152" y="2518738"/>
                </a:cubicBezTo>
                <a:lnTo>
                  <a:pt x="630152" y="2728326"/>
                </a:lnTo>
                <a:cubicBezTo>
                  <a:pt x="630152" y="2757265"/>
                  <a:pt x="606693" y="2780724"/>
                  <a:pt x="577754" y="2780724"/>
                </a:cubicBezTo>
                <a:lnTo>
                  <a:pt x="368166" y="2780724"/>
                </a:lnTo>
                <a:cubicBezTo>
                  <a:pt x="339227" y="2780724"/>
                  <a:pt x="315768" y="2757265"/>
                  <a:pt x="315768" y="2728326"/>
                </a:cubicBezTo>
                <a:lnTo>
                  <a:pt x="315768" y="2518738"/>
                </a:lnTo>
                <a:cubicBezTo>
                  <a:pt x="315768" y="2489799"/>
                  <a:pt x="339227" y="2466340"/>
                  <a:pt x="368166" y="2466340"/>
                </a:cubicBezTo>
                <a:close/>
                <a:moveTo>
                  <a:pt x="6999298" y="2110740"/>
                </a:moveTo>
                <a:lnTo>
                  <a:pt x="7208886" y="2110740"/>
                </a:lnTo>
                <a:cubicBezTo>
                  <a:pt x="7237825" y="2110740"/>
                  <a:pt x="7261284" y="2134199"/>
                  <a:pt x="7261284" y="2163137"/>
                </a:cubicBezTo>
                <a:lnTo>
                  <a:pt x="7261284" y="2372726"/>
                </a:lnTo>
                <a:cubicBezTo>
                  <a:pt x="7261284" y="2401664"/>
                  <a:pt x="7237825" y="2425123"/>
                  <a:pt x="7208886" y="2425123"/>
                </a:cubicBezTo>
                <a:lnTo>
                  <a:pt x="6999298" y="2425123"/>
                </a:lnTo>
                <a:cubicBezTo>
                  <a:pt x="6970359" y="2425123"/>
                  <a:pt x="6946900" y="2401664"/>
                  <a:pt x="6946900" y="2372726"/>
                </a:cubicBezTo>
                <a:lnTo>
                  <a:pt x="6946900" y="2163137"/>
                </a:lnTo>
                <a:cubicBezTo>
                  <a:pt x="6946900" y="2134199"/>
                  <a:pt x="6970359" y="2110740"/>
                  <a:pt x="6999298" y="2110740"/>
                </a:cubicBezTo>
                <a:close/>
                <a:moveTo>
                  <a:pt x="6367758" y="2110740"/>
                </a:moveTo>
                <a:lnTo>
                  <a:pt x="6577346" y="2110740"/>
                </a:lnTo>
                <a:cubicBezTo>
                  <a:pt x="6606285" y="2110740"/>
                  <a:pt x="6629744" y="2134199"/>
                  <a:pt x="6629744" y="2163137"/>
                </a:cubicBezTo>
                <a:lnTo>
                  <a:pt x="6629744" y="2372726"/>
                </a:lnTo>
                <a:cubicBezTo>
                  <a:pt x="6629744" y="2401664"/>
                  <a:pt x="6606285" y="2425123"/>
                  <a:pt x="6577346" y="2425123"/>
                </a:cubicBezTo>
                <a:lnTo>
                  <a:pt x="6367758" y="2425123"/>
                </a:lnTo>
                <a:cubicBezTo>
                  <a:pt x="6338819" y="2425123"/>
                  <a:pt x="6315360" y="2401664"/>
                  <a:pt x="6315360" y="2372726"/>
                </a:cubicBezTo>
                <a:lnTo>
                  <a:pt x="6315360" y="2163137"/>
                </a:lnTo>
                <a:cubicBezTo>
                  <a:pt x="6315360" y="2134199"/>
                  <a:pt x="6338819" y="2110740"/>
                  <a:pt x="6367758" y="2110740"/>
                </a:cubicBezTo>
                <a:close/>
                <a:moveTo>
                  <a:pt x="5736222" y="2110740"/>
                </a:moveTo>
                <a:lnTo>
                  <a:pt x="5945810" y="2110740"/>
                </a:lnTo>
                <a:cubicBezTo>
                  <a:pt x="5974749" y="2110740"/>
                  <a:pt x="5998208" y="2134199"/>
                  <a:pt x="5998208" y="2163137"/>
                </a:cubicBezTo>
                <a:lnTo>
                  <a:pt x="5998208" y="2372726"/>
                </a:lnTo>
                <a:cubicBezTo>
                  <a:pt x="5998208" y="2401664"/>
                  <a:pt x="5974749" y="2425123"/>
                  <a:pt x="5945810" y="2425123"/>
                </a:cubicBezTo>
                <a:lnTo>
                  <a:pt x="5736222" y="2425123"/>
                </a:lnTo>
                <a:cubicBezTo>
                  <a:pt x="5707283" y="2425123"/>
                  <a:pt x="5683824" y="2401664"/>
                  <a:pt x="5683824" y="2372726"/>
                </a:cubicBezTo>
                <a:lnTo>
                  <a:pt x="5683824" y="2163137"/>
                </a:lnTo>
                <a:cubicBezTo>
                  <a:pt x="5683824" y="2134199"/>
                  <a:pt x="5707283" y="2110740"/>
                  <a:pt x="5736222" y="2110740"/>
                </a:cubicBezTo>
                <a:close/>
                <a:moveTo>
                  <a:pt x="5104686" y="2110740"/>
                </a:moveTo>
                <a:lnTo>
                  <a:pt x="5314274" y="2110740"/>
                </a:lnTo>
                <a:cubicBezTo>
                  <a:pt x="5343213" y="2110740"/>
                  <a:pt x="5366672" y="2134199"/>
                  <a:pt x="5366672" y="2163137"/>
                </a:cubicBezTo>
                <a:lnTo>
                  <a:pt x="5366672" y="2372726"/>
                </a:lnTo>
                <a:cubicBezTo>
                  <a:pt x="5366672" y="2401664"/>
                  <a:pt x="5343213" y="2425123"/>
                  <a:pt x="5314274" y="2425123"/>
                </a:cubicBezTo>
                <a:lnTo>
                  <a:pt x="5104686" y="2425123"/>
                </a:lnTo>
                <a:cubicBezTo>
                  <a:pt x="5075747" y="2425123"/>
                  <a:pt x="5052288" y="2401664"/>
                  <a:pt x="5052288" y="2372726"/>
                </a:cubicBezTo>
                <a:lnTo>
                  <a:pt x="5052288" y="2163137"/>
                </a:lnTo>
                <a:cubicBezTo>
                  <a:pt x="5052288" y="2134199"/>
                  <a:pt x="5075747" y="2110740"/>
                  <a:pt x="5104686" y="2110740"/>
                </a:cubicBezTo>
                <a:close/>
                <a:moveTo>
                  <a:pt x="4473150" y="2110740"/>
                </a:moveTo>
                <a:lnTo>
                  <a:pt x="4682738" y="2110740"/>
                </a:lnTo>
                <a:cubicBezTo>
                  <a:pt x="4711677" y="2110740"/>
                  <a:pt x="4735136" y="2134199"/>
                  <a:pt x="4735136" y="2163137"/>
                </a:cubicBezTo>
                <a:lnTo>
                  <a:pt x="4735136" y="2372726"/>
                </a:lnTo>
                <a:cubicBezTo>
                  <a:pt x="4735136" y="2401664"/>
                  <a:pt x="4711677" y="2425123"/>
                  <a:pt x="4682738" y="2425123"/>
                </a:cubicBezTo>
                <a:lnTo>
                  <a:pt x="4473150" y="2425123"/>
                </a:lnTo>
                <a:cubicBezTo>
                  <a:pt x="4444211" y="2425123"/>
                  <a:pt x="4420752" y="2401664"/>
                  <a:pt x="4420752" y="2372726"/>
                </a:cubicBezTo>
                <a:lnTo>
                  <a:pt x="4420752" y="2163137"/>
                </a:lnTo>
                <a:cubicBezTo>
                  <a:pt x="4420752" y="2134199"/>
                  <a:pt x="4444211" y="2110740"/>
                  <a:pt x="4473150" y="2110740"/>
                </a:cubicBezTo>
                <a:close/>
                <a:moveTo>
                  <a:pt x="3841614" y="2110740"/>
                </a:moveTo>
                <a:lnTo>
                  <a:pt x="4051202" y="2110740"/>
                </a:lnTo>
                <a:cubicBezTo>
                  <a:pt x="4080141" y="2110740"/>
                  <a:pt x="4103600" y="2134199"/>
                  <a:pt x="4103600" y="2163137"/>
                </a:cubicBezTo>
                <a:lnTo>
                  <a:pt x="4103600" y="2372726"/>
                </a:lnTo>
                <a:cubicBezTo>
                  <a:pt x="4103600" y="2401664"/>
                  <a:pt x="4080141" y="2425123"/>
                  <a:pt x="4051202" y="2425123"/>
                </a:cubicBezTo>
                <a:lnTo>
                  <a:pt x="3841614" y="2425123"/>
                </a:lnTo>
                <a:cubicBezTo>
                  <a:pt x="3812675" y="2425123"/>
                  <a:pt x="3789216" y="2401664"/>
                  <a:pt x="3789216" y="2372726"/>
                </a:cubicBezTo>
                <a:lnTo>
                  <a:pt x="3789216" y="2163137"/>
                </a:lnTo>
                <a:cubicBezTo>
                  <a:pt x="3789216" y="2134199"/>
                  <a:pt x="3812675" y="2110740"/>
                  <a:pt x="3841614" y="2110740"/>
                </a:cubicBezTo>
                <a:close/>
                <a:moveTo>
                  <a:pt x="3210078" y="2110740"/>
                </a:moveTo>
                <a:lnTo>
                  <a:pt x="3419666" y="2110740"/>
                </a:lnTo>
                <a:cubicBezTo>
                  <a:pt x="3448605" y="2110740"/>
                  <a:pt x="3472064" y="2134199"/>
                  <a:pt x="3472064" y="2163137"/>
                </a:cubicBezTo>
                <a:lnTo>
                  <a:pt x="3472064" y="2372726"/>
                </a:lnTo>
                <a:cubicBezTo>
                  <a:pt x="3472064" y="2401664"/>
                  <a:pt x="3448605" y="2425123"/>
                  <a:pt x="3419666" y="2425123"/>
                </a:cubicBezTo>
                <a:lnTo>
                  <a:pt x="3210078" y="2425123"/>
                </a:lnTo>
                <a:cubicBezTo>
                  <a:pt x="3181139" y="2425123"/>
                  <a:pt x="3157680" y="2401664"/>
                  <a:pt x="3157680" y="2372726"/>
                </a:cubicBezTo>
                <a:lnTo>
                  <a:pt x="3157680" y="2163137"/>
                </a:lnTo>
                <a:cubicBezTo>
                  <a:pt x="3157680" y="2134199"/>
                  <a:pt x="3181139" y="2110740"/>
                  <a:pt x="3210078" y="2110740"/>
                </a:cubicBezTo>
                <a:close/>
                <a:moveTo>
                  <a:pt x="2578542" y="2110740"/>
                </a:moveTo>
                <a:lnTo>
                  <a:pt x="2788130" y="2110740"/>
                </a:lnTo>
                <a:cubicBezTo>
                  <a:pt x="2817069" y="2110740"/>
                  <a:pt x="2840528" y="2134199"/>
                  <a:pt x="2840528" y="2163137"/>
                </a:cubicBezTo>
                <a:lnTo>
                  <a:pt x="2840528" y="2372726"/>
                </a:lnTo>
                <a:cubicBezTo>
                  <a:pt x="2840528" y="2401664"/>
                  <a:pt x="2817069" y="2425123"/>
                  <a:pt x="2788130" y="2425123"/>
                </a:cubicBezTo>
                <a:lnTo>
                  <a:pt x="2578542" y="2425123"/>
                </a:lnTo>
                <a:cubicBezTo>
                  <a:pt x="2549603" y="2425123"/>
                  <a:pt x="2526144" y="2401664"/>
                  <a:pt x="2526144" y="2372726"/>
                </a:cubicBezTo>
                <a:lnTo>
                  <a:pt x="2526144" y="2163137"/>
                </a:lnTo>
                <a:cubicBezTo>
                  <a:pt x="2526144" y="2134199"/>
                  <a:pt x="2549603" y="2110740"/>
                  <a:pt x="2578542" y="2110740"/>
                </a:cubicBezTo>
                <a:close/>
                <a:moveTo>
                  <a:pt x="1947006" y="2110740"/>
                </a:moveTo>
                <a:lnTo>
                  <a:pt x="2156594" y="2110740"/>
                </a:lnTo>
                <a:cubicBezTo>
                  <a:pt x="2185533" y="2110740"/>
                  <a:pt x="2208992" y="2134199"/>
                  <a:pt x="2208992" y="2163137"/>
                </a:cubicBezTo>
                <a:lnTo>
                  <a:pt x="2208992" y="2372726"/>
                </a:lnTo>
                <a:cubicBezTo>
                  <a:pt x="2208992" y="2401664"/>
                  <a:pt x="2185533" y="2425123"/>
                  <a:pt x="2156594" y="2425123"/>
                </a:cubicBezTo>
                <a:lnTo>
                  <a:pt x="1947006" y="2425123"/>
                </a:lnTo>
                <a:cubicBezTo>
                  <a:pt x="1918067" y="2425123"/>
                  <a:pt x="1894608" y="2401664"/>
                  <a:pt x="1894608" y="2372726"/>
                </a:cubicBezTo>
                <a:lnTo>
                  <a:pt x="1894608" y="2163137"/>
                </a:lnTo>
                <a:cubicBezTo>
                  <a:pt x="1894608" y="2134199"/>
                  <a:pt x="1918067" y="2110740"/>
                  <a:pt x="1947006" y="2110740"/>
                </a:cubicBezTo>
                <a:close/>
                <a:moveTo>
                  <a:pt x="1315470" y="2110740"/>
                </a:moveTo>
                <a:lnTo>
                  <a:pt x="1525058" y="2110740"/>
                </a:lnTo>
                <a:cubicBezTo>
                  <a:pt x="1553997" y="2110740"/>
                  <a:pt x="1577456" y="2134199"/>
                  <a:pt x="1577456" y="2163137"/>
                </a:cubicBezTo>
                <a:lnTo>
                  <a:pt x="1577456" y="2372726"/>
                </a:lnTo>
                <a:cubicBezTo>
                  <a:pt x="1577456" y="2401664"/>
                  <a:pt x="1553997" y="2425123"/>
                  <a:pt x="1525058" y="2425123"/>
                </a:cubicBezTo>
                <a:lnTo>
                  <a:pt x="1315470" y="2425123"/>
                </a:lnTo>
                <a:cubicBezTo>
                  <a:pt x="1286531" y="2425123"/>
                  <a:pt x="1263072" y="2401664"/>
                  <a:pt x="1263072" y="2372726"/>
                </a:cubicBezTo>
                <a:lnTo>
                  <a:pt x="1263072" y="2163137"/>
                </a:lnTo>
                <a:cubicBezTo>
                  <a:pt x="1263072" y="2134199"/>
                  <a:pt x="1286531" y="2110740"/>
                  <a:pt x="1315470" y="2110740"/>
                </a:cubicBezTo>
                <a:close/>
                <a:moveTo>
                  <a:pt x="683934" y="2110740"/>
                </a:moveTo>
                <a:lnTo>
                  <a:pt x="893522" y="2110740"/>
                </a:lnTo>
                <a:cubicBezTo>
                  <a:pt x="922461" y="2110740"/>
                  <a:pt x="945920" y="2134199"/>
                  <a:pt x="945920" y="2163137"/>
                </a:cubicBezTo>
                <a:lnTo>
                  <a:pt x="945920" y="2372726"/>
                </a:lnTo>
                <a:cubicBezTo>
                  <a:pt x="945920" y="2401664"/>
                  <a:pt x="922461" y="2425123"/>
                  <a:pt x="893522" y="2425123"/>
                </a:cubicBezTo>
                <a:lnTo>
                  <a:pt x="683934" y="2425123"/>
                </a:lnTo>
                <a:cubicBezTo>
                  <a:pt x="654995" y="2425123"/>
                  <a:pt x="631536" y="2401664"/>
                  <a:pt x="631536" y="2372726"/>
                </a:cubicBezTo>
                <a:lnTo>
                  <a:pt x="631536" y="2163137"/>
                </a:lnTo>
                <a:cubicBezTo>
                  <a:pt x="631536" y="2134199"/>
                  <a:pt x="654995" y="2110740"/>
                  <a:pt x="683934" y="2110740"/>
                </a:cubicBezTo>
                <a:close/>
                <a:moveTo>
                  <a:pt x="52398" y="2110740"/>
                </a:moveTo>
                <a:lnTo>
                  <a:pt x="261986" y="2110740"/>
                </a:lnTo>
                <a:cubicBezTo>
                  <a:pt x="290925" y="2110740"/>
                  <a:pt x="314384" y="2134199"/>
                  <a:pt x="314384" y="2163137"/>
                </a:cubicBezTo>
                <a:lnTo>
                  <a:pt x="314384" y="2372726"/>
                </a:lnTo>
                <a:cubicBezTo>
                  <a:pt x="314384" y="2401664"/>
                  <a:pt x="290925" y="2425123"/>
                  <a:pt x="261986" y="2425123"/>
                </a:cubicBezTo>
                <a:lnTo>
                  <a:pt x="52398" y="2425123"/>
                </a:lnTo>
                <a:cubicBezTo>
                  <a:pt x="23459" y="2425123"/>
                  <a:pt x="0" y="2401664"/>
                  <a:pt x="0" y="2372726"/>
                </a:cubicBezTo>
                <a:lnTo>
                  <a:pt x="0" y="2163137"/>
                </a:lnTo>
                <a:cubicBezTo>
                  <a:pt x="0" y="2134199"/>
                  <a:pt x="23459" y="2110740"/>
                  <a:pt x="52398" y="2110740"/>
                </a:cubicBezTo>
                <a:close/>
                <a:moveTo>
                  <a:pt x="6683526" y="1762760"/>
                </a:moveTo>
                <a:lnTo>
                  <a:pt x="6893114" y="1762760"/>
                </a:lnTo>
                <a:cubicBezTo>
                  <a:pt x="6922053" y="1762760"/>
                  <a:pt x="6945512" y="1786219"/>
                  <a:pt x="6945512" y="1815158"/>
                </a:cubicBezTo>
                <a:lnTo>
                  <a:pt x="6945512" y="2024746"/>
                </a:lnTo>
                <a:cubicBezTo>
                  <a:pt x="6945512" y="2053685"/>
                  <a:pt x="6922053" y="2077144"/>
                  <a:pt x="6893114" y="2077144"/>
                </a:cubicBezTo>
                <a:lnTo>
                  <a:pt x="6683526" y="2077144"/>
                </a:lnTo>
                <a:cubicBezTo>
                  <a:pt x="6654587" y="2077144"/>
                  <a:pt x="6631128" y="2053685"/>
                  <a:pt x="6631128" y="2024746"/>
                </a:cubicBezTo>
                <a:lnTo>
                  <a:pt x="6631128" y="1815158"/>
                </a:lnTo>
                <a:cubicBezTo>
                  <a:pt x="6631128" y="1786219"/>
                  <a:pt x="6654587" y="1762760"/>
                  <a:pt x="6683526" y="1762760"/>
                </a:cubicBezTo>
                <a:close/>
                <a:moveTo>
                  <a:pt x="6051990" y="1762760"/>
                </a:moveTo>
                <a:lnTo>
                  <a:pt x="6261578" y="1762760"/>
                </a:lnTo>
                <a:cubicBezTo>
                  <a:pt x="6290517" y="1762760"/>
                  <a:pt x="6313976" y="1786219"/>
                  <a:pt x="6313976" y="1815158"/>
                </a:cubicBezTo>
                <a:lnTo>
                  <a:pt x="6313976" y="2024746"/>
                </a:lnTo>
                <a:cubicBezTo>
                  <a:pt x="6313976" y="2053685"/>
                  <a:pt x="6290517" y="2077144"/>
                  <a:pt x="6261578" y="2077144"/>
                </a:cubicBezTo>
                <a:lnTo>
                  <a:pt x="6051990" y="2077144"/>
                </a:lnTo>
                <a:cubicBezTo>
                  <a:pt x="6023051" y="2077144"/>
                  <a:pt x="5999592" y="2053685"/>
                  <a:pt x="5999592" y="2024746"/>
                </a:cubicBezTo>
                <a:lnTo>
                  <a:pt x="5999592" y="1815158"/>
                </a:lnTo>
                <a:cubicBezTo>
                  <a:pt x="5999592" y="1786219"/>
                  <a:pt x="6023051" y="1762760"/>
                  <a:pt x="6051990" y="1762760"/>
                </a:cubicBezTo>
                <a:close/>
                <a:moveTo>
                  <a:pt x="5420454" y="1762760"/>
                </a:moveTo>
                <a:lnTo>
                  <a:pt x="5630042" y="1762760"/>
                </a:lnTo>
                <a:cubicBezTo>
                  <a:pt x="5658981" y="1762760"/>
                  <a:pt x="5682440" y="1786219"/>
                  <a:pt x="5682440" y="1815158"/>
                </a:cubicBezTo>
                <a:lnTo>
                  <a:pt x="5682440" y="2024746"/>
                </a:lnTo>
                <a:cubicBezTo>
                  <a:pt x="5682440" y="2053685"/>
                  <a:pt x="5658981" y="2077144"/>
                  <a:pt x="5630042" y="2077144"/>
                </a:cubicBezTo>
                <a:lnTo>
                  <a:pt x="5420454" y="2077144"/>
                </a:lnTo>
                <a:cubicBezTo>
                  <a:pt x="5391515" y="2077144"/>
                  <a:pt x="5368056" y="2053685"/>
                  <a:pt x="5368056" y="2024746"/>
                </a:cubicBezTo>
                <a:lnTo>
                  <a:pt x="5368056" y="1815158"/>
                </a:lnTo>
                <a:cubicBezTo>
                  <a:pt x="5368056" y="1786219"/>
                  <a:pt x="5391515" y="1762760"/>
                  <a:pt x="5420454" y="1762760"/>
                </a:cubicBezTo>
                <a:close/>
                <a:moveTo>
                  <a:pt x="4788918" y="1762760"/>
                </a:moveTo>
                <a:lnTo>
                  <a:pt x="4998506" y="1762760"/>
                </a:lnTo>
                <a:cubicBezTo>
                  <a:pt x="5027445" y="1762760"/>
                  <a:pt x="5050904" y="1786219"/>
                  <a:pt x="5050904" y="1815158"/>
                </a:cubicBezTo>
                <a:lnTo>
                  <a:pt x="5050904" y="2024746"/>
                </a:lnTo>
                <a:cubicBezTo>
                  <a:pt x="5050904" y="2053685"/>
                  <a:pt x="5027445" y="2077144"/>
                  <a:pt x="4998506" y="2077144"/>
                </a:cubicBezTo>
                <a:lnTo>
                  <a:pt x="4788918" y="2077144"/>
                </a:lnTo>
                <a:cubicBezTo>
                  <a:pt x="4759979" y="2077144"/>
                  <a:pt x="4736520" y="2053685"/>
                  <a:pt x="4736520" y="2024746"/>
                </a:cubicBezTo>
                <a:lnTo>
                  <a:pt x="4736520" y="1815158"/>
                </a:lnTo>
                <a:cubicBezTo>
                  <a:pt x="4736520" y="1786219"/>
                  <a:pt x="4759979" y="1762760"/>
                  <a:pt x="4788918" y="1762760"/>
                </a:cubicBezTo>
                <a:close/>
                <a:moveTo>
                  <a:pt x="4157382" y="1762760"/>
                </a:moveTo>
                <a:lnTo>
                  <a:pt x="4366970" y="1762760"/>
                </a:lnTo>
                <a:cubicBezTo>
                  <a:pt x="4395909" y="1762760"/>
                  <a:pt x="4419368" y="1786219"/>
                  <a:pt x="4419368" y="1815158"/>
                </a:cubicBezTo>
                <a:lnTo>
                  <a:pt x="4419368" y="2024746"/>
                </a:lnTo>
                <a:cubicBezTo>
                  <a:pt x="4419368" y="2053685"/>
                  <a:pt x="4395909" y="2077144"/>
                  <a:pt x="4366970" y="2077144"/>
                </a:cubicBezTo>
                <a:lnTo>
                  <a:pt x="4157382" y="2077144"/>
                </a:lnTo>
                <a:cubicBezTo>
                  <a:pt x="4128443" y="2077144"/>
                  <a:pt x="4104984" y="2053685"/>
                  <a:pt x="4104984" y="2024746"/>
                </a:cubicBezTo>
                <a:lnTo>
                  <a:pt x="4104984" y="1815158"/>
                </a:lnTo>
                <a:cubicBezTo>
                  <a:pt x="4104984" y="1786219"/>
                  <a:pt x="4128443" y="1762760"/>
                  <a:pt x="4157382" y="1762760"/>
                </a:cubicBezTo>
                <a:close/>
                <a:moveTo>
                  <a:pt x="3525846" y="1762760"/>
                </a:moveTo>
                <a:lnTo>
                  <a:pt x="3735434" y="1762760"/>
                </a:lnTo>
                <a:cubicBezTo>
                  <a:pt x="3764373" y="1762760"/>
                  <a:pt x="3787832" y="1786219"/>
                  <a:pt x="3787832" y="1815158"/>
                </a:cubicBezTo>
                <a:lnTo>
                  <a:pt x="3787832" y="2024746"/>
                </a:lnTo>
                <a:cubicBezTo>
                  <a:pt x="3787832" y="2053685"/>
                  <a:pt x="3764373" y="2077144"/>
                  <a:pt x="3735434" y="2077144"/>
                </a:cubicBezTo>
                <a:lnTo>
                  <a:pt x="3525846" y="2077144"/>
                </a:lnTo>
                <a:cubicBezTo>
                  <a:pt x="3496907" y="2077144"/>
                  <a:pt x="3473448" y="2053685"/>
                  <a:pt x="3473448" y="2024746"/>
                </a:cubicBezTo>
                <a:lnTo>
                  <a:pt x="3473448" y="1815158"/>
                </a:lnTo>
                <a:cubicBezTo>
                  <a:pt x="3473448" y="1786219"/>
                  <a:pt x="3496907" y="1762760"/>
                  <a:pt x="3525846" y="1762760"/>
                </a:cubicBezTo>
                <a:close/>
                <a:moveTo>
                  <a:pt x="2894310" y="1762760"/>
                </a:moveTo>
                <a:lnTo>
                  <a:pt x="3103898" y="1762760"/>
                </a:lnTo>
                <a:cubicBezTo>
                  <a:pt x="3132837" y="1762760"/>
                  <a:pt x="3156296" y="1786219"/>
                  <a:pt x="3156296" y="1815158"/>
                </a:cubicBezTo>
                <a:lnTo>
                  <a:pt x="3156296" y="2024746"/>
                </a:lnTo>
                <a:cubicBezTo>
                  <a:pt x="3156296" y="2053685"/>
                  <a:pt x="3132837" y="2077144"/>
                  <a:pt x="3103898" y="2077144"/>
                </a:cubicBezTo>
                <a:lnTo>
                  <a:pt x="2894310" y="2077144"/>
                </a:lnTo>
                <a:cubicBezTo>
                  <a:pt x="2865371" y="2077144"/>
                  <a:pt x="2841912" y="2053685"/>
                  <a:pt x="2841912" y="2024746"/>
                </a:cubicBezTo>
                <a:lnTo>
                  <a:pt x="2841912" y="1815158"/>
                </a:lnTo>
                <a:cubicBezTo>
                  <a:pt x="2841912" y="1786219"/>
                  <a:pt x="2865371" y="1762760"/>
                  <a:pt x="2894310" y="1762760"/>
                </a:cubicBezTo>
                <a:close/>
                <a:moveTo>
                  <a:pt x="2262774" y="1762760"/>
                </a:moveTo>
                <a:lnTo>
                  <a:pt x="2472362" y="1762760"/>
                </a:lnTo>
                <a:cubicBezTo>
                  <a:pt x="2501301" y="1762760"/>
                  <a:pt x="2524760" y="1786219"/>
                  <a:pt x="2524760" y="1815158"/>
                </a:cubicBezTo>
                <a:lnTo>
                  <a:pt x="2524760" y="2024746"/>
                </a:lnTo>
                <a:cubicBezTo>
                  <a:pt x="2524760" y="2053685"/>
                  <a:pt x="2501301" y="2077144"/>
                  <a:pt x="2472362" y="2077144"/>
                </a:cubicBezTo>
                <a:lnTo>
                  <a:pt x="2262774" y="2077144"/>
                </a:lnTo>
                <a:cubicBezTo>
                  <a:pt x="2233835" y="2077144"/>
                  <a:pt x="2210376" y="2053685"/>
                  <a:pt x="2210376" y="2024746"/>
                </a:cubicBezTo>
                <a:lnTo>
                  <a:pt x="2210376" y="1815158"/>
                </a:lnTo>
                <a:cubicBezTo>
                  <a:pt x="2210376" y="1786219"/>
                  <a:pt x="2233835" y="1762760"/>
                  <a:pt x="2262774" y="1762760"/>
                </a:cubicBezTo>
                <a:close/>
                <a:moveTo>
                  <a:pt x="1631238" y="1762760"/>
                </a:moveTo>
                <a:lnTo>
                  <a:pt x="1840826" y="1762760"/>
                </a:lnTo>
                <a:cubicBezTo>
                  <a:pt x="1869765" y="1762760"/>
                  <a:pt x="1893224" y="1786219"/>
                  <a:pt x="1893224" y="1815158"/>
                </a:cubicBezTo>
                <a:lnTo>
                  <a:pt x="1893224" y="2024746"/>
                </a:lnTo>
                <a:cubicBezTo>
                  <a:pt x="1893224" y="2053685"/>
                  <a:pt x="1869765" y="2077144"/>
                  <a:pt x="1840826" y="2077144"/>
                </a:cubicBezTo>
                <a:lnTo>
                  <a:pt x="1631238" y="2077144"/>
                </a:lnTo>
                <a:cubicBezTo>
                  <a:pt x="1602299" y="2077144"/>
                  <a:pt x="1578840" y="2053685"/>
                  <a:pt x="1578840" y="2024746"/>
                </a:cubicBezTo>
                <a:lnTo>
                  <a:pt x="1578840" y="1815158"/>
                </a:lnTo>
                <a:cubicBezTo>
                  <a:pt x="1578840" y="1786219"/>
                  <a:pt x="1602299" y="1762760"/>
                  <a:pt x="1631238" y="1762760"/>
                </a:cubicBezTo>
                <a:close/>
                <a:moveTo>
                  <a:pt x="999702" y="1762760"/>
                </a:moveTo>
                <a:lnTo>
                  <a:pt x="1209290" y="1762760"/>
                </a:lnTo>
                <a:cubicBezTo>
                  <a:pt x="1238229" y="1762760"/>
                  <a:pt x="1261688" y="1786219"/>
                  <a:pt x="1261688" y="1815158"/>
                </a:cubicBezTo>
                <a:lnTo>
                  <a:pt x="1261688" y="2024746"/>
                </a:lnTo>
                <a:cubicBezTo>
                  <a:pt x="1261688" y="2053685"/>
                  <a:pt x="1238229" y="2077144"/>
                  <a:pt x="1209290" y="2077144"/>
                </a:cubicBezTo>
                <a:lnTo>
                  <a:pt x="999702" y="2077144"/>
                </a:lnTo>
                <a:cubicBezTo>
                  <a:pt x="970763" y="2077144"/>
                  <a:pt x="947304" y="2053685"/>
                  <a:pt x="947304" y="2024746"/>
                </a:cubicBezTo>
                <a:lnTo>
                  <a:pt x="947304" y="1815158"/>
                </a:lnTo>
                <a:cubicBezTo>
                  <a:pt x="947304" y="1786219"/>
                  <a:pt x="970763" y="1762760"/>
                  <a:pt x="999702" y="1762760"/>
                </a:cubicBezTo>
                <a:close/>
                <a:moveTo>
                  <a:pt x="368166" y="1762760"/>
                </a:moveTo>
                <a:lnTo>
                  <a:pt x="577754" y="1762760"/>
                </a:lnTo>
                <a:cubicBezTo>
                  <a:pt x="606693" y="1762760"/>
                  <a:pt x="630152" y="1786219"/>
                  <a:pt x="630152" y="1815158"/>
                </a:cubicBezTo>
                <a:lnTo>
                  <a:pt x="630152" y="2024746"/>
                </a:lnTo>
                <a:cubicBezTo>
                  <a:pt x="630152" y="2053685"/>
                  <a:pt x="606693" y="2077144"/>
                  <a:pt x="577754" y="2077144"/>
                </a:cubicBezTo>
                <a:lnTo>
                  <a:pt x="368166" y="2077144"/>
                </a:lnTo>
                <a:cubicBezTo>
                  <a:pt x="339227" y="2077144"/>
                  <a:pt x="315768" y="2053685"/>
                  <a:pt x="315768" y="2024746"/>
                </a:cubicBezTo>
                <a:lnTo>
                  <a:pt x="315768" y="1815158"/>
                </a:lnTo>
                <a:cubicBezTo>
                  <a:pt x="315768" y="1786219"/>
                  <a:pt x="339227" y="1762760"/>
                  <a:pt x="368166" y="1762760"/>
                </a:cubicBezTo>
                <a:close/>
                <a:moveTo>
                  <a:pt x="6999298" y="1407160"/>
                </a:moveTo>
                <a:lnTo>
                  <a:pt x="7208886" y="1407160"/>
                </a:lnTo>
                <a:cubicBezTo>
                  <a:pt x="7237825" y="1407160"/>
                  <a:pt x="7261284" y="1430619"/>
                  <a:pt x="7261284" y="1459558"/>
                </a:cubicBezTo>
                <a:lnTo>
                  <a:pt x="7261284" y="1669146"/>
                </a:lnTo>
                <a:cubicBezTo>
                  <a:pt x="7261284" y="1698085"/>
                  <a:pt x="7237825" y="1721544"/>
                  <a:pt x="7208886" y="1721544"/>
                </a:cubicBezTo>
                <a:lnTo>
                  <a:pt x="6999298" y="1721544"/>
                </a:lnTo>
                <a:cubicBezTo>
                  <a:pt x="6970359" y="1721544"/>
                  <a:pt x="6946900" y="1698085"/>
                  <a:pt x="6946900" y="1669146"/>
                </a:cubicBezTo>
                <a:lnTo>
                  <a:pt x="6946900" y="1459558"/>
                </a:lnTo>
                <a:cubicBezTo>
                  <a:pt x="6946900" y="1430619"/>
                  <a:pt x="6970359" y="1407160"/>
                  <a:pt x="6999298" y="1407160"/>
                </a:cubicBezTo>
                <a:close/>
                <a:moveTo>
                  <a:pt x="6367758" y="1407160"/>
                </a:moveTo>
                <a:lnTo>
                  <a:pt x="6577346" y="1407160"/>
                </a:lnTo>
                <a:cubicBezTo>
                  <a:pt x="6606285" y="1407160"/>
                  <a:pt x="6629744" y="1430619"/>
                  <a:pt x="6629744" y="1459558"/>
                </a:cubicBezTo>
                <a:lnTo>
                  <a:pt x="6629744" y="1669146"/>
                </a:lnTo>
                <a:cubicBezTo>
                  <a:pt x="6629744" y="1698085"/>
                  <a:pt x="6606285" y="1721544"/>
                  <a:pt x="6577346" y="1721544"/>
                </a:cubicBezTo>
                <a:lnTo>
                  <a:pt x="6367758" y="1721544"/>
                </a:lnTo>
                <a:cubicBezTo>
                  <a:pt x="6338819" y="1721544"/>
                  <a:pt x="6315360" y="1698085"/>
                  <a:pt x="6315360" y="1669146"/>
                </a:cubicBezTo>
                <a:lnTo>
                  <a:pt x="6315360" y="1459558"/>
                </a:lnTo>
                <a:cubicBezTo>
                  <a:pt x="6315360" y="1430619"/>
                  <a:pt x="6338819" y="1407160"/>
                  <a:pt x="6367758" y="1407160"/>
                </a:cubicBezTo>
                <a:close/>
                <a:moveTo>
                  <a:pt x="5736222" y="1407160"/>
                </a:moveTo>
                <a:lnTo>
                  <a:pt x="5945810" y="1407160"/>
                </a:lnTo>
                <a:cubicBezTo>
                  <a:pt x="5974749" y="1407160"/>
                  <a:pt x="5998208" y="1430619"/>
                  <a:pt x="5998208" y="1459558"/>
                </a:cubicBezTo>
                <a:lnTo>
                  <a:pt x="5998208" y="1669146"/>
                </a:lnTo>
                <a:cubicBezTo>
                  <a:pt x="5998208" y="1698085"/>
                  <a:pt x="5974749" y="1721544"/>
                  <a:pt x="5945810" y="1721544"/>
                </a:cubicBezTo>
                <a:lnTo>
                  <a:pt x="5736222" y="1721544"/>
                </a:lnTo>
                <a:cubicBezTo>
                  <a:pt x="5707283" y="1721544"/>
                  <a:pt x="5683824" y="1698085"/>
                  <a:pt x="5683824" y="1669146"/>
                </a:cubicBezTo>
                <a:lnTo>
                  <a:pt x="5683824" y="1459558"/>
                </a:lnTo>
                <a:cubicBezTo>
                  <a:pt x="5683824" y="1430619"/>
                  <a:pt x="5707283" y="1407160"/>
                  <a:pt x="5736222" y="1407160"/>
                </a:cubicBezTo>
                <a:close/>
                <a:moveTo>
                  <a:pt x="5104686" y="1407160"/>
                </a:moveTo>
                <a:lnTo>
                  <a:pt x="5314274" y="1407160"/>
                </a:lnTo>
                <a:cubicBezTo>
                  <a:pt x="5343213" y="1407160"/>
                  <a:pt x="5366672" y="1430619"/>
                  <a:pt x="5366672" y="1459558"/>
                </a:cubicBezTo>
                <a:lnTo>
                  <a:pt x="5366672" y="1669146"/>
                </a:lnTo>
                <a:cubicBezTo>
                  <a:pt x="5366672" y="1698085"/>
                  <a:pt x="5343213" y="1721544"/>
                  <a:pt x="5314274" y="1721544"/>
                </a:cubicBezTo>
                <a:lnTo>
                  <a:pt x="5104686" y="1721544"/>
                </a:lnTo>
                <a:cubicBezTo>
                  <a:pt x="5075747" y="1721544"/>
                  <a:pt x="5052288" y="1698085"/>
                  <a:pt x="5052288" y="1669146"/>
                </a:cubicBezTo>
                <a:lnTo>
                  <a:pt x="5052288" y="1459558"/>
                </a:lnTo>
                <a:cubicBezTo>
                  <a:pt x="5052288" y="1430619"/>
                  <a:pt x="5075747" y="1407160"/>
                  <a:pt x="5104686" y="1407160"/>
                </a:cubicBezTo>
                <a:close/>
                <a:moveTo>
                  <a:pt x="4473150" y="1407160"/>
                </a:moveTo>
                <a:lnTo>
                  <a:pt x="4682738" y="1407160"/>
                </a:lnTo>
                <a:cubicBezTo>
                  <a:pt x="4711677" y="1407160"/>
                  <a:pt x="4735136" y="1430619"/>
                  <a:pt x="4735136" y="1459558"/>
                </a:cubicBezTo>
                <a:lnTo>
                  <a:pt x="4735136" y="1669146"/>
                </a:lnTo>
                <a:cubicBezTo>
                  <a:pt x="4735136" y="1698085"/>
                  <a:pt x="4711677" y="1721544"/>
                  <a:pt x="4682738" y="1721544"/>
                </a:cubicBezTo>
                <a:lnTo>
                  <a:pt x="4473150" y="1721544"/>
                </a:lnTo>
                <a:cubicBezTo>
                  <a:pt x="4444211" y="1721544"/>
                  <a:pt x="4420752" y="1698085"/>
                  <a:pt x="4420752" y="1669146"/>
                </a:cubicBezTo>
                <a:lnTo>
                  <a:pt x="4420752" y="1459558"/>
                </a:lnTo>
                <a:cubicBezTo>
                  <a:pt x="4420752" y="1430619"/>
                  <a:pt x="4444211" y="1407160"/>
                  <a:pt x="4473150" y="1407160"/>
                </a:cubicBezTo>
                <a:close/>
                <a:moveTo>
                  <a:pt x="3841614" y="1407160"/>
                </a:moveTo>
                <a:lnTo>
                  <a:pt x="4051202" y="1407160"/>
                </a:lnTo>
                <a:cubicBezTo>
                  <a:pt x="4080141" y="1407160"/>
                  <a:pt x="4103600" y="1430619"/>
                  <a:pt x="4103600" y="1459558"/>
                </a:cubicBezTo>
                <a:lnTo>
                  <a:pt x="4103600" y="1669146"/>
                </a:lnTo>
                <a:cubicBezTo>
                  <a:pt x="4103600" y="1698085"/>
                  <a:pt x="4080141" y="1721544"/>
                  <a:pt x="4051202" y="1721544"/>
                </a:cubicBezTo>
                <a:lnTo>
                  <a:pt x="3841614" y="1721544"/>
                </a:lnTo>
                <a:cubicBezTo>
                  <a:pt x="3812675" y="1721544"/>
                  <a:pt x="3789216" y="1698085"/>
                  <a:pt x="3789216" y="1669146"/>
                </a:cubicBezTo>
                <a:lnTo>
                  <a:pt x="3789216" y="1459558"/>
                </a:lnTo>
                <a:cubicBezTo>
                  <a:pt x="3789216" y="1430619"/>
                  <a:pt x="3812675" y="1407160"/>
                  <a:pt x="3841614" y="1407160"/>
                </a:cubicBezTo>
                <a:close/>
                <a:moveTo>
                  <a:pt x="3210078" y="1407160"/>
                </a:moveTo>
                <a:lnTo>
                  <a:pt x="3419666" y="1407160"/>
                </a:lnTo>
                <a:cubicBezTo>
                  <a:pt x="3448605" y="1407160"/>
                  <a:pt x="3472064" y="1430619"/>
                  <a:pt x="3472064" y="1459558"/>
                </a:cubicBezTo>
                <a:lnTo>
                  <a:pt x="3472064" y="1669146"/>
                </a:lnTo>
                <a:cubicBezTo>
                  <a:pt x="3472064" y="1698085"/>
                  <a:pt x="3448605" y="1721544"/>
                  <a:pt x="3419666" y="1721544"/>
                </a:cubicBezTo>
                <a:lnTo>
                  <a:pt x="3210078" y="1721544"/>
                </a:lnTo>
                <a:cubicBezTo>
                  <a:pt x="3181139" y="1721544"/>
                  <a:pt x="3157680" y="1698085"/>
                  <a:pt x="3157680" y="1669146"/>
                </a:cubicBezTo>
                <a:lnTo>
                  <a:pt x="3157680" y="1459558"/>
                </a:lnTo>
                <a:cubicBezTo>
                  <a:pt x="3157680" y="1430619"/>
                  <a:pt x="3181139" y="1407160"/>
                  <a:pt x="3210078" y="1407160"/>
                </a:cubicBezTo>
                <a:close/>
                <a:moveTo>
                  <a:pt x="2578542" y="1407160"/>
                </a:moveTo>
                <a:lnTo>
                  <a:pt x="2788130" y="1407160"/>
                </a:lnTo>
                <a:cubicBezTo>
                  <a:pt x="2817069" y="1407160"/>
                  <a:pt x="2840528" y="1430619"/>
                  <a:pt x="2840528" y="1459558"/>
                </a:cubicBezTo>
                <a:lnTo>
                  <a:pt x="2840528" y="1669146"/>
                </a:lnTo>
                <a:cubicBezTo>
                  <a:pt x="2840528" y="1698085"/>
                  <a:pt x="2817069" y="1721544"/>
                  <a:pt x="2788130" y="1721544"/>
                </a:cubicBezTo>
                <a:lnTo>
                  <a:pt x="2578542" y="1721544"/>
                </a:lnTo>
                <a:cubicBezTo>
                  <a:pt x="2549603" y="1721544"/>
                  <a:pt x="2526144" y="1698085"/>
                  <a:pt x="2526144" y="1669146"/>
                </a:cubicBezTo>
                <a:lnTo>
                  <a:pt x="2526144" y="1459558"/>
                </a:lnTo>
                <a:cubicBezTo>
                  <a:pt x="2526144" y="1430619"/>
                  <a:pt x="2549603" y="1407160"/>
                  <a:pt x="2578542" y="1407160"/>
                </a:cubicBezTo>
                <a:close/>
                <a:moveTo>
                  <a:pt x="1947006" y="1407160"/>
                </a:moveTo>
                <a:lnTo>
                  <a:pt x="2156594" y="1407160"/>
                </a:lnTo>
                <a:cubicBezTo>
                  <a:pt x="2185533" y="1407160"/>
                  <a:pt x="2208992" y="1430619"/>
                  <a:pt x="2208992" y="1459558"/>
                </a:cubicBezTo>
                <a:lnTo>
                  <a:pt x="2208992" y="1669146"/>
                </a:lnTo>
                <a:cubicBezTo>
                  <a:pt x="2208992" y="1698085"/>
                  <a:pt x="2185533" y="1721544"/>
                  <a:pt x="2156594" y="1721544"/>
                </a:cubicBezTo>
                <a:lnTo>
                  <a:pt x="1947006" y="1721544"/>
                </a:lnTo>
                <a:cubicBezTo>
                  <a:pt x="1918067" y="1721544"/>
                  <a:pt x="1894608" y="1698085"/>
                  <a:pt x="1894608" y="1669146"/>
                </a:cubicBezTo>
                <a:lnTo>
                  <a:pt x="1894608" y="1459558"/>
                </a:lnTo>
                <a:cubicBezTo>
                  <a:pt x="1894608" y="1430619"/>
                  <a:pt x="1918067" y="1407160"/>
                  <a:pt x="1947006" y="1407160"/>
                </a:cubicBezTo>
                <a:close/>
                <a:moveTo>
                  <a:pt x="1315470" y="1407160"/>
                </a:moveTo>
                <a:lnTo>
                  <a:pt x="1525058" y="1407160"/>
                </a:lnTo>
                <a:cubicBezTo>
                  <a:pt x="1553997" y="1407160"/>
                  <a:pt x="1577456" y="1430619"/>
                  <a:pt x="1577456" y="1459558"/>
                </a:cubicBezTo>
                <a:lnTo>
                  <a:pt x="1577456" y="1669146"/>
                </a:lnTo>
                <a:cubicBezTo>
                  <a:pt x="1577456" y="1698085"/>
                  <a:pt x="1553997" y="1721544"/>
                  <a:pt x="1525058" y="1721544"/>
                </a:cubicBezTo>
                <a:lnTo>
                  <a:pt x="1315470" y="1721544"/>
                </a:lnTo>
                <a:cubicBezTo>
                  <a:pt x="1286531" y="1721544"/>
                  <a:pt x="1263072" y="1698085"/>
                  <a:pt x="1263072" y="1669146"/>
                </a:cubicBezTo>
                <a:lnTo>
                  <a:pt x="1263072" y="1459558"/>
                </a:lnTo>
                <a:cubicBezTo>
                  <a:pt x="1263072" y="1430619"/>
                  <a:pt x="1286531" y="1407160"/>
                  <a:pt x="1315470" y="1407160"/>
                </a:cubicBezTo>
                <a:close/>
                <a:moveTo>
                  <a:pt x="683934" y="1407160"/>
                </a:moveTo>
                <a:lnTo>
                  <a:pt x="893522" y="1407160"/>
                </a:lnTo>
                <a:cubicBezTo>
                  <a:pt x="922461" y="1407160"/>
                  <a:pt x="945920" y="1430619"/>
                  <a:pt x="945920" y="1459558"/>
                </a:cubicBezTo>
                <a:lnTo>
                  <a:pt x="945920" y="1669146"/>
                </a:lnTo>
                <a:cubicBezTo>
                  <a:pt x="945920" y="1698085"/>
                  <a:pt x="922461" y="1721544"/>
                  <a:pt x="893522" y="1721544"/>
                </a:cubicBezTo>
                <a:lnTo>
                  <a:pt x="683934" y="1721544"/>
                </a:lnTo>
                <a:cubicBezTo>
                  <a:pt x="654995" y="1721544"/>
                  <a:pt x="631536" y="1698085"/>
                  <a:pt x="631536" y="1669146"/>
                </a:cubicBezTo>
                <a:lnTo>
                  <a:pt x="631536" y="1459558"/>
                </a:lnTo>
                <a:cubicBezTo>
                  <a:pt x="631536" y="1430619"/>
                  <a:pt x="654995" y="1407160"/>
                  <a:pt x="683934" y="1407160"/>
                </a:cubicBezTo>
                <a:close/>
                <a:moveTo>
                  <a:pt x="52398" y="1407160"/>
                </a:moveTo>
                <a:lnTo>
                  <a:pt x="261986" y="1407160"/>
                </a:lnTo>
                <a:cubicBezTo>
                  <a:pt x="290925" y="1407160"/>
                  <a:pt x="314384" y="1430619"/>
                  <a:pt x="314384" y="1459558"/>
                </a:cubicBezTo>
                <a:lnTo>
                  <a:pt x="314384" y="1669146"/>
                </a:lnTo>
                <a:cubicBezTo>
                  <a:pt x="314384" y="1698085"/>
                  <a:pt x="290925" y="1721544"/>
                  <a:pt x="261986" y="1721544"/>
                </a:cubicBezTo>
                <a:lnTo>
                  <a:pt x="52398" y="1721544"/>
                </a:lnTo>
                <a:cubicBezTo>
                  <a:pt x="23459" y="1721544"/>
                  <a:pt x="0" y="1698085"/>
                  <a:pt x="0" y="1669146"/>
                </a:cubicBezTo>
                <a:lnTo>
                  <a:pt x="0" y="1459558"/>
                </a:lnTo>
                <a:cubicBezTo>
                  <a:pt x="0" y="1430619"/>
                  <a:pt x="23459" y="1407160"/>
                  <a:pt x="52398" y="1407160"/>
                </a:cubicBezTo>
                <a:close/>
                <a:moveTo>
                  <a:pt x="6683526" y="1059180"/>
                </a:moveTo>
                <a:lnTo>
                  <a:pt x="6893114" y="1059180"/>
                </a:lnTo>
                <a:cubicBezTo>
                  <a:pt x="6922053" y="1059180"/>
                  <a:pt x="6945512" y="1082639"/>
                  <a:pt x="6945512" y="1111578"/>
                </a:cubicBezTo>
                <a:lnTo>
                  <a:pt x="6945512" y="1321166"/>
                </a:lnTo>
                <a:cubicBezTo>
                  <a:pt x="6945512" y="1350105"/>
                  <a:pt x="6922053" y="1373564"/>
                  <a:pt x="6893114" y="1373564"/>
                </a:cubicBezTo>
                <a:lnTo>
                  <a:pt x="6683526" y="1373564"/>
                </a:lnTo>
                <a:cubicBezTo>
                  <a:pt x="6654587" y="1373564"/>
                  <a:pt x="6631128" y="1350105"/>
                  <a:pt x="6631128" y="1321166"/>
                </a:cubicBezTo>
                <a:lnTo>
                  <a:pt x="6631128" y="1111578"/>
                </a:lnTo>
                <a:cubicBezTo>
                  <a:pt x="6631128" y="1082639"/>
                  <a:pt x="6654587" y="1059180"/>
                  <a:pt x="6683526" y="1059180"/>
                </a:cubicBezTo>
                <a:close/>
                <a:moveTo>
                  <a:pt x="6051990" y="1059180"/>
                </a:moveTo>
                <a:lnTo>
                  <a:pt x="6261578" y="1059180"/>
                </a:lnTo>
                <a:cubicBezTo>
                  <a:pt x="6290517" y="1059180"/>
                  <a:pt x="6313976" y="1082639"/>
                  <a:pt x="6313976" y="1111578"/>
                </a:cubicBezTo>
                <a:lnTo>
                  <a:pt x="6313976" y="1321166"/>
                </a:lnTo>
                <a:cubicBezTo>
                  <a:pt x="6313976" y="1350105"/>
                  <a:pt x="6290517" y="1373564"/>
                  <a:pt x="6261578" y="1373564"/>
                </a:cubicBezTo>
                <a:lnTo>
                  <a:pt x="6051990" y="1373564"/>
                </a:lnTo>
                <a:cubicBezTo>
                  <a:pt x="6023051" y="1373564"/>
                  <a:pt x="5999592" y="1350105"/>
                  <a:pt x="5999592" y="1321166"/>
                </a:cubicBezTo>
                <a:lnTo>
                  <a:pt x="5999592" y="1111578"/>
                </a:lnTo>
                <a:cubicBezTo>
                  <a:pt x="5999592" y="1082639"/>
                  <a:pt x="6023051" y="1059180"/>
                  <a:pt x="6051990" y="1059180"/>
                </a:cubicBezTo>
                <a:close/>
                <a:moveTo>
                  <a:pt x="5420454" y="1059180"/>
                </a:moveTo>
                <a:lnTo>
                  <a:pt x="5630042" y="1059180"/>
                </a:lnTo>
                <a:cubicBezTo>
                  <a:pt x="5658981" y="1059180"/>
                  <a:pt x="5682440" y="1082639"/>
                  <a:pt x="5682440" y="1111578"/>
                </a:cubicBezTo>
                <a:lnTo>
                  <a:pt x="5682440" y="1321166"/>
                </a:lnTo>
                <a:cubicBezTo>
                  <a:pt x="5682440" y="1350105"/>
                  <a:pt x="5658981" y="1373564"/>
                  <a:pt x="5630042" y="1373564"/>
                </a:cubicBezTo>
                <a:lnTo>
                  <a:pt x="5420454" y="1373564"/>
                </a:lnTo>
                <a:cubicBezTo>
                  <a:pt x="5391515" y="1373564"/>
                  <a:pt x="5368056" y="1350105"/>
                  <a:pt x="5368056" y="1321166"/>
                </a:cubicBezTo>
                <a:lnTo>
                  <a:pt x="5368056" y="1111578"/>
                </a:lnTo>
                <a:cubicBezTo>
                  <a:pt x="5368056" y="1082639"/>
                  <a:pt x="5391515" y="1059180"/>
                  <a:pt x="5420454" y="1059180"/>
                </a:cubicBezTo>
                <a:close/>
                <a:moveTo>
                  <a:pt x="4788918" y="1059180"/>
                </a:moveTo>
                <a:lnTo>
                  <a:pt x="4998506" y="1059180"/>
                </a:lnTo>
                <a:cubicBezTo>
                  <a:pt x="5027445" y="1059180"/>
                  <a:pt x="5050904" y="1082639"/>
                  <a:pt x="5050904" y="1111578"/>
                </a:cubicBezTo>
                <a:lnTo>
                  <a:pt x="5050904" y="1321166"/>
                </a:lnTo>
                <a:cubicBezTo>
                  <a:pt x="5050904" y="1350105"/>
                  <a:pt x="5027445" y="1373564"/>
                  <a:pt x="4998506" y="1373564"/>
                </a:cubicBezTo>
                <a:lnTo>
                  <a:pt x="4788918" y="1373564"/>
                </a:lnTo>
                <a:cubicBezTo>
                  <a:pt x="4759979" y="1373564"/>
                  <a:pt x="4736520" y="1350105"/>
                  <a:pt x="4736520" y="1321166"/>
                </a:cubicBezTo>
                <a:lnTo>
                  <a:pt x="4736520" y="1111578"/>
                </a:lnTo>
                <a:cubicBezTo>
                  <a:pt x="4736520" y="1082639"/>
                  <a:pt x="4759979" y="1059180"/>
                  <a:pt x="4788918" y="1059180"/>
                </a:cubicBezTo>
                <a:close/>
                <a:moveTo>
                  <a:pt x="4157382" y="1059180"/>
                </a:moveTo>
                <a:lnTo>
                  <a:pt x="4366970" y="1059180"/>
                </a:lnTo>
                <a:cubicBezTo>
                  <a:pt x="4395909" y="1059180"/>
                  <a:pt x="4419368" y="1082639"/>
                  <a:pt x="4419368" y="1111578"/>
                </a:cubicBezTo>
                <a:lnTo>
                  <a:pt x="4419368" y="1321166"/>
                </a:lnTo>
                <a:cubicBezTo>
                  <a:pt x="4419368" y="1350105"/>
                  <a:pt x="4395909" y="1373564"/>
                  <a:pt x="4366970" y="1373564"/>
                </a:cubicBezTo>
                <a:lnTo>
                  <a:pt x="4157382" y="1373564"/>
                </a:lnTo>
                <a:cubicBezTo>
                  <a:pt x="4128443" y="1373564"/>
                  <a:pt x="4104984" y="1350105"/>
                  <a:pt x="4104984" y="1321166"/>
                </a:cubicBezTo>
                <a:lnTo>
                  <a:pt x="4104984" y="1111578"/>
                </a:lnTo>
                <a:cubicBezTo>
                  <a:pt x="4104984" y="1082639"/>
                  <a:pt x="4128443" y="1059180"/>
                  <a:pt x="4157382" y="1059180"/>
                </a:cubicBezTo>
                <a:close/>
                <a:moveTo>
                  <a:pt x="3525846" y="1059180"/>
                </a:moveTo>
                <a:lnTo>
                  <a:pt x="3735434" y="1059180"/>
                </a:lnTo>
                <a:cubicBezTo>
                  <a:pt x="3764373" y="1059180"/>
                  <a:pt x="3787832" y="1082639"/>
                  <a:pt x="3787832" y="1111578"/>
                </a:cubicBezTo>
                <a:lnTo>
                  <a:pt x="3787832" y="1321166"/>
                </a:lnTo>
                <a:cubicBezTo>
                  <a:pt x="3787832" y="1350105"/>
                  <a:pt x="3764373" y="1373564"/>
                  <a:pt x="3735434" y="1373564"/>
                </a:cubicBezTo>
                <a:lnTo>
                  <a:pt x="3525846" y="1373564"/>
                </a:lnTo>
                <a:cubicBezTo>
                  <a:pt x="3496907" y="1373564"/>
                  <a:pt x="3473448" y="1350105"/>
                  <a:pt x="3473448" y="1321166"/>
                </a:cubicBezTo>
                <a:lnTo>
                  <a:pt x="3473448" y="1111578"/>
                </a:lnTo>
                <a:cubicBezTo>
                  <a:pt x="3473448" y="1082639"/>
                  <a:pt x="3496907" y="1059180"/>
                  <a:pt x="3525846" y="1059180"/>
                </a:cubicBezTo>
                <a:close/>
                <a:moveTo>
                  <a:pt x="2894310" y="1059180"/>
                </a:moveTo>
                <a:lnTo>
                  <a:pt x="3103898" y="1059180"/>
                </a:lnTo>
                <a:cubicBezTo>
                  <a:pt x="3132837" y="1059180"/>
                  <a:pt x="3156296" y="1082639"/>
                  <a:pt x="3156296" y="1111578"/>
                </a:cubicBezTo>
                <a:lnTo>
                  <a:pt x="3156296" y="1321166"/>
                </a:lnTo>
                <a:cubicBezTo>
                  <a:pt x="3156296" y="1350105"/>
                  <a:pt x="3132837" y="1373564"/>
                  <a:pt x="3103898" y="1373564"/>
                </a:cubicBezTo>
                <a:lnTo>
                  <a:pt x="2894310" y="1373564"/>
                </a:lnTo>
                <a:cubicBezTo>
                  <a:pt x="2865371" y="1373564"/>
                  <a:pt x="2841912" y="1350105"/>
                  <a:pt x="2841912" y="1321166"/>
                </a:cubicBezTo>
                <a:lnTo>
                  <a:pt x="2841912" y="1111578"/>
                </a:lnTo>
                <a:cubicBezTo>
                  <a:pt x="2841912" y="1082639"/>
                  <a:pt x="2865371" y="1059180"/>
                  <a:pt x="2894310" y="1059180"/>
                </a:cubicBezTo>
                <a:close/>
                <a:moveTo>
                  <a:pt x="2262774" y="1059180"/>
                </a:moveTo>
                <a:lnTo>
                  <a:pt x="2472362" y="1059180"/>
                </a:lnTo>
                <a:cubicBezTo>
                  <a:pt x="2501301" y="1059180"/>
                  <a:pt x="2524760" y="1082639"/>
                  <a:pt x="2524760" y="1111578"/>
                </a:cubicBezTo>
                <a:lnTo>
                  <a:pt x="2524760" y="1321166"/>
                </a:lnTo>
                <a:cubicBezTo>
                  <a:pt x="2524760" y="1350105"/>
                  <a:pt x="2501301" y="1373564"/>
                  <a:pt x="2472362" y="1373564"/>
                </a:cubicBezTo>
                <a:lnTo>
                  <a:pt x="2262774" y="1373564"/>
                </a:lnTo>
                <a:cubicBezTo>
                  <a:pt x="2233835" y="1373564"/>
                  <a:pt x="2210376" y="1350105"/>
                  <a:pt x="2210376" y="1321166"/>
                </a:cubicBezTo>
                <a:lnTo>
                  <a:pt x="2210376" y="1111578"/>
                </a:lnTo>
                <a:cubicBezTo>
                  <a:pt x="2210376" y="1082639"/>
                  <a:pt x="2233835" y="1059180"/>
                  <a:pt x="2262774" y="1059180"/>
                </a:cubicBezTo>
                <a:close/>
                <a:moveTo>
                  <a:pt x="1631238" y="1059180"/>
                </a:moveTo>
                <a:lnTo>
                  <a:pt x="1840826" y="1059180"/>
                </a:lnTo>
                <a:cubicBezTo>
                  <a:pt x="1869765" y="1059180"/>
                  <a:pt x="1893224" y="1082639"/>
                  <a:pt x="1893224" y="1111578"/>
                </a:cubicBezTo>
                <a:lnTo>
                  <a:pt x="1893224" y="1321166"/>
                </a:lnTo>
                <a:cubicBezTo>
                  <a:pt x="1893224" y="1350105"/>
                  <a:pt x="1869765" y="1373564"/>
                  <a:pt x="1840826" y="1373564"/>
                </a:cubicBezTo>
                <a:lnTo>
                  <a:pt x="1631238" y="1373564"/>
                </a:lnTo>
                <a:cubicBezTo>
                  <a:pt x="1602299" y="1373564"/>
                  <a:pt x="1578840" y="1350105"/>
                  <a:pt x="1578840" y="1321166"/>
                </a:cubicBezTo>
                <a:lnTo>
                  <a:pt x="1578840" y="1111578"/>
                </a:lnTo>
                <a:cubicBezTo>
                  <a:pt x="1578840" y="1082639"/>
                  <a:pt x="1602299" y="1059180"/>
                  <a:pt x="1631238" y="1059180"/>
                </a:cubicBezTo>
                <a:close/>
                <a:moveTo>
                  <a:pt x="999702" y="1059180"/>
                </a:moveTo>
                <a:lnTo>
                  <a:pt x="1209290" y="1059180"/>
                </a:lnTo>
                <a:cubicBezTo>
                  <a:pt x="1238229" y="1059180"/>
                  <a:pt x="1261688" y="1082639"/>
                  <a:pt x="1261688" y="1111578"/>
                </a:cubicBezTo>
                <a:lnTo>
                  <a:pt x="1261688" y="1321166"/>
                </a:lnTo>
                <a:cubicBezTo>
                  <a:pt x="1261688" y="1350105"/>
                  <a:pt x="1238229" y="1373564"/>
                  <a:pt x="1209290" y="1373564"/>
                </a:cubicBezTo>
                <a:lnTo>
                  <a:pt x="999702" y="1373564"/>
                </a:lnTo>
                <a:cubicBezTo>
                  <a:pt x="970763" y="1373564"/>
                  <a:pt x="947304" y="1350105"/>
                  <a:pt x="947304" y="1321166"/>
                </a:cubicBezTo>
                <a:lnTo>
                  <a:pt x="947304" y="1111578"/>
                </a:lnTo>
                <a:cubicBezTo>
                  <a:pt x="947304" y="1082639"/>
                  <a:pt x="970763" y="1059180"/>
                  <a:pt x="999702" y="1059180"/>
                </a:cubicBezTo>
                <a:close/>
                <a:moveTo>
                  <a:pt x="368166" y="1059180"/>
                </a:moveTo>
                <a:lnTo>
                  <a:pt x="577754" y="1059180"/>
                </a:lnTo>
                <a:cubicBezTo>
                  <a:pt x="606693" y="1059180"/>
                  <a:pt x="630152" y="1082639"/>
                  <a:pt x="630152" y="1111578"/>
                </a:cubicBezTo>
                <a:lnTo>
                  <a:pt x="630152" y="1321166"/>
                </a:lnTo>
                <a:cubicBezTo>
                  <a:pt x="630152" y="1350105"/>
                  <a:pt x="606693" y="1373564"/>
                  <a:pt x="577754" y="1373564"/>
                </a:cubicBezTo>
                <a:lnTo>
                  <a:pt x="368166" y="1373564"/>
                </a:lnTo>
                <a:cubicBezTo>
                  <a:pt x="339227" y="1373564"/>
                  <a:pt x="315768" y="1350105"/>
                  <a:pt x="315768" y="1321166"/>
                </a:cubicBezTo>
                <a:lnTo>
                  <a:pt x="315768" y="1111578"/>
                </a:lnTo>
                <a:cubicBezTo>
                  <a:pt x="315768" y="1082639"/>
                  <a:pt x="339227" y="1059180"/>
                  <a:pt x="368166" y="1059180"/>
                </a:cubicBezTo>
                <a:close/>
                <a:moveTo>
                  <a:pt x="6999298" y="703580"/>
                </a:moveTo>
                <a:lnTo>
                  <a:pt x="7208886" y="703580"/>
                </a:lnTo>
                <a:cubicBezTo>
                  <a:pt x="7237825" y="703580"/>
                  <a:pt x="7261284" y="727039"/>
                  <a:pt x="7261284" y="755978"/>
                </a:cubicBezTo>
                <a:lnTo>
                  <a:pt x="7261284" y="965566"/>
                </a:lnTo>
                <a:cubicBezTo>
                  <a:pt x="7261284" y="994505"/>
                  <a:pt x="7237825" y="1017964"/>
                  <a:pt x="7208886" y="1017964"/>
                </a:cubicBezTo>
                <a:lnTo>
                  <a:pt x="6999298" y="1017964"/>
                </a:lnTo>
                <a:cubicBezTo>
                  <a:pt x="6970359" y="1017964"/>
                  <a:pt x="6946900" y="994505"/>
                  <a:pt x="6946900" y="965566"/>
                </a:cubicBezTo>
                <a:lnTo>
                  <a:pt x="6946900" y="755978"/>
                </a:lnTo>
                <a:cubicBezTo>
                  <a:pt x="6946900" y="727039"/>
                  <a:pt x="6970359" y="703580"/>
                  <a:pt x="6999298" y="703580"/>
                </a:cubicBezTo>
                <a:close/>
                <a:moveTo>
                  <a:pt x="6367758" y="703580"/>
                </a:moveTo>
                <a:lnTo>
                  <a:pt x="6577346" y="703580"/>
                </a:lnTo>
                <a:cubicBezTo>
                  <a:pt x="6606285" y="703580"/>
                  <a:pt x="6629744" y="727039"/>
                  <a:pt x="6629744" y="755978"/>
                </a:cubicBezTo>
                <a:lnTo>
                  <a:pt x="6629744" y="965566"/>
                </a:lnTo>
                <a:cubicBezTo>
                  <a:pt x="6629744" y="994505"/>
                  <a:pt x="6606285" y="1017964"/>
                  <a:pt x="6577346" y="1017964"/>
                </a:cubicBezTo>
                <a:lnTo>
                  <a:pt x="6367758" y="1017964"/>
                </a:lnTo>
                <a:cubicBezTo>
                  <a:pt x="6338819" y="1017964"/>
                  <a:pt x="6315360" y="994505"/>
                  <a:pt x="6315360" y="965566"/>
                </a:cubicBezTo>
                <a:lnTo>
                  <a:pt x="6315360" y="755978"/>
                </a:lnTo>
                <a:cubicBezTo>
                  <a:pt x="6315360" y="727039"/>
                  <a:pt x="6338819" y="703580"/>
                  <a:pt x="6367758" y="703580"/>
                </a:cubicBezTo>
                <a:close/>
                <a:moveTo>
                  <a:pt x="5736222" y="703580"/>
                </a:moveTo>
                <a:lnTo>
                  <a:pt x="5945810" y="703580"/>
                </a:lnTo>
                <a:cubicBezTo>
                  <a:pt x="5974749" y="703580"/>
                  <a:pt x="5998208" y="727039"/>
                  <a:pt x="5998208" y="755978"/>
                </a:cubicBezTo>
                <a:lnTo>
                  <a:pt x="5998208" y="965566"/>
                </a:lnTo>
                <a:cubicBezTo>
                  <a:pt x="5998208" y="994505"/>
                  <a:pt x="5974749" y="1017964"/>
                  <a:pt x="5945810" y="1017964"/>
                </a:cubicBezTo>
                <a:lnTo>
                  <a:pt x="5736222" y="1017964"/>
                </a:lnTo>
                <a:cubicBezTo>
                  <a:pt x="5707283" y="1017964"/>
                  <a:pt x="5683824" y="994505"/>
                  <a:pt x="5683824" y="965566"/>
                </a:cubicBezTo>
                <a:lnTo>
                  <a:pt x="5683824" y="755978"/>
                </a:lnTo>
                <a:cubicBezTo>
                  <a:pt x="5683824" y="727039"/>
                  <a:pt x="5707283" y="703580"/>
                  <a:pt x="5736222" y="703580"/>
                </a:cubicBezTo>
                <a:close/>
                <a:moveTo>
                  <a:pt x="5104686" y="703580"/>
                </a:moveTo>
                <a:lnTo>
                  <a:pt x="5314274" y="703580"/>
                </a:lnTo>
                <a:cubicBezTo>
                  <a:pt x="5343213" y="703580"/>
                  <a:pt x="5366672" y="727039"/>
                  <a:pt x="5366672" y="755978"/>
                </a:cubicBezTo>
                <a:lnTo>
                  <a:pt x="5366672" y="965566"/>
                </a:lnTo>
                <a:cubicBezTo>
                  <a:pt x="5366672" y="994505"/>
                  <a:pt x="5343213" y="1017964"/>
                  <a:pt x="5314274" y="1017964"/>
                </a:cubicBezTo>
                <a:lnTo>
                  <a:pt x="5104686" y="1017964"/>
                </a:lnTo>
                <a:cubicBezTo>
                  <a:pt x="5075747" y="1017964"/>
                  <a:pt x="5052288" y="994505"/>
                  <a:pt x="5052288" y="965566"/>
                </a:cubicBezTo>
                <a:lnTo>
                  <a:pt x="5052288" y="755978"/>
                </a:lnTo>
                <a:cubicBezTo>
                  <a:pt x="5052288" y="727039"/>
                  <a:pt x="5075747" y="703580"/>
                  <a:pt x="5104686" y="703580"/>
                </a:cubicBezTo>
                <a:close/>
                <a:moveTo>
                  <a:pt x="4473150" y="703580"/>
                </a:moveTo>
                <a:lnTo>
                  <a:pt x="4682738" y="703580"/>
                </a:lnTo>
                <a:cubicBezTo>
                  <a:pt x="4711677" y="703580"/>
                  <a:pt x="4735136" y="727039"/>
                  <a:pt x="4735136" y="755978"/>
                </a:cubicBezTo>
                <a:lnTo>
                  <a:pt x="4735136" y="965566"/>
                </a:lnTo>
                <a:cubicBezTo>
                  <a:pt x="4735136" y="994505"/>
                  <a:pt x="4711677" y="1017964"/>
                  <a:pt x="4682738" y="1017964"/>
                </a:cubicBezTo>
                <a:lnTo>
                  <a:pt x="4473150" y="1017964"/>
                </a:lnTo>
                <a:cubicBezTo>
                  <a:pt x="4444211" y="1017964"/>
                  <a:pt x="4420752" y="994505"/>
                  <a:pt x="4420752" y="965566"/>
                </a:cubicBezTo>
                <a:lnTo>
                  <a:pt x="4420752" y="755978"/>
                </a:lnTo>
                <a:cubicBezTo>
                  <a:pt x="4420752" y="727039"/>
                  <a:pt x="4444211" y="703580"/>
                  <a:pt x="4473150" y="703580"/>
                </a:cubicBezTo>
                <a:close/>
                <a:moveTo>
                  <a:pt x="3841614" y="703580"/>
                </a:moveTo>
                <a:lnTo>
                  <a:pt x="4051202" y="703580"/>
                </a:lnTo>
                <a:cubicBezTo>
                  <a:pt x="4080141" y="703580"/>
                  <a:pt x="4103600" y="727039"/>
                  <a:pt x="4103600" y="755978"/>
                </a:cubicBezTo>
                <a:lnTo>
                  <a:pt x="4103600" y="965566"/>
                </a:lnTo>
                <a:cubicBezTo>
                  <a:pt x="4103600" y="994505"/>
                  <a:pt x="4080141" y="1017964"/>
                  <a:pt x="4051202" y="1017964"/>
                </a:cubicBezTo>
                <a:lnTo>
                  <a:pt x="3841614" y="1017964"/>
                </a:lnTo>
                <a:cubicBezTo>
                  <a:pt x="3812675" y="1017964"/>
                  <a:pt x="3789216" y="994505"/>
                  <a:pt x="3789216" y="965566"/>
                </a:cubicBezTo>
                <a:lnTo>
                  <a:pt x="3789216" y="755978"/>
                </a:lnTo>
                <a:cubicBezTo>
                  <a:pt x="3789216" y="727039"/>
                  <a:pt x="3812675" y="703580"/>
                  <a:pt x="3841614" y="703580"/>
                </a:cubicBezTo>
                <a:close/>
                <a:moveTo>
                  <a:pt x="3210078" y="703580"/>
                </a:moveTo>
                <a:lnTo>
                  <a:pt x="3419666" y="703580"/>
                </a:lnTo>
                <a:cubicBezTo>
                  <a:pt x="3448605" y="703580"/>
                  <a:pt x="3472064" y="727039"/>
                  <a:pt x="3472064" y="755978"/>
                </a:cubicBezTo>
                <a:lnTo>
                  <a:pt x="3472064" y="965566"/>
                </a:lnTo>
                <a:cubicBezTo>
                  <a:pt x="3472064" y="994505"/>
                  <a:pt x="3448605" y="1017964"/>
                  <a:pt x="3419666" y="1017964"/>
                </a:cubicBezTo>
                <a:lnTo>
                  <a:pt x="3210078" y="1017964"/>
                </a:lnTo>
                <a:cubicBezTo>
                  <a:pt x="3181139" y="1017964"/>
                  <a:pt x="3157680" y="994505"/>
                  <a:pt x="3157680" y="965566"/>
                </a:cubicBezTo>
                <a:lnTo>
                  <a:pt x="3157680" y="755978"/>
                </a:lnTo>
                <a:cubicBezTo>
                  <a:pt x="3157680" y="727039"/>
                  <a:pt x="3181139" y="703580"/>
                  <a:pt x="3210078" y="703580"/>
                </a:cubicBezTo>
                <a:close/>
                <a:moveTo>
                  <a:pt x="2578542" y="703580"/>
                </a:moveTo>
                <a:lnTo>
                  <a:pt x="2788130" y="703580"/>
                </a:lnTo>
                <a:cubicBezTo>
                  <a:pt x="2817069" y="703580"/>
                  <a:pt x="2840528" y="727039"/>
                  <a:pt x="2840528" y="755978"/>
                </a:cubicBezTo>
                <a:lnTo>
                  <a:pt x="2840528" y="965566"/>
                </a:lnTo>
                <a:cubicBezTo>
                  <a:pt x="2840528" y="994505"/>
                  <a:pt x="2817069" y="1017964"/>
                  <a:pt x="2788130" y="1017964"/>
                </a:cubicBezTo>
                <a:lnTo>
                  <a:pt x="2578542" y="1017964"/>
                </a:lnTo>
                <a:cubicBezTo>
                  <a:pt x="2549603" y="1017964"/>
                  <a:pt x="2526144" y="994505"/>
                  <a:pt x="2526144" y="965566"/>
                </a:cubicBezTo>
                <a:lnTo>
                  <a:pt x="2526144" y="755978"/>
                </a:lnTo>
                <a:cubicBezTo>
                  <a:pt x="2526144" y="727039"/>
                  <a:pt x="2549603" y="703580"/>
                  <a:pt x="2578542" y="703580"/>
                </a:cubicBezTo>
                <a:close/>
                <a:moveTo>
                  <a:pt x="1947006" y="703580"/>
                </a:moveTo>
                <a:lnTo>
                  <a:pt x="2156594" y="703580"/>
                </a:lnTo>
                <a:cubicBezTo>
                  <a:pt x="2185533" y="703580"/>
                  <a:pt x="2208992" y="727039"/>
                  <a:pt x="2208992" y="755978"/>
                </a:cubicBezTo>
                <a:lnTo>
                  <a:pt x="2208992" y="965566"/>
                </a:lnTo>
                <a:cubicBezTo>
                  <a:pt x="2208992" y="994505"/>
                  <a:pt x="2185533" y="1017964"/>
                  <a:pt x="2156594" y="1017964"/>
                </a:cubicBezTo>
                <a:lnTo>
                  <a:pt x="1947006" y="1017964"/>
                </a:lnTo>
                <a:cubicBezTo>
                  <a:pt x="1918067" y="1017964"/>
                  <a:pt x="1894608" y="994505"/>
                  <a:pt x="1894608" y="965566"/>
                </a:cubicBezTo>
                <a:lnTo>
                  <a:pt x="1894608" y="755978"/>
                </a:lnTo>
                <a:cubicBezTo>
                  <a:pt x="1894608" y="727039"/>
                  <a:pt x="1918067" y="703580"/>
                  <a:pt x="1947006" y="703580"/>
                </a:cubicBezTo>
                <a:close/>
                <a:moveTo>
                  <a:pt x="1315470" y="703580"/>
                </a:moveTo>
                <a:lnTo>
                  <a:pt x="1525058" y="703580"/>
                </a:lnTo>
                <a:cubicBezTo>
                  <a:pt x="1553997" y="703580"/>
                  <a:pt x="1577456" y="727039"/>
                  <a:pt x="1577456" y="755978"/>
                </a:cubicBezTo>
                <a:lnTo>
                  <a:pt x="1577456" y="965566"/>
                </a:lnTo>
                <a:cubicBezTo>
                  <a:pt x="1577456" y="994505"/>
                  <a:pt x="1553997" y="1017964"/>
                  <a:pt x="1525058" y="1017964"/>
                </a:cubicBezTo>
                <a:lnTo>
                  <a:pt x="1315470" y="1017964"/>
                </a:lnTo>
                <a:cubicBezTo>
                  <a:pt x="1286531" y="1017964"/>
                  <a:pt x="1263072" y="994505"/>
                  <a:pt x="1263072" y="965566"/>
                </a:cubicBezTo>
                <a:lnTo>
                  <a:pt x="1263072" y="755978"/>
                </a:lnTo>
                <a:cubicBezTo>
                  <a:pt x="1263072" y="727039"/>
                  <a:pt x="1286531" y="703580"/>
                  <a:pt x="1315470" y="703580"/>
                </a:cubicBezTo>
                <a:close/>
                <a:moveTo>
                  <a:pt x="683934" y="703580"/>
                </a:moveTo>
                <a:lnTo>
                  <a:pt x="893522" y="703580"/>
                </a:lnTo>
                <a:cubicBezTo>
                  <a:pt x="922461" y="703580"/>
                  <a:pt x="945920" y="727039"/>
                  <a:pt x="945920" y="755978"/>
                </a:cubicBezTo>
                <a:lnTo>
                  <a:pt x="945920" y="965566"/>
                </a:lnTo>
                <a:cubicBezTo>
                  <a:pt x="945920" y="994505"/>
                  <a:pt x="922461" y="1017964"/>
                  <a:pt x="893522" y="1017964"/>
                </a:cubicBezTo>
                <a:lnTo>
                  <a:pt x="683934" y="1017964"/>
                </a:lnTo>
                <a:cubicBezTo>
                  <a:pt x="654995" y="1017964"/>
                  <a:pt x="631536" y="994505"/>
                  <a:pt x="631536" y="965566"/>
                </a:cubicBezTo>
                <a:lnTo>
                  <a:pt x="631536" y="755978"/>
                </a:lnTo>
                <a:cubicBezTo>
                  <a:pt x="631536" y="727039"/>
                  <a:pt x="654995" y="703580"/>
                  <a:pt x="683934" y="703580"/>
                </a:cubicBezTo>
                <a:close/>
                <a:moveTo>
                  <a:pt x="52398" y="703580"/>
                </a:moveTo>
                <a:lnTo>
                  <a:pt x="261986" y="703580"/>
                </a:lnTo>
                <a:cubicBezTo>
                  <a:pt x="290925" y="703580"/>
                  <a:pt x="314384" y="727039"/>
                  <a:pt x="314384" y="755978"/>
                </a:cubicBezTo>
                <a:lnTo>
                  <a:pt x="314384" y="965566"/>
                </a:lnTo>
                <a:cubicBezTo>
                  <a:pt x="314384" y="994505"/>
                  <a:pt x="290925" y="1017964"/>
                  <a:pt x="261986" y="1017964"/>
                </a:cubicBezTo>
                <a:lnTo>
                  <a:pt x="52398" y="1017964"/>
                </a:lnTo>
                <a:cubicBezTo>
                  <a:pt x="23459" y="1017964"/>
                  <a:pt x="0" y="994505"/>
                  <a:pt x="0" y="965566"/>
                </a:cubicBezTo>
                <a:lnTo>
                  <a:pt x="0" y="755978"/>
                </a:lnTo>
                <a:cubicBezTo>
                  <a:pt x="0" y="727039"/>
                  <a:pt x="23459" y="703580"/>
                  <a:pt x="52398" y="703580"/>
                </a:cubicBezTo>
                <a:close/>
                <a:moveTo>
                  <a:pt x="6683526" y="355600"/>
                </a:moveTo>
                <a:lnTo>
                  <a:pt x="6893114" y="355600"/>
                </a:lnTo>
                <a:cubicBezTo>
                  <a:pt x="6922053" y="355600"/>
                  <a:pt x="6945512" y="379059"/>
                  <a:pt x="6945512" y="407998"/>
                </a:cubicBezTo>
                <a:lnTo>
                  <a:pt x="6945512" y="617586"/>
                </a:lnTo>
                <a:cubicBezTo>
                  <a:pt x="6945512" y="646525"/>
                  <a:pt x="6922053" y="669984"/>
                  <a:pt x="6893114" y="669984"/>
                </a:cubicBezTo>
                <a:lnTo>
                  <a:pt x="6683526" y="669984"/>
                </a:lnTo>
                <a:cubicBezTo>
                  <a:pt x="6654587" y="669984"/>
                  <a:pt x="6631128" y="646525"/>
                  <a:pt x="6631128" y="617586"/>
                </a:cubicBezTo>
                <a:lnTo>
                  <a:pt x="6631128" y="407998"/>
                </a:lnTo>
                <a:cubicBezTo>
                  <a:pt x="6631128" y="379059"/>
                  <a:pt x="6654587" y="355600"/>
                  <a:pt x="6683526" y="355600"/>
                </a:cubicBezTo>
                <a:close/>
                <a:moveTo>
                  <a:pt x="6051990" y="355600"/>
                </a:moveTo>
                <a:lnTo>
                  <a:pt x="6261578" y="355600"/>
                </a:lnTo>
                <a:cubicBezTo>
                  <a:pt x="6290517" y="355600"/>
                  <a:pt x="6313976" y="379059"/>
                  <a:pt x="6313976" y="407998"/>
                </a:cubicBezTo>
                <a:lnTo>
                  <a:pt x="6313976" y="617586"/>
                </a:lnTo>
                <a:cubicBezTo>
                  <a:pt x="6313976" y="646525"/>
                  <a:pt x="6290517" y="669984"/>
                  <a:pt x="6261578" y="669984"/>
                </a:cubicBezTo>
                <a:lnTo>
                  <a:pt x="6051990" y="669984"/>
                </a:lnTo>
                <a:cubicBezTo>
                  <a:pt x="6023051" y="669984"/>
                  <a:pt x="5999592" y="646525"/>
                  <a:pt x="5999592" y="617586"/>
                </a:cubicBezTo>
                <a:lnTo>
                  <a:pt x="5999592" y="407998"/>
                </a:lnTo>
                <a:cubicBezTo>
                  <a:pt x="5999592" y="379059"/>
                  <a:pt x="6023051" y="355600"/>
                  <a:pt x="6051990" y="355600"/>
                </a:cubicBezTo>
                <a:close/>
                <a:moveTo>
                  <a:pt x="5420454" y="355600"/>
                </a:moveTo>
                <a:lnTo>
                  <a:pt x="5630042" y="355600"/>
                </a:lnTo>
                <a:cubicBezTo>
                  <a:pt x="5658981" y="355600"/>
                  <a:pt x="5682440" y="379059"/>
                  <a:pt x="5682440" y="407998"/>
                </a:cubicBezTo>
                <a:lnTo>
                  <a:pt x="5682440" y="617586"/>
                </a:lnTo>
                <a:cubicBezTo>
                  <a:pt x="5682440" y="646525"/>
                  <a:pt x="5658981" y="669984"/>
                  <a:pt x="5630042" y="669984"/>
                </a:cubicBezTo>
                <a:lnTo>
                  <a:pt x="5420454" y="669984"/>
                </a:lnTo>
                <a:cubicBezTo>
                  <a:pt x="5391515" y="669984"/>
                  <a:pt x="5368056" y="646525"/>
                  <a:pt x="5368056" y="617586"/>
                </a:cubicBezTo>
                <a:lnTo>
                  <a:pt x="5368056" y="407998"/>
                </a:lnTo>
                <a:cubicBezTo>
                  <a:pt x="5368056" y="379059"/>
                  <a:pt x="5391515" y="355600"/>
                  <a:pt x="5420454" y="355600"/>
                </a:cubicBezTo>
                <a:close/>
                <a:moveTo>
                  <a:pt x="4788918" y="355600"/>
                </a:moveTo>
                <a:lnTo>
                  <a:pt x="4998506" y="355600"/>
                </a:lnTo>
                <a:cubicBezTo>
                  <a:pt x="5027445" y="355600"/>
                  <a:pt x="5050904" y="379059"/>
                  <a:pt x="5050904" y="407998"/>
                </a:cubicBezTo>
                <a:lnTo>
                  <a:pt x="5050904" y="617586"/>
                </a:lnTo>
                <a:cubicBezTo>
                  <a:pt x="5050904" y="646525"/>
                  <a:pt x="5027445" y="669984"/>
                  <a:pt x="4998506" y="669984"/>
                </a:cubicBezTo>
                <a:lnTo>
                  <a:pt x="4788918" y="669984"/>
                </a:lnTo>
                <a:cubicBezTo>
                  <a:pt x="4759979" y="669984"/>
                  <a:pt x="4736520" y="646525"/>
                  <a:pt x="4736520" y="617586"/>
                </a:cubicBezTo>
                <a:lnTo>
                  <a:pt x="4736520" y="407998"/>
                </a:lnTo>
                <a:cubicBezTo>
                  <a:pt x="4736520" y="379059"/>
                  <a:pt x="4759979" y="355600"/>
                  <a:pt x="4788918" y="355600"/>
                </a:cubicBezTo>
                <a:close/>
                <a:moveTo>
                  <a:pt x="4157382" y="355600"/>
                </a:moveTo>
                <a:lnTo>
                  <a:pt x="4366970" y="355600"/>
                </a:lnTo>
                <a:cubicBezTo>
                  <a:pt x="4395909" y="355600"/>
                  <a:pt x="4419368" y="379059"/>
                  <a:pt x="4419368" y="407998"/>
                </a:cubicBezTo>
                <a:lnTo>
                  <a:pt x="4419368" y="617586"/>
                </a:lnTo>
                <a:cubicBezTo>
                  <a:pt x="4419368" y="646525"/>
                  <a:pt x="4395909" y="669984"/>
                  <a:pt x="4366970" y="669984"/>
                </a:cubicBezTo>
                <a:lnTo>
                  <a:pt x="4157382" y="669984"/>
                </a:lnTo>
                <a:cubicBezTo>
                  <a:pt x="4128443" y="669984"/>
                  <a:pt x="4104984" y="646525"/>
                  <a:pt x="4104984" y="617586"/>
                </a:cubicBezTo>
                <a:lnTo>
                  <a:pt x="4104984" y="407998"/>
                </a:lnTo>
                <a:cubicBezTo>
                  <a:pt x="4104984" y="379059"/>
                  <a:pt x="4128443" y="355600"/>
                  <a:pt x="4157382" y="355600"/>
                </a:cubicBezTo>
                <a:close/>
                <a:moveTo>
                  <a:pt x="3525846" y="355600"/>
                </a:moveTo>
                <a:lnTo>
                  <a:pt x="3735434" y="355600"/>
                </a:lnTo>
                <a:cubicBezTo>
                  <a:pt x="3764373" y="355600"/>
                  <a:pt x="3787832" y="379059"/>
                  <a:pt x="3787832" y="407998"/>
                </a:cubicBezTo>
                <a:lnTo>
                  <a:pt x="3787832" y="617586"/>
                </a:lnTo>
                <a:cubicBezTo>
                  <a:pt x="3787832" y="646525"/>
                  <a:pt x="3764373" y="669984"/>
                  <a:pt x="3735434" y="669984"/>
                </a:cubicBezTo>
                <a:lnTo>
                  <a:pt x="3525846" y="669984"/>
                </a:lnTo>
                <a:cubicBezTo>
                  <a:pt x="3496907" y="669984"/>
                  <a:pt x="3473448" y="646525"/>
                  <a:pt x="3473448" y="617586"/>
                </a:cubicBezTo>
                <a:lnTo>
                  <a:pt x="3473448" y="407998"/>
                </a:lnTo>
                <a:cubicBezTo>
                  <a:pt x="3473448" y="379059"/>
                  <a:pt x="3496907" y="355600"/>
                  <a:pt x="3525846" y="355600"/>
                </a:cubicBezTo>
                <a:close/>
                <a:moveTo>
                  <a:pt x="2894310" y="355600"/>
                </a:moveTo>
                <a:lnTo>
                  <a:pt x="3103898" y="355600"/>
                </a:lnTo>
                <a:cubicBezTo>
                  <a:pt x="3132837" y="355600"/>
                  <a:pt x="3156296" y="379059"/>
                  <a:pt x="3156296" y="407998"/>
                </a:cubicBezTo>
                <a:lnTo>
                  <a:pt x="3156296" y="617586"/>
                </a:lnTo>
                <a:cubicBezTo>
                  <a:pt x="3156296" y="646525"/>
                  <a:pt x="3132837" y="669984"/>
                  <a:pt x="3103898" y="669984"/>
                </a:cubicBezTo>
                <a:lnTo>
                  <a:pt x="2894310" y="669984"/>
                </a:lnTo>
                <a:cubicBezTo>
                  <a:pt x="2865371" y="669984"/>
                  <a:pt x="2841912" y="646525"/>
                  <a:pt x="2841912" y="617586"/>
                </a:cubicBezTo>
                <a:lnTo>
                  <a:pt x="2841912" y="407998"/>
                </a:lnTo>
                <a:cubicBezTo>
                  <a:pt x="2841912" y="379059"/>
                  <a:pt x="2865371" y="355600"/>
                  <a:pt x="2894310" y="355600"/>
                </a:cubicBezTo>
                <a:close/>
                <a:moveTo>
                  <a:pt x="2262774" y="355600"/>
                </a:moveTo>
                <a:lnTo>
                  <a:pt x="2472362" y="355600"/>
                </a:lnTo>
                <a:cubicBezTo>
                  <a:pt x="2501301" y="355600"/>
                  <a:pt x="2524760" y="379059"/>
                  <a:pt x="2524760" y="407998"/>
                </a:cubicBezTo>
                <a:lnTo>
                  <a:pt x="2524760" y="617586"/>
                </a:lnTo>
                <a:cubicBezTo>
                  <a:pt x="2524760" y="646525"/>
                  <a:pt x="2501301" y="669984"/>
                  <a:pt x="2472362" y="669984"/>
                </a:cubicBezTo>
                <a:lnTo>
                  <a:pt x="2262774" y="669984"/>
                </a:lnTo>
                <a:cubicBezTo>
                  <a:pt x="2233835" y="669984"/>
                  <a:pt x="2210376" y="646525"/>
                  <a:pt x="2210376" y="617586"/>
                </a:cubicBezTo>
                <a:lnTo>
                  <a:pt x="2210376" y="407998"/>
                </a:lnTo>
                <a:cubicBezTo>
                  <a:pt x="2210376" y="379059"/>
                  <a:pt x="2233835" y="355600"/>
                  <a:pt x="2262774" y="355600"/>
                </a:cubicBezTo>
                <a:close/>
                <a:moveTo>
                  <a:pt x="1631238" y="355600"/>
                </a:moveTo>
                <a:lnTo>
                  <a:pt x="1840826" y="355600"/>
                </a:lnTo>
                <a:cubicBezTo>
                  <a:pt x="1869765" y="355600"/>
                  <a:pt x="1893224" y="379059"/>
                  <a:pt x="1893224" y="407998"/>
                </a:cubicBezTo>
                <a:lnTo>
                  <a:pt x="1893224" y="617586"/>
                </a:lnTo>
                <a:cubicBezTo>
                  <a:pt x="1893224" y="646525"/>
                  <a:pt x="1869765" y="669984"/>
                  <a:pt x="1840826" y="669984"/>
                </a:cubicBezTo>
                <a:lnTo>
                  <a:pt x="1631238" y="669984"/>
                </a:lnTo>
                <a:cubicBezTo>
                  <a:pt x="1602299" y="669984"/>
                  <a:pt x="1578840" y="646525"/>
                  <a:pt x="1578840" y="617586"/>
                </a:cubicBezTo>
                <a:lnTo>
                  <a:pt x="1578840" y="407998"/>
                </a:lnTo>
                <a:cubicBezTo>
                  <a:pt x="1578840" y="379059"/>
                  <a:pt x="1602299" y="355600"/>
                  <a:pt x="1631238" y="355600"/>
                </a:cubicBezTo>
                <a:close/>
                <a:moveTo>
                  <a:pt x="999702" y="355600"/>
                </a:moveTo>
                <a:lnTo>
                  <a:pt x="1209290" y="355600"/>
                </a:lnTo>
                <a:cubicBezTo>
                  <a:pt x="1238229" y="355600"/>
                  <a:pt x="1261688" y="379059"/>
                  <a:pt x="1261688" y="407998"/>
                </a:cubicBezTo>
                <a:lnTo>
                  <a:pt x="1261688" y="617586"/>
                </a:lnTo>
                <a:cubicBezTo>
                  <a:pt x="1261688" y="646525"/>
                  <a:pt x="1238229" y="669984"/>
                  <a:pt x="1209290" y="669984"/>
                </a:cubicBezTo>
                <a:lnTo>
                  <a:pt x="999702" y="669984"/>
                </a:lnTo>
                <a:cubicBezTo>
                  <a:pt x="970763" y="669984"/>
                  <a:pt x="947304" y="646525"/>
                  <a:pt x="947304" y="617586"/>
                </a:cubicBezTo>
                <a:lnTo>
                  <a:pt x="947304" y="407998"/>
                </a:lnTo>
                <a:cubicBezTo>
                  <a:pt x="947304" y="379059"/>
                  <a:pt x="970763" y="355600"/>
                  <a:pt x="999702" y="355600"/>
                </a:cubicBezTo>
                <a:close/>
                <a:moveTo>
                  <a:pt x="368166" y="355600"/>
                </a:moveTo>
                <a:lnTo>
                  <a:pt x="577754" y="355600"/>
                </a:lnTo>
                <a:cubicBezTo>
                  <a:pt x="606693" y="355600"/>
                  <a:pt x="630152" y="379059"/>
                  <a:pt x="630152" y="407998"/>
                </a:cubicBezTo>
                <a:lnTo>
                  <a:pt x="630152" y="617586"/>
                </a:lnTo>
                <a:cubicBezTo>
                  <a:pt x="630152" y="646525"/>
                  <a:pt x="606693" y="669984"/>
                  <a:pt x="577754" y="669984"/>
                </a:cubicBezTo>
                <a:lnTo>
                  <a:pt x="368166" y="669984"/>
                </a:lnTo>
                <a:cubicBezTo>
                  <a:pt x="339227" y="669984"/>
                  <a:pt x="315768" y="646525"/>
                  <a:pt x="315768" y="617586"/>
                </a:cubicBezTo>
                <a:lnTo>
                  <a:pt x="315768" y="407998"/>
                </a:lnTo>
                <a:cubicBezTo>
                  <a:pt x="315768" y="379059"/>
                  <a:pt x="339227" y="355600"/>
                  <a:pt x="368166" y="355600"/>
                </a:cubicBezTo>
                <a:close/>
                <a:moveTo>
                  <a:pt x="6999298" y="0"/>
                </a:moveTo>
                <a:lnTo>
                  <a:pt x="7208886" y="0"/>
                </a:lnTo>
                <a:cubicBezTo>
                  <a:pt x="7237825" y="0"/>
                  <a:pt x="7261284" y="23459"/>
                  <a:pt x="7261284" y="52398"/>
                </a:cubicBezTo>
                <a:lnTo>
                  <a:pt x="7261284" y="261986"/>
                </a:lnTo>
                <a:cubicBezTo>
                  <a:pt x="7261284" y="290925"/>
                  <a:pt x="7237825" y="314384"/>
                  <a:pt x="7208886" y="314384"/>
                </a:cubicBezTo>
                <a:lnTo>
                  <a:pt x="6999298" y="314384"/>
                </a:lnTo>
                <a:cubicBezTo>
                  <a:pt x="6970359" y="314384"/>
                  <a:pt x="6946900" y="290925"/>
                  <a:pt x="6946900" y="261986"/>
                </a:cubicBezTo>
                <a:lnTo>
                  <a:pt x="6946900" y="52398"/>
                </a:lnTo>
                <a:cubicBezTo>
                  <a:pt x="6946900" y="23459"/>
                  <a:pt x="6970359" y="0"/>
                  <a:pt x="6999298" y="0"/>
                </a:cubicBezTo>
                <a:close/>
                <a:moveTo>
                  <a:pt x="6367758" y="0"/>
                </a:moveTo>
                <a:lnTo>
                  <a:pt x="6577346" y="0"/>
                </a:lnTo>
                <a:cubicBezTo>
                  <a:pt x="6606285" y="0"/>
                  <a:pt x="6629744" y="23459"/>
                  <a:pt x="6629744" y="52398"/>
                </a:cubicBezTo>
                <a:lnTo>
                  <a:pt x="6629744" y="261986"/>
                </a:lnTo>
                <a:cubicBezTo>
                  <a:pt x="6629744" y="290925"/>
                  <a:pt x="6606285" y="314384"/>
                  <a:pt x="6577346" y="314384"/>
                </a:cubicBezTo>
                <a:lnTo>
                  <a:pt x="6367758" y="314384"/>
                </a:lnTo>
                <a:cubicBezTo>
                  <a:pt x="6338819" y="314384"/>
                  <a:pt x="6315360" y="290925"/>
                  <a:pt x="6315360" y="261986"/>
                </a:cubicBezTo>
                <a:lnTo>
                  <a:pt x="6315360" y="52398"/>
                </a:lnTo>
                <a:cubicBezTo>
                  <a:pt x="6315360" y="23459"/>
                  <a:pt x="6338819" y="0"/>
                  <a:pt x="6367758" y="0"/>
                </a:cubicBezTo>
                <a:close/>
                <a:moveTo>
                  <a:pt x="5736222" y="0"/>
                </a:moveTo>
                <a:lnTo>
                  <a:pt x="5945810" y="0"/>
                </a:lnTo>
                <a:cubicBezTo>
                  <a:pt x="5974749" y="0"/>
                  <a:pt x="5998208" y="23459"/>
                  <a:pt x="5998208" y="52398"/>
                </a:cubicBezTo>
                <a:lnTo>
                  <a:pt x="5998208" y="261986"/>
                </a:lnTo>
                <a:cubicBezTo>
                  <a:pt x="5998208" y="290925"/>
                  <a:pt x="5974749" y="314384"/>
                  <a:pt x="5945810" y="314384"/>
                </a:cubicBezTo>
                <a:lnTo>
                  <a:pt x="5736222" y="314384"/>
                </a:lnTo>
                <a:cubicBezTo>
                  <a:pt x="5707283" y="314384"/>
                  <a:pt x="5683824" y="290925"/>
                  <a:pt x="5683824" y="261986"/>
                </a:cubicBezTo>
                <a:lnTo>
                  <a:pt x="5683824" y="52398"/>
                </a:lnTo>
                <a:cubicBezTo>
                  <a:pt x="5683824" y="23459"/>
                  <a:pt x="5707283" y="0"/>
                  <a:pt x="5736222" y="0"/>
                </a:cubicBezTo>
                <a:close/>
                <a:moveTo>
                  <a:pt x="5104686" y="0"/>
                </a:moveTo>
                <a:lnTo>
                  <a:pt x="5314274" y="0"/>
                </a:lnTo>
                <a:cubicBezTo>
                  <a:pt x="5343213" y="0"/>
                  <a:pt x="5366672" y="23459"/>
                  <a:pt x="5366672" y="52398"/>
                </a:cubicBezTo>
                <a:lnTo>
                  <a:pt x="5366672" y="261986"/>
                </a:lnTo>
                <a:cubicBezTo>
                  <a:pt x="5366672" y="290925"/>
                  <a:pt x="5343213" y="314384"/>
                  <a:pt x="5314274" y="314384"/>
                </a:cubicBezTo>
                <a:lnTo>
                  <a:pt x="5104686" y="314384"/>
                </a:lnTo>
                <a:cubicBezTo>
                  <a:pt x="5075747" y="314384"/>
                  <a:pt x="5052288" y="290925"/>
                  <a:pt x="5052288" y="261986"/>
                </a:cubicBezTo>
                <a:lnTo>
                  <a:pt x="5052288" y="52398"/>
                </a:lnTo>
                <a:cubicBezTo>
                  <a:pt x="5052288" y="23459"/>
                  <a:pt x="5075747" y="0"/>
                  <a:pt x="5104686" y="0"/>
                </a:cubicBezTo>
                <a:close/>
                <a:moveTo>
                  <a:pt x="4473150" y="0"/>
                </a:moveTo>
                <a:lnTo>
                  <a:pt x="4682738" y="0"/>
                </a:lnTo>
                <a:cubicBezTo>
                  <a:pt x="4711677" y="0"/>
                  <a:pt x="4735136" y="23459"/>
                  <a:pt x="4735136" y="52398"/>
                </a:cubicBezTo>
                <a:lnTo>
                  <a:pt x="4735136" y="261986"/>
                </a:lnTo>
                <a:cubicBezTo>
                  <a:pt x="4735136" y="290925"/>
                  <a:pt x="4711677" y="314384"/>
                  <a:pt x="4682738" y="314384"/>
                </a:cubicBezTo>
                <a:lnTo>
                  <a:pt x="4473150" y="314384"/>
                </a:lnTo>
                <a:cubicBezTo>
                  <a:pt x="4444211" y="314384"/>
                  <a:pt x="4420752" y="290925"/>
                  <a:pt x="4420752" y="261986"/>
                </a:cubicBezTo>
                <a:lnTo>
                  <a:pt x="4420752" y="52398"/>
                </a:lnTo>
                <a:cubicBezTo>
                  <a:pt x="4420752" y="23459"/>
                  <a:pt x="4444211" y="0"/>
                  <a:pt x="4473150" y="0"/>
                </a:cubicBezTo>
                <a:close/>
                <a:moveTo>
                  <a:pt x="3841614" y="0"/>
                </a:moveTo>
                <a:lnTo>
                  <a:pt x="4051202" y="0"/>
                </a:lnTo>
                <a:cubicBezTo>
                  <a:pt x="4080141" y="0"/>
                  <a:pt x="4103600" y="23459"/>
                  <a:pt x="4103600" y="52398"/>
                </a:cubicBezTo>
                <a:lnTo>
                  <a:pt x="4103600" y="261986"/>
                </a:lnTo>
                <a:cubicBezTo>
                  <a:pt x="4103600" y="290925"/>
                  <a:pt x="4080141" y="314384"/>
                  <a:pt x="4051202" y="314384"/>
                </a:cubicBezTo>
                <a:lnTo>
                  <a:pt x="3841614" y="314384"/>
                </a:lnTo>
                <a:cubicBezTo>
                  <a:pt x="3812675" y="314384"/>
                  <a:pt x="3789216" y="290925"/>
                  <a:pt x="3789216" y="261986"/>
                </a:cubicBezTo>
                <a:lnTo>
                  <a:pt x="3789216" y="52398"/>
                </a:lnTo>
                <a:cubicBezTo>
                  <a:pt x="3789216" y="23459"/>
                  <a:pt x="3812675" y="0"/>
                  <a:pt x="3841614" y="0"/>
                </a:cubicBezTo>
                <a:close/>
                <a:moveTo>
                  <a:pt x="3210078" y="0"/>
                </a:moveTo>
                <a:lnTo>
                  <a:pt x="3419666" y="0"/>
                </a:lnTo>
                <a:cubicBezTo>
                  <a:pt x="3448605" y="0"/>
                  <a:pt x="3472064" y="23459"/>
                  <a:pt x="3472064" y="52398"/>
                </a:cubicBezTo>
                <a:lnTo>
                  <a:pt x="3472064" y="261986"/>
                </a:lnTo>
                <a:cubicBezTo>
                  <a:pt x="3472064" y="290925"/>
                  <a:pt x="3448605" y="314384"/>
                  <a:pt x="3419666" y="314384"/>
                </a:cubicBezTo>
                <a:lnTo>
                  <a:pt x="3210078" y="314384"/>
                </a:lnTo>
                <a:cubicBezTo>
                  <a:pt x="3181139" y="314384"/>
                  <a:pt x="3157680" y="290925"/>
                  <a:pt x="3157680" y="261986"/>
                </a:cubicBezTo>
                <a:lnTo>
                  <a:pt x="3157680" y="52398"/>
                </a:lnTo>
                <a:cubicBezTo>
                  <a:pt x="3157680" y="23459"/>
                  <a:pt x="3181139" y="0"/>
                  <a:pt x="3210078" y="0"/>
                </a:cubicBezTo>
                <a:close/>
                <a:moveTo>
                  <a:pt x="2578542" y="0"/>
                </a:moveTo>
                <a:lnTo>
                  <a:pt x="2788130" y="0"/>
                </a:lnTo>
                <a:cubicBezTo>
                  <a:pt x="2817069" y="0"/>
                  <a:pt x="2840528" y="23459"/>
                  <a:pt x="2840528" y="52398"/>
                </a:cubicBezTo>
                <a:lnTo>
                  <a:pt x="2840528" y="261986"/>
                </a:lnTo>
                <a:cubicBezTo>
                  <a:pt x="2840528" y="290925"/>
                  <a:pt x="2817069" y="314384"/>
                  <a:pt x="2788130" y="314384"/>
                </a:cubicBezTo>
                <a:lnTo>
                  <a:pt x="2578542" y="314384"/>
                </a:lnTo>
                <a:cubicBezTo>
                  <a:pt x="2549603" y="314384"/>
                  <a:pt x="2526144" y="290925"/>
                  <a:pt x="2526144" y="261986"/>
                </a:cubicBezTo>
                <a:lnTo>
                  <a:pt x="2526144" y="52398"/>
                </a:lnTo>
                <a:cubicBezTo>
                  <a:pt x="2526144" y="23459"/>
                  <a:pt x="2549603" y="0"/>
                  <a:pt x="2578542" y="0"/>
                </a:cubicBezTo>
                <a:close/>
                <a:moveTo>
                  <a:pt x="1947006" y="0"/>
                </a:moveTo>
                <a:lnTo>
                  <a:pt x="2156594" y="0"/>
                </a:lnTo>
                <a:cubicBezTo>
                  <a:pt x="2185533" y="0"/>
                  <a:pt x="2208992" y="23459"/>
                  <a:pt x="2208992" y="52398"/>
                </a:cubicBezTo>
                <a:lnTo>
                  <a:pt x="2208992" y="261986"/>
                </a:lnTo>
                <a:cubicBezTo>
                  <a:pt x="2208992" y="290925"/>
                  <a:pt x="2185533" y="314384"/>
                  <a:pt x="2156594" y="314384"/>
                </a:cubicBezTo>
                <a:lnTo>
                  <a:pt x="1947006" y="314384"/>
                </a:lnTo>
                <a:cubicBezTo>
                  <a:pt x="1918067" y="314384"/>
                  <a:pt x="1894608" y="290925"/>
                  <a:pt x="1894608" y="261986"/>
                </a:cubicBezTo>
                <a:lnTo>
                  <a:pt x="1894608" y="52398"/>
                </a:lnTo>
                <a:cubicBezTo>
                  <a:pt x="1894608" y="23459"/>
                  <a:pt x="1918067" y="0"/>
                  <a:pt x="1947006" y="0"/>
                </a:cubicBezTo>
                <a:close/>
                <a:moveTo>
                  <a:pt x="1315470" y="0"/>
                </a:moveTo>
                <a:lnTo>
                  <a:pt x="1525058" y="0"/>
                </a:lnTo>
                <a:cubicBezTo>
                  <a:pt x="1553997" y="0"/>
                  <a:pt x="1577456" y="23459"/>
                  <a:pt x="1577456" y="52398"/>
                </a:cubicBezTo>
                <a:lnTo>
                  <a:pt x="1577456" y="261986"/>
                </a:lnTo>
                <a:cubicBezTo>
                  <a:pt x="1577456" y="290925"/>
                  <a:pt x="1553997" y="314384"/>
                  <a:pt x="1525058" y="314384"/>
                </a:cubicBezTo>
                <a:lnTo>
                  <a:pt x="1315470" y="314384"/>
                </a:lnTo>
                <a:cubicBezTo>
                  <a:pt x="1286531" y="314384"/>
                  <a:pt x="1263072" y="290925"/>
                  <a:pt x="1263072" y="261986"/>
                </a:cubicBezTo>
                <a:lnTo>
                  <a:pt x="1263072" y="52398"/>
                </a:lnTo>
                <a:cubicBezTo>
                  <a:pt x="1263072" y="23459"/>
                  <a:pt x="1286531" y="0"/>
                  <a:pt x="1315470" y="0"/>
                </a:cubicBezTo>
                <a:close/>
                <a:moveTo>
                  <a:pt x="683934" y="0"/>
                </a:moveTo>
                <a:lnTo>
                  <a:pt x="893522" y="0"/>
                </a:lnTo>
                <a:cubicBezTo>
                  <a:pt x="922461" y="0"/>
                  <a:pt x="945920" y="23459"/>
                  <a:pt x="945920" y="52398"/>
                </a:cubicBezTo>
                <a:lnTo>
                  <a:pt x="945920" y="261986"/>
                </a:lnTo>
                <a:cubicBezTo>
                  <a:pt x="945920" y="290925"/>
                  <a:pt x="922461" y="314384"/>
                  <a:pt x="893522" y="314384"/>
                </a:cubicBezTo>
                <a:lnTo>
                  <a:pt x="683934" y="314384"/>
                </a:lnTo>
                <a:cubicBezTo>
                  <a:pt x="654995" y="314384"/>
                  <a:pt x="631536" y="290925"/>
                  <a:pt x="631536" y="261986"/>
                </a:cubicBezTo>
                <a:lnTo>
                  <a:pt x="631536" y="52398"/>
                </a:lnTo>
                <a:cubicBezTo>
                  <a:pt x="631536" y="23459"/>
                  <a:pt x="654995" y="0"/>
                  <a:pt x="683934" y="0"/>
                </a:cubicBezTo>
                <a:close/>
                <a:moveTo>
                  <a:pt x="52398" y="0"/>
                </a:moveTo>
                <a:lnTo>
                  <a:pt x="261986" y="0"/>
                </a:lnTo>
                <a:cubicBezTo>
                  <a:pt x="290925" y="0"/>
                  <a:pt x="314384" y="23459"/>
                  <a:pt x="314384" y="52398"/>
                </a:cubicBezTo>
                <a:lnTo>
                  <a:pt x="314384" y="261986"/>
                </a:lnTo>
                <a:cubicBezTo>
                  <a:pt x="314384" y="290925"/>
                  <a:pt x="290925" y="314384"/>
                  <a:pt x="261986" y="314384"/>
                </a:cubicBezTo>
                <a:lnTo>
                  <a:pt x="52398" y="314384"/>
                </a:lnTo>
                <a:cubicBezTo>
                  <a:pt x="23459" y="314384"/>
                  <a:pt x="0" y="290925"/>
                  <a:pt x="0" y="261986"/>
                </a:cubicBezTo>
                <a:lnTo>
                  <a:pt x="0" y="52398"/>
                </a:lnTo>
                <a:cubicBezTo>
                  <a:pt x="0" y="23459"/>
                  <a:pt x="23459" y="0"/>
                  <a:pt x="52398" y="0"/>
                </a:cubicBezTo>
                <a:close/>
              </a:path>
            </a:pathLst>
          </a:custGeom>
          <a:solidFill>
            <a:srgbClr val="FF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4A8C9B0A-D51F-461E-ABB5-3985D7AEA605}"/>
              </a:ext>
            </a:extLst>
          </p:cNvPr>
          <p:cNvSpPr/>
          <p:nvPr/>
        </p:nvSpPr>
        <p:spPr>
          <a:xfrm>
            <a:off x="3638550" y="3740795"/>
            <a:ext cx="2687880" cy="2698105"/>
          </a:xfrm>
          <a:custGeom>
            <a:avLst/>
            <a:gdLst>
              <a:gd name="connsiteX0" fmla="*/ 2894310 w 3471100"/>
              <a:gd name="connsiteY0" fmla="*/ 3169919 h 3484304"/>
              <a:gd name="connsiteX1" fmla="*/ 3103898 w 3471100"/>
              <a:gd name="connsiteY1" fmla="*/ 3169919 h 3484304"/>
              <a:gd name="connsiteX2" fmla="*/ 3156296 w 3471100"/>
              <a:gd name="connsiteY2" fmla="*/ 3222318 h 3484304"/>
              <a:gd name="connsiteX3" fmla="*/ 3156296 w 3471100"/>
              <a:gd name="connsiteY3" fmla="*/ 3431906 h 3484304"/>
              <a:gd name="connsiteX4" fmla="*/ 3103898 w 3471100"/>
              <a:gd name="connsiteY4" fmla="*/ 3484304 h 3484304"/>
              <a:gd name="connsiteX5" fmla="*/ 2894310 w 3471100"/>
              <a:gd name="connsiteY5" fmla="*/ 3484304 h 3484304"/>
              <a:gd name="connsiteX6" fmla="*/ 2841912 w 3471100"/>
              <a:gd name="connsiteY6" fmla="*/ 3431906 h 3484304"/>
              <a:gd name="connsiteX7" fmla="*/ 2841912 w 3471100"/>
              <a:gd name="connsiteY7" fmla="*/ 3222318 h 3484304"/>
              <a:gd name="connsiteX8" fmla="*/ 2894310 w 3471100"/>
              <a:gd name="connsiteY8" fmla="*/ 3169919 h 3484304"/>
              <a:gd name="connsiteX9" fmla="*/ 2262774 w 3471100"/>
              <a:gd name="connsiteY9" fmla="*/ 3169919 h 3484304"/>
              <a:gd name="connsiteX10" fmla="*/ 2472362 w 3471100"/>
              <a:gd name="connsiteY10" fmla="*/ 3169919 h 3484304"/>
              <a:gd name="connsiteX11" fmla="*/ 2524760 w 3471100"/>
              <a:gd name="connsiteY11" fmla="*/ 3222318 h 3484304"/>
              <a:gd name="connsiteX12" fmla="*/ 2524760 w 3471100"/>
              <a:gd name="connsiteY12" fmla="*/ 3431906 h 3484304"/>
              <a:gd name="connsiteX13" fmla="*/ 2472362 w 3471100"/>
              <a:gd name="connsiteY13" fmla="*/ 3484304 h 3484304"/>
              <a:gd name="connsiteX14" fmla="*/ 2262774 w 3471100"/>
              <a:gd name="connsiteY14" fmla="*/ 3484304 h 3484304"/>
              <a:gd name="connsiteX15" fmla="*/ 2210376 w 3471100"/>
              <a:gd name="connsiteY15" fmla="*/ 3431906 h 3484304"/>
              <a:gd name="connsiteX16" fmla="*/ 2210376 w 3471100"/>
              <a:gd name="connsiteY16" fmla="*/ 3222318 h 3484304"/>
              <a:gd name="connsiteX17" fmla="*/ 2262774 w 3471100"/>
              <a:gd name="connsiteY17" fmla="*/ 3169919 h 3484304"/>
              <a:gd name="connsiteX18" fmla="*/ 1631238 w 3471100"/>
              <a:gd name="connsiteY18" fmla="*/ 3169919 h 3484304"/>
              <a:gd name="connsiteX19" fmla="*/ 1840826 w 3471100"/>
              <a:gd name="connsiteY19" fmla="*/ 3169919 h 3484304"/>
              <a:gd name="connsiteX20" fmla="*/ 1893224 w 3471100"/>
              <a:gd name="connsiteY20" fmla="*/ 3222318 h 3484304"/>
              <a:gd name="connsiteX21" fmla="*/ 1893224 w 3471100"/>
              <a:gd name="connsiteY21" fmla="*/ 3431906 h 3484304"/>
              <a:gd name="connsiteX22" fmla="*/ 1840826 w 3471100"/>
              <a:gd name="connsiteY22" fmla="*/ 3484304 h 3484304"/>
              <a:gd name="connsiteX23" fmla="*/ 1631238 w 3471100"/>
              <a:gd name="connsiteY23" fmla="*/ 3484304 h 3484304"/>
              <a:gd name="connsiteX24" fmla="*/ 1578840 w 3471100"/>
              <a:gd name="connsiteY24" fmla="*/ 3431906 h 3484304"/>
              <a:gd name="connsiteX25" fmla="*/ 1578840 w 3471100"/>
              <a:gd name="connsiteY25" fmla="*/ 3222318 h 3484304"/>
              <a:gd name="connsiteX26" fmla="*/ 1631238 w 3471100"/>
              <a:gd name="connsiteY26" fmla="*/ 3169919 h 3484304"/>
              <a:gd name="connsiteX27" fmla="*/ 999702 w 3471100"/>
              <a:gd name="connsiteY27" fmla="*/ 3169919 h 3484304"/>
              <a:gd name="connsiteX28" fmla="*/ 1209290 w 3471100"/>
              <a:gd name="connsiteY28" fmla="*/ 3169919 h 3484304"/>
              <a:gd name="connsiteX29" fmla="*/ 1261688 w 3471100"/>
              <a:gd name="connsiteY29" fmla="*/ 3222318 h 3484304"/>
              <a:gd name="connsiteX30" fmla="*/ 1261688 w 3471100"/>
              <a:gd name="connsiteY30" fmla="*/ 3431906 h 3484304"/>
              <a:gd name="connsiteX31" fmla="*/ 1209290 w 3471100"/>
              <a:gd name="connsiteY31" fmla="*/ 3484304 h 3484304"/>
              <a:gd name="connsiteX32" fmla="*/ 999702 w 3471100"/>
              <a:gd name="connsiteY32" fmla="*/ 3484304 h 3484304"/>
              <a:gd name="connsiteX33" fmla="*/ 947304 w 3471100"/>
              <a:gd name="connsiteY33" fmla="*/ 3431906 h 3484304"/>
              <a:gd name="connsiteX34" fmla="*/ 947304 w 3471100"/>
              <a:gd name="connsiteY34" fmla="*/ 3222318 h 3484304"/>
              <a:gd name="connsiteX35" fmla="*/ 999702 w 3471100"/>
              <a:gd name="connsiteY35" fmla="*/ 3169919 h 3484304"/>
              <a:gd name="connsiteX36" fmla="*/ 368166 w 3471100"/>
              <a:gd name="connsiteY36" fmla="*/ 3169919 h 3484304"/>
              <a:gd name="connsiteX37" fmla="*/ 577754 w 3471100"/>
              <a:gd name="connsiteY37" fmla="*/ 3169919 h 3484304"/>
              <a:gd name="connsiteX38" fmla="*/ 630152 w 3471100"/>
              <a:gd name="connsiteY38" fmla="*/ 3222318 h 3484304"/>
              <a:gd name="connsiteX39" fmla="*/ 630152 w 3471100"/>
              <a:gd name="connsiteY39" fmla="*/ 3431906 h 3484304"/>
              <a:gd name="connsiteX40" fmla="*/ 577754 w 3471100"/>
              <a:gd name="connsiteY40" fmla="*/ 3484304 h 3484304"/>
              <a:gd name="connsiteX41" fmla="*/ 368166 w 3471100"/>
              <a:gd name="connsiteY41" fmla="*/ 3484304 h 3484304"/>
              <a:gd name="connsiteX42" fmla="*/ 315768 w 3471100"/>
              <a:gd name="connsiteY42" fmla="*/ 3431906 h 3484304"/>
              <a:gd name="connsiteX43" fmla="*/ 315768 w 3471100"/>
              <a:gd name="connsiteY43" fmla="*/ 3222318 h 3484304"/>
              <a:gd name="connsiteX44" fmla="*/ 368166 w 3471100"/>
              <a:gd name="connsiteY44" fmla="*/ 3169919 h 3484304"/>
              <a:gd name="connsiteX45" fmla="*/ 3210078 w 3471100"/>
              <a:gd name="connsiteY45" fmla="*/ 2814320 h 3484304"/>
              <a:gd name="connsiteX46" fmla="*/ 3419666 w 3471100"/>
              <a:gd name="connsiteY46" fmla="*/ 2814320 h 3484304"/>
              <a:gd name="connsiteX47" fmla="*/ 3467947 w 3471100"/>
              <a:gd name="connsiteY47" fmla="*/ 2846322 h 3484304"/>
              <a:gd name="connsiteX48" fmla="*/ 3471100 w 3471100"/>
              <a:gd name="connsiteY48" fmla="*/ 2861943 h 3484304"/>
              <a:gd name="connsiteX49" fmla="*/ 3471100 w 3471100"/>
              <a:gd name="connsiteY49" fmla="*/ 3081081 h 3484304"/>
              <a:gd name="connsiteX50" fmla="*/ 3467947 w 3471100"/>
              <a:gd name="connsiteY50" fmla="*/ 3096702 h 3484304"/>
              <a:gd name="connsiteX51" fmla="*/ 3419666 w 3471100"/>
              <a:gd name="connsiteY51" fmla="*/ 3128704 h 3484304"/>
              <a:gd name="connsiteX52" fmla="*/ 3210078 w 3471100"/>
              <a:gd name="connsiteY52" fmla="*/ 3128704 h 3484304"/>
              <a:gd name="connsiteX53" fmla="*/ 3157680 w 3471100"/>
              <a:gd name="connsiteY53" fmla="*/ 3076306 h 3484304"/>
              <a:gd name="connsiteX54" fmla="*/ 3157680 w 3471100"/>
              <a:gd name="connsiteY54" fmla="*/ 2866718 h 3484304"/>
              <a:gd name="connsiteX55" fmla="*/ 3210078 w 3471100"/>
              <a:gd name="connsiteY55" fmla="*/ 2814320 h 3484304"/>
              <a:gd name="connsiteX56" fmla="*/ 2578542 w 3471100"/>
              <a:gd name="connsiteY56" fmla="*/ 2814320 h 3484304"/>
              <a:gd name="connsiteX57" fmla="*/ 2788130 w 3471100"/>
              <a:gd name="connsiteY57" fmla="*/ 2814320 h 3484304"/>
              <a:gd name="connsiteX58" fmla="*/ 2840528 w 3471100"/>
              <a:gd name="connsiteY58" fmla="*/ 2866718 h 3484304"/>
              <a:gd name="connsiteX59" fmla="*/ 2840528 w 3471100"/>
              <a:gd name="connsiteY59" fmla="*/ 3076306 h 3484304"/>
              <a:gd name="connsiteX60" fmla="*/ 2788130 w 3471100"/>
              <a:gd name="connsiteY60" fmla="*/ 3128704 h 3484304"/>
              <a:gd name="connsiteX61" fmla="*/ 2578542 w 3471100"/>
              <a:gd name="connsiteY61" fmla="*/ 3128704 h 3484304"/>
              <a:gd name="connsiteX62" fmla="*/ 2526144 w 3471100"/>
              <a:gd name="connsiteY62" fmla="*/ 3076306 h 3484304"/>
              <a:gd name="connsiteX63" fmla="*/ 2526144 w 3471100"/>
              <a:gd name="connsiteY63" fmla="*/ 2866718 h 3484304"/>
              <a:gd name="connsiteX64" fmla="*/ 2578542 w 3471100"/>
              <a:gd name="connsiteY64" fmla="*/ 2814320 h 3484304"/>
              <a:gd name="connsiteX65" fmla="*/ 1947006 w 3471100"/>
              <a:gd name="connsiteY65" fmla="*/ 2814320 h 3484304"/>
              <a:gd name="connsiteX66" fmla="*/ 2156594 w 3471100"/>
              <a:gd name="connsiteY66" fmla="*/ 2814320 h 3484304"/>
              <a:gd name="connsiteX67" fmla="*/ 2208992 w 3471100"/>
              <a:gd name="connsiteY67" fmla="*/ 2866718 h 3484304"/>
              <a:gd name="connsiteX68" fmla="*/ 2208992 w 3471100"/>
              <a:gd name="connsiteY68" fmla="*/ 3076306 h 3484304"/>
              <a:gd name="connsiteX69" fmla="*/ 2156594 w 3471100"/>
              <a:gd name="connsiteY69" fmla="*/ 3128704 h 3484304"/>
              <a:gd name="connsiteX70" fmla="*/ 1947006 w 3471100"/>
              <a:gd name="connsiteY70" fmla="*/ 3128704 h 3484304"/>
              <a:gd name="connsiteX71" fmla="*/ 1894608 w 3471100"/>
              <a:gd name="connsiteY71" fmla="*/ 3076306 h 3484304"/>
              <a:gd name="connsiteX72" fmla="*/ 1894608 w 3471100"/>
              <a:gd name="connsiteY72" fmla="*/ 2866718 h 3484304"/>
              <a:gd name="connsiteX73" fmla="*/ 1947006 w 3471100"/>
              <a:gd name="connsiteY73" fmla="*/ 2814320 h 3484304"/>
              <a:gd name="connsiteX74" fmla="*/ 1315470 w 3471100"/>
              <a:gd name="connsiteY74" fmla="*/ 2814320 h 3484304"/>
              <a:gd name="connsiteX75" fmla="*/ 1525058 w 3471100"/>
              <a:gd name="connsiteY75" fmla="*/ 2814320 h 3484304"/>
              <a:gd name="connsiteX76" fmla="*/ 1577456 w 3471100"/>
              <a:gd name="connsiteY76" fmla="*/ 2866718 h 3484304"/>
              <a:gd name="connsiteX77" fmla="*/ 1577456 w 3471100"/>
              <a:gd name="connsiteY77" fmla="*/ 3076306 h 3484304"/>
              <a:gd name="connsiteX78" fmla="*/ 1525058 w 3471100"/>
              <a:gd name="connsiteY78" fmla="*/ 3128704 h 3484304"/>
              <a:gd name="connsiteX79" fmla="*/ 1315470 w 3471100"/>
              <a:gd name="connsiteY79" fmla="*/ 3128704 h 3484304"/>
              <a:gd name="connsiteX80" fmla="*/ 1263072 w 3471100"/>
              <a:gd name="connsiteY80" fmla="*/ 3076306 h 3484304"/>
              <a:gd name="connsiteX81" fmla="*/ 1263072 w 3471100"/>
              <a:gd name="connsiteY81" fmla="*/ 2866718 h 3484304"/>
              <a:gd name="connsiteX82" fmla="*/ 1315470 w 3471100"/>
              <a:gd name="connsiteY82" fmla="*/ 2814320 h 3484304"/>
              <a:gd name="connsiteX83" fmla="*/ 683934 w 3471100"/>
              <a:gd name="connsiteY83" fmla="*/ 2814320 h 3484304"/>
              <a:gd name="connsiteX84" fmla="*/ 893522 w 3471100"/>
              <a:gd name="connsiteY84" fmla="*/ 2814320 h 3484304"/>
              <a:gd name="connsiteX85" fmla="*/ 945920 w 3471100"/>
              <a:gd name="connsiteY85" fmla="*/ 2866718 h 3484304"/>
              <a:gd name="connsiteX86" fmla="*/ 945920 w 3471100"/>
              <a:gd name="connsiteY86" fmla="*/ 3076306 h 3484304"/>
              <a:gd name="connsiteX87" fmla="*/ 893522 w 3471100"/>
              <a:gd name="connsiteY87" fmla="*/ 3128704 h 3484304"/>
              <a:gd name="connsiteX88" fmla="*/ 683934 w 3471100"/>
              <a:gd name="connsiteY88" fmla="*/ 3128704 h 3484304"/>
              <a:gd name="connsiteX89" fmla="*/ 631536 w 3471100"/>
              <a:gd name="connsiteY89" fmla="*/ 3076306 h 3484304"/>
              <a:gd name="connsiteX90" fmla="*/ 631536 w 3471100"/>
              <a:gd name="connsiteY90" fmla="*/ 2866718 h 3484304"/>
              <a:gd name="connsiteX91" fmla="*/ 683934 w 3471100"/>
              <a:gd name="connsiteY91" fmla="*/ 2814320 h 3484304"/>
              <a:gd name="connsiteX92" fmla="*/ 52398 w 3471100"/>
              <a:gd name="connsiteY92" fmla="*/ 2814320 h 3484304"/>
              <a:gd name="connsiteX93" fmla="*/ 261986 w 3471100"/>
              <a:gd name="connsiteY93" fmla="*/ 2814320 h 3484304"/>
              <a:gd name="connsiteX94" fmla="*/ 314384 w 3471100"/>
              <a:gd name="connsiteY94" fmla="*/ 2866718 h 3484304"/>
              <a:gd name="connsiteX95" fmla="*/ 314384 w 3471100"/>
              <a:gd name="connsiteY95" fmla="*/ 3076306 h 3484304"/>
              <a:gd name="connsiteX96" fmla="*/ 261986 w 3471100"/>
              <a:gd name="connsiteY96" fmla="*/ 3128704 h 3484304"/>
              <a:gd name="connsiteX97" fmla="*/ 52398 w 3471100"/>
              <a:gd name="connsiteY97" fmla="*/ 3128704 h 3484304"/>
              <a:gd name="connsiteX98" fmla="*/ 0 w 3471100"/>
              <a:gd name="connsiteY98" fmla="*/ 3076306 h 3484304"/>
              <a:gd name="connsiteX99" fmla="*/ 0 w 3471100"/>
              <a:gd name="connsiteY99" fmla="*/ 2866718 h 3484304"/>
              <a:gd name="connsiteX100" fmla="*/ 52398 w 3471100"/>
              <a:gd name="connsiteY100" fmla="*/ 2814320 h 3484304"/>
              <a:gd name="connsiteX101" fmla="*/ 2894310 w 3471100"/>
              <a:gd name="connsiteY101" fmla="*/ 2466340 h 3484304"/>
              <a:gd name="connsiteX102" fmla="*/ 3103898 w 3471100"/>
              <a:gd name="connsiteY102" fmla="*/ 2466340 h 3484304"/>
              <a:gd name="connsiteX103" fmla="*/ 3156296 w 3471100"/>
              <a:gd name="connsiteY103" fmla="*/ 2518738 h 3484304"/>
              <a:gd name="connsiteX104" fmla="*/ 3156296 w 3471100"/>
              <a:gd name="connsiteY104" fmla="*/ 2728326 h 3484304"/>
              <a:gd name="connsiteX105" fmla="*/ 3103898 w 3471100"/>
              <a:gd name="connsiteY105" fmla="*/ 2780724 h 3484304"/>
              <a:gd name="connsiteX106" fmla="*/ 2894310 w 3471100"/>
              <a:gd name="connsiteY106" fmla="*/ 2780724 h 3484304"/>
              <a:gd name="connsiteX107" fmla="*/ 2841912 w 3471100"/>
              <a:gd name="connsiteY107" fmla="*/ 2728326 h 3484304"/>
              <a:gd name="connsiteX108" fmla="*/ 2841912 w 3471100"/>
              <a:gd name="connsiteY108" fmla="*/ 2518738 h 3484304"/>
              <a:gd name="connsiteX109" fmla="*/ 2894310 w 3471100"/>
              <a:gd name="connsiteY109" fmla="*/ 2466340 h 3484304"/>
              <a:gd name="connsiteX110" fmla="*/ 2262774 w 3471100"/>
              <a:gd name="connsiteY110" fmla="*/ 2466340 h 3484304"/>
              <a:gd name="connsiteX111" fmla="*/ 2472362 w 3471100"/>
              <a:gd name="connsiteY111" fmla="*/ 2466340 h 3484304"/>
              <a:gd name="connsiteX112" fmla="*/ 2524760 w 3471100"/>
              <a:gd name="connsiteY112" fmla="*/ 2518738 h 3484304"/>
              <a:gd name="connsiteX113" fmla="*/ 2524760 w 3471100"/>
              <a:gd name="connsiteY113" fmla="*/ 2728326 h 3484304"/>
              <a:gd name="connsiteX114" fmla="*/ 2472362 w 3471100"/>
              <a:gd name="connsiteY114" fmla="*/ 2780724 h 3484304"/>
              <a:gd name="connsiteX115" fmla="*/ 2262774 w 3471100"/>
              <a:gd name="connsiteY115" fmla="*/ 2780724 h 3484304"/>
              <a:gd name="connsiteX116" fmla="*/ 2210376 w 3471100"/>
              <a:gd name="connsiteY116" fmla="*/ 2728326 h 3484304"/>
              <a:gd name="connsiteX117" fmla="*/ 2210376 w 3471100"/>
              <a:gd name="connsiteY117" fmla="*/ 2518738 h 3484304"/>
              <a:gd name="connsiteX118" fmla="*/ 2262774 w 3471100"/>
              <a:gd name="connsiteY118" fmla="*/ 2466340 h 3484304"/>
              <a:gd name="connsiteX119" fmla="*/ 1631238 w 3471100"/>
              <a:gd name="connsiteY119" fmla="*/ 2466340 h 3484304"/>
              <a:gd name="connsiteX120" fmla="*/ 1840826 w 3471100"/>
              <a:gd name="connsiteY120" fmla="*/ 2466340 h 3484304"/>
              <a:gd name="connsiteX121" fmla="*/ 1893224 w 3471100"/>
              <a:gd name="connsiteY121" fmla="*/ 2518738 h 3484304"/>
              <a:gd name="connsiteX122" fmla="*/ 1893224 w 3471100"/>
              <a:gd name="connsiteY122" fmla="*/ 2728326 h 3484304"/>
              <a:gd name="connsiteX123" fmla="*/ 1840826 w 3471100"/>
              <a:gd name="connsiteY123" fmla="*/ 2780724 h 3484304"/>
              <a:gd name="connsiteX124" fmla="*/ 1631238 w 3471100"/>
              <a:gd name="connsiteY124" fmla="*/ 2780724 h 3484304"/>
              <a:gd name="connsiteX125" fmla="*/ 1578840 w 3471100"/>
              <a:gd name="connsiteY125" fmla="*/ 2728326 h 3484304"/>
              <a:gd name="connsiteX126" fmla="*/ 1578840 w 3471100"/>
              <a:gd name="connsiteY126" fmla="*/ 2518738 h 3484304"/>
              <a:gd name="connsiteX127" fmla="*/ 1631238 w 3471100"/>
              <a:gd name="connsiteY127" fmla="*/ 2466340 h 3484304"/>
              <a:gd name="connsiteX128" fmla="*/ 999702 w 3471100"/>
              <a:gd name="connsiteY128" fmla="*/ 2466340 h 3484304"/>
              <a:gd name="connsiteX129" fmla="*/ 1209290 w 3471100"/>
              <a:gd name="connsiteY129" fmla="*/ 2466340 h 3484304"/>
              <a:gd name="connsiteX130" fmla="*/ 1261688 w 3471100"/>
              <a:gd name="connsiteY130" fmla="*/ 2518738 h 3484304"/>
              <a:gd name="connsiteX131" fmla="*/ 1261688 w 3471100"/>
              <a:gd name="connsiteY131" fmla="*/ 2728326 h 3484304"/>
              <a:gd name="connsiteX132" fmla="*/ 1209290 w 3471100"/>
              <a:gd name="connsiteY132" fmla="*/ 2780724 h 3484304"/>
              <a:gd name="connsiteX133" fmla="*/ 999702 w 3471100"/>
              <a:gd name="connsiteY133" fmla="*/ 2780724 h 3484304"/>
              <a:gd name="connsiteX134" fmla="*/ 947304 w 3471100"/>
              <a:gd name="connsiteY134" fmla="*/ 2728326 h 3484304"/>
              <a:gd name="connsiteX135" fmla="*/ 947304 w 3471100"/>
              <a:gd name="connsiteY135" fmla="*/ 2518738 h 3484304"/>
              <a:gd name="connsiteX136" fmla="*/ 999702 w 3471100"/>
              <a:gd name="connsiteY136" fmla="*/ 2466340 h 3484304"/>
              <a:gd name="connsiteX137" fmla="*/ 368166 w 3471100"/>
              <a:gd name="connsiteY137" fmla="*/ 2466340 h 3484304"/>
              <a:gd name="connsiteX138" fmla="*/ 577754 w 3471100"/>
              <a:gd name="connsiteY138" fmla="*/ 2466340 h 3484304"/>
              <a:gd name="connsiteX139" fmla="*/ 630152 w 3471100"/>
              <a:gd name="connsiteY139" fmla="*/ 2518738 h 3484304"/>
              <a:gd name="connsiteX140" fmla="*/ 630152 w 3471100"/>
              <a:gd name="connsiteY140" fmla="*/ 2728326 h 3484304"/>
              <a:gd name="connsiteX141" fmla="*/ 577754 w 3471100"/>
              <a:gd name="connsiteY141" fmla="*/ 2780724 h 3484304"/>
              <a:gd name="connsiteX142" fmla="*/ 368166 w 3471100"/>
              <a:gd name="connsiteY142" fmla="*/ 2780724 h 3484304"/>
              <a:gd name="connsiteX143" fmla="*/ 315768 w 3471100"/>
              <a:gd name="connsiteY143" fmla="*/ 2728326 h 3484304"/>
              <a:gd name="connsiteX144" fmla="*/ 315768 w 3471100"/>
              <a:gd name="connsiteY144" fmla="*/ 2518738 h 3484304"/>
              <a:gd name="connsiteX145" fmla="*/ 368166 w 3471100"/>
              <a:gd name="connsiteY145" fmla="*/ 2466340 h 3484304"/>
              <a:gd name="connsiteX146" fmla="*/ 3210078 w 3471100"/>
              <a:gd name="connsiteY146" fmla="*/ 2110740 h 3484304"/>
              <a:gd name="connsiteX147" fmla="*/ 3419666 w 3471100"/>
              <a:gd name="connsiteY147" fmla="*/ 2110740 h 3484304"/>
              <a:gd name="connsiteX148" fmla="*/ 3467947 w 3471100"/>
              <a:gd name="connsiteY148" fmla="*/ 2142742 h 3484304"/>
              <a:gd name="connsiteX149" fmla="*/ 3471100 w 3471100"/>
              <a:gd name="connsiteY149" fmla="*/ 2158362 h 3484304"/>
              <a:gd name="connsiteX150" fmla="*/ 3471100 w 3471100"/>
              <a:gd name="connsiteY150" fmla="*/ 2377501 h 3484304"/>
              <a:gd name="connsiteX151" fmla="*/ 3467947 w 3471100"/>
              <a:gd name="connsiteY151" fmla="*/ 2393121 h 3484304"/>
              <a:gd name="connsiteX152" fmla="*/ 3419666 w 3471100"/>
              <a:gd name="connsiteY152" fmla="*/ 2425123 h 3484304"/>
              <a:gd name="connsiteX153" fmla="*/ 3210078 w 3471100"/>
              <a:gd name="connsiteY153" fmla="*/ 2425123 h 3484304"/>
              <a:gd name="connsiteX154" fmla="*/ 3157680 w 3471100"/>
              <a:gd name="connsiteY154" fmla="*/ 2372726 h 3484304"/>
              <a:gd name="connsiteX155" fmla="*/ 3157680 w 3471100"/>
              <a:gd name="connsiteY155" fmla="*/ 2163137 h 3484304"/>
              <a:gd name="connsiteX156" fmla="*/ 3210078 w 3471100"/>
              <a:gd name="connsiteY156" fmla="*/ 2110740 h 3484304"/>
              <a:gd name="connsiteX157" fmla="*/ 2578542 w 3471100"/>
              <a:gd name="connsiteY157" fmla="*/ 2110740 h 3484304"/>
              <a:gd name="connsiteX158" fmla="*/ 2788130 w 3471100"/>
              <a:gd name="connsiteY158" fmla="*/ 2110740 h 3484304"/>
              <a:gd name="connsiteX159" fmla="*/ 2840528 w 3471100"/>
              <a:gd name="connsiteY159" fmla="*/ 2163137 h 3484304"/>
              <a:gd name="connsiteX160" fmla="*/ 2840528 w 3471100"/>
              <a:gd name="connsiteY160" fmla="*/ 2372726 h 3484304"/>
              <a:gd name="connsiteX161" fmla="*/ 2788130 w 3471100"/>
              <a:gd name="connsiteY161" fmla="*/ 2425123 h 3484304"/>
              <a:gd name="connsiteX162" fmla="*/ 2578542 w 3471100"/>
              <a:gd name="connsiteY162" fmla="*/ 2425123 h 3484304"/>
              <a:gd name="connsiteX163" fmla="*/ 2526144 w 3471100"/>
              <a:gd name="connsiteY163" fmla="*/ 2372726 h 3484304"/>
              <a:gd name="connsiteX164" fmla="*/ 2526144 w 3471100"/>
              <a:gd name="connsiteY164" fmla="*/ 2163137 h 3484304"/>
              <a:gd name="connsiteX165" fmla="*/ 2578542 w 3471100"/>
              <a:gd name="connsiteY165" fmla="*/ 2110740 h 3484304"/>
              <a:gd name="connsiteX166" fmla="*/ 1947006 w 3471100"/>
              <a:gd name="connsiteY166" fmla="*/ 2110740 h 3484304"/>
              <a:gd name="connsiteX167" fmla="*/ 2156594 w 3471100"/>
              <a:gd name="connsiteY167" fmla="*/ 2110740 h 3484304"/>
              <a:gd name="connsiteX168" fmla="*/ 2208992 w 3471100"/>
              <a:gd name="connsiteY168" fmla="*/ 2163137 h 3484304"/>
              <a:gd name="connsiteX169" fmla="*/ 2208992 w 3471100"/>
              <a:gd name="connsiteY169" fmla="*/ 2372726 h 3484304"/>
              <a:gd name="connsiteX170" fmla="*/ 2156594 w 3471100"/>
              <a:gd name="connsiteY170" fmla="*/ 2425123 h 3484304"/>
              <a:gd name="connsiteX171" fmla="*/ 1947006 w 3471100"/>
              <a:gd name="connsiteY171" fmla="*/ 2425123 h 3484304"/>
              <a:gd name="connsiteX172" fmla="*/ 1894608 w 3471100"/>
              <a:gd name="connsiteY172" fmla="*/ 2372726 h 3484304"/>
              <a:gd name="connsiteX173" fmla="*/ 1894608 w 3471100"/>
              <a:gd name="connsiteY173" fmla="*/ 2163137 h 3484304"/>
              <a:gd name="connsiteX174" fmla="*/ 1947006 w 3471100"/>
              <a:gd name="connsiteY174" fmla="*/ 2110740 h 3484304"/>
              <a:gd name="connsiteX175" fmla="*/ 1315470 w 3471100"/>
              <a:gd name="connsiteY175" fmla="*/ 2110740 h 3484304"/>
              <a:gd name="connsiteX176" fmla="*/ 1525058 w 3471100"/>
              <a:gd name="connsiteY176" fmla="*/ 2110740 h 3484304"/>
              <a:gd name="connsiteX177" fmla="*/ 1577456 w 3471100"/>
              <a:gd name="connsiteY177" fmla="*/ 2163137 h 3484304"/>
              <a:gd name="connsiteX178" fmla="*/ 1577456 w 3471100"/>
              <a:gd name="connsiteY178" fmla="*/ 2372726 h 3484304"/>
              <a:gd name="connsiteX179" fmla="*/ 1525058 w 3471100"/>
              <a:gd name="connsiteY179" fmla="*/ 2425123 h 3484304"/>
              <a:gd name="connsiteX180" fmla="*/ 1315470 w 3471100"/>
              <a:gd name="connsiteY180" fmla="*/ 2425123 h 3484304"/>
              <a:gd name="connsiteX181" fmla="*/ 1263072 w 3471100"/>
              <a:gd name="connsiteY181" fmla="*/ 2372726 h 3484304"/>
              <a:gd name="connsiteX182" fmla="*/ 1263072 w 3471100"/>
              <a:gd name="connsiteY182" fmla="*/ 2163137 h 3484304"/>
              <a:gd name="connsiteX183" fmla="*/ 1315470 w 3471100"/>
              <a:gd name="connsiteY183" fmla="*/ 2110740 h 3484304"/>
              <a:gd name="connsiteX184" fmla="*/ 683934 w 3471100"/>
              <a:gd name="connsiteY184" fmla="*/ 2110740 h 3484304"/>
              <a:gd name="connsiteX185" fmla="*/ 893522 w 3471100"/>
              <a:gd name="connsiteY185" fmla="*/ 2110740 h 3484304"/>
              <a:gd name="connsiteX186" fmla="*/ 945920 w 3471100"/>
              <a:gd name="connsiteY186" fmla="*/ 2163137 h 3484304"/>
              <a:gd name="connsiteX187" fmla="*/ 945920 w 3471100"/>
              <a:gd name="connsiteY187" fmla="*/ 2372726 h 3484304"/>
              <a:gd name="connsiteX188" fmla="*/ 893522 w 3471100"/>
              <a:gd name="connsiteY188" fmla="*/ 2425123 h 3484304"/>
              <a:gd name="connsiteX189" fmla="*/ 683934 w 3471100"/>
              <a:gd name="connsiteY189" fmla="*/ 2425123 h 3484304"/>
              <a:gd name="connsiteX190" fmla="*/ 631536 w 3471100"/>
              <a:gd name="connsiteY190" fmla="*/ 2372726 h 3484304"/>
              <a:gd name="connsiteX191" fmla="*/ 631536 w 3471100"/>
              <a:gd name="connsiteY191" fmla="*/ 2163137 h 3484304"/>
              <a:gd name="connsiteX192" fmla="*/ 683934 w 3471100"/>
              <a:gd name="connsiteY192" fmla="*/ 2110740 h 3484304"/>
              <a:gd name="connsiteX193" fmla="*/ 52398 w 3471100"/>
              <a:gd name="connsiteY193" fmla="*/ 2110740 h 3484304"/>
              <a:gd name="connsiteX194" fmla="*/ 261986 w 3471100"/>
              <a:gd name="connsiteY194" fmla="*/ 2110740 h 3484304"/>
              <a:gd name="connsiteX195" fmla="*/ 314384 w 3471100"/>
              <a:gd name="connsiteY195" fmla="*/ 2163137 h 3484304"/>
              <a:gd name="connsiteX196" fmla="*/ 314384 w 3471100"/>
              <a:gd name="connsiteY196" fmla="*/ 2372726 h 3484304"/>
              <a:gd name="connsiteX197" fmla="*/ 261986 w 3471100"/>
              <a:gd name="connsiteY197" fmla="*/ 2425123 h 3484304"/>
              <a:gd name="connsiteX198" fmla="*/ 52398 w 3471100"/>
              <a:gd name="connsiteY198" fmla="*/ 2425123 h 3484304"/>
              <a:gd name="connsiteX199" fmla="*/ 0 w 3471100"/>
              <a:gd name="connsiteY199" fmla="*/ 2372726 h 3484304"/>
              <a:gd name="connsiteX200" fmla="*/ 0 w 3471100"/>
              <a:gd name="connsiteY200" fmla="*/ 2163137 h 3484304"/>
              <a:gd name="connsiteX201" fmla="*/ 52398 w 3471100"/>
              <a:gd name="connsiteY201" fmla="*/ 2110740 h 3484304"/>
              <a:gd name="connsiteX202" fmla="*/ 2894310 w 3471100"/>
              <a:gd name="connsiteY202" fmla="*/ 1762760 h 3484304"/>
              <a:gd name="connsiteX203" fmla="*/ 3103898 w 3471100"/>
              <a:gd name="connsiteY203" fmla="*/ 1762760 h 3484304"/>
              <a:gd name="connsiteX204" fmla="*/ 3156296 w 3471100"/>
              <a:gd name="connsiteY204" fmla="*/ 1815158 h 3484304"/>
              <a:gd name="connsiteX205" fmla="*/ 3156296 w 3471100"/>
              <a:gd name="connsiteY205" fmla="*/ 2024746 h 3484304"/>
              <a:gd name="connsiteX206" fmla="*/ 3103898 w 3471100"/>
              <a:gd name="connsiteY206" fmla="*/ 2077144 h 3484304"/>
              <a:gd name="connsiteX207" fmla="*/ 2894310 w 3471100"/>
              <a:gd name="connsiteY207" fmla="*/ 2077144 h 3484304"/>
              <a:gd name="connsiteX208" fmla="*/ 2841912 w 3471100"/>
              <a:gd name="connsiteY208" fmla="*/ 2024746 h 3484304"/>
              <a:gd name="connsiteX209" fmla="*/ 2841912 w 3471100"/>
              <a:gd name="connsiteY209" fmla="*/ 1815158 h 3484304"/>
              <a:gd name="connsiteX210" fmla="*/ 2894310 w 3471100"/>
              <a:gd name="connsiteY210" fmla="*/ 1762760 h 3484304"/>
              <a:gd name="connsiteX211" fmla="*/ 2262774 w 3471100"/>
              <a:gd name="connsiteY211" fmla="*/ 1762760 h 3484304"/>
              <a:gd name="connsiteX212" fmla="*/ 2472362 w 3471100"/>
              <a:gd name="connsiteY212" fmla="*/ 1762760 h 3484304"/>
              <a:gd name="connsiteX213" fmla="*/ 2524760 w 3471100"/>
              <a:gd name="connsiteY213" fmla="*/ 1815158 h 3484304"/>
              <a:gd name="connsiteX214" fmla="*/ 2524760 w 3471100"/>
              <a:gd name="connsiteY214" fmla="*/ 2024746 h 3484304"/>
              <a:gd name="connsiteX215" fmla="*/ 2472362 w 3471100"/>
              <a:gd name="connsiteY215" fmla="*/ 2077144 h 3484304"/>
              <a:gd name="connsiteX216" fmla="*/ 2262774 w 3471100"/>
              <a:gd name="connsiteY216" fmla="*/ 2077144 h 3484304"/>
              <a:gd name="connsiteX217" fmla="*/ 2210376 w 3471100"/>
              <a:gd name="connsiteY217" fmla="*/ 2024746 h 3484304"/>
              <a:gd name="connsiteX218" fmla="*/ 2210376 w 3471100"/>
              <a:gd name="connsiteY218" fmla="*/ 1815158 h 3484304"/>
              <a:gd name="connsiteX219" fmla="*/ 2262774 w 3471100"/>
              <a:gd name="connsiteY219" fmla="*/ 1762760 h 3484304"/>
              <a:gd name="connsiteX220" fmla="*/ 1631238 w 3471100"/>
              <a:gd name="connsiteY220" fmla="*/ 1762760 h 3484304"/>
              <a:gd name="connsiteX221" fmla="*/ 1840826 w 3471100"/>
              <a:gd name="connsiteY221" fmla="*/ 1762760 h 3484304"/>
              <a:gd name="connsiteX222" fmla="*/ 1893224 w 3471100"/>
              <a:gd name="connsiteY222" fmla="*/ 1815158 h 3484304"/>
              <a:gd name="connsiteX223" fmla="*/ 1893224 w 3471100"/>
              <a:gd name="connsiteY223" fmla="*/ 2024746 h 3484304"/>
              <a:gd name="connsiteX224" fmla="*/ 1840826 w 3471100"/>
              <a:gd name="connsiteY224" fmla="*/ 2077144 h 3484304"/>
              <a:gd name="connsiteX225" fmla="*/ 1631238 w 3471100"/>
              <a:gd name="connsiteY225" fmla="*/ 2077144 h 3484304"/>
              <a:gd name="connsiteX226" fmla="*/ 1578840 w 3471100"/>
              <a:gd name="connsiteY226" fmla="*/ 2024746 h 3484304"/>
              <a:gd name="connsiteX227" fmla="*/ 1578840 w 3471100"/>
              <a:gd name="connsiteY227" fmla="*/ 1815158 h 3484304"/>
              <a:gd name="connsiteX228" fmla="*/ 1631238 w 3471100"/>
              <a:gd name="connsiteY228" fmla="*/ 1762760 h 3484304"/>
              <a:gd name="connsiteX229" fmla="*/ 999702 w 3471100"/>
              <a:gd name="connsiteY229" fmla="*/ 1762760 h 3484304"/>
              <a:gd name="connsiteX230" fmla="*/ 1209290 w 3471100"/>
              <a:gd name="connsiteY230" fmla="*/ 1762760 h 3484304"/>
              <a:gd name="connsiteX231" fmla="*/ 1261688 w 3471100"/>
              <a:gd name="connsiteY231" fmla="*/ 1815158 h 3484304"/>
              <a:gd name="connsiteX232" fmla="*/ 1261688 w 3471100"/>
              <a:gd name="connsiteY232" fmla="*/ 2024746 h 3484304"/>
              <a:gd name="connsiteX233" fmla="*/ 1209290 w 3471100"/>
              <a:gd name="connsiteY233" fmla="*/ 2077144 h 3484304"/>
              <a:gd name="connsiteX234" fmla="*/ 999702 w 3471100"/>
              <a:gd name="connsiteY234" fmla="*/ 2077144 h 3484304"/>
              <a:gd name="connsiteX235" fmla="*/ 947304 w 3471100"/>
              <a:gd name="connsiteY235" fmla="*/ 2024746 h 3484304"/>
              <a:gd name="connsiteX236" fmla="*/ 947304 w 3471100"/>
              <a:gd name="connsiteY236" fmla="*/ 1815158 h 3484304"/>
              <a:gd name="connsiteX237" fmla="*/ 999702 w 3471100"/>
              <a:gd name="connsiteY237" fmla="*/ 1762760 h 3484304"/>
              <a:gd name="connsiteX238" fmla="*/ 368166 w 3471100"/>
              <a:gd name="connsiteY238" fmla="*/ 1762760 h 3484304"/>
              <a:gd name="connsiteX239" fmla="*/ 577754 w 3471100"/>
              <a:gd name="connsiteY239" fmla="*/ 1762760 h 3484304"/>
              <a:gd name="connsiteX240" fmla="*/ 630152 w 3471100"/>
              <a:gd name="connsiteY240" fmla="*/ 1815158 h 3484304"/>
              <a:gd name="connsiteX241" fmla="*/ 630152 w 3471100"/>
              <a:gd name="connsiteY241" fmla="*/ 2024746 h 3484304"/>
              <a:gd name="connsiteX242" fmla="*/ 577754 w 3471100"/>
              <a:gd name="connsiteY242" fmla="*/ 2077144 h 3484304"/>
              <a:gd name="connsiteX243" fmla="*/ 368166 w 3471100"/>
              <a:gd name="connsiteY243" fmla="*/ 2077144 h 3484304"/>
              <a:gd name="connsiteX244" fmla="*/ 315768 w 3471100"/>
              <a:gd name="connsiteY244" fmla="*/ 2024746 h 3484304"/>
              <a:gd name="connsiteX245" fmla="*/ 315768 w 3471100"/>
              <a:gd name="connsiteY245" fmla="*/ 1815158 h 3484304"/>
              <a:gd name="connsiteX246" fmla="*/ 368166 w 3471100"/>
              <a:gd name="connsiteY246" fmla="*/ 1762760 h 3484304"/>
              <a:gd name="connsiteX247" fmla="*/ 3210078 w 3471100"/>
              <a:gd name="connsiteY247" fmla="*/ 1407160 h 3484304"/>
              <a:gd name="connsiteX248" fmla="*/ 3419666 w 3471100"/>
              <a:gd name="connsiteY248" fmla="*/ 1407160 h 3484304"/>
              <a:gd name="connsiteX249" fmla="*/ 3467947 w 3471100"/>
              <a:gd name="connsiteY249" fmla="*/ 1439162 h 3484304"/>
              <a:gd name="connsiteX250" fmla="*/ 3471100 w 3471100"/>
              <a:gd name="connsiteY250" fmla="*/ 1454783 h 3484304"/>
              <a:gd name="connsiteX251" fmla="*/ 3471100 w 3471100"/>
              <a:gd name="connsiteY251" fmla="*/ 1673921 h 3484304"/>
              <a:gd name="connsiteX252" fmla="*/ 3467947 w 3471100"/>
              <a:gd name="connsiteY252" fmla="*/ 1689542 h 3484304"/>
              <a:gd name="connsiteX253" fmla="*/ 3419666 w 3471100"/>
              <a:gd name="connsiteY253" fmla="*/ 1721544 h 3484304"/>
              <a:gd name="connsiteX254" fmla="*/ 3210078 w 3471100"/>
              <a:gd name="connsiteY254" fmla="*/ 1721544 h 3484304"/>
              <a:gd name="connsiteX255" fmla="*/ 3157680 w 3471100"/>
              <a:gd name="connsiteY255" fmla="*/ 1669146 h 3484304"/>
              <a:gd name="connsiteX256" fmla="*/ 3157680 w 3471100"/>
              <a:gd name="connsiteY256" fmla="*/ 1459558 h 3484304"/>
              <a:gd name="connsiteX257" fmla="*/ 3210078 w 3471100"/>
              <a:gd name="connsiteY257" fmla="*/ 1407160 h 3484304"/>
              <a:gd name="connsiteX258" fmla="*/ 2578542 w 3471100"/>
              <a:gd name="connsiteY258" fmla="*/ 1407160 h 3484304"/>
              <a:gd name="connsiteX259" fmla="*/ 2788130 w 3471100"/>
              <a:gd name="connsiteY259" fmla="*/ 1407160 h 3484304"/>
              <a:gd name="connsiteX260" fmla="*/ 2840528 w 3471100"/>
              <a:gd name="connsiteY260" fmla="*/ 1459558 h 3484304"/>
              <a:gd name="connsiteX261" fmla="*/ 2840528 w 3471100"/>
              <a:gd name="connsiteY261" fmla="*/ 1669146 h 3484304"/>
              <a:gd name="connsiteX262" fmla="*/ 2788130 w 3471100"/>
              <a:gd name="connsiteY262" fmla="*/ 1721544 h 3484304"/>
              <a:gd name="connsiteX263" fmla="*/ 2578542 w 3471100"/>
              <a:gd name="connsiteY263" fmla="*/ 1721544 h 3484304"/>
              <a:gd name="connsiteX264" fmla="*/ 2526144 w 3471100"/>
              <a:gd name="connsiteY264" fmla="*/ 1669146 h 3484304"/>
              <a:gd name="connsiteX265" fmla="*/ 2526144 w 3471100"/>
              <a:gd name="connsiteY265" fmla="*/ 1459558 h 3484304"/>
              <a:gd name="connsiteX266" fmla="*/ 2578542 w 3471100"/>
              <a:gd name="connsiteY266" fmla="*/ 1407160 h 3484304"/>
              <a:gd name="connsiteX267" fmla="*/ 1947006 w 3471100"/>
              <a:gd name="connsiteY267" fmla="*/ 1407160 h 3484304"/>
              <a:gd name="connsiteX268" fmla="*/ 2156594 w 3471100"/>
              <a:gd name="connsiteY268" fmla="*/ 1407160 h 3484304"/>
              <a:gd name="connsiteX269" fmla="*/ 2208992 w 3471100"/>
              <a:gd name="connsiteY269" fmla="*/ 1459558 h 3484304"/>
              <a:gd name="connsiteX270" fmla="*/ 2208992 w 3471100"/>
              <a:gd name="connsiteY270" fmla="*/ 1669146 h 3484304"/>
              <a:gd name="connsiteX271" fmla="*/ 2156594 w 3471100"/>
              <a:gd name="connsiteY271" fmla="*/ 1721544 h 3484304"/>
              <a:gd name="connsiteX272" fmla="*/ 1947006 w 3471100"/>
              <a:gd name="connsiteY272" fmla="*/ 1721544 h 3484304"/>
              <a:gd name="connsiteX273" fmla="*/ 1894608 w 3471100"/>
              <a:gd name="connsiteY273" fmla="*/ 1669146 h 3484304"/>
              <a:gd name="connsiteX274" fmla="*/ 1894608 w 3471100"/>
              <a:gd name="connsiteY274" fmla="*/ 1459558 h 3484304"/>
              <a:gd name="connsiteX275" fmla="*/ 1947006 w 3471100"/>
              <a:gd name="connsiteY275" fmla="*/ 1407160 h 3484304"/>
              <a:gd name="connsiteX276" fmla="*/ 1315470 w 3471100"/>
              <a:gd name="connsiteY276" fmla="*/ 1407160 h 3484304"/>
              <a:gd name="connsiteX277" fmla="*/ 1525058 w 3471100"/>
              <a:gd name="connsiteY277" fmla="*/ 1407160 h 3484304"/>
              <a:gd name="connsiteX278" fmla="*/ 1577456 w 3471100"/>
              <a:gd name="connsiteY278" fmla="*/ 1459558 h 3484304"/>
              <a:gd name="connsiteX279" fmla="*/ 1577456 w 3471100"/>
              <a:gd name="connsiteY279" fmla="*/ 1669146 h 3484304"/>
              <a:gd name="connsiteX280" fmla="*/ 1525058 w 3471100"/>
              <a:gd name="connsiteY280" fmla="*/ 1721544 h 3484304"/>
              <a:gd name="connsiteX281" fmla="*/ 1315470 w 3471100"/>
              <a:gd name="connsiteY281" fmla="*/ 1721544 h 3484304"/>
              <a:gd name="connsiteX282" fmla="*/ 1263072 w 3471100"/>
              <a:gd name="connsiteY282" fmla="*/ 1669146 h 3484304"/>
              <a:gd name="connsiteX283" fmla="*/ 1263072 w 3471100"/>
              <a:gd name="connsiteY283" fmla="*/ 1459558 h 3484304"/>
              <a:gd name="connsiteX284" fmla="*/ 1315470 w 3471100"/>
              <a:gd name="connsiteY284" fmla="*/ 1407160 h 3484304"/>
              <a:gd name="connsiteX285" fmla="*/ 683934 w 3471100"/>
              <a:gd name="connsiteY285" fmla="*/ 1407160 h 3484304"/>
              <a:gd name="connsiteX286" fmla="*/ 893522 w 3471100"/>
              <a:gd name="connsiteY286" fmla="*/ 1407160 h 3484304"/>
              <a:gd name="connsiteX287" fmla="*/ 945920 w 3471100"/>
              <a:gd name="connsiteY287" fmla="*/ 1459558 h 3484304"/>
              <a:gd name="connsiteX288" fmla="*/ 945920 w 3471100"/>
              <a:gd name="connsiteY288" fmla="*/ 1669146 h 3484304"/>
              <a:gd name="connsiteX289" fmla="*/ 893522 w 3471100"/>
              <a:gd name="connsiteY289" fmla="*/ 1721544 h 3484304"/>
              <a:gd name="connsiteX290" fmla="*/ 683934 w 3471100"/>
              <a:gd name="connsiteY290" fmla="*/ 1721544 h 3484304"/>
              <a:gd name="connsiteX291" fmla="*/ 631536 w 3471100"/>
              <a:gd name="connsiteY291" fmla="*/ 1669146 h 3484304"/>
              <a:gd name="connsiteX292" fmla="*/ 631536 w 3471100"/>
              <a:gd name="connsiteY292" fmla="*/ 1459558 h 3484304"/>
              <a:gd name="connsiteX293" fmla="*/ 683934 w 3471100"/>
              <a:gd name="connsiteY293" fmla="*/ 1407160 h 3484304"/>
              <a:gd name="connsiteX294" fmla="*/ 52398 w 3471100"/>
              <a:gd name="connsiteY294" fmla="*/ 1407160 h 3484304"/>
              <a:gd name="connsiteX295" fmla="*/ 261986 w 3471100"/>
              <a:gd name="connsiteY295" fmla="*/ 1407160 h 3484304"/>
              <a:gd name="connsiteX296" fmla="*/ 314384 w 3471100"/>
              <a:gd name="connsiteY296" fmla="*/ 1459558 h 3484304"/>
              <a:gd name="connsiteX297" fmla="*/ 314384 w 3471100"/>
              <a:gd name="connsiteY297" fmla="*/ 1669146 h 3484304"/>
              <a:gd name="connsiteX298" fmla="*/ 261986 w 3471100"/>
              <a:gd name="connsiteY298" fmla="*/ 1721544 h 3484304"/>
              <a:gd name="connsiteX299" fmla="*/ 52398 w 3471100"/>
              <a:gd name="connsiteY299" fmla="*/ 1721544 h 3484304"/>
              <a:gd name="connsiteX300" fmla="*/ 0 w 3471100"/>
              <a:gd name="connsiteY300" fmla="*/ 1669146 h 3484304"/>
              <a:gd name="connsiteX301" fmla="*/ 0 w 3471100"/>
              <a:gd name="connsiteY301" fmla="*/ 1459558 h 3484304"/>
              <a:gd name="connsiteX302" fmla="*/ 52398 w 3471100"/>
              <a:gd name="connsiteY302" fmla="*/ 1407160 h 3484304"/>
              <a:gd name="connsiteX303" fmla="*/ 2894310 w 3471100"/>
              <a:gd name="connsiteY303" fmla="*/ 1059180 h 3484304"/>
              <a:gd name="connsiteX304" fmla="*/ 3103898 w 3471100"/>
              <a:gd name="connsiteY304" fmla="*/ 1059180 h 3484304"/>
              <a:gd name="connsiteX305" fmla="*/ 3156296 w 3471100"/>
              <a:gd name="connsiteY305" fmla="*/ 1111578 h 3484304"/>
              <a:gd name="connsiteX306" fmla="*/ 3156296 w 3471100"/>
              <a:gd name="connsiteY306" fmla="*/ 1321166 h 3484304"/>
              <a:gd name="connsiteX307" fmla="*/ 3103898 w 3471100"/>
              <a:gd name="connsiteY307" fmla="*/ 1373564 h 3484304"/>
              <a:gd name="connsiteX308" fmla="*/ 2894310 w 3471100"/>
              <a:gd name="connsiteY308" fmla="*/ 1373564 h 3484304"/>
              <a:gd name="connsiteX309" fmla="*/ 2841912 w 3471100"/>
              <a:gd name="connsiteY309" fmla="*/ 1321166 h 3484304"/>
              <a:gd name="connsiteX310" fmla="*/ 2841912 w 3471100"/>
              <a:gd name="connsiteY310" fmla="*/ 1111578 h 3484304"/>
              <a:gd name="connsiteX311" fmla="*/ 2894310 w 3471100"/>
              <a:gd name="connsiteY311" fmla="*/ 1059180 h 3484304"/>
              <a:gd name="connsiteX312" fmla="*/ 2262774 w 3471100"/>
              <a:gd name="connsiteY312" fmla="*/ 1059180 h 3484304"/>
              <a:gd name="connsiteX313" fmla="*/ 2472362 w 3471100"/>
              <a:gd name="connsiteY313" fmla="*/ 1059180 h 3484304"/>
              <a:gd name="connsiteX314" fmla="*/ 2524760 w 3471100"/>
              <a:gd name="connsiteY314" fmla="*/ 1111578 h 3484304"/>
              <a:gd name="connsiteX315" fmla="*/ 2524760 w 3471100"/>
              <a:gd name="connsiteY315" fmla="*/ 1321166 h 3484304"/>
              <a:gd name="connsiteX316" fmla="*/ 2472362 w 3471100"/>
              <a:gd name="connsiteY316" fmla="*/ 1373564 h 3484304"/>
              <a:gd name="connsiteX317" fmla="*/ 2262774 w 3471100"/>
              <a:gd name="connsiteY317" fmla="*/ 1373564 h 3484304"/>
              <a:gd name="connsiteX318" fmla="*/ 2210376 w 3471100"/>
              <a:gd name="connsiteY318" fmla="*/ 1321166 h 3484304"/>
              <a:gd name="connsiteX319" fmla="*/ 2210376 w 3471100"/>
              <a:gd name="connsiteY319" fmla="*/ 1111578 h 3484304"/>
              <a:gd name="connsiteX320" fmla="*/ 2262774 w 3471100"/>
              <a:gd name="connsiteY320" fmla="*/ 1059180 h 3484304"/>
              <a:gd name="connsiteX321" fmla="*/ 1631238 w 3471100"/>
              <a:gd name="connsiteY321" fmla="*/ 1059180 h 3484304"/>
              <a:gd name="connsiteX322" fmla="*/ 1840826 w 3471100"/>
              <a:gd name="connsiteY322" fmla="*/ 1059180 h 3484304"/>
              <a:gd name="connsiteX323" fmla="*/ 1893224 w 3471100"/>
              <a:gd name="connsiteY323" fmla="*/ 1111578 h 3484304"/>
              <a:gd name="connsiteX324" fmla="*/ 1893224 w 3471100"/>
              <a:gd name="connsiteY324" fmla="*/ 1321166 h 3484304"/>
              <a:gd name="connsiteX325" fmla="*/ 1840826 w 3471100"/>
              <a:gd name="connsiteY325" fmla="*/ 1373564 h 3484304"/>
              <a:gd name="connsiteX326" fmla="*/ 1631238 w 3471100"/>
              <a:gd name="connsiteY326" fmla="*/ 1373564 h 3484304"/>
              <a:gd name="connsiteX327" fmla="*/ 1578840 w 3471100"/>
              <a:gd name="connsiteY327" fmla="*/ 1321166 h 3484304"/>
              <a:gd name="connsiteX328" fmla="*/ 1578840 w 3471100"/>
              <a:gd name="connsiteY328" fmla="*/ 1111578 h 3484304"/>
              <a:gd name="connsiteX329" fmla="*/ 1631238 w 3471100"/>
              <a:gd name="connsiteY329" fmla="*/ 1059180 h 3484304"/>
              <a:gd name="connsiteX330" fmla="*/ 999702 w 3471100"/>
              <a:gd name="connsiteY330" fmla="*/ 1059180 h 3484304"/>
              <a:gd name="connsiteX331" fmla="*/ 1209290 w 3471100"/>
              <a:gd name="connsiteY331" fmla="*/ 1059180 h 3484304"/>
              <a:gd name="connsiteX332" fmla="*/ 1261688 w 3471100"/>
              <a:gd name="connsiteY332" fmla="*/ 1111578 h 3484304"/>
              <a:gd name="connsiteX333" fmla="*/ 1261688 w 3471100"/>
              <a:gd name="connsiteY333" fmla="*/ 1321166 h 3484304"/>
              <a:gd name="connsiteX334" fmla="*/ 1209290 w 3471100"/>
              <a:gd name="connsiteY334" fmla="*/ 1373564 h 3484304"/>
              <a:gd name="connsiteX335" fmla="*/ 999702 w 3471100"/>
              <a:gd name="connsiteY335" fmla="*/ 1373564 h 3484304"/>
              <a:gd name="connsiteX336" fmla="*/ 947304 w 3471100"/>
              <a:gd name="connsiteY336" fmla="*/ 1321166 h 3484304"/>
              <a:gd name="connsiteX337" fmla="*/ 947304 w 3471100"/>
              <a:gd name="connsiteY337" fmla="*/ 1111578 h 3484304"/>
              <a:gd name="connsiteX338" fmla="*/ 999702 w 3471100"/>
              <a:gd name="connsiteY338" fmla="*/ 1059180 h 3484304"/>
              <a:gd name="connsiteX339" fmla="*/ 368166 w 3471100"/>
              <a:gd name="connsiteY339" fmla="*/ 1059180 h 3484304"/>
              <a:gd name="connsiteX340" fmla="*/ 577754 w 3471100"/>
              <a:gd name="connsiteY340" fmla="*/ 1059180 h 3484304"/>
              <a:gd name="connsiteX341" fmla="*/ 630152 w 3471100"/>
              <a:gd name="connsiteY341" fmla="*/ 1111578 h 3484304"/>
              <a:gd name="connsiteX342" fmla="*/ 630152 w 3471100"/>
              <a:gd name="connsiteY342" fmla="*/ 1321166 h 3484304"/>
              <a:gd name="connsiteX343" fmla="*/ 577754 w 3471100"/>
              <a:gd name="connsiteY343" fmla="*/ 1373564 h 3484304"/>
              <a:gd name="connsiteX344" fmla="*/ 368166 w 3471100"/>
              <a:gd name="connsiteY344" fmla="*/ 1373564 h 3484304"/>
              <a:gd name="connsiteX345" fmla="*/ 315768 w 3471100"/>
              <a:gd name="connsiteY345" fmla="*/ 1321166 h 3484304"/>
              <a:gd name="connsiteX346" fmla="*/ 315768 w 3471100"/>
              <a:gd name="connsiteY346" fmla="*/ 1111578 h 3484304"/>
              <a:gd name="connsiteX347" fmla="*/ 368166 w 3471100"/>
              <a:gd name="connsiteY347" fmla="*/ 1059180 h 3484304"/>
              <a:gd name="connsiteX348" fmla="*/ 3210078 w 3471100"/>
              <a:gd name="connsiteY348" fmla="*/ 703580 h 3484304"/>
              <a:gd name="connsiteX349" fmla="*/ 3419666 w 3471100"/>
              <a:gd name="connsiteY349" fmla="*/ 703580 h 3484304"/>
              <a:gd name="connsiteX350" fmla="*/ 3467947 w 3471100"/>
              <a:gd name="connsiteY350" fmla="*/ 735582 h 3484304"/>
              <a:gd name="connsiteX351" fmla="*/ 3471100 w 3471100"/>
              <a:gd name="connsiteY351" fmla="*/ 751203 h 3484304"/>
              <a:gd name="connsiteX352" fmla="*/ 3471100 w 3471100"/>
              <a:gd name="connsiteY352" fmla="*/ 970341 h 3484304"/>
              <a:gd name="connsiteX353" fmla="*/ 3467947 w 3471100"/>
              <a:gd name="connsiteY353" fmla="*/ 985962 h 3484304"/>
              <a:gd name="connsiteX354" fmla="*/ 3419666 w 3471100"/>
              <a:gd name="connsiteY354" fmla="*/ 1017964 h 3484304"/>
              <a:gd name="connsiteX355" fmla="*/ 3210078 w 3471100"/>
              <a:gd name="connsiteY355" fmla="*/ 1017964 h 3484304"/>
              <a:gd name="connsiteX356" fmla="*/ 3157680 w 3471100"/>
              <a:gd name="connsiteY356" fmla="*/ 965566 h 3484304"/>
              <a:gd name="connsiteX357" fmla="*/ 3157680 w 3471100"/>
              <a:gd name="connsiteY357" fmla="*/ 755978 h 3484304"/>
              <a:gd name="connsiteX358" fmla="*/ 3210078 w 3471100"/>
              <a:gd name="connsiteY358" fmla="*/ 703580 h 3484304"/>
              <a:gd name="connsiteX359" fmla="*/ 2578542 w 3471100"/>
              <a:gd name="connsiteY359" fmla="*/ 703580 h 3484304"/>
              <a:gd name="connsiteX360" fmla="*/ 2788130 w 3471100"/>
              <a:gd name="connsiteY360" fmla="*/ 703580 h 3484304"/>
              <a:gd name="connsiteX361" fmla="*/ 2840528 w 3471100"/>
              <a:gd name="connsiteY361" fmla="*/ 755978 h 3484304"/>
              <a:gd name="connsiteX362" fmla="*/ 2840528 w 3471100"/>
              <a:gd name="connsiteY362" fmla="*/ 965566 h 3484304"/>
              <a:gd name="connsiteX363" fmla="*/ 2788130 w 3471100"/>
              <a:gd name="connsiteY363" fmla="*/ 1017964 h 3484304"/>
              <a:gd name="connsiteX364" fmla="*/ 2578542 w 3471100"/>
              <a:gd name="connsiteY364" fmla="*/ 1017964 h 3484304"/>
              <a:gd name="connsiteX365" fmla="*/ 2526144 w 3471100"/>
              <a:gd name="connsiteY365" fmla="*/ 965566 h 3484304"/>
              <a:gd name="connsiteX366" fmla="*/ 2526144 w 3471100"/>
              <a:gd name="connsiteY366" fmla="*/ 755978 h 3484304"/>
              <a:gd name="connsiteX367" fmla="*/ 2578542 w 3471100"/>
              <a:gd name="connsiteY367" fmla="*/ 703580 h 3484304"/>
              <a:gd name="connsiteX368" fmla="*/ 1947006 w 3471100"/>
              <a:gd name="connsiteY368" fmla="*/ 703580 h 3484304"/>
              <a:gd name="connsiteX369" fmla="*/ 2156594 w 3471100"/>
              <a:gd name="connsiteY369" fmla="*/ 703580 h 3484304"/>
              <a:gd name="connsiteX370" fmla="*/ 2208992 w 3471100"/>
              <a:gd name="connsiteY370" fmla="*/ 755978 h 3484304"/>
              <a:gd name="connsiteX371" fmla="*/ 2208992 w 3471100"/>
              <a:gd name="connsiteY371" fmla="*/ 965566 h 3484304"/>
              <a:gd name="connsiteX372" fmla="*/ 2156594 w 3471100"/>
              <a:gd name="connsiteY372" fmla="*/ 1017964 h 3484304"/>
              <a:gd name="connsiteX373" fmla="*/ 1947006 w 3471100"/>
              <a:gd name="connsiteY373" fmla="*/ 1017964 h 3484304"/>
              <a:gd name="connsiteX374" fmla="*/ 1894608 w 3471100"/>
              <a:gd name="connsiteY374" fmla="*/ 965566 h 3484304"/>
              <a:gd name="connsiteX375" fmla="*/ 1894608 w 3471100"/>
              <a:gd name="connsiteY375" fmla="*/ 755978 h 3484304"/>
              <a:gd name="connsiteX376" fmla="*/ 1947006 w 3471100"/>
              <a:gd name="connsiteY376" fmla="*/ 703580 h 3484304"/>
              <a:gd name="connsiteX377" fmla="*/ 1315470 w 3471100"/>
              <a:gd name="connsiteY377" fmla="*/ 703580 h 3484304"/>
              <a:gd name="connsiteX378" fmla="*/ 1525058 w 3471100"/>
              <a:gd name="connsiteY378" fmla="*/ 703580 h 3484304"/>
              <a:gd name="connsiteX379" fmla="*/ 1577456 w 3471100"/>
              <a:gd name="connsiteY379" fmla="*/ 755978 h 3484304"/>
              <a:gd name="connsiteX380" fmla="*/ 1577456 w 3471100"/>
              <a:gd name="connsiteY380" fmla="*/ 965566 h 3484304"/>
              <a:gd name="connsiteX381" fmla="*/ 1525058 w 3471100"/>
              <a:gd name="connsiteY381" fmla="*/ 1017964 h 3484304"/>
              <a:gd name="connsiteX382" fmla="*/ 1315470 w 3471100"/>
              <a:gd name="connsiteY382" fmla="*/ 1017964 h 3484304"/>
              <a:gd name="connsiteX383" fmla="*/ 1263072 w 3471100"/>
              <a:gd name="connsiteY383" fmla="*/ 965566 h 3484304"/>
              <a:gd name="connsiteX384" fmla="*/ 1263072 w 3471100"/>
              <a:gd name="connsiteY384" fmla="*/ 755978 h 3484304"/>
              <a:gd name="connsiteX385" fmla="*/ 1315470 w 3471100"/>
              <a:gd name="connsiteY385" fmla="*/ 703580 h 3484304"/>
              <a:gd name="connsiteX386" fmla="*/ 683934 w 3471100"/>
              <a:gd name="connsiteY386" fmla="*/ 703580 h 3484304"/>
              <a:gd name="connsiteX387" fmla="*/ 893522 w 3471100"/>
              <a:gd name="connsiteY387" fmla="*/ 703580 h 3484304"/>
              <a:gd name="connsiteX388" fmla="*/ 945920 w 3471100"/>
              <a:gd name="connsiteY388" fmla="*/ 755978 h 3484304"/>
              <a:gd name="connsiteX389" fmla="*/ 945920 w 3471100"/>
              <a:gd name="connsiteY389" fmla="*/ 965566 h 3484304"/>
              <a:gd name="connsiteX390" fmla="*/ 893522 w 3471100"/>
              <a:gd name="connsiteY390" fmla="*/ 1017964 h 3484304"/>
              <a:gd name="connsiteX391" fmla="*/ 683934 w 3471100"/>
              <a:gd name="connsiteY391" fmla="*/ 1017964 h 3484304"/>
              <a:gd name="connsiteX392" fmla="*/ 631536 w 3471100"/>
              <a:gd name="connsiteY392" fmla="*/ 965566 h 3484304"/>
              <a:gd name="connsiteX393" fmla="*/ 631536 w 3471100"/>
              <a:gd name="connsiteY393" fmla="*/ 755978 h 3484304"/>
              <a:gd name="connsiteX394" fmla="*/ 683934 w 3471100"/>
              <a:gd name="connsiteY394" fmla="*/ 703580 h 3484304"/>
              <a:gd name="connsiteX395" fmla="*/ 52398 w 3471100"/>
              <a:gd name="connsiteY395" fmla="*/ 703580 h 3484304"/>
              <a:gd name="connsiteX396" fmla="*/ 261986 w 3471100"/>
              <a:gd name="connsiteY396" fmla="*/ 703580 h 3484304"/>
              <a:gd name="connsiteX397" fmla="*/ 314384 w 3471100"/>
              <a:gd name="connsiteY397" fmla="*/ 755978 h 3484304"/>
              <a:gd name="connsiteX398" fmla="*/ 314384 w 3471100"/>
              <a:gd name="connsiteY398" fmla="*/ 965566 h 3484304"/>
              <a:gd name="connsiteX399" fmla="*/ 261986 w 3471100"/>
              <a:gd name="connsiteY399" fmla="*/ 1017964 h 3484304"/>
              <a:gd name="connsiteX400" fmla="*/ 52398 w 3471100"/>
              <a:gd name="connsiteY400" fmla="*/ 1017964 h 3484304"/>
              <a:gd name="connsiteX401" fmla="*/ 0 w 3471100"/>
              <a:gd name="connsiteY401" fmla="*/ 965566 h 3484304"/>
              <a:gd name="connsiteX402" fmla="*/ 0 w 3471100"/>
              <a:gd name="connsiteY402" fmla="*/ 755978 h 3484304"/>
              <a:gd name="connsiteX403" fmla="*/ 52398 w 3471100"/>
              <a:gd name="connsiteY403" fmla="*/ 703580 h 3484304"/>
              <a:gd name="connsiteX404" fmla="*/ 2894310 w 3471100"/>
              <a:gd name="connsiteY404" fmla="*/ 355600 h 3484304"/>
              <a:gd name="connsiteX405" fmla="*/ 3103898 w 3471100"/>
              <a:gd name="connsiteY405" fmla="*/ 355600 h 3484304"/>
              <a:gd name="connsiteX406" fmla="*/ 3156296 w 3471100"/>
              <a:gd name="connsiteY406" fmla="*/ 407998 h 3484304"/>
              <a:gd name="connsiteX407" fmla="*/ 3156296 w 3471100"/>
              <a:gd name="connsiteY407" fmla="*/ 617586 h 3484304"/>
              <a:gd name="connsiteX408" fmla="*/ 3103898 w 3471100"/>
              <a:gd name="connsiteY408" fmla="*/ 669984 h 3484304"/>
              <a:gd name="connsiteX409" fmla="*/ 2894310 w 3471100"/>
              <a:gd name="connsiteY409" fmla="*/ 669984 h 3484304"/>
              <a:gd name="connsiteX410" fmla="*/ 2841912 w 3471100"/>
              <a:gd name="connsiteY410" fmla="*/ 617586 h 3484304"/>
              <a:gd name="connsiteX411" fmla="*/ 2841912 w 3471100"/>
              <a:gd name="connsiteY411" fmla="*/ 407998 h 3484304"/>
              <a:gd name="connsiteX412" fmla="*/ 2894310 w 3471100"/>
              <a:gd name="connsiteY412" fmla="*/ 355600 h 3484304"/>
              <a:gd name="connsiteX413" fmla="*/ 2262774 w 3471100"/>
              <a:gd name="connsiteY413" fmla="*/ 355600 h 3484304"/>
              <a:gd name="connsiteX414" fmla="*/ 2472362 w 3471100"/>
              <a:gd name="connsiteY414" fmla="*/ 355600 h 3484304"/>
              <a:gd name="connsiteX415" fmla="*/ 2524760 w 3471100"/>
              <a:gd name="connsiteY415" fmla="*/ 407998 h 3484304"/>
              <a:gd name="connsiteX416" fmla="*/ 2524760 w 3471100"/>
              <a:gd name="connsiteY416" fmla="*/ 617586 h 3484304"/>
              <a:gd name="connsiteX417" fmla="*/ 2472362 w 3471100"/>
              <a:gd name="connsiteY417" fmla="*/ 669984 h 3484304"/>
              <a:gd name="connsiteX418" fmla="*/ 2262774 w 3471100"/>
              <a:gd name="connsiteY418" fmla="*/ 669984 h 3484304"/>
              <a:gd name="connsiteX419" fmla="*/ 2210376 w 3471100"/>
              <a:gd name="connsiteY419" fmla="*/ 617586 h 3484304"/>
              <a:gd name="connsiteX420" fmla="*/ 2210376 w 3471100"/>
              <a:gd name="connsiteY420" fmla="*/ 407998 h 3484304"/>
              <a:gd name="connsiteX421" fmla="*/ 2262774 w 3471100"/>
              <a:gd name="connsiteY421" fmla="*/ 355600 h 3484304"/>
              <a:gd name="connsiteX422" fmla="*/ 1631238 w 3471100"/>
              <a:gd name="connsiteY422" fmla="*/ 355600 h 3484304"/>
              <a:gd name="connsiteX423" fmla="*/ 1840826 w 3471100"/>
              <a:gd name="connsiteY423" fmla="*/ 355600 h 3484304"/>
              <a:gd name="connsiteX424" fmla="*/ 1893224 w 3471100"/>
              <a:gd name="connsiteY424" fmla="*/ 407998 h 3484304"/>
              <a:gd name="connsiteX425" fmla="*/ 1893224 w 3471100"/>
              <a:gd name="connsiteY425" fmla="*/ 617586 h 3484304"/>
              <a:gd name="connsiteX426" fmla="*/ 1840826 w 3471100"/>
              <a:gd name="connsiteY426" fmla="*/ 669984 h 3484304"/>
              <a:gd name="connsiteX427" fmla="*/ 1631238 w 3471100"/>
              <a:gd name="connsiteY427" fmla="*/ 669984 h 3484304"/>
              <a:gd name="connsiteX428" fmla="*/ 1578840 w 3471100"/>
              <a:gd name="connsiteY428" fmla="*/ 617586 h 3484304"/>
              <a:gd name="connsiteX429" fmla="*/ 1578840 w 3471100"/>
              <a:gd name="connsiteY429" fmla="*/ 407998 h 3484304"/>
              <a:gd name="connsiteX430" fmla="*/ 1631238 w 3471100"/>
              <a:gd name="connsiteY430" fmla="*/ 355600 h 3484304"/>
              <a:gd name="connsiteX431" fmla="*/ 999702 w 3471100"/>
              <a:gd name="connsiteY431" fmla="*/ 355600 h 3484304"/>
              <a:gd name="connsiteX432" fmla="*/ 1209290 w 3471100"/>
              <a:gd name="connsiteY432" fmla="*/ 355600 h 3484304"/>
              <a:gd name="connsiteX433" fmla="*/ 1261688 w 3471100"/>
              <a:gd name="connsiteY433" fmla="*/ 407998 h 3484304"/>
              <a:gd name="connsiteX434" fmla="*/ 1261688 w 3471100"/>
              <a:gd name="connsiteY434" fmla="*/ 617586 h 3484304"/>
              <a:gd name="connsiteX435" fmla="*/ 1209290 w 3471100"/>
              <a:gd name="connsiteY435" fmla="*/ 669984 h 3484304"/>
              <a:gd name="connsiteX436" fmla="*/ 999702 w 3471100"/>
              <a:gd name="connsiteY436" fmla="*/ 669984 h 3484304"/>
              <a:gd name="connsiteX437" fmla="*/ 947304 w 3471100"/>
              <a:gd name="connsiteY437" fmla="*/ 617586 h 3484304"/>
              <a:gd name="connsiteX438" fmla="*/ 947304 w 3471100"/>
              <a:gd name="connsiteY438" fmla="*/ 407998 h 3484304"/>
              <a:gd name="connsiteX439" fmla="*/ 999702 w 3471100"/>
              <a:gd name="connsiteY439" fmla="*/ 355600 h 3484304"/>
              <a:gd name="connsiteX440" fmla="*/ 368166 w 3471100"/>
              <a:gd name="connsiteY440" fmla="*/ 355600 h 3484304"/>
              <a:gd name="connsiteX441" fmla="*/ 577754 w 3471100"/>
              <a:gd name="connsiteY441" fmla="*/ 355600 h 3484304"/>
              <a:gd name="connsiteX442" fmla="*/ 630152 w 3471100"/>
              <a:gd name="connsiteY442" fmla="*/ 407998 h 3484304"/>
              <a:gd name="connsiteX443" fmla="*/ 630152 w 3471100"/>
              <a:gd name="connsiteY443" fmla="*/ 617586 h 3484304"/>
              <a:gd name="connsiteX444" fmla="*/ 577754 w 3471100"/>
              <a:gd name="connsiteY444" fmla="*/ 669984 h 3484304"/>
              <a:gd name="connsiteX445" fmla="*/ 368166 w 3471100"/>
              <a:gd name="connsiteY445" fmla="*/ 669984 h 3484304"/>
              <a:gd name="connsiteX446" fmla="*/ 315768 w 3471100"/>
              <a:gd name="connsiteY446" fmla="*/ 617586 h 3484304"/>
              <a:gd name="connsiteX447" fmla="*/ 315768 w 3471100"/>
              <a:gd name="connsiteY447" fmla="*/ 407998 h 3484304"/>
              <a:gd name="connsiteX448" fmla="*/ 368166 w 3471100"/>
              <a:gd name="connsiteY448" fmla="*/ 355600 h 3484304"/>
              <a:gd name="connsiteX449" fmla="*/ 3210078 w 3471100"/>
              <a:gd name="connsiteY449" fmla="*/ 0 h 3484304"/>
              <a:gd name="connsiteX450" fmla="*/ 3419666 w 3471100"/>
              <a:gd name="connsiteY450" fmla="*/ 0 h 3484304"/>
              <a:gd name="connsiteX451" fmla="*/ 3467947 w 3471100"/>
              <a:gd name="connsiteY451" fmla="*/ 32002 h 3484304"/>
              <a:gd name="connsiteX452" fmla="*/ 3471100 w 3471100"/>
              <a:gd name="connsiteY452" fmla="*/ 47623 h 3484304"/>
              <a:gd name="connsiteX453" fmla="*/ 3471100 w 3471100"/>
              <a:gd name="connsiteY453" fmla="*/ 266761 h 3484304"/>
              <a:gd name="connsiteX454" fmla="*/ 3467947 w 3471100"/>
              <a:gd name="connsiteY454" fmla="*/ 282382 h 3484304"/>
              <a:gd name="connsiteX455" fmla="*/ 3419666 w 3471100"/>
              <a:gd name="connsiteY455" fmla="*/ 314384 h 3484304"/>
              <a:gd name="connsiteX456" fmla="*/ 3210078 w 3471100"/>
              <a:gd name="connsiteY456" fmla="*/ 314384 h 3484304"/>
              <a:gd name="connsiteX457" fmla="*/ 3157680 w 3471100"/>
              <a:gd name="connsiteY457" fmla="*/ 261986 h 3484304"/>
              <a:gd name="connsiteX458" fmla="*/ 3157680 w 3471100"/>
              <a:gd name="connsiteY458" fmla="*/ 52398 h 3484304"/>
              <a:gd name="connsiteX459" fmla="*/ 3210078 w 3471100"/>
              <a:gd name="connsiteY459" fmla="*/ 0 h 3484304"/>
              <a:gd name="connsiteX460" fmla="*/ 2578542 w 3471100"/>
              <a:gd name="connsiteY460" fmla="*/ 0 h 3484304"/>
              <a:gd name="connsiteX461" fmla="*/ 2788130 w 3471100"/>
              <a:gd name="connsiteY461" fmla="*/ 0 h 3484304"/>
              <a:gd name="connsiteX462" fmla="*/ 2840528 w 3471100"/>
              <a:gd name="connsiteY462" fmla="*/ 52398 h 3484304"/>
              <a:gd name="connsiteX463" fmla="*/ 2840528 w 3471100"/>
              <a:gd name="connsiteY463" fmla="*/ 261986 h 3484304"/>
              <a:gd name="connsiteX464" fmla="*/ 2788130 w 3471100"/>
              <a:gd name="connsiteY464" fmla="*/ 314384 h 3484304"/>
              <a:gd name="connsiteX465" fmla="*/ 2578542 w 3471100"/>
              <a:gd name="connsiteY465" fmla="*/ 314384 h 3484304"/>
              <a:gd name="connsiteX466" fmla="*/ 2526144 w 3471100"/>
              <a:gd name="connsiteY466" fmla="*/ 261986 h 3484304"/>
              <a:gd name="connsiteX467" fmla="*/ 2526144 w 3471100"/>
              <a:gd name="connsiteY467" fmla="*/ 52398 h 3484304"/>
              <a:gd name="connsiteX468" fmla="*/ 2578542 w 3471100"/>
              <a:gd name="connsiteY468" fmla="*/ 0 h 3484304"/>
              <a:gd name="connsiteX469" fmla="*/ 1947006 w 3471100"/>
              <a:gd name="connsiteY469" fmla="*/ 0 h 3484304"/>
              <a:gd name="connsiteX470" fmla="*/ 2156594 w 3471100"/>
              <a:gd name="connsiteY470" fmla="*/ 0 h 3484304"/>
              <a:gd name="connsiteX471" fmla="*/ 2208992 w 3471100"/>
              <a:gd name="connsiteY471" fmla="*/ 52398 h 3484304"/>
              <a:gd name="connsiteX472" fmla="*/ 2208992 w 3471100"/>
              <a:gd name="connsiteY472" fmla="*/ 261986 h 3484304"/>
              <a:gd name="connsiteX473" fmla="*/ 2156594 w 3471100"/>
              <a:gd name="connsiteY473" fmla="*/ 314384 h 3484304"/>
              <a:gd name="connsiteX474" fmla="*/ 1947006 w 3471100"/>
              <a:gd name="connsiteY474" fmla="*/ 314384 h 3484304"/>
              <a:gd name="connsiteX475" fmla="*/ 1894608 w 3471100"/>
              <a:gd name="connsiteY475" fmla="*/ 261986 h 3484304"/>
              <a:gd name="connsiteX476" fmla="*/ 1894608 w 3471100"/>
              <a:gd name="connsiteY476" fmla="*/ 52398 h 3484304"/>
              <a:gd name="connsiteX477" fmla="*/ 1947006 w 3471100"/>
              <a:gd name="connsiteY477" fmla="*/ 0 h 3484304"/>
              <a:gd name="connsiteX478" fmla="*/ 1315470 w 3471100"/>
              <a:gd name="connsiteY478" fmla="*/ 0 h 3484304"/>
              <a:gd name="connsiteX479" fmla="*/ 1525058 w 3471100"/>
              <a:gd name="connsiteY479" fmla="*/ 0 h 3484304"/>
              <a:gd name="connsiteX480" fmla="*/ 1577456 w 3471100"/>
              <a:gd name="connsiteY480" fmla="*/ 52398 h 3484304"/>
              <a:gd name="connsiteX481" fmla="*/ 1577456 w 3471100"/>
              <a:gd name="connsiteY481" fmla="*/ 261986 h 3484304"/>
              <a:gd name="connsiteX482" fmla="*/ 1525058 w 3471100"/>
              <a:gd name="connsiteY482" fmla="*/ 314384 h 3484304"/>
              <a:gd name="connsiteX483" fmla="*/ 1315470 w 3471100"/>
              <a:gd name="connsiteY483" fmla="*/ 314384 h 3484304"/>
              <a:gd name="connsiteX484" fmla="*/ 1263072 w 3471100"/>
              <a:gd name="connsiteY484" fmla="*/ 261986 h 3484304"/>
              <a:gd name="connsiteX485" fmla="*/ 1263072 w 3471100"/>
              <a:gd name="connsiteY485" fmla="*/ 52398 h 3484304"/>
              <a:gd name="connsiteX486" fmla="*/ 1315470 w 3471100"/>
              <a:gd name="connsiteY486" fmla="*/ 0 h 3484304"/>
              <a:gd name="connsiteX487" fmla="*/ 683934 w 3471100"/>
              <a:gd name="connsiteY487" fmla="*/ 0 h 3484304"/>
              <a:gd name="connsiteX488" fmla="*/ 893522 w 3471100"/>
              <a:gd name="connsiteY488" fmla="*/ 0 h 3484304"/>
              <a:gd name="connsiteX489" fmla="*/ 945920 w 3471100"/>
              <a:gd name="connsiteY489" fmla="*/ 52398 h 3484304"/>
              <a:gd name="connsiteX490" fmla="*/ 945920 w 3471100"/>
              <a:gd name="connsiteY490" fmla="*/ 261986 h 3484304"/>
              <a:gd name="connsiteX491" fmla="*/ 893522 w 3471100"/>
              <a:gd name="connsiteY491" fmla="*/ 314384 h 3484304"/>
              <a:gd name="connsiteX492" fmla="*/ 683934 w 3471100"/>
              <a:gd name="connsiteY492" fmla="*/ 314384 h 3484304"/>
              <a:gd name="connsiteX493" fmla="*/ 631536 w 3471100"/>
              <a:gd name="connsiteY493" fmla="*/ 261986 h 3484304"/>
              <a:gd name="connsiteX494" fmla="*/ 631536 w 3471100"/>
              <a:gd name="connsiteY494" fmla="*/ 52398 h 3484304"/>
              <a:gd name="connsiteX495" fmla="*/ 683934 w 3471100"/>
              <a:gd name="connsiteY495" fmla="*/ 0 h 3484304"/>
              <a:gd name="connsiteX496" fmla="*/ 52398 w 3471100"/>
              <a:gd name="connsiteY496" fmla="*/ 0 h 3484304"/>
              <a:gd name="connsiteX497" fmla="*/ 261986 w 3471100"/>
              <a:gd name="connsiteY497" fmla="*/ 0 h 3484304"/>
              <a:gd name="connsiteX498" fmla="*/ 314384 w 3471100"/>
              <a:gd name="connsiteY498" fmla="*/ 52398 h 3484304"/>
              <a:gd name="connsiteX499" fmla="*/ 314384 w 3471100"/>
              <a:gd name="connsiteY499" fmla="*/ 261986 h 3484304"/>
              <a:gd name="connsiteX500" fmla="*/ 261986 w 3471100"/>
              <a:gd name="connsiteY500" fmla="*/ 314384 h 3484304"/>
              <a:gd name="connsiteX501" fmla="*/ 52398 w 3471100"/>
              <a:gd name="connsiteY501" fmla="*/ 314384 h 3484304"/>
              <a:gd name="connsiteX502" fmla="*/ 0 w 3471100"/>
              <a:gd name="connsiteY502" fmla="*/ 261986 h 3484304"/>
              <a:gd name="connsiteX503" fmla="*/ 0 w 3471100"/>
              <a:gd name="connsiteY503" fmla="*/ 52398 h 3484304"/>
              <a:gd name="connsiteX504" fmla="*/ 52398 w 3471100"/>
              <a:gd name="connsiteY504" fmla="*/ 0 h 348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</a:cxnLst>
            <a:rect l="l" t="t" r="r" b="b"/>
            <a:pathLst>
              <a:path w="3471100" h="3484304">
                <a:moveTo>
                  <a:pt x="2894310" y="3169919"/>
                </a:moveTo>
                <a:lnTo>
                  <a:pt x="3103898" y="3169919"/>
                </a:lnTo>
                <a:cubicBezTo>
                  <a:pt x="3132837" y="3169919"/>
                  <a:pt x="3156296" y="3193378"/>
                  <a:pt x="3156296" y="3222318"/>
                </a:cubicBezTo>
                <a:lnTo>
                  <a:pt x="3156296" y="3431906"/>
                </a:lnTo>
                <a:cubicBezTo>
                  <a:pt x="3156296" y="3460845"/>
                  <a:pt x="3132837" y="3484304"/>
                  <a:pt x="3103898" y="3484304"/>
                </a:cubicBezTo>
                <a:lnTo>
                  <a:pt x="2894310" y="3484304"/>
                </a:lnTo>
                <a:cubicBezTo>
                  <a:pt x="2865371" y="3484304"/>
                  <a:pt x="2841912" y="3460845"/>
                  <a:pt x="2841912" y="3431906"/>
                </a:cubicBezTo>
                <a:lnTo>
                  <a:pt x="2841912" y="3222318"/>
                </a:lnTo>
                <a:cubicBezTo>
                  <a:pt x="2841912" y="3193378"/>
                  <a:pt x="2865371" y="3169919"/>
                  <a:pt x="2894310" y="3169919"/>
                </a:cubicBezTo>
                <a:close/>
                <a:moveTo>
                  <a:pt x="2262774" y="3169919"/>
                </a:moveTo>
                <a:lnTo>
                  <a:pt x="2472362" y="3169919"/>
                </a:lnTo>
                <a:cubicBezTo>
                  <a:pt x="2501301" y="3169919"/>
                  <a:pt x="2524760" y="3193378"/>
                  <a:pt x="2524760" y="3222318"/>
                </a:cubicBezTo>
                <a:lnTo>
                  <a:pt x="2524760" y="3431906"/>
                </a:lnTo>
                <a:cubicBezTo>
                  <a:pt x="2524760" y="3460845"/>
                  <a:pt x="2501301" y="3484304"/>
                  <a:pt x="2472362" y="3484304"/>
                </a:cubicBezTo>
                <a:lnTo>
                  <a:pt x="2262774" y="3484304"/>
                </a:lnTo>
                <a:cubicBezTo>
                  <a:pt x="2233835" y="3484304"/>
                  <a:pt x="2210376" y="3460845"/>
                  <a:pt x="2210376" y="3431906"/>
                </a:cubicBezTo>
                <a:lnTo>
                  <a:pt x="2210376" y="3222318"/>
                </a:lnTo>
                <a:cubicBezTo>
                  <a:pt x="2210376" y="3193378"/>
                  <a:pt x="2233835" y="3169919"/>
                  <a:pt x="2262774" y="3169919"/>
                </a:cubicBezTo>
                <a:close/>
                <a:moveTo>
                  <a:pt x="1631238" y="3169919"/>
                </a:moveTo>
                <a:lnTo>
                  <a:pt x="1840826" y="3169919"/>
                </a:lnTo>
                <a:cubicBezTo>
                  <a:pt x="1869765" y="3169919"/>
                  <a:pt x="1893224" y="3193378"/>
                  <a:pt x="1893224" y="3222318"/>
                </a:cubicBezTo>
                <a:lnTo>
                  <a:pt x="1893224" y="3431906"/>
                </a:lnTo>
                <a:cubicBezTo>
                  <a:pt x="1893224" y="3460845"/>
                  <a:pt x="1869765" y="3484304"/>
                  <a:pt x="1840826" y="3484304"/>
                </a:cubicBezTo>
                <a:lnTo>
                  <a:pt x="1631238" y="3484304"/>
                </a:lnTo>
                <a:cubicBezTo>
                  <a:pt x="1602299" y="3484304"/>
                  <a:pt x="1578840" y="3460845"/>
                  <a:pt x="1578840" y="3431906"/>
                </a:cubicBezTo>
                <a:lnTo>
                  <a:pt x="1578840" y="3222318"/>
                </a:lnTo>
                <a:cubicBezTo>
                  <a:pt x="1578840" y="3193378"/>
                  <a:pt x="1602299" y="3169919"/>
                  <a:pt x="1631238" y="3169919"/>
                </a:cubicBezTo>
                <a:close/>
                <a:moveTo>
                  <a:pt x="999702" y="3169919"/>
                </a:moveTo>
                <a:lnTo>
                  <a:pt x="1209290" y="3169919"/>
                </a:lnTo>
                <a:cubicBezTo>
                  <a:pt x="1238229" y="3169919"/>
                  <a:pt x="1261688" y="3193378"/>
                  <a:pt x="1261688" y="3222318"/>
                </a:cubicBezTo>
                <a:lnTo>
                  <a:pt x="1261688" y="3431906"/>
                </a:lnTo>
                <a:cubicBezTo>
                  <a:pt x="1261688" y="3460845"/>
                  <a:pt x="1238229" y="3484304"/>
                  <a:pt x="1209290" y="3484304"/>
                </a:cubicBezTo>
                <a:lnTo>
                  <a:pt x="999702" y="3484304"/>
                </a:lnTo>
                <a:cubicBezTo>
                  <a:pt x="970763" y="3484304"/>
                  <a:pt x="947304" y="3460845"/>
                  <a:pt x="947304" y="3431906"/>
                </a:cubicBezTo>
                <a:lnTo>
                  <a:pt x="947304" y="3222318"/>
                </a:lnTo>
                <a:cubicBezTo>
                  <a:pt x="947304" y="3193378"/>
                  <a:pt x="970763" y="3169919"/>
                  <a:pt x="999702" y="3169919"/>
                </a:cubicBezTo>
                <a:close/>
                <a:moveTo>
                  <a:pt x="368166" y="3169919"/>
                </a:moveTo>
                <a:lnTo>
                  <a:pt x="577754" y="3169919"/>
                </a:lnTo>
                <a:cubicBezTo>
                  <a:pt x="606693" y="3169919"/>
                  <a:pt x="630152" y="3193378"/>
                  <a:pt x="630152" y="3222318"/>
                </a:cubicBezTo>
                <a:lnTo>
                  <a:pt x="630152" y="3431906"/>
                </a:lnTo>
                <a:cubicBezTo>
                  <a:pt x="630152" y="3460845"/>
                  <a:pt x="606693" y="3484304"/>
                  <a:pt x="577754" y="3484304"/>
                </a:cubicBezTo>
                <a:lnTo>
                  <a:pt x="368166" y="3484304"/>
                </a:lnTo>
                <a:cubicBezTo>
                  <a:pt x="339227" y="3484304"/>
                  <a:pt x="315768" y="3460845"/>
                  <a:pt x="315768" y="3431906"/>
                </a:cubicBezTo>
                <a:lnTo>
                  <a:pt x="315768" y="3222318"/>
                </a:lnTo>
                <a:cubicBezTo>
                  <a:pt x="315768" y="3193378"/>
                  <a:pt x="339227" y="3169919"/>
                  <a:pt x="368166" y="3169919"/>
                </a:cubicBezTo>
                <a:close/>
                <a:moveTo>
                  <a:pt x="3210078" y="2814320"/>
                </a:moveTo>
                <a:lnTo>
                  <a:pt x="3419666" y="2814320"/>
                </a:lnTo>
                <a:cubicBezTo>
                  <a:pt x="3441371" y="2814320"/>
                  <a:pt x="3459992" y="2827516"/>
                  <a:pt x="3467947" y="2846322"/>
                </a:cubicBezTo>
                <a:lnTo>
                  <a:pt x="3471100" y="2861943"/>
                </a:lnTo>
                <a:lnTo>
                  <a:pt x="3471100" y="3081081"/>
                </a:lnTo>
                <a:lnTo>
                  <a:pt x="3467947" y="3096702"/>
                </a:lnTo>
                <a:cubicBezTo>
                  <a:pt x="3459992" y="3115509"/>
                  <a:pt x="3441371" y="3128704"/>
                  <a:pt x="3419666" y="3128704"/>
                </a:cubicBezTo>
                <a:lnTo>
                  <a:pt x="3210078" y="3128704"/>
                </a:lnTo>
                <a:cubicBezTo>
                  <a:pt x="3181139" y="3128704"/>
                  <a:pt x="3157680" y="3105245"/>
                  <a:pt x="3157680" y="3076306"/>
                </a:cubicBezTo>
                <a:lnTo>
                  <a:pt x="3157680" y="2866718"/>
                </a:lnTo>
                <a:cubicBezTo>
                  <a:pt x="3157680" y="2837779"/>
                  <a:pt x="3181139" y="2814320"/>
                  <a:pt x="3210078" y="2814320"/>
                </a:cubicBezTo>
                <a:close/>
                <a:moveTo>
                  <a:pt x="2578542" y="2814320"/>
                </a:moveTo>
                <a:lnTo>
                  <a:pt x="2788130" y="2814320"/>
                </a:lnTo>
                <a:cubicBezTo>
                  <a:pt x="2817069" y="2814320"/>
                  <a:pt x="2840528" y="2837779"/>
                  <a:pt x="2840528" y="2866718"/>
                </a:cubicBezTo>
                <a:lnTo>
                  <a:pt x="2840528" y="3076306"/>
                </a:lnTo>
                <a:cubicBezTo>
                  <a:pt x="2840528" y="3105245"/>
                  <a:pt x="2817069" y="3128704"/>
                  <a:pt x="2788130" y="3128704"/>
                </a:cubicBezTo>
                <a:lnTo>
                  <a:pt x="2578542" y="3128704"/>
                </a:lnTo>
                <a:cubicBezTo>
                  <a:pt x="2549603" y="3128704"/>
                  <a:pt x="2526144" y="3105245"/>
                  <a:pt x="2526144" y="3076306"/>
                </a:cubicBezTo>
                <a:lnTo>
                  <a:pt x="2526144" y="2866718"/>
                </a:lnTo>
                <a:cubicBezTo>
                  <a:pt x="2526144" y="2837779"/>
                  <a:pt x="2549603" y="2814320"/>
                  <a:pt x="2578542" y="2814320"/>
                </a:cubicBezTo>
                <a:close/>
                <a:moveTo>
                  <a:pt x="1947006" y="2814320"/>
                </a:moveTo>
                <a:lnTo>
                  <a:pt x="2156594" y="2814320"/>
                </a:lnTo>
                <a:cubicBezTo>
                  <a:pt x="2185533" y="2814320"/>
                  <a:pt x="2208992" y="2837779"/>
                  <a:pt x="2208992" y="2866718"/>
                </a:cubicBezTo>
                <a:lnTo>
                  <a:pt x="2208992" y="3076306"/>
                </a:lnTo>
                <a:cubicBezTo>
                  <a:pt x="2208992" y="3105245"/>
                  <a:pt x="2185533" y="3128704"/>
                  <a:pt x="2156594" y="3128704"/>
                </a:cubicBezTo>
                <a:lnTo>
                  <a:pt x="1947006" y="3128704"/>
                </a:lnTo>
                <a:cubicBezTo>
                  <a:pt x="1918067" y="3128704"/>
                  <a:pt x="1894608" y="3105245"/>
                  <a:pt x="1894608" y="3076306"/>
                </a:cubicBezTo>
                <a:lnTo>
                  <a:pt x="1894608" y="2866718"/>
                </a:lnTo>
                <a:cubicBezTo>
                  <a:pt x="1894608" y="2837779"/>
                  <a:pt x="1918067" y="2814320"/>
                  <a:pt x="1947006" y="2814320"/>
                </a:cubicBezTo>
                <a:close/>
                <a:moveTo>
                  <a:pt x="1315470" y="2814320"/>
                </a:moveTo>
                <a:lnTo>
                  <a:pt x="1525058" y="2814320"/>
                </a:lnTo>
                <a:cubicBezTo>
                  <a:pt x="1553997" y="2814320"/>
                  <a:pt x="1577456" y="2837779"/>
                  <a:pt x="1577456" y="2866718"/>
                </a:cubicBezTo>
                <a:lnTo>
                  <a:pt x="1577456" y="3076306"/>
                </a:lnTo>
                <a:cubicBezTo>
                  <a:pt x="1577456" y="3105245"/>
                  <a:pt x="1553997" y="3128704"/>
                  <a:pt x="1525058" y="3128704"/>
                </a:cubicBezTo>
                <a:lnTo>
                  <a:pt x="1315470" y="3128704"/>
                </a:lnTo>
                <a:cubicBezTo>
                  <a:pt x="1286531" y="3128704"/>
                  <a:pt x="1263072" y="3105245"/>
                  <a:pt x="1263072" y="3076306"/>
                </a:cubicBezTo>
                <a:lnTo>
                  <a:pt x="1263072" y="2866718"/>
                </a:lnTo>
                <a:cubicBezTo>
                  <a:pt x="1263072" y="2837779"/>
                  <a:pt x="1286531" y="2814320"/>
                  <a:pt x="1315470" y="2814320"/>
                </a:cubicBezTo>
                <a:close/>
                <a:moveTo>
                  <a:pt x="683934" y="2814320"/>
                </a:moveTo>
                <a:lnTo>
                  <a:pt x="893522" y="2814320"/>
                </a:lnTo>
                <a:cubicBezTo>
                  <a:pt x="922461" y="2814320"/>
                  <a:pt x="945920" y="2837779"/>
                  <a:pt x="945920" y="2866718"/>
                </a:cubicBezTo>
                <a:lnTo>
                  <a:pt x="945920" y="3076306"/>
                </a:lnTo>
                <a:cubicBezTo>
                  <a:pt x="945920" y="3105245"/>
                  <a:pt x="922461" y="3128704"/>
                  <a:pt x="893522" y="3128704"/>
                </a:cubicBezTo>
                <a:lnTo>
                  <a:pt x="683934" y="3128704"/>
                </a:lnTo>
                <a:cubicBezTo>
                  <a:pt x="654995" y="3128704"/>
                  <a:pt x="631536" y="3105245"/>
                  <a:pt x="631536" y="3076306"/>
                </a:cubicBezTo>
                <a:lnTo>
                  <a:pt x="631536" y="2866718"/>
                </a:lnTo>
                <a:cubicBezTo>
                  <a:pt x="631536" y="2837779"/>
                  <a:pt x="654995" y="2814320"/>
                  <a:pt x="683934" y="2814320"/>
                </a:cubicBezTo>
                <a:close/>
                <a:moveTo>
                  <a:pt x="52398" y="2814320"/>
                </a:moveTo>
                <a:lnTo>
                  <a:pt x="261986" y="2814320"/>
                </a:lnTo>
                <a:cubicBezTo>
                  <a:pt x="290925" y="2814320"/>
                  <a:pt x="314384" y="2837779"/>
                  <a:pt x="314384" y="2866718"/>
                </a:cubicBezTo>
                <a:lnTo>
                  <a:pt x="314384" y="3076306"/>
                </a:lnTo>
                <a:cubicBezTo>
                  <a:pt x="314384" y="3105245"/>
                  <a:pt x="290925" y="3128704"/>
                  <a:pt x="261986" y="3128704"/>
                </a:cubicBezTo>
                <a:lnTo>
                  <a:pt x="52398" y="3128704"/>
                </a:lnTo>
                <a:cubicBezTo>
                  <a:pt x="23459" y="3128704"/>
                  <a:pt x="0" y="3105245"/>
                  <a:pt x="0" y="3076306"/>
                </a:cubicBezTo>
                <a:lnTo>
                  <a:pt x="0" y="2866718"/>
                </a:lnTo>
                <a:cubicBezTo>
                  <a:pt x="0" y="2837779"/>
                  <a:pt x="23459" y="2814320"/>
                  <a:pt x="52398" y="2814320"/>
                </a:cubicBezTo>
                <a:close/>
                <a:moveTo>
                  <a:pt x="2894310" y="2466340"/>
                </a:moveTo>
                <a:lnTo>
                  <a:pt x="3103898" y="2466340"/>
                </a:lnTo>
                <a:cubicBezTo>
                  <a:pt x="3132837" y="2466340"/>
                  <a:pt x="3156296" y="2489799"/>
                  <a:pt x="3156296" y="2518738"/>
                </a:cubicBezTo>
                <a:lnTo>
                  <a:pt x="3156296" y="2728326"/>
                </a:lnTo>
                <a:cubicBezTo>
                  <a:pt x="3156296" y="2757265"/>
                  <a:pt x="3132837" y="2780724"/>
                  <a:pt x="3103898" y="2780724"/>
                </a:cubicBezTo>
                <a:lnTo>
                  <a:pt x="2894310" y="2780724"/>
                </a:lnTo>
                <a:cubicBezTo>
                  <a:pt x="2865371" y="2780724"/>
                  <a:pt x="2841912" y="2757265"/>
                  <a:pt x="2841912" y="2728326"/>
                </a:cubicBezTo>
                <a:lnTo>
                  <a:pt x="2841912" y="2518738"/>
                </a:lnTo>
                <a:cubicBezTo>
                  <a:pt x="2841912" y="2489799"/>
                  <a:pt x="2865371" y="2466340"/>
                  <a:pt x="2894310" y="2466340"/>
                </a:cubicBezTo>
                <a:close/>
                <a:moveTo>
                  <a:pt x="2262774" y="2466340"/>
                </a:moveTo>
                <a:lnTo>
                  <a:pt x="2472362" y="2466340"/>
                </a:lnTo>
                <a:cubicBezTo>
                  <a:pt x="2501301" y="2466340"/>
                  <a:pt x="2524760" y="2489799"/>
                  <a:pt x="2524760" y="2518738"/>
                </a:cubicBezTo>
                <a:lnTo>
                  <a:pt x="2524760" y="2728326"/>
                </a:lnTo>
                <a:cubicBezTo>
                  <a:pt x="2524760" y="2757265"/>
                  <a:pt x="2501301" y="2780724"/>
                  <a:pt x="2472362" y="2780724"/>
                </a:cubicBezTo>
                <a:lnTo>
                  <a:pt x="2262774" y="2780724"/>
                </a:lnTo>
                <a:cubicBezTo>
                  <a:pt x="2233835" y="2780724"/>
                  <a:pt x="2210376" y="2757265"/>
                  <a:pt x="2210376" y="2728326"/>
                </a:cubicBezTo>
                <a:lnTo>
                  <a:pt x="2210376" y="2518738"/>
                </a:lnTo>
                <a:cubicBezTo>
                  <a:pt x="2210376" y="2489799"/>
                  <a:pt x="2233835" y="2466340"/>
                  <a:pt x="2262774" y="2466340"/>
                </a:cubicBezTo>
                <a:close/>
                <a:moveTo>
                  <a:pt x="1631238" y="2466340"/>
                </a:moveTo>
                <a:lnTo>
                  <a:pt x="1840826" y="2466340"/>
                </a:lnTo>
                <a:cubicBezTo>
                  <a:pt x="1869765" y="2466340"/>
                  <a:pt x="1893224" y="2489799"/>
                  <a:pt x="1893224" y="2518738"/>
                </a:cubicBezTo>
                <a:lnTo>
                  <a:pt x="1893224" y="2728326"/>
                </a:lnTo>
                <a:cubicBezTo>
                  <a:pt x="1893224" y="2757265"/>
                  <a:pt x="1869765" y="2780724"/>
                  <a:pt x="1840826" y="2780724"/>
                </a:cubicBezTo>
                <a:lnTo>
                  <a:pt x="1631238" y="2780724"/>
                </a:lnTo>
                <a:cubicBezTo>
                  <a:pt x="1602299" y="2780724"/>
                  <a:pt x="1578840" y="2757265"/>
                  <a:pt x="1578840" y="2728326"/>
                </a:cubicBezTo>
                <a:lnTo>
                  <a:pt x="1578840" y="2518738"/>
                </a:lnTo>
                <a:cubicBezTo>
                  <a:pt x="1578840" y="2489799"/>
                  <a:pt x="1602299" y="2466340"/>
                  <a:pt x="1631238" y="2466340"/>
                </a:cubicBezTo>
                <a:close/>
                <a:moveTo>
                  <a:pt x="999702" y="2466340"/>
                </a:moveTo>
                <a:lnTo>
                  <a:pt x="1209290" y="2466340"/>
                </a:lnTo>
                <a:cubicBezTo>
                  <a:pt x="1238229" y="2466340"/>
                  <a:pt x="1261688" y="2489799"/>
                  <a:pt x="1261688" y="2518738"/>
                </a:cubicBezTo>
                <a:lnTo>
                  <a:pt x="1261688" y="2728326"/>
                </a:lnTo>
                <a:cubicBezTo>
                  <a:pt x="1261688" y="2757265"/>
                  <a:pt x="1238229" y="2780724"/>
                  <a:pt x="1209290" y="2780724"/>
                </a:cubicBezTo>
                <a:lnTo>
                  <a:pt x="999702" y="2780724"/>
                </a:lnTo>
                <a:cubicBezTo>
                  <a:pt x="970763" y="2780724"/>
                  <a:pt x="947304" y="2757265"/>
                  <a:pt x="947304" y="2728326"/>
                </a:cubicBezTo>
                <a:lnTo>
                  <a:pt x="947304" y="2518738"/>
                </a:lnTo>
                <a:cubicBezTo>
                  <a:pt x="947304" y="2489799"/>
                  <a:pt x="970763" y="2466340"/>
                  <a:pt x="999702" y="2466340"/>
                </a:cubicBezTo>
                <a:close/>
                <a:moveTo>
                  <a:pt x="368166" y="2466340"/>
                </a:moveTo>
                <a:lnTo>
                  <a:pt x="577754" y="2466340"/>
                </a:lnTo>
                <a:cubicBezTo>
                  <a:pt x="606693" y="2466340"/>
                  <a:pt x="630152" y="2489799"/>
                  <a:pt x="630152" y="2518738"/>
                </a:cubicBezTo>
                <a:lnTo>
                  <a:pt x="630152" y="2728326"/>
                </a:lnTo>
                <a:cubicBezTo>
                  <a:pt x="630152" y="2757265"/>
                  <a:pt x="606693" y="2780724"/>
                  <a:pt x="577754" y="2780724"/>
                </a:cubicBezTo>
                <a:lnTo>
                  <a:pt x="368166" y="2780724"/>
                </a:lnTo>
                <a:cubicBezTo>
                  <a:pt x="339227" y="2780724"/>
                  <a:pt x="315768" y="2757265"/>
                  <a:pt x="315768" y="2728326"/>
                </a:cubicBezTo>
                <a:lnTo>
                  <a:pt x="315768" y="2518738"/>
                </a:lnTo>
                <a:cubicBezTo>
                  <a:pt x="315768" y="2489799"/>
                  <a:pt x="339227" y="2466340"/>
                  <a:pt x="368166" y="2466340"/>
                </a:cubicBezTo>
                <a:close/>
                <a:moveTo>
                  <a:pt x="3210078" y="2110740"/>
                </a:moveTo>
                <a:lnTo>
                  <a:pt x="3419666" y="2110740"/>
                </a:lnTo>
                <a:cubicBezTo>
                  <a:pt x="3441371" y="2110740"/>
                  <a:pt x="3459992" y="2123936"/>
                  <a:pt x="3467947" y="2142742"/>
                </a:cubicBezTo>
                <a:lnTo>
                  <a:pt x="3471100" y="2158362"/>
                </a:lnTo>
                <a:lnTo>
                  <a:pt x="3471100" y="2377501"/>
                </a:lnTo>
                <a:lnTo>
                  <a:pt x="3467947" y="2393121"/>
                </a:lnTo>
                <a:cubicBezTo>
                  <a:pt x="3459992" y="2411928"/>
                  <a:pt x="3441371" y="2425123"/>
                  <a:pt x="3419666" y="2425123"/>
                </a:cubicBezTo>
                <a:lnTo>
                  <a:pt x="3210078" y="2425123"/>
                </a:lnTo>
                <a:cubicBezTo>
                  <a:pt x="3181139" y="2425123"/>
                  <a:pt x="3157680" y="2401664"/>
                  <a:pt x="3157680" y="2372726"/>
                </a:cubicBezTo>
                <a:lnTo>
                  <a:pt x="3157680" y="2163137"/>
                </a:lnTo>
                <a:cubicBezTo>
                  <a:pt x="3157680" y="2134199"/>
                  <a:pt x="3181139" y="2110740"/>
                  <a:pt x="3210078" y="2110740"/>
                </a:cubicBezTo>
                <a:close/>
                <a:moveTo>
                  <a:pt x="2578542" y="2110740"/>
                </a:moveTo>
                <a:lnTo>
                  <a:pt x="2788130" y="2110740"/>
                </a:lnTo>
                <a:cubicBezTo>
                  <a:pt x="2817069" y="2110740"/>
                  <a:pt x="2840528" y="2134199"/>
                  <a:pt x="2840528" y="2163137"/>
                </a:cubicBezTo>
                <a:lnTo>
                  <a:pt x="2840528" y="2372726"/>
                </a:lnTo>
                <a:cubicBezTo>
                  <a:pt x="2840528" y="2401664"/>
                  <a:pt x="2817069" y="2425123"/>
                  <a:pt x="2788130" y="2425123"/>
                </a:cubicBezTo>
                <a:lnTo>
                  <a:pt x="2578542" y="2425123"/>
                </a:lnTo>
                <a:cubicBezTo>
                  <a:pt x="2549603" y="2425123"/>
                  <a:pt x="2526144" y="2401664"/>
                  <a:pt x="2526144" y="2372726"/>
                </a:cubicBezTo>
                <a:lnTo>
                  <a:pt x="2526144" y="2163137"/>
                </a:lnTo>
                <a:cubicBezTo>
                  <a:pt x="2526144" y="2134199"/>
                  <a:pt x="2549603" y="2110740"/>
                  <a:pt x="2578542" y="2110740"/>
                </a:cubicBezTo>
                <a:close/>
                <a:moveTo>
                  <a:pt x="1947006" y="2110740"/>
                </a:moveTo>
                <a:lnTo>
                  <a:pt x="2156594" y="2110740"/>
                </a:lnTo>
                <a:cubicBezTo>
                  <a:pt x="2185533" y="2110740"/>
                  <a:pt x="2208992" y="2134199"/>
                  <a:pt x="2208992" y="2163137"/>
                </a:cubicBezTo>
                <a:lnTo>
                  <a:pt x="2208992" y="2372726"/>
                </a:lnTo>
                <a:cubicBezTo>
                  <a:pt x="2208992" y="2401664"/>
                  <a:pt x="2185533" y="2425123"/>
                  <a:pt x="2156594" y="2425123"/>
                </a:cubicBezTo>
                <a:lnTo>
                  <a:pt x="1947006" y="2425123"/>
                </a:lnTo>
                <a:cubicBezTo>
                  <a:pt x="1918067" y="2425123"/>
                  <a:pt x="1894608" y="2401664"/>
                  <a:pt x="1894608" y="2372726"/>
                </a:cubicBezTo>
                <a:lnTo>
                  <a:pt x="1894608" y="2163137"/>
                </a:lnTo>
                <a:cubicBezTo>
                  <a:pt x="1894608" y="2134199"/>
                  <a:pt x="1918067" y="2110740"/>
                  <a:pt x="1947006" y="2110740"/>
                </a:cubicBezTo>
                <a:close/>
                <a:moveTo>
                  <a:pt x="1315470" y="2110740"/>
                </a:moveTo>
                <a:lnTo>
                  <a:pt x="1525058" y="2110740"/>
                </a:lnTo>
                <a:cubicBezTo>
                  <a:pt x="1553997" y="2110740"/>
                  <a:pt x="1577456" y="2134199"/>
                  <a:pt x="1577456" y="2163137"/>
                </a:cubicBezTo>
                <a:lnTo>
                  <a:pt x="1577456" y="2372726"/>
                </a:lnTo>
                <a:cubicBezTo>
                  <a:pt x="1577456" y="2401664"/>
                  <a:pt x="1553997" y="2425123"/>
                  <a:pt x="1525058" y="2425123"/>
                </a:cubicBezTo>
                <a:lnTo>
                  <a:pt x="1315470" y="2425123"/>
                </a:lnTo>
                <a:cubicBezTo>
                  <a:pt x="1286531" y="2425123"/>
                  <a:pt x="1263072" y="2401664"/>
                  <a:pt x="1263072" y="2372726"/>
                </a:cubicBezTo>
                <a:lnTo>
                  <a:pt x="1263072" y="2163137"/>
                </a:lnTo>
                <a:cubicBezTo>
                  <a:pt x="1263072" y="2134199"/>
                  <a:pt x="1286531" y="2110740"/>
                  <a:pt x="1315470" y="2110740"/>
                </a:cubicBezTo>
                <a:close/>
                <a:moveTo>
                  <a:pt x="683934" y="2110740"/>
                </a:moveTo>
                <a:lnTo>
                  <a:pt x="893522" y="2110740"/>
                </a:lnTo>
                <a:cubicBezTo>
                  <a:pt x="922461" y="2110740"/>
                  <a:pt x="945920" y="2134199"/>
                  <a:pt x="945920" y="2163137"/>
                </a:cubicBezTo>
                <a:lnTo>
                  <a:pt x="945920" y="2372726"/>
                </a:lnTo>
                <a:cubicBezTo>
                  <a:pt x="945920" y="2401664"/>
                  <a:pt x="922461" y="2425123"/>
                  <a:pt x="893522" y="2425123"/>
                </a:cubicBezTo>
                <a:lnTo>
                  <a:pt x="683934" y="2425123"/>
                </a:lnTo>
                <a:cubicBezTo>
                  <a:pt x="654995" y="2425123"/>
                  <a:pt x="631536" y="2401664"/>
                  <a:pt x="631536" y="2372726"/>
                </a:cubicBezTo>
                <a:lnTo>
                  <a:pt x="631536" y="2163137"/>
                </a:lnTo>
                <a:cubicBezTo>
                  <a:pt x="631536" y="2134199"/>
                  <a:pt x="654995" y="2110740"/>
                  <a:pt x="683934" y="2110740"/>
                </a:cubicBezTo>
                <a:close/>
                <a:moveTo>
                  <a:pt x="52398" y="2110740"/>
                </a:moveTo>
                <a:lnTo>
                  <a:pt x="261986" y="2110740"/>
                </a:lnTo>
                <a:cubicBezTo>
                  <a:pt x="290925" y="2110740"/>
                  <a:pt x="314384" y="2134199"/>
                  <a:pt x="314384" y="2163137"/>
                </a:cubicBezTo>
                <a:lnTo>
                  <a:pt x="314384" y="2372726"/>
                </a:lnTo>
                <a:cubicBezTo>
                  <a:pt x="314384" y="2401664"/>
                  <a:pt x="290925" y="2425123"/>
                  <a:pt x="261986" y="2425123"/>
                </a:cubicBezTo>
                <a:lnTo>
                  <a:pt x="52398" y="2425123"/>
                </a:lnTo>
                <a:cubicBezTo>
                  <a:pt x="23459" y="2425123"/>
                  <a:pt x="0" y="2401664"/>
                  <a:pt x="0" y="2372726"/>
                </a:cubicBezTo>
                <a:lnTo>
                  <a:pt x="0" y="2163137"/>
                </a:lnTo>
                <a:cubicBezTo>
                  <a:pt x="0" y="2134199"/>
                  <a:pt x="23459" y="2110740"/>
                  <a:pt x="52398" y="2110740"/>
                </a:cubicBezTo>
                <a:close/>
                <a:moveTo>
                  <a:pt x="2894310" y="1762760"/>
                </a:moveTo>
                <a:lnTo>
                  <a:pt x="3103898" y="1762760"/>
                </a:lnTo>
                <a:cubicBezTo>
                  <a:pt x="3132837" y="1762760"/>
                  <a:pt x="3156296" y="1786219"/>
                  <a:pt x="3156296" y="1815158"/>
                </a:cubicBezTo>
                <a:lnTo>
                  <a:pt x="3156296" y="2024746"/>
                </a:lnTo>
                <a:cubicBezTo>
                  <a:pt x="3156296" y="2053685"/>
                  <a:pt x="3132837" y="2077144"/>
                  <a:pt x="3103898" y="2077144"/>
                </a:cubicBezTo>
                <a:lnTo>
                  <a:pt x="2894310" y="2077144"/>
                </a:lnTo>
                <a:cubicBezTo>
                  <a:pt x="2865371" y="2077144"/>
                  <a:pt x="2841912" y="2053685"/>
                  <a:pt x="2841912" y="2024746"/>
                </a:cubicBezTo>
                <a:lnTo>
                  <a:pt x="2841912" y="1815158"/>
                </a:lnTo>
                <a:cubicBezTo>
                  <a:pt x="2841912" y="1786219"/>
                  <a:pt x="2865371" y="1762760"/>
                  <a:pt x="2894310" y="1762760"/>
                </a:cubicBezTo>
                <a:close/>
                <a:moveTo>
                  <a:pt x="2262774" y="1762760"/>
                </a:moveTo>
                <a:lnTo>
                  <a:pt x="2472362" y="1762760"/>
                </a:lnTo>
                <a:cubicBezTo>
                  <a:pt x="2501301" y="1762760"/>
                  <a:pt x="2524760" y="1786219"/>
                  <a:pt x="2524760" y="1815158"/>
                </a:cubicBezTo>
                <a:lnTo>
                  <a:pt x="2524760" y="2024746"/>
                </a:lnTo>
                <a:cubicBezTo>
                  <a:pt x="2524760" y="2053685"/>
                  <a:pt x="2501301" y="2077144"/>
                  <a:pt x="2472362" y="2077144"/>
                </a:cubicBezTo>
                <a:lnTo>
                  <a:pt x="2262774" y="2077144"/>
                </a:lnTo>
                <a:cubicBezTo>
                  <a:pt x="2233835" y="2077144"/>
                  <a:pt x="2210376" y="2053685"/>
                  <a:pt x="2210376" y="2024746"/>
                </a:cubicBezTo>
                <a:lnTo>
                  <a:pt x="2210376" y="1815158"/>
                </a:lnTo>
                <a:cubicBezTo>
                  <a:pt x="2210376" y="1786219"/>
                  <a:pt x="2233835" y="1762760"/>
                  <a:pt x="2262774" y="1762760"/>
                </a:cubicBezTo>
                <a:close/>
                <a:moveTo>
                  <a:pt x="1631238" y="1762760"/>
                </a:moveTo>
                <a:lnTo>
                  <a:pt x="1840826" y="1762760"/>
                </a:lnTo>
                <a:cubicBezTo>
                  <a:pt x="1869765" y="1762760"/>
                  <a:pt x="1893224" y="1786219"/>
                  <a:pt x="1893224" y="1815158"/>
                </a:cubicBezTo>
                <a:lnTo>
                  <a:pt x="1893224" y="2024746"/>
                </a:lnTo>
                <a:cubicBezTo>
                  <a:pt x="1893224" y="2053685"/>
                  <a:pt x="1869765" y="2077144"/>
                  <a:pt x="1840826" y="2077144"/>
                </a:cubicBezTo>
                <a:lnTo>
                  <a:pt x="1631238" y="2077144"/>
                </a:lnTo>
                <a:cubicBezTo>
                  <a:pt x="1602299" y="2077144"/>
                  <a:pt x="1578840" y="2053685"/>
                  <a:pt x="1578840" y="2024746"/>
                </a:cubicBezTo>
                <a:lnTo>
                  <a:pt x="1578840" y="1815158"/>
                </a:lnTo>
                <a:cubicBezTo>
                  <a:pt x="1578840" y="1786219"/>
                  <a:pt x="1602299" y="1762760"/>
                  <a:pt x="1631238" y="1762760"/>
                </a:cubicBezTo>
                <a:close/>
                <a:moveTo>
                  <a:pt x="999702" y="1762760"/>
                </a:moveTo>
                <a:lnTo>
                  <a:pt x="1209290" y="1762760"/>
                </a:lnTo>
                <a:cubicBezTo>
                  <a:pt x="1238229" y="1762760"/>
                  <a:pt x="1261688" y="1786219"/>
                  <a:pt x="1261688" y="1815158"/>
                </a:cubicBezTo>
                <a:lnTo>
                  <a:pt x="1261688" y="2024746"/>
                </a:lnTo>
                <a:cubicBezTo>
                  <a:pt x="1261688" y="2053685"/>
                  <a:pt x="1238229" y="2077144"/>
                  <a:pt x="1209290" y="2077144"/>
                </a:cubicBezTo>
                <a:lnTo>
                  <a:pt x="999702" y="2077144"/>
                </a:lnTo>
                <a:cubicBezTo>
                  <a:pt x="970763" y="2077144"/>
                  <a:pt x="947304" y="2053685"/>
                  <a:pt x="947304" y="2024746"/>
                </a:cubicBezTo>
                <a:lnTo>
                  <a:pt x="947304" y="1815158"/>
                </a:lnTo>
                <a:cubicBezTo>
                  <a:pt x="947304" y="1786219"/>
                  <a:pt x="970763" y="1762760"/>
                  <a:pt x="999702" y="1762760"/>
                </a:cubicBezTo>
                <a:close/>
                <a:moveTo>
                  <a:pt x="368166" y="1762760"/>
                </a:moveTo>
                <a:lnTo>
                  <a:pt x="577754" y="1762760"/>
                </a:lnTo>
                <a:cubicBezTo>
                  <a:pt x="606693" y="1762760"/>
                  <a:pt x="630152" y="1786219"/>
                  <a:pt x="630152" y="1815158"/>
                </a:cubicBezTo>
                <a:lnTo>
                  <a:pt x="630152" y="2024746"/>
                </a:lnTo>
                <a:cubicBezTo>
                  <a:pt x="630152" y="2053685"/>
                  <a:pt x="606693" y="2077144"/>
                  <a:pt x="577754" y="2077144"/>
                </a:cubicBezTo>
                <a:lnTo>
                  <a:pt x="368166" y="2077144"/>
                </a:lnTo>
                <a:cubicBezTo>
                  <a:pt x="339227" y="2077144"/>
                  <a:pt x="315768" y="2053685"/>
                  <a:pt x="315768" y="2024746"/>
                </a:cubicBezTo>
                <a:lnTo>
                  <a:pt x="315768" y="1815158"/>
                </a:lnTo>
                <a:cubicBezTo>
                  <a:pt x="315768" y="1786219"/>
                  <a:pt x="339227" y="1762760"/>
                  <a:pt x="368166" y="1762760"/>
                </a:cubicBezTo>
                <a:close/>
                <a:moveTo>
                  <a:pt x="3210078" y="1407160"/>
                </a:moveTo>
                <a:lnTo>
                  <a:pt x="3419666" y="1407160"/>
                </a:lnTo>
                <a:cubicBezTo>
                  <a:pt x="3441371" y="1407160"/>
                  <a:pt x="3459992" y="1420356"/>
                  <a:pt x="3467947" y="1439162"/>
                </a:cubicBezTo>
                <a:lnTo>
                  <a:pt x="3471100" y="1454783"/>
                </a:lnTo>
                <a:lnTo>
                  <a:pt x="3471100" y="1673921"/>
                </a:lnTo>
                <a:lnTo>
                  <a:pt x="3467947" y="1689542"/>
                </a:lnTo>
                <a:cubicBezTo>
                  <a:pt x="3459992" y="1708348"/>
                  <a:pt x="3441371" y="1721544"/>
                  <a:pt x="3419666" y="1721544"/>
                </a:cubicBezTo>
                <a:lnTo>
                  <a:pt x="3210078" y="1721544"/>
                </a:lnTo>
                <a:cubicBezTo>
                  <a:pt x="3181139" y="1721544"/>
                  <a:pt x="3157680" y="1698085"/>
                  <a:pt x="3157680" y="1669146"/>
                </a:cubicBezTo>
                <a:lnTo>
                  <a:pt x="3157680" y="1459558"/>
                </a:lnTo>
                <a:cubicBezTo>
                  <a:pt x="3157680" y="1430619"/>
                  <a:pt x="3181139" y="1407160"/>
                  <a:pt x="3210078" y="1407160"/>
                </a:cubicBezTo>
                <a:close/>
                <a:moveTo>
                  <a:pt x="2578542" y="1407160"/>
                </a:moveTo>
                <a:lnTo>
                  <a:pt x="2788130" y="1407160"/>
                </a:lnTo>
                <a:cubicBezTo>
                  <a:pt x="2817069" y="1407160"/>
                  <a:pt x="2840528" y="1430619"/>
                  <a:pt x="2840528" y="1459558"/>
                </a:cubicBezTo>
                <a:lnTo>
                  <a:pt x="2840528" y="1669146"/>
                </a:lnTo>
                <a:cubicBezTo>
                  <a:pt x="2840528" y="1698085"/>
                  <a:pt x="2817069" y="1721544"/>
                  <a:pt x="2788130" y="1721544"/>
                </a:cubicBezTo>
                <a:lnTo>
                  <a:pt x="2578542" y="1721544"/>
                </a:lnTo>
                <a:cubicBezTo>
                  <a:pt x="2549603" y="1721544"/>
                  <a:pt x="2526144" y="1698085"/>
                  <a:pt x="2526144" y="1669146"/>
                </a:cubicBezTo>
                <a:lnTo>
                  <a:pt x="2526144" y="1459558"/>
                </a:lnTo>
                <a:cubicBezTo>
                  <a:pt x="2526144" y="1430619"/>
                  <a:pt x="2549603" y="1407160"/>
                  <a:pt x="2578542" y="1407160"/>
                </a:cubicBezTo>
                <a:close/>
                <a:moveTo>
                  <a:pt x="1947006" y="1407160"/>
                </a:moveTo>
                <a:lnTo>
                  <a:pt x="2156594" y="1407160"/>
                </a:lnTo>
                <a:cubicBezTo>
                  <a:pt x="2185533" y="1407160"/>
                  <a:pt x="2208992" y="1430619"/>
                  <a:pt x="2208992" y="1459558"/>
                </a:cubicBezTo>
                <a:lnTo>
                  <a:pt x="2208992" y="1669146"/>
                </a:lnTo>
                <a:cubicBezTo>
                  <a:pt x="2208992" y="1698085"/>
                  <a:pt x="2185533" y="1721544"/>
                  <a:pt x="2156594" y="1721544"/>
                </a:cubicBezTo>
                <a:lnTo>
                  <a:pt x="1947006" y="1721544"/>
                </a:lnTo>
                <a:cubicBezTo>
                  <a:pt x="1918067" y="1721544"/>
                  <a:pt x="1894608" y="1698085"/>
                  <a:pt x="1894608" y="1669146"/>
                </a:cubicBezTo>
                <a:lnTo>
                  <a:pt x="1894608" y="1459558"/>
                </a:lnTo>
                <a:cubicBezTo>
                  <a:pt x="1894608" y="1430619"/>
                  <a:pt x="1918067" y="1407160"/>
                  <a:pt x="1947006" y="1407160"/>
                </a:cubicBezTo>
                <a:close/>
                <a:moveTo>
                  <a:pt x="1315470" y="1407160"/>
                </a:moveTo>
                <a:lnTo>
                  <a:pt x="1525058" y="1407160"/>
                </a:lnTo>
                <a:cubicBezTo>
                  <a:pt x="1553997" y="1407160"/>
                  <a:pt x="1577456" y="1430619"/>
                  <a:pt x="1577456" y="1459558"/>
                </a:cubicBezTo>
                <a:lnTo>
                  <a:pt x="1577456" y="1669146"/>
                </a:lnTo>
                <a:cubicBezTo>
                  <a:pt x="1577456" y="1698085"/>
                  <a:pt x="1553997" y="1721544"/>
                  <a:pt x="1525058" y="1721544"/>
                </a:cubicBezTo>
                <a:lnTo>
                  <a:pt x="1315470" y="1721544"/>
                </a:lnTo>
                <a:cubicBezTo>
                  <a:pt x="1286531" y="1721544"/>
                  <a:pt x="1263072" y="1698085"/>
                  <a:pt x="1263072" y="1669146"/>
                </a:cubicBezTo>
                <a:lnTo>
                  <a:pt x="1263072" y="1459558"/>
                </a:lnTo>
                <a:cubicBezTo>
                  <a:pt x="1263072" y="1430619"/>
                  <a:pt x="1286531" y="1407160"/>
                  <a:pt x="1315470" y="1407160"/>
                </a:cubicBezTo>
                <a:close/>
                <a:moveTo>
                  <a:pt x="683934" y="1407160"/>
                </a:moveTo>
                <a:lnTo>
                  <a:pt x="893522" y="1407160"/>
                </a:lnTo>
                <a:cubicBezTo>
                  <a:pt x="922461" y="1407160"/>
                  <a:pt x="945920" y="1430619"/>
                  <a:pt x="945920" y="1459558"/>
                </a:cubicBezTo>
                <a:lnTo>
                  <a:pt x="945920" y="1669146"/>
                </a:lnTo>
                <a:cubicBezTo>
                  <a:pt x="945920" y="1698085"/>
                  <a:pt x="922461" y="1721544"/>
                  <a:pt x="893522" y="1721544"/>
                </a:cubicBezTo>
                <a:lnTo>
                  <a:pt x="683934" y="1721544"/>
                </a:lnTo>
                <a:cubicBezTo>
                  <a:pt x="654995" y="1721544"/>
                  <a:pt x="631536" y="1698085"/>
                  <a:pt x="631536" y="1669146"/>
                </a:cubicBezTo>
                <a:lnTo>
                  <a:pt x="631536" y="1459558"/>
                </a:lnTo>
                <a:cubicBezTo>
                  <a:pt x="631536" y="1430619"/>
                  <a:pt x="654995" y="1407160"/>
                  <a:pt x="683934" y="1407160"/>
                </a:cubicBezTo>
                <a:close/>
                <a:moveTo>
                  <a:pt x="52398" y="1407160"/>
                </a:moveTo>
                <a:lnTo>
                  <a:pt x="261986" y="1407160"/>
                </a:lnTo>
                <a:cubicBezTo>
                  <a:pt x="290925" y="1407160"/>
                  <a:pt x="314384" y="1430619"/>
                  <a:pt x="314384" y="1459558"/>
                </a:cubicBezTo>
                <a:lnTo>
                  <a:pt x="314384" y="1669146"/>
                </a:lnTo>
                <a:cubicBezTo>
                  <a:pt x="314384" y="1698085"/>
                  <a:pt x="290925" y="1721544"/>
                  <a:pt x="261986" y="1721544"/>
                </a:cubicBezTo>
                <a:lnTo>
                  <a:pt x="52398" y="1721544"/>
                </a:lnTo>
                <a:cubicBezTo>
                  <a:pt x="23459" y="1721544"/>
                  <a:pt x="0" y="1698085"/>
                  <a:pt x="0" y="1669146"/>
                </a:cubicBezTo>
                <a:lnTo>
                  <a:pt x="0" y="1459558"/>
                </a:lnTo>
                <a:cubicBezTo>
                  <a:pt x="0" y="1430619"/>
                  <a:pt x="23459" y="1407160"/>
                  <a:pt x="52398" y="1407160"/>
                </a:cubicBezTo>
                <a:close/>
                <a:moveTo>
                  <a:pt x="2894310" y="1059180"/>
                </a:moveTo>
                <a:lnTo>
                  <a:pt x="3103898" y="1059180"/>
                </a:lnTo>
                <a:cubicBezTo>
                  <a:pt x="3132837" y="1059180"/>
                  <a:pt x="3156296" y="1082639"/>
                  <a:pt x="3156296" y="1111578"/>
                </a:cubicBezTo>
                <a:lnTo>
                  <a:pt x="3156296" y="1321166"/>
                </a:lnTo>
                <a:cubicBezTo>
                  <a:pt x="3156296" y="1350105"/>
                  <a:pt x="3132837" y="1373564"/>
                  <a:pt x="3103898" y="1373564"/>
                </a:cubicBezTo>
                <a:lnTo>
                  <a:pt x="2894310" y="1373564"/>
                </a:lnTo>
                <a:cubicBezTo>
                  <a:pt x="2865371" y="1373564"/>
                  <a:pt x="2841912" y="1350105"/>
                  <a:pt x="2841912" y="1321166"/>
                </a:cubicBezTo>
                <a:lnTo>
                  <a:pt x="2841912" y="1111578"/>
                </a:lnTo>
                <a:cubicBezTo>
                  <a:pt x="2841912" y="1082639"/>
                  <a:pt x="2865371" y="1059180"/>
                  <a:pt x="2894310" y="1059180"/>
                </a:cubicBezTo>
                <a:close/>
                <a:moveTo>
                  <a:pt x="2262774" y="1059180"/>
                </a:moveTo>
                <a:lnTo>
                  <a:pt x="2472362" y="1059180"/>
                </a:lnTo>
                <a:cubicBezTo>
                  <a:pt x="2501301" y="1059180"/>
                  <a:pt x="2524760" y="1082639"/>
                  <a:pt x="2524760" y="1111578"/>
                </a:cubicBezTo>
                <a:lnTo>
                  <a:pt x="2524760" y="1321166"/>
                </a:lnTo>
                <a:cubicBezTo>
                  <a:pt x="2524760" y="1350105"/>
                  <a:pt x="2501301" y="1373564"/>
                  <a:pt x="2472362" y="1373564"/>
                </a:cubicBezTo>
                <a:lnTo>
                  <a:pt x="2262774" y="1373564"/>
                </a:lnTo>
                <a:cubicBezTo>
                  <a:pt x="2233835" y="1373564"/>
                  <a:pt x="2210376" y="1350105"/>
                  <a:pt x="2210376" y="1321166"/>
                </a:cubicBezTo>
                <a:lnTo>
                  <a:pt x="2210376" y="1111578"/>
                </a:lnTo>
                <a:cubicBezTo>
                  <a:pt x="2210376" y="1082639"/>
                  <a:pt x="2233835" y="1059180"/>
                  <a:pt x="2262774" y="1059180"/>
                </a:cubicBezTo>
                <a:close/>
                <a:moveTo>
                  <a:pt x="1631238" y="1059180"/>
                </a:moveTo>
                <a:lnTo>
                  <a:pt x="1840826" y="1059180"/>
                </a:lnTo>
                <a:cubicBezTo>
                  <a:pt x="1869765" y="1059180"/>
                  <a:pt x="1893224" y="1082639"/>
                  <a:pt x="1893224" y="1111578"/>
                </a:cubicBezTo>
                <a:lnTo>
                  <a:pt x="1893224" y="1321166"/>
                </a:lnTo>
                <a:cubicBezTo>
                  <a:pt x="1893224" y="1350105"/>
                  <a:pt x="1869765" y="1373564"/>
                  <a:pt x="1840826" y="1373564"/>
                </a:cubicBezTo>
                <a:lnTo>
                  <a:pt x="1631238" y="1373564"/>
                </a:lnTo>
                <a:cubicBezTo>
                  <a:pt x="1602299" y="1373564"/>
                  <a:pt x="1578840" y="1350105"/>
                  <a:pt x="1578840" y="1321166"/>
                </a:cubicBezTo>
                <a:lnTo>
                  <a:pt x="1578840" y="1111578"/>
                </a:lnTo>
                <a:cubicBezTo>
                  <a:pt x="1578840" y="1082639"/>
                  <a:pt x="1602299" y="1059180"/>
                  <a:pt x="1631238" y="1059180"/>
                </a:cubicBezTo>
                <a:close/>
                <a:moveTo>
                  <a:pt x="999702" y="1059180"/>
                </a:moveTo>
                <a:lnTo>
                  <a:pt x="1209290" y="1059180"/>
                </a:lnTo>
                <a:cubicBezTo>
                  <a:pt x="1238229" y="1059180"/>
                  <a:pt x="1261688" y="1082639"/>
                  <a:pt x="1261688" y="1111578"/>
                </a:cubicBezTo>
                <a:lnTo>
                  <a:pt x="1261688" y="1321166"/>
                </a:lnTo>
                <a:cubicBezTo>
                  <a:pt x="1261688" y="1350105"/>
                  <a:pt x="1238229" y="1373564"/>
                  <a:pt x="1209290" y="1373564"/>
                </a:cubicBezTo>
                <a:lnTo>
                  <a:pt x="999702" y="1373564"/>
                </a:lnTo>
                <a:cubicBezTo>
                  <a:pt x="970763" y="1373564"/>
                  <a:pt x="947304" y="1350105"/>
                  <a:pt x="947304" y="1321166"/>
                </a:cubicBezTo>
                <a:lnTo>
                  <a:pt x="947304" y="1111578"/>
                </a:lnTo>
                <a:cubicBezTo>
                  <a:pt x="947304" y="1082639"/>
                  <a:pt x="970763" y="1059180"/>
                  <a:pt x="999702" y="1059180"/>
                </a:cubicBezTo>
                <a:close/>
                <a:moveTo>
                  <a:pt x="368166" y="1059180"/>
                </a:moveTo>
                <a:lnTo>
                  <a:pt x="577754" y="1059180"/>
                </a:lnTo>
                <a:cubicBezTo>
                  <a:pt x="606693" y="1059180"/>
                  <a:pt x="630152" y="1082639"/>
                  <a:pt x="630152" y="1111578"/>
                </a:cubicBezTo>
                <a:lnTo>
                  <a:pt x="630152" y="1321166"/>
                </a:lnTo>
                <a:cubicBezTo>
                  <a:pt x="630152" y="1350105"/>
                  <a:pt x="606693" y="1373564"/>
                  <a:pt x="577754" y="1373564"/>
                </a:cubicBezTo>
                <a:lnTo>
                  <a:pt x="368166" y="1373564"/>
                </a:lnTo>
                <a:cubicBezTo>
                  <a:pt x="339227" y="1373564"/>
                  <a:pt x="315768" y="1350105"/>
                  <a:pt x="315768" y="1321166"/>
                </a:cubicBezTo>
                <a:lnTo>
                  <a:pt x="315768" y="1111578"/>
                </a:lnTo>
                <a:cubicBezTo>
                  <a:pt x="315768" y="1082639"/>
                  <a:pt x="339227" y="1059180"/>
                  <a:pt x="368166" y="1059180"/>
                </a:cubicBezTo>
                <a:close/>
                <a:moveTo>
                  <a:pt x="3210078" y="703580"/>
                </a:moveTo>
                <a:lnTo>
                  <a:pt x="3419666" y="703580"/>
                </a:lnTo>
                <a:cubicBezTo>
                  <a:pt x="3441371" y="703580"/>
                  <a:pt x="3459992" y="716776"/>
                  <a:pt x="3467947" y="735582"/>
                </a:cubicBezTo>
                <a:lnTo>
                  <a:pt x="3471100" y="751203"/>
                </a:lnTo>
                <a:lnTo>
                  <a:pt x="3471100" y="970341"/>
                </a:lnTo>
                <a:lnTo>
                  <a:pt x="3467947" y="985962"/>
                </a:lnTo>
                <a:cubicBezTo>
                  <a:pt x="3459992" y="1004768"/>
                  <a:pt x="3441371" y="1017964"/>
                  <a:pt x="3419666" y="1017964"/>
                </a:cubicBezTo>
                <a:lnTo>
                  <a:pt x="3210078" y="1017964"/>
                </a:lnTo>
                <a:cubicBezTo>
                  <a:pt x="3181139" y="1017964"/>
                  <a:pt x="3157680" y="994505"/>
                  <a:pt x="3157680" y="965566"/>
                </a:cubicBezTo>
                <a:lnTo>
                  <a:pt x="3157680" y="755978"/>
                </a:lnTo>
                <a:cubicBezTo>
                  <a:pt x="3157680" y="727039"/>
                  <a:pt x="3181139" y="703580"/>
                  <a:pt x="3210078" y="703580"/>
                </a:cubicBezTo>
                <a:close/>
                <a:moveTo>
                  <a:pt x="2578542" y="703580"/>
                </a:moveTo>
                <a:lnTo>
                  <a:pt x="2788130" y="703580"/>
                </a:lnTo>
                <a:cubicBezTo>
                  <a:pt x="2817069" y="703580"/>
                  <a:pt x="2840528" y="727039"/>
                  <a:pt x="2840528" y="755978"/>
                </a:cubicBezTo>
                <a:lnTo>
                  <a:pt x="2840528" y="965566"/>
                </a:lnTo>
                <a:cubicBezTo>
                  <a:pt x="2840528" y="994505"/>
                  <a:pt x="2817069" y="1017964"/>
                  <a:pt x="2788130" y="1017964"/>
                </a:cubicBezTo>
                <a:lnTo>
                  <a:pt x="2578542" y="1017964"/>
                </a:lnTo>
                <a:cubicBezTo>
                  <a:pt x="2549603" y="1017964"/>
                  <a:pt x="2526144" y="994505"/>
                  <a:pt x="2526144" y="965566"/>
                </a:cubicBezTo>
                <a:lnTo>
                  <a:pt x="2526144" y="755978"/>
                </a:lnTo>
                <a:cubicBezTo>
                  <a:pt x="2526144" y="727039"/>
                  <a:pt x="2549603" y="703580"/>
                  <a:pt x="2578542" y="703580"/>
                </a:cubicBezTo>
                <a:close/>
                <a:moveTo>
                  <a:pt x="1947006" y="703580"/>
                </a:moveTo>
                <a:lnTo>
                  <a:pt x="2156594" y="703580"/>
                </a:lnTo>
                <a:cubicBezTo>
                  <a:pt x="2185533" y="703580"/>
                  <a:pt x="2208992" y="727039"/>
                  <a:pt x="2208992" y="755978"/>
                </a:cubicBezTo>
                <a:lnTo>
                  <a:pt x="2208992" y="965566"/>
                </a:lnTo>
                <a:cubicBezTo>
                  <a:pt x="2208992" y="994505"/>
                  <a:pt x="2185533" y="1017964"/>
                  <a:pt x="2156594" y="1017964"/>
                </a:cubicBezTo>
                <a:lnTo>
                  <a:pt x="1947006" y="1017964"/>
                </a:lnTo>
                <a:cubicBezTo>
                  <a:pt x="1918067" y="1017964"/>
                  <a:pt x="1894608" y="994505"/>
                  <a:pt x="1894608" y="965566"/>
                </a:cubicBezTo>
                <a:lnTo>
                  <a:pt x="1894608" y="755978"/>
                </a:lnTo>
                <a:cubicBezTo>
                  <a:pt x="1894608" y="727039"/>
                  <a:pt x="1918067" y="703580"/>
                  <a:pt x="1947006" y="703580"/>
                </a:cubicBezTo>
                <a:close/>
                <a:moveTo>
                  <a:pt x="1315470" y="703580"/>
                </a:moveTo>
                <a:lnTo>
                  <a:pt x="1525058" y="703580"/>
                </a:lnTo>
                <a:cubicBezTo>
                  <a:pt x="1553997" y="703580"/>
                  <a:pt x="1577456" y="727039"/>
                  <a:pt x="1577456" y="755978"/>
                </a:cubicBezTo>
                <a:lnTo>
                  <a:pt x="1577456" y="965566"/>
                </a:lnTo>
                <a:cubicBezTo>
                  <a:pt x="1577456" y="994505"/>
                  <a:pt x="1553997" y="1017964"/>
                  <a:pt x="1525058" y="1017964"/>
                </a:cubicBezTo>
                <a:lnTo>
                  <a:pt x="1315470" y="1017964"/>
                </a:lnTo>
                <a:cubicBezTo>
                  <a:pt x="1286531" y="1017964"/>
                  <a:pt x="1263072" y="994505"/>
                  <a:pt x="1263072" y="965566"/>
                </a:cubicBezTo>
                <a:lnTo>
                  <a:pt x="1263072" y="755978"/>
                </a:lnTo>
                <a:cubicBezTo>
                  <a:pt x="1263072" y="727039"/>
                  <a:pt x="1286531" y="703580"/>
                  <a:pt x="1315470" y="703580"/>
                </a:cubicBezTo>
                <a:close/>
                <a:moveTo>
                  <a:pt x="683934" y="703580"/>
                </a:moveTo>
                <a:lnTo>
                  <a:pt x="893522" y="703580"/>
                </a:lnTo>
                <a:cubicBezTo>
                  <a:pt x="922461" y="703580"/>
                  <a:pt x="945920" y="727039"/>
                  <a:pt x="945920" y="755978"/>
                </a:cubicBezTo>
                <a:lnTo>
                  <a:pt x="945920" y="965566"/>
                </a:lnTo>
                <a:cubicBezTo>
                  <a:pt x="945920" y="994505"/>
                  <a:pt x="922461" y="1017964"/>
                  <a:pt x="893522" y="1017964"/>
                </a:cubicBezTo>
                <a:lnTo>
                  <a:pt x="683934" y="1017964"/>
                </a:lnTo>
                <a:cubicBezTo>
                  <a:pt x="654995" y="1017964"/>
                  <a:pt x="631536" y="994505"/>
                  <a:pt x="631536" y="965566"/>
                </a:cubicBezTo>
                <a:lnTo>
                  <a:pt x="631536" y="755978"/>
                </a:lnTo>
                <a:cubicBezTo>
                  <a:pt x="631536" y="727039"/>
                  <a:pt x="654995" y="703580"/>
                  <a:pt x="683934" y="703580"/>
                </a:cubicBezTo>
                <a:close/>
                <a:moveTo>
                  <a:pt x="52398" y="703580"/>
                </a:moveTo>
                <a:lnTo>
                  <a:pt x="261986" y="703580"/>
                </a:lnTo>
                <a:cubicBezTo>
                  <a:pt x="290925" y="703580"/>
                  <a:pt x="314384" y="727039"/>
                  <a:pt x="314384" y="755978"/>
                </a:cubicBezTo>
                <a:lnTo>
                  <a:pt x="314384" y="965566"/>
                </a:lnTo>
                <a:cubicBezTo>
                  <a:pt x="314384" y="994505"/>
                  <a:pt x="290925" y="1017964"/>
                  <a:pt x="261986" y="1017964"/>
                </a:cubicBezTo>
                <a:lnTo>
                  <a:pt x="52398" y="1017964"/>
                </a:lnTo>
                <a:cubicBezTo>
                  <a:pt x="23459" y="1017964"/>
                  <a:pt x="0" y="994505"/>
                  <a:pt x="0" y="965566"/>
                </a:cubicBezTo>
                <a:lnTo>
                  <a:pt x="0" y="755978"/>
                </a:lnTo>
                <a:cubicBezTo>
                  <a:pt x="0" y="727039"/>
                  <a:pt x="23459" y="703580"/>
                  <a:pt x="52398" y="703580"/>
                </a:cubicBezTo>
                <a:close/>
                <a:moveTo>
                  <a:pt x="2894310" y="355600"/>
                </a:moveTo>
                <a:lnTo>
                  <a:pt x="3103898" y="355600"/>
                </a:lnTo>
                <a:cubicBezTo>
                  <a:pt x="3132837" y="355600"/>
                  <a:pt x="3156296" y="379059"/>
                  <a:pt x="3156296" y="407998"/>
                </a:cubicBezTo>
                <a:lnTo>
                  <a:pt x="3156296" y="617586"/>
                </a:lnTo>
                <a:cubicBezTo>
                  <a:pt x="3156296" y="646525"/>
                  <a:pt x="3132837" y="669984"/>
                  <a:pt x="3103898" y="669984"/>
                </a:cubicBezTo>
                <a:lnTo>
                  <a:pt x="2894310" y="669984"/>
                </a:lnTo>
                <a:cubicBezTo>
                  <a:pt x="2865371" y="669984"/>
                  <a:pt x="2841912" y="646525"/>
                  <a:pt x="2841912" y="617586"/>
                </a:cubicBezTo>
                <a:lnTo>
                  <a:pt x="2841912" y="407998"/>
                </a:lnTo>
                <a:cubicBezTo>
                  <a:pt x="2841912" y="379059"/>
                  <a:pt x="2865371" y="355600"/>
                  <a:pt x="2894310" y="355600"/>
                </a:cubicBezTo>
                <a:close/>
                <a:moveTo>
                  <a:pt x="2262774" y="355600"/>
                </a:moveTo>
                <a:lnTo>
                  <a:pt x="2472362" y="355600"/>
                </a:lnTo>
                <a:cubicBezTo>
                  <a:pt x="2501301" y="355600"/>
                  <a:pt x="2524760" y="379059"/>
                  <a:pt x="2524760" y="407998"/>
                </a:cubicBezTo>
                <a:lnTo>
                  <a:pt x="2524760" y="617586"/>
                </a:lnTo>
                <a:cubicBezTo>
                  <a:pt x="2524760" y="646525"/>
                  <a:pt x="2501301" y="669984"/>
                  <a:pt x="2472362" y="669984"/>
                </a:cubicBezTo>
                <a:lnTo>
                  <a:pt x="2262774" y="669984"/>
                </a:lnTo>
                <a:cubicBezTo>
                  <a:pt x="2233835" y="669984"/>
                  <a:pt x="2210376" y="646525"/>
                  <a:pt x="2210376" y="617586"/>
                </a:cubicBezTo>
                <a:lnTo>
                  <a:pt x="2210376" y="407998"/>
                </a:lnTo>
                <a:cubicBezTo>
                  <a:pt x="2210376" y="379059"/>
                  <a:pt x="2233835" y="355600"/>
                  <a:pt x="2262774" y="355600"/>
                </a:cubicBezTo>
                <a:close/>
                <a:moveTo>
                  <a:pt x="1631238" y="355600"/>
                </a:moveTo>
                <a:lnTo>
                  <a:pt x="1840826" y="355600"/>
                </a:lnTo>
                <a:cubicBezTo>
                  <a:pt x="1869765" y="355600"/>
                  <a:pt x="1893224" y="379059"/>
                  <a:pt x="1893224" y="407998"/>
                </a:cubicBezTo>
                <a:lnTo>
                  <a:pt x="1893224" y="617586"/>
                </a:lnTo>
                <a:cubicBezTo>
                  <a:pt x="1893224" y="646525"/>
                  <a:pt x="1869765" y="669984"/>
                  <a:pt x="1840826" y="669984"/>
                </a:cubicBezTo>
                <a:lnTo>
                  <a:pt x="1631238" y="669984"/>
                </a:lnTo>
                <a:cubicBezTo>
                  <a:pt x="1602299" y="669984"/>
                  <a:pt x="1578840" y="646525"/>
                  <a:pt x="1578840" y="617586"/>
                </a:cubicBezTo>
                <a:lnTo>
                  <a:pt x="1578840" y="407998"/>
                </a:lnTo>
                <a:cubicBezTo>
                  <a:pt x="1578840" y="379059"/>
                  <a:pt x="1602299" y="355600"/>
                  <a:pt x="1631238" y="355600"/>
                </a:cubicBezTo>
                <a:close/>
                <a:moveTo>
                  <a:pt x="999702" y="355600"/>
                </a:moveTo>
                <a:lnTo>
                  <a:pt x="1209290" y="355600"/>
                </a:lnTo>
                <a:cubicBezTo>
                  <a:pt x="1238229" y="355600"/>
                  <a:pt x="1261688" y="379059"/>
                  <a:pt x="1261688" y="407998"/>
                </a:cubicBezTo>
                <a:lnTo>
                  <a:pt x="1261688" y="617586"/>
                </a:lnTo>
                <a:cubicBezTo>
                  <a:pt x="1261688" y="646525"/>
                  <a:pt x="1238229" y="669984"/>
                  <a:pt x="1209290" y="669984"/>
                </a:cubicBezTo>
                <a:lnTo>
                  <a:pt x="999702" y="669984"/>
                </a:lnTo>
                <a:cubicBezTo>
                  <a:pt x="970763" y="669984"/>
                  <a:pt x="947304" y="646525"/>
                  <a:pt x="947304" y="617586"/>
                </a:cubicBezTo>
                <a:lnTo>
                  <a:pt x="947304" y="407998"/>
                </a:lnTo>
                <a:cubicBezTo>
                  <a:pt x="947304" y="379059"/>
                  <a:pt x="970763" y="355600"/>
                  <a:pt x="999702" y="355600"/>
                </a:cubicBezTo>
                <a:close/>
                <a:moveTo>
                  <a:pt x="368166" y="355600"/>
                </a:moveTo>
                <a:lnTo>
                  <a:pt x="577754" y="355600"/>
                </a:lnTo>
                <a:cubicBezTo>
                  <a:pt x="606693" y="355600"/>
                  <a:pt x="630152" y="379059"/>
                  <a:pt x="630152" y="407998"/>
                </a:cubicBezTo>
                <a:lnTo>
                  <a:pt x="630152" y="617586"/>
                </a:lnTo>
                <a:cubicBezTo>
                  <a:pt x="630152" y="646525"/>
                  <a:pt x="606693" y="669984"/>
                  <a:pt x="577754" y="669984"/>
                </a:cubicBezTo>
                <a:lnTo>
                  <a:pt x="368166" y="669984"/>
                </a:lnTo>
                <a:cubicBezTo>
                  <a:pt x="339227" y="669984"/>
                  <a:pt x="315768" y="646525"/>
                  <a:pt x="315768" y="617586"/>
                </a:cubicBezTo>
                <a:lnTo>
                  <a:pt x="315768" y="407998"/>
                </a:lnTo>
                <a:cubicBezTo>
                  <a:pt x="315768" y="379059"/>
                  <a:pt x="339227" y="355600"/>
                  <a:pt x="368166" y="355600"/>
                </a:cubicBezTo>
                <a:close/>
                <a:moveTo>
                  <a:pt x="3210078" y="0"/>
                </a:moveTo>
                <a:lnTo>
                  <a:pt x="3419666" y="0"/>
                </a:lnTo>
                <a:cubicBezTo>
                  <a:pt x="3441371" y="0"/>
                  <a:pt x="3459992" y="13196"/>
                  <a:pt x="3467947" y="32002"/>
                </a:cubicBezTo>
                <a:lnTo>
                  <a:pt x="3471100" y="47623"/>
                </a:lnTo>
                <a:lnTo>
                  <a:pt x="3471100" y="266761"/>
                </a:lnTo>
                <a:lnTo>
                  <a:pt x="3467947" y="282382"/>
                </a:lnTo>
                <a:cubicBezTo>
                  <a:pt x="3459992" y="301188"/>
                  <a:pt x="3441371" y="314384"/>
                  <a:pt x="3419666" y="314384"/>
                </a:cubicBezTo>
                <a:lnTo>
                  <a:pt x="3210078" y="314384"/>
                </a:lnTo>
                <a:cubicBezTo>
                  <a:pt x="3181139" y="314384"/>
                  <a:pt x="3157680" y="290925"/>
                  <a:pt x="3157680" y="261986"/>
                </a:cubicBezTo>
                <a:lnTo>
                  <a:pt x="3157680" y="52398"/>
                </a:lnTo>
                <a:cubicBezTo>
                  <a:pt x="3157680" y="23459"/>
                  <a:pt x="3181139" y="0"/>
                  <a:pt x="3210078" y="0"/>
                </a:cubicBezTo>
                <a:close/>
                <a:moveTo>
                  <a:pt x="2578542" y="0"/>
                </a:moveTo>
                <a:lnTo>
                  <a:pt x="2788130" y="0"/>
                </a:lnTo>
                <a:cubicBezTo>
                  <a:pt x="2817069" y="0"/>
                  <a:pt x="2840528" y="23459"/>
                  <a:pt x="2840528" y="52398"/>
                </a:cubicBezTo>
                <a:lnTo>
                  <a:pt x="2840528" y="261986"/>
                </a:lnTo>
                <a:cubicBezTo>
                  <a:pt x="2840528" y="290925"/>
                  <a:pt x="2817069" y="314384"/>
                  <a:pt x="2788130" y="314384"/>
                </a:cubicBezTo>
                <a:lnTo>
                  <a:pt x="2578542" y="314384"/>
                </a:lnTo>
                <a:cubicBezTo>
                  <a:pt x="2549603" y="314384"/>
                  <a:pt x="2526144" y="290925"/>
                  <a:pt x="2526144" y="261986"/>
                </a:cubicBezTo>
                <a:lnTo>
                  <a:pt x="2526144" y="52398"/>
                </a:lnTo>
                <a:cubicBezTo>
                  <a:pt x="2526144" y="23459"/>
                  <a:pt x="2549603" y="0"/>
                  <a:pt x="2578542" y="0"/>
                </a:cubicBezTo>
                <a:close/>
                <a:moveTo>
                  <a:pt x="1947006" y="0"/>
                </a:moveTo>
                <a:lnTo>
                  <a:pt x="2156594" y="0"/>
                </a:lnTo>
                <a:cubicBezTo>
                  <a:pt x="2185533" y="0"/>
                  <a:pt x="2208992" y="23459"/>
                  <a:pt x="2208992" y="52398"/>
                </a:cubicBezTo>
                <a:lnTo>
                  <a:pt x="2208992" y="261986"/>
                </a:lnTo>
                <a:cubicBezTo>
                  <a:pt x="2208992" y="290925"/>
                  <a:pt x="2185533" y="314384"/>
                  <a:pt x="2156594" y="314384"/>
                </a:cubicBezTo>
                <a:lnTo>
                  <a:pt x="1947006" y="314384"/>
                </a:lnTo>
                <a:cubicBezTo>
                  <a:pt x="1918067" y="314384"/>
                  <a:pt x="1894608" y="290925"/>
                  <a:pt x="1894608" y="261986"/>
                </a:cubicBezTo>
                <a:lnTo>
                  <a:pt x="1894608" y="52398"/>
                </a:lnTo>
                <a:cubicBezTo>
                  <a:pt x="1894608" y="23459"/>
                  <a:pt x="1918067" y="0"/>
                  <a:pt x="1947006" y="0"/>
                </a:cubicBezTo>
                <a:close/>
                <a:moveTo>
                  <a:pt x="1315470" y="0"/>
                </a:moveTo>
                <a:lnTo>
                  <a:pt x="1525058" y="0"/>
                </a:lnTo>
                <a:cubicBezTo>
                  <a:pt x="1553997" y="0"/>
                  <a:pt x="1577456" y="23459"/>
                  <a:pt x="1577456" y="52398"/>
                </a:cubicBezTo>
                <a:lnTo>
                  <a:pt x="1577456" y="261986"/>
                </a:lnTo>
                <a:cubicBezTo>
                  <a:pt x="1577456" y="290925"/>
                  <a:pt x="1553997" y="314384"/>
                  <a:pt x="1525058" y="314384"/>
                </a:cubicBezTo>
                <a:lnTo>
                  <a:pt x="1315470" y="314384"/>
                </a:lnTo>
                <a:cubicBezTo>
                  <a:pt x="1286531" y="314384"/>
                  <a:pt x="1263072" y="290925"/>
                  <a:pt x="1263072" y="261986"/>
                </a:cubicBezTo>
                <a:lnTo>
                  <a:pt x="1263072" y="52398"/>
                </a:lnTo>
                <a:cubicBezTo>
                  <a:pt x="1263072" y="23459"/>
                  <a:pt x="1286531" y="0"/>
                  <a:pt x="1315470" y="0"/>
                </a:cubicBezTo>
                <a:close/>
                <a:moveTo>
                  <a:pt x="683934" y="0"/>
                </a:moveTo>
                <a:lnTo>
                  <a:pt x="893522" y="0"/>
                </a:lnTo>
                <a:cubicBezTo>
                  <a:pt x="922461" y="0"/>
                  <a:pt x="945920" y="23459"/>
                  <a:pt x="945920" y="52398"/>
                </a:cubicBezTo>
                <a:lnTo>
                  <a:pt x="945920" y="261986"/>
                </a:lnTo>
                <a:cubicBezTo>
                  <a:pt x="945920" y="290925"/>
                  <a:pt x="922461" y="314384"/>
                  <a:pt x="893522" y="314384"/>
                </a:cubicBezTo>
                <a:lnTo>
                  <a:pt x="683934" y="314384"/>
                </a:lnTo>
                <a:cubicBezTo>
                  <a:pt x="654995" y="314384"/>
                  <a:pt x="631536" y="290925"/>
                  <a:pt x="631536" y="261986"/>
                </a:cubicBezTo>
                <a:lnTo>
                  <a:pt x="631536" y="52398"/>
                </a:lnTo>
                <a:cubicBezTo>
                  <a:pt x="631536" y="23459"/>
                  <a:pt x="654995" y="0"/>
                  <a:pt x="683934" y="0"/>
                </a:cubicBezTo>
                <a:close/>
                <a:moveTo>
                  <a:pt x="52398" y="0"/>
                </a:moveTo>
                <a:lnTo>
                  <a:pt x="261986" y="0"/>
                </a:lnTo>
                <a:cubicBezTo>
                  <a:pt x="290925" y="0"/>
                  <a:pt x="314384" y="23459"/>
                  <a:pt x="314384" y="52398"/>
                </a:cubicBezTo>
                <a:lnTo>
                  <a:pt x="314384" y="261986"/>
                </a:lnTo>
                <a:cubicBezTo>
                  <a:pt x="314384" y="290925"/>
                  <a:pt x="290925" y="314384"/>
                  <a:pt x="261986" y="314384"/>
                </a:cubicBezTo>
                <a:lnTo>
                  <a:pt x="52398" y="314384"/>
                </a:lnTo>
                <a:cubicBezTo>
                  <a:pt x="23459" y="314384"/>
                  <a:pt x="0" y="290925"/>
                  <a:pt x="0" y="261986"/>
                </a:cubicBezTo>
                <a:lnTo>
                  <a:pt x="0" y="52398"/>
                </a:lnTo>
                <a:cubicBezTo>
                  <a:pt x="0" y="23459"/>
                  <a:pt x="23459" y="0"/>
                  <a:pt x="52398" y="0"/>
                </a:cubicBezTo>
                <a:close/>
              </a:path>
            </a:pathLst>
          </a:custGeom>
          <a:solidFill>
            <a:srgbClr val="FF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23FE2E01-935A-40C9-A1D2-43B789C290D7}"/>
              </a:ext>
            </a:extLst>
          </p:cNvPr>
          <p:cNvSpPr/>
          <p:nvPr/>
        </p:nvSpPr>
        <p:spPr>
          <a:xfrm>
            <a:off x="6565432" y="844491"/>
            <a:ext cx="2706758" cy="2705100"/>
          </a:xfrm>
          <a:custGeom>
            <a:avLst/>
            <a:gdLst>
              <a:gd name="connsiteX0" fmla="*/ 3589555 w 6844951"/>
              <a:gd name="connsiteY0" fmla="*/ 6370610 h 6840759"/>
              <a:gd name="connsiteX1" fmla="*/ 3596929 w 6844951"/>
              <a:gd name="connsiteY1" fmla="*/ 6407134 h 6840759"/>
              <a:gd name="connsiteX2" fmla="*/ 3596929 w 6844951"/>
              <a:gd name="connsiteY2" fmla="*/ 6468283 h 6840759"/>
              <a:gd name="connsiteX3" fmla="*/ 3587258 w 6844951"/>
              <a:gd name="connsiteY3" fmla="*/ 6516185 h 6840759"/>
              <a:gd name="connsiteX4" fmla="*/ 3606570 w 6844951"/>
              <a:gd name="connsiteY4" fmla="*/ 6503164 h 6840759"/>
              <a:gd name="connsiteX5" fmla="*/ 3662573 w 6844951"/>
              <a:gd name="connsiteY5" fmla="*/ 6491858 h 6840759"/>
              <a:gd name="connsiteX6" fmla="*/ 3723722 w 6844951"/>
              <a:gd name="connsiteY6" fmla="*/ 6491858 h 6840759"/>
              <a:gd name="connsiteX7" fmla="*/ 3779725 w 6844951"/>
              <a:gd name="connsiteY7" fmla="*/ 6503164 h 6840759"/>
              <a:gd name="connsiteX8" fmla="*/ 3799037 w 6844951"/>
              <a:gd name="connsiteY8" fmla="*/ 6516185 h 6840759"/>
              <a:gd name="connsiteX9" fmla="*/ 3789366 w 6844951"/>
              <a:gd name="connsiteY9" fmla="*/ 6468283 h 6840759"/>
              <a:gd name="connsiteX10" fmla="*/ 3789366 w 6844951"/>
              <a:gd name="connsiteY10" fmla="*/ 6407134 h 6840759"/>
              <a:gd name="connsiteX11" fmla="*/ 3796740 w 6844951"/>
              <a:gd name="connsiteY11" fmla="*/ 6370610 h 6840759"/>
              <a:gd name="connsiteX12" fmla="*/ 3779726 w 6844951"/>
              <a:gd name="connsiteY12" fmla="*/ 6382082 h 6840759"/>
              <a:gd name="connsiteX13" fmla="*/ 3723722 w 6844951"/>
              <a:gd name="connsiteY13" fmla="*/ 6393388 h 6840759"/>
              <a:gd name="connsiteX14" fmla="*/ 3662573 w 6844951"/>
              <a:gd name="connsiteY14" fmla="*/ 6393388 h 6840759"/>
              <a:gd name="connsiteX15" fmla="*/ 3606570 w 6844951"/>
              <a:gd name="connsiteY15" fmla="*/ 6382082 h 6840759"/>
              <a:gd name="connsiteX16" fmla="*/ 3048218 w 6844951"/>
              <a:gd name="connsiteY16" fmla="*/ 6370610 h 6840759"/>
              <a:gd name="connsiteX17" fmla="*/ 3055591 w 6844951"/>
              <a:gd name="connsiteY17" fmla="*/ 6407134 h 6840759"/>
              <a:gd name="connsiteX18" fmla="*/ 3055591 w 6844951"/>
              <a:gd name="connsiteY18" fmla="*/ 6468283 h 6840759"/>
              <a:gd name="connsiteX19" fmla="*/ 3045920 w 6844951"/>
              <a:gd name="connsiteY19" fmla="*/ 6516185 h 6840759"/>
              <a:gd name="connsiteX20" fmla="*/ 3065232 w 6844951"/>
              <a:gd name="connsiteY20" fmla="*/ 6503164 h 6840759"/>
              <a:gd name="connsiteX21" fmla="*/ 3121235 w 6844951"/>
              <a:gd name="connsiteY21" fmla="*/ 6491858 h 6840759"/>
              <a:gd name="connsiteX22" fmla="*/ 3182384 w 6844951"/>
              <a:gd name="connsiteY22" fmla="*/ 6491858 h 6840759"/>
              <a:gd name="connsiteX23" fmla="*/ 3238387 w 6844951"/>
              <a:gd name="connsiteY23" fmla="*/ 6503164 h 6840759"/>
              <a:gd name="connsiteX24" fmla="*/ 3257699 w 6844951"/>
              <a:gd name="connsiteY24" fmla="*/ 6516185 h 6840759"/>
              <a:gd name="connsiteX25" fmla="*/ 3248028 w 6844951"/>
              <a:gd name="connsiteY25" fmla="*/ 6468283 h 6840759"/>
              <a:gd name="connsiteX26" fmla="*/ 3248028 w 6844951"/>
              <a:gd name="connsiteY26" fmla="*/ 6407134 h 6840759"/>
              <a:gd name="connsiteX27" fmla="*/ 3255402 w 6844951"/>
              <a:gd name="connsiteY27" fmla="*/ 6370610 h 6840759"/>
              <a:gd name="connsiteX28" fmla="*/ 3238388 w 6844951"/>
              <a:gd name="connsiteY28" fmla="*/ 6382082 h 6840759"/>
              <a:gd name="connsiteX29" fmla="*/ 3182384 w 6844951"/>
              <a:gd name="connsiteY29" fmla="*/ 6393388 h 6840759"/>
              <a:gd name="connsiteX30" fmla="*/ 3121235 w 6844951"/>
              <a:gd name="connsiteY30" fmla="*/ 6393388 h 6840759"/>
              <a:gd name="connsiteX31" fmla="*/ 3065232 w 6844951"/>
              <a:gd name="connsiteY31" fmla="*/ 6382082 h 6840759"/>
              <a:gd name="connsiteX32" fmla="*/ 2506880 w 6844951"/>
              <a:gd name="connsiteY32" fmla="*/ 6370610 h 6840759"/>
              <a:gd name="connsiteX33" fmla="*/ 2514253 w 6844951"/>
              <a:gd name="connsiteY33" fmla="*/ 6407134 h 6840759"/>
              <a:gd name="connsiteX34" fmla="*/ 2514253 w 6844951"/>
              <a:gd name="connsiteY34" fmla="*/ 6468283 h 6840759"/>
              <a:gd name="connsiteX35" fmla="*/ 2504582 w 6844951"/>
              <a:gd name="connsiteY35" fmla="*/ 6516185 h 6840759"/>
              <a:gd name="connsiteX36" fmla="*/ 2523894 w 6844951"/>
              <a:gd name="connsiteY36" fmla="*/ 6503164 h 6840759"/>
              <a:gd name="connsiteX37" fmla="*/ 2579897 w 6844951"/>
              <a:gd name="connsiteY37" fmla="*/ 6491858 h 6840759"/>
              <a:gd name="connsiteX38" fmla="*/ 2641046 w 6844951"/>
              <a:gd name="connsiteY38" fmla="*/ 6491858 h 6840759"/>
              <a:gd name="connsiteX39" fmla="*/ 2697049 w 6844951"/>
              <a:gd name="connsiteY39" fmla="*/ 6503164 h 6840759"/>
              <a:gd name="connsiteX40" fmla="*/ 2716361 w 6844951"/>
              <a:gd name="connsiteY40" fmla="*/ 6516185 h 6840759"/>
              <a:gd name="connsiteX41" fmla="*/ 2706690 w 6844951"/>
              <a:gd name="connsiteY41" fmla="*/ 6468283 h 6840759"/>
              <a:gd name="connsiteX42" fmla="*/ 2706690 w 6844951"/>
              <a:gd name="connsiteY42" fmla="*/ 6407134 h 6840759"/>
              <a:gd name="connsiteX43" fmla="*/ 2714064 w 6844951"/>
              <a:gd name="connsiteY43" fmla="*/ 6370610 h 6840759"/>
              <a:gd name="connsiteX44" fmla="*/ 2697050 w 6844951"/>
              <a:gd name="connsiteY44" fmla="*/ 6382082 h 6840759"/>
              <a:gd name="connsiteX45" fmla="*/ 2641046 w 6844951"/>
              <a:gd name="connsiteY45" fmla="*/ 6393388 h 6840759"/>
              <a:gd name="connsiteX46" fmla="*/ 2579897 w 6844951"/>
              <a:gd name="connsiteY46" fmla="*/ 6393388 h 6840759"/>
              <a:gd name="connsiteX47" fmla="*/ 2523894 w 6844951"/>
              <a:gd name="connsiteY47" fmla="*/ 6382082 h 6840759"/>
              <a:gd name="connsiteX48" fmla="*/ 1965542 w 6844951"/>
              <a:gd name="connsiteY48" fmla="*/ 6370610 h 6840759"/>
              <a:gd name="connsiteX49" fmla="*/ 1972915 w 6844951"/>
              <a:gd name="connsiteY49" fmla="*/ 6407134 h 6840759"/>
              <a:gd name="connsiteX50" fmla="*/ 1972915 w 6844951"/>
              <a:gd name="connsiteY50" fmla="*/ 6468283 h 6840759"/>
              <a:gd name="connsiteX51" fmla="*/ 1963244 w 6844951"/>
              <a:gd name="connsiteY51" fmla="*/ 6516185 h 6840759"/>
              <a:gd name="connsiteX52" fmla="*/ 1982556 w 6844951"/>
              <a:gd name="connsiteY52" fmla="*/ 6503164 h 6840759"/>
              <a:gd name="connsiteX53" fmla="*/ 2038559 w 6844951"/>
              <a:gd name="connsiteY53" fmla="*/ 6491858 h 6840759"/>
              <a:gd name="connsiteX54" fmla="*/ 2099708 w 6844951"/>
              <a:gd name="connsiteY54" fmla="*/ 6491858 h 6840759"/>
              <a:gd name="connsiteX55" fmla="*/ 2155711 w 6844951"/>
              <a:gd name="connsiteY55" fmla="*/ 6503164 h 6840759"/>
              <a:gd name="connsiteX56" fmla="*/ 2175023 w 6844951"/>
              <a:gd name="connsiteY56" fmla="*/ 6516185 h 6840759"/>
              <a:gd name="connsiteX57" fmla="*/ 2165352 w 6844951"/>
              <a:gd name="connsiteY57" fmla="*/ 6468283 h 6840759"/>
              <a:gd name="connsiteX58" fmla="*/ 2165352 w 6844951"/>
              <a:gd name="connsiteY58" fmla="*/ 6407134 h 6840759"/>
              <a:gd name="connsiteX59" fmla="*/ 2172726 w 6844951"/>
              <a:gd name="connsiteY59" fmla="*/ 6370610 h 6840759"/>
              <a:gd name="connsiteX60" fmla="*/ 2155712 w 6844951"/>
              <a:gd name="connsiteY60" fmla="*/ 6382082 h 6840759"/>
              <a:gd name="connsiteX61" fmla="*/ 2099708 w 6844951"/>
              <a:gd name="connsiteY61" fmla="*/ 6393388 h 6840759"/>
              <a:gd name="connsiteX62" fmla="*/ 2038559 w 6844951"/>
              <a:gd name="connsiteY62" fmla="*/ 6393388 h 6840759"/>
              <a:gd name="connsiteX63" fmla="*/ 1982556 w 6844951"/>
              <a:gd name="connsiteY63" fmla="*/ 6382082 h 6840759"/>
              <a:gd name="connsiteX64" fmla="*/ 6296245 w 6844951"/>
              <a:gd name="connsiteY64" fmla="*/ 6370610 h 6840759"/>
              <a:gd name="connsiteX65" fmla="*/ 6303619 w 6844951"/>
              <a:gd name="connsiteY65" fmla="*/ 6407134 h 6840759"/>
              <a:gd name="connsiteX66" fmla="*/ 6303619 w 6844951"/>
              <a:gd name="connsiteY66" fmla="*/ 6468283 h 6840759"/>
              <a:gd name="connsiteX67" fmla="*/ 6293948 w 6844951"/>
              <a:gd name="connsiteY67" fmla="*/ 6516185 h 6840759"/>
              <a:gd name="connsiteX68" fmla="*/ 6313260 w 6844951"/>
              <a:gd name="connsiteY68" fmla="*/ 6503165 h 6840759"/>
              <a:gd name="connsiteX69" fmla="*/ 6369263 w 6844951"/>
              <a:gd name="connsiteY69" fmla="*/ 6491858 h 6840759"/>
              <a:gd name="connsiteX70" fmla="*/ 6430412 w 6844951"/>
              <a:gd name="connsiteY70" fmla="*/ 6491858 h 6840759"/>
              <a:gd name="connsiteX71" fmla="*/ 6486415 w 6844951"/>
              <a:gd name="connsiteY71" fmla="*/ 6503165 h 6840759"/>
              <a:gd name="connsiteX72" fmla="*/ 6505720 w 6844951"/>
              <a:gd name="connsiteY72" fmla="*/ 6516180 h 6840759"/>
              <a:gd name="connsiteX73" fmla="*/ 6496050 w 6844951"/>
              <a:gd name="connsiteY73" fmla="*/ 6468283 h 6840759"/>
              <a:gd name="connsiteX74" fmla="*/ 6496050 w 6844951"/>
              <a:gd name="connsiteY74" fmla="*/ 6407134 h 6840759"/>
              <a:gd name="connsiteX75" fmla="*/ 6503423 w 6844951"/>
              <a:gd name="connsiteY75" fmla="*/ 6370615 h 6840759"/>
              <a:gd name="connsiteX76" fmla="*/ 6486415 w 6844951"/>
              <a:gd name="connsiteY76" fmla="*/ 6382082 h 6840759"/>
              <a:gd name="connsiteX77" fmla="*/ 6430412 w 6844951"/>
              <a:gd name="connsiteY77" fmla="*/ 6393388 h 6840759"/>
              <a:gd name="connsiteX78" fmla="*/ 6369263 w 6844951"/>
              <a:gd name="connsiteY78" fmla="*/ 6393388 h 6840759"/>
              <a:gd name="connsiteX79" fmla="*/ 6313260 w 6844951"/>
              <a:gd name="connsiteY79" fmla="*/ 6382082 h 6840759"/>
              <a:gd name="connsiteX80" fmla="*/ 5754907 w 6844951"/>
              <a:gd name="connsiteY80" fmla="*/ 6370610 h 6840759"/>
              <a:gd name="connsiteX81" fmla="*/ 5762281 w 6844951"/>
              <a:gd name="connsiteY81" fmla="*/ 6407134 h 6840759"/>
              <a:gd name="connsiteX82" fmla="*/ 5762281 w 6844951"/>
              <a:gd name="connsiteY82" fmla="*/ 6468283 h 6840759"/>
              <a:gd name="connsiteX83" fmla="*/ 5752610 w 6844951"/>
              <a:gd name="connsiteY83" fmla="*/ 6516185 h 6840759"/>
              <a:gd name="connsiteX84" fmla="*/ 5771922 w 6844951"/>
              <a:gd name="connsiteY84" fmla="*/ 6503164 h 6840759"/>
              <a:gd name="connsiteX85" fmla="*/ 5827925 w 6844951"/>
              <a:gd name="connsiteY85" fmla="*/ 6491858 h 6840759"/>
              <a:gd name="connsiteX86" fmla="*/ 5889074 w 6844951"/>
              <a:gd name="connsiteY86" fmla="*/ 6491858 h 6840759"/>
              <a:gd name="connsiteX87" fmla="*/ 5945077 w 6844951"/>
              <a:gd name="connsiteY87" fmla="*/ 6503164 h 6840759"/>
              <a:gd name="connsiteX88" fmla="*/ 5964389 w 6844951"/>
              <a:gd name="connsiteY88" fmla="*/ 6516185 h 6840759"/>
              <a:gd name="connsiteX89" fmla="*/ 5954718 w 6844951"/>
              <a:gd name="connsiteY89" fmla="*/ 6468283 h 6840759"/>
              <a:gd name="connsiteX90" fmla="*/ 5954718 w 6844951"/>
              <a:gd name="connsiteY90" fmla="*/ 6407134 h 6840759"/>
              <a:gd name="connsiteX91" fmla="*/ 5962092 w 6844951"/>
              <a:gd name="connsiteY91" fmla="*/ 6370610 h 6840759"/>
              <a:gd name="connsiteX92" fmla="*/ 5945077 w 6844951"/>
              <a:gd name="connsiteY92" fmla="*/ 6382082 h 6840759"/>
              <a:gd name="connsiteX93" fmla="*/ 5889074 w 6844951"/>
              <a:gd name="connsiteY93" fmla="*/ 6393388 h 6840759"/>
              <a:gd name="connsiteX94" fmla="*/ 5827925 w 6844951"/>
              <a:gd name="connsiteY94" fmla="*/ 6393388 h 6840759"/>
              <a:gd name="connsiteX95" fmla="*/ 5771922 w 6844951"/>
              <a:gd name="connsiteY95" fmla="*/ 6382082 h 6840759"/>
              <a:gd name="connsiteX96" fmla="*/ 5213569 w 6844951"/>
              <a:gd name="connsiteY96" fmla="*/ 6370610 h 6840759"/>
              <a:gd name="connsiteX97" fmla="*/ 5220943 w 6844951"/>
              <a:gd name="connsiteY97" fmla="*/ 6407134 h 6840759"/>
              <a:gd name="connsiteX98" fmla="*/ 5220943 w 6844951"/>
              <a:gd name="connsiteY98" fmla="*/ 6468283 h 6840759"/>
              <a:gd name="connsiteX99" fmla="*/ 5211272 w 6844951"/>
              <a:gd name="connsiteY99" fmla="*/ 6516185 h 6840759"/>
              <a:gd name="connsiteX100" fmla="*/ 5230583 w 6844951"/>
              <a:gd name="connsiteY100" fmla="*/ 6503164 h 6840759"/>
              <a:gd name="connsiteX101" fmla="*/ 5286587 w 6844951"/>
              <a:gd name="connsiteY101" fmla="*/ 6491858 h 6840759"/>
              <a:gd name="connsiteX102" fmla="*/ 5347736 w 6844951"/>
              <a:gd name="connsiteY102" fmla="*/ 6491858 h 6840759"/>
              <a:gd name="connsiteX103" fmla="*/ 5403739 w 6844951"/>
              <a:gd name="connsiteY103" fmla="*/ 6503164 h 6840759"/>
              <a:gd name="connsiteX104" fmla="*/ 5423051 w 6844951"/>
              <a:gd name="connsiteY104" fmla="*/ 6516185 h 6840759"/>
              <a:gd name="connsiteX105" fmla="*/ 5413380 w 6844951"/>
              <a:gd name="connsiteY105" fmla="*/ 6468283 h 6840759"/>
              <a:gd name="connsiteX106" fmla="*/ 5413380 w 6844951"/>
              <a:gd name="connsiteY106" fmla="*/ 6407134 h 6840759"/>
              <a:gd name="connsiteX107" fmla="*/ 5420754 w 6844951"/>
              <a:gd name="connsiteY107" fmla="*/ 6370610 h 6840759"/>
              <a:gd name="connsiteX108" fmla="*/ 5403740 w 6844951"/>
              <a:gd name="connsiteY108" fmla="*/ 6382082 h 6840759"/>
              <a:gd name="connsiteX109" fmla="*/ 5347736 w 6844951"/>
              <a:gd name="connsiteY109" fmla="*/ 6393388 h 6840759"/>
              <a:gd name="connsiteX110" fmla="*/ 5286587 w 6844951"/>
              <a:gd name="connsiteY110" fmla="*/ 6393388 h 6840759"/>
              <a:gd name="connsiteX111" fmla="*/ 5230584 w 6844951"/>
              <a:gd name="connsiteY111" fmla="*/ 6382082 h 6840759"/>
              <a:gd name="connsiteX112" fmla="*/ 4672231 w 6844951"/>
              <a:gd name="connsiteY112" fmla="*/ 6370610 h 6840759"/>
              <a:gd name="connsiteX113" fmla="*/ 4679605 w 6844951"/>
              <a:gd name="connsiteY113" fmla="*/ 6407134 h 6840759"/>
              <a:gd name="connsiteX114" fmla="*/ 4679605 w 6844951"/>
              <a:gd name="connsiteY114" fmla="*/ 6468283 h 6840759"/>
              <a:gd name="connsiteX115" fmla="*/ 4669934 w 6844951"/>
              <a:gd name="connsiteY115" fmla="*/ 6516185 h 6840759"/>
              <a:gd name="connsiteX116" fmla="*/ 4689245 w 6844951"/>
              <a:gd name="connsiteY116" fmla="*/ 6503164 h 6840759"/>
              <a:gd name="connsiteX117" fmla="*/ 4745249 w 6844951"/>
              <a:gd name="connsiteY117" fmla="*/ 6491858 h 6840759"/>
              <a:gd name="connsiteX118" fmla="*/ 4806398 w 6844951"/>
              <a:gd name="connsiteY118" fmla="*/ 6491858 h 6840759"/>
              <a:gd name="connsiteX119" fmla="*/ 4862401 w 6844951"/>
              <a:gd name="connsiteY119" fmla="*/ 6503164 h 6840759"/>
              <a:gd name="connsiteX120" fmla="*/ 4881713 w 6844951"/>
              <a:gd name="connsiteY120" fmla="*/ 6516185 h 6840759"/>
              <a:gd name="connsiteX121" fmla="*/ 4872042 w 6844951"/>
              <a:gd name="connsiteY121" fmla="*/ 6468283 h 6840759"/>
              <a:gd name="connsiteX122" fmla="*/ 4872042 w 6844951"/>
              <a:gd name="connsiteY122" fmla="*/ 6407134 h 6840759"/>
              <a:gd name="connsiteX123" fmla="*/ 4879416 w 6844951"/>
              <a:gd name="connsiteY123" fmla="*/ 6370610 h 6840759"/>
              <a:gd name="connsiteX124" fmla="*/ 4862402 w 6844951"/>
              <a:gd name="connsiteY124" fmla="*/ 6382082 h 6840759"/>
              <a:gd name="connsiteX125" fmla="*/ 4806398 w 6844951"/>
              <a:gd name="connsiteY125" fmla="*/ 6393388 h 6840759"/>
              <a:gd name="connsiteX126" fmla="*/ 4745249 w 6844951"/>
              <a:gd name="connsiteY126" fmla="*/ 6393388 h 6840759"/>
              <a:gd name="connsiteX127" fmla="*/ 4689246 w 6844951"/>
              <a:gd name="connsiteY127" fmla="*/ 6382082 h 6840759"/>
              <a:gd name="connsiteX128" fmla="*/ 4130893 w 6844951"/>
              <a:gd name="connsiteY128" fmla="*/ 6370610 h 6840759"/>
              <a:gd name="connsiteX129" fmla="*/ 4138267 w 6844951"/>
              <a:gd name="connsiteY129" fmla="*/ 6407134 h 6840759"/>
              <a:gd name="connsiteX130" fmla="*/ 4138267 w 6844951"/>
              <a:gd name="connsiteY130" fmla="*/ 6468283 h 6840759"/>
              <a:gd name="connsiteX131" fmla="*/ 4128596 w 6844951"/>
              <a:gd name="connsiteY131" fmla="*/ 6516185 h 6840759"/>
              <a:gd name="connsiteX132" fmla="*/ 4147907 w 6844951"/>
              <a:gd name="connsiteY132" fmla="*/ 6503164 h 6840759"/>
              <a:gd name="connsiteX133" fmla="*/ 4203911 w 6844951"/>
              <a:gd name="connsiteY133" fmla="*/ 6491858 h 6840759"/>
              <a:gd name="connsiteX134" fmla="*/ 4265060 w 6844951"/>
              <a:gd name="connsiteY134" fmla="*/ 6491858 h 6840759"/>
              <a:gd name="connsiteX135" fmla="*/ 4321063 w 6844951"/>
              <a:gd name="connsiteY135" fmla="*/ 6503164 h 6840759"/>
              <a:gd name="connsiteX136" fmla="*/ 4340374 w 6844951"/>
              <a:gd name="connsiteY136" fmla="*/ 6516185 h 6840759"/>
              <a:gd name="connsiteX137" fmla="*/ 4330704 w 6844951"/>
              <a:gd name="connsiteY137" fmla="*/ 6468283 h 6840759"/>
              <a:gd name="connsiteX138" fmla="*/ 4330704 w 6844951"/>
              <a:gd name="connsiteY138" fmla="*/ 6407134 h 6840759"/>
              <a:gd name="connsiteX139" fmla="*/ 4338078 w 6844951"/>
              <a:gd name="connsiteY139" fmla="*/ 6370610 h 6840759"/>
              <a:gd name="connsiteX140" fmla="*/ 4321064 w 6844951"/>
              <a:gd name="connsiteY140" fmla="*/ 6382082 h 6840759"/>
              <a:gd name="connsiteX141" fmla="*/ 4265060 w 6844951"/>
              <a:gd name="connsiteY141" fmla="*/ 6393388 h 6840759"/>
              <a:gd name="connsiteX142" fmla="*/ 4203911 w 6844951"/>
              <a:gd name="connsiteY142" fmla="*/ 6393388 h 6840759"/>
              <a:gd name="connsiteX143" fmla="*/ 4147908 w 6844951"/>
              <a:gd name="connsiteY143" fmla="*/ 6382082 h 6840759"/>
              <a:gd name="connsiteX144" fmla="*/ 1631388 w 6844951"/>
              <a:gd name="connsiteY144" fmla="*/ 6370610 h 6840759"/>
              <a:gd name="connsiteX145" fmla="*/ 1614374 w 6844951"/>
              <a:gd name="connsiteY145" fmla="*/ 6382082 h 6840759"/>
              <a:gd name="connsiteX146" fmla="*/ 1558370 w 6844951"/>
              <a:gd name="connsiteY146" fmla="*/ 6393388 h 6840759"/>
              <a:gd name="connsiteX147" fmla="*/ 1497221 w 6844951"/>
              <a:gd name="connsiteY147" fmla="*/ 6393388 h 6840759"/>
              <a:gd name="connsiteX148" fmla="*/ 1441218 w 6844951"/>
              <a:gd name="connsiteY148" fmla="*/ 6382082 h 6840759"/>
              <a:gd name="connsiteX149" fmla="*/ 1424204 w 6844951"/>
              <a:gd name="connsiteY149" fmla="*/ 6370610 h 6840759"/>
              <a:gd name="connsiteX150" fmla="*/ 1431577 w 6844951"/>
              <a:gd name="connsiteY150" fmla="*/ 6407134 h 6840759"/>
              <a:gd name="connsiteX151" fmla="*/ 1431577 w 6844951"/>
              <a:gd name="connsiteY151" fmla="*/ 6468283 h 6840759"/>
              <a:gd name="connsiteX152" fmla="*/ 1421906 w 6844951"/>
              <a:gd name="connsiteY152" fmla="*/ 6516185 h 6840759"/>
              <a:gd name="connsiteX153" fmla="*/ 1441218 w 6844951"/>
              <a:gd name="connsiteY153" fmla="*/ 6503164 h 6840759"/>
              <a:gd name="connsiteX154" fmla="*/ 1497221 w 6844951"/>
              <a:gd name="connsiteY154" fmla="*/ 6491858 h 6840759"/>
              <a:gd name="connsiteX155" fmla="*/ 1558370 w 6844951"/>
              <a:gd name="connsiteY155" fmla="*/ 6491858 h 6840759"/>
              <a:gd name="connsiteX156" fmla="*/ 1614373 w 6844951"/>
              <a:gd name="connsiteY156" fmla="*/ 6503164 h 6840759"/>
              <a:gd name="connsiteX157" fmla="*/ 1633685 w 6844951"/>
              <a:gd name="connsiteY157" fmla="*/ 6516185 h 6840759"/>
              <a:gd name="connsiteX158" fmla="*/ 1624014 w 6844951"/>
              <a:gd name="connsiteY158" fmla="*/ 6468283 h 6840759"/>
              <a:gd name="connsiteX159" fmla="*/ 1624014 w 6844951"/>
              <a:gd name="connsiteY159" fmla="*/ 6407134 h 6840759"/>
              <a:gd name="connsiteX160" fmla="*/ 1090050 w 6844951"/>
              <a:gd name="connsiteY160" fmla="*/ 6370610 h 6840759"/>
              <a:gd name="connsiteX161" fmla="*/ 1073035 w 6844951"/>
              <a:gd name="connsiteY161" fmla="*/ 6382082 h 6840759"/>
              <a:gd name="connsiteX162" fmla="*/ 1017032 w 6844951"/>
              <a:gd name="connsiteY162" fmla="*/ 6393388 h 6840759"/>
              <a:gd name="connsiteX163" fmla="*/ 955883 w 6844951"/>
              <a:gd name="connsiteY163" fmla="*/ 6393388 h 6840759"/>
              <a:gd name="connsiteX164" fmla="*/ 899880 w 6844951"/>
              <a:gd name="connsiteY164" fmla="*/ 6382082 h 6840759"/>
              <a:gd name="connsiteX165" fmla="*/ 882865 w 6844951"/>
              <a:gd name="connsiteY165" fmla="*/ 6370610 h 6840759"/>
              <a:gd name="connsiteX166" fmla="*/ 890239 w 6844951"/>
              <a:gd name="connsiteY166" fmla="*/ 6407134 h 6840759"/>
              <a:gd name="connsiteX167" fmla="*/ 890239 w 6844951"/>
              <a:gd name="connsiteY167" fmla="*/ 6468283 h 6840759"/>
              <a:gd name="connsiteX168" fmla="*/ 880569 w 6844951"/>
              <a:gd name="connsiteY168" fmla="*/ 6516185 h 6840759"/>
              <a:gd name="connsiteX169" fmla="*/ 899880 w 6844951"/>
              <a:gd name="connsiteY169" fmla="*/ 6503165 h 6840759"/>
              <a:gd name="connsiteX170" fmla="*/ 955883 w 6844951"/>
              <a:gd name="connsiteY170" fmla="*/ 6491858 h 6840759"/>
              <a:gd name="connsiteX171" fmla="*/ 1017032 w 6844951"/>
              <a:gd name="connsiteY171" fmla="*/ 6491858 h 6840759"/>
              <a:gd name="connsiteX172" fmla="*/ 1073035 w 6844951"/>
              <a:gd name="connsiteY172" fmla="*/ 6503165 h 6840759"/>
              <a:gd name="connsiteX173" fmla="*/ 1092347 w 6844951"/>
              <a:gd name="connsiteY173" fmla="*/ 6516185 h 6840759"/>
              <a:gd name="connsiteX174" fmla="*/ 1082676 w 6844951"/>
              <a:gd name="connsiteY174" fmla="*/ 6468283 h 6840759"/>
              <a:gd name="connsiteX175" fmla="*/ 1082676 w 6844951"/>
              <a:gd name="connsiteY175" fmla="*/ 6407134 h 6840759"/>
              <a:gd name="connsiteX176" fmla="*/ 548712 w 6844951"/>
              <a:gd name="connsiteY176" fmla="*/ 6370610 h 6840759"/>
              <a:gd name="connsiteX177" fmla="*/ 531697 w 6844951"/>
              <a:gd name="connsiteY177" fmla="*/ 6382082 h 6840759"/>
              <a:gd name="connsiteX178" fmla="*/ 475694 w 6844951"/>
              <a:gd name="connsiteY178" fmla="*/ 6393388 h 6840759"/>
              <a:gd name="connsiteX179" fmla="*/ 414545 w 6844951"/>
              <a:gd name="connsiteY179" fmla="*/ 6393388 h 6840759"/>
              <a:gd name="connsiteX180" fmla="*/ 358542 w 6844951"/>
              <a:gd name="connsiteY180" fmla="*/ 6382082 h 6840759"/>
              <a:gd name="connsiteX181" fmla="*/ 341527 w 6844951"/>
              <a:gd name="connsiteY181" fmla="*/ 6370610 h 6840759"/>
              <a:gd name="connsiteX182" fmla="*/ 348901 w 6844951"/>
              <a:gd name="connsiteY182" fmla="*/ 6407134 h 6840759"/>
              <a:gd name="connsiteX183" fmla="*/ 348901 w 6844951"/>
              <a:gd name="connsiteY183" fmla="*/ 6468283 h 6840759"/>
              <a:gd name="connsiteX184" fmla="*/ 339230 w 6844951"/>
              <a:gd name="connsiteY184" fmla="*/ 6516185 h 6840759"/>
              <a:gd name="connsiteX185" fmla="*/ 358542 w 6844951"/>
              <a:gd name="connsiteY185" fmla="*/ 6503165 h 6840759"/>
              <a:gd name="connsiteX186" fmla="*/ 414545 w 6844951"/>
              <a:gd name="connsiteY186" fmla="*/ 6491858 h 6840759"/>
              <a:gd name="connsiteX187" fmla="*/ 475694 w 6844951"/>
              <a:gd name="connsiteY187" fmla="*/ 6491858 h 6840759"/>
              <a:gd name="connsiteX188" fmla="*/ 531697 w 6844951"/>
              <a:gd name="connsiteY188" fmla="*/ 6503165 h 6840759"/>
              <a:gd name="connsiteX189" fmla="*/ 551009 w 6844951"/>
              <a:gd name="connsiteY189" fmla="*/ 6516185 h 6840759"/>
              <a:gd name="connsiteX190" fmla="*/ 541338 w 6844951"/>
              <a:gd name="connsiteY190" fmla="*/ 6468283 h 6840759"/>
              <a:gd name="connsiteX191" fmla="*/ 541338 w 6844951"/>
              <a:gd name="connsiteY191" fmla="*/ 6407134 h 6840759"/>
              <a:gd name="connsiteX192" fmla="*/ 6023279 w 6844951"/>
              <a:gd name="connsiteY192" fmla="*/ 6140461 h 6840759"/>
              <a:gd name="connsiteX193" fmla="*/ 6032950 w 6844951"/>
              <a:gd name="connsiteY193" fmla="*/ 6188363 h 6840759"/>
              <a:gd name="connsiteX194" fmla="*/ 6032950 w 6844951"/>
              <a:gd name="connsiteY194" fmla="*/ 6249512 h 6840759"/>
              <a:gd name="connsiteX195" fmla="*/ 6025576 w 6844951"/>
              <a:gd name="connsiteY195" fmla="*/ 6286036 h 6840759"/>
              <a:gd name="connsiteX196" fmla="*/ 6042591 w 6844951"/>
              <a:gd name="connsiteY196" fmla="*/ 6274565 h 6840759"/>
              <a:gd name="connsiteX197" fmla="*/ 6098594 w 6844951"/>
              <a:gd name="connsiteY197" fmla="*/ 6263258 h 6840759"/>
              <a:gd name="connsiteX198" fmla="*/ 6159743 w 6844951"/>
              <a:gd name="connsiteY198" fmla="*/ 6263258 h 6840759"/>
              <a:gd name="connsiteX199" fmla="*/ 6215746 w 6844951"/>
              <a:gd name="connsiteY199" fmla="*/ 6274565 h 6840759"/>
              <a:gd name="connsiteX200" fmla="*/ 6232761 w 6844951"/>
              <a:gd name="connsiteY200" fmla="*/ 6286036 h 6840759"/>
              <a:gd name="connsiteX201" fmla="*/ 6225387 w 6844951"/>
              <a:gd name="connsiteY201" fmla="*/ 6249512 h 6840759"/>
              <a:gd name="connsiteX202" fmla="*/ 6225387 w 6844951"/>
              <a:gd name="connsiteY202" fmla="*/ 6188363 h 6840759"/>
              <a:gd name="connsiteX203" fmla="*/ 6235058 w 6844951"/>
              <a:gd name="connsiteY203" fmla="*/ 6140461 h 6840759"/>
              <a:gd name="connsiteX204" fmla="*/ 6215746 w 6844951"/>
              <a:gd name="connsiteY204" fmla="*/ 6153482 h 6840759"/>
              <a:gd name="connsiteX205" fmla="*/ 6159743 w 6844951"/>
              <a:gd name="connsiteY205" fmla="*/ 6164788 h 6840759"/>
              <a:gd name="connsiteX206" fmla="*/ 6098594 w 6844951"/>
              <a:gd name="connsiteY206" fmla="*/ 6164788 h 6840759"/>
              <a:gd name="connsiteX207" fmla="*/ 6042591 w 6844951"/>
              <a:gd name="connsiteY207" fmla="*/ 6153482 h 6840759"/>
              <a:gd name="connsiteX208" fmla="*/ 5481941 w 6844951"/>
              <a:gd name="connsiteY208" fmla="*/ 6140461 h 6840759"/>
              <a:gd name="connsiteX209" fmla="*/ 5491612 w 6844951"/>
              <a:gd name="connsiteY209" fmla="*/ 6188363 h 6840759"/>
              <a:gd name="connsiteX210" fmla="*/ 5491612 w 6844951"/>
              <a:gd name="connsiteY210" fmla="*/ 6249512 h 6840759"/>
              <a:gd name="connsiteX211" fmla="*/ 5484238 w 6844951"/>
              <a:gd name="connsiteY211" fmla="*/ 6286036 h 6840759"/>
              <a:gd name="connsiteX212" fmla="*/ 5501253 w 6844951"/>
              <a:gd name="connsiteY212" fmla="*/ 6274565 h 6840759"/>
              <a:gd name="connsiteX213" fmla="*/ 5557256 w 6844951"/>
              <a:gd name="connsiteY213" fmla="*/ 6263258 h 6840759"/>
              <a:gd name="connsiteX214" fmla="*/ 5618405 w 6844951"/>
              <a:gd name="connsiteY214" fmla="*/ 6263258 h 6840759"/>
              <a:gd name="connsiteX215" fmla="*/ 5674408 w 6844951"/>
              <a:gd name="connsiteY215" fmla="*/ 6274565 h 6840759"/>
              <a:gd name="connsiteX216" fmla="*/ 5691423 w 6844951"/>
              <a:gd name="connsiteY216" fmla="*/ 6286036 h 6840759"/>
              <a:gd name="connsiteX217" fmla="*/ 5684049 w 6844951"/>
              <a:gd name="connsiteY217" fmla="*/ 6249512 h 6840759"/>
              <a:gd name="connsiteX218" fmla="*/ 5684049 w 6844951"/>
              <a:gd name="connsiteY218" fmla="*/ 6188363 h 6840759"/>
              <a:gd name="connsiteX219" fmla="*/ 5693720 w 6844951"/>
              <a:gd name="connsiteY219" fmla="*/ 6140461 h 6840759"/>
              <a:gd name="connsiteX220" fmla="*/ 5674408 w 6844951"/>
              <a:gd name="connsiteY220" fmla="*/ 6153482 h 6840759"/>
              <a:gd name="connsiteX221" fmla="*/ 5618405 w 6844951"/>
              <a:gd name="connsiteY221" fmla="*/ 6164788 h 6840759"/>
              <a:gd name="connsiteX222" fmla="*/ 5557256 w 6844951"/>
              <a:gd name="connsiteY222" fmla="*/ 6164788 h 6840759"/>
              <a:gd name="connsiteX223" fmla="*/ 5501253 w 6844951"/>
              <a:gd name="connsiteY223" fmla="*/ 6153482 h 6840759"/>
              <a:gd name="connsiteX224" fmla="*/ 4940603 w 6844951"/>
              <a:gd name="connsiteY224" fmla="*/ 6140461 h 6840759"/>
              <a:gd name="connsiteX225" fmla="*/ 4950274 w 6844951"/>
              <a:gd name="connsiteY225" fmla="*/ 6188363 h 6840759"/>
              <a:gd name="connsiteX226" fmla="*/ 4950274 w 6844951"/>
              <a:gd name="connsiteY226" fmla="*/ 6249512 h 6840759"/>
              <a:gd name="connsiteX227" fmla="*/ 4942900 w 6844951"/>
              <a:gd name="connsiteY227" fmla="*/ 6286036 h 6840759"/>
              <a:gd name="connsiteX228" fmla="*/ 4959915 w 6844951"/>
              <a:gd name="connsiteY228" fmla="*/ 6274565 h 6840759"/>
              <a:gd name="connsiteX229" fmla="*/ 5015918 w 6844951"/>
              <a:gd name="connsiteY229" fmla="*/ 6263258 h 6840759"/>
              <a:gd name="connsiteX230" fmla="*/ 5077067 w 6844951"/>
              <a:gd name="connsiteY230" fmla="*/ 6263258 h 6840759"/>
              <a:gd name="connsiteX231" fmla="*/ 5133071 w 6844951"/>
              <a:gd name="connsiteY231" fmla="*/ 6274565 h 6840759"/>
              <a:gd name="connsiteX232" fmla="*/ 5150085 w 6844951"/>
              <a:gd name="connsiteY232" fmla="*/ 6286036 h 6840759"/>
              <a:gd name="connsiteX233" fmla="*/ 5142711 w 6844951"/>
              <a:gd name="connsiteY233" fmla="*/ 6249512 h 6840759"/>
              <a:gd name="connsiteX234" fmla="*/ 5142711 w 6844951"/>
              <a:gd name="connsiteY234" fmla="*/ 6188363 h 6840759"/>
              <a:gd name="connsiteX235" fmla="*/ 5152382 w 6844951"/>
              <a:gd name="connsiteY235" fmla="*/ 6140461 h 6840759"/>
              <a:gd name="connsiteX236" fmla="*/ 5133070 w 6844951"/>
              <a:gd name="connsiteY236" fmla="*/ 6153482 h 6840759"/>
              <a:gd name="connsiteX237" fmla="*/ 5077067 w 6844951"/>
              <a:gd name="connsiteY237" fmla="*/ 6164788 h 6840759"/>
              <a:gd name="connsiteX238" fmla="*/ 5015918 w 6844951"/>
              <a:gd name="connsiteY238" fmla="*/ 6164788 h 6840759"/>
              <a:gd name="connsiteX239" fmla="*/ 4959914 w 6844951"/>
              <a:gd name="connsiteY239" fmla="*/ 6153482 h 6840759"/>
              <a:gd name="connsiteX240" fmla="*/ 4399265 w 6844951"/>
              <a:gd name="connsiteY240" fmla="*/ 6140461 h 6840759"/>
              <a:gd name="connsiteX241" fmla="*/ 4408936 w 6844951"/>
              <a:gd name="connsiteY241" fmla="*/ 6188363 h 6840759"/>
              <a:gd name="connsiteX242" fmla="*/ 4408936 w 6844951"/>
              <a:gd name="connsiteY242" fmla="*/ 6249512 h 6840759"/>
              <a:gd name="connsiteX243" fmla="*/ 4401562 w 6844951"/>
              <a:gd name="connsiteY243" fmla="*/ 6286036 h 6840759"/>
              <a:gd name="connsiteX244" fmla="*/ 4418577 w 6844951"/>
              <a:gd name="connsiteY244" fmla="*/ 6274565 h 6840759"/>
              <a:gd name="connsiteX245" fmla="*/ 4474580 w 6844951"/>
              <a:gd name="connsiteY245" fmla="*/ 6263258 h 6840759"/>
              <a:gd name="connsiteX246" fmla="*/ 4535729 w 6844951"/>
              <a:gd name="connsiteY246" fmla="*/ 6263258 h 6840759"/>
              <a:gd name="connsiteX247" fmla="*/ 4591733 w 6844951"/>
              <a:gd name="connsiteY247" fmla="*/ 6274565 h 6840759"/>
              <a:gd name="connsiteX248" fmla="*/ 4608747 w 6844951"/>
              <a:gd name="connsiteY248" fmla="*/ 6286036 h 6840759"/>
              <a:gd name="connsiteX249" fmla="*/ 4601373 w 6844951"/>
              <a:gd name="connsiteY249" fmla="*/ 6249512 h 6840759"/>
              <a:gd name="connsiteX250" fmla="*/ 4601373 w 6844951"/>
              <a:gd name="connsiteY250" fmla="*/ 6188363 h 6840759"/>
              <a:gd name="connsiteX251" fmla="*/ 4611044 w 6844951"/>
              <a:gd name="connsiteY251" fmla="*/ 6140461 h 6840759"/>
              <a:gd name="connsiteX252" fmla="*/ 4591732 w 6844951"/>
              <a:gd name="connsiteY252" fmla="*/ 6153482 h 6840759"/>
              <a:gd name="connsiteX253" fmla="*/ 4535729 w 6844951"/>
              <a:gd name="connsiteY253" fmla="*/ 6164788 h 6840759"/>
              <a:gd name="connsiteX254" fmla="*/ 4474580 w 6844951"/>
              <a:gd name="connsiteY254" fmla="*/ 6164788 h 6840759"/>
              <a:gd name="connsiteX255" fmla="*/ 4418576 w 6844951"/>
              <a:gd name="connsiteY255" fmla="*/ 6153482 h 6840759"/>
              <a:gd name="connsiteX256" fmla="*/ 3857927 w 6844951"/>
              <a:gd name="connsiteY256" fmla="*/ 6140461 h 6840759"/>
              <a:gd name="connsiteX257" fmla="*/ 3867598 w 6844951"/>
              <a:gd name="connsiteY257" fmla="*/ 6188363 h 6840759"/>
              <a:gd name="connsiteX258" fmla="*/ 3867598 w 6844951"/>
              <a:gd name="connsiteY258" fmla="*/ 6249512 h 6840759"/>
              <a:gd name="connsiteX259" fmla="*/ 3860224 w 6844951"/>
              <a:gd name="connsiteY259" fmla="*/ 6286036 h 6840759"/>
              <a:gd name="connsiteX260" fmla="*/ 3877239 w 6844951"/>
              <a:gd name="connsiteY260" fmla="*/ 6274565 h 6840759"/>
              <a:gd name="connsiteX261" fmla="*/ 3933242 w 6844951"/>
              <a:gd name="connsiteY261" fmla="*/ 6263258 h 6840759"/>
              <a:gd name="connsiteX262" fmla="*/ 3994391 w 6844951"/>
              <a:gd name="connsiteY262" fmla="*/ 6263258 h 6840759"/>
              <a:gd name="connsiteX263" fmla="*/ 4050395 w 6844951"/>
              <a:gd name="connsiteY263" fmla="*/ 6274565 h 6840759"/>
              <a:gd name="connsiteX264" fmla="*/ 4067409 w 6844951"/>
              <a:gd name="connsiteY264" fmla="*/ 6286036 h 6840759"/>
              <a:gd name="connsiteX265" fmla="*/ 4060035 w 6844951"/>
              <a:gd name="connsiteY265" fmla="*/ 6249512 h 6840759"/>
              <a:gd name="connsiteX266" fmla="*/ 4060035 w 6844951"/>
              <a:gd name="connsiteY266" fmla="*/ 6188363 h 6840759"/>
              <a:gd name="connsiteX267" fmla="*/ 4069706 w 6844951"/>
              <a:gd name="connsiteY267" fmla="*/ 6140461 h 6840759"/>
              <a:gd name="connsiteX268" fmla="*/ 4050394 w 6844951"/>
              <a:gd name="connsiteY268" fmla="*/ 6153482 h 6840759"/>
              <a:gd name="connsiteX269" fmla="*/ 3994391 w 6844951"/>
              <a:gd name="connsiteY269" fmla="*/ 6164788 h 6840759"/>
              <a:gd name="connsiteX270" fmla="*/ 3933242 w 6844951"/>
              <a:gd name="connsiteY270" fmla="*/ 6164788 h 6840759"/>
              <a:gd name="connsiteX271" fmla="*/ 3877238 w 6844951"/>
              <a:gd name="connsiteY271" fmla="*/ 6153482 h 6840759"/>
              <a:gd name="connsiteX272" fmla="*/ 3316589 w 6844951"/>
              <a:gd name="connsiteY272" fmla="*/ 6140461 h 6840759"/>
              <a:gd name="connsiteX273" fmla="*/ 3326260 w 6844951"/>
              <a:gd name="connsiteY273" fmla="*/ 6188363 h 6840759"/>
              <a:gd name="connsiteX274" fmla="*/ 3326260 w 6844951"/>
              <a:gd name="connsiteY274" fmla="*/ 6249512 h 6840759"/>
              <a:gd name="connsiteX275" fmla="*/ 3318887 w 6844951"/>
              <a:gd name="connsiteY275" fmla="*/ 6286036 h 6840759"/>
              <a:gd name="connsiteX276" fmla="*/ 3335901 w 6844951"/>
              <a:gd name="connsiteY276" fmla="*/ 6274565 h 6840759"/>
              <a:gd name="connsiteX277" fmla="*/ 3391904 w 6844951"/>
              <a:gd name="connsiteY277" fmla="*/ 6263258 h 6840759"/>
              <a:gd name="connsiteX278" fmla="*/ 3453053 w 6844951"/>
              <a:gd name="connsiteY278" fmla="*/ 6263258 h 6840759"/>
              <a:gd name="connsiteX279" fmla="*/ 3509057 w 6844951"/>
              <a:gd name="connsiteY279" fmla="*/ 6274565 h 6840759"/>
              <a:gd name="connsiteX280" fmla="*/ 3526071 w 6844951"/>
              <a:gd name="connsiteY280" fmla="*/ 6286036 h 6840759"/>
              <a:gd name="connsiteX281" fmla="*/ 3518697 w 6844951"/>
              <a:gd name="connsiteY281" fmla="*/ 6249512 h 6840759"/>
              <a:gd name="connsiteX282" fmla="*/ 3518697 w 6844951"/>
              <a:gd name="connsiteY282" fmla="*/ 6188363 h 6840759"/>
              <a:gd name="connsiteX283" fmla="*/ 3528368 w 6844951"/>
              <a:gd name="connsiteY283" fmla="*/ 6140461 h 6840759"/>
              <a:gd name="connsiteX284" fmla="*/ 3509056 w 6844951"/>
              <a:gd name="connsiteY284" fmla="*/ 6153482 h 6840759"/>
              <a:gd name="connsiteX285" fmla="*/ 3453053 w 6844951"/>
              <a:gd name="connsiteY285" fmla="*/ 6164788 h 6840759"/>
              <a:gd name="connsiteX286" fmla="*/ 3391904 w 6844951"/>
              <a:gd name="connsiteY286" fmla="*/ 6164788 h 6840759"/>
              <a:gd name="connsiteX287" fmla="*/ 3335901 w 6844951"/>
              <a:gd name="connsiteY287" fmla="*/ 6153482 h 6840759"/>
              <a:gd name="connsiteX288" fmla="*/ 2775251 w 6844951"/>
              <a:gd name="connsiteY288" fmla="*/ 6140461 h 6840759"/>
              <a:gd name="connsiteX289" fmla="*/ 2784922 w 6844951"/>
              <a:gd name="connsiteY289" fmla="*/ 6188363 h 6840759"/>
              <a:gd name="connsiteX290" fmla="*/ 2784922 w 6844951"/>
              <a:gd name="connsiteY290" fmla="*/ 6249512 h 6840759"/>
              <a:gd name="connsiteX291" fmla="*/ 2777549 w 6844951"/>
              <a:gd name="connsiteY291" fmla="*/ 6286036 h 6840759"/>
              <a:gd name="connsiteX292" fmla="*/ 2794563 w 6844951"/>
              <a:gd name="connsiteY292" fmla="*/ 6274565 h 6840759"/>
              <a:gd name="connsiteX293" fmla="*/ 2850566 w 6844951"/>
              <a:gd name="connsiteY293" fmla="*/ 6263258 h 6840759"/>
              <a:gd name="connsiteX294" fmla="*/ 2911715 w 6844951"/>
              <a:gd name="connsiteY294" fmla="*/ 6263258 h 6840759"/>
              <a:gd name="connsiteX295" fmla="*/ 2967719 w 6844951"/>
              <a:gd name="connsiteY295" fmla="*/ 6274565 h 6840759"/>
              <a:gd name="connsiteX296" fmla="*/ 2984733 w 6844951"/>
              <a:gd name="connsiteY296" fmla="*/ 6286036 h 6840759"/>
              <a:gd name="connsiteX297" fmla="*/ 2977359 w 6844951"/>
              <a:gd name="connsiteY297" fmla="*/ 6249512 h 6840759"/>
              <a:gd name="connsiteX298" fmla="*/ 2977359 w 6844951"/>
              <a:gd name="connsiteY298" fmla="*/ 6188363 h 6840759"/>
              <a:gd name="connsiteX299" fmla="*/ 2987030 w 6844951"/>
              <a:gd name="connsiteY299" fmla="*/ 6140461 h 6840759"/>
              <a:gd name="connsiteX300" fmla="*/ 2967718 w 6844951"/>
              <a:gd name="connsiteY300" fmla="*/ 6153482 h 6840759"/>
              <a:gd name="connsiteX301" fmla="*/ 2911715 w 6844951"/>
              <a:gd name="connsiteY301" fmla="*/ 6164788 h 6840759"/>
              <a:gd name="connsiteX302" fmla="*/ 2850566 w 6844951"/>
              <a:gd name="connsiteY302" fmla="*/ 6164788 h 6840759"/>
              <a:gd name="connsiteX303" fmla="*/ 2794563 w 6844951"/>
              <a:gd name="connsiteY303" fmla="*/ 6153482 h 6840759"/>
              <a:gd name="connsiteX304" fmla="*/ 2233913 w 6844951"/>
              <a:gd name="connsiteY304" fmla="*/ 6140461 h 6840759"/>
              <a:gd name="connsiteX305" fmla="*/ 2243584 w 6844951"/>
              <a:gd name="connsiteY305" fmla="*/ 6188363 h 6840759"/>
              <a:gd name="connsiteX306" fmla="*/ 2243584 w 6844951"/>
              <a:gd name="connsiteY306" fmla="*/ 6249512 h 6840759"/>
              <a:gd name="connsiteX307" fmla="*/ 2236211 w 6844951"/>
              <a:gd name="connsiteY307" fmla="*/ 6286036 h 6840759"/>
              <a:gd name="connsiteX308" fmla="*/ 2253225 w 6844951"/>
              <a:gd name="connsiteY308" fmla="*/ 6274565 h 6840759"/>
              <a:gd name="connsiteX309" fmla="*/ 2309228 w 6844951"/>
              <a:gd name="connsiteY309" fmla="*/ 6263258 h 6840759"/>
              <a:gd name="connsiteX310" fmla="*/ 2370377 w 6844951"/>
              <a:gd name="connsiteY310" fmla="*/ 6263258 h 6840759"/>
              <a:gd name="connsiteX311" fmla="*/ 2426381 w 6844951"/>
              <a:gd name="connsiteY311" fmla="*/ 6274565 h 6840759"/>
              <a:gd name="connsiteX312" fmla="*/ 2443395 w 6844951"/>
              <a:gd name="connsiteY312" fmla="*/ 6286036 h 6840759"/>
              <a:gd name="connsiteX313" fmla="*/ 2436021 w 6844951"/>
              <a:gd name="connsiteY313" fmla="*/ 6249512 h 6840759"/>
              <a:gd name="connsiteX314" fmla="*/ 2436021 w 6844951"/>
              <a:gd name="connsiteY314" fmla="*/ 6188363 h 6840759"/>
              <a:gd name="connsiteX315" fmla="*/ 2445692 w 6844951"/>
              <a:gd name="connsiteY315" fmla="*/ 6140461 h 6840759"/>
              <a:gd name="connsiteX316" fmla="*/ 2426380 w 6844951"/>
              <a:gd name="connsiteY316" fmla="*/ 6153482 h 6840759"/>
              <a:gd name="connsiteX317" fmla="*/ 2370377 w 6844951"/>
              <a:gd name="connsiteY317" fmla="*/ 6164788 h 6840759"/>
              <a:gd name="connsiteX318" fmla="*/ 2309228 w 6844951"/>
              <a:gd name="connsiteY318" fmla="*/ 6164788 h 6840759"/>
              <a:gd name="connsiteX319" fmla="*/ 2253225 w 6844951"/>
              <a:gd name="connsiteY319" fmla="*/ 6153482 h 6840759"/>
              <a:gd name="connsiteX320" fmla="*/ 1692575 w 6844951"/>
              <a:gd name="connsiteY320" fmla="*/ 6140461 h 6840759"/>
              <a:gd name="connsiteX321" fmla="*/ 1702246 w 6844951"/>
              <a:gd name="connsiteY321" fmla="*/ 6188363 h 6840759"/>
              <a:gd name="connsiteX322" fmla="*/ 1702246 w 6844951"/>
              <a:gd name="connsiteY322" fmla="*/ 6249512 h 6840759"/>
              <a:gd name="connsiteX323" fmla="*/ 1694873 w 6844951"/>
              <a:gd name="connsiteY323" fmla="*/ 6286036 h 6840759"/>
              <a:gd name="connsiteX324" fmla="*/ 1711887 w 6844951"/>
              <a:gd name="connsiteY324" fmla="*/ 6274565 h 6840759"/>
              <a:gd name="connsiteX325" fmla="*/ 1767890 w 6844951"/>
              <a:gd name="connsiteY325" fmla="*/ 6263258 h 6840759"/>
              <a:gd name="connsiteX326" fmla="*/ 1829039 w 6844951"/>
              <a:gd name="connsiteY326" fmla="*/ 6263258 h 6840759"/>
              <a:gd name="connsiteX327" fmla="*/ 1885043 w 6844951"/>
              <a:gd name="connsiteY327" fmla="*/ 6274565 h 6840759"/>
              <a:gd name="connsiteX328" fmla="*/ 1902057 w 6844951"/>
              <a:gd name="connsiteY328" fmla="*/ 6286036 h 6840759"/>
              <a:gd name="connsiteX329" fmla="*/ 1894683 w 6844951"/>
              <a:gd name="connsiteY329" fmla="*/ 6249512 h 6840759"/>
              <a:gd name="connsiteX330" fmla="*/ 1894683 w 6844951"/>
              <a:gd name="connsiteY330" fmla="*/ 6188363 h 6840759"/>
              <a:gd name="connsiteX331" fmla="*/ 1904354 w 6844951"/>
              <a:gd name="connsiteY331" fmla="*/ 6140461 h 6840759"/>
              <a:gd name="connsiteX332" fmla="*/ 1885042 w 6844951"/>
              <a:gd name="connsiteY332" fmla="*/ 6153482 h 6840759"/>
              <a:gd name="connsiteX333" fmla="*/ 1829039 w 6844951"/>
              <a:gd name="connsiteY333" fmla="*/ 6164788 h 6840759"/>
              <a:gd name="connsiteX334" fmla="*/ 1767890 w 6844951"/>
              <a:gd name="connsiteY334" fmla="*/ 6164788 h 6840759"/>
              <a:gd name="connsiteX335" fmla="*/ 1711887 w 6844951"/>
              <a:gd name="connsiteY335" fmla="*/ 6153482 h 6840759"/>
              <a:gd name="connsiteX336" fmla="*/ 1151237 w 6844951"/>
              <a:gd name="connsiteY336" fmla="*/ 6140461 h 6840759"/>
              <a:gd name="connsiteX337" fmla="*/ 1160908 w 6844951"/>
              <a:gd name="connsiteY337" fmla="*/ 6188363 h 6840759"/>
              <a:gd name="connsiteX338" fmla="*/ 1160908 w 6844951"/>
              <a:gd name="connsiteY338" fmla="*/ 6249512 h 6840759"/>
              <a:gd name="connsiteX339" fmla="*/ 1153534 w 6844951"/>
              <a:gd name="connsiteY339" fmla="*/ 6286036 h 6840759"/>
              <a:gd name="connsiteX340" fmla="*/ 1170549 w 6844951"/>
              <a:gd name="connsiteY340" fmla="*/ 6274565 h 6840759"/>
              <a:gd name="connsiteX341" fmla="*/ 1226552 w 6844951"/>
              <a:gd name="connsiteY341" fmla="*/ 6263258 h 6840759"/>
              <a:gd name="connsiteX342" fmla="*/ 1287701 w 6844951"/>
              <a:gd name="connsiteY342" fmla="*/ 6263258 h 6840759"/>
              <a:gd name="connsiteX343" fmla="*/ 1343705 w 6844951"/>
              <a:gd name="connsiteY343" fmla="*/ 6274565 h 6840759"/>
              <a:gd name="connsiteX344" fmla="*/ 1360719 w 6844951"/>
              <a:gd name="connsiteY344" fmla="*/ 6286036 h 6840759"/>
              <a:gd name="connsiteX345" fmla="*/ 1353345 w 6844951"/>
              <a:gd name="connsiteY345" fmla="*/ 6249512 h 6840759"/>
              <a:gd name="connsiteX346" fmla="*/ 1353345 w 6844951"/>
              <a:gd name="connsiteY346" fmla="*/ 6188363 h 6840759"/>
              <a:gd name="connsiteX347" fmla="*/ 1363016 w 6844951"/>
              <a:gd name="connsiteY347" fmla="*/ 6140461 h 6840759"/>
              <a:gd name="connsiteX348" fmla="*/ 1343704 w 6844951"/>
              <a:gd name="connsiteY348" fmla="*/ 6153482 h 6840759"/>
              <a:gd name="connsiteX349" fmla="*/ 1287701 w 6844951"/>
              <a:gd name="connsiteY349" fmla="*/ 6164788 h 6840759"/>
              <a:gd name="connsiteX350" fmla="*/ 1226552 w 6844951"/>
              <a:gd name="connsiteY350" fmla="*/ 6164788 h 6840759"/>
              <a:gd name="connsiteX351" fmla="*/ 1170549 w 6844951"/>
              <a:gd name="connsiteY351" fmla="*/ 6153482 h 6840759"/>
              <a:gd name="connsiteX352" fmla="*/ 609899 w 6844951"/>
              <a:gd name="connsiteY352" fmla="*/ 6140461 h 6840759"/>
              <a:gd name="connsiteX353" fmla="*/ 619570 w 6844951"/>
              <a:gd name="connsiteY353" fmla="*/ 6188363 h 6840759"/>
              <a:gd name="connsiteX354" fmla="*/ 619570 w 6844951"/>
              <a:gd name="connsiteY354" fmla="*/ 6249512 h 6840759"/>
              <a:gd name="connsiteX355" fmla="*/ 612196 w 6844951"/>
              <a:gd name="connsiteY355" fmla="*/ 6286036 h 6840759"/>
              <a:gd name="connsiteX356" fmla="*/ 629211 w 6844951"/>
              <a:gd name="connsiteY356" fmla="*/ 6274565 h 6840759"/>
              <a:gd name="connsiteX357" fmla="*/ 685214 w 6844951"/>
              <a:gd name="connsiteY357" fmla="*/ 6263258 h 6840759"/>
              <a:gd name="connsiteX358" fmla="*/ 746363 w 6844951"/>
              <a:gd name="connsiteY358" fmla="*/ 6263258 h 6840759"/>
              <a:gd name="connsiteX359" fmla="*/ 802367 w 6844951"/>
              <a:gd name="connsiteY359" fmla="*/ 6274565 h 6840759"/>
              <a:gd name="connsiteX360" fmla="*/ 819381 w 6844951"/>
              <a:gd name="connsiteY360" fmla="*/ 6286036 h 6840759"/>
              <a:gd name="connsiteX361" fmla="*/ 812007 w 6844951"/>
              <a:gd name="connsiteY361" fmla="*/ 6249512 h 6840759"/>
              <a:gd name="connsiteX362" fmla="*/ 812007 w 6844951"/>
              <a:gd name="connsiteY362" fmla="*/ 6188363 h 6840759"/>
              <a:gd name="connsiteX363" fmla="*/ 821678 w 6844951"/>
              <a:gd name="connsiteY363" fmla="*/ 6140461 h 6840759"/>
              <a:gd name="connsiteX364" fmla="*/ 802366 w 6844951"/>
              <a:gd name="connsiteY364" fmla="*/ 6153482 h 6840759"/>
              <a:gd name="connsiteX365" fmla="*/ 746363 w 6844951"/>
              <a:gd name="connsiteY365" fmla="*/ 6164788 h 6840759"/>
              <a:gd name="connsiteX366" fmla="*/ 685214 w 6844951"/>
              <a:gd name="connsiteY366" fmla="*/ 6164788 h 6840759"/>
              <a:gd name="connsiteX367" fmla="*/ 629211 w 6844951"/>
              <a:gd name="connsiteY367" fmla="*/ 6153482 h 6840759"/>
              <a:gd name="connsiteX368" fmla="*/ 3589554 w 6844951"/>
              <a:gd name="connsiteY368" fmla="*/ 5923233 h 6840759"/>
              <a:gd name="connsiteX369" fmla="*/ 3596929 w 6844951"/>
              <a:gd name="connsiteY369" fmla="*/ 5959763 h 6840759"/>
              <a:gd name="connsiteX370" fmla="*/ 3596929 w 6844951"/>
              <a:gd name="connsiteY370" fmla="*/ 6020912 h 6840759"/>
              <a:gd name="connsiteX371" fmla="*/ 3587258 w 6844951"/>
              <a:gd name="connsiteY371" fmla="*/ 6068814 h 6840759"/>
              <a:gd name="connsiteX372" fmla="*/ 3606570 w 6844951"/>
              <a:gd name="connsiteY372" fmla="*/ 6055793 h 6840759"/>
              <a:gd name="connsiteX373" fmla="*/ 3662573 w 6844951"/>
              <a:gd name="connsiteY373" fmla="*/ 6044487 h 6840759"/>
              <a:gd name="connsiteX374" fmla="*/ 3723722 w 6844951"/>
              <a:gd name="connsiteY374" fmla="*/ 6044487 h 6840759"/>
              <a:gd name="connsiteX375" fmla="*/ 3779725 w 6844951"/>
              <a:gd name="connsiteY375" fmla="*/ 6055793 h 6840759"/>
              <a:gd name="connsiteX376" fmla="*/ 3799037 w 6844951"/>
              <a:gd name="connsiteY376" fmla="*/ 6068814 h 6840759"/>
              <a:gd name="connsiteX377" fmla="*/ 3789366 w 6844951"/>
              <a:gd name="connsiteY377" fmla="*/ 6020912 h 6840759"/>
              <a:gd name="connsiteX378" fmla="*/ 3789366 w 6844951"/>
              <a:gd name="connsiteY378" fmla="*/ 5959763 h 6840759"/>
              <a:gd name="connsiteX379" fmla="*/ 3796741 w 6844951"/>
              <a:gd name="connsiteY379" fmla="*/ 5923233 h 6840759"/>
              <a:gd name="connsiteX380" fmla="*/ 3779726 w 6844951"/>
              <a:gd name="connsiteY380" fmla="*/ 5934705 h 6840759"/>
              <a:gd name="connsiteX381" fmla="*/ 3723722 w 6844951"/>
              <a:gd name="connsiteY381" fmla="*/ 5946012 h 6840759"/>
              <a:gd name="connsiteX382" fmla="*/ 3662573 w 6844951"/>
              <a:gd name="connsiteY382" fmla="*/ 5946012 h 6840759"/>
              <a:gd name="connsiteX383" fmla="*/ 3606570 w 6844951"/>
              <a:gd name="connsiteY383" fmla="*/ 5934705 h 6840759"/>
              <a:gd name="connsiteX384" fmla="*/ 3048216 w 6844951"/>
              <a:gd name="connsiteY384" fmla="*/ 5923233 h 6840759"/>
              <a:gd name="connsiteX385" fmla="*/ 3055591 w 6844951"/>
              <a:gd name="connsiteY385" fmla="*/ 5959763 h 6840759"/>
              <a:gd name="connsiteX386" fmla="*/ 3055591 w 6844951"/>
              <a:gd name="connsiteY386" fmla="*/ 6020912 h 6840759"/>
              <a:gd name="connsiteX387" fmla="*/ 3045920 w 6844951"/>
              <a:gd name="connsiteY387" fmla="*/ 6068814 h 6840759"/>
              <a:gd name="connsiteX388" fmla="*/ 3065232 w 6844951"/>
              <a:gd name="connsiteY388" fmla="*/ 6055793 h 6840759"/>
              <a:gd name="connsiteX389" fmla="*/ 3121235 w 6844951"/>
              <a:gd name="connsiteY389" fmla="*/ 6044487 h 6840759"/>
              <a:gd name="connsiteX390" fmla="*/ 3182384 w 6844951"/>
              <a:gd name="connsiteY390" fmla="*/ 6044487 h 6840759"/>
              <a:gd name="connsiteX391" fmla="*/ 3238387 w 6844951"/>
              <a:gd name="connsiteY391" fmla="*/ 6055793 h 6840759"/>
              <a:gd name="connsiteX392" fmla="*/ 3257699 w 6844951"/>
              <a:gd name="connsiteY392" fmla="*/ 6068814 h 6840759"/>
              <a:gd name="connsiteX393" fmla="*/ 3248028 w 6844951"/>
              <a:gd name="connsiteY393" fmla="*/ 6020912 h 6840759"/>
              <a:gd name="connsiteX394" fmla="*/ 3248028 w 6844951"/>
              <a:gd name="connsiteY394" fmla="*/ 5959763 h 6840759"/>
              <a:gd name="connsiteX395" fmla="*/ 3255403 w 6844951"/>
              <a:gd name="connsiteY395" fmla="*/ 5923233 h 6840759"/>
              <a:gd name="connsiteX396" fmla="*/ 3238388 w 6844951"/>
              <a:gd name="connsiteY396" fmla="*/ 5934705 h 6840759"/>
              <a:gd name="connsiteX397" fmla="*/ 3182384 w 6844951"/>
              <a:gd name="connsiteY397" fmla="*/ 5946012 h 6840759"/>
              <a:gd name="connsiteX398" fmla="*/ 3121235 w 6844951"/>
              <a:gd name="connsiteY398" fmla="*/ 5946012 h 6840759"/>
              <a:gd name="connsiteX399" fmla="*/ 3065232 w 6844951"/>
              <a:gd name="connsiteY399" fmla="*/ 5934705 h 6840759"/>
              <a:gd name="connsiteX400" fmla="*/ 2506878 w 6844951"/>
              <a:gd name="connsiteY400" fmla="*/ 5923233 h 6840759"/>
              <a:gd name="connsiteX401" fmla="*/ 2514253 w 6844951"/>
              <a:gd name="connsiteY401" fmla="*/ 5959763 h 6840759"/>
              <a:gd name="connsiteX402" fmla="*/ 2514253 w 6844951"/>
              <a:gd name="connsiteY402" fmla="*/ 6020912 h 6840759"/>
              <a:gd name="connsiteX403" fmla="*/ 2504582 w 6844951"/>
              <a:gd name="connsiteY403" fmla="*/ 6068814 h 6840759"/>
              <a:gd name="connsiteX404" fmla="*/ 2523894 w 6844951"/>
              <a:gd name="connsiteY404" fmla="*/ 6055793 h 6840759"/>
              <a:gd name="connsiteX405" fmla="*/ 2579897 w 6844951"/>
              <a:gd name="connsiteY405" fmla="*/ 6044487 h 6840759"/>
              <a:gd name="connsiteX406" fmla="*/ 2641046 w 6844951"/>
              <a:gd name="connsiteY406" fmla="*/ 6044487 h 6840759"/>
              <a:gd name="connsiteX407" fmla="*/ 2697049 w 6844951"/>
              <a:gd name="connsiteY407" fmla="*/ 6055793 h 6840759"/>
              <a:gd name="connsiteX408" fmla="*/ 2716361 w 6844951"/>
              <a:gd name="connsiteY408" fmla="*/ 6068814 h 6840759"/>
              <a:gd name="connsiteX409" fmla="*/ 2706690 w 6844951"/>
              <a:gd name="connsiteY409" fmla="*/ 6020912 h 6840759"/>
              <a:gd name="connsiteX410" fmla="*/ 2706690 w 6844951"/>
              <a:gd name="connsiteY410" fmla="*/ 5959763 h 6840759"/>
              <a:gd name="connsiteX411" fmla="*/ 2714065 w 6844951"/>
              <a:gd name="connsiteY411" fmla="*/ 5923233 h 6840759"/>
              <a:gd name="connsiteX412" fmla="*/ 2697050 w 6844951"/>
              <a:gd name="connsiteY412" fmla="*/ 5934705 h 6840759"/>
              <a:gd name="connsiteX413" fmla="*/ 2641046 w 6844951"/>
              <a:gd name="connsiteY413" fmla="*/ 5946012 h 6840759"/>
              <a:gd name="connsiteX414" fmla="*/ 2579897 w 6844951"/>
              <a:gd name="connsiteY414" fmla="*/ 5946012 h 6840759"/>
              <a:gd name="connsiteX415" fmla="*/ 2523894 w 6844951"/>
              <a:gd name="connsiteY415" fmla="*/ 5934705 h 6840759"/>
              <a:gd name="connsiteX416" fmla="*/ 1965540 w 6844951"/>
              <a:gd name="connsiteY416" fmla="*/ 5923233 h 6840759"/>
              <a:gd name="connsiteX417" fmla="*/ 1972915 w 6844951"/>
              <a:gd name="connsiteY417" fmla="*/ 5959763 h 6840759"/>
              <a:gd name="connsiteX418" fmla="*/ 1972915 w 6844951"/>
              <a:gd name="connsiteY418" fmla="*/ 6020912 h 6840759"/>
              <a:gd name="connsiteX419" fmla="*/ 1963244 w 6844951"/>
              <a:gd name="connsiteY419" fmla="*/ 6068814 h 6840759"/>
              <a:gd name="connsiteX420" fmla="*/ 1982556 w 6844951"/>
              <a:gd name="connsiteY420" fmla="*/ 6055793 h 6840759"/>
              <a:gd name="connsiteX421" fmla="*/ 2038559 w 6844951"/>
              <a:gd name="connsiteY421" fmla="*/ 6044487 h 6840759"/>
              <a:gd name="connsiteX422" fmla="*/ 2099708 w 6844951"/>
              <a:gd name="connsiteY422" fmla="*/ 6044487 h 6840759"/>
              <a:gd name="connsiteX423" fmla="*/ 2155711 w 6844951"/>
              <a:gd name="connsiteY423" fmla="*/ 6055793 h 6840759"/>
              <a:gd name="connsiteX424" fmla="*/ 2175023 w 6844951"/>
              <a:gd name="connsiteY424" fmla="*/ 6068814 h 6840759"/>
              <a:gd name="connsiteX425" fmla="*/ 2165352 w 6844951"/>
              <a:gd name="connsiteY425" fmla="*/ 6020912 h 6840759"/>
              <a:gd name="connsiteX426" fmla="*/ 2165352 w 6844951"/>
              <a:gd name="connsiteY426" fmla="*/ 5959763 h 6840759"/>
              <a:gd name="connsiteX427" fmla="*/ 2172727 w 6844951"/>
              <a:gd name="connsiteY427" fmla="*/ 5923233 h 6840759"/>
              <a:gd name="connsiteX428" fmla="*/ 2155712 w 6844951"/>
              <a:gd name="connsiteY428" fmla="*/ 5934705 h 6840759"/>
              <a:gd name="connsiteX429" fmla="*/ 2099708 w 6844951"/>
              <a:gd name="connsiteY429" fmla="*/ 5946012 h 6840759"/>
              <a:gd name="connsiteX430" fmla="*/ 2038559 w 6844951"/>
              <a:gd name="connsiteY430" fmla="*/ 5946012 h 6840759"/>
              <a:gd name="connsiteX431" fmla="*/ 1982556 w 6844951"/>
              <a:gd name="connsiteY431" fmla="*/ 5934705 h 6840759"/>
              <a:gd name="connsiteX432" fmla="*/ 6296244 w 6844951"/>
              <a:gd name="connsiteY432" fmla="*/ 5923233 h 6840759"/>
              <a:gd name="connsiteX433" fmla="*/ 6303619 w 6844951"/>
              <a:gd name="connsiteY433" fmla="*/ 5959763 h 6840759"/>
              <a:gd name="connsiteX434" fmla="*/ 6303619 w 6844951"/>
              <a:gd name="connsiteY434" fmla="*/ 6020912 h 6840759"/>
              <a:gd name="connsiteX435" fmla="*/ 6293948 w 6844951"/>
              <a:gd name="connsiteY435" fmla="*/ 6068814 h 6840759"/>
              <a:gd name="connsiteX436" fmla="*/ 6313260 w 6844951"/>
              <a:gd name="connsiteY436" fmla="*/ 6055794 h 6840759"/>
              <a:gd name="connsiteX437" fmla="*/ 6369263 w 6844951"/>
              <a:gd name="connsiteY437" fmla="*/ 6044487 h 6840759"/>
              <a:gd name="connsiteX438" fmla="*/ 6430412 w 6844951"/>
              <a:gd name="connsiteY438" fmla="*/ 6044487 h 6840759"/>
              <a:gd name="connsiteX439" fmla="*/ 6486415 w 6844951"/>
              <a:gd name="connsiteY439" fmla="*/ 6055794 h 6840759"/>
              <a:gd name="connsiteX440" fmla="*/ 6505720 w 6844951"/>
              <a:gd name="connsiteY440" fmla="*/ 6068809 h 6840759"/>
              <a:gd name="connsiteX441" fmla="*/ 6496050 w 6844951"/>
              <a:gd name="connsiteY441" fmla="*/ 6020912 h 6840759"/>
              <a:gd name="connsiteX442" fmla="*/ 6496050 w 6844951"/>
              <a:gd name="connsiteY442" fmla="*/ 5959763 h 6840759"/>
              <a:gd name="connsiteX443" fmla="*/ 6503424 w 6844951"/>
              <a:gd name="connsiteY443" fmla="*/ 5923238 h 6840759"/>
              <a:gd name="connsiteX444" fmla="*/ 6486415 w 6844951"/>
              <a:gd name="connsiteY444" fmla="*/ 5934705 h 6840759"/>
              <a:gd name="connsiteX445" fmla="*/ 6430412 w 6844951"/>
              <a:gd name="connsiteY445" fmla="*/ 5946012 h 6840759"/>
              <a:gd name="connsiteX446" fmla="*/ 6369263 w 6844951"/>
              <a:gd name="connsiteY446" fmla="*/ 5946012 h 6840759"/>
              <a:gd name="connsiteX447" fmla="*/ 6313260 w 6844951"/>
              <a:gd name="connsiteY447" fmla="*/ 5934705 h 6840759"/>
              <a:gd name="connsiteX448" fmla="*/ 5754906 w 6844951"/>
              <a:gd name="connsiteY448" fmla="*/ 5923233 h 6840759"/>
              <a:gd name="connsiteX449" fmla="*/ 5762281 w 6844951"/>
              <a:gd name="connsiteY449" fmla="*/ 5959763 h 6840759"/>
              <a:gd name="connsiteX450" fmla="*/ 5762281 w 6844951"/>
              <a:gd name="connsiteY450" fmla="*/ 6020912 h 6840759"/>
              <a:gd name="connsiteX451" fmla="*/ 5752610 w 6844951"/>
              <a:gd name="connsiteY451" fmla="*/ 6068814 h 6840759"/>
              <a:gd name="connsiteX452" fmla="*/ 5771922 w 6844951"/>
              <a:gd name="connsiteY452" fmla="*/ 6055793 h 6840759"/>
              <a:gd name="connsiteX453" fmla="*/ 5827925 w 6844951"/>
              <a:gd name="connsiteY453" fmla="*/ 6044487 h 6840759"/>
              <a:gd name="connsiteX454" fmla="*/ 5889074 w 6844951"/>
              <a:gd name="connsiteY454" fmla="*/ 6044487 h 6840759"/>
              <a:gd name="connsiteX455" fmla="*/ 5945077 w 6844951"/>
              <a:gd name="connsiteY455" fmla="*/ 6055793 h 6840759"/>
              <a:gd name="connsiteX456" fmla="*/ 5964389 w 6844951"/>
              <a:gd name="connsiteY456" fmla="*/ 6068814 h 6840759"/>
              <a:gd name="connsiteX457" fmla="*/ 5954718 w 6844951"/>
              <a:gd name="connsiteY457" fmla="*/ 6020912 h 6840759"/>
              <a:gd name="connsiteX458" fmla="*/ 5954718 w 6844951"/>
              <a:gd name="connsiteY458" fmla="*/ 5959763 h 6840759"/>
              <a:gd name="connsiteX459" fmla="*/ 5962093 w 6844951"/>
              <a:gd name="connsiteY459" fmla="*/ 5923233 h 6840759"/>
              <a:gd name="connsiteX460" fmla="*/ 5945077 w 6844951"/>
              <a:gd name="connsiteY460" fmla="*/ 5934705 h 6840759"/>
              <a:gd name="connsiteX461" fmla="*/ 5889074 w 6844951"/>
              <a:gd name="connsiteY461" fmla="*/ 5946012 h 6840759"/>
              <a:gd name="connsiteX462" fmla="*/ 5827925 w 6844951"/>
              <a:gd name="connsiteY462" fmla="*/ 5946012 h 6840759"/>
              <a:gd name="connsiteX463" fmla="*/ 5771922 w 6844951"/>
              <a:gd name="connsiteY463" fmla="*/ 5934705 h 6840759"/>
              <a:gd name="connsiteX464" fmla="*/ 5213568 w 6844951"/>
              <a:gd name="connsiteY464" fmla="*/ 5923233 h 6840759"/>
              <a:gd name="connsiteX465" fmla="*/ 5220943 w 6844951"/>
              <a:gd name="connsiteY465" fmla="*/ 5959763 h 6840759"/>
              <a:gd name="connsiteX466" fmla="*/ 5220943 w 6844951"/>
              <a:gd name="connsiteY466" fmla="*/ 6020912 h 6840759"/>
              <a:gd name="connsiteX467" fmla="*/ 5211272 w 6844951"/>
              <a:gd name="connsiteY467" fmla="*/ 6068814 h 6840759"/>
              <a:gd name="connsiteX468" fmla="*/ 5230583 w 6844951"/>
              <a:gd name="connsiteY468" fmla="*/ 6055793 h 6840759"/>
              <a:gd name="connsiteX469" fmla="*/ 5286587 w 6844951"/>
              <a:gd name="connsiteY469" fmla="*/ 6044487 h 6840759"/>
              <a:gd name="connsiteX470" fmla="*/ 5347736 w 6844951"/>
              <a:gd name="connsiteY470" fmla="*/ 6044487 h 6840759"/>
              <a:gd name="connsiteX471" fmla="*/ 5403739 w 6844951"/>
              <a:gd name="connsiteY471" fmla="*/ 6055793 h 6840759"/>
              <a:gd name="connsiteX472" fmla="*/ 5423051 w 6844951"/>
              <a:gd name="connsiteY472" fmla="*/ 6068814 h 6840759"/>
              <a:gd name="connsiteX473" fmla="*/ 5413380 w 6844951"/>
              <a:gd name="connsiteY473" fmla="*/ 6020912 h 6840759"/>
              <a:gd name="connsiteX474" fmla="*/ 5413380 w 6844951"/>
              <a:gd name="connsiteY474" fmla="*/ 5959763 h 6840759"/>
              <a:gd name="connsiteX475" fmla="*/ 5420755 w 6844951"/>
              <a:gd name="connsiteY475" fmla="*/ 5923233 h 6840759"/>
              <a:gd name="connsiteX476" fmla="*/ 5403740 w 6844951"/>
              <a:gd name="connsiteY476" fmla="*/ 5934705 h 6840759"/>
              <a:gd name="connsiteX477" fmla="*/ 5347736 w 6844951"/>
              <a:gd name="connsiteY477" fmla="*/ 5946012 h 6840759"/>
              <a:gd name="connsiteX478" fmla="*/ 5286587 w 6844951"/>
              <a:gd name="connsiteY478" fmla="*/ 5946012 h 6840759"/>
              <a:gd name="connsiteX479" fmla="*/ 5230584 w 6844951"/>
              <a:gd name="connsiteY479" fmla="*/ 5934705 h 6840759"/>
              <a:gd name="connsiteX480" fmla="*/ 4672230 w 6844951"/>
              <a:gd name="connsiteY480" fmla="*/ 5923233 h 6840759"/>
              <a:gd name="connsiteX481" fmla="*/ 4679605 w 6844951"/>
              <a:gd name="connsiteY481" fmla="*/ 5959763 h 6840759"/>
              <a:gd name="connsiteX482" fmla="*/ 4679605 w 6844951"/>
              <a:gd name="connsiteY482" fmla="*/ 6020912 h 6840759"/>
              <a:gd name="connsiteX483" fmla="*/ 4669934 w 6844951"/>
              <a:gd name="connsiteY483" fmla="*/ 6068814 h 6840759"/>
              <a:gd name="connsiteX484" fmla="*/ 4689245 w 6844951"/>
              <a:gd name="connsiteY484" fmla="*/ 6055793 h 6840759"/>
              <a:gd name="connsiteX485" fmla="*/ 4745249 w 6844951"/>
              <a:gd name="connsiteY485" fmla="*/ 6044487 h 6840759"/>
              <a:gd name="connsiteX486" fmla="*/ 4806398 w 6844951"/>
              <a:gd name="connsiteY486" fmla="*/ 6044487 h 6840759"/>
              <a:gd name="connsiteX487" fmla="*/ 4862401 w 6844951"/>
              <a:gd name="connsiteY487" fmla="*/ 6055793 h 6840759"/>
              <a:gd name="connsiteX488" fmla="*/ 4881713 w 6844951"/>
              <a:gd name="connsiteY488" fmla="*/ 6068814 h 6840759"/>
              <a:gd name="connsiteX489" fmla="*/ 4872042 w 6844951"/>
              <a:gd name="connsiteY489" fmla="*/ 6020912 h 6840759"/>
              <a:gd name="connsiteX490" fmla="*/ 4872042 w 6844951"/>
              <a:gd name="connsiteY490" fmla="*/ 5959763 h 6840759"/>
              <a:gd name="connsiteX491" fmla="*/ 4879417 w 6844951"/>
              <a:gd name="connsiteY491" fmla="*/ 5923233 h 6840759"/>
              <a:gd name="connsiteX492" fmla="*/ 4862402 w 6844951"/>
              <a:gd name="connsiteY492" fmla="*/ 5934705 h 6840759"/>
              <a:gd name="connsiteX493" fmla="*/ 4806398 w 6844951"/>
              <a:gd name="connsiteY493" fmla="*/ 5946012 h 6840759"/>
              <a:gd name="connsiteX494" fmla="*/ 4745249 w 6844951"/>
              <a:gd name="connsiteY494" fmla="*/ 5946012 h 6840759"/>
              <a:gd name="connsiteX495" fmla="*/ 4689246 w 6844951"/>
              <a:gd name="connsiteY495" fmla="*/ 5934705 h 6840759"/>
              <a:gd name="connsiteX496" fmla="*/ 4130892 w 6844951"/>
              <a:gd name="connsiteY496" fmla="*/ 5923233 h 6840759"/>
              <a:gd name="connsiteX497" fmla="*/ 4138267 w 6844951"/>
              <a:gd name="connsiteY497" fmla="*/ 5959763 h 6840759"/>
              <a:gd name="connsiteX498" fmla="*/ 4138267 w 6844951"/>
              <a:gd name="connsiteY498" fmla="*/ 6020912 h 6840759"/>
              <a:gd name="connsiteX499" fmla="*/ 4128596 w 6844951"/>
              <a:gd name="connsiteY499" fmla="*/ 6068814 h 6840759"/>
              <a:gd name="connsiteX500" fmla="*/ 4147907 w 6844951"/>
              <a:gd name="connsiteY500" fmla="*/ 6055793 h 6840759"/>
              <a:gd name="connsiteX501" fmla="*/ 4203911 w 6844951"/>
              <a:gd name="connsiteY501" fmla="*/ 6044487 h 6840759"/>
              <a:gd name="connsiteX502" fmla="*/ 4265060 w 6844951"/>
              <a:gd name="connsiteY502" fmla="*/ 6044487 h 6840759"/>
              <a:gd name="connsiteX503" fmla="*/ 4321063 w 6844951"/>
              <a:gd name="connsiteY503" fmla="*/ 6055793 h 6840759"/>
              <a:gd name="connsiteX504" fmla="*/ 4340374 w 6844951"/>
              <a:gd name="connsiteY504" fmla="*/ 6068814 h 6840759"/>
              <a:gd name="connsiteX505" fmla="*/ 4330704 w 6844951"/>
              <a:gd name="connsiteY505" fmla="*/ 6020912 h 6840759"/>
              <a:gd name="connsiteX506" fmla="*/ 4330704 w 6844951"/>
              <a:gd name="connsiteY506" fmla="*/ 5959763 h 6840759"/>
              <a:gd name="connsiteX507" fmla="*/ 4338079 w 6844951"/>
              <a:gd name="connsiteY507" fmla="*/ 5923233 h 6840759"/>
              <a:gd name="connsiteX508" fmla="*/ 4321064 w 6844951"/>
              <a:gd name="connsiteY508" fmla="*/ 5934705 h 6840759"/>
              <a:gd name="connsiteX509" fmla="*/ 4265060 w 6844951"/>
              <a:gd name="connsiteY509" fmla="*/ 5946012 h 6840759"/>
              <a:gd name="connsiteX510" fmla="*/ 4203911 w 6844951"/>
              <a:gd name="connsiteY510" fmla="*/ 5946012 h 6840759"/>
              <a:gd name="connsiteX511" fmla="*/ 4147908 w 6844951"/>
              <a:gd name="connsiteY511" fmla="*/ 5934705 h 6840759"/>
              <a:gd name="connsiteX512" fmla="*/ 1631389 w 6844951"/>
              <a:gd name="connsiteY512" fmla="*/ 5923233 h 6840759"/>
              <a:gd name="connsiteX513" fmla="*/ 1614374 w 6844951"/>
              <a:gd name="connsiteY513" fmla="*/ 5934705 h 6840759"/>
              <a:gd name="connsiteX514" fmla="*/ 1558370 w 6844951"/>
              <a:gd name="connsiteY514" fmla="*/ 5946012 h 6840759"/>
              <a:gd name="connsiteX515" fmla="*/ 1497221 w 6844951"/>
              <a:gd name="connsiteY515" fmla="*/ 5946012 h 6840759"/>
              <a:gd name="connsiteX516" fmla="*/ 1441218 w 6844951"/>
              <a:gd name="connsiteY516" fmla="*/ 5934705 h 6840759"/>
              <a:gd name="connsiteX517" fmla="*/ 1424202 w 6844951"/>
              <a:gd name="connsiteY517" fmla="*/ 5923233 h 6840759"/>
              <a:gd name="connsiteX518" fmla="*/ 1431577 w 6844951"/>
              <a:gd name="connsiteY518" fmla="*/ 5959763 h 6840759"/>
              <a:gd name="connsiteX519" fmla="*/ 1431577 w 6844951"/>
              <a:gd name="connsiteY519" fmla="*/ 6020912 h 6840759"/>
              <a:gd name="connsiteX520" fmla="*/ 1421906 w 6844951"/>
              <a:gd name="connsiteY520" fmla="*/ 6068814 h 6840759"/>
              <a:gd name="connsiteX521" fmla="*/ 1441218 w 6844951"/>
              <a:gd name="connsiteY521" fmla="*/ 6055793 h 6840759"/>
              <a:gd name="connsiteX522" fmla="*/ 1497221 w 6844951"/>
              <a:gd name="connsiteY522" fmla="*/ 6044487 h 6840759"/>
              <a:gd name="connsiteX523" fmla="*/ 1558370 w 6844951"/>
              <a:gd name="connsiteY523" fmla="*/ 6044487 h 6840759"/>
              <a:gd name="connsiteX524" fmla="*/ 1614373 w 6844951"/>
              <a:gd name="connsiteY524" fmla="*/ 6055793 h 6840759"/>
              <a:gd name="connsiteX525" fmla="*/ 1633685 w 6844951"/>
              <a:gd name="connsiteY525" fmla="*/ 6068814 h 6840759"/>
              <a:gd name="connsiteX526" fmla="*/ 1624014 w 6844951"/>
              <a:gd name="connsiteY526" fmla="*/ 6020912 h 6840759"/>
              <a:gd name="connsiteX527" fmla="*/ 1624014 w 6844951"/>
              <a:gd name="connsiteY527" fmla="*/ 5959763 h 6840759"/>
              <a:gd name="connsiteX528" fmla="*/ 882864 w 6844951"/>
              <a:gd name="connsiteY528" fmla="*/ 5923233 h 6840759"/>
              <a:gd name="connsiteX529" fmla="*/ 890239 w 6844951"/>
              <a:gd name="connsiteY529" fmla="*/ 5959763 h 6840759"/>
              <a:gd name="connsiteX530" fmla="*/ 890239 w 6844951"/>
              <a:gd name="connsiteY530" fmla="*/ 6020912 h 6840759"/>
              <a:gd name="connsiteX531" fmla="*/ 880569 w 6844951"/>
              <a:gd name="connsiteY531" fmla="*/ 6068814 h 6840759"/>
              <a:gd name="connsiteX532" fmla="*/ 899880 w 6844951"/>
              <a:gd name="connsiteY532" fmla="*/ 6055794 h 6840759"/>
              <a:gd name="connsiteX533" fmla="*/ 955883 w 6844951"/>
              <a:gd name="connsiteY533" fmla="*/ 6044487 h 6840759"/>
              <a:gd name="connsiteX534" fmla="*/ 1017032 w 6844951"/>
              <a:gd name="connsiteY534" fmla="*/ 6044487 h 6840759"/>
              <a:gd name="connsiteX535" fmla="*/ 1073035 w 6844951"/>
              <a:gd name="connsiteY535" fmla="*/ 6055794 h 6840759"/>
              <a:gd name="connsiteX536" fmla="*/ 1092347 w 6844951"/>
              <a:gd name="connsiteY536" fmla="*/ 6068814 h 6840759"/>
              <a:gd name="connsiteX537" fmla="*/ 1082676 w 6844951"/>
              <a:gd name="connsiteY537" fmla="*/ 6020912 h 6840759"/>
              <a:gd name="connsiteX538" fmla="*/ 1082676 w 6844951"/>
              <a:gd name="connsiteY538" fmla="*/ 5959763 h 6840759"/>
              <a:gd name="connsiteX539" fmla="*/ 1090051 w 6844951"/>
              <a:gd name="connsiteY539" fmla="*/ 5923233 h 6840759"/>
              <a:gd name="connsiteX540" fmla="*/ 1073036 w 6844951"/>
              <a:gd name="connsiteY540" fmla="*/ 5934705 h 6840759"/>
              <a:gd name="connsiteX541" fmla="*/ 1017032 w 6844951"/>
              <a:gd name="connsiteY541" fmla="*/ 5946012 h 6840759"/>
              <a:gd name="connsiteX542" fmla="*/ 955883 w 6844951"/>
              <a:gd name="connsiteY542" fmla="*/ 5946012 h 6840759"/>
              <a:gd name="connsiteX543" fmla="*/ 899880 w 6844951"/>
              <a:gd name="connsiteY543" fmla="*/ 5934705 h 6840759"/>
              <a:gd name="connsiteX544" fmla="*/ 341526 w 6844951"/>
              <a:gd name="connsiteY544" fmla="*/ 5923233 h 6840759"/>
              <a:gd name="connsiteX545" fmla="*/ 348901 w 6844951"/>
              <a:gd name="connsiteY545" fmla="*/ 5959763 h 6840759"/>
              <a:gd name="connsiteX546" fmla="*/ 348901 w 6844951"/>
              <a:gd name="connsiteY546" fmla="*/ 6020912 h 6840759"/>
              <a:gd name="connsiteX547" fmla="*/ 339230 w 6844951"/>
              <a:gd name="connsiteY547" fmla="*/ 6068814 h 6840759"/>
              <a:gd name="connsiteX548" fmla="*/ 358542 w 6844951"/>
              <a:gd name="connsiteY548" fmla="*/ 6055794 h 6840759"/>
              <a:gd name="connsiteX549" fmla="*/ 414545 w 6844951"/>
              <a:gd name="connsiteY549" fmla="*/ 6044487 h 6840759"/>
              <a:gd name="connsiteX550" fmla="*/ 475694 w 6844951"/>
              <a:gd name="connsiteY550" fmla="*/ 6044487 h 6840759"/>
              <a:gd name="connsiteX551" fmla="*/ 531697 w 6844951"/>
              <a:gd name="connsiteY551" fmla="*/ 6055794 h 6840759"/>
              <a:gd name="connsiteX552" fmla="*/ 551009 w 6844951"/>
              <a:gd name="connsiteY552" fmla="*/ 6068814 h 6840759"/>
              <a:gd name="connsiteX553" fmla="*/ 541338 w 6844951"/>
              <a:gd name="connsiteY553" fmla="*/ 6020912 h 6840759"/>
              <a:gd name="connsiteX554" fmla="*/ 541338 w 6844951"/>
              <a:gd name="connsiteY554" fmla="*/ 5959763 h 6840759"/>
              <a:gd name="connsiteX555" fmla="*/ 548713 w 6844951"/>
              <a:gd name="connsiteY555" fmla="*/ 5923233 h 6840759"/>
              <a:gd name="connsiteX556" fmla="*/ 531698 w 6844951"/>
              <a:gd name="connsiteY556" fmla="*/ 5934705 h 6840759"/>
              <a:gd name="connsiteX557" fmla="*/ 475694 w 6844951"/>
              <a:gd name="connsiteY557" fmla="*/ 5946012 h 6840759"/>
              <a:gd name="connsiteX558" fmla="*/ 414545 w 6844951"/>
              <a:gd name="connsiteY558" fmla="*/ 5946012 h 6840759"/>
              <a:gd name="connsiteX559" fmla="*/ 358542 w 6844951"/>
              <a:gd name="connsiteY559" fmla="*/ 5934705 h 6840759"/>
              <a:gd name="connsiteX560" fmla="*/ 6023279 w 6844951"/>
              <a:gd name="connsiteY560" fmla="*/ 5693085 h 6840759"/>
              <a:gd name="connsiteX561" fmla="*/ 6032950 w 6844951"/>
              <a:gd name="connsiteY561" fmla="*/ 5740987 h 6840759"/>
              <a:gd name="connsiteX562" fmla="*/ 6032950 w 6844951"/>
              <a:gd name="connsiteY562" fmla="*/ 5802136 h 6840759"/>
              <a:gd name="connsiteX563" fmla="*/ 6025575 w 6844951"/>
              <a:gd name="connsiteY563" fmla="*/ 5838666 h 6840759"/>
              <a:gd name="connsiteX564" fmla="*/ 6042591 w 6844951"/>
              <a:gd name="connsiteY564" fmla="*/ 5827193 h 6840759"/>
              <a:gd name="connsiteX565" fmla="*/ 6098594 w 6844951"/>
              <a:gd name="connsiteY565" fmla="*/ 5815887 h 6840759"/>
              <a:gd name="connsiteX566" fmla="*/ 6159743 w 6844951"/>
              <a:gd name="connsiteY566" fmla="*/ 5815887 h 6840759"/>
              <a:gd name="connsiteX567" fmla="*/ 6215746 w 6844951"/>
              <a:gd name="connsiteY567" fmla="*/ 5827193 h 6840759"/>
              <a:gd name="connsiteX568" fmla="*/ 6232762 w 6844951"/>
              <a:gd name="connsiteY568" fmla="*/ 5838665 h 6840759"/>
              <a:gd name="connsiteX569" fmla="*/ 6225387 w 6844951"/>
              <a:gd name="connsiteY569" fmla="*/ 5802136 h 6840759"/>
              <a:gd name="connsiteX570" fmla="*/ 6225387 w 6844951"/>
              <a:gd name="connsiteY570" fmla="*/ 5740987 h 6840759"/>
              <a:gd name="connsiteX571" fmla="*/ 6235058 w 6844951"/>
              <a:gd name="connsiteY571" fmla="*/ 5693085 h 6840759"/>
              <a:gd name="connsiteX572" fmla="*/ 6215746 w 6844951"/>
              <a:gd name="connsiteY572" fmla="*/ 5706106 h 6840759"/>
              <a:gd name="connsiteX573" fmla="*/ 6159743 w 6844951"/>
              <a:gd name="connsiteY573" fmla="*/ 5717412 h 6840759"/>
              <a:gd name="connsiteX574" fmla="*/ 6098594 w 6844951"/>
              <a:gd name="connsiteY574" fmla="*/ 5717412 h 6840759"/>
              <a:gd name="connsiteX575" fmla="*/ 6042591 w 6844951"/>
              <a:gd name="connsiteY575" fmla="*/ 5706106 h 6840759"/>
              <a:gd name="connsiteX576" fmla="*/ 5481941 w 6844951"/>
              <a:gd name="connsiteY576" fmla="*/ 5693085 h 6840759"/>
              <a:gd name="connsiteX577" fmla="*/ 5491612 w 6844951"/>
              <a:gd name="connsiteY577" fmla="*/ 5740987 h 6840759"/>
              <a:gd name="connsiteX578" fmla="*/ 5491612 w 6844951"/>
              <a:gd name="connsiteY578" fmla="*/ 5802136 h 6840759"/>
              <a:gd name="connsiteX579" fmla="*/ 5484237 w 6844951"/>
              <a:gd name="connsiteY579" fmla="*/ 5838666 h 6840759"/>
              <a:gd name="connsiteX580" fmla="*/ 5501253 w 6844951"/>
              <a:gd name="connsiteY580" fmla="*/ 5827193 h 6840759"/>
              <a:gd name="connsiteX581" fmla="*/ 5557256 w 6844951"/>
              <a:gd name="connsiteY581" fmla="*/ 5815887 h 6840759"/>
              <a:gd name="connsiteX582" fmla="*/ 5618405 w 6844951"/>
              <a:gd name="connsiteY582" fmla="*/ 5815887 h 6840759"/>
              <a:gd name="connsiteX583" fmla="*/ 5674408 w 6844951"/>
              <a:gd name="connsiteY583" fmla="*/ 5827193 h 6840759"/>
              <a:gd name="connsiteX584" fmla="*/ 5691424 w 6844951"/>
              <a:gd name="connsiteY584" fmla="*/ 5838665 h 6840759"/>
              <a:gd name="connsiteX585" fmla="*/ 5684049 w 6844951"/>
              <a:gd name="connsiteY585" fmla="*/ 5802136 h 6840759"/>
              <a:gd name="connsiteX586" fmla="*/ 5684049 w 6844951"/>
              <a:gd name="connsiteY586" fmla="*/ 5740987 h 6840759"/>
              <a:gd name="connsiteX587" fmla="*/ 5693720 w 6844951"/>
              <a:gd name="connsiteY587" fmla="*/ 5693085 h 6840759"/>
              <a:gd name="connsiteX588" fmla="*/ 5674408 w 6844951"/>
              <a:gd name="connsiteY588" fmla="*/ 5706106 h 6840759"/>
              <a:gd name="connsiteX589" fmla="*/ 5618405 w 6844951"/>
              <a:gd name="connsiteY589" fmla="*/ 5717412 h 6840759"/>
              <a:gd name="connsiteX590" fmla="*/ 5557256 w 6844951"/>
              <a:gd name="connsiteY590" fmla="*/ 5717412 h 6840759"/>
              <a:gd name="connsiteX591" fmla="*/ 5501253 w 6844951"/>
              <a:gd name="connsiteY591" fmla="*/ 5706106 h 6840759"/>
              <a:gd name="connsiteX592" fmla="*/ 4940603 w 6844951"/>
              <a:gd name="connsiteY592" fmla="*/ 5693085 h 6840759"/>
              <a:gd name="connsiteX593" fmla="*/ 4950274 w 6844951"/>
              <a:gd name="connsiteY593" fmla="*/ 5740987 h 6840759"/>
              <a:gd name="connsiteX594" fmla="*/ 4950274 w 6844951"/>
              <a:gd name="connsiteY594" fmla="*/ 5802136 h 6840759"/>
              <a:gd name="connsiteX595" fmla="*/ 4942899 w 6844951"/>
              <a:gd name="connsiteY595" fmla="*/ 5838666 h 6840759"/>
              <a:gd name="connsiteX596" fmla="*/ 4959915 w 6844951"/>
              <a:gd name="connsiteY596" fmla="*/ 5827193 h 6840759"/>
              <a:gd name="connsiteX597" fmla="*/ 5015918 w 6844951"/>
              <a:gd name="connsiteY597" fmla="*/ 5815887 h 6840759"/>
              <a:gd name="connsiteX598" fmla="*/ 5077067 w 6844951"/>
              <a:gd name="connsiteY598" fmla="*/ 5815887 h 6840759"/>
              <a:gd name="connsiteX599" fmla="*/ 5133071 w 6844951"/>
              <a:gd name="connsiteY599" fmla="*/ 5827193 h 6840759"/>
              <a:gd name="connsiteX600" fmla="*/ 5150086 w 6844951"/>
              <a:gd name="connsiteY600" fmla="*/ 5838665 h 6840759"/>
              <a:gd name="connsiteX601" fmla="*/ 5142711 w 6844951"/>
              <a:gd name="connsiteY601" fmla="*/ 5802136 h 6840759"/>
              <a:gd name="connsiteX602" fmla="*/ 5142711 w 6844951"/>
              <a:gd name="connsiteY602" fmla="*/ 5740987 h 6840759"/>
              <a:gd name="connsiteX603" fmla="*/ 5152382 w 6844951"/>
              <a:gd name="connsiteY603" fmla="*/ 5693085 h 6840759"/>
              <a:gd name="connsiteX604" fmla="*/ 5133070 w 6844951"/>
              <a:gd name="connsiteY604" fmla="*/ 5706106 h 6840759"/>
              <a:gd name="connsiteX605" fmla="*/ 5077067 w 6844951"/>
              <a:gd name="connsiteY605" fmla="*/ 5717412 h 6840759"/>
              <a:gd name="connsiteX606" fmla="*/ 5015918 w 6844951"/>
              <a:gd name="connsiteY606" fmla="*/ 5717412 h 6840759"/>
              <a:gd name="connsiteX607" fmla="*/ 4959914 w 6844951"/>
              <a:gd name="connsiteY607" fmla="*/ 5706106 h 6840759"/>
              <a:gd name="connsiteX608" fmla="*/ 4399265 w 6844951"/>
              <a:gd name="connsiteY608" fmla="*/ 5693085 h 6840759"/>
              <a:gd name="connsiteX609" fmla="*/ 4408936 w 6844951"/>
              <a:gd name="connsiteY609" fmla="*/ 5740987 h 6840759"/>
              <a:gd name="connsiteX610" fmla="*/ 4408936 w 6844951"/>
              <a:gd name="connsiteY610" fmla="*/ 5802136 h 6840759"/>
              <a:gd name="connsiteX611" fmla="*/ 4401561 w 6844951"/>
              <a:gd name="connsiteY611" fmla="*/ 5838666 h 6840759"/>
              <a:gd name="connsiteX612" fmla="*/ 4418577 w 6844951"/>
              <a:gd name="connsiteY612" fmla="*/ 5827193 h 6840759"/>
              <a:gd name="connsiteX613" fmla="*/ 4474580 w 6844951"/>
              <a:gd name="connsiteY613" fmla="*/ 5815887 h 6840759"/>
              <a:gd name="connsiteX614" fmla="*/ 4535729 w 6844951"/>
              <a:gd name="connsiteY614" fmla="*/ 5815887 h 6840759"/>
              <a:gd name="connsiteX615" fmla="*/ 4591733 w 6844951"/>
              <a:gd name="connsiteY615" fmla="*/ 5827193 h 6840759"/>
              <a:gd name="connsiteX616" fmla="*/ 4608748 w 6844951"/>
              <a:gd name="connsiteY616" fmla="*/ 5838665 h 6840759"/>
              <a:gd name="connsiteX617" fmla="*/ 4601373 w 6844951"/>
              <a:gd name="connsiteY617" fmla="*/ 5802136 h 6840759"/>
              <a:gd name="connsiteX618" fmla="*/ 4601373 w 6844951"/>
              <a:gd name="connsiteY618" fmla="*/ 5740987 h 6840759"/>
              <a:gd name="connsiteX619" fmla="*/ 4611044 w 6844951"/>
              <a:gd name="connsiteY619" fmla="*/ 5693085 h 6840759"/>
              <a:gd name="connsiteX620" fmla="*/ 4591732 w 6844951"/>
              <a:gd name="connsiteY620" fmla="*/ 5706106 h 6840759"/>
              <a:gd name="connsiteX621" fmla="*/ 4535729 w 6844951"/>
              <a:gd name="connsiteY621" fmla="*/ 5717412 h 6840759"/>
              <a:gd name="connsiteX622" fmla="*/ 4474580 w 6844951"/>
              <a:gd name="connsiteY622" fmla="*/ 5717412 h 6840759"/>
              <a:gd name="connsiteX623" fmla="*/ 4418576 w 6844951"/>
              <a:gd name="connsiteY623" fmla="*/ 5706106 h 6840759"/>
              <a:gd name="connsiteX624" fmla="*/ 3857927 w 6844951"/>
              <a:gd name="connsiteY624" fmla="*/ 5693085 h 6840759"/>
              <a:gd name="connsiteX625" fmla="*/ 3867598 w 6844951"/>
              <a:gd name="connsiteY625" fmla="*/ 5740987 h 6840759"/>
              <a:gd name="connsiteX626" fmla="*/ 3867598 w 6844951"/>
              <a:gd name="connsiteY626" fmla="*/ 5802136 h 6840759"/>
              <a:gd name="connsiteX627" fmla="*/ 3860223 w 6844951"/>
              <a:gd name="connsiteY627" fmla="*/ 5838665 h 6840759"/>
              <a:gd name="connsiteX628" fmla="*/ 3877239 w 6844951"/>
              <a:gd name="connsiteY628" fmla="*/ 5827193 h 6840759"/>
              <a:gd name="connsiteX629" fmla="*/ 3933242 w 6844951"/>
              <a:gd name="connsiteY629" fmla="*/ 5815887 h 6840759"/>
              <a:gd name="connsiteX630" fmla="*/ 3994391 w 6844951"/>
              <a:gd name="connsiteY630" fmla="*/ 5815887 h 6840759"/>
              <a:gd name="connsiteX631" fmla="*/ 4050395 w 6844951"/>
              <a:gd name="connsiteY631" fmla="*/ 5827193 h 6840759"/>
              <a:gd name="connsiteX632" fmla="*/ 4067410 w 6844951"/>
              <a:gd name="connsiteY632" fmla="*/ 5838665 h 6840759"/>
              <a:gd name="connsiteX633" fmla="*/ 4060035 w 6844951"/>
              <a:gd name="connsiteY633" fmla="*/ 5802136 h 6840759"/>
              <a:gd name="connsiteX634" fmla="*/ 4060035 w 6844951"/>
              <a:gd name="connsiteY634" fmla="*/ 5740987 h 6840759"/>
              <a:gd name="connsiteX635" fmla="*/ 4069706 w 6844951"/>
              <a:gd name="connsiteY635" fmla="*/ 5693085 h 6840759"/>
              <a:gd name="connsiteX636" fmla="*/ 4050394 w 6844951"/>
              <a:gd name="connsiteY636" fmla="*/ 5706106 h 6840759"/>
              <a:gd name="connsiteX637" fmla="*/ 3994391 w 6844951"/>
              <a:gd name="connsiteY637" fmla="*/ 5717412 h 6840759"/>
              <a:gd name="connsiteX638" fmla="*/ 3933242 w 6844951"/>
              <a:gd name="connsiteY638" fmla="*/ 5717412 h 6840759"/>
              <a:gd name="connsiteX639" fmla="*/ 3877238 w 6844951"/>
              <a:gd name="connsiteY639" fmla="*/ 5706106 h 6840759"/>
              <a:gd name="connsiteX640" fmla="*/ 3316589 w 6844951"/>
              <a:gd name="connsiteY640" fmla="*/ 5693085 h 6840759"/>
              <a:gd name="connsiteX641" fmla="*/ 3326260 w 6844951"/>
              <a:gd name="connsiteY641" fmla="*/ 5740987 h 6840759"/>
              <a:gd name="connsiteX642" fmla="*/ 3326260 w 6844951"/>
              <a:gd name="connsiteY642" fmla="*/ 5802136 h 6840759"/>
              <a:gd name="connsiteX643" fmla="*/ 3318885 w 6844951"/>
              <a:gd name="connsiteY643" fmla="*/ 5838665 h 6840759"/>
              <a:gd name="connsiteX644" fmla="*/ 3335901 w 6844951"/>
              <a:gd name="connsiteY644" fmla="*/ 5827193 h 6840759"/>
              <a:gd name="connsiteX645" fmla="*/ 3391904 w 6844951"/>
              <a:gd name="connsiteY645" fmla="*/ 5815887 h 6840759"/>
              <a:gd name="connsiteX646" fmla="*/ 3453053 w 6844951"/>
              <a:gd name="connsiteY646" fmla="*/ 5815887 h 6840759"/>
              <a:gd name="connsiteX647" fmla="*/ 3509057 w 6844951"/>
              <a:gd name="connsiteY647" fmla="*/ 5827193 h 6840759"/>
              <a:gd name="connsiteX648" fmla="*/ 3526072 w 6844951"/>
              <a:gd name="connsiteY648" fmla="*/ 5838665 h 6840759"/>
              <a:gd name="connsiteX649" fmla="*/ 3518697 w 6844951"/>
              <a:gd name="connsiteY649" fmla="*/ 5802136 h 6840759"/>
              <a:gd name="connsiteX650" fmla="*/ 3518697 w 6844951"/>
              <a:gd name="connsiteY650" fmla="*/ 5740987 h 6840759"/>
              <a:gd name="connsiteX651" fmla="*/ 3528368 w 6844951"/>
              <a:gd name="connsiteY651" fmla="*/ 5693085 h 6840759"/>
              <a:gd name="connsiteX652" fmla="*/ 3509056 w 6844951"/>
              <a:gd name="connsiteY652" fmla="*/ 5706106 h 6840759"/>
              <a:gd name="connsiteX653" fmla="*/ 3453053 w 6844951"/>
              <a:gd name="connsiteY653" fmla="*/ 5717412 h 6840759"/>
              <a:gd name="connsiteX654" fmla="*/ 3391904 w 6844951"/>
              <a:gd name="connsiteY654" fmla="*/ 5717412 h 6840759"/>
              <a:gd name="connsiteX655" fmla="*/ 3335901 w 6844951"/>
              <a:gd name="connsiteY655" fmla="*/ 5706106 h 6840759"/>
              <a:gd name="connsiteX656" fmla="*/ 2775251 w 6844951"/>
              <a:gd name="connsiteY656" fmla="*/ 5693085 h 6840759"/>
              <a:gd name="connsiteX657" fmla="*/ 2784922 w 6844951"/>
              <a:gd name="connsiteY657" fmla="*/ 5740987 h 6840759"/>
              <a:gd name="connsiteX658" fmla="*/ 2784922 w 6844951"/>
              <a:gd name="connsiteY658" fmla="*/ 5802136 h 6840759"/>
              <a:gd name="connsiteX659" fmla="*/ 2777547 w 6844951"/>
              <a:gd name="connsiteY659" fmla="*/ 5838665 h 6840759"/>
              <a:gd name="connsiteX660" fmla="*/ 2794563 w 6844951"/>
              <a:gd name="connsiteY660" fmla="*/ 5827193 h 6840759"/>
              <a:gd name="connsiteX661" fmla="*/ 2850566 w 6844951"/>
              <a:gd name="connsiteY661" fmla="*/ 5815887 h 6840759"/>
              <a:gd name="connsiteX662" fmla="*/ 2911715 w 6844951"/>
              <a:gd name="connsiteY662" fmla="*/ 5815887 h 6840759"/>
              <a:gd name="connsiteX663" fmla="*/ 2967719 w 6844951"/>
              <a:gd name="connsiteY663" fmla="*/ 5827193 h 6840759"/>
              <a:gd name="connsiteX664" fmla="*/ 2984734 w 6844951"/>
              <a:gd name="connsiteY664" fmla="*/ 5838665 h 6840759"/>
              <a:gd name="connsiteX665" fmla="*/ 2977359 w 6844951"/>
              <a:gd name="connsiteY665" fmla="*/ 5802136 h 6840759"/>
              <a:gd name="connsiteX666" fmla="*/ 2977359 w 6844951"/>
              <a:gd name="connsiteY666" fmla="*/ 5740987 h 6840759"/>
              <a:gd name="connsiteX667" fmla="*/ 2987030 w 6844951"/>
              <a:gd name="connsiteY667" fmla="*/ 5693085 h 6840759"/>
              <a:gd name="connsiteX668" fmla="*/ 2967718 w 6844951"/>
              <a:gd name="connsiteY668" fmla="*/ 5706106 h 6840759"/>
              <a:gd name="connsiteX669" fmla="*/ 2911715 w 6844951"/>
              <a:gd name="connsiteY669" fmla="*/ 5717412 h 6840759"/>
              <a:gd name="connsiteX670" fmla="*/ 2850566 w 6844951"/>
              <a:gd name="connsiteY670" fmla="*/ 5717412 h 6840759"/>
              <a:gd name="connsiteX671" fmla="*/ 2794563 w 6844951"/>
              <a:gd name="connsiteY671" fmla="*/ 5706106 h 6840759"/>
              <a:gd name="connsiteX672" fmla="*/ 2233913 w 6844951"/>
              <a:gd name="connsiteY672" fmla="*/ 5693085 h 6840759"/>
              <a:gd name="connsiteX673" fmla="*/ 2243584 w 6844951"/>
              <a:gd name="connsiteY673" fmla="*/ 5740987 h 6840759"/>
              <a:gd name="connsiteX674" fmla="*/ 2243584 w 6844951"/>
              <a:gd name="connsiteY674" fmla="*/ 5802136 h 6840759"/>
              <a:gd name="connsiteX675" fmla="*/ 2236209 w 6844951"/>
              <a:gd name="connsiteY675" fmla="*/ 5838665 h 6840759"/>
              <a:gd name="connsiteX676" fmla="*/ 2253225 w 6844951"/>
              <a:gd name="connsiteY676" fmla="*/ 5827193 h 6840759"/>
              <a:gd name="connsiteX677" fmla="*/ 2309228 w 6844951"/>
              <a:gd name="connsiteY677" fmla="*/ 5815887 h 6840759"/>
              <a:gd name="connsiteX678" fmla="*/ 2370377 w 6844951"/>
              <a:gd name="connsiteY678" fmla="*/ 5815887 h 6840759"/>
              <a:gd name="connsiteX679" fmla="*/ 2426381 w 6844951"/>
              <a:gd name="connsiteY679" fmla="*/ 5827193 h 6840759"/>
              <a:gd name="connsiteX680" fmla="*/ 2443396 w 6844951"/>
              <a:gd name="connsiteY680" fmla="*/ 5838665 h 6840759"/>
              <a:gd name="connsiteX681" fmla="*/ 2436021 w 6844951"/>
              <a:gd name="connsiteY681" fmla="*/ 5802136 h 6840759"/>
              <a:gd name="connsiteX682" fmla="*/ 2436021 w 6844951"/>
              <a:gd name="connsiteY682" fmla="*/ 5740987 h 6840759"/>
              <a:gd name="connsiteX683" fmla="*/ 2445692 w 6844951"/>
              <a:gd name="connsiteY683" fmla="*/ 5693085 h 6840759"/>
              <a:gd name="connsiteX684" fmla="*/ 2426380 w 6844951"/>
              <a:gd name="connsiteY684" fmla="*/ 5706106 h 6840759"/>
              <a:gd name="connsiteX685" fmla="*/ 2370377 w 6844951"/>
              <a:gd name="connsiteY685" fmla="*/ 5717412 h 6840759"/>
              <a:gd name="connsiteX686" fmla="*/ 2309228 w 6844951"/>
              <a:gd name="connsiteY686" fmla="*/ 5717412 h 6840759"/>
              <a:gd name="connsiteX687" fmla="*/ 2253225 w 6844951"/>
              <a:gd name="connsiteY687" fmla="*/ 5706106 h 6840759"/>
              <a:gd name="connsiteX688" fmla="*/ 1692575 w 6844951"/>
              <a:gd name="connsiteY688" fmla="*/ 5693085 h 6840759"/>
              <a:gd name="connsiteX689" fmla="*/ 1702246 w 6844951"/>
              <a:gd name="connsiteY689" fmla="*/ 5740987 h 6840759"/>
              <a:gd name="connsiteX690" fmla="*/ 1702246 w 6844951"/>
              <a:gd name="connsiteY690" fmla="*/ 5802136 h 6840759"/>
              <a:gd name="connsiteX691" fmla="*/ 1694871 w 6844951"/>
              <a:gd name="connsiteY691" fmla="*/ 5838665 h 6840759"/>
              <a:gd name="connsiteX692" fmla="*/ 1711887 w 6844951"/>
              <a:gd name="connsiteY692" fmla="*/ 5827193 h 6840759"/>
              <a:gd name="connsiteX693" fmla="*/ 1767890 w 6844951"/>
              <a:gd name="connsiteY693" fmla="*/ 5815887 h 6840759"/>
              <a:gd name="connsiteX694" fmla="*/ 1829039 w 6844951"/>
              <a:gd name="connsiteY694" fmla="*/ 5815887 h 6840759"/>
              <a:gd name="connsiteX695" fmla="*/ 1885043 w 6844951"/>
              <a:gd name="connsiteY695" fmla="*/ 5827193 h 6840759"/>
              <a:gd name="connsiteX696" fmla="*/ 1902058 w 6844951"/>
              <a:gd name="connsiteY696" fmla="*/ 5838666 h 6840759"/>
              <a:gd name="connsiteX697" fmla="*/ 1894683 w 6844951"/>
              <a:gd name="connsiteY697" fmla="*/ 5802136 h 6840759"/>
              <a:gd name="connsiteX698" fmla="*/ 1894683 w 6844951"/>
              <a:gd name="connsiteY698" fmla="*/ 5740987 h 6840759"/>
              <a:gd name="connsiteX699" fmla="*/ 1904354 w 6844951"/>
              <a:gd name="connsiteY699" fmla="*/ 5693085 h 6840759"/>
              <a:gd name="connsiteX700" fmla="*/ 1885042 w 6844951"/>
              <a:gd name="connsiteY700" fmla="*/ 5706106 h 6840759"/>
              <a:gd name="connsiteX701" fmla="*/ 1829039 w 6844951"/>
              <a:gd name="connsiteY701" fmla="*/ 5717412 h 6840759"/>
              <a:gd name="connsiteX702" fmla="*/ 1767890 w 6844951"/>
              <a:gd name="connsiteY702" fmla="*/ 5717412 h 6840759"/>
              <a:gd name="connsiteX703" fmla="*/ 1711887 w 6844951"/>
              <a:gd name="connsiteY703" fmla="*/ 5706106 h 6840759"/>
              <a:gd name="connsiteX704" fmla="*/ 1151237 w 6844951"/>
              <a:gd name="connsiteY704" fmla="*/ 5693085 h 6840759"/>
              <a:gd name="connsiteX705" fmla="*/ 1160908 w 6844951"/>
              <a:gd name="connsiteY705" fmla="*/ 5740987 h 6840759"/>
              <a:gd name="connsiteX706" fmla="*/ 1160908 w 6844951"/>
              <a:gd name="connsiteY706" fmla="*/ 5802136 h 6840759"/>
              <a:gd name="connsiteX707" fmla="*/ 1153533 w 6844951"/>
              <a:gd name="connsiteY707" fmla="*/ 5838665 h 6840759"/>
              <a:gd name="connsiteX708" fmla="*/ 1170549 w 6844951"/>
              <a:gd name="connsiteY708" fmla="*/ 5827193 h 6840759"/>
              <a:gd name="connsiteX709" fmla="*/ 1226552 w 6844951"/>
              <a:gd name="connsiteY709" fmla="*/ 5815887 h 6840759"/>
              <a:gd name="connsiteX710" fmla="*/ 1287701 w 6844951"/>
              <a:gd name="connsiteY710" fmla="*/ 5815887 h 6840759"/>
              <a:gd name="connsiteX711" fmla="*/ 1343705 w 6844951"/>
              <a:gd name="connsiteY711" fmla="*/ 5827193 h 6840759"/>
              <a:gd name="connsiteX712" fmla="*/ 1360720 w 6844951"/>
              <a:gd name="connsiteY712" fmla="*/ 5838666 h 6840759"/>
              <a:gd name="connsiteX713" fmla="*/ 1353345 w 6844951"/>
              <a:gd name="connsiteY713" fmla="*/ 5802136 h 6840759"/>
              <a:gd name="connsiteX714" fmla="*/ 1353345 w 6844951"/>
              <a:gd name="connsiteY714" fmla="*/ 5740987 h 6840759"/>
              <a:gd name="connsiteX715" fmla="*/ 1363016 w 6844951"/>
              <a:gd name="connsiteY715" fmla="*/ 5693085 h 6840759"/>
              <a:gd name="connsiteX716" fmla="*/ 1343704 w 6844951"/>
              <a:gd name="connsiteY716" fmla="*/ 5706106 h 6840759"/>
              <a:gd name="connsiteX717" fmla="*/ 1287701 w 6844951"/>
              <a:gd name="connsiteY717" fmla="*/ 5717412 h 6840759"/>
              <a:gd name="connsiteX718" fmla="*/ 1226552 w 6844951"/>
              <a:gd name="connsiteY718" fmla="*/ 5717412 h 6840759"/>
              <a:gd name="connsiteX719" fmla="*/ 1170549 w 6844951"/>
              <a:gd name="connsiteY719" fmla="*/ 5706106 h 6840759"/>
              <a:gd name="connsiteX720" fmla="*/ 609899 w 6844951"/>
              <a:gd name="connsiteY720" fmla="*/ 5693085 h 6840759"/>
              <a:gd name="connsiteX721" fmla="*/ 619570 w 6844951"/>
              <a:gd name="connsiteY721" fmla="*/ 5740987 h 6840759"/>
              <a:gd name="connsiteX722" fmla="*/ 619570 w 6844951"/>
              <a:gd name="connsiteY722" fmla="*/ 5802136 h 6840759"/>
              <a:gd name="connsiteX723" fmla="*/ 612195 w 6844951"/>
              <a:gd name="connsiteY723" fmla="*/ 5838665 h 6840759"/>
              <a:gd name="connsiteX724" fmla="*/ 629211 w 6844951"/>
              <a:gd name="connsiteY724" fmla="*/ 5827193 h 6840759"/>
              <a:gd name="connsiteX725" fmla="*/ 685214 w 6844951"/>
              <a:gd name="connsiteY725" fmla="*/ 5815887 h 6840759"/>
              <a:gd name="connsiteX726" fmla="*/ 746363 w 6844951"/>
              <a:gd name="connsiteY726" fmla="*/ 5815887 h 6840759"/>
              <a:gd name="connsiteX727" fmla="*/ 802366 w 6844951"/>
              <a:gd name="connsiteY727" fmla="*/ 5827193 h 6840759"/>
              <a:gd name="connsiteX728" fmla="*/ 819382 w 6844951"/>
              <a:gd name="connsiteY728" fmla="*/ 5838666 h 6840759"/>
              <a:gd name="connsiteX729" fmla="*/ 812007 w 6844951"/>
              <a:gd name="connsiteY729" fmla="*/ 5802136 h 6840759"/>
              <a:gd name="connsiteX730" fmla="*/ 812007 w 6844951"/>
              <a:gd name="connsiteY730" fmla="*/ 5740987 h 6840759"/>
              <a:gd name="connsiteX731" fmla="*/ 821678 w 6844951"/>
              <a:gd name="connsiteY731" fmla="*/ 5693085 h 6840759"/>
              <a:gd name="connsiteX732" fmla="*/ 802366 w 6844951"/>
              <a:gd name="connsiteY732" fmla="*/ 5706106 h 6840759"/>
              <a:gd name="connsiteX733" fmla="*/ 746363 w 6844951"/>
              <a:gd name="connsiteY733" fmla="*/ 5717412 h 6840759"/>
              <a:gd name="connsiteX734" fmla="*/ 685214 w 6844951"/>
              <a:gd name="connsiteY734" fmla="*/ 5717412 h 6840759"/>
              <a:gd name="connsiteX735" fmla="*/ 629211 w 6844951"/>
              <a:gd name="connsiteY735" fmla="*/ 5706106 h 6840759"/>
              <a:gd name="connsiteX736" fmla="*/ 3589554 w 6844951"/>
              <a:gd name="connsiteY736" fmla="*/ 5475857 h 6840759"/>
              <a:gd name="connsiteX737" fmla="*/ 3596929 w 6844951"/>
              <a:gd name="connsiteY737" fmla="*/ 5512387 h 6840759"/>
              <a:gd name="connsiteX738" fmla="*/ 3596929 w 6844951"/>
              <a:gd name="connsiteY738" fmla="*/ 5573536 h 6840759"/>
              <a:gd name="connsiteX739" fmla="*/ 3587258 w 6844951"/>
              <a:gd name="connsiteY739" fmla="*/ 5621438 h 6840759"/>
              <a:gd name="connsiteX740" fmla="*/ 3606570 w 6844951"/>
              <a:gd name="connsiteY740" fmla="*/ 5608417 h 6840759"/>
              <a:gd name="connsiteX741" fmla="*/ 3662573 w 6844951"/>
              <a:gd name="connsiteY741" fmla="*/ 5597111 h 6840759"/>
              <a:gd name="connsiteX742" fmla="*/ 3723722 w 6844951"/>
              <a:gd name="connsiteY742" fmla="*/ 5597111 h 6840759"/>
              <a:gd name="connsiteX743" fmla="*/ 3779725 w 6844951"/>
              <a:gd name="connsiteY743" fmla="*/ 5608417 h 6840759"/>
              <a:gd name="connsiteX744" fmla="*/ 3799037 w 6844951"/>
              <a:gd name="connsiteY744" fmla="*/ 5621438 h 6840759"/>
              <a:gd name="connsiteX745" fmla="*/ 3789366 w 6844951"/>
              <a:gd name="connsiteY745" fmla="*/ 5573536 h 6840759"/>
              <a:gd name="connsiteX746" fmla="*/ 3789366 w 6844951"/>
              <a:gd name="connsiteY746" fmla="*/ 5512387 h 6840759"/>
              <a:gd name="connsiteX747" fmla="*/ 3796741 w 6844951"/>
              <a:gd name="connsiteY747" fmla="*/ 5475857 h 6840759"/>
              <a:gd name="connsiteX748" fmla="*/ 3779726 w 6844951"/>
              <a:gd name="connsiteY748" fmla="*/ 5487329 h 6840759"/>
              <a:gd name="connsiteX749" fmla="*/ 3723722 w 6844951"/>
              <a:gd name="connsiteY749" fmla="*/ 5498636 h 6840759"/>
              <a:gd name="connsiteX750" fmla="*/ 3662573 w 6844951"/>
              <a:gd name="connsiteY750" fmla="*/ 5498636 h 6840759"/>
              <a:gd name="connsiteX751" fmla="*/ 3606570 w 6844951"/>
              <a:gd name="connsiteY751" fmla="*/ 5487329 h 6840759"/>
              <a:gd name="connsiteX752" fmla="*/ 3048216 w 6844951"/>
              <a:gd name="connsiteY752" fmla="*/ 5475857 h 6840759"/>
              <a:gd name="connsiteX753" fmla="*/ 3055591 w 6844951"/>
              <a:gd name="connsiteY753" fmla="*/ 5512387 h 6840759"/>
              <a:gd name="connsiteX754" fmla="*/ 3055591 w 6844951"/>
              <a:gd name="connsiteY754" fmla="*/ 5573536 h 6840759"/>
              <a:gd name="connsiteX755" fmla="*/ 3045920 w 6844951"/>
              <a:gd name="connsiteY755" fmla="*/ 5621438 h 6840759"/>
              <a:gd name="connsiteX756" fmla="*/ 3065232 w 6844951"/>
              <a:gd name="connsiteY756" fmla="*/ 5608417 h 6840759"/>
              <a:gd name="connsiteX757" fmla="*/ 3121235 w 6844951"/>
              <a:gd name="connsiteY757" fmla="*/ 5597111 h 6840759"/>
              <a:gd name="connsiteX758" fmla="*/ 3182384 w 6844951"/>
              <a:gd name="connsiteY758" fmla="*/ 5597111 h 6840759"/>
              <a:gd name="connsiteX759" fmla="*/ 3238387 w 6844951"/>
              <a:gd name="connsiteY759" fmla="*/ 5608417 h 6840759"/>
              <a:gd name="connsiteX760" fmla="*/ 3257699 w 6844951"/>
              <a:gd name="connsiteY760" fmla="*/ 5621438 h 6840759"/>
              <a:gd name="connsiteX761" fmla="*/ 3248028 w 6844951"/>
              <a:gd name="connsiteY761" fmla="*/ 5573536 h 6840759"/>
              <a:gd name="connsiteX762" fmla="*/ 3248028 w 6844951"/>
              <a:gd name="connsiteY762" fmla="*/ 5512387 h 6840759"/>
              <a:gd name="connsiteX763" fmla="*/ 3255403 w 6844951"/>
              <a:gd name="connsiteY763" fmla="*/ 5475857 h 6840759"/>
              <a:gd name="connsiteX764" fmla="*/ 3238388 w 6844951"/>
              <a:gd name="connsiteY764" fmla="*/ 5487329 h 6840759"/>
              <a:gd name="connsiteX765" fmla="*/ 3182384 w 6844951"/>
              <a:gd name="connsiteY765" fmla="*/ 5498636 h 6840759"/>
              <a:gd name="connsiteX766" fmla="*/ 3121235 w 6844951"/>
              <a:gd name="connsiteY766" fmla="*/ 5498636 h 6840759"/>
              <a:gd name="connsiteX767" fmla="*/ 3065232 w 6844951"/>
              <a:gd name="connsiteY767" fmla="*/ 5487329 h 6840759"/>
              <a:gd name="connsiteX768" fmla="*/ 2506878 w 6844951"/>
              <a:gd name="connsiteY768" fmla="*/ 5475857 h 6840759"/>
              <a:gd name="connsiteX769" fmla="*/ 2514253 w 6844951"/>
              <a:gd name="connsiteY769" fmla="*/ 5512387 h 6840759"/>
              <a:gd name="connsiteX770" fmla="*/ 2514253 w 6844951"/>
              <a:gd name="connsiteY770" fmla="*/ 5573536 h 6840759"/>
              <a:gd name="connsiteX771" fmla="*/ 2504582 w 6844951"/>
              <a:gd name="connsiteY771" fmla="*/ 5621438 h 6840759"/>
              <a:gd name="connsiteX772" fmla="*/ 2523894 w 6844951"/>
              <a:gd name="connsiteY772" fmla="*/ 5608417 h 6840759"/>
              <a:gd name="connsiteX773" fmla="*/ 2579897 w 6844951"/>
              <a:gd name="connsiteY773" fmla="*/ 5597111 h 6840759"/>
              <a:gd name="connsiteX774" fmla="*/ 2641046 w 6844951"/>
              <a:gd name="connsiteY774" fmla="*/ 5597111 h 6840759"/>
              <a:gd name="connsiteX775" fmla="*/ 2697049 w 6844951"/>
              <a:gd name="connsiteY775" fmla="*/ 5608417 h 6840759"/>
              <a:gd name="connsiteX776" fmla="*/ 2716361 w 6844951"/>
              <a:gd name="connsiteY776" fmla="*/ 5621438 h 6840759"/>
              <a:gd name="connsiteX777" fmla="*/ 2706690 w 6844951"/>
              <a:gd name="connsiteY777" fmla="*/ 5573536 h 6840759"/>
              <a:gd name="connsiteX778" fmla="*/ 2706690 w 6844951"/>
              <a:gd name="connsiteY778" fmla="*/ 5512387 h 6840759"/>
              <a:gd name="connsiteX779" fmla="*/ 2714065 w 6844951"/>
              <a:gd name="connsiteY779" fmla="*/ 5475857 h 6840759"/>
              <a:gd name="connsiteX780" fmla="*/ 2697050 w 6844951"/>
              <a:gd name="connsiteY780" fmla="*/ 5487329 h 6840759"/>
              <a:gd name="connsiteX781" fmla="*/ 2641046 w 6844951"/>
              <a:gd name="connsiteY781" fmla="*/ 5498636 h 6840759"/>
              <a:gd name="connsiteX782" fmla="*/ 2579897 w 6844951"/>
              <a:gd name="connsiteY782" fmla="*/ 5498636 h 6840759"/>
              <a:gd name="connsiteX783" fmla="*/ 2523894 w 6844951"/>
              <a:gd name="connsiteY783" fmla="*/ 5487329 h 6840759"/>
              <a:gd name="connsiteX784" fmla="*/ 1965540 w 6844951"/>
              <a:gd name="connsiteY784" fmla="*/ 5475857 h 6840759"/>
              <a:gd name="connsiteX785" fmla="*/ 1972915 w 6844951"/>
              <a:gd name="connsiteY785" fmla="*/ 5512387 h 6840759"/>
              <a:gd name="connsiteX786" fmla="*/ 1972915 w 6844951"/>
              <a:gd name="connsiteY786" fmla="*/ 5573536 h 6840759"/>
              <a:gd name="connsiteX787" fmla="*/ 1963244 w 6844951"/>
              <a:gd name="connsiteY787" fmla="*/ 5621438 h 6840759"/>
              <a:gd name="connsiteX788" fmla="*/ 1982556 w 6844951"/>
              <a:gd name="connsiteY788" fmla="*/ 5608417 h 6840759"/>
              <a:gd name="connsiteX789" fmla="*/ 2038559 w 6844951"/>
              <a:gd name="connsiteY789" fmla="*/ 5597111 h 6840759"/>
              <a:gd name="connsiteX790" fmla="*/ 2099708 w 6844951"/>
              <a:gd name="connsiteY790" fmla="*/ 5597111 h 6840759"/>
              <a:gd name="connsiteX791" fmla="*/ 2155711 w 6844951"/>
              <a:gd name="connsiteY791" fmla="*/ 5608417 h 6840759"/>
              <a:gd name="connsiteX792" fmla="*/ 2175023 w 6844951"/>
              <a:gd name="connsiteY792" fmla="*/ 5621438 h 6840759"/>
              <a:gd name="connsiteX793" fmla="*/ 2165352 w 6844951"/>
              <a:gd name="connsiteY793" fmla="*/ 5573536 h 6840759"/>
              <a:gd name="connsiteX794" fmla="*/ 2165352 w 6844951"/>
              <a:gd name="connsiteY794" fmla="*/ 5512387 h 6840759"/>
              <a:gd name="connsiteX795" fmla="*/ 2172727 w 6844951"/>
              <a:gd name="connsiteY795" fmla="*/ 5475857 h 6840759"/>
              <a:gd name="connsiteX796" fmla="*/ 2155712 w 6844951"/>
              <a:gd name="connsiteY796" fmla="*/ 5487329 h 6840759"/>
              <a:gd name="connsiteX797" fmla="*/ 2099708 w 6844951"/>
              <a:gd name="connsiteY797" fmla="*/ 5498636 h 6840759"/>
              <a:gd name="connsiteX798" fmla="*/ 2038559 w 6844951"/>
              <a:gd name="connsiteY798" fmla="*/ 5498636 h 6840759"/>
              <a:gd name="connsiteX799" fmla="*/ 1982556 w 6844951"/>
              <a:gd name="connsiteY799" fmla="*/ 5487329 h 6840759"/>
              <a:gd name="connsiteX800" fmla="*/ 6296244 w 6844951"/>
              <a:gd name="connsiteY800" fmla="*/ 5475857 h 6840759"/>
              <a:gd name="connsiteX801" fmla="*/ 6303619 w 6844951"/>
              <a:gd name="connsiteY801" fmla="*/ 5512387 h 6840759"/>
              <a:gd name="connsiteX802" fmla="*/ 6303619 w 6844951"/>
              <a:gd name="connsiteY802" fmla="*/ 5573536 h 6840759"/>
              <a:gd name="connsiteX803" fmla="*/ 6293948 w 6844951"/>
              <a:gd name="connsiteY803" fmla="*/ 5621438 h 6840759"/>
              <a:gd name="connsiteX804" fmla="*/ 6313260 w 6844951"/>
              <a:gd name="connsiteY804" fmla="*/ 5608418 h 6840759"/>
              <a:gd name="connsiteX805" fmla="*/ 6369263 w 6844951"/>
              <a:gd name="connsiteY805" fmla="*/ 5597111 h 6840759"/>
              <a:gd name="connsiteX806" fmla="*/ 6430412 w 6844951"/>
              <a:gd name="connsiteY806" fmla="*/ 5597111 h 6840759"/>
              <a:gd name="connsiteX807" fmla="*/ 6486415 w 6844951"/>
              <a:gd name="connsiteY807" fmla="*/ 5608418 h 6840759"/>
              <a:gd name="connsiteX808" fmla="*/ 6505720 w 6844951"/>
              <a:gd name="connsiteY808" fmla="*/ 5621433 h 6840759"/>
              <a:gd name="connsiteX809" fmla="*/ 6496050 w 6844951"/>
              <a:gd name="connsiteY809" fmla="*/ 5573536 h 6840759"/>
              <a:gd name="connsiteX810" fmla="*/ 6496050 w 6844951"/>
              <a:gd name="connsiteY810" fmla="*/ 5512387 h 6840759"/>
              <a:gd name="connsiteX811" fmla="*/ 6503424 w 6844951"/>
              <a:gd name="connsiteY811" fmla="*/ 5475862 h 6840759"/>
              <a:gd name="connsiteX812" fmla="*/ 6486415 w 6844951"/>
              <a:gd name="connsiteY812" fmla="*/ 5487329 h 6840759"/>
              <a:gd name="connsiteX813" fmla="*/ 6430412 w 6844951"/>
              <a:gd name="connsiteY813" fmla="*/ 5498636 h 6840759"/>
              <a:gd name="connsiteX814" fmla="*/ 6369263 w 6844951"/>
              <a:gd name="connsiteY814" fmla="*/ 5498636 h 6840759"/>
              <a:gd name="connsiteX815" fmla="*/ 6313260 w 6844951"/>
              <a:gd name="connsiteY815" fmla="*/ 5487329 h 6840759"/>
              <a:gd name="connsiteX816" fmla="*/ 5754906 w 6844951"/>
              <a:gd name="connsiteY816" fmla="*/ 5475857 h 6840759"/>
              <a:gd name="connsiteX817" fmla="*/ 5762281 w 6844951"/>
              <a:gd name="connsiteY817" fmla="*/ 5512387 h 6840759"/>
              <a:gd name="connsiteX818" fmla="*/ 5762281 w 6844951"/>
              <a:gd name="connsiteY818" fmla="*/ 5573536 h 6840759"/>
              <a:gd name="connsiteX819" fmla="*/ 5752610 w 6844951"/>
              <a:gd name="connsiteY819" fmla="*/ 5621438 h 6840759"/>
              <a:gd name="connsiteX820" fmla="*/ 5771922 w 6844951"/>
              <a:gd name="connsiteY820" fmla="*/ 5608417 h 6840759"/>
              <a:gd name="connsiteX821" fmla="*/ 5827925 w 6844951"/>
              <a:gd name="connsiteY821" fmla="*/ 5597111 h 6840759"/>
              <a:gd name="connsiteX822" fmla="*/ 5889074 w 6844951"/>
              <a:gd name="connsiteY822" fmla="*/ 5597111 h 6840759"/>
              <a:gd name="connsiteX823" fmla="*/ 5945077 w 6844951"/>
              <a:gd name="connsiteY823" fmla="*/ 5608417 h 6840759"/>
              <a:gd name="connsiteX824" fmla="*/ 5964389 w 6844951"/>
              <a:gd name="connsiteY824" fmla="*/ 5621438 h 6840759"/>
              <a:gd name="connsiteX825" fmla="*/ 5954718 w 6844951"/>
              <a:gd name="connsiteY825" fmla="*/ 5573536 h 6840759"/>
              <a:gd name="connsiteX826" fmla="*/ 5954718 w 6844951"/>
              <a:gd name="connsiteY826" fmla="*/ 5512387 h 6840759"/>
              <a:gd name="connsiteX827" fmla="*/ 5962093 w 6844951"/>
              <a:gd name="connsiteY827" fmla="*/ 5475857 h 6840759"/>
              <a:gd name="connsiteX828" fmla="*/ 5945077 w 6844951"/>
              <a:gd name="connsiteY828" fmla="*/ 5487329 h 6840759"/>
              <a:gd name="connsiteX829" fmla="*/ 5889074 w 6844951"/>
              <a:gd name="connsiteY829" fmla="*/ 5498636 h 6840759"/>
              <a:gd name="connsiteX830" fmla="*/ 5827925 w 6844951"/>
              <a:gd name="connsiteY830" fmla="*/ 5498636 h 6840759"/>
              <a:gd name="connsiteX831" fmla="*/ 5771922 w 6844951"/>
              <a:gd name="connsiteY831" fmla="*/ 5487329 h 6840759"/>
              <a:gd name="connsiteX832" fmla="*/ 5213568 w 6844951"/>
              <a:gd name="connsiteY832" fmla="*/ 5475857 h 6840759"/>
              <a:gd name="connsiteX833" fmla="*/ 5220943 w 6844951"/>
              <a:gd name="connsiteY833" fmla="*/ 5512387 h 6840759"/>
              <a:gd name="connsiteX834" fmla="*/ 5220943 w 6844951"/>
              <a:gd name="connsiteY834" fmla="*/ 5573536 h 6840759"/>
              <a:gd name="connsiteX835" fmla="*/ 5211272 w 6844951"/>
              <a:gd name="connsiteY835" fmla="*/ 5621438 h 6840759"/>
              <a:gd name="connsiteX836" fmla="*/ 5230583 w 6844951"/>
              <a:gd name="connsiteY836" fmla="*/ 5608417 h 6840759"/>
              <a:gd name="connsiteX837" fmla="*/ 5286587 w 6844951"/>
              <a:gd name="connsiteY837" fmla="*/ 5597111 h 6840759"/>
              <a:gd name="connsiteX838" fmla="*/ 5347736 w 6844951"/>
              <a:gd name="connsiteY838" fmla="*/ 5597111 h 6840759"/>
              <a:gd name="connsiteX839" fmla="*/ 5403739 w 6844951"/>
              <a:gd name="connsiteY839" fmla="*/ 5608417 h 6840759"/>
              <a:gd name="connsiteX840" fmla="*/ 5423051 w 6844951"/>
              <a:gd name="connsiteY840" fmla="*/ 5621438 h 6840759"/>
              <a:gd name="connsiteX841" fmla="*/ 5413380 w 6844951"/>
              <a:gd name="connsiteY841" fmla="*/ 5573536 h 6840759"/>
              <a:gd name="connsiteX842" fmla="*/ 5413380 w 6844951"/>
              <a:gd name="connsiteY842" fmla="*/ 5512387 h 6840759"/>
              <a:gd name="connsiteX843" fmla="*/ 5420755 w 6844951"/>
              <a:gd name="connsiteY843" fmla="*/ 5475857 h 6840759"/>
              <a:gd name="connsiteX844" fmla="*/ 5403740 w 6844951"/>
              <a:gd name="connsiteY844" fmla="*/ 5487329 h 6840759"/>
              <a:gd name="connsiteX845" fmla="*/ 5347736 w 6844951"/>
              <a:gd name="connsiteY845" fmla="*/ 5498636 h 6840759"/>
              <a:gd name="connsiteX846" fmla="*/ 5286587 w 6844951"/>
              <a:gd name="connsiteY846" fmla="*/ 5498636 h 6840759"/>
              <a:gd name="connsiteX847" fmla="*/ 5230584 w 6844951"/>
              <a:gd name="connsiteY847" fmla="*/ 5487329 h 6840759"/>
              <a:gd name="connsiteX848" fmla="*/ 4672230 w 6844951"/>
              <a:gd name="connsiteY848" fmla="*/ 5475857 h 6840759"/>
              <a:gd name="connsiteX849" fmla="*/ 4679605 w 6844951"/>
              <a:gd name="connsiteY849" fmla="*/ 5512387 h 6840759"/>
              <a:gd name="connsiteX850" fmla="*/ 4679605 w 6844951"/>
              <a:gd name="connsiteY850" fmla="*/ 5573536 h 6840759"/>
              <a:gd name="connsiteX851" fmla="*/ 4669934 w 6844951"/>
              <a:gd name="connsiteY851" fmla="*/ 5621438 h 6840759"/>
              <a:gd name="connsiteX852" fmla="*/ 4689245 w 6844951"/>
              <a:gd name="connsiteY852" fmla="*/ 5608417 h 6840759"/>
              <a:gd name="connsiteX853" fmla="*/ 4745249 w 6844951"/>
              <a:gd name="connsiteY853" fmla="*/ 5597111 h 6840759"/>
              <a:gd name="connsiteX854" fmla="*/ 4806398 w 6844951"/>
              <a:gd name="connsiteY854" fmla="*/ 5597111 h 6840759"/>
              <a:gd name="connsiteX855" fmla="*/ 4862401 w 6844951"/>
              <a:gd name="connsiteY855" fmla="*/ 5608417 h 6840759"/>
              <a:gd name="connsiteX856" fmla="*/ 4881713 w 6844951"/>
              <a:gd name="connsiteY856" fmla="*/ 5621438 h 6840759"/>
              <a:gd name="connsiteX857" fmla="*/ 4872042 w 6844951"/>
              <a:gd name="connsiteY857" fmla="*/ 5573536 h 6840759"/>
              <a:gd name="connsiteX858" fmla="*/ 4872042 w 6844951"/>
              <a:gd name="connsiteY858" fmla="*/ 5512387 h 6840759"/>
              <a:gd name="connsiteX859" fmla="*/ 4879417 w 6844951"/>
              <a:gd name="connsiteY859" fmla="*/ 5475857 h 6840759"/>
              <a:gd name="connsiteX860" fmla="*/ 4862402 w 6844951"/>
              <a:gd name="connsiteY860" fmla="*/ 5487329 h 6840759"/>
              <a:gd name="connsiteX861" fmla="*/ 4806398 w 6844951"/>
              <a:gd name="connsiteY861" fmla="*/ 5498636 h 6840759"/>
              <a:gd name="connsiteX862" fmla="*/ 4745249 w 6844951"/>
              <a:gd name="connsiteY862" fmla="*/ 5498636 h 6840759"/>
              <a:gd name="connsiteX863" fmla="*/ 4689246 w 6844951"/>
              <a:gd name="connsiteY863" fmla="*/ 5487329 h 6840759"/>
              <a:gd name="connsiteX864" fmla="*/ 4130892 w 6844951"/>
              <a:gd name="connsiteY864" fmla="*/ 5475857 h 6840759"/>
              <a:gd name="connsiteX865" fmla="*/ 4138267 w 6844951"/>
              <a:gd name="connsiteY865" fmla="*/ 5512387 h 6840759"/>
              <a:gd name="connsiteX866" fmla="*/ 4138267 w 6844951"/>
              <a:gd name="connsiteY866" fmla="*/ 5573536 h 6840759"/>
              <a:gd name="connsiteX867" fmla="*/ 4128596 w 6844951"/>
              <a:gd name="connsiteY867" fmla="*/ 5621438 h 6840759"/>
              <a:gd name="connsiteX868" fmla="*/ 4147907 w 6844951"/>
              <a:gd name="connsiteY868" fmla="*/ 5608417 h 6840759"/>
              <a:gd name="connsiteX869" fmla="*/ 4203911 w 6844951"/>
              <a:gd name="connsiteY869" fmla="*/ 5597111 h 6840759"/>
              <a:gd name="connsiteX870" fmla="*/ 4265060 w 6844951"/>
              <a:gd name="connsiteY870" fmla="*/ 5597111 h 6840759"/>
              <a:gd name="connsiteX871" fmla="*/ 4321063 w 6844951"/>
              <a:gd name="connsiteY871" fmla="*/ 5608417 h 6840759"/>
              <a:gd name="connsiteX872" fmla="*/ 4340374 w 6844951"/>
              <a:gd name="connsiteY872" fmla="*/ 5621438 h 6840759"/>
              <a:gd name="connsiteX873" fmla="*/ 4330704 w 6844951"/>
              <a:gd name="connsiteY873" fmla="*/ 5573536 h 6840759"/>
              <a:gd name="connsiteX874" fmla="*/ 4330704 w 6844951"/>
              <a:gd name="connsiteY874" fmla="*/ 5512387 h 6840759"/>
              <a:gd name="connsiteX875" fmla="*/ 4338079 w 6844951"/>
              <a:gd name="connsiteY875" fmla="*/ 5475857 h 6840759"/>
              <a:gd name="connsiteX876" fmla="*/ 4321064 w 6844951"/>
              <a:gd name="connsiteY876" fmla="*/ 5487329 h 6840759"/>
              <a:gd name="connsiteX877" fmla="*/ 4265060 w 6844951"/>
              <a:gd name="connsiteY877" fmla="*/ 5498636 h 6840759"/>
              <a:gd name="connsiteX878" fmla="*/ 4203911 w 6844951"/>
              <a:gd name="connsiteY878" fmla="*/ 5498636 h 6840759"/>
              <a:gd name="connsiteX879" fmla="*/ 4147908 w 6844951"/>
              <a:gd name="connsiteY879" fmla="*/ 5487329 h 6840759"/>
              <a:gd name="connsiteX880" fmla="*/ 1631389 w 6844951"/>
              <a:gd name="connsiteY880" fmla="*/ 5475857 h 6840759"/>
              <a:gd name="connsiteX881" fmla="*/ 1614374 w 6844951"/>
              <a:gd name="connsiteY881" fmla="*/ 5487329 h 6840759"/>
              <a:gd name="connsiteX882" fmla="*/ 1558370 w 6844951"/>
              <a:gd name="connsiteY882" fmla="*/ 5498636 h 6840759"/>
              <a:gd name="connsiteX883" fmla="*/ 1497221 w 6844951"/>
              <a:gd name="connsiteY883" fmla="*/ 5498636 h 6840759"/>
              <a:gd name="connsiteX884" fmla="*/ 1441218 w 6844951"/>
              <a:gd name="connsiteY884" fmla="*/ 5487329 h 6840759"/>
              <a:gd name="connsiteX885" fmla="*/ 1424202 w 6844951"/>
              <a:gd name="connsiteY885" fmla="*/ 5475857 h 6840759"/>
              <a:gd name="connsiteX886" fmla="*/ 1431577 w 6844951"/>
              <a:gd name="connsiteY886" fmla="*/ 5512387 h 6840759"/>
              <a:gd name="connsiteX887" fmla="*/ 1431577 w 6844951"/>
              <a:gd name="connsiteY887" fmla="*/ 5573536 h 6840759"/>
              <a:gd name="connsiteX888" fmla="*/ 1421906 w 6844951"/>
              <a:gd name="connsiteY888" fmla="*/ 5621438 h 6840759"/>
              <a:gd name="connsiteX889" fmla="*/ 1441218 w 6844951"/>
              <a:gd name="connsiteY889" fmla="*/ 5608417 h 6840759"/>
              <a:gd name="connsiteX890" fmla="*/ 1497221 w 6844951"/>
              <a:gd name="connsiteY890" fmla="*/ 5597111 h 6840759"/>
              <a:gd name="connsiteX891" fmla="*/ 1558370 w 6844951"/>
              <a:gd name="connsiteY891" fmla="*/ 5597111 h 6840759"/>
              <a:gd name="connsiteX892" fmla="*/ 1614373 w 6844951"/>
              <a:gd name="connsiteY892" fmla="*/ 5608417 h 6840759"/>
              <a:gd name="connsiteX893" fmla="*/ 1633685 w 6844951"/>
              <a:gd name="connsiteY893" fmla="*/ 5621438 h 6840759"/>
              <a:gd name="connsiteX894" fmla="*/ 1624014 w 6844951"/>
              <a:gd name="connsiteY894" fmla="*/ 5573536 h 6840759"/>
              <a:gd name="connsiteX895" fmla="*/ 1624014 w 6844951"/>
              <a:gd name="connsiteY895" fmla="*/ 5512387 h 6840759"/>
              <a:gd name="connsiteX896" fmla="*/ 882864 w 6844951"/>
              <a:gd name="connsiteY896" fmla="*/ 5475857 h 6840759"/>
              <a:gd name="connsiteX897" fmla="*/ 890239 w 6844951"/>
              <a:gd name="connsiteY897" fmla="*/ 5512387 h 6840759"/>
              <a:gd name="connsiteX898" fmla="*/ 890239 w 6844951"/>
              <a:gd name="connsiteY898" fmla="*/ 5573536 h 6840759"/>
              <a:gd name="connsiteX899" fmla="*/ 880569 w 6844951"/>
              <a:gd name="connsiteY899" fmla="*/ 5621438 h 6840759"/>
              <a:gd name="connsiteX900" fmla="*/ 899880 w 6844951"/>
              <a:gd name="connsiteY900" fmla="*/ 5608418 h 6840759"/>
              <a:gd name="connsiteX901" fmla="*/ 955883 w 6844951"/>
              <a:gd name="connsiteY901" fmla="*/ 5597111 h 6840759"/>
              <a:gd name="connsiteX902" fmla="*/ 1017032 w 6844951"/>
              <a:gd name="connsiteY902" fmla="*/ 5597111 h 6840759"/>
              <a:gd name="connsiteX903" fmla="*/ 1073035 w 6844951"/>
              <a:gd name="connsiteY903" fmla="*/ 5608418 h 6840759"/>
              <a:gd name="connsiteX904" fmla="*/ 1092347 w 6844951"/>
              <a:gd name="connsiteY904" fmla="*/ 5621438 h 6840759"/>
              <a:gd name="connsiteX905" fmla="*/ 1082676 w 6844951"/>
              <a:gd name="connsiteY905" fmla="*/ 5573536 h 6840759"/>
              <a:gd name="connsiteX906" fmla="*/ 1082676 w 6844951"/>
              <a:gd name="connsiteY906" fmla="*/ 5512387 h 6840759"/>
              <a:gd name="connsiteX907" fmla="*/ 1090051 w 6844951"/>
              <a:gd name="connsiteY907" fmla="*/ 5475857 h 6840759"/>
              <a:gd name="connsiteX908" fmla="*/ 1073036 w 6844951"/>
              <a:gd name="connsiteY908" fmla="*/ 5487329 h 6840759"/>
              <a:gd name="connsiteX909" fmla="*/ 1017032 w 6844951"/>
              <a:gd name="connsiteY909" fmla="*/ 5498636 h 6840759"/>
              <a:gd name="connsiteX910" fmla="*/ 955883 w 6844951"/>
              <a:gd name="connsiteY910" fmla="*/ 5498636 h 6840759"/>
              <a:gd name="connsiteX911" fmla="*/ 899880 w 6844951"/>
              <a:gd name="connsiteY911" fmla="*/ 5487329 h 6840759"/>
              <a:gd name="connsiteX912" fmla="*/ 341526 w 6844951"/>
              <a:gd name="connsiteY912" fmla="*/ 5475857 h 6840759"/>
              <a:gd name="connsiteX913" fmla="*/ 348901 w 6844951"/>
              <a:gd name="connsiteY913" fmla="*/ 5512387 h 6840759"/>
              <a:gd name="connsiteX914" fmla="*/ 348901 w 6844951"/>
              <a:gd name="connsiteY914" fmla="*/ 5573536 h 6840759"/>
              <a:gd name="connsiteX915" fmla="*/ 339230 w 6844951"/>
              <a:gd name="connsiteY915" fmla="*/ 5621438 h 6840759"/>
              <a:gd name="connsiteX916" fmla="*/ 358542 w 6844951"/>
              <a:gd name="connsiteY916" fmla="*/ 5608418 h 6840759"/>
              <a:gd name="connsiteX917" fmla="*/ 414545 w 6844951"/>
              <a:gd name="connsiteY917" fmla="*/ 5597111 h 6840759"/>
              <a:gd name="connsiteX918" fmla="*/ 475694 w 6844951"/>
              <a:gd name="connsiteY918" fmla="*/ 5597111 h 6840759"/>
              <a:gd name="connsiteX919" fmla="*/ 531697 w 6844951"/>
              <a:gd name="connsiteY919" fmla="*/ 5608418 h 6840759"/>
              <a:gd name="connsiteX920" fmla="*/ 551009 w 6844951"/>
              <a:gd name="connsiteY920" fmla="*/ 5621438 h 6840759"/>
              <a:gd name="connsiteX921" fmla="*/ 541338 w 6844951"/>
              <a:gd name="connsiteY921" fmla="*/ 5573536 h 6840759"/>
              <a:gd name="connsiteX922" fmla="*/ 541338 w 6844951"/>
              <a:gd name="connsiteY922" fmla="*/ 5512387 h 6840759"/>
              <a:gd name="connsiteX923" fmla="*/ 548713 w 6844951"/>
              <a:gd name="connsiteY923" fmla="*/ 5475857 h 6840759"/>
              <a:gd name="connsiteX924" fmla="*/ 531698 w 6844951"/>
              <a:gd name="connsiteY924" fmla="*/ 5487329 h 6840759"/>
              <a:gd name="connsiteX925" fmla="*/ 475694 w 6844951"/>
              <a:gd name="connsiteY925" fmla="*/ 5498636 h 6840759"/>
              <a:gd name="connsiteX926" fmla="*/ 414545 w 6844951"/>
              <a:gd name="connsiteY926" fmla="*/ 5498636 h 6840759"/>
              <a:gd name="connsiteX927" fmla="*/ 358542 w 6844951"/>
              <a:gd name="connsiteY927" fmla="*/ 5487329 h 6840759"/>
              <a:gd name="connsiteX928" fmla="*/ 6023279 w 6844951"/>
              <a:gd name="connsiteY928" fmla="*/ 5245709 h 6840759"/>
              <a:gd name="connsiteX929" fmla="*/ 6032950 w 6844951"/>
              <a:gd name="connsiteY929" fmla="*/ 5293611 h 6840759"/>
              <a:gd name="connsiteX930" fmla="*/ 6032950 w 6844951"/>
              <a:gd name="connsiteY930" fmla="*/ 5354760 h 6840759"/>
              <a:gd name="connsiteX931" fmla="*/ 6025575 w 6844951"/>
              <a:gd name="connsiteY931" fmla="*/ 5391290 h 6840759"/>
              <a:gd name="connsiteX932" fmla="*/ 6042591 w 6844951"/>
              <a:gd name="connsiteY932" fmla="*/ 5379817 h 6840759"/>
              <a:gd name="connsiteX933" fmla="*/ 6098594 w 6844951"/>
              <a:gd name="connsiteY933" fmla="*/ 5368511 h 6840759"/>
              <a:gd name="connsiteX934" fmla="*/ 6159743 w 6844951"/>
              <a:gd name="connsiteY934" fmla="*/ 5368511 h 6840759"/>
              <a:gd name="connsiteX935" fmla="*/ 6215746 w 6844951"/>
              <a:gd name="connsiteY935" fmla="*/ 5379817 h 6840759"/>
              <a:gd name="connsiteX936" fmla="*/ 6232762 w 6844951"/>
              <a:gd name="connsiteY936" fmla="*/ 5391290 h 6840759"/>
              <a:gd name="connsiteX937" fmla="*/ 6225387 w 6844951"/>
              <a:gd name="connsiteY937" fmla="*/ 5354760 h 6840759"/>
              <a:gd name="connsiteX938" fmla="*/ 6225387 w 6844951"/>
              <a:gd name="connsiteY938" fmla="*/ 5293611 h 6840759"/>
              <a:gd name="connsiteX939" fmla="*/ 6235058 w 6844951"/>
              <a:gd name="connsiteY939" fmla="*/ 5245709 h 6840759"/>
              <a:gd name="connsiteX940" fmla="*/ 6215746 w 6844951"/>
              <a:gd name="connsiteY940" fmla="*/ 5258730 h 6840759"/>
              <a:gd name="connsiteX941" fmla="*/ 6159743 w 6844951"/>
              <a:gd name="connsiteY941" fmla="*/ 5270036 h 6840759"/>
              <a:gd name="connsiteX942" fmla="*/ 6098594 w 6844951"/>
              <a:gd name="connsiteY942" fmla="*/ 5270036 h 6840759"/>
              <a:gd name="connsiteX943" fmla="*/ 6042591 w 6844951"/>
              <a:gd name="connsiteY943" fmla="*/ 5258730 h 6840759"/>
              <a:gd name="connsiteX944" fmla="*/ 5481941 w 6844951"/>
              <a:gd name="connsiteY944" fmla="*/ 5245709 h 6840759"/>
              <a:gd name="connsiteX945" fmla="*/ 5491612 w 6844951"/>
              <a:gd name="connsiteY945" fmla="*/ 5293611 h 6840759"/>
              <a:gd name="connsiteX946" fmla="*/ 5491612 w 6844951"/>
              <a:gd name="connsiteY946" fmla="*/ 5354760 h 6840759"/>
              <a:gd name="connsiteX947" fmla="*/ 5484237 w 6844951"/>
              <a:gd name="connsiteY947" fmla="*/ 5391290 h 6840759"/>
              <a:gd name="connsiteX948" fmla="*/ 5501253 w 6844951"/>
              <a:gd name="connsiteY948" fmla="*/ 5379817 h 6840759"/>
              <a:gd name="connsiteX949" fmla="*/ 5557256 w 6844951"/>
              <a:gd name="connsiteY949" fmla="*/ 5368511 h 6840759"/>
              <a:gd name="connsiteX950" fmla="*/ 5618405 w 6844951"/>
              <a:gd name="connsiteY950" fmla="*/ 5368511 h 6840759"/>
              <a:gd name="connsiteX951" fmla="*/ 5674408 w 6844951"/>
              <a:gd name="connsiteY951" fmla="*/ 5379817 h 6840759"/>
              <a:gd name="connsiteX952" fmla="*/ 5691424 w 6844951"/>
              <a:gd name="connsiteY952" fmla="*/ 5391290 h 6840759"/>
              <a:gd name="connsiteX953" fmla="*/ 5684049 w 6844951"/>
              <a:gd name="connsiteY953" fmla="*/ 5354760 h 6840759"/>
              <a:gd name="connsiteX954" fmla="*/ 5684049 w 6844951"/>
              <a:gd name="connsiteY954" fmla="*/ 5293611 h 6840759"/>
              <a:gd name="connsiteX955" fmla="*/ 5693720 w 6844951"/>
              <a:gd name="connsiteY955" fmla="*/ 5245709 h 6840759"/>
              <a:gd name="connsiteX956" fmla="*/ 5674408 w 6844951"/>
              <a:gd name="connsiteY956" fmla="*/ 5258730 h 6840759"/>
              <a:gd name="connsiteX957" fmla="*/ 5618405 w 6844951"/>
              <a:gd name="connsiteY957" fmla="*/ 5270036 h 6840759"/>
              <a:gd name="connsiteX958" fmla="*/ 5557256 w 6844951"/>
              <a:gd name="connsiteY958" fmla="*/ 5270036 h 6840759"/>
              <a:gd name="connsiteX959" fmla="*/ 5501253 w 6844951"/>
              <a:gd name="connsiteY959" fmla="*/ 5258730 h 6840759"/>
              <a:gd name="connsiteX960" fmla="*/ 4940603 w 6844951"/>
              <a:gd name="connsiteY960" fmla="*/ 5245709 h 6840759"/>
              <a:gd name="connsiteX961" fmla="*/ 4950274 w 6844951"/>
              <a:gd name="connsiteY961" fmla="*/ 5293611 h 6840759"/>
              <a:gd name="connsiteX962" fmla="*/ 4950274 w 6844951"/>
              <a:gd name="connsiteY962" fmla="*/ 5354760 h 6840759"/>
              <a:gd name="connsiteX963" fmla="*/ 4942899 w 6844951"/>
              <a:gd name="connsiteY963" fmla="*/ 5391290 h 6840759"/>
              <a:gd name="connsiteX964" fmla="*/ 4959915 w 6844951"/>
              <a:gd name="connsiteY964" fmla="*/ 5379817 h 6840759"/>
              <a:gd name="connsiteX965" fmla="*/ 5015918 w 6844951"/>
              <a:gd name="connsiteY965" fmla="*/ 5368511 h 6840759"/>
              <a:gd name="connsiteX966" fmla="*/ 5077067 w 6844951"/>
              <a:gd name="connsiteY966" fmla="*/ 5368511 h 6840759"/>
              <a:gd name="connsiteX967" fmla="*/ 5133071 w 6844951"/>
              <a:gd name="connsiteY967" fmla="*/ 5379817 h 6840759"/>
              <a:gd name="connsiteX968" fmla="*/ 5150086 w 6844951"/>
              <a:gd name="connsiteY968" fmla="*/ 5391290 h 6840759"/>
              <a:gd name="connsiteX969" fmla="*/ 5142711 w 6844951"/>
              <a:gd name="connsiteY969" fmla="*/ 5354760 h 6840759"/>
              <a:gd name="connsiteX970" fmla="*/ 5142711 w 6844951"/>
              <a:gd name="connsiteY970" fmla="*/ 5293611 h 6840759"/>
              <a:gd name="connsiteX971" fmla="*/ 5152382 w 6844951"/>
              <a:gd name="connsiteY971" fmla="*/ 5245709 h 6840759"/>
              <a:gd name="connsiteX972" fmla="*/ 5133070 w 6844951"/>
              <a:gd name="connsiteY972" fmla="*/ 5258730 h 6840759"/>
              <a:gd name="connsiteX973" fmla="*/ 5077067 w 6844951"/>
              <a:gd name="connsiteY973" fmla="*/ 5270036 h 6840759"/>
              <a:gd name="connsiteX974" fmla="*/ 5015918 w 6844951"/>
              <a:gd name="connsiteY974" fmla="*/ 5270036 h 6840759"/>
              <a:gd name="connsiteX975" fmla="*/ 4959914 w 6844951"/>
              <a:gd name="connsiteY975" fmla="*/ 5258730 h 6840759"/>
              <a:gd name="connsiteX976" fmla="*/ 4399265 w 6844951"/>
              <a:gd name="connsiteY976" fmla="*/ 5245709 h 6840759"/>
              <a:gd name="connsiteX977" fmla="*/ 4408936 w 6844951"/>
              <a:gd name="connsiteY977" fmla="*/ 5293611 h 6840759"/>
              <a:gd name="connsiteX978" fmla="*/ 4408936 w 6844951"/>
              <a:gd name="connsiteY978" fmla="*/ 5354760 h 6840759"/>
              <a:gd name="connsiteX979" fmla="*/ 4401561 w 6844951"/>
              <a:gd name="connsiteY979" fmla="*/ 5391290 h 6840759"/>
              <a:gd name="connsiteX980" fmla="*/ 4418577 w 6844951"/>
              <a:gd name="connsiteY980" fmla="*/ 5379817 h 6840759"/>
              <a:gd name="connsiteX981" fmla="*/ 4474580 w 6844951"/>
              <a:gd name="connsiteY981" fmla="*/ 5368511 h 6840759"/>
              <a:gd name="connsiteX982" fmla="*/ 4535729 w 6844951"/>
              <a:gd name="connsiteY982" fmla="*/ 5368511 h 6840759"/>
              <a:gd name="connsiteX983" fmla="*/ 4591733 w 6844951"/>
              <a:gd name="connsiteY983" fmla="*/ 5379817 h 6840759"/>
              <a:gd name="connsiteX984" fmla="*/ 4608748 w 6844951"/>
              <a:gd name="connsiteY984" fmla="*/ 5391290 h 6840759"/>
              <a:gd name="connsiteX985" fmla="*/ 4601373 w 6844951"/>
              <a:gd name="connsiteY985" fmla="*/ 5354760 h 6840759"/>
              <a:gd name="connsiteX986" fmla="*/ 4601373 w 6844951"/>
              <a:gd name="connsiteY986" fmla="*/ 5293611 h 6840759"/>
              <a:gd name="connsiteX987" fmla="*/ 4611044 w 6844951"/>
              <a:gd name="connsiteY987" fmla="*/ 5245709 h 6840759"/>
              <a:gd name="connsiteX988" fmla="*/ 4591732 w 6844951"/>
              <a:gd name="connsiteY988" fmla="*/ 5258730 h 6840759"/>
              <a:gd name="connsiteX989" fmla="*/ 4535729 w 6844951"/>
              <a:gd name="connsiteY989" fmla="*/ 5270036 h 6840759"/>
              <a:gd name="connsiteX990" fmla="*/ 4474580 w 6844951"/>
              <a:gd name="connsiteY990" fmla="*/ 5270036 h 6840759"/>
              <a:gd name="connsiteX991" fmla="*/ 4418576 w 6844951"/>
              <a:gd name="connsiteY991" fmla="*/ 5258730 h 6840759"/>
              <a:gd name="connsiteX992" fmla="*/ 3857927 w 6844951"/>
              <a:gd name="connsiteY992" fmla="*/ 5245709 h 6840759"/>
              <a:gd name="connsiteX993" fmla="*/ 3867598 w 6844951"/>
              <a:gd name="connsiteY993" fmla="*/ 5293611 h 6840759"/>
              <a:gd name="connsiteX994" fmla="*/ 3867598 w 6844951"/>
              <a:gd name="connsiteY994" fmla="*/ 5354760 h 6840759"/>
              <a:gd name="connsiteX995" fmla="*/ 3860223 w 6844951"/>
              <a:gd name="connsiteY995" fmla="*/ 5391290 h 6840759"/>
              <a:gd name="connsiteX996" fmla="*/ 3877239 w 6844951"/>
              <a:gd name="connsiteY996" fmla="*/ 5379817 h 6840759"/>
              <a:gd name="connsiteX997" fmla="*/ 3933242 w 6844951"/>
              <a:gd name="connsiteY997" fmla="*/ 5368511 h 6840759"/>
              <a:gd name="connsiteX998" fmla="*/ 3994391 w 6844951"/>
              <a:gd name="connsiteY998" fmla="*/ 5368511 h 6840759"/>
              <a:gd name="connsiteX999" fmla="*/ 4050395 w 6844951"/>
              <a:gd name="connsiteY999" fmla="*/ 5379817 h 6840759"/>
              <a:gd name="connsiteX1000" fmla="*/ 4067410 w 6844951"/>
              <a:gd name="connsiteY1000" fmla="*/ 5391290 h 6840759"/>
              <a:gd name="connsiteX1001" fmla="*/ 4060035 w 6844951"/>
              <a:gd name="connsiteY1001" fmla="*/ 5354760 h 6840759"/>
              <a:gd name="connsiteX1002" fmla="*/ 4060035 w 6844951"/>
              <a:gd name="connsiteY1002" fmla="*/ 5293611 h 6840759"/>
              <a:gd name="connsiteX1003" fmla="*/ 4069706 w 6844951"/>
              <a:gd name="connsiteY1003" fmla="*/ 5245709 h 6840759"/>
              <a:gd name="connsiteX1004" fmla="*/ 4050394 w 6844951"/>
              <a:gd name="connsiteY1004" fmla="*/ 5258730 h 6840759"/>
              <a:gd name="connsiteX1005" fmla="*/ 3994391 w 6844951"/>
              <a:gd name="connsiteY1005" fmla="*/ 5270036 h 6840759"/>
              <a:gd name="connsiteX1006" fmla="*/ 3933242 w 6844951"/>
              <a:gd name="connsiteY1006" fmla="*/ 5270036 h 6840759"/>
              <a:gd name="connsiteX1007" fmla="*/ 3877238 w 6844951"/>
              <a:gd name="connsiteY1007" fmla="*/ 5258730 h 6840759"/>
              <a:gd name="connsiteX1008" fmla="*/ 3316589 w 6844951"/>
              <a:gd name="connsiteY1008" fmla="*/ 5245709 h 6840759"/>
              <a:gd name="connsiteX1009" fmla="*/ 3326260 w 6844951"/>
              <a:gd name="connsiteY1009" fmla="*/ 5293611 h 6840759"/>
              <a:gd name="connsiteX1010" fmla="*/ 3326260 w 6844951"/>
              <a:gd name="connsiteY1010" fmla="*/ 5354760 h 6840759"/>
              <a:gd name="connsiteX1011" fmla="*/ 3318885 w 6844951"/>
              <a:gd name="connsiteY1011" fmla="*/ 5391290 h 6840759"/>
              <a:gd name="connsiteX1012" fmla="*/ 3335901 w 6844951"/>
              <a:gd name="connsiteY1012" fmla="*/ 5379817 h 6840759"/>
              <a:gd name="connsiteX1013" fmla="*/ 3391904 w 6844951"/>
              <a:gd name="connsiteY1013" fmla="*/ 5368511 h 6840759"/>
              <a:gd name="connsiteX1014" fmla="*/ 3453053 w 6844951"/>
              <a:gd name="connsiteY1014" fmla="*/ 5368511 h 6840759"/>
              <a:gd name="connsiteX1015" fmla="*/ 3509057 w 6844951"/>
              <a:gd name="connsiteY1015" fmla="*/ 5379817 h 6840759"/>
              <a:gd name="connsiteX1016" fmla="*/ 3526072 w 6844951"/>
              <a:gd name="connsiteY1016" fmla="*/ 5391290 h 6840759"/>
              <a:gd name="connsiteX1017" fmla="*/ 3518697 w 6844951"/>
              <a:gd name="connsiteY1017" fmla="*/ 5354760 h 6840759"/>
              <a:gd name="connsiteX1018" fmla="*/ 3518697 w 6844951"/>
              <a:gd name="connsiteY1018" fmla="*/ 5293611 h 6840759"/>
              <a:gd name="connsiteX1019" fmla="*/ 3528368 w 6844951"/>
              <a:gd name="connsiteY1019" fmla="*/ 5245709 h 6840759"/>
              <a:gd name="connsiteX1020" fmla="*/ 3509056 w 6844951"/>
              <a:gd name="connsiteY1020" fmla="*/ 5258730 h 6840759"/>
              <a:gd name="connsiteX1021" fmla="*/ 3453053 w 6844951"/>
              <a:gd name="connsiteY1021" fmla="*/ 5270036 h 6840759"/>
              <a:gd name="connsiteX1022" fmla="*/ 3391904 w 6844951"/>
              <a:gd name="connsiteY1022" fmla="*/ 5270036 h 6840759"/>
              <a:gd name="connsiteX1023" fmla="*/ 3335901 w 6844951"/>
              <a:gd name="connsiteY1023" fmla="*/ 5258730 h 6840759"/>
              <a:gd name="connsiteX1024" fmla="*/ 2775251 w 6844951"/>
              <a:gd name="connsiteY1024" fmla="*/ 5245709 h 6840759"/>
              <a:gd name="connsiteX1025" fmla="*/ 2784922 w 6844951"/>
              <a:gd name="connsiteY1025" fmla="*/ 5293611 h 6840759"/>
              <a:gd name="connsiteX1026" fmla="*/ 2784922 w 6844951"/>
              <a:gd name="connsiteY1026" fmla="*/ 5354760 h 6840759"/>
              <a:gd name="connsiteX1027" fmla="*/ 2777547 w 6844951"/>
              <a:gd name="connsiteY1027" fmla="*/ 5391290 h 6840759"/>
              <a:gd name="connsiteX1028" fmla="*/ 2794563 w 6844951"/>
              <a:gd name="connsiteY1028" fmla="*/ 5379817 h 6840759"/>
              <a:gd name="connsiteX1029" fmla="*/ 2850566 w 6844951"/>
              <a:gd name="connsiteY1029" fmla="*/ 5368511 h 6840759"/>
              <a:gd name="connsiteX1030" fmla="*/ 2911715 w 6844951"/>
              <a:gd name="connsiteY1030" fmla="*/ 5368511 h 6840759"/>
              <a:gd name="connsiteX1031" fmla="*/ 2967719 w 6844951"/>
              <a:gd name="connsiteY1031" fmla="*/ 5379817 h 6840759"/>
              <a:gd name="connsiteX1032" fmla="*/ 2984734 w 6844951"/>
              <a:gd name="connsiteY1032" fmla="*/ 5391290 h 6840759"/>
              <a:gd name="connsiteX1033" fmla="*/ 2977359 w 6844951"/>
              <a:gd name="connsiteY1033" fmla="*/ 5354760 h 6840759"/>
              <a:gd name="connsiteX1034" fmla="*/ 2977359 w 6844951"/>
              <a:gd name="connsiteY1034" fmla="*/ 5293611 h 6840759"/>
              <a:gd name="connsiteX1035" fmla="*/ 2987030 w 6844951"/>
              <a:gd name="connsiteY1035" fmla="*/ 5245709 h 6840759"/>
              <a:gd name="connsiteX1036" fmla="*/ 2967718 w 6844951"/>
              <a:gd name="connsiteY1036" fmla="*/ 5258730 h 6840759"/>
              <a:gd name="connsiteX1037" fmla="*/ 2911715 w 6844951"/>
              <a:gd name="connsiteY1037" fmla="*/ 5270036 h 6840759"/>
              <a:gd name="connsiteX1038" fmla="*/ 2850566 w 6844951"/>
              <a:gd name="connsiteY1038" fmla="*/ 5270036 h 6840759"/>
              <a:gd name="connsiteX1039" fmla="*/ 2794563 w 6844951"/>
              <a:gd name="connsiteY1039" fmla="*/ 5258730 h 6840759"/>
              <a:gd name="connsiteX1040" fmla="*/ 2233913 w 6844951"/>
              <a:gd name="connsiteY1040" fmla="*/ 5245709 h 6840759"/>
              <a:gd name="connsiteX1041" fmla="*/ 2243584 w 6844951"/>
              <a:gd name="connsiteY1041" fmla="*/ 5293611 h 6840759"/>
              <a:gd name="connsiteX1042" fmla="*/ 2243584 w 6844951"/>
              <a:gd name="connsiteY1042" fmla="*/ 5354760 h 6840759"/>
              <a:gd name="connsiteX1043" fmla="*/ 2236209 w 6844951"/>
              <a:gd name="connsiteY1043" fmla="*/ 5391290 h 6840759"/>
              <a:gd name="connsiteX1044" fmla="*/ 2253225 w 6844951"/>
              <a:gd name="connsiteY1044" fmla="*/ 5379817 h 6840759"/>
              <a:gd name="connsiteX1045" fmla="*/ 2309228 w 6844951"/>
              <a:gd name="connsiteY1045" fmla="*/ 5368511 h 6840759"/>
              <a:gd name="connsiteX1046" fmla="*/ 2370377 w 6844951"/>
              <a:gd name="connsiteY1046" fmla="*/ 5368511 h 6840759"/>
              <a:gd name="connsiteX1047" fmla="*/ 2426381 w 6844951"/>
              <a:gd name="connsiteY1047" fmla="*/ 5379817 h 6840759"/>
              <a:gd name="connsiteX1048" fmla="*/ 2443396 w 6844951"/>
              <a:gd name="connsiteY1048" fmla="*/ 5391290 h 6840759"/>
              <a:gd name="connsiteX1049" fmla="*/ 2436021 w 6844951"/>
              <a:gd name="connsiteY1049" fmla="*/ 5354760 h 6840759"/>
              <a:gd name="connsiteX1050" fmla="*/ 2436021 w 6844951"/>
              <a:gd name="connsiteY1050" fmla="*/ 5293611 h 6840759"/>
              <a:gd name="connsiteX1051" fmla="*/ 2445692 w 6844951"/>
              <a:gd name="connsiteY1051" fmla="*/ 5245709 h 6840759"/>
              <a:gd name="connsiteX1052" fmla="*/ 2426380 w 6844951"/>
              <a:gd name="connsiteY1052" fmla="*/ 5258730 h 6840759"/>
              <a:gd name="connsiteX1053" fmla="*/ 2370377 w 6844951"/>
              <a:gd name="connsiteY1053" fmla="*/ 5270036 h 6840759"/>
              <a:gd name="connsiteX1054" fmla="*/ 2309228 w 6844951"/>
              <a:gd name="connsiteY1054" fmla="*/ 5270036 h 6840759"/>
              <a:gd name="connsiteX1055" fmla="*/ 2253225 w 6844951"/>
              <a:gd name="connsiteY1055" fmla="*/ 5258730 h 6840759"/>
              <a:gd name="connsiteX1056" fmla="*/ 1692575 w 6844951"/>
              <a:gd name="connsiteY1056" fmla="*/ 5245709 h 6840759"/>
              <a:gd name="connsiteX1057" fmla="*/ 1702246 w 6844951"/>
              <a:gd name="connsiteY1057" fmla="*/ 5293611 h 6840759"/>
              <a:gd name="connsiteX1058" fmla="*/ 1702246 w 6844951"/>
              <a:gd name="connsiteY1058" fmla="*/ 5354760 h 6840759"/>
              <a:gd name="connsiteX1059" fmla="*/ 1694871 w 6844951"/>
              <a:gd name="connsiteY1059" fmla="*/ 5391290 h 6840759"/>
              <a:gd name="connsiteX1060" fmla="*/ 1711887 w 6844951"/>
              <a:gd name="connsiteY1060" fmla="*/ 5379817 h 6840759"/>
              <a:gd name="connsiteX1061" fmla="*/ 1767890 w 6844951"/>
              <a:gd name="connsiteY1061" fmla="*/ 5368511 h 6840759"/>
              <a:gd name="connsiteX1062" fmla="*/ 1829039 w 6844951"/>
              <a:gd name="connsiteY1062" fmla="*/ 5368511 h 6840759"/>
              <a:gd name="connsiteX1063" fmla="*/ 1885043 w 6844951"/>
              <a:gd name="connsiteY1063" fmla="*/ 5379817 h 6840759"/>
              <a:gd name="connsiteX1064" fmla="*/ 1902058 w 6844951"/>
              <a:gd name="connsiteY1064" fmla="*/ 5391290 h 6840759"/>
              <a:gd name="connsiteX1065" fmla="*/ 1894683 w 6844951"/>
              <a:gd name="connsiteY1065" fmla="*/ 5354760 h 6840759"/>
              <a:gd name="connsiteX1066" fmla="*/ 1894683 w 6844951"/>
              <a:gd name="connsiteY1066" fmla="*/ 5293611 h 6840759"/>
              <a:gd name="connsiteX1067" fmla="*/ 1904354 w 6844951"/>
              <a:gd name="connsiteY1067" fmla="*/ 5245709 h 6840759"/>
              <a:gd name="connsiteX1068" fmla="*/ 1885042 w 6844951"/>
              <a:gd name="connsiteY1068" fmla="*/ 5258730 h 6840759"/>
              <a:gd name="connsiteX1069" fmla="*/ 1829039 w 6844951"/>
              <a:gd name="connsiteY1069" fmla="*/ 5270036 h 6840759"/>
              <a:gd name="connsiteX1070" fmla="*/ 1767890 w 6844951"/>
              <a:gd name="connsiteY1070" fmla="*/ 5270036 h 6840759"/>
              <a:gd name="connsiteX1071" fmla="*/ 1711887 w 6844951"/>
              <a:gd name="connsiteY1071" fmla="*/ 5258730 h 6840759"/>
              <a:gd name="connsiteX1072" fmla="*/ 1151237 w 6844951"/>
              <a:gd name="connsiteY1072" fmla="*/ 5245709 h 6840759"/>
              <a:gd name="connsiteX1073" fmla="*/ 1160908 w 6844951"/>
              <a:gd name="connsiteY1073" fmla="*/ 5293611 h 6840759"/>
              <a:gd name="connsiteX1074" fmla="*/ 1160908 w 6844951"/>
              <a:gd name="connsiteY1074" fmla="*/ 5354760 h 6840759"/>
              <a:gd name="connsiteX1075" fmla="*/ 1153533 w 6844951"/>
              <a:gd name="connsiteY1075" fmla="*/ 5391290 h 6840759"/>
              <a:gd name="connsiteX1076" fmla="*/ 1170549 w 6844951"/>
              <a:gd name="connsiteY1076" fmla="*/ 5379817 h 6840759"/>
              <a:gd name="connsiteX1077" fmla="*/ 1226552 w 6844951"/>
              <a:gd name="connsiteY1077" fmla="*/ 5368511 h 6840759"/>
              <a:gd name="connsiteX1078" fmla="*/ 1287701 w 6844951"/>
              <a:gd name="connsiteY1078" fmla="*/ 5368511 h 6840759"/>
              <a:gd name="connsiteX1079" fmla="*/ 1343705 w 6844951"/>
              <a:gd name="connsiteY1079" fmla="*/ 5379817 h 6840759"/>
              <a:gd name="connsiteX1080" fmla="*/ 1360720 w 6844951"/>
              <a:gd name="connsiteY1080" fmla="*/ 5391290 h 6840759"/>
              <a:gd name="connsiteX1081" fmla="*/ 1353345 w 6844951"/>
              <a:gd name="connsiteY1081" fmla="*/ 5354760 h 6840759"/>
              <a:gd name="connsiteX1082" fmla="*/ 1353345 w 6844951"/>
              <a:gd name="connsiteY1082" fmla="*/ 5293611 h 6840759"/>
              <a:gd name="connsiteX1083" fmla="*/ 1363016 w 6844951"/>
              <a:gd name="connsiteY1083" fmla="*/ 5245709 h 6840759"/>
              <a:gd name="connsiteX1084" fmla="*/ 1343704 w 6844951"/>
              <a:gd name="connsiteY1084" fmla="*/ 5258730 h 6840759"/>
              <a:gd name="connsiteX1085" fmla="*/ 1287701 w 6844951"/>
              <a:gd name="connsiteY1085" fmla="*/ 5270036 h 6840759"/>
              <a:gd name="connsiteX1086" fmla="*/ 1226552 w 6844951"/>
              <a:gd name="connsiteY1086" fmla="*/ 5270036 h 6840759"/>
              <a:gd name="connsiteX1087" fmla="*/ 1170549 w 6844951"/>
              <a:gd name="connsiteY1087" fmla="*/ 5258730 h 6840759"/>
              <a:gd name="connsiteX1088" fmla="*/ 609899 w 6844951"/>
              <a:gd name="connsiteY1088" fmla="*/ 5245709 h 6840759"/>
              <a:gd name="connsiteX1089" fmla="*/ 619570 w 6844951"/>
              <a:gd name="connsiteY1089" fmla="*/ 5293611 h 6840759"/>
              <a:gd name="connsiteX1090" fmla="*/ 619570 w 6844951"/>
              <a:gd name="connsiteY1090" fmla="*/ 5354760 h 6840759"/>
              <a:gd name="connsiteX1091" fmla="*/ 612195 w 6844951"/>
              <a:gd name="connsiteY1091" fmla="*/ 5391290 h 6840759"/>
              <a:gd name="connsiteX1092" fmla="*/ 629211 w 6844951"/>
              <a:gd name="connsiteY1092" fmla="*/ 5379817 h 6840759"/>
              <a:gd name="connsiteX1093" fmla="*/ 685214 w 6844951"/>
              <a:gd name="connsiteY1093" fmla="*/ 5368511 h 6840759"/>
              <a:gd name="connsiteX1094" fmla="*/ 746363 w 6844951"/>
              <a:gd name="connsiteY1094" fmla="*/ 5368511 h 6840759"/>
              <a:gd name="connsiteX1095" fmla="*/ 802366 w 6844951"/>
              <a:gd name="connsiteY1095" fmla="*/ 5379817 h 6840759"/>
              <a:gd name="connsiteX1096" fmla="*/ 819383 w 6844951"/>
              <a:gd name="connsiteY1096" fmla="*/ 5391290 h 6840759"/>
              <a:gd name="connsiteX1097" fmla="*/ 812007 w 6844951"/>
              <a:gd name="connsiteY1097" fmla="*/ 5354760 h 6840759"/>
              <a:gd name="connsiteX1098" fmla="*/ 812007 w 6844951"/>
              <a:gd name="connsiteY1098" fmla="*/ 5293611 h 6840759"/>
              <a:gd name="connsiteX1099" fmla="*/ 821678 w 6844951"/>
              <a:gd name="connsiteY1099" fmla="*/ 5245709 h 6840759"/>
              <a:gd name="connsiteX1100" fmla="*/ 802366 w 6844951"/>
              <a:gd name="connsiteY1100" fmla="*/ 5258730 h 6840759"/>
              <a:gd name="connsiteX1101" fmla="*/ 746363 w 6844951"/>
              <a:gd name="connsiteY1101" fmla="*/ 5270036 h 6840759"/>
              <a:gd name="connsiteX1102" fmla="*/ 685214 w 6844951"/>
              <a:gd name="connsiteY1102" fmla="*/ 5270036 h 6840759"/>
              <a:gd name="connsiteX1103" fmla="*/ 629211 w 6844951"/>
              <a:gd name="connsiteY1103" fmla="*/ 5258730 h 6840759"/>
              <a:gd name="connsiteX1104" fmla="*/ 3589554 w 6844951"/>
              <a:gd name="connsiteY1104" fmla="*/ 5028481 h 6840759"/>
              <a:gd name="connsiteX1105" fmla="*/ 3596929 w 6844951"/>
              <a:gd name="connsiteY1105" fmla="*/ 5065011 h 6840759"/>
              <a:gd name="connsiteX1106" fmla="*/ 3596929 w 6844951"/>
              <a:gd name="connsiteY1106" fmla="*/ 5126160 h 6840759"/>
              <a:gd name="connsiteX1107" fmla="*/ 3587258 w 6844951"/>
              <a:gd name="connsiteY1107" fmla="*/ 5174062 h 6840759"/>
              <a:gd name="connsiteX1108" fmla="*/ 3606570 w 6844951"/>
              <a:gd name="connsiteY1108" fmla="*/ 5161041 h 6840759"/>
              <a:gd name="connsiteX1109" fmla="*/ 3662573 w 6844951"/>
              <a:gd name="connsiteY1109" fmla="*/ 5149735 h 6840759"/>
              <a:gd name="connsiteX1110" fmla="*/ 3723722 w 6844951"/>
              <a:gd name="connsiteY1110" fmla="*/ 5149735 h 6840759"/>
              <a:gd name="connsiteX1111" fmla="*/ 3779725 w 6844951"/>
              <a:gd name="connsiteY1111" fmla="*/ 5161041 h 6840759"/>
              <a:gd name="connsiteX1112" fmla="*/ 3799037 w 6844951"/>
              <a:gd name="connsiteY1112" fmla="*/ 5174062 h 6840759"/>
              <a:gd name="connsiteX1113" fmla="*/ 3789366 w 6844951"/>
              <a:gd name="connsiteY1113" fmla="*/ 5126160 h 6840759"/>
              <a:gd name="connsiteX1114" fmla="*/ 3789366 w 6844951"/>
              <a:gd name="connsiteY1114" fmla="*/ 5065011 h 6840759"/>
              <a:gd name="connsiteX1115" fmla="*/ 3796741 w 6844951"/>
              <a:gd name="connsiteY1115" fmla="*/ 5028481 h 6840759"/>
              <a:gd name="connsiteX1116" fmla="*/ 3779726 w 6844951"/>
              <a:gd name="connsiteY1116" fmla="*/ 5039953 h 6840759"/>
              <a:gd name="connsiteX1117" fmla="*/ 3723722 w 6844951"/>
              <a:gd name="connsiteY1117" fmla="*/ 5051260 h 6840759"/>
              <a:gd name="connsiteX1118" fmla="*/ 3662573 w 6844951"/>
              <a:gd name="connsiteY1118" fmla="*/ 5051260 h 6840759"/>
              <a:gd name="connsiteX1119" fmla="*/ 3606570 w 6844951"/>
              <a:gd name="connsiteY1119" fmla="*/ 5039953 h 6840759"/>
              <a:gd name="connsiteX1120" fmla="*/ 3048216 w 6844951"/>
              <a:gd name="connsiteY1120" fmla="*/ 5028481 h 6840759"/>
              <a:gd name="connsiteX1121" fmla="*/ 3055591 w 6844951"/>
              <a:gd name="connsiteY1121" fmla="*/ 5065011 h 6840759"/>
              <a:gd name="connsiteX1122" fmla="*/ 3055591 w 6844951"/>
              <a:gd name="connsiteY1122" fmla="*/ 5126160 h 6840759"/>
              <a:gd name="connsiteX1123" fmla="*/ 3045920 w 6844951"/>
              <a:gd name="connsiteY1123" fmla="*/ 5174062 h 6840759"/>
              <a:gd name="connsiteX1124" fmla="*/ 3065232 w 6844951"/>
              <a:gd name="connsiteY1124" fmla="*/ 5161041 h 6840759"/>
              <a:gd name="connsiteX1125" fmla="*/ 3121235 w 6844951"/>
              <a:gd name="connsiteY1125" fmla="*/ 5149735 h 6840759"/>
              <a:gd name="connsiteX1126" fmla="*/ 3182384 w 6844951"/>
              <a:gd name="connsiteY1126" fmla="*/ 5149735 h 6840759"/>
              <a:gd name="connsiteX1127" fmla="*/ 3238387 w 6844951"/>
              <a:gd name="connsiteY1127" fmla="*/ 5161041 h 6840759"/>
              <a:gd name="connsiteX1128" fmla="*/ 3257699 w 6844951"/>
              <a:gd name="connsiteY1128" fmla="*/ 5174062 h 6840759"/>
              <a:gd name="connsiteX1129" fmla="*/ 3248028 w 6844951"/>
              <a:gd name="connsiteY1129" fmla="*/ 5126160 h 6840759"/>
              <a:gd name="connsiteX1130" fmla="*/ 3248028 w 6844951"/>
              <a:gd name="connsiteY1130" fmla="*/ 5065011 h 6840759"/>
              <a:gd name="connsiteX1131" fmla="*/ 3255403 w 6844951"/>
              <a:gd name="connsiteY1131" fmla="*/ 5028481 h 6840759"/>
              <a:gd name="connsiteX1132" fmla="*/ 3238388 w 6844951"/>
              <a:gd name="connsiteY1132" fmla="*/ 5039953 h 6840759"/>
              <a:gd name="connsiteX1133" fmla="*/ 3182384 w 6844951"/>
              <a:gd name="connsiteY1133" fmla="*/ 5051260 h 6840759"/>
              <a:gd name="connsiteX1134" fmla="*/ 3121235 w 6844951"/>
              <a:gd name="connsiteY1134" fmla="*/ 5051260 h 6840759"/>
              <a:gd name="connsiteX1135" fmla="*/ 3065232 w 6844951"/>
              <a:gd name="connsiteY1135" fmla="*/ 5039953 h 6840759"/>
              <a:gd name="connsiteX1136" fmla="*/ 2506878 w 6844951"/>
              <a:gd name="connsiteY1136" fmla="*/ 5028481 h 6840759"/>
              <a:gd name="connsiteX1137" fmla="*/ 2514253 w 6844951"/>
              <a:gd name="connsiteY1137" fmla="*/ 5065011 h 6840759"/>
              <a:gd name="connsiteX1138" fmla="*/ 2514253 w 6844951"/>
              <a:gd name="connsiteY1138" fmla="*/ 5126160 h 6840759"/>
              <a:gd name="connsiteX1139" fmla="*/ 2504582 w 6844951"/>
              <a:gd name="connsiteY1139" fmla="*/ 5174062 h 6840759"/>
              <a:gd name="connsiteX1140" fmla="*/ 2523894 w 6844951"/>
              <a:gd name="connsiteY1140" fmla="*/ 5161041 h 6840759"/>
              <a:gd name="connsiteX1141" fmla="*/ 2579897 w 6844951"/>
              <a:gd name="connsiteY1141" fmla="*/ 5149735 h 6840759"/>
              <a:gd name="connsiteX1142" fmla="*/ 2641046 w 6844951"/>
              <a:gd name="connsiteY1142" fmla="*/ 5149735 h 6840759"/>
              <a:gd name="connsiteX1143" fmla="*/ 2697049 w 6844951"/>
              <a:gd name="connsiteY1143" fmla="*/ 5161041 h 6840759"/>
              <a:gd name="connsiteX1144" fmla="*/ 2716361 w 6844951"/>
              <a:gd name="connsiteY1144" fmla="*/ 5174062 h 6840759"/>
              <a:gd name="connsiteX1145" fmla="*/ 2706690 w 6844951"/>
              <a:gd name="connsiteY1145" fmla="*/ 5126160 h 6840759"/>
              <a:gd name="connsiteX1146" fmla="*/ 2706690 w 6844951"/>
              <a:gd name="connsiteY1146" fmla="*/ 5065011 h 6840759"/>
              <a:gd name="connsiteX1147" fmla="*/ 2714065 w 6844951"/>
              <a:gd name="connsiteY1147" fmla="*/ 5028481 h 6840759"/>
              <a:gd name="connsiteX1148" fmla="*/ 2697050 w 6844951"/>
              <a:gd name="connsiteY1148" fmla="*/ 5039953 h 6840759"/>
              <a:gd name="connsiteX1149" fmla="*/ 2641046 w 6844951"/>
              <a:gd name="connsiteY1149" fmla="*/ 5051260 h 6840759"/>
              <a:gd name="connsiteX1150" fmla="*/ 2579897 w 6844951"/>
              <a:gd name="connsiteY1150" fmla="*/ 5051260 h 6840759"/>
              <a:gd name="connsiteX1151" fmla="*/ 2523894 w 6844951"/>
              <a:gd name="connsiteY1151" fmla="*/ 5039953 h 6840759"/>
              <a:gd name="connsiteX1152" fmla="*/ 1965540 w 6844951"/>
              <a:gd name="connsiteY1152" fmla="*/ 5028481 h 6840759"/>
              <a:gd name="connsiteX1153" fmla="*/ 1972915 w 6844951"/>
              <a:gd name="connsiteY1153" fmla="*/ 5065011 h 6840759"/>
              <a:gd name="connsiteX1154" fmla="*/ 1972915 w 6844951"/>
              <a:gd name="connsiteY1154" fmla="*/ 5126160 h 6840759"/>
              <a:gd name="connsiteX1155" fmla="*/ 1963244 w 6844951"/>
              <a:gd name="connsiteY1155" fmla="*/ 5174062 h 6840759"/>
              <a:gd name="connsiteX1156" fmla="*/ 1982556 w 6844951"/>
              <a:gd name="connsiteY1156" fmla="*/ 5161041 h 6840759"/>
              <a:gd name="connsiteX1157" fmla="*/ 2038559 w 6844951"/>
              <a:gd name="connsiteY1157" fmla="*/ 5149735 h 6840759"/>
              <a:gd name="connsiteX1158" fmla="*/ 2099708 w 6844951"/>
              <a:gd name="connsiteY1158" fmla="*/ 5149735 h 6840759"/>
              <a:gd name="connsiteX1159" fmla="*/ 2155711 w 6844951"/>
              <a:gd name="connsiteY1159" fmla="*/ 5161041 h 6840759"/>
              <a:gd name="connsiteX1160" fmla="*/ 2175023 w 6844951"/>
              <a:gd name="connsiteY1160" fmla="*/ 5174062 h 6840759"/>
              <a:gd name="connsiteX1161" fmla="*/ 2165352 w 6844951"/>
              <a:gd name="connsiteY1161" fmla="*/ 5126160 h 6840759"/>
              <a:gd name="connsiteX1162" fmla="*/ 2165352 w 6844951"/>
              <a:gd name="connsiteY1162" fmla="*/ 5065011 h 6840759"/>
              <a:gd name="connsiteX1163" fmla="*/ 2172727 w 6844951"/>
              <a:gd name="connsiteY1163" fmla="*/ 5028481 h 6840759"/>
              <a:gd name="connsiteX1164" fmla="*/ 2155712 w 6844951"/>
              <a:gd name="connsiteY1164" fmla="*/ 5039953 h 6840759"/>
              <a:gd name="connsiteX1165" fmla="*/ 2099708 w 6844951"/>
              <a:gd name="connsiteY1165" fmla="*/ 5051260 h 6840759"/>
              <a:gd name="connsiteX1166" fmla="*/ 2038559 w 6844951"/>
              <a:gd name="connsiteY1166" fmla="*/ 5051260 h 6840759"/>
              <a:gd name="connsiteX1167" fmla="*/ 1982556 w 6844951"/>
              <a:gd name="connsiteY1167" fmla="*/ 5039953 h 6840759"/>
              <a:gd name="connsiteX1168" fmla="*/ 6296244 w 6844951"/>
              <a:gd name="connsiteY1168" fmla="*/ 5028481 h 6840759"/>
              <a:gd name="connsiteX1169" fmla="*/ 6303619 w 6844951"/>
              <a:gd name="connsiteY1169" fmla="*/ 5065011 h 6840759"/>
              <a:gd name="connsiteX1170" fmla="*/ 6303619 w 6844951"/>
              <a:gd name="connsiteY1170" fmla="*/ 5126160 h 6840759"/>
              <a:gd name="connsiteX1171" fmla="*/ 6293948 w 6844951"/>
              <a:gd name="connsiteY1171" fmla="*/ 5174062 h 6840759"/>
              <a:gd name="connsiteX1172" fmla="*/ 6313260 w 6844951"/>
              <a:gd name="connsiteY1172" fmla="*/ 5161042 h 6840759"/>
              <a:gd name="connsiteX1173" fmla="*/ 6369263 w 6844951"/>
              <a:gd name="connsiteY1173" fmla="*/ 5149735 h 6840759"/>
              <a:gd name="connsiteX1174" fmla="*/ 6430412 w 6844951"/>
              <a:gd name="connsiteY1174" fmla="*/ 5149735 h 6840759"/>
              <a:gd name="connsiteX1175" fmla="*/ 6486415 w 6844951"/>
              <a:gd name="connsiteY1175" fmla="*/ 5161042 h 6840759"/>
              <a:gd name="connsiteX1176" fmla="*/ 6505720 w 6844951"/>
              <a:gd name="connsiteY1176" fmla="*/ 5174057 h 6840759"/>
              <a:gd name="connsiteX1177" fmla="*/ 6496050 w 6844951"/>
              <a:gd name="connsiteY1177" fmla="*/ 5126160 h 6840759"/>
              <a:gd name="connsiteX1178" fmla="*/ 6496050 w 6844951"/>
              <a:gd name="connsiteY1178" fmla="*/ 5065011 h 6840759"/>
              <a:gd name="connsiteX1179" fmla="*/ 6503424 w 6844951"/>
              <a:gd name="connsiteY1179" fmla="*/ 5028486 h 6840759"/>
              <a:gd name="connsiteX1180" fmla="*/ 6486415 w 6844951"/>
              <a:gd name="connsiteY1180" fmla="*/ 5039953 h 6840759"/>
              <a:gd name="connsiteX1181" fmla="*/ 6430412 w 6844951"/>
              <a:gd name="connsiteY1181" fmla="*/ 5051260 h 6840759"/>
              <a:gd name="connsiteX1182" fmla="*/ 6369263 w 6844951"/>
              <a:gd name="connsiteY1182" fmla="*/ 5051260 h 6840759"/>
              <a:gd name="connsiteX1183" fmla="*/ 6313260 w 6844951"/>
              <a:gd name="connsiteY1183" fmla="*/ 5039953 h 6840759"/>
              <a:gd name="connsiteX1184" fmla="*/ 5754906 w 6844951"/>
              <a:gd name="connsiteY1184" fmla="*/ 5028481 h 6840759"/>
              <a:gd name="connsiteX1185" fmla="*/ 5762281 w 6844951"/>
              <a:gd name="connsiteY1185" fmla="*/ 5065011 h 6840759"/>
              <a:gd name="connsiteX1186" fmla="*/ 5762281 w 6844951"/>
              <a:gd name="connsiteY1186" fmla="*/ 5126160 h 6840759"/>
              <a:gd name="connsiteX1187" fmla="*/ 5752610 w 6844951"/>
              <a:gd name="connsiteY1187" fmla="*/ 5174062 h 6840759"/>
              <a:gd name="connsiteX1188" fmla="*/ 5771922 w 6844951"/>
              <a:gd name="connsiteY1188" fmla="*/ 5161041 h 6840759"/>
              <a:gd name="connsiteX1189" fmla="*/ 5827925 w 6844951"/>
              <a:gd name="connsiteY1189" fmla="*/ 5149735 h 6840759"/>
              <a:gd name="connsiteX1190" fmla="*/ 5889074 w 6844951"/>
              <a:gd name="connsiteY1190" fmla="*/ 5149735 h 6840759"/>
              <a:gd name="connsiteX1191" fmla="*/ 5945077 w 6844951"/>
              <a:gd name="connsiteY1191" fmla="*/ 5161041 h 6840759"/>
              <a:gd name="connsiteX1192" fmla="*/ 5964389 w 6844951"/>
              <a:gd name="connsiteY1192" fmla="*/ 5174062 h 6840759"/>
              <a:gd name="connsiteX1193" fmla="*/ 5954718 w 6844951"/>
              <a:gd name="connsiteY1193" fmla="*/ 5126160 h 6840759"/>
              <a:gd name="connsiteX1194" fmla="*/ 5954718 w 6844951"/>
              <a:gd name="connsiteY1194" fmla="*/ 5065011 h 6840759"/>
              <a:gd name="connsiteX1195" fmla="*/ 5962093 w 6844951"/>
              <a:gd name="connsiteY1195" fmla="*/ 5028481 h 6840759"/>
              <a:gd name="connsiteX1196" fmla="*/ 5945077 w 6844951"/>
              <a:gd name="connsiteY1196" fmla="*/ 5039953 h 6840759"/>
              <a:gd name="connsiteX1197" fmla="*/ 5889074 w 6844951"/>
              <a:gd name="connsiteY1197" fmla="*/ 5051260 h 6840759"/>
              <a:gd name="connsiteX1198" fmla="*/ 5827925 w 6844951"/>
              <a:gd name="connsiteY1198" fmla="*/ 5051260 h 6840759"/>
              <a:gd name="connsiteX1199" fmla="*/ 5771922 w 6844951"/>
              <a:gd name="connsiteY1199" fmla="*/ 5039953 h 6840759"/>
              <a:gd name="connsiteX1200" fmla="*/ 5213568 w 6844951"/>
              <a:gd name="connsiteY1200" fmla="*/ 5028481 h 6840759"/>
              <a:gd name="connsiteX1201" fmla="*/ 5220943 w 6844951"/>
              <a:gd name="connsiteY1201" fmla="*/ 5065011 h 6840759"/>
              <a:gd name="connsiteX1202" fmla="*/ 5220943 w 6844951"/>
              <a:gd name="connsiteY1202" fmla="*/ 5126160 h 6840759"/>
              <a:gd name="connsiteX1203" fmla="*/ 5211272 w 6844951"/>
              <a:gd name="connsiteY1203" fmla="*/ 5174062 h 6840759"/>
              <a:gd name="connsiteX1204" fmla="*/ 5230583 w 6844951"/>
              <a:gd name="connsiteY1204" fmla="*/ 5161041 h 6840759"/>
              <a:gd name="connsiteX1205" fmla="*/ 5286587 w 6844951"/>
              <a:gd name="connsiteY1205" fmla="*/ 5149735 h 6840759"/>
              <a:gd name="connsiteX1206" fmla="*/ 5347736 w 6844951"/>
              <a:gd name="connsiteY1206" fmla="*/ 5149735 h 6840759"/>
              <a:gd name="connsiteX1207" fmla="*/ 5403739 w 6844951"/>
              <a:gd name="connsiteY1207" fmla="*/ 5161041 h 6840759"/>
              <a:gd name="connsiteX1208" fmla="*/ 5423051 w 6844951"/>
              <a:gd name="connsiteY1208" fmla="*/ 5174062 h 6840759"/>
              <a:gd name="connsiteX1209" fmla="*/ 5413380 w 6844951"/>
              <a:gd name="connsiteY1209" fmla="*/ 5126160 h 6840759"/>
              <a:gd name="connsiteX1210" fmla="*/ 5413380 w 6844951"/>
              <a:gd name="connsiteY1210" fmla="*/ 5065011 h 6840759"/>
              <a:gd name="connsiteX1211" fmla="*/ 5420755 w 6844951"/>
              <a:gd name="connsiteY1211" fmla="*/ 5028481 h 6840759"/>
              <a:gd name="connsiteX1212" fmla="*/ 5403740 w 6844951"/>
              <a:gd name="connsiteY1212" fmla="*/ 5039953 h 6840759"/>
              <a:gd name="connsiteX1213" fmla="*/ 5347736 w 6844951"/>
              <a:gd name="connsiteY1213" fmla="*/ 5051260 h 6840759"/>
              <a:gd name="connsiteX1214" fmla="*/ 5286587 w 6844951"/>
              <a:gd name="connsiteY1214" fmla="*/ 5051260 h 6840759"/>
              <a:gd name="connsiteX1215" fmla="*/ 5230584 w 6844951"/>
              <a:gd name="connsiteY1215" fmla="*/ 5039953 h 6840759"/>
              <a:gd name="connsiteX1216" fmla="*/ 4672230 w 6844951"/>
              <a:gd name="connsiteY1216" fmla="*/ 5028481 h 6840759"/>
              <a:gd name="connsiteX1217" fmla="*/ 4679605 w 6844951"/>
              <a:gd name="connsiteY1217" fmla="*/ 5065011 h 6840759"/>
              <a:gd name="connsiteX1218" fmla="*/ 4679605 w 6844951"/>
              <a:gd name="connsiteY1218" fmla="*/ 5126160 h 6840759"/>
              <a:gd name="connsiteX1219" fmla="*/ 4669934 w 6844951"/>
              <a:gd name="connsiteY1219" fmla="*/ 5174062 h 6840759"/>
              <a:gd name="connsiteX1220" fmla="*/ 4689245 w 6844951"/>
              <a:gd name="connsiteY1220" fmla="*/ 5161041 h 6840759"/>
              <a:gd name="connsiteX1221" fmla="*/ 4745249 w 6844951"/>
              <a:gd name="connsiteY1221" fmla="*/ 5149735 h 6840759"/>
              <a:gd name="connsiteX1222" fmla="*/ 4806398 w 6844951"/>
              <a:gd name="connsiteY1222" fmla="*/ 5149735 h 6840759"/>
              <a:gd name="connsiteX1223" fmla="*/ 4862401 w 6844951"/>
              <a:gd name="connsiteY1223" fmla="*/ 5161041 h 6840759"/>
              <a:gd name="connsiteX1224" fmla="*/ 4881713 w 6844951"/>
              <a:gd name="connsiteY1224" fmla="*/ 5174062 h 6840759"/>
              <a:gd name="connsiteX1225" fmla="*/ 4872042 w 6844951"/>
              <a:gd name="connsiteY1225" fmla="*/ 5126160 h 6840759"/>
              <a:gd name="connsiteX1226" fmla="*/ 4872042 w 6844951"/>
              <a:gd name="connsiteY1226" fmla="*/ 5065011 h 6840759"/>
              <a:gd name="connsiteX1227" fmla="*/ 4879417 w 6844951"/>
              <a:gd name="connsiteY1227" fmla="*/ 5028481 h 6840759"/>
              <a:gd name="connsiteX1228" fmla="*/ 4862402 w 6844951"/>
              <a:gd name="connsiteY1228" fmla="*/ 5039953 h 6840759"/>
              <a:gd name="connsiteX1229" fmla="*/ 4806398 w 6844951"/>
              <a:gd name="connsiteY1229" fmla="*/ 5051260 h 6840759"/>
              <a:gd name="connsiteX1230" fmla="*/ 4745249 w 6844951"/>
              <a:gd name="connsiteY1230" fmla="*/ 5051260 h 6840759"/>
              <a:gd name="connsiteX1231" fmla="*/ 4689246 w 6844951"/>
              <a:gd name="connsiteY1231" fmla="*/ 5039953 h 6840759"/>
              <a:gd name="connsiteX1232" fmla="*/ 4130892 w 6844951"/>
              <a:gd name="connsiteY1232" fmla="*/ 5028481 h 6840759"/>
              <a:gd name="connsiteX1233" fmla="*/ 4138267 w 6844951"/>
              <a:gd name="connsiteY1233" fmla="*/ 5065011 h 6840759"/>
              <a:gd name="connsiteX1234" fmla="*/ 4138267 w 6844951"/>
              <a:gd name="connsiteY1234" fmla="*/ 5126160 h 6840759"/>
              <a:gd name="connsiteX1235" fmla="*/ 4128596 w 6844951"/>
              <a:gd name="connsiteY1235" fmla="*/ 5174062 h 6840759"/>
              <a:gd name="connsiteX1236" fmla="*/ 4147907 w 6844951"/>
              <a:gd name="connsiteY1236" fmla="*/ 5161041 h 6840759"/>
              <a:gd name="connsiteX1237" fmla="*/ 4203911 w 6844951"/>
              <a:gd name="connsiteY1237" fmla="*/ 5149735 h 6840759"/>
              <a:gd name="connsiteX1238" fmla="*/ 4265060 w 6844951"/>
              <a:gd name="connsiteY1238" fmla="*/ 5149735 h 6840759"/>
              <a:gd name="connsiteX1239" fmla="*/ 4321063 w 6844951"/>
              <a:gd name="connsiteY1239" fmla="*/ 5161041 h 6840759"/>
              <a:gd name="connsiteX1240" fmla="*/ 4340374 w 6844951"/>
              <a:gd name="connsiteY1240" fmla="*/ 5174062 h 6840759"/>
              <a:gd name="connsiteX1241" fmla="*/ 4330704 w 6844951"/>
              <a:gd name="connsiteY1241" fmla="*/ 5126160 h 6840759"/>
              <a:gd name="connsiteX1242" fmla="*/ 4330704 w 6844951"/>
              <a:gd name="connsiteY1242" fmla="*/ 5065011 h 6840759"/>
              <a:gd name="connsiteX1243" fmla="*/ 4338079 w 6844951"/>
              <a:gd name="connsiteY1243" fmla="*/ 5028481 h 6840759"/>
              <a:gd name="connsiteX1244" fmla="*/ 4321064 w 6844951"/>
              <a:gd name="connsiteY1244" fmla="*/ 5039953 h 6840759"/>
              <a:gd name="connsiteX1245" fmla="*/ 4265060 w 6844951"/>
              <a:gd name="connsiteY1245" fmla="*/ 5051260 h 6840759"/>
              <a:gd name="connsiteX1246" fmla="*/ 4203911 w 6844951"/>
              <a:gd name="connsiteY1246" fmla="*/ 5051260 h 6840759"/>
              <a:gd name="connsiteX1247" fmla="*/ 4147908 w 6844951"/>
              <a:gd name="connsiteY1247" fmla="*/ 5039953 h 6840759"/>
              <a:gd name="connsiteX1248" fmla="*/ 1631389 w 6844951"/>
              <a:gd name="connsiteY1248" fmla="*/ 5028481 h 6840759"/>
              <a:gd name="connsiteX1249" fmla="*/ 1614374 w 6844951"/>
              <a:gd name="connsiteY1249" fmla="*/ 5039953 h 6840759"/>
              <a:gd name="connsiteX1250" fmla="*/ 1558370 w 6844951"/>
              <a:gd name="connsiteY1250" fmla="*/ 5051260 h 6840759"/>
              <a:gd name="connsiteX1251" fmla="*/ 1497221 w 6844951"/>
              <a:gd name="connsiteY1251" fmla="*/ 5051260 h 6840759"/>
              <a:gd name="connsiteX1252" fmla="*/ 1441218 w 6844951"/>
              <a:gd name="connsiteY1252" fmla="*/ 5039953 h 6840759"/>
              <a:gd name="connsiteX1253" fmla="*/ 1424202 w 6844951"/>
              <a:gd name="connsiteY1253" fmla="*/ 5028481 h 6840759"/>
              <a:gd name="connsiteX1254" fmla="*/ 1431577 w 6844951"/>
              <a:gd name="connsiteY1254" fmla="*/ 5065011 h 6840759"/>
              <a:gd name="connsiteX1255" fmla="*/ 1431577 w 6844951"/>
              <a:gd name="connsiteY1255" fmla="*/ 5126160 h 6840759"/>
              <a:gd name="connsiteX1256" fmla="*/ 1421906 w 6844951"/>
              <a:gd name="connsiteY1256" fmla="*/ 5174062 h 6840759"/>
              <a:gd name="connsiteX1257" fmla="*/ 1441218 w 6844951"/>
              <a:gd name="connsiteY1257" fmla="*/ 5161041 h 6840759"/>
              <a:gd name="connsiteX1258" fmla="*/ 1497221 w 6844951"/>
              <a:gd name="connsiteY1258" fmla="*/ 5149735 h 6840759"/>
              <a:gd name="connsiteX1259" fmla="*/ 1558370 w 6844951"/>
              <a:gd name="connsiteY1259" fmla="*/ 5149735 h 6840759"/>
              <a:gd name="connsiteX1260" fmla="*/ 1614373 w 6844951"/>
              <a:gd name="connsiteY1260" fmla="*/ 5161041 h 6840759"/>
              <a:gd name="connsiteX1261" fmla="*/ 1633685 w 6844951"/>
              <a:gd name="connsiteY1261" fmla="*/ 5174062 h 6840759"/>
              <a:gd name="connsiteX1262" fmla="*/ 1624014 w 6844951"/>
              <a:gd name="connsiteY1262" fmla="*/ 5126160 h 6840759"/>
              <a:gd name="connsiteX1263" fmla="*/ 1624014 w 6844951"/>
              <a:gd name="connsiteY1263" fmla="*/ 5065011 h 6840759"/>
              <a:gd name="connsiteX1264" fmla="*/ 882864 w 6844951"/>
              <a:gd name="connsiteY1264" fmla="*/ 5028481 h 6840759"/>
              <a:gd name="connsiteX1265" fmla="*/ 890239 w 6844951"/>
              <a:gd name="connsiteY1265" fmla="*/ 5065011 h 6840759"/>
              <a:gd name="connsiteX1266" fmla="*/ 890239 w 6844951"/>
              <a:gd name="connsiteY1266" fmla="*/ 5126160 h 6840759"/>
              <a:gd name="connsiteX1267" fmla="*/ 880569 w 6844951"/>
              <a:gd name="connsiteY1267" fmla="*/ 5174062 h 6840759"/>
              <a:gd name="connsiteX1268" fmla="*/ 899880 w 6844951"/>
              <a:gd name="connsiteY1268" fmla="*/ 5161042 h 6840759"/>
              <a:gd name="connsiteX1269" fmla="*/ 955883 w 6844951"/>
              <a:gd name="connsiteY1269" fmla="*/ 5149735 h 6840759"/>
              <a:gd name="connsiteX1270" fmla="*/ 1017032 w 6844951"/>
              <a:gd name="connsiteY1270" fmla="*/ 5149735 h 6840759"/>
              <a:gd name="connsiteX1271" fmla="*/ 1073035 w 6844951"/>
              <a:gd name="connsiteY1271" fmla="*/ 5161042 h 6840759"/>
              <a:gd name="connsiteX1272" fmla="*/ 1092347 w 6844951"/>
              <a:gd name="connsiteY1272" fmla="*/ 5174062 h 6840759"/>
              <a:gd name="connsiteX1273" fmla="*/ 1082676 w 6844951"/>
              <a:gd name="connsiteY1273" fmla="*/ 5126160 h 6840759"/>
              <a:gd name="connsiteX1274" fmla="*/ 1082676 w 6844951"/>
              <a:gd name="connsiteY1274" fmla="*/ 5065011 h 6840759"/>
              <a:gd name="connsiteX1275" fmla="*/ 1090051 w 6844951"/>
              <a:gd name="connsiteY1275" fmla="*/ 5028481 h 6840759"/>
              <a:gd name="connsiteX1276" fmla="*/ 1073036 w 6844951"/>
              <a:gd name="connsiteY1276" fmla="*/ 5039953 h 6840759"/>
              <a:gd name="connsiteX1277" fmla="*/ 1017032 w 6844951"/>
              <a:gd name="connsiteY1277" fmla="*/ 5051260 h 6840759"/>
              <a:gd name="connsiteX1278" fmla="*/ 955883 w 6844951"/>
              <a:gd name="connsiteY1278" fmla="*/ 5051260 h 6840759"/>
              <a:gd name="connsiteX1279" fmla="*/ 899880 w 6844951"/>
              <a:gd name="connsiteY1279" fmla="*/ 5039953 h 6840759"/>
              <a:gd name="connsiteX1280" fmla="*/ 341526 w 6844951"/>
              <a:gd name="connsiteY1280" fmla="*/ 5028481 h 6840759"/>
              <a:gd name="connsiteX1281" fmla="*/ 348901 w 6844951"/>
              <a:gd name="connsiteY1281" fmla="*/ 5065011 h 6840759"/>
              <a:gd name="connsiteX1282" fmla="*/ 348901 w 6844951"/>
              <a:gd name="connsiteY1282" fmla="*/ 5126160 h 6840759"/>
              <a:gd name="connsiteX1283" fmla="*/ 339230 w 6844951"/>
              <a:gd name="connsiteY1283" fmla="*/ 5174062 h 6840759"/>
              <a:gd name="connsiteX1284" fmla="*/ 358542 w 6844951"/>
              <a:gd name="connsiteY1284" fmla="*/ 5161042 h 6840759"/>
              <a:gd name="connsiteX1285" fmla="*/ 414545 w 6844951"/>
              <a:gd name="connsiteY1285" fmla="*/ 5149735 h 6840759"/>
              <a:gd name="connsiteX1286" fmla="*/ 475694 w 6844951"/>
              <a:gd name="connsiteY1286" fmla="*/ 5149735 h 6840759"/>
              <a:gd name="connsiteX1287" fmla="*/ 531697 w 6844951"/>
              <a:gd name="connsiteY1287" fmla="*/ 5161042 h 6840759"/>
              <a:gd name="connsiteX1288" fmla="*/ 551009 w 6844951"/>
              <a:gd name="connsiteY1288" fmla="*/ 5174062 h 6840759"/>
              <a:gd name="connsiteX1289" fmla="*/ 541338 w 6844951"/>
              <a:gd name="connsiteY1289" fmla="*/ 5126160 h 6840759"/>
              <a:gd name="connsiteX1290" fmla="*/ 541338 w 6844951"/>
              <a:gd name="connsiteY1290" fmla="*/ 5065011 h 6840759"/>
              <a:gd name="connsiteX1291" fmla="*/ 548713 w 6844951"/>
              <a:gd name="connsiteY1291" fmla="*/ 5028481 h 6840759"/>
              <a:gd name="connsiteX1292" fmla="*/ 531698 w 6844951"/>
              <a:gd name="connsiteY1292" fmla="*/ 5039953 h 6840759"/>
              <a:gd name="connsiteX1293" fmla="*/ 475694 w 6844951"/>
              <a:gd name="connsiteY1293" fmla="*/ 5051260 h 6840759"/>
              <a:gd name="connsiteX1294" fmla="*/ 414545 w 6844951"/>
              <a:gd name="connsiteY1294" fmla="*/ 5051260 h 6840759"/>
              <a:gd name="connsiteX1295" fmla="*/ 358542 w 6844951"/>
              <a:gd name="connsiteY1295" fmla="*/ 5039953 h 6840759"/>
              <a:gd name="connsiteX1296" fmla="*/ 6023279 w 6844951"/>
              <a:gd name="connsiteY1296" fmla="*/ 4798333 h 6840759"/>
              <a:gd name="connsiteX1297" fmla="*/ 6032950 w 6844951"/>
              <a:gd name="connsiteY1297" fmla="*/ 4846235 h 6840759"/>
              <a:gd name="connsiteX1298" fmla="*/ 6032950 w 6844951"/>
              <a:gd name="connsiteY1298" fmla="*/ 4907384 h 6840759"/>
              <a:gd name="connsiteX1299" fmla="*/ 6025575 w 6844951"/>
              <a:gd name="connsiteY1299" fmla="*/ 4943914 h 6840759"/>
              <a:gd name="connsiteX1300" fmla="*/ 6042591 w 6844951"/>
              <a:gd name="connsiteY1300" fmla="*/ 4932441 h 6840759"/>
              <a:gd name="connsiteX1301" fmla="*/ 6098594 w 6844951"/>
              <a:gd name="connsiteY1301" fmla="*/ 4921135 h 6840759"/>
              <a:gd name="connsiteX1302" fmla="*/ 6159743 w 6844951"/>
              <a:gd name="connsiteY1302" fmla="*/ 4921135 h 6840759"/>
              <a:gd name="connsiteX1303" fmla="*/ 6215746 w 6844951"/>
              <a:gd name="connsiteY1303" fmla="*/ 4932441 h 6840759"/>
              <a:gd name="connsiteX1304" fmla="*/ 6232762 w 6844951"/>
              <a:gd name="connsiteY1304" fmla="*/ 4943914 h 6840759"/>
              <a:gd name="connsiteX1305" fmla="*/ 6225387 w 6844951"/>
              <a:gd name="connsiteY1305" fmla="*/ 4907384 h 6840759"/>
              <a:gd name="connsiteX1306" fmla="*/ 6225387 w 6844951"/>
              <a:gd name="connsiteY1306" fmla="*/ 4846235 h 6840759"/>
              <a:gd name="connsiteX1307" fmla="*/ 6235058 w 6844951"/>
              <a:gd name="connsiteY1307" fmla="*/ 4798333 h 6840759"/>
              <a:gd name="connsiteX1308" fmla="*/ 6215746 w 6844951"/>
              <a:gd name="connsiteY1308" fmla="*/ 4811354 h 6840759"/>
              <a:gd name="connsiteX1309" fmla="*/ 6159743 w 6844951"/>
              <a:gd name="connsiteY1309" fmla="*/ 4822660 h 6840759"/>
              <a:gd name="connsiteX1310" fmla="*/ 6098594 w 6844951"/>
              <a:gd name="connsiteY1310" fmla="*/ 4822660 h 6840759"/>
              <a:gd name="connsiteX1311" fmla="*/ 6042591 w 6844951"/>
              <a:gd name="connsiteY1311" fmla="*/ 4811354 h 6840759"/>
              <a:gd name="connsiteX1312" fmla="*/ 5481941 w 6844951"/>
              <a:gd name="connsiteY1312" fmla="*/ 4798333 h 6840759"/>
              <a:gd name="connsiteX1313" fmla="*/ 5491612 w 6844951"/>
              <a:gd name="connsiteY1313" fmla="*/ 4846235 h 6840759"/>
              <a:gd name="connsiteX1314" fmla="*/ 5491612 w 6844951"/>
              <a:gd name="connsiteY1314" fmla="*/ 4907384 h 6840759"/>
              <a:gd name="connsiteX1315" fmla="*/ 5484237 w 6844951"/>
              <a:gd name="connsiteY1315" fmla="*/ 4943914 h 6840759"/>
              <a:gd name="connsiteX1316" fmla="*/ 5501253 w 6844951"/>
              <a:gd name="connsiteY1316" fmla="*/ 4932441 h 6840759"/>
              <a:gd name="connsiteX1317" fmla="*/ 5557256 w 6844951"/>
              <a:gd name="connsiteY1317" fmla="*/ 4921135 h 6840759"/>
              <a:gd name="connsiteX1318" fmla="*/ 5618405 w 6844951"/>
              <a:gd name="connsiteY1318" fmla="*/ 4921135 h 6840759"/>
              <a:gd name="connsiteX1319" fmla="*/ 5674408 w 6844951"/>
              <a:gd name="connsiteY1319" fmla="*/ 4932441 h 6840759"/>
              <a:gd name="connsiteX1320" fmla="*/ 5691424 w 6844951"/>
              <a:gd name="connsiteY1320" fmla="*/ 4943914 h 6840759"/>
              <a:gd name="connsiteX1321" fmla="*/ 5684049 w 6844951"/>
              <a:gd name="connsiteY1321" fmla="*/ 4907384 h 6840759"/>
              <a:gd name="connsiteX1322" fmla="*/ 5684049 w 6844951"/>
              <a:gd name="connsiteY1322" fmla="*/ 4846235 h 6840759"/>
              <a:gd name="connsiteX1323" fmla="*/ 5693720 w 6844951"/>
              <a:gd name="connsiteY1323" fmla="*/ 4798333 h 6840759"/>
              <a:gd name="connsiteX1324" fmla="*/ 5674408 w 6844951"/>
              <a:gd name="connsiteY1324" fmla="*/ 4811354 h 6840759"/>
              <a:gd name="connsiteX1325" fmla="*/ 5618405 w 6844951"/>
              <a:gd name="connsiteY1325" fmla="*/ 4822660 h 6840759"/>
              <a:gd name="connsiteX1326" fmla="*/ 5557256 w 6844951"/>
              <a:gd name="connsiteY1326" fmla="*/ 4822660 h 6840759"/>
              <a:gd name="connsiteX1327" fmla="*/ 5501253 w 6844951"/>
              <a:gd name="connsiteY1327" fmla="*/ 4811354 h 6840759"/>
              <a:gd name="connsiteX1328" fmla="*/ 4940603 w 6844951"/>
              <a:gd name="connsiteY1328" fmla="*/ 4798333 h 6840759"/>
              <a:gd name="connsiteX1329" fmla="*/ 4950274 w 6844951"/>
              <a:gd name="connsiteY1329" fmla="*/ 4846235 h 6840759"/>
              <a:gd name="connsiteX1330" fmla="*/ 4950274 w 6844951"/>
              <a:gd name="connsiteY1330" fmla="*/ 4907384 h 6840759"/>
              <a:gd name="connsiteX1331" fmla="*/ 4942899 w 6844951"/>
              <a:gd name="connsiteY1331" fmla="*/ 4943914 h 6840759"/>
              <a:gd name="connsiteX1332" fmla="*/ 4959915 w 6844951"/>
              <a:gd name="connsiteY1332" fmla="*/ 4932441 h 6840759"/>
              <a:gd name="connsiteX1333" fmla="*/ 5015918 w 6844951"/>
              <a:gd name="connsiteY1333" fmla="*/ 4921135 h 6840759"/>
              <a:gd name="connsiteX1334" fmla="*/ 5077067 w 6844951"/>
              <a:gd name="connsiteY1334" fmla="*/ 4921135 h 6840759"/>
              <a:gd name="connsiteX1335" fmla="*/ 5133071 w 6844951"/>
              <a:gd name="connsiteY1335" fmla="*/ 4932441 h 6840759"/>
              <a:gd name="connsiteX1336" fmla="*/ 5150086 w 6844951"/>
              <a:gd name="connsiteY1336" fmla="*/ 4943914 h 6840759"/>
              <a:gd name="connsiteX1337" fmla="*/ 5142711 w 6844951"/>
              <a:gd name="connsiteY1337" fmla="*/ 4907384 h 6840759"/>
              <a:gd name="connsiteX1338" fmla="*/ 5142711 w 6844951"/>
              <a:gd name="connsiteY1338" fmla="*/ 4846235 h 6840759"/>
              <a:gd name="connsiteX1339" fmla="*/ 5152382 w 6844951"/>
              <a:gd name="connsiteY1339" fmla="*/ 4798333 h 6840759"/>
              <a:gd name="connsiteX1340" fmla="*/ 5133070 w 6844951"/>
              <a:gd name="connsiteY1340" fmla="*/ 4811354 h 6840759"/>
              <a:gd name="connsiteX1341" fmla="*/ 5077067 w 6844951"/>
              <a:gd name="connsiteY1341" fmla="*/ 4822660 h 6840759"/>
              <a:gd name="connsiteX1342" fmla="*/ 5015918 w 6844951"/>
              <a:gd name="connsiteY1342" fmla="*/ 4822660 h 6840759"/>
              <a:gd name="connsiteX1343" fmla="*/ 4959914 w 6844951"/>
              <a:gd name="connsiteY1343" fmla="*/ 4811354 h 6840759"/>
              <a:gd name="connsiteX1344" fmla="*/ 4399265 w 6844951"/>
              <a:gd name="connsiteY1344" fmla="*/ 4798333 h 6840759"/>
              <a:gd name="connsiteX1345" fmla="*/ 4408936 w 6844951"/>
              <a:gd name="connsiteY1345" fmla="*/ 4846235 h 6840759"/>
              <a:gd name="connsiteX1346" fmla="*/ 4408936 w 6844951"/>
              <a:gd name="connsiteY1346" fmla="*/ 4907384 h 6840759"/>
              <a:gd name="connsiteX1347" fmla="*/ 4401561 w 6844951"/>
              <a:gd name="connsiteY1347" fmla="*/ 4943914 h 6840759"/>
              <a:gd name="connsiteX1348" fmla="*/ 4418577 w 6844951"/>
              <a:gd name="connsiteY1348" fmla="*/ 4932441 h 6840759"/>
              <a:gd name="connsiteX1349" fmla="*/ 4474580 w 6844951"/>
              <a:gd name="connsiteY1349" fmla="*/ 4921135 h 6840759"/>
              <a:gd name="connsiteX1350" fmla="*/ 4535729 w 6844951"/>
              <a:gd name="connsiteY1350" fmla="*/ 4921135 h 6840759"/>
              <a:gd name="connsiteX1351" fmla="*/ 4591733 w 6844951"/>
              <a:gd name="connsiteY1351" fmla="*/ 4932441 h 6840759"/>
              <a:gd name="connsiteX1352" fmla="*/ 4608748 w 6844951"/>
              <a:gd name="connsiteY1352" fmla="*/ 4943914 h 6840759"/>
              <a:gd name="connsiteX1353" fmla="*/ 4601373 w 6844951"/>
              <a:gd name="connsiteY1353" fmla="*/ 4907384 h 6840759"/>
              <a:gd name="connsiteX1354" fmla="*/ 4601373 w 6844951"/>
              <a:gd name="connsiteY1354" fmla="*/ 4846235 h 6840759"/>
              <a:gd name="connsiteX1355" fmla="*/ 4611044 w 6844951"/>
              <a:gd name="connsiteY1355" fmla="*/ 4798333 h 6840759"/>
              <a:gd name="connsiteX1356" fmla="*/ 4591732 w 6844951"/>
              <a:gd name="connsiteY1356" fmla="*/ 4811354 h 6840759"/>
              <a:gd name="connsiteX1357" fmla="*/ 4535729 w 6844951"/>
              <a:gd name="connsiteY1357" fmla="*/ 4822660 h 6840759"/>
              <a:gd name="connsiteX1358" fmla="*/ 4474580 w 6844951"/>
              <a:gd name="connsiteY1358" fmla="*/ 4822660 h 6840759"/>
              <a:gd name="connsiteX1359" fmla="*/ 4418576 w 6844951"/>
              <a:gd name="connsiteY1359" fmla="*/ 4811354 h 6840759"/>
              <a:gd name="connsiteX1360" fmla="*/ 3857927 w 6844951"/>
              <a:gd name="connsiteY1360" fmla="*/ 4798333 h 6840759"/>
              <a:gd name="connsiteX1361" fmla="*/ 3867598 w 6844951"/>
              <a:gd name="connsiteY1361" fmla="*/ 4846235 h 6840759"/>
              <a:gd name="connsiteX1362" fmla="*/ 3867598 w 6844951"/>
              <a:gd name="connsiteY1362" fmla="*/ 4907384 h 6840759"/>
              <a:gd name="connsiteX1363" fmla="*/ 3860223 w 6844951"/>
              <a:gd name="connsiteY1363" fmla="*/ 4943914 h 6840759"/>
              <a:gd name="connsiteX1364" fmla="*/ 3877239 w 6844951"/>
              <a:gd name="connsiteY1364" fmla="*/ 4932441 h 6840759"/>
              <a:gd name="connsiteX1365" fmla="*/ 3933242 w 6844951"/>
              <a:gd name="connsiteY1365" fmla="*/ 4921135 h 6840759"/>
              <a:gd name="connsiteX1366" fmla="*/ 3994391 w 6844951"/>
              <a:gd name="connsiteY1366" fmla="*/ 4921135 h 6840759"/>
              <a:gd name="connsiteX1367" fmla="*/ 4050395 w 6844951"/>
              <a:gd name="connsiteY1367" fmla="*/ 4932441 h 6840759"/>
              <a:gd name="connsiteX1368" fmla="*/ 4067410 w 6844951"/>
              <a:gd name="connsiteY1368" fmla="*/ 4943914 h 6840759"/>
              <a:gd name="connsiteX1369" fmla="*/ 4060035 w 6844951"/>
              <a:gd name="connsiteY1369" fmla="*/ 4907384 h 6840759"/>
              <a:gd name="connsiteX1370" fmla="*/ 4060035 w 6844951"/>
              <a:gd name="connsiteY1370" fmla="*/ 4846235 h 6840759"/>
              <a:gd name="connsiteX1371" fmla="*/ 4069706 w 6844951"/>
              <a:gd name="connsiteY1371" fmla="*/ 4798333 h 6840759"/>
              <a:gd name="connsiteX1372" fmla="*/ 4050394 w 6844951"/>
              <a:gd name="connsiteY1372" fmla="*/ 4811354 h 6840759"/>
              <a:gd name="connsiteX1373" fmla="*/ 3994391 w 6844951"/>
              <a:gd name="connsiteY1373" fmla="*/ 4822660 h 6840759"/>
              <a:gd name="connsiteX1374" fmla="*/ 3933242 w 6844951"/>
              <a:gd name="connsiteY1374" fmla="*/ 4822660 h 6840759"/>
              <a:gd name="connsiteX1375" fmla="*/ 3877238 w 6844951"/>
              <a:gd name="connsiteY1375" fmla="*/ 4811354 h 6840759"/>
              <a:gd name="connsiteX1376" fmla="*/ 3316589 w 6844951"/>
              <a:gd name="connsiteY1376" fmla="*/ 4798333 h 6840759"/>
              <a:gd name="connsiteX1377" fmla="*/ 3326260 w 6844951"/>
              <a:gd name="connsiteY1377" fmla="*/ 4846235 h 6840759"/>
              <a:gd name="connsiteX1378" fmla="*/ 3326260 w 6844951"/>
              <a:gd name="connsiteY1378" fmla="*/ 4907384 h 6840759"/>
              <a:gd name="connsiteX1379" fmla="*/ 3318885 w 6844951"/>
              <a:gd name="connsiteY1379" fmla="*/ 4943914 h 6840759"/>
              <a:gd name="connsiteX1380" fmla="*/ 3335901 w 6844951"/>
              <a:gd name="connsiteY1380" fmla="*/ 4932441 h 6840759"/>
              <a:gd name="connsiteX1381" fmla="*/ 3391904 w 6844951"/>
              <a:gd name="connsiteY1381" fmla="*/ 4921135 h 6840759"/>
              <a:gd name="connsiteX1382" fmla="*/ 3453053 w 6844951"/>
              <a:gd name="connsiteY1382" fmla="*/ 4921135 h 6840759"/>
              <a:gd name="connsiteX1383" fmla="*/ 3509057 w 6844951"/>
              <a:gd name="connsiteY1383" fmla="*/ 4932441 h 6840759"/>
              <a:gd name="connsiteX1384" fmla="*/ 3526072 w 6844951"/>
              <a:gd name="connsiteY1384" fmla="*/ 4943914 h 6840759"/>
              <a:gd name="connsiteX1385" fmla="*/ 3518697 w 6844951"/>
              <a:gd name="connsiteY1385" fmla="*/ 4907384 h 6840759"/>
              <a:gd name="connsiteX1386" fmla="*/ 3518697 w 6844951"/>
              <a:gd name="connsiteY1386" fmla="*/ 4846235 h 6840759"/>
              <a:gd name="connsiteX1387" fmla="*/ 3528368 w 6844951"/>
              <a:gd name="connsiteY1387" fmla="*/ 4798333 h 6840759"/>
              <a:gd name="connsiteX1388" fmla="*/ 3509056 w 6844951"/>
              <a:gd name="connsiteY1388" fmla="*/ 4811354 h 6840759"/>
              <a:gd name="connsiteX1389" fmla="*/ 3453053 w 6844951"/>
              <a:gd name="connsiteY1389" fmla="*/ 4822660 h 6840759"/>
              <a:gd name="connsiteX1390" fmla="*/ 3391904 w 6844951"/>
              <a:gd name="connsiteY1390" fmla="*/ 4822660 h 6840759"/>
              <a:gd name="connsiteX1391" fmla="*/ 3335901 w 6844951"/>
              <a:gd name="connsiteY1391" fmla="*/ 4811354 h 6840759"/>
              <a:gd name="connsiteX1392" fmla="*/ 2775251 w 6844951"/>
              <a:gd name="connsiteY1392" fmla="*/ 4798333 h 6840759"/>
              <a:gd name="connsiteX1393" fmla="*/ 2784922 w 6844951"/>
              <a:gd name="connsiteY1393" fmla="*/ 4846235 h 6840759"/>
              <a:gd name="connsiteX1394" fmla="*/ 2784922 w 6844951"/>
              <a:gd name="connsiteY1394" fmla="*/ 4907384 h 6840759"/>
              <a:gd name="connsiteX1395" fmla="*/ 2777547 w 6844951"/>
              <a:gd name="connsiteY1395" fmla="*/ 4943914 h 6840759"/>
              <a:gd name="connsiteX1396" fmla="*/ 2794563 w 6844951"/>
              <a:gd name="connsiteY1396" fmla="*/ 4932441 h 6840759"/>
              <a:gd name="connsiteX1397" fmla="*/ 2850566 w 6844951"/>
              <a:gd name="connsiteY1397" fmla="*/ 4921135 h 6840759"/>
              <a:gd name="connsiteX1398" fmla="*/ 2911715 w 6844951"/>
              <a:gd name="connsiteY1398" fmla="*/ 4921135 h 6840759"/>
              <a:gd name="connsiteX1399" fmla="*/ 2967719 w 6844951"/>
              <a:gd name="connsiteY1399" fmla="*/ 4932441 h 6840759"/>
              <a:gd name="connsiteX1400" fmla="*/ 2984734 w 6844951"/>
              <a:gd name="connsiteY1400" fmla="*/ 4943914 h 6840759"/>
              <a:gd name="connsiteX1401" fmla="*/ 2977359 w 6844951"/>
              <a:gd name="connsiteY1401" fmla="*/ 4907384 h 6840759"/>
              <a:gd name="connsiteX1402" fmla="*/ 2977359 w 6844951"/>
              <a:gd name="connsiteY1402" fmla="*/ 4846235 h 6840759"/>
              <a:gd name="connsiteX1403" fmla="*/ 2987030 w 6844951"/>
              <a:gd name="connsiteY1403" fmla="*/ 4798333 h 6840759"/>
              <a:gd name="connsiteX1404" fmla="*/ 2967718 w 6844951"/>
              <a:gd name="connsiteY1404" fmla="*/ 4811354 h 6840759"/>
              <a:gd name="connsiteX1405" fmla="*/ 2911715 w 6844951"/>
              <a:gd name="connsiteY1405" fmla="*/ 4822660 h 6840759"/>
              <a:gd name="connsiteX1406" fmla="*/ 2850566 w 6844951"/>
              <a:gd name="connsiteY1406" fmla="*/ 4822660 h 6840759"/>
              <a:gd name="connsiteX1407" fmla="*/ 2794563 w 6844951"/>
              <a:gd name="connsiteY1407" fmla="*/ 4811354 h 6840759"/>
              <a:gd name="connsiteX1408" fmla="*/ 2233913 w 6844951"/>
              <a:gd name="connsiteY1408" fmla="*/ 4798333 h 6840759"/>
              <a:gd name="connsiteX1409" fmla="*/ 2243584 w 6844951"/>
              <a:gd name="connsiteY1409" fmla="*/ 4846235 h 6840759"/>
              <a:gd name="connsiteX1410" fmla="*/ 2243584 w 6844951"/>
              <a:gd name="connsiteY1410" fmla="*/ 4907384 h 6840759"/>
              <a:gd name="connsiteX1411" fmla="*/ 2236209 w 6844951"/>
              <a:gd name="connsiteY1411" fmla="*/ 4943914 h 6840759"/>
              <a:gd name="connsiteX1412" fmla="*/ 2253225 w 6844951"/>
              <a:gd name="connsiteY1412" fmla="*/ 4932441 h 6840759"/>
              <a:gd name="connsiteX1413" fmla="*/ 2309228 w 6844951"/>
              <a:gd name="connsiteY1413" fmla="*/ 4921135 h 6840759"/>
              <a:gd name="connsiteX1414" fmla="*/ 2370377 w 6844951"/>
              <a:gd name="connsiteY1414" fmla="*/ 4921135 h 6840759"/>
              <a:gd name="connsiteX1415" fmla="*/ 2426381 w 6844951"/>
              <a:gd name="connsiteY1415" fmla="*/ 4932441 h 6840759"/>
              <a:gd name="connsiteX1416" fmla="*/ 2443396 w 6844951"/>
              <a:gd name="connsiteY1416" fmla="*/ 4943914 h 6840759"/>
              <a:gd name="connsiteX1417" fmla="*/ 2436021 w 6844951"/>
              <a:gd name="connsiteY1417" fmla="*/ 4907384 h 6840759"/>
              <a:gd name="connsiteX1418" fmla="*/ 2436021 w 6844951"/>
              <a:gd name="connsiteY1418" fmla="*/ 4846235 h 6840759"/>
              <a:gd name="connsiteX1419" fmla="*/ 2445692 w 6844951"/>
              <a:gd name="connsiteY1419" fmla="*/ 4798333 h 6840759"/>
              <a:gd name="connsiteX1420" fmla="*/ 2426380 w 6844951"/>
              <a:gd name="connsiteY1420" fmla="*/ 4811354 h 6840759"/>
              <a:gd name="connsiteX1421" fmla="*/ 2370377 w 6844951"/>
              <a:gd name="connsiteY1421" fmla="*/ 4822660 h 6840759"/>
              <a:gd name="connsiteX1422" fmla="*/ 2309228 w 6844951"/>
              <a:gd name="connsiteY1422" fmla="*/ 4822660 h 6840759"/>
              <a:gd name="connsiteX1423" fmla="*/ 2253225 w 6844951"/>
              <a:gd name="connsiteY1423" fmla="*/ 4811354 h 6840759"/>
              <a:gd name="connsiteX1424" fmla="*/ 1692575 w 6844951"/>
              <a:gd name="connsiteY1424" fmla="*/ 4798333 h 6840759"/>
              <a:gd name="connsiteX1425" fmla="*/ 1702246 w 6844951"/>
              <a:gd name="connsiteY1425" fmla="*/ 4846235 h 6840759"/>
              <a:gd name="connsiteX1426" fmla="*/ 1702246 w 6844951"/>
              <a:gd name="connsiteY1426" fmla="*/ 4907384 h 6840759"/>
              <a:gd name="connsiteX1427" fmla="*/ 1694871 w 6844951"/>
              <a:gd name="connsiteY1427" fmla="*/ 4943914 h 6840759"/>
              <a:gd name="connsiteX1428" fmla="*/ 1711887 w 6844951"/>
              <a:gd name="connsiteY1428" fmla="*/ 4932441 h 6840759"/>
              <a:gd name="connsiteX1429" fmla="*/ 1767890 w 6844951"/>
              <a:gd name="connsiteY1429" fmla="*/ 4921135 h 6840759"/>
              <a:gd name="connsiteX1430" fmla="*/ 1829039 w 6844951"/>
              <a:gd name="connsiteY1430" fmla="*/ 4921135 h 6840759"/>
              <a:gd name="connsiteX1431" fmla="*/ 1885043 w 6844951"/>
              <a:gd name="connsiteY1431" fmla="*/ 4932441 h 6840759"/>
              <a:gd name="connsiteX1432" fmla="*/ 1902058 w 6844951"/>
              <a:gd name="connsiteY1432" fmla="*/ 4943914 h 6840759"/>
              <a:gd name="connsiteX1433" fmla="*/ 1894683 w 6844951"/>
              <a:gd name="connsiteY1433" fmla="*/ 4907384 h 6840759"/>
              <a:gd name="connsiteX1434" fmla="*/ 1894683 w 6844951"/>
              <a:gd name="connsiteY1434" fmla="*/ 4846235 h 6840759"/>
              <a:gd name="connsiteX1435" fmla="*/ 1904354 w 6844951"/>
              <a:gd name="connsiteY1435" fmla="*/ 4798333 h 6840759"/>
              <a:gd name="connsiteX1436" fmla="*/ 1885042 w 6844951"/>
              <a:gd name="connsiteY1436" fmla="*/ 4811354 h 6840759"/>
              <a:gd name="connsiteX1437" fmla="*/ 1829039 w 6844951"/>
              <a:gd name="connsiteY1437" fmla="*/ 4822660 h 6840759"/>
              <a:gd name="connsiteX1438" fmla="*/ 1767890 w 6844951"/>
              <a:gd name="connsiteY1438" fmla="*/ 4822660 h 6840759"/>
              <a:gd name="connsiteX1439" fmla="*/ 1711887 w 6844951"/>
              <a:gd name="connsiteY1439" fmla="*/ 4811354 h 6840759"/>
              <a:gd name="connsiteX1440" fmla="*/ 1151237 w 6844951"/>
              <a:gd name="connsiteY1440" fmla="*/ 4798333 h 6840759"/>
              <a:gd name="connsiteX1441" fmla="*/ 1160908 w 6844951"/>
              <a:gd name="connsiteY1441" fmla="*/ 4846235 h 6840759"/>
              <a:gd name="connsiteX1442" fmla="*/ 1160908 w 6844951"/>
              <a:gd name="connsiteY1442" fmla="*/ 4907384 h 6840759"/>
              <a:gd name="connsiteX1443" fmla="*/ 1153533 w 6844951"/>
              <a:gd name="connsiteY1443" fmla="*/ 4943914 h 6840759"/>
              <a:gd name="connsiteX1444" fmla="*/ 1170549 w 6844951"/>
              <a:gd name="connsiteY1444" fmla="*/ 4932441 h 6840759"/>
              <a:gd name="connsiteX1445" fmla="*/ 1226552 w 6844951"/>
              <a:gd name="connsiteY1445" fmla="*/ 4921135 h 6840759"/>
              <a:gd name="connsiteX1446" fmla="*/ 1287701 w 6844951"/>
              <a:gd name="connsiteY1446" fmla="*/ 4921135 h 6840759"/>
              <a:gd name="connsiteX1447" fmla="*/ 1343705 w 6844951"/>
              <a:gd name="connsiteY1447" fmla="*/ 4932441 h 6840759"/>
              <a:gd name="connsiteX1448" fmla="*/ 1360720 w 6844951"/>
              <a:gd name="connsiteY1448" fmla="*/ 4943914 h 6840759"/>
              <a:gd name="connsiteX1449" fmla="*/ 1353345 w 6844951"/>
              <a:gd name="connsiteY1449" fmla="*/ 4907384 h 6840759"/>
              <a:gd name="connsiteX1450" fmla="*/ 1353345 w 6844951"/>
              <a:gd name="connsiteY1450" fmla="*/ 4846235 h 6840759"/>
              <a:gd name="connsiteX1451" fmla="*/ 1363016 w 6844951"/>
              <a:gd name="connsiteY1451" fmla="*/ 4798333 h 6840759"/>
              <a:gd name="connsiteX1452" fmla="*/ 1343704 w 6844951"/>
              <a:gd name="connsiteY1452" fmla="*/ 4811354 h 6840759"/>
              <a:gd name="connsiteX1453" fmla="*/ 1287701 w 6844951"/>
              <a:gd name="connsiteY1453" fmla="*/ 4822660 h 6840759"/>
              <a:gd name="connsiteX1454" fmla="*/ 1226552 w 6844951"/>
              <a:gd name="connsiteY1454" fmla="*/ 4822660 h 6840759"/>
              <a:gd name="connsiteX1455" fmla="*/ 1170549 w 6844951"/>
              <a:gd name="connsiteY1455" fmla="*/ 4811354 h 6840759"/>
              <a:gd name="connsiteX1456" fmla="*/ 609899 w 6844951"/>
              <a:gd name="connsiteY1456" fmla="*/ 4798333 h 6840759"/>
              <a:gd name="connsiteX1457" fmla="*/ 619570 w 6844951"/>
              <a:gd name="connsiteY1457" fmla="*/ 4846235 h 6840759"/>
              <a:gd name="connsiteX1458" fmla="*/ 619570 w 6844951"/>
              <a:gd name="connsiteY1458" fmla="*/ 4907384 h 6840759"/>
              <a:gd name="connsiteX1459" fmla="*/ 612195 w 6844951"/>
              <a:gd name="connsiteY1459" fmla="*/ 4943914 h 6840759"/>
              <a:gd name="connsiteX1460" fmla="*/ 629211 w 6844951"/>
              <a:gd name="connsiteY1460" fmla="*/ 4932441 h 6840759"/>
              <a:gd name="connsiteX1461" fmla="*/ 685214 w 6844951"/>
              <a:gd name="connsiteY1461" fmla="*/ 4921135 h 6840759"/>
              <a:gd name="connsiteX1462" fmla="*/ 746363 w 6844951"/>
              <a:gd name="connsiteY1462" fmla="*/ 4921135 h 6840759"/>
              <a:gd name="connsiteX1463" fmla="*/ 802366 w 6844951"/>
              <a:gd name="connsiteY1463" fmla="*/ 4932441 h 6840759"/>
              <a:gd name="connsiteX1464" fmla="*/ 819383 w 6844951"/>
              <a:gd name="connsiteY1464" fmla="*/ 4943914 h 6840759"/>
              <a:gd name="connsiteX1465" fmla="*/ 812007 w 6844951"/>
              <a:gd name="connsiteY1465" fmla="*/ 4907384 h 6840759"/>
              <a:gd name="connsiteX1466" fmla="*/ 812007 w 6844951"/>
              <a:gd name="connsiteY1466" fmla="*/ 4846235 h 6840759"/>
              <a:gd name="connsiteX1467" fmla="*/ 821678 w 6844951"/>
              <a:gd name="connsiteY1467" fmla="*/ 4798333 h 6840759"/>
              <a:gd name="connsiteX1468" fmla="*/ 802366 w 6844951"/>
              <a:gd name="connsiteY1468" fmla="*/ 4811354 h 6840759"/>
              <a:gd name="connsiteX1469" fmla="*/ 746363 w 6844951"/>
              <a:gd name="connsiteY1469" fmla="*/ 4822660 h 6840759"/>
              <a:gd name="connsiteX1470" fmla="*/ 685214 w 6844951"/>
              <a:gd name="connsiteY1470" fmla="*/ 4822660 h 6840759"/>
              <a:gd name="connsiteX1471" fmla="*/ 629211 w 6844951"/>
              <a:gd name="connsiteY1471" fmla="*/ 4811354 h 6840759"/>
              <a:gd name="connsiteX1472" fmla="*/ 3589554 w 6844951"/>
              <a:gd name="connsiteY1472" fmla="*/ 4581105 h 6840759"/>
              <a:gd name="connsiteX1473" fmla="*/ 3596929 w 6844951"/>
              <a:gd name="connsiteY1473" fmla="*/ 4617635 h 6840759"/>
              <a:gd name="connsiteX1474" fmla="*/ 3596929 w 6844951"/>
              <a:gd name="connsiteY1474" fmla="*/ 4678784 h 6840759"/>
              <a:gd name="connsiteX1475" fmla="*/ 3587258 w 6844951"/>
              <a:gd name="connsiteY1475" fmla="*/ 4726686 h 6840759"/>
              <a:gd name="connsiteX1476" fmla="*/ 3606570 w 6844951"/>
              <a:gd name="connsiteY1476" fmla="*/ 4713665 h 6840759"/>
              <a:gd name="connsiteX1477" fmla="*/ 3662573 w 6844951"/>
              <a:gd name="connsiteY1477" fmla="*/ 4702359 h 6840759"/>
              <a:gd name="connsiteX1478" fmla="*/ 3723722 w 6844951"/>
              <a:gd name="connsiteY1478" fmla="*/ 4702359 h 6840759"/>
              <a:gd name="connsiteX1479" fmla="*/ 3779725 w 6844951"/>
              <a:gd name="connsiteY1479" fmla="*/ 4713665 h 6840759"/>
              <a:gd name="connsiteX1480" fmla="*/ 3799037 w 6844951"/>
              <a:gd name="connsiteY1480" fmla="*/ 4726686 h 6840759"/>
              <a:gd name="connsiteX1481" fmla="*/ 3789366 w 6844951"/>
              <a:gd name="connsiteY1481" fmla="*/ 4678784 h 6840759"/>
              <a:gd name="connsiteX1482" fmla="*/ 3789366 w 6844951"/>
              <a:gd name="connsiteY1482" fmla="*/ 4617635 h 6840759"/>
              <a:gd name="connsiteX1483" fmla="*/ 3796741 w 6844951"/>
              <a:gd name="connsiteY1483" fmla="*/ 4581105 h 6840759"/>
              <a:gd name="connsiteX1484" fmla="*/ 3779726 w 6844951"/>
              <a:gd name="connsiteY1484" fmla="*/ 4592577 h 6840759"/>
              <a:gd name="connsiteX1485" fmla="*/ 3723722 w 6844951"/>
              <a:gd name="connsiteY1485" fmla="*/ 4603884 h 6840759"/>
              <a:gd name="connsiteX1486" fmla="*/ 3662573 w 6844951"/>
              <a:gd name="connsiteY1486" fmla="*/ 4603884 h 6840759"/>
              <a:gd name="connsiteX1487" fmla="*/ 3606570 w 6844951"/>
              <a:gd name="connsiteY1487" fmla="*/ 4592577 h 6840759"/>
              <a:gd name="connsiteX1488" fmla="*/ 3048216 w 6844951"/>
              <a:gd name="connsiteY1488" fmla="*/ 4581105 h 6840759"/>
              <a:gd name="connsiteX1489" fmla="*/ 3055591 w 6844951"/>
              <a:gd name="connsiteY1489" fmla="*/ 4617635 h 6840759"/>
              <a:gd name="connsiteX1490" fmla="*/ 3055591 w 6844951"/>
              <a:gd name="connsiteY1490" fmla="*/ 4678784 h 6840759"/>
              <a:gd name="connsiteX1491" fmla="*/ 3045920 w 6844951"/>
              <a:gd name="connsiteY1491" fmla="*/ 4726686 h 6840759"/>
              <a:gd name="connsiteX1492" fmla="*/ 3065232 w 6844951"/>
              <a:gd name="connsiteY1492" fmla="*/ 4713665 h 6840759"/>
              <a:gd name="connsiteX1493" fmla="*/ 3121235 w 6844951"/>
              <a:gd name="connsiteY1493" fmla="*/ 4702359 h 6840759"/>
              <a:gd name="connsiteX1494" fmla="*/ 3182384 w 6844951"/>
              <a:gd name="connsiteY1494" fmla="*/ 4702359 h 6840759"/>
              <a:gd name="connsiteX1495" fmla="*/ 3238387 w 6844951"/>
              <a:gd name="connsiteY1495" fmla="*/ 4713665 h 6840759"/>
              <a:gd name="connsiteX1496" fmla="*/ 3257699 w 6844951"/>
              <a:gd name="connsiteY1496" fmla="*/ 4726686 h 6840759"/>
              <a:gd name="connsiteX1497" fmla="*/ 3248028 w 6844951"/>
              <a:gd name="connsiteY1497" fmla="*/ 4678784 h 6840759"/>
              <a:gd name="connsiteX1498" fmla="*/ 3248028 w 6844951"/>
              <a:gd name="connsiteY1498" fmla="*/ 4617635 h 6840759"/>
              <a:gd name="connsiteX1499" fmla="*/ 3255403 w 6844951"/>
              <a:gd name="connsiteY1499" fmla="*/ 4581105 h 6840759"/>
              <a:gd name="connsiteX1500" fmla="*/ 3238388 w 6844951"/>
              <a:gd name="connsiteY1500" fmla="*/ 4592577 h 6840759"/>
              <a:gd name="connsiteX1501" fmla="*/ 3182384 w 6844951"/>
              <a:gd name="connsiteY1501" fmla="*/ 4603884 h 6840759"/>
              <a:gd name="connsiteX1502" fmla="*/ 3121235 w 6844951"/>
              <a:gd name="connsiteY1502" fmla="*/ 4603884 h 6840759"/>
              <a:gd name="connsiteX1503" fmla="*/ 3065232 w 6844951"/>
              <a:gd name="connsiteY1503" fmla="*/ 4592577 h 6840759"/>
              <a:gd name="connsiteX1504" fmla="*/ 2506878 w 6844951"/>
              <a:gd name="connsiteY1504" fmla="*/ 4581105 h 6840759"/>
              <a:gd name="connsiteX1505" fmla="*/ 2514253 w 6844951"/>
              <a:gd name="connsiteY1505" fmla="*/ 4617635 h 6840759"/>
              <a:gd name="connsiteX1506" fmla="*/ 2514253 w 6844951"/>
              <a:gd name="connsiteY1506" fmla="*/ 4678784 h 6840759"/>
              <a:gd name="connsiteX1507" fmla="*/ 2504582 w 6844951"/>
              <a:gd name="connsiteY1507" fmla="*/ 4726686 h 6840759"/>
              <a:gd name="connsiteX1508" fmla="*/ 2523894 w 6844951"/>
              <a:gd name="connsiteY1508" fmla="*/ 4713665 h 6840759"/>
              <a:gd name="connsiteX1509" fmla="*/ 2579897 w 6844951"/>
              <a:gd name="connsiteY1509" fmla="*/ 4702359 h 6840759"/>
              <a:gd name="connsiteX1510" fmla="*/ 2641046 w 6844951"/>
              <a:gd name="connsiteY1510" fmla="*/ 4702359 h 6840759"/>
              <a:gd name="connsiteX1511" fmla="*/ 2697049 w 6844951"/>
              <a:gd name="connsiteY1511" fmla="*/ 4713665 h 6840759"/>
              <a:gd name="connsiteX1512" fmla="*/ 2716361 w 6844951"/>
              <a:gd name="connsiteY1512" fmla="*/ 4726686 h 6840759"/>
              <a:gd name="connsiteX1513" fmla="*/ 2706690 w 6844951"/>
              <a:gd name="connsiteY1513" fmla="*/ 4678784 h 6840759"/>
              <a:gd name="connsiteX1514" fmla="*/ 2706690 w 6844951"/>
              <a:gd name="connsiteY1514" fmla="*/ 4617635 h 6840759"/>
              <a:gd name="connsiteX1515" fmla="*/ 2714065 w 6844951"/>
              <a:gd name="connsiteY1515" fmla="*/ 4581105 h 6840759"/>
              <a:gd name="connsiteX1516" fmla="*/ 2697050 w 6844951"/>
              <a:gd name="connsiteY1516" fmla="*/ 4592577 h 6840759"/>
              <a:gd name="connsiteX1517" fmla="*/ 2641046 w 6844951"/>
              <a:gd name="connsiteY1517" fmla="*/ 4603884 h 6840759"/>
              <a:gd name="connsiteX1518" fmla="*/ 2579897 w 6844951"/>
              <a:gd name="connsiteY1518" fmla="*/ 4603884 h 6840759"/>
              <a:gd name="connsiteX1519" fmla="*/ 2523894 w 6844951"/>
              <a:gd name="connsiteY1519" fmla="*/ 4592577 h 6840759"/>
              <a:gd name="connsiteX1520" fmla="*/ 1965540 w 6844951"/>
              <a:gd name="connsiteY1520" fmla="*/ 4581105 h 6840759"/>
              <a:gd name="connsiteX1521" fmla="*/ 1972915 w 6844951"/>
              <a:gd name="connsiteY1521" fmla="*/ 4617635 h 6840759"/>
              <a:gd name="connsiteX1522" fmla="*/ 1972915 w 6844951"/>
              <a:gd name="connsiteY1522" fmla="*/ 4678784 h 6840759"/>
              <a:gd name="connsiteX1523" fmla="*/ 1963244 w 6844951"/>
              <a:gd name="connsiteY1523" fmla="*/ 4726686 h 6840759"/>
              <a:gd name="connsiteX1524" fmla="*/ 1982556 w 6844951"/>
              <a:gd name="connsiteY1524" fmla="*/ 4713665 h 6840759"/>
              <a:gd name="connsiteX1525" fmla="*/ 2038559 w 6844951"/>
              <a:gd name="connsiteY1525" fmla="*/ 4702359 h 6840759"/>
              <a:gd name="connsiteX1526" fmla="*/ 2099708 w 6844951"/>
              <a:gd name="connsiteY1526" fmla="*/ 4702359 h 6840759"/>
              <a:gd name="connsiteX1527" fmla="*/ 2155711 w 6844951"/>
              <a:gd name="connsiteY1527" fmla="*/ 4713665 h 6840759"/>
              <a:gd name="connsiteX1528" fmla="*/ 2175023 w 6844951"/>
              <a:gd name="connsiteY1528" fmla="*/ 4726686 h 6840759"/>
              <a:gd name="connsiteX1529" fmla="*/ 2165352 w 6844951"/>
              <a:gd name="connsiteY1529" fmla="*/ 4678784 h 6840759"/>
              <a:gd name="connsiteX1530" fmla="*/ 2165352 w 6844951"/>
              <a:gd name="connsiteY1530" fmla="*/ 4617635 h 6840759"/>
              <a:gd name="connsiteX1531" fmla="*/ 2172727 w 6844951"/>
              <a:gd name="connsiteY1531" fmla="*/ 4581105 h 6840759"/>
              <a:gd name="connsiteX1532" fmla="*/ 2155712 w 6844951"/>
              <a:gd name="connsiteY1532" fmla="*/ 4592577 h 6840759"/>
              <a:gd name="connsiteX1533" fmla="*/ 2099708 w 6844951"/>
              <a:gd name="connsiteY1533" fmla="*/ 4603884 h 6840759"/>
              <a:gd name="connsiteX1534" fmla="*/ 2038559 w 6844951"/>
              <a:gd name="connsiteY1534" fmla="*/ 4603884 h 6840759"/>
              <a:gd name="connsiteX1535" fmla="*/ 1982556 w 6844951"/>
              <a:gd name="connsiteY1535" fmla="*/ 4592577 h 6840759"/>
              <a:gd name="connsiteX1536" fmla="*/ 6296244 w 6844951"/>
              <a:gd name="connsiteY1536" fmla="*/ 4581105 h 6840759"/>
              <a:gd name="connsiteX1537" fmla="*/ 6303619 w 6844951"/>
              <a:gd name="connsiteY1537" fmla="*/ 4617635 h 6840759"/>
              <a:gd name="connsiteX1538" fmla="*/ 6303619 w 6844951"/>
              <a:gd name="connsiteY1538" fmla="*/ 4678784 h 6840759"/>
              <a:gd name="connsiteX1539" fmla="*/ 6293948 w 6844951"/>
              <a:gd name="connsiteY1539" fmla="*/ 4726686 h 6840759"/>
              <a:gd name="connsiteX1540" fmla="*/ 6313260 w 6844951"/>
              <a:gd name="connsiteY1540" fmla="*/ 4713666 h 6840759"/>
              <a:gd name="connsiteX1541" fmla="*/ 6369263 w 6844951"/>
              <a:gd name="connsiteY1541" fmla="*/ 4702359 h 6840759"/>
              <a:gd name="connsiteX1542" fmla="*/ 6430412 w 6844951"/>
              <a:gd name="connsiteY1542" fmla="*/ 4702359 h 6840759"/>
              <a:gd name="connsiteX1543" fmla="*/ 6486415 w 6844951"/>
              <a:gd name="connsiteY1543" fmla="*/ 4713666 h 6840759"/>
              <a:gd name="connsiteX1544" fmla="*/ 6505720 w 6844951"/>
              <a:gd name="connsiteY1544" fmla="*/ 4726681 h 6840759"/>
              <a:gd name="connsiteX1545" fmla="*/ 6496050 w 6844951"/>
              <a:gd name="connsiteY1545" fmla="*/ 4678784 h 6840759"/>
              <a:gd name="connsiteX1546" fmla="*/ 6496050 w 6844951"/>
              <a:gd name="connsiteY1546" fmla="*/ 4617635 h 6840759"/>
              <a:gd name="connsiteX1547" fmla="*/ 6503424 w 6844951"/>
              <a:gd name="connsiteY1547" fmla="*/ 4581110 h 6840759"/>
              <a:gd name="connsiteX1548" fmla="*/ 6486415 w 6844951"/>
              <a:gd name="connsiteY1548" fmla="*/ 4592577 h 6840759"/>
              <a:gd name="connsiteX1549" fmla="*/ 6430412 w 6844951"/>
              <a:gd name="connsiteY1549" fmla="*/ 4603884 h 6840759"/>
              <a:gd name="connsiteX1550" fmla="*/ 6369263 w 6844951"/>
              <a:gd name="connsiteY1550" fmla="*/ 4603884 h 6840759"/>
              <a:gd name="connsiteX1551" fmla="*/ 6313260 w 6844951"/>
              <a:gd name="connsiteY1551" fmla="*/ 4592577 h 6840759"/>
              <a:gd name="connsiteX1552" fmla="*/ 5754906 w 6844951"/>
              <a:gd name="connsiteY1552" fmla="*/ 4581105 h 6840759"/>
              <a:gd name="connsiteX1553" fmla="*/ 5762281 w 6844951"/>
              <a:gd name="connsiteY1553" fmla="*/ 4617635 h 6840759"/>
              <a:gd name="connsiteX1554" fmla="*/ 5762281 w 6844951"/>
              <a:gd name="connsiteY1554" fmla="*/ 4678784 h 6840759"/>
              <a:gd name="connsiteX1555" fmla="*/ 5752610 w 6844951"/>
              <a:gd name="connsiteY1555" fmla="*/ 4726686 h 6840759"/>
              <a:gd name="connsiteX1556" fmla="*/ 5771922 w 6844951"/>
              <a:gd name="connsiteY1556" fmla="*/ 4713665 h 6840759"/>
              <a:gd name="connsiteX1557" fmla="*/ 5827925 w 6844951"/>
              <a:gd name="connsiteY1557" fmla="*/ 4702359 h 6840759"/>
              <a:gd name="connsiteX1558" fmla="*/ 5889074 w 6844951"/>
              <a:gd name="connsiteY1558" fmla="*/ 4702359 h 6840759"/>
              <a:gd name="connsiteX1559" fmla="*/ 5945077 w 6844951"/>
              <a:gd name="connsiteY1559" fmla="*/ 4713665 h 6840759"/>
              <a:gd name="connsiteX1560" fmla="*/ 5964389 w 6844951"/>
              <a:gd name="connsiteY1560" fmla="*/ 4726686 h 6840759"/>
              <a:gd name="connsiteX1561" fmla="*/ 5954718 w 6844951"/>
              <a:gd name="connsiteY1561" fmla="*/ 4678784 h 6840759"/>
              <a:gd name="connsiteX1562" fmla="*/ 5954718 w 6844951"/>
              <a:gd name="connsiteY1562" fmla="*/ 4617635 h 6840759"/>
              <a:gd name="connsiteX1563" fmla="*/ 5962093 w 6844951"/>
              <a:gd name="connsiteY1563" fmla="*/ 4581105 h 6840759"/>
              <a:gd name="connsiteX1564" fmla="*/ 5945077 w 6844951"/>
              <a:gd name="connsiteY1564" fmla="*/ 4592577 h 6840759"/>
              <a:gd name="connsiteX1565" fmla="*/ 5889074 w 6844951"/>
              <a:gd name="connsiteY1565" fmla="*/ 4603884 h 6840759"/>
              <a:gd name="connsiteX1566" fmla="*/ 5827925 w 6844951"/>
              <a:gd name="connsiteY1566" fmla="*/ 4603884 h 6840759"/>
              <a:gd name="connsiteX1567" fmla="*/ 5771922 w 6844951"/>
              <a:gd name="connsiteY1567" fmla="*/ 4592577 h 6840759"/>
              <a:gd name="connsiteX1568" fmla="*/ 5213568 w 6844951"/>
              <a:gd name="connsiteY1568" fmla="*/ 4581105 h 6840759"/>
              <a:gd name="connsiteX1569" fmla="*/ 5220943 w 6844951"/>
              <a:gd name="connsiteY1569" fmla="*/ 4617635 h 6840759"/>
              <a:gd name="connsiteX1570" fmla="*/ 5220943 w 6844951"/>
              <a:gd name="connsiteY1570" fmla="*/ 4678784 h 6840759"/>
              <a:gd name="connsiteX1571" fmla="*/ 5211272 w 6844951"/>
              <a:gd name="connsiteY1571" fmla="*/ 4726686 h 6840759"/>
              <a:gd name="connsiteX1572" fmla="*/ 5230583 w 6844951"/>
              <a:gd name="connsiteY1572" fmla="*/ 4713665 h 6840759"/>
              <a:gd name="connsiteX1573" fmla="*/ 5286587 w 6844951"/>
              <a:gd name="connsiteY1573" fmla="*/ 4702359 h 6840759"/>
              <a:gd name="connsiteX1574" fmla="*/ 5347736 w 6844951"/>
              <a:gd name="connsiteY1574" fmla="*/ 4702359 h 6840759"/>
              <a:gd name="connsiteX1575" fmla="*/ 5403739 w 6844951"/>
              <a:gd name="connsiteY1575" fmla="*/ 4713665 h 6840759"/>
              <a:gd name="connsiteX1576" fmla="*/ 5423051 w 6844951"/>
              <a:gd name="connsiteY1576" fmla="*/ 4726686 h 6840759"/>
              <a:gd name="connsiteX1577" fmla="*/ 5413380 w 6844951"/>
              <a:gd name="connsiteY1577" fmla="*/ 4678784 h 6840759"/>
              <a:gd name="connsiteX1578" fmla="*/ 5413380 w 6844951"/>
              <a:gd name="connsiteY1578" fmla="*/ 4617635 h 6840759"/>
              <a:gd name="connsiteX1579" fmla="*/ 5420755 w 6844951"/>
              <a:gd name="connsiteY1579" fmla="*/ 4581105 h 6840759"/>
              <a:gd name="connsiteX1580" fmla="*/ 5403740 w 6844951"/>
              <a:gd name="connsiteY1580" fmla="*/ 4592577 h 6840759"/>
              <a:gd name="connsiteX1581" fmla="*/ 5347736 w 6844951"/>
              <a:gd name="connsiteY1581" fmla="*/ 4603884 h 6840759"/>
              <a:gd name="connsiteX1582" fmla="*/ 5286587 w 6844951"/>
              <a:gd name="connsiteY1582" fmla="*/ 4603884 h 6840759"/>
              <a:gd name="connsiteX1583" fmla="*/ 5230584 w 6844951"/>
              <a:gd name="connsiteY1583" fmla="*/ 4592577 h 6840759"/>
              <a:gd name="connsiteX1584" fmla="*/ 4672230 w 6844951"/>
              <a:gd name="connsiteY1584" fmla="*/ 4581105 h 6840759"/>
              <a:gd name="connsiteX1585" fmla="*/ 4679605 w 6844951"/>
              <a:gd name="connsiteY1585" fmla="*/ 4617635 h 6840759"/>
              <a:gd name="connsiteX1586" fmla="*/ 4679605 w 6844951"/>
              <a:gd name="connsiteY1586" fmla="*/ 4678784 h 6840759"/>
              <a:gd name="connsiteX1587" fmla="*/ 4669934 w 6844951"/>
              <a:gd name="connsiteY1587" fmla="*/ 4726686 h 6840759"/>
              <a:gd name="connsiteX1588" fmla="*/ 4689245 w 6844951"/>
              <a:gd name="connsiteY1588" fmla="*/ 4713665 h 6840759"/>
              <a:gd name="connsiteX1589" fmla="*/ 4745249 w 6844951"/>
              <a:gd name="connsiteY1589" fmla="*/ 4702359 h 6840759"/>
              <a:gd name="connsiteX1590" fmla="*/ 4806398 w 6844951"/>
              <a:gd name="connsiteY1590" fmla="*/ 4702359 h 6840759"/>
              <a:gd name="connsiteX1591" fmla="*/ 4862401 w 6844951"/>
              <a:gd name="connsiteY1591" fmla="*/ 4713665 h 6840759"/>
              <a:gd name="connsiteX1592" fmla="*/ 4881713 w 6844951"/>
              <a:gd name="connsiteY1592" fmla="*/ 4726686 h 6840759"/>
              <a:gd name="connsiteX1593" fmla="*/ 4872042 w 6844951"/>
              <a:gd name="connsiteY1593" fmla="*/ 4678784 h 6840759"/>
              <a:gd name="connsiteX1594" fmla="*/ 4872042 w 6844951"/>
              <a:gd name="connsiteY1594" fmla="*/ 4617635 h 6840759"/>
              <a:gd name="connsiteX1595" fmla="*/ 4879417 w 6844951"/>
              <a:gd name="connsiteY1595" fmla="*/ 4581105 h 6840759"/>
              <a:gd name="connsiteX1596" fmla="*/ 4862402 w 6844951"/>
              <a:gd name="connsiteY1596" fmla="*/ 4592577 h 6840759"/>
              <a:gd name="connsiteX1597" fmla="*/ 4806398 w 6844951"/>
              <a:gd name="connsiteY1597" fmla="*/ 4603884 h 6840759"/>
              <a:gd name="connsiteX1598" fmla="*/ 4745249 w 6844951"/>
              <a:gd name="connsiteY1598" fmla="*/ 4603884 h 6840759"/>
              <a:gd name="connsiteX1599" fmla="*/ 4689246 w 6844951"/>
              <a:gd name="connsiteY1599" fmla="*/ 4592577 h 6840759"/>
              <a:gd name="connsiteX1600" fmla="*/ 4130892 w 6844951"/>
              <a:gd name="connsiteY1600" fmla="*/ 4581105 h 6840759"/>
              <a:gd name="connsiteX1601" fmla="*/ 4138267 w 6844951"/>
              <a:gd name="connsiteY1601" fmla="*/ 4617635 h 6840759"/>
              <a:gd name="connsiteX1602" fmla="*/ 4138267 w 6844951"/>
              <a:gd name="connsiteY1602" fmla="*/ 4678784 h 6840759"/>
              <a:gd name="connsiteX1603" fmla="*/ 4128596 w 6844951"/>
              <a:gd name="connsiteY1603" fmla="*/ 4726686 h 6840759"/>
              <a:gd name="connsiteX1604" fmla="*/ 4147907 w 6844951"/>
              <a:gd name="connsiteY1604" fmla="*/ 4713665 h 6840759"/>
              <a:gd name="connsiteX1605" fmla="*/ 4203911 w 6844951"/>
              <a:gd name="connsiteY1605" fmla="*/ 4702359 h 6840759"/>
              <a:gd name="connsiteX1606" fmla="*/ 4265060 w 6844951"/>
              <a:gd name="connsiteY1606" fmla="*/ 4702359 h 6840759"/>
              <a:gd name="connsiteX1607" fmla="*/ 4321063 w 6844951"/>
              <a:gd name="connsiteY1607" fmla="*/ 4713665 h 6840759"/>
              <a:gd name="connsiteX1608" fmla="*/ 4340374 w 6844951"/>
              <a:gd name="connsiteY1608" fmla="*/ 4726686 h 6840759"/>
              <a:gd name="connsiteX1609" fmla="*/ 4330704 w 6844951"/>
              <a:gd name="connsiteY1609" fmla="*/ 4678784 h 6840759"/>
              <a:gd name="connsiteX1610" fmla="*/ 4330704 w 6844951"/>
              <a:gd name="connsiteY1610" fmla="*/ 4617635 h 6840759"/>
              <a:gd name="connsiteX1611" fmla="*/ 4338079 w 6844951"/>
              <a:gd name="connsiteY1611" fmla="*/ 4581105 h 6840759"/>
              <a:gd name="connsiteX1612" fmla="*/ 4321064 w 6844951"/>
              <a:gd name="connsiteY1612" fmla="*/ 4592577 h 6840759"/>
              <a:gd name="connsiteX1613" fmla="*/ 4265060 w 6844951"/>
              <a:gd name="connsiteY1613" fmla="*/ 4603884 h 6840759"/>
              <a:gd name="connsiteX1614" fmla="*/ 4203911 w 6844951"/>
              <a:gd name="connsiteY1614" fmla="*/ 4603884 h 6840759"/>
              <a:gd name="connsiteX1615" fmla="*/ 4147908 w 6844951"/>
              <a:gd name="connsiteY1615" fmla="*/ 4592577 h 6840759"/>
              <a:gd name="connsiteX1616" fmla="*/ 1631389 w 6844951"/>
              <a:gd name="connsiteY1616" fmla="*/ 4581105 h 6840759"/>
              <a:gd name="connsiteX1617" fmla="*/ 1614374 w 6844951"/>
              <a:gd name="connsiteY1617" fmla="*/ 4592577 h 6840759"/>
              <a:gd name="connsiteX1618" fmla="*/ 1558370 w 6844951"/>
              <a:gd name="connsiteY1618" fmla="*/ 4603884 h 6840759"/>
              <a:gd name="connsiteX1619" fmla="*/ 1497221 w 6844951"/>
              <a:gd name="connsiteY1619" fmla="*/ 4603884 h 6840759"/>
              <a:gd name="connsiteX1620" fmla="*/ 1441218 w 6844951"/>
              <a:gd name="connsiteY1620" fmla="*/ 4592577 h 6840759"/>
              <a:gd name="connsiteX1621" fmla="*/ 1424202 w 6844951"/>
              <a:gd name="connsiteY1621" fmla="*/ 4581105 h 6840759"/>
              <a:gd name="connsiteX1622" fmla="*/ 1431577 w 6844951"/>
              <a:gd name="connsiteY1622" fmla="*/ 4617635 h 6840759"/>
              <a:gd name="connsiteX1623" fmla="*/ 1431577 w 6844951"/>
              <a:gd name="connsiteY1623" fmla="*/ 4678784 h 6840759"/>
              <a:gd name="connsiteX1624" fmla="*/ 1421906 w 6844951"/>
              <a:gd name="connsiteY1624" fmla="*/ 4726686 h 6840759"/>
              <a:gd name="connsiteX1625" fmla="*/ 1441218 w 6844951"/>
              <a:gd name="connsiteY1625" fmla="*/ 4713665 h 6840759"/>
              <a:gd name="connsiteX1626" fmla="*/ 1497221 w 6844951"/>
              <a:gd name="connsiteY1626" fmla="*/ 4702359 h 6840759"/>
              <a:gd name="connsiteX1627" fmla="*/ 1558370 w 6844951"/>
              <a:gd name="connsiteY1627" fmla="*/ 4702359 h 6840759"/>
              <a:gd name="connsiteX1628" fmla="*/ 1614373 w 6844951"/>
              <a:gd name="connsiteY1628" fmla="*/ 4713665 h 6840759"/>
              <a:gd name="connsiteX1629" fmla="*/ 1633685 w 6844951"/>
              <a:gd name="connsiteY1629" fmla="*/ 4726686 h 6840759"/>
              <a:gd name="connsiteX1630" fmla="*/ 1624014 w 6844951"/>
              <a:gd name="connsiteY1630" fmla="*/ 4678784 h 6840759"/>
              <a:gd name="connsiteX1631" fmla="*/ 1624014 w 6844951"/>
              <a:gd name="connsiteY1631" fmla="*/ 4617635 h 6840759"/>
              <a:gd name="connsiteX1632" fmla="*/ 882864 w 6844951"/>
              <a:gd name="connsiteY1632" fmla="*/ 4581105 h 6840759"/>
              <a:gd name="connsiteX1633" fmla="*/ 890239 w 6844951"/>
              <a:gd name="connsiteY1633" fmla="*/ 4617635 h 6840759"/>
              <a:gd name="connsiteX1634" fmla="*/ 890239 w 6844951"/>
              <a:gd name="connsiteY1634" fmla="*/ 4678784 h 6840759"/>
              <a:gd name="connsiteX1635" fmla="*/ 880569 w 6844951"/>
              <a:gd name="connsiteY1635" fmla="*/ 4726686 h 6840759"/>
              <a:gd name="connsiteX1636" fmla="*/ 899880 w 6844951"/>
              <a:gd name="connsiteY1636" fmla="*/ 4713666 h 6840759"/>
              <a:gd name="connsiteX1637" fmla="*/ 955883 w 6844951"/>
              <a:gd name="connsiteY1637" fmla="*/ 4702359 h 6840759"/>
              <a:gd name="connsiteX1638" fmla="*/ 1017032 w 6844951"/>
              <a:gd name="connsiteY1638" fmla="*/ 4702359 h 6840759"/>
              <a:gd name="connsiteX1639" fmla="*/ 1073035 w 6844951"/>
              <a:gd name="connsiteY1639" fmla="*/ 4713666 h 6840759"/>
              <a:gd name="connsiteX1640" fmla="*/ 1092347 w 6844951"/>
              <a:gd name="connsiteY1640" fmla="*/ 4726686 h 6840759"/>
              <a:gd name="connsiteX1641" fmla="*/ 1082676 w 6844951"/>
              <a:gd name="connsiteY1641" fmla="*/ 4678784 h 6840759"/>
              <a:gd name="connsiteX1642" fmla="*/ 1082676 w 6844951"/>
              <a:gd name="connsiteY1642" fmla="*/ 4617635 h 6840759"/>
              <a:gd name="connsiteX1643" fmla="*/ 1090051 w 6844951"/>
              <a:gd name="connsiteY1643" fmla="*/ 4581105 h 6840759"/>
              <a:gd name="connsiteX1644" fmla="*/ 1073036 w 6844951"/>
              <a:gd name="connsiteY1644" fmla="*/ 4592577 h 6840759"/>
              <a:gd name="connsiteX1645" fmla="*/ 1017032 w 6844951"/>
              <a:gd name="connsiteY1645" fmla="*/ 4603884 h 6840759"/>
              <a:gd name="connsiteX1646" fmla="*/ 955883 w 6844951"/>
              <a:gd name="connsiteY1646" fmla="*/ 4603884 h 6840759"/>
              <a:gd name="connsiteX1647" fmla="*/ 899880 w 6844951"/>
              <a:gd name="connsiteY1647" fmla="*/ 4592577 h 6840759"/>
              <a:gd name="connsiteX1648" fmla="*/ 341526 w 6844951"/>
              <a:gd name="connsiteY1648" fmla="*/ 4581105 h 6840759"/>
              <a:gd name="connsiteX1649" fmla="*/ 348901 w 6844951"/>
              <a:gd name="connsiteY1649" fmla="*/ 4617635 h 6840759"/>
              <a:gd name="connsiteX1650" fmla="*/ 348901 w 6844951"/>
              <a:gd name="connsiteY1650" fmla="*/ 4678784 h 6840759"/>
              <a:gd name="connsiteX1651" fmla="*/ 339230 w 6844951"/>
              <a:gd name="connsiteY1651" fmla="*/ 4726686 h 6840759"/>
              <a:gd name="connsiteX1652" fmla="*/ 358542 w 6844951"/>
              <a:gd name="connsiteY1652" fmla="*/ 4713666 h 6840759"/>
              <a:gd name="connsiteX1653" fmla="*/ 414545 w 6844951"/>
              <a:gd name="connsiteY1653" fmla="*/ 4702359 h 6840759"/>
              <a:gd name="connsiteX1654" fmla="*/ 475694 w 6844951"/>
              <a:gd name="connsiteY1654" fmla="*/ 4702359 h 6840759"/>
              <a:gd name="connsiteX1655" fmla="*/ 531697 w 6844951"/>
              <a:gd name="connsiteY1655" fmla="*/ 4713666 h 6840759"/>
              <a:gd name="connsiteX1656" fmla="*/ 551009 w 6844951"/>
              <a:gd name="connsiteY1656" fmla="*/ 4726686 h 6840759"/>
              <a:gd name="connsiteX1657" fmla="*/ 541338 w 6844951"/>
              <a:gd name="connsiteY1657" fmla="*/ 4678784 h 6840759"/>
              <a:gd name="connsiteX1658" fmla="*/ 541338 w 6844951"/>
              <a:gd name="connsiteY1658" fmla="*/ 4617635 h 6840759"/>
              <a:gd name="connsiteX1659" fmla="*/ 548713 w 6844951"/>
              <a:gd name="connsiteY1659" fmla="*/ 4581105 h 6840759"/>
              <a:gd name="connsiteX1660" fmla="*/ 531698 w 6844951"/>
              <a:gd name="connsiteY1660" fmla="*/ 4592577 h 6840759"/>
              <a:gd name="connsiteX1661" fmla="*/ 475694 w 6844951"/>
              <a:gd name="connsiteY1661" fmla="*/ 4603884 h 6840759"/>
              <a:gd name="connsiteX1662" fmla="*/ 414545 w 6844951"/>
              <a:gd name="connsiteY1662" fmla="*/ 4603884 h 6840759"/>
              <a:gd name="connsiteX1663" fmla="*/ 358542 w 6844951"/>
              <a:gd name="connsiteY1663" fmla="*/ 4592577 h 6840759"/>
              <a:gd name="connsiteX1664" fmla="*/ 6023279 w 6844951"/>
              <a:gd name="connsiteY1664" fmla="*/ 4350957 h 6840759"/>
              <a:gd name="connsiteX1665" fmla="*/ 6032950 w 6844951"/>
              <a:gd name="connsiteY1665" fmla="*/ 4398859 h 6840759"/>
              <a:gd name="connsiteX1666" fmla="*/ 6032950 w 6844951"/>
              <a:gd name="connsiteY1666" fmla="*/ 4460008 h 6840759"/>
              <a:gd name="connsiteX1667" fmla="*/ 6025575 w 6844951"/>
              <a:gd name="connsiteY1667" fmla="*/ 4496538 h 6840759"/>
              <a:gd name="connsiteX1668" fmla="*/ 6042591 w 6844951"/>
              <a:gd name="connsiteY1668" fmla="*/ 4485065 h 6840759"/>
              <a:gd name="connsiteX1669" fmla="*/ 6098594 w 6844951"/>
              <a:gd name="connsiteY1669" fmla="*/ 4473759 h 6840759"/>
              <a:gd name="connsiteX1670" fmla="*/ 6159743 w 6844951"/>
              <a:gd name="connsiteY1670" fmla="*/ 4473759 h 6840759"/>
              <a:gd name="connsiteX1671" fmla="*/ 6215746 w 6844951"/>
              <a:gd name="connsiteY1671" fmla="*/ 4485065 h 6840759"/>
              <a:gd name="connsiteX1672" fmla="*/ 6232762 w 6844951"/>
              <a:gd name="connsiteY1672" fmla="*/ 4496537 h 6840759"/>
              <a:gd name="connsiteX1673" fmla="*/ 6225387 w 6844951"/>
              <a:gd name="connsiteY1673" fmla="*/ 4460008 h 6840759"/>
              <a:gd name="connsiteX1674" fmla="*/ 6225387 w 6844951"/>
              <a:gd name="connsiteY1674" fmla="*/ 4398859 h 6840759"/>
              <a:gd name="connsiteX1675" fmla="*/ 6235058 w 6844951"/>
              <a:gd name="connsiteY1675" fmla="*/ 4350957 h 6840759"/>
              <a:gd name="connsiteX1676" fmla="*/ 6215746 w 6844951"/>
              <a:gd name="connsiteY1676" fmla="*/ 4363978 h 6840759"/>
              <a:gd name="connsiteX1677" fmla="*/ 6159743 w 6844951"/>
              <a:gd name="connsiteY1677" fmla="*/ 4375284 h 6840759"/>
              <a:gd name="connsiteX1678" fmla="*/ 6098594 w 6844951"/>
              <a:gd name="connsiteY1678" fmla="*/ 4375284 h 6840759"/>
              <a:gd name="connsiteX1679" fmla="*/ 6042591 w 6844951"/>
              <a:gd name="connsiteY1679" fmla="*/ 4363978 h 6840759"/>
              <a:gd name="connsiteX1680" fmla="*/ 5481941 w 6844951"/>
              <a:gd name="connsiteY1680" fmla="*/ 4350957 h 6840759"/>
              <a:gd name="connsiteX1681" fmla="*/ 5491612 w 6844951"/>
              <a:gd name="connsiteY1681" fmla="*/ 4398859 h 6840759"/>
              <a:gd name="connsiteX1682" fmla="*/ 5491612 w 6844951"/>
              <a:gd name="connsiteY1682" fmla="*/ 4460008 h 6840759"/>
              <a:gd name="connsiteX1683" fmla="*/ 5484237 w 6844951"/>
              <a:gd name="connsiteY1683" fmla="*/ 4496538 h 6840759"/>
              <a:gd name="connsiteX1684" fmla="*/ 5501253 w 6844951"/>
              <a:gd name="connsiteY1684" fmla="*/ 4485065 h 6840759"/>
              <a:gd name="connsiteX1685" fmla="*/ 5557256 w 6844951"/>
              <a:gd name="connsiteY1685" fmla="*/ 4473759 h 6840759"/>
              <a:gd name="connsiteX1686" fmla="*/ 5618405 w 6844951"/>
              <a:gd name="connsiteY1686" fmla="*/ 4473759 h 6840759"/>
              <a:gd name="connsiteX1687" fmla="*/ 5674408 w 6844951"/>
              <a:gd name="connsiteY1687" fmla="*/ 4485065 h 6840759"/>
              <a:gd name="connsiteX1688" fmla="*/ 5691424 w 6844951"/>
              <a:gd name="connsiteY1688" fmla="*/ 4496537 h 6840759"/>
              <a:gd name="connsiteX1689" fmla="*/ 5684049 w 6844951"/>
              <a:gd name="connsiteY1689" fmla="*/ 4460008 h 6840759"/>
              <a:gd name="connsiteX1690" fmla="*/ 5684049 w 6844951"/>
              <a:gd name="connsiteY1690" fmla="*/ 4398859 h 6840759"/>
              <a:gd name="connsiteX1691" fmla="*/ 5693720 w 6844951"/>
              <a:gd name="connsiteY1691" fmla="*/ 4350957 h 6840759"/>
              <a:gd name="connsiteX1692" fmla="*/ 5674408 w 6844951"/>
              <a:gd name="connsiteY1692" fmla="*/ 4363978 h 6840759"/>
              <a:gd name="connsiteX1693" fmla="*/ 5618405 w 6844951"/>
              <a:gd name="connsiteY1693" fmla="*/ 4375284 h 6840759"/>
              <a:gd name="connsiteX1694" fmla="*/ 5557256 w 6844951"/>
              <a:gd name="connsiteY1694" fmla="*/ 4375284 h 6840759"/>
              <a:gd name="connsiteX1695" fmla="*/ 5501253 w 6844951"/>
              <a:gd name="connsiteY1695" fmla="*/ 4363978 h 6840759"/>
              <a:gd name="connsiteX1696" fmla="*/ 4940603 w 6844951"/>
              <a:gd name="connsiteY1696" fmla="*/ 4350957 h 6840759"/>
              <a:gd name="connsiteX1697" fmla="*/ 4950274 w 6844951"/>
              <a:gd name="connsiteY1697" fmla="*/ 4398859 h 6840759"/>
              <a:gd name="connsiteX1698" fmla="*/ 4950274 w 6844951"/>
              <a:gd name="connsiteY1698" fmla="*/ 4460008 h 6840759"/>
              <a:gd name="connsiteX1699" fmla="*/ 4942899 w 6844951"/>
              <a:gd name="connsiteY1699" fmla="*/ 4496538 h 6840759"/>
              <a:gd name="connsiteX1700" fmla="*/ 4959915 w 6844951"/>
              <a:gd name="connsiteY1700" fmla="*/ 4485065 h 6840759"/>
              <a:gd name="connsiteX1701" fmla="*/ 5015918 w 6844951"/>
              <a:gd name="connsiteY1701" fmla="*/ 4473759 h 6840759"/>
              <a:gd name="connsiteX1702" fmla="*/ 5077067 w 6844951"/>
              <a:gd name="connsiteY1702" fmla="*/ 4473759 h 6840759"/>
              <a:gd name="connsiteX1703" fmla="*/ 5133071 w 6844951"/>
              <a:gd name="connsiteY1703" fmla="*/ 4485065 h 6840759"/>
              <a:gd name="connsiteX1704" fmla="*/ 5150086 w 6844951"/>
              <a:gd name="connsiteY1704" fmla="*/ 4496537 h 6840759"/>
              <a:gd name="connsiteX1705" fmla="*/ 5142711 w 6844951"/>
              <a:gd name="connsiteY1705" fmla="*/ 4460008 h 6840759"/>
              <a:gd name="connsiteX1706" fmla="*/ 5142711 w 6844951"/>
              <a:gd name="connsiteY1706" fmla="*/ 4398859 h 6840759"/>
              <a:gd name="connsiteX1707" fmla="*/ 5152382 w 6844951"/>
              <a:gd name="connsiteY1707" fmla="*/ 4350957 h 6840759"/>
              <a:gd name="connsiteX1708" fmla="*/ 5133070 w 6844951"/>
              <a:gd name="connsiteY1708" fmla="*/ 4363978 h 6840759"/>
              <a:gd name="connsiteX1709" fmla="*/ 5077067 w 6844951"/>
              <a:gd name="connsiteY1709" fmla="*/ 4375284 h 6840759"/>
              <a:gd name="connsiteX1710" fmla="*/ 5015918 w 6844951"/>
              <a:gd name="connsiteY1710" fmla="*/ 4375284 h 6840759"/>
              <a:gd name="connsiteX1711" fmla="*/ 4959914 w 6844951"/>
              <a:gd name="connsiteY1711" fmla="*/ 4363978 h 6840759"/>
              <a:gd name="connsiteX1712" fmla="*/ 4399265 w 6844951"/>
              <a:gd name="connsiteY1712" fmla="*/ 4350957 h 6840759"/>
              <a:gd name="connsiteX1713" fmla="*/ 4408936 w 6844951"/>
              <a:gd name="connsiteY1713" fmla="*/ 4398859 h 6840759"/>
              <a:gd name="connsiteX1714" fmla="*/ 4408936 w 6844951"/>
              <a:gd name="connsiteY1714" fmla="*/ 4460008 h 6840759"/>
              <a:gd name="connsiteX1715" fmla="*/ 4401561 w 6844951"/>
              <a:gd name="connsiteY1715" fmla="*/ 4496538 h 6840759"/>
              <a:gd name="connsiteX1716" fmla="*/ 4418577 w 6844951"/>
              <a:gd name="connsiteY1716" fmla="*/ 4485065 h 6840759"/>
              <a:gd name="connsiteX1717" fmla="*/ 4474580 w 6844951"/>
              <a:gd name="connsiteY1717" fmla="*/ 4473759 h 6840759"/>
              <a:gd name="connsiteX1718" fmla="*/ 4535729 w 6844951"/>
              <a:gd name="connsiteY1718" fmla="*/ 4473759 h 6840759"/>
              <a:gd name="connsiteX1719" fmla="*/ 4591733 w 6844951"/>
              <a:gd name="connsiteY1719" fmla="*/ 4485065 h 6840759"/>
              <a:gd name="connsiteX1720" fmla="*/ 4608748 w 6844951"/>
              <a:gd name="connsiteY1720" fmla="*/ 4496537 h 6840759"/>
              <a:gd name="connsiteX1721" fmla="*/ 4601373 w 6844951"/>
              <a:gd name="connsiteY1721" fmla="*/ 4460008 h 6840759"/>
              <a:gd name="connsiteX1722" fmla="*/ 4601373 w 6844951"/>
              <a:gd name="connsiteY1722" fmla="*/ 4398859 h 6840759"/>
              <a:gd name="connsiteX1723" fmla="*/ 4611044 w 6844951"/>
              <a:gd name="connsiteY1723" fmla="*/ 4350957 h 6840759"/>
              <a:gd name="connsiteX1724" fmla="*/ 4591732 w 6844951"/>
              <a:gd name="connsiteY1724" fmla="*/ 4363978 h 6840759"/>
              <a:gd name="connsiteX1725" fmla="*/ 4535729 w 6844951"/>
              <a:gd name="connsiteY1725" fmla="*/ 4375284 h 6840759"/>
              <a:gd name="connsiteX1726" fmla="*/ 4474580 w 6844951"/>
              <a:gd name="connsiteY1726" fmla="*/ 4375284 h 6840759"/>
              <a:gd name="connsiteX1727" fmla="*/ 4418576 w 6844951"/>
              <a:gd name="connsiteY1727" fmla="*/ 4363978 h 6840759"/>
              <a:gd name="connsiteX1728" fmla="*/ 3857927 w 6844951"/>
              <a:gd name="connsiteY1728" fmla="*/ 4350957 h 6840759"/>
              <a:gd name="connsiteX1729" fmla="*/ 3867598 w 6844951"/>
              <a:gd name="connsiteY1729" fmla="*/ 4398859 h 6840759"/>
              <a:gd name="connsiteX1730" fmla="*/ 3867598 w 6844951"/>
              <a:gd name="connsiteY1730" fmla="*/ 4460008 h 6840759"/>
              <a:gd name="connsiteX1731" fmla="*/ 3860223 w 6844951"/>
              <a:gd name="connsiteY1731" fmla="*/ 4496537 h 6840759"/>
              <a:gd name="connsiteX1732" fmla="*/ 3877239 w 6844951"/>
              <a:gd name="connsiteY1732" fmla="*/ 4485065 h 6840759"/>
              <a:gd name="connsiteX1733" fmla="*/ 3933242 w 6844951"/>
              <a:gd name="connsiteY1733" fmla="*/ 4473759 h 6840759"/>
              <a:gd name="connsiteX1734" fmla="*/ 3994391 w 6844951"/>
              <a:gd name="connsiteY1734" fmla="*/ 4473759 h 6840759"/>
              <a:gd name="connsiteX1735" fmla="*/ 4050395 w 6844951"/>
              <a:gd name="connsiteY1735" fmla="*/ 4485065 h 6840759"/>
              <a:gd name="connsiteX1736" fmla="*/ 4067410 w 6844951"/>
              <a:gd name="connsiteY1736" fmla="*/ 4496537 h 6840759"/>
              <a:gd name="connsiteX1737" fmla="*/ 4060035 w 6844951"/>
              <a:gd name="connsiteY1737" fmla="*/ 4460008 h 6840759"/>
              <a:gd name="connsiteX1738" fmla="*/ 4060035 w 6844951"/>
              <a:gd name="connsiteY1738" fmla="*/ 4398859 h 6840759"/>
              <a:gd name="connsiteX1739" fmla="*/ 4069706 w 6844951"/>
              <a:gd name="connsiteY1739" fmla="*/ 4350957 h 6840759"/>
              <a:gd name="connsiteX1740" fmla="*/ 4050394 w 6844951"/>
              <a:gd name="connsiteY1740" fmla="*/ 4363978 h 6840759"/>
              <a:gd name="connsiteX1741" fmla="*/ 3994391 w 6844951"/>
              <a:gd name="connsiteY1741" fmla="*/ 4375284 h 6840759"/>
              <a:gd name="connsiteX1742" fmla="*/ 3933242 w 6844951"/>
              <a:gd name="connsiteY1742" fmla="*/ 4375284 h 6840759"/>
              <a:gd name="connsiteX1743" fmla="*/ 3877238 w 6844951"/>
              <a:gd name="connsiteY1743" fmla="*/ 4363978 h 6840759"/>
              <a:gd name="connsiteX1744" fmla="*/ 3316589 w 6844951"/>
              <a:gd name="connsiteY1744" fmla="*/ 4350957 h 6840759"/>
              <a:gd name="connsiteX1745" fmla="*/ 3326260 w 6844951"/>
              <a:gd name="connsiteY1745" fmla="*/ 4398859 h 6840759"/>
              <a:gd name="connsiteX1746" fmla="*/ 3326260 w 6844951"/>
              <a:gd name="connsiteY1746" fmla="*/ 4460008 h 6840759"/>
              <a:gd name="connsiteX1747" fmla="*/ 3318885 w 6844951"/>
              <a:gd name="connsiteY1747" fmla="*/ 4496537 h 6840759"/>
              <a:gd name="connsiteX1748" fmla="*/ 3335901 w 6844951"/>
              <a:gd name="connsiteY1748" fmla="*/ 4485065 h 6840759"/>
              <a:gd name="connsiteX1749" fmla="*/ 3391904 w 6844951"/>
              <a:gd name="connsiteY1749" fmla="*/ 4473759 h 6840759"/>
              <a:gd name="connsiteX1750" fmla="*/ 3453053 w 6844951"/>
              <a:gd name="connsiteY1750" fmla="*/ 4473759 h 6840759"/>
              <a:gd name="connsiteX1751" fmla="*/ 3509057 w 6844951"/>
              <a:gd name="connsiteY1751" fmla="*/ 4485065 h 6840759"/>
              <a:gd name="connsiteX1752" fmla="*/ 3526072 w 6844951"/>
              <a:gd name="connsiteY1752" fmla="*/ 4496537 h 6840759"/>
              <a:gd name="connsiteX1753" fmla="*/ 3518697 w 6844951"/>
              <a:gd name="connsiteY1753" fmla="*/ 4460008 h 6840759"/>
              <a:gd name="connsiteX1754" fmla="*/ 3518697 w 6844951"/>
              <a:gd name="connsiteY1754" fmla="*/ 4398859 h 6840759"/>
              <a:gd name="connsiteX1755" fmla="*/ 3528368 w 6844951"/>
              <a:gd name="connsiteY1755" fmla="*/ 4350957 h 6840759"/>
              <a:gd name="connsiteX1756" fmla="*/ 3509056 w 6844951"/>
              <a:gd name="connsiteY1756" fmla="*/ 4363978 h 6840759"/>
              <a:gd name="connsiteX1757" fmla="*/ 3453053 w 6844951"/>
              <a:gd name="connsiteY1757" fmla="*/ 4375284 h 6840759"/>
              <a:gd name="connsiteX1758" fmla="*/ 3391904 w 6844951"/>
              <a:gd name="connsiteY1758" fmla="*/ 4375284 h 6840759"/>
              <a:gd name="connsiteX1759" fmla="*/ 3335901 w 6844951"/>
              <a:gd name="connsiteY1759" fmla="*/ 4363978 h 6840759"/>
              <a:gd name="connsiteX1760" fmla="*/ 2775251 w 6844951"/>
              <a:gd name="connsiteY1760" fmla="*/ 4350957 h 6840759"/>
              <a:gd name="connsiteX1761" fmla="*/ 2784922 w 6844951"/>
              <a:gd name="connsiteY1761" fmla="*/ 4398859 h 6840759"/>
              <a:gd name="connsiteX1762" fmla="*/ 2784922 w 6844951"/>
              <a:gd name="connsiteY1762" fmla="*/ 4460008 h 6840759"/>
              <a:gd name="connsiteX1763" fmla="*/ 2777547 w 6844951"/>
              <a:gd name="connsiteY1763" fmla="*/ 4496537 h 6840759"/>
              <a:gd name="connsiteX1764" fmla="*/ 2794563 w 6844951"/>
              <a:gd name="connsiteY1764" fmla="*/ 4485065 h 6840759"/>
              <a:gd name="connsiteX1765" fmla="*/ 2850566 w 6844951"/>
              <a:gd name="connsiteY1765" fmla="*/ 4473759 h 6840759"/>
              <a:gd name="connsiteX1766" fmla="*/ 2911715 w 6844951"/>
              <a:gd name="connsiteY1766" fmla="*/ 4473759 h 6840759"/>
              <a:gd name="connsiteX1767" fmla="*/ 2967719 w 6844951"/>
              <a:gd name="connsiteY1767" fmla="*/ 4485065 h 6840759"/>
              <a:gd name="connsiteX1768" fmla="*/ 2984734 w 6844951"/>
              <a:gd name="connsiteY1768" fmla="*/ 4496537 h 6840759"/>
              <a:gd name="connsiteX1769" fmla="*/ 2977359 w 6844951"/>
              <a:gd name="connsiteY1769" fmla="*/ 4460008 h 6840759"/>
              <a:gd name="connsiteX1770" fmla="*/ 2977359 w 6844951"/>
              <a:gd name="connsiteY1770" fmla="*/ 4398859 h 6840759"/>
              <a:gd name="connsiteX1771" fmla="*/ 2987030 w 6844951"/>
              <a:gd name="connsiteY1771" fmla="*/ 4350957 h 6840759"/>
              <a:gd name="connsiteX1772" fmla="*/ 2967718 w 6844951"/>
              <a:gd name="connsiteY1772" fmla="*/ 4363978 h 6840759"/>
              <a:gd name="connsiteX1773" fmla="*/ 2911715 w 6844951"/>
              <a:gd name="connsiteY1773" fmla="*/ 4375284 h 6840759"/>
              <a:gd name="connsiteX1774" fmla="*/ 2850566 w 6844951"/>
              <a:gd name="connsiteY1774" fmla="*/ 4375284 h 6840759"/>
              <a:gd name="connsiteX1775" fmla="*/ 2794563 w 6844951"/>
              <a:gd name="connsiteY1775" fmla="*/ 4363978 h 6840759"/>
              <a:gd name="connsiteX1776" fmla="*/ 2233913 w 6844951"/>
              <a:gd name="connsiteY1776" fmla="*/ 4350957 h 6840759"/>
              <a:gd name="connsiteX1777" fmla="*/ 2243584 w 6844951"/>
              <a:gd name="connsiteY1777" fmla="*/ 4398859 h 6840759"/>
              <a:gd name="connsiteX1778" fmla="*/ 2243584 w 6844951"/>
              <a:gd name="connsiteY1778" fmla="*/ 4460008 h 6840759"/>
              <a:gd name="connsiteX1779" fmla="*/ 2236209 w 6844951"/>
              <a:gd name="connsiteY1779" fmla="*/ 4496537 h 6840759"/>
              <a:gd name="connsiteX1780" fmla="*/ 2253225 w 6844951"/>
              <a:gd name="connsiteY1780" fmla="*/ 4485065 h 6840759"/>
              <a:gd name="connsiteX1781" fmla="*/ 2309228 w 6844951"/>
              <a:gd name="connsiteY1781" fmla="*/ 4473759 h 6840759"/>
              <a:gd name="connsiteX1782" fmla="*/ 2370377 w 6844951"/>
              <a:gd name="connsiteY1782" fmla="*/ 4473759 h 6840759"/>
              <a:gd name="connsiteX1783" fmla="*/ 2426381 w 6844951"/>
              <a:gd name="connsiteY1783" fmla="*/ 4485065 h 6840759"/>
              <a:gd name="connsiteX1784" fmla="*/ 2443396 w 6844951"/>
              <a:gd name="connsiteY1784" fmla="*/ 4496537 h 6840759"/>
              <a:gd name="connsiteX1785" fmla="*/ 2436021 w 6844951"/>
              <a:gd name="connsiteY1785" fmla="*/ 4460008 h 6840759"/>
              <a:gd name="connsiteX1786" fmla="*/ 2436021 w 6844951"/>
              <a:gd name="connsiteY1786" fmla="*/ 4398859 h 6840759"/>
              <a:gd name="connsiteX1787" fmla="*/ 2445692 w 6844951"/>
              <a:gd name="connsiteY1787" fmla="*/ 4350957 h 6840759"/>
              <a:gd name="connsiteX1788" fmla="*/ 2426380 w 6844951"/>
              <a:gd name="connsiteY1788" fmla="*/ 4363978 h 6840759"/>
              <a:gd name="connsiteX1789" fmla="*/ 2370377 w 6844951"/>
              <a:gd name="connsiteY1789" fmla="*/ 4375284 h 6840759"/>
              <a:gd name="connsiteX1790" fmla="*/ 2309228 w 6844951"/>
              <a:gd name="connsiteY1790" fmla="*/ 4375284 h 6840759"/>
              <a:gd name="connsiteX1791" fmla="*/ 2253225 w 6844951"/>
              <a:gd name="connsiteY1791" fmla="*/ 4363978 h 6840759"/>
              <a:gd name="connsiteX1792" fmla="*/ 1692575 w 6844951"/>
              <a:gd name="connsiteY1792" fmla="*/ 4350957 h 6840759"/>
              <a:gd name="connsiteX1793" fmla="*/ 1702246 w 6844951"/>
              <a:gd name="connsiteY1793" fmla="*/ 4398859 h 6840759"/>
              <a:gd name="connsiteX1794" fmla="*/ 1702246 w 6844951"/>
              <a:gd name="connsiteY1794" fmla="*/ 4460008 h 6840759"/>
              <a:gd name="connsiteX1795" fmla="*/ 1694871 w 6844951"/>
              <a:gd name="connsiteY1795" fmla="*/ 4496537 h 6840759"/>
              <a:gd name="connsiteX1796" fmla="*/ 1711887 w 6844951"/>
              <a:gd name="connsiteY1796" fmla="*/ 4485065 h 6840759"/>
              <a:gd name="connsiteX1797" fmla="*/ 1767890 w 6844951"/>
              <a:gd name="connsiteY1797" fmla="*/ 4473759 h 6840759"/>
              <a:gd name="connsiteX1798" fmla="*/ 1829039 w 6844951"/>
              <a:gd name="connsiteY1798" fmla="*/ 4473759 h 6840759"/>
              <a:gd name="connsiteX1799" fmla="*/ 1885043 w 6844951"/>
              <a:gd name="connsiteY1799" fmla="*/ 4485065 h 6840759"/>
              <a:gd name="connsiteX1800" fmla="*/ 1902058 w 6844951"/>
              <a:gd name="connsiteY1800" fmla="*/ 4496538 h 6840759"/>
              <a:gd name="connsiteX1801" fmla="*/ 1894683 w 6844951"/>
              <a:gd name="connsiteY1801" fmla="*/ 4460008 h 6840759"/>
              <a:gd name="connsiteX1802" fmla="*/ 1894683 w 6844951"/>
              <a:gd name="connsiteY1802" fmla="*/ 4398859 h 6840759"/>
              <a:gd name="connsiteX1803" fmla="*/ 1904354 w 6844951"/>
              <a:gd name="connsiteY1803" fmla="*/ 4350957 h 6840759"/>
              <a:gd name="connsiteX1804" fmla="*/ 1885042 w 6844951"/>
              <a:gd name="connsiteY1804" fmla="*/ 4363978 h 6840759"/>
              <a:gd name="connsiteX1805" fmla="*/ 1829039 w 6844951"/>
              <a:gd name="connsiteY1805" fmla="*/ 4375284 h 6840759"/>
              <a:gd name="connsiteX1806" fmla="*/ 1767890 w 6844951"/>
              <a:gd name="connsiteY1806" fmla="*/ 4375284 h 6840759"/>
              <a:gd name="connsiteX1807" fmla="*/ 1711887 w 6844951"/>
              <a:gd name="connsiteY1807" fmla="*/ 4363978 h 6840759"/>
              <a:gd name="connsiteX1808" fmla="*/ 1151237 w 6844951"/>
              <a:gd name="connsiteY1808" fmla="*/ 4350957 h 6840759"/>
              <a:gd name="connsiteX1809" fmla="*/ 1160908 w 6844951"/>
              <a:gd name="connsiteY1809" fmla="*/ 4398859 h 6840759"/>
              <a:gd name="connsiteX1810" fmla="*/ 1160908 w 6844951"/>
              <a:gd name="connsiteY1810" fmla="*/ 4460008 h 6840759"/>
              <a:gd name="connsiteX1811" fmla="*/ 1153533 w 6844951"/>
              <a:gd name="connsiteY1811" fmla="*/ 4496537 h 6840759"/>
              <a:gd name="connsiteX1812" fmla="*/ 1170549 w 6844951"/>
              <a:gd name="connsiteY1812" fmla="*/ 4485065 h 6840759"/>
              <a:gd name="connsiteX1813" fmla="*/ 1226552 w 6844951"/>
              <a:gd name="connsiteY1813" fmla="*/ 4473759 h 6840759"/>
              <a:gd name="connsiteX1814" fmla="*/ 1287701 w 6844951"/>
              <a:gd name="connsiteY1814" fmla="*/ 4473759 h 6840759"/>
              <a:gd name="connsiteX1815" fmla="*/ 1343705 w 6844951"/>
              <a:gd name="connsiteY1815" fmla="*/ 4485065 h 6840759"/>
              <a:gd name="connsiteX1816" fmla="*/ 1360720 w 6844951"/>
              <a:gd name="connsiteY1816" fmla="*/ 4496538 h 6840759"/>
              <a:gd name="connsiteX1817" fmla="*/ 1353345 w 6844951"/>
              <a:gd name="connsiteY1817" fmla="*/ 4460008 h 6840759"/>
              <a:gd name="connsiteX1818" fmla="*/ 1353345 w 6844951"/>
              <a:gd name="connsiteY1818" fmla="*/ 4398859 h 6840759"/>
              <a:gd name="connsiteX1819" fmla="*/ 1363016 w 6844951"/>
              <a:gd name="connsiteY1819" fmla="*/ 4350957 h 6840759"/>
              <a:gd name="connsiteX1820" fmla="*/ 1343704 w 6844951"/>
              <a:gd name="connsiteY1820" fmla="*/ 4363978 h 6840759"/>
              <a:gd name="connsiteX1821" fmla="*/ 1287701 w 6844951"/>
              <a:gd name="connsiteY1821" fmla="*/ 4375284 h 6840759"/>
              <a:gd name="connsiteX1822" fmla="*/ 1226552 w 6844951"/>
              <a:gd name="connsiteY1822" fmla="*/ 4375284 h 6840759"/>
              <a:gd name="connsiteX1823" fmla="*/ 1170549 w 6844951"/>
              <a:gd name="connsiteY1823" fmla="*/ 4363978 h 6840759"/>
              <a:gd name="connsiteX1824" fmla="*/ 609899 w 6844951"/>
              <a:gd name="connsiteY1824" fmla="*/ 4350957 h 6840759"/>
              <a:gd name="connsiteX1825" fmla="*/ 619570 w 6844951"/>
              <a:gd name="connsiteY1825" fmla="*/ 4398859 h 6840759"/>
              <a:gd name="connsiteX1826" fmla="*/ 619570 w 6844951"/>
              <a:gd name="connsiteY1826" fmla="*/ 4460008 h 6840759"/>
              <a:gd name="connsiteX1827" fmla="*/ 612195 w 6844951"/>
              <a:gd name="connsiteY1827" fmla="*/ 4496537 h 6840759"/>
              <a:gd name="connsiteX1828" fmla="*/ 629211 w 6844951"/>
              <a:gd name="connsiteY1828" fmla="*/ 4485065 h 6840759"/>
              <a:gd name="connsiteX1829" fmla="*/ 685214 w 6844951"/>
              <a:gd name="connsiteY1829" fmla="*/ 4473759 h 6840759"/>
              <a:gd name="connsiteX1830" fmla="*/ 746363 w 6844951"/>
              <a:gd name="connsiteY1830" fmla="*/ 4473759 h 6840759"/>
              <a:gd name="connsiteX1831" fmla="*/ 802366 w 6844951"/>
              <a:gd name="connsiteY1831" fmla="*/ 4485065 h 6840759"/>
              <a:gd name="connsiteX1832" fmla="*/ 819383 w 6844951"/>
              <a:gd name="connsiteY1832" fmla="*/ 4496538 h 6840759"/>
              <a:gd name="connsiteX1833" fmla="*/ 812007 w 6844951"/>
              <a:gd name="connsiteY1833" fmla="*/ 4460008 h 6840759"/>
              <a:gd name="connsiteX1834" fmla="*/ 812007 w 6844951"/>
              <a:gd name="connsiteY1834" fmla="*/ 4398859 h 6840759"/>
              <a:gd name="connsiteX1835" fmla="*/ 821678 w 6844951"/>
              <a:gd name="connsiteY1835" fmla="*/ 4350957 h 6840759"/>
              <a:gd name="connsiteX1836" fmla="*/ 802366 w 6844951"/>
              <a:gd name="connsiteY1836" fmla="*/ 4363978 h 6840759"/>
              <a:gd name="connsiteX1837" fmla="*/ 746363 w 6844951"/>
              <a:gd name="connsiteY1837" fmla="*/ 4375284 h 6840759"/>
              <a:gd name="connsiteX1838" fmla="*/ 685214 w 6844951"/>
              <a:gd name="connsiteY1838" fmla="*/ 4375284 h 6840759"/>
              <a:gd name="connsiteX1839" fmla="*/ 629211 w 6844951"/>
              <a:gd name="connsiteY1839" fmla="*/ 4363978 h 6840759"/>
              <a:gd name="connsiteX1840" fmla="*/ 6296244 w 6844951"/>
              <a:gd name="connsiteY1840" fmla="*/ 4133729 h 6840759"/>
              <a:gd name="connsiteX1841" fmla="*/ 6303619 w 6844951"/>
              <a:gd name="connsiteY1841" fmla="*/ 4170259 h 6840759"/>
              <a:gd name="connsiteX1842" fmla="*/ 6303619 w 6844951"/>
              <a:gd name="connsiteY1842" fmla="*/ 4231408 h 6840759"/>
              <a:gd name="connsiteX1843" fmla="*/ 6293948 w 6844951"/>
              <a:gd name="connsiteY1843" fmla="*/ 4279310 h 6840759"/>
              <a:gd name="connsiteX1844" fmla="*/ 6313260 w 6844951"/>
              <a:gd name="connsiteY1844" fmla="*/ 4266290 h 6840759"/>
              <a:gd name="connsiteX1845" fmla="*/ 6369263 w 6844951"/>
              <a:gd name="connsiteY1845" fmla="*/ 4254983 h 6840759"/>
              <a:gd name="connsiteX1846" fmla="*/ 6430412 w 6844951"/>
              <a:gd name="connsiteY1846" fmla="*/ 4254983 h 6840759"/>
              <a:gd name="connsiteX1847" fmla="*/ 6486415 w 6844951"/>
              <a:gd name="connsiteY1847" fmla="*/ 4266290 h 6840759"/>
              <a:gd name="connsiteX1848" fmla="*/ 6505720 w 6844951"/>
              <a:gd name="connsiteY1848" fmla="*/ 4279305 h 6840759"/>
              <a:gd name="connsiteX1849" fmla="*/ 6496050 w 6844951"/>
              <a:gd name="connsiteY1849" fmla="*/ 4231408 h 6840759"/>
              <a:gd name="connsiteX1850" fmla="*/ 6496050 w 6844951"/>
              <a:gd name="connsiteY1850" fmla="*/ 4170259 h 6840759"/>
              <a:gd name="connsiteX1851" fmla="*/ 6503424 w 6844951"/>
              <a:gd name="connsiteY1851" fmla="*/ 4133734 h 6840759"/>
              <a:gd name="connsiteX1852" fmla="*/ 6486415 w 6844951"/>
              <a:gd name="connsiteY1852" fmla="*/ 4145201 h 6840759"/>
              <a:gd name="connsiteX1853" fmla="*/ 6430412 w 6844951"/>
              <a:gd name="connsiteY1853" fmla="*/ 4156508 h 6840759"/>
              <a:gd name="connsiteX1854" fmla="*/ 6369263 w 6844951"/>
              <a:gd name="connsiteY1854" fmla="*/ 4156508 h 6840759"/>
              <a:gd name="connsiteX1855" fmla="*/ 6313260 w 6844951"/>
              <a:gd name="connsiteY1855" fmla="*/ 4145201 h 6840759"/>
              <a:gd name="connsiteX1856" fmla="*/ 5754906 w 6844951"/>
              <a:gd name="connsiteY1856" fmla="*/ 4133729 h 6840759"/>
              <a:gd name="connsiteX1857" fmla="*/ 5762281 w 6844951"/>
              <a:gd name="connsiteY1857" fmla="*/ 4170259 h 6840759"/>
              <a:gd name="connsiteX1858" fmla="*/ 5762281 w 6844951"/>
              <a:gd name="connsiteY1858" fmla="*/ 4231408 h 6840759"/>
              <a:gd name="connsiteX1859" fmla="*/ 5752610 w 6844951"/>
              <a:gd name="connsiteY1859" fmla="*/ 4279310 h 6840759"/>
              <a:gd name="connsiteX1860" fmla="*/ 5771922 w 6844951"/>
              <a:gd name="connsiteY1860" fmla="*/ 4266289 h 6840759"/>
              <a:gd name="connsiteX1861" fmla="*/ 5827925 w 6844951"/>
              <a:gd name="connsiteY1861" fmla="*/ 4254983 h 6840759"/>
              <a:gd name="connsiteX1862" fmla="*/ 5889074 w 6844951"/>
              <a:gd name="connsiteY1862" fmla="*/ 4254983 h 6840759"/>
              <a:gd name="connsiteX1863" fmla="*/ 5945077 w 6844951"/>
              <a:gd name="connsiteY1863" fmla="*/ 4266289 h 6840759"/>
              <a:gd name="connsiteX1864" fmla="*/ 5964389 w 6844951"/>
              <a:gd name="connsiteY1864" fmla="*/ 4279310 h 6840759"/>
              <a:gd name="connsiteX1865" fmla="*/ 5954718 w 6844951"/>
              <a:gd name="connsiteY1865" fmla="*/ 4231408 h 6840759"/>
              <a:gd name="connsiteX1866" fmla="*/ 5954718 w 6844951"/>
              <a:gd name="connsiteY1866" fmla="*/ 4170259 h 6840759"/>
              <a:gd name="connsiteX1867" fmla="*/ 5962093 w 6844951"/>
              <a:gd name="connsiteY1867" fmla="*/ 4133729 h 6840759"/>
              <a:gd name="connsiteX1868" fmla="*/ 5945077 w 6844951"/>
              <a:gd name="connsiteY1868" fmla="*/ 4145201 h 6840759"/>
              <a:gd name="connsiteX1869" fmla="*/ 5889074 w 6844951"/>
              <a:gd name="connsiteY1869" fmla="*/ 4156508 h 6840759"/>
              <a:gd name="connsiteX1870" fmla="*/ 5827925 w 6844951"/>
              <a:gd name="connsiteY1870" fmla="*/ 4156508 h 6840759"/>
              <a:gd name="connsiteX1871" fmla="*/ 5771922 w 6844951"/>
              <a:gd name="connsiteY1871" fmla="*/ 4145201 h 6840759"/>
              <a:gd name="connsiteX1872" fmla="*/ 5213568 w 6844951"/>
              <a:gd name="connsiteY1872" fmla="*/ 4133729 h 6840759"/>
              <a:gd name="connsiteX1873" fmla="*/ 5220943 w 6844951"/>
              <a:gd name="connsiteY1873" fmla="*/ 4170259 h 6840759"/>
              <a:gd name="connsiteX1874" fmla="*/ 5220943 w 6844951"/>
              <a:gd name="connsiteY1874" fmla="*/ 4231408 h 6840759"/>
              <a:gd name="connsiteX1875" fmla="*/ 5211272 w 6844951"/>
              <a:gd name="connsiteY1875" fmla="*/ 4279310 h 6840759"/>
              <a:gd name="connsiteX1876" fmla="*/ 5230583 w 6844951"/>
              <a:gd name="connsiteY1876" fmla="*/ 4266289 h 6840759"/>
              <a:gd name="connsiteX1877" fmla="*/ 5286587 w 6844951"/>
              <a:gd name="connsiteY1877" fmla="*/ 4254983 h 6840759"/>
              <a:gd name="connsiteX1878" fmla="*/ 5347736 w 6844951"/>
              <a:gd name="connsiteY1878" fmla="*/ 4254983 h 6840759"/>
              <a:gd name="connsiteX1879" fmla="*/ 5403739 w 6844951"/>
              <a:gd name="connsiteY1879" fmla="*/ 4266289 h 6840759"/>
              <a:gd name="connsiteX1880" fmla="*/ 5423051 w 6844951"/>
              <a:gd name="connsiteY1880" fmla="*/ 4279310 h 6840759"/>
              <a:gd name="connsiteX1881" fmla="*/ 5413380 w 6844951"/>
              <a:gd name="connsiteY1881" fmla="*/ 4231408 h 6840759"/>
              <a:gd name="connsiteX1882" fmla="*/ 5413380 w 6844951"/>
              <a:gd name="connsiteY1882" fmla="*/ 4170259 h 6840759"/>
              <a:gd name="connsiteX1883" fmla="*/ 5420755 w 6844951"/>
              <a:gd name="connsiteY1883" fmla="*/ 4133729 h 6840759"/>
              <a:gd name="connsiteX1884" fmla="*/ 5403740 w 6844951"/>
              <a:gd name="connsiteY1884" fmla="*/ 4145201 h 6840759"/>
              <a:gd name="connsiteX1885" fmla="*/ 5347736 w 6844951"/>
              <a:gd name="connsiteY1885" fmla="*/ 4156508 h 6840759"/>
              <a:gd name="connsiteX1886" fmla="*/ 5286587 w 6844951"/>
              <a:gd name="connsiteY1886" fmla="*/ 4156508 h 6840759"/>
              <a:gd name="connsiteX1887" fmla="*/ 5230584 w 6844951"/>
              <a:gd name="connsiteY1887" fmla="*/ 4145201 h 6840759"/>
              <a:gd name="connsiteX1888" fmla="*/ 4672230 w 6844951"/>
              <a:gd name="connsiteY1888" fmla="*/ 4133729 h 6840759"/>
              <a:gd name="connsiteX1889" fmla="*/ 4679605 w 6844951"/>
              <a:gd name="connsiteY1889" fmla="*/ 4170259 h 6840759"/>
              <a:gd name="connsiteX1890" fmla="*/ 4679605 w 6844951"/>
              <a:gd name="connsiteY1890" fmla="*/ 4231408 h 6840759"/>
              <a:gd name="connsiteX1891" fmla="*/ 4669934 w 6844951"/>
              <a:gd name="connsiteY1891" fmla="*/ 4279310 h 6840759"/>
              <a:gd name="connsiteX1892" fmla="*/ 4689245 w 6844951"/>
              <a:gd name="connsiteY1892" fmla="*/ 4266289 h 6840759"/>
              <a:gd name="connsiteX1893" fmla="*/ 4745249 w 6844951"/>
              <a:gd name="connsiteY1893" fmla="*/ 4254983 h 6840759"/>
              <a:gd name="connsiteX1894" fmla="*/ 4806398 w 6844951"/>
              <a:gd name="connsiteY1894" fmla="*/ 4254983 h 6840759"/>
              <a:gd name="connsiteX1895" fmla="*/ 4862401 w 6844951"/>
              <a:gd name="connsiteY1895" fmla="*/ 4266289 h 6840759"/>
              <a:gd name="connsiteX1896" fmla="*/ 4881713 w 6844951"/>
              <a:gd name="connsiteY1896" fmla="*/ 4279310 h 6840759"/>
              <a:gd name="connsiteX1897" fmla="*/ 4872042 w 6844951"/>
              <a:gd name="connsiteY1897" fmla="*/ 4231408 h 6840759"/>
              <a:gd name="connsiteX1898" fmla="*/ 4872042 w 6844951"/>
              <a:gd name="connsiteY1898" fmla="*/ 4170259 h 6840759"/>
              <a:gd name="connsiteX1899" fmla="*/ 4879417 w 6844951"/>
              <a:gd name="connsiteY1899" fmla="*/ 4133729 h 6840759"/>
              <a:gd name="connsiteX1900" fmla="*/ 4862402 w 6844951"/>
              <a:gd name="connsiteY1900" fmla="*/ 4145201 h 6840759"/>
              <a:gd name="connsiteX1901" fmla="*/ 4806398 w 6844951"/>
              <a:gd name="connsiteY1901" fmla="*/ 4156508 h 6840759"/>
              <a:gd name="connsiteX1902" fmla="*/ 4745249 w 6844951"/>
              <a:gd name="connsiteY1902" fmla="*/ 4156508 h 6840759"/>
              <a:gd name="connsiteX1903" fmla="*/ 4689246 w 6844951"/>
              <a:gd name="connsiteY1903" fmla="*/ 4145201 h 6840759"/>
              <a:gd name="connsiteX1904" fmla="*/ 4130892 w 6844951"/>
              <a:gd name="connsiteY1904" fmla="*/ 4133729 h 6840759"/>
              <a:gd name="connsiteX1905" fmla="*/ 4138267 w 6844951"/>
              <a:gd name="connsiteY1905" fmla="*/ 4170259 h 6840759"/>
              <a:gd name="connsiteX1906" fmla="*/ 4138267 w 6844951"/>
              <a:gd name="connsiteY1906" fmla="*/ 4231408 h 6840759"/>
              <a:gd name="connsiteX1907" fmla="*/ 4128596 w 6844951"/>
              <a:gd name="connsiteY1907" fmla="*/ 4279310 h 6840759"/>
              <a:gd name="connsiteX1908" fmla="*/ 4147907 w 6844951"/>
              <a:gd name="connsiteY1908" fmla="*/ 4266289 h 6840759"/>
              <a:gd name="connsiteX1909" fmla="*/ 4203911 w 6844951"/>
              <a:gd name="connsiteY1909" fmla="*/ 4254983 h 6840759"/>
              <a:gd name="connsiteX1910" fmla="*/ 4265060 w 6844951"/>
              <a:gd name="connsiteY1910" fmla="*/ 4254983 h 6840759"/>
              <a:gd name="connsiteX1911" fmla="*/ 4321063 w 6844951"/>
              <a:gd name="connsiteY1911" fmla="*/ 4266289 h 6840759"/>
              <a:gd name="connsiteX1912" fmla="*/ 4340374 w 6844951"/>
              <a:gd name="connsiteY1912" fmla="*/ 4279310 h 6840759"/>
              <a:gd name="connsiteX1913" fmla="*/ 4330704 w 6844951"/>
              <a:gd name="connsiteY1913" fmla="*/ 4231408 h 6840759"/>
              <a:gd name="connsiteX1914" fmla="*/ 4330704 w 6844951"/>
              <a:gd name="connsiteY1914" fmla="*/ 4170259 h 6840759"/>
              <a:gd name="connsiteX1915" fmla="*/ 4338079 w 6844951"/>
              <a:gd name="connsiteY1915" fmla="*/ 4133729 h 6840759"/>
              <a:gd name="connsiteX1916" fmla="*/ 4321064 w 6844951"/>
              <a:gd name="connsiteY1916" fmla="*/ 4145201 h 6840759"/>
              <a:gd name="connsiteX1917" fmla="*/ 4265060 w 6844951"/>
              <a:gd name="connsiteY1917" fmla="*/ 4156508 h 6840759"/>
              <a:gd name="connsiteX1918" fmla="*/ 4203911 w 6844951"/>
              <a:gd name="connsiteY1918" fmla="*/ 4156508 h 6840759"/>
              <a:gd name="connsiteX1919" fmla="*/ 4147908 w 6844951"/>
              <a:gd name="connsiteY1919" fmla="*/ 4145201 h 6840759"/>
              <a:gd name="connsiteX1920" fmla="*/ 3589554 w 6844951"/>
              <a:gd name="connsiteY1920" fmla="*/ 4133729 h 6840759"/>
              <a:gd name="connsiteX1921" fmla="*/ 3596929 w 6844951"/>
              <a:gd name="connsiteY1921" fmla="*/ 4170259 h 6840759"/>
              <a:gd name="connsiteX1922" fmla="*/ 3596929 w 6844951"/>
              <a:gd name="connsiteY1922" fmla="*/ 4231408 h 6840759"/>
              <a:gd name="connsiteX1923" fmla="*/ 3587258 w 6844951"/>
              <a:gd name="connsiteY1923" fmla="*/ 4279310 h 6840759"/>
              <a:gd name="connsiteX1924" fmla="*/ 3606570 w 6844951"/>
              <a:gd name="connsiteY1924" fmla="*/ 4266289 h 6840759"/>
              <a:gd name="connsiteX1925" fmla="*/ 3662573 w 6844951"/>
              <a:gd name="connsiteY1925" fmla="*/ 4254983 h 6840759"/>
              <a:gd name="connsiteX1926" fmla="*/ 3723722 w 6844951"/>
              <a:gd name="connsiteY1926" fmla="*/ 4254983 h 6840759"/>
              <a:gd name="connsiteX1927" fmla="*/ 3779725 w 6844951"/>
              <a:gd name="connsiteY1927" fmla="*/ 4266289 h 6840759"/>
              <a:gd name="connsiteX1928" fmla="*/ 3799037 w 6844951"/>
              <a:gd name="connsiteY1928" fmla="*/ 4279310 h 6840759"/>
              <a:gd name="connsiteX1929" fmla="*/ 3789366 w 6844951"/>
              <a:gd name="connsiteY1929" fmla="*/ 4231408 h 6840759"/>
              <a:gd name="connsiteX1930" fmla="*/ 3789366 w 6844951"/>
              <a:gd name="connsiteY1930" fmla="*/ 4170259 h 6840759"/>
              <a:gd name="connsiteX1931" fmla="*/ 3796741 w 6844951"/>
              <a:gd name="connsiteY1931" fmla="*/ 4133729 h 6840759"/>
              <a:gd name="connsiteX1932" fmla="*/ 3779726 w 6844951"/>
              <a:gd name="connsiteY1932" fmla="*/ 4145201 h 6840759"/>
              <a:gd name="connsiteX1933" fmla="*/ 3723722 w 6844951"/>
              <a:gd name="connsiteY1933" fmla="*/ 4156508 h 6840759"/>
              <a:gd name="connsiteX1934" fmla="*/ 3662573 w 6844951"/>
              <a:gd name="connsiteY1934" fmla="*/ 4156508 h 6840759"/>
              <a:gd name="connsiteX1935" fmla="*/ 3606570 w 6844951"/>
              <a:gd name="connsiteY1935" fmla="*/ 4145201 h 6840759"/>
              <a:gd name="connsiteX1936" fmla="*/ 3048216 w 6844951"/>
              <a:gd name="connsiteY1936" fmla="*/ 4133729 h 6840759"/>
              <a:gd name="connsiteX1937" fmla="*/ 3055591 w 6844951"/>
              <a:gd name="connsiteY1937" fmla="*/ 4170259 h 6840759"/>
              <a:gd name="connsiteX1938" fmla="*/ 3055591 w 6844951"/>
              <a:gd name="connsiteY1938" fmla="*/ 4231408 h 6840759"/>
              <a:gd name="connsiteX1939" fmla="*/ 3045920 w 6844951"/>
              <a:gd name="connsiteY1939" fmla="*/ 4279310 h 6840759"/>
              <a:gd name="connsiteX1940" fmla="*/ 3065232 w 6844951"/>
              <a:gd name="connsiteY1940" fmla="*/ 4266289 h 6840759"/>
              <a:gd name="connsiteX1941" fmla="*/ 3121235 w 6844951"/>
              <a:gd name="connsiteY1941" fmla="*/ 4254983 h 6840759"/>
              <a:gd name="connsiteX1942" fmla="*/ 3182384 w 6844951"/>
              <a:gd name="connsiteY1942" fmla="*/ 4254983 h 6840759"/>
              <a:gd name="connsiteX1943" fmla="*/ 3238387 w 6844951"/>
              <a:gd name="connsiteY1943" fmla="*/ 4266289 h 6840759"/>
              <a:gd name="connsiteX1944" fmla="*/ 3257699 w 6844951"/>
              <a:gd name="connsiteY1944" fmla="*/ 4279310 h 6840759"/>
              <a:gd name="connsiteX1945" fmla="*/ 3248028 w 6844951"/>
              <a:gd name="connsiteY1945" fmla="*/ 4231408 h 6840759"/>
              <a:gd name="connsiteX1946" fmla="*/ 3248028 w 6844951"/>
              <a:gd name="connsiteY1946" fmla="*/ 4170259 h 6840759"/>
              <a:gd name="connsiteX1947" fmla="*/ 3255403 w 6844951"/>
              <a:gd name="connsiteY1947" fmla="*/ 4133729 h 6840759"/>
              <a:gd name="connsiteX1948" fmla="*/ 3238388 w 6844951"/>
              <a:gd name="connsiteY1948" fmla="*/ 4145201 h 6840759"/>
              <a:gd name="connsiteX1949" fmla="*/ 3182384 w 6844951"/>
              <a:gd name="connsiteY1949" fmla="*/ 4156508 h 6840759"/>
              <a:gd name="connsiteX1950" fmla="*/ 3121235 w 6844951"/>
              <a:gd name="connsiteY1950" fmla="*/ 4156508 h 6840759"/>
              <a:gd name="connsiteX1951" fmla="*/ 3065232 w 6844951"/>
              <a:gd name="connsiteY1951" fmla="*/ 4145201 h 6840759"/>
              <a:gd name="connsiteX1952" fmla="*/ 2506878 w 6844951"/>
              <a:gd name="connsiteY1952" fmla="*/ 4133729 h 6840759"/>
              <a:gd name="connsiteX1953" fmla="*/ 2514253 w 6844951"/>
              <a:gd name="connsiteY1953" fmla="*/ 4170259 h 6840759"/>
              <a:gd name="connsiteX1954" fmla="*/ 2514253 w 6844951"/>
              <a:gd name="connsiteY1954" fmla="*/ 4231408 h 6840759"/>
              <a:gd name="connsiteX1955" fmla="*/ 2504582 w 6844951"/>
              <a:gd name="connsiteY1955" fmla="*/ 4279310 h 6840759"/>
              <a:gd name="connsiteX1956" fmla="*/ 2523894 w 6844951"/>
              <a:gd name="connsiteY1956" fmla="*/ 4266289 h 6840759"/>
              <a:gd name="connsiteX1957" fmla="*/ 2579897 w 6844951"/>
              <a:gd name="connsiteY1957" fmla="*/ 4254983 h 6840759"/>
              <a:gd name="connsiteX1958" fmla="*/ 2641046 w 6844951"/>
              <a:gd name="connsiteY1958" fmla="*/ 4254983 h 6840759"/>
              <a:gd name="connsiteX1959" fmla="*/ 2697049 w 6844951"/>
              <a:gd name="connsiteY1959" fmla="*/ 4266289 h 6840759"/>
              <a:gd name="connsiteX1960" fmla="*/ 2716361 w 6844951"/>
              <a:gd name="connsiteY1960" fmla="*/ 4279310 h 6840759"/>
              <a:gd name="connsiteX1961" fmla="*/ 2706690 w 6844951"/>
              <a:gd name="connsiteY1961" fmla="*/ 4231408 h 6840759"/>
              <a:gd name="connsiteX1962" fmla="*/ 2706690 w 6844951"/>
              <a:gd name="connsiteY1962" fmla="*/ 4170259 h 6840759"/>
              <a:gd name="connsiteX1963" fmla="*/ 2714065 w 6844951"/>
              <a:gd name="connsiteY1963" fmla="*/ 4133729 h 6840759"/>
              <a:gd name="connsiteX1964" fmla="*/ 2697050 w 6844951"/>
              <a:gd name="connsiteY1964" fmla="*/ 4145201 h 6840759"/>
              <a:gd name="connsiteX1965" fmla="*/ 2641046 w 6844951"/>
              <a:gd name="connsiteY1965" fmla="*/ 4156508 h 6840759"/>
              <a:gd name="connsiteX1966" fmla="*/ 2579897 w 6844951"/>
              <a:gd name="connsiteY1966" fmla="*/ 4156508 h 6840759"/>
              <a:gd name="connsiteX1967" fmla="*/ 2523894 w 6844951"/>
              <a:gd name="connsiteY1967" fmla="*/ 4145201 h 6840759"/>
              <a:gd name="connsiteX1968" fmla="*/ 1965540 w 6844951"/>
              <a:gd name="connsiteY1968" fmla="*/ 4133729 h 6840759"/>
              <a:gd name="connsiteX1969" fmla="*/ 1972915 w 6844951"/>
              <a:gd name="connsiteY1969" fmla="*/ 4170259 h 6840759"/>
              <a:gd name="connsiteX1970" fmla="*/ 1972915 w 6844951"/>
              <a:gd name="connsiteY1970" fmla="*/ 4231408 h 6840759"/>
              <a:gd name="connsiteX1971" fmla="*/ 1963244 w 6844951"/>
              <a:gd name="connsiteY1971" fmla="*/ 4279310 h 6840759"/>
              <a:gd name="connsiteX1972" fmla="*/ 1982556 w 6844951"/>
              <a:gd name="connsiteY1972" fmla="*/ 4266289 h 6840759"/>
              <a:gd name="connsiteX1973" fmla="*/ 2038559 w 6844951"/>
              <a:gd name="connsiteY1973" fmla="*/ 4254983 h 6840759"/>
              <a:gd name="connsiteX1974" fmla="*/ 2099708 w 6844951"/>
              <a:gd name="connsiteY1974" fmla="*/ 4254983 h 6840759"/>
              <a:gd name="connsiteX1975" fmla="*/ 2155711 w 6844951"/>
              <a:gd name="connsiteY1975" fmla="*/ 4266289 h 6840759"/>
              <a:gd name="connsiteX1976" fmla="*/ 2175023 w 6844951"/>
              <a:gd name="connsiteY1976" fmla="*/ 4279310 h 6840759"/>
              <a:gd name="connsiteX1977" fmla="*/ 2165352 w 6844951"/>
              <a:gd name="connsiteY1977" fmla="*/ 4231408 h 6840759"/>
              <a:gd name="connsiteX1978" fmla="*/ 2165352 w 6844951"/>
              <a:gd name="connsiteY1978" fmla="*/ 4170259 h 6840759"/>
              <a:gd name="connsiteX1979" fmla="*/ 2172727 w 6844951"/>
              <a:gd name="connsiteY1979" fmla="*/ 4133729 h 6840759"/>
              <a:gd name="connsiteX1980" fmla="*/ 2155712 w 6844951"/>
              <a:gd name="connsiteY1980" fmla="*/ 4145201 h 6840759"/>
              <a:gd name="connsiteX1981" fmla="*/ 2099708 w 6844951"/>
              <a:gd name="connsiteY1981" fmla="*/ 4156508 h 6840759"/>
              <a:gd name="connsiteX1982" fmla="*/ 2038559 w 6844951"/>
              <a:gd name="connsiteY1982" fmla="*/ 4156508 h 6840759"/>
              <a:gd name="connsiteX1983" fmla="*/ 1982556 w 6844951"/>
              <a:gd name="connsiteY1983" fmla="*/ 4145201 h 6840759"/>
              <a:gd name="connsiteX1984" fmla="*/ 1424202 w 6844951"/>
              <a:gd name="connsiteY1984" fmla="*/ 4133729 h 6840759"/>
              <a:gd name="connsiteX1985" fmla="*/ 1431577 w 6844951"/>
              <a:gd name="connsiteY1985" fmla="*/ 4170259 h 6840759"/>
              <a:gd name="connsiteX1986" fmla="*/ 1431577 w 6844951"/>
              <a:gd name="connsiteY1986" fmla="*/ 4231408 h 6840759"/>
              <a:gd name="connsiteX1987" fmla="*/ 1421906 w 6844951"/>
              <a:gd name="connsiteY1987" fmla="*/ 4279310 h 6840759"/>
              <a:gd name="connsiteX1988" fmla="*/ 1441218 w 6844951"/>
              <a:gd name="connsiteY1988" fmla="*/ 4266289 h 6840759"/>
              <a:gd name="connsiteX1989" fmla="*/ 1497221 w 6844951"/>
              <a:gd name="connsiteY1989" fmla="*/ 4254983 h 6840759"/>
              <a:gd name="connsiteX1990" fmla="*/ 1558370 w 6844951"/>
              <a:gd name="connsiteY1990" fmla="*/ 4254983 h 6840759"/>
              <a:gd name="connsiteX1991" fmla="*/ 1614373 w 6844951"/>
              <a:gd name="connsiteY1991" fmla="*/ 4266289 h 6840759"/>
              <a:gd name="connsiteX1992" fmla="*/ 1633685 w 6844951"/>
              <a:gd name="connsiteY1992" fmla="*/ 4279310 h 6840759"/>
              <a:gd name="connsiteX1993" fmla="*/ 1624014 w 6844951"/>
              <a:gd name="connsiteY1993" fmla="*/ 4231408 h 6840759"/>
              <a:gd name="connsiteX1994" fmla="*/ 1624014 w 6844951"/>
              <a:gd name="connsiteY1994" fmla="*/ 4170259 h 6840759"/>
              <a:gd name="connsiteX1995" fmla="*/ 1631389 w 6844951"/>
              <a:gd name="connsiteY1995" fmla="*/ 4133729 h 6840759"/>
              <a:gd name="connsiteX1996" fmla="*/ 1614374 w 6844951"/>
              <a:gd name="connsiteY1996" fmla="*/ 4145201 h 6840759"/>
              <a:gd name="connsiteX1997" fmla="*/ 1558370 w 6844951"/>
              <a:gd name="connsiteY1997" fmla="*/ 4156508 h 6840759"/>
              <a:gd name="connsiteX1998" fmla="*/ 1497221 w 6844951"/>
              <a:gd name="connsiteY1998" fmla="*/ 4156508 h 6840759"/>
              <a:gd name="connsiteX1999" fmla="*/ 1441218 w 6844951"/>
              <a:gd name="connsiteY1999" fmla="*/ 4145201 h 6840759"/>
              <a:gd name="connsiteX2000" fmla="*/ 882864 w 6844951"/>
              <a:gd name="connsiteY2000" fmla="*/ 4133729 h 6840759"/>
              <a:gd name="connsiteX2001" fmla="*/ 890239 w 6844951"/>
              <a:gd name="connsiteY2001" fmla="*/ 4170259 h 6840759"/>
              <a:gd name="connsiteX2002" fmla="*/ 890239 w 6844951"/>
              <a:gd name="connsiteY2002" fmla="*/ 4231408 h 6840759"/>
              <a:gd name="connsiteX2003" fmla="*/ 880569 w 6844951"/>
              <a:gd name="connsiteY2003" fmla="*/ 4279310 h 6840759"/>
              <a:gd name="connsiteX2004" fmla="*/ 899880 w 6844951"/>
              <a:gd name="connsiteY2004" fmla="*/ 4266290 h 6840759"/>
              <a:gd name="connsiteX2005" fmla="*/ 955883 w 6844951"/>
              <a:gd name="connsiteY2005" fmla="*/ 4254983 h 6840759"/>
              <a:gd name="connsiteX2006" fmla="*/ 1017032 w 6844951"/>
              <a:gd name="connsiteY2006" fmla="*/ 4254983 h 6840759"/>
              <a:gd name="connsiteX2007" fmla="*/ 1073035 w 6844951"/>
              <a:gd name="connsiteY2007" fmla="*/ 4266290 h 6840759"/>
              <a:gd name="connsiteX2008" fmla="*/ 1092347 w 6844951"/>
              <a:gd name="connsiteY2008" fmla="*/ 4279310 h 6840759"/>
              <a:gd name="connsiteX2009" fmla="*/ 1082676 w 6844951"/>
              <a:gd name="connsiteY2009" fmla="*/ 4231408 h 6840759"/>
              <a:gd name="connsiteX2010" fmla="*/ 1082676 w 6844951"/>
              <a:gd name="connsiteY2010" fmla="*/ 4170259 h 6840759"/>
              <a:gd name="connsiteX2011" fmla="*/ 1090051 w 6844951"/>
              <a:gd name="connsiteY2011" fmla="*/ 4133729 h 6840759"/>
              <a:gd name="connsiteX2012" fmla="*/ 1073036 w 6844951"/>
              <a:gd name="connsiteY2012" fmla="*/ 4145201 h 6840759"/>
              <a:gd name="connsiteX2013" fmla="*/ 1017032 w 6844951"/>
              <a:gd name="connsiteY2013" fmla="*/ 4156508 h 6840759"/>
              <a:gd name="connsiteX2014" fmla="*/ 955883 w 6844951"/>
              <a:gd name="connsiteY2014" fmla="*/ 4156508 h 6840759"/>
              <a:gd name="connsiteX2015" fmla="*/ 899880 w 6844951"/>
              <a:gd name="connsiteY2015" fmla="*/ 4145201 h 6840759"/>
              <a:gd name="connsiteX2016" fmla="*/ 341526 w 6844951"/>
              <a:gd name="connsiteY2016" fmla="*/ 4133729 h 6840759"/>
              <a:gd name="connsiteX2017" fmla="*/ 348901 w 6844951"/>
              <a:gd name="connsiteY2017" fmla="*/ 4170259 h 6840759"/>
              <a:gd name="connsiteX2018" fmla="*/ 348901 w 6844951"/>
              <a:gd name="connsiteY2018" fmla="*/ 4231408 h 6840759"/>
              <a:gd name="connsiteX2019" fmla="*/ 339230 w 6844951"/>
              <a:gd name="connsiteY2019" fmla="*/ 4279310 h 6840759"/>
              <a:gd name="connsiteX2020" fmla="*/ 358542 w 6844951"/>
              <a:gd name="connsiteY2020" fmla="*/ 4266290 h 6840759"/>
              <a:gd name="connsiteX2021" fmla="*/ 414545 w 6844951"/>
              <a:gd name="connsiteY2021" fmla="*/ 4254983 h 6840759"/>
              <a:gd name="connsiteX2022" fmla="*/ 475694 w 6844951"/>
              <a:gd name="connsiteY2022" fmla="*/ 4254983 h 6840759"/>
              <a:gd name="connsiteX2023" fmla="*/ 531697 w 6844951"/>
              <a:gd name="connsiteY2023" fmla="*/ 4266290 h 6840759"/>
              <a:gd name="connsiteX2024" fmla="*/ 551009 w 6844951"/>
              <a:gd name="connsiteY2024" fmla="*/ 4279310 h 6840759"/>
              <a:gd name="connsiteX2025" fmla="*/ 541338 w 6844951"/>
              <a:gd name="connsiteY2025" fmla="*/ 4231408 h 6840759"/>
              <a:gd name="connsiteX2026" fmla="*/ 541338 w 6844951"/>
              <a:gd name="connsiteY2026" fmla="*/ 4170259 h 6840759"/>
              <a:gd name="connsiteX2027" fmla="*/ 548713 w 6844951"/>
              <a:gd name="connsiteY2027" fmla="*/ 4133729 h 6840759"/>
              <a:gd name="connsiteX2028" fmla="*/ 531698 w 6844951"/>
              <a:gd name="connsiteY2028" fmla="*/ 4145201 h 6840759"/>
              <a:gd name="connsiteX2029" fmla="*/ 475694 w 6844951"/>
              <a:gd name="connsiteY2029" fmla="*/ 4156508 h 6840759"/>
              <a:gd name="connsiteX2030" fmla="*/ 414545 w 6844951"/>
              <a:gd name="connsiteY2030" fmla="*/ 4156508 h 6840759"/>
              <a:gd name="connsiteX2031" fmla="*/ 358542 w 6844951"/>
              <a:gd name="connsiteY2031" fmla="*/ 4145201 h 6840759"/>
              <a:gd name="connsiteX2032" fmla="*/ 6023279 w 6844951"/>
              <a:gd name="connsiteY2032" fmla="*/ 3903581 h 6840759"/>
              <a:gd name="connsiteX2033" fmla="*/ 6032950 w 6844951"/>
              <a:gd name="connsiteY2033" fmla="*/ 3951483 h 6840759"/>
              <a:gd name="connsiteX2034" fmla="*/ 6032950 w 6844951"/>
              <a:gd name="connsiteY2034" fmla="*/ 4012632 h 6840759"/>
              <a:gd name="connsiteX2035" fmla="*/ 6025575 w 6844951"/>
              <a:gd name="connsiteY2035" fmla="*/ 4049162 h 6840759"/>
              <a:gd name="connsiteX2036" fmla="*/ 6042591 w 6844951"/>
              <a:gd name="connsiteY2036" fmla="*/ 4037689 h 6840759"/>
              <a:gd name="connsiteX2037" fmla="*/ 6098594 w 6844951"/>
              <a:gd name="connsiteY2037" fmla="*/ 4026383 h 6840759"/>
              <a:gd name="connsiteX2038" fmla="*/ 6159743 w 6844951"/>
              <a:gd name="connsiteY2038" fmla="*/ 4026383 h 6840759"/>
              <a:gd name="connsiteX2039" fmla="*/ 6215746 w 6844951"/>
              <a:gd name="connsiteY2039" fmla="*/ 4037689 h 6840759"/>
              <a:gd name="connsiteX2040" fmla="*/ 6232762 w 6844951"/>
              <a:gd name="connsiteY2040" fmla="*/ 4049162 h 6840759"/>
              <a:gd name="connsiteX2041" fmla="*/ 6225387 w 6844951"/>
              <a:gd name="connsiteY2041" fmla="*/ 4012632 h 6840759"/>
              <a:gd name="connsiteX2042" fmla="*/ 6225387 w 6844951"/>
              <a:gd name="connsiteY2042" fmla="*/ 3951483 h 6840759"/>
              <a:gd name="connsiteX2043" fmla="*/ 6235058 w 6844951"/>
              <a:gd name="connsiteY2043" fmla="*/ 3903581 h 6840759"/>
              <a:gd name="connsiteX2044" fmla="*/ 6215746 w 6844951"/>
              <a:gd name="connsiteY2044" fmla="*/ 3916602 h 6840759"/>
              <a:gd name="connsiteX2045" fmla="*/ 6159743 w 6844951"/>
              <a:gd name="connsiteY2045" fmla="*/ 3927908 h 6840759"/>
              <a:gd name="connsiteX2046" fmla="*/ 6098594 w 6844951"/>
              <a:gd name="connsiteY2046" fmla="*/ 3927908 h 6840759"/>
              <a:gd name="connsiteX2047" fmla="*/ 6042591 w 6844951"/>
              <a:gd name="connsiteY2047" fmla="*/ 3916602 h 6840759"/>
              <a:gd name="connsiteX2048" fmla="*/ 5481941 w 6844951"/>
              <a:gd name="connsiteY2048" fmla="*/ 3903581 h 6840759"/>
              <a:gd name="connsiteX2049" fmla="*/ 5491612 w 6844951"/>
              <a:gd name="connsiteY2049" fmla="*/ 3951483 h 6840759"/>
              <a:gd name="connsiteX2050" fmla="*/ 5491612 w 6844951"/>
              <a:gd name="connsiteY2050" fmla="*/ 4012632 h 6840759"/>
              <a:gd name="connsiteX2051" fmla="*/ 5484237 w 6844951"/>
              <a:gd name="connsiteY2051" fmla="*/ 4049162 h 6840759"/>
              <a:gd name="connsiteX2052" fmla="*/ 5501253 w 6844951"/>
              <a:gd name="connsiteY2052" fmla="*/ 4037689 h 6840759"/>
              <a:gd name="connsiteX2053" fmla="*/ 5557256 w 6844951"/>
              <a:gd name="connsiteY2053" fmla="*/ 4026383 h 6840759"/>
              <a:gd name="connsiteX2054" fmla="*/ 5618405 w 6844951"/>
              <a:gd name="connsiteY2054" fmla="*/ 4026383 h 6840759"/>
              <a:gd name="connsiteX2055" fmla="*/ 5674408 w 6844951"/>
              <a:gd name="connsiteY2055" fmla="*/ 4037689 h 6840759"/>
              <a:gd name="connsiteX2056" fmla="*/ 5691424 w 6844951"/>
              <a:gd name="connsiteY2056" fmla="*/ 4049162 h 6840759"/>
              <a:gd name="connsiteX2057" fmla="*/ 5684049 w 6844951"/>
              <a:gd name="connsiteY2057" fmla="*/ 4012632 h 6840759"/>
              <a:gd name="connsiteX2058" fmla="*/ 5684049 w 6844951"/>
              <a:gd name="connsiteY2058" fmla="*/ 3951483 h 6840759"/>
              <a:gd name="connsiteX2059" fmla="*/ 5693720 w 6844951"/>
              <a:gd name="connsiteY2059" fmla="*/ 3903581 h 6840759"/>
              <a:gd name="connsiteX2060" fmla="*/ 5674408 w 6844951"/>
              <a:gd name="connsiteY2060" fmla="*/ 3916602 h 6840759"/>
              <a:gd name="connsiteX2061" fmla="*/ 5618405 w 6844951"/>
              <a:gd name="connsiteY2061" fmla="*/ 3927908 h 6840759"/>
              <a:gd name="connsiteX2062" fmla="*/ 5557256 w 6844951"/>
              <a:gd name="connsiteY2062" fmla="*/ 3927908 h 6840759"/>
              <a:gd name="connsiteX2063" fmla="*/ 5501253 w 6844951"/>
              <a:gd name="connsiteY2063" fmla="*/ 3916602 h 6840759"/>
              <a:gd name="connsiteX2064" fmla="*/ 4940603 w 6844951"/>
              <a:gd name="connsiteY2064" fmla="*/ 3903581 h 6840759"/>
              <a:gd name="connsiteX2065" fmla="*/ 4950274 w 6844951"/>
              <a:gd name="connsiteY2065" fmla="*/ 3951483 h 6840759"/>
              <a:gd name="connsiteX2066" fmla="*/ 4950274 w 6844951"/>
              <a:gd name="connsiteY2066" fmla="*/ 4012632 h 6840759"/>
              <a:gd name="connsiteX2067" fmla="*/ 4942899 w 6844951"/>
              <a:gd name="connsiteY2067" fmla="*/ 4049162 h 6840759"/>
              <a:gd name="connsiteX2068" fmla="*/ 4959915 w 6844951"/>
              <a:gd name="connsiteY2068" fmla="*/ 4037689 h 6840759"/>
              <a:gd name="connsiteX2069" fmla="*/ 5015918 w 6844951"/>
              <a:gd name="connsiteY2069" fmla="*/ 4026383 h 6840759"/>
              <a:gd name="connsiteX2070" fmla="*/ 5077067 w 6844951"/>
              <a:gd name="connsiteY2070" fmla="*/ 4026383 h 6840759"/>
              <a:gd name="connsiteX2071" fmla="*/ 5133071 w 6844951"/>
              <a:gd name="connsiteY2071" fmla="*/ 4037689 h 6840759"/>
              <a:gd name="connsiteX2072" fmla="*/ 5150086 w 6844951"/>
              <a:gd name="connsiteY2072" fmla="*/ 4049162 h 6840759"/>
              <a:gd name="connsiteX2073" fmla="*/ 5142711 w 6844951"/>
              <a:gd name="connsiteY2073" fmla="*/ 4012632 h 6840759"/>
              <a:gd name="connsiteX2074" fmla="*/ 5142711 w 6844951"/>
              <a:gd name="connsiteY2074" fmla="*/ 3951483 h 6840759"/>
              <a:gd name="connsiteX2075" fmla="*/ 5152382 w 6844951"/>
              <a:gd name="connsiteY2075" fmla="*/ 3903581 h 6840759"/>
              <a:gd name="connsiteX2076" fmla="*/ 5133070 w 6844951"/>
              <a:gd name="connsiteY2076" fmla="*/ 3916602 h 6840759"/>
              <a:gd name="connsiteX2077" fmla="*/ 5077067 w 6844951"/>
              <a:gd name="connsiteY2077" fmla="*/ 3927908 h 6840759"/>
              <a:gd name="connsiteX2078" fmla="*/ 5015918 w 6844951"/>
              <a:gd name="connsiteY2078" fmla="*/ 3927908 h 6840759"/>
              <a:gd name="connsiteX2079" fmla="*/ 4959914 w 6844951"/>
              <a:gd name="connsiteY2079" fmla="*/ 3916602 h 6840759"/>
              <a:gd name="connsiteX2080" fmla="*/ 4399265 w 6844951"/>
              <a:gd name="connsiteY2080" fmla="*/ 3903581 h 6840759"/>
              <a:gd name="connsiteX2081" fmla="*/ 4408936 w 6844951"/>
              <a:gd name="connsiteY2081" fmla="*/ 3951483 h 6840759"/>
              <a:gd name="connsiteX2082" fmla="*/ 4408936 w 6844951"/>
              <a:gd name="connsiteY2082" fmla="*/ 4012632 h 6840759"/>
              <a:gd name="connsiteX2083" fmla="*/ 4401561 w 6844951"/>
              <a:gd name="connsiteY2083" fmla="*/ 4049162 h 6840759"/>
              <a:gd name="connsiteX2084" fmla="*/ 4418577 w 6844951"/>
              <a:gd name="connsiteY2084" fmla="*/ 4037689 h 6840759"/>
              <a:gd name="connsiteX2085" fmla="*/ 4474580 w 6844951"/>
              <a:gd name="connsiteY2085" fmla="*/ 4026383 h 6840759"/>
              <a:gd name="connsiteX2086" fmla="*/ 4535729 w 6844951"/>
              <a:gd name="connsiteY2086" fmla="*/ 4026383 h 6840759"/>
              <a:gd name="connsiteX2087" fmla="*/ 4591733 w 6844951"/>
              <a:gd name="connsiteY2087" fmla="*/ 4037689 h 6840759"/>
              <a:gd name="connsiteX2088" fmla="*/ 4608748 w 6844951"/>
              <a:gd name="connsiteY2088" fmla="*/ 4049162 h 6840759"/>
              <a:gd name="connsiteX2089" fmla="*/ 4601373 w 6844951"/>
              <a:gd name="connsiteY2089" fmla="*/ 4012632 h 6840759"/>
              <a:gd name="connsiteX2090" fmla="*/ 4601373 w 6844951"/>
              <a:gd name="connsiteY2090" fmla="*/ 3951483 h 6840759"/>
              <a:gd name="connsiteX2091" fmla="*/ 4611044 w 6844951"/>
              <a:gd name="connsiteY2091" fmla="*/ 3903581 h 6840759"/>
              <a:gd name="connsiteX2092" fmla="*/ 4591732 w 6844951"/>
              <a:gd name="connsiteY2092" fmla="*/ 3916602 h 6840759"/>
              <a:gd name="connsiteX2093" fmla="*/ 4535729 w 6844951"/>
              <a:gd name="connsiteY2093" fmla="*/ 3927908 h 6840759"/>
              <a:gd name="connsiteX2094" fmla="*/ 4474580 w 6844951"/>
              <a:gd name="connsiteY2094" fmla="*/ 3927908 h 6840759"/>
              <a:gd name="connsiteX2095" fmla="*/ 4418576 w 6844951"/>
              <a:gd name="connsiteY2095" fmla="*/ 3916602 h 6840759"/>
              <a:gd name="connsiteX2096" fmla="*/ 3857927 w 6844951"/>
              <a:gd name="connsiteY2096" fmla="*/ 3903581 h 6840759"/>
              <a:gd name="connsiteX2097" fmla="*/ 3867598 w 6844951"/>
              <a:gd name="connsiteY2097" fmla="*/ 3951483 h 6840759"/>
              <a:gd name="connsiteX2098" fmla="*/ 3867598 w 6844951"/>
              <a:gd name="connsiteY2098" fmla="*/ 4012632 h 6840759"/>
              <a:gd name="connsiteX2099" fmla="*/ 3860223 w 6844951"/>
              <a:gd name="connsiteY2099" fmla="*/ 4049162 h 6840759"/>
              <a:gd name="connsiteX2100" fmla="*/ 3877239 w 6844951"/>
              <a:gd name="connsiteY2100" fmla="*/ 4037689 h 6840759"/>
              <a:gd name="connsiteX2101" fmla="*/ 3933242 w 6844951"/>
              <a:gd name="connsiteY2101" fmla="*/ 4026383 h 6840759"/>
              <a:gd name="connsiteX2102" fmla="*/ 3994391 w 6844951"/>
              <a:gd name="connsiteY2102" fmla="*/ 4026383 h 6840759"/>
              <a:gd name="connsiteX2103" fmla="*/ 4050395 w 6844951"/>
              <a:gd name="connsiteY2103" fmla="*/ 4037689 h 6840759"/>
              <a:gd name="connsiteX2104" fmla="*/ 4067410 w 6844951"/>
              <a:gd name="connsiteY2104" fmla="*/ 4049162 h 6840759"/>
              <a:gd name="connsiteX2105" fmla="*/ 4060035 w 6844951"/>
              <a:gd name="connsiteY2105" fmla="*/ 4012632 h 6840759"/>
              <a:gd name="connsiteX2106" fmla="*/ 4060035 w 6844951"/>
              <a:gd name="connsiteY2106" fmla="*/ 3951483 h 6840759"/>
              <a:gd name="connsiteX2107" fmla="*/ 4069706 w 6844951"/>
              <a:gd name="connsiteY2107" fmla="*/ 3903581 h 6840759"/>
              <a:gd name="connsiteX2108" fmla="*/ 4050394 w 6844951"/>
              <a:gd name="connsiteY2108" fmla="*/ 3916602 h 6840759"/>
              <a:gd name="connsiteX2109" fmla="*/ 3994391 w 6844951"/>
              <a:gd name="connsiteY2109" fmla="*/ 3927908 h 6840759"/>
              <a:gd name="connsiteX2110" fmla="*/ 3933242 w 6844951"/>
              <a:gd name="connsiteY2110" fmla="*/ 3927908 h 6840759"/>
              <a:gd name="connsiteX2111" fmla="*/ 3877238 w 6844951"/>
              <a:gd name="connsiteY2111" fmla="*/ 3916602 h 6840759"/>
              <a:gd name="connsiteX2112" fmla="*/ 3316589 w 6844951"/>
              <a:gd name="connsiteY2112" fmla="*/ 3903581 h 6840759"/>
              <a:gd name="connsiteX2113" fmla="*/ 3326260 w 6844951"/>
              <a:gd name="connsiteY2113" fmla="*/ 3951483 h 6840759"/>
              <a:gd name="connsiteX2114" fmla="*/ 3326260 w 6844951"/>
              <a:gd name="connsiteY2114" fmla="*/ 4012632 h 6840759"/>
              <a:gd name="connsiteX2115" fmla="*/ 3318885 w 6844951"/>
              <a:gd name="connsiteY2115" fmla="*/ 4049162 h 6840759"/>
              <a:gd name="connsiteX2116" fmla="*/ 3335901 w 6844951"/>
              <a:gd name="connsiteY2116" fmla="*/ 4037689 h 6840759"/>
              <a:gd name="connsiteX2117" fmla="*/ 3391904 w 6844951"/>
              <a:gd name="connsiteY2117" fmla="*/ 4026383 h 6840759"/>
              <a:gd name="connsiteX2118" fmla="*/ 3453053 w 6844951"/>
              <a:gd name="connsiteY2118" fmla="*/ 4026383 h 6840759"/>
              <a:gd name="connsiteX2119" fmla="*/ 3509057 w 6844951"/>
              <a:gd name="connsiteY2119" fmla="*/ 4037689 h 6840759"/>
              <a:gd name="connsiteX2120" fmla="*/ 3526072 w 6844951"/>
              <a:gd name="connsiteY2120" fmla="*/ 4049162 h 6840759"/>
              <a:gd name="connsiteX2121" fmla="*/ 3518697 w 6844951"/>
              <a:gd name="connsiteY2121" fmla="*/ 4012632 h 6840759"/>
              <a:gd name="connsiteX2122" fmla="*/ 3518697 w 6844951"/>
              <a:gd name="connsiteY2122" fmla="*/ 3951483 h 6840759"/>
              <a:gd name="connsiteX2123" fmla="*/ 3528368 w 6844951"/>
              <a:gd name="connsiteY2123" fmla="*/ 3903581 h 6840759"/>
              <a:gd name="connsiteX2124" fmla="*/ 3509056 w 6844951"/>
              <a:gd name="connsiteY2124" fmla="*/ 3916602 h 6840759"/>
              <a:gd name="connsiteX2125" fmla="*/ 3453053 w 6844951"/>
              <a:gd name="connsiteY2125" fmla="*/ 3927908 h 6840759"/>
              <a:gd name="connsiteX2126" fmla="*/ 3391904 w 6844951"/>
              <a:gd name="connsiteY2126" fmla="*/ 3927908 h 6840759"/>
              <a:gd name="connsiteX2127" fmla="*/ 3335901 w 6844951"/>
              <a:gd name="connsiteY2127" fmla="*/ 3916602 h 6840759"/>
              <a:gd name="connsiteX2128" fmla="*/ 2775251 w 6844951"/>
              <a:gd name="connsiteY2128" fmla="*/ 3903581 h 6840759"/>
              <a:gd name="connsiteX2129" fmla="*/ 2784922 w 6844951"/>
              <a:gd name="connsiteY2129" fmla="*/ 3951483 h 6840759"/>
              <a:gd name="connsiteX2130" fmla="*/ 2784922 w 6844951"/>
              <a:gd name="connsiteY2130" fmla="*/ 4012632 h 6840759"/>
              <a:gd name="connsiteX2131" fmla="*/ 2777547 w 6844951"/>
              <a:gd name="connsiteY2131" fmla="*/ 4049162 h 6840759"/>
              <a:gd name="connsiteX2132" fmla="*/ 2794563 w 6844951"/>
              <a:gd name="connsiteY2132" fmla="*/ 4037689 h 6840759"/>
              <a:gd name="connsiteX2133" fmla="*/ 2850566 w 6844951"/>
              <a:gd name="connsiteY2133" fmla="*/ 4026383 h 6840759"/>
              <a:gd name="connsiteX2134" fmla="*/ 2911715 w 6844951"/>
              <a:gd name="connsiteY2134" fmla="*/ 4026383 h 6840759"/>
              <a:gd name="connsiteX2135" fmla="*/ 2967719 w 6844951"/>
              <a:gd name="connsiteY2135" fmla="*/ 4037689 h 6840759"/>
              <a:gd name="connsiteX2136" fmla="*/ 2984734 w 6844951"/>
              <a:gd name="connsiteY2136" fmla="*/ 4049162 h 6840759"/>
              <a:gd name="connsiteX2137" fmla="*/ 2977359 w 6844951"/>
              <a:gd name="connsiteY2137" fmla="*/ 4012632 h 6840759"/>
              <a:gd name="connsiteX2138" fmla="*/ 2977359 w 6844951"/>
              <a:gd name="connsiteY2138" fmla="*/ 3951483 h 6840759"/>
              <a:gd name="connsiteX2139" fmla="*/ 2987030 w 6844951"/>
              <a:gd name="connsiteY2139" fmla="*/ 3903581 h 6840759"/>
              <a:gd name="connsiteX2140" fmla="*/ 2967718 w 6844951"/>
              <a:gd name="connsiteY2140" fmla="*/ 3916602 h 6840759"/>
              <a:gd name="connsiteX2141" fmla="*/ 2911715 w 6844951"/>
              <a:gd name="connsiteY2141" fmla="*/ 3927908 h 6840759"/>
              <a:gd name="connsiteX2142" fmla="*/ 2850566 w 6844951"/>
              <a:gd name="connsiteY2142" fmla="*/ 3927908 h 6840759"/>
              <a:gd name="connsiteX2143" fmla="*/ 2794563 w 6844951"/>
              <a:gd name="connsiteY2143" fmla="*/ 3916602 h 6840759"/>
              <a:gd name="connsiteX2144" fmla="*/ 2233913 w 6844951"/>
              <a:gd name="connsiteY2144" fmla="*/ 3903581 h 6840759"/>
              <a:gd name="connsiteX2145" fmla="*/ 2243584 w 6844951"/>
              <a:gd name="connsiteY2145" fmla="*/ 3951483 h 6840759"/>
              <a:gd name="connsiteX2146" fmla="*/ 2243584 w 6844951"/>
              <a:gd name="connsiteY2146" fmla="*/ 4012632 h 6840759"/>
              <a:gd name="connsiteX2147" fmla="*/ 2236209 w 6844951"/>
              <a:gd name="connsiteY2147" fmla="*/ 4049162 h 6840759"/>
              <a:gd name="connsiteX2148" fmla="*/ 2253225 w 6844951"/>
              <a:gd name="connsiteY2148" fmla="*/ 4037689 h 6840759"/>
              <a:gd name="connsiteX2149" fmla="*/ 2309228 w 6844951"/>
              <a:gd name="connsiteY2149" fmla="*/ 4026383 h 6840759"/>
              <a:gd name="connsiteX2150" fmla="*/ 2370377 w 6844951"/>
              <a:gd name="connsiteY2150" fmla="*/ 4026383 h 6840759"/>
              <a:gd name="connsiteX2151" fmla="*/ 2426381 w 6844951"/>
              <a:gd name="connsiteY2151" fmla="*/ 4037689 h 6840759"/>
              <a:gd name="connsiteX2152" fmla="*/ 2443396 w 6844951"/>
              <a:gd name="connsiteY2152" fmla="*/ 4049162 h 6840759"/>
              <a:gd name="connsiteX2153" fmla="*/ 2436021 w 6844951"/>
              <a:gd name="connsiteY2153" fmla="*/ 4012632 h 6840759"/>
              <a:gd name="connsiteX2154" fmla="*/ 2436021 w 6844951"/>
              <a:gd name="connsiteY2154" fmla="*/ 3951483 h 6840759"/>
              <a:gd name="connsiteX2155" fmla="*/ 2445692 w 6844951"/>
              <a:gd name="connsiteY2155" fmla="*/ 3903581 h 6840759"/>
              <a:gd name="connsiteX2156" fmla="*/ 2426380 w 6844951"/>
              <a:gd name="connsiteY2156" fmla="*/ 3916602 h 6840759"/>
              <a:gd name="connsiteX2157" fmla="*/ 2370377 w 6844951"/>
              <a:gd name="connsiteY2157" fmla="*/ 3927908 h 6840759"/>
              <a:gd name="connsiteX2158" fmla="*/ 2309228 w 6844951"/>
              <a:gd name="connsiteY2158" fmla="*/ 3927908 h 6840759"/>
              <a:gd name="connsiteX2159" fmla="*/ 2253225 w 6844951"/>
              <a:gd name="connsiteY2159" fmla="*/ 3916602 h 6840759"/>
              <a:gd name="connsiteX2160" fmla="*/ 1692575 w 6844951"/>
              <a:gd name="connsiteY2160" fmla="*/ 3903581 h 6840759"/>
              <a:gd name="connsiteX2161" fmla="*/ 1702246 w 6844951"/>
              <a:gd name="connsiteY2161" fmla="*/ 3951483 h 6840759"/>
              <a:gd name="connsiteX2162" fmla="*/ 1702246 w 6844951"/>
              <a:gd name="connsiteY2162" fmla="*/ 4012632 h 6840759"/>
              <a:gd name="connsiteX2163" fmla="*/ 1694871 w 6844951"/>
              <a:gd name="connsiteY2163" fmla="*/ 4049162 h 6840759"/>
              <a:gd name="connsiteX2164" fmla="*/ 1711887 w 6844951"/>
              <a:gd name="connsiteY2164" fmla="*/ 4037689 h 6840759"/>
              <a:gd name="connsiteX2165" fmla="*/ 1767890 w 6844951"/>
              <a:gd name="connsiteY2165" fmla="*/ 4026383 h 6840759"/>
              <a:gd name="connsiteX2166" fmla="*/ 1829039 w 6844951"/>
              <a:gd name="connsiteY2166" fmla="*/ 4026383 h 6840759"/>
              <a:gd name="connsiteX2167" fmla="*/ 1885043 w 6844951"/>
              <a:gd name="connsiteY2167" fmla="*/ 4037689 h 6840759"/>
              <a:gd name="connsiteX2168" fmla="*/ 1902058 w 6844951"/>
              <a:gd name="connsiteY2168" fmla="*/ 4049162 h 6840759"/>
              <a:gd name="connsiteX2169" fmla="*/ 1894683 w 6844951"/>
              <a:gd name="connsiteY2169" fmla="*/ 4012632 h 6840759"/>
              <a:gd name="connsiteX2170" fmla="*/ 1894683 w 6844951"/>
              <a:gd name="connsiteY2170" fmla="*/ 3951483 h 6840759"/>
              <a:gd name="connsiteX2171" fmla="*/ 1904354 w 6844951"/>
              <a:gd name="connsiteY2171" fmla="*/ 3903581 h 6840759"/>
              <a:gd name="connsiteX2172" fmla="*/ 1885042 w 6844951"/>
              <a:gd name="connsiteY2172" fmla="*/ 3916602 h 6840759"/>
              <a:gd name="connsiteX2173" fmla="*/ 1829039 w 6844951"/>
              <a:gd name="connsiteY2173" fmla="*/ 3927908 h 6840759"/>
              <a:gd name="connsiteX2174" fmla="*/ 1767890 w 6844951"/>
              <a:gd name="connsiteY2174" fmla="*/ 3927908 h 6840759"/>
              <a:gd name="connsiteX2175" fmla="*/ 1711887 w 6844951"/>
              <a:gd name="connsiteY2175" fmla="*/ 3916602 h 6840759"/>
              <a:gd name="connsiteX2176" fmla="*/ 1151237 w 6844951"/>
              <a:gd name="connsiteY2176" fmla="*/ 3903581 h 6840759"/>
              <a:gd name="connsiteX2177" fmla="*/ 1160908 w 6844951"/>
              <a:gd name="connsiteY2177" fmla="*/ 3951483 h 6840759"/>
              <a:gd name="connsiteX2178" fmla="*/ 1160908 w 6844951"/>
              <a:gd name="connsiteY2178" fmla="*/ 4012632 h 6840759"/>
              <a:gd name="connsiteX2179" fmla="*/ 1153533 w 6844951"/>
              <a:gd name="connsiteY2179" fmla="*/ 4049162 h 6840759"/>
              <a:gd name="connsiteX2180" fmla="*/ 1170549 w 6844951"/>
              <a:gd name="connsiteY2180" fmla="*/ 4037689 h 6840759"/>
              <a:gd name="connsiteX2181" fmla="*/ 1226552 w 6844951"/>
              <a:gd name="connsiteY2181" fmla="*/ 4026383 h 6840759"/>
              <a:gd name="connsiteX2182" fmla="*/ 1287701 w 6844951"/>
              <a:gd name="connsiteY2182" fmla="*/ 4026383 h 6840759"/>
              <a:gd name="connsiteX2183" fmla="*/ 1343705 w 6844951"/>
              <a:gd name="connsiteY2183" fmla="*/ 4037689 h 6840759"/>
              <a:gd name="connsiteX2184" fmla="*/ 1360720 w 6844951"/>
              <a:gd name="connsiteY2184" fmla="*/ 4049162 h 6840759"/>
              <a:gd name="connsiteX2185" fmla="*/ 1353345 w 6844951"/>
              <a:gd name="connsiteY2185" fmla="*/ 4012632 h 6840759"/>
              <a:gd name="connsiteX2186" fmla="*/ 1353345 w 6844951"/>
              <a:gd name="connsiteY2186" fmla="*/ 3951483 h 6840759"/>
              <a:gd name="connsiteX2187" fmla="*/ 1363016 w 6844951"/>
              <a:gd name="connsiteY2187" fmla="*/ 3903581 h 6840759"/>
              <a:gd name="connsiteX2188" fmla="*/ 1343704 w 6844951"/>
              <a:gd name="connsiteY2188" fmla="*/ 3916602 h 6840759"/>
              <a:gd name="connsiteX2189" fmla="*/ 1287701 w 6844951"/>
              <a:gd name="connsiteY2189" fmla="*/ 3927908 h 6840759"/>
              <a:gd name="connsiteX2190" fmla="*/ 1226552 w 6844951"/>
              <a:gd name="connsiteY2190" fmla="*/ 3927908 h 6840759"/>
              <a:gd name="connsiteX2191" fmla="*/ 1170549 w 6844951"/>
              <a:gd name="connsiteY2191" fmla="*/ 3916602 h 6840759"/>
              <a:gd name="connsiteX2192" fmla="*/ 609899 w 6844951"/>
              <a:gd name="connsiteY2192" fmla="*/ 3903581 h 6840759"/>
              <a:gd name="connsiteX2193" fmla="*/ 619570 w 6844951"/>
              <a:gd name="connsiteY2193" fmla="*/ 3951483 h 6840759"/>
              <a:gd name="connsiteX2194" fmla="*/ 619570 w 6844951"/>
              <a:gd name="connsiteY2194" fmla="*/ 4012632 h 6840759"/>
              <a:gd name="connsiteX2195" fmla="*/ 612195 w 6844951"/>
              <a:gd name="connsiteY2195" fmla="*/ 4049162 h 6840759"/>
              <a:gd name="connsiteX2196" fmla="*/ 629211 w 6844951"/>
              <a:gd name="connsiteY2196" fmla="*/ 4037689 h 6840759"/>
              <a:gd name="connsiteX2197" fmla="*/ 685214 w 6844951"/>
              <a:gd name="connsiteY2197" fmla="*/ 4026383 h 6840759"/>
              <a:gd name="connsiteX2198" fmla="*/ 746363 w 6844951"/>
              <a:gd name="connsiteY2198" fmla="*/ 4026383 h 6840759"/>
              <a:gd name="connsiteX2199" fmla="*/ 802366 w 6844951"/>
              <a:gd name="connsiteY2199" fmla="*/ 4037689 h 6840759"/>
              <a:gd name="connsiteX2200" fmla="*/ 819383 w 6844951"/>
              <a:gd name="connsiteY2200" fmla="*/ 4049162 h 6840759"/>
              <a:gd name="connsiteX2201" fmla="*/ 812007 w 6844951"/>
              <a:gd name="connsiteY2201" fmla="*/ 4012632 h 6840759"/>
              <a:gd name="connsiteX2202" fmla="*/ 812007 w 6844951"/>
              <a:gd name="connsiteY2202" fmla="*/ 3951483 h 6840759"/>
              <a:gd name="connsiteX2203" fmla="*/ 821678 w 6844951"/>
              <a:gd name="connsiteY2203" fmla="*/ 3903581 h 6840759"/>
              <a:gd name="connsiteX2204" fmla="*/ 802366 w 6844951"/>
              <a:gd name="connsiteY2204" fmla="*/ 3916602 h 6840759"/>
              <a:gd name="connsiteX2205" fmla="*/ 746363 w 6844951"/>
              <a:gd name="connsiteY2205" fmla="*/ 3927908 h 6840759"/>
              <a:gd name="connsiteX2206" fmla="*/ 685214 w 6844951"/>
              <a:gd name="connsiteY2206" fmla="*/ 3927908 h 6840759"/>
              <a:gd name="connsiteX2207" fmla="*/ 629211 w 6844951"/>
              <a:gd name="connsiteY2207" fmla="*/ 3916602 h 6840759"/>
              <a:gd name="connsiteX2208" fmla="*/ 6296244 w 6844951"/>
              <a:gd name="connsiteY2208" fmla="*/ 3686353 h 6840759"/>
              <a:gd name="connsiteX2209" fmla="*/ 6303619 w 6844951"/>
              <a:gd name="connsiteY2209" fmla="*/ 3722883 h 6840759"/>
              <a:gd name="connsiteX2210" fmla="*/ 6303619 w 6844951"/>
              <a:gd name="connsiteY2210" fmla="*/ 3784032 h 6840759"/>
              <a:gd name="connsiteX2211" fmla="*/ 6293948 w 6844951"/>
              <a:gd name="connsiteY2211" fmla="*/ 3831934 h 6840759"/>
              <a:gd name="connsiteX2212" fmla="*/ 6313260 w 6844951"/>
              <a:gd name="connsiteY2212" fmla="*/ 3818914 h 6840759"/>
              <a:gd name="connsiteX2213" fmla="*/ 6369263 w 6844951"/>
              <a:gd name="connsiteY2213" fmla="*/ 3807607 h 6840759"/>
              <a:gd name="connsiteX2214" fmla="*/ 6430412 w 6844951"/>
              <a:gd name="connsiteY2214" fmla="*/ 3807607 h 6840759"/>
              <a:gd name="connsiteX2215" fmla="*/ 6486415 w 6844951"/>
              <a:gd name="connsiteY2215" fmla="*/ 3818914 h 6840759"/>
              <a:gd name="connsiteX2216" fmla="*/ 6505720 w 6844951"/>
              <a:gd name="connsiteY2216" fmla="*/ 3831929 h 6840759"/>
              <a:gd name="connsiteX2217" fmla="*/ 6496050 w 6844951"/>
              <a:gd name="connsiteY2217" fmla="*/ 3784032 h 6840759"/>
              <a:gd name="connsiteX2218" fmla="*/ 6496050 w 6844951"/>
              <a:gd name="connsiteY2218" fmla="*/ 3722883 h 6840759"/>
              <a:gd name="connsiteX2219" fmla="*/ 6503424 w 6844951"/>
              <a:gd name="connsiteY2219" fmla="*/ 3686358 h 6840759"/>
              <a:gd name="connsiteX2220" fmla="*/ 6486415 w 6844951"/>
              <a:gd name="connsiteY2220" fmla="*/ 3697825 h 6840759"/>
              <a:gd name="connsiteX2221" fmla="*/ 6430412 w 6844951"/>
              <a:gd name="connsiteY2221" fmla="*/ 3709132 h 6840759"/>
              <a:gd name="connsiteX2222" fmla="*/ 6369263 w 6844951"/>
              <a:gd name="connsiteY2222" fmla="*/ 3709132 h 6840759"/>
              <a:gd name="connsiteX2223" fmla="*/ 6313260 w 6844951"/>
              <a:gd name="connsiteY2223" fmla="*/ 3697825 h 6840759"/>
              <a:gd name="connsiteX2224" fmla="*/ 5754906 w 6844951"/>
              <a:gd name="connsiteY2224" fmla="*/ 3686353 h 6840759"/>
              <a:gd name="connsiteX2225" fmla="*/ 5762281 w 6844951"/>
              <a:gd name="connsiteY2225" fmla="*/ 3722883 h 6840759"/>
              <a:gd name="connsiteX2226" fmla="*/ 5762281 w 6844951"/>
              <a:gd name="connsiteY2226" fmla="*/ 3784032 h 6840759"/>
              <a:gd name="connsiteX2227" fmla="*/ 5752610 w 6844951"/>
              <a:gd name="connsiteY2227" fmla="*/ 3831934 h 6840759"/>
              <a:gd name="connsiteX2228" fmla="*/ 5771922 w 6844951"/>
              <a:gd name="connsiteY2228" fmla="*/ 3818913 h 6840759"/>
              <a:gd name="connsiteX2229" fmla="*/ 5827925 w 6844951"/>
              <a:gd name="connsiteY2229" fmla="*/ 3807607 h 6840759"/>
              <a:gd name="connsiteX2230" fmla="*/ 5889074 w 6844951"/>
              <a:gd name="connsiteY2230" fmla="*/ 3807607 h 6840759"/>
              <a:gd name="connsiteX2231" fmla="*/ 5945077 w 6844951"/>
              <a:gd name="connsiteY2231" fmla="*/ 3818913 h 6840759"/>
              <a:gd name="connsiteX2232" fmla="*/ 5964389 w 6844951"/>
              <a:gd name="connsiteY2232" fmla="*/ 3831934 h 6840759"/>
              <a:gd name="connsiteX2233" fmla="*/ 5954718 w 6844951"/>
              <a:gd name="connsiteY2233" fmla="*/ 3784032 h 6840759"/>
              <a:gd name="connsiteX2234" fmla="*/ 5954718 w 6844951"/>
              <a:gd name="connsiteY2234" fmla="*/ 3722883 h 6840759"/>
              <a:gd name="connsiteX2235" fmla="*/ 5962093 w 6844951"/>
              <a:gd name="connsiteY2235" fmla="*/ 3686353 h 6840759"/>
              <a:gd name="connsiteX2236" fmla="*/ 5945077 w 6844951"/>
              <a:gd name="connsiteY2236" fmla="*/ 3697825 h 6840759"/>
              <a:gd name="connsiteX2237" fmla="*/ 5889074 w 6844951"/>
              <a:gd name="connsiteY2237" fmla="*/ 3709132 h 6840759"/>
              <a:gd name="connsiteX2238" fmla="*/ 5827925 w 6844951"/>
              <a:gd name="connsiteY2238" fmla="*/ 3709132 h 6840759"/>
              <a:gd name="connsiteX2239" fmla="*/ 5771922 w 6844951"/>
              <a:gd name="connsiteY2239" fmla="*/ 3697825 h 6840759"/>
              <a:gd name="connsiteX2240" fmla="*/ 5213568 w 6844951"/>
              <a:gd name="connsiteY2240" fmla="*/ 3686353 h 6840759"/>
              <a:gd name="connsiteX2241" fmla="*/ 5220943 w 6844951"/>
              <a:gd name="connsiteY2241" fmla="*/ 3722883 h 6840759"/>
              <a:gd name="connsiteX2242" fmla="*/ 5220943 w 6844951"/>
              <a:gd name="connsiteY2242" fmla="*/ 3784032 h 6840759"/>
              <a:gd name="connsiteX2243" fmla="*/ 5211272 w 6844951"/>
              <a:gd name="connsiteY2243" fmla="*/ 3831934 h 6840759"/>
              <a:gd name="connsiteX2244" fmla="*/ 5230583 w 6844951"/>
              <a:gd name="connsiteY2244" fmla="*/ 3818913 h 6840759"/>
              <a:gd name="connsiteX2245" fmla="*/ 5286587 w 6844951"/>
              <a:gd name="connsiteY2245" fmla="*/ 3807607 h 6840759"/>
              <a:gd name="connsiteX2246" fmla="*/ 5347736 w 6844951"/>
              <a:gd name="connsiteY2246" fmla="*/ 3807607 h 6840759"/>
              <a:gd name="connsiteX2247" fmla="*/ 5403739 w 6844951"/>
              <a:gd name="connsiteY2247" fmla="*/ 3818913 h 6840759"/>
              <a:gd name="connsiteX2248" fmla="*/ 5423051 w 6844951"/>
              <a:gd name="connsiteY2248" fmla="*/ 3831934 h 6840759"/>
              <a:gd name="connsiteX2249" fmla="*/ 5413380 w 6844951"/>
              <a:gd name="connsiteY2249" fmla="*/ 3784032 h 6840759"/>
              <a:gd name="connsiteX2250" fmla="*/ 5413380 w 6844951"/>
              <a:gd name="connsiteY2250" fmla="*/ 3722883 h 6840759"/>
              <a:gd name="connsiteX2251" fmla="*/ 5420755 w 6844951"/>
              <a:gd name="connsiteY2251" fmla="*/ 3686353 h 6840759"/>
              <a:gd name="connsiteX2252" fmla="*/ 5403740 w 6844951"/>
              <a:gd name="connsiteY2252" fmla="*/ 3697825 h 6840759"/>
              <a:gd name="connsiteX2253" fmla="*/ 5347736 w 6844951"/>
              <a:gd name="connsiteY2253" fmla="*/ 3709132 h 6840759"/>
              <a:gd name="connsiteX2254" fmla="*/ 5286587 w 6844951"/>
              <a:gd name="connsiteY2254" fmla="*/ 3709132 h 6840759"/>
              <a:gd name="connsiteX2255" fmla="*/ 5230584 w 6844951"/>
              <a:gd name="connsiteY2255" fmla="*/ 3697825 h 6840759"/>
              <a:gd name="connsiteX2256" fmla="*/ 4672230 w 6844951"/>
              <a:gd name="connsiteY2256" fmla="*/ 3686353 h 6840759"/>
              <a:gd name="connsiteX2257" fmla="*/ 4679605 w 6844951"/>
              <a:gd name="connsiteY2257" fmla="*/ 3722883 h 6840759"/>
              <a:gd name="connsiteX2258" fmla="*/ 4679605 w 6844951"/>
              <a:gd name="connsiteY2258" fmla="*/ 3784032 h 6840759"/>
              <a:gd name="connsiteX2259" fmla="*/ 4669934 w 6844951"/>
              <a:gd name="connsiteY2259" fmla="*/ 3831934 h 6840759"/>
              <a:gd name="connsiteX2260" fmla="*/ 4689245 w 6844951"/>
              <a:gd name="connsiteY2260" fmla="*/ 3818913 h 6840759"/>
              <a:gd name="connsiteX2261" fmla="*/ 4745249 w 6844951"/>
              <a:gd name="connsiteY2261" fmla="*/ 3807607 h 6840759"/>
              <a:gd name="connsiteX2262" fmla="*/ 4806398 w 6844951"/>
              <a:gd name="connsiteY2262" fmla="*/ 3807607 h 6840759"/>
              <a:gd name="connsiteX2263" fmla="*/ 4862401 w 6844951"/>
              <a:gd name="connsiteY2263" fmla="*/ 3818913 h 6840759"/>
              <a:gd name="connsiteX2264" fmla="*/ 4881713 w 6844951"/>
              <a:gd name="connsiteY2264" fmla="*/ 3831934 h 6840759"/>
              <a:gd name="connsiteX2265" fmla="*/ 4872042 w 6844951"/>
              <a:gd name="connsiteY2265" fmla="*/ 3784032 h 6840759"/>
              <a:gd name="connsiteX2266" fmla="*/ 4872042 w 6844951"/>
              <a:gd name="connsiteY2266" fmla="*/ 3722883 h 6840759"/>
              <a:gd name="connsiteX2267" fmla="*/ 4879417 w 6844951"/>
              <a:gd name="connsiteY2267" fmla="*/ 3686353 h 6840759"/>
              <a:gd name="connsiteX2268" fmla="*/ 4862402 w 6844951"/>
              <a:gd name="connsiteY2268" fmla="*/ 3697825 h 6840759"/>
              <a:gd name="connsiteX2269" fmla="*/ 4806398 w 6844951"/>
              <a:gd name="connsiteY2269" fmla="*/ 3709132 h 6840759"/>
              <a:gd name="connsiteX2270" fmla="*/ 4745249 w 6844951"/>
              <a:gd name="connsiteY2270" fmla="*/ 3709132 h 6840759"/>
              <a:gd name="connsiteX2271" fmla="*/ 4689246 w 6844951"/>
              <a:gd name="connsiteY2271" fmla="*/ 3697825 h 6840759"/>
              <a:gd name="connsiteX2272" fmla="*/ 4130892 w 6844951"/>
              <a:gd name="connsiteY2272" fmla="*/ 3686353 h 6840759"/>
              <a:gd name="connsiteX2273" fmla="*/ 4138267 w 6844951"/>
              <a:gd name="connsiteY2273" fmla="*/ 3722883 h 6840759"/>
              <a:gd name="connsiteX2274" fmla="*/ 4138267 w 6844951"/>
              <a:gd name="connsiteY2274" fmla="*/ 3784032 h 6840759"/>
              <a:gd name="connsiteX2275" fmla="*/ 4128596 w 6844951"/>
              <a:gd name="connsiteY2275" fmla="*/ 3831934 h 6840759"/>
              <a:gd name="connsiteX2276" fmla="*/ 4147907 w 6844951"/>
              <a:gd name="connsiteY2276" fmla="*/ 3818913 h 6840759"/>
              <a:gd name="connsiteX2277" fmla="*/ 4203911 w 6844951"/>
              <a:gd name="connsiteY2277" fmla="*/ 3807607 h 6840759"/>
              <a:gd name="connsiteX2278" fmla="*/ 4265060 w 6844951"/>
              <a:gd name="connsiteY2278" fmla="*/ 3807607 h 6840759"/>
              <a:gd name="connsiteX2279" fmla="*/ 4321063 w 6844951"/>
              <a:gd name="connsiteY2279" fmla="*/ 3818913 h 6840759"/>
              <a:gd name="connsiteX2280" fmla="*/ 4340374 w 6844951"/>
              <a:gd name="connsiteY2280" fmla="*/ 3831934 h 6840759"/>
              <a:gd name="connsiteX2281" fmla="*/ 4330704 w 6844951"/>
              <a:gd name="connsiteY2281" fmla="*/ 3784032 h 6840759"/>
              <a:gd name="connsiteX2282" fmla="*/ 4330704 w 6844951"/>
              <a:gd name="connsiteY2282" fmla="*/ 3722883 h 6840759"/>
              <a:gd name="connsiteX2283" fmla="*/ 4338079 w 6844951"/>
              <a:gd name="connsiteY2283" fmla="*/ 3686353 h 6840759"/>
              <a:gd name="connsiteX2284" fmla="*/ 4321064 w 6844951"/>
              <a:gd name="connsiteY2284" fmla="*/ 3697825 h 6840759"/>
              <a:gd name="connsiteX2285" fmla="*/ 4265060 w 6844951"/>
              <a:gd name="connsiteY2285" fmla="*/ 3709132 h 6840759"/>
              <a:gd name="connsiteX2286" fmla="*/ 4203911 w 6844951"/>
              <a:gd name="connsiteY2286" fmla="*/ 3709132 h 6840759"/>
              <a:gd name="connsiteX2287" fmla="*/ 4147908 w 6844951"/>
              <a:gd name="connsiteY2287" fmla="*/ 3697825 h 6840759"/>
              <a:gd name="connsiteX2288" fmla="*/ 3589554 w 6844951"/>
              <a:gd name="connsiteY2288" fmla="*/ 3686353 h 6840759"/>
              <a:gd name="connsiteX2289" fmla="*/ 3596929 w 6844951"/>
              <a:gd name="connsiteY2289" fmla="*/ 3722883 h 6840759"/>
              <a:gd name="connsiteX2290" fmla="*/ 3596929 w 6844951"/>
              <a:gd name="connsiteY2290" fmla="*/ 3784032 h 6840759"/>
              <a:gd name="connsiteX2291" fmla="*/ 3587258 w 6844951"/>
              <a:gd name="connsiteY2291" fmla="*/ 3831934 h 6840759"/>
              <a:gd name="connsiteX2292" fmla="*/ 3606570 w 6844951"/>
              <a:gd name="connsiteY2292" fmla="*/ 3818913 h 6840759"/>
              <a:gd name="connsiteX2293" fmla="*/ 3662573 w 6844951"/>
              <a:gd name="connsiteY2293" fmla="*/ 3807607 h 6840759"/>
              <a:gd name="connsiteX2294" fmla="*/ 3723722 w 6844951"/>
              <a:gd name="connsiteY2294" fmla="*/ 3807607 h 6840759"/>
              <a:gd name="connsiteX2295" fmla="*/ 3779725 w 6844951"/>
              <a:gd name="connsiteY2295" fmla="*/ 3818913 h 6840759"/>
              <a:gd name="connsiteX2296" fmla="*/ 3799037 w 6844951"/>
              <a:gd name="connsiteY2296" fmla="*/ 3831934 h 6840759"/>
              <a:gd name="connsiteX2297" fmla="*/ 3789366 w 6844951"/>
              <a:gd name="connsiteY2297" fmla="*/ 3784032 h 6840759"/>
              <a:gd name="connsiteX2298" fmla="*/ 3789366 w 6844951"/>
              <a:gd name="connsiteY2298" fmla="*/ 3722883 h 6840759"/>
              <a:gd name="connsiteX2299" fmla="*/ 3796741 w 6844951"/>
              <a:gd name="connsiteY2299" fmla="*/ 3686353 h 6840759"/>
              <a:gd name="connsiteX2300" fmla="*/ 3779726 w 6844951"/>
              <a:gd name="connsiteY2300" fmla="*/ 3697825 h 6840759"/>
              <a:gd name="connsiteX2301" fmla="*/ 3723722 w 6844951"/>
              <a:gd name="connsiteY2301" fmla="*/ 3709132 h 6840759"/>
              <a:gd name="connsiteX2302" fmla="*/ 3662573 w 6844951"/>
              <a:gd name="connsiteY2302" fmla="*/ 3709132 h 6840759"/>
              <a:gd name="connsiteX2303" fmla="*/ 3606570 w 6844951"/>
              <a:gd name="connsiteY2303" fmla="*/ 3697825 h 6840759"/>
              <a:gd name="connsiteX2304" fmla="*/ 3048216 w 6844951"/>
              <a:gd name="connsiteY2304" fmla="*/ 3686353 h 6840759"/>
              <a:gd name="connsiteX2305" fmla="*/ 3055591 w 6844951"/>
              <a:gd name="connsiteY2305" fmla="*/ 3722883 h 6840759"/>
              <a:gd name="connsiteX2306" fmla="*/ 3055591 w 6844951"/>
              <a:gd name="connsiteY2306" fmla="*/ 3784032 h 6840759"/>
              <a:gd name="connsiteX2307" fmla="*/ 3045920 w 6844951"/>
              <a:gd name="connsiteY2307" fmla="*/ 3831934 h 6840759"/>
              <a:gd name="connsiteX2308" fmla="*/ 3065232 w 6844951"/>
              <a:gd name="connsiteY2308" fmla="*/ 3818913 h 6840759"/>
              <a:gd name="connsiteX2309" fmla="*/ 3121235 w 6844951"/>
              <a:gd name="connsiteY2309" fmla="*/ 3807607 h 6840759"/>
              <a:gd name="connsiteX2310" fmla="*/ 3182384 w 6844951"/>
              <a:gd name="connsiteY2310" fmla="*/ 3807607 h 6840759"/>
              <a:gd name="connsiteX2311" fmla="*/ 3238387 w 6844951"/>
              <a:gd name="connsiteY2311" fmla="*/ 3818913 h 6840759"/>
              <a:gd name="connsiteX2312" fmla="*/ 3257699 w 6844951"/>
              <a:gd name="connsiteY2312" fmla="*/ 3831934 h 6840759"/>
              <a:gd name="connsiteX2313" fmla="*/ 3248028 w 6844951"/>
              <a:gd name="connsiteY2313" fmla="*/ 3784032 h 6840759"/>
              <a:gd name="connsiteX2314" fmla="*/ 3248028 w 6844951"/>
              <a:gd name="connsiteY2314" fmla="*/ 3722883 h 6840759"/>
              <a:gd name="connsiteX2315" fmla="*/ 3255403 w 6844951"/>
              <a:gd name="connsiteY2315" fmla="*/ 3686353 h 6840759"/>
              <a:gd name="connsiteX2316" fmla="*/ 3238388 w 6844951"/>
              <a:gd name="connsiteY2316" fmla="*/ 3697825 h 6840759"/>
              <a:gd name="connsiteX2317" fmla="*/ 3182384 w 6844951"/>
              <a:gd name="connsiteY2317" fmla="*/ 3709132 h 6840759"/>
              <a:gd name="connsiteX2318" fmla="*/ 3121235 w 6844951"/>
              <a:gd name="connsiteY2318" fmla="*/ 3709132 h 6840759"/>
              <a:gd name="connsiteX2319" fmla="*/ 3065232 w 6844951"/>
              <a:gd name="connsiteY2319" fmla="*/ 3697825 h 6840759"/>
              <a:gd name="connsiteX2320" fmla="*/ 2506878 w 6844951"/>
              <a:gd name="connsiteY2320" fmla="*/ 3686353 h 6840759"/>
              <a:gd name="connsiteX2321" fmla="*/ 2514253 w 6844951"/>
              <a:gd name="connsiteY2321" fmla="*/ 3722883 h 6840759"/>
              <a:gd name="connsiteX2322" fmla="*/ 2514253 w 6844951"/>
              <a:gd name="connsiteY2322" fmla="*/ 3784032 h 6840759"/>
              <a:gd name="connsiteX2323" fmla="*/ 2504582 w 6844951"/>
              <a:gd name="connsiteY2323" fmla="*/ 3831934 h 6840759"/>
              <a:gd name="connsiteX2324" fmla="*/ 2523894 w 6844951"/>
              <a:gd name="connsiteY2324" fmla="*/ 3818913 h 6840759"/>
              <a:gd name="connsiteX2325" fmla="*/ 2579897 w 6844951"/>
              <a:gd name="connsiteY2325" fmla="*/ 3807607 h 6840759"/>
              <a:gd name="connsiteX2326" fmla="*/ 2641046 w 6844951"/>
              <a:gd name="connsiteY2326" fmla="*/ 3807607 h 6840759"/>
              <a:gd name="connsiteX2327" fmla="*/ 2697049 w 6844951"/>
              <a:gd name="connsiteY2327" fmla="*/ 3818913 h 6840759"/>
              <a:gd name="connsiteX2328" fmla="*/ 2716361 w 6844951"/>
              <a:gd name="connsiteY2328" fmla="*/ 3831934 h 6840759"/>
              <a:gd name="connsiteX2329" fmla="*/ 2706690 w 6844951"/>
              <a:gd name="connsiteY2329" fmla="*/ 3784032 h 6840759"/>
              <a:gd name="connsiteX2330" fmla="*/ 2706690 w 6844951"/>
              <a:gd name="connsiteY2330" fmla="*/ 3722883 h 6840759"/>
              <a:gd name="connsiteX2331" fmla="*/ 2714065 w 6844951"/>
              <a:gd name="connsiteY2331" fmla="*/ 3686353 h 6840759"/>
              <a:gd name="connsiteX2332" fmla="*/ 2697050 w 6844951"/>
              <a:gd name="connsiteY2332" fmla="*/ 3697825 h 6840759"/>
              <a:gd name="connsiteX2333" fmla="*/ 2641046 w 6844951"/>
              <a:gd name="connsiteY2333" fmla="*/ 3709132 h 6840759"/>
              <a:gd name="connsiteX2334" fmla="*/ 2579897 w 6844951"/>
              <a:gd name="connsiteY2334" fmla="*/ 3709132 h 6840759"/>
              <a:gd name="connsiteX2335" fmla="*/ 2523894 w 6844951"/>
              <a:gd name="connsiteY2335" fmla="*/ 3697825 h 6840759"/>
              <a:gd name="connsiteX2336" fmla="*/ 1965540 w 6844951"/>
              <a:gd name="connsiteY2336" fmla="*/ 3686353 h 6840759"/>
              <a:gd name="connsiteX2337" fmla="*/ 1972915 w 6844951"/>
              <a:gd name="connsiteY2337" fmla="*/ 3722883 h 6840759"/>
              <a:gd name="connsiteX2338" fmla="*/ 1972915 w 6844951"/>
              <a:gd name="connsiteY2338" fmla="*/ 3784032 h 6840759"/>
              <a:gd name="connsiteX2339" fmla="*/ 1963244 w 6844951"/>
              <a:gd name="connsiteY2339" fmla="*/ 3831934 h 6840759"/>
              <a:gd name="connsiteX2340" fmla="*/ 1982556 w 6844951"/>
              <a:gd name="connsiteY2340" fmla="*/ 3818913 h 6840759"/>
              <a:gd name="connsiteX2341" fmla="*/ 2038559 w 6844951"/>
              <a:gd name="connsiteY2341" fmla="*/ 3807607 h 6840759"/>
              <a:gd name="connsiteX2342" fmla="*/ 2099708 w 6844951"/>
              <a:gd name="connsiteY2342" fmla="*/ 3807607 h 6840759"/>
              <a:gd name="connsiteX2343" fmla="*/ 2155711 w 6844951"/>
              <a:gd name="connsiteY2343" fmla="*/ 3818913 h 6840759"/>
              <a:gd name="connsiteX2344" fmla="*/ 2175023 w 6844951"/>
              <a:gd name="connsiteY2344" fmla="*/ 3831934 h 6840759"/>
              <a:gd name="connsiteX2345" fmla="*/ 2165352 w 6844951"/>
              <a:gd name="connsiteY2345" fmla="*/ 3784032 h 6840759"/>
              <a:gd name="connsiteX2346" fmla="*/ 2165352 w 6844951"/>
              <a:gd name="connsiteY2346" fmla="*/ 3722883 h 6840759"/>
              <a:gd name="connsiteX2347" fmla="*/ 2172727 w 6844951"/>
              <a:gd name="connsiteY2347" fmla="*/ 3686353 h 6840759"/>
              <a:gd name="connsiteX2348" fmla="*/ 2155712 w 6844951"/>
              <a:gd name="connsiteY2348" fmla="*/ 3697825 h 6840759"/>
              <a:gd name="connsiteX2349" fmla="*/ 2099708 w 6844951"/>
              <a:gd name="connsiteY2349" fmla="*/ 3709132 h 6840759"/>
              <a:gd name="connsiteX2350" fmla="*/ 2038559 w 6844951"/>
              <a:gd name="connsiteY2350" fmla="*/ 3709132 h 6840759"/>
              <a:gd name="connsiteX2351" fmla="*/ 1982556 w 6844951"/>
              <a:gd name="connsiteY2351" fmla="*/ 3697825 h 6840759"/>
              <a:gd name="connsiteX2352" fmla="*/ 1424202 w 6844951"/>
              <a:gd name="connsiteY2352" fmla="*/ 3686353 h 6840759"/>
              <a:gd name="connsiteX2353" fmla="*/ 1431577 w 6844951"/>
              <a:gd name="connsiteY2353" fmla="*/ 3722883 h 6840759"/>
              <a:gd name="connsiteX2354" fmla="*/ 1431577 w 6844951"/>
              <a:gd name="connsiteY2354" fmla="*/ 3784032 h 6840759"/>
              <a:gd name="connsiteX2355" fmla="*/ 1421906 w 6844951"/>
              <a:gd name="connsiteY2355" fmla="*/ 3831934 h 6840759"/>
              <a:gd name="connsiteX2356" fmla="*/ 1441218 w 6844951"/>
              <a:gd name="connsiteY2356" fmla="*/ 3818913 h 6840759"/>
              <a:gd name="connsiteX2357" fmla="*/ 1497221 w 6844951"/>
              <a:gd name="connsiteY2357" fmla="*/ 3807607 h 6840759"/>
              <a:gd name="connsiteX2358" fmla="*/ 1558370 w 6844951"/>
              <a:gd name="connsiteY2358" fmla="*/ 3807607 h 6840759"/>
              <a:gd name="connsiteX2359" fmla="*/ 1614373 w 6844951"/>
              <a:gd name="connsiteY2359" fmla="*/ 3818913 h 6840759"/>
              <a:gd name="connsiteX2360" fmla="*/ 1633685 w 6844951"/>
              <a:gd name="connsiteY2360" fmla="*/ 3831934 h 6840759"/>
              <a:gd name="connsiteX2361" fmla="*/ 1624014 w 6844951"/>
              <a:gd name="connsiteY2361" fmla="*/ 3784032 h 6840759"/>
              <a:gd name="connsiteX2362" fmla="*/ 1624014 w 6844951"/>
              <a:gd name="connsiteY2362" fmla="*/ 3722883 h 6840759"/>
              <a:gd name="connsiteX2363" fmla="*/ 1631389 w 6844951"/>
              <a:gd name="connsiteY2363" fmla="*/ 3686353 h 6840759"/>
              <a:gd name="connsiteX2364" fmla="*/ 1614374 w 6844951"/>
              <a:gd name="connsiteY2364" fmla="*/ 3697825 h 6840759"/>
              <a:gd name="connsiteX2365" fmla="*/ 1558370 w 6844951"/>
              <a:gd name="connsiteY2365" fmla="*/ 3709132 h 6840759"/>
              <a:gd name="connsiteX2366" fmla="*/ 1497221 w 6844951"/>
              <a:gd name="connsiteY2366" fmla="*/ 3709132 h 6840759"/>
              <a:gd name="connsiteX2367" fmla="*/ 1441218 w 6844951"/>
              <a:gd name="connsiteY2367" fmla="*/ 3697825 h 6840759"/>
              <a:gd name="connsiteX2368" fmla="*/ 882864 w 6844951"/>
              <a:gd name="connsiteY2368" fmla="*/ 3686353 h 6840759"/>
              <a:gd name="connsiteX2369" fmla="*/ 890239 w 6844951"/>
              <a:gd name="connsiteY2369" fmla="*/ 3722883 h 6840759"/>
              <a:gd name="connsiteX2370" fmla="*/ 890239 w 6844951"/>
              <a:gd name="connsiteY2370" fmla="*/ 3784032 h 6840759"/>
              <a:gd name="connsiteX2371" fmla="*/ 880569 w 6844951"/>
              <a:gd name="connsiteY2371" fmla="*/ 3831934 h 6840759"/>
              <a:gd name="connsiteX2372" fmla="*/ 899880 w 6844951"/>
              <a:gd name="connsiteY2372" fmla="*/ 3818914 h 6840759"/>
              <a:gd name="connsiteX2373" fmla="*/ 955883 w 6844951"/>
              <a:gd name="connsiteY2373" fmla="*/ 3807607 h 6840759"/>
              <a:gd name="connsiteX2374" fmla="*/ 1017032 w 6844951"/>
              <a:gd name="connsiteY2374" fmla="*/ 3807607 h 6840759"/>
              <a:gd name="connsiteX2375" fmla="*/ 1073035 w 6844951"/>
              <a:gd name="connsiteY2375" fmla="*/ 3818914 h 6840759"/>
              <a:gd name="connsiteX2376" fmla="*/ 1092347 w 6844951"/>
              <a:gd name="connsiteY2376" fmla="*/ 3831934 h 6840759"/>
              <a:gd name="connsiteX2377" fmla="*/ 1082676 w 6844951"/>
              <a:gd name="connsiteY2377" fmla="*/ 3784032 h 6840759"/>
              <a:gd name="connsiteX2378" fmla="*/ 1082676 w 6844951"/>
              <a:gd name="connsiteY2378" fmla="*/ 3722883 h 6840759"/>
              <a:gd name="connsiteX2379" fmla="*/ 1090051 w 6844951"/>
              <a:gd name="connsiteY2379" fmla="*/ 3686353 h 6840759"/>
              <a:gd name="connsiteX2380" fmla="*/ 1073036 w 6844951"/>
              <a:gd name="connsiteY2380" fmla="*/ 3697825 h 6840759"/>
              <a:gd name="connsiteX2381" fmla="*/ 1017032 w 6844951"/>
              <a:gd name="connsiteY2381" fmla="*/ 3709132 h 6840759"/>
              <a:gd name="connsiteX2382" fmla="*/ 955883 w 6844951"/>
              <a:gd name="connsiteY2382" fmla="*/ 3709132 h 6840759"/>
              <a:gd name="connsiteX2383" fmla="*/ 899880 w 6844951"/>
              <a:gd name="connsiteY2383" fmla="*/ 3697825 h 6840759"/>
              <a:gd name="connsiteX2384" fmla="*/ 341526 w 6844951"/>
              <a:gd name="connsiteY2384" fmla="*/ 3686353 h 6840759"/>
              <a:gd name="connsiteX2385" fmla="*/ 348901 w 6844951"/>
              <a:gd name="connsiteY2385" fmla="*/ 3722883 h 6840759"/>
              <a:gd name="connsiteX2386" fmla="*/ 348901 w 6844951"/>
              <a:gd name="connsiteY2386" fmla="*/ 3784032 h 6840759"/>
              <a:gd name="connsiteX2387" fmla="*/ 339230 w 6844951"/>
              <a:gd name="connsiteY2387" fmla="*/ 3831934 h 6840759"/>
              <a:gd name="connsiteX2388" fmla="*/ 358542 w 6844951"/>
              <a:gd name="connsiteY2388" fmla="*/ 3818914 h 6840759"/>
              <a:gd name="connsiteX2389" fmla="*/ 414545 w 6844951"/>
              <a:gd name="connsiteY2389" fmla="*/ 3807607 h 6840759"/>
              <a:gd name="connsiteX2390" fmla="*/ 475694 w 6844951"/>
              <a:gd name="connsiteY2390" fmla="*/ 3807607 h 6840759"/>
              <a:gd name="connsiteX2391" fmla="*/ 531697 w 6844951"/>
              <a:gd name="connsiteY2391" fmla="*/ 3818914 h 6840759"/>
              <a:gd name="connsiteX2392" fmla="*/ 551009 w 6844951"/>
              <a:gd name="connsiteY2392" fmla="*/ 3831934 h 6840759"/>
              <a:gd name="connsiteX2393" fmla="*/ 541338 w 6844951"/>
              <a:gd name="connsiteY2393" fmla="*/ 3784032 h 6840759"/>
              <a:gd name="connsiteX2394" fmla="*/ 541338 w 6844951"/>
              <a:gd name="connsiteY2394" fmla="*/ 3722883 h 6840759"/>
              <a:gd name="connsiteX2395" fmla="*/ 548713 w 6844951"/>
              <a:gd name="connsiteY2395" fmla="*/ 3686353 h 6840759"/>
              <a:gd name="connsiteX2396" fmla="*/ 531698 w 6844951"/>
              <a:gd name="connsiteY2396" fmla="*/ 3697825 h 6840759"/>
              <a:gd name="connsiteX2397" fmla="*/ 475694 w 6844951"/>
              <a:gd name="connsiteY2397" fmla="*/ 3709132 h 6840759"/>
              <a:gd name="connsiteX2398" fmla="*/ 414545 w 6844951"/>
              <a:gd name="connsiteY2398" fmla="*/ 3709132 h 6840759"/>
              <a:gd name="connsiteX2399" fmla="*/ 358542 w 6844951"/>
              <a:gd name="connsiteY2399" fmla="*/ 3697825 h 6840759"/>
              <a:gd name="connsiteX2400" fmla="*/ 6023279 w 6844951"/>
              <a:gd name="connsiteY2400" fmla="*/ 3456205 h 6840759"/>
              <a:gd name="connsiteX2401" fmla="*/ 6032950 w 6844951"/>
              <a:gd name="connsiteY2401" fmla="*/ 3504107 h 6840759"/>
              <a:gd name="connsiteX2402" fmla="*/ 6032950 w 6844951"/>
              <a:gd name="connsiteY2402" fmla="*/ 3565256 h 6840759"/>
              <a:gd name="connsiteX2403" fmla="*/ 6025575 w 6844951"/>
              <a:gd name="connsiteY2403" fmla="*/ 3601786 h 6840759"/>
              <a:gd name="connsiteX2404" fmla="*/ 6042591 w 6844951"/>
              <a:gd name="connsiteY2404" fmla="*/ 3590313 h 6840759"/>
              <a:gd name="connsiteX2405" fmla="*/ 6098594 w 6844951"/>
              <a:gd name="connsiteY2405" fmla="*/ 3579007 h 6840759"/>
              <a:gd name="connsiteX2406" fmla="*/ 6159743 w 6844951"/>
              <a:gd name="connsiteY2406" fmla="*/ 3579007 h 6840759"/>
              <a:gd name="connsiteX2407" fmla="*/ 6215746 w 6844951"/>
              <a:gd name="connsiteY2407" fmla="*/ 3590313 h 6840759"/>
              <a:gd name="connsiteX2408" fmla="*/ 6232762 w 6844951"/>
              <a:gd name="connsiteY2408" fmla="*/ 3601786 h 6840759"/>
              <a:gd name="connsiteX2409" fmla="*/ 6225387 w 6844951"/>
              <a:gd name="connsiteY2409" fmla="*/ 3565256 h 6840759"/>
              <a:gd name="connsiteX2410" fmla="*/ 6225387 w 6844951"/>
              <a:gd name="connsiteY2410" fmla="*/ 3504107 h 6840759"/>
              <a:gd name="connsiteX2411" fmla="*/ 6235058 w 6844951"/>
              <a:gd name="connsiteY2411" fmla="*/ 3456205 h 6840759"/>
              <a:gd name="connsiteX2412" fmla="*/ 6215746 w 6844951"/>
              <a:gd name="connsiteY2412" fmla="*/ 3469226 h 6840759"/>
              <a:gd name="connsiteX2413" fmla="*/ 6159743 w 6844951"/>
              <a:gd name="connsiteY2413" fmla="*/ 3480532 h 6840759"/>
              <a:gd name="connsiteX2414" fmla="*/ 6098594 w 6844951"/>
              <a:gd name="connsiteY2414" fmla="*/ 3480532 h 6840759"/>
              <a:gd name="connsiteX2415" fmla="*/ 6042591 w 6844951"/>
              <a:gd name="connsiteY2415" fmla="*/ 3469226 h 6840759"/>
              <a:gd name="connsiteX2416" fmla="*/ 5481941 w 6844951"/>
              <a:gd name="connsiteY2416" fmla="*/ 3456205 h 6840759"/>
              <a:gd name="connsiteX2417" fmla="*/ 5491612 w 6844951"/>
              <a:gd name="connsiteY2417" fmla="*/ 3504107 h 6840759"/>
              <a:gd name="connsiteX2418" fmla="*/ 5491612 w 6844951"/>
              <a:gd name="connsiteY2418" fmla="*/ 3565256 h 6840759"/>
              <a:gd name="connsiteX2419" fmla="*/ 5484237 w 6844951"/>
              <a:gd name="connsiteY2419" fmla="*/ 3601786 h 6840759"/>
              <a:gd name="connsiteX2420" fmla="*/ 5501253 w 6844951"/>
              <a:gd name="connsiteY2420" fmla="*/ 3590313 h 6840759"/>
              <a:gd name="connsiteX2421" fmla="*/ 5557256 w 6844951"/>
              <a:gd name="connsiteY2421" fmla="*/ 3579007 h 6840759"/>
              <a:gd name="connsiteX2422" fmla="*/ 5618405 w 6844951"/>
              <a:gd name="connsiteY2422" fmla="*/ 3579007 h 6840759"/>
              <a:gd name="connsiteX2423" fmla="*/ 5674408 w 6844951"/>
              <a:gd name="connsiteY2423" fmla="*/ 3590313 h 6840759"/>
              <a:gd name="connsiteX2424" fmla="*/ 5691424 w 6844951"/>
              <a:gd name="connsiteY2424" fmla="*/ 3601786 h 6840759"/>
              <a:gd name="connsiteX2425" fmla="*/ 5684049 w 6844951"/>
              <a:gd name="connsiteY2425" fmla="*/ 3565256 h 6840759"/>
              <a:gd name="connsiteX2426" fmla="*/ 5684049 w 6844951"/>
              <a:gd name="connsiteY2426" fmla="*/ 3504107 h 6840759"/>
              <a:gd name="connsiteX2427" fmla="*/ 5693720 w 6844951"/>
              <a:gd name="connsiteY2427" fmla="*/ 3456205 h 6840759"/>
              <a:gd name="connsiteX2428" fmla="*/ 5674408 w 6844951"/>
              <a:gd name="connsiteY2428" fmla="*/ 3469226 h 6840759"/>
              <a:gd name="connsiteX2429" fmla="*/ 5618405 w 6844951"/>
              <a:gd name="connsiteY2429" fmla="*/ 3480532 h 6840759"/>
              <a:gd name="connsiteX2430" fmla="*/ 5557256 w 6844951"/>
              <a:gd name="connsiteY2430" fmla="*/ 3480532 h 6840759"/>
              <a:gd name="connsiteX2431" fmla="*/ 5501253 w 6844951"/>
              <a:gd name="connsiteY2431" fmla="*/ 3469226 h 6840759"/>
              <a:gd name="connsiteX2432" fmla="*/ 4940603 w 6844951"/>
              <a:gd name="connsiteY2432" fmla="*/ 3456205 h 6840759"/>
              <a:gd name="connsiteX2433" fmla="*/ 4950274 w 6844951"/>
              <a:gd name="connsiteY2433" fmla="*/ 3504107 h 6840759"/>
              <a:gd name="connsiteX2434" fmla="*/ 4950274 w 6844951"/>
              <a:gd name="connsiteY2434" fmla="*/ 3565256 h 6840759"/>
              <a:gd name="connsiteX2435" fmla="*/ 4942899 w 6844951"/>
              <a:gd name="connsiteY2435" fmla="*/ 3601786 h 6840759"/>
              <a:gd name="connsiteX2436" fmla="*/ 4959915 w 6844951"/>
              <a:gd name="connsiteY2436" fmla="*/ 3590313 h 6840759"/>
              <a:gd name="connsiteX2437" fmla="*/ 5015918 w 6844951"/>
              <a:gd name="connsiteY2437" fmla="*/ 3579007 h 6840759"/>
              <a:gd name="connsiteX2438" fmla="*/ 5077067 w 6844951"/>
              <a:gd name="connsiteY2438" fmla="*/ 3579007 h 6840759"/>
              <a:gd name="connsiteX2439" fmla="*/ 5133071 w 6844951"/>
              <a:gd name="connsiteY2439" fmla="*/ 3590313 h 6840759"/>
              <a:gd name="connsiteX2440" fmla="*/ 5150086 w 6844951"/>
              <a:gd name="connsiteY2440" fmla="*/ 3601786 h 6840759"/>
              <a:gd name="connsiteX2441" fmla="*/ 5142711 w 6844951"/>
              <a:gd name="connsiteY2441" fmla="*/ 3565256 h 6840759"/>
              <a:gd name="connsiteX2442" fmla="*/ 5142711 w 6844951"/>
              <a:gd name="connsiteY2442" fmla="*/ 3504107 h 6840759"/>
              <a:gd name="connsiteX2443" fmla="*/ 5152382 w 6844951"/>
              <a:gd name="connsiteY2443" fmla="*/ 3456205 h 6840759"/>
              <a:gd name="connsiteX2444" fmla="*/ 5133070 w 6844951"/>
              <a:gd name="connsiteY2444" fmla="*/ 3469226 h 6840759"/>
              <a:gd name="connsiteX2445" fmla="*/ 5077067 w 6844951"/>
              <a:gd name="connsiteY2445" fmla="*/ 3480532 h 6840759"/>
              <a:gd name="connsiteX2446" fmla="*/ 5015918 w 6844951"/>
              <a:gd name="connsiteY2446" fmla="*/ 3480532 h 6840759"/>
              <a:gd name="connsiteX2447" fmla="*/ 4959914 w 6844951"/>
              <a:gd name="connsiteY2447" fmla="*/ 3469226 h 6840759"/>
              <a:gd name="connsiteX2448" fmla="*/ 4399265 w 6844951"/>
              <a:gd name="connsiteY2448" fmla="*/ 3456205 h 6840759"/>
              <a:gd name="connsiteX2449" fmla="*/ 4408936 w 6844951"/>
              <a:gd name="connsiteY2449" fmla="*/ 3504107 h 6840759"/>
              <a:gd name="connsiteX2450" fmla="*/ 4408936 w 6844951"/>
              <a:gd name="connsiteY2450" fmla="*/ 3565256 h 6840759"/>
              <a:gd name="connsiteX2451" fmla="*/ 4401561 w 6844951"/>
              <a:gd name="connsiteY2451" fmla="*/ 3601786 h 6840759"/>
              <a:gd name="connsiteX2452" fmla="*/ 4418577 w 6844951"/>
              <a:gd name="connsiteY2452" fmla="*/ 3590313 h 6840759"/>
              <a:gd name="connsiteX2453" fmla="*/ 4474580 w 6844951"/>
              <a:gd name="connsiteY2453" fmla="*/ 3579007 h 6840759"/>
              <a:gd name="connsiteX2454" fmla="*/ 4535729 w 6844951"/>
              <a:gd name="connsiteY2454" fmla="*/ 3579007 h 6840759"/>
              <a:gd name="connsiteX2455" fmla="*/ 4591733 w 6844951"/>
              <a:gd name="connsiteY2455" fmla="*/ 3590313 h 6840759"/>
              <a:gd name="connsiteX2456" fmla="*/ 4608748 w 6844951"/>
              <a:gd name="connsiteY2456" fmla="*/ 3601786 h 6840759"/>
              <a:gd name="connsiteX2457" fmla="*/ 4601373 w 6844951"/>
              <a:gd name="connsiteY2457" fmla="*/ 3565256 h 6840759"/>
              <a:gd name="connsiteX2458" fmla="*/ 4601373 w 6844951"/>
              <a:gd name="connsiteY2458" fmla="*/ 3504107 h 6840759"/>
              <a:gd name="connsiteX2459" fmla="*/ 4611044 w 6844951"/>
              <a:gd name="connsiteY2459" fmla="*/ 3456205 h 6840759"/>
              <a:gd name="connsiteX2460" fmla="*/ 4591732 w 6844951"/>
              <a:gd name="connsiteY2460" fmla="*/ 3469226 h 6840759"/>
              <a:gd name="connsiteX2461" fmla="*/ 4535729 w 6844951"/>
              <a:gd name="connsiteY2461" fmla="*/ 3480532 h 6840759"/>
              <a:gd name="connsiteX2462" fmla="*/ 4474580 w 6844951"/>
              <a:gd name="connsiteY2462" fmla="*/ 3480532 h 6840759"/>
              <a:gd name="connsiteX2463" fmla="*/ 4418576 w 6844951"/>
              <a:gd name="connsiteY2463" fmla="*/ 3469226 h 6840759"/>
              <a:gd name="connsiteX2464" fmla="*/ 3857927 w 6844951"/>
              <a:gd name="connsiteY2464" fmla="*/ 3456205 h 6840759"/>
              <a:gd name="connsiteX2465" fmla="*/ 3867598 w 6844951"/>
              <a:gd name="connsiteY2465" fmla="*/ 3504107 h 6840759"/>
              <a:gd name="connsiteX2466" fmla="*/ 3867598 w 6844951"/>
              <a:gd name="connsiteY2466" fmla="*/ 3565256 h 6840759"/>
              <a:gd name="connsiteX2467" fmla="*/ 3860223 w 6844951"/>
              <a:gd name="connsiteY2467" fmla="*/ 3601786 h 6840759"/>
              <a:gd name="connsiteX2468" fmla="*/ 3877239 w 6844951"/>
              <a:gd name="connsiteY2468" fmla="*/ 3590313 h 6840759"/>
              <a:gd name="connsiteX2469" fmla="*/ 3933242 w 6844951"/>
              <a:gd name="connsiteY2469" fmla="*/ 3579007 h 6840759"/>
              <a:gd name="connsiteX2470" fmla="*/ 3994391 w 6844951"/>
              <a:gd name="connsiteY2470" fmla="*/ 3579007 h 6840759"/>
              <a:gd name="connsiteX2471" fmla="*/ 4050395 w 6844951"/>
              <a:gd name="connsiteY2471" fmla="*/ 3590313 h 6840759"/>
              <a:gd name="connsiteX2472" fmla="*/ 4067410 w 6844951"/>
              <a:gd name="connsiteY2472" fmla="*/ 3601786 h 6840759"/>
              <a:gd name="connsiteX2473" fmla="*/ 4060035 w 6844951"/>
              <a:gd name="connsiteY2473" fmla="*/ 3565256 h 6840759"/>
              <a:gd name="connsiteX2474" fmla="*/ 4060035 w 6844951"/>
              <a:gd name="connsiteY2474" fmla="*/ 3504107 h 6840759"/>
              <a:gd name="connsiteX2475" fmla="*/ 4069706 w 6844951"/>
              <a:gd name="connsiteY2475" fmla="*/ 3456205 h 6840759"/>
              <a:gd name="connsiteX2476" fmla="*/ 4050394 w 6844951"/>
              <a:gd name="connsiteY2476" fmla="*/ 3469226 h 6840759"/>
              <a:gd name="connsiteX2477" fmla="*/ 3994391 w 6844951"/>
              <a:gd name="connsiteY2477" fmla="*/ 3480532 h 6840759"/>
              <a:gd name="connsiteX2478" fmla="*/ 3933242 w 6844951"/>
              <a:gd name="connsiteY2478" fmla="*/ 3480532 h 6840759"/>
              <a:gd name="connsiteX2479" fmla="*/ 3877238 w 6844951"/>
              <a:gd name="connsiteY2479" fmla="*/ 3469226 h 6840759"/>
              <a:gd name="connsiteX2480" fmla="*/ 3316589 w 6844951"/>
              <a:gd name="connsiteY2480" fmla="*/ 3456205 h 6840759"/>
              <a:gd name="connsiteX2481" fmla="*/ 3326260 w 6844951"/>
              <a:gd name="connsiteY2481" fmla="*/ 3504107 h 6840759"/>
              <a:gd name="connsiteX2482" fmla="*/ 3326260 w 6844951"/>
              <a:gd name="connsiteY2482" fmla="*/ 3565256 h 6840759"/>
              <a:gd name="connsiteX2483" fmla="*/ 3318885 w 6844951"/>
              <a:gd name="connsiteY2483" fmla="*/ 3601786 h 6840759"/>
              <a:gd name="connsiteX2484" fmla="*/ 3335901 w 6844951"/>
              <a:gd name="connsiteY2484" fmla="*/ 3590313 h 6840759"/>
              <a:gd name="connsiteX2485" fmla="*/ 3391904 w 6844951"/>
              <a:gd name="connsiteY2485" fmla="*/ 3579007 h 6840759"/>
              <a:gd name="connsiteX2486" fmla="*/ 3453053 w 6844951"/>
              <a:gd name="connsiteY2486" fmla="*/ 3579007 h 6840759"/>
              <a:gd name="connsiteX2487" fmla="*/ 3509057 w 6844951"/>
              <a:gd name="connsiteY2487" fmla="*/ 3590313 h 6840759"/>
              <a:gd name="connsiteX2488" fmla="*/ 3526072 w 6844951"/>
              <a:gd name="connsiteY2488" fmla="*/ 3601786 h 6840759"/>
              <a:gd name="connsiteX2489" fmla="*/ 3518697 w 6844951"/>
              <a:gd name="connsiteY2489" fmla="*/ 3565256 h 6840759"/>
              <a:gd name="connsiteX2490" fmla="*/ 3518697 w 6844951"/>
              <a:gd name="connsiteY2490" fmla="*/ 3504107 h 6840759"/>
              <a:gd name="connsiteX2491" fmla="*/ 3528368 w 6844951"/>
              <a:gd name="connsiteY2491" fmla="*/ 3456205 h 6840759"/>
              <a:gd name="connsiteX2492" fmla="*/ 3509056 w 6844951"/>
              <a:gd name="connsiteY2492" fmla="*/ 3469226 h 6840759"/>
              <a:gd name="connsiteX2493" fmla="*/ 3453053 w 6844951"/>
              <a:gd name="connsiteY2493" fmla="*/ 3480532 h 6840759"/>
              <a:gd name="connsiteX2494" fmla="*/ 3391904 w 6844951"/>
              <a:gd name="connsiteY2494" fmla="*/ 3480532 h 6840759"/>
              <a:gd name="connsiteX2495" fmla="*/ 3335901 w 6844951"/>
              <a:gd name="connsiteY2495" fmla="*/ 3469226 h 6840759"/>
              <a:gd name="connsiteX2496" fmla="*/ 2775251 w 6844951"/>
              <a:gd name="connsiteY2496" fmla="*/ 3456205 h 6840759"/>
              <a:gd name="connsiteX2497" fmla="*/ 2784922 w 6844951"/>
              <a:gd name="connsiteY2497" fmla="*/ 3504107 h 6840759"/>
              <a:gd name="connsiteX2498" fmla="*/ 2784922 w 6844951"/>
              <a:gd name="connsiteY2498" fmla="*/ 3565256 h 6840759"/>
              <a:gd name="connsiteX2499" fmla="*/ 2777547 w 6844951"/>
              <a:gd name="connsiteY2499" fmla="*/ 3601786 h 6840759"/>
              <a:gd name="connsiteX2500" fmla="*/ 2794563 w 6844951"/>
              <a:gd name="connsiteY2500" fmla="*/ 3590313 h 6840759"/>
              <a:gd name="connsiteX2501" fmla="*/ 2850566 w 6844951"/>
              <a:gd name="connsiteY2501" fmla="*/ 3579007 h 6840759"/>
              <a:gd name="connsiteX2502" fmla="*/ 2911715 w 6844951"/>
              <a:gd name="connsiteY2502" fmla="*/ 3579007 h 6840759"/>
              <a:gd name="connsiteX2503" fmla="*/ 2967719 w 6844951"/>
              <a:gd name="connsiteY2503" fmla="*/ 3590313 h 6840759"/>
              <a:gd name="connsiteX2504" fmla="*/ 2984734 w 6844951"/>
              <a:gd name="connsiteY2504" fmla="*/ 3601786 h 6840759"/>
              <a:gd name="connsiteX2505" fmla="*/ 2977359 w 6844951"/>
              <a:gd name="connsiteY2505" fmla="*/ 3565256 h 6840759"/>
              <a:gd name="connsiteX2506" fmla="*/ 2977359 w 6844951"/>
              <a:gd name="connsiteY2506" fmla="*/ 3504107 h 6840759"/>
              <a:gd name="connsiteX2507" fmla="*/ 2987030 w 6844951"/>
              <a:gd name="connsiteY2507" fmla="*/ 3456205 h 6840759"/>
              <a:gd name="connsiteX2508" fmla="*/ 2967718 w 6844951"/>
              <a:gd name="connsiteY2508" fmla="*/ 3469226 h 6840759"/>
              <a:gd name="connsiteX2509" fmla="*/ 2911715 w 6844951"/>
              <a:gd name="connsiteY2509" fmla="*/ 3480532 h 6840759"/>
              <a:gd name="connsiteX2510" fmla="*/ 2850566 w 6844951"/>
              <a:gd name="connsiteY2510" fmla="*/ 3480532 h 6840759"/>
              <a:gd name="connsiteX2511" fmla="*/ 2794563 w 6844951"/>
              <a:gd name="connsiteY2511" fmla="*/ 3469226 h 6840759"/>
              <a:gd name="connsiteX2512" fmla="*/ 2233913 w 6844951"/>
              <a:gd name="connsiteY2512" fmla="*/ 3456205 h 6840759"/>
              <a:gd name="connsiteX2513" fmla="*/ 2243584 w 6844951"/>
              <a:gd name="connsiteY2513" fmla="*/ 3504107 h 6840759"/>
              <a:gd name="connsiteX2514" fmla="*/ 2243584 w 6844951"/>
              <a:gd name="connsiteY2514" fmla="*/ 3565256 h 6840759"/>
              <a:gd name="connsiteX2515" fmla="*/ 2236209 w 6844951"/>
              <a:gd name="connsiteY2515" fmla="*/ 3601786 h 6840759"/>
              <a:gd name="connsiteX2516" fmla="*/ 2253225 w 6844951"/>
              <a:gd name="connsiteY2516" fmla="*/ 3590313 h 6840759"/>
              <a:gd name="connsiteX2517" fmla="*/ 2309228 w 6844951"/>
              <a:gd name="connsiteY2517" fmla="*/ 3579007 h 6840759"/>
              <a:gd name="connsiteX2518" fmla="*/ 2370377 w 6844951"/>
              <a:gd name="connsiteY2518" fmla="*/ 3579007 h 6840759"/>
              <a:gd name="connsiteX2519" fmla="*/ 2426381 w 6844951"/>
              <a:gd name="connsiteY2519" fmla="*/ 3590313 h 6840759"/>
              <a:gd name="connsiteX2520" fmla="*/ 2443396 w 6844951"/>
              <a:gd name="connsiteY2520" fmla="*/ 3601786 h 6840759"/>
              <a:gd name="connsiteX2521" fmla="*/ 2436021 w 6844951"/>
              <a:gd name="connsiteY2521" fmla="*/ 3565256 h 6840759"/>
              <a:gd name="connsiteX2522" fmla="*/ 2436021 w 6844951"/>
              <a:gd name="connsiteY2522" fmla="*/ 3504107 h 6840759"/>
              <a:gd name="connsiteX2523" fmla="*/ 2445692 w 6844951"/>
              <a:gd name="connsiteY2523" fmla="*/ 3456205 h 6840759"/>
              <a:gd name="connsiteX2524" fmla="*/ 2426380 w 6844951"/>
              <a:gd name="connsiteY2524" fmla="*/ 3469226 h 6840759"/>
              <a:gd name="connsiteX2525" fmla="*/ 2370377 w 6844951"/>
              <a:gd name="connsiteY2525" fmla="*/ 3480532 h 6840759"/>
              <a:gd name="connsiteX2526" fmla="*/ 2309228 w 6844951"/>
              <a:gd name="connsiteY2526" fmla="*/ 3480532 h 6840759"/>
              <a:gd name="connsiteX2527" fmla="*/ 2253225 w 6844951"/>
              <a:gd name="connsiteY2527" fmla="*/ 3469226 h 6840759"/>
              <a:gd name="connsiteX2528" fmla="*/ 1692575 w 6844951"/>
              <a:gd name="connsiteY2528" fmla="*/ 3456205 h 6840759"/>
              <a:gd name="connsiteX2529" fmla="*/ 1702246 w 6844951"/>
              <a:gd name="connsiteY2529" fmla="*/ 3504107 h 6840759"/>
              <a:gd name="connsiteX2530" fmla="*/ 1702246 w 6844951"/>
              <a:gd name="connsiteY2530" fmla="*/ 3565256 h 6840759"/>
              <a:gd name="connsiteX2531" fmla="*/ 1694871 w 6844951"/>
              <a:gd name="connsiteY2531" fmla="*/ 3601786 h 6840759"/>
              <a:gd name="connsiteX2532" fmla="*/ 1711887 w 6844951"/>
              <a:gd name="connsiteY2532" fmla="*/ 3590313 h 6840759"/>
              <a:gd name="connsiteX2533" fmla="*/ 1767890 w 6844951"/>
              <a:gd name="connsiteY2533" fmla="*/ 3579007 h 6840759"/>
              <a:gd name="connsiteX2534" fmla="*/ 1829039 w 6844951"/>
              <a:gd name="connsiteY2534" fmla="*/ 3579007 h 6840759"/>
              <a:gd name="connsiteX2535" fmla="*/ 1885043 w 6844951"/>
              <a:gd name="connsiteY2535" fmla="*/ 3590313 h 6840759"/>
              <a:gd name="connsiteX2536" fmla="*/ 1902058 w 6844951"/>
              <a:gd name="connsiteY2536" fmla="*/ 3601786 h 6840759"/>
              <a:gd name="connsiteX2537" fmla="*/ 1894683 w 6844951"/>
              <a:gd name="connsiteY2537" fmla="*/ 3565256 h 6840759"/>
              <a:gd name="connsiteX2538" fmla="*/ 1894683 w 6844951"/>
              <a:gd name="connsiteY2538" fmla="*/ 3504107 h 6840759"/>
              <a:gd name="connsiteX2539" fmla="*/ 1904354 w 6844951"/>
              <a:gd name="connsiteY2539" fmla="*/ 3456205 h 6840759"/>
              <a:gd name="connsiteX2540" fmla="*/ 1885042 w 6844951"/>
              <a:gd name="connsiteY2540" fmla="*/ 3469226 h 6840759"/>
              <a:gd name="connsiteX2541" fmla="*/ 1829039 w 6844951"/>
              <a:gd name="connsiteY2541" fmla="*/ 3480532 h 6840759"/>
              <a:gd name="connsiteX2542" fmla="*/ 1767890 w 6844951"/>
              <a:gd name="connsiteY2542" fmla="*/ 3480532 h 6840759"/>
              <a:gd name="connsiteX2543" fmla="*/ 1711887 w 6844951"/>
              <a:gd name="connsiteY2543" fmla="*/ 3469226 h 6840759"/>
              <a:gd name="connsiteX2544" fmla="*/ 1151237 w 6844951"/>
              <a:gd name="connsiteY2544" fmla="*/ 3456205 h 6840759"/>
              <a:gd name="connsiteX2545" fmla="*/ 1160908 w 6844951"/>
              <a:gd name="connsiteY2545" fmla="*/ 3504107 h 6840759"/>
              <a:gd name="connsiteX2546" fmla="*/ 1160908 w 6844951"/>
              <a:gd name="connsiteY2546" fmla="*/ 3565256 h 6840759"/>
              <a:gd name="connsiteX2547" fmla="*/ 1153533 w 6844951"/>
              <a:gd name="connsiteY2547" fmla="*/ 3601786 h 6840759"/>
              <a:gd name="connsiteX2548" fmla="*/ 1170549 w 6844951"/>
              <a:gd name="connsiteY2548" fmla="*/ 3590313 h 6840759"/>
              <a:gd name="connsiteX2549" fmla="*/ 1226552 w 6844951"/>
              <a:gd name="connsiteY2549" fmla="*/ 3579007 h 6840759"/>
              <a:gd name="connsiteX2550" fmla="*/ 1287701 w 6844951"/>
              <a:gd name="connsiteY2550" fmla="*/ 3579007 h 6840759"/>
              <a:gd name="connsiteX2551" fmla="*/ 1343705 w 6844951"/>
              <a:gd name="connsiteY2551" fmla="*/ 3590313 h 6840759"/>
              <a:gd name="connsiteX2552" fmla="*/ 1360720 w 6844951"/>
              <a:gd name="connsiteY2552" fmla="*/ 3601786 h 6840759"/>
              <a:gd name="connsiteX2553" fmla="*/ 1353345 w 6844951"/>
              <a:gd name="connsiteY2553" fmla="*/ 3565256 h 6840759"/>
              <a:gd name="connsiteX2554" fmla="*/ 1353345 w 6844951"/>
              <a:gd name="connsiteY2554" fmla="*/ 3504107 h 6840759"/>
              <a:gd name="connsiteX2555" fmla="*/ 1363016 w 6844951"/>
              <a:gd name="connsiteY2555" fmla="*/ 3456205 h 6840759"/>
              <a:gd name="connsiteX2556" fmla="*/ 1343704 w 6844951"/>
              <a:gd name="connsiteY2556" fmla="*/ 3469226 h 6840759"/>
              <a:gd name="connsiteX2557" fmla="*/ 1287701 w 6844951"/>
              <a:gd name="connsiteY2557" fmla="*/ 3480532 h 6840759"/>
              <a:gd name="connsiteX2558" fmla="*/ 1226552 w 6844951"/>
              <a:gd name="connsiteY2558" fmla="*/ 3480532 h 6840759"/>
              <a:gd name="connsiteX2559" fmla="*/ 1170549 w 6844951"/>
              <a:gd name="connsiteY2559" fmla="*/ 3469226 h 6840759"/>
              <a:gd name="connsiteX2560" fmla="*/ 609899 w 6844951"/>
              <a:gd name="connsiteY2560" fmla="*/ 3456205 h 6840759"/>
              <a:gd name="connsiteX2561" fmla="*/ 619570 w 6844951"/>
              <a:gd name="connsiteY2561" fmla="*/ 3504107 h 6840759"/>
              <a:gd name="connsiteX2562" fmla="*/ 619570 w 6844951"/>
              <a:gd name="connsiteY2562" fmla="*/ 3565256 h 6840759"/>
              <a:gd name="connsiteX2563" fmla="*/ 612195 w 6844951"/>
              <a:gd name="connsiteY2563" fmla="*/ 3601786 h 6840759"/>
              <a:gd name="connsiteX2564" fmla="*/ 629211 w 6844951"/>
              <a:gd name="connsiteY2564" fmla="*/ 3590313 h 6840759"/>
              <a:gd name="connsiteX2565" fmla="*/ 685214 w 6844951"/>
              <a:gd name="connsiteY2565" fmla="*/ 3579007 h 6840759"/>
              <a:gd name="connsiteX2566" fmla="*/ 746363 w 6844951"/>
              <a:gd name="connsiteY2566" fmla="*/ 3579007 h 6840759"/>
              <a:gd name="connsiteX2567" fmla="*/ 802366 w 6844951"/>
              <a:gd name="connsiteY2567" fmla="*/ 3590313 h 6840759"/>
              <a:gd name="connsiteX2568" fmla="*/ 819383 w 6844951"/>
              <a:gd name="connsiteY2568" fmla="*/ 3601786 h 6840759"/>
              <a:gd name="connsiteX2569" fmla="*/ 812007 w 6844951"/>
              <a:gd name="connsiteY2569" fmla="*/ 3565256 h 6840759"/>
              <a:gd name="connsiteX2570" fmla="*/ 812007 w 6844951"/>
              <a:gd name="connsiteY2570" fmla="*/ 3504107 h 6840759"/>
              <a:gd name="connsiteX2571" fmla="*/ 821678 w 6844951"/>
              <a:gd name="connsiteY2571" fmla="*/ 3456205 h 6840759"/>
              <a:gd name="connsiteX2572" fmla="*/ 802366 w 6844951"/>
              <a:gd name="connsiteY2572" fmla="*/ 3469226 h 6840759"/>
              <a:gd name="connsiteX2573" fmla="*/ 746363 w 6844951"/>
              <a:gd name="connsiteY2573" fmla="*/ 3480532 h 6840759"/>
              <a:gd name="connsiteX2574" fmla="*/ 685214 w 6844951"/>
              <a:gd name="connsiteY2574" fmla="*/ 3480532 h 6840759"/>
              <a:gd name="connsiteX2575" fmla="*/ 629211 w 6844951"/>
              <a:gd name="connsiteY2575" fmla="*/ 3469226 h 6840759"/>
              <a:gd name="connsiteX2576" fmla="*/ 3589554 w 6844951"/>
              <a:gd name="connsiteY2576" fmla="*/ 3238978 h 6840759"/>
              <a:gd name="connsiteX2577" fmla="*/ 3596929 w 6844951"/>
              <a:gd name="connsiteY2577" fmla="*/ 3275508 h 6840759"/>
              <a:gd name="connsiteX2578" fmla="*/ 3596929 w 6844951"/>
              <a:gd name="connsiteY2578" fmla="*/ 3336657 h 6840759"/>
              <a:gd name="connsiteX2579" fmla="*/ 3587258 w 6844951"/>
              <a:gd name="connsiteY2579" fmla="*/ 3384558 h 6840759"/>
              <a:gd name="connsiteX2580" fmla="*/ 3606570 w 6844951"/>
              <a:gd name="connsiteY2580" fmla="*/ 3371537 h 6840759"/>
              <a:gd name="connsiteX2581" fmla="*/ 3662573 w 6844951"/>
              <a:gd name="connsiteY2581" fmla="*/ 3360231 h 6840759"/>
              <a:gd name="connsiteX2582" fmla="*/ 3723722 w 6844951"/>
              <a:gd name="connsiteY2582" fmla="*/ 3360231 h 6840759"/>
              <a:gd name="connsiteX2583" fmla="*/ 3779725 w 6844951"/>
              <a:gd name="connsiteY2583" fmla="*/ 3371537 h 6840759"/>
              <a:gd name="connsiteX2584" fmla="*/ 3799037 w 6844951"/>
              <a:gd name="connsiteY2584" fmla="*/ 3384558 h 6840759"/>
              <a:gd name="connsiteX2585" fmla="*/ 3789366 w 6844951"/>
              <a:gd name="connsiteY2585" fmla="*/ 3336657 h 6840759"/>
              <a:gd name="connsiteX2586" fmla="*/ 3789366 w 6844951"/>
              <a:gd name="connsiteY2586" fmla="*/ 3275508 h 6840759"/>
              <a:gd name="connsiteX2587" fmla="*/ 3796741 w 6844951"/>
              <a:gd name="connsiteY2587" fmla="*/ 3238978 h 6840759"/>
              <a:gd name="connsiteX2588" fmla="*/ 3779726 w 6844951"/>
              <a:gd name="connsiteY2588" fmla="*/ 3250450 h 6840759"/>
              <a:gd name="connsiteX2589" fmla="*/ 3723722 w 6844951"/>
              <a:gd name="connsiteY2589" fmla="*/ 3261756 h 6840759"/>
              <a:gd name="connsiteX2590" fmla="*/ 3662573 w 6844951"/>
              <a:gd name="connsiteY2590" fmla="*/ 3261756 h 6840759"/>
              <a:gd name="connsiteX2591" fmla="*/ 3606570 w 6844951"/>
              <a:gd name="connsiteY2591" fmla="*/ 3250450 h 6840759"/>
              <a:gd name="connsiteX2592" fmla="*/ 3048216 w 6844951"/>
              <a:gd name="connsiteY2592" fmla="*/ 3238978 h 6840759"/>
              <a:gd name="connsiteX2593" fmla="*/ 3055591 w 6844951"/>
              <a:gd name="connsiteY2593" fmla="*/ 3275508 h 6840759"/>
              <a:gd name="connsiteX2594" fmla="*/ 3055591 w 6844951"/>
              <a:gd name="connsiteY2594" fmla="*/ 3336657 h 6840759"/>
              <a:gd name="connsiteX2595" fmla="*/ 3045920 w 6844951"/>
              <a:gd name="connsiteY2595" fmla="*/ 3384558 h 6840759"/>
              <a:gd name="connsiteX2596" fmla="*/ 3065232 w 6844951"/>
              <a:gd name="connsiteY2596" fmla="*/ 3371537 h 6840759"/>
              <a:gd name="connsiteX2597" fmla="*/ 3121235 w 6844951"/>
              <a:gd name="connsiteY2597" fmla="*/ 3360231 h 6840759"/>
              <a:gd name="connsiteX2598" fmla="*/ 3182384 w 6844951"/>
              <a:gd name="connsiteY2598" fmla="*/ 3360231 h 6840759"/>
              <a:gd name="connsiteX2599" fmla="*/ 3238387 w 6844951"/>
              <a:gd name="connsiteY2599" fmla="*/ 3371537 h 6840759"/>
              <a:gd name="connsiteX2600" fmla="*/ 3257699 w 6844951"/>
              <a:gd name="connsiteY2600" fmla="*/ 3384558 h 6840759"/>
              <a:gd name="connsiteX2601" fmla="*/ 3248028 w 6844951"/>
              <a:gd name="connsiteY2601" fmla="*/ 3336657 h 6840759"/>
              <a:gd name="connsiteX2602" fmla="*/ 3248028 w 6844951"/>
              <a:gd name="connsiteY2602" fmla="*/ 3275508 h 6840759"/>
              <a:gd name="connsiteX2603" fmla="*/ 3255403 w 6844951"/>
              <a:gd name="connsiteY2603" fmla="*/ 3238978 h 6840759"/>
              <a:gd name="connsiteX2604" fmla="*/ 3238388 w 6844951"/>
              <a:gd name="connsiteY2604" fmla="*/ 3250450 h 6840759"/>
              <a:gd name="connsiteX2605" fmla="*/ 3182384 w 6844951"/>
              <a:gd name="connsiteY2605" fmla="*/ 3261756 h 6840759"/>
              <a:gd name="connsiteX2606" fmla="*/ 3121235 w 6844951"/>
              <a:gd name="connsiteY2606" fmla="*/ 3261756 h 6840759"/>
              <a:gd name="connsiteX2607" fmla="*/ 3065232 w 6844951"/>
              <a:gd name="connsiteY2607" fmla="*/ 3250450 h 6840759"/>
              <a:gd name="connsiteX2608" fmla="*/ 2506878 w 6844951"/>
              <a:gd name="connsiteY2608" fmla="*/ 3238978 h 6840759"/>
              <a:gd name="connsiteX2609" fmla="*/ 2514253 w 6844951"/>
              <a:gd name="connsiteY2609" fmla="*/ 3275508 h 6840759"/>
              <a:gd name="connsiteX2610" fmla="*/ 2514253 w 6844951"/>
              <a:gd name="connsiteY2610" fmla="*/ 3336657 h 6840759"/>
              <a:gd name="connsiteX2611" fmla="*/ 2504582 w 6844951"/>
              <a:gd name="connsiteY2611" fmla="*/ 3384558 h 6840759"/>
              <a:gd name="connsiteX2612" fmla="*/ 2523894 w 6844951"/>
              <a:gd name="connsiteY2612" fmla="*/ 3371537 h 6840759"/>
              <a:gd name="connsiteX2613" fmla="*/ 2579897 w 6844951"/>
              <a:gd name="connsiteY2613" fmla="*/ 3360231 h 6840759"/>
              <a:gd name="connsiteX2614" fmla="*/ 2641046 w 6844951"/>
              <a:gd name="connsiteY2614" fmla="*/ 3360231 h 6840759"/>
              <a:gd name="connsiteX2615" fmla="*/ 2697049 w 6844951"/>
              <a:gd name="connsiteY2615" fmla="*/ 3371537 h 6840759"/>
              <a:gd name="connsiteX2616" fmla="*/ 2716361 w 6844951"/>
              <a:gd name="connsiteY2616" fmla="*/ 3384558 h 6840759"/>
              <a:gd name="connsiteX2617" fmla="*/ 2706690 w 6844951"/>
              <a:gd name="connsiteY2617" fmla="*/ 3336657 h 6840759"/>
              <a:gd name="connsiteX2618" fmla="*/ 2706690 w 6844951"/>
              <a:gd name="connsiteY2618" fmla="*/ 3275508 h 6840759"/>
              <a:gd name="connsiteX2619" fmla="*/ 2714065 w 6844951"/>
              <a:gd name="connsiteY2619" fmla="*/ 3238978 h 6840759"/>
              <a:gd name="connsiteX2620" fmla="*/ 2697050 w 6844951"/>
              <a:gd name="connsiteY2620" fmla="*/ 3250450 h 6840759"/>
              <a:gd name="connsiteX2621" fmla="*/ 2641046 w 6844951"/>
              <a:gd name="connsiteY2621" fmla="*/ 3261756 h 6840759"/>
              <a:gd name="connsiteX2622" fmla="*/ 2579897 w 6844951"/>
              <a:gd name="connsiteY2622" fmla="*/ 3261756 h 6840759"/>
              <a:gd name="connsiteX2623" fmla="*/ 2523894 w 6844951"/>
              <a:gd name="connsiteY2623" fmla="*/ 3250450 h 6840759"/>
              <a:gd name="connsiteX2624" fmla="*/ 1965540 w 6844951"/>
              <a:gd name="connsiteY2624" fmla="*/ 3238978 h 6840759"/>
              <a:gd name="connsiteX2625" fmla="*/ 1972915 w 6844951"/>
              <a:gd name="connsiteY2625" fmla="*/ 3275508 h 6840759"/>
              <a:gd name="connsiteX2626" fmla="*/ 1972915 w 6844951"/>
              <a:gd name="connsiteY2626" fmla="*/ 3336657 h 6840759"/>
              <a:gd name="connsiteX2627" fmla="*/ 1963244 w 6844951"/>
              <a:gd name="connsiteY2627" fmla="*/ 3384558 h 6840759"/>
              <a:gd name="connsiteX2628" fmla="*/ 1982556 w 6844951"/>
              <a:gd name="connsiteY2628" fmla="*/ 3371537 h 6840759"/>
              <a:gd name="connsiteX2629" fmla="*/ 2038559 w 6844951"/>
              <a:gd name="connsiteY2629" fmla="*/ 3360231 h 6840759"/>
              <a:gd name="connsiteX2630" fmla="*/ 2099708 w 6844951"/>
              <a:gd name="connsiteY2630" fmla="*/ 3360231 h 6840759"/>
              <a:gd name="connsiteX2631" fmla="*/ 2155711 w 6844951"/>
              <a:gd name="connsiteY2631" fmla="*/ 3371537 h 6840759"/>
              <a:gd name="connsiteX2632" fmla="*/ 2175023 w 6844951"/>
              <a:gd name="connsiteY2632" fmla="*/ 3384558 h 6840759"/>
              <a:gd name="connsiteX2633" fmla="*/ 2165352 w 6844951"/>
              <a:gd name="connsiteY2633" fmla="*/ 3336657 h 6840759"/>
              <a:gd name="connsiteX2634" fmla="*/ 2165352 w 6844951"/>
              <a:gd name="connsiteY2634" fmla="*/ 3275508 h 6840759"/>
              <a:gd name="connsiteX2635" fmla="*/ 2172727 w 6844951"/>
              <a:gd name="connsiteY2635" fmla="*/ 3238978 h 6840759"/>
              <a:gd name="connsiteX2636" fmla="*/ 2155712 w 6844951"/>
              <a:gd name="connsiteY2636" fmla="*/ 3250450 h 6840759"/>
              <a:gd name="connsiteX2637" fmla="*/ 2099708 w 6844951"/>
              <a:gd name="connsiteY2637" fmla="*/ 3261756 h 6840759"/>
              <a:gd name="connsiteX2638" fmla="*/ 2038559 w 6844951"/>
              <a:gd name="connsiteY2638" fmla="*/ 3261756 h 6840759"/>
              <a:gd name="connsiteX2639" fmla="*/ 1982556 w 6844951"/>
              <a:gd name="connsiteY2639" fmla="*/ 3250450 h 6840759"/>
              <a:gd name="connsiteX2640" fmla="*/ 6296244 w 6844951"/>
              <a:gd name="connsiteY2640" fmla="*/ 3238977 h 6840759"/>
              <a:gd name="connsiteX2641" fmla="*/ 6303619 w 6844951"/>
              <a:gd name="connsiteY2641" fmla="*/ 3275508 h 6840759"/>
              <a:gd name="connsiteX2642" fmla="*/ 6303619 w 6844951"/>
              <a:gd name="connsiteY2642" fmla="*/ 3336657 h 6840759"/>
              <a:gd name="connsiteX2643" fmla="*/ 6293948 w 6844951"/>
              <a:gd name="connsiteY2643" fmla="*/ 3384558 h 6840759"/>
              <a:gd name="connsiteX2644" fmla="*/ 6313260 w 6844951"/>
              <a:gd name="connsiteY2644" fmla="*/ 3371539 h 6840759"/>
              <a:gd name="connsiteX2645" fmla="*/ 6369263 w 6844951"/>
              <a:gd name="connsiteY2645" fmla="*/ 3360231 h 6840759"/>
              <a:gd name="connsiteX2646" fmla="*/ 6430412 w 6844951"/>
              <a:gd name="connsiteY2646" fmla="*/ 3360231 h 6840759"/>
              <a:gd name="connsiteX2647" fmla="*/ 6486415 w 6844951"/>
              <a:gd name="connsiteY2647" fmla="*/ 3371539 h 6840759"/>
              <a:gd name="connsiteX2648" fmla="*/ 6505720 w 6844951"/>
              <a:gd name="connsiteY2648" fmla="*/ 3384554 h 6840759"/>
              <a:gd name="connsiteX2649" fmla="*/ 6496050 w 6844951"/>
              <a:gd name="connsiteY2649" fmla="*/ 3336657 h 6840759"/>
              <a:gd name="connsiteX2650" fmla="*/ 6496050 w 6844951"/>
              <a:gd name="connsiteY2650" fmla="*/ 3275508 h 6840759"/>
              <a:gd name="connsiteX2651" fmla="*/ 6503424 w 6844951"/>
              <a:gd name="connsiteY2651" fmla="*/ 3238982 h 6840759"/>
              <a:gd name="connsiteX2652" fmla="*/ 6486415 w 6844951"/>
              <a:gd name="connsiteY2652" fmla="*/ 3250450 h 6840759"/>
              <a:gd name="connsiteX2653" fmla="*/ 6430412 w 6844951"/>
              <a:gd name="connsiteY2653" fmla="*/ 3261756 h 6840759"/>
              <a:gd name="connsiteX2654" fmla="*/ 6369263 w 6844951"/>
              <a:gd name="connsiteY2654" fmla="*/ 3261756 h 6840759"/>
              <a:gd name="connsiteX2655" fmla="*/ 6313260 w 6844951"/>
              <a:gd name="connsiteY2655" fmla="*/ 3250450 h 6840759"/>
              <a:gd name="connsiteX2656" fmla="*/ 5754906 w 6844951"/>
              <a:gd name="connsiteY2656" fmla="*/ 3238977 h 6840759"/>
              <a:gd name="connsiteX2657" fmla="*/ 5762281 w 6844951"/>
              <a:gd name="connsiteY2657" fmla="*/ 3275508 h 6840759"/>
              <a:gd name="connsiteX2658" fmla="*/ 5762281 w 6844951"/>
              <a:gd name="connsiteY2658" fmla="*/ 3336657 h 6840759"/>
              <a:gd name="connsiteX2659" fmla="*/ 5752610 w 6844951"/>
              <a:gd name="connsiteY2659" fmla="*/ 3384558 h 6840759"/>
              <a:gd name="connsiteX2660" fmla="*/ 5771922 w 6844951"/>
              <a:gd name="connsiteY2660" fmla="*/ 3371537 h 6840759"/>
              <a:gd name="connsiteX2661" fmla="*/ 5827925 w 6844951"/>
              <a:gd name="connsiteY2661" fmla="*/ 3360231 h 6840759"/>
              <a:gd name="connsiteX2662" fmla="*/ 5889074 w 6844951"/>
              <a:gd name="connsiteY2662" fmla="*/ 3360231 h 6840759"/>
              <a:gd name="connsiteX2663" fmla="*/ 5945077 w 6844951"/>
              <a:gd name="connsiteY2663" fmla="*/ 3371537 h 6840759"/>
              <a:gd name="connsiteX2664" fmla="*/ 5964389 w 6844951"/>
              <a:gd name="connsiteY2664" fmla="*/ 3384558 h 6840759"/>
              <a:gd name="connsiteX2665" fmla="*/ 5954718 w 6844951"/>
              <a:gd name="connsiteY2665" fmla="*/ 3336657 h 6840759"/>
              <a:gd name="connsiteX2666" fmla="*/ 5954718 w 6844951"/>
              <a:gd name="connsiteY2666" fmla="*/ 3275508 h 6840759"/>
              <a:gd name="connsiteX2667" fmla="*/ 5962093 w 6844951"/>
              <a:gd name="connsiteY2667" fmla="*/ 3238978 h 6840759"/>
              <a:gd name="connsiteX2668" fmla="*/ 5945077 w 6844951"/>
              <a:gd name="connsiteY2668" fmla="*/ 3250450 h 6840759"/>
              <a:gd name="connsiteX2669" fmla="*/ 5889074 w 6844951"/>
              <a:gd name="connsiteY2669" fmla="*/ 3261756 h 6840759"/>
              <a:gd name="connsiteX2670" fmla="*/ 5827925 w 6844951"/>
              <a:gd name="connsiteY2670" fmla="*/ 3261756 h 6840759"/>
              <a:gd name="connsiteX2671" fmla="*/ 5771922 w 6844951"/>
              <a:gd name="connsiteY2671" fmla="*/ 3250450 h 6840759"/>
              <a:gd name="connsiteX2672" fmla="*/ 5213568 w 6844951"/>
              <a:gd name="connsiteY2672" fmla="*/ 3238977 h 6840759"/>
              <a:gd name="connsiteX2673" fmla="*/ 5220943 w 6844951"/>
              <a:gd name="connsiteY2673" fmla="*/ 3275508 h 6840759"/>
              <a:gd name="connsiteX2674" fmla="*/ 5220943 w 6844951"/>
              <a:gd name="connsiteY2674" fmla="*/ 3336657 h 6840759"/>
              <a:gd name="connsiteX2675" fmla="*/ 5211272 w 6844951"/>
              <a:gd name="connsiteY2675" fmla="*/ 3384558 h 6840759"/>
              <a:gd name="connsiteX2676" fmla="*/ 5230583 w 6844951"/>
              <a:gd name="connsiteY2676" fmla="*/ 3371537 h 6840759"/>
              <a:gd name="connsiteX2677" fmla="*/ 5286587 w 6844951"/>
              <a:gd name="connsiteY2677" fmla="*/ 3360231 h 6840759"/>
              <a:gd name="connsiteX2678" fmla="*/ 5347736 w 6844951"/>
              <a:gd name="connsiteY2678" fmla="*/ 3360231 h 6840759"/>
              <a:gd name="connsiteX2679" fmla="*/ 5403739 w 6844951"/>
              <a:gd name="connsiteY2679" fmla="*/ 3371537 h 6840759"/>
              <a:gd name="connsiteX2680" fmla="*/ 5423051 w 6844951"/>
              <a:gd name="connsiteY2680" fmla="*/ 3384558 h 6840759"/>
              <a:gd name="connsiteX2681" fmla="*/ 5413380 w 6844951"/>
              <a:gd name="connsiteY2681" fmla="*/ 3336657 h 6840759"/>
              <a:gd name="connsiteX2682" fmla="*/ 5413380 w 6844951"/>
              <a:gd name="connsiteY2682" fmla="*/ 3275508 h 6840759"/>
              <a:gd name="connsiteX2683" fmla="*/ 5420755 w 6844951"/>
              <a:gd name="connsiteY2683" fmla="*/ 3238978 h 6840759"/>
              <a:gd name="connsiteX2684" fmla="*/ 5403740 w 6844951"/>
              <a:gd name="connsiteY2684" fmla="*/ 3250450 h 6840759"/>
              <a:gd name="connsiteX2685" fmla="*/ 5347736 w 6844951"/>
              <a:gd name="connsiteY2685" fmla="*/ 3261756 h 6840759"/>
              <a:gd name="connsiteX2686" fmla="*/ 5286587 w 6844951"/>
              <a:gd name="connsiteY2686" fmla="*/ 3261756 h 6840759"/>
              <a:gd name="connsiteX2687" fmla="*/ 5230584 w 6844951"/>
              <a:gd name="connsiteY2687" fmla="*/ 3250450 h 6840759"/>
              <a:gd name="connsiteX2688" fmla="*/ 4672230 w 6844951"/>
              <a:gd name="connsiteY2688" fmla="*/ 3238977 h 6840759"/>
              <a:gd name="connsiteX2689" fmla="*/ 4679605 w 6844951"/>
              <a:gd name="connsiteY2689" fmla="*/ 3275508 h 6840759"/>
              <a:gd name="connsiteX2690" fmla="*/ 4679605 w 6844951"/>
              <a:gd name="connsiteY2690" fmla="*/ 3336657 h 6840759"/>
              <a:gd name="connsiteX2691" fmla="*/ 4669934 w 6844951"/>
              <a:gd name="connsiteY2691" fmla="*/ 3384558 h 6840759"/>
              <a:gd name="connsiteX2692" fmla="*/ 4689245 w 6844951"/>
              <a:gd name="connsiteY2692" fmla="*/ 3371537 h 6840759"/>
              <a:gd name="connsiteX2693" fmla="*/ 4745249 w 6844951"/>
              <a:gd name="connsiteY2693" fmla="*/ 3360231 h 6840759"/>
              <a:gd name="connsiteX2694" fmla="*/ 4806398 w 6844951"/>
              <a:gd name="connsiteY2694" fmla="*/ 3360231 h 6840759"/>
              <a:gd name="connsiteX2695" fmla="*/ 4862401 w 6844951"/>
              <a:gd name="connsiteY2695" fmla="*/ 3371537 h 6840759"/>
              <a:gd name="connsiteX2696" fmla="*/ 4881713 w 6844951"/>
              <a:gd name="connsiteY2696" fmla="*/ 3384558 h 6840759"/>
              <a:gd name="connsiteX2697" fmla="*/ 4872042 w 6844951"/>
              <a:gd name="connsiteY2697" fmla="*/ 3336657 h 6840759"/>
              <a:gd name="connsiteX2698" fmla="*/ 4872042 w 6844951"/>
              <a:gd name="connsiteY2698" fmla="*/ 3275508 h 6840759"/>
              <a:gd name="connsiteX2699" fmla="*/ 4879417 w 6844951"/>
              <a:gd name="connsiteY2699" fmla="*/ 3238978 h 6840759"/>
              <a:gd name="connsiteX2700" fmla="*/ 4862402 w 6844951"/>
              <a:gd name="connsiteY2700" fmla="*/ 3250450 h 6840759"/>
              <a:gd name="connsiteX2701" fmla="*/ 4806398 w 6844951"/>
              <a:gd name="connsiteY2701" fmla="*/ 3261756 h 6840759"/>
              <a:gd name="connsiteX2702" fmla="*/ 4745249 w 6844951"/>
              <a:gd name="connsiteY2702" fmla="*/ 3261756 h 6840759"/>
              <a:gd name="connsiteX2703" fmla="*/ 4689246 w 6844951"/>
              <a:gd name="connsiteY2703" fmla="*/ 3250450 h 6840759"/>
              <a:gd name="connsiteX2704" fmla="*/ 4130892 w 6844951"/>
              <a:gd name="connsiteY2704" fmla="*/ 3238977 h 6840759"/>
              <a:gd name="connsiteX2705" fmla="*/ 4138267 w 6844951"/>
              <a:gd name="connsiteY2705" fmla="*/ 3275508 h 6840759"/>
              <a:gd name="connsiteX2706" fmla="*/ 4138267 w 6844951"/>
              <a:gd name="connsiteY2706" fmla="*/ 3336657 h 6840759"/>
              <a:gd name="connsiteX2707" fmla="*/ 4128596 w 6844951"/>
              <a:gd name="connsiteY2707" fmla="*/ 3384558 h 6840759"/>
              <a:gd name="connsiteX2708" fmla="*/ 4147907 w 6844951"/>
              <a:gd name="connsiteY2708" fmla="*/ 3371537 h 6840759"/>
              <a:gd name="connsiteX2709" fmla="*/ 4203911 w 6844951"/>
              <a:gd name="connsiteY2709" fmla="*/ 3360231 h 6840759"/>
              <a:gd name="connsiteX2710" fmla="*/ 4265060 w 6844951"/>
              <a:gd name="connsiteY2710" fmla="*/ 3360231 h 6840759"/>
              <a:gd name="connsiteX2711" fmla="*/ 4321063 w 6844951"/>
              <a:gd name="connsiteY2711" fmla="*/ 3371537 h 6840759"/>
              <a:gd name="connsiteX2712" fmla="*/ 4340374 w 6844951"/>
              <a:gd name="connsiteY2712" fmla="*/ 3384558 h 6840759"/>
              <a:gd name="connsiteX2713" fmla="*/ 4330704 w 6844951"/>
              <a:gd name="connsiteY2713" fmla="*/ 3336657 h 6840759"/>
              <a:gd name="connsiteX2714" fmla="*/ 4330704 w 6844951"/>
              <a:gd name="connsiteY2714" fmla="*/ 3275508 h 6840759"/>
              <a:gd name="connsiteX2715" fmla="*/ 4338079 w 6844951"/>
              <a:gd name="connsiteY2715" fmla="*/ 3238978 h 6840759"/>
              <a:gd name="connsiteX2716" fmla="*/ 4321064 w 6844951"/>
              <a:gd name="connsiteY2716" fmla="*/ 3250450 h 6840759"/>
              <a:gd name="connsiteX2717" fmla="*/ 4265060 w 6844951"/>
              <a:gd name="connsiteY2717" fmla="*/ 3261756 h 6840759"/>
              <a:gd name="connsiteX2718" fmla="*/ 4203911 w 6844951"/>
              <a:gd name="connsiteY2718" fmla="*/ 3261756 h 6840759"/>
              <a:gd name="connsiteX2719" fmla="*/ 4147908 w 6844951"/>
              <a:gd name="connsiteY2719" fmla="*/ 3250450 h 6840759"/>
              <a:gd name="connsiteX2720" fmla="*/ 1631389 w 6844951"/>
              <a:gd name="connsiteY2720" fmla="*/ 3238977 h 6840759"/>
              <a:gd name="connsiteX2721" fmla="*/ 1614374 w 6844951"/>
              <a:gd name="connsiteY2721" fmla="*/ 3250450 h 6840759"/>
              <a:gd name="connsiteX2722" fmla="*/ 1558370 w 6844951"/>
              <a:gd name="connsiteY2722" fmla="*/ 3261756 h 6840759"/>
              <a:gd name="connsiteX2723" fmla="*/ 1497221 w 6844951"/>
              <a:gd name="connsiteY2723" fmla="*/ 3261756 h 6840759"/>
              <a:gd name="connsiteX2724" fmla="*/ 1441218 w 6844951"/>
              <a:gd name="connsiteY2724" fmla="*/ 3250450 h 6840759"/>
              <a:gd name="connsiteX2725" fmla="*/ 1424202 w 6844951"/>
              <a:gd name="connsiteY2725" fmla="*/ 3238978 h 6840759"/>
              <a:gd name="connsiteX2726" fmla="*/ 1431577 w 6844951"/>
              <a:gd name="connsiteY2726" fmla="*/ 3275508 h 6840759"/>
              <a:gd name="connsiteX2727" fmla="*/ 1431577 w 6844951"/>
              <a:gd name="connsiteY2727" fmla="*/ 3336657 h 6840759"/>
              <a:gd name="connsiteX2728" fmla="*/ 1421906 w 6844951"/>
              <a:gd name="connsiteY2728" fmla="*/ 3384558 h 6840759"/>
              <a:gd name="connsiteX2729" fmla="*/ 1441218 w 6844951"/>
              <a:gd name="connsiteY2729" fmla="*/ 3371537 h 6840759"/>
              <a:gd name="connsiteX2730" fmla="*/ 1497221 w 6844951"/>
              <a:gd name="connsiteY2730" fmla="*/ 3360231 h 6840759"/>
              <a:gd name="connsiteX2731" fmla="*/ 1558370 w 6844951"/>
              <a:gd name="connsiteY2731" fmla="*/ 3360231 h 6840759"/>
              <a:gd name="connsiteX2732" fmla="*/ 1614373 w 6844951"/>
              <a:gd name="connsiteY2732" fmla="*/ 3371537 h 6840759"/>
              <a:gd name="connsiteX2733" fmla="*/ 1633685 w 6844951"/>
              <a:gd name="connsiteY2733" fmla="*/ 3384558 h 6840759"/>
              <a:gd name="connsiteX2734" fmla="*/ 1624014 w 6844951"/>
              <a:gd name="connsiteY2734" fmla="*/ 3336657 h 6840759"/>
              <a:gd name="connsiteX2735" fmla="*/ 1624014 w 6844951"/>
              <a:gd name="connsiteY2735" fmla="*/ 3275508 h 6840759"/>
              <a:gd name="connsiteX2736" fmla="*/ 882864 w 6844951"/>
              <a:gd name="connsiteY2736" fmla="*/ 3238977 h 6840759"/>
              <a:gd name="connsiteX2737" fmla="*/ 890239 w 6844951"/>
              <a:gd name="connsiteY2737" fmla="*/ 3275508 h 6840759"/>
              <a:gd name="connsiteX2738" fmla="*/ 890239 w 6844951"/>
              <a:gd name="connsiteY2738" fmla="*/ 3336657 h 6840759"/>
              <a:gd name="connsiteX2739" fmla="*/ 880569 w 6844951"/>
              <a:gd name="connsiteY2739" fmla="*/ 3384558 h 6840759"/>
              <a:gd name="connsiteX2740" fmla="*/ 899880 w 6844951"/>
              <a:gd name="connsiteY2740" fmla="*/ 3371539 h 6840759"/>
              <a:gd name="connsiteX2741" fmla="*/ 955883 w 6844951"/>
              <a:gd name="connsiteY2741" fmla="*/ 3360231 h 6840759"/>
              <a:gd name="connsiteX2742" fmla="*/ 1017032 w 6844951"/>
              <a:gd name="connsiteY2742" fmla="*/ 3360231 h 6840759"/>
              <a:gd name="connsiteX2743" fmla="*/ 1073035 w 6844951"/>
              <a:gd name="connsiteY2743" fmla="*/ 3371539 h 6840759"/>
              <a:gd name="connsiteX2744" fmla="*/ 1092347 w 6844951"/>
              <a:gd name="connsiteY2744" fmla="*/ 3384558 h 6840759"/>
              <a:gd name="connsiteX2745" fmla="*/ 1082676 w 6844951"/>
              <a:gd name="connsiteY2745" fmla="*/ 3336657 h 6840759"/>
              <a:gd name="connsiteX2746" fmla="*/ 1082676 w 6844951"/>
              <a:gd name="connsiteY2746" fmla="*/ 3275508 h 6840759"/>
              <a:gd name="connsiteX2747" fmla="*/ 1090051 w 6844951"/>
              <a:gd name="connsiteY2747" fmla="*/ 3238978 h 6840759"/>
              <a:gd name="connsiteX2748" fmla="*/ 1073036 w 6844951"/>
              <a:gd name="connsiteY2748" fmla="*/ 3250450 h 6840759"/>
              <a:gd name="connsiteX2749" fmla="*/ 1017032 w 6844951"/>
              <a:gd name="connsiteY2749" fmla="*/ 3261756 h 6840759"/>
              <a:gd name="connsiteX2750" fmla="*/ 955883 w 6844951"/>
              <a:gd name="connsiteY2750" fmla="*/ 3261756 h 6840759"/>
              <a:gd name="connsiteX2751" fmla="*/ 899880 w 6844951"/>
              <a:gd name="connsiteY2751" fmla="*/ 3250450 h 6840759"/>
              <a:gd name="connsiteX2752" fmla="*/ 341526 w 6844951"/>
              <a:gd name="connsiteY2752" fmla="*/ 3238977 h 6840759"/>
              <a:gd name="connsiteX2753" fmla="*/ 348901 w 6844951"/>
              <a:gd name="connsiteY2753" fmla="*/ 3275508 h 6840759"/>
              <a:gd name="connsiteX2754" fmla="*/ 348901 w 6844951"/>
              <a:gd name="connsiteY2754" fmla="*/ 3336657 h 6840759"/>
              <a:gd name="connsiteX2755" fmla="*/ 339230 w 6844951"/>
              <a:gd name="connsiteY2755" fmla="*/ 3384558 h 6840759"/>
              <a:gd name="connsiteX2756" fmla="*/ 358542 w 6844951"/>
              <a:gd name="connsiteY2756" fmla="*/ 3371539 h 6840759"/>
              <a:gd name="connsiteX2757" fmla="*/ 414545 w 6844951"/>
              <a:gd name="connsiteY2757" fmla="*/ 3360231 h 6840759"/>
              <a:gd name="connsiteX2758" fmla="*/ 475694 w 6844951"/>
              <a:gd name="connsiteY2758" fmla="*/ 3360231 h 6840759"/>
              <a:gd name="connsiteX2759" fmla="*/ 531697 w 6844951"/>
              <a:gd name="connsiteY2759" fmla="*/ 3371539 h 6840759"/>
              <a:gd name="connsiteX2760" fmla="*/ 551009 w 6844951"/>
              <a:gd name="connsiteY2760" fmla="*/ 3384558 h 6840759"/>
              <a:gd name="connsiteX2761" fmla="*/ 541338 w 6844951"/>
              <a:gd name="connsiteY2761" fmla="*/ 3336657 h 6840759"/>
              <a:gd name="connsiteX2762" fmla="*/ 541338 w 6844951"/>
              <a:gd name="connsiteY2762" fmla="*/ 3275508 h 6840759"/>
              <a:gd name="connsiteX2763" fmla="*/ 548713 w 6844951"/>
              <a:gd name="connsiteY2763" fmla="*/ 3238978 h 6840759"/>
              <a:gd name="connsiteX2764" fmla="*/ 531698 w 6844951"/>
              <a:gd name="connsiteY2764" fmla="*/ 3250450 h 6840759"/>
              <a:gd name="connsiteX2765" fmla="*/ 475694 w 6844951"/>
              <a:gd name="connsiteY2765" fmla="*/ 3261756 h 6840759"/>
              <a:gd name="connsiteX2766" fmla="*/ 414545 w 6844951"/>
              <a:gd name="connsiteY2766" fmla="*/ 3261756 h 6840759"/>
              <a:gd name="connsiteX2767" fmla="*/ 358542 w 6844951"/>
              <a:gd name="connsiteY2767" fmla="*/ 3250450 h 6840759"/>
              <a:gd name="connsiteX2768" fmla="*/ 6023279 w 6844951"/>
              <a:gd name="connsiteY2768" fmla="*/ 3008830 h 6840759"/>
              <a:gd name="connsiteX2769" fmla="*/ 6032950 w 6844951"/>
              <a:gd name="connsiteY2769" fmla="*/ 3056731 h 6840759"/>
              <a:gd name="connsiteX2770" fmla="*/ 6032950 w 6844951"/>
              <a:gd name="connsiteY2770" fmla="*/ 3117880 h 6840759"/>
              <a:gd name="connsiteX2771" fmla="*/ 6025575 w 6844951"/>
              <a:gd name="connsiteY2771" fmla="*/ 3154411 h 6840759"/>
              <a:gd name="connsiteX2772" fmla="*/ 6042591 w 6844951"/>
              <a:gd name="connsiteY2772" fmla="*/ 3142938 h 6840759"/>
              <a:gd name="connsiteX2773" fmla="*/ 6098594 w 6844951"/>
              <a:gd name="connsiteY2773" fmla="*/ 3131632 h 6840759"/>
              <a:gd name="connsiteX2774" fmla="*/ 6159743 w 6844951"/>
              <a:gd name="connsiteY2774" fmla="*/ 3131632 h 6840759"/>
              <a:gd name="connsiteX2775" fmla="*/ 6215746 w 6844951"/>
              <a:gd name="connsiteY2775" fmla="*/ 3142938 h 6840759"/>
              <a:gd name="connsiteX2776" fmla="*/ 6232762 w 6844951"/>
              <a:gd name="connsiteY2776" fmla="*/ 3154410 h 6840759"/>
              <a:gd name="connsiteX2777" fmla="*/ 6225387 w 6844951"/>
              <a:gd name="connsiteY2777" fmla="*/ 3117880 h 6840759"/>
              <a:gd name="connsiteX2778" fmla="*/ 6225387 w 6844951"/>
              <a:gd name="connsiteY2778" fmla="*/ 3056731 h 6840759"/>
              <a:gd name="connsiteX2779" fmla="*/ 6235058 w 6844951"/>
              <a:gd name="connsiteY2779" fmla="*/ 3008830 h 6840759"/>
              <a:gd name="connsiteX2780" fmla="*/ 6215746 w 6844951"/>
              <a:gd name="connsiteY2780" fmla="*/ 3021851 h 6840759"/>
              <a:gd name="connsiteX2781" fmla="*/ 6159743 w 6844951"/>
              <a:gd name="connsiteY2781" fmla="*/ 3033156 h 6840759"/>
              <a:gd name="connsiteX2782" fmla="*/ 6098594 w 6844951"/>
              <a:gd name="connsiteY2782" fmla="*/ 3033156 h 6840759"/>
              <a:gd name="connsiteX2783" fmla="*/ 6042591 w 6844951"/>
              <a:gd name="connsiteY2783" fmla="*/ 3021851 h 6840759"/>
              <a:gd name="connsiteX2784" fmla="*/ 5481941 w 6844951"/>
              <a:gd name="connsiteY2784" fmla="*/ 3008830 h 6840759"/>
              <a:gd name="connsiteX2785" fmla="*/ 5491612 w 6844951"/>
              <a:gd name="connsiteY2785" fmla="*/ 3056731 h 6840759"/>
              <a:gd name="connsiteX2786" fmla="*/ 5491612 w 6844951"/>
              <a:gd name="connsiteY2786" fmla="*/ 3117880 h 6840759"/>
              <a:gd name="connsiteX2787" fmla="*/ 5484237 w 6844951"/>
              <a:gd name="connsiteY2787" fmla="*/ 3154411 h 6840759"/>
              <a:gd name="connsiteX2788" fmla="*/ 5501253 w 6844951"/>
              <a:gd name="connsiteY2788" fmla="*/ 3142938 h 6840759"/>
              <a:gd name="connsiteX2789" fmla="*/ 5557256 w 6844951"/>
              <a:gd name="connsiteY2789" fmla="*/ 3131632 h 6840759"/>
              <a:gd name="connsiteX2790" fmla="*/ 5618405 w 6844951"/>
              <a:gd name="connsiteY2790" fmla="*/ 3131632 h 6840759"/>
              <a:gd name="connsiteX2791" fmla="*/ 5674408 w 6844951"/>
              <a:gd name="connsiteY2791" fmla="*/ 3142938 h 6840759"/>
              <a:gd name="connsiteX2792" fmla="*/ 5691424 w 6844951"/>
              <a:gd name="connsiteY2792" fmla="*/ 3154410 h 6840759"/>
              <a:gd name="connsiteX2793" fmla="*/ 5684049 w 6844951"/>
              <a:gd name="connsiteY2793" fmla="*/ 3117880 h 6840759"/>
              <a:gd name="connsiteX2794" fmla="*/ 5684049 w 6844951"/>
              <a:gd name="connsiteY2794" fmla="*/ 3056731 h 6840759"/>
              <a:gd name="connsiteX2795" fmla="*/ 5693720 w 6844951"/>
              <a:gd name="connsiteY2795" fmla="*/ 3008830 h 6840759"/>
              <a:gd name="connsiteX2796" fmla="*/ 5674408 w 6844951"/>
              <a:gd name="connsiteY2796" fmla="*/ 3021851 h 6840759"/>
              <a:gd name="connsiteX2797" fmla="*/ 5618405 w 6844951"/>
              <a:gd name="connsiteY2797" fmla="*/ 3033156 h 6840759"/>
              <a:gd name="connsiteX2798" fmla="*/ 5557256 w 6844951"/>
              <a:gd name="connsiteY2798" fmla="*/ 3033156 h 6840759"/>
              <a:gd name="connsiteX2799" fmla="*/ 5501253 w 6844951"/>
              <a:gd name="connsiteY2799" fmla="*/ 3021851 h 6840759"/>
              <a:gd name="connsiteX2800" fmla="*/ 4940603 w 6844951"/>
              <a:gd name="connsiteY2800" fmla="*/ 3008830 h 6840759"/>
              <a:gd name="connsiteX2801" fmla="*/ 4950274 w 6844951"/>
              <a:gd name="connsiteY2801" fmla="*/ 3056731 h 6840759"/>
              <a:gd name="connsiteX2802" fmla="*/ 4950274 w 6844951"/>
              <a:gd name="connsiteY2802" fmla="*/ 3117880 h 6840759"/>
              <a:gd name="connsiteX2803" fmla="*/ 4942899 w 6844951"/>
              <a:gd name="connsiteY2803" fmla="*/ 3154411 h 6840759"/>
              <a:gd name="connsiteX2804" fmla="*/ 4959915 w 6844951"/>
              <a:gd name="connsiteY2804" fmla="*/ 3142938 h 6840759"/>
              <a:gd name="connsiteX2805" fmla="*/ 5015918 w 6844951"/>
              <a:gd name="connsiteY2805" fmla="*/ 3131632 h 6840759"/>
              <a:gd name="connsiteX2806" fmla="*/ 5077067 w 6844951"/>
              <a:gd name="connsiteY2806" fmla="*/ 3131632 h 6840759"/>
              <a:gd name="connsiteX2807" fmla="*/ 5133071 w 6844951"/>
              <a:gd name="connsiteY2807" fmla="*/ 3142938 h 6840759"/>
              <a:gd name="connsiteX2808" fmla="*/ 5150086 w 6844951"/>
              <a:gd name="connsiteY2808" fmla="*/ 3154410 h 6840759"/>
              <a:gd name="connsiteX2809" fmla="*/ 5142711 w 6844951"/>
              <a:gd name="connsiteY2809" fmla="*/ 3117880 h 6840759"/>
              <a:gd name="connsiteX2810" fmla="*/ 5142711 w 6844951"/>
              <a:gd name="connsiteY2810" fmla="*/ 3056731 h 6840759"/>
              <a:gd name="connsiteX2811" fmla="*/ 5152382 w 6844951"/>
              <a:gd name="connsiteY2811" fmla="*/ 3008830 h 6840759"/>
              <a:gd name="connsiteX2812" fmla="*/ 5133070 w 6844951"/>
              <a:gd name="connsiteY2812" fmla="*/ 3021851 h 6840759"/>
              <a:gd name="connsiteX2813" fmla="*/ 5077067 w 6844951"/>
              <a:gd name="connsiteY2813" fmla="*/ 3033156 h 6840759"/>
              <a:gd name="connsiteX2814" fmla="*/ 5015918 w 6844951"/>
              <a:gd name="connsiteY2814" fmla="*/ 3033156 h 6840759"/>
              <a:gd name="connsiteX2815" fmla="*/ 4959914 w 6844951"/>
              <a:gd name="connsiteY2815" fmla="*/ 3021851 h 6840759"/>
              <a:gd name="connsiteX2816" fmla="*/ 4399265 w 6844951"/>
              <a:gd name="connsiteY2816" fmla="*/ 3008830 h 6840759"/>
              <a:gd name="connsiteX2817" fmla="*/ 4408936 w 6844951"/>
              <a:gd name="connsiteY2817" fmla="*/ 3056731 h 6840759"/>
              <a:gd name="connsiteX2818" fmla="*/ 4408936 w 6844951"/>
              <a:gd name="connsiteY2818" fmla="*/ 3117880 h 6840759"/>
              <a:gd name="connsiteX2819" fmla="*/ 4401561 w 6844951"/>
              <a:gd name="connsiteY2819" fmla="*/ 3154411 h 6840759"/>
              <a:gd name="connsiteX2820" fmla="*/ 4418577 w 6844951"/>
              <a:gd name="connsiteY2820" fmla="*/ 3142938 h 6840759"/>
              <a:gd name="connsiteX2821" fmla="*/ 4474580 w 6844951"/>
              <a:gd name="connsiteY2821" fmla="*/ 3131632 h 6840759"/>
              <a:gd name="connsiteX2822" fmla="*/ 4535729 w 6844951"/>
              <a:gd name="connsiteY2822" fmla="*/ 3131632 h 6840759"/>
              <a:gd name="connsiteX2823" fmla="*/ 4591733 w 6844951"/>
              <a:gd name="connsiteY2823" fmla="*/ 3142938 h 6840759"/>
              <a:gd name="connsiteX2824" fmla="*/ 4608748 w 6844951"/>
              <a:gd name="connsiteY2824" fmla="*/ 3154410 h 6840759"/>
              <a:gd name="connsiteX2825" fmla="*/ 4601373 w 6844951"/>
              <a:gd name="connsiteY2825" fmla="*/ 3117880 h 6840759"/>
              <a:gd name="connsiteX2826" fmla="*/ 4601373 w 6844951"/>
              <a:gd name="connsiteY2826" fmla="*/ 3056731 h 6840759"/>
              <a:gd name="connsiteX2827" fmla="*/ 4611044 w 6844951"/>
              <a:gd name="connsiteY2827" fmla="*/ 3008830 h 6840759"/>
              <a:gd name="connsiteX2828" fmla="*/ 4591732 w 6844951"/>
              <a:gd name="connsiteY2828" fmla="*/ 3021851 h 6840759"/>
              <a:gd name="connsiteX2829" fmla="*/ 4535729 w 6844951"/>
              <a:gd name="connsiteY2829" fmla="*/ 3033156 h 6840759"/>
              <a:gd name="connsiteX2830" fmla="*/ 4474580 w 6844951"/>
              <a:gd name="connsiteY2830" fmla="*/ 3033156 h 6840759"/>
              <a:gd name="connsiteX2831" fmla="*/ 4418576 w 6844951"/>
              <a:gd name="connsiteY2831" fmla="*/ 3021851 h 6840759"/>
              <a:gd name="connsiteX2832" fmla="*/ 3857927 w 6844951"/>
              <a:gd name="connsiteY2832" fmla="*/ 3008830 h 6840759"/>
              <a:gd name="connsiteX2833" fmla="*/ 3867598 w 6844951"/>
              <a:gd name="connsiteY2833" fmla="*/ 3056731 h 6840759"/>
              <a:gd name="connsiteX2834" fmla="*/ 3867598 w 6844951"/>
              <a:gd name="connsiteY2834" fmla="*/ 3117880 h 6840759"/>
              <a:gd name="connsiteX2835" fmla="*/ 3860223 w 6844951"/>
              <a:gd name="connsiteY2835" fmla="*/ 3154410 h 6840759"/>
              <a:gd name="connsiteX2836" fmla="*/ 3877239 w 6844951"/>
              <a:gd name="connsiteY2836" fmla="*/ 3142938 h 6840759"/>
              <a:gd name="connsiteX2837" fmla="*/ 3933242 w 6844951"/>
              <a:gd name="connsiteY2837" fmla="*/ 3131632 h 6840759"/>
              <a:gd name="connsiteX2838" fmla="*/ 3994391 w 6844951"/>
              <a:gd name="connsiteY2838" fmla="*/ 3131632 h 6840759"/>
              <a:gd name="connsiteX2839" fmla="*/ 4050395 w 6844951"/>
              <a:gd name="connsiteY2839" fmla="*/ 3142938 h 6840759"/>
              <a:gd name="connsiteX2840" fmla="*/ 4067410 w 6844951"/>
              <a:gd name="connsiteY2840" fmla="*/ 3154410 h 6840759"/>
              <a:gd name="connsiteX2841" fmla="*/ 4060035 w 6844951"/>
              <a:gd name="connsiteY2841" fmla="*/ 3117880 h 6840759"/>
              <a:gd name="connsiteX2842" fmla="*/ 4060035 w 6844951"/>
              <a:gd name="connsiteY2842" fmla="*/ 3056731 h 6840759"/>
              <a:gd name="connsiteX2843" fmla="*/ 4069706 w 6844951"/>
              <a:gd name="connsiteY2843" fmla="*/ 3008830 h 6840759"/>
              <a:gd name="connsiteX2844" fmla="*/ 4050394 w 6844951"/>
              <a:gd name="connsiteY2844" fmla="*/ 3021851 h 6840759"/>
              <a:gd name="connsiteX2845" fmla="*/ 3994391 w 6844951"/>
              <a:gd name="connsiteY2845" fmla="*/ 3033156 h 6840759"/>
              <a:gd name="connsiteX2846" fmla="*/ 3933242 w 6844951"/>
              <a:gd name="connsiteY2846" fmla="*/ 3033156 h 6840759"/>
              <a:gd name="connsiteX2847" fmla="*/ 3877238 w 6844951"/>
              <a:gd name="connsiteY2847" fmla="*/ 3021851 h 6840759"/>
              <a:gd name="connsiteX2848" fmla="*/ 3316589 w 6844951"/>
              <a:gd name="connsiteY2848" fmla="*/ 3008830 h 6840759"/>
              <a:gd name="connsiteX2849" fmla="*/ 3326260 w 6844951"/>
              <a:gd name="connsiteY2849" fmla="*/ 3056731 h 6840759"/>
              <a:gd name="connsiteX2850" fmla="*/ 3326260 w 6844951"/>
              <a:gd name="connsiteY2850" fmla="*/ 3117880 h 6840759"/>
              <a:gd name="connsiteX2851" fmla="*/ 3318885 w 6844951"/>
              <a:gd name="connsiteY2851" fmla="*/ 3154410 h 6840759"/>
              <a:gd name="connsiteX2852" fmla="*/ 3335901 w 6844951"/>
              <a:gd name="connsiteY2852" fmla="*/ 3142938 h 6840759"/>
              <a:gd name="connsiteX2853" fmla="*/ 3391904 w 6844951"/>
              <a:gd name="connsiteY2853" fmla="*/ 3131632 h 6840759"/>
              <a:gd name="connsiteX2854" fmla="*/ 3453053 w 6844951"/>
              <a:gd name="connsiteY2854" fmla="*/ 3131632 h 6840759"/>
              <a:gd name="connsiteX2855" fmla="*/ 3509057 w 6844951"/>
              <a:gd name="connsiteY2855" fmla="*/ 3142938 h 6840759"/>
              <a:gd name="connsiteX2856" fmla="*/ 3526072 w 6844951"/>
              <a:gd name="connsiteY2856" fmla="*/ 3154410 h 6840759"/>
              <a:gd name="connsiteX2857" fmla="*/ 3518697 w 6844951"/>
              <a:gd name="connsiteY2857" fmla="*/ 3117880 h 6840759"/>
              <a:gd name="connsiteX2858" fmla="*/ 3518697 w 6844951"/>
              <a:gd name="connsiteY2858" fmla="*/ 3056731 h 6840759"/>
              <a:gd name="connsiteX2859" fmla="*/ 3528368 w 6844951"/>
              <a:gd name="connsiteY2859" fmla="*/ 3008830 h 6840759"/>
              <a:gd name="connsiteX2860" fmla="*/ 3509056 w 6844951"/>
              <a:gd name="connsiteY2860" fmla="*/ 3021851 h 6840759"/>
              <a:gd name="connsiteX2861" fmla="*/ 3453053 w 6844951"/>
              <a:gd name="connsiteY2861" fmla="*/ 3033156 h 6840759"/>
              <a:gd name="connsiteX2862" fmla="*/ 3391904 w 6844951"/>
              <a:gd name="connsiteY2862" fmla="*/ 3033156 h 6840759"/>
              <a:gd name="connsiteX2863" fmla="*/ 3335901 w 6844951"/>
              <a:gd name="connsiteY2863" fmla="*/ 3021851 h 6840759"/>
              <a:gd name="connsiteX2864" fmla="*/ 2775251 w 6844951"/>
              <a:gd name="connsiteY2864" fmla="*/ 3008830 h 6840759"/>
              <a:gd name="connsiteX2865" fmla="*/ 2784922 w 6844951"/>
              <a:gd name="connsiteY2865" fmla="*/ 3056731 h 6840759"/>
              <a:gd name="connsiteX2866" fmla="*/ 2784922 w 6844951"/>
              <a:gd name="connsiteY2866" fmla="*/ 3117880 h 6840759"/>
              <a:gd name="connsiteX2867" fmla="*/ 2777547 w 6844951"/>
              <a:gd name="connsiteY2867" fmla="*/ 3154410 h 6840759"/>
              <a:gd name="connsiteX2868" fmla="*/ 2794563 w 6844951"/>
              <a:gd name="connsiteY2868" fmla="*/ 3142938 h 6840759"/>
              <a:gd name="connsiteX2869" fmla="*/ 2850566 w 6844951"/>
              <a:gd name="connsiteY2869" fmla="*/ 3131632 h 6840759"/>
              <a:gd name="connsiteX2870" fmla="*/ 2911715 w 6844951"/>
              <a:gd name="connsiteY2870" fmla="*/ 3131632 h 6840759"/>
              <a:gd name="connsiteX2871" fmla="*/ 2967719 w 6844951"/>
              <a:gd name="connsiteY2871" fmla="*/ 3142938 h 6840759"/>
              <a:gd name="connsiteX2872" fmla="*/ 2984734 w 6844951"/>
              <a:gd name="connsiteY2872" fmla="*/ 3154410 h 6840759"/>
              <a:gd name="connsiteX2873" fmla="*/ 2977359 w 6844951"/>
              <a:gd name="connsiteY2873" fmla="*/ 3117880 h 6840759"/>
              <a:gd name="connsiteX2874" fmla="*/ 2977359 w 6844951"/>
              <a:gd name="connsiteY2874" fmla="*/ 3056731 h 6840759"/>
              <a:gd name="connsiteX2875" fmla="*/ 2987030 w 6844951"/>
              <a:gd name="connsiteY2875" fmla="*/ 3008830 h 6840759"/>
              <a:gd name="connsiteX2876" fmla="*/ 2967718 w 6844951"/>
              <a:gd name="connsiteY2876" fmla="*/ 3021851 h 6840759"/>
              <a:gd name="connsiteX2877" fmla="*/ 2911715 w 6844951"/>
              <a:gd name="connsiteY2877" fmla="*/ 3033156 h 6840759"/>
              <a:gd name="connsiteX2878" fmla="*/ 2850566 w 6844951"/>
              <a:gd name="connsiteY2878" fmla="*/ 3033156 h 6840759"/>
              <a:gd name="connsiteX2879" fmla="*/ 2794563 w 6844951"/>
              <a:gd name="connsiteY2879" fmla="*/ 3021851 h 6840759"/>
              <a:gd name="connsiteX2880" fmla="*/ 2233913 w 6844951"/>
              <a:gd name="connsiteY2880" fmla="*/ 3008830 h 6840759"/>
              <a:gd name="connsiteX2881" fmla="*/ 2243584 w 6844951"/>
              <a:gd name="connsiteY2881" fmla="*/ 3056731 h 6840759"/>
              <a:gd name="connsiteX2882" fmla="*/ 2243584 w 6844951"/>
              <a:gd name="connsiteY2882" fmla="*/ 3117880 h 6840759"/>
              <a:gd name="connsiteX2883" fmla="*/ 2236209 w 6844951"/>
              <a:gd name="connsiteY2883" fmla="*/ 3154410 h 6840759"/>
              <a:gd name="connsiteX2884" fmla="*/ 2253225 w 6844951"/>
              <a:gd name="connsiteY2884" fmla="*/ 3142938 h 6840759"/>
              <a:gd name="connsiteX2885" fmla="*/ 2309228 w 6844951"/>
              <a:gd name="connsiteY2885" fmla="*/ 3131632 h 6840759"/>
              <a:gd name="connsiteX2886" fmla="*/ 2370377 w 6844951"/>
              <a:gd name="connsiteY2886" fmla="*/ 3131632 h 6840759"/>
              <a:gd name="connsiteX2887" fmla="*/ 2426381 w 6844951"/>
              <a:gd name="connsiteY2887" fmla="*/ 3142938 h 6840759"/>
              <a:gd name="connsiteX2888" fmla="*/ 2443396 w 6844951"/>
              <a:gd name="connsiteY2888" fmla="*/ 3154410 h 6840759"/>
              <a:gd name="connsiteX2889" fmla="*/ 2436021 w 6844951"/>
              <a:gd name="connsiteY2889" fmla="*/ 3117880 h 6840759"/>
              <a:gd name="connsiteX2890" fmla="*/ 2436021 w 6844951"/>
              <a:gd name="connsiteY2890" fmla="*/ 3056731 h 6840759"/>
              <a:gd name="connsiteX2891" fmla="*/ 2445692 w 6844951"/>
              <a:gd name="connsiteY2891" fmla="*/ 3008830 h 6840759"/>
              <a:gd name="connsiteX2892" fmla="*/ 2426380 w 6844951"/>
              <a:gd name="connsiteY2892" fmla="*/ 3021851 h 6840759"/>
              <a:gd name="connsiteX2893" fmla="*/ 2370377 w 6844951"/>
              <a:gd name="connsiteY2893" fmla="*/ 3033156 h 6840759"/>
              <a:gd name="connsiteX2894" fmla="*/ 2309228 w 6844951"/>
              <a:gd name="connsiteY2894" fmla="*/ 3033156 h 6840759"/>
              <a:gd name="connsiteX2895" fmla="*/ 2253225 w 6844951"/>
              <a:gd name="connsiteY2895" fmla="*/ 3021851 h 6840759"/>
              <a:gd name="connsiteX2896" fmla="*/ 1692575 w 6844951"/>
              <a:gd name="connsiteY2896" fmla="*/ 3008830 h 6840759"/>
              <a:gd name="connsiteX2897" fmla="*/ 1702246 w 6844951"/>
              <a:gd name="connsiteY2897" fmla="*/ 3056731 h 6840759"/>
              <a:gd name="connsiteX2898" fmla="*/ 1702246 w 6844951"/>
              <a:gd name="connsiteY2898" fmla="*/ 3117880 h 6840759"/>
              <a:gd name="connsiteX2899" fmla="*/ 1694871 w 6844951"/>
              <a:gd name="connsiteY2899" fmla="*/ 3154410 h 6840759"/>
              <a:gd name="connsiteX2900" fmla="*/ 1711887 w 6844951"/>
              <a:gd name="connsiteY2900" fmla="*/ 3142938 h 6840759"/>
              <a:gd name="connsiteX2901" fmla="*/ 1767890 w 6844951"/>
              <a:gd name="connsiteY2901" fmla="*/ 3131632 h 6840759"/>
              <a:gd name="connsiteX2902" fmla="*/ 1829039 w 6844951"/>
              <a:gd name="connsiteY2902" fmla="*/ 3131632 h 6840759"/>
              <a:gd name="connsiteX2903" fmla="*/ 1885043 w 6844951"/>
              <a:gd name="connsiteY2903" fmla="*/ 3142938 h 6840759"/>
              <a:gd name="connsiteX2904" fmla="*/ 1902058 w 6844951"/>
              <a:gd name="connsiteY2904" fmla="*/ 3154411 h 6840759"/>
              <a:gd name="connsiteX2905" fmla="*/ 1894683 w 6844951"/>
              <a:gd name="connsiteY2905" fmla="*/ 3117880 h 6840759"/>
              <a:gd name="connsiteX2906" fmla="*/ 1894683 w 6844951"/>
              <a:gd name="connsiteY2906" fmla="*/ 3056731 h 6840759"/>
              <a:gd name="connsiteX2907" fmla="*/ 1904354 w 6844951"/>
              <a:gd name="connsiteY2907" fmla="*/ 3008830 h 6840759"/>
              <a:gd name="connsiteX2908" fmla="*/ 1885042 w 6844951"/>
              <a:gd name="connsiteY2908" fmla="*/ 3021851 h 6840759"/>
              <a:gd name="connsiteX2909" fmla="*/ 1829039 w 6844951"/>
              <a:gd name="connsiteY2909" fmla="*/ 3033156 h 6840759"/>
              <a:gd name="connsiteX2910" fmla="*/ 1767890 w 6844951"/>
              <a:gd name="connsiteY2910" fmla="*/ 3033156 h 6840759"/>
              <a:gd name="connsiteX2911" fmla="*/ 1711887 w 6844951"/>
              <a:gd name="connsiteY2911" fmla="*/ 3021851 h 6840759"/>
              <a:gd name="connsiteX2912" fmla="*/ 1151237 w 6844951"/>
              <a:gd name="connsiteY2912" fmla="*/ 3008830 h 6840759"/>
              <a:gd name="connsiteX2913" fmla="*/ 1160908 w 6844951"/>
              <a:gd name="connsiteY2913" fmla="*/ 3056731 h 6840759"/>
              <a:gd name="connsiteX2914" fmla="*/ 1160908 w 6844951"/>
              <a:gd name="connsiteY2914" fmla="*/ 3117880 h 6840759"/>
              <a:gd name="connsiteX2915" fmla="*/ 1153533 w 6844951"/>
              <a:gd name="connsiteY2915" fmla="*/ 3154410 h 6840759"/>
              <a:gd name="connsiteX2916" fmla="*/ 1170549 w 6844951"/>
              <a:gd name="connsiteY2916" fmla="*/ 3142938 h 6840759"/>
              <a:gd name="connsiteX2917" fmla="*/ 1226552 w 6844951"/>
              <a:gd name="connsiteY2917" fmla="*/ 3131632 h 6840759"/>
              <a:gd name="connsiteX2918" fmla="*/ 1287701 w 6844951"/>
              <a:gd name="connsiteY2918" fmla="*/ 3131632 h 6840759"/>
              <a:gd name="connsiteX2919" fmla="*/ 1343705 w 6844951"/>
              <a:gd name="connsiteY2919" fmla="*/ 3142938 h 6840759"/>
              <a:gd name="connsiteX2920" fmla="*/ 1360720 w 6844951"/>
              <a:gd name="connsiteY2920" fmla="*/ 3154411 h 6840759"/>
              <a:gd name="connsiteX2921" fmla="*/ 1353345 w 6844951"/>
              <a:gd name="connsiteY2921" fmla="*/ 3117880 h 6840759"/>
              <a:gd name="connsiteX2922" fmla="*/ 1353345 w 6844951"/>
              <a:gd name="connsiteY2922" fmla="*/ 3056731 h 6840759"/>
              <a:gd name="connsiteX2923" fmla="*/ 1363016 w 6844951"/>
              <a:gd name="connsiteY2923" fmla="*/ 3008830 h 6840759"/>
              <a:gd name="connsiteX2924" fmla="*/ 1343704 w 6844951"/>
              <a:gd name="connsiteY2924" fmla="*/ 3021851 h 6840759"/>
              <a:gd name="connsiteX2925" fmla="*/ 1287701 w 6844951"/>
              <a:gd name="connsiteY2925" fmla="*/ 3033156 h 6840759"/>
              <a:gd name="connsiteX2926" fmla="*/ 1226552 w 6844951"/>
              <a:gd name="connsiteY2926" fmla="*/ 3033156 h 6840759"/>
              <a:gd name="connsiteX2927" fmla="*/ 1170549 w 6844951"/>
              <a:gd name="connsiteY2927" fmla="*/ 3021851 h 6840759"/>
              <a:gd name="connsiteX2928" fmla="*/ 609899 w 6844951"/>
              <a:gd name="connsiteY2928" fmla="*/ 3008830 h 6840759"/>
              <a:gd name="connsiteX2929" fmla="*/ 619570 w 6844951"/>
              <a:gd name="connsiteY2929" fmla="*/ 3056731 h 6840759"/>
              <a:gd name="connsiteX2930" fmla="*/ 619570 w 6844951"/>
              <a:gd name="connsiteY2930" fmla="*/ 3117880 h 6840759"/>
              <a:gd name="connsiteX2931" fmla="*/ 612195 w 6844951"/>
              <a:gd name="connsiteY2931" fmla="*/ 3154410 h 6840759"/>
              <a:gd name="connsiteX2932" fmla="*/ 629211 w 6844951"/>
              <a:gd name="connsiteY2932" fmla="*/ 3142938 h 6840759"/>
              <a:gd name="connsiteX2933" fmla="*/ 685214 w 6844951"/>
              <a:gd name="connsiteY2933" fmla="*/ 3131632 h 6840759"/>
              <a:gd name="connsiteX2934" fmla="*/ 746363 w 6844951"/>
              <a:gd name="connsiteY2934" fmla="*/ 3131632 h 6840759"/>
              <a:gd name="connsiteX2935" fmla="*/ 802366 w 6844951"/>
              <a:gd name="connsiteY2935" fmla="*/ 3142938 h 6840759"/>
              <a:gd name="connsiteX2936" fmla="*/ 819383 w 6844951"/>
              <a:gd name="connsiteY2936" fmla="*/ 3154411 h 6840759"/>
              <a:gd name="connsiteX2937" fmla="*/ 812007 w 6844951"/>
              <a:gd name="connsiteY2937" fmla="*/ 3117880 h 6840759"/>
              <a:gd name="connsiteX2938" fmla="*/ 812007 w 6844951"/>
              <a:gd name="connsiteY2938" fmla="*/ 3056731 h 6840759"/>
              <a:gd name="connsiteX2939" fmla="*/ 821678 w 6844951"/>
              <a:gd name="connsiteY2939" fmla="*/ 3008830 h 6840759"/>
              <a:gd name="connsiteX2940" fmla="*/ 802366 w 6844951"/>
              <a:gd name="connsiteY2940" fmla="*/ 3021851 h 6840759"/>
              <a:gd name="connsiteX2941" fmla="*/ 746363 w 6844951"/>
              <a:gd name="connsiteY2941" fmla="*/ 3033156 h 6840759"/>
              <a:gd name="connsiteX2942" fmla="*/ 685214 w 6844951"/>
              <a:gd name="connsiteY2942" fmla="*/ 3033156 h 6840759"/>
              <a:gd name="connsiteX2943" fmla="*/ 629211 w 6844951"/>
              <a:gd name="connsiteY2943" fmla="*/ 3021851 h 6840759"/>
              <a:gd name="connsiteX2944" fmla="*/ 6296244 w 6844951"/>
              <a:gd name="connsiteY2944" fmla="*/ 2791602 h 6840759"/>
              <a:gd name="connsiteX2945" fmla="*/ 6303619 w 6844951"/>
              <a:gd name="connsiteY2945" fmla="*/ 2828132 h 6840759"/>
              <a:gd name="connsiteX2946" fmla="*/ 6303619 w 6844951"/>
              <a:gd name="connsiteY2946" fmla="*/ 2889281 h 6840759"/>
              <a:gd name="connsiteX2947" fmla="*/ 6293948 w 6844951"/>
              <a:gd name="connsiteY2947" fmla="*/ 2937182 h 6840759"/>
              <a:gd name="connsiteX2948" fmla="*/ 6313260 w 6844951"/>
              <a:gd name="connsiteY2948" fmla="*/ 2924163 h 6840759"/>
              <a:gd name="connsiteX2949" fmla="*/ 6369263 w 6844951"/>
              <a:gd name="connsiteY2949" fmla="*/ 2912855 h 6840759"/>
              <a:gd name="connsiteX2950" fmla="*/ 6430412 w 6844951"/>
              <a:gd name="connsiteY2950" fmla="*/ 2912855 h 6840759"/>
              <a:gd name="connsiteX2951" fmla="*/ 6486415 w 6844951"/>
              <a:gd name="connsiteY2951" fmla="*/ 2924163 h 6840759"/>
              <a:gd name="connsiteX2952" fmla="*/ 6505720 w 6844951"/>
              <a:gd name="connsiteY2952" fmla="*/ 2937178 h 6840759"/>
              <a:gd name="connsiteX2953" fmla="*/ 6496050 w 6844951"/>
              <a:gd name="connsiteY2953" fmla="*/ 2889281 h 6840759"/>
              <a:gd name="connsiteX2954" fmla="*/ 6496050 w 6844951"/>
              <a:gd name="connsiteY2954" fmla="*/ 2828132 h 6840759"/>
              <a:gd name="connsiteX2955" fmla="*/ 6503424 w 6844951"/>
              <a:gd name="connsiteY2955" fmla="*/ 2791607 h 6840759"/>
              <a:gd name="connsiteX2956" fmla="*/ 6486415 w 6844951"/>
              <a:gd name="connsiteY2956" fmla="*/ 2803074 h 6840759"/>
              <a:gd name="connsiteX2957" fmla="*/ 6430412 w 6844951"/>
              <a:gd name="connsiteY2957" fmla="*/ 2814380 h 6840759"/>
              <a:gd name="connsiteX2958" fmla="*/ 6369263 w 6844951"/>
              <a:gd name="connsiteY2958" fmla="*/ 2814380 h 6840759"/>
              <a:gd name="connsiteX2959" fmla="*/ 6313260 w 6844951"/>
              <a:gd name="connsiteY2959" fmla="*/ 2803074 h 6840759"/>
              <a:gd name="connsiteX2960" fmla="*/ 5754906 w 6844951"/>
              <a:gd name="connsiteY2960" fmla="*/ 2791602 h 6840759"/>
              <a:gd name="connsiteX2961" fmla="*/ 5762281 w 6844951"/>
              <a:gd name="connsiteY2961" fmla="*/ 2828132 h 6840759"/>
              <a:gd name="connsiteX2962" fmla="*/ 5762281 w 6844951"/>
              <a:gd name="connsiteY2962" fmla="*/ 2889281 h 6840759"/>
              <a:gd name="connsiteX2963" fmla="*/ 5752610 w 6844951"/>
              <a:gd name="connsiteY2963" fmla="*/ 2937182 h 6840759"/>
              <a:gd name="connsiteX2964" fmla="*/ 5771922 w 6844951"/>
              <a:gd name="connsiteY2964" fmla="*/ 2924161 h 6840759"/>
              <a:gd name="connsiteX2965" fmla="*/ 5827925 w 6844951"/>
              <a:gd name="connsiteY2965" fmla="*/ 2912855 h 6840759"/>
              <a:gd name="connsiteX2966" fmla="*/ 5889074 w 6844951"/>
              <a:gd name="connsiteY2966" fmla="*/ 2912855 h 6840759"/>
              <a:gd name="connsiteX2967" fmla="*/ 5945077 w 6844951"/>
              <a:gd name="connsiteY2967" fmla="*/ 2924161 h 6840759"/>
              <a:gd name="connsiteX2968" fmla="*/ 5964389 w 6844951"/>
              <a:gd name="connsiteY2968" fmla="*/ 2937182 h 6840759"/>
              <a:gd name="connsiteX2969" fmla="*/ 5954718 w 6844951"/>
              <a:gd name="connsiteY2969" fmla="*/ 2889281 h 6840759"/>
              <a:gd name="connsiteX2970" fmla="*/ 5954718 w 6844951"/>
              <a:gd name="connsiteY2970" fmla="*/ 2828132 h 6840759"/>
              <a:gd name="connsiteX2971" fmla="*/ 5962093 w 6844951"/>
              <a:gd name="connsiteY2971" fmla="*/ 2791602 h 6840759"/>
              <a:gd name="connsiteX2972" fmla="*/ 5945077 w 6844951"/>
              <a:gd name="connsiteY2972" fmla="*/ 2803074 h 6840759"/>
              <a:gd name="connsiteX2973" fmla="*/ 5889074 w 6844951"/>
              <a:gd name="connsiteY2973" fmla="*/ 2814380 h 6840759"/>
              <a:gd name="connsiteX2974" fmla="*/ 5827925 w 6844951"/>
              <a:gd name="connsiteY2974" fmla="*/ 2814380 h 6840759"/>
              <a:gd name="connsiteX2975" fmla="*/ 5771922 w 6844951"/>
              <a:gd name="connsiteY2975" fmla="*/ 2803074 h 6840759"/>
              <a:gd name="connsiteX2976" fmla="*/ 5213568 w 6844951"/>
              <a:gd name="connsiteY2976" fmla="*/ 2791602 h 6840759"/>
              <a:gd name="connsiteX2977" fmla="*/ 5220943 w 6844951"/>
              <a:gd name="connsiteY2977" fmla="*/ 2828132 h 6840759"/>
              <a:gd name="connsiteX2978" fmla="*/ 5220943 w 6844951"/>
              <a:gd name="connsiteY2978" fmla="*/ 2889281 h 6840759"/>
              <a:gd name="connsiteX2979" fmla="*/ 5211272 w 6844951"/>
              <a:gd name="connsiteY2979" fmla="*/ 2937182 h 6840759"/>
              <a:gd name="connsiteX2980" fmla="*/ 5230583 w 6844951"/>
              <a:gd name="connsiteY2980" fmla="*/ 2924161 h 6840759"/>
              <a:gd name="connsiteX2981" fmla="*/ 5286587 w 6844951"/>
              <a:gd name="connsiteY2981" fmla="*/ 2912855 h 6840759"/>
              <a:gd name="connsiteX2982" fmla="*/ 5347736 w 6844951"/>
              <a:gd name="connsiteY2982" fmla="*/ 2912855 h 6840759"/>
              <a:gd name="connsiteX2983" fmla="*/ 5403739 w 6844951"/>
              <a:gd name="connsiteY2983" fmla="*/ 2924161 h 6840759"/>
              <a:gd name="connsiteX2984" fmla="*/ 5423051 w 6844951"/>
              <a:gd name="connsiteY2984" fmla="*/ 2937182 h 6840759"/>
              <a:gd name="connsiteX2985" fmla="*/ 5413380 w 6844951"/>
              <a:gd name="connsiteY2985" fmla="*/ 2889281 h 6840759"/>
              <a:gd name="connsiteX2986" fmla="*/ 5413380 w 6844951"/>
              <a:gd name="connsiteY2986" fmla="*/ 2828132 h 6840759"/>
              <a:gd name="connsiteX2987" fmla="*/ 5420755 w 6844951"/>
              <a:gd name="connsiteY2987" fmla="*/ 2791602 h 6840759"/>
              <a:gd name="connsiteX2988" fmla="*/ 5403740 w 6844951"/>
              <a:gd name="connsiteY2988" fmla="*/ 2803074 h 6840759"/>
              <a:gd name="connsiteX2989" fmla="*/ 5347736 w 6844951"/>
              <a:gd name="connsiteY2989" fmla="*/ 2814380 h 6840759"/>
              <a:gd name="connsiteX2990" fmla="*/ 5286587 w 6844951"/>
              <a:gd name="connsiteY2990" fmla="*/ 2814380 h 6840759"/>
              <a:gd name="connsiteX2991" fmla="*/ 5230584 w 6844951"/>
              <a:gd name="connsiteY2991" fmla="*/ 2803074 h 6840759"/>
              <a:gd name="connsiteX2992" fmla="*/ 4672230 w 6844951"/>
              <a:gd name="connsiteY2992" fmla="*/ 2791602 h 6840759"/>
              <a:gd name="connsiteX2993" fmla="*/ 4679605 w 6844951"/>
              <a:gd name="connsiteY2993" fmla="*/ 2828132 h 6840759"/>
              <a:gd name="connsiteX2994" fmla="*/ 4679605 w 6844951"/>
              <a:gd name="connsiteY2994" fmla="*/ 2889281 h 6840759"/>
              <a:gd name="connsiteX2995" fmla="*/ 4669934 w 6844951"/>
              <a:gd name="connsiteY2995" fmla="*/ 2937182 h 6840759"/>
              <a:gd name="connsiteX2996" fmla="*/ 4689245 w 6844951"/>
              <a:gd name="connsiteY2996" fmla="*/ 2924161 h 6840759"/>
              <a:gd name="connsiteX2997" fmla="*/ 4745249 w 6844951"/>
              <a:gd name="connsiteY2997" fmla="*/ 2912855 h 6840759"/>
              <a:gd name="connsiteX2998" fmla="*/ 4806398 w 6844951"/>
              <a:gd name="connsiteY2998" fmla="*/ 2912855 h 6840759"/>
              <a:gd name="connsiteX2999" fmla="*/ 4862401 w 6844951"/>
              <a:gd name="connsiteY2999" fmla="*/ 2924161 h 6840759"/>
              <a:gd name="connsiteX3000" fmla="*/ 4881713 w 6844951"/>
              <a:gd name="connsiteY3000" fmla="*/ 2937182 h 6840759"/>
              <a:gd name="connsiteX3001" fmla="*/ 4872042 w 6844951"/>
              <a:gd name="connsiteY3001" fmla="*/ 2889281 h 6840759"/>
              <a:gd name="connsiteX3002" fmla="*/ 4872042 w 6844951"/>
              <a:gd name="connsiteY3002" fmla="*/ 2828132 h 6840759"/>
              <a:gd name="connsiteX3003" fmla="*/ 4879417 w 6844951"/>
              <a:gd name="connsiteY3003" fmla="*/ 2791602 h 6840759"/>
              <a:gd name="connsiteX3004" fmla="*/ 4862402 w 6844951"/>
              <a:gd name="connsiteY3004" fmla="*/ 2803074 h 6840759"/>
              <a:gd name="connsiteX3005" fmla="*/ 4806398 w 6844951"/>
              <a:gd name="connsiteY3005" fmla="*/ 2814380 h 6840759"/>
              <a:gd name="connsiteX3006" fmla="*/ 4745249 w 6844951"/>
              <a:gd name="connsiteY3006" fmla="*/ 2814380 h 6840759"/>
              <a:gd name="connsiteX3007" fmla="*/ 4689246 w 6844951"/>
              <a:gd name="connsiteY3007" fmla="*/ 2803074 h 6840759"/>
              <a:gd name="connsiteX3008" fmla="*/ 4130892 w 6844951"/>
              <a:gd name="connsiteY3008" fmla="*/ 2791602 h 6840759"/>
              <a:gd name="connsiteX3009" fmla="*/ 4138267 w 6844951"/>
              <a:gd name="connsiteY3009" fmla="*/ 2828132 h 6840759"/>
              <a:gd name="connsiteX3010" fmla="*/ 4138267 w 6844951"/>
              <a:gd name="connsiteY3010" fmla="*/ 2889281 h 6840759"/>
              <a:gd name="connsiteX3011" fmla="*/ 4128596 w 6844951"/>
              <a:gd name="connsiteY3011" fmla="*/ 2937182 h 6840759"/>
              <a:gd name="connsiteX3012" fmla="*/ 4147907 w 6844951"/>
              <a:gd name="connsiteY3012" fmla="*/ 2924161 h 6840759"/>
              <a:gd name="connsiteX3013" fmla="*/ 4203911 w 6844951"/>
              <a:gd name="connsiteY3013" fmla="*/ 2912855 h 6840759"/>
              <a:gd name="connsiteX3014" fmla="*/ 4265060 w 6844951"/>
              <a:gd name="connsiteY3014" fmla="*/ 2912855 h 6840759"/>
              <a:gd name="connsiteX3015" fmla="*/ 4321063 w 6844951"/>
              <a:gd name="connsiteY3015" fmla="*/ 2924161 h 6840759"/>
              <a:gd name="connsiteX3016" fmla="*/ 4340374 w 6844951"/>
              <a:gd name="connsiteY3016" fmla="*/ 2937182 h 6840759"/>
              <a:gd name="connsiteX3017" fmla="*/ 4330704 w 6844951"/>
              <a:gd name="connsiteY3017" fmla="*/ 2889281 h 6840759"/>
              <a:gd name="connsiteX3018" fmla="*/ 4330704 w 6844951"/>
              <a:gd name="connsiteY3018" fmla="*/ 2828132 h 6840759"/>
              <a:gd name="connsiteX3019" fmla="*/ 4338079 w 6844951"/>
              <a:gd name="connsiteY3019" fmla="*/ 2791602 h 6840759"/>
              <a:gd name="connsiteX3020" fmla="*/ 4321064 w 6844951"/>
              <a:gd name="connsiteY3020" fmla="*/ 2803074 h 6840759"/>
              <a:gd name="connsiteX3021" fmla="*/ 4265060 w 6844951"/>
              <a:gd name="connsiteY3021" fmla="*/ 2814380 h 6840759"/>
              <a:gd name="connsiteX3022" fmla="*/ 4203911 w 6844951"/>
              <a:gd name="connsiteY3022" fmla="*/ 2814380 h 6840759"/>
              <a:gd name="connsiteX3023" fmla="*/ 4147908 w 6844951"/>
              <a:gd name="connsiteY3023" fmla="*/ 2803074 h 6840759"/>
              <a:gd name="connsiteX3024" fmla="*/ 3589554 w 6844951"/>
              <a:gd name="connsiteY3024" fmla="*/ 2791602 h 6840759"/>
              <a:gd name="connsiteX3025" fmla="*/ 3596929 w 6844951"/>
              <a:gd name="connsiteY3025" fmla="*/ 2828132 h 6840759"/>
              <a:gd name="connsiteX3026" fmla="*/ 3596929 w 6844951"/>
              <a:gd name="connsiteY3026" fmla="*/ 2889281 h 6840759"/>
              <a:gd name="connsiteX3027" fmla="*/ 3587258 w 6844951"/>
              <a:gd name="connsiteY3027" fmla="*/ 2937182 h 6840759"/>
              <a:gd name="connsiteX3028" fmla="*/ 3606570 w 6844951"/>
              <a:gd name="connsiteY3028" fmla="*/ 2924161 h 6840759"/>
              <a:gd name="connsiteX3029" fmla="*/ 3662573 w 6844951"/>
              <a:gd name="connsiteY3029" fmla="*/ 2912855 h 6840759"/>
              <a:gd name="connsiteX3030" fmla="*/ 3723722 w 6844951"/>
              <a:gd name="connsiteY3030" fmla="*/ 2912855 h 6840759"/>
              <a:gd name="connsiteX3031" fmla="*/ 3779725 w 6844951"/>
              <a:gd name="connsiteY3031" fmla="*/ 2924161 h 6840759"/>
              <a:gd name="connsiteX3032" fmla="*/ 3799037 w 6844951"/>
              <a:gd name="connsiteY3032" fmla="*/ 2937182 h 6840759"/>
              <a:gd name="connsiteX3033" fmla="*/ 3789366 w 6844951"/>
              <a:gd name="connsiteY3033" fmla="*/ 2889281 h 6840759"/>
              <a:gd name="connsiteX3034" fmla="*/ 3789366 w 6844951"/>
              <a:gd name="connsiteY3034" fmla="*/ 2828132 h 6840759"/>
              <a:gd name="connsiteX3035" fmla="*/ 3796741 w 6844951"/>
              <a:gd name="connsiteY3035" fmla="*/ 2791602 h 6840759"/>
              <a:gd name="connsiteX3036" fmla="*/ 3779726 w 6844951"/>
              <a:gd name="connsiteY3036" fmla="*/ 2803074 h 6840759"/>
              <a:gd name="connsiteX3037" fmla="*/ 3723722 w 6844951"/>
              <a:gd name="connsiteY3037" fmla="*/ 2814380 h 6840759"/>
              <a:gd name="connsiteX3038" fmla="*/ 3662573 w 6844951"/>
              <a:gd name="connsiteY3038" fmla="*/ 2814380 h 6840759"/>
              <a:gd name="connsiteX3039" fmla="*/ 3606570 w 6844951"/>
              <a:gd name="connsiteY3039" fmla="*/ 2803074 h 6840759"/>
              <a:gd name="connsiteX3040" fmla="*/ 3048216 w 6844951"/>
              <a:gd name="connsiteY3040" fmla="*/ 2791602 h 6840759"/>
              <a:gd name="connsiteX3041" fmla="*/ 3055591 w 6844951"/>
              <a:gd name="connsiteY3041" fmla="*/ 2828132 h 6840759"/>
              <a:gd name="connsiteX3042" fmla="*/ 3055591 w 6844951"/>
              <a:gd name="connsiteY3042" fmla="*/ 2889281 h 6840759"/>
              <a:gd name="connsiteX3043" fmla="*/ 3045920 w 6844951"/>
              <a:gd name="connsiteY3043" fmla="*/ 2937182 h 6840759"/>
              <a:gd name="connsiteX3044" fmla="*/ 3065232 w 6844951"/>
              <a:gd name="connsiteY3044" fmla="*/ 2924161 h 6840759"/>
              <a:gd name="connsiteX3045" fmla="*/ 3121235 w 6844951"/>
              <a:gd name="connsiteY3045" fmla="*/ 2912855 h 6840759"/>
              <a:gd name="connsiteX3046" fmla="*/ 3182384 w 6844951"/>
              <a:gd name="connsiteY3046" fmla="*/ 2912855 h 6840759"/>
              <a:gd name="connsiteX3047" fmla="*/ 3238387 w 6844951"/>
              <a:gd name="connsiteY3047" fmla="*/ 2924161 h 6840759"/>
              <a:gd name="connsiteX3048" fmla="*/ 3257699 w 6844951"/>
              <a:gd name="connsiteY3048" fmla="*/ 2937182 h 6840759"/>
              <a:gd name="connsiteX3049" fmla="*/ 3248028 w 6844951"/>
              <a:gd name="connsiteY3049" fmla="*/ 2889281 h 6840759"/>
              <a:gd name="connsiteX3050" fmla="*/ 3248028 w 6844951"/>
              <a:gd name="connsiteY3050" fmla="*/ 2828132 h 6840759"/>
              <a:gd name="connsiteX3051" fmla="*/ 3255403 w 6844951"/>
              <a:gd name="connsiteY3051" fmla="*/ 2791602 h 6840759"/>
              <a:gd name="connsiteX3052" fmla="*/ 3238388 w 6844951"/>
              <a:gd name="connsiteY3052" fmla="*/ 2803074 h 6840759"/>
              <a:gd name="connsiteX3053" fmla="*/ 3182384 w 6844951"/>
              <a:gd name="connsiteY3053" fmla="*/ 2814380 h 6840759"/>
              <a:gd name="connsiteX3054" fmla="*/ 3121235 w 6844951"/>
              <a:gd name="connsiteY3054" fmla="*/ 2814380 h 6840759"/>
              <a:gd name="connsiteX3055" fmla="*/ 3065232 w 6844951"/>
              <a:gd name="connsiteY3055" fmla="*/ 2803074 h 6840759"/>
              <a:gd name="connsiteX3056" fmla="*/ 2506878 w 6844951"/>
              <a:gd name="connsiteY3056" fmla="*/ 2791602 h 6840759"/>
              <a:gd name="connsiteX3057" fmla="*/ 2514253 w 6844951"/>
              <a:gd name="connsiteY3057" fmla="*/ 2828132 h 6840759"/>
              <a:gd name="connsiteX3058" fmla="*/ 2514253 w 6844951"/>
              <a:gd name="connsiteY3058" fmla="*/ 2889281 h 6840759"/>
              <a:gd name="connsiteX3059" fmla="*/ 2504582 w 6844951"/>
              <a:gd name="connsiteY3059" fmla="*/ 2937182 h 6840759"/>
              <a:gd name="connsiteX3060" fmla="*/ 2523894 w 6844951"/>
              <a:gd name="connsiteY3060" fmla="*/ 2924161 h 6840759"/>
              <a:gd name="connsiteX3061" fmla="*/ 2579897 w 6844951"/>
              <a:gd name="connsiteY3061" fmla="*/ 2912855 h 6840759"/>
              <a:gd name="connsiteX3062" fmla="*/ 2641046 w 6844951"/>
              <a:gd name="connsiteY3062" fmla="*/ 2912855 h 6840759"/>
              <a:gd name="connsiteX3063" fmla="*/ 2697049 w 6844951"/>
              <a:gd name="connsiteY3063" fmla="*/ 2924161 h 6840759"/>
              <a:gd name="connsiteX3064" fmla="*/ 2716361 w 6844951"/>
              <a:gd name="connsiteY3064" fmla="*/ 2937182 h 6840759"/>
              <a:gd name="connsiteX3065" fmla="*/ 2706690 w 6844951"/>
              <a:gd name="connsiteY3065" fmla="*/ 2889281 h 6840759"/>
              <a:gd name="connsiteX3066" fmla="*/ 2706690 w 6844951"/>
              <a:gd name="connsiteY3066" fmla="*/ 2828132 h 6840759"/>
              <a:gd name="connsiteX3067" fmla="*/ 2714065 w 6844951"/>
              <a:gd name="connsiteY3067" fmla="*/ 2791602 h 6840759"/>
              <a:gd name="connsiteX3068" fmla="*/ 2697050 w 6844951"/>
              <a:gd name="connsiteY3068" fmla="*/ 2803074 h 6840759"/>
              <a:gd name="connsiteX3069" fmla="*/ 2641046 w 6844951"/>
              <a:gd name="connsiteY3069" fmla="*/ 2814380 h 6840759"/>
              <a:gd name="connsiteX3070" fmla="*/ 2579897 w 6844951"/>
              <a:gd name="connsiteY3070" fmla="*/ 2814380 h 6840759"/>
              <a:gd name="connsiteX3071" fmla="*/ 2523894 w 6844951"/>
              <a:gd name="connsiteY3071" fmla="*/ 2803074 h 6840759"/>
              <a:gd name="connsiteX3072" fmla="*/ 1965540 w 6844951"/>
              <a:gd name="connsiteY3072" fmla="*/ 2791602 h 6840759"/>
              <a:gd name="connsiteX3073" fmla="*/ 1972915 w 6844951"/>
              <a:gd name="connsiteY3073" fmla="*/ 2828132 h 6840759"/>
              <a:gd name="connsiteX3074" fmla="*/ 1972915 w 6844951"/>
              <a:gd name="connsiteY3074" fmla="*/ 2889281 h 6840759"/>
              <a:gd name="connsiteX3075" fmla="*/ 1963244 w 6844951"/>
              <a:gd name="connsiteY3075" fmla="*/ 2937182 h 6840759"/>
              <a:gd name="connsiteX3076" fmla="*/ 1982556 w 6844951"/>
              <a:gd name="connsiteY3076" fmla="*/ 2924161 h 6840759"/>
              <a:gd name="connsiteX3077" fmla="*/ 2038559 w 6844951"/>
              <a:gd name="connsiteY3077" fmla="*/ 2912855 h 6840759"/>
              <a:gd name="connsiteX3078" fmla="*/ 2099708 w 6844951"/>
              <a:gd name="connsiteY3078" fmla="*/ 2912855 h 6840759"/>
              <a:gd name="connsiteX3079" fmla="*/ 2155711 w 6844951"/>
              <a:gd name="connsiteY3079" fmla="*/ 2924161 h 6840759"/>
              <a:gd name="connsiteX3080" fmla="*/ 2175023 w 6844951"/>
              <a:gd name="connsiteY3080" fmla="*/ 2937182 h 6840759"/>
              <a:gd name="connsiteX3081" fmla="*/ 2165352 w 6844951"/>
              <a:gd name="connsiteY3081" fmla="*/ 2889281 h 6840759"/>
              <a:gd name="connsiteX3082" fmla="*/ 2165352 w 6844951"/>
              <a:gd name="connsiteY3082" fmla="*/ 2828132 h 6840759"/>
              <a:gd name="connsiteX3083" fmla="*/ 2172727 w 6844951"/>
              <a:gd name="connsiteY3083" fmla="*/ 2791602 h 6840759"/>
              <a:gd name="connsiteX3084" fmla="*/ 2155712 w 6844951"/>
              <a:gd name="connsiteY3084" fmla="*/ 2803074 h 6840759"/>
              <a:gd name="connsiteX3085" fmla="*/ 2099708 w 6844951"/>
              <a:gd name="connsiteY3085" fmla="*/ 2814380 h 6840759"/>
              <a:gd name="connsiteX3086" fmla="*/ 2038559 w 6844951"/>
              <a:gd name="connsiteY3086" fmla="*/ 2814380 h 6840759"/>
              <a:gd name="connsiteX3087" fmla="*/ 1982556 w 6844951"/>
              <a:gd name="connsiteY3087" fmla="*/ 2803074 h 6840759"/>
              <a:gd name="connsiteX3088" fmla="*/ 1424202 w 6844951"/>
              <a:gd name="connsiteY3088" fmla="*/ 2791602 h 6840759"/>
              <a:gd name="connsiteX3089" fmla="*/ 1431577 w 6844951"/>
              <a:gd name="connsiteY3089" fmla="*/ 2828132 h 6840759"/>
              <a:gd name="connsiteX3090" fmla="*/ 1431577 w 6844951"/>
              <a:gd name="connsiteY3090" fmla="*/ 2889281 h 6840759"/>
              <a:gd name="connsiteX3091" fmla="*/ 1421906 w 6844951"/>
              <a:gd name="connsiteY3091" fmla="*/ 2937182 h 6840759"/>
              <a:gd name="connsiteX3092" fmla="*/ 1441218 w 6844951"/>
              <a:gd name="connsiteY3092" fmla="*/ 2924161 h 6840759"/>
              <a:gd name="connsiteX3093" fmla="*/ 1497221 w 6844951"/>
              <a:gd name="connsiteY3093" fmla="*/ 2912855 h 6840759"/>
              <a:gd name="connsiteX3094" fmla="*/ 1558370 w 6844951"/>
              <a:gd name="connsiteY3094" fmla="*/ 2912855 h 6840759"/>
              <a:gd name="connsiteX3095" fmla="*/ 1614373 w 6844951"/>
              <a:gd name="connsiteY3095" fmla="*/ 2924161 h 6840759"/>
              <a:gd name="connsiteX3096" fmla="*/ 1633685 w 6844951"/>
              <a:gd name="connsiteY3096" fmla="*/ 2937182 h 6840759"/>
              <a:gd name="connsiteX3097" fmla="*/ 1624014 w 6844951"/>
              <a:gd name="connsiteY3097" fmla="*/ 2889281 h 6840759"/>
              <a:gd name="connsiteX3098" fmla="*/ 1624014 w 6844951"/>
              <a:gd name="connsiteY3098" fmla="*/ 2828132 h 6840759"/>
              <a:gd name="connsiteX3099" fmla="*/ 1631389 w 6844951"/>
              <a:gd name="connsiteY3099" fmla="*/ 2791602 h 6840759"/>
              <a:gd name="connsiteX3100" fmla="*/ 1614374 w 6844951"/>
              <a:gd name="connsiteY3100" fmla="*/ 2803074 h 6840759"/>
              <a:gd name="connsiteX3101" fmla="*/ 1558370 w 6844951"/>
              <a:gd name="connsiteY3101" fmla="*/ 2814380 h 6840759"/>
              <a:gd name="connsiteX3102" fmla="*/ 1497221 w 6844951"/>
              <a:gd name="connsiteY3102" fmla="*/ 2814380 h 6840759"/>
              <a:gd name="connsiteX3103" fmla="*/ 1441218 w 6844951"/>
              <a:gd name="connsiteY3103" fmla="*/ 2803074 h 6840759"/>
              <a:gd name="connsiteX3104" fmla="*/ 882864 w 6844951"/>
              <a:gd name="connsiteY3104" fmla="*/ 2791602 h 6840759"/>
              <a:gd name="connsiteX3105" fmla="*/ 890239 w 6844951"/>
              <a:gd name="connsiteY3105" fmla="*/ 2828132 h 6840759"/>
              <a:gd name="connsiteX3106" fmla="*/ 890239 w 6844951"/>
              <a:gd name="connsiteY3106" fmla="*/ 2889281 h 6840759"/>
              <a:gd name="connsiteX3107" fmla="*/ 880569 w 6844951"/>
              <a:gd name="connsiteY3107" fmla="*/ 2937182 h 6840759"/>
              <a:gd name="connsiteX3108" fmla="*/ 899880 w 6844951"/>
              <a:gd name="connsiteY3108" fmla="*/ 2924163 h 6840759"/>
              <a:gd name="connsiteX3109" fmla="*/ 955883 w 6844951"/>
              <a:gd name="connsiteY3109" fmla="*/ 2912855 h 6840759"/>
              <a:gd name="connsiteX3110" fmla="*/ 1017032 w 6844951"/>
              <a:gd name="connsiteY3110" fmla="*/ 2912855 h 6840759"/>
              <a:gd name="connsiteX3111" fmla="*/ 1073035 w 6844951"/>
              <a:gd name="connsiteY3111" fmla="*/ 2924163 h 6840759"/>
              <a:gd name="connsiteX3112" fmla="*/ 1092347 w 6844951"/>
              <a:gd name="connsiteY3112" fmla="*/ 2937182 h 6840759"/>
              <a:gd name="connsiteX3113" fmla="*/ 1082676 w 6844951"/>
              <a:gd name="connsiteY3113" fmla="*/ 2889281 h 6840759"/>
              <a:gd name="connsiteX3114" fmla="*/ 1082676 w 6844951"/>
              <a:gd name="connsiteY3114" fmla="*/ 2828132 h 6840759"/>
              <a:gd name="connsiteX3115" fmla="*/ 1090051 w 6844951"/>
              <a:gd name="connsiteY3115" fmla="*/ 2791602 h 6840759"/>
              <a:gd name="connsiteX3116" fmla="*/ 1073036 w 6844951"/>
              <a:gd name="connsiteY3116" fmla="*/ 2803074 h 6840759"/>
              <a:gd name="connsiteX3117" fmla="*/ 1017032 w 6844951"/>
              <a:gd name="connsiteY3117" fmla="*/ 2814380 h 6840759"/>
              <a:gd name="connsiteX3118" fmla="*/ 955883 w 6844951"/>
              <a:gd name="connsiteY3118" fmla="*/ 2814380 h 6840759"/>
              <a:gd name="connsiteX3119" fmla="*/ 899880 w 6844951"/>
              <a:gd name="connsiteY3119" fmla="*/ 2803074 h 6840759"/>
              <a:gd name="connsiteX3120" fmla="*/ 341526 w 6844951"/>
              <a:gd name="connsiteY3120" fmla="*/ 2791602 h 6840759"/>
              <a:gd name="connsiteX3121" fmla="*/ 348901 w 6844951"/>
              <a:gd name="connsiteY3121" fmla="*/ 2828132 h 6840759"/>
              <a:gd name="connsiteX3122" fmla="*/ 348901 w 6844951"/>
              <a:gd name="connsiteY3122" fmla="*/ 2889281 h 6840759"/>
              <a:gd name="connsiteX3123" fmla="*/ 339230 w 6844951"/>
              <a:gd name="connsiteY3123" fmla="*/ 2937182 h 6840759"/>
              <a:gd name="connsiteX3124" fmla="*/ 358542 w 6844951"/>
              <a:gd name="connsiteY3124" fmla="*/ 2924163 h 6840759"/>
              <a:gd name="connsiteX3125" fmla="*/ 414545 w 6844951"/>
              <a:gd name="connsiteY3125" fmla="*/ 2912855 h 6840759"/>
              <a:gd name="connsiteX3126" fmla="*/ 475694 w 6844951"/>
              <a:gd name="connsiteY3126" fmla="*/ 2912855 h 6840759"/>
              <a:gd name="connsiteX3127" fmla="*/ 531697 w 6844951"/>
              <a:gd name="connsiteY3127" fmla="*/ 2924163 h 6840759"/>
              <a:gd name="connsiteX3128" fmla="*/ 551009 w 6844951"/>
              <a:gd name="connsiteY3128" fmla="*/ 2937182 h 6840759"/>
              <a:gd name="connsiteX3129" fmla="*/ 541338 w 6844951"/>
              <a:gd name="connsiteY3129" fmla="*/ 2889281 h 6840759"/>
              <a:gd name="connsiteX3130" fmla="*/ 541338 w 6844951"/>
              <a:gd name="connsiteY3130" fmla="*/ 2828132 h 6840759"/>
              <a:gd name="connsiteX3131" fmla="*/ 548713 w 6844951"/>
              <a:gd name="connsiteY3131" fmla="*/ 2791602 h 6840759"/>
              <a:gd name="connsiteX3132" fmla="*/ 531698 w 6844951"/>
              <a:gd name="connsiteY3132" fmla="*/ 2803074 h 6840759"/>
              <a:gd name="connsiteX3133" fmla="*/ 475694 w 6844951"/>
              <a:gd name="connsiteY3133" fmla="*/ 2814380 h 6840759"/>
              <a:gd name="connsiteX3134" fmla="*/ 414545 w 6844951"/>
              <a:gd name="connsiteY3134" fmla="*/ 2814380 h 6840759"/>
              <a:gd name="connsiteX3135" fmla="*/ 358542 w 6844951"/>
              <a:gd name="connsiteY3135" fmla="*/ 2803074 h 6840759"/>
              <a:gd name="connsiteX3136" fmla="*/ 6023279 w 6844951"/>
              <a:gd name="connsiteY3136" fmla="*/ 2561454 h 6840759"/>
              <a:gd name="connsiteX3137" fmla="*/ 6032950 w 6844951"/>
              <a:gd name="connsiteY3137" fmla="*/ 2609356 h 6840759"/>
              <a:gd name="connsiteX3138" fmla="*/ 6032950 w 6844951"/>
              <a:gd name="connsiteY3138" fmla="*/ 2670504 h 6840759"/>
              <a:gd name="connsiteX3139" fmla="*/ 6025575 w 6844951"/>
              <a:gd name="connsiteY3139" fmla="*/ 2707035 h 6840759"/>
              <a:gd name="connsiteX3140" fmla="*/ 6042591 w 6844951"/>
              <a:gd name="connsiteY3140" fmla="*/ 2695562 h 6840759"/>
              <a:gd name="connsiteX3141" fmla="*/ 6098594 w 6844951"/>
              <a:gd name="connsiteY3141" fmla="*/ 2684255 h 6840759"/>
              <a:gd name="connsiteX3142" fmla="*/ 6159743 w 6844951"/>
              <a:gd name="connsiteY3142" fmla="*/ 2684255 h 6840759"/>
              <a:gd name="connsiteX3143" fmla="*/ 6215746 w 6844951"/>
              <a:gd name="connsiteY3143" fmla="*/ 2695562 h 6840759"/>
              <a:gd name="connsiteX3144" fmla="*/ 6232762 w 6844951"/>
              <a:gd name="connsiteY3144" fmla="*/ 2707034 h 6840759"/>
              <a:gd name="connsiteX3145" fmla="*/ 6225387 w 6844951"/>
              <a:gd name="connsiteY3145" fmla="*/ 2670504 h 6840759"/>
              <a:gd name="connsiteX3146" fmla="*/ 6225387 w 6844951"/>
              <a:gd name="connsiteY3146" fmla="*/ 2609356 h 6840759"/>
              <a:gd name="connsiteX3147" fmla="*/ 6235058 w 6844951"/>
              <a:gd name="connsiteY3147" fmla="*/ 2561454 h 6840759"/>
              <a:gd name="connsiteX3148" fmla="*/ 6215746 w 6844951"/>
              <a:gd name="connsiteY3148" fmla="*/ 2574475 h 6840759"/>
              <a:gd name="connsiteX3149" fmla="*/ 6159743 w 6844951"/>
              <a:gd name="connsiteY3149" fmla="*/ 2585781 h 6840759"/>
              <a:gd name="connsiteX3150" fmla="*/ 6098594 w 6844951"/>
              <a:gd name="connsiteY3150" fmla="*/ 2585781 h 6840759"/>
              <a:gd name="connsiteX3151" fmla="*/ 6042591 w 6844951"/>
              <a:gd name="connsiteY3151" fmla="*/ 2574475 h 6840759"/>
              <a:gd name="connsiteX3152" fmla="*/ 5481941 w 6844951"/>
              <a:gd name="connsiteY3152" fmla="*/ 2561454 h 6840759"/>
              <a:gd name="connsiteX3153" fmla="*/ 5491612 w 6844951"/>
              <a:gd name="connsiteY3153" fmla="*/ 2609356 h 6840759"/>
              <a:gd name="connsiteX3154" fmla="*/ 5491612 w 6844951"/>
              <a:gd name="connsiteY3154" fmla="*/ 2670504 h 6840759"/>
              <a:gd name="connsiteX3155" fmla="*/ 5484237 w 6844951"/>
              <a:gd name="connsiteY3155" fmla="*/ 2707035 h 6840759"/>
              <a:gd name="connsiteX3156" fmla="*/ 5501253 w 6844951"/>
              <a:gd name="connsiteY3156" fmla="*/ 2695562 h 6840759"/>
              <a:gd name="connsiteX3157" fmla="*/ 5557256 w 6844951"/>
              <a:gd name="connsiteY3157" fmla="*/ 2684255 h 6840759"/>
              <a:gd name="connsiteX3158" fmla="*/ 5618405 w 6844951"/>
              <a:gd name="connsiteY3158" fmla="*/ 2684255 h 6840759"/>
              <a:gd name="connsiteX3159" fmla="*/ 5674408 w 6844951"/>
              <a:gd name="connsiteY3159" fmla="*/ 2695562 h 6840759"/>
              <a:gd name="connsiteX3160" fmla="*/ 5691424 w 6844951"/>
              <a:gd name="connsiteY3160" fmla="*/ 2707034 h 6840759"/>
              <a:gd name="connsiteX3161" fmla="*/ 5684049 w 6844951"/>
              <a:gd name="connsiteY3161" fmla="*/ 2670504 h 6840759"/>
              <a:gd name="connsiteX3162" fmla="*/ 5684049 w 6844951"/>
              <a:gd name="connsiteY3162" fmla="*/ 2609356 h 6840759"/>
              <a:gd name="connsiteX3163" fmla="*/ 5693720 w 6844951"/>
              <a:gd name="connsiteY3163" fmla="*/ 2561454 h 6840759"/>
              <a:gd name="connsiteX3164" fmla="*/ 5674408 w 6844951"/>
              <a:gd name="connsiteY3164" fmla="*/ 2574475 h 6840759"/>
              <a:gd name="connsiteX3165" fmla="*/ 5618405 w 6844951"/>
              <a:gd name="connsiteY3165" fmla="*/ 2585781 h 6840759"/>
              <a:gd name="connsiteX3166" fmla="*/ 5557256 w 6844951"/>
              <a:gd name="connsiteY3166" fmla="*/ 2585781 h 6840759"/>
              <a:gd name="connsiteX3167" fmla="*/ 5501253 w 6844951"/>
              <a:gd name="connsiteY3167" fmla="*/ 2574475 h 6840759"/>
              <a:gd name="connsiteX3168" fmla="*/ 4940603 w 6844951"/>
              <a:gd name="connsiteY3168" fmla="*/ 2561454 h 6840759"/>
              <a:gd name="connsiteX3169" fmla="*/ 4950274 w 6844951"/>
              <a:gd name="connsiteY3169" fmla="*/ 2609356 h 6840759"/>
              <a:gd name="connsiteX3170" fmla="*/ 4950274 w 6844951"/>
              <a:gd name="connsiteY3170" fmla="*/ 2670504 h 6840759"/>
              <a:gd name="connsiteX3171" fmla="*/ 4942899 w 6844951"/>
              <a:gd name="connsiteY3171" fmla="*/ 2707035 h 6840759"/>
              <a:gd name="connsiteX3172" fmla="*/ 4959915 w 6844951"/>
              <a:gd name="connsiteY3172" fmla="*/ 2695562 h 6840759"/>
              <a:gd name="connsiteX3173" fmla="*/ 5015918 w 6844951"/>
              <a:gd name="connsiteY3173" fmla="*/ 2684255 h 6840759"/>
              <a:gd name="connsiteX3174" fmla="*/ 5077067 w 6844951"/>
              <a:gd name="connsiteY3174" fmla="*/ 2684255 h 6840759"/>
              <a:gd name="connsiteX3175" fmla="*/ 5133071 w 6844951"/>
              <a:gd name="connsiteY3175" fmla="*/ 2695562 h 6840759"/>
              <a:gd name="connsiteX3176" fmla="*/ 5150086 w 6844951"/>
              <a:gd name="connsiteY3176" fmla="*/ 2707034 h 6840759"/>
              <a:gd name="connsiteX3177" fmla="*/ 5142711 w 6844951"/>
              <a:gd name="connsiteY3177" fmla="*/ 2670504 h 6840759"/>
              <a:gd name="connsiteX3178" fmla="*/ 5142711 w 6844951"/>
              <a:gd name="connsiteY3178" fmla="*/ 2609356 h 6840759"/>
              <a:gd name="connsiteX3179" fmla="*/ 5152382 w 6844951"/>
              <a:gd name="connsiteY3179" fmla="*/ 2561454 h 6840759"/>
              <a:gd name="connsiteX3180" fmla="*/ 5133070 w 6844951"/>
              <a:gd name="connsiteY3180" fmla="*/ 2574475 h 6840759"/>
              <a:gd name="connsiteX3181" fmla="*/ 5077067 w 6844951"/>
              <a:gd name="connsiteY3181" fmla="*/ 2585781 h 6840759"/>
              <a:gd name="connsiteX3182" fmla="*/ 5015918 w 6844951"/>
              <a:gd name="connsiteY3182" fmla="*/ 2585781 h 6840759"/>
              <a:gd name="connsiteX3183" fmla="*/ 4959914 w 6844951"/>
              <a:gd name="connsiteY3183" fmla="*/ 2574475 h 6840759"/>
              <a:gd name="connsiteX3184" fmla="*/ 4399265 w 6844951"/>
              <a:gd name="connsiteY3184" fmla="*/ 2561454 h 6840759"/>
              <a:gd name="connsiteX3185" fmla="*/ 4408936 w 6844951"/>
              <a:gd name="connsiteY3185" fmla="*/ 2609356 h 6840759"/>
              <a:gd name="connsiteX3186" fmla="*/ 4408936 w 6844951"/>
              <a:gd name="connsiteY3186" fmla="*/ 2670504 h 6840759"/>
              <a:gd name="connsiteX3187" fmla="*/ 4401561 w 6844951"/>
              <a:gd name="connsiteY3187" fmla="*/ 2707035 h 6840759"/>
              <a:gd name="connsiteX3188" fmla="*/ 4418577 w 6844951"/>
              <a:gd name="connsiteY3188" fmla="*/ 2695562 h 6840759"/>
              <a:gd name="connsiteX3189" fmla="*/ 4474580 w 6844951"/>
              <a:gd name="connsiteY3189" fmla="*/ 2684255 h 6840759"/>
              <a:gd name="connsiteX3190" fmla="*/ 4535729 w 6844951"/>
              <a:gd name="connsiteY3190" fmla="*/ 2684255 h 6840759"/>
              <a:gd name="connsiteX3191" fmla="*/ 4591733 w 6844951"/>
              <a:gd name="connsiteY3191" fmla="*/ 2695562 h 6840759"/>
              <a:gd name="connsiteX3192" fmla="*/ 4608748 w 6844951"/>
              <a:gd name="connsiteY3192" fmla="*/ 2707034 h 6840759"/>
              <a:gd name="connsiteX3193" fmla="*/ 4601373 w 6844951"/>
              <a:gd name="connsiteY3193" fmla="*/ 2670504 h 6840759"/>
              <a:gd name="connsiteX3194" fmla="*/ 4601373 w 6844951"/>
              <a:gd name="connsiteY3194" fmla="*/ 2609356 h 6840759"/>
              <a:gd name="connsiteX3195" fmla="*/ 4611044 w 6844951"/>
              <a:gd name="connsiteY3195" fmla="*/ 2561454 h 6840759"/>
              <a:gd name="connsiteX3196" fmla="*/ 4591732 w 6844951"/>
              <a:gd name="connsiteY3196" fmla="*/ 2574475 h 6840759"/>
              <a:gd name="connsiteX3197" fmla="*/ 4535729 w 6844951"/>
              <a:gd name="connsiteY3197" fmla="*/ 2585781 h 6840759"/>
              <a:gd name="connsiteX3198" fmla="*/ 4474580 w 6844951"/>
              <a:gd name="connsiteY3198" fmla="*/ 2585781 h 6840759"/>
              <a:gd name="connsiteX3199" fmla="*/ 4418576 w 6844951"/>
              <a:gd name="connsiteY3199" fmla="*/ 2574475 h 6840759"/>
              <a:gd name="connsiteX3200" fmla="*/ 3857927 w 6844951"/>
              <a:gd name="connsiteY3200" fmla="*/ 2561454 h 6840759"/>
              <a:gd name="connsiteX3201" fmla="*/ 3867598 w 6844951"/>
              <a:gd name="connsiteY3201" fmla="*/ 2609356 h 6840759"/>
              <a:gd name="connsiteX3202" fmla="*/ 3867598 w 6844951"/>
              <a:gd name="connsiteY3202" fmla="*/ 2670504 h 6840759"/>
              <a:gd name="connsiteX3203" fmla="*/ 3860223 w 6844951"/>
              <a:gd name="connsiteY3203" fmla="*/ 2707034 h 6840759"/>
              <a:gd name="connsiteX3204" fmla="*/ 3877239 w 6844951"/>
              <a:gd name="connsiteY3204" fmla="*/ 2695562 h 6840759"/>
              <a:gd name="connsiteX3205" fmla="*/ 3933242 w 6844951"/>
              <a:gd name="connsiteY3205" fmla="*/ 2684255 h 6840759"/>
              <a:gd name="connsiteX3206" fmla="*/ 3994391 w 6844951"/>
              <a:gd name="connsiteY3206" fmla="*/ 2684255 h 6840759"/>
              <a:gd name="connsiteX3207" fmla="*/ 4050395 w 6844951"/>
              <a:gd name="connsiteY3207" fmla="*/ 2695562 h 6840759"/>
              <a:gd name="connsiteX3208" fmla="*/ 4067410 w 6844951"/>
              <a:gd name="connsiteY3208" fmla="*/ 2707034 h 6840759"/>
              <a:gd name="connsiteX3209" fmla="*/ 4060035 w 6844951"/>
              <a:gd name="connsiteY3209" fmla="*/ 2670504 h 6840759"/>
              <a:gd name="connsiteX3210" fmla="*/ 4060035 w 6844951"/>
              <a:gd name="connsiteY3210" fmla="*/ 2609356 h 6840759"/>
              <a:gd name="connsiteX3211" fmla="*/ 4069706 w 6844951"/>
              <a:gd name="connsiteY3211" fmla="*/ 2561454 h 6840759"/>
              <a:gd name="connsiteX3212" fmla="*/ 4050394 w 6844951"/>
              <a:gd name="connsiteY3212" fmla="*/ 2574475 h 6840759"/>
              <a:gd name="connsiteX3213" fmla="*/ 3994391 w 6844951"/>
              <a:gd name="connsiteY3213" fmla="*/ 2585781 h 6840759"/>
              <a:gd name="connsiteX3214" fmla="*/ 3933242 w 6844951"/>
              <a:gd name="connsiteY3214" fmla="*/ 2585781 h 6840759"/>
              <a:gd name="connsiteX3215" fmla="*/ 3877238 w 6844951"/>
              <a:gd name="connsiteY3215" fmla="*/ 2574475 h 6840759"/>
              <a:gd name="connsiteX3216" fmla="*/ 3316589 w 6844951"/>
              <a:gd name="connsiteY3216" fmla="*/ 2561454 h 6840759"/>
              <a:gd name="connsiteX3217" fmla="*/ 3326260 w 6844951"/>
              <a:gd name="connsiteY3217" fmla="*/ 2609356 h 6840759"/>
              <a:gd name="connsiteX3218" fmla="*/ 3326260 w 6844951"/>
              <a:gd name="connsiteY3218" fmla="*/ 2670504 h 6840759"/>
              <a:gd name="connsiteX3219" fmla="*/ 3318885 w 6844951"/>
              <a:gd name="connsiteY3219" fmla="*/ 2707034 h 6840759"/>
              <a:gd name="connsiteX3220" fmla="*/ 3335901 w 6844951"/>
              <a:gd name="connsiteY3220" fmla="*/ 2695562 h 6840759"/>
              <a:gd name="connsiteX3221" fmla="*/ 3391904 w 6844951"/>
              <a:gd name="connsiteY3221" fmla="*/ 2684255 h 6840759"/>
              <a:gd name="connsiteX3222" fmla="*/ 3453053 w 6844951"/>
              <a:gd name="connsiteY3222" fmla="*/ 2684255 h 6840759"/>
              <a:gd name="connsiteX3223" fmla="*/ 3509057 w 6844951"/>
              <a:gd name="connsiteY3223" fmla="*/ 2695562 h 6840759"/>
              <a:gd name="connsiteX3224" fmla="*/ 3526072 w 6844951"/>
              <a:gd name="connsiteY3224" fmla="*/ 2707034 h 6840759"/>
              <a:gd name="connsiteX3225" fmla="*/ 3518697 w 6844951"/>
              <a:gd name="connsiteY3225" fmla="*/ 2670504 h 6840759"/>
              <a:gd name="connsiteX3226" fmla="*/ 3518697 w 6844951"/>
              <a:gd name="connsiteY3226" fmla="*/ 2609356 h 6840759"/>
              <a:gd name="connsiteX3227" fmla="*/ 3528368 w 6844951"/>
              <a:gd name="connsiteY3227" fmla="*/ 2561454 h 6840759"/>
              <a:gd name="connsiteX3228" fmla="*/ 3509056 w 6844951"/>
              <a:gd name="connsiteY3228" fmla="*/ 2574475 h 6840759"/>
              <a:gd name="connsiteX3229" fmla="*/ 3453053 w 6844951"/>
              <a:gd name="connsiteY3229" fmla="*/ 2585781 h 6840759"/>
              <a:gd name="connsiteX3230" fmla="*/ 3391904 w 6844951"/>
              <a:gd name="connsiteY3230" fmla="*/ 2585781 h 6840759"/>
              <a:gd name="connsiteX3231" fmla="*/ 3335901 w 6844951"/>
              <a:gd name="connsiteY3231" fmla="*/ 2574475 h 6840759"/>
              <a:gd name="connsiteX3232" fmla="*/ 2775251 w 6844951"/>
              <a:gd name="connsiteY3232" fmla="*/ 2561454 h 6840759"/>
              <a:gd name="connsiteX3233" fmla="*/ 2784922 w 6844951"/>
              <a:gd name="connsiteY3233" fmla="*/ 2609356 h 6840759"/>
              <a:gd name="connsiteX3234" fmla="*/ 2784922 w 6844951"/>
              <a:gd name="connsiteY3234" fmla="*/ 2670504 h 6840759"/>
              <a:gd name="connsiteX3235" fmla="*/ 2777547 w 6844951"/>
              <a:gd name="connsiteY3235" fmla="*/ 2707034 h 6840759"/>
              <a:gd name="connsiteX3236" fmla="*/ 2794563 w 6844951"/>
              <a:gd name="connsiteY3236" fmla="*/ 2695562 h 6840759"/>
              <a:gd name="connsiteX3237" fmla="*/ 2850566 w 6844951"/>
              <a:gd name="connsiteY3237" fmla="*/ 2684255 h 6840759"/>
              <a:gd name="connsiteX3238" fmla="*/ 2911715 w 6844951"/>
              <a:gd name="connsiteY3238" fmla="*/ 2684255 h 6840759"/>
              <a:gd name="connsiteX3239" fmla="*/ 2967719 w 6844951"/>
              <a:gd name="connsiteY3239" fmla="*/ 2695562 h 6840759"/>
              <a:gd name="connsiteX3240" fmla="*/ 2984734 w 6844951"/>
              <a:gd name="connsiteY3240" fmla="*/ 2707034 h 6840759"/>
              <a:gd name="connsiteX3241" fmla="*/ 2977359 w 6844951"/>
              <a:gd name="connsiteY3241" fmla="*/ 2670504 h 6840759"/>
              <a:gd name="connsiteX3242" fmla="*/ 2977359 w 6844951"/>
              <a:gd name="connsiteY3242" fmla="*/ 2609356 h 6840759"/>
              <a:gd name="connsiteX3243" fmla="*/ 2987030 w 6844951"/>
              <a:gd name="connsiteY3243" fmla="*/ 2561454 h 6840759"/>
              <a:gd name="connsiteX3244" fmla="*/ 2967718 w 6844951"/>
              <a:gd name="connsiteY3244" fmla="*/ 2574475 h 6840759"/>
              <a:gd name="connsiteX3245" fmla="*/ 2911715 w 6844951"/>
              <a:gd name="connsiteY3245" fmla="*/ 2585781 h 6840759"/>
              <a:gd name="connsiteX3246" fmla="*/ 2850566 w 6844951"/>
              <a:gd name="connsiteY3246" fmla="*/ 2585781 h 6840759"/>
              <a:gd name="connsiteX3247" fmla="*/ 2794563 w 6844951"/>
              <a:gd name="connsiteY3247" fmla="*/ 2574475 h 6840759"/>
              <a:gd name="connsiteX3248" fmla="*/ 2233913 w 6844951"/>
              <a:gd name="connsiteY3248" fmla="*/ 2561454 h 6840759"/>
              <a:gd name="connsiteX3249" fmla="*/ 2243584 w 6844951"/>
              <a:gd name="connsiteY3249" fmla="*/ 2609356 h 6840759"/>
              <a:gd name="connsiteX3250" fmla="*/ 2243584 w 6844951"/>
              <a:gd name="connsiteY3250" fmla="*/ 2670504 h 6840759"/>
              <a:gd name="connsiteX3251" fmla="*/ 2236209 w 6844951"/>
              <a:gd name="connsiteY3251" fmla="*/ 2707034 h 6840759"/>
              <a:gd name="connsiteX3252" fmla="*/ 2253225 w 6844951"/>
              <a:gd name="connsiteY3252" fmla="*/ 2695562 h 6840759"/>
              <a:gd name="connsiteX3253" fmla="*/ 2309228 w 6844951"/>
              <a:gd name="connsiteY3253" fmla="*/ 2684255 h 6840759"/>
              <a:gd name="connsiteX3254" fmla="*/ 2370377 w 6844951"/>
              <a:gd name="connsiteY3254" fmla="*/ 2684255 h 6840759"/>
              <a:gd name="connsiteX3255" fmla="*/ 2426381 w 6844951"/>
              <a:gd name="connsiteY3255" fmla="*/ 2695562 h 6840759"/>
              <a:gd name="connsiteX3256" fmla="*/ 2443396 w 6844951"/>
              <a:gd name="connsiteY3256" fmla="*/ 2707034 h 6840759"/>
              <a:gd name="connsiteX3257" fmla="*/ 2436021 w 6844951"/>
              <a:gd name="connsiteY3257" fmla="*/ 2670504 h 6840759"/>
              <a:gd name="connsiteX3258" fmla="*/ 2436021 w 6844951"/>
              <a:gd name="connsiteY3258" fmla="*/ 2609356 h 6840759"/>
              <a:gd name="connsiteX3259" fmla="*/ 2445692 w 6844951"/>
              <a:gd name="connsiteY3259" fmla="*/ 2561454 h 6840759"/>
              <a:gd name="connsiteX3260" fmla="*/ 2426380 w 6844951"/>
              <a:gd name="connsiteY3260" fmla="*/ 2574475 h 6840759"/>
              <a:gd name="connsiteX3261" fmla="*/ 2370377 w 6844951"/>
              <a:gd name="connsiteY3261" fmla="*/ 2585781 h 6840759"/>
              <a:gd name="connsiteX3262" fmla="*/ 2309228 w 6844951"/>
              <a:gd name="connsiteY3262" fmla="*/ 2585781 h 6840759"/>
              <a:gd name="connsiteX3263" fmla="*/ 2253225 w 6844951"/>
              <a:gd name="connsiteY3263" fmla="*/ 2574475 h 6840759"/>
              <a:gd name="connsiteX3264" fmla="*/ 1692575 w 6844951"/>
              <a:gd name="connsiteY3264" fmla="*/ 2561454 h 6840759"/>
              <a:gd name="connsiteX3265" fmla="*/ 1702246 w 6844951"/>
              <a:gd name="connsiteY3265" fmla="*/ 2609356 h 6840759"/>
              <a:gd name="connsiteX3266" fmla="*/ 1702246 w 6844951"/>
              <a:gd name="connsiteY3266" fmla="*/ 2670504 h 6840759"/>
              <a:gd name="connsiteX3267" fmla="*/ 1694871 w 6844951"/>
              <a:gd name="connsiteY3267" fmla="*/ 2707034 h 6840759"/>
              <a:gd name="connsiteX3268" fmla="*/ 1711887 w 6844951"/>
              <a:gd name="connsiteY3268" fmla="*/ 2695562 h 6840759"/>
              <a:gd name="connsiteX3269" fmla="*/ 1767890 w 6844951"/>
              <a:gd name="connsiteY3269" fmla="*/ 2684255 h 6840759"/>
              <a:gd name="connsiteX3270" fmla="*/ 1829039 w 6844951"/>
              <a:gd name="connsiteY3270" fmla="*/ 2684255 h 6840759"/>
              <a:gd name="connsiteX3271" fmla="*/ 1885043 w 6844951"/>
              <a:gd name="connsiteY3271" fmla="*/ 2695562 h 6840759"/>
              <a:gd name="connsiteX3272" fmla="*/ 1902058 w 6844951"/>
              <a:gd name="connsiteY3272" fmla="*/ 2707035 h 6840759"/>
              <a:gd name="connsiteX3273" fmla="*/ 1894683 w 6844951"/>
              <a:gd name="connsiteY3273" fmla="*/ 2670504 h 6840759"/>
              <a:gd name="connsiteX3274" fmla="*/ 1894683 w 6844951"/>
              <a:gd name="connsiteY3274" fmla="*/ 2609356 h 6840759"/>
              <a:gd name="connsiteX3275" fmla="*/ 1904354 w 6844951"/>
              <a:gd name="connsiteY3275" fmla="*/ 2561454 h 6840759"/>
              <a:gd name="connsiteX3276" fmla="*/ 1885042 w 6844951"/>
              <a:gd name="connsiteY3276" fmla="*/ 2574475 h 6840759"/>
              <a:gd name="connsiteX3277" fmla="*/ 1829039 w 6844951"/>
              <a:gd name="connsiteY3277" fmla="*/ 2585781 h 6840759"/>
              <a:gd name="connsiteX3278" fmla="*/ 1767890 w 6844951"/>
              <a:gd name="connsiteY3278" fmla="*/ 2585781 h 6840759"/>
              <a:gd name="connsiteX3279" fmla="*/ 1711887 w 6844951"/>
              <a:gd name="connsiteY3279" fmla="*/ 2574475 h 6840759"/>
              <a:gd name="connsiteX3280" fmla="*/ 1151237 w 6844951"/>
              <a:gd name="connsiteY3280" fmla="*/ 2561454 h 6840759"/>
              <a:gd name="connsiteX3281" fmla="*/ 1160908 w 6844951"/>
              <a:gd name="connsiteY3281" fmla="*/ 2609356 h 6840759"/>
              <a:gd name="connsiteX3282" fmla="*/ 1160908 w 6844951"/>
              <a:gd name="connsiteY3282" fmla="*/ 2670504 h 6840759"/>
              <a:gd name="connsiteX3283" fmla="*/ 1153533 w 6844951"/>
              <a:gd name="connsiteY3283" fmla="*/ 2707034 h 6840759"/>
              <a:gd name="connsiteX3284" fmla="*/ 1170549 w 6844951"/>
              <a:gd name="connsiteY3284" fmla="*/ 2695562 h 6840759"/>
              <a:gd name="connsiteX3285" fmla="*/ 1226552 w 6844951"/>
              <a:gd name="connsiteY3285" fmla="*/ 2684255 h 6840759"/>
              <a:gd name="connsiteX3286" fmla="*/ 1287701 w 6844951"/>
              <a:gd name="connsiteY3286" fmla="*/ 2684255 h 6840759"/>
              <a:gd name="connsiteX3287" fmla="*/ 1343705 w 6844951"/>
              <a:gd name="connsiteY3287" fmla="*/ 2695562 h 6840759"/>
              <a:gd name="connsiteX3288" fmla="*/ 1360720 w 6844951"/>
              <a:gd name="connsiteY3288" fmla="*/ 2707035 h 6840759"/>
              <a:gd name="connsiteX3289" fmla="*/ 1353345 w 6844951"/>
              <a:gd name="connsiteY3289" fmla="*/ 2670504 h 6840759"/>
              <a:gd name="connsiteX3290" fmla="*/ 1353345 w 6844951"/>
              <a:gd name="connsiteY3290" fmla="*/ 2609356 h 6840759"/>
              <a:gd name="connsiteX3291" fmla="*/ 1363016 w 6844951"/>
              <a:gd name="connsiteY3291" fmla="*/ 2561454 h 6840759"/>
              <a:gd name="connsiteX3292" fmla="*/ 1343704 w 6844951"/>
              <a:gd name="connsiteY3292" fmla="*/ 2574475 h 6840759"/>
              <a:gd name="connsiteX3293" fmla="*/ 1287701 w 6844951"/>
              <a:gd name="connsiteY3293" fmla="*/ 2585781 h 6840759"/>
              <a:gd name="connsiteX3294" fmla="*/ 1226552 w 6844951"/>
              <a:gd name="connsiteY3294" fmla="*/ 2585781 h 6840759"/>
              <a:gd name="connsiteX3295" fmla="*/ 1170549 w 6844951"/>
              <a:gd name="connsiteY3295" fmla="*/ 2574475 h 6840759"/>
              <a:gd name="connsiteX3296" fmla="*/ 609899 w 6844951"/>
              <a:gd name="connsiteY3296" fmla="*/ 2561454 h 6840759"/>
              <a:gd name="connsiteX3297" fmla="*/ 619570 w 6844951"/>
              <a:gd name="connsiteY3297" fmla="*/ 2609356 h 6840759"/>
              <a:gd name="connsiteX3298" fmla="*/ 619570 w 6844951"/>
              <a:gd name="connsiteY3298" fmla="*/ 2670504 h 6840759"/>
              <a:gd name="connsiteX3299" fmla="*/ 612195 w 6844951"/>
              <a:gd name="connsiteY3299" fmla="*/ 2707034 h 6840759"/>
              <a:gd name="connsiteX3300" fmla="*/ 629211 w 6844951"/>
              <a:gd name="connsiteY3300" fmla="*/ 2695562 h 6840759"/>
              <a:gd name="connsiteX3301" fmla="*/ 685214 w 6844951"/>
              <a:gd name="connsiteY3301" fmla="*/ 2684255 h 6840759"/>
              <a:gd name="connsiteX3302" fmla="*/ 746363 w 6844951"/>
              <a:gd name="connsiteY3302" fmla="*/ 2684255 h 6840759"/>
              <a:gd name="connsiteX3303" fmla="*/ 802366 w 6844951"/>
              <a:gd name="connsiteY3303" fmla="*/ 2695562 h 6840759"/>
              <a:gd name="connsiteX3304" fmla="*/ 819383 w 6844951"/>
              <a:gd name="connsiteY3304" fmla="*/ 2707035 h 6840759"/>
              <a:gd name="connsiteX3305" fmla="*/ 812007 w 6844951"/>
              <a:gd name="connsiteY3305" fmla="*/ 2670504 h 6840759"/>
              <a:gd name="connsiteX3306" fmla="*/ 812007 w 6844951"/>
              <a:gd name="connsiteY3306" fmla="*/ 2609356 h 6840759"/>
              <a:gd name="connsiteX3307" fmla="*/ 821678 w 6844951"/>
              <a:gd name="connsiteY3307" fmla="*/ 2561454 h 6840759"/>
              <a:gd name="connsiteX3308" fmla="*/ 802366 w 6844951"/>
              <a:gd name="connsiteY3308" fmla="*/ 2574475 h 6840759"/>
              <a:gd name="connsiteX3309" fmla="*/ 746363 w 6844951"/>
              <a:gd name="connsiteY3309" fmla="*/ 2585781 h 6840759"/>
              <a:gd name="connsiteX3310" fmla="*/ 685214 w 6844951"/>
              <a:gd name="connsiteY3310" fmla="*/ 2585781 h 6840759"/>
              <a:gd name="connsiteX3311" fmla="*/ 629211 w 6844951"/>
              <a:gd name="connsiteY3311" fmla="*/ 2574475 h 6840759"/>
              <a:gd name="connsiteX3312" fmla="*/ 6296244 w 6844951"/>
              <a:gd name="connsiteY3312" fmla="*/ 2344225 h 6840759"/>
              <a:gd name="connsiteX3313" fmla="*/ 6303619 w 6844951"/>
              <a:gd name="connsiteY3313" fmla="*/ 2380756 h 6840759"/>
              <a:gd name="connsiteX3314" fmla="*/ 6303619 w 6844951"/>
              <a:gd name="connsiteY3314" fmla="*/ 2441905 h 6840759"/>
              <a:gd name="connsiteX3315" fmla="*/ 6293948 w 6844951"/>
              <a:gd name="connsiteY3315" fmla="*/ 2489807 h 6840759"/>
              <a:gd name="connsiteX3316" fmla="*/ 6313260 w 6844951"/>
              <a:gd name="connsiteY3316" fmla="*/ 2476787 h 6840759"/>
              <a:gd name="connsiteX3317" fmla="*/ 6369263 w 6844951"/>
              <a:gd name="connsiteY3317" fmla="*/ 2465479 h 6840759"/>
              <a:gd name="connsiteX3318" fmla="*/ 6430412 w 6844951"/>
              <a:gd name="connsiteY3318" fmla="*/ 2465479 h 6840759"/>
              <a:gd name="connsiteX3319" fmla="*/ 6486415 w 6844951"/>
              <a:gd name="connsiteY3319" fmla="*/ 2476787 h 6840759"/>
              <a:gd name="connsiteX3320" fmla="*/ 6505720 w 6844951"/>
              <a:gd name="connsiteY3320" fmla="*/ 2489802 h 6840759"/>
              <a:gd name="connsiteX3321" fmla="*/ 6496050 w 6844951"/>
              <a:gd name="connsiteY3321" fmla="*/ 2441905 h 6840759"/>
              <a:gd name="connsiteX3322" fmla="*/ 6496050 w 6844951"/>
              <a:gd name="connsiteY3322" fmla="*/ 2380756 h 6840759"/>
              <a:gd name="connsiteX3323" fmla="*/ 6503424 w 6844951"/>
              <a:gd name="connsiteY3323" fmla="*/ 2344231 h 6840759"/>
              <a:gd name="connsiteX3324" fmla="*/ 6486415 w 6844951"/>
              <a:gd name="connsiteY3324" fmla="*/ 2355699 h 6840759"/>
              <a:gd name="connsiteX3325" fmla="*/ 6430412 w 6844951"/>
              <a:gd name="connsiteY3325" fmla="*/ 2367005 h 6840759"/>
              <a:gd name="connsiteX3326" fmla="*/ 6369263 w 6844951"/>
              <a:gd name="connsiteY3326" fmla="*/ 2367005 h 6840759"/>
              <a:gd name="connsiteX3327" fmla="*/ 6313260 w 6844951"/>
              <a:gd name="connsiteY3327" fmla="*/ 2355699 h 6840759"/>
              <a:gd name="connsiteX3328" fmla="*/ 5754906 w 6844951"/>
              <a:gd name="connsiteY3328" fmla="*/ 2344225 h 6840759"/>
              <a:gd name="connsiteX3329" fmla="*/ 5762281 w 6844951"/>
              <a:gd name="connsiteY3329" fmla="*/ 2380756 h 6840759"/>
              <a:gd name="connsiteX3330" fmla="*/ 5762281 w 6844951"/>
              <a:gd name="connsiteY3330" fmla="*/ 2441905 h 6840759"/>
              <a:gd name="connsiteX3331" fmla="*/ 5752610 w 6844951"/>
              <a:gd name="connsiteY3331" fmla="*/ 2489807 h 6840759"/>
              <a:gd name="connsiteX3332" fmla="*/ 5771922 w 6844951"/>
              <a:gd name="connsiteY3332" fmla="*/ 2476786 h 6840759"/>
              <a:gd name="connsiteX3333" fmla="*/ 5827925 w 6844951"/>
              <a:gd name="connsiteY3333" fmla="*/ 2465479 h 6840759"/>
              <a:gd name="connsiteX3334" fmla="*/ 5889074 w 6844951"/>
              <a:gd name="connsiteY3334" fmla="*/ 2465479 h 6840759"/>
              <a:gd name="connsiteX3335" fmla="*/ 5945077 w 6844951"/>
              <a:gd name="connsiteY3335" fmla="*/ 2476786 h 6840759"/>
              <a:gd name="connsiteX3336" fmla="*/ 5964389 w 6844951"/>
              <a:gd name="connsiteY3336" fmla="*/ 2489807 h 6840759"/>
              <a:gd name="connsiteX3337" fmla="*/ 5954718 w 6844951"/>
              <a:gd name="connsiteY3337" fmla="*/ 2441905 h 6840759"/>
              <a:gd name="connsiteX3338" fmla="*/ 5954718 w 6844951"/>
              <a:gd name="connsiteY3338" fmla="*/ 2380756 h 6840759"/>
              <a:gd name="connsiteX3339" fmla="*/ 5962093 w 6844951"/>
              <a:gd name="connsiteY3339" fmla="*/ 2344225 h 6840759"/>
              <a:gd name="connsiteX3340" fmla="*/ 5945077 w 6844951"/>
              <a:gd name="connsiteY3340" fmla="*/ 2355699 h 6840759"/>
              <a:gd name="connsiteX3341" fmla="*/ 5889074 w 6844951"/>
              <a:gd name="connsiteY3341" fmla="*/ 2367005 h 6840759"/>
              <a:gd name="connsiteX3342" fmla="*/ 5827925 w 6844951"/>
              <a:gd name="connsiteY3342" fmla="*/ 2367005 h 6840759"/>
              <a:gd name="connsiteX3343" fmla="*/ 5771922 w 6844951"/>
              <a:gd name="connsiteY3343" fmla="*/ 2355699 h 6840759"/>
              <a:gd name="connsiteX3344" fmla="*/ 5213568 w 6844951"/>
              <a:gd name="connsiteY3344" fmla="*/ 2344225 h 6840759"/>
              <a:gd name="connsiteX3345" fmla="*/ 5220943 w 6844951"/>
              <a:gd name="connsiteY3345" fmla="*/ 2380756 h 6840759"/>
              <a:gd name="connsiteX3346" fmla="*/ 5220943 w 6844951"/>
              <a:gd name="connsiteY3346" fmla="*/ 2441905 h 6840759"/>
              <a:gd name="connsiteX3347" fmla="*/ 5211272 w 6844951"/>
              <a:gd name="connsiteY3347" fmla="*/ 2489807 h 6840759"/>
              <a:gd name="connsiteX3348" fmla="*/ 5230583 w 6844951"/>
              <a:gd name="connsiteY3348" fmla="*/ 2476786 h 6840759"/>
              <a:gd name="connsiteX3349" fmla="*/ 5286587 w 6844951"/>
              <a:gd name="connsiteY3349" fmla="*/ 2465479 h 6840759"/>
              <a:gd name="connsiteX3350" fmla="*/ 5347736 w 6844951"/>
              <a:gd name="connsiteY3350" fmla="*/ 2465479 h 6840759"/>
              <a:gd name="connsiteX3351" fmla="*/ 5403739 w 6844951"/>
              <a:gd name="connsiteY3351" fmla="*/ 2476786 h 6840759"/>
              <a:gd name="connsiteX3352" fmla="*/ 5423051 w 6844951"/>
              <a:gd name="connsiteY3352" fmla="*/ 2489807 h 6840759"/>
              <a:gd name="connsiteX3353" fmla="*/ 5413380 w 6844951"/>
              <a:gd name="connsiteY3353" fmla="*/ 2441905 h 6840759"/>
              <a:gd name="connsiteX3354" fmla="*/ 5413380 w 6844951"/>
              <a:gd name="connsiteY3354" fmla="*/ 2380756 h 6840759"/>
              <a:gd name="connsiteX3355" fmla="*/ 5420755 w 6844951"/>
              <a:gd name="connsiteY3355" fmla="*/ 2344225 h 6840759"/>
              <a:gd name="connsiteX3356" fmla="*/ 5403740 w 6844951"/>
              <a:gd name="connsiteY3356" fmla="*/ 2355699 h 6840759"/>
              <a:gd name="connsiteX3357" fmla="*/ 5347736 w 6844951"/>
              <a:gd name="connsiteY3357" fmla="*/ 2367005 h 6840759"/>
              <a:gd name="connsiteX3358" fmla="*/ 5286587 w 6844951"/>
              <a:gd name="connsiteY3358" fmla="*/ 2367005 h 6840759"/>
              <a:gd name="connsiteX3359" fmla="*/ 5230584 w 6844951"/>
              <a:gd name="connsiteY3359" fmla="*/ 2355699 h 6840759"/>
              <a:gd name="connsiteX3360" fmla="*/ 4672230 w 6844951"/>
              <a:gd name="connsiteY3360" fmla="*/ 2344225 h 6840759"/>
              <a:gd name="connsiteX3361" fmla="*/ 4679605 w 6844951"/>
              <a:gd name="connsiteY3361" fmla="*/ 2380756 h 6840759"/>
              <a:gd name="connsiteX3362" fmla="*/ 4679605 w 6844951"/>
              <a:gd name="connsiteY3362" fmla="*/ 2441905 h 6840759"/>
              <a:gd name="connsiteX3363" fmla="*/ 4669934 w 6844951"/>
              <a:gd name="connsiteY3363" fmla="*/ 2489807 h 6840759"/>
              <a:gd name="connsiteX3364" fmla="*/ 4689245 w 6844951"/>
              <a:gd name="connsiteY3364" fmla="*/ 2476786 h 6840759"/>
              <a:gd name="connsiteX3365" fmla="*/ 4745249 w 6844951"/>
              <a:gd name="connsiteY3365" fmla="*/ 2465479 h 6840759"/>
              <a:gd name="connsiteX3366" fmla="*/ 4806398 w 6844951"/>
              <a:gd name="connsiteY3366" fmla="*/ 2465479 h 6840759"/>
              <a:gd name="connsiteX3367" fmla="*/ 4862401 w 6844951"/>
              <a:gd name="connsiteY3367" fmla="*/ 2476786 h 6840759"/>
              <a:gd name="connsiteX3368" fmla="*/ 4881713 w 6844951"/>
              <a:gd name="connsiteY3368" fmla="*/ 2489807 h 6840759"/>
              <a:gd name="connsiteX3369" fmla="*/ 4872042 w 6844951"/>
              <a:gd name="connsiteY3369" fmla="*/ 2441905 h 6840759"/>
              <a:gd name="connsiteX3370" fmla="*/ 4872042 w 6844951"/>
              <a:gd name="connsiteY3370" fmla="*/ 2380756 h 6840759"/>
              <a:gd name="connsiteX3371" fmla="*/ 4879417 w 6844951"/>
              <a:gd name="connsiteY3371" fmla="*/ 2344225 h 6840759"/>
              <a:gd name="connsiteX3372" fmla="*/ 4862402 w 6844951"/>
              <a:gd name="connsiteY3372" fmla="*/ 2355699 h 6840759"/>
              <a:gd name="connsiteX3373" fmla="*/ 4806398 w 6844951"/>
              <a:gd name="connsiteY3373" fmla="*/ 2367005 h 6840759"/>
              <a:gd name="connsiteX3374" fmla="*/ 4745249 w 6844951"/>
              <a:gd name="connsiteY3374" fmla="*/ 2367005 h 6840759"/>
              <a:gd name="connsiteX3375" fmla="*/ 4689246 w 6844951"/>
              <a:gd name="connsiteY3375" fmla="*/ 2355699 h 6840759"/>
              <a:gd name="connsiteX3376" fmla="*/ 4130892 w 6844951"/>
              <a:gd name="connsiteY3376" fmla="*/ 2344225 h 6840759"/>
              <a:gd name="connsiteX3377" fmla="*/ 4138267 w 6844951"/>
              <a:gd name="connsiteY3377" fmla="*/ 2380756 h 6840759"/>
              <a:gd name="connsiteX3378" fmla="*/ 4138267 w 6844951"/>
              <a:gd name="connsiteY3378" fmla="*/ 2441905 h 6840759"/>
              <a:gd name="connsiteX3379" fmla="*/ 4128596 w 6844951"/>
              <a:gd name="connsiteY3379" fmla="*/ 2489807 h 6840759"/>
              <a:gd name="connsiteX3380" fmla="*/ 4147907 w 6844951"/>
              <a:gd name="connsiteY3380" fmla="*/ 2476786 h 6840759"/>
              <a:gd name="connsiteX3381" fmla="*/ 4203911 w 6844951"/>
              <a:gd name="connsiteY3381" fmla="*/ 2465479 h 6840759"/>
              <a:gd name="connsiteX3382" fmla="*/ 4265060 w 6844951"/>
              <a:gd name="connsiteY3382" fmla="*/ 2465479 h 6840759"/>
              <a:gd name="connsiteX3383" fmla="*/ 4321063 w 6844951"/>
              <a:gd name="connsiteY3383" fmla="*/ 2476786 h 6840759"/>
              <a:gd name="connsiteX3384" fmla="*/ 4340374 w 6844951"/>
              <a:gd name="connsiteY3384" fmla="*/ 2489807 h 6840759"/>
              <a:gd name="connsiteX3385" fmla="*/ 4330704 w 6844951"/>
              <a:gd name="connsiteY3385" fmla="*/ 2441905 h 6840759"/>
              <a:gd name="connsiteX3386" fmla="*/ 4330704 w 6844951"/>
              <a:gd name="connsiteY3386" fmla="*/ 2380756 h 6840759"/>
              <a:gd name="connsiteX3387" fmla="*/ 4338079 w 6844951"/>
              <a:gd name="connsiteY3387" fmla="*/ 2344225 h 6840759"/>
              <a:gd name="connsiteX3388" fmla="*/ 4321064 w 6844951"/>
              <a:gd name="connsiteY3388" fmla="*/ 2355699 h 6840759"/>
              <a:gd name="connsiteX3389" fmla="*/ 4265060 w 6844951"/>
              <a:gd name="connsiteY3389" fmla="*/ 2367005 h 6840759"/>
              <a:gd name="connsiteX3390" fmla="*/ 4203911 w 6844951"/>
              <a:gd name="connsiteY3390" fmla="*/ 2367005 h 6840759"/>
              <a:gd name="connsiteX3391" fmla="*/ 4147908 w 6844951"/>
              <a:gd name="connsiteY3391" fmla="*/ 2355699 h 6840759"/>
              <a:gd name="connsiteX3392" fmla="*/ 3589554 w 6844951"/>
              <a:gd name="connsiteY3392" fmla="*/ 2344225 h 6840759"/>
              <a:gd name="connsiteX3393" fmla="*/ 3596929 w 6844951"/>
              <a:gd name="connsiteY3393" fmla="*/ 2380756 h 6840759"/>
              <a:gd name="connsiteX3394" fmla="*/ 3596929 w 6844951"/>
              <a:gd name="connsiteY3394" fmla="*/ 2441905 h 6840759"/>
              <a:gd name="connsiteX3395" fmla="*/ 3587258 w 6844951"/>
              <a:gd name="connsiteY3395" fmla="*/ 2489807 h 6840759"/>
              <a:gd name="connsiteX3396" fmla="*/ 3606570 w 6844951"/>
              <a:gd name="connsiteY3396" fmla="*/ 2476786 h 6840759"/>
              <a:gd name="connsiteX3397" fmla="*/ 3662573 w 6844951"/>
              <a:gd name="connsiteY3397" fmla="*/ 2465479 h 6840759"/>
              <a:gd name="connsiteX3398" fmla="*/ 3723722 w 6844951"/>
              <a:gd name="connsiteY3398" fmla="*/ 2465479 h 6840759"/>
              <a:gd name="connsiteX3399" fmla="*/ 3779725 w 6844951"/>
              <a:gd name="connsiteY3399" fmla="*/ 2476786 h 6840759"/>
              <a:gd name="connsiteX3400" fmla="*/ 3799037 w 6844951"/>
              <a:gd name="connsiteY3400" fmla="*/ 2489807 h 6840759"/>
              <a:gd name="connsiteX3401" fmla="*/ 3789366 w 6844951"/>
              <a:gd name="connsiteY3401" fmla="*/ 2441905 h 6840759"/>
              <a:gd name="connsiteX3402" fmla="*/ 3789366 w 6844951"/>
              <a:gd name="connsiteY3402" fmla="*/ 2380756 h 6840759"/>
              <a:gd name="connsiteX3403" fmla="*/ 3796741 w 6844951"/>
              <a:gd name="connsiteY3403" fmla="*/ 2344225 h 6840759"/>
              <a:gd name="connsiteX3404" fmla="*/ 3779726 w 6844951"/>
              <a:gd name="connsiteY3404" fmla="*/ 2355699 h 6840759"/>
              <a:gd name="connsiteX3405" fmla="*/ 3723722 w 6844951"/>
              <a:gd name="connsiteY3405" fmla="*/ 2367005 h 6840759"/>
              <a:gd name="connsiteX3406" fmla="*/ 3662573 w 6844951"/>
              <a:gd name="connsiteY3406" fmla="*/ 2367005 h 6840759"/>
              <a:gd name="connsiteX3407" fmla="*/ 3606570 w 6844951"/>
              <a:gd name="connsiteY3407" fmla="*/ 2355699 h 6840759"/>
              <a:gd name="connsiteX3408" fmla="*/ 3048216 w 6844951"/>
              <a:gd name="connsiteY3408" fmla="*/ 2344225 h 6840759"/>
              <a:gd name="connsiteX3409" fmla="*/ 3055591 w 6844951"/>
              <a:gd name="connsiteY3409" fmla="*/ 2380756 h 6840759"/>
              <a:gd name="connsiteX3410" fmla="*/ 3055591 w 6844951"/>
              <a:gd name="connsiteY3410" fmla="*/ 2441905 h 6840759"/>
              <a:gd name="connsiteX3411" fmla="*/ 3045920 w 6844951"/>
              <a:gd name="connsiteY3411" fmla="*/ 2489807 h 6840759"/>
              <a:gd name="connsiteX3412" fmla="*/ 3065232 w 6844951"/>
              <a:gd name="connsiteY3412" fmla="*/ 2476786 h 6840759"/>
              <a:gd name="connsiteX3413" fmla="*/ 3121235 w 6844951"/>
              <a:gd name="connsiteY3413" fmla="*/ 2465479 h 6840759"/>
              <a:gd name="connsiteX3414" fmla="*/ 3182384 w 6844951"/>
              <a:gd name="connsiteY3414" fmla="*/ 2465479 h 6840759"/>
              <a:gd name="connsiteX3415" fmla="*/ 3238387 w 6844951"/>
              <a:gd name="connsiteY3415" fmla="*/ 2476786 h 6840759"/>
              <a:gd name="connsiteX3416" fmla="*/ 3257699 w 6844951"/>
              <a:gd name="connsiteY3416" fmla="*/ 2489807 h 6840759"/>
              <a:gd name="connsiteX3417" fmla="*/ 3248028 w 6844951"/>
              <a:gd name="connsiteY3417" fmla="*/ 2441905 h 6840759"/>
              <a:gd name="connsiteX3418" fmla="*/ 3248028 w 6844951"/>
              <a:gd name="connsiteY3418" fmla="*/ 2380756 h 6840759"/>
              <a:gd name="connsiteX3419" fmla="*/ 3255403 w 6844951"/>
              <a:gd name="connsiteY3419" fmla="*/ 2344225 h 6840759"/>
              <a:gd name="connsiteX3420" fmla="*/ 3238388 w 6844951"/>
              <a:gd name="connsiteY3420" fmla="*/ 2355699 h 6840759"/>
              <a:gd name="connsiteX3421" fmla="*/ 3182384 w 6844951"/>
              <a:gd name="connsiteY3421" fmla="*/ 2367005 h 6840759"/>
              <a:gd name="connsiteX3422" fmla="*/ 3121235 w 6844951"/>
              <a:gd name="connsiteY3422" fmla="*/ 2367005 h 6840759"/>
              <a:gd name="connsiteX3423" fmla="*/ 3065232 w 6844951"/>
              <a:gd name="connsiteY3423" fmla="*/ 2355699 h 6840759"/>
              <a:gd name="connsiteX3424" fmla="*/ 2506878 w 6844951"/>
              <a:gd name="connsiteY3424" fmla="*/ 2344225 h 6840759"/>
              <a:gd name="connsiteX3425" fmla="*/ 2514253 w 6844951"/>
              <a:gd name="connsiteY3425" fmla="*/ 2380756 h 6840759"/>
              <a:gd name="connsiteX3426" fmla="*/ 2514253 w 6844951"/>
              <a:gd name="connsiteY3426" fmla="*/ 2441905 h 6840759"/>
              <a:gd name="connsiteX3427" fmla="*/ 2504582 w 6844951"/>
              <a:gd name="connsiteY3427" fmla="*/ 2489807 h 6840759"/>
              <a:gd name="connsiteX3428" fmla="*/ 2523894 w 6844951"/>
              <a:gd name="connsiteY3428" fmla="*/ 2476786 h 6840759"/>
              <a:gd name="connsiteX3429" fmla="*/ 2579897 w 6844951"/>
              <a:gd name="connsiteY3429" fmla="*/ 2465479 h 6840759"/>
              <a:gd name="connsiteX3430" fmla="*/ 2641046 w 6844951"/>
              <a:gd name="connsiteY3430" fmla="*/ 2465479 h 6840759"/>
              <a:gd name="connsiteX3431" fmla="*/ 2697049 w 6844951"/>
              <a:gd name="connsiteY3431" fmla="*/ 2476786 h 6840759"/>
              <a:gd name="connsiteX3432" fmla="*/ 2716361 w 6844951"/>
              <a:gd name="connsiteY3432" fmla="*/ 2489807 h 6840759"/>
              <a:gd name="connsiteX3433" fmla="*/ 2706690 w 6844951"/>
              <a:gd name="connsiteY3433" fmla="*/ 2441905 h 6840759"/>
              <a:gd name="connsiteX3434" fmla="*/ 2706690 w 6844951"/>
              <a:gd name="connsiteY3434" fmla="*/ 2380756 h 6840759"/>
              <a:gd name="connsiteX3435" fmla="*/ 2714065 w 6844951"/>
              <a:gd name="connsiteY3435" fmla="*/ 2344225 h 6840759"/>
              <a:gd name="connsiteX3436" fmla="*/ 2697050 w 6844951"/>
              <a:gd name="connsiteY3436" fmla="*/ 2355699 h 6840759"/>
              <a:gd name="connsiteX3437" fmla="*/ 2641046 w 6844951"/>
              <a:gd name="connsiteY3437" fmla="*/ 2367005 h 6840759"/>
              <a:gd name="connsiteX3438" fmla="*/ 2579897 w 6844951"/>
              <a:gd name="connsiteY3438" fmla="*/ 2367005 h 6840759"/>
              <a:gd name="connsiteX3439" fmla="*/ 2523894 w 6844951"/>
              <a:gd name="connsiteY3439" fmla="*/ 2355699 h 6840759"/>
              <a:gd name="connsiteX3440" fmla="*/ 1965540 w 6844951"/>
              <a:gd name="connsiteY3440" fmla="*/ 2344225 h 6840759"/>
              <a:gd name="connsiteX3441" fmla="*/ 1972915 w 6844951"/>
              <a:gd name="connsiteY3441" fmla="*/ 2380756 h 6840759"/>
              <a:gd name="connsiteX3442" fmla="*/ 1972915 w 6844951"/>
              <a:gd name="connsiteY3442" fmla="*/ 2441905 h 6840759"/>
              <a:gd name="connsiteX3443" fmla="*/ 1963244 w 6844951"/>
              <a:gd name="connsiteY3443" fmla="*/ 2489807 h 6840759"/>
              <a:gd name="connsiteX3444" fmla="*/ 1982556 w 6844951"/>
              <a:gd name="connsiteY3444" fmla="*/ 2476786 h 6840759"/>
              <a:gd name="connsiteX3445" fmla="*/ 2038559 w 6844951"/>
              <a:gd name="connsiteY3445" fmla="*/ 2465479 h 6840759"/>
              <a:gd name="connsiteX3446" fmla="*/ 2099708 w 6844951"/>
              <a:gd name="connsiteY3446" fmla="*/ 2465479 h 6840759"/>
              <a:gd name="connsiteX3447" fmla="*/ 2155711 w 6844951"/>
              <a:gd name="connsiteY3447" fmla="*/ 2476786 h 6840759"/>
              <a:gd name="connsiteX3448" fmla="*/ 2175023 w 6844951"/>
              <a:gd name="connsiteY3448" fmla="*/ 2489807 h 6840759"/>
              <a:gd name="connsiteX3449" fmla="*/ 2165352 w 6844951"/>
              <a:gd name="connsiteY3449" fmla="*/ 2441905 h 6840759"/>
              <a:gd name="connsiteX3450" fmla="*/ 2165352 w 6844951"/>
              <a:gd name="connsiteY3450" fmla="*/ 2380756 h 6840759"/>
              <a:gd name="connsiteX3451" fmla="*/ 2172727 w 6844951"/>
              <a:gd name="connsiteY3451" fmla="*/ 2344225 h 6840759"/>
              <a:gd name="connsiteX3452" fmla="*/ 2155712 w 6844951"/>
              <a:gd name="connsiteY3452" fmla="*/ 2355699 h 6840759"/>
              <a:gd name="connsiteX3453" fmla="*/ 2099708 w 6844951"/>
              <a:gd name="connsiteY3453" fmla="*/ 2367005 h 6840759"/>
              <a:gd name="connsiteX3454" fmla="*/ 2038559 w 6844951"/>
              <a:gd name="connsiteY3454" fmla="*/ 2367005 h 6840759"/>
              <a:gd name="connsiteX3455" fmla="*/ 1982556 w 6844951"/>
              <a:gd name="connsiteY3455" fmla="*/ 2355699 h 6840759"/>
              <a:gd name="connsiteX3456" fmla="*/ 1424202 w 6844951"/>
              <a:gd name="connsiteY3456" fmla="*/ 2344225 h 6840759"/>
              <a:gd name="connsiteX3457" fmla="*/ 1431577 w 6844951"/>
              <a:gd name="connsiteY3457" fmla="*/ 2380756 h 6840759"/>
              <a:gd name="connsiteX3458" fmla="*/ 1431577 w 6844951"/>
              <a:gd name="connsiteY3458" fmla="*/ 2441905 h 6840759"/>
              <a:gd name="connsiteX3459" fmla="*/ 1421906 w 6844951"/>
              <a:gd name="connsiteY3459" fmla="*/ 2489807 h 6840759"/>
              <a:gd name="connsiteX3460" fmla="*/ 1441218 w 6844951"/>
              <a:gd name="connsiteY3460" fmla="*/ 2476786 h 6840759"/>
              <a:gd name="connsiteX3461" fmla="*/ 1497221 w 6844951"/>
              <a:gd name="connsiteY3461" fmla="*/ 2465479 h 6840759"/>
              <a:gd name="connsiteX3462" fmla="*/ 1558370 w 6844951"/>
              <a:gd name="connsiteY3462" fmla="*/ 2465479 h 6840759"/>
              <a:gd name="connsiteX3463" fmla="*/ 1614373 w 6844951"/>
              <a:gd name="connsiteY3463" fmla="*/ 2476786 h 6840759"/>
              <a:gd name="connsiteX3464" fmla="*/ 1633685 w 6844951"/>
              <a:gd name="connsiteY3464" fmla="*/ 2489807 h 6840759"/>
              <a:gd name="connsiteX3465" fmla="*/ 1624014 w 6844951"/>
              <a:gd name="connsiteY3465" fmla="*/ 2441905 h 6840759"/>
              <a:gd name="connsiteX3466" fmla="*/ 1624014 w 6844951"/>
              <a:gd name="connsiteY3466" fmla="*/ 2380756 h 6840759"/>
              <a:gd name="connsiteX3467" fmla="*/ 1631389 w 6844951"/>
              <a:gd name="connsiteY3467" fmla="*/ 2344225 h 6840759"/>
              <a:gd name="connsiteX3468" fmla="*/ 1614374 w 6844951"/>
              <a:gd name="connsiteY3468" fmla="*/ 2355699 h 6840759"/>
              <a:gd name="connsiteX3469" fmla="*/ 1558370 w 6844951"/>
              <a:gd name="connsiteY3469" fmla="*/ 2367005 h 6840759"/>
              <a:gd name="connsiteX3470" fmla="*/ 1497221 w 6844951"/>
              <a:gd name="connsiteY3470" fmla="*/ 2367005 h 6840759"/>
              <a:gd name="connsiteX3471" fmla="*/ 1441218 w 6844951"/>
              <a:gd name="connsiteY3471" fmla="*/ 2355699 h 6840759"/>
              <a:gd name="connsiteX3472" fmla="*/ 882864 w 6844951"/>
              <a:gd name="connsiteY3472" fmla="*/ 2344225 h 6840759"/>
              <a:gd name="connsiteX3473" fmla="*/ 890239 w 6844951"/>
              <a:gd name="connsiteY3473" fmla="*/ 2380756 h 6840759"/>
              <a:gd name="connsiteX3474" fmla="*/ 890239 w 6844951"/>
              <a:gd name="connsiteY3474" fmla="*/ 2441905 h 6840759"/>
              <a:gd name="connsiteX3475" fmla="*/ 880569 w 6844951"/>
              <a:gd name="connsiteY3475" fmla="*/ 2489807 h 6840759"/>
              <a:gd name="connsiteX3476" fmla="*/ 899880 w 6844951"/>
              <a:gd name="connsiteY3476" fmla="*/ 2476787 h 6840759"/>
              <a:gd name="connsiteX3477" fmla="*/ 955883 w 6844951"/>
              <a:gd name="connsiteY3477" fmla="*/ 2465479 h 6840759"/>
              <a:gd name="connsiteX3478" fmla="*/ 1017032 w 6844951"/>
              <a:gd name="connsiteY3478" fmla="*/ 2465479 h 6840759"/>
              <a:gd name="connsiteX3479" fmla="*/ 1073035 w 6844951"/>
              <a:gd name="connsiteY3479" fmla="*/ 2476787 h 6840759"/>
              <a:gd name="connsiteX3480" fmla="*/ 1092347 w 6844951"/>
              <a:gd name="connsiteY3480" fmla="*/ 2489807 h 6840759"/>
              <a:gd name="connsiteX3481" fmla="*/ 1082676 w 6844951"/>
              <a:gd name="connsiteY3481" fmla="*/ 2441905 h 6840759"/>
              <a:gd name="connsiteX3482" fmla="*/ 1082676 w 6844951"/>
              <a:gd name="connsiteY3482" fmla="*/ 2380756 h 6840759"/>
              <a:gd name="connsiteX3483" fmla="*/ 1090051 w 6844951"/>
              <a:gd name="connsiteY3483" fmla="*/ 2344225 h 6840759"/>
              <a:gd name="connsiteX3484" fmla="*/ 1073036 w 6844951"/>
              <a:gd name="connsiteY3484" fmla="*/ 2355699 h 6840759"/>
              <a:gd name="connsiteX3485" fmla="*/ 1017032 w 6844951"/>
              <a:gd name="connsiteY3485" fmla="*/ 2367005 h 6840759"/>
              <a:gd name="connsiteX3486" fmla="*/ 955883 w 6844951"/>
              <a:gd name="connsiteY3486" fmla="*/ 2367005 h 6840759"/>
              <a:gd name="connsiteX3487" fmla="*/ 899880 w 6844951"/>
              <a:gd name="connsiteY3487" fmla="*/ 2355699 h 6840759"/>
              <a:gd name="connsiteX3488" fmla="*/ 341526 w 6844951"/>
              <a:gd name="connsiteY3488" fmla="*/ 2344225 h 6840759"/>
              <a:gd name="connsiteX3489" fmla="*/ 348901 w 6844951"/>
              <a:gd name="connsiteY3489" fmla="*/ 2380756 h 6840759"/>
              <a:gd name="connsiteX3490" fmla="*/ 348901 w 6844951"/>
              <a:gd name="connsiteY3490" fmla="*/ 2441905 h 6840759"/>
              <a:gd name="connsiteX3491" fmla="*/ 339230 w 6844951"/>
              <a:gd name="connsiteY3491" fmla="*/ 2489807 h 6840759"/>
              <a:gd name="connsiteX3492" fmla="*/ 358542 w 6844951"/>
              <a:gd name="connsiteY3492" fmla="*/ 2476787 h 6840759"/>
              <a:gd name="connsiteX3493" fmla="*/ 414545 w 6844951"/>
              <a:gd name="connsiteY3493" fmla="*/ 2465479 h 6840759"/>
              <a:gd name="connsiteX3494" fmla="*/ 475694 w 6844951"/>
              <a:gd name="connsiteY3494" fmla="*/ 2465479 h 6840759"/>
              <a:gd name="connsiteX3495" fmla="*/ 531697 w 6844951"/>
              <a:gd name="connsiteY3495" fmla="*/ 2476787 h 6840759"/>
              <a:gd name="connsiteX3496" fmla="*/ 551009 w 6844951"/>
              <a:gd name="connsiteY3496" fmla="*/ 2489807 h 6840759"/>
              <a:gd name="connsiteX3497" fmla="*/ 541338 w 6844951"/>
              <a:gd name="connsiteY3497" fmla="*/ 2441905 h 6840759"/>
              <a:gd name="connsiteX3498" fmla="*/ 541338 w 6844951"/>
              <a:gd name="connsiteY3498" fmla="*/ 2380756 h 6840759"/>
              <a:gd name="connsiteX3499" fmla="*/ 548713 w 6844951"/>
              <a:gd name="connsiteY3499" fmla="*/ 2344225 h 6840759"/>
              <a:gd name="connsiteX3500" fmla="*/ 531698 w 6844951"/>
              <a:gd name="connsiteY3500" fmla="*/ 2355699 h 6840759"/>
              <a:gd name="connsiteX3501" fmla="*/ 475694 w 6844951"/>
              <a:gd name="connsiteY3501" fmla="*/ 2367005 h 6840759"/>
              <a:gd name="connsiteX3502" fmla="*/ 414545 w 6844951"/>
              <a:gd name="connsiteY3502" fmla="*/ 2367005 h 6840759"/>
              <a:gd name="connsiteX3503" fmla="*/ 358542 w 6844951"/>
              <a:gd name="connsiteY3503" fmla="*/ 2355699 h 6840759"/>
              <a:gd name="connsiteX3504" fmla="*/ 6023279 w 6844951"/>
              <a:gd name="connsiteY3504" fmla="*/ 2114078 h 6840759"/>
              <a:gd name="connsiteX3505" fmla="*/ 6032950 w 6844951"/>
              <a:gd name="connsiteY3505" fmla="*/ 2161980 h 6840759"/>
              <a:gd name="connsiteX3506" fmla="*/ 6032950 w 6844951"/>
              <a:gd name="connsiteY3506" fmla="*/ 2223129 h 6840759"/>
              <a:gd name="connsiteX3507" fmla="*/ 6025575 w 6844951"/>
              <a:gd name="connsiteY3507" fmla="*/ 2259659 h 6840759"/>
              <a:gd name="connsiteX3508" fmla="*/ 6042591 w 6844951"/>
              <a:gd name="connsiteY3508" fmla="*/ 2248186 h 6840759"/>
              <a:gd name="connsiteX3509" fmla="*/ 6098594 w 6844951"/>
              <a:gd name="connsiteY3509" fmla="*/ 2236880 h 6840759"/>
              <a:gd name="connsiteX3510" fmla="*/ 6159743 w 6844951"/>
              <a:gd name="connsiteY3510" fmla="*/ 2236880 h 6840759"/>
              <a:gd name="connsiteX3511" fmla="*/ 6215746 w 6844951"/>
              <a:gd name="connsiteY3511" fmla="*/ 2248186 h 6840759"/>
              <a:gd name="connsiteX3512" fmla="*/ 6232762 w 6844951"/>
              <a:gd name="connsiteY3512" fmla="*/ 2259659 h 6840759"/>
              <a:gd name="connsiteX3513" fmla="*/ 6225387 w 6844951"/>
              <a:gd name="connsiteY3513" fmla="*/ 2223129 h 6840759"/>
              <a:gd name="connsiteX3514" fmla="*/ 6225387 w 6844951"/>
              <a:gd name="connsiteY3514" fmla="*/ 2161980 h 6840759"/>
              <a:gd name="connsiteX3515" fmla="*/ 6235058 w 6844951"/>
              <a:gd name="connsiteY3515" fmla="*/ 2114078 h 6840759"/>
              <a:gd name="connsiteX3516" fmla="*/ 6215746 w 6844951"/>
              <a:gd name="connsiteY3516" fmla="*/ 2127099 h 6840759"/>
              <a:gd name="connsiteX3517" fmla="*/ 6159743 w 6844951"/>
              <a:gd name="connsiteY3517" fmla="*/ 2138405 h 6840759"/>
              <a:gd name="connsiteX3518" fmla="*/ 6098594 w 6844951"/>
              <a:gd name="connsiteY3518" fmla="*/ 2138405 h 6840759"/>
              <a:gd name="connsiteX3519" fmla="*/ 6042591 w 6844951"/>
              <a:gd name="connsiteY3519" fmla="*/ 2127099 h 6840759"/>
              <a:gd name="connsiteX3520" fmla="*/ 5481941 w 6844951"/>
              <a:gd name="connsiteY3520" fmla="*/ 2114078 h 6840759"/>
              <a:gd name="connsiteX3521" fmla="*/ 5491612 w 6844951"/>
              <a:gd name="connsiteY3521" fmla="*/ 2161980 h 6840759"/>
              <a:gd name="connsiteX3522" fmla="*/ 5491612 w 6844951"/>
              <a:gd name="connsiteY3522" fmla="*/ 2223129 h 6840759"/>
              <a:gd name="connsiteX3523" fmla="*/ 5484237 w 6844951"/>
              <a:gd name="connsiteY3523" fmla="*/ 2259659 h 6840759"/>
              <a:gd name="connsiteX3524" fmla="*/ 5501253 w 6844951"/>
              <a:gd name="connsiteY3524" fmla="*/ 2248186 h 6840759"/>
              <a:gd name="connsiteX3525" fmla="*/ 5557256 w 6844951"/>
              <a:gd name="connsiteY3525" fmla="*/ 2236880 h 6840759"/>
              <a:gd name="connsiteX3526" fmla="*/ 5618405 w 6844951"/>
              <a:gd name="connsiteY3526" fmla="*/ 2236880 h 6840759"/>
              <a:gd name="connsiteX3527" fmla="*/ 5674408 w 6844951"/>
              <a:gd name="connsiteY3527" fmla="*/ 2248186 h 6840759"/>
              <a:gd name="connsiteX3528" fmla="*/ 5691424 w 6844951"/>
              <a:gd name="connsiteY3528" fmla="*/ 2259659 h 6840759"/>
              <a:gd name="connsiteX3529" fmla="*/ 5684049 w 6844951"/>
              <a:gd name="connsiteY3529" fmla="*/ 2223129 h 6840759"/>
              <a:gd name="connsiteX3530" fmla="*/ 5684049 w 6844951"/>
              <a:gd name="connsiteY3530" fmla="*/ 2161980 h 6840759"/>
              <a:gd name="connsiteX3531" fmla="*/ 5693720 w 6844951"/>
              <a:gd name="connsiteY3531" fmla="*/ 2114078 h 6840759"/>
              <a:gd name="connsiteX3532" fmla="*/ 5674408 w 6844951"/>
              <a:gd name="connsiteY3532" fmla="*/ 2127099 h 6840759"/>
              <a:gd name="connsiteX3533" fmla="*/ 5618405 w 6844951"/>
              <a:gd name="connsiteY3533" fmla="*/ 2138405 h 6840759"/>
              <a:gd name="connsiteX3534" fmla="*/ 5557256 w 6844951"/>
              <a:gd name="connsiteY3534" fmla="*/ 2138405 h 6840759"/>
              <a:gd name="connsiteX3535" fmla="*/ 5501253 w 6844951"/>
              <a:gd name="connsiteY3535" fmla="*/ 2127099 h 6840759"/>
              <a:gd name="connsiteX3536" fmla="*/ 4940603 w 6844951"/>
              <a:gd name="connsiteY3536" fmla="*/ 2114078 h 6840759"/>
              <a:gd name="connsiteX3537" fmla="*/ 4950274 w 6844951"/>
              <a:gd name="connsiteY3537" fmla="*/ 2161980 h 6840759"/>
              <a:gd name="connsiteX3538" fmla="*/ 4950274 w 6844951"/>
              <a:gd name="connsiteY3538" fmla="*/ 2223129 h 6840759"/>
              <a:gd name="connsiteX3539" fmla="*/ 4942899 w 6844951"/>
              <a:gd name="connsiteY3539" fmla="*/ 2259659 h 6840759"/>
              <a:gd name="connsiteX3540" fmla="*/ 4959915 w 6844951"/>
              <a:gd name="connsiteY3540" fmla="*/ 2248186 h 6840759"/>
              <a:gd name="connsiteX3541" fmla="*/ 5015918 w 6844951"/>
              <a:gd name="connsiteY3541" fmla="*/ 2236880 h 6840759"/>
              <a:gd name="connsiteX3542" fmla="*/ 5077067 w 6844951"/>
              <a:gd name="connsiteY3542" fmla="*/ 2236880 h 6840759"/>
              <a:gd name="connsiteX3543" fmla="*/ 5133071 w 6844951"/>
              <a:gd name="connsiteY3543" fmla="*/ 2248186 h 6840759"/>
              <a:gd name="connsiteX3544" fmla="*/ 5150086 w 6844951"/>
              <a:gd name="connsiteY3544" fmla="*/ 2259659 h 6840759"/>
              <a:gd name="connsiteX3545" fmla="*/ 5142711 w 6844951"/>
              <a:gd name="connsiteY3545" fmla="*/ 2223129 h 6840759"/>
              <a:gd name="connsiteX3546" fmla="*/ 5142711 w 6844951"/>
              <a:gd name="connsiteY3546" fmla="*/ 2161980 h 6840759"/>
              <a:gd name="connsiteX3547" fmla="*/ 5152382 w 6844951"/>
              <a:gd name="connsiteY3547" fmla="*/ 2114078 h 6840759"/>
              <a:gd name="connsiteX3548" fmla="*/ 5133070 w 6844951"/>
              <a:gd name="connsiteY3548" fmla="*/ 2127099 h 6840759"/>
              <a:gd name="connsiteX3549" fmla="*/ 5077067 w 6844951"/>
              <a:gd name="connsiteY3549" fmla="*/ 2138405 h 6840759"/>
              <a:gd name="connsiteX3550" fmla="*/ 5015918 w 6844951"/>
              <a:gd name="connsiteY3550" fmla="*/ 2138405 h 6840759"/>
              <a:gd name="connsiteX3551" fmla="*/ 4959914 w 6844951"/>
              <a:gd name="connsiteY3551" fmla="*/ 2127099 h 6840759"/>
              <a:gd name="connsiteX3552" fmla="*/ 4399265 w 6844951"/>
              <a:gd name="connsiteY3552" fmla="*/ 2114078 h 6840759"/>
              <a:gd name="connsiteX3553" fmla="*/ 4408936 w 6844951"/>
              <a:gd name="connsiteY3553" fmla="*/ 2161980 h 6840759"/>
              <a:gd name="connsiteX3554" fmla="*/ 4408936 w 6844951"/>
              <a:gd name="connsiteY3554" fmla="*/ 2223129 h 6840759"/>
              <a:gd name="connsiteX3555" fmla="*/ 4401561 w 6844951"/>
              <a:gd name="connsiteY3555" fmla="*/ 2259659 h 6840759"/>
              <a:gd name="connsiteX3556" fmla="*/ 4418577 w 6844951"/>
              <a:gd name="connsiteY3556" fmla="*/ 2248186 h 6840759"/>
              <a:gd name="connsiteX3557" fmla="*/ 4474580 w 6844951"/>
              <a:gd name="connsiteY3557" fmla="*/ 2236880 h 6840759"/>
              <a:gd name="connsiteX3558" fmla="*/ 4535729 w 6844951"/>
              <a:gd name="connsiteY3558" fmla="*/ 2236880 h 6840759"/>
              <a:gd name="connsiteX3559" fmla="*/ 4591733 w 6844951"/>
              <a:gd name="connsiteY3559" fmla="*/ 2248186 h 6840759"/>
              <a:gd name="connsiteX3560" fmla="*/ 4608748 w 6844951"/>
              <a:gd name="connsiteY3560" fmla="*/ 2259659 h 6840759"/>
              <a:gd name="connsiteX3561" fmla="*/ 4601373 w 6844951"/>
              <a:gd name="connsiteY3561" fmla="*/ 2223129 h 6840759"/>
              <a:gd name="connsiteX3562" fmla="*/ 4601373 w 6844951"/>
              <a:gd name="connsiteY3562" fmla="*/ 2161980 h 6840759"/>
              <a:gd name="connsiteX3563" fmla="*/ 4611044 w 6844951"/>
              <a:gd name="connsiteY3563" fmla="*/ 2114078 h 6840759"/>
              <a:gd name="connsiteX3564" fmla="*/ 4591732 w 6844951"/>
              <a:gd name="connsiteY3564" fmla="*/ 2127099 h 6840759"/>
              <a:gd name="connsiteX3565" fmla="*/ 4535729 w 6844951"/>
              <a:gd name="connsiteY3565" fmla="*/ 2138405 h 6840759"/>
              <a:gd name="connsiteX3566" fmla="*/ 4474580 w 6844951"/>
              <a:gd name="connsiteY3566" fmla="*/ 2138405 h 6840759"/>
              <a:gd name="connsiteX3567" fmla="*/ 4418576 w 6844951"/>
              <a:gd name="connsiteY3567" fmla="*/ 2127099 h 6840759"/>
              <a:gd name="connsiteX3568" fmla="*/ 3857927 w 6844951"/>
              <a:gd name="connsiteY3568" fmla="*/ 2114078 h 6840759"/>
              <a:gd name="connsiteX3569" fmla="*/ 3867598 w 6844951"/>
              <a:gd name="connsiteY3569" fmla="*/ 2161980 h 6840759"/>
              <a:gd name="connsiteX3570" fmla="*/ 3867598 w 6844951"/>
              <a:gd name="connsiteY3570" fmla="*/ 2223129 h 6840759"/>
              <a:gd name="connsiteX3571" fmla="*/ 3860223 w 6844951"/>
              <a:gd name="connsiteY3571" fmla="*/ 2259659 h 6840759"/>
              <a:gd name="connsiteX3572" fmla="*/ 3877239 w 6844951"/>
              <a:gd name="connsiteY3572" fmla="*/ 2248186 h 6840759"/>
              <a:gd name="connsiteX3573" fmla="*/ 3933242 w 6844951"/>
              <a:gd name="connsiteY3573" fmla="*/ 2236880 h 6840759"/>
              <a:gd name="connsiteX3574" fmla="*/ 3994391 w 6844951"/>
              <a:gd name="connsiteY3574" fmla="*/ 2236880 h 6840759"/>
              <a:gd name="connsiteX3575" fmla="*/ 4050395 w 6844951"/>
              <a:gd name="connsiteY3575" fmla="*/ 2248186 h 6840759"/>
              <a:gd name="connsiteX3576" fmla="*/ 4067410 w 6844951"/>
              <a:gd name="connsiteY3576" fmla="*/ 2259659 h 6840759"/>
              <a:gd name="connsiteX3577" fmla="*/ 4060035 w 6844951"/>
              <a:gd name="connsiteY3577" fmla="*/ 2223129 h 6840759"/>
              <a:gd name="connsiteX3578" fmla="*/ 4060035 w 6844951"/>
              <a:gd name="connsiteY3578" fmla="*/ 2161980 h 6840759"/>
              <a:gd name="connsiteX3579" fmla="*/ 4069706 w 6844951"/>
              <a:gd name="connsiteY3579" fmla="*/ 2114078 h 6840759"/>
              <a:gd name="connsiteX3580" fmla="*/ 4050394 w 6844951"/>
              <a:gd name="connsiteY3580" fmla="*/ 2127099 h 6840759"/>
              <a:gd name="connsiteX3581" fmla="*/ 3994391 w 6844951"/>
              <a:gd name="connsiteY3581" fmla="*/ 2138405 h 6840759"/>
              <a:gd name="connsiteX3582" fmla="*/ 3933242 w 6844951"/>
              <a:gd name="connsiteY3582" fmla="*/ 2138405 h 6840759"/>
              <a:gd name="connsiteX3583" fmla="*/ 3877238 w 6844951"/>
              <a:gd name="connsiteY3583" fmla="*/ 2127099 h 6840759"/>
              <a:gd name="connsiteX3584" fmla="*/ 3316589 w 6844951"/>
              <a:gd name="connsiteY3584" fmla="*/ 2114078 h 6840759"/>
              <a:gd name="connsiteX3585" fmla="*/ 3326260 w 6844951"/>
              <a:gd name="connsiteY3585" fmla="*/ 2161980 h 6840759"/>
              <a:gd name="connsiteX3586" fmla="*/ 3326260 w 6844951"/>
              <a:gd name="connsiteY3586" fmla="*/ 2223129 h 6840759"/>
              <a:gd name="connsiteX3587" fmla="*/ 3318885 w 6844951"/>
              <a:gd name="connsiteY3587" fmla="*/ 2259659 h 6840759"/>
              <a:gd name="connsiteX3588" fmla="*/ 3335901 w 6844951"/>
              <a:gd name="connsiteY3588" fmla="*/ 2248186 h 6840759"/>
              <a:gd name="connsiteX3589" fmla="*/ 3391904 w 6844951"/>
              <a:gd name="connsiteY3589" fmla="*/ 2236880 h 6840759"/>
              <a:gd name="connsiteX3590" fmla="*/ 3453053 w 6844951"/>
              <a:gd name="connsiteY3590" fmla="*/ 2236880 h 6840759"/>
              <a:gd name="connsiteX3591" fmla="*/ 3509057 w 6844951"/>
              <a:gd name="connsiteY3591" fmla="*/ 2248186 h 6840759"/>
              <a:gd name="connsiteX3592" fmla="*/ 3526072 w 6844951"/>
              <a:gd name="connsiteY3592" fmla="*/ 2259659 h 6840759"/>
              <a:gd name="connsiteX3593" fmla="*/ 3518697 w 6844951"/>
              <a:gd name="connsiteY3593" fmla="*/ 2223129 h 6840759"/>
              <a:gd name="connsiteX3594" fmla="*/ 3518697 w 6844951"/>
              <a:gd name="connsiteY3594" fmla="*/ 2161980 h 6840759"/>
              <a:gd name="connsiteX3595" fmla="*/ 3528368 w 6844951"/>
              <a:gd name="connsiteY3595" fmla="*/ 2114078 h 6840759"/>
              <a:gd name="connsiteX3596" fmla="*/ 3509056 w 6844951"/>
              <a:gd name="connsiteY3596" fmla="*/ 2127099 h 6840759"/>
              <a:gd name="connsiteX3597" fmla="*/ 3453053 w 6844951"/>
              <a:gd name="connsiteY3597" fmla="*/ 2138405 h 6840759"/>
              <a:gd name="connsiteX3598" fmla="*/ 3391904 w 6844951"/>
              <a:gd name="connsiteY3598" fmla="*/ 2138405 h 6840759"/>
              <a:gd name="connsiteX3599" fmla="*/ 3335901 w 6844951"/>
              <a:gd name="connsiteY3599" fmla="*/ 2127099 h 6840759"/>
              <a:gd name="connsiteX3600" fmla="*/ 2775251 w 6844951"/>
              <a:gd name="connsiteY3600" fmla="*/ 2114078 h 6840759"/>
              <a:gd name="connsiteX3601" fmla="*/ 2784922 w 6844951"/>
              <a:gd name="connsiteY3601" fmla="*/ 2161980 h 6840759"/>
              <a:gd name="connsiteX3602" fmla="*/ 2784922 w 6844951"/>
              <a:gd name="connsiteY3602" fmla="*/ 2223129 h 6840759"/>
              <a:gd name="connsiteX3603" fmla="*/ 2777547 w 6844951"/>
              <a:gd name="connsiteY3603" fmla="*/ 2259659 h 6840759"/>
              <a:gd name="connsiteX3604" fmla="*/ 2794563 w 6844951"/>
              <a:gd name="connsiteY3604" fmla="*/ 2248186 h 6840759"/>
              <a:gd name="connsiteX3605" fmla="*/ 2850566 w 6844951"/>
              <a:gd name="connsiteY3605" fmla="*/ 2236880 h 6840759"/>
              <a:gd name="connsiteX3606" fmla="*/ 2911715 w 6844951"/>
              <a:gd name="connsiteY3606" fmla="*/ 2236880 h 6840759"/>
              <a:gd name="connsiteX3607" fmla="*/ 2967719 w 6844951"/>
              <a:gd name="connsiteY3607" fmla="*/ 2248186 h 6840759"/>
              <a:gd name="connsiteX3608" fmla="*/ 2984734 w 6844951"/>
              <a:gd name="connsiteY3608" fmla="*/ 2259659 h 6840759"/>
              <a:gd name="connsiteX3609" fmla="*/ 2977359 w 6844951"/>
              <a:gd name="connsiteY3609" fmla="*/ 2223129 h 6840759"/>
              <a:gd name="connsiteX3610" fmla="*/ 2977359 w 6844951"/>
              <a:gd name="connsiteY3610" fmla="*/ 2161980 h 6840759"/>
              <a:gd name="connsiteX3611" fmla="*/ 2987030 w 6844951"/>
              <a:gd name="connsiteY3611" fmla="*/ 2114078 h 6840759"/>
              <a:gd name="connsiteX3612" fmla="*/ 2967718 w 6844951"/>
              <a:gd name="connsiteY3612" fmla="*/ 2127099 h 6840759"/>
              <a:gd name="connsiteX3613" fmla="*/ 2911715 w 6844951"/>
              <a:gd name="connsiteY3613" fmla="*/ 2138405 h 6840759"/>
              <a:gd name="connsiteX3614" fmla="*/ 2850566 w 6844951"/>
              <a:gd name="connsiteY3614" fmla="*/ 2138405 h 6840759"/>
              <a:gd name="connsiteX3615" fmla="*/ 2794563 w 6844951"/>
              <a:gd name="connsiteY3615" fmla="*/ 2127099 h 6840759"/>
              <a:gd name="connsiteX3616" fmla="*/ 2233913 w 6844951"/>
              <a:gd name="connsiteY3616" fmla="*/ 2114078 h 6840759"/>
              <a:gd name="connsiteX3617" fmla="*/ 2243584 w 6844951"/>
              <a:gd name="connsiteY3617" fmla="*/ 2161980 h 6840759"/>
              <a:gd name="connsiteX3618" fmla="*/ 2243584 w 6844951"/>
              <a:gd name="connsiteY3618" fmla="*/ 2223129 h 6840759"/>
              <a:gd name="connsiteX3619" fmla="*/ 2236209 w 6844951"/>
              <a:gd name="connsiteY3619" fmla="*/ 2259659 h 6840759"/>
              <a:gd name="connsiteX3620" fmla="*/ 2253225 w 6844951"/>
              <a:gd name="connsiteY3620" fmla="*/ 2248186 h 6840759"/>
              <a:gd name="connsiteX3621" fmla="*/ 2309228 w 6844951"/>
              <a:gd name="connsiteY3621" fmla="*/ 2236880 h 6840759"/>
              <a:gd name="connsiteX3622" fmla="*/ 2370377 w 6844951"/>
              <a:gd name="connsiteY3622" fmla="*/ 2236880 h 6840759"/>
              <a:gd name="connsiteX3623" fmla="*/ 2426381 w 6844951"/>
              <a:gd name="connsiteY3623" fmla="*/ 2248186 h 6840759"/>
              <a:gd name="connsiteX3624" fmla="*/ 2443396 w 6844951"/>
              <a:gd name="connsiteY3624" fmla="*/ 2259659 h 6840759"/>
              <a:gd name="connsiteX3625" fmla="*/ 2436021 w 6844951"/>
              <a:gd name="connsiteY3625" fmla="*/ 2223129 h 6840759"/>
              <a:gd name="connsiteX3626" fmla="*/ 2436021 w 6844951"/>
              <a:gd name="connsiteY3626" fmla="*/ 2161980 h 6840759"/>
              <a:gd name="connsiteX3627" fmla="*/ 2445692 w 6844951"/>
              <a:gd name="connsiteY3627" fmla="*/ 2114078 h 6840759"/>
              <a:gd name="connsiteX3628" fmla="*/ 2426380 w 6844951"/>
              <a:gd name="connsiteY3628" fmla="*/ 2127099 h 6840759"/>
              <a:gd name="connsiteX3629" fmla="*/ 2370377 w 6844951"/>
              <a:gd name="connsiteY3629" fmla="*/ 2138405 h 6840759"/>
              <a:gd name="connsiteX3630" fmla="*/ 2309228 w 6844951"/>
              <a:gd name="connsiteY3630" fmla="*/ 2138405 h 6840759"/>
              <a:gd name="connsiteX3631" fmla="*/ 2253225 w 6844951"/>
              <a:gd name="connsiteY3631" fmla="*/ 2127099 h 6840759"/>
              <a:gd name="connsiteX3632" fmla="*/ 1692575 w 6844951"/>
              <a:gd name="connsiteY3632" fmla="*/ 2114078 h 6840759"/>
              <a:gd name="connsiteX3633" fmla="*/ 1702246 w 6844951"/>
              <a:gd name="connsiteY3633" fmla="*/ 2161980 h 6840759"/>
              <a:gd name="connsiteX3634" fmla="*/ 1702246 w 6844951"/>
              <a:gd name="connsiteY3634" fmla="*/ 2223129 h 6840759"/>
              <a:gd name="connsiteX3635" fmla="*/ 1694871 w 6844951"/>
              <a:gd name="connsiteY3635" fmla="*/ 2259659 h 6840759"/>
              <a:gd name="connsiteX3636" fmla="*/ 1711887 w 6844951"/>
              <a:gd name="connsiteY3636" fmla="*/ 2248186 h 6840759"/>
              <a:gd name="connsiteX3637" fmla="*/ 1767890 w 6844951"/>
              <a:gd name="connsiteY3637" fmla="*/ 2236880 h 6840759"/>
              <a:gd name="connsiteX3638" fmla="*/ 1829039 w 6844951"/>
              <a:gd name="connsiteY3638" fmla="*/ 2236880 h 6840759"/>
              <a:gd name="connsiteX3639" fmla="*/ 1885043 w 6844951"/>
              <a:gd name="connsiteY3639" fmla="*/ 2248186 h 6840759"/>
              <a:gd name="connsiteX3640" fmla="*/ 1902058 w 6844951"/>
              <a:gd name="connsiteY3640" fmla="*/ 2259659 h 6840759"/>
              <a:gd name="connsiteX3641" fmla="*/ 1894683 w 6844951"/>
              <a:gd name="connsiteY3641" fmla="*/ 2223129 h 6840759"/>
              <a:gd name="connsiteX3642" fmla="*/ 1894683 w 6844951"/>
              <a:gd name="connsiteY3642" fmla="*/ 2161980 h 6840759"/>
              <a:gd name="connsiteX3643" fmla="*/ 1904354 w 6844951"/>
              <a:gd name="connsiteY3643" fmla="*/ 2114078 h 6840759"/>
              <a:gd name="connsiteX3644" fmla="*/ 1885042 w 6844951"/>
              <a:gd name="connsiteY3644" fmla="*/ 2127099 h 6840759"/>
              <a:gd name="connsiteX3645" fmla="*/ 1829039 w 6844951"/>
              <a:gd name="connsiteY3645" fmla="*/ 2138405 h 6840759"/>
              <a:gd name="connsiteX3646" fmla="*/ 1767890 w 6844951"/>
              <a:gd name="connsiteY3646" fmla="*/ 2138405 h 6840759"/>
              <a:gd name="connsiteX3647" fmla="*/ 1711887 w 6844951"/>
              <a:gd name="connsiteY3647" fmla="*/ 2127099 h 6840759"/>
              <a:gd name="connsiteX3648" fmla="*/ 1151237 w 6844951"/>
              <a:gd name="connsiteY3648" fmla="*/ 2114078 h 6840759"/>
              <a:gd name="connsiteX3649" fmla="*/ 1160908 w 6844951"/>
              <a:gd name="connsiteY3649" fmla="*/ 2161980 h 6840759"/>
              <a:gd name="connsiteX3650" fmla="*/ 1160908 w 6844951"/>
              <a:gd name="connsiteY3650" fmla="*/ 2223129 h 6840759"/>
              <a:gd name="connsiteX3651" fmla="*/ 1153533 w 6844951"/>
              <a:gd name="connsiteY3651" fmla="*/ 2259659 h 6840759"/>
              <a:gd name="connsiteX3652" fmla="*/ 1170549 w 6844951"/>
              <a:gd name="connsiteY3652" fmla="*/ 2248186 h 6840759"/>
              <a:gd name="connsiteX3653" fmla="*/ 1226552 w 6844951"/>
              <a:gd name="connsiteY3653" fmla="*/ 2236880 h 6840759"/>
              <a:gd name="connsiteX3654" fmla="*/ 1287701 w 6844951"/>
              <a:gd name="connsiteY3654" fmla="*/ 2236880 h 6840759"/>
              <a:gd name="connsiteX3655" fmla="*/ 1343705 w 6844951"/>
              <a:gd name="connsiteY3655" fmla="*/ 2248186 h 6840759"/>
              <a:gd name="connsiteX3656" fmla="*/ 1360720 w 6844951"/>
              <a:gd name="connsiteY3656" fmla="*/ 2259659 h 6840759"/>
              <a:gd name="connsiteX3657" fmla="*/ 1353345 w 6844951"/>
              <a:gd name="connsiteY3657" fmla="*/ 2223129 h 6840759"/>
              <a:gd name="connsiteX3658" fmla="*/ 1353345 w 6844951"/>
              <a:gd name="connsiteY3658" fmla="*/ 2161980 h 6840759"/>
              <a:gd name="connsiteX3659" fmla="*/ 1363016 w 6844951"/>
              <a:gd name="connsiteY3659" fmla="*/ 2114078 h 6840759"/>
              <a:gd name="connsiteX3660" fmla="*/ 1343704 w 6844951"/>
              <a:gd name="connsiteY3660" fmla="*/ 2127099 h 6840759"/>
              <a:gd name="connsiteX3661" fmla="*/ 1287701 w 6844951"/>
              <a:gd name="connsiteY3661" fmla="*/ 2138405 h 6840759"/>
              <a:gd name="connsiteX3662" fmla="*/ 1226552 w 6844951"/>
              <a:gd name="connsiteY3662" fmla="*/ 2138405 h 6840759"/>
              <a:gd name="connsiteX3663" fmla="*/ 1170549 w 6844951"/>
              <a:gd name="connsiteY3663" fmla="*/ 2127099 h 6840759"/>
              <a:gd name="connsiteX3664" fmla="*/ 609899 w 6844951"/>
              <a:gd name="connsiteY3664" fmla="*/ 2114078 h 6840759"/>
              <a:gd name="connsiteX3665" fmla="*/ 619570 w 6844951"/>
              <a:gd name="connsiteY3665" fmla="*/ 2161980 h 6840759"/>
              <a:gd name="connsiteX3666" fmla="*/ 619570 w 6844951"/>
              <a:gd name="connsiteY3666" fmla="*/ 2223129 h 6840759"/>
              <a:gd name="connsiteX3667" fmla="*/ 612195 w 6844951"/>
              <a:gd name="connsiteY3667" fmla="*/ 2259659 h 6840759"/>
              <a:gd name="connsiteX3668" fmla="*/ 629211 w 6844951"/>
              <a:gd name="connsiteY3668" fmla="*/ 2248186 h 6840759"/>
              <a:gd name="connsiteX3669" fmla="*/ 685214 w 6844951"/>
              <a:gd name="connsiteY3669" fmla="*/ 2236880 h 6840759"/>
              <a:gd name="connsiteX3670" fmla="*/ 746363 w 6844951"/>
              <a:gd name="connsiteY3670" fmla="*/ 2236880 h 6840759"/>
              <a:gd name="connsiteX3671" fmla="*/ 802366 w 6844951"/>
              <a:gd name="connsiteY3671" fmla="*/ 2248186 h 6840759"/>
              <a:gd name="connsiteX3672" fmla="*/ 819383 w 6844951"/>
              <a:gd name="connsiteY3672" fmla="*/ 2259659 h 6840759"/>
              <a:gd name="connsiteX3673" fmla="*/ 812007 w 6844951"/>
              <a:gd name="connsiteY3673" fmla="*/ 2223129 h 6840759"/>
              <a:gd name="connsiteX3674" fmla="*/ 812007 w 6844951"/>
              <a:gd name="connsiteY3674" fmla="*/ 2161980 h 6840759"/>
              <a:gd name="connsiteX3675" fmla="*/ 821678 w 6844951"/>
              <a:gd name="connsiteY3675" fmla="*/ 2114078 h 6840759"/>
              <a:gd name="connsiteX3676" fmla="*/ 802366 w 6844951"/>
              <a:gd name="connsiteY3676" fmla="*/ 2127099 h 6840759"/>
              <a:gd name="connsiteX3677" fmla="*/ 746363 w 6844951"/>
              <a:gd name="connsiteY3677" fmla="*/ 2138405 h 6840759"/>
              <a:gd name="connsiteX3678" fmla="*/ 685214 w 6844951"/>
              <a:gd name="connsiteY3678" fmla="*/ 2138405 h 6840759"/>
              <a:gd name="connsiteX3679" fmla="*/ 629211 w 6844951"/>
              <a:gd name="connsiteY3679" fmla="*/ 2127099 h 6840759"/>
              <a:gd name="connsiteX3680" fmla="*/ 6296244 w 6844951"/>
              <a:gd name="connsiteY3680" fmla="*/ 1896851 h 6840759"/>
              <a:gd name="connsiteX3681" fmla="*/ 6303619 w 6844951"/>
              <a:gd name="connsiteY3681" fmla="*/ 1933380 h 6840759"/>
              <a:gd name="connsiteX3682" fmla="*/ 6303619 w 6844951"/>
              <a:gd name="connsiteY3682" fmla="*/ 1994529 h 6840759"/>
              <a:gd name="connsiteX3683" fmla="*/ 6293948 w 6844951"/>
              <a:gd name="connsiteY3683" fmla="*/ 2042431 h 6840759"/>
              <a:gd name="connsiteX3684" fmla="*/ 6313260 w 6844951"/>
              <a:gd name="connsiteY3684" fmla="*/ 2029411 h 6840759"/>
              <a:gd name="connsiteX3685" fmla="*/ 6369263 w 6844951"/>
              <a:gd name="connsiteY3685" fmla="*/ 2018104 h 6840759"/>
              <a:gd name="connsiteX3686" fmla="*/ 6430412 w 6844951"/>
              <a:gd name="connsiteY3686" fmla="*/ 2018104 h 6840759"/>
              <a:gd name="connsiteX3687" fmla="*/ 6486415 w 6844951"/>
              <a:gd name="connsiteY3687" fmla="*/ 2029411 h 6840759"/>
              <a:gd name="connsiteX3688" fmla="*/ 6505720 w 6844951"/>
              <a:gd name="connsiteY3688" fmla="*/ 2042426 h 6840759"/>
              <a:gd name="connsiteX3689" fmla="*/ 6496050 w 6844951"/>
              <a:gd name="connsiteY3689" fmla="*/ 1994529 h 6840759"/>
              <a:gd name="connsiteX3690" fmla="*/ 6496050 w 6844951"/>
              <a:gd name="connsiteY3690" fmla="*/ 1933380 h 6840759"/>
              <a:gd name="connsiteX3691" fmla="*/ 6503424 w 6844951"/>
              <a:gd name="connsiteY3691" fmla="*/ 1896855 h 6840759"/>
              <a:gd name="connsiteX3692" fmla="*/ 6486415 w 6844951"/>
              <a:gd name="connsiteY3692" fmla="*/ 1908323 h 6840759"/>
              <a:gd name="connsiteX3693" fmla="*/ 6430412 w 6844951"/>
              <a:gd name="connsiteY3693" fmla="*/ 1919629 h 6840759"/>
              <a:gd name="connsiteX3694" fmla="*/ 6369263 w 6844951"/>
              <a:gd name="connsiteY3694" fmla="*/ 1919629 h 6840759"/>
              <a:gd name="connsiteX3695" fmla="*/ 6313260 w 6844951"/>
              <a:gd name="connsiteY3695" fmla="*/ 1908323 h 6840759"/>
              <a:gd name="connsiteX3696" fmla="*/ 5754906 w 6844951"/>
              <a:gd name="connsiteY3696" fmla="*/ 1896851 h 6840759"/>
              <a:gd name="connsiteX3697" fmla="*/ 5762281 w 6844951"/>
              <a:gd name="connsiteY3697" fmla="*/ 1933380 h 6840759"/>
              <a:gd name="connsiteX3698" fmla="*/ 5762281 w 6844951"/>
              <a:gd name="connsiteY3698" fmla="*/ 1994529 h 6840759"/>
              <a:gd name="connsiteX3699" fmla="*/ 5752610 w 6844951"/>
              <a:gd name="connsiteY3699" fmla="*/ 2042431 h 6840759"/>
              <a:gd name="connsiteX3700" fmla="*/ 5771922 w 6844951"/>
              <a:gd name="connsiteY3700" fmla="*/ 2029410 h 6840759"/>
              <a:gd name="connsiteX3701" fmla="*/ 5827925 w 6844951"/>
              <a:gd name="connsiteY3701" fmla="*/ 2018104 h 6840759"/>
              <a:gd name="connsiteX3702" fmla="*/ 5889074 w 6844951"/>
              <a:gd name="connsiteY3702" fmla="*/ 2018104 h 6840759"/>
              <a:gd name="connsiteX3703" fmla="*/ 5945077 w 6844951"/>
              <a:gd name="connsiteY3703" fmla="*/ 2029410 h 6840759"/>
              <a:gd name="connsiteX3704" fmla="*/ 5964389 w 6844951"/>
              <a:gd name="connsiteY3704" fmla="*/ 2042431 h 6840759"/>
              <a:gd name="connsiteX3705" fmla="*/ 5954718 w 6844951"/>
              <a:gd name="connsiteY3705" fmla="*/ 1994529 h 6840759"/>
              <a:gd name="connsiteX3706" fmla="*/ 5954718 w 6844951"/>
              <a:gd name="connsiteY3706" fmla="*/ 1933380 h 6840759"/>
              <a:gd name="connsiteX3707" fmla="*/ 5962093 w 6844951"/>
              <a:gd name="connsiteY3707" fmla="*/ 1896851 h 6840759"/>
              <a:gd name="connsiteX3708" fmla="*/ 5945077 w 6844951"/>
              <a:gd name="connsiteY3708" fmla="*/ 1908323 h 6840759"/>
              <a:gd name="connsiteX3709" fmla="*/ 5889074 w 6844951"/>
              <a:gd name="connsiteY3709" fmla="*/ 1919629 h 6840759"/>
              <a:gd name="connsiteX3710" fmla="*/ 5827925 w 6844951"/>
              <a:gd name="connsiteY3710" fmla="*/ 1919629 h 6840759"/>
              <a:gd name="connsiteX3711" fmla="*/ 5771922 w 6844951"/>
              <a:gd name="connsiteY3711" fmla="*/ 1908323 h 6840759"/>
              <a:gd name="connsiteX3712" fmla="*/ 5213568 w 6844951"/>
              <a:gd name="connsiteY3712" fmla="*/ 1896851 h 6840759"/>
              <a:gd name="connsiteX3713" fmla="*/ 5220943 w 6844951"/>
              <a:gd name="connsiteY3713" fmla="*/ 1933380 h 6840759"/>
              <a:gd name="connsiteX3714" fmla="*/ 5220943 w 6844951"/>
              <a:gd name="connsiteY3714" fmla="*/ 1994529 h 6840759"/>
              <a:gd name="connsiteX3715" fmla="*/ 5211272 w 6844951"/>
              <a:gd name="connsiteY3715" fmla="*/ 2042431 h 6840759"/>
              <a:gd name="connsiteX3716" fmla="*/ 5230583 w 6844951"/>
              <a:gd name="connsiteY3716" fmla="*/ 2029410 h 6840759"/>
              <a:gd name="connsiteX3717" fmla="*/ 5286587 w 6844951"/>
              <a:gd name="connsiteY3717" fmla="*/ 2018104 h 6840759"/>
              <a:gd name="connsiteX3718" fmla="*/ 5347736 w 6844951"/>
              <a:gd name="connsiteY3718" fmla="*/ 2018104 h 6840759"/>
              <a:gd name="connsiteX3719" fmla="*/ 5403739 w 6844951"/>
              <a:gd name="connsiteY3719" fmla="*/ 2029410 h 6840759"/>
              <a:gd name="connsiteX3720" fmla="*/ 5423051 w 6844951"/>
              <a:gd name="connsiteY3720" fmla="*/ 2042431 h 6840759"/>
              <a:gd name="connsiteX3721" fmla="*/ 5413380 w 6844951"/>
              <a:gd name="connsiteY3721" fmla="*/ 1994529 h 6840759"/>
              <a:gd name="connsiteX3722" fmla="*/ 5413380 w 6844951"/>
              <a:gd name="connsiteY3722" fmla="*/ 1933380 h 6840759"/>
              <a:gd name="connsiteX3723" fmla="*/ 5420755 w 6844951"/>
              <a:gd name="connsiteY3723" fmla="*/ 1896851 h 6840759"/>
              <a:gd name="connsiteX3724" fmla="*/ 5403740 w 6844951"/>
              <a:gd name="connsiteY3724" fmla="*/ 1908323 h 6840759"/>
              <a:gd name="connsiteX3725" fmla="*/ 5347736 w 6844951"/>
              <a:gd name="connsiteY3725" fmla="*/ 1919629 h 6840759"/>
              <a:gd name="connsiteX3726" fmla="*/ 5286587 w 6844951"/>
              <a:gd name="connsiteY3726" fmla="*/ 1919629 h 6840759"/>
              <a:gd name="connsiteX3727" fmla="*/ 5230584 w 6844951"/>
              <a:gd name="connsiteY3727" fmla="*/ 1908323 h 6840759"/>
              <a:gd name="connsiteX3728" fmla="*/ 4672230 w 6844951"/>
              <a:gd name="connsiteY3728" fmla="*/ 1896851 h 6840759"/>
              <a:gd name="connsiteX3729" fmla="*/ 4679605 w 6844951"/>
              <a:gd name="connsiteY3729" fmla="*/ 1933380 h 6840759"/>
              <a:gd name="connsiteX3730" fmla="*/ 4679605 w 6844951"/>
              <a:gd name="connsiteY3730" fmla="*/ 1994529 h 6840759"/>
              <a:gd name="connsiteX3731" fmla="*/ 4669934 w 6844951"/>
              <a:gd name="connsiteY3731" fmla="*/ 2042431 h 6840759"/>
              <a:gd name="connsiteX3732" fmla="*/ 4689245 w 6844951"/>
              <a:gd name="connsiteY3732" fmla="*/ 2029410 h 6840759"/>
              <a:gd name="connsiteX3733" fmla="*/ 4745249 w 6844951"/>
              <a:gd name="connsiteY3733" fmla="*/ 2018104 h 6840759"/>
              <a:gd name="connsiteX3734" fmla="*/ 4806398 w 6844951"/>
              <a:gd name="connsiteY3734" fmla="*/ 2018104 h 6840759"/>
              <a:gd name="connsiteX3735" fmla="*/ 4862401 w 6844951"/>
              <a:gd name="connsiteY3735" fmla="*/ 2029410 h 6840759"/>
              <a:gd name="connsiteX3736" fmla="*/ 4881713 w 6844951"/>
              <a:gd name="connsiteY3736" fmla="*/ 2042431 h 6840759"/>
              <a:gd name="connsiteX3737" fmla="*/ 4872042 w 6844951"/>
              <a:gd name="connsiteY3737" fmla="*/ 1994529 h 6840759"/>
              <a:gd name="connsiteX3738" fmla="*/ 4872042 w 6844951"/>
              <a:gd name="connsiteY3738" fmla="*/ 1933380 h 6840759"/>
              <a:gd name="connsiteX3739" fmla="*/ 4879417 w 6844951"/>
              <a:gd name="connsiteY3739" fmla="*/ 1896851 h 6840759"/>
              <a:gd name="connsiteX3740" fmla="*/ 4862402 w 6844951"/>
              <a:gd name="connsiteY3740" fmla="*/ 1908323 h 6840759"/>
              <a:gd name="connsiteX3741" fmla="*/ 4806398 w 6844951"/>
              <a:gd name="connsiteY3741" fmla="*/ 1919629 h 6840759"/>
              <a:gd name="connsiteX3742" fmla="*/ 4745249 w 6844951"/>
              <a:gd name="connsiteY3742" fmla="*/ 1919629 h 6840759"/>
              <a:gd name="connsiteX3743" fmla="*/ 4689246 w 6844951"/>
              <a:gd name="connsiteY3743" fmla="*/ 1908323 h 6840759"/>
              <a:gd name="connsiteX3744" fmla="*/ 4130892 w 6844951"/>
              <a:gd name="connsiteY3744" fmla="*/ 1896851 h 6840759"/>
              <a:gd name="connsiteX3745" fmla="*/ 4138267 w 6844951"/>
              <a:gd name="connsiteY3745" fmla="*/ 1933380 h 6840759"/>
              <a:gd name="connsiteX3746" fmla="*/ 4138267 w 6844951"/>
              <a:gd name="connsiteY3746" fmla="*/ 1994529 h 6840759"/>
              <a:gd name="connsiteX3747" fmla="*/ 4128596 w 6844951"/>
              <a:gd name="connsiteY3747" fmla="*/ 2042431 h 6840759"/>
              <a:gd name="connsiteX3748" fmla="*/ 4147907 w 6844951"/>
              <a:gd name="connsiteY3748" fmla="*/ 2029410 h 6840759"/>
              <a:gd name="connsiteX3749" fmla="*/ 4203911 w 6844951"/>
              <a:gd name="connsiteY3749" fmla="*/ 2018104 h 6840759"/>
              <a:gd name="connsiteX3750" fmla="*/ 4265060 w 6844951"/>
              <a:gd name="connsiteY3750" fmla="*/ 2018104 h 6840759"/>
              <a:gd name="connsiteX3751" fmla="*/ 4321063 w 6844951"/>
              <a:gd name="connsiteY3751" fmla="*/ 2029410 h 6840759"/>
              <a:gd name="connsiteX3752" fmla="*/ 4340374 w 6844951"/>
              <a:gd name="connsiteY3752" fmla="*/ 2042431 h 6840759"/>
              <a:gd name="connsiteX3753" fmla="*/ 4330704 w 6844951"/>
              <a:gd name="connsiteY3753" fmla="*/ 1994529 h 6840759"/>
              <a:gd name="connsiteX3754" fmla="*/ 4330704 w 6844951"/>
              <a:gd name="connsiteY3754" fmla="*/ 1933380 h 6840759"/>
              <a:gd name="connsiteX3755" fmla="*/ 4338079 w 6844951"/>
              <a:gd name="connsiteY3755" fmla="*/ 1896851 h 6840759"/>
              <a:gd name="connsiteX3756" fmla="*/ 4321064 w 6844951"/>
              <a:gd name="connsiteY3756" fmla="*/ 1908323 h 6840759"/>
              <a:gd name="connsiteX3757" fmla="*/ 4265060 w 6844951"/>
              <a:gd name="connsiteY3757" fmla="*/ 1919629 h 6840759"/>
              <a:gd name="connsiteX3758" fmla="*/ 4203911 w 6844951"/>
              <a:gd name="connsiteY3758" fmla="*/ 1919629 h 6840759"/>
              <a:gd name="connsiteX3759" fmla="*/ 4147908 w 6844951"/>
              <a:gd name="connsiteY3759" fmla="*/ 1908323 h 6840759"/>
              <a:gd name="connsiteX3760" fmla="*/ 3589554 w 6844951"/>
              <a:gd name="connsiteY3760" fmla="*/ 1896851 h 6840759"/>
              <a:gd name="connsiteX3761" fmla="*/ 3596929 w 6844951"/>
              <a:gd name="connsiteY3761" fmla="*/ 1933380 h 6840759"/>
              <a:gd name="connsiteX3762" fmla="*/ 3596929 w 6844951"/>
              <a:gd name="connsiteY3762" fmla="*/ 1994529 h 6840759"/>
              <a:gd name="connsiteX3763" fmla="*/ 3587258 w 6844951"/>
              <a:gd name="connsiteY3763" fmla="*/ 2042431 h 6840759"/>
              <a:gd name="connsiteX3764" fmla="*/ 3606570 w 6844951"/>
              <a:gd name="connsiteY3764" fmla="*/ 2029410 h 6840759"/>
              <a:gd name="connsiteX3765" fmla="*/ 3662573 w 6844951"/>
              <a:gd name="connsiteY3765" fmla="*/ 2018104 h 6840759"/>
              <a:gd name="connsiteX3766" fmla="*/ 3723722 w 6844951"/>
              <a:gd name="connsiteY3766" fmla="*/ 2018104 h 6840759"/>
              <a:gd name="connsiteX3767" fmla="*/ 3779725 w 6844951"/>
              <a:gd name="connsiteY3767" fmla="*/ 2029410 h 6840759"/>
              <a:gd name="connsiteX3768" fmla="*/ 3799037 w 6844951"/>
              <a:gd name="connsiteY3768" fmla="*/ 2042431 h 6840759"/>
              <a:gd name="connsiteX3769" fmla="*/ 3789366 w 6844951"/>
              <a:gd name="connsiteY3769" fmla="*/ 1994529 h 6840759"/>
              <a:gd name="connsiteX3770" fmla="*/ 3789366 w 6844951"/>
              <a:gd name="connsiteY3770" fmla="*/ 1933380 h 6840759"/>
              <a:gd name="connsiteX3771" fmla="*/ 3796741 w 6844951"/>
              <a:gd name="connsiteY3771" fmla="*/ 1896851 h 6840759"/>
              <a:gd name="connsiteX3772" fmla="*/ 3779726 w 6844951"/>
              <a:gd name="connsiteY3772" fmla="*/ 1908323 h 6840759"/>
              <a:gd name="connsiteX3773" fmla="*/ 3723722 w 6844951"/>
              <a:gd name="connsiteY3773" fmla="*/ 1919629 h 6840759"/>
              <a:gd name="connsiteX3774" fmla="*/ 3662573 w 6844951"/>
              <a:gd name="connsiteY3774" fmla="*/ 1919629 h 6840759"/>
              <a:gd name="connsiteX3775" fmla="*/ 3606570 w 6844951"/>
              <a:gd name="connsiteY3775" fmla="*/ 1908323 h 6840759"/>
              <a:gd name="connsiteX3776" fmla="*/ 3048216 w 6844951"/>
              <a:gd name="connsiteY3776" fmla="*/ 1896851 h 6840759"/>
              <a:gd name="connsiteX3777" fmla="*/ 3055591 w 6844951"/>
              <a:gd name="connsiteY3777" fmla="*/ 1933380 h 6840759"/>
              <a:gd name="connsiteX3778" fmla="*/ 3055591 w 6844951"/>
              <a:gd name="connsiteY3778" fmla="*/ 1994529 h 6840759"/>
              <a:gd name="connsiteX3779" fmla="*/ 3045920 w 6844951"/>
              <a:gd name="connsiteY3779" fmla="*/ 2042431 h 6840759"/>
              <a:gd name="connsiteX3780" fmla="*/ 3065232 w 6844951"/>
              <a:gd name="connsiteY3780" fmla="*/ 2029410 h 6840759"/>
              <a:gd name="connsiteX3781" fmla="*/ 3121235 w 6844951"/>
              <a:gd name="connsiteY3781" fmla="*/ 2018104 h 6840759"/>
              <a:gd name="connsiteX3782" fmla="*/ 3182384 w 6844951"/>
              <a:gd name="connsiteY3782" fmla="*/ 2018104 h 6840759"/>
              <a:gd name="connsiteX3783" fmla="*/ 3238387 w 6844951"/>
              <a:gd name="connsiteY3783" fmla="*/ 2029410 h 6840759"/>
              <a:gd name="connsiteX3784" fmla="*/ 3257699 w 6844951"/>
              <a:gd name="connsiteY3784" fmla="*/ 2042431 h 6840759"/>
              <a:gd name="connsiteX3785" fmla="*/ 3248028 w 6844951"/>
              <a:gd name="connsiteY3785" fmla="*/ 1994529 h 6840759"/>
              <a:gd name="connsiteX3786" fmla="*/ 3248028 w 6844951"/>
              <a:gd name="connsiteY3786" fmla="*/ 1933380 h 6840759"/>
              <a:gd name="connsiteX3787" fmla="*/ 3255403 w 6844951"/>
              <a:gd name="connsiteY3787" fmla="*/ 1896851 h 6840759"/>
              <a:gd name="connsiteX3788" fmla="*/ 3238388 w 6844951"/>
              <a:gd name="connsiteY3788" fmla="*/ 1908323 h 6840759"/>
              <a:gd name="connsiteX3789" fmla="*/ 3182384 w 6844951"/>
              <a:gd name="connsiteY3789" fmla="*/ 1919629 h 6840759"/>
              <a:gd name="connsiteX3790" fmla="*/ 3121235 w 6844951"/>
              <a:gd name="connsiteY3790" fmla="*/ 1919629 h 6840759"/>
              <a:gd name="connsiteX3791" fmla="*/ 3065232 w 6844951"/>
              <a:gd name="connsiteY3791" fmla="*/ 1908323 h 6840759"/>
              <a:gd name="connsiteX3792" fmla="*/ 2506878 w 6844951"/>
              <a:gd name="connsiteY3792" fmla="*/ 1896851 h 6840759"/>
              <a:gd name="connsiteX3793" fmla="*/ 2514253 w 6844951"/>
              <a:gd name="connsiteY3793" fmla="*/ 1933380 h 6840759"/>
              <a:gd name="connsiteX3794" fmla="*/ 2514253 w 6844951"/>
              <a:gd name="connsiteY3794" fmla="*/ 1994529 h 6840759"/>
              <a:gd name="connsiteX3795" fmla="*/ 2504582 w 6844951"/>
              <a:gd name="connsiteY3795" fmla="*/ 2042431 h 6840759"/>
              <a:gd name="connsiteX3796" fmla="*/ 2523894 w 6844951"/>
              <a:gd name="connsiteY3796" fmla="*/ 2029410 h 6840759"/>
              <a:gd name="connsiteX3797" fmla="*/ 2579897 w 6844951"/>
              <a:gd name="connsiteY3797" fmla="*/ 2018104 h 6840759"/>
              <a:gd name="connsiteX3798" fmla="*/ 2641046 w 6844951"/>
              <a:gd name="connsiteY3798" fmla="*/ 2018104 h 6840759"/>
              <a:gd name="connsiteX3799" fmla="*/ 2697049 w 6844951"/>
              <a:gd name="connsiteY3799" fmla="*/ 2029410 h 6840759"/>
              <a:gd name="connsiteX3800" fmla="*/ 2716361 w 6844951"/>
              <a:gd name="connsiteY3800" fmla="*/ 2042431 h 6840759"/>
              <a:gd name="connsiteX3801" fmla="*/ 2706690 w 6844951"/>
              <a:gd name="connsiteY3801" fmla="*/ 1994529 h 6840759"/>
              <a:gd name="connsiteX3802" fmla="*/ 2706690 w 6844951"/>
              <a:gd name="connsiteY3802" fmla="*/ 1933380 h 6840759"/>
              <a:gd name="connsiteX3803" fmla="*/ 2714065 w 6844951"/>
              <a:gd name="connsiteY3803" fmla="*/ 1896851 h 6840759"/>
              <a:gd name="connsiteX3804" fmla="*/ 2697050 w 6844951"/>
              <a:gd name="connsiteY3804" fmla="*/ 1908323 h 6840759"/>
              <a:gd name="connsiteX3805" fmla="*/ 2641046 w 6844951"/>
              <a:gd name="connsiteY3805" fmla="*/ 1919629 h 6840759"/>
              <a:gd name="connsiteX3806" fmla="*/ 2579897 w 6844951"/>
              <a:gd name="connsiteY3806" fmla="*/ 1919629 h 6840759"/>
              <a:gd name="connsiteX3807" fmla="*/ 2523894 w 6844951"/>
              <a:gd name="connsiteY3807" fmla="*/ 1908323 h 6840759"/>
              <a:gd name="connsiteX3808" fmla="*/ 1965540 w 6844951"/>
              <a:gd name="connsiteY3808" fmla="*/ 1896851 h 6840759"/>
              <a:gd name="connsiteX3809" fmla="*/ 1972915 w 6844951"/>
              <a:gd name="connsiteY3809" fmla="*/ 1933380 h 6840759"/>
              <a:gd name="connsiteX3810" fmla="*/ 1972915 w 6844951"/>
              <a:gd name="connsiteY3810" fmla="*/ 1994529 h 6840759"/>
              <a:gd name="connsiteX3811" fmla="*/ 1963244 w 6844951"/>
              <a:gd name="connsiteY3811" fmla="*/ 2042431 h 6840759"/>
              <a:gd name="connsiteX3812" fmla="*/ 1982556 w 6844951"/>
              <a:gd name="connsiteY3812" fmla="*/ 2029410 h 6840759"/>
              <a:gd name="connsiteX3813" fmla="*/ 2038559 w 6844951"/>
              <a:gd name="connsiteY3813" fmla="*/ 2018104 h 6840759"/>
              <a:gd name="connsiteX3814" fmla="*/ 2099708 w 6844951"/>
              <a:gd name="connsiteY3814" fmla="*/ 2018104 h 6840759"/>
              <a:gd name="connsiteX3815" fmla="*/ 2155711 w 6844951"/>
              <a:gd name="connsiteY3815" fmla="*/ 2029410 h 6840759"/>
              <a:gd name="connsiteX3816" fmla="*/ 2175023 w 6844951"/>
              <a:gd name="connsiteY3816" fmla="*/ 2042431 h 6840759"/>
              <a:gd name="connsiteX3817" fmla="*/ 2165352 w 6844951"/>
              <a:gd name="connsiteY3817" fmla="*/ 1994529 h 6840759"/>
              <a:gd name="connsiteX3818" fmla="*/ 2165352 w 6844951"/>
              <a:gd name="connsiteY3818" fmla="*/ 1933380 h 6840759"/>
              <a:gd name="connsiteX3819" fmla="*/ 2172727 w 6844951"/>
              <a:gd name="connsiteY3819" fmla="*/ 1896851 h 6840759"/>
              <a:gd name="connsiteX3820" fmla="*/ 2155712 w 6844951"/>
              <a:gd name="connsiteY3820" fmla="*/ 1908323 h 6840759"/>
              <a:gd name="connsiteX3821" fmla="*/ 2099708 w 6844951"/>
              <a:gd name="connsiteY3821" fmla="*/ 1919629 h 6840759"/>
              <a:gd name="connsiteX3822" fmla="*/ 2038559 w 6844951"/>
              <a:gd name="connsiteY3822" fmla="*/ 1919629 h 6840759"/>
              <a:gd name="connsiteX3823" fmla="*/ 1982556 w 6844951"/>
              <a:gd name="connsiteY3823" fmla="*/ 1908323 h 6840759"/>
              <a:gd name="connsiteX3824" fmla="*/ 1424202 w 6844951"/>
              <a:gd name="connsiteY3824" fmla="*/ 1896851 h 6840759"/>
              <a:gd name="connsiteX3825" fmla="*/ 1431577 w 6844951"/>
              <a:gd name="connsiteY3825" fmla="*/ 1933380 h 6840759"/>
              <a:gd name="connsiteX3826" fmla="*/ 1431577 w 6844951"/>
              <a:gd name="connsiteY3826" fmla="*/ 1994529 h 6840759"/>
              <a:gd name="connsiteX3827" fmla="*/ 1421906 w 6844951"/>
              <a:gd name="connsiteY3827" fmla="*/ 2042431 h 6840759"/>
              <a:gd name="connsiteX3828" fmla="*/ 1441218 w 6844951"/>
              <a:gd name="connsiteY3828" fmla="*/ 2029410 h 6840759"/>
              <a:gd name="connsiteX3829" fmla="*/ 1497221 w 6844951"/>
              <a:gd name="connsiteY3829" fmla="*/ 2018104 h 6840759"/>
              <a:gd name="connsiteX3830" fmla="*/ 1558370 w 6844951"/>
              <a:gd name="connsiteY3830" fmla="*/ 2018104 h 6840759"/>
              <a:gd name="connsiteX3831" fmla="*/ 1614373 w 6844951"/>
              <a:gd name="connsiteY3831" fmla="*/ 2029410 h 6840759"/>
              <a:gd name="connsiteX3832" fmla="*/ 1633685 w 6844951"/>
              <a:gd name="connsiteY3832" fmla="*/ 2042431 h 6840759"/>
              <a:gd name="connsiteX3833" fmla="*/ 1624014 w 6844951"/>
              <a:gd name="connsiteY3833" fmla="*/ 1994529 h 6840759"/>
              <a:gd name="connsiteX3834" fmla="*/ 1624014 w 6844951"/>
              <a:gd name="connsiteY3834" fmla="*/ 1933380 h 6840759"/>
              <a:gd name="connsiteX3835" fmla="*/ 1631389 w 6844951"/>
              <a:gd name="connsiteY3835" fmla="*/ 1896851 h 6840759"/>
              <a:gd name="connsiteX3836" fmla="*/ 1614374 w 6844951"/>
              <a:gd name="connsiteY3836" fmla="*/ 1908323 h 6840759"/>
              <a:gd name="connsiteX3837" fmla="*/ 1558370 w 6844951"/>
              <a:gd name="connsiteY3837" fmla="*/ 1919629 h 6840759"/>
              <a:gd name="connsiteX3838" fmla="*/ 1497221 w 6844951"/>
              <a:gd name="connsiteY3838" fmla="*/ 1919629 h 6840759"/>
              <a:gd name="connsiteX3839" fmla="*/ 1441218 w 6844951"/>
              <a:gd name="connsiteY3839" fmla="*/ 1908323 h 6840759"/>
              <a:gd name="connsiteX3840" fmla="*/ 882864 w 6844951"/>
              <a:gd name="connsiteY3840" fmla="*/ 1896851 h 6840759"/>
              <a:gd name="connsiteX3841" fmla="*/ 890239 w 6844951"/>
              <a:gd name="connsiteY3841" fmla="*/ 1933380 h 6840759"/>
              <a:gd name="connsiteX3842" fmla="*/ 890239 w 6844951"/>
              <a:gd name="connsiteY3842" fmla="*/ 1994529 h 6840759"/>
              <a:gd name="connsiteX3843" fmla="*/ 880569 w 6844951"/>
              <a:gd name="connsiteY3843" fmla="*/ 2042431 h 6840759"/>
              <a:gd name="connsiteX3844" fmla="*/ 899880 w 6844951"/>
              <a:gd name="connsiteY3844" fmla="*/ 2029411 h 6840759"/>
              <a:gd name="connsiteX3845" fmla="*/ 955883 w 6844951"/>
              <a:gd name="connsiteY3845" fmla="*/ 2018104 h 6840759"/>
              <a:gd name="connsiteX3846" fmla="*/ 1017032 w 6844951"/>
              <a:gd name="connsiteY3846" fmla="*/ 2018104 h 6840759"/>
              <a:gd name="connsiteX3847" fmla="*/ 1073035 w 6844951"/>
              <a:gd name="connsiteY3847" fmla="*/ 2029411 h 6840759"/>
              <a:gd name="connsiteX3848" fmla="*/ 1092347 w 6844951"/>
              <a:gd name="connsiteY3848" fmla="*/ 2042431 h 6840759"/>
              <a:gd name="connsiteX3849" fmla="*/ 1082676 w 6844951"/>
              <a:gd name="connsiteY3849" fmla="*/ 1994529 h 6840759"/>
              <a:gd name="connsiteX3850" fmla="*/ 1082676 w 6844951"/>
              <a:gd name="connsiteY3850" fmla="*/ 1933380 h 6840759"/>
              <a:gd name="connsiteX3851" fmla="*/ 1090051 w 6844951"/>
              <a:gd name="connsiteY3851" fmla="*/ 1896851 h 6840759"/>
              <a:gd name="connsiteX3852" fmla="*/ 1073036 w 6844951"/>
              <a:gd name="connsiteY3852" fmla="*/ 1908323 h 6840759"/>
              <a:gd name="connsiteX3853" fmla="*/ 1017032 w 6844951"/>
              <a:gd name="connsiteY3853" fmla="*/ 1919629 h 6840759"/>
              <a:gd name="connsiteX3854" fmla="*/ 955883 w 6844951"/>
              <a:gd name="connsiteY3854" fmla="*/ 1919629 h 6840759"/>
              <a:gd name="connsiteX3855" fmla="*/ 899880 w 6844951"/>
              <a:gd name="connsiteY3855" fmla="*/ 1908323 h 6840759"/>
              <a:gd name="connsiteX3856" fmla="*/ 341526 w 6844951"/>
              <a:gd name="connsiteY3856" fmla="*/ 1896851 h 6840759"/>
              <a:gd name="connsiteX3857" fmla="*/ 348901 w 6844951"/>
              <a:gd name="connsiteY3857" fmla="*/ 1933380 h 6840759"/>
              <a:gd name="connsiteX3858" fmla="*/ 348901 w 6844951"/>
              <a:gd name="connsiteY3858" fmla="*/ 1994529 h 6840759"/>
              <a:gd name="connsiteX3859" fmla="*/ 339230 w 6844951"/>
              <a:gd name="connsiteY3859" fmla="*/ 2042431 h 6840759"/>
              <a:gd name="connsiteX3860" fmla="*/ 358542 w 6844951"/>
              <a:gd name="connsiteY3860" fmla="*/ 2029411 h 6840759"/>
              <a:gd name="connsiteX3861" fmla="*/ 414545 w 6844951"/>
              <a:gd name="connsiteY3861" fmla="*/ 2018104 h 6840759"/>
              <a:gd name="connsiteX3862" fmla="*/ 475694 w 6844951"/>
              <a:gd name="connsiteY3862" fmla="*/ 2018104 h 6840759"/>
              <a:gd name="connsiteX3863" fmla="*/ 531697 w 6844951"/>
              <a:gd name="connsiteY3863" fmla="*/ 2029411 h 6840759"/>
              <a:gd name="connsiteX3864" fmla="*/ 551009 w 6844951"/>
              <a:gd name="connsiteY3864" fmla="*/ 2042431 h 6840759"/>
              <a:gd name="connsiteX3865" fmla="*/ 541338 w 6844951"/>
              <a:gd name="connsiteY3865" fmla="*/ 1994529 h 6840759"/>
              <a:gd name="connsiteX3866" fmla="*/ 541338 w 6844951"/>
              <a:gd name="connsiteY3866" fmla="*/ 1933380 h 6840759"/>
              <a:gd name="connsiteX3867" fmla="*/ 548713 w 6844951"/>
              <a:gd name="connsiteY3867" fmla="*/ 1896851 h 6840759"/>
              <a:gd name="connsiteX3868" fmla="*/ 531698 w 6844951"/>
              <a:gd name="connsiteY3868" fmla="*/ 1908323 h 6840759"/>
              <a:gd name="connsiteX3869" fmla="*/ 475694 w 6844951"/>
              <a:gd name="connsiteY3869" fmla="*/ 1919629 h 6840759"/>
              <a:gd name="connsiteX3870" fmla="*/ 414545 w 6844951"/>
              <a:gd name="connsiteY3870" fmla="*/ 1919629 h 6840759"/>
              <a:gd name="connsiteX3871" fmla="*/ 358542 w 6844951"/>
              <a:gd name="connsiteY3871" fmla="*/ 1908323 h 6840759"/>
              <a:gd name="connsiteX3872" fmla="*/ 6023279 w 6844951"/>
              <a:gd name="connsiteY3872" fmla="*/ 1666702 h 6840759"/>
              <a:gd name="connsiteX3873" fmla="*/ 6032950 w 6844951"/>
              <a:gd name="connsiteY3873" fmla="*/ 1714604 h 6840759"/>
              <a:gd name="connsiteX3874" fmla="*/ 6032950 w 6844951"/>
              <a:gd name="connsiteY3874" fmla="*/ 1775753 h 6840759"/>
              <a:gd name="connsiteX3875" fmla="*/ 6025575 w 6844951"/>
              <a:gd name="connsiteY3875" fmla="*/ 1812283 h 6840759"/>
              <a:gd name="connsiteX3876" fmla="*/ 6042591 w 6844951"/>
              <a:gd name="connsiteY3876" fmla="*/ 1800810 h 6840759"/>
              <a:gd name="connsiteX3877" fmla="*/ 6098594 w 6844951"/>
              <a:gd name="connsiteY3877" fmla="*/ 1789504 h 6840759"/>
              <a:gd name="connsiteX3878" fmla="*/ 6159743 w 6844951"/>
              <a:gd name="connsiteY3878" fmla="*/ 1789504 h 6840759"/>
              <a:gd name="connsiteX3879" fmla="*/ 6215746 w 6844951"/>
              <a:gd name="connsiteY3879" fmla="*/ 1800810 h 6840759"/>
              <a:gd name="connsiteX3880" fmla="*/ 6232762 w 6844951"/>
              <a:gd name="connsiteY3880" fmla="*/ 1812283 h 6840759"/>
              <a:gd name="connsiteX3881" fmla="*/ 6225387 w 6844951"/>
              <a:gd name="connsiteY3881" fmla="*/ 1775753 h 6840759"/>
              <a:gd name="connsiteX3882" fmla="*/ 6225387 w 6844951"/>
              <a:gd name="connsiteY3882" fmla="*/ 1714604 h 6840759"/>
              <a:gd name="connsiteX3883" fmla="*/ 6235058 w 6844951"/>
              <a:gd name="connsiteY3883" fmla="*/ 1666702 h 6840759"/>
              <a:gd name="connsiteX3884" fmla="*/ 6215746 w 6844951"/>
              <a:gd name="connsiteY3884" fmla="*/ 1679723 h 6840759"/>
              <a:gd name="connsiteX3885" fmla="*/ 6159743 w 6844951"/>
              <a:gd name="connsiteY3885" fmla="*/ 1691029 h 6840759"/>
              <a:gd name="connsiteX3886" fmla="*/ 6098594 w 6844951"/>
              <a:gd name="connsiteY3886" fmla="*/ 1691029 h 6840759"/>
              <a:gd name="connsiteX3887" fmla="*/ 6042591 w 6844951"/>
              <a:gd name="connsiteY3887" fmla="*/ 1679723 h 6840759"/>
              <a:gd name="connsiteX3888" fmla="*/ 5481941 w 6844951"/>
              <a:gd name="connsiteY3888" fmla="*/ 1666702 h 6840759"/>
              <a:gd name="connsiteX3889" fmla="*/ 5491612 w 6844951"/>
              <a:gd name="connsiteY3889" fmla="*/ 1714604 h 6840759"/>
              <a:gd name="connsiteX3890" fmla="*/ 5491612 w 6844951"/>
              <a:gd name="connsiteY3890" fmla="*/ 1775753 h 6840759"/>
              <a:gd name="connsiteX3891" fmla="*/ 5484237 w 6844951"/>
              <a:gd name="connsiteY3891" fmla="*/ 1812283 h 6840759"/>
              <a:gd name="connsiteX3892" fmla="*/ 5501253 w 6844951"/>
              <a:gd name="connsiteY3892" fmla="*/ 1800810 h 6840759"/>
              <a:gd name="connsiteX3893" fmla="*/ 5557256 w 6844951"/>
              <a:gd name="connsiteY3893" fmla="*/ 1789504 h 6840759"/>
              <a:gd name="connsiteX3894" fmla="*/ 5618405 w 6844951"/>
              <a:gd name="connsiteY3894" fmla="*/ 1789504 h 6840759"/>
              <a:gd name="connsiteX3895" fmla="*/ 5674408 w 6844951"/>
              <a:gd name="connsiteY3895" fmla="*/ 1800810 h 6840759"/>
              <a:gd name="connsiteX3896" fmla="*/ 5691424 w 6844951"/>
              <a:gd name="connsiteY3896" fmla="*/ 1812283 h 6840759"/>
              <a:gd name="connsiteX3897" fmla="*/ 5684049 w 6844951"/>
              <a:gd name="connsiteY3897" fmla="*/ 1775753 h 6840759"/>
              <a:gd name="connsiteX3898" fmla="*/ 5684049 w 6844951"/>
              <a:gd name="connsiteY3898" fmla="*/ 1714604 h 6840759"/>
              <a:gd name="connsiteX3899" fmla="*/ 5693720 w 6844951"/>
              <a:gd name="connsiteY3899" fmla="*/ 1666702 h 6840759"/>
              <a:gd name="connsiteX3900" fmla="*/ 5674408 w 6844951"/>
              <a:gd name="connsiteY3900" fmla="*/ 1679723 h 6840759"/>
              <a:gd name="connsiteX3901" fmla="*/ 5618405 w 6844951"/>
              <a:gd name="connsiteY3901" fmla="*/ 1691029 h 6840759"/>
              <a:gd name="connsiteX3902" fmla="*/ 5557256 w 6844951"/>
              <a:gd name="connsiteY3902" fmla="*/ 1691029 h 6840759"/>
              <a:gd name="connsiteX3903" fmla="*/ 5501253 w 6844951"/>
              <a:gd name="connsiteY3903" fmla="*/ 1679723 h 6840759"/>
              <a:gd name="connsiteX3904" fmla="*/ 4940603 w 6844951"/>
              <a:gd name="connsiteY3904" fmla="*/ 1666702 h 6840759"/>
              <a:gd name="connsiteX3905" fmla="*/ 4950274 w 6844951"/>
              <a:gd name="connsiteY3905" fmla="*/ 1714604 h 6840759"/>
              <a:gd name="connsiteX3906" fmla="*/ 4950274 w 6844951"/>
              <a:gd name="connsiteY3906" fmla="*/ 1775753 h 6840759"/>
              <a:gd name="connsiteX3907" fmla="*/ 4942899 w 6844951"/>
              <a:gd name="connsiteY3907" fmla="*/ 1812283 h 6840759"/>
              <a:gd name="connsiteX3908" fmla="*/ 4959915 w 6844951"/>
              <a:gd name="connsiteY3908" fmla="*/ 1800810 h 6840759"/>
              <a:gd name="connsiteX3909" fmla="*/ 5015918 w 6844951"/>
              <a:gd name="connsiteY3909" fmla="*/ 1789504 h 6840759"/>
              <a:gd name="connsiteX3910" fmla="*/ 5077067 w 6844951"/>
              <a:gd name="connsiteY3910" fmla="*/ 1789504 h 6840759"/>
              <a:gd name="connsiteX3911" fmla="*/ 5133071 w 6844951"/>
              <a:gd name="connsiteY3911" fmla="*/ 1800810 h 6840759"/>
              <a:gd name="connsiteX3912" fmla="*/ 5150086 w 6844951"/>
              <a:gd name="connsiteY3912" fmla="*/ 1812283 h 6840759"/>
              <a:gd name="connsiteX3913" fmla="*/ 5142711 w 6844951"/>
              <a:gd name="connsiteY3913" fmla="*/ 1775753 h 6840759"/>
              <a:gd name="connsiteX3914" fmla="*/ 5142711 w 6844951"/>
              <a:gd name="connsiteY3914" fmla="*/ 1714604 h 6840759"/>
              <a:gd name="connsiteX3915" fmla="*/ 5152382 w 6844951"/>
              <a:gd name="connsiteY3915" fmla="*/ 1666702 h 6840759"/>
              <a:gd name="connsiteX3916" fmla="*/ 5133070 w 6844951"/>
              <a:gd name="connsiteY3916" fmla="*/ 1679723 h 6840759"/>
              <a:gd name="connsiteX3917" fmla="*/ 5077067 w 6844951"/>
              <a:gd name="connsiteY3917" fmla="*/ 1691029 h 6840759"/>
              <a:gd name="connsiteX3918" fmla="*/ 5015918 w 6844951"/>
              <a:gd name="connsiteY3918" fmla="*/ 1691029 h 6840759"/>
              <a:gd name="connsiteX3919" fmla="*/ 4959914 w 6844951"/>
              <a:gd name="connsiteY3919" fmla="*/ 1679723 h 6840759"/>
              <a:gd name="connsiteX3920" fmla="*/ 4399265 w 6844951"/>
              <a:gd name="connsiteY3920" fmla="*/ 1666702 h 6840759"/>
              <a:gd name="connsiteX3921" fmla="*/ 4408936 w 6844951"/>
              <a:gd name="connsiteY3921" fmla="*/ 1714604 h 6840759"/>
              <a:gd name="connsiteX3922" fmla="*/ 4408936 w 6844951"/>
              <a:gd name="connsiteY3922" fmla="*/ 1775753 h 6840759"/>
              <a:gd name="connsiteX3923" fmla="*/ 4401561 w 6844951"/>
              <a:gd name="connsiteY3923" fmla="*/ 1812283 h 6840759"/>
              <a:gd name="connsiteX3924" fmla="*/ 4418577 w 6844951"/>
              <a:gd name="connsiteY3924" fmla="*/ 1800810 h 6840759"/>
              <a:gd name="connsiteX3925" fmla="*/ 4474580 w 6844951"/>
              <a:gd name="connsiteY3925" fmla="*/ 1789504 h 6840759"/>
              <a:gd name="connsiteX3926" fmla="*/ 4535729 w 6844951"/>
              <a:gd name="connsiteY3926" fmla="*/ 1789504 h 6840759"/>
              <a:gd name="connsiteX3927" fmla="*/ 4591733 w 6844951"/>
              <a:gd name="connsiteY3927" fmla="*/ 1800810 h 6840759"/>
              <a:gd name="connsiteX3928" fmla="*/ 4608748 w 6844951"/>
              <a:gd name="connsiteY3928" fmla="*/ 1812283 h 6840759"/>
              <a:gd name="connsiteX3929" fmla="*/ 4601373 w 6844951"/>
              <a:gd name="connsiteY3929" fmla="*/ 1775753 h 6840759"/>
              <a:gd name="connsiteX3930" fmla="*/ 4601373 w 6844951"/>
              <a:gd name="connsiteY3930" fmla="*/ 1714604 h 6840759"/>
              <a:gd name="connsiteX3931" fmla="*/ 4611044 w 6844951"/>
              <a:gd name="connsiteY3931" fmla="*/ 1666702 h 6840759"/>
              <a:gd name="connsiteX3932" fmla="*/ 4591732 w 6844951"/>
              <a:gd name="connsiteY3932" fmla="*/ 1679723 h 6840759"/>
              <a:gd name="connsiteX3933" fmla="*/ 4535729 w 6844951"/>
              <a:gd name="connsiteY3933" fmla="*/ 1691029 h 6840759"/>
              <a:gd name="connsiteX3934" fmla="*/ 4474580 w 6844951"/>
              <a:gd name="connsiteY3934" fmla="*/ 1691029 h 6840759"/>
              <a:gd name="connsiteX3935" fmla="*/ 4418576 w 6844951"/>
              <a:gd name="connsiteY3935" fmla="*/ 1679723 h 6840759"/>
              <a:gd name="connsiteX3936" fmla="*/ 3857927 w 6844951"/>
              <a:gd name="connsiteY3936" fmla="*/ 1666702 h 6840759"/>
              <a:gd name="connsiteX3937" fmla="*/ 3867598 w 6844951"/>
              <a:gd name="connsiteY3937" fmla="*/ 1714604 h 6840759"/>
              <a:gd name="connsiteX3938" fmla="*/ 3867598 w 6844951"/>
              <a:gd name="connsiteY3938" fmla="*/ 1775753 h 6840759"/>
              <a:gd name="connsiteX3939" fmla="*/ 3860223 w 6844951"/>
              <a:gd name="connsiteY3939" fmla="*/ 1812283 h 6840759"/>
              <a:gd name="connsiteX3940" fmla="*/ 3877239 w 6844951"/>
              <a:gd name="connsiteY3940" fmla="*/ 1800810 h 6840759"/>
              <a:gd name="connsiteX3941" fmla="*/ 3933242 w 6844951"/>
              <a:gd name="connsiteY3941" fmla="*/ 1789504 h 6840759"/>
              <a:gd name="connsiteX3942" fmla="*/ 3994391 w 6844951"/>
              <a:gd name="connsiteY3942" fmla="*/ 1789504 h 6840759"/>
              <a:gd name="connsiteX3943" fmla="*/ 4050395 w 6844951"/>
              <a:gd name="connsiteY3943" fmla="*/ 1800810 h 6840759"/>
              <a:gd name="connsiteX3944" fmla="*/ 4067410 w 6844951"/>
              <a:gd name="connsiteY3944" fmla="*/ 1812283 h 6840759"/>
              <a:gd name="connsiteX3945" fmla="*/ 4060035 w 6844951"/>
              <a:gd name="connsiteY3945" fmla="*/ 1775753 h 6840759"/>
              <a:gd name="connsiteX3946" fmla="*/ 4060035 w 6844951"/>
              <a:gd name="connsiteY3946" fmla="*/ 1714604 h 6840759"/>
              <a:gd name="connsiteX3947" fmla="*/ 4069706 w 6844951"/>
              <a:gd name="connsiteY3947" fmla="*/ 1666702 h 6840759"/>
              <a:gd name="connsiteX3948" fmla="*/ 4050394 w 6844951"/>
              <a:gd name="connsiteY3948" fmla="*/ 1679723 h 6840759"/>
              <a:gd name="connsiteX3949" fmla="*/ 3994391 w 6844951"/>
              <a:gd name="connsiteY3949" fmla="*/ 1691029 h 6840759"/>
              <a:gd name="connsiteX3950" fmla="*/ 3933242 w 6844951"/>
              <a:gd name="connsiteY3950" fmla="*/ 1691029 h 6840759"/>
              <a:gd name="connsiteX3951" fmla="*/ 3877238 w 6844951"/>
              <a:gd name="connsiteY3951" fmla="*/ 1679723 h 6840759"/>
              <a:gd name="connsiteX3952" fmla="*/ 3316589 w 6844951"/>
              <a:gd name="connsiteY3952" fmla="*/ 1666702 h 6840759"/>
              <a:gd name="connsiteX3953" fmla="*/ 3326260 w 6844951"/>
              <a:gd name="connsiteY3953" fmla="*/ 1714604 h 6840759"/>
              <a:gd name="connsiteX3954" fmla="*/ 3326260 w 6844951"/>
              <a:gd name="connsiteY3954" fmla="*/ 1775753 h 6840759"/>
              <a:gd name="connsiteX3955" fmla="*/ 3318885 w 6844951"/>
              <a:gd name="connsiteY3955" fmla="*/ 1812283 h 6840759"/>
              <a:gd name="connsiteX3956" fmla="*/ 3335901 w 6844951"/>
              <a:gd name="connsiteY3956" fmla="*/ 1800810 h 6840759"/>
              <a:gd name="connsiteX3957" fmla="*/ 3391904 w 6844951"/>
              <a:gd name="connsiteY3957" fmla="*/ 1789504 h 6840759"/>
              <a:gd name="connsiteX3958" fmla="*/ 3453053 w 6844951"/>
              <a:gd name="connsiteY3958" fmla="*/ 1789504 h 6840759"/>
              <a:gd name="connsiteX3959" fmla="*/ 3509057 w 6844951"/>
              <a:gd name="connsiteY3959" fmla="*/ 1800810 h 6840759"/>
              <a:gd name="connsiteX3960" fmla="*/ 3526072 w 6844951"/>
              <a:gd name="connsiteY3960" fmla="*/ 1812283 h 6840759"/>
              <a:gd name="connsiteX3961" fmla="*/ 3518697 w 6844951"/>
              <a:gd name="connsiteY3961" fmla="*/ 1775753 h 6840759"/>
              <a:gd name="connsiteX3962" fmla="*/ 3518697 w 6844951"/>
              <a:gd name="connsiteY3962" fmla="*/ 1714604 h 6840759"/>
              <a:gd name="connsiteX3963" fmla="*/ 3528368 w 6844951"/>
              <a:gd name="connsiteY3963" fmla="*/ 1666702 h 6840759"/>
              <a:gd name="connsiteX3964" fmla="*/ 3509056 w 6844951"/>
              <a:gd name="connsiteY3964" fmla="*/ 1679723 h 6840759"/>
              <a:gd name="connsiteX3965" fmla="*/ 3453053 w 6844951"/>
              <a:gd name="connsiteY3965" fmla="*/ 1691029 h 6840759"/>
              <a:gd name="connsiteX3966" fmla="*/ 3391904 w 6844951"/>
              <a:gd name="connsiteY3966" fmla="*/ 1691029 h 6840759"/>
              <a:gd name="connsiteX3967" fmla="*/ 3335901 w 6844951"/>
              <a:gd name="connsiteY3967" fmla="*/ 1679723 h 6840759"/>
              <a:gd name="connsiteX3968" fmla="*/ 2775251 w 6844951"/>
              <a:gd name="connsiteY3968" fmla="*/ 1666702 h 6840759"/>
              <a:gd name="connsiteX3969" fmla="*/ 2784922 w 6844951"/>
              <a:gd name="connsiteY3969" fmla="*/ 1714604 h 6840759"/>
              <a:gd name="connsiteX3970" fmla="*/ 2784922 w 6844951"/>
              <a:gd name="connsiteY3970" fmla="*/ 1775753 h 6840759"/>
              <a:gd name="connsiteX3971" fmla="*/ 2777547 w 6844951"/>
              <a:gd name="connsiteY3971" fmla="*/ 1812283 h 6840759"/>
              <a:gd name="connsiteX3972" fmla="*/ 2794563 w 6844951"/>
              <a:gd name="connsiteY3972" fmla="*/ 1800810 h 6840759"/>
              <a:gd name="connsiteX3973" fmla="*/ 2850566 w 6844951"/>
              <a:gd name="connsiteY3973" fmla="*/ 1789504 h 6840759"/>
              <a:gd name="connsiteX3974" fmla="*/ 2911715 w 6844951"/>
              <a:gd name="connsiteY3974" fmla="*/ 1789504 h 6840759"/>
              <a:gd name="connsiteX3975" fmla="*/ 2967719 w 6844951"/>
              <a:gd name="connsiteY3975" fmla="*/ 1800810 h 6840759"/>
              <a:gd name="connsiteX3976" fmla="*/ 2984734 w 6844951"/>
              <a:gd name="connsiteY3976" fmla="*/ 1812283 h 6840759"/>
              <a:gd name="connsiteX3977" fmla="*/ 2977359 w 6844951"/>
              <a:gd name="connsiteY3977" fmla="*/ 1775753 h 6840759"/>
              <a:gd name="connsiteX3978" fmla="*/ 2977359 w 6844951"/>
              <a:gd name="connsiteY3978" fmla="*/ 1714604 h 6840759"/>
              <a:gd name="connsiteX3979" fmla="*/ 2987030 w 6844951"/>
              <a:gd name="connsiteY3979" fmla="*/ 1666702 h 6840759"/>
              <a:gd name="connsiteX3980" fmla="*/ 2967718 w 6844951"/>
              <a:gd name="connsiteY3980" fmla="*/ 1679723 h 6840759"/>
              <a:gd name="connsiteX3981" fmla="*/ 2911715 w 6844951"/>
              <a:gd name="connsiteY3981" fmla="*/ 1691029 h 6840759"/>
              <a:gd name="connsiteX3982" fmla="*/ 2850566 w 6844951"/>
              <a:gd name="connsiteY3982" fmla="*/ 1691029 h 6840759"/>
              <a:gd name="connsiteX3983" fmla="*/ 2794563 w 6844951"/>
              <a:gd name="connsiteY3983" fmla="*/ 1679723 h 6840759"/>
              <a:gd name="connsiteX3984" fmla="*/ 2233913 w 6844951"/>
              <a:gd name="connsiteY3984" fmla="*/ 1666702 h 6840759"/>
              <a:gd name="connsiteX3985" fmla="*/ 2243584 w 6844951"/>
              <a:gd name="connsiteY3985" fmla="*/ 1714604 h 6840759"/>
              <a:gd name="connsiteX3986" fmla="*/ 2243584 w 6844951"/>
              <a:gd name="connsiteY3986" fmla="*/ 1775753 h 6840759"/>
              <a:gd name="connsiteX3987" fmla="*/ 2236209 w 6844951"/>
              <a:gd name="connsiteY3987" fmla="*/ 1812283 h 6840759"/>
              <a:gd name="connsiteX3988" fmla="*/ 2253225 w 6844951"/>
              <a:gd name="connsiteY3988" fmla="*/ 1800810 h 6840759"/>
              <a:gd name="connsiteX3989" fmla="*/ 2309228 w 6844951"/>
              <a:gd name="connsiteY3989" fmla="*/ 1789504 h 6840759"/>
              <a:gd name="connsiteX3990" fmla="*/ 2370377 w 6844951"/>
              <a:gd name="connsiteY3990" fmla="*/ 1789504 h 6840759"/>
              <a:gd name="connsiteX3991" fmla="*/ 2426381 w 6844951"/>
              <a:gd name="connsiteY3991" fmla="*/ 1800810 h 6840759"/>
              <a:gd name="connsiteX3992" fmla="*/ 2443396 w 6844951"/>
              <a:gd name="connsiteY3992" fmla="*/ 1812283 h 6840759"/>
              <a:gd name="connsiteX3993" fmla="*/ 2436021 w 6844951"/>
              <a:gd name="connsiteY3993" fmla="*/ 1775753 h 6840759"/>
              <a:gd name="connsiteX3994" fmla="*/ 2436021 w 6844951"/>
              <a:gd name="connsiteY3994" fmla="*/ 1714604 h 6840759"/>
              <a:gd name="connsiteX3995" fmla="*/ 2445692 w 6844951"/>
              <a:gd name="connsiteY3995" fmla="*/ 1666702 h 6840759"/>
              <a:gd name="connsiteX3996" fmla="*/ 2426380 w 6844951"/>
              <a:gd name="connsiteY3996" fmla="*/ 1679723 h 6840759"/>
              <a:gd name="connsiteX3997" fmla="*/ 2370377 w 6844951"/>
              <a:gd name="connsiteY3997" fmla="*/ 1691029 h 6840759"/>
              <a:gd name="connsiteX3998" fmla="*/ 2309228 w 6844951"/>
              <a:gd name="connsiteY3998" fmla="*/ 1691029 h 6840759"/>
              <a:gd name="connsiteX3999" fmla="*/ 2253225 w 6844951"/>
              <a:gd name="connsiteY3999" fmla="*/ 1679723 h 6840759"/>
              <a:gd name="connsiteX4000" fmla="*/ 1692575 w 6844951"/>
              <a:gd name="connsiteY4000" fmla="*/ 1666702 h 6840759"/>
              <a:gd name="connsiteX4001" fmla="*/ 1702246 w 6844951"/>
              <a:gd name="connsiteY4001" fmla="*/ 1714604 h 6840759"/>
              <a:gd name="connsiteX4002" fmla="*/ 1702246 w 6844951"/>
              <a:gd name="connsiteY4002" fmla="*/ 1775753 h 6840759"/>
              <a:gd name="connsiteX4003" fmla="*/ 1694871 w 6844951"/>
              <a:gd name="connsiteY4003" fmla="*/ 1812283 h 6840759"/>
              <a:gd name="connsiteX4004" fmla="*/ 1711887 w 6844951"/>
              <a:gd name="connsiteY4004" fmla="*/ 1800810 h 6840759"/>
              <a:gd name="connsiteX4005" fmla="*/ 1767890 w 6844951"/>
              <a:gd name="connsiteY4005" fmla="*/ 1789504 h 6840759"/>
              <a:gd name="connsiteX4006" fmla="*/ 1829039 w 6844951"/>
              <a:gd name="connsiteY4006" fmla="*/ 1789504 h 6840759"/>
              <a:gd name="connsiteX4007" fmla="*/ 1885043 w 6844951"/>
              <a:gd name="connsiteY4007" fmla="*/ 1800810 h 6840759"/>
              <a:gd name="connsiteX4008" fmla="*/ 1902058 w 6844951"/>
              <a:gd name="connsiteY4008" fmla="*/ 1812283 h 6840759"/>
              <a:gd name="connsiteX4009" fmla="*/ 1894683 w 6844951"/>
              <a:gd name="connsiteY4009" fmla="*/ 1775753 h 6840759"/>
              <a:gd name="connsiteX4010" fmla="*/ 1894683 w 6844951"/>
              <a:gd name="connsiteY4010" fmla="*/ 1714604 h 6840759"/>
              <a:gd name="connsiteX4011" fmla="*/ 1904354 w 6844951"/>
              <a:gd name="connsiteY4011" fmla="*/ 1666702 h 6840759"/>
              <a:gd name="connsiteX4012" fmla="*/ 1885042 w 6844951"/>
              <a:gd name="connsiteY4012" fmla="*/ 1679723 h 6840759"/>
              <a:gd name="connsiteX4013" fmla="*/ 1829039 w 6844951"/>
              <a:gd name="connsiteY4013" fmla="*/ 1691029 h 6840759"/>
              <a:gd name="connsiteX4014" fmla="*/ 1767890 w 6844951"/>
              <a:gd name="connsiteY4014" fmla="*/ 1691029 h 6840759"/>
              <a:gd name="connsiteX4015" fmla="*/ 1711887 w 6844951"/>
              <a:gd name="connsiteY4015" fmla="*/ 1679723 h 6840759"/>
              <a:gd name="connsiteX4016" fmla="*/ 1151237 w 6844951"/>
              <a:gd name="connsiteY4016" fmla="*/ 1666702 h 6840759"/>
              <a:gd name="connsiteX4017" fmla="*/ 1160908 w 6844951"/>
              <a:gd name="connsiteY4017" fmla="*/ 1714604 h 6840759"/>
              <a:gd name="connsiteX4018" fmla="*/ 1160908 w 6844951"/>
              <a:gd name="connsiteY4018" fmla="*/ 1775753 h 6840759"/>
              <a:gd name="connsiteX4019" fmla="*/ 1153533 w 6844951"/>
              <a:gd name="connsiteY4019" fmla="*/ 1812283 h 6840759"/>
              <a:gd name="connsiteX4020" fmla="*/ 1170549 w 6844951"/>
              <a:gd name="connsiteY4020" fmla="*/ 1800810 h 6840759"/>
              <a:gd name="connsiteX4021" fmla="*/ 1226552 w 6844951"/>
              <a:gd name="connsiteY4021" fmla="*/ 1789504 h 6840759"/>
              <a:gd name="connsiteX4022" fmla="*/ 1287701 w 6844951"/>
              <a:gd name="connsiteY4022" fmla="*/ 1789504 h 6840759"/>
              <a:gd name="connsiteX4023" fmla="*/ 1343705 w 6844951"/>
              <a:gd name="connsiteY4023" fmla="*/ 1800810 h 6840759"/>
              <a:gd name="connsiteX4024" fmla="*/ 1360720 w 6844951"/>
              <a:gd name="connsiteY4024" fmla="*/ 1812283 h 6840759"/>
              <a:gd name="connsiteX4025" fmla="*/ 1353345 w 6844951"/>
              <a:gd name="connsiteY4025" fmla="*/ 1775753 h 6840759"/>
              <a:gd name="connsiteX4026" fmla="*/ 1353345 w 6844951"/>
              <a:gd name="connsiteY4026" fmla="*/ 1714604 h 6840759"/>
              <a:gd name="connsiteX4027" fmla="*/ 1363016 w 6844951"/>
              <a:gd name="connsiteY4027" fmla="*/ 1666702 h 6840759"/>
              <a:gd name="connsiteX4028" fmla="*/ 1343704 w 6844951"/>
              <a:gd name="connsiteY4028" fmla="*/ 1679723 h 6840759"/>
              <a:gd name="connsiteX4029" fmla="*/ 1287701 w 6844951"/>
              <a:gd name="connsiteY4029" fmla="*/ 1691029 h 6840759"/>
              <a:gd name="connsiteX4030" fmla="*/ 1226552 w 6844951"/>
              <a:gd name="connsiteY4030" fmla="*/ 1691029 h 6840759"/>
              <a:gd name="connsiteX4031" fmla="*/ 1170549 w 6844951"/>
              <a:gd name="connsiteY4031" fmla="*/ 1679723 h 6840759"/>
              <a:gd name="connsiteX4032" fmla="*/ 609899 w 6844951"/>
              <a:gd name="connsiteY4032" fmla="*/ 1666702 h 6840759"/>
              <a:gd name="connsiteX4033" fmla="*/ 619570 w 6844951"/>
              <a:gd name="connsiteY4033" fmla="*/ 1714604 h 6840759"/>
              <a:gd name="connsiteX4034" fmla="*/ 619570 w 6844951"/>
              <a:gd name="connsiteY4034" fmla="*/ 1775753 h 6840759"/>
              <a:gd name="connsiteX4035" fmla="*/ 612195 w 6844951"/>
              <a:gd name="connsiteY4035" fmla="*/ 1812283 h 6840759"/>
              <a:gd name="connsiteX4036" fmla="*/ 629211 w 6844951"/>
              <a:gd name="connsiteY4036" fmla="*/ 1800810 h 6840759"/>
              <a:gd name="connsiteX4037" fmla="*/ 685214 w 6844951"/>
              <a:gd name="connsiteY4037" fmla="*/ 1789504 h 6840759"/>
              <a:gd name="connsiteX4038" fmla="*/ 746363 w 6844951"/>
              <a:gd name="connsiteY4038" fmla="*/ 1789504 h 6840759"/>
              <a:gd name="connsiteX4039" fmla="*/ 802366 w 6844951"/>
              <a:gd name="connsiteY4039" fmla="*/ 1800810 h 6840759"/>
              <a:gd name="connsiteX4040" fmla="*/ 819383 w 6844951"/>
              <a:gd name="connsiteY4040" fmla="*/ 1812283 h 6840759"/>
              <a:gd name="connsiteX4041" fmla="*/ 812007 w 6844951"/>
              <a:gd name="connsiteY4041" fmla="*/ 1775753 h 6840759"/>
              <a:gd name="connsiteX4042" fmla="*/ 812007 w 6844951"/>
              <a:gd name="connsiteY4042" fmla="*/ 1714604 h 6840759"/>
              <a:gd name="connsiteX4043" fmla="*/ 821678 w 6844951"/>
              <a:gd name="connsiteY4043" fmla="*/ 1666702 h 6840759"/>
              <a:gd name="connsiteX4044" fmla="*/ 802366 w 6844951"/>
              <a:gd name="connsiteY4044" fmla="*/ 1679723 h 6840759"/>
              <a:gd name="connsiteX4045" fmla="*/ 746363 w 6844951"/>
              <a:gd name="connsiteY4045" fmla="*/ 1691029 h 6840759"/>
              <a:gd name="connsiteX4046" fmla="*/ 685214 w 6844951"/>
              <a:gd name="connsiteY4046" fmla="*/ 1691029 h 6840759"/>
              <a:gd name="connsiteX4047" fmla="*/ 629211 w 6844951"/>
              <a:gd name="connsiteY4047" fmla="*/ 1679723 h 6840759"/>
              <a:gd name="connsiteX4048" fmla="*/ 6296244 w 6844951"/>
              <a:gd name="connsiteY4048" fmla="*/ 1449474 h 6840759"/>
              <a:gd name="connsiteX4049" fmla="*/ 6303619 w 6844951"/>
              <a:gd name="connsiteY4049" fmla="*/ 1486004 h 6840759"/>
              <a:gd name="connsiteX4050" fmla="*/ 6303619 w 6844951"/>
              <a:gd name="connsiteY4050" fmla="*/ 1547153 h 6840759"/>
              <a:gd name="connsiteX4051" fmla="*/ 6293948 w 6844951"/>
              <a:gd name="connsiteY4051" fmla="*/ 1595055 h 6840759"/>
              <a:gd name="connsiteX4052" fmla="*/ 6313260 w 6844951"/>
              <a:gd name="connsiteY4052" fmla="*/ 1582035 h 6840759"/>
              <a:gd name="connsiteX4053" fmla="*/ 6369263 w 6844951"/>
              <a:gd name="connsiteY4053" fmla="*/ 1570728 h 6840759"/>
              <a:gd name="connsiteX4054" fmla="*/ 6430412 w 6844951"/>
              <a:gd name="connsiteY4054" fmla="*/ 1570728 h 6840759"/>
              <a:gd name="connsiteX4055" fmla="*/ 6486415 w 6844951"/>
              <a:gd name="connsiteY4055" fmla="*/ 1582035 h 6840759"/>
              <a:gd name="connsiteX4056" fmla="*/ 6505720 w 6844951"/>
              <a:gd name="connsiteY4056" fmla="*/ 1595050 h 6840759"/>
              <a:gd name="connsiteX4057" fmla="*/ 6496050 w 6844951"/>
              <a:gd name="connsiteY4057" fmla="*/ 1547153 h 6840759"/>
              <a:gd name="connsiteX4058" fmla="*/ 6496050 w 6844951"/>
              <a:gd name="connsiteY4058" fmla="*/ 1486004 h 6840759"/>
              <a:gd name="connsiteX4059" fmla="*/ 6503424 w 6844951"/>
              <a:gd name="connsiteY4059" fmla="*/ 1449479 h 6840759"/>
              <a:gd name="connsiteX4060" fmla="*/ 6486415 w 6844951"/>
              <a:gd name="connsiteY4060" fmla="*/ 1460947 h 6840759"/>
              <a:gd name="connsiteX4061" fmla="*/ 6430412 w 6844951"/>
              <a:gd name="connsiteY4061" fmla="*/ 1472253 h 6840759"/>
              <a:gd name="connsiteX4062" fmla="*/ 6369263 w 6844951"/>
              <a:gd name="connsiteY4062" fmla="*/ 1472253 h 6840759"/>
              <a:gd name="connsiteX4063" fmla="*/ 6313260 w 6844951"/>
              <a:gd name="connsiteY4063" fmla="*/ 1460947 h 6840759"/>
              <a:gd name="connsiteX4064" fmla="*/ 5754906 w 6844951"/>
              <a:gd name="connsiteY4064" fmla="*/ 1449474 h 6840759"/>
              <a:gd name="connsiteX4065" fmla="*/ 5762281 w 6844951"/>
              <a:gd name="connsiteY4065" fmla="*/ 1486004 h 6840759"/>
              <a:gd name="connsiteX4066" fmla="*/ 5762281 w 6844951"/>
              <a:gd name="connsiteY4066" fmla="*/ 1547153 h 6840759"/>
              <a:gd name="connsiteX4067" fmla="*/ 5752610 w 6844951"/>
              <a:gd name="connsiteY4067" fmla="*/ 1595055 h 6840759"/>
              <a:gd name="connsiteX4068" fmla="*/ 5771922 w 6844951"/>
              <a:gd name="connsiteY4068" fmla="*/ 1582034 h 6840759"/>
              <a:gd name="connsiteX4069" fmla="*/ 5827925 w 6844951"/>
              <a:gd name="connsiteY4069" fmla="*/ 1570728 h 6840759"/>
              <a:gd name="connsiteX4070" fmla="*/ 5889074 w 6844951"/>
              <a:gd name="connsiteY4070" fmla="*/ 1570728 h 6840759"/>
              <a:gd name="connsiteX4071" fmla="*/ 5945077 w 6844951"/>
              <a:gd name="connsiteY4071" fmla="*/ 1582034 h 6840759"/>
              <a:gd name="connsiteX4072" fmla="*/ 5964389 w 6844951"/>
              <a:gd name="connsiteY4072" fmla="*/ 1595055 h 6840759"/>
              <a:gd name="connsiteX4073" fmla="*/ 5954718 w 6844951"/>
              <a:gd name="connsiteY4073" fmla="*/ 1547153 h 6840759"/>
              <a:gd name="connsiteX4074" fmla="*/ 5954718 w 6844951"/>
              <a:gd name="connsiteY4074" fmla="*/ 1486004 h 6840759"/>
              <a:gd name="connsiteX4075" fmla="*/ 5962093 w 6844951"/>
              <a:gd name="connsiteY4075" fmla="*/ 1449474 h 6840759"/>
              <a:gd name="connsiteX4076" fmla="*/ 5945077 w 6844951"/>
              <a:gd name="connsiteY4076" fmla="*/ 1460947 h 6840759"/>
              <a:gd name="connsiteX4077" fmla="*/ 5889074 w 6844951"/>
              <a:gd name="connsiteY4077" fmla="*/ 1472253 h 6840759"/>
              <a:gd name="connsiteX4078" fmla="*/ 5827925 w 6844951"/>
              <a:gd name="connsiteY4078" fmla="*/ 1472253 h 6840759"/>
              <a:gd name="connsiteX4079" fmla="*/ 5771922 w 6844951"/>
              <a:gd name="connsiteY4079" fmla="*/ 1460947 h 6840759"/>
              <a:gd name="connsiteX4080" fmla="*/ 5213568 w 6844951"/>
              <a:gd name="connsiteY4080" fmla="*/ 1449474 h 6840759"/>
              <a:gd name="connsiteX4081" fmla="*/ 5220943 w 6844951"/>
              <a:gd name="connsiteY4081" fmla="*/ 1486004 h 6840759"/>
              <a:gd name="connsiteX4082" fmla="*/ 5220943 w 6844951"/>
              <a:gd name="connsiteY4082" fmla="*/ 1547153 h 6840759"/>
              <a:gd name="connsiteX4083" fmla="*/ 5211272 w 6844951"/>
              <a:gd name="connsiteY4083" fmla="*/ 1595055 h 6840759"/>
              <a:gd name="connsiteX4084" fmla="*/ 5230583 w 6844951"/>
              <a:gd name="connsiteY4084" fmla="*/ 1582034 h 6840759"/>
              <a:gd name="connsiteX4085" fmla="*/ 5286587 w 6844951"/>
              <a:gd name="connsiteY4085" fmla="*/ 1570728 h 6840759"/>
              <a:gd name="connsiteX4086" fmla="*/ 5347736 w 6844951"/>
              <a:gd name="connsiteY4086" fmla="*/ 1570728 h 6840759"/>
              <a:gd name="connsiteX4087" fmla="*/ 5403739 w 6844951"/>
              <a:gd name="connsiteY4087" fmla="*/ 1582034 h 6840759"/>
              <a:gd name="connsiteX4088" fmla="*/ 5423051 w 6844951"/>
              <a:gd name="connsiteY4088" fmla="*/ 1595055 h 6840759"/>
              <a:gd name="connsiteX4089" fmla="*/ 5413380 w 6844951"/>
              <a:gd name="connsiteY4089" fmla="*/ 1547153 h 6840759"/>
              <a:gd name="connsiteX4090" fmla="*/ 5413380 w 6844951"/>
              <a:gd name="connsiteY4090" fmla="*/ 1486004 h 6840759"/>
              <a:gd name="connsiteX4091" fmla="*/ 5420755 w 6844951"/>
              <a:gd name="connsiteY4091" fmla="*/ 1449474 h 6840759"/>
              <a:gd name="connsiteX4092" fmla="*/ 5403740 w 6844951"/>
              <a:gd name="connsiteY4092" fmla="*/ 1460947 h 6840759"/>
              <a:gd name="connsiteX4093" fmla="*/ 5347736 w 6844951"/>
              <a:gd name="connsiteY4093" fmla="*/ 1472253 h 6840759"/>
              <a:gd name="connsiteX4094" fmla="*/ 5286587 w 6844951"/>
              <a:gd name="connsiteY4094" fmla="*/ 1472253 h 6840759"/>
              <a:gd name="connsiteX4095" fmla="*/ 5230584 w 6844951"/>
              <a:gd name="connsiteY4095" fmla="*/ 1460947 h 6840759"/>
              <a:gd name="connsiteX4096" fmla="*/ 4672230 w 6844951"/>
              <a:gd name="connsiteY4096" fmla="*/ 1449474 h 6840759"/>
              <a:gd name="connsiteX4097" fmla="*/ 4679605 w 6844951"/>
              <a:gd name="connsiteY4097" fmla="*/ 1486004 h 6840759"/>
              <a:gd name="connsiteX4098" fmla="*/ 4679605 w 6844951"/>
              <a:gd name="connsiteY4098" fmla="*/ 1547153 h 6840759"/>
              <a:gd name="connsiteX4099" fmla="*/ 4669934 w 6844951"/>
              <a:gd name="connsiteY4099" fmla="*/ 1595055 h 6840759"/>
              <a:gd name="connsiteX4100" fmla="*/ 4689245 w 6844951"/>
              <a:gd name="connsiteY4100" fmla="*/ 1582034 h 6840759"/>
              <a:gd name="connsiteX4101" fmla="*/ 4745249 w 6844951"/>
              <a:gd name="connsiteY4101" fmla="*/ 1570728 h 6840759"/>
              <a:gd name="connsiteX4102" fmla="*/ 4806398 w 6844951"/>
              <a:gd name="connsiteY4102" fmla="*/ 1570728 h 6840759"/>
              <a:gd name="connsiteX4103" fmla="*/ 4862401 w 6844951"/>
              <a:gd name="connsiteY4103" fmla="*/ 1582034 h 6840759"/>
              <a:gd name="connsiteX4104" fmla="*/ 4881713 w 6844951"/>
              <a:gd name="connsiteY4104" fmla="*/ 1595055 h 6840759"/>
              <a:gd name="connsiteX4105" fmla="*/ 4872042 w 6844951"/>
              <a:gd name="connsiteY4105" fmla="*/ 1547153 h 6840759"/>
              <a:gd name="connsiteX4106" fmla="*/ 4872042 w 6844951"/>
              <a:gd name="connsiteY4106" fmla="*/ 1486004 h 6840759"/>
              <a:gd name="connsiteX4107" fmla="*/ 4879417 w 6844951"/>
              <a:gd name="connsiteY4107" fmla="*/ 1449474 h 6840759"/>
              <a:gd name="connsiteX4108" fmla="*/ 4862402 w 6844951"/>
              <a:gd name="connsiteY4108" fmla="*/ 1460947 h 6840759"/>
              <a:gd name="connsiteX4109" fmla="*/ 4806398 w 6844951"/>
              <a:gd name="connsiteY4109" fmla="*/ 1472253 h 6840759"/>
              <a:gd name="connsiteX4110" fmla="*/ 4745249 w 6844951"/>
              <a:gd name="connsiteY4110" fmla="*/ 1472253 h 6840759"/>
              <a:gd name="connsiteX4111" fmla="*/ 4689246 w 6844951"/>
              <a:gd name="connsiteY4111" fmla="*/ 1460947 h 6840759"/>
              <a:gd name="connsiteX4112" fmla="*/ 4130892 w 6844951"/>
              <a:gd name="connsiteY4112" fmla="*/ 1449474 h 6840759"/>
              <a:gd name="connsiteX4113" fmla="*/ 4138267 w 6844951"/>
              <a:gd name="connsiteY4113" fmla="*/ 1486004 h 6840759"/>
              <a:gd name="connsiteX4114" fmla="*/ 4138267 w 6844951"/>
              <a:gd name="connsiteY4114" fmla="*/ 1547153 h 6840759"/>
              <a:gd name="connsiteX4115" fmla="*/ 4128596 w 6844951"/>
              <a:gd name="connsiteY4115" fmla="*/ 1595055 h 6840759"/>
              <a:gd name="connsiteX4116" fmla="*/ 4147907 w 6844951"/>
              <a:gd name="connsiteY4116" fmla="*/ 1582034 h 6840759"/>
              <a:gd name="connsiteX4117" fmla="*/ 4203911 w 6844951"/>
              <a:gd name="connsiteY4117" fmla="*/ 1570728 h 6840759"/>
              <a:gd name="connsiteX4118" fmla="*/ 4265060 w 6844951"/>
              <a:gd name="connsiteY4118" fmla="*/ 1570728 h 6840759"/>
              <a:gd name="connsiteX4119" fmla="*/ 4321063 w 6844951"/>
              <a:gd name="connsiteY4119" fmla="*/ 1582034 h 6840759"/>
              <a:gd name="connsiteX4120" fmla="*/ 4340374 w 6844951"/>
              <a:gd name="connsiteY4120" fmla="*/ 1595055 h 6840759"/>
              <a:gd name="connsiteX4121" fmla="*/ 4330704 w 6844951"/>
              <a:gd name="connsiteY4121" fmla="*/ 1547153 h 6840759"/>
              <a:gd name="connsiteX4122" fmla="*/ 4330704 w 6844951"/>
              <a:gd name="connsiteY4122" fmla="*/ 1486004 h 6840759"/>
              <a:gd name="connsiteX4123" fmla="*/ 4338079 w 6844951"/>
              <a:gd name="connsiteY4123" fmla="*/ 1449474 h 6840759"/>
              <a:gd name="connsiteX4124" fmla="*/ 4321064 w 6844951"/>
              <a:gd name="connsiteY4124" fmla="*/ 1460947 h 6840759"/>
              <a:gd name="connsiteX4125" fmla="*/ 4265060 w 6844951"/>
              <a:gd name="connsiteY4125" fmla="*/ 1472253 h 6840759"/>
              <a:gd name="connsiteX4126" fmla="*/ 4203911 w 6844951"/>
              <a:gd name="connsiteY4126" fmla="*/ 1472253 h 6840759"/>
              <a:gd name="connsiteX4127" fmla="*/ 4147908 w 6844951"/>
              <a:gd name="connsiteY4127" fmla="*/ 1460947 h 6840759"/>
              <a:gd name="connsiteX4128" fmla="*/ 3589554 w 6844951"/>
              <a:gd name="connsiteY4128" fmla="*/ 1449474 h 6840759"/>
              <a:gd name="connsiteX4129" fmla="*/ 3596929 w 6844951"/>
              <a:gd name="connsiteY4129" fmla="*/ 1486004 h 6840759"/>
              <a:gd name="connsiteX4130" fmla="*/ 3596929 w 6844951"/>
              <a:gd name="connsiteY4130" fmla="*/ 1547153 h 6840759"/>
              <a:gd name="connsiteX4131" fmla="*/ 3587258 w 6844951"/>
              <a:gd name="connsiteY4131" fmla="*/ 1595055 h 6840759"/>
              <a:gd name="connsiteX4132" fmla="*/ 3606570 w 6844951"/>
              <a:gd name="connsiteY4132" fmla="*/ 1582034 h 6840759"/>
              <a:gd name="connsiteX4133" fmla="*/ 3662573 w 6844951"/>
              <a:gd name="connsiteY4133" fmla="*/ 1570728 h 6840759"/>
              <a:gd name="connsiteX4134" fmla="*/ 3723722 w 6844951"/>
              <a:gd name="connsiteY4134" fmla="*/ 1570728 h 6840759"/>
              <a:gd name="connsiteX4135" fmla="*/ 3779725 w 6844951"/>
              <a:gd name="connsiteY4135" fmla="*/ 1582034 h 6840759"/>
              <a:gd name="connsiteX4136" fmla="*/ 3799037 w 6844951"/>
              <a:gd name="connsiteY4136" fmla="*/ 1595055 h 6840759"/>
              <a:gd name="connsiteX4137" fmla="*/ 3789366 w 6844951"/>
              <a:gd name="connsiteY4137" fmla="*/ 1547153 h 6840759"/>
              <a:gd name="connsiteX4138" fmla="*/ 3789366 w 6844951"/>
              <a:gd name="connsiteY4138" fmla="*/ 1486004 h 6840759"/>
              <a:gd name="connsiteX4139" fmla="*/ 3796741 w 6844951"/>
              <a:gd name="connsiteY4139" fmla="*/ 1449474 h 6840759"/>
              <a:gd name="connsiteX4140" fmla="*/ 3779726 w 6844951"/>
              <a:gd name="connsiteY4140" fmla="*/ 1460947 h 6840759"/>
              <a:gd name="connsiteX4141" fmla="*/ 3723722 w 6844951"/>
              <a:gd name="connsiteY4141" fmla="*/ 1472253 h 6840759"/>
              <a:gd name="connsiteX4142" fmla="*/ 3662573 w 6844951"/>
              <a:gd name="connsiteY4142" fmla="*/ 1472253 h 6840759"/>
              <a:gd name="connsiteX4143" fmla="*/ 3606570 w 6844951"/>
              <a:gd name="connsiteY4143" fmla="*/ 1460947 h 6840759"/>
              <a:gd name="connsiteX4144" fmla="*/ 3048216 w 6844951"/>
              <a:gd name="connsiteY4144" fmla="*/ 1449474 h 6840759"/>
              <a:gd name="connsiteX4145" fmla="*/ 3055591 w 6844951"/>
              <a:gd name="connsiteY4145" fmla="*/ 1486004 h 6840759"/>
              <a:gd name="connsiteX4146" fmla="*/ 3055591 w 6844951"/>
              <a:gd name="connsiteY4146" fmla="*/ 1547153 h 6840759"/>
              <a:gd name="connsiteX4147" fmla="*/ 3045920 w 6844951"/>
              <a:gd name="connsiteY4147" fmla="*/ 1595055 h 6840759"/>
              <a:gd name="connsiteX4148" fmla="*/ 3065232 w 6844951"/>
              <a:gd name="connsiteY4148" fmla="*/ 1582034 h 6840759"/>
              <a:gd name="connsiteX4149" fmla="*/ 3121235 w 6844951"/>
              <a:gd name="connsiteY4149" fmla="*/ 1570728 h 6840759"/>
              <a:gd name="connsiteX4150" fmla="*/ 3182384 w 6844951"/>
              <a:gd name="connsiteY4150" fmla="*/ 1570728 h 6840759"/>
              <a:gd name="connsiteX4151" fmla="*/ 3238387 w 6844951"/>
              <a:gd name="connsiteY4151" fmla="*/ 1582034 h 6840759"/>
              <a:gd name="connsiteX4152" fmla="*/ 3257699 w 6844951"/>
              <a:gd name="connsiteY4152" fmla="*/ 1595055 h 6840759"/>
              <a:gd name="connsiteX4153" fmla="*/ 3248028 w 6844951"/>
              <a:gd name="connsiteY4153" fmla="*/ 1547153 h 6840759"/>
              <a:gd name="connsiteX4154" fmla="*/ 3248028 w 6844951"/>
              <a:gd name="connsiteY4154" fmla="*/ 1486004 h 6840759"/>
              <a:gd name="connsiteX4155" fmla="*/ 3255403 w 6844951"/>
              <a:gd name="connsiteY4155" fmla="*/ 1449474 h 6840759"/>
              <a:gd name="connsiteX4156" fmla="*/ 3238388 w 6844951"/>
              <a:gd name="connsiteY4156" fmla="*/ 1460947 h 6840759"/>
              <a:gd name="connsiteX4157" fmla="*/ 3182384 w 6844951"/>
              <a:gd name="connsiteY4157" fmla="*/ 1472253 h 6840759"/>
              <a:gd name="connsiteX4158" fmla="*/ 3121235 w 6844951"/>
              <a:gd name="connsiteY4158" fmla="*/ 1472253 h 6840759"/>
              <a:gd name="connsiteX4159" fmla="*/ 3065232 w 6844951"/>
              <a:gd name="connsiteY4159" fmla="*/ 1460947 h 6840759"/>
              <a:gd name="connsiteX4160" fmla="*/ 2506878 w 6844951"/>
              <a:gd name="connsiteY4160" fmla="*/ 1449474 h 6840759"/>
              <a:gd name="connsiteX4161" fmla="*/ 2514253 w 6844951"/>
              <a:gd name="connsiteY4161" fmla="*/ 1486004 h 6840759"/>
              <a:gd name="connsiteX4162" fmla="*/ 2514253 w 6844951"/>
              <a:gd name="connsiteY4162" fmla="*/ 1547153 h 6840759"/>
              <a:gd name="connsiteX4163" fmla="*/ 2504582 w 6844951"/>
              <a:gd name="connsiteY4163" fmla="*/ 1595055 h 6840759"/>
              <a:gd name="connsiteX4164" fmla="*/ 2523894 w 6844951"/>
              <a:gd name="connsiteY4164" fmla="*/ 1582034 h 6840759"/>
              <a:gd name="connsiteX4165" fmla="*/ 2579897 w 6844951"/>
              <a:gd name="connsiteY4165" fmla="*/ 1570728 h 6840759"/>
              <a:gd name="connsiteX4166" fmla="*/ 2641046 w 6844951"/>
              <a:gd name="connsiteY4166" fmla="*/ 1570728 h 6840759"/>
              <a:gd name="connsiteX4167" fmla="*/ 2697049 w 6844951"/>
              <a:gd name="connsiteY4167" fmla="*/ 1582034 h 6840759"/>
              <a:gd name="connsiteX4168" fmla="*/ 2716361 w 6844951"/>
              <a:gd name="connsiteY4168" fmla="*/ 1595055 h 6840759"/>
              <a:gd name="connsiteX4169" fmla="*/ 2706690 w 6844951"/>
              <a:gd name="connsiteY4169" fmla="*/ 1547153 h 6840759"/>
              <a:gd name="connsiteX4170" fmla="*/ 2706690 w 6844951"/>
              <a:gd name="connsiteY4170" fmla="*/ 1486004 h 6840759"/>
              <a:gd name="connsiteX4171" fmla="*/ 2714065 w 6844951"/>
              <a:gd name="connsiteY4171" fmla="*/ 1449474 h 6840759"/>
              <a:gd name="connsiteX4172" fmla="*/ 2697050 w 6844951"/>
              <a:gd name="connsiteY4172" fmla="*/ 1460947 h 6840759"/>
              <a:gd name="connsiteX4173" fmla="*/ 2641046 w 6844951"/>
              <a:gd name="connsiteY4173" fmla="*/ 1472253 h 6840759"/>
              <a:gd name="connsiteX4174" fmla="*/ 2579897 w 6844951"/>
              <a:gd name="connsiteY4174" fmla="*/ 1472253 h 6840759"/>
              <a:gd name="connsiteX4175" fmla="*/ 2523894 w 6844951"/>
              <a:gd name="connsiteY4175" fmla="*/ 1460947 h 6840759"/>
              <a:gd name="connsiteX4176" fmla="*/ 1965540 w 6844951"/>
              <a:gd name="connsiteY4176" fmla="*/ 1449474 h 6840759"/>
              <a:gd name="connsiteX4177" fmla="*/ 1972915 w 6844951"/>
              <a:gd name="connsiteY4177" fmla="*/ 1486004 h 6840759"/>
              <a:gd name="connsiteX4178" fmla="*/ 1972915 w 6844951"/>
              <a:gd name="connsiteY4178" fmla="*/ 1547153 h 6840759"/>
              <a:gd name="connsiteX4179" fmla="*/ 1963244 w 6844951"/>
              <a:gd name="connsiteY4179" fmla="*/ 1595055 h 6840759"/>
              <a:gd name="connsiteX4180" fmla="*/ 1982556 w 6844951"/>
              <a:gd name="connsiteY4180" fmla="*/ 1582034 h 6840759"/>
              <a:gd name="connsiteX4181" fmla="*/ 2038559 w 6844951"/>
              <a:gd name="connsiteY4181" fmla="*/ 1570728 h 6840759"/>
              <a:gd name="connsiteX4182" fmla="*/ 2099708 w 6844951"/>
              <a:gd name="connsiteY4182" fmla="*/ 1570728 h 6840759"/>
              <a:gd name="connsiteX4183" fmla="*/ 2155711 w 6844951"/>
              <a:gd name="connsiteY4183" fmla="*/ 1582034 h 6840759"/>
              <a:gd name="connsiteX4184" fmla="*/ 2175023 w 6844951"/>
              <a:gd name="connsiteY4184" fmla="*/ 1595055 h 6840759"/>
              <a:gd name="connsiteX4185" fmla="*/ 2165352 w 6844951"/>
              <a:gd name="connsiteY4185" fmla="*/ 1547153 h 6840759"/>
              <a:gd name="connsiteX4186" fmla="*/ 2165352 w 6844951"/>
              <a:gd name="connsiteY4186" fmla="*/ 1486004 h 6840759"/>
              <a:gd name="connsiteX4187" fmla="*/ 2172727 w 6844951"/>
              <a:gd name="connsiteY4187" fmla="*/ 1449474 h 6840759"/>
              <a:gd name="connsiteX4188" fmla="*/ 2155712 w 6844951"/>
              <a:gd name="connsiteY4188" fmla="*/ 1460947 h 6840759"/>
              <a:gd name="connsiteX4189" fmla="*/ 2099708 w 6844951"/>
              <a:gd name="connsiteY4189" fmla="*/ 1472253 h 6840759"/>
              <a:gd name="connsiteX4190" fmla="*/ 2038559 w 6844951"/>
              <a:gd name="connsiteY4190" fmla="*/ 1472253 h 6840759"/>
              <a:gd name="connsiteX4191" fmla="*/ 1982556 w 6844951"/>
              <a:gd name="connsiteY4191" fmla="*/ 1460947 h 6840759"/>
              <a:gd name="connsiteX4192" fmla="*/ 1424202 w 6844951"/>
              <a:gd name="connsiteY4192" fmla="*/ 1449474 h 6840759"/>
              <a:gd name="connsiteX4193" fmla="*/ 1431577 w 6844951"/>
              <a:gd name="connsiteY4193" fmla="*/ 1486004 h 6840759"/>
              <a:gd name="connsiteX4194" fmla="*/ 1431577 w 6844951"/>
              <a:gd name="connsiteY4194" fmla="*/ 1547153 h 6840759"/>
              <a:gd name="connsiteX4195" fmla="*/ 1421906 w 6844951"/>
              <a:gd name="connsiteY4195" fmla="*/ 1595055 h 6840759"/>
              <a:gd name="connsiteX4196" fmla="*/ 1441218 w 6844951"/>
              <a:gd name="connsiteY4196" fmla="*/ 1582034 h 6840759"/>
              <a:gd name="connsiteX4197" fmla="*/ 1497221 w 6844951"/>
              <a:gd name="connsiteY4197" fmla="*/ 1570728 h 6840759"/>
              <a:gd name="connsiteX4198" fmla="*/ 1558370 w 6844951"/>
              <a:gd name="connsiteY4198" fmla="*/ 1570728 h 6840759"/>
              <a:gd name="connsiteX4199" fmla="*/ 1614373 w 6844951"/>
              <a:gd name="connsiteY4199" fmla="*/ 1582034 h 6840759"/>
              <a:gd name="connsiteX4200" fmla="*/ 1633685 w 6844951"/>
              <a:gd name="connsiteY4200" fmla="*/ 1595055 h 6840759"/>
              <a:gd name="connsiteX4201" fmla="*/ 1624014 w 6844951"/>
              <a:gd name="connsiteY4201" fmla="*/ 1547153 h 6840759"/>
              <a:gd name="connsiteX4202" fmla="*/ 1624014 w 6844951"/>
              <a:gd name="connsiteY4202" fmla="*/ 1486004 h 6840759"/>
              <a:gd name="connsiteX4203" fmla="*/ 1631389 w 6844951"/>
              <a:gd name="connsiteY4203" fmla="*/ 1449474 h 6840759"/>
              <a:gd name="connsiteX4204" fmla="*/ 1614374 w 6844951"/>
              <a:gd name="connsiteY4204" fmla="*/ 1460947 h 6840759"/>
              <a:gd name="connsiteX4205" fmla="*/ 1558370 w 6844951"/>
              <a:gd name="connsiteY4205" fmla="*/ 1472253 h 6840759"/>
              <a:gd name="connsiteX4206" fmla="*/ 1497221 w 6844951"/>
              <a:gd name="connsiteY4206" fmla="*/ 1472253 h 6840759"/>
              <a:gd name="connsiteX4207" fmla="*/ 1441218 w 6844951"/>
              <a:gd name="connsiteY4207" fmla="*/ 1460947 h 6840759"/>
              <a:gd name="connsiteX4208" fmla="*/ 882864 w 6844951"/>
              <a:gd name="connsiteY4208" fmla="*/ 1449474 h 6840759"/>
              <a:gd name="connsiteX4209" fmla="*/ 890239 w 6844951"/>
              <a:gd name="connsiteY4209" fmla="*/ 1486004 h 6840759"/>
              <a:gd name="connsiteX4210" fmla="*/ 890239 w 6844951"/>
              <a:gd name="connsiteY4210" fmla="*/ 1547153 h 6840759"/>
              <a:gd name="connsiteX4211" fmla="*/ 880569 w 6844951"/>
              <a:gd name="connsiteY4211" fmla="*/ 1595055 h 6840759"/>
              <a:gd name="connsiteX4212" fmla="*/ 899880 w 6844951"/>
              <a:gd name="connsiteY4212" fmla="*/ 1582035 h 6840759"/>
              <a:gd name="connsiteX4213" fmla="*/ 955883 w 6844951"/>
              <a:gd name="connsiteY4213" fmla="*/ 1570728 h 6840759"/>
              <a:gd name="connsiteX4214" fmla="*/ 1017032 w 6844951"/>
              <a:gd name="connsiteY4214" fmla="*/ 1570728 h 6840759"/>
              <a:gd name="connsiteX4215" fmla="*/ 1073035 w 6844951"/>
              <a:gd name="connsiteY4215" fmla="*/ 1582035 h 6840759"/>
              <a:gd name="connsiteX4216" fmla="*/ 1092347 w 6844951"/>
              <a:gd name="connsiteY4216" fmla="*/ 1595055 h 6840759"/>
              <a:gd name="connsiteX4217" fmla="*/ 1082676 w 6844951"/>
              <a:gd name="connsiteY4217" fmla="*/ 1547153 h 6840759"/>
              <a:gd name="connsiteX4218" fmla="*/ 1082676 w 6844951"/>
              <a:gd name="connsiteY4218" fmla="*/ 1486004 h 6840759"/>
              <a:gd name="connsiteX4219" fmla="*/ 1090051 w 6844951"/>
              <a:gd name="connsiteY4219" fmla="*/ 1449474 h 6840759"/>
              <a:gd name="connsiteX4220" fmla="*/ 1073036 w 6844951"/>
              <a:gd name="connsiteY4220" fmla="*/ 1460947 h 6840759"/>
              <a:gd name="connsiteX4221" fmla="*/ 1017032 w 6844951"/>
              <a:gd name="connsiteY4221" fmla="*/ 1472253 h 6840759"/>
              <a:gd name="connsiteX4222" fmla="*/ 955883 w 6844951"/>
              <a:gd name="connsiteY4222" fmla="*/ 1472253 h 6840759"/>
              <a:gd name="connsiteX4223" fmla="*/ 899880 w 6844951"/>
              <a:gd name="connsiteY4223" fmla="*/ 1460947 h 6840759"/>
              <a:gd name="connsiteX4224" fmla="*/ 341526 w 6844951"/>
              <a:gd name="connsiteY4224" fmla="*/ 1449474 h 6840759"/>
              <a:gd name="connsiteX4225" fmla="*/ 348901 w 6844951"/>
              <a:gd name="connsiteY4225" fmla="*/ 1486004 h 6840759"/>
              <a:gd name="connsiteX4226" fmla="*/ 348901 w 6844951"/>
              <a:gd name="connsiteY4226" fmla="*/ 1547153 h 6840759"/>
              <a:gd name="connsiteX4227" fmla="*/ 339230 w 6844951"/>
              <a:gd name="connsiteY4227" fmla="*/ 1595055 h 6840759"/>
              <a:gd name="connsiteX4228" fmla="*/ 358542 w 6844951"/>
              <a:gd name="connsiteY4228" fmla="*/ 1582035 h 6840759"/>
              <a:gd name="connsiteX4229" fmla="*/ 414545 w 6844951"/>
              <a:gd name="connsiteY4229" fmla="*/ 1570728 h 6840759"/>
              <a:gd name="connsiteX4230" fmla="*/ 475694 w 6844951"/>
              <a:gd name="connsiteY4230" fmla="*/ 1570728 h 6840759"/>
              <a:gd name="connsiteX4231" fmla="*/ 531697 w 6844951"/>
              <a:gd name="connsiteY4231" fmla="*/ 1582035 h 6840759"/>
              <a:gd name="connsiteX4232" fmla="*/ 551009 w 6844951"/>
              <a:gd name="connsiteY4232" fmla="*/ 1595055 h 6840759"/>
              <a:gd name="connsiteX4233" fmla="*/ 541338 w 6844951"/>
              <a:gd name="connsiteY4233" fmla="*/ 1547153 h 6840759"/>
              <a:gd name="connsiteX4234" fmla="*/ 541338 w 6844951"/>
              <a:gd name="connsiteY4234" fmla="*/ 1486004 h 6840759"/>
              <a:gd name="connsiteX4235" fmla="*/ 548713 w 6844951"/>
              <a:gd name="connsiteY4235" fmla="*/ 1449474 h 6840759"/>
              <a:gd name="connsiteX4236" fmla="*/ 531698 w 6844951"/>
              <a:gd name="connsiteY4236" fmla="*/ 1460947 h 6840759"/>
              <a:gd name="connsiteX4237" fmla="*/ 475694 w 6844951"/>
              <a:gd name="connsiteY4237" fmla="*/ 1472253 h 6840759"/>
              <a:gd name="connsiteX4238" fmla="*/ 414545 w 6844951"/>
              <a:gd name="connsiteY4238" fmla="*/ 1472253 h 6840759"/>
              <a:gd name="connsiteX4239" fmla="*/ 358542 w 6844951"/>
              <a:gd name="connsiteY4239" fmla="*/ 1460947 h 6840759"/>
              <a:gd name="connsiteX4240" fmla="*/ 6023279 w 6844951"/>
              <a:gd name="connsiteY4240" fmla="*/ 1219326 h 6840759"/>
              <a:gd name="connsiteX4241" fmla="*/ 6032950 w 6844951"/>
              <a:gd name="connsiteY4241" fmla="*/ 1267228 h 6840759"/>
              <a:gd name="connsiteX4242" fmla="*/ 6032950 w 6844951"/>
              <a:gd name="connsiteY4242" fmla="*/ 1328377 h 6840759"/>
              <a:gd name="connsiteX4243" fmla="*/ 6025575 w 6844951"/>
              <a:gd name="connsiteY4243" fmla="*/ 1364907 h 6840759"/>
              <a:gd name="connsiteX4244" fmla="*/ 6042591 w 6844951"/>
              <a:gd name="connsiteY4244" fmla="*/ 1353435 h 6840759"/>
              <a:gd name="connsiteX4245" fmla="*/ 6098594 w 6844951"/>
              <a:gd name="connsiteY4245" fmla="*/ 1342128 h 6840759"/>
              <a:gd name="connsiteX4246" fmla="*/ 6159743 w 6844951"/>
              <a:gd name="connsiteY4246" fmla="*/ 1342128 h 6840759"/>
              <a:gd name="connsiteX4247" fmla="*/ 6215746 w 6844951"/>
              <a:gd name="connsiteY4247" fmla="*/ 1353435 h 6840759"/>
              <a:gd name="connsiteX4248" fmla="*/ 6232762 w 6844951"/>
              <a:gd name="connsiteY4248" fmla="*/ 1364907 h 6840759"/>
              <a:gd name="connsiteX4249" fmla="*/ 6225387 w 6844951"/>
              <a:gd name="connsiteY4249" fmla="*/ 1328377 h 6840759"/>
              <a:gd name="connsiteX4250" fmla="*/ 6225387 w 6844951"/>
              <a:gd name="connsiteY4250" fmla="*/ 1267228 h 6840759"/>
              <a:gd name="connsiteX4251" fmla="*/ 6235058 w 6844951"/>
              <a:gd name="connsiteY4251" fmla="*/ 1219326 h 6840759"/>
              <a:gd name="connsiteX4252" fmla="*/ 6215746 w 6844951"/>
              <a:gd name="connsiteY4252" fmla="*/ 1232347 h 6840759"/>
              <a:gd name="connsiteX4253" fmla="*/ 6159743 w 6844951"/>
              <a:gd name="connsiteY4253" fmla="*/ 1243653 h 6840759"/>
              <a:gd name="connsiteX4254" fmla="*/ 6098594 w 6844951"/>
              <a:gd name="connsiteY4254" fmla="*/ 1243653 h 6840759"/>
              <a:gd name="connsiteX4255" fmla="*/ 6042591 w 6844951"/>
              <a:gd name="connsiteY4255" fmla="*/ 1232347 h 6840759"/>
              <a:gd name="connsiteX4256" fmla="*/ 5481941 w 6844951"/>
              <a:gd name="connsiteY4256" fmla="*/ 1219326 h 6840759"/>
              <a:gd name="connsiteX4257" fmla="*/ 5491612 w 6844951"/>
              <a:gd name="connsiteY4257" fmla="*/ 1267228 h 6840759"/>
              <a:gd name="connsiteX4258" fmla="*/ 5491612 w 6844951"/>
              <a:gd name="connsiteY4258" fmla="*/ 1328377 h 6840759"/>
              <a:gd name="connsiteX4259" fmla="*/ 5484237 w 6844951"/>
              <a:gd name="connsiteY4259" fmla="*/ 1364907 h 6840759"/>
              <a:gd name="connsiteX4260" fmla="*/ 5501253 w 6844951"/>
              <a:gd name="connsiteY4260" fmla="*/ 1353435 h 6840759"/>
              <a:gd name="connsiteX4261" fmla="*/ 5557256 w 6844951"/>
              <a:gd name="connsiteY4261" fmla="*/ 1342128 h 6840759"/>
              <a:gd name="connsiteX4262" fmla="*/ 5618405 w 6844951"/>
              <a:gd name="connsiteY4262" fmla="*/ 1342128 h 6840759"/>
              <a:gd name="connsiteX4263" fmla="*/ 5674408 w 6844951"/>
              <a:gd name="connsiteY4263" fmla="*/ 1353435 h 6840759"/>
              <a:gd name="connsiteX4264" fmla="*/ 5691424 w 6844951"/>
              <a:gd name="connsiteY4264" fmla="*/ 1364907 h 6840759"/>
              <a:gd name="connsiteX4265" fmla="*/ 5684049 w 6844951"/>
              <a:gd name="connsiteY4265" fmla="*/ 1328377 h 6840759"/>
              <a:gd name="connsiteX4266" fmla="*/ 5684049 w 6844951"/>
              <a:gd name="connsiteY4266" fmla="*/ 1267228 h 6840759"/>
              <a:gd name="connsiteX4267" fmla="*/ 5693720 w 6844951"/>
              <a:gd name="connsiteY4267" fmla="*/ 1219326 h 6840759"/>
              <a:gd name="connsiteX4268" fmla="*/ 5674408 w 6844951"/>
              <a:gd name="connsiteY4268" fmla="*/ 1232347 h 6840759"/>
              <a:gd name="connsiteX4269" fmla="*/ 5618405 w 6844951"/>
              <a:gd name="connsiteY4269" fmla="*/ 1243653 h 6840759"/>
              <a:gd name="connsiteX4270" fmla="*/ 5557256 w 6844951"/>
              <a:gd name="connsiteY4270" fmla="*/ 1243653 h 6840759"/>
              <a:gd name="connsiteX4271" fmla="*/ 5501253 w 6844951"/>
              <a:gd name="connsiteY4271" fmla="*/ 1232347 h 6840759"/>
              <a:gd name="connsiteX4272" fmla="*/ 4940603 w 6844951"/>
              <a:gd name="connsiteY4272" fmla="*/ 1219326 h 6840759"/>
              <a:gd name="connsiteX4273" fmla="*/ 4950274 w 6844951"/>
              <a:gd name="connsiteY4273" fmla="*/ 1267228 h 6840759"/>
              <a:gd name="connsiteX4274" fmla="*/ 4950274 w 6844951"/>
              <a:gd name="connsiteY4274" fmla="*/ 1328377 h 6840759"/>
              <a:gd name="connsiteX4275" fmla="*/ 4942899 w 6844951"/>
              <a:gd name="connsiteY4275" fmla="*/ 1364907 h 6840759"/>
              <a:gd name="connsiteX4276" fmla="*/ 4959915 w 6844951"/>
              <a:gd name="connsiteY4276" fmla="*/ 1353435 h 6840759"/>
              <a:gd name="connsiteX4277" fmla="*/ 5015918 w 6844951"/>
              <a:gd name="connsiteY4277" fmla="*/ 1342128 h 6840759"/>
              <a:gd name="connsiteX4278" fmla="*/ 5077067 w 6844951"/>
              <a:gd name="connsiteY4278" fmla="*/ 1342128 h 6840759"/>
              <a:gd name="connsiteX4279" fmla="*/ 5133071 w 6844951"/>
              <a:gd name="connsiteY4279" fmla="*/ 1353435 h 6840759"/>
              <a:gd name="connsiteX4280" fmla="*/ 5150086 w 6844951"/>
              <a:gd name="connsiteY4280" fmla="*/ 1364907 h 6840759"/>
              <a:gd name="connsiteX4281" fmla="*/ 5142711 w 6844951"/>
              <a:gd name="connsiteY4281" fmla="*/ 1328377 h 6840759"/>
              <a:gd name="connsiteX4282" fmla="*/ 5142711 w 6844951"/>
              <a:gd name="connsiteY4282" fmla="*/ 1267228 h 6840759"/>
              <a:gd name="connsiteX4283" fmla="*/ 5152382 w 6844951"/>
              <a:gd name="connsiteY4283" fmla="*/ 1219326 h 6840759"/>
              <a:gd name="connsiteX4284" fmla="*/ 5133070 w 6844951"/>
              <a:gd name="connsiteY4284" fmla="*/ 1232347 h 6840759"/>
              <a:gd name="connsiteX4285" fmla="*/ 5077067 w 6844951"/>
              <a:gd name="connsiteY4285" fmla="*/ 1243653 h 6840759"/>
              <a:gd name="connsiteX4286" fmla="*/ 5015918 w 6844951"/>
              <a:gd name="connsiteY4286" fmla="*/ 1243653 h 6840759"/>
              <a:gd name="connsiteX4287" fmla="*/ 4959914 w 6844951"/>
              <a:gd name="connsiteY4287" fmla="*/ 1232347 h 6840759"/>
              <a:gd name="connsiteX4288" fmla="*/ 4399265 w 6844951"/>
              <a:gd name="connsiteY4288" fmla="*/ 1219326 h 6840759"/>
              <a:gd name="connsiteX4289" fmla="*/ 4408936 w 6844951"/>
              <a:gd name="connsiteY4289" fmla="*/ 1267228 h 6840759"/>
              <a:gd name="connsiteX4290" fmla="*/ 4408936 w 6844951"/>
              <a:gd name="connsiteY4290" fmla="*/ 1328377 h 6840759"/>
              <a:gd name="connsiteX4291" fmla="*/ 4401561 w 6844951"/>
              <a:gd name="connsiteY4291" fmla="*/ 1364907 h 6840759"/>
              <a:gd name="connsiteX4292" fmla="*/ 4418577 w 6844951"/>
              <a:gd name="connsiteY4292" fmla="*/ 1353435 h 6840759"/>
              <a:gd name="connsiteX4293" fmla="*/ 4474580 w 6844951"/>
              <a:gd name="connsiteY4293" fmla="*/ 1342128 h 6840759"/>
              <a:gd name="connsiteX4294" fmla="*/ 4535729 w 6844951"/>
              <a:gd name="connsiteY4294" fmla="*/ 1342128 h 6840759"/>
              <a:gd name="connsiteX4295" fmla="*/ 4591733 w 6844951"/>
              <a:gd name="connsiteY4295" fmla="*/ 1353435 h 6840759"/>
              <a:gd name="connsiteX4296" fmla="*/ 4608748 w 6844951"/>
              <a:gd name="connsiteY4296" fmla="*/ 1364907 h 6840759"/>
              <a:gd name="connsiteX4297" fmla="*/ 4601373 w 6844951"/>
              <a:gd name="connsiteY4297" fmla="*/ 1328377 h 6840759"/>
              <a:gd name="connsiteX4298" fmla="*/ 4601373 w 6844951"/>
              <a:gd name="connsiteY4298" fmla="*/ 1267228 h 6840759"/>
              <a:gd name="connsiteX4299" fmla="*/ 4611044 w 6844951"/>
              <a:gd name="connsiteY4299" fmla="*/ 1219326 h 6840759"/>
              <a:gd name="connsiteX4300" fmla="*/ 4591732 w 6844951"/>
              <a:gd name="connsiteY4300" fmla="*/ 1232347 h 6840759"/>
              <a:gd name="connsiteX4301" fmla="*/ 4535729 w 6844951"/>
              <a:gd name="connsiteY4301" fmla="*/ 1243653 h 6840759"/>
              <a:gd name="connsiteX4302" fmla="*/ 4474580 w 6844951"/>
              <a:gd name="connsiteY4302" fmla="*/ 1243653 h 6840759"/>
              <a:gd name="connsiteX4303" fmla="*/ 4418576 w 6844951"/>
              <a:gd name="connsiteY4303" fmla="*/ 1232347 h 6840759"/>
              <a:gd name="connsiteX4304" fmla="*/ 3857927 w 6844951"/>
              <a:gd name="connsiteY4304" fmla="*/ 1219326 h 6840759"/>
              <a:gd name="connsiteX4305" fmla="*/ 3867598 w 6844951"/>
              <a:gd name="connsiteY4305" fmla="*/ 1267228 h 6840759"/>
              <a:gd name="connsiteX4306" fmla="*/ 3867598 w 6844951"/>
              <a:gd name="connsiteY4306" fmla="*/ 1328377 h 6840759"/>
              <a:gd name="connsiteX4307" fmla="*/ 3860223 w 6844951"/>
              <a:gd name="connsiteY4307" fmla="*/ 1364907 h 6840759"/>
              <a:gd name="connsiteX4308" fmla="*/ 3877239 w 6844951"/>
              <a:gd name="connsiteY4308" fmla="*/ 1353435 h 6840759"/>
              <a:gd name="connsiteX4309" fmla="*/ 3933242 w 6844951"/>
              <a:gd name="connsiteY4309" fmla="*/ 1342128 h 6840759"/>
              <a:gd name="connsiteX4310" fmla="*/ 3994391 w 6844951"/>
              <a:gd name="connsiteY4310" fmla="*/ 1342128 h 6840759"/>
              <a:gd name="connsiteX4311" fmla="*/ 4050395 w 6844951"/>
              <a:gd name="connsiteY4311" fmla="*/ 1353435 h 6840759"/>
              <a:gd name="connsiteX4312" fmla="*/ 4067410 w 6844951"/>
              <a:gd name="connsiteY4312" fmla="*/ 1364907 h 6840759"/>
              <a:gd name="connsiteX4313" fmla="*/ 4060035 w 6844951"/>
              <a:gd name="connsiteY4313" fmla="*/ 1328377 h 6840759"/>
              <a:gd name="connsiteX4314" fmla="*/ 4060035 w 6844951"/>
              <a:gd name="connsiteY4314" fmla="*/ 1267228 h 6840759"/>
              <a:gd name="connsiteX4315" fmla="*/ 4069706 w 6844951"/>
              <a:gd name="connsiteY4315" fmla="*/ 1219326 h 6840759"/>
              <a:gd name="connsiteX4316" fmla="*/ 4050394 w 6844951"/>
              <a:gd name="connsiteY4316" fmla="*/ 1232347 h 6840759"/>
              <a:gd name="connsiteX4317" fmla="*/ 3994391 w 6844951"/>
              <a:gd name="connsiteY4317" fmla="*/ 1243653 h 6840759"/>
              <a:gd name="connsiteX4318" fmla="*/ 3933242 w 6844951"/>
              <a:gd name="connsiteY4318" fmla="*/ 1243653 h 6840759"/>
              <a:gd name="connsiteX4319" fmla="*/ 3877238 w 6844951"/>
              <a:gd name="connsiteY4319" fmla="*/ 1232347 h 6840759"/>
              <a:gd name="connsiteX4320" fmla="*/ 3316589 w 6844951"/>
              <a:gd name="connsiteY4320" fmla="*/ 1219326 h 6840759"/>
              <a:gd name="connsiteX4321" fmla="*/ 3326260 w 6844951"/>
              <a:gd name="connsiteY4321" fmla="*/ 1267228 h 6840759"/>
              <a:gd name="connsiteX4322" fmla="*/ 3326260 w 6844951"/>
              <a:gd name="connsiteY4322" fmla="*/ 1328377 h 6840759"/>
              <a:gd name="connsiteX4323" fmla="*/ 3318885 w 6844951"/>
              <a:gd name="connsiteY4323" fmla="*/ 1364907 h 6840759"/>
              <a:gd name="connsiteX4324" fmla="*/ 3335901 w 6844951"/>
              <a:gd name="connsiteY4324" fmla="*/ 1353435 h 6840759"/>
              <a:gd name="connsiteX4325" fmla="*/ 3391904 w 6844951"/>
              <a:gd name="connsiteY4325" fmla="*/ 1342128 h 6840759"/>
              <a:gd name="connsiteX4326" fmla="*/ 3453053 w 6844951"/>
              <a:gd name="connsiteY4326" fmla="*/ 1342128 h 6840759"/>
              <a:gd name="connsiteX4327" fmla="*/ 3509057 w 6844951"/>
              <a:gd name="connsiteY4327" fmla="*/ 1353435 h 6840759"/>
              <a:gd name="connsiteX4328" fmla="*/ 3526072 w 6844951"/>
              <a:gd name="connsiteY4328" fmla="*/ 1364907 h 6840759"/>
              <a:gd name="connsiteX4329" fmla="*/ 3518697 w 6844951"/>
              <a:gd name="connsiteY4329" fmla="*/ 1328377 h 6840759"/>
              <a:gd name="connsiteX4330" fmla="*/ 3518697 w 6844951"/>
              <a:gd name="connsiteY4330" fmla="*/ 1267228 h 6840759"/>
              <a:gd name="connsiteX4331" fmla="*/ 3528368 w 6844951"/>
              <a:gd name="connsiteY4331" fmla="*/ 1219326 h 6840759"/>
              <a:gd name="connsiteX4332" fmla="*/ 3509056 w 6844951"/>
              <a:gd name="connsiteY4332" fmla="*/ 1232347 h 6840759"/>
              <a:gd name="connsiteX4333" fmla="*/ 3453053 w 6844951"/>
              <a:gd name="connsiteY4333" fmla="*/ 1243653 h 6840759"/>
              <a:gd name="connsiteX4334" fmla="*/ 3391904 w 6844951"/>
              <a:gd name="connsiteY4334" fmla="*/ 1243653 h 6840759"/>
              <a:gd name="connsiteX4335" fmla="*/ 3335901 w 6844951"/>
              <a:gd name="connsiteY4335" fmla="*/ 1232347 h 6840759"/>
              <a:gd name="connsiteX4336" fmla="*/ 2775251 w 6844951"/>
              <a:gd name="connsiteY4336" fmla="*/ 1219326 h 6840759"/>
              <a:gd name="connsiteX4337" fmla="*/ 2784922 w 6844951"/>
              <a:gd name="connsiteY4337" fmla="*/ 1267228 h 6840759"/>
              <a:gd name="connsiteX4338" fmla="*/ 2784922 w 6844951"/>
              <a:gd name="connsiteY4338" fmla="*/ 1328377 h 6840759"/>
              <a:gd name="connsiteX4339" fmla="*/ 2777547 w 6844951"/>
              <a:gd name="connsiteY4339" fmla="*/ 1364907 h 6840759"/>
              <a:gd name="connsiteX4340" fmla="*/ 2794563 w 6844951"/>
              <a:gd name="connsiteY4340" fmla="*/ 1353435 h 6840759"/>
              <a:gd name="connsiteX4341" fmla="*/ 2850566 w 6844951"/>
              <a:gd name="connsiteY4341" fmla="*/ 1342128 h 6840759"/>
              <a:gd name="connsiteX4342" fmla="*/ 2911715 w 6844951"/>
              <a:gd name="connsiteY4342" fmla="*/ 1342128 h 6840759"/>
              <a:gd name="connsiteX4343" fmla="*/ 2967719 w 6844951"/>
              <a:gd name="connsiteY4343" fmla="*/ 1353435 h 6840759"/>
              <a:gd name="connsiteX4344" fmla="*/ 2984734 w 6844951"/>
              <a:gd name="connsiteY4344" fmla="*/ 1364907 h 6840759"/>
              <a:gd name="connsiteX4345" fmla="*/ 2977359 w 6844951"/>
              <a:gd name="connsiteY4345" fmla="*/ 1328377 h 6840759"/>
              <a:gd name="connsiteX4346" fmla="*/ 2977359 w 6844951"/>
              <a:gd name="connsiteY4346" fmla="*/ 1267228 h 6840759"/>
              <a:gd name="connsiteX4347" fmla="*/ 2987030 w 6844951"/>
              <a:gd name="connsiteY4347" fmla="*/ 1219326 h 6840759"/>
              <a:gd name="connsiteX4348" fmla="*/ 2967718 w 6844951"/>
              <a:gd name="connsiteY4348" fmla="*/ 1232347 h 6840759"/>
              <a:gd name="connsiteX4349" fmla="*/ 2911715 w 6844951"/>
              <a:gd name="connsiteY4349" fmla="*/ 1243653 h 6840759"/>
              <a:gd name="connsiteX4350" fmla="*/ 2850566 w 6844951"/>
              <a:gd name="connsiteY4350" fmla="*/ 1243653 h 6840759"/>
              <a:gd name="connsiteX4351" fmla="*/ 2794563 w 6844951"/>
              <a:gd name="connsiteY4351" fmla="*/ 1232347 h 6840759"/>
              <a:gd name="connsiteX4352" fmla="*/ 2233913 w 6844951"/>
              <a:gd name="connsiteY4352" fmla="*/ 1219326 h 6840759"/>
              <a:gd name="connsiteX4353" fmla="*/ 2243584 w 6844951"/>
              <a:gd name="connsiteY4353" fmla="*/ 1267228 h 6840759"/>
              <a:gd name="connsiteX4354" fmla="*/ 2243584 w 6844951"/>
              <a:gd name="connsiteY4354" fmla="*/ 1328377 h 6840759"/>
              <a:gd name="connsiteX4355" fmla="*/ 2236209 w 6844951"/>
              <a:gd name="connsiteY4355" fmla="*/ 1364907 h 6840759"/>
              <a:gd name="connsiteX4356" fmla="*/ 2253225 w 6844951"/>
              <a:gd name="connsiteY4356" fmla="*/ 1353435 h 6840759"/>
              <a:gd name="connsiteX4357" fmla="*/ 2309228 w 6844951"/>
              <a:gd name="connsiteY4357" fmla="*/ 1342128 h 6840759"/>
              <a:gd name="connsiteX4358" fmla="*/ 2370377 w 6844951"/>
              <a:gd name="connsiteY4358" fmla="*/ 1342128 h 6840759"/>
              <a:gd name="connsiteX4359" fmla="*/ 2426381 w 6844951"/>
              <a:gd name="connsiteY4359" fmla="*/ 1353435 h 6840759"/>
              <a:gd name="connsiteX4360" fmla="*/ 2443396 w 6844951"/>
              <a:gd name="connsiteY4360" fmla="*/ 1364907 h 6840759"/>
              <a:gd name="connsiteX4361" fmla="*/ 2436021 w 6844951"/>
              <a:gd name="connsiteY4361" fmla="*/ 1328377 h 6840759"/>
              <a:gd name="connsiteX4362" fmla="*/ 2436021 w 6844951"/>
              <a:gd name="connsiteY4362" fmla="*/ 1267228 h 6840759"/>
              <a:gd name="connsiteX4363" fmla="*/ 2445692 w 6844951"/>
              <a:gd name="connsiteY4363" fmla="*/ 1219326 h 6840759"/>
              <a:gd name="connsiteX4364" fmla="*/ 2426380 w 6844951"/>
              <a:gd name="connsiteY4364" fmla="*/ 1232347 h 6840759"/>
              <a:gd name="connsiteX4365" fmla="*/ 2370377 w 6844951"/>
              <a:gd name="connsiteY4365" fmla="*/ 1243653 h 6840759"/>
              <a:gd name="connsiteX4366" fmla="*/ 2309228 w 6844951"/>
              <a:gd name="connsiteY4366" fmla="*/ 1243653 h 6840759"/>
              <a:gd name="connsiteX4367" fmla="*/ 2253225 w 6844951"/>
              <a:gd name="connsiteY4367" fmla="*/ 1232347 h 6840759"/>
              <a:gd name="connsiteX4368" fmla="*/ 1692575 w 6844951"/>
              <a:gd name="connsiteY4368" fmla="*/ 1219326 h 6840759"/>
              <a:gd name="connsiteX4369" fmla="*/ 1702246 w 6844951"/>
              <a:gd name="connsiteY4369" fmla="*/ 1267228 h 6840759"/>
              <a:gd name="connsiteX4370" fmla="*/ 1702246 w 6844951"/>
              <a:gd name="connsiteY4370" fmla="*/ 1328377 h 6840759"/>
              <a:gd name="connsiteX4371" fmla="*/ 1694871 w 6844951"/>
              <a:gd name="connsiteY4371" fmla="*/ 1364907 h 6840759"/>
              <a:gd name="connsiteX4372" fmla="*/ 1711887 w 6844951"/>
              <a:gd name="connsiteY4372" fmla="*/ 1353435 h 6840759"/>
              <a:gd name="connsiteX4373" fmla="*/ 1767890 w 6844951"/>
              <a:gd name="connsiteY4373" fmla="*/ 1342128 h 6840759"/>
              <a:gd name="connsiteX4374" fmla="*/ 1829039 w 6844951"/>
              <a:gd name="connsiteY4374" fmla="*/ 1342128 h 6840759"/>
              <a:gd name="connsiteX4375" fmla="*/ 1885043 w 6844951"/>
              <a:gd name="connsiteY4375" fmla="*/ 1353435 h 6840759"/>
              <a:gd name="connsiteX4376" fmla="*/ 1902058 w 6844951"/>
              <a:gd name="connsiteY4376" fmla="*/ 1364907 h 6840759"/>
              <a:gd name="connsiteX4377" fmla="*/ 1894683 w 6844951"/>
              <a:gd name="connsiteY4377" fmla="*/ 1328377 h 6840759"/>
              <a:gd name="connsiteX4378" fmla="*/ 1894683 w 6844951"/>
              <a:gd name="connsiteY4378" fmla="*/ 1267228 h 6840759"/>
              <a:gd name="connsiteX4379" fmla="*/ 1904354 w 6844951"/>
              <a:gd name="connsiteY4379" fmla="*/ 1219326 h 6840759"/>
              <a:gd name="connsiteX4380" fmla="*/ 1885042 w 6844951"/>
              <a:gd name="connsiteY4380" fmla="*/ 1232347 h 6840759"/>
              <a:gd name="connsiteX4381" fmla="*/ 1829039 w 6844951"/>
              <a:gd name="connsiteY4381" fmla="*/ 1243653 h 6840759"/>
              <a:gd name="connsiteX4382" fmla="*/ 1767890 w 6844951"/>
              <a:gd name="connsiteY4382" fmla="*/ 1243653 h 6840759"/>
              <a:gd name="connsiteX4383" fmla="*/ 1711887 w 6844951"/>
              <a:gd name="connsiteY4383" fmla="*/ 1232347 h 6840759"/>
              <a:gd name="connsiteX4384" fmla="*/ 1151237 w 6844951"/>
              <a:gd name="connsiteY4384" fmla="*/ 1219326 h 6840759"/>
              <a:gd name="connsiteX4385" fmla="*/ 1160908 w 6844951"/>
              <a:gd name="connsiteY4385" fmla="*/ 1267228 h 6840759"/>
              <a:gd name="connsiteX4386" fmla="*/ 1160908 w 6844951"/>
              <a:gd name="connsiteY4386" fmla="*/ 1328377 h 6840759"/>
              <a:gd name="connsiteX4387" fmla="*/ 1153533 w 6844951"/>
              <a:gd name="connsiteY4387" fmla="*/ 1364907 h 6840759"/>
              <a:gd name="connsiteX4388" fmla="*/ 1170549 w 6844951"/>
              <a:gd name="connsiteY4388" fmla="*/ 1353435 h 6840759"/>
              <a:gd name="connsiteX4389" fmla="*/ 1226552 w 6844951"/>
              <a:gd name="connsiteY4389" fmla="*/ 1342128 h 6840759"/>
              <a:gd name="connsiteX4390" fmla="*/ 1287701 w 6844951"/>
              <a:gd name="connsiteY4390" fmla="*/ 1342128 h 6840759"/>
              <a:gd name="connsiteX4391" fmla="*/ 1343705 w 6844951"/>
              <a:gd name="connsiteY4391" fmla="*/ 1353435 h 6840759"/>
              <a:gd name="connsiteX4392" fmla="*/ 1360720 w 6844951"/>
              <a:gd name="connsiteY4392" fmla="*/ 1364907 h 6840759"/>
              <a:gd name="connsiteX4393" fmla="*/ 1353345 w 6844951"/>
              <a:gd name="connsiteY4393" fmla="*/ 1328377 h 6840759"/>
              <a:gd name="connsiteX4394" fmla="*/ 1353345 w 6844951"/>
              <a:gd name="connsiteY4394" fmla="*/ 1267228 h 6840759"/>
              <a:gd name="connsiteX4395" fmla="*/ 1363016 w 6844951"/>
              <a:gd name="connsiteY4395" fmla="*/ 1219326 h 6840759"/>
              <a:gd name="connsiteX4396" fmla="*/ 1343704 w 6844951"/>
              <a:gd name="connsiteY4396" fmla="*/ 1232347 h 6840759"/>
              <a:gd name="connsiteX4397" fmla="*/ 1287701 w 6844951"/>
              <a:gd name="connsiteY4397" fmla="*/ 1243653 h 6840759"/>
              <a:gd name="connsiteX4398" fmla="*/ 1226552 w 6844951"/>
              <a:gd name="connsiteY4398" fmla="*/ 1243653 h 6840759"/>
              <a:gd name="connsiteX4399" fmla="*/ 1170549 w 6844951"/>
              <a:gd name="connsiteY4399" fmla="*/ 1232347 h 6840759"/>
              <a:gd name="connsiteX4400" fmla="*/ 609899 w 6844951"/>
              <a:gd name="connsiteY4400" fmla="*/ 1219326 h 6840759"/>
              <a:gd name="connsiteX4401" fmla="*/ 619570 w 6844951"/>
              <a:gd name="connsiteY4401" fmla="*/ 1267228 h 6840759"/>
              <a:gd name="connsiteX4402" fmla="*/ 619570 w 6844951"/>
              <a:gd name="connsiteY4402" fmla="*/ 1328377 h 6840759"/>
              <a:gd name="connsiteX4403" fmla="*/ 612195 w 6844951"/>
              <a:gd name="connsiteY4403" fmla="*/ 1364907 h 6840759"/>
              <a:gd name="connsiteX4404" fmla="*/ 629211 w 6844951"/>
              <a:gd name="connsiteY4404" fmla="*/ 1353435 h 6840759"/>
              <a:gd name="connsiteX4405" fmla="*/ 685214 w 6844951"/>
              <a:gd name="connsiteY4405" fmla="*/ 1342128 h 6840759"/>
              <a:gd name="connsiteX4406" fmla="*/ 746363 w 6844951"/>
              <a:gd name="connsiteY4406" fmla="*/ 1342128 h 6840759"/>
              <a:gd name="connsiteX4407" fmla="*/ 802366 w 6844951"/>
              <a:gd name="connsiteY4407" fmla="*/ 1353435 h 6840759"/>
              <a:gd name="connsiteX4408" fmla="*/ 819383 w 6844951"/>
              <a:gd name="connsiteY4408" fmla="*/ 1364907 h 6840759"/>
              <a:gd name="connsiteX4409" fmla="*/ 812007 w 6844951"/>
              <a:gd name="connsiteY4409" fmla="*/ 1328377 h 6840759"/>
              <a:gd name="connsiteX4410" fmla="*/ 812007 w 6844951"/>
              <a:gd name="connsiteY4410" fmla="*/ 1267228 h 6840759"/>
              <a:gd name="connsiteX4411" fmla="*/ 821678 w 6844951"/>
              <a:gd name="connsiteY4411" fmla="*/ 1219326 h 6840759"/>
              <a:gd name="connsiteX4412" fmla="*/ 802366 w 6844951"/>
              <a:gd name="connsiteY4412" fmla="*/ 1232347 h 6840759"/>
              <a:gd name="connsiteX4413" fmla="*/ 746363 w 6844951"/>
              <a:gd name="connsiteY4413" fmla="*/ 1243653 h 6840759"/>
              <a:gd name="connsiteX4414" fmla="*/ 685214 w 6844951"/>
              <a:gd name="connsiteY4414" fmla="*/ 1243653 h 6840759"/>
              <a:gd name="connsiteX4415" fmla="*/ 629211 w 6844951"/>
              <a:gd name="connsiteY4415" fmla="*/ 1232347 h 6840759"/>
              <a:gd name="connsiteX4416" fmla="*/ 3589554 w 6844951"/>
              <a:gd name="connsiteY4416" fmla="*/ 1002098 h 6840759"/>
              <a:gd name="connsiteX4417" fmla="*/ 3596929 w 6844951"/>
              <a:gd name="connsiteY4417" fmla="*/ 1038628 h 6840759"/>
              <a:gd name="connsiteX4418" fmla="*/ 3596929 w 6844951"/>
              <a:gd name="connsiteY4418" fmla="*/ 1099777 h 6840759"/>
              <a:gd name="connsiteX4419" fmla="*/ 3587258 w 6844951"/>
              <a:gd name="connsiteY4419" fmla="*/ 1147679 h 6840759"/>
              <a:gd name="connsiteX4420" fmla="*/ 3606570 w 6844951"/>
              <a:gd name="connsiteY4420" fmla="*/ 1134658 h 6840759"/>
              <a:gd name="connsiteX4421" fmla="*/ 3662573 w 6844951"/>
              <a:gd name="connsiteY4421" fmla="*/ 1123352 h 6840759"/>
              <a:gd name="connsiteX4422" fmla="*/ 3723722 w 6844951"/>
              <a:gd name="connsiteY4422" fmla="*/ 1123352 h 6840759"/>
              <a:gd name="connsiteX4423" fmla="*/ 3779725 w 6844951"/>
              <a:gd name="connsiteY4423" fmla="*/ 1134658 h 6840759"/>
              <a:gd name="connsiteX4424" fmla="*/ 3799037 w 6844951"/>
              <a:gd name="connsiteY4424" fmla="*/ 1147679 h 6840759"/>
              <a:gd name="connsiteX4425" fmla="*/ 3789366 w 6844951"/>
              <a:gd name="connsiteY4425" fmla="*/ 1099777 h 6840759"/>
              <a:gd name="connsiteX4426" fmla="*/ 3789366 w 6844951"/>
              <a:gd name="connsiteY4426" fmla="*/ 1038628 h 6840759"/>
              <a:gd name="connsiteX4427" fmla="*/ 3796741 w 6844951"/>
              <a:gd name="connsiteY4427" fmla="*/ 1002098 h 6840759"/>
              <a:gd name="connsiteX4428" fmla="*/ 3779726 w 6844951"/>
              <a:gd name="connsiteY4428" fmla="*/ 1013571 h 6840759"/>
              <a:gd name="connsiteX4429" fmla="*/ 3723722 w 6844951"/>
              <a:gd name="connsiteY4429" fmla="*/ 1024877 h 6840759"/>
              <a:gd name="connsiteX4430" fmla="*/ 3662573 w 6844951"/>
              <a:gd name="connsiteY4430" fmla="*/ 1024877 h 6840759"/>
              <a:gd name="connsiteX4431" fmla="*/ 3606570 w 6844951"/>
              <a:gd name="connsiteY4431" fmla="*/ 1013571 h 6840759"/>
              <a:gd name="connsiteX4432" fmla="*/ 3048216 w 6844951"/>
              <a:gd name="connsiteY4432" fmla="*/ 1002098 h 6840759"/>
              <a:gd name="connsiteX4433" fmla="*/ 3055591 w 6844951"/>
              <a:gd name="connsiteY4433" fmla="*/ 1038628 h 6840759"/>
              <a:gd name="connsiteX4434" fmla="*/ 3055591 w 6844951"/>
              <a:gd name="connsiteY4434" fmla="*/ 1099777 h 6840759"/>
              <a:gd name="connsiteX4435" fmla="*/ 3045920 w 6844951"/>
              <a:gd name="connsiteY4435" fmla="*/ 1147679 h 6840759"/>
              <a:gd name="connsiteX4436" fmla="*/ 3065232 w 6844951"/>
              <a:gd name="connsiteY4436" fmla="*/ 1134658 h 6840759"/>
              <a:gd name="connsiteX4437" fmla="*/ 3121235 w 6844951"/>
              <a:gd name="connsiteY4437" fmla="*/ 1123352 h 6840759"/>
              <a:gd name="connsiteX4438" fmla="*/ 3182384 w 6844951"/>
              <a:gd name="connsiteY4438" fmla="*/ 1123352 h 6840759"/>
              <a:gd name="connsiteX4439" fmla="*/ 3238387 w 6844951"/>
              <a:gd name="connsiteY4439" fmla="*/ 1134658 h 6840759"/>
              <a:gd name="connsiteX4440" fmla="*/ 3257699 w 6844951"/>
              <a:gd name="connsiteY4440" fmla="*/ 1147679 h 6840759"/>
              <a:gd name="connsiteX4441" fmla="*/ 3248028 w 6844951"/>
              <a:gd name="connsiteY4441" fmla="*/ 1099777 h 6840759"/>
              <a:gd name="connsiteX4442" fmla="*/ 3248028 w 6844951"/>
              <a:gd name="connsiteY4442" fmla="*/ 1038628 h 6840759"/>
              <a:gd name="connsiteX4443" fmla="*/ 3255403 w 6844951"/>
              <a:gd name="connsiteY4443" fmla="*/ 1002098 h 6840759"/>
              <a:gd name="connsiteX4444" fmla="*/ 3238388 w 6844951"/>
              <a:gd name="connsiteY4444" fmla="*/ 1013571 h 6840759"/>
              <a:gd name="connsiteX4445" fmla="*/ 3182384 w 6844951"/>
              <a:gd name="connsiteY4445" fmla="*/ 1024877 h 6840759"/>
              <a:gd name="connsiteX4446" fmla="*/ 3121235 w 6844951"/>
              <a:gd name="connsiteY4446" fmla="*/ 1024877 h 6840759"/>
              <a:gd name="connsiteX4447" fmla="*/ 3065232 w 6844951"/>
              <a:gd name="connsiteY4447" fmla="*/ 1013571 h 6840759"/>
              <a:gd name="connsiteX4448" fmla="*/ 2506878 w 6844951"/>
              <a:gd name="connsiteY4448" fmla="*/ 1002098 h 6840759"/>
              <a:gd name="connsiteX4449" fmla="*/ 2514253 w 6844951"/>
              <a:gd name="connsiteY4449" fmla="*/ 1038628 h 6840759"/>
              <a:gd name="connsiteX4450" fmla="*/ 2514253 w 6844951"/>
              <a:gd name="connsiteY4450" fmla="*/ 1099777 h 6840759"/>
              <a:gd name="connsiteX4451" fmla="*/ 2504582 w 6844951"/>
              <a:gd name="connsiteY4451" fmla="*/ 1147679 h 6840759"/>
              <a:gd name="connsiteX4452" fmla="*/ 2523894 w 6844951"/>
              <a:gd name="connsiteY4452" fmla="*/ 1134658 h 6840759"/>
              <a:gd name="connsiteX4453" fmla="*/ 2579897 w 6844951"/>
              <a:gd name="connsiteY4453" fmla="*/ 1123352 h 6840759"/>
              <a:gd name="connsiteX4454" fmla="*/ 2641046 w 6844951"/>
              <a:gd name="connsiteY4454" fmla="*/ 1123352 h 6840759"/>
              <a:gd name="connsiteX4455" fmla="*/ 2697049 w 6844951"/>
              <a:gd name="connsiteY4455" fmla="*/ 1134658 h 6840759"/>
              <a:gd name="connsiteX4456" fmla="*/ 2716361 w 6844951"/>
              <a:gd name="connsiteY4456" fmla="*/ 1147679 h 6840759"/>
              <a:gd name="connsiteX4457" fmla="*/ 2706690 w 6844951"/>
              <a:gd name="connsiteY4457" fmla="*/ 1099777 h 6840759"/>
              <a:gd name="connsiteX4458" fmla="*/ 2706690 w 6844951"/>
              <a:gd name="connsiteY4458" fmla="*/ 1038628 h 6840759"/>
              <a:gd name="connsiteX4459" fmla="*/ 2714065 w 6844951"/>
              <a:gd name="connsiteY4459" fmla="*/ 1002098 h 6840759"/>
              <a:gd name="connsiteX4460" fmla="*/ 2697050 w 6844951"/>
              <a:gd name="connsiteY4460" fmla="*/ 1013571 h 6840759"/>
              <a:gd name="connsiteX4461" fmla="*/ 2641046 w 6844951"/>
              <a:gd name="connsiteY4461" fmla="*/ 1024877 h 6840759"/>
              <a:gd name="connsiteX4462" fmla="*/ 2579897 w 6844951"/>
              <a:gd name="connsiteY4462" fmla="*/ 1024877 h 6840759"/>
              <a:gd name="connsiteX4463" fmla="*/ 2523894 w 6844951"/>
              <a:gd name="connsiteY4463" fmla="*/ 1013571 h 6840759"/>
              <a:gd name="connsiteX4464" fmla="*/ 1965540 w 6844951"/>
              <a:gd name="connsiteY4464" fmla="*/ 1002098 h 6840759"/>
              <a:gd name="connsiteX4465" fmla="*/ 1972915 w 6844951"/>
              <a:gd name="connsiteY4465" fmla="*/ 1038628 h 6840759"/>
              <a:gd name="connsiteX4466" fmla="*/ 1972915 w 6844951"/>
              <a:gd name="connsiteY4466" fmla="*/ 1099777 h 6840759"/>
              <a:gd name="connsiteX4467" fmla="*/ 1963244 w 6844951"/>
              <a:gd name="connsiteY4467" fmla="*/ 1147679 h 6840759"/>
              <a:gd name="connsiteX4468" fmla="*/ 1982556 w 6844951"/>
              <a:gd name="connsiteY4468" fmla="*/ 1134658 h 6840759"/>
              <a:gd name="connsiteX4469" fmla="*/ 2038559 w 6844951"/>
              <a:gd name="connsiteY4469" fmla="*/ 1123352 h 6840759"/>
              <a:gd name="connsiteX4470" fmla="*/ 2099708 w 6844951"/>
              <a:gd name="connsiteY4470" fmla="*/ 1123352 h 6840759"/>
              <a:gd name="connsiteX4471" fmla="*/ 2155711 w 6844951"/>
              <a:gd name="connsiteY4471" fmla="*/ 1134658 h 6840759"/>
              <a:gd name="connsiteX4472" fmla="*/ 2175023 w 6844951"/>
              <a:gd name="connsiteY4472" fmla="*/ 1147679 h 6840759"/>
              <a:gd name="connsiteX4473" fmla="*/ 2165352 w 6844951"/>
              <a:gd name="connsiteY4473" fmla="*/ 1099777 h 6840759"/>
              <a:gd name="connsiteX4474" fmla="*/ 2165352 w 6844951"/>
              <a:gd name="connsiteY4474" fmla="*/ 1038628 h 6840759"/>
              <a:gd name="connsiteX4475" fmla="*/ 2172727 w 6844951"/>
              <a:gd name="connsiteY4475" fmla="*/ 1002098 h 6840759"/>
              <a:gd name="connsiteX4476" fmla="*/ 2155712 w 6844951"/>
              <a:gd name="connsiteY4476" fmla="*/ 1013571 h 6840759"/>
              <a:gd name="connsiteX4477" fmla="*/ 2099708 w 6844951"/>
              <a:gd name="connsiteY4477" fmla="*/ 1024877 h 6840759"/>
              <a:gd name="connsiteX4478" fmla="*/ 2038559 w 6844951"/>
              <a:gd name="connsiteY4478" fmla="*/ 1024877 h 6840759"/>
              <a:gd name="connsiteX4479" fmla="*/ 1982556 w 6844951"/>
              <a:gd name="connsiteY4479" fmla="*/ 1013571 h 6840759"/>
              <a:gd name="connsiteX4480" fmla="*/ 6296244 w 6844951"/>
              <a:gd name="connsiteY4480" fmla="*/ 1002098 h 6840759"/>
              <a:gd name="connsiteX4481" fmla="*/ 6303619 w 6844951"/>
              <a:gd name="connsiteY4481" fmla="*/ 1038628 h 6840759"/>
              <a:gd name="connsiteX4482" fmla="*/ 6303619 w 6844951"/>
              <a:gd name="connsiteY4482" fmla="*/ 1099777 h 6840759"/>
              <a:gd name="connsiteX4483" fmla="*/ 6293948 w 6844951"/>
              <a:gd name="connsiteY4483" fmla="*/ 1147679 h 6840759"/>
              <a:gd name="connsiteX4484" fmla="*/ 6313260 w 6844951"/>
              <a:gd name="connsiteY4484" fmla="*/ 1134659 h 6840759"/>
              <a:gd name="connsiteX4485" fmla="*/ 6369263 w 6844951"/>
              <a:gd name="connsiteY4485" fmla="*/ 1123352 h 6840759"/>
              <a:gd name="connsiteX4486" fmla="*/ 6430412 w 6844951"/>
              <a:gd name="connsiteY4486" fmla="*/ 1123352 h 6840759"/>
              <a:gd name="connsiteX4487" fmla="*/ 6486415 w 6844951"/>
              <a:gd name="connsiteY4487" fmla="*/ 1134659 h 6840759"/>
              <a:gd name="connsiteX4488" fmla="*/ 6505720 w 6844951"/>
              <a:gd name="connsiteY4488" fmla="*/ 1147674 h 6840759"/>
              <a:gd name="connsiteX4489" fmla="*/ 6496050 w 6844951"/>
              <a:gd name="connsiteY4489" fmla="*/ 1099777 h 6840759"/>
              <a:gd name="connsiteX4490" fmla="*/ 6496050 w 6844951"/>
              <a:gd name="connsiteY4490" fmla="*/ 1038628 h 6840759"/>
              <a:gd name="connsiteX4491" fmla="*/ 6503424 w 6844951"/>
              <a:gd name="connsiteY4491" fmla="*/ 1002103 h 6840759"/>
              <a:gd name="connsiteX4492" fmla="*/ 6486415 w 6844951"/>
              <a:gd name="connsiteY4492" fmla="*/ 1013571 h 6840759"/>
              <a:gd name="connsiteX4493" fmla="*/ 6430412 w 6844951"/>
              <a:gd name="connsiteY4493" fmla="*/ 1024877 h 6840759"/>
              <a:gd name="connsiteX4494" fmla="*/ 6369263 w 6844951"/>
              <a:gd name="connsiteY4494" fmla="*/ 1024877 h 6840759"/>
              <a:gd name="connsiteX4495" fmla="*/ 6313260 w 6844951"/>
              <a:gd name="connsiteY4495" fmla="*/ 1013571 h 6840759"/>
              <a:gd name="connsiteX4496" fmla="*/ 5754906 w 6844951"/>
              <a:gd name="connsiteY4496" fmla="*/ 1002098 h 6840759"/>
              <a:gd name="connsiteX4497" fmla="*/ 5762281 w 6844951"/>
              <a:gd name="connsiteY4497" fmla="*/ 1038628 h 6840759"/>
              <a:gd name="connsiteX4498" fmla="*/ 5762281 w 6844951"/>
              <a:gd name="connsiteY4498" fmla="*/ 1099777 h 6840759"/>
              <a:gd name="connsiteX4499" fmla="*/ 5752610 w 6844951"/>
              <a:gd name="connsiteY4499" fmla="*/ 1147679 h 6840759"/>
              <a:gd name="connsiteX4500" fmla="*/ 5771922 w 6844951"/>
              <a:gd name="connsiteY4500" fmla="*/ 1134658 h 6840759"/>
              <a:gd name="connsiteX4501" fmla="*/ 5827925 w 6844951"/>
              <a:gd name="connsiteY4501" fmla="*/ 1123352 h 6840759"/>
              <a:gd name="connsiteX4502" fmla="*/ 5889074 w 6844951"/>
              <a:gd name="connsiteY4502" fmla="*/ 1123352 h 6840759"/>
              <a:gd name="connsiteX4503" fmla="*/ 5945077 w 6844951"/>
              <a:gd name="connsiteY4503" fmla="*/ 1134658 h 6840759"/>
              <a:gd name="connsiteX4504" fmla="*/ 5964389 w 6844951"/>
              <a:gd name="connsiteY4504" fmla="*/ 1147679 h 6840759"/>
              <a:gd name="connsiteX4505" fmla="*/ 5954718 w 6844951"/>
              <a:gd name="connsiteY4505" fmla="*/ 1099777 h 6840759"/>
              <a:gd name="connsiteX4506" fmla="*/ 5954718 w 6844951"/>
              <a:gd name="connsiteY4506" fmla="*/ 1038628 h 6840759"/>
              <a:gd name="connsiteX4507" fmla="*/ 5962093 w 6844951"/>
              <a:gd name="connsiteY4507" fmla="*/ 1002098 h 6840759"/>
              <a:gd name="connsiteX4508" fmla="*/ 5945077 w 6844951"/>
              <a:gd name="connsiteY4508" fmla="*/ 1013571 h 6840759"/>
              <a:gd name="connsiteX4509" fmla="*/ 5889074 w 6844951"/>
              <a:gd name="connsiteY4509" fmla="*/ 1024877 h 6840759"/>
              <a:gd name="connsiteX4510" fmla="*/ 5827925 w 6844951"/>
              <a:gd name="connsiteY4510" fmla="*/ 1024877 h 6840759"/>
              <a:gd name="connsiteX4511" fmla="*/ 5771922 w 6844951"/>
              <a:gd name="connsiteY4511" fmla="*/ 1013571 h 6840759"/>
              <a:gd name="connsiteX4512" fmla="*/ 5213568 w 6844951"/>
              <a:gd name="connsiteY4512" fmla="*/ 1002098 h 6840759"/>
              <a:gd name="connsiteX4513" fmla="*/ 5220943 w 6844951"/>
              <a:gd name="connsiteY4513" fmla="*/ 1038628 h 6840759"/>
              <a:gd name="connsiteX4514" fmla="*/ 5220943 w 6844951"/>
              <a:gd name="connsiteY4514" fmla="*/ 1099777 h 6840759"/>
              <a:gd name="connsiteX4515" fmla="*/ 5211272 w 6844951"/>
              <a:gd name="connsiteY4515" fmla="*/ 1147679 h 6840759"/>
              <a:gd name="connsiteX4516" fmla="*/ 5230583 w 6844951"/>
              <a:gd name="connsiteY4516" fmla="*/ 1134658 h 6840759"/>
              <a:gd name="connsiteX4517" fmla="*/ 5286587 w 6844951"/>
              <a:gd name="connsiteY4517" fmla="*/ 1123352 h 6840759"/>
              <a:gd name="connsiteX4518" fmla="*/ 5347736 w 6844951"/>
              <a:gd name="connsiteY4518" fmla="*/ 1123352 h 6840759"/>
              <a:gd name="connsiteX4519" fmla="*/ 5403739 w 6844951"/>
              <a:gd name="connsiteY4519" fmla="*/ 1134658 h 6840759"/>
              <a:gd name="connsiteX4520" fmla="*/ 5423051 w 6844951"/>
              <a:gd name="connsiteY4520" fmla="*/ 1147679 h 6840759"/>
              <a:gd name="connsiteX4521" fmla="*/ 5413380 w 6844951"/>
              <a:gd name="connsiteY4521" fmla="*/ 1099777 h 6840759"/>
              <a:gd name="connsiteX4522" fmla="*/ 5413380 w 6844951"/>
              <a:gd name="connsiteY4522" fmla="*/ 1038628 h 6840759"/>
              <a:gd name="connsiteX4523" fmla="*/ 5420755 w 6844951"/>
              <a:gd name="connsiteY4523" fmla="*/ 1002098 h 6840759"/>
              <a:gd name="connsiteX4524" fmla="*/ 5403740 w 6844951"/>
              <a:gd name="connsiteY4524" fmla="*/ 1013571 h 6840759"/>
              <a:gd name="connsiteX4525" fmla="*/ 5347736 w 6844951"/>
              <a:gd name="connsiteY4525" fmla="*/ 1024877 h 6840759"/>
              <a:gd name="connsiteX4526" fmla="*/ 5286587 w 6844951"/>
              <a:gd name="connsiteY4526" fmla="*/ 1024877 h 6840759"/>
              <a:gd name="connsiteX4527" fmla="*/ 5230584 w 6844951"/>
              <a:gd name="connsiteY4527" fmla="*/ 1013571 h 6840759"/>
              <a:gd name="connsiteX4528" fmla="*/ 4672230 w 6844951"/>
              <a:gd name="connsiteY4528" fmla="*/ 1002098 h 6840759"/>
              <a:gd name="connsiteX4529" fmla="*/ 4679605 w 6844951"/>
              <a:gd name="connsiteY4529" fmla="*/ 1038628 h 6840759"/>
              <a:gd name="connsiteX4530" fmla="*/ 4679605 w 6844951"/>
              <a:gd name="connsiteY4530" fmla="*/ 1099777 h 6840759"/>
              <a:gd name="connsiteX4531" fmla="*/ 4669934 w 6844951"/>
              <a:gd name="connsiteY4531" fmla="*/ 1147679 h 6840759"/>
              <a:gd name="connsiteX4532" fmla="*/ 4689245 w 6844951"/>
              <a:gd name="connsiteY4532" fmla="*/ 1134658 h 6840759"/>
              <a:gd name="connsiteX4533" fmla="*/ 4745249 w 6844951"/>
              <a:gd name="connsiteY4533" fmla="*/ 1123352 h 6840759"/>
              <a:gd name="connsiteX4534" fmla="*/ 4806398 w 6844951"/>
              <a:gd name="connsiteY4534" fmla="*/ 1123352 h 6840759"/>
              <a:gd name="connsiteX4535" fmla="*/ 4862401 w 6844951"/>
              <a:gd name="connsiteY4535" fmla="*/ 1134658 h 6840759"/>
              <a:gd name="connsiteX4536" fmla="*/ 4881713 w 6844951"/>
              <a:gd name="connsiteY4536" fmla="*/ 1147679 h 6840759"/>
              <a:gd name="connsiteX4537" fmla="*/ 4872042 w 6844951"/>
              <a:gd name="connsiteY4537" fmla="*/ 1099777 h 6840759"/>
              <a:gd name="connsiteX4538" fmla="*/ 4872042 w 6844951"/>
              <a:gd name="connsiteY4538" fmla="*/ 1038628 h 6840759"/>
              <a:gd name="connsiteX4539" fmla="*/ 4879417 w 6844951"/>
              <a:gd name="connsiteY4539" fmla="*/ 1002098 h 6840759"/>
              <a:gd name="connsiteX4540" fmla="*/ 4862402 w 6844951"/>
              <a:gd name="connsiteY4540" fmla="*/ 1013571 h 6840759"/>
              <a:gd name="connsiteX4541" fmla="*/ 4806398 w 6844951"/>
              <a:gd name="connsiteY4541" fmla="*/ 1024877 h 6840759"/>
              <a:gd name="connsiteX4542" fmla="*/ 4745249 w 6844951"/>
              <a:gd name="connsiteY4542" fmla="*/ 1024877 h 6840759"/>
              <a:gd name="connsiteX4543" fmla="*/ 4689246 w 6844951"/>
              <a:gd name="connsiteY4543" fmla="*/ 1013571 h 6840759"/>
              <a:gd name="connsiteX4544" fmla="*/ 4130892 w 6844951"/>
              <a:gd name="connsiteY4544" fmla="*/ 1002098 h 6840759"/>
              <a:gd name="connsiteX4545" fmla="*/ 4138267 w 6844951"/>
              <a:gd name="connsiteY4545" fmla="*/ 1038628 h 6840759"/>
              <a:gd name="connsiteX4546" fmla="*/ 4138267 w 6844951"/>
              <a:gd name="connsiteY4546" fmla="*/ 1099777 h 6840759"/>
              <a:gd name="connsiteX4547" fmla="*/ 4128596 w 6844951"/>
              <a:gd name="connsiteY4547" fmla="*/ 1147679 h 6840759"/>
              <a:gd name="connsiteX4548" fmla="*/ 4147907 w 6844951"/>
              <a:gd name="connsiteY4548" fmla="*/ 1134658 h 6840759"/>
              <a:gd name="connsiteX4549" fmla="*/ 4203911 w 6844951"/>
              <a:gd name="connsiteY4549" fmla="*/ 1123352 h 6840759"/>
              <a:gd name="connsiteX4550" fmla="*/ 4265060 w 6844951"/>
              <a:gd name="connsiteY4550" fmla="*/ 1123352 h 6840759"/>
              <a:gd name="connsiteX4551" fmla="*/ 4321063 w 6844951"/>
              <a:gd name="connsiteY4551" fmla="*/ 1134658 h 6840759"/>
              <a:gd name="connsiteX4552" fmla="*/ 4340374 w 6844951"/>
              <a:gd name="connsiteY4552" fmla="*/ 1147679 h 6840759"/>
              <a:gd name="connsiteX4553" fmla="*/ 4330704 w 6844951"/>
              <a:gd name="connsiteY4553" fmla="*/ 1099777 h 6840759"/>
              <a:gd name="connsiteX4554" fmla="*/ 4330704 w 6844951"/>
              <a:gd name="connsiteY4554" fmla="*/ 1038628 h 6840759"/>
              <a:gd name="connsiteX4555" fmla="*/ 4338079 w 6844951"/>
              <a:gd name="connsiteY4555" fmla="*/ 1002098 h 6840759"/>
              <a:gd name="connsiteX4556" fmla="*/ 4321064 w 6844951"/>
              <a:gd name="connsiteY4556" fmla="*/ 1013571 h 6840759"/>
              <a:gd name="connsiteX4557" fmla="*/ 4265060 w 6844951"/>
              <a:gd name="connsiteY4557" fmla="*/ 1024877 h 6840759"/>
              <a:gd name="connsiteX4558" fmla="*/ 4203911 w 6844951"/>
              <a:gd name="connsiteY4558" fmla="*/ 1024877 h 6840759"/>
              <a:gd name="connsiteX4559" fmla="*/ 4147908 w 6844951"/>
              <a:gd name="connsiteY4559" fmla="*/ 1013571 h 6840759"/>
              <a:gd name="connsiteX4560" fmla="*/ 1631389 w 6844951"/>
              <a:gd name="connsiteY4560" fmla="*/ 1002098 h 6840759"/>
              <a:gd name="connsiteX4561" fmla="*/ 1614374 w 6844951"/>
              <a:gd name="connsiteY4561" fmla="*/ 1013571 h 6840759"/>
              <a:gd name="connsiteX4562" fmla="*/ 1558370 w 6844951"/>
              <a:gd name="connsiteY4562" fmla="*/ 1024877 h 6840759"/>
              <a:gd name="connsiteX4563" fmla="*/ 1497221 w 6844951"/>
              <a:gd name="connsiteY4563" fmla="*/ 1024877 h 6840759"/>
              <a:gd name="connsiteX4564" fmla="*/ 1441218 w 6844951"/>
              <a:gd name="connsiteY4564" fmla="*/ 1013571 h 6840759"/>
              <a:gd name="connsiteX4565" fmla="*/ 1424202 w 6844951"/>
              <a:gd name="connsiteY4565" fmla="*/ 1002098 h 6840759"/>
              <a:gd name="connsiteX4566" fmla="*/ 1431577 w 6844951"/>
              <a:gd name="connsiteY4566" fmla="*/ 1038628 h 6840759"/>
              <a:gd name="connsiteX4567" fmla="*/ 1431577 w 6844951"/>
              <a:gd name="connsiteY4567" fmla="*/ 1099777 h 6840759"/>
              <a:gd name="connsiteX4568" fmla="*/ 1421906 w 6844951"/>
              <a:gd name="connsiteY4568" fmla="*/ 1147679 h 6840759"/>
              <a:gd name="connsiteX4569" fmla="*/ 1441218 w 6844951"/>
              <a:gd name="connsiteY4569" fmla="*/ 1134658 h 6840759"/>
              <a:gd name="connsiteX4570" fmla="*/ 1497221 w 6844951"/>
              <a:gd name="connsiteY4570" fmla="*/ 1123352 h 6840759"/>
              <a:gd name="connsiteX4571" fmla="*/ 1558370 w 6844951"/>
              <a:gd name="connsiteY4571" fmla="*/ 1123352 h 6840759"/>
              <a:gd name="connsiteX4572" fmla="*/ 1614373 w 6844951"/>
              <a:gd name="connsiteY4572" fmla="*/ 1134658 h 6840759"/>
              <a:gd name="connsiteX4573" fmla="*/ 1633685 w 6844951"/>
              <a:gd name="connsiteY4573" fmla="*/ 1147679 h 6840759"/>
              <a:gd name="connsiteX4574" fmla="*/ 1624014 w 6844951"/>
              <a:gd name="connsiteY4574" fmla="*/ 1099777 h 6840759"/>
              <a:gd name="connsiteX4575" fmla="*/ 1624014 w 6844951"/>
              <a:gd name="connsiteY4575" fmla="*/ 1038628 h 6840759"/>
              <a:gd name="connsiteX4576" fmla="*/ 882864 w 6844951"/>
              <a:gd name="connsiteY4576" fmla="*/ 1002098 h 6840759"/>
              <a:gd name="connsiteX4577" fmla="*/ 890239 w 6844951"/>
              <a:gd name="connsiteY4577" fmla="*/ 1038628 h 6840759"/>
              <a:gd name="connsiteX4578" fmla="*/ 890239 w 6844951"/>
              <a:gd name="connsiteY4578" fmla="*/ 1099777 h 6840759"/>
              <a:gd name="connsiteX4579" fmla="*/ 880569 w 6844951"/>
              <a:gd name="connsiteY4579" fmla="*/ 1147679 h 6840759"/>
              <a:gd name="connsiteX4580" fmla="*/ 899880 w 6844951"/>
              <a:gd name="connsiteY4580" fmla="*/ 1134659 h 6840759"/>
              <a:gd name="connsiteX4581" fmla="*/ 955883 w 6844951"/>
              <a:gd name="connsiteY4581" fmla="*/ 1123352 h 6840759"/>
              <a:gd name="connsiteX4582" fmla="*/ 1017032 w 6844951"/>
              <a:gd name="connsiteY4582" fmla="*/ 1123352 h 6840759"/>
              <a:gd name="connsiteX4583" fmla="*/ 1073035 w 6844951"/>
              <a:gd name="connsiteY4583" fmla="*/ 1134659 h 6840759"/>
              <a:gd name="connsiteX4584" fmla="*/ 1092347 w 6844951"/>
              <a:gd name="connsiteY4584" fmla="*/ 1147679 h 6840759"/>
              <a:gd name="connsiteX4585" fmla="*/ 1082676 w 6844951"/>
              <a:gd name="connsiteY4585" fmla="*/ 1099777 h 6840759"/>
              <a:gd name="connsiteX4586" fmla="*/ 1082676 w 6844951"/>
              <a:gd name="connsiteY4586" fmla="*/ 1038628 h 6840759"/>
              <a:gd name="connsiteX4587" fmla="*/ 1090051 w 6844951"/>
              <a:gd name="connsiteY4587" fmla="*/ 1002098 h 6840759"/>
              <a:gd name="connsiteX4588" fmla="*/ 1073036 w 6844951"/>
              <a:gd name="connsiteY4588" fmla="*/ 1013571 h 6840759"/>
              <a:gd name="connsiteX4589" fmla="*/ 1017032 w 6844951"/>
              <a:gd name="connsiteY4589" fmla="*/ 1024877 h 6840759"/>
              <a:gd name="connsiteX4590" fmla="*/ 955883 w 6844951"/>
              <a:gd name="connsiteY4590" fmla="*/ 1024877 h 6840759"/>
              <a:gd name="connsiteX4591" fmla="*/ 899880 w 6844951"/>
              <a:gd name="connsiteY4591" fmla="*/ 1013571 h 6840759"/>
              <a:gd name="connsiteX4592" fmla="*/ 341526 w 6844951"/>
              <a:gd name="connsiteY4592" fmla="*/ 1002098 h 6840759"/>
              <a:gd name="connsiteX4593" fmla="*/ 348901 w 6844951"/>
              <a:gd name="connsiteY4593" fmla="*/ 1038628 h 6840759"/>
              <a:gd name="connsiteX4594" fmla="*/ 348901 w 6844951"/>
              <a:gd name="connsiteY4594" fmla="*/ 1099777 h 6840759"/>
              <a:gd name="connsiteX4595" fmla="*/ 339230 w 6844951"/>
              <a:gd name="connsiteY4595" fmla="*/ 1147679 h 6840759"/>
              <a:gd name="connsiteX4596" fmla="*/ 358542 w 6844951"/>
              <a:gd name="connsiteY4596" fmla="*/ 1134659 h 6840759"/>
              <a:gd name="connsiteX4597" fmla="*/ 414545 w 6844951"/>
              <a:gd name="connsiteY4597" fmla="*/ 1123352 h 6840759"/>
              <a:gd name="connsiteX4598" fmla="*/ 475694 w 6844951"/>
              <a:gd name="connsiteY4598" fmla="*/ 1123352 h 6840759"/>
              <a:gd name="connsiteX4599" fmla="*/ 531697 w 6844951"/>
              <a:gd name="connsiteY4599" fmla="*/ 1134659 h 6840759"/>
              <a:gd name="connsiteX4600" fmla="*/ 551009 w 6844951"/>
              <a:gd name="connsiteY4600" fmla="*/ 1147679 h 6840759"/>
              <a:gd name="connsiteX4601" fmla="*/ 541338 w 6844951"/>
              <a:gd name="connsiteY4601" fmla="*/ 1099777 h 6840759"/>
              <a:gd name="connsiteX4602" fmla="*/ 541338 w 6844951"/>
              <a:gd name="connsiteY4602" fmla="*/ 1038628 h 6840759"/>
              <a:gd name="connsiteX4603" fmla="*/ 548713 w 6844951"/>
              <a:gd name="connsiteY4603" fmla="*/ 1002098 h 6840759"/>
              <a:gd name="connsiteX4604" fmla="*/ 531698 w 6844951"/>
              <a:gd name="connsiteY4604" fmla="*/ 1013571 h 6840759"/>
              <a:gd name="connsiteX4605" fmla="*/ 475694 w 6844951"/>
              <a:gd name="connsiteY4605" fmla="*/ 1024877 h 6840759"/>
              <a:gd name="connsiteX4606" fmla="*/ 414545 w 6844951"/>
              <a:gd name="connsiteY4606" fmla="*/ 1024877 h 6840759"/>
              <a:gd name="connsiteX4607" fmla="*/ 358542 w 6844951"/>
              <a:gd name="connsiteY4607" fmla="*/ 1013571 h 6840759"/>
              <a:gd name="connsiteX4608" fmla="*/ 6023279 w 6844951"/>
              <a:gd name="connsiteY4608" fmla="*/ 771950 h 6840759"/>
              <a:gd name="connsiteX4609" fmla="*/ 6032950 w 6844951"/>
              <a:gd name="connsiteY4609" fmla="*/ 819852 h 6840759"/>
              <a:gd name="connsiteX4610" fmla="*/ 6032950 w 6844951"/>
              <a:gd name="connsiteY4610" fmla="*/ 881001 h 6840759"/>
              <a:gd name="connsiteX4611" fmla="*/ 6025575 w 6844951"/>
              <a:gd name="connsiteY4611" fmla="*/ 917531 h 6840759"/>
              <a:gd name="connsiteX4612" fmla="*/ 6042591 w 6844951"/>
              <a:gd name="connsiteY4612" fmla="*/ 906059 h 6840759"/>
              <a:gd name="connsiteX4613" fmla="*/ 6098594 w 6844951"/>
              <a:gd name="connsiteY4613" fmla="*/ 894752 h 6840759"/>
              <a:gd name="connsiteX4614" fmla="*/ 6159743 w 6844951"/>
              <a:gd name="connsiteY4614" fmla="*/ 894752 h 6840759"/>
              <a:gd name="connsiteX4615" fmla="*/ 6215746 w 6844951"/>
              <a:gd name="connsiteY4615" fmla="*/ 906059 h 6840759"/>
              <a:gd name="connsiteX4616" fmla="*/ 6232762 w 6844951"/>
              <a:gd name="connsiteY4616" fmla="*/ 917531 h 6840759"/>
              <a:gd name="connsiteX4617" fmla="*/ 6225387 w 6844951"/>
              <a:gd name="connsiteY4617" fmla="*/ 881001 h 6840759"/>
              <a:gd name="connsiteX4618" fmla="*/ 6225387 w 6844951"/>
              <a:gd name="connsiteY4618" fmla="*/ 819852 h 6840759"/>
              <a:gd name="connsiteX4619" fmla="*/ 6235058 w 6844951"/>
              <a:gd name="connsiteY4619" fmla="*/ 771950 h 6840759"/>
              <a:gd name="connsiteX4620" fmla="*/ 6215746 w 6844951"/>
              <a:gd name="connsiteY4620" fmla="*/ 784971 h 6840759"/>
              <a:gd name="connsiteX4621" fmla="*/ 6159743 w 6844951"/>
              <a:gd name="connsiteY4621" fmla="*/ 796277 h 6840759"/>
              <a:gd name="connsiteX4622" fmla="*/ 6098594 w 6844951"/>
              <a:gd name="connsiteY4622" fmla="*/ 796277 h 6840759"/>
              <a:gd name="connsiteX4623" fmla="*/ 6042591 w 6844951"/>
              <a:gd name="connsiteY4623" fmla="*/ 784971 h 6840759"/>
              <a:gd name="connsiteX4624" fmla="*/ 5481941 w 6844951"/>
              <a:gd name="connsiteY4624" fmla="*/ 771950 h 6840759"/>
              <a:gd name="connsiteX4625" fmla="*/ 5491612 w 6844951"/>
              <a:gd name="connsiteY4625" fmla="*/ 819852 h 6840759"/>
              <a:gd name="connsiteX4626" fmla="*/ 5491612 w 6844951"/>
              <a:gd name="connsiteY4626" fmla="*/ 881001 h 6840759"/>
              <a:gd name="connsiteX4627" fmla="*/ 5484237 w 6844951"/>
              <a:gd name="connsiteY4627" fmla="*/ 917531 h 6840759"/>
              <a:gd name="connsiteX4628" fmla="*/ 5501253 w 6844951"/>
              <a:gd name="connsiteY4628" fmla="*/ 906059 h 6840759"/>
              <a:gd name="connsiteX4629" fmla="*/ 5557256 w 6844951"/>
              <a:gd name="connsiteY4629" fmla="*/ 894752 h 6840759"/>
              <a:gd name="connsiteX4630" fmla="*/ 5618405 w 6844951"/>
              <a:gd name="connsiteY4630" fmla="*/ 894752 h 6840759"/>
              <a:gd name="connsiteX4631" fmla="*/ 5674408 w 6844951"/>
              <a:gd name="connsiteY4631" fmla="*/ 906059 h 6840759"/>
              <a:gd name="connsiteX4632" fmla="*/ 5691424 w 6844951"/>
              <a:gd name="connsiteY4632" fmla="*/ 917531 h 6840759"/>
              <a:gd name="connsiteX4633" fmla="*/ 5684049 w 6844951"/>
              <a:gd name="connsiteY4633" fmla="*/ 881001 h 6840759"/>
              <a:gd name="connsiteX4634" fmla="*/ 5684049 w 6844951"/>
              <a:gd name="connsiteY4634" fmla="*/ 819852 h 6840759"/>
              <a:gd name="connsiteX4635" fmla="*/ 5693720 w 6844951"/>
              <a:gd name="connsiteY4635" fmla="*/ 771950 h 6840759"/>
              <a:gd name="connsiteX4636" fmla="*/ 5674408 w 6844951"/>
              <a:gd name="connsiteY4636" fmla="*/ 784971 h 6840759"/>
              <a:gd name="connsiteX4637" fmla="*/ 5618405 w 6844951"/>
              <a:gd name="connsiteY4637" fmla="*/ 796277 h 6840759"/>
              <a:gd name="connsiteX4638" fmla="*/ 5557256 w 6844951"/>
              <a:gd name="connsiteY4638" fmla="*/ 796277 h 6840759"/>
              <a:gd name="connsiteX4639" fmla="*/ 5501253 w 6844951"/>
              <a:gd name="connsiteY4639" fmla="*/ 784971 h 6840759"/>
              <a:gd name="connsiteX4640" fmla="*/ 4940603 w 6844951"/>
              <a:gd name="connsiteY4640" fmla="*/ 771950 h 6840759"/>
              <a:gd name="connsiteX4641" fmla="*/ 4950274 w 6844951"/>
              <a:gd name="connsiteY4641" fmla="*/ 819852 h 6840759"/>
              <a:gd name="connsiteX4642" fmla="*/ 4950274 w 6844951"/>
              <a:gd name="connsiteY4642" fmla="*/ 881001 h 6840759"/>
              <a:gd name="connsiteX4643" fmla="*/ 4942899 w 6844951"/>
              <a:gd name="connsiteY4643" fmla="*/ 917531 h 6840759"/>
              <a:gd name="connsiteX4644" fmla="*/ 4959915 w 6844951"/>
              <a:gd name="connsiteY4644" fmla="*/ 906059 h 6840759"/>
              <a:gd name="connsiteX4645" fmla="*/ 5015918 w 6844951"/>
              <a:gd name="connsiteY4645" fmla="*/ 894752 h 6840759"/>
              <a:gd name="connsiteX4646" fmla="*/ 5077067 w 6844951"/>
              <a:gd name="connsiteY4646" fmla="*/ 894752 h 6840759"/>
              <a:gd name="connsiteX4647" fmla="*/ 5133071 w 6844951"/>
              <a:gd name="connsiteY4647" fmla="*/ 906059 h 6840759"/>
              <a:gd name="connsiteX4648" fmla="*/ 5150086 w 6844951"/>
              <a:gd name="connsiteY4648" fmla="*/ 917531 h 6840759"/>
              <a:gd name="connsiteX4649" fmla="*/ 5142711 w 6844951"/>
              <a:gd name="connsiteY4649" fmla="*/ 881001 h 6840759"/>
              <a:gd name="connsiteX4650" fmla="*/ 5142711 w 6844951"/>
              <a:gd name="connsiteY4650" fmla="*/ 819852 h 6840759"/>
              <a:gd name="connsiteX4651" fmla="*/ 5152382 w 6844951"/>
              <a:gd name="connsiteY4651" fmla="*/ 771950 h 6840759"/>
              <a:gd name="connsiteX4652" fmla="*/ 5133070 w 6844951"/>
              <a:gd name="connsiteY4652" fmla="*/ 784971 h 6840759"/>
              <a:gd name="connsiteX4653" fmla="*/ 5077067 w 6844951"/>
              <a:gd name="connsiteY4653" fmla="*/ 796277 h 6840759"/>
              <a:gd name="connsiteX4654" fmla="*/ 5015918 w 6844951"/>
              <a:gd name="connsiteY4654" fmla="*/ 796277 h 6840759"/>
              <a:gd name="connsiteX4655" fmla="*/ 4959914 w 6844951"/>
              <a:gd name="connsiteY4655" fmla="*/ 784971 h 6840759"/>
              <a:gd name="connsiteX4656" fmla="*/ 4399265 w 6844951"/>
              <a:gd name="connsiteY4656" fmla="*/ 771950 h 6840759"/>
              <a:gd name="connsiteX4657" fmla="*/ 4408936 w 6844951"/>
              <a:gd name="connsiteY4657" fmla="*/ 819852 h 6840759"/>
              <a:gd name="connsiteX4658" fmla="*/ 4408936 w 6844951"/>
              <a:gd name="connsiteY4658" fmla="*/ 881001 h 6840759"/>
              <a:gd name="connsiteX4659" fmla="*/ 4401561 w 6844951"/>
              <a:gd name="connsiteY4659" fmla="*/ 917531 h 6840759"/>
              <a:gd name="connsiteX4660" fmla="*/ 4418577 w 6844951"/>
              <a:gd name="connsiteY4660" fmla="*/ 906059 h 6840759"/>
              <a:gd name="connsiteX4661" fmla="*/ 4474580 w 6844951"/>
              <a:gd name="connsiteY4661" fmla="*/ 894752 h 6840759"/>
              <a:gd name="connsiteX4662" fmla="*/ 4535729 w 6844951"/>
              <a:gd name="connsiteY4662" fmla="*/ 894752 h 6840759"/>
              <a:gd name="connsiteX4663" fmla="*/ 4591733 w 6844951"/>
              <a:gd name="connsiteY4663" fmla="*/ 906059 h 6840759"/>
              <a:gd name="connsiteX4664" fmla="*/ 4608748 w 6844951"/>
              <a:gd name="connsiteY4664" fmla="*/ 917531 h 6840759"/>
              <a:gd name="connsiteX4665" fmla="*/ 4601373 w 6844951"/>
              <a:gd name="connsiteY4665" fmla="*/ 881001 h 6840759"/>
              <a:gd name="connsiteX4666" fmla="*/ 4601373 w 6844951"/>
              <a:gd name="connsiteY4666" fmla="*/ 819852 h 6840759"/>
              <a:gd name="connsiteX4667" fmla="*/ 4611044 w 6844951"/>
              <a:gd name="connsiteY4667" fmla="*/ 771950 h 6840759"/>
              <a:gd name="connsiteX4668" fmla="*/ 4591732 w 6844951"/>
              <a:gd name="connsiteY4668" fmla="*/ 784971 h 6840759"/>
              <a:gd name="connsiteX4669" fmla="*/ 4535729 w 6844951"/>
              <a:gd name="connsiteY4669" fmla="*/ 796277 h 6840759"/>
              <a:gd name="connsiteX4670" fmla="*/ 4474580 w 6844951"/>
              <a:gd name="connsiteY4670" fmla="*/ 796277 h 6840759"/>
              <a:gd name="connsiteX4671" fmla="*/ 4418576 w 6844951"/>
              <a:gd name="connsiteY4671" fmla="*/ 784971 h 6840759"/>
              <a:gd name="connsiteX4672" fmla="*/ 3857927 w 6844951"/>
              <a:gd name="connsiteY4672" fmla="*/ 771950 h 6840759"/>
              <a:gd name="connsiteX4673" fmla="*/ 3867598 w 6844951"/>
              <a:gd name="connsiteY4673" fmla="*/ 819852 h 6840759"/>
              <a:gd name="connsiteX4674" fmla="*/ 3867598 w 6844951"/>
              <a:gd name="connsiteY4674" fmla="*/ 881001 h 6840759"/>
              <a:gd name="connsiteX4675" fmla="*/ 3860223 w 6844951"/>
              <a:gd name="connsiteY4675" fmla="*/ 917531 h 6840759"/>
              <a:gd name="connsiteX4676" fmla="*/ 3877239 w 6844951"/>
              <a:gd name="connsiteY4676" fmla="*/ 906059 h 6840759"/>
              <a:gd name="connsiteX4677" fmla="*/ 3933242 w 6844951"/>
              <a:gd name="connsiteY4677" fmla="*/ 894752 h 6840759"/>
              <a:gd name="connsiteX4678" fmla="*/ 3994391 w 6844951"/>
              <a:gd name="connsiteY4678" fmla="*/ 894752 h 6840759"/>
              <a:gd name="connsiteX4679" fmla="*/ 4050395 w 6844951"/>
              <a:gd name="connsiteY4679" fmla="*/ 906059 h 6840759"/>
              <a:gd name="connsiteX4680" fmla="*/ 4067410 w 6844951"/>
              <a:gd name="connsiteY4680" fmla="*/ 917531 h 6840759"/>
              <a:gd name="connsiteX4681" fmla="*/ 4060035 w 6844951"/>
              <a:gd name="connsiteY4681" fmla="*/ 881001 h 6840759"/>
              <a:gd name="connsiteX4682" fmla="*/ 4060035 w 6844951"/>
              <a:gd name="connsiteY4682" fmla="*/ 819852 h 6840759"/>
              <a:gd name="connsiteX4683" fmla="*/ 4069706 w 6844951"/>
              <a:gd name="connsiteY4683" fmla="*/ 771950 h 6840759"/>
              <a:gd name="connsiteX4684" fmla="*/ 4050394 w 6844951"/>
              <a:gd name="connsiteY4684" fmla="*/ 784971 h 6840759"/>
              <a:gd name="connsiteX4685" fmla="*/ 3994391 w 6844951"/>
              <a:gd name="connsiteY4685" fmla="*/ 796277 h 6840759"/>
              <a:gd name="connsiteX4686" fmla="*/ 3933242 w 6844951"/>
              <a:gd name="connsiteY4686" fmla="*/ 796277 h 6840759"/>
              <a:gd name="connsiteX4687" fmla="*/ 3877238 w 6844951"/>
              <a:gd name="connsiteY4687" fmla="*/ 784971 h 6840759"/>
              <a:gd name="connsiteX4688" fmla="*/ 3316589 w 6844951"/>
              <a:gd name="connsiteY4688" fmla="*/ 771950 h 6840759"/>
              <a:gd name="connsiteX4689" fmla="*/ 3326260 w 6844951"/>
              <a:gd name="connsiteY4689" fmla="*/ 819852 h 6840759"/>
              <a:gd name="connsiteX4690" fmla="*/ 3326260 w 6844951"/>
              <a:gd name="connsiteY4690" fmla="*/ 881001 h 6840759"/>
              <a:gd name="connsiteX4691" fmla="*/ 3318885 w 6844951"/>
              <a:gd name="connsiteY4691" fmla="*/ 917531 h 6840759"/>
              <a:gd name="connsiteX4692" fmla="*/ 3335901 w 6844951"/>
              <a:gd name="connsiteY4692" fmla="*/ 906059 h 6840759"/>
              <a:gd name="connsiteX4693" fmla="*/ 3391904 w 6844951"/>
              <a:gd name="connsiteY4693" fmla="*/ 894752 h 6840759"/>
              <a:gd name="connsiteX4694" fmla="*/ 3453053 w 6844951"/>
              <a:gd name="connsiteY4694" fmla="*/ 894752 h 6840759"/>
              <a:gd name="connsiteX4695" fmla="*/ 3509057 w 6844951"/>
              <a:gd name="connsiteY4695" fmla="*/ 906059 h 6840759"/>
              <a:gd name="connsiteX4696" fmla="*/ 3526072 w 6844951"/>
              <a:gd name="connsiteY4696" fmla="*/ 917531 h 6840759"/>
              <a:gd name="connsiteX4697" fmla="*/ 3518697 w 6844951"/>
              <a:gd name="connsiteY4697" fmla="*/ 881001 h 6840759"/>
              <a:gd name="connsiteX4698" fmla="*/ 3518697 w 6844951"/>
              <a:gd name="connsiteY4698" fmla="*/ 819852 h 6840759"/>
              <a:gd name="connsiteX4699" fmla="*/ 3528368 w 6844951"/>
              <a:gd name="connsiteY4699" fmla="*/ 771950 h 6840759"/>
              <a:gd name="connsiteX4700" fmla="*/ 3509056 w 6844951"/>
              <a:gd name="connsiteY4700" fmla="*/ 784971 h 6840759"/>
              <a:gd name="connsiteX4701" fmla="*/ 3453053 w 6844951"/>
              <a:gd name="connsiteY4701" fmla="*/ 796277 h 6840759"/>
              <a:gd name="connsiteX4702" fmla="*/ 3391904 w 6844951"/>
              <a:gd name="connsiteY4702" fmla="*/ 796277 h 6840759"/>
              <a:gd name="connsiteX4703" fmla="*/ 3335901 w 6844951"/>
              <a:gd name="connsiteY4703" fmla="*/ 784971 h 6840759"/>
              <a:gd name="connsiteX4704" fmla="*/ 2775251 w 6844951"/>
              <a:gd name="connsiteY4704" fmla="*/ 771950 h 6840759"/>
              <a:gd name="connsiteX4705" fmla="*/ 2784922 w 6844951"/>
              <a:gd name="connsiteY4705" fmla="*/ 819852 h 6840759"/>
              <a:gd name="connsiteX4706" fmla="*/ 2784922 w 6844951"/>
              <a:gd name="connsiteY4706" fmla="*/ 881001 h 6840759"/>
              <a:gd name="connsiteX4707" fmla="*/ 2777547 w 6844951"/>
              <a:gd name="connsiteY4707" fmla="*/ 917531 h 6840759"/>
              <a:gd name="connsiteX4708" fmla="*/ 2794563 w 6844951"/>
              <a:gd name="connsiteY4708" fmla="*/ 906059 h 6840759"/>
              <a:gd name="connsiteX4709" fmla="*/ 2850566 w 6844951"/>
              <a:gd name="connsiteY4709" fmla="*/ 894752 h 6840759"/>
              <a:gd name="connsiteX4710" fmla="*/ 2911715 w 6844951"/>
              <a:gd name="connsiteY4710" fmla="*/ 894752 h 6840759"/>
              <a:gd name="connsiteX4711" fmla="*/ 2967719 w 6844951"/>
              <a:gd name="connsiteY4711" fmla="*/ 906059 h 6840759"/>
              <a:gd name="connsiteX4712" fmla="*/ 2984734 w 6844951"/>
              <a:gd name="connsiteY4712" fmla="*/ 917531 h 6840759"/>
              <a:gd name="connsiteX4713" fmla="*/ 2977359 w 6844951"/>
              <a:gd name="connsiteY4713" fmla="*/ 881001 h 6840759"/>
              <a:gd name="connsiteX4714" fmla="*/ 2977359 w 6844951"/>
              <a:gd name="connsiteY4714" fmla="*/ 819852 h 6840759"/>
              <a:gd name="connsiteX4715" fmla="*/ 2987030 w 6844951"/>
              <a:gd name="connsiteY4715" fmla="*/ 771950 h 6840759"/>
              <a:gd name="connsiteX4716" fmla="*/ 2967718 w 6844951"/>
              <a:gd name="connsiteY4716" fmla="*/ 784971 h 6840759"/>
              <a:gd name="connsiteX4717" fmla="*/ 2911715 w 6844951"/>
              <a:gd name="connsiteY4717" fmla="*/ 796277 h 6840759"/>
              <a:gd name="connsiteX4718" fmla="*/ 2850566 w 6844951"/>
              <a:gd name="connsiteY4718" fmla="*/ 796277 h 6840759"/>
              <a:gd name="connsiteX4719" fmla="*/ 2794563 w 6844951"/>
              <a:gd name="connsiteY4719" fmla="*/ 784971 h 6840759"/>
              <a:gd name="connsiteX4720" fmla="*/ 2233913 w 6844951"/>
              <a:gd name="connsiteY4720" fmla="*/ 771950 h 6840759"/>
              <a:gd name="connsiteX4721" fmla="*/ 2243584 w 6844951"/>
              <a:gd name="connsiteY4721" fmla="*/ 819852 h 6840759"/>
              <a:gd name="connsiteX4722" fmla="*/ 2243584 w 6844951"/>
              <a:gd name="connsiteY4722" fmla="*/ 881001 h 6840759"/>
              <a:gd name="connsiteX4723" fmla="*/ 2236209 w 6844951"/>
              <a:gd name="connsiteY4723" fmla="*/ 917531 h 6840759"/>
              <a:gd name="connsiteX4724" fmla="*/ 2253225 w 6844951"/>
              <a:gd name="connsiteY4724" fmla="*/ 906059 h 6840759"/>
              <a:gd name="connsiteX4725" fmla="*/ 2309228 w 6844951"/>
              <a:gd name="connsiteY4725" fmla="*/ 894752 h 6840759"/>
              <a:gd name="connsiteX4726" fmla="*/ 2370377 w 6844951"/>
              <a:gd name="connsiteY4726" fmla="*/ 894752 h 6840759"/>
              <a:gd name="connsiteX4727" fmla="*/ 2426381 w 6844951"/>
              <a:gd name="connsiteY4727" fmla="*/ 906059 h 6840759"/>
              <a:gd name="connsiteX4728" fmla="*/ 2443396 w 6844951"/>
              <a:gd name="connsiteY4728" fmla="*/ 917531 h 6840759"/>
              <a:gd name="connsiteX4729" fmla="*/ 2436021 w 6844951"/>
              <a:gd name="connsiteY4729" fmla="*/ 881001 h 6840759"/>
              <a:gd name="connsiteX4730" fmla="*/ 2436021 w 6844951"/>
              <a:gd name="connsiteY4730" fmla="*/ 819852 h 6840759"/>
              <a:gd name="connsiteX4731" fmla="*/ 2445692 w 6844951"/>
              <a:gd name="connsiteY4731" fmla="*/ 771950 h 6840759"/>
              <a:gd name="connsiteX4732" fmla="*/ 2426380 w 6844951"/>
              <a:gd name="connsiteY4732" fmla="*/ 784971 h 6840759"/>
              <a:gd name="connsiteX4733" fmla="*/ 2370377 w 6844951"/>
              <a:gd name="connsiteY4733" fmla="*/ 796277 h 6840759"/>
              <a:gd name="connsiteX4734" fmla="*/ 2309228 w 6844951"/>
              <a:gd name="connsiteY4734" fmla="*/ 796277 h 6840759"/>
              <a:gd name="connsiteX4735" fmla="*/ 2253225 w 6844951"/>
              <a:gd name="connsiteY4735" fmla="*/ 784971 h 6840759"/>
              <a:gd name="connsiteX4736" fmla="*/ 1692575 w 6844951"/>
              <a:gd name="connsiteY4736" fmla="*/ 771950 h 6840759"/>
              <a:gd name="connsiteX4737" fmla="*/ 1702246 w 6844951"/>
              <a:gd name="connsiteY4737" fmla="*/ 819852 h 6840759"/>
              <a:gd name="connsiteX4738" fmla="*/ 1702246 w 6844951"/>
              <a:gd name="connsiteY4738" fmla="*/ 881001 h 6840759"/>
              <a:gd name="connsiteX4739" fmla="*/ 1694871 w 6844951"/>
              <a:gd name="connsiteY4739" fmla="*/ 917531 h 6840759"/>
              <a:gd name="connsiteX4740" fmla="*/ 1711887 w 6844951"/>
              <a:gd name="connsiteY4740" fmla="*/ 906059 h 6840759"/>
              <a:gd name="connsiteX4741" fmla="*/ 1767890 w 6844951"/>
              <a:gd name="connsiteY4741" fmla="*/ 894752 h 6840759"/>
              <a:gd name="connsiteX4742" fmla="*/ 1829039 w 6844951"/>
              <a:gd name="connsiteY4742" fmla="*/ 894752 h 6840759"/>
              <a:gd name="connsiteX4743" fmla="*/ 1885043 w 6844951"/>
              <a:gd name="connsiteY4743" fmla="*/ 906059 h 6840759"/>
              <a:gd name="connsiteX4744" fmla="*/ 1902058 w 6844951"/>
              <a:gd name="connsiteY4744" fmla="*/ 917531 h 6840759"/>
              <a:gd name="connsiteX4745" fmla="*/ 1894683 w 6844951"/>
              <a:gd name="connsiteY4745" fmla="*/ 881001 h 6840759"/>
              <a:gd name="connsiteX4746" fmla="*/ 1894683 w 6844951"/>
              <a:gd name="connsiteY4746" fmla="*/ 819852 h 6840759"/>
              <a:gd name="connsiteX4747" fmla="*/ 1904354 w 6844951"/>
              <a:gd name="connsiteY4747" fmla="*/ 771950 h 6840759"/>
              <a:gd name="connsiteX4748" fmla="*/ 1885042 w 6844951"/>
              <a:gd name="connsiteY4748" fmla="*/ 784971 h 6840759"/>
              <a:gd name="connsiteX4749" fmla="*/ 1829039 w 6844951"/>
              <a:gd name="connsiteY4749" fmla="*/ 796277 h 6840759"/>
              <a:gd name="connsiteX4750" fmla="*/ 1767890 w 6844951"/>
              <a:gd name="connsiteY4750" fmla="*/ 796277 h 6840759"/>
              <a:gd name="connsiteX4751" fmla="*/ 1711887 w 6844951"/>
              <a:gd name="connsiteY4751" fmla="*/ 784971 h 6840759"/>
              <a:gd name="connsiteX4752" fmla="*/ 1151237 w 6844951"/>
              <a:gd name="connsiteY4752" fmla="*/ 771950 h 6840759"/>
              <a:gd name="connsiteX4753" fmla="*/ 1160908 w 6844951"/>
              <a:gd name="connsiteY4753" fmla="*/ 819852 h 6840759"/>
              <a:gd name="connsiteX4754" fmla="*/ 1160908 w 6844951"/>
              <a:gd name="connsiteY4754" fmla="*/ 881001 h 6840759"/>
              <a:gd name="connsiteX4755" fmla="*/ 1153533 w 6844951"/>
              <a:gd name="connsiteY4755" fmla="*/ 917531 h 6840759"/>
              <a:gd name="connsiteX4756" fmla="*/ 1170549 w 6844951"/>
              <a:gd name="connsiteY4756" fmla="*/ 906059 h 6840759"/>
              <a:gd name="connsiteX4757" fmla="*/ 1226552 w 6844951"/>
              <a:gd name="connsiteY4757" fmla="*/ 894752 h 6840759"/>
              <a:gd name="connsiteX4758" fmla="*/ 1287701 w 6844951"/>
              <a:gd name="connsiteY4758" fmla="*/ 894752 h 6840759"/>
              <a:gd name="connsiteX4759" fmla="*/ 1343705 w 6844951"/>
              <a:gd name="connsiteY4759" fmla="*/ 906059 h 6840759"/>
              <a:gd name="connsiteX4760" fmla="*/ 1360720 w 6844951"/>
              <a:gd name="connsiteY4760" fmla="*/ 917531 h 6840759"/>
              <a:gd name="connsiteX4761" fmla="*/ 1353345 w 6844951"/>
              <a:gd name="connsiteY4761" fmla="*/ 881001 h 6840759"/>
              <a:gd name="connsiteX4762" fmla="*/ 1353345 w 6844951"/>
              <a:gd name="connsiteY4762" fmla="*/ 819852 h 6840759"/>
              <a:gd name="connsiteX4763" fmla="*/ 1363016 w 6844951"/>
              <a:gd name="connsiteY4763" fmla="*/ 771950 h 6840759"/>
              <a:gd name="connsiteX4764" fmla="*/ 1343704 w 6844951"/>
              <a:gd name="connsiteY4764" fmla="*/ 784971 h 6840759"/>
              <a:gd name="connsiteX4765" fmla="*/ 1287701 w 6844951"/>
              <a:gd name="connsiteY4765" fmla="*/ 796277 h 6840759"/>
              <a:gd name="connsiteX4766" fmla="*/ 1226552 w 6844951"/>
              <a:gd name="connsiteY4766" fmla="*/ 796277 h 6840759"/>
              <a:gd name="connsiteX4767" fmla="*/ 1170549 w 6844951"/>
              <a:gd name="connsiteY4767" fmla="*/ 784971 h 6840759"/>
              <a:gd name="connsiteX4768" fmla="*/ 609899 w 6844951"/>
              <a:gd name="connsiteY4768" fmla="*/ 771950 h 6840759"/>
              <a:gd name="connsiteX4769" fmla="*/ 619570 w 6844951"/>
              <a:gd name="connsiteY4769" fmla="*/ 819852 h 6840759"/>
              <a:gd name="connsiteX4770" fmla="*/ 619570 w 6844951"/>
              <a:gd name="connsiteY4770" fmla="*/ 881001 h 6840759"/>
              <a:gd name="connsiteX4771" fmla="*/ 612195 w 6844951"/>
              <a:gd name="connsiteY4771" fmla="*/ 917531 h 6840759"/>
              <a:gd name="connsiteX4772" fmla="*/ 629211 w 6844951"/>
              <a:gd name="connsiteY4772" fmla="*/ 906059 h 6840759"/>
              <a:gd name="connsiteX4773" fmla="*/ 685214 w 6844951"/>
              <a:gd name="connsiteY4773" fmla="*/ 894752 h 6840759"/>
              <a:gd name="connsiteX4774" fmla="*/ 746363 w 6844951"/>
              <a:gd name="connsiteY4774" fmla="*/ 894752 h 6840759"/>
              <a:gd name="connsiteX4775" fmla="*/ 802366 w 6844951"/>
              <a:gd name="connsiteY4775" fmla="*/ 906059 h 6840759"/>
              <a:gd name="connsiteX4776" fmla="*/ 819383 w 6844951"/>
              <a:gd name="connsiteY4776" fmla="*/ 917531 h 6840759"/>
              <a:gd name="connsiteX4777" fmla="*/ 812007 w 6844951"/>
              <a:gd name="connsiteY4777" fmla="*/ 881001 h 6840759"/>
              <a:gd name="connsiteX4778" fmla="*/ 812007 w 6844951"/>
              <a:gd name="connsiteY4778" fmla="*/ 819852 h 6840759"/>
              <a:gd name="connsiteX4779" fmla="*/ 821678 w 6844951"/>
              <a:gd name="connsiteY4779" fmla="*/ 771950 h 6840759"/>
              <a:gd name="connsiteX4780" fmla="*/ 802366 w 6844951"/>
              <a:gd name="connsiteY4780" fmla="*/ 784971 h 6840759"/>
              <a:gd name="connsiteX4781" fmla="*/ 746363 w 6844951"/>
              <a:gd name="connsiteY4781" fmla="*/ 796277 h 6840759"/>
              <a:gd name="connsiteX4782" fmla="*/ 685214 w 6844951"/>
              <a:gd name="connsiteY4782" fmla="*/ 796277 h 6840759"/>
              <a:gd name="connsiteX4783" fmla="*/ 629211 w 6844951"/>
              <a:gd name="connsiteY4783" fmla="*/ 784971 h 6840759"/>
              <a:gd name="connsiteX4784" fmla="*/ 3589554 w 6844951"/>
              <a:gd name="connsiteY4784" fmla="*/ 554723 h 6840759"/>
              <a:gd name="connsiteX4785" fmla="*/ 3596929 w 6844951"/>
              <a:gd name="connsiteY4785" fmla="*/ 591252 h 6840759"/>
              <a:gd name="connsiteX4786" fmla="*/ 3596929 w 6844951"/>
              <a:gd name="connsiteY4786" fmla="*/ 652401 h 6840759"/>
              <a:gd name="connsiteX4787" fmla="*/ 3587258 w 6844951"/>
              <a:gd name="connsiteY4787" fmla="*/ 700303 h 6840759"/>
              <a:gd name="connsiteX4788" fmla="*/ 3606570 w 6844951"/>
              <a:gd name="connsiteY4788" fmla="*/ 687282 h 6840759"/>
              <a:gd name="connsiteX4789" fmla="*/ 3662573 w 6844951"/>
              <a:gd name="connsiteY4789" fmla="*/ 675976 h 6840759"/>
              <a:gd name="connsiteX4790" fmla="*/ 3723722 w 6844951"/>
              <a:gd name="connsiteY4790" fmla="*/ 675976 h 6840759"/>
              <a:gd name="connsiteX4791" fmla="*/ 3779725 w 6844951"/>
              <a:gd name="connsiteY4791" fmla="*/ 687282 h 6840759"/>
              <a:gd name="connsiteX4792" fmla="*/ 3799037 w 6844951"/>
              <a:gd name="connsiteY4792" fmla="*/ 700303 h 6840759"/>
              <a:gd name="connsiteX4793" fmla="*/ 3789366 w 6844951"/>
              <a:gd name="connsiteY4793" fmla="*/ 652401 h 6840759"/>
              <a:gd name="connsiteX4794" fmla="*/ 3789366 w 6844951"/>
              <a:gd name="connsiteY4794" fmla="*/ 591252 h 6840759"/>
              <a:gd name="connsiteX4795" fmla="*/ 3796741 w 6844951"/>
              <a:gd name="connsiteY4795" fmla="*/ 554723 h 6840759"/>
              <a:gd name="connsiteX4796" fmla="*/ 3779726 w 6844951"/>
              <a:gd name="connsiteY4796" fmla="*/ 566195 h 6840759"/>
              <a:gd name="connsiteX4797" fmla="*/ 3723722 w 6844951"/>
              <a:gd name="connsiteY4797" fmla="*/ 577501 h 6840759"/>
              <a:gd name="connsiteX4798" fmla="*/ 3662573 w 6844951"/>
              <a:gd name="connsiteY4798" fmla="*/ 577501 h 6840759"/>
              <a:gd name="connsiteX4799" fmla="*/ 3606570 w 6844951"/>
              <a:gd name="connsiteY4799" fmla="*/ 566195 h 6840759"/>
              <a:gd name="connsiteX4800" fmla="*/ 3048216 w 6844951"/>
              <a:gd name="connsiteY4800" fmla="*/ 554723 h 6840759"/>
              <a:gd name="connsiteX4801" fmla="*/ 3055591 w 6844951"/>
              <a:gd name="connsiteY4801" fmla="*/ 591252 h 6840759"/>
              <a:gd name="connsiteX4802" fmla="*/ 3055591 w 6844951"/>
              <a:gd name="connsiteY4802" fmla="*/ 652401 h 6840759"/>
              <a:gd name="connsiteX4803" fmla="*/ 3045920 w 6844951"/>
              <a:gd name="connsiteY4803" fmla="*/ 700303 h 6840759"/>
              <a:gd name="connsiteX4804" fmla="*/ 3065232 w 6844951"/>
              <a:gd name="connsiteY4804" fmla="*/ 687282 h 6840759"/>
              <a:gd name="connsiteX4805" fmla="*/ 3121235 w 6844951"/>
              <a:gd name="connsiteY4805" fmla="*/ 675976 h 6840759"/>
              <a:gd name="connsiteX4806" fmla="*/ 3182384 w 6844951"/>
              <a:gd name="connsiteY4806" fmla="*/ 675976 h 6840759"/>
              <a:gd name="connsiteX4807" fmla="*/ 3238387 w 6844951"/>
              <a:gd name="connsiteY4807" fmla="*/ 687282 h 6840759"/>
              <a:gd name="connsiteX4808" fmla="*/ 3257699 w 6844951"/>
              <a:gd name="connsiteY4808" fmla="*/ 700303 h 6840759"/>
              <a:gd name="connsiteX4809" fmla="*/ 3248028 w 6844951"/>
              <a:gd name="connsiteY4809" fmla="*/ 652401 h 6840759"/>
              <a:gd name="connsiteX4810" fmla="*/ 3248028 w 6844951"/>
              <a:gd name="connsiteY4810" fmla="*/ 591252 h 6840759"/>
              <a:gd name="connsiteX4811" fmla="*/ 3255403 w 6844951"/>
              <a:gd name="connsiteY4811" fmla="*/ 554723 h 6840759"/>
              <a:gd name="connsiteX4812" fmla="*/ 3238388 w 6844951"/>
              <a:gd name="connsiteY4812" fmla="*/ 566195 h 6840759"/>
              <a:gd name="connsiteX4813" fmla="*/ 3182384 w 6844951"/>
              <a:gd name="connsiteY4813" fmla="*/ 577501 h 6840759"/>
              <a:gd name="connsiteX4814" fmla="*/ 3121235 w 6844951"/>
              <a:gd name="connsiteY4814" fmla="*/ 577501 h 6840759"/>
              <a:gd name="connsiteX4815" fmla="*/ 3065232 w 6844951"/>
              <a:gd name="connsiteY4815" fmla="*/ 566195 h 6840759"/>
              <a:gd name="connsiteX4816" fmla="*/ 2506878 w 6844951"/>
              <a:gd name="connsiteY4816" fmla="*/ 554723 h 6840759"/>
              <a:gd name="connsiteX4817" fmla="*/ 2514253 w 6844951"/>
              <a:gd name="connsiteY4817" fmla="*/ 591252 h 6840759"/>
              <a:gd name="connsiteX4818" fmla="*/ 2514253 w 6844951"/>
              <a:gd name="connsiteY4818" fmla="*/ 652401 h 6840759"/>
              <a:gd name="connsiteX4819" fmla="*/ 2504582 w 6844951"/>
              <a:gd name="connsiteY4819" fmla="*/ 700303 h 6840759"/>
              <a:gd name="connsiteX4820" fmla="*/ 2523894 w 6844951"/>
              <a:gd name="connsiteY4820" fmla="*/ 687282 h 6840759"/>
              <a:gd name="connsiteX4821" fmla="*/ 2579897 w 6844951"/>
              <a:gd name="connsiteY4821" fmla="*/ 675976 h 6840759"/>
              <a:gd name="connsiteX4822" fmla="*/ 2641046 w 6844951"/>
              <a:gd name="connsiteY4822" fmla="*/ 675976 h 6840759"/>
              <a:gd name="connsiteX4823" fmla="*/ 2697049 w 6844951"/>
              <a:gd name="connsiteY4823" fmla="*/ 687282 h 6840759"/>
              <a:gd name="connsiteX4824" fmla="*/ 2716361 w 6844951"/>
              <a:gd name="connsiteY4824" fmla="*/ 700303 h 6840759"/>
              <a:gd name="connsiteX4825" fmla="*/ 2706690 w 6844951"/>
              <a:gd name="connsiteY4825" fmla="*/ 652401 h 6840759"/>
              <a:gd name="connsiteX4826" fmla="*/ 2706690 w 6844951"/>
              <a:gd name="connsiteY4826" fmla="*/ 591252 h 6840759"/>
              <a:gd name="connsiteX4827" fmla="*/ 2714065 w 6844951"/>
              <a:gd name="connsiteY4827" fmla="*/ 554723 h 6840759"/>
              <a:gd name="connsiteX4828" fmla="*/ 2697050 w 6844951"/>
              <a:gd name="connsiteY4828" fmla="*/ 566195 h 6840759"/>
              <a:gd name="connsiteX4829" fmla="*/ 2641046 w 6844951"/>
              <a:gd name="connsiteY4829" fmla="*/ 577501 h 6840759"/>
              <a:gd name="connsiteX4830" fmla="*/ 2579897 w 6844951"/>
              <a:gd name="connsiteY4830" fmla="*/ 577501 h 6840759"/>
              <a:gd name="connsiteX4831" fmla="*/ 2523894 w 6844951"/>
              <a:gd name="connsiteY4831" fmla="*/ 566195 h 6840759"/>
              <a:gd name="connsiteX4832" fmla="*/ 1965540 w 6844951"/>
              <a:gd name="connsiteY4832" fmla="*/ 554723 h 6840759"/>
              <a:gd name="connsiteX4833" fmla="*/ 1972915 w 6844951"/>
              <a:gd name="connsiteY4833" fmla="*/ 591252 h 6840759"/>
              <a:gd name="connsiteX4834" fmla="*/ 1972915 w 6844951"/>
              <a:gd name="connsiteY4834" fmla="*/ 652401 h 6840759"/>
              <a:gd name="connsiteX4835" fmla="*/ 1963244 w 6844951"/>
              <a:gd name="connsiteY4835" fmla="*/ 700303 h 6840759"/>
              <a:gd name="connsiteX4836" fmla="*/ 1982556 w 6844951"/>
              <a:gd name="connsiteY4836" fmla="*/ 687282 h 6840759"/>
              <a:gd name="connsiteX4837" fmla="*/ 2038559 w 6844951"/>
              <a:gd name="connsiteY4837" fmla="*/ 675976 h 6840759"/>
              <a:gd name="connsiteX4838" fmla="*/ 2099708 w 6844951"/>
              <a:gd name="connsiteY4838" fmla="*/ 675976 h 6840759"/>
              <a:gd name="connsiteX4839" fmla="*/ 2155711 w 6844951"/>
              <a:gd name="connsiteY4839" fmla="*/ 687282 h 6840759"/>
              <a:gd name="connsiteX4840" fmla="*/ 2175023 w 6844951"/>
              <a:gd name="connsiteY4840" fmla="*/ 700303 h 6840759"/>
              <a:gd name="connsiteX4841" fmla="*/ 2165352 w 6844951"/>
              <a:gd name="connsiteY4841" fmla="*/ 652401 h 6840759"/>
              <a:gd name="connsiteX4842" fmla="*/ 2165352 w 6844951"/>
              <a:gd name="connsiteY4842" fmla="*/ 591252 h 6840759"/>
              <a:gd name="connsiteX4843" fmla="*/ 2172727 w 6844951"/>
              <a:gd name="connsiteY4843" fmla="*/ 554723 h 6840759"/>
              <a:gd name="connsiteX4844" fmla="*/ 2155712 w 6844951"/>
              <a:gd name="connsiteY4844" fmla="*/ 566195 h 6840759"/>
              <a:gd name="connsiteX4845" fmla="*/ 2099708 w 6844951"/>
              <a:gd name="connsiteY4845" fmla="*/ 577501 h 6840759"/>
              <a:gd name="connsiteX4846" fmla="*/ 2038559 w 6844951"/>
              <a:gd name="connsiteY4846" fmla="*/ 577501 h 6840759"/>
              <a:gd name="connsiteX4847" fmla="*/ 1982556 w 6844951"/>
              <a:gd name="connsiteY4847" fmla="*/ 566195 h 6840759"/>
              <a:gd name="connsiteX4848" fmla="*/ 6296244 w 6844951"/>
              <a:gd name="connsiteY4848" fmla="*/ 554723 h 6840759"/>
              <a:gd name="connsiteX4849" fmla="*/ 6303619 w 6844951"/>
              <a:gd name="connsiteY4849" fmla="*/ 591252 h 6840759"/>
              <a:gd name="connsiteX4850" fmla="*/ 6303619 w 6844951"/>
              <a:gd name="connsiteY4850" fmla="*/ 652401 h 6840759"/>
              <a:gd name="connsiteX4851" fmla="*/ 6293948 w 6844951"/>
              <a:gd name="connsiteY4851" fmla="*/ 700303 h 6840759"/>
              <a:gd name="connsiteX4852" fmla="*/ 6313260 w 6844951"/>
              <a:gd name="connsiteY4852" fmla="*/ 687283 h 6840759"/>
              <a:gd name="connsiteX4853" fmla="*/ 6369263 w 6844951"/>
              <a:gd name="connsiteY4853" fmla="*/ 675976 h 6840759"/>
              <a:gd name="connsiteX4854" fmla="*/ 6430412 w 6844951"/>
              <a:gd name="connsiteY4854" fmla="*/ 675976 h 6840759"/>
              <a:gd name="connsiteX4855" fmla="*/ 6486415 w 6844951"/>
              <a:gd name="connsiteY4855" fmla="*/ 687283 h 6840759"/>
              <a:gd name="connsiteX4856" fmla="*/ 6505720 w 6844951"/>
              <a:gd name="connsiteY4856" fmla="*/ 700298 h 6840759"/>
              <a:gd name="connsiteX4857" fmla="*/ 6496050 w 6844951"/>
              <a:gd name="connsiteY4857" fmla="*/ 652401 h 6840759"/>
              <a:gd name="connsiteX4858" fmla="*/ 6496050 w 6844951"/>
              <a:gd name="connsiteY4858" fmla="*/ 591252 h 6840759"/>
              <a:gd name="connsiteX4859" fmla="*/ 6503424 w 6844951"/>
              <a:gd name="connsiteY4859" fmla="*/ 554727 h 6840759"/>
              <a:gd name="connsiteX4860" fmla="*/ 6486415 w 6844951"/>
              <a:gd name="connsiteY4860" fmla="*/ 566195 h 6840759"/>
              <a:gd name="connsiteX4861" fmla="*/ 6430412 w 6844951"/>
              <a:gd name="connsiteY4861" fmla="*/ 577501 h 6840759"/>
              <a:gd name="connsiteX4862" fmla="*/ 6369263 w 6844951"/>
              <a:gd name="connsiteY4862" fmla="*/ 577501 h 6840759"/>
              <a:gd name="connsiteX4863" fmla="*/ 6313260 w 6844951"/>
              <a:gd name="connsiteY4863" fmla="*/ 566195 h 6840759"/>
              <a:gd name="connsiteX4864" fmla="*/ 5754906 w 6844951"/>
              <a:gd name="connsiteY4864" fmla="*/ 554723 h 6840759"/>
              <a:gd name="connsiteX4865" fmla="*/ 5762281 w 6844951"/>
              <a:gd name="connsiteY4865" fmla="*/ 591252 h 6840759"/>
              <a:gd name="connsiteX4866" fmla="*/ 5762281 w 6844951"/>
              <a:gd name="connsiteY4866" fmla="*/ 652401 h 6840759"/>
              <a:gd name="connsiteX4867" fmla="*/ 5752610 w 6844951"/>
              <a:gd name="connsiteY4867" fmla="*/ 700303 h 6840759"/>
              <a:gd name="connsiteX4868" fmla="*/ 5771922 w 6844951"/>
              <a:gd name="connsiteY4868" fmla="*/ 687282 h 6840759"/>
              <a:gd name="connsiteX4869" fmla="*/ 5827925 w 6844951"/>
              <a:gd name="connsiteY4869" fmla="*/ 675976 h 6840759"/>
              <a:gd name="connsiteX4870" fmla="*/ 5889074 w 6844951"/>
              <a:gd name="connsiteY4870" fmla="*/ 675976 h 6840759"/>
              <a:gd name="connsiteX4871" fmla="*/ 5945077 w 6844951"/>
              <a:gd name="connsiteY4871" fmla="*/ 687282 h 6840759"/>
              <a:gd name="connsiteX4872" fmla="*/ 5964389 w 6844951"/>
              <a:gd name="connsiteY4872" fmla="*/ 700303 h 6840759"/>
              <a:gd name="connsiteX4873" fmla="*/ 5954718 w 6844951"/>
              <a:gd name="connsiteY4873" fmla="*/ 652401 h 6840759"/>
              <a:gd name="connsiteX4874" fmla="*/ 5954718 w 6844951"/>
              <a:gd name="connsiteY4874" fmla="*/ 591252 h 6840759"/>
              <a:gd name="connsiteX4875" fmla="*/ 5962093 w 6844951"/>
              <a:gd name="connsiteY4875" fmla="*/ 554723 h 6840759"/>
              <a:gd name="connsiteX4876" fmla="*/ 5945077 w 6844951"/>
              <a:gd name="connsiteY4876" fmla="*/ 566195 h 6840759"/>
              <a:gd name="connsiteX4877" fmla="*/ 5889074 w 6844951"/>
              <a:gd name="connsiteY4877" fmla="*/ 577501 h 6840759"/>
              <a:gd name="connsiteX4878" fmla="*/ 5827925 w 6844951"/>
              <a:gd name="connsiteY4878" fmla="*/ 577501 h 6840759"/>
              <a:gd name="connsiteX4879" fmla="*/ 5771922 w 6844951"/>
              <a:gd name="connsiteY4879" fmla="*/ 566195 h 6840759"/>
              <a:gd name="connsiteX4880" fmla="*/ 5213568 w 6844951"/>
              <a:gd name="connsiteY4880" fmla="*/ 554723 h 6840759"/>
              <a:gd name="connsiteX4881" fmla="*/ 5220943 w 6844951"/>
              <a:gd name="connsiteY4881" fmla="*/ 591252 h 6840759"/>
              <a:gd name="connsiteX4882" fmla="*/ 5220943 w 6844951"/>
              <a:gd name="connsiteY4882" fmla="*/ 652401 h 6840759"/>
              <a:gd name="connsiteX4883" fmla="*/ 5211272 w 6844951"/>
              <a:gd name="connsiteY4883" fmla="*/ 700303 h 6840759"/>
              <a:gd name="connsiteX4884" fmla="*/ 5230583 w 6844951"/>
              <a:gd name="connsiteY4884" fmla="*/ 687282 h 6840759"/>
              <a:gd name="connsiteX4885" fmla="*/ 5286587 w 6844951"/>
              <a:gd name="connsiteY4885" fmla="*/ 675976 h 6840759"/>
              <a:gd name="connsiteX4886" fmla="*/ 5347736 w 6844951"/>
              <a:gd name="connsiteY4886" fmla="*/ 675976 h 6840759"/>
              <a:gd name="connsiteX4887" fmla="*/ 5403739 w 6844951"/>
              <a:gd name="connsiteY4887" fmla="*/ 687282 h 6840759"/>
              <a:gd name="connsiteX4888" fmla="*/ 5423051 w 6844951"/>
              <a:gd name="connsiteY4888" fmla="*/ 700303 h 6840759"/>
              <a:gd name="connsiteX4889" fmla="*/ 5413380 w 6844951"/>
              <a:gd name="connsiteY4889" fmla="*/ 652401 h 6840759"/>
              <a:gd name="connsiteX4890" fmla="*/ 5413380 w 6844951"/>
              <a:gd name="connsiteY4890" fmla="*/ 591252 h 6840759"/>
              <a:gd name="connsiteX4891" fmla="*/ 5420755 w 6844951"/>
              <a:gd name="connsiteY4891" fmla="*/ 554723 h 6840759"/>
              <a:gd name="connsiteX4892" fmla="*/ 5403740 w 6844951"/>
              <a:gd name="connsiteY4892" fmla="*/ 566195 h 6840759"/>
              <a:gd name="connsiteX4893" fmla="*/ 5347736 w 6844951"/>
              <a:gd name="connsiteY4893" fmla="*/ 577501 h 6840759"/>
              <a:gd name="connsiteX4894" fmla="*/ 5286587 w 6844951"/>
              <a:gd name="connsiteY4894" fmla="*/ 577501 h 6840759"/>
              <a:gd name="connsiteX4895" fmla="*/ 5230584 w 6844951"/>
              <a:gd name="connsiteY4895" fmla="*/ 566195 h 6840759"/>
              <a:gd name="connsiteX4896" fmla="*/ 4672230 w 6844951"/>
              <a:gd name="connsiteY4896" fmla="*/ 554723 h 6840759"/>
              <a:gd name="connsiteX4897" fmla="*/ 4679605 w 6844951"/>
              <a:gd name="connsiteY4897" fmla="*/ 591252 h 6840759"/>
              <a:gd name="connsiteX4898" fmla="*/ 4679605 w 6844951"/>
              <a:gd name="connsiteY4898" fmla="*/ 652401 h 6840759"/>
              <a:gd name="connsiteX4899" fmla="*/ 4669934 w 6844951"/>
              <a:gd name="connsiteY4899" fmla="*/ 700303 h 6840759"/>
              <a:gd name="connsiteX4900" fmla="*/ 4689245 w 6844951"/>
              <a:gd name="connsiteY4900" fmla="*/ 687282 h 6840759"/>
              <a:gd name="connsiteX4901" fmla="*/ 4745249 w 6844951"/>
              <a:gd name="connsiteY4901" fmla="*/ 675976 h 6840759"/>
              <a:gd name="connsiteX4902" fmla="*/ 4806398 w 6844951"/>
              <a:gd name="connsiteY4902" fmla="*/ 675976 h 6840759"/>
              <a:gd name="connsiteX4903" fmla="*/ 4862401 w 6844951"/>
              <a:gd name="connsiteY4903" fmla="*/ 687282 h 6840759"/>
              <a:gd name="connsiteX4904" fmla="*/ 4881713 w 6844951"/>
              <a:gd name="connsiteY4904" fmla="*/ 700303 h 6840759"/>
              <a:gd name="connsiteX4905" fmla="*/ 4872042 w 6844951"/>
              <a:gd name="connsiteY4905" fmla="*/ 652401 h 6840759"/>
              <a:gd name="connsiteX4906" fmla="*/ 4872042 w 6844951"/>
              <a:gd name="connsiteY4906" fmla="*/ 591252 h 6840759"/>
              <a:gd name="connsiteX4907" fmla="*/ 4879417 w 6844951"/>
              <a:gd name="connsiteY4907" fmla="*/ 554723 h 6840759"/>
              <a:gd name="connsiteX4908" fmla="*/ 4862402 w 6844951"/>
              <a:gd name="connsiteY4908" fmla="*/ 566195 h 6840759"/>
              <a:gd name="connsiteX4909" fmla="*/ 4806398 w 6844951"/>
              <a:gd name="connsiteY4909" fmla="*/ 577501 h 6840759"/>
              <a:gd name="connsiteX4910" fmla="*/ 4745249 w 6844951"/>
              <a:gd name="connsiteY4910" fmla="*/ 577501 h 6840759"/>
              <a:gd name="connsiteX4911" fmla="*/ 4689246 w 6844951"/>
              <a:gd name="connsiteY4911" fmla="*/ 566195 h 6840759"/>
              <a:gd name="connsiteX4912" fmla="*/ 4130892 w 6844951"/>
              <a:gd name="connsiteY4912" fmla="*/ 554723 h 6840759"/>
              <a:gd name="connsiteX4913" fmla="*/ 4138267 w 6844951"/>
              <a:gd name="connsiteY4913" fmla="*/ 591252 h 6840759"/>
              <a:gd name="connsiteX4914" fmla="*/ 4138267 w 6844951"/>
              <a:gd name="connsiteY4914" fmla="*/ 652401 h 6840759"/>
              <a:gd name="connsiteX4915" fmla="*/ 4128596 w 6844951"/>
              <a:gd name="connsiteY4915" fmla="*/ 700303 h 6840759"/>
              <a:gd name="connsiteX4916" fmla="*/ 4147907 w 6844951"/>
              <a:gd name="connsiteY4916" fmla="*/ 687282 h 6840759"/>
              <a:gd name="connsiteX4917" fmla="*/ 4203911 w 6844951"/>
              <a:gd name="connsiteY4917" fmla="*/ 675976 h 6840759"/>
              <a:gd name="connsiteX4918" fmla="*/ 4265060 w 6844951"/>
              <a:gd name="connsiteY4918" fmla="*/ 675976 h 6840759"/>
              <a:gd name="connsiteX4919" fmla="*/ 4321063 w 6844951"/>
              <a:gd name="connsiteY4919" fmla="*/ 687282 h 6840759"/>
              <a:gd name="connsiteX4920" fmla="*/ 4340374 w 6844951"/>
              <a:gd name="connsiteY4920" fmla="*/ 700303 h 6840759"/>
              <a:gd name="connsiteX4921" fmla="*/ 4330704 w 6844951"/>
              <a:gd name="connsiteY4921" fmla="*/ 652401 h 6840759"/>
              <a:gd name="connsiteX4922" fmla="*/ 4330704 w 6844951"/>
              <a:gd name="connsiteY4922" fmla="*/ 591252 h 6840759"/>
              <a:gd name="connsiteX4923" fmla="*/ 4338079 w 6844951"/>
              <a:gd name="connsiteY4923" fmla="*/ 554723 h 6840759"/>
              <a:gd name="connsiteX4924" fmla="*/ 4321064 w 6844951"/>
              <a:gd name="connsiteY4924" fmla="*/ 566195 h 6840759"/>
              <a:gd name="connsiteX4925" fmla="*/ 4265060 w 6844951"/>
              <a:gd name="connsiteY4925" fmla="*/ 577501 h 6840759"/>
              <a:gd name="connsiteX4926" fmla="*/ 4203911 w 6844951"/>
              <a:gd name="connsiteY4926" fmla="*/ 577501 h 6840759"/>
              <a:gd name="connsiteX4927" fmla="*/ 4147908 w 6844951"/>
              <a:gd name="connsiteY4927" fmla="*/ 566195 h 6840759"/>
              <a:gd name="connsiteX4928" fmla="*/ 1631389 w 6844951"/>
              <a:gd name="connsiteY4928" fmla="*/ 554723 h 6840759"/>
              <a:gd name="connsiteX4929" fmla="*/ 1614374 w 6844951"/>
              <a:gd name="connsiteY4929" fmla="*/ 566195 h 6840759"/>
              <a:gd name="connsiteX4930" fmla="*/ 1558370 w 6844951"/>
              <a:gd name="connsiteY4930" fmla="*/ 577501 h 6840759"/>
              <a:gd name="connsiteX4931" fmla="*/ 1497221 w 6844951"/>
              <a:gd name="connsiteY4931" fmla="*/ 577501 h 6840759"/>
              <a:gd name="connsiteX4932" fmla="*/ 1441218 w 6844951"/>
              <a:gd name="connsiteY4932" fmla="*/ 566195 h 6840759"/>
              <a:gd name="connsiteX4933" fmla="*/ 1424202 w 6844951"/>
              <a:gd name="connsiteY4933" fmla="*/ 554723 h 6840759"/>
              <a:gd name="connsiteX4934" fmla="*/ 1431577 w 6844951"/>
              <a:gd name="connsiteY4934" fmla="*/ 591252 h 6840759"/>
              <a:gd name="connsiteX4935" fmla="*/ 1431577 w 6844951"/>
              <a:gd name="connsiteY4935" fmla="*/ 652401 h 6840759"/>
              <a:gd name="connsiteX4936" fmla="*/ 1421906 w 6844951"/>
              <a:gd name="connsiteY4936" fmla="*/ 700303 h 6840759"/>
              <a:gd name="connsiteX4937" fmla="*/ 1441218 w 6844951"/>
              <a:gd name="connsiteY4937" fmla="*/ 687282 h 6840759"/>
              <a:gd name="connsiteX4938" fmla="*/ 1497221 w 6844951"/>
              <a:gd name="connsiteY4938" fmla="*/ 675976 h 6840759"/>
              <a:gd name="connsiteX4939" fmla="*/ 1558370 w 6844951"/>
              <a:gd name="connsiteY4939" fmla="*/ 675976 h 6840759"/>
              <a:gd name="connsiteX4940" fmla="*/ 1614373 w 6844951"/>
              <a:gd name="connsiteY4940" fmla="*/ 687282 h 6840759"/>
              <a:gd name="connsiteX4941" fmla="*/ 1633685 w 6844951"/>
              <a:gd name="connsiteY4941" fmla="*/ 700303 h 6840759"/>
              <a:gd name="connsiteX4942" fmla="*/ 1624014 w 6844951"/>
              <a:gd name="connsiteY4942" fmla="*/ 652401 h 6840759"/>
              <a:gd name="connsiteX4943" fmla="*/ 1624014 w 6844951"/>
              <a:gd name="connsiteY4943" fmla="*/ 591252 h 6840759"/>
              <a:gd name="connsiteX4944" fmla="*/ 882864 w 6844951"/>
              <a:gd name="connsiteY4944" fmla="*/ 554723 h 6840759"/>
              <a:gd name="connsiteX4945" fmla="*/ 890239 w 6844951"/>
              <a:gd name="connsiteY4945" fmla="*/ 591252 h 6840759"/>
              <a:gd name="connsiteX4946" fmla="*/ 890239 w 6844951"/>
              <a:gd name="connsiteY4946" fmla="*/ 652401 h 6840759"/>
              <a:gd name="connsiteX4947" fmla="*/ 880569 w 6844951"/>
              <a:gd name="connsiteY4947" fmla="*/ 700303 h 6840759"/>
              <a:gd name="connsiteX4948" fmla="*/ 899880 w 6844951"/>
              <a:gd name="connsiteY4948" fmla="*/ 687283 h 6840759"/>
              <a:gd name="connsiteX4949" fmla="*/ 955883 w 6844951"/>
              <a:gd name="connsiteY4949" fmla="*/ 675976 h 6840759"/>
              <a:gd name="connsiteX4950" fmla="*/ 1017032 w 6844951"/>
              <a:gd name="connsiteY4950" fmla="*/ 675976 h 6840759"/>
              <a:gd name="connsiteX4951" fmla="*/ 1073035 w 6844951"/>
              <a:gd name="connsiteY4951" fmla="*/ 687283 h 6840759"/>
              <a:gd name="connsiteX4952" fmla="*/ 1092347 w 6844951"/>
              <a:gd name="connsiteY4952" fmla="*/ 700303 h 6840759"/>
              <a:gd name="connsiteX4953" fmla="*/ 1082676 w 6844951"/>
              <a:gd name="connsiteY4953" fmla="*/ 652401 h 6840759"/>
              <a:gd name="connsiteX4954" fmla="*/ 1082676 w 6844951"/>
              <a:gd name="connsiteY4954" fmla="*/ 591252 h 6840759"/>
              <a:gd name="connsiteX4955" fmla="*/ 1090051 w 6844951"/>
              <a:gd name="connsiteY4955" fmla="*/ 554723 h 6840759"/>
              <a:gd name="connsiteX4956" fmla="*/ 1073036 w 6844951"/>
              <a:gd name="connsiteY4956" fmla="*/ 566195 h 6840759"/>
              <a:gd name="connsiteX4957" fmla="*/ 1017032 w 6844951"/>
              <a:gd name="connsiteY4957" fmla="*/ 577501 h 6840759"/>
              <a:gd name="connsiteX4958" fmla="*/ 955883 w 6844951"/>
              <a:gd name="connsiteY4958" fmla="*/ 577501 h 6840759"/>
              <a:gd name="connsiteX4959" fmla="*/ 899880 w 6844951"/>
              <a:gd name="connsiteY4959" fmla="*/ 566195 h 6840759"/>
              <a:gd name="connsiteX4960" fmla="*/ 341526 w 6844951"/>
              <a:gd name="connsiteY4960" fmla="*/ 554723 h 6840759"/>
              <a:gd name="connsiteX4961" fmla="*/ 348901 w 6844951"/>
              <a:gd name="connsiteY4961" fmla="*/ 591252 h 6840759"/>
              <a:gd name="connsiteX4962" fmla="*/ 348901 w 6844951"/>
              <a:gd name="connsiteY4962" fmla="*/ 652401 h 6840759"/>
              <a:gd name="connsiteX4963" fmla="*/ 339230 w 6844951"/>
              <a:gd name="connsiteY4963" fmla="*/ 700303 h 6840759"/>
              <a:gd name="connsiteX4964" fmla="*/ 358542 w 6844951"/>
              <a:gd name="connsiteY4964" fmla="*/ 687283 h 6840759"/>
              <a:gd name="connsiteX4965" fmla="*/ 414545 w 6844951"/>
              <a:gd name="connsiteY4965" fmla="*/ 675976 h 6840759"/>
              <a:gd name="connsiteX4966" fmla="*/ 475694 w 6844951"/>
              <a:gd name="connsiteY4966" fmla="*/ 675976 h 6840759"/>
              <a:gd name="connsiteX4967" fmla="*/ 531697 w 6844951"/>
              <a:gd name="connsiteY4967" fmla="*/ 687283 h 6840759"/>
              <a:gd name="connsiteX4968" fmla="*/ 551009 w 6844951"/>
              <a:gd name="connsiteY4968" fmla="*/ 700303 h 6840759"/>
              <a:gd name="connsiteX4969" fmla="*/ 541338 w 6844951"/>
              <a:gd name="connsiteY4969" fmla="*/ 652401 h 6840759"/>
              <a:gd name="connsiteX4970" fmla="*/ 541338 w 6844951"/>
              <a:gd name="connsiteY4970" fmla="*/ 591252 h 6840759"/>
              <a:gd name="connsiteX4971" fmla="*/ 548713 w 6844951"/>
              <a:gd name="connsiteY4971" fmla="*/ 554723 h 6840759"/>
              <a:gd name="connsiteX4972" fmla="*/ 531698 w 6844951"/>
              <a:gd name="connsiteY4972" fmla="*/ 566195 h 6840759"/>
              <a:gd name="connsiteX4973" fmla="*/ 475694 w 6844951"/>
              <a:gd name="connsiteY4973" fmla="*/ 577501 h 6840759"/>
              <a:gd name="connsiteX4974" fmla="*/ 414545 w 6844951"/>
              <a:gd name="connsiteY4974" fmla="*/ 577501 h 6840759"/>
              <a:gd name="connsiteX4975" fmla="*/ 358542 w 6844951"/>
              <a:gd name="connsiteY4975" fmla="*/ 566195 h 6840759"/>
              <a:gd name="connsiteX4976" fmla="*/ 6023279 w 6844951"/>
              <a:gd name="connsiteY4976" fmla="*/ 324574 h 6840759"/>
              <a:gd name="connsiteX4977" fmla="*/ 6032950 w 6844951"/>
              <a:gd name="connsiteY4977" fmla="*/ 372476 h 6840759"/>
              <a:gd name="connsiteX4978" fmla="*/ 6032950 w 6844951"/>
              <a:gd name="connsiteY4978" fmla="*/ 433625 h 6840759"/>
              <a:gd name="connsiteX4979" fmla="*/ 6025575 w 6844951"/>
              <a:gd name="connsiteY4979" fmla="*/ 470155 h 6840759"/>
              <a:gd name="connsiteX4980" fmla="*/ 6042591 w 6844951"/>
              <a:gd name="connsiteY4980" fmla="*/ 458683 h 6840759"/>
              <a:gd name="connsiteX4981" fmla="*/ 6098594 w 6844951"/>
              <a:gd name="connsiteY4981" fmla="*/ 447376 h 6840759"/>
              <a:gd name="connsiteX4982" fmla="*/ 6159743 w 6844951"/>
              <a:gd name="connsiteY4982" fmla="*/ 447376 h 6840759"/>
              <a:gd name="connsiteX4983" fmla="*/ 6215746 w 6844951"/>
              <a:gd name="connsiteY4983" fmla="*/ 458683 h 6840759"/>
              <a:gd name="connsiteX4984" fmla="*/ 6232762 w 6844951"/>
              <a:gd name="connsiteY4984" fmla="*/ 470155 h 6840759"/>
              <a:gd name="connsiteX4985" fmla="*/ 6225387 w 6844951"/>
              <a:gd name="connsiteY4985" fmla="*/ 433625 h 6840759"/>
              <a:gd name="connsiteX4986" fmla="*/ 6225387 w 6844951"/>
              <a:gd name="connsiteY4986" fmla="*/ 372476 h 6840759"/>
              <a:gd name="connsiteX4987" fmla="*/ 6235058 w 6844951"/>
              <a:gd name="connsiteY4987" fmla="*/ 324574 h 6840759"/>
              <a:gd name="connsiteX4988" fmla="*/ 6215746 w 6844951"/>
              <a:gd name="connsiteY4988" fmla="*/ 337595 h 6840759"/>
              <a:gd name="connsiteX4989" fmla="*/ 6159743 w 6844951"/>
              <a:gd name="connsiteY4989" fmla="*/ 348901 h 6840759"/>
              <a:gd name="connsiteX4990" fmla="*/ 6098594 w 6844951"/>
              <a:gd name="connsiteY4990" fmla="*/ 348901 h 6840759"/>
              <a:gd name="connsiteX4991" fmla="*/ 6042591 w 6844951"/>
              <a:gd name="connsiteY4991" fmla="*/ 337595 h 6840759"/>
              <a:gd name="connsiteX4992" fmla="*/ 5481941 w 6844951"/>
              <a:gd name="connsiteY4992" fmla="*/ 324574 h 6840759"/>
              <a:gd name="connsiteX4993" fmla="*/ 5491612 w 6844951"/>
              <a:gd name="connsiteY4993" fmla="*/ 372476 h 6840759"/>
              <a:gd name="connsiteX4994" fmla="*/ 5491612 w 6844951"/>
              <a:gd name="connsiteY4994" fmla="*/ 433625 h 6840759"/>
              <a:gd name="connsiteX4995" fmla="*/ 5484237 w 6844951"/>
              <a:gd name="connsiteY4995" fmla="*/ 470155 h 6840759"/>
              <a:gd name="connsiteX4996" fmla="*/ 5501253 w 6844951"/>
              <a:gd name="connsiteY4996" fmla="*/ 458683 h 6840759"/>
              <a:gd name="connsiteX4997" fmla="*/ 5557256 w 6844951"/>
              <a:gd name="connsiteY4997" fmla="*/ 447376 h 6840759"/>
              <a:gd name="connsiteX4998" fmla="*/ 5618405 w 6844951"/>
              <a:gd name="connsiteY4998" fmla="*/ 447376 h 6840759"/>
              <a:gd name="connsiteX4999" fmla="*/ 5674408 w 6844951"/>
              <a:gd name="connsiteY4999" fmla="*/ 458683 h 6840759"/>
              <a:gd name="connsiteX5000" fmla="*/ 5691424 w 6844951"/>
              <a:gd name="connsiteY5000" fmla="*/ 470155 h 6840759"/>
              <a:gd name="connsiteX5001" fmla="*/ 5684049 w 6844951"/>
              <a:gd name="connsiteY5001" fmla="*/ 433625 h 6840759"/>
              <a:gd name="connsiteX5002" fmla="*/ 5684049 w 6844951"/>
              <a:gd name="connsiteY5002" fmla="*/ 372476 h 6840759"/>
              <a:gd name="connsiteX5003" fmla="*/ 5693720 w 6844951"/>
              <a:gd name="connsiteY5003" fmla="*/ 324574 h 6840759"/>
              <a:gd name="connsiteX5004" fmla="*/ 5674408 w 6844951"/>
              <a:gd name="connsiteY5004" fmla="*/ 337595 h 6840759"/>
              <a:gd name="connsiteX5005" fmla="*/ 5618405 w 6844951"/>
              <a:gd name="connsiteY5005" fmla="*/ 348901 h 6840759"/>
              <a:gd name="connsiteX5006" fmla="*/ 5557256 w 6844951"/>
              <a:gd name="connsiteY5006" fmla="*/ 348901 h 6840759"/>
              <a:gd name="connsiteX5007" fmla="*/ 5501253 w 6844951"/>
              <a:gd name="connsiteY5007" fmla="*/ 337595 h 6840759"/>
              <a:gd name="connsiteX5008" fmla="*/ 4940603 w 6844951"/>
              <a:gd name="connsiteY5008" fmla="*/ 324574 h 6840759"/>
              <a:gd name="connsiteX5009" fmla="*/ 4950274 w 6844951"/>
              <a:gd name="connsiteY5009" fmla="*/ 372476 h 6840759"/>
              <a:gd name="connsiteX5010" fmla="*/ 4950274 w 6844951"/>
              <a:gd name="connsiteY5010" fmla="*/ 433625 h 6840759"/>
              <a:gd name="connsiteX5011" fmla="*/ 4942899 w 6844951"/>
              <a:gd name="connsiteY5011" fmla="*/ 470155 h 6840759"/>
              <a:gd name="connsiteX5012" fmla="*/ 4959915 w 6844951"/>
              <a:gd name="connsiteY5012" fmla="*/ 458683 h 6840759"/>
              <a:gd name="connsiteX5013" fmla="*/ 5015918 w 6844951"/>
              <a:gd name="connsiteY5013" fmla="*/ 447376 h 6840759"/>
              <a:gd name="connsiteX5014" fmla="*/ 5077067 w 6844951"/>
              <a:gd name="connsiteY5014" fmla="*/ 447376 h 6840759"/>
              <a:gd name="connsiteX5015" fmla="*/ 5133071 w 6844951"/>
              <a:gd name="connsiteY5015" fmla="*/ 458683 h 6840759"/>
              <a:gd name="connsiteX5016" fmla="*/ 5150086 w 6844951"/>
              <a:gd name="connsiteY5016" fmla="*/ 470155 h 6840759"/>
              <a:gd name="connsiteX5017" fmla="*/ 5142711 w 6844951"/>
              <a:gd name="connsiteY5017" fmla="*/ 433625 h 6840759"/>
              <a:gd name="connsiteX5018" fmla="*/ 5142711 w 6844951"/>
              <a:gd name="connsiteY5018" fmla="*/ 372476 h 6840759"/>
              <a:gd name="connsiteX5019" fmla="*/ 5152382 w 6844951"/>
              <a:gd name="connsiteY5019" fmla="*/ 324574 h 6840759"/>
              <a:gd name="connsiteX5020" fmla="*/ 5133070 w 6844951"/>
              <a:gd name="connsiteY5020" fmla="*/ 337595 h 6840759"/>
              <a:gd name="connsiteX5021" fmla="*/ 5077067 w 6844951"/>
              <a:gd name="connsiteY5021" fmla="*/ 348901 h 6840759"/>
              <a:gd name="connsiteX5022" fmla="*/ 5015918 w 6844951"/>
              <a:gd name="connsiteY5022" fmla="*/ 348901 h 6840759"/>
              <a:gd name="connsiteX5023" fmla="*/ 4959914 w 6844951"/>
              <a:gd name="connsiteY5023" fmla="*/ 337595 h 6840759"/>
              <a:gd name="connsiteX5024" fmla="*/ 4399265 w 6844951"/>
              <a:gd name="connsiteY5024" fmla="*/ 324574 h 6840759"/>
              <a:gd name="connsiteX5025" fmla="*/ 4408936 w 6844951"/>
              <a:gd name="connsiteY5025" fmla="*/ 372476 h 6840759"/>
              <a:gd name="connsiteX5026" fmla="*/ 4408936 w 6844951"/>
              <a:gd name="connsiteY5026" fmla="*/ 433625 h 6840759"/>
              <a:gd name="connsiteX5027" fmla="*/ 4401561 w 6844951"/>
              <a:gd name="connsiteY5027" fmla="*/ 470155 h 6840759"/>
              <a:gd name="connsiteX5028" fmla="*/ 4418577 w 6844951"/>
              <a:gd name="connsiteY5028" fmla="*/ 458683 h 6840759"/>
              <a:gd name="connsiteX5029" fmla="*/ 4474580 w 6844951"/>
              <a:gd name="connsiteY5029" fmla="*/ 447376 h 6840759"/>
              <a:gd name="connsiteX5030" fmla="*/ 4535729 w 6844951"/>
              <a:gd name="connsiteY5030" fmla="*/ 447376 h 6840759"/>
              <a:gd name="connsiteX5031" fmla="*/ 4591733 w 6844951"/>
              <a:gd name="connsiteY5031" fmla="*/ 458683 h 6840759"/>
              <a:gd name="connsiteX5032" fmla="*/ 4608748 w 6844951"/>
              <a:gd name="connsiteY5032" fmla="*/ 470155 h 6840759"/>
              <a:gd name="connsiteX5033" fmla="*/ 4601373 w 6844951"/>
              <a:gd name="connsiteY5033" fmla="*/ 433625 h 6840759"/>
              <a:gd name="connsiteX5034" fmla="*/ 4601373 w 6844951"/>
              <a:gd name="connsiteY5034" fmla="*/ 372476 h 6840759"/>
              <a:gd name="connsiteX5035" fmla="*/ 4611044 w 6844951"/>
              <a:gd name="connsiteY5035" fmla="*/ 324574 h 6840759"/>
              <a:gd name="connsiteX5036" fmla="*/ 4591732 w 6844951"/>
              <a:gd name="connsiteY5036" fmla="*/ 337595 h 6840759"/>
              <a:gd name="connsiteX5037" fmla="*/ 4535729 w 6844951"/>
              <a:gd name="connsiteY5037" fmla="*/ 348901 h 6840759"/>
              <a:gd name="connsiteX5038" fmla="*/ 4474580 w 6844951"/>
              <a:gd name="connsiteY5038" fmla="*/ 348901 h 6840759"/>
              <a:gd name="connsiteX5039" fmla="*/ 4418576 w 6844951"/>
              <a:gd name="connsiteY5039" fmla="*/ 337595 h 6840759"/>
              <a:gd name="connsiteX5040" fmla="*/ 3857927 w 6844951"/>
              <a:gd name="connsiteY5040" fmla="*/ 324574 h 6840759"/>
              <a:gd name="connsiteX5041" fmla="*/ 3867598 w 6844951"/>
              <a:gd name="connsiteY5041" fmla="*/ 372476 h 6840759"/>
              <a:gd name="connsiteX5042" fmla="*/ 3867598 w 6844951"/>
              <a:gd name="connsiteY5042" fmla="*/ 433625 h 6840759"/>
              <a:gd name="connsiteX5043" fmla="*/ 3860223 w 6844951"/>
              <a:gd name="connsiteY5043" fmla="*/ 470155 h 6840759"/>
              <a:gd name="connsiteX5044" fmla="*/ 3877239 w 6844951"/>
              <a:gd name="connsiteY5044" fmla="*/ 458683 h 6840759"/>
              <a:gd name="connsiteX5045" fmla="*/ 3933242 w 6844951"/>
              <a:gd name="connsiteY5045" fmla="*/ 447376 h 6840759"/>
              <a:gd name="connsiteX5046" fmla="*/ 3994391 w 6844951"/>
              <a:gd name="connsiteY5046" fmla="*/ 447376 h 6840759"/>
              <a:gd name="connsiteX5047" fmla="*/ 4050395 w 6844951"/>
              <a:gd name="connsiteY5047" fmla="*/ 458683 h 6840759"/>
              <a:gd name="connsiteX5048" fmla="*/ 4067410 w 6844951"/>
              <a:gd name="connsiteY5048" fmla="*/ 470155 h 6840759"/>
              <a:gd name="connsiteX5049" fmla="*/ 4060035 w 6844951"/>
              <a:gd name="connsiteY5049" fmla="*/ 433625 h 6840759"/>
              <a:gd name="connsiteX5050" fmla="*/ 4060035 w 6844951"/>
              <a:gd name="connsiteY5050" fmla="*/ 372476 h 6840759"/>
              <a:gd name="connsiteX5051" fmla="*/ 4069706 w 6844951"/>
              <a:gd name="connsiteY5051" fmla="*/ 324574 h 6840759"/>
              <a:gd name="connsiteX5052" fmla="*/ 4050394 w 6844951"/>
              <a:gd name="connsiteY5052" fmla="*/ 337595 h 6840759"/>
              <a:gd name="connsiteX5053" fmla="*/ 3994391 w 6844951"/>
              <a:gd name="connsiteY5053" fmla="*/ 348901 h 6840759"/>
              <a:gd name="connsiteX5054" fmla="*/ 3933242 w 6844951"/>
              <a:gd name="connsiteY5054" fmla="*/ 348901 h 6840759"/>
              <a:gd name="connsiteX5055" fmla="*/ 3877238 w 6844951"/>
              <a:gd name="connsiteY5055" fmla="*/ 337595 h 6840759"/>
              <a:gd name="connsiteX5056" fmla="*/ 3316589 w 6844951"/>
              <a:gd name="connsiteY5056" fmla="*/ 324574 h 6840759"/>
              <a:gd name="connsiteX5057" fmla="*/ 3326260 w 6844951"/>
              <a:gd name="connsiteY5057" fmla="*/ 372476 h 6840759"/>
              <a:gd name="connsiteX5058" fmla="*/ 3326260 w 6844951"/>
              <a:gd name="connsiteY5058" fmla="*/ 433625 h 6840759"/>
              <a:gd name="connsiteX5059" fmla="*/ 3318885 w 6844951"/>
              <a:gd name="connsiteY5059" fmla="*/ 470155 h 6840759"/>
              <a:gd name="connsiteX5060" fmla="*/ 3335901 w 6844951"/>
              <a:gd name="connsiteY5060" fmla="*/ 458683 h 6840759"/>
              <a:gd name="connsiteX5061" fmla="*/ 3391904 w 6844951"/>
              <a:gd name="connsiteY5061" fmla="*/ 447376 h 6840759"/>
              <a:gd name="connsiteX5062" fmla="*/ 3453053 w 6844951"/>
              <a:gd name="connsiteY5062" fmla="*/ 447376 h 6840759"/>
              <a:gd name="connsiteX5063" fmla="*/ 3509057 w 6844951"/>
              <a:gd name="connsiteY5063" fmla="*/ 458683 h 6840759"/>
              <a:gd name="connsiteX5064" fmla="*/ 3526072 w 6844951"/>
              <a:gd name="connsiteY5064" fmla="*/ 470155 h 6840759"/>
              <a:gd name="connsiteX5065" fmla="*/ 3518697 w 6844951"/>
              <a:gd name="connsiteY5065" fmla="*/ 433625 h 6840759"/>
              <a:gd name="connsiteX5066" fmla="*/ 3518697 w 6844951"/>
              <a:gd name="connsiteY5066" fmla="*/ 372476 h 6840759"/>
              <a:gd name="connsiteX5067" fmla="*/ 3528368 w 6844951"/>
              <a:gd name="connsiteY5067" fmla="*/ 324574 h 6840759"/>
              <a:gd name="connsiteX5068" fmla="*/ 3509056 w 6844951"/>
              <a:gd name="connsiteY5068" fmla="*/ 337595 h 6840759"/>
              <a:gd name="connsiteX5069" fmla="*/ 3453053 w 6844951"/>
              <a:gd name="connsiteY5069" fmla="*/ 348901 h 6840759"/>
              <a:gd name="connsiteX5070" fmla="*/ 3391904 w 6844951"/>
              <a:gd name="connsiteY5070" fmla="*/ 348901 h 6840759"/>
              <a:gd name="connsiteX5071" fmla="*/ 3335901 w 6844951"/>
              <a:gd name="connsiteY5071" fmla="*/ 337595 h 6840759"/>
              <a:gd name="connsiteX5072" fmla="*/ 2775251 w 6844951"/>
              <a:gd name="connsiteY5072" fmla="*/ 324574 h 6840759"/>
              <a:gd name="connsiteX5073" fmla="*/ 2784922 w 6844951"/>
              <a:gd name="connsiteY5073" fmla="*/ 372476 h 6840759"/>
              <a:gd name="connsiteX5074" fmla="*/ 2784922 w 6844951"/>
              <a:gd name="connsiteY5074" fmla="*/ 433625 h 6840759"/>
              <a:gd name="connsiteX5075" fmla="*/ 2777547 w 6844951"/>
              <a:gd name="connsiteY5075" fmla="*/ 470155 h 6840759"/>
              <a:gd name="connsiteX5076" fmla="*/ 2794563 w 6844951"/>
              <a:gd name="connsiteY5076" fmla="*/ 458683 h 6840759"/>
              <a:gd name="connsiteX5077" fmla="*/ 2850566 w 6844951"/>
              <a:gd name="connsiteY5077" fmla="*/ 447376 h 6840759"/>
              <a:gd name="connsiteX5078" fmla="*/ 2911715 w 6844951"/>
              <a:gd name="connsiteY5078" fmla="*/ 447376 h 6840759"/>
              <a:gd name="connsiteX5079" fmla="*/ 2967719 w 6844951"/>
              <a:gd name="connsiteY5079" fmla="*/ 458683 h 6840759"/>
              <a:gd name="connsiteX5080" fmla="*/ 2984734 w 6844951"/>
              <a:gd name="connsiteY5080" fmla="*/ 470155 h 6840759"/>
              <a:gd name="connsiteX5081" fmla="*/ 2977359 w 6844951"/>
              <a:gd name="connsiteY5081" fmla="*/ 433625 h 6840759"/>
              <a:gd name="connsiteX5082" fmla="*/ 2977359 w 6844951"/>
              <a:gd name="connsiteY5082" fmla="*/ 372476 h 6840759"/>
              <a:gd name="connsiteX5083" fmla="*/ 2987030 w 6844951"/>
              <a:gd name="connsiteY5083" fmla="*/ 324574 h 6840759"/>
              <a:gd name="connsiteX5084" fmla="*/ 2967718 w 6844951"/>
              <a:gd name="connsiteY5084" fmla="*/ 337595 h 6840759"/>
              <a:gd name="connsiteX5085" fmla="*/ 2911715 w 6844951"/>
              <a:gd name="connsiteY5085" fmla="*/ 348901 h 6840759"/>
              <a:gd name="connsiteX5086" fmla="*/ 2850566 w 6844951"/>
              <a:gd name="connsiteY5086" fmla="*/ 348901 h 6840759"/>
              <a:gd name="connsiteX5087" fmla="*/ 2794563 w 6844951"/>
              <a:gd name="connsiteY5087" fmla="*/ 337595 h 6840759"/>
              <a:gd name="connsiteX5088" fmla="*/ 2233913 w 6844951"/>
              <a:gd name="connsiteY5088" fmla="*/ 324574 h 6840759"/>
              <a:gd name="connsiteX5089" fmla="*/ 2243584 w 6844951"/>
              <a:gd name="connsiteY5089" fmla="*/ 372476 h 6840759"/>
              <a:gd name="connsiteX5090" fmla="*/ 2243584 w 6844951"/>
              <a:gd name="connsiteY5090" fmla="*/ 433625 h 6840759"/>
              <a:gd name="connsiteX5091" fmla="*/ 2236209 w 6844951"/>
              <a:gd name="connsiteY5091" fmla="*/ 470155 h 6840759"/>
              <a:gd name="connsiteX5092" fmla="*/ 2253225 w 6844951"/>
              <a:gd name="connsiteY5092" fmla="*/ 458683 h 6840759"/>
              <a:gd name="connsiteX5093" fmla="*/ 2309228 w 6844951"/>
              <a:gd name="connsiteY5093" fmla="*/ 447376 h 6840759"/>
              <a:gd name="connsiteX5094" fmla="*/ 2370377 w 6844951"/>
              <a:gd name="connsiteY5094" fmla="*/ 447376 h 6840759"/>
              <a:gd name="connsiteX5095" fmla="*/ 2426381 w 6844951"/>
              <a:gd name="connsiteY5095" fmla="*/ 458683 h 6840759"/>
              <a:gd name="connsiteX5096" fmla="*/ 2443396 w 6844951"/>
              <a:gd name="connsiteY5096" fmla="*/ 470155 h 6840759"/>
              <a:gd name="connsiteX5097" fmla="*/ 2436021 w 6844951"/>
              <a:gd name="connsiteY5097" fmla="*/ 433625 h 6840759"/>
              <a:gd name="connsiteX5098" fmla="*/ 2436021 w 6844951"/>
              <a:gd name="connsiteY5098" fmla="*/ 372476 h 6840759"/>
              <a:gd name="connsiteX5099" fmla="*/ 2445692 w 6844951"/>
              <a:gd name="connsiteY5099" fmla="*/ 324574 h 6840759"/>
              <a:gd name="connsiteX5100" fmla="*/ 2426380 w 6844951"/>
              <a:gd name="connsiteY5100" fmla="*/ 337595 h 6840759"/>
              <a:gd name="connsiteX5101" fmla="*/ 2370377 w 6844951"/>
              <a:gd name="connsiteY5101" fmla="*/ 348901 h 6840759"/>
              <a:gd name="connsiteX5102" fmla="*/ 2309228 w 6844951"/>
              <a:gd name="connsiteY5102" fmla="*/ 348901 h 6840759"/>
              <a:gd name="connsiteX5103" fmla="*/ 2253225 w 6844951"/>
              <a:gd name="connsiteY5103" fmla="*/ 337595 h 6840759"/>
              <a:gd name="connsiteX5104" fmla="*/ 1692575 w 6844951"/>
              <a:gd name="connsiteY5104" fmla="*/ 324574 h 6840759"/>
              <a:gd name="connsiteX5105" fmla="*/ 1702246 w 6844951"/>
              <a:gd name="connsiteY5105" fmla="*/ 372476 h 6840759"/>
              <a:gd name="connsiteX5106" fmla="*/ 1702246 w 6844951"/>
              <a:gd name="connsiteY5106" fmla="*/ 433625 h 6840759"/>
              <a:gd name="connsiteX5107" fmla="*/ 1694871 w 6844951"/>
              <a:gd name="connsiteY5107" fmla="*/ 470155 h 6840759"/>
              <a:gd name="connsiteX5108" fmla="*/ 1711887 w 6844951"/>
              <a:gd name="connsiteY5108" fmla="*/ 458683 h 6840759"/>
              <a:gd name="connsiteX5109" fmla="*/ 1767890 w 6844951"/>
              <a:gd name="connsiteY5109" fmla="*/ 447376 h 6840759"/>
              <a:gd name="connsiteX5110" fmla="*/ 1829039 w 6844951"/>
              <a:gd name="connsiteY5110" fmla="*/ 447376 h 6840759"/>
              <a:gd name="connsiteX5111" fmla="*/ 1885043 w 6844951"/>
              <a:gd name="connsiteY5111" fmla="*/ 458683 h 6840759"/>
              <a:gd name="connsiteX5112" fmla="*/ 1902058 w 6844951"/>
              <a:gd name="connsiteY5112" fmla="*/ 470155 h 6840759"/>
              <a:gd name="connsiteX5113" fmla="*/ 1894683 w 6844951"/>
              <a:gd name="connsiteY5113" fmla="*/ 433625 h 6840759"/>
              <a:gd name="connsiteX5114" fmla="*/ 1894683 w 6844951"/>
              <a:gd name="connsiteY5114" fmla="*/ 372476 h 6840759"/>
              <a:gd name="connsiteX5115" fmla="*/ 1904354 w 6844951"/>
              <a:gd name="connsiteY5115" fmla="*/ 324574 h 6840759"/>
              <a:gd name="connsiteX5116" fmla="*/ 1885042 w 6844951"/>
              <a:gd name="connsiteY5116" fmla="*/ 337595 h 6840759"/>
              <a:gd name="connsiteX5117" fmla="*/ 1829039 w 6844951"/>
              <a:gd name="connsiteY5117" fmla="*/ 348901 h 6840759"/>
              <a:gd name="connsiteX5118" fmla="*/ 1767890 w 6844951"/>
              <a:gd name="connsiteY5118" fmla="*/ 348901 h 6840759"/>
              <a:gd name="connsiteX5119" fmla="*/ 1711887 w 6844951"/>
              <a:gd name="connsiteY5119" fmla="*/ 337595 h 6840759"/>
              <a:gd name="connsiteX5120" fmla="*/ 1151237 w 6844951"/>
              <a:gd name="connsiteY5120" fmla="*/ 324574 h 6840759"/>
              <a:gd name="connsiteX5121" fmla="*/ 1160908 w 6844951"/>
              <a:gd name="connsiteY5121" fmla="*/ 372476 h 6840759"/>
              <a:gd name="connsiteX5122" fmla="*/ 1160908 w 6844951"/>
              <a:gd name="connsiteY5122" fmla="*/ 433625 h 6840759"/>
              <a:gd name="connsiteX5123" fmla="*/ 1153533 w 6844951"/>
              <a:gd name="connsiteY5123" fmla="*/ 470155 h 6840759"/>
              <a:gd name="connsiteX5124" fmla="*/ 1170549 w 6844951"/>
              <a:gd name="connsiteY5124" fmla="*/ 458683 h 6840759"/>
              <a:gd name="connsiteX5125" fmla="*/ 1226552 w 6844951"/>
              <a:gd name="connsiteY5125" fmla="*/ 447376 h 6840759"/>
              <a:gd name="connsiteX5126" fmla="*/ 1287701 w 6844951"/>
              <a:gd name="connsiteY5126" fmla="*/ 447376 h 6840759"/>
              <a:gd name="connsiteX5127" fmla="*/ 1343705 w 6844951"/>
              <a:gd name="connsiteY5127" fmla="*/ 458683 h 6840759"/>
              <a:gd name="connsiteX5128" fmla="*/ 1360720 w 6844951"/>
              <a:gd name="connsiteY5128" fmla="*/ 470155 h 6840759"/>
              <a:gd name="connsiteX5129" fmla="*/ 1353345 w 6844951"/>
              <a:gd name="connsiteY5129" fmla="*/ 433625 h 6840759"/>
              <a:gd name="connsiteX5130" fmla="*/ 1353345 w 6844951"/>
              <a:gd name="connsiteY5130" fmla="*/ 372476 h 6840759"/>
              <a:gd name="connsiteX5131" fmla="*/ 1363016 w 6844951"/>
              <a:gd name="connsiteY5131" fmla="*/ 324574 h 6840759"/>
              <a:gd name="connsiteX5132" fmla="*/ 1343704 w 6844951"/>
              <a:gd name="connsiteY5132" fmla="*/ 337595 h 6840759"/>
              <a:gd name="connsiteX5133" fmla="*/ 1287701 w 6844951"/>
              <a:gd name="connsiteY5133" fmla="*/ 348901 h 6840759"/>
              <a:gd name="connsiteX5134" fmla="*/ 1226552 w 6844951"/>
              <a:gd name="connsiteY5134" fmla="*/ 348901 h 6840759"/>
              <a:gd name="connsiteX5135" fmla="*/ 1170549 w 6844951"/>
              <a:gd name="connsiteY5135" fmla="*/ 337595 h 6840759"/>
              <a:gd name="connsiteX5136" fmla="*/ 609899 w 6844951"/>
              <a:gd name="connsiteY5136" fmla="*/ 324574 h 6840759"/>
              <a:gd name="connsiteX5137" fmla="*/ 619570 w 6844951"/>
              <a:gd name="connsiteY5137" fmla="*/ 372476 h 6840759"/>
              <a:gd name="connsiteX5138" fmla="*/ 619570 w 6844951"/>
              <a:gd name="connsiteY5138" fmla="*/ 433625 h 6840759"/>
              <a:gd name="connsiteX5139" fmla="*/ 612195 w 6844951"/>
              <a:gd name="connsiteY5139" fmla="*/ 470155 h 6840759"/>
              <a:gd name="connsiteX5140" fmla="*/ 629211 w 6844951"/>
              <a:gd name="connsiteY5140" fmla="*/ 458683 h 6840759"/>
              <a:gd name="connsiteX5141" fmla="*/ 685214 w 6844951"/>
              <a:gd name="connsiteY5141" fmla="*/ 447376 h 6840759"/>
              <a:gd name="connsiteX5142" fmla="*/ 746363 w 6844951"/>
              <a:gd name="connsiteY5142" fmla="*/ 447376 h 6840759"/>
              <a:gd name="connsiteX5143" fmla="*/ 802366 w 6844951"/>
              <a:gd name="connsiteY5143" fmla="*/ 458683 h 6840759"/>
              <a:gd name="connsiteX5144" fmla="*/ 819383 w 6844951"/>
              <a:gd name="connsiteY5144" fmla="*/ 470155 h 6840759"/>
              <a:gd name="connsiteX5145" fmla="*/ 812007 w 6844951"/>
              <a:gd name="connsiteY5145" fmla="*/ 433625 h 6840759"/>
              <a:gd name="connsiteX5146" fmla="*/ 812007 w 6844951"/>
              <a:gd name="connsiteY5146" fmla="*/ 372476 h 6840759"/>
              <a:gd name="connsiteX5147" fmla="*/ 821678 w 6844951"/>
              <a:gd name="connsiteY5147" fmla="*/ 324574 h 6840759"/>
              <a:gd name="connsiteX5148" fmla="*/ 802366 w 6844951"/>
              <a:gd name="connsiteY5148" fmla="*/ 337595 h 6840759"/>
              <a:gd name="connsiteX5149" fmla="*/ 746363 w 6844951"/>
              <a:gd name="connsiteY5149" fmla="*/ 348901 h 6840759"/>
              <a:gd name="connsiteX5150" fmla="*/ 685214 w 6844951"/>
              <a:gd name="connsiteY5150" fmla="*/ 348901 h 6840759"/>
              <a:gd name="connsiteX5151" fmla="*/ 629211 w 6844951"/>
              <a:gd name="connsiteY5151" fmla="*/ 337595 h 6840759"/>
              <a:gd name="connsiteX5152" fmla="*/ 143876 w 6844951"/>
              <a:gd name="connsiteY5152" fmla="*/ 0 h 6840759"/>
              <a:gd name="connsiteX5153" fmla="*/ 205025 w 6844951"/>
              <a:gd name="connsiteY5153" fmla="*/ 0 h 6840759"/>
              <a:gd name="connsiteX5154" fmla="*/ 348901 w 6844951"/>
              <a:gd name="connsiteY5154" fmla="*/ 143876 h 6840759"/>
              <a:gd name="connsiteX5155" fmla="*/ 348901 w 6844951"/>
              <a:gd name="connsiteY5155" fmla="*/ 205025 h 6840759"/>
              <a:gd name="connsiteX5156" fmla="*/ 339230 w 6844951"/>
              <a:gd name="connsiteY5156" fmla="*/ 252927 h 6840759"/>
              <a:gd name="connsiteX5157" fmla="*/ 358542 w 6844951"/>
              <a:gd name="connsiteY5157" fmla="*/ 239907 h 6840759"/>
              <a:gd name="connsiteX5158" fmla="*/ 414545 w 6844951"/>
              <a:gd name="connsiteY5158" fmla="*/ 228600 h 6840759"/>
              <a:gd name="connsiteX5159" fmla="*/ 475694 w 6844951"/>
              <a:gd name="connsiteY5159" fmla="*/ 228600 h 6840759"/>
              <a:gd name="connsiteX5160" fmla="*/ 531697 w 6844951"/>
              <a:gd name="connsiteY5160" fmla="*/ 239907 h 6840759"/>
              <a:gd name="connsiteX5161" fmla="*/ 551009 w 6844951"/>
              <a:gd name="connsiteY5161" fmla="*/ 252927 h 6840759"/>
              <a:gd name="connsiteX5162" fmla="*/ 541338 w 6844951"/>
              <a:gd name="connsiteY5162" fmla="*/ 205025 h 6840759"/>
              <a:gd name="connsiteX5163" fmla="*/ 541338 w 6844951"/>
              <a:gd name="connsiteY5163" fmla="*/ 143876 h 6840759"/>
              <a:gd name="connsiteX5164" fmla="*/ 685214 w 6844951"/>
              <a:gd name="connsiteY5164" fmla="*/ 0 h 6840759"/>
              <a:gd name="connsiteX5165" fmla="*/ 746363 w 6844951"/>
              <a:gd name="connsiteY5165" fmla="*/ 0 h 6840759"/>
              <a:gd name="connsiteX5166" fmla="*/ 890239 w 6844951"/>
              <a:gd name="connsiteY5166" fmla="*/ 143876 h 6840759"/>
              <a:gd name="connsiteX5167" fmla="*/ 890239 w 6844951"/>
              <a:gd name="connsiteY5167" fmla="*/ 205025 h 6840759"/>
              <a:gd name="connsiteX5168" fmla="*/ 880569 w 6844951"/>
              <a:gd name="connsiteY5168" fmla="*/ 252927 h 6840759"/>
              <a:gd name="connsiteX5169" fmla="*/ 899880 w 6844951"/>
              <a:gd name="connsiteY5169" fmla="*/ 239907 h 6840759"/>
              <a:gd name="connsiteX5170" fmla="*/ 955883 w 6844951"/>
              <a:gd name="connsiteY5170" fmla="*/ 228600 h 6840759"/>
              <a:gd name="connsiteX5171" fmla="*/ 1017032 w 6844951"/>
              <a:gd name="connsiteY5171" fmla="*/ 228600 h 6840759"/>
              <a:gd name="connsiteX5172" fmla="*/ 1073035 w 6844951"/>
              <a:gd name="connsiteY5172" fmla="*/ 239907 h 6840759"/>
              <a:gd name="connsiteX5173" fmla="*/ 1092347 w 6844951"/>
              <a:gd name="connsiteY5173" fmla="*/ 252927 h 6840759"/>
              <a:gd name="connsiteX5174" fmla="*/ 1082676 w 6844951"/>
              <a:gd name="connsiteY5174" fmla="*/ 205025 h 6840759"/>
              <a:gd name="connsiteX5175" fmla="*/ 1082676 w 6844951"/>
              <a:gd name="connsiteY5175" fmla="*/ 143876 h 6840759"/>
              <a:gd name="connsiteX5176" fmla="*/ 1226552 w 6844951"/>
              <a:gd name="connsiteY5176" fmla="*/ 0 h 6840759"/>
              <a:gd name="connsiteX5177" fmla="*/ 1287701 w 6844951"/>
              <a:gd name="connsiteY5177" fmla="*/ 0 h 6840759"/>
              <a:gd name="connsiteX5178" fmla="*/ 1431577 w 6844951"/>
              <a:gd name="connsiteY5178" fmla="*/ 143876 h 6840759"/>
              <a:gd name="connsiteX5179" fmla="*/ 1431577 w 6844951"/>
              <a:gd name="connsiteY5179" fmla="*/ 205025 h 6840759"/>
              <a:gd name="connsiteX5180" fmla="*/ 1421906 w 6844951"/>
              <a:gd name="connsiteY5180" fmla="*/ 252927 h 6840759"/>
              <a:gd name="connsiteX5181" fmla="*/ 1441218 w 6844951"/>
              <a:gd name="connsiteY5181" fmla="*/ 239906 h 6840759"/>
              <a:gd name="connsiteX5182" fmla="*/ 1497221 w 6844951"/>
              <a:gd name="connsiteY5182" fmla="*/ 228600 h 6840759"/>
              <a:gd name="connsiteX5183" fmla="*/ 1558370 w 6844951"/>
              <a:gd name="connsiteY5183" fmla="*/ 228600 h 6840759"/>
              <a:gd name="connsiteX5184" fmla="*/ 1614373 w 6844951"/>
              <a:gd name="connsiteY5184" fmla="*/ 239906 h 6840759"/>
              <a:gd name="connsiteX5185" fmla="*/ 1633685 w 6844951"/>
              <a:gd name="connsiteY5185" fmla="*/ 252927 h 6840759"/>
              <a:gd name="connsiteX5186" fmla="*/ 1624014 w 6844951"/>
              <a:gd name="connsiteY5186" fmla="*/ 205025 h 6840759"/>
              <a:gd name="connsiteX5187" fmla="*/ 1624014 w 6844951"/>
              <a:gd name="connsiteY5187" fmla="*/ 143876 h 6840759"/>
              <a:gd name="connsiteX5188" fmla="*/ 1767890 w 6844951"/>
              <a:gd name="connsiteY5188" fmla="*/ 0 h 6840759"/>
              <a:gd name="connsiteX5189" fmla="*/ 1829039 w 6844951"/>
              <a:gd name="connsiteY5189" fmla="*/ 0 h 6840759"/>
              <a:gd name="connsiteX5190" fmla="*/ 1972915 w 6844951"/>
              <a:gd name="connsiteY5190" fmla="*/ 143876 h 6840759"/>
              <a:gd name="connsiteX5191" fmla="*/ 1972915 w 6844951"/>
              <a:gd name="connsiteY5191" fmla="*/ 205025 h 6840759"/>
              <a:gd name="connsiteX5192" fmla="*/ 1963244 w 6844951"/>
              <a:gd name="connsiteY5192" fmla="*/ 252927 h 6840759"/>
              <a:gd name="connsiteX5193" fmla="*/ 1982556 w 6844951"/>
              <a:gd name="connsiteY5193" fmla="*/ 239906 h 6840759"/>
              <a:gd name="connsiteX5194" fmla="*/ 2038559 w 6844951"/>
              <a:gd name="connsiteY5194" fmla="*/ 228600 h 6840759"/>
              <a:gd name="connsiteX5195" fmla="*/ 2099708 w 6844951"/>
              <a:gd name="connsiteY5195" fmla="*/ 228600 h 6840759"/>
              <a:gd name="connsiteX5196" fmla="*/ 2155711 w 6844951"/>
              <a:gd name="connsiteY5196" fmla="*/ 239906 h 6840759"/>
              <a:gd name="connsiteX5197" fmla="*/ 2175023 w 6844951"/>
              <a:gd name="connsiteY5197" fmla="*/ 252927 h 6840759"/>
              <a:gd name="connsiteX5198" fmla="*/ 2165352 w 6844951"/>
              <a:gd name="connsiteY5198" fmla="*/ 205025 h 6840759"/>
              <a:gd name="connsiteX5199" fmla="*/ 2165352 w 6844951"/>
              <a:gd name="connsiteY5199" fmla="*/ 143876 h 6840759"/>
              <a:gd name="connsiteX5200" fmla="*/ 2309228 w 6844951"/>
              <a:gd name="connsiteY5200" fmla="*/ 0 h 6840759"/>
              <a:gd name="connsiteX5201" fmla="*/ 2370377 w 6844951"/>
              <a:gd name="connsiteY5201" fmla="*/ 0 h 6840759"/>
              <a:gd name="connsiteX5202" fmla="*/ 2514253 w 6844951"/>
              <a:gd name="connsiteY5202" fmla="*/ 143876 h 6840759"/>
              <a:gd name="connsiteX5203" fmla="*/ 2514253 w 6844951"/>
              <a:gd name="connsiteY5203" fmla="*/ 205025 h 6840759"/>
              <a:gd name="connsiteX5204" fmla="*/ 2504582 w 6844951"/>
              <a:gd name="connsiteY5204" fmla="*/ 252927 h 6840759"/>
              <a:gd name="connsiteX5205" fmla="*/ 2523894 w 6844951"/>
              <a:gd name="connsiteY5205" fmla="*/ 239906 h 6840759"/>
              <a:gd name="connsiteX5206" fmla="*/ 2579897 w 6844951"/>
              <a:gd name="connsiteY5206" fmla="*/ 228600 h 6840759"/>
              <a:gd name="connsiteX5207" fmla="*/ 2641046 w 6844951"/>
              <a:gd name="connsiteY5207" fmla="*/ 228600 h 6840759"/>
              <a:gd name="connsiteX5208" fmla="*/ 2697049 w 6844951"/>
              <a:gd name="connsiteY5208" fmla="*/ 239906 h 6840759"/>
              <a:gd name="connsiteX5209" fmla="*/ 2716361 w 6844951"/>
              <a:gd name="connsiteY5209" fmla="*/ 252927 h 6840759"/>
              <a:gd name="connsiteX5210" fmla="*/ 2706690 w 6844951"/>
              <a:gd name="connsiteY5210" fmla="*/ 205025 h 6840759"/>
              <a:gd name="connsiteX5211" fmla="*/ 2706690 w 6844951"/>
              <a:gd name="connsiteY5211" fmla="*/ 143876 h 6840759"/>
              <a:gd name="connsiteX5212" fmla="*/ 2850566 w 6844951"/>
              <a:gd name="connsiteY5212" fmla="*/ 0 h 6840759"/>
              <a:gd name="connsiteX5213" fmla="*/ 2911715 w 6844951"/>
              <a:gd name="connsiteY5213" fmla="*/ 0 h 6840759"/>
              <a:gd name="connsiteX5214" fmla="*/ 3055591 w 6844951"/>
              <a:gd name="connsiteY5214" fmla="*/ 143876 h 6840759"/>
              <a:gd name="connsiteX5215" fmla="*/ 3055591 w 6844951"/>
              <a:gd name="connsiteY5215" fmla="*/ 205025 h 6840759"/>
              <a:gd name="connsiteX5216" fmla="*/ 3045920 w 6844951"/>
              <a:gd name="connsiteY5216" fmla="*/ 252927 h 6840759"/>
              <a:gd name="connsiteX5217" fmla="*/ 3065232 w 6844951"/>
              <a:gd name="connsiteY5217" fmla="*/ 239906 h 6840759"/>
              <a:gd name="connsiteX5218" fmla="*/ 3121235 w 6844951"/>
              <a:gd name="connsiteY5218" fmla="*/ 228600 h 6840759"/>
              <a:gd name="connsiteX5219" fmla="*/ 3182384 w 6844951"/>
              <a:gd name="connsiteY5219" fmla="*/ 228600 h 6840759"/>
              <a:gd name="connsiteX5220" fmla="*/ 3238387 w 6844951"/>
              <a:gd name="connsiteY5220" fmla="*/ 239906 h 6840759"/>
              <a:gd name="connsiteX5221" fmla="*/ 3257699 w 6844951"/>
              <a:gd name="connsiteY5221" fmla="*/ 252927 h 6840759"/>
              <a:gd name="connsiteX5222" fmla="*/ 3248028 w 6844951"/>
              <a:gd name="connsiteY5222" fmla="*/ 205025 h 6840759"/>
              <a:gd name="connsiteX5223" fmla="*/ 3248028 w 6844951"/>
              <a:gd name="connsiteY5223" fmla="*/ 143876 h 6840759"/>
              <a:gd name="connsiteX5224" fmla="*/ 3391904 w 6844951"/>
              <a:gd name="connsiteY5224" fmla="*/ 0 h 6840759"/>
              <a:gd name="connsiteX5225" fmla="*/ 3453053 w 6844951"/>
              <a:gd name="connsiteY5225" fmla="*/ 0 h 6840759"/>
              <a:gd name="connsiteX5226" fmla="*/ 3596929 w 6844951"/>
              <a:gd name="connsiteY5226" fmla="*/ 143876 h 6840759"/>
              <a:gd name="connsiteX5227" fmla="*/ 3596929 w 6844951"/>
              <a:gd name="connsiteY5227" fmla="*/ 205025 h 6840759"/>
              <a:gd name="connsiteX5228" fmla="*/ 3587258 w 6844951"/>
              <a:gd name="connsiteY5228" fmla="*/ 252927 h 6840759"/>
              <a:gd name="connsiteX5229" fmla="*/ 3606570 w 6844951"/>
              <a:gd name="connsiteY5229" fmla="*/ 239906 h 6840759"/>
              <a:gd name="connsiteX5230" fmla="*/ 3662573 w 6844951"/>
              <a:gd name="connsiteY5230" fmla="*/ 228600 h 6840759"/>
              <a:gd name="connsiteX5231" fmla="*/ 3723722 w 6844951"/>
              <a:gd name="connsiteY5231" fmla="*/ 228600 h 6840759"/>
              <a:gd name="connsiteX5232" fmla="*/ 3779725 w 6844951"/>
              <a:gd name="connsiteY5232" fmla="*/ 239906 h 6840759"/>
              <a:gd name="connsiteX5233" fmla="*/ 3799037 w 6844951"/>
              <a:gd name="connsiteY5233" fmla="*/ 252927 h 6840759"/>
              <a:gd name="connsiteX5234" fmla="*/ 3789366 w 6844951"/>
              <a:gd name="connsiteY5234" fmla="*/ 205025 h 6840759"/>
              <a:gd name="connsiteX5235" fmla="*/ 3789366 w 6844951"/>
              <a:gd name="connsiteY5235" fmla="*/ 143876 h 6840759"/>
              <a:gd name="connsiteX5236" fmla="*/ 3933242 w 6844951"/>
              <a:gd name="connsiteY5236" fmla="*/ 0 h 6840759"/>
              <a:gd name="connsiteX5237" fmla="*/ 3994391 w 6844951"/>
              <a:gd name="connsiteY5237" fmla="*/ 0 h 6840759"/>
              <a:gd name="connsiteX5238" fmla="*/ 4138267 w 6844951"/>
              <a:gd name="connsiteY5238" fmla="*/ 143876 h 6840759"/>
              <a:gd name="connsiteX5239" fmla="*/ 4138267 w 6844951"/>
              <a:gd name="connsiteY5239" fmla="*/ 205025 h 6840759"/>
              <a:gd name="connsiteX5240" fmla="*/ 4128596 w 6844951"/>
              <a:gd name="connsiteY5240" fmla="*/ 252927 h 6840759"/>
              <a:gd name="connsiteX5241" fmla="*/ 4147907 w 6844951"/>
              <a:gd name="connsiteY5241" fmla="*/ 239906 h 6840759"/>
              <a:gd name="connsiteX5242" fmla="*/ 4203911 w 6844951"/>
              <a:gd name="connsiteY5242" fmla="*/ 228600 h 6840759"/>
              <a:gd name="connsiteX5243" fmla="*/ 4265060 w 6844951"/>
              <a:gd name="connsiteY5243" fmla="*/ 228600 h 6840759"/>
              <a:gd name="connsiteX5244" fmla="*/ 4321063 w 6844951"/>
              <a:gd name="connsiteY5244" fmla="*/ 239906 h 6840759"/>
              <a:gd name="connsiteX5245" fmla="*/ 4340374 w 6844951"/>
              <a:gd name="connsiteY5245" fmla="*/ 252927 h 6840759"/>
              <a:gd name="connsiteX5246" fmla="*/ 4330704 w 6844951"/>
              <a:gd name="connsiteY5246" fmla="*/ 205025 h 6840759"/>
              <a:gd name="connsiteX5247" fmla="*/ 4330704 w 6844951"/>
              <a:gd name="connsiteY5247" fmla="*/ 143876 h 6840759"/>
              <a:gd name="connsiteX5248" fmla="*/ 4474580 w 6844951"/>
              <a:gd name="connsiteY5248" fmla="*/ 0 h 6840759"/>
              <a:gd name="connsiteX5249" fmla="*/ 4535729 w 6844951"/>
              <a:gd name="connsiteY5249" fmla="*/ 0 h 6840759"/>
              <a:gd name="connsiteX5250" fmla="*/ 4679605 w 6844951"/>
              <a:gd name="connsiteY5250" fmla="*/ 143876 h 6840759"/>
              <a:gd name="connsiteX5251" fmla="*/ 4679605 w 6844951"/>
              <a:gd name="connsiteY5251" fmla="*/ 205025 h 6840759"/>
              <a:gd name="connsiteX5252" fmla="*/ 4669934 w 6844951"/>
              <a:gd name="connsiteY5252" fmla="*/ 252927 h 6840759"/>
              <a:gd name="connsiteX5253" fmla="*/ 4689245 w 6844951"/>
              <a:gd name="connsiteY5253" fmla="*/ 239906 h 6840759"/>
              <a:gd name="connsiteX5254" fmla="*/ 4745249 w 6844951"/>
              <a:gd name="connsiteY5254" fmla="*/ 228600 h 6840759"/>
              <a:gd name="connsiteX5255" fmla="*/ 4806398 w 6844951"/>
              <a:gd name="connsiteY5255" fmla="*/ 228600 h 6840759"/>
              <a:gd name="connsiteX5256" fmla="*/ 4862401 w 6844951"/>
              <a:gd name="connsiteY5256" fmla="*/ 239906 h 6840759"/>
              <a:gd name="connsiteX5257" fmla="*/ 4881713 w 6844951"/>
              <a:gd name="connsiteY5257" fmla="*/ 252927 h 6840759"/>
              <a:gd name="connsiteX5258" fmla="*/ 4872042 w 6844951"/>
              <a:gd name="connsiteY5258" fmla="*/ 205025 h 6840759"/>
              <a:gd name="connsiteX5259" fmla="*/ 4872042 w 6844951"/>
              <a:gd name="connsiteY5259" fmla="*/ 143876 h 6840759"/>
              <a:gd name="connsiteX5260" fmla="*/ 5015918 w 6844951"/>
              <a:gd name="connsiteY5260" fmla="*/ 0 h 6840759"/>
              <a:gd name="connsiteX5261" fmla="*/ 5077067 w 6844951"/>
              <a:gd name="connsiteY5261" fmla="*/ 0 h 6840759"/>
              <a:gd name="connsiteX5262" fmla="*/ 5220943 w 6844951"/>
              <a:gd name="connsiteY5262" fmla="*/ 143876 h 6840759"/>
              <a:gd name="connsiteX5263" fmla="*/ 5220943 w 6844951"/>
              <a:gd name="connsiteY5263" fmla="*/ 205025 h 6840759"/>
              <a:gd name="connsiteX5264" fmla="*/ 5211272 w 6844951"/>
              <a:gd name="connsiteY5264" fmla="*/ 252927 h 6840759"/>
              <a:gd name="connsiteX5265" fmla="*/ 5230583 w 6844951"/>
              <a:gd name="connsiteY5265" fmla="*/ 239906 h 6840759"/>
              <a:gd name="connsiteX5266" fmla="*/ 5286587 w 6844951"/>
              <a:gd name="connsiteY5266" fmla="*/ 228600 h 6840759"/>
              <a:gd name="connsiteX5267" fmla="*/ 5347736 w 6844951"/>
              <a:gd name="connsiteY5267" fmla="*/ 228600 h 6840759"/>
              <a:gd name="connsiteX5268" fmla="*/ 5403739 w 6844951"/>
              <a:gd name="connsiteY5268" fmla="*/ 239906 h 6840759"/>
              <a:gd name="connsiteX5269" fmla="*/ 5423051 w 6844951"/>
              <a:gd name="connsiteY5269" fmla="*/ 252927 h 6840759"/>
              <a:gd name="connsiteX5270" fmla="*/ 5413380 w 6844951"/>
              <a:gd name="connsiteY5270" fmla="*/ 205025 h 6840759"/>
              <a:gd name="connsiteX5271" fmla="*/ 5413380 w 6844951"/>
              <a:gd name="connsiteY5271" fmla="*/ 143876 h 6840759"/>
              <a:gd name="connsiteX5272" fmla="*/ 5557256 w 6844951"/>
              <a:gd name="connsiteY5272" fmla="*/ 0 h 6840759"/>
              <a:gd name="connsiteX5273" fmla="*/ 5618405 w 6844951"/>
              <a:gd name="connsiteY5273" fmla="*/ 0 h 6840759"/>
              <a:gd name="connsiteX5274" fmla="*/ 5762281 w 6844951"/>
              <a:gd name="connsiteY5274" fmla="*/ 143876 h 6840759"/>
              <a:gd name="connsiteX5275" fmla="*/ 5762281 w 6844951"/>
              <a:gd name="connsiteY5275" fmla="*/ 205025 h 6840759"/>
              <a:gd name="connsiteX5276" fmla="*/ 5752610 w 6844951"/>
              <a:gd name="connsiteY5276" fmla="*/ 252927 h 6840759"/>
              <a:gd name="connsiteX5277" fmla="*/ 5771922 w 6844951"/>
              <a:gd name="connsiteY5277" fmla="*/ 239906 h 6840759"/>
              <a:gd name="connsiteX5278" fmla="*/ 5827925 w 6844951"/>
              <a:gd name="connsiteY5278" fmla="*/ 228600 h 6840759"/>
              <a:gd name="connsiteX5279" fmla="*/ 5889074 w 6844951"/>
              <a:gd name="connsiteY5279" fmla="*/ 228600 h 6840759"/>
              <a:gd name="connsiteX5280" fmla="*/ 5945077 w 6844951"/>
              <a:gd name="connsiteY5280" fmla="*/ 239906 h 6840759"/>
              <a:gd name="connsiteX5281" fmla="*/ 5964389 w 6844951"/>
              <a:gd name="connsiteY5281" fmla="*/ 252927 h 6840759"/>
              <a:gd name="connsiteX5282" fmla="*/ 5954718 w 6844951"/>
              <a:gd name="connsiteY5282" fmla="*/ 205025 h 6840759"/>
              <a:gd name="connsiteX5283" fmla="*/ 5954718 w 6844951"/>
              <a:gd name="connsiteY5283" fmla="*/ 143876 h 6840759"/>
              <a:gd name="connsiteX5284" fmla="*/ 6098594 w 6844951"/>
              <a:gd name="connsiteY5284" fmla="*/ 0 h 6840759"/>
              <a:gd name="connsiteX5285" fmla="*/ 6159743 w 6844951"/>
              <a:gd name="connsiteY5285" fmla="*/ 0 h 6840759"/>
              <a:gd name="connsiteX5286" fmla="*/ 6303619 w 6844951"/>
              <a:gd name="connsiteY5286" fmla="*/ 143876 h 6840759"/>
              <a:gd name="connsiteX5287" fmla="*/ 6303619 w 6844951"/>
              <a:gd name="connsiteY5287" fmla="*/ 205025 h 6840759"/>
              <a:gd name="connsiteX5288" fmla="*/ 6293948 w 6844951"/>
              <a:gd name="connsiteY5288" fmla="*/ 252927 h 6840759"/>
              <a:gd name="connsiteX5289" fmla="*/ 6313260 w 6844951"/>
              <a:gd name="connsiteY5289" fmla="*/ 239907 h 6840759"/>
              <a:gd name="connsiteX5290" fmla="*/ 6369263 w 6844951"/>
              <a:gd name="connsiteY5290" fmla="*/ 228600 h 6840759"/>
              <a:gd name="connsiteX5291" fmla="*/ 6430412 w 6844951"/>
              <a:gd name="connsiteY5291" fmla="*/ 228600 h 6840759"/>
              <a:gd name="connsiteX5292" fmla="*/ 6486415 w 6844951"/>
              <a:gd name="connsiteY5292" fmla="*/ 239907 h 6840759"/>
              <a:gd name="connsiteX5293" fmla="*/ 6505720 w 6844951"/>
              <a:gd name="connsiteY5293" fmla="*/ 252922 h 6840759"/>
              <a:gd name="connsiteX5294" fmla="*/ 6496050 w 6844951"/>
              <a:gd name="connsiteY5294" fmla="*/ 205025 h 6840759"/>
              <a:gd name="connsiteX5295" fmla="*/ 6496050 w 6844951"/>
              <a:gd name="connsiteY5295" fmla="*/ 143876 h 6840759"/>
              <a:gd name="connsiteX5296" fmla="*/ 6639926 w 6844951"/>
              <a:gd name="connsiteY5296" fmla="*/ 0 h 6840759"/>
              <a:gd name="connsiteX5297" fmla="*/ 6701075 w 6844951"/>
              <a:gd name="connsiteY5297" fmla="*/ 0 h 6840759"/>
              <a:gd name="connsiteX5298" fmla="*/ 6844951 w 6844951"/>
              <a:gd name="connsiteY5298" fmla="*/ 143876 h 6840759"/>
              <a:gd name="connsiteX5299" fmla="*/ 6844951 w 6844951"/>
              <a:gd name="connsiteY5299" fmla="*/ 205025 h 6840759"/>
              <a:gd name="connsiteX5300" fmla="*/ 6701075 w 6844951"/>
              <a:gd name="connsiteY5300" fmla="*/ 348901 h 6840759"/>
              <a:gd name="connsiteX5301" fmla="*/ 6639926 w 6844951"/>
              <a:gd name="connsiteY5301" fmla="*/ 348901 h 6840759"/>
              <a:gd name="connsiteX5302" fmla="*/ 6583923 w 6844951"/>
              <a:gd name="connsiteY5302" fmla="*/ 337595 h 6840759"/>
              <a:gd name="connsiteX5303" fmla="*/ 6564618 w 6844951"/>
              <a:gd name="connsiteY5303" fmla="*/ 324579 h 6840759"/>
              <a:gd name="connsiteX5304" fmla="*/ 6574288 w 6844951"/>
              <a:gd name="connsiteY5304" fmla="*/ 372476 h 6840759"/>
              <a:gd name="connsiteX5305" fmla="*/ 6574288 w 6844951"/>
              <a:gd name="connsiteY5305" fmla="*/ 433625 h 6840759"/>
              <a:gd name="connsiteX5306" fmla="*/ 6566914 w 6844951"/>
              <a:gd name="connsiteY5306" fmla="*/ 470150 h 6840759"/>
              <a:gd name="connsiteX5307" fmla="*/ 6583923 w 6844951"/>
              <a:gd name="connsiteY5307" fmla="*/ 458683 h 6840759"/>
              <a:gd name="connsiteX5308" fmla="*/ 6639926 w 6844951"/>
              <a:gd name="connsiteY5308" fmla="*/ 447376 h 6840759"/>
              <a:gd name="connsiteX5309" fmla="*/ 6701075 w 6844951"/>
              <a:gd name="connsiteY5309" fmla="*/ 447376 h 6840759"/>
              <a:gd name="connsiteX5310" fmla="*/ 6844951 w 6844951"/>
              <a:gd name="connsiteY5310" fmla="*/ 591252 h 6840759"/>
              <a:gd name="connsiteX5311" fmla="*/ 6844951 w 6844951"/>
              <a:gd name="connsiteY5311" fmla="*/ 652401 h 6840759"/>
              <a:gd name="connsiteX5312" fmla="*/ 6701075 w 6844951"/>
              <a:gd name="connsiteY5312" fmla="*/ 796277 h 6840759"/>
              <a:gd name="connsiteX5313" fmla="*/ 6639926 w 6844951"/>
              <a:gd name="connsiteY5313" fmla="*/ 796277 h 6840759"/>
              <a:gd name="connsiteX5314" fmla="*/ 6583923 w 6844951"/>
              <a:gd name="connsiteY5314" fmla="*/ 784971 h 6840759"/>
              <a:gd name="connsiteX5315" fmla="*/ 6564618 w 6844951"/>
              <a:gd name="connsiteY5315" fmla="*/ 771955 h 6840759"/>
              <a:gd name="connsiteX5316" fmla="*/ 6574288 w 6844951"/>
              <a:gd name="connsiteY5316" fmla="*/ 819852 h 6840759"/>
              <a:gd name="connsiteX5317" fmla="*/ 6574288 w 6844951"/>
              <a:gd name="connsiteY5317" fmla="*/ 881001 h 6840759"/>
              <a:gd name="connsiteX5318" fmla="*/ 6566914 w 6844951"/>
              <a:gd name="connsiteY5318" fmla="*/ 917526 h 6840759"/>
              <a:gd name="connsiteX5319" fmla="*/ 6583923 w 6844951"/>
              <a:gd name="connsiteY5319" fmla="*/ 906059 h 6840759"/>
              <a:gd name="connsiteX5320" fmla="*/ 6639926 w 6844951"/>
              <a:gd name="connsiteY5320" fmla="*/ 894752 h 6840759"/>
              <a:gd name="connsiteX5321" fmla="*/ 6701075 w 6844951"/>
              <a:gd name="connsiteY5321" fmla="*/ 894752 h 6840759"/>
              <a:gd name="connsiteX5322" fmla="*/ 6844951 w 6844951"/>
              <a:gd name="connsiteY5322" fmla="*/ 1038628 h 6840759"/>
              <a:gd name="connsiteX5323" fmla="*/ 6844951 w 6844951"/>
              <a:gd name="connsiteY5323" fmla="*/ 1099777 h 6840759"/>
              <a:gd name="connsiteX5324" fmla="*/ 6701075 w 6844951"/>
              <a:gd name="connsiteY5324" fmla="*/ 1243653 h 6840759"/>
              <a:gd name="connsiteX5325" fmla="*/ 6639926 w 6844951"/>
              <a:gd name="connsiteY5325" fmla="*/ 1243653 h 6840759"/>
              <a:gd name="connsiteX5326" fmla="*/ 6583923 w 6844951"/>
              <a:gd name="connsiteY5326" fmla="*/ 1232347 h 6840759"/>
              <a:gd name="connsiteX5327" fmla="*/ 6564618 w 6844951"/>
              <a:gd name="connsiteY5327" fmla="*/ 1219331 h 6840759"/>
              <a:gd name="connsiteX5328" fmla="*/ 6574288 w 6844951"/>
              <a:gd name="connsiteY5328" fmla="*/ 1267228 h 6840759"/>
              <a:gd name="connsiteX5329" fmla="*/ 6574288 w 6844951"/>
              <a:gd name="connsiteY5329" fmla="*/ 1328377 h 6840759"/>
              <a:gd name="connsiteX5330" fmla="*/ 6566914 w 6844951"/>
              <a:gd name="connsiteY5330" fmla="*/ 1364902 h 6840759"/>
              <a:gd name="connsiteX5331" fmla="*/ 6583923 w 6844951"/>
              <a:gd name="connsiteY5331" fmla="*/ 1353435 h 6840759"/>
              <a:gd name="connsiteX5332" fmla="*/ 6639926 w 6844951"/>
              <a:gd name="connsiteY5332" fmla="*/ 1342128 h 6840759"/>
              <a:gd name="connsiteX5333" fmla="*/ 6701075 w 6844951"/>
              <a:gd name="connsiteY5333" fmla="*/ 1342128 h 6840759"/>
              <a:gd name="connsiteX5334" fmla="*/ 6844951 w 6844951"/>
              <a:gd name="connsiteY5334" fmla="*/ 1486004 h 6840759"/>
              <a:gd name="connsiteX5335" fmla="*/ 6844951 w 6844951"/>
              <a:gd name="connsiteY5335" fmla="*/ 1547153 h 6840759"/>
              <a:gd name="connsiteX5336" fmla="*/ 6701075 w 6844951"/>
              <a:gd name="connsiteY5336" fmla="*/ 1691029 h 6840759"/>
              <a:gd name="connsiteX5337" fmla="*/ 6639926 w 6844951"/>
              <a:gd name="connsiteY5337" fmla="*/ 1691029 h 6840759"/>
              <a:gd name="connsiteX5338" fmla="*/ 6583923 w 6844951"/>
              <a:gd name="connsiteY5338" fmla="*/ 1679723 h 6840759"/>
              <a:gd name="connsiteX5339" fmla="*/ 6564618 w 6844951"/>
              <a:gd name="connsiteY5339" fmla="*/ 1666707 h 6840759"/>
              <a:gd name="connsiteX5340" fmla="*/ 6574288 w 6844951"/>
              <a:gd name="connsiteY5340" fmla="*/ 1714604 h 6840759"/>
              <a:gd name="connsiteX5341" fmla="*/ 6574288 w 6844951"/>
              <a:gd name="connsiteY5341" fmla="*/ 1775753 h 6840759"/>
              <a:gd name="connsiteX5342" fmla="*/ 6566914 w 6844951"/>
              <a:gd name="connsiteY5342" fmla="*/ 1812278 h 6840759"/>
              <a:gd name="connsiteX5343" fmla="*/ 6583923 w 6844951"/>
              <a:gd name="connsiteY5343" fmla="*/ 1800810 h 6840759"/>
              <a:gd name="connsiteX5344" fmla="*/ 6639926 w 6844951"/>
              <a:gd name="connsiteY5344" fmla="*/ 1789504 h 6840759"/>
              <a:gd name="connsiteX5345" fmla="*/ 6701075 w 6844951"/>
              <a:gd name="connsiteY5345" fmla="*/ 1789504 h 6840759"/>
              <a:gd name="connsiteX5346" fmla="*/ 6844951 w 6844951"/>
              <a:gd name="connsiteY5346" fmla="*/ 1933380 h 6840759"/>
              <a:gd name="connsiteX5347" fmla="*/ 6844951 w 6844951"/>
              <a:gd name="connsiteY5347" fmla="*/ 1994529 h 6840759"/>
              <a:gd name="connsiteX5348" fmla="*/ 6701075 w 6844951"/>
              <a:gd name="connsiteY5348" fmla="*/ 2138405 h 6840759"/>
              <a:gd name="connsiteX5349" fmla="*/ 6639926 w 6844951"/>
              <a:gd name="connsiteY5349" fmla="*/ 2138405 h 6840759"/>
              <a:gd name="connsiteX5350" fmla="*/ 6583923 w 6844951"/>
              <a:gd name="connsiteY5350" fmla="*/ 2127099 h 6840759"/>
              <a:gd name="connsiteX5351" fmla="*/ 6564618 w 6844951"/>
              <a:gd name="connsiteY5351" fmla="*/ 2114083 h 6840759"/>
              <a:gd name="connsiteX5352" fmla="*/ 6574288 w 6844951"/>
              <a:gd name="connsiteY5352" fmla="*/ 2161980 h 6840759"/>
              <a:gd name="connsiteX5353" fmla="*/ 6574288 w 6844951"/>
              <a:gd name="connsiteY5353" fmla="*/ 2223129 h 6840759"/>
              <a:gd name="connsiteX5354" fmla="*/ 6566914 w 6844951"/>
              <a:gd name="connsiteY5354" fmla="*/ 2259654 h 6840759"/>
              <a:gd name="connsiteX5355" fmla="*/ 6583923 w 6844951"/>
              <a:gd name="connsiteY5355" fmla="*/ 2248186 h 6840759"/>
              <a:gd name="connsiteX5356" fmla="*/ 6639926 w 6844951"/>
              <a:gd name="connsiteY5356" fmla="*/ 2236880 h 6840759"/>
              <a:gd name="connsiteX5357" fmla="*/ 6701075 w 6844951"/>
              <a:gd name="connsiteY5357" fmla="*/ 2236880 h 6840759"/>
              <a:gd name="connsiteX5358" fmla="*/ 6844951 w 6844951"/>
              <a:gd name="connsiteY5358" fmla="*/ 2380756 h 6840759"/>
              <a:gd name="connsiteX5359" fmla="*/ 6844951 w 6844951"/>
              <a:gd name="connsiteY5359" fmla="*/ 2441905 h 6840759"/>
              <a:gd name="connsiteX5360" fmla="*/ 6701075 w 6844951"/>
              <a:gd name="connsiteY5360" fmla="*/ 2585781 h 6840759"/>
              <a:gd name="connsiteX5361" fmla="*/ 6639926 w 6844951"/>
              <a:gd name="connsiteY5361" fmla="*/ 2585781 h 6840759"/>
              <a:gd name="connsiteX5362" fmla="*/ 6583923 w 6844951"/>
              <a:gd name="connsiteY5362" fmla="*/ 2574475 h 6840759"/>
              <a:gd name="connsiteX5363" fmla="*/ 6564618 w 6844951"/>
              <a:gd name="connsiteY5363" fmla="*/ 2561459 h 6840759"/>
              <a:gd name="connsiteX5364" fmla="*/ 6574288 w 6844951"/>
              <a:gd name="connsiteY5364" fmla="*/ 2609356 h 6840759"/>
              <a:gd name="connsiteX5365" fmla="*/ 6574288 w 6844951"/>
              <a:gd name="connsiteY5365" fmla="*/ 2670504 h 6840759"/>
              <a:gd name="connsiteX5366" fmla="*/ 6566914 w 6844951"/>
              <a:gd name="connsiteY5366" fmla="*/ 2707030 h 6840759"/>
              <a:gd name="connsiteX5367" fmla="*/ 6583923 w 6844951"/>
              <a:gd name="connsiteY5367" fmla="*/ 2695562 h 6840759"/>
              <a:gd name="connsiteX5368" fmla="*/ 6639926 w 6844951"/>
              <a:gd name="connsiteY5368" fmla="*/ 2684255 h 6840759"/>
              <a:gd name="connsiteX5369" fmla="*/ 6701075 w 6844951"/>
              <a:gd name="connsiteY5369" fmla="*/ 2684255 h 6840759"/>
              <a:gd name="connsiteX5370" fmla="*/ 6844951 w 6844951"/>
              <a:gd name="connsiteY5370" fmla="*/ 2828132 h 6840759"/>
              <a:gd name="connsiteX5371" fmla="*/ 6844951 w 6844951"/>
              <a:gd name="connsiteY5371" fmla="*/ 2889281 h 6840759"/>
              <a:gd name="connsiteX5372" fmla="*/ 6701075 w 6844951"/>
              <a:gd name="connsiteY5372" fmla="*/ 3033156 h 6840759"/>
              <a:gd name="connsiteX5373" fmla="*/ 6639926 w 6844951"/>
              <a:gd name="connsiteY5373" fmla="*/ 3033156 h 6840759"/>
              <a:gd name="connsiteX5374" fmla="*/ 6583923 w 6844951"/>
              <a:gd name="connsiteY5374" fmla="*/ 3021851 h 6840759"/>
              <a:gd name="connsiteX5375" fmla="*/ 6564618 w 6844951"/>
              <a:gd name="connsiteY5375" fmla="*/ 3008835 h 6840759"/>
              <a:gd name="connsiteX5376" fmla="*/ 6574288 w 6844951"/>
              <a:gd name="connsiteY5376" fmla="*/ 3056731 h 6840759"/>
              <a:gd name="connsiteX5377" fmla="*/ 6574288 w 6844951"/>
              <a:gd name="connsiteY5377" fmla="*/ 3117880 h 6840759"/>
              <a:gd name="connsiteX5378" fmla="*/ 6566914 w 6844951"/>
              <a:gd name="connsiteY5378" fmla="*/ 3154406 h 6840759"/>
              <a:gd name="connsiteX5379" fmla="*/ 6583923 w 6844951"/>
              <a:gd name="connsiteY5379" fmla="*/ 3142938 h 6840759"/>
              <a:gd name="connsiteX5380" fmla="*/ 6639926 w 6844951"/>
              <a:gd name="connsiteY5380" fmla="*/ 3131632 h 6840759"/>
              <a:gd name="connsiteX5381" fmla="*/ 6701075 w 6844951"/>
              <a:gd name="connsiteY5381" fmla="*/ 3131632 h 6840759"/>
              <a:gd name="connsiteX5382" fmla="*/ 6844951 w 6844951"/>
              <a:gd name="connsiteY5382" fmla="*/ 3275508 h 6840759"/>
              <a:gd name="connsiteX5383" fmla="*/ 6844951 w 6844951"/>
              <a:gd name="connsiteY5383" fmla="*/ 3336657 h 6840759"/>
              <a:gd name="connsiteX5384" fmla="*/ 6701075 w 6844951"/>
              <a:gd name="connsiteY5384" fmla="*/ 3480532 h 6840759"/>
              <a:gd name="connsiteX5385" fmla="*/ 6639926 w 6844951"/>
              <a:gd name="connsiteY5385" fmla="*/ 3480532 h 6840759"/>
              <a:gd name="connsiteX5386" fmla="*/ 6583923 w 6844951"/>
              <a:gd name="connsiteY5386" fmla="*/ 3469226 h 6840759"/>
              <a:gd name="connsiteX5387" fmla="*/ 6564618 w 6844951"/>
              <a:gd name="connsiteY5387" fmla="*/ 3456210 h 6840759"/>
              <a:gd name="connsiteX5388" fmla="*/ 6574288 w 6844951"/>
              <a:gd name="connsiteY5388" fmla="*/ 3504107 h 6840759"/>
              <a:gd name="connsiteX5389" fmla="*/ 6574288 w 6844951"/>
              <a:gd name="connsiteY5389" fmla="*/ 3565256 h 6840759"/>
              <a:gd name="connsiteX5390" fmla="*/ 6566914 w 6844951"/>
              <a:gd name="connsiteY5390" fmla="*/ 3601781 h 6840759"/>
              <a:gd name="connsiteX5391" fmla="*/ 6583923 w 6844951"/>
              <a:gd name="connsiteY5391" fmla="*/ 3590313 h 6840759"/>
              <a:gd name="connsiteX5392" fmla="*/ 6639926 w 6844951"/>
              <a:gd name="connsiteY5392" fmla="*/ 3579007 h 6840759"/>
              <a:gd name="connsiteX5393" fmla="*/ 6701075 w 6844951"/>
              <a:gd name="connsiteY5393" fmla="*/ 3579007 h 6840759"/>
              <a:gd name="connsiteX5394" fmla="*/ 6844951 w 6844951"/>
              <a:gd name="connsiteY5394" fmla="*/ 3722883 h 6840759"/>
              <a:gd name="connsiteX5395" fmla="*/ 6844951 w 6844951"/>
              <a:gd name="connsiteY5395" fmla="*/ 3784032 h 6840759"/>
              <a:gd name="connsiteX5396" fmla="*/ 6701075 w 6844951"/>
              <a:gd name="connsiteY5396" fmla="*/ 3927908 h 6840759"/>
              <a:gd name="connsiteX5397" fmla="*/ 6639926 w 6844951"/>
              <a:gd name="connsiteY5397" fmla="*/ 3927908 h 6840759"/>
              <a:gd name="connsiteX5398" fmla="*/ 6583923 w 6844951"/>
              <a:gd name="connsiteY5398" fmla="*/ 3916602 h 6840759"/>
              <a:gd name="connsiteX5399" fmla="*/ 6564618 w 6844951"/>
              <a:gd name="connsiteY5399" fmla="*/ 3903586 h 6840759"/>
              <a:gd name="connsiteX5400" fmla="*/ 6574288 w 6844951"/>
              <a:gd name="connsiteY5400" fmla="*/ 3951483 h 6840759"/>
              <a:gd name="connsiteX5401" fmla="*/ 6574288 w 6844951"/>
              <a:gd name="connsiteY5401" fmla="*/ 4012632 h 6840759"/>
              <a:gd name="connsiteX5402" fmla="*/ 6566914 w 6844951"/>
              <a:gd name="connsiteY5402" fmla="*/ 4049157 h 6840759"/>
              <a:gd name="connsiteX5403" fmla="*/ 6583923 w 6844951"/>
              <a:gd name="connsiteY5403" fmla="*/ 4037689 h 6840759"/>
              <a:gd name="connsiteX5404" fmla="*/ 6639926 w 6844951"/>
              <a:gd name="connsiteY5404" fmla="*/ 4026383 h 6840759"/>
              <a:gd name="connsiteX5405" fmla="*/ 6701075 w 6844951"/>
              <a:gd name="connsiteY5405" fmla="*/ 4026383 h 6840759"/>
              <a:gd name="connsiteX5406" fmla="*/ 6844951 w 6844951"/>
              <a:gd name="connsiteY5406" fmla="*/ 4170259 h 6840759"/>
              <a:gd name="connsiteX5407" fmla="*/ 6844951 w 6844951"/>
              <a:gd name="connsiteY5407" fmla="*/ 4231408 h 6840759"/>
              <a:gd name="connsiteX5408" fmla="*/ 6701075 w 6844951"/>
              <a:gd name="connsiteY5408" fmla="*/ 4375284 h 6840759"/>
              <a:gd name="connsiteX5409" fmla="*/ 6639926 w 6844951"/>
              <a:gd name="connsiteY5409" fmla="*/ 4375284 h 6840759"/>
              <a:gd name="connsiteX5410" fmla="*/ 6583923 w 6844951"/>
              <a:gd name="connsiteY5410" fmla="*/ 4363978 h 6840759"/>
              <a:gd name="connsiteX5411" fmla="*/ 6564618 w 6844951"/>
              <a:gd name="connsiteY5411" fmla="*/ 4350962 h 6840759"/>
              <a:gd name="connsiteX5412" fmla="*/ 6574288 w 6844951"/>
              <a:gd name="connsiteY5412" fmla="*/ 4398859 h 6840759"/>
              <a:gd name="connsiteX5413" fmla="*/ 6574288 w 6844951"/>
              <a:gd name="connsiteY5413" fmla="*/ 4460008 h 6840759"/>
              <a:gd name="connsiteX5414" fmla="*/ 6566914 w 6844951"/>
              <a:gd name="connsiteY5414" fmla="*/ 4496533 h 6840759"/>
              <a:gd name="connsiteX5415" fmla="*/ 6583923 w 6844951"/>
              <a:gd name="connsiteY5415" fmla="*/ 4485065 h 6840759"/>
              <a:gd name="connsiteX5416" fmla="*/ 6639926 w 6844951"/>
              <a:gd name="connsiteY5416" fmla="*/ 4473759 h 6840759"/>
              <a:gd name="connsiteX5417" fmla="*/ 6701075 w 6844951"/>
              <a:gd name="connsiteY5417" fmla="*/ 4473759 h 6840759"/>
              <a:gd name="connsiteX5418" fmla="*/ 6844951 w 6844951"/>
              <a:gd name="connsiteY5418" fmla="*/ 4617635 h 6840759"/>
              <a:gd name="connsiteX5419" fmla="*/ 6844951 w 6844951"/>
              <a:gd name="connsiteY5419" fmla="*/ 4678784 h 6840759"/>
              <a:gd name="connsiteX5420" fmla="*/ 6701075 w 6844951"/>
              <a:gd name="connsiteY5420" fmla="*/ 4822660 h 6840759"/>
              <a:gd name="connsiteX5421" fmla="*/ 6639926 w 6844951"/>
              <a:gd name="connsiteY5421" fmla="*/ 4822660 h 6840759"/>
              <a:gd name="connsiteX5422" fmla="*/ 6583923 w 6844951"/>
              <a:gd name="connsiteY5422" fmla="*/ 4811354 h 6840759"/>
              <a:gd name="connsiteX5423" fmla="*/ 6564618 w 6844951"/>
              <a:gd name="connsiteY5423" fmla="*/ 4798338 h 6840759"/>
              <a:gd name="connsiteX5424" fmla="*/ 6574288 w 6844951"/>
              <a:gd name="connsiteY5424" fmla="*/ 4846235 h 6840759"/>
              <a:gd name="connsiteX5425" fmla="*/ 6574288 w 6844951"/>
              <a:gd name="connsiteY5425" fmla="*/ 4907384 h 6840759"/>
              <a:gd name="connsiteX5426" fmla="*/ 6566914 w 6844951"/>
              <a:gd name="connsiteY5426" fmla="*/ 4943909 h 6840759"/>
              <a:gd name="connsiteX5427" fmla="*/ 6583923 w 6844951"/>
              <a:gd name="connsiteY5427" fmla="*/ 4932441 h 6840759"/>
              <a:gd name="connsiteX5428" fmla="*/ 6639926 w 6844951"/>
              <a:gd name="connsiteY5428" fmla="*/ 4921135 h 6840759"/>
              <a:gd name="connsiteX5429" fmla="*/ 6701075 w 6844951"/>
              <a:gd name="connsiteY5429" fmla="*/ 4921135 h 6840759"/>
              <a:gd name="connsiteX5430" fmla="*/ 6844951 w 6844951"/>
              <a:gd name="connsiteY5430" fmla="*/ 5065011 h 6840759"/>
              <a:gd name="connsiteX5431" fmla="*/ 6844951 w 6844951"/>
              <a:gd name="connsiteY5431" fmla="*/ 5126160 h 6840759"/>
              <a:gd name="connsiteX5432" fmla="*/ 6701075 w 6844951"/>
              <a:gd name="connsiteY5432" fmla="*/ 5270036 h 6840759"/>
              <a:gd name="connsiteX5433" fmla="*/ 6639926 w 6844951"/>
              <a:gd name="connsiteY5433" fmla="*/ 5270036 h 6840759"/>
              <a:gd name="connsiteX5434" fmla="*/ 6583923 w 6844951"/>
              <a:gd name="connsiteY5434" fmla="*/ 5258730 h 6840759"/>
              <a:gd name="connsiteX5435" fmla="*/ 6564618 w 6844951"/>
              <a:gd name="connsiteY5435" fmla="*/ 5245714 h 6840759"/>
              <a:gd name="connsiteX5436" fmla="*/ 6574288 w 6844951"/>
              <a:gd name="connsiteY5436" fmla="*/ 5293611 h 6840759"/>
              <a:gd name="connsiteX5437" fmla="*/ 6574288 w 6844951"/>
              <a:gd name="connsiteY5437" fmla="*/ 5354760 h 6840759"/>
              <a:gd name="connsiteX5438" fmla="*/ 6566914 w 6844951"/>
              <a:gd name="connsiteY5438" fmla="*/ 5391285 h 6840759"/>
              <a:gd name="connsiteX5439" fmla="*/ 6583923 w 6844951"/>
              <a:gd name="connsiteY5439" fmla="*/ 5379817 h 6840759"/>
              <a:gd name="connsiteX5440" fmla="*/ 6639926 w 6844951"/>
              <a:gd name="connsiteY5440" fmla="*/ 5368511 h 6840759"/>
              <a:gd name="connsiteX5441" fmla="*/ 6701075 w 6844951"/>
              <a:gd name="connsiteY5441" fmla="*/ 5368511 h 6840759"/>
              <a:gd name="connsiteX5442" fmla="*/ 6844951 w 6844951"/>
              <a:gd name="connsiteY5442" fmla="*/ 5512387 h 6840759"/>
              <a:gd name="connsiteX5443" fmla="*/ 6844951 w 6844951"/>
              <a:gd name="connsiteY5443" fmla="*/ 5573536 h 6840759"/>
              <a:gd name="connsiteX5444" fmla="*/ 6701075 w 6844951"/>
              <a:gd name="connsiteY5444" fmla="*/ 5717412 h 6840759"/>
              <a:gd name="connsiteX5445" fmla="*/ 6639926 w 6844951"/>
              <a:gd name="connsiteY5445" fmla="*/ 5717412 h 6840759"/>
              <a:gd name="connsiteX5446" fmla="*/ 6583923 w 6844951"/>
              <a:gd name="connsiteY5446" fmla="*/ 5706106 h 6840759"/>
              <a:gd name="connsiteX5447" fmla="*/ 6564618 w 6844951"/>
              <a:gd name="connsiteY5447" fmla="*/ 5693090 h 6840759"/>
              <a:gd name="connsiteX5448" fmla="*/ 6574288 w 6844951"/>
              <a:gd name="connsiteY5448" fmla="*/ 5740987 h 6840759"/>
              <a:gd name="connsiteX5449" fmla="*/ 6574288 w 6844951"/>
              <a:gd name="connsiteY5449" fmla="*/ 5802136 h 6840759"/>
              <a:gd name="connsiteX5450" fmla="*/ 6566914 w 6844951"/>
              <a:gd name="connsiteY5450" fmla="*/ 5838661 h 6840759"/>
              <a:gd name="connsiteX5451" fmla="*/ 6583923 w 6844951"/>
              <a:gd name="connsiteY5451" fmla="*/ 5827193 h 6840759"/>
              <a:gd name="connsiteX5452" fmla="*/ 6639926 w 6844951"/>
              <a:gd name="connsiteY5452" fmla="*/ 5815887 h 6840759"/>
              <a:gd name="connsiteX5453" fmla="*/ 6701075 w 6844951"/>
              <a:gd name="connsiteY5453" fmla="*/ 5815887 h 6840759"/>
              <a:gd name="connsiteX5454" fmla="*/ 6844951 w 6844951"/>
              <a:gd name="connsiteY5454" fmla="*/ 5959763 h 6840759"/>
              <a:gd name="connsiteX5455" fmla="*/ 6844951 w 6844951"/>
              <a:gd name="connsiteY5455" fmla="*/ 6020912 h 6840759"/>
              <a:gd name="connsiteX5456" fmla="*/ 6701075 w 6844951"/>
              <a:gd name="connsiteY5456" fmla="*/ 6164788 h 6840759"/>
              <a:gd name="connsiteX5457" fmla="*/ 6639926 w 6844951"/>
              <a:gd name="connsiteY5457" fmla="*/ 6164788 h 6840759"/>
              <a:gd name="connsiteX5458" fmla="*/ 6583923 w 6844951"/>
              <a:gd name="connsiteY5458" fmla="*/ 6153482 h 6840759"/>
              <a:gd name="connsiteX5459" fmla="*/ 6564618 w 6844951"/>
              <a:gd name="connsiteY5459" fmla="*/ 6140466 h 6840759"/>
              <a:gd name="connsiteX5460" fmla="*/ 6574288 w 6844951"/>
              <a:gd name="connsiteY5460" fmla="*/ 6188363 h 6840759"/>
              <a:gd name="connsiteX5461" fmla="*/ 6574288 w 6844951"/>
              <a:gd name="connsiteY5461" fmla="*/ 6249512 h 6840759"/>
              <a:gd name="connsiteX5462" fmla="*/ 6566915 w 6844951"/>
              <a:gd name="connsiteY5462" fmla="*/ 6286032 h 6840759"/>
              <a:gd name="connsiteX5463" fmla="*/ 6583923 w 6844951"/>
              <a:gd name="connsiteY5463" fmla="*/ 6274565 h 6840759"/>
              <a:gd name="connsiteX5464" fmla="*/ 6639926 w 6844951"/>
              <a:gd name="connsiteY5464" fmla="*/ 6263258 h 6840759"/>
              <a:gd name="connsiteX5465" fmla="*/ 6701075 w 6844951"/>
              <a:gd name="connsiteY5465" fmla="*/ 6263258 h 6840759"/>
              <a:gd name="connsiteX5466" fmla="*/ 6844951 w 6844951"/>
              <a:gd name="connsiteY5466" fmla="*/ 6407134 h 6840759"/>
              <a:gd name="connsiteX5467" fmla="*/ 6844951 w 6844951"/>
              <a:gd name="connsiteY5467" fmla="*/ 6468283 h 6840759"/>
              <a:gd name="connsiteX5468" fmla="*/ 6701075 w 6844951"/>
              <a:gd name="connsiteY5468" fmla="*/ 6612159 h 6840759"/>
              <a:gd name="connsiteX5469" fmla="*/ 6639926 w 6844951"/>
              <a:gd name="connsiteY5469" fmla="*/ 6612159 h 6840759"/>
              <a:gd name="connsiteX5470" fmla="*/ 6583923 w 6844951"/>
              <a:gd name="connsiteY5470" fmla="*/ 6600853 h 6840759"/>
              <a:gd name="connsiteX5471" fmla="*/ 6564618 w 6844951"/>
              <a:gd name="connsiteY5471" fmla="*/ 6587837 h 6840759"/>
              <a:gd name="connsiteX5472" fmla="*/ 6574288 w 6844951"/>
              <a:gd name="connsiteY5472" fmla="*/ 6635734 h 6840759"/>
              <a:gd name="connsiteX5473" fmla="*/ 6574288 w 6844951"/>
              <a:gd name="connsiteY5473" fmla="*/ 6696883 h 6840759"/>
              <a:gd name="connsiteX5474" fmla="*/ 6430412 w 6844951"/>
              <a:gd name="connsiteY5474" fmla="*/ 6840759 h 6840759"/>
              <a:gd name="connsiteX5475" fmla="*/ 6369263 w 6844951"/>
              <a:gd name="connsiteY5475" fmla="*/ 6840759 h 6840759"/>
              <a:gd name="connsiteX5476" fmla="*/ 6225387 w 6844951"/>
              <a:gd name="connsiteY5476" fmla="*/ 6696883 h 6840759"/>
              <a:gd name="connsiteX5477" fmla="*/ 6225387 w 6844951"/>
              <a:gd name="connsiteY5477" fmla="*/ 6635734 h 6840759"/>
              <a:gd name="connsiteX5478" fmla="*/ 6235058 w 6844951"/>
              <a:gd name="connsiteY5478" fmla="*/ 6587832 h 6840759"/>
              <a:gd name="connsiteX5479" fmla="*/ 6215746 w 6844951"/>
              <a:gd name="connsiteY5479" fmla="*/ 6600853 h 6840759"/>
              <a:gd name="connsiteX5480" fmla="*/ 6159743 w 6844951"/>
              <a:gd name="connsiteY5480" fmla="*/ 6612159 h 6840759"/>
              <a:gd name="connsiteX5481" fmla="*/ 6098594 w 6844951"/>
              <a:gd name="connsiteY5481" fmla="*/ 6612159 h 6840759"/>
              <a:gd name="connsiteX5482" fmla="*/ 6042591 w 6844951"/>
              <a:gd name="connsiteY5482" fmla="*/ 6600853 h 6840759"/>
              <a:gd name="connsiteX5483" fmla="*/ 6023279 w 6844951"/>
              <a:gd name="connsiteY5483" fmla="*/ 6587832 h 6840759"/>
              <a:gd name="connsiteX5484" fmla="*/ 6032950 w 6844951"/>
              <a:gd name="connsiteY5484" fmla="*/ 6635734 h 6840759"/>
              <a:gd name="connsiteX5485" fmla="*/ 6032950 w 6844951"/>
              <a:gd name="connsiteY5485" fmla="*/ 6696883 h 6840759"/>
              <a:gd name="connsiteX5486" fmla="*/ 5889074 w 6844951"/>
              <a:gd name="connsiteY5486" fmla="*/ 6840759 h 6840759"/>
              <a:gd name="connsiteX5487" fmla="*/ 5827925 w 6844951"/>
              <a:gd name="connsiteY5487" fmla="*/ 6840759 h 6840759"/>
              <a:gd name="connsiteX5488" fmla="*/ 5684049 w 6844951"/>
              <a:gd name="connsiteY5488" fmla="*/ 6696883 h 6840759"/>
              <a:gd name="connsiteX5489" fmla="*/ 5684049 w 6844951"/>
              <a:gd name="connsiteY5489" fmla="*/ 6635734 h 6840759"/>
              <a:gd name="connsiteX5490" fmla="*/ 5693720 w 6844951"/>
              <a:gd name="connsiteY5490" fmla="*/ 6587832 h 6840759"/>
              <a:gd name="connsiteX5491" fmla="*/ 5674408 w 6844951"/>
              <a:gd name="connsiteY5491" fmla="*/ 6600853 h 6840759"/>
              <a:gd name="connsiteX5492" fmla="*/ 5618405 w 6844951"/>
              <a:gd name="connsiteY5492" fmla="*/ 6612159 h 6840759"/>
              <a:gd name="connsiteX5493" fmla="*/ 5557256 w 6844951"/>
              <a:gd name="connsiteY5493" fmla="*/ 6612159 h 6840759"/>
              <a:gd name="connsiteX5494" fmla="*/ 5501253 w 6844951"/>
              <a:gd name="connsiteY5494" fmla="*/ 6600853 h 6840759"/>
              <a:gd name="connsiteX5495" fmla="*/ 5481941 w 6844951"/>
              <a:gd name="connsiteY5495" fmla="*/ 6587832 h 6840759"/>
              <a:gd name="connsiteX5496" fmla="*/ 5491612 w 6844951"/>
              <a:gd name="connsiteY5496" fmla="*/ 6635734 h 6840759"/>
              <a:gd name="connsiteX5497" fmla="*/ 5491612 w 6844951"/>
              <a:gd name="connsiteY5497" fmla="*/ 6696883 h 6840759"/>
              <a:gd name="connsiteX5498" fmla="*/ 5347736 w 6844951"/>
              <a:gd name="connsiteY5498" fmla="*/ 6840759 h 6840759"/>
              <a:gd name="connsiteX5499" fmla="*/ 5286587 w 6844951"/>
              <a:gd name="connsiteY5499" fmla="*/ 6840759 h 6840759"/>
              <a:gd name="connsiteX5500" fmla="*/ 5142711 w 6844951"/>
              <a:gd name="connsiteY5500" fmla="*/ 6696883 h 6840759"/>
              <a:gd name="connsiteX5501" fmla="*/ 5142711 w 6844951"/>
              <a:gd name="connsiteY5501" fmla="*/ 6635734 h 6840759"/>
              <a:gd name="connsiteX5502" fmla="*/ 5152382 w 6844951"/>
              <a:gd name="connsiteY5502" fmla="*/ 6587832 h 6840759"/>
              <a:gd name="connsiteX5503" fmla="*/ 5133070 w 6844951"/>
              <a:gd name="connsiteY5503" fmla="*/ 6600853 h 6840759"/>
              <a:gd name="connsiteX5504" fmla="*/ 5077067 w 6844951"/>
              <a:gd name="connsiteY5504" fmla="*/ 6612159 h 6840759"/>
              <a:gd name="connsiteX5505" fmla="*/ 5015918 w 6844951"/>
              <a:gd name="connsiteY5505" fmla="*/ 6612159 h 6840759"/>
              <a:gd name="connsiteX5506" fmla="*/ 4959914 w 6844951"/>
              <a:gd name="connsiteY5506" fmla="*/ 6600853 h 6840759"/>
              <a:gd name="connsiteX5507" fmla="*/ 4940603 w 6844951"/>
              <a:gd name="connsiteY5507" fmla="*/ 6587832 h 6840759"/>
              <a:gd name="connsiteX5508" fmla="*/ 4950274 w 6844951"/>
              <a:gd name="connsiteY5508" fmla="*/ 6635734 h 6840759"/>
              <a:gd name="connsiteX5509" fmla="*/ 4950274 w 6844951"/>
              <a:gd name="connsiteY5509" fmla="*/ 6696883 h 6840759"/>
              <a:gd name="connsiteX5510" fmla="*/ 4806398 w 6844951"/>
              <a:gd name="connsiteY5510" fmla="*/ 6840759 h 6840759"/>
              <a:gd name="connsiteX5511" fmla="*/ 4745249 w 6844951"/>
              <a:gd name="connsiteY5511" fmla="*/ 6840759 h 6840759"/>
              <a:gd name="connsiteX5512" fmla="*/ 4601373 w 6844951"/>
              <a:gd name="connsiteY5512" fmla="*/ 6696883 h 6840759"/>
              <a:gd name="connsiteX5513" fmla="*/ 4601373 w 6844951"/>
              <a:gd name="connsiteY5513" fmla="*/ 6635734 h 6840759"/>
              <a:gd name="connsiteX5514" fmla="*/ 4611044 w 6844951"/>
              <a:gd name="connsiteY5514" fmla="*/ 6587832 h 6840759"/>
              <a:gd name="connsiteX5515" fmla="*/ 4591732 w 6844951"/>
              <a:gd name="connsiteY5515" fmla="*/ 6600853 h 6840759"/>
              <a:gd name="connsiteX5516" fmla="*/ 4535729 w 6844951"/>
              <a:gd name="connsiteY5516" fmla="*/ 6612159 h 6840759"/>
              <a:gd name="connsiteX5517" fmla="*/ 4474580 w 6844951"/>
              <a:gd name="connsiteY5517" fmla="*/ 6612159 h 6840759"/>
              <a:gd name="connsiteX5518" fmla="*/ 4418576 w 6844951"/>
              <a:gd name="connsiteY5518" fmla="*/ 6600853 h 6840759"/>
              <a:gd name="connsiteX5519" fmla="*/ 4399265 w 6844951"/>
              <a:gd name="connsiteY5519" fmla="*/ 6587832 h 6840759"/>
              <a:gd name="connsiteX5520" fmla="*/ 4408936 w 6844951"/>
              <a:gd name="connsiteY5520" fmla="*/ 6635734 h 6840759"/>
              <a:gd name="connsiteX5521" fmla="*/ 4408936 w 6844951"/>
              <a:gd name="connsiteY5521" fmla="*/ 6696883 h 6840759"/>
              <a:gd name="connsiteX5522" fmla="*/ 4265060 w 6844951"/>
              <a:gd name="connsiteY5522" fmla="*/ 6840759 h 6840759"/>
              <a:gd name="connsiteX5523" fmla="*/ 4203911 w 6844951"/>
              <a:gd name="connsiteY5523" fmla="*/ 6840759 h 6840759"/>
              <a:gd name="connsiteX5524" fmla="*/ 4060035 w 6844951"/>
              <a:gd name="connsiteY5524" fmla="*/ 6696883 h 6840759"/>
              <a:gd name="connsiteX5525" fmla="*/ 4060035 w 6844951"/>
              <a:gd name="connsiteY5525" fmla="*/ 6635734 h 6840759"/>
              <a:gd name="connsiteX5526" fmla="*/ 4069706 w 6844951"/>
              <a:gd name="connsiteY5526" fmla="*/ 6587832 h 6840759"/>
              <a:gd name="connsiteX5527" fmla="*/ 4050394 w 6844951"/>
              <a:gd name="connsiteY5527" fmla="*/ 6600853 h 6840759"/>
              <a:gd name="connsiteX5528" fmla="*/ 3994391 w 6844951"/>
              <a:gd name="connsiteY5528" fmla="*/ 6612159 h 6840759"/>
              <a:gd name="connsiteX5529" fmla="*/ 3933242 w 6844951"/>
              <a:gd name="connsiteY5529" fmla="*/ 6612159 h 6840759"/>
              <a:gd name="connsiteX5530" fmla="*/ 3877238 w 6844951"/>
              <a:gd name="connsiteY5530" fmla="*/ 6600853 h 6840759"/>
              <a:gd name="connsiteX5531" fmla="*/ 3857927 w 6844951"/>
              <a:gd name="connsiteY5531" fmla="*/ 6587832 h 6840759"/>
              <a:gd name="connsiteX5532" fmla="*/ 3867598 w 6844951"/>
              <a:gd name="connsiteY5532" fmla="*/ 6635734 h 6840759"/>
              <a:gd name="connsiteX5533" fmla="*/ 3867598 w 6844951"/>
              <a:gd name="connsiteY5533" fmla="*/ 6696883 h 6840759"/>
              <a:gd name="connsiteX5534" fmla="*/ 3723722 w 6844951"/>
              <a:gd name="connsiteY5534" fmla="*/ 6840759 h 6840759"/>
              <a:gd name="connsiteX5535" fmla="*/ 3662573 w 6844951"/>
              <a:gd name="connsiteY5535" fmla="*/ 6840759 h 6840759"/>
              <a:gd name="connsiteX5536" fmla="*/ 3518697 w 6844951"/>
              <a:gd name="connsiteY5536" fmla="*/ 6696883 h 6840759"/>
              <a:gd name="connsiteX5537" fmla="*/ 3518697 w 6844951"/>
              <a:gd name="connsiteY5537" fmla="*/ 6635734 h 6840759"/>
              <a:gd name="connsiteX5538" fmla="*/ 3528368 w 6844951"/>
              <a:gd name="connsiteY5538" fmla="*/ 6587832 h 6840759"/>
              <a:gd name="connsiteX5539" fmla="*/ 3509056 w 6844951"/>
              <a:gd name="connsiteY5539" fmla="*/ 6600853 h 6840759"/>
              <a:gd name="connsiteX5540" fmla="*/ 3453053 w 6844951"/>
              <a:gd name="connsiteY5540" fmla="*/ 6612159 h 6840759"/>
              <a:gd name="connsiteX5541" fmla="*/ 3391904 w 6844951"/>
              <a:gd name="connsiteY5541" fmla="*/ 6612159 h 6840759"/>
              <a:gd name="connsiteX5542" fmla="*/ 3335901 w 6844951"/>
              <a:gd name="connsiteY5542" fmla="*/ 6600853 h 6840759"/>
              <a:gd name="connsiteX5543" fmla="*/ 3316589 w 6844951"/>
              <a:gd name="connsiteY5543" fmla="*/ 6587832 h 6840759"/>
              <a:gd name="connsiteX5544" fmla="*/ 3326260 w 6844951"/>
              <a:gd name="connsiteY5544" fmla="*/ 6635734 h 6840759"/>
              <a:gd name="connsiteX5545" fmla="*/ 3326260 w 6844951"/>
              <a:gd name="connsiteY5545" fmla="*/ 6696883 h 6840759"/>
              <a:gd name="connsiteX5546" fmla="*/ 3182384 w 6844951"/>
              <a:gd name="connsiteY5546" fmla="*/ 6840759 h 6840759"/>
              <a:gd name="connsiteX5547" fmla="*/ 3121235 w 6844951"/>
              <a:gd name="connsiteY5547" fmla="*/ 6840759 h 6840759"/>
              <a:gd name="connsiteX5548" fmla="*/ 2977359 w 6844951"/>
              <a:gd name="connsiteY5548" fmla="*/ 6696883 h 6840759"/>
              <a:gd name="connsiteX5549" fmla="*/ 2977359 w 6844951"/>
              <a:gd name="connsiteY5549" fmla="*/ 6635734 h 6840759"/>
              <a:gd name="connsiteX5550" fmla="*/ 2987030 w 6844951"/>
              <a:gd name="connsiteY5550" fmla="*/ 6587832 h 6840759"/>
              <a:gd name="connsiteX5551" fmla="*/ 2967718 w 6844951"/>
              <a:gd name="connsiteY5551" fmla="*/ 6600853 h 6840759"/>
              <a:gd name="connsiteX5552" fmla="*/ 2911715 w 6844951"/>
              <a:gd name="connsiteY5552" fmla="*/ 6612159 h 6840759"/>
              <a:gd name="connsiteX5553" fmla="*/ 2850566 w 6844951"/>
              <a:gd name="connsiteY5553" fmla="*/ 6612159 h 6840759"/>
              <a:gd name="connsiteX5554" fmla="*/ 2794563 w 6844951"/>
              <a:gd name="connsiteY5554" fmla="*/ 6600853 h 6840759"/>
              <a:gd name="connsiteX5555" fmla="*/ 2775251 w 6844951"/>
              <a:gd name="connsiteY5555" fmla="*/ 6587832 h 6840759"/>
              <a:gd name="connsiteX5556" fmla="*/ 2784922 w 6844951"/>
              <a:gd name="connsiteY5556" fmla="*/ 6635734 h 6840759"/>
              <a:gd name="connsiteX5557" fmla="*/ 2784922 w 6844951"/>
              <a:gd name="connsiteY5557" fmla="*/ 6696883 h 6840759"/>
              <a:gd name="connsiteX5558" fmla="*/ 2641046 w 6844951"/>
              <a:gd name="connsiteY5558" fmla="*/ 6840759 h 6840759"/>
              <a:gd name="connsiteX5559" fmla="*/ 2579897 w 6844951"/>
              <a:gd name="connsiteY5559" fmla="*/ 6840759 h 6840759"/>
              <a:gd name="connsiteX5560" fmla="*/ 2436021 w 6844951"/>
              <a:gd name="connsiteY5560" fmla="*/ 6696883 h 6840759"/>
              <a:gd name="connsiteX5561" fmla="*/ 2436021 w 6844951"/>
              <a:gd name="connsiteY5561" fmla="*/ 6635734 h 6840759"/>
              <a:gd name="connsiteX5562" fmla="*/ 2445692 w 6844951"/>
              <a:gd name="connsiteY5562" fmla="*/ 6587832 h 6840759"/>
              <a:gd name="connsiteX5563" fmla="*/ 2426380 w 6844951"/>
              <a:gd name="connsiteY5563" fmla="*/ 6600853 h 6840759"/>
              <a:gd name="connsiteX5564" fmla="*/ 2370377 w 6844951"/>
              <a:gd name="connsiteY5564" fmla="*/ 6612159 h 6840759"/>
              <a:gd name="connsiteX5565" fmla="*/ 2309228 w 6844951"/>
              <a:gd name="connsiteY5565" fmla="*/ 6612159 h 6840759"/>
              <a:gd name="connsiteX5566" fmla="*/ 2253225 w 6844951"/>
              <a:gd name="connsiteY5566" fmla="*/ 6600853 h 6840759"/>
              <a:gd name="connsiteX5567" fmla="*/ 2233913 w 6844951"/>
              <a:gd name="connsiteY5567" fmla="*/ 6587832 h 6840759"/>
              <a:gd name="connsiteX5568" fmla="*/ 2243584 w 6844951"/>
              <a:gd name="connsiteY5568" fmla="*/ 6635734 h 6840759"/>
              <a:gd name="connsiteX5569" fmla="*/ 2243584 w 6844951"/>
              <a:gd name="connsiteY5569" fmla="*/ 6696883 h 6840759"/>
              <a:gd name="connsiteX5570" fmla="*/ 2099708 w 6844951"/>
              <a:gd name="connsiteY5570" fmla="*/ 6840759 h 6840759"/>
              <a:gd name="connsiteX5571" fmla="*/ 2038559 w 6844951"/>
              <a:gd name="connsiteY5571" fmla="*/ 6840759 h 6840759"/>
              <a:gd name="connsiteX5572" fmla="*/ 1894683 w 6844951"/>
              <a:gd name="connsiteY5572" fmla="*/ 6696883 h 6840759"/>
              <a:gd name="connsiteX5573" fmla="*/ 1894683 w 6844951"/>
              <a:gd name="connsiteY5573" fmla="*/ 6635734 h 6840759"/>
              <a:gd name="connsiteX5574" fmla="*/ 1904354 w 6844951"/>
              <a:gd name="connsiteY5574" fmla="*/ 6587832 h 6840759"/>
              <a:gd name="connsiteX5575" fmla="*/ 1885042 w 6844951"/>
              <a:gd name="connsiteY5575" fmla="*/ 6600853 h 6840759"/>
              <a:gd name="connsiteX5576" fmla="*/ 1829039 w 6844951"/>
              <a:gd name="connsiteY5576" fmla="*/ 6612159 h 6840759"/>
              <a:gd name="connsiteX5577" fmla="*/ 1767890 w 6844951"/>
              <a:gd name="connsiteY5577" fmla="*/ 6612159 h 6840759"/>
              <a:gd name="connsiteX5578" fmla="*/ 1711887 w 6844951"/>
              <a:gd name="connsiteY5578" fmla="*/ 6600853 h 6840759"/>
              <a:gd name="connsiteX5579" fmla="*/ 1692575 w 6844951"/>
              <a:gd name="connsiteY5579" fmla="*/ 6587832 h 6840759"/>
              <a:gd name="connsiteX5580" fmla="*/ 1702246 w 6844951"/>
              <a:gd name="connsiteY5580" fmla="*/ 6635734 h 6840759"/>
              <a:gd name="connsiteX5581" fmla="*/ 1702246 w 6844951"/>
              <a:gd name="connsiteY5581" fmla="*/ 6696883 h 6840759"/>
              <a:gd name="connsiteX5582" fmla="*/ 1558370 w 6844951"/>
              <a:gd name="connsiteY5582" fmla="*/ 6840759 h 6840759"/>
              <a:gd name="connsiteX5583" fmla="*/ 1497221 w 6844951"/>
              <a:gd name="connsiteY5583" fmla="*/ 6840759 h 6840759"/>
              <a:gd name="connsiteX5584" fmla="*/ 1353345 w 6844951"/>
              <a:gd name="connsiteY5584" fmla="*/ 6696883 h 6840759"/>
              <a:gd name="connsiteX5585" fmla="*/ 1353345 w 6844951"/>
              <a:gd name="connsiteY5585" fmla="*/ 6635734 h 6840759"/>
              <a:gd name="connsiteX5586" fmla="*/ 1363016 w 6844951"/>
              <a:gd name="connsiteY5586" fmla="*/ 6587832 h 6840759"/>
              <a:gd name="connsiteX5587" fmla="*/ 1343704 w 6844951"/>
              <a:gd name="connsiteY5587" fmla="*/ 6600853 h 6840759"/>
              <a:gd name="connsiteX5588" fmla="*/ 1287701 w 6844951"/>
              <a:gd name="connsiteY5588" fmla="*/ 6612159 h 6840759"/>
              <a:gd name="connsiteX5589" fmla="*/ 1226552 w 6844951"/>
              <a:gd name="connsiteY5589" fmla="*/ 6612159 h 6840759"/>
              <a:gd name="connsiteX5590" fmla="*/ 1170549 w 6844951"/>
              <a:gd name="connsiteY5590" fmla="*/ 6600853 h 6840759"/>
              <a:gd name="connsiteX5591" fmla="*/ 1151237 w 6844951"/>
              <a:gd name="connsiteY5591" fmla="*/ 6587832 h 6840759"/>
              <a:gd name="connsiteX5592" fmla="*/ 1160908 w 6844951"/>
              <a:gd name="connsiteY5592" fmla="*/ 6635734 h 6840759"/>
              <a:gd name="connsiteX5593" fmla="*/ 1160908 w 6844951"/>
              <a:gd name="connsiteY5593" fmla="*/ 6696883 h 6840759"/>
              <a:gd name="connsiteX5594" fmla="*/ 1017032 w 6844951"/>
              <a:gd name="connsiteY5594" fmla="*/ 6840759 h 6840759"/>
              <a:gd name="connsiteX5595" fmla="*/ 955883 w 6844951"/>
              <a:gd name="connsiteY5595" fmla="*/ 6840759 h 6840759"/>
              <a:gd name="connsiteX5596" fmla="*/ 812007 w 6844951"/>
              <a:gd name="connsiteY5596" fmla="*/ 6696883 h 6840759"/>
              <a:gd name="connsiteX5597" fmla="*/ 812007 w 6844951"/>
              <a:gd name="connsiteY5597" fmla="*/ 6635734 h 6840759"/>
              <a:gd name="connsiteX5598" fmla="*/ 821678 w 6844951"/>
              <a:gd name="connsiteY5598" fmla="*/ 6587832 h 6840759"/>
              <a:gd name="connsiteX5599" fmla="*/ 802366 w 6844951"/>
              <a:gd name="connsiteY5599" fmla="*/ 6600853 h 6840759"/>
              <a:gd name="connsiteX5600" fmla="*/ 746363 w 6844951"/>
              <a:gd name="connsiteY5600" fmla="*/ 6612159 h 6840759"/>
              <a:gd name="connsiteX5601" fmla="*/ 685214 w 6844951"/>
              <a:gd name="connsiteY5601" fmla="*/ 6612159 h 6840759"/>
              <a:gd name="connsiteX5602" fmla="*/ 629211 w 6844951"/>
              <a:gd name="connsiteY5602" fmla="*/ 6600853 h 6840759"/>
              <a:gd name="connsiteX5603" fmla="*/ 609899 w 6844951"/>
              <a:gd name="connsiteY5603" fmla="*/ 6587832 h 6840759"/>
              <a:gd name="connsiteX5604" fmla="*/ 619570 w 6844951"/>
              <a:gd name="connsiteY5604" fmla="*/ 6635734 h 6840759"/>
              <a:gd name="connsiteX5605" fmla="*/ 619570 w 6844951"/>
              <a:gd name="connsiteY5605" fmla="*/ 6696883 h 6840759"/>
              <a:gd name="connsiteX5606" fmla="*/ 475694 w 6844951"/>
              <a:gd name="connsiteY5606" fmla="*/ 6840759 h 6840759"/>
              <a:gd name="connsiteX5607" fmla="*/ 414545 w 6844951"/>
              <a:gd name="connsiteY5607" fmla="*/ 6840759 h 6840759"/>
              <a:gd name="connsiteX5608" fmla="*/ 270669 w 6844951"/>
              <a:gd name="connsiteY5608" fmla="*/ 6696883 h 6840759"/>
              <a:gd name="connsiteX5609" fmla="*/ 270669 w 6844951"/>
              <a:gd name="connsiteY5609" fmla="*/ 6635734 h 6840759"/>
              <a:gd name="connsiteX5610" fmla="*/ 280340 w 6844951"/>
              <a:gd name="connsiteY5610" fmla="*/ 6587833 h 6840759"/>
              <a:gd name="connsiteX5611" fmla="*/ 261028 w 6844951"/>
              <a:gd name="connsiteY5611" fmla="*/ 6600853 h 6840759"/>
              <a:gd name="connsiteX5612" fmla="*/ 205025 w 6844951"/>
              <a:gd name="connsiteY5612" fmla="*/ 6612159 h 6840759"/>
              <a:gd name="connsiteX5613" fmla="*/ 143876 w 6844951"/>
              <a:gd name="connsiteY5613" fmla="*/ 6612159 h 6840759"/>
              <a:gd name="connsiteX5614" fmla="*/ 0 w 6844951"/>
              <a:gd name="connsiteY5614" fmla="*/ 6468283 h 6840759"/>
              <a:gd name="connsiteX5615" fmla="*/ 0 w 6844951"/>
              <a:gd name="connsiteY5615" fmla="*/ 6407134 h 6840759"/>
              <a:gd name="connsiteX5616" fmla="*/ 143876 w 6844951"/>
              <a:gd name="connsiteY5616" fmla="*/ 6263258 h 6840759"/>
              <a:gd name="connsiteX5617" fmla="*/ 205025 w 6844951"/>
              <a:gd name="connsiteY5617" fmla="*/ 6263258 h 6840759"/>
              <a:gd name="connsiteX5618" fmla="*/ 261029 w 6844951"/>
              <a:gd name="connsiteY5618" fmla="*/ 6274565 h 6840759"/>
              <a:gd name="connsiteX5619" fmla="*/ 278043 w 6844951"/>
              <a:gd name="connsiteY5619" fmla="*/ 6286036 h 6840759"/>
              <a:gd name="connsiteX5620" fmla="*/ 270669 w 6844951"/>
              <a:gd name="connsiteY5620" fmla="*/ 6249512 h 6840759"/>
              <a:gd name="connsiteX5621" fmla="*/ 270669 w 6844951"/>
              <a:gd name="connsiteY5621" fmla="*/ 6188363 h 6840759"/>
              <a:gd name="connsiteX5622" fmla="*/ 280340 w 6844951"/>
              <a:gd name="connsiteY5622" fmla="*/ 6140462 h 6840759"/>
              <a:gd name="connsiteX5623" fmla="*/ 261028 w 6844951"/>
              <a:gd name="connsiteY5623" fmla="*/ 6153482 h 6840759"/>
              <a:gd name="connsiteX5624" fmla="*/ 205025 w 6844951"/>
              <a:gd name="connsiteY5624" fmla="*/ 6164788 h 6840759"/>
              <a:gd name="connsiteX5625" fmla="*/ 143876 w 6844951"/>
              <a:gd name="connsiteY5625" fmla="*/ 6164788 h 6840759"/>
              <a:gd name="connsiteX5626" fmla="*/ 0 w 6844951"/>
              <a:gd name="connsiteY5626" fmla="*/ 6020912 h 6840759"/>
              <a:gd name="connsiteX5627" fmla="*/ 0 w 6844951"/>
              <a:gd name="connsiteY5627" fmla="*/ 5959763 h 6840759"/>
              <a:gd name="connsiteX5628" fmla="*/ 143876 w 6844951"/>
              <a:gd name="connsiteY5628" fmla="*/ 5815887 h 6840759"/>
              <a:gd name="connsiteX5629" fmla="*/ 205025 w 6844951"/>
              <a:gd name="connsiteY5629" fmla="*/ 5815887 h 6840759"/>
              <a:gd name="connsiteX5630" fmla="*/ 261028 w 6844951"/>
              <a:gd name="connsiteY5630" fmla="*/ 5827193 h 6840759"/>
              <a:gd name="connsiteX5631" fmla="*/ 278044 w 6844951"/>
              <a:gd name="connsiteY5631" fmla="*/ 5838666 h 6840759"/>
              <a:gd name="connsiteX5632" fmla="*/ 270669 w 6844951"/>
              <a:gd name="connsiteY5632" fmla="*/ 5802136 h 6840759"/>
              <a:gd name="connsiteX5633" fmla="*/ 270669 w 6844951"/>
              <a:gd name="connsiteY5633" fmla="*/ 5740987 h 6840759"/>
              <a:gd name="connsiteX5634" fmla="*/ 280340 w 6844951"/>
              <a:gd name="connsiteY5634" fmla="*/ 5693086 h 6840759"/>
              <a:gd name="connsiteX5635" fmla="*/ 261028 w 6844951"/>
              <a:gd name="connsiteY5635" fmla="*/ 5706106 h 6840759"/>
              <a:gd name="connsiteX5636" fmla="*/ 205025 w 6844951"/>
              <a:gd name="connsiteY5636" fmla="*/ 5717412 h 6840759"/>
              <a:gd name="connsiteX5637" fmla="*/ 143876 w 6844951"/>
              <a:gd name="connsiteY5637" fmla="*/ 5717412 h 6840759"/>
              <a:gd name="connsiteX5638" fmla="*/ 0 w 6844951"/>
              <a:gd name="connsiteY5638" fmla="*/ 5573536 h 6840759"/>
              <a:gd name="connsiteX5639" fmla="*/ 0 w 6844951"/>
              <a:gd name="connsiteY5639" fmla="*/ 5512387 h 6840759"/>
              <a:gd name="connsiteX5640" fmla="*/ 143876 w 6844951"/>
              <a:gd name="connsiteY5640" fmla="*/ 5368511 h 6840759"/>
              <a:gd name="connsiteX5641" fmla="*/ 205025 w 6844951"/>
              <a:gd name="connsiteY5641" fmla="*/ 5368511 h 6840759"/>
              <a:gd name="connsiteX5642" fmla="*/ 261028 w 6844951"/>
              <a:gd name="connsiteY5642" fmla="*/ 5379817 h 6840759"/>
              <a:gd name="connsiteX5643" fmla="*/ 278045 w 6844951"/>
              <a:gd name="connsiteY5643" fmla="*/ 5391290 h 6840759"/>
              <a:gd name="connsiteX5644" fmla="*/ 270669 w 6844951"/>
              <a:gd name="connsiteY5644" fmla="*/ 5354760 h 6840759"/>
              <a:gd name="connsiteX5645" fmla="*/ 270669 w 6844951"/>
              <a:gd name="connsiteY5645" fmla="*/ 5293611 h 6840759"/>
              <a:gd name="connsiteX5646" fmla="*/ 280340 w 6844951"/>
              <a:gd name="connsiteY5646" fmla="*/ 5245710 h 6840759"/>
              <a:gd name="connsiteX5647" fmla="*/ 261028 w 6844951"/>
              <a:gd name="connsiteY5647" fmla="*/ 5258730 h 6840759"/>
              <a:gd name="connsiteX5648" fmla="*/ 205025 w 6844951"/>
              <a:gd name="connsiteY5648" fmla="*/ 5270036 h 6840759"/>
              <a:gd name="connsiteX5649" fmla="*/ 143876 w 6844951"/>
              <a:gd name="connsiteY5649" fmla="*/ 5270036 h 6840759"/>
              <a:gd name="connsiteX5650" fmla="*/ 0 w 6844951"/>
              <a:gd name="connsiteY5650" fmla="*/ 5126160 h 6840759"/>
              <a:gd name="connsiteX5651" fmla="*/ 0 w 6844951"/>
              <a:gd name="connsiteY5651" fmla="*/ 5065011 h 6840759"/>
              <a:gd name="connsiteX5652" fmla="*/ 143876 w 6844951"/>
              <a:gd name="connsiteY5652" fmla="*/ 4921135 h 6840759"/>
              <a:gd name="connsiteX5653" fmla="*/ 205025 w 6844951"/>
              <a:gd name="connsiteY5653" fmla="*/ 4921135 h 6840759"/>
              <a:gd name="connsiteX5654" fmla="*/ 261028 w 6844951"/>
              <a:gd name="connsiteY5654" fmla="*/ 4932441 h 6840759"/>
              <a:gd name="connsiteX5655" fmla="*/ 278045 w 6844951"/>
              <a:gd name="connsiteY5655" fmla="*/ 4943914 h 6840759"/>
              <a:gd name="connsiteX5656" fmla="*/ 270669 w 6844951"/>
              <a:gd name="connsiteY5656" fmla="*/ 4907384 h 6840759"/>
              <a:gd name="connsiteX5657" fmla="*/ 270669 w 6844951"/>
              <a:gd name="connsiteY5657" fmla="*/ 4846235 h 6840759"/>
              <a:gd name="connsiteX5658" fmla="*/ 280340 w 6844951"/>
              <a:gd name="connsiteY5658" fmla="*/ 4798334 h 6840759"/>
              <a:gd name="connsiteX5659" fmla="*/ 261028 w 6844951"/>
              <a:gd name="connsiteY5659" fmla="*/ 4811354 h 6840759"/>
              <a:gd name="connsiteX5660" fmla="*/ 205025 w 6844951"/>
              <a:gd name="connsiteY5660" fmla="*/ 4822660 h 6840759"/>
              <a:gd name="connsiteX5661" fmla="*/ 143876 w 6844951"/>
              <a:gd name="connsiteY5661" fmla="*/ 4822660 h 6840759"/>
              <a:gd name="connsiteX5662" fmla="*/ 0 w 6844951"/>
              <a:gd name="connsiteY5662" fmla="*/ 4678784 h 6840759"/>
              <a:gd name="connsiteX5663" fmla="*/ 0 w 6844951"/>
              <a:gd name="connsiteY5663" fmla="*/ 4617635 h 6840759"/>
              <a:gd name="connsiteX5664" fmla="*/ 143876 w 6844951"/>
              <a:gd name="connsiteY5664" fmla="*/ 4473759 h 6840759"/>
              <a:gd name="connsiteX5665" fmla="*/ 205025 w 6844951"/>
              <a:gd name="connsiteY5665" fmla="*/ 4473759 h 6840759"/>
              <a:gd name="connsiteX5666" fmla="*/ 261028 w 6844951"/>
              <a:gd name="connsiteY5666" fmla="*/ 4485065 h 6840759"/>
              <a:gd name="connsiteX5667" fmla="*/ 278045 w 6844951"/>
              <a:gd name="connsiteY5667" fmla="*/ 4496538 h 6840759"/>
              <a:gd name="connsiteX5668" fmla="*/ 270669 w 6844951"/>
              <a:gd name="connsiteY5668" fmla="*/ 4460008 h 6840759"/>
              <a:gd name="connsiteX5669" fmla="*/ 270669 w 6844951"/>
              <a:gd name="connsiteY5669" fmla="*/ 4398859 h 6840759"/>
              <a:gd name="connsiteX5670" fmla="*/ 280340 w 6844951"/>
              <a:gd name="connsiteY5670" fmla="*/ 4350958 h 6840759"/>
              <a:gd name="connsiteX5671" fmla="*/ 261028 w 6844951"/>
              <a:gd name="connsiteY5671" fmla="*/ 4363978 h 6840759"/>
              <a:gd name="connsiteX5672" fmla="*/ 205025 w 6844951"/>
              <a:gd name="connsiteY5672" fmla="*/ 4375284 h 6840759"/>
              <a:gd name="connsiteX5673" fmla="*/ 143876 w 6844951"/>
              <a:gd name="connsiteY5673" fmla="*/ 4375284 h 6840759"/>
              <a:gd name="connsiteX5674" fmla="*/ 0 w 6844951"/>
              <a:gd name="connsiteY5674" fmla="*/ 4231408 h 6840759"/>
              <a:gd name="connsiteX5675" fmla="*/ 0 w 6844951"/>
              <a:gd name="connsiteY5675" fmla="*/ 4170259 h 6840759"/>
              <a:gd name="connsiteX5676" fmla="*/ 143876 w 6844951"/>
              <a:gd name="connsiteY5676" fmla="*/ 4026383 h 6840759"/>
              <a:gd name="connsiteX5677" fmla="*/ 205025 w 6844951"/>
              <a:gd name="connsiteY5677" fmla="*/ 4026383 h 6840759"/>
              <a:gd name="connsiteX5678" fmla="*/ 261028 w 6844951"/>
              <a:gd name="connsiteY5678" fmla="*/ 4037689 h 6840759"/>
              <a:gd name="connsiteX5679" fmla="*/ 278045 w 6844951"/>
              <a:gd name="connsiteY5679" fmla="*/ 4049162 h 6840759"/>
              <a:gd name="connsiteX5680" fmla="*/ 270669 w 6844951"/>
              <a:gd name="connsiteY5680" fmla="*/ 4012632 h 6840759"/>
              <a:gd name="connsiteX5681" fmla="*/ 270669 w 6844951"/>
              <a:gd name="connsiteY5681" fmla="*/ 3951483 h 6840759"/>
              <a:gd name="connsiteX5682" fmla="*/ 280340 w 6844951"/>
              <a:gd name="connsiteY5682" fmla="*/ 3903582 h 6840759"/>
              <a:gd name="connsiteX5683" fmla="*/ 261028 w 6844951"/>
              <a:gd name="connsiteY5683" fmla="*/ 3916602 h 6840759"/>
              <a:gd name="connsiteX5684" fmla="*/ 205025 w 6844951"/>
              <a:gd name="connsiteY5684" fmla="*/ 3927908 h 6840759"/>
              <a:gd name="connsiteX5685" fmla="*/ 143876 w 6844951"/>
              <a:gd name="connsiteY5685" fmla="*/ 3927908 h 6840759"/>
              <a:gd name="connsiteX5686" fmla="*/ 0 w 6844951"/>
              <a:gd name="connsiteY5686" fmla="*/ 3784032 h 6840759"/>
              <a:gd name="connsiteX5687" fmla="*/ 0 w 6844951"/>
              <a:gd name="connsiteY5687" fmla="*/ 3722883 h 6840759"/>
              <a:gd name="connsiteX5688" fmla="*/ 143876 w 6844951"/>
              <a:gd name="connsiteY5688" fmla="*/ 3579007 h 6840759"/>
              <a:gd name="connsiteX5689" fmla="*/ 205025 w 6844951"/>
              <a:gd name="connsiteY5689" fmla="*/ 3579007 h 6840759"/>
              <a:gd name="connsiteX5690" fmla="*/ 261028 w 6844951"/>
              <a:gd name="connsiteY5690" fmla="*/ 3590313 h 6840759"/>
              <a:gd name="connsiteX5691" fmla="*/ 278045 w 6844951"/>
              <a:gd name="connsiteY5691" fmla="*/ 3601786 h 6840759"/>
              <a:gd name="connsiteX5692" fmla="*/ 270669 w 6844951"/>
              <a:gd name="connsiteY5692" fmla="*/ 3565256 h 6840759"/>
              <a:gd name="connsiteX5693" fmla="*/ 270669 w 6844951"/>
              <a:gd name="connsiteY5693" fmla="*/ 3504107 h 6840759"/>
              <a:gd name="connsiteX5694" fmla="*/ 280340 w 6844951"/>
              <a:gd name="connsiteY5694" fmla="*/ 3456206 h 6840759"/>
              <a:gd name="connsiteX5695" fmla="*/ 261028 w 6844951"/>
              <a:gd name="connsiteY5695" fmla="*/ 3469226 h 6840759"/>
              <a:gd name="connsiteX5696" fmla="*/ 205025 w 6844951"/>
              <a:gd name="connsiteY5696" fmla="*/ 3480532 h 6840759"/>
              <a:gd name="connsiteX5697" fmla="*/ 143876 w 6844951"/>
              <a:gd name="connsiteY5697" fmla="*/ 3480532 h 6840759"/>
              <a:gd name="connsiteX5698" fmla="*/ 0 w 6844951"/>
              <a:gd name="connsiteY5698" fmla="*/ 3336657 h 6840759"/>
              <a:gd name="connsiteX5699" fmla="*/ 0 w 6844951"/>
              <a:gd name="connsiteY5699" fmla="*/ 3275508 h 6840759"/>
              <a:gd name="connsiteX5700" fmla="*/ 143876 w 6844951"/>
              <a:gd name="connsiteY5700" fmla="*/ 3131632 h 6840759"/>
              <a:gd name="connsiteX5701" fmla="*/ 205025 w 6844951"/>
              <a:gd name="connsiteY5701" fmla="*/ 3131632 h 6840759"/>
              <a:gd name="connsiteX5702" fmla="*/ 261028 w 6844951"/>
              <a:gd name="connsiteY5702" fmla="*/ 3142938 h 6840759"/>
              <a:gd name="connsiteX5703" fmla="*/ 278045 w 6844951"/>
              <a:gd name="connsiteY5703" fmla="*/ 3154411 h 6840759"/>
              <a:gd name="connsiteX5704" fmla="*/ 270669 w 6844951"/>
              <a:gd name="connsiteY5704" fmla="*/ 3117880 h 6840759"/>
              <a:gd name="connsiteX5705" fmla="*/ 270669 w 6844951"/>
              <a:gd name="connsiteY5705" fmla="*/ 3056731 h 6840759"/>
              <a:gd name="connsiteX5706" fmla="*/ 280340 w 6844951"/>
              <a:gd name="connsiteY5706" fmla="*/ 3008831 h 6840759"/>
              <a:gd name="connsiteX5707" fmla="*/ 261028 w 6844951"/>
              <a:gd name="connsiteY5707" fmla="*/ 3021851 h 6840759"/>
              <a:gd name="connsiteX5708" fmla="*/ 205025 w 6844951"/>
              <a:gd name="connsiteY5708" fmla="*/ 3033156 h 6840759"/>
              <a:gd name="connsiteX5709" fmla="*/ 143876 w 6844951"/>
              <a:gd name="connsiteY5709" fmla="*/ 3033156 h 6840759"/>
              <a:gd name="connsiteX5710" fmla="*/ 0 w 6844951"/>
              <a:gd name="connsiteY5710" fmla="*/ 2889281 h 6840759"/>
              <a:gd name="connsiteX5711" fmla="*/ 0 w 6844951"/>
              <a:gd name="connsiteY5711" fmla="*/ 2828132 h 6840759"/>
              <a:gd name="connsiteX5712" fmla="*/ 143876 w 6844951"/>
              <a:gd name="connsiteY5712" fmla="*/ 2684255 h 6840759"/>
              <a:gd name="connsiteX5713" fmla="*/ 205025 w 6844951"/>
              <a:gd name="connsiteY5713" fmla="*/ 2684255 h 6840759"/>
              <a:gd name="connsiteX5714" fmla="*/ 261028 w 6844951"/>
              <a:gd name="connsiteY5714" fmla="*/ 2695562 h 6840759"/>
              <a:gd name="connsiteX5715" fmla="*/ 278045 w 6844951"/>
              <a:gd name="connsiteY5715" fmla="*/ 2707035 h 6840759"/>
              <a:gd name="connsiteX5716" fmla="*/ 270669 w 6844951"/>
              <a:gd name="connsiteY5716" fmla="*/ 2670504 h 6840759"/>
              <a:gd name="connsiteX5717" fmla="*/ 270669 w 6844951"/>
              <a:gd name="connsiteY5717" fmla="*/ 2609356 h 6840759"/>
              <a:gd name="connsiteX5718" fmla="*/ 280340 w 6844951"/>
              <a:gd name="connsiteY5718" fmla="*/ 2561455 h 6840759"/>
              <a:gd name="connsiteX5719" fmla="*/ 261028 w 6844951"/>
              <a:gd name="connsiteY5719" fmla="*/ 2574475 h 6840759"/>
              <a:gd name="connsiteX5720" fmla="*/ 205025 w 6844951"/>
              <a:gd name="connsiteY5720" fmla="*/ 2585781 h 6840759"/>
              <a:gd name="connsiteX5721" fmla="*/ 143876 w 6844951"/>
              <a:gd name="connsiteY5721" fmla="*/ 2585781 h 6840759"/>
              <a:gd name="connsiteX5722" fmla="*/ 0 w 6844951"/>
              <a:gd name="connsiteY5722" fmla="*/ 2441905 h 6840759"/>
              <a:gd name="connsiteX5723" fmla="*/ 0 w 6844951"/>
              <a:gd name="connsiteY5723" fmla="*/ 2380756 h 6840759"/>
              <a:gd name="connsiteX5724" fmla="*/ 143876 w 6844951"/>
              <a:gd name="connsiteY5724" fmla="*/ 2236880 h 6840759"/>
              <a:gd name="connsiteX5725" fmla="*/ 205025 w 6844951"/>
              <a:gd name="connsiteY5725" fmla="*/ 2236880 h 6840759"/>
              <a:gd name="connsiteX5726" fmla="*/ 261028 w 6844951"/>
              <a:gd name="connsiteY5726" fmla="*/ 2248186 h 6840759"/>
              <a:gd name="connsiteX5727" fmla="*/ 278045 w 6844951"/>
              <a:gd name="connsiteY5727" fmla="*/ 2259659 h 6840759"/>
              <a:gd name="connsiteX5728" fmla="*/ 270669 w 6844951"/>
              <a:gd name="connsiteY5728" fmla="*/ 2223129 h 6840759"/>
              <a:gd name="connsiteX5729" fmla="*/ 270669 w 6844951"/>
              <a:gd name="connsiteY5729" fmla="*/ 2161980 h 6840759"/>
              <a:gd name="connsiteX5730" fmla="*/ 280340 w 6844951"/>
              <a:gd name="connsiteY5730" fmla="*/ 2114079 h 6840759"/>
              <a:gd name="connsiteX5731" fmla="*/ 261028 w 6844951"/>
              <a:gd name="connsiteY5731" fmla="*/ 2127099 h 6840759"/>
              <a:gd name="connsiteX5732" fmla="*/ 205025 w 6844951"/>
              <a:gd name="connsiteY5732" fmla="*/ 2138405 h 6840759"/>
              <a:gd name="connsiteX5733" fmla="*/ 143876 w 6844951"/>
              <a:gd name="connsiteY5733" fmla="*/ 2138405 h 6840759"/>
              <a:gd name="connsiteX5734" fmla="*/ 0 w 6844951"/>
              <a:gd name="connsiteY5734" fmla="*/ 1994529 h 6840759"/>
              <a:gd name="connsiteX5735" fmla="*/ 0 w 6844951"/>
              <a:gd name="connsiteY5735" fmla="*/ 1933380 h 6840759"/>
              <a:gd name="connsiteX5736" fmla="*/ 143876 w 6844951"/>
              <a:gd name="connsiteY5736" fmla="*/ 1789504 h 6840759"/>
              <a:gd name="connsiteX5737" fmla="*/ 205025 w 6844951"/>
              <a:gd name="connsiteY5737" fmla="*/ 1789504 h 6840759"/>
              <a:gd name="connsiteX5738" fmla="*/ 261028 w 6844951"/>
              <a:gd name="connsiteY5738" fmla="*/ 1800810 h 6840759"/>
              <a:gd name="connsiteX5739" fmla="*/ 278045 w 6844951"/>
              <a:gd name="connsiteY5739" fmla="*/ 1812283 h 6840759"/>
              <a:gd name="connsiteX5740" fmla="*/ 270669 w 6844951"/>
              <a:gd name="connsiteY5740" fmla="*/ 1775753 h 6840759"/>
              <a:gd name="connsiteX5741" fmla="*/ 270669 w 6844951"/>
              <a:gd name="connsiteY5741" fmla="*/ 1714604 h 6840759"/>
              <a:gd name="connsiteX5742" fmla="*/ 280340 w 6844951"/>
              <a:gd name="connsiteY5742" fmla="*/ 1666703 h 6840759"/>
              <a:gd name="connsiteX5743" fmla="*/ 261028 w 6844951"/>
              <a:gd name="connsiteY5743" fmla="*/ 1679723 h 6840759"/>
              <a:gd name="connsiteX5744" fmla="*/ 205025 w 6844951"/>
              <a:gd name="connsiteY5744" fmla="*/ 1691029 h 6840759"/>
              <a:gd name="connsiteX5745" fmla="*/ 143876 w 6844951"/>
              <a:gd name="connsiteY5745" fmla="*/ 1691029 h 6840759"/>
              <a:gd name="connsiteX5746" fmla="*/ 0 w 6844951"/>
              <a:gd name="connsiteY5746" fmla="*/ 1547153 h 6840759"/>
              <a:gd name="connsiteX5747" fmla="*/ 0 w 6844951"/>
              <a:gd name="connsiteY5747" fmla="*/ 1486004 h 6840759"/>
              <a:gd name="connsiteX5748" fmla="*/ 143876 w 6844951"/>
              <a:gd name="connsiteY5748" fmla="*/ 1342128 h 6840759"/>
              <a:gd name="connsiteX5749" fmla="*/ 205025 w 6844951"/>
              <a:gd name="connsiteY5749" fmla="*/ 1342128 h 6840759"/>
              <a:gd name="connsiteX5750" fmla="*/ 261028 w 6844951"/>
              <a:gd name="connsiteY5750" fmla="*/ 1353435 h 6840759"/>
              <a:gd name="connsiteX5751" fmla="*/ 278045 w 6844951"/>
              <a:gd name="connsiteY5751" fmla="*/ 1364907 h 6840759"/>
              <a:gd name="connsiteX5752" fmla="*/ 270669 w 6844951"/>
              <a:gd name="connsiteY5752" fmla="*/ 1328377 h 6840759"/>
              <a:gd name="connsiteX5753" fmla="*/ 270669 w 6844951"/>
              <a:gd name="connsiteY5753" fmla="*/ 1267228 h 6840759"/>
              <a:gd name="connsiteX5754" fmla="*/ 280340 w 6844951"/>
              <a:gd name="connsiteY5754" fmla="*/ 1219327 h 6840759"/>
              <a:gd name="connsiteX5755" fmla="*/ 261028 w 6844951"/>
              <a:gd name="connsiteY5755" fmla="*/ 1232347 h 6840759"/>
              <a:gd name="connsiteX5756" fmla="*/ 205025 w 6844951"/>
              <a:gd name="connsiteY5756" fmla="*/ 1243653 h 6840759"/>
              <a:gd name="connsiteX5757" fmla="*/ 143876 w 6844951"/>
              <a:gd name="connsiteY5757" fmla="*/ 1243653 h 6840759"/>
              <a:gd name="connsiteX5758" fmla="*/ 0 w 6844951"/>
              <a:gd name="connsiteY5758" fmla="*/ 1099777 h 6840759"/>
              <a:gd name="connsiteX5759" fmla="*/ 0 w 6844951"/>
              <a:gd name="connsiteY5759" fmla="*/ 1038628 h 6840759"/>
              <a:gd name="connsiteX5760" fmla="*/ 143876 w 6844951"/>
              <a:gd name="connsiteY5760" fmla="*/ 894752 h 6840759"/>
              <a:gd name="connsiteX5761" fmla="*/ 205025 w 6844951"/>
              <a:gd name="connsiteY5761" fmla="*/ 894752 h 6840759"/>
              <a:gd name="connsiteX5762" fmla="*/ 261028 w 6844951"/>
              <a:gd name="connsiteY5762" fmla="*/ 906059 h 6840759"/>
              <a:gd name="connsiteX5763" fmla="*/ 278045 w 6844951"/>
              <a:gd name="connsiteY5763" fmla="*/ 917531 h 6840759"/>
              <a:gd name="connsiteX5764" fmla="*/ 270669 w 6844951"/>
              <a:gd name="connsiteY5764" fmla="*/ 881001 h 6840759"/>
              <a:gd name="connsiteX5765" fmla="*/ 270669 w 6844951"/>
              <a:gd name="connsiteY5765" fmla="*/ 819852 h 6840759"/>
              <a:gd name="connsiteX5766" fmla="*/ 280340 w 6844951"/>
              <a:gd name="connsiteY5766" fmla="*/ 771951 h 6840759"/>
              <a:gd name="connsiteX5767" fmla="*/ 261028 w 6844951"/>
              <a:gd name="connsiteY5767" fmla="*/ 784971 h 6840759"/>
              <a:gd name="connsiteX5768" fmla="*/ 205025 w 6844951"/>
              <a:gd name="connsiteY5768" fmla="*/ 796277 h 6840759"/>
              <a:gd name="connsiteX5769" fmla="*/ 143876 w 6844951"/>
              <a:gd name="connsiteY5769" fmla="*/ 796277 h 6840759"/>
              <a:gd name="connsiteX5770" fmla="*/ 0 w 6844951"/>
              <a:gd name="connsiteY5770" fmla="*/ 652401 h 6840759"/>
              <a:gd name="connsiteX5771" fmla="*/ 0 w 6844951"/>
              <a:gd name="connsiteY5771" fmla="*/ 591252 h 6840759"/>
              <a:gd name="connsiteX5772" fmla="*/ 143876 w 6844951"/>
              <a:gd name="connsiteY5772" fmla="*/ 447376 h 6840759"/>
              <a:gd name="connsiteX5773" fmla="*/ 205025 w 6844951"/>
              <a:gd name="connsiteY5773" fmla="*/ 447376 h 6840759"/>
              <a:gd name="connsiteX5774" fmla="*/ 261028 w 6844951"/>
              <a:gd name="connsiteY5774" fmla="*/ 458683 h 6840759"/>
              <a:gd name="connsiteX5775" fmla="*/ 278045 w 6844951"/>
              <a:gd name="connsiteY5775" fmla="*/ 470155 h 6840759"/>
              <a:gd name="connsiteX5776" fmla="*/ 270669 w 6844951"/>
              <a:gd name="connsiteY5776" fmla="*/ 433625 h 6840759"/>
              <a:gd name="connsiteX5777" fmla="*/ 270669 w 6844951"/>
              <a:gd name="connsiteY5777" fmla="*/ 372476 h 6840759"/>
              <a:gd name="connsiteX5778" fmla="*/ 280340 w 6844951"/>
              <a:gd name="connsiteY5778" fmla="*/ 324575 h 6840759"/>
              <a:gd name="connsiteX5779" fmla="*/ 261028 w 6844951"/>
              <a:gd name="connsiteY5779" fmla="*/ 337595 h 6840759"/>
              <a:gd name="connsiteX5780" fmla="*/ 205025 w 6844951"/>
              <a:gd name="connsiteY5780" fmla="*/ 348901 h 6840759"/>
              <a:gd name="connsiteX5781" fmla="*/ 143876 w 6844951"/>
              <a:gd name="connsiteY5781" fmla="*/ 348901 h 6840759"/>
              <a:gd name="connsiteX5782" fmla="*/ 0 w 6844951"/>
              <a:gd name="connsiteY5782" fmla="*/ 205025 h 6840759"/>
              <a:gd name="connsiteX5783" fmla="*/ 0 w 6844951"/>
              <a:gd name="connsiteY5783" fmla="*/ 143876 h 6840759"/>
              <a:gd name="connsiteX5784" fmla="*/ 143876 w 6844951"/>
              <a:gd name="connsiteY5784" fmla="*/ 0 h 6840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</a:cxnLst>
            <a:rect l="l" t="t" r="r" b="b"/>
            <a:pathLst>
              <a:path w="6844951" h="6840759">
                <a:moveTo>
                  <a:pt x="3589555" y="6370610"/>
                </a:moveTo>
                <a:lnTo>
                  <a:pt x="3596929" y="6407134"/>
                </a:lnTo>
                <a:lnTo>
                  <a:pt x="3596929" y="6468283"/>
                </a:lnTo>
                <a:lnTo>
                  <a:pt x="3587258" y="6516185"/>
                </a:lnTo>
                <a:lnTo>
                  <a:pt x="3606570" y="6503164"/>
                </a:lnTo>
                <a:cubicBezTo>
                  <a:pt x="3623783" y="6495884"/>
                  <a:pt x="3642708" y="6491858"/>
                  <a:pt x="3662573" y="6491858"/>
                </a:cubicBezTo>
                <a:lnTo>
                  <a:pt x="3723722" y="6491858"/>
                </a:lnTo>
                <a:cubicBezTo>
                  <a:pt x="3743587" y="6491858"/>
                  <a:pt x="3762512" y="6495884"/>
                  <a:pt x="3779725" y="6503164"/>
                </a:cubicBezTo>
                <a:lnTo>
                  <a:pt x="3799037" y="6516185"/>
                </a:lnTo>
                <a:lnTo>
                  <a:pt x="3789366" y="6468283"/>
                </a:lnTo>
                <a:lnTo>
                  <a:pt x="3789366" y="6407134"/>
                </a:lnTo>
                <a:lnTo>
                  <a:pt x="3796740" y="6370610"/>
                </a:lnTo>
                <a:lnTo>
                  <a:pt x="3779726" y="6382082"/>
                </a:lnTo>
                <a:cubicBezTo>
                  <a:pt x="3762512" y="6389362"/>
                  <a:pt x="3743588" y="6393388"/>
                  <a:pt x="3723722" y="6393388"/>
                </a:cubicBezTo>
                <a:lnTo>
                  <a:pt x="3662573" y="6393388"/>
                </a:lnTo>
                <a:cubicBezTo>
                  <a:pt x="3642708" y="6393388"/>
                  <a:pt x="3623783" y="6389362"/>
                  <a:pt x="3606570" y="6382082"/>
                </a:cubicBezTo>
                <a:close/>
                <a:moveTo>
                  <a:pt x="3048218" y="6370610"/>
                </a:moveTo>
                <a:lnTo>
                  <a:pt x="3055591" y="6407134"/>
                </a:lnTo>
                <a:lnTo>
                  <a:pt x="3055591" y="6468283"/>
                </a:lnTo>
                <a:lnTo>
                  <a:pt x="3045920" y="6516185"/>
                </a:lnTo>
                <a:lnTo>
                  <a:pt x="3065232" y="6503164"/>
                </a:lnTo>
                <a:cubicBezTo>
                  <a:pt x="3082445" y="6495884"/>
                  <a:pt x="3101370" y="6491858"/>
                  <a:pt x="3121235" y="6491858"/>
                </a:cubicBezTo>
                <a:lnTo>
                  <a:pt x="3182384" y="6491858"/>
                </a:lnTo>
                <a:cubicBezTo>
                  <a:pt x="3202249" y="6491858"/>
                  <a:pt x="3221174" y="6495884"/>
                  <a:pt x="3238387" y="6503164"/>
                </a:cubicBezTo>
                <a:lnTo>
                  <a:pt x="3257699" y="6516185"/>
                </a:lnTo>
                <a:lnTo>
                  <a:pt x="3248028" y="6468283"/>
                </a:lnTo>
                <a:lnTo>
                  <a:pt x="3248028" y="6407134"/>
                </a:lnTo>
                <a:lnTo>
                  <a:pt x="3255402" y="6370610"/>
                </a:lnTo>
                <a:lnTo>
                  <a:pt x="3238388" y="6382082"/>
                </a:lnTo>
                <a:cubicBezTo>
                  <a:pt x="3221175" y="6389362"/>
                  <a:pt x="3202250" y="6393388"/>
                  <a:pt x="3182384" y="6393388"/>
                </a:cubicBezTo>
                <a:lnTo>
                  <a:pt x="3121235" y="6393388"/>
                </a:lnTo>
                <a:cubicBezTo>
                  <a:pt x="3101370" y="6393388"/>
                  <a:pt x="3082445" y="6389362"/>
                  <a:pt x="3065232" y="6382082"/>
                </a:cubicBezTo>
                <a:close/>
                <a:moveTo>
                  <a:pt x="2506880" y="6370610"/>
                </a:moveTo>
                <a:lnTo>
                  <a:pt x="2514253" y="6407134"/>
                </a:lnTo>
                <a:lnTo>
                  <a:pt x="2514253" y="6468283"/>
                </a:lnTo>
                <a:lnTo>
                  <a:pt x="2504582" y="6516185"/>
                </a:lnTo>
                <a:lnTo>
                  <a:pt x="2523894" y="6503164"/>
                </a:lnTo>
                <a:cubicBezTo>
                  <a:pt x="2541107" y="6495884"/>
                  <a:pt x="2560032" y="6491858"/>
                  <a:pt x="2579897" y="6491858"/>
                </a:cubicBezTo>
                <a:lnTo>
                  <a:pt x="2641046" y="6491858"/>
                </a:lnTo>
                <a:cubicBezTo>
                  <a:pt x="2660911" y="6491858"/>
                  <a:pt x="2679836" y="6495884"/>
                  <a:pt x="2697049" y="6503164"/>
                </a:cubicBezTo>
                <a:lnTo>
                  <a:pt x="2716361" y="6516185"/>
                </a:lnTo>
                <a:lnTo>
                  <a:pt x="2706690" y="6468283"/>
                </a:lnTo>
                <a:lnTo>
                  <a:pt x="2706690" y="6407134"/>
                </a:lnTo>
                <a:lnTo>
                  <a:pt x="2714064" y="6370610"/>
                </a:lnTo>
                <a:lnTo>
                  <a:pt x="2697050" y="6382082"/>
                </a:lnTo>
                <a:cubicBezTo>
                  <a:pt x="2679837" y="6389362"/>
                  <a:pt x="2660912" y="6393388"/>
                  <a:pt x="2641046" y="6393388"/>
                </a:cubicBezTo>
                <a:lnTo>
                  <a:pt x="2579897" y="6393388"/>
                </a:lnTo>
                <a:cubicBezTo>
                  <a:pt x="2560032" y="6393388"/>
                  <a:pt x="2541107" y="6389362"/>
                  <a:pt x="2523894" y="6382082"/>
                </a:cubicBezTo>
                <a:close/>
                <a:moveTo>
                  <a:pt x="1965542" y="6370610"/>
                </a:moveTo>
                <a:lnTo>
                  <a:pt x="1972915" y="6407134"/>
                </a:lnTo>
                <a:lnTo>
                  <a:pt x="1972915" y="6468283"/>
                </a:lnTo>
                <a:lnTo>
                  <a:pt x="1963244" y="6516185"/>
                </a:lnTo>
                <a:lnTo>
                  <a:pt x="1982556" y="6503164"/>
                </a:lnTo>
                <a:cubicBezTo>
                  <a:pt x="1999769" y="6495884"/>
                  <a:pt x="2018694" y="6491858"/>
                  <a:pt x="2038559" y="6491858"/>
                </a:cubicBezTo>
                <a:lnTo>
                  <a:pt x="2099708" y="6491858"/>
                </a:lnTo>
                <a:cubicBezTo>
                  <a:pt x="2119573" y="6491858"/>
                  <a:pt x="2138498" y="6495884"/>
                  <a:pt x="2155711" y="6503164"/>
                </a:cubicBezTo>
                <a:lnTo>
                  <a:pt x="2175023" y="6516185"/>
                </a:lnTo>
                <a:lnTo>
                  <a:pt x="2165352" y="6468283"/>
                </a:lnTo>
                <a:lnTo>
                  <a:pt x="2165352" y="6407134"/>
                </a:lnTo>
                <a:lnTo>
                  <a:pt x="2172726" y="6370610"/>
                </a:lnTo>
                <a:lnTo>
                  <a:pt x="2155712" y="6382082"/>
                </a:lnTo>
                <a:cubicBezTo>
                  <a:pt x="2138499" y="6389362"/>
                  <a:pt x="2119574" y="6393388"/>
                  <a:pt x="2099708" y="6393388"/>
                </a:cubicBezTo>
                <a:lnTo>
                  <a:pt x="2038559" y="6393388"/>
                </a:lnTo>
                <a:cubicBezTo>
                  <a:pt x="2018694" y="6393388"/>
                  <a:pt x="1999769" y="6389362"/>
                  <a:pt x="1982556" y="6382082"/>
                </a:cubicBezTo>
                <a:close/>
                <a:moveTo>
                  <a:pt x="6296245" y="6370610"/>
                </a:moveTo>
                <a:lnTo>
                  <a:pt x="6303619" y="6407134"/>
                </a:lnTo>
                <a:lnTo>
                  <a:pt x="6303619" y="6468283"/>
                </a:lnTo>
                <a:lnTo>
                  <a:pt x="6293948" y="6516185"/>
                </a:lnTo>
                <a:lnTo>
                  <a:pt x="6313260" y="6503165"/>
                </a:lnTo>
                <a:cubicBezTo>
                  <a:pt x="6330473" y="6495884"/>
                  <a:pt x="6349398" y="6491858"/>
                  <a:pt x="6369263" y="6491858"/>
                </a:cubicBezTo>
                <a:lnTo>
                  <a:pt x="6430412" y="6491858"/>
                </a:lnTo>
                <a:cubicBezTo>
                  <a:pt x="6450277" y="6491858"/>
                  <a:pt x="6469202" y="6495884"/>
                  <a:pt x="6486415" y="6503165"/>
                </a:cubicBezTo>
                <a:lnTo>
                  <a:pt x="6505720" y="6516180"/>
                </a:lnTo>
                <a:lnTo>
                  <a:pt x="6496050" y="6468283"/>
                </a:lnTo>
                <a:lnTo>
                  <a:pt x="6496050" y="6407134"/>
                </a:lnTo>
                <a:lnTo>
                  <a:pt x="6503423" y="6370615"/>
                </a:lnTo>
                <a:lnTo>
                  <a:pt x="6486415" y="6382082"/>
                </a:lnTo>
                <a:cubicBezTo>
                  <a:pt x="6469202" y="6389362"/>
                  <a:pt x="6450277" y="6393388"/>
                  <a:pt x="6430412" y="6393388"/>
                </a:cubicBezTo>
                <a:lnTo>
                  <a:pt x="6369263" y="6393388"/>
                </a:lnTo>
                <a:cubicBezTo>
                  <a:pt x="6349398" y="6393388"/>
                  <a:pt x="6330473" y="6389362"/>
                  <a:pt x="6313260" y="6382082"/>
                </a:cubicBezTo>
                <a:close/>
                <a:moveTo>
                  <a:pt x="5754907" y="6370610"/>
                </a:moveTo>
                <a:lnTo>
                  <a:pt x="5762281" y="6407134"/>
                </a:lnTo>
                <a:lnTo>
                  <a:pt x="5762281" y="6468283"/>
                </a:lnTo>
                <a:lnTo>
                  <a:pt x="5752610" y="6516185"/>
                </a:lnTo>
                <a:lnTo>
                  <a:pt x="5771922" y="6503164"/>
                </a:lnTo>
                <a:cubicBezTo>
                  <a:pt x="5789135" y="6495884"/>
                  <a:pt x="5808060" y="6491858"/>
                  <a:pt x="5827925" y="6491858"/>
                </a:cubicBezTo>
                <a:lnTo>
                  <a:pt x="5889074" y="6491858"/>
                </a:lnTo>
                <a:cubicBezTo>
                  <a:pt x="5908939" y="6491858"/>
                  <a:pt x="5927864" y="6495884"/>
                  <a:pt x="5945077" y="6503164"/>
                </a:cubicBezTo>
                <a:lnTo>
                  <a:pt x="5964389" y="6516185"/>
                </a:lnTo>
                <a:lnTo>
                  <a:pt x="5954718" y="6468283"/>
                </a:lnTo>
                <a:lnTo>
                  <a:pt x="5954718" y="6407134"/>
                </a:lnTo>
                <a:lnTo>
                  <a:pt x="5962092" y="6370610"/>
                </a:lnTo>
                <a:lnTo>
                  <a:pt x="5945077" y="6382082"/>
                </a:lnTo>
                <a:cubicBezTo>
                  <a:pt x="5927864" y="6389362"/>
                  <a:pt x="5908939" y="6393388"/>
                  <a:pt x="5889074" y="6393388"/>
                </a:cubicBezTo>
                <a:lnTo>
                  <a:pt x="5827925" y="6393388"/>
                </a:lnTo>
                <a:cubicBezTo>
                  <a:pt x="5808060" y="6393388"/>
                  <a:pt x="5789135" y="6389362"/>
                  <a:pt x="5771922" y="6382082"/>
                </a:cubicBezTo>
                <a:close/>
                <a:moveTo>
                  <a:pt x="5213569" y="6370610"/>
                </a:moveTo>
                <a:lnTo>
                  <a:pt x="5220943" y="6407134"/>
                </a:lnTo>
                <a:lnTo>
                  <a:pt x="5220943" y="6468283"/>
                </a:lnTo>
                <a:lnTo>
                  <a:pt x="5211272" y="6516185"/>
                </a:lnTo>
                <a:lnTo>
                  <a:pt x="5230583" y="6503164"/>
                </a:lnTo>
                <a:cubicBezTo>
                  <a:pt x="5247797" y="6495884"/>
                  <a:pt x="5266721" y="6491858"/>
                  <a:pt x="5286587" y="6491858"/>
                </a:cubicBezTo>
                <a:lnTo>
                  <a:pt x="5347736" y="6491858"/>
                </a:lnTo>
                <a:cubicBezTo>
                  <a:pt x="5367601" y="6491858"/>
                  <a:pt x="5386526" y="6495884"/>
                  <a:pt x="5403739" y="6503164"/>
                </a:cubicBezTo>
                <a:lnTo>
                  <a:pt x="5423051" y="6516185"/>
                </a:lnTo>
                <a:lnTo>
                  <a:pt x="5413380" y="6468283"/>
                </a:lnTo>
                <a:lnTo>
                  <a:pt x="5413380" y="6407134"/>
                </a:lnTo>
                <a:lnTo>
                  <a:pt x="5420754" y="6370610"/>
                </a:lnTo>
                <a:lnTo>
                  <a:pt x="5403740" y="6382082"/>
                </a:lnTo>
                <a:cubicBezTo>
                  <a:pt x="5386526" y="6389362"/>
                  <a:pt x="5367602" y="6393388"/>
                  <a:pt x="5347736" y="6393388"/>
                </a:cubicBezTo>
                <a:lnTo>
                  <a:pt x="5286587" y="6393388"/>
                </a:lnTo>
                <a:cubicBezTo>
                  <a:pt x="5266722" y="6393388"/>
                  <a:pt x="5247797" y="6389362"/>
                  <a:pt x="5230584" y="6382082"/>
                </a:cubicBezTo>
                <a:close/>
                <a:moveTo>
                  <a:pt x="4672231" y="6370610"/>
                </a:moveTo>
                <a:lnTo>
                  <a:pt x="4679605" y="6407134"/>
                </a:lnTo>
                <a:lnTo>
                  <a:pt x="4679605" y="6468283"/>
                </a:lnTo>
                <a:lnTo>
                  <a:pt x="4669934" y="6516185"/>
                </a:lnTo>
                <a:lnTo>
                  <a:pt x="4689245" y="6503164"/>
                </a:lnTo>
                <a:cubicBezTo>
                  <a:pt x="4706459" y="6495884"/>
                  <a:pt x="4725383" y="6491858"/>
                  <a:pt x="4745249" y="6491858"/>
                </a:cubicBezTo>
                <a:lnTo>
                  <a:pt x="4806398" y="6491858"/>
                </a:lnTo>
                <a:cubicBezTo>
                  <a:pt x="4826263" y="6491858"/>
                  <a:pt x="4845188" y="6495884"/>
                  <a:pt x="4862401" y="6503164"/>
                </a:cubicBezTo>
                <a:lnTo>
                  <a:pt x="4881713" y="6516185"/>
                </a:lnTo>
                <a:lnTo>
                  <a:pt x="4872042" y="6468283"/>
                </a:lnTo>
                <a:lnTo>
                  <a:pt x="4872042" y="6407134"/>
                </a:lnTo>
                <a:lnTo>
                  <a:pt x="4879416" y="6370610"/>
                </a:lnTo>
                <a:lnTo>
                  <a:pt x="4862402" y="6382082"/>
                </a:lnTo>
                <a:cubicBezTo>
                  <a:pt x="4845188" y="6389362"/>
                  <a:pt x="4826264" y="6393388"/>
                  <a:pt x="4806398" y="6393388"/>
                </a:cubicBezTo>
                <a:lnTo>
                  <a:pt x="4745249" y="6393388"/>
                </a:lnTo>
                <a:cubicBezTo>
                  <a:pt x="4725384" y="6393388"/>
                  <a:pt x="4706459" y="6389362"/>
                  <a:pt x="4689246" y="6382082"/>
                </a:cubicBezTo>
                <a:close/>
                <a:moveTo>
                  <a:pt x="4130893" y="6370610"/>
                </a:moveTo>
                <a:lnTo>
                  <a:pt x="4138267" y="6407134"/>
                </a:lnTo>
                <a:lnTo>
                  <a:pt x="4138267" y="6468283"/>
                </a:lnTo>
                <a:lnTo>
                  <a:pt x="4128596" y="6516185"/>
                </a:lnTo>
                <a:lnTo>
                  <a:pt x="4147907" y="6503164"/>
                </a:lnTo>
                <a:cubicBezTo>
                  <a:pt x="4165121" y="6495884"/>
                  <a:pt x="4184046" y="6491858"/>
                  <a:pt x="4203911" y="6491858"/>
                </a:cubicBezTo>
                <a:lnTo>
                  <a:pt x="4265060" y="6491858"/>
                </a:lnTo>
                <a:cubicBezTo>
                  <a:pt x="4284925" y="6491858"/>
                  <a:pt x="4303850" y="6495884"/>
                  <a:pt x="4321063" y="6503164"/>
                </a:cubicBezTo>
                <a:lnTo>
                  <a:pt x="4340374" y="6516185"/>
                </a:lnTo>
                <a:lnTo>
                  <a:pt x="4330704" y="6468283"/>
                </a:lnTo>
                <a:lnTo>
                  <a:pt x="4330704" y="6407134"/>
                </a:lnTo>
                <a:lnTo>
                  <a:pt x="4338078" y="6370610"/>
                </a:lnTo>
                <a:lnTo>
                  <a:pt x="4321064" y="6382082"/>
                </a:lnTo>
                <a:cubicBezTo>
                  <a:pt x="4303850" y="6389362"/>
                  <a:pt x="4284926" y="6393388"/>
                  <a:pt x="4265060" y="6393388"/>
                </a:cubicBezTo>
                <a:lnTo>
                  <a:pt x="4203911" y="6393388"/>
                </a:lnTo>
                <a:cubicBezTo>
                  <a:pt x="4184046" y="6393388"/>
                  <a:pt x="4165121" y="6389362"/>
                  <a:pt x="4147908" y="6382082"/>
                </a:cubicBezTo>
                <a:close/>
                <a:moveTo>
                  <a:pt x="1631388" y="6370610"/>
                </a:moveTo>
                <a:lnTo>
                  <a:pt x="1614374" y="6382082"/>
                </a:lnTo>
                <a:cubicBezTo>
                  <a:pt x="1597160" y="6389362"/>
                  <a:pt x="1578236" y="6393388"/>
                  <a:pt x="1558370" y="6393388"/>
                </a:cubicBezTo>
                <a:lnTo>
                  <a:pt x="1497221" y="6393388"/>
                </a:lnTo>
                <a:cubicBezTo>
                  <a:pt x="1477356" y="6393388"/>
                  <a:pt x="1458431" y="6389362"/>
                  <a:pt x="1441218" y="6382082"/>
                </a:cubicBezTo>
                <a:lnTo>
                  <a:pt x="1424204" y="6370610"/>
                </a:lnTo>
                <a:lnTo>
                  <a:pt x="1431577" y="6407134"/>
                </a:lnTo>
                <a:lnTo>
                  <a:pt x="1431577" y="6468283"/>
                </a:lnTo>
                <a:lnTo>
                  <a:pt x="1421906" y="6516185"/>
                </a:lnTo>
                <a:lnTo>
                  <a:pt x="1441218" y="6503164"/>
                </a:lnTo>
                <a:cubicBezTo>
                  <a:pt x="1458431" y="6495884"/>
                  <a:pt x="1477356" y="6491858"/>
                  <a:pt x="1497221" y="6491858"/>
                </a:cubicBezTo>
                <a:lnTo>
                  <a:pt x="1558370" y="6491858"/>
                </a:lnTo>
                <a:cubicBezTo>
                  <a:pt x="1578235" y="6491858"/>
                  <a:pt x="1597160" y="6495884"/>
                  <a:pt x="1614373" y="6503164"/>
                </a:cubicBezTo>
                <a:lnTo>
                  <a:pt x="1633685" y="6516185"/>
                </a:lnTo>
                <a:lnTo>
                  <a:pt x="1624014" y="6468283"/>
                </a:lnTo>
                <a:lnTo>
                  <a:pt x="1624014" y="6407134"/>
                </a:lnTo>
                <a:close/>
                <a:moveTo>
                  <a:pt x="1090050" y="6370610"/>
                </a:moveTo>
                <a:lnTo>
                  <a:pt x="1073035" y="6382082"/>
                </a:lnTo>
                <a:cubicBezTo>
                  <a:pt x="1055822" y="6389362"/>
                  <a:pt x="1036897" y="6393388"/>
                  <a:pt x="1017032" y="6393388"/>
                </a:cubicBezTo>
                <a:lnTo>
                  <a:pt x="955883" y="6393388"/>
                </a:lnTo>
                <a:cubicBezTo>
                  <a:pt x="936018" y="6393388"/>
                  <a:pt x="917093" y="6389362"/>
                  <a:pt x="899880" y="6382082"/>
                </a:cubicBezTo>
                <a:lnTo>
                  <a:pt x="882865" y="6370610"/>
                </a:lnTo>
                <a:lnTo>
                  <a:pt x="890239" y="6407134"/>
                </a:lnTo>
                <a:lnTo>
                  <a:pt x="890239" y="6468283"/>
                </a:lnTo>
                <a:lnTo>
                  <a:pt x="880569" y="6516185"/>
                </a:lnTo>
                <a:lnTo>
                  <a:pt x="899880" y="6503165"/>
                </a:lnTo>
                <a:cubicBezTo>
                  <a:pt x="917093" y="6495884"/>
                  <a:pt x="936018" y="6491858"/>
                  <a:pt x="955883" y="6491858"/>
                </a:cubicBezTo>
                <a:lnTo>
                  <a:pt x="1017032" y="6491858"/>
                </a:lnTo>
                <a:cubicBezTo>
                  <a:pt x="1036897" y="6491858"/>
                  <a:pt x="1055822" y="6495884"/>
                  <a:pt x="1073035" y="6503165"/>
                </a:cubicBezTo>
                <a:lnTo>
                  <a:pt x="1092347" y="6516185"/>
                </a:lnTo>
                <a:lnTo>
                  <a:pt x="1082676" y="6468283"/>
                </a:lnTo>
                <a:lnTo>
                  <a:pt x="1082676" y="6407134"/>
                </a:lnTo>
                <a:close/>
                <a:moveTo>
                  <a:pt x="548712" y="6370610"/>
                </a:moveTo>
                <a:lnTo>
                  <a:pt x="531697" y="6382082"/>
                </a:lnTo>
                <a:cubicBezTo>
                  <a:pt x="514484" y="6389362"/>
                  <a:pt x="495559" y="6393388"/>
                  <a:pt x="475694" y="6393388"/>
                </a:cubicBezTo>
                <a:lnTo>
                  <a:pt x="414545" y="6393388"/>
                </a:lnTo>
                <a:cubicBezTo>
                  <a:pt x="394680" y="6393388"/>
                  <a:pt x="375755" y="6389362"/>
                  <a:pt x="358542" y="6382082"/>
                </a:cubicBezTo>
                <a:lnTo>
                  <a:pt x="341527" y="6370610"/>
                </a:lnTo>
                <a:lnTo>
                  <a:pt x="348901" y="6407134"/>
                </a:lnTo>
                <a:lnTo>
                  <a:pt x="348901" y="6468283"/>
                </a:lnTo>
                <a:lnTo>
                  <a:pt x="339230" y="6516185"/>
                </a:lnTo>
                <a:lnTo>
                  <a:pt x="358542" y="6503165"/>
                </a:lnTo>
                <a:cubicBezTo>
                  <a:pt x="375755" y="6495884"/>
                  <a:pt x="394680" y="6491858"/>
                  <a:pt x="414545" y="6491858"/>
                </a:cubicBezTo>
                <a:lnTo>
                  <a:pt x="475694" y="6491858"/>
                </a:lnTo>
                <a:cubicBezTo>
                  <a:pt x="495559" y="6491858"/>
                  <a:pt x="514484" y="6495884"/>
                  <a:pt x="531697" y="6503165"/>
                </a:cubicBezTo>
                <a:lnTo>
                  <a:pt x="551009" y="6516185"/>
                </a:lnTo>
                <a:lnTo>
                  <a:pt x="541338" y="6468283"/>
                </a:lnTo>
                <a:lnTo>
                  <a:pt x="541338" y="6407134"/>
                </a:lnTo>
                <a:close/>
                <a:moveTo>
                  <a:pt x="6023279" y="6140461"/>
                </a:moveTo>
                <a:lnTo>
                  <a:pt x="6032950" y="6188363"/>
                </a:lnTo>
                <a:lnTo>
                  <a:pt x="6032950" y="6249512"/>
                </a:lnTo>
                <a:lnTo>
                  <a:pt x="6025576" y="6286036"/>
                </a:lnTo>
                <a:lnTo>
                  <a:pt x="6042591" y="6274565"/>
                </a:lnTo>
                <a:cubicBezTo>
                  <a:pt x="6059804" y="6267284"/>
                  <a:pt x="6078729" y="6263258"/>
                  <a:pt x="6098594" y="6263258"/>
                </a:cubicBezTo>
                <a:lnTo>
                  <a:pt x="6159743" y="6263258"/>
                </a:lnTo>
                <a:cubicBezTo>
                  <a:pt x="6179608" y="6263258"/>
                  <a:pt x="6198533" y="6267284"/>
                  <a:pt x="6215746" y="6274565"/>
                </a:cubicBezTo>
                <a:lnTo>
                  <a:pt x="6232761" y="6286036"/>
                </a:lnTo>
                <a:lnTo>
                  <a:pt x="6225387" y="6249512"/>
                </a:lnTo>
                <a:lnTo>
                  <a:pt x="6225387" y="6188363"/>
                </a:lnTo>
                <a:lnTo>
                  <a:pt x="6235058" y="6140461"/>
                </a:lnTo>
                <a:lnTo>
                  <a:pt x="6215746" y="6153482"/>
                </a:lnTo>
                <a:cubicBezTo>
                  <a:pt x="6198533" y="6160762"/>
                  <a:pt x="6179608" y="6164788"/>
                  <a:pt x="6159743" y="6164788"/>
                </a:cubicBezTo>
                <a:lnTo>
                  <a:pt x="6098594" y="6164788"/>
                </a:lnTo>
                <a:cubicBezTo>
                  <a:pt x="6078729" y="6164788"/>
                  <a:pt x="6059804" y="6160762"/>
                  <a:pt x="6042591" y="6153482"/>
                </a:cubicBezTo>
                <a:close/>
                <a:moveTo>
                  <a:pt x="5481941" y="6140461"/>
                </a:moveTo>
                <a:lnTo>
                  <a:pt x="5491612" y="6188363"/>
                </a:lnTo>
                <a:lnTo>
                  <a:pt x="5491612" y="6249512"/>
                </a:lnTo>
                <a:lnTo>
                  <a:pt x="5484238" y="6286036"/>
                </a:lnTo>
                <a:lnTo>
                  <a:pt x="5501253" y="6274565"/>
                </a:lnTo>
                <a:cubicBezTo>
                  <a:pt x="5518466" y="6267284"/>
                  <a:pt x="5537391" y="6263258"/>
                  <a:pt x="5557256" y="6263258"/>
                </a:cubicBezTo>
                <a:lnTo>
                  <a:pt x="5618405" y="6263258"/>
                </a:lnTo>
                <a:cubicBezTo>
                  <a:pt x="5638270" y="6263258"/>
                  <a:pt x="5657195" y="6267284"/>
                  <a:pt x="5674408" y="6274565"/>
                </a:cubicBezTo>
                <a:lnTo>
                  <a:pt x="5691423" y="6286036"/>
                </a:lnTo>
                <a:lnTo>
                  <a:pt x="5684049" y="6249512"/>
                </a:lnTo>
                <a:lnTo>
                  <a:pt x="5684049" y="6188363"/>
                </a:lnTo>
                <a:lnTo>
                  <a:pt x="5693720" y="6140461"/>
                </a:lnTo>
                <a:lnTo>
                  <a:pt x="5674408" y="6153482"/>
                </a:lnTo>
                <a:cubicBezTo>
                  <a:pt x="5657195" y="6160762"/>
                  <a:pt x="5638270" y="6164788"/>
                  <a:pt x="5618405" y="6164788"/>
                </a:cubicBezTo>
                <a:lnTo>
                  <a:pt x="5557256" y="6164788"/>
                </a:lnTo>
                <a:cubicBezTo>
                  <a:pt x="5537391" y="6164788"/>
                  <a:pt x="5518466" y="6160762"/>
                  <a:pt x="5501253" y="6153482"/>
                </a:cubicBezTo>
                <a:close/>
                <a:moveTo>
                  <a:pt x="4940603" y="6140461"/>
                </a:moveTo>
                <a:lnTo>
                  <a:pt x="4950274" y="6188363"/>
                </a:lnTo>
                <a:lnTo>
                  <a:pt x="4950274" y="6249512"/>
                </a:lnTo>
                <a:lnTo>
                  <a:pt x="4942900" y="6286036"/>
                </a:lnTo>
                <a:lnTo>
                  <a:pt x="4959915" y="6274565"/>
                </a:lnTo>
                <a:cubicBezTo>
                  <a:pt x="4977128" y="6267284"/>
                  <a:pt x="4996053" y="6263258"/>
                  <a:pt x="5015918" y="6263258"/>
                </a:cubicBezTo>
                <a:lnTo>
                  <a:pt x="5077067" y="6263258"/>
                </a:lnTo>
                <a:cubicBezTo>
                  <a:pt x="5096933" y="6263258"/>
                  <a:pt x="5115857" y="6267284"/>
                  <a:pt x="5133071" y="6274565"/>
                </a:cubicBezTo>
                <a:lnTo>
                  <a:pt x="5150085" y="6286036"/>
                </a:lnTo>
                <a:lnTo>
                  <a:pt x="5142711" y="6249512"/>
                </a:lnTo>
                <a:lnTo>
                  <a:pt x="5142711" y="6188363"/>
                </a:lnTo>
                <a:lnTo>
                  <a:pt x="5152382" y="6140461"/>
                </a:lnTo>
                <a:lnTo>
                  <a:pt x="5133070" y="6153482"/>
                </a:lnTo>
                <a:cubicBezTo>
                  <a:pt x="5115857" y="6160762"/>
                  <a:pt x="5096932" y="6164788"/>
                  <a:pt x="5077067" y="6164788"/>
                </a:cubicBezTo>
                <a:lnTo>
                  <a:pt x="5015918" y="6164788"/>
                </a:lnTo>
                <a:cubicBezTo>
                  <a:pt x="4996052" y="6164788"/>
                  <a:pt x="4977128" y="6160762"/>
                  <a:pt x="4959914" y="6153482"/>
                </a:cubicBezTo>
                <a:close/>
                <a:moveTo>
                  <a:pt x="4399265" y="6140461"/>
                </a:moveTo>
                <a:lnTo>
                  <a:pt x="4408936" y="6188363"/>
                </a:lnTo>
                <a:lnTo>
                  <a:pt x="4408936" y="6249512"/>
                </a:lnTo>
                <a:lnTo>
                  <a:pt x="4401562" y="6286036"/>
                </a:lnTo>
                <a:lnTo>
                  <a:pt x="4418577" y="6274565"/>
                </a:lnTo>
                <a:cubicBezTo>
                  <a:pt x="4435790" y="6267284"/>
                  <a:pt x="4454715" y="6263258"/>
                  <a:pt x="4474580" y="6263258"/>
                </a:cubicBezTo>
                <a:lnTo>
                  <a:pt x="4535729" y="6263258"/>
                </a:lnTo>
                <a:cubicBezTo>
                  <a:pt x="4555595" y="6263258"/>
                  <a:pt x="4574519" y="6267284"/>
                  <a:pt x="4591733" y="6274565"/>
                </a:cubicBezTo>
                <a:lnTo>
                  <a:pt x="4608747" y="6286036"/>
                </a:lnTo>
                <a:lnTo>
                  <a:pt x="4601373" y="6249512"/>
                </a:lnTo>
                <a:lnTo>
                  <a:pt x="4601373" y="6188363"/>
                </a:lnTo>
                <a:lnTo>
                  <a:pt x="4611044" y="6140461"/>
                </a:lnTo>
                <a:lnTo>
                  <a:pt x="4591732" y="6153482"/>
                </a:lnTo>
                <a:cubicBezTo>
                  <a:pt x="4574519" y="6160762"/>
                  <a:pt x="4555594" y="6164788"/>
                  <a:pt x="4535729" y="6164788"/>
                </a:cubicBezTo>
                <a:lnTo>
                  <a:pt x="4474580" y="6164788"/>
                </a:lnTo>
                <a:cubicBezTo>
                  <a:pt x="4454714" y="6164788"/>
                  <a:pt x="4435790" y="6160762"/>
                  <a:pt x="4418576" y="6153482"/>
                </a:cubicBezTo>
                <a:close/>
                <a:moveTo>
                  <a:pt x="3857927" y="6140461"/>
                </a:moveTo>
                <a:lnTo>
                  <a:pt x="3867598" y="6188363"/>
                </a:lnTo>
                <a:lnTo>
                  <a:pt x="3867598" y="6249512"/>
                </a:lnTo>
                <a:lnTo>
                  <a:pt x="3860224" y="6286036"/>
                </a:lnTo>
                <a:lnTo>
                  <a:pt x="3877239" y="6274565"/>
                </a:lnTo>
                <a:cubicBezTo>
                  <a:pt x="3894452" y="6267284"/>
                  <a:pt x="3913377" y="6263258"/>
                  <a:pt x="3933242" y="6263258"/>
                </a:cubicBezTo>
                <a:lnTo>
                  <a:pt x="3994391" y="6263258"/>
                </a:lnTo>
                <a:cubicBezTo>
                  <a:pt x="4014257" y="6263258"/>
                  <a:pt x="4033181" y="6267284"/>
                  <a:pt x="4050395" y="6274565"/>
                </a:cubicBezTo>
                <a:lnTo>
                  <a:pt x="4067409" y="6286036"/>
                </a:lnTo>
                <a:lnTo>
                  <a:pt x="4060035" y="6249512"/>
                </a:lnTo>
                <a:lnTo>
                  <a:pt x="4060035" y="6188363"/>
                </a:lnTo>
                <a:lnTo>
                  <a:pt x="4069706" y="6140461"/>
                </a:lnTo>
                <a:lnTo>
                  <a:pt x="4050394" y="6153482"/>
                </a:lnTo>
                <a:cubicBezTo>
                  <a:pt x="4033181" y="6160762"/>
                  <a:pt x="4014256" y="6164788"/>
                  <a:pt x="3994391" y="6164788"/>
                </a:cubicBezTo>
                <a:lnTo>
                  <a:pt x="3933242" y="6164788"/>
                </a:lnTo>
                <a:cubicBezTo>
                  <a:pt x="3913377" y="6164788"/>
                  <a:pt x="3894452" y="6160762"/>
                  <a:pt x="3877238" y="6153482"/>
                </a:cubicBezTo>
                <a:close/>
                <a:moveTo>
                  <a:pt x="3316589" y="6140461"/>
                </a:moveTo>
                <a:lnTo>
                  <a:pt x="3326260" y="6188363"/>
                </a:lnTo>
                <a:lnTo>
                  <a:pt x="3326260" y="6249512"/>
                </a:lnTo>
                <a:lnTo>
                  <a:pt x="3318887" y="6286036"/>
                </a:lnTo>
                <a:lnTo>
                  <a:pt x="3335901" y="6274565"/>
                </a:lnTo>
                <a:cubicBezTo>
                  <a:pt x="3353114" y="6267284"/>
                  <a:pt x="3372039" y="6263258"/>
                  <a:pt x="3391904" y="6263258"/>
                </a:cubicBezTo>
                <a:lnTo>
                  <a:pt x="3453053" y="6263258"/>
                </a:lnTo>
                <a:cubicBezTo>
                  <a:pt x="3472919" y="6263258"/>
                  <a:pt x="3491843" y="6267284"/>
                  <a:pt x="3509057" y="6274565"/>
                </a:cubicBezTo>
                <a:lnTo>
                  <a:pt x="3526071" y="6286036"/>
                </a:lnTo>
                <a:lnTo>
                  <a:pt x="3518697" y="6249512"/>
                </a:lnTo>
                <a:lnTo>
                  <a:pt x="3518697" y="6188363"/>
                </a:lnTo>
                <a:lnTo>
                  <a:pt x="3528368" y="6140461"/>
                </a:lnTo>
                <a:lnTo>
                  <a:pt x="3509056" y="6153482"/>
                </a:lnTo>
                <a:cubicBezTo>
                  <a:pt x="3491843" y="6160762"/>
                  <a:pt x="3472918" y="6164788"/>
                  <a:pt x="3453053" y="6164788"/>
                </a:cubicBezTo>
                <a:lnTo>
                  <a:pt x="3391904" y="6164788"/>
                </a:lnTo>
                <a:cubicBezTo>
                  <a:pt x="3372039" y="6164788"/>
                  <a:pt x="3353114" y="6160762"/>
                  <a:pt x="3335901" y="6153482"/>
                </a:cubicBezTo>
                <a:close/>
                <a:moveTo>
                  <a:pt x="2775251" y="6140461"/>
                </a:moveTo>
                <a:lnTo>
                  <a:pt x="2784922" y="6188363"/>
                </a:lnTo>
                <a:lnTo>
                  <a:pt x="2784922" y="6249512"/>
                </a:lnTo>
                <a:lnTo>
                  <a:pt x="2777549" y="6286036"/>
                </a:lnTo>
                <a:lnTo>
                  <a:pt x="2794563" y="6274565"/>
                </a:lnTo>
                <a:cubicBezTo>
                  <a:pt x="2811776" y="6267284"/>
                  <a:pt x="2830701" y="6263258"/>
                  <a:pt x="2850566" y="6263258"/>
                </a:cubicBezTo>
                <a:lnTo>
                  <a:pt x="2911715" y="6263258"/>
                </a:lnTo>
                <a:cubicBezTo>
                  <a:pt x="2931581" y="6263258"/>
                  <a:pt x="2950506" y="6267284"/>
                  <a:pt x="2967719" y="6274565"/>
                </a:cubicBezTo>
                <a:lnTo>
                  <a:pt x="2984733" y="6286036"/>
                </a:lnTo>
                <a:lnTo>
                  <a:pt x="2977359" y="6249512"/>
                </a:lnTo>
                <a:lnTo>
                  <a:pt x="2977359" y="6188363"/>
                </a:lnTo>
                <a:lnTo>
                  <a:pt x="2987030" y="6140461"/>
                </a:lnTo>
                <a:lnTo>
                  <a:pt x="2967718" y="6153482"/>
                </a:lnTo>
                <a:cubicBezTo>
                  <a:pt x="2950505" y="6160762"/>
                  <a:pt x="2931580" y="6164788"/>
                  <a:pt x="2911715" y="6164788"/>
                </a:cubicBezTo>
                <a:lnTo>
                  <a:pt x="2850566" y="6164788"/>
                </a:lnTo>
                <a:cubicBezTo>
                  <a:pt x="2830701" y="6164788"/>
                  <a:pt x="2811776" y="6160762"/>
                  <a:pt x="2794563" y="6153482"/>
                </a:cubicBezTo>
                <a:close/>
                <a:moveTo>
                  <a:pt x="2233913" y="6140461"/>
                </a:moveTo>
                <a:lnTo>
                  <a:pt x="2243584" y="6188363"/>
                </a:lnTo>
                <a:lnTo>
                  <a:pt x="2243584" y="6249512"/>
                </a:lnTo>
                <a:lnTo>
                  <a:pt x="2236211" y="6286036"/>
                </a:lnTo>
                <a:lnTo>
                  <a:pt x="2253225" y="6274565"/>
                </a:lnTo>
                <a:cubicBezTo>
                  <a:pt x="2270438" y="6267284"/>
                  <a:pt x="2289363" y="6263258"/>
                  <a:pt x="2309228" y="6263258"/>
                </a:cubicBezTo>
                <a:lnTo>
                  <a:pt x="2370377" y="6263258"/>
                </a:lnTo>
                <a:cubicBezTo>
                  <a:pt x="2390243" y="6263258"/>
                  <a:pt x="2409168" y="6267284"/>
                  <a:pt x="2426381" y="6274565"/>
                </a:cubicBezTo>
                <a:lnTo>
                  <a:pt x="2443395" y="6286036"/>
                </a:lnTo>
                <a:lnTo>
                  <a:pt x="2436021" y="6249512"/>
                </a:lnTo>
                <a:lnTo>
                  <a:pt x="2436021" y="6188363"/>
                </a:lnTo>
                <a:lnTo>
                  <a:pt x="2445692" y="6140461"/>
                </a:lnTo>
                <a:lnTo>
                  <a:pt x="2426380" y="6153482"/>
                </a:lnTo>
                <a:cubicBezTo>
                  <a:pt x="2409167" y="6160762"/>
                  <a:pt x="2390242" y="6164788"/>
                  <a:pt x="2370377" y="6164788"/>
                </a:cubicBezTo>
                <a:lnTo>
                  <a:pt x="2309228" y="6164788"/>
                </a:lnTo>
                <a:cubicBezTo>
                  <a:pt x="2289363" y="6164788"/>
                  <a:pt x="2270438" y="6160762"/>
                  <a:pt x="2253225" y="6153482"/>
                </a:cubicBezTo>
                <a:close/>
                <a:moveTo>
                  <a:pt x="1692575" y="6140461"/>
                </a:moveTo>
                <a:lnTo>
                  <a:pt x="1702246" y="6188363"/>
                </a:lnTo>
                <a:lnTo>
                  <a:pt x="1702246" y="6249512"/>
                </a:lnTo>
                <a:lnTo>
                  <a:pt x="1694873" y="6286036"/>
                </a:lnTo>
                <a:lnTo>
                  <a:pt x="1711887" y="6274565"/>
                </a:lnTo>
                <a:cubicBezTo>
                  <a:pt x="1729100" y="6267284"/>
                  <a:pt x="1748025" y="6263258"/>
                  <a:pt x="1767890" y="6263258"/>
                </a:cubicBezTo>
                <a:lnTo>
                  <a:pt x="1829039" y="6263258"/>
                </a:lnTo>
                <a:cubicBezTo>
                  <a:pt x="1848905" y="6263258"/>
                  <a:pt x="1867829" y="6267284"/>
                  <a:pt x="1885043" y="6274565"/>
                </a:cubicBezTo>
                <a:lnTo>
                  <a:pt x="1902057" y="6286036"/>
                </a:lnTo>
                <a:lnTo>
                  <a:pt x="1894683" y="6249512"/>
                </a:lnTo>
                <a:lnTo>
                  <a:pt x="1894683" y="6188363"/>
                </a:lnTo>
                <a:lnTo>
                  <a:pt x="1904354" y="6140461"/>
                </a:lnTo>
                <a:lnTo>
                  <a:pt x="1885042" y="6153482"/>
                </a:lnTo>
                <a:cubicBezTo>
                  <a:pt x="1867829" y="6160762"/>
                  <a:pt x="1848904" y="6164788"/>
                  <a:pt x="1829039" y="6164788"/>
                </a:cubicBezTo>
                <a:lnTo>
                  <a:pt x="1767890" y="6164788"/>
                </a:lnTo>
                <a:cubicBezTo>
                  <a:pt x="1748025" y="6164788"/>
                  <a:pt x="1729100" y="6160762"/>
                  <a:pt x="1711887" y="6153482"/>
                </a:cubicBezTo>
                <a:close/>
                <a:moveTo>
                  <a:pt x="1151237" y="6140461"/>
                </a:moveTo>
                <a:lnTo>
                  <a:pt x="1160908" y="6188363"/>
                </a:lnTo>
                <a:lnTo>
                  <a:pt x="1160908" y="6249512"/>
                </a:lnTo>
                <a:lnTo>
                  <a:pt x="1153534" y="6286036"/>
                </a:lnTo>
                <a:lnTo>
                  <a:pt x="1170549" y="6274565"/>
                </a:lnTo>
                <a:cubicBezTo>
                  <a:pt x="1187762" y="6267284"/>
                  <a:pt x="1206687" y="6263258"/>
                  <a:pt x="1226552" y="6263258"/>
                </a:cubicBezTo>
                <a:lnTo>
                  <a:pt x="1287701" y="6263258"/>
                </a:lnTo>
                <a:cubicBezTo>
                  <a:pt x="1307567" y="6263258"/>
                  <a:pt x="1326491" y="6267284"/>
                  <a:pt x="1343705" y="6274565"/>
                </a:cubicBezTo>
                <a:lnTo>
                  <a:pt x="1360719" y="6286036"/>
                </a:lnTo>
                <a:lnTo>
                  <a:pt x="1353345" y="6249512"/>
                </a:lnTo>
                <a:lnTo>
                  <a:pt x="1353345" y="6188363"/>
                </a:lnTo>
                <a:lnTo>
                  <a:pt x="1363016" y="6140461"/>
                </a:lnTo>
                <a:lnTo>
                  <a:pt x="1343704" y="6153482"/>
                </a:lnTo>
                <a:cubicBezTo>
                  <a:pt x="1326491" y="6160762"/>
                  <a:pt x="1307566" y="6164788"/>
                  <a:pt x="1287701" y="6164788"/>
                </a:cubicBezTo>
                <a:lnTo>
                  <a:pt x="1226552" y="6164788"/>
                </a:lnTo>
                <a:cubicBezTo>
                  <a:pt x="1206687" y="6164788"/>
                  <a:pt x="1187762" y="6160762"/>
                  <a:pt x="1170549" y="6153482"/>
                </a:cubicBezTo>
                <a:close/>
                <a:moveTo>
                  <a:pt x="609899" y="6140461"/>
                </a:moveTo>
                <a:lnTo>
                  <a:pt x="619570" y="6188363"/>
                </a:lnTo>
                <a:lnTo>
                  <a:pt x="619570" y="6249512"/>
                </a:lnTo>
                <a:lnTo>
                  <a:pt x="612196" y="6286036"/>
                </a:lnTo>
                <a:lnTo>
                  <a:pt x="629211" y="6274565"/>
                </a:lnTo>
                <a:cubicBezTo>
                  <a:pt x="646424" y="6267284"/>
                  <a:pt x="665349" y="6263258"/>
                  <a:pt x="685214" y="6263258"/>
                </a:cubicBezTo>
                <a:lnTo>
                  <a:pt x="746363" y="6263258"/>
                </a:lnTo>
                <a:cubicBezTo>
                  <a:pt x="766229" y="6263258"/>
                  <a:pt x="785153" y="6267284"/>
                  <a:pt x="802367" y="6274565"/>
                </a:cubicBezTo>
                <a:lnTo>
                  <a:pt x="819381" y="6286036"/>
                </a:lnTo>
                <a:lnTo>
                  <a:pt x="812007" y="6249512"/>
                </a:lnTo>
                <a:lnTo>
                  <a:pt x="812007" y="6188363"/>
                </a:lnTo>
                <a:lnTo>
                  <a:pt x="821678" y="6140461"/>
                </a:lnTo>
                <a:lnTo>
                  <a:pt x="802366" y="6153482"/>
                </a:lnTo>
                <a:cubicBezTo>
                  <a:pt x="785153" y="6160762"/>
                  <a:pt x="766228" y="6164788"/>
                  <a:pt x="746363" y="6164788"/>
                </a:cubicBezTo>
                <a:lnTo>
                  <a:pt x="685214" y="6164788"/>
                </a:lnTo>
                <a:cubicBezTo>
                  <a:pt x="665349" y="6164788"/>
                  <a:pt x="646424" y="6160762"/>
                  <a:pt x="629211" y="6153482"/>
                </a:cubicBezTo>
                <a:close/>
                <a:moveTo>
                  <a:pt x="3589554" y="5923233"/>
                </a:moveTo>
                <a:lnTo>
                  <a:pt x="3596929" y="5959763"/>
                </a:lnTo>
                <a:lnTo>
                  <a:pt x="3596929" y="6020912"/>
                </a:lnTo>
                <a:lnTo>
                  <a:pt x="3587258" y="6068814"/>
                </a:lnTo>
                <a:lnTo>
                  <a:pt x="3606570" y="6055793"/>
                </a:lnTo>
                <a:cubicBezTo>
                  <a:pt x="3623783" y="6048513"/>
                  <a:pt x="3642708" y="6044487"/>
                  <a:pt x="3662573" y="6044487"/>
                </a:cubicBezTo>
                <a:lnTo>
                  <a:pt x="3723722" y="6044487"/>
                </a:lnTo>
                <a:cubicBezTo>
                  <a:pt x="3743587" y="6044487"/>
                  <a:pt x="3762512" y="6048513"/>
                  <a:pt x="3779725" y="6055793"/>
                </a:cubicBezTo>
                <a:lnTo>
                  <a:pt x="3799037" y="6068814"/>
                </a:lnTo>
                <a:lnTo>
                  <a:pt x="3789366" y="6020912"/>
                </a:lnTo>
                <a:lnTo>
                  <a:pt x="3789366" y="5959763"/>
                </a:lnTo>
                <a:lnTo>
                  <a:pt x="3796741" y="5923233"/>
                </a:lnTo>
                <a:lnTo>
                  <a:pt x="3779726" y="5934705"/>
                </a:lnTo>
                <a:cubicBezTo>
                  <a:pt x="3762512" y="5941986"/>
                  <a:pt x="3743588" y="5946012"/>
                  <a:pt x="3723722" y="5946012"/>
                </a:cubicBezTo>
                <a:lnTo>
                  <a:pt x="3662573" y="5946012"/>
                </a:lnTo>
                <a:cubicBezTo>
                  <a:pt x="3642708" y="5946012"/>
                  <a:pt x="3623783" y="5941986"/>
                  <a:pt x="3606570" y="5934705"/>
                </a:cubicBezTo>
                <a:close/>
                <a:moveTo>
                  <a:pt x="3048216" y="5923233"/>
                </a:moveTo>
                <a:lnTo>
                  <a:pt x="3055591" y="5959763"/>
                </a:lnTo>
                <a:lnTo>
                  <a:pt x="3055591" y="6020912"/>
                </a:lnTo>
                <a:lnTo>
                  <a:pt x="3045920" y="6068814"/>
                </a:lnTo>
                <a:lnTo>
                  <a:pt x="3065232" y="6055793"/>
                </a:lnTo>
                <a:cubicBezTo>
                  <a:pt x="3082445" y="6048513"/>
                  <a:pt x="3101370" y="6044487"/>
                  <a:pt x="3121235" y="6044487"/>
                </a:cubicBezTo>
                <a:lnTo>
                  <a:pt x="3182384" y="6044487"/>
                </a:lnTo>
                <a:cubicBezTo>
                  <a:pt x="3202249" y="6044487"/>
                  <a:pt x="3221174" y="6048513"/>
                  <a:pt x="3238387" y="6055793"/>
                </a:cubicBezTo>
                <a:lnTo>
                  <a:pt x="3257699" y="6068814"/>
                </a:lnTo>
                <a:lnTo>
                  <a:pt x="3248028" y="6020912"/>
                </a:lnTo>
                <a:lnTo>
                  <a:pt x="3248028" y="5959763"/>
                </a:lnTo>
                <a:lnTo>
                  <a:pt x="3255403" y="5923233"/>
                </a:lnTo>
                <a:lnTo>
                  <a:pt x="3238388" y="5934705"/>
                </a:lnTo>
                <a:cubicBezTo>
                  <a:pt x="3221175" y="5941986"/>
                  <a:pt x="3202250" y="5946012"/>
                  <a:pt x="3182384" y="5946012"/>
                </a:cubicBezTo>
                <a:lnTo>
                  <a:pt x="3121235" y="5946012"/>
                </a:lnTo>
                <a:cubicBezTo>
                  <a:pt x="3101370" y="5946012"/>
                  <a:pt x="3082445" y="5941986"/>
                  <a:pt x="3065232" y="5934705"/>
                </a:cubicBezTo>
                <a:close/>
                <a:moveTo>
                  <a:pt x="2506878" y="5923233"/>
                </a:moveTo>
                <a:lnTo>
                  <a:pt x="2514253" y="5959763"/>
                </a:lnTo>
                <a:lnTo>
                  <a:pt x="2514253" y="6020912"/>
                </a:lnTo>
                <a:lnTo>
                  <a:pt x="2504582" y="6068814"/>
                </a:lnTo>
                <a:lnTo>
                  <a:pt x="2523894" y="6055793"/>
                </a:lnTo>
                <a:cubicBezTo>
                  <a:pt x="2541107" y="6048513"/>
                  <a:pt x="2560032" y="6044487"/>
                  <a:pt x="2579897" y="6044487"/>
                </a:cubicBezTo>
                <a:lnTo>
                  <a:pt x="2641046" y="6044487"/>
                </a:lnTo>
                <a:cubicBezTo>
                  <a:pt x="2660911" y="6044487"/>
                  <a:pt x="2679836" y="6048513"/>
                  <a:pt x="2697049" y="6055793"/>
                </a:cubicBezTo>
                <a:lnTo>
                  <a:pt x="2716361" y="6068814"/>
                </a:lnTo>
                <a:lnTo>
                  <a:pt x="2706690" y="6020912"/>
                </a:lnTo>
                <a:lnTo>
                  <a:pt x="2706690" y="5959763"/>
                </a:lnTo>
                <a:lnTo>
                  <a:pt x="2714065" y="5923233"/>
                </a:lnTo>
                <a:lnTo>
                  <a:pt x="2697050" y="5934705"/>
                </a:lnTo>
                <a:cubicBezTo>
                  <a:pt x="2679837" y="5941986"/>
                  <a:pt x="2660912" y="5946012"/>
                  <a:pt x="2641046" y="5946012"/>
                </a:cubicBezTo>
                <a:lnTo>
                  <a:pt x="2579897" y="5946012"/>
                </a:lnTo>
                <a:cubicBezTo>
                  <a:pt x="2560032" y="5946012"/>
                  <a:pt x="2541107" y="5941986"/>
                  <a:pt x="2523894" y="5934705"/>
                </a:cubicBezTo>
                <a:close/>
                <a:moveTo>
                  <a:pt x="1965540" y="5923233"/>
                </a:moveTo>
                <a:lnTo>
                  <a:pt x="1972915" y="5959763"/>
                </a:lnTo>
                <a:lnTo>
                  <a:pt x="1972915" y="6020912"/>
                </a:lnTo>
                <a:lnTo>
                  <a:pt x="1963244" y="6068814"/>
                </a:lnTo>
                <a:lnTo>
                  <a:pt x="1982556" y="6055793"/>
                </a:lnTo>
                <a:cubicBezTo>
                  <a:pt x="1999769" y="6048513"/>
                  <a:pt x="2018694" y="6044487"/>
                  <a:pt x="2038559" y="6044487"/>
                </a:cubicBezTo>
                <a:lnTo>
                  <a:pt x="2099708" y="6044487"/>
                </a:lnTo>
                <a:cubicBezTo>
                  <a:pt x="2119573" y="6044487"/>
                  <a:pt x="2138498" y="6048513"/>
                  <a:pt x="2155711" y="6055793"/>
                </a:cubicBezTo>
                <a:lnTo>
                  <a:pt x="2175023" y="6068814"/>
                </a:lnTo>
                <a:lnTo>
                  <a:pt x="2165352" y="6020912"/>
                </a:lnTo>
                <a:lnTo>
                  <a:pt x="2165352" y="5959763"/>
                </a:lnTo>
                <a:lnTo>
                  <a:pt x="2172727" y="5923233"/>
                </a:lnTo>
                <a:lnTo>
                  <a:pt x="2155712" y="5934705"/>
                </a:lnTo>
                <a:cubicBezTo>
                  <a:pt x="2138499" y="5941986"/>
                  <a:pt x="2119574" y="5946012"/>
                  <a:pt x="2099708" y="5946012"/>
                </a:cubicBezTo>
                <a:lnTo>
                  <a:pt x="2038559" y="5946012"/>
                </a:lnTo>
                <a:cubicBezTo>
                  <a:pt x="2018694" y="5946012"/>
                  <a:pt x="1999769" y="5941986"/>
                  <a:pt x="1982556" y="5934705"/>
                </a:cubicBezTo>
                <a:close/>
                <a:moveTo>
                  <a:pt x="6296244" y="5923233"/>
                </a:moveTo>
                <a:lnTo>
                  <a:pt x="6303619" y="5959763"/>
                </a:lnTo>
                <a:lnTo>
                  <a:pt x="6303619" y="6020912"/>
                </a:lnTo>
                <a:lnTo>
                  <a:pt x="6293948" y="6068814"/>
                </a:lnTo>
                <a:lnTo>
                  <a:pt x="6313260" y="6055794"/>
                </a:lnTo>
                <a:cubicBezTo>
                  <a:pt x="6330473" y="6048513"/>
                  <a:pt x="6349398" y="6044487"/>
                  <a:pt x="6369263" y="6044487"/>
                </a:cubicBezTo>
                <a:lnTo>
                  <a:pt x="6430412" y="6044487"/>
                </a:lnTo>
                <a:cubicBezTo>
                  <a:pt x="6450277" y="6044487"/>
                  <a:pt x="6469202" y="6048513"/>
                  <a:pt x="6486415" y="6055794"/>
                </a:cubicBezTo>
                <a:lnTo>
                  <a:pt x="6505720" y="6068809"/>
                </a:lnTo>
                <a:lnTo>
                  <a:pt x="6496050" y="6020912"/>
                </a:lnTo>
                <a:lnTo>
                  <a:pt x="6496050" y="5959763"/>
                </a:lnTo>
                <a:lnTo>
                  <a:pt x="6503424" y="5923238"/>
                </a:lnTo>
                <a:lnTo>
                  <a:pt x="6486415" y="5934705"/>
                </a:lnTo>
                <a:cubicBezTo>
                  <a:pt x="6469202" y="5941986"/>
                  <a:pt x="6450277" y="5946012"/>
                  <a:pt x="6430412" y="5946012"/>
                </a:cubicBezTo>
                <a:lnTo>
                  <a:pt x="6369263" y="5946012"/>
                </a:lnTo>
                <a:cubicBezTo>
                  <a:pt x="6349398" y="5946012"/>
                  <a:pt x="6330473" y="5941986"/>
                  <a:pt x="6313260" y="5934705"/>
                </a:cubicBezTo>
                <a:close/>
                <a:moveTo>
                  <a:pt x="5754906" y="5923233"/>
                </a:moveTo>
                <a:lnTo>
                  <a:pt x="5762281" y="5959763"/>
                </a:lnTo>
                <a:lnTo>
                  <a:pt x="5762281" y="6020912"/>
                </a:lnTo>
                <a:lnTo>
                  <a:pt x="5752610" y="6068814"/>
                </a:lnTo>
                <a:lnTo>
                  <a:pt x="5771922" y="6055793"/>
                </a:lnTo>
                <a:cubicBezTo>
                  <a:pt x="5789135" y="6048513"/>
                  <a:pt x="5808060" y="6044487"/>
                  <a:pt x="5827925" y="6044487"/>
                </a:cubicBezTo>
                <a:lnTo>
                  <a:pt x="5889074" y="6044487"/>
                </a:lnTo>
                <a:cubicBezTo>
                  <a:pt x="5908939" y="6044487"/>
                  <a:pt x="5927864" y="6048513"/>
                  <a:pt x="5945077" y="6055793"/>
                </a:cubicBezTo>
                <a:lnTo>
                  <a:pt x="5964389" y="6068814"/>
                </a:lnTo>
                <a:lnTo>
                  <a:pt x="5954718" y="6020912"/>
                </a:lnTo>
                <a:lnTo>
                  <a:pt x="5954718" y="5959763"/>
                </a:lnTo>
                <a:lnTo>
                  <a:pt x="5962093" y="5923233"/>
                </a:lnTo>
                <a:lnTo>
                  <a:pt x="5945077" y="5934705"/>
                </a:lnTo>
                <a:cubicBezTo>
                  <a:pt x="5927864" y="5941986"/>
                  <a:pt x="5908939" y="5946012"/>
                  <a:pt x="5889074" y="5946012"/>
                </a:cubicBezTo>
                <a:lnTo>
                  <a:pt x="5827925" y="5946012"/>
                </a:lnTo>
                <a:cubicBezTo>
                  <a:pt x="5808060" y="5946012"/>
                  <a:pt x="5789135" y="5941986"/>
                  <a:pt x="5771922" y="5934705"/>
                </a:cubicBezTo>
                <a:close/>
                <a:moveTo>
                  <a:pt x="5213568" y="5923233"/>
                </a:moveTo>
                <a:lnTo>
                  <a:pt x="5220943" y="5959763"/>
                </a:lnTo>
                <a:lnTo>
                  <a:pt x="5220943" y="6020912"/>
                </a:lnTo>
                <a:lnTo>
                  <a:pt x="5211272" y="6068814"/>
                </a:lnTo>
                <a:lnTo>
                  <a:pt x="5230583" y="6055793"/>
                </a:lnTo>
                <a:cubicBezTo>
                  <a:pt x="5247797" y="6048513"/>
                  <a:pt x="5266721" y="6044487"/>
                  <a:pt x="5286587" y="6044487"/>
                </a:cubicBezTo>
                <a:lnTo>
                  <a:pt x="5347736" y="6044487"/>
                </a:lnTo>
                <a:cubicBezTo>
                  <a:pt x="5367601" y="6044487"/>
                  <a:pt x="5386526" y="6048513"/>
                  <a:pt x="5403739" y="6055793"/>
                </a:cubicBezTo>
                <a:lnTo>
                  <a:pt x="5423051" y="6068814"/>
                </a:lnTo>
                <a:lnTo>
                  <a:pt x="5413380" y="6020912"/>
                </a:lnTo>
                <a:lnTo>
                  <a:pt x="5413380" y="5959763"/>
                </a:lnTo>
                <a:lnTo>
                  <a:pt x="5420755" y="5923233"/>
                </a:lnTo>
                <a:lnTo>
                  <a:pt x="5403740" y="5934705"/>
                </a:lnTo>
                <a:cubicBezTo>
                  <a:pt x="5386526" y="5941986"/>
                  <a:pt x="5367602" y="5946012"/>
                  <a:pt x="5347736" y="5946012"/>
                </a:cubicBezTo>
                <a:lnTo>
                  <a:pt x="5286587" y="5946012"/>
                </a:lnTo>
                <a:cubicBezTo>
                  <a:pt x="5266722" y="5946012"/>
                  <a:pt x="5247797" y="5941986"/>
                  <a:pt x="5230584" y="5934705"/>
                </a:cubicBezTo>
                <a:close/>
                <a:moveTo>
                  <a:pt x="4672230" y="5923233"/>
                </a:moveTo>
                <a:lnTo>
                  <a:pt x="4679605" y="5959763"/>
                </a:lnTo>
                <a:lnTo>
                  <a:pt x="4679605" y="6020912"/>
                </a:lnTo>
                <a:lnTo>
                  <a:pt x="4669934" y="6068814"/>
                </a:lnTo>
                <a:lnTo>
                  <a:pt x="4689245" y="6055793"/>
                </a:lnTo>
                <a:cubicBezTo>
                  <a:pt x="4706459" y="6048513"/>
                  <a:pt x="4725383" y="6044487"/>
                  <a:pt x="4745249" y="6044487"/>
                </a:cubicBezTo>
                <a:lnTo>
                  <a:pt x="4806398" y="6044487"/>
                </a:lnTo>
                <a:cubicBezTo>
                  <a:pt x="4826263" y="6044487"/>
                  <a:pt x="4845188" y="6048513"/>
                  <a:pt x="4862401" y="6055793"/>
                </a:cubicBezTo>
                <a:lnTo>
                  <a:pt x="4881713" y="6068814"/>
                </a:lnTo>
                <a:lnTo>
                  <a:pt x="4872042" y="6020912"/>
                </a:lnTo>
                <a:lnTo>
                  <a:pt x="4872042" y="5959763"/>
                </a:lnTo>
                <a:lnTo>
                  <a:pt x="4879417" y="5923233"/>
                </a:lnTo>
                <a:lnTo>
                  <a:pt x="4862402" y="5934705"/>
                </a:lnTo>
                <a:cubicBezTo>
                  <a:pt x="4845188" y="5941986"/>
                  <a:pt x="4826264" y="5946012"/>
                  <a:pt x="4806398" y="5946012"/>
                </a:cubicBezTo>
                <a:lnTo>
                  <a:pt x="4745249" y="5946012"/>
                </a:lnTo>
                <a:cubicBezTo>
                  <a:pt x="4725384" y="5946012"/>
                  <a:pt x="4706459" y="5941986"/>
                  <a:pt x="4689246" y="5934705"/>
                </a:cubicBezTo>
                <a:close/>
                <a:moveTo>
                  <a:pt x="4130892" y="5923233"/>
                </a:moveTo>
                <a:lnTo>
                  <a:pt x="4138267" y="5959763"/>
                </a:lnTo>
                <a:lnTo>
                  <a:pt x="4138267" y="6020912"/>
                </a:lnTo>
                <a:lnTo>
                  <a:pt x="4128596" y="6068814"/>
                </a:lnTo>
                <a:lnTo>
                  <a:pt x="4147907" y="6055793"/>
                </a:lnTo>
                <a:cubicBezTo>
                  <a:pt x="4165121" y="6048513"/>
                  <a:pt x="4184046" y="6044487"/>
                  <a:pt x="4203911" y="6044487"/>
                </a:cubicBezTo>
                <a:lnTo>
                  <a:pt x="4265060" y="6044487"/>
                </a:lnTo>
                <a:cubicBezTo>
                  <a:pt x="4284925" y="6044487"/>
                  <a:pt x="4303850" y="6048513"/>
                  <a:pt x="4321063" y="6055793"/>
                </a:cubicBezTo>
                <a:lnTo>
                  <a:pt x="4340374" y="6068814"/>
                </a:lnTo>
                <a:lnTo>
                  <a:pt x="4330704" y="6020912"/>
                </a:lnTo>
                <a:lnTo>
                  <a:pt x="4330704" y="5959763"/>
                </a:lnTo>
                <a:lnTo>
                  <a:pt x="4338079" y="5923233"/>
                </a:lnTo>
                <a:lnTo>
                  <a:pt x="4321064" y="5934705"/>
                </a:lnTo>
                <a:cubicBezTo>
                  <a:pt x="4303850" y="5941986"/>
                  <a:pt x="4284926" y="5946012"/>
                  <a:pt x="4265060" y="5946012"/>
                </a:cubicBezTo>
                <a:lnTo>
                  <a:pt x="4203911" y="5946012"/>
                </a:lnTo>
                <a:cubicBezTo>
                  <a:pt x="4184046" y="5946012"/>
                  <a:pt x="4165121" y="5941986"/>
                  <a:pt x="4147908" y="5934705"/>
                </a:cubicBezTo>
                <a:close/>
                <a:moveTo>
                  <a:pt x="1631389" y="5923233"/>
                </a:moveTo>
                <a:lnTo>
                  <a:pt x="1614374" y="5934705"/>
                </a:lnTo>
                <a:cubicBezTo>
                  <a:pt x="1597160" y="5941986"/>
                  <a:pt x="1578236" y="5946012"/>
                  <a:pt x="1558370" y="5946012"/>
                </a:cubicBezTo>
                <a:lnTo>
                  <a:pt x="1497221" y="5946012"/>
                </a:lnTo>
                <a:cubicBezTo>
                  <a:pt x="1477356" y="5946012"/>
                  <a:pt x="1458431" y="5941986"/>
                  <a:pt x="1441218" y="5934705"/>
                </a:cubicBezTo>
                <a:lnTo>
                  <a:pt x="1424202" y="5923233"/>
                </a:lnTo>
                <a:lnTo>
                  <a:pt x="1431577" y="5959763"/>
                </a:lnTo>
                <a:lnTo>
                  <a:pt x="1431577" y="6020912"/>
                </a:lnTo>
                <a:lnTo>
                  <a:pt x="1421906" y="6068814"/>
                </a:lnTo>
                <a:lnTo>
                  <a:pt x="1441218" y="6055793"/>
                </a:lnTo>
                <a:cubicBezTo>
                  <a:pt x="1458431" y="6048513"/>
                  <a:pt x="1477356" y="6044487"/>
                  <a:pt x="1497221" y="6044487"/>
                </a:cubicBezTo>
                <a:lnTo>
                  <a:pt x="1558370" y="6044487"/>
                </a:lnTo>
                <a:cubicBezTo>
                  <a:pt x="1578235" y="6044487"/>
                  <a:pt x="1597160" y="6048513"/>
                  <a:pt x="1614373" y="6055793"/>
                </a:cubicBezTo>
                <a:lnTo>
                  <a:pt x="1633685" y="6068814"/>
                </a:lnTo>
                <a:lnTo>
                  <a:pt x="1624014" y="6020912"/>
                </a:lnTo>
                <a:lnTo>
                  <a:pt x="1624014" y="5959763"/>
                </a:lnTo>
                <a:close/>
                <a:moveTo>
                  <a:pt x="882864" y="5923233"/>
                </a:moveTo>
                <a:lnTo>
                  <a:pt x="890239" y="5959763"/>
                </a:lnTo>
                <a:lnTo>
                  <a:pt x="890239" y="6020912"/>
                </a:lnTo>
                <a:lnTo>
                  <a:pt x="880569" y="6068814"/>
                </a:lnTo>
                <a:lnTo>
                  <a:pt x="899880" y="6055794"/>
                </a:lnTo>
                <a:cubicBezTo>
                  <a:pt x="917093" y="6048513"/>
                  <a:pt x="936018" y="6044487"/>
                  <a:pt x="955883" y="6044487"/>
                </a:cubicBezTo>
                <a:lnTo>
                  <a:pt x="1017032" y="6044487"/>
                </a:lnTo>
                <a:cubicBezTo>
                  <a:pt x="1036897" y="6044487"/>
                  <a:pt x="1055822" y="6048513"/>
                  <a:pt x="1073035" y="6055794"/>
                </a:cubicBezTo>
                <a:lnTo>
                  <a:pt x="1092347" y="6068814"/>
                </a:lnTo>
                <a:lnTo>
                  <a:pt x="1082676" y="6020912"/>
                </a:lnTo>
                <a:lnTo>
                  <a:pt x="1082676" y="5959763"/>
                </a:lnTo>
                <a:lnTo>
                  <a:pt x="1090051" y="5923233"/>
                </a:lnTo>
                <a:lnTo>
                  <a:pt x="1073036" y="5934705"/>
                </a:lnTo>
                <a:cubicBezTo>
                  <a:pt x="1055822" y="5941986"/>
                  <a:pt x="1036898" y="5946012"/>
                  <a:pt x="1017032" y="5946012"/>
                </a:cubicBezTo>
                <a:lnTo>
                  <a:pt x="955883" y="5946012"/>
                </a:lnTo>
                <a:cubicBezTo>
                  <a:pt x="936018" y="5946012"/>
                  <a:pt x="917093" y="5941986"/>
                  <a:pt x="899880" y="5934705"/>
                </a:cubicBezTo>
                <a:close/>
                <a:moveTo>
                  <a:pt x="341526" y="5923233"/>
                </a:moveTo>
                <a:lnTo>
                  <a:pt x="348901" y="5959763"/>
                </a:lnTo>
                <a:lnTo>
                  <a:pt x="348901" y="6020912"/>
                </a:lnTo>
                <a:lnTo>
                  <a:pt x="339230" y="6068814"/>
                </a:lnTo>
                <a:lnTo>
                  <a:pt x="358542" y="6055794"/>
                </a:lnTo>
                <a:cubicBezTo>
                  <a:pt x="375755" y="6048513"/>
                  <a:pt x="394680" y="6044487"/>
                  <a:pt x="414545" y="6044487"/>
                </a:cubicBezTo>
                <a:lnTo>
                  <a:pt x="475694" y="6044487"/>
                </a:lnTo>
                <a:cubicBezTo>
                  <a:pt x="495559" y="6044487"/>
                  <a:pt x="514484" y="6048513"/>
                  <a:pt x="531697" y="6055794"/>
                </a:cubicBezTo>
                <a:lnTo>
                  <a:pt x="551009" y="6068814"/>
                </a:lnTo>
                <a:lnTo>
                  <a:pt x="541338" y="6020912"/>
                </a:lnTo>
                <a:lnTo>
                  <a:pt x="541338" y="5959763"/>
                </a:lnTo>
                <a:lnTo>
                  <a:pt x="548713" y="5923233"/>
                </a:lnTo>
                <a:lnTo>
                  <a:pt x="531698" y="5934705"/>
                </a:lnTo>
                <a:cubicBezTo>
                  <a:pt x="514484" y="5941986"/>
                  <a:pt x="495560" y="5946012"/>
                  <a:pt x="475694" y="5946012"/>
                </a:cubicBezTo>
                <a:lnTo>
                  <a:pt x="414545" y="5946012"/>
                </a:lnTo>
                <a:cubicBezTo>
                  <a:pt x="394680" y="5946012"/>
                  <a:pt x="375755" y="5941986"/>
                  <a:pt x="358542" y="5934705"/>
                </a:cubicBezTo>
                <a:close/>
                <a:moveTo>
                  <a:pt x="6023279" y="5693085"/>
                </a:moveTo>
                <a:lnTo>
                  <a:pt x="6032950" y="5740987"/>
                </a:lnTo>
                <a:lnTo>
                  <a:pt x="6032950" y="5802136"/>
                </a:lnTo>
                <a:lnTo>
                  <a:pt x="6025575" y="5838666"/>
                </a:lnTo>
                <a:lnTo>
                  <a:pt x="6042591" y="5827193"/>
                </a:lnTo>
                <a:cubicBezTo>
                  <a:pt x="6059804" y="5819913"/>
                  <a:pt x="6078729" y="5815887"/>
                  <a:pt x="6098594" y="5815887"/>
                </a:cubicBezTo>
                <a:lnTo>
                  <a:pt x="6159743" y="5815887"/>
                </a:lnTo>
                <a:cubicBezTo>
                  <a:pt x="6179608" y="5815887"/>
                  <a:pt x="6198533" y="5819913"/>
                  <a:pt x="6215746" y="5827193"/>
                </a:cubicBezTo>
                <a:lnTo>
                  <a:pt x="6232762" y="5838665"/>
                </a:lnTo>
                <a:lnTo>
                  <a:pt x="6225387" y="5802136"/>
                </a:lnTo>
                <a:lnTo>
                  <a:pt x="6225387" y="5740987"/>
                </a:lnTo>
                <a:lnTo>
                  <a:pt x="6235058" y="5693085"/>
                </a:lnTo>
                <a:lnTo>
                  <a:pt x="6215746" y="5706106"/>
                </a:lnTo>
                <a:cubicBezTo>
                  <a:pt x="6198533" y="5713386"/>
                  <a:pt x="6179608" y="5717412"/>
                  <a:pt x="6159743" y="5717412"/>
                </a:cubicBezTo>
                <a:lnTo>
                  <a:pt x="6098594" y="5717412"/>
                </a:lnTo>
                <a:cubicBezTo>
                  <a:pt x="6078729" y="5717412"/>
                  <a:pt x="6059804" y="5713386"/>
                  <a:pt x="6042591" y="5706106"/>
                </a:cubicBezTo>
                <a:close/>
                <a:moveTo>
                  <a:pt x="5481941" y="5693085"/>
                </a:moveTo>
                <a:lnTo>
                  <a:pt x="5491612" y="5740987"/>
                </a:lnTo>
                <a:lnTo>
                  <a:pt x="5491612" y="5802136"/>
                </a:lnTo>
                <a:lnTo>
                  <a:pt x="5484237" y="5838666"/>
                </a:lnTo>
                <a:lnTo>
                  <a:pt x="5501253" y="5827193"/>
                </a:lnTo>
                <a:cubicBezTo>
                  <a:pt x="5518466" y="5819913"/>
                  <a:pt x="5537391" y="5815887"/>
                  <a:pt x="5557256" y="5815887"/>
                </a:cubicBezTo>
                <a:lnTo>
                  <a:pt x="5618405" y="5815887"/>
                </a:lnTo>
                <a:cubicBezTo>
                  <a:pt x="5638270" y="5815887"/>
                  <a:pt x="5657195" y="5819913"/>
                  <a:pt x="5674408" y="5827193"/>
                </a:cubicBezTo>
                <a:lnTo>
                  <a:pt x="5691424" y="5838665"/>
                </a:lnTo>
                <a:lnTo>
                  <a:pt x="5684049" y="5802136"/>
                </a:lnTo>
                <a:lnTo>
                  <a:pt x="5684049" y="5740987"/>
                </a:lnTo>
                <a:lnTo>
                  <a:pt x="5693720" y="5693085"/>
                </a:lnTo>
                <a:lnTo>
                  <a:pt x="5674408" y="5706106"/>
                </a:lnTo>
                <a:cubicBezTo>
                  <a:pt x="5657195" y="5713386"/>
                  <a:pt x="5638270" y="5717412"/>
                  <a:pt x="5618405" y="5717412"/>
                </a:cubicBezTo>
                <a:lnTo>
                  <a:pt x="5557256" y="5717412"/>
                </a:lnTo>
                <a:cubicBezTo>
                  <a:pt x="5537391" y="5717412"/>
                  <a:pt x="5518466" y="5713386"/>
                  <a:pt x="5501253" y="5706106"/>
                </a:cubicBezTo>
                <a:close/>
                <a:moveTo>
                  <a:pt x="4940603" y="5693085"/>
                </a:moveTo>
                <a:lnTo>
                  <a:pt x="4950274" y="5740987"/>
                </a:lnTo>
                <a:lnTo>
                  <a:pt x="4950274" y="5802136"/>
                </a:lnTo>
                <a:lnTo>
                  <a:pt x="4942899" y="5838666"/>
                </a:lnTo>
                <a:lnTo>
                  <a:pt x="4959915" y="5827193"/>
                </a:lnTo>
                <a:cubicBezTo>
                  <a:pt x="4977128" y="5819913"/>
                  <a:pt x="4996053" y="5815887"/>
                  <a:pt x="5015918" y="5815887"/>
                </a:cubicBezTo>
                <a:lnTo>
                  <a:pt x="5077067" y="5815887"/>
                </a:lnTo>
                <a:cubicBezTo>
                  <a:pt x="5096933" y="5815887"/>
                  <a:pt x="5115857" y="5819913"/>
                  <a:pt x="5133071" y="5827193"/>
                </a:cubicBezTo>
                <a:lnTo>
                  <a:pt x="5150086" y="5838665"/>
                </a:lnTo>
                <a:lnTo>
                  <a:pt x="5142711" y="5802136"/>
                </a:lnTo>
                <a:lnTo>
                  <a:pt x="5142711" y="5740987"/>
                </a:lnTo>
                <a:lnTo>
                  <a:pt x="5152382" y="5693085"/>
                </a:lnTo>
                <a:lnTo>
                  <a:pt x="5133070" y="5706106"/>
                </a:lnTo>
                <a:cubicBezTo>
                  <a:pt x="5115857" y="5713386"/>
                  <a:pt x="5096932" y="5717412"/>
                  <a:pt x="5077067" y="5717412"/>
                </a:cubicBezTo>
                <a:lnTo>
                  <a:pt x="5015918" y="5717412"/>
                </a:lnTo>
                <a:cubicBezTo>
                  <a:pt x="4996052" y="5717412"/>
                  <a:pt x="4977128" y="5713386"/>
                  <a:pt x="4959914" y="5706106"/>
                </a:cubicBezTo>
                <a:close/>
                <a:moveTo>
                  <a:pt x="4399265" y="5693085"/>
                </a:moveTo>
                <a:lnTo>
                  <a:pt x="4408936" y="5740987"/>
                </a:lnTo>
                <a:lnTo>
                  <a:pt x="4408936" y="5802136"/>
                </a:lnTo>
                <a:lnTo>
                  <a:pt x="4401561" y="5838666"/>
                </a:lnTo>
                <a:lnTo>
                  <a:pt x="4418577" y="5827193"/>
                </a:lnTo>
                <a:cubicBezTo>
                  <a:pt x="4435790" y="5819913"/>
                  <a:pt x="4454715" y="5815887"/>
                  <a:pt x="4474580" y="5815887"/>
                </a:cubicBezTo>
                <a:lnTo>
                  <a:pt x="4535729" y="5815887"/>
                </a:lnTo>
                <a:cubicBezTo>
                  <a:pt x="4555595" y="5815887"/>
                  <a:pt x="4574519" y="5819913"/>
                  <a:pt x="4591733" y="5827193"/>
                </a:cubicBezTo>
                <a:lnTo>
                  <a:pt x="4608748" y="5838665"/>
                </a:lnTo>
                <a:lnTo>
                  <a:pt x="4601373" y="5802136"/>
                </a:lnTo>
                <a:lnTo>
                  <a:pt x="4601373" y="5740987"/>
                </a:lnTo>
                <a:lnTo>
                  <a:pt x="4611044" y="5693085"/>
                </a:lnTo>
                <a:lnTo>
                  <a:pt x="4591732" y="5706106"/>
                </a:lnTo>
                <a:cubicBezTo>
                  <a:pt x="4574519" y="5713386"/>
                  <a:pt x="4555594" y="5717412"/>
                  <a:pt x="4535729" y="5717412"/>
                </a:cubicBezTo>
                <a:lnTo>
                  <a:pt x="4474580" y="5717412"/>
                </a:lnTo>
                <a:cubicBezTo>
                  <a:pt x="4454714" y="5717412"/>
                  <a:pt x="4435790" y="5713386"/>
                  <a:pt x="4418576" y="5706106"/>
                </a:cubicBezTo>
                <a:close/>
                <a:moveTo>
                  <a:pt x="3857927" y="5693085"/>
                </a:moveTo>
                <a:lnTo>
                  <a:pt x="3867598" y="5740987"/>
                </a:lnTo>
                <a:lnTo>
                  <a:pt x="3867598" y="5802136"/>
                </a:lnTo>
                <a:lnTo>
                  <a:pt x="3860223" y="5838665"/>
                </a:lnTo>
                <a:lnTo>
                  <a:pt x="3877239" y="5827193"/>
                </a:lnTo>
                <a:cubicBezTo>
                  <a:pt x="3894452" y="5819913"/>
                  <a:pt x="3913377" y="5815887"/>
                  <a:pt x="3933242" y="5815887"/>
                </a:cubicBezTo>
                <a:lnTo>
                  <a:pt x="3994391" y="5815887"/>
                </a:lnTo>
                <a:cubicBezTo>
                  <a:pt x="4014257" y="5815887"/>
                  <a:pt x="4033181" y="5819913"/>
                  <a:pt x="4050395" y="5827193"/>
                </a:cubicBezTo>
                <a:lnTo>
                  <a:pt x="4067410" y="5838665"/>
                </a:lnTo>
                <a:lnTo>
                  <a:pt x="4060035" y="5802136"/>
                </a:lnTo>
                <a:lnTo>
                  <a:pt x="4060035" y="5740987"/>
                </a:lnTo>
                <a:lnTo>
                  <a:pt x="4069706" y="5693085"/>
                </a:lnTo>
                <a:lnTo>
                  <a:pt x="4050394" y="5706106"/>
                </a:lnTo>
                <a:cubicBezTo>
                  <a:pt x="4033181" y="5713386"/>
                  <a:pt x="4014256" y="5717412"/>
                  <a:pt x="3994391" y="5717412"/>
                </a:cubicBezTo>
                <a:lnTo>
                  <a:pt x="3933242" y="5717412"/>
                </a:lnTo>
                <a:cubicBezTo>
                  <a:pt x="3913377" y="5717412"/>
                  <a:pt x="3894452" y="5713386"/>
                  <a:pt x="3877238" y="5706106"/>
                </a:cubicBezTo>
                <a:close/>
                <a:moveTo>
                  <a:pt x="3316589" y="5693085"/>
                </a:moveTo>
                <a:lnTo>
                  <a:pt x="3326260" y="5740987"/>
                </a:lnTo>
                <a:lnTo>
                  <a:pt x="3326260" y="5802136"/>
                </a:lnTo>
                <a:lnTo>
                  <a:pt x="3318885" y="5838665"/>
                </a:lnTo>
                <a:lnTo>
                  <a:pt x="3335901" y="5827193"/>
                </a:lnTo>
                <a:cubicBezTo>
                  <a:pt x="3353114" y="5819913"/>
                  <a:pt x="3372039" y="5815887"/>
                  <a:pt x="3391904" y="5815887"/>
                </a:cubicBezTo>
                <a:lnTo>
                  <a:pt x="3453053" y="5815887"/>
                </a:lnTo>
                <a:cubicBezTo>
                  <a:pt x="3472919" y="5815887"/>
                  <a:pt x="3491843" y="5819913"/>
                  <a:pt x="3509057" y="5827193"/>
                </a:cubicBezTo>
                <a:lnTo>
                  <a:pt x="3526072" y="5838665"/>
                </a:lnTo>
                <a:lnTo>
                  <a:pt x="3518697" y="5802136"/>
                </a:lnTo>
                <a:lnTo>
                  <a:pt x="3518697" y="5740987"/>
                </a:lnTo>
                <a:lnTo>
                  <a:pt x="3528368" y="5693085"/>
                </a:lnTo>
                <a:lnTo>
                  <a:pt x="3509056" y="5706106"/>
                </a:lnTo>
                <a:cubicBezTo>
                  <a:pt x="3491843" y="5713386"/>
                  <a:pt x="3472918" y="5717412"/>
                  <a:pt x="3453053" y="5717412"/>
                </a:cubicBezTo>
                <a:lnTo>
                  <a:pt x="3391904" y="5717412"/>
                </a:lnTo>
                <a:cubicBezTo>
                  <a:pt x="3372039" y="5717412"/>
                  <a:pt x="3353114" y="5713386"/>
                  <a:pt x="3335901" y="5706106"/>
                </a:cubicBezTo>
                <a:close/>
                <a:moveTo>
                  <a:pt x="2775251" y="5693085"/>
                </a:moveTo>
                <a:lnTo>
                  <a:pt x="2784922" y="5740987"/>
                </a:lnTo>
                <a:lnTo>
                  <a:pt x="2784922" y="5802136"/>
                </a:lnTo>
                <a:lnTo>
                  <a:pt x="2777547" y="5838665"/>
                </a:lnTo>
                <a:lnTo>
                  <a:pt x="2794563" y="5827193"/>
                </a:lnTo>
                <a:cubicBezTo>
                  <a:pt x="2811776" y="5819913"/>
                  <a:pt x="2830701" y="5815887"/>
                  <a:pt x="2850566" y="5815887"/>
                </a:cubicBezTo>
                <a:lnTo>
                  <a:pt x="2911715" y="5815887"/>
                </a:lnTo>
                <a:cubicBezTo>
                  <a:pt x="2931581" y="5815887"/>
                  <a:pt x="2950506" y="5819913"/>
                  <a:pt x="2967719" y="5827193"/>
                </a:cubicBezTo>
                <a:lnTo>
                  <a:pt x="2984734" y="5838665"/>
                </a:lnTo>
                <a:lnTo>
                  <a:pt x="2977359" y="5802136"/>
                </a:lnTo>
                <a:lnTo>
                  <a:pt x="2977359" y="5740987"/>
                </a:lnTo>
                <a:lnTo>
                  <a:pt x="2987030" y="5693085"/>
                </a:lnTo>
                <a:lnTo>
                  <a:pt x="2967718" y="5706106"/>
                </a:lnTo>
                <a:cubicBezTo>
                  <a:pt x="2950505" y="5713386"/>
                  <a:pt x="2931580" y="5717412"/>
                  <a:pt x="2911715" y="5717412"/>
                </a:cubicBezTo>
                <a:lnTo>
                  <a:pt x="2850566" y="5717412"/>
                </a:lnTo>
                <a:cubicBezTo>
                  <a:pt x="2830701" y="5717412"/>
                  <a:pt x="2811776" y="5713386"/>
                  <a:pt x="2794563" y="5706106"/>
                </a:cubicBezTo>
                <a:close/>
                <a:moveTo>
                  <a:pt x="2233913" y="5693085"/>
                </a:moveTo>
                <a:lnTo>
                  <a:pt x="2243584" y="5740987"/>
                </a:lnTo>
                <a:lnTo>
                  <a:pt x="2243584" y="5802136"/>
                </a:lnTo>
                <a:lnTo>
                  <a:pt x="2236209" y="5838665"/>
                </a:lnTo>
                <a:lnTo>
                  <a:pt x="2253225" y="5827193"/>
                </a:lnTo>
                <a:cubicBezTo>
                  <a:pt x="2270438" y="5819913"/>
                  <a:pt x="2289363" y="5815887"/>
                  <a:pt x="2309228" y="5815887"/>
                </a:cubicBezTo>
                <a:lnTo>
                  <a:pt x="2370377" y="5815887"/>
                </a:lnTo>
                <a:cubicBezTo>
                  <a:pt x="2390243" y="5815887"/>
                  <a:pt x="2409168" y="5819913"/>
                  <a:pt x="2426381" y="5827193"/>
                </a:cubicBezTo>
                <a:lnTo>
                  <a:pt x="2443396" y="5838665"/>
                </a:lnTo>
                <a:lnTo>
                  <a:pt x="2436021" y="5802136"/>
                </a:lnTo>
                <a:lnTo>
                  <a:pt x="2436021" y="5740987"/>
                </a:lnTo>
                <a:lnTo>
                  <a:pt x="2445692" y="5693085"/>
                </a:lnTo>
                <a:lnTo>
                  <a:pt x="2426380" y="5706106"/>
                </a:lnTo>
                <a:cubicBezTo>
                  <a:pt x="2409167" y="5713386"/>
                  <a:pt x="2390242" y="5717412"/>
                  <a:pt x="2370377" y="5717412"/>
                </a:cubicBezTo>
                <a:lnTo>
                  <a:pt x="2309228" y="5717412"/>
                </a:lnTo>
                <a:cubicBezTo>
                  <a:pt x="2289363" y="5717412"/>
                  <a:pt x="2270438" y="5713386"/>
                  <a:pt x="2253225" y="5706106"/>
                </a:cubicBezTo>
                <a:close/>
                <a:moveTo>
                  <a:pt x="1692575" y="5693085"/>
                </a:moveTo>
                <a:lnTo>
                  <a:pt x="1702246" y="5740987"/>
                </a:lnTo>
                <a:lnTo>
                  <a:pt x="1702246" y="5802136"/>
                </a:lnTo>
                <a:lnTo>
                  <a:pt x="1694871" y="5838665"/>
                </a:lnTo>
                <a:lnTo>
                  <a:pt x="1711887" y="5827193"/>
                </a:lnTo>
                <a:cubicBezTo>
                  <a:pt x="1729100" y="5819913"/>
                  <a:pt x="1748025" y="5815887"/>
                  <a:pt x="1767890" y="5815887"/>
                </a:cubicBezTo>
                <a:lnTo>
                  <a:pt x="1829039" y="5815887"/>
                </a:lnTo>
                <a:cubicBezTo>
                  <a:pt x="1848905" y="5815887"/>
                  <a:pt x="1867829" y="5819913"/>
                  <a:pt x="1885043" y="5827193"/>
                </a:cubicBezTo>
                <a:lnTo>
                  <a:pt x="1902058" y="5838666"/>
                </a:lnTo>
                <a:lnTo>
                  <a:pt x="1894683" y="5802136"/>
                </a:lnTo>
                <a:lnTo>
                  <a:pt x="1894683" y="5740987"/>
                </a:lnTo>
                <a:lnTo>
                  <a:pt x="1904354" y="5693085"/>
                </a:lnTo>
                <a:lnTo>
                  <a:pt x="1885042" y="5706106"/>
                </a:lnTo>
                <a:cubicBezTo>
                  <a:pt x="1867829" y="5713386"/>
                  <a:pt x="1848904" y="5717412"/>
                  <a:pt x="1829039" y="5717412"/>
                </a:cubicBezTo>
                <a:lnTo>
                  <a:pt x="1767890" y="5717412"/>
                </a:lnTo>
                <a:cubicBezTo>
                  <a:pt x="1748025" y="5717412"/>
                  <a:pt x="1729100" y="5713386"/>
                  <a:pt x="1711887" y="5706106"/>
                </a:cubicBezTo>
                <a:close/>
                <a:moveTo>
                  <a:pt x="1151237" y="5693085"/>
                </a:moveTo>
                <a:lnTo>
                  <a:pt x="1160908" y="5740987"/>
                </a:lnTo>
                <a:lnTo>
                  <a:pt x="1160908" y="5802136"/>
                </a:lnTo>
                <a:lnTo>
                  <a:pt x="1153533" y="5838665"/>
                </a:lnTo>
                <a:lnTo>
                  <a:pt x="1170549" y="5827193"/>
                </a:lnTo>
                <a:cubicBezTo>
                  <a:pt x="1187762" y="5819913"/>
                  <a:pt x="1206687" y="5815887"/>
                  <a:pt x="1226552" y="5815887"/>
                </a:cubicBezTo>
                <a:lnTo>
                  <a:pt x="1287701" y="5815887"/>
                </a:lnTo>
                <a:cubicBezTo>
                  <a:pt x="1307567" y="5815887"/>
                  <a:pt x="1326491" y="5819913"/>
                  <a:pt x="1343705" y="5827193"/>
                </a:cubicBezTo>
                <a:lnTo>
                  <a:pt x="1360720" y="5838666"/>
                </a:lnTo>
                <a:lnTo>
                  <a:pt x="1353345" y="5802136"/>
                </a:lnTo>
                <a:lnTo>
                  <a:pt x="1353345" y="5740987"/>
                </a:lnTo>
                <a:lnTo>
                  <a:pt x="1363016" y="5693085"/>
                </a:lnTo>
                <a:lnTo>
                  <a:pt x="1343704" y="5706106"/>
                </a:lnTo>
                <a:cubicBezTo>
                  <a:pt x="1326491" y="5713386"/>
                  <a:pt x="1307566" y="5717412"/>
                  <a:pt x="1287701" y="5717412"/>
                </a:cubicBezTo>
                <a:lnTo>
                  <a:pt x="1226552" y="5717412"/>
                </a:lnTo>
                <a:cubicBezTo>
                  <a:pt x="1206687" y="5717412"/>
                  <a:pt x="1187762" y="5713386"/>
                  <a:pt x="1170549" y="5706106"/>
                </a:cubicBezTo>
                <a:close/>
                <a:moveTo>
                  <a:pt x="609899" y="5693085"/>
                </a:moveTo>
                <a:lnTo>
                  <a:pt x="619570" y="5740987"/>
                </a:lnTo>
                <a:lnTo>
                  <a:pt x="619570" y="5802136"/>
                </a:lnTo>
                <a:lnTo>
                  <a:pt x="612195" y="5838665"/>
                </a:lnTo>
                <a:lnTo>
                  <a:pt x="629211" y="5827193"/>
                </a:lnTo>
                <a:cubicBezTo>
                  <a:pt x="646424" y="5819913"/>
                  <a:pt x="665349" y="5815887"/>
                  <a:pt x="685214" y="5815887"/>
                </a:cubicBezTo>
                <a:lnTo>
                  <a:pt x="746363" y="5815887"/>
                </a:lnTo>
                <a:cubicBezTo>
                  <a:pt x="766228" y="5815887"/>
                  <a:pt x="785153" y="5819913"/>
                  <a:pt x="802366" y="5827193"/>
                </a:cubicBezTo>
                <a:lnTo>
                  <a:pt x="819382" y="5838666"/>
                </a:lnTo>
                <a:lnTo>
                  <a:pt x="812007" y="5802136"/>
                </a:lnTo>
                <a:lnTo>
                  <a:pt x="812007" y="5740987"/>
                </a:lnTo>
                <a:lnTo>
                  <a:pt x="821678" y="5693085"/>
                </a:lnTo>
                <a:lnTo>
                  <a:pt x="802366" y="5706106"/>
                </a:lnTo>
                <a:cubicBezTo>
                  <a:pt x="785153" y="5713386"/>
                  <a:pt x="766228" y="5717412"/>
                  <a:pt x="746363" y="5717412"/>
                </a:cubicBezTo>
                <a:lnTo>
                  <a:pt x="685214" y="5717412"/>
                </a:lnTo>
                <a:cubicBezTo>
                  <a:pt x="665349" y="5717412"/>
                  <a:pt x="646424" y="5713386"/>
                  <a:pt x="629211" y="5706106"/>
                </a:cubicBezTo>
                <a:close/>
                <a:moveTo>
                  <a:pt x="3589554" y="5475857"/>
                </a:moveTo>
                <a:lnTo>
                  <a:pt x="3596929" y="5512387"/>
                </a:lnTo>
                <a:lnTo>
                  <a:pt x="3596929" y="5573536"/>
                </a:lnTo>
                <a:lnTo>
                  <a:pt x="3587258" y="5621438"/>
                </a:lnTo>
                <a:lnTo>
                  <a:pt x="3606570" y="5608417"/>
                </a:lnTo>
                <a:cubicBezTo>
                  <a:pt x="3623783" y="5601137"/>
                  <a:pt x="3642708" y="5597111"/>
                  <a:pt x="3662573" y="5597111"/>
                </a:cubicBezTo>
                <a:lnTo>
                  <a:pt x="3723722" y="5597111"/>
                </a:lnTo>
                <a:cubicBezTo>
                  <a:pt x="3743587" y="5597111"/>
                  <a:pt x="3762512" y="5601137"/>
                  <a:pt x="3779725" y="5608417"/>
                </a:cubicBezTo>
                <a:lnTo>
                  <a:pt x="3799037" y="5621438"/>
                </a:lnTo>
                <a:lnTo>
                  <a:pt x="3789366" y="5573536"/>
                </a:lnTo>
                <a:lnTo>
                  <a:pt x="3789366" y="5512387"/>
                </a:lnTo>
                <a:lnTo>
                  <a:pt x="3796741" y="5475857"/>
                </a:lnTo>
                <a:lnTo>
                  <a:pt x="3779726" y="5487329"/>
                </a:lnTo>
                <a:cubicBezTo>
                  <a:pt x="3762512" y="5494610"/>
                  <a:pt x="3743588" y="5498636"/>
                  <a:pt x="3723722" y="5498636"/>
                </a:cubicBezTo>
                <a:lnTo>
                  <a:pt x="3662573" y="5498636"/>
                </a:lnTo>
                <a:cubicBezTo>
                  <a:pt x="3642708" y="5498636"/>
                  <a:pt x="3623783" y="5494610"/>
                  <a:pt x="3606570" y="5487329"/>
                </a:cubicBezTo>
                <a:close/>
                <a:moveTo>
                  <a:pt x="3048216" y="5475857"/>
                </a:moveTo>
                <a:lnTo>
                  <a:pt x="3055591" y="5512387"/>
                </a:lnTo>
                <a:lnTo>
                  <a:pt x="3055591" y="5573536"/>
                </a:lnTo>
                <a:lnTo>
                  <a:pt x="3045920" y="5621438"/>
                </a:lnTo>
                <a:lnTo>
                  <a:pt x="3065232" y="5608417"/>
                </a:lnTo>
                <a:cubicBezTo>
                  <a:pt x="3082445" y="5601137"/>
                  <a:pt x="3101370" y="5597111"/>
                  <a:pt x="3121235" y="5597111"/>
                </a:cubicBezTo>
                <a:lnTo>
                  <a:pt x="3182384" y="5597111"/>
                </a:lnTo>
                <a:cubicBezTo>
                  <a:pt x="3202249" y="5597111"/>
                  <a:pt x="3221174" y="5601137"/>
                  <a:pt x="3238387" y="5608417"/>
                </a:cubicBezTo>
                <a:lnTo>
                  <a:pt x="3257699" y="5621438"/>
                </a:lnTo>
                <a:lnTo>
                  <a:pt x="3248028" y="5573536"/>
                </a:lnTo>
                <a:lnTo>
                  <a:pt x="3248028" y="5512387"/>
                </a:lnTo>
                <a:lnTo>
                  <a:pt x="3255403" y="5475857"/>
                </a:lnTo>
                <a:lnTo>
                  <a:pt x="3238388" y="5487329"/>
                </a:lnTo>
                <a:cubicBezTo>
                  <a:pt x="3221175" y="5494610"/>
                  <a:pt x="3202250" y="5498636"/>
                  <a:pt x="3182384" y="5498636"/>
                </a:cubicBezTo>
                <a:lnTo>
                  <a:pt x="3121235" y="5498636"/>
                </a:lnTo>
                <a:cubicBezTo>
                  <a:pt x="3101370" y="5498636"/>
                  <a:pt x="3082445" y="5494610"/>
                  <a:pt x="3065232" y="5487329"/>
                </a:cubicBezTo>
                <a:close/>
                <a:moveTo>
                  <a:pt x="2506878" y="5475857"/>
                </a:moveTo>
                <a:lnTo>
                  <a:pt x="2514253" y="5512387"/>
                </a:lnTo>
                <a:lnTo>
                  <a:pt x="2514253" y="5573536"/>
                </a:lnTo>
                <a:lnTo>
                  <a:pt x="2504582" y="5621438"/>
                </a:lnTo>
                <a:lnTo>
                  <a:pt x="2523894" y="5608417"/>
                </a:lnTo>
                <a:cubicBezTo>
                  <a:pt x="2541107" y="5601137"/>
                  <a:pt x="2560032" y="5597111"/>
                  <a:pt x="2579897" y="5597111"/>
                </a:cubicBezTo>
                <a:lnTo>
                  <a:pt x="2641046" y="5597111"/>
                </a:lnTo>
                <a:cubicBezTo>
                  <a:pt x="2660911" y="5597111"/>
                  <a:pt x="2679836" y="5601137"/>
                  <a:pt x="2697049" y="5608417"/>
                </a:cubicBezTo>
                <a:lnTo>
                  <a:pt x="2716361" y="5621438"/>
                </a:lnTo>
                <a:lnTo>
                  <a:pt x="2706690" y="5573536"/>
                </a:lnTo>
                <a:lnTo>
                  <a:pt x="2706690" y="5512387"/>
                </a:lnTo>
                <a:lnTo>
                  <a:pt x="2714065" y="5475857"/>
                </a:lnTo>
                <a:lnTo>
                  <a:pt x="2697050" y="5487329"/>
                </a:lnTo>
                <a:cubicBezTo>
                  <a:pt x="2679837" y="5494610"/>
                  <a:pt x="2660912" y="5498636"/>
                  <a:pt x="2641046" y="5498636"/>
                </a:cubicBezTo>
                <a:lnTo>
                  <a:pt x="2579897" y="5498636"/>
                </a:lnTo>
                <a:cubicBezTo>
                  <a:pt x="2560032" y="5498636"/>
                  <a:pt x="2541107" y="5494610"/>
                  <a:pt x="2523894" y="5487329"/>
                </a:cubicBezTo>
                <a:close/>
                <a:moveTo>
                  <a:pt x="1965540" y="5475857"/>
                </a:moveTo>
                <a:lnTo>
                  <a:pt x="1972915" y="5512387"/>
                </a:lnTo>
                <a:lnTo>
                  <a:pt x="1972915" y="5573536"/>
                </a:lnTo>
                <a:lnTo>
                  <a:pt x="1963244" y="5621438"/>
                </a:lnTo>
                <a:lnTo>
                  <a:pt x="1982556" y="5608417"/>
                </a:lnTo>
                <a:cubicBezTo>
                  <a:pt x="1999769" y="5601137"/>
                  <a:pt x="2018694" y="5597111"/>
                  <a:pt x="2038559" y="5597111"/>
                </a:cubicBezTo>
                <a:lnTo>
                  <a:pt x="2099708" y="5597111"/>
                </a:lnTo>
                <a:cubicBezTo>
                  <a:pt x="2119573" y="5597111"/>
                  <a:pt x="2138498" y="5601137"/>
                  <a:pt x="2155711" y="5608417"/>
                </a:cubicBezTo>
                <a:lnTo>
                  <a:pt x="2175023" y="5621438"/>
                </a:lnTo>
                <a:lnTo>
                  <a:pt x="2165352" y="5573536"/>
                </a:lnTo>
                <a:lnTo>
                  <a:pt x="2165352" y="5512387"/>
                </a:lnTo>
                <a:lnTo>
                  <a:pt x="2172727" y="5475857"/>
                </a:lnTo>
                <a:lnTo>
                  <a:pt x="2155712" y="5487329"/>
                </a:lnTo>
                <a:cubicBezTo>
                  <a:pt x="2138499" y="5494610"/>
                  <a:pt x="2119574" y="5498636"/>
                  <a:pt x="2099708" y="5498636"/>
                </a:cubicBezTo>
                <a:lnTo>
                  <a:pt x="2038559" y="5498636"/>
                </a:lnTo>
                <a:cubicBezTo>
                  <a:pt x="2018694" y="5498636"/>
                  <a:pt x="1999769" y="5494610"/>
                  <a:pt x="1982556" y="5487329"/>
                </a:cubicBezTo>
                <a:close/>
                <a:moveTo>
                  <a:pt x="6296244" y="5475857"/>
                </a:moveTo>
                <a:lnTo>
                  <a:pt x="6303619" y="5512387"/>
                </a:lnTo>
                <a:lnTo>
                  <a:pt x="6303619" y="5573536"/>
                </a:lnTo>
                <a:lnTo>
                  <a:pt x="6293948" y="5621438"/>
                </a:lnTo>
                <a:lnTo>
                  <a:pt x="6313260" y="5608418"/>
                </a:lnTo>
                <a:cubicBezTo>
                  <a:pt x="6330473" y="5601137"/>
                  <a:pt x="6349398" y="5597111"/>
                  <a:pt x="6369263" y="5597111"/>
                </a:cubicBezTo>
                <a:lnTo>
                  <a:pt x="6430412" y="5597111"/>
                </a:lnTo>
                <a:cubicBezTo>
                  <a:pt x="6450277" y="5597111"/>
                  <a:pt x="6469202" y="5601137"/>
                  <a:pt x="6486415" y="5608418"/>
                </a:cubicBezTo>
                <a:lnTo>
                  <a:pt x="6505720" y="5621433"/>
                </a:lnTo>
                <a:lnTo>
                  <a:pt x="6496050" y="5573536"/>
                </a:lnTo>
                <a:lnTo>
                  <a:pt x="6496050" y="5512387"/>
                </a:lnTo>
                <a:lnTo>
                  <a:pt x="6503424" y="5475862"/>
                </a:lnTo>
                <a:lnTo>
                  <a:pt x="6486415" y="5487329"/>
                </a:lnTo>
                <a:cubicBezTo>
                  <a:pt x="6469202" y="5494610"/>
                  <a:pt x="6450277" y="5498636"/>
                  <a:pt x="6430412" y="5498636"/>
                </a:cubicBezTo>
                <a:lnTo>
                  <a:pt x="6369263" y="5498636"/>
                </a:lnTo>
                <a:cubicBezTo>
                  <a:pt x="6349398" y="5498636"/>
                  <a:pt x="6330473" y="5494610"/>
                  <a:pt x="6313260" y="5487329"/>
                </a:cubicBezTo>
                <a:close/>
                <a:moveTo>
                  <a:pt x="5754906" y="5475857"/>
                </a:moveTo>
                <a:lnTo>
                  <a:pt x="5762281" y="5512387"/>
                </a:lnTo>
                <a:lnTo>
                  <a:pt x="5762281" y="5573536"/>
                </a:lnTo>
                <a:lnTo>
                  <a:pt x="5752610" y="5621438"/>
                </a:lnTo>
                <a:lnTo>
                  <a:pt x="5771922" y="5608417"/>
                </a:lnTo>
                <a:cubicBezTo>
                  <a:pt x="5789135" y="5601137"/>
                  <a:pt x="5808060" y="5597111"/>
                  <a:pt x="5827925" y="5597111"/>
                </a:cubicBezTo>
                <a:lnTo>
                  <a:pt x="5889074" y="5597111"/>
                </a:lnTo>
                <a:cubicBezTo>
                  <a:pt x="5908939" y="5597111"/>
                  <a:pt x="5927864" y="5601137"/>
                  <a:pt x="5945077" y="5608417"/>
                </a:cubicBezTo>
                <a:lnTo>
                  <a:pt x="5964389" y="5621438"/>
                </a:lnTo>
                <a:lnTo>
                  <a:pt x="5954718" y="5573536"/>
                </a:lnTo>
                <a:lnTo>
                  <a:pt x="5954718" y="5512387"/>
                </a:lnTo>
                <a:lnTo>
                  <a:pt x="5962093" y="5475857"/>
                </a:lnTo>
                <a:lnTo>
                  <a:pt x="5945077" y="5487329"/>
                </a:lnTo>
                <a:cubicBezTo>
                  <a:pt x="5927864" y="5494610"/>
                  <a:pt x="5908939" y="5498636"/>
                  <a:pt x="5889074" y="5498636"/>
                </a:cubicBezTo>
                <a:lnTo>
                  <a:pt x="5827925" y="5498636"/>
                </a:lnTo>
                <a:cubicBezTo>
                  <a:pt x="5808060" y="5498636"/>
                  <a:pt x="5789135" y="5494610"/>
                  <a:pt x="5771922" y="5487329"/>
                </a:cubicBezTo>
                <a:close/>
                <a:moveTo>
                  <a:pt x="5213568" y="5475857"/>
                </a:moveTo>
                <a:lnTo>
                  <a:pt x="5220943" y="5512387"/>
                </a:lnTo>
                <a:lnTo>
                  <a:pt x="5220943" y="5573536"/>
                </a:lnTo>
                <a:lnTo>
                  <a:pt x="5211272" y="5621438"/>
                </a:lnTo>
                <a:lnTo>
                  <a:pt x="5230583" y="5608417"/>
                </a:lnTo>
                <a:cubicBezTo>
                  <a:pt x="5247797" y="5601137"/>
                  <a:pt x="5266721" y="5597111"/>
                  <a:pt x="5286587" y="5597111"/>
                </a:cubicBezTo>
                <a:lnTo>
                  <a:pt x="5347736" y="5597111"/>
                </a:lnTo>
                <a:cubicBezTo>
                  <a:pt x="5367601" y="5597111"/>
                  <a:pt x="5386526" y="5601137"/>
                  <a:pt x="5403739" y="5608417"/>
                </a:cubicBezTo>
                <a:lnTo>
                  <a:pt x="5423051" y="5621438"/>
                </a:lnTo>
                <a:lnTo>
                  <a:pt x="5413380" y="5573536"/>
                </a:lnTo>
                <a:lnTo>
                  <a:pt x="5413380" y="5512387"/>
                </a:lnTo>
                <a:lnTo>
                  <a:pt x="5420755" y="5475857"/>
                </a:lnTo>
                <a:lnTo>
                  <a:pt x="5403740" y="5487329"/>
                </a:lnTo>
                <a:cubicBezTo>
                  <a:pt x="5386526" y="5494610"/>
                  <a:pt x="5367602" y="5498636"/>
                  <a:pt x="5347736" y="5498636"/>
                </a:cubicBezTo>
                <a:lnTo>
                  <a:pt x="5286587" y="5498636"/>
                </a:lnTo>
                <a:cubicBezTo>
                  <a:pt x="5266722" y="5498636"/>
                  <a:pt x="5247797" y="5494610"/>
                  <a:pt x="5230584" y="5487329"/>
                </a:cubicBezTo>
                <a:close/>
                <a:moveTo>
                  <a:pt x="4672230" y="5475857"/>
                </a:moveTo>
                <a:lnTo>
                  <a:pt x="4679605" y="5512387"/>
                </a:lnTo>
                <a:lnTo>
                  <a:pt x="4679605" y="5573536"/>
                </a:lnTo>
                <a:lnTo>
                  <a:pt x="4669934" y="5621438"/>
                </a:lnTo>
                <a:lnTo>
                  <a:pt x="4689245" y="5608417"/>
                </a:lnTo>
                <a:cubicBezTo>
                  <a:pt x="4706459" y="5601137"/>
                  <a:pt x="4725383" y="5597111"/>
                  <a:pt x="4745249" y="5597111"/>
                </a:cubicBezTo>
                <a:lnTo>
                  <a:pt x="4806398" y="5597111"/>
                </a:lnTo>
                <a:cubicBezTo>
                  <a:pt x="4826263" y="5597111"/>
                  <a:pt x="4845188" y="5601137"/>
                  <a:pt x="4862401" y="5608417"/>
                </a:cubicBezTo>
                <a:lnTo>
                  <a:pt x="4881713" y="5621438"/>
                </a:lnTo>
                <a:lnTo>
                  <a:pt x="4872042" y="5573536"/>
                </a:lnTo>
                <a:lnTo>
                  <a:pt x="4872042" y="5512387"/>
                </a:lnTo>
                <a:lnTo>
                  <a:pt x="4879417" y="5475857"/>
                </a:lnTo>
                <a:lnTo>
                  <a:pt x="4862402" y="5487329"/>
                </a:lnTo>
                <a:cubicBezTo>
                  <a:pt x="4845188" y="5494610"/>
                  <a:pt x="4826264" y="5498636"/>
                  <a:pt x="4806398" y="5498636"/>
                </a:cubicBezTo>
                <a:lnTo>
                  <a:pt x="4745249" y="5498636"/>
                </a:lnTo>
                <a:cubicBezTo>
                  <a:pt x="4725384" y="5498636"/>
                  <a:pt x="4706459" y="5494610"/>
                  <a:pt x="4689246" y="5487329"/>
                </a:cubicBezTo>
                <a:close/>
                <a:moveTo>
                  <a:pt x="4130892" y="5475857"/>
                </a:moveTo>
                <a:lnTo>
                  <a:pt x="4138267" y="5512387"/>
                </a:lnTo>
                <a:lnTo>
                  <a:pt x="4138267" y="5573536"/>
                </a:lnTo>
                <a:lnTo>
                  <a:pt x="4128596" y="5621438"/>
                </a:lnTo>
                <a:lnTo>
                  <a:pt x="4147907" y="5608417"/>
                </a:lnTo>
                <a:cubicBezTo>
                  <a:pt x="4165121" y="5601137"/>
                  <a:pt x="4184046" y="5597111"/>
                  <a:pt x="4203911" y="5597111"/>
                </a:cubicBezTo>
                <a:lnTo>
                  <a:pt x="4265060" y="5597111"/>
                </a:lnTo>
                <a:cubicBezTo>
                  <a:pt x="4284925" y="5597111"/>
                  <a:pt x="4303850" y="5601137"/>
                  <a:pt x="4321063" y="5608417"/>
                </a:cubicBezTo>
                <a:lnTo>
                  <a:pt x="4340374" y="5621438"/>
                </a:lnTo>
                <a:lnTo>
                  <a:pt x="4330704" y="5573536"/>
                </a:lnTo>
                <a:lnTo>
                  <a:pt x="4330704" y="5512387"/>
                </a:lnTo>
                <a:lnTo>
                  <a:pt x="4338079" y="5475857"/>
                </a:lnTo>
                <a:lnTo>
                  <a:pt x="4321064" y="5487329"/>
                </a:lnTo>
                <a:cubicBezTo>
                  <a:pt x="4303850" y="5494610"/>
                  <a:pt x="4284926" y="5498636"/>
                  <a:pt x="4265060" y="5498636"/>
                </a:cubicBezTo>
                <a:lnTo>
                  <a:pt x="4203911" y="5498636"/>
                </a:lnTo>
                <a:cubicBezTo>
                  <a:pt x="4184046" y="5498636"/>
                  <a:pt x="4165121" y="5494610"/>
                  <a:pt x="4147908" y="5487329"/>
                </a:cubicBezTo>
                <a:close/>
                <a:moveTo>
                  <a:pt x="1631389" y="5475857"/>
                </a:moveTo>
                <a:lnTo>
                  <a:pt x="1614374" y="5487329"/>
                </a:lnTo>
                <a:cubicBezTo>
                  <a:pt x="1597160" y="5494610"/>
                  <a:pt x="1578236" y="5498636"/>
                  <a:pt x="1558370" y="5498636"/>
                </a:cubicBezTo>
                <a:lnTo>
                  <a:pt x="1497221" y="5498636"/>
                </a:lnTo>
                <a:cubicBezTo>
                  <a:pt x="1477356" y="5498636"/>
                  <a:pt x="1458431" y="5494610"/>
                  <a:pt x="1441218" y="5487329"/>
                </a:cubicBezTo>
                <a:lnTo>
                  <a:pt x="1424202" y="5475857"/>
                </a:lnTo>
                <a:lnTo>
                  <a:pt x="1431577" y="5512387"/>
                </a:lnTo>
                <a:lnTo>
                  <a:pt x="1431577" y="5573536"/>
                </a:lnTo>
                <a:lnTo>
                  <a:pt x="1421906" y="5621438"/>
                </a:lnTo>
                <a:lnTo>
                  <a:pt x="1441218" y="5608417"/>
                </a:lnTo>
                <a:cubicBezTo>
                  <a:pt x="1458431" y="5601137"/>
                  <a:pt x="1477356" y="5597111"/>
                  <a:pt x="1497221" y="5597111"/>
                </a:cubicBezTo>
                <a:lnTo>
                  <a:pt x="1558370" y="5597111"/>
                </a:lnTo>
                <a:cubicBezTo>
                  <a:pt x="1578235" y="5597111"/>
                  <a:pt x="1597160" y="5601137"/>
                  <a:pt x="1614373" y="5608417"/>
                </a:cubicBezTo>
                <a:lnTo>
                  <a:pt x="1633685" y="5621438"/>
                </a:lnTo>
                <a:lnTo>
                  <a:pt x="1624014" y="5573536"/>
                </a:lnTo>
                <a:lnTo>
                  <a:pt x="1624014" y="5512387"/>
                </a:lnTo>
                <a:close/>
                <a:moveTo>
                  <a:pt x="882864" y="5475857"/>
                </a:moveTo>
                <a:lnTo>
                  <a:pt x="890239" y="5512387"/>
                </a:lnTo>
                <a:lnTo>
                  <a:pt x="890239" y="5573536"/>
                </a:lnTo>
                <a:lnTo>
                  <a:pt x="880569" y="5621438"/>
                </a:lnTo>
                <a:lnTo>
                  <a:pt x="899880" y="5608418"/>
                </a:lnTo>
                <a:cubicBezTo>
                  <a:pt x="917093" y="5601137"/>
                  <a:pt x="936018" y="5597111"/>
                  <a:pt x="955883" y="5597111"/>
                </a:cubicBezTo>
                <a:lnTo>
                  <a:pt x="1017032" y="5597111"/>
                </a:lnTo>
                <a:cubicBezTo>
                  <a:pt x="1036897" y="5597111"/>
                  <a:pt x="1055822" y="5601137"/>
                  <a:pt x="1073035" y="5608418"/>
                </a:cubicBezTo>
                <a:lnTo>
                  <a:pt x="1092347" y="5621438"/>
                </a:lnTo>
                <a:lnTo>
                  <a:pt x="1082676" y="5573536"/>
                </a:lnTo>
                <a:lnTo>
                  <a:pt x="1082676" y="5512387"/>
                </a:lnTo>
                <a:lnTo>
                  <a:pt x="1090051" y="5475857"/>
                </a:lnTo>
                <a:lnTo>
                  <a:pt x="1073036" y="5487329"/>
                </a:lnTo>
                <a:cubicBezTo>
                  <a:pt x="1055823" y="5494610"/>
                  <a:pt x="1036898" y="5498636"/>
                  <a:pt x="1017032" y="5498636"/>
                </a:cubicBezTo>
                <a:lnTo>
                  <a:pt x="955883" y="5498636"/>
                </a:lnTo>
                <a:cubicBezTo>
                  <a:pt x="936018" y="5498636"/>
                  <a:pt x="917093" y="5494610"/>
                  <a:pt x="899880" y="5487329"/>
                </a:cubicBezTo>
                <a:close/>
                <a:moveTo>
                  <a:pt x="341526" y="5475857"/>
                </a:moveTo>
                <a:lnTo>
                  <a:pt x="348901" y="5512387"/>
                </a:lnTo>
                <a:lnTo>
                  <a:pt x="348901" y="5573536"/>
                </a:lnTo>
                <a:lnTo>
                  <a:pt x="339230" y="5621438"/>
                </a:lnTo>
                <a:lnTo>
                  <a:pt x="358542" y="5608418"/>
                </a:lnTo>
                <a:cubicBezTo>
                  <a:pt x="375755" y="5601137"/>
                  <a:pt x="394680" y="5597111"/>
                  <a:pt x="414545" y="5597111"/>
                </a:cubicBezTo>
                <a:lnTo>
                  <a:pt x="475694" y="5597111"/>
                </a:lnTo>
                <a:cubicBezTo>
                  <a:pt x="495559" y="5597111"/>
                  <a:pt x="514484" y="5601137"/>
                  <a:pt x="531697" y="5608418"/>
                </a:cubicBezTo>
                <a:lnTo>
                  <a:pt x="551009" y="5621438"/>
                </a:lnTo>
                <a:lnTo>
                  <a:pt x="541338" y="5573536"/>
                </a:lnTo>
                <a:lnTo>
                  <a:pt x="541338" y="5512387"/>
                </a:lnTo>
                <a:lnTo>
                  <a:pt x="548713" y="5475857"/>
                </a:lnTo>
                <a:lnTo>
                  <a:pt x="531698" y="5487329"/>
                </a:lnTo>
                <a:cubicBezTo>
                  <a:pt x="514485" y="5494610"/>
                  <a:pt x="495560" y="5498636"/>
                  <a:pt x="475694" y="5498636"/>
                </a:cubicBezTo>
                <a:lnTo>
                  <a:pt x="414545" y="5498636"/>
                </a:lnTo>
                <a:cubicBezTo>
                  <a:pt x="394680" y="5498636"/>
                  <a:pt x="375755" y="5494610"/>
                  <a:pt x="358542" y="5487329"/>
                </a:cubicBezTo>
                <a:close/>
                <a:moveTo>
                  <a:pt x="6023279" y="5245709"/>
                </a:moveTo>
                <a:lnTo>
                  <a:pt x="6032950" y="5293611"/>
                </a:lnTo>
                <a:lnTo>
                  <a:pt x="6032950" y="5354760"/>
                </a:lnTo>
                <a:lnTo>
                  <a:pt x="6025575" y="5391290"/>
                </a:lnTo>
                <a:lnTo>
                  <a:pt x="6042591" y="5379817"/>
                </a:lnTo>
                <a:cubicBezTo>
                  <a:pt x="6059804" y="5372537"/>
                  <a:pt x="6078729" y="5368511"/>
                  <a:pt x="6098594" y="5368511"/>
                </a:cubicBezTo>
                <a:lnTo>
                  <a:pt x="6159743" y="5368511"/>
                </a:lnTo>
                <a:cubicBezTo>
                  <a:pt x="6179608" y="5368511"/>
                  <a:pt x="6198533" y="5372537"/>
                  <a:pt x="6215746" y="5379817"/>
                </a:cubicBezTo>
                <a:lnTo>
                  <a:pt x="6232762" y="5391290"/>
                </a:lnTo>
                <a:lnTo>
                  <a:pt x="6225387" y="5354760"/>
                </a:lnTo>
                <a:lnTo>
                  <a:pt x="6225387" y="5293611"/>
                </a:lnTo>
                <a:lnTo>
                  <a:pt x="6235058" y="5245709"/>
                </a:lnTo>
                <a:lnTo>
                  <a:pt x="6215746" y="5258730"/>
                </a:lnTo>
                <a:cubicBezTo>
                  <a:pt x="6198533" y="5266010"/>
                  <a:pt x="6179608" y="5270036"/>
                  <a:pt x="6159743" y="5270036"/>
                </a:cubicBezTo>
                <a:lnTo>
                  <a:pt x="6098594" y="5270036"/>
                </a:lnTo>
                <a:cubicBezTo>
                  <a:pt x="6078729" y="5270036"/>
                  <a:pt x="6059804" y="5266010"/>
                  <a:pt x="6042591" y="5258730"/>
                </a:cubicBezTo>
                <a:close/>
                <a:moveTo>
                  <a:pt x="5481941" y="5245709"/>
                </a:moveTo>
                <a:lnTo>
                  <a:pt x="5491612" y="5293611"/>
                </a:lnTo>
                <a:lnTo>
                  <a:pt x="5491612" y="5354760"/>
                </a:lnTo>
                <a:lnTo>
                  <a:pt x="5484237" y="5391290"/>
                </a:lnTo>
                <a:lnTo>
                  <a:pt x="5501253" y="5379817"/>
                </a:lnTo>
                <a:cubicBezTo>
                  <a:pt x="5518466" y="5372537"/>
                  <a:pt x="5537391" y="5368511"/>
                  <a:pt x="5557256" y="5368511"/>
                </a:cubicBezTo>
                <a:lnTo>
                  <a:pt x="5618405" y="5368511"/>
                </a:lnTo>
                <a:cubicBezTo>
                  <a:pt x="5638270" y="5368511"/>
                  <a:pt x="5657195" y="5372537"/>
                  <a:pt x="5674408" y="5379817"/>
                </a:cubicBezTo>
                <a:lnTo>
                  <a:pt x="5691424" y="5391290"/>
                </a:lnTo>
                <a:lnTo>
                  <a:pt x="5684049" y="5354760"/>
                </a:lnTo>
                <a:lnTo>
                  <a:pt x="5684049" y="5293611"/>
                </a:lnTo>
                <a:lnTo>
                  <a:pt x="5693720" y="5245709"/>
                </a:lnTo>
                <a:lnTo>
                  <a:pt x="5674408" y="5258730"/>
                </a:lnTo>
                <a:cubicBezTo>
                  <a:pt x="5657195" y="5266010"/>
                  <a:pt x="5638270" y="5270036"/>
                  <a:pt x="5618405" y="5270036"/>
                </a:cubicBezTo>
                <a:lnTo>
                  <a:pt x="5557256" y="5270036"/>
                </a:lnTo>
                <a:cubicBezTo>
                  <a:pt x="5537391" y="5270036"/>
                  <a:pt x="5518466" y="5266010"/>
                  <a:pt x="5501253" y="5258730"/>
                </a:cubicBezTo>
                <a:close/>
                <a:moveTo>
                  <a:pt x="4940603" y="5245709"/>
                </a:moveTo>
                <a:lnTo>
                  <a:pt x="4950274" y="5293611"/>
                </a:lnTo>
                <a:lnTo>
                  <a:pt x="4950274" y="5354760"/>
                </a:lnTo>
                <a:lnTo>
                  <a:pt x="4942899" y="5391290"/>
                </a:lnTo>
                <a:lnTo>
                  <a:pt x="4959915" y="5379817"/>
                </a:lnTo>
                <a:cubicBezTo>
                  <a:pt x="4977128" y="5372537"/>
                  <a:pt x="4996053" y="5368511"/>
                  <a:pt x="5015918" y="5368511"/>
                </a:cubicBezTo>
                <a:lnTo>
                  <a:pt x="5077067" y="5368511"/>
                </a:lnTo>
                <a:cubicBezTo>
                  <a:pt x="5096933" y="5368511"/>
                  <a:pt x="5115857" y="5372537"/>
                  <a:pt x="5133071" y="5379817"/>
                </a:cubicBezTo>
                <a:lnTo>
                  <a:pt x="5150086" y="5391290"/>
                </a:lnTo>
                <a:lnTo>
                  <a:pt x="5142711" y="5354760"/>
                </a:lnTo>
                <a:lnTo>
                  <a:pt x="5142711" y="5293611"/>
                </a:lnTo>
                <a:lnTo>
                  <a:pt x="5152382" y="5245709"/>
                </a:lnTo>
                <a:lnTo>
                  <a:pt x="5133070" y="5258730"/>
                </a:lnTo>
                <a:cubicBezTo>
                  <a:pt x="5115857" y="5266010"/>
                  <a:pt x="5096932" y="5270036"/>
                  <a:pt x="5077067" y="5270036"/>
                </a:cubicBezTo>
                <a:lnTo>
                  <a:pt x="5015918" y="5270036"/>
                </a:lnTo>
                <a:cubicBezTo>
                  <a:pt x="4996052" y="5270036"/>
                  <a:pt x="4977128" y="5266010"/>
                  <a:pt x="4959914" y="5258730"/>
                </a:cubicBezTo>
                <a:close/>
                <a:moveTo>
                  <a:pt x="4399265" y="5245709"/>
                </a:moveTo>
                <a:lnTo>
                  <a:pt x="4408936" y="5293611"/>
                </a:lnTo>
                <a:lnTo>
                  <a:pt x="4408936" y="5354760"/>
                </a:lnTo>
                <a:lnTo>
                  <a:pt x="4401561" y="5391290"/>
                </a:lnTo>
                <a:lnTo>
                  <a:pt x="4418577" y="5379817"/>
                </a:lnTo>
                <a:cubicBezTo>
                  <a:pt x="4435790" y="5372537"/>
                  <a:pt x="4454715" y="5368511"/>
                  <a:pt x="4474580" y="5368511"/>
                </a:cubicBezTo>
                <a:lnTo>
                  <a:pt x="4535729" y="5368511"/>
                </a:lnTo>
                <a:cubicBezTo>
                  <a:pt x="4555595" y="5368511"/>
                  <a:pt x="4574519" y="5372537"/>
                  <a:pt x="4591733" y="5379817"/>
                </a:cubicBezTo>
                <a:lnTo>
                  <a:pt x="4608748" y="5391290"/>
                </a:lnTo>
                <a:lnTo>
                  <a:pt x="4601373" y="5354760"/>
                </a:lnTo>
                <a:lnTo>
                  <a:pt x="4601373" y="5293611"/>
                </a:lnTo>
                <a:lnTo>
                  <a:pt x="4611044" y="5245709"/>
                </a:lnTo>
                <a:lnTo>
                  <a:pt x="4591732" y="5258730"/>
                </a:lnTo>
                <a:cubicBezTo>
                  <a:pt x="4574519" y="5266010"/>
                  <a:pt x="4555594" y="5270036"/>
                  <a:pt x="4535729" y="5270036"/>
                </a:cubicBezTo>
                <a:lnTo>
                  <a:pt x="4474580" y="5270036"/>
                </a:lnTo>
                <a:cubicBezTo>
                  <a:pt x="4454714" y="5270036"/>
                  <a:pt x="4435790" y="5266010"/>
                  <a:pt x="4418576" y="5258730"/>
                </a:cubicBezTo>
                <a:close/>
                <a:moveTo>
                  <a:pt x="3857927" y="5245709"/>
                </a:moveTo>
                <a:lnTo>
                  <a:pt x="3867598" y="5293611"/>
                </a:lnTo>
                <a:lnTo>
                  <a:pt x="3867598" y="5354760"/>
                </a:lnTo>
                <a:lnTo>
                  <a:pt x="3860223" y="5391290"/>
                </a:lnTo>
                <a:lnTo>
                  <a:pt x="3877239" y="5379817"/>
                </a:lnTo>
                <a:cubicBezTo>
                  <a:pt x="3894452" y="5372537"/>
                  <a:pt x="3913377" y="5368511"/>
                  <a:pt x="3933242" y="5368511"/>
                </a:cubicBezTo>
                <a:lnTo>
                  <a:pt x="3994391" y="5368511"/>
                </a:lnTo>
                <a:cubicBezTo>
                  <a:pt x="4014257" y="5368511"/>
                  <a:pt x="4033181" y="5372537"/>
                  <a:pt x="4050395" y="5379817"/>
                </a:cubicBezTo>
                <a:lnTo>
                  <a:pt x="4067410" y="5391290"/>
                </a:lnTo>
                <a:lnTo>
                  <a:pt x="4060035" y="5354760"/>
                </a:lnTo>
                <a:lnTo>
                  <a:pt x="4060035" y="5293611"/>
                </a:lnTo>
                <a:lnTo>
                  <a:pt x="4069706" y="5245709"/>
                </a:lnTo>
                <a:lnTo>
                  <a:pt x="4050394" y="5258730"/>
                </a:lnTo>
                <a:cubicBezTo>
                  <a:pt x="4033181" y="5266010"/>
                  <a:pt x="4014256" y="5270036"/>
                  <a:pt x="3994391" y="5270036"/>
                </a:cubicBezTo>
                <a:lnTo>
                  <a:pt x="3933242" y="5270036"/>
                </a:lnTo>
                <a:cubicBezTo>
                  <a:pt x="3913377" y="5270036"/>
                  <a:pt x="3894452" y="5266010"/>
                  <a:pt x="3877238" y="5258730"/>
                </a:cubicBezTo>
                <a:close/>
                <a:moveTo>
                  <a:pt x="3316589" y="5245709"/>
                </a:moveTo>
                <a:lnTo>
                  <a:pt x="3326260" y="5293611"/>
                </a:lnTo>
                <a:lnTo>
                  <a:pt x="3326260" y="5354760"/>
                </a:lnTo>
                <a:lnTo>
                  <a:pt x="3318885" y="5391290"/>
                </a:lnTo>
                <a:lnTo>
                  <a:pt x="3335901" y="5379817"/>
                </a:lnTo>
                <a:cubicBezTo>
                  <a:pt x="3353114" y="5372537"/>
                  <a:pt x="3372039" y="5368511"/>
                  <a:pt x="3391904" y="5368511"/>
                </a:cubicBezTo>
                <a:lnTo>
                  <a:pt x="3453053" y="5368511"/>
                </a:lnTo>
                <a:cubicBezTo>
                  <a:pt x="3472919" y="5368511"/>
                  <a:pt x="3491843" y="5372537"/>
                  <a:pt x="3509057" y="5379817"/>
                </a:cubicBezTo>
                <a:lnTo>
                  <a:pt x="3526072" y="5391290"/>
                </a:lnTo>
                <a:lnTo>
                  <a:pt x="3518697" y="5354760"/>
                </a:lnTo>
                <a:lnTo>
                  <a:pt x="3518697" y="5293611"/>
                </a:lnTo>
                <a:lnTo>
                  <a:pt x="3528368" y="5245709"/>
                </a:lnTo>
                <a:lnTo>
                  <a:pt x="3509056" y="5258730"/>
                </a:lnTo>
                <a:cubicBezTo>
                  <a:pt x="3491843" y="5266010"/>
                  <a:pt x="3472918" y="5270036"/>
                  <a:pt x="3453053" y="5270036"/>
                </a:cubicBezTo>
                <a:lnTo>
                  <a:pt x="3391904" y="5270036"/>
                </a:lnTo>
                <a:cubicBezTo>
                  <a:pt x="3372039" y="5270036"/>
                  <a:pt x="3353114" y="5266010"/>
                  <a:pt x="3335901" y="5258730"/>
                </a:cubicBezTo>
                <a:close/>
                <a:moveTo>
                  <a:pt x="2775251" y="5245709"/>
                </a:moveTo>
                <a:lnTo>
                  <a:pt x="2784922" y="5293611"/>
                </a:lnTo>
                <a:lnTo>
                  <a:pt x="2784922" y="5354760"/>
                </a:lnTo>
                <a:lnTo>
                  <a:pt x="2777547" y="5391290"/>
                </a:lnTo>
                <a:lnTo>
                  <a:pt x="2794563" y="5379817"/>
                </a:lnTo>
                <a:cubicBezTo>
                  <a:pt x="2811776" y="5372537"/>
                  <a:pt x="2830701" y="5368511"/>
                  <a:pt x="2850566" y="5368511"/>
                </a:cubicBezTo>
                <a:lnTo>
                  <a:pt x="2911715" y="5368511"/>
                </a:lnTo>
                <a:cubicBezTo>
                  <a:pt x="2931581" y="5368511"/>
                  <a:pt x="2950506" y="5372537"/>
                  <a:pt x="2967719" y="5379817"/>
                </a:cubicBezTo>
                <a:lnTo>
                  <a:pt x="2984734" y="5391290"/>
                </a:lnTo>
                <a:lnTo>
                  <a:pt x="2977359" y="5354760"/>
                </a:lnTo>
                <a:lnTo>
                  <a:pt x="2977359" y="5293611"/>
                </a:lnTo>
                <a:lnTo>
                  <a:pt x="2987030" y="5245709"/>
                </a:lnTo>
                <a:lnTo>
                  <a:pt x="2967718" y="5258730"/>
                </a:lnTo>
                <a:cubicBezTo>
                  <a:pt x="2950505" y="5266010"/>
                  <a:pt x="2931580" y="5270036"/>
                  <a:pt x="2911715" y="5270036"/>
                </a:cubicBezTo>
                <a:lnTo>
                  <a:pt x="2850566" y="5270036"/>
                </a:lnTo>
                <a:cubicBezTo>
                  <a:pt x="2830701" y="5270036"/>
                  <a:pt x="2811776" y="5266010"/>
                  <a:pt x="2794563" y="5258730"/>
                </a:cubicBezTo>
                <a:close/>
                <a:moveTo>
                  <a:pt x="2233913" y="5245709"/>
                </a:moveTo>
                <a:lnTo>
                  <a:pt x="2243584" y="5293611"/>
                </a:lnTo>
                <a:lnTo>
                  <a:pt x="2243584" y="5354760"/>
                </a:lnTo>
                <a:lnTo>
                  <a:pt x="2236209" y="5391290"/>
                </a:lnTo>
                <a:lnTo>
                  <a:pt x="2253225" y="5379817"/>
                </a:lnTo>
                <a:cubicBezTo>
                  <a:pt x="2270438" y="5372537"/>
                  <a:pt x="2289363" y="5368511"/>
                  <a:pt x="2309228" y="5368511"/>
                </a:cubicBezTo>
                <a:lnTo>
                  <a:pt x="2370377" y="5368511"/>
                </a:lnTo>
                <a:cubicBezTo>
                  <a:pt x="2390243" y="5368511"/>
                  <a:pt x="2409168" y="5372537"/>
                  <a:pt x="2426381" y="5379817"/>
                </a:cubicBezTo>
                <a:lnTo>
                  <a:pt x="2443396" y="5391290"/>
                </a:lnTo>
                <a:lnTo>
                  <a:pt x="2436021" y="5354760"/>
                </a:lnTo>
                <a:lnTo>
                  <a:pt x="2436021" y="5293611"/>
                </a:lnTo>
                <a:lnTo>
                  <a:pt x="2445692" y="5245709"/>
                </a:lnTo>
                <a:lnTo>
                  <a:pt x="2426380" y="5258730"/>
                </a:lnTo>
                <a:cubicBezTo>
                  <a:pt x="2409167" y="5266010"/>
                  <a:pt x="2390242" y="5270036"/>
                  <a:pt x="2370377" y="5270036"/>
                </a:cubicBezTo>
                <a:lnTo>
                  <a:pt x="2309228" y="5270036"/>
                </a:lnTo>
                <a:cubicBezTo>
                  <a:pt x="2289363" y="5270036"/>
                  <a:pt x="2270438" y="5266010"/>
                  <a:pt x="2253225" y="5258730"/>
                </a:cubicBezTo>
                <a:close/>
                <a:moveTo>
                  <a:pt x="1692575" y="5245709"/>
                </a:moveTo>
                <a:lnTo>
                  <a:pt x="1702246" y="5293611"/>
                </a:lnTo>
                <a:lnTo>
                  <a:pt x="1702246" y="5354760"/>
                </a:lnTo>
                <a:lnTo>
                  <a:pt x="1694871" y="5391290"/>
                </a:lnTo>
                <a:lnTo>
                  <a:pt x="1711887" y="5379817"/>
                </a:lnTo>
                <a:cubicBezTo>
                  <a:pt x="1729100" y="5372537"/>
                  <a:pt x="1748025" y="5368511"/>
                  <a:pt x="1767890" y="5368511"/>
                </a:cubicBezTo>
                <a:lnTo>
                  <a:pt x="1829039" y="5368511"/>
                </a:lnTo>
                <a:cubicBezTo>
                  <a:pt x="1848905" y="5368511"/>
                  <a:pt x="1867829" y="5372537"/>
                  <a:pt x="1885043" y="5379817"/>
                </a:cubicBezTo>
                <a:lnTo>
                  <a:pt x="1902058" y="5391290"/>
                </a:lnTo>
                <a:lnTo>
                  <a:pt x="1894683" y="5354760"/>
                </a:lnTo>
                <a:lnTo>
                  <a:pt x="1894683" y="5293611"/>
                </a:lnTo>
                <a:lnTo>
                  <a:pt x="1904354" y="5245709"/>
                </a:lnTo>
                <a:lnTo>
                  <a:pt x="1885042" y="5258730"/>
                </a:lnTo>
                <a:cubicBezTo>
                  <a:pt x="1867829" y="5266010"/>
                  <a:pt x="1848904" y="5270036"/>
                  <a:pt x="1829039" y="5270036"/>
                </a:cubicBezTo>
                <a:lnTo>
                  <a:pt x="1767890" y="5270036"/>
                </a:lnTo>
                <a:cubicBezTo>
                  <a:pt x="1748025" y="5270036"/>
                  <a:pt x="1729100" y="5266010"/>
                  <a:pt x="1711887" y="5258730"/>
                </a:cubicBezTo>
                <a:close/>
                <a:moveTo>
                  <a:pt x="1151237" y="5245709"/>
                </a:moveTo>
                <a:lnTo>
                  <a:pt x="1160908" y="5293611"/>
                </a:lnTo>
                <a:lnTo>
                  <a:pt x="1160908" y="5354760"/>
                </a:lnTo>
                <a:lnTo>
                  <a:pt x="1153533" y="5391290"/>
                </a:lnTo>
                <a:lnTo>
                  <a:pt x="1170549" y="5379817"/>
                </a:lnTo>
                <a:cubicBezTo>
                  <a:pt x="1187762" y="5372537"/>
                  <a:pt x="1206687" y="5368511"/>
                  <a:pt x="1226552" y="5368511"/>
                </a:cubicBezTo>
                <a:lnTo>
                  <a:pt x="1287701" y="5368511"/>
                </a:lnTo>
                <a:cubicBezTo>
                  <a:pt x="1307567" y="5368511"/>
                  <a:pt x="1326491" y="5372537"/>
                  <a:pt x="1343705" y="5379817"/>
                </a:cubicBezTo>
                <a:lnTo>
                  <a:pt x="1360720" y="5391290"/>
                </a:lnTo>
                <a:lnTo>
                  <a:pt x="1353345" y="5354760"/>
                </a:lnTo>
                <a:lnTo>
                  <a:pt x="1353345" y="5293611"/>
                </a:lnTo>
                <a:lnTo>
                  <a:pt x="1363016" y="5245709"/>
                </a:lnTo>
                <a:lnTo>
                  <a:pt x="1343704" y="5258730"/>
                </a:lnTo>
                <a:cubicBezTo>
                  <a:pt x="1326491" y="5266010"/>
                  <a:pt x="1307566" y="5270036"/>
                  <a:pt x="1287701" y="5270036"/>
                </a:cubicBezTo>
                <a:lnTo>
                  <a:pt x="1226552" y="5270036"/>
                </a:lnTo>
                <a:cubicBezTo>
                  <a:pt x="1206687" y="5270036"/>
                  <a:pt x="1187762" y="5266010"/>
                  <a:pt x="1170549" y="5258730"/>
                </a:cubicBezTo>
                <a:close/>
                <a:moveTo>
                  <a:pt x="609899" y="5245709"/>
                </a:moveTo>
                <a:lnTo>
                  <a:pt x="619570" y="5293611"/>
                </a:lnTo>
                <a:lnTo>
                  <a:pt x="619570" y="5354760"/>
                </a:lnTo>
                <a:lnTo>
                  <a:pt x="612195" y="5391290"/>
                </a:lnTo>
                <a:lnTo>
                  <a:pt x="629211" y="5379817"/>
                </a:lnTo>
                <a:cubicBezTo>
                  <a:pt x="646424" y="5372537"/>
                  <a:pt x="665349" y="5368511"/>
                  <a:pt x="685214" y="5368511"/>
                </a:cubicBezTo>
                <a:lnTo>
                  <a:pt x="746363" y="5368511"/>
                </a:lnTo>
                <a:cubicBezTo>
                  <a:pt x="766228" y="5368511"/>
                  <a:pt x="785154" y="5372537"/>
                  <a:pt x="802366" y="5379817"/>
                </a:cubicBezTo>
                <a:lnTo>
                  <a:pt x="819383" y="5391290"/>
                </a:lnTo>
                <a:lnTo>
                  <a:pt x="812007" y="5354760"/>
                </a:lnTo>
                <a:lnTo>
                  <a:pt x="812007" y="5293611"/>
                </a:lnTo>
                <a:lnTo>
                  <a:pt x="821678" y="5245709"/>
                </a:lnTo>
                <a:lnTo>
                  <a:pt x="802366" y="5258730"/>
                </a:lnTo>
                <a:cubicBezTo>
                  <a:pt x="785153" y="5266010"/>
                  <a:pt x="766228" y="5270036"/>
                  <a:pt x="746363" y="5270036"/>
                </a:cubicBezTo>
                <a:lnTo>
                  <a:pt x="685214" y="5270036"/>
                </a:lnTo>
                <a:cubicBezTo>
                  <a:pt x="665349" y="5270036"/>
                  <a:pt x="646424" y="5266010"/>
                  <a:pt x="629211" y="5258730"/>
                </a:cubicBezTo>
                <a:close/>
                <a:moveTo>
                  <a:pt x="3589554" y="5028481"/>
                </a:moveTo>
                <a:lnTo>
                  <a:pt x="3596929" y="5065011"/>
                </a:lnTo>
                <a:lnTo>
                  <a:pt x="3596929" y="5126160"/>
                </a:lnTo>
                <a:lnTo>
                  <a:pt x="3587258" y="5174062"/>
                </a:lnTo>
                <a:lnTo>
                  <a:pt x="3606570" y="5161041"/>
                </a:lnTo>
                <a:cubicBezTo>
                  <a:pt x="3623783" y="5153761"/>
                  <a:pt x="3642708" y="5149735"/>
                  <a:pt x="3662573" y="5149735"/>
                </a:cubicBezTo>
                <a:lnTo>
                  <a:pt x="3723722" y="5149735"/>
                </a:lnTo>
                <a:cubicBezTo>
                  <a:pt x="3743587" y="5149735"/>
                  <a:pt x="3762512" y="5153761"/>
                  <a:pt x="3779725" y="5161041"/>
                </a:cubicBezTo>
                <a:lnTo>
                  <a:pt x="3799037" y="5174062"/>
                </a:lnTo>
                <a:lnTo>
                  <a:pt x="3789366" y="5126160"/>
                </a:lnTo>
                <a:lnTo>
                  <a:pt x="3789366" y="5065011"/>
                </a:lnTo>
                <a:lnTo>
                  <a:pt x="3796741" y="5028481"/>
                </a:lnTo>
                <a:lnTo>
                  <a:pt x="3779726" y="5039953"/>
                </a:lnTo>
                <a:cubicBezTo>
                  <a:pt x="3762512" y="5047234"/>
                  <a:pt x="3743588" y="5051260"/>
                  <a:pt x="3723722" y="5051260"/>
                </a:cubicBezTo>
                <a:lnTo>
                  <a:pt x="3662573" y="5051260"/>
                </a:lnTo>
                <a:cubicBezTo>
                  <a:pt x="3642708" y="5051260"/>
                  <a:pt x="3623783" y="5047234"/>
                  <a:pt x="3606570" y="5039953"/>
                </a:cubicBezTo>
                <a:close/>
                <a:moveTo>
                  <a:pt x="3048216" y="5028481"/>
                </a:moveTo>
                <a:lnTo>
                  <a:pt x="3055591" y="5065011"/>
                </a:lnTo>
                <a:lnTo>
                  <a:pt x="3055591" y="5126160"/>
                </a:lnTo>
                <a:lnTo>
                  <a:pt x="3045920" y="5174062"/>
                </a:lnTo>
                <a:lnTo>
                  <a:pt x="3065232" y="5161041"/>
                </a:lnTo>
                <a:cubicBezTo>
                  <a:pt x="3082445" y="5153761"/>
                  <a:pt x="3101370" y="5149735"/>
                  <a:pt x="3121235" y="5149735"/>
                </a:cubicBezTo>
                <a:lnTo>
                  <a:pt x="3182384" y="5149735"/>
                </a:lnTo>
                <a:cubicBezTo>
                  <a:pt x="3202249" y="5149735"/>
                  <a:pt x="3221174" y="5153761"/>
                  <a:pt x="3238387" y="5161041"/>
                </a:cubicBezTo>
                <a:lnTo>
                  <a:pt x="3257699" y="5174062"/>
                </a:lnTo>
                <a:lnTo>
                  <a:pt x="3248028" y="5126160"/>
                </a:lnTo>
                <a:lnTo>
                  <a:pt x="3248028" y="5065011"/>
                </a:lnTo>
                <a:lnTo>
                  <a:pt x="3255403" y="5028481"/>
                </a:lnTo>
                <a:lnTo>
                  <a:pt x="3238388" y="5039953"/>
                </a:lnTo>
                <a:cubicBezTo>
                  <a:pt x="3221175" y="5047234"/>
                  <a:pt x="3202250" y="5051260"/>
                  <a:pt x="3182384" y="5051260"/>
                </a:cubicBezTo>
                <a:lnTo>
                  <a:pt x="3121235" y="5051260"/>
                </a:lnTo>
                <a:cubicBezTo>
                  <a:pt x="3101370" y="5051260"/>
                  <a:pt x="3082445" y="5047234"/>
                  <a:pt x="3065232" y="5039953"/>
                </a:cubicBezTo>
                <a:close/>
                <a:moveTo>
                  <a:pt x="2506878" y="5028481"/>
                </a:moveTo>
                <a:lnTo>
                  <a:pt x="2514253" y="5065011"/>
                </a:lnTo>
                <a:lnTo>
                  <a:pt x="2514253" y="5126160"/>
                </a:lnTo>
                <a:lnTo>
                  <a:pt x="2504582" y="5174062"/>
                </a:lnTo>
                <a:lnTo>
                  <a:pt x="2523894" y="5161041"/>
                </a:lnTo>
                <a:cubicBezTo>
                  <a:pt x="2541107" y="5153761"/>
                  <a:pt x="2560032" y="5149735"/>
                  <a:pt x="2579897" y="5149735"/>
                </a:cubicBezTo>
                <a:lnTo>
                  <a:pt x="2641046" y="5149735"/>
                </a:lnTo>
                <a:cubicBezTo>
                  <a:pt x="2660911" y="5149735"/>
                  <a:pt x="2679836" y="5153761"/>
                  <a:pt x="2697049" y="5161041"/>
                </a:cubicBezTo>
                <a:lnTo>
                  <a:pt x="2716361" y="5174062"/>
                </a:lnTo>
                <a:lnTo>
                  <a:pt x="2706690" y="5126160"/>
                </a:lnTo>
                <a:lnTo>
                  <a:pt x="2706690" y="5065011"/>
                </a:lnTo>
                <a:lnTo>
                  <a:pt x="2714065" y="5028481"/>
                </a:lnTo>
                <a:lnTo>
                  <a:pt x="2697050" y="5039953"/>
                </a:lnTo>
                <a:cubicBezTo>
                  <a:pt x="2679837" y="5047234"/>
                  <a:pt x="2660912" y="5051260"/>
                  <a:pt x="2641046" y="5051260"/>
                </a:cubicBezTo>
                <a:lnTo>
                  <a:pt x="2579897" y="5051260"/>
                </a:lnTo>
                <a:cubicBezTo>
                  <a:pt x="2560032" y="5051260"/>
                  <a:pt x="2541107" y="5047234"/>
                  <a:pt x="2523894" y="5039953"/>
                </a:cubicBezTo>
                <a:close/>
                <a:moveTo>
                  <a:pt x="1965540" y="5028481"/>
                </a:moveTo>
                <a:lnTo>
                  <a:pt x="1972915" y="5065011"/>
                </a:lnTo>
                <a:lnTo>
                  <a:pt x="1972915" y="5126160"/>
                </a:lnTo>
                <a:lnTo>
                  <a:pt x="1963244" y="5174062"/>
                </a:lnTo>
                <a:lnTo>
                  <a:pt x="1982556" y="5161041"/>
                </a:lnTo>
                <a:cubicBezTo>
                  <a:pt x="1999769" y="5153761"/>
                  <a:pt x="2018694" y="5149735"/>
                  <a:pt x="2038559" y="5149735"/>
                </a:cubicBezTo>
                <a:lnTo>
                  <a:pt x="2099708" y="5149735"/>
                </a:lnTo>
                <a:cubicBezTo>
                  <a:pt x="2119573" y="5149735"/>
                  <a:pt x="2138498" y="5153761"/>
                  <a:pt x="2155711" y="5161041"/>
                </a:cubicBezTo>
                <a:lnTo>
                  <a:pt x="2175023" y="5174062"/>
                </a:lnTo>
                <a:lnTo>
                  <a:pt x="2165352" y="5126160"/>
                </a:lnTo>
                <a:lnTo>
                  <a:pt x="2165352" y="5065011"/>
                </a:lnTo>
                <a:lnTo>
                  <a:pt x="2172727" y="5028481"/>
                </a:lnTo>
                <a:lnTo>
                  <a:pt x="2155712" y="5039953"/>
                </a:lnTo>
                <a:cubicBezTo>
                  <a:pt x="2138499" y="5047234"/>
                  <a:pt x="2119574" y="5051260"/>
                  <a:pt x="2099708" y="5051260"/>
                </a:cubicBezTo>
                <a:lnTo>
                  <a:pt x="2038559" y="5051260"/>
                </a:lnTo>
                <a:cubicBezTo>
                  <a:pt x="2018694" y="5051260"/>
                  <a:pt x="1999769" y="5047234"/>
                  <a:pt x="1982556" y="5039953"/>
                </a:cubicBezTo>
                <a:close/>
                <a:moveTo>
                  <a:pt x="6296244" y="5028481"/>
                </a:moveTo>
                <a:lnTo>
                  <a:pt x="6303619" y="5065011"/>
                </a:lnTo>
                <a:lnTo>
                  <a:pt x="6303619" y="5126160"/>
                </a:lnTo>
                <a:lnTo>
                  <a:pt x="6293948" y="5174062"/>
                </a:lnTo>
                <a:lnTo>
                  <a:pt x="6313260" y="5161042"/>
                </a:lnTo>
                <a:cubicBezTo>
                  <a:pt x="6330473" y="5153761"/>
                  <a:pt x="6349398" y="5149735"/>
                  <a:pt x="6369263" y="5149735"/>
                </a:cubicBezTo>
                <a:lnTo>
                  <a:pt x="6430412" y="5149735"/>
                </a:lnTo>
                <a:cubicBezTo>
                  <a:pt x="6450277" y="5149735"/>
                  <a:pt x="6469202" y="5153761"/>
                  <a:pt x="6486415" y="5161042"/>
                </a:cubicBezTo>
                <a:lnTo>
                  <a:pt x="6505720" y="5174057"/>
                </a:lnTo>
                <a:lnTo>
                  <a:pt x="6496050" y="5126160"/>
                </a:lnTo>
                <a:lnTo>
                  <a:pt x="6496050" y="5065011"/>
                </a:lnTo>
                <a:lnTo>
                  <a:pt x="6503424" y="5028486"/>
                </a:lnTo>
                <a:lnTo>
                  <a:pt x="6486415" y="5039953"/>
                </a:lnTo>
                <a:cubicBezTo>
                  <a:pt x="6469202" y="5047234"/>
                  <a:pt x="6450277" y="5051260"/>
                  <a:pt x="6430412" y="5051260"/>
                </a:cubicBezTo>
                <a:lnTo>
                  <a:pt x="6369263" y="5051260"/>
                </a:lnTo>
                <a:cubicBezTo>
                  <a:pt x="6349398" y="5051260"/>
                  <a:pt x="6330473" y="5047234"/>
                  <a:pt x="6313260" y="5039953"/>
                </a:cubicBezTo>
                <a:close/>
                <a:moveTo>
                  <a:pt x="5754906" y="5028481"/>
                </a:moveTo>
                <a:lnTo>
                  <a:pt x="5762281" y="5065011"/>
                </a:lnTo>
                <a:lnTo>
                  <a:pt x="5762281" y="5126160"/>
                </a:lnTo>
                <a:lnTo>
                  <a:pt x="5752610" y="5174062"/>
                </a:lnTo>
                <a:lnTo>
                  <a:pt x="5771922" y="5161041"/>
                </a:lnTo>
                <a:cubicBezTo>
                  <a:pt x="5789135" y="5153761"/>
                  <a:pt x="5808060" y="5149735"/>
                  <a:pt x="5827925" y="5149735"/>
                </a:cubicBezTo>
                <a:lnTo>
                  <a:pt x="5889074" y="5149735"/>
                </a:lnTo>
                <a:cubicBezTo>
                  <a:pt x="5908939" y="5149735"/>
                  <a:pt x="5927864" y="5153761"/>
                  <a:pt x="5945077" y="5161041"/>
                </a:cubicBezTo>
                <a:lnTo>
                  <a:pt x="5964389" y="5174062"/>
                </a:lnTo>
                <a:lnTo>
                  <a:pt x="5954718" y="5126160"/>
                </a:lnTo>
                <a:lnTo>
                  <a:pt x="5954718" y="5065011"/>
                </a:lnTo>
                <a:lnTo>
                  <a:pt x="5962093" y="5028481"/>
                </a:lnTo>
                <a:lnTo>
                  <a:pt x="5945077" y="5039953"/>
                </a:lnTo>
                <a:cubicBezTo>
                  <a:pt x="5927864" y="5047234"/>
                  <a:pt x="5908939" y="5051260"/>
                  <a:pt x="5889074" y="5051260"/>
                </a:cubicBezTo>
                <a:lnTo>
                  <a:pt x="5827925" y="5051260"/>
                </a:lnTo>
                <a:cubicBezTo>
                  <a:pt x="5808060" y="5051260"/>
                  <a:pt x="5789135" y="5047234"/>
                  <a:pt x="5771922" y="5039953"/>
                </a:cubicBezTo>
                <a:close/>
                <a:moveTo>
                  <a:pt x="5213568" y="5028481"/>
                </a:moveTo>
                <a:lnTo>
                  <a:pt x="5220943" y="5065011"/>
                </a:lnTo>
                <a:lnTo>
                  <a:pt x="5220943" y="5126160"/>
                </a:lnTo>
                <a:lnTo>
                  <a:pt x="5211272" y="5174062"/>
                </a:lnTo>
                <a:lnTo>
                  <a:pt x="5230583" y="5161041"/>
                </a:lnTo>
                <a:cubicBezTo>
                  <a:pt x="5247797" y="5153761"/>
                  <a:pt x="5266721" y="5149735"/>
                  <a:pt x="5286587" y="5149735"/>
                </a:cubicBezTo>
                <a:lnTo>
                  <a:pt x="5347736" y="5149735"/>
                </a:lnTo>
                <a:cubicBezTo>
                  <a:pt x="5367601" y="5149735"/>
                  <a:pt x="5386526" y="5153761"/>
                  <a:pt x="5403739" y="5161041"/>
                </a:cubicBezTo>
                <a:lnTo>
                  <a:pt x="5423051" y="5174062"/>
                </a:lnTo>
                <a:lnTo>
                  <a:pt x="5413380" y="5126160"/>
                </a:lnTo>
                <a:lnTo>
                  <a:pt x="5413380" y="5065011"/>
                </a:lnTo>
                <a:lnTo>
                  <a:pt x="5420755" y="5028481"/>
                </a:lnTo>
                <a:lnTo>
                  <a:pt x="5403740" y="5039953"/>
                </a:lnTo>
                <a:cubicBezTo>
                  <a:pt x="5386526" y="5047234"/>
                  <a:pt x="5367602" y="5051260"/>
                  <a:pt x="5347736" y="5051260"/>
                </a:cubicBezTo>
                <a:lnTo>
                  <a:pt x="5286587" y="5051260"/>
                </a:lnTo>
                <a:cubicBezTo>
                  <a:pt x="5266722" y="5051260"/>
                  <a:pt x="5247797" y="5047234"/>
                  <a:pt x="5230584" y="5039953"/>
                </a:cubicBezTo>
                <a:close/>
                <a:moveTo>
                  <a:pt x="4672230" y="5028481"/>
                </a:moveTo>
                <a:lnTo>
                  <a:pt x="4679605" y="5065011"/>
                </a:lnTo>
                <a:lnTo>
                  <a:pt x="4679605" y="5126160"/>
                </a:lnTo>
                <a:lnTo>
                  <a:pt x="4669934" y="5174062"/>
                </a:lnTo>
                <a:lnTo>
                  <a:pt x="4689245" y="5161041"/>
                </a:lnTo>
                <a:cubicBezTo>
                  <a:pt x="4706459" y="5153761"/>
                  <a:pt x="4725383" y="5149735"/>
                  <a:pt x="4745249" y="5149735"/>
                </a:cubicBezTo>
                <a:lnTo>
                  <a:pt x="4806398" y="5149735"/>
                </a:lnTo>
                <a:cubicBezTo>
                  <a:pt x="4826263" y="5149735"/>
                  <a:pt x="4845188" y="5153761"/>
                  <a:pt x="4862401" y="5161041"/>
                </a:cubicBezTo>
                <a:lnTo>
                  <a:pt x="4881713" y="5174062"/>
                </a:lnTo>
                <a:lnTo>
                  <a:pt x="4872042" y="5126160"/>
                </a:lnTo>
                <a:lnTo>
                  <a:pt x="4872042" y="5065011"/>
                </a:lnTo>
                <a:lnTo>
                  <a:pt x="4879417" y="5028481"/>
                </a:lnTo>
                <a:lnTo>
                  <a:pt x="4862402" y="5039953"/>
                </a:lnTo>
                <a:cubicBezTo>
                  <a:pt x="4845188" y="5047234"/>
                  <a:pt x="4826264" y="5051260"/>
                  <a:pt x="4806398" y="5051260"/>
                </a:cubicBezTo>
                <a:lnTo>
                  <a:pt x="4745249" y="5051260"/>
                </a:lnTo>
                <a:cubicBezTo>
                  <a:pt x="4725384" y="5051260"/>
                  <a:pt x="4706459" y="5047234"/>
                  <a:pt x="4689246" y="5039953"/>
                </a:cubicBezTo>
                <a:close/>
                <a:moveTo>
                  <a:pt x="4130892" y="5028481"/>
                </a:moveTo>
                <a:lnTo>
                  <a:pt x="4138267" y="5065011"/>
                </a:lnTo>
                <a:lnTo>
                  <a:pt x="4138267" y="5126160"/>
                </a:lnTo>
                <a:lnTo>
                  <a:pt x="4128596" y="5174062"/>
                </a:lnTo>
                <a:lnTo>
                  <a:pt x="4147907" y="5161041"/>
                </a:lnTo>
                <a:cubicBezTo>
                  <a:pt x="4165121" y="5153761"/>
                  <a:pt x="4184046" y="5149735"/>
                  <a:pt x="4203911" y="5149735"/>
                </a:cubicBezTo>
                <a:lnTo>
                  <a:pt x="4265060" y="5149735"/>
                </a:lnTo>
                <a:cubicBezTo>
                  <a:pt x="4284925" y="5149735"/>
                  <a:pt x="4303850" y="5153761"/>
                  <a:pt x="4321063" y="5161041"/>
                </a:cubicBezTo>
                <a:lnTo>
                  <a:pt x="4340374" y="5174062"/>
                </a:lnTo>
                <a:lnTo>
                  <a:pt x="4330704" y="5126160"/>
                </a:lnTo>
                <a:lnTo>
                  <a:pt x="4330704" y="5065011"/>
                </a:lnTo>
                <a:lnTo>
                  <a:pt x="4338079" y="5028481"/>
                </a:lnTo>
                <a:lnTo>
                  <a:pt x="4321064" y="5039953"/>
                </a:lnTo>
                <a:cubicBezTo>
                  <a:pt x="4303850" y="5047234"/>
                  <a:pt x="4284926" y="5051260"/>
                  <a:pt x="4265060" y="5051260"/>
                </a:cubicBezTo>
                <a:lnTo>
                  <a:pt x="4203911" y="5051260"/>
                </a:lnTo>
                <a:cubicBezTo>
                  <a:pt x="4184046" y="5051260"/>
                  <a:pt x="4165121" y="5047234"/>
                  <a:pt x="4147908" y="5039953"/>
                </a:cubicBezTo>
                <a:close/>
                <a:moveTo>
                  <a:pt x="1631389" y="5028481"/>
                </a:moveTo>
                <a:lnTo>
                  <a:pt x="1614374" y="5039953"/>
                </a:lnTo>
                <a:cubicBezTo>
                  <a:pt x="1597160" y="5047234"/>
                  <a:pt x="1578236" y="5051260"/>
                  <a:pt x="1558370" y="5051260"/>
                </a:cubicBezTo>
                <a:lnTo>
                  <a:pt x="1497221" y="5051260"/>
                </a:lnTo>
                <a:cubicBezTo>
                  <a:pt x="1477356" y="5051260"/>
                  <a:pt x="1458431" y="5047234"/>
                  <a:pt x="1441218" y="5039953"/>
                </a:cubicBezTo>
                <a:lnTo>
                  <a:pt x="1424202" y="5028481"/>
                </a:lnTo>
                <a:lnTo>
                  <a:pt x="1431577" y="5065011"/>
                </a:lnTo>
                <a:lnTo>
                  <a:pt x="1431577" y="5126160"/>
                </a:lnTo>
                <a:lnTo>
                  <a:pt x="1421906" y="5174062"/>
                </a:lnTo>
                <a:lnTo>
                  <a:pt x="1441218" y="5161041"/>
                </a:lnTo>
                <a:cubicBezTo>
                  <a:pt x="1458431" y="5153761"/>
                  <a:pt x="1477356" y="5149735"/>
                  <a:pt x="1497221" y="5149735"/>
                </a:cubicBezTo>
                <a:lnTo>
                  <a:pt x="1558370" y="5149735"/>
                </a:lnTo>
                <a:cubicBezTo>
                  <a:pt x="1578235" y="5149735"/>
                  <a:pt x="1597160" y="5153761"/>
                  <a:pt x="1614373" y="5161041"/>
                </a:cubicBezTo>
                <a:lnTo>
                  <a:pt x="1633685" y="5174062"/>
                </a:lnTo>
                <a:lnTo>
                  <a:pt x="1624014" y="5126160"/>
                </a:lnTo>
                <a:lnTo>
                  <a:pt x="1624014" y="5065011"/>
                </a:lnTo>
                <a:close/>
                <a:moveTo>
                  <a:pt x="882864" y="5028481"/>
                </a:moveTo>
                <a:lnTo>
                  <a:pt x="890239" y="5065011"/>
                </a:lnTo>
                <a:lnTo>
                  <a:pt x="890239" y="5126160"/>
                </a:lnTo>
                <a:lnTo>
                  <a:pt x="880569" y="5174062"/>
                </a:lnTo>
                <a:lnTo>
                  <a:pt x="899880" y="5161042"/>
                </a:lnTo>
                <a:cubicBezTo>
                  <a:pt x="917093" y="5153761"/>
                  <a:pt x="936018" y="5149735"/>
                  <a:pt x="955883" y="5149735"/>
                </a:cubicBezTo>
                <a:lnTo>
                  <a:pt x="1017032" y="5149735"/>
                </a:lnTo>
                <a:cubicBezTo>
                  <a:pt x="1036897" y="5149735"/>
                  <a:pt x="1055822" y="5153761"/>
                  <a:pt x="1073035" y="5161042"/>
                </a:cubicBezTo>
                <a:lnTo>
                  <a:pt x="1092347" y="5174062"/>
                </a:lnTo>
                <a:lnTo>
                  <a:pt x="1082676" y="5126160"/>
                </a:lnTo>
                <a:lnTo>
                  <a:pt x="1082676" y="5065011"/>
                </a:lnTo>
                <a:lnTo>
                  <a:pt x="1090051" y="5028481"/>
                </a:lnTo>
                <a:lnTo>
                  <a:pt x="1073036" y="5039953"/>
                </a:lnTo>
                <a:cubicBezTo>
                  <a:pt x="1055823" y="5047234"/>
                  <a:pt x="1036898" y="5051260"/>
                  <a:pt x="1017032" y="5051260"/>
                </a:cubicBezTo>
                <a:lnTo>
                  <a:pt x="955883" y="5051260"/>
                </a:lnTo>
                <a:cubicBezTo>
                  <a:pt x="936018" y="5051260"/>
                  <a:pt x="917093" y="5047234"/>
                  <a:pt x="899880" y="5039953"/>
                </a:cubicBezTo>
                <a:close/>
                <a:moveTo>
                  <a:pt x="341526" y="5028481"/>
                </a:moveTo>
                <a:lnTo>
                  <a:pt x="348901" y="5065011"/>
                </a:lnTo>
                <a:lnTo>
                  <a:pt x="348901" y="5126160"/>
                </a:lnTo>
                <a:lnTo>
                  <a:pt x="339230" y="5174062"/>
                </a:lnTo>
                <a:lnTo>
                  <a:pt x="358542" y="5161042"/>
                </a:lnTo>
                <a:cubicBezTo>
                  <a:pt x="375755" y="5153761"/>
                  <a:pt x="394680" y="5149735"/>
                  <a:pt x="414545" y="5149735"/>
                </a:cubicBezTo>
                <a:lnTo>
                  <a:pt x="475694" y="5149735"/>
                </a:lnTo>
                <a:cubicBezTo>
                  <a:pt x="495559" y="5149735"/>
                  <a:pt x="514484" y="5153761"/>
                  <a:pt x="531697" y="5161042"/>
                </a:cubicBezTo>
                <a:lnTo>
                  <a:pt x="551009" y="5174062"/>
                </a:lnTo>
                <a:lnTo>
                  <a:pt x="541338" y="5126160"/>
                </a:lnTo>
                <a:lnTo>
                  <a:pt x="541338" y="5065011"/>
                </a:lnTo>
                <a:lnTo>
                  <a:pt x="548713" y="5028481"/>
                </a:lnTo>
                <a:lnTo>
                  <a:pt x="531698" y="5039953"/>
                </a:lnTo>
                <a:cubicBezTo>
                  <a:pt x="514485" y="5047234"/>
                  <a:pt x="495560" y="5051260"/>
                  <a:pt x="475694" y="5051260"/>
                </a:cubicBezTo>
                <a:lnTo>
                  <a:pt x="414545" y="5051260"/>
                </a:lnTo>
                <a:cubicBezTo>
                  <a:pt x="394680" y="5051260"/>
                  <a:pt x="375755" y="5047234"/>
                  <a:pt x="358542" y="5039953"/>
                </a:cubicBezTo>
                <a:close/>
                <a:moveTo>
                  <a:pt x="6023279" y="4798333"/>
                </a:moveTo>
                <a:lnTo>
                  <a:pt x="6032950" y="4846235"/>
                </a:lnTo>
                <a:lnTo>
                  <a:pt x="6032950" y="4907384"/>
                </a:lnTo>
                <a:lnTo>
                  <a:pt x="6025575" y="4943914"/>
                </a:lnTo>
                <a:lnTo>
                  <a:pt x="6042591" y="4932441"/>
                </a:lnTo>
                <a:cubicBezTo>
                  <a:pt x="6059804" y="4925161"/>
                  <a:pt x="6078729" y="4921135"/>
                  <a:pt x="6098594" y="4921135"/>
                </a:cubicBezTo>
                <a:lnTo>
                  <a:pt x="6159743" y="4921135"/>
                </a:lnTo>
                <a:cubicBezTo>
                  <a:pt x="6179608" y="4921135"/>
                  <a:pt x="6198533" y="4925161"/>
                  <a:pt x="6215746" y="4932441"/>
                </a:cubicBezTo>
                <a:lnTo>
                  <a:pt x="6232762" y="4943914"/>
                </a:lnTo>
                <a:lnTo>
                  <a:pt x="6225387" y="4907384"/>
                </a:lnTo>
                <a:lnTo>
                  <a:pt x="6225387" y="4846235"/>
                </a:lnTo>
                <a:lnTo>
                  <a:pt x="6235058" y="4798333"/>
                </a:lnTo>
                <a:lnTo>
                  <a:pt x="6215746" y="4811354"/>
                </a:lnTo>
                <a:cubicBezTo>
                  <a:pt x="6198533" y="4818634"/>
                  <a:pt x="6179608" y="4822660"/>
                  <a:pt x="6159743" y="4822660"/>
                </a:cubicBezTo>
                <a:lnTo>
                  <a:pt x="6098594" y="4822660"/>
                </a:lnTo>
                <a:cubicBezTo>
                  <a:pt x="6078729" y="4822660"/>
                  <a:pt x="6059804" y="4818634"/>
                  <a:pt x="6042591" y="4811354"/>
                </a:cubicBezTo>
                <a:close/>
                <a:moveTo>
                  <a:pt x="5481941" y="4798333"/>
                </a:moveTo>
                <a:lnTo>
                  <a:pt x="5491612" y="4846235"/>
                </a:lnTo>
                <a:lnTo>
                  <a:pt x="5491612" y="4907384"/>
                </a:lnTo>
                <a:lnTo>
                  <a:pt x="5484237" y="4943914"/>
                </a:lnTo>
                <a:lnTo>
                  <a:pt x="5501253" y="4932441"/>
                </a:lnTo>
                <a:cubicBezTo>
                  <a:pt x="5518466" y="4925161"/>
                  <a:pt x="5537391" y="4921135"/>
                  <a:pt x="5557256" y="4921135"/>
                </a:cubicBezTo>
                <a:lnTo>
                  <a:pt x="5618405" y="4921135"/>
                </a:lnTo>
                <a:cubicBezTo>
                  <a:pt x="5638270" y="4921135"/>
                  <a:pt x="5657195" y="4925161"/>
                  <a:pt x="5674408" y="4932441"/>
                </a:cubicBezTo>
                <a:lnTo>
                  <a:pt x="5691424" y="4943914"/>
                </a:lnTo>
                <a:lnTo>
                  <a:pt x="5684049" y="4907384"/>
                </a:lnTo>
                <a:lnTo>
                  <a:pt x="5684049" y="4846235"/>
                </a:lnTo>
                <a:lnTo>
                  <a:pt x="5693720" y="4798333"/>
                </a:lnTo>
                <a:lnTo>
                  <a:pt x="5674408" y="4811354"/>
                </a:lnTo>
                <a:cubicBezTo>
                  <a:pt x="5657195" y="4818634"/>
                  <a:pt x="5638270" y="4822660"/>
                  <a:pt x="5618405" y="4822660"/>
                </a:cubicBezTo>
                <a:lnTo>
                  <a:pt x="5557256" y="4822660"/>
                </a:lnTo>
                <a:cubicBezTo>
                  <a:pt x="5537391" y="4822660"/>
                  <a:pt x="5518466" y="4818634"/>
                  <a:pt x="5501253" y="4811354"/>
                </a:cubicBezTo>
                <a:close/>
                <a:moveTo>
                  <a:pt x="4940603" y="4798333"/>
                </a:moveTo>
                <a:lnTo>
                  <a:pt x="4950274" y="4846235"/>
                </a:lnTo>
                <a:lnTo>
                  <a:pt x="4950274" y="4907384"/>
                </a:lnTo>
                <a:lnTo>
                  <a:pt x="4942899" y="4943914"/>
                </a:lnTo>
                <a:lnTo>
                  <a:pt x="4959915" y="4932441"/>
                </a:lnTo>
                <a:cubicBezTo>
                  <a:pt x="4977128" y="4925161"/>
                  <a:pt x="4996053" y="4921135"/>
                  <a:pt x="5015918" y="4921135"/>
                </a:cubicBezTo>
                <a:lnTo>
                  <a:pt x="5077067" y="4921135"/>
                </a:lnTo>
                <a:cubicBezTo>
                  <a:pt x="5096933" y="4921135"/>
                  <a:pt x="5115857" y="4925161"/>
                  <a:pt x="5133071" y="4932441"/>
                </a:cubicBezTo>
                <a:lnTo>
                  <a:pt x="5150086" y="4943914"/>
                </a:lnTo>
                <a:lnTo>
                  <a:pt x="5142711" y="4907384"/>
                </a:lnTo>
                <a:lnTo>
                  <a:pt x="5142711" y="4846235"/>
                </a:lnTo>
                <a:lnTo>
                  <a:pt x="5152382" y="4798333"/>
                </a:lnTo>
                <a:lnTo>
                  <a:pt x="5133070" y="4811354"/>
                </a:lnTo>
                <a:cubicBezTo>
                  <a:pt x="5115857" y="4818634"/>
                  <a:pt x="5096932" y="4822660"/>
                  <a:pt x="5077067" y="4822660"/>
                </a:cubicBezTo>
                <a:lnTo>
                  <a:pt x="5015918" y="4822660"/>
                </a:lnTo>
                <a:cubicBezTo>
                  <a:pt x="4996052" y="4822660"/>
                  <a:pt x="4977128" y="4818634"/>
                  <a:pt x="4959914" y="4811354"/>
                </a:cubicBezTo>
                <a:close/>
                <a:moveTo>
                  <a:pt x="4399265" y="4798333"/>
                </a:moveTo>
                <a:lnTo>
                  <a:pt x="4408936" y="4846235"/>
                </a:lnTo>
                <a:lnTo>
                  <a:pt x="4408936" y="4907384"/>
                </a:lnTo>
                <a:lnTo>
                  <a:pt x="4401561" y="4943914"/>
                </a:lnTo>
                <a:lnTo>
                  <a:pt x="4418577" y="4932441"/>
                </a:lnTo>
                <a:cubicBezTo>
                  <a:pt x="4435790" y="4925161"/>
                  <a:pt x="4454715" y="4921135"/>
                  <a:pt x="4474580" y="4921135"/>
                </a:cubicBezTo>
                <a:lnTo>
                  <a:pt x="4535729" y="4921135"/>
                </a:lnTo>
                <a:cubicBezTo>
                  <a:pt x="4555595" y="4921135"/>
                  <a:pt x="4574519" y="4925161"/>
                  <a:pt x="4591733" y="4932441"/>
                </a:cubicBezTo>
                <a:lnTo>
                  <a:pt x="4608748" y="4943914"/>
                </a:lnTo>
                <a:lnTo>
                  <a:pt x="4601373" y="4907384"/>
                </a:lnTo>
                <a:lnTo>
                  <a:pt x="4601373" y="4846235"/>
                </a:lnTo>
                <a:lnTo>
                  <a:pt x="4611044" y="4798333"/>
                </a:lnTo>
                <a:lnTo>
                  <a:pt x="4591732" y="4811354"/>
                </a:lnTo>
                <a:cubicBezTo>
                  <a:pt x="4574519" y="4818634"/>
                  <a:pt x="4555594" y="4822660"/>
                  <a:pt x="4535729" y="4822660"/>
                </a:cubicBezTo>
                <a:lnTo>
                  <a:pt x="4474580" y="4822660"/>
                </a:lnTo>
                <a:cubicBezTo>
                  <a:pt x="4454714" y="4822660"/>
                  <a:pt x="4435790" y="4818634"/>
                  <a:pt x="4418576" y="4811354"/>
                </a:cubicBezTo>
                <a:close/>
                <a:moveTo>
                  <a:pt x="3857927" y="4798333"/>
                </a:moveTo>
                <a:lnTo>
                  <a:pt x="3867598" y="4846235"/>
                </a:lnTo>
                <a:lnTo>
                  <a:pt x="3867598" y="4907384"/>
                </a:lnTo>
                <a:lnTo>
                  <a:pt x="3860223" y="4943914"/>
                </a:lnTo>
                <a:lnTo>
                  <a:pt x="3877239" y="4932441"/>
                </a:lnTo>
                <a:cubicBezTo>
                  <a:pt x="3894452" y="4925161"/>
                  <a:pt x="3913377" y="4921135"/>
                  <a:pt x="3933242" y="4921135"/>
                </a:cubicBezTo>
                <a:lnTo>
                  <a:pt x="3994391" y="4921135"/>
                </a:lnTo>
                <a:cubicBezTo>
                  <a:pt x="4014257" y="4921135"/>
                  <a:pt x="4033181" y="4925161"/>
                  <a:pt x="4050395" y="4932441"/>
                </a:cubicBezTo>
                <a:lnTo>
                  <a:pt x="4067410" y="4943914"/>
                </a:lnTo>
                <a:lnTo>
                  <a:pt x="4060035" y="4907384"/>
                </a:lnTo>
                <a:lnTo>
                  <a:pt x="4060035" y="4846235"/>
                </a:lnTo>
                <a:lnTo>
                  <a:pt x="4069706" y="4798333"/>
                </a:lnTo>
                <a:lnTo>
                  <a:pt x="4050394" y="4811354"/>
                </a:lnTo>
                <a:cubicBezTo>
                  <a:pt x="4033181" y="4818634"/>
                  <a:pt x="4014256" y="4822660"/>
                  <a:pt x="3994391" y="4822660"/>
                </a:cubicBezTo>
                <a:lnTo>
                  <a:pt x="3933242" y="4822660"/>
                </a:lnTo>
                <a:cubicBezTo>
                  <a:pt x="3913377" y="4822660"/>
                  <a:pt x="3894452" y="4818634"/>
                  <a:pt x="3877238" y="4811354"/>
                </a:cubicBezTo>
                <a:close/>
                <a:moveTo>
                  <a:pt x="3316589" y="4798333"/>
                </a:moveTo>
                <a:lnTo>
                  <a:pt x="3326260" y="4846235"/>
                </a:lnTo>
                <a:lnTo>
                  <a:pt x="3326260" y="4907384"/>
                </a:lnTo>
                <a:lnTo>
                  <a:pt x="3318885" y="4943914"/>
                </a:lnTo>
                <a:lnTo>
                  <a:pt x="3335901" y="4932441"/>
                </a:lnTo>
                <a:cubicBezTo>
                  <a:pt x="3353114" y="4925161"/>
                  <a:pt x="3372039" y="4921135"/>
                  <a:pt x="3391904" y="4921135"/>
                </a:cubicBezTo>
                <a:lnTo>
                  <a:pt x="3453053" y="4921135"/>
                </a:lnTo>
                <a:cubicBezTo>
                  <a:pt x="3472919" y="4921135"/>
                  <a:pt x="3491843" y="4925161"/>
                  <a:pt x="3509057" y="4932441"/>
                </a:cubicBezTo>
                <a:lnTo>
                  <a:pt x="3526072" y="4943914"/>
                </a:lnTo>
                <a:lnTo>
                  <a:pt x="3518697" y="4907384"/>
                </a:lnTo>
                <a:lnTo>
                  <a:pt x="3518697" y="4846235"/>
                </a:lnTo>
                <a:lnTo>
                  <a:pt x="3528368" y="4798333"/>
                </a:lnTo>
                <a:lnTo>
                  <a:pt x="3509056" y="4811354"/>
                </a:lnTo>
                <a:cubicBezTo>
                  <a:pt x="3491843" y="4818634"/>
                  <a:pt x="3472918" y="4822660"/>
                  <a:pt x="3453053" y="4822660"/>
                </a:cubicBezTo>
                <a:lnTo>
                  <a:pt x="3391904" y="4822660"/>
                </a:lnTo>
                <a:cubicBezTo>
                  <a:pt x="3372039" y="4822660"/>
                  <a:pt x="3353114" y="4818634"/>
                  <a:pt x="3335901" y="4811354"/>
                </a:cubicBezTo>
                <a:close/>
                <a:moveTo>
                  <a:pt x="2775251" y="4798333"/>
                </a:moveTo>
                <a:lnTo>
                  <a:pt x="2784922" y="4846235"/>
                </a:lnTo>
                <a:lnTo>
                  <a:pt x="2784922" y="4907384"/>
                </a:lnTo>
                <a:lnTo>
                  <a:pt x="2777547" y="4943914"/>
                </a:lnTo>
                <a:lnTo>
                  <a:pt x="2794563" y="4932441"/>
                </a:lnTo>
                <a:cubicBezTo>
                  <a:pt x="2811776" y="4925161"/>
                  <a:pt x="2830701" y="4921135"/>
                  <a:pt x="2850566" y="4921135"/>
                </a:cubicBezTo>
                <a:lnTo>
                  <a:pt x="2911715" y="4921135"/>
                </a:lnTo>
                <a:cubicBezTo>
                  <a:pt x="2931581" y="4921135"/>
                  <a:pt x="2950506" y="4925161"/>
                  <a:pt x="2967719" y="4932441"/>
                </a:cubicBezTo>
                <a:lnTo>
                  <a:pt x="2984734" y="4943914"/>
                </a:lnTo>
                <a:lnTo>
                  <a:pt x="2977359" y="4907384"/>
                </a:lnTo>
                <a:lnTo>
                  <a:pt x="2977359" y="4846235"/>
                </a:lnTo>
                <a:lnTo>
                  <a:pt x="2987030" y="4798333"/>
                </a:lnTo>
                <a:lnTo>
                  <a:pt x="2967718" y="4811354"/>
                </a:lnTo>
                <a:cubicBezTo>
                  <a:pt x="2950505" y="4818634"/>
                  <a:pt x="2931580" y="4822660"/>
                  <a:pt x="2911715" y="4822660"/>
                </a:cubicBezTo>
                <a:lnTo>
                  <a:pt x="2850566" y="4822660"/>
                </a:lnTo>
                <a:cubicBezTo>
                  <a:pt x="2830701" y="4822660"/>
                  <a:pt x="2811776" y="4818634"/>
                  <a:pt x="2794563" y="4811354"/>
                </a:cubicBezTo>
                <a:close/>
                <a:moveTo>
                  <a:pt x="2233913" y="4798333"/>
                </a:moveTo>
                <a:lnTo>
                  <a:pt x="2243584" y="4846235"/>
                </a:lnTo>
                <a:lnTo>
                  <a:pt x="2243584" y="4907384"/>
                </a:lnTo>
                <a:lnTo>
                  <a:pt x="2236209" y="4943914"/>
                </a:lnTo>
                <a:lnTo>
                  <a:pt x="2253225" y="4932441"/>
                </a:lnTo>
                <a:cubicBezTo>
                  <a:pt x="2270438" y="4925161"/>
                  <a:pt x="2289363" y="4921135"/>
                  <a:pt x="2309228" y="4921135"/>
                </a:cubicBezTo>
                <a:lnTo>
                  <a:pt x="2370377" y="4921135"/>
                </a:lnTo>
                <a:cubicBezTo>
                  <a:pt x="2390243" y="4921135"/>
                  <a:pt x="2409168" y="4925161"/>
                  <a:pt x="2426381" y="4932441"/>
                </a:cubicBezTo>
                <a:lnTo>
                  <a:pt x="2443396" y="4943914"/>
                </a:lnTo>
                <a:lnTo>
                  <a:pt x="2436021" y="4907384"/>
                </a:lnTo>
                <a:lnTo>
                  <a:pt x="2436021" y="4846235"/>
                </a:lnTo>
                <a:lnTo>
                  <a:pt x="2445692" y="4798333"/>
                </a:lnTo>
                <a:lnTo>
                  <a:pt x="2426380" y="4811354"/>
                </a:lnTo>
                <a:cubicBezTo>
                  <a:pt x="2409167" y="4818634"/>
                  <a:pt x="2390242" y="4822660"/>
                  <a:pt x="2370377" y="4822660"/>
                </a:cubicBezTo>
                <a:lnTo>
                  <a:pt x="2309228" y="4822660"/>
                </a:lnTo>
                <a:cubicBezTo>
                  <a:pt x="2289363" y="4822660"/>
                  <a:pt x="2270438" y="4818634"/>
                  <a:pt x="2253225" y="4811354"/>
                </a:cubicBezTo>
                <a:close/>
                <a:moveTo>
                  <a:pt x="1692575" y="4798333"/>
                </a:moveTo>
                <a:lnTo>
                  <a:pt x="1702246" y="4846235"/>
                </a:lnTo>
                <a:lnTo>
                  <a:pt x="1702246" y="4907384"/>
                </a:lnTo>
                <a:lnTo>
                  <a:pt x="1694871" y="4943914"/>
                </a:lnTo>
                <a:lnTo>
                  <a:pt x="1711887" y="4932441"/>
                </a:lnTo>
                <a:cubicBezTo>
                  <a:pt x="1729100" y="4925161"/>
                  <a:pt x="1748025" y="4921135"/>
                  <a:pt x="1767890" y="4921135"/>
                </a:cubicBezTo>
                <a:lnTo>
                  <a:pt x="1829039" y="4921135"/>
                </a:lnTo>
                <a:cubicBezTo>
                  <a:pt x="1848905" y="4921135"/>
                  <a:pt x="1867829" y="4925161"/>
                  <a:pt x="1885043" y="4932441"/>
                </a:cubicBezTo>
                <a:lnTo>
                  <a:pt x="1902058" y="4943914"/>
                </a:lnTo>
                <a:lnTo>
                  <a:pt x="1894683" y="4907384"/>
                </a:lnTo>
                <a:lnTo>
                  <a:pt x="1894683" y="4846235"/>
                </a:lnTo>
                <a:lnTo>
                  <a:pt x="1904354" y="4798333"/>
                </a:lnTo>
                <a:lnTo>
                  <a:pt x="1885042" y="4811354"/>
                </a:lnTo>
                <a:cubicBezTo>
                  <a:pt x="1867829" y="4818634"/>
                  <a:pt x="1848904" y="4822660"/>
                  <a:pt x="1829039" y="4822660"/>
                </a:cubicBezTo>
                <a:lnTo>
                  <a:pt x="1767890" y="4822660"/>
                </a:lnTo>
                <a:cubicBezTo>
                  <a:pt x="1748025" y="4822660"/>
                  <a:pt x="1729100" y="4818634"/>
                  <a:pt x="1711887" y="4811354"/>
                </a:cubicBezTo>
                <a:close/>
                <a:moveTo>
                  <a:pt x="1151237" y="4798333"/>
                </a:moveTo>
                <a:lnTo>
                  <a:pt x="1160908" y="4846235"/>
                </a:lnTo>
                <a:lnTo>
                  <a:pt x="1160908" y="4907384"/>
                </a:lnTo>
                <a:lnTo>
                  <a:pt x="1153533" y="4943914"/>
                </a:lnTo>
                <a:lnTo>
                  <a:pt x="1170549" y="4932441"/>
                </a:lnTo>
                <a:cubicBezTo>
                  <a:pt x="1187762" y="4925161"/>
                  <a:pt x="1206687" y="4921135"/>
                  <a:pt x="1226552" y="4921135"/>
                </a:cubicBezTo>
                <a:lnTo>
                  <a:pt x="1287701" y="4921135"/>
                </a:lnTo>
                <a:cubicBezTo>
                  <a:pt x="1307567" y="4921135"/>
                  <a:pt x="1326491" y="4925161"/>
                  <a:pt x="1343705" y="4932441"/>
                </a:cubicBezTo>
                <a:lnTo>
                  <a:pt x="1360720" y="4943914"/>
                </a:lnTo>
                <a:lnTo>
                  <a:pt x="1353345" y="4907384"/>
                </a:lnTo>
                <a:lnTo>
                  <a:pt x="1353345" y="4846235"/>
                </a:lnTo>
                <a:lnTo>
                  <a:pt x="1363016" y="4798333"/>
                </a:lnTo>
                <a:lnTo>
                  <a:pt x="1343704" y="4811354"/>
                </a:lnTo>
                <a:cubicBezTo>
                  <a:pt x="1326491" y="4818634"/>
                  <a:pt x="1307566" y="4822660"/>
                  <a:pt x="1287701" y="4822660"/>
                </a:cubicBezTo>
                <a:lnTo>
                  <a:pt x="1226552" y="4822660"/>
                </a:lnTo>
                <a:cubicBezTo>
                  <a:pt x="1206687" y="4822660"/>
                  <a:pt x="1187762" y="4818634"/>
                  <a:pt x="1170549" y="4811354"/>
                </a:cubicBezTo>
                <a:close/>
                <a:moveTo>
                  <a:pt x="609899" y="4798333"/>
                </a:moveTo>
                <a:lnTo>
                  <a:pt x="619570" y="4846235"/>
                </a:lnTo>
                <a:lnTo>
                  <a:pt x="619570" y="4907384"/>
                </a:lnTo>
                <a:lnTo>
                  <a:pt x="612195" y="4943914"/>
                </a:lnTo>
                <a:lnTo>
                  <a:pt x="629211" y="4932441"/>
                </a:lnTo>
                <a:cubicBezTo>
                  <a:pt x="646424" y="4925161"/>
                  <a:pt x="665349" y="4921135"/>
                  <a:pt x="685214" y="4921135"/>
                </a:cubicBezTo>
                <a:lnTo>
                  <a:pt x="746363" y="4921135"/>
                </a:lnTo>
                <a:cubicBezTo>
                  <a:pt x="766228" y="4921135"/>
                  <a:pt x="785154" y="4925161"/>
                  <a:pt x="802366" y="4932441"/>
                </a:cubicBezTo>
                <a:lnTo>
                  <a:pt x="819383" y="4943914"/>
                </a:lnTo>
                <a:lnTo>
                  <a:pt x="812007" y="4907384"/>
                </a:lnTo>
                <a:lnTo>
                  <a:pt x="812007" y="4846235"/>
                </a:lnTo>
                <a:lnTo>
                  <a:pt x="821678" y="4798333"/>
                </a:lnTo>
                <a:lnTo>
                  <a:pt x="802366" y="4811354"/>
                </a:lnTo>
                <a:cubicBezTo>
                  <a:pt x="785153" y="4818634"/>
                  <a:pt x="766228" y="4822660"/>
                  <a:pt x="746363" y="4822660"/>
                </a:cubicBezTo>
                <a:lnTo>
                  <a:pt x="685214" y="4822660"/>
                </a:lnTo>
                <a:cubicBezTo>
                  <a:pt x="665349" y="4822660"/>
                  <a:pt x="646424" y="4818634"/>
                  <a:pt x="629211" y="4811354"/>
                </a:cubicBezTo>
                <a:close/>
                <a:moveTo>
                  <a:pt x="3589554" y="4581105"/>
                </a:moveTo>
                <a:lnTo>
                  <a:pt x="3596929" y="4617635"/>
                </a:lnTo>
                <a:lnTo>
                  <a:pt x="3596929" y="4678784"/>
                </a:lnTo>
                <a:lnTo>
                  <a:pt x="3587258" y="4726686"/>
                </a:lnTo>
                <a:lnTo>
                  <a:pt x="3606570" y="4713665"/>
                </a:lnTo>
                <a:cubicBezTo>
                  <a:pt x="3623783" y="4706385"/>
                  <a:pt x="3642708" y="4702359"/>
                  <a:pt x="3662573" y="4702359"/>
                </a:cubicBezTo>
                <a:lnTo>
                  <a:pt x="3723722" y="4702359"/>
                </a:lnTo>
                <a:cubicBezTo>
                  <a:pt x="3743587" y="4702359"/>
                  <a:pt x="3762512" y="4706385"/>
                  <a:pt x="3779725" y="4713665"/>
                </a:cubicBezTo>
                <a:lnTo>
                  <a:pt x="3799037" y="4726686"/>
                </a:lnTo>
                <a:lnTo>
                  <a:pt x="3789366" y="4678784"/>
                </a:lnTo>
                <a:lnTo>
                  <a:pt x="3789366" y="4617635"/>
                </a:lnTo>
                <a:lnTo>
                  <a:pt x="3796741" y="4581105"/>
                </a:lnTo>
                <a:lnTo>
                  <a:pt x="3779726" y="4592577"/>
                </a:lnTo>
                <a:cubicBezTo>
                  <a:pt x="3762512" y="4599858"/>
                  <a:pt x="3743588" y="4603884"/>
                  <a:pt x="3723722" y="4603884"/>
                </a:cubicBezTo>
                <a:lnTo>
                  <a:pt x="3662573" y="4603884"/>
                </a:lnTo>
                <a:cubicBezTo>
                  <a:pt x="3642708" y="4603884"/>
                  <a:pt x="3623783" y="4599858"/>
                  <a:pt x="3606570" y="4592577"/>
                </a:cubicBezTo>
                <a:close/>
                <a:moveTo>
                  <a:pt x="3048216" y="4581105"/>
                </a:moveTo>
                <a:lnTo>
                  <a:pt x="3055591" y="4617635"/>
                </a:lnTo>
                <a:lnTo>
                  <a:pt x="3055591" y="4678784"/>
                </a:lnTo>
                <a:lnTo>
                  <a:pt x="3045920" y="4726686"/>
                </a:lnTo>
                <a:lnTo>
                  <a:pt x="3065232" y="4713665"/>
                </a:lnTo>
                <a:cubicBezTo>
                  <a:pt x="3082445" y="4706385"/>
                  <a:pt x="3101370" y="4702359"/>
                  <a:pt x="3121235" y="4702359"/>
                </a:cubicBezTo>
                <a:lnTo>
                  <a:pt x="3182384" y="4702359"/>
                </a:lnTo>
                <a:cubicBezTo>
                  <a:pt x="3202249" y="4702359"/>
                  <a:pt x="3221174" y="4706385"/>
                  <a:pt x="3238387" y="4713665"/>
                </a:cubicBezTo>
                <a:lnTo>
                  <a:pt x="3257699" y="4726686"/>
                </a:lnTo>
                <a:lnTo>
                  <a:pt x="3248028" y="4678784"/>
                </a:lnTo>
                <a:lnTo>
                  <a:pt x="3248028" y="4617635"/>
                </a:lnTo>
                <a:lnTo>
                  <a:pt x="3255403" y="4581105"/>
                </a:lnTo>
                <a:lnTo>
                  <a:pt x="3238388" y="4592577"/>
                </a:lnTo>
                <a:cubicBezTo>
                  <a:pt x="3221175" y="4599858"/>
                  <a:pt x="3202250" y="4603884"/>
                  <a:pt x="3182384" y="4603884"/>
                </a:cubicBezTo>
                <a:lnTo>
                  <a:pt x="3121235" y="4603884"/>
                </a:lnTo>
                <a:cubicBezTo>
                  <a:pt x="3101370" y="4603884"/>
                  <a:pt x="3082445" y="4599858"/>
                  <a:pt x="3065232" y="4592577"/>
                </a:cubicBezTo>
                <a:close/>
                <a:moveTo>
                  <a:pt x="2506878" y="4581105"/>
                </a:moveTo>
                <a:lnTo>
                  <a:pt x="2514253" y="4617635"/>
                </a:lnTo>
                <a:lnTo>
                  <a:pt x="2514253" y="4678784"/>
                </a:lnTo>
                <a:lnTo>
                  <a:pt x="2504582" y="4726686"/>
                </a:lnTo>
                <a:lnTo>
                  <a:pt x="2523894" y="4713665"/>
                </a:lnTo>
                <a:cubicBezTo>
                  <a:pt x="2541107" y="4706385"/>
                  <a:pt x="2560032" y="4702359"/>
                  <a:pt x="2579897" y="4702359"/>
                </a:cubicBezTo>
                <a:lnTo>
                  <a:pt x="2641046" y="4702359"/>
                </a:lnTo>
                <a:cubicBezTo>
                  <a:pt x="2660911" y="4702359"/>
                  <a:pt x="2679836" y="4706385"/>
                  <a:pt x="2697049" y="4713665"/>
                </a:cubicBezTo>
                <a:lnTo>
                  <a:pt x="2716361" y="4726686"/>
                </a:lnTo>
                <a:lnTo>
                  <a:pt x="2706690" y="4678784"/>
                </a:lnTo>
                <a:lnTo>
                  <a:pt x="2706690" y="4617635"/>
                </a:lnTo>
                <a:lnTo>
                  <a:pt x="2714065" y="4581105"/>
                </a:lnTo>
                <a:lnTo>
                  <a:pt x="2697050" y="4592577"/>
                </a:lnTo>
                <a:cubicBezTo>
                  <a:pt x="2679837" y="4599858"/>
                  <a:pt x="2660912" y="4603884"/>
                  <a:pt x="2641046" y="4603884"/>
                </a:cubicBezTo>
                <a:lnTo>
                  <a:pt x="2579897" y="4603884"/>
                </a:lnTo>
                <a:cubicBezTo>
                  <a:pt x="2560032" y="4603884"/>
                  <a:pt x="2541107" y="4599858"/>
                  <a:pt x="2523894" y="4592577"/>
                </a:cubicBezTo>
                <a:close/>
                <a:moveTo>
                  <a:pt x="1965540" y="4581105"/>
                </a:moveTo>
                <a:lnTo>
                  <a:pt x="1972915" y="4617635"/>
                </a:lnTo>
                <a:lnTo>
                  <a:pt x="1972915" y="4678784"/>
                </a:lnTo>
                <a:lnTo>
                  <a:pt x="1963244" y="4726686"/>
                </a:lnTo>
                <a:lnTo>
                  <a:pt x="1982556" y="4713665"/>
                </a:lnTo>
                <a:cubicBezTo>
                  <a:pt x="1999769" y="4706385"/>
                  <a:pt x="2018694" y="4702359"/>
                  <a:pt x="2038559" y="4702359"/>
                </a:cubicBezTo>
                <a:lnTo>
                  <a:pt x="2099708" y="4702359"/>
                </a:lnTo>
                <a:cubicBezTo>
                  <a:pt x="2119573" y="4702359"/>
                  <a:pt x="2138498" y="4706385"/>
                  <a:pt x="2155711" y="4713665"/>
                </a:cubicBezTo>
                <a:lnTo>
                  <a:pt x="2175023" y="4726686"/>
                </a:lnTo>
                <a:lnTo>
                  <a:pt x="2165352" y="4678784"/>
                </a:lnTo>
                <a:lnTo>
                  <a:pt x="2165352" y="4617635"/>
                </a:lnTo>
                <a:lnTo>
                  <a:pt x="2172727" y="4581105"/>
                </a:lnTo>
                <a:lnTo>
                  <a:pt x="2155712" y="4592577"/>
                </a:lnTo>
                <a:cubicBezTo>
                  <a:pt x="2138499" y="4599858"/>
                  <a:pt x="2119574" y="4603884"/>
                  <a:pt x="2099708" y="4603884"/>
                </a:cubicBezTo>
                <a:lnTo>
                  <a:pt x="2038559" y="4603884"/>
                </a:lnTo>
                <a:cubicBezTo>
                  <a:pt x="2018694" y="4603884"/>
                  <a:pt x="1999769" y="4599858"/>
                  <a:pt x="1982556" y="4592577"/>
                </a:cubicBezTo>
                <a:close/>
                <a:moveTo>
                  <a:pt x="6296244" y="4581105"/>
                </a:moveTo>
                <a:lnTo>
                  <a:pt x="6303619" y="4617635"/>
                </a:lnTo>
                <a:lnTo>
                  <a:pt x="6303619" y="4678784"/>
                </a:lnTo>
                <a:lnTo>
                  <a:pt x="6293948" y="4726686"/>
                </a:lnTo>
                <a:lnTo>
                  <a:pt x="6313260" y="4713666"/>
                </a:lnTo>
                <a:cubicBezTo>
                  <a:pt x="6330473" y="4706385"/>
                  <a:pt x="6349398" y="4702359"/>
                  <a:pt x="6369263" y="4702359"/>
                </a:cubicBezTo>
                <a:lnTo>
                  <a:pt x="6430412" y="4702359"/>
                </a:lnTo>
                <a:cubicBezTo>
                  <a:pt x="6450277" y="4702359"/>
                  <a:pt x="6469202" y="4706385"/>
                  <a:pt x="6486415" y="4713666"/>
                </a:cubicBezTo>
                <a:lnTo>
                  <a:pt x="6505720" y="4726681"/>
                </a:lnTo>
                <a:lnTo>
                  <a:pt x="6496050" y="4678784"/>
                </a:lnTo>
                <a:lnTo>
                  <a:pt x="6496050" y="4617635"/>
                </a:lnTo>
                <a:lnTo>
                  <a:pt x="6503424" y="4581110"/>
                </a:lnTo>
                <a:lnTo>
                  <a:pt x="6486415" y="4592577"/>
                </a:lnTo>
                <a:cubicBezTo>
                  <a:pt x="6469202" y="4599858"/>
                  <a:pt x="6450277" y="4603884"/>
                  <a:pt x="6430412" y="4603884"/>
                </a:cubicBezTo>
                <a:lnTo>
                  <a:pt x="6369263" y="4603884"/>
                </a:lnTo>
                <a:cubicBezTo>
                  <a:pt x="6349398" y="4603884"/>
                  <a:pt x="6330473" y="4599858"/>
                  <a:pt x="6313260" y="4592577"/>
                </a:cubicBezTo>
                <a:close/>
                <a:moveTo>
                  <a:pt x="5754906" y="4581105"/>
                </a:moveTo>
                <a:lnTo>
                  <a:pt x="5762281" y="4617635"/>
                </a:lnTo>
                <a:lnTo>
                  <a:pt x="5762281" y="4678784"/>
                </a:lnTo>
                <a:lnTo>
                  <a:pt x="5752610" y="4726686"/>
                </a:lnTo>
                <a:lnTo>
                  <a:pt x="5771922" y="4713665"/>
                </a:lnTo>
                <a:cubicBezTo>
                  <a:pt x="5789135" y="4706385"/>
                  <a:pt x="5808060" y="4702359"/>
                  <a:pt x="5827925" y="4702359"/>
                </a:cubicBezTo>
                <a:lnTo>
                  <a:pt x="5889074" y="4702359"/>
                </a:lnTo>
                <a:cubicBezTo>
                  <a:pt x="5908939" y="4702359"/>
                  <a:pt x="5927864" y="4706385"/>
                  <a:pt x="5945077" y="4713665"/>
                </a:cubicBezTo>
                <a:lnTo>
                  <a:pt x="5964389" y="4726686"/>
                </a:lnTo>
                <a:lnTo>
                  <a:pt x="5954718" y="4678784"/>
                </a:lnTo>
                <a:lnTo>
                  <a:pt x="5954718" y="4617635"/>
                </a:lnTo>
                <a:lnTo>
                  <a:pt x="5962093" y="4581105"/>
                </a:lnTo>
                <a:lnTo>
                  <a:pt x="5945077" y="4592577"/>
                </a:lnTo>
                <a:cubicBezTo>
                  <a:pt x="5927864" y="4599858"/>
                  <a:pt x="5908939" y="4603884"/>
                  <a:pt x="5889074" y="4603884"/>
                </a:cubicBezTo>
                <a:lnTo>
                  <a:pt x="5827925" y="4603884"/>
                </a:lnTo>
                <a:cubicBezTo>
                  <a:pt x="5808060" y="4603884"/>
                  <a:pt x="5789135" y="4599858"/>
                  <a:pt x="5771922" y="4592577"/>
                </a:cubicBezTo>
                <a:close/>
                <a:moveTo>
                  <a:pt x="5213568" y="4581105"/>
                </a:moveTo>
                <a:lnTo>
                  <a:pt x="5220943" y="4617635"/>
                </a:lnTo>
                <a:lnTo>
                  <a:pt x="5220943" y="4678784"/>
                </a:lnTo>
                <a:lnTo>
                  <a:pt x="5211272" y="4726686"/>
                </a:lnTo>
                <a:lnTo>
                  <a:pt x="5230583" y="4713665"/>
                </a:lnTo>
                <a:cubicBezTo>
                  <a:pt x="5247797" y="4706385"/>
                  <a:pt x="5266721" y="4702359"/>
                  <a:pt x="5286587" y="4702359"/>
                </a:cubicBezTo>
                <a:lnTo>
                  <a:pt x="5347736" y="4702359"/>
                </a:lnTo>
                <a:cubicBezTo>
                  <a:pt x="5367601" y="4702359"/>
                  <a:pt x="5386526" y="4706385"/>
                  <a:pt x="5403739" y="4713665"/>
                </a:cubicBezTo>
                <a:lnTo>
                  <a:pt x="5423051" y="4726686"/>
                </a:lnTo>
                <a:lnTo>
                  <a:pt x="5413380" y="4678784"/>
                </a:lnTo>
                <a:lnTo>
                  <a:pt x="5413380" y="4617635"/>
                </a:lnTo>
                <a:lnTo>
                  <a:pt x="5420755" y="4581105"/>
                </a:lnTo>
                <a:lnTo>
                  <a:pt x="5403740" y="4592577"/>
                </a:lnTo>
                <a:cubicBezTo>
                  <a:pt x="5386526" y="4599858"/>
                  <a:pt x="5367602" y="4603884"/>
                  <a:pt x="5347736" y="4603884"/>
                </a:cubicBezTo>
                <a:lnTo>
                  <a:pt x="5286587" y="4603884"/>
                </a:lnTo>
                <a:cubicBezTo>
                  <a:pt x="5266722" y="4603884"/>
                  <a:pt x="5247797" y="4599858"/>
                  <a:pt x="5230584" y="4592577"/>
                </a:cubicBezTo>
                <a:close/>
                <a:moveTo>
                  <a:pt x="4672230" y="4581105"/>
                </a:moveTo>
                <a:lnTo>
                  <a:pt x="4679605" y="4617635"/>
                </a:lnTo>
                <a:lnTo>
                  <a:pt x="4679605" y="4678784"/>
                </a:lnTo>
                <a:lnTo>
                  <a:pt x="4669934" y="4726686"/>
                </a:lnTo>
                <a:lnTo>
                  <a:pt x="4689245" y="4713665"/>
                </a:lnTo>
                <a:cubicBezTo>
                  <a:pt x="4706459" y="4706385"/>
                  <a:pt x="4725383" y="4702359"/>
                  <a:pt x="4745249" y="4702359"/>
                </a:cubicBezTo>
                <a:lnTo>
                  <a:pt x="4806398" y="4702359"/>
                </a:lnTo>
                <a:cubicBezTo>
                  <a:pt x="4826263" y="4702359"/>
                  <a:pt x="4845188" y="4706385"/>
                  <a:pt x="4862401" y="4713665"/>
                </a:cubicBezTo>
                <a:lnTo>
                  <a:pt x="4881713" y="4726686"/>
                </a:lnTo>
                <a:lnTo>
                  <a:pt x="4872042" y="4678784"/>
                </a:lnTo>
                <a:lnTo>
                  <a:pt x="4872042" y="4617635"/>
                </a:lnTo>
                <a:lnTo>
                  <a:pt x="4879417" y="4581105"/>
                </a:lnTo>
                <a:lnTo>
                  <a:pt x="4862402" y="4592577"/>
                </a:lnTo>
                <a:cubicBezTo>
                  <a:pt x="4845188" y="4599858"/>
                  <a:pt x="4826264" y="4603884"/>
                  <a:pt x="4806398" y="4603884"/>
                </a:cubicBezTo>
                <a:lnTo>
                  <a:pt x="4745249" y="4603884"/>
                </a:lnTo>
                <a:cubicBezTo>
                  <a:pt x="4725384" y="4603884"/>
                  <a:pt x="4706459" y="4599858"/>
                  <a:pt x="4689246" y="4592577"/>
                </a:cubicBezTo>
                <a:close/>
                <a:moveTo>
                  <a:pt x="4130892" y="4581105"/>
                </a:moveTo>
                <a:lnTo>
                  <a:pt x="4138267" y="4617635"/>
                </a:lnTo>
                <a:lnTo>
                  <a:pt x="4138267" y="4678784"/>
                </a:lnTo>
                <a:lnTo>
                  <a:pt x="4128596" y="4726686"/>
                </a:lnTo>
                <a:lnTo>
                  <a:pt x="4147907" y="4713665"/>
                </a:lnTo>
                <a:cubicBezTo>
                  <a:pt x="4165121" y="4706385"/>
                  <a:pt x="4184046" y="4702359"/>
                  <a:pt x="4203911" y="4702359"/>
                </a:cubicBezTo>
                <a:lnTo>
                  <a:pt x="4265060" y="4702359"/>
                </a:lnTo>
                <a:cubicBezTo>
                  <a:pt x="4284925" y="4702359"/>
                  <a:pt x="4303850" y="4706385"/>
                  <a:pt x="4321063" y="4713665"/>
                </a:cubicBezTo>
                <a:lnTo>
                  <a:pt x="4340374" y="4726686"/>
                </a:lnTo>
                <a:lnTo>
                  <a:pt x="4330704" y="4678784"/>
                </a:lnTo>
                <a:lnTo>
                  <a:pt x="4330704" y="4617635"/>
                </a:lnTo>
                <a:lnTo>
                  <a:pt x="4338079" y="4581105"/>
                </a:lnTo>
                <a:lnTo>
                  <a:pt x="4321064" y="4592577"/>
                </a:lnTo>
                <a:cubicBezTo>
                  <a:pt x="4303850" y="4599858"/>
                  <a:pt x="4284926" y="4603884"/>
                  <a:pt x="4265060" y="4603884"/>
                </a:cubicBezTo>
                <a:lnTo>
                  <a:pt x="4203911" y="4603884"/>
                </a:lnTo>
                <a:cubicBezTo>
                  <a:pt x="4184046" y="4603884"/>
                  <a:pt x="4165121" y="4599858"/>
                  <a:pt x="4147908" y="4592577"/>
                </a:cubicBezTo>
                <a:close/>
                <a:moveTo>
                  <a:pt x="1631389" y="4581105"/>
                </a:moveTo>
                <a:lnTo>
                  <a:pt x="1614374" y="4592577"/>
                </a:lnTo>
                <a:cubicBezTo>
                  <a:pt x="1597160" y="4599858"/>
                  <a:pt x="1578236" y="4603884"/>
                  <a:pt x="1558370" y="4603884"/>
                </a:cubicBezTo>
                <a:lnTo>
                  <a:pt x="1497221" y="4603884"/>
                </a:lnTo>
                <a:cubicBezTo>
                  <a:pt x="1477356" y="4603884"/>
                  <a:pt x="1458431" y="4599858"/>
                  <a:pt x="1441218" y="4592577"/>
                </a:cubicBezTo>
                <a:lnTo>
                  <a:pt x="1424202" y="4581105"/>
                </a:lnTo>
                <a:lnTo>
                  <a:pt x="1431577" y="4617635"/>
                </a:lnTo>
                <a:lnTo>
                  <a:pt x="1431577" y="4678784"/>
                </a:lnTo>
                <a:lnTo>
                  <a:pt x="1421906" y="4726686"/>
                </a:lnTo>
                <a:lnTo>
                  <a:pt x="1441218" y="4713665"/>
                </a:lnTo>
                <a:cubicBezTo>
                  <a:pt x="1458431" y="4706385"/>
                  <a:pt x="1477356" y="4702359"/>
                  <a:pt x="1497221" y="4702359"/>
                </a:cubicBezTo>
                <a:lnTo>
                  <a:pt x="1558370" y="4702359"/>
                </a:lnTo>
                <a:cubicBezTo>
                  <a:pt x="1578235" y="4702359"/>
                  <a:pt x="1597160" y="4706385"/>
                  <a:pt x="1614373" y="4713665"/>
                </a:cubicBezTo>
                <a:lnTo>
                  <a:pt x="1633685" y="4726686"/>
                </a:lnTo>
                <a:lnTo>
                  <a:pt x="1624014" y="4678784"/>
                </a:lnTo>
                <a:lnTo>
                  <a:pt x="1624014" y="4617635"/>
                </a:lnTo>
                <a:close/>
                <a:moveTo>
                  <a:pt x="882864" y="4581105"/>
                </a:moveTo>
                <a:lnTo>
                  <a:pt x="890239" y="4617635"/>
                </a:lnTo>
                <a:lnTo>
                  <a:pt x="890239" y="4678784"/>
                </a:lnTo>
                <a:lnTo>
                  <a:pt x="880569" y="4726686"/>
                </a:lnTo>
                <a:lnTo>
                  <a:pt x="899880" y="4713666"/>
                </a:lnTo>
                <a:cubicBezTo>
                  <a:pt x="917093" y="4706385"/>
                  <a:pt x="936018" y="4702359"/>
                  <a:pt x="955883" y="4702359"/>
                </a:cubicBezTo>
                <a:lnTo>
                  <a:pt x="1017032" y="4702359"/>
                </a:lnTo>
                <a:cubicBezTo>
                  <a:pt x="1036897" y="4702359"/>
                  <a:pt x="1055822" y="4706385"/>
                  <a:pt x="1073035" y="4713666"/>
                </a:cubicBezTo>
                <a:lnTo>
                  <a:pt x="1092347" y="4726686"/>
                </a:lnTo>
                <a:lnTo>
                  <a:pt x="1082676" y="4678784"/>
                </a:lnTo>
                <a:lnTo>
                  <a:pt x="1082676" y="4617635"/>
                </a:lnTo>
                <a:lnTo>
                  <a:pt x="1090051" y="4581105"/>
                </a:lnTo>
                <a:lnTo>
                  <a:pt x="1073036" y="4592577"/>
                </a:lnTo>
                <a:cubicBezTo>
                  <a:pt x="1055823" y="4599858"/>
                  <a:pt x="1036898" y="4603884"/>
                  <a:pt x="1017032" y="4603884"/>
                </a:cubicBezTo>
                <a:lnTo>
                  <a:pt x="955883" y="4603884"/>
                </a:lnTo>
                <a:cubicBezTo>
                  <a:pt x="936018" y="4603884"/>
                  <a:pt x="917093" y="4599858"/>
                  <a:pt x="899880" y="4592577"/>
                </a:cubicBezTo>
                <a:close/>
                <a:moveTo>
                  <a:pt x="341526" y="4581105"/>
                </a:moveTo>
                <a:lnTo>
                  <a:pt x="348901" y="4617635"/>
                </a:lnTo>
                <a:lnTo>
                  <a:pt x="348901" y="4678784"/>
                </a:lnTo>
                <a:lnTo>
                  <a:pt x="339230" y="4726686"/>
                </a:lnTo>
                <a:lnTo>
                  <a:pt x="358542" y="4713666"/>
                </a:lnTo>
                <a:cubicBezTo>
                  <a:pt x="375755" y="4706385"/>
                  <a:pt x="394680" y="4702359"/>
                  <a:pt x="414545" y="4702359"/>
                </a:cubicBezTo>
                <a:lnTo>
                  <a:pt x="475694" y="4702359"/>
                </a:lnTo>
                <a:cubicBezTo>
                  <a:pt x="495559" y="4702359"/>
                  <a:pt x="514484" y="4706385"/>
                  <a:pt x="531697" y="4713666"/>
                </a:cubicBezTo>
                <a:lnTo>
                  <a:pt x="551009" y="4726686"/>
                </a:lnTo>
                <a:lnTo>
                  <a:pt x="541338" y="4678784"/>
                </a:lnTo>
                <a:lnTo>
                  <a:pt x="541338" y="4617635"/>
                </a:lnTo>
                <a:lnTo>
                  <a:pt x="548713" y="4581105"/>
                </a:lnTo>
                <a:lnTo>
                  <a:pt x="531698" y="4592577"/>
                </a:lnTo>
                <a:cubicBezTo>
                  <a:pt x="514485" y="4599858"/>
                  <a:pt x="495560" y="4603884"/>
                  <a:pt x="475694" y="4603884"/>
                </a:cubicBezTo>
                <a:lnTo>
                  <a:pt x="414545" y="4603884"/>
                </a:lnTo>
                <a:cubicBezTo>
                  <a:pt x="394680" y="4603884"/>
                  <a:pt x="375755" y="4599858"/>
                  <a:pt x="358542" y="4592577"/>
                </a:cubicBezTo>
                <a:close/>
                <a:moveTo>
                  <a:pt x="6023279" y="4350957"/>
                </a:moveTo>
                <a:lnTo>
                  <a:pt x="6032950" y="4398859"/>
                </a:lnTo>
                <a:lnTo>
                  <a:pt x="6032950" y="4460008"/>
                </a:lnTo>
                <a:lnTo>
                  <a:pt x="6025575" y="4496538"/>
                </a:lnTo>
                <a:lnTo>
                  <a:pt x="6042591" y="4485065"/>
                </a:lnTo>
                <a:cubicBezTo>
                  <a:pt x="6059804" y="4477785"/>
                  <a:pt x="6078729" y="4473759"/>
                  <a:pt x="6098594" y="4473759"/>
                </a:cubicBezTo>
                <a:lnTo>
                  <a:pt x="6159743" y="4473759"/>
                </a:lnTo>
                <a:cubicBezTo>
                  <a:pt x="6179608" y="4473759"/>
                  <a:pt x="6198533" y="4477785"/>
                  <a:pt x="6215746" y="4485065"/>
                </a:cubicBezTo>
                <a:lnTo>
                  <a:pt x="6232762" y="4496537"/>
                </a:lnTo>
                <a:lnTo>
                  <a:pt x="6225387" y="4460008"/>
                </a:lnTo>
                <a:lnTo>
                  <a:pt x="6225387" y="4398859"/>
                </a:lnTo>
                <a:lnTo>
                  <a:pt x="6235058" y="4350957"/>
                </a:lnTo>
                <a:lnTo>
                  <a:pt x="6215746" y="4363978"/>
                </a:lnTo>
                <a:cubicBezTo>
                  <a:pt x="6198533" y="4371258"/>
                  <a:pt x="6179608" y="4375284"/>
                  <a:pt x="6159743" y="4375284"/>
                </a:cubicBezTo>
                <a:lnTo>
                  <a:pt x="6098594" y="4375284"/>
                </a:lnTo>
                <a:cubicBezTo>
                  <a:pt x="6078729" y="4375284"/>
                  <a:pt x="6059804" y="4371258"/>
                  <a:pt x="6042591" y="4363978"/>
                </a:cubicBezTo>
                <a:close/>
                <a:moveTo>
                  <a:pt x="5481941" y="4350957"/>
                </a:moveTo>
                <a:lnTo>
                  <a:pt x="5491612" y="4398859"/>
                </a:lnTo>
                <a:lnTo>
                  <a:pt x="5491612" y="4460008"/>
                </a:lnTo>
                <a:lnTo>
                  <a:pt x="5484237" y="4496538"/>
                </a:lnTo>
                <a:lnTo>
                  <a:pt x="5501253" y="4485065"/>
                </a:lnTo>
                <a:cubicBezTo>
                  <a:pt x="5518466" y="4477785"/>
                  <a:pt x="5537391" y="4473759"/>
                  <a:pt x="5557256" y="4473759"/>
                </a:cubicBezTo>
                <a:lnTo>
                  <a:pt x="5618405" y="4473759"/>
                </a:lnTo>
                <a:cubicBezTo>
                  <a:pt x="5638270" y="4473759"/>
                  <a:pt x="5657195" y="4477785"/>
                  <a:pt x="5674408" y="4485065"/>
                </a:cubicBezTo>
                <a:lnTo>
                  <a:pt x="5691424" y="4496537"/>
                </a:lnTo>
                <a:lnTo>
                  <a:pt x="5684049" y="4460008"/>
                </a:lnTo>
                <a:lnTo>
                  <a:pt x="5684049" y="4398859"/>
                </a:lnTo>
                <a:lnTo>
                  <a:pt x="5693720" y="4350957"/>
                </a:lnTo>
                <a:lnTo>
                  <a:pt x="5674408" y="4363978"/>
                </a:lnTo>
                <a:cubicBezTo>
                  <a:pt x="5657195" y="4371258"/>
                  <a:pt x="5638270" y="4375284"/>
                  <a:pt x="5618405" y="4375284"/>
                </a:cubicBezTo>
                <a:lnTo>
                  <a:pt x="5557256" y="4375284"/>
                </a:lnTo>
                <a:cubicBezTo>
                  <a:pt x="5537391" y="4375284"/>
                  <a:pt x="5518466" y="4371258"/>
                  <a:pt x="5501253" y="4363978"/>
                </a:cubicBezTo>
                <a:close/>
                <a:moveTo>
                  <a:pt x="4940603" y="4350957"/>
                </a:moveTo>
                <a:lnTo>
                  <a:pt x="4950274" y="4398859"/>
                </a:lnTo>
                <a:lnTo>
                  <a:pt x="4950274" y="4460008"/>
                </a:lnTo>
                <a:lnTo>
                  <a:pt x="4942899" y="4496538"/>
                </a:lnTo>
                <a:lnTo>
                  <a:pt x="4959915" y="4485065"/>
                </a:lnTo>
                <a:cubicBezTo>
                  <a:pt x="4977128" y="4477785"/>
                  <a:pt x="4996053" y="4473759"/>
                  <a:pt x="5015918" y="4473759"/>
                </a:cubicBezTo>
                <a:lnTo>
                  <a:pt x="5077067" y="4473759"/>
                </a:lnTo>
                <a:cubicBezTo>
                  <a:pt x="5096933" y="4473759"/>
                  <a:pt x="5115857" y="4477785"/>
                  <a:pt x="5133071" y="4485065"/>
                </a:cubicBezTo>
                <a:lnTo>
                  <a:pt x="5150086" y="4496537"/>
                </a:lnTo>
                <a:lnTo>
                  <a:pt x="5142711" y="4460008"/>
                </a:lnTo>
                <a:lnTo>
                  <a:pt x="5142711" y="4398859"/>
                </a:lnTo>
                <a:lnTo>
                  <a:pt x="5152382" y="4350957"/>
                </a:lnTo>
                <a:lnTo>
                  <a:pt x="5133070" y="4363978"/>
                </a:lnTo>
                <a:cubicBezTo>
                  <a:pt x="5115857" y="4371258"/>
                  <a:pt x="5096932" y="4375284"/>
                  <a:pt x="5077067" y="4375284"/>
                </a:cubicBezTo>
                <a:lnTo>
                  <a:pt x="5015918" y="4375284"/>
                </a:lnTo>
                <a:cubicBezTo>
                  <a:pt x="4996052" y="4375284"/>
                  <a:pt x="4977128" y="4371258"/>
                  <a:pt x="4959914" y="4363978"/>
                </a:cubicBezTo>
                <a:close/>
                <a:moveTo>
                  <a:pt x="4399265" y="4350957"/>
                </a:moveTo>
                <a:lnTo>
                  <a:pt x="4408936" y="4398859"/>
                </a:lnTo>
                <a:lnTo>
                  <a:pt x="4408936" y="4460008"/>
                </a:lnTo>
                <a:lnTo>
                  <a:pt x="4401561" y="4496538"/>
                </a:lnTo>
                <a:lnTo>
                  <a:pt x="4418577" y="4485065"/>
                </a:lnTo>
                <a:cubicBezTo>
                  <a:pt x="4435790" y="4477785"/>
                  <a:pt x="4454715" y="4473759"/>
                  <a:pt x="4474580" y="4473759"/>
                </a:cubicBezTo>
                <a:lnTo>
                  <a:pt x="4535729" y="4473759"/>
                </a:lnTo>
                <a:cubicBezTo>
                  <a:pt x="4555595" y="4473759"/>
                  <a:pt x="4574519" y="4477785"/>
                  <a:pt x="4591733" y="4485065"/>
                </a:cubicBezTo>
                <a:lnTo>
                  <a:pt x="4608748" y="4496537"/>
                </a:lnTo>
                <a:lnTo>
                  <a:pt x="4601373" y="4460008"/>
                </a:lnTo>
                <a:lnTo>
                  <a:pt x="4601373" y="4398859"/>
                </a:lnTo>
                <a:lnTo>
                  <a:pt x="4611044" y="4350957"/>
                </a:lnTo>
                <a:lnTo>
                  <a:pt x="4591732" y="4363978"/>
                </a:lnTo>
                <a:cubicBezTo>
                  <a:pt x="4574519" y="4371258"/>
                  <a:pt x="4555594" y="4375284"/>
                  <a:pt x="4535729" y="4375284"/>
                </a:cubicBezTo>
                <a:lnTo>
                  <a:pt x="4474580" y="4375284"/>
                </a:lnTo>
                <a:cubicBezTo>
                  <a:pt x="4454714" y="4375284"/>
                  <a:pt x="4435790" y="4371258"/>
                  <a:pt x="4418576" y="4363978"/>
                </a:cubicBezTo>
                <a:close/>
                <a:moveTo>
                  <a:pt x="3857927" y="4350957"/>
                </a:moveTo>
                <a:lnTo>
                  <a:pt x="3867598" y="4398859"/>
                </a:lnTo>
                <a:lnTo>
                  <a:pt x="3867598" y="4460008"/>
                </a:lnTo>
                <a:lnTo>
                  <a:pt x="3860223" y="4496537"/>
                </a:lnTo>
                <a:lnTo>
                  <a:pt x="3877239" y="4485065"/>
                </a:lnTo>
                <a:cubicBezTo>
                  <a:pt x="3894452" y="4477785"/>
                  <a:pt x="3913377" y="4473759"/>
                  <a:pt x="3933242" y="4473759"/>
                </a:cubicBezTo>
                <a:lnTo>
                  <a:pt x="3994391" y="4473759"/>
                </a:lnTo>
                <a:cubicBezTo>
                  <a:pt x="4014257" y="4473759"/>
                  <a:pt x="4033181" y="4477785"/>
                  <a:pt x="4050395" y="4485065"/>
                </a:cubicBezTo>
                <a:lnTo>
                  <a:pt x="4067410" y="4496537"/>
                </a:lnTo>
                <a:lnTo>
                  <a:pt x="4060035" y="4460008"/>
                </a:lnTo>
                <a:lnTo>
                  <a:pt x="4060035" y="4398859"/>
                </a:lnTo>
                <a:lnTo>
                  <a:pt x="4069706" y="4350957"/>
                </a:lnTo>
                <a:lnTo>
                  <a:pt x="4050394" y="4363978"/>
                </a:lnTo>
                <a:cubicBezTo>
                  <a:pt x="4033181" y="4371258"/>
                  <a:pt x="4014256" y="4375284"/>
                  <a:pt x="3994391" y="4375284"/>
                </a:cubicBezTo>
                <a:lnTo>
                  <a:pt x="3933242" y="4375284"/>
                </a:lnTo>
                <a:cubicBezTo>
                  <a:pt x="3913377" y="4375284"/>
                  <a:pt x="3894452" y="4371258"/>
                  <a:pt x="3877238" y="4363978"/>
                </a:cubicBezTo>
                <a:close/>
                <a:moveTo>
                  <a:pt x="3316589" y="4350957"/>
                </a:moveTo>
                <a:lnTo>
                  <a:pt x="3326260" y="4398859"/>
                </a:lnTo>
                <a:lnTo>
                  <a:pt x="3326260" y="4460008"/>
                </a:lnTo>
                <a:lnTo>
                  <a:pt x="3318885" y="4496537"/>
                </a:lnTo>
                <a:lnTo>
                  <a:pt x="3335901" y="4485065"/>
                </a:lnTo>
                <a:cubicBezTo>
                  <a:pt x="3353114" y="4477785"/>
                  <a:pt x="3372039" y="4473759"/>
                  <a:pt x="3391904" y="4473759"/>
                </a:cubicBezTo>
                <a:lnTo>
                  <a:pt x="3453053" y="4473759"/>
                </a:lnTo>
                <a:cubicBezTo>
                  <a:pt x="3472919" y="4473759"/>
                  <a:pt x="3491843" y="4477785"/>
                  <a:pt x="3509057" y="4485065"/>
                </a:cubicBezTo>
                <a:lnTo>
                  <a:pt x="3526072" y="4496537"/>
                </a:lnTo>
                <a:lnTo>
                  <a:pt x="3518697" y="4460008"/>
                </a:lnTo>
                <a:lnTo>
                  <a:pt x="3518697" y="4398859"/>
                </a:lnTo>
                <a:lnTo>
                  <a:pt x="3528368" y="4350957"/>
                </a:lnTo>
                <a:lnTo>
                  <a:pt x="3509056" y="4363978"/>
                </a:lnTo>
                <a:cubicBezTo>
                  <a:pt x="3491843" y="4371258"/>
                  <a:pt x="3472918" y="4375284"/>
                  <a:pt x="3453053" y="4375284"/>
                </a:cubicBezTo>
                <a:lnTo>
                  <a:pt x="3391904" y="4375284"/>
                </a:lnTo>
                <a:cubicBezTo>
                  <a:pt x="3372039" y="4375284"/>
                  <a:pt x="3353114" y="4371258"/>
                  <a:pt x="3335901" y="4363978"/>
                </a:cubicBezTo>
                <a:close/>
                <a:moveTo>
                  <a:pt x="2775251" y="4350957"/>
                </a:moveTo>
                <a:lnTo>
                  <a:pt x="2784922" y="4398859"/>
                </a:lnTo>
                <a:lnTo>
                  <a:pt x="2784922" y="4460008"/>
                </a:lnTo>
                <a:lnTo>
                  <a:pt x="2777547" y="4496537"/>
                </a:lnTo>
                <a:lnTo>
                  <a:pt x="2794563" y="4485065"/>
                </a:lnTo>
                <a:cubicBezTo>
                  <a:pt x="2811776" y="4477785"/>
                  <a:pt x="2830701" y="4473759"/>
                  <a:pt x="2850566" y="4473759"/>
                </a:cubicBezTo>
                <a:lnTo>
                  <a:pt x="2911715" y="4473759"/>
                </a:lnTo>
                <a:cubicBezTo>
                  <a:pt x="2931581" y="4473759"/>
                  <a:pt x="2950506" y="4477785"/>
                  <a:pt x="2967719" y="4485065"/>
                </a:cubicBezTo>
                <a:lnTo>
                  <a:pt x="2984734" y="4496537"/>
                </a:lnTo>
                <a:lnTo>
                  <a:pt x="2977359" y="4460008"/>
                </a:lnTo>
                <a:lnTo>
                  <a:pt x="2977359" y="4398859"/>
                </a:lnTo>
                <a:lnTo>
                  <a:pt x="2987030" y="4350957"/>
                </a:lnTo>
                <a:lnTo>
                  <a:pt x="2967718" y="4363978"/>
                </a:lnTo>
                <a:cubicBezTo>
                  <a:pt x="2950505" y="4371258"/>
                  <a:pt x="2931580" y="4375284"/>
                  <a:pt x="2911715" y="4375284"/>
                </a:cubicBezTo>
                <a:lnTo>
                  <a:pt x="2850566" y="4375284"/>
                </a:lnTo>
                <a:cubicBezTo>
                  <a:pt x="2830701" y="4375284"/>
                  <a:pt x="2811776" y="4371258"/>
                  <a:pt x="2794563" y="4363978"/>
                </a:cubicBezTo>
                <a:close/>
                <a:moveTo>
                  <a:pt x="2233913" y="4350957"/>
                </a:moveTo>
                <a:lnTo>
                  <a:pt x="2243584" y="4398859"/>
                </a:lnTo>
                <a:lnTo>
                  <a:pt x="2243584" y="4460008"/>
                </a:lnTo>
                <a:lnTo>
                  <a:pt x="2236209" y="4496537"/>
                </a:lnTo>
                <a:lnTo>
                  <a:pt x="2253225" y="4485065"/>
                </a:lnTo>
                <a:cubicBezTo>
                  <a:pt x="2270438" y="4477785"/>
                  <a:pt x="2289363" y="4473759"/>
                  <a:pt x="2309228" y="4473759"/>
                </a:cubicBezTo>
                <a:lnTo>
                  <a:pt x="2370377" y="4473759"/>
                </a:lnTo>
                <a:cubicBezTo>
                  <a:pt x="2390243" y="4473759"/>
                  <a:pt x="2409168" y="4477785"/>
                  <a:pt x="2426381" y="4485065"/>
                </a:cubicBezTo>
                <a:lnTo>
                  <a:pt x="2443396" y="4496537"/>
                </a:lnTo>
                <a:lnTo>
                  <a:pt x="2436021" y="4460008"/>
                </a:lnTo>
                <a:lnTo>
                  <a:pt x="2436021" y="4398859"/>
                </a:lnTo>
                <a:lnTo>
                  <a:pt x="2445692" y="4350957"/>
                </a:lnTo>
                <a:lnTo>
                  <a:pt x="2426380" y="4363978"/>
                </a:lnTo>
                <a:cubicBezTo>
                  <a:pt x="2409167" y="4371258"/>
                  <a:pt x="2390242" y="4375284"/>
                  <a:pt x="2370377" y="4375284"/>
                </a:cubicBezTo>
                <a:lnTo>
                  <a:pt x="2309228" y="4375284"/>
                </a:lnTo>
                <a:cubicBezTo>
                  <a:pt x="2289363" y="4375284"/>
                  <a:pt x="2270438" y="4371258"/>
                  <a:pt x="2253225" y="4363978"/>
                </a:cubicBezTo>
                <a:close/>
                <a:moveTo>
                  <a:pt x="1692575" y="4350957"/>
                </a:moveTo>
                <a:lnTo>
                  <a:pt x="1702246" y="4398859"/>
                </a:lnTo>
                <a:lnTo>
                  <a:pt x="1702246" y="4460008"/>
                </a:lnTo>
                <a:lnTo>
                  <a:pt x="1694871" y="4496537"/>
                </a:lnTo>
                <a:lnTo>
                  <a:pt x="1711887" y="4485065"/>
                </a:lnTo>
                <a:cubicBezTo>
                  <a:pt x="1729100" y="4477785"/>
                  <a:pt x="1748025" y="4473759"/>
                  <a:pt x="1767890" y="4473759"/>
                </a:cubicBezTo>
                <a:lnTo>
                  <a:pt x="1829039" y="4473759"/>
                </a:lnTo>
                <a:cubicBezTo>
                  <a:pt x="1848905" y="4473759"/>
                  <a:pt x="1867829" y="4477785"/>
                  <a:pt x="1885043" y="4485065"/>
                </a:cubicBezTo>
                <a:lnTo>
                  <a:pt x="1902058" y="4496538"/>
                </a:lnTo>
                <a:lnTo>
                  <a:pt x="1894683" y="4460008"/>
                </a:lnTo>
                <a:lnTo>
                  <a:pt x="1894683" y="4398859"/>
                </a:lnTo>
                <a:lnTo>
                  <a:pt x="1904354" y="4350957"/>
                </a:lnTo>
                <a:lnTo>
                  <a:pt x="1885042" y="4363978"/>
                </a:lnTo>
                <a:cubicBezTo>
                  <a:pt x="1867829" y="4371258"/>
                  <a:pt x="1848904" y="4375284"/>
                  <a:pt x="1829039" y="4375284"/>
                </a:cubicBezTo>
                <a:lnTo>
                  <a:pt x="1767890" y="4375284"/>
                </a:lnTo>
                <a:cubicBezTo>
                  <a:pt x="1748025" y="4375284"/>
                  <a:pt x="1729100" y="4371258"/>
                  <a:pt x="1711887" y="4363978"/>
                </a:cubicBezTo>
                <a:close/>
                <a:moveTo>
                  <a:pt x="1151237" y="4350957"/>
                </a:moveTo>
                <a:lnTo>
                  <a:pt x="1160908" y="4398859"/>
                </a:lnTo>
                <a:lnTo>
                  <a:pt x="1160908" y="4460008"/>
                </a:lnTo>
                <a:lnTo>
                  <a:pt x="1153533" y="4496537"/>
                </a:lnTo>
                <a:lnTo>
                  <a:pt x="1170549" y="4485065"/>
                </a:lnTo>
                <a:cubicBezTo>
                  <a:pt x="1187762" y="4477785"/>
                  <a:pt x="1206687" y="4473759"/>
                  <a:pt x="1226552" y="4473759"/>
                </a:cubicBezTo>
                <a:lnTo>
                  <a:pt x="1287701" y="4473759"/>
                </a:lnTo>
                <a:cubicBezTo>
                  <a:pt x="1307567" y="4473759"/>
                  <a:pt x="1326491" y="4477785"/>
                  <a:pt x="1343705" y="4485065"/>
                </a:cubicBezTo>
                <a:lnTo>
                  <a:pt x="1360720" y="4496538"/>
                </a:lnTo>
                <a:lnTo>
                  <a:pt x="1353345" y="4460008"/>
                </a:lnTo>
                <a:lnTo>
                  <a:pt x="1353345" y="4398859"/>
                </a:lnTo>
                <a:lnTo>
                  <a:pt x="1363016" y="4350957"/>
                </a:lnTo>
                <a:lnTo>
                  <a:pt x="1343704" y="4363978"/>
                </a:lnTo>
                <a:cubicBezTo>
                  <a:pt x="1326491" y="4371258"/>
                  <a:pt x="1307566" y="4375284"/>
                  <a:pt x="1287701" y="4375284"/>
                </a:cubicBezTo>
                <a:lnTo>
                  <a:pt x="1226552" y="4375284"/>
                </a:lnTo>
                <a:cubicBezTo>
                  <a:pt x="1206687" y="4375284"/>
                  <a:pt x="1187762" y="4371258"/>
                  <a:pt x="1170549" y="4363978"/>
                </a:cubicBezTo>
                <a:close/>
                <a:moveTo>
                  <a:pt x="609899" y="4350957"/>
                </a:moveTo>
                <a:lnTo>
                  <a:pt x="619570" y="4398859"/>
                </a:lnTo>
                <a:lnTo>
                  <a:pt x="619570" y="4460008"/>
                </a:lnTo>
                <a:lnTo>
                  <a:pt x="612195" y="4496537"/>
                </a:lnTo>
                <a:lnTo>
                  <a:pt x="629211" y="4485065"/>
                </a:lnTo>
                <a:cubicBezTo>
                  <a:pt x="646424" y="4477785"/>
                  <a:pt x="665349" y="4473759"/>
                  <a:pt x="685214" y="4473759"/>
                </a:cubicBezTo>
                <a:lnTo>
                  <a:pt x="746363" y="4473759"/>
                </a:lnTo>
                <a:cubicBezTo>
                  <a:pt x="766228" y="4473759"/>
                  <a:pt x="785154" y="4477785"/>
                  <a:pt x="802366" y="4485065"/>
                </a:cubicBezTo>
                <a:lnTo>
                  <a:pt x="819383" y="4496538"/>
                </a:lnTo>
                <a:lnTo>
                  <a:pt x="812007" y="4460008"/>
                </a:lnTo>
                <a:lnTo>
                  <a:pt x="812007" y="4398859"/>
                </a:lnTo>
                <a:lnTo>
                  <a:pt x="821678" y="4350957"/>
                </a:lnTo>
                <a:lnTo>
                  <a:pt x="802366" y="4363978"/>
                </a:lnTo>
                <a:cubicBezTo>
                  <a:pt x="785153" y="4371258"/>
                  <a:pt x="766228" y="4375284"/>
                  <a:pt x="746363" y="4375284"/>
                </a:cubicBezTo>
                <a:lnTo>
                  <a:pt x="685214" y="4375284"/>
                </a:lnTo>
                <a:cubicBezTo>
                  <a:pt x="665349" y="4375284"/>
                  <a:pt x="646424" y="4371258"/>
                  <a:pt x="629211" y="4363978"/>
                </a:cubicBezTo>
                <a:close/>
                <a:moveTo>
                  <a:pt x="6296244" y="4133729"/>
                </a:moveTo>
                <a:lnTo>
                  <a:pt x="6303619" y="4170259"/>
                </a:lnTo>
                <a:lnTo>
                  <a:pt x="6303619" y="4231408"/>
                </a:lnTo>
                <a:lnTo>
                  <a:pt x="6293948" y="4279310"/>
                </a:lnTo>
                <a:lnTo>
                  <a:pt x="6313260" y="4266290"/>
                </a:lnTo>
                <a:cubicBezTo>
                  <a:pt x="6330473" y="4259009"/>
                  <a:pt x="6349398" y="4254983"/>
                  <a:pt x="6369263" y="4254983"/>
                </a:cubicBezTo>
                <a:lnTo>
                  <a:pt x="6430412" y="4254983"/>
                </a:lnTo>
                <a:cubicBezTo>
                  <a:pt x="6450277" y="4254983"/>
                  <a:pt x="6469202" y="4259009"/>
                  <a:pt x="6486415" y="4266290"/>
                </a:cubicBezTo>
                <a:lnTo>
                  <a:pt x="6505720" y="4279305"/>
                </a:lnTo>
                <a:lnTo>
                  <a:pt x="6496050" y="4231408"/>
                </a:lnTo>
                <a:lnTo>
                  <a:pt x="6496050" y="4170259"/>
                </a:lnTo>
                <a:lnTo>
                  <a:pt x="6503424" y="4133734"/>
                </a:lnTo>
                <a:lnTo>
                  <a:pt x="6486415" y="4145201"/>
                </a:lnTo>
                <a:cubicBezTo>
                  <a:pt x="6469202" y="4152482"/>
                  <a:pt x="6450277" y="4156508"/>
                  <a:pt x="6430412" y="4156508"/>
                </a:cubicBezTo>
                <a:lnTo>
                  <a:pt x="6369263" y="4156508"/>
                </a:lnTo>
                <a:cubicBezTo>
                  <a:pt x="6349398" y="4156508"/>
                  <a:pt x="6330473" y="4152482"/>
                  <a:pt x="6313260" y="4145201"/>
                </a:cubicBezTo>
                <a:close/>
                <a:moveTo>
                  <a:pt x="5754906" y="4133729"/>
                </a:moveTo>
                <a:lnTo>
                  <a:pt x="5762281" y="4170259"/>
                </a:lnTo>
                <a:lnTo>
                  <a:pt x="5762281" y="4231408"/>
                </a:lnTo>
                <a:lnTo>
                  <a:pt x="5752610" y="4279310"/>
                </a:lnTo>
                <a:lnTo>
                  <a:pt x="5771922" y="4266289"/>
                </a:lnTo>
                <a:cubicBezTo>
                  <a:pt x="5789135" y="4259009"/>
                  <a:pt x="5808060" y="4254983"/>
                  <a:pt x="5827925" y="4254983"/>
                </a:cubicBezTo>
                <a:lnTo>
                  <a:pt x="5889074" y="4254983"/>
                </a:lnTo>
                <a:cubicBezTo>
                  <a:pt x="5908939" y="4254983"/>
                  <a:pt x="5927864" y="4259009"/>
                  <a:pt x="5945077" y="4266289"/>
                </a:cubicBezTo>
                <a:lnTo>
                  <a:pt x="5964389" y="4279310"/>
                </a:lnTo>
                <a:lnTo>
                  <a:pt x="5954718" y="4231408"/>
                </a:lnTo>
                <a:lnTo>
                  <a:pt x="5954718" y="4170259"/>
                </a:lnTo>
                <a:lnTo>
                  <a:pt x="5962093" y="4133729"/>
                </a:lnTo>
                <a:lnTo>
                  <a:pt x="5945077" y="4145201"/>
                </a:lnTo>
                <a:cubicBezTo>
                  <a:pt x="5927864" y="4152482"/>
                  <a:pt x="5908939" y="4156508"/>
                  <a:pt x="5889074" y="4156508"/>
                </a:cubicBezTo>
                <a:lnTo>
                  <a:pt x="5827925" y="4156508"/>
                </a:lnTo>
                <a:cubicBezTo>
                  <a:pt x="5808060" y="4156508"/>
                  <a:pt x="5789135" y="4152482"/>
                  <a:pt x="5771922" y="4145201"/>
                </a:cubicBezTo>
                <a:close/>
                <a:moveTo>
                  <a:pt x="5213568" y="4133729"/>
                </a:moveTo>
                <a:lnTo>
                  <a:pt x="5220943" y="4170259"/>
                </a:lnTo>
                <a:lnTo>
                  <a:pt x="5220943" y="4231408"/>
                </a:lnTo>
                <a:lnTo>
                  <a:pt x="5211272" y="4279310"/>
                </a:lnTo>
                <a:lnTo>
                  <a:pt x="5230583" y="4266289"/>
                </a:lnTo>
                <a:cubicBezTo>
                  <a:pt x="5247797" y="4259009"/>
                  <a:pt x="5266721" y="4254983"/>
                  <a:pt x="5286587" y="4254983"/>
                </a:cubicBezTo>
                <a:lnTo>
                  <a:pt x="5347736" y="4254983"/>
                </a:lnTo>
                <a:cubicBezTo>
                  <a:pt x="5367601" y="4254983"/>
                  <a:pt x="5386526" y="4259009"/>
                  <a:pt x="5403739" y="4266289"/>
                </a:cubicBezTo>
                <a:lnTo>
                  <a:pt x="5423051" y="4279310"/>
                </a:lnTo>
                <a:lnTo>
                  <a:pt x="5413380" y="4231408"/>
                </a:lnTo>
                <a:lnTo>
                  <a:pt x="5413380" y="4170259"/>
                </a:lnTo>
                <a:lnTo>
                  <a:pt x="5420755" y="4133729"/>
                </a:lnTo>
                <a:lnTo>
                  <a:pt x="5403740" y="4145201"/>
                </a:lnTo>
                <a:cubicBezTo>
                  <a:pt x="5386526" y="4152482"/>
                  <a:pt x="5367602" y="4156508"/>
                  <a:pt x="5347736" y="4156508"/>
                </a:cubicBezTo>
                <a:lnTo>
                  <a:pt x="5286587" y="4156508"/>
                </a:lnTo>
                <a:cubicBezTo>
                  <a:pt x="5266722" y="4156508"/>
                  <a:pt x="5247797" y="4152482"/>
                  <a:pt x="5230584" y="4145201"/>
                </a:cubicBezTo>
                <a:close/>
                <a:moveTo>
                  <a:pt x="4672230" y="4133729"/>
                </a:moveTo>
                <a:lnTo>
                  <a:pt x="4679605" y="4170259"/>
                </a:lnTo>
                <a:lnTo>
                  <a:pt x="4679605" y="4231408"/>
                </a:lnTo>
                <a:lnTo>
                  <a:pt x="4669934" y="4279310"/>
                </a:lnTo>
                <a:lnTo>
                  <a:pt x="4689245" y="4266289"/>
                </a:lnTo>
                <a:cubicBezTo>
                  <a:pt x="4706459" y="4259009"/>
                  <a:pt x="4725383" y="4254983"/>
                  <a:pt x="4745249" y="4254983"/>
                </a:cubicBezTo>
                <a:lnTo>
                  <a:pt x="4806398" y="4254983"/>
                </a:lnTo>
                <a:cubicBezTo>
                  <a:pt x="4826263" y="4254983"/>
                  <a:pt x="4845188" y="4259009"/>
                  <a:pt x="4862401" y="4266289"/>
                </a:cubicBezTo>
                <a:lnTo>
                  <a:pt x="4881713" y="4279310"/>
                </a:lnTo>
                <a:lnTo>
                  <a:pt x="4872042" y="4231408"/>
                </a:lnTo>
                <a:lnTo>
                  <a:pt x="4872042" y="4170259"/>
                </a:lnTo>
                <a:lnTo>
                  <a:pt x="4879417" y="4133729"/>
                </a:lnTo>
                <a:lnTo>
                  <a:pt x="4862402" y="4145201"/>
                </a:lnTo>
                <a:cubicBezTo>
                  <a:pt x="4845188" y="4152482"/>
                  <a:pt x="4826264" y="4156508"/>
                  <a:pt x="4806398" y="4156508"/>
                </a:cubicBezTo>
                <a:lnTo>
                  <a:pt x="4745249" y="4156508"/>
                </a:lnTo>
                <a:cubicBezTo>
                  <a:pt x="4725384" y="4156508"/>
                  <a:pt x="4706459" y="4152482"/>
                  <a:pt x="4689246" y="4145201"/>
                </a:cubicBezTo>
                <a:close/>
                <a:moveTo>
                  <a:pt x="4130892" y="4133729"/>
                </a:moveTo>
                <a:lnTo>
                  <a:pt x="4138267" y="4170259"/>
                </a:lnTo>
                <a:lnTo>
                  <a:pt x="4138267" y="4231408"/>
                </a:lnTo>
                <a:lnTo>
                  <a:pt x="4128596" y="4279310"/>
                </a:lnTo>
                <a:lnTo>
                  <a:pt x="4147907" y="4266289"/>
                </a:lnTo>
                <a:cubicBezTo>
                  <a:pt x="4165121" y="4259009"/>
                  <a:pt x="4184046" y="4254983"/>
                  <a:pt x="4203911" y="4254983"/>
                </a:cubicBezTo>
                <a:lnTo>
                  <a:pt x="4265060" y="4254983"/>
                </a:lnTo>
                <a:cubicBezTo>
                  <a:pt x="4284925" y="4254983"/>
                  <a:pt x="4303850" y="4259009"/>
                  <a:pt x="4321063" y="4266289"/>
                </a:cubicBezTo>
                <a:lnTo>
                  <a:pt x="4340374" y="4279310"/>
                </a:lnTo>
                <a:lnTo>
                  <a:pt x="4330704" y="4231408"/>
                </a:lnTo>
                <a:lnTo>
                  <a:pt x="4330704" y="4170259"/>
                </a:lnTo>
                <a:lnTo>
                  <a:pt x="4338079" y="4133729"/>
                </a:lnTo>
                <a:lnTo>
                  <a:pt x="4321064" y="4145201"/>
                </a:lnTo>
                <a:cubicBezTo>
                  <a:pt x="4303850" y="4152482"/>
                  <a:pt x="4284926" y="4156508"/>
                  <a:pt x="4265060" y="4156508"/>
                </a:cubicBezTo>
                <a:lnTo>
                  <a:pt x="4203911" y="4156508"/>
                </a:lnTo>
                <a:cubicBezTo>
                  <a:pt x="4184046" y="4156508"/>
                  <a:pt x="4165121" y="4152482"/>
                  <a:pt x="4147908" y="4145201"/>
                </a:cubicBezTo>
                <a:close/>
                <a:moveTo>
                  <a:pt x="3589554" y="4133729"/>
                </a:moveTo>
                <a:lnTo>
                  <a:pt x="3596929" y="4170259"/>
                </a:lnTo>
                <a:lnTo>
                  <a:pt x="3596929" y="4231408"/>
                </a:lnTo>
                <a:lnTo>
                  <a:pt x="3587258" y="4279310"/>
                </a:lnTo>
                <a:lnTo>
                  <a:pt x="3606570" y="4266289"/>
                </a:lnTo>
                <a:cubicBezTo>
                  <a:pt x="3623783" y="4259009"/>
                  <a:pt x="3642708" y="4254983"/>
                  <a:pt x="3662573" y="4254983"/>
                </a:cubicBezTo>
                <a:lnTo>
                  <a:pt x="3723722" y="4254983"/>
                </a:lnTo>
                <a:cubicBezTo>
                  <a:pt x="3743587" y="4254983"/>
                  <a:pt x="3762512" y="4259009"/>
                  <a:pt x="3779725" y="4266289"/>
                </a:cubicBezTo>
                <a:lnTo>
                  <a:pt x="3799037" y="4279310"/>
                </a:lnTo>
                <a:lnTo>
                  <a:pt x="3789366" y="4231408"/>
                </a:lnTo>
                <a:lnTo>
                  <a:pt x="3789366" y="4170259"/>
                </a:lnTo>
                <a:lnTo>
                  <a:pt x="3796741" y="4133729"/>
                </a:lnTo>
                <a:lnTo>
                  <a:pt x="3779726" y="4145201"/>
                </a:lnTo>
                <a:cubicBezTo>
                  <a:pt x="3762512" y="4152482"/>
                  <a:pt x="3743588" y="4156508"/>
                  <a:pt x="3723722" y="4156508"/>
                </a:cubicBezTo>
                <a:lnTo>
                  <a:pt x="3662573" y="4156508"/>
                </a:lnTo>
                <a:cubicBezTo>
                  <a:pt x="3642708" y="4156508"/>
                  <a:pt x="3623783" y="4152482"/>
                  <a:pt x="3606570" y="4145201"/>
                </a:cubicBezTo>
                <a:close/>
                <a:moveTo>
                  <a:pt x="3048216" y="4133729"/>
                </a:moveTo>
                <a:lnTo>
                  <a:pt x="3055591" y="4170259"/>
                </a:lnTo>
                <a:lnTo>
                  <a:pt x="3055591" y="4231408"/>
                </a:lnTo>
                <a:lnTo>
                  <a:pt x="3045920" y="4279310"/>
                </a:lnTo>
                <a:lnTo>
                  <a:pt x="3065232" y="4266289"/>
                </a:lnTo>
                <a:cubicBezTo>
                  <a:pt x="3082445" y="4259009"/>
                  <a:pt x="3101370" y="4254983"/>
                  <a:pt x="3121235" y="4254983"/>
                </a:cubicBezTo>
                <a:lnTo>
                  <a:pt x="3182384" y="4254983"/>
                </a:lnTo>
                <a:cubicBezTo>
                  <a:pt x="3202249" y="4254983"/>
                  <a:pt x="3221174" y="4259009"/>
                  <a:pt x="3238387" y="4266289"/>
                </a:cubicBezTo>
                <a:lnTo>
                  <a:pt x="3257699" y="4279310"/>
                </a:lnTo>
                <a:lnTo>
                  <a:pt x="3248028" y="4231408"/>
                </a:lnTo>
                <a:lnTo>
                  <a:pt x="3248028" y="4170259"/>
                </a:lnTo>
                <a:lnTo>
                  <a:pt x="3255403" y="4133729"/>
                </a:lnTo>
                <a:lnTo>
                  <a:pt x="3238388" y="4145201"/>
                </a:lnTo>
                <a:cubicBezTo>
                  <a:pt x="3221175" y="4152482"/>
                  <a:pt x="3202250" y="4156508"/>
                  <a:pt x="3182384" y="4156508"/>
                </a:cubicBezTo>
                <a:lnTo>
                  <a:pt x="3121235" y="4156508"/>
                </a:lnTo>
                <a:cubicBezTo>
                  <a:pt x="3101370" y="4156508"/>
                  <a:pt x="3082445" y="4152482"/>
                  <a:pt x="3065232" y="4145201"/>
                </a:cubicBezTo>
                <a:close/>
                <a:moveTo>
                  <a:pt x="2506878" y="4133729"/>
                </a:moveTo>
                <a:lnTo>
                  <a:pt x="2514253" y="4170259"/>
                </a:lnTo>
                <a:lnTo>
                  <a:pt x="2514253" y="4231408"/>
                </a:lnTo>
                <a:lnTo>
                  <a:pt x="2504582" y="4279310"/>
                </a:lnTo>
                <a:lnTo>
                  <a:pt x="2523894" y="4266289"/>
                </a:lnTo>
                <a:cubicBezTo>
                  <a:pt x="2541107" y="4259009"/>
                  <a:pt x="2560032" y="4254983"/>
                  <a:pt x="2579897" y="4254983"/>
                </a:cubicBezTo>
                <a:lnTo>
                  <a:pt x="2641046" y="4254983"/>
                </a:lnTo>
                <a:cubicBezTo>
                  <a:pt x="2660911" y="4254983"/>
                  <a:pt x="2679836" y="4259009"/>
                  <a:pt x="2697049" y="4266289"/>
                </a:cubicBezTo>
                <a:lnTo>
                  <a:pt x="2716361" y="4279310"/>
                </a:lnTo>
                <a:lnTo>
                  <a:pt x="2706690" y="4231408"/>
                </a:lnTo>
                <a:lnTo>
                  <a:pt x="2706690" y="4170259"/>
                </a:lnTo>
                <a:lnTo>
                  <a:pt x="2714065" y="4133729"/>
                </a:lnTo>
                <a:lnTo>
                  <a:pt x="2697050" y="4145201"/>
                </a:lnTo>
                <a:cubicBezTo>
                  <a:pt x="2679837" y="4152482"/>
                  <a:pt x="2660912" y="4156508"/>
                  <a:pt x="2641046" y="4156508"/>
                </a:cubicBezTo>
                <a:lnTo>
                  <a:pt x="2579897" y="4156508"/>
                </a:lnTo>
                <a:cubicBezTo>
                  <a:pt x="2560032" y="4156508"/>
                  <a:pt x="2541107" y="4152482"/>
                  <a:pt x="2523894" y="4145201"/>
                </a:cubicBezTo>
                <a:close/>
                <a:moveTo>
                  <a:pt x="1965540" y="4133729"/>
                </a:moveTo>
                <a:lnTo>
                  <a:pt x="1972915" y="4170259"/>
                </a:lnTo>
                <a:lnTo>
                  <a:pt x="1972915" y="4231408"/>
                </a:lnTo>
                <a:lnTo>
                  <a:pt x="1963244" y="4279310"/>
                </a:lnTo>
                <a:lnTo>
                  <a:pt x="1982556" y="4266289"/>
                </a:lnTo>
                <a:cubicBezTo>
                  <a:pt x="1999769" y="4259009"/>
                  <a:pt x="2018694" y="4254983"/>
                  <a:pt x="2038559" y="4254983"/>
                </a:cubicBezTo>
                <a:lnTo>
                  <a:pt x="2099708" y="4254983"/>
                </a:lnTo>
                <a:cubicBezTo>
                  <a:pt x="2119573" y="4254983"/>
                  <a:pt x="2138498" y="4259009"/>
                  <a:pt x="2155711" y="4266289"/>
                </a:cubicBezTo>
                <a:lnTo>
                  <a:pt x="2175023" y="4279310"/>
                </a:lnTo>
                <a:lnTo>
                  <a:pt x="2165352" y="4231408"/>
                </a:lnTo>
                <a:lnTo>
                  <a:pt x="2165352" y="4170259"/>
                </a:lnTo>
                <a:lnTo>
                  <a:pt x="2172727" y="4133729"/>
                </a:lnTo>
                <a:lnTo>
                  <a:pt x="2155712" y="4145201"/>
                </a:lnTo>
                <a:cubicBezTo>
                  <a:pt x="2138499" y="4152482"/>
                  <a:pt x="2119574" y="4156508"/>
                  <a:pt x="2099708" y="4156508"/>
                </a:cubicBezTo>
                <a:lnTo>
                  <a:pt x="2038559" y="4156508"/>
                </a:lnTo>
                <a:cubicBezTo>
                  <a:pt x="2018694" y="4156508"/>
                  <a:pt x="1999769" y="4152482"/>
                  <a:pt x="1982556" y="4145201"/>
                </a:cubicBezTo>
                <a:close/>
                <a:moveTo>
                  <a:pt x="1424202" y="4133729"/>
                </a:moveTo>
                <a:lnTo>
                  <a:pt x="1431577" y="4170259"/>
                </a:lnTo>
                <a:lnTo>
                  <a:pt x="1431577" y="4231408"/>
                </a:lnTo>
                <a:lnTo>
                  <a:pt x="1421906" y="4279310"/>
                </a:lnTo>
                <a:lnTo>
                  <a:pt x="1441218" y="4266289"/>
                </a:lnTo>
                <a:cubicBezTo>
                  <a:pt x="1458431" y="4259009"/>
                  <a:pt x="1477356" y="4254983"/>
                  <a:pt x="1497221" y="4254983"/>
                </a:cubicBezTo>
                <a:lnTo>
                  <a:pt x="1558370" y="4254983"/>
                </a:lnTo>
                <a:cubicBezTo>
                  <a:pt x="1578235" y="4254983"/>
                  <a:pt x="1597160" y="4259009"/>
                  <a:pt x="1614373" y="4266289"/>
                </a:cubicBezTo>
                <a:lnTo>
                  <a:pt x="1633685" y="4279310"/>
                </a:lnTo>
                <a:lnTo>
                  <a:pt x="1624014" y="4231408"/>
                </a:lnTo>
                <a:lnTo>
                  <a:pt x="1624014" y="4170259"/>
                </a:lnTo>
                <a:lnTo>
                  <a:pt x="1631389" y="4133729"/>
                </a:lnTo>
                <a:lnTo>
                  <a:pt x="1614374" y="4145201"/>
                </a:lnTo>
                <a:cubicBezTo>
                  <a:pt x="1597160" y="4152482"/>
                  <a:pt x="1578236" y="4156508"/>
                  <a:pt x="1558370" y="4156508"/>
                </a:cubicBezTo>
                <a:lnTo>
                  <a:pt x="1497221" y="4156508"/>
                </a:lnTo>
                <a:cubicBezTo>
                  <a:pt x="1477356" y="4156508"/>
                  <a:pt x="1458431" y="4152482"/>
                  <a:pt x="1441218" y="4145201"/>
                </a:cubicBezTo>
                <a:close/>
                <a:moveTo>
                  <a:pt x="882864" y="4133729"/>
                </a:moveTo>
                <a:lnTo>
                  <a:pt x="890239" y="4170259"/>
                </a:lnTo>
                <a:lnTo>
                  <a:pt x="890239" y="4231408"/>
                </a:lnTo>
                <a:lnTo>
                  <a:pt x="880569" y="4279310"/>
                </a:lnTo>
                <a:lnTo>
                  <a:pt x="899880" y="4266290"/>
                </a:lnTo>
                <a:cubicBezTo>
                  <a:pt x="917093" y="4259009"/>
                  <a:pt x="936018" y="4254983"/>
                  <a:pt x="955883" y="4254983"/>
                </a:cubicBezTo>
                <a:lnTo>
                  <a:pt x="1017032" y="4254983"/>
                </a:lnTo>
                <a:cubicBezTo>
                  <a:pt x="1036897" y="4254983"/>
                  <a:pt x="1055822" y="4259009"/>
                  <a:pt x="1073035" y="4266290"/>
                </a:cubicBezTo>
                <a:lnTo>
                  <a:pt x="1092347" y="4279310"/>
                </a:lnTo>
                <a:lnTo>
                  <a:pt x="1082676" y="4231408"/>
                </a:lnTo>
                <a:lnTo>
                  <a:pt x="1082676" y="4170259"/>
                </a:lnTo>
                <a:lnTo>
                  <a:pt x="1090051" y="4133729"/>
                </a:lnTo>
                <a:lnTo>
                  <a:pt x="1073036" y="4145201"/>
                </a:lnTo>
                <a:cubicBezTo>
                  <a:pt x="1055823" y="4152482"/>
                  <a:pt x="1036898" y="4156508"/>
                  <a:pt x="1017032" y="4156508"/>
                </a:cubicBezTo>
                <a:lnTo>
                  <a:pt x="955883" y="4156508"/>
                </a:lnTo>
                <a:cubicBezTo>
                  <a:pt x="936018" y="4156508"/>
                  <a:pt x="917093" y="4152482"/>
                  <a:pt x="899880" y="4145201"/>
                </a:cubicBezTo>
                <a:close/>
                <a:moveTo>
                  <a:pt x="341526" y="4133729"/>
                </a:moveTo>
                <a:lnTo>
                  <a:pt x="348901" y="4170259"/>
                </a:lnTo>
                <a:lnTo>
                  <a:pt x="348901" y="4231408"/>
                </a:lnTo>
                <a:lnTo>
                  <a:pt x="339230" y="4279310"/>
                </a:lnTo>
                <a:lnTo>
                  <a:pt x="358542" y="4266290"/>
                </a:lnTo>
                <a:cubicBezTo>
                  <a:pt x="375755" y="4259009"/>
                  <a:pt x="394680" y="4254983"/>
                  <a:pt x="414545" y="4254983"/>
                </a:cubicBezTo>
                <a:lnTo>
                  <a:pt x="475694" y="4254983"/>
                </a:lnTo>
                <a:cubicBezTo>
                  <a:pt x="495559" y="4254983"/>
                  <a:pt x="514484" y="4259009"/>
                  <a:pt x="531697" y="4266290"/>
                </a:cubicBezTo>
                <a:lnTo>
                  <a:pt x="551009" y="4279310"/>
                </a:lnTo>
                <a:lnTo>
                  <a:pt x="541338" y="4231408"/>
                </a:lnTo>
                <a:lnTo>
                  <a:pt x="541338" y="4170259"/>
                </a:lnTo>
                <a:lnTo>
                  <a:pt x="548713" y="4133729"/>
                </a:lnTo>
                <a:lnTo>
                  <a:pt x="531698" y="4145201"/>
                </a:lnTo>
                <a:cubicBezTo>
                  <a:pt x="514485" y="4152482"/>
                  <a:pt x="495560" y="4156508"/>
                  <a:pt x="475694" y="4156508"/>
                </a:cubicBezTo>
                <a:lnTo>
                  <a:pt x="414545" y="4156508"/>
                </a:lnTo>
                <a:cubicBezTo>
                  <a:pt x="394680" y="4156508"/>
                  <a:pt x="375755" y="4152482"/>
                  <a:pt x="358542" y="4145201"/>
                </a:cubicBezTo>
                <a:close/>
                <a:moveTo>
                  <a:pt x="6023279" y="3903581"/>
                </a:moveTo>
                <a:lnTo>
                  <a:pt x="6032950" y="3951483"/>
                </a:lnTo>
                <a:lnTo>
                  <a:pt x="6032950" y="4012632"/>
                </a:lnTo>
                <a:lnTo>
                  <a:pt x="6025575" y="4049162"/>
                </a:lnTo>
                <a:lnTo>
                  <a:pt x="6042591" y="4037689"/>
                </a:lnTo>
                <a:cubicBezTo>
                  <a:pt x="6059804" y="4030409"/>
                  <a:pt x="6078729" y="4026383"/>
                  <a:pt x="6098594" y="4026383"/>
                </a:cubicBezTo>
                <a:lnTo>
                  <a:pt x="6159743" y="4026383"/>
                </a:lnTo>
                <a:cubicBezTo>
                  <a:pt x="6179608" y="4026383"/>
                  <a:pt x="6198533" y="4030409"/>
                  <a:pt x="6215746" y="4037689"/>
                </a:cubicBezTo>
                <a:lnTo>
                  <a:pt x="6232762" y="4049162"/>
                </a:lnTo>
                <a:lnTo>
                  <a:pt x="6225387" y="4012632"/>
                </a:lnTo>
                <a:lnTo>
                  <a:pt x="6225387" y="3951483"/>
                </a:lnTo>
                <a:lnTo>
                  <a:pt x="6235058" y="3903581"/>
                </a:lnTo>
                <a:lnTo>
                  <a:pt x="6215746" y="3916602"/>
                </a:lnTo>
                <a:cubicBezTo>
                  <a:pt x="6198533" y="3923882"/>
                  <a:pt x="6179608" y="3927908"/>
                  <a:pt x="6159743" y="3927908"/>
                </a:cubicBezTo>
                <a:lnTo>
                  <a:pt x="6098594" y="3927908"/>
                </a:lnTo>
                <a:cubicBezTo>
                  <a:pt x="6078729" y="3927908"/>
                  <a:pt x="6059804" y="3923882"/>
                  <a:pt x="6042591" y="3916602"/>
                </a:cubicBezTo>
                <a:close/>
                <a:moveTo>
                  <a:pt x="5481941" y="3903581"/>
                </a:moveTo>
                <a:lnTo>
                  <a:pt x="5491612" y="3951483"/>
                </a:lnTo>
                <a:lnTo>
                  <a:pt x="5491612" y="4012632"/>
                </a:lnTo>
                <a:lnTo>
                  <a:pt x="5484237" y="4049162"/>
                </a:lnTo>
                <a:lnTo>
                  <a:pt x="5501253" y="4037689"/>
                </a:lnTo>
                <a:cubicBezTo>
                  <a:pt x="5518466" y="4030409"/>
                  <a:pt x="5537391" y="4026383"/>
                  <a:pt x="5557256" y="4026383"/>
                </a:cubicBezTo>
                <a:lnTo>
                  <a:pt x="5618405" y="4026383"/>
                </a:lnTo>
                <a:cubicBezTo>
                  <a:pt x="5638270" y="4026383"/>
                  <a:pt x="5657195" y="4030409"/>
                  <a:pt x="5674408" y="4037689"/>
                </a:cubicBezTo>
                <a:lnTo>
                  <a:pt x="5691424" y="4049162"/>
                </a:lnTo>
                <a:lnTo>
                  <a:pt x="5684049" y="4012632"/>
                </a:lnTo>
                <a:lnTo>
                  <a:pt x="5684049" y="3951483"/>
                </a:lnTo>
                <a:lnTo>
                  <a:pt x="5693720" y="3903581"/>
                </a:lnTo>
                <a:lnTo>
                  <a:pt x="5674408" y="3916602"/>
                </a:lnTo>
                <a:cubicBezTo>
                  <a:pt x="5657195" y="3923882"/>
                  <a:pt x="5638270" y="3927908"/>
                  <a:pt x="5618405" y="3927908"/>
                </a:cubicBezTo>
                <a:lnTo>
                  <a:pt x="5557256" y="3927908"/>
                </a:lnTo>
                <a:cubicBezTo>
                  <a:pt x="5537391" y="3927908"/>
                  <a:pt x="5518466" y="3923882"/>
                  <a:pt x="5501253" y="3916602"/>
                </a:cubicBezTo>
                <a:close/>
                <a:moveTo>
                  <a:pt x="4940603" y="3903581"/>
                </a:moveTo>
                <a:lnTo>
                  <a:pt x="4950274" y="3951483"/>
                </a:lnTo>
                <a:lnTo>
                  <a:pt x="4950274" y="4012632"/>
                </a:lnTo>
                <a:lnTo>
                  <a:pt x="4942899" y="4049162"/>
                </a:lnTo>
                <a:lnTo>
                  <a:pt x="4959915" y="4037689"/>
                </a:lnTo>
                <a:cubicBezTo>
                  <a:pt x="4977128" y="4030409"/>
                  <a:pt x="4996053" y="4026383"/>
                  <a:pt x="5015918" y="4026383"/>
                </a:cubicBezTo>
                <a:lnTo>
                  <a:pt x="5077067" y="4026383"/>
                </a:lnTo>
                <a:cubicBezTo>
                  <a:pt x="5096933" y="4026383"/>
                  <a:pt x="5115857" y="4030409"/>
                  <a:pt x="5133071" y="4037689"/>
                </a:cubicBezTo>
                <a:lnTo>
                  <a:pt x="5150086" y="4049162"/>
                </a:lnTo>
                <a:lnTo>
                  <a:pt x="5142711" y="4012632"/>
                </a:lnTo>
                <a:lnTo>
                  <a:pt x="5142711" y="3951483"/>
                </a:lnTo>
                <a:lnTo>
                  <a:pt x="5152382" y="3903581"/>
                </a:lnTo>
                <a:lnTo>
                  <a:pt x="5133070" y="3916602"/>
                </a:lnTo>
                <a:cubicBezTo>
                  <a:pt x="5115857" y="3923882"/>
                  <a:pt x="5096932" y="3927908"/>
                  <a:pt x="5077067" y="3927908"/>
                </a:cubicBezTo>
                <a:lnTo>
                  <a:pt x="5015918" y="3927908"/>
                </a:lnTo>
                <a:cubicBezTo>
                  <a:pt x="4996052" y="3927908"/>
                  <a:pt x="4977128" y="3923882"/>
                  <a:pt x="4959914" y="3916602"/>
                </a:cubicBezTo>
                <a:close/>
                <a:moveTo>
                  <a:pt x="4399265" y="3903581"/>
                </a:moveTo>
                <a:lnTo>
                  <a:pt x="4408936" y="3951483"/>
                </a:lnTo>
                <a:lnTo>
                  <a:pt x="4408936" y="4012632"/>
                </a:lnTo>
                <a:lnTo>
                  <a:pt x="4401561" y="4049162"/>
                </a:lnTo>
                <a:lnTo>
                  <a:pt x="4418577" y="4037689"/>
                </a:lnTo>
                <a:cubicBezTo>
                  <a:pt x="4435790" y="4030409"/>
                  <a:pt x="4454715" y="4026383"/>
                  <a:pt x="4474580" y="4026383"/>
                </a:cubicBezTo>
                <a:lnTo>
                  <a:pt x="4535729" y="4026383"/>
                </a:lnTo>
                <a:cubicBezTo>
                  <a:pt x="4555595" y="4026383"/>
                  <a:pt x="4574519" y="4030409"/>
                  <a:pt x="4591733" y="4037689"/>
                </a:cubicBezTo>
                <a:lnTo>
                  <a:pt x="4608748" y="4049162"/>
                </a:lnTo>
                <a:lnTo>
                  <a:pt x="4601373" y="4012632"/>
                </a:lnTo>
                <a:lnTo>
                  <a:pt x="4601373" y="3951483"/>
                </a:lnTo>
                <a:lnTo>
                  <a:pt x="4611044" y="3903581"/>
                </a:lnTo>
                <a:lnTo>
                  <a:pt x="4591732" y="3916602"/>
                </a:lnTo>
                <a:cubicBezTo>
                  <a:pt x="4574519" y="3923882"/>
                  <a:pt x="4555594" y="3927908"/>
                  <a:pt x="4535729" y="3927908"/>
                </a:cubicBezTo>
                <a:lnTo>
                  <a:pt x="4474580" y="3927908"/>
                </a:lnTo>
                <a:cubicBezTo>
                  <a:pt x="4454714" y="3927908"/>
                  <a:pt x="4435790" y="3923882"/>
                  <a:pt x="4418576" y="3916602"/>
                </a:cubicBezTo>
                <a:close/>
                <a:moveTo>
                  <a:pt x="3857927" y="3903581"/>
                </a:moveTo>
                <a:lnTo>
                  <a:pt x="3867598" y="3951483"/>
                </a:lnTo>
                <a:lnTo>
                  <a:pt x="3867598" y="4012632"/>
                </a:lnTo>
                <a:lnTo>
                  <a:pt x="3860223" y="4049162"/>
                </a:lnTo>
                <a:lnTo>
                  <a:pt x="3877239" y="4037689"/>
                </a:lnTo>
                <a:cubicBezTo>
                  <a:pt x="3894452" y="4030409"/>
                  <a:pt x="3913377" y="4026383"/>
                  <a:pt x="3933242" y="4026383"/>
                </a:cubicBezTo>
                <a:lnTo>
                  <a:pt x="3994391" y="4026383"/>
                </a:lnTo>
                <a:cubicBezTo>
                  <a:pt x="4014257" y="4026383"/>
                  <a:pt x="4033181" y="4030409"/>
                  <a:pt x="4050395" y="4037689"/>
                </a:cubicBezTo>
                <a:lnTo>
                  <a:pt x="4067410" y="4049162"/>
                </a:lnTo>
                <a:lnTo>
                  <a:pt x="4060035" y="4012632"/>
                </a:lnTo>
                <a:lnTo>
                  <a:pt x="4060035" y="3951483"/>
                </a:lnTo>
                <a:lnTo>
                  <a:pt x="4069706" y="3903581"/>
                </a:lnTo>
                <a:lnTo>
                  <a:pt x="4050394" y="3916602"/>
                </a:lnTo>
                <a:cubicBezTo>
                  <a:pt x="4033181" y="3923882"/>
                  <a:pt x="4014256" y="3927908"/>
                  <a:pt x="3994391" y="3927908"/>
                </a:cubicBezTo>
                <a:lnTo>
                  <a:pt x="3933242" y="3927908"/>
                </a:lnTo>
                <a:cubicBezTo>
                  <a:pt x="3913377" y="3927908"/>
                  <a:pt x="3894452" y="3923882"/>
                  <a:pt x="3877238" y="3916602"/>
                </a:cubicBezTo>
                <a:close/>
                <a:moveTo>
                  <a:pt x="3316589" y="3903581"/>
                </a:moveTo>
                <a:lnTo>
                  <a:pt x="3326260" y="3951483"/>
                </a:lnTo>
                <a:lnTo>
                  <a:pt x="3326260" y="4012632"/>
                </a:lnTo>
                <a:lnTo>
                  <a:pt x="3318885" y="4049162"/>
                </a:lnTo>
                <a:lnTo>
                  <a:pt x="3335901" y="4037689"/>
                </a:lnTo>
                <a:cubicBezTo>
                  <a:pt x="3353114" y="4030409"/>
                  <a:pt x="3372039" y="4026383"/>
                  <a:pt x="3391904" y="4026383"/>
                </a:cubicBezTo>
                <a:lnTo>
                  <a:pt x="3453053" y="4026383"/>
                </a:lnTo>
                <a:cubicBezTo>
                  <a:pt x="3472919" y="4026383"/>
                  <a:pt x="3491843" y="4030409"/>
                  <a:pt x="3509057" y="4037689"/>
                </a:cubicBezTo>
                <a:lnTo>
                  <a:pt x="3526072" y="4049162"/>
                </a:lnTo>
                <a:lnTo>
                  <a:pt x="3518697" y="4012632"/>
                </a:lnTo>
                <a:lnTo>
                  <a:pt x="3518697" y="3951483"/>
                </a:lnTo>
                <a:lnTo>
                  <a:pt x="3528368" y="3903581"/>
                </a:lnTo>
                <a:lnTo>
                  <a:pt x="3509056" y="3916602"/>
                </a:lnTo>
                <a:cubicBezTo>
                  <a:pt x="3491843" y="3923882"/>
                  <a:pt x="3472918" y="3927908"/>
                  <a:pt x="3453053" y="3927908"/>
                </a:cubicBezTo>
                <a:lnTo>
                  <a:pt x="3391904" y="3927908"/>
                </a:lnTo>
                <a:cubicBezTo>
                  <a:pt x="3372039" y="3927908"/>
                  <a:pt x="3353114" y="3923882"/>
                  <a:pt x="3335901" y="3916602"/>
                </a:cubicBezTo>
                <a:close/>
                <a:moveTo>
                  <a:pt x="2775251" y="3903581"/>
                </a:moveTo>
                <a:lnTo>
                  <a:pt x="2784922" y="3951483"/>
                </a:lnTo>
                <a:lnTo>
                  <a:pt x="2784922" y="4012632"/>
                </a:lnTo>
                <a:lnTo>
                  <a:pt x="2777547" y="4049162"/>
                </a:lnTo>
                <a:lnTo>
                  <a:pt x="2794563" y="4037689"/>
                </a:lnTo>
                <a:cubicBezTo>
                  <a:pt x="2811776" y="4030409"/>
                  <a:pt x="2830701" y="4026383"/>
                  <a:pt x="2850566" y="4026383"/>
                </a:cubicBezTo>
                <a:lnTo>
                  <a:pt x="2911715" y="4026383"/>
                </a:lnTo>
                <a:cubicBezTo>
                  <a:pt x="2931581" y="4026383"/>
                  <a:pt x="2950506" y="4030409"/>
                  <a:pt x="2967719" y="4037689"/>
                </a:cubicBezTo>
                <a:lnTo>
                  <a:pt x="2984734" y="4049162"/>
                </a:lnTo>
                <a:lnTo>
                  <a:pt x="2977359" y="4012632"/>
                </a:lnTo>
                <a:lnTo>
                  <a:pt x="2977359" y="3951483"/>
                </a:lnTo>
                <a:lnTo>
                  <a:pt x="2987030" y="3903581"/>
                </a:lnTo>
                <a:lnTo>
                  <a:pt x="2967718" y="3916602"/>
                </a:lnTo>
                <a:cubicBezTo>
                  <a:pt x="2950505" y="3923882"/>
                  <a:pt x="2931580" y="3927908"/>
                  <a:pt x="2911715" y="3927908"/>
                </a:cubicBezTo>
                <a:lnTo>
                  <a:pt x="2850566" y="3927908"/>
                </a:lnTo>
                <a:cubicBezTo>
                  <a:pt x="2830701" y="3927908"/>
                  <a:pt x="2811776" y="3923882"/>
                  <a:pt x="2794563" y="3916602"/>
                </a:cubicBezTo>
                <a:close/>
                <a:moveTo>
                  <a:pt x="2233913" y="3903581"/>
                </a:moveTo>
                <a:lnTo>
                  <a:pt x="2243584" y="3951483"/>
                </a:lnTo>
                <a:lnTo>
                  <a:pt x="2243584" y="4012632"/>
                </a:lnTo>
                <a:lnTo>
                  <a:pt x="2236209" y="4049162"/>
                </a:lnTo>
                <a:lnTo>
                  <a:pt x="2253225" y="4037689"/>
                </a:lnTo>
                <a:cubicBezTo>
                  <a:pt x="2270438" y="4030409"/>
                  <a:pt x="2289363" y="4026383"/>
                  <a:pt x="2309228" y="4026383"/>
                </a:cubicBezTo>
                <a:lnTo>
                  <a:pt x="2370377" y="4026383"/>
                </a:lnTo>
                <a:cubicBezTo>
                  <a:pt x="2390243" y="4026383"/>
                  <a:pt x="2409168" y="4030409"/>
                  <a:pt x="2426381" y="4037689"/>
                </a:cubicBezTo>
                <a:lnTo>
                  <a:pt x="2443396" y="4049162"/>
                </a:lnTo>
                <a:lnTo>
                  <a:pt x="2436021" y="4012632"/>
                </a:lnTo>
                <a:lnTo>
                  <a:pt x="2436021" y="3951483"/>
                </a:lnTo>
                <a:lnTo>
                  <a:pt x="2445692" y="3903581"/>
                </a:lnTo>
                <a:lnTo>
                  <a:pt x="2426380" y="3916602"/>
                </a:lnTo>
                <a:cubicBezTo>
                  <a:pt x="2409167" y="3923882"/>
                  <a:pt x="2390242" y="3927908"/>
                  <a:pt x="2370377" y="3927908"/>
                </a:cubicBezTo>
                <a:lnTo>
                  <a:pt x="2309228" y="3927908"/>
                </a:lnTo>
                <a:cubicBezTo>
                  <a:pt x="2289363" y="3927908"/>
                  <a:pt x="2270438" y="3923882"/>
                  <a:pt x="2253225" y="3916602"/>
                </a:cubicBezTo>
                <a:close/>
                <a:moveTo>
                  <a:pt x="1692575" y="3903581"/>
                </a:moveTo>
                <a:lnTo>
                  <a:pt x="1702246" y="3951483"/>
                </a:lnTo>
                <a:lnTo>
                  <a:pt x="1702246" y="4012632"/>
                </a:lnTo>
                <a:lnTo>
                  <a:pt x="1694871" y="4049162"/>
                </a:lnTo>
                <a:lnTo>
                  <a:pt x="1711887" y="4037689"/>
                </a:lnTo>
                <a:cubicBezTo>
                  <a:pt x="1729100" y="4030409"/>
                  <a:pt x="1748025" y="4026383"/>
                  <a:pt x="1767890" y="4026383"/>
                </a:cubicBezTo>
                <a:lnTo>
                  <a:pt x="1829039" y="4026383"/>
                </a:lnTo>
                <a:cubicBezTo>
                  <a:pt x="1848905" y="4026383"/>
                  <a:pt x="1867829" y="4030409"/>
                  <a:pt x="1885043" y="4037689"/>
                </a:cubicBezTo>
                <a:lnTo>
                  <a:pt x="1902058" y="4049162"/>
                </a:lnTo>
                <a:lnTo>
                  <a:pt x="1894683" y="4012632"/>
                </a:lnTo>
                <a:lnTo>
                  <a:pt x="1894683" y="3951483"/>
                </a:lnTo>
                <a:lnTo>
                  <a:pt x="1904354" y="3903581"/>
                </a:lnTo>
                <a:lnTo>
                  <a:pt x="1885042" y="3916602"/>
                </a:lnTo>
                <a:cubicBezTo>
                  <a:pt x="1867829" y="3923882"/>
                  <a:pt x="1848904" y="3927908"/>
                  <a:pt x="1829039" y="3927908"/>
                </a:cubicBezTo>
                <a:lnTo>
                  <a:pt x="1767890" y="3927908"/>
                </a:lnTo>
                <a:cubicBezTo>
                  <a:pt x="1748025" y="3927908"/>
                  <a:pt x="1729100" y="3923882"/>
                  <a:pt x="1711887" y="3916602"/>
                </a:cubicBezTo>
                <a:close/>
                <a:moveTo>
                  <a:pt x="1151237" y="3903581"/>
                </a:moveTo>
                <a:lnTo>
                  <a:pt x="1160908" y="3951483"/>
                </a:lnTo>
                <a:lnTo>
                  <a:pt x="1160908" y="4012632"/>
                </a:lnTo>
                <a:lnTo>
                  <a:pt x="1153533" y="4049162"/>
                </a:lnTo>
                <a:lnTo>
                  <a:pt x="1170549" y="4037689"/>
                </a:lnTo>
                <a:cubicBezTo>
                  <a:pt x="1187762" y="4030409"/>
                  <a:pt x="1206687" y="4026383"/>
                  <a:pt x="1226552" y="4026383"/>
                </a:cubicBezTo>
                <a:lnTo>
                  <a:pt x="1287701" y="4026383"/>
                </a:lnTo>
                <a:cubicBezTo>
                  <a:pt x="1307567" y="4026383"/>
                  <a:pt x="1326491" y="4030409"/>
                  <a:pt x="1343705" y="4037689"/>
                </a:cubicBezTo>
                <a:lnTo>
                  <a:pt x="1360720" y="4049162"/>
                </a:lnTo>
                <a:lnTo>
                  <a:pt x="1353345" y="4012632"/>
                </a:lnTo>
                <a:lnTo>
                  <a:pt x="1353345" y="3951483"/>
                </a:lnTo>
                <a:lnTo>
                  <a:pt x="1363016" y="3903581"/>
                </a:lnTo>
                <a:lnTo>
                  <a:pt x="1343704" y="3916602"/>
                </a:lnTo>
                <a:cubicBezTo>
                  <a:pt x="1326491" y="3923882"/>
                  <a:pt x="1307566" y="3927908"/>
                  <a:pt x="1287701" y="3927908"/>
                </a:cubicBezTo>
                <a:lnTo>
                  <a:pt x="1226552" y="3927908"/>
                </a:lnTo>
                <a:cubicBezTo>
                  <a:pt x="1206687" y="3927908"/>
                  <a:pt x="1187762" y="3923882"/>
                  <a:pt x="1170549" y="3916602"/>
                </a:cubicBezTo>
                <a:close/>
                <a:moveTo>
                  <a:pt x="609899" y="3903581"/>
                </a:moveTo>
                <a:lnTo>
                  <a:pt x="619570" y="3951483"/>
                </a:lnTo>
                <a:lnTo>
                  <a:pt x="619570" y="4012632"/>
                </a:lnTo>
                <a:lnTo>
                  <a:pt x="612195" y="4049162"/>
                </a:lnTo>
                <a:lnTo>
                  <a:pt x="629211" y="4037689"/>
                </a:lnTo>
                <a:cubicBezTo>
                  <a:pt x="646424" y="4030409"/>
                  <a:pt x="665349" y="4026383"/>
                  <a:pt x="685214" y="4026383"/>
                </a:cubicBezTo>
                <a:lnTo>
                  <a:pt x="746363" y="4026383"/>
                </a:lnTo>
                <a:cubicBezTo>
                  <a:pt x="766228" y="4026383"/>
                  <a:pt x="785154" y="4030409"/>
                  <a:pt x="802366" y="4037689"/>
                </a:cubicBezTo>
                <a:lnTo>
                  <a:pt x="819383" y="4049162"/>
                </a:lnTo>
                <a:lnTo>
                  <a:pt x="812007" y="4012632"/>
                </a:lnTo>
                <a:lnTo>
                  <a:pt x="812007" y="3951483"/>
                </a:lnTo>
                <a:lnTo>
                  <a:pt x="821678" y="3903581"/>
                </a:lnTo>
                <a:lnTo>
                  <a:pt x="802366" y="3916602"/>
                </a:lnTo>
                <a:cubicBezTo>
                  <a:pt x="785153" y="3923882"/>
                  <a:pt x="766228" y="3927908"/>
                  <a:pt x="746363" y="3927908"/>
                </a:cubicBezTo>
                <a:lnTo>
                  <a:pt x="685214" y="3927908"/>
                </a:lnTo>
                <a:cubicBezTo>
                  <a:pt x="665349" y="3927908"/>
                  <a:pt x="646424" y="3923882"/>
                  <a:pt x="629211" y="3916602"/>
                </a:cubicBezTo>
                <a:close/>
                <a:moveTo>
                  <a:pt x="6296244" y="3686353"/>
                </a:moveTo>
                <a:lnTo>
                  <a:pt x="6303619" y="3722883"/>
                </a:lnTo>
                <a:lnTo>
                  <a:pt x="6303619" y="3784032"/>
                </a:lnTo>
                <a:lnTo>
                  <a:pt x="6293948" y="3831934"/>
                </a:lnTo>
                <a:lnTo>
                  <a:pt x="6313260" y="3818914"/>
                </a:lnTo>
                <a:cubicBezTo>
                  <a:pt x="6330473" y="3811633"/>
                  <a:pt x="6349398" y="3807607"/>
                  <a:pt x="6369263" y="3807607"/>
                </a:cubicBezTo>
                <a:lnTo>
                  <a:pt x="6430412" y="3807607"/>
                </a:lnTo>
                <a:cubicBezTo>
                  <a:pt x="6450277" y="3807607"/>
                  <a:pt x="6469202" y="3811633"/>
                  <a:pt x="6486415" y="3818914"/>
                </a:cubicBezTo>
                <a:lnTo>
                  <a:pt x="6505720" y="3831929"/>
                </a:lnTo>
                <a:lnTo>
                  <a:pt x="6496050" y="3784032"/>
                </a:lnTo>
                <a:lnTo>
                  <a:pt x="6496050" y="3722883"/>
                </a:lnTo>
                <a:lnTo>
                  <a:pt x="6503424" y="3686358"/>
                </a:lnTo>
                <a:lnTo>
                  <a:pt x="6486415" y="3697825"/>
                </a:lnTo>
                <a:cubicBezTo>
                  <a:pt x="6469202" y="3705106"/>
                  <a:pt x="6450277" y="3709132"/>
                  <a:pt x="6430412" y="3709132"/>
                </a:cubicBezTo>
                <a:lnTo>
                  <a:pt x="6369263" y="3709132"/>
                </a:lnTo>
                <a:cubicBezTo>
                  <a:pt x="6349398" y="3709132"/>
                  <a:pt x="6330473" y="3705106"/>
                  <a:pt x="6313260" y="3697825"/>
                </a:cubicBezTo>
                <a:close/>
                <a:moveTo>
                  <a:pt x="5754906" y="3686353"/>
                </a:moveTo>
                <a:lnTo>
                  <a:pt x="5762281" y="3722883"/>
                </a:lnTo>
                <a:lnTo>
                  <a:pt x="5762281" y="3784032"/>
                </a:lnTo>
                <a:lnTo>
                  <a:pt x="5752610" y="3831934"/>
                </a:lnTo>
                <a:lnTo>
                  <a:pt x="5771922" y="3818913"/>
                </a:lnTo>
                <a:cubicBezTo>
                  <a:pt x="5789135" y="3811633"/>
                  <a:pt x="5808060" y="3807607"/>
                  <a:pt x="5827925" y="3807607"/>
                </a:cubicBezTo>
                <a:lnTo>
                  <a:pt x="5889074" y="3807607"/>
                </a:lnTo>
                <a:cubicBezTo>
                  <a:pt x="5908939" y="3807607"/>
                  <a:pt x="5927864" y="3811633"/>
                  <a:pt x="5945077" y="3818913"/>
                </a:cubicBezTo>
                <a:lnTo>
                  <a:pt x="5964389" y="3831934"/>
                </a:lnTo>
                <a:lnTo>
                  <a:pt x="5954718" y="3784032"/>
                </a:lnTo>
                <a:lnTo>
                  <a:pt x="5954718" y="3722883"/>
                </a:lnTo>
                <a:lnTo>
                  <a:pt x="5962093" y="3686353"/>
                </a:lnTo>
                <a:lnTo>
                  <a:pt x="5945077" y="3697825"/>
                </a:lnTo>
                <a:cubicBezTo>
                  <a:pt x="5927864" y="3705106"/>
                  <a:pt x="5908939" y="3709132"/>
                  <a:pt x="5889074" y="3709132"/>
                </a:cubicBezTo>
                <a:lnTo>
                  <a:pt x="5827925" y="3709132"/>
                </a:lnTo>
                <a:cubicBezTo>
                  <a:pt x="5808060" y="3709132"/>
                  <a:pt x="5789135" y="3705106"/>
                  <a:pt x="5771922" y="3697825"/>
                </a:cubicBezTo>
                <a:close/>
                <a:moveTo>
                  <a:pt x="5213568" y="3686353"/>
                </a:moveTo>
                <a:lnTo>
                  <a:pt x="5220943" y="3722883"/>
                </a:lnTo>
                <a:lnTo>
                  <a:pt x="5220943" y="3784032"/>
                </a:lnTo>
                <a:lnTo>
                  <a:pt x="5211272" y="3831934"/>
                </a:lnTo>
                <a:lnTo>
                  <a:pt x="5230583" y="3818913"/>
                </a:lnTo>
                <a:cubicBezTo>
                  <a:pt x="5247797" y="3811633"/>
                  <a:pt x="5266721" y="3807607"/>
                  <a:pt x="5286587" y="3807607"/>
                </a:cubicBezTo>
                <a:lnTo>
                  <a:pt x="5347736" y="3807607"/>
                </a:lnTo>
                <a:cubicBezTo>
                  <a:pt x="5367601" y="3807607"/>
                  <a:pt x="5386526" y="3811633"/>
                  <a:pt x="5403739" y="3818913"/>
                </a:cubicBezTo>
                <a:lnTo>
                  <a:pt x="5423051" y="3831934"/>
                </a:lnTo>
                <a:lnTo>
                  <a:pt x="5413380" y="3784032"/>
                </a:lnTo>
                <a:lnTo>
                  <a:pt x="5413380" y="3722883"/>
                </a:lnTo>
                <a:lnTo>
                  <a:pt x="5420755" y="3686353"/>
                </a:lnTo>
                <a:lnTo>
                  <a:pt x="5403740" y="3697825"/>
                </a:lnTo>
                <a:cubicBezTo>
                  <a:pt x="5386526" y="3705106"/>
                  <a:pt x="5367602" y="3709132"/>
                  <a:pt x="5347736" y="3709132"/>
                </a:cubicBezTo>
                <a:lnTo>
                  <a:pt x="5286587" y="3709132"/>
                </a:lnTo>
                <a:cubicBezTo>
                  <a:pt x="5266722" y="3709132"/>
                  <a:pt x="5247797" y="3705106"/>
                  <a:pt x="5230584" y="3697825"/>
                </a:cubicBezTo>
                <a:close/>
                <a:moveTo>
                  <a:pt x="4672230" y="3686353"/>
                </a:moveTo>
                <a:lnTo>
                  <a:pt x="4679605" y="3722883"/>
                </a:lnTo>
                <a:lnTo>
                  <a:pt x="4679605" y="3784032"/>
                </a:lnTo>
                <a:lnTo>
                  <a:pt x="4669934" y="3831934"/>
                </a:lnTo>
                <a:lnTo>
                  <a:pt x="4689245" y="3818913"/>
                </a:lnTo>
                <a:cubicBezTo>
                  <a:pt x="4706459" y="3811633"/>
                  <a:pt x="4725383" y="3807607"/>
                  <a:pt x="4745249" y="3807607"/>
                </a:cubicBezTo>
                <a:lnTo>
                  <a:pt x="4806398" y="3807607"/>
                </a:lnTo>
                <a:cubicBezTo>
                  <a:pt x="4826263" y="3807607"/>
                  <a:pt x="4845188" y="3811633"/>
                  <a:pt x="4862401" y="3818913"/>
                </a:cubicBezTo>
                <a:lnTo>
                  <a:pt x="4881713" y="3831934"/>
                </a:lnTo>
                <a:lnTo>
                  <a:pt x="4872042" y="3784032"/>
                </a:lnTo>
                <a:lnTo>
                  <a:pt x="4872042" y="3722883"/>
                </a:lnTo>
                <a:lnTo>
                  <a:pt x="4879417" y="3686353"/>
                </a:lnTo>
                <a:lnTo>
                  <a:pt x="4862402" y="3697825"/>
                </a:lnTo>
                <a:cubicBezTo>
                  <a:pt x="4845188" y="3705106"/>
                  <a:pt x="4826264" y="3709132"/>
                  <a:pt x="4806398" y="3709132"/>
                </a:cubicBezTo>
                <a:lnTo>
                  <a:pt x="4745249" y="3709132"/>
                </a:lnTo>
                <a:cubicBezTo>
                  <a:pt x="4725384" y="3709132"/>
                  <a:pt x="4706459" y="3705106"/>
                  <a:pt x="4689246" y="3697825"/>
                </a:cubicBezTo>
                <a:close/>
                <a:moveTo>
                  <a:pt x="4130892" y="3686353"/>
                </a:moveTo>
                <a:lnTo>
                  <a:pt x="4138267" y="3722883"/>
                </a:lnTo>
                <a:lnTo>
                  <a:pt x="4138267" y="3784032"/>
                </a:lnTo>
                <a:lnTo>
                  <a:pt x="4128596" y="3831934"/>
                </a:lnTo>
                <a:lnTo>
                  <a:pt x="4147907" y="3818913"/>
                </a:lnTo>
                <a:cubicBezTo>
                  <a:pt x="4165121" y="3811633"/>
                  <a:pt x="4184046" y="3807607"/>
                  <a:pt x="4203911" y="3807607"/>
                </a:cubicBezTo>
                <a:lnTo>
                  <a:pt x="4265060" y="3807607"/>
                </a:lnTo>
                <a:cubicBezTo>
                  <a:pt x="4284925" y="3807607"/>
                  <a:pt x="4303850" y="3811633"/>
                  <a:pt x="4321063" y="3818913"/>
                </a:cubicBezTo>
                <a:lnTo>
                  <a:pt x="4340374" y="3831934"/>
                </a:lnTo>
                <a:lnTo>
                  <a:pt x="4330704" y="3784032"/>
                </a:lnTo>
                <a:lnTo>
                  <a:pt x="4330704" y="3722883"/>
                </a:lnTo>
                <a:lnTo>
                  <a:pt x="4338079" y="3686353"/>
                </a:lnTo>
                <a:lnTo>
                  <a:pt x="4321064" y="3697825"/>
                </a:lnTo>
                <a:cubicBezTo>
                  <a:pt x="4303850" y="3705106"/>
                  <a:pt x="4284926" y="3709132"/>
                  <a:pt x="4265060" y="3709132"/>
                </a:cubicBezTo>
                <a:lnTo>
                  <a:pt x="4203911" y="3709132"/>
                </a:lnTo>
                <a:cubicBezTo>
                  <a:pt x="4184046" y="3709132"/>
                  <a:pt x="4165121" y="3705106"/>
                  <a:pt x="4147908" y="3697825"/>
                </a:cubicBezTo>
                <a:close/>
                <a:moveTo>
                  <a:pt x="3589554" y="3686353"/>
                </a:moveTo>
                <a:lnTo>
                  <a:pt x="3596929" y="3722883"/>
                </a:lnTo>
                <a:lnTo>
                  <a:pt x="3596929" y="3784032"/>
                </a:lnTo>
                <a:lnTo>
                  <a:pt x="3587258" y="3831934"/>
                </a:lnTo>
                <a:lnTo>
                  <a:pt x="3606570" y="3818913"/>
                </a:lnTo>
                <a:cubicBezTo>
                  <a:pt x="3623783" y="3811633"/>
                  <a:pt x="3642708" y="3807607"/>
                  <a:pt x="3662573" y="3807607"/>
                </a:cubicBezTo>
                <a:lnTo>
                  <a:pt x="3723722" y="3807607"/>
                </a:lnTo>
                <a:cubicBezTo>
                  <a:pt x="3743587" y="3807607"/>
                  <a:pt x="3762512" y="3811633"/>
                  <a:pt x="3779725" y="3818913"/>
                </a:cubicBezTo>
                <a:lnTo>
                  <a:pt x="3799037" y="3831934"/>
                </a:lnTo>
                <a:lnTo>
                  <a:pt x="3789366" y="3784032"/>
                </a:lnTo>
                <a:lnTo>
                  <a:pt x="3789366" y="3722883"/>
                </a:lnTo>
                <a:lnTo>
                  <a:pt x="3796741" y="3686353"/>
                </a:lnTo>
                <a:lnTo>
                  <a:pt x="3779726" y="3697825"/>
                </a:lnTo>
                <a:cubicBezTo>
                  <a:pt x="3762512" y="3705106"/>
                  <a:pt x="3743588" y="3709132"/>
                  <a:pt x="3723722" y="3709132"/>
                </a:cubicBezTo>
                <a:lnTo>
                  <a:pt x="3662573" y="3709132"/>
                </a:lnTo>
                <a:cubicBezTo>
                  <a:pt x="3642708" y="3709132"/>
                  <a:pt x="3623783" y="3705106"/>
                  <a:pt x="3606570" y="3697825"/>
                </a:cubicBezTo>
                <a:close/>
                <a:moveTo>
                  <a:pt x="3048216" y="3686353"/>
                </a:moveTo>
                <a:lnTo>
                  <a:pt x="3055591" y="3722883"/>
                </a:lnTo>
                <a:lnTo>
                  <a:pt x="3055591" y="3784032"/>
                </a:lnTo>
                <a:lnTo>
                  <a:pt x="3045920" y="3831934"/>
                </a:lnTo>
                <a:lnTo>
                  <a:pt x="3065232" y="3818913"/>
                </a:lnTo>
                <a:cubicBezTo>
                  <a:pt x="3082445" y="3811633"/>
                  <a:pt x="3101370" y="3807607"/>
                  <a:pt x="3121235" y="3807607"/>
                </a:cubicBezTo>
                <a:lnTo>
                  <a:pt x="3182384" y="3807607"/>
                </a:lnTo>
                <a:cubicBezTo>
                  <a:pt x="3202249" y="3807607"/>
                  <a:pt x="3221174" y="3811633"/>
                  <a:pt x="3238387" y="3818913"/>
                </a:cubicBezTo>
                <a:lnTo>
                  <a:pt x="3257699" y="3831934"/>
                </a:lnTo>
                <a:lnTo>
                  <a:pt x="3248028" y="3784032"/>
                </a:lnTo>
                <a:lnTo>
                  <a:pt x="3248028" y="3722883"/>
                </a:lnTo>
                <a:lnTo>
                  <a:pt x="3255403" y="3686353"/>
                </a:lnTo>
                <a:lnTo>
                  <a:pt x="3238388" y="3697825"/>
                </a:lnTo>
                <a:cubicBezTo>
                  <a:pt x="3221175" y="3705106"/>
                  <a:pt x="3202250" y="3709132"/>
                  <a:pt x="3182384" y="3709132"/>
                </a:cubicBezTo>
                <a:lnTo>
                  <a:pt x="3121235" y="3709132"/>
                </a:lnTo>
                <a:cubicBezTo>
                  <a:pt x="3101370" y="3709132"/>
                  <a:pt x="3082445" y="3705106"/>
                  <a:pt x="3065232" y="3697825"/>
                </a:cubicBezTo>
                <a:close/>
                <a:moveTo>
                  <a:pt x="2506878" y="3686353"/>
                </a:moveTo>
                <a:lnTo>
                  <a:pt x="2514253" y="3722883"/>
                </a:lnTo>
                <a:lnTo>
                  <a:pt x="2514253" y="3784032"/>
                </a:lnTo>
                <a:lnTo>
                  <a:pt x="2504582" y="3831934"/>
                </a:lnTo>
                <a:lnTo>
                  <a:pt x="2523894" y="3818913"/>
                </a:lnTo>
                <a:cubicBezTo>
                  <a:pt x="2541107" y="3811633"/>
                  <a:pt x="2560032" y="3807607"/>
                  <a:pt x="2579897" y="3807607"/>
                </a:cubicBezTo>
                <a:lnTo>
                  <a:pt x="2641046" y="3807607"/>
                </a:lnTo>
                <a:cubicBezTo>
                  <a:pt x="2660911" y="3807607"/>
                  <a:pt x="2679836" y="3811633"/>
                  <a:pt x="2697049" y="3818913"/>
                </a:cubicBezTo>
                <a:lnTo>
                  <a:pt x="2716361" y="3831934"/>
                </a:lnTo>
                <a:lnTo>
                  <a:pt x="2706690" y="3784032"/>
                </a:lnTo>
                <a:lnTo>
                  <a:pt x="2706690" y="3722883"/>
                </a:lnTo>
                <a:lnTo>
                  <a:pt x="2714065" y="3686353"/>
                </a:lnTo>
                <a:lnTo>
                  <a:pt x="2697050" y="3697825"/>
                </a:lnTo>
                <a:cubicBezTo>
                  <a:pt x="2679837" y="3705106"/>
                  <a:pt x="2660912" y="3709132"/>
                  <a:pt x="2641046" y="3709132"/>
                </a:cubicBezTo>
                <a:lnTo>
                  <a:pt x="2579897" y="3709132"/>
                </a:lnTo>
                <a:cubicBezTo>
                  <a:pt x="2560032" y="3709132"/>
                  <a:pt x="2541107" y="3705106"/>
                  <a:pt x="2523894" y="3697825"/>
                </a:cubicBezTo>
                <a:close/>
                <a:moveTo>
                  <a:pt x="1965540" y="3686353"/>
                </a:moveTo>
                <a:lnTo>
                  <a:pt x="1972915" y="3722883"/>
                </a:lnTo>
                <a:lnTo>
                  <a:pt x="1972915" y="3784032"/>
                </a:lnTo>
                <a:lnTo>
                  <a:pt x="1963244" y="3831934"/>
                </a:lnTo>
                <a:lnTo>
                  <a:pt x="1982556" y="3818913"/>
                </a:lnTo>
                <a:cubicBezTo>
                  <a:pt x="1999769" y="3811633"/>
                  <a:pt x="2018694" y="3807607"/>
                  <a:pt x="2038559" y="3807607"/>
                </a:cubicBezTo>
                <a:lnTo>
                  <a:pt x="2099708" y="3807607"/>
                </a:lnTo>
                <a:cubicBezTo>
                  <a:pt x="2119573" y="3807607"/>
                  <a:pt x="2138498" y="3811633"/>
                  <a:pt x="2155711" y="3818913"/>
                </a:cubicBezTo>
                <a:lnTo>
                  <a:pt x="2175023" y="3831934"/>
                </a:lnTo>
                <a:lnTo>
                  <a:pt x="2165352" y="3784032"/>
                </a:lnTo>
                <a:lnTo>
                  <a:pt x="2165352" y="3722883"/>
                </a:lnTo>
                <a:lnTo>
                  <a:pt x="2172727" y="3686353"/>
                </a:lnTo>
                <a:lnTo>
                  <a:pt x="2155712" y="3697825"/>
                </a:lnTo>
                <a:cubicBezTo>
                  <a:pt x="2138499" y="3705106"/>
                  <a:pt x="2119574" y="3709132"/>
                  <a:pt x="2099708" y="3709132"/>
                </a:cubicBezTo>
                <a:lnTo>
                  <a:pt x="2038559" y="3709132"/>
                </a:lnTo>
                <a:cubicBezTo>
                  <a:pt x="2018694" y="3709132"/>
                  <a:pt x="1999769" y="3705106"/>
                  <a:pt x="1982556" y="3697825"/>
                </a:cubicBezTo>
                <a:close/>
                <a:moveTo>
                  <a:pt x="1424202" y="3686353"/>
                </a:moveTo>
                <a:lnTo>
                  <a:pt x="1431577" y="3722883"/>
                </a:lnTo>
                <a:lnTo>
                  <a:pt x="1431577" y="3784032"/>
                </a:lnTo>
                <a:lnTo>
                  <a:pt x="1421906" y="3831934"/>
                </a:lnTo>
                <a:lnTo>
                  <a:pt x="1441218" y="3818913"/>
                </a:lnTo>
                <a:cubicBezTo>
                  <a:pt x="1458431" y="3811633"/>
                  <a:pt x="1477356" y="3807607"/>
                  <a:pt x="1497221" y="3807607"/>
                </a:cubicBezTo>
                <a:lnTo>
                  <a:pt x="1558370" y="3807607"/>
                </a:lnTo>
                <a:cubicBezTo>
                  <a:pt x="1578235" y="3807607"/>
                  <a:pt x="1597160" y="3811633"/>
                  <a:pt x="1614373" y="3818913"/>
                </a:cubicBezTo>
                <a:lnTo>
                  <a:pt x="1633685" y="3831934"/>
                </a:lnTo>
                <a:lnTo>
                  <a:pt x="1624014" y="3784032"/>
                </a:lnTo>
                <a:lnTo>
                  <a:pt x="1624014" y="3722883"/>
                </a:lnTo>
                <a:lnTo>
                  <a:pt x="1631389" y="3686353"/>
                </a:lnTo>
                <a:lnTo>
                  <a:pt x="1614374" y="3697825"/>
                </a:lnTo>
                <a:cubicBezTo>
                  <a:pt x="1597160" y="3705106"/>
                  <a:pt x="1578236" y="3709132"/>
                  <a:pt x="1558370" y="3709132"/>
                </a:cubicBezTo>
                <a:lnTo>
                  <a:pt x="1497221" y="3709132"/>
                </a:lnTo>
                <a:cubicBezTo>
                  <a:pt x="1477356" y="3709132"/>
                  <a:pt x="1458431" y="3705106"/>
                  <a:pt x="1441218" y="3697825"/>
                </a:cubicBezTo>
                <a:close/>
                <a:moveTo>
                  <a:pt x="882864" y="3686353"/>
                </a:moveTo>
                <a:lnTo>
                  <a:pt x="890239" y="3722883"/>
                </a:lnTo>
                <a:lnTo>
                  <a:pt x="890239" y="3784032"/>
                </a:lnTo>
                <a:lnTo>
                  <a:pt x="880569" y="3831934"/>
                </a:lnTo>
                <a:lnTo>
                  <a:pt x="899880" y="3818914"/>
                </a:lnTo>
                <a:cubicBezTo>
                  <a:pt x="917093" y="3811633"/>
                  <a:pt x="936018" y="3807607"/>
                  <a:pt x="955883" y="3807607"/>
                </a:cubicBezTo>
                <a:lnTo>
                  <a:pt x="1017032" y="3807607"/>
                </a:lnTo>
                <a:cubicBezTo>
                  <a:pt x="1036897" y="3807607"/>
                  <a:pt x="1055822" y="3811633"/>
                  <a:pt x="1073035" y="3818914"/>
                </a:cubicBezTo>
                <a:lnTo>
                  <a:pt x="1092347" y="3831934"/>
                </a:lnTo>
                <a:lnTo>
                  <a:pt x="1082676" y="3784032"/>
                </a:lnTo>
                <a:lnTo>
                  <a:pt x="1082676" y="3722883"/>
                </a:lnTo>
                <a:lnTo>
                  <a:pt x="1090051" y="3686353"/>
                </a:lnTo>
                <a:lnTo>
                  <a:pt x="1073036" y="3697825"/>
                </a:lnTo>
                <a:cubicBezTo>
                  <a:pt x="1055823" y="3705106"/>
                  <a:pt x="1036898" y="3709132"/>
                  <a:pt x="1017032" y="3709132"/>
                </a:cubicBezTo>
                <a:lnTo>
                  <a:pt x="955883" y="3709132"/>
                </a:lnTo>
                <a:cubicBezTo>
                  <a:pt x="936018" y="3709132"/>
                  <a:pt x="917093" y="3705106"/>
                  <a:pt x="899880" y="3697825"/>
                </a:cubicBezTo>
                <a:close/>
                <a:moveTo>
                  <a:pt x="341526" y="3686353"/>
                </a:moveTo>
                <a:lnTo>
                  <a:pt x="348901" y="3722883"/>
                </a:lnTo>
                <a:lnTo>
                  <a:pt x="348901" y="3784032"/>
                </a:lnTo>
                <a:lnTo>
                  <a:pt x="339230" y="3831934"/>
                </a:lnTo>
                <a:lnTo>
                  <a:pt x="358542" y="3818914"/>
                </a:lnTo>
                <a:cubicBezTo>
                  <a:pt x="375755" y="3811633"/>
                  <a:pt x="394680" y="3807607"/>
                  <a:pt x="414545" y="3807607"/>
                </a:cubicBezTo>
                <a:lnTo>
                  <a:pt x="475694" y="3807607"/>
                </a:lnTo>
                <a:cubicBezTo>
                  <a:pt x="495559" y="3807607"/>
                  <a:pt x="514484" y="3811633"/>
                  <a:pt x="531697" y="3818914"/>
                </a:cubicBezTo>
                <a:lnTo>
                  <a:pt x="551009" y="3831934"/>
                </a:lnTo>
                <a:lnTo>
                  <a:pt x="541338" y="3784032"/>
                </a:lnTo>
                <a:lnTo>
                  <a:pt x="541338" y="3722883"/>
                </a:lnTo>
                <a:lnTo>
                  <a:pt x="548713" y="3686353"/>
                </a:lnTo>
                <a:lnTo>
                  <a:pt x="531698" y="3697825"/>
                </a:lnTo>
                <a:cubicBezTo>
                  <a:pt x="514485" y="3705106"/>
                  <a:pt x="495560" y="3709132"/>
                  <a:pt x="475694" y="3709132"/>
                </a:cubicBezTo>
                <a:lnTo>
                  <a:pt x="414545" y="3709132"/>
                </a:lnTo>
                <a:cubicBezTo>
                  <a:pt x="394680" y="3709132"/>
                  <a:pt x="375755" y="3705106"/>
                  <a:pt x="358542" y="3697825"/>
                </a:cubicBezTo>
                <a:close/>
                <a:moveTo>
                  <a:pt x="6023279" y="3456205"/>
                </a:moveTo>
                <a:lnTo>
                  <a:pt x="6032950" y="3504107"/>
                </a:lnTo>
                <a:lnTo>
                  <a:pt x="6032950" y="3565256"/>
                </a:lnTo>
                <a:lnTo>
                  <a:pt x="6025575" y="3601786"/>
                </a:lnTo>
                <a:lnTo>
                  <a:pt x="6042591" y="3590313"/>
                </a:lnTo>
                <a:cubicBezTo>
                  <a:pt x="6059804" y="3583033"/>
                  <a:pt x="6078729" y="3579007"/>
                  <a:pt x="6098594" y="3579007"/>
                </a:cubicBezTo>
                <a:lnTo>
                  <a:pt x="6159743" y="3579007"/>
                </a:lnTo>
                <a:cubicBezTo>
                  <a:pt x="6179608" y="3579007"/>
                  <a:pt x="6198533" y="3583033"/>
                  <a:pt x="6215746" y="3590313"/>
                </a:cubicBezTo>
                <a:lnTo>
                  <a:pt x="6232762" y="3601786"/>
                </a:lnTo>
                <a:lnTo>
                  <a:pt x="6225387" y="3565256"/>
                </a:lnTo>
                <a:lnTo>
                  <a:pt x="6225387" y="3504107"/>
                </a:lnTo>
                <a:lnTo>
                  <a:pt x="6235058" y="3456205"/>
                </a:lnTo>
                <a:lnTo>
                  <a:pt x="6215746" y="3469226"/>
                </a:lnTo>
                <a:cubicBezTo>
                  <a:pt x="6198533" y="3476506"/>
                  <a:pt x="6179608" y="3480532"/>
                  <a:pt x="6159743" y="3480532"/>
                </a:cubicBezTo>
                <a:lnTo>
                  <a:pt x="6098594" y="3480532"/>
                </a:lnTo>
                <a:cubicBezTo>
                  <a:pt x="6078729" y="3480532"/>
                  <a:pt x="6059804" y="3476506"/>
                  <a:pt x="6042591" y="3469226"/>
                </a:cubicBezTo>
                <a:close/>
                <a:moveTo>
                  <a:pt x="5481941" y="3456205"/>
                </a:moveTo>
                <a:lnTo>
                  <a:pt x="5491612" y="3504107"/>
                </a:lnTo>
                <a:lnTo>
                  <a:pt x="5491612" y="3565256"/>
                </a:lnTo>
                <a:lnTo>
                  <a:pt x="5484237" y="3601786"/>
                </a:lnTo>
                <a:lnTo>
                  <a:pt x="5501253" y="3590313"/>
                </a:lnTo>
                <a:cubicBezTo>
                  <a:pt x="5518466" y="3583033"/>
                  <a:pt x="5537391" y="3579007"/>
                  <a:pt x="5557256" y="3579007"/>
                </a:cubicBezTo>
                <a:lnTo>
                  <a:pt x="5618405" y="3579007"/>
                </a:lnTo>
                <a:cubicBezTo>
                  <a:pt x="5638270" y="3579007"/>
                  <a:pt x="5657195" y="3583033"/>
                  <a:pt x="5674408" y="3590313"/>
                </a:cubicBezTo>
                <a:lnTo>
                  <a:pt x="5691424" y="3601786"/>
                </a:lnTo>
                <a:lnTo>
                  <a:pt x="5684049" y="3565256"/>
                </a:lnTo>
                <a:lnTo>
                  <a:pt x="5684049" y="3504107"/>
                </a:lnTo>
                <a:lnTo>
                  <a:pt x="5693720" y="3456205"/>
                </a:lnTo>
                <a:lnTo>
                  <a:pt x="5674408" y="3469226"/>
                </a:lnTo>
                <a:cubicBezTo>
                  <a:pt x="5657195" y="3476506"/>
                  <a:pt x="5638270" y="3480532"/>
                  <a:pt x="5618405" y="3480532"/>
                </a:cubicBezTo>
                <a:lnTo>
                  <a:pt x="5557256" y="3480532"/>
                </a:lnTo>
                <a:cubicBezTo>
                  <a:pt x="5537391" y="3480532"/>
                  <a:pt x="5518466" y="3476506"/>
                  <a:pt x="5501253" y="3469226"/>
                </a:cubicBezTo>
                <a:close/>
                <a:moveTo>
                  <a:pt x="4940603" y="3456205"/>
                </a:moveTo>
                <a:lnTo>
                  <a:pt x="4950274" y="3504107"/>
                </a:lnTo>
                <a:lnTo>
                  <a:pt x="4950274" y="3565256"/>
                </a:lnTo>
                <a:lnTo>
                  <a:pt x="4942899" y="3601786"/>
                </a:lnTo>
                <a:lnTo>
                  <a:pt x="4959915" y="3590313"/>
                </a:lnTo>
                <a:cubicBezTo>
                  <a:pt x="4977128" y="3583033"/>
                  <a:pt x="4996053" y="3579007"/>
                  <a:pt x="5015918" y="3579007"/>
                </a:cubicBezTo>
                <a:lnTo>
                  <a:pt x="5077067" y="3579007"/>
                </a:lnTo>
                <a:cubicBezTo>
                  <a:pt x="5096933" y="3579007"/>
                  <a:pt x="5115857" y="3583033"/>
                  <a:pt x="5133071" y="3590313"/>
                </a:cubicBezTo>
                <a:lnTo>
                  <a:pt x="5150086" y="3601786"/>
                </a:lnTo>
                <a:lnTo>
                  <a:pt x="5142711" y="3565256"/>
                </a:lnTo>
                <a:lnTo>
                  <a:pt x="5142711" y="3504107"/>
                </a:lnTo>
                <a:lnTo>
                  <a:pt x="5152382" y="3456205"/>
                </a:lnTo>
                <a:lnTo>
                  <a:pt x="5133070" y="3469226"/>
                </a:lnTo>
                <a:cubicBezTo>
                  <a:pt x="5115857" y="3476506"/>
                  <a:pt x="5096932" y="3480532"/>
                  <a:pt x="5077067" y="3480532"/>
                </a:cubicBezTo>
                <a:lnTo>
                  <a:pt x="5015918" y="3480532"/>
                </a:lnTo>
                <a:cubicBezTo>
                  <a:pt x="4996052" y="3480532"/>
                  <a:pt x="4977128" y="3476506"/>
                  <a:pt x="4959914" y="3469226"/>
                </a:cubicBezTo>
                <a:close/>
                <a:moveTo>
                  <a:pt x="4399265" y="3456205"/>
                </a:moveTo>
                <a:lnTo>
                  <a:pt x="4408936" y="3504107"/>
                </a:lnTo>
                <a:lnTo>
                  <a:pt x="4408936" y="3565256"/>
                </a:lnTo>
                <a:lnTo>
                  <a:pt x="4401561" y="3601786"/>
                </a:lnTo>
                <a:lnTo>
                  <a:pt x="4418577" y="3590313"/>
                </a:lnTo>
                <a:cubicBezTo>
                  <a:pt x="4435790" y="3583033"/>
                  <a:pt x="4454715" y="3579007"/>
                  <a:pt x="4474580" y="3579007"/>
                </a:cubicBezTo>
                <a:lnTo>
                  <a:pt x="4535729" y="3579007"/>
                </a:lnTo>
                <a:cubicBezTo>
                  <a:pt x="4555595" y="3579007"/>
                  <a:pt x="4574519" y="3583033"/>
                  <a:pt x="4591733" y="3590313"/>
                </a:cubicBezTo>
                <a:lnTo>
                  <a:pt x="4608748" y="3601786"/>
                </a:lnTo>
                <a:lnTo>
                  <a:pt x="4601373" y="3565256"/>
                </a:lnTo>
                <a:lnTo>
                  <a:pt x="4601373" y="3504107"/>
                </a:lnTo>
                <a:lnTo>
                  <a:pt x="4611044" y="3456205"/>
                </a:lnTo>
                <a:lnTo>
                  <a:pt x="4591732" y="3469226"/>
                </a:lnTo>
                <a:cubicBezTo>
                  <a:pt x="4574519" y="3476506"/>
                  <a:pt x="4555594" y="3480532"/>
                  <a:pt x="4535729" y="3480532"/>
                </a:cubicBezTo>
                <a:lnTo>
                  <a:pt x="4474580" y="3480532"/>
                </a:lnTo>
                <a:cubicBezTo>
                  <a:pt x="4454714" y="3480532"/>
                  <a:pt x="4435790" y="3476506"/>
                  <a:pt x="4418576" y="3469226"/>
                </a:cubicBezTo>
                <a:close/>
                <a:moveTo>
                  <a:pt x="3857927" y="3456205"/>
                </a:moveTo>
                <a:lnTo>
                  <a:pt x="3867598" y="3504107"/>
                </a:lnTo>
                <a:lnTo>
                  <a:pt x="3867598" y="3565256"/>
                </a:lnTo>
                <a:lnTo>
                  <a:pt x="3860223" y="3601786"/>
                </a:lnTo>
                <a:lnTo>
                  <a:pt x="3877239" y="3590313"/>
                </a:lnTo>
                <a:cubicBezTo>
                  <a:pt x="3894452" y="3583033"/>
                  <a:pt x="3913377" y="3579007"/>
                  <a:pt x="3933242" y="3579007"/>
                </a:cubicBezTo>
                <a:lnTo>
                  <a:pt x="3994391" y="3579007"/>
                </a:lnTo>
                <a:cubicBezTo>
                  <a:pt x="4014257" y="3579007"/>
                  <a:pt x="4033181" y="3583033"/>
                  <a:pt x="4050395" y="3590313"/>
                </a:cubicBezTo>
                <a:lnTo>
                  <a:pt x="4067410" y="3601786"/>
                </a:lnTo>
                <a:lnTo>
                  <a:pt x="4060035" y="3565256"/>
                </a:lnTo>
                <a:lnTo>
                  <a:pt x="4060035" y="3504107"/>
                </a:lnTo>
                <a:lnTo>
                  <a:pt x="4069706" y="3456205"/>
                </a:lnTo>
                <a:lnTo>
                  <a:pt x="4050394" y="3469226"/>
                </a:lnTo>
                <a:cubicBezTo>
                  <a:pt x="4033181" y="3476506"/>
                  <a:pt x="4014256" y="3480532"/>
                  <a:pt x="3994391" y="3480532"/>
                </a:cubicBezTo>
                <a:lnTo>
                  <a:pt x="3933242" y="3480532"/>
                </a:lnTo>
                <a:cubicBezTo>
                  <a:pt x="3913377" y="3480532"/>
                  <a:pt x="3894452" y="3476506"/>
                  <a:pt x="3877238" y="3469226"/>
                </a:cubicBezTo>
                <a:close/>
                <a:moveTo>
                  <a:pt x="3316589" y="3456205"/>
                </a:moveTo>
                <a:lnTo>
                  <a:pt x="3326260" y="3504107"/>
                </a:lnTo>
                <a:lnTo>
                  <a:pt x="3326260" y="3565256"/>
                </a:lnTo>
                <a:lnTo>
                  <a:pt x="3318885" y="3601786"/>
                </a:lnTo>
                <a:lnTo>
                  <a:pt x="3335901" y="3590313"/>
                </a:lnTo>
                <a:cubicBezTo>
                  <a:pt x="3353114" y="3583033"/>
                  <a:pt x="3372039" y="3579007"/>
                  <a:pt x="3391904" y="3579007"/>
                </a:cubicBezTo>
                <a:lnTo>
                  <a:pt x="3453053" y="3579007"/>
                </a:lnTo>
                <a:cubicBezTo>
                  <a:pt x="3472919" y="3579007"/>
                  <a:pt x="3491843" y="3583033"/>
                  <a:pt x="3509057" y="3590313"/>
                </a:cubicBezTo>
                <a:lnTo>
                  <a:pt x="3526072" y="3601786"/>
                </a:lnTo>
                <a:lnTo>
                  <a:pt x="3518697" y="3565256"/>
                </a:lnTo>
                <a:lnTo>
                  <a:pt x="3518697" y="3504107"/>
                </a:lnTo>
                <a:lnTo>
                  <a:pt x="3528368" y="3456205"/>
                </a:lnTo>
                <a:lnTo>
                  <a:pt x="3509056" y="3469226"/>
                </a:lnTo>
                <a:cubicBezTo>
                  <a:pt x="3491843" y="3476506"/>
                  <a:pt x="3472918" y="3480532"/>
                  <a:pt x="3453053" y="3480532"/>
                </a:cubicBezTo>
                <a:lnTo>
                  <a:pt x="3391904" y="3480532"/>
                </a:lnTo>
                <a:cubicBezTo>
                  <a:pt x="3372039" y="3480532"/>
                  <a:pt x="3353114" y="3476506"/>
                  <a:pt x="3335901" y="3469226"/>
                </a:cubicBezTo>
                <a:close/>
                <a:moveTo>
                  <a:pt x="2775251" y="3456205"/>
                </a:moveTo>
                <a:lnTo>
                  <a:pt x="2784922" y="3504107"/>
                </a:lnTo>
                <a:lnTo>
                  <a:pt x="2784922" y="3565256"/>
                </a:lnTo>
                <a:lnTo>
                  <a:pt x="2777547" y="3601786"/>
                </a:lnTo>
                <a:lnTo>
                  <a:pt x="2794563" y="3590313"/>
                </a:lnTo>
                <a:cubicBezTo>
                  <a:pt x="2811776" y="3583033"/>
                  <a:pt x="2830701" y="3579007"/>
                  <a:pt x="2850566" y="3579007"/>
                </a:cubicBezTo>
                <a:lnTo>
                  <a:pt x="2911715" y="3579007"/>
                </a:lnTo>
                <a:cubicBezTo>
                  <a:pt x="2931581" y="3579007"/>
                  <a:pt x="2950506" y="3583033"/>
                  <a:pt x="2967719" y="3590313"/>
                </a:cubicBezTo>
                <a:lnTo>
                  <a:pt x="2984734" y="3601786"/>
                </a:lnTo>
                <a:lnTo>
                  <a:pt x="2977359" y="3565256"/>
                </a:lnTo>
                <a:lnTo>
                  <a:pt x="2977359" y="3504107"/>
                </a:lnTo>
                <a:lnTo>
                  <a:pt x="2987030" y="3456205"/>
                </a:lnTo>
                <a:lnTo>
                  <a:pt x="2967718" y="3469226"/>
                </a:lnTo>
                <a:cubicBezTo>
                  <a:pt x="2950505" y="3476506"/>
                  <a:pt x="2931580" y="3480532"/>
                  <a:pt x="2911715" y="3480532"/>
                </a:cubicBezTo>
                <a:lnTo>
                  <a:pt x="2850566" y="3480532"/>
                </a:lnTo>
                <a:cubicBezTo>
                  <a:pt x="2830701" y="3480532"/>
                  <a:pt x="2811776" y="3476506"/>
                  <a:pt x="2794563" y="3469226"/>
                </a:cubicBezTo>
                <a:close/>
                <a:moveTo>
                  <a:pt x="2233913" y="3456205"/>
                </a:moveTo>
                <a:lnTo>
                  <a:pt x="2243584" y="3504107"/>
                </a:lnTo>
                <a:lnTo>
                  <a:pt x="2243584" y="3565256"/>
                </a:lnTo>
                <a:lnTo>
                  <a:pt x="2236209" y="3601786"/>
                </a:lnTo>
                <a:lnTo>
                  <a:pt x="2253225" y="3590313"/>
                </a:lnTo>
                <a:cubicBezTo>
                  <a:pt x="2270438" y="3583033"/>
                  <a:pt x="2289363" y="3579007"/>
                  <a:pt x="2309228" y="3579007"/>
                </a:cubicBezTo>
                <a:lnTo>
                  <a:pt x="2370377" y="3579007"/>
                </a:lnTo>
                <a:cubicBezTo>
                  <a:pt x="2390243" y="3579007"/>
                  <a:pt x="2409168" y="3583033"/>
                  <a:pt x="2426381" y="3590313"/>
                </a:cubicBezTo>
                <a:lnTo>
                  <a:pt x="2443396" y="3601786"/>
                </a:lnTo>
                <a:lnTo>
                  <a:pt x="2436021" y="3565256"/>
                </a:lnTo>
                <a:lnTo>
                  <a:pt x="2436021" y="3504107"/>
                </a:lnTo>
                <a:lnTo>
                  <a:pt x="2445692" y="3456205"/>
                </a:lnTo>
                <a:lnTo>
                  <a:pt x="2426380" y="3469226"/>
                </a:lnTo>
                <a:cubicBezTo>
                  <a:pt x="2409167" y="3476506"/>
                  <a:pt x="2390242" y="3480532"/>
                  <a:pt x="2370377" y="3480532"/>
                </a:cubicBezTo>
                <a:lnTo>
                  <a:pt x="2309228" y="3480532"/>
                </a:lnTo>
                <a:cubicBezTo>
                  <a:pt x="2289363" y="3480532"/>
                  <a:pt x="2270438" y="3476506"/>
                  <a:pt x="2253225" y="3469226"/>
                </a:cubicBezTo>
                <a:close/>
                <a:moveTo>
                  <a:pt x="1692575" y="3456205"/>
                </a:moveTo>
                <a:lnTo>
                  <a:pt x="1702246" y="3504107"/>
                </a:lnTo>
                <a:lnTo>
                  <a:pt x="1702246" y="3565256"/>
                </a:lnTo>
                <a:lnTo>
                  <a:pt x="1694871" y="3601786"/>
                </a:lnTo>
                <a:lnTo>
                  <a:pt x="1711887" y="3590313"/>
                </a:lnTo>
                <a:cubicBezTo>
                  <a:pt x="1729100" y="3583033"/>
                  <a:pt x="1748025" y="3579007"/>
                  <a:pt x="1767890" y="3579007"/>
                </a:cubicBezTo>
                <a:lnTo>
                  <a:pt x="1829039" y="3579007"/>
                </a:lnTo>
                <a:cubicBezTo>
                  <a:pt x="1848905" y="3579007"/>
                  <a:pt x="1867829" y="3583033"/>
                  <a:pt x="1885043" y="3590313"/>
                </a:cubicBezTo>
                <a:lnTo>
                  <a:pt x="1902058" y="3601786"/>
                </a:lnTo>
                <a:lnTo>
                  <a:pt x="1894683" y="3565256"/>
                </a:lnTo>
                <a:lnTo>
                  <a:pt x="1894683" y="3504107"/>
                </a:lnTo>
                <a:lnTo>
                  <a:pt x="1904354" y="3456205"/>
                </a:lnTo>
                <a:lnTo>
                  <a:pt x="1885042" y="3469226"/>
                </a:lnTo>
                <a:cubicBezTo>
                  <a:pt x="1867829" y="3476506"/>
                  <a:pt x="1848904" y="3480532"/>
                  <a:pt x="1829039" y="3480532"/>
                </a:cubicBezTo>
                <a:lnTo>
                  <a:pt x="1767890" y="3480532"/>
                </a:lnTo>
                <a:cubicBezTo>
                  <a:pt x="1748025" y="3480532"/>
                  <a:pt x="1729100" y="3476506"/>
                  <a:pt x="1711887" y="3469226"/>
                </a:cubicBezTo>
                <a:close/>
                <a:moveTo>
                  <a:pt x="1151237" y="3456205"/>
                </a:moveTo>
                <a:lnTo>
                  <a:pt x="1160908" y="3504107"/>
                </a:lnTo>
                <a:lnTo>
                  <a:pt x="1160908" y="3565256"/>
                </a:lnTo>
                <a:lnTo>
                  <a:pt x="1153533" y="3601786"/>
                </a:lnTo>
                <a:lnTo>
                  <a:pt x="1170549" y="3590313"/>
                </a:lnTo>
                <a:cubicBezTo>
                  <a:pt x="1187762" y="3583033"/>
                  <a:pt x="1206687" y="3579007"/>
                  <a:pt x="1226552" y="3579007"/>
                </a:cubicBezTo>
                <a:lnTo>
                  <a:pt x="1287701" y="3579007"/>
                </a:lnTo>
                <a:cubicBezTo>
                  <a:pt x="1307567" y="3579007"/>
                  <a:pt x="1326491" y="3583033"/>
                  <a:pt x="1343705" y="3590313"/>
                </a:cubicBezTo>
                <a:lnTo>
                  <a:pt x="1360720" y="3601786"/>
                </a:lnTo>
                <a:lnTo>
                  <a:pt x="1353345" y="3565256"/>
                </a:lnTo>
                <a:lnTo>
                  <a:pt x="1353345" y="3504107"/>
                </a:lnTo>
                <a:lnTo>
                  <a:pt x="1363016" y="3456205"/>
                </a:lnTo>
                <a:lnTo>
                  <a:pt x="1343704" y="3469226"/>
                </a:lnTo>
                <a:cubicBezTo>
                  <a:pt x="1326491" y="3476506"/>
                  <a:pt x="1307566" y="3480532"/>
                  <a:pt x="1287701" y="3480532"/>
                </a:cubicBezTo>
                <a:lnTo>
                  <a:pt x="1226552" y="3480532"/>
                </a:lnTo>
                <a:cubicBezTo>
                  <a:pt x="1206687" y="3480532"/>
                  <a:pt x="1187762" y="3476506"/>
                  <a:pt x="1170549" y="3469226"/>
                </a:cubicBezTo>
                <a:close/>
                <a:moveTo>
                  <a:pt x="609899" y="3456205"/>
                </a:moveTo>
                <a:lnTo>
                  <a:pt x="619570" y="3504107"/>
                </a:lnTo>
                <a:lnTo>
                  <a:pt x="619570" y="3565256"/>
                </a:lnTo>
                <a:lnTo>
                  <a:pt x="612195" y="3601786"/>
                </a:lnTo>
                <a:lnTo>
                  <a:pt x="629211" y="3590313"/>
                </a:lnTo>
                <a:cubicBezTo>
                  <a:pt x="646424" y="3583033"/>
                  <a:pt x="665349" y="3579007"/>
                  <a:pt x="685214" y="3579007"/>
                </a:cubicBezTo>
                <a:lnTo>
                  <a:pt x="746363" y="3579007"/>
                </a:lnTo>
                <a:cubicBezTo>
                  <a:pt x="766228" y="3579007"/>
                  <a:pt x="785154" y="3583033"/>
                  <a:pt x="802366" y="3590313"/>
                </a:cubicBezTo>
                <a:lnTo>
                  <a:pt x="819383" y="3601786"/>
                </a:lnTo>
                <a:lnTo>
                  <a:pt x="812007" y="3565256"/>
                </a:lnTo>
                <a:lnTo>
                  <a:pt x="812007" y="3504107"/>
                </a:lnTo>
                <a:lnTo>
                  <a:pt x="821678" y="3456205"/>
                </a:lnTo>
                <a:lnTo>
                  <a:pt x="802366" y="3469226"/>
                </a:lnTo>
                <a:cubicBezTo>
                  <a:pt x="785153" y="3476506"/>
                  <a:pt x="766228" y="3480532"/>
                  <a:pt x="746363" y="3480532"/>
                </a:cubicBezTo>
                <a:lnTo>
                  <a:pt x="685214" y="3480532"/>
                </a:lnTo>
                <a:cubicBezTo>
                  <a:pt x="665349" y="3480532"/>
                  <a:pt x="646424" y="3476506"/>
                  <a:pt x="629211" y="3469226"/>
                </a:cubicBezTo>
                <a:close/>
                <a:moveTo>
                  <a:pt x="3589554" y="3238978"/>
                </a:moveTo>
                <a:lnTo>
                  <a:pt x="3596929" y="3275508"/>
                </a:lnTo>
                <a:lnTo>
                  <a:pt x="3596929" y="3336657"/>
                </a:lnTo>
                <a:lnTo>
                  <a:pt x="3587258" y="3384558"/>
                </a:lnTo>
                <a:lnTo>
                  <a:pt x="3606570" y="3371537"/>
                </a:lnTo>
                <a:cubicBezTo>
                  <a:pt x="3623783" y="3364257"/>
                  <a:pt x="3642708" y="3360231"/>
                  <a:pt x="3662573" y="3360231"/>
                </a:cubicBezTo>
                <a:lnTo>
                  <a:pt x="3723722" y="3360231"/>
                </a:lnTo>
                <a:cubicBezTo>
                  <a:pt x="3743587" y="3360231"/>
                  <a:pt x="3762512" y="3364257"/>
                  <a:pt x="3779725" y="3371537"/>
                </a:cubicBezTo>
                <a:lnTo>
                  <a:pt x="3799037" y="3384558"/>
                </a:lnTo>
                <a:lnTo>
                  <a:pt x="3789366" y="3336657"/>
                </a:lnTo>
                <a:lnTo>
                  <a:pt x="3789366" y="3275508"/>
                </a:lnTo>
                <a:lnTo>
                  <a:pt x="3796741" y="3238978"/>
                </a:lnTo>
                <a:lnTo>
                  <a:pt x="3779726" y="3250450"/>
                </a:lnTo>
                <a:cubicBezTo>
                  <a:pt x="3762512" y="3257731"/>
                  <a:pt x="3743588" y="3261756"/>
                  <a:pt x="3723722" y="3261756"/>
                </a:cubicBezTo>
                <a:lnTo>
                  <a:pt x="3662573" y="3261756"/>
                </a:lnTo>
                <a:cubicBezTo>
                  <a:pt x="3642708" y="3261756"/>
                  <a:pt x="3623783" y="3257731"/>
                  <a:pt x="3606570" y="3250450"/>
                </a:cubicBezTo>
                <a:close/>
                <a:moveTo>
                  <a:pt x="3048216" y="3238978"/>
                </a:moveTo>
                <a:lnTo>
                  <a:pt x="3055591" y="3275508"/>
                </a:lnTo>
                <a:lnTo>
                  <a:pt x="3055591" y="3336657"/>
                </a:lnTo>
                <a:lnTo>
                  <a:pt x="3045920" y="3384558"/>
                </a:lnTo>
                <a:lnTo>
                  <a:pt x="3065232" y="3371537"/>
                </a:lnTo>
                <a:cubicBezTo>
                  <a:pt x="3082445" y="3364257"/>
                  <a:pt x="3101370" y="3360231"/>
                  <a:pt x="3121235" y="3360231"/>
                </a:cubicBezTo>
                <a:lnTo>
                  <a:pt x="3182384" y="3360231"/>
                </a:lnTo>
                <a:cubicBezTo>
                  <a:pt x="3202249" y="3360231"/>
                  <a:pt x="3221174" y="3364257"/>
                  <a:pt x="3238387" y="3371537"/>
                </a:cubicBezTo>
                <a:lnTo>
                  <a:pt x="3257699" y="3384558"/>
                </a:lnTo>
                <a:lnTo>
                  <a:pt x="3248028" y="3336657"/>
                </a:lnTo>
                <a:lnTo>
                  <a:pt x="3248028" y="3275508"/>
                </a:lnTo>
                <a:lnTo>
                  <a:pt x="3255403" y="3238978"/>
                </a:lnTo>
                <a:lnTo>
                  <a:pt x="3238388" y="3250450"/>
                </a:lnTo>
                <a:cubicBezTo>
                  <a:pt x="3221175" y="3257731"/>
                  <a:pt x="3202250" y="3261756"/>
                  <a:pt x="3182384" y="3261756"/>
                </a:cubicBezTo>
                <a:lnTo>
                  <a:pt x="3121235" y="3261756"/>
                </a:lnTo>
                <a:cubicBezTo>
                  <a:pt x="3101370" y="3261756"/>
                  <a:pt x="3082445" y="3257731"/>
                  <a:pt x="3065232" y="3250450"/>
                </a:cubicBezTo>
                <a:close/>
                <a:moveTo>
                  <a:pt x="2506878" y="3238978"/>
                </a:moveTo>
                <a:lnTo>
                  <a:pt x="2514253" y="3275508"/>
                </a:lnTo>
                <a:lnTo>
                  <a:pt x="2514253" y="3336657"/>
                </a:lnTo>
                <a:lnTo>
                  <a:pt x="2504582" y="3384558"/>
                </a:lnTo>
                <a:lnTo>
                  <a:pt x="2523894" y="3371537"/>
                </a:lnTo>
                <a:cubicBezTo>
                  <a:pt x="2541107" y="3364257"/>
                  <a:pt x="2560032" y="3360231"/>
                  <a:pt x="2579897" y="3360231"/>
                </a:cubicBezTo>
                <a:lnTo>
                  <a:pt x="2641046" y="3360231"/>
                </a:lnTo>
                <a:cubicBezTo>
                  <a:pt x="2660911" y="3360231"/>
                  <a:pt x="2679836" y="3364257"/>
                  <a:pt x="2697049" y="3371537"/>
                </a:cubicBezTo>
                <a:lnTo>
                  <a:pt x="2716361" y="3384558"/>
                </a:lnTo>
                <a:lnTo>
                  <a:pt x="2706690" y="3336657"/>
                </a:lnTo>
                <a:lnTo>
                  <a:pt x="2706690" y="3275508"/>
                </a:lnTo>
                <a:lnTo>
                  <a:pt x="2714065" y="3238978"/>
                </a:lnTo>
                <a:lnTo>
                  <a:pt x="2697050" y="3250450"/>
                </a:lnTo>
                <a:cubicBezTo>
                  <a:pt x="2679837" y="3257731"/>
                  <a:pt x="2660912" y="3261756"/>
                  <a:pt x="2641046" y="3261756"/>
                </a:cubicBezTo>
                <a:lnTo>
                  <a:pt x="2579897" y="3261756"/>
                </a:lnTo>
                <a:cubicBezTo>
                  <a:pt x="2560032" y="3261756"/>
                  <a:pt x="2541107" y="3257731"/>
                  <a:pt x="2523894" y="3250450"/>
                </a:cubicBezTo>
                <a:close/>
                <a:moveTo>
                  <a:pt x="1965540" y="3238978"/>
                </a:moveTo>
                <a:lnTo>
                  <a:pt x="1972915" y="3275508"/>
                </a:lnTo>
                <a:lnTo>
                  <a:pt x="1972915" y="3336657"/>
                </a:lnTo>
                <a:lnTo>
                  <a:pt x="1963244" y="3384558"/>
                </a:lnTo>
                <a:lnTo>
                  <a:pt x="1982556" y="3371537"/>
                </a:lnTo>
                <a:cubicBezTo>
                  <a:pt x="1999769" y="3364257"/>
                  <a:pt x="2018694" y="3360231"/>
                  <a:pt x="2038559" y="3360231"/>
                </a:cubicBezTo>
                <a:lnTo>
                  <a:pt x="2099708" y="3360231"/>
                </a:lnTo>
                <a:cubicBezTo>
                  <a:pt x="2119573" y="3360231"/>
                  <a:pt x="2138498" y="3364257"/>
                  <a:pt x="2155711" y="3371537"/>
                </a:cubicBezTo>
                <a:lnTo>
                  <a:pt x="2175023" y="3384558"/>
                </a:lnTo>
                <a:lnTo>
                  <a:pt x="2165352" y="3336657"/>
                </a:lnTo>
                <a:lnTo>
                  <a:pt x="2165352" y="3275508"/>
                </a:lnTo>
                <a:lnTo>
                  <a:pt x="2172727" y="3238978"/>
                </a:lnTo>
                <a:lnTo>
                  <a:pt x="2155712" y="3250450"/>
                </a:lnTo>
                <a:cubicBezTo>
                  <a:pt x="2138499" y="3257731"/>
                  <a:pt x="2119574" y="3261756"/>
                  <a:pt x="2099708" y="3261756"/>
                </a:cubicBezTo>
                <a:lnTo>
                  <a:pt x="2038559" y="3261756"/>
                </a:lnTo>
                <a:cubicBezTo>
                  <a:pt x="2018694" y="3261756"/>
                  <a:pt x="1999769" y="3257731"/>
                  <a:pt x="1982556" y="3250450"/>
                </a:cubicBezTo>
                <a:close/>
                <a:moveTo>
                  <a:pt x="6296244" y="3238977"/>
                </a:moveTo>
                <a:lnTo>
                  <a:pt x="6303619" y="3275508"/>
                </a:lnTo>
                <a:lnTo>
                  <a:pt x="6303619" y="3336657"/>
                </a:lnTo>
                <a:lnTo>
                  <a:pt x="6293948" y="3384558"/>
                </a:lnTo>
                <a:lnTo>
                  <a:pt x="6313260" y="3371539"/>
                </a:lnTo>
                <a:cubicBezTo>
                  <a:pt x="6330473" y="3364257"/>
                  <a:pt x="6349398" y="3360231"/>
                  <a:pt x="6369263" y="3360231"/>
                </a:cubicBezTo>
                <a:lnTo>
                  <a:pt x="6430412" y="3360231"/>
                </a:lnTo>
                <a:cubicBezTo>
                  <a:pt x="6450277" y="3360231"/>
                  <a:pt x="6469202" y="3364257"/>
                  <a:pt x="6486415" y="3371539"/>
                </a:cubicBezTo>
                <a:lnTo>
                  <a:pt x="6505720" y="3384554"/>
                </a:lnTo>
                <a:lnTo>
                  <a:pt x="6496050" y="3336657"/>
                </a:lnTo>
                <a:lnTo>
                  <a:pt x="6496050" y="3275508"/>
                </a:lnTo>
                <a:lnTo>
                  <a:pt x="6503424" y="3238982"/>
                </a:lnTo>
                <a:lnTo>
                  <a:pt x="6486415" y="3250450"/>
                </a:lnTo>
                <a:cubicBezTo>
                  <a:pt x="6469202" y="3257731"/>
                  <a:pt x="6450277" y="3261756"/>
                  <a:pt x="6430412" y="3261756"/>
                </a:cubicBezTo>
                <a:lnTo>
                  <a:pt x="6369263" y="3261756"/>
                </a:lnTo>
                <a:cubicBezTo>
                  <a:pt x="6349398" y="3261756"/>
                  <a:pt x="6330473" y="3257731"/>
                  <a:pt x="6313260" y="3250450"/>
                </a:cubicBezTo>
                <a:close/>
                <a:moveTo>
                  <a:pt x="5754906" y="3238977"/>
                </a:moveTo>
                <a:lnTo>
                  <a:pt x="5762281" y="3275508"/>
                </a:lnTo>
                <a:lnTo>
                  <a:pt x="5762281" y="3336657"/>
                </a:lnTo>
                <a:lnTo>
                  <a:pt x="5752610" y="3384558"/>
                </a:lnTo>
                <a:lnTo>
                  <a:pt x="5771922" y="3371537"/>
                </a:lnTo>
                <a:cubicBezTo>
                  <a:pt x="5789135" y="3364257"/>
                  <a:pt x="5808060" y="3360231"/>
                  <a:pt x="5827925" y="3360231"/>
                </a:cubicBezTo>
                <a:lnTo>
                  <a:pt x="5889074" y="3360231"/>
                </a:lnTo>
                <a:cubicBezTo>
                  <a:pt x="5908939" y="3360231"/>
                  <a:pt x="5927864" y="3364257"/>
                  <a:pt x="5945077" y="3371537"/>
                </a:cubicBezTo>
                <a:lnTo>
                  <a:pt x="5964389" y="3384558"/>
                </a:lnTo>
                <a:lnTo>
                  <a:pt x="5954718" y="3336657"/>
                </a:lnTo>
                <a:lnTo>
                  <a:pt x="5954718" y="3275508"/>
                </a:lnTo>
                <a:lnTo>
                  <a:pt x="5962093" y="3238978"/>
                </a:lnTo>
                <a:lnTo>
                  <a:pt x="5945077" y="3250450"/>
                </a:lnTo>
                <a:cubicBezTo>
                  <a:pt x="5927864" y="3257731"/>
                  <a:pt x="5908939" y="3261756"/>
                  <a:pt x="5889074" y="3261756"/>
                </a:cubicBezTo>
                <a:lnTo>
                  <a:pt x="5827925" y="3261756"/>
                </a:lnTo>
                <a:cubicBezTo>
                  <a:pt x="5808060" y="3261756"/>
                  <a:pt x="5789135" y="3257731"/>
                  <a:pt x="5771922" y="3250450"/>
                </a:cubicBezTo>
                <a:close/>
                <a:moveTo>
                  <a:pt x="5213568" y="3238977"/>
                </a:moveTo>
                <a:lnTo>
                  <a:pt x="5220943" y="3275508"/>
                </a:lnTo>
                <a:lnTo>
                  <a:pt x="5220943" y="3336657"/>
                </a:lnTo>
                <a:lnTo>
                  <a:pt x="5211272" y="3384558"/>
                </a:lnTo>
                <a:lnTo>
                  <a:pt x="5230583" y="3371537"/>
                </a:lnTo>
                <a:cubicBezTo>
                  <a:pt x="5247797" y="3364257"/>
                  <a:pt x="5266721" y="3360231"/>
                  <a:pt x="5286587" y="3360231"/>
                </a:cubicBezTo>
                <a:lnTo>
                  <a:pt x="5347736" y="3360231"/>
                </a:lnTo>
                <a:cubicBezTo>
                  <a:pt x="5367601" y="3360231"/>
                  <a:pt x="5386526" y="3364257"/>
                  <a:pt x="5403739" y="3371537"/>
                </a:cubicBezTo>
                <a:lnTo>
                  <a:pt x="5423051" y="3384558"/>
                </a:lnTo>
                <a:lnTo>
                  <a:pt x="5413380" y="3336657"/>
                </a:lnTo>
                <a:lnTo>
                  <a:pt x="5413380" y="3275508"/>
                </a:lnTo>
                <a:lnTo>
                  <a:pt x="5420755" y="3238978"/>
                </a:lnTo>
                <a:lnTo>
                  <a:pt x="5403740" y="3250450"/>
                </a:lnTo>
                <a:cubicBezTo>
                  <a:pt x="5386526" y="3257731"/>
                  <a:pt x="5367602" y="3261756"/>
                  <a:pt x="5347736" y="3261756"/>
                </a:cubicBezTo>
                <a:lnTo>
                  <a:pt x="5286587" y="3261756"/>
                </a:lnTo>
                <a:cubicBezTo>
                  <a:pt x="5266722" y="3261756"/>
                  <a:pt x="5247797" y="3257731"/>
                  <a:pt x="5230584" y="3250450"/>
                </a:cubicBezTo>
                <a:close/>
                <a:moveTo>
                  <a:pt x="4672230" y="3238977"/>
                </a:moveTo>
                <a:lnTo>
                  <a:pt x="4679605" y="3275508"/>
                </a:lnTo>
                <a:lnTo>
                  <a:pt x="4679605" y="3336657"/>
                </a:lnTo>
                <a:lnTo>
                  <a:pt x="4669934" y="3384558"/>
                </a:lnTo>
                <a:lnTo>
                  <a:pt x="4689245" y="3371537"/>
                </a:lnTo>
                <a:cubicBezTo>
                  <a:pt x="4706459" y="3364257"/>
                  <a:pt x="4725383" y="3360231"/>
                  <a:pt x="4745249" y="3360231"/>
                </a:cubicBezTo>
                <a:lnTo>
                  <a:pt x="4806398" y="3360231"/>
                </a:lnTo>
                <a:cubicBezTo>
                  <a:pt x="4826263" y="3360231"/>
                  <a:pt x="4845188" y="3364257"/>
                  <a:pt x="4862401" y="3371537"/>
                </a:cubicBezTo>
                <a:lnTo>
                  <a:pt x="4881713" y="3384558"/>
                </a:lnTo>
                <a:lnTo>
                  <a:pt x="4872042" y="3336657"/>
                </a:lnTo>
                <a:lnTo>
                  <a:pt x="4872042" y="3275508"/>
                </a:lnTo>
                <a:lnTo>
                  <a:pt x="4879417" y="3238978"/>
                </a:lnTo>
                <a:lnTo>
                  <a:pt x="4862402" y="3250450"/>
                </a:lnTo>
                <a:cubicBezTo>
                  <a:pt x="4845188" y="3257731"/>
                  <a:pt x="4826264" y="3261756"/>
                  <a:pt x="4806398" y="3261756"/>
                </a:cubicBezTo>
                <a:lnTo>
                  <a:pt x="4745249" y="3261756"/>
                </a:lnTo>
                <a:cubicBezTo>
                  <a:pt x="4725384" y="3261756"/>
                  <a:pt x="4706459" y="3257731"/>
                  <a:pt x="4689246" y="3250450"/>
                </a:cubicBezTo>
                <a:close/>
                <a:moveTo>
                  <a:pt x="4130892" y="3238977"/>
                </a:moveTo>
                <a:lnTo>
                  <a:pt x="4138267" y="3275508"/>
                </a:lnTo>
                <a:lnTo>
                  <a:pt x="4138267" y="3336657"/>
                </a:lnTo>
                <a:lnTo>
                  <a:pt x="4128596" y="3384558"/>
                </a:lnTo>
                <a:lnTo>
                  <a:pt x="4147907" y="3371537"/>
                </a:lnTo>
                <a:cubicBezTo>
                  <a:pt x="4165121" y="3364257"/>
                  <a:pt x="4184046" y="3360231"/>
                  <a:pt x="4203911" y="3360231"/>
                </a:cubicBezTo>
                <a:lnTo>
                  <a:pt x="4265060" y="3360231"/>
                </a:lnTo>
                <a:cubicBezTo>
                  <a:pt x="4284925" y="3360231"/>
                  <a:pt x="4303850" y="3364257"/>
                  <a:pt x="4321063" y="3371537"/>
                </a:cubicBezTo>
                <a:lnTo>
                  <a:pt x="4340374" y="3384558"/>
                </a:lnTo>
                <a:lnTo>
                  <a:pt x="4330704" y="3336657"/>
                </a:lnTo>
                <a:lnTo>
                  <a:pt x="4330704" y="3275508"/>
                </a:lnTo>
                <a:lnTo>
                  <a:pt x="4338079" y="3238978"/>
                </a:lnTo>
                <a:lnTo>
                  <a:pt x="4321064" y="3250450"/>
                </a:lnTo>
                <a:cubicBezTo>
                  <a:pt x="4303850" y="3257731"/>
                  <a:pt x="4284926" y="3261756"/>
                  <a:pt x="4265060" y="3261756"/>
                </a:cubicBezTo>
                <a:lnTo>
                  <a:pt x="4203911" y="3261756"/>
                </a:lnTo>
                <a:cubicBezTo>
                  <a:pt x="4184046" y="3261756"/>
                  <a:pt x="4165121" y="3257731"/>
                  <a:pt x="4147908" y="3250450"/>
                </a:cubicBezTo>
                <a:close/>
                <a:moveTo>
                  <a:pt x="1631389" y="3238977"/>
                </a:moveTo>
                <a:lnTo>
                  <a:pt x="1614374" y="3250450"/>
                </a:lnTo>
                <a:cubicBezTo>
                  <a:pt x="1597160" y="3257731"/>
                  <a:pt x="1578236" y="3261756"/>
                  <a:pt x="1558370" y="3261756"/>
                </a:cubicBezTo>
                <a:lnTo>
                  <a:pt x="1497221" y="3261756"/>
                </a:lnTo>
                <a:cubicBezTo>
                  <a:pt x="1477356" y="3261756"/>
                  <a:pt x="1458431" y="3257731"/>
                  <a:pt x="1441218" y="3250450"/>
                </a:cubicBezTo>
                <a:lnTo>
                  <a:pt x="1424202" y="3238978"/>
                </a:lnTo>
                <a:lnTo>
                  <a:pt x="1431577" y="3275508"/>
                </a:lnTo>
                <a:lnTo>
                  <a:pt x="1431577" y="3336657"/>
                </a:lnTo>
                <a:lnTo>
                  <a:pt x="1421906" y="3384558"/>
                </a:lnTo>
                <a:lnTo>
                  <a:pt x="1441218" y="3371537"/>
                </a:lnTo>
                <a:cubicBezTo>
                  <a:pt x="1458431" y="3364257"/>
                  <a:pt x="1477356" y="3360231"/>
                  <a:pt x="1497221" y="3360231"/>
                </a:cubicBezTo>
                <a:lnTo>
                  <a:pt x="1558370" y="3360231"/>
                </a:lnTo>
                <a:cubicBezTo>
                  <a:pt x="1578235" y="3360231"/>
                  <a:pt x="1597160" y="3364257"/>
                  <a:pt x="1614373" y="3371537"/>
                </a:cubicBezTo>
                <a:lnTo>
                  <a:pt x="1633685" y="3384558"/>
                </a:lnTo>
                <a:lnTo>
                  <a:pt x="1624014" y="3336657"/>
                </a:lnTo>
                <a:lnTo>
                  <a:pt x="1624014" y="3275508"/>
                </a:lnTo>
                <a:close/>
                <a:moveTo>
                  <a:pt x="882864" y="3238977"/>
                </a:moveTo>
                <a:lnTo>
                  <a:pt x="890239" y="3275508"/>
                </a:lnTo>
                <a:lnTo>
                  <a:pt x="890239" y="3336657"/>
                </a:lnTo>
                <a:lnTo>
                  <a:pt x="880569" y="3384558"/>
                </a:lnTo>
                <a:lnTo>
                  <a:pt x="899880" y="3371539"/>
                </a:lnTo>
                <a:cubicBezTo>
                  <a:pt x="917093" y="3364257"/>
                  <a:pt x="936018" y="3360231"/>
                  <a:pt x="955883" y="3360231"/>
                </a:cubicBezTo>
                <a:lnTo>
                  <a:pt x="1017032" y="3360231"/>
                </a:lnTo>
                <a:cubicBezTo>
                  <a:pt x="1036897" y="3360231"/>
                  <a:pt x="1055822" y="3364257"/>
                  <a:pt x="1073035" y="3371539"/>
                </a:cubicBezTo>
                <a:lnTo>
                  <a:pt x="1092347" y="3384558"/>
                </a:lnTo>
                <a:lnTo>
                  <a:pt x="1082676" y="3336657"/>
                </a:lnTo>
                <a:lnTo>
                  <a:pt x="1082676" y="3275508"/>
                </a:lnTo>
                <a:lnTo>
                  <a:pt x="1090051" y="3238978"/>
                </a:lnTo>
                <a:lnTo>
                  <a:pt x="1073036" y="3250450"/>
                </a:lnTo>
                <a:cubicBezTo>
                  <a:pt x="1055823" y="3257731"/>
                  <a:pt x="1036898" y="3261756"/>
                  <a:pt x="1017032" y="3261756"/>
                </a:cubicBezTo>
                <a:lnTo>
                  <a:pt x="955883" y="3261756"/>
                </a:lnTo>
                <a:cubicBezTo>
                  <a:pt x="936018" y="3261756"/>
                  <a:pt x="917093" y="3257731"/>
                  <a:pt x="899880" y="3250450"/>
                </a:cubicBezTo>
                <a:close/>
                <a:moveTo>
                  <a:pt x="341526" y="3238977"/>
                </a:moveTo>
                <a:lnTo>
                  <a:pt x="348901" y="3275508"/>
                </a:lnTo>
                <a:lnTo>
                  <a:pt x="348901" y="3336657"/>
                </a:lnTo>
                <a:lnTo>
                  <a:pt x="339230" y="3384558"/>
                </a:lnTo>
                <a:lnTo>
                  <a:pt x="358542" y="3371539"/>
                </a:lnTo>
                <a:cubicBezTo>
                  <a:pt x="375755" y="3364257"/>
                  <a:pt x="394680" y="3360231"/>
                  <a:pt x="414545" y="3360231"/>
                </a:cubicBezTo>
                <a:lnTo>
                  <a:pt x="475694" y="3360231"/>
                </a:lnTo>
                <a:cubicBezTo>
                  <a:pt x="495559" y="3360231"/>
                  <a:pt x="514484" y="3364257"/>
                  <a:pt x="531697" y="3371539"/>
                </a:cubicBezTo>
                <a:lnTo>
                  <a:pt x="551009" y="3384558"/>
                </a:lnTo>
                <a:lnTo>
                  <a:pt x="541338" y="3336657"/>
                </a:lnTo>
                <a:lnTo>
                  <a:pt x="541338" y="3275508"/>
                </a:lnTo>
                <a:lnTo>
                  <a:pt x="548713" y="3238978"/>
                </a:lnTo>
                <a:lnTo>
                  <a:pt x="531698" y="3250450"/>
                </a:lnTo>
                <a:cubicBezTo>
                  <a:pt x="514485" y="3257731"/>
                  <a:pt x="495560" y="3261756"/>
                  <a:pt x="475694" y="3261756"/>
                </a:cubicBezTo>
                <a:lnTo>
                  <a:pt x="414545" y="3261756"/>
                </a:lnTo>
                <a:cubicBezTo>
                  <a:pt x="394680" y="3261756"/>
                  <a:pt x="375755" y="3257731"/>
                  <a:pt x="358542" y="3250450"/>
                </a:cubicBezTo>
                <a:close/>
                <a:moveTo>
                  <a:pt x="6023279" y="3008830"/>
                </a:moveTo>
                <a:lnTo>
                  <a:pt x="6032950" y="3056731"/>
                </a:lnTo>
                <a:lnTo>
                  <a:pt x="6032950" y="3117880"/>
                </a:lnTo>
                <a:lnTo>
                  <a:pt x="6025575" y="3154411"/>
                </a:lnTo>
                <a:lnTo>
                  <a:pt x="6042591" y="3142938"/>
                </a:lnTo>
                <a:cubicBezTo>
                  <a:pt x="6059804" y="3135657"/>
                  <a:pt x="6078729" y="3131632"/>
                  <a:pt x="6098594" y="3131632"/>
                </a:cubicBezTo>
                <a:lnTo>
                  <a:pt x="6159743" y="3131632"/>
                </a:lnTo>
                <a:cubicBezTo>
                  <a:pt x="6179608" y="3131632"/>
                  <a:pt x="6198533" y="3135657"/>
                  <a:pt x="6215746" y="3142938"/>
                </a:cubicBezTo>
                <a:lnTo>
                  <a:pt x="6232762" y="3154410"/>
                </a:lnTo>
                <a:lnTo>
                  <a:pt x="6225387" y="3117880"/>
                </a:lnTo>
                <a:lnTo>
                  <a:pt x="6225387" y="3056731"/>
                </a:lnTo>
                <a:lnTo>
                  <a:pt x="6235058" y="3008830"/>
                </a:lnTo>
                <a:lnTo>
                  <a:pt x="6215746" y="3021851"/>
                </a:lnTo>
                <a:cubicBezTo>
                  <a:pt x="6198533" y="3029131"/>
                  <a:pt x="6179608" y="3033156"/>
                  <a:pt x="6159743" y="3033156"/>
                </a:cubicBezTo>
                <a:lnTo>
                  <a:pt x="6098594" y="3033156"/>
                </a:lnTo>
                <a:cubicBezTo>
                  <a:pt x="6078729" y="3033156"/>
                  <a:pt x="6059804" y="3029131"/>
                  <a:pt x="6042591" y="3021851"/>
                </a:cubicBezTo>
                <a:close/>
                <a:moveTo>
                  <a:pt x="5481941" y="3008830"/>
                </a:moveTo>
                <a:lnTo>
                  <a:pt x="5491612" y="3056731"/>
                </a:lnTo>
                <a:lnTo>
                  <a:pt x="5491612" y="3117880"/>
                </a:lnTo>
                <a:lnTo>
                  <a:pt x="5484237" y="3154411"/>
                </a:lnTo>
                <a:lnTo>
                  <a:pt x="5501253" y="3142938"/>
                </a:lnTo>
                <a:cubicBezTo>
                  <a:pt x="5518466" y="3135657"/>
                  <a:pt x="5537391" y="3131632"/>
                  <a:pt x="5557256" y="3131632"/>
                </a:cubicBezTo>
                <a:lnTo>
                  <a:pt x="5618405" y="3131632"/>
                </a:lnTo>
                <a:cubicBezTo>
                  <a:pt x="5638270" y="3131632"/>
                  <a:pt x="5657195" y="3135657"/>
                  <a:pt x="5674408" y="3142938"/>
                </a:cubicBezTo>
                <a:lnTo>
                  <a:pt x="5691424" y="3154410"/>
                </a:lnTo>
                <a:lnTo>
                  <a:pt x="5684049" y="3117880"/>
                </a:lnTo>
                <a:lnTo>
                  <a:pt x="5684049" y="3056731"/>
                </a:lnTo>
                <a:lnTo>
                  <a:pt x="5693720" y="3008830"/>
                </a:lnTo>
                <a:lnTo>
                  <a:pt x="5674408" y="3021851"/>
                </a:lnTo>
                <a:cubicBezTo>
                  <a:pt x="5657195" y="3029131"/>
                  <a:pt x="5638270" y="3033156"/>
                  <a:pt x="5618405" y="3033156"/>
                </a:cubicBezTo>
                <a:lnTo>
                  <a:pt x="5557256" y="3033156"/>
                </a:lnTo>
                <a:cubicBezTo>
                  <a:pt x="5537391" y="3033156"/>
                  <a:pt x="5518466" y="3029131"/>
                  <a:pt x="5501253" y="3021851"/>
                </a:cubicBezTo>
                <a:close/>
                <a:moveTo>
                  <a:pt x="4940603" y="3008830"/>
                </a:moveTo>
                <a:lnTo>
                  <a:pt x="4950274" y="3056731"/>
                </a:lnTo>
                <a:lnTo>
                  <a:pt x="4950274" y="3117880"/>
                </a:lnTo>
                <a:lnTo>
                  <a:pt x="4942899" y="3154411"/>
                </a:lnTo>
                <a:lnTo>
                  <a:pt x="4959915" y="3142938"/>
                </a:lnTo>
                <a:cubicBezTo>
                  <a:pt x="4977128" y="3135657"/>
                  <a:pt x="4996053" y="3131632"/>
                  <a:pt x="5015918" y="3131632"/>
                </a:cubicBezTo>
                <a:lnTo>
                  <a:pt x="5077067" y="3131632"/>
                </a:lnTo>
                <a:cubicBezTo>
                  <a:pt x="5096933" y="3131632"/>
                  <a:pt x="5115857" y="3135657"/>
                  <a:pt x="5133071" y="3142938"/>
                </a:cubicBezTo>
                <a:lnTo>
                  <a:pt x="5150086" y="3154410"/>
                </a:lnTo>
                <a:lnTo>
                  <a:pt x="5142711" y="3117880"/>
                </a:lnTo>
                <a:lnTo>
                  <a:pt x="5142711" y="3056731"/>
                </a:lnTo>
                <a:lnTo>
                  <a:pt x="5152382" y="3008830"/>
                </a:lnTo>
                <a:lnTo>
                  <a:pt x="5133070" y="3021851"/>
                </a:lnTo>
                <a:cubicBezTo>
                  <a:pt x="5115857" y="3029131"/>
                  <a:pt x="5096932" y="3033156"/>
                  <a:pt x="5077067" y="3033156"/>
                </a:cubicBezTo>
                <a:lnTo>
                  <a:pt x="5015918" y="3033156"/>
                </a:lnTo>
                <a:cubicBezTo>
                  <a:pt x="4996052" y="3033156"/>
                  <a:pt x="4977128" y="3029131"/>
                  <a:pt x="4959914" y="3021851"/>
                </a:cubicBezTo>
                <a:close/>
                <a:moveTo>
                  <a:pt x="4399265" y="3008830"/>
                </a:moveTo>
                <a:lnTo>
                  <a:pt x="4408936" y="3056731"/>
                </a:lnTo>
                <a:lnTo>
                  <a:pt x="4408936" y="3117880"/>
                </a:lnTo>
                <a:lnTo>
                  <a:pt x="4401561" y="3154411"/>
                </a:lnTo>
                <a:lnTo>
                  <a:pt x="4418577" y="3142938"/>
                </a:lnTo>
                <a:cubicBezTo>
                  <a:pt x="4435790" y="3135657"/>
                  <a:pt x="4454715" y="3131632"/>
                  <a:pt x="4474580" y="3131632"/>
                </a:cubicBezTo>
                <a:lnTo>
                  <a:pt x="4535729" y="3131632"/>
                </a:lnTo>
                <a:cubicBezTo>
                  <a:pt x="4555595" y="3131632"/>
                  <a:pt x="4574519" y="3135657"/>
                  <a:pt x="4591733" y="3142938"/>
                </a:cubicBezTo>
                <a:lnTo>
                  <a:pt x="4608748" y="3154410"/>
                </a:lnTo>
                <a:lnTo>
                  <a:pt x="4601373" y="3117880"/>
                </a:lnTo>
                <a:lnTo>
                  <a:pt x="4601373" y="3056731"/>
                </a:lnTo>
                <a:lnTo>
                  <a:pt x="4611044" y="3008830"/>
                </a:lnTo>
                <a:lnTo>
                  <a:pt x="4591732" y="3021851"/>
                </a:lnTo>
                <a:cubicBezTo>
                  <a:pt x="4574519" y="3029131"/>
                  <a:pt x="4555594" y="3033156"/>
                  <a:pt x="4535729" y="3033156"/>
                </a:cubicBezTo>
                <a:lnTo>
                  <a:pt x="4474580" y="3033156"/>
                </a:lnTo>
                <a:cubicBezTo>
                  <a:pt x="4454714" y="3033156"/>
                  <a:pt x="4435790" y="3029131"/>
                  <a:pt x="4418576" y="3021851"/>
                </a:cubicBezTo>
                <a:close/>
                <a:moveTo>
                  <a:pt x="3857927" y="3008830"/>
                </a:moveTo>
                <a:lnTo>
                  <a:pt x="3867598" y="3056731"/>
                </a:lnTo>
                <a:lnTo>
                  <a:pt x="3867598" y="3117880"/>
                </a:lnTo>
                <a:lnTo>
                  <a:pt x="3860223" y="3154410"/>
                </a:lnTo>
                <a:lnTo>
                  <a:pt x="3877239" y="3142938"/>
                </a:lnTo>
                <a:cubicBezTo>
                  <a:pt x="3894452" y="3135657"/>
                  <a:pt x="3913377" y="3131632"/>
                  <a:pt x="3933242" y="3131632"/>
                </a:cubicBezTo>
                <a:lnTo>
                  <a:pt x="3994391" y="3131632"/>
                </a:lnTo>
                <a:cubicBezTo>
                  <a:pt x="4014257" y="3131632"/>
                  <a:pt x="4033181" y="3135657"/>
                  <a:pt x="4050395" y="3142938"/>
                </a:cubicBezTo>
                <a:lnTo>
                  <a:pt x="4067410" y="3154410"/>
                </a:lnTo>
                <a:lnTo>
                  <a:pt x="4060035" y="3117880"/>
                </a:lnTo>
                <a:lnTo>
                  <a:pt x="4060035" y="3056731"/>
                </a:lnTo>
                <a:lnTo>
                  <a:pt x="4069706" y="3008830"/>
                </a:lnTo>
                <a:lnTo>
                  <a:pt x="4050394" y="3021851"/>
                </a:lnTo>
                <a:cubicBezTo>
                  <a:pt x="4033181" y="3029131"/>
                  <a:pt x="4014256" y="3033156"/>
                  <a:pt x="3994391" y="3033156"/>
                </a:cubicBezTo>
                <a:lnTo>
                  <a:pt x="3933242" y="3033156"/>
                </a:lnTo>
                <a:cubicBezTo>
                  <a:pt x="3913377" y="3033156"/>
                  <a:pt x="3894452" y="3029131"/>
                  <a:pt x="3877238" y="3021851"/>
                </a:cubicBezTo>
                <a:close/>
                <a:moveTo>
                  <a:pt x="3316589" y="3008830"/>
                </a:moveTo>
                <a:lnTo>
                  <a:pt x="3326260" y="3056731"/>
                </a:lnTo>
                <a:lnTo>
                  <a:pt x="3326260" y="3117880"/>
                </a:lnTo>
                <a:lnTo>
                  <a:pt x="3318885" y="3154410"/>
                </a:lnTo>
                <a:lnTo>
                  <a:pt x="3335901" y="3142938"/>
                </a:lnTo>
                <a:cubicBezTo>
                  <a:pt x="3353114" y="3135657"/>
                  <a:pt x="3372039" y="3131632"/>
                  <a:pt x="3391904" y="3131632"/>
                </a:cubicBezTo>
                <a:lnTo>
                  <a:pt x="3453053" y="3131632"/>
                </a:lnTo>
                <a:cubicBezTo>
                  <a:pt x="3472919" y="3131632"/>
                  <a:pt x="3491843" y="3135657"/>
                  <a:pt x="3509057" y="3142938"/>
                </a:cubicBezTo>
                <a:lnTo>
                  <a:pt x="3526072" y="3154410"/>
                </a:lnTo>
                <a:lnTo>
                  <a:pt x="3518697" y="3117880"/>
                </a:lnTo>
                <a:lnTo>
                  <a:pt x="3518697" y="3056731"/>
                </a:lnTo>
                <a:lnTo>
                  <a:pt x="3528368" y="3008830"/>
                </a:lnTo>
                <a:lnTo>
                  <a:pt x="3509056" y="3021851"/>
                </a:lnTo>
                <a:cubicBezTo>
                  <a:pt x="3491843" y="3029131"/>
                  <a:pt x="3472918" y="3033156"/>
                  <a:pt x="3453053" y="3033156"/>
                </a:cubicBezTo>
                <a:lnTo>
                  <a:pt x="3391904" y="3033156"/>
                </a:lnTo>
                <a:cubicBezTo>
                  <a:pt x="3372039" y="3033156"/>
                  <a:pt x="3353114" y="3029131"/>
                  <a:pt x="3335901" y="3021851"/>
                </a:cubicBezTo>
                <a:close/>
                <a:moveTo>
                  <a:pt x="2775251" y="3008830"/>
                </a:moveTo>
                <a:lnTo>
                  <a:pt x="2784922" y="3056731"/>
                </a:lnTo>
                <a:lnTo>
                  <a:pt x="2784922" y="3117880"/>
                </a:lnTo>
                <a:lnTo>
                  <a:pt x="2777547" y="3154410"/>
                </a:lnTo>
                <a:lnTo>
                  <a:pt x="2794563" y="3142938"/>
                </a:lnTo>
                <a:cubicBezTo>
                  <a:pt x="2811776" y="3135657"/>
                  <a:pt x="2830701" y="3131632"/>
                  <a:pt x="2850566" y="3131632"/>
                </a:cubicBezTo>
                <a:lnTo>
                  <a:pt x="2911715" y="3131632"/>
                </a:lnTo>
                <a:cubicBezTo>
                  <a:pt x="2931581" y="3131632"/>
                  <a:pt x="2950506" y="3135657"/>
                  <a:pt x="2967719" y="3142938"/>
                </a:cubicBezTo>
                <a:lnTo>
                  <a:pt x="2984734" y="3154410"/>
                </a:lnTo>
                <a:lnTo>
                  <a:pt x="2977359" y="3117880"/>
                </a:lnTo>
                <a:lnTo>
                  <a:pt x="2977359" y="3056731"/>
                </a:lnTo>
                <a:lnTo>
                  <a:pt x="2987030" y="3008830"/>
                </a:lnTo>
                <a:lnTo>
                  <a:pt x="2967718" y="3021851"/>
                </a:lnTo>
                <a:cubicBezTo>
                  <a:pt x="2950505" y="3029131"/>
                  <a:pt x="2931580" y="3033156"/>
                  <a:pt x="2911715" y="3033156"/>
                </a:cubicBezTo>
                <a:lnTo>
                  <a:pt x="2850566" y="3033156"/>
                </a:lnTo>
                <a:cubicBezTo>
                  <a:pt x="2830701" y="3033156"/>
                  <a:pt x="2811776" y="3029131"/>
                  <a:pt x="2794563" y="3021851"/>
                </a:cubicBezTo>
                <a:close/>
                <a:moveTo>
                  <a:pt x="2233913" y="3008830"/>
                </a:moveTo>
                <a:lnTo>
                  <a:pt x="2243584" y="3056731"/>
                </a:lnTo>
                <a:lnTo>
                  <a:pt x="2243584" y="3117880"/>
                </a:lnTo>
                <a:lnTo>
                  <a:pt x="2236209" y="3154410"/>
                </a:lnTo>
                <a:lnTo>
                  <a:pt x="2253225" y="3142938"/>
                </a:lnTo>
                <a:cubicBezTo>
                  <a:pt x="2270438" y="3135657"/>
                  <a:pt x="2289363" y="3131632"/>
                  <a:pt x="2309228" y="3131632"/>
                </a:cubicBezTo>
                <a:lnTo>
                  <a:pt x="2370377" y="3131632"/>
                </a:lnTo>
                <a:cubicBezTo>
                  <a:pt x="2390243" y="3131632"/>
                  <a:pt x="2409168" y="3135657"/>
                  <a:pt x="2426381" y="3142938"/>
                </a:cubicBezTo>
                <a:lnTo>
                  <a:pt x="2443396" y="3154410"/>
                </a:lnTo>
                <a:lnTo>
                  <a:pt x="2436021" y="3117880"/>
                </a:lnTo>
                <a:lnTo>
                  <a:pt x="2436021" y="3056731"/>
                </a:lnTo>
                <a:lnTo>
                  <a:pt x="2445692" y="3008830"/>
                </a:lnTo>
                <a:lnTo>
                  <a:pt x="2426380" y="3021851"/>
                </a:lnTo>
                <a:cubicBezTo>
                  <a:pt x="2409167" y="3029131"/>
                  <a:pt x="2390242" y="3033156"/>
                  <a:pt x="2370377" y="3033156"/>
                </a:cubicBezTo>
                <a:lnTo>
                  <a:pt x="2309228" y="3033156"/>
                </a:lnTo>
                <a:cubicBezTo>
                  <a:pt x="2289363" y="3033156"/>
                  <a:pt x="2270438" y="3029131"/>
                  <a:pt x="2253225" y="3021851"/>
                </a:cubicBezTo>
                <a:close/>
                <a:moveTo>
                  <a:pt x="1692575" y="3008830"/>
                </a:moveTo>
                <a:lnTo>
                  <a:pt x="1702246" y="3056731"/>
                </a:lnTo>
                <a:lnTo>
                  <a:pt x="1702246" y="3117880"/>
                </a:lnTo>
                <a:lnTo>
                  <a:pt x="1694871" y="3154410"/>
                </a:lnTo>
                <a:lnTo>
                  <a:pt x="1711887" y="3142938"/>
                </a:lnTo>
                <a:cubicBezTo>
                  <a:pt x="1729100" y="3135657"/>
                  <a:pt x="1748025" y="3131632"/>
                  <a:pt x="1767890" y="3131632"/>
                </a:cubicBezTo>
                <a:lnTo>
                  <a:pt x="1829039" y="3131632"/>
                </a:lnTo>
                <a:cubicBezTo>
                  <a:pt x="1848905" y="3131632"/>
                  <a:pt x="1867829" y="3135657"/>
                  <a:pt x="1885043" y="3142938"/>
                </a:cubicBezTo>
                <a:lnTo>
                  <a:pt x="1902058" y="3154411"/>
                </a:lnTo>
                <a:lnTo>
                  <a:pt x="1894683" y="3117880"/>
                </a:lnTo>
                <a:lnTo>
                  <a:pt x="1894683" y="3056731"/>
                </a:lnTo>
                <a:lnTo>
                  <a:pt x="1904354" y="3008830"/>
                </a:lnTo>
                <a:lnTo>
                  <a:pt x="1885042" y="3021851"/>
                </a:lnTo>
                <a:cubicBezTo>
                  <a:pt x="1867829" y="3029131"/>
                  <a:pt x="1848904" y="3033156"/>
                  <a:pt x="1829039" y="3033156"/>
                </a:cubicBezTo>
                <a:lnTo>
                  <a:pt x="1767890" y="3033156"/>
                </a:lnTo>
                <a:cubicBezTo>
                  <a:pt x="1748025" y="3033156"/>
                  <a:pt x="1729100" y="3029131"/>
                  <a:pt x="1711887" y="3021851"/>
                </a:cubicBezTo>
                <a:close/>
                <a:moveTo>
                  <a:pt x="1151237" y="3008830"/>
                </a:moveTo>
                <a:lnTo>
                  <a:pt x="1160908" y="3056731"/>
                </a:lnTo>
                <a:lnTo>
                  <a:pt x="1160908" y="3117880"/>
                </a:lnTo>
                <a:lnTo>
                  <a:pt x="1153533" y="3154410"/>
                </a:lnTo>
                <a:lnTo>
                  <a:pt x="1170549" y="3142938"/>
                </a:lnTo>
                <a:cubicBezTo>
                  <a:pt x="1187762" y="3135657"/>
                  <a:pt x="1206687" y="3131632"/>
                  <a:pt x="1226552" y="3131632"/>
                </a:cubicBezTo>
                <a:lnTo>
                  <a:pt x="1287701" y="3131632"/>
                </a:lnTo>
                <a:cubicBezTo>
                  <a:pt x="1307567" y="3131632"/>
                  <a:pt x="1326491" y="3135657"/>
                  <a:pt x="1343705" y="3142938"/>
                </a:cubicBezTo>
                <a:lnTo>
                  <a:pt x="1360720" y="3154411"/>
                </a:lnTo>
                <a:lnTo>
                  <a:pt x="1353345" y="3117880"/>
                </a:lnTo>
                <a:lnTo>
                  <a:pt x="1353345" y="3056731"/>
                </a:lnTo>
                <a:lnTo>
                  <a:pt x="1363016" y="3008830"/>
                </a:lnTo>
                <a:lnTo>
                  <a:pt x="1343704" y="3021851"/>
                </a:lnTo>
                <a:cubicBezTo>
                  <a:pt x="1326491" y="3029131"/>
                  <a:pt x="1307566" y="3033156"/>
                  <a:pt x="1287701" y="3033156"/>
                </a:cubicBezTo>
                <a:lnTo>
                  <a:pt x="1226552" y="3033156"/>
                </a:lnTo>
                <a:cubicBezTo>
                  <a:pt x="1206687" y="3033156"/>
                  <a:pt x="1187762" y="3029131"/>
                  <a:pt x="1170549" y="3021851"/>
                </a:cubicBezTo>
                <a:close/>
                <a:moveTo>
                  <a:pt x="609899" y="3008830"/>
                </a:moveTo>
                <a:lnTo>
                  <a:pt x="619570" y="3056731"/>
                </a:lnTo>
                <a:lnTo>
                  <a:pt x="619570" y="3117880"/>
                </a:lnTo>
                <a:lnTo>
                  <a:pt x="612195" y="3154410"/>
                </a:lnTo>
                <a:lnTo>
                  <a:pt x="629211" y="3142938"/>
                </a:lnTo>
                <a:cubicBezTo>
                  <a:pt x="646424" y="3135657"/>
                  <a:pt x="665349" y="3131632"/>
                  <a:pt x="685214" y="3131632"/>
                </a:cubicBezTo>
                <a:lnTo>
                  <a:pt x="746363" y="3131632"/>
                </a:lnTo>
                <a:cubicBezTo>
                  <a:pt x="766228" y="3131632"/>
                  <a:pt x="785154" y="3135657"/>
                  <a:pt x="802366" y="3142938"/>
                </a:cubicBezTo>
                <a:lnTo>
                  <a:pt x="819383" y="3154411"/>
                </a:lnTo>
                <a:lnTo>
                  <a:pt x="812007" y="3117880"/>
                </a:lnTo>
                <a:lnTo>
                  <a:pt x="812007" y="3056731"/>
                </a:lnTo>
                <a:lnTo>
                  <a:pt x="821678" y="3008830"/>
                </a:lnTo>
                <a:lnTo>
                  <a:pt x="802366" y="3021851"/>
                </a:lnTo>
                <a:cubicBezTo>
                  <a:pt x="785153" y="3029131"/>
                  <a:pt x="766228" y="3033156"/>
                  <a:pt x="746363" y="3033156"/>
                </a:cubicBezTo>
                <a:lnTo>
                  <a:pt x="685214" y="3033156"/>
                </a:lnTo>
                <a:cubicBezTo>
                  <a:pt x="665349" y="3033156"/>
                  <a:pt x="646424" y="3029131"/>
                  <a:pt x="629211" y="3021851"/>
                </a:cubicBezTo>
                <a:close/>
                <a:moveTo>
                  <a:pt x="6296244" y="2791602"/>
                </a:moveTo>
                <a:lnTo>
                  <a:pt x="6303619" y="2828132"/>
                </a:lnTo>
                <a:lnTo>
                  <a:pt x="6303619" y="2889281"/>
                </a:lnTo>
                <a:lnTo>
                  <a:pt x="6293948" y="2937182"/>
                </a:lnTo>
                <a:lnTo>
                  <a:pt x="6313260" y="2924163"/>
                </a:lnTo>
                <a:cubicBezTo>
                  <a:pt x="6330473" y="2916882"/>
                  <a:pt x="6349398" y="2912855"/>
                  <a:pt x="6369263" y="2912855"/>
                </a:cubicBezTo>
                <a:lnTo>
                  <a:pt x="6430412" y="2912855"/>
                </a:lnTo>
                <a:cubicBezTo>
                  <a:pt x="6450277" y="2912855"/>
                  <a:pt x="6469202" y="2916882"/>
                  <a:pt x="6486415" y="2924163"/>
                </a:cubicBezTo>
                <a:lnTo>
                  <a:pt x="6505720" y="2937178"/>
                </a:lnTo>
                <a:lnTo>
                  <a:pt x="6496050" y="2889281"/>
                </a:lnTo>
                <a:lnTo>
                  <a:pt x="6496050" y="2828132"/>
                </a:lnTo>
                <a:lnTo>
                  <a:pt x="6503424" y="2791607"/>
                </a:lnTo>
                <a:lnTo>
                  <a:pt x="6486415" y="2803074"/>
                </a:lnTo>
                <a:cubicBezTo>
                  <a:pt x="6469202" y="2810355"/>
                  <a:pt x="6450277" y="2814380"/>
                  <a:pt x="6430412" y="2814380"/>
                </a:cubicBezTo>
                <a:lnTo>
                  <a:pt x="6369263" y="2814380"/>
                </a:lnTo>
                <a:cubicBezTo>
                  <a:pt x="6349398" y="2814380"/>
                  <a:pt x="6330473" y="2810355"/>
                  <a:pt x="6313260" y="2803074"/>
                </a:cubicBezTo>
                <a:close/>
                <a:moveTo>
                  <a:pt x="5754906" y="2791602"/>
                </a:moveTo>
                <a:lnTo>
                  <a:pt x="5762281" y="2828132"/>
                </a:lnTo>
                <a:lnTo>
                  <a:pt x="5762281" y="2889281"/>
                </a:lnTo>
                <a:lnTo>
                  <a:pt x="5752610" y="2937182"/>
                </a:lnTo>
                <a:lnTo>
                  <a:pt x="5771922" y="2924161"/>
                </a:lnTo>
                <a:cubicBezTo>
                  <a:pt x="5789135" y="2916882"/>
                  <a:pt x="5808060" y="2912855"/>
                  <a:pt x="5827925" y="2912855"/>
                </a:cubicBezTo>
                <a:lnTo>
                  <a:pt x="5889074" y="2912855"/>
                </a:lnTo>
                <a:cubicBezTo>
                  <a:pt x="5908939" y="2912855"/>
                  <a:pt x="5927864" y="2916882"/>
                  <a:pt x="5945077" y="2924161"/>
                </a:cubicBezTo>
                <a:lnTo>
                  <a:pt x="5964389" y="2937182"/>
                </a:lnTo>
                <a:lnTo>
                  <a:pt x="5954718" y="2889281"/>
                </a:lnTo>
                <a:lnTo>
                  <a:pt x="5954718" y="2828132"/>
                </a:lnTo>
                <a:lnTo>
                  <a:pt x="5962093" y="2791602"/>
                </a:lnTo>
                <a:lnTo>
                  <a:pt x="5945077" y="2803074"/>
                </a:lnTo>
                <a:cubicBezTo>
                  <a:pt x="5927864" y="2810355"/>
                  <a:pt x="5908939" y="2814380"/>
                  <a:pt x="5889074" y="2814380"/>
                </a:cubicBezTo>
                <a:lnTo>
                  <a:pt x="5827925" y="2814380"/>
                </a:lnTo>
                <a:cubicBezTo>
                  <a:pt x="5808060" y="2814380"/>
                  <a:pt x="5789135" y="2810355"/>
                  <a:pt x="5771922" y="2803074"/>
                </a:cubicBezTo>
                <a:close/>
                <a:moveTo>
                  <a:pt x="5213568" y="2791602"/>
                </a:moveTo>
                <a:lnTo>
                  <a:pt x="5220943" y="2828132"/>
                </a:lnTo>
                <a:lnTo>
                  <a:pt x="5220943" y="2889281"/>
                </a:lnTo>
                <a:lnTo>
                  <a:pt x="5211272" y="2937182"/>
                </a:lnTo>
                <a:lnTo>
                  <a:pt x="5230583" y="2924161"/>
                </a:lnTo>
                <a:cubicBezTo>
                  <a:pt x="5247797" y="2916882"/>
                  <a:pt x="5266721" y="2912855"/>
                  <a:pt x="5286587" y="2912855"/>
                </a:cubicBezTo>
                <a:lnTo>
                  <a:pt x="5347736" y="2912855"/>
                </a:lnTo>
                <a:cubicBezTo>
                  <a:pt x="5367601" y="2912855"/>
                  <a:pt x="5386526" y="2916882"/>
                  <a:pt x="5403739" y="2924161"/>
                </a:cubicBezTo>
                <a:lnTo>
                  <a:pt x="5423051" y="2937182"/>
                </a:lnTo>
                <a:lnTo>
                  <a:pt x="5413380" y="2889281"/>
                </a:lnTo>
                <a:lnTo>
                  <a:pt x="5413380" y="2828132"/>
                </a:lnTo>
                <a:lnTo>
                  <a:pt x="5420755" y="2791602"/>
                </a:lnTo>
                <a:lnTo>
                  <a:pt x="5403740" y="2803074"/>
                </a:lnTo>
                <a:cubicBezTo>
                  <a:pt x="5386526" y="2810355"/>
                  <a:pt x="5367602" y="2814380"/>
                  <a:pt x="5347736" y="2814380"/>
                </a:cubicBezTo>
                <a:lnTo>
                  <a:pt x="5286587" y="2814380"/>
                </a:lnTo>
                <a:cubicBezTo>
                  <a:pt x="5266722" y="2814380"/>
                  <a:pt x="5247797" y="2810355"/>
                  <a:pt x="5230584" y="2803074"/>
                </a:cubicBezTo>
                <a:close/>
                <a:moveTo>
                  <a:pt x="4672230" y="2791602"/>
                </a:moveTo>
                <a:lnTo>
                  <a:pt x="4679605" y="2828132"/>
                </a:lnTo>
                <a:lnTo>
                  <a:pt x="4679605" y="2889281"/>
                </a:lnTo>
                <a:lnTo>
                  <a:pt x="4669934" y="2937182"/>
                </a:lnTo>
                <a:lnTo>
                  <a:pt x="4689245" y="2924161"/>
                </a:lnTo>
                <a:cubicBezTo>
                  <a:pt x="4706459" y="2916882"/>
                  <a:pt x="4725383" y="2912855"/>
                  <a:pt x="4745249" y="2912855"/>
                </a:cubicBezTo>
                <a:lnTo>
                  <a:pt x="4806398" y="2912855"/>
                </a:lnTo>
                <a:cubicBezTo>
                  <a:pt x="4826263" y="2912855"/>
                  <a:pt x="4845188" y="2916882"/>
                  <a:pt x="4862401" y="2924161"/>
                </a:cubicBezTo>
                <a:lnTo>
                  <a:pt x="4881713" y="2937182"/>
                </a:lnTo>
                <a:lnTo>
                  <a:pt x="4872042" y="2889281"/>
                </a:lnTo>
                <a:lnTo>
                  <a:pt x="4872042" y="2828132"/>
                </a:lnTo>
                <a:lnTo>
                  <a:pt x="4879417" y="2791602"/>
                </a:lnTo>
                <a:lnTo>
                  <a:pt x="4862402" y="2803074"/>
                </a:lnTo>
                <a:cubicBezTo>
                  <a:pt x="4845188" y="2810355"/>
                  <a:pt x="4826264" y="2814380"/>
                  <a:pt x="4806398" y="2814380"/>
                </a:cubicBezTo>
                <a:lnTo>
                  <a:pt x="4745249" y="2814380"/>
                </a:lnTo>
                <a:cubicBezTo>
                  <a:pt x="4725384" y="2814380"/>
                  <a:pt x="4706459" y="2810355"/>
                  <a:pt x="4689246" y="2803074"/>
                </a:cubicBezTo>
                <a:close/>
                <a:moveTo>
                  <a:pt x="4130892" y="2791602"/>
                </a:moveTo>
                <a:lnTo>
                  <a:pt x="4138267" y="2828132"/>
                </a:lnTo>
                <a:lnTo>
                  <a:pt x="4138267" y="2889281"/>
                </a:lnTo>
                <a:lnTo>
                  <a:pt x="4128596" y="2937182"/>
                </a:lnTo>
                <a:lnTo>
                  <a:pt x="4147907" y="2924161"/>
                </a:lnTo>
                <a:cubicBezTo>
                  <a:pt x="4165121" y="2916882"/>
                  <a:pt x="4184046" y="2912855"/>
                  <a:pt x="4203911" y="2912855"/>
                </a:cubicBezTo>
                <a:lnTo>
                  <a:pt x="4265060" y="2912855"/>
                </a:lnTo>
                <a:cubicBezTo>
                  <a:pt x="4284925" y="2912855"/>
                  <a:pt x="4303850" y="2916882"/>
                  <a:pt x="4321063" y="2924161"/>
                </a:cubicBezTo>
                <a:lnTo>
                  <a:pt x="4340374" y="2937182"/>
                </a:lnTo>
                <a:lnTo>
                  <a:pt x="4330704" y="2889281"/>
                </a:lnTo>
                <a:lnTo>
                  <a:pt x="4330704" y="2828132"/>
                </a:lnTo>
                <a:lnTo>
                  <a:pt x="4338079" y="2791602"/>
                </a:lnTo>
                <a:lnTo>
                  <a:pt x="4321064" y="2803074"/>
                </a:lnTo>
                <a:cubicBezTo>
                  <a:pt x="4303850" y="2810355"/>
                  <a:pt x="4284926" y="2814380"/>
                  <a:pt x="4265060" y="2814380"/>
                </a:cubicBezTo>
                <a:lnTo>
                  <a:pt x="4203911" y="2814380"/>
                </a:lnTo>
                <a:cubicBezTo>
                  <a:pt x="4184046" y="2814380"/>
                  <a:pt x="4165121" y="2810355"/>
                  <a:pt x="4147908" y="2803074"/>
                </a:cubicBezTo>
                <a:close/>
                <a:moveTo>
                  <a:pt x="3589554" y="2791602"/>
                </a:moveTo>
                <a:lnTo>
                  <a:pt x="3596929" y="2828132"/>
                </a:lnTo>
                <a:lnTo>
                  <a:pt x="3596929" y="2889281"/>
                </a:lnTo>
                <a:lnTo>
                  <a:pt x="3587258" y="2937182"/>
                </a:lnTo>
                <a:lnTo>
                  <a:pt x="3606570" y="2924161"/>
                </a:lnTo>
                <a:cubicBezTo>
                  <a:pt x="3623783" y="2916882"/>
                  <a:pt x="3642708" y="2912855"/>
                  <a:pt x="3662573" y="2912855"/>
                </a:cubicBezTo>
                <a:lnTo>
                  <a:pt x="3723722" y="2912855"/>
                </a:lnTo>
                <a:cubicBezTo>
                  <a:pt x="3743587" y="2912855"/>
                  <a:pt x="3762512" y="2916882"/>
                  <a:pt x="3779725" y="2924161"/>
                </a:cubicBezTo>
                <a:lnTo>
                  <a:pt x="3799037" y="2937182"/>
                </a:lnTo>
                <a:lnTo>
                  <a:pt x="3789366" y="2889281"/>
                </a:lnTo>
                <a:lnTo>
                  <a:pt x="3789366" y="2828132"/>
                </a:lnTo>
                <a:lnTo>
                  <a:pt x="3796741" y="2791602"/>
                </a:lnTo>
                <a:lnTo>
                  <a:pt x="3779726" y="2803074"/>
                </a:lnTo>
                <a:cubicBezTo>
                  <a:pt x="3762512" y="2810355"/>
                  <a:pt x="3743588" y="2814380"/>
                  <a:pt x="3723722" y="2814380"/>
                </a:cubicBezTo>
                <a:lnTo>
                  <a:pt x="3662573" y="2814380"/>
                </a:lnTo>
                <a:cubicBezTo>
                  <a:pt x="3642708" y="2814380"/>
                  <a:pt x="3623783" y="2810355"/>
                  <a:pt x="3606570" y="2803074"/>
                </a:cubicBezTo>
                <a:close/>
                <a:moveTo>
                  <a:pt x="3048216" y="2791602"/>
                </a:moveTo>
                <a:lnTo>
                  <a:pt x="3055591" y="2828132"/>
                </a:lnTo>
                <a:lnTo>
                  <a:pt x="3055591" y="2889281"/>
                </a:lnTo>
                <a:lnTo>
                  <a:pt x="3045920" y="2937182"/>
                </a:lnTo>
                <a:lnTo>
                  <a:pt x="3065232" y="2924161"/>
                </a:lnTo>
                <a:cubicBezTo>
                  <a:pt x="3082445" y="2916882"/>
                  <a:pt x="3101370" y="2912855"/>
                  <a:pt x="3121235" y="2912855"/>
                </a:cubicBezTo>
                <a:lnTo>
                  <a:pt x="3182384" y="2912855"/>
                </a:lnTo>
                <a:cubicBezTo>
                  <a:pt x="3202249" y="2912855"/>
                  <a:pt x="3221174" y="2916882"/>
                  <a:pt x="3238387" y="2924161"/>
                </a:cubicBezTo>
                <a:lnTo>
                  <a:pt x="3257699" y="2937182"/>
                </a:lnTo>
                <a:lnTo>
                  <a:pt x="3248028" y="2889281"/>
                </a:lnTo>
                <a:lnTo>
                  <a:pt x="3248028" y="2828132"/>
                </a:lnTo>
                <a:lnTo>
                  <a:pt x="3255403" y="2791602"/>
                </a:lnTo>
                <a:lnTo>
                  <a:pt x="3238388" y="2803074"/>
                </a:lnTo>
                <a:cubicBezTo>
                  <a:pt x="3221175" y="2810355"/>
                  <a:pt x="3202250" y="2814380"/>
                  <a:pt x="3182384" y="2814380"/>
                </a:cubicBezTo>
                <a:lnTo>
                  <a:pt x="3121235" y="2814380"/>
                </a:lnTo>
                <a:cubicBezTo>
                  <a:pt x="3101370" y="2814380"/>
                  <a:pt x="3082445" y="2810355"/>
                  <a:pt x="3065232" y="2803074"/>
                </a:cubicBezTo>
                <a:close/>
                <a:moveTo>
                  <a:pt x="2506878" y="2791602"/>
                </a:moveTo>
                <a:lnTo>
                  <a:pt x="2514253" y="2828132"/>
                </a:lnTo>
                <a:lnTo>
                  <a:pt x="2514253" y="2889281"/>
                </a:lnTo>
                <a:lnTo>
                  <a:pt x="2504582" y="2937182"/>
                </a:lnTo>
                <a:lnTo>
                  <a:pt x="2523894" y="2924161"/>
                </a:lnTo>
                <a:cubicBezTo>
                  <a:pt x="2541107" y="2916882"/>
                  <a:pt x="2560032" y="2912855"/>
                  <a:pt x="2579897" y="2912855"/>
                </a:cubicBezTo>
                <a:lnTo>
                  <a:pt x="2641046" y="2912855"/>
                </a:lnTo>
                <a:cubicBezTo>
                  <a:pt x="2660911" y="2912855"/>
                  <a:pt x="2679836" y="2916882"/>
                  <a:pt x="2697049" y="2924161"/>
                </a:cubicBezTo>
                <a:lnTo>
                  <a:pt x="2716361" y="2937182"/>
                </a:lnTo>
                <a:lnTo>
                  <a:pt x="2706690" y="2889281"/>
                </a:lnTo>
                <a:lnTo>
                  <a:pt x="2706690" y="2828132"/>
                </a:lnTo>
                <a:lnTo>
                  <a:pt x="2714065" y="2791602"/>
                </a:lnTo>
                <a:lnTo>
                  <a:pt x="2697050" y="2803074"/>
                </a:lnTo>
                <a:cubicBezTo>
                  <a:pt x="2679837" y="2810355"/>
                  <a:pt x="2660912" y="2814380"/>
                  <a:pt x="2641046" y="2814380"/>
                </a:cubicBezTo>
                <a:lnTo>
                  <a:pt x="2579897" y="2814380"/>
                </a:lnTo>
                <a:cubicBezTo>
                  <a:pt x="2560032" y="2814380"/>
                  <a:pt x="2541107" y="2810355"/>
                  <a:pt x="2523894" y="2803074"/>
                </a:cubicBezTo>
                <a:close/>
                <a:moveTo>
                  <a:pt x="1965540" y="2791602"/>
                </a:moveTo>
                <a:lnTo>
                  <a:pt x="1972915" y="2828132"/>
                </a:lnTo>
                <a:lnTo>
                  <a:pt x="1972915" y="2889281"/>
                </a:lnTo>
                <a:lnTo>
                  <a:pt x="1963244" y="2937182"/>
                </a:lnTo>
                <a:lnTo>
                  <a:pt x="1982556" y="2924161"/>
                </a:lnTo>
                <a:cubicBezTo>
                  <a:pt x="1999769" y="2916882"/>
                  <a:pt x="2018694" y="2912855"/>
                  <a:pt x="2038559" y="2912855"/>
                </a:cubicBezTo>
                <a:lnTo>
                  <a:pt x="2099708" y="2912855"/>
                </a:lnTo>
                <a:cubicBezTo>
                  <a:pt x="2119573" y="2912855"/>
                  <a:pt x="2138498" y="2916882"/>
                  <a:pt x="2155711" y="2924161"/>
                </a:cubicBezTo>
                <a:lnTo>
                  <a:pt x="2175023" y="2937182"/>
                </a:lnTo>
                <a:lnTo>
                  <a:pt x="2165352" y="2889281"/>
                </a:lnTo>
                <a:lnTo>
                  <a:pt x="2165352" y="2828132"/>
                </a:lnTo>
                <a:lnTo>
                  <a:pt x="2172727" y="2791602"/>
                </a:lnTo>
                <a:lnTo>
                  <a:pt x="2155712" y="2803074"/>
                </a:lnTo>
                <a:cubicBezTo>
                  <a:pt x="2138499" y="2810355"/>
                  <a:pt x="2119574" y="2814380"/>
                  <a:pt x="2099708" y="2814380"/>
                </a:cubicBezTo>
                <a:lnTo>
                  <a:pt x="2038559" y="2814380"/>
                </a:lnTo>
                <a:cubicBezTo>
                  <a:pt x="2018694" y="2814380"/>
                  <a:pt x="1999769" y="2810355"/>
                  <a:pt x="1982556" y="2803074"/>
                </a:cubicBezTo>
                <a:close/>
                <a:moveTo>
                  <a:pt x="1424202" y="2791602"/>
                </a:moveTo>
                <a:lnTo>
                  <a:pt x="1431577" y="2828132"/>
                </a:lnTo>
                <a:lnTo>
                  <a:pt x="1431577" y="2889281"/>
                </a:lnTo>
                <a:lnTo>
                  <a:pt x="1421906" y="2937182"/>
                </a:lnTo>
                <a:lnTo>
                  <a:pt x="1441218" y="2924161"/>
                </a:lnTo>
                <a:cubicBezTo>
                  <a:pt x="1458431" y="2916882"/>
                  <a:pt x="1477356" y="2912855"/>
                  <a:pt x="1497221" y="2912855"/>
                </a:cubicBezTo>
                <a:lnTo>
                  <a:pt x="1558370" y="2912855"/>
                </a:lnTo>
                <a:cubicBezTo>
                  <a:pt x="1578235" y="2912855"/>
                  <a:pt x="1597160" y="2916882"/>
                  <a:pt x="1614373" y="2924161"/>
                </a:cubicBezTo>
                <a:lnTo>
                  <a:pt x="1633685" y="2937182"/>
                </a:lnTo>
                <a:lnTo>
                  <a:pt x="1624014" y="2889281"/>
                </a:lnTo>
                <a:lnTo>
                  <a:pt x="1624014" y="2828132"/>
                </a:lnTo>
                <a:lnTo>
                  <a:pt x="1631389" y="2791602"/>
                </a:lnTo>
                <a:lnTo>
                  <a:pt x="1614374" y="2803074"/>
                </a:lnTo>
                <a:cubicBezTo>
                  <a:pt x="1597160" y="2810355"/>
                  <a:pt x="1578236" y="2814380"/>
                  <a:pt x="1558370" y="2814380"/>
                </a:cubicBezTo>
                <a:lnTo>
                  <a:pt x="1497221" y="2814380"/>
                </a:lnTo>
                <a:cubicBezTo>
                  <a:pt x="1477356" y="2814380"/>
                  <a:pt x="1458431" y="2810355"/>
                  <a:pt x="1441218" y="2803074"/>
                </a:cubicBezTo>
                <a:close/>
                <a:moveTo>
                  <a:pt x="882864" y="2791602"/>
                </a:moveTo>
                <a:lnTo>
                  <a:pt x="890239" y="2828132"/>
                </a:lnTo>
                <a:lnTo>
                  <a:pt x="890239" y="2889281"/>
                </a:lnTo>
                <a:lnTo>
                  <a:pt x="880569" y="2937182"/>
                </a:lnTo>
                <a:lnTo>
                  <a:pt x="899880" y="2924163"/>
                </a:lnTo>
                <a:cubicBezTo>
                  <a:pt x="917093" y="2916882"/>
                  <a:pt x="936018" y="2912855"/>
                  <a:pt x="955883" y="2912855"/>
                </a:cubicBezTo>
                <a:lnTo>
                  <a:pt x="1017032" y="2912855"/>
                </a:lnTo>
                <a:cubicBezTo>
                  <a:pt x="1036897" y="2912855"/>
                  <a:pt x="1055822" y="2916882"/>
                  <a:pt x="1073035" y="2924163"/>
                </a:cubicBezTo>
                <a:lnTo>
                  <a:pt x="1092347" y="2937182"/>
                </a:lnTo>
                <a:lnTo>
                  <a:pt x="1082676" y="2889281"/>
                </a:lnTo>
                <a:lnTo>
                  <a:pt x="1082676" y="2828132"/>
                </a:lnTo>
                <a:lnTo>
                  <a:pt x="1090051" y="2791602"/>
                </a:lnTo>
                <a:lnTo>
                  <a:pt x="1073036" y="2803074"/>
                </a:lnTo>
                <a:cubicBezTo>
                  <a:pt x="1055823" y="2810355"/>
                  <a:pt x="1036898" y="2814380"/>
                  <a:pt x="1017032" y="2814380"/>
                </a:cubicBezTo>
                <a:lnTo>
                  <a:pt x="955883" y="2814380"/>
                </a:lnTo>
                <a:cubicBezTo>
                  <a:pt x="936018" y="2814380"/>
                  <a:pt x="917093" y="2810355"/>
                  <a:pt x="899880" y="2803074"/>
                </a:cubicBezTo>
                <a:close/>
                <a:moveTo>
                  <a:pt x="341526" y="2791602"/>
                </a:moveTo>
                <a:lnTo>
                  <a:pt x="348901" y="2828132"/>
                </a:lnTo>
                <a:lnTo>
                  <a:pt x="348901" y="2889281"/>
                </a:lnTo>
                <a:lnTo>
                  <a:pt x="339230" y="2937182"/>
                </a:lnTo>
                <a:lnTo>
                  <a:pt x="358542" y="2924163"/>
                </a:lnTo>
                <a:cubicBezTo>
                  <a:pt x="375755" y="2916882"/>
                  <a:pt x="394680" y="2912855"/>
                  <a:pt x="414545" y="2912855"/>
                </a:cubicBezTo>
                <a:lnTo>
                  <a:pt x="475694" y="2912855"/>
                </a:lnTo>
                <a:cubicBezTo>
                  <a:pt x="495559" y="2912855"/>
                  <a:pt x="514484" y="2916882"/>
                  <a:pt x="531697" y="2924163"/>
                </a:cubicBezTo>
                <a:lnTo>
                  <a:pt x="551009" y="2937182"/>
                </a:lnTo>
                <a:lnTo>
                  <a:pt x="541338" y="2889281"/>
                </a:lnTo>
                <a:lnTo>
                  <a:pt x="541338" y="2828132"/>
                </a:lnTo>
                <a:lnTo>
                  <a:pt x="548713" y="2791602"/>
                </a:lnTo>
                <a:lnTo>
                  <a:pt x="531698" y="2803074"/>
                </a:lnTo>
                <a:cubicBezTo>
                  <a:pt x="514485" y="2810355"/>
                  <a:pt x="495560" y="2814380"/>
                  <a:pt x="475694" y="2814380"/>
                </a:cubicBezTo>
                <a:lnTo>
                  <a:pt x="414545" y="2814380"/>
                </a:lnTo>
                <a:cubicBezTo>
                  <a:pt x="394680" y="2814380"/>
                  <a:pt x="375755" y="2810355"/>
                  <a:pt x="358542" y="2803074"/>
                </a:cubicBezTo>
                <a:close/>
                <a:moveTo>
                  <a:pt x="6023279" y="2561454"/>
                </a:moveTo>
                <a:lnTo>
                  <a:pt x="6032950" y="2609356"/>
                </a:lnTo>
                <a:lnTo>
                  <a:pt x="6032950" y="2670504"/>
                </a:lnTo>
                <a:lnTo>
                  <a:pt x="6025575" y="2707035"/>
                </a:lnTo>
                <a:lnTo>
                  <a:pt x="6042591" y="2695562"/>
                </a:lnTo>
                <a:cubicBezTo>
                  <a:pt x="6059804" y="2688282"/>
                  <a:pt x="6078729" y="2684255"/>
                  <a:pt x="6098594" y="2684255"/>
                </a:cubicBezTo>
                <a:lnTo>
                  <a:pt x="6159743" y="2684255"/>
                </a:lnTo>
                <a:cubicBezTo>
                  <a:pt x="6179608" y="2684255"/>
                  <a:pt x="6198533" y="2688282"/>
                  <a:pt x="6215746" y="2695562"/>
                </a:cubicBezTo>
                <a:lnTo>
                  <a:pt x="6232762" y="2707034"/>
                </a:lnTo>
                <a:lnTo>
                  <a:pt x="6225387" y="2670504"/>
                </a:lnTo>
                <a:lnTo>
                  <a:pt x="6225387" y="2609356"/>
                </a:lnTo>
                <a:lnTo>
                  <a:pt x="6235058" y="2561454"/>
                </a:lnTo>
                <a:lnTo>
                  <a:pt x="6215746" y="2574475"/>
                </a:lnTo>
                <a:cubicBezTo>
                  <a:pt x="6198533" y="2581755"/>
                  <a:pt x="6179608" y="2585781"/>
                  <a:pt x="6159743" y="2585781"/>
                </a:cubicBezTo>
                <a:lnTo>
                  <a:pt x="6098594" y="2585781"/>
                </a:lnTo>
                <a:cubicBezTo>
                  <a:pt x="6078729" y="2585781"/>
                  <a:pt x="6059804" y="2581755"/>
                  <a:pt x="6042591" y="2574475"/>
                </a:cubicBezTo>
                <a:close/>
                <a:moveTo>
                  <a:pt x="5481941" y="2561454"/>
                </a:moveTo>
                <a:lnTo>
                  <a:pt x="5491612" y="2609356"/>
                </a:lnTo>
                <a:lnTo>
                  <a:pt x="5491612" y="2670504"/>
                </a:lnTo>
                <a:lnTo>
                  <a:pt x="5484237" y="2707035"/>
                </a:lnTo>
                <a:lnTo>
                  <a:pt x="5501253" y="2695562"/>
                </a:lnTo>
                <a:cubicBezTo>
                  <a:pt x="5518466" y="2688282"/>
                  <a:pt x="5537391" y="2684255"/>
                  <a:pt x="5557256" y="2684255"/>
                </a:cubicBezTo>
                <a:lnTo>
                  <a:pt x="5618405" y="2684255"/>
                </a:lnTo>
                <a:cubicBezTo>
                  <a:pt x="5638270" y="2684255"/>
                  <a:pt x="5657195" y="2688282"/>
                  <a:pt x="5674408" y="2695562"/>
                </a:cubicBezTo>
                <a:lnTo>
                  <a:pt x="5691424" y="2707034"/>
                </a:lnTo>
                <a:lnTo>
                  <a:pt x="5684049" y="2670504"/>
                </a:lnTo>
                <a:lnTo>
                  <a:pt x="5684049" y="2609356"/>
                </a:lnTo>
                <a:lnTo>
                  <a:pt x="5693720" y="2561454"/>
                </a:lnTo>
                <a:lnTo>
                  <a:pt x="5674408" y="2574475"/>
                </a:lnTo>
                <a:cubicBezTo>
                  <a:pt x="5657195" y="2581755"/>
                  <a:pt x="5638270" y="2585781"/>
                  <a:pt x="5618405" y="2585781"/>
                </a:cubicBezTo>
                <a:lnTo>
                  <a:pt x="5557256" y="2585781"/>
                </a:lnTo>
                <a:cubicBezTo>
                  <a:pt x="5537391" y="2585781"/>
                  <a:pt x="5518466" y="2581755"/>
                  <a:pt x="5501253" y="2574475"/>
                </a:cubicBezTo>
                <a:close/>
                <a:moveTo>
                  <a:pt x="4940603" y="2561454"/>
                </a:moveTo>
                <a:lnTo>
                  <a:pt x="4950274" y="2609356"/>
                </a:lnTo>
                <a:lnTo>
                  <a:pt x="4950274" y="2670504"/>
                </a:lnTo>
                <a:lnTo>
                  <a:pt x="4942899" y="2707035"/>
                </a:lnTo>
                <a:lnTo>
                  <a:pt x="4959915" y="2695562"/>
                </a:lnTo>
                <a:cubicBezTo>
                  <a:pt x="4977128" y="2688282"/>
                  <a:pt x="4996053" y="2684255"/>
                  <a:pt x="5015918" y="2684255"/>
                </a:cubicBezTo>
                <a:lnTo>
                  <a:pt x="5077067" y="2684255"/>
                </a:lnTo>
                <a:cubicBezTo>
                  <a:pt x="5096933" y="2684255"/>
                  <a:pt x="5115857" y="2688282"/>
                  <a:pt x="5133071" y="2695562"/>
                </a:cubicBezTo>
                <a:lnTo>
                  <a:pt x="5150086" y="2707034"/>
                </a:lnTo>
                <a:lnTo>
                  <a:pt x="5142711" y="2670504"/>
                </a:lnTo>
                <a:lnTo>
                  <a:pt x="5142711" y="2609356"/>
                </a:lnTo>
                <a:lnTo>
                  <a:pt x="5152382" y="2561454"/>
                </a:lnTo>
                <a:lnTo>
                  <a:pt x="5133070" y="2574475"/>
                </a:lnTo>
                <a:cubicBezTo>
                  <a:pt x="5115857" y="2581755"/>
                  <a:pt x="5096932" y="2585781"/>
                  <a:pt x="5077067" y="2585781"/>
                </a:cubicBezTo>
                <a:lnTo>
                  <a:pt x="5015918" y="2585781"/>
                </a:lnTo>
                <a:cubicBezTo>
                  <a:pt x="4996052" y="2585781"/>
                  <a:pt x="4977128" y="2581755"/>
                  <a:pt x="4959914" y="2574475"/>
                </a:cubicBezTo>
                <a:close/>
                <a:moveTo>
                  <a:pt x="4399265" y="2561454"/>
                </a:moveTo>
                <a:lnTo>
                  <a:pt x="4408936" y="2609356"/>
                </a:lnTo>
                <a:lnTo>
                  <a:pt x="4408936" y="2670504"/>
                </a:lnTo>
                <a:lnTo>
                  <a:pt x="4401561" y="2707035"/>
                </a:lnTo>
                <a:lnTo>
                  <a:pt x="4418577" y="2695562"/>
                </a:lnTo>
                <a:cubicBezTo>
                  <a:pt x="4435790" y="2688282"/>
                  <a:pt x="4454715" y="2684255"/>
                  <a:pt x="4474580" y="2684255"/>
                </a:cubicBezTo>
                <a:lnTo>
                  <a:pt x="4535729" y="2684255"/>
                </a:lnTo>
                <a:cubicBezTo>
                  <a:pt x="4555595" y="2684255"/>
                  <a:pt x="4574519" y="2688282"/>
                  <a:pt x="4591733" y="2695562"/>
                </a:cubicBezTo>
                <a:lnTo>
                  <a:pt x="4608748" y="2707034"/>
                </a:lnTo>
                <a:lnTo>
                  <a:pt x="4601373" y="2670504"/>
                </a:lnTo>
                <a:lnTo>
                  <a:pt x="4601373" y="2609356"/>
                </a:lnTo>
                <a:lnTo>
                  <a:pt x="4611044" y="2561454"/>
                </a:lnTo>
                <a:lnTo>
                  <a:pt x="4591732" y="2574475"/>
                </a:lnTo>
                <a:cubicBezTo>
                  <a:pt x="4574519" y="2581755"/>
                  <a:pt x="4555594" y="2585781"/>
                  <a:pt x="4535729" y="2585781"/>
                </a:cubicBezTo>
                <a:lnTo>
                  <a:pt x="4474580" y="2585781"/>
                </a:lnTo>
                <a:cubicBezTo>
                  <a:pt x="4454714" y="2585781"/>
                  <a:pt x="4435790" y="2581755"/>
                  <a:pt x="4418576" y="2574475"/>
                </a:cubicBezTo>
                <a:close/>
                <a:moveTo>
                  <a:pt x="3857927" y="2561454"/>
                </a:moveTo>
                <a:lnTo>
                  <a:pt x="3867598" y="2609356"/>
                </a:lnTo>
                <a:lnTo>
                  <a:pt x="3867598" y="2670504"/>
                </a:lnTo>
                <a:lnTo>
                  <a:pt x="3860223" y="2707034"/>
                </a:lnTo>
                <a:lnTo>
                  <a:pt x="3877239" y="2695562"/>
                </a:lnTo>
                <a:cubicBezTo>
                  <a:pt x="3894452" y="2688282"/>
                  <a:pt x="3913377" y="2684255"/>
                  <a:pt x="3933242" y="2684255"/>
                </a:cubicBezTo>
                <a:lnTo>
                  <a:pt x="3994391" y="2684255"/>
                </a:lnTo>
                <a:cubicBezTo>
                  <a:pt x="4014257" y="2684255"/>
                  <a:pt x="4033181" y="2688282"/>
                  <a:pt x="4050395" y="2695562"/>
                </a:cubicBezTo>
                <a:lnTo>
                  <a:pt x="4067410" y="2707034"/>
                </a:lnTo>
                <a:lnTo>
                  <a:pt x="4060035" y="2670504"/>
                </a:lnTo>
                <a:lnTo>
                  <a:pt x="4060035" y="2609356"/>
                </a:lnTo>
                <a:lnTo>
                  <a:pt x="4069706" y="2561454"/>
                </a:lnTo>
                <a:lnTo>
                  <a:pt x="4050394" y="2574475"/>
                </a:lnTo>
                <a:cubicBezTo>
                  <a:pt x="4033181" y="2581755"/>
                  <a:pt x="4014256" y="2585781"/>
                  <a:pt x="3994391" y="2585781"/>
                </a:cubicBezTo>
                <a:lnTo>
                  <a:pt x="3933242" y="2585781"/>
                </a:lnTo>
                <a:cubicBezTo>
                  <a:pt x="3913377" y="2585781"/>
                  <a:pt x="3894452" y="2581755"/>
                  <a:pt x="3877238" y="2574475"/>
                </a:cubicBezTo>
                <a:close/>
                <a:moveTo>
                  <a:pt x="3316589" y="2561454"/>
                </a:moveTo>
                <a:lnTo>
                  <a:pt x="3326260" y="2609356"/>
                </a:lnTo>
                <a:lnTo>
                  <a:pt x="3326260" y="2670504"/>
                </a:lnTo>
                <a:lnTo>
                  <a:pt x="3318885" y="2707034"/>
                </a:lnTo>
                <a:lnTo>
                  <a:pt x="3335901" y="2695562"/>
                </a:lnTo>
                <a:cubicBezTo>
                  <a:pt x="3353114" y="2688282"/>
                  <a:pt x="3372039" y="2684255"/>
                  <a:pt x="3391904" y="2684255"/>
                </a:cubicBezTo>
                <a:lnTo>
                  <a:pt x="3453053" y="2684255"/>
                </a:lnTo>
                <a:cubicBezTo>
                  <a:pt x="3472919" y="2684255"/>
                  <a:pt x="3491843" y="2688282"/>
                  <a:pt x="3509057" y="2695562"/>
                </a:cubicBezTo>
                <a:lnTo>
                  <a:pt x="3526072" y="2707034"/>
                </a:lnTo>
                <a:lnTo>
                  <a:pt x="3518697" y="2670504"/>
                </a:lnTo>
                <a:lnTo>
                  <a:pt x="3518697" y="2609356"/>
                </a:lnTo>
                <a:lnTo>
                  <a:pt x="3528368" y="2561454"/>
                </a:lnTo>
                <a:lnTo>
                  <a:pt x="3509056" y="2574475"/>
                </a:lnTo>
                <a:cubicBezTo>
                  <a:pt x="3491843" y="2581755"/>
                  <a:pt x="3472918" y="2585781"/>
                  <a:pt x="3453053" y="2585781"/>
                </a:cubicBezTo>
                <a:lnTo>
                  <a:pt x="3391904" y="2585781"/>
                </a:lnTo>
                <a:cubicBezTo>
                  <a:pt x="3372039" y="2585781"/>
                  <a:pt x="3353114" y="2581755"/>
                  <a:pt x="3335901" y="2574475"/>
                </a:cubicBezTo>
                <a:close/>
                <a:moveTo>
                  <a:pt x="2775251" y="2561454"/>
                </a:moveTo>
                <a:lnTo>
                  <a:pt x="2784922" y="2609356"/>
                </a:lnTo>
                <a:lnTo>
                  <a:pt x="2784922" y="2670504"/>
                </a:lnTo>
                <a:lnTo>
                  <a:pt x="2777547" y="2707034"/>
                </a:lnTo>
                <a:lnTo>
                  <a:pt x="2794563" y="2695562"/>
                </a:lnTo>
                <a:cubicBezTo>
                  <a:pt x="2811776" y="2688282"/>
                  <a:pt x="2830701" y="2684255"/>
                  <a:pt x="2850566" y="2684255"/>
                </a:cubicBezTo>
                <a:lnTo>
                  <a:pt x="2911715" y="2684255"/>
                </a:lnTo>
                <a:cubicBezTo>
                  <a:pt x="2931581" y="2684255"/>
                  <a:pt x="2950506" y="2688282"/>
                  <a:pt x="2967719" y="2695562"/>
                </a:cubicBezTo>
                <a:lnTo>
                  <a:pt x="2984734" y="2707034"/>
                </a:lnTo>
                <a:lnTo>
                  <a:pt x="2977359" y="2670504"/>
                </a:lnTo>
                <a:lnTo>
                  <a:pt x="2977359" y="2609356"/>
                </a:lnTo>
                <a:lnTo>
                  <a:pt x="2987030" y="2561454"/>
                </a:lnTo>
                <a:lnTo>
                  <a:pt x="2967718" y="2574475"/>
                </a:lnTo>
                <a:cubicBezTo>
                  <a:pt x="2950505" y="2581755"/>
                  <a:pt x="2931580" y="2585781"/>
                  <a:pt x="2911715" y="2585781"/>
                </a:cubicBezTo>
                <a:lnTo>
                  <a:pt x="2850566" y="2585781"/>
                </a:lnTo>
                <a:cubicBezTo>
                  <a:pt x="2830701" y="2585781"/>
                  <a:pt x="2811776" y="2581755"/>
                  <a:pt x="2794563" y="2574475"/>
                </a:cubicBezTo>
                <a:close/>
                <a:moveTo>
                  <a:pt x="2233913" y="2561454"/>
                </a:moveTo>
                <a:lnTo>
                  <a:pt x="2243584" y="2609356"/>
                </a:lnTo>
                <a:lnTo>
                  <a:pt x="2243584" y="2670504"/>
                </a:lnTo>
                <a:lnTo>
                  <a:pt x="2236209" y="2707034"/>
                </a:lnTo>
                <a:lnTo>
                  <a:pt x="2253225" y="2695562"/>
                </a:lnTo>
                <a:cubicBezTo>
                  <a:pt x="2270438" y="2688282"/>
                  <a:pt x="2289363" y="2684255"/>
                  <a:pt x="2309228" y="2684255"/>
                </a:cubicBezTo>
                <a:lnTo>
                  <a:pt x="2370377" y="2684255"/>
                </a:lnTo>
                <a:cubicBezTo>
                  <a:pt x="2390243" y="2684255"/>
                  <a:pt x="2409168" y="2688282"/>
                  <a:pt x="2426381" y="2695562"/>
                </a:cubicBezTo>
                <a:lnTo>
                  <a:pt x="2443396" y="2707034"/>
                </a:lnTo>
                <a:lnTo>
                  <a:pt x="2436021" y="2670504"/>
                </a:lnTo>
                <a:lnTo>
                  <a:pt x="2436021" y="2609356"/>
                </a:lnTo>
                <a:lnTo>
                  <a:pt x="2445692" y="2561454"/>
                </a:lnTo>
                <a:lnTo>
                  <a:pt x="2426380" y="2574475"/>
                </a:lnTo>
                <a:cubicBezTo>
                  <a:pt x="2409167" y="2581755"/>
                  <a:pt x="2390242" y="2585781"/>
                  <a:pt x="2370377" y="2585781"/>
                </a:cubicBezTo>
                <a:lnTo>
                  <a:pt x="2309228" y="2585781"/>
                </a:lnTo>
                <a:cubicBezTo>
                  <a:pt x="2289363" y="2585781"/>
                  <a:pt x="2270438" y="2581755"/>
                  <a:pt x="2253225" y="2574475"/>
                </a:cubicBezTo>
                <a:close/>
                <a:moveTo>
                  <a:pt x="1692575" y="2561454"/>
                </a:moveTo>
                <a:lnTo>
                  <a:pt x="1702246" y="2609356"/>
                </a:lnTo>
                <a:lnTo>
                  <a:pt x="1702246" y="2670504"/>
                </a:lnTo>
                <a:lnTo>
                  <a:pt x="1694871" y="2707034"/>
                </a:lnTo>
                <a:lnTo>
                  <a:pt x="1711887" y="2695562"/>
                </a:lnTo>
                <a:cubicBezTo>
                  <a:pt x="1729100" y="2688282"/>
                  <a:pt x="1748025" y="2684255"/>
                  <a:pt x="1767890" y="2684255"/>
                </a:cubicBezTo>
                <a:lnTo>
                  <a:pt x="1829039" y="2684255"/>
                </a:lnTo>
                <a:cubicBezTo>
                  <a:pt x="1848905" y="2684255"/>
                  <a:pt x="1867829" y="2688282"/>
                  <a:pt x="1885043" y="2695562"/>
                </a:cubicBezTo>
                <a:lnTo>
                  <a:pt x="1902058" y="2707035"/>
                </a:lnTo>
                <a:lnTo>
                  <a:pt x="1894683" y="2670504"/>
                </a:lnTo>
                <a:lnTo>
                  <a:pt x="1894683" y="2609356"/>
                </a:lnTo>
                <a:lnTo>
                  <a:pt x="1904354" y="2561454"/>
                </a:lnTo>
                <a:lnTo>
                  <a:pt x="1885042" y="2574475"/>
                </a:lnTo>
                <a:cubicBezTo>
                  <a:pt x="1867829" y="2581755"/>
                  <a:pt x="1848904" y="2585781"/>
                  <a:pt x="1829039" y="2585781"/>
                </a:cubicBezTo>
                <a:lnTo>
                  <a:pt x="1767890" y="2585781"/>
                </a:lnTo>
                <a:cubicBezTo>
                  <a:pt x="1748025" y="2585781"/>
                  <a:pt x="1729100" y="2581755"/>
                  <a:pt x="1711887" y="2574475"/>
                </a:cubicBezTo>
                <a:close/>
                <a:moveTo>
                  <a:pt x="1151237" y="2561454"/>
                </a:moveTo>
                <a:lnTo>
                  <a:pt x="1160908" y="2609356"/>
                </a:lnTo>
                <a:lnTo>
                  <a:pt x="1160908" y="2670504"/>
                </a:lnTo>
                <a:lnTo>
                  <a:pt x="1153533" y="2707034"/>
                </a:lnTo>
                <a:lnTo>
                  <a:pt x="1170549" y="2695562"/>
                </a:lnTo>
                <a:cubicBezTo>
                  <a:pt x="1187762" y="2688282"/>
                  <a:pt x="1206687" y="2684255"/>
                  <a:pt x="1226552" y="2684255"/>
                </a:cubicBezTo>
                <a:lnTo>
                  <a:pt x="1287701" y="2684255"/>
                </a:lnTo>
                <a:cubicBezTo>
                  <a:pt x="1307567" y="2684255"/>
                  <a:pt x="1326491" y="2688282"/>
                  <a:pt x="1343705" y="2695562"/>
                </a:cubicBezTo>
                <a:lnTo>
                  <a:pt x="1360720" y="2707035"/>
                </a:lnTo>
                <a:lnTo>
                  <a:pt x="1353345" y="2670504"/>
                </a:lnTo>
                <a:lnTo>
                  <a:pt x="1353345" y="2609356"/>
                </a:lnTo>
                <a:lnTo>
                  <a:pt x="1363016" y="2561454"/>
                </a:lnTo>
                <a:lnTo>
                  <a:pt x="1343704" y="2574475"/>
                </a:lnTo>
                <a:cubicBezTo>
                  <a:pt x="1326491" y="2581755"/>
                  <a:pt x="1307566" y="2585781"/>
                  <a:pt x="1287701" y="2585781"/>
                </a:cubicBezTo>
                <a:lnTo>
                  <a:pt x="1226552" y="2585781"/>
                </a:lnTo>
                <a:cubicBezTo>
                  <a:pt x="1206687" y="2585781"/>
                  <a:pt x="1187762" y="2581755"/>
                  <a:pt x="1170549" y="2574475"/>
                </a:cubicBezTo>
                <a:close/>
                <a:moveTo>
                  <a:pt x="609899" y="2561454"/>
                </a:moveTo>
                <a:lnTo>
                  <a:pt x="619570" y="2609356"/>
                </a:lnTo>
                <a:lnTo>
                  <a:pt x="619570" y="2670504"/>
                </a:lnTo>
                <a:lnTo>
                  <a:pt x="612195" y="2707034"/>
                </a:lnTo>
                <a:lnTo>
                  <a:pt x="629211" y="2695562"/>
                </a:lnTo>
                <a:cubicBezTo>
                  <a:pt x="646424" y="2688282"/>
                  <a:pt x="665349" y="2684255"/>
                  <a:pt x="685214" y="2684255"/>
                </a:cubicBezTo>
                <a:lnTo>
                  <a:pt x="746363" y="2684255"/>
                </a:lnTo>
                <a:cubicBezTo>
                  <a:pt x="766228" y="2684255"/>
                  <a:pt x="785154" y="2688282"/>
                  <a:pt x="802366" y="2695562"/>
                </a:cubicBezTo>
                <a:lnTo>
                  <a:pt x="819383" y="2707035"/>
                </a:lnTo>
                <a:lnTo>
                  <a:pt x="812007" y="2670504"/>
                </a:lnTo>
                <a:lnTo>
                  <a:pt x="812007" y="2609356"/>
                </a:lnTo>
                <a:lnTo>
                  <a:pt x="821678" y="2561454"/>
                </a:lnTo>
                <a:lnTo>
                  <a:pt x="802366" y="2574475"/>
                </a:lnTo>
                <a:cubicBezTo>
                  <a:pt x="785153" y="2581755"/>
                  <a:pt x="766228" y="2585781"/>
                  <a:pt x="746363" y="2585781"/>
                </a:cubicBezTo>
                <a:lnTo>
                  <a:pt x="685214" y="2585781"/>
                </a:lnTo>
                <a:cubicBezTo>
                  <a:pt x="665349" y="2585781"/>
                  <a:pt x="646424" y="2581755"/>
                  <a:pt x="629211" y="2574475"/>
                </a:cubicBezTo>
                <a:close/>
                <a:moveTo>
                  <a:pt x="6296244" y="2344225"/>
                </a:moveTo>
                <a:lnTo>
                  <a:pt x="6303619" y="2380756"/>
                </a:lnTo>
                <a:lnTo>
                  <a:pt x="6303619" y="2441905"/>
                </a:lnTo>
                <a:lnTo>
                  <a:pt x="6293948" y="2489807"/>
                </a:lnTo>
                <a:lnTo>
                  <a:pt x="6313260" y="2476787"/>
                </a:lnTo>
                <a:cubicBezTo>
                  <a:pt x="6330473" y="2469505"/>
                  <a:pt x="6349398" y="2465479"/>
                  <a:pt x="6369263" y="2465479"/>
                </a:cubicBezTo>
                <a:lnTo>
                  <a:pt x="6430412" y="2465479"/>
                </a:lnTo>
                <a:cubicBezTo>
                  <a:pt x="6450277" y="2465479"/>
                  <a:pt x="6469202" y="2469505"/>
                  <a:pt x="6486415" y="2476787"/>
                </a:cubicBezTo>
                <a:lnTo>
                  <a:pt x="6505720" y="2489802"/>
                </a:lnTo>
                <a:lnTo>
                  <a:pt x="6496050" y="2441905"/>
                </a:lnTo>
                <a:lnTo>
                  <a:pt x="6496050" y="2380756"/>
                </a:lnTo>
                <a:lnTo>
                  <a:pt x="6503424" y="2344231"/>
                </a:lnTo>
                <a:lnTo>
                  <a:pt x="6486415" y="2355699"/>
                </a:lnTo>
                <a:cubicBezTo>
                  <a:pt x="6469202" y="2362979"/>
                  <a:pt x="6450277" y="2367005"/>
                  <a:pt x="6430412" y="2367005"/>
                </a:cubicBezTo>
                <a:lnTo>
                  <a:pt x="6369263" y="2367005"/>
                </a:lnTo>
                <a:cubicBezTo>
                  <a:pt x="6349398" y="2367005"/>
                  <a:pt x="6330473" y="2362979"/>
                  <a:pt x="6313260" y="2355699"/>
                </a:cubicBezTo>
                <a:close/>
                <a:moveTo>
                  <a:pt x="5754906" y="2344225"/>
                </a:moveTo>
                <a:lnTo>
                  <a:pt x="5762281" y="2380756"/>
                </a:lnTo>
                <a:lnTo>
                  <a:pt x="5762281" y="2441905"/>
                </a:lnTo>
                <a:lnTo>
                  <a:pt x="5752610" y="2489807"/>
                </a:lnTo>
                <a:lnTo>
                  <a:pt x="5771922" y="2476786"/>
                </a:lnTo>
                <a:cubicBezTo>
                  <a:pt x="5789135" y="2469505"/>
                  <a:pt x="5808060" y="2465479"/>
                  <a:pt x="5827925" y="2465479"/>
                </a:cubicBezTo>
                <a:lnTo>
                  <a:pt x="5889074" y="2465479"/>
                </a:lnTo>
                <a:cubicBezTo>
                  <a:pt x="5908939" y="2465479"/>
                  <a:pt x="5927864" y="2469505"/>
                  <a:pt x="5945077" y="2476786"/>
                </a:cubicBezTo>
                <a:lnTo>
                  <a:pt x="5964389" y="2489807"/>
                </a:lnTo>
                <a:lnTo>
                  <a:pt x="5954718" y="2441905"/>
                </a:lnTo>
                <a:lnTo>
                  <a:pt x="5954718" y="2380756"/>
                </a:lnTo>
                <a:lnTo>
                  <a:pt x="5962093" y="2344225"/>
                </a:lnTo>
                <a:lnTo>
                  <a:pt x="5945077" y="2355699"/>
                </a:lnTo>
                <a:cubicBezTo>
                  <a:pt x="5927864" y="2362979"/>
                  <a:pt x="5908939" y="2367005"/>
                  <a:pt x="5889074" y="2367005"/>
                </a:cubicBezTo>
                <a:lnTo>
                  <a:pt x="5827925" y="2367005"/>
                </a:lnTo>
                <a:cubicBezTo>
                  <a:pt x="5808060" y="2367005"/>
                  <a:pt x="5789135" y="2362979"/>
                  <a:pt x="5771922" y="2355699"/>
                </a:cubicBezTo>
                <a:close/>
                <a:moveTo>
                  <a:pt x="5213568" y="2344225"/>
                </a:moveTo>
                <a:lnTo>
                  <a:pt x="5220943" y="2380756"/>
                </a:lnTo>
                <a:lnTo>
                  <a:pt x="5220943" y="2441905"/>
                </a:lnTo>
                <a:lnTo>
                  <a:pt x="5211272" y="2489807"/>
                </a:lnTo>
                <a:lnTo>
                  <a:pt x="5230583" y="2476786"/>
                </a:lnTo>
                <a:cubicBezTo>
                  <a:pt x="5247797" y="2469505"/>
                  <a:pt x="5266721" y="2465479"/>
                  <a:pt x="5286587" y="2465479"/>
                </a:cubicBezTo>
                <a:lnTo>
                  <a:pt x="5347736" y="2465479"/>
                </a:lnTo>
                <a:cubicBezTo>
                  <a:pt x="5367601" y="2465479"/>
                  <a:pt x="5386526" y="2469505"/>
                  <a:pt x="5403739" y="2476786"/>
                </a:cubicBezTo>
                <a:lnTo>
                  <a:pt x="5423051" y="2489807"/>
                </a:lnTo>
                <a:lnTo>
                  <a:pt x="5413380" y="2441905"/>
                </a:lnTo>
                <a:lnTo>
                  <a:pt x="5413380" y="2380756"/>
                </a:lnTo>
                <a:lnTo>
                  <a:pt x="5420755" y="2344225"/>
                </a:lnTo>
                <a:lnTo>
                  <a:pt x="5403740" y="2355699"/>
                </a:lnTo>
                <a:cubicBezTo>
                  <a:pt x="5386526" y="2362979"/>
                  <a:pt x="5367602" y="2367005"/>
                  <a:pt x="5347736" y="2367005"/>
                </a:cubicBezTo>
                <a:lnTo>
                  <a:pt x="5286587" y="2367005"/>
                </a:lnTo>
                <a:cubicBezTo>
                  <a:pt x="5266722" y="2367005"/>
                  <a:pt x="5247797" y="2362979"/>
                  <a:pt x="5230584" y="2355699"/>
                </a:cubicBezTo>
                <a:close/>
                <a:moveTo>
                  <a:pt x="4672230" y="2344225"/>
                </a:moveTo>
                <a:lnTo>
                  <a:pt x="4679605" y="2380756"/>
                </a:lnTo>
                <a:lnTo>
                  <a:pt x="4679605" y="2441905"/>
                </a:lnTo>
                <a:lnTo>
                  <a:pt x="4669934" y="2489807"/>
                </a:lnTo>
                <a:lnTo>
                  <a:pt x="4689245" y="2476786"/>
                </a:lnTo>
                <a:cubicBezTo>
                  <a:pt x="4706459" y="2469505"/>
                  <a:pt x="4725383" y="2465479"/>
                  <a:pt x="4745249" y="2465479"/>
                </a:cubicBezTo>
                <a:lnTo>
                  <a:pt x="4806398" y="2465479"/>
                </a:lnTo>
                <a:cubicBezTo>
                  <a:pt x="4826263" y="2465479"/>
                  <a:pt x="4845188" y="2469505"/>
                  <a:pt x="4862401" y="2476786"/>
                </a:cubicBezTo>
                <a:lnTo>
                  <a:pt x="4881713" y="2489807"/>
                </a:lnTo>
                <a:lnTo>
                  <a:pt x="4872042" y="2441905"/>
                </a:lnTo>
                <a:lnTo>
                  <a:pt x="4872042" y="2380756"/>
                </a:lnTo>
                <a:lnTo>
                  <a:pt x="4879417" y="2344225"/>
                </a:lnTo>
                <a:lnTo>
                  <a:pt x="4862402" y="2355699"/>
                </a:lnTo>
                <a:cubicBezTo>
                  <a:pt x="4845188" y="2362979"/>
                  <a:pt x="4826264" y="2367005"/>
                  <a:pt x="4806398" y="2367005"/>
                </a:cubicBezTo>
                <a:lnTo>
                  <a:pt x="4745249" y="2367005"/>
                </a:lnTo>
                <a:cubicBezTo>
                  <a:pt x="4725384" y="2367005"/>
                  <a:pt x="4706459" y="2362979"/>
                  <a:pt x="4689246" y="2355699"/>
                </a:cubicBezTo>
                <a:close/>
                <a:moveTo>
                  <a:pt x="4130892" y="2344225"/>
                </a:moveTo>
                <a:lnTo>
                  <a:pt x="4138267" y="2380756"/>
                </a:lnTo>
                <a:lnTo>
                  <a:pt x="4138267" y="2441905"/>
                </a:lnTo>
                <a:lnTo>
                  <a:pt x="4128596" y="2489807"/>
                </a:lnTo>
                <a:lnTo>
                  <a:pt x="4147907" y="2476786"/>
                </a:lnTo>
                <a:cubicBezTo>
                  <a:pt x="4165121" y="2469505"/>
                  <a:pt x="4184046" y="2465479"/>
                  <a:pt x="4203911" y="2465479"/>
                </a:cubicBezTo>
                <a:lnTo>
                  <a:pt x="4265060" y="2465479"/>
                </a:lnTo>
                <a:cubicBezTo>
                  <a:pt x="4284925" y="2465479"/>
                  <a:pt x="4303850" y="2469505"/>
                  <a:pt x="4321063" y="2476786"/>
                </a:cubicBezTo>
                <a:lnTo>
                  <a:pt x="4340374" y="2489807"/>
                </a:lnTo>
                <a:lnTo>
                  <a:pt x="4330704" y="2441905"/>
                </a:lnTo>
                <a:lnTo>
                  <a:pt x="4330704" y="2380756"/>
                </a:lnTo>
                <a:lnTo>
                  <a:pt x="4338079" y="2344225"/>
                </a:lnTo>
                <a:lnTo>
                  <a:pt x="4321064" y="2355699"/>
                </a:lnTo>
                <a:cubicBezTo>
                  <a:pt x="4303850" y="2362979"/>
                  <a:pt x="4284926" y="2367005"/>
                  <a:pt x="4265060" y="2367005"/>
                </a:cubicBezTo>
                <a:lnTo>
                  <a:pt x="4203911" y="2367005"/>
                </a:lnTo>
                <a:cubicBezTo>
                  <a:pt x="4184046" y="2367005"/>
                  <a:pt x="4165121" y="2362979"/>
                  <a:pt x="4147908" y="2355699"/>
                </a:cubicBezTo>
                <a:close/>
                <a:moveTo>
                  <a:pt x="3589554" y="2344225"/>
                </a:moveTo>
                <a:lnTo>
                  <a:pt x="3596929" y="2380756"/>
                </a:lnTo>
                <a:lnTo>
                  <a:pt x="3596929" y="2441905"/>
                </a:lnTo>
                <a:lnTo>
                  <a:pt x="3587258" y="2489807"/>
                </a:lnTo>
                <a:lnTo>
                  <a:pt x="3606570" y="2476786"/>
                </a:lnTo>
                <a:cubicBezTo>
                  <a:pt x="3623783" y="2469505"/>
                  <a:pt x="3642708" y="2465479"/>
                  <a:pt x="3662573" y="2465479"/>
                </a:cubicBezTo>
                <a:lnTo>
                  <a:pt x="3723722" y="2465479"/>
                </a:lnTo>
                <a:cubicBezTo>
                  <a:pt x="3743587" y="2465479"/>
                  <a:pt x="3762512" y="2469505"/>
                  <a:pt x="3779725" y="2476786"/>
                </a:cubicBezTo>
                <a:lnTo>
                  <a:pt x="3799037" y="2489807"/>
                </a:lnTo>
                <a:lnTo>
                  <a:pt x="3789366" y="2441905"/>
                </a:lnTo>
                <a:lnTo>
                  <a:pt x="3789366" y="2380756"/>
                </a:lnTo>
                <a:lnTo>
                  <a:pt x="3796741" y="2344225"/>
                </a:lnTo>
                <a:lnTo>
                  <a:pt x="3779726" y="2355699"/>
                </a:lnTo>
                <a:cubicBezTo>
                  <a:pt x="3762512" y="2362979"/>
                  <a:pt x="3743588" y="2367005"/>
                  <a:pt x="3723722" y="2367005"/>
                </a:cubicBezTo>
                <a:lnTo>
                  <a:pt x="3662573" y="2367005"/>
                </a:lnTo>
                <a:cubicBezTo>
                  <a:pt x="3642708" y="2367005"/>
                  <a:pt x="3623783" y="2362979"/>
                  <a:pt x="3606570" y="2355699"/>
                </a:cubicBezTo>
                <a:close/>
                <a:moveTo>
                  <a:pt x="3048216" y="2344225"/>
                </a:moveTo>
                <a:lnTo>
                  <a:pt x="3055591" y="2380756"/>
                </a:lnTo>
                <a:lnTo>
                  <a:pt x="3055591" y="2441905"/>
                </a:lnTo>
                <a:lnTo>
                  <a:pt x="3045920" y="2489807"/>
                </a:lnTo>
                <a:lnTo>
                  <a:pt x="3065232" y="2476786"/>
                </a:lnTo>
                <a:cubicBezTo>
                  <a:pt x="3082445" y="2469505"/>
                  <a:pt x="3101370" y="2465479"/>
                  <a:pt x="3121235" y="2465479"/>
                </a:cubicBezTo>
                <a:lnTo>
                  <a:pt x="3182384" y="2465479"/>
                </a:lnTo>
                <a:cubicBezTo>
                  <a:pt x="3202249" y="2465479"/>
                  <a:pt x="3221174" y="2469505"/>
                  <a:pt x="3238387" y="2476786"/>
                </a:cubicBezTo>
                <a:lnTo>
                  <a:pt x="3257699" y="2489807"/>
                </a:lnTo>
                <a:lnTo>
                  <a:pt x="3248028" y="2441905"/>
                </a:lnTo>
                <a:lnTo>
                  <a:pt x="3248028" y="2380756"/>
                </a:lnTo>
                <a:lnTo>
                  <a:pt x="3255403" y="2344225"/>
                </a:lnTo>
                <a:lnTo>
                  <a:pt x="3238388" y="2355699"/>
                </a:lnTo>
                <a:cubicBezTo>
                  <a:pt x="3221175" y="2362979"/>
                  <a:pt x="3202250" y="2367005"/>
                  <a:pt x="3182384" y="2367005"/>
                </a:cubicBezTo>
                <a:lnTo>
                  <a:pt x="3121235" y="2367005"/>
                </a:lnTo>
                <a:cubicBezTo>
                  <a:pt x="3101370" y="2367005"/>
                  <a:pt x="3082445" y="2362979"/>
                  <a:pt x="3065232" y="2355699"/>
                </a:cubicBezTo>
                <a:close/>
                <a:moveTo>
                  <a:pt x="2506878" y="2344225"/>
                </a:moveTo>
                <a:lnTo>
                  <a:pt x="2514253" y="2380756"/>
                </a:lnTo>
                <a:lnTo>
                  <a:pt x="2514253" y="2441905"/>
                </a:lnTo>
                <a:lnTo>
                  <a:pt x="2504582" y="2489807"/>
                </a:lnTo>
                <a:lnTo>
                  <a:pt x="2523894" y="2476786"/>
                </a:lnTo>
                <a:cubicBezTo>
                  <a:pt x="2541107" y="2469505"/>
                  <a:pt x="2560032" y="2465479"/>
                  <a:pt x="2579897" y="2465479"/>
                </a:cubicBezTo>
                <a:lnTo>
                  <a:pt x="2641046" y="2465479"/>
                </a:lnTo>
                <a:cubicBezTo>
                  <a:pt x="2660911" y="2465479"/>
                  <a:pt x="2679836" y="2469505"/>
                  <a:pt x="2697049" y="2476786"/>
                </a:cubicBezTo>
                <a:lnTo>
                  <a:pt x="2716361" y="2489807"/>
                </a:lnTo>
                <a:lnTo>
                  <a:pt x="2706690" y="2441905"/>
                </a:lnTo>
                <a:lnTo>
                  <a:pt x="2706690" y="2380756"/>
                </a:lnTo>
                <a:lnTo>
                  <a:pt x="2714065" y="2344225"/>
                </a:lnTo>
                <a:lnTo>
                  <a:pt x="2697050" y="2355699"/>
                </a:lnTo>
                <a:cubicBezTo>
                  <a:pt x="2679837" y="2362979"/>
                  <a:pt x="2660912" y="2367005"/>
                  <a:pt x="2641046" y="2367005"/>
                </a:cubicBezTo>
                <a:lnTo>
                  <a:pt x="2579897" y="2367005"/>
                </a:lnTo>
                <a:cubicBezTo>
                  <a:pt x="2560032" y="2367005"/>
                  <a:pt x="2541107" y="2362979"/>
                  <a:pt x="2523894" y="2355699"/>
                </a:cubicBezTo>
                <a:close/>
                <a:moveTo>
                  <a:pt x="1965540" y="2344225"/>
                </a:moveTo>
                <a:lnTo>
                  <a:pt x="1972915" y="2380756"/>
                </a:lnTo>
                <a:lnTo>
                  <a:pt x="1972915" y="2441905"/>
                </a:lnTo>
                <a:lnTo>
                  <a:pt x="1963244" y="2489807"/>
                </a:lnTo>
                <a:lnTo>
                  <a:pt x="1982556" y="2476786"/>
                </a:lnTo>
                <a:cubicBezTo>
                  <a:pt x="1999769" y="2469505"/>
                  <a:pt x="2018694" y="2465479"/>
                  <a:pt x="2038559" y="2465479"/>
                </a:cubicBezTo>
                <a:lnTo>
                  <a:pt x="2099708" y="2465479"/>
                </a:lnTo>
                <a:cubicBezTo>
                  <a:pt x="2119573" y="2465479"/>
                  <a:pt x="2138498" y="2469505"/>
                  <a:pt x="2155711" y="2476786"/>
                </a:cubicBezTo>
                <a:lnTo>
                  <a:pt x="2175023" y="2489807"/>
                </a:lnTo>
                <a:lnTo>
                  <a:pt x="2165352" y="2441905"/>
                </a:lnTo>
                <a:lnTo>
                  <a:pt x="2165352" y="2380756"/>
                </a:lnTo>
                <a:lnTo>
                  <a:pt x="2172727" y="2344225"/>
                </a:lnTo>
                <a:lnTo>
                  <a:pt x="2155712" y="2355699"/>
                </a:lnTo>
                <a:cubicBezTo>
                  <a:pt x="2138499" y="2362979"/>
                  <a:pt x="2119574" y="2367005"/>
                  <a:pt x="2099708" y="2367005"/>
                </a:cubicBezTo>
                <a:lnTo>
                  <a:pt x="2038559" y="2367005"/>
                </a:lnTo>
                <a:cubicBezTo>
                  <a:pt x="2018694" y="2367005"/>
                  <a:pt x="1999769" y="2362979"/>
                  <a:pt x="1982556" y="2355699"/>
                </a:cubicBezTo>
                <a:close/>
                <a:moveTo>
                  <a:pt x="1424202" y="2344225"/>
                </a:moveTo>
                <a:lnTo>
                  <a:pt x="1431577" y="2380756"/>
                </a:lnTo>
                <a:lnTo>
                  <a:pt x="1431577" y="2441905"/>
                </a:lnTo>
                <a:lnTo>
                  <a:pt x="1421906" y="2489807"/>
                </a:lnTo>
                <a:lnTo>
                  <a:pt x="1441218" y="2476786"/>
                </a:lnTo>
                <a:cubicBezTo>
                  <a:pt x="1458431" y="2469505"/>
                  <a:pt x="1477356" y="2465479"/>
                  <a:pt x="1497221" y="2465479"/>
                </a:cubicBezTo>
                <a:lnTo>
                  <a:pt x="1558370" y="2465479"/>
                </a:lnTo>
                <a:cubicBezTo>
                  <a:pt x="1578235" y="2465479"/>
                  <a:pt x="1597160" y="2469505"/>
                  <a:pt x="1614373" y="2476786"/>
                </a:cubicBezTo>
                <a:lnTo>
                  <a:pt x="1633685" y="2489807"/>
                </a:lnTo>
                <a:lnTo>
                  <a:pt x="1624014" y="2441905"/>
                </a:lnTo>
                <a:lnTo>
                  <a:pt x="1624014" y="2380756"/>
                </a:lnTo>
                <a:lnTo>
                  <a:pt x="1631389" y="2344225"/>
                </a:lnTo>
                <a:lnTo>
                  <a:pt x="1614374" y="2355699"/>
                </a:lnTo>
                <a:cubicBezTo>
                  <a:pt x="1597160" y="2362979"/>
                  <a:pt x="1578236" y="2367005"/>
                  <a:pt x="1558370" y="2367005"/>
                </a:cubicBezTo>
                <a:lnTo>
                  <a:pt x="1497221" y="2367005"/>
                </a:lnTo>
                <a:cubicBezTo>
                  <a:pt x="1477356" y="2367005"/>
                  <a:pt x="1458431" y="2362979"/>
                  <a:pt x="1441218" y="2355699"/>
                </a:cubicBezTo>
                <a:close/>
                <a:moveTo>
                  <a:pt x="882864" y="2344225"/>
                </a:moveTo>
                <a:lnTo>
                  <a:pt x="890239" y="2380756"/>
                </a:lnTo>
                <a:lnTo>
                  <a:pt x="890239" y="2441905"/>
                </a:lnTo>
                <a:lnTo>
                  <a:pt x="880569" y="2489807"/>
                </a:lnTo>
                <a:lnTo>
                  <a:pt x="899880" y="2476787"/>
                </a:lnTo>
                <a:cubicBezTo>
                  <a:pt x="917093" y="2469505"/>
                  <a:pt x="936018" y="2465479"/>
                  <a:pt x="955883" y="2465479"/>
                </a:cubicBezTo>
                <a:lnTo>
                  <a:pt x="1017032" y="2465479"/>
                </a:lnTo>
                <a:cubicBezTo>
                  <a:pt x="1036897" y="2465479"/>
                  <a:pt x="1055822" y="2469505"/>
                  <a:pt x="1073035" y="2476787"/>
                </a:cubicBezTo>
                <a:lnTo>
                  <a:pt x="1092347" y="2489807"/>
                </a:lnTo>
                <a:lnTo>
                  <a:pt x="1082676" y="2441905"/>
                </a:lnTo>
                <a:lnTo>
                  <a:pt x="1082676" y="2380756"/>
                </a:lnTo>
                <a:lnTo>
                  <a:pt x="1090051" y="2344225"/>
                </a:lnTo>
                <a:lnTo>
                  <a:pt x="1073036" y="2355699"/>
                </a:lnTo>
                <a:cubicBezTo>
                  <a:pt x="1055823" y="2362979"/>
                  <a:pt x="1036898" y="2367005"/>
                  <a:pt x="1017032" y="2367005"/>
                </a:cubicBezTo>
                <a:lnTo>
                  <a:pt x="955883" y="2367005"/>
                </a:lnTo>
                <a:cubicBezTo>
                  <a:pt x="936018" y="2367005"/>
                  <a:pt x="917093" y="2362979"/>
                  <a:pt x="899880" y="2355699"/>
                </a:cubicBezTo>
                <a:close/>
                <a:moveTo>
                  <a:pt x="341526" y="2344225"/>
                </a:moveTo>
                <a:lnTo>
                  <a:pt x="348901" y="2380756"/>
                </a:lnTo>
                <a:lnTo>
                  <a:pt x="348901" y="2441905"/>
                </a:lnTo>
                <a:lnTo>
                  <a:pt x="339230" y="2489807"/>
                </a:lnTo>
                <a:lnTo>
                  <a:pt x="358542" y="2476787"/>
                </a:lnTo>
                <a:cubicBezTo>
                  <a:pt x="375755" y="2469505"/>
                  <a:pt x="394680" y="2465479"/>
                  <a:pt x="414545" y="2465479"/>
                </a:cubicBezTo>
                <a:lnTo>
                  <a:pt x="475694" y="2465479"/>
                </a:lnTo>
                <a:cubicBezTo>
                  <a:pt x="495559" y="2465479"/>
                  <a:pt x="514484" y="2469505"/>
                  <a:pt x="531697" y="2476787"/>
                </a:cubicBezTo>
                <a:lnTo>
                  <a:pt x="551009" y="2489807"/>
                </a:lnTo>
                <a:lnTo>
                  <a:pt x="541338" y="2441905"/>
                </a:lnTo>
                <a:lnTo>
                  <a:pt x="541338" y="2380756"/>
                </a:lnTo>
                <a:lnTo>
                  <a:pt x="548713" y="2344225"/>
                </a:lnTo>
                <a:lnTo>
                  <a:pt x="531698" y="2355699"/>
                </a:lnTo>
                <a:cubicBezTo>
                  <a:pt x="514485" y="2362979"/>
                  <a:pt x="495560" y="2367005"/>
                  <a:pt x="475694" y="2367005"/>
                </a:cubicBezTo>
                <a:lnTo>
                  <a:pt x="414545" y="2367005"/>
                </a:lnTo>
                <a:cubicBezTo>
                  <a:pt x="394680" y="2367005"/>
                  <a:pt x="375755" y="2362979"/>
                  <a:pt x="358542" y="2355699"/>
                </a:cubicBezTo>
                <a:close/>
                <a:moveTo>
                  <a:pt x="6023279" y="2114078"/>
                </a:moveTo>
                <a:lnTo>
                  <a:pt x="6032950" y="2161980"/>
                </a:lnTo>
                <a:lnTo>
                  <a:pt x="6032950" y="2223129"/>
                </a:lnTo>
                <a:lnTo>
                  <a:pt x="6025575" y="2259659"/>
                </a:lnTo>
                <a:lnTo>
                  <a:pt x="6042591" y="2248186"/>
                </a:lnTo>
                <a:cubicBezTo>
                  <a:pt x="6059804" y="2240905"/>
                  <a:pt x="6078729" y="2236880"/>
                  <a:pt x="6098594" y="2236880"/>
                </a:cubicBezTo>
                <a:lnTo>
                  <a:pt x="6159743" y="2236880"/>
                </a:lnTo>
                <a:cubicBezTo>
                  <a:pt x="6179608" y="2236880"/>
                  <a:pt x="6198533" y="2240905"/>
                  <a:pt x="6215746" y="2248186"/>
                </a:cubicBezTo>
                <a:lnTo>
                  <a:pt x="6232762" y="2259659"/>
                </a:lnTo>
                <a:lnTo>
                  <a:pt x="6225387" y="2223129"/>
                </a:lnTo>
                <a:lnTo>
                  <a:pt x="6225387" y="2161980"/>
                </a:lnTo>
                <a:lnTo>
                  <a:pt x="6235058" y="2114078"/>
                </a:lnTo>
                <a:lnTo>
                  <a:pt x="6215746" y="2127099"/>
                </a:lnTo>
                <a:cubicBezTo>
                  <a:pt x="6198533" y="2134379"/>
                  <a:pt x="6179608" y="2138405"/>
                  <a:pt x="6159743" y="2138405"/>
                </a:cubicBezTo>
                <a:lnTo>
                  <a:pt x="6098594" y="2138405"/>
                </a:lnTo>
                <a:cubicBezTo>
                  <a:pt x="6078729" y="2138405"/>
                  <a:pt x="6059804" y="2134379"/>
                  <a:pt x="6042591" y="2127099"/>
                </a:cubicBezTo>
                <a:close/>
                <a:moveTo>
                  <a:pt x="5481941" y="2114078"/>
                </a:moveTo>
                <a:lnTo>
                  <a:pt x="5491612" y="2161980"/>
                </a:lnTo>
                <a:lnTo>
                  <a:pt x="5491612" y="2223129"/>
                </a:lnTo>
                <a:lnTo>
                  <a:pt x="5484237" y="2259659"/>
                </a:lnTo>
                <a:lnTo>
                  <a:pt x="5501253" y="2248186"/>
                </a:lnTo>
                <a:cubicBezTo>
                  <a:pt x="5518466" y="2240905"/>
                  <a:pt x="5537391" y="2236880"/>
                  <a:pt x="5557256" y="2236880"/>
                </a:cubicBezTo>
                <a:lnTo>
                  <a:pt x="5618405" y="2236880"/>
                </a:lnTo>
                <a:cubicBezTo>
                  <a:pt x="5638270" y="2236880"/>
                  <a:pt x="5657195" y="2240905"/>
                  <a:pt x="5674408" y="2248186"/>
                </a:cubicBezTo>
                <a:lnTo>
                  <a:pt x="5691424" y="2259659"/>
                </a:lnTo>
                <a:lnTo>
                  <a:pt x="5684049" y="2223129"/>
                </a:lnTo>
                <a:lnTo>
                  <a:pt x="5684049" y="2161980"/>
                </a:lnTo>
                <a:lnTo>
                  <a:pt x="5693720" y="2114078"/>
                </a:lnTo>
                <a:lnTo>
                  <a:pt x="5674408" y="2127099"/>
                </a:lnTo>
                <a:cubicBezTo>
                  <a:pt x="5657195" y="2134379"/>
                  <a:pt x="5638270" y="2138405"/>
                  <a:pt x="5618405" y="2138405"/>
                </a:cubicBezTo>
                <a:lnTo>
                  <a:pt x="5557256" y="2138405"/>
                </a:lnTo>
                <a:cubicBezTo>
                  <a:pt x="5537391" y="2138405"/>
                  <a:pt x="5518466" y="2134379"/>
                  <a:pt x="5501253" y="2127099"/>
                </a:cubicBezTo>
                <a:close/>
                <a:moveTo>
                  <a:pt x="4940603" y="2114078"/>
                </a:moveTo>
                <a:lnTo>
                  <a:pt x="4950274" y="2161980"/>
                </a:lnTo>
                <a:lnTo>
                  <a:pt x="4950274" y="2223129"/>
                </a:lnTo>
                <a:lnTo>
                  <a:pt x="4942899" y="2259659"/>
                </a:lnTo>
                <a:lnTo>
                  <a:pt x="4959915" y="2248186"/>
                </a:lnTo>
                <a:cubicBezTo>
                  <a:pt x="4977128" y="2240905"/>
                  <a:pt x="4996053" y="2236880"/>
                  <a:pt x="5015918" y="2236880"/>
                </a:cubicBezTo>
                <a:lnTo>
                  <a:pt x="5077067" y="2236880"/>
                </a:lnTo>
                <a:cubicBezTo>
                  <a:pt x="5096933" y="2236880"/>
                  <a:pt x="5115857" y="2240905"/>
                  <a:pt x="5133071" y="2248186"/>
                </a:cubicBezTo>
                <a:lnTo>
                  <a:pt x="5150086" y="2259659"/>
                </a:lnTo>
                <a:lnTo>
                  <a:pt x="5142711" y="2223129"/>
                </a:lnTo>
                <a:lnTo>
                  <a:pt x="5142711" y="2161980"/>
                </a:lnTo>
                <a:lnTo>
                  <a:pt x="5152382" y="2114078"/>
                </a:lnTo>
                <a:lnTo>
                  <a:pt x="5133070" y="2127099"/>
                </a:lnTo>
                <a:cubicBezTo>
                  <a:pt x="5115857" y="2134379"/>
                  <a:pt x="5096932" y="2138405"/>
                  <a:pt x="5077067" y="2138405"/>
                </a:cubicBezTo>
                <a:lnTo>
                  <a:pt x="5015918" y="2138405"/>
                </a:lnTo>
                <a:cubicBezTo>
                  <a:pt x="4996052" y="2138405"/>
                  <a:pt x="4977128" y="2134379"/>
                  <a:pt x="4959914" y="2127099"/>
                </a:cubicBezTo>
                <a:close/>
                <a:moveTo>
                  <a:pt x="4399265" y="2114078"/>
                </a:moveTo>
                <a:lnTo>
                  <a:pt x="4408936" y="2161980"/>
                </a:lnTo>
                <a:lnTo>
                  <a:pt x="4408936" y="2223129"/>
                </a:lnTo>
                <a:lnTo>
                  <a:pt x="4401561" y="2259659"/>
                </a:lnTo>
                <a:lnTo>
                  <a:pt x="4418577" y="2248186"/>
                </a:lnTo>
                <a:cubicBezTo>
                  <a:pt x="4435790" y="2240905"/>
                  <a:pt x="4454715" y="2236880"/>
                  <a:pt x="4474580" y="2236880"/>
                </a:cubicBezTo>
                <a:lnTo>
                  <a:pt x="4535729" y="2236880"/>
                </a:lnTo>
                <a:cubicBezTo>
                  <a:pt x="4555595" y="2236880"/>
                  <a:pt x="4574519" y="2240905"/>
                  <a:pt x="4591733" y="2248186"/>
                </a:cubicBezTo>
                <a:lnTo>
                  <a:pt x="4608748" y="2259659"/>
                </a:lnTo>
                <a:lnTo>
                  <a:pt x="4601373" y="2223129"/>
                </a:lnTo>
                <a:lnTo>
                  <a:pt x="4601373" y="2161980"/>
                </a:lnTo>
                <a:lnTo>
                  <a:pt x="4611044" y="2114078"/>
                </a:lnTo>
                <a:lnTo>
                  <a:pt x="4591732" y="2127099"/>
                </a:lnTo>
                <a:cubicBezTo>
                  <a:pt x="4574519" y="2134379"/>
                  <a:pt x="4555594" y="2138405"/>
                  <a:pt x="4535729" y="2138405"/>
                </a:cubicBezTo>
                <a:lnTo>
                  <a:pt x="4474580" y="2138405"/>
                </a:lnTo>
                <a:cubicBezTo>
                  <a:pt x="4454714" y="2138405"/>
                  <a:pt x="4435790" y="2134379"/>
                  <a:pt x="4418576" y="2127099"/>
                </a:cubicBezTo>
                <a:close/>
                <a:moveTo>
                  <a:pt x="3857927" y="2114078"/>
                </a:moveTo>
                <a:lnTo>
                  <a:pt x="3867598" y="2161980"/>
                </a:lnTo>
                <a:lnTo>
                  <a:pt x="3867598" y="2223129"/>
                </a:lnTo>
                <a:lnTo>
                  <a:pt x="3860223" y="2259659"/>
                </a:lnTo>
                <a:lnTo>
                  <a:pt x="3877239" y="2248186"/>
                </a:lnTo>
                <a:cubicBezTo>
                  <a:pt x="3894452" y="2240905"/>
                  <a:pt x="3913377" y="2236880"/>
                  <a:pt x="3933242" y="2236880"/>
                </a:cubicBezTo>
                <a:lnTo>
                  <a:pt x="3994391" y="2236880"/>
                </a:lnTo>
                <a:cubicBezTo>
                  <a:pt x="4014257" y="2236880"/>
                  <a:pt x="4033181" y="2240905"/>
                  <a:pt x="4050395" y="2248186"/>
                </a:cubicBezTo>
                <a:lnTo>
                  <a:pt x="4067410" y="2259659"/>
                </a:lnTo>
                <a:lnTo>
                  <a:pt x="4060035" y="2223129"/>
                </a:lnTo>
                <a:lnTo>
                  <a:pt x="4060035" y="2161980"/>
                </a:lnTo>
                <a:lnTo>
                  <a:pt x="4069706" y="2114078"/>
                </a:lnTo>
                <a:lnTo>
                  <a:pt x="4050394" y="2127099"/>
                </a:lnTo>
                <a:cubicBezTo>
                  <a:pt x="4033181" y="2134379"/>
                  <a:pt x="4014256" y="2138405"/>
                  <a:pt x="3994391" y="2138405"/>
                </a:cubicBezTo>
                <a:lnTo>
                  <a:pt x="3933242" y="2138405"/>
                </a:lnTo>
                <a:cubicBezTo>
                  <a:pt x="3913377" y="2138405"/>
                  <a:pt x="3894452" y="2134379"/>
                  <a:pt x="3877238" y="2127099"/>
                </a:cubicBezTo>
                <a:close/>
                <a:moveTo>
                  <a:pt x="3316589" y="2114078"/>
                </a:moveTo>
                <a:lnTo>
                  <a:pt x="3326260" y="2161980"/>
                </a:lnTo>
                <a:lnTo>
                  <a:pt x="3326260" y="2223129"/>
                </a:lnTo>
                <a:lnTo>
                  <a:pt x="3318885" y="2259659"/>
                </a:lnTo>
                <a:lnTo>
                  <a:pt x="3335901" y="2248186"/>
                </a:lnTo>
                <a:cubicBezTo>
                  <a:pt x="3353114" y="2240905"/>
                  <a:pt x="3372039" y="2236880"/>
                  <a:pt x="3391904" y="2236880"/>
                </a:cubicBezTo>
                <a:lnTo>
                  <a:pt x="3453053" y="2236880"/>
                </a:lnTo>
                <a:cubicBezTo>
                  <a:pt x="3472919" y="2236880"/>
                  <a:pt x="3491843" y="2240905"/>
                  <a:pt x="3509057" y="2248186"/>
                </a:cubicBezTo>
                <a:lnTo>
                  <a:pt x="3526072" y="2259659"/>
                </a:lnTo>
                <a:lnTo>
                  <a:pt x="3518697" y="2223129"/>
                </a:lnTo>
                <a:lnTo>
                  <a:pt x="3518697" y="2161980"/>
                </a:lnTo>
                <a:lnTo>
                  <a:pt x="3528368" y="2114078"/>
                </a:lnTo>
                <a:lnTo>
                  <a:pt x="3509056" y="2127099"/>
                </a:lnTo>
                <a:cubicBezTo>
                  <a:pt x="3491843" y="2134379"/>
                  <a:pt x="3472918" y="2138405"/>
                  <a:pt x="3453053" y="2138405"/>
                </a:cubicBezTo>
                <a:lnTo>
                  <a:pt x="3391904" y="2138405"/>
                </a:lnTo>
                <a:cubicBezTo>
                  <a:pt x="3372039" y="2138405"/>
                  <a:pt x="3353114" y="2134379"/>
                  <a:pt x="3335901" y="2127099"/>
                </a:cubicBezTo>
                <a:close/>
                <a:moveTo>
                  <a:pt x="2775251" y="2114078"/>
                </a:moveTo>
                <a:lnTo>
                  <a:pt x="2784922" y="2161980"/>
                </a:lnTo>
                <a:lnTo>
                  <a:pt x="2784922" y="2223129"/>
                </a:lnTo>
                <a:lnTo>
                  <a:pt x="2777547" y="2259659"/>
                </a:lnTo>
                <a:lnTo>
                  <a:pt x="2794563" y="2248186"/>
                </a:lnTo>
                <a:cubicBezTo>
                  <a:pt x="2811776" y="2240905"/>
                  <a:pt x="2830701" y="2236880"/>
                  <a:pt x="2850566" y="2236880"/>
                </a:cubicBezTo>
                <a:lnTo>
                  <a:pt x="2911715" y="2236880"/>
                </a:lnTo>
                <a:cubicBezTo>
                  <a:pt x="2931581" y="2236880"/>
                  <a:pt x="2950506" y="2240905"/>
                  <a:pt x="2967719" y="2248186"/>
                </a:cubicBezTo>
                <a:lnTo>
                  <a:pt x="2984734" y="2259659"/>
                </a:lnTo>
                <a:lnTo>
                  <a:pt x="2977359" y="2223129"/>
                </a:lnTo>
                <a:lnTo>
                  <a:pt x="2977359" y="2161980"/>
                </a:lnTo>
                <a:lnTo>
                  <a:pt x="2987030" y="2114078"/>
                </a:lnTo>
                <a:lnTo>
                  <a:pt x="2967718" y="2127099"/>
                </a:lnTo>
                <a:cubicBezTo>
                  <a:pt x="2950505" y="2134379"/>
                  <a:pt x="2931580" y="2138405"/>
                  <a:pt x="2911715" y="2138405"/>
                </a:cubicBezTo>
                <a:lnTo>
                  <a:pt x="2850566" y="2138405"/>
                </a:lnTo>
                <a:cubicBezTo>
                  <a:pt x="2830701" y="2138405"/>
                  <a:pt x="2811776" y="2134379"/>
                  <a:pt x="2794563" y="2127099"/>
                </a:cubicBezTo>
                <a:close/>
                <a:moveTo>
                  <a:pt x="2233913" y="2114078"/>
                </a:moveTo>
                <a:lnTo>
                  <a:pt x="2243584" y="2161980"/>
                </a:lnTo>
                <a:lnTo>
                  <a:pt x="2243584" y="2223129"/>
                </a:lnTo>
                <a:lnTo>
                  <a:pt x="2236209" y="2259659"/>
                </a:lnTo>
                <a:lnTo>
                  <a:pt x="2253225" y="2248186"/>
                </a:lnTo>
                <a:cubicBezTo>
                  <a:pt x="2270438" y="2240905"/>
                  <a:pt x="2289363" y="2236880"/>
                  <a:pt x="2309228" y="2236880"/>
                </a:cubicBezTo>
                <a:lnTo>
                  <a:pt x="2370377" y="2236880"/>
                </a:lnTo>
                <a:cubicBezTo>
                  <a:pt x="2390243" y="2236880"/>
                  <a:pt x="2409168" y="2240905"/>
                  <a:pt x="2426381" y="2248186"/>
                </a:cubicBezTo>
                <a:lnTo>
                  <a:pt x="2443396" y="2259659"/>
                </a:lnTo>
                <a:lnTo>
                  <a:pt x="2436021" y="2223129"/>
                </a:lnTo>
                <a:lnTo>
                  <a:pt x="2436021" y="2161980"/>
                </a:lnTo>
                <a:lnTo>
                  <a:pt x="2445692" y="2114078"/>
                </a:lnTo>
                <a:lnTo>
                  <a:pt x="2426380" y="2127099"/>
                </a:lnTo>
                <a:cubicBezTo>
                  <a:pt x="2409167" y="2134379"/>
                  <a:pt x="2390242" y="2138405"/>
                  <a:pt x="2370377" y="2138405"/>
                </a:cubicBezTo>
                <a:lnTo>
                  <a:pt x="2309228" y="2138405"/>
                </a:lnTo>
                <a:cubicBezTo>
                  <a:pt x="2289363" y="2138405"/>
                  <a:pt x="2270438" y="2134379"/>
                  <a:pt x="2253225" y="2127099"/>
                </a:cubicBezTo>
                <a:close/>
                <a:moveTo>
                  <a:pt x="1692575" y="2114078"/>
                </a:moveTo>
                <a:lnTo>
                  <a:pt x="1702246" y="2161980"/>
                </a:lnTo>
                <a:lnTo>
                  <a:pt x="1702246" y="2223129"/>
                </a:lnTo>
                <a:lnTo>
                  <a:pt x="1694871" y="2259659"/>
                </a:lnTo>
                <a:lnTo>
                  <a:pt x="1711887" y="2248186"/>
                </a:lnTo>
                <a:cubicBezTo>
                  <a:pt x="1729100" y="2240905"/>
                  <a:pt x="1748025" y="2236880"/>
                  <a:pt x="1767890" y="2236880"/>
                </a:cubicBezTo>
                <a:lnTo>
                  <a:pt x="1829039" y="2236880"/>
                </a:lnTo>
                <a:cubicBezTo>
                  <a:pt x="1848905" y="2236880"/>
                  <a:pt x="1867829" y="2240905"/>
                  <a:pt x="1885043" y="2248186"/>
                </a:cubicBezTo>
                <a:lnTo>
                  <a:pt x="1902058" y="2259659"/>
                </a:lnTo>
                <a:lnTo>
                  <a:pt x="1894683" y="2223129"/>
                </a:lnTo>
                <a:lnTo>
                  <a:pt x="1894683" y="2161980"/>
                </a:lnTo>
                <a:lnTo>
                  <a:pt x="1904354" y="2114078"/>
                </a:lnTo>
                <a:lnTo>
                  <a:pt x="1885042" y="2127099"/>
                </a:lnTo>
                <a:cubicBezTo>
                  <a:pt x="1867829" y="2134379"/>
                  <a:pt x="1848904" y="2138405"/>
                  <a:pt x="1829039" y="2138405"/>
                </a:cubicBezTo>
                <a:lnTo>
                  <a:pt x="1767890" y="2138405"/>
                </a:lnTo>
                <a:cubicBezTo>
                  <a:pt x="1748025" y="2138405"/>
                  <a:pt x="1729100" y="2134379"/>
                  <a:pt x="1711887" y="2127099"/>
                </a:cubicBezTo>
                <a:close/>
                <a:moveTo>
                  <a:pt x="1151237" y="2114078"/>
                </a:moveTo>
                <a:lnTo>
                  <a:pt x="1160908" y="2161980"/>
                </a:lnTo>
                <a:lnTo>
                  <a:pt x="1160908" y="2223129"/>
                </a:lnTo>
                <a:lnTo>
                  <a:pt x="1153533" y="2259659"/>
                </a:lnTo>
                <a:lnTo>
                  <a:pt x="1170549" y="2248186"/>
                </a:lnTo>
                <a:cubicBezTo>
                  <a:pt x="1187762" y="2240905"/>
                  <a:pt x="1206687" y="2236880"/>
                  <a:pt x="1226552" y="2236880"/>
                </a:cubicBezTo>
                <a:lnTo>
                  <a:pt x="1287701" y="2236880"/>
                </a:lnTo>
                <a:cubicBezTo>
                  <a:pt x="1307567" y="2236880"/>
                  <a:pt x="1326491" y="2240905"/>
                  <a:pt x="1343705" y="2248186"/>
                </a:cubicBezTo>
                <a:lnTo>
                  <a:pt x="1360720" y="2259659"/>
                </a:lnTo>
                <a:lnTo>
                  <a:pt x="1353345" y="2223129"/>
                </a:lnTo>
                <a:lnTo>
                  <a:pt x="1353345" y="2161980"/>
                </a:lnTo>
                <a:lnTo>
                  <a:pt x="1363016" y="2114078"/>
                </a:lnTo>
                <a:lnTo>
                  <a:pt x="1343704" y="2127099"/>
                </a:lnTo>
                <a:cubicBezTo>
                  <a:pt x="1326491" y="2134379"/>
                  <a:pt x="1307566" y="2138405"/>
                  <a:pt x="1287701" y="2138405"/>
                </a:cubicBezTo>
                <a:lnTo>
                  <a:pt x="1226552" y="2138405"/>
                </a:lnTo>
                <a:cubicBezTo>
                  <a:pt x="1206687" y="2138405"/>
                  <a:pt x="1187762" y="2134379"/>
                  <a:pt x="1170549" y="2127099"/>
                </a:cubicBezTo>
                <a:close/>
                <a:moveTo>
                  <a:pt x="609899" y="2114078"/>
                </a:moveTo>
                <a:lnTo>
                  <a:pt x="619570" y="2161980"/>
                </a:lnTo>
                <a:lnTo>
                  <a:pt x="619570" y="2223129"/>
                </a:lnTo>
                <a:lnTo>
                  <a:pt x="612195" y="2259659"/>
                </a:lnTo>
                <a:lnTo>
                  <a:pt x="629211" y="2248186"/>
                </a:lnTo>
                <a:cubicBezTo>
                  <a:pt x="646424" y="2240905"/>
                  <a:pt x="665349" y="2236880"/>
                  <a:pt x="685214" y="2236880"/>
                </a:cubicBezTo>
                <a:lnTo>
                  <a:pt x="746363" y="2236880"/>
                </a:lnTo>
                <a:cubicBezTo>
                  <a:pt x="766228" y="2236880"/>
                  <a:pt x="785154" y="2240905"/>
                  <a:pt x="802366" y="2248186"/>
                </a:cubicBezTo>
                <a:lnTo>
                  <a:pt x="819383" y="2259659"/>
                </a:lnTo>
                <a:lnTo>
                  <a:pt x="812007" y="2223129"/>
                </a:lnTo>
                <a:lnTo>
                  <a:pt x="812007" y="2161980"/>
                </a:lnTo>
                <a:lnTo>
                  <a:pt x="821678" y="2114078"/>
                </a:lnTo>
                <a:lnTo>
                  <a:pt x="802366" y="2127099"/>
                </a:lnTo>
                <a:cubicBezTo>
                  <a:pt x="785153" y="2134379"/>
                  <a:pt x="766228" y="2138405"/>
                  <a:pt x="746363" y="2138405"/>
                </a:cubicBezTo>
                <a:lnTo>
                  <a:pt x="685214" y="2138405"/>
                </a:lnTo>
                <a:cubicBezTo>
                  <a:pt x="665349" y="2138405"/>
                  <a:pt x="646424" y="2134379"/>
                  <a:pt x="629211" y="2127099"/>
                </a:cubicBezTo>
                <a:close/>
                <a:moveTo>
                  <a:pt x="6296244" y="1896851"/>
                </a:moveTo>
                <a:lnTo>
                  <a:pt x="6303619" y="1933380"/>
                </a:lnTo>
                <a:lnTo>
                  <a:pt x="6303619" y="1994529"/>
                </a:lnTo>
                <a:lnTo>
                  <a:pt x="6293948" y="2042431"/>
                </a:lnTo>
                <a:lnTo>
                  <a:pt x="6313260" y="2029411"/>
                </a:lnTo>
                <a:cubicBezTo>
                  <a:pt x="6330473" y="2022130"/>
                  <a:pt x="6349398" y="2018104"/>
                  <a:pt x="6369263" y="2018104"/>
                </a:cubicBezTo>
                <a:lnTo>
                  <a:pt x="6430412" y="2018104"/>
                </a:lnTo>
                <a:cubicBezTo>
                  <a:pt x="6450277" y="2018104"/>
                  <a:pt x="6469202" y="2022130"/>
                  <a:pt x="6486415" y="2029411"/>
                </a:cubicBezTo>
                <a:lnTo>
                  <a:pt x="6505720" y="2042426"/>
                </a:lnTo>
                <a:lnTo>
                  <a:pt x="6496050" y="1994529"/>
                </a:lnTo>
                <a:lnTo>
                  <a:pt x="6496050" y="1933380"/>
                </a:lnTo>
                <a:lnTo>
                  <a:pt x="6503424" y="1896855"/>
                </a:lnTo>
                <a:lnTo>
                  <a:pt x="6486415" y="1908323"/>
                </a:lnTo>
                <a:cubicBezTo>
                  <a:pt x="6469202" y="1915603"/>
                  <a:pt x="6450277" y="1919629"/>
                  <a:pt x="6430412" y="1919629"/>
                </a:cubicBezTo>
                <a:lnTo>
                  <a:pt x="6369263" y="1919629"/>
                </a:lnTo>
                <a:cubicBezTo>
                  <a:pt x="6349398" y="1919629"/>
                  <a:pt x="6330473" y="1915603"/>
                  <a:pt x="6313260" y="1908323"/>
                </a:cubicBezTo>
                <a:close/>
                <a:moveTo>
                  <a:pt x="5754906" y="1896851"/>
                </a:moveTo>
                <a:lnTo>
                  <a:pt x="5762281" y="1933380"/>
                </a:lnTo>
                <a:lnTo>
                  <a:pt x="5762281" y="1994529"/>
                </a:lnTo>
                <a:lnTo>
                  <a:pt x="5752610" y="2042431"/>
                </a:lnTo>
                <a:lnTo>
                  <a:pt x="5771922" y="2029410"/>
                </a:lnTo>
                <a:cubicBezTo>
                  <a:pt x="5789135" y="2022130"/>
                  <a:pt x="5808060" y="2018104"/>
                  <a:pt x="5827925" y="2018104"/>
                </a:cubicBezTo>
                <a:lnTo>
                  <a:pt x="5889074" y="2018104"/>
                </a:lnTo>
                <a:cubicBezTo>
                  <a:pt x="5908939" y="2018104"/>
                  <a:pt x="5927864" y="2022130"/>
                  <a:pt x="5945077" y="2029410"/>
                </a:cubicBezTo>
                <a:lnTo>
                  <a:pt x="5964389" y="2042431"/>
                </a:lnTo>
                <a:lnTo>
                  <a:pt x="5954718" y="1994529"/>
                </a:lnTo>
                <a:lnTo>
                  <a:pt x="5954718" y="1933380"/>
                </a:lnTo>
                <a:lnTo>
                  <a:pt x="5962093" y="1896851"/>
                </a:lnTo>
                <a:lnTo>
                  <a:pt x="5945077" y="1908323"/>
                </a:lnTo>
                <a:cubicBezTo>
                  <a:pt x="5927864" y="1915603"/>
                  <a:pt x="5908939" y="1919629"/>
                  <a:pt x="5889074" y="1919629"/>
                </a:cubicBezTo>
                <a:lnTo>
                  <a:pt x="5827925" y="1919629"/>
                </a:lnTo>
                <a:cubicBezTo>
                  <a:pt x="5808060" y="1919629"/>
                  <a:pt x="5789135" y="1915603"/>
                  <a:pt x="5771922" y="1908323"/>
                </a:cubicBezTo>
                <a:close/>
                <a:moveTo>
                  <a:pt x="5213568" y="1896851"/>
                </a:moveTo>
                <a:lnTo>
                  <a:pt x="5220943" y="1933380"/>
                </a:lnTo>
                <a:lnTo>
                  <a:pt x="5220943" y="1994529"/>
                </a:lnTo>
                <a:lnTo>
                  <a:pt x="5211272" y="2042431"/>
                </a:lnTo>
                <a:lnTo>
                  <a:pt x="5230583" y="2029410"/>
                </a:lnTo>
                <a:cubicBezTo>
                  <a:pt x="5247797" y="2022130"/>
                  <a:pt x="5266721" y="2018104"/>
                  <a:pt x="5286587" y="2018104"/>
                </a:cubicBezTo>
                <a:lnTo>
                  <a:pt x="5347736" y="2018104"/>
                </a:lnTo>
                <a:cubicBezTo>
                  <a:pt x="5367601" y="2018104"/>
                  <a:pt x="5386526" y="2022130"/>
                  <a:pt x="5403739" y="2029410"/>
                </a:cubicBezTo>
                <a:lnTo>
                  <a:pt x="5423051" y="2042431"/>
                </a:lnTo>
                <a:lnTo>
                  <a:pt x="5413380" y="1994529"/>
                </a:lnTo>
                <a:lnTo>
                  <a:pt x="5413380" y="1933380"/>
                </a:lnTo>
                <a:lnTo>
                  <a:pt x="5420755" y="1896851"/>
                </a:lnTo>
                <a:lnTo>
                  <a:pt x="5403740" y="1908323"/>
                </a:lnTo>
                <a:cubicBezTo>
                  <a:pt x="5386526" y="1915603"/>
                  <a:pt x="5367602" y="1919629"/>
                  <a:pt x="5347736" y="1919629"/>
                </a:cubicBezTo>
                <a:lnTo>
                  <a:pt x="5286587" y="1919629"/>
                </a:lnTo>
                <a:cubicBezTo>
                  <a:pt x="5266722" y="1919629"/>
                  <a:pt x="5247797" y="1915603"/>
                  <a:pt x="5230584" y="1908323"/>
                </a:cubicBezTo>
                <a:close/>
                <a:moveTo>
                  <a:pt x="4672230" y="1896851"/>
                </a:moveTo>
                <a:lnTo>
                  <a:pt x="4679605" y="1933380"/>
                </a:lnTo>
                <a:lnTo>
                  <a:pt x="4679605" y="1994529"/>
                </a:lnTo>
                <a:lnTo>
                  <a:pt x="4669934" y="2042431"/>
                </a:lnTo>
                <a:lnTo>
                  <a:pt x="4689245" y="2029410"/>
                </a:lnTo>
                <a:cubicBezTo>
                  <a:pt x="4706459" y="2022130"/>
                  <a:pt x="4725383" y="2018104"/>
                  <a:pt x="4745249" y="2018104"/>
                </a:cubicBezTo>
                <a:lnTo>
                  <a:pt x="4806398" y="2018104"/>
                </a:lnTo>
                <a:cubicBezTo>
                  <a:pt x="4826263" y="2018104"/>
                  <a:pt x="4845188" y="2022130"/>
                  <a:pt x="4862401" y="2029410"/>
                </a:cubicBezTo>
                <a:lnTo>
                  <a:pt x="4881713" y="2042431"/>
                </a:lnTo>
                <a:lnTo>
                  <a:pt x="4872042" y="1994529"/>
                </a:lnTo>
                <a:lnTo>
                  <a:pt x="4872042" y="1933380"/>
                </a:lnTo>
                <a:lnTo>
                  <a:pt x="4879417" y="1896851"/>
                </a:lnTo>
                <a:lnTo>
                  <a:pt x="4862402" y="1908323"/>
                </a:lnTo>
                <a:cubicBezTo>
                  <a:pt x="4845188" y="1915603"/>
                  <a:pt x="4826264" y="1919629"/>
                  <a:pt x="4806398" y="1919629"/>
                </a:cubicBezTo>
                <a:lnTo>
                  <a:pt x="4745249" y="1919629"/>
                </a:lnTo>
                <a:cubicBezTo>
                  <a:pt x="4725384" y="1919629"/>
                  <a:pt x="4706459" y="1915603"/>
                  <a:pt x="4689246" y="1908323"/>
                </a:cubicBezTo>
                <a:close/>
                <a:moveTo>
                  <a:pt x="4130892" y="1896851"/>
                </a:moveTo>
                <a:lnTo>
                  <a:pt x="4138267" y="1933380"/>
                </a:lnTo>
                <a:lnTo>
                  <a:pt x="4138267" y="1994529"/>
                </a:lnTo>
                <a:lnTo>
                  <a:pt x="4128596" y="2042431"/>
                </a:lnTo>
                <a:lnTo>
                  <a:pt x="4147907" y="2029410"/>
                </a:lnTo>
                <a:cubicBezTo>
                  <a:pt x="4165121" y="2022130"/>
                  <a:pt x="4184046" y="2018104"/>
                  <a:pt x="4203911" y="2018104"/>
                </a:cubicBezTo>
                <a:lnTo>
                  <a:pt x="4265060" y="2018104"/>
                </a:lnTo>
                <a:cubicBezTo>
                  <a:pt x="4284925" y="2018104"/>
                  <a:pt x="4303850" y="2022130"/>
                  <a:pt x="4321063" y="2029410"/>
                </a:cubicBezTo>
                <a:lnTo>
                  <a:pt x="4340374" y="2042431"/>
                </a:lnTo>
                <a:lnTo>
                  <a:pt x="4330704" y="1994529"/>
                </a:lnTo>
                <a:lnTo>
                  <a:pt x="4330704" y="1933380"/>
                </a:lnTo>
                <a:lnTo>
                  <a:pt x="4338079" y="1896851"/>
                </a:lnTo>
                <a:lnTo>
                  <a:pt x="4321064" y="1908323"/>
                </a:lnTo>
                <a:cubicBezTo>
                  <a:pt x="4303850" y="1915603"/>
                  <a:pt x="4284926" y="1919629"/>
                  <a:pt x="4265060" y="1919629"/>
                </a:cubicBezTo>
                <a:lnTo>
                  <a:pt x="4203911" y="1919629"/>
                </a:lnTo>
                <a:cubicBezTo>
                  <a:pt x="4184046" y="1919629"/>
                  <a:pt x="4165121" y="1915603"/>
                  <a:pt x="4147908" y="1908323"/>
                </a:cubicBezTo>
                <a:close/>
                <a:moveTo>
                  <a:pt x="3589554" y="1896851"/>
                </a:moveTo>
                <a:lnTo>
                  <a:pt x="3596929" y="1933380"/>
                </a:lnTo>
                <a:lnTo>
                  <a:pt x="3596929" y="1994529"/>
                </a:lnTo>
                <a:lnTo>
                  <a:pt x="3587258" y="2042431"/>
                </a:lnTo>
                <a:lnTo>
                  <a:pt x="3606570" y="2029410"/>
                </a:lnTo>
                <a:cubicBezTo>
                  <a:pt x="3623783" y="2022130"/>
                  <a:pt x="3642708" y="2018104"/>
                  <a:pt x="3662573" y="2018104"/>
                </a:cubicBezTo>
                <a:lnTo>
                  <a:pt x="3723722" y="2018104"/>
                </a:lnTo>
                <a:cubicBezTo>
                  <a:pt x="3743587" y="2018104"/>
                  <a:pt x="3762512" y="2022130"/>
                  <a:pt x="3779725" y="2029410"/>
                </a:cubicBezTo>
                <a:lnTo>
                  <a:pt x="3799037" y="2042431"/>
                </a:lnTo>
                <a:lnTo>
                  <a:pt x="3789366" y="1994529"/>
                </a:lnTo>
                <a:lnTo>
                  <a:pt x="3789366" y="1933380"/>
                </a:lnTo>
                <a:lnTo>
                  <a:pt x="3796741" y="1896851"/>
                </a:lnTo>
                <a:lnTo>
                  <a:pt x="3779726" y="1908323"/>
                </a:lnTo>
                <a:cubicBezTo>
                  <a:pt x="3762512" y="1915603"/>
                  <a:pt x="3743588" y="1919629"/>
                  <a:pt x="3723722" y="1919629"/>
                </a:cubicBezTo>
                <a:lnTo>
                  <a:pt x="3662573" y="1919629"/>
                </a:lnTo>
                <a:cubicBezTo>
                  <a:pt x="3642708" y="1919629"/>
                  <a:pt x="3623783" y="1915603"/>
                  <a:pt x="3606570" y="1908323"/>
                </a:cubicBezTo>
                <a:close/>
                <a:moveTo>
                  <a:pt x="3048216" y="1896851"/>
                </a:moveTo>
                <a:lnTo>
                  <a:pt x="3055591" y="1933380"/>
                </a:lnTo>
                <a:lnTo>
                  <a:pt x="3055591" y="1994529"/>
                </a:lnTo>
                <a:lnTo>
                  <a:pt x="3045920" y="2042431"/>
                </a:lnTo>
                <a:lnTo>
                  <a:pt x="3065232" y="2029410"/>
                </a:lnTo>
                <a:cubicBezTo>
                  <a:pt x="3082445" y="2022130"/>
                  <a:pt x="3101370" y="2018104"/>
                  <a:pt x="3121235" y="2018104"/>
                </a:cubicBezTo>
                <a:lnTo>
                  <a:pt x="3182384" y="2018104"/>
                </a:lnTo>
                <a:cubicBezTo>
                  <a:pt x="3202249" y="2018104"/>
                  <a:pt x="3221174" y="2022130"/>
                  <a:pt x="3238387" y="2029410"/>
                </a:cubicBezTo>
                <a:lnTo>
                  <a:pt x="3257699" y="2042431"/>
                </a:lnTo>
                <a:lnTo>
                  <a:pt x="3248028" y="1994529"/>
                </a:lnTo>
                <a:lnTo>
                  <a:pt x="3248028" y="1933380"/>
                </a:lnTo>
                <a:lnTo>
                  <a:pt x="3255403" y="1896851"/>
                </a:lnTo>
                <a:lnTo>
                  <a:pt x="3238388" y="1908323"/>
                </a:lnTo>
                <a:cubicBezTo>
                  <a:pt x="3221175" y="1915603"/>
                  <a:pt x="3202250" y="1919629"/>
                  <a:pt x="3182384" y="1919629"/>
                </a:cubicBezTo>
                <a:lnTo>
                  <a:pt x="3121235" y="1919629"/>
                </a:lnTo>
                <a:cubicBezTo>
                  <a:pt x="3101370" y="1919629"/>
                  <a:pt x="3082445" y="1915603"/>
                  <a:pt x="3065232" y="1908323"/>
                </a:cubicBezTo>
                <a:close/>
                <a:moveTo>
                  <a:pt x="2506878" y="1896851"/>
                </a:moveTo>
                <a:lnTo>
                  <a:pt x="2514253" y="1933380"/>
                </a:lnTo>
                <a:lnTo>
                  <a:pt x="2514253" y="1994529"/>
                </a:lnTo>
                <a:lnTo>
                  <a:pt x="2504582" y="2042431"/>
                </a:lnTo>
                <a:lnTo>
                  <a:pt x="2523894" y="2029410"/>
                </a:lnTo>
                <a:cubicBezTo>
                  <a:pt x="2541107" y="2022130"/>
                  <a:pt x="2560032" y="2018104"/>
                  <a:pt x="2579897" y="2018104"/>
                </a:cubicBezTo>
                <a:lnTo>
                  <a:pt x="2641046" y="2018104"/>
                </a:lnTo>
                <a:cubicBezTo>
                  <a:pt x="2660911" y="2018104"/>
                  <a:pt x="2679836" y="2022130"/>
                  <a:pt x="2697049" y="2029410"/>
                </a:cubicBezTo>
                <a:lnTo>
                  <a:pt x="2716361" y="2042431"/>
                </a:lnTo>
                <a:lnTo>
                  <a:pt x="2706690" y="1994529"/>
                </a:lnTo>
                <a:lnTo>
                  <a:pt x="2706690" y="1933380"/>
                </a:lnTo>
                <a:lnTo>
                  <a:pt x="2714065" y="1896851"/>
                </a:lnTo>
                <a:lnTo>
                  <a:pt x="2697050" y="1908323"/>
                </a:lnTo>
                <a:cubicBezTo>
                  <a:pt x="2679837" y="1915603"/>
                  <a:pt x="2660912" y="1919629"/>
                  <a:pt x="2641046" y="1919629"/>
                </a:cubicBezTo>
                <a:lnTo>
                  <a:pt x="2579897" y="1919629"/>
                </a:lnTo>
                <a:cubicBezTo>
                  <a:pt x="2560032" y="1919629"/>
                  <a:pt x="2541107" y="1915603"/>
                  <a:pt x="2523894" y="1908323"/>
                </a:cubicBezTo>
                <a:close/>
                <a:moveTo>
                  <a:pt x="1965540" y="1896851"/>
                </a:moveTo>
                <a:lnTo>
                  <a:pt x="1972915" y="1933380"/>
                </a:lnTo>
                <a:lnTo>
                  <a:pt x="1972915" y="1994529"/>
                </a:lnTo>
                <a:lnTo>
                  <a:pt x="1963244" y="2042431"/>
                </a:lnTo>
                <a:lnTo>
                  <a:pt x="1982556" y="2029410"/>
                </a:lnTo>
                <a:cubicBezTo>
                  <a:pt x="1999769" y="2022130"/>
                  <a:pt x="2018694" y="2018104"/>
                  <a:pt x="2038559" y="2018104"/>
                </a:cubicBezTo>
                <a:lnTo>
                  <a:pt x="2099708" y="2018104"/>
                </a:lnTo>
                <a:cubicBezTo>
                  <a:pt x="2119573" y="2018104"/>
                  <a:pt x="2138498" y="2022130"/>
                  <a:pt x="2155711" y="2029410"/>
                </a:cubicBezTo>
                <a:lnTo>
                  <a:pt x="2175023" y="2042431"/>
                </a:lnTo>
                <a:lnTo>
                  <a:pt x="2165352" y="1994529"/>
                </a:lnTo>
                <a:lnTo>
                  <a:pt x="2165352" y="1933380"/>
                </a:lnTo>
                <a:lnTo>
                  <a:pt x="2172727" y="1896851"/>
                </a:lnTo>
                <a:lnTo>
                  <a:pt x="2155712" y="1908323"/>
                </a:lnTo>
                <a:cubicBezTo>
                  <a:pt x="2138499" y="1915603"/>
                  <a:pt x="2119574" y="1919629"/>
                  <a:pt x="2099708" y="1919629"/>
                </a:cubicBezTo>
                <a:lnTo>
                  <a:pt x="2038559" y="1919629"/>
                </a:lnTo>
                <a:cubicBezTo>
                  <a:pt x="2018694" y="1919629"/>
                  <a:pt x="1999769" y="1915603"/>
                  <a:pt x="1982556" y="1908323"/>
                </a:cubicBezTo>
                <a:close/>
                <a:moveTo>
                  <a:pt x="1424202" y="1896851"/>
                </a:moveTo>
                <a:lnTo>
                  <a:pt x="1431577" y="1933380"/>
                </a:lnTo>
                <a:lnTo>
                  <a:pt x="1431577" y="1994529"/>
                </a:lnTo>
                <a:lnTo>
                  <a:pt x="1421906" y="2042431"/>
                </a:lnTo>
                <a:lnTo>
                  <a:pt x="1441218" y="2029410"/>
                </a:lnTo>
                <a:cubicBezTo>
                  <a:pt x="1458431" y="2022130"/>
                  <a:pt x="1477356" y="2018104"/>
                  <a:pt x="1497221" y="2018104"/>
                </a:cubicBezTo>
                <a:lnTo>
                  <a:pt x="1558370" y="2018104"/>
                </a:lnTo>
                <a:cubicBezTo>
                  <a:pt x="1578235" y="2018104"/>
                  <a:pt x="1597160" y="2022130"/>
                  <a:pt x="1614373" y="2029410"/>
                </a:cubicBezTo>
                <a:lnTo>
                  <a:pt x="1633685" y="2042431"/>
                </a:lnTo>
                <a:lnTo>
                  <a:pt x="1624014" y="1994529"/>
                </a:lnTo>
                <a:lnTo>
                  <a:pt x="1624014" y="1933380"/>
                </a:lnTo>
                <a:lnTo>
                  <a:pt x="1631389" y="1896851"/>
                </a:lnTo>
                <a:lnTo>
                  <a:pt x="1614374" y="1908323"/>
                </a:lnTo>
                <a:cubicBezTo>
                  <a:pt x="1597160" y="1915603"/>
                  <a:pt x="1578236" y="1919629"/>
                  <a:pt x="1558370" y="1919629"/>
                </a:cubicBezTo>
                <a:lnTo>
                  <a:pt x="1497221" y="1919629"/>
                </a:lnTo>
                <a:cubicBezTo>
                  <a:pt x="1477356" y="1919629"/>
                  <a:pt x="1458431" y="1915603"/>
                  <a:pt x="1441218" y="1908323"/>
                </a:cubicBezTo>
                <a:close/>
                <a:moveTo>
                  <a:pt x="882864" y="1896851"/>
                </a:moveTo>
                <a:lnTo>
                  <a:pt x="890239" y="1933380"/>
                </a:lnTo>
                <a:lnTo>
                  <a:pt x="890239" y="1994529"/>
                </a:lnTo>
                <a:lnTo>
                  <a:pt x="880569" y="2042431"/>
                </a:lnTo>
                <a:lnTo>
                  <a:pt x="899880" y="2029411"/>
                </a:lnTo>
                <a:cubicBezTo>
                  <a:pt x="917093" y="2022130"/>
                  <a:pt x="936018" y="2018104"/>
                  <a:pt x="955883" y="2018104"/>
                </a:cubicBezTo>
                <a:lnTo>
                  <a:pt x="1017032" y="2018104"/>
                </a:lnTo>
                <a:cubicBezTo>
                  <a:pt x="1036897" y="2018104"/>
                  <a:pt x="1055822" y="2022130"/>
                  <a:pt x="1073035" y="2029411"/>
                </a:cubicBezTo>
                <a:lnTo>
                  <a:pt x="1092347" y="2042431"/>
                </a:lnTo>
                <a:lnTo>
                  <a:pt x="1082676" y="1994529"/>
                </a:lnTo>
                <a:lnTo>
                  <a:pt x="1082676" y="1933380"/>
                </a:lnTo>
                <a:lnTo>
                  <a:pt x="1090051" y="1896851"/>
                </a:lnTo>
                <a:lnTo>
                  <a:pt x="1073036" y="1908323"/>
                </a:lnTo>
                <a:cubicBezTo>
                  <a:pt x="1055823" y="1915603"/>
                  <a:pt x="1036898" y="1919629"/>
                  <a:pt x="1017032" y="1919629"/>
                </a:cubicBezTo>
                <a:lnTo>
                  <a:pt x="955883" y="1919629"/>
                </a:lnTo>
                <a:cubicBezTo>
                  <a:pt x="936018" y="1919629"/>
                  <a:pt x="917093" y="1915603"/>
                  <a:pt x="899880" y="1908323"/>
                </a:cubicBezTo>
                <a:close/>
                <a:moveTo>
                  <a:pt x="341526" y="1896851"/>
                </a:moveTo>
                <a:lnTo>
                  <a:pt x="348901" y="1933380"/>
                </a:lnTo>
                <a:lnTo>
                  <a:pt x="348901" y="1994529"/>
                </a:lnTo>
                <a:lnTo>
                  <a:pt x="339230" y="2042431"/>
                </a:lnTo>
                <a:lnTo>
                  <a:pt x="358542" y="2029411"/>
                </a:lnTo>
                <a:cubicBezTo>
                  <a:pt x="375755" y="2022130"/>
                  <a:pt x="394680" y="2018104"/>
                  <a:pt x="414545" y="2018104"/>
                </a:cubicBezTo>
                <a:lnTo>
                  <a:pt x="475694" y="2018104"/>
                </a:lnTo>
                <a:cubicBezTo>
                  <a:pt x="495559" y="2018104"/>
                  <a:pt x="514484" y="2022130"/>
                  <a:pt x="531697" y="2029411"/>
                </a:cubicBezTo>
                <a:lnTo>
                  <a:pt x="551009" y="2042431"/>
                </a:lnTo>
                <a:lnTo>
                  <a:pt x="541338" y="1994529"/>
                </a:lnTo>
                <a:lnTo>
                  <a:pt x="541338" y="1933380"/>
                </a:lnTo>
                <a:lnTo>
                  <a:pt x="548713" y="1896851"/>
                </a:lnTo>
                <a:lnTo>
                  <a:pt x="531698" y="1908323"/>
                </a:lnTo>
                <a:cubicBezTo>
                  <a:pt x="514485" y="1915603"/>
                  <a:pt x="495560" y="1919629"/>
                  <a:pt x="475694" y="1919629"/>
                </a:cubicBezTo>
                <a:lnTo>
                  <a:pt x="414545" y="1919629"/>
                </a:lnTo>
                <a:cubicBezTo>
                  <a:pt x="394680" y="1919629"/>
                  <a:pt x="375755" y="1915603"/>
                  <a:pt x="358542" y="1908323"/>
                </a:cubicBezTo>
                <a:close/>
                <a:moveTo>
                  <a:pt x="6023279" y="1666702"/>
                </a:moveTo>
                <a:lnTo>
                  <a:pt x="6032950" y="1714604"/>
                </a:lnTo>
                <a:lnTo>
                  <a:pt x="6032950" y="1775753"/>
                </a:lnTo>
                <a:lnTo>
                  <a:pt x="6025575" y="1812283"/>
                </a:lnTo>
                <a:lnTo>
                  <a:pt x="6042591" y="1800810"/>
                </a:lnTo>
                <a:cubicBezTo>
                  <a:pt x="6059804" y="1793530"/>
                  <a:pt x="6078729" y="1789504"/>
                  <a:pt x="6098594" y="1789504"/>
                </a:cubicBezTo>
                <a:lnTo>
                  <a:pt x="6159743" y="1789504"/>
                </a:lnTo>
                <a:cubicBezTo>
                  <a:pt x="6179608" y="1789504"/>
                  <a:pt x="6198533" y="1793530"/>
                  <a:pt x="6215746" y="1800810"/>
                </a:cubicBezTo>
                <a:lnTo>
                  <a:pt x="6232762" y="1812283"/>
                </a:lnTo>
                <a:lnTo>
                  <a:pt x="6225387" y="1775753"/>
                </a:lnTo>
                <a:lnTo>
                  <a:pt x="6225387" y="1714604"/>
                </a:lnTo>
                <a:lnTo>
                  <a:pt x="6235058" y="1666702"/>
                </a:lnTo>
                <a:lnTo>
                  <a:pt x="6215746" y="1679723"/>
                </a:lnTo>
                <a:cubicBezTo>
                  <a:pt x="6198533" y="1687003"/>
                  <a:pt x="6179608" y="1691029"/>
                  <a:pt x="6159743" y="1691029"/>
                </a:cubicBezTo>
                <a:lnTo>
                  <a:pt x="6098594" y="1691029"/>
                </a:lnTo>
                <a:cubicBezTo>
                  <a:pt x="6078729" y="1691029"/>
                  <a:pt x="6059804" y="1687003"/>
                  <a:pt x="6042591" y="1679723"/>
                </a:cubicBezTo>
                <a:close/>
                <a:moveTo>
                  <a:pt x="5481941" y="1666702"/>
                </a:moveTo>
                <a:lnTo>
                  <a:pt x="5491612" y="1714604"/>
                </a:lnTo>
                <a:lnTo>
                  <a:pt x="5491612" y="1775753"/>
                </a:lnTo>
                <a:lnTo>
                  <a:pt x="5484237" y="1812283"/>
                </a:lnTo>
                <a:lnTo>
                  <a:pt x="5501253" y="1800810"/>
                </a:lnTo>
                <a:cubicBezTo>
                  <a:pt x="5518466" y="1793530"/>
                  <a:pt x="5537391" y="1789504"/>
                  <a:pt x="5557256" y="1789504"/>
                </a:cubicBezTo>
                <a:lnTo>
                  <a:pt x="5618405" y="1789504"/>
                </a:lnTo>
                <a:cubicBezTo>
                  <a:pt x="5638270" y="1789504"/>
                  <a:pt x="5657195" y="1793530"/>
                  <a:pt x="5674408" y="1800810"/>
                </a:cubicBezTo>
                <a:lnTo>
                  <a:pt x="5691424" y="1812283"/>
                </a:lnTo>
                <a:lnTo>
                  <a:pt x="5684049" y="1775753"/>
                </a:lnTo>
                <a:lnTo>
                  <a:pt x="5684049" y="1714604"/>
                </a:lnTo>
                <a:lnTo>
                  <a:pt x="5693720" y="1666702"/>
                </a:lnTo>
                <a:lnTo>
                  <a:pt x="5674408" y="1679723"/>
                </a:lnTo>
                <a:cubicBezTo>
                  <a:pt x="5657195" y="1687003"/>
                  <a:pt x="5638270" y="1691029"/>
                  <a:pt x="5618405" y="1691029"/>
                </a:cubicBezTo>
                <a:lnTo>
                  <a:pt x="5557256" y="1691029"/>
                </a:lnTo>
                <a:cubicBezTo>
                  <a:pt x="5537391" y="1691029"/>
                  <a:pt x="5518466" y="1687003"/>
                  <a:pt x="5501253" y="1679723"/>
                </a:cubicBezTo>
                <a:close/>
                <a:moveTo>
                  <a:pt x="4940603" y="1666702"/>
                </a:moveTo>
                <a:lnTo>
                  <a:pt x="4950274" y="1714604"/>
                </a:lnTo>
                <a:lnTo>
                  <a:pt x="4950274" y="1775753"/>
                </a:lnTo>
                <a:lnTo>
                  <a:pt x="4942899" y="1812283"/>
                </a:lnTo>
                <a:lnTo>
                  <a:pt x="4959915" y="1800810"/>
                </a:lnTo>
                <a:cubicBezTo>
                  <a:pt x="4977128" y="1793530"/>
                  <a:pt x="4996053" y="1789504"/>
                  <a:pt x="5015918" y="1789504"/>
                </a:cubicBezTo>
                <a:lnTo>
                  <a:pt x="5077067" y="1789504"/>
                </a:lnTo>
                <a:cubicBezTo>
                  <a:pt x="5096933" y="1789504"/>
                  <a:pt x="5115857" y="1793530"/>
                  <a:pt x="5133071" y="1800810"/>
                </a:cubicBezTo>
                <a:lnTo>
                  <a:pt x="5150086" y="1812283"/>
                </a:lnTo>
                <a:lnTo>
                  <a:pt x="5142711" y="1775753"/>
                </a:lnTo>
                <a:lnTo>
                  <a:pt x="5142711" y="1714604"/>
                </a:lnTo>
                <a:lnTo>
                  <a:pt x="5152382" y="1666702"/>
                </a:lnTo>
                <a:lnTo>
                  <a:pt x="5133070" y="1679723"/>
                </a:lnTo>
                <a:cubicBezTo>
                  <a:pt x="5115857" y="1687003"/>
                  <a:pt x="5096932" y="1691029"/>
                  <a:pt x="5077067" y="1691029"/>
                </a:cubicBezTo>
                <a:lnTo>
                  <a:pt x="5015918" y="1691029"/>
                </a:lnTo>
                <a:cubicBezTo>
                  <a:pt x="4996052" y="1691029"/>
                  <a:pt x="4977128" y="1687003"/>
                  <a:pt x="4959914" y="1679723"/>
                </a:cubicBezTo>
                <a:close/>
                <a:moveTo>
                  <a:pt x="4399265" y="1666702"/>
                </a:moveTo>
                <a:lnTo>
                  <a:pt x="4408936" y="1714604"/>
                </a:lnTo>
                <a:lnTo>
                  <a:pt x="4408936" y="1775753"/>
                </a:lnTo>
                <a:lnTo>
                  <a:pt x="4401561" y="1812283"/>
                </a:lnTo>
                <a:lnTo>
                  <a:pt x="4418577" y="1800810"/>
                </a:lnTo>
                <a:cubicBezTo>
                  <a:pt x="4435790" y="1793530"/>
                  <a:pt x="4454715" y="1789504"/>
                  <a:pt x="4474580" y="1789504"/>
                </a:cubicBezTo>
                <a:lnTo>
                  <a:pt x="4535729" y="1789504"/>
                </a:lnTo>
                <a:cubicBezTo>
                  <a:pt x="4555595" y="1789504"/>
                  <a:pt x="4574519" y="1793530"/>
                  <a:pt x="4591733" y="1800810"/>
                </a:cubicBezTo>
                <a:lnTo>
                  <a:pt x="4608748" y="1812283"/>
                </a:lnTo>
                <a:lnTo>
                  <a:pt x="4601373" y="1775753"/>
                </a:lnTo>
                <a:lnTo>
                  <a:pt x="4601373" y="1714604"/>
                </a:lnTo>
                <a:lnTo>
                  <a:pt x="4611044" y="1666702"/>
                </a:lnTo>
                <a:lnTo>
                  <a:pt x="4591732" y="1679723"/>
                </a:lnTo>
                <a:cubicBezTo>
                  <a:pt x="4574519" y="1687003"/>
                  <a:pt x="4555594" y="1691029"/>
                  <a:pt x="4535729" y="1691029"/>
                </a:cubicBezTo>
                <a:lnTo>
                  <a:pt x="4474580" y="1691029"/>
                </a:lnTo>
                <a:cubicBezTo>
                  <a:pt x="4454714" y="1691029"/>
                  <a:pt x="4435790" y="1687003"/>
                  <a:pt x="4418576" y="1679723"/>
                </a:cubicBezTo>
                <a:close/>
                <a:moveTo>
                  <a:pt x="3857927" y="1666702"/>
                </a:moveTo>
                <a:lnTo>
                  <a:pt x="3867598" y="1714604"/>
                </a:lnTo>
                <a:lnTo>
                  <a:pt x="3867598" y="1775753"/>
                </a:lnTo>
                <a:lnTo>
                  <a:pt x="3860223" y="1812283"/>
                </a:lnTo>
                <a:lnTo>
                  <a:pt x="3877239" y="1800810"/>
                </a:lnTo>
                <a:cubicBezTo>
                  <a:pt x="3894452" y="1793530"/>
                  <a:pt x="3913377" y="1789504"/>
                  <a:pt x="3933242" y="1789504"/>
                </a:cubicBezTo>
                <a:lnTo>
                  <a:pt x="3994391" y="1789504"/>
                </a:lnTo>
                <a:cubicBezTo>
                  <a:pt x="4014257" y="1789504"/>
                  <a:pt x="4033181" y="1793530"/>
                  <a:pt x="4050395" y="1800810"/>
                </a:cubicBezTo>
                <a:lnTo>
                  <a:pt x="4067410" y="1812283"/>
                </a:lnTo>
                <a:lnTo>
                  <a:pt x="4060035" y="1775753"/>
                </a:lnTo>
                <a:lnTo>
                  <a:pt x="4060035" y="1714604"/>
                </a:lnTo>
                <a:lnTo>
                  <a:pt x="4069706" y="1666702"/>
                </a:lnTo>
                <a:lnTo>
                  <a:pt x="4050394" y="1679723"/>
                </a:lnTo>
                <a:cubicBezTo>
                  <a:pt x="4033181" y="1687003"/>
                  <a:pt x="4014256" y="1691029"/>
                  <a:pt x="3994391" y="1691029"/>
                </a:cubicBezTo>
                <a:lnTo>
                  <a:pt x="3933242" y="1691029"/>
                </a:lnTo>
                <a:cubicBezTo>
                  <a:pt x="3913377" y="1691029"/>
                  <a:pt x="3894452" y="1687003"/>
                  <a:pt x="3877238" y="1679723"/>
                </a:cubicBezTo>
                <a:close/>
                <a:moveTo>
                  <a:pt x="3316589" y="1666702"/>
                </a:moveTo>
                <a:lnTo>
                  <a:pt x="3326260" y="1714604"/>
                </a:lnTo>
                <a:lnTo>
                  <a:pt x="3326260" y="1775753"/>
                </a:lnTo>
                <a:lnTo>
                  <a:pt x="3318885" y="1812283"/>
                </a:lnTo>
                <a:lnTo>
                  <a:pt x="3335901" y="1800810"/>
                </a:lnTo>
                <a:cubicBezTo>
                  <a:pt x="3353114" y="1793530"/>
                  <a:pt x="3372039" y="1789504"/>
                  <a:pt x="3391904" y="1789504"/>
                </a:cubicBezTo>
                <a:lnTo>
                  <a:pt x="3453053" y="1789504"/>
                </a:lnTo>
                <a:cubicBezTo>
                  <a:pt x="3472919" y="1789504"/>
                  <a:pt x="3491843" y="1793530"/>
                  <a:pt x="3509057" y="1800810"/>
                </a:cubicBezTo>
                <a:lnTo>
                  <a:pt x="3526072" y="1812283"/>
                </a:lnTo>
                <a:lnTo>
                  <a:pt x="3518697" y="1775753"/>
                </a:lnTo>
                <a:lnTo>
                  <a:pt x="3518697" y="1714604"/>
                </a:lnTo>
                <a:lnTo>
                  <a:pt x="3528368" y="1666702"/>
                </a:lnTo>
                <a:lnTo>
                  <a:pt x="3509056" y="1679723"/>
                </a:lnTo>
                <a:cubicBezTo>
                  <a:pt x="3491843" y="1687003"/>
                  <a:pt x="3472918" y="1691029"/>
                  <a:pt x="3453053" y="1691029"/>
                </a:cubicBezTo>
                <a:lnTo>
                  <a:pt x="3391904" y="1691029"/>
                </a:lnTo>
                <a:cubicBezTo>
                  <a:pt x="3372039" y="1691029"/>
                  <a:pt x="3353114" y="1687003"/>
                  <a:pt x="3335901" y="1679723"/>
                </a:cubicBezTo>
                <a:close/>
                <a:moveTo>
                  <a:pt x="2775251" y="1666702"/>
                </a:moveTo>
                <a:lnTo>
                  <a:pt x="2784922" y="1714604"/>
                </a:lnTo>
                <a:lnTo>
                  <a:pt x="2784922" y="1775753"/>
                </a:lnTo>
                <a:lnTo>
                  <a:pt x="2777547" y="1812283"/>
                </a:lnTo>
                <a:lnTo>
                  <a:pt x="2794563" y="1800810"/>
                </a:lnTo>
                <a:cubicBezTo>
                  <a:pt x="2811776" y="1793530"/>
                  <a:pt x="2830701" y="1789504"/>
                  <a:pt x="2850566" y="1789504"/>
                </a:cubicBezTo>
                <a:lnTo>
                  <a:pt x="2911715" y="1789504"/>
                </a:lnTo>
                <a:cubicBezTo>
                  <a:pt x="2931581" y="1789504"/>
                  <a:pt x="2950506" y="1793530"/>
                  <a:pt x="2967719" y="1800810"/>
                </a:cubicBezTo>
                <a:lnTo>
                  <a:pt x="2984734" y="1812283"/>
                </a:lnTo>
                <a:lnTo>
                  <a:pt x="2977359" y="1775753"/>
                </a:lnTo>
                <a:lnTo>
                  <a:pt x="2977359" y="1714604"/>
                </a:lnTo>
                <a:lnTo>
                  <a:pt x="2987030" y="1666702"/>
                </a:lnTo>
                <a:lnTo>
                  <a:pt x="2967718" y="1679723"/>
                </a:lnTo>
                <a:cubicBezTo>
                  <a:pt x="2950505" y="1687003"/>
                  <a:pt x="2931580" y="1691029"/>
                  <a:pt x="2911715" y="1691029"/>
                </a:cubicBezTo>
                <a:lnTo>
                  <a:pt x="2850566" y="1691029"/>
                </a:lnTo>
                <a:cubicBezTo>
                  <a:pt x="2830701" y="1691029"/>
                  <a:pt x="2811776" y="1687003"/>
                  <a:pt x="2794563" y="1679723"/>
                </a:cubicBezTo>
                <a:close/>
                <a:moveTo>
                  <a:pt x="2233913" y="1666702"/>
                </a:moveTo>
                <a:lnTo>
                  <a:pt x="2243584" y="1714604"/>
                </a:lnTo>
                <a:lnTo>
                  <a:pt x="2243584" y="1775753"/>
                </a:lnTo>
                <a:lnTo>
                  <a:pt x="2236209" y="1812283"/>
                </a:lnTo>
                <a:lnTo>
                  <a:pt x="2253225" y="1800810"/>
                </a:lnTo>
                <a:cubicBezTo>
                  <a:pt x="2270438" y="1793530"/>
                  <a:pt x="2289363" y="1789504"/>
                  <a:pt x="2309228" y="1789504"/>
                </a:cubicBezTo>
                <a:lnTo>
                  <a:pt x="2370377" y="1789504"/>
                </a:lnTo>
                <a:cubicBezTo>
                  <a:pt x="2390243" y="1789504"/>
                  <a:pt x="2409168" y="1793530"/>
                  <a:pt x="2426381" y="1800810"/>
                </a:cubicBezTo>
                <a:lnTo>
                  <a:pt x="2443396" y="1812283"/>
                </a:lnTo>
                <a:lnTo>
                  <a:pt x="2436021" y="1775753"/>
                </a:lnTo>
                <a:lnTo>
                  <a:pt x="2436021" y="1714604"/>
                </a:lnTo>
                <a:lnTo>
                  <a:pt x="2445692" y="1666702"/>
                </a:lnTo>
                <a:lnTo>
                  <a:pt x="2426380" y="1679723"/>
                </a:lnTo>
                <a:cubicBezTo>
                  <a:pt x="2409167" y="1687003"/>
                  <a:pt x="2390242" y="1691029"/>
                  <a:pt x="2370377" y="1691029"/>
                </a:cubicBezTo>
                <a:lnTo>
                  <a:pt x="2309228" y="1691029"/>
                </a:lnTo>
                <a:cubicBezTo>
                  <a:pt x="2289363" y="1691029"/>
                  <a:pt x="2270438" y="1687003"/>
                  <a:pt x="2253225" y="1679723"/>
                </a:cubicBezTo>
                <a:close/>
                <a:moveTo>
                  <a:pt x="1692575" y="1666702"/>
                </a:moveTo>
                <a:lnTo>
                  <a:pt x="1702246" y="1714604"/>
                </a:lnTo>
                <a:lnTo>
                  <a:pt x="1702246" y="1775753"/>
                </a:lnTo>
                <a:lnTo>
                  <a:pt x="1694871" y="1812283"/>
                </a:lnTo>
                <a:lnTo>
                  <a:pt x="1711887" y="1800810"/>
                </a:lnTo>
                <a:cubicBezTo>
                  <a:pt x="1729100" y="1793530"/>
                  <a:pt x="1748025" y="1789504"/>
                  <a:pt x="1767890" y="1789504"/>
                </a:cubicBezTo>
                <a:lnTo>
                  <a:pt x="1829039" y="1789504"/>
                </a:lnTo>
                <a:cubicBezTo>
                  <a:pt x="1848905" y="1789504"/>
                  <a:pt x="1867829" y="1793530"/>
                  <a:pt x="1885043" y="1800810"/>
                </a:cubicBezTo>
                <a:lnTo>
                  <a:pt x="1902058" y="1812283"/>
                </a:lnTo>
                <a:lnTo>
                  <a:pt x="1894683" y="1775753"/>
                </a:lnTo>
                <a:lnTo>
                  <a:pt x="1894683" y="1714604"/>
                </a:lnTo>
                <a:lnTo>
                  <a:pt x="1904354" y="1666702"/>
                </a:lnTo>
                <a:lnTo>
                  <a:pt x="1885042" y="1679723"/>
                </a:lnTo>
                <a:cubicBezTo>
                  <a:pt x="1867829" y="1687003"/>
                  <a:pt x="1848904" y="1691029"/>
                  <a:pt x="1829039" y="1691029"/>
                </a:cubicBezTo>
                <a:lnTo>
                  <a:pt x="1767890" y="1691029"/>
                </a:lnTo>
                <a:cubicBezTo>
                  <a:pt x="1748025" y="1691029"/>
                  <a:pt x="1729100" y="1687003"/>
                  <a:pt x="1711887" y="1679723"/>
                </a:cubicBezTo>
                <a:close/>
                <a:moveTo>
                  <a:pt x="1151237" y="1666702"/>
                </a:moveTo>
                <a:lnTo>
                  <a:pt x="1160908" y="1714604"/>
                </a:lnTo>
                <a:lnTo>
                  <a:pt x="1160908" y="1775753"/>
                </a:lnTo>
                <a:lnTo>
                  <a:pt x="1153533" y="1812283"/>
                </a:lnTo>
                <a:lnTo>
                  <a:pt x="1170549" y="1800810"/>
                </a:lnTo>
                <a:cubicBezTo>
                  <a:pt x="1187762" y="1793530"/>
                  <a:pt x="1206687" y="1789504"/>
                  <a:pt x="1226552" y="1789504"/>
                </a:cubicBezTo>
                <a:lnTo>
                  <a:pt x="1287701" y="1789504"/>
                </a:lnTo>
                <a:cubicBezTo>
                  <a:pt x="1307567" y="1789504"/>
                  <a:pt x="1326491" y="1793530"/>
                  <a:pt x="1343705" y="1800810"/>
                </a:cubicBezTo>
                <a:lnTo>
                  <a:pt x="1360720" y="1812283"/>
                </a:lnTo>
                <a:lnTo>
                  <a:pt x="1353345" y="1775753"/>
                </a:lnTo>
                <a:lnTo>
                  <a:pt x="1353345" y="1714604"/>
                </a:lnTo>
                <a:lnTo>
                  <a:pt x="1363016" y="1666702"/>
                </a:lnTo>
                <a:lnTo>
                  <a:pt x="1343704" y="1679723"/>
                </a:lnTo>
                <a:cubicBezTo>
                  <a:pt x="1326491" y="1687003"/>
                  <a:pt x="1307566" y="1691029"/>
                  <a:pt x="1287701" y="1691029"/>
                </a:cubicBezTo>
                <a:lnTo>
                  <a:pt x="1226552" y="1691029"/>
                </a:lnTo>
                <a:cubicBezTo>
                  <a:pt x="1206687" y="1691029"/>
                  <a:pt x="1187762" y="1687003"/>
                  <a:pt x="1170549" y="1679723"/>
                </a:cubicBezTo>
                <a:close/>
                <a:moveTo>
                  <a:pt x="609899" y="1666702"/>
                </a:moveTo>
                <a:lnTo>
                  <a:pt x="619570" y="1714604"/>
                </a:lnTo>
                <a:lnTo>
                  <a:pt x="619570" y="1775753"/>
                </a:lnTo>
                <a:lnTo>
                  <a:pt x="612195" y="1812283"/>
                </a:lnTo>
                <a:lnTo>
                  <a:pt x="629211" y="1800810"/>
                </a:lnTo>
                <a:cubicBezTo>
                  <a:pt x="646424" y="1793530"/>
                  <a:pt x="665349" y="1789504"/>
                  <a:pt x="685214" y="1789504"/>
                </a:cubicBezTo>
                <a:lnTo>
                  <a:pt x="746363" y="1789504"/>
                </a:lnTo>
                <a:cubicBezTo>
                  <a:pt x="766228" y="1789504"/>
                  <a:pt x="785154" y="1793530"/>
                  <a:pt x="802366" y="1800810"/>
                </a:cubicBezTo>
                <a:lnTo>
                  <a:pt x="819383" y="1812283"/>
                </a:lnTo>
                <a:lnTo>
                  <a:pt x="812007" y="1775753"/>
                </a:lnTo>
                <a:lnTo>
                  <a:pt x="812007" y="1714604"/>
                </a:lnTo>
                <a:lnTo>
                  <a:pt x="821678" y="1666702"/>
                </a:lnTo>
                <a:lnTo>
                  <a:pt x="802366" y="1679723"/>
                </a:lnTo>
                <a:cubicBezTo>
                  <a:pt x="785153" y="1687003"/>
                  <a:pt x="766228" y="1691029"/>
                  <a:pt x="746363" y="1691029"/>
                </a:cubicBezTo>
                <a:lnTo>
                  <a:pt x="685214" y="1691029"/>
                </a:lnTo>
                <a:cubicBezTo>
                  <a:pt x="665349" y="1691029"/>
                  <a:pt x="646424" y="1687003"/>
                  <a:pt x="629211" y="1679723"/>
                </a:cubicBezTo>
                <a:close/>
                <a:moveTo>
                  <a:pt x="6296244" y="1449474"/>
                </a:moveTo>
                <a:lnTo>
                  <a:pt x="6303619" y="1486004"/>
                </a:lnTo>
                <a:lnTo>
                  <a:pt x="6303619" y="1547153"/>
                </a:lnTo>
                <a:lnTo>
                  <a:pt x="6293948" y="1595055"/>
                </a:lnTo>
                <a:lnTo>
                  <a:pt x="6313260" y="1582035"/>
                </a:lnTo>
                <a:cubicBezTo>
                  <a:pt x="6330473" y="1574754"/>
                  <a:pt x="6349398" y="1570728"/>
                  <a:pt x="6369263" y="1570728"/>
                </a:cubicBezTo>
                <a:lnTo>
                  <a:pt x="6430412" y="1570728"/>
                </a:lnTo>
                <a:cubicBezTo>
                  <a:pt x="6450277" y="1570728"/>
                  <a:pt x="6469202" y="1574754"/>
                  <a:pt x="6486415" y="1582035"/>
                </a:cubicBezTo>
                <a:lnTo>
                  <a:pt x="6505720" y="1595050"/>
                </a:lnTo>
                <a:lnTo>
                  <a:pt x="6496050" y="1547153"/>
                </a:lnTo>
                <a:lnTo>
                  <a:pt x="6496050" y="1486004"/>
                </a:lnTo>
                <a:lnTo>
                  <a:pt x="6503424" y="1449479"/>
                </a:lnTo>
                <a:lnTo>
                  <a:pt x="6486415" y="1460947"/>
                </a:lnTo>
                <a:cubicBezTo>
                  <a:pt x="6469202" y="1468227"/>
                  <a:pt x="6450277" y="1472253"/>
                  <a:pt x="6430412" y="1472253"/>
                </a:cubicBezTo>
                <a:lnTo>
                  <a:pt x="6369263" y="1472253"/>
                </a:lnTo>
                <a:cubicBezTo>
                  <a:pt x="6349398" y="1472253"/>
                  <a:pt x="6330473" y="1468227"/>
                  <a:pt x="6313260" y="1460947"/>
                </a:cubicBezTo>
                <a:close/>
                <a:moveTo>
                  <a:pt x="5754906" y="1449474"/>
                </a:moveTo>
                <a:lnTo>
                  <a:pt x="5762281" y="1486004"/>
                </a:lnTo>
                <a:lnTo>
                  <a:pt x="5762281" y="1547153"/>
                </a:lnTo>
                <a:lnTo>
                  <a:pt x="5752610" y="1595055"/>
                </a:lnTo>
                <a:lnTo>
                  <a:pt x="5771922" y="1582034"/>
                </a:lnTo>
                <a:cubicBezTo>
                  <a:pt x="5789135" y="1574754"/>
                  <a:pt x="5808060" y="1570728"/>
                  <a:pt x="5827925" y="1570728"/>
                </a:cubicBezTo>
                <a:lnTo>
                  <a:pt x="5889074" y="1570728"/>
                </a:lnTo>
                <a:cubicBezTo>
                  <a:pt x="5908939" y="1570728"/>
                  <a:pt x="5927864" y="1574754"/>
                  <a:pt x="5945077" y="1582034"/>
                </a:cubicBezTo>
                <a:lnTo>
                  <a:pt x="5964389" y="1595055"/>
                </a:lnTo>
                <a:lnTo>
                  <a:pt x="5954718" y="1547153"/>
                </a:lnTo>
                <a:lnTo>
                  <a:pt x="5954718" y="1486004"/>
                </a:lnTo>
                <a:lnTo>
                  <a:pt x="5962093" y="1449474"/>
                </a:lnTo>
                <a:lnTo>
                  <a:pt x="5945077" y="1460947"/>
                </a:lnTo>
                <a:cubicBezTo>
                  <a:pt x="5927864" y="1468227"/>
                  <a:pt x="5908939" y="1472253"/>
                  <a:pt x="5889074" y="1472253"/>
                </a:cubicBezTo>
                <a:lnTo>
                  <a:pt x="5827925" y="1472253"/>
                </a:lnTo>
                <a:cubicBezTo>
                  <a:pt x="5808060" y="1472253"/>
                  <a:pt x="5789135" y="1468227"/>
                  <a:pt x="5771922" y="1460947"/>
                </a:cubicBezTo>
                <a:close/>
                <a:moveTo>
                  <a:pt x="5213568" y="1449474"/>
                </a:moveTo>
                <a:lnTo>
                  <a:pt x="5220943" y="1486004"/>
                </a:lnTo>
                <a:lnTo>
                  <a:pt x="5220943" y="1547153"/>
                </a:lnTo>
                <a:lnTo>
                  <a:pt x="5211272" y="1595055"/>
                </a:lnTo>
                <a:lnTo>
                  <a:pt x="5230583" y="1582034"/>
                </a:lnTo>
                <a:cubicBezTo>
                  <a:pt x="5247797" y="1574754"/>
                  <a:pt x="5266721" y="1570728"/>
                  <a:pt x="5286587" y="1570728"/>
                </a:cubicBezTo>
                <a:lnTo>
                  <a:pt x="5347736" y="1570728"/>
                </a:lnTo>
                <a:cubicBezTo>
                  <a:pt x="5367601" y="1570728"/>
                  <a:pt x="5386526" y="1574754"/>
                  <a:pt x="5403739" y="1582034"/>
                </a:cubicBezTo>
                <a:lnTo>
                  <a:pt x="5423051" y="1595055"/>
                </a:lnTo>
                <a:lnTo>
                  <a:pt x="5413380" y="1547153"/>
                </a:lnTo>
                <a:lnTo>
                  <a:pt x="5413380" y="1486004"/>
                </a:lnTo>
                <a:lnTo>
                  <a:pt x="5420755" y="1449474"/>
                </a:lnTo>
                <a:lnTo>
                  <a:pt x="5403740" y="1460947"/>
                </a:lnTo>
                <a:cubicBezTo>
                  <a:pt x="5386526" y="1468227"/>
                  <a:pt x="5367602" y="1472253"/>
                  <a:pt x="5347736" y="1472253"/>
                </a:cubicBezTo>
                <a:lnTo>
                  <a:pt x="5286587" y="1472253"/>
                </a:lnTo>
                <a:cubicBezTo>
                  <a:pt x="5266722" y="1472253"/>
                  <a:pt x="5247797" y="1468227"/>
                  <a:pt x="5230584" y="1460947"/>
                </a:cubicBezTo>
                <a:close/>
                <a:moveTo>
                  <a:pt x="4672230" y="1449474"/>
                </a:moveTo>
                <a:lnTo>
                  <a:pt x="4679605" y="1486004"/>
                </a:lnTo>
                <a:lnTo>
                  <a:pt x="4679605" y="1547153"/>
                </a:lnTo>
                <a:lnTo>
                  <a:pt x="4669934" y="1595055"/>
                </a:lnTo>
                <a:lnTo>
                  <a:pt x="4689245" y="1582034"/>
                </a:lnTo>
                <a:cubicBezTo>
                  <a:pt x="4706459" y="1574754"/>
                  <a:pt x="4725383" y="1570728"/>
                  <a:pt x="4745249" y="1570728"/>
                </a:cubicBezTo>
                <a:lnTo>
                  <a:pt x="4806398" y="1570728"/>
                </a:lnTo>
                <a:cubicBezTo>
                  <a:pt x="4826263" y="1570728"/>
                  <a:pt x="4845188" y="1574754"/>
                  <a:pt x="4862401" y="1582034"/>
                </a:cubicBezTo>
                <a:lnTo>
                  <a:pt x="4881713" y="1595055"/>
                </a:lnTo>
                <a:lnTo>
                  <a:pt x="4872042" y="1547153"/>
                </a:lnTo>
                <a:lnTo>
                  <a:pt x="4872042" y="1486004"/>
                </a:lnTo>
                <a:lnTo>
                  <a:pt x="4879417" y="1449474"/>
                </a:lnTo>
                <a:lnTo>
                  <a:pt x="4862402" y="1460947"/>
                </a:lnTo>
                <a:cubicBezTo>
                  <a:pt x="4845188" y="1468227"/>
                  <a:pt x="4826264" y="1472253"/>
                  <a:pt x="4806398" y="1472253"/>
                </a:cubicBezTo>
                <a:lnTo>
                  <a:pt x="4745249" y="1472253"/>
                </a:lnTo>
                <a:cubicBezTo>
                  <a:pt x="4725384" y="1472253"/>
                  <a:pt x="4706459" y="1468227"/>
                  <a:pt x="4689246" y="1460947"/>
                </a:cubicBezTo>
                <a:close/>
                <a:moveTo>
                  <a:pt x="4130892" y="1449474"/>
                </a:moveTo>
                <a:lnTo>
                  <a:pt x="4138267" y="1486004"/>
                </a:lnTo>
                <a:lnTo>
                  <a:pt x="4138267" y="1547153"/>
                </a:lnTo>
                <a:lnTo>
                  <a:pt x="4128596" y="1595055"/>
                </a:lnTo>
                <a:lnTo>
                  <a:pt x="4147907" y="1582034"/>
                </a:lnTo>
                <a:cubicBezTo>
                  <a:pt x="4165121" y="1574754"/>
                  <a:pt x="4184046" y="1570728"/>
                  <a:pt x="4203911" y="1570728"/>
                </a:cubicBezTo>
                <a:lnTo>
                  <a:pt x="4265060" y="1570728"/>
                </a:lnTo>
                <a:cubicBezTo>
                  <a:pt x="4284925" y="1570728"/>
                  <a:pt x="4303850" y="1574754"/>
                  <a:pt x="4321063" y="1582034"/>
                </a:cubicBezTo>
                <a:lnTo>
                  <a:pt x="4340374" y="1595055"/>
                </a:lnTo>
                <a:lnTo>
                  <a:pt x="4330704" y="1547153"/>
                </a:lnTo>
                <a:lnTo>
                  <a:pt x="4330704" y="1486004"/>
                </a:lnTo>
                <a:lnTo>
                  <a:pt x="4338079" y="1449474"/>
                </a:lnTo>
                <a:lnTo>
                  <a:pt x="4321064" y="1460947"/>
                </a:lnTo>
                <a:cubicBezTo>
                  <a:pt x="4303850" y="1468227"/>
                  <a:pt x="4284926" y="1472253"/>
                  <a:pt x="4265060" y="1472253"/>
                </a:cubicBezTo>
                <a:lnTo>
                  <a:pt x="4203911" y="1472253"/>
                </a:lnTo>
                <a:cubicBezTo>
                  <a:pt x="4184046" y="1472253"/>
                  <a:pt x="4165121" y="1468227"/>
                  <a:pt x="4147908" y="1460947"/>
                </a:cubicBezTo>
                <a:close/>
                <a:moveTo>
                  <a:pt x="3589554" y="1449474"/>
                </a:moveTo>
                <a:lnTo>
                  <a:pt x="3596929" y="1486004"/>
                </a:lnTo>
                <a:lnTo>
                  <a:pt x="3596929" y="1547153"/>
                </a:lnTo>
                <a:lnTo>
                  <a:pt x="3587258" y="1595055"/>
                </a:lnTo>
                <a:lnTo>
                  <a:pt x="3606570" y="1582034"/>
                </a:lnTo>
                <a:cubicBezTo>
                  <a:pt x="3623783" y="1574754"/>
                  <a:pt x="3642708" y="1570728"/>
                  <a:pt x="3662573" y="1570728"/>
                </a:cubicBezTo>
                <a:lnTo>
                  <a:pt x="3723722" y="1570728"/>
                </a:lnTo>
                <a:cubicBezTo>
                  <a:pt x="3743587" y="1570728"/>
                  <a:pt x="3762512" y="1574754"/>
                  <a:pt x="3779725" y="1582034"/>
                </a:cubicBezTo>
                <a:lnTo>
                  <a:pt x="3799037" y="1595055"/>
                </a:lnTo>
                <a:lnTo>
                  <a:pt x="3789366" y="1547153"/>
                </a:lnTo>
                <a:lnTo>
                  <a:pt x="3789366" y="1486004"/>
                </a:lnTo>
                <a:lnTo>
                  <a:pt x="3796741" y="1449474"/>
                </a:lnTo>
                <a:lnTo>
                  <a:pt x="3779726" y="1460947"/>
                </a:lnTo>
                <a:cubicBezTo>
                  <a:pt x="3762512" y="1468227"/>
                  <a:pt x="3743588" y="1472253"/>
                  <a:pt x="3723722" y="1472253"/>
                </a:cubicBezTo>
                <a:lnTo>
                  <a:pt x="3662573" y="1472253"/>
                </a:lnTo>
                <a:cubicBezTo>
                  <a:pt x="3642708" y="1472253"/>
                  <a:pt x="3623783" y="1468227"/>
                  <a:pt x="3606570" y="1460947"/>
                </a:cubicBezTo>
                <a:close/>
                <a:moveTo>
                  <a:pt x="3048216" y="1449474"/>
                </a:moveTo>
                <a:lnTo>
                  <a:pt x="3055591" y="1486004"/>
                </a:lnTo>
                <a:lnTo>
                  <a:pt x="3055591" y="1547153"/>
                </a:lnTo>
                <a:lnTo>
                  <a:pt x="3045920" y="1595055"/>
                </a:lnTo>
                <a:lnTo>
                  <a:pt x="3065232" y="1582034"/>
                </a:lnTo>
                <a:cubicBezTo>
                  <a:pt x="3082445" y="1574754"/>
                  <a:pt x="3101370" y="1570728"/>
                  <a:pt x="3121235" y="1570728"/>
                </a:cubicBezTo>
                <a:lnTo>
                  <a:pt x="3182384" y="1570728"/>
                </a:lnTo>
                <a:cubicBezTo>
                  <a:pt x="3202249" y="1570728"/>
                  <a:pt x="3221174" y="1574754"/>
                  <a:pt x="3238387" y="1582034"/>
                </a:cubicBezTo>
                <a:lnTo>
                  <a:pt x="3257699" y="1595055"/>
                </a:lnTo>
                <a:lnTo>
                  <a:pt x="3248028" y="1547153"/>
                </a:lnTo>
                <a:lnTo>
                  <a:pt x="3248028" y="1486004"/>
                </a:lnTo>
                <a:lnTo>
                  <a:pt x="3255403" y="1449474"/>
                </a:lnTo>
                <a:lnTo>
                  <a:pt x="3238388" y="1460947"/>
                </a:lnTo>
                <a:cubicBezTo>
                  <a:pt x="3221175" y="1468227"/>
                  <a:pt x="3202250" y="1472253"/>
                  <a:pt x="3182384" y="1472253"/>
                </a:cubicBezTo>
                <a:lnTo>
                  <a:pt x="3121235" y="1472253"/>
                </a:lnTo>
                <a:cubicBezTo>
                  <a:pt x="3101370" y="1472253"/>
                  <a:pt x="3082445" y="1468227"/>
                  <a:pt x="3065232" y="1460947"/>
                </a:cubicBezTo>
                <a:close/>
                <a:moveTo>
                  <a:pt x="2506878" y="1449474"/>
                </a:moveTo>
                <a:lnTo>
                  <a:pt x="2514253" y="1486004"/>
                </a:lnTo>
                <a:lnTo>
                  <a:pt x="2514253" y="1547153"/>
                </a:lnTo>
                <a:lnTo>
                  <a:pt x="2504582" y="1595055"/>
                </a:lnTo>
                <a:lnTo>
                  <a:pt x="2523894" y="1582034"/>
                </a:lnTo>
                <a:cubicBezTo>
                  <a:pt x="2541107" y="1574754"/>
                  <a:pt x="2560032" y="1570728"/>
                  <a:pt x="2579897" y="1570728"/>
                </a:cubicBezTo>
                <a:lnTo>
                  <a:pt x="2641046" y="1570728"/>
                </a:lnTo>
                <a:cubicBezTo>
                  <a:pt x="2660911" y="1570728"/>
                  <a:pt x="2679836" y="1574754"/>
                  <a:pt x="2697049" y="1582034"/>
                </a:cubicBezTo>
                <a:lnTo>
                  <a:pt x="2716361" y="1595055"/>
                </a:lnTo>
                <a:lnTo>
                  <a:pt x="2706690" y="1547153"/>
                </a:lnTo>
                <a:lnTo>
                  <a:pt x="2706690" y="1486004"/>
                </a:lnTo>
                <a:lnTo>
                  <a:pt x="2714065" y="1449474"/>
                </a:lnTo>
                <a:lnTo>
                  <a:pt x="2697050" y="1460947"/>
                </a:lnTo>
                <a:cubicBezTo>
                  <a:pt x="2679837" y="1468227"/>
                  <a:pt x="2660912" y="1472253"/>
                  <a:pt x="2641046" y="1472253"/>
                </a:cubicBezTo>
                <a:lnTo>
                  <a:pt x="2579897" y="1472253"/>
                </a:lnTo>
                <a:cubicBezTo>
                  <a:pt x="2560032" y="1472253"/>
                  <a:pt x="2541107" y="1468227"/>
                  <a:pt x="2523894" y="1460947"/>
                </a:cubicBezTo>
                <a:close/>
                <a:moveTo>
                  <a:pt x="1965540" y="1449474"/>
                </a:moveTo>
                <a:lnTo>
                  <a:pt x="1972915" y="1486004"/>
                </a:lnTo>
                <a:lnTo>
                  <a:pt x="1972915" y="1547153"/>
                </a:lnTo>
                <a:lnTo>
                  <a:pt x="1963244" y="1595055"/>
                </a:lnTo>
                <a:lnTo>
                  <a:pt x="1982556" y="1582034"/>
                </a:lnTo>
                <a:cubicBezTo>
                  <a:pt x="1999769" y="1574754"/>
                  <a:pt x="2018694" y="1570728"/>
                  <a:pt x="2038559" y="1570728"/>
                </a:cubicBezTo>
                <a:lnTo>
                  <a:pt x="2099708" y="1570728"/>
                </a:lnTo>
                <a:cubicBezTo>
                  <a:pt x="2119573" y="1570728"/>
                  <a:pt x="2138498" y="1574754"/>
                  <a:pt x="2155711" y="1582034"/>
                </a:cubicBezTo>
                <a:lnTo>
                  <a:pt x="2175023" y="1595055"/>
                </a:lnTo>
                <a:lnTo>
                  <a:pt x="2165352" y="1547153"/>
                </a:lnTo>
                <a:lnTo>
                  <a:pt x="2165352" y="1486004"/>
                </a:lnTo>
                <a:lnTo>
                  <a:pt x="2172727" y="1449474"/>
                </a:lnTo>
                <a:lnTo>
                  <a:pt x="2155712" y="1460947"/>
                </a:lnTo>
                <a:cubicBezTo>
                  <a:pt x="2138499" y="1468227"/>
                  <a:pt x="2119574" y="1472253"/>
                  <a:pt x="2099708" y="1472253"/>
                </a:cubicBezTo>
                <a:lnTo>
                  <a:pt x="2038559" y="1472253"/>
                </a:lnTo>
                <a:cubicBezTo>
                  <a:pt x="2018694" y="1472253"/>
                  <a:pt x="1999769" y="1468227"/>
                  <a:pt x="1982556" y="1460947"/>
                </a:cubicBezTo>
                <a:close/>
                <a:moveTo>
                  <a:pt x="1424202" y="1449474"/>
                </a:moveTo>
                <a:lnTo>
                  <a:pt x="1431577" y="1486004"/>
                </a:lnTo>
                <a:lnTo>
                  <a:pt x="1431577" y="1547153"/>
                </a:lnTo>
                <a:lnTo>
                  <a:pt x="1421906" y="1595055"/>
                </a:lnTo>
                <a:lnTo>
                  <a:pt x="1441218" y="1582034"/>
                </a:lnTo>
                <a:cubicBezTo>
                  <a:pt x="1458431" y="1574754"/>
                  <a:pt x="1477356" y="1570728"/>
                  <a:pt x="1497221" y="1570728"/>
                </a:cubicBezTo>
                <a:lnTo>
                  <a:pt x="1558370" y="1570728"/>
                </a:lnTo>
                <a:cubicBezTo>
                  <a:pt x="1578235" y="1570728"/>
                  <a:pt x="1597160" y="1574754"/>
                  <a:pt x="1614373" y="1582034"/>
                </a:cubicBezTo>
                <a:lnTo>
                  <a:pt x="1633685" y="1595055"/>
                </a:lnTo>
                <a:lnTo>
                  <a:pt x="1624014" y="1547153"/>
                </a:lnTo>
                <a:lnTo>
                  <a:pt x="1624014" y="1486004"/>
                </a:lnTo>
                <a:lnTo>
                  <a:pt x="1631389" y="1449474"/>
                </a:lnTo>
                <a:lnTo>
                  <a:pt x="1614374" y="1460947"/>
                </a:lnTo>
                <a:cubicBezTo>
                  <a:pt x="1597160" y="1468227"/>
                  <a:pt x="1578236" y="1472253"/>
                  <a:pt x="1558370" y="1472253"/>
                </a:cubicBezTo>
                <a:lnTo>
                  <a:pt x="1497221" y="1472253"/>
                </a:lnTo>
                <a:cubicBezTo>
                  <a:pt x="1477356" y="1472253"/>
                  <a:pt x="1458431" y="1468227"/>
                  <a:pt x="1441218" y="1460947"/>
                </a:cubicBezTo>
                <a:close/>
                <a:moveTo>
                  <a:pt x="882864" y="1449474"/>
                </a:moveTo>
                <a:lnTo>
                  <a:pt x="890239" y="1486004"/>
                </a:lnTo>
                <a:lnTo>
                  <a:pt x="890239" y="1547153"/>
                </a:lnTo>
                <a:lnTo>
                  <a:pt x="880569" y="1595055"/>
                </a:lnTo>
                <a:lnTo>
                  <a:pt x="899880" y="1582035"/>
                </a:lnTo>
                <a:cubicBezTo>
                  <a:pt x="917093" y="1574754"/>
                  <a:pt x="936018" y="1570728"/>
                  <a:pt x="955883" y="1570728"/>
                </a:cubicBezTo>
                <a:lnTo>
                  <a:pt x="1017032" y="1570728"/>
                </a:lnTo>
                <a:cubicBezTo>
                  <a:pt x="1036897" y="1570728"/>
                  <a:pt x="1055822" y="1574754"/>
                  <a:pt x="1073035" y="1582035"/>
                </a:cubicBezTo>
                <a:lnTo>
                  <a:pt x="1092347" y="1595055"/>
                </a:lnTo>
                <a:lnTo>
                  <a:pt x="1082676" y="1547153"/>
                </a:lnTo>
                <a:lnTo>
                  <a:pt x="1082676" y="1486004"/>
                </a:lnTo>
                <a:lnTo>
                  <a:pt x="1090051" y="1449474"/>
                </a:lnTo>
                <a:lnTo>
                  <a:pt x="1073036" y="1460947"/>
                </a:lnTo>
                <a:cubicBezTo>
                  <a:pt x="1055823" y="1468227"/>
                  <a:pt x="1036898" y="1472253"/>
                  <a:pt x="1017032" y="1472253"/>
                </a:cubicBezTo>
                <a:lnTo>
                  <a:pt x="955883" y="1472253"/>
                </a:lnTo>
                <a:cubicBezTo>
                  <a:pt x="936018" y="1472253"/>
                  <a:pt x="917093" y="1468227"/>
                  <a:pt x="899880" y="1460947"/>
                </a:cubicBezTo>
                <a:close/>
                <a:moveTo>
                  <a:pt x="341526" y="1449474"/>
                </a:moveTo>
                <a:lnTo>
                  <a:pt x="348901" y="1486004"/>
                </a:lnTo>
                <a:lnTo>
                  <a:pt x="348901" y="1547153"/>
                </a:lnTo>
                <a:lnTo>
                  <a:pt x="339230" y="1595055"/>
                </a:lnTo>
                <a:lnTo>
                  <a:pt x="358542" y="1582035"/>
                </a:lnTo>
                <a:cubicBezTo>
                  <a:pt x="375755" y="1574754"/>
                  <a:pt x="394680" y="1570728"/>
                  <a:pt x="414545" y="1570728"/>
                </a:cubicBezTo>
                <a:lnTo>
                  <a:pt x="475694" y="1570728"/>
                </a:lnTo>
                <a:cubicBezTo>
                  <a:pt x="495559" y="1570728"/>
                  <a:pt x="514484" y="1574754"/>
                  <a:pt x="531697" y="1582035"/>
                </a:cubicBezTo>
                <a:lnTo>
                  <a:pt x="551009" y="1595055"/>
                </a:lnTo>
                <a:lnTo>
                  <a:pt x="541338" y="1547153"/>
                </a:lnTo>
                <a:lnTo>
                  <a:pt x="541338" y="1486004"/>
                </a:lnTo>
                <a:lnTo>
                  <a:pt x="548713" y="1449474"/>
                </a:lnTo>
                <a:lnTo>
                  <a:pt x="531698" y="1460947"/>
                </a:lnTo>
                <a:cubicBezTo>
                  <a:pt x="514485" y="1468227"/>
                  <a:pt x="495560" y="1472253"/>
                  <a:pt x="475694" y="1472253"/>
                </a:cubicBezTo>
                <a:lnTo>
                  <a:pt x="414545" y="1472253"/>
                </a:lnTo>
                <a:cubicBezTo>
                  <a:pt x="394680" y="1472253"/>
                  <a:pt x="375755" y="1468227"/>
                  <a:pt x="358542" y="1460947"/>
                </a:cubicBezTo>
                <a:close/>
                <a:moveTo>
                  <a:pt x="6023279" y="1219326"/>
                </a:moveTo>
                <a:lnTo>
                  <a:pt x="6032950" y="1267228"/>
                </a:lnTo>
                <a:lnTo>
                  <a:pt x="6032950" y="1328377"/>
                </a:lnTo>
                <a:lnTo>
                  <a:pt x="6025575" y="1364907"/>
                </a:lnTo>
                <a:lnTo>
                  <a:pt x="6042591" y="1353435"/>
                </a:lnTo>
                <a:cubicBezTo>
                  <a:pt x="6059804" y="1346154"/>
                  <a:pt x="6078729" y="1342128"/>
                  <a:pt x="6098594" y="1342128"/>
                </a:cubicBezTo>
                <a:lnTo>
                  <a:pt x="6159743" y="1342128"/>
                </a:lnTo>
                <a:cubicBezTo>
                  <a:pt x="6179608" y="1342128"/>
                  <a:pt x="6198533" y="1346154"/>
                  <a:pt x="6215746" y="1353435"/>
                </a:cubicBezTo>
                <a:lnTo>
                  <a:pt x="6232762" y="1364907"/>
                </a:lnTo>
                <a:lnTo>
                  <a:pt x="6225387" y="1328377"/>
                </a:lnTo>
                <a:lnTo>
                  <a:pt x="6225387" y="1267228"/>
                </a:lnTo>
                <a:lnTo>
                  <a:pt x="6235058" y="1219326"/>
                </a:lnTo>
                <a:lnTo>
                  <a:pt x="6215746" y="1232347"/>
                </a:lnTo>
                <a:cubicBezTo>
                  <a:pt x="6198533" y="1239627"/>
                  <a:pt x="6179608" y="1243653"/>
                  <a:pt x="6159743" y="1243653"/>
                </a:cubicBezTo>
                <a:lnTo>
                  <a:pt x="6098594" y="1243653"/>
                </a:lnTo>
                <a:cubicBezTo>
                  <a:pt x="6078729" y="1243653"/>
                  <a:pt x="6059804" y="1239627"/>
                  <a:pt x="6042591" y="1232347"/>
                </a:cubicBezTo>
                <a:close/>
                <a:moveTo>
                  <a:pt x="5481941" y="1219326"/>
                </a:moveTo>
                <a:lnTo>
                  <a:pt x="5491612" y="1267228"/>
                </a:lnTo>
                <a:lnTo>
                  <a:pt x="5491612" y="1328377"/>
                </a:lnTo>
                <a:lnTo>
                  <a:pt x="5484237" y="1364907"/>
                </a:lnTo>
                <a:lnTo>
                  <a:pt x="5501253" y="1353435"/>
                </a:lnTo>
                <a:cubicBezTo>
                  <a:pt x="5518466" y="1346154"/>
                  <a:pt x="5537391" y="1342128"/>
                  <a:pt x="5557256" y="1342128"/>
                </a:cubicBezTo>
                <a:lnTo>
                  <a:pt x="5618405" y="1342128"/>
                </a:lnTo>
                <a:cubicBezTo>
                  <a:pt x="5638270" y="1342128"/>
                  <a:pt x="5657195" y="1346154"/>
                  <a:pt x="5674408" y="1353435"/>
                </a:cubicBezTo>
                <a:lnTo>
                  <a:pt x="5691424" y="1364907"/>
                </a:lnTo>
                <a:lnTo>
                  <a:pt x="5684049" y="1328377"/>
                </a:lnTo>
                <a:lnTo>
                  <a:pt x="5684049" y="1267228"/>
                </a:lnTo>
                <a:lnTo>
                  <a:pt x="5693720" y="1219326"/>
                </a:lnTo>
                <a:lnTo>
                  <a:pt x="5674408" y="1232347"/>
                </a:lnTo>
                <a:cubicBezTo>
                  <a:pt x="5657195" y="1239627"/>
                  <a:pt x="5638270" y="1243653"/>
                  <a:pt x="5618405" y="1243653"/>
                </a:cubicBezTo>
                <a:lnTo>
                  <a:pt x="5557256" y="1243653"/>
                </a:lnTo>
                <a:cubicBezTo>
                  <a:pt x="5537391" y="1243653"/>
                  <a:pt x="5518466" y="1239627"/>
                  <a:pt x="5501253" y="1232347"/>
                </a:cubicBezTo>
                <a:close/>
                <a:moveTo>
                  <a:pt x="4940603" y="1219326"/>
                </a:moveTo>
                <a:lnTo>
                  <a:pt x="4950274" y="1267228"/>
                </a:lnTo>
                <a:lnTo>
                  <a:pt x="4950274" y="1328377"/>
                </a:lnTo>
                <a:lnTo>
                  <a:pt x="4942899" y="1364907"/>
                </a:lnTo>
                <a:lnTo>
                  <a:pt x="4959915" y="1353435"/>
                </a:lnTo>
                <a:cubicBezTo>
                  <a:pt x="4977128" y="1346154"/>
                  <a:pt x="4996053" y="1342128"/>
                  <a:pt x="5015918" y="1342128"/>
                </a:cubicBezTo>
                <a:lnTo>
                  <a:pt x="5077067" y="1342128"/>
                </a:lnTo>
                <a:cubicBezTo>
                  <a:pt x="5096933" y="1342128"/>
                  <a:pt x="5115857" y="1346154"/>
                  <a:pt x="5133071" y="1353435"/>
                </a:cubicBezTo>
                <a:lnTo>
                  <a:pt x="5150086" y="1364907"/>
                </a:lnTo>
                <a:lnTo>
                  <a:pt x="5142711" y="1328377"/>
                </a:lnTo>
                <a:lnTo>
                  <a:pt x="5142711" y="1267228"/>
                </a:lnTo>
                <a:lnTo>
                  <a:pt x="5152382" y="1219326"/>
                </a:lnTo>
                <a:lnTo>
                  <a:pt x="5133070" y="1232347"/>
                </a:lnTo>
                <a:cubicBezTo>
                  <a:pt x="5115857" y="1239627"/>
                  <a:pt x="5096932" y="1243653"/>
                  <a:pt x="5077067" y="1243653"/>
                </a:cubicBezTo>
                <a:lnTo>
                  <a:pt x="5015918" y="1243653"/>
                </a:lnTo>
                <a:cubicBezTo>
                  <a:pt x="4996052" y="1243653"/>
                  <a:pt x="4977128" y="1239627"/>
                  <a:pt x="4959914" y="1232347"/>
                </a:cubicBezTo>
                <a:close/>
                <a:moveTo>
                  <a:pt x="4399265" y="1219326"/>
                </a:moveTo>
                <a:lnTo>
                  <a:pt x="4408936" y="1267228"/>
                </a:lnTo>
                <a:lnTo>
                  <a:pt x="4408936" y="1328377"/>
                </a:lnTo>
                <a:lnTo>
                  <a:pt x="4401561" y="1364907"/>
                </a:lnTo>
                <a:lnTo>
                  <a:pt x="4418577" y="1353435"/>
                </a:lnTo>
                <a:cubicBezTo>
                  <a:pt x="4435790" y="1346154"/>
                  <a:pt x="4454715" y="1342128"/>
                  <a:pt x="4474580" y="1342128"/>
                </a:cubicBezTo>
                <a:lnTo>
                  <a:pt x="4535729" y="1342128"/>
                </a:lnTo>
                <a:cubicBezTo>
                  <a:pt x="4555595" y="1342128"/>
                  <a:pt x="4574519" y="1346154"/>
                  <a:pt x="4591733" y="1353435"/>
                </a:cubicBezTo>
                <a:lnTo>
                  <a:pt x="4608748" y="1364907"/>
                </a:lnTo>
                <a:lnTo>
                  <a:pt x="4601373" y="1328377"/>
                </a:lnTo>
                <a:lnTo>
                  <a:pt x="4601373" y="1267228"/>
                </a:lnTo>
                <a:lnTo>
                  <a:pt x="4611044" y="1219326"/>
                </a:lnTo>
                <a:lnTo>
                  <a:pt x="4591732" y="1232347"/>
                </a:lnTo>
                <a:cubicBezTo>
                  <a:pt x="4574519" y="1239627"/>
                  <a:pt x="4555594" y="1243653"/>
                  <a:pt x="4535729" y="1243653"/>
                </a:cubicBezTo>
                <a:lnTo>
                  <a:pt x="4474580" y="1243653"/>
                </a:lnTo>
                <a:cubicBezTo>
                  <a:pt x="4454714" y="1243653"/>
                  <a:pt x="4435790" y="1239627"/>
                  <a:pt x="4418576" y="1232347"/>
                </a:cubicBezTo>
                <a:close/>
                <a:moveTo>
                  <a:pt x="3857927" y="1219326"/>
                </a:moveTo>
                <a:lnTo>
                  <a:pt x="3867598" y="1267228"/>
                </a:lnTo>
                <a:lnTo>
                  <a:pt x="3867598" y="1328377"/>
                </a:lnTo>
                <a:lnTo>
                  <a:pt x="3860223" y="1364907"/>
                </a:lnTo>
                <a:lnTo>
                  <a:pt x="3877239" y="1353435"/>
                </a:lnTo>
                <a:cubicBezTo>
                  <a:pt x="3894452" y="1346154"/>
                  <a:pt x="3913377" y="1342128"/>
                  <a:pt x="3933242" y="1342128"/>
                </a:cubicBezTo>
                <a:lnTo>
                  <a:pt x="3994391" y="1342128"/>
                </a:lnTo>
                <a:cubicBezTo>
                  <a:pt x="4014257" y="1342128"/>
                  <a:pt x="4033181" y="1346154"/>
                  <a:pt x="4050395" y="1353435"/>
                </a:cubicBezTo>
                <a:lnTo>
                  <a:pt x="4067410" y="1364907"/>
                </a:lnTo>
                <a:lnTo>
                  <a:pt x="4060035" y="1328377"/>
                </a:lnTo>
                <a:lnTo>
                  <a:pt x="4060035" y="1267228"/>
                </a:lnTo>
                <a:lnTo>
                  <a:pt x="4069706" y="1219326"/>
                </a:lnTo>
                <a:lnTo>
                  <a:pt x="4050394" y="1232347"/>
                </a:lnTo>
                <a:cubicBezTo>
                  <a:pt x="4033181" y="1239627"/>
                  <a:pt x="4014256" y="1243653"/>
                  <a:pt x="3994391" y="1243653"/>
                </a:cubicBezTo>
                <a:lnTo>
                  <a:pt x="3933242" y="1243653"/>
                </a:lnTo>
                <a:cubicBezTo>
                  <a:pt x="3913377" y="1243653"/>
                  <a:pt x="3894452" y="1239627"/>
                  <a:pt x="3877238" y="1232347"/>
                </a:cubicBezTo>
                <a:close/>
                <a:moveTo>
                  <a:pt x="3316589" y="1219326"/>
                </a:moveTo>
                <a:lnTo>
                  <a:pt x="3326260" y="1267228"/>
                </a:lnTo>
                <a:lnTo>
                  <a:pt x="3326260" y="1328377"/>
                </a:lnTo>
                <a:lnTo>
                  <a:pt x="3318885" y="1364907"/>
                </a:lnTo>
                <a:lnTo>
                  <a:pt x="3335901" y="1353435"/>
                </a:lnTo>
                <a:cubicBezTo>
                  <a:pt x="3353114" y="1346154"/>
                  <a:pt x="3372039" y="1342128"/>
                  <a:pt x="3391904" y="1342128"/>
                </a:cubicBezTo>
                <a:lnTo>
                  <a:pt x="3453053" y="1342128"/>
                </a:lnTo>
                <a:cubicBezTo>
                  <a:pt x="3472919" y="1342128"/>
                  <a:pt x="3491843" y="1346154"/>
                  <a:pt x="3509057" y="1353435"/>
                </a:cubicBezTo>
                <a:lnTo>
                  <a:pt x="3526072" y="1364907"/>
                </a:lnTo>
                <a:lnTo>
                  <a:pt x="3518697" y="1328377"/>
                </a:lnTo>
                <a:lnTo>
                  <a:pt x="3518697" y="1267228"/>
                </a:lnTo>
                <a:lnTo>
                  <a:pt x="3528368" y="1219326"/>
                </a:lnTo>
                <a:lnTo>
                  <a:pt x="3509056" y="1232347"/>
                </a:lnTo>
                <a:cubicBezTo>
                  <a:pt x="3491843" y="1239627"/>
                  <a:pt x="3472918" y="1243653"/>
                  <a:pt x="3453053" y="1243653"/>
                </a:cubicBezTo>
                <a:lnTo>
                  <a:pt x="3391904" y="1243653"/>
                </a:lnTo>
                <a:cubicBezTo>
                  <a:pt x="3372039" y="1243653"/>
                  <a:pt x="3353114" y="1239627"/>
                  <a:pt x="3335901" y="1232347"/>
                </a:cubicBezTo>
                <a:close/>
                <a:moveTo>
                  <a:pt x="2775251" y="1219326"/>
                </a:moveTo>
                <a:lnTo>
                  <a:pt x="2784922" y="1267228"/>
                </a:lnTo>
                <a:lnTo>
                  <a:pt x="2784922" y="1328377"/>
                </a:lnTo>
                <a:lnTo>
                  <a:pt x="2777547" y="1364907"/>
                </a:lnTo>
                <a:lnTo>
                  <a:pt x="2794563" y="1353435"/>
                </a:lnTo>
                <a:cubicBezTo>
                  <a:pt x="2811776" y="1346154"/>
                  <a:pt x="2830701" y="1342128"/>
                  <a:pt x="2850566" y="1342128"/>
                </a:cubicBezTo>
                <a:lnTo>
                  <a:pt x="2911715" y="1342128"/>
                </a:lnTo>
                <a:cubicBezTo>
                  <a:pt x="2931581" y="1342128"/>
                  <a:pt x="2950506" y="1346154"/>
                  <a:pt x="2967719" y="1353435"/>
                </a:cubicBezTo>
                <a:lnTo>
                  <a:pt x="2984734" y="1364907"/>
                </a:lnTo>
                <a:lnTo>
                  <a:pt x="2977359" y="1328377"/>
                </a:lnTo>
                <a:lnTo>
                  <a:pt x="2977359" y="1267228"/>
                </a:lnTo>
                <a:lnTo>
                  <a:pt x="2987030" y="1219326"/>
                </a:lnTo>
                <a:lnTo>
                  <a:pt x="2967718" y="1232347"/>
                </a:lnTo>
                <a:cubicBezTo>
                  <a:pt x="2950505" y="1239627"/>
                  <a:pt x="2931580" y="1243653"/>
                  <a:pt x="2911715" y="1243653"/>
                </a:cubicBezTo>
                <a:lnTo>
                  <a:pt x="2850566" y="1243653"/>
                </a:lnTo>
                <a:cubicBezTo>
                  <a:pt x="2830701" y="1243653"/>
                  <a:pt x="2811776" y="1239627"/>
                  <a:pt x="2794563" y="1232347"/>
                </a:cubicBezTo>
                <a:close/>
                <a:moveTo>
                  <a:pt x="2233913" y="1219326"/>
                </a:moveTo>
                <a:lnTo>
                  <a:pt x="2243584" y="1267228"/>
                </a:lnTo>
                <a:lnTo>
                  <a:pt x="2243584" y="1328377"/>
                </a:lnTo>
                <a:lnTo>
                  <a:pt x="2236209" y="1364907"/>
                </a:lnTo>
                <a:lnTo>
                  <a:pt x="2253225" y="1353435"/>
                </a:lnTo>
                <a:cubicBezTo>
                  <a:pt x="2270438" y="1346154"/>
                  <a:pt x="2289363" y="1342128"/>
                  <a:pt x="2309228" y="1342128"/>
                </a:cubicBezTo>
                <a:lnTo>
                  <a:pt x="2370377" y="1342128"/>
                </a:lnTo>
                <a:cubicBezTo>
                  <a:pt x="2390243" y="1342128"/>
                  <a:pt x="2409168" y="1346154"/>
                  <a:pt x="2426381" y="1353435"/>
                </a:cubicBezTo>
                <a:lnTo>
                  <a:pt x="2443396" y="1364907"/>
                </a:lnTo>
                <a:lnTo>
                  <a:pt x="2436021" y="1328377"/>
                </a:lnTo>
                <a:lnTo>
                  <a:pt x="2436021" y="1267228"/>
                </a:lnTo>
                <a:lnTo>
                  <a:pt x="2445692" y="1219326"/>
                </a:lnTo>
                <a:lnTo>
                  <a:pt x="2426380" y="1232347"/>
                </a:lnTo>
                <a:cubicBezTo>
                  <a:pt x="2409167" y="1239627"/>
                  <a:pt x="2390242" y="1243653"/>
                  <a:pt x="2370377" y="1243653"/>
                </a:cubicBezTo>
                <a:lnTo>
                  <a:pt x="2309228" y="1243653"/>
                </a:lnTo>
                <a:cubicBezTo>
                  <a:pt x="2289363" y="1243653"/>
                  <a:pt x="2270438" y="1239627"/>
                  <a:pt x="2253225" y="1232347"/>
                </a:cubicBezTo>
                <a:close/>
                <a:moveTo>
                  <a:pt x="1692575" y="1219326"/>
                </a:moveTo>
                <a:lnTo>
                  <a:pt x="1702246" y="1267228"/>
                </a:lnTo>
                <a:lnTo>
                  <a:pt x="1702246" y="1328377"/>
                </a:lnTo>
                <a:lnTo>
                  <a:pt x="1694871" y="1364907"/>
                </a:lnTo>
                <a:lnTo>
                  <a:pt x="1711887" y="1353435"/>
                </a:lnTo>
                <a:cubicBezTo>
                  <a:pt x="1729100" y="1346154"/>
                  <a:pt x="1748025" y="1342128"/>
                  <a:pt x="1767890" y="1342128"/>
                </a:cubicBezTo>
                <a:lnTo>
                  <a:pt x="1829039" y="1342128"/>
                </a:lnTo>
                <a:cubicBezTo>
                  <a:pt x="1848905" y="1342128"/>
                  <a:pt x="1867829" y="1346154"/>
                  <a:pt x="1885043" y="1353435"/>
                </a:cubicBezTo>
                <a:lnTo>
                  <a:pt x="1902058" y="1364907"/>
                </a:lnTo>
                <a:lnTo>
                  <a:pt x="1894683" y="1328377"/>
                </a:lnTo>
                <a:lnTo>
                  <a:pt x="1894683" y="1267228"/>
                </a:lnTo>
                <a:lnTo>
                  <a:pt x="1904354" y="1219326"/>
                </a:lnTo>
                <a:lnTo>
                  <a:pt x="1885042" y="1232347"/>
                </a:lnTo>
                <a:cubicBezTo>
                  <a:pt x="1867829" y="1239627"/>
                  <a:pt x="1848904" y="1243653"/>
                  <a:pt x="1829039" y="1243653"/>
                </a:cubicBezTo>
                <a:lnTo>
                  <a:pt x="1767890" y="1243653"/>
                </a:lnTo>
                <a:cubicBezTo>
                  <a:pt x="1748025" y="1243653"/>
                  <a:pt x="1729100" y="1239627"/>
                  <a:pt x="1711887" y="1232347"/>
                </a:cubicBezTo>
                <a:close/>
                <a:moveTo>
                  <a:pt x="1151237" y="1219326"/>
                </a:moveTo>
                <a:lnTo>
                  <a:pt x="1160908" y="1267228"/>
                </a:lnTo>
                <a:lnTo>
                  <a:pt x="1160908" y="1328377"/>
                </a:lnTo>
                <a:lnTo>
                  <a:pt x="1153533" y="1364907"/>
                </a:lnTo>
                <a:lnTo>
                  <a:pt x="1170549" y="1353435"/>
                </a:lnTo>
                <a:cubicBezTo>
                  <a:pt x="1187762" y="1346154"/>
                  <a:pt x="1206687" y="1342128"/>
                  <a:pt x="1226552" y="1342128"/>
                </a:cubicBezTo>
                <a:lnTo>
                  <a:pt x="1287701" y="1342128"/>
                </a:lnTo>
                <a:cubicBezTo>
                  <a:pt x="1307567" y="1342128"/>
                  <a:pt x="1326491" y="1346154"/>
                  <a:pt x="1343705" y="1353435"/>
                </a:cubicBezTo>
                <a:lnTo>
                  <a:pt x="1360720" y="1364907"/>
                </a:lnTo>
                <a:lnTo>
                  <a:pt x="1353345" y="1328377"/>
                </a:lnTo>
                <a:lnTo>
                  <a:pt x="1353345" y="1267228"/>
                </a:lnTo>
                <a:lnTo>
                  <a:pt x="1363016" y="1219326"/>
                </a:lnTo>
                <a:lnTo>
                  <a:pt x="1343704" y="1232347"/>
                </a:lnTo>
                <a:cubicBezTo>
                  <a:pt x="1326491" y="1239627"/>
                  <a:pt x="1307566" y="1243653"/>
                  <a:pt x="1287701" y="1243653"/>
                </a:cubicBezTo>
                <a:lnTo>
                  <a:pt x="1226552" y="1243653"/>
                </a:lnTo>
                <a:cubicBezTo>
                  <a:pt x="1206687" y="1243653"/>
                  <a:pt x="1187762" y="1239627"/>
                  <a:pt x="1170549" y="1232347"/>
                </a:cubicBezTo>
                <a:close/>
                <a:moveTo>
                  <a:pt x="609899" y="1219326"/>
                </a:moveTo>
                <a:lnTo>
                  <a:pt x="619570" y="1267228"/>
                </a:lnTo>
                <a:lnTo>
                  <a:pt x="619570" y="1328377"/>
                </a:lnTo>
                <a:lnTo>
                  <a:pt x="612195" y="1364907"/>
                </a:lnTo>
                <a:lnTo>
                  <a:pt x="629211" y="1353435"/>
                </a:lnTo>
                <a:cubicBezTo>
                  <a:pt x="646424" y="1346154"/>
                  <a:pt x="665349" y="1342128"/>
                  <a:pt x="685214" y="1342128"/>
                </a:cubicBezTo>
                <a:lnTo>
                  <a:pt x="746363" y="1342128"/>
                </a:lnTo>
                <a:cubicBezTo>
                  <a:pt x="766228" y="1342128"/>
                  <a:pt x="785154" y="1346154"/>
                  <a:pt x="802366" y="1353435"/>
                </a:cubicBezTo>
                <a:lnTo>
                  <a:pt x="819383" y="1364907"/>
                </a:lnTo>
                <a:lnTo>
                  <a:pt x="812007" y="1328377"/>
                </a:lnTo>
                <a:lnTo>
                  <a:pt x="812007" y="1267228"/>
                </a:lnTo>
                <a:lnTo>
                  <a:pt x="821678" y="1219326"/>
                </a:lnTo>
                <a:lnTo>
                  <a:pt x="802366" y="1232347"/>
                </a:lnTo>
                <a:cubicBezTo>
                  <a:pt x="785153" y="1239627"/>
                  <a:pt x="766228" y="1243653"/>
                  <a:pt x="746363" y="1243653"/>
                </a:cubicBezTo>
                <a:lnTo>
                  <a:pt x="685214" y="1243653"/>
                </a:lnTo>
                <a:cubicBezTo>
                  <a:pt x="665349" y="1243653"/>
                  <a:pt x="646424" y="1239627"/>
                  <a:pt x="629211" y="1232347"/>
                </a:cubicBezTo>
                <a:close/>
                <a:moveTo>
                  <a:pt x="3589554" y="1002098"/>
                </a:moveTo>
                <a:lnTo>
                  <a:pt x="3596929" y="1038628"/>
                </a:lnTo>
                <a:lnTo>
                  <a:pt x="3596929" y="1099777"/>
                </a:lnTo>
                <a:lnTo>
                  <a:pt x="3587258" y="1147679"/>
                </a:lnTo>
                <a:lnTo>
                  <a:pt x="3606570" y="1134658"/>
                </a:lnTo>
                <a:cubicBezTo>
                  <a:pt x="3623783" y="1127378"/>
                  <a:pt x="3642708" y="1123352"/>
                  <a:pt x="3662573" y="1123352"/>
                </a:cubicBezTo>
                <a:lnTo>
                  <a:pt x="3723722" y="1123352"/>
                </a:lnTo>
                <a:cubicBezTo>
                  <a:pt x="3743587" y="1123352"/>
                  <a:pt x="3762512" y="1127378"/>
                  <a:pt x="3779725" y="1134658"/>
                </a:cubicBezTo>
                <a:lnTo>
                  <a:pt x="3799037" y="1147679"/>
                </a:lnTo>
                <a:lnTo>
                  <a:pt x="3789366" y="1099777"/>
                </a:lnTo>
                <a:lnTo>
                  <a:pt x="3789366" y="1038628"/>
                </a:lnTo>
                <a:lnTo>
                  <a:pt x="3796741" y="1002098"/>
                </a:lnTo>
                <a:lnTo>
                  <a:pt x="3779726" y="1013571"/>
                </a:lnTo>
                <a:cubicBezTo>
                  <a:pt x="3762512" y="1020851"/>
                  <a:pt x="3743588" y="1024877"/>
                  <a:pt x="3723722" y="1024877"/>
                </a:cubicBezTo>
                <a:lnTo>
                  <a:pt x="3662573" y="1024877"/>
                </a:lnTo>
                <a:cubicBezTo>
                  <a:pt x="3642708" y="1024877"/>
                  <a:pt x="3623783" y="1020851"/>
                  <a:pt x="3606570" y="1013571"/>
                </a:cubicBezTo>
                <a:close/>
                <a:moveTo>
                  <a:pt x="3048216" y="1002098"/>
                </a:moveTo>
                <a:lnTo>
                  <a:pt x="3055591" y="1038628"/>
                </a:lnTo>
                <a:lnTo>
                  <a:pt x="3055591" y="1099777"/>
                </a:lnTo>
                <a:lnTo>
                  <a:pt x="3045920" y="1147679"/>
                </a:lnTo>
                <a:lnTo>
                  <a:pt x="3065232" y="1134658"/>
                </a:lnTo>
                <a:cubicBezTo>
                  <a:pt x="3082445" y="1127378"/>
                  <a:pt x="3101370" y="1123352"/>
                  <a:pt x="3121235" y="1123352"/>
                </a:cubicBezTo>
                <a:lnTo>
                  <a:pt x="3182384" y="1123352"/>
                </a:lnTo>
                <a:cubicBezTo>
                  <a:pt x="3202249" y="1123352"/>
                  <a:pt x="3221174" y="1127378"/>
                  <a:pt x="3238387" y="1134658"/>
                </a:cubicBezTo>
                <a:lnTo>
                  <a:pt x="3257699" y="1147679"/>
                </a:lnTo>
                <a:lnTo>
                  <a:pt x="3248028" y="1099777"/>
                </a:lnTo>
                <a:lnTo>
                  <a:pt x="3248028" y="1038628"/>
                </a:lnTo>
                <a:lnTo>
                  <a:pt x="3255403" y="1002098"/>
                </a:lnTo>
                <a:lnTo>
                  <a:pt x="3238388" y="1013571"/>
                </a:lnTo>
                <a:cubicBezTo>
                  <a:pt x="3221175" y="1020851"/>
                  <a:pt x="3202250" y="1024877"/>
                  <a:pt x="3182384" y="1024877"/>
                </a:cubicBezTo>
                <a:lnTo>
                  <a:pt x="3121235" y="1024877"/>
                </a:lnTo>
                <a:cubicBezTo>
                  <a:pt x="3101370" y="1024877"/>
                  <a:pt x="3082445" y="1020851"/>
                  <a:pt x="3065232" y="1013571"/>
                </a:cubicBezTo>
                <a:close/>
                <a:moveTo>
                  <a:pt x="2506878" y="1002098"/>
                </a:moveTo>
                <a:lnTo>
                  <a:pt x="2514253" y="1038628"/>
                </a:lnTo>
                <a:lnTo>
                  <a:pt x="2514253" y="1099777"/>
                </a:lnTo>
                <a:lnTo>
                  <a:pt x="2504582" y="1147679"/>
                </a:lnTo>
                <a:lnTo>
                  <a:pt x="2523894" y="1134658"/>
                </a:lnTo>
                <a:cubicBezTo>
                  <a:pt x="2541107" y="1127378"/>
                  <a:pt x="2560032" y="1123352"/>
                  <a:pt x="2579897" y="1123352"/>
                </a:cubicBezTo>
                <a:lnTo>
                  <a:pt x="2641046" y="1123352"/>
                </a:lnTo>
                <a:cubicBezTo>
                  <a:pt x="2660911" y="1123352"/>
                  <a:pt x="2679836" y="1127378"/>
                  <a:pt x="2697049" y="1134658"/>
                </a:cubicBezTo>
                <a:lnTo>
                  <a:pt x="2716361" y="1147679"/>
                </a:lnTo>
                <a:lnTo>
                  <a:pt x="2706690" y="1099777"/>
                </a:lnTo>
                <a:lnTo>
                  <a:pt x="2706690" y="1038628"/>
                </a:lnTo>
                <a:lnTo>
                  <a:pt x="2714065" y="1002098"/>
                </a:lnTo>
                <a:lnTo>
                  <a:pt x="2697050" y="1013571"/>
                </a:lnTo>
                <a:cubicBezTo>
                  <a:pt x="2679837" y="1020851"/>
                  <a:pt x="2660912" y="1024877"/>
                  <a:pt x="2641046" y="1024877"/>
                </a:cubicBezTo>
                <a:lnTo>
                  <a:pt x="2579897" y="1024877"/>
                </a:lnTo>
                <a:cubicBezTo>
                  <a:pt x="2560032" y="1024877"/>
                  <a:pt x="2541107" y="1020851"/>
                  <a:pt x="2523894" y="1013571"/>
                </a:cubicBezTo>
                <a:close/>
                <a:moveTo>
                  <a:pt x="1965540" y="1002098"/>
                </a:moveTo>
                <a:lnTo>
                  <a:pt x="1972915" y="1038628"/>
                </a:lnTo>
                <a:lnTo>
                  <a:pt x="1972915" y="1099777"/>
                </a:lnTo>
                <a:lnTo>
                  <a:pt x="1963244" y="1147679"/>
                </a:lnTo>
                <a:lnTo>
                  <a:pt x="1982556" y="1134658"/>
                </a:lnTo>
                <a:cubicBezTo>
                  <a:pt x="1999769" y="1127378"/>
                  <a:pt x="2018694" y="1123352"/>
                  <a:pt x="2038559" y="1123352"/>
                </a:cubicBezTo>
                <a:lnTo>
                  <a:pt x="2099708" y="1123352"/>
                </a:lnTo>
                <a:cubicBezTo>
                  <a:pt x="2119573" y="1123352"/>
                  <a:pt x="2138498" y="1127378"/>
                  <a:pt x="2155711" y="1134658"/>
                </a:cubicBezTo>
                <a:lnTo>
                  <a:pt x="2175023" y="1147679"/>
                </a:lnTo>
                <a:lnTo>
                  <a:pt x="2165352" y="1099777"/>
                </a:lnTo>
                <a:lnTo>
                  <a:pt x="2165352" y="1038628"/>
                </a:lnTo>
                <a:lnTo>
                  <a:pt x="2172727" y="1002098"/>
                </a:lnTo>
                <a:lnTo>
                  <a:pt x="2155712" y="1013571"/>
                </a:lnTo>
                <a:cubicBezTo>
                  <a:pt x="2138499" y="1020851"/>
                  <a:pt x="2119574" y="1024877"/>
                  <a:pt x="2099708" y="1024877"/>
                </a:cubicBezTo>
                <a:lnTo>
                  <a:pt x="2038559" y="1024877"/>
                </a:lnTo>
                <a:cubicBezTo>
                  <a:pt x="2018694" y="1024877"/>
                  <a:pt x="1999769" y="1020851"/>
                  <a:pt x="1982556" y="1013571"/>
                </a:cubicBezTo>
                <a:close/>
                <a:moveTo>
                  <a:pt x="6296244" y="1002098"/>
                </a:moveTo>
                <a:lnTo>
                  <a:pt x="6303619" y="1038628"/>
                </a:lnTo>
                <a:lnTo>
                  <a:pt x="6303619" y="1099777"/>
                </a:lnTo>
                <a:lnTo>
                  <a:pt x="6293948" y="1147679"/>
                </a:lnTo>
                <a:lnTo>
                  <a:pt x="6313260" y="1134659"/>
                </a:lnTo>
                <a:cubicBezTo>
                  <a:pt x="6330473" y="1127378"/>
                  <a:pt x="6349398" y="1123352"/>
                  <a:pt x="6369263" y="1123352"/>
                </a:cubicBezTo>
                <a:lnTo>
                  <a:pt x="6430412" y="1123352"/>
                </a:lnTo>
                <a:cubicBezTo>
                  <a:pt x="6450277" y="1123352"/>
                  <a:pt x="6469202" y="1127378"/>
                  <a:pt x="6486415" y="1134659"/>
                </a:cubicBezTo>
                <a:lnTo>
                  <a:pt x="6505720" y="1147674"/>
                </a:lnTo>
                <a:lnTo>
                  <a:pt x="6496050" y="1099777"/>
                </a:lnTo>
                <a:lnTo>
                  <a:pt x="6496050" y="1038628"/>
                </a:lnTo>
                <a:lnTo>
                  <a:pt x="6503424" y="1002103"/>
                </a:lnTo>
                <a:lnTo>
                  <a:pt x="6486415" y="1013571"/>
                </a:lnTo>
                <a:cubicBezTo>
                  <a:pt x="6469202" y="1020851"/>
                  <a:pt x="6450277" y="1024877"/>
                  <a:pt x="6430412" y="1024877"/>
                </a:cubicBezTo>
                <a:lnTo>
                  <a:pt x="6369263" y="1024877"/>
                </a:lnTo>
                <a:cubicBezTo>
                  <a:pt x="6349398" y="1024877"/>
                  <a:pt x="6330473" y="1020851"/>
                  <a:pt x="6313260" y="1013571"/>
                </a:cubicBezTo>
                <a:close/>
                <a:moveTo>
                  <a:pt x="5754906" y="1002098"/>
                </a:moveTo>
                <a:lnTo>
                  <a:pt x="5762281" y="1038628"/>
                </a:lnTo>
                <a:lnTo>
                  <a:pt x="5762281" y="1099777"/>
                </a:lnTo>
                <a:lnTo>
                  <a:pt x="5752610" y="1147679"/>
                </a:lnTo>
                <a:lnTo>
                  <a:pt x="5771922" y="1134658"/>
                </a:lnTo>
                <a:cubicBezTo>
                  <a:pt x="5789135" y="1127378"/>
                  <a:pt x="5808060" y="1123352"/>
                  <a:pt x="5827925" y="1123352"/>
                </a:cubicBezTo>
                <a:lnTo>
                  <a:pt x="5889074" y="1123352"/>
                </a:lnTo>
                <a:cubicBezTo>
                  <a:pt x="5908939" y="1123352"/>
                  <a:pt x="5927864" y="1127378"/>
                  <a:pt x="5945077" y="1134658"/>
                </a:cubicBezTo>
                <a:lnTo>
                  <a:pt x="5964389" y="1147679"/>
                </a:lnTo>
                <a:lnTo>
                  <a:pt x="5954718" y="1099777"/>
                </a:lnTo>
                <a:lnTo>
                  <a:pt x="5954718" y="1038628"/>
                </a:lnTo>
                <a:lnTo>
                  <a:pt x="5962093" y="1002098"/>
                </a:lnTo>
                <a:lnTo>
                  <a:pt x="5945077" y="1013571"/>
                </a:lnTo>
                <a:cubicBezTo>
                  <a:pt x="5927864" y="1020851"/>
                  <a:pt x="5908939" y="1024877"/>
                  <a:pt x="5889074" y="1024877"/>
                </a:cubicBezTo>
                <a:lnTo>
                  <a:pt x="5827925" y="1024877"/>
                </a:lnTo>
                <a:cubicBezTo>
                  <a:pt x="5808060" y="1024877"/>
                  <a:pt x="5789135" y="1020851"/>
                  <a:pt x="5771922" y="1013571"/>
                </a:cubicBezTo>
                <a:close/>
                <a:moveTo>
                  <a:pt x="5213568" y="1002098"/>
                </a:moveTo>
                <a:lnTo>
                  <a:pt x="5220943" y="1038628"/>
                </a:lnTo>
                <a:lnTo>
                  <a:pt x="5220943" y="1099777"/>
                </a:lnTo>
                <a:lnTo>
                  <a:pt x="5211272" y="1147679"/>
                </a:lnTo>
                <a:lnTo>
                  <a:pt x="5230583" y="1134658"/>
                </a:lnTo>
                <a:cubicBezTo>
                  <a:pt x="5247797" y="1127378"/>
                  <a:pt x="5266721" y="1123352"/>
                  <a:pt x="5286587" y="1123352"/>
                </a:cubicBezTo>
                <a:lnTo>
                  <a:pt x="5347736" y="1123352"/>
                </a:lnTo>
                <a:cubicBezTo>
                  <a:pt x="5367601" y="1123352"/>
                  <a:pt x="5386526" y="1127378"/>
                  <a:pt x="5403739" y="1134658"/>
                </a:cubicBezTo>
                <a:lnTo>
                  <a:pt x="5423051" y="1147679"/>
                </a:lnTo>
                <a:lnTo>
                  <a:pt x="5413380" y="1099777"/>
                </a:lnTo>
                <a:lnTo>
                  <a:pt x="5413380" y="1038628"/>
                </a:lnTo>
                <a:lnTo>
                  <a:pt x="5420755" y="1002098"/>
                </a:lnTo>
                <a:lnTo>
                  <a:pt x="5403740" y="1013571"/>
                </a:lnTo>
                <a:cubicBezTo>
                  <a:pt x="5386526" y="1020851"/>
                  <a:pt x="5367602" y="1024877"/>
                  <a:pt x="5347736" y="1024877"/>
                </a:cubicBezTo>
                <a:lnTo>
                  <a:pt x="5286587" y="1024877"/>
                </a:lnTo>
                <a:cubicBezTo>
                  <a:pt x="5266722" y="1024877"/>
                  <a:pt x="5247797" y="1020851"/>
                  <a:pt x="5230584" y="1013571"/>
                </a:cubicBezTo>
                <a:close/>
                <a:moveTo>
                  <a:pt x="4672230" y="1002098"/>
                </a:moveTo>
                <a:lnTo>
                  <a:pt x="4679605" y="1038628"/>
                </a:lnTo>
                <a:lnTo>
                  <a:pt x="4679605" y="1099777"/>
                </a:lnTo>
                <a:lnTo>
                  <a:pt x="4669934" y="1147679"/>
                </a:lnTo>
                <a:lnTo>
                  <a:pt x="4689245" y="1134658"/>
                </a:lnTo>
                <a:cubicBezTo>
                  <a:pt x="4706459" y="1127378"/>
                  <a:pt x="4725383" y="1123352"/>
                  <a:pt x="4745249" y="1123352"/>
                </a:cubicBezTo>
                <a:lnTo>
                  <a:pt x="4806398" y="1123352"/>
                </a:lnTo>
                <a:cubicBezTo>
                  <a:pt x="4826263" y="1123352"/>
                  <a:pt x="4845188" y="1127378"/>
                  <a:pt x="4862401" y="1134658"/>
                </a:cubicBezTo>
                <a:lnTo>
                  <a:pt x="4881713" y="1147679"/>
                </a:lnTo>
                <a:lnTo>
                  <a:pt x="4872042" y="1099777"/>
                </a:lnTo>
                <a:lnTo>
                  <a:pt x="4872042" y="1038628"/>
                </a:lnTo>
                <a:lnTo>
                  <a:pt x="4879417" y="1002098"/>
                </a:lnTo>
                <a:lnTo>
                  <a:pt x="4862402" y="1013571"/>
                </a:lnTo>
                <a:cubicBezTo>
                  <a:pt x="4845188" y="1020851"/>
                  <a:pt x="4826264" y="1024877"/>
                  <a:pt x="4806398" y="1024877"/>
                </a:cubicBezTo>
                <a:lnTo>
                  <a:pt x="4745249" y="1024877"/>
                </a:lnTo>
                <a:cubicBezTo>
                  <a:pt x="4725384" y="1024877"/>
                  <a:pt x="4706459" y="1020851"/>
                  <a:pt x="4689246" y="1013571"/>
                </a:cubicBezTo>
                <a:close/>
                <a:moveTo>
                  <a:pt x="4130892" y="1002098"/>
                </a:moveTo>
                <a:lnTo>
                  <a:pt x="4138267" y="1038628"/>
                </a:lnTo>
                <a:lnTo>
                  <a:pt x="4138267" y="1099777"/>
                </a:lnTo>
                <a:lnTo>
                  <a:pt x="4128596" y="1147679"/>
                </a:lnTo>
                <a:lnTo>
                  <a:pt x="4147907" y="1134658"/>
                </a:lnTo>
                <a:cubicBezTo>
                  <a:pt x="4165121" y="1127378"/>
                  <a:pt x="4184046" y="1123352"/>
                  <a:pt x="4203911" y="1123352"/>
                </a:cubicBezTo>
                <a:lnTo>
                  <a:pt x="4265060" y="1123352"/>
                </a:lnTo>
                <a:cubicBezTo>
                  <a:pt x="4284925" y="1123352"/>
                  <a:pt x="4303850" y="1127378"/>
                  <a:pt x="4321063" y="1134658"/>
                </a:cubicBezTo>
                <a:lnTo>
                  <a:pt x="4340374" y="1147679"/>
                </a:lnTo>
                <a:lnTo>
                  <a:pt x="4330704" y="1099777"/>
                </a:lnTo>
                <a:lnTo>
                  <a:pt x="4330704" y="1038628"/>
                </a:lnTo>
                <a:lnTo>
                  <a:pt x="4338079" y="1002098"/>
                </a:lnTo>
                <a:lnTo>
                  <a:pt x="4321064" y="1013571"/>
                </a:lnTo>
                <a:cubicBezTo>
                  <a:pt x="4303850" y="1020851"/>
                  <a:pt x="4284926" y="1024877"/>
                  <a:pt x="4265060" y="1024877"/>
                </a:cubicBezTo>
                <a:lnTo>
                  <a:pt x="4203911" y="1024877"/>
                </a:lnTo>
                <a:cubicBezTo>
                  <a:pt x="4184046" y="1024877"/>
                  <a:pt x="4165121" y="1020851"/>
                  <a:pt x="4147908" y="1013571"/>
                </a:cubicBezTo>
                <a:close/>
                <a:moveTo>
                  <a:pt x="1631389" y="1002098"/>
                </a:moveTo>
                <a:lnTo>
                  <a:pt x="1614374" y="1013571"/>
                </a:lnTo>
                <a:cubicBezTo>
                  <a:pt x="1597160" y="1020851"/>
                  <a:pt x="1578236" y="1024877"/>
                  <a:pt x="1558370" y="1024877"/>
                </a:cubicBezTo>
                <a:lnTo>
                  <a:pt x="1497221" y="1024877"/>
                </a:lnTo>
                <a:cubicBezTo>
                  <a:pt x="1477356" y="1024877"/>
                  <a:pt x="1458431" y="1020851"/>
                  <a:pt x="1441218" y="1013571"/>
                </a:cubicBezTo>
                <a:lnTo>
                  <a:pt x="1424202" y="1002098"/>
                </a:lnTo>
                <a:lnTo>
                  <a:pt x="1431577" y="1038628"/>
                </a:lnTo>
                <a:lnTo>
                  <a:pt x="1431577" y="1099777"/>
                </a:lnTo>
                <a:lnTo>
                  <a:pt x="1421906" y="1147679"/>
                </a:lnTo>
                <a:lnTo>
                  <a:pt x="1441218" y="1134658"/>
                </a:lnTo>
                <a:cubicBezTo>
                  <a:pt x="1458431" y="1127378"/>
                  <a:pt x="1477356" y="1123352"/>
                  <a:pt x="1497221" y="1123352"/>
                </a:cubicBezTo>
                <a:lnTo>
                  <a:pt x="1558370" y="1123352"/>
                </a:lnTo>
                <a:cubicBezTo>
                  <a:pt x="1578235" y="1123352"/>
                  <a:pt x="1597160" y="1127378"/>
                  <a:pt x="1614373" y="1134658"/>
                </a:cubicBezTo>
                <a:lnTo>
                  <a:pt x="1633685" y="1147679"/>
                </a:lnTo>
                <a:lnTo>
                  <a:pt x="1624014" y="1099777"/>
                </a:lnTo>
                <a:lnTo>
                  <a:pt x="1624014" y="1038628"/>
                </a:lnTo>
                <a:close/>
                <a:moveTo>
                  <a:pt x="882864" y="1002098"/>
                </a:moveTo>
                <a:lnTo>
                  <a:pt x="890239" y="1038628"/>
                </a:lnTo>
                <a:lnTo>
                  <a:pt x="890239" y="1099777"/>
                </a:lnTo>
                <a:lnTo>
                  <a:pt x="880569" y="1147679"/>
                </a:lnTo>
                <a:lnTo>
                  <a:pt x="899880" y="1134659"/>
                </a:lnTo>
                <a:cubicBezTo>
                  <a:pt x="917093" y="1127378"/>
                  <a:pt x="936018" y="1123352"/>
                  <a:pt x="955883" y="1123352"/>
                </a:cubicBezTo>
                <a:lnTo>
                  <a:pt x="1017032" y="1123352"/>
                </a:lnTo>
                <a:cubicBezTo>
                  <a:pt x="1036897" y="1123352"/>
                  <a:pt x="1055822" y="1127378"/>
                  <a:pt x="1073035" y="1134659"/>
                </a:cubicBezTo>
                <a:lnTo>
                  <a:pt x="1092347" y="1147679"/>
                </a:lnTo>
                <a:lnTo>
                  <a:pt x="1082676" y="1099777"/>
                </a:lnTo>
                <a:lnTo>
                  <a:pt x="1082676" y="1038628"/>
                </a:lnTo>
                <a:lnTo>
                  <a:pt x="1090051" y="1002098"/>
                </a:lnTo>
                <a:lnTo>
                  <a:pt x="1073036" y="1013571"/>
                </a:lnTo>
                <a:cubicBezTo>
                  <a:pt x="1055823" y="1020851"/>
                  <a:pt x="1036898" y="1024877"/>
                  <a:pt x="1017032" y="1024877"/>
                </a:cubicBezTo>
                <a:lnTo>
                  <a:pt x="955883" y="1024877"/>
                </a:lnTo>
                <a:cubicBezTo>
                  <a:pt x="936018" y="1024877"/>
                  <a:pt x="917093" y="1020851"/>
                  <a:pt x="899880" y="1013571"/>
                </a:cubicBezTo>
                <a:close/>
                <a:moveTo>
                  <a:pt x="341526" y="1002098"/>
                </a:moveTo>
                <a:lnTo>
                  <a:pt x="348901" y="1038628"/>
                </a:lnTo>
                <a:lnTo>
                  <a:pt x="348901" y="1099777"/>
                </a:lnTo>
                <a:lnTo>
                  <a:pt x="339230" y="1147679"/>
                </a:lnTo>
                <a:lnTo>
                  <a:pt x="358542" y="1134659"/>
                </a:lnTo>
                <a:cubicBezTo>
                  <a:pt x="375755" y="1127378"/>
                  <a:pt x="394680" y="1123352"/>
                  <a:pt x="414545" y="1123352"/>
                </a:cubicBezTo>
                <a:lnTo>
                  <a:pt x="475694" y="1123352"/>
                </a:lnTo>
                <a:cubicBezTo>
                  <a:pt x="495559" y="1123352"/>
                  <a:pt x="514484" y="1127378"/>
                  <a:pt x="531697" y="1134659"/>
                </a:cubicBezTo>
                <a:lnTo>
                  <a:pt x="551009" y="1147679"/>
                </a:lnTo>
                <a:lnTo>
                  <a:pt x="541338" y="1099777"/>
                </a:lnTo>
                <a:lnTo>
                  <a:pt x="541338" y="1038628"/>
                </a:lnTo>
                <a:lnTo>
                  <a:pt x="548713" y="1002098"/>
                </a:lnTo>
                <a:lnTo>
                  <a:pt x="531698" y="1013571"/>
                </a:lnTo>
                <a:cubicBezTo>
                  <a:pt x="514485" y="1020851"/>
                  <a:pt x="495560" y="1024877"/>
                  <a:pt x="475694" y="1024877"/>
                </a:cubicBezTo>
                <a:lnTo>
                  <a:pt x="414545" y="1024877"/>
                </a:lnTo>
                <a:cubicBezTo>
                  <a:pt x="394680" y="1024877"/>
                  <a:pt x="375755" y="1020851"/>
                  <a:pt x="358542" y="1013571"/>
                </a:cubicBezTo>
                <a:close/>
                <a:moveTo>
                  <a:pt x="6023279" y="771950"/>
                </a:moveTo>
                <a:lnTo>
                  <a:pt x="6032950" y="819852"/>
                </a:lnTo>
                <a:lnTo>
                  <a:pt x="6032950" y="881001"/>
                </a:lnTo>
                <a:lnTo>
                  <a:pt x="6025575" y="917531"/>
                </a:lnTo>
                <a:lnTo>
                  <a:pt x="6042591" y="906059"/>
                </a:lnTo>
                <a:cubicBezTo>
                  <a:pt x="6059804" y="898778"/>
                  <a:pt x="6078729" y="894752"/>
                  <a:pt x="6098594" y="894752"/>
                </a:cubicBezTo>
                <a:lnTo>
                  <a:pt x="6159743" y="894752"/>
                </a:lnTo>
                <a:cubicBezTo>
                  <a:pt x="6179608" y="894752"/>
                  <a:pt x="6198533" y="898778"/>
                  <a:pt x="6215746" y="906059"/>
                </a:cubicBezTo>
                <a:lnTo>
                  <a:pt x="6232762" y="917531"/>
                </a:lnTo>
                <a:lnTo>
                  <a:pt x="6225387" y="881001"/>
                </a:lnTo>
                <a:lnTo>
                  <a:pt x="6225387" y="819852"/>
                </a:lnTo>
                <a:lnTo>
                  <a:pt x="6235058" y="771950"/>
                </a:lnTo>
                <a:lnTo>
                  <a:pt x="6215746" y="784971"/>
                </a:lnTo>
                <a:cubicBezTo>
                  <a:pt x="6198533" y="792251"/>
                  <a:pt x="6179608" y="796277"/>
                  <a:pt x="6159743" y="796277"/>
                </a:cubicBezTo>
                <a:lnTo>
                  <a:pt x="6098594" y="796277"/>
                </a:lnTo>
                <a:cubicBezTo>
                  <a:pt x="6078729" y="796277"/>
                  <a:pt x="6059804" y="792251"/>
                  <a:pt x="6042591" y="784971"/>
                </a:cubicBezTo>
                <a:close/>
                <a:moveTo>
                  <a:pt x="5481941" y="771950"/>
                </a:moveTo>
                <a:lnTo>
                  <a:pt x="5491612" y="819852"/>
                </a:lnTo>
                <a:lnTo>
                  <a:pt x="5491612" y="881001"/>
                </a:lnTo>
                <a:lnTo>
                  <a:pt x="5484237" y="917531"/>
                </a:lnTo>
                <a:lnTo>
                  <a:pt x="5501253" y="906059"/>
                </a:lnTo>
                <a:cubicBezTo>
                  <a:pt x="5518466" y="898778"/>
                  <a:pt x="5537391" y="894752"/>
                  <a:pt x="5557256" y="894752"/>
                </a:cubicBezTo>
                <a:lnTo>
                  <a:pt x="5618405" y="894752"/>
                </a:lnTo>
                <a:cubicBezTo>
                  <a:pt x="5638270" y="894752"/>
                  <a:pt x="5657195" y="898778"/>
                  <a:pt x="5674408" y="906059"/>
                </a:cubicBezTo>
                <a:lnTo>
                  <a:pt x="5691424" y="917531"/>
                </a:lnTo>
                <a:lnTo>
                  <a:pt x="5684049" y="881001"/>
                </a:lnTo>
                <a:lnTo>
                  <a:pt x="5684049" y="819852"/>
                </a:lnTo>
                <a:lnTo>
                  <a:pt x="5693720" y="771950"/>
                </a:lnTo>
                <a:lnTo>
                  <a:pt x="5674408" y="784971"/>
                </a:lnTo>
                <a:cubicBezTo>
                  <a:pt x="5657195" y="792251"/>
                  <a:pt x="5638270" y="796277"/>
                  <a:pt x="5618405" y="796277"/>
                </a:cubicBezTo>
                <a:lnTo>
                  <a:pt x="5557256" y="796277"/>
                </a:lnTo>
                <a:cubicBezTo>
                  <a:pt x="5537391" y="796277"/>
                  <a:pt x="5518466" y="792251"/>
                  <a:pt x="5501253" y="784971"/>
                </a:cubicBezTo>
                <a:close/>
                <a:moveTo>
                  <a:pt x="4940603" y="771950"/>
                </a:moveTo>
                <a:lnTo>
                  <a:pt x="4950274" y="819852"/>
                </a:lnTo>
                <a:lnTo>
                  <a:pt x="4950274" y="881001"/>
                </a:lnTo>
                <a:lnTo>
                  <a:pt x="4942899" y="917531"/>
                </a:lnTo>
                <a:lnTo>
                  <a:pt x="4959915" y="906059"/>
                </a:lnTo>
                <a:cubicBezTo>
                  <a:pt x="4977128" y="898778"/>
                  <a:pt x="4996053" y="894752"/>
                  <a:pt x="5015918" y="894752"/>
                </a:cubicBezTo>
                <a:lnTo>
                  <a:pt x="5077067" y="894752"/>
                </a:lnTo>
                <a:cubicBezTo>
                  <a:pt x="5096933" y="894752"/>
                  <a:pt x="5115857" y="898778"/>
                  <a:pt x="5133071" y="906059"/>
                </a:cubicBezTo>
                <a:lnTo>
                  <a:pt x="5150086" y="917531"/>
                </a:lnTo>
                <a:lnTo>
                  <a:pt x="5142711" y="881001"/>
                </a:lnTo>
                <a:lnTo>
                  <a:pt x="5142711" y="819852"/>
                </a:lnTo>
                <a:lnTo>
                  <a:pt x="5152382" y="771950"/>
                </a:lnTo>
                <a:lnTo>
                  <a:pt x="5133070" y="784971"/>
                </a:lnTo>
                <a:cubicBezTo>
                  <a:pt x="5115857" y="792251"/>
                  <a:pt x="5096932" y="796277"/>
                  <a:pt x="5077067" y="796277"/>
                </a:cubicBezTo>
                <a:lnTo>
                  <a:pt x="5015918" y="796277"/>
                </a:lnTo>
                <a:cubicBezTo>
                  <a:pt x="4996052" y="796277"/>
                  <a:pt x="4977128" y="792251"/>
                  <a:pt x="4959914" y="784971"/>
                </a:cubicBezTo>
                <a:close/>
                <a:moveTo>
                  <a:pt x="4399265" y="771950"/>
                </a:moveTo>
                <a:lnTo>
                  <a:pt x="4408936" y="819852"/>
                </a:lnTo>
                <a:lnTo>
                  <a:pt x="4408936" y="881001"/>
                </a:lnTo>
                <a:lnTo>
                  <a:pt x="4401561" y="917531"/>
                </a:lnTo>
                <a:lnTo>
                  <a:pt x="4418577" y="906059"/>
                </a:lnTo>
                <a:cubicBezTo>
                  <a:pt x="4435790" y="898778"/>
                  <a:pt x="4454715" y="894752"/>
                  <a:pt x="4474580" y="894752"/>
                </a:cubicBezTo>
                <a:lnTo>
                  <a:pt x="4535729" y="894752"/>
                </a:lnTo>
                <a:cubicBezTo>
                  <a:pt x="4555595" y="894752"/>
                  <a:pt x="4574519" y="898778"/>
                  <a:pt x="4591733" y="906059"/>
                </a:cubicBezTo>
                <a:lnTo>
                  <a:pt x="4608748" y="917531"/>
                </a:lnTo>
                <a:lnTo>
                  <a:pt x="4601373" y="881001"/>
                </a:lnTo>
                <a:lnTo>
                  <a:pt x="4601373" y="819852"/>
                </a:lnTo>
                <a:lnTo>
                  <a:pt x="4611044" y="771950"/>
                </a:lnTo>
                <a:lnTo>
                  <a:pt x="4591732" y="784971"/>
                </a:lnTo>
                <a:cubicBezTo>
                  <a:pt x="4574519" y="792251"/>
                  <a:pt x="4555594" y="796277"/>
                  <a:pt x="4535729" y="796277"/>
                </a:cubicBezTo>
                <a:lnTo>
                  <a:pt x="4474580" y="796277"/>
                </a:lnTo>
                <a:cubicBezTo>
                  <a:pt x="4454714" y="796277"/>
                  <a:pt x="4435790" y="792251"/>
                  <a:pt x="4418576" y="784971"/>
                </a:cubicBezTo>
                <a:close/>
                <a:moveTo>
                  <a:pt x="3857927" y="771950"/>
                </a:moveTo>
                <a:lnTo>
                  <a:pt x="3867598" y="819852"/>
                </a:lnTo>
                <a:lnTo>
                  <a:pt x="3867598" y="881001"/>
                </a:lnTo>
                <a:lnTo>
                  <a:pt x="3860223" y="917531"/>
                </a:lnTo>
                <a:lnTo>
                  <a:pt x="3877239" y="906059"/>
                </a:lnTo>
                <a:cubicBezTo>
                  <a:pt x="3894452" y="898778"/>
                  <a:pt x="3913377" y="894752"/>
                  <a:pt x="3933242" y="894752"/>
                </a:cubicBezTo>
                <a:lnTo>
                  <a:pt x="3994391" y="894752"/>
                </a:lnTo>
                <a:cubicBezTo>
                  <a:pt x="4014257" y="894752"/>
                  <a:pt x="4033181" y="898778"/>
                  <a:pt x="4050395" y="906059"/>
                </a:cubicBezTo>
                <a:lnTo>
                  <a:pt x="4067410" y="917531"/>
                </a:lnTo>
                <a:lnTo>
                  <a:pt x="4060035" y="881001"/>
                </a:lnTo>
                <a:lnTo>
                  <a:pt x="4060035" y="819852"/>
                </a:lnTo>
                <a:lnTo>
                  <a:pt x="4069706" y="771950"/>
                </a:lnTo>
                <a:lnTo>
                  <a:pt x="4050394" y="784971"/>
                </a:lnTo>
                <a:cubicBezTo>
                  <a:pt x="4033181" y="792251"/>
                  <a:pt x="4014256" y="796277"/>
                  <a:pt x="3994391" y="796277"/>
                </a:cubicBezTo>
                <a:lnTo>
                  <a:pt x="3933242" y="796277"/>
                </a:lnTo>
                <a:cubicBezTo>
                  <a:pt x="3913377" y="796277"/>
                  <a:pt x="3894452" y="792251"/>
                  <a:pt x="3877238" y="784971"/>
                </a:cubicBezTo>
                <a:close/>
                <a:moveTo>
                  <a:pt x="3316589" y="771950"/>
                </a:moveTo>
                <a:lnTo>
                  <a:pt x="3326260" y="819852"/>
                </a:lnTo>
                <a:lnTo>
                  <a:pt x="3326260" y="881001"/>
                </a:lnTo>
                <a:lnTo>
                  <a:pt x="3318885" y="917531"/>
                </a:lnTo>
                <a:lnTo>
                  <a:pt x="3335901" y="906059"/>
                </a:lnTo>
                <a:cubicBezTo>
                  <a:pt x="3353114" y="898778"/>
                  <a:pt x="3372039" y="894752"/>
                  <a:pt x="3391904" y="894752"/>
                </a:cubicBezTo>
                <a:lnTo>
                  <a:pt x="3453053" y="894752"/>
                </a:lnTo>
                <a:cubicBezTo>
                  <a:pt x="3472919" y="894752"/>
                  <a:pt x="3491843" y="898778"/>
                  <a:pt x="3509057" y="906059"/>
                </a:cubicBezTo>
                <a:lnTo>
                  <a:pt x="3526072" y="917531"/>
                </a:lnTo>
                <a:lnTo>
                  <a:pt x="3518697" y="881001"/>
                </a:lnTo>
                <a:lnTo>
                  <a:pt x="3518697" y="819852"/>
                </a:lnTo>
                <a:lnTo>
                  <a:pt x="3528368" y="771950"/>
                </a:lnTo>
                <a:lnTo>
                  <a:pt x="3509056" y="784971"/>
                </a:lnTo>
                <a:cubicBezTo>
                  <a:pt x="3491843" y="792251"/>
                  <a:pt x="3472918" y="796277"/>
                  <a:pt x="3453053" y="796277"/>
                </a:cubicBezTo>
                <a:lnTo>
                  <a:pt x="3391904" y="796277"/>
                </a:lnTo>
                <a:cubicBezTo>
                  <a:pt x="3372039" y="796277"/>
                  <a:pt x="3353114" y="792251"/>
                  <a:pt x="3335901" y="784971"/>
                </a:cubicBezTo>
                <a:close/>
                <a:moveTo>
                  <a:pt x="2775251" y="771950"/>
                </a:moveTo>
                <a:lnTo>
                  <a:pt x="2784922" y="819852"/>
                </a:lnTo>
                <a:lnTo>
                  <a:pt x="2784922" y="881001"/>
                </a:lnTo>
                <a:lnTo>
                  <a:pt x="2777547" y="917531"/>
                </a:lnTo>
                <a:lnTo>
                  <a:pt x="2794563" y="906059"/>
                </a:lnTo>
                <a:cubicBezTo>
                  <a:pt x="2811776" y="898778"/>
                  <a:pt x="2830701" y="894752"/>
                  <a:pt x="2850566" y="894752"/>
                </a:cubicBezTo>
                <a:lnTo>
                  <a:pt x="2911715" y="894752"/>
                </a:lnTo>
                <a:cubicBezTo>
                  <a:pt x="2931581" y="894752"/>
                  <a:pt x="2950506" y="898778"/>
                  <a:pt x="2967719" y="906059"/>
                </a:cubicBezTo>
                <a:lnTo>
                  <a:pt x="2984734" y="917531"/>
                </a:lnTo>
                <a:lnTo>
                  <a:pt x="2977359" y="881001"/>
                </a:lnTo>
                <a:lnTo>
                  <a:pt x="2977359" y="819852"/>
                </a:lnTo>
                <a:lnTo>
                  <a:pt x="2987030" y="771950"/>
                </a:lnTo>
                <a:lnTo>
                  <a:pt x="2967718" y="784971"/>
                </a:lnTo>
                <a:cubicBezTo>
                  <a:pt x="2950505" y="792251"/>
                  <a:pt x="2931580" y="796277"/>
                  <a:pt x="2911715" y="796277"/>
                </a:cubicBezTo>
                <a:lnTo>
                  <a:pt x="2850566" y="796277"/>
                </a:lnTo>
                <a:cubicBezTo>
                  <a:pt x="2830701" y="796277"/>
                  <a:pt x="2811776" y="792251"/>
                  <a:pt x="2794563" y="784971"/>
                </a:cubicBezTo>
                <a:close/>
                <a:moveTo>
                  <a:pt x="2233913" y="771950"/>
                </a:moveTo>
                <a:lnTo>
                  <a:pt x="2243584" y="819852"/>
                </a:lnTo>
                <a:lnTo>
                  <a:pt x="2243584" y="881001"/>
                </a:lnTo>
                <a:lnTo>
                  <a:pt x="2236209" y="917531"/>
                </a:lnTo>
                <a:lnTo>
                  <a:pt x="2253225" y="906059"/>
                </a:lnTo>
                <a:cubicBezTo>
                  <a:pt x="2270438" y="898778"/>
                  <a:pt x="2289363" y="894752"/>
                  <a:pt x="2309228" y="894752"/>
                </a:cubicBezTo>
                <a:lnTo>
                  <a:pt x="2370377" y="894752"/>
                </a:lnTo>
                <a:cubicBezTo>
                  <a:pt x="2390243" y="894752"/>
                  <a:pt x="2409168" y="898778"/>
                  <a:pt x="2426381" y="906059"/>
                </a:cubicBezTo>
                <a:lnTo>
                  <a:pt x="2443396" y="917531"/>
                </a:lnTo>
                <a:lnTo>
                  <a:pt x="2436021" y="881001"/>
                </a:lnTo>
                <a:lnTo>
                  <a:pt x="2436021" y="819852"/>
                </a:lnTo>
                <a:lnTo>
                  <a:pt x="2445692" y="771950"/>
                </a:lnTo>
                <a:lnTo>
                  <a:pt x="2426380" y="784971"/>
                </a:lnTo>
                <a:cubicBezTo>
                  <a:pt x="2409167" y="792251"/>
                  <a:pt x="2390242" y="796277"/>
                  <a:pt x="2370377" y="796277"/>
                </a:cubicBezTo>
                <a:lnTo>
                  <a:pt x="2309228" y="796277"/>
                </a:lnTo>
                <a:cubicBezTo>
                  <a:pt x="2289363" y="796277"/>
                  <a:pt x="2270438" y="792251"/>
                  <a:pt x="2253225" y="784971"/>
                </a:cubicBezTo>
                <a:close/>
                <a:moveTo>
                  <a:pt x="1692575" y="771950"/>
                </a:moveTo>
                <a:lnTo>
                  <a:pt x="1702246" y="819852"/>
                </a:lnTo>
                <a:lnTo>
                  <a:pt x="1702246" y="881001"/>
                </a:lnTo>
                <a:lnTo>
                  <a:pt x="1694871" y="917531"/>
                </a:lnTo>
                <a:lnTo>
                  <a:pt x="1711887" y="906059"/>
                </a:lnTo>
                <a:cubicBezTo>
                  <a:pt x="1729100" y="898778"/>
                  <a:pt x="1748025" y="894752"/>
                  <a:pt x="1767890" y="894752"/>
                </a:cubicBezTo>
                <a:lnTo>
                  <a:pt x="1829039" y="894752"/>
                </a:lnTo>
                <a:cubicBezTo>
                  <a:pt x="1848905" y="894752"/>
                  <a:pt x="1867829" y="898778"/>
                  <a:pt x="1885043" y="906059"/>
                </a:cubicBezTo>
                <a:lnTo>
                  <a:pt x="1902058" y="917531"/>
                </a:lnTo>
                <a:lnTo>
                  <a:pt x="1894683" y="881001"/>
                </a:lnTo>
                <a:lnTo>
                  <a:pt x="1894683" y="819852"/>
                </a:lnTo>
                <a:lnTo>
                  <a:pt x="1904354" y="771950"/>
                </a:lnTo>
                <a:lnTo>
                  <a:pt x="1885042" y="784971"/>
                </a:lnTo>
                <a:cubicBezTo>
                  <a:pt x="1867829" y="792251"/>
                  <a:pt x="1848904" y="796277"/>
                  <a:pt x="1829039" y="796277"/>
                </a:cubicBezTo>
                <a:lnTo>
                  <a:pt x="1767890" y="796277"/>
                </a:lnTo>
                <a:cubicBezTo>
                  <a:pt x="1748025" y="796277"/>
                  <a:pt x="1729100" y="792251"/>
                  <a:pt x="1711887" y="784971"/>
                </a:cubicBezTo>
                <a:close/>
                <a:moveTo>
                  <a:pt x="1151237" y="771950"/>
                </a:moveTo>
                <a:lnTo>
                  <a:pt x="1160908" y="819852"/>
                </a:lnTo>
                <a:lnTo>
                  <a:pt x="1160908" y="881001"/>
                </a:lnTo>
                <a:lnTo>
                  <a:pt x="1153533" y="917531"/>
                </a:lnTo>
                <a:lnTo>
                  <a:pt x="1170549" y="906059"/>
                </a:lnTo>
                <a:cubicBezTo>
                  <a:pt x="1187762" y="898778"/>
                  <a:pt x="1206687" y="894752"/>
                  <a:pt x="1226552" y="894752"/>
                </a:cubicBezTo>
                <a:lnTo>
                  <a:pt x="1287701" y="894752"/>
                </a:lnTo>
                <a:cubicBezTo>
                  <a:pt x="1307567" y="894752"/>
                  <a:pt x="1326491" y="898778"/>
                  <a:pt x="1343705" y="906059"/>
                </a:cubicBezTo>
                <a:lnTo>
                  <a:pt x="1360720" y="917531"/>
                </a:lnTo>
                <a:lnTo>
                  <a:pt x="1353345" y="881001"/>
                </a:lnTo>
                <a:lnTo>
                  <a:pt x="1353345" y="819852"/>
                </a:lnTo>
                <a:lnTo>
                  <a:pt x="1363016" y="771950"/>
                </a:lnTo>
                <a:lnTo>
                  <a:pt x="1343704" y="784971"/>
                </a:lnTo>
                <a:cubicBezTo>
                  <a:pt x="1326491" y="792251"/>
                  <a:pt x="1307566" y="796277"/>
                  <a:pt x="1287701" y="796277"/>
                </a:cubicBezTo>
                <a:lnTo>
                  <a:pt x="1226552" y="796277"/>
                </a:lnTo>
                <a:cubicBezTo>
                  <a:pt x="1206687" y="796277"/>
                  <a:pt x="1187762" y="792251"/>
                  <a:pt x="1170549" y="784971"/>
                </a:cubicBezTo>
                <a:close/>
                <a:moveTo>
                  <a:pt x="609899" y="771950"/>
                </a:moveTo>
                <a:lnTo>
                  <a:pt x="619570" y="819852"/>
                </a:lnTo>
                <a:lnTo>
                  <a:pt x="619570" y="881001"/>
                </a:lnTo>
                <a:lnTo>
                  <a:pt x="612195" y="917531"/>
                </a:lnTo>
                <a:lnTo>
                  <a:pt x="629211" y="906059"/>
                </a:lnTo>
                <a:cubicBezTo>
                  <a:pt x="646424" y="898778"/>
                  <a:pt x="665349" y="894752"/>
                  <a:pt x="685214" y="894752"/>
                </a:cubicBezTo>
                <a:lnTo>
                  <a:pt x="746363" y="894752"/>
                </a:lnTo>
                <a:cubicBezTo>
                  <a:pt x="766228" y="894752"/>
                  <a:pt x="785154" y="898778"/>
                  <a:pt x="802366" y="906059"/>
                </a:cubicBezTo>
                <a:lnTo>
                  <a:pt x="819383" y="917531"/>
                </a:lnTo>
                <a:lnTo>
                  <a:pt x="812007" y="881001"/>
                </a:lnTo>
                <a:lnTo>
                  <a:pt x="812007" y="819852"/>
                </a:lnTo>
                <a:lnTo>
                  <a:pt x="821678" y="771950"/>
                </a:lnTo>
                <a:lnTo>
                  <a:pt x="802366" y="784971"/>
                </a:lnTo>
                <a:cubicBezTo>
                  <a:pt x="785153" y="792251"/>
                  <a:pt x="766228" y="796277"/>
                  <a:pt x="746363" y="796277"/>
                </a:cubicBezTo>
                <a:lnTo>
                  <a:pt x="685214" y="796277"/>
                </a:lnTo>
                <a:cubicBezTo>
                  <a:pt x="665349" y="796277"/>
                  <a:pt x="646424" y="792251"/>
                  <a:pt x="629211" y="784971"/>
                </a:cubicBezTo>
                <a:close/>
                <a:moveTo>
                  <a:pt x="3589554" y="554723"/>
                </a:moveTo>
                <a:lnTo>
                  <a:pt x="3596929" y="591252"/>
                </a:lnTo>
                <a:lnTo>
                  <a:pt x="3596929" y="652401"/>
                </a:lnTo>
                <a:lnTo>
                  <a:pt x="3587258" y="700303"/>
                </a:lnTo>
                <a:lnTo>
                  <a:pt x="3606570" y="687282"/>
                </a:lnTo>
                <a:cubicBezTo>
                  <a:pt x="3623783" y="680002"/>
                  <a:pt x="3642708" y="675976"/>
                  <a:pt x="3662573" y="675976"/>
                </a:cubicBezTo>
                <a:lnTo>
                  <a:pt x="3723722" y="675976"/>
                </a:lnTo>
                <a:cubicBezTo>
                  <a:pt x="3743587" y="675976"/>
                  <a:pt x="3762512" y="680002"/>
                  <a:pt x="3779725" y="687282"/>
                </a:cubicBezTo>
                <a:lnTo>
                  <a:pt x="3799037" y="700303"/>
                </a:lnTo>
                <a:lnTo>
                  <a:pt x="3789366" y="652401"/>
                </a:lnTo>
                <a:lnTo>
                  <a:pt x="3789366" y="591252"/>
                </a:lnTo>
                <a:lnTo>
                  <a:pt x="3796741" y="554723"/>
                </a:lnTo>
                <a:lnTo>
                  <a:pt x="3779726" y="566195"/>
                </a:lnTo>
                <a:cubicBezTo>
                  <a:pt x="3762512" y="573475"/>
                  <a:pt x="3743588" y="577501"/>
                  <a:pt x="3723722" y="577501"/>
                </a:cubicBezTo>
                <a:lnTo>
                  <a:pt x="3662573" y="577501"/>
                </a:lnTo>
                <a:cubicBezTo>
                  <a:pt x="3642708" y="577501"/>
                  <a:pt x="3623783" y="573475"/>
                  <a:pt x="3606570" y="566195"/>
                </a:cubicBezTo>
                <a:close/>
                <a:moveTo>
                  <a:pt x="3048216" y="554723"/>
                </a:moveTo>
                <a:lnTo>
                  <a:pt x="3055591" y="591252"/>
                </a:lnTo>
                <a:lnTo>
                  <a:pt x="3055591" y="652401"/>
                </a:lnTo>
                <a:lnTo>
                  <a:pt x="3045920" y="700303"/>
                </a:lnTo>
                <a:lnTo>
                  <a:pt x="3065232" y="687282"/>
                </a:lnTo>
                <a:cubicBezTo>
                  <a:pt x="3082445" y="680002"/>
                  <a:pt x="3101370" y="675976"/>
                  <a:pt x="3121235" y="675976"/>
                </a:cubicBezTo>
                <a:lnTo>
                  <a:pt x="3182384" y="675976"/>
                </a:lnTo>
                <a:cubicBezTo>
                  <a:pt x="3202249" y="675976"/>
                  <a:pt x="3221174" y="680002"/>
                  <a:pt x="3238387" y="687282"/>
                </a:cubicBezTo>
                <a:lnTo>
                  <a:pt x="3257699" y="700303"/>
                </a:lnTo>
                <a:lnTo>
                  <a:pt x="3248028" y="652401"/>
                </a:lnTo>
                <a:lnTo>
                  <a:pt x="3248028" y="591252"/>
                </a:lnTo>
                <a:lnTo>
                  <a:pt x="3255403" y="554723"/>
                </a:lnTo>
                <a:lnTo>
                  <a:pt x="3238388" y="566195"/>
                </a:lnTo>
                <a:cubicBezTo>
                  <a:pt x="3221175" y="573475"/>
                  <a:pt x="3202250" y="577501"/>
                  <a:pt x="3182384" y="577501"/>
                </a:cubicBezTo>
                <a:lnTo>
                  <a:pt x="3121235" y="577501"/>
                </a:lnTo>
                <a:cubicBezTo>
                  <a:pt x="3101370" y="577501"/>
                  <a:pt x="3082445" y="573475"/>
                  <a:pt x="3065232" y="566195"/>
                </a:cubicBezTo>
                <a:close/>
                <a:moveTo>
                  <a:pt x="2506878" y="554723"/>
                </a:moveTo>
                <a:lnTo>
                  <a:pt x="2514253" y="591252"/>
                </a:lnTo>
                <a:lnTo>
                  <a:pt x="2514253" y="652401"/>
                </a:lnTo>
                <a:lnTo>
                  <a:pt x="2504582" y="700303"/>
                </a:lnTo>
                <a:lnTo>
                  <a:pt x="2523894" y="687282"/>
                </a:lnTo>
                <a:cubicBezTo>
                  <a:pt x="2541107" y="680002"/>
                  <a:pt x="2560032" y="675976"/>
                  <a:pt x="2579897" y="675976"/>
                </a:cubicBezTo>
                <a:lnTo>
                  <a:pt x="2641046" y="675976"/>
                </a:lnTo>
                <a:cubicBezTo>
                  <a:pt x="2660911" y="675976"/>
                  <a:pt x="2679836" y="680002"/>
                  <a:pt x="2697049" y="687282"/>
                </a:cubicBezTo>
                <a:lnTo>
                  <a:pt x="2716361" y="700303"/>
                </a:lnTo>
                <a:lnTo>
                  <a:pt x="2706690" y="652401"/>
                </a:lnTo>
                <a:lnTo>
                  <a:pt x="2706690" y="591252"/>
                </a:lnTo>
                <a:lnTo>
                  <a:pt x="2714065" y="554723"/>
                </a:lnTo>
                <a:lnTo>
                  <a:pt x="2697050" y="566195"/>
                </a:lnTo>
                <a:cubicBezTo>
                  <a:pt x="2679837" y="573475"/>
                  <a:pt x="2660912" y="577501"/>
                  <a:pt x="2641046" y="577501"/>
                </a:cubicBezTo>
                <a:lnTo>
                  <a:pt x="2579897" y="577501"/>
                </a:lnTo>
                <a:cubicBezTo>
                  <a:pt x="2560032" y="577501"/>
                  <a:pt x="2541107" y="573475"/>
                  <a:pt x="2523894" y="566195"/>
                </a:cubicBezTo>
                <a:close/>
                <a:moveTo>
                  <a:pt x="1965540" y="554723"/>
                </a:moveTo>
                <a:lnTo>
                  <a:pt x="1972915" y="591252"/>
                </a:lnTo>
                <a:lnTo>
                  <a:pt x="1972915" y="652401"/>
                </a:lnTo>
                <a:lnTo>
                  <a:pt x="1963244" y="700303"/>
                </a:lnTo>
                <a:lnTo>
                  <a:pt x="1982556" y="687282"/>
                </a:lnTo>
                <a:cubicBezTo>
                  <a:pt x="1999769" y="680002"/>
                  <a:pt x="2018694" y="675976"/>
                  <a:pt x="2038559" y="675976"/>
                </a:cubicBezTo>
                <a:lnTo>
                  <a:pt x="2099708" y="675976"/>
                </a:lnTo>
                <a:cubicBezTo>
                  <a:pt x="2119573" y="675976"/>
                  <a:pt x="2138498" y="680002"/>
                  <a:pt x="2155711" y="687282"/>
                </a:cubicBezTo>
                <a:lnTo>
                  <a:pt x="2175023" y="700303"/>
                </a:lnTo>
                <a:lnTo>
                  <a:pt x="2165352" y="652401"/>
                </a:lnTo>
                <a:lnTo>
                  <a:pt x="2165352" y="591252"/>
                </a:lnTo>
                <a:lnTo>
                  <a:pt x="2172727" y="554723"/>
                </a:lnTo>
                <a:lnTo>
                  <a:pt x="2155712" y="566195"/>
                </a:lnTo>
                <a:cubicBezTo>
                  <a:pt x="2138499" y="573475"/>
                  <a:pt x="2119574" y="577501"/>
                  <a:pt x="2099708" y="577501"/>
                </a:cubicBezTo>
                <a:lnTo>
                  <a:pt x="2038559" y="577501"/>
                </a:lnTo>
                <a:cubicBezTo>
                  <a:pt x="2018694" y="577501"/>
                  <a:pt x="1999769" y="573475"/>
                  <a:pt x="1982556" y="566195"/>
                </a:cubicBezTo>
                <a:close/>
                <a:moveTo>
                  <a:pt x="6296244" y="554723"/>
                </a:moveTo>
                <a:lnTo>
                  <a:pt x="6303619" y="591252"/>
                </a:lnTo>
                <a:lnTo>
                  <a:pt x="6303619" y="652401"/>
                </a:lnTo>
                <a:lnTo>
                  <a:pt x="6293948" y="700303"/>
                </a:lnTo>
                <a:lnTo>
                  <a:pt x="6313260" y="687283"/>
                </a:lnTo>
                <a:cubicBezTo>
                  <a:pt x="6330473" y="680002"/>
                  <a:pt x="6349398" y="675976"/>
                  <a:pt x="6369263" y="675976"/>
                </a:cubicBezTo>
                <a:lnTo>
                  <a:pt x="6430412" y="675976"/>
                </a:lnTo>
                <a:cubicBezTo>
                  <a:pt x="6450277" y="675976"/>
                  <a:pt x="6469202" y="680002"/>
                  <a:pt x="6486415" y="687283"/>
                </a:cubicBezTo>
                <a:lnTo>
                  <a:pt x="6505720" y="700298"/>
                </a:lnTo>
                <a:lnTo>
                  <a:pt x="6496050" y="652401"/>
                </a:lnTo>
                <a:lnTo>
                  <a:pt x="6496050" y="591252"/>
                </a:lnTo>
                <a:lnTo>
                  <a:pt x="6503424" y="554727"/>
                </a:lnTo>
                <a:lnTo>
                  <a:pt x="6486415" y="566195"/>
                </a:lnTo>
                <a:cubicBezTo>
                  <a:pt x="6469202" y="573475"/>
                  <a:pt x="6450277" y="577501"/>
                  <a:pt x="6430412" y="577501"/>
                </a:cubicBezTo>
                <a:lnTo>
                  <a:pt x="6369263" y="577501"/>
                </a:lnTo>
                <a:cubicBezTo>
                  <a:pt x="6349398" y="577501"/>
                  <a:pt x="6330473" y="573475"/>
                  <a:pt x="6313260" y="566195"/>
                </a:cubicBezTo>
                <a:close/>
                <a:moveTo>
                  <a:pt x="5754906" y="554723"/>
                </a:moveTo>
                <a:lnTo>
                  <a:pt x="5762281" y="591252"/>
                </a:lnTo>
                <a:lnTo>
                  <a:pt x="5762281" y="652401"/>
                </a:lnTo>
                <a:lnTo>
                  <a:pt x="5752610" y="700303"/>
                </a:lnTo>
                <a:lnTo>
                  <a:pt x="5771922" y="687282"/>
                </a:lnTo>
                <a:cubicBezTo>
                  <a:pt x="5789135" y="680002"/>
                  <a:pt x="5808060" y="675976"/>
                  <a:pt x="5827925" y="675976"/>
                </a:cubicBezTo>
                <a:lnTo>
                  <a:pt x="5889074" y="675976"/>
                </a:lnTo>
                <a:cubicBezTo>
                  <a:pt x="5908939" y="675976"/>
                  <a:pt x="5927864" y="680002"/>
                  <a:pt x="5945077" y="687282"/>
                </a:cubicBezTo>
                <a:lnTo>
                  <a:pt x="5964389" y="700303"/>
                </a:lnTo>
                <a:lnTo>
                  <a:pt x="5954718" y="652401"/>
                </a:lnTo>
                <a:lnTo>
                  <a:pt x="5954718" y="591252"/>
                </a:lnTo>
                <a:lnTo>
                  <a:pt x="5962093" y="554723"/>
                </a:lnTo>
                <a:lnTo>
                  <a:pt x="5945077" y="566195"/>
                </a:lnTo>
                <a:cubicBezTo>
                  <a:pt x="5927864" y="573475"/>
                  <a:pt x="5908939" y="577501"/>
                  <a:pt x="5889074" y="577501"/>
                </a:cubicBezTo>
                <a:lnTo>
                  <a:pt x="5827925" y="577501"/>
                </a:lnTo>
                <a:cubicBezTo>
                  <a:pt x="5808060" y="577501"/>
                  <a:pt x="5789135" y="573475"/>
                  <a:pt x="5771922" y="566195"/>
                </a:cubicBezTo>
                <a:close/>
                <a:moveTo>
                  <a:pt x="5213568" y="554723"/>
                </a:moveTo>
                <a:lnTo>
                  <a:pt x="5220943" y="591252"/>
                </a:lnTo>
                <a:lnTo>
                  <a:pt x="5220943" y="652401"/>
                </a:lnTo>
                <a:lnTo>
                  <a:pt x="5211272" y="700303"/>
                </a:lnTo>
                <a:lnTo>
                  <a:pt x="5230583" y="687282"/>
                </a:lnTo>
                <a:cubicBezTo>
                  <a:pt x="5247797" y="680002"/>
                  <a:pt x="5266721" y="675976"/>
                  <a:pt x="5286587" y="675976"/>
                </a:cubicBezTo>
                <a:lnTo>
                  <a:pt x="5347736" y="675976"/>
                </a:lnTo>
                <a:cubicBezTo>
                  <a:pt x="5367601" y="675976"/>
                  <a:pt x="5386526" y="680002"/>
                  <a:pt x="5403739" y="687282"/>
                </a:cubicBezTo>
                <a:lnTo>
                  <a:pt x="5423051" y="700303"/>
                </a:lnTo>
                <a:lnTo>
                  <a:pt x="5413380" y="652401"/>
                </a:lnTo>
                <a:lnTo>
                  <a:pt x="5413380" y="591252"/>
                </a:lnTo>
                <a:lnTo>
                  <a:pt x="5420755" y="554723"/>
                </a:lnTo>
                <a:lnTo>
                  <a:pt x="5403740" y="566195"/>
                </a:lnTo>
                <a:cubicBezTo>
                  <a:pt x="5386526" y="573475"/>
                  <a:pt x="5367602" y="577501"/>
                  <a:pt x="5347736" y="577501"/>
                </a:cubicBezTo>
                <a:lnTo>
                  <a:pt x="5286587" y="577501"/>
                </a:lnTo>
                <a:cubicBezTo>
                  <a:pt x="5266722" y="577501"/>
                  <a:pt x="5247797" y="573475"/>
                  <a:pt x="5230584" y="566195"/>
                </a:cubicBezTo>
                <a:close/>
                <a:moveTo>
                  <a:pt x="4672230" y="554723"/>
                </a:moveTo>
                <a:lnTo>
                  <a:pt x="4679605" y="591252"/>
                </a:lnTo>
                <a:lnTo>
                  <a:pt x="4679605" y="652401"/>
                </a:lnTo>
                <a:lnTo>
                  <a:pt x="4669934" y="700303"/>
                </a:lnTo>
                <a:lnTo>
                  <a:pt x="4689245" y="687282"/>
                </a:lnTo>
                <a:cubicBezTo>
                  <a:pt x="4706459" y="680002"/>
                  <a:pt x="4725383" y="675976"/>
                  <a:pt x="4745249" y="675976"/>
                </a:cubicBezTo>
                <a:lnTo>
                  <a:pt x="4806398" y="675976"/>
                </a:lnTo>
                <a:cubicBezTo>
                  <a:pt x="4826263" y="675976"/>
                  <a:pt x="4845188" y="680002"/>
                  <a:pt x="4862401" y="687282"/>
                </a:cubicBezTo>
                <a:lnTo>
                  <a:pt x="4881713" y="700303"/>
                </a:lnTo>
                <a:lnTo>
                  <a:pt x="4872042" y="652401"/>
                </a:lnTo>
                <a:lnTo>
                  <a:pt x="4872042" y="591252"/>
                </a:lnTo>
                <a:lnTo>
                  <a:pt x="4879417" y="554723"/>
                </a:lnTo>
                <a:lnTo>
                  <a:pt x="4862402" y="566195"/>
                </a:lnTo>
                <a:cubicBezTo>
                  <a:pt x="4845188" y="573475"/>
                  <a:pt x="4826264" y="577501"/>
                  <a:pt x="4806398" y="577501"/>
                </a:cubicBezTo>
                <a:lnTo>
                  <a:pt x="4745249" y="577501"/>
                </a:lnTo>
                <a:cubicBezTo>
                  <a:pt x="4725384" y="577501"/>
                  <a:pt x="4706459" y="573475"/>
                  <a:pt x="4689246" y="566195"/>
                </a:cubicBezTo>
                <a:close/>
                <a:moveTo>
                  <a:pt x="4130892" y="554723"/>
                </a:moveTo>
                <a:lnTo>
                  <a:pt x="4138267" y="591252"/>
                </a:lnTo>
                <a:lnTo>
                  <a:pt x="4138267" y="652401"/>
                </a:lnTo>
                <a:lnTo>
                  <a:pt x="4128596" y="700303"/>
                </a:lnTo>
                <a:lnTo>
                  <a:pt x="4147907" y="687282"/>
                </a:lnTo>
                <a:cubicBezTo>
                  <a:pt x="4165121" y="680002"/>
                  <a:pt x="4184046" y="675976"/>
                  <a:pt x="4203911" y="675976"/>
                </a:cubicBezTo>
                <a:lnTo>
                  <a:pt x="4265060" y="675976"/>
                </a:lnTo>
                <a:cubicBezTo>
                  <a:pt x="4284925" y="675976"/>
                  <a:pt x="4303850" y="680002"/>
                  <a:pt x="4321063" y="687282"/>
                </a:cubicBezTo>
                <a:lnTo>
                  <a:pt x="4340374" y="700303"/>
                </a:lnTo>
                <a:lnTo>
                  <a:pt x="4330704" y="652401"/>
                </a:lnTo>
                <a:lnTo>
                  <a:pt x="4330704" y="591252"/>
                </a:lnTo>
                <a:lnTo>
                  <a:pt x="4338079" y="554723"/>
                </a:lnTo>
                <a:lnTo>
                  <a:pt x="4321064" y="566195"/>
                </a:lnTo>
                <a:cubicBezTo>
                  <a:pt x="4303850" y="573475"/>
                  <a:pt x="4284926" y="577501"/>
                  <a:pt x="4265060" y="577501"/>
                </a:cubicBezTo>
                <a:lnTo>
                  <a:pt x="4203911" y="577501"/>
                </a:lnTo>
                <a:cubicBezTo>
                  <a:pt x="4184046" y="577501"/>
                  <a:pt x="4165121" y="573475"/>
                  <a:pt x="4147908" y="566195"/>
                </a:cubicBezTo>
                <a:close/>
                <a:moveTo>
                  <a:pt x="1631389" y="554723"/>
                </a:moveTo>
                <a:lnTo>
                  <a:pt x="1614374" y="566195"/>
                </a:lnTo>
                <a:cubicBezTo>
                  <a:pt x="1597160" y="573475"/>
                  <a:pt x="1578236" y="577501"/>
                  <a:pt x="1558370" y="577501"/>
                </a:cubicBezTo>
                <a:lnTo>
                  <a:pt x="1497221" y="577501"/>
                </a:lnTo>
                <a:cubicBezTo>
                  <a:pt x="1477356" y="577501"/>
                  <a:pt x="1458431" y="573475"/>
                  <a:pt x="1441218" y="566195"/>
                </a:cubicBezTo>
                <a:lnTo>
                  <a:pt x="1424202" y="554723"/>
                </a:lnTo>
                <a:lnTo>
                  <a:pt x="1431577" y="591252"/>
                </a:lnTo>
                <a:lnTo>
                  <a:pt x="1431577" y="652401"/>
                </a:lnTo>
                <a:lnTo>
                  <a:pt x="1421906" y="700303"/>
                </a:lnTo>
                <a:lnTo>
                  <a:pt x="1441218" y="687282"/>
                </a:lnTo>
                <a:cubicBezTo>
                  <a:pt x="1458431" y="680002"/>
                  <a:pt x="1477356" y="675976"/>
                  <a:pt x="1497221" y="675976"/>
                </a:cubicBezTo>
                <a:lnTo>
                  <a:pt x="1558370" y="675976"/>
                </a:lnTo>
                <a:cubicBezTo>
                  <a:pt x="1578235" y="675976"/>
                  <a:pt x="1597160" y="680002"/>
                  <a:pt x="1614373" y="687282"/>
                </a:cubicBezTo>
                <a:lnTo>
                  <a:pt x="1633685" y="700303"/>
                </a:lnTo>
                <a:lnTo>
                  <a:pt x="1624014" y="652401"/>
                </a:lnTo>
                <a:lnTo>
                  <a:pt x="1624014" y="591252"/>
                </a:lnTo>
                <a:close/>
                <a:moveTo>
                  <a:pt x="882864" y="554723"/>
                </a:moveTo>
                <a:lnTo>
                  <a:pt x="890239" y="591252"/>
                </a:lnTo>
                <a:lnTo>
                  <a:pt x="890239" y="652401"/>
                </a:lnTo>
                <a:lnTo>
                  <a:pt x="880569" y="700303"/>
                </a:lnTo>
                <a:lnTo>
                  <a:pt x="899880" y="687283"/>
                </a:lnTo>
                <a:cubicBezTo>
                  <a:pt x="917093" y="680002"/>
                  <a:pt x="936018" y="675976"/>
                  <a:pt x="955883" y="675976"/>
                </a:cubicBezTo>
                <a:lnTo>
                  <a:pt x="1017032" y="675976"/>
                </a:lnTo>
                <a:cubicBezTo>
                  <a:pt x="1036897" y="675976"/>
                  <a:pt x="1055822" y="680002"/>
                  <a:pt x="1073035" y="687283"/>
                </a:cubicBezTo>
                <a:lnTo>
                  <a:pt x="1092347" y="700303"/>
                </a:lnTo>
                <a:lnTo>
                  <a:pt x="1082676" y="652401"/>
                </a:lnTo>
                <a:lnTo>
                  <a:pt x="1082676" y="591252"/>
                </a:lnTo>
                <a:lnTo>
                  <a:pt x="1090051" y="554723"/>
                </a:lnTo>
                <a:lnTo>
                  <a:pt x="1073036" y="566195"/>
                </a:lnTo>
                <a:cubicBezTo>
                  <a:pt x="1055823" y="573475"/>
                  <a:pt x="1036898" y="577501"/>
                  <a:pt x="1017032" y="577501"/>
                </a:cubicBezTo>
                <a:lnTo>
                  <a:pt x="955883" y="577501"/>
                </a:lnTo>
                <a:cubicBezTo>
                  <a:pt x="936018" y="577501"/>
                  <a:pt x="917093" y="573475"/>
                  <a:pt x="899880" y="566195"/>
                </a:cubicBezTo>
                <a:close/>
                <a:moveTo>
                  <a:pt x="341526" y="554723"/>
                </a:moveTo>
                <a:lnTo>
                  <a:pt x="348901" y="591252"/>
                </a:lnTo>
                <a:lnTo>
                  <a:pt x="348901" y="652401"/>
                </a:lnTo>
                <a:lnTo>
                  <a:pt x="339230" y="700303"/>
                </a:lnTo>
                <a:lnTo>
                  <a:pt x="358542" y="687283"/>
                </a:lnTo>
                <a:cubicBezTo>
                  <a:pt x="375755" y="680002"/>
                  <a:pt x="394680" y="675976"/>
                  <a:pt x="414545" y="675976"/>
                </a:cubicBezTo>
                <a:lnTo>
                  <a:pt x="475694" y="675976"/>
                </a:lnTo>
                <a:cubicBezTo>
                  <a:pt x="495559" y="675976"/>
                  <a:pt x="514484" y="680002"/>
                  <a:pt x="531697" y="687283"/>
                </a:cubicBezTo>
                <a:lnTo>
                  <a:pt x="551009" y="700303"/>
                </a:lnTo>
                <a:lnTo>
                  <a:pt x="541338" y="652401"/>
                </a:lnTo>
                <a:lnTo>
                  <a:pt x="541338" y="591252"/>
                </a:lnTo>
                <a:lnTo>
                  <a:pt x="548713" y="554723"/>
                </a:lnTo>
                <a:lnTo>
                  <a:pt x="531698" y="566195"/>
                </a:lnTo>
                <a:cubicBezTo>
                  <a:pt x="514485" y="573475"/>
                  <a:pt x="495560" y="577501"/>
                  <a:pt x="475694" y="577501"/>
                </a:cubicBezTo>
                <a:lnTo>
                  <a:pt x="414545" y="577501"/>
                </a:lnTo>
                <a:cubicBezTo>
                  <a:pt x="394680" y="577501"/>
                  <a:pt x="375755" y="573475"/>
                  <a:pt x="358542" y="566195"/>
                </a:cubicBezTo>
                <a:close/>
                <a:moveTo>
                  <a:pt x="6023279" y="324574"/>
                </a:moveTo>
                <a:lnTo>
                  <a:pt x="6032950" y="372476"/>
                </a:lnTo>
                <a:lnTo>
                  <a:pt x="6032950" y="433625"/>
                </a:lnTo>
                <a:lnTo>
                  <a:pt x="6025575" y="470155"/>
                </a:lnTo>
                <a:lnTo>
                  <a:pt x="6042591" y="458683"/>
                </a:lnTo>
                <a:cubicBezTo>
                  <a:pt x="6059804" y="451402"/>
                  <a:pt x="6078729" y="447376"/>
                  <a:pt x="6098594" y="447376"/>
                </a:cubicBezTo>
                <a:lnTo>
                  <a:pt x="6159743" y="447376"/>
                </a:lnTo>
                <a:cubicBezTo>
                  <a:pt x="6179608" y="447376"/>
                  <a:pt x="6198533" y="451402"/>
                  <a:pt x="6215746" y="458683"/>
                </a:cubicBezTo>
                <a:lnTo>
                  <a:pt x="6232762" y="470155"/>
                </a:lnTo>
                <a:lnTo>
                  <a:pt x="6225387" y="433625"/>
                </a:lnTo>
                <a:lnTo>
                  <a:pt x="6225387" y="372476"/>
                </a:lnTo>
                <a:lnTo>
                  <a:pt x="6235058" y="324574"/>
                </a:lnTo>
                <a:lnTo>
                  <a:pt x="6215746" y="337595"/>
                </a:lnTo>
                <a:cubicBezTo>
                  <a:pt x="6198533" y="344875"/>
                  <a:pt x="6179608" y="348901"/>
                  <a:pt x="6159743" y="348901"/>
                </a:cubicBezTo>
                <a:lnTo>
                  <a:pt x="6098594" y="348901"/>
                </a:lnTo>
                <a:cubicBezTo>
                  <a:pt x="6078729" y="348901"/>
                  <a:pt x="6059804" y="344875"/>
                  <a:pt x="6042591" y="337595"/>
                </a:cubicBezTo>
                <a:close/>
                <a:moveTo>
                  <a:pt x="5481941" y="324574"/>
                </a:moveTo>
                <a:lnTo>
                  <a:pt x="5491612" y="372476"/>
                </a:lnTo>
                <a:lnTo>
                  <a:pt x="5491612" y="433625"/>
                </a:lnTo>
                <a:lnTo>
                  <a:pt x="5484237" y="470155"/>
                </a:lnTo>
                <a:lnTo>
                  <a:pt x="5501253" y="458683"/>
                </a:lnTo>
                <a:cubicBezTo>
                  <a:pt x="5518466" y="451402"/>
                  <a:pt x="5537391" y="447376"/>
                  <a:pt x="5557256" y="447376"/>
                </a:cubicBezTo>
                <a:lnTo>
                  <a:pt x="5618405" y="447376"/>
                </a:lnTo>
                <a:cubicBezTo>
                  <a:pt x="5638270" y="447376"/>
                  <a:pt x="5657195" y="451402"/>
                  <a:pt x="5674408" y="458683"/>
                </a:cubicBezTo>
                <a:lnTo>
                  <a:pt x="5691424" y="470155"/>
                </a:lnTo>
                <a:lnTo>
                  <a:pt x="5684049" y="433625"/>
                </a:lnTo>
                <a:lnTo>
                  <a:pt x="5684049" y="372476"/>
                </a:lnTo>
                <a:lnTo>
                  <a:pt x="5693720" y="324574"/>
                </a:lnTo>
                <a:lnTo>
                  <a:pt x="5674408" y="337595"/>
                </a:lnTo>
                <a:cubicBezTo>
                  <a:pt x="5657195" y="344875"/>
                  <a:pt x="5638270" y="348901"/>
                  <a:pt x="5618405" y="348901"/>
                </a:cubicBezTo>
                <a:lnTo>
                  <a:pt x="5557256" y="348901"/>
                </a:lnTo>
                <a:cubicBezTo>
                  <a:pt x="5537391" y="348901"/>
                  <a:pt x="5518466" y="344875"/>
                  <a:pt x="5501253" y="337595"/>
                </a:cubicBezTo>
                <a:close/>
                <a:moveTo>
                  <a:pt x="4940603" y="324574"/>
                </a:moveTo>
                <a:lnTo>
                  <a:pt x="4950274" y="372476"/>
                </a:lnTo>
                <a:lnTo>
                  <a:pt x="4950274" y="433625"/>
                </a:lnTo>
                <a:lnTo>
                  <a:pt x="4942899" y="470155"/>
                </a:lnTo>
                <a:lnTo>
                  <a:pt x="4959915" y="458683"/>
                </a:lnTo>
                <a:cubicBezTo>
                  <a:pt x="4977128" y="451402"/>
                  <a:pt x="4996053" y="447376"/>
                  <a:pt x="5015918" y="447376"/>
                </a:cubicBezTo>
                <a:lnTo>
                  <a:pt x="5077067" y="447376"/>
                </a:lnTo>
                <a:cubicBezTo>
                  <a:pt x="5096933" y="447376"/>
                  <a:pt x="5115857" y="451402"/>
                  <a:pt x="5133071" y="458683"/>
                </a:cubicBezTo>
                <a:lnTo>
                  <a:pt x="5150086" y="470155"/>
                </a:lnTo>
                <a:lnTo>
                  <a:pt x="5142711" y="433625"/>
                </a:lnTo>
                <a:lnTo>
                  <a:pt x="5142711" y="372476"/>
                </a:lnTo>
                <a:lnTo>
                  <a:pt x="5152382" y="324574"/>
                </a:lnTo>
                <a:lnTo>
                  <a:pt x="5133070" y="337595"/>
                </a:lnTo>
                <a:cubicBezTo>
                  <a:pt x="5115857" y="344875"/>
                  <a:pt x="5096932" y="348901"/>
                  <a:pt x="5077067" y="348901"/>
                </a:cubicBezTo>
                <a:lnTo>
                  <a:pt x="5015918" y="348901"/>
                </a:lnTo>
                <a:cubicBezTo>
                  <a:pt x="4996052" y="348901"/>
                  <a:pt x="4977128" y="344875"/>
                  <a:pt x="4959914" y="337595"/>
                </a:cubicBezTo>
                <a:close/>
                <a:moveTo>
                  <a:pt x="4399265" y="324574"/>
                </a:moveTo>
                <a:lnTo>
                  <a:pt x="4408936" y="372476"/>
                </a:lnTo>
                <a:lnTo>
                  <a:pt x="4408936" y="433625"/>
                </a:lnTo>
                <a:lnTo>
                  <a:pt x="4401561" y="470155"/>
                </a:lnTo>
                <a:lnTo>
                  <a:pt x="4418577" y="458683"/>
                </a:lnTo>
                <a:cubicBezTo>
                  <a:pt x="4435790" y="451402"/>
                  <a:pt x="4454715" y="447376"/>
                  <a:pt x="4474580" y="447376"/>
                </a:cubicBezTo>
                <a:lnTo>
                  <a:pt x="4535729" y="447376"/>
                </a:lnTo>
                <a:cubicBezTo>
                  <a:pt x="4555595" y="447376"/>
                  <a:pt x="4574519" y="451402"/>
                  <a:pt x="4591733" y="458683"/>
                </a:cubicBezTo>
                <a:lnTo>
                  <a:pt x="4608748" y="470155"/>
                </a:lnTo>
                <a:lnTo>
                  <a:pt x="4601373" y="433625"/>
                </a:lnTo>
                <a:lnTo>
                  <a:pt x="4601373" y="372476"/>
                </a:lnTo>
                <a:lnTo>
                  <a:pt x="4611044" y="324574"/>
                </a:lnTo>
                <a:lnTo>
                  <a:pt x="4591732" y="337595"/>
                </a:lnTo>
                <a:cubicBezTo>
                  <a:pt x="4574519" y="344875"/>
                  <a:pt x="4555594" y="348901"/>
                  <a:pt x="4535729" y="348901"/>
                </a:cubicBezTo>
                <a:lnTo>
                  <a:pt x="4474580" y="348901"/>
                </a:lnTo>
                <a:cubicBezTo>
                  <a:pt x="4454714" y="348901"/>
                  <a:pt x="4435790" y="344875"/>
                  <a:pt x="4418576" y="337595"/>
                </a:cubicBezTo>
                <a:close/>
                <a:moveTo>
                  <a:pt x="3857927" y="324574"/>
                </a:moveTo>
                <a:lnTo>
                  <a:pt x="3867598" y="372476"/>
                </a:lnTo>
                <a:lnTo>
                  <a:pt x="3867598" y="433625"/>
                </a:lnTo>
                <a:lnTo>
                  <a:pt x="3860223" y="470155"/>
                </a:lnTo>
                <a:lnTo>
                  <a:pt x="3877239" y="458683"/>
                </a:lnTo>
                <a:cubicBezTo>
                  <a:pt x="3894452" y="451402"/>
                  <a:pt x="3913377" y="447376"/>
                  <a:pt x="3933242" y="447376"/>
                </a:cubicBezTo>
                <a:lnTo>
                  <a:pt x="3994391" y="447376"/>
                </a:lnTo>
                <a:cubicBezTo>
                  <a:pt x="4014257" y="447376"/>
                  <a:pt x="4033181" y="451402"/>
                  <a:pt x="4050395" y="458683"/>
                </a:cubicBezTo>
                <a:lnTo>
                  <a:pt x="4067410" y="470155"/>
                </a:lnTo>
                <a:lnTo>
                  <a:pt x="4060035" y="433625"/>
                </a:lnTo>
                <a:lnTo>
                  <a:pt x="4060035" y="372476"/>
                </a:lnTo>
                <a:lnTo>
                  <a:pt x="4069706" y="324574"/>
                </a:lnTo>
                <a:lnTo>
                  <a:pt x="4050394" y="337595"/>
                </a:lnTo>
                <a:cubicBezTo>
                  <a:pt x="4033181" y="344875"/>
                  <a:pt x="4014256" y="348901"/>
                  <a:pt x="3994391" y="348901"/>
                </a:cubicBezTo>
                <a:lnTo>
                  <a:pt x="3933242" y="348901"/>
                </a:lnTo>
                <a:cubicBezTo>
                  <a:pt x="3913377" y="348901"/>
                  <a:pt x="3894452" y="344875"/>
                  <a:pt x="3877238" y="337595"/>
                </a:cubicBezTo>
                <a:close/>
                <a:moveTo>
                  <a:pt x="3316589" y="324574"/>
                </a:moveTo>
                <a:lnTo>
                  <a:pt x="3326260" y="372476"/>
                </a:lnTo>
                <a:lnTo>
                  <a:pt x="3326260" y="433625"/>
                </a:lnTo>
                <a:lnTo>
                  <a:pt x="3318885" y="470155"/>
                </a:lnTo>
                <a:lnTo>
                  <a:pt x="3335901" y="458683"/>
                </a:lnTo>
                <a:cubicBezTo>
                  <a:pt x="3353114" y="451402"/>
                  <a:pt x="3372039" y="447376"/>
                  <a:pt x="3391904" y="447376"/>
                </a:cubicBezTo>
                <a:lnTo>
                  <a:pt x="3453053" y="447376"/>
                </a:lnTo>
                <a:cubicBezTo>
                  <a:pt x="3472919" y="447376"/>
                  <a:pt x="3491843" y="451402"/>
                  <a:pt x="3509057" y="458683"/>
                </a:cubicBezTo>
                <a:lnTo>
                  <a:pt x="3526072" y="470155"/>
                </a:lnTo>
                <a:lnTo>
                  <a:pt x="3518697" y="433625"/>
                </a:lnTo>
                <a:lnTo>
                  <a:pt x="3518697" y="372476"/>
                </a:lnTo>
                <a:lnTo>
                  <a:pt x="3528368" y="324574"/>
                </a:lnTo>
                <a:lnTo>
                  <a:pt x="3509056" y="337595"/>
                </a:lnTo>
                <a:cubicBezTo>
                  <a:pt x="3491843" y="344875"/>
                  <a:pt x="3472918" y="348901"/>
                  <a:pt x="3453053" y="348901"/>
                </a:cubicBezTo>
                <a:lnTo>
                  <a:pt x="3391904" y="348901"/>
                </a:lnTo>
                <a:cubicBezTo>
                  <a:pt x="3372039" y="348901"/>
                  <a:pt x="3353114" y="344875"/>
                  <a:pt x="3335901" y="337595"/>
                </a:cubicBezTo>
                <a:close/>
                <a:moveTo>
                  <a:pt x="2775251" y="324574"/>
                </a:moveTo>
                <a:lnTo>
                  <a:pt x="2784922" y="372476"/>
                </a:lnTo>
                <a:lnTo>
                  <a:pt x="2784922" y="433625"/>
                </a:lnTo>
                <a:lnTo>
                  <a:pt x="2777547" y="470155"/>
                </a:lnTo>
                <a:lnTo>
                  <a:pt x="2794563" y="458683"/>
                </a:lnTo>
                <a:cubicBezTo>
                  <a:pt x="2811776" y="451402"/>
                  <a:pt x="2830701" y="447376"/>
                  <a:pt x="2850566" y="447376"/>
                </a:cubicBezTo>
                <a:lnTo>
                  <a:pt x="2911715" y="447376"/>
                </a:lnTo>
                <a:cubicBezTo>
                  <a:pt x="2931581" y="447376"/>
                  <a:pt x="2950506" y="451402"/>
                  <a:pt x="2967719" y="458683"/>
                </a:cubicBezTo>
                <a:lnTo>
                  <a:pt x="2984734" y="470155"/>
                </a:lnTo>
                <a:lnTo>
                  <a:pt x="2977359" y="433625"/>
                </a:lnTo>
                <a:lnTo>
                  <a:pt x="2977359" y="372476"/>
                </a:lnTo>
                <a:lnTo>
                  <a:pt x="2987030" y="324574"/>
                </a:lnTo>
                <a:lnTo>
                  <a:pt x="2967718" y="337595"/>
                </a:lnTo>
                <a:cubicBezTo>
                  <a:pt x="2950505" y="344875"/>
                  <a:pt x="2931580" y="348901"/>
                  <a:pt x="2911715" y="348901"/>
                </a:cubicBezTo>
                <a:lnTo>
                  <a:pt x="2850566" y="348901"/>
                </a:lnTo>
                <a:cubicBezTo>
                  <a:pt x="2830701" y="348901"/>
                  <a:pt x="2811776" y="344875"/>
                  <a:pt x="2794563" y="337595"/>
                </a:cubicBezTo>
                <a:close/>
                <a:moveTo>
                  <a:pt x="2233913" y="324574"/>
                </a:moveTo>
                <a:lnTo>
                  <a:pt x="2243584" y="372476"/>
                </a:lnTo>
                <a:lnTo>
                  <a:pt x="2243584" y="433625"/>
                </a:lnTo>
                <a:lnTo>
                  <a:pt x="2236209" y="470155"/>
                </a:lnTo>
                <a:lnTo>
                  <a:pt x="2253225" y="458683"/>
                </a:lnTo>
                <a:cubicBezTo>
                  <a:pt x="2270438" y="451402"/>
                  <a:pt x="2289363" y="447376"/>
                  <a:pt x="2309228" y="447376"/>
                </a:cubicBezTo>
                <a:lnTo>
                  <a:pt x="2370377" y="447376"/>
                </a:lnTo>
                <a:cubicBezTo>
                  <a:pt x="2390243" y="447376"/>
                  <a:pt x="2409168" y="451402"/>
                  <a:pt x="2426381" y="458683"/>
                </a:cubicBezTo>
                <a:lnTo>
                  <a:pt x="2443396" y="470155"/>
                </a:lnTo>
                <a:lnTo>
                  <a:pt x="2436021" y="433625"/>
                </a:lnTo>
                <a:lnTo>
                  <a:pt x="2436021" y="372476"/>
                </a:lnTo>
                <a:lnTo>
                  <a:pt x="2445692" y="324574"/>
                </a:lnTo>
                <a:lnTo>
                  <a:pt x="2426380" y="337595"/>
                </a:lnTo>
                <a:cubicBezTo>
                  <a:pt x="2409167" y="344875"/>
                  <a:pt x="2390242" y="348901"/>
                  <a:pt x="2370377" y="348901"/>
                </a:cubicBezTo>
                <a:lnTo>
                  <a:pt x="2309228" y="348901"/>
                </a:lnTo>
                <a:cubicBezTo>
                  <a:pt x="2289363" y="348901"/>
                  <a:pt x="2270438" y="344875"/>
                  <a:pt x="2253225" y="337595"/>
                </a:cubicBezTo>
                <a:close/>
                <a:moveTo>
                  <a:pt x="1692575" y="324574"/>
                </a:moveTo>
                <a:lnTo>
                  <a:pt x="1702246" y="372476"/>
                </a:lnTo>
                <a:lnTo>
                  <a:pt x="1702246" y="433625"/>
                </a:lnTo>
                <a:lnTo>
                  <a:pt x="1694871" y="470155"/>
                </a:lnTo>
                <a:lnTo>
                  <a:pt x="1711887" y="458683"/>
                </a:lnTo>
                <a:cubicBezTo>
                  <a:pt x="1729100" y="451402"/>
                  <a:pt x="1748025" y="447376"/>
                  <a:pt x="1767890" y="447376"/>
                </a:cubicBezTo>
                <a:lnTo>
                  <a:pt x="1829039" y="447376"/>
                </a:lnTo>
                <a:cubicBezTo>
                  <a:pt x="1848905" y="447376"/>
                  <a:pt x="1867829" y="451402"/>
                  <a:pt x="1885043" y="458683"/>
                </a:cubicBezTo>
                <a:lnTo>
                  <a:pt x="1902058" y="470155"/>
                </a:lnTo>
                <a:lnTo>
                  <a:pt x="1894683" y="433625"/>
                </a:lnTo>
                <a:lnTo>
                  <a:pt x="1894683" y="372476"/>
                </a:lnTo>
                <a:lnTo>
                  <a:pt x="1904354" y="324574"/>
                </a:lnTo>
                <a:lnTo>
                  <a:pt x="1885042" y="337595"/>
                </a:lnTo>
                <a:cubicBezTo>
                  <a:pt x="1867829" y="344875"/>
                  <a:pt x="1848904" y="348901"/>
                  <a:pt x="1829039" y="348901"/>
                </a:cubicBezTo>
                <a:lnTo>
                  <a:pt x="1767890" y="348901"/>
                </a:lnTo>
                <a:cubicBezTo>
                  <a:pt x="1748025" y="348901"/>
                  <a:pt x="1729100" y="344875"/>
                  <a:pt x="1711887" y="337595"/>
                </a:cubicBezTo>
                <a:close/>
                <a:moveTo>
                  <a:pt x="1151237" y="324574"/>
                </a:moveTo>
                <a:lnTo>
                  <a:pt x="1160908" y="372476"/>
                </a:lnTo>
                <a:lnTo>
                  <a:pt x="1160908" y="433625"/>
                </a:lnTo>
                <a:lnTo>
                  <a:pt x="1153533" y="470155"/>
                </a:lnTo>
                <a:lnTo>
                  <a:pt x="1170549" y="458683"/>
                </a:lnTo>
                <a:cubicBezTo>
                  <a:pt x="1187762" y="451402"/>
                  <a:pt x="1206687" y="447376"/>
                  <a:pt x="1226552" y="447376"/>
                </a:cubicBezTo>
                <a:lnTo>
                  <a:pt x="1287701" y="447376"/>
                </a:lnTo>
                <a:cubicBezTo>
                  <a:pt x="1307567" y="447376"/>
                  <a:pt x="1326491" y="451402"/>
                  <a:pt x="1343705" y="458683"/>
                </a:cubicBezTo>
                <a:lnTo>
                  <a:pt x="1360720" y="470155"/>
                </a:lnTo>
                <a:lnTo>
                  <a:pt x="1353345" y="433625"/>
                </a:lnTo>
                <a:lnTo>
                  <a:pt x="1353345" y="372476"/>
                </a:lnTo>
                <a:lnTo>
                  <a:pt x="1363016" y="324574"/>
                </a:lnTo>
                <a:lnTo>
                  <a:pt x="1343704" y="337595"/>
                </a:lnTo>
                <a:cubicBezTo>
                  <a:pt x="1326491" y="344875"/>
                  <a:pt x="1307566" y="348901"/>
                  <a:pt x="1287701" y="348901"/>
                </a:cubicBezTo>
                <a:lnTo>
                  <a:pt x="1226552" y="348901"/>
                </a:lnTo>
                <a:cubicBezTo>
                  <a:pt x="1206687" y="348901"/>
                  <a:pt x="1187762" y="344875"/>
                  <a:pt x="1170549" y="337595"/>
                </a:cubicBezTo>
                <a:close/>
                <a:moveTo>
                  <a:pt x="609899" y="324574"/>
                </a:moveTo>
                <a:lnTo>
                  <a:pt x="619570" y="372476"/>
                </a:lnTo>
                <a:lnTo>
                  <a:pt x="619570" y="433625"/>
                </a:lnTo>
                <a:lnTo>
                  <a:pt x="612195" y="470155"/>
                </a:lnTo>
                <a:lnTo>
                  <a:pt x="629211" y="458683"/>
                </a:lnTo>
                <a:cubicBezTo>
                  <a:pt x="646424" y="451402"/>
                  <a:pt x="665349" y="447376"/>
                  <a:pt x="685214" y="447376"/>
                </a:cubicBezTo>
                <a:lnTo>
                  <a:pt x="746363" y="447376"/>
                </a:lnTo>
                <a:cubicBezTo>
                  <a:pt x="766228" y="447376"/>
                  <a:pt x="785154" y="451402"/>
                  <a:pt x="802366" y="458683"/>
                </a:cubicBezTo>
                <a:lnTo>
                  <a:pt x="819383" y="470155"/>
                </a:lnTo>
                <a:lnTo>
                  <a:pt x="812007" y="433625"/>
                </a:lnTo>
                <a:lnTo>
                  <a:pt x="812007" y="372476"/>
                </a:lnTo>
                <a:lnTo>
                  <a:pt x="821678" y="324574"/>
                </a:lnTo>
                <a:lnTo>
                  <a:pt x="802366" y="337595"/>
                </a:lnTo>
                <a:cubicBezTo>
                  <a:pt x="785153" y="344875"/>
                  <a:pt x="766228" y="348901"/>
                  <a:pt x="746363" y="348901"/>
                </a:cubicBezTo>
                <a:lnTo>
                  <a:pt x="685214" y="348901"/>
                </a:lnTo>
                <a:cubicBezTo>
                  <a:pt x="665349" y="348901"/>
                  <a:pt x="646424" y="344875"/>
                  <a:pt x="629211" y="337595"/>
                </a:cubicBezTo>
                <a:close/>
                <a:moveTo>
                  <a:pt x="143876" y="0"/>
                </a:moveTo>
                <a:lnTo>
                  <a:pt x="205025" y="0"/>
                </a:lnTo>
                <a:cubicBezTo>
                  <a:pt x="284486" y="0"/>
                  <a:pt x="348901" y="64415"/>
                  <a:pt x="348901" y="143876"/>
                </a:cubicBezTo>
                <a:lnTo>
                  <a:pt x="348901" y="205025"/>
                </a:lnTo>
                <a:lnTo>
                  <a:pt x="339230" y="252927"/>
                </a:lnTo>
                <a:lnTo>
                  <a:pt x="358542" y="239907"/>
                </a:lnTo>
                <a:cubicBezTo>
                  <a:pt x="375755" y="232626"/>
                  <a:pt x="394680" y="228600"/>
                  <a:pt x="414545" y="228600"/>
                </a:cubicBezTo>
                <a:lnTo>
                  <a:pt x="475694" y="228600"/>
                </a:lnTo>
                <a:cubicBezTo>
                  <a:pt x="495559" y="228600"/>
                  <a:pt x="514484" y="232626"/>
                  <a:pt x="531697" y="239907"/>
                </a:cubicBezTo>
                <a:lnTo>
                  <a:pt x="551009" y="252927"/>
                </a:lnTo>
                <a:lnTo>
                  <a:pt x="541338" y="205025"/>
                </a:lnTo>
                <a:lnTo>
                  <a:pt x="541338" y="143876"/>
                </a:lnTo>
                <a:cubicBezTo>
                  <a:pt x="541338" y="64415"/>
                  <a:pt x="605753" y="0"/>
                  <a:pt x="685214" y="0"/>
                </a:cubicBezTo>
                <a:lnTo>
                  <a:pt x="746363" y="0"/>
                </a:lnTo>
                <a:cubicBezTo>
                  <a:pt x="825824" y="0"/>
                  <a:pt x="890239" y="64415"/>
                  <a:pt x="890239" y="143876"/>
                </a:cubicBezTo>
                <a:lnTo>
                  <a:pt x="890239" y="205025"/>
                </a:lnTo>
                <a:lnTo>
                  <a:pt x="880569" y="252927"/>
                </a:lnTo>
                <a:lnTo>
                  <a:pt x="899880" y="239907"/>
                </a:lnTo>
                <a:cubicBezTo>
                  <a:pt x="917093" y="232626"/>
                  <a:pt x="936018" y="228600"/>
                  <a:pt x="955883" y="228600"/>
                </a:cubicBezTo>
                <a:lnTo>
                  <a:pt x="1017032" y="228600"/>
                </a:lnTo>
                <a:cubicBezTo>
                  <a:pt x="1036897" y="228600"/>
                  <a:pt x="1055822" y="232626"/>
                  <a:pt x="1073035" y="239907"/>
                </a:cubicBezTo>
                <a:lnTo>
                  <a:pt x="1092347" y="252927"/>
                </a:lnTo>
                <a:lnTo>
                  <a:pt x="1082676" y="205025"/>
                </a:lnTo>
                <a:lnTo>
                  <a:pt x="1082676" y="143876"/>
                </a:lnTo>
                <a:cubicBezTo>
                  <a:pt x="1082676" y="64415"/>
                  <a:pt x="1147091" y="0"/>
                  <a:pt x="1226552" y="0"/>
                </a:cubicBezTo>
                <a:lnTo>
                  <a:pt x="1287701" y="0"/>
                </a:lnTo>
                <a:cubicBezTo>
                  <a:pt x="1367162" y="0"/>
                  <a:pt x="1431577" y="64415"/>
                  <a:pt x="1431577" y="143876"/>
                </a:cubicBezTo>
                <a:lnTo>
                  <a:pt x="1431577" y="205025"/>
                </a:lnTo>
                <a:lnTo>
                  <a:pt x="1421906" y="252927"/>
                </a:lnTo>
                <a:lnTo>
                  <a:pt x="1441218" y="239906"/>
                </a:lnTo>
                <a:cubicBezTo>
                  <a:pt x="1458431" y="232626"/>
                  <a:pt x="1477356" y="228600"/>
                  <a:pt x="1497221" y="228600"/>
                </a:cubicBezTo>
                <a:lnTo>
                  <a:pt x="1558370" y="228600"/>
                </a:lnTo>
                <a:cubicBezTo>
                  <a:pt x="1578235" y="228600"/>
                  <a:pt x="1597160" y="232626"/>
                  <a:pt x="1614373" y="239906"/>
                </a:cubicBezTo>
                <a:lnTo>
                  <a:pt x="1633685" y="252927"/>
                </a:lnTo>
                <a:lnTo>
                  <a:pt x="1624014" y="205025"/>
                </a:lnTo>
                <a:lnTo>
                  <a:pt x="1624014" y="143876"/>
                </a:lnTo>
                <a:cubicBezTo>
                  <a:pt x="1624014" y="64415"/>
                  <a:pt x="1688429" y="0"/>
                  <a:pt x="1767890" y="0"/>
                </a:cubicBezTo>
                <a:lnTo>
                  <a:pt x="1829039" y="0"/>
                </a:lnTo>
                <a:cubicBezTo>
                  <a:pt x="1908500" y="0"/>
                  <a:pt x="1972915" y="64415"/>
                  <a:pt x="1972915" y="143876"/>
                </a:cubicBezTo>
                <a:lnTo>
                  <a:pt x="1972915" y="205025"/>
                </a:lnTo>
                <a:lnTo>
                  <a:pt x="1963244" y="252927"/>
                </a:lnTo>
                <a:lnTo>
                  <a:pt x="1982556" y="239906"/>
                </a:lnTo>
                <a:cubicBezTo>
                  <a:pt x="1999769" y="232626"/>
                  <a:pt x="2018694" y="228600"/>
                  <a:pt x="2038559" y="228600"/>
                </a:cubicBezTo>
                <a:lnTo>
                  <a:pt x="2099708" y="228600"/>
                </a:lnTo>
                <a:cubicBezTo>
                  <a:pt x="2119573" y="228600"/>
                  <a:pt x="2138498" y="232626"/>
                  <a:pt x="2155711" y="239906"/>
                </a:cubicBezTo>
                <a:lnTo>
                  <a:pt x="2175023" y="252927"/>
                </a:lnTo>
                <a:lnTo>
                  <a:pt x="2165352" y="205025"/>
                </a:lnTo>
                <a:lnTo>
                  <a:pt x="2165352" y="143876"/>
                </a:lnTo>
                <a:cubicBezTo>
                  <a:pt x="2165352" y="64415"/>
                  <a:pt x="2229767" y="0"/>
                  <a:pt x="2309228" y="0"/>
                </a:cubicBezTo>
                <a:lnTo>
                  <a:pt x="2370377" y="0"/>
                </a:lnTo>
                <a:cubicBezTo>
                  <a:pt x="2449838" y="0"/>
                  <a:pt x="2514253" y="64415"/>
                  <a:pt x="2514253" y="143876"/>
                </a:cubicBezTo>
                <a:lnTo>
                  <a:pt x="2514253" y="205025"/>
                </a:lnTo>
                <a:lnTo>
                  <a:pt x="2504582" y="252927"/>
                </a:lnTo>
                <a:lnTo>
                  <a:pt x="2523894" y="239906"/>
                </a:lnTo>
                <a:cubicBezTo>
                  <a:pt x="2541107" y="232626"/>
                  <a:pt x="2560032" y="228600"/>
                  <a:pt x="2579897" y="228600"/>
                </a:cubicBezTo>
                <a:lnTo>
                  <a:pt x="2641046" y="228600"/>
                </a:lnTo>
                <a:cubicBezTo>
                  <a:pt x="2660911" y="228600"/>
                  <a:pt x="2679836" y="232626"/>
                  <a:pt x="2697049" y="239906"/>
                </a:cubicBezTo>
                <a:lnTo>
                  <a:pt x="2716361" y="252927"/>
                </a:lnTo>
                <a:lnTo>
                  <a:pt x="2706690" y="205025"/>
                </a:lnTo>
                <a:lnTo>
                  <a:pt x="2706690" y="143876"/>
                </a:lnTo>
                <a:cubicBezTo>
                  <a:pt x="2706690" y="64415"/>
                  <a:pt x="2771105" y="0"/>
                  <a:pt x="2850566" y="0"/>
                </a:cubicBezTo>
                <a:lnTo>
                  <a:pt x="2911715" y="0"/>
                </a:lnTo>
                <a:cubicBezTo>
                  <a:pt x="2991176" y="0"/>
                  <a:pt x="3055591" y="64415"/>
                  <a:pt x="3055591" y="143876"/>
                </a:cubicBezTo>
                <a:lnTo>
                  <a:pt x="3055591" y="205025"/>
                </a:lnTo>
                <a:lnTo>
                  <a:pt x="3045920" y="252927"/>
                </a:lnTo>
                <a:lnTo>
                  <a:pt x="3065232" y="239906"/>
                </a:lnTo>
                <a:cubicBezTo>
                  <a:pt x="3082445" y="232626"/>
                  <a:pt x="3101370" y="228600"/>
                  <a:pt x="3121235" y="228600"/>
                </a:cubicBezTo>
                <a:lnTo>
                  <a:pt x="3182384" y="228600"/>
                </a:lnTo>
                <a:cubicBezTo>
                  <a:pt x="3202249" y="228600"/>
                  <a:pt x="3221174" y="232626"/>
                  <a:pt x="3238387" y="239906"/>
                </a:cubicBezTo>
                <a:lnTo>
                  <a:pt x="3257699" y="252927"/>
                </a:lnTo>
                <a:lnTo>
                  <a:pt x="3248028" y="205025"/>
                </a:lnTo>
                <a:lnTo>
                  <a:pt x="3248028" y="143876"/>
                </a:lnTo>
                <a:cubicBezTo>
                  <a:pt x="3248028" y="64415"/>
                  <a:pt x="3312443" y="0"/>
                  <a:pt x="3391904" y="0"/>
                </a:cubicBezTo>
                <a:lnTo>
                  <a:pt x="3453053" y="0"/>
                </a:lnTo>
                <a:cubicBezTo>
                  <a:pt x="3532514" y="0"/>
                  <a:pt x="3596929" y="64415"/>
                  <a:pt x="3596929" y="143876"/>
                </a:cubicBezTo>
                <a:lnTo>
                  <a:pt x="3596929" y="205025"/>
                </a:lnTo>
                <a:lnTo>
                  <a:pt x="3587258" y="252927"/>
                </a:lnTo>
                <a:lnTo>
                  <a:pt x="3606570" y="239906"/>
                </a:lnTo>
                <a:cubicBezTo>
                  <a:pt x="3623783" y="232626"/>
                  <a:pt x="3642708" y="228600"/>
                  <a:pt x="3662573" y="228600"/>
                </a:cubicBezTo>
                <a:lnTo>
                  <a:pt x="3723722" y="228600"/>
                </a:lnTo>
                <a:cubicBezTo>
                  <a:pt x="3743587" y="228600"/>
                  <a:pt x="3762512" y="232626"/>
                  <a:pt x="3779725" y="239906"/>
                </a:cubicBezTo>
                <a:lnTo>
                  <a:pt x="3799037" y="252927"/>
                </a:lnTo>
                <a:lnTo>
                  <a:pt x="3789366" y="205025"/>
                </a:lnTo>
                <a:lnTo>
                  <a:pt x="3789366" y="143876"/>
                </a:lnTo>
                <a:cubicBezTo>
                  <a:pt x="3789366" y="64415"/>
                  <a:pt x="3853781" y="0"/>
                  <a:pt x="3933242" y="0"/>
                </a:cubicBezTo>
                <a:lnTo>
                  <a:pt x="3994391" y="0"/>
                </a:lnTo>
                <a:cubicBezTo>
                  <a:pt x="4073852" y="0"/>
                  <a:pt x="4138267" y="64415"/>
                  <a:pt x="4138267" y="143876"/>
                </a:cubicBezTo>
                <a:lnTo>
                  <a:pt x="4138267" y="205025"/>
                </a:lnTo>
                <a:lnTo>
                  <a:pt x="4128596" y="252927"/>
                </a:lnTo>
                <a:lnTo>
                  <a:pt x="4147907" y="239906"/>
                </a:lnTo>
                <a:cubicBezTo>
                  <a:pt x="4165121" y="232626"/>
                  <a:pt x="4184046" y="228600"/>
                  <a:pt x="4203911" y="228600"/>
                </a:cubicBezTo>
                <a:lnTo>
                  <a:pt x="4265060" y="228600"/>
                </a:lnTo>
                <a:cubicBezTo>
                  <a:pt x="4284925" y="228600"/>
                  <a:pt x="4303850" y="232626"/>
                  <a:pt x="4321063" y="239906"/>
                </a:cubicBezTo>
                <a:lnTo>
                  <a:pt x="4340374" y="252927"/>
                </a:lnTo>
                <a:lnTo>
                  <a:pt x="4330704" y="205025"/>
                </a:lnTo>
                <a:lnTo>
                  <a:pt x="4330704" y="143876"/>
                </a:lnTo>
                <a:cubicBezTo>
                  <a:pt x="4330704" y="64415"/>
                  <a:pt x="4395119" y="0"/>
                  <a:pt x="4474580" y="0"/>
                </a:cubicBezTo>
                <a:lnTo>
                  <a:pt x="4535729" y="0"/>
                </a:lnTo>
                <a:cubicBezTo>
                  <a:pt x="4615190" y="0"/>
                  <a:pt x="4679605" y="64415"/>
                  <a:pt x="4679605" y="143876"/>
                </a:cubicBezTo>
                <a:lnTo>
                  <a:pt x="4679605" y="205025"/>
                </a:lnTo>
                <a:lnTo>
                  <a:pt x="4669934" y="252927"/>
                </a:lnTo>
                <a:lnTo>
                  <a:pt x="4689245" y="239906"/>
                </a:lnTo>
                <a:cubicBezTo>
                  <a:pt x="4706459" y="232626"/>
                  <a:pt x="4725383" y="228600"/>
                  <a:pt x="4745249" y="228600"/>
                </a:cubicBezTo>
                <a:lnTo>
                  <a:pt x="4806398" y="228600"/>
                </a:lnTo>
                <a:cubicBezTo>
                  <a:pt x="4826263" y="228600"/>
                  <a:pt x="4845188" y="232626"/>
                  <a:pt x="4862401" y="239906"/>
                </a:cubicBezTo>
                <a:lnTo>
                  <a:pt x="4881713" y="252927"/>
                </a:lnTo>
                <a:lnTo>
                  <a:pt x="4872042" y="205025"/>
                </a:lnTo>
                <a:lnTo>
                  <a:pt x="4872042" y="143876"/>
                </a:lnTo>
                <a:cubicBezTo>
                  <a:pt x="4872042" y="64415"/>
                  <a:pt x="4936457" y="0"/>
                  <a:pt x="5015918" y="0"/>
                </a:cubicBezTo>
                <a:lnTo>
                  <a:pt x="5077067" y="0"/>
                </a:lnTo>
                <a:cubicBezTo>
                  <a:pt x="5156528" y="0"/>
                  <a:pt x="5220943" y="64415"/>
                  <a:pt x="5220943" y="143876"/>
                </a:cubicBezTo>
                <a:lnTo>
                  <a:pt x="5220943" y="205025"/>
                </a:lnTo>
                <a:lnTo>
                  <a:pt x="5211272" y="252927"/>
                </a:lnTo>
                <a:lnTo>
                  <a:pt x="5230583" y="239906"/>
                </a:lnTo>
                <a:cubicBezTo>
                  <a:pt x="5247797" y="232626"/>
                  <a:pt x="5266721" y="228600"/>
                  <a:pt x="5286587" y="228600"/>
                </a:cubicBezTo>
                <a:lnTo>
                  <a:pt x="5347736" y="228600"/>
                </a:lnTo>
                <a:cubicBezTo>
                  <a:pt x="5367601" y="228600"/>
                  <a:pt x="5386526" y="232626"/>
                  <a:pt x="5403739" y="239906"/>
                </a:cubicBezTo>
                <a:lnTo>
                  <a:pt x="5423051" y="252927"/>
                </a:lnTo>
                <a:lnTo>
                  <a:pt x="5413380" y="205025"/>
                </a:lnTo>
                <a:lnTo>
                  <a:pt x="5413380" y="143876"/>
                </a:lnTo>
                <a:cubicBezTo>
                  <a:pt x="5413380" y="64415"/>
                  <a:pt x="5477795" y="0"/>
                  <a:pt x="5557256" y="0"/>
                </a:cubicBezTo>
                <a:lnTo>
                  <a:pt x="5618405" y="0"/>
                </a:lnTo>
                <a:cubicBezTo>
                  <a:pt x="5697866" y="0"/>
                  <a:pt x="5762281" y="64415"/>
                  <a:pt x="5762281" y="143876"/>
                </a:cubicBezTo>
                <a:lnTo>
                  <a:pt x="5762281" y="205025"/>
                </a:lnTo>
                <a:lnTo>
                  <a:pt x="5752610" y="252927"/>
                </a:lnTo>
                <a:lnTo>
                  <a:pt x="5771922" y="239906"/>
                </a:lnTo>
                <a:cubicBezTo>
                  <a:pt x="5789135" y="232626"/>
                  <a:pt x="5808060" y="228600"/>
                  <a:pt x="5827925" y="228600"/>
                </a:cubicBezTo>
                <a:lnTo>
                  <a:pt x="5889074" y="228600"/>
                </a:lnTo>
                <a:cubicBezTo>
                  <a:pt x="5908939" y="228600"/>
                  <a:pt x="5927864" y="232626"/>
                  <a:pt x="5945077" y="239906"/>
                </a:cubicBezTo>
                <a:lnTo>
                  <a:pt x="5964389" y="252927"/>
                </a:lnTo>
                <a:lnTo>
                  <a:pt x="5954718" y="205025"/>
                </a:lnTo>
                <a:lnTo>
                  <a:pt x="5954718" y="143876"/>
                </a:lnTo>
                <a:cubicBezTo>
                  <a:pt x="5954718" y="64415"/>
                  <a:pt x="6019133" y="0"/>
                  <a:pt x="6098594" y="0"/>
                </a:cubicBezTo>
                <a:lnTo>
                  <a:pt x="6159743" y="0"/>
                </a:lnTo>
                <a:cubicBezTo>
                  <a:pt x="6239204" y="0"/>
                  <a:pt x="6303619" y="64415"/>
                  <a:pt x="6303619" y="143876"/>
                </a:cubicBezTo>
                <a:lnTo>
                  <a:pt x="6303619" y="205025"/>
                </a:lnTo>
                <a:lnTo>
                  <a:pt x="6293948" y="252927"/>
                </a:lnTo>
                <a:lnTo>
                  <a:pt x="6313260" y="239907"/>
                </a:lnTo>
                <a:cubicBezTo>
                  <a:pt x="6330473" y="232626"/>
                  <a:pt x="6349398" y="228600"/>
                  <a:pt x="6369263" y="228600"/>
                </a:cubicBezTo>
                <a:lnTo>
                  <a:pt x="6430412" y="228600"/>
                </a:lnTo>
                <a:cubicBezTo>
                  <a:pt x="6450277" y="228600"/>
                  <a:pt x="6469202" y="232626"/>
                  <a:pt x="6486415" y="239907"/>
                </a:cubicBezTo>
                <a:lnTo>
                  <a:pt x="6505720" y="252922"/>
                </a:lnTo>
                <a:lnTo>
                  <a:pt x="6496050" y="205025"/>
                </a:lnTo>
                <a:lnTo>
                  <a:pt x="6496050" y="143876"/>
                </a:lnTo>
                <a:cubicBezTo>
                  <a:pt x="6496050" y="64415"/>
                  <a:pt x="6560465" y="0"/>
                  <a:pt x="6639926" y="0"/>
                </a:cubicBezTo>
                <a:lnTo>
                  <a:pt x="6701075" y="0"/>
                </a:lnTo>
                <a:cubicBezTo>
                  <a:pt x="6780536" y="0"/>
                  <a:pt x="6844951" y="64415"/>
                  <a:pt x="6844951" y="143876"/>
                </a:cubicBezTo>
                <a:lnTo>
                  <a:pt x="6844951" y="205025"/>
                </a:lnTo>
                <a:cubicBezTo>
                  <a:pt x="6844951" y="284486"/>
                  <a:pt x="6780536" y="348901"/>
                  <a:pt x="6701075" y="348901"/>
                </a:cubicBezTo>
                <a:lnTo>
                  <a:pt x="6639926" y="348901"/>
                </a:lnTo>
                <a:cubicBezTo>
                  <a:pt x="6620061" y="348901"/>
                  <a:pt x="6601136" y="344875"/>
                  <a:pt x="6583923" y="337595"/>
                </a:cubicBezTo>
                <a:lnTo>
                  <a:pt x="6564618" y="324579"/>
                </a:lnTo>
                <a:lnTo>
                  <a:pt x="6574288" y="372476"/>
                </a:lnTo>
                <a:lnTo>
                  <a:pt x="6574288" y="433625"/>
                </a:lnTo>
                <a:lnTo>
                  <a:pt x="6566914" y="470150"/>
                </a:lnTo>
                <a:lnTo>
                  <a:pt x="6583923" y="458683"/>
                </a:lnTo>
                <a:cubicBezTo>
                  <a:pt x="6601136" y="451402"/>
                  <a:pt x="6620061" y="447376"/>
                  <a:pt x="6639926" y="447376"/>
                </a:cubicBezTo>
                <a:lnTo>
                  <a:pt x="6701075" y="447376"/>
                </a:lnTo>
                <a:cubicBezTo>
                  <a:pt x="6780536" y="447376"/>
                  <a:pt x="6844951" y="511791"/>
                  <a:pt x="6844951" y="591252"/>
                </a:cubicBezTo>
                <a:lnTo>
                  <a:pt x="6844951" y="652401"/>
                </a:lnTo>
                <a:cubicBezTo>
                  <a:pt x="6844951" y="731862"/>
                  <a:pt x="6780536" y="796277"/>
                  <a:pt x="6701075" y="796277"/>
                </a:cubicBezTo>
                <a:lnTo>
                  <a:pt x="6639926" y="796277"/>
                </a:lnTo>
                <a:cubicBezTo>
                  <a:pt x="6620061" y="796277"/>
                  <a:pt x="6601136" y="792251"/>
                  <a:pt x="6583923" y="784971"/>
                </a:cubicBezTo>
                <a:lnTo>
                  <a:pt x="6564618" y="771955"/>
                </a:lnTo>
                <a:lnTo>
                  <a:pt x="6574288" y="819852"/>
                </a:lnTo>
                <a:lnTo>
                  <a:pt x="6574288" y="881001"/>
                </a:lnTo>
                <a:lnTo>
                  <a:pt x="6566914" y="917526"/>
                </a:lnTo>
                <a:lnTo>
                  <a:pt x="6583923" y="906059"/>
                </a:lnTo>
                <a:cubicBezTo>
                  <a:pt x="6601136" y="898778"/>
                  <a:pt x="6620061" y="894752"/>
                  <a:pt x="6639926" y="894752"/>
                </a:cubicBezTo>
                <a:lnTo>
                  <a:pt x="6701075" y="894752"/>
                </a:lnTo>
                <a:cubicBezTo>
                  <a:pt x="6780536" y="894752"/>
                  <a:pt x="6844951" y="959167"/>
                  <a:pt x="6844951" y="1038628"/>
                </a:cubicBezTo>
                <a:lnTo>
                  <a:pt x="6844951" y="1099777"/>
                </a:lnTo>
                <a:cubicBezTo>
                  <a:pt x="6844951" y="1179238"/>
                  <a:pt x="6780536" y="1243653"/>
                  <a:pt x="6701075" y="1243653"/>
                </a:cubicBezTo>
                <a:lnTo>
                  <a:pt x="6639926" y="1243653"/>
                </a:lnTo>
                <a:cubicBezTo>
                  <a:pt x="6620061" y="1243653"/>
                  <a:pt x="6601136" y="1239627"/>
                  <a:pt x="6583923" y="1232347"/>
                </a:cubicBezTo>
                <a:lnTo>
                  <a:pt x="6564618" y="1219331"/>
                </a:lnTo>
                <a:lnTo>
                  <a:pt x="6574288" y="1267228"/>
                </a:lnTo>
                <a:lnTo>
                  <a:pt x="6574288" y="1328377"/>
                </a:lnTo>
                <a:lnTo>
                  <a:pt x="6566914" y="1364902"/>
                </a:lnTo>
                <a:lnTo>
                  <a:pt x="6583923" y="1353435"/>
                </a:lnTo>
                <a:cubicBezTo>
                  <a:pt x="6601136" y="1346154"/>
                  <a:pt x="6620061" y="1342128"/>
                  <a:pt x="6639926" y="1342128"/>
                </a:cubicBezTo>
                <a:lnTo>
                  <a:pt x="6701075" y="1342128"/>
                </a:lnTo>
                <a:cubicBezTo>
                  <a:pt x="6780536" y="1342128"/>
                  <a:pt x="6844951" y="1406543"/>
                  <a:pt x="6844951" y="1486004"/>
                </a:cubicBezTo>
                <a:lnTo>
                  <a:pt x="6844951" y="1547153"/>
                </a:lnTo>
                <a:cubicBezTo>
                  <a:pt x="6844951" y="1626614"/>
                  <a:pt x="6780536" y="1691029"/>
                  <a:pt x="6701075" y="1691029"/>
                </a:cubicBezTo>
                <a:lnTo>
                  <a:pt x="6639926" y="1691029"/>
                </a:lnTo>
                <a:cubicBezTo>
                  <a:pt x="6620061" y="1691029"/>
                  <a:pt x="6601136" y="1687003"/>
                  <a:pt x="6583923" y="1679723"/>
                </a:cubicBezTo>
                <a:lnTo>
                  <a:pt x="6564618" y="1666707"/>
                </a:lnTo>
                <a:lnTo>
                  <a:pt x="6574288" y="1714604"/>
                </a:lnTo>
                <a:lnTo>
                  <a:pt x="6574288" y="1775753"/>
                </a:lnTo>
                <a:lnTo>
                  <a:pt x="6566914" y="1812278"/>
                </a:lnTo>
                <a:lnTo>
                  <a:pt x="6583923" y="1800810"/>
                </a:lnTo>
                <a:cubicBezTo>
                  <a:pt x="6601136" y="1793530"/>
                  <a:pt x="6620061" y="1789504"/>
                  <a:pt x="6639926" y="1789504"/>
                </a:cubicBezTo>
                <a:lnTo>
                  <a:pt x="6701075" y="1789504"/>
                </a:lnTo>
                <a:cubicBezTo>
                  <a:pt x="6780536" y="1789504"/>
                  <a:pt x="6844951" y="1853919"/>
                  <a:pt x="6844951" y="1933380"/>
                </a:cubicBezTo>
                <a:lnTo>
                  <a:pt x="6844951" y="1994529"/>
                </a:lnTo>
                <a:cubicBezTo>
                  <a:pt x="6844951" y="2073990"/>
                  <a:pt x="6780536" y="2138405"/>
                  <a:pt x="6701075" y="2138405"/>
                </a:cubicBezTo>
                <a:lnTo>
                  <a:pt x="6639926" y="2138405"/>
                </a:lnTo>
                <a:cubicBezTo>
                  <a:pt x="6620061" y="2138405"/>
                  <a:pt x="6601136" y="2134379"/>
                  <a:pt x="6583923" y="2127099"/>
                </a:cubicBezTo>
                <a:lnTo>
                  <a:pt x="6564618" y="2114083"/>
                </a:lnTo>
                <a:lnTo>
                  <a:pt x="6574288" y="2161980"/>
                </a:lnTo>
                <a:lnTo>
                  <a:pt x="6574288" y="2223129"/>
                </a:lnTo>
                <a:lnTo>
                  <a:pt x="6566914" y="2259654"/>
                </a:lnTo>
                <a:lnTo>
                  <a:pt x="6583923" y="2248186"/>
                </a:lnTo>
                <a:cubicBezTo>
                  <a:pt x="6601136" y="2240905"/>
                  <a:pt x="6620061" y="2236880"/>
                  <a:pt x="6639926" y="2236880"/>
                </a:cubicBezTo>
                <a:lnTo>
                  <a:pt x="6701075" y="2236880"/>
                </a:lnTo>
                <a:cubicBezTo>
                  <a:pt x="6780536" y="2236880"/>
                  <a:pt x="6844951" y="2301295"/>
                  <a:pt x="6844951" y="2380756"/>
                </a:cubicBezTo>
                <a:lnTo>
                  <a:pt x="6844951" y="2441905"/>
                </a:lnTo>
                <a:cubicBezTo>
                  <a:pt x="6844951" y="2521366"/>
                  <a:pt x="6780536" y="2585781"/>
                  <a:pt x="6701075" y="2585781"/>
                </a:cubicBezTo>
                <a:lnTo>
                  <a:pt x="6639926" y="2585781"/>
                </a:lnTo>
                <a:cubicBezTo>
                  <a:pt x="6620061" y="2585781"/>
                  <a:pt x="6601136" y="2581755"/>
                  <a:pt x="6583923" y="2574475"/>
                </a:cubicBezTo>
                <a:lnTo>
                  <a:pt x="6564618" y="2561459"/>
                </a:lnTo>
                <a:lnTo>
                  <a:pt x="6574288" y="2609356"/>
                </a:lnTo>
                <a:lnTo>
                  <a:pt x="6574288" y="2670504"/>
                </a:lnTo>
                <a:lnTo>
                  <a:pt x="6566914" y="2707030"/>
                </a:lnTo>
                <a:lnTo>
                  <a:pt x="6583923" y="2695562"/>
                </a:lnTo>
                <a:cubicBezTo>
                  <a:pt x="6601136" y="2688282"/>
                  <a:pt x="6620061" y="2684255"/>
                  <a:pt x="6639926" y="2684255"/>
                </a:cubicBezTo>
                <a:lnTo>
                  <a:pt x="6701075" y="2684255"/>
                </a:lnTo>
                <a:cubicBezTo>
                  <a:pt x="6780536" y="2684255"/>
                  <a:pt x="6844951" y="2748671"/>
                  <a:pt x="6844951" y="2828132"/>
                </a:cubicBezTo>
                <a:lnTo>
                  <a:pt x="6844951" y="2889281"/>
                </a:lnTo>
                <a:cubicBezTo>
                  <a:pt x="6844951" y="2968741"/>
                  <a:pt x="6780536" y="3033156"/>
                  <a:pt x="6701075" y="3033156"/>
                </a:cubicBezTo>
                <a:lnTo>
                  <a:pt x="6639926" y="3033156"/>
                </a:lnTo>
                <a:cubicBezTo>
                  <a:pt x="6620061" y="3033156"/>
                  <a:pt x="6601136" y="3029131"/>
                  <a:pt x="6583923" y="3021851"/>
                </a:cubicBezTo>
                <a:lnTo>
                  <a:pt x="6564618" y="3008835"/>
                </a:lnTo>
                <a:lnTo>
                  <a:pt x="6574288" y="3056731"/>
                </a:lnTo>
                <a:lnTo>
                  <a:pt x="6574288" y="3117880"/>
                </a:lnTo>
                <a:lnTo>
                  <a:pt x="6566914" y="3154406"/>
                </a:lnTo>
                <a:lnTo>
                  <a:pt x="6583923" y="3142938"/>
                </a:lnTo>
                <a:cubicBezTo>
                  <a:pt x="6601136" y="3135657"/>
                  <a:pt x="6620061" y="3131632"/>
                  <a:pt x="6639926" y="3131632"/>
                </a:cubicBezTo>
                <a:lnTo>
                  <a:pt x="6701075" y="3131632"/>
                </a:lnTo>
                <a:cubicBezTo>
                  <a:pt x="6780536" y="3131632"/>
                  <a:pt x="6844951" y="3196046"/>
                  <a:pt x="6844951" y="3275508"/>
                </a:cubicBezTo>
                <a:lnTo>
                  <a:pt x="6844951" y="3336657"/>
                </a:lnTo>
                <a:cubicBezTo>
                  <a:pt x="6844951" y="3416117"/>
                  <a:pt x="6780536" y="3480532"/>
                  <a:pt x="6701075" y="3480532"/>
                </a:cubicBezTo>
                <a:lnTo>
                  <a:pt x="6639926" y="3480532"/>
                </a:lnTo>
                <a:cubicBezTo>
                  <a:pt x="6620061" y="3480532"/>
                  <a:pt x="6601136" y="3476506"/>
                  <a:pt x="6583923" y="3469226"/>
                </a:cubicBezTo>
                <a:lnTo>
                  <a:pt x="6564618" y="3456210"/>
                </a:lnTo>
                <a:lnTo>
                  <a:pt x="6574288" y="3504107"/>
                </a:lnTo>
                <a:lnTo>
                  <a:pt x="6574288" y="3565256"/>
                </a:lnTo>
                <a:lnTo>
                  <a:pt x="6566914" y="3601781"/>
                </a:lnTo>
                <a:lnTo>
                  <a:pt x="6583923" y="3590313"/>
                </a:lnTo>
                <a:cubicBezTo>
                  <a:pt x="6601136" y="3583033"/>
                  <a:pt x="6620061" y="3579007"/>
                  <a:pt x="6639926" y="3579007"/>
                </a:cubicBezTo>
                <a:lnTo>
                  <a:pt x="6701075" y="3579007"/>
                </a:lnTo>
                <a:cubicBezTo>
                  <a:pt x="6780536" y="3579007"/>
                  <a:pt x="6844951" y="3643422"/>
                  <a:pt x="6844951" y="3722883"/>
                </a:cubicBezTo>
                <a:lnTo>
                  <a:pt x="6844951" y="3784032"/>
                </a:lnTo>
                <a:cubicBezTo>
                  <a:pt x="6844951" y="3863493"/>
                  <a:pt x="6780536" y="3927908"/>
                  <a:pt x="6701075" y="3927908"/>
                </a:cubicBezTo>
                <a:lnTo>
                  <a:pt x="6639926" y="3927908"/>
                </a:lnTo>
                <a:cubicBezTo>
                  <a:pt x="6620061" y="3927908"/>
                  <a:pt x="6601136" y="3923882"/>
                  <a:pt x="6583923" y="3916602"/>
                </a:cubicBezTo>
                <a:lnTo>
                  <a:pt x="6564618" y="3903586"/>
                </a:lnTo>
                <a:lnTo>
                  <a:pt x="6574288" y="3951483"/>
                </a:lnTo>
                <a:lnTo>
                  <a:pt x="6574288" y="4012632"/>
                </a:lnTo>
                <a:lnTo>
                  <a:pt x="6566914" y="4049157"/>
                </a:lnTo>
                <a:lnTo>
                  <a:pt x="6583923" y="4037689"/>
                </a:lnTo>
                <a:cubicBezTo>
                  <a:pt x="6601136" y="4030409"/>
                  <a:pt x="6620061" y="4026383"/>
                  <a:pt x="6639926" y="4026383"/>
                </a:cubicBezTo>
                <a:lnTo>
                  <a:pt x="6701075" y="4026383"/>
                </a:lnTo>
                <a:cubicBezTo>
                  <a:pt x="6780536" y="4026383"/>
                  <a:pt x="6844951" y="4090798"/>
                  <a:pt x="6844951" y="4170259"/>
                </a:cubicBezTo>
                <a:lnTo>
                  <a:pt x="6844951" y="4231408"/>
                </a:lnTo>
                <a:cubicBezTo>
                  <a:pt x="6844951" y="4310869"/>
                  <a:pt x="6780536" y="4375284"/>
                  <a:pt x="6701075" y="4375284"/>
                </a:cubicBezTo>
                <a:lnTo>
                  <a:pt x="6639926" y="4375284"/>
                </a:lnTo>
                <a:cubicBezTo>
                  <a:pt x="6620061" y="4375284"/>
                  <a:pt x="6601136" y="4371258"/>
                  <a:pt x="6583923" y="4363978"/>
                </a:cubicBezTo>
                <a:lnTo>
                  <a:pt x="6564618" y="4350962"/>
                </a:lnTo>
                <a:lnTo>
                  <a:pt x="6574288" y="4398859"/>
                </a:lnTo>
                <a:lnTo>
                  <a:pt x="6574288" y="4460008"/>
                </a:lnTo>
                <a:lnTo>
                  <a:pt x="6566914" y="4496533"/>
                </a:lnTo>
                <a:lnTo>
                  <a:pt x="6583923" y="4485065"/>
                </a:lnTo>
                <a:cubicBezTo>
                  <a:pt x="6601136" y="4477785"/>
                  <a:pt x="6620061" y="4473759"/>
                  <a:pt x="6639926" y="4473759"/>
                </a:cubicBezTo>
                <a:lnTo>
                  <a:pt x="6701075" y="4473759"/>
                </a:lnTo>
                <a:cubicBezTo>
                  <a:pt x="6780536" y="4473759"/>
                  <a:pt x="6844951" y="4538174"/>
                  <a:pt x="6844951" y="4617635"/>
                </a:cubicBezTo>
                <a:lnTo>
                  <a:pt x="6844951" y="4678784"/>
                </a:lnTo>
                <a:cubicBezTo>
                  <a:pt x="6844951" y="4758245"/>
                  <a:pt x="6780536" y="4822660"/>
                  <a:pt x="6701075" y="4822660"/>
                </a:cubicBezTo>
                <a:lnTo>
                  <a:pt x="6639926" y="4822660"/>
                </a:lnTo>
                <a:cubicBezTo>
                  <a:pt x="6620061" y="4822660"/>
                  <a:pt x="6601136" y="4818634"/>
                  <a:pt x="6583923" y="4811354"/>
                </a:cubicBezTo>
                <a:lnTo>
                  <a:pt x="6564618" y="4798338"/>
                </a:lnTo>
                <a:lnTo>
                  <a:pt x="6574288" y="4846235"/>
                </a:lnTo>
                <a:lnTo>
                  <a:pt x="6574288" y="4907384"/>
                </a:lnTo>
                <a:lnTo>
                  <a:pt x="6566914" y="4943909"/>
                </a:lnTo>
                <a:lnTo>
                  <a:pt x="6583923" y="4932441"/>
                </a:lnTo>
                <a:cubicBezTo>
                  <a:pt x="6601136" y="4925161"/>
                  <a:pt x="6620061" y="4921135"/>
                  <a:pt x="6639926" y="4921135"/>
                </a:cubicBezTo>
                <a:lnTo>
                  <a:pt x="6701075" y="4921135"/>
                </a:lnTo>
                <a:cubicBezTo>
                  <a:pt x="6780536" y="4921135"/>
                  <a:pt x="6844951" y="4985550"/>
                  <a:pt x="6844951" y="5065011"/>
                </a:cubicBezTo>
                <a:lnTo>
                  <a:pt x="6844951" y="5126160"/>
                </a:lnTo>
                <a:cubicBezTo>
                  <a:pt x="6844951" y="5205621"/>
                  <a:pt x="6780536" y="5270036"/>
                  <a:pt x="6701075" y="5270036"/>
                </a:cubicBezTo>
                <a:lnTo>
                  <a:pt x="6639926" y="5270036"/>
                </a:lnTo>
                <a:cubicBezTo>
                  <a:pt x="6620061" y="5270036"/>
                  <a:pt x="6601136" y="5266010"/>
                  <a:pt x="6583923" y="5258730"/>
                </a:cubicBezTo>
                <a:lnTo>
                  <a:pt x="6564618" y="5245714"/>
                </a:lnTo>
                <a:lnTo>
                  <a:pt x="6574288" y="5293611"/>
                </a:lnTo>
                <a:lnTo>
                  <a:pt x="6574288" y="5354760"/>
                </a:lnTo>
                <a:lnTo>
                  <a:pt x="6566914" y="5391285"/>
                </a:lnTo>
                <a:lnTo>
                  <a:pt x="6583923" y="5379817"/>
                </a:lnTo>
                <a:cubicBezTo>
                  <a:pt x="6601136" y="5372537"/>
                  <a:pt x="6620061" y="5368511"/>
                  <a:pt x="6639926" y="5368511"/>
                </a:cubicBezTo>
                <a:lnTo>
                  <a:pt x="6701075" y="5368511"/>
                </a:lnTo>
                <a:cubicBezTo>
                  <a:pt x="6780536" y="5368511"/>
                  <a:pt x="6844951" y="5432926"/>
                  <a:pt x="6844951" y="5512387"/>
                </a:cubicBezTo>
                <a:lnTo>
                  <a:pt x="6844951" y="5573536"/>
                </a:lnTo>
                <a:cubicBezTo>
                  <a:pt x="6844951" y="5652997"/>
                  <a:pt x="6780536" y="5717412"/>
                  <a:pt x="6701075" y="5717412"/>
                </a:cubicBezTo>
                <a:lnTo>
                  <a:pt x="6639926" y="5717412"/>
                </a:lnTo>
                <a:cubicBezTo>
                  <a:pt x="6620061" y="5717412"/>
                  <a:pt x="6601136" y="5713386"/>
                  <a:pt x="6583923" y="5706106"/>
                </a:cubicBezTo>
                <a:lnTo>
                  <a:pt x="6564618" y="5693090"/>
                </a:lnTo>
                <a:lnTo>
                  <a:pt x="6574288" y="5740987"/>
                </a:lnTo>
                <a:lnTo>
                  <a:pt x="6574288" y="5802136"/>
                </a:lnTo>
                <a:lnTo>
                  <a:pt x="6566914" y="5838661"/>
                </a:lnTo>
                <a:lnTo>
                  <a:pt x="6583923" y="5827193"/>
                </a:lnTo>
                <a:cubicBezTo>
                  <a:pt x="6601136" y="5819913"/>
                  <a:pt x="6620061" y="5815887"/>
                  <a:pt x="6639926" y="5815887"/>
                </a:cubicBezTo>
                <a:lnTo>
                  <a:pt x="6701075" y="5815887"/>
                </a:lnTo>
                <a:cubicBezTo>
                  <a:pt x="6780536" y="5815887"/>
                  <a:pt x="6844951" y="5880302"/>
                  <a:pt x="6844951" y="5959763"/>
                </a:cubicBezTo>
                <a:lnTo>
                  <a:pt x="6844951" y="6020912"/>
                </a:lnTo>
                <a:cubicBezTo>
                  <a:pt x="6844951" y="6100373"/>
                  <a:pt x="6780536" y="6164788"/>
                  <a:pt x="6701075" y="6164788"/>
                </a:cubicBezTo>
                <a:lnTo>
                  <a:pt x="6639926" y="6164788"/>
                </a:lnTo>
                <a:cubicBezTo>
                  <a:pt x="6620061" y="6164788"/>
                  <a:pt x="6601136" y="6160762"/>
                  <a:pt x="6583923" y="6153482"/>
                </a:cubicBezTo>
                <a:lnTo>
                  <a:pt x="6564618" y="6140466"/>
                </a:lnTo>
                <a:lnTo>
                  <a:pt x="6574288" y="6188363"/>
                </a:lnTo>
                <a:lnTo>
                  <a:pt x="6574288" y="6249512"/>
                </a:lnTo>
                <a:lnTo>
                  <a:pt x="6566915" y="6286032"/>
                </a:lnTo>
                <a:lnTo>
                  <a:pt x="6583923" y="6274565"/>
                </a:lnTo>
                <a:cubicBezTo>
                  <a:pt x="6601136" y="6267284"/>
                  <a:pt x="6620061" y="6263258"/>
                  <a:pt x="6639926" y="6263258"/>
                </a:cubicBezTo>
                <a:lnTo>
                  <a:pt x="6701075" y="6263258"/>
                </a:lnTo>
                <a:cubicBezTo>
                  <a:pt x="6780536" y="6263258"/>
                  <a:pt x="6844951" y="6327673"/>
                  <a:pt x="6844951" y="6407134"/>
                </a:cubicBezTo>
                <a:lnTo>
                  <a:pt x="6844951" y="6468283"/>
                </a:lnTo>
                <a:cubicBezTo>
                  <a:pt x="6844951" y="6547744"/>
                  <a:pt x="6780536" y="6612159"/>
                  <a:pt x="6701075" y="6612159"/>
                </a:cubicBezTo>
                <a:lnTo>
                  <a:pt x="6639926" y="6612159"/>
                </a:lnTo>
                <a:cubicBezTo>
                  <a:pt x="6620061" y="6612159"/>
                  <a:pt x="6601136" y="6608133"/>
                  <a:pt x="6583923" y="6600853"/>
                </a:cubicBezTo>
                <a:lnTo>
                  <a:pt x="6564618" y="6587837"/>
                </a:lnTo>
                <a:lnTo>
                  <a:pt x="6574288" y="6635734"/>
                </a:lnTo>
                <a:lnTo>
                  <a:pt x="6574288" y="6696883"/>
                </a:lnTo>
                <a:cubicBezTo>
                  <a:pt x="6574288" y="6776344"/>
                  <a:pt x="6509873" y="6840759"/>
                  <a:pt x="6430412" y="6840759"/>
                </a:cubicBezTo>
                <a:lnTo>
                  <a:pt x="6369263" y="6840759"/>
                </a:lnTo>
                <a:cubicBezTo>
                  <a:pt x="6289802" y="6840759"/>
                  <a:pt x="6225387" y="6776344"/>
                  <a:pt x="6225387" y="6696883"/>
                </a:cubicBezTo>
                <a:lnTo>
                  <a:pt x="6225387" y="6635734"/>
                </a:lnTo>
                <a:lnTo>
                  <a:pt x="6235058" y="6587832"/>
                </a:lnTo>
                <a:lnTo>
                  <a:pt x="6215746" y="6600853"/>
                </a:lnTo>
                <a:cubicBezTo>
                  <a:pt x="6198533" y="6608133"/>
                  <a:pt x="6179608" y="6612159"/>
                  <a:pt x="6159743" y="6612159"/>
                </a:cubicBezTo>
                <a:lnTo>
                  <a:pt x="6098594" y="6612159"/>
                </a:lnTo>
                <a:cubicBezTo>
                  <a:pt x="6078729" y="6612159"/>
                  <a:pt x="6059804" y="6608133"/>
                  <a:pt x="6042591" y="6600853"/>
                </a:cubicBezTo>
                <a:lnTo>
                  <a:pt x="6023279" y="6587832"/>
                </a:lnTo>
                <a:lnTo>
                  <a:pt x="6032950" y="6635734"/>
                </a:lnTo>
                <a:lnTo>
                  <a:pt x="6032950" y="6696883"/>
                </a:lnTo>
                <a:cubicBezTo>
                  <a:pt x="6032950" y="6776344"/>
                  <a:pt x="5968535" y="6840759"/>
                  <a:pt x="5889074" y="6840759"/>
                </a:cubicBezTo>
                <a:lnTo>
                  <a:pt x="5827925" y="6840759"/>
                </a:lnTo>
                <a:cubicBezTo>
                  <a:pt x="5748464" y="6840759"/>
                  <a:pt x="5684049" y="6776344"/>
                  <a:pt x="5684049" y="6696883"/>
                </a:cubicBezTo>
                <a:lnTo>
                  <a:pt x="5684049" y="6635734"/>
                </a:lnTo>
                <a:lnTo>
                  <a:pt x="5693720" y="6587832"/>
                </a:lnTo>
                <a:lnTo>
                  <a:pt x="5674408" y="6600853"/>
                </a:lnTo>
                <a:cubicBezTo>
                  <a:pt x="5657195" y="6608133"/>
                  <a:pt x="5638270" y="6612159"/>
                  <a:pt x="5618405" y="6612159"/>
                </a:cubicBezTo>
                <a:lnTo>
                  <a:pt x="5557256" y="6612159"/>
                </a:lnTo>
                <a:cubicBezTo>
                  <a:pt x="5537391" y="6612159"/>
                  <a:pt x="5518466" y="6608133"/>
                  <a:pt x="5501253" y="6600853"/>
                </a:cubicBezTo>
                <a:lnTo>
                  <a:pt x="5481941" y="6587832"/>
                </a:lnTo>
                <a:lnTo>
                  <a:pt x="5491612" y="6635734"/>
                </a:lnTo>
                <a:lnTo>
                  <a:pt x="5491612" y="6696883"/>
                </a:lnTo>
                <a:cubicBezTo>
                  <a:pt x="5491612" y="6776344"/>
                  <a:pt x="5427197" y="6840759"/>
                  <a:pt x="5347736" y="6840759"/>
                </a:cubicBezTo>
                <a:lnTo>
                  <a:pt x="5286587" y="6840759"/>
                </a:lnTo>
                <a:cubicBezTo>
                  <a:pt x="5207126" y="6840759"/>
                  <a:pt x="5142711" y="6776344"/>
                  <a:pt x="5142711" y="6696883"/>
                </a:cubicBezTo>
                <a:lnTo>
                  <a:pt x="5142711" y="6635734"/>
                </a:lnTo>
                <a:lnTo>
                  <a:pt x="5152382" y="6587832"/>
                </a:lnTo>
                <a:lnTo>
                  <a:pt x="5133070" y="6600853"/>
                </a:lnTo>
                <a:cubicBezTo>
                  <a:pt x="5115857" y="6608133"/>
                  <a:pt x="5096932" y="6612159"/>
                  <a:pt x="5077067" y="6612159"/>
                </a:cubicBezTo>
                <a:lnTo>
                  <a:pt x="5015918" y="6612159"/>
                </a:lnTo>
                <a:cubicBezTo>
                  <a:pt x="4996052" y="6612159"/>
                  <a:pt x="4977128" y="6608133"/>
                  <a:pt x="4959914" y="6600853"/>
                </a:cubicBezTo>
                <a:lnTo>
                  <a:pt x="4940603" y="6587832"/>
                </a:lnTo>
                <a:lnTo>
                  <a:pt x="4950274" y="6635734"/>
                </a:lnTo>
                <a:lnTo>
                  <a:pt x="4950274" y="6696883"/>
                </a:lnTo>
                <a:cubicBezTo>
                  <a:pt x="4950274" y="6776344"/>
                  <a:pt x="4885859" y="6840759"/>
                  <a:pt x="4806398" y="6840759"/>
                </a:cubicBezTo>
                <a:lnTo>
                  <a:pt x="4745249" y="6840759"/>
                </a:lnTo>
                <a:cubicBezTo>
                  <a:pt x="4665788" y="6840759"/>
                  <a:pt x="4601373" y="6776344"/>
                  <a:pt x="4601373" y="6696883"/>
                </a:cubicBezTo>
                <a:lnTo>
                  <a:pt x="4601373" y="6635734"/>
                </a:lnTo>
                <a:lnTo>
                  <a:pt x="4611044" y="6587832"/>
                </a:lnTo>
                <a:lnTo>
                  <a:pt x="4591732" y="6600853"/>
                </a:lnTo>
                <a:cubicBezTo>
                  <a:pt x="4574519" y="6608133"/>
                  <a:pt x="4555594" y="6612159"/>
                  <a:pt x="4535729" y="6612159"/>
                </a:cubicBezTo>
                <a:lnTo>
                  <a:pt x="4474580" y="6612159"/>
                </a:lnTo>
                <a:cubicBezTo>
                  <a:pt x="4454714" y="6612159"/>
                  <a:pt x="4435790" y="6608133"/>
                  <a:pt x="4418576" y="6600853"/>
                </a:cubicBezTo>
                <a:lnTo>
                  <a:pt x="4399265" y="6587832"/>
                </a:lnTo>
                <a:lnTo>
                  <a:pt x="4408936" y="6635734"/>
                </a:lnTo>
                <a:lnTo>
                  <a:pt x="4408936" y="6696883"/>
                </a:lnTo>
                <a:cubicBezTo>
                  <a:pt x="4408936" y="6776344"/>
                  <a:pt x="4344521" y="6840759"/>
                  <a:pt x="4265060" y="6840759"/>
                </a:cubicBezTo>
                <a:lnTo>
                  <a:pt x="4203911" y="6840759"/>
                </a:lnTo>
                <a:cubicBezTo>
                  <a:pt x="4124450" y="6840759"/>
                  <a:pt x="4060035" y="6776344"/>
                  <a:pt x="4060035" y="6696883"/>
                </a:cubicBezTo>
                <a:lnTo>
                  <a:pt x="4060035" y="6635734"/>
                </a:lnTo>
                <a:lnTo>
                  <a:pt x="4069706" y="6587832"/>
                </a:lnTo>
                <a:lnTo>
                  <a:pt x="4050394" y="6600853"/>
                </a:lnTo>
                <a:cubicBezTo>
                  <a:pt x="4033181" y="6608133"/>
                  <a:pt x="4014256" y="6612159"/>
                  <a:pt x="3994391" y="6612159"/>
                </a:cubicBezTo>
                <a:lnTo>
                  <a:pt x="3933242" y="6612159"/>
                </a:lnTo>
                <a:cubicBezTo>
                  <a:pt x="3913377" y="6612159"/>
                  <a:pt x="3894452" y="6608133"/>
                  <a:pt x="3877238" y="6600853"/>
                </a:cubicBezTo>
                <a:lnTo>
                  <a:pt x="3857927" y="6587832"/>
                </a:lnTo>
                <a:lnTo>
                  <a:pt x="3867598" y="6635734"/>
                </a:lnTo>
                <a:lnTo>
                  <a:pt x="3867598" y="6696883"/>
                </a:lnTo>
                <a:cubicBezTo>
                  <a:pt x="3867598" y="6776344"/>
                  <a:pt x="3803183" y="6840759"/>
                  <a:pt x="3723722" y="6840759"/>
                </a:cubicBezTo>
                <a:lnTo>
                  <a:pt x="3662573" y="6840759"/>
                </a:lnTo>
                <a:cubicBezTo>
                  <a:pt x="3583112" y="6840759"/>
                  <a:pt x="3518697" y="6776344"/>
                  <a:pt x="3518697" y="6696883"/>
                </a:cubicBezTo>
                <a:lnTo>
                  <a:pt x="3518697" y="6635734"/>
                </a:lnTo>
                <a:lnTo>
                  <a:pt x="3528368" y="6587832"/>
                </a:lnTo>
                <a:lnTo>
                  <a:pt x="3509056" y="6600853"/>
                </a:lnTo>
                <a:cubicBezTo>
                  <a:pt x="3491843" y="6608133"/>
                  <a:pt x="3472918" y="6612159"/>
                  <a:pt x="3453053" y="6612159"/>
                </a:cubicBezTo>
                <a:lnTo>
                  <a:pt x="3391904" y="6612159"/>
                </a:lnTo>
                <a:cubicBezTo>
                  <a:pt x="3372039" y="6612159"/>
                  <a:pt x="3353114" y="6608133"/>
                  <a:pt x="3335901" y="6600853"/>
                </a:cubicBezTo>
                <a:lnTo>
                  <a:pt x="3316589" y="6587832"/>
                </a:lnTo>
                <a:lnTo>
                  <a:pt x="3326260" y="6635734"/>
                </a:lnTo>
                <a:lnTo>
                  <a:pt x="3326260" y="6696883"/>
                </a:lnTo>
                <a:cubicBezTo>
                  <a:pt x="3326260" y="6776344"/>
                  <a:pt x="3261845" y="6840759"/>
                  <a:pt x="3182384" y="6840759"/>
                </a:cubicBezTo>
                <a:lnTo>
                  <a:pt x="3121235" y="6840759"/>
                </a:lnTo>
                <a:cubicBezTo>
                  <a:pt x="3041774" y="6840759"/>
                  <a:pt x="2977359" y="6776344"/>
                  <a:pt x="2977359" y="6696883"/>
                </a:cubicBezTo>
                <a:lnTo>
                  <a:pt x="2977359" y="6635734"/>
                </a:lnTo>
                <a:lnTo>
                  <a:pt x="2987030" y="6587832"/>
                </a:lnTo>
                <a:lnTo>
                  <a:pt x="2967718" y="6600853"/>
                </a:lnTo>
                <a:cubicBezTo>
                  <a:pt x="2950505" y="6608133"/>
                  <a:pt x="2931580" y="6612159"/>
                  <a:pt x="2911715" y="6612159"/>
                </a:cubicBezTo>
                <a:lnTo>
                  <a:pt x="2850566" y="6612159"/>
                </a:lnTo>
                <a:cubicBezTo>
                  <a:pt x="2830701" y="6612159"/>
                  <a:pt x="2811776" y="6608133"/>
                  <a:pt x="2794563" y="6600853"/>
                </a:cubicBezTo>
                <a:lnTo>
                  <a:pt x="2775251" y="6587832"/>
                </a:lnTo>
                <a:lnTo>
                  <a:pt x="2784922" y="6635734"/>
                </a:lnTo>
                <a:lnTo>
                  <a:pt x="2784922" y="6696883"/>
                </a:lnTo>
                <a:cubicBezTo>
                  <a:pt x="2784922" y="6776344"/>
                  <a:pt x="2720507" y="6840759"/>
                  <a:pt x="2641046" y="6840759"/>
                </a:cubicBezTo>
                <a:lnTo>
                  <a:pt x="2579897" y="6840759"/>
                </a:lnTo>
                <a:cubicBezTo>
                  <a:pt x="2500436" y="6840759"/>
                  <a:pt x="2436021" y="6776344"/>
                  <a:pt x="2436021" y="6696883"/>
                </a:cubicBezTo>
                <a:lnTo>
                  <a:pt x="2436021" y="6635734"/>
                </a:lnTo>
                <a:lnTo>
                  <a:pt x="2445692" y="6587832"/>
                </a:lnTo>
                <a:lnTo>
                  <a:pt x="2426380" y="6600853"/>
                </a:lnTo>
                <a:cubicBezTo>
                  <a:pt x="2409167" y="6608133"/>
                  <a:pt x="2390242" y="6612159"/>
                  <a:pt x="2370377" y="6612159"/>
                </a:cubicBezTo>
                <a:lnTo>
                  <a:pt x="2309228" y="6612159"/>
                </a:lnTo>
                <a:cubicBezTo>
                  <a:pt x="2289363" y="6612159"/>
                  <a:pt x="2270438" y="6608133"/>
                  <a:pt x="2253225" y="6600853"/>
                </a:cubicBezTo>
                <a:lnTo>
                  <a:pt x="2233913" y="6587832"/>
                </a:lnTo>
                <a:lnTo>
                  <a:pt x="2243584" y="6635734"/>
                </a:lnTo>
                <a:lnTo>
                  <a:pt x="2243584" y="6696883"/>
                </a:lnTo>
                <a:cubicBezTo>
                  <a:pt x="2243584" y="6776344"/>
                  <a:pt x="2179169" y="6840759"/>
                  <a:pt x="2099708" y="6840759"/>
                </a:cubicBezTo>
                <a:lnTo>
                  <a:pt x="2038559" y="6840759"/>
                </a:lnTo>
                <a:cubicBezTo>
                  <a:pt x="1959098" y="6840759"/>
                  <a:pt x="1894683" y="6776344"/>
                  <a:pt x="1894683" y="6696883"/>
                </a:cubicBezTo>
                <a:lnTo>
                  <a:pt x="1894683" y="6635734"/>
                </a:lnTo>
                <a:lnTo>
                  <a:pt x="1904354" y="6587832"/>
                </a:lnTo>
                <a:lnTo>
                  <a:pt x="1885042" y="6600853"/>
                </a:lnTo>
                <a:cubicBezTo>
                  <a:pt x="1867829" y="6608133"/>
                  <a:pt x="1848904" y="6612159"/>
                  <a:pt x="1829039" y="6612159"/>
                </a:cubicBezTo>
                <a:lnTo>
                  <a:pt x="1767890" y="6612159"/>
                </a:lnTo>
                <a:cubicBezTo>
                  <a:pt x="1748025" y="6612159"/>
                  <a:pt x="1729100" y="6608133"/>
                  <a:pt x="1711887" y="6600853"/>
                </a:cubicBezTo>
                <a:lnTo>
                  <a:pt x="1692575" y="6587832"/>
                </a:lnTo>
                <a:lnTo>
                  <a:pt x="1702246" y="6635734"/>
                </a:lnTo>
                <a:lnTo>
                  <a:pt x="1702246" y="6696883"/>
                </a:lnTo>
                <a:cubicBezTo>
                  <a:pt x="1702246" y="6776344"/>
                  <a:pt x="1637831" y="6840759"/>
                  <a:pt x="1558370" y="6840759"/>
                </a:cubicBezTo>
                <a:lnTo>
                  <a:pt x="1497221" y="6840759"/>
                </a:lnTo>
                <a:cubicBezTo>
                  <a:pt x="1417760" y="6840759"/>
                  <a:pt x="1353345" y="6776344"/>
                  <a:pt x="1353345" y="6696883"/>
                </a:cubicBezTo>
                <a:lnTo>
                  <a:pt x="1353345" y="6635734"/>
                </a:lnTo>
                <a:lnTo>
                  <a:pt x="1363016" y="6587832"/>
                </a:lnTo>
                <a:lnTo>
                  <a:pt x="1343704" y="6600853"/>
                </a:lnTo>
                <a:cubicBezTo>
                  <a:pt x="1326491" y="6608133"/>
                  <a:pt x="1307566" y="6612159"/>
                  <a:pt x="1287701" y="6612159"/>
                </a:cubicBezTo>
                <a:lnTo>
                  <a:pt x="1226552" y="6612159"/>
                </a:lnTo>
                <a:cubicBezTo>
                  <a:pt x="1206687" y="6612159"/>
                  <a:pt x="1187762" y="6608133"/>
                  <a:pt x="1170549" y="6600853"/>
                </a:cubicBezTo>
                <a:lnTo>
                  <a:pt x="1151237" y="6587832"/>
                </a:lnTo>
                <a:lnTo>
                  <a:pt x="1160908" y="6635734"/>
                </a:lnTo>
                <a:lnTo>
                  <a:pt x="1160908" y="6696883"/>
                </a:lnTo>
                <a:cubicBezTo>
                  <a:pt x="1160908" y="6776344"/>
                  <a:pt x="1096493" y="6840759"/>
                  <a:pt x="1017032" y="6840759"/>
                </a:cubicBezTo>
                <a:lnTo>
                  <a:pt x="955883" y="6840759"/>
                </a:lnTo>
                <a:cubicBezTo>
                  <a:pt x="876422" y="6840759"/>
                  <a:pt x="812007" y="6776344"/>
                  <a:pt x="812007" y="6696883"/>
                </a:cubicBezTo>
                <a:lnTo>
                  <a:pt x="812007" y="6635734"/>
                </a:lnTo>
                <a:lnTo>
                  <a:pt x="821678" y="6587832"/>
                </a:lnTo>
                <a:lnTo>
                  <a:pt x="802366" y="6600853"/>
                </a:lnTo>
                <a:cubicBezTo>
                  <a:pt x="785153" y="6608133"/>
                  <a:pt x="766228" y="6612159"/>
                  <a:pt x="746363" y="6612159"/>
                </a:cubicBezTo>
                <a:lnTo>
                  <a:pt x="685214" y="6612159"/>
                </a:lnTo>
                <a:cubicBezTo>
                  <a:pt x="665349" y="6612159"/>
                  <a:pt x="646424" y="6608133"/>
                  <a:pt x="629211" y="6600853"/>
                </a:cubicBezTo>
                <a:lnTo>
                  <a:pt x="609899" y="6587832"/>
                </a:lnTo>
                <a:lnTo>
                  <a:pt x="619570" y="6635734"/>
                </a:lnTo>
                <a:lnTo>
                  <a:pt x="619570" y="6696883"/>
                </a:lnTo>
                <a:cubicBezTo>
                  <a:pt x="619570" y="6776344"/>
                  <a:pt x="555155" y="6840759"/>
                  <a:pt x="475694" y="6840759"/>
                </a:cubicBezTo>
                <a:lnTo>
                  <a:pt x="414545" y="6840759"/>
                </a:lnTo>
                <a:cubicBezTo>
                  <a:pt x="335084" y="6840759"/>
                  <a:pt x="270669" y="6776344"/>
                  <a:pt x="270669" y="6696883"/>
                </a:cubicBezTo>
                <a:lnTo>
                  <a:pt x="270669" y="6635734"/>
                </a:lnTo>
                <a:lnTo>
                  <a:pt x="280340" y="6587833"/>
                </a:lnTo>
                <a:lnTo>
                  <a:pt x="261028" y="6600853"/>
                </a:lnTo>
                <a:cubicBezTo>
                  <a:pt x="243815" y="6608133"/>
                  <a:pt x="224890" y="6612159"/>
                  <a:pt x="205025" y="6612159"/>
                </a:cubicBezTo>
                <a:lnTo>
                  <a:pt x="143876" y="6612159"/>
                </a:lnTo>
                <a:cubicBezTo>
                  <a:pt x="64415" y="6612159"/>
                  <a:pt x="0" y="6547744"/>
                  <a:pt x="0" y="6468283"/>
                </a:cubicBezTo>
                <a:lnTo>
                  <a:pt x="0" y="6407134"/>
                </a:lnTo>
                <a:cubicBezTo>
                  <a:pt x="0" y="6327673"/>
                  <a:pt x="64415" y="6263258"/>
                  <a:pt x="143876" y="6263258"/>
                </a:cubicBezTo>
                <a:lnTo>
                  <a:pt x="205025" y="6263258"/>
                </a:lnTo>
                <a:cubicBezTo>
                  <a:pt x="224891" y="6263258"/>
                  <a:pt x="243815" y="6267284"/>
                  <a:pt x="261029" y="6274565"/>
                </a:cubicBezTo>
                <a:lnTo>
                  <a:pt x="278043" y="6286036"/>
                </a:lnTo>
                <a:lnTo>
                  <a:pt x="270669" y="6249512"/>
                </a:lnTo>
                <a:lnTo>
                  <a:pt x="270669" y="6188363"/>
                </a:lnTo>
                <a:lnTo>
                  <a:pt x="280340" y="6140462"/>
                </a:lnTo>
                <a:lnTo>
                  <a:pt x="261028" y="6153482"/>
                </a:lnTo>
                <a:cubicBezTo>
                  <a:pt x="243815" y="6160762"/>
                  <a:pt x="224890" y="6164788"/>
                  <a:pt x="205025" y="6164788"/>
                </a:cubicBezTo>
                <a:lnTo>
                  <a:pt x="143876" y="6164788"/>
                </a:lnTo>
                <a:cubicBezTo>
                  <a:pt x="64415" y="6164788"/>
                  <a:pt x="0" y="6100373"/>
                  <a:pt x="0" y="6020912"/>
                </a:cubicBezTo>
                <a:lnTo>
                  <a:pt x="0" y="5959763"/>
                </a:lnTo>
                <a:cubicBezTo>
                  <a:pt x="0" y="5880302"/>
                  <a:pt x="64415" y="5815887"/>
                  <a:pt x="143876" y="5815887"/>
                </a:cubicBezTo>
                <a:lnTo>
                  <a:pt x="205025" y="5815887"/>
                </a:lnTo>
                <a:cubicBezTo>
                  <a:pt x="224890" y="5815887"/>
                  <a:pt x="243815" y="5819913"/>
                  <a:pt x="261028" y="5827193"/>
                </a:cubicBezTo>
                <a:lnTo>
                  <a:pt x="278044" y="5838666"/>
                </a:lnTo>
                <a:lnTo>
                  <a:pt x="270669" y="5802136"/>
                </a:lnTo>
                <a:lnTo>
                  <a:pt x="270669" y="5740987"/>
                </a:lnTo>
                <a:lnTo>
                  <a:pt x="280340" y="5693086"/>
                </a:lnTo>
                <a:lnTo>
                  <a:pt x="261028" y="5706106"/>
                </a:lnTo>
                <a:cubicBezTo>
                  <a:pt x="243815" y="5713386"/>
                  <a:pt x="224890" y="5717412"/>
                  <a:pt x="205025" y="5717412"/>
                </a:cubicBezTo>
                <a:lnTo>
                  <a:pt x="143876" y="5717412"/>
                </a:lnTo>
                <a:cubicBezTo>
                  <a:pt x="64415" y="5717412"/>
                  <a:pt x="0" y="5652997"/>
                  <a:pt x="0" y="5573536"/>
                </a:cubicBezTo>
                <a:lnTo>
                  <a:pt x="0" y="5512387"/>
                </a:lnTo>
                <a:cubicBezTo>
                  <a:pt x="0" y="5432926"/>
                  <a:pt x="64415" y="5368511"/>
                  <a:pt x="143876" y="5368511"/>
                </a:cubicBezTo>
                <a:lnTo>
                  <a:pt x="205025" y="5368511"/>
                </a:lnTo>
                <a:cubicBezTo>
                  <a:pt x="224890" y="5368511"/>
                  <a:pt x="243816" y="5372537"/>
                  <a:pt x="261028" y="5379817"/>
                </a:cubicBezTo>
                <a:lnTo>
                  <a:pt x="278045" y="5391290"/>
                </a:lnTo>
                <a:lnTo>
                  <a:pt x="270669" y="5354760"/>
                </a:lnTo>
                <a:lnTo>
                  <a:pt x="270669" y="5293611"/>
                </a:lnTo>
                <a:lnTo>
                  <a:pt x="280340" y="5245710"/>
                </a:lnTo>
                <a:lnTo>
                  <a:pt x="261028" y="5258730"/>
                </a:lnTo>
                <a:cubicBezTo>
                  <a:pt x="243815" y="5266010"/>
                  <a:pt x="224890" y="5270036"/>
                  <a:pt x="205025" y="5270036"/>
                </a:cubicBezTo>
                <a:lnTo>
                  <a:pt x="143876" y="5270036"/>
                </a:lnTo>
                <a:cubicBezTo>
                  <a:pt x="64415" y="5270036"/>
                  <a:pt x="0" y="5205621"/>
                  <a:pt x="0" y="5126160"/>
                </a:cubicBezTo>
                <a:lnTo>
                  <a:pt x="0" y="5065011"/>
                </a:lnTo>
                <a:cubicBezTo>
                  <a:pt x="0" y="4985550"/>
                  <a:pt x="64415" y="4921135"/>
                  <a:pt x="143876" y="4921135"/>
                </a:cubicBezTo>
                <a:lnTo>
                  <a:pt x="205025" y="4921135"/>
                </a:lnTo>
                <a:cubicBezTo>
                  <a:pt x="224890" y="4921135"/>
                  <a:pt x="243816" y="4925161"/>
                  <a:pt x="261028" y="4932441"/>
                </a:cubicBezTo>
                <a:lnTo>
                  <a:pt x="278045" y="4943914"/>
                </a:lnTo>
                <a:lnTo>
                  <a:pt x="270669" y="4907384"/>
                </a:lnTo>
                <a:lnTo>
                  <a:pt x="270669" y="4846235"/>
                </a:lnTo>
                <a:lnTo>
                  <a:pt x="280340" y="4798334"/>
                </a:lnTo>
                <a:lnTo>
                  <a:pt x="261028" y="4811354"/>
                </a:lnTo>
                <a:cubicBezTo>
                  <a:pt x="243815" y="4818634"/>
                  <a:pt x="224890" y="4822660"/>
                  <a:pt x="205025" y="4822660"/>
                </a:cubicBezTo>
                <a:lnTo>
                  <a:pt x="143876" y="4822660"/>
                </a:lnTo>
                <a:cubicBezTo>
                  <a:pt x="64415" y="4822660"/>
                  <a:pt x="0" y="4758245"/>
                  <a:pt x="0" y="4678784"/>
                </a:cubicBezTo>
                <a:lnTo>
                  <a:pt x="0" y="4617635"/>
                </a:lnTo>
                <a:cubicBezTo>
                  <a:pt x="0" y="4538174"/>
                  <a:pt x="64415" y="4473759"/>
                  <a:pt x="143876" y="4473759"/>
                </a:cubicBezTo>
                <a:lnTo>
                  <a:pt x="205025" y="4473759"/>
                </a:lnTo>
                <a:cubicBezTo>
                  <a:pt x="224890" y="4473759"/>
                  <a:pt x="243816" y="4477785"/>
                  <a:pt x="261028" y="4485065"/>
                </a:cubicBezTo>
                <a:lnTo>
                  <a:pt x="278045" y="4496538"/>
                </a:lnTo>
                <a:lnTo>
                  <a:pt x="270669" y="4460008"/>
                </a:lnTo>
                <a:lnTo>
                  <a:pt x="270669" y="4398859"/>
                </a:lnTo>
                <a:lnTo>
                  <a:pt x="280340" y="4350958"/>
                </a:lnTo>
                <a:lnTo>
                  <a:pt x="261028" y="4363978"/>
                </a:lnTo>
                <a:cubicBezTo>
                  <a:pt x="243815" y="4371258"/>
                  <a:pt x="224890" y="4375284"/>
                  <a:pt x="205025" y="4375284"/>
                </a:cubicBezTo>
                <a:lnTo>
                  <a:pt x="143876" y="4375284"/>
                </a:lnTo>
                <a:cubicBezTo>
                  <a:pt x="64415" y="4375284"/>
                  <a:pt x="0" y="4310869"/>
                  <a:pt x="0" y="4231408"/>
                </a:cubicBezTo>
                <a:lnTo>
                  <a:pt x="0" y="4170259"/>
                </a:lnTo>
                <a:cubicBezTo>
                  <a:pt x="0" y="4090798"/>
                  <a:pt x="64415" y="4026383"/>
                  <a:pt x="143876" y="4026383"/>
                </a:cubicBezTo>
                <a:lnTo>
                  <a:pt x="205025" y="4026383"/>
                </a:lnTo>
                <a:cubicBezTo>
                  <a:pt x="224890" y="4026383"/>
                  <a:pt x="243816" y="4030409"/>
                  <a:pt x="261028" y="4037689"/>
                </a:cubicBezTo>
                <a:lnTo>
                  <a:pt x="278045" y="4049162"/>
                </a:lnTo>
                <a:lnTo>
                  <a:pt x="270669" y="4012632"/>
                </a:lnTo>
                <a:lnTo>
                  <a:pt x="270669" y="3951483"/>
                </a:lnTo>
                <a:lnTo>
                  <a:pt x="280340" y="3903582"/>
                </a:lnTo>
                <a:lnTo>
                  <a:pt x="261028" y="3916602"/>
                </a:lnTo>
                <a:cubicBezTo>
                  <a:pt x="243815" y="3923882"/>
                  <a:pt x="224890" y="3927908"/>
                  <a:pt x="205025" y="3927908"/>
                </a:cubicBezTo>
                <a:lnTo>
                  <a:pt x="143876" y="3927908"/>
                </a:lnTo>
                <a:cubicBezTo>
                  <a:pt x="64415" y="3927908"/>
                  <a:pt x="0" y="3863493"/>
                  <a:pt x="0" y="3784032"/>
                </a:cubicBezTo>
                <a:lnTo>
                  <a:pt x="0" y="3722883"/>
                </a:lnTo>
                <a:cubicBezTo>
                  <a:pt x="0" y="3643422"/>
                  <a:pt x="64415" y="3579007"/>
                  <a:pt x="143876" y="3579007"/>
                </a:cubicBezTo>
                <a:lnTo>
                  <a:pt x="205025" y="3579007"/>
                </a:lnTo>
                <a:cubicBezTo>
                  <a:pt x="224890" y="3579007"/>
                  <a:pt x="243816" y="3583033"/>
                  <a:pt x="261028" y="3590313"/>
                </a:cubicBezTo>
                <a:lnTo>
                  <a:pt x="278045" y="3601786"/>
                </a:lnTo>
                <a:lnTo>
                  <a:pt x="270669" y="3565256"/>
                </a:lnTo>
                <a:lnTo>
                  <a:pt x="270669" y="3504107"/>
                </a:lnTo>
                <a:lnTo>
                  <a:pt x="280340" y="3456206"/>
                </a:lnTo>
                <a:lnTo>
                  <a:pt x="261028" y="3469226"/>
                </a:lnTo>
                <a:cubicBezTo>
                  <a:pt x="243815" y="3476506"/>
                  <a:pt x="224890" y="3480532"/>
                  <a:pt x="205025" y="3480532"/>
                </a:cubicBezTo>
                <a:lnTo>
                  <a:pt x="143876" y="3480532"/>
                </a:lnTo>
                <a:cubicBezTo>
                  <a:pt x="64415" y="3480532"/>
                  <a:pt x="0" y="3416117"/>
                  <a:pt x="0" y="3336657"/>
                </a:cubicBezTo>
                <a:lnTo>
                  <a:pt x="0" y="3275508"/>
                </a:lnTo>
                <a:cubicBezTo>
                  <a:pt x="0" y="3196046"/>
                  <a:pt x="64415" y="3131632"/>
                  <a:pt x="143876" y="3131632"/>
                </a:cubicBezTo>
                <a:lnTo>
                  <a:pt x="205025" y="3131632"/>
                </a:lnTo>
                <a:cubicBezTo>
                  <a:pt x="224890" y="3131632"/>
                  <a:pt x="243816" y="3135657"/>
                  <a:pt x="261028" y="3142938"/>
                </a:cubicBezTo>
                <a:lnTo>
                  <a:pt x="278045" y="3154411"/>
                </a:lnTo>
                <a:lnTo>
                  <a:pt x="270669" y="3117880"/>
                </a:lnTo>
                <a:lnTo>
                  <a:pt x="270669" y="3056731"/>
                </a:lnTo>
                <a:lnTo>
                  <a:pt x="280340" y="3008831"/>
                </a:lnTo>
                <a:lnTo>
                  <a:pt x="261028" y="3021851"/>
                </a:lnTo>
                <a:cubicBezTo>
                  <a:pt x="243815" y="3029131"/>
                  <a:pt x="224890" y="3033156"/>
                  <a:pt x="205025" y="3033156"/>
                </a:cubicBezTo>
                <a:lnTo>
                  <a:pt x="143876" y="3033156"/>
                </a:lnTo>
                <a:cubicBezTo>
                  <a:pt x="64415" y="3033156"/>
                  <a:pt x="0" y="2968741"/>
                  <a:pt x="0" y="2889281"/>
                </a:cubicBezTo>
                <a:lnTo>
                  <a:pt x="0" y="2828132"/>
                </a:lnTo>
                <a:cubicBezTo>
                  <a:pt x="0" y="2748671"/>
                  <a:pt x="64415" y="2684255"/>
                  <a:pt x="143876" y="2684255"/>
                </a:cubicBezTo>
                <a:lnTo>
                  <a:pt x="205025" y="2684255"/>
                </a:lnTo>
                <a:cubicBezTo>
                  <a:pt x="224890" y="2684255"/>
                  <a:pt x="243816" y="2688282"/>
                  <a:pt x="261028" y="2695562"/>
                </a:cubicBezTo>
                <a:lnTo>
                  <a:pt x="278045" y="2707035"/>
                </a:lnTo>
                <a:lnTo>
                  <a:pt x="270669" y="2670504"/>
                </a:lnTo>
                <a:lnTo>
                  <a:pt x="270669" y="2609356"/>
                </a:lnTo>
                <a:lnTo>
                  <a:pt x="280340" y="2561455"/>
                </a:lnTo>
                <a:lnTo>
                  <a:pt x="261028" y="2574475"/>
                </a:lnTo>
                <a:cubicBezTo>
                  <a:pt x="243815" y="2581755"/>
                  <a:pt x="224890" y="2585781"/>
                  <a:pt x="205025" y="2585781"/>
                </a:cubicBezTo>
                <a:lnTo>
                  <a:pt x="143876" y="2585781"/>
                </a:lnTo>
                <a:cubicBezTo>
                  <a:pt x="64415" y="2585781"/>
                  <a:pt x="0" y="2521366"/>
                  <a:pt x="0" y="2441905"/>
                </a:cubicBezTo>
                <a:lnTo>
                  <a:pt x="0" y="2380756"/>
                </a:lnTo>
                <a:cubicBezTo>
                  <a:pt x="0" y="2301295"/>
                  <a:pt x="64415" y="2236880"/>
                  <a:pt x="143876" y="2236880"/>
                </a:cubicBezTo>
                <a:lnTo>
                  <a:pt x="205025" y="2236880"/>
                </a:lnTo>
                <a:cubicBezTo>
                  <a:pt x="224890" y="2236880"/>
                  <a:pt x="243816" y="2240905"/>
                  <a:pt x="261028" y="2248186"/>
                </a:cubicBezTo>
                <a:lnTo>
                  <a:pt x="278045" y="2259659"/>
                </a:lnTo>
                <a:lnTo>
                  <a:pt x="270669" y="2223129"/>
                </a:lnTo>
                <a:lnTo>
                  <a:pt x="270669" y="2161980"/>
                </a:lnTo>
                <a:lnTo>
                  <a:pt x="280340" y="2114079"/>
                </a:lnTo>
                <a:lnTo>
                  <a:pt x="261028" y="2127099"/>
                </a:lnTo>
                <a:cubicBezTo>
                  <a:pt x="243815" y="2134379"/>
                  <a:pt x="224890" y="2138405"/>
                  <a:pt x="205025" y="2138405"/>
                </a:cubicBezTo>
                <a:lnTo>
                  <a:pt x="143876" y="2138405"/>
                </a:lnTo>
                <a:cubicBezTo>
                  <a:pt x="64415" y="2138405"/>
                  <a:pt x="0" y="2073990"/>
                  <a:pt x="0" y="1994529"/>
                </a:cubicBezTo>
                <a:lnTo>
                  <a:pt x="0" y="1933380"/>
                </a:lnTo>
                <a:cubicBezTo>
                  <a:pt x="0" y="1853919"/>
                  <a:pt x="64415" y="1789504"/>
                  <a:pt x="143876" y="1789504"/>
                </a:cubicBezTo>
                <a:lnTo>
                  <a:pt x="205025" y="1789504"/>
                </a:lnTo>
                <a:cubicBezTo>
                  <a:pt x="224890" y="1789504"/>
                  <a:pt x="243816" y="1793530"/>
                  <a:pt x="261028" y="1800810"/>
                </a:cubicBezTo>
                <a:lnTo>
                  <a:pt x="278045" y="1812283"/>
                </a:lnTo>
                <a:lnTo>
                  <a:pt x="270669" y="1775753"/>
                </a:lnTo>
                <a:lnTo>
                  <a:pt x="270669" y="1714604"/>
                </a:lnTo>
                <a:lnTo>
                  <a:pt x="280340" y="1666703"/>
                </a:lnTo>
                <a:lnTo>
                  <a:pt x="261028" y="1679723"/>
                </a:lnTo>
                <a:cubicBezTo>
                  <a:pt x="243815" y="1687003"/>
                  <a:pt x="224890" y="1691029"/>
                  <a:pt x="205025" y="1691029"/>
                </a:cubicBezTo>
                <a:lnTo>
                  <a:pt x="143876" y="1691029"/>
                </a:lnTo>
                <a:cubicBezTo>
                  <a:pt x="64415" y="1691029"/>
                  <a:pt x="0" y="1626614"/>
                  <a:pt x="0" y="1547153"/>
                </a:cubicBezTo>
                <a:lnTo>
                  <a:pt x="0" y="1486004"/>
                </a:lnTo>
                <a:cubicBezTo>
                  <a:pt x="0" y="1406543"/>
                  <a:pt x="64415" y="1342128"/>
                  <a:pt x="143876" y="1342128"/>
                </a:cubicBezTo>
                <a:lnTo>
                  <a:pt x="205025" y="1342128"/>
                </a:lnTo>
                <a:cubicBezTo>
                  <a:pt x="224890" y="1342128"/>
                  <a:pt x="243816" y="1346154"/>
                  <a:pt x="261028" y="1353435"/>
                </a:cubicBezTo>
                <a:lnTo>
                  <a:pt x="278045" y="1364907"/>
                </a:lnTo>
                <a:lnTo>
                  <a:pt x="270669" y="1328377"/>
                </a:lnTo>
                <a:lnTo>
                  <a:pt x="270669" y="1267228"/>
                </a:lnTo>
                <a:lnTo>
                  <a:pt x="280340" y="1219327"/>
                </a:lnTo>
                <a:lnTo>
                  <a:pt x="261028" y="1232347"/>
                </a:lnTo>
                <a:cubicBezTo>
                  <a:pt x="243815" y="1239627"/>
                  <a:pt x="224890" y="1243653"/>
                  <a:pt x="205025" y="1243653"/>
                </a:cubicBezTo>
                <a:lnTo>
                  <a:pt x="143876" y="1243653"/>
                </a:lnTo>
                <a:cubicBezTo>
                  <a:pt x="64415" y="1243653"/>
                  <a:pt x="0" y="1179238"/>
                  <a:pt x="0" y="1099777"/>
                </a:cubicBezTo>
                <a:lnTo>
                  <a:pt x="0" y="1038628"/>
                </a:lnTo>
                <a:cubicBezTo>
                  <a:pt x="0" y="959167"/>
                  <a:pt x="64415" y="894752"/>
                  <a:pt x="143876" y="894752"/>
                </a:cubicBezTo>
                <a:lnTo>
                  <a:pt x="205025" y="894752"/>
                </a:lnTo>
                <a:cubicBezTo>
                  <a:pt x="224890" y="894752"/>
                  <a:pt x="243816" y="898778"/>
                  <a:pt x="261028" y="906059"/>
                </a:cubicBezTo>
                <a:lnTo>
                  <a:pt x="278045" y="917531"/>
                </a:lnTo>
                <a:lnTo>
                  <a:pt x="270669" y="881001"/>
                </a:lnTo>
                <a:lnTo>
                  <a:pt x="270669" y="819852"/>
                </a:lnTo>
                <a:lnTo>
                  <a:pt x="280340" y="771951"/>
                </a:lnTo>
                <a:lnTo>
                  <a:pt x="261028" y="784971"/>
                </a:lnTo>
                <a:cubicBezTo>
                  <a:pt x="243815" y="792251"/>
                  <a:pt x="224890" y="796277"/>
                  <a:pt x="205025" y="796277"/>
                </a:cubicBezTo>
                <a:lnTo>
                  <a:pt x="143876" y="796277"/>
                </a:lnTo>
                <a:cubicBezTo>
                  <a:pt x="64415" y="796277"/>
                  <a:pt x="0" y="731862"/>
                  <a:pt x="0" y="652401"/>
                </a:cubicBezTo>
                <a:lnTo>
                  <a:pt x="0" y="591252"/>
                </a:lnTo>
                <a:cubicBezTo>
                  <a:pt x="0" y="511791"/>
                  <a:pt x="64415" y="447376"/>
                  <a:pt x="143876" y="447376"/>
                </a:cubicBezTo>
                <a:lnTo>
                  <a:pt x="205025" y="447376"/>
                </a:lnTo>
                <a:cubicBezTo>
                  <a:pt x="224890" y="447376"/>
                  <a:pt x="243816" y="451402"/>
                  <a:pt x="261028" y="458683"/>
                </a:cubicBezTo>
                <a:lnTo>
                  <a:pt x="278045" y="470155"/>
                </a:lnTo>
                <a:lnTo>
                  <a:pt x="270669" y="433625"/>
                </a:lnTo>
                <a:lnTo>
                  <a:pt x="270669" y="372476"/>
                </a:lnTo>
                <a:lnTo>
                  <a:pt x="280340" y="324575"/>
                </a:lnTo>
                <a:lnTo>
                  <a:pt x="261028" y="337595"/>
                </a:lnTo>
                <a:cubicBezTo>
                  <a:pt x="243815" y="344875"/>
                  <a:pt x="224890" y="348901"/>
                  <a:pt x="205025" y="348901"/>
                </a:cubicBezTo>
                <a:lnTo>
                  <a:pt x="143876" y="348901"/>
                </a:lnTo>
                <a:cubicBezTo>
                  <a:pt x="64415" y="348901"/>
                  <a:pt x="0" y="284486"/>
                  <a:pt x="0" y="205025"/>
                </a:cubicBezTo>
                <a:lnTo>
                  <a:pt x="0" y="143876"/>
                </a:lnTo>
                <a:cubicBezTo>
                  <a:pt x="0" y="64415"/>
                  <a:pt x="64415" y="0"/>
                  <a:pt x="143876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4499040F-6C6C-4D83-9B9B-AECE637515D9}"/>
              </a:ext>
            </a:extLst>
          </p:cNvPr>
          <p:cNvSpPr/>
          <p:nvPr/>
        </p:nvSpPr>
        <p:spPr>
          <a:xfrm>
            <a:off x="6565899" y="3762771"/>
            <a:ext cx="2692401" cy="2690855"/>
          </a:xfrm>
          <a:custGeom>
            <a:avLst/>
            <a:gdLst>
              <a:gd name="connsiteX0" fmla="*/ 6182063 w 6842998"/>
              <a:gd name="connsiteY0" fmla="*/ 5986008 h 6839069"/>
              <a:gd name="connsiteX1" fmla="*/ 6160888 w 6842998"/>
              <a:gd name="connsiteY1" fmla="*/ 5997501 h 6839069"/>
              <a:gd name="connsiteX2" fmla="*/ 6054345 w 6842998"/>
              <a:gd name="connsiteY2" fmla="*/ 6019011 h 6839069"/>
              <a:gd name="connsiteX3" fmla="*/ 5938011 w 6842998"/>
              <a:gd name="connsiteY3" fmla="*/ 6019011 h 6839069"/>
              <a:gd name="connsiteX4" fmla="*/ 5831467 w 6842998"/>
              <a:gd name="connsiteY4" fmla="*/ 5997501 h 6839069"/>
              <a:gd name="connsiteX5" fmla="*/ 5810293 w 6842998"/>
              <a:gd name="connsiteY5" fmla="*/ 5986009 h 6839069"/>
              <a:gd name="connsiteX6" fmla="*/ 5813127 w 6842998"/>
              <a:gd name="connsiteY6" fmla="*/ 6014117 h 6839069"/>
              <a:gd name="connsiteX7" fmla="*/ 5813127 w 6842998"/>
              <a:gd name="connsiteY7" fmla="*/ 6130450 h 6839069"/>
              <a:gd name="connsiteX8" fmla="*/ 5794728 w 6842998"/>
              <a:gd name="connsiteY8" fmla="*/ 6221582 h 6839069"/>
              <a:gd name="connsiteX9" fmla="*/ 5831468 w 6842998"/>
              <a:gd name="connsiteY9" fmla="*/ 6196812 h 6839069"/>
              <a:gd name="connsiteX10" fmla="*/ 5938011 w 6842998"/>
              <a:gd name="connsiteY10" fmla="*/ 6175301 h 6839069"/>
              <a:gd name="connsiteX11" fmla="*/ 6054345 w 6842998"/>
              <a:gd name="connsiteY11" fmla="*/ 6175301 h 6839069"/>
              <a:gd name="connsiteX12" fmla="*/ 6160887 w 6842998"/>
              <a:gd name="connsiteY12" fmla="*/ 6196812 h 6839069"/>
              <a:gd name="connsiteX13" fmla="*/ 6197628 w 6842998"/>
              <a:gd name="connsiteY13" fmla="*/ 6221582 h 6839069"/>
              <a:gd name="connsiteX14" fmla="*/ 6179229 w 6842998"/>
              <a:gd name="connsiteY14" fmla="*/ 6130450 h 6839069"/>
              <a:gd name="connsiteX15" fmla="*/ 6179229 w 6842998"/>
              <a:gd name="connsiteY15" fmla="*/ 6014117 h 6839069"/>
              <a:gd name="connsiteX16" fmla="*/ 660935 w 6842998"/>
              <a:gd name="connsiteY16" fmla="*/ 5986008 h 6839069"/>
              <a:gd name="connsiteX17" fmla="*/ 663769 w 6842998"/>
              <a:gd name="connsiteY17" fmla="*/ 6014117 h 6839069"/>
              <a:gd name="connsiteX18" fmla="*/ 663769 w 6842998"/>
              <a:gd name="connsiteY18" fmla="*/ 6130450 h 6839069"/>
              <a:gd name="connsiteX19" fmla="*/ 645370 w 6842998"/>
              <a:gd name="connsiteY19" fmla="*/ 6221582 h 6839069"/>
              <a:gd name="connsiteX20" fmla="*/ 682110 w 6842998"/>
              <a:gd name="connsiteY20" fmla="*/ 6196812 h 6839069"/>
              <a:gd name="connsiteX21" fmla="*/ 788654 w 6842998"/>
              <a:gd name="connsiteY21" fmla="*/ 6175301 h 6839069"/>
              <a:gd name="connsiteX22" fmla="*/ 904987 w 6842998"/>
              <a:gd name="connsiteY22" fmla="*/ 6175301 h 6839069"/>
              <a:gd name="connsiteX23" fmla="*/ 1011530 w 6842998"/>
              <a:gd name="connsiteY23" fmla="*/ 6196812 h 6839069"/>
              <a:gd name="connsiteX24" fmla="*/ 1048271 w 6842998"/>
              <a:gd name="connsiteY24" fmla="*/ 6221582 h 6839069"/>
              <a:gd name="connsiteX25" fmla="*/ 1029872 w 6842998"/>
              <a:gd name="connsiteY25" fmla="*/ 6130450 h 6839069"/>
              <a:gd name="connsiteX26" fmla="*/ 1029872 w 6842998"/>
              <a:gd name="connsiteY26" fmla="*/ 6014117 h 6839069"/>
              <a:gd name="connsiteX27" fmla="*/ 1032705 w 6842998"/>
              <a:gd name="connsiteY27" fmla="*/ 5986008 h 6839069"/>
              <a:gd name="connsiteX28" fmla="*/ 1011531 w 6842998"/>
              <a:gd name="connsiteY28" fmla="*/ 5997501 h 6839069"/>
              <a:gd name="connsiteX29" fmla="*/ 904987 w 6842998"/>
              <a:gd name="connsiteY29" fmla="*/ 6019011 h 6839069"/>
              <a:gd name="connsiteX30" fmla="*/ 788654 w 6842998"/>
              <a:gd name="connsiteY30" fmla="*/ 6019011 h 6839069"/>
              <a:gd name="connsiteX31" fmla="*/ 682110 w 6842998"/>
              <a:gd name="connsiteY31" fmla="*/ 5997501 h 6839069"/>
              <a:gd name="connsiteX32" fmla="*/ 1690807 w 6842998"/>
              <a:gd name="connsiteY32" fmla="*/ 5986008 h 6839069"/>
              <a:gd name="connsiteX33" fmla="*/ 1693640 w 6842998"/>
              <a:gd name="connsiteY33" fmla="*/ 6014117 h 6839069"/>
              <a:gd name="connsiteX34" fmla="*/ 1693640 w 6842998"/>
              <a:gd name="connsiteY34" fmla="*/ 6130450 h 6839069"/>
              <a:gd name="connsiteX35" fmla="*/ 1675242 w 6842998"/>
              <a:gd name="connsiteY35" fmla="*/ 6221582 h 6839069"/>
              <a:gd name="connsiteX36" fmla="*/ 1711982 w 6842998"/>
              <a:gd name="connsiteY36" fmla="*/ 6196812 h 6839069"/>
              <a:gd name="connsiteX37" fmla="*/ 1818525 w 6842998"/>
              <a:gd name="connsiteY37" fmla="*/ 6175301 h 6839069"/>
              <a:gd name="connsiteX38" fmla="*/ 1934858 w 6842998"/>
              <a:gd name="connsiteY38" fmla="*/ 6175301 h 6839069"/>
              <a:gd name="connsiteX39" fmla="*/ 2041402 w 6842998"/>
              <a:gd name="connsiteY39" fmla="*/ 6196812 h 6839069"/>
              <a:gd name="connsiteX40" fmla="*/ 2078142 w 6842998"/>
              <a:gd name="connsiteY40" fmla="*/ 6221582 h 6839069"/>
              <a:gd name="connsiteX41" fmla="*/ 2059743 w 6842998"/>
              <a:gd name="connsiteY41" fmla="*/ 6130450 h 6839069"/>
              <a:gd name="connsiteX42" fmla="*/ 2059743 w 6842998"/>
              <a:gd name="connsiteY42" fmla="*/ 6014117 h 6839069"/>
              <a:gd name="connsiteX43" fmla="*/ 2062577 w 6842998"/>
              <a:gd name="connsiteY43" fmla="*/ 5986008 h 6839069"/>
              <a:gd name="connsiteX44" fmla="*/ 2041402 w 6842998"/>
              <a:gd name="connsiteY44" fmla="*/ 5997501 h 6839069"/>
              <a:gd name="connsiteX45" fmla="*/ 1934858 w 6842998"/>
              <a:gd name="connsiteY45" fmla="*/ 6019011 h 6839069"/>
              <a:gd name="connsiteX46" fmla="*/ 1818525 w 6842998"/>
              <a:gd name="connsiteY46" fmla="*/ 6019011 h 6839069"/>
              <a:gd name="connsiteX47" fmla="*/ 1711982 w 6842998"/>
              <a:gd name="connsiteY47" fmla="*/ 5997501 h 6839069"/>
              <a:gd name="connsiteX48" fmla="*/ 3092449 w 6842998"/>
              <a:gd name="connsiteY48" fmla="*/ 5986008 h 6839069"/>
              <a:gd name="connsiteX49" fmla="*/ 3071274 w 6842998"/>
              <a:gd name="connsiteY49" fmla="*/ 5997501 h 6839069"/>
              <a:gd name="connsiteX50" fmla="*/ 2964730 w 6842998"/>
              <a:gd name="connsiteY50" fmla="*/ 6019011 h 6839069"/>
              <a:gd name="connsiteX51" fmla="*/ 2848397 w 6842998"/>
              <a:gd name="connsiteY51" fmla="*/ 6019011 h 6839069"/>
              <a:gd name="connsiteX52" fmla="*/ 2741853 w 6842998"/>
              <a:gd name="connsiteY52" fmla="*/ 5997501 h 6839069"/>
              <a:gd name="connsiteX53" fmla="*/ 2720679 w 6842998"/>
              <a:gd name="connsiteY53" fmla="*/ 5986008 h 6839069"/>
              <a:gd name="connsiteX54" fmla="*/ 2723512 w 6842998"/>
              <a:gd name="connsiteY54" fmla="*/ 6014117 h 6839069"/>
              <a:gd name="connsiteX55" fmla="*/ 2723512 w 6842998"/>
              <a:gd name="connsiteY55" fmla="*/ 6130450 h 6839069"/>
              <a:gd name="connsiteX56" fmla="*/ 2705113 w 6842998"/>
              <a:gd name="connsiteY56" fmla="*/ 6221582 h 6839069"/>
              <a:gd name="connsiteX57" fmla="*/ 2741853 w 6842998"/>
              <a:gd name="connsiteY57" fmla="*/ 6196812 h 6839069"/>
              <a:gd name="connsiteX58" fmla="*/ 2848397 w 6842998"/>
              <a:gd name="connsiteY58" fmla="*/ 6175301 h 6839069"/>
              <a:gd name="connsiteX59" fmla="*/ 2964730 w 6842998"/>
              <a:gd name="connsiteY59" fmla="*/ 6175301 h 6839069"/>
              <a:gd name="connsiteX60" fmla="*/ 3071273 w 6842998"/>
              <a:gd name="connsiteY60" fmla="*/ 6196812 h 6839069"/>
              <a:gd name="connsiteX61" fmla="*/ 3108013 w 6842998"/>
              <a:gd name="connsiteY61" fmla="*/ 6221582 h 6839069"/>
              <a:gd name="connsiteX62" fmla="*/ 3089615 w 6842998"/>
              <a:gd name="connsiteY62" fmla="*/ 6130450 h 6839069"/>
              <a:gd name="connsiteX63" fmla="*/ 3089615 w 6842998"/>
              <a:gd name="connsiteY63" fmla="*/ 6014117 h 6839069"/>
              <a:gd name="connsiteX64" fmla="*/ 3750550 w 6842998"/>
              <a:gd name="connsiteY64" fmla="*/ 5986008 h 6839069"/>
              <a:gd name="connsiteX65" fmla="*/ 3753383 w 6842998"/>
              <a:gd name="connsiteY65" fmla="*/ 6014117 h 6839069"/>
              <a:gd name="connsiteX66" fmla="*/ 3753383 w 6842998"/>
              <a:gd name="connsiteY66" fmla="*/ 6130450 h 6839069"/>
              <a:gd name="connsiteX67" fmla="*/ 3734985 w 6842998"/>
              <a:gd name="connsiteY67" fmla="*/ 6221582 h 6839069"/>
              <a:gd name="connsiteX68" fmla="*/ 3771725 w 6842998"/>
              <a:gd name="connsiteY68" fmla="*/ 6196812 h 6839069"/>
              <a:gd name="connsiteX69" fmla="*/ 3878268 w 6842998"/>
              <a:gd name="connsiteY69" fmla="*/ 6175301 h 6839069"/>
              <a:gd name="connsiteX70" fmla="*/ 3994602 w 6842998"/>
              <a:gd name="connsiteY70" fmla="*/ 6175301 h 6839069"/>
              <a:gd name="connsiteX71" fmla="*/ 4101145 w 6842998"/>
              <a:gd name="connsiteY71" fmla="*/ 6196812 h 6839069"/>
              <a:gd name="connsiteX72" fmla="*/ 4137885 w 6842998"/>
              <a:gd name="connsiteY72" fmla="*/ 6221582 h 6839069"/>
              <a:gd name="connsiteX73" fmla="*/ 4119486 w 6842998"/>
              <a:gd name="connsiteY73" fmla="*/ 6130450 h 6839069"/>
              <a:gd name="connsiteX74" fmla="*/ 4119486 w 6842998"/>
              <a:gd name="connsiteY74" fmla="*/ 6014117 h 6839069"/>
              <a:gd name="connsiteX75" fmla="*/ 4122320 w 6842998"/>
              <a:gd name="connsiteY75" fmla="*/ 5986008 h 6839069"/>
              <a:gd name="connsiteX76" fmla="*/ 4101145 w 6842998"/>
              <a:gd name="connsiteY76" fmla="*/ 5997501 h 6839069"/>
              <a:gd name="connsiteX77" fmla="*/ 3994602 w 6842998"/>
              <a:gd name="connsiteY77" fmla="*/ 6019011 h 6839069"/>
              <a:gd name="connsiteX78" fmla="*/ 3878268 w 6842998"/>
              <a:gd name="connsiteY78" fmla="*/ 6019011 h 6839069"/>
              <a:gd name="connsiteX79" fmla="*/ 3771725 w 6842998"/>
              <a:gd name="connsiteY79" fmla="*/ 5997501 h 6839069"/>
              <a:gd name="connsiteX80" fmla="*/ 5152192 w 6842998"/>
              <a:gd name="connsiteY80" fmla="*/ 5986008 h 6839069"/>
              <a:gd name="connsiteX81" fmla="*/ 5131017 w 6842998"/>
              <a:gd name="connsiteY81" fmla="*/ 5997501 h 6839069"/>
              <a:gd name="connsiteX82" fmla="*/ 5024473 w 6842998"/>
              <a:gd name="connsiteY82" fmla="*/ 6019011 h 6839069"/>
              <a:gd name="connsiteX83" fmla="*/ 4908140 w 6842998"/>
              <a:gd name="connsiteY83" fmla="*/ 6019011 h 6839069"/>
              <a:gd name="connsiteX84" fmla="*/ 4801596 w 6842998"/>
              <a:gd name="connsiteY84" fmla="*/ 5997501 h 6839069"/>
              <a:gd name="connsiteX85" fmla="*/ 4780422 w 6842998"/>
              <a:gd name="connsiteY85" fmla="*/ 5986008 h 6839069"/>
              <a:gd name="connsiteX86" fmla="*/ 4783255 w 6842998"/>
              <a:gd name="connsiteY86" fmla="*/ 6014117 h 6839069"/>
              <a:gd name="connsiteX87" fmla="*/ 4783255 w 6842998"/>
              <a:gd name="connsiteY87" fmla="*/ 6130450 h 6839069"/>
              <a:gd name="connsiteX88" fmla="*/ 4764856 w 6842998"/>
              <a:gd name="connsiteY88" fmla="*/ 6221582 h 6839069"/>
              <a:gd name="connsiteX89" fmla="*/ 4801597 w 6842998"/>
              <a:gd name="connsiteY89" fmla="*/ 6196812 h 6839069"/>
              <a:gd name="connsiteX90" fmla="*/ 4908140 w 6842998"/>
              <a:gd name="connsiteY90" fmla="*/ 6175301 h 6839069"/>
              <a:gd name="connsiteX91" fmla="*/ 5024473 w 6842998"/>
              <a:gd name="connsiteY91" fmla="*/ 6175301 h 6839069"/>
              <a:gd name="connsiteX92" fmla="*/ 5131016 w 6842998"/>
              <a:gd name="connsiteY92" fmla="*/ 6196812 h 6839069"/>
              <a:gd name="connsiteX93" fmla="*/ 5167757 w 6842998"/>
              <a:gd name="connsiteY93" fmla="*/ 6221582 h 6839069"/>
              <a:gd name="connsiteX94" fmla="*/ 5149358 w 6842998"/>
              <a:gd name="connsiteY94" fmla="*/ 6130450 h 6839069"/>
              <a:gd name="connsiteX95" fmla="*/ 5149358 w 6842998"/>
              <a:gd name="connsiteY95" fmla="*/ 6014117 h 6839069"/>
              <a:gd name="connsiteX96" fmla="*/ 5279792 w 6842998"/>
              <a:gd name="connsiteY96" fmla="*/ 5537830 h 6839069"/>
              <a:gd name="connsiteX97" fmla="*/ 5298191 w 6842998"/>
              <a:gd name="connsiteY97" fmla="*/ 5628960 h 6839069"/>
              <a:gd name="connsiteX98" fmla="*/ 5298191 w 6842998"/>
              <a:gd name="connsiteY98" fmla="*/ 5745294 h 6839069"/>
              <a:gd name="connsiteX99" fmla="*/ 5295357 w 6842998"/>
              <a:gd name="connsiteY99" fmla="*/ 5773403 h 6839069"/>
              <a:gd name="connsiteX100" fmla="*/ 5316532 w 6842998"/>
              <a:gd name="connsiteY100" fmla="*/ 5761909 h 6839069"/>
              <a:gd name="connsiteX101" fmla="*/ 5423076 w 6842998"/>
              <a:gd name="connsiteY101" fmla="*/ 5740399 h 6839069"/>
              <a:gd name="connsiteX102" fmla="*/ 5539409 w 6842998"/>
              <a:gd name="connsiteY102" fmla="*/ 5740399 h 6839069"/>
              <a:gd name="connsiteX103" fmla="*/ 5645953 w 6842998"/>
              <a:gd name="connsiteY103" fmla="*/ 5761909 h 6839069"/>
              <a:gd name="connsiteX104" fmla="*/ 5667126 w 6842998"/>
              <a:gd name="connsiteY104" fmla="*/ 5773402 h 6839069"/>
              <a:gd name="connsiteX105" fmla="*/ 5664293 w 6842998"/>
              <a:gd name="connsiteY105" fmla="*/ 5745294 h 6839069"/>
              <a:gd name="connsiteX106" fmla="*/ 5664293 w 6842998"/>
              <a:gd name="connsiteY106" fmla="*/ 5628960 h 6839069"/>
              <a:gd name="connsiteX107" fmla="*/ 5682692 w 6842998"/>
              <a:gd name="connsiteY107" fmla="*/ 5537830 h 6839069"/>
              <a:gd name="connsiteX108" fmla="*/ 5645952 w 6842998"/>
              <a:gd name="connsiteY108" fmla="*/ 5562600 h 6839069"/>
              <a:gd name="connsiteX109" fmla="*/ 5539409 w 6842998"/>
              <a:gd name="connsiteY109" fmla="*/ 5584109 h 6839069"/>
              <a:gd name="connsiteX110" fmla="*/ 5423076 w 6842998"/>
              <a:gd name="connsiteY110" fmla="*/ 5584109 h 6839069"/>
              <a:gd name="connsiteX111" fmla="*/ 5316532 w 6842998"/>
              <a:gd name="connsiteY111" fmla="*/ 5562600 h 6839069"/>
              <a:gd name="connsiteX112" fmla="*/ 4249921 w 6842998"/>
              <a:gd name="connsiteY112" fmla="*/ 5537830 h 6839069"/>
              <a:gd name="connsiteX113" fmla="*/ 4268319 w 6842998"/>
              <a:gd name="connsiteY113" fmla="*/ 5628960 h 6839069"/>
              <a:gd name="connsiteX114" fmla="*/ 4268319 w 6842998"/>
              <a:gd name="connsiteY114" fmla="*/ 5745294 h 6839069"/>
              <a:gd name="connsiteX115" fmla="*/ 4265486 w 6842998"/>
              <a:gd name="connsiteY115" fmla="*/ 5773402 h 6839069"/>
              <a:gd name="connsiteX116" fmla="*/ 4286661 w 6842998"/>
              <a:gd name="connsiteY116" fmla="*/ 5761909 h 6839069"/>
              <a:gd name="connsiteX117" fmla="*/ 4393204 w 6842998"/>
              <a:gd name="connsiteY117" fmla="*/ 5740399 h 6839069"/>
              <a:gd name="connsiteX118" fmla="*/ 4509537 w 6842998"/>
              <a:gd name="connsiteY118" fmla="*/ 5740399 h 6839069"/>
              <a:gd name="connsiteX119" fmla="*/ 4616081 w 6842998"/>
              <a:gd name="connsiteY119" fmla="*/ 5761909 h 6839069"/>
              <a:gd name="connsiteX120" fmla="*/ 4637256 w 6842998"/>
              <a:gd name="connsiteY120" fmla="*/ 5773402 h 6839069"/>
              <a:gd name="connsiteX121" fmla="*/ 4634422 w 6842998"/>
              <a:gd name="connsiteY121" fmla="*/ 5745294 h 6839069"/>
              <a:gd name="connsiteX122" fmla="*/ 4634422 w 6842998"/>
              <a:gd name="connsiteY122" fmla="*/ 5628960 h 6839069"/>
              <a:gd name="connsiteX123" fmla="*/ 4652821 w 6842998"/>
              <a:gd name="connsiteY123" fmla="*/ 5537830 h 6839069"/>
              <a:gd name="connsiteX124" fmla="*/ 4616081 w 6842998"/>
              <a:gd name="connsiteY124" fmla="*/ 5562600 h 6839069"/>
              <a:gd name="connsiteX125" fmla="*/ 4509537 w 6842998"/>
              <a:gd name="connsiteY125" fmla="*/ 5584109 h 6839069"/>
              <a:gd name="connsiteX126" fmla="*/ 4393204 w 6842998"/>
              <a:gd name="connsiteY126" fmla="*/ 5584109 h 6839069"/>
              <a:gd name="connsiteX127" fmla="*/ 4286661 w 6842998"/>
              <a:gd name="connsiteY127" fmla="*/ 5562600 h 6839069"/>
              <a:gd name="connsiteX128" fmla="*/ 3220049 w 6842998"/>
              <a:gd name="connsiteY128" fmla="*/ 5537830 h 6839069"/>
              <a:gd name="connsiteX129" fmla="*/ 3238448 w 6842998"/>
              <a:gd name="connsiteY129" fmla="*/ 5628960 h 6839069"/>
              <a:gd name="connsiteX130" fmla="*/ 3238448 w 6842998"/>
              <a:gd name="connsiteY130" fmla="*/ 5745294 h 6839069"/>
              <a:gd name="connsiteX131" fmla="*/ 3235614 w 6842998"/>
              <a:gd name="connsiteY131" fmla="*/ 5773402 h 6839069"/>
              <a:gd name="connsiteX132" fmla="*/ 3256789 w 6842998"/>
              <a:gd name="connsiteY132" fmla="*/ 5761909 h 6839069"/>
              <a:gd name="connsiteX133" fmla="*/ 3363332 w 6842998"/>
              <a:gd name="connsiteY133" fmla="*/ 5740399 h 6839069"/>
              <a:gd name="connsiteX134" fmla="*/ 3479666 w 6842998"/>
              <a:gd name="connsiteY134" fmla="*/ 5740399 h 6839069"/>
              <a:gd name="connsiteX135" fmla="*/ 3586210 w 6842998"/>
              <a:gd name="connsiteY135" fmla="*/ 5761909 h 6839069"/>
              <a:gd name="connsiteX136" fmla="*/ 3607384 w 6842998"/>
              <a:gd name="connsiteY136" fmla="*/ 5773402 h 6839069"/>
              <a:gd name="connsiteX137" fmla="*/ 3604551 w 6842998"/>
              <a:gd name="connsiteY137" fmla="*/ 5745294 h 6839069"/>
              <a:gd name="connsiteX138" fmla="*/ 3604551 w 6842998"/>
              <a:gd name="connsiteY138" fmla="*/ 5628960 h 6839069"/>
              <a:gd name="connsiteX139" fmla="*/ 3622949 w 6842998"/>
              <a:gd name="connsiteY139" fmla="*/ 5537830 h 6839069"/>
              <a:gd name="connsiteX140" fmla="*/ 3586209 w 6842998"/>
              <a:gd name="connsiteY140" fmla="*/ 5562600 h 6839069"/>
              <a:gd name="connsiteX141" fmla="*/ 3479666 w 6842998"/>
              <a:gd name="connsiteY141" fmla="*/ 5584109 h 6839069"/>
              <a:gd name="connsiteX142" fmla="*/ 3363332 w 6842998"/>
              <a:gd name="connsiteY142" fmla="*/ 5584109 h 6839069"/>
              <a:gd name="connsiteX143" fmla="*/ 3256789 w 6842998"/>
              <a:gd name="connsiteY143" fmla="*/ 5562600 h 6839069"/>
              <a:gd name="connsiteX144" fmla="*/ 2190177 w 6842998"/>
              <a:gd name="connsiteY144" fmla="*/ 5537830 h 6839069"/>
              <a:gd name="connsiteX145" fmla="*/ 2208576 w 6842998"/>
              <a:gd name="connsiteY145" fmla="*/ 5628960 h 6839069"/>
              <a:gd name="connsiteX146" fmla="*/ 2208576 w 6842998"/>
              <a:gd name="connsiteY146" fmla="*/ 5745294 h 6839069"/>
              <a:gd name="connsiteX147" fmla="*/ 2205743 w 6842998"/>
              <a:gd name="connsiteY147" fmla="*/ 5773402 h 6839069"/>
              <a:gd name="connsiteX148" fmla="*/ 2226918 w 6842998"/>
              <a:gd name="connsiteY148" fmla="*/ 5761909 h 6839069"/>
              <a:gd name="connsiteX149" fmla="*/ 2333461 w 6842998"/>
              <a:gd name="connsiteY149" fmla="*/ 5740399 h 6839069"/>
              <a:gd name="connsiteX150" fmla="*/ 2449794 w 6842998"/>
              <a:gd name="connsiteY150" fmla="*/ 5740399 h 6839069"/>
              <a:gd name="connsiteX151" fmla="*/ 2556338 w 6842998"/>
              <a:gd name="connsiteY151" fmla="*/ 5761909 h 6839069"/>
              <a:gd name="connsiteX152" fmla="*/ 2577513 w 6842998"/>
              <a:gd name="connsiteY152" fmla="*/ 5773402 h 6839069"/>
              <a:gd name="connsiteX153" fmla="*/ 2574679 w 6842998"/>
              <a:gd name="connsiteY153" fmla="*/ 5745294 h 6839069"/>
              <a:gd name="connsiteX154" fmla="*/ 2574679 w 6842998"/>
              <a:gd name="connsiteY154" fmla="*/ 5628960 h 6839069"/>
              <a:gd name="connsiteX155" fmla="*/ 2593078 w 6842998"/>
              <a:gd name="connsiteY155" fmla="*/ 5537830 h 6839069"/>
              <a:gd name="connsiteX156" fmla="*/ 2556337 w 6842998"/>
              <a:gd name="connsiteY156" fmla="*/ 5562600 h 6839069"/>
              <a:gd name="connsiteX157" fmla="*/ 2449794 w 6842998"/>
              <a:gd name="connsiteY157" fmla="*/ 5584109 h 6839069"/>
              <a:gd name="connsiteX158" fmla="*/ 2333461 w 6842998"/>
              <a:gd name="connsiteY158" fmla="*/ 5584109 h 6839069"/>
              <a:gd name="connsiteX159" fmla="*/ 2226918 w 6842998"/>
              <a:gd name="connsiteY159" fmla="*/ 5562600 h 6839069"/>
              <a:gd name="connsiteX160" fmla="*/ 1160306 w 6842998"/>
              <a:gd name="connsiteY160" fmla="*/ 5537830 h 6839069"/>
              <a:gd name="connsiteX161" fmla="*/ 1178705 w 6842998"/>
              <a:gd name="connsiteY161" fmla="*/ 5628960 h 6839069"/>
              <a:gd name="connsiteX162" fmla="*/ 1178705 w 6842998"/>
              <a:gd name="connsiteY162" fmla="*/ 5745294 h 6839069"/>
              <a:gd name="connsiteX163" fmla="*/ 1175871 w 6842998"/>
              <a:gd name="connsiteY163" fmla="*/ 5773402 h 6839069"/>
              <a:gd name="connsiteX164" fmla="*/ 1197046 w 6842998"/>
              <a:gd name="connsiteY164" fmla="*/ 5761909 h 6839069"/>
              <a:gd name="connsiteX165" fmla="*/ 1303589 w 6842998"/>
              <a:gd name="connsiteY165" fmla="*/ 5740399 h 6839069"/>
              <a:gd name="connsiteX166" fmla="*/ 1419923 w 6842998"/>
              <a:gd name="connsiteY166" fmla="*/ 5740399 h 6839069"/>
              <a:gd name="connsiteX167" fmla="*/ 1526467 w 6842998"/>
              <a:gd name="connsiteY167" fmla="*/ 5761909 h 6839069"/>
              <a:gd name="connsiteX168" fmla="*/ 1547641 w 6842998"/>
              <a:gd name="connsiteY168" fmla="*/ 5773402 h 6839069"/>
              <a:gd name="connsiteX169" fmla="*/ 1544808 w 6842998"/>
              <a:gd name="connsiteY169" fmla="*/ 5745294 h 6839069"/>
              <a:gd name="connsiteX170" fmla="*/ 1544808 w 6842998"/>
              <a:gd name="connsiteY170" fmla="*/ 5628960 h 6839069"/>
              <a:gd name="connsiteX171" fmla="*/ 1563206 w 6842998"/>
              <a:gd name="connsiteY171" fmla="*/ 5537830 h 6839069"/>
              <a:gd name="connsiteX172" fmla="*/ 1526466 w 6842998"/>
              <a:gd name="connsiteY172" fmla="*/ 5562600 h 6839069"/>
              <a:gd name="connsiteX173" fmla="*/ 1419923 w 6842998"/>
              <a:gd name="connsiteY173" fmla="*/ 5584109 h 6839069"/>
              <a:gd name="connsiteX174" fmla="*/ 1303589 w 6842998"/>
              <a:gd name="connsiteY174" fmla="*/ 5584109 h 6839069"/>
              <a:gd name="connsiteX175" fmla="*/ 1197046 w 6842998"/>
              <a:gd name="connsiteY175" fmla="*/ 5562600 h 6839069"/>
              <a:gd name="connsiteX176" fmla="*/ 6182062 w 6842998"/>
              <a:gd name="connsiteY176" fmla="*/ 5165951 h 6839069"/>
              <a:gd name="connsiteX177" fmla="*/ 6160888 w 6842998"/>
              <a:gd name="connsiteY177" fmla="*/ 5177444 h 6839069"/>
              <a:gd name="connsiteX178" fmla="*/ 6054345 w 6842998"/>
              <a:gd name="connsiteY178" fmla="*/ 5198954 h 6839069"/>
              <a:gd name="connsiteX179" fmla="*/ 5938011 w 6842998"/>
              <a:gd name="connsiteY179" fmla="*/ 5198954 h 6839069"/>
              <a:gd name="connsiteX180" fmla="*/ 5831467 w 6842998"/>
              <a:gd name="connsiteY180" fmla="*/ 5177444 h 6839069"/>
              <a:gd name="connsiteX181" fmla="*/ 5810294 w 6842998"/>
              <a:gd name="connsiteY181" fmla="*/ 5165951 h 6839069"/>
              <a:gd name="connsiteX182" fmla="*/ 5813127 w 6842998"/>
              <a:gd name="connsiteY182" fmla="*/ 5194058 h 6839069"/>
              <a:gd name="connsiteX183" fmla="*/ 5813127 w 6842998"/>
              <a:gd name="connsiteY183" fmla="*/ 5310392 h 6839069"/>
              <a:gd name="connsiteX184" fmla="*/ 5794728 w 6842998"/>
              <a:gd name="connsiteY184" fmla="*/ 5401523 h 6839069"/>
              <a:gd name="connsiteX185" fmla="*/ 5831468 w 6842998"/>
              <a:gd name="connsiteY185" fmla="*/ 5376753 h 6839069"/>
              <a:gd name="connsiteX186" fmla="*/ 5938011 w 6842998"/>
              <a:gd name="connsiteY186" fmla="*/ 5355242 h 6839069"/>
              <a:gd name="connsiteX187" fmla="*/ 6054345 w 6842998"/>
              <a:gd name="connsiteY187" fmla="*/ 5355242 h 6839069"/>
              <a:gd name="connsiteX188" fmla="*/ 6160887 w 6842998"/>
              <a:gd name="connsiteY188" fmla="*/ 5376753 h 6839069"/>
              <a:gd name="connsiteX189" fmla="*/ 6197628 w 6842998"/>
              <a:gd name="connsiteY189" fmla="*/ 5401523 h 6839069"/>
              <a:gd name="connsiteX190" fmla="*/ 6179229 w 6842998"/>
              <a:gd name="connsiteY190" fmla="*/ 5310392 h 6839069"/>
              <a:gd name="connsiteX191" fmla="*/ 6179229 w 6842998"/>
              <a:gd name="connsiteY191" fmla="*/ 5194058 h 6839069"/>
              <a:gd name="connsiteX192" fmla="*/ 660936 w 6842998"/>
              <a:gd name="connsiteY192" fmla="*/ 5165951 h 6839069"/>
              <a:gd name="connsiteX193" fmla="*/ 663769 w 6842998"/>
              <a:gd name="connsiteY193" fmla="*/ 5194058 h 6839069"/>
              <a:gd name="connsiteX194" fmla="*/ 663769 w 6842998"/>
              <a:gd name="connsiteY194" fmla="*/ 5310392 h 6839069"/>
              <a:gd name="connsiteX195" fmla="*/ 645370 w 6842998"/>
              <a:gd name="connsiteY195" fmla="*/ 5401523 h 6839069"/>
              <a:gd name="connsiteX196" fmla="*/ 682110 w 6842998"/>
              <a:gd name="connsiteY196" fmla="*/ 5376753 h 6839069"/>
              <a:gd name="connsiteX197" fmla="*/ 788654 w 6842998"/>
              <a:gd name="connsiteY197" fmla="*/ 5355242 h 6839069"/>
              <a:gd name="connsiteX198" fmla="*/ 904987 w 6842998"/>
              <a:gd name="connsiteY198" fmla="*/ 5355242 h 6839069"/>
              <a:gd name="connsiteX199" fmla="*/ 1011530 w 6842998"/>
              <a:gd name="connsiteY199" fmla="*/ 5376753 h 6839069"/>
              <a:gd name="connsiteX200" fmla="*/ 1048271 w 6842998"/>
              <a:gd name="connsiteY200" fmla="*/ 5401523 h 6839069"/>
              <a:gd name="connsiteX201" fmla="*/ 1029872 w 6842998"/>
              <a:gd name="connsiteY201" fmla="*/ 5310392 h 6839069"/>
              <a:gd name="connsiteX202" fmla="*/ 1029872 w 6842998"/>
              <a:gd name="connsiteY202" fmla="*/ 5194058 h 6839069"/>
              <a:gd name="connsiteX203" fmla="*/ 1032705 w 6842998"/>
              <a:gd name="connsiteY203" fmla="*/ 5165951 h 6839069"/>
              <a:gd name="connsiteX204" fmla="*/ 1011531 w 6842998"/>
              <a:gd name="connsiteY204" fmla="*/ 5177444 h 6839069"/>
              <a:gd name="connsiteX205" fmla="*/ 904987 w 6842998"/>
              <a:gd name="connsiteY205" fmla="*/ 5198954 h 6839069"/>
              <a:gd name="connsiteX206" fmla="*/ 788654 w 6842998"/>
              <a:gd name="connsiteY206" fmla="*/ 5198954 h 6839069"/>
              <a:gd name="connsiteX207" fmla="*/ 682110 w 6842998"/>
              <a:gd name="connsiteY207" fmla="*/ 5177444 h 6839069"/>
              <a:gd name="connsiteX208" fmla="*/ 1690807 w 6842998"/>
              <a:gd name="connsiteY208" fmla="*/ 5165951 h 6839069"/>
              <a:gd name="connsiteX209" fmla="*/ 1693640 w 6842998"/>
              <a:gd name="connsiteY209" fmla="*/ 5194058 h 6839069"/>
              <a:gd name="connsiteX210" fmla="*/ 1693640 w 6842998"/>
              <a:gd name="connsiteY210" fmla="*/ 5310392 h 6839069"/>
              <a:gd name="connsiteX211" fmla="*/ 1675242 w 6842998"/>
              <a:gd name="connsiteY211" fmla="*/ 5401523 h 6839069"/>
              <a:gd name="connsiteX212" fmla="*/ 1711982 w 6842998"/>
              <a:gd name="connsiteY212" fmla="*/ 5376753 h 6839069"/>
              <a:gd name="connsiteX213" fmla="*/ 1818525 w 6842998"/>
              <a:gd name="connsiteY213" fmla="*/ 5355242 h 6839069"/>
              <a:gd name="connsiteX214" fmla="*/ 1934858 w 6842998"/>
              <a:gd name="connsiteY214" fmla="*/ 5355242 h 6839069"/>
              <a:gd name="connsiteX215" fmla="*/ 2041402 w 6842998"/>
              <a:gd name="connsiteY215" fmla="*/ 5376753 h 6839069"/>
              <a:gd name="connsiteX216" fmla="*/ 2078142 w 6842998"/>
              <a:gd name="connsiteY216" fmla="*/ 5401523 h 6839069"/>
              <a:gd name="connsiteX217" fmla="*/ 2059743 w 6842998"/>
              <a:gd name="connsiteY217" fmla="*/ 5310392 h 6839069"/>
              <a:gd name="connsiteX218" fmla="*/ 2059743 w 6842998"/>
              <a:gd name="connsiteY218" fmla="*/ 5194058 h 6839069"/>
              <a:gd name="connsiteX219" fmla="*/ 2062577 w 6842998"/>
              <a:gd name="connsiteY219" fmla="*/ 5165951 h 6839069"/>
              <a:gd name="connsiteX220" fmla="*/ 2041402 w 6842998"/>
              <a:gd name="connsiteY220" fmla="*/ 5177444 h 6839069"/>
              <a:gd name="connsiteX221" fmla="*/ 1934858 w 6842998"/>
              <a:gd name="connsiteY221" fmla="*/ 5198954 h 6839069"/>
              <a:gd name="connsiteX222" fmla="*/ 1818525 w 6842998"/>
              <a:gd name="connsiteY222" fmla="*/ 5198954 h 6839069"/>
              <a:gd name="connsiteX223" fmla="*/ 1711982 w 6842998"/>
              <a:gd name="connsiteY223" fmla="*/ 5177444 h 6839069"/>
              <a:gd name="connsiteX224" fmla="*/ 3092449 w 6842998"/>
              <a:gd name="connsiteY224" fmla="*/ 5165951 h 6839069"/>
              <a:gd name="connsiteX225" fmla="*/ 3071274 w 6842998"/>
              <a:gd name="connsiteY225" fmla="*/ 5177444 h 6839069"/>
              <a:gd name="connsiteX226" fmla="*/ 2964730 w 6842998"/>
              <a:gd name="connsiteY226" fmla="*/ 5198954 h 6839069"/>
              <a:gd name="connsiteX227" fmla="*/ 2848397 w 6842998"/>
              <a:gd name="connsiteY227" fmla="*/ 5198954 h 6839069"/>
              <a:gd name="connsiteX228" fmla="*/ 2741853 w 6842998"/>
              <a:gd name="connsiteY228" fmla="*/ 5177444 h 6839069"/>
              <a:gd name="connsiteX229" fmla="*/ 2720679 w 6842998"/>
              <a:gd name="connsiteY229" fmla="*/ 5165951 h 6839069"/>
              <a:gd name="connsiteX230" fmla="*/ 2723512 w 6842998"/>
              <a:gd name="connsiteY230" fmla="*/ 5194058 h 6839069"/>
              <a:gd name="connsiteX231" fmla="*/ 2723512 w 6842998"/>
              <a:gd name="connsiteY231" fmla="*/ 5310392 h 6839069"/>
              <a:gd name="connsiteX232" fmla="*/ 2705113 w 6842998"/>
              <a:gd name="connsiteY232" fmla="*/ 5401523 h 6839069"/>
              <a:gd name="connsiteX233" fmla="*/ 2741853 w 6842998"/>
              <a:gd name="connsiteY233" fmla="*/ 5376753 h 6839069"/>
              <a:gd name="connsiteX234" fmla="*/ 2848397 w 6842998"/>
              <a:gd name="connsiteY234" fmla="*/ 5355242 h 6839069"/>
              <a:gd name="connsiteX235" fmla="*/ 2964730 w 6842998"/>
              <a:gd name="connsiteY235" fmla="*/ 5355242 h 6839069"/>
              <a:gd name="connsiteX236" fmla="*/ 3071273 w 6842998"/>
              <a:gd name="connsiteY236" fmla="*/ 5376753 h 6839069"/>
              <a:gd name="connsiteX237" fmla="*/ 3108013 w 6842998"/>
              <a:gd name="connsiteY237" fmla="*/ 5401523 h 6839069"/>
              <a:gd name="connsiteX238" fmla="*/ 3089615 w 6842998"/>
              <a:gd name="connsiteY238" fmla="*/ 5310392 h 6839069"/>
              <a:gd name="connsiteX239" fmla="*/ 3089615 w 6842998"/>
              <a:gd name="connsiteY239" fmla="*/ 5194058 h 6839069"/>
              <a:gd name="connsiteX240" fmla="*/ 3750550 w 6842998"/>
              <a:gd name="connsiteY240" fmla="*/ 5165951 h 6839069"/>
              <a:gd name="connsiteX241" fmla="*/ 3753383 w 6842998"/>
              <a:gd name="connsiteY241" fmla="*/ 5194058 h 6839069"/>
              <a:gd name="connsiteX242" fmla="*/ 3753383 w 6842998"/>
              <a:gd name="connsiteY242" fmla="*/ 5310392 h 6839069"/>
              <a:gd name="connsiteX243" fmla="*/ 3734985 w 6842998"/>
              <a:gd name="connsiteY243" fmla="*/ 5401523 h 6839069"/>
              <a:gd name="connsiteX244" fmla="*/ 3771725 w 6842998"/>
              <a:gd name="connsiteY244" fmla="*/ 5376753 h 6839069"/>
              <a:gd name="connsiteX245" fmla="*/ 3878268 w 6842998"/>
              <a:gd name="connsiteY245" fmla="*/ 5355242 h 6839069"/>
              <a:gd name="connsiteX246" fmla="*/ 3994602 w 6842998"/>
              <a:gd name="connsiteY246" fmla="*/ 5355242 h 6839069"/>
              <a:gd name="connsiteX247" fmla="*/ 4101145 w 6842998"/>
              <a:gd name="connsiteY247" fmla="*/ 5376753 h 6839069"/>
              <a:gd name="connsiteX248" fmla="*/ 4137885 w 6842998"/>
              <a:gd name="connsiteY248" fmla="*/ 5401523 h 6839069"/>
              <a:gd name="connsiteX249" fmla="*/ 4119486 w 6842998"/>
              <a:gd name="connsiteY249" fmla="*/ 5310392 h 6839069"/>
              <a:gd name="connsiteX250" fmla="*/ 4119486 w 6842998"/>
              <a:gd name="connsiteY250" fmla="*/ 5194058 h 6839069"/>
              <a:gd name="connsiteX251" fmla="*/ 4122320 w 6842998"/>
              <a:gd name="connsiteY251" fmla="*/ 5165951 h 6839069"/>
              <a:gd name="connsiteX252" fmla="*/ 4101145 w 6842998"/>
              <a:gd name="connsiteY252" fmla="*/ 5177444 h 6839069"/>
              <a:gd name="connsiteX253" fmla="*/ 3994602 w 6842998"/>
              <a:gd name="connsiteY253" fmla="*/ 5198954 h 6839069"/>
              <a:gd name="connsiteX254" fmla="*/ 3878268 w 6842998"/>
              <a:gd name="connsiteY254" fmla="*/ 5198954 h 6839069"/>
              <a:gd name="connsiteX255" fmla="*/ 3771725 w 6842998"/>
              <a:gd name="connsiteY255" fmla="*/ 5177444 h 6839069"/>
              <a:gd name="connsiteX256" fmla="*/ 5152192 w 6842998"/>
              <a:gd name="connsiteY256" fmla="*/ 5165951 h 6839069"/>
              <a:gd name="connsiteX257" fmla="*/ 5131017 w 6842998"/>
              <a:gd name="connsiteY257" fmla="*/ 5177444 h 6839069"/>
              <a:gd name="connsiteX258" fmla="*/ 5024473 w 6842998"/>
              <a:gd name="connsiteY258" fmla="*/ 5198954 h 6839069"/>
              <a:gd name="connsiteX259" fmla="*/ 4908140 w 6842998"/>
              <a:gd name="connsiteY259" fmla="*/ 5198954 h 6839069"/>
              <a:gd name="connsiteX260" fmla="*/ 4801596 w 6842998"/>
              <a:gd name="connsiteY260" fmla="*/ 5177444 h 6839069"/>
              <a:gd name="connsiteX261" fmla="*/ 4780422 w 6842998"/>
              <a:gd name="connsiteY261" fmla="*/ 5165951 h 6839069"/>
              <a:gd name="connsiteX262" fmla="*/ 4783255 w 6842998"/>
              <a:gd name="connsiteY262" fmla="*/ 5194058 h 6839069"/>
              <a:gd name="connsiteX263" fmla="*/ 4783255 w 6842998"/>
              <a:gd name="connsiteY263" fmla="*/ 5310392 h 6839069"/>
              <a:gd name="connsiteX264" fmla="*/ 4764856 w 6842998"/>
              <a:gd name="connsiteY264" fmla="*/ 5401523 h 6839069"/>
              <a:gd name="connsiteX265" fmla="*/ 4801597 w 6842998"/>
              <a:gd name="connsiteY265" fmla="*/ 5376753 h 6839069"/>
              <a:gd name="connsiteX266" fmla="*/ 4908140 w 6842998"/>
              <a:gd name="connsiteY266" fmla="*/ 5355242 h 6839069"/>
              <a:gd name="connsiteX267" fmla="*/ 5024473 w 6842998"/>
              <a:gd name="connsiteY267" fmla="*/ 5355242 h 6839069"/>
              <a:gd name="connsiteX268" fmla="*/ 5131016 w 6842998"/>
              <a:gd name="connsiteY268" fmla="*/ 5376753 h 6839069"/>
              <a:gd name="connsiteX269" fmla="*/ 5167757 w 6842998"/>
              <a:gd name="connsiteY269" fmla="*/ 5401523 h 6839069"/>
              <a:gd name="connsiteX270" fmla="*/ 5149358 w 6842998"/>
              <a:gd name="connsiteY270" fmla="*/ 5310392 h 6839069"/>
              <a:gd name="connsiteX271" fmla="*/ 5149358 w 6842998"/>
              <a:gd name="connsiteY271" fmla="*/ 5194058 h 6839069"/>
              <a:gd name="connsiteX272" fmla="*/ 5279792 w 6842998"/>
              <a:gd name="connsiteY272" fmla="*/ 4717773 h 6839069"/>
              <a:gd name="connsiteX273" fmla="*/ 5298191 w 6842998"/>
              <a:gd name="connsiteY273" fmla="*/ 4808903 h 6839069"/>
              <a:gd name="connsiteX274" fmla="*/ 5298191 w 6842998"/>
              <a:gd name="connsiteY274" fmla="*/ 4925236 h 6839069"/>
              <a:gd name="connsiteX275" fmla="*/ 5295357 w 6842998"/>
              <a:gd name="connsiteY275" fmla="*/ 4953344 h 6839069"/>
              <a:gd name="connsiteX276" fmla="*/ 5316532 w 6842998"/>
              <a:gd name="connsiteY276" fmla="*/ 4941851 h 6839069"/>
              <a:gd name="connsiteX277" fmla="*/ 5423076 w 6842998"/>
              <a:gd name="connsiteY277" fmla="*/ 4920341 h 6839069"/>
              <a:gd name="connsiteX278" fmla="*/ 5539409 w 6842998"/>
              <a:gd name="connsiteY278" fmla="*/ 4920341 h 6839069"/>
              <a:gd name="connsiteX279" fmla="*/ 5645953 w 6842998"/>
              <a:gd name="connsiteY279" fmla="*/ 4941851 h 6839069"/>
              <a:gd name="connsiteX280" fmla="*/ 5667126 w 6842998"/>
              <a:gd name="connsiteY280" fmla="*/ 4953343 h 6839069"/>
              <a:gd name="connsiteX281" fmla="*/ 5664293 w 6842998"/>
              <a:gd name="connsiteY281" fmla="*/ 4925236 h 6839069"/>
              <a:gd name="connsiteX282" fmla="*/ 5664293 w 6842998"/>
              <a:gd name="connsiteY282" fmla="*/ 4808903 h 6839069"/>
              <a:gd name="connsiteX283" fmla="*/ 5682692 w 6842998"/>
              <a:gd name="connsiteY283" fmla="*/ 4717773 h 6839069"/>
              <a:gd name="connsiteX284" fmla="*/ 5645952 w 6842998"/>
              <a:gd name="connsiteY284" fmla="*/ 4742543 h 6839069"/>
              <a:gd name="connsiteX285" fmla="*/ 5539409 w 6842998"/>
              <a:gd name="connsiteY285" fmla="*/ 4764052 h 6839069"/>
              <a:gd name="connsiteX286" fmla="*/ 5423076 w 6842998"/>
              <a:gd name="connsiteY286" fmla="*/ 4764052 h 6839069"/>
              <a:gd name="connsiteX287" fmla="*/ 5316532 w 6842998"/>
              <a:gd name="connsiteY287" fmla="*/ 4742543 h 6839069"/>
              <a:gd name="connsiteX288" fmla="*/ 4249921 w 6842998"/>
              <a:gd name="connsiteY288" fmla="*/ 4717773 h 6839069"/>
              <a:gd name="connsiteX289" fmla="*/ 4268319 w 6842998"/>
              <a:gd name="connsiteY289" fmla="*/ 4808903 h 6839069"/>
              <a:gd name="connsiteX290" fmla="*/ 4268319 w 6842998"/>
              <a:gd name="connsiteY290" fmla="*/ 4925236 h 6839069"/>
              <a:gd name="connsiteX291" fmla="*/ 4265486 w 6842998"/>
              <a:gd name="connsiteY291" fmla="*/ 4953344 h 6839069"/>
              <a:gd name="connsiteX292" fmla="*/ 4286661 w 6842998"/>
              <a:gd name="connsiteY292" fmla="*/ 4941851 h 6839069"/>
              <a:gd name="connsiteX293" fmla="*/ 4393204 w 6842998"/>
              <a:gd name="connsiteY293" fmla="*/ 4920341 h 6839069"/>
              <a:gd name="connsiteX294" fmla="*/ 4509537 w 6842998"/>
              <a:gd name="connsiteY294" fmla="*/ 4920341 h 6839069"/>
              <a:gd name="connsiteX295" fmla="*/ 4616081 w 6842998"/>
              <a:gd name="connsiteY295" fmla="*/ 4941851 h 6839069"/>
              <a:gd name="connsiteX296" fmla="*/ 4637256 w 6842998"/>
              <a:gd name="connsiteY296" fmla="*/ 4953344 h 6839069"/>
              <a:gd name="connsiteX297" fmla="*/ 4634422 w 6842998"/>
              <a:gd name="connsiteY297" fmla="*/ 4925236 h 6839069"/>
              <a:gd name="connsiteX298" fmla="*/ 4634422 w 6842998"/>
              <a:gd name="connsiteY298" fmla="*/ 4808903 h 6839069"/>
              <a:gd name="connsiteX299" fmla="*/ 4652821 w 6842998"/>
              <a:gd name="connsiteY299" fmla="*/ 4717773 h 6839069"/>
              <a:gd name="connsiteX300" fmla="*/ 4616081 w 6842998"/>
              <a:gd name="connsiteY300" fmla="*/ 4742543 h 6839069"/>
              <a:gd name="connsiteX301" fmla="*/ 4509537 w 6842998"/>
              <a:gd name="connsiteY301" fmla="*/ 4764052 h 6839069"/>
              <a:gd name="connsiteX302" fmla="*/ 4393204 w 6842998"/>
              <a:gd name="connsiteY302" fmla="*/ 4764052 h 6839069"/>
              <a:gd name="connsiteX303" fmla="*/ 4286661 w 6842998"/>
              <a:gd name="connsiteY303" fmla="*/ 4742543 h 6839069"/>
              <a:gd name="connsiteX304" fmla="*/ 3220049 w 6842998"/>
              <a:gd name="connsiteY304" fmla="*/ 4717773 h 6839069"/>
              <a:gd name="connsiteX305" fmla="*/ 3238448 w 6842998"/>
              <a:gd name="connsiteY305" fmla="*/ 4808903 h 6839069"/>
              <a:gd name="connsiteX306" fmla="*/ 3238448 w 6842998"/>
              <a:gd name="connsiteY306" fmla="*/ 4925236 h 6839069"/>
              <a:gd name="connsiteX307" fmla="*/ 3235614 w 6842998"/>
              <a:gd name="connsiteY307" fmla="*/ 4953344 h 6839069"/>
              <a:gd name="connsiteX308" fmla="*/ 3256789 w 6842998"/>
              <a:gd name="connsiteY308" fmla="*/ 4941851 h 6839069"/>
              <a:gd name="connsiteX309" fmla="*/ 3363332 w 6842998"/>
              <a:gd name="connsiteY309" fmla="*/ 4920341 h 6839069"/>
              <a:gd name="connsiteX310" fmla="*/ 3479666 w 6842998"/>
              <a:gd name="connsiteY310" fmla="*/ 4920341 h 6839069"/>
              <a:gd name="connsiteX311" fmla="*/ 3586210 w 6842998"/>
              <a:gd name="connsiteY311" fmla="*/ 4941851 h 6839069"/>
              <a:gd name="connsiteX312" fmla="*/ 3607384 w 6842998"/>
              <a:gd name="connsiteY312" fmla="*/ 4953344 h 6839069"/>
              <a:gd name="connsiteX313" fmla="*/ 3604551 w 6842998"/>
              <a:gd name="connsiteY313" fmla="*/ 4925236 h 6839069"/>
              <a:gd name="connsiteX314" fmla="*/ 3604551 w 6842998"/>
              <a:gd name="connsiteY314" fmla="*/ 4808903 h 6839069"/>
              <a:gd name="connsiteX315" fmla="*/ 3622949 w 6842998"/>
              <a:gd name="connsiteY315" fmla="*/ 4717773 h 6839069"/>
              <a:gd name="connsiteX316" fmla="*/ 3586209 w 6842998"/>
              <a:gd name="connsiteY316" fmla="*/ 4742543 h 6839069"/>
              <a:gd name="connsiteX317" fmla="*/ 3479666 w 6842998"/>
              <a:gd name="connsiteY317" fmla="*/ 4764052 h 6839069"/>
              <a:gd name="connsiteX318" fmla="*/ 3363332 w 6842998"/>
              <a:gd name="connsiteY318" fmla="*/ 4764052 h 6839069"/>
              <a:gd name="connsiteX319" fmla="*/ 3256789 w 6842998"/>
              <a:gd name="connsiteY319" fmla="*/ 4742543 h 6839069"/>
              <a:gd name="connsiteX320" fmla="*/ 2190177 w 6842998"/>
              <a:gd name="connsiteY320" fmla="*/ 4717773 h 6839069"/>
              <a:gd name="connsiteX321" fmla="*/ 2208576 w 6842998"/>
              <a:gd name="connsiteY321" fmla="*/ 4808903 h 6839069"/>
              <a:gd name="connsiteX322" fmla="*/ 2208576 w 6842998"/>
              <a:gd name="connsiteY322" fmla="*/ 4925236 h 6839069"/>
              <a:gd name="connsiteX323" fmla="*/ 2205743 w 6842998"/>
              <a:gd name="connsiteY323" fmla="*/ 4953344 h 6839069"/>
              <a:gd name="connsiteX324" fmla="*/ 2226918 w 6842998"/>
              <a:gd name="connsiteY324" fmla="*/ 4941851 h 6839069"/>
              <a:gd name="connsiteX325" fmla="*/ 2333461 w 6842998"/>
              <a:gd name="connsiteY325" fmla="*/ 4920341 h 6839069"/>
              <a:gd name="connsiteX326" fmla="*/ 2449794 w 6842998"/>
              <a:gd name="connsiteY326" fmla="*/ 4920341 h 6839069"/>
              <a:gd name="connsiteX327" fmla="*/ 2556338 w 6842998"/>
              <a:gd name="connsiteY327" fmla="*/ 4941851 h 6839069"/>
              <a:gd name="connsiteX328" fmla="*/ 2577513 w 6842998"/>
              <a:gd name="connsiteY328" fmla="*/ 4953344 h 6839069"/>
              <a:gd name="connsiteX329" fmla="*/ 2574679 w 6842998"/>
              <a:gd name="connsiteY329" fmla="*/ 4925236 h 6839069"/>
              <a:gd name="connsiteX330" fmla="*/ 2574679 w 6842998"/>
              <a:gd name="connsiteY330" fmla="*/ 4808903 h 6839069"/>
              <a:gd name="connsiteX331" fmla="*/ 2593078 w 6842998"/>
              <a:gd name="connsiteY331" fmla="*/ 4717773 h 6839069"/>
              <a:gd name="connsiteX332" fmla="*/ 2556337 w 6842998"/>
              <a:gd name="connsiteY332" fmla="*/ 4742543 h 6839069"/>
              <a:gd name="connsiteX333" fmla="*/ 2449794 w 6842998"/>
              <a:gd name="connsiteY333" fmla="*/ 4764052 h 6839069"/>
              <a:gd name="connsiteX334" fmla="*/ 2333461 w 6842998"/>
              <a:gd name="connsiteY334" fmla="*/ 4764052 h 6839069"/>
              <a:gd name="connsiteX335" fmla="*/ 2226918 w 6842998"/>
              <a:gd name="connsiteY335" fmla="*/ 4742543 h 6839069"/>
              <a:gd name="connsiteX336" fmla="*/ 1160306 w 6842998"/>
              <a:gd name="connsiteY336" fmla="*/ 4717773 h 6839069"/>
              <a:gd name="connsiteX337" fmla="*/ 1178705 w 6842998"/>
              <a:gd name="connsiteY337" fmla="*/ 4808903 h 6839069"/>
              <a:gd name="connsiteX338" fmla="*/ 1178705 w 6842998"/>
              <a:gd name="connsiteY338" fmla="*/ 4925236 h 6839069"/>
              <a:gd name="connsiteX339" fmla="*/ 1175871 w 6842998"/>
              <a:gd name="connsiteY339" fmla="*/ 4953344 h 6839069"/>
              <a:gd name="connsiteX340" fmla="*/ 1197046 w 6842998"/>
              <a:gd name="connsiteY340" fmla="*/ 4941851 h 6839069"/>
              <a:gd name="connsiteX341" fmla="*/ 1303589 w 6842998"/>
              <a:gd name="connsiteY341" fmla="*/ 4920341 h 6839069"/>
              <a:gd name="connsiteX342" fmla="*/ 1419923 w 6842998"/>
              <a:gd name="connsiteY342" fmla="*/ 4920341 h 6839069"/>
              <a:gd name="connsiteX343" fmla="*/ 1526467 w 6842998"/>
              <a:gd name="connsiteY343" fmla="*/ 4941851 h 6839069"/>
              <a:gd name="connsiteX344" fmla="*/ 1547641 w 6842998"/>
              <a:gd name="connsiteY344" fmla="*/ 4953344 h 6839069"/>
              <a:gd name="connsiteX345" fmla="*/ 1544808 w 6842998"/>
              <a:gd name="connsiteY345" fmla="*/ 4925236 h 6839069"/>
              <a:gd name="connsiteX346" fmla="*/ 1544808 w 6842998"/>
              <a:gd name="connsiteY346" fmla="*/ 4808903 h 6839069"/>
              <a:gd name="connsiteX347" fmla="*/ 1563206 w 6842998"/>
              <a:gd name="connsiteY347" fmla="*/ 4717773 h 6839069"/>
              <a:gd name="connsiteX348" fmla="*/ 1526466 w 6842998"/>
              <a:gd name="connsiteY348" fmla="*/ 4742543 h 6839069"/>
              <a:gd name="connsiteX349" fmla="*/ 1419923 w 6842998"/>
              <a:gd name="connsiteY349" fmla="*/ 4764052 h 6839069"/>
              <a:gd name="connsiteX350" fmla="*/ 1303589 w 6842998"/>
              <a:gd name="connsiteY350" fmla="*/ 4764052 h 6839069"/>
              <a:gd name="connsiteX351" fmla="*/ 1197046 w 6842998"/>
              <a:gd name="connsiteY351" fmla="*/ 4742543 h 6839069"/>
              <a:gd name="connsiteX352" fmla="*/ 6182062 w 6842998"/>
              <a:gd name="connsiteY352" fmla="*/ 4345894 h 6839069"/>
              <a:gd name="connsiteX353" fmla="*/ 6160888 w 6842998"/>
              <a:gd name="connsiteY353" fmla="*/ 4357387 h 6839069"/>
              <a:gd name="connsiteX354" fmla="*/ 6054345 w 6842998"/>
              <a:gd name="connsiteY354" fmla="*/ 4378897 h 6839069"/>
              <a:gd name="connsiteX355" fmla="*/ 5938011 w 6842998"/>
              <a:gd name="connsiteY355" fmla="*/ 4378897 h 6839069"/>
              <a:gd name="connsiteX356" fmla="*/ 5831467 w 6842998"/>
              <a:gd name="connsiteY356" fmla="*/ 4357387 h 6839069"/>
              <a:gd name="connsiteX357" fmla="*/ 5810294 w 6842998"/>
              <a:gd name="connsiteY357" fmla="*/ 4345894 h 6839069"/>
              <a:gd name="connsiteX358" fmla="*/ 5813127 w 6842998"/>
              <a:gd name="connsiteY358" fmla="*/ 4374001 h 6839069"/>
              <a:gd name="connsiteX359" fmla="*/ 5813127 w 6842998"/>
              <a:gd name="connsiteY359" fmla="*/ 4490335 h 6839069"/>
              <a:gd name="connsiteX360" fmla="*/ 5794728 w 6842998"/>
              <a:gd name="connsiteY360" fmla="*/ 4581466 h 6839069"/>
              <a:gd name="connsiteX361" fmla="*/ 5831468 w 6842998"/>
              <a:gd name="connsiteY361" fmla="*/ 4556696 h 6839069"/>
              <a:gd name="connsiteX362" fmla="*/ 5938011 w 6842998"/>
              <a:gd name="connsiteY362" fmla="*/ 4535185 h 6839069"/>
              <a:gd name="connsiteX363" fmla="*/ 6054345 w 6842998"/>
              <a:gd name="connsiteY363" fmla="*/ 4535185 h 6839069"/>
              <a:gd name="connsiteX364" fmla="*/ 6160887 w 6842998"/>
              <a:gd name="connsiteY364" fmla="*/ 4556696 h 6839069"/>
              <a:gd name="connsiteX365" fmla="*/ 6197628 w 6842998"/>
              <a:gd name="connsiteY365" fmla="*/ 4581466 h 6839069"/>
              <a:gd name="connsiteX366" fmla="*/ 6179229 w 6842998"/>
              <a:gd name="connsiteY366" fmla="*/ 4490335 h 6839069"/>
              <a:gd name="connsiteX367" fmla="*/ 6179229 w 6842998"/>
              <a:gd name="connsiteY367" fmla="*/ 4374001 h 6839069"/>
              <a:gd name="connsiteX368" fmla="*/ 2720679 w 6842998"/>
              <a:gd name="connsiteY368" fmla="*/ 4345894 h 6839069"/>
              <a:gd name="connsiteX369" fmla="*/ 2723512 w 6842998"/>
              <a:gd name="connsiteY369" fmla="*/ 4374001 h 6839069"/>
              <a:gd name="connsiteX370" fmla="*/ 2723512 w 6842998"/>
              <a:gd name="connsiteY370" fmla="*/ 4490335 h 6839069"/>
              <a:gd name="connsiteX371" fmla="*/ 2705113 w 6842998"/>
              <a:gd name="connsiteY371" fmla="*/ 4581466 h 6839069"/>
              <a:gd name="connsiteX372" fmla="*/ 2741853 w 6842998"/>
              <a:gd name="connsiteY372" fmla="*/ 4556696 h 6839069"/>
              <a:gd name="connsiteX373" fmla="*/ 2848397 w 6842998"/>
              <a:gd name="connsiteY373" fmla="*/ 4535185 h 6839069"/>
              <a:gd name="connsiteX374" fmla="*/ 2964730 w 6842998"/>
              <a:gd name="connsiteY374" fmla="*/ 4535185 h 6839069"/>
              <a:gd name="connsiteX375" fmla="*/ 3071273 w 6842998"/>
              <a:gd name="connsiteY375" fmla="*/ 4556696 h 6839069"/>
              <a:gd name="connsiteX376" fmla="*/ 3108013 w 6842998"/>
              <a:gd name="connsiteY376" fmla="*/ 4581466 h 6839069"/>
              <a:gd name="connsiteX377" fmla="*/ 3089615 w 6842998"/>
              <a:gd name="connsiteY377" fmla="*/ 4490335 h 6839069"/>
              <a:gd name="connsiteX378" fmla="*/ 3089615 w 6842998"/>
              <a:gd name="connsiteY378" fmla="*/ 4374001 h 6839069"/>
              <a:gd name="connsiteX379" fmla="*/ 3092449 w 6842998"/>
              <a:gd name="connsiteY379" fmla="*/ 4345894 h 6839069"/>
              <a:gd name="connsiteX380" fmla="*/ 3071274 w 6842998"/>
              <a:gd name="connsiteY380" fmla="*/ 4357387 h 6839069"/>
              <a:gd name="connsiteX381" fmla="*/ 2964730 w 6842998"/>
              <a:gd name="connsiteY381" fmla="*/ 4378897 h 6839069"/>
              <a:gd name="connsiteX382" fmla="*/ 2848397 w 6842998"/>
              <a:gd name="connsiteY382" fmla="*/ 4378897 h 6839069"/>
              <a:gd name="connsiteX383" fmla="*/ 2741853 w 6842998"/>
              <a:gd name="connsiteY383" fmla="*/ 4357387 h 6839069"/>
              <a:gd name="connsiteX384" fmla="*/ 1690807 w 6842998"/>
              <a:gd name="connsiteY384" fmla="*/ 4345894 h 6839069"/>
              <a:gd name="connsiteX385" fmla="*/ 1693640 w 6842998"/>
              <a:gd name="connsiteY385" fmla="*/ 4374001 h 6839069"/>
              <a:gd name="connsiteX386" fmla="*/ 1693640 w 6842998"/>
              <a:gd name="connsiteY386" fmla="*/ 4490335 h 6839069"/>
              <a:gd name="connsiteX387" fmla="*/ 1675242 w 6842998"/>
              <a:gd name="connsiteY387" fmla="*/ 4581466 h 6839069"/>
              <a:gd name="connsiteX388" fmla="*/ 1711982 w 6842998"/>
              <a:gd name="connsiteY388" fmla="*/ 4556696 h 6839069"/>
              <a:gd name="connsiteX389" fmla="*/ 1818525 w 6842998"/>
              <a:gd name="connsiteY389" fmla="*/ 4535185 h 6839069"/>
              <a:gd name="connsiteX390" fmla="*/ 1934858 w 6842998"/>
              <a:gd name="connsiteY390" fmla="*/ 4535185 h 6839069"/>
              <a:gd name="connsiteX391" fmla="*/ 2041402 w 6842998"/>
              <a:gd name="connsiteY391" fmla="*/ 4556696 h 6839069"/>
              <a:gd name="connsiteX392" fmla="*/ 2078142 w 6842998"/>
              <a:gd name="connsiteY392" fmla="*/ 4581466 h 6839069"/>
              <a:gd name="connsiteX393" fmla="*/ 2059743 w 6842998"/>
              <a:gd name="connsiteY393" fmla="*/ 4490335 h 6839069"/>
              <a:gd name="connsiteX394" fmla="*/ 2059743 w 6842998"/>
              <a:gd name="connsiteY394" fmla="*/ 4374001 h 6839069"/>
              <a:gd name="connsiteX395" fmla="*/ 2062577 w 6842998"/>
              <a:gd name="connsiteY395" fmla="*/ 4345894 h 6839069"/>
              <a:gd name="connsiteX396" fmla="*/ 2041402 w 6842998"/>
              <a:gd name="connsiteY396" fmla="*/ 4357387 h 6839069"/>
              <a:gd name="connsiteX397" fmla="*/ 1934858 w 6842998"/>
              <a:gd name="connsiteY397" fmla="*/ 4378897 h 6839069"/>
              <a:gd name="connsiteX398" fmla="*/ 1818525 w 6842998"/>
              <a:gd name="connsiteY398" fmla="*/ 4378897 h 6839069"/>
              <a:gd name="connsiteX399" fmla="*/ 1711982 w 6842998"/>
              <a:gd name="connsiteY399" fmla="*/ 4357387 h 6839069"/>
              <a:gd name="connsiteX400" fmla="*/ 660936 w 6842998"/>
              <a:gd name="connsiteY400" fmla="*/ 4345894 h 6839069"/>
              <a:gd name="connsiteX401" fmla="*/ 663769 w 6842998"/>
              <a:gd name="connsiteY401" fmla="*/ 4374001 h 6839069"/>
              <a:gd name="connsiteX402" fmla="*/ 663769 w 6842998"/>
              <a:gd name="connsiteY402" fmla="*/ 4490335 h 6839069"/>
              <a:gd name="connsiteX403" fmla="*/ 645370 w 6842998"/>
              <a:gd name="connsiteY403" fmla="*/ 4581466 h 6839069"/>
              <a:gd name="connsiteX404" fmla="*/ 682110 w 6842998"/>
              <a:gd name="connsiteY404" fmla="*/ 4556696 h 6839069"/>
              <a:gd name="connsiteX405" fmla="*/ 788654 w 6842998"/>
              <a:gd name="connsiteY405" fmla="*/ 4535185 h 6839069"/>
              <a:gd name="connsiteX406" fmla="*/ 904987 w 6842998"/>
              <a:gd name="connsiteY406" fmla="*/ 4535185 h 6839069"/>
              <a:gd name="connsiteX407" fmla="*/ 1011530 w 6842998"/>
              <a:gd name="connsiteY407" fmla="*/ 4556696 h 6839069"/>
              <a:gd name="connsiteX408" fmla="*/ 1048271 w 6842998"/>
              <a:gd name="connsiteY408" fmla="*/ 4581466 h 6839069"/>
              <a:gd name="connsiteX409" fmla="*/ 1029872 w 6842998"/>
              <a:gd name="connsiteY409" fmla="*/ 4490335 h 6839069"/>
              <a:gd name="connsiteX410" fmla="*/ 1029872 w 6842998"/>
              <a:gd name="connsiteY410" fmla="*/ 4374001 h 6839069"/>
              <a:gd name="connsiteX411" fmla="*/ 1032705 w 6842998"/>
              <a:gd name="connsiteY411" fmla="*/ 4345894 h 6839069"/>
              <a:gd name="connsiteX412" fmla="*/ 1011531 w 6842998"/>
              <a:gd name="connsiteY412" fmla="*/ 4357387 h 6839069"/>
              <a:gd name="connsiteX413" fmla="*/ 904987 w 6842998"/>
              <a:gd name="connsiteY413" fmla="*/ 4378897 h 6839069"/>
              <a:gd name="connsiteX414" fmla="*/ 788654 w 6842998"/>
              <a:gd name="connsiteY414" fmla="*/ 4378897 h 6839069"/>
              <a:gd name="connsiteX415" fmla="*/ 682110 w 6842998"/>
              <a:gd name="connsiteY415" fmla="*/ 4357387 h 6839069"/>
              <a:gd name="connsiteX416" fmla="*/ 5152192 w 6842998"/>
              <a:gd name="connsiteY416" fmla="*/ 4345893 h 6839069"/>
              <a:gd name="connsiteX417" fmla="*/ 5131017 w 6842998"/>
              <a:gd name="connsiteY417" fmla="*/ 4357387 h 6839069"/>
              <a:gd name="connsiteX418" fmla="*/ 5024473 w 6842998"/>
              <a:gd name="connsiteY418" fmla="*/ 4378897 h 6839069"/>
              <a:gd name="connsiteX419" fmla="*/ 4908140 w 6842998"/>
              <a:gd name="connsiteY419" fmla="*/ 4378897 h 6839069"/>
              <a:gd name="connsiteX420" fmla="*/ 4801596 w 6842998"/>
              <a:gd name="connsiteY420" fmla="*/ 4357387 h 6839069"/>
              <a:gd name="connsiteX421" fmla="*/ 4780422 w 6842998"/>
              <a:gd name="connsiteY421" fmla="*/ 4345894 h 6839069"/>
              <a:gd name="connsiteX422" fmla="*/ 4783255 w 6842998"/>
              <a:gd name="connsiteY422" fmla="*/ 4374001 h 6839069"/>
              <a:gd name="connsiteX423" fmla="*/ 4783255 w 6842998"/>
              <a:gd name="connsiteY423" fmla="*/ 4490335 h 6839069"/>
              <a:gd name="connsiteX424" fmla="*/ 4764856 w 6842998"/>
              <a:gd name="connsiteY424" fmla="*/ 4581466 h 6839069"/>
              <a:gd name="connsiteX425" fmla="*/ 4801597 w 6842998"/>
              <a:gd name="connsiteY425" fmla="*/ 4556696 h 6839069"/>
              <a:gd name="connsiteX426" fmla="*/ 4908140 w 6842998"/>
              <a:gd name="connsiteY426" fmla="*/ 4535185 h 6839069"/>
              <a:gd name="connsiteX427" fmla="*/ 5024473 w 6842998"/>
              <a:gd name="connsiteY427" fmla="*/ 4535185 h 6839069"/>
              <a:gd name="connsiteX428" fmla="*/ 5131016 w 6842998"/>
              <a:gd name="connsiteY428" fmla="*/ 4556696 h 6839069"/>
              <a:gd name="connsiteX429" fmla="*/ 5167757 w 6842998"/>
              <a:gd name="connsiteY429" fmla="*/ 4581466 h 6839069"/>
              <a:gd name="connsiteX430" fmla="*/ 5149358 w 6842998"/>
              <a:gd name="connsiteY430" fmla="*/ 4490335 h 6839069"/>
              <a:gd name="connsiteX431" fmla="*/ 5149358 w 6842998"/>
              <a:gd name="connsiteY431" fmla="*/ 4374001 h 6839069"/>
              <a:gd name="connsiteX432" fmla="*/ 3750550 w 6842998"/>
              <a:gd name="connsiteY432" fmla="*/ 4345893 h 6839069"/>
              <a:gd name="connsiteX433" fmla="*/ 3753383 w 6842998"/>
              <a:gd name="connsiteY433" fmla="*/ 4374001 h 6839069"/>
              <a:gd name="connsiteX434" fmla="*/ 3753383 w 6842998"/>
              <a:gd name="connsiteY434" fmla="*/ 4490335 h 6839069"/>
              <a:gd name="connsiteX435" fmla="*/ 3734985 w 6842998"/>
              <a:gd name="connsiteY435" fmla="*/ 4581466 h 6839069"/>
              <a:gd name="connsiteX436" fmla="*/ 3771725 w 6842998"/>
              <a:gd name="connsiteY436" fmla="*/ 4556696 h 6839069"/>
              <a:gd name="connsiteX437" fmla="*/ 3878268 w 6842998"/>
              <a:gd name="connsiteY437" fmla="*/ 4535185 h 6839069"/>
              <a:gd name="connsiteX438" fmla="*/ 3994602 w 6842998"/>
              <a:gd name="connsiteY438" fmla="*/ 4535185 h 6839069"/>
              <a:gd name="connsiteX439" fmla="*/ 4101145 w 6842998"/>
              <a:gd name="connsiteY439" fmla="*/ 4556696 h 6839069"/>
              <a:gd name="connsiteX440" fmla="*/ 4137885 w 6842998"/>
              <a:gd name="connsiteY440" fmla="*/ 4581466 h 6839069"/>
              <a:gd name="connsiteX441" fmla="*/ 4119486 w 6842998"/>
              <a:gd name="connsiteY441" fmla="*/ 4490335 h 6839069"/>
              <a:gd name="connsiteX442" fmla="*/ 4119486 w 6842998"/>
              <a:gd name="connsiteY442" fmla="*/ 4374001 h 6839069"/>
              <a:gd name="connsiteX443" fmla="*/ 4122320 w 6842998"/>
              <a:gd name="connsiteY443" fmla="*/ 4345894 h 6839069"/>
              <a:gd name="connsiteX444" fmla="*/ 4101145 w 6842998"/>
              <a:gd name="connsiteY444" fmla="*/ 4357387 h 6839069"/>
              <a:gd name="connsiteX445" fmla="*/ 3994602 w 6842998"/>
              <a:gd name="connsiteY445" fmla="*/ 4378897 h 6839069"/>
              <a:gd name="connsiteX446" fmla="*/ 3878268 w 6842998"/>
              <a:gd name="connsiteY446" fmla="*/ 4378897 h 6839069"/>
              <a:gd name="connsiteX447" fmla="*/ 3771725 w 6842998"/>
              <a:gd name="connsiteY447" fmla="*/ 4357387 h 6839069"/>
              <a:gd name="connsiteX448" fmla="*/ 5279792 w 6842998"/>
              <a:gd name="connsiteY448" fmla="*/ 3897716 h 6839069"/>
              <a:gd name="connsiteX449" fmla="*/ 5298191 w 6842998"/>
              <a:gd name="connsiteY449" fmla="*/ 3988846 h 6839069"/>
              <a:gd name="connsiteX450" fmla="*/ 5298191 w 6842998"/>
              <a:gd name="connsiteY450" fmla="*/ 4105179 h 6839069"/>
              <a:gd name="connsiteX451" fmla="*/ 5295357 w 6842998"/>
              <a:gd name="connsiteY451" fmla="*/ 4133287 h 6839069"/>
              <a:gd name="connsiteX452" fmla="*/ 5316532 w 6842998"/>
              <a:gd name="connsiteY452" fmla="*/ 4121794 h 6839069"/>
              <a:gd name="connsiteX453" fmla="*/ 5423076 w 6842998"/>
              <a:gd name="connsiteY453" fmla="*/ 4100284 h 6839069"/>
              <a:gd name="connsiteX454" fmla="*/ 5539409 w 6842998"/>
              <a:gd name="connsiteY454" fmla="*/ 4100284 h 6839069"/>
              <a:gd name="connsiteX455" fmla="*/ 5645953 w 6842998"/>
              <a:gd name="connsiteY455" fmla="*/ 4121794 h 6839069"/>
              <a:gd name="connsiteX456" fmla="*/ 5667126 w 6842998"/>
              <a:gd name="connsiteY456" fmla="*/ 4133287 h 6839069"/>
              <a:gd name="connsiteX457" fmla="*/ 5664293 w 6842998"/>
              <a:gd name="connsiteY457" fmla="*/ 4105179 h 6839069"/>
              <a:gd name="connsiteX458" fmla="*/ 5664293 w 6842998"/>
              <a:gd name="connsiteY458" fmla="*/ 3988846 h 6839069"/>
              <a:gd name="connsiteX459" fmla="*/ 5682692 w 6842998"/>
              <a:gd name="connsiteY459" fmla="*/ 3897716 h 6839069"/>
              <a:gd name="connsiteX460" fmla="*/ 5645952 w 6842998"/>
              <a:gd name="connsiteY460" fmla="*/ 3922486 h 6839069"/>
              <a:gd name="connsiteX461" fmla="*/ 5539409 w 6842998"/>
              <a:gd name="connsiteY461" fmla="*/ 3943995 h 6839069"/>
              <a:gd name="connsiteX462" fmla="*/ 5423076 w 6842998"/>
              <a:gd name="connsiteY462" fmla="*/ 3943995 h 6839069"/>
              <a:gd name="connsiteX463" fmla="*/ 5316532 w 6842998"/>
              <a:gd name="connsiteY463" fmla="*/ 3922486 h 6839069"/>
              <a:gd name="connsiteX464" fmla="*/ 4249921 w 6842998"/>
              <a:gd name="connsiteY464" fmla="*/ 3897716 h 6839069"/>
              <a:gd name="connsiteX465" fmla="*/ 4268319 w 6842998"/>
              <a:gd name="connsiteY465" fmla="*/ 3988846 h 6839069"/>
              <a:gd name="connsiteX466" fmla="*/ 4268319 w 6842998"/>
              <a:gd name="connsiteY466" fmla="*/ 4105179 h 6839069"/>
              <a:gd name="connsiteX467" fmla="*/ 4265486 w 6842998"/>
              <a:gd name="connsiteY467" fmla="*/ 4133287 h 6839069"/>
              <a:gd name="connsiteX468" fmla="*/ 4286661 w 6842998"/>
              <a:gd name="connsiteY468" fmla="*/ 4121794 h 6839069"/>
              <a:gd name="connsiteX469" fmla="*/ 4393204 w 6842998"/>
              <a:gd name="connsiteY469" fmla="*/ 4100284 h 6839069"/>
              <a:gd name="connsiteX470" fmla="*/ 4509537 w 6842998"/>
              <a:gd name="connsiteY470" fmla="*/ 4100284 h 6839069"/>
              <a:gd name="connsiteX471" fmla="*/ 4616081 w 6842998"/>
              <a:gd name="connsiteY471" fmla="*/ 4121794 h 6839069"/>
              <a:gd name="connsiteX472" fmla="*/ 4637256 w 6842998"/>
              <a:gd name="connsiteY472" fmla="*/ 4133287 h 6839069"/>
              <a:gd name="connsiteX473" fmla="*/ 4634422 w 6842998"/>
              <a:gd name="connsiteY473" fmla="*/ 4105179 h 6839069"/>
              <a:gd name="connsiteX474" fmla="*/ 4634422 w 6842998"/>
              <a:gd name="connsiteY474" fmla="*/ 3988846 h 6839069"/>
              <a:gd name="connsiteX475" fmla="*/ 4652821 w 6842998"/>
              <a:gd name="connsiteY475" fmla="*/ 3897716 h 6839069"/>
              <a:gd name="connsiteX476" fmla="*/ 4616081 w 6842998"/>
              <a:gd name="connsiteY476" fmla="*/ 3922486 h 6839069"/>
              <a:gd name="connsiteX477" fmla="*/ 4509537 w 6842998"/>
              <a:gd name="connsiteY477" fmla="*/ 3943995 h 6839069"/>
              <a:gd name="connsiteX478" fmla="*/ 4393204 w 6842998"/>
              <a:gd name="connsiteY478" fmla="*/ 3943995 h 6839069"/>
              <a:gd name="connsiteX479" fmla="*/ 4286661 w 6842998"/>
              <a:gd name="connsiteY479" fmla="*/ 3922486 h 6839069"/>
              <a:gd name="connsiteX480" fmla="*/ 3220049 w 6842998"/>
              <a:gd name="connsiteY480" fmla="*/ 3897716 h 6839069"/>
              <a:gd name="connsiteX481" fmla="*/ 3238448 w 6842998"/>
              <a:gd name="connsiteY481" fmla="*/ 3988846 h 6839069"/>
              <a:gd name="connsiteX482" fmla="*/ 3238448 w 6842998"/>
              <a:gd name="connsiteY482" fmla="*/ 4105179 h 6839069"/>
              <a:gd name="connsiteX483" fmla="*/ 3235614 w 6842998"/>
              <a:gd name="connsiteY483" fmla="*/ 4133287 h 6839069"/>
              <a:gd name="connsiteX484" fmla="*/ 3256789 w 6842998"/>
              <a:gd name="connsiteY484" fmla="*/ 4121794 h 6839069"/>
              <a:gd name="connsiteX485" fmla="*/ 3363332 w 6842998"/>
              <a:gd name="connsiteY485" fmla="*/ 4100284 h 6839069"/>
              <a:gd name="connsiteX486" fmla="*/ 3479666 w 6842998"/>
              <a:gd name="connsiteY486" fmla="*/ 4100284 h 6839069"/>
              <a:gd name="connsiteX487" fmla="*/ 3586210 w 6842998"/>
              <a:gd name="connsiteY487" fmla="*/ 4121794 h 6839069"/>
              <a:gd name="connsiteX488" fmla="*/ 3607384 w 6842998"/>
              <a:gd name="connsiteY488" fmla="*/ 4133287 h 6839069"/>
              <a:gd name="connsiteX489" fmla="*/ 3604551 w 6842998"/>
              <a:gd name="connsiteY489" fmla="*/ 4105179 h 6839069"/>
              <a:gd name="connsiteX490" fmla="*/ 3604551 w 6842998"/>
              <a:gd name="connsiteY490" fmla="*/ 3988846 h 6839069"/>
              <a:gd name="connsiteX491" fmla="*/ 3622949 w 6842998"/>
              <a:gd name="connsiteY491" fmla="*/ 3897716 h 6839069"/>
              <a:gd name="connsiteX492" fmla="*/ 3586209 w 6842998"/>
              <a:gd name="connsiteY492" fmla="*/ 3922486 h 6839069"/>
              <a:gd name="connsiteX493" fmla="*/ 3479666 w 6842998"/>
              <a:gd name="connsiteY493" fmla="*/ 3943995 h 6839069"/>
              <a:gd name="connsiteX494" fmla="*/ 3363332 w 6842998"/>
              <a:gd name="connsiteY494" fmla="*/ 3943995 h 6839069"/>
              <a:gd name="connsiteX495" fmla="*/ 3256789 w 6842998"/>
              <a:gd name="connsiteY495" fmla="*/ 3922486 h 6839069"/>
              <a:gd name="connsiteX496" fmla="*/ 2190177 w 6842998"/>
              <a:gd name="connsiteY496" fmla="*/ 3897716 h 6839069"/>
              <a:gd name="connsiteX497" fmla="*/ 2208576 w 6842998"/>
              <a:gd name="connsiteY497" fmla="*/ 3988846 h 6839069"/>
              <a:gd name="connsiteX498" fmla="*/ 2208576 w 6842998"/>
              <a:gd name="connsiteY498" fmla="*/ 4105179 h 6839069"/>
              <a:gd name="connsiteX499" fmla="*/ 2205743 w 6842998"/>
              <a:gd name="connsiteY499" fmla="*/ 4133287 h 6839069"/>
              <a:gd name="connsiteX500" fmla="*/ 2226918 w 6842998"/>
              <a:gd name="connsiteY500" fmla="*/ 4121794 h 6839069"/>
              <a:gd name="connsiteX501" fmla="*/ 2333461 w 6842998"/>
              <a:gd name="connsiteY501" fmla="*/ 4100284 h 6839069"/>
              <a:gd name="connsiteX502" fmla="*/ 2449794 w 6842998"/>
              <a:gd name="connsiteY502" fmla="*/ 4100284 h 6839069"/>
              <a:gd name="connsiteX503" fmla="*/ 2556338 w 6842998"/>
              <a:gd name="connsiteY503" fmla="*/ 4121794 h 6839069"/>
              <a:gd name="connsiteX504" fmla="*/ 2577513 w 6842998"/>
              <a:gd name="connsiteY504" fmla="*/ 4133287 h 6839069"/>
              <a:gd name="connsiteX505" fmla="*/ 2574679 w 6842998"/>
              <a:gd name="connsiteY505" fmla="*/ 4105179 h 6839069"/>
              <a:gd name="connsiteX506" fmla="*/ 2574679 w 6842998"/>
              <a:gd name="connsiteY506" fmla="*/ 3988846 h 6839069"/>
              <a:gd name="connsiteX507" fmla="*/ 2593078 w 6842998"/>
              <a:gd name="connsiteY507" fmla="*/ 3897716 h 6839069"/>
              <a:gd name="connsiteX508" fmla="*/ 2556337 w 6842998"/>
              <a:gd name="connsiteY508" fmla="*/ 3922486 h 6839069"/>
              <a:gd name="connsiteX509" fmla="*/ 2449794 w 6842998"/>
              <a:gd name="connsiteY509" fmla="*/ 3943995 h 6839069"/>
              <a:gd name="connsiteX510" fmla="*/ 2333461 w 6842998"/>
              <a:gd name="connsiteY510" fmla="*/ 3943995 h 6839069"/>
              <a:gd name="connsiteX511" fmla="*/ 2226918 w 6842998"/>
              <a:gd name="connsiteY511" fmla="*/ 3922486 h 6839069"/>
              <a:gd name="connsiteX512" fmla="*/ 1160306 w 6842998"/>
              <a:gd name="connsiteY512" fmla="*/ 3897716 h 6839069"/>
              <a:gd name="connsiteX513" fmla="*/ 1178705 w 6842998"/>
              <a:gd name="connsiteY513" fmla="*/ 3988846 h 6839069"/>
              <a:gd name="connsiteX514" fmla="*/ 1178705 w 6842998"/>
              <a:gd name="connsiteY514" fmla="*/ 4105179 h 6839069"/>
              <a:gd name="connsiteX515" fmla="*/ 1175871 w 6842998"/>
              <a:gd name="connsiteY515" fmla="*/ 4133287 h 6839069"/>
              <a:gd name="connsiteX516" fmla="*/ 1197046 w 6842998"/>
              <a:gd name="connsiteY516" fmla="*/ 4121794 h 6839069"/>
              <a:gd name="connsiteX517" fmla="*/ 1303589 w 6842998"/>
              <a:gd name="connsiteY517" fmla="*/ 4100284 h 6839069"/>
              <a:gd name="connsiteX518" fmla="*/ 1419923 w 6842998"/>
              <a:gd name="connsiteY518" fmla="*/ 4100284 h 6839069"/>
              <a:gd name="connsiteX519" fmla="*/ 1526467 w 6842998"/>
              <a:gd name="connsiteY519" fmla="*/ 4121794 h 6839069"/>
              <a:gd name="connsiteX520" fmla="*/ 1547641 w 6842998"/>
              <a:gd name="connsiteY520" fmla="*/ 4133287 h 6839069"/>
              <a:gd name="connsiteX521" fmla="*/ 1544808 w 6842998"/>
              <a:gd name="connsiteY521" fmla="*/ 4105179 h 6839069"/>
              <a:gd name="connsiteX522" fmla="*/ 1544808 w 6842998"/>
              <a:gd name="connsiteY522" fmla="*/ 3988846 h 6839069"/>
              <a:gd name="connsiteX523" fmla="*/ 1563206 w 6842998"/>
              <a:gd name="connsiteY523" fmla="*/ 3897716 h 6839069"/>
              <a:gd name="connsiteX524" fmla="*/ 1526466 w 6842998"/>
              <a:gd name="connsiteY524" fmla="*/ 3922486 h 6839069"/>
              <a:gd name="connsiteX525" fmla="*/ 1419923 w 6842998"/>
              <a:gd name="connsiteY525" fmla="*/ 3943995 h 6839069"/>
              <a:gd name="connsiteX526" fmla="*/ 1303589 w 6842998"/>
              <a:gd name="connsiteY526" fmla="*/ 3943995 h 6839069"/>
              <a:gd name="connsiteX527" fmla="*/ 1197046 w 6842998"/>
              <a:gd name="connsiteY527" fmla="*/ 3922486 h 6839069"/>
              <a:gd name="connsiteX528" fmla="*/ 6182062 w 6842998"/>
              <a:gd name="connsiteY528" fmla="*/ 3525837 h 6839069"/>
              <a:gd name="connsiteX529" fmla="*/ 6160888 w 6842998"/>
              <a:gd name="connsiteY529" fmla="*/ 3537330 h 6839069"/>
              <a:gd name="connsiteX530" fmla="*/ 6054345 w 6842998"/>
              <a:gd name="connsiteY530" fmla="*/ 3558840 h 6839069"/>
              <a:gd name="connsiteX531" fmla="*/ 5938011 w 6842998"/>
              <a:gd name="connsiteY531" fmla="*/ 3558840 h 6839069"/>
              <a:gd name="connsiteX532" fmla="*/ 5831467 w 6842998"/>
              <a:gd name="connsiteY532" fmla="*/ 3537330 h 6839069"/>
              <a:gd name="connsiteX533" fmla="*/ 5810294 w 6842998"/>
              <a:gd name="connsiteY533" fmla="*/ 3525837 h 6839069"/>
              <a:gd name="connsiteX534" fmla="*/ 5813127 w 6842998"/>
              <a:gd name="connsiteY534" fmla="*/ 3553945 h 6839069"/>
              <a:gd name="connsiteX535" fmla="*/ 5813127 w 6842998"/>
              <a:gd name="connsiteY535" fmla="*/ 3670278 h 6839069"/>
              <a:gd name="connsiteX536" fmla="*/ 5794728 w 6842998"/>
              <a:gd name="connsiteY536" fmla="*/ 3761409 h 6839069"/>
              <a:gd name="connsiteX537" fmla="*/ 5831468 w 6842998"/>
              <a:gd name="connsiteY537" fmla="*/ 3736639 h 6839069"/>
              <a:gd name="connsiteX538" fmla="*/ 5938011 w 6842998"/>
              <a:gd name="connsiteY538" fmla="*/ 3715128 h 6839069"/>
              <a:gd name="connsiteX539" fmla="*/ 6054345 w 6842998"/>
              <a:gd name="connsiteY539" fmla="*/ 3715128 h 6839069"/>
              <a:gd name="connsiteX540" fmla="*/ 6160887 w 6842998"/>
              <a:gd name="connsiteY540" fmla="*/ 3736639 h 6839069"/>
              <a:gd name="connsiteX541" fmla="*/ 6197628 w 6842998"/>
              <a:gd name="connsiteY541" fmla="*/ 3761409 h 6839069"/>
              <a:gd name="connsiteX542" fmla="*/ 6179229 w 6842998"/>
              <a:gd name="connsiteY542" fmla="*/ 3670278 h 6839069"/>
              <a:gd name="connsiteX543" fmla="*/ 6179229 w 6842998"/>
              <a:gd name="connsiteY543" fmla="*/ 3553945 h 6839069"/>
              <a:gd name="connsiteX544" fmla="*/ 660935 w 6842998"/>
              <a:gd name="connsiteY544" fmla="*/ 3525837 h 6839069"/>
              <a:gd name="connsiteX545" fmla="*/ 663769 w 6842998"/>
              <a:gd name="connsiteY545" fmla="*/ 3553945 h 6839069"/>
              <a:gd name="connsiteX546" fmla="*/ 663769 w 6842998"/>
              <a:gd name="connsiteY546" fmla="*/ 3670278 h 6839069"/>
              <a:gd name="connsiteX547" fmla="*/ 645370 w 6842998"/>
              <a:gd name="connsiteY547" fmla="*/ 3761409 h 6839069"/>
              <a:gd name="connsiteX548" fmla="*/ 682110 w 6842998"/>
              <a:gd name="connsiteY548" fmla="*/ 3736639 h 6839069"/>
              <a:gd name="connsiteX549" fmla="*/ 788654 w 6842998"/>
              <a:gd name="connsiteY549" fmla="*/ 3715128 h 6839069"/>
              <a:gd name="connsiteX550" fmla="*/ 904987 w 6842998"/>
              <a:gd name="connsiteY550" fmla="*/ 3715128 h 6839069"/>
              <a:gd name="connsiteX551" fmla="*/ 1011530 w 6842998"/>
              <a:gd name="connsiteY551" fmla="*/ 3736639 h 6839069"/>
              <a:gd name="connsiteX552" fmla="*/ 1048271 w 6842998"/>
              <a:gd name="connsiteY552" fmla="*/ 3761409 h 6839069"/>
              <a:gd name="connsiteX553" fmla="*/ 1029872 w 6842998"/>
              <a:gd name="connsiteY553" fmla="*/ 3670278 h 6839069"/>
              <a:gd name="connsiteX554" fmla="*/ 1029872 w 6842998"/>
              <a:gd name="connsiteY554" fmla="*/ 3553945 h 6839069"/>
              <a:gd name="connsiteX555" fmla="*/ 1032705 w 6842998"/>
              <a:gd name="connsiteY555" fmla="*/ 3525837 h 6839069"/>
              <a:gd name="connsiteX556" fmla="*/ 1011531 w 6842998"/>
              <a:gd name="connsiteY556" fmla="*/ 3537330 h 6839069"/>
              <a:gd name="connsiteX557" fmla="*/ 904987 w 6842998"/>
              <a:gd name="connsiteY557" fmla="*/ 3558840 h 6839069"/>
              <a:gd name="connsiteX558" fmla="*/ 788654 w 6842998"/>
              <a:gd name="connsiteY558" fmla="*/ 3558840 h 6839069"/>
              <a:gd name="connsiteX559" fmla="*/ 682110 w 6842998"/>
              <a:gd name="connsiteY559" fmla="*/ 3537330 h 6839069"/>
              <a:gd name="connsiteX560" fmla="*/ 5152192 w 6842998"/>
              <a:gd name="connsiteY560" fmla="*/ 3525837 h 6839069"/>
              <a:gd name="connsiteX561" fmla="*/ 5131017 w 6842998"/>
              <a:gd name="connsiteY561" fmla="*/ 3537330 h 6839069"/>
              <a:gd name="connsiteX562" fmla="*/ 5024473 w 6842998"/>
              <a:gd name="connsiteY562" fmla="*/ 3558840 h 6839069"/>
              <a:gd name="connsiteX563" fmla="*/ 4908140 w 6842998"/>
              <a:gd name="connsiteY563" fmla="*/ 3558840 h 6839069"/>
              <a:gd name="connsiteX564" fmla="*/ 4801596 w 6842998"/>
              <a:gd name="connsiteY564" fmla="*/ 3537330 h 6839069"/>
              <a:gd name="connsiteX565" fmla="*/ 4780422 w 6842998"/>
              <a:gd name="connsiteY565" fmla="*/ 3525837 h 6839069"/>
              <a:gd name="connsiteX566" fmla="*/ 4783255 w 6842998"/>
              <a:gd name="connsiteY566" fmla="*/ 3553945 h 6839069"/>
              <a:gd name="connsiteX567" fmla="*/ 4783255 w 6842998"/>
              <a:gd name="connsiteY567" fmla="*/ 3670278 h 6839069"/>
              <a:gd name="connsiteX568" fmla="*/ 4764856 w 6842998"/>
              <a:gd name="connsiteY568" fmla="*/ 3761409 h 6839069"/>
              <a:gd name="connsiteX569" fmla="*/ 4801597 w 6842998"/>
              <a:gd name="connsiteY569" fmla="*/ 3736639 h 6839069"/>
              <a:gd name="connsiteX570" fmla="*/ 4908140 w 6842998"/>
              <a:gd name="connsiteY570" fmla="*/ 3715128 h 6839069"/>
              <a:gd name="connsiteX571" fmla="*/ 5024473 w 6842998"/>
              <a:gd name="connsiteY571" fmla="*/ 3715128 h 6839069"/>
              <a:gd name="connsiteX572" fmla="*/ 5131016 w 6842998"/>
              <a:gd name="connsiteY572" fmla="*/ 3736639 h 6839069"/>
              <a:gd name="connsiteX573" fmla="*/ 5167757 w 6842998"/>
              <a:gd name="connsiteY573" fmla="*/ 3761409 h 6839069"/>
              <a:gd name="connsiteX574" fmla="*/ 5149358 w 6842998"/>
              <a:gd name="connsiteY574" fmla="*/ 3670278 h 6839069"/>
              <a:gd name="connsiteX575" fmla="*/ 5149358 w 6842998"/>
              <a:gd name="connsiteY575" fmla="*/ 3553945 h 6839069"/>
              <a:gd name="connsiteX576" fmla="*/ 3750550 w 6842998"/>
              <a:gd name="connsiteY576" fmla="*/ 3525837 h 6839069"/>
              <a:gd name="connsiteX577" fmla="*/ 3753383 w 6842998"/>
              <a:gd name="connsiteY577" fmla="*/ 3553945 h 6839069"/>
              <a:gd name="connsiteX578" fmla="*/ 3753383 w 6842998"/>
              <a:gd name="connsiteY578" fmla="*/ 3670278 h 6839069"/>
              <a:gd name="connsiteX579" fmla="*/ 3734985 w 6842998"/>
              <a:gd name="connsiteY579" fmla="*/ 3761409 h 6839069"/>
              <a:gd name="connsiteX580" fmla="*/ 3771725 w 6842998"/>
              <a:gd name="connsiteY580" fmla="*/ 3736639 h 6839069"/>
              <a:gd name="connsiteX581" fmla="*/ 3878268 w 6842998"/>
              <a:gd name="connsiteY581" fmla="*/ 3715128 h 6839069"/>
              <a:gd name="connsiteX582" fmla="*/ 3994602 w 6842998"/>
              <a:gd name="connsiteY582" fmla="*/ 3715128 h 6839069"/>
              <a:gd name="connsiteX583" fmla="*/ 4101145 w 6842998"/>
              <a:gd name="connsiteY583" fmla="*/ 3736639 h 6839069"/>
              <a:gd name="connsiteX584" fmla="*/ 4137885 w 6842998"/>
              <a:gd name="connsiteY584" fmla="*/ 3761409 h 6839069"/>
              <a:gd name="connsiteX585" fmla="*/ 4119486 w 6842998"/>
              <a:gd name="connsiteY585" fmla="*/ 3670278 h 6839069"/>
              <a:gd name="connsiteX586" fmla="*/ 4119486 w 6842998"/>
              <a:gd name="connsiteY586" fmla="*/ 3553945 h 6839069"/>
              <a:gd name="connsiteX587" fmla="*/ 4122320 w 6842998"/>
              <a:gd name="connsiteY587" fmla="*/ 3525837 h 6839069"/>
              <a:gd name="connsiteX588" fmla="*/ 4101145 w 6842998"/>
              <a:gd name="connsiteY588" fmla="*/ 3537330 h 6839069"/>
              <a:gd name="connsiteX589" fmla="*/ 3994602 w 6842998"/>
              <a:gd name="connsiteY589" fmla="*/ 3558840 h 6839069"/>
              <a:gd name="connsiteX590" fmla="*/ 3878268 w 6842998"/>
              <a:gd name="connsiteY590" fmla="*/ 3558840 h 6839069"/>
              <a:gd name="connsiteX591" fmla="*/ 3771725 w 6842998"/>
              <a:gd name="connsiteY591" fmla="*/ 3537330 h 6839069"/>
              <a:gd name="connsiteX592" fmla="*/ 3092449 w 6842998"/>
              <a:gd name="connsiteY592" fmla="*/ 3525837 h 6839069"/>
              <a:gd name="connsiteX593" fmla="*/ 3071274 w 6842998"/>
              <a:gd name="connsiteY593" fmla="*/ 3537330 h 6839069"/>
              <a:gd name="connsiteX594" fmla="*/ 2964730 w 6842998"/>
              <a:gd name="connsiteY594" fmla="*/ 3558840 h 6839069"/>
              <a:gd name="connsiteX595" fmla="*/ 2848397 w 6842998"/>
              <a:gd name="connsiteY595" fmla="*/ 3558840 h 6839069"/>
              <a:gd name="connsiteX596" fmla="*/ 2741853 w 6842998"/>
              <a:gd name="connsiteY596" fmla="*/ 3537330 h 6839069"/>
              <a:gd name="connsiteX597" fmla="*/ 2720679 w 6842998"/>
              <a:gd name="connsiteY597" fmla="*/ 3525837 h 6839069"/>
              <a:gd name="connsiteX598" fmla="*/ 2723512 w 6842998"/>
              <a:gd name="connsiteY598" fmla="*/ 3553945 h 6839069"/>
              <a:gd name="connsiteX599" fmla="*/ 2723512 w 6842998"/>
              <a:gd name="connsiteY599" fmla="*/ 3670278 h 6839069"/>
              <a:gd name="connsiteX600" fmla="*/ 2705113 w 6842998"/>
              <a:gd name="connsiteY600" fmla="*/ 3761409 h 6839069"/>
              <a:gd name="connsiteX601" fmla="*/ 2741853 w 6842998"/>
              <a:gd name="connsiteY601" fmla="*/ 3736639 h 6839069"/>
              <a:gd name="connsiteX602" fmla="*/ 2848397 w 6842998"/>
              <a:gd name="connsiteY602" fmla="*/ 3715128 h 6839069"/>
              <a:gd name="connsiteX603" fmla="*/ 2964730 w 6842998"/>
              <a:gd name="connsiteY603" fmla="*/ 3715128 h 6839069"/>
              <a:gd name="connsiteX604" fmla="*/ 3071273 w 6842998"/>
              <a:gd name="connsiteY604" fmla="*/ 3736639 h 6839069"/>
              <a:gd name="connsiteX605" fmla="*/ 3108013 w 6842998"/>
              <a:gd name="connsiteY605" fmla="*/ 3761409 h 6839069"/>
              <a:gd name="connsiteX606" fmla="*/ 3089615 w 6842998"/>
              <a:gd name="connsiteY606" fmla="*/ 3670278 h 6839069"/>
              <a:gd name="connsiteX607" fmla="*/ 3089615 w 6842998"/>
              <a:gd name="connsiteY607" fmla="*/ 3553945 h 6839069"/>
              <a:gd name="connsiteX608" fmla="*/ 1690807 w 6842998"/>
              <a:gd name="connsiteY608" fmla="*/ 3525837 h 6839069"/>
              <a:gd name="connsiteX609" fmla="*/ 1693640 w 6842998"/>
              <a:gd name="connsiteY609" fmla="*/ 3553945 h 6839069"/>
              <a:gd name="connsiteX610" fmla="*/ 1693640 w 6842998"/>
              <a:gd name="connsiteY610" fmla="*/ 3670278 h 6839069"/>
              <a:gd name="connsiteX611" fmla="*/ 1675242 w 6842998"/>
              <a:gd name="connsiteY611" fmla="*/ 3761409 h 6839069"/>
              <a:gd name="connsiteX612" fmla="*/ 1711982 w 6842998"/>
              <a:gd name="connsiteY612" fmla="*/ 3736639 h 6839069"/>
              <a:gd name="connsiteX613" fmla="*/ 1818525 w 6842998"/>
              <a:gd name="connsiteY613" fmla="*/ 3715128 h 6839069"/>
              <a:gd name="connsiteX614" fmla="*/ 1934858 w 6842998"/>
              <a:gd name="connsiteY614" fmla="*/ 3715128 h 6839069"/>
              <a:gd name="connsiteX615" fmla="*/ 2041402 w 6842998"/>
              <a:gd name="connsiteY615" fmla="*/ 3736639 h 6839069"/>
              <a:gd name="connsiteX616" fmla="*/ 2078142 w 6842998"/>
              <a:gd name="connsiteY616" fmla="*/ 3761409 h 6839069"/>
              <a:gd name="connsiteX617" fmla="*/ 2059743 w 6842998"/>
              <a:gd name="connsiteY617" fmla="*/ 3670278 h 6839069"/>
              <a:gd name="connsiteX618" fmla="*/ 2059743 w 6842998"/>
              <a:gd name="connsiteY618" fmla="*/ 3553945 h 6839069"/>
              <a:gd name="connsiteX619" fmla="*/ 2062577 w 6842998"/>
              <a:gd name="connsiteY619" fmla="*/ 3525837 h 6839069"/>
              <a:gd name="connsiteX620" fmla="*/ 2041402 w 6842998"/>
              <a:gd name="connsiteY620" fmla="*/ 3537330 h 6839069"/>
              <a:gd name="connsiteX621" fmla="*/ 1934858 w 6842998"/>
              <a:gd name="connsiteY621" fmla="*/ 3558840 h 6839069"/>
              <a:gd name="connsiteX622" fmla="*/ 1818525 w 6842998"/>
              <a:gd name="connsiteY622" fmla="*/ 3558840 h 6839069"/>
              <a:gd name="connsiteX623" fmla="*/ 1711982 w 6842998"/>
              <a:gd name="connsiteY623" fmla="*/ 3537330 h 6839069"/>
              <a:gd name="connsiteX624" fmla="*/ 5279792 w 6842998"/>
              <a:gd name="connsiteY624" fmla="*/ 3077660 h 6839069"/>
              <a:gd name="connsiteX625" fmla="*/ 5298191 w 6842998"/>
              <a:gd name="connsiteY625" fmla="*/ 3168789 h 6839069"/>
              <a:gd name="connsiteX626" fmla="*/ 5298191 w 6842998"/>
              <a:gd name="connsiteY626" fmla="*/ 3285122 h 6839069"/>
              <a:gd name="connsiteX627" fmla="*/ 5295357 w 6842998"/>
              <a:gd name="connsiteY627" fmla="*/ 3313231 h 6839069"/>
              <a:gd name="connsiteX628" fmla="*/ 5316532 w 6842998"/>
              <a:gd name="connsiteY628" fmla="*/ 3301737 h 6839069"/>
              <a:gd name="connsiteX629" fmla="*/ 5423076 w 6842998"/>
              <a:gd name="connsiteY629" fmla="*/ 3280227 h 6839069"/>
              <a:gd name="connsiteX630" fmla="*/ 5539409 w 6842998"/>
              <a:gd name="connsiteY630" fmla="*/ 3280227 h 6839069"/>
              <a:gd name="connsiteX631" fmla="*/ 5645953 w 6842998"/>
              <a:gd name="connsiteY631" fmla="*/ 3301737 h 6839069"/>
              <a:gd name="connsiteX632" fmla="*/ 5667126 w 6842998"/>
              <a:gd name="connsiteY632" fmla="*/ 3313230 h 6839069"/>
              <a:gd name="connsiteX633" fmla="*/ 5664293 w 6842998"/>
              <a:gd name="connsiteY633" fmla="*/ 3285122 h 6839069"/>
              <a:gd name="connsiteX634" fmla="*/ 5664293 w 6842998"/>
              <a:gd name="connsiteY634" fmla="*/ 3168789 h 6839069"/>
              <a:gd name="connsiteX635" fmla="*/ 5682692 w 6842998"/>
              <a:gd name="connsiteY635" fmla="*/ 3077660 h 6839069"/>
              <a:gd name="connsiteX636" fmla="*/ 5645952 w 6842998"/>
              <a:gd name="connsiteY636" fmla="*/ 3102430 h 6839069"/>
              <a:gd name="connsiteX637" fmla="*/ 5539409 w 6842998"/>
              <a:gd name="connsiteY637" fmla="*/ 3123939 h 6839069"/>
              <a:gd name="connsiteX638" fmla="*/ 5423076 w 6842998"/>
              <a:gd name="connsiteY638" fmla="*/ 3123939 h 6839069"/>
              <a:gd name="connsiteX639" fmla="*/ 5316532 w 6842998"/>
              <a:gd name="connsiteY639" fmla="*/ 3102430 h 6839069"/>
              <a:gd name="connsiteX640" fmla="*/ 4249921 w 6842998"/>
              <a:gd name="connsiteY640" fmla="*/ 3077660 h 6839069"/>
              <a:gd name="connsiteX641" fmla="*/ 4268319 w 6842998"/>
              <a:gd name="connsiteY641" fmla="*/ 3168789 h 6839069"/>
              <a:gd name="connsiteX642" fmla="*/ 4268319 w 6842998"/>
              <a:gd name="connsiteY642" fmla="*/ 3285122 h 6839069"/>
              <a:gd name="connsiteX643" fmla="*/ 4265486 w 6842998"/>
              <a:gd name="connsiteY643" fmla="*/ 3313230 h 6839069"/>
              <a:gd name="connsiteX644" fmla="*/ 4286661 w 6842998"/>
              <a:gd name="connsiteY644" fmla="*/ 3301737 h 6839069"/>
              <a:gd name="connsiteX645" fmla="*/ 4393204 w 6842998"/>
              <a:gd name="connsiteY645" fmla="*/ 3280227 h 6839069"/>
              <a:gd name="connsiteX646" fmla="*/ 4509537 w 6842998"/>
              <a:gd name="connsiteY646" fmla="*/ 3280227 h 6839069"/>
              <a:gd name="connsiteX647" fmla="*/ 4616081 w 6842998"/>
              <a:gd name="connsiteY647" fmla="*/ 3301737 h 6839069"/>
              <a:gd name="connsiteX648" fmla="*/ 4637256 w 6842998"/>
              <a:gd name="connsiteY648" fmla="*/ 3313230 h 6839069"/>
              <a:gd name="connsiteX649" fmla="*/ 4634422 w 6842998"/>
              <a:gd name="connsiteY649" fmla="*/ 3285122 h 6839069"/>
              <a:gd name="connsiteX650" fmla="*/ 4634422 w 6842998"/>
              <a:gd name="connsiteY650" fmla="*/ 3168789 h 6839069"/>
              <a:gd name="connsiteX651" fmla="*/ 4652821 w 6842998"/>
              <a:gd name="connsiteY651" fmla="*/ 3077660 h 6839069"/>
              <a:gd name="connsiteX652" fmla="*/ 4616081 w 6842998"/>
              <a:gd name="connsiteY652" fmla="*/ 3102430 h 6839069"/>
              <a:gd name="connsiteX653" fmla="*/ 4509537 w 6842998"/>
              <a:gd name="connsiteY653" fmla="*/ 3123939 h 6839069"/>
              <a:gd name="connsiteX654" fmla="*/ 4393204 w 6842998"/>
              <a:gd name="connsiteY654" fmla="*/ 3123939 h 6839069"/>
              <a:gd name="connsiteX655" fmla="*/ 4286661 w 6842998"/>
              <a:gd name="connsiteY655" fmla="*/ 3102430 h 6839069"/>
              <a:gd name="connsiteX656" fmla="*/ 3220049 w 6842998"/>
              <a:gd name="connsiteY656" fmla="*/ 3077660 h 6839069"/>
              <a:gd name="connsiteX657" fmla="*/ 3238448 w 6842998"/>
              <a:gd name="connsiteY657" fmla="*/ 3168789 h 6839069"/>
              <a:gd name="connsiteX658" fmla="*/ 3238448 w 6842998"/>
              <a:gd name="connsiteY658" fmla="*/ 3285122 h 6839069"/>
              <a:gd name="connsiteX659" fmla="*/ 3235614 w 6842998"/>
              <a:gd name="connsiteY659" fmla="*/ 3313230 h 6839069"/>
              <a:gd name="connsiteX660" fmla="*/ 3256789 w 6842998"/>
              <a:gd name="connsiteY660" fmla="*/ 3301737 h 6839069"/>
              <a:gd name="connsiteX661" fmla="*/ 3363332 w 6842998"/>
              <a:gd name="connsiteY661" fmla="*/ 3280227 h 6839069"/>
              <a:gd name="connsiteX662" fmla="*/ 3479666 w 6842998"/>
              <a:gd name="connsiteY662" fmla="*/ 3280227 h 6839069"/>
              <a:gd name="connsiteX663" fmla="*/ 3586210 w 6842998"/>
              <a:gd name="connsiteY663" fmla="*/ 3301737 h 6839069"/>
              <a:gd name="connsiteX664" fmla="*/ 3607384 w 6842998"/>
              <a:gd name="connsiteY664" fmla="*/ 3313230 h 6839069"/>
              <a:gd name="connsiteX665" fmla="*/ 3604551 w 6842998"/>
              <a:gd name="connsiteY665" fmla="*/ 3285122 h 6839069"/>
              <a:gd name="connsiteX666" fmla="*/ 3604551 w 6842998"/>
              <a:gd name="connsiteY666" fmla="*/ 3168789 h 6839069"/>
              <a:gd name="connsiteX667" fmla="*/ 3622949 w 6842998"/>
              <a:gd name="connsiteY667" fmla="*/ 3077660 h 6839069"/>
              <a:gd name="connsiteX668" fmla="*/ 3586209 w 6842998"/>
              <a:gd name="connsiteY668" fmla="*/ 3102430 h 6839069"/>
              <a:gd name="connsiteX669" fmla="*/ 3479666 w 6842998"/>
              <a:gd name="connsiteY669" fmla="*/ 3123939 h 6839069"/>
              <a:gd name="connsiteX670" fmla="*/ 3363332 w 6842998"/>
              <a:gd name="connsiteY670" fmla="*/ 3123939 h 6839069"/>
              <a:gd name="connsiteX671" fmla="*/ 3256789 w 6842998"/>
              <a:gd name="connsiteY671" fmla="*/ 3102430 h 6839069"/>
              <a:gd name="connsiteX672" fmla="*/ 2190177 w 6842998"/>
              <a:gd name="connsiteY672" fmla="*/ 3077660 h 6839069"/>
              <a:gd name="connsiteX673" fmla="*/ 2208576 w 6842998"/>
              <a:gd name="connsiteY673" fmla="*/ 3168789 h 6839069"/>
              <a:gd name="connsiteX674" fmla="*/ 2208576 w 6842998"/>
              <a:gd name="connsiteY674" fmla="*/ 3285122 h 6839069"/>
              <a:gd name="connsiteX675" fmla="*/ 2205743 w 6842998"/>
              <a:gd name="connsiteY675" fmla="*/ 3313230 h 6839069"/>
              <a:gd name="connsiteX676" fmla="*/ 2226918 w 6842998"/>
              <a:gd name="connsiteY676" fmla="*/ 3301737 h 6839069"/>
              <a:gd name="connsiteX677" fmla="*/ 2333461 w 6842998"/>
              <a:gd name="connsiteY677" fmla="*/ 3280227 h 6839069"/>
              <a:gd name="connsiteX678" fmla="*/ 2449794 w 6842998"/>
              <a:gd name="connsiteY678" fmla="*/ 3280227 h 6839069"/>
              <a:gd name="connsiteX679" fmla="*/ 2556338 w 6842998"/>
              <a:gd name="connsiteY679" fmla="*/ 3301737 h 6839069"/>
              <a:gd name="connsiteX680" fmla="*/ 2577513 w 6842998"/>
              <a:gd name="connsiteY680" fmla="*/ 3313230 h 6839069"/>
              <a:gd name="connsiteX681" fmla="*/ 2574679 w 6842998"/>
              <a:gd name="connsiteY681" fmla="*/ 3285122 h 6839069"/>
              <a:gd name="connsiteX682" fmla="*/ 2574679 w 6842998"/>
              <a:gd name="connsiteY682" fmla="*/ 3168789 h 6839069"/>
              <a:gd name="connsiteX683" fmla="*/ 2593078 w 6842998"/>
              <a:gd name="connsiteY683" fmla="*/ 3077660 h 6839069"/>
              <a:gd name="connsiteX684" fmla="*/ 2556337 w 6842998"/>
              <a:gd name="connsiteY684" fmla="*/ 3102430 h 6839069"/>
              <a:gd name="connsiteX685" fmla="*/ 2449794 w 6842998"/>
              <a:gd name="connsiteY685" fmla="*/ 3123939 h 6839069"/>
              <a:gd name="connsiteX686" fmla="*/ 2333461 w 6842998"/>
              <a:gd name="connsiteY686" fmla="*/ 3123939 h 6839069"/>
              <a:gd name="connsiteX687" fmla="*/ 2226918 w 6842998"/>
              <a:gd name="connsiteY687" fmla="*/ 3102430 h 6839069"/>
              <a:gd name="connsiteX688" fmla="*/ 1160306 w 6842998"/>
              <a:gd name="connsiteY688" fmla="*/ 3077660 h 6839069"/>
              <a:gd name="connsiteX689" fmla="*/ 1178705 w 6842998"/>
              <a:gd name="connsiteY689" fmla="*/ 3168789 h 6839069"/>
              <a:gd name="connsiteX690" fmla="*/ 1178705 w 6842998"/>
              <a:gd name="connsiteY690" fmla="*/ 3285122 h 6839069"/>
              <a:gd name="connsiteX691" fmla="*/ 1175871 w 6842998"/>
              <a:gd name="connsiteY691" fmla="*/ 3313230 h 6839069"/>
              <a:gd name="connsiteX692" fmla="*/ 1197046 w 6842998"/>
              <a:gd name="connsiteY692" fmla="*/ 3301737 h 6839069"/>
              <a:gd name="connsiteX693" fmla="*/ 1303589 w 6842998"/>
              <a:gd name="connsiteY693" fmla="*/ 3280227 h 6839069"/>
              <a:gd name="connsiteX694" fmla="*/ 1419923 w 6842998"/>
              <a:gd name="connsiteY694" fmla="*/ 3280227 h 6839069"/>
              <a:gd name="connsiteX695" fmla="*/ 1526467 w 6842998"/>
              <a:gd name="connsiteY695" fmla="*/ 3301737 h 6839069"/>
              <a:gd name="connsiteX696" fmla="*/ 1547641 w 6842998"/>
              <a:gd name="connsiteY696" fmla="*/ 3313230 h 6839069"/>
              <a:gd name="connsiteX697" fmla="*/ 1544808 w 6842998"/>
              <a:gd name="connsiteY697" fmla="*/ 3285122 h 6839069"/>
              <a:gd name="connsiteX698" fmla="*/ 1544808 w 6842998"/>
              <a:gd name="connsiteY698" fmla="*/ 3168789 h 6839069"/>
              <a:gd name="connsiteX699" fmla="*/ 1563206 w 6842998"/>
              <a:gd name="connsiteY699" fmla="*/ 3077660 h 6839069"/>
              <a:gd name="connsiteX700" fmla="*/ 1526466 w 6842998"/>
              <a:gd name="connsiteY700" fmla="*/ 3102430 h 6839069"/>
              <a:gd name="connsiteX701" fmla="*/ 1419923 w 6842998"/>
              <a:gd name="connsiteY701" fmla="*/ 3123939 h 6839069"/>
              <a:gd name="connsiteX702" fmla="*/ 1303589 w 6842998"/>
              <a:gd name="connsiteY702" fmla="*/ 3123939 h 6839069"/>
              <a:gd name="connsiteX703" fmla="*/ 1197046 w 6842998"/>
              <a:gd name="connsiteY703" fmla="*/ 3102430 h 6839069"/>
              <a:gd name="connsiteX704" fmla="*/ 6182062 w 6842998"/>
              <a:gd name="connsiteY704" fmla="*/ 2705780 h 6839069"/>
              <a:gd name="connsiteX705" fmla="*/ 6160888 w 6842998"/>
              <a:gd name="connsiteY705" fmla="*/ 2717273 h 6839069"/>
              <a:gd name="connsiteX706" fmla="*/ 6054345 w 6842998"/>
              <a:gd name="connsiteY706" fmla="*/ 2738784 h 6839069"/>
              <a:gd name="connsiteX707" fmla="*/ 5938011 w 6842998"/>
              <a:gd name="connsiteY707" fmla="*/ 2738784 h 6839069"/>
              <a:gd name="connsiteX708" fmla="*/ 5831467 w 6842998"/>
              <a:gd name="connsiteY708" fmla="*/ 2717273 h 6839069"/>
              <a:gd name="connsiteX709" fmla="*/ 5810294 w 6842998"/>
              <a:gd name="connsiteY709" fmla="*/ 2705781 h 6839069"/>
              <a:gd name="connsiteX710" fmla="*/ 5813127 w 6842998"/>
              <a:gd name="connsiteY710" fmla="*/ 2733888 h 6839069"/>
              <a:gd name="connsiteX711" fmla="*/ 5813127 w 6842998"/>
              <a:gd name="connsiteY711" fmla="*/ 2850221 h 6839069"/>
              <a:gd name="connsiteX712" fmla="*/ 5794728 w 6842998"/>
              <a:gd name="connsiteY712" fmla="*/ 2941353 h 6839069"/>
              <a:gd name="connsiteX713" fmla="*/ 5831468 w 6842998"/>
              <a:gd name="connsiteY713" fmla="*/ 2916583 h 6839069"/>
              <a:gd name="connsiteX714" fmla="*/ 5938011 w 6842998"/>
              <a:gd name="connsiteY714" fmla="*/ 2895071 h 6839069"/>
              <a:gd name="connsiteX715" fmla="*/ 6054345 w 6842998"/>
              <a:gd name="connsiteY715" fmla="*/ 2895071 h 6839069"/>
              <a:gd name="connsiteX716" fmla="*/ 6160887 w 6842998"/>
              <a:gd name="connsiteY716" fmla="*/ 2916583 h 6839069"/>
              <a:gd name="connsiteX717" fmla="*/ 6197628 w 6842998"/>
              <a:gd name="connsiteY717" fmla="*/ 2941353 h 6839069"/>
              <a:gd name="connsiteX718" fmla="*/ 6179229 w 6842998"/>
              <a:gd name="connsiteY718" fmla="*/ 2850221 h 6839069"/>
              <a:gd name="connsiteX719" fmla="*/ 6179229 w 6842998"/>
              <a:gd name="connsiteY719" fmla="*/ 2733888 h 6839069"/>
              <a:gd name="connsiteX720" fmla="*/ 660936 w 6842998"/>
              <a:gd name="connsiteY720" fmla="*/ 2705780 h 6839069"/>
              <a:gd name="connsiteX721" fmla="*/ 663769 w 6842998"/>
              <a:gd name="connsiteY721" fmla="*/ 2733888 h 6839069"/>
              <a:gd name="connsiteX722" fmla="*/ 663769 w 6842998"/>
              <a:gd name="connsiteY722" fmla="*/ 2850221 h 6839069"/>
              <a:gd name="connsiteX723" fmla="*/ 645370 w 6842998"/>
              <a:gd name="connsiteY723" fmla="*/ 2941353 h 6839069"/>
              <a:gd name="connsiteX724" fmla="*/ 682110 w 6842998"/>
              <a:gd name="connsiteY724" fmla="*/ 2916583 h 6839069"/>
              <a:gd name="connsiteX725" fmla="*/ 788654 w 6842998"/>
              <a:gd name="connsiteY725" fmla="*/ 2895071 h 6839069"/>
              <a:gd name="connsiteX726" fmla="*/ 904987 w 6842998"/>
              <a:gd name="connsiteY726" fmla="*/ 2895071 h 6839069"/>
              <a:gd name="connsiteX727" fmla="*/ 1011530 w 6842998"/>
              <a:gd name="connsiteY727" fmla="*/ 2916583 h 6839069"/>
              <a:gd name="connsiteX728" fmla="*/ 1048271 w 6842998"/>
              <a:gd name="connsiteY728" fmla="*/ 2941353 h 6839069"/>
              <a:gd name="connsiteX729" fmla="*/ 1029872 w 6842998"/>
              <a:gd name="connsiteY729" fmla="*/ 2850221 h 6839069"/>
              <a:gd name="connsiteX730" fmla="*/ 1029872 w 6842998"/>
              <a:gd name="connsiteY730" fmla="*/ 2733888 h 6839069"/>
              <a:gd name="connsiteX731" fmla="*/ 1032705 w 6842998"/>
              <a:gd name="connsiteY731" fmla="*/ 2705780 h 6839069"/>
              <a:gd name="connsiteX732" fmla="*/ 1011531 w 6842998"/>
              <a:gd name="connsiteY732" fmla="*/ 2717273 h 6839069"/>
              <a:gd name="connsiteX733" fmla="*/ 904987 w 6842998"/>
              <a:gd name="connsiteY733" fmla="*/ 2738784 h 6839069"/>
              <a:gd name="connsiteX734" fmla="*/ 788654 w 6842998"/>
              <a:gd name="connsiteY734" fmla="*/ 2738784 h 6839069"/>
              <a:gd name="connsiteX735" fmla="*/ 682110 w 6842998"/>
              <a:gd name="connsiteY735" fmla="*/ 2717273 h 6839069"/>
              <a:gd name="connsiteX736" fmla="*/ 5152192 w 6842998"/>
              <a:gd name="connsiteY736" fmla="*/ 2705780 h 6839069"/>
              <a:gd name="connsiteX737" fmla="*/ 5131017 w 6842998"/>
              <a:gd name="connsiteY737" fmla="*/ 2717273 h 6839069"/>
              <a:gd name="connsiteX738" fmla="*/ 5024473 w 6842998"/>
              <a:gd name="connsiteY738" fmla="*/ 2738784 h 6839069"/>
              <a:gd name="connsiteX739" fmla="*/ 4908140 w 6842998"/>
              <a:gd name="connsiteY739" fmla="*/ 2738784 h 6839069"/>
              <a:gd name="connsiteX740" fmla="*/ 4801596 w 6842998"/>
              <a:gd name="connsiteY740" fmla="*/ 2717273 h 6839069"/>
              <a:gd name="connsiteX741" fmla="*/ 4780422 w 6842998"/>
              <a:gd name="connsiteY741" fmla="*/ 2705780 h 6839069"/>
              <a:gd name="connsiteX742" fmla="*/ 4783255 w 6842998"/>
              <a:gd name="connsiteY742" fmla="*/ 2733888 h 6839069"/>
              <a:gd name="connsiteX743" fmla="*/ 4783255 w 6842998"/>
              <a:gd name="connsiteY743" fmla="*/ 2850221 h 6839069"/>
              <a:gd name="connsiteX744" fmla="*/ 4764856 w 6842998"/>
              <a:gd name="connsiteY744" fmla="*/ 2941353 h 6839069"/>
              <a:gd name="connsiteX745" fmla="*/ 4801597 w 6842998"/>
              <a:gd name="connsiteY745" fmla="*/ 2916583 h 6839069"/>
              <a:gd name="connsiteX746" fmla="*/ 4908140 w 6842998"/>
              <a:gd name="connsiteY746" fmla="*/ 2895071 h 6839069"/>
              <a:gd name="connsiteX747" fmla="*/ 5024473 w 6842998"/>
              <a:gd name="connsiteY747" fmla="*/ 2895071 h 6839069"/>
              <a:gd name="connsiteX748" fmla="*/ 5131016 w 6842998"/>
              <a:gd name="connsiteY748" fmla="*/ 2916583 h 6839069"/>
              <a:gd name="connsiteX749" fmla="*/ 5167757 w 6842998"/>
              <a:gd name="connsiteY749" fmla="*/ 2941353 h 6839069"/>
              <a:gd name="connsiteX750" fmla="*/ 5149358 w 6842998"/>
              <a:gd name="connsiteY750" fmla="*/ 2850221 h 6839069"/>
              <a:gd name="connsiteX751" fmla="*/ 5149358 w 6842998"/>
              <a:gd name="connsiteY751" fmla="*/ 2733888 h 6839069"/>
              <a:gd name="connsiteX752" fmla="*/ 3750550 w 6842998"/>
              <a:gd name="connsiteY752" fmla="*/ 2705780 h 6839069"/>
              <a:gd name="connsiteX753" fmla="*/ 3753383 w 6842998"/>
              <a:gd name="connsiteY753" fmla="*/ 2733888 h 6839069"/>
              <a:gd name="connsiteX754" fmla="*/ 3753383 w 6842998"/>
              <a:gd name="connsiteY754" fmla="*/ 2850221 h 6839069"/>
              <a:gd name="connsiteX755" fmla="*/ 3734985 w 6842998"/>
              <a:gd name="connsiteY755" fmla="*/ 2941353 h 6839069"/>
              <a:gd name="connsiteX756" fmla="*/ 3771725 w 6842998"/>
              <a:gd name="connsiteY756" fmla="*/ 2916583 h 6839069"/>
              <a:gd name="connsiteX757" fmla="*/ 3878268 w 6842998"/>
              <a:gd name="connsiteY757" fmla="*/ 2895071 h 6839069"/>
              <a:gd name="connsiteX758" fmla="*/ 3994602 w 6842998"/>
              <a:gd name="connsiteY758" fmla="*/ 2895071 h 6839069"/>
              <a:gd name="connsiteX759" fmla="*/ 4101145 w 6842998"/>
              <a:gd name="connsiteY759" fmla="*/ 2916583 h 6839069"/>
              <a:gd name="connsiteX760" fmla="*/ 4137885 w 6842998"/>
              <a:gd name="connsiteY760" fmla="*/ 2941353 h 6839069"/>
              <a:gd name="connsiteX761" fmla="*/ 4119486 w 6842998"/>
              <a:gd name="connsiteY761" fmla="*/ 2850221 h 6839069"/>
              <a:gd name="connsiteX762" fmla="*/ 4119486 w 6842998"/>
              <a:gd name="connsiteY762" fmla="*/ 2733888 h 6839069"/>
              <a:gd name="connsiteX763" fmla="*/ 4122320 w 6842998"/>
              <a:gd name="connsiteY763" fmla="*/ 2705780 h 6839069"/>
              <a:gd name="connsiteX764" fmla="*/ 4101145 w 6842998"/>
              <a:gd name="connsiteY764" fmla="*/ 2717273 h 6839069"/>
              <a:gd name="connsiteX765" fmla="*/ 3994602 w 6842998"/>
              <a:gd name="connsiteY765" fmla="*/ 2738784 h 6839069"/>
              <a:gd name="connsiteX766" fmla="*/ 3878268 w 6842998"/>
              <a:gd name="connsiteY766" fmla="*/ 2738784 h 6839069"/>
              <a:gd name="connsiteX767" fmla="*/ 3771725 w 6842998"/>
              <a:gd name="connsiteY767" fmla="*/ 2717273 h 6839069"/>
              <a:gd name="connsiteX768" fmla="*/ 3092449 w 6842998"/>
              <a:gd name="connsiteY768" fmla="*/ 2705780 h 6839069"/>
              <a:gd name="connsiteX769" fmla="*/ 3071274 w 6842998"/>
              <a:gd name="connsiteY769" fmla="*/ 2717273 h 6839069"/>
              <a:gd name="connsiteX770" fmla="*/ 2964730 w 6842998"/>
              <a:gd name="connsiteY770" fmla="*/ 2738784 h 6839069"/>
              <a:gd name="connsiteX771" fmla="*/ 2848397 w 6842998"/>
              <a:gd name="connsiteY771" fmla="*/ 2738784 h 6839069"/>
              <a:gd name="connsiteX772" fmla="*/ 2741853 w 6842998"/>
              <a:gd name="connsiteY772" fmla="*/ 2717273 h 6839069"/>
              <a:gd name="connsiteX773" fmla="*/ 2720679 w 6842998"/>
              <a:gd name="connsiteY773" fmla="*/ 2705780 h 6839069"/>
              <a:gd name="connsiteX774" fmla="*/ 2723512 w 6842998"/>
              <a:gd name="connsiteY774" fmla="*/ 2733888 h 6839069"/>
              <a:gd name="connsiteX775" fmla="*/ 2723512 w 6842998"/>
              <a:gd name="connsiteY775" fmla="*/ 2850221 h 6839069"/>
              <a:gd name="connsiteX776" fmla="*/ 2705113 w 6842998"/>
              <a:gd name="connsiteY776" fmla="*/ 2941353 h 6839069"/>
              <a:gd name="connsiteX777" fmla="*/ 2741853 w 6842998"/>
              <a:gd name="connsiteY777" fmla="*/ 2916583 h 6839069"/>
              <a:gd name="connsiteX778" fmla="*/ 2848397 w 6842998"/>
              <a:gd name="connsiteY778" fmla="*/ 2895071 h 6839069"/>
              <a:gd name="connsiteX779" fmla="*/ 2964730 w 6842998"/>
              <a:gd name="connsiteY779" fmla="*/ 2895071 h 6839069"/>
              <a:gd name="connsiteX780" fmla="*/ 3071273 w 6842998"/>
              <a:gd name="connsiteY780" fmla="*/ 2916583 h 6839069"/>
              <a:gd name="connsiteX781" fmla="*/ 3108013 w 6842998"/>
              <a:gd name="connsiteY781" fmla="*/ 2941353 h 6839069"/>
              <a:gd name="connsiteX782" fmla="*/ 3089615 w 6842998"/>
              <a:gd name="connsiteY782" fmla="*/ 2850221 h 6839069"/>
              <a:gd name="connsiteX783" fmla="*/ 3089615 w 6842998"/>
              <a:gd name="connsiteY783" fmla="*/ 2733888 h 6839069"/>
              <a:gd name="connsiteX784" fmla="*/ 1690807 w 6842998"/>
              <a:gd name="connsiteY784" fmla="*/ 2705780 h 6839069"/>
              <a:gd name="connsiteX785" fmla="*/ 1693640 w 6842998"/>
              <a:gd name="connsiteY785" fmla="*/ 2733888 h 6839069"/>
              <a:gd name="connsiteX786" fmla="*/ 1693640 w 6842998"/>
              <a:gd name="connsiteY786" fmla="*/ 2850221 h 6839069"/>
              <a:gd name="connsiteX787" fmla="*/ 1675242 w 6842998"/>
              <a:gd name="connsiteY787" fmla="*/ 2941353 h 6839069"/>
              <a:gd name="connsiteX788" fmla="*/ 1711982 w 6842998"/>
              <a:gd name="connsiteY788" fmla="*/ 2916583 h 6839069"/>
              <a:gd name="connsiteX789" fmla="*/ 1818525 w 6842998"/>
              <a:gd name="connsiteY789" fmla="*/ 2895071 h 6839069"/>
              <a:gd name="connsiteX790" fmla="*/ 1934858 w 6842998"/>
              <a:gd name="connsiteY790" fmla="*/ 2895071 h 6839069"/>
              <a:gd name="connsiteX791" fmla="*/ 2041402 w 6842998"/>
              <a:gd name="connsiteY791" fmla="*/ 2916583 h 6839069"/>
              <a:gd name="connsiteX792" fmla="*/ 2078142 w 6842998"/>
              <a:gd name="connsiteY792" fmla="*/ 2941353 h 6839069"/>
              <a:gd name="connsiteX793" fmla="*/ 2059743 w 6842998"/>
              <a:gd name="connsiteY793" fmla="*/ 2850221 h 6839069"/>
              <a:gd name="connsiteX794" fmla="*/ 2059743 w 6842998"/>
              <a:gd name="connsiteY794" fmla="*/ 2733888 h 6839069"/>
              <a:gd name="connsiteX795" fmla="*/ 2062577 w 6842998"/>
              <a:gd name="connsiteY795" fmla="*/ 2705780 h 6839069"/>
              <a:gd name="connsiteX796" fmla="*/ 2041402 w 6842998"/>
              <a:gd name="connsiteY796" fmla="*/ 2717273 h 6839069"/>
              <a:gd name="connsiteX797" fmla="*/ 1934858 w 6842998"/>
              <a:gd name="connsiteY797" fmla="*/ 2738784 h 6839069"/>
              <a:gd name="connsiteX798" fmla="*/ 1818525 w 6842998"/>
              <a:gd name="connsiteY798" fmla="*/ 2738784 h 6839069"/>
              <a:gd name="connsiteX799" fmla="*/ 1711982 w 6842998"/>
              <a:gd name="connsiteY799" fmla="*/ 2717273 h 6839069"/>
              <a:gd name="connsiteX800" fmla="*/ 5279792 w 6842998"/>
              <a:gd name="connsiteY800" fmla="*/ 2257603 h 6839069"/>
              <a:gd name="connsiteX801" fmla="*/ 5298191 w 6842998"/>
              <a:gd name="connsiteY801" fmla="*/ 2348732 h 6839069"/>
              <a:gd name="connsiteX802" fmla="*/ 5298191 w 6842998"/>
              <a:gd name="connsiteY802" fmla="*/ 2465066 h 6839069"/>
              <a:gd name="connsiteX803" fmla="*/ 5295357 w 6842998"/>
              <a:gd name="connsiteY803" fmla="*/ 2493173 h 6839069"/>
              <a:gd name="connsiteX804" fmla="*/ 5316532 w 6842998"/>
              <a:gd name="connsiteY804" fmla="*/ 2481680 h 6839069"/>
              <a:gd name="connsiteX805" fmla="*/ 5423076 w 6842998"/>
              <a:gd name="connsiteY805" fmla="*/ 2460170 h 6839069"/>
              <a:gd name="connsiteX806" fmla="*/ 5539409 w 6842998"/>
              <a:gd name="connsiteY806" fmla="*/ 2460170 h 6839069"/>
              <a:gd name="connsiteX807" fmla="*/ 5645953 w 6842998"/>
              <a:gd name="connsiteY807" fmla="*/ 2481680 h 6839069"/>
              <a:gd name="connsiteX808" fmla="*/ 5667126 w 6842998"/>
              <a:gd name="connsiteY808" fmla="*/ 2493173 h 6839069"/>
              <a:gd name="connsiteX809" fmla="*/ 5664293 w 6842998"/>
              <a:gd name="connsiteY809" fmla="*/ 2465066 h 6839069"/>
              <a:gd name="connsiteX810" fmla="*/ 5664293 w 6842998"/>
              <a:gd name="connsiteY810" fmla="*/ 2348732 h 6839069"/>
              <a:gd name="connsiteX811" fmla="*/ 5682692 w 6842998"/>
              <a:gd name="connsiteY811" fmla="*/ 2257603 h 6839069"/>
              <a:gd name="connsiteX812" fmla="*/ 5645952 w 6842998"/>
              <a:gd name="connsiteY812" fmla="*/ 2282372 h 6839069"/>
              <a:gd name="connsiteX813" fmla="*/ 5539409 w 6842998"/>
              <a:gd name="connsiteY813" fmla="*/ 2303882 h 6839069"/>
              <a:gd name="connsiteX814" fmla="*/ 5423076 w 6842998"/>
              <a:gd name="connsiteY814" fmla="*/ 2303882 h 6839069"/>
              <a:gd name="connsiteX815" fmla="*/ 5316532 w 6842998"/>
              <a:gd name="connsiteY815" fmla="*/ 2282372 h 6839069"/>
              <a:gd name="connsiteX816" fmla="*/ 4249921 w 6842998"/>
              <a:gd name="connsiteY816" fmla="*/ 2257603 h 6839069"/>
              <a:gd name="connsiteX817" fmla="*/ 4268319 w 6842998"/>
              <a:gd name="connsiteY817" fmla="*/ 2348732 h 6839069"/>
              <a:gd name="connsiteX818" fmla="*/ 4268319 w 6842998"/>
              <a:gd name="connsiteY818" fmla="*/ 2465066 h 6839069"/>
              <a:gd name="connsiteX819" fmla="*/ 4265486 w 6842998"/>
              <a:gd name="connsiteY819" fmla="*/ 2493173 h 6839069"/>
              <a:gd name="connsiteX820" fmla="*/ 4286661 w 6842998"/>
              <a:gd name="connsiteY820" fmla="*/ 2481680 h 6839069"/>
              <a:gd name="connsiteX821" fmla="*/ 4393204 w 6842998"/>
              <a:gd name="connsiteY821" fmla="*/ 2460170 h 6839069"/>
              <a:gd name="connsiteX822" fmla="*/ 4509537 w 6842998"/>
              <a:gd name="connsiteY822" fmla="*/ 2460170 h 6839069"/>
              <a:gd name="connsiteX823" fmla="*/ 4616081 w 6842998"/>
              <a:gd name="connsiteY823" fmla="*/ 2481680 h 6839069"/>
              <a:gd name="connsiteX824" fmla="*/ 4637256 w 6842998"/>
              <a:gd name="connsiteY824" fmla="*/ 2493173 h 6839069"/>
              <a:gd name="connsiteX825" fmla="*/ 4634422 w 6842998"/>
              <a:gd name="connsiteY825" fmla="*/ 2465066 h 6839069"/>
              <a:gd name="connsiteX826" fmla="*/ 4634422 w 6842998"/>
              <a:gd name="connsiteY826" fmla="*/ 2348732 h 6839069"/>
              <a:gd name="connsiteX827" fmla="*/ 4652821 w 6842998"/>
              <a:gd name="connsiteY827" fmla="*/ 2257603 h 6839069"/>
              <a:gd name="connsiteX828" fmla="*/ 4616081 w 6842998"/>
              <a:gd name="connsiteY828" fmla="*/ 2282372 h 6839069"/>
              <a:gd name="connsiteX829" fmla="*/ 4509537 w 6842998"/>
              <a:gd name="connsiteY829" fmla="*/ 2303882 h 6839069"/>
              <a:gd name="connsiteX830" fmla="*/ 4393204 w 6842998"/>
              <a:gd name="connsiteY830" fmla="*/ 2303882 h 6839069"/>
              <a:gd name="connsiteX831" fmla="*/ 4286661 w 6842998"/>
              <a:gd name="connsiteY831" fmla="*/ 2282372 h 6839069"/>
              <a:gd name="connsiteX832" fmla="*/ 3220049 w 6842998"/>
              <a:gd name="connsiteY832" fmla="*/ 2257603 h 6839069"/>
              <a:gd name="connsiteX833" fmla="*/ 3238448 w 6842998"/>
              <a:gd name="connsiteY833" fmla="*/ 2348732 h 6839069"/>
              <a:gd name="connsiteX834" fmla="*/ 3238448 w 6842998"/>
              <a:gd name="connsiteY834" fmla="*/ 2465066 h 6839069"/>
              <a:gd name="connsiteX835" fmla="*/ 3235614 w 6842998"/>
              <a:gd name="connsiteY835" fmla="*/ 2493173 h 6839069"/>
              <a:gd name="connsiteX836" fmla="*/ 3256789 w 6842998"/>
              <a:gd name="connsiteY836" fmla="*/ 2481680 h 6839069"/>
              <a:gd name="connsiteX837" fmla="*/ 3363332 w 6842998"/>
              <a:gd name="connsiteY837" fmla="*/ 2460170 h 6839069"/>
              <a:gd name="connsiteX838" fmla="*/ 3479666 w 6842998"/>
              <a:gd name="connsiteY838" fmla="*/ 2460170 h 6839069"/>
              <a:gd name="connsiteX839" fmla="*/ 3586210 w 6842998"/>
              <a:gd name="connsiteY839" fmla="*/ 2481680 h 6839069"/>
              <a:gd name="connsiteX840" fmla="*/ 3607384 w 6842998"/>
              <a:gd name="connsiteY840" fmla="*/ 2493173 h 6839069"/>
              <a:gd name="connsiteX841" fmla="*/ 3604551 w 6842998"/>
              <a:gd name="connsiteY841" fmla="*/ 2465066 h 6839069"/>
              <a:gd name="connsiteX842" fmla="*/ 3604551 w 6842998"/>
              <a:gd name="connsiteY842" fmla="*/ 2348732 h 6839069"/>
              <a:gd name="connsiteX843" fmla="*/ 3622949 w 6842998"/>
              <a:gd name="connsiteY843" fmla="*/ 2257603 h 6839069"/>
              <a:gd name="connsiteX844" fmla="*/ 3586209 w 6842998"/>
              <a:gd name="connsiteY844" fmla="*/ 2282372 h 6839069"/>
              <a:gd name="connsiteX845" fmla="*/ 3479666 w 6842998"/>
              <a:gd name="connsiteY845" fmla="*/ 2303882 h 6839069"/>
              <a:gd name="connsiteX846" fmla="*/ 3363332 w 6842998"/>
              <a:gd name="connsiteY846" fmla="*/ 2303882 h 6839069"/>
              <a:gd name="connsiteX847" fmla="*/ 3256789 w 6842998"/>
              <a:gd name="connsiteY847" fmla="*/ 2282372 h 6839069"/>
              <a:gd name="connsiteX848" fmla="*/ 2190177 w 6842998"/>
              <a:gd name="connsiteY848" fmla="*/ 2257603 h 6839069"/>
              <a:gd name="connsiteX849" fmla="*/ 2208576 w 6842998"/>
              <a:gd name="connsiteY849" fmla="*/ 2348732 h 6839069"/>
              <a:gd name="connsiteX850" fmla="*/ 2208576 w 6842998"/>
              <a:gd name="connsiteY850" fmla="*/ 2465066 h 6839069"/>
              <a:gd name="connsiteX851" fmla="*/ 2205743 w 6842998"/>
              <a:gd name="connsiteY851" fmla="*/ 2493173 h 6839069"/>
              <a:gd name="connsiteX852" fmla="*/ 2226918 w 6842998"/>
              <a:gd name="connsiteY852" fmla="*/ 2481680 h 6839069"/>
              <a:gd name="connsiteX853" fmla="*/ 2333461 w 6842998"/>
              <a:gd name="connsiteY853" fmla="*/ 2460170 h 6839069"/>
              <a:gd name="connsiteX854" fmla="*/ 2449794 w 6842998"/>
              <a:gd name="connsiteY854" fmla="*/ 2460170 h 6839069"/>
              <a:gd name="connsiteX855" fmla="*/ 2556338 w 6842998"/>
              <a:gd name="connsiteY855" fmla="*/ 2481680 h 6839069"/>
              <a:gd name="connsiteX856" fmla="*/ 2577513 w 6842998"/>
              <a:gd name="connsiteY856" fmla="*/ 2493173 h 6839069"/>
              <a:gd name="connsiteX857" fmla="*/ 2574679 w 6842998"/>
              <a:gd name="connsiteY857" fmla="*/ 2465066 h 6839069"/>
              <a:gd name="connsiteX858" fmla="*/ 2574679 w 6842998"/>
              <a:gd name="connsiteY858" fmla="*/ 2348732 h 6839069"/>
              <a:gd name="connsiteX859" fmla="*/ 2593078 w 6842998"/>
              <a:gd name="connsiteY859" fmla="*/ 2257603 h 6839069"/>
              <a:gd name="connsiteX860" fmla="*/ 2556337 w 6842998"/>
              <a:gd name="connsiteY860" fmla="*/ 2282372 h 6839069"/>
              <a:gd name="connsiteX861" fmla="*/ 2449794 w 6842998"/>
              <a:gd name="connsiteY861" fmla="*/ 2303882 h 6839069"/>
              <a:gd name="connsiteX862" fmla="*/ 2333461 w 6842998"/>
              <a:gd name="connsiteY862" fmla="*/ 2303882 h 6839069"/>
              <a:gd name="connsiteX863" fmla="*/ 2226918 w 6842998"/>
              <a:gd name="connsiteY863" fmla="*/ 2282372 h 6839069"/>
              <a:gd name="connsiteX864" fmla="*/ 1160306 w 6842998"/>
              <a:gd name="connsiteY864" fmla="*/ 2257603 h 6839069"/>
              <a:gd name="connsiteX865" fmla="*/ 1178705 w 6842998"/>
              <a:gd name="connsiteY865" fmla="*/ 2348732 h 6839069"/>
              <a:gd name="connsiteX866" fmla="*/ 1178705 w 6842998"/>
              <a:gd name="connsiteY866" fmla="*/ 2465066 h 6839069"/>
              <a:gd name="connsiteX867" fmla="*/ 1175871 w 6842998"/>
              <a:gd name="connsiteY867" fmla="*/ 2493173 h 6839069"/>
              <a:gd name="connsiteX868" fmla="*/ 1197046 w 6842998"/>
              <a:gd name="connsiteY868" fmla="*/ 2481680 h 6839069"/>
              <a:gd name="connsiteX869" fmla="*/ 1303589 w 6842998"/>
              <a:gd name="connsiteY869" fmla="*/ 2460170 h 6839069"/>
              <a:gd name="connsiteX870" fmla="*/ 1419923 w 6842998"/>
              <a:gd name="connsiteY870" fmla="*/ 2460170 h 6839069"/>
              <a:gd name="connsiteX871" fmla="*/ 1526467 w 6842998"/>
              <a:gd name="connsiteY871" fmla="*/ 2481680 h 6839069"/>
              <a:gd name="connsiteX872" fmla="*/ 1547641 w 6842998"/>
              <a:gd name="connsiteY872" fmla="*/ 2493173 h 6839069"/>
              <a:gd name="connsiteX873" fmla="*/ 1544808 w 6842998"/>
              <a:gd name="connsiteY873" fmla="*/ 2465066 h 6839069"/>
              <a:gd name="connsiteX874" fmla="*/ 1544808 w 6842998"/>
              <a:gd name="connsiteY874" fmla="*/ 2348732 h 6839069"/>
              <a:gd name="connsiteX875" fmla="*/ 1563206 w 6842998"/>
              <a:gd name="connsiteY875" fmla="*/ 2257603 h 6839069"/>
              <a:gd name="connsiteX876" fmla="*/ 1526466 w 6842998"/>
              <a:gd name="connsiteY876" fmla="*/ 2282372 h 6839069"/>
              <a:gd name="connsiteX877" fmla="*/ 1419923 w 6842998"/>
              <a:gd name="connsiteY877" fmla="*/ 2303882 h 6839069"/>
              <a:gd name="connsiteX878" fmla="*/ 1303589 w 6842998"/>
              <a:gd name="connsiteY878" fmla="*/ 2303882 h 6839069"/>
              <a:gd name="connsiteX879" fmla="*/ 1197046 w 6842998"/>
              <a:gd name="connsiteY879" fmla="*/ 2282372 h 6839069"/>
              <a:gd name="connsiteX880" fmla="*/ 6182062 w 6842998"/>
              <a:gd name="connsiteY880" fmla="*/ 1885724 h 6839069"/>
              <a:gd name="connsiteX881" fmla="*/ 6160888 w 6842998"/>
              <a:gd name="connsiteY881" fmla="*/ 1897217 h 6839069"/>
              <a:gd name="connsiteX882" fmla="*/ 6054345 w 6842998"/>
              <a:gd name="connsiteY882" fmla="*/ 1918727 h 6839069"/>
              <a:gd name="connsiteX883" fmla="*/ 5938011 w 6842998"/>
              <a:gd name="connsiteY883" fmla="*/ 1918727 h 6839069"/>
              <a:gd name="connsiteX884" fmla="*/ 5831467 w 6842998"/>
              <a:gd name="connsiteY884" fmla="*/ 1897217 h 6839069"/>
              <a:gd name="connsiteX885" fmla="*/ 5810294 w 6842998"/>
              <a:gd name="connsiteY885" fmla="*/ 1885724 h 6839069"/>
              <a:gd name="connsiteX886" fmla="*/ 5813127 w 6842998"/>
              <a:gd name="connsiteY886" fmla="*/ 1913831 h 6839069"/>
              <a:gd name="connsiteX887" fmla="*/ 5813127 w 6842998"/>
              <a:gd name="connsiteY887" fmla="*/ 2030165 h 6839069"/>
              <a:gd name="connsiteX888" fmla="*/ 5794728 w 6842998"/>
              <a:gd name="connsiteY888" fmla="*/ 2121296 h 6839069"/>
              <a:gd name="connsiteX889" fmla="*/ 5831468 w 6842998"/>
              <a:gd name="connsiteY889" fmla="*/ 2096526 h 6839069"/>
              <a:gd name="connsiteX890" fmla="*/ 5938011 w 6842998"/>
              <a:gd name="connsiteY890" fmla="*/ 2075015 h 6839069"/>
              <a:gd name="connsiteX891" fmla="*/ 6054345 w 6842998"/>
              <a:gd name="connsiteY891" fmla="*/ 2075015 h 6839069"/>
              <a:gd name="connsiteX892" fmla="*/ 6160887 w 6842998"/>
              <a:gd name="connsiteY892" fmla="*/ 2096526 h 6839069"/>
              <a:gd name="connsiteX893" fmla="*/ 6197628 w 6842998"/>
              <a:gd name="connsiteY893" fmla="*/ 2121296 h 6839069"/>
              <a:gd name="connsiteX894" fmla="*/ 6179229 w 6842998"/>
              <a:gd name="connsiteY894" fmla="*/ 2030165 h 6839069"/>
              <a:gd name="connsiteX895" fmla="*/ 6179229 w 6842998"/>
              <a:gd name="connsiteY895" fmla="*/ 1913831 h 6839069"/>
              <a:gd name="connsiteX896" fmla="*/ 660936 w 6842998"/>
              <a:gd name="connsiteY896" fmla="*/ 1885724 h 6839069"/>
              <a:gd name="connsiteX897" fmla="*/ 663769 w 6842998"/>
              <a:gd name="connsiteY897" fmla="*/ 1913831 h 6839069"/>
              <a:gd name="connsiteX898" fmla="*/ 663769 w 6842998"/>
              <a:gd name="connsiteY898" fmla="*/ 2030165 h 6839069"/>
              <a:gd name="connsiteX899" fmla="*/ 645370 w 6842998"/>
              <a:gd name="connsiteY899" fmla="*/ 2121296 h 6839069"/>
              <a:gd name="connsiteX900" fmla="*/ 682110 w 6842998"/>
              <a:gd name="connsiteY900" fmla="*/ 2096526 h 6839069"/>
              <a:gd name="connsiteX901" fmla="*/ 788654 w 6842998"/>
              <a:gd name="connsiteY901" fmla="*/ 2075015 h 6839069"/>
              <a:gd name="connsiteX902" fmla="*/ 904987 w 6842998"/>
              <a:gd name="connsiteY902" fmla="*/ 2075015 h 6839069"/>
              <a:gd name="connsiteX903" fmla="*/ 1011530 w 6842998"/>
              <a:gd name="connsiteY903" fmla="*/ 2096526 h 6839069"/>
              <a:gd name="connsiteX904" fmla="*/ 1048271 w 6842998"/>
              <a:gd name="connsiteY904" fmla="*/ 2121296 h 6839069"/>
              <a:gd name="connsiteX905" fmla="*/ 1029872 w 6842998"/>
              <a:gd name="connsiteY905" fmla="*/ 2030165 h 6839069"/>
              <a:gd name="connsiteX906" fmla="*/ 1029872 w 6842998"/>
              <a:gd name="connsiteY906" fmla="*/ 1913831 h 6839069"/>
              <a:gd name="connsiteX907" fmla="*/ 1032705 w 6842998"/>
              <a:gd name="connsiteY907" fmla="*/ 1885724 h 6839069"/>
              <a:gd name="connsiteX908" fmla="*/ 1011531 w 6842998"/>
              <a:gd name="connsiteY908" fmla="*/ 1897217 h 6839069"/>
              <a:gd name="connsiteX909" fmla="*/ 904987 w 6842998"/>
              <a:gd name="connsiteY909" fmla="*/ 1918727 h 6839069"/>
              <a:gd name="connsiteX910" fmla="*/ 788654 w 6842998"/>
              <a:gd name="connsiteY910" fmla="*/ 1918727 h 6839069"/>
              <a:gd name="connsiteX911" fmla="*/ 682110 w 6842998"/>
              <a:gd name="connsiteY911" fmla="*/ 1897217 h 6839069"/>
              <a:gd name="connsiteX912" fmla="*/ 5152192 w 6842998"/>
              <a:gd name="connsiteY912" fmla="*/ 1885723 h 6839069"/>
              <a:gd name="connsiteX913" fmla="*/ 5131017 w 6842998"/>
              <a:gd name="connsiteY913" fmla="*/ 1897217 h 6839069"/>
              <a:gd name="connsiteX914" fmla="*/ 5024473 w 6842998"/>
              <a:gd name="connsiteY914" fmla="*/ 1918727 h 6839069"/>
              <a:gd name="connsiteX915" fmla="*/ 4908140 w 6842998"/>
              <a:gd name="connsiteY915" fmla="*/ 1918727 h 6839069"/>
              <a:gd name="connsiteX916" fmla="*/ 4801596 w 6842998"/>
              <a:gd name="connsiteY916" fmla="*/ 1897217 h 6839069"/>
              <a:gd name="connsiteX917" fmla="*/ 4780422 w 6842998"/>
              <a:gd name="connsiteY917" fmla="*/ 1885724 h 6839069"/>
              <a:gd name="connsiteX918" fmla="*/ 4783255 w 6842998"/>
              <a:gd name="connsiteY918" fmla="*/ 1913831 h 6839069"/>
              <a:gd name="connsiteX919" fmla="*/ 4783255 w 6842998"/>
              <a:gd name="connsiteY919" fmla="*/ 2030165 h 6839069"/>
              <a:gd name="connsiteX920" fmla="*/ 4764856 w 6842998"/>
              <a:gd name="connsiteY920" fmla="*/ 2121296 h 6839069"/>
              <a:gd name="connsiteX921" fmla="*/ 4801597 w 6842998"/>
              <a:gd name="connsiteY921" fmla="*/ 2096526 h 6839069"/>
              <a:gd name="connsiteX922" fmla="*/ 4908140 w 6842998"/>
              <a:gd name="connsiteY922" fmla="*/ 2075015 h 6839069"/>
              <a:gd name="connsiteX923" fmla="*/ 5024473 w 6842998"/>
              <a:gd name="connsiteY923" fmla="*/ 2075015 h 6839069"/>
              <a:gd name="connsiteX924" fmla="*/ 5131016 w 6842998"/>
              <a:gd name="connsiteY924" fmla="*/ 2096526 h 6839069"/>
              <a:gd name="connsiteX925" fmla="*/ 5167757 w 6842998"/>
              <a:gd name="connsiteY925" fmla="*/ 2121296 h 6839069"/>
              <a:gd name="connsiteX926" fmla="*/ 5149358 w 6842998"/>
              <a:gd name="connsiteY926" fmla="*/ 2030165 h 6839069"/>
              <a:gd name="connsiteX927" fmla="*/ 5149358 w 6842998"/>
              <a:gd name="connsiteY927" fmla="*/ 1913831 h 6839069"/>
              <a:gd name="connsiteX928" fmla="*/ 3750550 w 6842998"/>
              <a:gd name="connsiteY928" fmla="*/ 1885723 h 6839069"/>
              <a:gd name="connsiteX929" fmla="*/ 3753383 w 6842998"/>
              <a:gd name="connsiteY929" fmla="*/ 1913831 h 6839069"/>
              <a:gd name="connsiteX930" fmla="*/ 3753383 w 6842998"/>
              <a:gd name="connsiteY930" fmla="*/ 2030165 h 6839069"/>
              <a:gd name="connsiteX931" fmla="*/ 3734985 w 6842998"/>
              <a:gd name="connsiteY931" fmla="*/ 2121296 h 6839069"/>
              <a:gd name="connsiteX932" fmla="*/ 3771725 w 6842998"/>
              <a:gd name="connsiteY932" fmla="*/ 2096526 h 6839069"/>
              <a:gd name="connsiteX933" fmla="*/ 3878268 w 6842998"/>
              <a:gd name="connsiteY933" fmla="*/ 2075015 h 6839069"/>
              <a:gd name="connsiteX934" fmla="*/ 3994602 w 6842998"/>
              <a:gd name="connsiteY934" fmla="*/ 2075015 h 6839069"/>
              <a:gd name="connsiteX935" fmla="*/ 4101145 w 6842998"/>
              <a:gd name="connsiteY935" fmla="*/ 2096526 h 6839069"/>
              <a:gd name="connsiteX936" fmla="*/ 4137885 w 6842998"/>
              <a:gd name="connsiteY936" fmla="*/ 2121296 h 6839069"/>
              <a:gd name="connsiteX937" fmla="*/ 4119486 w 6842998"/>
              <a:gd name="connsiteY937" fmla="*/ 2030165 h 6839069"/>
              <a:gd name="connsiteX938" fmla="*/ 4119486 w 6842998"/>
              <a:gd name="connsiteY938" fmla="*/ 1913831 h 6839069"/>
              <a:gd name="connsiteX939" fmla="*/ 4122320 w 6842998"/>
              <a:gd name="connsiteY939" fmla="*/ 1885724 h 6839069"/>
              <a:gd name="connsiteX940" fmla="*/ 4101145 w 6842998"/>
              <a:gd name="connsiteY940" fmla="*/ 1897217 h 6839069"/>
              <a:gd name="connsiteX941" fmla="*/ 3994602 w 6842998"/>
              <a:gd name="connsiteY941" fmla="*/ 1918727 h 6839069"/>
              <a:gd name="connsiteX942" fmla="*/ 3878268 w 6842998"/>
              <a:gd name="connsiteY942" fmla="*/ 1918727 h 6839069"/>
              <a:gd name="connsiteX943" fmla="*/ 3771725 w 6842998"/>
              <a:gd name="connsiteY943" fmla="*/ 1897217 h 6839069"/>
              <a:gd name="connsiteX944" fmla="*/ 3092449 w 6842998"/>
              <a:gd name="connsiteY944" fmla="*/ 1885723 h 6839069"/>
              <a:gd name="connsiteX945" fmla="*/ 3071274 w 6842998"/>
              <a:gd name="connsiteY945" fmla="*/ 1897217 h 6839069"/>
              <a:gd name="connsiteX946" fmla="*/ 2964730 w 6842998"/>
              <a:gd name="connsiteY946" fmla="*/ 1918727 h 6839069"/>
              <a:gd name="connsiteX947" fmla="*/ 2848397 w 6842998"/>
              <a:gd name="connsiteY947" fmla="*/ 1918727 h 6839069"/>
              <a:gd name="connsiteX948" fmla="*/ 2741853 w 6842998"/>
              <a:gd name="connsiteY948" fmla="*/ 1897217 h 6839069"/>
              <a:gd name="connsiteX949" fmla="*/ 2720679 w 6842998"/>
              <a:gd name="connsiteY949" fmla="*/ 1885724 h 6839069"/>
              <a:gd name="connsiteX950" fmla="*/ 2723512 w 6842998"/>
              <a:gd name="connsiteY950" fmla="*/ 1913831 h 6839069"/>
              <a:gd name="connsiteX951" fmla="*/ 2723512 w 6842998"/>
              <a:gd name="connsiteY951" fmla="*/ 2030165 h 6839069"/>
              <a:gd name="connsiteX952" fmla="*/ 2705113 w 6842998"/>
              <a:gd name="connsiteY952" fmla="*/ 2121296 h 6839069"/>
              <a:gd name="connsiteX953" fmla="*/ 2741853 w 6842998"/>
              <a:gd name="connsiteY953" fmla="*/ 2096526 h 6839069"/>
              <a:gd name="connsiteX954" fmla="*/ 2848397 w 6842998"/>
              <a:gd name="connsiteY954" fmla="*/ 2075015 h 6839069"/>
              <a:gd name="connsiteX955" fmla="*/ 2964730 w 6842998"/>
              <a:gd name="connsiteY955" fmla="*/ 2075015 h 6839069"/>
              <a:gd name="connsiteX956" fmla="*/ 3071273 w 6842998"/>
              <a:gd name="connsiteY956" fmla="*/ 2096526 h 6839069"/>
              <a:gd name="connsiteX957" fmla="*/ 3108013 w 6842998"/>
              <a:gd name="connsiteY957" fmla="*/ 2121296 h 6839069"/>
              <a:gd name="connsiteX958" fmla="*/ 3089615 w 6842998"/>
              <a:gd name="connsiteY958" fmla="*/ 2030165 h 6839069"/>
              <a:gd name="connsiteX959" fmla="*/ 3089615 w 6842998"/>
              <a:gd name="connsiteY959" fmla="*/ 1913831 h 6839069"/>
              <a:gd name="connsiteX960" fmla="*/ 1690807 w 6842998"/>
              <a:gd name="connsiteY960" fmla="*/ 1885723 h 6839069"/>
              <a:gd name="connsiteX961" fmla="*/ 1693640 w 6842998"/>
              <a:gd name="connsiteY961" fmla="*/ 1913831 h 6839069"/>
              <a:gd name="connsiteX962" fmla="*/ 1693640 w 6842998"/>
              <a:gd name="connsiteY962" fmla="*/ 2030165 h 6839069"/>
              <a:gd name="connsiteX963" fmla="*/ 1675242 w 6842998"/>
              <a:gd name="connsiteY963" fmla="*/ 2121296 h 6839069"/>
              <a:gd name="connsiteX964" fmla="*/ 1711982 w 6842998"/>
              <a:gd name="connsiteY964" fmla="*/ 2096526 h 6839069"/>
              <a:gd name="connsiteX965" fmla="*/ 1818525 w 6842998"/>
              <a:gd name="connsiteY965" fmla="*/ 2075015 h 6839069"/>
              <a:gd name="connsiteX966" fmla="*/ 1934858 w 6842998"/>
              <a:gd name="connsiteY966" fmla="*/ 2075015 h 6839069"/>
              <a:gd name="connsiteX967" fmla="*/ 2041402 w 6842998"/>
              <a:gd name="connsiteY967" fmla="*/ 2096526 h 6839069"/>
              <a:gd name="connsiteX968" fmla="*/ 2078142 w 6842998"/>
              <a:gd name="connsiteY968" fmla="*/ 2121296 h 6839069"/>
              <a:gd name="connsiteX969" fmla="*/ 2059743 w 6842998"/>
              <a:gd name="connsiteY969" fmla="*/ 2030165 h 6839069"/>
              <a:gd name="connsiteX970" fmla="*/ 2059743 w 6842998"/>
              <a:gd name="connsiteY970" fmla="*/ 1913831 h 6839069"/>
              <a:gd name="connsiteX971" fmla="*/ 2062577 w 6842998"/>
              <a:gd name="connsiteY971" fmla="*/ 1885724 h 6839069"/>
              <a:gd name="connsiteX972" fmla="*/ 2041402 w 6842998"/>
              <a:gd name="connsiteY972" fmla="*/ 1897217 h 6839069"/>
              <a:gd name="connsiteX973" fmla="*/ 1934858 w 6842998"/>
              <a:gd name="connsiteY973" fmla="*/ 1918727 h 6839069"/>
              <a:gd name="connsiteX974" fmla="*/ 1818525 w 6842998"/>
              <a:gd name="connsiteY974" fmla="*/ 1918727 h 6839069"/>
              <a:gd name="connsiteX975" fmla="*/ 1711982 w 6842998"/>
              <a:gd name="connsiteY975" fmla="*/ 1897217 h 6839069"/>
              <a:gd name="connsiteX976" fmla="*/ 5279792 w 6842998"/>
              <a:gd name="connsiteY976" fmla="*/ 1437546 h 6839069"/>
              <a:gd name="connsiteX977" fmla="*/ 5298191 w 6842998"/>
              <a:gd name="connsiteY977" fmla="*/ 1528676 h 6839069"/>
              <a:gd name="connsiteX978" fmla="*/ 5298191 w 6842998"/>
              <a:gd name="connsiteY978" fmla="*/ 1645009 h 6839069"/>
              <a:gd name="connsiteX979" fmla="*/ 5295357 w 6842998"/>
              <a:gd name="connsiteY979" fmla="*/ 1673117 h 6839069"/>
              <a:gd name="connsiteX980" fmla="*/ 5316532 w 6842998"/>
              <a:gd name="connsiteY980" fmla="*/ 1661623 h 6839069"/>
              <a:gd name="connsiteX981" fmla="*/ 5423076 w 6842998"/>
              <a:gd name="connsiteY981" fmla="*/ 1640114 h 6839069"/>
              <a:gd name="connsiteX982" fmla="*/ 5539409 w 6842998"/>
              <a:gd name="connsiteY982" fmla="*/ 1640114 h 6839069"/>
              <a:gd name="connsiteX983" fmla="*/ 5645953 w 6842998"/>
              <a:gd name="connsiteY983" fmla="*/ 1661623 h 6839069"/>
              <a:gd name="connsiteX984" fmla="*/ 5667126 w 6842998"/>
              <a:gd name="connsiteY984" fmla="*/ 1673116 h 6839069"/>
              <a:gd name="connsiteX985" fmla="*/ 5664293 w 6842998"/>
              <a:gd name="connsiteY985" fmla="*/ 1645009 h 6839069"/>
              <a:gd name="connsiteX986" fmla="*/ 5664293 w 6842998"/>
              <a:gd name="connsiteY986" fmla="*/ 1528676 h 6839069"/>
              <a:gd name="connsiteX987" fmla="*/ 5682692 w 6842998"/>
              <a:gd name="connsiteY987" fmla="*/ 1437546 h 6839069"/>
              <a:gd name="connsiteX988" fmla="*/ 5645952 w 6842998"/>
              <a:gd name="connsiteY988" fmla="*/ 1462316 h 6839069"/>
              <a:gd name="connsiteX989" fmla="*/ 5539409 w 6842998"/>
              <a:gd name="connsiteY989" fmla="*/ 1483825 h 6839069"/>
              <a:gd name="connsiteX990" fmla="*/ 5423076 w 6842998"/>
              <a:gd name="connsiteY990" fmla="*/ 1483825 h 6839069"/>
              <a:gd name="connsiteX991" fmla="*/ 5316532 w 6842998"/>
              <a:gd name="connsiteY991" fmla="*/ 1462316 h 6839069"/>
              <a:gd name="connsiteX992" fmla="*/ 4249921 w 6842998"/>
              <a:gd name="connsiteY992" fmla="*/ 1437546 h 6839069"/>
              <a:gd name="connsiteX993" fmla="*/ 4268319 w 6842998"/>
              <a:gd name="connsiteY993" fmla="*/ 1528676 h 6839069"/>
              <a:gd name="connsiteX994" fmla="*/ 4268319 w 6842998"/>
              <a:gd name="connsiteY994" fmla="*/ 1645009 h 6839069"/>
              <a:gd name="connsiteX995" fmla="*/ 4265486 w 6842998"/>
              <a:gd name="connsiteY995" fmla="*/ 1673117 h 6839069"/>
              <a:gd name="connsiteX996" fmla="*/ 4286661 w 6842998"/>
              <a:gd name="connsiteY996" fmla="*/ 1661623 h 6839069"/>
              <a:gd name="connsiteX997" fmla="*/ 4393204 w 6842998"/>
              <a:gd name="connsiteY997" fmla="*/ 1640114 h 6839069"/>
              <a:gd name="connsiteX998" fmla="*/ 4509537 w 6842998"/>
              <a:gd name="connsiteY998" fmla="*/ 1640114 h 6839069"/>
              <a:gd name="connsiteX999" fmla="*/ 4616081 w 6842998"/>
              <a:gd name="connsiteY999" fmla="*/ 1661623 h 6839069"/>
              <a:gd name="connsiteX1000" fmla="*/ 4637256 w 6842998"/>
              <a:gd name="connsiteY1000" fmla="*/ 1673117 h 6839069"/>
              <a:gd name="connsiteX1001" fmla="*/ 4634422 w 6842998"/>
              <a:gd name="connsiteY1001" fmla="*/ 1645009 h 6839069"/>
              <a:gd name="connsiteX1002" fmla="*/ 4634422 w 6842998"/>
              <a:gd name="connsiteY1002" fmla="*/ 1528676 h 6839069"/>
              <a:gd name="connsiteX1003" fmla="*/ 4652821 w 6842998"/>
              <a:gd name="connsiteY1003" fmla="*/ 1437546 h 6839069"/>
              <a:gd name="connsiteX1004" fmla="*/ 4616081 w 6842998"/>
              <a:gd name="connsiteY1004" fmla="*/ 1462316 h 6839069"/>
              <a:gd name="connsiteX1005" fmla="*/ 4509537 w 6842998"/>
              <a:gd name="connsiteY1005" fmla="*/ 1483825 h 6839069"/>
              <a:gd name="connsiteX1006" fmla="*/ 4393204 w 6842998"/>
              <a:gd name="connsiteY1006" fmla="*/ 1483825 h 6839069"/>
              <a:gd name="connsiteX1007" fmla="*/ 4286661 w 6842998"/>
              <a:gd name="connsiteY1007" fmla="*/ 1462316 h 6839069"/>
              <a:gd name="connsiteX1008" fmla="*/ 3220049 w 6842998"/>
              <a:gd name="connsiteY1008" fmla="*/ 1437546 h 6839069"/>
              <a:gd name="connsiteX1009" fmla="*/ 3238448 w 6842998"/>
              <a:gd name="connsiteY1009" fmla="*/ 1528676 h 6839069"/>
              <a:gd name="connsiteX1010" fmla="*/ 3238448 w 6842998"/>
              <a:gd name="connsiteY1010" fmla="*/ 1645009 h 6839069"/>
              <a:gd name="connsiteX1011" fmla="*/ 3235614 w 6842998"/>
              <a:gd name="connsiteY1011" fmla="*/ 1673116 h 6839069"/>
              <a:gd name="connsiteX1012" fmla="*/ 3256789 w 6842998"/>
              <a:gd name="connsiteY1012" fmla="*/ 1661623 h 6839069"/>
              <a:gd name="connsiteX1013" fmla="*/ 3363332 w 6842998"/>
              <a:gd name="connsiteY1013" fmla="*/ 1640114 h 6839069"/>
              <a:gd name="connsiteX1014" fmla="*/ 3479666 w 6842998"/>
              <a:gd name="connsiteY1014" fmla="*/ 1640114 h 6839069"/>
              <a:gd name="connsiteX1015" fmla="*/ 3586210 w 6842998"/>
              <a:gd name="connsiteY1015" fmla="*/ 1661623 h 6839069"/>
              <a:gd name="connsiteX1016" fmla="*/ 3607384 w 6842998"/>
              <a:gd name="connsiteY1016" fmla="*/ 1673116 h 6839069"/>
              <a:gd name="connsiteX1017" fmla="*/ 3604551 w 6842998"/>
              <a:gd name="connsiteY1017" fmla="*/ 1645009 h 6839069"/>
              <a:gd name="connsiteX1018" fmla="*/ 3604551 w 6842998"/>
              <a:gd name="connsiteY1018" fmla="*/ 1528676 h 6839069"/>
              <a:gd name="connsiteX1019" fmla="*/ 3622949 w 6842998"/>
              <a:gd name="connsiteY1019" fmla="*/ 1437546 h 6839069"/>
              <a:gd name="connsiteX1020" fmla="*/ 3586209 w 6842998"/>
              <a:gd name="connsiteY1020" fmla="*/ 1462316 h 6839069"/>
              <a:gd name="connsiteX1021" fmla="*/ 3479666 w 6842998"/>
              <a:gd name="connsiteY1021" fmla="*/ 1483825 h 6839069"/>
              <a:gd name="connsiteX1022" fmla="*/ 3363332 w 6842998"/>
              <a:gd name="connsiteY1022" fmla="*/ 1483825 h 6839069"/>
              <a:gd name="connsiteX1023" fmla="*/ 3256789 w 6842998"/>
              <a:gd name="connsiteY1023" fmla="*/ 1462316 h 6839069"/>
              <a:gd name="connsiteX1024" fmla="*/ 2190177 w 6842998"/>
              <a:gd name="connsiteY1024" fmla="*/ 1437546 h 6839069"/>
              <a:gd name="connsiteX1025" fmla="*/ 2208576 w 6842998"/>
              <a:gd name="connsiteY1025" fmla="*/ 1528676 h 6839069"/>
              <a:gd name="connsiteX1026" fmla="*/ 2208576 w 6842998"/>
              <a:gd name="connsiteY1026" fmla="*/ 1645009 h 6839069"/>
              <a:gd name="connsiteX1027" fmla="*/ 2205743 w 6842998"/>
              <a:gd name="connsiteY1027" fmla="*/ 1673117 h 6839069"/>
              <a:gd name="connsiteX1028" fmla="*/ 2226918 w 6842998"/>
              <a:gd name="connsiteY1028" fmla="*/ 1661623 h 6839069"/>
              <a:gd name="connsiteX1029" fmla="*/ 2333461 w 6842998"/>
              <a:gd name="connsiteY1029" fmla="*/ 1640114 h 6839069"/>
              <a:gd name="connsiteX1030" fmla="*/ 2449794 w 6842998"/>
              <a:gd name="connsiteY1030" fmla="*/ 1640114 h 6839069"/>
              <a:gd name="connsiteX1031" fmla="*/ 2556338 w 6842998"/>
              <a:gd name="connsiteY1031" fmla="*/ 1661623 h 6839069"/>
              <a:gd name="connsiteX1032" fmla="*/ 2577513 w 6842998"/>
              <a:gd name="connsiteY1032" fmla="*/ 1673117 h 6839069"/>
              <a:gd name="connsiteX1033" fmla="*/ 2574679 w 6842998"/>
              <a:gd name="connsiteY1033" fmla="*/ 1645009 h 6839069"/>
              <a:gd name="connsiteX1034" fmla="*/ 2574679 w 6842998"/>
              <a:gd name="connsiteY1034" fmla="*/ 1528676 h 6839069"/>
              <a:gd name="connsiteX1035" fmla="*/ 2593078 w 6842998"/>
              <a:gd name="connsiteY1035" fmla="*/ 1437546 h 6839069"/>
              <a:gd name="connsiteX1036" fmla="*/ 2556337 w 6842998"/>
              <a:gd name="connsiteY1036" fmla="*/ 1462316 h 6839069"/>
              <a:gd name="connsiteX1037" fmla="*/ 2449794 w 6842998"/>
              <a:gd name="connsiteY1037" fmla="*/ 1483825 h 6839069"/>
              <a:gd name="connsiteX1038" fmla="*/ 2333461 w 6842998"/>
              <a:gd name="connsiteY1038" fmla="*/ 1483825 h 6839069"/>
              <a:gd name="connsiteX1039" fmla="*/ 2226918 w 6842998"/>
              <a:gd name="connsiteY1039" fmla="*/ 1462316 h 6839069"/>
              <a:gd name="connsiteX1040" fmla="*/ 1160306 w 6842998"/>
              <a:gd name="connsiteY1040" fmla="*/ 1437546 h 6839069"/>
              <a:gd name="connsiteX1041" fmla="*/ 1178705 w 6842998"/>
              <a:gd name="connsiteY1041" fmla="*/ 1528676 h 6839069"/>
              <a:gd name="connsiteX1042" fmla="*/ 1178705 w 6842998"/>
              <a:gd name="connsiteY1042" fmla="*/ 1645009 h 6839069"/>
              <a:gd name="connsiteX1043" fmla="*/ 1175871 w 6842998"/>
              <a:gd name="connsiteY1043" fmla="*/ 1673116 h 6839069"/>
              <a:gd name="connsiteX1044" fmla="*/ 1197046 w 6842998"/>
              <a:gd name="connsiteY1044" fmla="*/ 1661623 h 6839069"/>
              <a:gd name="connsiteX1045" fmla="*/ 1303589 w 6842998"/>
              <a:gd name="connsiteY1045" fmla="*/ 1640114 h 6839069"/>
              <a:gd name="connsiteX1046" fmla="*/ 1419923 w 6842998"/>
              <a:gd name="connsiteY1046" fmla="*/ 1640114 h 6839069"/>
              <a:gd name="connsiteX1047" fmla="*/ 1526467 w 6842998"/>
              <a:gd name="connsiteY1047" fmla="*/ 1661623 h 6839069"/>
              <a:gd name="connsiteX1048" fmla="*/ 1547641 w 6842998"/>
              <a:gd name="connsiteY1048" fmla="*/ 1673117 h 6839069"/>
              <a:gd name="connsiteX1049" fmla="*/ 1544808 w 6842998"/>
              <a:gd name="connsiteY1049" fmla="*/ 1645009 h 6839069"/>
              <a:gd name="connsiteX1050" fmla="*/ 1544808 w 6842998"/>
              <a:gd name="connsiteY1050" fmla="*/ 1528676 h 6839069"/>
              <a:gd name="connsiteX1051" fmla="*/ 1563206 w 6842998"/>
              <a:gd name="connsiteY1051" fmla="*/ 1437546 h 6839069"/>
              <a:gd name="connsiteX1052" fmla="*/ 1526466 w 6842998"/>
              <a:gd name="connsiteY1052" fmla="*/ 1462316 h 6839069"/>
              <a:gd name="connsiteX1053" fmla="*/ 1419923 w 6842998"/>
              <a:gd name="connsiteY1053" fmla="*/ 1483825 h 6839069"/>
              <a:gd name="connsiteX1054" fmla="*/ 1303589 w 6842998"/>
              <a:gd name="connsiteY1054" fmla="*/ 1483825 h 6839069"/>
              <a:gd name="connsiteX1055" fmla="*/ 1197046 w 6842998"/>
              <a:gd name="connsiteY1055" fmla="*/ 1462316 h 6839069"/>
              <a:gd name="connsiteX1056" fmla="*/ 6182062 w 6842998"/>
              <a:gd name="connsiteY1056" fmla="*/ 1065667 h 6839069"/>
              <a:gd name="connsiteX1057" fmla="*/ 6160888 w 6842998"/>
              <a:gd name="connsiteY1057" fmla="*/ 1077160 h 6839069"/>
              <a:gd name="connsiteX1058" fmla="*/ 6054345 w 6842998"/>
              <a:gd name="connsiteY1058" fmla="*/ 1098670 h 6839069"/>
              <a:gd name="connsiteX1059" fmla="*/ 5938011 w 6842998"/>
              <a:gd name="connsiteY1059" fmla="*/ 1098670 h 6839069"/>
              <a:gd name="connsiteX1060" fmla="*/ 5831467 w 6842998"/>
              <a:gd name="connsiteY1060" fmla="*/ 1077160 h 6839069"/>
              <a:gd name="connsiteX1061" fmla="*/ 5810294 w 6842998"/>
              <a:gd name="connsiteY1061" fmla="*/ 1065667 h 6839069"/>
              <a:gd name="connsiteX1062" fmla="*/ 5813127 w 6842998"/>
              <a:gd name="connsiteY1062" fmla="*/ 1093774 h 6839069"/>
              <a:gd name="connsiteX1063" fmla="*/ 5813127 w 6842998"/>
              <a:gd name="connsiteY1063" fmla="*/ 1210108 h 6839069"/>
              <a:gd name="connsiteX1064" fmla="*/ 5794728 w 6842998"/>
              <a:gd name="connsiteY1064" fmla="*/ 1301239 h 6839069"/>
              <a:gd name="connsiteX1065" fmla="*/ 5831468 w 6842998"/>
              <a:gd name="connsiteY1065" fmla="*/ 1276469 h 6839069"/>
              <a:gd name="connsiteX1066" fmla="*/ 5938011 w 6842998"/>
              <a:gd name="connsiteY1066" fmla="*/ 1254958 h 6839069"/>
              <a:gd name="connsiteX1067" fmla="*/ 6054345 w 6842998"/>
              <a:gd name="connsiteY1067" fmla="*/ 1254958 h 6839069"/>
              <a:gd name="connsiteX1068" fmla="*/ 6160887 w 6842998"/>
              <a:gd name="connsiteY1068" fmla="*/ 1276469 h 6839069"/>
              <a:gd name="connsiteX1069" fmla="*/ 6197628 w 6842998"/>
              <a:gd name="connsiteY1069" fmla="*/ 1301239 h 6839069"/>
              <a:gd name="connsiteX1070" fmla="*/ 6179229 w 6842998"/>
              <a:gd name="connsiteY1070" fmla="*/ 1210108 h 6839069"/>
              <a:gd name="connsiteX1071" fmla="*/ 6179229 w 6842998"/>
              <a:gd name="connsiteY1071" fmla="*/ 1093774 h 6839069"/>
              <a:gd name="connsiteX1072" fmla="*/ 660936 w 6842998"/>
              <a:gd name="connsiteY1072" fmla="*/ 1065667 h 6839069"/>
              <a:gd name="connsiteX1073" fmla="*/ 663769 w 6842998"/>
              <a:gd name="connsiteY1073" fmla="*/ 1093774 h 6839069"/>
              <a:gd name="connsiteX1074" fmla="*/ 663769 w 6842998"/>
              <a:gd name="connsiteY1074" fmla="*/ 1210108 h 6839069"/>
              <a:gd name="connsiteX1075" fmla="*/ 645370 w 6842998"/>
              <a:gd name="connsiteY1075" fmla="*/ 1301239 h 6839069"/>
              <a:gd name="connsiteX1076" fmla="*/ 682110 w 6842998"/>
              <a:gd name="connsiteY1076" fmla="*/ 1276469 h 6839069"/>
              <a:gd name="connsiteX1077" fmla="*/ 788654 w 6842998"/>
              <a:gd name="connsiteY1077" fmla="*/ 1254958 h 6839069"/>
              <a:gd name="connsiteX1078" fmla="*/ 904987 w 6842998"/>
              <a:gd name="connsiteY1078" fmla="*/ 1254958 h 6839069"/>
              <a:gd name="connsiteX1079" fmla="*/ 1011530 w 6842998"/>
              <a:gd name="connsiteY1079" fmla="*/ 1276469 h 6839069"/>
              <a:gd name="connsiteX1080" fmla="*/ 1048271 w 6842998"/>
              <a:gd name="connsiteY1080" fmla="*/ 1301239 h 6839069"/>
              <a:gd name="connsiteX1081" fmla="*/ 1029872 w 6842998"/>
              <a:gd name="connsiteY1081" fmla="*/ 1210108 h 6839069"/>
              <a:gd name="connsiteX1082" fmla="*/ 1029872 w 6842998"/>
              <a:gd name="connsiteY1082" fmla="*/ 1093774 h 6839069"/>
              <a:gd name="connsiteX1083" fmla="*/ 1032705 w 6842998"/>
              <a:gd name="connsiteY1083" fmla="*/ 1065667 h 6839069"/>
              <a:gd name="connsiteX1084" fmla="*/ 1011531 w 6842998"/>
              <a:gd name="connsiteY1084" fmla="*/ 1077160 h 6839069"/>
              <a:gd name="connsiteX1085" fmla="*/ 904987 w 6842998"/>
              <a:gd name="connsiteY1085" fmla="*/ 1098670 h 6839069"/>
              <a:gd name="connsiteX1086" fmla="*/ 788654 w 6842998"/>
              <a:gd name="connsiteY1086" fmla="*/ 1098670 h 6839069"/>
              <a:gd name="connsiteX1087" fmla="*/ 682110 w 6842998"/>
              <a:gd name="connsiteY1087" fmla="*/ 1077160 h 6839069"/>
              <a:gd name="connsiteX1088" fmla="*/ 3092449 w 6842998"/>
              <a:gd name="connsiteY1088" fmla="*/ 1065666 h 6839069"/>
              <a:gd name="connsiteX1089" fmla="*/ 3071274 w 6842998"/>
              <a:gd name="connsiteY1089" fmla="*/ 1077160 h 6839069"/>
              <a:gd name="connsiteX1090" fmla="*/ 2964730 w 6842998"/>
              <a:gd name="connsiteY1090" fmla="*/ 1098670 h 6839069"/>
              <a:gd name="connsiteX1091" fmla="*/ 2848397 w 6842998"/>
              <a:gd name="connsiteY1091" fmla="*/ 1098670 h 6839069"/>
              <a:gd name="connsiteX1092" fmla="*/ 2741853 w 6842998"/>
              <a:gd name="connsiteY1092" fmla="*/ 1077160 h 6839069"/>
              <a:gd name="connsiteX1093" fmla="*/ 2720679 w 6842998"/>
              <a:gd name="connsiteY1093" fmla="*/ 1065667 h 6839069"/>
              <a:gd name="connsiteX1094" fmla="*/ 2723512 w 6842998"/>
              <a:gd name="connsiteY1094" fmla="*/ 1093774 h 6839069"/>
              <a:gd name="connsiteX1095" fmla="*/ 2723512 w 6842998"/>
              <a:gd name="connsiteY1095" fmla="*/ 1210108 h 6839069"/>
              <a:gd name="connsiteX1096" fmla="*/ 2705113 w 6842998"/>
              <a:gd name="connsiteY1096" fmla="*/ 1301239 h 6839069"/>
              <a:gd name="connsiteX1097" fmla="*/ 2741853 w 6842998"/>
              <a:gd name="connsiteY1097" fmla="*/ 1276469 h 6839069"/>
              <a:gd name="connsiteX1098" fmla="*/ 2848397 w 6842998"/>
              <a:gd name="connsiteY1098" fmla="*/ 1254958 h 6839069"/>
              <a:gd name="connsiteX1099" fmla="*/ 2964730 w 6842998"/>
              <a:gd name="connsiteY1099" fmla="*/ 1254958 h 6839069"/>
              <a:gd name="connsiteX1100" fmla="*/ 3071273 w 6842998"/>
              <a:gd name="connsiteY1100" fmla="*/ 1276469 h 6839069"/>
              <a:gd name="connsiteX1101" fmla="*/ 3108013 w 6842998"/>
              <a:gd name="connsiteY1101" fmla="*/ 1301239 h 6839069"/>
              <a:gd name="connsiteX1102" fmla="*/ 3089615 w 6842998"/>
              <a:gd name="connsiteY1102" fmla="*/ 1210108 h 6839069"/>
              <a:gd name="connsiteX1103" fmla="*/ 3089615 w 6842998"/>
              <a:gd name="connsiteY1103" fmla="*/ 1093774 h 6839069"/>
              <a:gd name="connsiteX1104" fmla="*/ 1690807 w 6842998"/>
              <a:gd name="connsiteY1104" fmla="*/ 1065666 h 6839069"/>
              <a:gd name="connsiteX1105" fmla="*/ 1693640 w 6842998"/>
              <a:gd name="connsiteY1105" fmla="*/ 1093774 h 6839069"/>
              <a:gd name="connsiteX1106" fmla="*/ 1693640 w 6842998"/>
              <a:gd name="connsiteY1106" fmla="*/ 1210108 h 6839069"/>
              <a:gd name="connsiteX1107" fmla="*/ 1675242 w 6842998"/>
              <a:gd name="connsiteY1107" fmla="*/ 1301239 h 6839069"/>
              <a:gd name="connsiteX1108" fmla="*/ 1711982 w 6842998"/>
              <a:gd name="connsiteY1108" fmla="*/ 1276469 h 6839069"/>
              <a:gd name="connsiteX1109" fmla="*/ 1818525 w 6842998"/>
              <a:gd name="connsiteY1109" fmla="*/ 1254958 h 6839069"/>
              <a:gd name="connsiteX1110" fmla="*/ 1934858 w 6842998"/>
              <a:gd name="connsiteY1110" fmla="*/ 1254958 h 6839069"/>
              <a:gd name="connsiteX1111" fmla="*/ 2041402 w 6842998"/>
              <a:gd name="connsiteY1111" fmla="*/ 1276469 h 6839069"/>
              <a:gd name="connsiteX1112" fmla="*/ 2078142 w 6842998"/>
              <a:gd name="connsiteY1112" fmla="*/ 1301239 h 6839069"/>
              <a:gd name="connsiteX1113" fmla="*/ 2059743 w 6842998"/>
              <a:gd name="connsiteY1113" fmla="*/ 1210108 h 6839069"/>
              <a:gd name="connsiteX1114" fmla="*/ 2059743 w 6842998"/>
              <a:gd name="connsiteY1114" fmla="*/ 1093774 h 6839069"/>
              <a:gd name="connsiteX1115" fmla="*/ 2062577 w 6842998"/>
              <a:gd name="connsiteY1115" fmla="*/ 1065667 h 6839069"/>
              <a:gd name="connsiteX1116" fmla="*/ 2041402 w 6842998"/>
              <a:gd name="connsiteY1116" fmla="*/ 1077160 h 6839069"/>
              <a:gd name="connsiteX1117" fmla="*/ 1934858 w 6842998"/>
              <a:gd name="connsiteY1117" fmla="*/ 1098670 h 6839069"/>
              <a:gd name="connsiteX1118" fmla="*/ 1818525 w 6842998"/>
              <a:gd name="connsiteY1118" fmla="*/ 1098670 h 6839069"/>
              <a:gd name="connsiteX1119" fmla="*/ 1711982 w 6842998"/>
              <a:gd name="connsiteY1119" fmla="*/ 1077160 h 6839069"/>
              <a:gd name="connsiteX1120" fmla="*/ 5152192 w 6842998"/>
              <a:gd name="connsiteY1120" fmla="*/ 1065666 h 6839069"/>
              <a:gd name="connsiteX1121" fmla="*/ 5131017 w 6842998"/>
              <a:gd name="connsiteY1121" fmla="*/ 1077160 h 6839069"/>
              <a:gd name="connsiteX1122" fmla="*/ 5024473 w 6842998"/>
              <a:gd name="connsiteY1122" fmla="*/ 1098670 h 6839069"/>
              <a:gd name="connsiteX1123" fmla="*/ 4908140 w 6842998"/>
              <a:gd name="connsiteY1123" fmla="*/ 1098670 h 6839069"/>
              <a:gd name="connsiteX1124" fmla="*/ 4801596 w 6842998"/>
              <a:gd name="connsiteY1124" fmla="*/ 1077160 h 6839069"/>
              <a:gd name="connsiteX1125" fmla="*/ 4780422 w 6842998"/>
              <a:gd name="connsiteY1125" fmla="*/ 1065667 h 6839069"/>
              <a:gd name="connsiteX1126" fmla="*/ 4783255 w 6842998"/>
              <a:gd name="connsiteY1126" fmla="*/ 1093774 h 6839069"/>
              <a:gd name="connsiteX1127" fmla="*/ 4783255 w 6842998"/>
              <a:gd name="connsiteY1127" fmla="*/ 1210108 h 6839069"/>
              <a:gd name="connsiteX1128" fmla="*/ 4764856 w 6842998"/>
              <a:gd name="connsiteY1128" fmla="*/ 1301239 h 6839069"/>
              <a:gd name="connsiteX1129" fmla="*/ 4801597 w 6842998"/>
              <a:gd name="connsiteY1129" fmla="*/ 1276469 h 6839069"/>
              <a:gd name="connsiteX1130" fmla="*/ 4908140 w 6842998"/>
              <a:gd name="connsiteY1130" fmla="*/ 1254958 h 6839069"/>
              <a:gd name="connsiteX1131" fmla="*/ 5024473 w 6842998"/>
              <a:gd name="connsiteY1131" fmla="*/ 1254958 h 6839069"/>
              <a:gd name="connsiteX1132" fmla="*/ 5131016 w 6842998"/>
              <a:gd name="connsiteY1132" fmla="*/ 1276469 h 6839069"/>
              <a:gd name="connsiteX1133" fmla="*/ 5167757 w 6842998"/>
              <a:gd name="connsiteY1133" fmla="*/ 1301239 h 6839069"/>
              <a:gd name="connsiteX1134" fmla="*/ 5149358 w 6842998"/>
              <a:gd name="connsiteY1134" fmla="*/ 1210108 h 6839069"/>
              <a:gd name="connsiteX1135" fmla="*/ 5149358 w 6842998"/>
              <a:gd name="connsiteY1135" fmla="*/ 1093774 h 6839069"/>
              <a:gd name="connsiteX1136" fmla="*/ 3750550 w 6842998"/>
              <a:gd name="connsiteY1136" fmla="*/ 1065666 h 6839069"/>
              <a:gd name="connsiteX1137" fmla="*/ 3753383 w 6842998"/>
              <a:gd name="connsiteY1137" fmla="*/ 1093774 h 6839069"/>
              <a:gd name="connsiteX1138" fmla="*/ 3753383 w 6842998"/>
              <a:gd name="connsiteY1138" fmla="*/ 1210108 h 6839069"/>
              <a:gd name="connsiteX1139" fmla="*/ 3734985 w 6842998"/>
              <a:gd name="connsiteY1139" fmla="*/ 1301239 h 6839069"/>
              <a:gd name="connsiteX1140" fmla="*/ 3771725 w 6842998"/>
              <a:gd name="connsiteY1140" fmla="*/ 1276469 h 6839069"/>
              <a:gd name="connsiteX1141" fmla="*/ 3878268 w 6842998"/>
              <a:gd name="connsiteY1141" fmla="*/ 1254958 h 6839069"/>
              <a:gd name="connsiteX1142" fmla="*/ 3994602 w 6842998"/>
              <a:gd name="connsiteY1142" fmla="*/ 1254958 h 6839069"/>
              <a:gd name="connsiteX1143" fmla="*/ 4101145 w 6842998"/>
              <a:gd name="connsiteY1143" fmla="*/ 1276469 h 6839069"/>
              <a:gd name="connsiteX1144" fmla="*/ 4137885 w 6842998"/>
              <a:gd name="connsiteY1144" fmla="*/ 1301239 h 6839069"/>
              <a:gd name="connsiteX1145" fmla="*/ 4119486 w 6842998"/>
              <a:gd name="connsiteY1145" fmla="*/ 1210108 h 6839069"/>
              <a:gd name="connsiteX1146" fmla="*/ 4119486 w 6842998"/>
              <a:gd name="connsiteY1146" fmla="*/ 1093774 h 6839069"/>
              <a:gd name="connsiteX1147" fmla="*/ 4122320 w 6842998"/>
              <a:gd name="connsiteY1147" fmla="*/ 1065667 h 6839069"/>
              <a:gd name="connsiteX1148" fmla="*/ 4101145 w 6842998"/>
              <a:gd name="connsiteY1148" fmla="*/ 1077160 h 6839069"/>
              <a:gd name="connsiteX1149" fmla="*/ 3994602 w 6842998"/>
              <a:gd name="connsiteY1149" fmla="*/ 1098670 h 6839069"/>
              <a:gd name="connsiteX1150" fmla="*/ 3878268 w 6842998"/>
              <a:gd name="connsiteY1150" fmla="*/ 1098670 h 6839069"/>
              <a:gd name="connsiteX1151" fmla="*/ 3771725 w 6842998"/>
              <a:gd name="connsiteY1151" fmla="*/ 1077160 h 6839069"/>
              <a:gd name="connsiteX1152" fmla="*/ 5279792 w 6842998"/>
              <a:gd name="connsiteY1152" fmla="*/ 617489 h 6839069"/>
              <a:gd name="connsiteX1153" fmla="*/ 5298191 w 6842998"/>
              <a:gd name="connsiteY1153" fmla="*/ 708619 h 6839069"/>
              <a:gd name="connsiteX1154" fmla="*/ 5298191 w 6842998"/>
              <a:gd name="connsiteY1154" fmla="*/ 824952 h 6839069"/>
              <a:gd name="connsiteX1155" fmla="*/ 5295357 w 6842998"/>
              <a:gd name="connsiteY1155" fmla="*/ 853060 h 6839069"/>
              <a:gd name="connsiteX1156" fmla="*/ 5316532 w 6842998"/>
              <a:gd name="connsiteY1156" fmla="*/ 841566 h 6839069"/>
              <a:gd name="connsiteX1157" fmla="*/ 5423076 w 6842998"/>
              <a:gd name="connsiteY1157" fmla="*/ 820057 h 6839069"/>
              <a:gd name="connsiteX1158" fmla="*/ 5539409 w 6842998"/>
              <a:gd name="connsiteY1158" fmla="*/ 820057 h 6839069"/>
              <a:gd name="connsiteX1159" fmla="*/ 5645953 w 6842998"/>
              <a:gd name="connsiteY1159" fmla="*/ 841566 h 6839069"/>
              <a:gd name="connsiteX1160" fmla="*/ 5667126 w 6842998"/>
              <a:gd name="connsiteY1160" fmla="*/ 853059 h 6839069"/>
              <a:gd name="connsiteX1161" fmla="*/ 5664293 w 6842998"/>
              <a:gd name="connsiteY1161" fmla="*/ 824952 h 6839069"/>
              <a:gd name="connsiteX1162" fmla="*/ 5664293 w 6842998"/>
              <a:gd name="connsiteY1162" fmla="*/ 708619 h 6839069"/>
              <a:gd name="connsiteX1163" fmla="*/ 5682692 w 6842998"/>
              <a:gd name="connsiteY1163" fmla="*/ 617489 h 6839069"/>
              <a:gd name="connsiteX1164" fmla="*/ 5645952 w 6842998"/>
              <a:gd name="connsiteY1164" fmla="*/ 642259 h 6839069"/>
              <a:gd name="connsiteX1165" fmla="*/ 5539409 w 6842998"/>
              <a:gd name="connsiteY1165" fmla="*/ 663768 h 6839069"/>
              <a:gd name="connsiteX1166" fmla="*/ 5423076 w 6842998"/>
              <a:gd name="connsiteY1166" fmla="*/ 663768 h 6839069"/>
              <a:gd name="connsiteX1167" fmla="*/ 5316532 w 6842998"/>
              <a:gd name="connsiteY1167" fmla="*/ 642259 h 6839069"/>
              <a:gd name="connsiteX1168" fmla="*/ 4249921 w 6842998"/>
              <a:gd name="connsiteY1168" fmla="*/ 617489 h 6839069"/>
              <a:gd name="connsiteX1169" fmla="*/ 4268319 w 6842998"/>
              <a:gd name="connsiteY1169" fmla="*/ 708619 h 6839069"/>
              <a:gd name="connsiteX1170" fmla="*/ 4268319 w 6842998"/>
              <a:gd name="connsiteY1170" fmla="*/ 824952 h 6839069"/>
              <a:gd name="connsiteX1171" fmla="*/ 4265486 w 6842998"/>
              <a:gd name="connsiteY1171" fmla="*/ 853060 h 6839069"/>
              <a:gd name="connsiteX1172" fmla="*/ 4286661 w 6842998"/>
              <a:gd name="connsiteY1172" fmla="*/ 841566 h 6839069"/>
              <a:gd name="connsiteX1173" fmla="*/ 4393204 w 6842998"/>
              <a:gd name="connsiteY1173" fmla="*/ 820057 h 6839069"/>
              <a:gd name="connsiteX1174" fmla="*/ 4509537 w 6842998"/>
              <a:gd name="connsiteY1174" fmla="*/ 820057 h 6839069"/>
              <a:gd name="connsiteX1175" fmla="*/ 4616081 w 6842998"/>
              <a:gd name="connsiteY1175" fmla="*/ 841566 h 6839069"/>
              <a:gd name="connsiteX1176" fmla="*/ 4637256 w 6842998"/>
              <a:gd name="connsiteY1176" fmla="*/ 853060 h 6839069"/>
              <a:gd name="connsiteX1177" fmla="*/ 4634422 w 6842998"/>
              <a:gd name="connsiteY1177" fmla="*/ 824952 h 6839069"/>
              <a:gd name="connsiteX1178" fmla="*/ 4634422 w 6842998"/>
              <a:gd name="connsiteY1178" fmla="*/ 708619 h 6839069"/>
              <a:gd name="connsiteX1179" fmla="*/ 4652821 w 6842998"/>
              <a:gd name="connsiteY1179" fmla="*/ 617489 h 6839069"/>
              <a:gd name="connsiteX1180" fmla="*/ 4616081 w 6842998"/>
              <a:gd name="connsiteY1180" fmla="*/ 642259 h 6839069"/>
              <a:gd name="connsiteX1181" fmla="*/ 4509537 w 6842998"/>
              <a:gd name="connsiteY1181" fmla="*/ 663768 h 6839069"/>
              <a:gd name="connsiteX1182" fmla="*/ 4393204 w 6842998"/>
              <a:gd name="connsiteY1182" fmla="*/ 663768 h 6839069"/>
              <a:gd name="connsiteX1183" fmla="*/ 4286661 w 6842998"/>
              <a:gd name="connsiteY1183" fmla="*/ 642259 h 6839069"/>
              <a:gd name="connsiteX1184" fmla="*/ 3220049 w 6842998"/>
              <a:gd name="connsiteY1184" fmla="*/ 617489 h 6839069"/>
              <a:gd name="connsiteX1185" fmla="*/ 3238448 w 6842998"/>
              <a:gd name="connsiteY1185" fmla="*/ 708619 h 6839069"/>
              <a:gd name="connsiteX1186" fmla="*/ 3238448 w 6842998"/>
              <a:gd name="connsiteY1186" fmla="*/ 824952 h 6839069"/>
              <a:gd name="connsiteX1187" fmla="*/ 3235614 w 6842998"/>
              <a:gd name="connsiteY1187" fmla="*/ 853060 h 6839069"/>
              <a:gd name="connsiteX1188" fmla="*/ 3256789 w 6842998"/>
              <a:gd name="connsiteY1188" fmla="*/ 841566 h 6839069"/>
              <a:gd name="connsiteX1189" fmla="*/ 3363332 w 6842998"/>
              <a:gd name="connsiteY1189" fmla="*/ 820057 h 6839069"/>
              <a:gd name="connsiteX1190" fmla="*/ 3479666 w 6842998"/>
              <a:gd name="connsiteY1190" fmla="*/ 820057 h 6839069"/>
              <a:gd name="connsiteX1191" fmla="*/ 3586210 w 6842998"/>
              <a:gd name="connsiteY1191" fmla="*/ 841566 h 6839069"/>
              <a:gd name="connsiteX1192" fmla="*/ 3607384 w 6842998"/>
              <a:gd name="connsiteY1192" fmla="*/ 853060 h 6839069"/>
              <a:gd name="connsiteX1193" fmla="*/ 3604551 w 6842998"/>
              <a:gd name="connsiteY1193" fmla="*/ 824952 h 6839069"/>
              <a:gd name="connsiteX1194" fmla="*/ 3604551 w 6842998"/>
              <a:gd name="connsiteY1194" fmla="*/ 708619 h 6839069"/>
              <a:gd name="connsiteX1195" fmla="*/ 3622949 w 6842998"/>
              <a:gd name="connsiteY1195" fmla="*/ 617489 h 6839069"/>
              <a:gd name="connsiteX1196" fmla="*/ 3586209 w 6842998"/>
              <a:gd name="connsiteY1196" fmla="*/ 642259 h 6839069"/>
              <a:gd name="connsiteX1197" fmla="*/ 3479666 w 6842998"/>
              <a:gd name="connsiteY1197" fmla="*/ 663768 h 6839069"/>
              <a:gd name="connsiteX1198" fmla="*/ 3363332 w 6842998"/>
              <a:gd name="connsiteY1198" fmla="*/ 663768 h 6839069"/>
              <a:gd name="connsiteX1199" fmla="*/ 3256789 w 6842998"/>
              <a:gd name="connsiteY1199" fmla="*/ 642259 h 6839069"/>
              <a:gd name="connsiteX1200" fmla="*/ 2190177 w 6842998"/>
              <a:gd name="connsiteY1200" fmla="*/ 617489 h 6839069"/>
              <a:gd name="connsiteX1201" fmla="*/ 2208576 w 6842998"/>
              <a:gd name="connsiteY1201" fmla="*/ 708619 h 6839069"/>
              <a:gd name="connsiteX1202" fmla="*/ 2208576 w 6842998"/>
              <a:gd name="connsiteY1202" fmla="*/ 824952 h 6839069"/>
              <a:gd name="connsiteX1203" fmla="*/ 2205743 w 6842998"/>
              <a:gd name="connsiteY1203" fmla="*/ 853060 h 6839069"/>
              <a:gd name="connsiteX1204" fmla="*/ 2226918 w 6842998"/>
              <a:gd name="connsiteY1204" fmla="*/ 841566 h 6839069"/>
              <a:gd name="connsiteX1205" fmla="*/ 2333461 w 6842998"/>
              <a:gd name="connsiteY1205" fmla="*/ 820057 h 6839069"/>
              <a:gd name="connsiteX1206" fmla="*/ 2449794 w 6842998"/>
              <a:gd name="connsiteY1206" fmla="*/ 820057 h 6839069"/>
              <a:gd name="connsiteX1207" fmla="*/ 2556338 w 6842998"/>
              <a:gd name="connsiteY1207" fmla="*/ 841566 h 6839069"/>
              <a:gd name="connsiteX1208" fmla="*/ 2577513 w 6842998"/>
              <a:gd name="connsiteY1208" fmla="*/ 853060 h 6839069"/>
              <a:gd name="connsiteX1209" fmla="*/ 2574679 w 6842998"/>
              <a:gd name="connsiteY1209" fmla="*/ 824952 h 6839069"/>
              <a:gd name="connsiteX1210" fmla="*/ 2574679 w 6842998"/>
              <a:gd name="connsiteY1210" fmla="*/ 708619 h 6839069"/>
              <a:gd name="connsiteX1211" fmla="*/ 2593078 w 6842998"/>
              <a:gd name="connsiteY1211" fmla="*/ 617489 h 6839069"/>
              <a:gd name="connsiteX1212" fmla="*/ 2556337 w 6842998"/>
              <a:gd name="connsiteY1212" fmla="*/ 642259 h 6839069"/>
              <a:gd name="connsiteX1213" fmla="*/ 2449794 w 6842998"/>
              <a:gd name="connsiteY1213" fmla="*/ 663768 h 6839069"/>
              <a:gd name="connsiteX1214" fmla="*/ 2333461 w 6842998"/>
              <a:gd name="connsiteY1214" fmla="*/ 663768 h 6839069"/>
              <a:gd name="connsiteX1215" fmla="*/ 2226918 w 6842998"/>
              <a:gd name="connsiteY1215" fmla="*/ 642259 h 6839069"/>
              <a:gd name="connsiteX1216" fmla="*/ 1160306 w 6842998"/>
              <a:gd name="connsiteY1216" fmla="*/ 617489 h 6839069"/>
              <a:gd name="connsiteX1217" fmla="*/ 1178705 w 6842998"/>
              <a:gd name="connsiteY1217" fmla="*/ 708619 h 6839069"/>
              <a:gd name="connsiteX1218" fmla="*/ 1178705 w 6842998"/>
              <a:gd name="connsiteY1218" fmla="*/ 824952 h 6839069"/>
              <a:gd name="connsiteX1219" fmla="*/ 1175871 w 6842998"/>
              <a:gd name="connsiteY1219" fmla="*/ 853060 h 6839069"/>
              <a:gd name="connsiteX1220" fmla="*/ 1197046 w 6842998"/>
              <a:gd name="connsiteY1220" fmla="*/ 841566 h 6839069"/>
              <a:gd name="connsiteX1221" fmla="*/ 1303589 w 6842998"/>
              <a:gd name="connsiteY1221" fmla="*/ 820057 h 6839069"/>
              <a:gd name="connsiteX1222" fmla="*/ 1419923 w 6842998"/>
              <a:gd name="connsiteY1222" fmla="*/ 820057 h 6839069"/>
              <a:gd name="connsiteX1223" fmla="*/ 1526467 w 6842998"/>
              <a:gd name="connsiteY1223" fmla="*/ 841566 h 6839069"/>
              <a:gd name="connsiteX1224" fmla="*/ 1547641 w 6842998"/>
              <a:gd name="connsiteY1224" fmla="*/ 853060 h 6839069"/>
              <a:gd name="connsiteX1225" fmla="*/ 1544808 w 6842998"/>
              <a:gd name="connsiteY1225" fmla="*/ 824952 h 6839069"/>
              <a:gd name="connsiteX1226" fmla="*/ 1544808 w 6842998"/>
              <a:gd name="connsiteY1226" fmla="*/ 708619 h 6839069"/>
              <a:gd name="connsiteX1227" fmla="*/ 1563206 w 6842998"/>
              <a:gd name="connsiteY1227" fmla="*/ 617489 h 6839069"/>
              <a:gd name="connsiteX1228" fmla="*/ 1526466 w 6842998"/>
              <a:gd name="connsiteY1228" fmla="*/ 642259 h 6839069"/>
              <a:gd name="connsiteX1229" fmla="*/ 1419923 w 6842998"/>
              <a:gd name="connsiteY1229" fmla="*/ 663768 h 6839069"/>
              <a:gd name="connsiteX1230" fmla="*/ 1303589 w 6842998"/>
              <a:gd name="connsiteY1230" fmla="*/ 663768 h 6839069"/>
              <a:gd name="connsiteX1231" fmla="*/ 1197046 w 6842998"/>
              <a:gd name="connsiteY1231" fmla="*/ 642259 h 6839069"/>
              <a:gd name="connsiteX1232" fmla="*/ 273718 w 6842998"/>
              <a:gd name="connsiteY1232" fmla="*/ 0 h 6839069"/>
              <a:gd name="connsiteX1233" fmla="*/ 390051 w 6842998"/>
              <a:gd name="connsiteY1233" fmla="*/ 0 h 6839069"/>
              <a:gd name="connsiteX1234" fmla="*/ 663769 w 6842998"/>
              <a:gd name="connsiteY1234" fmla="*/ 273717 h 6839069"/>
              <a:gd name="connsiteX1235" fmla="*/ 663769 w 6842998"/>
              <a:gd name="connsiteY1235" fmla="*/ 390051 h 6839069"/>
              <a:gd name="connsiteX1236" fmla="*/ 645370 w 6842998"/>
              <a:gd name="connsiteY1236" fmla="*/ 481182 h 6839069"/>
              <a:gd name="connsiteX1237" fmla="*/ 682110 w 6842998"/>
              <a:gd name="connsiteY1237" fmla="*/ 456412 h 6839069"/>
              <a:gd name="connsiteX1238" fmla="*/ 788654 w 6842998"/>
              <a:gd name="connsiteY1238" fmla="*/ 434901 h 6839069"/>
              <a:gd name="connsiteX1239" fmla="*/ 904987 w 6842998"/>
              <a:gd name="connsiteY1239" fmla="*/ 434901 h 6839069"/>
              <a:gd name="connsiteX1240" fmla="*/ 1011530 w 6842998"/>
              <a:gd name="connsiteY1240" fmla="*/ 456412 h 6839069"/>
              <a:gd name="connsiteX1241" fmla="*/ 1048271 w 6842998"/>
              <a:gd name="connsiteY1241" fmla="*/ 481182 h 6839069"/>
              <a:gd name="connsiteX1242" fmla="*/ 1029872 w 6842998"/>
              <a:gd name="connsiteY1242" fmla="*/ 390051 h 6839069"/>
              <a:gd name="connsiteX1243" fmla="*/ 1029872 w 6842998"/>
              <a:gd name="connsiteY1243" fmla="*/ 273717 h 6839069"/>
              <a:gd name="connsiteX1244" fmla="*/ 1303589 w 6842998"/>
              <a:gd name="connsiteY1244" fmla="*/ 0 h 6839069"/>
              <a:gd name="connsiteX1245" fmla="*/ 1419923 w 6842998"/>
              <a:gd name="connsiteY1245" fmla="*/ 0 h 6839069"/>
              <a:gd name="connsiteX1246" fmla="*/ 1693640 w 6842998"/>
              <a:gd name="connsiteY1246" fmla="*/ 273717 h 6839069"/>
              <a:gd name="connsiteX1247" fmla="*/ 1693640 w 6842998"/>
              <a:gd name="connsiteY1247" fmla="*/ 390051 h 6839069"/>
              <a:gd name="connsiteX1248" fmla="*/ 1675242 w 6842998"/>
              <a:gd name="connsiteY1248" fmla="*/ 481182 h 6839069"/>
              <a:gd name="connsiteX1249" fmla="*/ 1711982 w 6842998"/>
              <a:gd name="connsiteY1249" fmla="*/ 456412 h 6839069"/>
              <a:gd name="connsiteX1250" fmla="*/ 1818525 w 6842998"/>
              <a:gd name="connsiteY1250" fmla="*/ 434901 h 6839069"/>
              <a:gd name="connsiteX1251" fmla="*/ 1934858 w 6842998"/>
              <a:gd name="connsiteY1251" fmla="*/ 434901 h 6839069"/>
              <a:gd name="connsiteX1252" fmla="*/ 2041402 w 6842998"/>
              <a:gd name="connsiteY1252" fmla="*/ 456412 h 6839069"/>
              <a:gd name="connsiteX1253" fmla="*/ 2078142 w 6842998"/>
              <a:gd name="connsiteY1253" fmla="*/ 481182 h 6839069"/>
              <a:gd name="connsiteX1254" fmla="*/ 2059743 w 6842998"/>
              <a:gd name="connsiteY1254" fmla="*/ 390051 h 6839069"/>
              <a:gd name="connsiteX1255" fmla="*/ 2059743 w 6842998"/>
              <a:gd name="connsiteY1255" fmla="*/ 273717 h 6839069"/>
              <a:gd name="connsiteX1256" fmla="*/ 2333461 w 6842998"/>
              <a:gd name="connsiteY1256" fmla="*/ 0 h 6839069"/>
              <a:gd name="connsiteX1257" fmla="*/ 2449794 w 6842998"/>
              <a:gd name="connsiteY1257" fmla="*/ 0 h 6839069"/>
              <a:gd name="connsiteX1258" fmla="*/ 2723512 w 6842998"/>
              <a:gd name="connsiteY1258" fmla="*/ 273717 h 6839069"/>
              <a:gd name="connsiteX1259" fmla="*/ 2723512 w 6842998"/>
              <a:gd name="connsiteY1259" fmla="*/ 390051 h 6839069"/>
              <a:gd name="connsiteX1260" fmla="*/ 2705113 w 6842998"/>
              <a:gd name="connsiteY1260" fmla="*/ 481182 h 6839069"/>
              <a:gd name="connsiteX1261" fmla="*/ 2741853 w 6842998"/>
              <a:gd name="connsiteY1261" fmla="*/ 456412 h 6839069"/>
              <a:gd name="connsiteX1262" fmla="*/ 2848397 w 6842998"/>
              <a:gd name="connsiteY1262" fmla="*/ 434901 h 6839069"/>
              <a:gd name="connsiteX1263" fmla="*/ 2964730 w 6842998"/>
              <a:gd name="connsiteY1263" fmla="*/ 434901 h 6839069"/>
              <a:gd name="connsiteX1264" fmla="*/ 3071273 w 6842998"/>
              <a:gd name="connsiteY1264" fmla="*/ 456412 h 6839069"/>
              <a:gd name="connsiteX1265" fmla="*/ 3108013 w 6842998"/>
              <a:gd name="connsiteY1265" fmla="*/ 481182 h 6839069"/>
              <a:gd name="connsiteX1266" fmla="*/ 3089615 w 6842998"/>
              <a:gd name="connsiteY1266" fmla="*/ 390051 h 6839069"/>
              <a:gd name="connsiteX1267" fmla="*/ 3089615 w 6842998"/>
              <a:gd name="connsiteY1267" fmla="*/ 273717 h 6839069"/>
              <a:gd name="connsiteX1268" fmla="*/ 3363332 w 6842998"/>
              <a:gd name="connsiteY1268" fmla="*/ 0 h 6839069"/>
              <a:gd name="connsiteX1269" fmla="*/ 3479666 w 6842998"/>
              <a:gd name="connsiteY1269" fmla="*/ 0 h 6839069"/>
              <a:gd name="connsiteX1270" fmla="*/ 3753383 w 6842998"/>
              <a:gd name="connsiteY1270" fmla="*/ 273717 h 6839069"/>
              <a:gd name="connsiteX1271" fmla="*/ 3753383 w 6842998"/>
              <a:gd name="connsiteY1271" fmla="*/ 390051 h 6839069"/>
              <a:gd name="connsiteX1272" fmla="*/ 3734985 w 6842998"/>
              <a:gd name="connsiteY1272" fmla="*/ 481182 h 6839069"/>
              <a:gd name="connsiteX1273" fmla="*/ 3771725 w 6842998"/>
              <a:gd name="connsiteY1273" fmla="*/ 456412 h 6839069"/>
              <a:gd name="connsiteX1274" fmla="*/ 3878268 w 6842998"/>
              <a:gd name="connsiteY1274" fmla="*/ 434901 h 6839069"/>
              <a:gd name="connsiteX1275" fmla="*/ 3994602 w 6842998"/>
              <a:gd name="connsiteY1275" fmla="*/ 434901 h 6839069"/>
              <a:gd name="connsiteX1276" fmla="*/ 4101145 w 6842998"/>
              <a:gd name="connsiteY1276" fmla="*/ 456412 h 6839069"/>
              <a:gd name="connsiteX1277" fmla="*/ 4137885 w 6842998"/>
              <a:gd name="connsiteY1277" fmla="*/ 481182 h 6839069"/>
              <a:gd name="connsiteX1278" fmla="*/ 4119486 w 6842998"/>
              <a:gd name="connsiteY1278" fmla="*/ 390051 h 6839069"/>
              <a:gd name="connsiteX1279" fmla="*/ 4119486 w 6842998"/>
              <a:gd name="connsiteY1279" fmla="*/ 273717 h 6839069"/>
              <a:gd name="connsiteX1280" fmla="*/ 4393204 w 6842998"/>
              <a:gd name="connsiteY1280" fmla="*/ 0 h 6839069"/>
              <a:gd name="connsiteX1281" fmla="*/ 4509537 w 6842998"/>
              <a:gd name="connsiteY1281" fmla="*/ 0 h 6839069"/>
              <a:gd name="connsiteX1282" fmla="*/ 4783255 w 6842998"/>
              <a:gd name="connsiteY1282" fmla="*/ 273717 h 6839069"/>
              <a:gd name="connsiteX1283" fmla="*/ 4783255 w 6842998"/>
              <a:gd name="connsiteY1283" fmla="*/ 390051 h 6839069"/>
              <a:gd name="connsiteX1284" fmla="*/ 4764856 w 6842998"/>
              <a:gd name="connsiteY1284" fmla="*/ 481182 h 6839069"/>
              <a:gd name="connsiteX1285" fmla="*/ 4801597 w 6842998"/>
              <a:gd name="connsiteY1285" fmla="*/ 456412 h 6839069"/>
              <a:gd name="connsiteX1286" fmla="*/ 4908140 w 6842998"/>
              <a:gd name="connsiteY1286" fmla="*/ 434901 h 6839069"/>
              <a:gd name="connsiteX1287" fmla="*/ 5024473 w 6842998"/>
              <a:gd name="connsiteY1287" fmla="*/ 434901 h 6839069"/>
              <a:gd name="connsiteX1288" fmla="*/ 5131016 w 6842998"/>
              <a:gd name="connsiteY1288" fmla="*/ 456412 h 6839069"/>
              <a:gd name="connsiteX1289" fmla="*/ 5167757 w 6842998"/>
              <a:gd name="connsiteY1289" fmla="*/ 481182 h 6839069"/>
              <a:gd name="connsiteX1290" fmla="*/ 5149358 w 6842998"/>
              <a:gd name="connsiteY1290" fmla="*/ 390051 h 6839069"/>
              <a:gd name="connsiteX1291" fmla="*/ 5149358 w 6842998"/>
              <a:gd name="connsiteY1291" fmla="*/ 273717 h 6839069"/>
              <a:gd name="connsiteX1292" fmla="*/ 5423076 w 6842998"/>
              <a:gd name="connsiteY1292" fmla="*/ 0 h 6839069"/>
              <a:gd name="connsiteX1293" fmla="*/ 5539409 w 6842998"/>
              <a:gd name="connsiteY1293" fmla="*/ 0 h 6839069"/>
              <a:gd name="connsiteX1294" fmla="*/ 5813127 w 6842998"/>
              <a:gd name="connsiteY1294" fmla="*/ 273717 h 6839069"/>
              <a:gd name="connsiteX1295" fmla="*/ 5813127 w 6842998"/>
              <a:gd name="connsiteY1295" fmla="*/ 390051 h 6839069"/>
              <a:gd name="connsiteX1296" fmla="*/ 5794728 w 6842998"/>
              <a:gd name="connsiteY1296" fmla="*/ 481182 h 6839069"/>
              <a:gd name="connsiteX1297" fmla="*/ 5831468 w 6842998"/>
              <a:gd name="connsiteY1297" fmla="*/ 456412 h 6839069"/>
              <a:gd name="connsiteX1298" fmla="*/ 5938011 w 6842998"/>
              <a:gd name="connsiteY1298" fmla="*/ 434901 h 6839069"/>
              <a:gd name="connsiteX1299" fmla="*/ 6054345 w 6842998"/>
              <a:gd name="connsiteY1299" fmla="*/ 434901 h 6839069"/>
              <a:gd name="connsiteX1300" fmla="*/ 6160887 w 6842998"/>
              <a:gd name="connsiteY1300" fmla="*/ 456412 h 6839069"/>
              <a:gd name="connsiteX1301" fmla="*/ 6197628 w 6842998"/>
              <a:gd name="connsiteY1301" fmla="*/ 481182 h 6839069"/>
              <a:gd name="connsiteX1302" fmla="*/ 6179229 w 6842998"/>
              <a:gd name="connsiteY1302" fmla="*/ 390051 h 6839069"/>
              <a:gd name="connsiteX1303" fmla="*/ 6179229 w 6842998"/>
              <a:gd name="connsiteY1303" fmla="*/ 273717 h 6839069"/>
              <a:gd name="connsiteX1304" fmla="*/ 6452947 w 6842998"/>
              <a:gd name="connsiteY1304" fmla="*/ 0 h 6839069"/>
              <a:gd name="connsiteX1305" fmla="*/ 6569281 w 6842998"/>
              <a:gd name="connsiteY1305" fmla="*/ 0 h 6839069"/>
              <a:gd name="connsiteX1306" fmla="*/ 6842998 w 6842998"/>
              <a:gd name="connsiteY1306" fmla="*/ 273717 h 6839069"/>
              <a:gd name="connsiteX1307" fmla="*/ 6842998 w 6842998"/>
              <a:gd name="connsiteY1307" fmla="*/ 390051 h 6839069"/>
              <a:gd name="connsiteX1308" fmla="*/ 6569281 w 6842998"/>
              <a:gd name="connsiteY1308" fmla="*/ 663768 h 6839069"/>
              <a:gd name="connsiteX1309" fmla="*/ 6452947 w 6842998"/>
              <a:gd name="connsiteY1309" fmla="*/ 663768 h 6839069"/>
              <a:gd name="connsiteX1310" fmla="*/ 6346404 w 6842998"/>
              <a:gd name="connsiteY1310" fmla="*/ 642259 h 6839069"/>
              <a:gd name="connsiteX1311" fmla="*/ 6309663 w 6842998"/>
              <a:gd name="connsiteY1311" fmla="*/ 617489 h 6839069"/>
              <a:gd name="connsiteX1312" fmla="*/ 6328062 w 6842998"/>
              <a:gd name="connsiteY1312" fmla="*/ 708619 h 6839069"/>
              <a:gd name="connsiteX1313" fmla="*/ 6328062 w 6842998"/>
              <a:gd name="connsiteY1313" fmla="*/ 824952 h 6839069"/>
              <a:gd name="connsiteX1314" fmla="*/ 6325228 w 6842998"/>
              <a:gd name="connsiteY1314" fmla="*/ 853060 h 6839069"/>
              <a:gd name="connsiteX1315" fmla="*/ 6346403 w 6842998"/>
              <a:gd name="connsiteY1315" fmla="*/ 841566 h 6839069"/>
              <a:gd name="connsiteX1316" fmla="*/ 6452947 w 6842998"/>
              <a:gd name="connsiteY1316" fmla="*/ 820057 h 6839069"/>
              <a:gd name="connsiteX1317" fmla="*/ 6569281 w 6842998"/>
              <a:gd name="connsiteY1317" fmla="*/ 820057 h 6839069"/>
              <a:gd name="connsiteX1318" fmla="*/ 6842998 w 6842998"/>
              <a:gd name="connsiteY1318" fmla="*/ 1093774 h 6839069"/>
              <a:gd name="connsiteX1319" fmla="*/ 6842998 w 6842998"/>
              <a:gd name="connsiteY1319" fmla="*/ 1210108 h 6839069"/>
              <a:gd name="connsiteX1320" fmla="*/ 6569281 w 6842998"/>
              <a:gd name="connsiteY1320" fmla="*/ 1483825 h 6839069"/>
              <a:gd name="connsiteX1321" fmla="*/ 6452947 w 6842998"/>
              <a:gd name="connsiteY1321" fmla="*/ 1483825 h 6839069"/>
              <a:gd name="connsiteX1322" fmla="*/ 6346404 w 6842998"/>
              <a:gd name="connsiteY1322" fmla="*/ 1462316 h 6839069"/>
              <a:gd name="connsiteX1323" fmla="*/ 6309663 w 6842998"/>
              <a:gd name="connsiteY1323" fmla="*/ 1437546 h 6839069"/>
              <a:gd name="connsiteX1324" fmla="*/ 6328062 w 6842998"/>
              <a:gd name="connsiteY1324" fmla="*/ 1528676 h 6839069"/>
              <a:gd name="connsiteX1325" fmla="*/ 6328062 w 6842998"/>
              <a:gd name="connsiteY1325" fmla="*/ 1645009 h 6839069"/>
              <a:gd name="connsiteX1326" fmla="*/ 6325228 w 6842998"/>
              <a:gd name="connsiteY1326" fmla="*/ 1673117 h 6839069"/>
              <a:gd name="connsiteX1327" fmla="*/ 6346403 w 6842998"/>
              <a:gd name="connsiteY1327" fmla="*/ 1661623 h 6839069"/>
              <a:gd name="connsiteX1328" fmla="*/ 6452947 w 6842998"/>
              <a:gd name="connsiteY1328" fmla="*/ 1640114 h 6839069"/>
              <a:gd name="connsiteX1329" fmla="*/ 6569281 w 6842998"/>
              <a:gd name="connsiteY1329" fmla="*/ 1640114 h 6839069"/>
              <a:gd name="connsiteX1330" fmla="*/ 6842998 w 6842998"/>
              <a:gd name="connsiteY1330" fmla="*/ 1913831 h 6839069"/>
              <a:gd name="connsiteX1331" fmla="*/ 6842998 w 6842998"/>
              <a:gd name="connsiteY1331" fmla="*/ 2030165 h 6839069"/>
              <a:gd name="connsiteX1332" fmla="*/ 6569281 w 6842998"/>
              <a:gd name="connsiteY1332" fmla="*/ 2303882 h 6839069"/>
              <a:gd name="connsiteX1333" fmla="*/ 6452947 w 6842998"/>
              <a:gd name="connsiteY1333" fmla="*/ 2303882 h 6839069"/>
              <a:gd name="connsiteX1334" fmla="*/ 6346404 w 6842998"/>
              <a:gd name="connsiteY1334" fmla="*/ 2282372 h 6839069"/>
              <a:gd name="connsiteX1335" fmla="*/ 6309663 w 6842998"/>
              <a:gd name="connsiteY1335" fmla="*/ 2257603 h 6839069"/>
              <a:gd name="connsiteX1336" fmla="*/ 6328062 w 6842998"/>
              <a:gd name="connsiteY1336" fmla="*/ 2348732 h 6839069"/>
              <a:gd name="connsiteX1337" fmla="*/ 6328062 w 6842998"/>
              <a:gd name="connsiteY1337" fmla="*/ 2465066 h 6839069"/>
              <a:gd name="connsiteX1338" fmla="*/ 6325228 w 6842998"/>
              <a:gd name="connsiteY1338" fmla="*/ 2493173 h 6839069"/>
              <a:gd name="connsiteX1339" fmla="*/ 6346403 w 6842998"/>
              <a:gd name="connsiteY1339" fmla="*/ 2481680 h 6839069"/>
              <a:gd name="connsiteX1340" fmla="*/ 6452947 w 6842998"/>
              <a:gd name="connsiteY1340" fmla="*/ 2460170 h 6839069"/>
              <a:gd name="connsiteX1341" fmla="*/ 6569281 w 6842998"/>
              <a:gd name="connsiteY1341" fmla="*/ 2460170 h 6839069"/>
              <a:gd name="connsiteX1342" fmla="*/ 6842998 w 6842998"/>
              <a:gd name="connsiteY1342" fmla="*/ 2733888 h 6839069"/>
              <a:gd name="connsiteX1343" fmla="*/ 6842998 w 6842998"/>
              <a:gd name="connsiteY1343" fmla="*/ 2850221 h 6839069"/>
              <a:gd name="connsiteX1344" fmla="*/ 6569281 w 6842998"/>
              <a:gd name="connsiteY1344" fmla="*/ 3123939 h 6839069"/>
              <a:gd name="connsiteX1345" fmla="*/ 6452947 w 6842998"/>
              <a:gd name="connsiteY1345" fmla="*/ 3123939 h 6839069"/>
              <a:gd name="connsiteX1346" fmla="*/ 6346404 w 6842998"/>
              <a:gd name="connsiteY1346" fmla="*/ 3102430 h 6839069"/>
              <a:gd name="connsiteX1347" fmla="*/ 6309663 w 6842998"/>
              <a:gd name="connsiteY1347" fmla="*/ 3077660 h 6839069"/>
              <a:gd name="connsiteX1348" fmla="*/ 6328062 w 6842998"/>
              <a:gd name="connsiteY1348" fmla="*/ 3168789 h 6839069"/>
              <a:gd name="connsiteX1349" fmla="*/ 6328062 w 6842998"/>
              <a:gd name="connsiteY1349" fmla="*/ 3285122 h 6839069"/>
              <a:gd name="connsiteX1350" fmla="*/ 6325228 w 6842998"/>
              <a:gd name="connsiteY1350" fmla="*/ 3313230 h 6839069"/>
              <a:gd name="connsiteX1351" fmla="*/ 6346403 w 6842998"/>
              <a:gd name="connsiteY1351" fmla="*/ 3301737 h 6839069"/>
              <a:gd name="connsiteX1352" fmla="*/ 6452947 w 6842998"/>
              <a:gd name="connsiteY1352" fmla="*/ 3280227 h 6839069"/>
              <a:gd name="connsiteX1353" fmla="*/ 6569281 w 6842998"/>
              <a:gd name="connsiteY1353" fmla="*/ 3280227 h 6839069"/>
              <a:gd name="connsiteX1354" fmla="*/ 6842998 w 6842998"/>
              <a:gd name="connsiteY1354" fmla="*/ 3553945 h 6839069"/>
              <a:gd name="connsiteX1355" fmla="*/ 6842998 w 6842998"/>
              <a:gd name="connsiteY1355" fmla="*/ 3670278 h 6839069"/>
              <a:gd name="connsiteX1356" fmla="*/ 6569281 w 6842998"/>
              <a:gd name="connsiteY1356" fmla="*/ 3943995 h 6839069"/>
              <a:gd name="connsiteX1357" fmla="*/ 6452947 w 6842998"/>
              <a:gd name="connsiteY1357" fmla="*/ 3943995 h 6839069"/>
              <a:gd name="connsiteX1358" fmla="*/ 6346404 w 6842998"/>
              <a:gd name="connsiteY1358" fmla="*/ 3922486 h 6839069"/>
              <a:gd name="connsiteX1359" fmla="*/ 6309663 w 6842998"/>
              <a:gd name="connsiteY1359" fmla="*/ 3897716 h 6839069"/>
              <a:gd name="connsiteX1360" fmla="*/ 6328062 w 6842998"/>
              <a:gd name="connsiteY1360" fmla="*/ 3988846 h 6839069"/>
              <a:gd name="connsiteX1361" fmla="*/ 6328062 w 6842998"/>
              <a:gd name="connsiteY1361" fmla="*/ 4105179 h 6839069"/>
              <a:gd name="connsiteX1362" fmla="*/ 6325228 w 6842998"/>
              <a:gd name="connsiteY1362" fmla="*/ 4133287 h 6839069"/>
              <a:gd name="connsiteX1363" fmla="*/ 6346403 w 6842998"/>
              <a:gd name="connsiteY1363" fmla="*/ 4121794 h 6839069"/>
              <a:gd name="connsiteX1364" fmla="*/ 6452947 w 6842998"/>
              <a:gd name="connsiteY1364" fmla="*/ 4100284 h 6839069"/>
              <a:gd name="connsiteX1365" fmla="*/ 6569281 w 6842998"/>
              <a:gd name="connsiteY1365" fmla="*/ 4100284 h 6839069"/>
              <a:gd name="connsiteX1366" fmla="*/ 6842998 w 6842998"/>
              <a:gd name="connsiteY1366" fmla="*/ 4374001 h 6839069"/>
              <a:gd name="connsiteX1367" fmla="*/ 6842998 w 6842998"/>
              <a:gd name="connsiteY1367" fmla="*/ 4490335 h 6839069"/>
              <a:gd name="connsiteX1368" fmla="*/ 6569281 w 6842998"/>
              <a:gd name="connsiteY1368" fmla="*/ 4764052 h 6839069"/>
              <a:gd name="connsiteX1369" fmla="*/ 6452947 w 6842998"/>
              <a:gd name="connsiteY1369" fmla="*/ 4764052 h 6839069"/>
              <a:gd name="connsiteX1370" fmla="*/ 6346404 w 6842998"/>
              <a:gd name="connsiteY1370" fmla="*/ 4742543 h 6839069"/>
              <a:gd name="connsiteX1371" fmla="*/ 6309663 w 6842998"/>
              <a:gd name="connsiteY1371" fmla="*/ 4717773 h 6839069"/>
              <a:gd name="connsiteX1372" fmla="*/ 6328062 w 6842998"/>
              <a:gd name="connsiteY1372" fmla="*/ 4808903 h 6839069"/>
              <a:gd name="connsiteX1373" fmla="*/ 6328062 w 6842998"/>
              <a:gd name="connsiteY1373" fmla="*/ 4925236 h 6839069"/>
              <a:gd name="connsiteX1374" fmla="*/ 6325228 w 6842998"/>
              <a:gd name="connsiteY1374" fmla="*/ 4953344 h 6839069"/>
              <a:gd name="connsiteX1375" fmla="*/ 6346403 w 6842998"/>
              <a:gd name="connsiteY1375" fmla="*/ 4941851 h 6839069"/>
              <a:gd name="connsiteX1376" fmla="*/ 6452947 w 6842998"/>
              <a:gd name="connsiteY1376" fmla="*/ 4920341 h 6839069"/>
              <a:gd name="connsiteX1377" fmla="*/ 6569281 w 6842998"/>
              <a:gd name="connsiteY1377" fmla="*/ 4920341 h 6839069"/>
              <a:gd name="connsiteX1378" fmla="*/ 6842998 w 6842998"/>
              <a:gd name="connsiteY1378" fmla="*/ 5194058 h 6839069"/>
              <a:gd name="connsiteX1379" fmla="*/ 6842998 w 6842998"/>
              <a:gd name="connsiteY1379" fmla="*/ 5310392 h 6839069"/>
              <a:gd name="connsiteX1380" fmla="*/ 6569281 w 6842998"/>
              <a:gd name="connsiteY1380" fmla="*/ 5584109 h 6839069"/>
              <a:gd name="connsiteX1381" fmla="*/ 6452947 w 6842998"/>
              <a:gd name="connsiteY1381" fmla="*/ 5584109 h 6839069"/>
              <a:gd name="connsiteX1382" fmla="*/ 6346404 w 6842998"/>
              <a:gd name="connsiteY1382" fmla="*/ 5562600 h 6839069"/>
              <a:gd name="connsiteX1383" fmla="*/ 6309663 w 6842998"/>
              <a:gd name="connsiteY1383" fmla="*/ 5537830 h 6839069"/>
              <a:gd name="connsiteX1384" fmla="*/ 6328062 w 6842998"/>
              <a:gd name="connsiteY1384" fmla="*/ 5628960 h 6839069"/>
              <a:gd name="connsiteX1385" fmla="*/ 6328062 w 6842998"/>
              <a:gd name="connsiteY1385" fmla="*/ 5745294 h 6839069"/>
              <a:gd name="connsiteX1386" fmla="*/ 6325228 w 6842998"/>
              <a:gd name="connsiteY1386" fmla="*/ 5773402 h 6839069"/>
              <a:gd name="connsiteX1387" fmla="*/ 6346403 w 6842998"/>
              <a:gd name="connsiteY1387" fmla="*/ 5761909 h 6839069"/>
              <a:gd name="connsiteX1388" fmla="*/ 6452947 w 6842998"/>
              <a:gd name="connsiteY1388" fmla="*/ 5740399 h 6839069"/>
              <a:gd name="connsiteX1389" fmla="*/ 6569281 w 6842998"/>
              <a:gd name="connsiteY1389" fmla="*/ 5740399 h 6839069"/>
              <a:gd name="connsiteX1390" fmla="*/ 6842998 w 6842998"/>
              <a:gd name="connsiteY1390" fmla="*/ 6014117 h 6839069"/>
              <a:gd name="connsiteX1391" fmla="*/ 6842998 w 6842998"/>
              <a:gd name="connsiteY1391" fmla="*/ 6130450 h 6839069"/>
              <a:gd name="connsiteX1392" fmla="*/ 6569281 w 6842998"/>
              <a:gd name="connsiteY1392" fmla="*/ 6404168 h 6839069"/>
              <a:gd name="connsiteX1393" fmla="*/ 6452947 w 6842998"/>
              <a:gd name="connsiteY1393" fmla="*/ 6404168 h 6839069"/>
              <a:gd name="connsiteX1394" fmla="*/ 6346404 w 6842998"/>
              <a:gd name="connsiteY1394" fmla="*/ 6382659 h 6839069"/>
              <a:gd name="connsiteX1395" fmla="*/ 6309663 w 6842998"/>
              <a:gd name="connsiteY1395" fmla="*/ 6357889 h 6839069"/>
              <a:gd name="connsiteX1396" fmla="*/ 6328062 w 6842998"/>
              <a:gd name="connsiteY1396" fmla="*/ 6449018 h 6839069"/>
              <a:gd name="connsiteX1397" fmla="*/ 6328062 w 6842998"/>
              <a:gd name="connsiteY1397" fmla="*/ 6565352 h 6839069"/>
              <a:gd name="connsiteX1398" fmla="*/ 6054345 w 6842998"/>
              <a:gd name="connsiteY1398" fmla="*/ 6839069 h 6839069"/>
              <a:gd name="connsiteX1399" fmla="*/ 5938011 w 6842998"/>
              <a:gd name="connsiteY1399" fmla="*/ 6839069 h 6839069"/>
              <a:gd name="connsiteX1400" fmla="*/ 5664293 w 6842998"/>
              <a:gd name="connsiteY1400" fmla="*/ 6565352 h 6839069"/>
              <a:gd name="connsiteX1401" fmla="*/ 5664293 w 6842998"/>
              <a:gd name="connsiteY1401" fmla="*/ 6449018 h 6839069"/>
              <a:gd name="connsiteX1402" fmla="*/ 5682692 w 6842998"/>
              <a:gd name="connsiteY1402" fmla="*/ 6357889 h 6839069"/>
              <a:gd name="connsiteX1403" fmla="*/ 5645952 w 6842998"/>
              <a:gd name="connsiteY1403" fmla="*/ 6382659 h 6839069"/>
              <a:gd name="connsiteX1404" fmla="*/ 5539409 w 6842998"/>
              <a:gd name="connsiteY1404" fmla="*/ 6404168 h 6839069"/>
              <a:gd name="connsiteX1405" fmla="*/ 5423076 w 6842998"/>
              <a:gd name="connsiteY1405" fmla="*/ 6404168 h 6839069"/>
              <a:gd name="connsiteX1406" fmla="*/ 5316532 w 6842998"/>
              <a:gd name="connsiteY1406" fmla="*/ 6382659 h 6839069"/>
              <a:gd name="connsiteX1407" fmla="*/ 5279792 w 6842998"/>
              <a:gd name="connsiteY1407" fmla="*/ 6357889 h 6839069"/>
              <a:gd name="connsiteX1408" fmla="*/ 5298191 w 6842998"/>
              <a:gd name="connsiteY1408" fmla="*/ 6449018 h 6839069"/>
              <a:gd name="connsiteX1409" fmla="*/ 5298191 w 6842998"/>
              <a:gd name="connsiteY1409" fmla="*/ 6565352 h 6839069"/>
              <a:gd name="connsiteX1410" fmla="*/ 5024473 w 6842998"/>
              <a:gd name="connsiteY1410" fmla="*/ 6839069 h 6839069"/>
              <a:gd name="connsiteX1411" fmla="*/ 4908140 w 6842998"/>
              <a:gd name="connsiteY1411" fmla="*/ 6839069 h 6839069"/>
              <a:gd name="connsiteX1412" fmla="*/ 4634422 w 6842998"/>
              <a:gd name="connsiteY1412" fmla="*/ 6565352 h 6839069"/>
              <a:gd name="connsiteX1413" fmla="*/ 4634422 w 6842998"/>
              <a:gd name="connsiteY1413" fmla="*/ 6449018 h 6839069"/>
              <a:gd name="connsiteX1414" fmla="*/ 4652821 w 6842998"/>
              <a:gd name="connsiteY1414" fmla="*/ 6357889 h 6839069"/>
              <a:gd name="connsiteX1415" fmla="*/ 4616081 w 6842998"/>
              <a:gd name="connsiteY1415" fmla="*/ 6382659 h 6839069"/>
              <a:gd name="connsiteX1416" fmla="*/ 4509537 w 6842998"/>
              <a:gd name="connsiteY1416" fmla="*/ 6404168 h 6839069"/>
              <a:gd name="connsiteX1417" fmla="*/ 4393204 w 6842998"/>
              <a:gd name="connsiteY1417" fmla="*/ 6404168 h 6839069"/>
              <a:gd name="connsiteX1418" fmla="*/ 4286661 w 6842998"/>
              <a:gd name="connsiteY1418" fmla="*/ 6382659 h 6839069"/>
              <a:gd name="connsiteX1419" fmla="*/ 4249921 w 6842998"/>
              <a:gd name="connsiteY1419" fmla="*/ 6357889 h 6839069"/>
              <a:gd name="connsiteX1420" fmla="*/ 4268319 w 6842998"/>
              <a:gd name="connsiteY1420" fmla="*/ 6449018 h 6839069"/>
              <a:gd name="connsiteX1421" fmla="*/ 4268319 w 6842998"/>
              <a:gd name="connsiteY1421" fmla="*/ 6565352 h 6839069"/>
              <a:gd name="connsiteX1422" fmla="*/ 3994602 w 6842998"/>
              <a:gd name="connsiteY1422" fmla="*/ 6839069 h 6839069"/>
              <a:gd name="connsiteX1423" fmla="*/ 3878268 w 6842998"/>
              <a:gd name="connsiteY1423" fmla="*/ 6839069 h 6839069"/>
              <a:gd name="connsiteX1424" fmla="*/ 3604551 w 6842998"/>
              <a:gd name="connsiteY1424" fmla="*/ 6565352 h 6839069"/>
              <a:gd name="connsiteX1425" fmla="*/ 3604551 w 6842998"/>
              <a:gd name="connsiteY1425" fmla="*/ 6449018 h 6839069"/>
              <a:gd name="connsiteX1426" fmla="*/ 3622949 w 6842998"/>
              <a:gd name="connsiteY1426" fmla="*/ 6357889 h 6839069"/>
              <a:gd name="connsiteX1427" fmla="*/ 3586209 w 6842998"/>
              <a:gd name="connsiteY1427" fmla="*/ 6382659 h 6839069"/>
              <a:gd name="connsiteX1428" fmla="*/ 3479666 w 6842998"/>
              <a:gd name="connsiteY1428" fmla="*/ 6404168 h 6839069"/>
              <a:gd name="connsiteX1429" fmla="*/ 3363332 w 6842998"/>
              <a:gd name="connsiteY1429" fmla="*/ 6404168 h 6839069"/>
              <a:gd name="connsiteX1430" fmla="*/ 3256789 w 6842998"/>
              <a:gd name="connsiteY1430" fmla="*/ 6382659 h 6839069"/>
              <a:gd name="connsiteX1431" fmla="*/ 3220049 w 6842998"/>
              <a:gd name="connsiteY1431" fmla="*/ 6357889 h 6839069"/>
              <a:gd name="connsiteX1432" fmla="*/ 3238448 w 6842998"/>
              <a:gd name="connsiteY1432" fmla="*/ 6449018 h 6839069"/>
              <a:gd name="connsiteX1433" fmla="*/ 3238448 w 6842998"/>
              <a:gd name="connsiteY1433" fmla="*/ 6565352 h 6839069"/>
              <a:gd name="connsiteX1434" fmla="*/ 2964730 w 6842998"/>
              <a:gd name="connsiteY1434" fmla="*/ 6839069 h 6839069"/>
              <a:gd name="connsiteX1435" fmla="*/ 2848397 w 6842998"/>
              <a:gd name="connsiteY1435" fmla="*/ 6839069 h 6839069"/>
              <a:gd name="connsiteX1436" fmla="*/ 2574679 w 6842998"/>
              <a:gd name="connsiteY1436" fmla="*/ 6565352 h 6839069"/>
              <a:gd name="connsiteX1437" fmla="*/ 2574679 w 6842998"/>
              <a:gd name="connsiteY1437" fmla="*/ 6449018 h 6839069"/>
              <a:gd name="connsiteX1438" fmla="*/ 2593078 w 6842998"/>
              <a:gd name="connsiteY1438" fmla="*/ 6357889 h 6839069"/>
              <a:gd name="connsiteX1439" fmla="*/ 2556337 w 6842998"/>
              <a:gd name="connsiteY1439" fmla="*/ 6382659 h 6839069"/>
              <a:gd name="connsiteX1440" fmla="*/ 2449794 w 6842998"/>
              <a:gd name="connsiteY1440" fmla="*/ 6404168 h 6839069"/>
              <a:gd name="connsiteX1441" fmla="*/ 2333461 w 6842998"/>
              <a:gd name="connsiteY1441" fmla="*/ 6404168 h 6839069"/>
              <a:gd name="connsiteX1442" fmla="*/ 2226918 w 6842998"/>
              <a:gd name="connsiteY1442" fmla="*/ 6382659 h 6839069"/>
              <a:gd name="connsiteX1443" fmla="*/ 2190177 w 6842998"/>
              <a:gd name="connsiteY1443" fmla="*/ 6357889 h 6839069"/>
              <a:gd name="connsiteX1444" fmla="*/ 2208576 w 6842998"/>
              <a:gd name="connsiteY1444" fmla="*/ 6449018 h 6839069"/>
              <a:gd name="connsiteX1445" fmla="*/ 2208576 w 6842998"/>
              <a:gd name="connsiteY1445" fmla="*/ 6565352 h 6839069"/>
              <a:gd name="connsiteX1446" fmla="*/ 1934858 w 6842998"/>
              <a:gd name="connsiteY1446" fmla="*/ 6839069 h 6839069"/>
              <a:gd name="connsiteX1447" fmla="*/ 1818525 w 6842998"/>
              <a:gd name="connsiteY1447" fmla="*/ 6839069 h 6839069"/>
              <a:gd name="connsiteX1448" fmla="*/ 1544808 w 6842998"/>
              <a:gd name="connsiteY1448" fmla="*/ 6565352 h 6839069"/>
              <a:gd name="connsiteX1449" fmla="*/ 1544808 w 6842998"/>
              <a:gd name="connsiteY1449" fmla="*/ 6449018 h 6839069"/>
              <a:gd name="connsiteX1450" fmla="*/ 1563206 w 6842998"/>
              <a:gd name="connsiteY1450" fmla="*/ 6357889 h 6839069"/>
              <a:gd name="connsiteX1451" fmla="*/ 1526466 w 6842998"/>
              <a:gd name="connsiteY1451" fmla="*/ 6382659 h 6839069"/>
              <a:gd name="connsiteX1452" fmla="*/ 1419923 w 6842998"/>
              <a:gd name="connsiteY1452" fmla="*/ 6404168 h 6839069"/>
              <a:gd name="connsiteX1453" fmla="*/ 1303589 w 6842998"/>
              <a:gd name="connsiteY1453" fmla="*/ 6404168 h 6839069"/>
              <a:gd name="connsiteX1454" fmla="*/ 1197046 w 6842998"/>
              <a:gd name="connsiteY1454" fmla="*/ 6382659 h 6839069"/>
              <a:gd name="connsiteX1455" fmla="*/ 1160306 w 6842998"/>
              <a:gd name="connsiteY1455" fmla="*/ 6357889 h 6839069"/>
              <a:gd name="connsiteX1456" fmla="*/ 1178705 w 6842998"/>
              <a:gd name="connsiteY1456" fmla="*/ 6449018 h 6839069"/>
              <a:gd name="connsiteX1457" fmla="*/ 1178705 w 6842998"/>
              <a:gd name="connsiteY1457" fmla="*/ 6565352 h 6839069"/>
              <a:gd name="connsiteX1458" fmla="*/ 904987 w 6842998"/>
              <a:gd name="connsiteY1458" fmla="*/ 6839069 h 6839069"/>
              <a:gd name="connsiteX1459" fmla="*/ 788654 w 6842998"/>
              <a:gd name="connsiteY1459" fmla="*/ 6839069 h 6839069"/>
              <a:gd name="connsiteX1460" fmla="*/ 514936 w 6842998"/>
              <a:gd name="connsiteY1460" fmla="*/ 6565352 h 6839069"/>
              <a:gd name="connsiteX1461" fmla="*/ 514936 w 6842998"/>
              <a:gd name="connsiteY1461" fmla="*/ 6449018 h 6839069"/>
              <a:gd name="connsiteX1462" fmla="*/ 533335 w 6842998"/>
              <a:gd name="connsiteY1462" fmla="*/ 6357889 h 6839069"/>
              <a:gd name="connsiteX1463" fmla="*/ 496594 w 6842998"/>
              <a:gd name="connsiteY1463" fmla="*/ 6382659 h 6839069"/>
              <a:gd name="connsiteX1464" fmla="*/ 390051 w 6842998"/>
              <a:gd name="connsiteY1464" fmla="*/ 6404168 h 6839069"/>
              <a:gd name="connsiteX1465" fmla="*/ 273718 w 6842998"/>
              <a:gd name="connsiteY1465" fmla="*/ 6404168 h 6839069"/>
              <a:gd name="connsiteX1466" fmla="*/ 0 w 6842998"/>
              <a:gd name="connsiteY1466" fmla="*/ 6130450 h 6839069"/>
              <a:gd name="connsiteX1467" fmla="*/ 0 w 6842998"/>
              <a:gd name="connsiteY1467" fmla="*/ 6014117 h 6839069"/>
              <a:gd name="connsiteX1468" fmla="*/ 273718 w 6842998"/>
              <a:gd name="connsiteY1468" fmla="*/ 5740399 h 6839069"/>
              <a:gd name="connsiteX1469" fmla="*/ 390051 w 6842998"/>
              <a:gd name="connsiteY1469" fmla="*/ 5740399 h 6839069"/>
              <a:gd name="connsiteX1470" fmla="*/ 496595 w 6842998"/>
              <a:gd name="connsiteY1470" fmla="*/ 5761909 h 6839069"/>
              <a:gd name="connsiteX1471" fmla="*/ 517770 w 6842998"/>
              <a:gd name="connsiteY1471" fmla="*/ 5773402 h 6839069"/>
              <a:gd name="connsiteX1472" fmla="*/ 514936 w 6842998"/>
              <a:gd name="connsiteY1472" fmla="*/ 5745294 h 6839069"/>
              <a:gd name="connsiteX1473" fmla="*/ 514936 w 6842998"/>
              <a:gd name="connsiteY1473" fmla="*/ 5628960 h 6839069"/>
              <a:gd name="connsiteX1474" fmla="*/ 533335 w 6842998"/>
              <a:gd name="connsiteY1474" fmla="*/ 5537830 h 6839069"/>
              <a:gd name="connsiteX1475" fmla="*/ 496594 w 6842998"/>
              <a:gd name="connsiteY1475" fmla="*/ 5562600 h 6839069"/>
              <a:gd name="connsiteX1476" fmla="*/ 390051 w 6842998"/>
              <a:gd name="connsiteY1476" fmla="*/ 5584109 h 6839069"/>
              <a:gd name="connsiteX1477" fmla="*/ 273718 w 6842998"/>
              <a:gd name="connsiteY1477" fmla="*/ 5584109 h 6839069"/>
              <a:gd name="connsiteX1478" fmla="*/ 0 w 6842998"/>
              <a:gd name="connsiteY1478" fmla="*/ 5310392 h 6839069"/>
              <a:gd name="connsiteX1479" fmla="*/ 0 w 6842998"/>
              <a:gd name="connsiteY1479" fmla="*/ 5194058 h 6839069"/>
              <a:gd name="connsiteX1480" fmla="*/ 273718 w 6842998"/>
              <a:gd name="connsiteY1480" fmla="*/ 4920341 h 6839069"/>
              <a:gd name="connsiteX1481" fmla="*/ 390051 w 6842998"/>
              <a:gd name="connsiteY1481" fmla="*/ 4920341 h 6839069"/>
              <a:gd name="connsiteX1482" fmla="*/ 496595 w 6842998"/>
              <a:gd name="connsiteY1482" fmla="*/ 4941851 h 6839069"/>
              <a:gd name="connsiteX1483" fmla="*/ 517769 w 6842998"/>
              <a:gd name="connsiteY1483" fmla="*/ 4953344 h 6839069"/>
              <a:gd name="connsiteX1484" fmla="*/ 514936 w 6842998"/>
              <a:gd name="connsiteY1484" fmla="*/ 4925236 h 6839069"/>
              <a:gd name="connsiteX1485" fmla="*/ 514936 w 6842998"/>
              <a:gd name="connsiteY1485" fmla="*/ 4808903 h 6839069"/>
              <a:gd name="connsiteX1486" fmla="*/ 533335 w 6842998"/>
              <a:gd name="connsiteY1486" fmla="*/ 4717773 h 6839069"/>
              <a:gd name="connsiteX1487" fmla="*/ 496594 w 6842998"/>
              <a:gd name="connsiteY1487" fmla="*/ 4742543 h 6839069"/>
              <a:gd name="connsiteX1488" fmla="*/ 390051 w 6842998"/>
              <a:gd name="connsiteY1488" fmla="*/ 4764052 h 6839069"/>
              <a:gd name="connsiteX1489" fmla="*/ 273718 w 6842998"/>
              <a:gd name="connsiteY1489" fmla="*/ 4764052 h 6839069"/>
              <a:gd name="connsiteX1490" fmla="*/ 0 w 6842998"/>
              <a:gd name="connsiteY1490" fmla="*/ 4490335 h 6839069"/>
              <a:gd name="connsiteX1491" fmla="*/ 0 w 6842998"/>
              <a:gd name="connsiteY1491" fmla="*/ 4374001 h 6839069"/>
              <a:gd name="connsiteX1492" fmla="*/ 273718 w 6842998"/>
              <a:gd name="connsiteY1492" fmla="*/ 4100284 h 6839069"/>
              <a:gd name="connsiteX1493" fmla="*/ 390051 w 6842998"/>
              <a:gd name="connsiteY1493" fmla="*/ 4100284 h 6839069"/>
              <a:gd name="connsiteX1494" fmla="*/ 496595 w 6842998"/>
              <a:gd name="connsiteY1494" fmla="*/ 4121794 h 6839069"/>
              <a:gd name="connsiteX1495" fmla="*/ 517769 w 6842998"/>
              <a:gd name="connsiteY1495" fmla="*/ 4133287 h 6839069"/>
              <a:gd name="connsiteX1496" fmla="*/ 514936 w 6842998"/>
              <a:gd name="connsiteY1496" fmla="*/ 4105179 h 6839069"/>
              <a:gd name="connsiteX1497" fmla="*/ 514936 w 6842998"/>
              <a:gd name="connsiteY1497" fmla="*/ 3988846 h 6839069"/>
              <a:gd name="connsiteX1498" fmla="*/ 533335 w 6842998"/>
              <a:gd name="connsiteY1498" fmla="*/ 3897716 h 6839069"/>
              <a:gd name="connsiteX1499" fmla="*/ 496594 w 6842998"/>
              <a:gd name="connsiteY1499" fmla="*/ 3922486 h 6839069"/>
              <a:gd name="connsiteX1500" fmla="*/ 390051 w 6842998"/>
              <a:gd name="connsiteY1500" fmla="*/ 3943995 h 6839069"/>
              <a:gd name="connsiteX1501" fmla="*/ 273718 w 6842998"/>
              <a:gd name="connsiteY1501" fmla="*/ 3943995 h 6839069"/>
              <a:gd name="connsiteX1502" fmla="*/ 0 w 6842998"/>
              <a:gd name="connsiteY1502" fmla="*/ 3670278 h 6839069"/>
              <a:gd name="connsiteX1503" fmla="*/ 0 w 6842998"/>
              <a:gd name="connsiteY1503" fmla="*/ 3553945 h 6839069"/>
              <a:gd name="connsiteX1504" fmla="*/ 273718 w 6842998"/>
              <a:gd name="connsiteY1504" fmla="*/ 3280227 h 6839069"/>
              <a:gd name="connsiteX1505" fmla="*/ 390051 w 6842998"/>
              <a:gd name="connsiteY1505" fmla="*/ 3280227 h 6839069"/>
              <a:gd name="connsiteX1506" fmla="*/ 496595 w 6842998"/>
              <a:gd name="connsiteY1506" fmla="*/ 3301737 h 6839069"/>
              <a:gd name="connsiteX1507" fmla="*/ 517769 w 6842998"/>
              <a:gd name="connsiteY1507" fmla="*/ 3313230 h 6839069"/>
              <a:gd name="connsiteX1508" fmla="*/ 514936 w 6842998"/>
              <a:gd name="connsiteY1508" fmla="*/ 3285122 h 6839069"/>
              <a:gd name="connsiteX1509" fmla="*/ 514936 w 6842998"/>
              <a:gd name="connsiteY1509" fmla="*/ 3168789 h 6839069"/>
              <a:gd name="connsiteX1510" fmla="*/ 533335 w 6842998"/>
              <a:gd name="connsiteY1510" fmla="*/ 3077660 h 6839069"/>
              <a:gd name="connsiteX1511" fmla="*/ 496594 w 6842998"/>
              <a:gd name="connsiteY1511" fmla="*/ 3102430 h 6839069"/>
              <a:gd name="connsiteX1512" fmla="*/ 390051 w 6842998"/>
              <a:gd name="connsiteY1512" fmla="*/ 3123939 h 6839069"/>
              <a:gd name="connsiteX1513" fmla="*/ 273718 w 6842998"/>
              <a:gd name="connsiteY1513" fmla="*/ 3123939 h 6839069"/>
              <a:gd name="connsiteX1514" fmla="*/ 0 w 6842998"/>
              <a:gd name="connsiteY1514" fmla="*/ 2850221 h 6839069"/>
              <a:gd name="connsiteX1515" fmla="*/ 0 w 6842998"/>
              <a:gd name="connsiteY1515" fmla="*/ 2733888 h 6839069"/>
              <a:gd name="connsiteX1516" fmla="*/ 273718 w 6842998"/>
              <a:gd name="connsiteY1516" fmla="*/ 2460170 h 6839069"/>
              <a:gd name="connsiteX1517" fmla="*/ 390051 w 6842998"/>
              <a:gd name="connsiteY1517" fmla="*/ 2460170 h 6839069"/>
              <a:gd name="connsiteX1518" fmla="*/ 496595 w 6842998"/>
              <a:gd name="connsiteY1518" fmla="*/ 2481680 h 6839069"/>
              <a:gd name="connsiteX1519" fmla="*/ 517769 w 6842998"/>
              <a:gd name="connsiteY1519" fmla="*/ 2493173 h 6839069"/>
              <a:gd name="connsiteX1520" fmla="*/ 514936 w 6842998"/>
              <a:gd name="connsiteY1520" fmla="*/ 2465066 h 6839069"/>
              <a:gd name="connsiteX1521" fmla="*/ 514936 w 6842998"/>
              <a:gd name="connsiteY1521" fmla="*/ 2348732 h 6839069"/>
              <a:gd name="connsiteX1522" fmla="*/ 533335 w 6842998"/>
              <a:gd name="connsiteY1522" fmla="*/ 2257603 h 6839069"/>
              <a:gd name="connsiteX1523" fmla="*/ 496594 w 6842998"/>
              <a:gd name="connsiteY1523" fmla="*/ 2282372 h 6839069"/>
              <a:gd name="connsiteX1524" fmla="*/ 390051 w 6842998"/>
              <a:gd name="connsiteY1524" fmla="*/ 2303882 h 6839069"/>
              <a:gd name="connsiteX1525" fmla="*/ 273718 w 6842998"/>
              <a:gd name="connsiteY1525" fmla="*/ 2303882 h 6839069"/>
              <a:gd name="connsiteX1526" fmla="*/ 0 w 6842998"/>
              <a:gd name="connsiteY1526" fmla="*/ 2030165 h 6839069"/>
              <a:gd name="connsiteX1527" fmla="*/ 0 w 6842998"/>
              <a:gd name="connsiteY1527" fmla="*/ 1913831 h 6839069"/>
              <a:gd name="connsiteX1528" fmla="*/ 273718 w 6842998"/>
              <a:gd name="connsiteY1528" fmla="*/ 1640114 h 6839069"/>
              <a:gd name="connsiteX1529" fmla="*/ 390051 w 6842998"/>
              <a:gd name="connsiteY1529" fmla="*/ 1640114 h 6839069"/>
              <a:gd name="connsiteX1530" fmla="*/ 496595 w 6842998"/>
              <a:gd name="connsiteY1530" fmla="*/ 1661623 h 6839069"/>
              <a:gd name="connsiteX1531" fmla="*/ 517769 w 6842998"/>
              <a:gd name="connsiteY1531" fmla="*/ 1673116 h 6839069"/>
              <a:gd name="connsiteX1532" fmla="*/ 514936 w 6842998"/>
              <a:gd name="connsiteY1532" fmla="*/ 1645009 h 6839069"/>
              <a:gd name="connsiteX1533" fmla="*/ 514936 w 6842998"/>
              <a:gd name="connsiteY1533" fmla="*/ 1528676 h 6839069"/>
              <a:gd name="connsiteX1534" fmla="*/ 533335 w 6842998"/>
              <a:gd name="connsiteY1534" fmla="*/ 1437546 h 6839069"/>
              <a:gd name="connsiteX1535" fmla="*/ 496594 w 6842998"/>
              <a:gd name="connsiteY1535" fmla="*/ 1462316 h 6839069"/>
              <a:gd name="connsiteX1536" fmla="*/ 390051 w 6842998"/>
              <a:gd name="connsiteY1536" fmla="*/ 1483825 h 6839069"/>
              <a:gd name="connsiteX1537" fmla="*/ 273718 w 6842998"/>
              <a:gd name="connsiteY1537" fmla="*/ 1483825 h 6839069"/>
              <a:gd name="connsiteX1538" fmla="*/ 0 w 6842998"/>
              <a:gd name="connsiteY1538" fmla="*/ 1210108 h 6839069"/>
              <a:gd name="connsiteX1539" fmla="*/ 0 w 6842998"/>
              <a:gd name="connsiteY1539" fmla="*/ 1093774 h 6839069"/>
              <a:gd name="connsiteX1540" fmla="*/ 273718 w 6842998"/>
              <a:gd name="connsiteY1540" fmla="*/ 820057 h 6839069"/>
              <a:gd name="connsiteX1541" fmla="*/ 390051 w 6842998"/>
              <a:gd name="connsiteY1541" fmla="*/ 820057 h 6839069"/>
              <a:gd name="connsiteX1542" fmla="*/ 496595 w 6842998"/>
              <a:gd name="connsiteY1542" fmla="*/ 841566 h 6839069"/>
              <a:gd name="connsiteX1543" fmla="*/ 517769 w 6842998"/>
              <a:gd name="connsiteY1543" fmla="*/ 853060 h 6839069"/>
              <a:gd name="connsiteX1544" fmla="*/ 514936 w 6842998"/>
              <a:gd name="connsiteY1544" fmla="*/ 824952 h 6839069"/>
              <a:gd name="connsiteX1545" fmla="*/ 514936 w 6842998"/>
              <a:gd name="connsiteY1545" fmla="*/ 708619 h 6839069"/>
              <a:gd name="connsiteX1546" fmla="*/ 533335 w 6842998"/>
              <a:gd name="connsiteY1546" fmla="*/ 617489 h 6839069"/>
              <a:gd name="connsiteX1547" fmla="*/ 496594 w 6842998"/>
              <a:gd name="connsiteY1547" fmla="*/ 642259 h 6839069"/>
              <a:gd name="connsiteX1548" fmla="*/ 390051 w 6842998"/>
              <a:gd name="connsiteY1548" fmla="*/ 663768 h 6839069"/>
              <a:gd name="connsiteX1549" fmla="*/ 273718 w 6842998"/>
              <a:gd name="connsiteY1549" fmla="*/ 663768 h 6839069"/>
              <a:gd name="connsiteX1550" fmla="*/ 0 w 6842998"/>
              <a:gd name="connsiteY1550" fmla="*/ 390051 h 6839069"/>
              <a:gd name="connsiteX1551" fmla="*/ 0 w 6842998"/>
              <a:gd name="connsiteY1551" fmla="*/ 273717 h 6839069"/>
              <a:gd name="connsiteX1552" fmla="*/ 273718 w 6842998"/>
              <a:gd name="connsiteY1552" fmla="*/ 0 h 683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6842998" h="6839069">
                <a:moveTo>
                  <a:pt x="6182063" y="5986008"/>
                </a:moveTo>
                <a:lnTo>
                  <a:pt x="6160888" y="5997501"/>
                </a:lnTo>
                <a:cubicBezTo>
                  <a:pt x="6128141" y="6011352"/>
                  <a:pt x="6092137" y="6019011"/>
                  <a:pt x="6054345" y="6019011"/>
                </a:cubicBezTo>
                <a:lnTo>
                  <a:pt x="5938011" y="6019011"/>
                </a:lnTo>
                <a:cubicBezTo>
                  <a:pt x="5900218" y="6019011"/>
                  <a:pt x="5864214" y="6011352"/>
                  <a:pt x="5831467" y="5997501"/>
                </a:cubicBezTo>
                <a:lnTo>
                  <a:pt x="5810293" y="5986009"/>
                </a:lnTo>
                <a:lnTo>
                  <a:pt x="5813127" y="6014117"/>
                </a:lnTo>
                <a:lnTo>
                  <a:pt x="5813127" y="6130450"/>
                </a:lnTo>
                <a:lnTo>
                  <a:pt x="5794728" y="6221582"/>
                </a:lnTo>
                <a:lnTo>
                  <a:pt x="5831468" y="6196812"/>
                </a:lnTo>
                <a:cubicBezTo>
                  <a:pt x="5864215" y="6182960"/>
                  <a:pt x="5900219" y="6175301"/>
                  <a:pt x="5938011" y="6175301"/>
                </a:cubicBezTo>
                <a:lnTo>
                  <a:pt x="6054345" y="6175301"/>
                </a:lnTo>
                <a:cubicBezTo>
                  <a:pt x="6092137" y="6175301"/>
                  <a:pt x="6128141" y="6182960"/>
                  <a:pt x="6160887" y="6196812"/>
                </a:cubicBezTo>
                <a:lnTo>
                  <a:pt x="6197628" y="6221582"/>
                </a:lnTo>
                <a:lnTo>
                  <a:pt x="6179229" y="6130450"/>
                </a:lnTo>
                <a:lnTo>
                  <a:pt x="6179229" y="6014117"/>
                </a:lnTo>
                <a:close/>
                <a:moveTo>
                  <a:pt x="660935" y="5986008"/>
                </a:moveTo>
                <a:lnTo>
                  <a:pt x="663769" y="6014117"/>
                </a:lnTo>
                <a:lnTo>
                  <a:pt x="663769" y="6130450"/>
                </a:lnTo>
                <a:lnTo>
                  <a:pt x="645370" y="6221582"/>
                </a:lnTo>
                <a:lnTo>
                  <a:pt x="682110" y="6196812"/>
                </a:lnTo>
                <a:cubicBezTo>
                  <a:pt x="714857" y="6182960"/>
                  <a:pt x="750861" y="6175301"/>
                  <a:pt x="788654" y="6175301"/>
                </a:cubicBezTo>
                <a:lnTo>
                  <a:pt x="904987" y="6175301"/>
                </a:lnTo>
                <a:cubicBezTo>
                  <a:pt x="942779" y="6175301"/>
                  <a:pt x="978783" y="6182960"/>
                  <a:pt x="1011530" y="6196812"/>
                </a:cubicBezTo>
                <a:lnTo>
                  <a:pt x="1048271" y="6221582"/>
                </a:lnTo>
                <a:lnTo>
                  <a:pt x="1029872" y="6130450"/>
                </a:lnTo>
                <a:lnTo>
                  <a:pt x="1029872" y="6014117"/>
                </a:lnTo>
                <a:lnTo>
                  <a:pt x="1032705" y="5986008"/>
                </a:lnTo>
                <a:lnTo>
                  <a:pt x="1011531" y="5997501"/>
                </a:lnTo>
                <a:cubicBezTo>
                  <a:pt x="978783" y="6011352"/>
                  <a:pt x="942780" y="6019011"/>
                  <a:pt x="904987" y="6019011"/>
                </a:cubicBezTo>
                <a:lnTo>
                  <a:pt x="788654" y="6019011"/>
                </a:lnTo>
                <a:cubicBezTo>
                  <a:pt x="750861" y="6019011"/>
                  <a:pt x="714857" y="6011352"/>
                  <a:pt x="682110" y="5997501"/>
                </a:cubicBezTo>
                <a:close/>
                <a:moveTo>
                  <a:pt x="1690807" y="5986008"/>
                </a:moveTo>
                <a:lnTo>
                  <a:pt x="1693640" y="6014117"/>
                </a:lnTo>
                <a:lnTo>
                  <a:pt x="1693640" y="6130450"/>
                </a:lnTo>
                <a:lnTo>
                  <a:pt x="1675242" y="6221582"/>
                </a:lnTo>
                <a:lnTo>
                  <a:pt x="1711982" y="6196812"/>
                </a:lnTo>
                <a:cubicBezTo>
                  <a:pt x="1744729" y="6182960"/>
                  <a:pt x="1780733" y="6175301"/>
                  <a:pt x="1818525" y="6175301"/>
                </a:cubicBezTo>
                <a:lnTo>
                  <a:pt x="1934858" y="6175301"/>
                </a:lnTo>
                <a:cubicBezTo>
                  <a:pt x="1972651" y="6175301"/>
                  <a:pt x="2008655" y="6182960"/>
                  <a:pt x="2041402" y="6196812"/>
                </a:cubicBezTo>
                <a:lnTo>
                  <a:pt x="2078142" y="6221582"/>
                </a:lnTo>
                <a:lnTo>
                  <a:pt x="2059743" y="6130450"/>
                </a:lnTo>
                <a:lnTo>
                  <a:pt x="2059743" y="6014117"/>
                </a:lnTo>
                <a:lnTo>
                  <a:pt x="2062577" y="5986008"/>
                </a:lnTo>
                <a:lnTo>
                  <a:pt x="2041402" y="5997501"/>
                </a:lnTo>
                <a:cubicBezTo>
                  <a:pt x="2008655" y="6011352"/>
                  <a:pt x="1972651" y="6019011"/>
                  <a:pt x="1934858" y="6019011"/>
                </a:cubicBezTo>
                <a:lnTo>
                  <a:pt x="1818525" y="6019011"/>
                </a:lnTo>
                <a:cubicBezTo>
                  <a:pt x="1780733" y="6019011"/>
                  <a:pt x="1744729" y="6011352"/>
                  <a:pt x="1711982" y="5997501"/>
                </a:cubicBezTo>
                <a:close/>
                <a:moveTo>
                  <a:pt x="3092449" y="5986008"/>
                </a:moveTo>
                <a:lnTo>
                  <a:pt x="3071274" y="5997501"/>
                </a:lnTo>
                <a:cubicBezTo>
                  <a:pt x="3038527" y="6011352"/>
                  <a:pt x="3002523" y="6019011"/>
                  <a:pt x="2964730" y="6019011"/>
                </a:cubicBezTo>
                <a:lnTo>
                  <a:pt x="2848397" y="6019011"/>
                </a:lnTo>
                <a:cubicBezTo>
                  <a:pt x="2810604" y="6019011"/>
                  <a:pt x="2774600" y="6011352"/>
                  <a:pt x="2741853" y="5997501"/>
                </a:cubicBezTo>
                <a:lnTo>
                  <a:pt x="2720679" y="5986008"/>
                </a:lnTo>
                <a:lnTo>
                  <a:pt x="2723512" y="6014117"/>
                </a:lnTo>
                <a:lnTo>
                  <a:pt x="2723512" y="6130450"/>
                </a:lnTo>
                <a:lnTo>
                  <a:pt x="2705113" y="6221582"/>
                </a:lnTo>
                <a:lnTo>
                  <a:pt x="2741853" y="6196812"/>
                </a:lnTo>
                <a:cubicBezTo>
                  <a:pt x="2774600" y="6182960"/>
                  <a:pt x="2810604" y="6175301"/>
                  <a:pt x="2848397" y="6175301"/>
                </a:cubicBezTo>
                <a:lnTo>
                  <a:pt x="2964730" y="6175301"/>
                </a:lnTo>
                <a:cubicBezTo>
                  <a:pt x="3002522" y="6175301"/>
                  <a:pt x="3038526" y="6182960"/>
                  <a:pt x="3071273" y="6196812"/>
                </a:cubicBezTo>
                <a:lnTo>
                  <a:pt x="3108013" y="6221582"/>
                </a:lnTo>
                <a:lnTo>
                  <a:pt x="3089615" y="6130450"/>
                </a:lnTo>
                <a:lnTo>
                  <a:pt x="3089615" y="6014117"/>
                </a:lnTo>
                <a:close/>
                <a:moveTo>
                  <a:pt x="3750550" y="5986008"/>
                </a:moveTo>
                <a:lnTo>
                  <a:pt x="3753383" y="6014117"/>
                </a:lnTo>
                <a:lnTo>
                  <a:pt x="3753383" y="6130450"/>
                </a:lnTo>
                <a:lnTo>
                  <a:pt x="3734985" y="6221582"/>
                </a:lnTo>
                <a:lnTo>
                  <a:pt x="3771725" y="6196812"/>
                </a:lnTo>
                <a:cubicBezTo>
                  <a:pt x="3804472" y="6182960"/>
                  <a:pt x="3840476" y="6175301"/>
                  <a:pt x="3878268" y="6175301"/>
                </a:cubicBezTo>
                <a:lnTo>
                  <a:pt x="3994602" y="6175301"/>
                </a:lnTo>
                <a:cubicBezTo>
                  <a:pt x="4032394" y="6175301"/>
                  <a:pt x="4068398" y="6182960"/>
                  <a:pt x="4101145" y="6196812"/>
                </a:cubicBezTo>
                <a:lnTo>
                  <a:pt x="4137885" y="6221582"/>
                </a:lnTo>
                <a:lnTo>
                  <a:pt x="4119486" y="6130450"/>
                </a:lnTo>
                <a:lnTo>
                  <a:pt x="4119486" y="6014117"/>
                </a:lnTo>
                <a:lnTo>
                  <a:pt x="4122320" y="5986008"/>
                </a:lnTo>
                <a:lnTo>
                  <a:pt x="4101145" y="5997501"/>
                </a:lnTo>
                <a:cubicBezTo>
                  <a:pt x="4068398" y="6011352"/>
                  <a:pt x="4032395" y="6019011"/>
                  <a:pt x="3994602" y="6019011"/>
                </a:cubicBezTo>
                <a:lnTo>
                  <a:pt x="3878268" y="6019011"/>
                </a:lnTo>
                <a:cubicBezTo>
                  <a:pt x="3840475" y="6019011"/>
                  <a:pt x="3804472" y="6011352"/>
                  <a:pt x="3771725" y="5997501"/>
                </a:cubicBezTo>
                <a:close/>
                <a:moveTo>
                  <a:pt x="5152192" y="5986008"/>
                </a:moveTo>
                <a:lnTo>
                  <a:pt x="5131017" y="5997501"/>
                </a:lnTo>
                <a:cubicBezTo>
                  <a:pt x="5098270" y="6011352"/>
                  <a:pt x="5062266" y="6019011"/>
                  <a:pt x="5024473" y="6019011"/>
                </a:cubicBezTo>
                <a:lnTo>
                  <a:pt x="4908140" y="6019011"/>
                </a:lnTo>
                <a:cubicBezTo>
                  <a:pt x="4870347" y="6019011"/>
                  <a:pt x="4834343" y="6011352"/>
                  <a:pt x="4801596" y="5997501"/>
                </a:cubicBezTo>
                <a:lnTo>
                  <a:pt x="4780422" y="5986008"/>
                </a:lnTo>
                <a:lnTo>
                  <a:pt x="4783255" y="6014117"/>
                </a:lnTo>
                <a:lnTo>
                  <a:pt x="4783255" y="6130450"/>
                </a:lnTo>
                <a:lnTo>
                  <a:pt x="4764856" y="6221582"/>
                </a:lnTo>
                <a:lnTo>
                  <a:pt x="4801597" y="6196812"/>
                </a:lnTo>
                <a:cubicBezTo>
                  <a:pt x="4834344" y="6182960"/>
                  <a:pt x="4870348" y="6175301"/>
                  <a:pt x="4908140" y="6175301"/>
                </a:cubicBezTo>
                <a:lnTo>
                  <a:pt x="5024473" y="6175301"/>
                </a:lnTo>
                <a:cubicBezTo>
                  <a:pt x="5062265" y="6175301"/>
                  <a:pt x="5098269" y="6182960"/>
                  <a:pt x="5131016" y="6196812"/>
                </a:cubicBezTo>
                <a:lnTo>
                  <a:pt x="5167757" y="6221582"/>
                </a:lnTo>
                <a:lnTo>
                  <a:pt x="5149358" y="6130450"/>
                </a:lnTo>
                <a:lnTo>
                  <a:pt x="5149358" y="6014117"/>
                </a:lnTo>
                <a:close/>
                <a:moveTo>
                  <a:pt x="5279792" y="5537830"/>
                </a:moveTo>
                <a:lnTo>
                  <a:pt x="5298191" y="5628960"/>
                </a:lnTo>
                <a:lnTo>
                  <a:pt x="5298191" y="5745294"/>
                </a:lnTo>
                <a:lnTo>
                  <a:pt x="5295357" y="5773403"/>
                </a:lnTo>
                <a:lnTo>
                  <a:pt x="5316532" y="5761909"/>
                </a:lnTo>
                <a:cubicBezTo>
                  <a:pt x="5349279" y="5748058"/>
                  <a:pt x="5385283" y="5740399"/>
                  <a:pt x="5423076" y="5740399"/>
                </a:cubicBezTo>
                <a:lnTo>
                  <a:pt x="5539409" y="5740399"/>
                </a:lnTo>
                <a:cubicBezTo>
                  <a:pt x="5577202" y="5740399"/>
                  <a:pt x="5613206" y="5748058"/>
                  <a:pt x="5645953" y="5761909"/>
                </a:cubicBezTo>
                <a:lnTo>
                  <a:pt x="5667126" y="5773402"/>
                </a:lnTo>
                <a:lnTo>
                  <a:pt x="5664293" y="5745294"/>
                </a:lnTo>
                <a:lnTo>
                  <a:pt x="5664293" y="5628960"/>
                </a:lnTo>
                <a:lnTo>
                  <a:pt x="5682692" y="5537830"/>
                </a:lnTo>
                <a:lnTo>
                  <a:pt x="5645952" y="5562600"/>
                </a:lnTo>
                <a:cubicBezTo>
                  <a:pt x="5613205" y="5576450"/>
                  <a:pt x="5577201" y="5584109"/>
                  <a:pt x="5539409" y="5584109"/>
                </a:cubicBezTo>
                <a:lnTo>
                  <a:pt x="5423076" y="5584109"/>
                </a:lnTo>
                <a:cubicBezTo>
                  <a:pt x="5385283" y="5584109"/>
                  <a:pt x="5349279" y="5576450"/>
                  <a:pt x="5316532" y="5562600"/>
                </a:cubicBezTo>
                <a:close/>
                <a:moveTo>
                  <a:pt x="4249921" y="5537830"/>
                </a:moveTo>
                <a:lnTo>
                  <a:pt x="4268319" y="5628960"/>
                </a:lnTo>
                <a:lnTo>
                  <a:pt x="4268319" y="5745294"/>
                </a:lnTo>
                <a:lnTo>
                  <a:pt x="4265486" y="5773402"/>
                </a:lnTo>
                <a:lnTo>
                  <a:pt x="4286661" y="5761909"/>
                </a:lnTo>
                <a:cubicBezTo>
                  <a:pt x="4319408" y="5748058"/>
                  <a:pt x="4355411" y="5740399"/>
                  <a:pt x="4393204" y="5740399"/>
                </a:cubicBezTo>
                <a:lnTo>
                  <a:pt x="4509537" y="5740399"/>
                </a:lnTo>
                <a:cubicBezTo>
                  <a:pt x="4547330" y="5740399"/>
                  <a:pt x="4583334" y="5748058"/>
                  <a:pt x="4616081" y="5761909"/>
                </a:cubicBezTo>
                <a:lnTo>
                  <a:pt x="4637256" y="5773402"/>
                </a:lnTo>
                <a:lnTo>
                  <a:pt x="4634422" y="5745294"/>
                </a:lnTo>
                <a:lnTo>
                  <a:pt x="4634422" y="5628960"/>
                </a:lnTo>
                <a:lnTo>
                  <a:pt x="4652821" y="5537830"/>
                </a:lnTo>
                <a:lnTo>
                  <a:pt x="4616081" y="5562600"/>
                </a:lnTo>
                <a:cubicBezTo>
                  <a:pt x="4583334" y="5576450"/>
                  <a:pt x="4547330" y="5584109"/>
                  <a:pt x="4509537" y="5584109"/>
                </a:cubicBezTo>
                <a:lnTo>
                  <a:pt x="4393204" y="5584109"/>
                </a:lnTo>
                <a:cubicBezTo>
                  <a:pt x="4355412" y="5584109"/>
                  <a:pt x="4319408" y="5576450"/>
                  <a:pt x="4286661" y="5562600"/>
                </a:cubicBezTo>
                <a:close/>
                <a:moveTo>
                  <a:pt x="3220049" y="5537830"/>
                </a:moveTo>
                <a:lnTo>
                  <a:pt x="3238448" y="5628960"/>
                </a:lnTo>
                <a:lnTo>
                  <a:pt x="3238448" y="5745294"/>
                </a:lnTo>
                <a:lnTo>
                  <a:pt x="3235614" y="5773402"/>
                </a:lnTo>
                <a:lnTo>
                  <a:pt x="3256789" y="5761909"/>
                </a:lnTo>
                <a:cubicBezTo>
                  <a:pt x="3289536" y="5748058"/>
                  <a:pt x="3325540" y="5740399"/>
                  <a:pt x="3363332" y="5740399"/>
                </a:cubicBezTo>
                <a:lnTo>
                  <a:pt x="3479666" y="5740399"/>
                </a:lnTo>
                <a:cubicBezTo>
                  <a:pt x="3517459" y="5740399"/>
                  <a:pt x="3553463" y="5748058"/>
                  <a:pt x="3586210" y="5761909"/>
                </a:cubicBezTo>
                <a:lnTo>
                  <a:pt x="3607384" y="5773402"/>
                </a:lnTo>
                <a:lnTo>
                  <a:pt x="3604551" y="5745294"/>
                </a:lnTo>
                <a:lnTo>
                  <a:pt x="3604551" y="5628960"/>
                </a:lnTo>
                <a:lnTo>
                  <a:pt x="3622949" y="5537830"/>
                </a:lnTo>
                <a:lnTo>
                  <a:pt x="3586209" y="5562600"/>
                </a:lnTo>
                <a:cubicBezTo>
                  <a:pt x="3553462" y="5576450"/>
                  <a:pt x="3517458" y="5584109"/>
                  <a:pt x="3479666" y="5584109"/>
                </a:cubicBezTo>
                <a:lnTo>
                  <a:pt x="3363332" y="5584109"/>
                </a:lnTo>
                <a:cubicBezTo>
                  <a:pt x="3325540" y="5584109"/>
                  <a:pt x="3289536" y="5576450"/>
                  <a:pt x="3256789" y="5562600"/>
                </a:cubicBezTo>
                <a:close/>
                <a:moveTo>
                  <a:pt x="2190177" y="5537830"/>
                </a:moveTo>
                <a:lnTo>
                  <a:pt x="2208576" y="5628960"/>
                </a:lnTo>
                <a:lnTo>
                  <a:pt x="2208576" y="5745294"/>
                </a:lnTo>
                <a:lnTo>
                  <a:pt x="2205743" y="5773402"/>
                </a:lnTo>
                <a:lnTo>
                  <a:pt x="2226918" y="5761909"/>
                </a:lnTo>
                <a:cubicBezTo>
                  <a:pt x="2259665" y="5748058"/>
                  <a:pt x="2295669" y="5740399"/>
                  <a:pt x="2333461" y="5740399"/>
                </a:cubicBezTo>
                <a:lnTo>
                  <a:pt x="2449794" y="5740399"/>
                </a:lnTo>
                <a:cubicBezTo>
                  <a:pt x="2487587" y="5740399"/>
                  <a:pt x="2523591" y="5748058"/>
                  <a:pt x="2556338" y="5761909"/>
                </a:cubicBezTo>
                <a:lnTo>
                  <a:pt x="2577513" y="5773402"/>
                </a:lnTo>
                <a:lnTo>
                  <a:pt x="2574679" y="5745294"/>
                </a:lnTo>
                <a:lnTo>
                  <a:pt x="2574679" y="5628960"/>
                </a:lnTo>
                <a:lnTo>
                  <a:pt x="2593078" y="5537830"/>
                </a:lnTo>
                <a:lnTo>
                  <a:pt x="2556337" y="5562600"/>
                </a:lnTo>
                <a:cubicBezTo>
                  <a:pt x="2523590" y="5576450"/>
                  <a:pt x="2487586" y="5584109"/>
                  <a:pt x="2449794" y="5584109"/>
                </a:cubicBezTo>
                <a:lnTo>
                  <a:pt x="2333461" y="5584109"/>
                </a:lnTo>
                <a:cubicBezTo>
                  <a:pt x="2295669" y="5584109"/>
                  <a:pt x="2259665" y="5576450"/>
                  <a:pt x="2226918" y="5562600"/>
                </a:cubicBezTo>
                <a:close/>
                <a:moveTo>
                  <a:pt x="1160306" y="5537830"/>
                </a:moveTo>
                <a:lnTo>
                  <a:pt x="1178705" y="5628960"/>
                </a:lnTo>
                <a:lnTo>
                  <a:pt x="1178705" y="5745294"/>
                </a:lnTo>
                <a:lnTo>
                  <a:pt x="1175871" y="5773402"/>
                </a:lnTo>
                <a:lnTo>
                  <a:pt x="1197046" y="5761909"/>
                </a:lnTo>
                <a:cubicBezTo>
                  <a:pt x="1229793" y="5748058"/>
                  <a:pt x="1265797" y="5740399"/>
                  <a:pt x="1303589" y="5740399"/>
                </a:cubicBezTo>
                <a:lnTo>
                  <a:pt x="1419923" y="5740399"/>
                </a:lnTo>
                <a:cubicBezTo>
                  <a:pt x="1457716" y="5740399"/>
                  <a:pt x="1493719" y="5748058"/>
                  <a:pt x="1526467" y="5761909"/>
                </a:cubicBezTo>
                <a:lnTo>
                  <a:pt x="1547641" y="5773402"/>
                </a:lnTo>
                <a:lnTo>
                  <a:pt x="1544808" y="5745294"/>
                </a:lnTo>
                <a:lnTo>
                  <a:pt x="1544808" y="5628960"/>
                </a:lnTo>
                <a:lnTo>
                  <a:pt x="1563206" y="5537830"/>
                </a:lnTo>
                <a:lnTo>
                  <a:pt x="1526466" y="5562600"/>
                </a:lnTo>
                <a:cubicBezTo>
                  <a:pt x="1493719" y="5576450"/>
                  <a:pt x="1457715" y="5584109"/>
                  <a:pt x="1419923" y="5584109"/>
                </a:cubicBezTo>
                <a:lnTo>
                  <a:pt x="1303589" y="5584109"/>
                </a:lnTo>
                <a:cubicBezTo>
                  <a:pt x="1265797" y="5584109"/>
                  <a:pt x="1229793" y="5576450"/>
                  <a:pt x="1197046" y="5562600"/>
                </a:cubicBezTo>
                <a:close/>
                <a:moveTo>
                  <a:pt x="6182062" y="5165951"/>
                </a:moveTo>
                <a:lnTo>
                  <a:pt x="6160888" y="5177444"/>
                </a:lnTo>
                <a:cubicBezTo>
                  <a:pt x="6128141" y="5191295"/>
                  <a:pt x="6092137" y="5198954"/>
                  <a:pt x="6054345" y="5198954"/>
                </a:cubicBezTo>
                <a:lnTo>
                  <a:pt x="5938011" y="5198954"/>
                </a:lnTo>
                <a:cubicBezTo>
                  <a:pt x="5900218" y="5198954"/>
                  <a:pt x="5864214" y="5191295"/>
                  <a:pt x="5831467" y="5177444"/>
                </a:cubicBezTo>
                <a:lnTo>
                  <a:pt x="5810294" y="5165951"/>
                </a:lnTo>
                <a:lnTo>
                  <a:pt x="5813127" y="5194058"/>
                </a:lnTo>
                <a:lnTo>
                  <a:pt x="5813127" y="5310392"/>
                </a:lnTo>
                <a:lnTo>
                  <a:pt x="5794728" y="5401523"/>
                </a:lnTo>
                <a:lnTo>
                  <a:pt x="5831468" y="5376753"/>
                </a:lnTo>
                <a:cubicBezTo>
                  <a:pt x="5864215" y="5362901"/>
                  <a:pt x="5900219" y="5355242"/>
                  <a:pt x="5938011" y="5355242"/>
                </a:cubicBezTo>
                <a:lnTo>
                  <a:pt x="6054345" y="5355242"/>
                </a:lnTo>
                <a:cubicBezTo>
                  <a:pt x="6092137" y="5355242"/>
                  <a:pt x="6128141" y="5362901"/>
                  <a:pt x="6160887" y="5376753"/>
                </a:cubicBezTo>
                <a:lnTo>
                  <a:pt x="6197628" y="5401523"/>
                </a:lnTo>
                <a:lnTo>
                  <a:pt x="6179229" y="5310392"/>
                </a:lnTo>
                <a:lnTo>
                  <a:pt x="6179229" y="5194058"/>
                </a:lnTo>
                <a:close/>
                <a:moveTo>
                  <a:pt x="660936" y="5165951"/>
                </a:moveTo>
                <a:lnTo>
                  <a:pt x="663769" y="5194058"/>
                </a:lnTo>
                <a:lnTo>
                  <a:pt x="663769" y="5310392"/>
                </a:lnTo>
                <a:lnTo>
                  <a:pt x="645370" y="5401523"/>
                </a:lnTo>
                <a:lnTo>
                  <a:pt x="682110" y="5376753"/>
                </a:lnTo>
                <a:cubicBezTo>
                  <a:pt x="714857" y="5362901"/>
                  <a:pt x="750861" y="5355242"/>
                  <a:pt x="788654" y="5355242"/>
                </a:cubicBezTo>
                <a:lnTo>
                  <a:pt x="904987" y="5355242"/>
                </a:lnTo>
                <a:cubicBezTo>
                  <a:pt x="942779" y="5355242"/>
                  <a:pt x="978783" y="5362901"/>
                  <a:pt x="1011530" y="5376753"/>
                </a:cubicBezTo>
                <a:lnTo>
                  <a:pt x="1048271" y="5401523"/>
                </a:lnTo>
                <a:lnTo>
                  <a:pt x="1029872" y="5310392"/>
                </a:lnTo>
                <a:lnTo>
                  <a:pt x="1029872" y="5194058"/>
                </a:lnTo>
                <a:lnTo>
                  <a:pt x="1032705" y="5165951"/>
                </a:lnTo>
                <a:lnTo>
                  <a:pt x="1011531" y="5177444"/>
                </a:lnTo>
                <a:cubicBezTo>
                  <a:pt x="978783" y="5191295"/>
                  <a:pt x="942780" y="5198954"/>
                  <a:pt x="904987" y="5198954"/>
                </a:cubicBezTo>
                <a:lnTo>
                  <a:pt x="788654" y="5198954"/>
                </a:lnTo>
                <a:cubicBezTo>
                  <a:pt x="750861" y="5198954"/>
                  <a:pt x="714857" y="5191295"/>
                  <a:pt x="682110" y="5177444"/>
                </a:cubicBezTo>
                <a:close/>
                <a:moveTo>
                  <a:pt x="1690807" y="5165951"/>
                </a:moveTo>
                <a:lnTo>
                  <a:pt x="1693640" y="5194058"/>
                </a:lnTo>
                <a:lnTo>
                  <a:pt x="1693640" y="5310392"/>
                </a:lnTo>
                <a:lnTo>
                  <a:pt x="1675242" y="5401523"/>
                </a:lnTo>
                <a:lnTo>
                  <a:pt x="1711982" y="5376753"/>
                </a:lnTo>
                <a:cubicBezTo>
                  <a:pt x="1744729" y="5362901"/>
                  <a:pt x="1780733" y="5355242"/>
                  <a:pt x="1818525" y="5355242"/>
                </a:cubicBezTo>
                <a:lnTo>
                  <a:pt x="1934858" y="5355242"/>
                </a:lnTo>
                <a:cubicBezTo>
                  <a:pt x="1972651" y="5355242"/>
                  <a:pt x="2008655" y="5362901"/>
                  <a:pt x="2041402" y="5376753"/>
                </a:cubicBezTo>
                <a:lnTo>
                  <a:pt x="2078142" y="5401523"/>
                </a:lnTo>
                <a:lnTo>
                  <a:pt x="2059743" y="5310392"/>
                </a:lnTo>
                <a:lnTo>
                  <a:pt x="2059743" y="5194058"/>
                </a:lnTo>
                <a:lnTo>
                  <a:pt x="2062577" y="5165951"/>
                </a:lnTo>
                <a:lnTo>
                  <a:pt x="2041402" y="5177444"/>
                </a:lnTo>
                <a:cubicBezTo>
                  <a:pt x="2008655" y="5191295"/>
                  <a:pt x="1972651" y="5198954"/>
                  <a:pt x="1934858" y="5198954"/>
                </a:cubicBezTo>
                <a:lnTo>
                  <a:pt x="1818525" y="5198954"/>
                </a:lnTo>
                <a:cubicBezTo>
                  <a:pt x="1780733" y="5198954"/>
                  <a:pt x="1744729" y="5191295"/>
                  <a:pt x="1711982" y="5177444"/>
                </a:cubicBezTo>
                <a:close/>
                <a:moveTo>
                  <a:pt x="3092449" y="5165951"/>
                </a:moveTo>
                <a:lnTo>
                  <a:pt x="3071274" y="5177444"/>
                </a:lnTo>
                <a:cubicBezTo>
                  <a:pt x="3038527" y="5191295"/>
                  <a:pt x="3002523" y="5198954"/>
                  <a:pt x="2964730" y="5198954"/>
                </a:cubicBezTo>
                <a:lnTo>
                  <a:pt x="2848397" y="5198954"/>
                </a:lnTo>
                <a:cubicBezTo>
                  <a:pt x="2810604" y="5198954"/>
                  <a:pt x="2774600" y="5191295"/>
                  <a:pt x="2741853" y="5177444"/>
                </a:cubicBezTo>
                <a:lnTo>
                  <a:pt x="2720679" y="5165951"/>
                </a:lnTo>
                <a:lnTo>
                  <a:pt x="2723512" y="5194058"/>
                </a:lnTo>
                <a:lnTo>
                  <a:pt x="2723512" y="5310392"/>
                </a:lnTo>
                <a:lnTo>
                  <a:pt x="2705113" y="5401523"/>
                </a:lnTo>
                <a:lnTo>
                  <a:pt x="2741853" y="5376753"/>
                </a:lnTo>
                <a:cubicBezTo>
                  <a:pt x="2774600" y="5362901"/>
                  <a:pt x="2810604" y="5355242"/>
                  <a:pt x="2848397" y="5355242"/>
                </a:cubicBezTo>
                <a:lnTo>
                  <a:pt x="2964730" y="5355242"/>
                </a:lnTo>
                <a:cubicBezTo>
                  <a:pt x="3002522" y="5355242"/>
                  <a:pt x="3038526" y="5362901"/>
                  <a:pt x="3071273" y="5376753"/>
                </a:cubicBezTo>
                <a:lnTo>
                  <a:pt x="3108013" y="5401523"/>
                </a:lnTo>
                <a:lnTo>
                  <a:pt x="3089615" y="5310392"/>
                </a:lnTo>
                <a:lnTo>
                  <a:pt x="3089615" y="5194058"/>
                </a:lnTo>
                <a:close/>
                <a:moveTo>
                  <a:pt x="3750550" y="5165951"/>
                </a:moveTo>
                <a:lnTo>
                  <a:pt x="3753383" y="5194058"/>
                </a:lnTo>
                <a:lnTo>
                  <a:pt x="3753383" y="5310392"/>
                </a:lnTo>
                <a:lnTo>
                  <a:pt x="3734985" y="5401523"/>
                </a:lnTo>
                <a:lnTo>
                  <a:pt x="3771725" y="5376753"/>
                </a:lnTo>
                <a:cubicBezTo>
                  <a:pt x="3804472" y="5362901"/>
                  <a:pt x="3840476" y="5355242"/>
                  <a:pt x="3878268" y="5355242"/>
                </a:cubicBezTo>
                <a:lnTo>
                  <a:pt x="3994602" y="5355242"/>
                </a:lnTo>
                <a:cubicBezTo>
                  <a:pt x="4032394" y="5355242"/>
                  <a:pt x="4068398" y="5362901"/>
                  <a:pt x="4101145" y="5376753"/>
                </a:cubicBezTo>
                <a:lnTo>
                  <a:pt x="4137885" y="5401523"/>
                </a:lnTo>
                <a:lnTo>
                  <a:pt x="4119486" y="5310392"/>
                </a:lnTo>
                <a:lnTo>
                  <a:pt x="4119486" y="5194058"/>
                </a:lnTo>
                <a:lnTo>
                  <a:pt x="4122320" y="5165951"/>
                </a:lnTo>
                <a:lnTo>
                  <a:pt x="4101145" y="5177444"/>
                </a:lnTo>
                <a:cubicBezTo>
                  <a:pt x="4068398" y="5191295"/>
                  <a:pt x="4032395" y="5198954"/>
                  <a:pt x="3994602" y="5198954"/>
                </a:cubicBezTo>
                <a:lnTo>
                  <a:pt x="3878268" y="5198954"/>
                </a:lnTo>
                <a:cubicBezTo>
                  <a:pt x="3840475" y="5198954"/>
                  <a:pt x="3804472" y="5191295"/>
                  <a:pt x="3771725" y="5177444"/>
                </a:cubicBezTo>
                <a:close/>
                <a:moveTo>
                  <a:pt x="5152192" y="5165951"/>
                </a:moveTo>
                <a:lnTo>
                  <a:pt x="5131017" y="5177444"/>
                </a:lnTo>
                <a:cubicBezTo>
                  <a:pt x="5098270" y="5191295"/>
                  <a:pt x="5062266" y="5198954"/>
                  <a:pt x="5024473" y="5198954"/>
                </a:cubicBezTo>
                <a:lnTo>
                  <a:pt x="4908140" y="5198954"/>
                </a:lnTo>
                <a:cubicBezTo>
                  <a:pt x="4870347" y="5198954"/>
                  <a:pt x="4834343" y="5191295"/>
                  <a:pt x="4801596" y="5177444"/>
                </a:cubicBezTo>
                <a:lnTo>
                  <a:pt x="4780422" y="5165951"/>
                </a:lnTo>
                <a:lnTo>
                  <a:pt x="4783255" y="5194058"/>
                </a:lnTo>
                <a:lnTo>
                  <a:pt x="4783255" y="5310392"/>
                </a:lnTo>
                <a:lnTo>
                  <a:pt x="4764856" y="5401523"/>
                </a:lnTo>
                <a:lnTo>
                  <a:pt x="4801597" y="5376753"/>
                </a:lnTo>
                <a:cubicBezTo>
                  <a:pt x="4834344" y="5362901"/>
                  <a:pt x="4870348" y="5355242"/>
                  <a:pt x="4908140" y="5355242"/>
                </a:cubicBezTo>
                <a:lnTo>
                  <a:pt x="5024473" y="5355242"/>
                </a:lnTo>
                <a:cubicBezTo>
                  <a:pt x="5062265" y="5355242"/>
                  <a:pt x="5098269" y="5362901"/>
                  <a:pt x="5131016" y="5376753"/>
                </a:cubicBezTo>
                <a:lnTo>
                  <a:pt x="5167757" y="5401523"/>
                </a:lnTo>
                <a:lnTo>
                  <a:pt x="5149358" y="5310392"/>
                </a:lnTo>
                <a:lnTo>
                  <a:pt x="5149358" y="5194058"/>
                </a:lnTo>
                <a:close/>
                <a:moveTo>
                  <a:pt x="5279792" y="4717773"/>
                </a:moveTo>
                <a:lnTo>
                  <a:pt x="5298191" y="4808903"/>
                </a:lnTo>
                <a:lnTo>
                  <a:pt x="5298191" y="4925236"/>
                </a:lnTo>
                <a:lnTo>
                  <a:pt x="5295357" y="4953344"/>
                </a:lnTo>
                <a:lnTo>
                  <a:pt x="5316532" y="4941851"/>
                </a:lnTo>
                <a:cubicBezTo>
                  <a:pt x="5349279" y="4928000"/>
                  <a:pt x="5385283" y="4920341"/>
                  <a:pt x="5423076" y="4920341"/>
                </a:cubicBezTo>
                <a:lnTo>
                  <a:pt x="5539409" y="4920341"/>
                </a:lnTo>
                <a:cubicBezTo>
                  <a:pt x="5577202" y="4920341"/>
                  <a:pt x="5613206" y="4928000"/>
                  <a:pt x="5645953" y="4941851"/>
                </a:cubicBezTo>
                <a:lnTo>
                  <a:pt x="5667126" y="4953343"/>
                </a:lnTo>
                <a:lnTo>
                  <a:pt x="5664293" y="4925236"/>
                </a:lnTo>
                <a:lnTo>
                  <a:pt x="5664293" y="4808903"/>
                </a:lnTo>
                <a:lnTo>
                  <a:pt x="5682692" y="4717773"/>
                </a:lnTo>
                <a:lnTo>
                  <a:pt x="5645952" y="4742543"/>
                </a:lnTo>
                <a:cubicBezTo>
                  <a:pt x="5613205" y="4756393"/>
                  <a:pt x="5577201" y="4764052"/>
                  <a:pt x="5539409" y="4764052"/>
                </a:cubicBezTo>
                <a:lnTo>
                  <a:pt x="5423076" y="4764052"/>
                </a:lnTo>
                <a:cubicBezTo>
                  <a:pt x="5385283" y="4764052"/>
                  <a:pt x="5349279" y="4756393"/>
                  <a:pt x="5316532" y="4742543"/>
                </a:cubicBezTo>
                <a:close/>
                <a:moveTo>
                  <a:pt x="4249921" y="4717773"/>
                </a:moveTo>
                <a:lnTo>
                  <a:pt x="4268319" y="4808903"/>
                </a:lnTo>
                <a:lnTo>
                  <a:pt x="4268319" y="4925236"/>
                </a:lnTo>
                <a:lnTo>
                  <a:pt x="4265486" y="4953344"/>
                </a:lnTo>
                <a:lnTo>
                  <a:pt x="4286661" y="4941851"/>
                </a:lnTo>
                <a:cubicBezTo>
                  <a:pt x="4319408" y="4928000"/>
                  <a:pt x="4355411" y="4920341"/>
                  <a:pt x="4393204" y="4920341"/>
                </a:cubicBezTo>
                <a:lnTo>
                  <a:pt x="4509537" y="4920341"/>
                </a:lnTo>
                <a:cubicBezTo>
                  <a:pt x="4547330" y="4920341"/>
                  <a:pt x="4583334" y="4928000"/>
                  <a:pt x="4616081" y="4941851"/>
                </a:cubicBezTo>
                <a:lnTo>
                  <a:pt x="4637256" y="4953344"/>
                </a:lnTo>
                <a:lnTo>
                  <a:pt x="4634422" y="4925236"/>
                </a:lnTo>
                <a:lnTo>
                  <a:pt x="4634422" y="4808903"/>
                </a:lnTo>
                <a:lnTo>
                  <a:pt x="4652821" y="4717773"/>
                </a:lnTo>
                <a:lnTo>
                  <a:pt x="4616081" y="4742543"/>
                </a:lnTo>
                <a:cubicBezTo>
                  <a:pt x="4583334" y="4756393"/>
                  <a:pt x="4547330" y="4764052"/>
                  <a:pt x="4509537" y="4764052"/>
                </a:cubicBezTo>
                <a:lnTo>
                  <a:pt x="4393204" y="4764052"/>
                </a:lnTo>
                <a:cubicBezTo>
                  <a:pt x="4355412" y="4764052"/>
                  <a:pt x="4319408" y="4756393"/>
                  <a:pt x="4286661" y="4742543"/>
                </a:cubicBezTo>
                <a:close/>
                <a:moveTo>
                  <a:pt x="3220049" y="4717773"/>
                </a:moveTo>
                <a:lnTo>
                  <a:pt x="3238448" y="4808903"/>
                </a:lnTo>
                <a:lnTo>
                  <a:pt x="3238448" y="4925236"/>
                </a:lnTo>
                <a:lnTo>
                  <a:pt x="3235614" y="4953344"/>
                </a:lnTo>
                <a:lnTo>
                  <a:pt x="3256789" y="4941851"/>
                </a:lnTo>
                <a:cubicBezTo>
                  <a:pt x="3289536" y="4928000"/>
                  <a:pt x="3325540" y="4920341"/>
                  <a:pt x="3363332" y="4920341"/>
                </a:cubicBezTo>
                <a:lnTo>
                  <a:pt x="3479666" y="4920341"/>
                </a:lnTo>
                <a:cubicBezTo>
                  <a:pt x="3517459" y="4920341"/>
                  <a:pt x="3553463" y="4928000"/>
                  <a:pt x="3586210" y="4941851"/>
                </a:cubicBezTo>
                <a:lnTo>
                  <a:pt x="3607384" y="4953344"/>
                </a:lnTo>
                <a:lnTo>
                  <a:pt x="3604551" y="4925236"/>
                </a:lnTo>
                <a:lnTo>
                  <a:pt x="3604551" y="4808903"/>
                </a:lnTo>
                <a:lnTo>
                  <a:pt x="3622949" y="4717773"/>
                </a:lnTo>
                <a:lnTo>
                  <a:pt x="3586209" y="4742543"/>
                </a:lnTo>
                <a:cubicBezTo>
                  <a:pt x="3553462" y="4756393"/>
                  <a:pt x="3517458" y="4764052"/>
                  <a:pt x="3479666" y="4764052"/>
                </a:cubicBezTo>
                <a:lnTo>
                  <a:pt x="3363332" y="4764052"/>
                </a:lnTo>
                <a:cubicBezTo>
                  <a:pt x="3325540" y="4764052"/>
                  <a:pt x="3289536" y="4756393"/>
                  <a:pt x="3256789" y="4742543"/>
                </a:cubicBezTo>
                <a:close/>
                <a:moveTo>
                  <a:pt x="2190177" y="4717773"/>
                </a:moveTo>
                <a:lnTo>
                  <a:pt x="2208576" y="4808903"/>
                </a:lnTo>
                <a:lnTo>
                  <a:pt x="2208576" y="4925236"/>
                </a:lnTo>
                <a:lnTo>
                  <a:pt x="2205743" y="4953344"/>
                </a:lnTo>
                <a:lnTo>
                  <a:pt x="2226918" y="4941851"/>
                </a:lnTo>
                <a:cubicBezTo>
                  <a:pt x="2259665" y="4928000"/>
                  <a:pt x="2295669" y="4920341"/>
                  <a:pt x="2333461" y="4920341"/>
                </a:cubicBezTo>
                <a:lnTo>
                  <a:pt x="2449794" y="4920341"/>
                </a:lnTo>
                <a:cubicBezTo>
                  <a:pt x="2487587" y="4920341"/>
                  <a:pt x="2523591" y="4928000"/>
                  <a:pt x="2556338" y="4941851"/>
                </a:cubicBezTo>
                <a:lnTo>
                  <a:pt x="2577513" y="4953344"/>
                </a:lnTo>
                <a:lnTo>
                  <a:pt x="2574679" y="4925236"/>
                </a:lnTo>
                <a:lnTo>
                  <a:pt x="2574679" y="4808903"/>
                </a:lnTo>
                <a:lnTo>
                  <a:pt x="2593078" y="4717773"/>
                </a:lnTo>
                <a:lnTo>
                  <a:pt x="2556337" y="4742543"/>
                </a:lnTo>
                <a:cubicBezTo>
                  <a:pt x="2523590" y="4756393"/>
                  <a:pt x="2487586" y="4764052"/>
                  <a:pt x="2449794" y="4764052"/>
                </a:cubicBezTo>
                <a:lnTo>
                  <a:pt x="2333461" y="4764052"/>
                </a:lnTo>
                <a:cubicBezTo>
                  <a:pt x="2295669" y="4764052"/>
                  <a:pt x="2259665" y="4756393"/>
                  <a:pt x="2226918" y="4742543"/>
                </a:cubicBezTo>
                <a:close/>
                <a:moveTo>
                  <a:pt x="1160306" y="4717773"/>
                </a:moveTo>
                <a:lnTo>
                  <a:pt x="1178705" y="4808903"/>
                </a:lnTo>
                <a:lnTo>
                  <a:pt x="1178705" y="4925236"/>
                </a:lnTo>
                <a:lnTo>
                  <a:pt x="1175871" y="4953344"/>
                </a:lnTo>
                <a:lnTo>
                  <a:pt x="1197046" y="4941851"/>
                </a:lnTo>
                <a:cubicBezTo>
                  <a:pt x="1229793" y="4928000"/>
                  <a:pt x="1265797" y="4920341"/>
                  <a:pt x="1303589" y="4920341"/>
                </a:cubicBezTo>
                <a:lnTo>
                  <a:pt x="1419923" y="4920341"/>
                </a:lnTo>
                <a:cubicBezTo>
                  <a:pt x="1457716" y="4920341"/>
                  <a:pt x="1493719" y="4928000"/>
                  <a:pt x="1526467" y="4941851"/>
                </a:cubicBezTo>
                <a:lnTo>
                  <a:pt x="1547641" y="4953344"/>
                </a:lnTo>
                <a:lnTo>
                  <a:pt x="1544808" y="4925236"/>
                </a:lnTo>
                <a:lnTo>
                  <a:pt x="1544808" y="4808903"/>
                </a:lnTo>
                <a:lnTo>
                  <a:pt x="1563206" y="4717773"/>
                </a:lnTo>
                <a:lnTo>
                  <a:pt x="1526466" y="4742543"/>
                </a:lnTo>
                <a:cubicBezTo>
                  <a:pt x="1493719" y="4756393"/>
                  <a:pt x="1457715" y="4764052"/>
                  <a:pt x="1419923" y="4764052"/>
                </a:cubicBezTo>
                <a:lnTo>
                  <a:pt x="1303589" y="4764052"/>
                </a:lnTo>
                <a:cubicBezTo>
                  <a:pt x="1265797" y="4764052"/>
                  <a:pt x="1229793" y="4756393"/>
                  <a:pt x="1197046" y="4742543"/>
                </a:cubicBezTo>
                <a:close/>
                <a:moveTo>
                  <a:pt x="6182062" y="4345894"/>
                </a:moveTo>
                <a:lnTo>
                  <a:pt x="6160888" y="4357387"/>
                </a:lnTo>
                <a:cubicBezTo>
                  <a:pt x="6128141" y="4371238"/>
                  <a:pt x="6092137" y="4378897"/>
                  <a:pt x="6054345" y="4378897"/>
                </a:cubicBezTo>
                <a:lnTo>
                  <a:pt x="5938011" y="4378897"/>
                </a:lnTo>
                <a:cubicBezTo>
                  <a:pt x="5900218" y="4378897"/>
                  <a:pt x="5864214" y="4371238"/>
                  <a:pt x="5831467" y="4357387"/>
                </a:cubicBezTo>
                <a:lnTo>
                  <a:pt x="5810294" y="4345894"/>
                </a:lnTo>
                <a:lnTo>
                  <a:pt x="5813127" y="4374001"/>
                </a:lnTo>
                <a:lnTo>
                  <a:pt x="5813127" y="4490335"/>
                </a:lnTo>
                <a:lnTo>
                  <a:pt x="5794728" y="4581466"/>
                </a:lnTo>
                <a:lnTo>
                  <a:pt x="5831468" y="4556696"/>
                </a:lnTo>
                <a:cubicBezTo>
                  <a:pt x="5864215" y="4542844"/>
                  <a:pt x="5900219" y="4535185"/>
                  <a:pt x="5938011" y="4535185"/>
                </a:cubicBezTo>
                <a:lnTo>
                  <a:pt x="6054345" y="4535185"/>
                </a:lnTo>
                <a:cubicBezTo>
                  <a:pt x="6092137" y="4535185"/>
                  <a:pt x="6128141" y="4542844"/>
                  <a:pt x="6160887" y="4556696"/>
                </a:cubicBezTo>
                <a:lnTo>
                  <a:pt x="6197628" y="4581466"/>
                </a:lnTo>
                <a:lnTo>
                  <a:pt x="6179229" y="4490335"/>
                </a:lnTo>
                <a:lnTo>
                  <a:pt x="6179229" y="4374001"/>
                </a:lnTo>
                <a:close/>
                <a:moveTo>
                  <a:pt x="2720679" y="4345894"/>
                </a:moveTo>
                <a:lnTo>
                  <a:pt x="2723512" y="4374001"/>
                </a:lnTo>
                <a:lnTo>
                  <a:pt x="2723512" y="4490335"/>
                </a:lnTo>
                <a:lnTo>
                  <a:pt x="2705113" y="4581466"/>
                </a:lnTo>
                <a:lnTo>
                  <a:pt x="2741853" y="4556696"/>
                </a:lnTo>
                <a:cubicBezTo>
                  <a:pt x="2774600" y="4542844"/>
                  <a:pt x="2810604" y="4535185"/>
                  <a:pt x="2848397" y="4535185"/>
                </a:cubicBezTo>
                <a:lnTo>
                  <a:pt x="2964730" y="4535185"/>
                </a:lnTo>
                <a:cubicBezTo>
                  <a:pt x="3002522" y="4535185"/>
                  <a:pt x="3038526" y="4542844"/>
                  <a:pt x="3071273" y="4556696"/>
                </a:cubicBezTo>
                <a:lnTo>
                  <a:pt x="3108013" y="4581466"/>
                </a:lnTo>
                <a:lnTo>
                  <a:pt x="3089615" y="4490335"/>
                </a:lnTo>
                <a:lnTo>
                  <a:pt x="3089615" y="4374001"/>
                </a:lnTo>
                <a:lnTo>
                  <a:pt x="3092449" y="4345894"/>
                </a:lnTo>
                <a:lnTo>
                  <a:pt x="3071274" y="4357387"/>
                </a:lnTo>
                <a:cubicBezTo>
                  <a:pt x="3038527" y="4371238"/>
                  <a:pt x="3002523" y="4378897"/>
                  <a:pt x="2964730" y="4378897"/>
                </a:cubicBezTo>
                <a:lnTo>
                  <a:pt x="2848397" y="4378897"/>
                </a:lnTo>
                <a:cubicBezTo>
                  <a:pt x="2810604" y="4378897"/>
                  <a:pt x="2774600" y="4371238"/>
                  <a:pt x="2741853" y="4357387"/>
                </a:cubicBezTo>
                <a:close/>
                <a:moveTo>
                  <a:pt x="1690807" y="4345894"/>
                </a:moveTo>
                <a:lnTo>
                  <a:pt x="1693640" y="4374001"/>
                </a:lnTo>
                <a:lnTo>
                  <a:pt x="1693640" y="4490335"/>
                </a:lnTo>
                <a:lnTo>
                  <a:pt x="1675242" y="4581466"/>
                </a:lnTo>
                <a:lnTo>
                  <a:pt x="1711982" y="4556696"/>
                </a:lnTo>
                <a:cubicBezTo>
                  <a:pt x="1744729" y="4542844"/>
                  <a:pt x="1780733" y="4535185"/>
                  <a:pt x="1818525" y="4535185"/>
                </a:cubicBezTo>
                <a:lnTo>
                  <a:pt x="1934858" y="4535185"/>
                </a:lnTo>
                <a:cubicBezTo>
                  <a:pt x="1972651" y="4535185"/>
                  <a:pt x="2008655" y="4542844"/>
                  <a:pt x="2041402" y="4556696"/>
                </a:cubicBezTo>
                <a:lnTo>
                  <a:pt x="2078142" y="4581466"/>
                </a:lnTo>
                <a:lnTo>
                  <a:pt x="2059743" y="4490335"/>
                </a:lnTo>
                <a:lnTo>
                  <a:pt x="2059743" y="4374001"/>
                </a:lnTo>
                <a:lnTo>
                  <a:pt x="2062577" y="4345894"/>
                </a:lnTo>
                <a:lnTo>
                  <a:pt x="2041402" y="4357387"/>
                </a:lnTo>
                <a:cubicBezTo>
                  <a:pt x="2008655" y="4371238"/>
                  <a:pt x="1972651" y="4378897"/>
                  <a:pt x="1934858" y="4378897"/>
                </a:cubicBezTo>
                <a:lnTo>
                  <a:pt x="1818525" y="4378897"/>
                </a:lnTo>
                <a:cubicBezTo>
                  <a:pt x="1780733" y="4378897"/>
                  <a:pt x="1744729" y="4371238"/>
                  <a:pt x="1711982" y="4357387"/>
                </a:cubicBezTo>
                <a:close/>
                <a:moveTo>
                  <a:pt x="660936" y="4345894"/>
                </a:moveTo>
                <a:lnTo>
                  <a:pt x="663769" y="4374001"/>
                </a:lnTo>
                <a:lnTo>
                  <a:pt x="663769" y="4490335"/>
                </a:lnTo>
                <a:lnTo>
                  <a:pt x="645370" y="4581466"/>
                </a:lnTo>
                <a:lnTo>
                  <a:pt x="682110" y="4556696"/>
                </a:lnTo>
                <a:cubicBezTo>
                  <a:pt x="714857" y="4542844"/>
                  <a:pt x="750861" y="4535185"/>
                  <a:pt x="788654" y="4535185"/>
                </a:cubicBezTo>
                <a:lnTo>
                  <a:pt x="904987" y="4535185"/>
                </a:lnTo>
                <a:cubicBezTo>
                  <a:pt x="942779" y="4535185"/>
                  <a:pt x="978783" y="4542844"/>
                  <a:pt x="1011530" y="4556696"/>
                </a:cubicBezTo>
                <a:lnTo>
                  <a:pt x="1048271" y="4581466"/>
                </a:lnTo>
                <a:lnTo>
                  <a:pt x="1029872" y="4490335"/>
                </a:lnTo>
                <a:lnTo>
                  <a:pt x="1029872" y="4374001"/>
                </a:lnTo>
                <a:lnTo>
                  <a:pt x="1032705" y="4345894"/>
                </a:lnTo>
                <a:lnTo>
                  <a:pt x="1011531" y="4357387"/>
                </a:lnTo>
                <a:cubicBezTo>
                  <a:pt x="978783" y="4371238"/>
                  <a:pt x="942780" y="4378897"/>
                  <a:pt x="904987" y="4378897"/>
                </a:cubicBezTo>
                <a:lnTo>
                  <a:pt x="788654" y="4378897"/>
                </a:lnTo>
                <a:cubicBezTo>
                  <a:pt x="750861" y="4378897"/>
                  <a:pt x="714857" y="4371238"/>
                  <a:pt x="682110" y="4357387"/>
                </a:cubicBezTo>
                <a:close/>
                <a:moveTo>
                  <a:pt x="5152192" y="4345893"/>
                </a:moveTo>
                <a:lnTo>
                  <a:pt x="5131017" y="4357387"/>
                </a:lnTo>
                <a:cubicBezTo>
                  <a:pt x="5098270" y="4371238"/>
                  <a:pt x="5062266" y="4378897"/>
                  <a:pt x="5024473" y="4378897"/>
                </a:cubicBezTo>
                <a:lnTo>
                  <a:pt x="4908140" y="4378897"/>
                </a:lnTo>
                <a:cubicBezTo>
                  <a:pt x="4870347" y="4378897"/>
                  <a:pt x="4834343" y="4371238"/>
                  <a:pt x="4801596" y="4357387"/>
                </a:cubicBezTo>
                <a:lnTo>
                  <a:pt x="4780422" y="4345894"/>
                </a:lnTo>
                <a:lnTo>
                  <a:pt x="4783255" y="4374001"/>
                </a:lnTo>
                <a:lnTo>
                  <a:pt x="4783255" y="4490335"/>
                </a:lnTo>
                <a:lnTo>
                  <a:pt x="4764856" y="4581466"/>
                </a:lnTo>
                <a:lnTo>
                  <a:pt x="4801597" y="4556696"/>
                </a:lnTo>
                <a:cubicBezTo>
                  <a:pt x="4834344" y="4542844"/>
                  <a:pt x="4870348" y="4535185"/>
                  <a:pt x="4908140" y="4535185"/>
                </a:cubicBezTo>
                <a:lnTo>
                  <a:pt x="5024473" y="4535185"/>
                </a:lnTo>
                <a:cubicBezTo>
                  <a:pt x="5062265" y="4535185"/>
                  <a:pt x="5098269" y="4542844"/>
                  <a:pt x="5131016" y="4556696"/>
                </a:cubicBezTo>
                <a:lnTo>
                  <a:pt x="5167757" y="4581466"/>
                </a:lnTo>
                <a:lnTo>
                  <a:pt x="5149358" y="4490335"/>
                </a:lnTo>
                <a:lnTo>
                  <a:pt x="5149358" y="4374001"/>
                </a:lnTo>
                <a:close/>
                <a:moveTo>
                  <a:pt x="3750550" y="4345893"/>
                </a:moveTo>
                <a:lnTo>
                  <a:pt x="3753383" y="4374001"/>
                </a:lnTo>
                <a:lnTo>
                  <a:pt x="3753383" y="4490335"/>
                </a:lnTo>
                <a:lnTo>
                  <a:pt x="3734985" y="4581466"/>
                </a:lnTo>
                <a:lnTo>
                  <a:pt x="3771725" y="4556696"/>
                </a:lnTo>
                <a:cubicBezTo>
                  <a:pt x="3804472" y="4542844"/>
                  <a:pt x="3840476" y="4535185"/>
                  <a:pt x="3878268" y="4535185"/>
                </a:cubicBezTo>
                <a:lnTo>
                  <a:pt x="3994602" y="4535185"/>
                </a:lnTo>
                <a:cubicBezTo>
                  <a:pt x="4032394" y="4535185"/>
                  <a:pt x="4068398" y="4542844"/>
                  <a:pt x="4101145" y="4556696"/>
                </a:cubicBezTo>
                <a:lnTo>
                  <a:pt x="4137885" y="4581466"/>
                </a:lnTo>
                <a:lnTo>
                  <a:pt x="4119486" y="4490335"/>
                </a:lnTo>
                <a:lnTo>
                  <a:pt x="4119486" y="4374001"/>
                </a:lnTo>
                <a:lnTo>
                  <a:pt x="4122320" y="4345894"/>
                </a:lnTo>
                <a:lnTo>
                  <a:pt x="4101145" y="4357387"/>
                </a:lnTo>
                <a:cubicBezTo>
                  <a:pt x="4068398" y="4371238"/>
                  <a:pt x="4032395" y="4378897"/>
                  <a:pt x="3994602" y="4378897"/>
                </a:cubicBezTo>
                <a:lnTo>
                  <a:pt x="3878268" y="4378897"/>
                </a:lnTo>
                <a:cubicBezTo>
                  <a:pt x="3840475" y="4378897"/>
                  <a:pt x="3804472" y="4371238"/>
                  <a:pt x="3771725" y="4357387"/>
                </a:cubicBezTo>
                <a:close/>
                <a:moveTo>
                  <a:pt x="5279792" y="3897716"/>
                </a:moveTo>
                <a:lnTo>
                  <a:pt x="5298191" y="3988846"/>
                </a:lnTo>
                <a:lnTo>
                  <a:pt x="5298191" y="4105179"/>
                </a:lnTo>
                <a:lnTo>
                  <a:pt x="5295357" y="4133287"/>
                </a:lnTo>
                <a:lnTo>
                  <a:pt x="5316532" y="4121794"/>
                </a:lnTo>
                <a:cubicBezTo>
                  <a:pt x="5349279" y="4107943"/>
                  <a:pt x="5385283" y="4100284"/>
                  <a:pt x="5423076" y="4100284"/>
                </a:cubicBezTo>
                <a:lnTo>
                  <a:pt x="5539409" y="4100284"/>
                </a:lnTo>
                <a:cubicBezTo>
                  <a:pt x="5577202" y="4100284"/>
                  <a:pt x="5613206" y="4107943"/>
                  <a:pt x="5645953" y="4121794"/>
                </a:cubicBezTo>
                <a:lnTo>
                  <a:pt x="5667126" y="4133287"/>
                </a:lnTo>
                <a:lnTo>
                  <a:pt x="5664293" y="4105179"/>
                </a:lnTo>
                <a:lnTo>
                  <a:pt x="5664293" y="3988846"/>
                </a:lnTo>
                <a:lnTo>
                  <a:pt x="5682692" y="3897716"/>
                </a:lnTo>
                <a:lnTo>
                  <a:pt x="5645952" y="3922486"/>
                </a:lnTo>
                <a:cubicBezTo>
                  <a:pt x="5613205" y="3936336"/>
                  <a:pt x="5577201" y="3943995"/>
                  <a:pt x="5539409" y="3943995"/>
                </a:cubicBezTo>
                <a:lnTo>
                  <a:pt x="5423076" y="3943995"/>
                </a:lnTo>
                <a:cubicBezTo>
                  <a:pt x="5385283" y="3943995"/>
                  <a:pt x="5349279" y="3936336"/>
                  <a:pt x="5316532" y="3922486"/>
                </a:cubicBezTo>
                <a:close/>
                <a:moveTo>
                  <a:pt x="4249921" y="3897716"/>
                </a:moveTo>
                <a:lnTo>
                  <a:pt x="4268319" y="3988846"/>
                </a:lnTo>
                <a:lnTo>
                  <a:pt x="4268319" y="4105179"/>
                </a:lnTo>
                <a:lnTo>
                  <a:pt x="4265486" y="4133287"/>
                </a:lnTo>
                <a:lnTo>
                  <a:pt x="4286661" y="4121794"/>
                </a:lnTo>
                <a:cubicBezTo>
                  <a:pt x="4319408" y="4107943"/>
                  <a:pt x="4355411" y="4100284"/>
                  <a:pt x="4393204" y="4100284"/>
                </a:cubicBezTo>
                <a:lnTo>
                  <a:pt x="4509537" y="4100284"/>
                </a:lnTo>
                <a:cubicBezTo>
                  <a:pt x="4547330" y="4100284"/>
                  <a:pt x="4583334" y="4107943"/>
                  <a:pt x="4616081" y="4121794"/>
                </a:cubicBezTo>
                <a:lnTo>
                  <a:pt x="4637256" y="4133287"/>
                </a:lnTo>
                <a:lnTo>
                  <a:pt x="4634422" y="4105179"/>
                </a:lnTo>
                <a:lnTo>
                  <a:pt x="4634422" y="3988846"/>
                </a:lnTo>
                <a:lnTo>
                  <a:pt x="4652821" y="3897716"/>
                </a:lnTo>
                <a:lnTo>
                  <a:pt x="4616081" y="3922486"/>
                </a:lnTo>
                <a:cubicBezTo>
                  <a:pt x="4583334" y="3936336"/>
                  <a:pt x="4547330" y="3943995"/>
                  <a:pt x="4509537" y="3943995"/>
                </a:cubicBezTo>
                <a:lnTo>
                  <a:pt x="4393204" y="3943995"/>
                </a:lnTo>
                <a:cubicBezTo>
                  <a:pt x="4355412" y="3943995"/>
                  <a:pt x="4319408" y="3936336"/>
                  <a:pt x="4286661" y="3922486"/>
                </a:cubicBezTo>
                <a:close/>
                <a:moveTo>
                  <a:pt x="3220049" y="3897716"/>
                </a:moveTo>
                <a:lnTo>
                  <a:pt x="3238448" y="3988846"/>
                </a:lnTo>
                <a:lnTo>
                  <a:pt x="3238448" y="4105179"/>
                </a:lnTo>
                <a:lnTo>
                  <a:pt x="3235614" y="4133287"/>
                </a:lnTo>
                <a:lnTo>
                  <a:pt x="3256789" y="4121794"/>
                </a:lnTo>
                <a:cubicBezTo>
                  <a:pt x="3289536" y="4107943"/>
                  <a:pt x="3325540" y="4100284"/>
                  <a:pt x="3363332" y="4100284"/>
                </a:cubicBezTo>
                <a:lnTo>
                  <a:pt x="3479666" y="4100284"/>
                </a:lnTo>
                <a:cubicBezTo>
                  <a:pt x="3517459" y="4100284"/>
                  <a:pt x="3553463" y="4107943"/>
                  <a:pt x="3586210" y="4121794"/>
                </a:cubicBezTo>
                <a:lnTo>
                  <a:pt x="3607384" y="4133287"/>
                </a:lnTo>
                <a:lnTo>
                  <a:pt x="3604551" y="4105179"/>
                </a:lnTo>
                <a:lnTo>
                  <a:pt x="3604551" y="3988846"/>
                </a:lnTo>
                <a:lnTo>
                  <a:pt x="3622949" y="3897716"/>
                </a:lnTo>
                <a:lnTo>
                  <a:pt x="3586209" y="3922486"/>
                </a:lnTo>
                <a:cubicBezTo>
                  <a:pt x="3553462" y="3936336"/>
                  <a:pt x="3517458" y="3943995"/>
                  <a:pt x="3479666" y="3943995"/>
                </a:cubicBezTo>
                <a:lnTo>
                  <a:pt x="3363332" y="3943995"/>
                </a:lnTo>
                <a:cubicBezTo>
                  <a:pt x="3325540" y="3943995"/>
                  <a:pt x="3289536" y="3936336"/>
                  <a:pt x="3256789" y="3922486"/>
                </a:cubicBezTo>
                <a:close/>
                <a:moveTo>
                  <a:pt x="2190177" y="3897716"/>
                </a:moveTo>
                <a:lnTo>
                  <a:pt x="2208576" y="3988846"/>
                </a:lnTo>
                <a:lnTo>
                  <a:pt x="2208576" y="4105179"/>
                </a:lnTo>
                <a:lnTo>
                  <a:pt x="2205743" y="4133287"/>
                </a:lnTo>
                <a:lnTo>
                  <a:pt x="2226918" y="4121794"/>
                </a:lnTo>
                <a:cubicBezTo>
                  <a:pt x="2259665" y="4107943"/>
                  <a:pt x="2295669" y="4100284"/>
                  <a:pt x="2333461" y="4100284"/>
                </a:cubicBezTo>
                <a:lnTo>
                  <a:pt x="2449794" y="4100284"/>
                </a:lnTo>
                <a:cubicBezTo>
                  <a:pt x="2487587" y="4100284"/>
                  <a:pt x="2523591" y="4107943"/>
                  <a:pt x="2556338" y="4121794"/>
                </a:cubicBezTo>
                <a:lnTo>
                  <a:pt x="2577513" y="4133287"/>
                </a:lnTo>
                <a:lnTo>
                  <a:pt x="2574679" y="4105179"/>
                </a:lnTo>
                <a:lnTo>
                  <a:pt x="2574679" y="3988846"/>
                </a:lnTo>
                <a:lnTo>
                  <a:pt x="2593078" y="3897716"/>
                </a:lnTo>
                <a:lnTo>
                  <a:pt x="2556337" y="3922486"/>
                </a:lnTo>
                <a:cubicBezTo>
                  <a:pt x="2523590" y="3936336"/>
                  <a:pt x="2487586" y="3943995"/>
                  <a:pt x="2449794" y="3943995"/>
                </a:cubicBezTo>
                <a:lnTo>
                  <a:pt x="2333461" y="3943995"/>
                </a:lnTo>
                <a:cubicBezTo>
                  <a:pt x="2295669" y="3943995"/>
                  <a:pt x="2259665" y="3936336"/>
                  <a:pt x="2226918" y="3922486"/>
                </a:cubicBezTo>
                <a:close/>
                <a:moveTo>
                  <a:pt x="1160306" y="3897716"/>
                </a:moveTo>
                <a:lnTo>
                  <a:pt x="1178705" y="3988846"/>
                </a:lnTo>
                <a:lnTo>
                  <a:pt x="1178705" y="4105179"/>
                </a:lnTo>
                <a:lnTo>
                  <a:pt x="1175871" y="4133287"/>
                </a:lnTo>
                <a:lnTo>
                  <a:pt x="1197046" y="4121794"/>
                </a:lnTo>
                <a:cubicBezTo>
                  <a:pt x="1229793" y="4107943"/>
                  <a:pt x="1265797" y="4100284"/>
                  <a:pt x="1303589" y="4100284"/>
                </a:cubicBezTo>
                <a:lnTo>
                  <a:pt x="1419923" y="4100284"/>
                </a:lnTo>
                <a:cubicBezTo>
                  <a:pt x="1457716" y="4100284"/>
                  <a:pt x="1493719" y="4107943"/>
                  <a:pt x="1526467" y="4121794"/>
                </a:cubicBezTo>
                <a:lnTo>
                  <a:pt x="1547641" y="4133287"/>
                </a:lnTo>
                <a:lnTo>
                  <a:pt x="1544808" y="4105179"/>
                </a:lnTo>
                <a:lnTo>
                  <a:pt x="1544808" y="3988846"/>
                </a:lnTo>
                <a:lnTo>
                  <a:pt x="1563206" y="3897716"/>
                </a:lnTo>
                <a:lnTo>
                  <a:pt x="1526466" y="3922486"/>
                </a:lnTo>
                <a:cubicBezTo>
                  <a:pt x="1493719" y="3936336"/>
                  <a:pt x="1457715" y="3943995"/>
                  <a:pt x="1419923" y="3943995"/>
                </a:cubicBezTo>
                <a:lnTo>
                  <a:pt x="1303589" y="3943995"/>
                </a:lnTo>
                <a:cubicBezTo>
                  <a:pt x="1265797" y="3943995"/>
                  <a:pt x="1229793" y="3936336"/>
                  <a:pt x="1197046" y="3922486"/>
                </a:cubicBezTo>
                <a:close/>
                <a:moveTo>
                  <a:pt x="6182062" y="3525837"/>
                </a:moveTo>
                <a:lnTo>
                  <a:pt x="6160888" y="3537330"/>
                </a:lnTo>
                <a:cubicBezTo>
                  <a:pt x="6128141" y="3551181"/>
                  <a:pt x="6092137" y="3558840"/>
                  <a:pt x="6054345" y="3558840"/>
                </a:cubicBezTo>
                <a:lnTo>
                  <a:pt x="5938011" y="3558840"/>
                </a:lnTo>
                <a:cubicBezTo>
                  <a:pt x="5900218" y="3558840"/>
                  <a:pt x="5864214" y="3551181"/>
                  <a:pt x="5831467" y="3537330"/>
                </a:cubicBezTo>
                <a:lnTo>
                  <a:pt x="5810294" y="3525837"/>
                </a:lnTo>
                <a:lnTo>
                  <a:pt x="5813127" y="3553945"/>
                </a:lnTo>
                <a:lnTo>
                  <a:pt x="5813127" y="3670278"/>
                </a:lnTo>
                <a:lnTo>
                  <a:pt x="5794728" y="3761409"/>
                </a:lnTo>
                <a:lnTo>
                  <a:pt x="5831468" y="3736639"/>
                </a:lnTo>
                <a:cubicBezTo>
                  <a:pt x="5864215" y="3722787"/>
                  <a:pt x="5900219" y="3715128"/>
                  <a:pt x="5938011" y="3715128"/>
                </a:cubicBezTo>
                <a:lnTo>
                  <a:pt x="6054345" y="3715128"/>
                </a:lnTo>
                <a:cubicBezTo>
                  <a:pt x="6092137" y="3715128"/>
                  <a:pt x="6128141" y="3722787"/>
                  <a:pt x="6160887" y="3736639"/>
                </a:cubicBezTo>
                <a:lnTo>
                  <a:pt x="6197628" y="3761409"/>
                </a:lnTo>
                <a:lnTo>
                  <a:pt x="6179229" y="3670278"/>
                </a:lnTo>
                <a:lnTo>
                  <a:pt x="6179229" y="3553945"/>
                </a:lnTo>
                <a:close/>
                <a:moveTo>
                  <a:pt x="660935" y="3525837"/>
                </a:moveTo>
                <a:lnTo>
                  <a:pt x="663769" y="3553945"/>
                </a:lnTo>
                <a:lnTo>
                  <a:pt x="663769" y="3670278"/>
                </a:lnTo>
                <a:lnTo>
                  <a:pt x="645370" y="3761409"/>
                </a:lnTo>
                <a:lnTo>
                  <a:pt x="682110" y="3736639"/>
                </a:lnTo>
                <a:cubicBezTo>
                  <a:pt x="714857" y="3722787"/>
                  <a:pt x="750861" y="3715128"/>
                  <a:pt x="788654" y="3715128"/>
                </a:cubicBezTo>
                <a:lnTo>
                  <a:pt x="904987" y="3715128"/>
                </a:lnTo>
                <a:cubicBezTo>
                  <a:pt x="942779" y="3715128"/>
                  <a:pt x="978783" y="3722787"/>
                  <a:pt x="1011530" y="3736639"/>
                </a:cubicBezTo>
                <a:lnTo>
                  <a:pt x="1048271" y="3761409"/>
                </a:lnTo>
                <a:lnTo>
                  <a:pt x="1029872" y="3670278"/>
                </a:lnTo>
                <a:lnTo>
                  <a:pt x="1029872" y="3553945"/>
                </a:lnTo>
                <a:lnTo>
                  <a:pt x="1032705" y="3525837"/>
                </a:lnTo>
                <a:lnTo>
                  <a:pt x="1011531" y="3537330"/>
                </a:lnTo>
                <a:cubicBezTo>
                  <a:pt x="978783" y="3551181"/>
                  <a:pt x="942780" y="3558840"/>
                  <a:pt x="904987" y="3558840"/>
                </a:cubicBezTo>
                <a:lnTo>
                  <a:pt x="788654" y="3558840"/>
                </a:lnTo>
                <a:cubicBezTo>
                  <a:pt x="750861" y="3558840"/>
                  <a:pt x="714857" y="3551181"/>
                  <a:pt x="682110" y="3537330"/>
                </a:cubicBezTo>
                <a:close/>
                <a:moveTo>
                  <a:pt x="5152192" y="3525837"/>
                </a:moveTo>
                <a:lnTo>
                  <a:pt x="5131017" y="3537330"/>
                </a:lnTo>
                <a:cubicBezTo>
                  <a:pt x="5098270" y="3551181"/>
                  <a:pt x="5062266" y="3558840"/>
                  <a:pt x="5024473" y="3558840"/>
                </a:cubicBezTo>
                <a:lnTo>
                  <a:pt x="4908140" y="3558840"/>
                </a:lnTo>
                <a:cubicBezTo>
                  <a:pt x="4870347" y="3558840"/>
                  <a:pt x="4834343" y="3551181"/>
                  <a:pt x="4801596" y="3537330"/>
                </a:cubicBezTo>
                <a:lnTo>
                  <a:pt x="4780422" y="3525837"/>
                </a:lnTo>
                <a:lnTo>
                  <a:pt x="4783255" y="3553945"/>
                </a:lnTo>
                <a:lnTo>
                  <a:pt x="4783255" y="3670278"/>
                </a:lnTo>
                <a:lnTo>
                  <a:pt x="4764856" y="3761409"/>
                </a:lnTo>
                <a:lnTo>
                  <a:pt x="4801597" y="3736639"/>
                </a:lnTo>
                <a:cubicBezTo>
                  <a:pt x="4834344" y="3722787"/>
                  <a:pt x="4870348" y="3715128"/>
                  <a:pt x="4908140" y="3715128"/>
                </a:cubicBezTo>
                <a:lnTo>
                  <a:pt x="5024473" y="3715128"/>
                </a:lnTo>
                <a:cubicBezTo>
                  <a:pt x="5062265" y="3715128"/>
                  <a:pt x="5098269" y="3722787"/>
                  <a:pt x="5131016" y="3736639"/>
                </a:cubicBezTo>
                <a:lnTo>
                  <a:pt x="5167757" y="3761409"/>
                </a:lnTo>
                <a:lnTo>
                  <a:pt x="5149358" y="3670278"/>
                </a:lnTo>
                <a:lnTo>
                  <a:pt x="5149358" y="3553945"/>
                </a:lnTo>
                <a:close/>
                <a:moveTo>
                  <a:pt x="3750550" y="3525837"/>
                </a:moveTo>
                <a:lnTo>
                  <a:pt x="3753383" y="3553945"/>
                </a:lnTo>
                <a:lnTo>
                  <a:pt x="3753383" y="3670278"/>
                </a:lnTo>
                <a:lnTo>
                  <a:pt x="3734985" y="3761409"/>
                </a:lnTo>
                <a:lnTo>
                  <a:pt x="3771725" y="3736639"/>
                </a:lnTo>
                <a:cubicBezTo>
                  <a:pt x="3804472" y="3722787"/>
                  <a:pt x="3840476" y="3715128"/>
                  <a:pt x="3878268" y="3715128"/>
                </a:cubicBezTo>
                <a:lnTo>
                  <a:pt x="3994602" y="3715128"/>
                </a:lnTo>
                <a:cubicBezTo>
                  <a:pt x="4032394" y="3715128"/>
                  <a:pt x="4068398" y="3722787"/>
                  <a:pt x="4101145" y="3736639"/>
                </a:cubicBezTo>
                <a:lnTo>
                  <a:pt x="4137885" y="3761409"/>
                </a:lnTo>
                <a:lnTo>
                  <a:pt x="4119486" y="3670278"/>
                </a:lnTo>
                <a:lnTo>
                  <a:pt x="4119486" y="3553945"/>
                </a:lnTo>
                <a:lnTo>
                  <a:pt x="4122320" y="3525837"/>
                </a:lnTo>
                <a:lnTo>
                  <a:pt x="4101145" y="3537330"/>
                </a:lnTo>
                <a:cubicBezTo>
                  <a:pt x="4068398" y="3551181"/>
                  <a:pt x="4032395" y="3558840"/>
                  <a:pt x="3994602" y="3558840"/>
                </a:cubicBezTo>
                <a:lnTo>
                  <a:pt x="3878268" y="3558840"/>
                </a:lnTo>
                <a:cubicBezTo>
                  <a:pt x="3840475" y="3558840"/>
                  <a:pt x="3804472" y="3551181"/>
                  <a:pt x="3771725" y="3537330"/>
                </a:cubicBezTo>
                <a:close/>
                <a:moveTo>
                  <a:pt x="3092449" y="3525837"/>
                </a:moveTo>
                <a:lnTo>
                  <a:pt x="3071274" y="3537330"/>
                </a:lnTo>
                <a:cubicBezTo>
                  <a:pt x="3038527" y="3551181"/>
                  <a:pt x="3002523" y="3558840"/>
                  <a:pt x="2964730" y="3558840"/>
                </a:cubicBezTo>
                <a:lnTo>
                  <a:pt x="2848397" y="3558840"/>
                </a:lnTo>
                <a:cubicBezTo>
                  <a:pt x="2810604" y="3558840"/>
                  <a:pt x="2774600" y="3551181"/>
                  <a:pt x="2741853" y="3537330"/>
                </a:cubicBezTo>
                <a:lnTo>
                  <a:pt x="2720679" y="3525837"/>
                </a:lnTo>
                <a:lnTo>
                  <a:pt x="2723512" y="3553945"/>
                </a:lnTo>
                <a:lnTo>
                  <a:pt x="2723512" y="3670278"/>
                </a:lnTo>
                <a:lnTo>
                  <a:pt x="2705113" y="3761409"/>
                </a:lnTo>
                <a:lnTo>
                  <a:pt x="2741853" y="3736639"/>
                </a:lnTo>
                <a:cubicBezTo>
                  <a:pt x="2774600" y="3722787"/>
                  <a:pt x="2810604" y="3715128"/>
                  <a:pt x="2848397" y="3715128"/>
                </a:cubicBezTo>
                <a:lnTo>
                  <a:pt x="2964730" y="3715128"/>
                </a:lnTo>
                <a:cubicBezTo>
                  <a:pt x="3002522" y="3715128"/>
                  <a:pt x="3038526" y="3722787"/>
                  <a:pt x="3071273" y="3736639"/>
                </a:cubicBezTo>
                <a:lnTo>
                  <a:pt x="3108013" y="3761409"/>
                </a:lnTo>
                <a:lnTo>
                  <a:pt x="3089615" y="3670278"/>
                </a:lnTo>
                <a:lnTo>
                  <a:pt x="3089615" y="3553945"/>
                </a:lnTo>
                <a:close/>
                <a:moveTo>
                  <a:pt x="1690807" y="3525837"/>
                </a:moveTo>
                <a:lnTo>
                  <a:pt x="1693640" y="3553945"/>
                </a:lnTo>
                <a:lnTo>
                  <a:pt x="1693640" y="3670278"/>
                </a:lnTo>
                <a:lnTo>
                  <a:pt x="1675242" y="3761409"/>
                </a:lnTo>
                <a:lnTo>
                  <a:pt x="1711982" y="3736639"/>
                </a:lnTo>
                <a:cubicBezTo>
                  <a:pt x="1744729" y="3722787"/>
                  <a:pt x="1780733" y="3715128"/>
                  <a:pt x="1818525" y="3715128"/>
                </a:cubicBezTo>
                <a:lnTo>
                  <a:pt x="1934858" y="3715128"/>
                </a:lnTo>
                <a:cubicBezTo>
                  <a:pt x="1972651" y="3715128"/>
                  <a:pt x="2008655" y="3722787"/>
                  <a:pt x="2041402" y="3736639"/>
                </a:cubicBezTo>
                <a:lnTo>
                  <a:pt x="2078142" y="3761409"/>
                </a:lnTo>
                <a:lnTo>
                  <a:pt x="2059743" y="3670278"/>
                </a:lnTo>
                <a:lnTo>
                  <a:pt x="2059743" y="3553945"/>
                </a:lnTo>
                <a:lnTo>
                  <a:pt x="2062577" y="3525837"/>
                </a:lnTo>
                <a:lnTo>
                  <a:pt x="2041402" y="3537330"/>
                </a:lnTo>
                <a:cubicBezTo>
                  <a:pt x="2008655" y="3551181"/>
                  <a:pt x="1972651" y="3558840"/>
                  <a:pt x="1934858" y="3558840"/>
                </a:cubicBezTo>
                <a:lnTo>
                  <a:pt x="1818525" y="3558840"/>
                </a:lnTo>
                <a:cubicBezTo>
                  <a:pt x="1780733" y="3558840"/>
                  <a:pt x="1744729" y="3551181"/>
                  <a:pt x="1711982" y="3537330"/>
                </a:cubicBezTo>
                <a:close/>
                <a:moveTo>
                  <a:pt x="5279792" y="3077660"/>
                </a:moveTo>
                <a:lnTo>
                  <a:pt x="5298191" y="3168789"/>
                </a:lnTo>
                <a:lnTo>
                  <a:pt x="5298191" y="3285122"/>
                </a:lnTo>
                <a:lnTo>
                  <a:pt x="5295357" y="3313231"/>
                </a:lnTo>
                <a:lnTo>
                  <a:pt x="5316532" y="3301737"/>
                </a:lnTo>
                <a:cubicBezTo>
                  <a:pt x="5349279" y="3287886"/>
                  <a:pt x="5385283" y="3280227"/>
                  <a:pt x="5423076" y="3280227"/>
                </a:cubicBezTo>
                <a:lnTo>
                  <a:pt x="5539409" y="3280227"/>
                </a:lnTo>
                <a:cubicBezTo>
                  <a:pt x="5577202" y="3280227"/>
                  <a:pt x="5613206" y="3287886"/>
                  <a:pt x="5645953" y="3301737"/>
                </a:cubicBezTo>
                <a:lnTo>
                  <a:pt x="5667126" y="3313230"/>
                </a:lnTo>
                <a:lnTo>
                  <a:pt x="5664293" y="3285122"/>
                </a:lnTo>
                <a:lnTo>
                  <a:pt x="5664293" y="3168789"/>
                </a:lnTo>
                <a:lnTo>
                  <a:pt x="5682692" y="3077660"/>
                </a:lnTo>
                <a:lnTo>
                  <a:pt x="5645952" y="3102430"/>
                </a:lnTo>
                <a:cubicBezTo>
                  <a:pt x="5613205" y="3116280"/>
                  <a:pt x="5577201" y="3123939"/>
                  <a:pt x="5539409" y="3123939"/>
                </a:cubicBezTo>
                <a:lnTo>
                  <a:pt x="5423076" y="3123939"/>
                </a:lnTo>
                <a:cubicBezTo>
                  <a:pt x="5385283" y="3123939"/>
                  <a:pt x="5349279" y="3116280"/>
                  <a:pt x="5316532" y="3102430"/>
                </a:cubicBezTo>
                <a:close/>
                <a:moveTo>
                  <a:pt x="4249921" y="3077660"/>
                </a:moveTo>
                <a:lnTo>
                  <a:pt x="4268319" y="3168789"/>
                </a:lnTo>
                <a:lnTo>
                  <a:pt x="4268319" y="3285122"/>
                </a:lnTo>
                <a:lnTo>
                  <a:pt x="4265486" y="3313230"/>
                </a:lnTo>
                <a:lnTo>
                  <a:pt x="4286661" y="3301737"/>
                </a:lnTo>
                <a:cubicBezTo>
                  <a:pt x="4319408" y="3287886"/>
                  <a:pt x="4355411" y="3280227"/>
                  <a:pt x="4393204" y="3280227"/>
                </a:cubicBezTo>
                <a:lnTo>
                  <a:pt x="4509537" y="3280227"/>
                </a:lnTo>
                <a:cubicBezTo>
                  <a:pt x="4547330" y="3280227"/>
                  <a:pt x="4583334" y="3287886"/>
                  <a:pt x="4616081" y="3301737"/>
                </a:cubicBezTo>
                <a:lnTo>
                  <a:pt x="4637256" y="3313230"/>
                </a:lnTo>
                <a:lnTo>
                  <a:pt x="4634422" y="3285122"/>
                </a:lnTo>
                <a:lnTo>
                  <a:pt x="4634422" y="3168789"/>
                </a:lnTo>
                <a:lnTo>
                  <a:pt x="4652821" y="3077660"/>
                </a:lnTo>
                <a:lnTo>
                  <a:pt x="4616081" y="3102430"/>
                </a:lnTo>
                <a:cubicBezTo>
                  <a:pt x="4583334" y="3116280"/>
                  <a:pt x="4547330" y="3123939"/>
                  <a:pt x="4509537" y="3123939"/>
                </a:cubicBezTo>
                <a:lnTo>
                  <a:pt x="4393204" y="3123939"/>
                </a:lnTo>
                <a:cubicBezTo>
                  <a:pt x="4355412" y="3123939"/>
                  <a:pt x="4319408" y="3116280"/>
                  <a:pt x="4286661" y="3102430"/>
                </a:cubicBezTo>
                <a:close/>
                <a:moveTo>
                  <a:pt x="3220049" y="3077660"/>
                </a:moveTo>
                <a:lnTo>
                  <a:pt x="3238448" y="3168789"/>
                </a:lnTo>
                <a:lnTo>
                  <a:pt x="3238448" y="3285122"/>
                </a:lnTo>
                <a:lnTo>
                  <a:pt x="3235614" y="3313230"/>
                </a:lnTo>
                <a:lnTo>
                  <a:pt x="3256789" y="3301737"/>
                </a:lnTo>
                <a:cubicBezTo>
                  <a:pt x="3289536" y="3287886"/>
                  <a:pt x="3325540" y="3280227"/>
                  <a:pt x="3363332" y="3280227"/>
                </a:cubicBezTo>
                <a:lnTo>
                  <a:pt x="3479666" y="3280227"/>
                </a:lnTo>
                <a:cubicBezTo>
                  <a:pt x="3517459" y="3280227"/>
                  <a:pt x="3553463" y="3287886"/>
                  <a:pt x="3586210" y="3301737"/>
                </a:cubicBezTo>
                <a:lnTo>
                  <a:pt x="3607384" y="3313230"/>
                </a:lnTo>
                <a:lnTo>
                  <a:pt x="3604551" y="3285122"/>
                </a:lnTo>
                <a:lnTo>
                  <a:pt x="3604551" y="3168789"/>
                </a:lnTo>
                <a:lnTo>
                  <a:pt x="3622949" y="3077660"/>
                </a:lnTo>
                <a:lnTo>
                  <a:pt x="3586209" y="3102430"/>
                </a:lnTo>
                <a:cubicBezTo>
                  <a:pt x="3553462" y="3116280"/>
                  <a:pt x="3517458" y="3123939"/>
                  <a:pt x="3479666" y="3123939"/>
                </a:cubicBezTo>
                <a:lnTo>
                  <a:pt x="3363332" y="3123939"/>
                </a:lnTo>
                <a:cubicBezTo>
                  <a:pt x="3325540" y="3123939"/>
                  <a:pt x="3289536" y="3116280"/>
                  <a:pt x="3256789" y="3102430"/>
                </a:cubicBezTo>
                <a:close/>
                <a:moveTo>
                  <a:pt x="2190177" y="3077660"/>
                </a:moveTo>
                <a:lnTo>
                  <a:pt x="2208576" y="3168789"/>
                </a:lnTo>
                <a:lnTo>
                  <a:pt x="2208576" y="3285122"/>
                </a:lnTo>
                <a:lnTo>
                  <a:pt x="2205743" y="3313230"/>
                </a:lnTo>
                <a:lnTo>
                  <a:pt x="2226918" y="3301737"/>
                </a:lnTo>
                <a:cubicBezTo>
                  <a:pt x="2259665" y="3287886"/>
                  <a:pt x="2295669" y="3280227"/>
                  <a:pt x="2333461" y="3280227"/>
                </a:cubicBezTo>
                <a:lnTo>
                  <a:pt x="2449794" y="3280227"/>
                </a:lnTo>
                <a:cubicBezTo>
                  <a:pt x="2487587" y="3280227"/>
                  <a:pt x="2523591" y="3287886"/>
                  <a:pt x="2556338" y="3301737"/>
                </a:cubicBezTo>
                <a:lnTo>
                  <a:pt x="2577513" y="3313230"/>
                </a:lnTo>
                <a:lnTo>
                  <a:pt x="2574679" y="3285122"/>
                </a:lnTo>
                <a:lnTo>
                  <a:pt x="2574679" y="3168789"/>
                </a:lnTo>
                <a:lnTo>
                  <a:pt x="2593078" y="3077660"/>
                </a:lnTo>
                <a:lnTo>
                  <a:pt x="2556337" y="3102430"/>
                </a:lnTo>
                <a:cubicBezTo>
                  <a:pt x="2523590" y="3116280"/>
                  <a:pt x="2487586" y="3123939"/>
                  <a:pt x="2449794" y="3123939"/>
                </a:cubicBezTo>
                <a:lnTo>
                  <a:pt x="2333461" y="3123939"/>
                </a:lnTo>
                <a:cubicBezTo>
                  <a:pt x="2295669" y="3123939"/>
                  <a:pt x="2259665" y="3116280"/>
                  <a:pt x="2226918" y="3102430"/>
                </a:cubicBezTo>
                <a:close/>
                <a:moveTo>
                  <a:pt x="1160306" y="3077660"/>
                </a:moveTo>
                <a:lnTo>
                  <a:pt x="1178705" y="3168789"/>
                </a:lnTo>
                <a:lnTo>
                  <a:pt x="1178705" y="3285122"/>
                </a:lnTo>
                <a:lnTo>
                  <a:pt x="1175871" y="3313230"/>
                </a:lnTo>
                <a:lnTo>
                  <a:pt x="1197046" y="3301737"/>
                </a:lnTo>
                <a:cubicBezTo>
                  <a:pt x="1229793" y="3287886"/>
                  <a:pt x="1265797" y="3280227"/>
                  <a:pt x="1303589" y="3280227"/>
                </a:cubicBezTo>
                <a:lnTo>
                  <a:pt x="1419923" y="3280227"/>
                </a:lnTo>
                <a:cubicBezTo>
                  <a:pt x="1457716" y="3280227"/>
                  <a:pt x="1493719" y="3287886"/>
                  <a:pt x="1526467" y="3301737"/>
                </a:cubicBezTo>
                <a:lnTo>
                  <a:pt x="1547641" y="3313230"/>
                </a:lnTo>
                <a:lnTo>
                  <a:pt x="1544808" y="3285122"/>
                </a:lnTo>
                <a:lnTo>
                  <a:pt x="1544808" y="3168789"/>
                </a:lnTo>
                <a:lnTo>
                  <a:pt x="1563206" y="3077660"/>
                </a:lnTo>
                <a:lnTo>
                  <a:pt x="1526466" y="3102430"/>
                </a:lnTo>
                <a:cubicBezTo>
                  <a:pt x="1493719" y="3116280"/>
                  <a:pt x="1457715" y="3123939"/>
                  <a:pt x="1419923" y="3123939"/>
                </a:cubicBezTo>
                <a:lnTo>
                  <a:pt x="1303589" y="3123939"/>
                </a:lnTo>
                <a:cubicBezTo>
                  <a:pt x="1265797" y="3123939"/>
                  <a:pt x="1229793" y="3116280"/>
                  <a:pt x="1197046" y="3102430"/>
                </a:cubicBezTo>
                <a:close/>
                <a:moveTo>
                  <a:pt x="6182062" y="2705780"/>
                </a:moveTo>
                <a:lnTo>
                  <a:pt x="6160888" y="2717273"/>
                </a:lnTo>
                <a:cubicBezTo>
                  <a:pt x="6128141" y="2731124"/>
                  <a:pt x="6092137" y="2738784"/>
                  <a:pt x="6054345" y="2738784"/>
                </a:cubicBezTo>
                <a:lnTo>
                  <a:pt x="5938011" y="2738784"/>
                </a:lnTo>
                <a:cubicBezTo>
                  <a:pt x="5900218" y="2738784"/>
                  <a:pt x="5864214" y="2731124"/>
                  <a:pt x="5831467" y="2717273"/>
                </a:cubicBezTo>
                <a:lnTo>
                  <a:pt x="5810294" y="2705781"/>
                </a:lnTo>
                <a:lnTo>
                  <a:pt x="5813127" y="2733888"/>
                </a:lnTo>
                <a:lnTo>
                  <a:pt x="5813127" y="2850221"/>
                </a:lnTo>
                <a:lnTo>
                  <a:pt x="5794728" y="2941353"/>
                </a:lnTo>
                <a:lnTo>
                  <a:pt x="5831468" y="2916583"/>
                </a:lnTo>
                <a:cubicBezTo>
                  <a:pt x="5864215" y="2902731"/>
                  <a:pt x="5900219" y="2895071"/>
                  <a:pt x="5938011" y="2895071"/>
                </a:cubicBezTo>
                <a:lnTo>
                  <a:pt x="6054345" y="2895071"/>
                </a:lnTo>
                <a:cubicBezTo>
                  <a:pt x="6092137" y="2895071"/>
                  <a:pt x="6128141" y="2902731"/>
                  <a:pt x="6160887" y="2916583"/>
                </a:cubicBezTo>
                <a:lnTo>
                  <a:pt x="6197628" y="2941353"/>
                </a:lnTo>
                <a:lnTo>
                  <a:pt x="6179229" y="2850221"/>
                </a:lnTo>
                <a:lnTo>
                  <a:pt x="6179229" y="2733888"/>
                </a:lnTo>
                <a:close/>
                <a:moveTo>
                  <a:pt x="660936" y="2705780"/>
                </a:moveTo>
                <a:lnTo>
                  <a:pt x="663769" y="2733888"/>
                </a:lnTo>
                <a:lnTo>
                  <a:pt x="663769" y="2850221"/>
                </a:lnTo>
                <a:lnTo>
                  <a:pt x="645370" y="2941353"/>
                </a:lnTo>
                <a:lnTo>
                  <a:pt x="682110" y="2916583"/>
                </a:lnTo>
                <a:cubicBezTo>
                  <a:pt x="714857" y="2902731"/>
                  <a:pt x="750861" y="2895071"/>
                  <a:pt x="788654" y="2895071"/>
                </a:cubicBezTo>
                <a:lnTo>
                  <a:pt x="904987" y="2895071"/>
                </a:lnTo>
                <a:cubicBezTo>
                  <a:pt x="942779" y="2895071"/>
                  <a:pt x="978783" y="2902731"/>
                  <a:pt x="1011530" y="2916583"/>
                </a:cubicBezTo>
                <a:lnTo>
                  <a:pt x="1048271" y="2941353"/>
                </a:lnTo>
                <a:lnTo>
                  <a:pt x="1029872" y="2850221"/>
                </a:lnTo>
                <a:lnTo>
                  <a:pt x="1029872" y="2733888"/>
                </a:lnTo>
                <a:lnTo>
                  <a:pt x="1032705" y="2705780"/>
                </a:lnTo>
                <a:lnTo>
                  <a:pt x="1011531" y="2717273"/>
                </a:lnTo>
                <a:cubicBezTo>
                  <a:pt x="978783" y="2731124"/>
                  <a:pt x="942780" y="2738784"/>
                  <a:pt x="904987" y="2738784"/>
                </a:cubicBezTo>
                <a:lnTo>
                  <a:pt x="788654" y="2738784"/>
                </a:lnTo>
                <a:cubicBezTo>
                  <a:pt x="750861" y="2738784"/>
                  <a:pt x="714857" y="2731124"/>
                  <a:pt x="682110" y="2717273"/>
                </a:cubicBezTo>
                <a:close/>
                <a:moveTo>
                  <a:pt x="5152192" y="2705780"/>
                </a:moveTo>
                <a:lnTo>
                  <a:pt x="5131017" y="2717273"/>
                </a:lnTo>
                <a:cubicBezTo>
                  <a:pt x="5098270" y="2731124"/>
                  <a:pt x="5062266" y="2738784"/>
                  <a:pt x="5024473" y="2738784"/>
                </a:cubicBezTo>
                <a:lnTo>
                  <a:pt x="4908140" y="2738784"/>
                </a:lnTo>
                <a:cubicBezTo>
                  <a:pt x="4870347" y="2738784"/>
                  <a:pt x="4834343" y="2731124"/>
                  <a:pt x="4801596" y="2717273"/>
                </a:cubicBezTo>
                <a:lnTo>
                  <a:pt x="4780422" y="2705780"/>
                </a:lnTo>
                <a:lnTo>
                  <a:pt x="4783255" y="2733888"/>
                </a:lnTo>
                <a:lnTo>
                  <a:pt x="4783255" y="2850221"/>
                </a:lnTo>
                <a:lnTo>
                  <a:pt x="4764856" y="2941353"/>
                </a:lnTo>
                <a:lnTo>
                  <a:pt x="4801597" y="2916583"/>
                </a:lnTo>
                <a:cubicBezTo>
                  <a:pt x="4834344" y="2902731"/>
                  <a:pt x="4870348" y="2895071"/>
                  <a:pt x="4908140" y="2895071"/>
                </a:cubicBezTo>
                <a:lnTo>
                  <a:pt x="5024473" y="2895071"/>
                </a:lnTo>
                <a:cubicBezTo>
                  <a:pt x="5062265" y="2895071"/>
                  <a:pt x="5098269" y="2902731"/>
                  <a:pt x="5131016" y="2916583"/>
                </a:cubicBezTo>
                <a:lnTo>
                  <a:pt x="5167757" y="2941353"/>
                </a:lnTo>
                <a:lnTo>
                  <a:pt x="5149358" y="2850221"/>
                </a:lnTo>
                <a:lnTo>
                  <a:pt x="5149358" y="2733888"/>
                </a:lnTo>
                <a:close/>
                <a:moveTo>
                  <a:pt x="3750550" y="2705780"/>
                </a:moveTo>
                <a:lnTo>
                  <a:pt x="3753383" y="2733888"/>
                </a:lnTo>
                <a:lnTo>
                  <a:pt x="3753383" y="2850221"/>
                </a:lnTo>
                <a:lnTo>
                  <a:pt x="3734985" y="2941353"/>
                </a:lnTo>
                <a:lnTo>
                  <a:pt x="3771725" y="2916583"/>
                </a:lnTo>
                <a:cubicBezTo>
                  <a:pt x="3804472" y="2902731"/>
                  <a:pt x="3840476" y="2895071"/>
                  <a:pt x="3878268" y="2895071"/>
                </a:cubicBezTo>
                <a:lnTo>
                  <a:pt x="3994602" y="2895071"/>
                </a:lnTo>
                <a:cubicBezTo>
                  <a:pt x="4032394" y="2895071"/>
                  <a:pt x="4068398" y="2902731"/>
                  <a:pt x="4101145" y="2916583"/>
                </a:cubicBezTo>
                <a:lnTo>
                  <a:pt x="4137885" y="2941353"/>
                </a:lnTo>
                <a:lnTo>
                  <a:pt x="4119486" y="2850221"/>
                </a:lnTo>
                <a:lnTo>
                  <a:pt x="4119486" y="2733888"/>
                </a:lnTo>
                <a:lnTo>
                  <a:pt x="4122320" y="2705780"/>
                </a:lnTo>
                <a:lnTo>
                  <a:pt x="4101145" y="2717273"/>
                </a:lnTo>
                <a:cubicBezTo>
                  <a:pt x="4068398" y="2731124"/>
                  <a:pt x="4032395" y="2738784"/>
                  <a:pt x="3994602" y="2738784"/>
                </a:cubicBezTo>
                <a:lnTo>
                  <a:pt x="3878268" y="2738784"/>
                </a:lnTo>
                <a:cubicBezTo>
                  <a:pt x="3840475" y="2738784"/>
                  <a:pt x="3804472" y="2731124"/>
                  <a:pt x="3771725" y="2717273"/>
                </a:cubicBezTo>
                <a:close/>
                <a:moveTo>
                  <a:pt x="3092449" y="2705780"/>
                </a:moveTo>
                <a:lnTo>
                  <a:pt x="3071274" y="2717273"/>
                </a:lnTo>
                <a:cubicBezTo>
                  <a:pt x="3038527" y="2731124"/>
                  <a:pt x="3002523" y="2738784"/>
                  <a:pt x="2964730" y="2738784"/>
                </a:cubicBezTo>
                <a:lnTo>
                  <a:pt x="2848397" y="2738784"/>
                </a:lnTo>
                <a:cubicBezTo>
                  <a:pt x="2810604" y="2738784"/>
                  <a:pt x="2774600" y="2731124"/>
                  <a:pt x="2741853" y="2717273"/>
                </a:cubicBezTo>
                <a:lnTo>
                  <a:pt x="2720679" y="2705780"/>
                </a:lnTo>
                <a:lnTo>
                  <a:pt x="2723512" y="2733888"/>
                </a:lnTo>
                <a:lnTo>
                  <a:pt x="2723512" y="2850221"/>
                </a:lnTo>
                <a:lnTo>
                  <a:pt x="2705113" y="2941353"/>
                </a:lnTo>
                <a:lnTo>
                  <a:pt x="2741853" y="2916583"/>
                </a:lnTo>
                <a:cubicBezTo>
                  <a:pt x="2774600" y="2902731"/>
                  <a:pt x="2810604" y="2895071"/>
                  <a:pt x="2848397" y="2895071"/>
                </a:cubicBezTo>
                <a:lnTo>
                  <a:pt x="2964730" y="2895071"/>
                </a:lnTo>
                <a:cubicBezTo>
                  <a:pt x="3002522" y="2895071"/>
                  <a:pt x="3038526" y="2902731"/>
                  <a:pt x="3071273" y="2916583"/>
                </a:cubicBezTo>
                <a:lnTo>
                  <a:pt x="3108013" y="2941353"/>
                </a:lnTo>
                <a:lnTo>
                  <a:pt x="3089615" y="2850221"/>
                </a:lnTo>
                <a:lnTo>
                  <a:pt x="3089615" y="2733888"/>
                </a:lnTo>
                <a:close/>
                <a:moveTo>
                  <a:pt x="1690807" y="2705780"/>
                </a:moveTo>
                <a:lnTo>
                  <a:pt x="1693640" y="2733888"/>
                </a:lnTo>
                <a:lnTo>
                  <a:pt x="1693640" y="2850221"/>
                </a:lnTo>
                <a:lnTo>
                  <a:pt x="1675242" y="2941353"/>
                </a:lnTo>
                <a:lnTo>
                  <a:pt x="1711982" y="2916583"/>
                </a:lnTo>
                <a:cubicBezTo>
                  <a:pt x="1744729" y="2902731"/>
                  <a:pt x="1780733" y="2895071"/>
                  <a:pt x="1818525" y="2895071"/>
                </a:cubicBezTo>
                <a:lnTo>
                  <a:pt x="1934858" y="2895071"/>
                </a:lnTo>
                <a:cubicBezTo>
                  <a:pt x="1972651" y="2895071"/>
                  <a:pt x="2008655" y="2902731"/>
                  <a:pt x="2041402" y="2916583"/>
                </a:cubicBezTo>
                <a:lnTo>
                  <a:pt x="2078142" y="2941353"/>
                </a:lnTo>
                <a:lnTo>
                  <a:pt x="2059743" y="2850221"/>
                </a:lnTo>
                <a:lnTo>
                  <a:pt x="2059743" y="2733888"/>
                </a:lnTo>
                <a:lnTo>
                  <a:pt x="2062577" y="2705780"/>
                </a:lnTo>
                <a:lnTo>
                  <a:pt x="2041402" y="2717273"/>
                </a:lnTo>
                <a:cubicBezTo>
                  <a:pt x="2008655" y="2731124"/>
                  <a:pt x="1972651" y="2738784"/>
                  <a:pt x="1934858" y="2738784"/>
                </a:cubicBezTo>
                <a:lnTo>
                  <a:pt x="1818525" y="2738784"/>
                </a:lnTo>
                <a:cubicBezTo>
                  <a:pt x="1780733" y="2738784"/>
                  <a:pt x="1744729" y="2731124"/>
                  <a:pt x="1711982" y="2717273"/>
                </a:cubicBezTo>
                <a:close/>
                <a:moveTo>
                  <a:pt x="5279792" y="2257603"/>
                </a:moveTo>
                <a:lnTo>
                  <a:pt x="5298191" y="2348732"/>
                </a:lnTo>
                <a:lnTo>
                  <a:pt x="5298191" y="2465066"/>
                </a:lnTo>
                <a:lnTo>
                  <a:pt x="5295357" y="2493173"/>
                </a:lnTo>
                <a:lnTo>
                  <a:pt x="5316532" y="2481680"/>
                </a:lnTo>
                <a:cubicBezTo>
                  <a:pt x="5349279" y="2467829"/>
                  <a:pt x="5385283" y="2460170"/>
                  <a:pt x="5423076" y="2460170"/>
                </a:cubicBezTo>
                <a:lnTo>
                  <a:pt x="5539409" y="2460170"/>
                </a:lnTo>
                <a:cubicBezTo>
                  <a:pt x="5577202" y="2460170"/>
                  <a:pt x="5613206" y="2467829"/>
                  <a:pt x="5645953" y="2481680"/>
                </a:cubicBezTo>
                <a:lnTo>
                  <a:pt x="5667126" y="2493173"/>
                </a:lnTo>
                <a:lnTo>
                  <a:pt x="5664293" y="2465066"/>
                </a:lnTo>
                <a:lnTo>
                  <a:pt x="5664293" y="2348732"/>
                </a:lnTo>
                <a:lnTo>
                  <a:pt x="5682692" y="2257603"/>
                </a:lnTo>
                <a:lnTo>
                  <a:pt x="5645952" y="2282372"/>
                </a:lnTo>
                <a:cubicBezTo>
                  <a:pt x="5613205" y="2296223"/>
                  <a:pt x="5577201" y="2303882"/>
                  <a:pt x="5539409" y="2303882"/>
                </a:cubicBezTo>
                <a:lnTo>
                  <a:pt x="5423076" y="2303882"/>
                </a:lnTo>
                <a:cubicBezTo>
                  <a:pt x="5385283" y="2303882"/>
                  <a:pt x="5349279" y="2296223"/>
                  <a:pt x="5316532" y="2282372"/>
                </a:cubicBezTo>
                <a:close/>
                <a:moveTo>
                  <a:pt x="4249921" y="2257603"/>
                </a:moveTo>
                <a:lnTo>
                  <a:pt x="4268319" y="2348732"/>
                </a:lnTo>
                <a:lnTo>
                  <a:pt x="4268319" y="2465066"/>
                </a:lnTo>
                <a:lnTo>
                  <a:pt x="4265486" y="2493173"/>
                </a:lnTo>
                <a:lnTo>
                  <a:pt x="4286661" y="2481680"/>
                </a:lnTo>
                <a:cubicBezTo>
                  <a:pt x="4319408" y="2467829"/>
                  <a:pt x="4355411" y="2460170"/>
                  <a:pt x="4393204" y="2460170"/>
                </a:cubicBezTo>
                <a:lnTo>
                  <a:pt x="4509537" y="2460170"/>
                </a:lnTo>
                <a:cubicBezTo>
                  <a:pt x="4547330" y="2460170"/>
                  <a:pt x="4583334" y="2467829"/>
                  <a:pt x="4616081" y="2481680"/>
                </a:cubicBezTo>
                <a:lnTo>
                  <a:pt x="4637256" y="2493173"/>
                </a:lnTo>
                <a:lnTo>
                  <a:pt x="4634422" y="2465066"/>
                </a:lnTo>
                <a:lnTo>
                  <a:pt x="4634422" y="2348732"/>
                </a:lnTo>
                <a:lnTo>
                  <a:pt x="4652821" y="2257603"/>
                </a:lnTo>
                <a:lnTo>
                  <a:pt x="4616081" y="2282372"/>
                </a:lnTo>
                <a:cubicBezTo>
                  <a:pt x="4583334" y="2296223"/>
                  <a:pt x="4547330" y="2303882"/>
                  <a:pt x="4509537" y="2303882"/>
                </a:cubicBezTo>
                <a:lnTo>
                  <a:pt x="4393204" y="2303882"/>
                </a:lnTo>
                <a:cubicBezTo>
                  <a:pt x="4355412" y="2303882"/>
                  <a:pt x="4319408" y="2296223"/>
                  <a:pt x="4286661" y="2282372"/>
                </a:cubicBezTo>
                <a:close/>
                <a:moveTo>
                  <a:pt x="3220049" y="2257603"/>
                </a:moveTo>
                <a:lnTo>
                  <a:pt x="3238448" y="2348732"/>
                </a:lnTo>
                <a:lnTo>
                  <a:pt x="3238448" y="2465066"/>
                </a:lnTo>
                <a:lnTo>
                  <a:pt x="3235614" y="2493173"/>
                </a:lnTo>
                <a:lnTo>
                  <a:pt x="3256789" y="2481680"/>
                </a:lnTo>
                <a:cubicBezTo>
                  <a:pt x="3289536" y="2467829"/>
                  <a:pt x="3325540" y="2460170"/>
                  <a:pt x="3363332" y="2460170"/>
                </a:cubicBezTo>
                <a:lnTo>
                  <a:pt x="3479666" y="2460170"/>
                </a:lnTo>
                <a:cubicBezTo>
                  <a:pt x="3517459" y="2460170"/>
                  <a:pt x="3553463" y="2467829"/>
                  <a:pt x="3586210" y="2481680"/>
                </a:cubicBezTo>
                <a:lnTo>
                  <a:pt x="3607384" y="2493173"/>
                </a:lnTo>
                <a:lnTo>
                  <a:pt x="3604551" y="2465066"/>
                </a:lnTo>
                <a:lnTo>
                  <a:pt x="3604551" y="2348732"/>
                </a:lnTo>
                <a:lnTo>
                  <a:pt x="3622949" y="2257603"/>
                </a:lnTo>
                <a:lnTo>
                  <a:pt x="3586209" y="2282372"/>
                </a:lnTo>
                <a:cubicBezTo>
                  <a:pt x="3553462" y="2296223"/>
                  <a:pt x="3517458" y="2303882"/>
                  <a:pt x="3479666" y="2303882"/>
                </a:cubicBezTo>
                <a:lnTo>
                  <a:pt x="3363332" y="2303882"/>
                </a:lnTo>
                <a:cubicBezTo>
                  <a:pt x="3325540" y="2303882"/>
                  <a:pt x="3289536" y="2296223"/>
                  <a:pt x="3256789" y="2282372"/>
                </a:cubicBezTo>
                <a:close/>
                <a:moveTo>
                  <a:pt x="2190177" y="2257603"/>
                </a:moveTo>
                <a:lnTo>
                  <a:pt x="2208576" y="2348732"/>
                </a:lnTo>
                <a:lnTo>
                  <a:pt x="2208576" y="2465066"/>
                </a:lnTo>
                <a:lnTo>
                  <a:pt x="2205743" y="2493173"/>
                </a:lnTo>
                <a:lnTo>
                  <a:pt x="2226918" y="2481680"/>
                </a:lnTo>
                <a:cubicBezTo>
                  <a:pt x="2259665" y="2467829"/>
                  <a:pt x="2295669" y="2460170"/>
                  <a:pt x="2333461" y="2460170"/>
                </a:cubicBezTo>
                <a:lnTo>
                  <a:pt x="2449794" y="2460170"/>
                </a:lnTo>
                <a:cubicBezTo>
                  <a:pt x="2487587" y="2460170"/>
                  <a:pt x="2523591" y="2467829"/>
                  <a:pt x="2556338" y="2481680"/>
                </a:cubicBezTo>
                <a:lnTo>
                  <a:pt x="2577513" y="2493173"/>
                </a:lnTo>
                <a:lnTo>
                  <a:pt x="2574679" y="2465066"/>
                </a:lnTo>
                <a:lnTo>
                  <a:pt x="2574679" y="2348732"/>
                </a:lnTo>
                <a:lnTo>
                  <a:pt x="2593078" y="2257603"/>
                </a:lnTo>
                <a:lnTo>
                  <a:pt x="2556337" y="2282372"/>
                </a:lnTo>
                <a:cubicBezTo>
                  <a:pt x="2523590" y="2296223"/>
                  <a:pt x="2487586" y="2303882"/>
                  <a:pt x="2449794" y="2303882"/>
                </a:cubicBezTo>
                <a:lnTo>
                  <a:pt x="2333461" y="2303882"/>
                </a:lnTo>
                <a:cubicBezTo>
                  <a:pt x="2295669" y="2303882"/>
                  <a:pt x="2259665" y="2296223"/>
                  <a:pt x="2226918" y="2282372"/>
                </a:cubicBezTo>
                <a:close/>
                <a:moveTo>
                  <a:pt x="1160306" y="2257603"/>
                </a:moveTo>
                <a:lnTo>
                  <a:pt x="1178705" y="2348732"/>
                </a:lnTo>
                <a:lnTo>
                  <a:pt x="1178705" y="2465066"/>
                </a:lnTo>
                <a:lnTo>
                  <a:pt x="1175871" y="2493173"/>
                </a:lnTo>
                <a:lnTo>
                  <a:pt x="1197046" y="2481680"/>
                </a:lnTo>
                <a:cubicBezTo>
                  <a:pt x="1229793" y="2467829"/>
                  <a:pt x="1265797" y="2460170"/>
                  <a:pt x="1303589" y="2460170"/>
                </a:cubicBezTo>
                <a:lnTo>
                  <a:pt x="1419923" y="2460170"/>
                </a:lnTo>
                <a:cubicBezTo>
                  <a:pt x="1457716" y="2460170"/>
                  <a:pt x="1493719" y="2467829"/>
                  <a:pt x="1526467" y="2481680"/>
                </a:cubicBezTo>
                <a:lnTo>
                  <a:pt x="1547641" y="2493173"/>
                </a:lnTo>
                <a:lnTo>
                  <a:pt x="1544808" y="2465066"/>
                </a:lnTo>
                <a:lnTo>
                  <a:pt x="1544808" y="2348732"/>
                </a:lnTo>
                <a:lnTo>
                  <a:pt x="1563206" y="2257603"/>
                </a:lnTo>
                <a:lnTo>
                  <a:pt x="1526466" y="2282372"/>
                </a:lnTo>
                <a:cubicBezTo>
                  <a:pt x="1493719" y="2296223"/>
                  <a:pt x="1457715" y="2303882"/>
                  <a:pt x="1419923" y="2303882"/>
                </a:cubicBezTo>
                <a:lnTo>
                  <a:pt x="1303589" y="2303882"/>
                </a:lnTo>
                <a:cubicBezTo>
                  <a:pt x="1265797" y="2303882"/>
                  <a:pt x="1229793" y="2296223"/>
                  <a:pt x="1197046" y="2282372"/>
                </a:cubicBezTo>
                <a:close/>
                <a:moveTo>
                  <a:pt x="6182062" y="1885724"/>
                </a:moveTo>
                <a:lnTo>
                  <a:pt x="6160888" y="1897217"/>
                </a:lnTo>
                <a:cubicBezTo>
                  <a:pt x="6128141" y="1911068"/>
                  <a:pt x="6092137" y="1918727"/>
                  <a:pt x="6054345" y="1918727"/>
                </a:cubicBezTo>
                <a:lnTo>
                  <a:pt x="5938011" y="1918727"/>
                </a:lnTo>
                <a:cubicBezTo>
                  <a:pt x="5900218" y="1918727"/>
                  <a:pt x="5864214" y="1911068"/>
                  <a:pt x="5831467" y="1897217"/>
                </a:cubicBezTo>
                <a:lnTo>
                  <a:pt x="5810294" y="1885724"/>
                </a:lnTo>
                <a:lnTo>
                  <a:pt x="5813127" y="1913831"/>
                </a:lnTo>
                <a:lnTo>
                  <a:pt x="5813127" y="2030165"/>
                </a:lnTo>
                <a:lnTo>
                  <a:pt x="5794728" y="2121296"/>
                </a:lnTo>
                <a:lnTo>
                  <a:pt x="5831468" y="2096526"/>
                </a:lnTo>
                <a:cubicBezTo>
                  <a:pt x="5864215" y="2082674"/>
                  <a:pt x="5900219" y="2075015"/>
                  <a:pt x="5938011" y="2075015"/>
                </a:cubicBezTo>
                <a:lnTo>
                  <a:pt x="6054345" y="2075015"/>
                </a:lnTo>
                <a:cubicBezTo>
                  <a:pt x="6092137" y="2075015"/>
                  <a:pt x="6128141" y="2082674"/>
                  <a:pt x="6160887" y="2096526"/>
                </a:cubicBezTo>
                <a:lnTo>
                  <a:pt x="6197628" y="2121296"/>
                </a:lnTo>
                <a:lnTo>
                  <a:pt x="6179229" y="2030165"/>
                </a:lnTo>
                <a:lnTo>
                  <a:pt x="6179229" y="1913831"/>
                </a:lnTo>
                <a:close/>
                <a:moveTo>
                  <a:pt x="660936" y="1885724"/>
                </a:moveTo>
                <a:lnTo>
                  <a:pt x="663769" y="1913831"/>
                </a:lnTo>
                <a:lnTo>
                  <a:pt x="663769" y="2030165"/>
                </a:lnTo>
                <a:lnTo>
                  <a:pt x="645370" y="2121296"/>
                </a:lnTo>
                <a:lnTo>
                  <a:pt x="682110" y="2096526"/>
                </a:lnTo>
                <a:cubicBezTo>
                  <a:pt x="714857" y="2082674"/>
                  <a:pt x="750861" y="2075015"/>
                  <a:pt x="788654" y="2075015"/>
                </a:cubicBezTo>
                <a:lnTo>
                  <a:pt x="904987" y="2075015"/>
                </a:lnTo>
                <a:cubicBezTo>
                  <a:pt x="942779" y="2075015"/>
                  <a:pt x="978783" y="2082674"/>
                  <a:pt x="1011530" y="2096526"/>
                </a:cubicBezTo>
                <a:lnTo>
                  <a:pt x="1048271" y="2121296"/>
                </a:lnTo>
                <a:lnTo>
                  <a:pt x="1029872" y="2030165"/>
                </a:lnTo>
                <a:lnTo>
                  <a:pt x="1029872" y="1913831"/>
                </a:lnTo>
                <a:lnTo>
                  <a:pt x="1032705" y="1885724"/>
                </a:lnTo>
                <a:lnTo>
                  <a:pt x="1011531" y="1897217"/>
                </a:lnTo>
                <a:cubicBezTo>
                  <a:pt x="978783" y="1911068"/>
                  <a:pt x="942780" y="1918727"/>
                  <a:pt x="904987" y="1918727"/>
                </a:cubicBezTo>
                <a:lnTo>
                  <a:pt x="788654" y="1918727"/>
                </a:lnTo>
                <a:cubicBezTo>
                  <a:pt x="750861" y="1918727"/>
                  <a:pt x="714857" y="1911068"/>
                  <a:pt x="682110" y="1897217"/>
                </a:cubicBezTo>
                <a:close/>
                <a:moveTo>
                  <a:pt x="5152192" y="1885723"/>
                </a:moveTo>
                <a:lnTo>
                  <a:pt x="5131017" y="1897217"/>
                </a:lnTo>
                <a:cubicBezTo>
                  <a:pt x="5098270" y="1911068"/>
                  <a:pt x="5062266" y="1918727"/>
                  <a:pt x="5024473" y="1918727"/>
                </a:cubicBezTo>
                <a:lnTo>
                  <a:pt x="4908140" y="1918727"/>
                </a:lnTo>
                <a:cubicBezTo>
                  <a:pt x="4870347" y="1918727"/>
                  <a:pt x="4834343" y="1911068"/>
                  <a:pt x="4801596" y="1897217"/>
                </a:cubicBezTo>
                <a:lnTo>
                  <a:pt x="4780422" y="1885724"/>
                </a:lnTo>
                <a:lnTo>
                  <a:pt x="4783255" y="1913831"/>
                </a:lnTo>
                <a:lnTo>
                  <a:pt x="4783255" y="2030165"/>
                </a:lnTo>
                <a:lnTo>
                  <a:pt x="4764856" y="2121296"/>
                </a:lnTo>
                <a:lnTo>
                  <a:pt x="4801597" y="2096526"/>
                </a:lnTo>
                <a:cubicBezTo>
                  <a:pt x="4834344" y="2082674"/>
                  <a:pt x="4870348" y="2075015"/>
                  <a:pt x="4908140" y="2075015"/>
                </a:cubicBezTo>
                <a:lnTo>
                  <a:pt x="5024473" y="2075015"/>
                </a:lnTo>
                <a:cubicBezTo>
                  <a:pt x="5062265" y="2075015"/>
                  <a:pt x="5098269" y="2082674"/>
                  <a:pt x="5131016" y="2096526"/>
                </a:cubicBezTo>
                <a:lnTo>
                  <a:pt x="5167757" y="2121296"/>
                </a:lnTo>
                <a:lnTo>
                  <a:pt x="5149358" y="2030165"/>
                </a:lnTo>
                <a:lnTo>
                  <a:pt x="5149358" y="1913831"/>
                </a:lnTo>
                <a:close/>
                <a:moveTo>
                  <a:pt x="3750550" y="1885723"/>
                </a:moveTo>
                <a:lnTo>
                  <a:pt x="3753383" y="1913831"/>
                </a:lnTo>
                <a:lnTo>
                  <a:pt x="3753383" y="2030165"/>
                </a:lnTo>
                <a:lnTo>
                  <a:pt x="3734985" y="2121296"/>
                </a:lnTo>
                <a:lnTo>
                  <a:pt x="3771725" y="2096526"/>
                </a:lnTo>
                <a:cubicBezTo>
                  <a:pt x="3804472" y="2082674"/>
                  <a:pt x="3840476" y="2075015"/>
                  <a:pt x="3878268" y="2075015"/>
                </a:cubicBezTo>
                <a:lnTo>
                  <a:pt x="3994602" y="2075015"/>
                </a:lnTo>
                <a:cubicBezTo>
                  <a:pt x="4032394" y="2075015"/>
                  <a:pt x="4068398" y="2082674"/>
                  <a:pt x="4101145" y="2096526"/>
                </a:cubicBezTo>
                <a:lnTo>
                  <a:pt x="4137885" y="2121296"/>
                </a:lnTo>
                <a:lnTo>
                  <a:pt x="4119486" y="2030165"/>
                </a:lnTo>
                <a:lnTo>
                  <a:pt x="4119486" y="1913831"/>
                </a:lnTo>
                <a:lnTo>
                  <a:pt x="4122320" y="1885724"/>
                </a:lnTo>
                <a:lnTo>
                  <a:pt x="4101145" y="1897217"/>
                </a:lnTo>
                <a:cubicBezTo>
                  <a:pt x="4068398" y="1911068"/>
                  <a:pt x="4032395" y="1918727"/>
                  <a:pt x="3994602" y="1918727"/>
                </a:cubicBezTo>
                <a:lnTo>
                  <a:pt x="3878268" y="1918727"/>
                </a:lnTo>
                <a:cubicBezTo>
                  <a:pt x="3840475" y="1918727"/>
                  <a:pt x="3804472" y="1911068"/>
                  <a:pt x="3771725" y="1897217"/>
                </a:cubicBezTo>
                <a:close/>
                <a:moveTo>
                  <a:pt x="3092449" y="1885723"/>
                </a:moveTo>
                <a:lnTo>
                  <a:pt x="3071274" y="1897217"/>
                </a:lnTo>
                <a:cubicBezTo>
                  <a:pt x="3038527" y="1911068"/>
                  <a:pt x="3002523" y="1918727"/>
                  <a:pt x="2964730" y="1918727"/>
                </a:cubicBezTo>
                <a:lnTo>
                  <a:pt x="2848397" y="1918727"/>
                </a:lnTo>
                <a:cubicBezTo>
                  <a:pt x="2810604" y="1918727"/>
                  <a:pt x="2774600" y="1911068"/>
                  <a:pt x="2741853" y="1897217"/>
                </a:cubicBezTo>
                <a:lnTo>
                  <a:pt x="2720679" y="1885724"/>
                </a:lnTo>
                <a:lnTo>
                  <a:pt x="2723512" y="1913831"/>
                </a:lnTo>
                <a:lnTo>
                  <a:pt x="2723512" y="2030165"/>
                </a:lnTo>
                <a:lnTo>
                  <a:pt x="2705113" y="2121296"/>
                </a:lnTo>
                <a:lnTo>
                  <a:pt x="2741853" y="2096526"/>
                </a:lnTo>
                <a:cubicBezTo>
                  <a:pt x="2774600" y="2082674"/>
                  <a:pt x="2810604" y="2075015"/>
                  <a:pt x="2848397" y="2075015"/>
                </a:cubicBezTo>
                <a:lnTo>
                  <a:pt x="2964730" y="2075015"/>
                </a:lnTo>
                <a:cubicBezTo>
                  <a:pt x="3002522" y="2075015"/>
                  <a:pt x="3038526" y="2082674"/>
                  <a:pt x="3071273" y="2096526"/>
                </a:cubicBezTo>
                <a:lnTo>
                  <a:pt x="3108013" y="2121296"/>
                </a:lnTo>
                <a:lnTo>
                  <a:pt x="3089615" y="2030165"/>
                </a:lnTo>
                <a:lnTo>
                  <a:pt x="3089615" y="1913831"/>
                </a:lnTo>
                <a:close/>
                <a:moveTo>
                  <a:pt x="1690807" y="1885723"/>
                </a:moveTo>
                <a:lnTo>
                  <a:pt x="1693640" y="1913831"/>
                </a:lnTo>
                <a:lnTo>
                  <a:pt x="1693640" y="2030165"/>
                </a:lnTo>
                <a:lnTo>
                  <a:pt x="1675242" y="2121296"/>
                </a:lnTo>
                <a:lnTo>
                  <a:pt x="1711982" y="2096526"/>
                </a:lnTo>
                <a:cubicBezTo>
                  <a:pt x="1744729" y="2082674"/>
                  <a:pt x="1780733" y="2075015"/>
                  <a:pt x="1818525" y="2075015"/>
                </a:cubicBezTo>
                <a:lnTo>
                  <a:pt x="1934858" y="2075015"/>
                </a:lnTo>
                <a:cubicBezTo>
                  <a:pt x="1972651" y="2075015"/>
                  <a:pt x="2008655" y="2082674"/>
                  <a:pt x="2041402" y="2096526"/>
                </a:cubicBezTo>
                <a:lnTo>
                  <a:pt x="2078142" y="2121296"/>
                </a:lnTo>
                <a:lnTo>
                  <a:pt x="2059743" y="2030165"/>
                </a:lnTo>
                <a:lnTo>
                  <a:pt x="2059743" y="1913831"/>
                </a:lnTo>
                <a:lnTo>
                  <a:pt x="2062577" y="1885724"/>
                </a:lnTo>
                <a:lnTo>
                  <a:pt x="2041402" y="1897217"/>
                </a:lnTo>
                <a:cubicBezTo>
                  <a:pt x="2008655" y="1911068"/>
                  <a:pt x="1972651" y="1918727"/>
                  <a:pt x="1934858" y="1918727"/>
                </a:cubicBezTo>
                <a:lnTo>
                  <a:pt x="1818525" y="1918727"/>
                </a:lnTo>
                <a:cubicBezTo>
                  <a:pt x="1780733" y="1918727"/>
                  <a:pt x="1744729" y="1911068"/>
                  <a:pt x="1711982" y="1897217"/>
                </a:cubicBezTo>
                <a:close/>
                <a:moveTo>
                  <a:pt x="5279792" y="1437546"/>
                </a:moveTo>
                <a:lnTo>
                  <a:pt x="5298191" y="1528676"/>
                </a:lnTo>
                <a:lnTo>
                  <a:pt x="5298191" y="1645009"/>
                </a:lnTo>
                <a:lnTo>
                  <a:pt x="5295357" y="1673117"/>
                </a:lnTo>
                <a:lnTo>
                  <a:pt x="5316532" y="1661623"/>
                </a:lnTo>
                <a:cubicBezTo>
                  <a:pt x="5349279" y="1647773"/>
                  <a:pt x="5385283" y="1640114"/>
                  <a:pt x="5423076" y="1640114"/>
                </a:cubicBezTo>
                <a:lnTo>
                  <a:pt x="5539409" y="1640114"/>
                </a:lnTo>
                <a:cubicBezTo>
                  <a:pt x="5577202" y="1640114"/>
                  <a:pt x="5613206" y="1647773"/>
                  <a:pt x="5645953" y="1661623"/>
                </a:cubicBezTo>
                <a:lnTo>
                  <a:pt x="5667126" y="1673116"/>
                </a:lnTo>
                <a:lnTo>
                  <a:pt x="5664293" y="1645009"/>
                </a:lnTo>
                <a:lnTo>
                  <a:pt x="5664293" y="1528676"/>
                </a:lnTo>
                <a:lnTo>
                  <a:pt x="5682692" y="1437546"/>
                </a:lnTo>
                <a:lnTo>
                  <a:pt x="5645952" y="1462316"/>
                </a:lnTo>
                <a:cubicBezTo>
                  <a:pt x="5613205" y="1476166"/>
                  <a:pt x="5577201" y="1483825"/>
                  <a:pt x="5539409" y="1483825"/>
                </a:cubicBezTo>
                <a:lnTo>
                  <a:pt x="5423076" y="1483825"/>
                </a:lnTo>
                <a:cubicBezTo>
                  <a:pt x="5385283" y="1483825"/>
                  <a:pt x="5349279" y="1476166"/>
                  <a:pt x="5316532" y="1462316"/>
                </a:cubicBezTo>
                <a:close/>
                <a:moveTo>
                  <a:pt x="4249921" y="1437546"/>
                </a:moveTo>
                <a:lnTo>
                  <a:pt x="4268319" y="1528676"/>
                </a:lnTo>
                <a:lnTo>
                  <a:pt x="4268319" y="1645009"/>
                </a:lnTo>
                <a:lnTo>
                  <a:pt x="4265486" y="1673117"/>
                </a:lnTo>
                <a:lnTo>
                  <a:pt x="4286661" y="1661623"/>
                </a:lnTo>
                <a:cubicBezTo>
                  <a:pt x="4319408" y="1647773"/>
                  <a:pt x="4355411" y="1640114"/>
                  <a:pt x="4393204" y="1640114"/>
                </a:cubicBezTo>
                <a:lnTo>
                  <a:pt x="4509537" y="1640114"/>
                </a:lnTo>
                <a:cubicBezTo>
                  <a:pt x="4547330" y="1640114"/>
                  <a:pt x="4583334" y="1647773"/>
                  <a:pt x="4616081" y="1661623"/>
                </a:cubicBezTo>
                <a:lnTo>
                  <a:pt x="4637256" y="1673117"/>
                </a:lnTo>
                <a:lnTo>
                  <a:pt x="4634422" y="1645009"/>
                </a:lnTo>
                <a:lnTo>
                  <a:pt x="4634422" y="1528676"/>
                </a:lnTo>
                <a:lnTo>
                  <a:pt x="4652821" y="1437546"/>
                </a:lnTo>
                <a:lnTo>
                  <a:pt x="4616081" y="1462316"/>
                </a:lnTo>
                <a:cubicBezTo>
                  <a:pt x="4583334" y="1476166"/>
                  <a:pt x="4547330" y="1483825"/>
                  <a:pt x="4509537" y="1483825"/>
                </a:cubicBezTo>
                <a:lnTo>
                  <a:pt x="4393204" y="1483825"/>
                </a:lnTo>
                <a:cubicBezTo>
                  <a:pt x="4355412" y="1483825"/>
                  <a:pt x="4319408" y="1476166"/>
                  <a:pt x="4286661" y="1462316"/>
                </a:cubicBezTo>
                <a:close/>
                <a:moveTo>
                  <a:pt x="3220049" y="1437546"/>
                </a:moveTo>
                <a:lnTo>
                  <a:pt x="3238448" y="1528676"/>
                </a:lnTo>
                <a:lnTo>
                  <a:pt x="3238448" y="1645009"/>
                </a:lnTo>
                <a:lnTo>
                  <a:pt x="3235614" y="1673116"/>
                </a:lnTo>
                <a:lnTo>
                  <a:pt x="3256789" y="1661623"/>
                </a:lnTo>
                <a:cubicBezTo>
                  <a:pt x="3289536" y="1647773"/>
                  <a:pt x="3325540" y="1640114"/>
                  <a:pt x="3363332" y="1640114"/>
                </a:cubicBezTo>
                <a:lnTo>
                  <a:pt x="3479666" y="1640114"/>
                </a:lnTo>
                <a:cubicBezTo>
                  <a:pt x="3517459" y="1640114"/>
                  <a:pt x="3553463" y="1647773"/>
                  <a:pt x="3586210" y="1661623"/>
                </a:cubicBezTo>
                <a:lnTo>
                  <a:pt x="3607384" y="1673116"/>
                </a:lnTo>
                <a:lnTo>
                  <a:pt x="3604551" y="1645009"/>
                </a:lnTo>
                <a:lnTo>
                  <a:pt x="3604551" y="1528676"/>
                </a:lnTo>
                <a:lnTo>
                  <a:pt x="3622949" y="1437546"/>
                </a:lnTo>
                <a:lnTo>
                  <a:pt x="3586209" y="1462316"/>
                </a:lnTo>
                <a:cubicBezTo>
                  <a:pt x="3553462" y="1476166"/>
                  <a:pt x="3517458" y="1483825"/>
                  <a:pt x="3479666" y="1483825"/>
                </a:cubicBezTo>
                <a:lnTo>
                  <a:pt x="3363332" y="1483825"/>
                </a:lnTo>
                <a:cubicBezTo>
                  <a:pt x="3325540" y="1483825"/>
                  <a:pt x="3289536" y="1476166"/>
                  <a:pt x="3256789" y="1462316"/>
                </a:cubicBezTo>
                <a:close/>
                <a:moveTo>
                  <a:pt x="2190177" y="1437546"/>
                </a:moveTo>
                <a:lnTo>
                  <a:pt x="2208576" y="1528676"/>
                </a:lnTo>
                <a:lnTo>
                  <a:pt x="2208576" y="1645009"/>
                </a:lnTo>
                <a:lnTo>
                  <a:pt x="2205743" y="1673117"/>
                </a:lnTo>
                <a:lnTo>
                  <a:pt x="2226918" y="1661623"/>
                </a:lnTo>
                <a:cubicBezTo>
                  <a:pt x="2259665" y="1647773"/>
                  <a:pt x="2295669" y="1640114"/>
                  <a:pt x="2333461" y="1640114"/>
                </a:cubicBezTo>
                <a:lnTo>
                  <a:pt x="2449794" y="1640114"/>
                </a:lnTo>
                <a:cubicBezTo>
                  <a:pt x="2487587" y="1640114"/>
                  <a:pt x="2523591" y="1647773"/>
                  <a:pt x="2556338" y="1661623"/>
                </a:cubicBezTo>
                <a:lnTo>
                  <a:pt x="2577513" y="1673117"/>
                </a:lnTo>
                <a:lnTo>
                  <a:pt x="2574679" y="1645009"/>
                </a:lnTo>
                <a:lnTo>
                  <a:pt x="2574679" y="1528676"/>
                </a:lnTo>
                <a:lnTo>
                  <a:pt x="2593078" y="1437546"/>
                </a:lnTo>
                <a:lnTo>
                  <a:pt x="2556337" y="1462316"/>
                </a:lnTo>
                <a:cubicBezTo>
                  <a:pt x="2523590" y="1476166"/>
                  <a:pt x="2487586" y="1483825"/>
                  <a:pt x="2449794" y="1483825"/>
                </a:cubicBezTo>
                <a:lnTo>
                  <a:pt x="2333461" y="1483825"/>
                </a:lnTo>
                <a:cubicBezTo>
                  <a:pt x="2295669" y="1483825"/>
                  <a:pt x="2259665" y="1476166"/>
                  <a:pt x="2226918" y="1462316"/>
                </a:cubicBezTo>
                <a:close/>
                <a:moveTo>
                  <a:pt x="1160306" y="1437546"/>
                </a:moveTo>
                <a:lnTo>
                  <a:pt x="1178705" y="1528676"/>
                </a:lnTo>
                <a:lnTo>
                  <a:pt x="1178705" y="1645009"/>
                </a:lnTo>
                <a:lnTo>
                  <a:pt x="1175871" y="1673116"/>
                </a:lnTo>
                <a:lnTo>
                  <a:pt x="1197046" y="1661623"/>
                </a:lnTo>
                <a:cubicBezTo>
                  <a:pt x="1229793" y="1647773"/>
                  <a:pt x="1265797" y="1640114"/>
                  <a:pt x="1303589" y="1640114"/>
                </a:cubicBezTo>
                <a:lnTo>
                  <a:pt x="1419923" y="1640114"/>
                </a:lnTo>
                <a:cubicBezTo>
                  <a:pt x="1457716" y="1640114"/>
                  <a:pt x="1493719" y="1647773"/>
                  <a:pt x="1526467" y="1661623"/>
                </a:cubicBezTo>
                <a:lnTo>
                  <a:pt x="1547641" y="1673117"/>
                </a:lnTo>
                <a:lnTo>
                  <a:pt x="1544808" y="1645009"/>
                </a:lnTo>
                <a:lnTo>
                  <a:pt x="1544808" y="1528676"/>
                </a:lnTo>
                <a:lnTo>
                  <a:pt x="1563206" y="1437546"/>
                </a:lnTo>
                <a:lnTo>
                  <a:pt x="1526466" y="1462316"/>
                </a:lnTo>
                <a:cubicBezTo>
                  <a:pt x="1493719" y="1476166"/>
                  <a:pt x="1457715" y="1483825"/>
                  <a:pt x="1419923" y="1483825"/>
                </a:cubicBezTo>
                <a:lnTo>
                  <a:pt x="1303589" y="1483825"/>
                </a:lnTo>
                <a:cubicBezTo>
                  <a:pt x="1265797" y="1483825"/>
                  <a:pt x="1229793" y="1476166"/>
                  <a:pt x="1197046" y="1462316"/>
                </a:cubicBezTo>
                <a:close/>
                <a:moveTo>
                  <a:pt x="6182062" y="1065667"/>
                </a:moveTo>
                <a:lnTo>
                  <a:pt x="6160888" y="1077160"/>
                </a:lnTo>
                <a:cubicBezTo>
                  <a:pt x="6128141" y="1091010"/>
                  <a:pt x="6092137" y="1098670"/>
                  <a:pt x="6054345" y="1098670"/>
                </a:cubicBezTo>
                <a:lnTo>
                  <a:pt x="5938011" y="1098670"/>
                </a:lnTo>
                <a:cubicBezTo>
                  <a:pt x="5900218" y="1098670"/>
                  <a:pt x="5864214" y="1091010"/>
                  <a:pt x="5831467" y="1077160"/>
                </a:cubicBezTo>
                <a:lnTo>
                  <a:pt x="5810294" y="1065667"/>
                </a:lnTo>
                <a:lnTo>
                  <a:pt x="5813127" y="1093774"/>
                </a:lnTo>
                <a:lnTo>
                  <a:pt x="5813127" y="1210108"/>
                </a:lnTo>
                <a:lnTo>
                  <a:pt x="5794728" y="1301239"/>
                </a:lnTo>
                <a:lnTo>
                  <a:pt x="5831468" y="1276469"/>
                </a:lnTo>
                <a:cubicBezTo>
                  <a:pt x="5864215" y="1262617"/>
                  <a:pt x="5900219" y="1254958"/>
                  <a:pt x="5938011" y="1254958"/>
                </a:cubicBezTo>
                <a:lnTo>
                  <a:pt x="6054345" y="1254958"/>
                </a:lnTo>
                <a:cubicBezTo>
                  <a:pt x="6092137" y="1254958"/>
                  <a:pt x="6128141" y="1262617"/>
                  <a:pt x="6160887" y="1276469"/>
                </a:cubicBezTo>
                <a:lnTo>
                  <a:pt x="6197628" y="1301239"/>
                </a:lnTo>
                <a:lnTo>
                  <a:pt x="6179229" y="1210108"/>
                </a:lnTo>
                <a:lnTo>
                  <a:pt x="6179229" y="1093774"/>
                </a:lnTo>
                <a:close/>
                <a:moveTo>
                  <a:pt x="660936" y="1065667"/>
                </a:moveTo>
                <a:lnTo>
                  <a:pt x="663769" y="1093774"/>
                </a:lnTo>
                <a:lnTo>
                  <a:pt x="663769" y="1210108"/>
                </a:lnTo>
                <a:lnTo>
                  <a:pt x="645370" y="1301239"/>
                </a:lnTo>
                <a:lnTo>
                  <a:pt x="682110" y="1276469"/>
                </a:lnTo>
                <a:cubicBezTo>
                  <a:pt x="714857" y="1262617"/>
                  <a:pt x="750861" y="1254958"/>
                  <a:pt x="788654" y="1254958"/>
                </a:cubicBezTo>
                <a:lnTo>
                  <a:pt x="904987" y="1254958"/>
                </a:lnTo>
                <a:cubicBezTo>
                  <a:pt x="942779" y="1254958"/>
                  <a:pt x="978783" y="1262617"/>
                  <a:pt x="1011530" y="1276469"/>
                </a:cubicBezTo>
                <a:lnTo>
                  <a:pt x="1048271" y="1301239"/>
                </a:lnTo>
                <a:lnTo>
                  <a:pt x="1029872" y="1210108"/>
                </a:lnTo>
                <a:lnTo>
                  <a:pt x="1029872" y="1093774"/>
                </a:lnTo>
                <a:lnTo>
                  <a:pt x="1032705" y="1065667"/>
                </a:lnTo>
                <a:lnTo>
                  <a:pt x="1011531" y="1077160"/>
                </a:lnTo>
                <a:cubicBezTo>
                  <a:pt x="978783" y="1091010"/>
                  <a:pt x="942780" y="1098670"/>
                  <a:pt x="904987" y="1098670"/>
                </a:cubicBezTo>
                <a:lnTo>
                  <a:pt x="788654" y="1098670"/>
                </a:lnTo>
                <a:cubicBezTo>
                  <a:pt x="750861" y="1098670"/>
                  <a:pt x="714857" y="1091010"/>
                  <a:pt x="682110" y="1077160"/>
                </a:cubicBezTo>
                <a:close/>
                <a:moveTo>
                  <a:pt x="3092449" y="1065666"/>
                </a:moveTo>
                <a:lnTo>
                  <a:pt x="3071274" y="1077160"/>
                </a:lnTo>
                <a:cubicBezTo>
                  <a:pt x="3038527" y="1091010"/>
                  <a:pt x="3002523" y="1098670"/>
                  <a:pt x="2964730" y="1098670"/>
                </a:cubicBezTo>
                <a:lnTo>
                  <a:pt x="2848397" y="1098670"/>
                </a:lnTo>
                <a:cubicBezTo>
                  <a:pt x="2810604" y="1098670"/>
                  <a:pt x="2774600" y="1091010"/>
                  <a:pt x="2741853" y="1077160"/>
                </a:cubicBezTo>
                <a:lnTo>
                  <a:pt x="2720679" y="1065667"/>
                </a:lnTo>
                <a:lnTo>
                  <a:pt x="2723512" y="1093774"/>
                </a:lnTo>
                <a:lnTo>
                  <a:pt x="2723512" y="1210108"/>
                </a:lnTo>
                <a:lnTo>
                  <a:pt x="2705113" y="1301239"/>
                </a:lnTo>
                <a:lnTo>
                  <a:pt x="2741853" y="1276469"/>
                </a:lnTo>
                <a:cubicBezTo>
                  <a:pt x="2774600" y="1262617"/>
                  <a:pt x="2810604" y="1254958"/>
                  <a:pt x="2848397" y="1254958"/>
                </a:cubicBezTo>
                <a:lnTo>
                  <a:pt x="2964730" y="1254958"/>
                </a:lnTo>
                <a:cubicBezTo>
                  <a:pt x="3002522" y="1254958"/>
                  <a:pt x="3038526" y="1262617"/>
                  <a:pt x="3071273" y="1276469"/>
                </a:cubicBezTo>
                <a:lnTo>
                  <a:pt x="3108013" y="1301239"/>
                </a:lnTo>
                <a:lnTo>
                  <a:pt x="3089615" y="1210108"/>
                </a:lnTo>
                <a:lnTo>
                  <a:pt x="3089615" y="1093774"/>
                </a:lnTo>
                <a:close/>
                <a:moveTo>
                  <a:pt x="1690807" y="1065666"/>
                </a:moveTo>
                <a:lnTo>
                  <a:pt x="1693640" y="1093774"/>
                </a:lnTo>
                <a:lnTo>
                  <a:pt x="1693640" y="1210108"/>
                </a:lnTo>
                <a:lnTo>
                  <a:pt x="1675242" y="1301239"/>
                </a:lnTo>
                <a:lnTo>
                  <a:pt x="1711982" y="1276469"/>
                </a:lnTo>
                <a:cubicBezTo>
                  <a:pt x="1744729" y="1262617"/>
                  <a:pt x="1780733" y="1254958"/>
                  <a:pt x="1818525" y="1254958"/>
                </a:cubicBezTo>
                <a:lnTo>
                  <a:pt x="1934858" y="1254958"/>
                </a:lnTo>
                <a:cubicBezTo>
                  <a:pt x="1972651" y="1254958"/>
                  <a:pt x="2008655" y="1262617"/>
                  <a:pt x="2041402" y="1276469"/>
                </a:cubicBezTo>
                <a:lnTo>
                  <a:pt x="2078142" y="1301239"/>
                </a:lnTo>
                <a:lnTo>
                  <a:pt x="2059743" y="1210108"/>
                </a:lnTo>
                <a:lnTo>
                  <a:pt x="2059743" y="1093774"/>
                </a:lnTo>
                <a:lnTo>
                  <a:pt x="2062577" y="1065667"/>
                </a:lnTo>
                <a:lnTo>
                  <a:pt x="2041402" y="1077160"/>
                </a:lnTo>
                <a:cubicBezTo>
                  <a:pt x="2008655" y="1091010"/>
                  <a:pt x="1972651" y="1098670"/>
                  <a:pt x="1934858" y="1098670"/>
                </a:cubicBezTo>
                <a:lnTo>
                  <a:pt x="1818525" y="1098670"/>
                </a:lnTo>
                <a:cubicBezTo>
                  <a:pt x="1780733" y="1098670"/>
                  <a:pt x="1744729" y="1091010"/>
                  <a:pt x="1711982" y="1077160"/>
                </a:cubicBezTo>
                <a:close/>
                <a:moveTo>
                  <a:pt x="5152192" y="1065666"/>
                </a:moveTo>
                <a:lnTo>
                  <a:pt x="5131017" y="1077160"/>
                </a:lnTo>
                <a:cubicBezTo>
                  <a:pt x="5098270" y="1091010"/>
                  <a:pt x="5062266" y="1098670"/>
                  <a:pt x="5024473" y="1098670"/>
                </a:cubicBezTo>
                <a:lnTo>
                  <a:pt x="4908140" y="1098670"/>
                </a:lnTo>
                <a:cubicBezTo>
                  <a:pt x="4870347" y="1098670"/>
                  <a:pt x="4834343" y="1091010"/>
                  <a:pt x="4801596" y="1077160"/>
                </a:cubicBezTo>
                <a:lnTo>
                  <a:pt x="4780422" y="1065667"/>
                </a:lnTo>
                <a:lnTo>
                  <a:pt x="4783255" y="1093774"/>
                </a:lnTo>
                <a:lnTo>
                  <a:pt x="4783255" y="1210108"/>
                </a:lnTo>
                <a:lnTo>
                  <a:pt x="4764856" y="1301239"/>
                </a:lnTo>
                <a:lnTo>
                  <a:pt x="4801597" y="1276469"/>
                </a:lnTo>
                <a:cubicBezTo>
                  <a:pt x="4834344" y="1262617"/>
                  <a:pt x="4870348" y="1254958"/>
                  <a:pt x="4908140" y="1254958"/>
                </a:cubicBezTo>
                <a:lnTo>
                  <a:pt x="5024473" y="1254958"/>
                </a:lnTo>
                <a:cubicBezTo>
                  <a:pt x="5062265" y="1254958"/>
                  <a:pt x="5098269" y="1262617"/>
                  <a:pt x="5131016" y="1276469"/>
                </a:cubicBezTo>
                <a:lnTo>
                  <a:pt x="5167757" y="1301239"/>
                </a:lnTo>
                <a:lnTo>
                  <a:pt x="5149358" y="1210108"/>
                </a:lnTo>
                <a:lnTo>
                  <a:pt x="5149358" y="1093774"/>
                </a:lnTo>
                <a:close/>
                <a:moveTo>
                  <a:pt x="3750550" y="1065666"/>
                </a:moveTo>
                <a:lnTo>
                  <a:pt x="3753383" y="1093774"/>
                </a:lnTo>
                <a:lnTo>
                  <a:pt x="3753383" y="1210108"/>
                </a:lnTo>
                <a:lnTo>
                  <a:pt x="3734985" y="1301239"/>
                </a:lnTo>
                <a:lnTo>
                  <a:pt x="3771725" y="1276469"/>
                </a:lnTo>
                <a:cubicBezTo>
                  <a:pt x="3804472" y="1262617"/>
                  <a:pt x="3840476" y="1254958"/>
                  <a:pt x="3878268" y="1254958"/>
                </a:cubicBezTo>
                <a:lnTo>
                  <a:pt x="3994602" y="1254958"/>
                </a:lnTo>
                <a:cubicBezTo>
                  <a:pt x="4032394" y="1254958"/>
                  <a:pt x="4068398" y="1262617"/>
                  <a:pt x="4101145" y="1276469"/>
                </a:cubicBezTo>
                <a:lnTo>
                  <a:pt x="4137885" y="1301239"/>
                </a:lnTo>
                <a:lnTo>
                  <a:pt x="4119486" y="1210108"/>
                </a:lnTo>
                <a:lnTo>
                  <a:pt x="4119486" y="1093774"/>
                </a:lnTo>
                <a:lnTo>
                  <a:pt x="4122320" y="1065667"/>
                </a:lnTo>
                <a:lnTo>
                  <a:pt x="4101145" y="1077160"/>
                </a:lnTo>
                <a:cubicBezTo>
                  <a:pt x="4068398" y="1091010"/>
                  <a:pt x="4032395" y="1098670"/>
                  <a:pt x="3994602" y="1098670"/>
                </a:cubicBezTo>
                <a:lnTo>
                  <a:pt x="3878268" y="1098670"/>
                </a:lnTo>
                <a:cubicBezTo>
                  <a:pt x="3840475" y="1098670"/>
                  <a:pt x="3804472" y="1091010"/>
                  <a:pt x="3771725" y="1077160"/>
                </a:cubicBezTo>
                <a:close/>
                <a:moveTo>
                  <a:pt x="5279792" y="617489"/>
                </a:moveTo>
                <a:lnTo>
                  <a:pt x="5298191" y="708619"/>
                </a:lnTo>
                <a:lnTo>
                  <a:pt x="5298191" y="824952"/>
                </a:lnTo>
                <a:lnTo>
                  <a:pt x="5295357" y="853060"/>
                </a:lnTo>
                <a:lnTo>
                  <a:pt x="5316532" y="841566"/>
                </a:lnTo>
                <a:cubicBezTo>
                  <a:pt x="5349279" y="827716"/>
                  <a:pt x="5385283" y="820057"/>
                  <a:pt x="5423076" y="820057"/>
                </a:cubicBezTo>
                <a:lnTo>
                  <a:pt x="5539409" y="820057"/>
                </a:lnTo>
                <a:cubicBezTo>
                  <a:pt x="5577202" y="820057"/>
                  <a:pt x="5613206" y="827716"/>
                  <a:pt x="5645953" y="841566"/>
                </a:cubicBezTo>
                <a:lnTo>
                  <a:pt x="5667126" y="853059"/>
                </a:lnTo>
                <a:lnTo>
                  <a:pt x="5664293" y="824952"/>
                </a:lnTo>
                <a:lnTo>
                  <a:pt x="5664293" y="708619"/>
                </a:lnTo>
                <a:lnTo>
                  <a:pt x="5682692" y="617489"/>
                </a:lnTo>
                <a:lnTo>
                  <a:pt x="5645952" y="642259"/>
                </a:lnTo>
                <a:cubicBezTo>
                  <a:pt x="5613205" y="656109"/>
                  <a:pt x="5577201" y="663768"/>
                  <a:pt x="5539409" y="663768"/>
                </a:cubicBezTo>
                <a:lnTo>
                  <a:pt x="5423076" y="663768"/>
                </a:lnTo>
                <a:cubicBezTo>
                  <a:pt x="5385283" y="663768"/>
                  <a:pt x="5349279" y="656109"/>
                  <a:pt x="5316532" y="642259"/>
                </a:cubicBezTo>
                <a:close/>
                <a:moveTo>
                  <a:pt x="4249921" y="617489"/>
                </a:moveTo>
                <a:lnTo>
                  <a:pt x="4268319" y="708619"/>
                </a:lnTo>
                <a:lnTo>
                  <a:pt x="4268319" y="824952"/>
                </a:lnTo>
                <a:lnTo>
                  <a:pt x="4265486" y="853060"/>
                </a:lnTo>
                <a:lnTo>
                  <a:pt x="4286661" y="841566"/>
                </a:lnTo>
                <a:cubicBezTo>
                  <a:pt x="4319408" y="827716"/>
                  <a:pt x="4355411" y="820057"/>
                  <a:pt x="4393204" y="820057"/>
                </a:cubicBezTo>
                <a:lnTo>
                  <a:pt x="4509537" y="820057"/>
                </a:lnTo>
                <a:cubicBezTo>
                  <a:pt x="4547330" y="820057"/>
                  <a:pt x="4583334" y="827716"/>
                  <a:pt x="4616081" y="841566"/>
                </a:cubicBezTo>
                <a:lnTo>
                  <a:pt x="4637256" y="853060"/>
                </a:lnTo>
                <a:lnTo>
                  <a:pt x="4634422" y="824952"/>
                </a:lnTo>
                <a:lnTo>
                  <a:pt x="4634422" y="708619"/>
                </a:lnTo>
                <a:lnTo>
                  <a:pt x="4652821" y="617489"/>
                </a:lnTo>
                <a:lnTo>
                  <a:pt x="4616081" y="642259"/>
                </a:lnTo>
                <a:cubicBezTo>
                  <a:pt x="4583334" y="656109"/>
                  <a:pt x="4547330" y="663768"/>
                  <a:pt x="4509537" y="663768"/>
                </a:cubicBezTo>
                <a:lnTo>
                  <a:pt x="4393204" y="663768"/>
                </a:lnTo>
                <a:cubicBezTo>
                  <a:pt x="4355412" y="663768"/>
                  <a:pt x="4319408" y="656109"/>
                  <a:pt x="4286661" y="642259"/>
                </a:cubicBezTo>
                <a:close/>
                <a:moveTo>
                  <a:pt x="3220049" y="617489"/>
                </a:moveTo>
                <a:lnTo>
                  <a:pt x="3238448" y="708619"/>
                </a:lnTo>
                <a:lnTo>
                  <a:pt x="3238448" y="824952"/>
                </a:lnTo>
                <a:lnTo>
                  <a:pt x="3235614" y="853060"/>
                </a:lnTo>
                <a:lnTo>
                  <a:pt x="3256789" y="841566"/>
                </a:lnTo>
                <a:cubicBezTo>
                  <a:pt x="3289536" y="827716"/>
                  <a:pt x="3325540" y="820057"/>
                  <a:pt x="3363332" y="820057"/>
                </a:cubicBezTo>
                <a:lnTo>
                  <a:pt x="3479666" y="820057"/>
                </a:lnTo>
                <a:cubicBezTo>
                  <a:pt x="3517459" y="820057"/>
                  <a:pt x="3553463" y="827716"/>
                  <a:pt x="3586210" y="841566"/>
                </a:cubicBezTo>
                <a:lnTo>
                  <a:pt x="3607384" y="853060"/>
                </a:lnTo>
                <a:lnTo>
                  <a:pt x="3604551" y="824952"/>
                </a:lnTo>
                <a:lnTo>
                  <a:pt x="3604551" y="708619"/>
                </a:lnTo>
                <a:lnTo>
                  <a:pt x="3622949" y="617489"/>
                </a:lnTo>
                <a:lnTo>
                  <a:pt x="3586209" y="642259"/>
                </a:lnTo>
                <a:cubicBezTo>
                  <a:pt x="3553462" y="656109"/>
                  <a:pt x="3517458" y="663768"/>
                  <a:pt x="3479666" y="663768"/>
                </a:cubicBezTo>
                <a:lnTo>
                  <a:pt x="3363332" y="663768"/>
                </a:lnTo>
                <a:cubicBezTo>
                  <a:pt x="3325540" y="663768"/>
                  <a:pt x="3289536" y="656109"/>
                  <a:pt x="3256789" y="642259"/>
                </a:cubicBezTo>
                <a:close/>
                <a:moveTo>
                  <a:pt x="2190177" y="617489"/>
                </a:moveTo>
                <a:lnTo>
                  <a:pt x="2208576" y="708619"/>
                </a:lnTo>
                <a:lnTo>
                  <a:pt x="2208576" y="824952"/>
                </a:lnTo>
                <a:lnTo>
                  <a:pt x="2205743" y="853060"/>
                </a:lnTo>
                <a:lnTo>
                  <a:pt x="2226918" y="841566"/>
                </a:lnTo>
                <a:cubicBezTo>
                  <a:pt x="2259665" y="827716"/>
                  <a:pt x="2295669" y="820057"/>
                  <a:pt x="2333461" y="820057"/>
                </a:cubicBezTo>
                <a:lnTo>
                  <a:pt x="2449794" y="820057"/>
                </a:lnTo>
                <a:cubicBezTo>
                  <a:pt x="2487587" y="820057"/>
                  <a:pt x="2523591" y="827716"/>
                  <a:pt x="2556338" y="841566"/>
                </a:cubicBezTo>
                <a:lnTo>
                  <a:pt x="2577513" y="853060"/>
                </a:lnTo>
                <a:lnTo>
                  <a:pt x="2574679" y="824952"/>
                </a:lnTo>
                <a:lnTo>
                  <a:pt x="2574679" y="708619"/>
                </a:lnTo>
                <a:lnTo>
                  <a:pt x="2593078" y="617489"/>
                </a:lnTo>
                <a:lnTo>
                  <a:pt x="2556337" y="642259"/>
                </a:lnTo>
                <a:cubicBezTo>
                  <a:pt x="2523590" y="656109"/>
                  <a:pt x="2487586" y="663768"/>
                  <a:pt x="2449794" y="663768"/>
                </a:cubicBezTo>
                <a:lnTo>
                  <a:pt x="2333461" y="663768"/>
                </a:lnTo>
                <a:cubicBezTo>
                  <a:pt x="2295669" y="663768"/>
                  <a:pt x="2259665" y="656109"/>
                  <a:pt x="2226918" y="642259"/>
                </a:cubicBezTo>
                <a:close/>
                <a:moveTo>
                  <a:pt x="1160306" y="617489"/>
                </a:moveTo>
                <a:lnTo>
                  <a:pt x="1178705" y="708619"/>
                </a:lnTo>
                <a:lnTo>
                  <a:pt x="1178705" y="824952"/>
                </a:lnTo>
                <a:lnTo>
                  <a:pt x="1175871" y="853060"/>
                </a:lnTo>
                <a:lnTo>
                  <a:pt x="1197046" y="841566"/>
                </a:lnTo>
                <a:cubicBezTo>
                  <a:pt x="1229793" y="827716"/>
                  <a:pt x="1265797" y="820057"/>
                  <a:pt x="1303589" y="820057"/>
                </a:cubicBezTo>
                <a:lnTo>
                  <a:pt x="1419923" y="820057"/>
                </a:lnTo>
                <a:cubicBezTo>
                  <a:pt x="1457716" y="820057"/>
                  <a:pt x="1493719" y="827716"/>
                  <a:pt x="1526467" y="841566"/>
                </a:cubicBezTo>
                <a:lnTo>
                  <a:pt x="1547641" y="853060"/>
                </a:lnTo>
                <a:lnTo>
                  <a:pt x="1544808" y="824952"/>
                </a:lnTo>
                <a:lnTo>
                  <a:pt x="1544808" y="708619"/>
                </a:lnTo>
                <a:lnTo>
                  <a:pt x="1563206" y="617489"/>
                </a:lnTo>
                <a:lnTo>
                  <a:pt x="1526466" y="642259"/>
                </a:lnTo>
                <a:cubicBezTo>
                  <a:pt x="1493719" y="656109"/>
                  <a:pt x="1457715" y="663768"/>
                  <a:pt x="1419923" y="663768"/>
                </a:cubicBezTo>
                <a:lnTo>
                  <a:pt x="1303589" y="663768"/>
                </a:lnTo>
                <a:cubicBezTo>
                  <a:pt x="1265797" y="663768"/>
                  <a:pt x="1229793" y="656109"/>
                  <a:pt x="1197046" y="642259"/>
                </a:cubicBezTo>
                <a:close/>
                <a:moveTo>
                  <a:pt x="273718" y="0"/>
                </a:moveTo>
                <a:lnTo>
                  <a:pt x="390051" y="0"/>
                </a:lnTo>
                <a:cubicBezTo>
                  <a:pt x="541222" y="0"/>
                  <a:pt x="663769" y="122546"/>
                  <a:pt x="663769" y="273717"/>
                </a:cubicBezTo>
                <a:lnTo>
                  <a:pt x="663769" y="390051"/>
                </a:lnTo>
                <a:lnTo>
                  <a:pt x="645370" y="481182"/>
                </a:lnTo>
                <a:lnTo>
                  <a:pt x="682110" y="456412"/>
                </a:lnTo>
                <a:cubicBezTo>
                  <a:pt x="714857" y="442560"/>
                  <a:pt x="750861" y="434901"/>
                  <a:pt x="788654" y="434901"/>
                </a:cubicBezTo>
                <a:lnTo>
                  <a:pt x="904987" y="434901"/>
                </a:lnTo>
                <a:cubicBezTo>
                  <a:pt x="942779" y="434901"/>
                  <a:pt x="978783" y="442560"/>
                  <a:pt x="1011530" y="456412"/>
                </a:cubicBezTo>
                <a:lnTo>
                  <a:pt x="1048271" y="481182"/>
                </a:lnTo>
                <a:lnTo>
                  <a:pt x="1029872" y="390051"/>
                </a:lnTo>
                <a:lnTo>
                  <a:pt x="1029872" y="273717"/>
                </a:lnTo>
                <a:cubicBezTo>
                  <a:pt x="1029872" y="122546"/>
                  <a:pt x="1152418" y="0"/>
                  <a:pt x="1303589" y="0"/>
                </a:cubicBezTo>
                <a:lnTo>
                  <a:pt x="1419923" y="0"/>
                </a:lnTo>
                <a:cubicBezTo>
                  <a:pt x="1571094" y="0"/>
                  <a:pt x="1693640" y="122546"/>
                  <a:pt x="1693640" y="273717"/>
                </a:cubicBezTo>
                <a:lnTo>
                  <a:pt x="1693640" y="390051"/>
                </a:lnTo>
                <a:lnTo>
                  <a:pt x="1675242" y="481182"/>
                </a:lnTo>
                <a:lnTo>
                  <a:pt x="1711982" y="456412"/>
                </a:lnTo>
                <a:cubicBezTo>
                  <a:pt x="1744729" y="442560"/>
                  <a:pt x="1780733" y="434901"/>
                  <a:pt x="1818525" y="434901"/>
                </a:cubicBezTo>
                <a:lnTo>
                  <a:pt x="1934858" y="434901"/>
                </a:lnTo>
                <a:cubicBezTo>
                  <a:pt x="1972651" y="434901"/>
                  <a:pt x="2008655" y="442560"/>
                  <a:pt x="2041402" y="456412"/>
                </a:cubicBezTo>
                <a:lnTo>
                  <a:pt x="2078142" y="481182"/>
                </a:lnTo>
                <a:lnTo>
                  <a:pt x="2059743" y="390051"/>
                </a:lnTo>
                <a:lnTo>
                  <a:pt x="2059743" y="273717"/>
                </a:lnTo>
                <a:cubicBezTo>
                  <a:pt x="2059743" y="122546"/>
                  <a:pt x="2182290" y="0"/>
                  <a:pt x="2333461" y="0"/>
                </a:cubicBezTo>
                <a:lnTo>
                  <a:pt x="2449794" y="0"/>
                </a:lnTo>
                <a:cubicBezTo>
                  <a:pt x="2600965" y="0"/>
                  <a:pt x="2723512" y="122546"/>
                  <a:pt x="2723512" y="273717"/>
                </a:cubicBezTo>
                <a:lnTo>
                  <a:pt x="2723512" y="390051"/>
                </a:lnTo>
                <a:lnTo>
                  <a:pt x="2705113" y="481182"/>
                </a:lnTo>
                <a:lnTo>
                  <a:pt x="2741853" y="456412"/>
                </a:lnTo>
                <a:cubicBezTo>
                  <a:pt x="2774600" y="442560"/>
                  <a:pt x="2810604" y="434901"/>
                  <a:pt x="2848397" y="434901"/>
                </a:cubicBezTo>
                <a:lnTo>
                  <a:pt x="2964730" y="434901"/>
                </a:lnTo>
                <a:cubicBezTo>
                  <a:pt x="3002522" y="434901"/>
                  <a:pt x="3038526" y="442560"/>
                  <a:pt x="3071273" y="456412"/>
                </a:cubicBezTo>
                <a:lnTo>
                  <a:pt x="3108013" y="481182"/>
                </a:lnTo>
                <a:lnTo>
                  <a:pt x="3089615" y="390051"/>
                </a:lnTo>
                <a:lnTo>
                  <a:pt x="3089615" y="273717"/>
                </a:lnTo>
                <a:cubicBezTo>
                  <a:pt x="3089615" y="122546"/>
                  <a:pt x="3212161" y="0"/>
                  <a:pt x="3363332" y="0"/>
                </a:cubicBezTo>
                <a:lnTo>
                  <a:pt x="3479666" y="0"/>
                </a:lnTo>
                <a:cubicBezTo>
                  <a:pt x="3630837" y="0"/>
                  <a:pt x="3753383" y="122546"/>
                  <a:pt x="3753383" y="273717"/>
                </a:cubicBezTo>
                <a:lnTo>
                  <a:pt x="3753383" y="390051"/>
                </a:lnTo>
                <a:lnTo>
                  <a:pt x="3734985" y="481182"/>
                </a:lnTo>
                <a:lnTo>
                  <a:pt x="3771725" y="456412"/>
                </a:lnTo>
                <a:cubicBezTo>
                  <a:pt x="3804472" y="442560"/>
                  <a:pt x="3840476" y="434901"/>
                  <a:pt x="3878268" y="434901"/>
                </a:cubicBezTo>
                <a:lnTo>
                  <a:pt x="3994602" y="434901"/>
                </a:lnTo>
                <a:cubicBezTo>
                  <a:pt x="4032394" y="434901"/>
                  <a:pt x="4068398" y="442560"/>
                  <a:pt x="4101145" y="456412"/>
                </a:cubicBezTo>
                <a:lnTo>
                  <a:pt x="4137885" y="481182"/>
                </a:lnTo>
                <a:lnTo>
                  <a:pt x="4119486" y="390051"/>
                </a:lnTo>
                <a:lnTo>
                  <a:pt x="4119486" y="273717"/>
                </a:lnTo>
                <a:cubicBezTo>
                  <a:pt x="4119486" y="122546"/>
                  <a:pt x="4242033" y="0"/>
                  <a:pt x="4393204" y="0"/>
                </a:cubicBezTo>
                <a:lnTo>
                  <a:pt x="4509537" y="0"/>
                </a:lnTo>
                <a:cubicBezTo>
                  <a:pt x="4660708" y="0"/>
                  <a:pt x="4783255" y="122546"/>
                  <a:pt x="4783255" y="273717"/>
                </a:cubicBezTo>
                <a:lnTo>
                  <a:pt x="4783255" y="390051"/>
                </a:lnTo>
                <a:lnTo>
                  <a:pt x="4764856" y="481182"/>
                </a:lnTo>
                <a:lnTo>
                  <a:pt x="4801597" y="456412"/>
                </a:lnTo>
                <a:cubicBezTo>
                  <a:pt x="4834344" y="442560"/>
                  <a:pt x="4870348" y="434901"/>
                  <a:pt x="4908140" y="434901"/>
                </a:cubicBezTo>
                <a:lnTo>
                  <a:pt x="5024473" y="434901"/>
                </a:lnTo>
                <a:cubicBezTo>
                  <a:pt x="5062265" y="434901"/>
                  <a:pt x="5098269" y="442560"/>
                  <a:pt x="5131016" y="456412"/>
                </a:cubicBezTo>
                <a:lnTo>
                  <a:pt x="5167757" y="481182"/>
                </a:lnTo>
                <a:lnTo>
                  <a:pt x="5149358" y="390051"/>
                </a:lnTo>
                <a:lnTo>
                  <a:pt x="5149358" y="273717"/>
                </a:lnTo>
                <a:cubicBezTo>
                  <a:pt x="5149358" y="122546"/>
                  <a:pt x="5271905" y="0"/>
                  <a:pt x="5423076" y="0"/>
                </a:cubicBezTo>
                <a:lnTo>
                  <a:pt x="5539409" y="0"/>
                </a:lnTo>
                <a:cubicBezTo>
                  <a:pt x="5690580" y="0"/>
                  <a:pt x="5813127" y="122546"/>
                  <a:pt x="5813127" y="273717"/>
                </a:cubicBezTo>
                <a:lnTo>
                  <a:pt x="5813127" y="390051"/>
                </a:lnTo>
                <a:lnTo>
                  <a:pt x="5794728" y="481182"/>
                </a:lnTo>
                <a:lnTo>
                  <a:pt x="5831468" y="456412"/>
                </a:lnTo>
                <a:cubicBezTo>
                  <a:pt x="5864215" y="442560"/>
                  <a:pt x="5900219" y="434901"/>
                  <a:pt x="5938011" y="434901"/>
                </a:cubicBezTo>
                <a:lnTo>
                  <a:pt x="6054345" y="434901"/>
                </a:lnTo>
                <a:cubicBezTo>
                  <a:pt x="6092137" y="434901"/>
                  <a:pt x="6128141" y="442560"/>
                  <a:pt x="6160887" y="456412"/>
                </a:cubicBezTo>
                <a:lnTo>
                  <a:pt x="6197628" y="481182"/>
                </a:lnTo>
                <a:lnTo>
                  <a:pt x="6179229" y="390051"/>
                </a:lnTo>
                <a:lnTo>
                  <a:pt x="6179229" y="273717"/>
                </a:lnTo>
                <a:cubicBezTo>
                  <a:pt x="6179229" y="122546"/>
                  <a:pt x="6301776" y="0"/>
                  <a:pt x="6452947" y="0"/>
                </a:cubicBezTo>
                <a:lnTo>
                  <a:pt x="6569281" y="0"/>
                </a:lnTo>
                <a:cubicBezTo>
                  <a:pt x="6720451" y="0"/>
                  <a:pt x="6842998" y="122546"/>
                  <a:pt x="6842998" y="273717"/>
                </a:cubicBezTo>
                <a:lnTo>
                  <a:pt x="6842998" y="390051"/>
                </a:lnTo>
                <a:cubicBezTo>
                  <a:pt x="6842998" y="541222"/>
                  <a:pt x="6720451" y="663768"/>
                  <a:pt x="6569281" y="663768"/>
                </a:cubicBezTo>
                <a:lnTo>
                  <a:pt x="6452947" y="663768"/>
                </a:lnTo>
                <a:cubicBezTo>
                  <a:pt x="6415155" y="663768"/>
                  <a:pt x="6379151" y="656109"/>
                  <a:pt x="6346404" y="642259"/>
                </a:cubicBezTo>
                <a:lnTo>
                  <a:pt x="6309663" y="617489"/>
                </a:lnTo>
                <a:lnTo>
                  <a:pt x="6328062" y="708619"/>
                </a:lnTo>
                <a:lnTo>
                  <a:pt x="6328062" y="824952"/>
                </a:lnTo>
                <a:lnTo>
                  <a:pt x="6325228" y="853060"/>
                </a:lnTo>
                <a:lnTo>
                  <a:pt x="6346403" y="841566"/>
                </a:lnTo>
                <a:cubicBezTo>
                  <a:pt x="6379150" y="827716"/>
                  <a:pt x="6415154" y="820057"/>
                  <a:pt x="6452947" y="820057"/>
                </a:cubicBezTo>
                <a:lnTo>
                  <a:pt x="6569281" y="820057"/>
                </a:lnTo>
                <a:cubicBezTo>
                  <a:pt x="6720451" y="820057"/>
                  <a:pt x="6842998" y="942603"/>
                  <a:pt x="6842998" y="1093774"/>
                </a:cubicBezTo>
                <a:lnTo>
                  <a:pt x="6842998" y="1210108"/>
                </a:lnTo>
                <a:cubicBezTo>
                  <a:pt x="6842998" y="1361278"/>
                  <a:pt x="6720451" y="1483825"/>
                  <a:pt x="6569281" y="1483825"/>
                </a:cubicBezTo>
                <a:lnTo>
                  <a:pt x="6452947" y="1483825"/>
                </a:lnTo>
                <a:cubicBezTo>
                  <a:pt x="6415155" y="1483825"/>
                  <a:pt x="6379151" y="1476166"/>
                  <a:pt x="6346404" y="1462316"/>
                </a:cubicBezTo>
                <a:lnTo>
                  <a:pt x="6309663" y="1437546"/>
                </a:lnTo>
                <a:lnTo>
                  <a:pt x="6328062" y="1528676"/>
                </a:lnTo>
                <a:lnTo>
                  <a:pt x="6328062" y="1645009"/>
                </a:lnTo>
                <a:lnTo>
                  <a:pt x="6325228" y="1673117"/>
                </a:lnTo>
                <a:lnTo>
                  <a:pt x="6346403" y="1661623"/>
                </a:lnTo>
                <a:cubicBezTo>
                  <a:pt x="6379150" y="1647773"/>
                  <a:pt x="6415154" y="1640114"/>
                  <a:pt x="6452947" y="1640114"/>
                </a:cubicBezTo>
                <a:lnTo>
                  <a:pt x="6569281" y="1640114"/>
                </a:lnTo>
                <a:cubicBezTo>
                  <a:pt x="6720451" y="1640114"/>
                  <a:pt x="6842998" y="1762660"/>
                  <a:pt x="6842998" y="1913831"/>
                </a:cubicBezTo>
                <a:lnTo>
                  <a:pt x="6842998" y="2030165"/>
                </a:lnTo>
                <a:cubicBezTo>
                  <a:pt x="6842998" y="2181336"/>
                  <a:pt x="6720451" y="2303882"/>
                  <a:pt x="6569281" y="2303882"/>
                </a:cubicBezTo>
                <a:lnTo>
                  <a:pt x="6452947" y="2303882"/>
                </a:lnTo>
                <a:cubicBezTo>
                  <a:pt x="6415155" y="2303882"/>
                  <a:pt x="6379151" y="2296223"/>
                  <a:pt x="6346404" y="2282372"/>
                </a:cubicBezTo>
                <a:lnTo>
                  <a:pt x="6309663" y="2257603"/>
                </a:lnTo>
                <a:lnTo>
                  <a:pt x="6328062" y="2348732"/>
                </a:lnTo>
                <a:lnTo>
                  <a:pt x="6328062" y="2465066"/>
                </a:lnTo>
                <a:lnTo>
                  <a:pt x="6325228" y="2493173"/>
                </a:lnTo>
                <a:lnTo>
                  <a:pt x="6346403" y="2481680"/>
                </a:lnTo>
                <a:cubicBezTo>
                  <a:pt x="6379150" y="2467829"/>
                  <a:pt x="6415154" y="2460170"/>
                  <a:pt x="6452947" y="2460170"/>
                </a:cubicBezTo>
                <a:lnTo>
                  <a:pt x="6569281" y="2460170"/>
                </a:lnTo>
                <a:cubicBezTo>
                  <a:pt x="6720451" y="2460170"/>
                  <a:pt x="6842998" y="2582717"/>
                  <a:pt x="6842998" y="2733888"/>
                </a:cubicBezTo>
                <a:lnTo>
                  <a:pt x="6842998" y="2850221"/>
                </a:lnTo>
                <a:cubicBezTo>
                  <a:pt x="6842998" y="3001392"/>
                  <a:pt x="6720451" y="3123939"/>
                  <a:pt x="6569281" y="3123939"/>
                </a:cubicBezTo>
                <a:lnTo>
                  <a:pt x="6452947" y="3123939"/>
                </a:lnTo>
                <a:cubicBezTo>
                  <a:pt x="6415155" y="3123939"/>
                  <a:pt x="6379151" y="3116280"/>
                  <a:pt x="6346404" y="3102430"/>
                </a:cubicBezTo>
                <a:lnTo>
                  <a:pt x="6309663" y="3077660"/>
                </a:lnTo>
                <a:lnTo>
                  <a:pt x="6328062" y="3168789"/>
                </a:lnTo>
                <a:lnTo>
                  <a:pt x="6328062" y="3285122"/>
                </a:lnTo>
                <a:lnTo>
                  <a:pt x="6325228" y="3313230"/>
                </a:lnTo>
                <a:lnTo>
                  <a:pt x="6346403" y="3301737"/>
                </a:lnTo>
                <a:cubicBezTo>
                  <a:pt x="6379150" y="3287886"/>
                  <a:pt x="6415154" y="3280227"/>
                  <a:pt x="6452947" y="3280227"/>
                </a:cubicBezTo>
                <a:lnTo>
                  <a:pt x="6569281" y="3280227"/>
                </a:lnTo>
                <a:cubicBezTo>
                  <a:pt x="6720451" y="3280227"/>
                  <a:pt x="6842998" y="3402774"/>
                  <a:pt x="6842998" y="3553945"/>
                </a:cubicBezTo>
                <a:lnTo>
                  <a:pt x="6842998" y="3670278"/>
                </a:lnTo>
                <a:cubicBezTo>
                  <a:pt x="6842998" y="3821449"/>
                  <a:pt x="6720451" y="3943995"/>
                  <a:pt x="6569281" y="3943995"/>
                </a:cubicBezTo>
                <a:lnTo>
                  <a:pt x="6452947" y="3943995"/>
                </a:lnTo>
                <a:cubicBezTo>
                  <a:pt x="6415155" y="3943995"/>
                  <a:pt x="6379151" y="3936336"/>
                  <a:pt x="6346404" y="3922486"/>
                </a:cubicBezTo>
                <a:lnTo>
                  <a:pt x="6309663" y="3897716"/>
                </a:lnTo>
                <a:lnTo>
                  <a:pt x="6328062" y="3988846"/>
                </a:lnTo>
                <a:lnTo>
                  <a:pt x="6328062" y="4105179"/>
                </a:lnTo>
                <a:lnTo>
                  <a:pt x="6325228" y="4133287"/>
                </a:lnTo>
                <a:lnTo>
                  <a:pt x="6346403" y="4121794"/>
                </a:lnTo>
                <a:cubicBezTo>
                  <a:pt x="6379150" y="4107943"/>
                  <a:pt x="6415154" y="4100284"/>
                  <a:pt x="6452947" y="4100284"/>
                </a:cubicBezTo>
                <a:lnTo>
                  <a:pt x="6569281" y="4100284"/>
                </a:lnTo>
                <a:cubicBezTo>
                  <a:pt x="6720451" y="4100284"/>
                  <a:pt x="6842998" y="4222831"/>
                  <a:pt x="6842998" y="4374001"/>
                </a:cubicBezTo>
                <a:lnTo>
                  <a:pt x="6842998" y="4490335"/>
                </a:lnTo>
                <a:cubicBezTo>
                  <a:pt x="6842998" y="4641506"/>
                  <a:pt x="6720451" y="4764052"/>
                  <a:pt x="6569281" y="4764052"/>
                </a:cubicBezTo>
                <a:lnTo>
                  <a:pt x="6452947" y="4764052"/>
                </a:lnTo>
                <a:cubicBezTo>
                  <a:pt x="6415155" y="4764052"/>
                  <a:pt x="6379151" y="4756393"/>
                  <a:pt x="6346404" y="4742543"/>
                </a:cubicBezTo>
                <a:lnTo>
                  <a:pt x="6309663" y="4717773"/>
                </a:lnTo>
                <a:lnTo>
                  <a:pt x="6328062" y="4808903"/>
                </a:lnTo>
                <a:lnTo>
                  <a:pt x="6328062" y="4925236"/>
                </a:lnTo>
                <a:lnTo>
                  <a:pt x="6325228" y="4953344"/>
                </a:lnTo>
                <a:lnTo>
                  <a:pt x="6346403" y="4941851"/>
                </a:lnTo>
                <a:cubicBezTo>
                  <a:pt x="6379150" y="4928000"/>
                  <a:pt x="6415154" y="4920341"/>
                  <a:pt x="6452947" y="4920341"/>
                </a:cubicBezTo>
                <a:lnTo>
                  <a:pt x="6569281" y="4920341"/>
                </a:lnTo>
                <a:cubicBezTo>
                  <a:pt x="6720451" y="4920341"/>
                  <a:pt x="6842998" y="5042887"/>
                  <a:pt x="6842998" y="5194058"/>
                </a:cubicBezTo>
                <a:lnTo>
                  <a:pt x="6842998" y="5310392"/>
                </a:lnTo>
                <a:cubicBezTo>
                  <a:pt x="6842998" y="5461563"/>
                  <a:pt x="6720451" y="5584109"/>
                  <a:pt x="6569281" y="5584109"/>
                </a:cubicBezTo>
                <a:lnTo>
                  <a:pt x="6452947" y="5584109"/>
                </a:lnTo>
                <a:cubicBezTo>
                  <a:pt x="6415155" y="5584109"/>
                  <a:pt x="6379151" y="5576450"/>
                  <a:pt x="6346404" y="5562600"/>
                </a:cubicBezTo>
                <a:lnTo>
                  <a:pt x="6309663" y="5537830"/>
                </a:lnTo>
                <a:lnTo>
                  <a:pt x="6328062" y="5628960"/>
                </a:lnTo>
                <a:lnTo>
                  <a:pt x="6328062" y="5745294"/>
                </a:lnTo>
                <a:lnTo>
                  <a:pt x="6325228" y="5773402"/>
                </a:lnTo>
                <a:lnTo>
                  <a:pt x="6346403" y="5761909"/>
                </a:lnTo>
                <a:cubicBezTo>
                  <a:pt x="6379150" y="5748058"/>
                  <a:pt x="6415154" y="5740399"/>
                  <a:pt x="6452947" y="5740399"/>
                </a:cubicBezTo>
                <a:lnTo>
                  <a:pt x="6569281" y="5740399"/>
                </a:lnTo>
                <a:cubicBezTo>
                  <a:pt x="6720451" y="5740399"/>
                  <a:pt x="6842998" y="5862946"/>
                  <a:pt x="6842998" y="6014117"/>
                </a:cubicBezTo>
                <a:lnTo>
                  <a:pt x="6842998" y="6130450"/>
                </a:lnTo>
                <a:cubicBezTo>
                  <a:pt x="6842998" y="6281621"/>
                  <a:pt x="6720451" y="6404168"/>
                  <a:pt x="6569281" y="6404168"/>
                </a:cubicBezTo>
                <a:lnTo>
                  <a:pt x="6452947" y="6404168"/>
                </a:lnTo>
                <a:cubicBezTo>
                  <a:pt x="6415155" y="6404168"/>
                  <a:pt x="6379151" y="6396509"/>
                  <a:pt x="6346404" y="6382659"/>
                </a:cubicBezTo>
                <a:lnTo>
                  <a:pt x="6309663" y="6357889"/>
                </a:lnTo>
                <a:lnTo>
                  <a:pt x="6328062" y="6449018"/>
                </a:lnTo>
                <a:lnTo>
                  <a:pt x="6328062" y="6565352"/>
                </a:lnTo>
                <a:cubicBezTo>
                  <a:pt x="6328062" y="6716523"/>
                  <a:pt x="6205515" y="6839069"/>
                  <a:pt x="6054345" y="6839069"/>
                </a:cubicBezTo>
                <a:lnTo>
                  <a:pt x="5938011" y="6839069"/>
                </a:lnTo>
                <a:cubicBezTo>
                  <a:pt x="5786840" y="6839069"/>
                  <a:pt x="5664293" y="6716523"/>
                  <a:pt x="5664293" y="6565352"/>
                </a:cubicBezTo>
                <a:lnTo>
                  <a:pt x="5664293" y="6449018"/>
                </a:lnTo>
                <a:lnTo>
                  <a:pt x="5682692" y="6357889"/>
                </a:lnTo>
                <a:lnTo>
                  <a:pt x="5645952" y="6382659"/>
                </a:lnTo>
                <a:cubicBezTo>
                  <a:pt x="5613205" y="6396509"/>
                  <a:pt x="5577201" y="6404168"/>
                  <a:pt x="5539409" y="6404168"/>
                </a:cubicBezTo>
                <a:lnTo>
                  <a:pt x="5423076" y="6404168"/>
                </a:lnTo>
                <a:cubicBezTo>
                  <a:pt x="5385283" y="6404168"/>
                  <a:pt x="5349279" y="6396509"/>
                  <a:pt x="5316532" y="6382659"/>
                </a:cubicBezTo>
                <a:lnTo>
                  <a:pt x="5279792" y="6357889"/>
                </a:lnTo>
                <a:lnTo>
                  <a:pt x="5298191" y="6449018"/>
                </a:lnTo>
                <a:lnTo>
                  <a:pt x="5298191" y="6565352"/>
                </a:lnTo>
                <a:cubicBezTo>
                  <a:pt x="5298191" y="6716523"/>
                  <a:pt x="5175644" y="6839069"/>
                  <a:pt x="5024473" y="6839069"/>
                </a:cubicBezTo>
                <a:lnTo>
                  <a:pt x="4908140" y="6839069"/>
                </a:lnTo>
                <a:cubicBezTo>
                  <a:pt x="4756969" y="6839069"/>
                  <a:pt x="4634422" y="6716523"/>
                  <a:pt x="4634422" y="6565352"/>
                </a:cubicBezTo>
                <a:lnTo>
                  <a:pt x="4634422" y="6449018"/>
                </a:lnTo>
                <a:lnTo>
                  <a:pt x="4652821" y="6357889"/>
                </a:lnTo>
                <a:lnTo>
                  <a:pt x="4616081" y="6382659"/>
                </a:lnTo>
                <a:cubicBezTo>
                  <a:pt x="4583334" y="6396509"/>
                  <a:pt x="4547330" y="6404168"/>
                  <a:pt x="4509537" y="6404168"/>
                </a:cubicBezTo>
                <a:lnTo>
                  <a:pt x="4393204" y="6404168"/>
                </a:lnTo>
                <a:cubicBezTo>
                  <a:pt x="4355412" y="6404168"/>
                  <a:pt x="4319408" y="6396509"/>
                  <a:pt x="4286661" y="6382659"/>
                </a:cubicBezTo>
                <a:lnTo>
                  <a:pt x="4249921" y="6357889"/>
                </a:lnTo>
                <a:lnTo>
                  <a:pt x="4268319" y="6449018"/>
                </a:lnTo>
                <a:lnTo>
                  <a:pt x="4268319" y="6565352"/>
                </a:lnTo>
                <a:cubicBezTo>
                  <a:pt x="4268319" y="6716523"/>
                  <a:pt x="4145773" y="6839069"/>
                  <a:pt x="3994602" y="6839069"/>
                </a:cubicBezTo>
                <a:lnTo>
                  <a:pt x="3878268" y="6839069"/>
                </a:lnTo>
                <a:cubicBezTo>
                  <a:pt x="3727097" y="6839069"/>
                  <a:pt x="3604551" y="6716523"/>
                  <a:pt x="3604551" y="6565352"/>
                </a:cubicBezTo>
                <a:lnTo>
                  <a:pt x="3604551" y="6449018"/>
                </a:lnTo>
                <a:lnTo>
                  <a:pt x="3622949" y="6357889"/>
                </a:lnTo>
                <a:lnTo>
                  <a:pt x="3586209" y="6382659"/>
                </a:lnTo>
                <a:cubicBezTo>
                  <a:pt x="3553462" y="6396509"/>
                  <a:pt x="3517458" y="6404168"/>
                  <a:pt x="3479666" y="6404168"/>
                </a:cubicBezTo>
                <a:lnTo>
                  <a:pt x="3363332" y="6404168"/>
                </a:lnTo>
                <a:cubicBezTo>
                  <a:pt x="3325540" y="6404168"/>
                  <a:pt x="3289536" y="6396509"/>
                  <a:pt x="3256789" y="6382659"/>
                </a:cubicBezTo>
                <a:lnTo>
                  <a:pt x="3220049" y="6357889"/>
                </a:lnTo>
                <a:lnTo>
                  <a:pt x="3238448" y="6449018"/>
                </a:lnTo>
                <a:lnTo>
                  <a:pt x="3238448" y="6565352"/>
                </a:lnTo>
                <a:cubicBezTo>
                  <a:pt x="3238448" y="6716523"/>
                  <a:pt x="3115901" y="6839069"/>
                  <a:pt x="2964730" y="6839069"/>
                </a:cubicBezTo>
                <a:lnTo>
                  <a:pt x="2848397" y="6839069"/>
                </a:lnTo>
                <a:cubicBezTo>
                  <a:pt x="2697226" y="6839069"/>
                  <a:pt x="2574679" y="6716523"/>
                  <a:pt x="2574679" y="6565352"/>
                </a:cubicBezTo>
                <a:lnTo>
                  <a:pt x="2574679" y="6449018"/>
                </a:lnTo>
                <a:lnTo>
                  <a:pt x="2593078" y="6357889"/>
                </a:lnTo>
                <a:lnTo>
                  <a:pt x="2556337" y="6382659"/>
                </a:lnTo>
                <a:cubicBezTo>
                  <a:pt x="2523590" y="6396509"/>
                  <a:pt x="2487586" y="6404168"/>
                  <a:pt x="2449794" y="6404168"/>
                </a:cubicBezTo>
                <a:lnTo>
                  <a:pt x="2333461" y="6404168"/>
                </a:lnTo>
                <a:cubicBezTo>
                  <a:pt x="2295669" y="6404168"/>
                  <a:pt x="2259665" y="6396509"/>
                  <a:pt x="2226918" y="6382659"/>
                </a:cubicBezTo>
                <a:lnTo>
                  <a:pt x="2190177" y="6357889"/>
                </a:lnTo>
                <a:lnTo>
                  <a:pt x="2208576" y="6449018"/>
                </a:lnTo>
                <a:lnTo>
                  <a:pt x="2208576" y="6565352"/>
                </a:lnTo>
                <a:cubicBezTo>
                  <a:pt x="2208576" y="6716523"/>
                  <a:pt x="2086030" y="6839069"/>
                  <a:pt x="1934858" y="6839069"/>
                </a:cubicBezTo>
                <a:lnTo>
                  <a:pt x="1818525" y="6839069"/>
                </a:lnTo>
                <a:cubicBezTo>
                  <a:pt x="1667354" y="6839069"/>
                  <a:pt x="1544808" y="6716523"/>
                  <a:pt x="1544808" y="6565352"/>
                </a:cubicBezTo>
                <a:lnTo>
                  <a:pt x="1544808" y="6449018"/>
                </a:lnTo>
                <a:lnTo>
                  <a:pt x="1563206" y="6357889"/>
                </a:lnTo>
                <a:lnTo>
                  <a:pt x="1526466" y="6382659"/>
                </a:lnTo>
                <a:cubicBezTo>
                  <a:pt x="1493719" y="6396509"/>
                  <a:pt x="1457715" y="6404168"/>
                  <a:pt x="1419923" y="6404168"/>
                </a:cubicBezTo>
                <a:lnTo>
                  <a:pt x="1303589" y="6404168"/>
                </a:lnTo>
                <a:cubicBezTo>
                  <a:pt x="1265797" y="6404168"/>
                  <a:pt x="1229793" y="6396509"/>
                  <a:pt x="1197046" y="6382659"/>
                </a:cubicBezTo>
                <a:lnTo>
                  <a:pt x="1160306" y="6357889"/>
                </a:lnTo>
                <a:lnTo>
                  <a:pt x="1178705" y="6449018"/>
                </a:lnTo>
                <a:lnTo>
                  <a:pt x="1178705" y="6565352"/>
                </a:lnTo>
                <a:cubicBezTo>
                  <a:pt x="1178705" y="6716523"/>
                  <a:pt x="1056158" y="6839069"/>
                  <a:pt x="904987" y="6839069"/>
                </a:cubicBezTo>
                <a:lnTo>
                  <a:pt x="788654" y="6839069"/>
                </a:lnTo>
                <a:cubicBezTo>
                  <a:pt x="637483" y="6839069"/>
                  <a:pt x="514936" y="6716523"/>
                  <a:pt x="514936" y="6565352"/>
                </a:cubicBezTo>
                <a:lnTo>
                  <a:pt x="514936" y="6449018"/>
                </a:lnTo>
                <a:lnTo>
                  <a:pt x="533335" y="6357889"/>
                </a:lnTo>
                <a:lnTo>
                  <a:pt x="496594" y="6382659"/>
                </a:lnTo>
                <a:cubicBezTo>
                  <a:pt x="463847" y="6396509"/>
                  <a:pt x="427843" y="6404168"/>
                  <a:pt x="390051" y="6404168"/>
                </a:cubicBezTo>
                <a:lnTo>
                  <a:pt x="273718" y="6404168"/>
                </a:lnTo>
                <a:cubicBezTo>
                  <a:pt x="122547" y="6404168"/>
                  <a:pt x="0" y="6281621"/>
                  <a:pt x="0" y="6130450"/>
                </a:cubicBezTo>
                <a:lnTo>
                  <a:pt x="0" y="6014117"/>
                </a:lnTo>
                <a:cubicBezTo>
                  <a:pt x="0" y="5862946"/>
                  <a:pt x="122547" y="5740399"/>
                  <a:pt x="273718" y="5740399"/>
                </a:cubicBezTo>
                <a:lnTo>
                  <a:pt x="390051" y="5740399"/>
                </a:lnTo>
                <a:cubicBezTo>
                  <a:pt x="427844" y="5740399"/>
                  <a:pt x="463848" y="5748058"/>
                  <a:pt x="496595" y="5761909"/>
                </a:cubicBezTo>
                <a:lnTo>
                  <a:pt x="517770" y="5773402"/>
                </a:lnTo>
                <a:lnTo>
                  <a:pt x="514936" y="5745294"/>
                </a:lnTo>
                <a:lnTo>
                  <a:pt x="514936" y="5628960"/>
                </a:lnTo>
                <a:lnTo>
                  <a:pt x="533335" y="5537830"/>
                </a:lnTo>
                <a:lnTo>
                  <a:pt x="496594" y="5562600"/>
                </a:lnTo>
                <a:cubicBezTo>
                  <a:pt x="463847" y="5576450"/>
                  <a:pt x="427843" y="5584109"/>
                  <a:pt x="390051" y="5584109"/>
                </a:cubicBezTo>
                <a:lnTo>
                  <a:pt x="273718" y="5584109"/>
                </a:lnTo>
                <a:cubicBezTo>
                  <a:pt x="122547" y="5584109"/>
                  <a:pt x="0" y="5461563"/>
                  <a:pt x="0" y="5310392"/>
                </a:cubicBezTo>
                <a:lnTo>
                  <a:pt x="0" y="5194058"/>
                </a:lnTo>
                <a:cubicBezTo>
                  <a:pt x="0" y="5042887"/>
                  <a:pt x="122547" y="4920341"/>
                  <a:pt x="273718" y="4920341"/>
                </a:cubicBezTo>
                <a:lnTo>
                  <a:pt x="390051" y="4920341"/>
                </a:lnTo>
                <a:cubicBezTo>
                  <a:pt x="427844" y="4920341"/>
                  <a:pt x="463848" y="4928000"/>
                  <a:pt x="496595" y="4941851"/>
                </a:cubicBezTo>
                <a:lnTo>
                  <a:pt x="517769" y="4953344"/>
                </a:lnTo>
                <a:lnTo>
                  <a:pt x="514936" y="4925236"/>
                </a:lnTo>
                <a:lnTo>
                  <a:pt x="514936" y="4808903"/>
                </a:lnTo>
                <a:lnTo>
                  <a:pt x="533335" y="4717773"/>
                </a:lnTo>
                <a:lnTo>
                  <a:pt x="496594" y="4742543"/>
                </a:lnTo>
                <a:cubicBezTo>
                  <a:pt x="463847" y="4756393"/>
                  <a:pt x="427843" y="4764052"/>
                  <a:pt x="390051" y="4764052"/>
                </a:cubicBezTo>
                <a:lnTo>
                  <a:pt x="273718" y="4764052"/>
                </a:lnTo>
                <a:cubicBezTo>
                  <a:pt x="122547" y="4764052"/>
                  <a:pt x="0" y="4641506"/>
                  <a:pt x="0" y="4490335"/>
                </a:cubicBezTo>
                <a:lnTo>
                  <a:pt x="0" y="4374001"/>
                </a:lnTo>
                <a:cubicBezTo>
                  <a:pt x="0" y="4222831"/>
                  <a:pt x="122547" y="4100284"/>
                  <a:pt x="273718" y="4100284"/>
                </a:cubicBezTo>
                <a:lnTo>
                  <a:pt x="390051" y="4100284"/>
                </a:lnTo>
                <a:cubicBezTo>
                  <a:pt x="427844" y="4100284"/>
                  <a:pt x="463848" y="4107943"/>
                  <a:pt x="496595" y="4121794"/>
                </a:cubicBezTo>
                <a:lnTo>
                  <a:pt x="517769" y="4133287"/>
                </a:lnTo>
                <a:lnTo>
                  <a:pt x="514936" y="4105179"/>
                </a:lnTo>
                <a:lnTo>
                  <a:pt x="514936" y="3988846"/>
                </a:lnTo>
                <a:lnTo>
                  <a:pt x="533335" y="3897716"/>
                </a:lnTo>
                <a:lnTo>
                  <a:pt x="496594" y="3922486"/>
                </a:lnTo>
                <a:cubicBezTo>
                  <a:pt x="463847" y="3936336"/>
                  <a:pt x="427843" y="3943995"/>
                  <a:pt x="390051" y="3943995"/>
                </a:cubicBezTo>
                <a:lnTo>
                  <a:pt x="273718" y="3943995"/>
                </a:lnTo>
                <a:cubicBezTo>
                  <a:pt x="122547" y="3943995"/>
                  <a:pt x="0" y="3821449"/>
                  <a:pt x="0" y="3670278"/>
                </a:cubicBezTo>
                <a:lnTo>
                  <a:pt x="0" y="3553945"/>
                </a:lnTo>
                <a:cubicBezTo>
                  <a:pt x="0" y="3402774"/>
                  <a:pt x="122547" y="3280227"/>
                  <a:pt x="273718" y="3280227"/>
                </a:cubicBezTo>
                <a:lnTo>
                  <a:pt x="390051" y="3280227"/>
                </a:lnTo>
                <a:cubicBezTo>
                  <a:pt x="427844" y="3280227"/>
                  <a:pt x="463848" y="3287886"/>
                  <a:pt x="496595" y="3301737"/>
                </a:cubicBezTo>
                <a:lnTo>
                  <a:pt x="517769" y="3313230"/>
                </a:lnTo>
                <a:lnTo>
                  <a:pt x="514936" y="3285122"/>
                </a:lnTo>
                <a:lnTo>
                  <a:pt x="514936" y="3168789"/>
                </a:lnTo>
                <a:lnTo>
                  <a:pt x="533335" y="3077660"/>
                </a:lnTo>
                <a:lnTo>
                  <a:pt x="496594" y="3102430"/>
                </a:lnTo>
                <a:cubicBezTo>
                  <a:pt x="463847" y="3116280"/>
                  <a:pt x="427843" y="3123939"/>
                  <a:pt x="390051" y="3123939"/>
                </a:cubicBezTo>
                <a:lnTo>
                  <a:pt x="273718" y="3123939"/>
                </a:lnTo>
                <a:cubicBezTo>
                  <a:pt x="122547" y="3123939"/>
                  <a:pt x="0" y="3001392"/>
                  <a:pt x="0" y="2850221"/>
                </a:cubicBezTo>
                <a:lnTo>
                  <a:pt x="0" y="2733888"/>
                </a:lnTo>
                <a:cubicBezTo>
                  <a:pt x="0" y="2582717"/>
                  <a:pt x="122547" y="2460170"/>
                  <a:pt x="273718" y="2460170"/>
                </a:cubicBezTo>
                <a:lnTo>
                  <a:pt x="390051" y="2460170"/>
                </a:lnTo>
                <a:cubicBezTo>
                  <a:pt x="427844" y="2460170"/>
                  <a:pt x="463848" y="2467829"/>
                  <a:pt x="496595" y="2481680"/>
                </a:cubicBezTo>
                <a:lnTo>
                  <a:pt x="517769" y="2493173"/>
                </a:lnTo>
                <a:lnTo>
                  <a:pt x="514936" y="2465066"/>
                </a:lnTo>
                <a:lnTo>
                  <a:pt x="514936" y="2348732"/>
                </a:lnTo>
                <a:lnTo>
                  <a:pt x="533335" y="2257603"/>
                </a:lnTo>
                <a:lnTo>
                  <a:pt x="496594" y="2282372"/>
                </a:lnTo>
                <a:cubicBezTo>
                  <a:pt x="463847" y="2296223"/>
                  <a:pt x="427843" y="2303882"/>
                  <a:pt x="390051" y="2303882"/>
                </a:cubicBezTo>
                <a:lnTo>
                  <a:pt x="273718" y="2303882"/>
                </a:lnTo>
                <a:cubicBezTo>
                  <a:pt x="122547" y="2303882"/>
                  <a:pt x="0" y="2181336"/>
                  <a:pt x="0" y="2030165"/>
                </a:cubicBezTo>
                <a:lnTo>
                  <a:pt x="0" y="1913831"/>
                </a:lnTo>
                <a:cubicBezTo>
                  <a:pt x="0" y="1762660"/>
                  <a:pt x="122547" y="1640114"/>
                  <a:pt x="273718" y="1640114"/>
                </a:cubicBezTo>
                <a:lnTo>
                  <a:pt x="390051" y="1640114"/>
                </a:lnTo>
                <a:cubicBezTo>
                  <a:pt x="427844" y="1640114"/>
                  <a:pt x="463848" y="1647773"/>
                  <a:pt x="496595" y="1661623"/>
                </a:cubicBezTo>
                <a:lnTo>
                  <a:pt x="517769" y="1673116"/>
                </a:lnTo>
                <a:lnTo>
                  <a:pt x="514936" y="1645009"/>
                </a:lnTo>
                <a:lnTo>
                  <a:pt x="514936" y="1528676"/>
                </a:lnTo>
                <a:lnTo>
                  <a:pt x="533335" y="1437546"/>
                </a:lnTo>
                <a:lnTo>
                  <a:pt x="496594" y="1462316"/>
                </a:lnTo>
                <a:cubicBezTo>
                  <a:pt x="463847" y="1476166"/>
                  <a:pt x="427843" y="1483825"/>
                  <a:pt x="390051" y="1483825"/>
                </a:cubicBezTo>
                <a:lnTo>
                  <a:pt x="273718" y="1483825"/>
                </a:lnTo>
                <a:cubicBezTo>
                  <a:pt x="122547" y="1483825"/>
                  <a:pt x="0" y="1361278"/>
                  <a:pt x="0" y="1210108"/>
                </a:cubicBezTo>
                <a:lnTo>
                  <a:pt x="0" y="1093774"/>
                </a:lnTo>
                <a:cubicBezTo>
                  <a:pt x="0" y="942603"/>
                  <a:pt x="122547" y="820057"/>
                  <a:pt x="273718" y="820057"/>
                </a:cubicBezTo>
                <a:lnTo>
                  <a:pt x="390051" y="820057"/>
                </a:lnTo>
                <a:cubicBezTo>
                  <a:pt x="427844" y="820057"/>
                  <a:pt x="463848" y="827716"/>
                  <a:pt x="496595" y="841566"/>
                </a:cubicBezTo>
                <a:lnTo>
                  <a:pt x="517769" y="853060"/>
                </a:lnTo>
                <a:lnTo>
                  <a:pt x="514936" y="824952"/>
                </a:lnTo>
                <a:lnTo>
                  <a:pt x="514936" y="708619"/>
                </a:lnTo>
                <a:lnTo>
                  <a:pt x="533335" y="617489"/>
                </a:lnTo>
                <a:lnTo>
                  <a:pt x="496594" y="642259"/>
                </a:lnTo>
                <a:cubicBezTo>
                  <a:pt x="463847" y="656109"/>
                  <a:pt x="427843" y="663768"/>
                  <a:pt x="390051" y="663768"/>
                </a:cubicBezTo>
                <a:lnTo>
                  <a:pt x="273718" y="663768"/>
                </a:lnTo>
                <a:cubicBezTo>
                  <a:pt x="122547" y="663768"/>
                  <a:pt x="0" y="541222"/>
                  <a:pt x="0" y="390051"/>
                </a:cubicBezTo>
                <a:lnTo>
                  <a:pt x="0" y="273717"/>
                </a:lnTo>
                <a:cubicBezTo>
                  <a:pt x="0" y="122546"/>
                  <a:pt x="122547" y="0"/>
                  <a:pt x="273718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1350088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64E1A096-CBBC-46A3-B9B6-8861A9451594}"/>
              </a:ext>
            </a:extLst>
          </p:cNvPr>
          <p:cNvSpPr/>
          <p:nvPr/>
        </p:nvSpPr>
        <p:spPr>
          <a:xfrm>
            <a:off x="3626664" y="845388"/>
            <a:ext cx="2691853" cy="2682816"/>
          </a:xfrm>
          <a:custGeom>
            <a:avLst/>
            <a:gdLst>
              <a:gd name="connsiteX0" fmla="*/ 5904784 w 6064782"/>
              <a:gd name="connsiteY0" fmla="*/ 5138212 h 5667555"/>
              <a:gd name="connsiteX1" fmla="*/ 5885595 w 6064782"/>
              <a:gd name="connsiteY1" fmla="*/ 5157401 h 5667555"/>
              <a:gd name="connsiteX2" fmla="*/ 5866406 w 6064782"/>
              <a:gd name="connsiteY2" fmla="*/ 5138213 h 5667555"/>
              <a:gd name="connsiteX3" fmla="*/ 5866406 w 6064782"/>
              <a:gd name="connsiteY3" fmla="*/ 5580377 h 5667555"/>
              <a:gd name="connsiteX4" fmla="*/ 5885595 w 6064782"/>
              <a:gd name="connsiteY4" fmla="*/ 5599565 h 5667555"/>
              <a:gd name="connsiteX5" fmla="*/ 5904784 w 6064782"/>
              <a:gd name="connsiteY5" fmla="*/ 5580376 h 5667555"/>
              <a:gd name="connsiteX6" fmla="*/ 5145848 w 6064782"/>
              <a:gd name="connsiteY6" fmla="*/ 5138212 h 5667555"/>
              <a:gd name="connsiteX7" fmla="*/ 5126659 w 6064782"/>
              <a:gd name="connsiteY7" fmla="*/ 5157401 h 5667555"/>
              <a:gd name="connsiteX8" fmla="*/ 5107470 w 6064782"/>
              <a:gd name="connsiteY8" fmla="*/ 5138213 h 5667555"/>
              <a:gd name="connsiteX9" fmla="*/ 5107470 w 6064782"/>
              <a:gd name="connsiteY9" fmla="*/ 5580377 h 5667555"/>
              <a:gd name="connsiteX10" fmla="*/ 5126659 w 6064782"/>
              <a:gd name="connsiteY10" fmla="*/ 5599565 h 5667555"/>
              <a:gd name="connsiteX11" fmla="*/ 5145848 w 6064782"/>
              <a:gd name="connsiteY11" fmla="*/ 5580376 h 5667555"/>
              <a:gd name="connsiteX12" fmla="*/ 4386912 w 6064782"/>
              <a:gd name="connsiteY12" fmla="*/ 5138212 h 5667555"/>
              <a:gd name="connsiteX13" fmla="*/ 4367723 w 6064782"/>
              <a:gd name="connsiteY13" fmla="*/ 5157401 h 5667555"/>
              <a:gd name="connsiteX14" fmla="*/ 4348534 w 6064782"/>
              <a:gd name="connsiteY14" fmla="*/ 5138213 h 5667555"/>
              <a:gd name="connsiteX15" fmla="*/ 4348534 w 6064782"/>
              <a:gd name="connsiteY15" fmla="*/ 5580377 h 5667555"/>
              <a:gd name="connsiteX16" fmla="*/ 4367723 w 6064782"/>
              <a:gd name="connsiteY16" fmla="*/ 5599565 h 5667555"/>
              <a:gd name="connsiteX17" fmla="*/ 4386912 w 6064782"/>
              <a:gd name="connsiteY17" fmla="*/ 5580376 h 5667555"/>
              <a:gd name="connsiteX18" fmla="*/ 3627976 w 6064782"/>
              <a:gd name="connsiteY18" fmla="*/ 5138212 h 5667555"/>
              <a:gd name="connsiteX19" fmla="*/ 3608787 w 6064782"/>
              <a:gd name="connsiteY19" fmla="*/ 5157401 h 5667555"/>
              <a:gd name="connsiteX20" fmla="*/ 3589598 w 6064782"/>
              <a:gd name="connsiteY20" fmla="*/ 5138213 h 5667555"/>
              <a:gd name="connsiteX21" fmla="*/ 3589598 w 6064782"/>
              <a:gd name="connsiteY21" fmla="*/ 5580377 h 5667555"/>
              <a:gd name="connsiteX22" fmla="*/ 3608787 w 6064782"/>
              <a:gd name="connsiteY22" fmla="*/ 5599565 h 5667555"/>
              <a:gd name="connsiteX23" fmla="*/ 3627976 w 6064782"/>
              <a:gd name="connsiteY23" fmla="*/ 5580376 h 5667555"/>
              <a:gd name="connsiteX24" fmla="*/ 2869040 w 6064782"/>
              <a:gd name="connsiteY24" fmla="*/ 5138212 h 5667555"/>
              <a:gd name="connsiteX25" fmla="*/ 2849851 w 6064782"/>
              <a:gd name="connsiteY25" fmla="*/ 5157401 h 5667555"/>
              <a:gd name="connsiteX26" fmla="*/ 2830662 w 6064782"/>
              <a:gd name="connsiteY26" fmla="*/ 5138213 h 5667555"/>
              <a:gd name="connsiteX27" fmla="*/ 2830662 w 6064782"/>
              <a:gd name="connsiteY27" fmla="*/ 5580377 h 5667555"/>
              <a:gd name="connsiteX28" fmla="*/ 2849851 w 6064782"/>
              <a:gd name="connsiteY28" fmla="*/ 5599565 h 5667555"/>
              <a:gd name="connsiteX29" fmla="*/ 2869040 w 6064782"/>
              <a:gd name="connsiteY29" fmla="*/ 5580376 h 5667555"/>
              <a:gd name="connsiteX30" fmla="*/ 2110104 w 6064782"/>
              <a:gd name="connsiteY30" fmla="*/ 5138212 h 5667555"/>
              <a:gd name="connsiteX31" fmla="*/ 2090915 w 6064782"/>
              <a:gd name="connsiteY31" fmla="*/ 5157401 h 5667555"/>
              <a:gd name="connsiteX32" fmla="*/ 2071726 w 6064782"/>
              <a:gd name="connsiteY32" fmla="*/ 5138213 h 5667555"/>
              <a:gd name="connsiteX33" fmla="*/ 2071726 w 6064782"/>
              <a:gd name="connsiteY33" fmla="*/ 5580377 h 5667555"/>
              <a:gd name="connsiteX34" fmla="*/ 2090915 w 6064782"/>
              <a:gd name="connsiteY34" fmla="*/ 5599565 h 5667555"/>
              <a:gd name="connsiteX35" fmla="*/ 2110104 w 6064782"/>
              <a:gd name="connsiteY35" fmla="*/ 5580376 h 5667555"/>
              <a:gd name="connsiteX36" fmla="*/ 1351168 w 6064782"/>
              <a:gd name="connsiteY36" fmla="*/ 5138212 h 5667555"/>
              <a:gd name="connsiteX37" fmla="*/ 1331979 w 6064782"/>
              <a:gd name="connsiteY37" fmla="*/ 5157401 h 5667555"/>
              <a:gd name="connsiteX38" fmla="*/ 1312790 w 6064782"/>
              <a:gd name="connsiteY38" fmla="*/ 5138213 h 5667555"/>
              <a:gd name="connsiteX39" fmla="*/ 1312790 w 6064782"/>
              <a:gd name="connsiteY39" fmla="*/ 5580377 h 5667555"/>
              <a:gd name="connsiteX40" fmla="*/ 1331979 w 6064782"/>
              <a:gd name="connsiteY40" fmla="*/ 5599565 h 5667555"/>
              <a:gd name="connsiteX41" fmla="*/ 1351168 w 6064782"/>
              <a:gd name="connsiteY41" fmla="*/ 5580376 h 5667555"/>
              <a:gd name="connsiteX42" fmla="*/ 592232 w 6064782"/>
              <a:gd name="connsiteY42" fmla="*/ 5138212 h 5667555"/>
              <a:gd name="connsiteX43" fmla="*/ 573043 w 6064782"/>
              <a:gd name="connsiteY43" fmla="*/ 5157401 h 5667555"/>
              <a:gd name="connsiteX44" fmla="*/ 553854 w 6064782"/>
              <a:gd name="connsiteY44" fmla="*/ 5138213 h 5667555"/>
              <a:gd name="connsiteX45" fmla="*/ 553854 w 6064782"/>
              <a:gd name="connsiteY45" fmla="*/ 5580377 h 5667555"/>
              <a:gd name="connsiteX46" fmla="*/ 573043 w 6064782"/>
              <a:gd name="connsiteY46" fmla="*/ 5599565 h 5667555"/>
              <a:gd name="connsiteX47" fmla="*/ 592232 w 6064782"/>
              <a:gd name="connsiteY47" fmla="*/ 5580376 h 5667555"/>
              <a:gd name="connsiteX48" fmla="*/ 5318994 w 6064782"/>
              <a:gd name="connsiteY48" fmla="*/ 4967818 h 5667555"/>
              <a:gd name="connsiteX49" fmla="*/ 5318994 w 6064782"/>
              <a:gd name="connsiteY49" fmla="*/ 5427808 h 5667555"/>
              <a:gd name="connsiteX50" fmla="*/ 5314904 w 6064782"/>
              <a:gd name="connsiteY50" fmla="*/ 5431898 h 5667555"/>
              <a:gd name="connsiteX51" fmla="*/ 5480723 w 6064782"/>
              <a:gd name="connsiteY51" fmla="*/ 5597717 h 5667555"/>
              <a:gd name="connsiteX52" fmla="*/ 5480723 w 6064782"/>
              <a:gd name="connsiteY52" fmla="*/ 5129546 h 5667555"/>
              <a:gd name="connsiteX53" fmla="*/ 4560058 w 6064782"/>
              <a:gd name="connsiteY53" fmla="*/ 4967818 h 5667555"/>
              <a:gd name="connsiteX54" fmla="*/ 4560058 w 6064782"/>
              <a:gd name="connsiteY54" fmla="*/ 5427808 h 5667555"/>
              <a:gd name="connsiteX55" fmla="*/ 4555968 w 6064782"/>
              <a:gd name="connsiteY55" fmla="*/ 5431898 h 5667555"/>
              <a:gd name="connsiteX56" fmla="*/ 4721787 w 6064782"/>
              <a:gd name="connsiteY56" fmla="*/ 5597717 h 5667555"/>
              <a:gd name="connsiteX57" fmla="*/ 4721787 w 6064782"/>
              <a:gd name="connsiteY57" fmla="*/ 5129546 h 5667555"/>
              <a:gd name="connsiteX58" fmla="*/ 3801122 w 6064782"/>
              <a:gd name="connsiteY58" fmla="*/ 4967818 h 5667555"/>
              <a:gd name="connsiteX59" fmla="*/ 3801122 w 6064782"/>
              <a:gd name="connsiteY59" fmla="*/ 5427808 h 5667555"/>
              <a:gd name="connsiteX60" fmla="*/ 3797032 w 6064782"/>
              <a:gd name="connsiteY60" fmla="*/ 5431898 h 5667555"/>
              <a:gd name="connsiteX61" fmla="*/ 3962851 w 6064782"/>
              <a:gd name="connsiteY61" fmla="*/ 5597717 h 5667555"/>
              <a:gd name="connsiteX62" fmla="*/ 3962851 w 6064782"/>
              <a:gd name="connsiteY62" fmla="*/ 5129546 h 5667555"/>
              <a:gd name="connsiteX63" fmla="*/ 3042186 w 6064782"/>
              <a:gd name="connsiteY63" fmla="*/ 4967818 h 5667555"/>
              <a:gd name="connsiteX64" fmla="*/ 3042186 w 6064782"/>
              <a:gd name="connsiteY64" fmla="*/ 5427808 h 5667555"/>
              <a:gd name="connsiteX65" fmla="*/ 3038096 w 6064782"/>
              <a:gd name="connsiteY65" fmla="*/ 5431898 h 5667555"/>
              <a:gd name="connsiteX66" fmla="*/ 3203915 w 6064782"/>
              <a:gd name="connsiteY66" fmla="*/ 5597717 h 5667555"/>
              <a:gd name="connsiteX67" fmla="*/ 3203915 w 6064782"/>
              <a:gd name="connsiteY67" fmla="*/ 5129546 h 5667555"/>
              <a:gd name="connsiteX68" fmla="*/ 2283250 w 6064782"/>
              <a:gd name="connsiteY68" fmla="*/ 4967818 h 5667555"/>
              <a:gd name="connsiteX69" fmla="*/ 2283250 w 6064782"/>
              <a:gd name="connsiteY69" fmla="*/ 5427808 h 5667555"/>
              <a:gd name="connsiteX70" fmla="*/ 2279160 w 6064782"/>
              <a:gd name="connsiteY70" fmla="*/ 5431898 h 5667555"/>
              <a:gd name="connsiteX71" fmla="*/ 2444979 w 6064782"/>
              <a:gd name="connsiteY71" fmla="*/ 5597717 h 5667555"/>
              <a:gd name="connsiteX72" fmla="*/ 2444979 w 6064782"/>
              <a:gd name="connsiteY72" fmla="*/ 5129546 h 5667555"/>
              <a:gd name="connsiteX73" fmla="*/ 1524314 w 6064782"/>
              <a:gd name="connsiteY73" fmla="*/ 4967818 h 5667555"/>
              <a:gd name="connsiteX74" fmla="*/ 1524314 w 6064782"/>
              <a:gd name="connsiteY74" fmla="*/ 5427808 h 5667555"/>
              <a:gd name="connsiteX75" fmla="*/ 1520224 w 6064782"/>
              <a:gd name="connsiteY75" fmla="*/ 5431898 h 5667555"/>
              <a:gd name="connsiteX76" fmla="*/ 1686043 w 6064782"/>
              <a:gd name="connsiteY76" fmla="*/ 5597717 h 5667555"/>
              <a:gd name="connsiteX77" fmla="*/ 1686043 w 6064782"/>
              <a:gd name="connsiteY77" fmla="*/ 5129546 h 5667555"/>
              <a:gd name="connsiteX78" fmla="*/ 765378 w 6064782"/>
              <a:gd name="connsiteY78" fmla="*/ 4967818 h 5667555"/>
              <a:gd name="connsiteX79" fmla="*/ 765378 w 6064782"/>
              <a:gd name="connsiteY79" fmla="*/ 5427808 h 5667555"/>
              <a:gd name="connsiteX80" fmla="*/ 761288 w 6064782"/>
              <a:gd name="connsiteY80" fmla="*/ 5431898 h 5667555"/>
              <a:gd name="connsiteX81" fmla="*/ 927107 w 6064782"/>
              <a:gd name="connsiteY81" fmla="*/ 5597717 h 5667555"/>
              <a:gd name="connsiteX82" fmla="*/ 927107 w 6064782"/>
              <a:gd name="connsiteY82" fmla="*/ 5129546 h 5667555"/>
              <a:gd name="connsiteX83" fmla="*/ 5693260 w 6064782"/>
              <a:gd name="connsiteY83" fmla="*/ 4964753 h 5667555"/>
              <a:gd name="connsiteX84" fmla="*/ 5528467 w 6064782"/>
              <a:gd name="connsiteY84" fmla="*/ 5129544 h 5667555"/>
              <a:gd name="connsiteX85" fmla="*/ 5528467 w 6064782"/>
              <a:gd name="connsiteY85" fmla="*/ 5597714 h 5667555"/>
              <a:gd name="connsiteX86" fmla="*/ 5695816 w 6064782"/>
              <a:gd name="connsiteY86" fmla="*/ 5430365 h 5667555"/>
              <a:gd name="connsiteX87" fmla="*/ 5693260 w 6064782"/>
              <a:gd name="connsiteY87" fmla="*/ 5427809 h 5667555"/>
              <a:gd name="connsiteX88" fmla="*/ 4934324 w 6064782"/>
              <a:gd name="connsiteY88" fmla="*/ 4964753 h 5667555"/>
              <a:gd name="connsiteX89" fmla="*/ 4769531 w 6064782"/>
              <a:gd name="connsiteY89" fmla="*/ 5129544 h 5667555"/>
              <a:gd name="connsiteX90" fmla="*/ 4769531 w 6064782"/>
              <a:gd name="connsiteY90" fmla="*/ 5597714 h 5667555"/>
              <a:gd name="connsiteX91" fmla="*/ 4936880 w 6064782"/>
              <a:gd name="connsiteY91" fmla="*/ 5430365 h 5667555"/>
              <a:gd name="connsiteX92" fmla="*/ 4934324 w 6064782"/>
              <a:gd name="connsiteY92" fmla="*/ 5427809 h 5667555"/>
              <a:gd name="connsiteX93" fmla="*/ 4175388 w 6064782"/>
              <a:gd name="connsiteY93" fmla="*/ 4964753 h 5667555"/>
              <a:gd name="connsiteX94" fmla="*/ 4010595 w 6064782"/>
              <a:gd name="connsiteY94" fmla="*/ 5129544 h 5667555"/>
              <a:gd name="connsiteX95" fmla="*/ 4010595 w 6064782"/>
              <a:gd name="connsiteY95" fmla="*/ 5597714 h 5667555"/>
              <a:gd name="connsiteX96" fmla="*/ 4177944 w 6064782"/>
              <a:gd name="connsiteY96" fmla="*/ 5430365 h 5667555"/>
              <a:gd name="connsiteX97" fmla="*/ 4175388 w 6064782"/>
              <a:gd name="connsiteY97" fmla="*/ 5427809 h 5667555"/>
              <a:gd name="connsiteX98" fmla="*/ 3416452 w 6064782"/>
              <a:gd name="connsiteY98" fmla="*/ 4964753 h 5667555"/>
              <a:gd name="connsiteX99" fmla="*/ 3251659 w 6064782"/>
              <a:gd name="connsiteY99" fmla="*/ 5129544 h 5667555"/>
              <a:gd name="connsiteX100" fmla="*/ 3251659 w 6064782"/>
              <a:gd name="connsiteY100" fmla="*/ 5597714 h 5667555"/>
              <a:gd name="connsiteX101" fmla="*/ 3419008 w 6064782"/>
              <a:gd name="connsiteY101" fmla="*/ 5430365 h 5667555"/>
              <a:gd name="connsiteX102" fmla="*/ 3416452 w 6064782"/>
              <a:gd name="connsiteY102" fmla="*/ 5427809 h 5667555"/>
              <a:gd name="connsiteX103" fmla="*/ 2657516 w 6064782"/>
              <a:gd name="connsiteY103" fmla="*/ 4964753 h 5667555"/>
              <a:gd name="connsiteX104" fmla="*/ 2492723 w 6064782"/>
              <a:gd name="connsiteY104" fmla="*/ 5129544 h 5667555"/>
              <a:gd name="connsiteX105" fmla="*/ 2492723 w 6064782"/>
              <a:gd name="connsiteY105" fmla="*/ 5597714 h 5667555"/>
              <a:gd name="connsiteX106" fmla="*/ 2660072 w 6064782"/>
              <a:gd name="connsiteY106" fmla="*/ 5430365 h 5667555"/>
              <a:gd name="connsiteX107" fmla="*/ 2657516 w 6064782"/>
              <a:gd name="connsiteY107" fmla="*/ 5427809 h 5667555"/>
              <a:gd name="connsiteX108" fmla="*/ 1898580 w 6064782"/>
              <a:gd name="connsiteY108" fmla="*/ 4964753 h 5667555"/>
              <a:gd name="connsiteX109" fmla="*/ 1733787 w 6064782"/>
              <a:gd name="connsiteY109" fmla="*/ 5129544 h 5667555"/>
              <a:gd name="connsiteX110" fmla="*/ 1733787 w 6064782"/>
              <a:gd name="connsiteY110" fmla="*/ 5597714 h 5667555"/>
              <a:gd name="connsiteX111" fmla="*/ 1901136 w 6064782"/>
              <a:gd name="connsiteY111" fmla="*/ 5430365 h 5667555"/>
              <a:gd name="connsiteX112" fmla="*/ 1898580 w 6064782"/>
              <a:gd name="connsiteY112" fmla="*/ 5427809 h 5667555"/>
              <a:gd name="connsiteX113" fmla="*/ 1139644 w 6064782"/>
              <a:gd name="connsiteY113" fmla="*/ 4964753 h 5667555"/>
              <a:gd name="connsiteX114" fmla="*/ 974851 w 6064782"/>
              <a:gd name="connsiteY114" fmla="*/ 5129544 h 5667555"/>
              <a:gd name="connsiteX115" fmla="*/ 974851 w 6064782"/>
              <a:gd name="connsiteY115" fmla="*/ 5597714 h 5667555"/>
              <a:gd name="connsiteX116" fmla="*/ 1142200 w 6064782"/>
              <a:gd name="connsiteY116" fmla="*/ 5430365 h 5667555"/>
              <a:gd name="connsiteX117" fmla="*/ 1139644 w 6064782"/>
              <a:gd name="connsiteY117" fmla="*/ 5427809 h 5667555"/>
              <a:gd name="connsiteX118" fmla="*/ 380708 w 6064782"/>
              <a:gd name="connsiteY118" fmla="*/ 4964753 h 5667555"/>
              <a:gd name="connsiteX119" fmla="*/ 215915 w 6064782"/>
              <a:gd name="connsiteY119" fmla="*/ 5129544 h 5667555"/>
              <a:gd name="connsiteX120" fmla="*/ 215915 w 6064782"/>
              <a:gd name="connsiteY120" fmla="*/ 5597714 h 5667555"/>
              <a:gd name="connsiteX121" fmla="*/ 383264 w 6064782"/>
              <a:gd name="connsiteY121" fmla="*/ 5430365 h 5667555"/>
              <a:gd name="connsiteX122" fmla="*/ 380708 w 6064782"/>
              <a:gd name="connsiteY122" fmla="*/ 5427809 h 5667555"/>
              <a:gd name="connsiteX123" fmla="*/ 5523784 w 6064782"/>
              <a:gd name="connsiteY123" fmla="*/ 4671487 h 5667555"/>
              <a:gd name="connsiteX124" fmla="*/ 5504594 w 6064782"/>
              <a:gd name="connsiteY124" fmla="*/ 4690676 h 5667555"/>
              <a:gd name="connsiteX125" fmla="*/ 5485406 w 6064782"/>
              <a:gd name="connsiteY125" fmla="*/ 4671488 h 5667555"/>
              <a:gd name="connsiteX126" fmla="*/ 5485406 w 6064782"/>
              <a:gd name="connsiteY126" fmla="*/ 5113652 h 5667555"/>
              <a:gd name="connsiteX127" fmla="*/ 5504594 w 6064782"/>
              <a:gd name="connsiteY127" fmla="*/ 5132840 h 5667555"/>
              <a:gd name="connsiteX128" fmla="*/ 5523784 w 6064782"/>
              <a:gd name="connsiteY128" fmla="*/ 5113651 h 5667555"/>
              <a:gd name="connsiteX129" fmla="*/ 4764848 w 6064782"/>
              <a:gd name="connsiteY129" fmla="*/ 4671487 h 5667555"/>
              <a:gd name="connsiteX130" fmla="*/ 4745658 w 6064782"/>
              <a:gd name="connsiteY130" fmla="*/ 4690676 h 5667555"/>
              <a:gd name="connsiteX131" fmla="*/ 4726470 w 6064782"/>
              <a:gd name="connsiteY131" fmla="*/ 4671488 h 5667555"/>
              <a:gd name="connsiteX132" fmla="*/ 4726470 w 6064782"/>
              <a:gd name="connsiteY132" fmla="*/ 5113652 h 5667555"/>
              <a:gd name="connsiteX133" fmla="*/ 4745658 w 6064782"/>
              <a:gd name="connsiteY133" fmla="*/ 5132840 h 5667555"/>
              <a:gd name="connsiteX134" fmla="*/ 4764848 w 6064782"/>
              <a:gd name="connsiteY134" fmla="*/ 5113651 h 5667555"/>
              <a:gd name="connsiteX135" fmla="*/ 4005912 w 6064782"/>
              <a:gd name="connsiteY135" fmla="*/ 4671487 h 5667555"/>
              <a:gd name="connsiteX136" fmla="*/ 3986722 w 6064782"/>
              <a:gd name="connsiteY136" fmla="*/ 4690676 h 5667555"/>
              <a:gd name="connsiteX137" fmla="*/ 3967534 w 6064782"/>
              <a:gd name="connsiteY137" fmla="*/ 4671488 h 5667555"/>
              <a:gd name="connsiteX138" fmla="*/ 3967534 w 6064782"/>
              <a:gd name="connsiteY138" fmla="*/ 5113652 h 5667555"/>
              <a:gd name="connsiteX139" fmla="*/ 3986722 w 6064782"/>
              <a:gd name="connsiteY139" fmla="*/ 5132840 h 5667555"/>
              <a:gd name="connsiteX140" fmla="*/ 4005912 w 6064782"/>
              <a:gd name="connsiteY140" fmla="*/ 5113651 h 5667555"/>
              <a:gd name="connsiteX141" fmla="*/ 3246976 w 6064782"/>
              <a:gd name="connsiteY141" fmla="*/ 4671487 h 5667555"/>
              <a:gd name="connsiteX142" fmla="*/ 3227786 w 6064782"/>
              <a:gd name="connsiteY142" fmla="*/ 4690676 h 5667555"/>
              <a:gd name="connsiteX143" fmla="*/ 3208598 w 6064782"/>
              <a:gd name="connsiteY143" fmla="*/ 4671488 h 5667555"/>
              <a:gd name="connsiteX144" fmla="*/ 3208598 w 6064782"/>
              <a:gd name="connsiteY144" fmla="*/ 5113652 h 5667555"/>
              <a:gd name="connsiteX145" fmla="*/ 3227786 w 6064782"/>
              <a:gd name="connsiteY145" fmla="*/ 5132840 h 5667555"/>
              <a:gd name="connsiteX146" fmla="*/ 3246976 w 6064782"/>
              <a:gd name="connsiteY146" fmla="*/ 5113651 h 5667555"/>
              <a:gd name="connsiteX147" fmla="*/ 2488040 w 6064782"/>
              <a:gd name="connsiteY147" fmla="*/ 4671487 h 5667555"/>
              <a:gd name="connsiteX148" fmla="*/ 2468850 w 6064782"/>
              <a:gd name="connsiteY148" fmla="*/ 4690676 h 5667555"/>
              <a:gd name="connsiteX149" fmla="*/ 2449662 w 6064782"/>
              <a:gd name="connsiteY149" fmla="*/ 4671488 h 5667555"/>
              <a:gd name="connsiteX150" fmla="*/ 2449662 w 6064782"/>
              <a:gd name="connsiteY150" fmla="*/ 5113652 h 5667555"/>
              <a:gd name="connsiteX151" fmla="*/ 2468850 w 6064782"/>
              <a:gd name="connsiteY151" fmla="*/ 5132840 h 5667555"/>
              <a:gd name="connsiteX152" fmla="*/ 2488040 w 6064782"/>
              <a:gd name="connsiteY152" fmla="*/ 5113651 h 5667555"/>
              <a:gd name="connsiteX153" fmla="*/ 1729104 w 6064782"/>
              <a:gd name="connsiteY153" fmla="*/ 4671487 h 5667555"/>
              <a:gd name="connsiteX154" fmla="*/ 1709914 w 6064782"/>
              <a:gd name="connsiteY154" fmla="*/ 4690676 h 5667555"/>
              <a:gd name="connsiteX155" fmla="*/ 1690726 w 6064782"/>
              <a:gd name="connsiteY155" fmla="*/ 4671488 h 5667555"/>
              <a:gd name="connsiteX156" fmla="*/ 1690726 w 6064782"/>
              <a:gd name="connsiteY156" fmla="*/ 5113652 h 5667555"/>
              <a:gd name="connsiteX157" fmla="*/ 1709914 w 6064782"/>
              <a:gd name="connsiteY157" fmla="*/ 5132840 h 5667555"/>
              <a:gd name="connsiteX158" fmla="*/ 1729104 w 6064782"/>
              <a:gd name="connsiteY158" fmla="*/ 5113651 h 5667555"/>
              <a:gd name="connsiteX159" fmla="*/ 970168 w 6064782"/>
              <a:gd name="connsiteY159" fmla="*/ 4671487 h 5667555"/>
              <a:gd name="connsiteX160" fmla="*/ 950978 w 6064782"/>
              <a:gd name="connsiteY160" fmla="*/ 4690676 h 5667555"/>
              <a:gd name="connsiteX161" fmla="*/ 931790 w 6064782"/>
              <a:gd name="connsiteY161" fmla="*/ 4671488 h 5667555"/>
              <a:gd name="connsiteX162" fmla="*/ 931790 w 6064782"/>
              <a:gd name="connsiteY162" fmla="*/ 5113652 h 5667555"/>
              <a:gd name="connsiteX163" fmla="*/ 950978 w 6064782"/>
              <a:gd name="connsiteY163" fmla="*/ 5132840 h 5667555"/>
              <a:gd name="connsiteX164" fmla="*/ 970168 w 6064782"/>
              <a:gd name="connsiteY164" fmla="*/ 5113651 h 5667555"/>
              <a:gd name="connsiteX165" fmla="*/ 211232 w 6064782"/>
              <a:gd name="connsiteY165" fmla="*/ 4671487 h 5667555"/>
              <a:gd name="connsiteX166" fmla="*/ 192042 w 6064782"/>
              <a:gd name="connsiteY166" fmla="*/ 4690676 h 5667555"/>
              <a:gd name="connsiteX167" fmla="*/ 172854 w 6064782"/>
              <a:gd name="connsiteY167" fmla="*/ 4671488 h 5667555"/>
              <a:gd name="connsiteX168" fmla="*/ 172854 w 6064782"/>
              <a:gd name="connsiteY168" fmla="*/ 5113652 h 5667555"/>
              <a:gd name="connsiteX169" fmla="*/ 192042 w 6064782"/>
              <a:gd name="connsiteY169" fmla="*/ 5132840 h 5667555"/>
              <a:gd name="connsiteX170" fmla="*/ 211232 w 6064782"/>
              <a:gd name="connsiteY170" fmla="*/ 5113651 h 5667555"/>
              <a:gd name="connsiteX171" fmla="*/ 5312260 w 6064782"/>
              <a:gd name="connsiteY171" fmla="*/ 4482042 h 5667555"/>
              <a:gd name="connsiteX172" fmla="*/ 5150531 w 6064782"/>
              <a:gd name="connsiteY172" fmla="*/ 4643769 h 5667555"/>
              <a:gd name="connsiteX173" fmla="*/ 5150531 w 6064782"/>
              <a:gd name="connsiteY173" fmla="*/ 5111938 h 5667555"/>
              <a:gd name="connsiteX174" fmla="*/ 5312260 w 6064782"/>
              <a:gd name="connsiteY174" fmla="*/ 4950210 h 5667555"/>
              <a:gd name="connsiteX175" fmla="*/ 4553324 w 6064782"/>
              <a:gd name="connsiteY175" fmla="*/ 4482042 h 5667555"/>
              <a:gd name="connsiteX176" fmla="*/ 4391595 w 6064782"/>
              <a:gd name="connsiteY176" fmla="*/ 4643769 h 5667555"/>
              <a:gd name="connsiteX177" fmla="*/ 4391595 w 6064782"/>
              <a:gd name="connsiteY177" fmla="*/ 5111938 h 5667555"/>
              <a:gd name="connsiteX178" fmla="*/ 4553324 w 6064782"/>
              <a:gd name="connsiteY178" fmla="*/ 4950210 h 5667555"/>
              <a:gd name="connsiteX179" fmla="*/ 3794388 w 6064782"/>
              <a:gd name="connsiteY179" fmla="*/ 4482042 h 5667555"/>
              <a:gd name="connsiteX180" fmla="*/ 3632659 w 6064782"/>
              <a:gd name="connsiteY180" fmla="*/ 4643769 h 5667555"/>
              <a:gd name="connsiteX181" fmla="*/ 3632659 w 6064782"/>
              <a:gd name="connsiteY181" fmla="*/ 5111938 h 5667555"/>
              <a:gd name="connsiteX182" fmla="*/ 3794388 w 6064782"/>
              <a:gd name="connsiteY182" fmla="*/ 4950210 h 5667555"/>
              <a:gd name="connsiteX183" fmla="*/ 3035452 w 6064782"/>
              <a:gd name="connsiteY183" fmla="*/ 4482042 h 5667555"/>
              <a:gd name="connsiteX184" fmla="*/ 2873723 w 6064782"/>
              <a:gd name="connsiteY184" fmla="*/ 4643769 h 5667555"/>
              <a:gd name="connsiteX185" fmla="*/ 2873723 w 6064782"/>
              <a:gd name="connsiteY185" fmla="*/ 5111938 h 5667555"/>
              <a:gd name="connsiteX186" fmla="*/ 3035452 w 6064782"/>
              <a:gd name="connsiteY186" fmla="*/ 4950210 h 5667555"/>
              <a:gd name="connsiteX187" fmla="*/ 2276516 w 6064782"/>
              <a:gd name="connsiteY187" fmla="*/ 4482042 h 5667555"/>
              <a:gd name="connsiteX188" fmla="*/ 2114787 w 6064782"/>
              <a:gd name="connsiteY188" fmla="*/ 4643769 h 5667555"/>
              <a:gd name="connsiteX189" fmla="*/ 2114787 w 6064782"/>
              <a:gd name="connsiteY189" fmla="*/ 5111938 h 5667555"/>
              <a:gd name="connsiteX190" fmla="*/ 2276516 w 6064782"/>
              <a:gd name="connsiteY190" fmla="*/ 4950210 h 5667555"/>
              <a:gd name="connsiteX191" fmla="*/ 1517580 w 6064782"/>
              <a:gd name="connsiteY191" fmla="*/ 4482042 h 5667555"/>
              <a:gd name="connsiteX192" fmla="*/ 1355851 w 6064782"/>
              <a:gd name="connsiteY192" fmla="*/ 4643769 h 5667555"/>
              <a:gd name="connsiteX193" fmla="*/ 1355851 w 6064782"/>
              <a:gd name="connsiteY193" fmla="*/ 5111938 h 5667555"/>
              <a:gd name="connsiteX194" fmla="*/ 1517580 w 6064782"/>
              <a:gd name="connsiteY194" fmla="*/ 4950210 h 5667555"/>
              <a:gd name="connsiteX195" fmla="*/ 758644 w 6064782"/>
              <a:gd name="connsiteY195" fmla="*/ 4482042 h 5667555"/>
              <a:gd name="connsiteX196" fmla="*/ 596915 w 6064782"/>
              <a:gd name="connsiteY196" fmla="*/ 4643769 h 5667555"/>
              <a:gd name="connsiteX197" fmla="*/ 596915 w 6064782"/>
              <a:gd name="connsiteY197" fmla="*/ 5111938 h 5667555"/>
              <a:gd name="connsiteX198" fmla="*/ 758644 w 6064782"/>
              <a:gd name="connsiteY198" fmla="*/ 4950210 h 5667555"/>
              <a:gd name="connsiteX199" fmla="*/ 5696930 w 6064782"/>
              <a:gd name="connsiteY199" fmla="*/ 4478979 h 5667555"/>
              <a:gd name="connsiteX200" fmla="*/ 5696930 w 6064782"/>
              <a:gd name="connsiteY200" fmla="*/ 4947148 h 5667555"/>
              <a:gd name="connsiteX201" fmla="*/ 5861723 w 6064782"/>
              <a:gd name="connsiteY201" fmla="*/ 5111941 h 5667555"/>
              <a:gd name="connsiteX202" fmla="*/ 5861723 w 6064782"/>
              <a:gd name="connsiteY202" fmla="*/ 4643771 h 5667555"/>
              <a:gd name="connsiteX203" fmla="*/ 4937994 w 6064782"/>
              <a:gd name="connsiteY203" fmla="*/ 4478979 h 5667555"/>
              <a:gd name="connsiteX204" fmla="*/ 4937994 w 6064782"/>
              <a:gd name="connsiteY204" fmla="*/ 4947148 h 5667555"/>
              <a:gd name="connsiteX205" fmla="*/ 5102787 w 6064782"/>
              <a:gd name="connsiteY205" fmla="*/ 5111941 h 5667555"/>
              <a:gd name="connsiteX206" fmla="*/ 5102787 w 6064782"/>
              <a:gd name="connsiteY206" fmla="*/ 4643771 h 5667555"/>
              <a:gd name="connsiteX207" fmla="*/ 4179058 w 6064782"/>
              <a:gd name="connsiteY207" fmla="*/ 4478979 h 5667555"/>
              <a:gd name="connsiteX208" fmla="*/ 4179058 w 6064782"/>
              <a:gd name="connsiteY208" fmla="*/ 4947148 h 5667555"/>
              <a:gd name="connsiteX209" fmla="*/ 4343851 w 6064782"/>
              <a:gd name="connsiteY209" fmla="*/ 5111941 h 5667555"/>
              <a:gd name="connsiteX210" fmla="*/ 4343851 w 6064782"/>
              <a:gd name="connsiteY210" fmla="*/ 4643771 h 5667555"/>
              <a:gd name="connsiteX211" fmla="*/ 3420122 w 6064782"/>
              <a:gd name="connsiteY211" fmla="*/ 4478979 h 5667555"/>
              <a:gd name="connsiteX212" fmla="*/ 3420122 w 6064782"/>
              <a:gd name="connsiteY212" fmla="*/ 4947148 h 5667555"/>
              <a:gd name="connsiteX213" fmla="*/ 3584915 w 6064782"/>
              <a:gd name="connsiteY213" fmla="*/ 5111941 h 5667555"/>
              <a:gd name="connsiteX214" fmla="*/ 3584915 w 6064782"/>
              <a:gd name="connsiteY214" fmla="*/ 4643771 h 5667555"/>
              <a:gd name="connsiteX215" fmla="*/ 2661186 w 6064782"/>
              <a:gd name="connsiteY215" fmla="*/ 4478979 h 5667555"/>
              <a:gd name="connsiteX216" fmla="*/ 2661186 w 6064782"/>
              <a:gd name="connsiteY216" fmla="*/ 4947148 h 5667555"/>
              <a:gd name="connsiteX217" fmla="*/ 2825979 w 6064782"/>
              <a:gd name="connsiteY217" fmla="*/ 5111941 h 5667555"/>
              <a:gd name="connsiteX218" fmla="*/ 2825979 w 6064782"/>
              <a:gd name="connsiteY218" fmla="*/ 4643771 h 5667555"/>
              <a:gd name="connsiteX219" fmla="*/ 1902250 w 6064782"/>
              <a:gd name="connsiteY219" fmla="*/ 4478979 h 5667555"/>
              <a:gd name="connsiteX220" fmla="*/ 1902250 w 6064782"/>
              <a:gd name="connsiteY220" fmla="*/ 4947148 h 5667555"/>
              <a:gd name="connsiteX221" fmla="*/ 2067043 w 6064782"/>
              <a:gd name="connsiteY221" fmla="*/ 5111941 h 5667555"/>
              <a:gd name="connsiteX222" fmla="*/ 2067043 w 6064782"/>
              <a:gd name="connsiteY222" fmla="*/ 4643771 h 5667555"/>
              <a:gd name="connsiteX223" fmla="*/ 1143314 w 6064782"/>
              <a:gd name="connsiteY223" fmla="*/ 4478979 h 5667555"/>
              <a:gd name="connsiteX224" fmla="*/ 1143314 w 6064782"/>
              <a:gd name="connsiteY224" fmla="*/ 4947148 h 5667555"/>
              <a:gd name="connsiteX225" fmla="*/ 1308107 w 6064782"/>
              <a:gd name="connsiteY225" fmla="*/ 5111941 h 5667555"/>
              <a:gd name="connsiteX226" fmla="*/ 1308107 w 6064782"/>
              <a:gd name="connsiteY226" fmla="*/ 4643771 h 5667555"/>
              <a:gd name="connsiteX227" fmla="*/ 384378 w 6064782"/>
              <a:gd name="connsiteY227" fmla="*/ 4478979 h 5667555"/>
              <a:gd name="connsiteX228" fmla="*/ 384378 w 6064782"/>
              <a:gd name="connsiteY228" fmla="*/ 4947148 h 5667555"/>
              <a:gd name="connsiteX229" fmla="*/ 549171 w 6064782"/>
              <a:gd name="connsiteY229" fmla="*/ 5111941 h 5667555"/>
              <a:gd name="connsiteX230" fmla="*/ 549171 w 6064782"/>
              <a:gd name="connsiteY230" fmla="*/ 4643771 h 5667555"/>
              <a:gd name="connsiteX231" fmla="*/ 5904784 w 6064782"/>
              <a:gd name="connsiteY231" fmla="*/ 4185711 h 5667555"/>
              <a:gd name="connsiteX232" fmla="*/ 5885595 w 6064782"/>
              <a:gd name="connsiteY232" fmla="*/ 4204900 h 5667555"/>
              <a:gd name="connsiteX233" fmla="*/ 5866406 w 6064782"/>
              <a:gd name="connsiteY233" fmla="*/ 4185712 h 5667555"/>
              <a:gd name="connsiteX234" fmla="*/ 5866406 w 6064782"/>
              <a:gd name="connsiteY234" fmla="*/ 4627879 h 5667555"/>
              <a:gd name="connsiteX235" fmla="*/ 5885595 w 6064782"/>
              <a:gd name="connsiteY235" fmla="*/ 4647067 h 5667555"/>
              <a:gd name="connsiteX236" fmla="*/ 5904784 w 6064782"/>
              <a:gd name="connsiteY236" fmla="*/ 4627878 h 5667555"/>
              <a:gd name="connsiteX237" fmla="*/ 5145848 w 6064782"/>
              <a:gd name="connsiteY237" fmla="*/ 4185711 h 5667555"/>
              <a:gd name="connsiteX238" fmla="*/ 5126659 w 6064782"/>
              <a:gd name="connsiteY238" fmla="*/ 4204900 h 5667555"/>
              <a:gd name="connsiteX239" fmla="*/ 5107470 w 6064782"/>
              <a:gd name="connsiteY239" fmla="*/ 4185712 h 5667555"/>
              <a:gd name="connsiteX240" fmla="*/ 5107470 w 6064782"/>
              <a:gd name="connsiteY240" fmla="*/ 4627879 h 5667555"/>
              <a:gd name="connsiteX241" fmla="*/ 5126659 w 6064782"/>
              <a:gd name="connsiteY241" fmla="*/ 4647067 h 5667555"/>
              <a:gd name="connsiteX242" fmla="*/ 5145848 w 6064782"/>
              <a:gd name="connsiteY242" fmla="*/ 4627878 h 5667555"/>
              <a:gd name="connsiteX243" fmla="*/ 4386912 w 6064782"/>
              <a:gd name="connsiteY243" fmla="*/ 4185711 h 5667555"/>
              <a:gd name="connsiteX244" fmla="*/ 4367723 w 6064782"/>
              <a:gd name="connsiteY244" fmla="*/ 4204900 h 5667555"/>
              <a:gd name="connsiteX245" fmla="*/ 4348534 w 6064782"/>
              <a:gd name="connsiteY245" fmla="*/ 4185712 h 5667555"/>
              <a:gd name="connsiteX246" fmla="*/ 4348534 w 6064782"/>
              <a:gd name="connsiteY246" fmla="*/ 4627879 h 5667555"/>
              <a:gd name="connsiteX247" fmla="*/ 4367723 w 6064782"/>
              <a:gd name="connsiteY247" fmla="*/ 4647067 h 5667555"/>
              <a:gd name="connsiteX248" fmla="*/ 4386912 w 6064782"/>
              <a:gd name="connsiteY248" fmla="*/ 4627878 h 5667555"/>
              <a:gd name="connsiteX249" fmla="*/ 3627976 w 6064782"/>
              <a:gd name="connsiteY249" fmla="*/ 4185711 h 5667555"/>
              <a:gd name="connsiteX250" fmla="*/ 3608787 w 6064782"/>
              <a:gd name="connsiteY250" fmla="*/ 4204900 h 5667555"/>
              <a:gd name="connsiteX251" fmla="*/ 3589598 w 6064782"/>
              <a:gd name="connsiteY251" fmla="*/ 4185712 h 5667555"/>
              <a:gd name="connsiteX252" fmla="*/ 3589598 w 6064782"/>
              <a:gd name="connsiteY252" fmla="*/ 4627879 h 5667555"/>
              <a:gd name="connsiteX253" fmla="*/ 3608787 w 6064782"/>
              <a:gd name="connsiteY253" fmla="*/ 4647067 h 5667555"/>
              <a:gd name="connsiteX254" fmla="*/ 3627976 w 6064782"/>
              <a:gd name="connsiteY254" fmla="*/ 4627878 h 5667555"/>
              <a:gd name="connsiteX255" fmla="*/ 2869040 w 6064782"/>
              <a:gd name="connsiteY255" fmla="*/ 4185711 h 5667555"/>
              <a:gd name="connsiteX256" fmla="*/ 2849851 w 6064782"/>
              <a:gd name="connsiteY256" fmla="*/ 4204900 h 5667555"/>
              <a:gd name="connsiteX257" fmla="*/ 2830662 w 6064782"/>
              <a:gd name="connsiteY257" fmla="*/ 4185712 h 5667555"/>
              <a:gd name="connsiteX258" fmla="*/ 2830662 w 6064782"/>
              <a:gd name="connsiteY258" fmla="*/ 4627879 h 5667555"/>
              <a:gd name="connsiteX259" fmla="*/ 2849851 w 6064782"/>
              <a:gd name="connsiteY259" fmla="*/ 4647067 h 5667555"/>
              <a:gd name="connsiteX260" fmla="*/ 2869040 w 6064782"/>
              <a:gd name="connsiteY260" fmla="*/ 4627878 h 5667555"/>
              <a:gd name="connsiteX261" fmla="*/ 2110104 w 6064782"/>
              <a:gd name="connsiteY261" fmla="*/ 4185711 h 5667555"/>
              <a:gd name="connsiteX262" fmla="*/ 2090915 w 6064782"/>
              <a:gd name="connsiteY262" fmla="*/ 4204900 h 5667555"/>
              <a:gd name="connsiteX263" fmla="*/ 2071726 w 6064782"/>
              <a:gd name="connsiteY263" fmla="*/ 4185712 h 5667555"/>
              <a:gd name="connsiteX264" fmla="*/ 2071726 w 6064782"/>
              <a:gd name="connsiteY264" fmla="*/ 4627879 h 5667555"/>
              <a:gd name="connsiteX265" fmla="*/ 2090915 w 6064782"/>
              <a:gd name="connsiteY265" fmla="*/ 4647067 h 5667555"/>
              <a:gd name="connsiteX266" fmla="*/ 2110104 w 6064782"/>
              <a:gd name="connsiteY266" fmla="*/ 4627878 h 5667555"/>
              <a:gd name="connsiteX267" fmla="*/ 1351168 w 6064782"/>
              <a:gd name="connsiteY267" fmla="*/ 4185711 h 5667555"/>
              <a:gd name="connsiteX268" fmla="*/ 1331979 w 6064782"/>
              <a:gd name="connsiteY268" fmla="*/ 4204900 h 5667555"/>
              <a:gd name="connsiteX269" fmla="*/ 1312790 w 6064782"/>
              <a:gd name="connsiteY269" fmla="*/ 4185712 h 5667555"/>
              <a:gd name="connsiteX270" fmla="*/ 1312790 w 6064782"/>
              <a:gd name="connsiteY270" fmla="*/ 4627879 h 5667555"/>
              <a:gd name="connsiteX271" fmla="*/ 1331979 w 6064782"/>
              <a:gd name="connsiteY271" fmla="*/ 4647067 h 5667555"/>
              <a:gd name="connsiteX272" fmla="*/ 1351168 w 6064782"/>
              <a:gd name="connsiteY272" fmla="*/ 4627878 h 5667555"/>
              <a:gd name="connsiteX273" fmla="*/ 592232 w 6064782"/>
              <a:gd name="connsiteY273" fmla="*/ 4185711 h 5667555"/>
              <a:gd name="connsiteX274" fmla="*/ 573043 w 6064782"/>
              <a:gd name="connsiteY274" fmla="*/ 4204900 h 5667555"/>
              <a:gd name="connsiteX275" fmla="*/ 553854 w 6064782"/>
              <a:gd name="connsiteY275" fmla="*/ 4185712 h 5667555"/>
              <a:gd name="connsiteX276" fmla="*/ 553854 w 6064782"/>
              <a:gd name="connsiteY276" fmla="*/ 4627879 h 5667555"/>
              <a:gd name="connsiteX277" fmla="*/ 573043 w 6064782"/>
              <a:gd name="connsiteY277" fmla="*/ 4647067 h 5667555"/>
              <a:gd name="connsiteX278" fmla="*/ 592232 w 6064782"/>
              <a:gd name="connsiteY278" fmla="*/ 4627878 h 5667555"/>
              <a:gd name="connsiteX279" fmla="*/ 5318994 w 6064782"/>
              <a:gd name="connsiteY279" fmla="*/ 4015318 h 5667555"/>
              <a:gd name="connsiteX280" fmla="*/ 5318994 w 6064782"/>
              <a:gd name="connsiteY280" fmla="*/ 4475308 h 5667555"/>
              <a:gd name="connsiteX281" fmla="*/ 5314904 w 6064782"/>
              <a:gd name="connsiteY281" fmla="*/ 4479398 h 5667555"/>
              <a:gd name="connsiteX282" fmla="*/ 5480723 w 6064782"/>
              <a:gd name="connsiteY282" fmla="*/ 4645216 h 5667555"/>
              <a:gd name="connsiteX283" fmla="*/ 5480723 w 6064782"/>
              <a:gd name="connsiteY283" fmla="*/ 4177046 h 5667555"/>
              <a:gd name="connsiteX284" fmla="*/ 4560058 w 6064782"/>
              <a:gd name="connsiteY284" fmla="*/ 4015318 h 5667555"/>
              <a:gd name="connsiteX285" fmla="*/ 4560058 w 6064782"/>
              <a:gd name="connsiteY285" fmla="*/ 4475308 h 5667555"/>
              <a:gd name="connsiteX286" fmla="*/ 4555968 w 6064782"/>
              <a:gd name="connsiteY286" fmla="*/ 4479398 h 5667555"/>
              <a:gd name="connsiteX287" fmla="*/ 4721787 w 6064782"/>
              <a:gd name="connsiteY287" fmla="*/ 4645216 h 5667555"/>
              <a:gd name="connsiteX288" fmla="*/ 4721787 w 6064782"/>
              <a:gd name="connsiteY288" fmla="*/ 4177046 h 5667555"/>
              <a:gd name="connsiteX289" fmla="*/ 3801122 w 6064782"/>
              <a:gd name="connsiteY289" fmla="*/ 4015318 h 5667555"/>
              <a:gd name="connsiteX290" fmla="*/ 3801122 w 6064782"/>
              <a:gd name="connsiteY290" fmla="*/ 4475308 h 5667555"/>
              <a:gd name="connsiteX291" fmla="*/ 3797032 w 6064782"/>
              <a:gd name="connsiteY291" fmla="*/ 4479398 h 5667555"/>
              <a:gd name="connsiteX292" fmla="*/ 3962851 w 6064782"/>
              <a:gd name="connsiteY292" fmla="*/ 4645216 h 5667555"/>
              <a:gd name="connsiteX293" fmla="*/ 3962851 w 6064782"/>
              <a:gd name="connsiteY293" fmla="*/ 4177046 h 5667555"/>
              <a:gd name="connsiteX294" fmla="*/ 3042186 w 6064782"/>
              <a:gd name="connsiteY294" fmla="*/ 4015318 h 5667555"/>
              <a:gd name="connsiteX295" fmla="*/ 3042186 w 6064782"/>
              <a:gd name="connsiteY295" fmla="*/ 4475308 h 5667555"/>
              <a:gd name="connsiteX296" fmla="*/ 3038096 w 6064782"/>
              <a:gd name="connsiteY296" fmla="*/ 4479398 h 5667555"/>
              <a:gd name="connsiteX297" fmla="*/ 3203915 w 6064782"/>
              <a:gd name="connsiteY297" fmla="*/ 4645216 h 5667555"/>
              <a:gd name="connsiteX298" fmla="*/ 3203915 w 6064782"/>
              <a:gd name="connsiteY298" fmla="*/ 4177046 h 5667555"/>
              <a:gd name="connsiteX299" fmla="*/ 2283250 w 6064782"/>
              <a:gd name="connsiteY299" fmla="*/ 4015318 h 5667555"/>
              <a:gd name="connsiteX300" fmla="*/ 2283250 w 6064782"/>
              <a:gd name="connsiteY300" fmla="*/ 4475308 h 5667555"/>
              <a:gd name="connsiteX301" fmla="*/ 2279160 w 6064782"/>
              <a:gd name="connsiteY301" fmla="*/ 4479398 h 5667555"/>
              <a:gd name="connsiteX302" fmla="*/ 2444979 w 6064782"/>
              <a:gd name="connsiteY302" fmla="*/ 4645216 h 5667555"/>
              <a:gd name="connsiteX303" fmla="*/ 2444979 w 6064782"/>
              <a:gd name="connsiteY303" fmla="*/ 4177046 h 5667555"/>
              <a:gd name="connsiteX304" fmla="*/ 1524314 w 6064782"/>
              <a:gd name="connsiteY304" fmla="*/ 4015318 h 5667555"/>
              <a:gd name="connsiteX305" fmla="*/ 1524314 w 6064782"/>
              <a:gd name="connsiteY305" fmla="*/ 4475308 h 5667555"/>
              <a:gd name="connsiteX306" fmla="*/ 1520224 w 6064782"/>
              <a:gd name="connsiteY306" fmla="*/ 4479398 h 5667555"/>
              <a:gd name="connsiteX307" fmla="*/ 1686043 w 6064782"/>
              <a:gd name="connsiteY307" fmla="*/ 4645216 h 5667555"/>
              <a:gd name="connsiteX308" fmla="*/ 1686043 w 6064782"/>
              <a:gd name="connsiteY308" fmla="*/ 4177046 h 5667555"/>
              <a:gd name="connsiteX309" fmla="*/ 765378 w 6064782"/>
              <a:gd name="connsiteY309" fmla="*/ 4015318 h 5667555"/>
              <a:gd name="connsiteX310" fmla="*/ 765378 w 6064782"/>
              <a:gd name="connsiteY310" fmla="*/ 4475308 h 5667555"/>
              <a:gd name="connsiteX311" fmla="*/ 761288 w 6064782"/>
              <a:gd name="connsiteY311" fmla="*/ 4479398 h 5667555"/>
              <a:gd name="connsiteX312" fmla="*/ 927107 w 6064782"/>
              <a:gd name="connsiteY312" fmla="*/ 4645216 h 5667555"/>
              <a:gd name="connsiteX313" fmla="*/ 927107 w 6064782"/>
              <a:gd name="connsiteY313" fmla="*/ 4177046 h 5667555"/>
              <a:gd name="connsiteX314" fmla="*/ 5693260 w 6064782"/>
              <a:gd name="connsiteY314" fmla="*/ 4012253 h 5667555"/>
              <a:gd name="connsiteX315" fmla="*/ 5528467 w 6064782"/>
              <a:gd name="connsiteY315" fmla="*/ 4177044 h 5667555"/>
              <a:gd name="connsiteX316" fmla="*/ 5528467 w 6064782"/>
              <a:gd name="connsiteY316" fmla="*/ 4645213 h 5667555"/>
              <a:gd name="connsiteX317" fmla="*/ 5695816 w 6064782"/>
              <a:gd name="connsiteY317" fmla="*/ 4477865 h 5667555"/>
              <a:gd name="connsiteX318" fmla="*/ 5693260 w 6064782"/>
              <a:gd name="connsiteY318" fmla="*/ 4475309 h 5667555"/>
              <a:gd name="connsiteX319" fmla="*/ 4934324 w 6064782"/>
              <a:gd name="connsiteY319" fmla="*/ 4012253 h 5667555"/>
              <a:gd name="connsiteX320" fmla="*/ 4769531 w 6064782"/>
              <a:gd name="connsiteY320" fmla="*/ 4177044 h 5667555"/>
              <a:gd name="connsiteX321" fmla="*/ 4769531 w 6064782"/>
              <a:gd name="connsiteY321" fmla="*/ 4645213 h 5667555"/>
              <a:gd name="connsiteX322" fmla="*/ 4936880 w 6064782"/>
              <a:gd name="connsiteY322" fmla="*/ 4477865 h 5667555"/>
              <a:gd name="connsiteX323" fmla="*/ 4934324 w 6064782"/>
              <a:gd name="connsiteY323" fmla="*/ 4475309 h 5667555"/>
              <a:gd name="connsiteX324" fmla="*/ 4175388 w 6064782"/>
              <a:gd name="connsiteY324" fmla="*/ 4012253 h 5667555"/>
              <a:gd name="connsiteX325" fmla="*/ 4010595 w 6064782"/>
              <a:gd name="connsiteY325" fmla="*/ 4177044 h 5667555"/>
              <a:gd name="connsiteX326" fmla="*/ 4010595 w 6064782"/>
              <a:gd name="connsiteY326" fmla="*/ 4645213 h 5667555"/>
              <a:gd name="connsiteX327" fmla="*/ 4177944 w 6064782"/>
              <a:gd name="connsiteY327" fmla="*/ 4477865 h 5667555"/>
              <a:gd name="connsiteX328" fmla="*/ 4175388 w 6064782"/>
              <a:gd name="connsiteY328" fmla="*/ 4475309 h 5667555"/>
              <a:gd name="connsiteX329" fmla="*/ 3416452 w 6064782"/>
              <a:gd name="connsiteY329" fmla="*/ 4012253 h 5667555"/>
              <a:gd name="connsiteX330" fmla="*/ 3251659 w 6064782"/>
              <a:gd name="connsiteY330" fmla="*/ 4177044 h 5667555"/>
              <a:gd name="connsiteX331" fmla="*/ 3251659 w 6064782"/>
              <a:gd name="connsiteY331" fmla="*/ 4645213 h 5667555"/>
              <a:gd name="connsiteX332" fmla="*/ 3419008 w 6064782"/>
              <a:gd name="connsiteY332" fmla="*/ 4477865 h 5667555"/>
              <a:gd name="connsiteX333" fmla="*/ 3416452 w 6064782"/>
              <a:gd name="connsiteY333" fmla="*/ 4475309 h 5667555"/>
              <a:gd name="connsiteX334" fmla="*/ 2657516 w 6064782"/>
              <a:gd name="connsiteY334" fmla="*/ 4012253 h 5667555"/>
              <a:gd name="connsiteX335" fmla="*/ 2492723 w 6064782"/>
              <a:gd name="connsiteY335" fmla="*/ 4177044 h 5667555"/>
              <a:gd name="connsiteX336" fmla="*/ 2492723 w 6064782"/>
              <a:gd name="connsiteY336" fmla="*/ 4645213 h 5667555"/>
              <a:gd name="connsiteX337" fmla="*/ 2660072 w 6064782"/>
              <a:gd name="connsiteY337" fmla="*/ 4477865 h 5667555"/>
              <a:gd name="connsiteX338" fmla="*/ 2657516 w 6064782"/>
              <a:gd name="connsiteY338" fmla="*/ 4475309 h 5667555"/>
              <a:gd name="connsiteX339" fmla="*/ 1898580 w 6064782"/>
              <a:gd name="connsiteY339" fmla="*/ 4012253 h 5667555"/>
              <a:gd name="connsiteX340" fmla="*/ 1733787 w 6064782"/>
              <a:gd name="connsiteY340" fmla="*/ 4177044 h 5667555"/>
              <a:gd name="connsiteX341" fmla="*/ 1733787 w 6064782"/>
              <a:gd name="connsiteY341" fmla="*/ 4645213 h 5667555"/>
              <a:gd name="connsiteX342" fmla="*/ 1901136 w 6064782"/>
              <a:gd name="connsiteY342" fmla="*/ 4477865 h 5667555"/>
              <a:gd name="connsiteX343" fmla="*/ 1898580 w 6064782"/>
              <a:gd name="connsiteY343" fmla="*/ 4475309 h 5667555"/>
              <a:gd name="connsiteX344" fmla="*/ 1139644 w 6064782"/>
              <a:gd name="connsiteY344" fmla="*/ 4012253 h 5667555"/>
              <a:gd name="connsiteX345" fmla="*/ 974851 w 6064782"/>
              <a:gd name="connsiteY345" fmla="*/ 4177044 h 5667555"/>
              <a:gd name="connsiteX346" fmla="*/ 974851 w 6064782"/>
              <a:gd name="connsiteY346" fmla="*/ 4645213 h 5667555"/>
              <a:gd name="connsiteX347" fmla="*/ 1142200 w 6064782"/>
              <a:gd name="connsiteY347" fmla="*/ 4477865 h 5667555"/>
              <a:gd name="connsiteX348" fmla="*/ 1139644 w 6064782"/>
              <a:gd name="connsiteY348" fmla="*/ 4475309 h 5667555"/>
              <a:gd name="connsiteX349" fmla="*/ 380708 w 6064782"/>
              <a:gd name="connsiteY349" fmla="*/ 4012253 h 5667555"/>
              <a:gd name="connsiteX350" fmla="*/ 215915 w 6064782"/>
              <a:gd name="connsiteY350" fmla="*/ 4177044 h 5667555"/>
              <a:gd name="connsiteX351" fmla="*/ 215915 w 6064782"/>
              <a:gd name="connsiteY351" fmla="*/ 4645213 h 5667555"/>
              <a:gd name="connsiteX352" fmla="*/ 383264 w 6064782"/>
              <a:gd name="connsiteY352" fmla="*/ 4477865 h 5667555"/>
              <a:gd name="connsiteX353" fmla="*/ 380708 w 6064782"/>
              <a:gd name="connsiteY353" fmla="*/ 4475309 h 5667555"/>
              <a:gd name="connsiteX354" fmla="*/ 5523784 w 6064782"/>
              <a:gd name="connsiteY354" fmla="*/ 3718986 h 5667555"/>
              <a:gd name="connsiteX355" fmla="*/ 5504594 w 6064782"/>
              <a:gd name="connsiteY355" fmla="*/ 3738175 h 5667555"/>
              <a:gd name="connsiteX356" fmla="*/ 5485406 w 6064782"/>
              <a:gd name="connsiteY356" fmla="*/ 3718987 h 5667555"/>
              <a:gd name="connsiteX357" fmla="*/ 5485406 w 6064782"/>
              <a:gd name="connsiteY357" fmla="*/ 4161154 h 5667555"/>
              <a:gd name="connsiteX358" fmla="*/ 5504594 w 6064782"/>
              <a:gd name="connsiteY358" fmla="*/ 4180342 h 5667555"/>
              <a:gd name="connsiteX359" fmla="*/ 5523784 w 6064782"/>
              <a:gd name="connsiteY359" fmla="*/ 4161153 h 5667555"/>
              <a:gd name="connsiteX360" fmla="*/ 4764848 w 6064782"/>
              <a:gd name="connsiteY360" fmla="*/ 3718986 h 5667555"/>
              <a:gd name="connsiteX361" fmla="*/ 4745658 w 6064782"/>
              <a:gd name="connsiteY361" fmla="*/ 3738175 h 5667555"/>
              <a:gd name="connsiteX362" fmla="*/ 4726470 w 6064782"/>
              <a:gd name="connsiteY362" fmla="*/ 3718987 h 5667555"/>
              <a:gd name="connsiteX363" fmla="*/ 4726470 w 6064782"/>
              <a:gd name="connsiteY363" fmla="*/ 4161154 h 5667555"/>
              <a:gd name="connsiteX364" fmla="*/ 4745658 w 6064782"/>
              <a:gd name="connsiteY364" fmla="*/ 4180342 h 5667555"/>
              <a:gd name="connsiteX365" fmla="*/ 4764848 w 6064782"/>
              <a:gd name="connsiteY365" fmla="*/ 4161153 h 5667555"/>
              <a:gd name="connsiteX366" fmla="*/ 4005912 w 6064782"/>
              <a:gd name="connsiteY366" fmla="*/ 3718986 h 5667555"/>
              <a:gd name="connsiteX367" fmla="*/ 3986722 w 6064782"/>
              <a:gd name="connsiteY367" fmla="*/ 3738175 h 5667555"/>
              <a:gd name="connsiteX368" fmla="*/ 3967534 w 6064782"/>
              <a:gd name="connsiteY368" fmla="*/ 3718987 h 5667555"/>
              <a:gd name="connsiteX369" fmla="*/ 3967534 w 6064782"/>
              <a:gd name="connsiteY369" fmla="*/ 4161154 h 5667555"/>
              <a:gd name="connsiteX370" fmla="*/ 3986722 w 6064782"/>
              <a:gd name="connsiteY370" fmla="*/ 4180342 h 5667555"/>
              <a:gd name="connsiteX371" fmla="*/ 4005912 w 6064782"/>
              <a:gd name="connsiteY371" fmla="*/ 4161153 h 5667555"/>
              <a:gd name="connsiteX372" fmla="*/ 3246976 w 6064782"/>
              <a:gd name="connsiteY372" fmla="*/ 3718986 h 5667555"/>
              <a:gd name="connsiteX373" fmla="*/ 3227786 w 6064782"/>
              <a:gd name="connsiteY373" fmla="*/ 3738175 h 5667555"/>
              <a:gd name="connsiteX374" fmla="*/ 3208598 w 6064782"/>
              <a:gd name="connsiteY374" fmla="*/ 3718987 h 5667555"/>
              <a:gd name="connsiteX375" fmla="*/ 3208598 w 6064782"/>
              <a:gd name="connsiteY375" fmla="*/ 4161154 h 5667555"/>
              <a:gd name="connsiteX376" fmla="*/ 3227786 w 6064782"/>
              <a:gd name="connsiteY376" fmla="*/ 4180342 h 5667555"/>
              <a:gd name="connsiteX377" fmla="*/ 3246976 w 6064782"/>
              <a:gd name="connsiteY377" fmla="*/ 4161153 h 5667555"/>
              <a:gd name="connsiteX378" fmla="*/ 2488040 w 6064782"/>
              <a:gd name="connsiteY378" fmla="*/ 3718986 h 5667555"/>
              <a:gd name="connsiteX379" fmla="*/ 2468850 w 6064782"/>
              <a:gd name="connsiteY379" fmla="*/ 3738175 h 5667555"/>
              <a:gd name="connsiteX380" fmla="*/ 2449662 w 6064782"/>
              <a:gd name="connsiteY380" fmla="*/ 3718987 h 5667555"/>
              <a:gd name="connsiteX381" fmla="*/ 2449662 w 6064782"/>
              <a:gd name="connsiteY381" fmla="*/ 4161154 h 5667555"/>
              <a:gd name="connsiteX382" fmla="*/ 2468850 w 6064782"/>
              <a:gd name="connsiteY382" fmla="*/ 4180342 h 5667555"/>
              <a:gd name="connsiteX383" fmla="*/ 2488040 w 6064782"/>
              <a:gd name="connsiteY383" fmla="*/ 4161153 h 5667555"/>
              <a:gd name="connsiteX384" fmla="*/ 1729104 w 6064782"/>
              <a:gd name="connsiteY384" fmla="*/ 3718986 h 5667555"/>
              <a:gd name="connsiteX385" fmla="*/ 1709914 w 6064782"/>
              <a:gd name="connsiteY385" fmla="*/ 3738175 h 5667555"/>
              <a:gd name="connsiteX386" fmla="*/ 1690726 w 6064782"/>
              <a:gd name="connsiteY386" fmla="*/ 3718987 h 5667555"/>
              <a:gd name="connsiteX387" fmla="*/ 1690726 w 6064782"/>
              <a:gd name="connsiteY387" fmla="*/ 4161154 h 5667555"/>
              <a:gd name="connsiteX388" fmla="*/ 1709914 w 6064782"/>
              <a:gd name="connsiteY388" fmla="*/ 4180342 h 5667555"/>
              <a:gd name="connsiteX389" fmla="*/ 1729104 w 6064782"/>
              <a:gd name="connsiteY389" fmla="*/ 4161153 h 5667555"/>
              <a:gd name="connsiteX390" fmla="*/ 970168 w 6064782"/>
              <a:gd name="connsiteY390" fmla="*/ 3718986 h 5667555"/>
              <a:gd name="connsiteX391" fmla="*/ 950978 w 6064782"/>
              <a:gd name="connsiteY391" fmla="*/ 3738175 h 5667555"/>
              <a:gd name="connsiteX392" fmla="*/ 931790 w 6064782"/>
              <a:gd name="connsiteY392" fmla="*/ 3718987 h 5667555"/>
              <a:gd name="connsiteX393" fmla="*/ 931790 w 6064782"/>
              <a:gd name="connsiteY393" fmla="*/ 4161154 h 5667555"/>
              <a:gd name="connsiteX394" fmla="*/ 950978 w 6064782"/>
              <a:gd name="connsiteY394" fmla="*/ 4180342 h 5667555"/>
              <a:gd name="connsiteX395" fmla="*/ 970168 w 6064782"/>
              <a:gd name="connsiteY395" fmla="*/ 4161153 h 5667555"/>
              <a:gd name="connsiteX396" fmla="*/ 211232 w 6064782"/>
              <a:gd name="connsiteY396" fmla="*/ 3718986 h 5667555"/>
              <a:gd name="connsiteX397" fmla="*/ 192042 w 6064782"/>
              <a:gd name="connsiteY397" fmla="*/ 3738175 h 5667555"/>
              <a:gd name="connsiteX398" fmla="*/ 172854 w 6064782"/>
              <a:gd name="connsiteY398" fmla="*/ 3718987 h 5667555"/>
              <a:gd name="connsiteX399" fmla="*/ 172854 w 6064782"/>
              <a:gd name="connsiteY399" fmla="*/ 4161154 h 5667555"/>
              <a:gd name="connsiteX400" fmla="*/ 192042 w 6064782"/>
              <a:gd name="connsiteY400" fmla="*/ 4180342 h 5667555"/>
              <a:gd name="connsiteX401" fmla="*/ 211232 w 6064782"/>
              <a:gd name="connsiteY401" fmla="*/ 4161153 h 5667555"/>
              <a:gd name="connsiteX402" fmla="*/ 5312260 w 6064782"/>
              <a:gd name="connsiteY402" fmla="*/ 3529541 h 5667555"/>
              <a:gd name="connsiteX403" fmla="*/ 5150531 w 6064782"/>
              <a:gd name="connsiteY403" fmla="*/ 3691268 h 5667555"/>
              <a:gd name="connsiteX404" fmla="*/ 5150531 w 6064782"/>
              <a:gd name="connsiteY404" fmla="*/ 4159438 h 5667555"/>
              <a:gd name="connsiteX405" fmla="*/ 5312260 w 6064782"/>
              <a:gd name="connsiteY405" fmla="*/ 3997710 h 5667555"/>
              <a:gd name="connsiteX406" fmla="*/ 4553324 w 6064782"/>
              <a:gd name="connsiteY406" fmla="*/ 3529541 h 5667555"/>
              <a:gd name="connsiteX407" fmla="*/ 4391595 w 6064782"/>
              <a:gd name="connsiteY407" fmla="*/ 3691268 h 5667555"/>
              <a:gd name="connsiteX408" fmla="*/ 4391595 w 6064782"/>
              <a:gd name="connsiteY408" fmla="*/ 4159438 h 5667555"/>
              <a:gd name="connsiteX409" fmla="*/ 4553324 w 6064782"/>
              <a:gd name="connsiteY409" fmla="*/ 3997710 h 5667555"/>
              <a:gd name="connsiteX410" fmla="*/ 3794388 w 6064782"/>
              <a:gd name="connsiteY410" fmla="*/ 3529541 h 5667555"/>
              <a:gd name="connsiteX411" fmla="*/ 3632659 w 6064782"/>
              <a:gd name="connsiteY411" fmla="*/ 3691268 h 5667555"/>
              <a:gd name="connsiteX412" fmla="*/ 3632659 w 6064782"/>
              <a:gd name="connsiteY412" fmla="*/ 4159438 h 5667555"/>
              <a:gd name="connsiteX413" fmla="*/ 3794388 w 6064782"/>
              <a:gd name="connsiteY413" fmla="*/ 3997710 h 5667555"/>
              <a:gd name="connsiteX414" fmla="*/ 3035452 w 6064782"/>
              <a:gd name="connsiteY414" fmla="*/ 3529541 h 5667555"/>
              <a:gd name="connsiteX415" fmla="*/ 2873723 w 6064782"/>
              <a:gd name="connsiteY415" fmla="*/ 3691268 h 5667555"/>
              <a:gd name="connsiteX416" fmla="*/ 2873723 w 6064782"/>
              <a:gd name="connsiteY416" fmla="*/ 4159438 h 5667555"/>
              <a:gd name="connsiteX417" fmla="*/ 3035452 w 6064782"/>
              <a:gd name="connsiteY417" fmla="*/ 3997710 h 5667555"/>
              <a:gd name="connsiteX418" fmla="*/ 2276516 w 6064782"/>
              <a:gd name="connsiteY418" fmla="*/ 3529541 h 5667555"/>
              <a:gd name="connsiteX419" fmla="*/ 2114787 w 6064782"/>
              <a:gd name="connsiteY419" fmla="*/ 3691268 h 5667555"/>
              <a:gd name="connsiteX420" fmla="*/ 2114787 w 6064782"/>
              <a:gd name="connsiteY420" fmla="*/ 4159438 h 5667555"/>
              <a:gd name="connsiteX421" fmla="*/ 2276516 w 6064782"/>
              <a:gd name="connsiteY421" fmla="*/ 3997710 h 5667555"/>
              <a:gd name="connsiteX422" fmla="*/ 1517580 w 6064782"/>
              <a:gd name="connsiteY422" fmla="*/ 3529541 h 5667555"/>
              <a:gd name="connsiteX423" fmla="*/ 1355851 w 6064782"/>
              <a:gd name="connsiteY423" fmla="*/ 3691268 h 5667555"/>
              <a:gd name="connsiteX424" fmla="*/ 1355851 w 6064782"/>
              <a:gd name="connsiteY424" fmla="*/ 4159438 h 5667555"/>
              <a:gd name="connsiteX425" fmla="*/ 1517580 w 6064782"/>
              <a:gd name="connsiteY425" fmla="*/ 3997710 h 5667555"/>
              <a:gd name="connsiteX426" fmla="*/ 758644 w 6064782"/>
              <a:gd name="connsiteY426" fmla="*/ 3529541 h 5667555"/>
              <a:gd name="connsiteX427" fmla="*/ 596915 w 6064782"/>
              <a:gd name="connsiteY427" fmla="*/ 3691268 h 5667555"/>
              <a:gd name="connsiteX428" fmla="*/ 596915 w 6064782"/>
              <a:gd name="connsiteY428" fmla="*/ 4159438 h 5667555"/>
              <a:gd name="connsiteX429" fmla="*/ 758644 w 6064782"/>
              <a:gd name="connsiteY429" fmla="*/ 3997710 h 5667555"/>
              <a:gd name="connsiteX430" fmla="*/ 5696930 w 6064782"/>
              <a:gd name="connsiteY430" fmla="*/ 3526478 h 5667555"/>
              <a:gd name="connsiteX431" fmla="*/ 5696930 w 6064782"/>
              <a:gd name="connsiteY431" fmla="*/ 3994648 h 5667555"/>
              <a:gd name="connsiteX432" fmla="*/ 5861723 w 6064782"/>
              <a:gd name="connsiteY432" fmla="*/ 4159441 h 5667555"/>
              <a:gd name="connsiteX433" fmla="*/ 5861723 w 6064782"/>
              <a:gd name="connsiteY433" fmla="*/ 3691270 h 5667555"/>
              <a:gd name="connsiteX434" fmla="*/ 4937994 w 6064782"/>
              <a:gd name="connsiteY434" fmla="*/ 3526478 h 5667555"/>
              <a:gd name="connsiteX435" fmla="*/ 4937994 w 6064782"/>
              <a:gd name="connsiteY435" fmla="*/ 3994648 h 5667555"/>
              <a:gd name="connsiteX436" fmla="*/ 5102787 w 6064782"/>
              <a:gd name="connsiteY436" fmla="*/ 4159441 h 5667555"/>
              <a:gd name="connsiteX437" fmla="*/ 5102787 w 6064782"/>
              <a:gd name="connsiteY437" fmla="*/ 3691270 h 5667555"/>
              <a:gd name="connsiteX438" fmla="*/ 4179058 w 6064782"/>
              <a:gd name="connsiteY438" fmla="*/ 3526478 h 5667555"/>
              <a:gd name="connsiteX439" fmla="*/ 4179058 w 6064782"/>
              <a:gd name="connsiteY439" fmla="*/ 3994648 h 5667555"/>
              <a:gd name="connsiteX440" fmla="*/ 4343851 w 6064782"/>
              <a:gd name="connsiteY440" fmla="*/ 4159441 h 5667555"/>
              <a:gd name="connsiteX441" fmla="*/ 4343851 w 6064782"/>
              <a:gd name="connsiteY441" fmla="*/ 3691270 h 5667555"/>
              <a:gd name="connsiteX442" fmla="*/ 3420122 w 6064782"/>
              <a:gd name="connsiteY442" fmla="*/ 3526478 h 5667555"/>
              <a:gd name="connsiteX443" fmla="*/ 3420122 w 6064782"/>
              <a:gd name="connsiteY443" fmla="*/ 3994648 h 5667555"/>
              <a:gd name="connsiteX444" fmla="*/ 3584915 w 6064782"/>
              <a:gd name="connsiteY444" fmla="*/ 4159441 h 5667555"/>
              <a:gd name="connsiteX445" fmla="*/ 3584915 w 6064782"/>
              <a:gd name="connsiteY445" fmla="*/ 3691270 h 5667555"/>
              <a:gd name="connsiteX446" fmla="*/ 2661186 w 6064782"/>
              <a:gd name="connsiteY446" fmla="*/ 3526478 h 5667555"/>
              <a:gd name="connsiteX447" fmla="*/ 2661186 w 6064782"/>
              <a:gd name="connsiteY447" fmla="*/ 3994648 h 5667555"/>
              <a:gd name="connsiteX448" fmla="*/ 2825979 w 6064782"/>
              <a:gd name="connsiteY448" fmla="*/ 4159441 h 5667555"/>
              <a:gd name="connsiteX449" fmla="*/ 2825979 w 6064782"/>
              <a:gd name="connsiteY449" fmla="*/ 3691270 h 5667555"/>
              <a:gd name="connsiteX450" fmla="*/ 1902250 w 6064782"/>
              <a:gd name="connsiteY450" fmla="*/ 3526478 h 5667555"/>
              <a:gd name="connsiteX451" fmla="*/ 1902250 w 6064782"/>
              <a:gd name="connsiteY451" fmla="*/ 3994648 h 5667555"/>
              <a:gd name="connsiteX452" fmla="*/ 2067043 w 6064782"/>
              <a:gd name="connsiteY452" fmla="*/ 4159441 h 5667555"/>
              <a:gd name="connsiteX453" fmla="*/ 2067043 w 6064782"/>
              <a:gd name="connsiteY453" fmla="*/ 3691270 h 5667555"/>
              <a:gd name="connsiteX454" fmla="*/ 1143314 w 6064782"/>
              <a:gd name="connsiteY454" fmla="*/ 3526478 h 5667555"/>
              <a:gd name="connsiteX455" fmla="*/ 1143314 w 6064782"/>
              <a:gd name="connsiteY455" fmla="*/ 3994648 h 5667555"/>
              <a:gd name="connsiteX456" fmla="*/ 1308107 w 6064782"/>
              <a:gd name="connsiteY456" fmla="*/ 4159441 h 5667555"/>
              <a:gd name="connsiteX457" fmla="*/ 1308107 w 6064782"/>
              <a:gd name="connsiteY457" fmla="*/ 3691270 h 5667555"/>
              <a:gd name="connsiteX458" fmla="*/ 384378 w 6064782"/>
              <a:gd name="connsiteY458" fmla="*/ 3526478 h 5667555"/>
              <a:gd name="connsiteX459" fmla="*/ 384378 w 6064782"/>
              <a:gd name="connsiteY459" fmla="*/ 3994648 h 5667555"/>
              <a:gd name="connsiteX460" fmla="*/ 549171 w 6064782"/>
              <a:gd name="connsiteY460" fmla="*/ 4159441 h 5667555"/>
              <a:gd name="connsiteX461" fmla="*/ 549171 w 6064782"/>
              <a:gd name="connsiteY461" fmla="*/ 3691270 h 5667555"/>
              <a:gd name="connsiteX462" fmla="*/ 5904784 w 6064782"/>
              <a:gd name="connsiteY462" fmla="*/ 3232790 h 5667555"/>
              <a:gd name="connsiteX463" fmla="*/ 5885595 w 6064782"/>
              <a:gd name="connsiteY463" fmla="*/ 3251979 h 5667555"/>
              <a:gd name="connsiteX464" fmla="*/ 5866406 w 6064782"/>
              <a:gd name="connsiteY464" fmla="*/ 3232791 h 5667555"/>
              <a:gd name="connsiteX465" fmla="*/ 5866406 w 6064782"/>
              <a:gd name="connsiteY465" fmla="*/ 3675376 h 5667555"/>
              <a:gd name="connsiteX466" fmla="*/ 5885595 w 6064782"/>
              <a:gd name="connsiteY466" fmla="*/ 3694564 h 5667555"/>
              <a:gd name="connsiteX467" fmla="*/ 5904784 w 6064782"/>
              <a:gd name="connsiteY467" fmla="*/ 3675375 h 5667555"/>
              <a:gd name="connsiteX468" fmla="*/ 5145848 w 6064782"/>
              <a:gd name="connsiteY468" fmla="*/ 3232790 h 5667555"/>
              <a:gd name="connsiteX469" fmla="*/ 5126659 w 6064782"/>
              <a:gd name="connsiteY469" fmla="*/ 3251979 h 5667555"/>
              <a:gd name="connsiteX470" fmla="*/ 5107470 w 6064782"/>
              <a:gd name="connsiteY470" fmla="*/ 3232791 h 5667555"/>
              <a:gd name="connsiteX471" fmla="*/ 5107470 w 6064782"/>
              <a:gd name="connsiteY471" fmla="*/ 3675376 h 5667555"/>
              <a:gd name="connsiteX472" fmla="*/ 5126659 w 6064782"/>
              <a:gd name="connsiteY472" fmla="*/ 3694564 h 5667555"/>
              <a:gd name="connsiteX473" fmla="*/ 5145848 w 6064782"/>
              <a:gd name="connsiteY473" fmla="*/ 3675375 h 5667555"/>
              <a:gd name="connsiteX474" fmla="*/ 4386912 w 6064782"/>
              <a:gd name="connsiteY474" fmla="*/ 3232790 h 5667555"/>
              <a:gd name="connsiteX475" fmla="*/ 4367723 w 6064782"/>
              <a:gd name="connsiteY475" fmla="*/ 3251979 h 5667555"/>
              <a:gd name="connsiteX476" fmla="*/ 4348534 w 6064782"/>
              <a:gd name="connsiteY476" fmla="*/ 3232791 h 5667555"/>
              <a:gd name="connsiteX477" fmla="*/ 4348534 w 6064782"/>
              <a:gd name="connsiteY477" fmla="*/ 3675376 h 5667555"/>
              <a:gd name="connsiteX478" fmla="*/ 4367723 w 6064782"/>
              <a:gd name="connsiteY478" fmla="*/ 3694564 h 5667555"/>
              <a:gd name="connsiteX479" fmla="*/ 4386912 w 6064782"/>
              <a:gd name="connsiteY479" fmla="*/ 3675375 h 5667555"/>
              <a:gd name="connsiteX480" fmla="*/ 3627976 w 6064782"/>
              <a:gd name="connsiteY480" fmla="*/ 3232790 h 5667555"/>
              <a:gd name="connsiteX481" fmla="*/ 3608787 w 6064782"/>
              <a:gd name="connsiteY481" fmla="*/ 3251979 h 5667555"/>
              <a:gd name="connsiteX482" fmla="*/ 3589598 w 6064782"/>
              <a:gd name="connsiteY482" fmla="*/ 3232791 h 5667555"/>
              <a:gd name="connsiteX483" fmla="*/ 3589598 w 6064782"/>
              <a:gd name="connsiteY483" fmla="*/ 3675376 h 5667555"/>
              <a:gd name="connsiteX484" fmla="*/ 3608787 w 6064782"/>
              <a:gd name="connsiteY484" fmla="*/ 3694564 h 5667555"/>
              <a:gd name="connsiteX485" fmla="*/ 3627976 w 6064782"/>
              <a:gd name="connsiteY485" fmla="*/ 3675375 h 5667555"/>
              <a:gd name="connsiteX486" fmla="*/ 2869040 w 6064782"/>
              <a:gd name="connsiteY486" fmla="*/ 3232790 h 5667555"/>
              <a:gd name="connsiteX487" fmla="*/ 2849851 w 6064782"/>
              <a:gd name="connsiteY487" fmla="*/ 3251979 h 5667555"/>
              <a:gd name="connsiteX488" fmla="*/ 2830662 w 6064782"/>
              <a:gd name="connsiteY488" fmla="*/ 3232791 h 5667555"/>
              <a:gd name="connsiteX489" fmla="*/ 2830662 w 6064782"/>
              <a:gd name="connsiteY489" fmla="*/ 3675376 h 5667555"/>
              <a:gd name="connsiteX490" fmla="*/ 2849851 w 6064782"/>
              <a:gd name="connsiteY490" fmla="*/ 3694564 h 5667555"/>
              <a:gd name="connsiteX491" fmla="*/ 2869040 w 6064782"/>
              <a:gd name="connsiteY491" fmla="*/ 3675375 h 5667555"/>
              <a:gd name="connsiteX492" fmla="*/ 2110104 w 6064782"/>
              <a:gd name="connsiteY492" fmla="*/ 3232790 h 5667555"/>
              <a:gd name="connsiteX493" fmla="*/ 2090915 w 6064782"/>
              <a:gd name="connsiteY493" fmla="*/ 3251979 h 5667555"/>
              <a:gd name="connsiteX494" fmla="*/ 2071726 w 6064782"/>
              <a:gd name="connsiteY494" fmla="*/ 3232791 h 5667555"/>
              <a:gd name="connsiteX495" fmla="*/ 2071726 w 6064782"/>
              <a:gd name="connsiteY495" fmla="*/ 3675376 h 5667555"/>
              <a:gd name="connsiteX496" fmla="*/ 2090915 w 6064782"/>
              <a:gd name="connsiteY496" fmla="*/ 3694564 h 5667555"/>
              <a:gd name="connsiteX497" fmla="*/ 2110104 w 6064782"/>
              <a:gd name="connsiteY497" fmla="*/ 3675375 h 5667555"/>
              <a:gd name="connsiteX498" fmla="*/ 1351168 w 6064782"/>
              <a:gd name="connsiteY498" fmla="*/ 3232790 h 5667555"/>
              <a:gd name="connsiteX499" fmla="*/ 1331979 w 6064782"/>
              <a:gd name="connsiteY499" fmla="*/ 3251979 h 5667555"/>
              <a:gd name="connsiteX500" fmla="*/ 1312790 w 6064782"/>
              <a:gd name="connsiteY500" fmla="*/ 3232791 h 5667555"/>
              <a:gd name="connsiteX501" fmla="*/ 1312790 w 6064782"/>
              <a:gd name="connsiteY501" fmla="*/ 3675376 h 5667555"/>
              <a:gd name="connsiteX502" fmla="*/ 1331979 w 6064782"/>
              <a:gd name="connsiteY502" fmla="*/ 3694564 h 5667555"/>
              <a:gd name="connsiteX503" fmla="*/ 1351168 w 6064782"/>
              <a:gd name="connsiteY503" fmla="*/ 3675375 h 5667555"/>
              <a:gd name="connsiteX504" fmla="*/ 592232 w 6064782"/>
              <a:gd name="connsiteY504" fmla="*/ 3232790 h 5667555"/>
              <a:gd name="connsiteX505" fmla="*/ 573043 w 6064782"/>
              <a:gd name="connsiteY505" fmla="*/ 3251979 h 5667555"/>
              <a:gd name="connsiteX506" fmla="*/ 553854 w 6064782"/>
              <a:gd name="connsiteY506" fmla="*/ 3232791 h 5667555"/>
              <a:gd name="connsiteX507" fmla="*/ 553854 w 6064782"/>
              <a:gd name="connsiteY507" fmla="*/ 3675376 h 5667555"/>
              <a:gd name="connsiteX508" fmla="*/ 573043 w 6064782"/>
              <a:gd name="connsiteY508" fmla="*/ 3694564 h 5667555"/>
              <a:gd name="connsiteX509" fmla="*/ 592232 w 6064782"/>
              <a:gd name="connsiteY509" fmla="*/ 3675375 h 5667555"/>
              <a:gd name="connsiteX510" fmla="*/ 5318994 w 6064782"/>
              <a:gd name="connsiteY510" fmla="*/ 3062822 h 5667555"/>
              <a:gd name="connsiteX511" fmla="*/ 5318994 w 6064782"/>
              <a:gd name="connsiteY511" fmla="*/ 3522807 h 5667555"/>
              <a:gd name="connsiteX512" fmla="*/ 5314904 w 6064782"/>
              <a:gd name="connsiteY512" fmla="*/ 3526897 h 5667555"/>
              <a:gd name="connsiteX513" fmla="*/ 5480723 w 6064782"/>
              <a:gd name="connsiteY513" fmla="*/ 3692716 h 5667555"/>
              <a:gd name="connsiteX514" fmla="*/ 5480723 w 6064782"/>
              <a:gd name="connsiteY514" fmla="*/ 3224545 h 5667555"/>
              <a:gd name="connsiteX515" fmla="*/ 4560058 w 6064782"/>
              <a:gd name="connsiteY515" fmla="*/ 3062822 h 5667555"/>
              <a:gd name="connsiteX516" fmla="*/ 4560058 w 6064782"/>
              <a:gd name="connsiteY516" fmla="*/ 3522807 h 5667555"/>
              <a:gd name="connsiteX517" fmla="*/ 4555968 w 6064782"/>
              <a:gd name="connsiteY517" fmla="*/ 3526897 h 5667555"/>
              <a:gd name="connsiteX518" fmla="*/ 4721787 w 6064782"/>
              <a:gd name="connsiteY518" fmla="*/ 3692716 h 5667555"/>
              <a:gd name="connsiteX519" fmla="*/ 4721787 w 6064782"/>
              <a:gd name="connsiteY519" fmla="*/ 3224545 h 5667555"/>
              <a:gd name="connsiteX520" fmla="*/ 3801122 w 6064782"/>
              <a:gd name="connsiteY520" fmla="*/ 3062822 h 5667555"/>
              <a:gd name="connsiteX521" fmla="*/ 3801122 w 6064782"/>
              <a:gd name="connsiteY521" fmla="*/ 3522807 h 5667555"/>
              <a:gd name="connsiteX522" fmla="*/ 3797032 w 6064782"/>
              <a:gd name="connsiteY522" fmla="*/ 3526897 h 5667555"/>
              <a:gd name="connsiteX523" fmla="*/ 3962851 w 6064782"/>
              <a:gd name="connsiteY523" fmla="*/ 3692716 h 5667555"/>
              <a:gd name="connsiteX524" fmla="*/ 3962851 w 6064782"/>
              <a:gd name="connsiteY524" fmla="*/ 3224545 h 5667555"/>
              <a:gd name="connsiteX525" fmla="*/ 3042186 w 6064782"/>
              <a:gd name="connsiteY525" fmla="*/ 3062822 h 5667555"/>
              <a:gd name="connsiteX526" fmla="*/ 3042186 w 6064782"/>
              <a:gd name="connsiteY526" fmla="*/ 3522807 h 5667555"/>
              <a:gd name="connsiteX527" fmla="*/ 3038096 w 6064782"/>
              <a:gd name="connsiteY527" fmla="*/ 3526897 h 5667555"/>
              <a:gd name="connsiteX528" fmla="*/ 3203915 w 6064782"/>
              <a:gd name="connsiteY528" fmla="*/ 3692716 h 5667555"/>
              <a:gd name="connsiteX529" fmla="*/ 3203915 w 6064782"/>
              <a:gd name="connsiteY529" fmla="*/ 3224545 h 5667555"/>
              <a:gd name="connsiteX530" fmla="*/ 2283250 w 6064782"/>
              <a:gd name="connsiteY530" fmla="*/ 3062822 h 5667555"/>
              <a:gd name="connsiteX531" fmla="*/ 2283250 w 6064782"/>
              <a:gd name="connsiteY531" fmla="*/ 3522807 h 5667555"/>
              <a:gd name="connsiteX532" fmla="*/ 2279160 w 6064782"/>
              <a:gd name="connsiteY532" fmla="*/ 3526897 h 5667555"/>
              <a:gd name="connsiteX533" fmla="*/ 2444979 w 6064782"/>
              <a:gd name="connsiteY533" fmla="*/ 3692716 h 5667555"/>
              <a:gd name="connsiteX534" fmla="*/ 2444979 w 6064782"/>
              <a:gd name="connsiteY534" fmla="*/ 3224545 h 5667555"/>
              <a:gd name="connsiteX535" fmla="*/ 1524314 w 6064782"/>
              <a:gd name="connsiteY535" fmla="*/ 3062822 h 5667555"/>
              <a:gd name="connsiteX536" fmla="*/ 1524314 w 6064782"/>
              <a:gd name="connsiteY536" fmla="*/ 3522807 h 5667555"/>
              <a:gd name="connsiteX537" fmla="*/ 1520224 w 6064782"/>
              <a:gd name="connsiteY537" fmla="*/ 3526897 h 5667555"/>
              <a:gd name="connsiteX538" fmla="*/ 1686043 w 6064782"/>
              <a:gd name="connsiteY538" fmla="*/ 3692716 h 5667555"/>
              <a:gd name="connsiteX539" fmla="*/ 1686043 w 6064782"/>
              <a:gd name="connsiteY539" fmla="*/ 3224545 h 5667555"/>
              <a:gd name="connsiteX540" fmla="*/ 765378 w 6064782"/>
              <a:gd name="connsiteY540" fmla="*/ 3062822 h 5667555"/>
              <a:gd name="connsiteX541" fmla="*/ 765378 w 6064782"/>
              <a:gd name="connsiteY541" fmla="*/ 3522807 h 5667555"/>
              <a:gd name="connsiteX542" fmla="*/ 761288 w 6064782"/>
              <a:gd name="connsiteY542" fmla="*/ 3526897 h 5667555"/>
              <a:gd name="connsiteX543" fmla="*/ 927107 w 6064782"/>
              <a:gd name="connsiteY543" fmla="*/ 3692716 h 5667555"/>
              <a:gd name="connsiteX544" fmla="*/ 927107 w 6064782"/>
              <a:gd name="connsiteY544" fmla="*/ 3224545 h 5667555"/>
              <a:gd name="connsiteX545" fmla="*/ 4934324 w 6064782"/>
              <a:gd name="connsiteY545" fmla="*/ 3059758 h 5667555"/>
              <a:gd name="connsiteX546" fmla="*/ 4769531 w 6064782"/>
              <a:gd name="connsiteY546" fmla="*/ 3224543 h 5667555"/>
              <a:gd name="connsiteX547" fmla="*/ 4769531 w 6064782"/>
              <a:gd name="connsiteY547" fmla="*/ 3692713 h 5667555"/>
              <a:gd name="connsiteX548" fmla="*/ 4936880 w 6064782"/>
              <a:gd name="connsiteY548" fmla="*/ 3525364 h 5667555"/>
              <a:gd name="connsiteX549" fmla="*/ 4934324 w 6064782"/>
              <a:gd name="connsiteY549" fmla="*/ 3522808 h 5667555"/>
              <a:gd name="connsiteX550" fmla="*/ 4175388 w 6064782"/>
              <a:gd name="connsiteY550" fmla="*/ 3059758 h 5667555"/>
              <a:gd name="connsiteX551" fmla="*/ 4010595 w 6064782"/>
              <a:gd name="connsiteY551" fmla="*/ 3224543 h 5667555"/>
              <a:gd name="connsiteX552" fmla="*/ 4010595 w 6064782"/>
              <a:gd name="connsiteY552" fmla="*/ 3692713 h 5667555"/>
              <a:gd name="connsiteX553" fmla="*/ 4177944 w 6064782"/>
              <a:gd name="connsiteY553" fmla="*/ 3525364 h 5667555"/>
              <a:gd name="connsiteX554" fmla="*/ 4175388 w 6064782"/>
              <a:gd name="connsiteY554" fmla="*/ 3522808 h 5667555"/>
              <a:gd name="connsiteX555" fmla="*/ 3416452 w 6064782"/>
              <a:gd name="connsiteY555" fmla="*/ 3059758 h 5667555"/>
              <a:gd name="connsiteX556" fmla="*/ 3251659 w 6064782"/>
              <a:gd name="connsiteY556" fmla="*/ 3224543 h 5667555"/>
              <a:gd name="connsiteX557" fmla="*/ 3251659 w 6064782"/>
              <a:gd name="connsiteY557" fmla="*/ 3692713 h 5667555"/>
              <a:gd name="connsiteX558" fmla="*/ 3419008 w 6064782"/>
              <a:gd name="connsiteY558" fmla="*/ 3525364 h 5667555"/>
              <a:gd name="connsiteX559" fmla="*/ 3416452 w 6064782"/>
              <a:gd name="connsiteY559" fmla="*/ 3522808 h 5667555"/>
              <a:gd name="connsiteX560" fmla="*/ 2657516 w 6064782"/>
              <a:gd name="connsiteY560" fmla="*/ 3059758 h 5667555"/>
              <a:gd name="connsiteX561" fmla="*/ 2492723 w 6064782"/>
              <a:gd name="connsiteY561" fmla="*/ 3224543 h 5667555"/>
              <a:gd name="connsiteX562" fmla="*/ 2492723 w 6064782"/>
              <a:gd name="connsiteY562" fmla="*/ 3692713 h 5667555"/>
              <a:gd name="connsiteX563" fmla="*/ 2660072 w 6064782"/>
              <a:gd name="connsiteY563" fmla="*/ 3525364 h 5667555"/>
              <a:gd name="connsiteX564" fmla="*/ 2657516 w 6064782"/>
              <a:gd name="connsiteY564" fmla="*/ 3522808 h 5667555"/>
              <a:gd name="connsiteX565" fmla="*/ 1898580 w 6064782"/>
              <a:gd name="connsiteY565" fmla="*/ 3059758 h 5667555"/>
              <a:gd name="connsiteX566" fmla="*/ 1733787 w 6064782"/>
              <a:gd name="connsiteY566" fmla="*/ 3224543 h 5667555"/>
              <a:gd name="connsiteX567" fmla="*/ 1733787 w 6064782"/>
              <a:gd name="connsiteY567" fmla="*/ 3692713 h 5667555"/>
              <a:gd name="connsiteX568" fmla="*/ 1901136 w 6064782"/>
              <a:gd name="connsiteY568" fmla="*/ 3525364 h 5667555"/>
              <a:gd name="connsiteX569" fmla="*/ 1898580 w 6064782"/>
              <a:gd name="connsiteY569" fmla="*/ 3522808 h 5667555"/>
              <a:gd name="connsiteX570" fmla="*/ 1139644 w 6064782"/>
              <a:gd name="connsiteY570" fmla="*/ 3059758 h 5667555"/>
              <a:gd name="connsiteX571" fmla="*/ 974851 w 6064782"/>
              <a:gd name="connsiteY571" fmla="*/ 3224543 h 5667555"/>
              <a:gd name="connsiteX572" fmla="*/ 974851 w 6064782"/>
              <a:gd name="connsiteY572" fmla="*/ 3692713 h 5667555"/>
              <a:gd name="connsiteX573" fmla="*/ 1142200 w 6064782"/>
              <a:gd name="connsiteY573" fmla="*/ 3525364 h 5667555"/>
              <a:gd name="connsiteX574" fmla="*/ 1139644 w 6064782"/>
              <a:gd name="connsiteY574" fmla="*/ 3522808 h 5667555"/>
              <a:gd name="connsiteX575" fmla="*/ 380708 w 6064782"/>
              <a:gd name="connsiteY575" fmla="*/ 3059758 h 5667555"/>
              <a:gd name="connsiteX576" fmla="*/ 215915 w 6064782"/>
              <a:gd name="connsiteY576" fmla="*/ 3224543 h 5667555"/>
              <a:gd name="connsiteX577" fmla="*/ 215915 w 6064782"/>
              <a:gd name="connsiteY577" fmla="*/ 3692713 h 5667555"/>
              <a:gd name="connsiteX578" fmla="*/ 383264 w 6064782"/>
              <a:gd name="connsiteY578" fmla="*/ 3525364 h 5667555"/>
              <a:gd name="connsiteX579" fmla="*/ 380708 w 6064782"/>
              <a:gd name="connsiteY579" fmla="*/ 3522808 h 5667555"/>
              <a:gd name="connsiteX580" fmla="*/ 5693260 w 6064782"/>
              <a:gd name="connsiteY580" fmla="*/ 3059757 h 5667555"/>
              <a:gd name="connsiteX581" fmla="*/ 5528467 w 6064782"/>
              <a:gd name="connsiteY581" fmla="*/ 3224543 h 5667555"/>
              <a:gd name="connsiteX582" fmla="*/ 5528467 w 6064782"/>
              <a:gd name="connsiteY582" fmla="*/ 3692713 h 5667555"/>
              <a:gd name="connsiteX583" fmla="*/ 5695816 w 6064782"/>
              <a:gd name="connsiteY583" fmla="*/ 3525364 h 5667555"/>
              <a:gd name="connsiteX584" fmla="*/ 5693260 w 6064782"/>
              <a:gd name="connsiteY584" fmla="*/ 3522808 h 5667555"/>
              <a:gd name="connsiteX585" fmla="*/ 5523784 w 6064782"/>
              <a:gd name="connsiteY585" fmla="*/ 2766069 h 5667555"/>
              <a:gd name="connsiteX586" fmla="*/ 5504594 w 6064782"/>
              <a:gd name="connsiteY586" fmla="*/ 2785257 h 5667555"/>
              <a:gd name="connsiteX587" fmla="*/ 5485406 w 6064782"/>
              <a:gd name="connsiteY587" fmla="*/ 2766070 h 5667555"/>
              <a:gd name="connsiteX588" fmla="*/ 5485406 w 6064782"/>
              <a:gd name="connsiteY588" fmla="*/ 3208651 h 5667555"/>
              <a:gd name="connsiteX589" fmla="*/ 5504594 w 6064782"/>
              <a:gd name="connsiteY589" fmla="*/ 3227839 h 5667555"/>
              <a:gd name="connsiteX590" fmla="*/ 5523784 w 6064782"/>
              <a:gd name="connsiteY590" fmla="*/ 3208650 h 5667555"/>
              <a:gd name="connsiteX591" fmla="*/ 4764848 w 6064782"/>
              <a:gd name="connsiteY591" fmla="*/ 2766069 h 5667555"/>
              <a:gd name="connsiteX592" fmla="*/ 4745658 w 6064782"/>
              <a:gd name="connsiteY592" fmla="*/ 2785257 h 5667555"/>
              <a:gd name="connsiteX593" fmla="*/ 4726470 w 6064782"/>
              <a:gd name="connsiteY593" fmla="*/ 2766070 h 5667555"/>
              <a:gd name="connsiteX594" fmla="*/ 4726470 w 6064782"/>
              <a:gd name="connsiteY594" fmla="*/ 3208651 h 5667555"/>
              <a:gd name="connsiteX595" fmla="*/ 4745658 w 6064782"/>
              <a:gd name="connsiteY595" fmla="*/ 3227839 h 5667555"/>
              <a:gd name="connsiteX596" fmla="*/ 4764848 w 6064782"/>
              <a:gd name="connsiteY596" fmla="*/ 3208650 h 5667555"/>
              <a:gd name="connsiteX597" fmla="*/ 4005912 w 6064782"/>
              <a:gd name="connsiteY597" fmla="*/ 2766069 h 5667555"/>
              <a:gd name="connsiteX598" fmla="*/ 3986722 w 6064782"/>
              <a:gd name="connsiteY598" fmla="*/ 2785257 h 5667555"/>
              <a:gd name="connsiteX599" fmla="*/ 3967534 w 6064782"/>
              <a:gd name="connsiteY599" fmla="*/ 2766070 h 5667555"/>
              <a:gd name="connsiteX600" fmla="*/ 3967534 w 6064782"/>
              <a:gd name="connsiteY600" fmla="*/ 3208651 h 5667555"/>
              <a:gd name="connsiteX601" fmla="*/ 3986722 w 6064782"/>
              <a:gd name="connsiteY601" fmla="*/ 3227839 h 5667555"/>
              <a:gd name="connsiteX602" fmla="*/ 4005912 w 6064782"/>
              <a:gd name="connsiteY602" fmla="*/ 3208650 h 5667555"/>
              <a:gd name="connsiteX603" fmla="*/ 3246976 w 6064782"/>
              <a:gd name="connsiteY603" fmla="*/ 2766069 h 5667555"/>
              <a:gd name="connsiteX604" fmla="*/ 3227786 w 6064782"/>
              <a:gd name="connsiteY604" fmla="*/ 2785257 h 5667555"/>
              <a:gd name="connsiteX605" fmla="*/ 3208598 w 6064782"/>
              <a:gd name="connsiteY605" fmla="*/ 2766070 h 5667555"/>
              <a:gd name="connsiteX606" fmla="*/ 3208598 w 6064782"/>
              <a:gd name="connsiteY606" fmla="*/ 3208651 h 5667555"/>
              <a:gd name="connsiteX607" fmla="*/ 3227786 w 6064782"/>
              <a:gd name="connsiteY607" fmla="*/ 3227839 h 5667555"/>
              <a:gd name="connsiteX608" fmla="*/ 3246976 w 6064782"/>
              <a:gd name="connsiteY608" fmla="*/ 3208650 h 5667555"/>
              <a:gd name="connsiteX609" fmla="*/ 2488040 w 6064782"/>
              <a:gd name="connsiteY609" fmla="*/ 2766069 h 5667555"/>
              <a:gd name="connsiteX610" fmla="*/ 2468850 w 6064782"/>
              <a:gd name="connsiteY610" fmla="*/ 2785257 h 5667555"/>
              <a:gd name="connsiteX611" fmla="*/ 2449662 w 6064782"/>
              <a:gd name="connsiteY611" fmla="*/ 2766070 h 5667555"/>
              <a:gd name="connsiteX612" fmla="*/ 2449662 w 6064782"/>
              <a:gd name="connsiteY612" fmla="*/ 3208651 h 5667555"/>
              <a:gd name="connsiteX613" fmla="*/ 2468850 w 6064782"/>
              <a:gd name="connsiteY613" fmla="*/ 3227839 h 5667555"/>
              <a:gd name="connsiteX614" fmla="*/ 2488040 w 6064782"/>
              <a:gd name="connsiteY614" fmla="*/ 3208650 h 5667555"/>
              <a:gd name="connsiteX615" fmla="*/ 1729104 w 6064782"/>
              <a:gd name="connsiteY615" fmla="*/ 2766069 h 5667555"/>
              <a:gd name="connsiteX616" fmla="*/ 1709914 w 6064782"/>
              <a:gd name="connsiteY616" fmla="*/ 2785257 h 5667555"/>
              <a:gd name="connsiteX617" fmla="*/ 1690726 w 6064782"/>
              <a:gd name="connsiteY617" fmla="*/ 2766070 h 5667555"/>
              <a:gd name="connsiteX618" fmla="*/ 1690726 w 6064782"/>
              <a:gd name="connsiteY618" fmla="*/ 3208651 h 5667555"/>
              <a:gd name="connsiteX619" fmla="*/ 1709914 w 6064782"/>
              <a:gd name="connsiteY619" fmla="*/ 3227839 h 5667555"/>
              <a:gd name="connsiteX620" fmla="*/ 1729104 w 6064782"/>
              <a:gd name="connsiteY620" fmla="*/ 3208650 h 5667555"/>
              <a:gd name="connsiteX621" fmla="*/ 970168 w 6064782"/>
              <a:gd name="connsiteY621" fmla="*/ 2766069 h 5667555"/>
              <a:gd name="connsiteX622" fmla="*/ 950978 w 6064782"/>
              <a:gd name="connsiteY622" fmla="*/ 2785257 h 5667555"/>
              <a:gd name="connsiteX623" fmla="*/ 931790 w 6064782"/>
              <a:gd name="connsiteY623" fmla="*/ 2766070 h 5667555"/>
              <a:gd name="connsiteX624" fmla="*/ 931790 w 6064782"/>
              <a:gd name="connsiteY624" fmla="*/ 3208651 h 5667555"/>
              <a:gd name="connsiteX625" fmla="*/ 950978 w 6064782"/>
              <a:gd name="connsiteY625" fmla="*/ 3227839 h 5667555"/>
              <a:gd name="connsiteX626" fmla="*/ 970168 w 6064782"/>
              <a:gd name="connsiteY626" fmla="*/ 3208650 h 5667555"/>
              <a:gd name="connsiteX627" fmla="*/ 211232 w 6064782"/>
              <a:gd name="connsiteY627" fmla="*/ 2766069 h 5667555"/>
              <a:gd name="connsiteX628" fmla="*/ 192042 w 6064782"/>
              <a:gd name="connsiteY628" fmla="*/ 2785257 h 5667555"/>
              <a:gd name="connsiteX629" fmla="*/ 172854 w 6064782"/>
              <a:gd name="connsiteY629" fmla="*/ 2766070 h 5667555"/>
              <a:gd name="connsiteX630" fmla="*/ 172854 w 6064782"/>
              <a:gd name="connsiteY630" fmla="*/ 3208651 h 5667555"/>
              <a:gd name="connsiteX631" fmla="*/ 192042 w 6064782"/>
              <a:gd name="connsiteY631" fmla="*/ 3227839 h 5667555"/>
              <a:gd name="connsiteX632" fmla="*/ 211232 w 6064782"/>
              <a:gd name="connsiteY632" fmla="*/ 3208650 h 5667555"/>
              <a:gd name="connsiteX633" fmla="*/ 5312260 w 6064782"/>
              <a:gd name="connsiteY633" fmla="*/ 2596092 h 5667555"/>
              <a:gd name="connsiteX634" fmla="*/ 5150531 w 6064782"/>
              <a:gd name="connsiteY634" fmla="*/ 2757820 h 5667555"/>
              <a:gd name="connsiteX635" fmla="*/ 5150531 w 6064782"/>
              <a:gd name="connsiteY635" fmla="*/ 3206937 h 5667555"/>
              <a:gd name="connsiteX636" fmla="*/ 5312260 w 6064782"/>
              <a:gd name="connsiteY636" fmla="*/ 3045210 h 5667555"/>
              <a:gd name="connsiteX637" fmla="*/ 4553324 w 6064782"/>
              <a:gd name="connsiteY637" fmla="*/ 2596092 h 5667555"/>
              <a:gd name="connsiteX638" fmla="*/ 4391595 w 6064782"/>
              <a:gd name="connsiteY638" fmla="*/ 2757820 h 5667555"/>
              <a:gd name="connsiteX639" fmla="*/ 4391595 w 6064782"/>
              <a:gd name="connsiteY639" fmla="*/ 3206937 h 5667555"/>
              <a:gd name="connsiteX640" fmla="*/ 4553324 w 6064782"/>
              <a:gd name="connsiteY640" fmla="*/ 3045210 h 5667555"/>
              <a:gd name="connsiteX641" fmla="*/ 3794388 w 6064782"/>
              <a:gd name="connsiteY641" fmla="*/ 2596092 h 5667555"/>
              <a:gd name="connsiteX642" fmla="*/ 3632659 w 6064782"/>
              <a:gd name="connsiteY642" fmla="*/ 2757820 h 5667555"/>
              <a:gd name="connsiteX643" fmla="*/ 3632659 w 6064782"/>
              <a:gd name="connsiteY643" fmla="*/ 3206937 h 5667555"/>
              <a:gd name="connsiteX644" fmla="*/ 3794388 w 6064782"/>
              <a:gd name="connsiteY644" fmla="*/ 3045210 h 5667555"/>
              <a:gd name="connsiteX645" fmla="*/ 3035452 w 6064782"/>
              <a:gd name="connsiteY645" fmla="*/ 2596092 h 5667555"/>
              <a:gd name="connsiteX646" fmla="*/ 2873723 w 6064782"/>
              <a:gd name="connsiteY646" fmla="*/ 2757820 h 5667555"/>
              <a:gd name="connsiteX647" fmla="*/ 2873723 w 6064782"/>
              <a:gd name="connsiteY647" fmla="*/ 3206937 h 5667555"/>
              <a:gd name="connsiteX648" fmla="*/ 3035452 w 6064782"/>
              <a:gd name="connsiteY648" fmla="*/ 3045210 h 5667555"/>
              <a:gd name="connsiteX649" fmla="*/ 2276516 w 6064782"/>
              <a:gd name="connsiteY649" fmla="*/ 2596092 h 5667555"/>
              <a:gd name="connsiteX650" fmla="*/ 2114787 w 6064782"/>
              <a:gd name="connsiteY650" fmla="*/ 2757820 h 5667555"/>
              <a:gd name="connsiteX651" fmla="*/ 2114787 w 6064782"/>
              <a:gd name="connsiteY651" fmla="*/ 3206937 h 5667555"/>
              <a:gd name="connsiteX652" fmla="*/ 2276516 w 6064782"/>
              <a:gd name="connsiteY652" fmla="*/ 3045210 h 5667555"/>
              <a:gd name="connsiteX653" fmla="*/ 1517580 w 6064782"/>
              <a:gd name="connsiteY653" fmla="*/ 2596092 h 5667555"/>
              <a:gd name="connsiteX654" fmla="*/ 1355851 w 6064782"/>
              <a:gd name="connsiteY654" fmla="*/ 2757820 h 5667555"/>
              <a:gd name="connsiteX655" fmla="*/ 1355851 w 6064782"/>
              <a:gd name="connsiteY655" fmla="*/ 3206937 h 5667555"/>
              <a:gd name="connsiteX656" fmla="*/ 1517580 w 6064782"/>
              <a:gd name="connsiteY656" fmla="*/ 3045210 h 5667555"/>
              <a:gd name="connsiteX657" fmla="*/ 758644 w 6064782"/>
              <a:gd name="connsiteY657" fmla="*/ 2596092 h 5667555"/>
              <a:gd name="connsiteX658" fmla="*/ 596915 w 6064782"/>
              <a:gd name="connsiteY658" fmla="*/ 2757820 h 5667555"/>
              <a:gd name="connsiteX659" fmla="*/ 596915 w 6064782"/>
              <a:gd name="connsiteY659" fmla="*/ 3206937 h 5667555"/>
              <a:gd name="connsiteX660" fmla="*/ 758644 w 6064782"/>
              <a:gd name="connsiteY660" fmla="*/ 3045210 h 5667555"/>
              <a:gd name="connsiteX661" fmla="*/ 5696930 w 6064782"/>
              <a:gd name="connsiteY661" fmla="*/ 2593030 h 5667555"/>
              <a:gd name="connsiteX662" fmla="*/ 5696930 w 6064782"/>
              <a:gd name="connsiteY662" fmla="*/ 3042148 h 5667555"/>
              <a:gd name="connsiteX663" fmla="*/ 5861723 w 6064782"/>
              <a:gd name="connsiteY663" fmla="*/ 3206940 h 5667555"/>
              <a:gd name="connsiteX664" fmla="*/ 5861723 w 6064782"/>
              <a:gd name="connsiteY664" fmla="*/ 2757822 h 5667555"/>
              <a:gd name="connsiteX665" fmla="*/ 4937994 w 6064782"/>
              <a:gd name="connsiteY665" fmla="*/ 2593030 h 5667555"/>
              <a:gd name="connsiteX666" fmla="*/ 4937994 w 6064782"/>
              <a:gd name="connsiteY666" fmla="*/ 3042148 h 5667555"/>
              <a:gd name="connsiteX667" fmla="*/ 5102787 w 6064782"/>
              <a:gd name="connsiteY667" fmla="*/ 3206940 h 5667555"/>
              <a:gd name="connsiteX668" fmla="*/ 5102787 w 6064782"/>
              <a:gd name="connsiteY668" fmla="*/ 2757822 h 5667555"/>
              <a:gd name="connsiteX669" fmla="*/ 4179058 w 6064782"/>
              <a:gd name="connsiteY669" fmla="*/ 2593030 h 5667555"/>
              <a:gd name="connsiteX670" fmla="*/ 4179058 w 6064782"/>
              <a:gd name="connsiteY670" fmla="*/ 3042148 h 5667555"/>
              <a:gd name="connsiteX671" fmla="*/ 4343851 w 6064782"/>
              <a:gd name="connsiteY671" fmla="*/ 3206940 h 5667555"/>
              <a:gd name="connsiteX672" fmla="*/ 4343851 w 6064782"/>
              <a:gd name="connsiteY672" fmla="*/ 2757822 h 5667555"/>
              <a:gd name="connsiteX673" fmla="*/ 3420122 w 6064782"/>
              <a:gd name="connsiteY673" fmla="*/ 2593030 h 5667555"/>
              <a:gd name="connsiteX674" fmla="*/ 3420122 w 6064782"/>
              <a:gd name="connsiteY674" fmla="*/ 3042148 h 5667555"/>
              <a:gd name="connsiteX675" fmla="*/ 3584915 w 6064782"/>
              <a:gd name="connsiteY675" fmla="*/ 3206940 h 5667555"/>
              <a:gd name="connsiteX676" fmla="*/ 3584915 w 6064782"/>
              <a:gd name="connsiteY676" fmla="*/ 2757822 h 5667555"/>
              <a:gd name="connsiteX677" fmla="*/ 2661186 w 6064782"/>
              <a:gd name="connsiteY677" fmla="*/ 2593030 h 5667555"/>
              <a:gd name="connsiteX678" fmla="*/ 2661186 w 6064782"/>
              <a:gd name="connsiteY678" fmla="*/ 3042148 h 5667555"/>
              <a:gd name="connsiteX679" fmla="*/ 2825979 w 6064782"/>
              <a:gd name="connsiteY679" fmla="*/ 3206940 h 5667555"/>
              <a:gd name="connsiteX680" fmla="*/ 2825979 w 6064782"/>
              <a:gd name="connsiteY680" fmla="*/ 2757822 h 5667555"/>
              <a:gd name="connsiteX681" fmla="*/ 1902250 w 6064782"/>
              <a:gd name="connsiteY681" fmla="*/ 2593030 h 5667555"/>
              <a:gd name="connsiteX682" fmla="*/ 1902250 w 6064782"/>
              <a:gd name="connsiteY682" fmla="*/ 3042148 h 5667555"/>
              <a:gd name="connsiteX683" fmla="*/ 2067043 w 6064782"/>
              <a:gd name="connsiteY683" fmla="*/ 3206940 h 5667555"/>
              <a:gd name="connsiteX684" fmla="*/ 2067043 w 6064782"/>
              <a:gd name="connsiteY684" fmla="*/ 2757822 h 5667555"/>
              <a:gd name="connsiteX685" fmla="*/ 1143314 w 6064782"/>
              <a:gd name="connsiteY685" fmla="*/ 2593030 h 5667555"/>
              <a:gd name="connsiteX686" fmla="*/ 1143314 w 6064782"/>
              <a:gd name="connsiteY686" fmla="*/ 3042148 h 5667555"/>
              <a:gd name="connsiteX687" fmla="*/ 1308107 w 6064782"/>
              <a:gd name="connsiteY687" fmla="*/ 3206940 h 5667555"/>
              <a:gd name="connsiteX688" fmla="*/ 1308107 w 6064782"/>
              <a:gd name="connsiteY688" fmla="*/ 2757822 h 5667555"/>
              <a:gd name="connsiteX689" fmla="*/ 384378 w 6064782"/>
              <a:gd name="connsiteY689" fmla="*/ 2593030 h 5667555"/>
              <a:gd name="connsiteX690" fmla="*/ 384378 w 6064782"/>
              <a:gd name="connsiteY690" fmla="*/ 3042148 h 5667555"/>
              <a:gd name="connsiteX691" fmla="*/ 549171 w 6064782"/>
              <a:gd name="connsiteY691" fmla="*/ 3206940 h 5667555"/>
              <a:gd name="connsiteX692" fmla="*/ 549171 w 6064782"/>
              <a:gd name="connsiteY692" fmla="*/ 2757822 h 5667555"/>
              <a:gd name="connsiteX693" fmla="*/ 5904784 w 6064782"/>
              <a:gd name="connsiteY693" fmla="*/ 2299762 h 5667555"/>
              <a:gd name="connsiteX694" fmla="*/ 5885595 w 6064782"/>
              <a:gd name="connsiteY694" fmla="*/ 2318951 h 5667555"/>
              <a:gd name="connsiteX695" fmla="*/ 5866406 w 6064782"/>
              <a:gd name="connsiteY695" fmla="*/ 2299763 h 5667555"/>
              <a:gd name="connsiteX696" fmla="*/ 5866406 w 6064782"/>
              <a:gd name="connsiteY696" fmla="*/ 2742350 h 5667555"/>
              <a:gd name="connsiteX697" fmla="*/ 5885595 w 6064782"/>
              <a:gd name="connsiteY697" fmla="*/ 2761539 h 5667555"/>
              <a:gd name="connsiteX698" fmla="*/ 5904784 w 6064782"/>
              <a:gd name="connsiteY698" fmla="*/ 2742349 h 5667555"/>
              <a:gd name="connsiteX699" fmla="*/ 5145848 w 6064782"/>
              <a:gd name="connsiteY699" fmla="*/ 2299762 h 5667555"/>
              <a:gd name="connsiteX700" fmla="*/ 5126659 w 6064782"/>
              <a:gd name="connsiteY700" fmla="*/ 2318951 h 5667555"/>
              <a:gd name="connsiteX701" fmla="*/ 5107470 w 6064782"/>
              <a:gd name="connsiteY701" fmla="*/ 2299763 h 5667555"/>
              <a:gd name="connsiteX702" fmla="*/ 5107470 w 6064782"/>
              <a:gd name="connsiteY702" fmla="*/ 2742350 h 5667555"/>
              <a:gd name="connsiteX703" fmla="*/ 5126659 w 6064782"/>
              <a:gd name="connsiteY703" fmla="*/ 2761539 h 5667555"/>
              <a:gd name="connsiteX704" fmla="*/ 5145848 w 6064782"/>
              <a:gd name="connsiteY704" fmla="*/ 2742349 h 5667555"/>
              <a:gd name="connsiteX705" fmla="*/ 4386912 w 6064782"/>
              <a:gd name="connsiteY705" fmla="*/ 2299762 h 5667555"/>
              <a:gd name="connsiteX706" fmla="*/ 4367723 w 6064782"/>
              <a:gd name="connsiteY706" fmla="*/ 2318951 h 5667555"/>
              <a:gd name="connsiteX707" fmla="*/ 4348534 w 6064782"/>
              <a:gd name="connsiteY707" fmla="*/ 2299763 h 5667555"/>
              <a:gd name="connsiteX708" fmla="*/ 4348534 w 6064782"/>
              <a:gd name="connsiteY708" fmla="*/ 2742350 h 5667555"/>
              <a:gd name="connsiteX709" fmla="*/ 4367723 w 6064782"/>
              <a:gd name="connsiteY709" fmla="*/ 2761539 h 5667555"/>
              <a:gd name="connsiteX710" fmla="*/ 4386912 w 6064782"/>
              <a:gd name="connsiteY710" fmla="*/ 2742349 h 5667555"/>
              <a:gd name="connsiteX711" fmla="*/ 3627976 w 6064782"/>
              <a:gd name="connsiteY711" fmla="*/ 2299762 h 5667555"/>
              <a:gd name="connsiteX712" fmla="*/ 3608787 w 6064782"/>
              <a:gd name="connsiteY712" fmla="*/ 2318951 h 5667555"/>
              <a:gd name="connsiteX713" fmla="*/ 3589598 w 6064782"/>
              <a:gd name="connsiteY713" fmla="*/ 2299763 h 5667555"/>
              <a:gd name="connsiteX714" fmla="*/ 3589598 w 6064782"/>
              <a:gd name="connsiteY714" fmla="*/ 2742350 h 5667555"/>
              <a:gd name="connsiteX715" fmla="*/ 3608787 w 6064782"/>
              <a:gd name="connsiteY715" fmla="*/ 2761539 h 5667555"/>
              <a:gd name="connsiteX716" fmla="*/ 3627976 w 6064782"/>
              <a:gd name="connsiteY716" fmla="*/ 2742349 h 5667555"/>
              <a:gd name="connsiteX717" fmla="*/ 2869040 w 6064782"/>
              <a:gd name="connsiteY717" fmla="*/ 2299762 h 5667555"/>
              <a:gd name="connsiteX718" fmla="*/ 2849851 w 6064782"/>
              <a:gd name="connsiteY718" fmla="*/ 2318951 h 5667555"/>
              <a:gd name="connsiteX719" fmla="*/ 2830662 w 6064782"/>
              <a:gd name="connsiteY719" fmla="*/ 2299763 h 5667555"/>
              <a:gd name="connsiteX720" fmla="*/ 2830662 w 6064782"/>
              <a:gd name="connsiteY720" fmla="*/ 2742350 h 5667555"/>
              <a:gd name="connsiteX721" fmla="*/ 2849851 w 6064782"/>
              <a:gd name="connsiteY721" fmla="*/ 2761539 h 5667555"/>
              <a:gd name="connsiteX722" fmla="*/ 2869040 w 6064782"/>
              <a:gd name="connsiteY722" fmla="*/ 2742349 h 5667555"/>
              <a:gd name="connsiteX723" fmla="*/ 2110104 w 6064782"/>
              <a:gd name="connsiteY723" fmla="*/ 2299762 h 5667555"/>
              <a:gd name="connsiteX724" fmla="*/ 2090915 w 6064782"/>
              <a:gd name="connsiteY724" fmla="*/ 2318951 h 5667555"/>
              <a:gd name="connsiteX725" fmla="*/ 2071726 w 6064782"/>
              <a:gd name="connsiteY725" fmla="*/ 2299763 h 5667555"/>
              <a:gd name="connsiteX726" fmla="*/ 2071726 w 6064782"/>
              <a:gd name="connsiteY726" fmla="*/ 2742350 h 5667555"/>
              <a:gd name="connsiteX727" fmla="*/ 2090915 w 6064782"/>
              <a:gd name="connsiteY727" fmla="*/ 2761539 h 5667555"/>
              <a:gd name="connsiteX728" fmla="*/ 2110104 w 6064782"/>
              <a:gd name="connsiteY728" fmla="*/ 2742349 h 5667555"/>
              <a:gd name="connsiteX729" fmla="*/ 1351168 w 6064782"/>
              <a:gd name="connsiteY729" fmla="*/ 2299762 h 5667555"/>
              <a:gd name="connsiteX730" fmla="*/ 1331979 w 6064782"/>
              <a:gd name="connsiteY730" fmla="*/ 2318951 h 5667555"/>
              <a:gd name="connsiteX731" fmla="*/ 1312790 w 6064782"/>
              <a:gd name="connsiteY731" fmla="*/ 2299763 h 5667555"/>
              <a:gd name="connsiteX732" fmla="*/ 1312790 w 6064782"/>
              <a:gd name="connsiteY732" fmla="*/ 2742350 h 5667555"/>
              <a:gd name="connsiteX733" fmla="*/ 1331979 w 6064782"/>
              <a:gd name="connsiteY733" fmla="*/ 2761539 h 5667555"/>
              <a:gd name="connsiteX734" fmla="*/ 1351168 w 6064782"/>
              <a:gd name="connsiteY734" fmla="*/ 2742349 h 5667555"/>
              <a:gd name="connsiteX735" fmla="*/ 592232 w 6064782"/>
              <a:gd name="connsiteY735" fmla="*/ 2299762 h 5667555"/>
              <a:gd name="connsiteX736" fmla="*/ 573043 w 6064782"/>
              <a:gd name="connsiteY736" fmla="*/ 2318951 h 5667555"/>
              <a:gd name="connsiteX737" fmla="*/ 553854 w 6064782"/>
              <a:gd name="connsiteY737" fmla="*/ 2299763 h 5667555"/>
              <a:gd name="connsiteX738" fmla="*/ 553854 w 6064782"/>
              <a:gd name="connsiteY738" fmla="*/ 2742350 h 5667555"/>
              <a:gd name="connsiteX739" fmla="*/ 573043 w 6064782"/>
              <a:gd name="connsiteY739" fmla="*/ 2761539 h 5667555"/>
              <a:gd name="connsiteX740" fmla="*/ 592232 w 6064782"/>
              <a:gd name="connsiteY740" fmla="*/ 2742349 h 5667555"/>
              <a:gd name="connsiteX741" fmla="*/ 3801122 w 6064782"/>
              <a:gd name="connsiteY741" fmla="*/ 2129372 h 5667555"/>
              <a:gd name="connsiteX742" fmla="*/ 3801122 w 6064782"/>
              <a:gd name="connsiteY742" fmla="*/ 2578490 h 5667555"/>
              <a:gd name="connsiteX743" fmla="*/ 3962851 w 6064782"/>
              <a:gd name="connsiteY743" fmla="*/ 2740220 h 5667555"/>
              <a:gd name="connsiteX744" fmla="*/ 3962851 w 6064782"/>
              <a:gd name="connsiteY744" fmla="*/ 2291099 h 5667555"/>
              <a:gd name="connsiteX745" fmla="*/ 3042186 w 6064782"/>
              <a:gd name="connsiteY745" fmla="*/ 2129372 h 5667555"/>
              <a:gd name="connsiteX746" fmla="*/ 3042186 w 6064782"/>
              <a:gd name="connsiteY746" fmla="*/ 2578490 h 5667555"/>
              <a:gd name="connsiteX747" fmla="*/ 3203915 w 6064782"/>
              <a:gd name="connsiteY747" fmla="*/ 2740220 h 5667555"/>
              <a:gd name="connsiteX748" fmla="*/ 3203915 w 6064782"/>
              <a:gd name="connsiteY748" fmla="*/ 2291099 h 5667555"/>
              <a:gd name="connsiteX749" fmla="*/ 2283250 w 6064782"/>
              <a:gd name="connsiteY749" fmla="*/ 2129372 h 5667555"/>
              <a:gd name="connsiteX750" fmla="*/ 2283250 w 6064782"/>
              <a:gd name="connsiteY750" fmla="*/ 2578489 h 5667555"/>
              <a:gd name="connsiteX751" fmla="*/ 2444979 w 6064782"/>
              <a:gd name="connsiteY751" fmla="*/ 2740220 h 5667555"/>
              <a:gd name="connsiteX752" fmla="*/ 2444979 w 6064782"/>
              <a:gd name="connsiteY752" fmla="*/ 2291099 h 5667555"/>
              <a:gd name="connsiteX753" fmla="*/ 1524314 w 6064782"/>
              <a:gd name="connsiteY753" fmla="*/ 2129372 h 5667555"/>
              <a:gd name="connsiteX754" fmla="*/ 1524314 w 6064782"/>
              <a:gd name="connsiteY754" fmla="*/ 2578489 h 5667555"/>
              <a:gd name="connsiteX755" fmla="*/ 1686043 w 6064782"/>
              <a:gd name="connsiteY755" fmla="*/ 2740220 h 5667555"/>
              <a:gd name="connsiteX756" fmla="*/ 1686043 w 6064782"/>
              <a:gd name="connsiteY756" fmla="*/ 2291099 h 5667555"/>
              <a:gd name="connsiteX757" fmla="*/ 765378 w 6064782"/>
              <a:gd name="connsiteY757" fmla="*/ 2129372 h 5667555"/>
              <a:gd name="connsiteX758" fmla="*/ 765378 w 6064782"/>
              <a:gd name="connsiteY758" fmla="*/ 2578489 h 5667555"/>
              <a:gd name="connsiteX759" fmla="*/ 927107 w 6064782"/>
              <a:gd name="connsiteY759" fmla="*/ 2740220 h 5667555"/>
              <a:gd name="connsiteX760" fmla="*/ 927107 w 6064782"/>
              <a:gd name="connsiteY760" fmla="*/ 2291099 h 5667555"/>
              <a:gd name="connsiteX761" fmla="*/ 5318994 w 6064782"/>
              <a:gd name="connsiteY761" fmla="*/ 2129371 h 5667555"/>
              <a:gd name="connsiteX762" fmla="*/ 5318994 w 6064782"/>
              <a:gd name="connsiteY762" fmla="*/ 2578489 h 5667555"/>
              <a:gd name="connsiteX763" fmla="*/ 5480723 w 6064782"/>
              <a:gd name="connsiteY763" fmla="*/ 2740220 h 5667555"/>
              <a:gd name="connsiteX764" fmla="*/ 5480723 w 6064782"/>
              <a:gd name="connsiteY764" fmla="*/ 2291099 h 5667555"/>
              <a:gd name="connsiteX765" fmla="*/ 4560058 w 6064782"/>
              <a:gd name="connsiteY765" fmla="*/ 2129371 h 5667555"/>
              <a:gd name="connsiteX766" fmla="*/ 4560058 w 6064782"/>
              <a:gd name="connsiteY766" fmla="*/ 2578489 h 5667555"/>
              <a:gd name="connsiteX767" fmla="*/ 4721787 w 6064782"/>
              <a:gd name="connsiteY767" fmla="*/ 2740220 h 5667555"/>
              <a:gd name="connsiteX768" fmla="*/ 4721787 w 6064782"/>
              <a:gd name="connsiteY768" fmla="*/ 2291099 h 5667555"/>
              <a:gd name="connsiteX769" fmla="*/ 5693260 w 6064782"/>
              <a:gd name="connsiteY769" fmla="*/ 2126306 h 5667555"/>
              <a:gd name="connsiteX770" fmla="*/ 5528467 w 6064782"/>
              <a:gd name="connsiteY770" fmla="*/ 2291097 h 5667555"/>
              <a:gd name="connsiteX771" fmla="*/ 5528467 w 6064782"/>
              <a:gd name="connsiteY771" fmla="*/ 2740217 h 5667555"/>
              <a:gd name="connsiteX772" fmla="*/ 5693260 w 6064782"/>
              <a:gd name="connsiteY772" fmla="*/ 2575424 h 5667555"/>
              <a:gd name="connsiteX773" fmla="*/ 4934324 w 6064782"/>
              <a:gd name="connsiteY773" fmla="*/ 2126306 h 5667555"/>
              <a:gd name="connsiteX774" fmla="*/ 4769531 w 6064782"/>
              <a:gd name="connsiteY774" fmla="*/ 2291097 h 5667555"/>
              <a:gd name="connsiteX775" fmla="*/ 4769531 w 6064782"/>
              <a:gd name="connsiteY775" fmla="*/ 2740217 h 5667555"/>
              <a:gd name="connsiteX776" fmla="*/ 4934324 w 6064782"/>
              <a:gd name="connsiteY776" fmla="*/ 2575424 h 5667555"/>
              <a:gd name="connsiteX777" fmla="*/ 4175388 w 6064782"/>
              <a:gd name="connsiteY777" fmla="*/ 2126306 h 5667555"/>
              <a:gd name="connsiteX778" fmla="*/ 4010595 w 6064782"/>
              <a:gd name="connsiteY778" fmla="*/ 2291097 h 5667555"/>
              <a:gd name="connsiteX779" fmla="*/ 4010595 w 6064782"/>
              <a:gd name="connsiteY779" fmla="*/ 2740217 h 5667555"/>
              <a:gd name="connsiteX780" fmla="*/ 4175388 w 6064782"/>
              <a:gd name="connsiteY780" fmla="*/ 2575424 h 5667555"/>
              <a:gd name="connsiteX781" fmla="*/ 3416452 w 6064782"/>
              <a:gd name="connsiteY781" fmla="*/ 2126306 h 5667555"/>
              <a:gd name="connsiteX782" fmla="*/ 3251659 w 6064782"/>
              <a:gd name="connsiteY782" fmla="*/ 2291097 h 5667555"/>
              <a:gd name="connsiteX783" fmla="*/ 3251659 w 6064782"/>
              <a:gd name="connsiteY783" fmla="*/ 2740217 h 5667555"/>
              <a:gd name="connsiteX784" fmla="*/ 3416452 w 6064782"/>
              <a:gd name="connsiteY784" fmla="*/ 2575424 h 5667555"/>
              <a:gd name="connsiteX785" fmla="*/ 2657516 w 6064782"/>
              <a:gd name="connsiteY785" fmla="*/ 2126306 h 5667555"/>
              <a:gd name="connsiteX786" fmla="*/ 2492723 w 6064782"/>
              <a:gd name="connsiteY786" fmla="*/ 2291097 h 5667555"/>
              <a:gd name="connsiteX787" fmla="*/ 2492723 w 6064782"/>
              <a:gd name="connsiteY787" fmla="*/ 2740217 h 5667555"/>
              <a:gd name="connsiteX788" fmla="*/ 2657516 w 6064782"/>
              <a:gd name="connsiteY788" fmla="*/ 2575424 h 5667555"/>
              <a:gd name="connsiteX789" fmla="*/ 1898580 w 6064782"/>
              <a:gd name="connsiteY789" fmla="*/ 2126306 h 5667555"/>
              <a:gd name="connsiteX790" fmla="*/ 1733787 w 6064782"/>
              <a:gd name="connsiteY790" fmla="*/ 2291097 h 5667555"/>
              <a:gd name="connsiteX791" fmla="*/ 1733787 w 6064782"/>
              <a:gd name="connsiteY791" fmla="*/ 2740217 h 5667555"/>
              <a:gd name="connsiteX792" fmla="*/ 1898580 w 6064782"/>
              <a:gd name="connsiteY792" fmla="*/ 2575424 h 5667555"/>
              <a:gd name="connsiteX793" fmla="*/ 1139644 w 6064782"/>
              <a:gd name="connsiteY793" fmla="*/ 2126306 h 5667555"/>
              <a:gd name="connsiteX794" fmla="*/ 974851 w 6064782"/>
              <a:gd name="connsiteY794" fmla="*/ 2291097 h 5667555"/>
              <a:gd name="connsiteX795" fmla="*/ 974851 w 6064782"/>
              <a:gd name="connsiteY795" fmla="*/ 2740217 h 5667555"/>
              <a:gd name="connsiteX796" fmla="*/ 1139644 w 6064782"/>
              <a:gd name="connsiteY796" fmla="*/ 2575424 h 5667555"/>
              <a:gd name="connsiteX797" fmla="*/ 380708 w 6064782"/>
              <a:gd name="connsiteY797" fmla="*/ 2126306 h 5667555"/>
              <a:gd name="connsiteX798" fmla="*/ 215915 w 6064782"/>
              <a:gd name="connsiteY798" fmla="*/ 2291097 h 5667555"/>
              <a:gd name="connsiteX799" fmla="*/ 215915 w 6064782"/>
              <a:gd name="connsiteY799" fmla="*/ 2740217 h 5667555"/>
              <a:gd name="connsiteX800" fmla="*/ 380708 w 6064782"/>
              <a:gd name="connsiteY800" fmla="*/ 2575424 h 5667555"/>
              <a:gd name="connsiteX801" fmla="*/ 5523784 w 6064782"/>
              <a:gd name="connsiteY801" fmla="*/ 1833039 h 5667555"/>
              <a:gd name="connsiteX802" fmla="*/ 5504594 w 6064782"/>
              <a:gd name="connsiteY802" fmla="*/ 1852228 h 5667555"/>
              <a:gd name="connsiteX803" fmla="*/ 5485406 w 6064782"/>
              <a:gd name="connsiteY803" fmla="*/ 1833040 h 5667555"/>
              <a:gd name="connsiteX804" fmla="*/ 5485406 w 6064782"/>
              <a:gd name="connsiteY804" fmla="*/ 2275628 h 5667555"/>
              <a:gd name="connsiteX805" fmla="*/ 5504594 w 6064782"/>
              <a:gd name="connsiteY805" fmla="*/ 2294816 h 5667555"/>
              <a:gd name="connsiteX806" fmla="*/ 5523784 w 6064782"/>
              <a:gd name="connsiteY806" fmla="*/ 2275627 h 5667555"/>
              <a:gd name="connsiteX807" fmla="*/ 4764848 w 6064782"/>
              <a:gd name="connsiteY807" fmla="*/ 1833039 h 5667555"/>
              <a:gd name="connsiteX808" fmla="*/ 4745658 w 6064782"/>
              <a:gd name="connsiteY808" fmla="*/ 1852228 h 5667555"/>
              <a:gd name="connsiteX809" fmla="*/ 4726470 w 6064782"/>
              <a:gd name="connsiteY809" fmla="*/ 1833040 h 5667555"/>
              <a:gd name="connsiteX810" fmla="*/ 4726470 w 6064782"/>
              <a:gd name="connsiteY810" fmla="*/ 2275628 h 5667555"/>
              <a:gd name="connsiteX811" fmla="*/ 4745658 w 6064782"/>
              <a:gd name="connsiteY811" fmla="*/ 2294816 h 5667555"/>
              <a:gd name="connsiteX812" fmla="*/ 4764848 w 6064782"/>
              <a:gd name="connsiteY812" fmla="*/ 2275627 h 5667555"/>
              <a:gd name="connsiteX813" fmla="*/ 4005912 w 6064782"/>
              <a:gd name="connsiteY813" fmla="*/ 1833039 h 5667555"/>
              <a:gd name="connsiteX814" fmla="*/ 3986722 w 6064782"/>
              <a:gd name="connsiteY814" fmla="*/ 1852228 h 5667555"/>
              <a:gd name="connsiteX815" fmla="*/ 3967534 w 6064782"/>
              <a:gd name="connsiteY815" fmla="*/ 1833040 h 5667555"/>
              <a:gd name="connsiteX816" fmla="*/ 3967534 w 6064782"/>
              <a:gd name="connsiteY816" fmla="*/ 2275628 h 5667555"/>
              <a:gd name="connsiteX817" fmla="*/ 3986722 w 6064782"/>
              <a:gd name="connsiteY817" fmla="*/ 2294816 h 5667555"/>
              <a:gd name="connsiteX818" fmla="*/ 4005912 w 6064782"/>
              <a:gd name="connsiteY818" fmla="*/ 2275627 h 5667555"/>
              <a:gd name="connsiteX819" fmla="*/ 3246976 w 6064782"/>
              <a:gd name="connsiteY819" fmla="*/ 1833039 h 5667555"/>
              <a:gd name="connsiteX820" fmla="*/ 3227786 w 6064782"/>
              <a:gd name="connsiteY820" fmla="*/ 1852228 h 5667555"/>
              <a:gd name="connsiteX821" fmla="*/ 3208598 w 6064782"/>
              <a:gd name="connsiteY821" fmla="*/ 1833040 h 5667555"/>
              <a:gd name="connsiteX822" fmla="*/ 3208598 w 6064782"/>
              <a:gd name="connsiteY822" fmla="*/ 2275628 h 5667555"/>
              <a:gd name="connsiteX823" fmla="*/ 3227786 w 6064782"/>
              <a:gd name="connsiteY823" fmla="*/ 2294816 h 5667555"/>
              <a:gd name="connsiteX824" fmla="*/ 3246976 w 6064782"/>
              <a:gd name="connsiteY824" fmla="*/ 2275627 h 5667555"/>
              <a:gd name="connsiteX825" fmla="*/ 2488040 w 6064782"/>
              <a:gd name="connsiteY825" fmla="*/ 1833039 h 5667555"/>
              <a:gd name="connsiteX826" fmla="*/ 2468850 w 6064782"/>
              <a:gd name="connsiteY826" fmla="*/ 1852228 h 5667555"/>
              <a:gd name="connsiteX827" fmla="*/ 2449662 w 6064782"/>
              <a:gd name="connsiteY827" fmla="*/ 1833040 h 5667555"/>
              <a:gd name="connsiteX828" fmla="*/ 2449662 w 6064782"/>
              <a:gd name="connsiteY828" fmla="*/ 2275628 h 5667555"/>
              <a:gd name="connsiteX829" fmla="*/ 2468850 w 6064782"/>
              <a:gd name="connsiteY829" fmla="*/ 2294816 h 5667555"/>
              <a:gd name="connsiteX830" fmla="*/ 2488040 w 6064782"/>
              <a:gd name="connsiteY830" fmla="*/ 2275627 h 5667555"/>
              <a:gd name="connsiteX831" fmla="*/ 1729104 w 6064782"/>
              <a:gd name="connsiteY831" fmla="*/ 1833039 h 5667555"/>
              <a:gd name="connsiteX832" fmla="*/ 1709914 w 6064782"/>
              <a:gd name="connsiteY832" fmla="*/ 1852228 h 5667555"/>
              <a:gd name="connsiteX833" fmla="*/ 1690726 w 6064782"/>
              <a:gd name="connsiteY833" fmla="*/ 1833040 h 5667555"/>
              <a:gd name="connsiteX834" fmla="*/ 1690726 w 6064782"/>
              <a:gd name="connsiteY834" fmla="*/ 2275628 h 5667555"/>
              <a:gd name="connsiteX835" fmla="*/ 1709914 w 6064782"/>
              <a:gd name="connsiteY835" fmla="*/ 2294816 h 5667555"/>
              <a:gd name="connsiteX836" fmla="*/ 1729104 w 6064782"/>
              <a:gd name="connsiteY836" fmla="*/ 2275627 h 5667555"/>
              <a:gd name="connsiteX837" fmla="*/ 970168 w 6064782"/>
              <a:gd name="connsiteY837" fmla="*/ 1833039 h 5667555"/>
              <a:gd name="connsiteX838" fmla="*/ 950978 w 6064782"/>
              <a:gd name="connsiteY838" fmla="*/ 1852228 h 5667555"/>
              <a:gd name="connsiteX839" fmla="*/ 931790 w 6064782"/>
              <a:gd name="connsiteY839" fmla="*/ 1833040 h 5667555"/>
              <a:gd name="connsiteX840" fmla="*/ 931790 w 6064782"/>
              <a:gd name="connsiteY840" fmla="*/ 2275628 h 5667555"/>
              <a:gd name="connsiteX841" fmla="*/ 950978 w 6064782"/>
              <a:gd name="connsiteY841" fmla="*/ 2294816 h 5667555"/>
              <a:gd name="connsiteX842" fmla="*/ 970168 w 6064782"/>
              <a:gd name="connsiteY842" fmla="*/ 2275627 h 5667555"/>
              <a:gd name="connsiteX843" fmla="*/ 211232 w 6064782"/>
              <a:gd name="connsiteY843" fmla="*/ 1833039 h 5667555"/>
              <a:gd name="connsiteX844" fmla="*/ 192042 w 6064782"/>
              <a:gd name="connsiteY844" fmla="*/ 1852228 h 5667555"/>
              <a:gd name="connsiteX845" fmla="*/ 172854 w 6064782"/>
              <a:gd name="connsiteY845" fmla="*/ 1833040 h 5667555"/>
              <a:gd name="connsiteX846" fmla="*/ 172854 w 6064782"/>
              <a:gd name="connsiteY846" fmla="*/ 2275628 h 5667555"/>
              <a:gd name="connsiteX847" fmla="*/ 192042 w 6064782"/>
              <a:gd name="connsiteY847" fmla="*/ 2294816 h 5667555"/>
              <a:gd name="connsiteX848" fmla="*/ 211232 w 6064782"/>
              <a:gd name="connsiteY848" fmla="*/ 2275627 h 5667555"/>
              <a:gd name="connsiteX849" fmla="*/ 3794388 w 6064782"/>
              <a:gd name="connsiteY849" fmla="*/ 1643593 h 5667555"/>
              <a:gd name="connsiteX850" fmla="*/ 3632659 w 6064782"/>
              <a:gd name="connsiteY850" fmla="*/ 1805319 h 5667555"/>
              <a:gd name="connsiteX851" fmla="*/ 3632659 w 6064782"/>
              <a:gd name="connsiteY851" fmla="*/ 2273489 h 5667555"/>
              <a:gd name="connsiteX852" fmla="*/ 3794388 w 6064782"/>
              <a:gd name="connsiteY852" fmla="*/ 2111761 h 5667555"/>
              <a:gd name="connsiteX853" fmla="*/ 3035452 w 6064782"/>
              <a:gd name="connsiteY853" fmla="*/ 1643593 h 5667555"/>
              <a:gd name="connsiteX854" fmla="*/ 2873723 w 6064782"/>
              <a:gd name="connsiteY854" fmla="*/ 1805319 h 5667555"/>
              <a:gd name="connsiteX855" fmla="*/ 2873723 w 6064782"/>
              <a:gd name="connsiteY855" fmla="*/ 2273489 h 5667555"/>
              <a:gd name="connsiteX856" fmla="*/ 3035452 w 6064782"/>
              <a:gd name="connsiteY856" fmla="*/ 2111761 h 5667555"/>
              <a:gd name="connsiteX857" fmla="*/ 2276516 w 6064782"/>
              <a:gd name="connsiteY857" fmla="*/ 1643593 h 5667555"/>
              <a:gd name="connsiteX858" fmla="*/ 2114787 w 6064782"/>
              <a:gd name="connsiteY858" fmla="*/ 1805319 h 5667555"/>
              <a:gd name="connsiteX859" fmla="*/ 2114787 w 6064782"/>
              <a:gd name="connsiteY859" fmla="*/ 2273489 h 5667555"/>
              <a:gd name="connsiteX860" fmla="*/ 2276516 w 6064782"/>
              <a:gd name="connsiteY860" fmla="*/ 2111761 h 5667555"/>
              <a:gd name="connsiteX861" fmla="*/ 1517580 w 6064782"/>
              <a:gd name="connsiteY861" fmla="*/ 1643593 h 5667555"/>
              <a:gd name="connsiteX862" fmla="*/ 1355851 w 6064782"/>
              <a:gd name="connsiteY862" fmla="*/ 1805319 h 5667555"/>
              <a:gd name="connsiteX863" fmla="*/ 1355851 w 6064782"/>
              <a:gd name="connsiteY863" fmla="*/ 2273489 h 5667555"/>
              <a:gd name="connsiteX864" fmla="*/ 1517580 w 6064782"/>
              <a:gd name="connsiteY864" fmla="*/ 2111761 h 5667555"/>
              <a:gd name="connsiteX865" fmla="*/ 758644 w 6064782"/>
              <a:gd name="connsiteY865" fmla="*/ 1643593 h 5667555"/>
              <a:gd name="connsiteX866" fmla="*/ 596915 w 6064782"/>
              <a:gd name="connsiteY866" fmla="*/ 1805319 h 5667555"/>
              <a:gd name="connsiteX867" fmla="*/ 596915 w 6064782"/>
              <a:gd name="connsiteY867" fmla="*/ 2273489 h 5667555"/>
              <a:gd name="connsiteX868" fmla="*/ 758644 w 6064782"/>
              <a:gd name="connsiteY868" fmla="*/ 2111761 h 5667555"/>
              <a:gd name="connsiteX869" fmla="*/ 5312260 w 6064782"/>
              <a:gd name="connsiteY869" fmla="*/ 1643592 h 5667555"/>
              <a:gd name="connsiteX870" fmla="*/ 5150531 w 6064782"/>
              <a:gd name="connsiteY870" fmla="*/ 1805319 h 5667555"/>
              <a:gd name="connsiteX871" fmla="*/ 5150531 w 6064782"/>
              <a:gd name="connsiteY871" fmla="*/ 2273489 h 5667555"/>
              <a:gd name="connsiteX872" fmla="*/ 5312260 w 6064782"/>
              <a:gd name="connsiteY872" fmla="*/ 2111760 h 5667555"/>
              <a:gd name="connsiteX873" fmla="*/ 4553324 w 6064782"/>
              <a:gd name="connsiteY873" fmla="*/ 1643592 h 5667555"/>
              <a:gd name="connsiteX874" fmla="*/ 4391595 w 6064782"/>
              <a:gd name="connsiteY874" fmla="*/ 1805319 h 5667555"/>
              <a:gd name="connsiteX875" fmla="*/ 4391595 w 6064782"/>
              <a:gd name="connsiteY875" fmla="*/ 2273489 h 5667555"/>
              <a:gd name="connsiteX876" fmla="*/ 4553324 w 6064782"/>
              <a:gd name="connsiteY876" fmla="*/ 2111761 h 5667555"/>
              <a:gd name="connsiteX877" fmla="*/ 5696930 w 6064782"/>
              <a:gd name="connsiteY877" fmla="*/ 1640529 h 5667555"/>
              <a:gd name="connsiteX878" fmla="*/ 5696930 w 6064782"/>
              <a:gd name="connsiteY878" fmla="*/ 2108698 h 5667555"/>
              <a:gd name="connsiteX879" fmla="*/ 5861723 w 6064782"/>
              <a:gd name="connsiteY879" fmla="*/ 2273491 h 5667555"/>
              <a:gd name="connsiteX880" fmla="*/ 5861723 w 6064782"/>
              <a:gd name="connsiteY880" fmla="*/ 1805320 h 5667555"/>
              <a:gd name="connsiteX881" fmla="*/ 4937994 w 6064782"/>
              <a:gd name="connsiteY881" fmla="*/ 1640529 h 5667555"/>
              <a:gd name="connsiteX882" fmla="*/ 4937994 w 6064782"/>
              <a:gd name="connsiteY882" fmla="*/ 2108698 h 5667555"/>
              <a:gd name="connsiteX883" fmla="*/ 5102787 w 6064782"/>
              <a:gd name="connsiteY883" fmla="*/ 2273491 h 5667555"/>
              <a:gd name="connsiteX884" fmla="*/ 5102787 w 6064782"/>
              <a:gd name="connsiteY884" fmla="*/ 1805320 h 5667555"/>
              <a:gd name="connsiteX885" fmla="*/ 4179058 w 6064782"/>
              <a:gd name="connsiteY885" fmla="*/ 1640529 h 5667555"/>
              <a:gd name="connsiteX886" fmla="*/ 4179058 w 6064782"/>
              <a:gd name="connsiteY886" fmla="*/ 2108698 h 5667555"/>
              <a:gd name="connsiteX887" fmla="*/ 4343851 w 6064782"/>
              <a:gd name="connsiteY887" fmla="*/ 2273491 h 5667555"/>
              <a:gd name="connsiteX888" fmla="*/ 4343851 w 6064782"/>
              <a:gd name="connsiteY888" fmla="*/ 1805320 h 5667555"/>
              <a:gd name="connsiteX889" fmla="*/ 3420122 w 6064782"/>
              <a:gd name="connsiteY889" fmla="*/ 1640529 h 5667555"/>
              <a:gd name="connsiteX890" fmla="*/ 3420122 w 6064782"/>
              <a:gd name="connsiteY890" fmla="*/ 2108698 h 5667555"/>
              <a:gd name="connsiteX891" fmla="*/ 3584915 w 6064782"/>
              <a:gd name="connsiteY891" fmla="*/ 2273491 h 5667555"/>
              <a:gd name="connsiteX892" fmla="*/ 3584915 w 6064782"/>
              <a:gd name="connsiteY892" fmla="*/ 1805320 h 5667555"/>
              <a:gd name="connsiteX893" fmla="*/ 2661186 w 6064782"/>
              <a:gd name="connsiteY893" fmla="*/ 1640529 h 5667555"/>
              <a:gd name="connsiteX894" fmla="*/ 2661186 w 6064782"/>
              <a:gd name="connsiteY894" fmla="*/ 2108698 h 5667555"/>
              <a:gd name="connsiteX895" fmla="*/ 2825979 w 6064782"/>
              <a:gd name="connsiteY895" fmla="*/ 2273491 h 5667555"/>
              <a:gd name="connsiteX896" fmla="*/ 2825979 w 6064782"/>
              <a:gd name="connsiteY896" fmla="*/ 1805320 h 5667555"/>
              <a:gd name="connsiteX897" fmla="*/ 1902250 w 6064782"/>
              <a:gd name="connsiteY897" fmla="*/ 1640529 h 5667555"/>
              <a:gd name="connsiteX898" fmla="*/ 1902250 w 6064782"/>
              <a:gd name="connsiteY898" fmla="*/ 2108698 h 5667555"/>
              <a:gd name="connsiteX899" fmla="*/ 2067043 w 6064782"/>
              <a:gd name="connsiteY899" fmla="*/ 2273491 h 5667555"/>
              <a:gd name="connsiteX900" fmla="*/ 2067043 w 6064782"/>
              <a:gd name="connsiteY900" fmla="*/ 1805320 h 5667555"/>
              <a:gd name="connsiteX901" fmla="*/ 1143314 w 6064782"/>
              <a:gd name="connsiteY901" fmla="*/ 1640529 h 5667555"/>
              <a:gd name="connsiteX902" fmla="*/ 1143314 w 6064782"/>
              <a:gd name="connsiteY902" fmla="*/ 2108698 h 5667555"/>
              <a:gd name="connsiteX903" fmla="*/ 1308107 w 6064782"/>
              <a:gd name="connsiteY903" fmla="*/ 2273491 h 5667555"/>
              <a:gd name="connsiteX904" fmla="*/ 1308107 w 6064782"/>
              <a:gd name="connsiteY904" fmla="*/ 1805320 h 5667555"/>
              <a:gd name="connsiteX905" fmla="*/ 384378 w 6064782"/>
              <a:gd name="connsiteY905" fmla="*/ 1640529 h 5667555"/>
              <a:gd name="connsiteX906" fmla="*/ 384378 w 6064782"/>
              <a:gd name="connsiteY906" fmla="*/ 2108698 h 5667555"/>
              <a:gd name="connsiteX907" fmla="*/ 549171 w 6064782"/>
              <a:gd name="connsiteY907" fmla="*/ 2273491 h 5667555"/>
              <a:gd name="connsiteX908" fmla="*/ 549171 w 6064782"/>
              <a:gd name="connsiteY908" fmla="*/ 1805320 h 5667555"/>
              <a:gd name="connsiteX909" fmla="*/ 3589598 w 6064782"/>
              <a:gd name="connsiteY909" fmla="*/ 1347051 h 5667555"/>
              <a:gd name="connsiteX910" fmla="*/ 3589598 w 6064782"/>
              <a:gd name="connsiteY910" fmla="*/ 1789426 h 5667555"/>
              <a:gd name="connsiteX911" fmla="*/ 3608787 w 6064782"/>
              <a:gd name="connsiteY911" fmla="*/ 1808614 h 5667555"/>
              <a:gd name="connsiteX912" fmla="*/ 3627976 w 6064782"/>
              <a:gd name="connsiteY912" fmla="*/ 1789425 h 5667555"/>
              <a:gd name="connsiteX913" fmla="*/ 3627976 w 6064782"/>
              <a:gd name="connsiteY913" fmla="*/ 1347051 h 5667555"/>
              <a:gd name="connsiteX914" fmla="*/ 3608787 w 6064782"/>
              <a:gd name="connsiteY914" fmla="*/ 1366240 h 5667555"/>
              <a:gd name="connsiteX915" fmla="*/ 2830662 w 6064782"/>
              <a:gd name="connsiteY915" fmla="*/ 1347051 h 5667555"/>
              <a:gd name="connsiteX916" fmla="*/ 2830662 w 6064782"/>
              <a:gd name="connsiteY916" fmla="*/ 1789426 h 5667555"/>
              <a:gd name="connsiteX917" fmla="*/ 2849851 w 6064782"/>
              <a:gd name="connsiteY917" fmla="*/ 1808614 h 5667555"/>
              <a:gd name="connsiteX918" fmla="*/ 2869040 w 6064782"/>
              <a:gd name="connsiteY918" fmla="*/ 1789425 h 5667555"/>
              <a:gd name="connsiteX919" fmla="*/ 2869040 w 6064782"/>
              <a:gd name="connsiteY919" fmla="*/ 1347051 h 5667555"/>
              <a:gd name="connsiteX920" fmla="*/ 2849851 w 6064782"/>
              <a:gd name="connsiteY920" fmla="*/ 1366240 h 5667555"/>
              <a:gd name="connsiteX921" fmla="*/ 2071726 w 6064782"/>
              <a:gd name="connsiteY921" fmla="*/ 1347051 h 5667555"/>
              <a:gd name="connsiteX922" fmla="*/ 2071726 w 6064782"/>
              <a:gd name="connsiteY922" fmla="*/ 1789426 h 5667555"/>
              <a:gd name="connsiteX923" fmla="*/ 2090915 w 6064782"/>
              <a:gd name="connsiteY923" fmla="*/ 1808614 h 5667555"/>
              <a:gd name="connsiteX924" fmla="*/ 2110104 w 6064782"/>
              <a:gd name="connsiteY924" fmla="*/ 1789425 h 5667555"/>
              <a:gd name="connsiteX925" fmla="*/ 2110104 w 6064782"/>
              <a:gd name="connsiteY925" fmla="*/ 1347051 h 5667555"/>
              <a:gd name="connsiteX926" fmla="*/ 2090915 w 6064782"/>
              <a:gd name="connsiteY926" fmla="*/ 1366240 h 5667555"/>
              <a:gd name="connsiteX927" fmla="*/ 1312790 w 6064782"/>
              <a:gd name="connsiteY927" fmla="*/ 1347051 h 5667555"/>
              <a:gd name="connsiteX928" fmla="*/ 1312790 w 6064782"/>
              <a:gd name="connsiteY928" fmla="*/ 1789426 h 5667555"/>
              <a:gd name="connsiteX929" fmla="*/ 1331979 w 6064782"/>
              <a:gd name="connsiteY929" fmla="*/ 1808614 h 5667555"/>
              <a:gd name="connsiteX930" fmla="*/ 1351168 w 6064782"/>
              <a:gd name="connsiteY930" fmla="*/ 1789425 h 5667555"/>
              <a:gd name="connsiteX931" fmla="*/ 1351168 w 6064782"/>
              <a:gd name="connsiteY931" fmla="*/ 1347051 h 5667555"/>
              <a:gd name="connsiteX932" fmla="*/ 1331979 w 6064782"/>
              <a:gd name="connsiteY932" fmla="*/ 1366240 h 5667555"/>
              <a:gd name="connsiteX933" fmla="*/ 553854 w 6064782"/>
              <a:gd name="connsiteY933" fmla="*/ 1347051 h 5667555"/>
              <a:gd name="connsiteX934" fmla="*/ 553854 w 6064782"/>
              <a:gd name="connsiteY934" fmla="*/ 1789426 h 5667555"/>
              <a:gd name="connsiteX935" fmla="*/ 573043 w 6064782"/>
              <a:gd name="connsiteY935" fmla="*/ 1808614 h 5667555"/>
              <a:gd name="connsiteX936" fmla="*/ 592232 w 6064782"/>
              <a:gd name="connsiteY936" fmla="*/ 1789425 h 5667555"/>
              <a:gd name="connsiteX937" fmla="*/ 592232 w 6064782"/>
              <a:gd name="connsiteY937" fmla="*/ 1347051 h 5667555"/>
              <a:gd name="connsiteX938" fmla="*/ 573043 w 6064782"/>
              <a:gd name="connsiteY938" fmla="*/ 1366240 h 5667555"/>
              <a:gd name="connsiteX939" fmla="*/ 5904784 w 6064782"/>
              <a:gd name="connsiteY939" fmla="*/ 1347050 h 5667555"/>
              <a:gd name="connsiteX940" fmla="*/ 5885595 w 6064782"/>
              <a:gd name="connsiteY940" fmla="*/ 1366239 h 5667555"/>
              <a:gd name="connsiteX941" fmla="*/ 5866406 w 6064782"/>
              <a:gd name="connsiteY941" fmla="*/ 1347051 h 5667555"/>
              <a:gd name="connsiteX942" fmla="*/ 5866406 w 6064782"/>
              <a:gd name="connsiteY942" fmla="*/ 1789426 h 5667555"/>
              <a:gd name="connsiteX943" fmla="*/ 5885595 w 6064782"/>
              <a:gd name="connsiteY943" fmla="*/ 1808614 h 5667555"/>
              <a:gd name="connsiteX944" fmla="*/ 5904784 w 6064782"/>
              <a:gd name="connsiteY944" fmla="*/ 1789425 h 5667555"/>
              <a:gd name="connsiteX945" fmla="*/ 5145848 w 6064782"/>
              <a:gd name="connsiteY945" fmla="*/ 1347050 h 5667555"/>
              <a:gd name="connsiteX946" fmla="*/ 5126659 w 6064782"/>
              <a:gd name="connsiteY946" fmla="*/ 1366239 h 5667555"/>
              <a:gd name="connsiteX947" fmla="*/ 5107470 w 6064782"/>
              <a:gd name="connsiteY947" fmla="*/ 1347051 h 5667555"/>
              <a:gd name="connsiteX948" fmla="*/ 5107470 w 6064782"/>
              <a:gd name="connsiteY948" fmla="*/ 1789426 h 5667555"/>
              <a:gd name="connsiteX949" fmla="*/ 5126659 w 6064782"/>
              <a:gd name="connsiteY949" fmla="*/ 1808614 h 5667555"/>
              <a:gd name="connsiteX950" fmla="*/ 5145848 w 6064782"/>
              <a:gd name="connsiteY950" fmla="*/ 1789425 h 5667555"/>
              <a:gd name="connsiteX951" fmla="*/ 4386912 w 6064782"/>
              <a:gd name="connsiteY951" fmla="*/ 1347050 h 5667555"/>
              <a:gd name="connsiteX952" fmla="*/ 4367723 w 6064782"/>
              <a:gd name="connsiteY952" fmla="*/ 1366239 h 5667555"/>
              <a:gd name="connsiteX953" fmla="*/ 4348534 w 6064782"/>
              <a:gd name="connsiteY953" fmla="*/ 1347051 h 5667555"/>
              <a:gd name="connsiteX954" fmla="*/ 4348534 w 6064782"/>
              <a:gd name="connsiteY954" fmla="*/ 1789426 h 5667555"/>
              <a:gd name="connsiteX955" fmla="*/ 4367723 w 6064782"/>
              <a:gd name="connsiteY955" fmla="*/ 1808614 h 5667555"/>
              <a:gd name="connsiteX956" fmla="*/ 4386912 w 6064782"/>
              <a:gd name="connsiteY956" fmla="*/ 1789425 h 5667555"/>
              <a:gd name="connsiteX957" fmla="*/ 3042186 w 6064782"/>
              <a:gd name="connsiteY957" fmla="*/ 1176871 h 5667555"/>
              <a:gd name="connsiteX958" fmla="*/ 3042186 w 6064782"/>
              <a:gd name="connsiteY958" fmla="*/ 1636859 h 5667555"/>
              <a:gd name="connsiteX959" fmla="*/ 3038095 w 6064782"/>
              <a:gd name="connsiteY959" fmla="*/ 1640950 h 5667555"/>
              <a:gd name="connsiteX960" fmla="*/ 3203915 w 6064782"/>
              <a:gd name="connsiteY960" fmla="*/ 1806768 h 5667555"/>
              <a:gd name="connsiteX961" fmla="*/ 3203915 w 6064782"/>
              <a:gd name="connsiteY961" fmla="*/ 1338599 h 5667555"/>
              <a:gd name="connsiteX962" fmla="*/ 2283250 w 6064782"/>
              <a:gd name="connsiteY962" fmla="*/ 1176871 h 5667555"/>
              <a:gd name="connsiteX963" fmla="*/ 2283250 w 6064782"/>
              <a:gd name="connsiteY963" fmla="*/ 1636859 h 5667555"/>
              <a:gd name="connsiteX964" fmla="*/ 2279159 w 6064782"/>
              <a:gd name="connsiteY964" fmla="*/ 1640950 h 5667555"/>
              <a:gd name="connsiteX965" fmla="*/ 2444979 w 6064782"/>
              <a:gd name="connsiteY965" fmla="*/ 1806768 h 5667555"/>
              <a:gd name="connsiteX966" fmla="*/ 2444979 w 6064782"/>
              <a:gd name="connsiteY966" fmla="*/ 1338599 h 5667555"/>
              <a:gd name="connsiteX967" fmla="*/ 1524314 w 6064782"/>
              <a:gd name="connsiteY967" fmla="*/ 1176871 h 5667555"/>
              <a:gd name="connsiteX968" fmla="*/ 1524314 w 6064782"/>
              <a:gd name="connsiteY968" fmla="*/ 1636859 h 5667555"/>
              <a:gd name="connsiteX969" fmla="*/ 1520223 w 6064782"/>
              <a:gd name="connsiteY969" fmla="*/ 1640950 h 5667555"/>
              <a:gd name="connsiteX970" fmla="*/ 1686043 w 6064782"/>
              <a:gd name="connsiteY970" fmla="*/ 1806768 h 5667555"/>
              <a:gd name="connsiteX971" fmla="*/ 1686043 w 6064782"/>
              <a:gd name="connsiteY971" fmla="*/ 1338599 h 5667555"/>
              <a:gd name="connsiteX972" fmla="*/ 765378 w 6064782"/>
              <a:gd name="connsiteY972" fmla="*/ 1176871 h 5667555"/>
              <a:gd name="connsiteX973" fmla="*/ 765378 w 6064782"/>
              <a:gd name="connsiteY973" fmla="*/ 1636859 h 5667555"/>
              <a:gd name="connsiteX974" fmla="*/ 761287 w 6064782"/>
              <a:gd name="connsiteY974" fmla="*/ 1640950 h 5667555"/>
              <a:gd name="connsiteX975" fmla="*/ 927107 w 6064782"/>
              <a:gd name="connsiteY975" fmla="*/ 1806768 h 5667555"/>
              <a:gd name="connsiteX976" fmla="*/ 927107 w 6064782"/>
              <a:gd name="connsiteY976" fmla="*/ 1338599 h 5667555"/>
              <a:gd name="connsiteX977" fmla="*/ 5318994 w 6064782"/>
              <a:gd name="connsiteY977" fmla="*/ 1176870 h 5667555"/>
              <a:gd name="connsiteX978" fmla="*/ 5318994 w 6064782"/>
              <a:gd name="connsiteY978" fmla="*/ 1636858 h 5667555"/>
              <a:gd name="connsiteX979" fmla="*/ 5314903 w 6064782"/>
              <a:gd name="connsiteY979" fmla="*/ 1640949 h 5667555"/>
              <a:gd name="connsiteX980" fmla="*/ 5480723 w 6064782"/>
              <a:gd name="connsiteY980" fmla="*/ 1806768 h 5667555"/>
              <a:gd name="connsiteX981" fmla="*/ 5480723 w 6064782"/>
              <a:gd name="connsiteY981" fmla="*/ 1338598 h 5667555"/>
              <a:gd name="connsiteX982" fmla="*/ 4560058 w 6064782"/>
              <a:gd name="connsiteY982" fmla="*/ 1176870 h 5667555"/>
              <a:gd name="connsiteX983" fmla="*/ 4560058 w 6064782"/>
              <a:gd name="connsiteY983" fmla="*/ 1636858 h 5667555"/>
              <a:gd name="connsiteX984" fmla="*/ 4555967 w 6064782"/>
              <a:gd name="connsiteY984" fmla="*/ 1640949 h 5667555"/>
              <a:gd name="connsiteX985" fmla="*/ 4721787 w 6064782"/>
              <a:gd name="connsiteY985" fmla="*/ 1806768 h 5667555"/>
              <a:gd name="connsiteX986" fmla="*/ 4721787 w 6064782"/>
              <a:gd name="connsiteY986" fmla="*/ 1338598 h 5667555"/>
              <a:gd name="connsiteX987" fmla="*/ 3801122 w 6064782"/>
              <a:gd name="connsiteY987" fmla="*/ 1176870 h 5667555"/>
              <a:gd name="connsiteX988" fmla="*/ 3801122 w 6064782"/>
              <a:gd name="connsiteY988" fmla="*/ 1636859 h 5667555"/>
              <a:gd name="connsiteX989" fmla="*/ 3797031 w 6064782"/>
              <a:gd name="connsiteY989" fmla="*/ 1640949 h 5667555"/>
              <a:gd name="connsiteX990" fmla="*/ 3962851 w 6064782"/>
              <a:gd name="connsiteY990" fmla="*/ 1806768 h 5667555"/>
              <a:gd name="connsiteX991" fmla="*/ 3962851 w 6064782"/>
              <a:gd name="connsiteY991" fmla="*/ 1338598 h 5667555"/>
              <a:gd name="connsiteX992" fmla="*/ 5693260 w 6064782"/>
              <a:gd name="connsiteY992" fmla="*/ 1173805 h 5667555"/>
              <a:gd name="connsiteX993" fmla="*/ 5528467 w 6064782"/>
              <a:gd name="connsiteY993" fmla="*/ 1338596 h 5667555"/>
              <a:gd name="connsiteX994" fmla="*/ 5528467 w 6064782"/>
              <a:gd name="connsiteY994" fmla="*/ 1806765 h 5667555"/>
              <a:gd name="connsiteX995" fmla="*/ 5695817 w 6064782"/>
              <a:gd name="connsiteY995" fmla="*/ 1639417 h 5667555"/>
              <a:gd name="connsiteX996" fmla="*/ 5693260 w 6064782"/>
              <a:gd name="connsiteY996" fmla="*/ 1636859 h 5667555"/>
              <a:gd name="connsiteX997" fmla="*/ 4934324 w 6064782"/>
              <a:gd name="connsiteY997" fmla="*/ 1173805 h 5667555"/>
              <a:gd name="connsiteX998" fmla="*/ 4769531 w 6064782"/>
              <a:gd name="connsiteY998" fmla="*/ 1338596 h 5667555"/>
              <a:gd name="connsiteX999" fmla="*/ 4769531 w 6064782"/>
              <a:gd name="connsiteY999" fmla="*/ 1806765 h 5667555"/>
              <a:gd name="connsiteX1000" fmla="*/ 4936881 w 6064782"/>
              <a:gd name="connsiteY1000" fmla="*/ 1639417 h 5667555"/>
              <a:gd name="connsiteX1001" fmla="*/ 4934324 w 6064782"/>
              <a:gd name="connsiteY1001" fmla="*/ 1636859 h 5667555"/>
              <a:gd name="connsiteX1002" fmla="*/ 4175388 w 6064782"/>
              <a:gd name="connsiteY1002" fmla="*/ 1173805 h 5667555"/>
              <a:gd name="connsiteX1003" fmla="*/ 4010595 w 6064782"/>
              <a:gd name="connsiteY1003" fmla="*/ 1338596 h 5667555"/>
              <a:gd name="connsiteX1004" fmla="*/ 4010595 w 6064782"/>
              <a:gd name="connsiteY1004" fmla="*/ 1806765 h 5667555"/>
              <a:gd name="connsiteX1005" fmla="*/ 4177945 w 6064782"/>
              <a:gd name="connsiteY1005" fmla="*/ 1639417 h 5667555"/>
              <a:gd name="connsiteX1006" fmla="*/ 4175388 w 6064782"/>
              <a:gd name="connsiteY1006" fmla="*/ 1636859 h 5667555"/>
              <a:gd name="connsiteX1007" fmla="*/ 3416452 w 6064782"/>
              <a:gd name="connsiteY1007" fmla="*/ 1173805 h 5667555"/>
              <a:gd name="connsiteX1008" fmla="*/ 3251659 w 6064782"/>
              <a:gd name="connsiteY1008" fmla="*/ 1338597 h 5667555"/>
              <a:gd name="connsiteX1009" fmla="*/ 3251659 w 6064782"/>
              <a:gd name="connsiteY1009" fmla="*/ 1806765 h 5667555"/>
              <a:gd name="connsiteX1010" fmla="*/ 3419009 w 6064782"/>
              <a:gd name="connsiteY1010" fmla="*/ 1639418 h 5667555"/>
              <a:gd name="connsiteX1011" fmla="*/ 3416452 w 6064782"/>
              <a:gd name="connsiteY1011" fmla="*/ 1636860 h 5667555"/>
              <a:gd name="connsiteX1012" fmla="*/ 2657516 w 6064782"/>
              <a:gd name="connsiteY1012" fmla="*/ 1173805 h 5667555"/>
              <a:gd name="connsiteX1013" fmla="*/ 2492723 w 6064782"/>
              <a:gd name="connsiteY1013" fmla="*/ 1338597 h 5667555"/>
              <a:gd name="connsiteX1014" fmla="*/ 2492723 w 6064782"/>
              <a:gd name="connsiteY1014" fmla="*/ 1806765 h 5667555"/>
              <a:gd name="connsiteX1015" fmla="*/ 2660073 w 6064782"/>
              <a:gd name="connsiteY1015" fmla="*/ 1639418 h 5667555"/>
              <a:gd name="connsiteX1016" fmla="*/ 2657516 w 6064782"/>
              <a:gd name="connsiteY1016" fmla="*/ 1636860 h 5667555"/>
              <a:gd name="connsiteX1017" fmla="*/ 1898580 w 6064782"/>
              <a:gd name="connsiteY1017" fmla="*/ 1173805 h 5667555"/>
              <a:gd name="connsiteX1018" fmla="*/ 1733787 w 6064782"/>
              <a:gd name="connsiteY1018" fmla="*/ 1338597 h 5667555"/>
              <a:gd name="connsiteX1019" fmla="*/ 1733787 w 6064782"/>
              <a:gd name="connsiteY1019" fmla="*/ 1806765 h 5667555"/>
              <a:gd name="connsiteX1020" fmla="*/ 1901137 w 6064782"/>
              <a:gd name="connsiteY1020" fmla="*/ 1639418 h 5667555"/>
              <a:gd name="connsiteX1021" fmla="*/ 1898580 w 6064782"/>
              <a:gd name="connsiteY1021" fmla="*/ 1636860 h 5667555"/>
              <a:gd name="connsiteX1022" fmla="*/ 1139644 w 6064782"/>
              <a:gd name="connsiteY1022" fmla="*/ 1173805 h 5667555"/>
              <a:gd name="connsiteX1023" fmla="*/ 974851 w 6064782"/>
              <a:gd name="connsiteY1023" fmla="*/ 1338597 h 5667555"/>
              <a:gd name="connsiteX1024" fmla="*/ 974851 w 6064782"/>
              <a:gd name="connsiteY1024" fmla="*/ 1806765 h 5667555"/>
              <a:gd name="connsiteX1025" fmla="*/ 1142201 w 6064782"/>
              <a:gd name="connsiteY1025" fmla="*/ 1639418 h 5667555"/>
              <a:gd name="connsiteX1026" fmla="*/ 1139644 w 6064782"/>
              <a:gd name="connsiteY1026" fmla="*/ 1636860 h 5667555"/>
              <a:gd name="connsiteX1027" fmla="*/ 380708 w 6064782"/>
              <a:gd name="connsiteY1027" fmla="*/ 1173805 h 5667555"/>
              <a:gd name="connsiteX1028" fmla="*/ 215915 w 6064782"/>
              <a:gd name="connsiteY1028" fmla="*/ 1338597 h 5667555"/>
              <a:gd name="connsiteX1029" fmla="*/ 215915 w 6064782"/>
              <a:gd name="connsiteY1029" fmla="*/ 1806765 h 5667555"/>
              <a:gd name="connsiteX1030" fmla="*/ 383265 w 6064782"/>
              <a:gd name="connsiteY1030" fmla="*/ 1639418 h 5667555"/>
              <a:gd name="connsiteX1031" fmla="*/ 380708 w 6064782"/>
              <a:gd name="connsiteY1031" fmla="*/ 1636860 h 5667555"/>
              <a:gd name="connsiteX1032" fmla="*/ 3246976 w 6064782"/>
              <a:gd name="connsiteY1032" fmla="*/ 880328 h 5667555"/>
              <a:gd name="connsiteX1033" fmla="*/ 3227786 w 6064782"/>
              <a:gd name="connsiteY1033" fmla="*/ 899517 h 5667555"/>
              <a:gd name="connsiteX1034" fmla="*/ 3208598 w 6064782"/>
              <a:gd name="connsiteY1034" fmla="*/ 880330 h 5667555"/>
              <a:gd name="connsiteX1035" fmla="*/ 3208598 w 6064782"/>
              <a:gd name="connsiteY1035" fmla="*/ 1322705 h 5667555"/>
              <a:gd name="connsiteX1036" fmla="*/ 3227786 w 6064782"/>
              <a:gd name="connsiteY1036" fmla="*/ 1341892 h 5667555"/>
              <a:gd name="connsiteX1037" fmla="*/ 3246976 w 6064782"/>
              <a:gd name="connsiteY1037" fmla="*/ 1322704 h 5667555"/>
              <a:gd name="connsiteX1038" fmla="*/ 2488040 w 6064782"/>
              <a:gd name="connsiteY1038" fmla="*/ 880328 h 5667555"/>
              <a:gd name="connsiteX1039" fmla="*/ 2468850 w 6064782"/>
              <a:gd name="connsiteY1039" fmla="*/ 899517 h 5667555"/>
              <a:gd name="connsiteX1040" fmla="*/ 2449662 w 6064782"/>
              <a:gd name="connsiteY1040" fmla="*/ 880330 h 5667555"/>
              <a:gd name="connsiteX1041" fmla="*/ 2449662 w 6064782"/>
              <a:gd name="connsiteY1041" fmla="*/ 1322705 h 5667555"/>
              <a:gd name="connsiteX1042" fmla="*/ 2468850 w 6064782"/>
              <a:gd name="connsiteY1042" fmla="*/ 1341892 h 5667555"/>
              <a:gd name="connsiteX1043" fmla="*/ 2488040 w 6064782"/>
              <a:gd name="connsiteY1043" fmla="*/ 1322704 h 5667555"/>
              <a:gd name="connsiteX1044" fmla="*/ 1729104 w 6064782"/>
              <a:gd name="connsiteY1044" fmla="*/ 880328 h 5667555"/>
              <a:gd name="connsiteX1045" fmla="*/ 1709914 w 6064782"/>
              <a:gd name="connsiteY1045" fmla="*/ 899517 h 5667555"/>
              <a:gd name="connsiteX1046" fmla="*/ 1690726 w 6064782"/>
              <a:gd name="connsiteY1046" fmla="*/ 880330 h 5667555"/>
              <a:gd name="connsiteX1047" fmla="*/ 1690726 w 6064782"/>
              <a:gd name="connsiteY1047" fmla="*/ 1322705 h 5667555"/>
              <a:gd name="connsiteX1048" fmla="*/ 1709914 w 6064782"/>
              <a:gd name="connsiteY1048" fmla="*/ 1341892 h 5667555"/>
              <a:gd name="connsiteX1049" fmla="*/ 1729104 w 6064782"/>
              <a:gd name="connsiteY1049" fmla="*/ 1322704 h 5667555"/>
              <a:gd name="connsiteX1050" fmla="*/ 970168 w 6064782"/>
              <a:gd name="connsiteY1050" fmla="*/ 880328 h 5667555"/>
              <a:gd name="connsiteX1051" fmla="*/ 950978 w 6064782"/>
              <a:gd name="connsiteY1051" fmla="*/ 899517 h 5667555"/>
              <a:gd name="connsiteX1052" fmla="*/ 931790 w 6064782"/>
              <a:gd name="connsiteY1052" fmla="*/ 880330 h 5667555"/>
              <a:gd name="connsiteX1053" fmla="*/ 931790 w 6064782"/>
              <a:gd name="connsiteY1053" fmla="*/ 1322705 h 5667555"/>
              <a:gd name="connsiteX1054" fmla="*/ 950978 w 6064782"/>
              <a:gd name="connsiteY1054" fmla="*/ 1341892 h 5667555"/>
              <a:gd name="connsiteX1055" fmla="*/ 970168 w 6064782"/>
              <a:gd name="connsiteY1055" fmla="*/ 1322704 h 5667555"/>
              <a:gd name="connsiteX1056" fmla="*/ 211232 w 6064782"/>
              <a:gd name="connsiteY1056" fmla="*/ 880328 h 5667555"/>
              <a:gd name="connsiteX1057" fmla="*/ 192042 w 6064782"/>
              <a:gd name="connsiteY1057" fmla="*/ 899517 h 5667555"/>
              <a:gd name="connsiteX1058" fmla="*/ 172854 w 6064782"/>
              <a:gd name="connsiteY1058" fmla="*/ 880330 h 5667555"/>
              <a:gd name="connsiteX1059" fmla="*/ 172854 w 6064782"/>
              <a:gd name="connsiteY1059" fmla="*/ 1322705 h 5667555"/>
              <a:gd name="connsiteX1060" fmla="*/ 192042 w 6064782"/>
              <a:gd name="connsiteY1060" fmla="*/ 1341892 h 5667555"/>
              <a:gd name="connsiteX1061" fmla="*/ 211232 w 6064782"/>
              <a:gd name="connsiteY1061" fmla="*/ 1322704 h 5667555"/>
              <a:gd name="connsiteX1062" fmla="*/ 5523784 w 6064782"/>
              <a:gd name="connsiteY1062" fmla="*/ 880327 h 5667555"/>
              <a:gd name="connsiteX1063" fmla="*/ 5504594 w 6064782"/>
              <a:gd name="connsiteY1063" fmla="*/ 899517 h 5667555"/>
              <a:gd name="connsiteX1064" fmla="*/ 5485406 w 6064782"/>
              <a:gd name="connsiteY1064" fmla="*/ 880329 h 5667555"/>
              <a:gd name="connsiteX1065" fmla="*/ 5485406 w 6064782"/>
              <a:gd name="connsiteY1065" fmla="*/ 1322704 h 5667555"/>
              <a:gd name="connsiteX1066" fmla="*/ 5504594 w 6064782"/>
              <a:gd name="connsiteY1066" fmla="*/ 1341891 h 5667555"/>
              <a:gd name="connsiteX1067" fmla="*/ 5523784 w 6064782"/>
              <a:gd name="connsiteY1067" fmla="*/ 1322703 h 5667555"/>
              <a:gd name="connsiteX1068" fmla="*/ 4764848 w 6064782"/>
              <a:gd name="connsiteY1068" fmla="*/ 880327 h 5667555"/>
              <a:gd name="connsiteX1069" fmla="*/ 4745658 w 6064782"/>
              <a:gd name="connsiteY1069" fmla="*/ 899517 h 5667555"/>
              <a:gd name="connsiteX1070" fmla="*/ 4726470 w 6064782"/>
              <a:gd name="connsiteY1070" fmla="*/ 880329 h 5667555"/>
              <a:gd name="connsiteX1071" fmla="*/ 4726470 w 6064782"/>
              <a:gd name="connsiteY1071" fmla="*/ 1322704 h 5667555"/>
              <a:gd name="connsiteX1072" fmla="*/ 4745658 w 6064782"/>
              <a:gd name="connsiteY1072" fmla="*/ 1341891 h 5667555"/>
              <a:gd name="connsiteX1073" fmla="*/ 4764848 w 6064782"/>
              <a:gd name="connsiteY1073" fmla="*/ 1322703 h 5667555"/>
              <a:gd name="connsiteX1074" fmla="*/ 4005912 w 6064782"/>
              <a:gd name="connsiteY1074" fmla="*/ 880327 h 5667555"/>
              <a:gd name="connsiteX1075" fmla="*/ 3986722 w 6064782"/>
              <a:gd name="connsiteY1075" fmla="*/ 899517 h 5667555"/>
              <a:gd name="connsiteX1076" fmla="*/ 3967534 w 6064782"/>
              <a:gd name="connsiteY1076" fmla="*/ 880329 h 5667555"/>
              <a:gd name="connsiteX1077" fmla="*/ 3967534 w 6064782"/>
              <a:gd name="connsiteY1077" fmla="*/ 1322704 h 5667555"/>
              <a:gd name="connsiteX1078" fmla="*/ 3986722 w 6064782"/>
              <a:gd name="connsiteY1078" fmla="*/ 1341891 h 5667555"/>
              <a:gd name="connsiteX1079" fmla="*/ 4005912 w 6064782"/>
              <a:gd name="connsiteY1079" fmla="*/ 1322703 h 5667555"/>
              <a:gd name="connsiteX1080" fmla="*/ 3794388 w 6064782"/>
              <a:gd name="connsiteY1080" fmla="*/ 700618 h 5667555"/>
              <a:gd name="connsiteX1081" fmla="*/ 3632659 w 6064782"/>
              <a:gd name="connsiteY1081" fmla="*/ 862345 h 5667555"/>
              <a:gd name="connsiteX1082" fmla="*/ 3632659 w 6064782"/>
              <a:gd name="connsiteY1082" fmla="*/ 1320988 h 5667555"/>
              <a:gd name="connsiteX1083" fmla="*/ 3794388 w 6064782"/>
              <a:gd name="connsiteY1083" fmla="*/ 1159261 h 5667555"/>
              <a:gd name="connsiteX1084" fmla="*/ 3035452 w 6064782"/>
              <a:gd name="connsiteY1084" fmla="*/ 700618 h 5667555"/>
              <a:gd name="connsiteX1085" fmla="*/ 2873723 w 6064782"/>
              <a:gd name="connsiteY1085" fmla="*/ 862345 h 5667555"/>
              <a:gd name="connsiteX1086" fmla="*/ 2873723 w 6064782"/>
              <a:gd name="connsiteY1086" fmla="*/ 1320988 h 5667555"/>
              <a:gd name="connsiteX1087" fmla="*/ 3035452 w 6064782"/>
              <a:gd name="connsiteY1087" fmla="*/ 1159261 h 5667555"/>
              <a:gd name="connsiteX1088" fmla="*/ 2276516 w 6064782"/>
              <a:gd name="connsiteY1088" fmla="*/ 700618 h 5667555"/>
              <a:gd name="connsiteX1089" fmla="*/ 2114787 w 6064782"/>
              <a:gd name="connsiteY1089" fmla="*/ 862345 h 5667555"/>
              <a:gd name="connsiteX1090" fmla="*/ 2114787 w 6064782"/>
              <a:gd name="connsiteY1090" fmla="*/ 1320988 h 5667555"/>
              <a:gd name="connsiteX1091" fmla="*/ 2276516 w 6064782"/>
              <a:gd name="connsiteY1091" fmla="*/ 1159261 h 5667555"/>
              <a:gd name="connsiteX1092" fmla="*/ 1517580 w 6064782"/>
              <a:gd name="connsiteY1092" fmla="*/ 700618 h 5667555"/>
              <a:gd name="connsiteX1093" fmla="*/ 1355851 w 6064782"/>
              <a:gd name="connsiteY1093" fmla="*/ 862345 h 5667555"/>
              <a:gd name="connsiteX1094" fmla="*/ 1355851 w 6064782"/>
              <a:gd name="connsiteY1094" fmla="*/ 1320988 h 5667555"/>
              <a:gd name="connsiteX1095" fmla="*/ 1517580 w 6064782"/>
              <a:gd name="connsiteY1095" fmla="*/ 1159261 h 5667555"/>
              <a:gd name="connsiteX1096" fmla="*/ 758644 w 6064782"/>
              <a:gd name="connsiteY1096" fmla="*/ 700618 h 5667555"/>
              <a:gd name="connsiteX1097" fmla="*/ 596915 w 6064782"/>
              <a:gd name="connsiteY1097" fmla="*/ 862345 h 5667555"/>
              <a:gd name="connsiteX1098" fmla="*/ 596915 w 6064782"/>
              <a:gd name="connsiteY1098" fmla="*/ 1320988 h 5667555"/>
              <a:gd name="connsiteX1099" fmla="*/ 758644 w 6064782"/>
              <a:gd name="connsiteY1099" fmla="*/ 1159261 h 5667555"/>
              <a:gd name="connsiteX1100" fmla="*/ 5312260 w 6064782"/>
              <a:gd name="connsiteY1100" fmla="*/ 700617 h 5667555"/>
              <a:gd name="connsiteX1101" fmla="*/ 5150531 w 6064782"/>
              <a:gd name="connsiteY1101" fmla="*/ 862344 h 5667555"/>
              <a:gd name="connsiteX1102" fmla="*/ 5150531 w 6064782"/>
              <a:gd name="connsiteY1102" fmla="*/ 1320988 h 5667555"/>
              <a:gd name="connsiteX1103" fmla="*/ 5312260 w 6064782"/>
              <a:gd name="connsiteY1103" fmla="*/ 1159260 h 5667555"/>
              <a:gd name="connsiteX1104" fmla="*/ 4553324 w 6064782"/>
              <a:gd name="connsiteY1104" fmla="*/ 700617 h 5667555"/>
              <a:gd name="connsiteX1105" fmla="*/ 4391595 w 6064782"/>
              <a:gd name="connsiteY1105" fmla="*/ 862344 h 5667555"/>
              <a:gd name="connsiteX1106" fmla="*/ 4391595 w 6064782"/>
              <a:gd name="connsiteY1106" fmla="*/ 1320988 h 5667555"/>
              <a:gd name="connsiteX1107" fmla="*/ 4553324 w 6064782"/>
              <a:gd name="connsiteY1107" fmla="*/ 1159260 h 5667555"/>
              <a:gd name="connsiteX1108" fmla="*/ 3420122 w 6064782"/>
              <a:gd name="connsiteY1108" fmla="*/ 697555 h 5667555"/>
              <a:gd name="connsiteX1109" fmla="*/ 3420122 w 6064782"/>
              <a:gd name="connsiteY1109" fmla="*/ 1156199 h 5667555"/>
              <a:gd name="connsiteX1110" fmla="*/ 3584915 w 6064782"/>
              <a:gd name="connsiteY1110" fmla="*/ 1320991 h 5667555"/>
              <a:gd name="connsiteX1111" fmla="*/ 3584915 w 6064782"/>
              <a:gd name="connsiteY1111" fmla="*/ 862347 h 5667555"/>
              <a:gd name="connsiteX1112" fmla="*/ 2661186 w 6064782"/>
              <a:gd name="connsiteY1112" fmla="*/ 697555 h 5667555"/>
              <a:gd name="connsiteX1113" fmla="*/ 2661186 w 6064782"/>
              <a:gd name="connsiteY1113" fmla="*/ 1156199 h 5667555"/>
              <a:gd name="connsiteX1114" fmla="*/ 2825979 w 6064782"/>
              <a:gd name="connsiteY1114" fmla="*/ 1320991 h 5667555"/>
              <a:gd name="connsiteX1115" fmla="*/ 2825979 w 6064782"/>
              <a:gd name="connsiteY1115" fmla="*/ 862347 h 5667555"/>
              <a:gd name="connsiteX1116" fmla="*/ 1902250 w 6064782"/>
              <a:gd name="connsiteY1116" fmla="*/ 697555 h 5667555"/>
              <a:gd name="connsiteX1117" fmla="*/ 1902250 w 6064782"/>
              <a:gd name="connsiteY1117" fmla="*/ 1156199 h 5667555"/>
              <a:gd name="connsiteX1118" fmla="*/ 2067043 w 6064782"/>
              <a:gd name="connsiteY1118" fmla="*/ 1320991 h 5667555"/>
              <a:gd name="connsiteX1119" fmla="*/ 2067043 w 6064782"/>
              <a:gd name="connsiteY1119" fmla="*/ 862347 h 5667555"/>
              <a:gd name="connsiteX1120" fmla="*/ 1143314 w 6064782"/>
              <a:gd name="connsiteY1120" fmla="*/ 697555 h 5667555"/>
              <a:gd name="connsiteX1121" fmla="*/ 1143314 w 6064782"/>
              <a:gd name="connsiteY1121" fmla="*/ 1156199 h 5667555"/>
              <a:gd name="connsiteX1122" fmla="*/ 1308107 w 6064782"/>
              <a:gd name="connsiteY1122" fmla="*/ 1320991 h 5667555"/>
              <a:gd name="connsiteX1123" fmla="*/ 1308107 w 6064782"/>
              <a:gd name="connsiteY1123" fmla="*/ 862347 h 5667555"/>
              <a:gd name="connsiteX1124" fmla="*/ 384378 w 6064782"/>
              <a:gd name="connsiteY1124" fmla="*/ 697555 h 5667555"/>
              <a:gd name="connsiteX1125" fmla="*/ 384378 w 6064782"/>
              <a:gd name="connsiteY1125" fmla="*/ 1156199 h 5667555"/>
              <a:gd name="connsiteX1126" fmla="*/ 549171 w 6064782"/>
              <a:gd name="connsiteY1126" fmla="*/ 1320991 h 5667555"/>
              <a:gd name="connsiteX1127" fmla="*/ 549171 w 6064782"/>
              <a:gd name="connsiteY1127" fmla="*/ 862347 h 5667555"/>
              <a:gd name="connsiteX1128" fmla="*/ 5696930 w 6064782"/>
              <a:gd name="connsiteY1128" fmla="*/ 697554 h 5667555"/>
              <a:gd name="connsiteX1129" fmla="*/ 5696930 w 6064782"/>
              <a:gd name="connsiteY1129" fmla="*/ 1156198 h 5667555"/>
              <a:gd name="connsiteX1130" fmla="*/ 5861723 w 6064782"/>
              <a:gd name="connsiteY1130" fmla="*/ 1320991 h 5667555"/>
              <a:gd name="connsiteX1131" fmla="*/ 5861723 w 6064782"/>
              <a:gd name="connsiteY1131" fmla="*/ 862346 h 5667555"/>
              <a:gd name="connsiteX1132" fmla="*/ 4937994 w 6064782"/>
              <a:gd name="connsiteY1132" fmla="*/ 697554 h 5667555"/>
              <a:gd name="connsiteX1133" fmla="*/ 4937994 w 6064782"/>
              <a:gd name="connsiteY1133" fmla="*/ 1156198 h 5667555"/>
              <a:gd name="connsiteX1134" fmla="*/ 5102787 w 6064782"/>
              <a:gd name="connsiteY1134" fmla="*/ 1320991 h 5667555"/>
              <a:gd name="connsiteX1135" fmla="*/ 5102787 w 6064782"/>
              <a:gd name="connsiteY1135" fmla="*/ 862346 h 5667555"/>
              <a:gd name="connsiteX1136" fmla="*/ 4179058 w 6064782"/>
              <a:gd name="connsiteY1136" fmla="*/ 697554 h 5667555"/>
              <a:gd name="connsiteX1137" fmla="*/ 4179058 w 6064782"/>
              <a:gd name="connsiteY1137" fmla="*/ 1156198 h 5667555"/>
              <a:gd name="connsiteX1138" fmla="*/ 4343851 w 6064782"/>
              <a:gd name="connsiteY1138" fmla="*/ 1320991 h 5667555"/>
              <a:gd name="connsiteX1139" fmla="*/ 4343851 w 6064782"/>
              <a:gd name="connsiteY1139" fmla="*/ 862346 h 5667555"/>
              <a:gd name="connsiteX1140" fmla="*/ 3589598 w 6064782"/>
              <a:gd name="connsiteY1140" fmla="*/ 401885 h 5667555"/>
              <a:gd name="connsiteX1141" fmla="*/ 3589598 w 6064782"/>
              <a:gd name="connsiteY1141" fmla="*/ 846664 h 5667555"/>
              <a:gd name="connsiteX1142" fmla="*/ 3608787 w 6064782"/>
              <a:gd name="connsiteY1142" fmla="*/ 865852 h 5667555"/>
              <a:gd name="connsiteX1143" fmla="*/ 3627976 w 6064782"/>
              <a:gd name="connsiteY1143" fmla="*/ 846663 h 5667555"/>
              <a:gd name="connsiteX1144" fmla="*/ 3627976 w 6064782"/>
              <a:gd name="connsiteY1144" fmla="*/ 401885 h 5667555"/>
              <a:gd name="connsiteX1145" fmla="*/ 3608787 w 6064782"/>
              <a:gd name="connsiteY1145" fmla="*/ 421073 h 5667555"/>
              <a:gd name="connsiteX1146" fmla="*/ 2869040 w 6064782"/>
              <a:gd name="connsiteY1146" fmla="*/ 401885 h 5667555"/>
              <a:gd name="connsiteX1147" fmla="*/ 2849851 w 6064782"/>
              <a:gd name="connsiteY1147" fmla="*/ 421074 h 5667555"/>
              <a:gd name="connsiteX1148" fmla="*/ 2830662 w 6064782"/>
              <a:gd name="connsiteY1148" fmla="*/ 401886 h 5667555"/>
              <a:gd name="connsiteX1149" fmla="*/ 2830662 w 6064782"/>
              <a:gd name="connsiteY1149" fmla="*/ 846664 h 5667555"/>
              <a:gd name="connsiteX1150" fmla="*/ 2849851 w 6064782"/>
              <a:gd name="connsiteY1150" fmla="*/ 865852 h 5667555"/>
              <a:gd name="connsiteX1151" fmla="*/ 2869040 w 6064782"/>
              <a:gd name="connsiteY1151" fmla="*/ 846663 h 5667555"/>
              <a:gd name="connsiteX1152" fmla="*/ 2110104 w 6064782"/>
              <a:gd name="connsiteY1152" fmla="*/ 401885 h 5667555"/>
              <a:gd name="connsiteX1153" fmla="*/ 2090915 w 6064782"/>
              <a:gd name="connsiteY1153" fmla="*/ 421074 h 5667555"/>
              <a:gd name="connsiteX1154" fmla="*/ 2071726 w 6064782"/>
              <a:gd name="connsiteY1154" fmla="*/ 401886 h 5667555"/>
              <a:gd name="connsiteX1155" fmla="*/ 2071726 w 6064782"/>
              <a:gd name="connsiteY1155" fmla="*/ 846664 h 5667555"/>
              <a:gd name="connsiteX1156" fmla="*/ 2090915 w 6064782"/>
              <a:gd name="connsiteY1156" fmla="*/ 865852 h 5667555"/>
              <a:gd name="connsiteX1157" fmla="*/ 2110104 w 6064782"/>
              <a:gd name="connsiteY1157" fmla="*/ 846663 h 5667555"/>
              <a:gd name="connsiteX1158" fmla="*/ 1351168 w 6064782"/>
              <a:gd name="connsiteY1158" fmla="*/ 401885 h 5667555"/>
              <a:gd name="connsiteX1159" fmla="*/ 1331979 w 6064782"/>
              <a:gd name="connsiteY1159" fmla="*/ 421074 h 5667555"/>
              <a:gd name="connsiteX1160" fmla="*/ 1312790 w 6064782"/>
              <a:gd name="connsiteY1160" fmla="*/ 401886 h 5667555"/>
              <a:gd name="connsiteX1161" fmla="*/ 1312790 w 6064782"/>
              <a:gd name="connsiteY1161" fmla="*/ 846664 h 5667555"/>
              <a:gd name="connsiteX1162" fmla="*/ 1331979 w 6064782"/>
              <a:gd name="connsiteY1162" fmla="*/ 865852 h 5667555"/>
              <a:gd name="connsiteX1163" fmla="*/ 1351168 w 6064782"/>
              <a:gd name="connsiteY1163" fmla="*/ 846663 h 5667555"/>
              <a:gd name="connsiteX1164" fmla="*/ 592232 w 6064782"/>
              <a:gd name="connsiteY1164" fmla="*/ 401885 h 5667555"/>
              <a:gd name="connsiteX1165" fmla="*/ 573043 w 6064782"/>
              <a:gd name="connsiteY1165" fmla="*/ 421074 h 5667555"/>
              <a:gd name="connsiteX1166" fmla="*/ 553854 w 6064782"/>
              <a:gd name="connsiteY1166" fmla="*/ 401886 h 5667555"/>
              <a:gd name="connsiteX1167" fmla="*/ 553854 w 6064782"/>
              <a:gd name="connsiteY1167" fmla="*/ 846664 h 5667555"/>
              <a:gd name="connsiteX1168" fmla="*/ 573043 w 6064782"/>
              <a:gd name="connsiteY1168" fmla="*/ 865852 h 5667555"/>
              <a:gd name="connsiteX1169" fmla="*/ 592232 w 6064782"/>
              <a:gd name="connsiteY1169" fmla="*/ 846663 h 5667555"/>
              <a:gd name="connsiteX1170" fmla="*/ 5904784 w 6064782"/>
              <a:gd name="connsiteY1170" fmla="*/ 401884 h 5667555"/>
              <a:gd name="connsiteX1171" fmla="*/ 5885595 w 6064782"/>
              <a:gd name="connsiteY1171" fmla="*/ 421073 h 5667555"/>
              <a:gd name="connsiteX1172" fmla="*/ 5866406 w 6064782"/>
              <a:gd name="connsiteY1172" fmla="*/ 401885 h 5667555"/>
              <a:gd name="connsiteX1173" fmla="*/ 5866406 w 6064782"/>
              <a:gd name="connsiteY1173" fmla="*/ 846663 h 5667555"/>
              <a:gd name="connsiteX1174" fmla="*/ 5885595 w 6064782"/>
              <a:gd name="connsiteY1174" fmla="*/ 865851 h 5667555"/>
              <a:gd name="connsiteX1175" fmla="*/ 5904784 w 6064782"/>
              <a:gd name="connsiteY1175" fmla="*/ 846662 h 5667555"/>
              <a:gd name="connsiteX1176" fmla="*/ 5145848 w 6064782"/>
              <a:gd name="connsiteY1176" fmla="*/ 401884 h 5667555"/>
              <a:gd name="connsiteX1177" fmla="*/ 5126659 w 6064782"/>
              <a:gd name="connsiteY1177" fmla="*/ 421073 h 5667555"/>
              <a:gd name="connsiteX1178" fmla="*/ 5107470 w 6064782"/>
              <a:gd name="connsiteY1178" fmla="*/ 401885 h 5667555"/>
              <a:gd name="connsiteX1179" fmla="*/ 5107470 w 6064782"/>
              <a:gd name="connsiteY1179" fmla="*/ 846663 h 5667555"/>
              <a:gd name="connsiteX1180" fmla="*/ 5126659 w 6064782"/>
              <a:gd name="connsiteY1180" fmla="*/ 865851 h 5667555"/>
              <a:gd name="connsiteX1181" fmla="*/ 5145848 w 6064782"/>
              <a:gd name="connsiteY1181" fmla="*/ 846662 h 5667555"/>
              <a:gd name="connsiteX1182" fmla="*/ 4386912 w 6064782"/>
              <a:gd name="connsiteY1182" fmla="*/ 401884 h 5667555"/>
              <a:gd name="connsiteX1183" fmla="*/ 4367723 w 6064782"/>
              <a:gd name="connsiteY1183" fmla="*/ 421073 h 5667555"/>
              <a:gd name="connsiteX1184" fmla="*/ 4348534 w 6064782"/>
              <a:gd name="connsiteY1184" fmla="*/ 401885 h 5667555"/>
              <a:gd name="connsiteX1185" fmla="*/ 4348534 w 6064782"/>
              <a:gd name="connsiteY1185" fmla="*/ 846663 h 5667555"/>
              <a:gd name="connsiteX1186" fmla="*/ 4367723 w 6064782"/>
              <a:gd name="connsiteY1186" fmla="*/ 865851 h 5667555"/>
              <a:gd name="connsiteX1187" fmla="*/ 4386912 w 6064782"/>
              <a:gd name="connsiteY1187" fmla="*/ 846662 h 5667555"/>
              <a:gd name="connsiteX1188" fmla="*/ 1524314 w 6064782"/>
              <a:gd name="connsiteY1188" fmla="*/ 233896 h 5667555"/>
              <a:gd name="connsiteX1189" fmla="*/ 1524314 w 6064782"/>
              <a:gd name="connsiteY1189" fmla="*/ 692539 h 5667555"/>
              <a:gd name="connsiteX1190" fmla="*/ 1686043 w 6064782"/>
              <a:gd name="connsiteY1190" fmla="*/ 854269 h 5667555"/>
              <a:gd name="connsiteX1191" fmla="*/ 1686043 w 6064782"/>
              <a:gd name="connsiteY1191" fmla="*/ 395624 h 5667555"/>
              <a:gd name="connsiteX1192" fmla="*/ 765378 w 6064782"/>
              <a:gd name="connsiteY1192" fmla="*/ 233896 h 5667555"/>
              <a:gd name="connsiteX1193" fmla="*/ 765378 w 6064782"/>
              <a:gd name="connsiteY1193" fmla="*/ 692539 h 5667555"/>
              <a:gd name="connsiteX1194" fmla="*/ 927107 w 6064782"/>
              <a:gd name="connsiteY1194" fmla="*/ 854269 h 5667555"/>
              <a:gd name="connsiteX1195" fmla="*/ 927107 w 6064782"/>
              <a:gd name="connsiteY1195" fmla="*/ 395624 h 5667555"/>
              <a:gd name="connsiteX1196" fmla="*/ 5318994 w 6064782"/>
              <a:gd name="connsiteY1196" fmla="*/ 233895 h 5667555"/>
              <a:gd name="connsiteX1197" fmla="*/ 5318994 w 6064782"/>
              <a:gd name="connsiteY1197" fmla="*/ 692539 h 5667555"/>
              <a:gd name="connsiteX1198" fmla="*/ 5480723 w 6064782"/>
              <a:gd name="connsiteY1198" fmla="*/ 854268 h 5667555"/>
              <a:gd name="connsiteX1199" fmla="*/ 5480723 w 6064782"/>
              <a:gd name="connsiteY1199" fmla="*/ 395623 h 5667555"/>
              <a:gd name="connsiteX1200" fmla="*/ 4560058 w 6064782"/>
              <a:gd name="connsiteY1200" fmla="*/ 233895 h 5667555"/>
              <a:gd name="connsiteX1201" fmla="*/ 4560058 w 6064782"/>
              <a:gd name="connsiteY1201" fmla="*/ 692539 h 5667555"/>
              <a:gd name="connsiteX1202" fmla="*/ 4721787 w 6064782"/>
              <a:gd name="connsiteY1202" fmla="*/ 854268 h 5667555"/>
              <a:gd name="connsiteX1203" fmla="*/ 4721787 w 6064782"/>
              <a:gd name="connsiteY1203" fmla="*/ 395623 h 5667555"/>
              <a:gd name="connsiteX1204" fmla="*/ 3801122 w 6064782"/>
              <a:gd name="connsiteY1204" fmla="*/ 233895 h 5667555"/>
              <a:gd name="connsiteX1205" fmla="*/ 3801122 w 6064782"/>
              <a:gd name="connsiteY1205" fmla="*/ 692539 h 5667555"/>
              <a:gd name="connsiteX1206" fmla="*/ 3962851 w 6064782"/>
              <a:gd name="connsiteY1206" fmla="*/ 854268 h 5667555"/>
              <a:gd name="connsiteX1207" fmla="*/ 3962851 w 6064782"/>
              <a:gd name="connsiteY1207" fmla="*/ 395623 h 5667555"/>
              <a:gd name="connsiteX1208" fmla="*/ 3042186 w 6064782"/>
              <a:gd name="connsiteY1208" fmla="*/ 233895 h 5667555"/>
              <a:gd name="connsiteX1209" fmla="*/ 3042186 w 6064782"/>
              <a:gd name="connsiteY1209" fmla="*/ 692539 h 5667555"/>
              <a:gd name="connsiteX1210" fmla="*/ 3203915 w 6064782"/>
              <a:gd name="connsiteY1210" fmla="*/ 854269 h 5667555"/>
              <a:gd name="connsiteX1211" fmla="*/ 3203915 w 6064782"/>
              <a:gd name="connsiteY1211" fmla="*/ 395623 h 5667555"/>
              <a:gd name="connsiteX1212" fmla="*/ 2283250 w 6064782"/>
              <a:gd name="connsiteY1212" fmla="*/ 233895 h 5667555"/>
              <a:gd name="connsiteX1213" fmla="*/ 2283250 w 6064782"/>
              <a:gd name="connsiteY1213" fmla="*/ 692539 h 5667555"/>
              <a:gd name="connsiteX1214" fmla="*/ 2444979 w 6064782"/>
              <a:gd name="connsiteY1214" fmla="*/ 854269 h 5667555"/>
              <a:gd name="connsiteX1215" fmla="*/ 2444979 w 6064782"/>
              <a:gd name="connsiteY1215" fmla="*/ 395624 h 5667555"/>
              <a:gd name="connsiteX1216" fmla="*/ 2657516 w 6064782"/>
              <a:gd name="connsiteY1216" fmla="*/ 230831 h 5667555"/>
              <a:gd name="connsiteX1217" fmla="*/ 2492723 w 6064782"/>
              <a:gd name="connsiteY1217" fmla="*/ 395622 h 5667555"/>
              <a:gd name="connsiteX1218" fmla="*/ 2492723 w 6064782"/>
              <a:gd name="connsiteY1218" fmla="*/ 854266 h 5667555"/>
              <a:gd name="connsiteX1219" fmla="*/ 2657516 w 6064782"/>
              <a:gd name="connsiteY1219" fmla="*/ 689473 h 5667555"/>
              <a:gd name="connsiteX1220" fmla="*/ 1898580 w 6064782"/>
              <a:gd name="connsiteY1220" fmla="*/ 230831 h 5667555"/>
              <a:gd name="connsiteX1221" fmla="*/ 1733787 w 6064782"/>
              <a:gd name="connsiteY1221" fmla="*/ 395622 h 5667555"/>
              <a:gd name="connsiteX1222" fmla="*/ 1733787 w 6064782"/>
              <a:gd name="connsiteY1222" fmla="*/ 854266 h 5667555"/>
              <a:gd name="connsiteX1223" fmla="*/ 1898580 w 6064782"/>
              <a:gd name="connsiteY1223" fmla="*/ 689473 h 5667555"/>
              <a:gd name="connsiteX1224" fmla="*/ 1139644 w 6064782"/>
              <a:gd name="connsiteY1224" fmla="*/ 230831 h 5667555"/>
              <a:gd name="connsiteX1225" fmla="*/ 974851 w 6064782"/>
              <a:gd name="connsiteY1225" fmla="*/ 395622 h 5667555"/>
              <a:gd name="connsiteX1226" fmla="*/ 974851 w 6064782"/>
              <a:gd name="connsiteY1226" fmla="*/ 854266 h 5667555"/>
              <a:gd name="connsiteX1227" fmla="*/ 1139644 w 6064782"/>
              <a:gd name="connsiteY1227" fmla="*/ 689473 h 5667555"/>
              <a:gd name="connsiteX1228" fmla="*/ 380708 w 6064782"/>
              <a:gd name="connsiteY1228" fmla="*/ 230831 h 5667555"/>
              <a:gd name="connsiteX1229" fmla="*/ 215915 w 6064782"/>
              <a:gd name="connsiteY1229" fmla="*/ 395622 h 5667555"/>
              <a:gd name="connsiteX1230" fmla="*/ 215915 w 6064782"/>
              <a:gd name="connsiteY1230" fmla="*/ 854266 h 5667555"/>
              <a:gd name="connsiteX1231" fmla="*/ 380708 w 6064782"/>
              <a:gd name="connsiteY1231" fmla="*/ 689473 h 5667555"/>
              <a:gd name="connsiteX1232" fmla="*/ 5693260 w 6064782"/>
              <a:gd name="connsiteY1232" fmla="*/ 230830 h 5667555"/>
              <a:gd name="connsiteX1233" fmla="*/ 5528467 w 6064782"/>
              <a:gd name="connsiteY1233" fmla="*/ 395621 h 5667555"/>
              <a:gd name="connsiteX1234" fmla="*/ 5528467 w 6064782"/>
              <a:gd name="connsiteY1234" fmla="*/ 854265 h 5667555"/>
              <a:gd name="connsiteX1235" fmla="*/ 5693260 w 6064782"/>
              <a:gd name="connsiteY1235" fmla="*/ 689473 h 5667555"/>
              <a:gd name="connsiteX1236" fmla="*/ 4934324 w 6064782"/>
              <a:gd name="connsiteY1236" fmla="*/ 230830 h 5667555"/>
              <a:gd name="connsiteX1237" fmla="*/ 4769531 w 6064782"/>
              <a:gd name="connsiteY1237" fmla="*/ 395621 h 5667555"/>
              <a:gd name="connsiteX1238" fmla="*/ 4769531 w 6064782"/>
              <a:gd name="connsiteY1238" fmla="*/ 854265 h 5667555"/>
              <a:gd name="connsiteX1239" fmla="*/ 4934324 w 6064782"/>
              <a:gd name="connsiteY1239" fmla="*/ 689473 h 5667555"/>
              <a:gd name="connsiteX1240" fmla="*/ 4175388 w 6064782"/>
              <a:gd name="connsiteY1240" fmla="*/ 230830 h 5667555"/>
              <a:gd name="connsiteX1241" fmla="*/ 4010595 w 6064782"/>
              <a:gd name="connsiteY1241" fmla="*/ 395621 h 5667555"/>
              <a:gd name="connsiteX1242" fmla="*/ 4010595 w 6064782"/>
              <a:gd name="connsiteY1242" fmla="*/ 854265 h 5667555"/>
              <a:gd name="connsiteX1243" fmla="*/ 4175388 w 6064782"/>
              <a:gd name="connsiteY1243" fmla="*/ 689473 h 5667555"/>
              <a:gd name="connsiteX1244" fmla="*/ 3416452 w 6064782"/>
              <a:gd name="connsiteY1244" fmla="*/ 230830 h 5667555"/>
              <a:gd name="connsiteX1245" fmla="*/ 3251659 w 6064782"/>
              <a:gd name="connsiteY1245" fmla="*/ 395622 h 5667555"/>
              <a:gd name="connsiteX1246" fmla="*/ 3251659 w 6064782"/>
              <a:gd name="connsiteY1246" fmla="*/ 854266 h 5667555"/>
              <a:gd name="connsiteX1247" fmla="*/ 3416452 w 6064782"/>
              <a:gd name="connsiteY1247" fmla="*/ 689473 h 5667555"/>
              <a:gd name="connsiteX1248" fmla="*/ 0 w 6064782"/>
              <a:gd name="connsiteY1248" fmla="*/ 0 h 5667555"/>
              <a:gd name="connsiteX1249" fmla="*/ 172854 w 6064782"/>
              <a:gd name="connsiteY1249" fmla="*/ 0 h 5667555"/>
              <a:gd name="connsiteX1250" fmla="*/ 172854 w 6064782"/>
              <a:gd name="connsiteY1250" fmla="*/ 379941 h 5667555"/>
              <a:gd name="connsiteX1251" fmla="*/ 192042 w 6064782"/>
              <a:gd name="connsiteY1251" fmla="*/ 399129 h 5667555"/>
              <a:gd name="connsiteX1252" fmla="*/ 211232 w 6064782"/>
              <a:gd name="connsiteY1252" fmla="*/ 379940 h 5667555"/>
              <a:gd name="connsiteX1253" fmla="*/ 211232 w 6064782"/>
              <a:gd name="connsiteY1253" fmla="*/ 0 h 5667555"/>
              <a:gd name="connsiteX1254" fmla="*/ 384378 w 6064782"/>
              <a:gd name="connsiteY1254" fmla="*/ 0 h 5667555"/>
              <a:gd name="connsiteX1255" fmla="*/ 384378 w 6064782"/>
              <a:gd name="connsiteY1255" fmla="*/ 213224 h 5667555"/>
              <a:gd name="connsiteX1256" fmla="*/ 549171 w 6064782"/>
              <a:gd name="connsiteY1256" fmla="*/ 378017 h 5667555"/>
              <a:gd name="connsiteX1257" fmla="*/ 549171 w 6064782"/>
              <a:gd name="connsiteY1257" fmla="*/ 254 h 5667555"/>
              <a:gd name="connsiteX1258" fmla="*/ 596915 w 6064782"/>
              <a:gd name="connsiteY1258" fmla="*/ 254 h 5667555"/>
              <a:gd name="connsiteX1259" fmla="*/ 596915 w 6064782"/>
              <a:gd name="connsiteY1259" fmla="*/ 378014 h 5667555"/>
              <a:gd name="connsiteX1260" fmla="*/ 758644 w 6064782"/>
              <a:gd name="connsiteY1260" fmla="*/ 216286 h 5667555"/>
              <a:gd name="connsiteX1261" fmla="*/ 758644 w 6064782"/>
              <a:gd name="connsiteY1261" fmla="*/ 0 h 5667555"/>
              <a:gd name="connsiteX1262" fmla="*/ 931790 w 6064782"/>
              <a:gd name="connsiteY1262" fmla="*/ 0 h 5667555"/>
              <a:gd name="connsiteX1263" fmla="*/ 931790 w 6064782"/>
              <a:gd name="connsiteY1263" fmla="*/ 379941 h 5667555"/>
              <a:gd name="connsiteX1264" fmla="*/ 950978 w 6064782"/>
              <a:gd name="connsiteY1264" fmla="*/ 399129 h 5667555"/>
              <a:gd name="connsiteX1265" fmla="*/ 970168 w 6064782"/>
              <a:gd name="connsiteY1265" fmla="*/ 379940 h 5667555"/>
              <a:gd name="connsiteX1266" fmla="*/ 970168 w 6064782"/>
              <a:gd name="connsiteY1266" fmla="*/ 0 h 5667555"/>
              <a:gd name="connsiteX1267" fmla="*/ 1143314 w 6064782"/>
              <a:gd name="connsiteY1267" fmla="*/ 0 h 5667555"/>
              <a:gd name="connsiteX1268" fmla="*/ 1143314 w 6064782"/>
              <a:gd name="connsiteY1268" fmla="*/ 213224 h 5667555"/>
              <a:gd name="connsiteX1269" fmla="*/ 1308107 w 6064782"/>
              <a:gd name="connsiteY1269" fmla="*/ 378017 h 5667555"/>
              <a:gd name="connsiteX1270" fmla="*/ 1308107 w 6064782"/>
              <a:gd name="connsiteY1270" fmla="*/ 254 h 5667555"/>
              <a:gd name="connsiteX1271" fmla="*/ 1355851 w 6064782"/>
              <a:gd name="connsiteY1271" fmla="*/ 254 h 5667555"/>
              <a:gd name="connsiteX1272" fmla="*/ 1355851 w 6064782"/>
              <a:gd name="connsiteY1272" fmla="*/ 378014 h 5667555"/>
              <a:gd name="connsiteX1273" fmla="*/ 1517580 w 6064782"/>
              <a:gd name="connsiteY1273" fmla="*/ 216286 h 5667555"/>
              <a:gd name="connsiteX1274" fmla="*/ 1517580 w 6064782"/>
              <a:gd name="connsiteY1274" fmla="*/ 0 h 5667555"/>
              <a:gd name="connsiteX1275" fmla="*/ 1690726 w 6064782"/>
              <a:gd name="connsiteY1275" fmla="*/ 0 h 5667555"/>
              <a:gd name="connsiteX1276" fmla="*/ 1690726 w 6064782"/>
              <a:gd name="connsiteY1276" fmla="*/ 379941 h 5667555"/>
              <a:gd name="connsiteX1277" fmla="*/ 1709914 w 6064782"/>
              <a:gd name="connsiteY1277" fmla="*/ 399129 h 5667555"/>
              <a:gd name="connsiteX1278" fmla="*/ 1729104 w 6064782"/>
              <a:gd name="connsiteY1278" fmla="*/ 379940 h 5667555"/>
              <a:gd name="connsiteX1279" fmla="*/ 1729104 w 6064782"/>
              <a:gd name="connsiteY1279" fmla="*/ 0 h 5667555"/>
              <a:gd name="connsiteX1280" fmla="*/ 1902250 w 6064782"/>
              <a:gd name="connsiteY1280" fmla="*/ 0 h 5667555"/>
              <a:gd name="connsiteX1281" fmla="*/ 1902250 w 6064782"/>
              <a:gd name="connsiteY1281" fmla="*/ 213224 h 5667555"/>
              <a:gd name="connsiteX1282" fmla="*/ 2067043 w 6064782"/>
              <a:gd name="connsiteY1282" fmla="*/ 378017 h 5667555"/>
              <a:gd name="connsiteX1283" fmla="*/ 2067043 w 6064782"/>
              <a:gd name="connsiteY1283" fmla="*/ 254 h 5667555"/>
              <a:gd name="connsiteX1284" fmla="*/ 2114787 w 6064782"/>
              <a:gd name="connsiteY1284" fmla="*/ 254 h 5667555"/>
              <a:gd name="connsiteX1285" fmla="*/ 2114787 w 6064782"/>
              <a:gd name="connsiteY1285" fmla="*/ 378014 h 5667555"/>
              <a:gd name="connsiteX1286" fmla="*/ 2276516 w 6064782"/>
              <a:gd name="connsiteY1286" fmla="*/ 216286 h 5667555"/>
              <a:gd name="connsiteX1287" fmla="*/ 2276516 w 6064782"/>
              <a:gd name="connsiteY1287" fmla="*/ 0 h 5667555"/>
              <a:gd name="connsiteX1288" fmla="*/ 2449662 w 6064782"/>
              <a:gd name="connsiteY1288" fmla="*/ 0 h 5667555"/>
              <a:gd name="connsiteX1289" fmla="*/ 2449662 w 6064782"/>
              <a:gd name="connsiteY1289" fmla="*/ 379941 h 5667555"/>
              <a:gd name="connsiteX1290" fmla="*/ 2468850 w 6064782"/>
              <a:gd name="connsiteY1290" fmla="*/ 399129 h 5667555"/>
              <a:gd name="connsiteX1291" fmla="*/ 2488040 w 6064782"/>
              <a:gd name="connsiteY1291" fmla="*/ 379940 h 5667555"/>
              <a:gd name="connsiteX1292" fmla="*/ 2488040 w 6064782"/>
              <a:gd name="connsiteY1292" fmla="*/ 0 h 5667555"/>
              <a:gd name="connsiteX1293" fmla="*/ 2661186 w 6064782"/>
              <a:gd name="connsiteY1293" fmla="*/ 0 h 5667555"/>
              <a:gd name="connsiteX1294" fmla="*/ 2661186 w 6064782"/>
              <a:gd name="connsiteY1294" fmla="*/ 213224 h 5667555"/>
              <a:gd name="connsiteX1295" fmla="*/ 2825979 w 6064782"/>
              <a:gd name="connsiteY1295" fmla="*/ 378017 h 5667555"/>
              <a:gd name="connsiteX1296" fmla="*/ 2825979 w 6064782"/>
              <a:gd name="connsiteY1296" fmla="*/ 254 h 5667555"/>
              <a:gd name="connsiteX1297" fmla="*/ 2873723 w 6064782"/>
              <a:gd name="connsiteY1297" fmla="*/ 254 h 5667555"/>
              <a:gd name="connsiteX1298" fmla="*/ 2873723 w 6064782"/>
              <a:gd name="connsiteY1298" fmla="*/ 378014 h 5667555"/>
              <a:gd name="connsiteX1299" fmla="*/ 3035452 w 6064782"/>
              <a:gd name="connsiteY1299" fmla="*/ 216286 h 5667555"/>
              <a:gd name="connsiteX1300" fmla="*/ 3035452 w 6064782"/>
              <a:gd name="connsiteY1300" fmla="*/ 0 h 5667555"/>
              <a:gd name="connsiteX1301" fmla="*/ 3208598 w 6064782"/>
              <a:gd name="connsiteY1301" fmla="*/ 0 h 5667555"/>
              <a:gd name="connsiteX1302" fmla="*/ 3208598 w 6064782"/>
              <a:gd name="connsiteY1302" fmla="*/ 379940 h 5667555"/>
              <a:gd name="connsiteX1303" fmla="*/ 3227786 w 6064782"/>
              <a:gd name="connsiteY1303" fmla="*/ 399128 h 5667555"/>
              <a:gd name="connsiteX1304" fmla="*/ 3246976 w 6064782"/>
              <a:gd name="connsiteY1304" fmla="*/ 379939 h 5667555"/>
              <a:gd name="connsiteX1305" fmla="*/ 3246976 w 6064782"/>
              <a:gd name="connsiteY1305" fmla="*/ 0 h 5667555"/>
              <a:gd name="connsiteX1306" fmla="*/ 3420122 w 6064782"/>
              <a:gd name="connsiteY1306" fmla="*/ 0 h 5667555"/>
              <a:gd name="connsiteX1307" fmla="*/ 3420122 w 6064782"/>
              <a:gd name="connsiteY1307" fmla="*/ 213224 h 5667555"/>
              <a:gd name="connsiteX1308" fmla="*/ 3584915 w 6064782"/>
              <a:gd name="connsiteY1308" fmla="*/ 378016 h 5667555"/>
              <a:gd name="connsiteX1309" fmla="*/ 3584915 w 6064782"/>
              <a:gd name="connsiteY1309" fmla="*/ 253 h 5667555"/>
              <a:gd name="connsiteX1310" fmla="*/ 3632659 w 6064782"/>
              <a:gd name="connsiteY1310" fmla="*/ 253 h 5667555"/>
              <a:gd name="connsiteX1311" fmla="*/ 3632659 w 6064782"/>
              <a:gd name="connsiteY1311" fmla="*/ 378013 h 5667555"/>
              <a:gd name="connsiteX1312" fmla="*/ 3794388 w 6064782"/>
              <a:gd name="connsiteY1312" fmla="*/ 216285 h 5667555"/>
              <a:gd name="connsiteX1313" fmla="*/ 3794388 w 6064782"/>
              <a:gd name="connsiteY1313" fmla="*/ 0 h 5667555"/>
              <a:gd name="connsiteX1314" fmla="*/ 3967534 w 6064782"/>
              <a:gd name="connsiteY1314" fmla="*/ 0 h 5667555"/>
              <a:gd name="connsiteX1315" fmla="*/ 3967534 w 6064782"/>
              <a:gd name="connsiteY1315" fmla="*/ 379940 h 5667555"/>
              <a:gd name="connsiteX1316" fmla="*/ 3986722 w 6064782"/>
              <a:gd name="connsiteY1316" fmla="*/ 399128 h 5667555"/>
              <a:gd name="connsiteX1317" fmla="*/ 4005912 w 6064782"/>
              <a:gd name="connsiteY1317" fmla="*/ 379939 h 5667555"/>
              <a:gd name="connsiteX1318" fmla="*/ 4005912 w 6064782"/>
              <a:gd name="connsiteY1318" fmla="*/ 0 h 5667555"/>
              <a:gd name="connsiteX1319" fmla="*/ 4179058 w 6064782"/>
              <a:gd name="connsiteY1319" fmla="*/ 0 h 5667555"/>
              <a:gd name="connsiteX1320" fmla="*/ 4179058 w 6064782"/>
              <a:gd name="connsiteY1320" fmla="*/ 213223 h 5667555"/>
              <a:gd name="connsiteX1321" fmla="*/ 4343851 w 6064782"/>
              <a:gd name="connsiteY1321" fmla="*/ 378016 h 5667555"/>
              <a:gd name="connsiteX1322" fmla="*/ 4343851 w 6064782"/>
              <a:gd name="connsiteY1322" fmla="*/ 253 h 5667555"/>
              <a:gd name="connsiteX1323" fmla="*/ 4391595 w 6064782"/>
              <a:gd name="connsiteY1323" fmla="*/ 253 h 5667555"/>
              <a:gd name="connsiteX1324" fmla="*/ 4391595 w 6064782"/>
              <a:gd name="connsiteY1324" fmla="*/ 378013 h 5667555"/>
              <a:gd name="connsiteX1325" fmla="*/ 4553324 w 6064782"/>
              <a:gd name="connsiteY1325" fmla="*/ 216285 h 5667555"/>
              <a:gd name="connsiteX1326" fmla="*/ 4553324 w 6064782"/>
              <a:gd name="connsiteY1326" fmla="*/ 0 h 5667555"/>
              <a:gd name="connsiteX1327" fmla="*/ 4726470 w 6064782"/>
              <a:gd name="connsiteY1327" fmla="*/ 0 h 5667555"/>
              <a:gd name="connsiteX1328" fmla="*/ 4726470 w 6064782"/>
              <a:gd name="connsiteY1328" fmla="*/ 379940 h 5667555"/>
              <a:gd name="connsiteX1329" fmla="*/ 4745658 w 6064782"/>
              <a:gd name="connsiteY1329" fmla="*/ 399128 h 5667555"/>
              <a:gd name="connsiteX1330" fmla="*/ 4764848 w 6064782"/>
              <a:gd name="connsiteY1330" fmla="*/ 379939 h 5667555"/>
              <a:gd name="connsiteX1331" fmla="*/ 4764848 w 6064782"/>
              <a:gd name="connsiteY1331" fmla="*/ 0 h 5667555"/>
              <a:gd name="connsiteX1332" fmla="*/ 4937994 w 6064782"/>
              <a:gd name="connsiteY1332" fmla="*/ 0 h 5667555"/>
              <a:gd name="connsiteX1333" fmla="*/ 4937994 w 6064782"/>
              <a:gd name="connsiteY1333" fmla="*/ 213223 h 5667555"/>
              <a:gd name="connsiteX1334" fmla="*/ 5102787 w 6064782"/>
              <a:gd name="connsiteY1334" fmla="*/ 378016 h 5667555"/>
              <a:gd name="connsiteX1335" fmla="*/ 5102787 w 6064782"/>
              <a:gd name="connsiteY1335" fmla="*/ 253 h 5667555"/>
              <a:gd name="connsiteX1336" fmla="*/ 5150531 w 6064782"/>
              <a:gd name="connsiteY1336" fmla="*/ 253 h 5667555"/>
              <a:gd name="connsiteX1337" fmla="*/ 5150531 w 6064782"/>
              <a:gd name="connsiteY1337" fmla="*/ 378013 h 5667555"/>
              <a:gd name="connsiteX1338" fmla="*/ 5312260 w 6064782"/>
              <a:gd name="connsiteY1338" fmla="*/ 216285 h 5667555"/>
              <a:gd name="connsiteX1339" fmla="*/ 5312260 w 6064782"/>
              <a:gd name="connsiteY1339" fmla="*/ 0 h 5667555"/>
              <a:gd name="connsiteX1340" fmla="*/ 5485406 w 6064782"/>
              <a:gd name="connsiteY1340" fmla="*/ 0 h 5667555"/>
              <a:gd name="connsiteX1341" fmla="*/ 5485406 w 6064782"/>
              <a:gd name="connsiteY1341" fmla="*/ 379940 h 5667555"/>
              <a:gd name="connsiteX1342" fmla="*/ 5504594 w 6064782"/>
              <a:gd name="connsiteY1342" fmla="*/ 399128 h 5667555"/>
              <a:gd name="connsiteX1343" fmla="*/ 5523784 w 6064782"/>
              <a:gd name="connsiteY1343" fmla="*/ 379939 h 5667555"/>
              <a:gd name="connsiteX1344" fmla="*/ 5523784 w 6064782"/>
              <a:gd name="connsiteY1344" fmla="*/ 0 h 5667555"/>
              <a:gd name="connsiteX1345" fmla="*/ 5696930 w 6064782"/>
              <a:gd name="connsiteY1345" fmla="*/ 0 h 5667555"/>
              <a:gd name="connsiteX1346" fmla="*/ 5696930 w 6064782"/>
              <a:gd name="connsiteY1346" fmla="*/ 213223 h 5667555"/>
              <a:gd name="connsiteX1347" fmla="*/ 5861723 w 6064782"/>
              <a:gd name="connsiteY1347" fmla="*/ 378016 h 5667555"/>
              <a:gd name="connsiteX1348" fmla="*/ 5861723 w 6064782"/>
              <a:gd name="connsiteY1348" fmla="*/ 253 h 5667555"/>
              <a:gd name="connsiteX1349" fmla="*/ 5909467 w 6064782"/>
              <a:gd name="connsiteY1349" fmla="*/ 253 h 5667555"/>
              <a:gd name="connsiteX1350" fmla="*/ 5909467 w 6064782"/>
              <a:gd name="connsiteY1350" fmla="*/ 378013 h 5667555"/>
              <a:gd name="connsiteX1351" fmla="*/ 6064782 w 6064782"/>
              <a:gd name="connsiteY1351" fmla="*/ 222699 h 5667555"/>
              <a:gd name="connsiteX1352" fmla="*/ 6064782 w 6064782"/>
              <a:gd name="connsiteY1352" fmla="*/ 707031 h 5667555"/>
              <a:gd name="connsiteX1353" fmla="*/ 5909467 w 6064782"/>
              <a:gd name="connsiteY1353" fmla="*/ 862344 h 5667555"/>
              <a:gd name="connsiteX1354" fmla="*/ 5909467 w 6064782"/>
              <a:gd name="connsiteY1354" fmla="*/ 1320988 h 5667555"/>
              <a:gd name="connsiteX1355" fmla="*/ 6064782 w 6064782"/>
              <a:gd name="connsiteY1355" fmla="*/ 1165674 h 5667555"/>
              <a:gd name="connsiteX1356" fmla="*/ 6064782 w 6064782"/>
              <a:gd name="connsiteY1356" fmla="*/ 1650006 h 5667555"/>
              <a:gd name="connsiteX1357" fmla="*/ 5909467 w 6064782"/>
              <a:gd name="connsiteY1357" fmla="*/ 1805319 h 5667555"/>
              <a:gd name="connsiteX1358" fmla="*/ 5909467 w 6064782"/>
              <a:gd name="connsiteY1358" fmla="*/ 2273489 h 5667555"/>
              <a:gd name="connsiteX1359" fmla="*/ 6064782 w 6064782"/>
              <a:gd name="connsiteY1359" fmla="*/ 2118174 h 5667555"/>
              <a:gd name="connsiteX1360" fmla="*/ 6064782 w 6064782"/>
              <a:gd name="connsiteY1360" fmla="*/ 2602506 h 5667555"/>
              <a:gd name="connsiteX1361" fmla="*/ 5909467 w 6064782"/>
              <a:gd name="connsiteY1361" fmla="*/ 2757820 h 5667555"/>
              <a:gd name="connsiteX1362" fmla="*/ 5909467 w 6064782"/>
              <a:gd name="connsiteY1362" fmla="*/ 3206937 h 5667555"/>
              <a:gd name="connsiteX1363" fmla="*/ 6064782 w 6064782"/>
              <a:gd name="connsiteY1363" fmla="*/ 3051624 h 5667555"/>
              <a:gd name="connsiteX1364" fmla="*/ 6064782 w 6064782"/>
              <a:gd name="connsiteY1364" fmla="*/ 3535955 h 5667555"/>
              <a:gd name="connsiteX1365" fmla="*/ 5909467 w 6064782"/>
              <a:gd name="connsiteY1365" fmla="*/ 3691268 h 5667555"/>
              <a:gd name="connsiteX1366" fmla="*/ 5909467 w 6064782"/>
              <a:gd name="connsiteY1366" fmla="*/ 4159438 h 5667555"/>
              <a:gd name="connsiteX1367" fmla="*/ 6064782 w 6064782"/>
              <a:gd name="connsiteY1367" fmla="*/ 4004124 h 5667555"/>
              <a:gd name="connsiteX1368" fmla="*/ 6064782 w 6064782"/>
              <a:gd name="connsiteY1368" fmla="*/ 4488456 h 5667555"/>
              <a:gd name="connsiteX1369" fmla="*/ 5909467 w 6064782"/>
              <a:gd name="connsiteY1369" fmla="*/ 4643769 h 5667555"/>
              <a:gd name="connsiteX1370" fmla="*/ 5909467 w 6064782"/>
              <a:gd name="connsiteY1370" fmla="*/ 5111938 h 5667555"/>
              <a:gd name="connsiteX1371" fmla="*/ 6064782 w 6064782"/>
              <a:gd name="connsiteY1371" fmla="*/ 4956624 h 5667555"/>
              <a:gd name="connsiteX1372" fmla="*/ 6064782 w 6064782"/>
              <a:gd name="connsiteY1372" fmla="*/ 5440956 h 5667555"/>
              <a:gd name="connsiteX1373" fmla="*/ 5909467 w 6064782"/>
              <a:gd name="connsiteY1373" fmla="*/ 5596269 h 5667555"/>
              <a:gd name="connsiteX1374" fmla="*/ 5909467 w 6064782"/>
              <a:gd name="connsiteY1374" fmla="*/ 5667555 h 5667555"/>
              <a:gd name="connsiteX1375" fmla="*/ 5861723 w 6064782"/>
              <a:gd name="connsiteY1375" fmla="*/ 5667555 h 5667555"/>
              <a:gd name="connsiteX1376" fmla="*/ 5861723 w 6064782"/>
              <a:gd name="connsiteY1376" fmla="*/ 5596271 h 5667555"/>
              <a:gd name="connsiteX1377" fmla="*/ 5696930 w 6064782"/>
              <a:gd name="connsiteY1377" fmla="*/ 5431479 h 5667555"/>
              <a:gd name="connsiteX1378" fmla="*/ 5696930 w 6064782"/>
              <a:gd name="connsiteY1378" fmla="*/ 5667555 h 5667555"/>
              <a:gd name="connsiteX1379" fmla="*/ 5523784 w 6064782"/>
              <a:gd name="connsiteY1379" fmla="*/ 5667555 h 5667555"/>
              <a:gd name="connsiteX1380" fmla="*/ 5523784 w 6064782"/>
              <a:gd name="connsiteY1380" fmla="*/ 5623987 h 5667555"/>
              <a:gd name="connsiteX1381" fmla="*/ 5504594 w 6064782"/>
              <a:gd name="connsiteY1381" fmla="*/ 5643176 h 5667555"/>
              <a:gd name="connsiteX1382" fmla="*/ 5485406 w 6064782"/>
              <a:gd name="connsiteY1382" fmla="*/ 5623988 h 5667555"/>
              <a:gd name="connsiteX1383" fmla="*/ 5485406 w 6064782"/>
              <a:gd name="connsiteY1383" fmla="*/ 5667555 h 5667555"/>
              <a:gd name="connsiteX1384" fmla="*/ 5312260 w 6064782"/>
              <a:gd name="connsiteY1384" fmla="*/ 5667555 h 5667555"/>
              <a:gd name="connsiteX1385" fmla="*/ 5312260 w 6064782"/>
              <a:gd name="connsiteY1385" fmla="*/ 5434542 h 5667555"/>
              <a:gd name="connsiteX1386" fmla="*/ 5150531 w 6064782"/>
              <a:gd name="connsiteY1386" fmla="*/ 5596269 h 5667555"/>
              <a:gd name="connsiteX1387" fmla="*/ 5150531 w 6064782"/>
              <a:gd name="connsiteY1387" fmla="*/ 5667555 h 5667555"/>
              <a:gd name="connsiteX1388" fmla="*/ 5102787 w 6064782"/>
              <a:gd name="connsiteY1388" fmla="*/ 5667555 h 5667555"/>
              <a:gd name="connsiteX1389" fmla="*/ 5102787 w 6064782"/>
              <a:gd name="connsiteY1389" fmla="*/ 5596271 h 5667555"/>
              <a:gd name="connsiteX1390" fmla="*/ 4937994 w 6064782"/>
              <a:gd name="connsiteY1390" fmla="*/ 5431479 h 5667555"/>
              <a:gd name="connsiteX1391" fmla="*/ 4937994 w 6064782"/>
              <a:gd name="connsiteY1391" fmla="*/ 5667555 h 5667555"/>
              <a:gd name="connsiteX1392" fmla="*/ 4764848 w 6064782"/>
              <a:gd name="connsiteY1392" fmla="*/ 5667555 h 5667555"/>
              <a:gd name="connsiteX1393" fmla="*/ 4764848 w 6064782"/>
              <a:gd name="connsiteY1393" fmla="*/ 5623987 h 5667555"/>
              <a:gd name="connsiteX1394" fmla="*/ 4745658 w 6064782"/>
              <a:gd name="connsiteY1394" fmla="*/ 5643176 h 5667555"/>
              <a:gd name="connsiteX1395" fmla="*/ 4726470 w 6064782"/>
              <a:gd name="connsiteY1395" fmla="*/ 5623988 h 5667555"/>
              <a:gd name="connsiteX1396" fmla="*/ 4726470 w 6064782"/>
              <a:gd name="connsiteY1396" fmla="*/ 5667555 h 5667555"/>
              <a:gd name="connsiteX1397" fmla="*/ 4553324 w 6064782"/>
              <a:gd name="connsiteY1397" fmla="*/ 5667555 h 5667555"/>
              <a:gd name="connsiteX1398" fmla="*/ 4553324 w 6064782"/>
              <a:gd name="connsiteY1398" fmla="*/ 5434542 h 5667555"/>
              <a:gd name="connsiteX1399" fmla="*/ 4391595 w 6064782"/>
              <a:gd name="connsiteY1399" fmla="*/ 5596269 h 5667555"/>
              <a:gd name="connsiteX1400" fmla="*/ 4391595 w 6064782"/>
              <a:gd name="connsiteY1400" fmla="*/ 5667555 h 5667555"/>
              <a:gd name="connsiteX1401" fmla="*/ 4343851 w 6064782"/>
              <a:gd name="connsiteY1401" fmla="*/ 5667555 h 5667555"/>
              <a:gd name="connsiteX1402" fmla="*/ 4343851 w 6064782"/>
              <a:gd name="connsiteY1402" fmla="*/ 5596271 h 5667555"/>
              <a:gd name="connsiteX1403" fmla="*/ 4179058 w 6064782"/>
              <a:gd name="connsiteY1403" fmla="*/ 5431479 h 5667555"/>
              <a:gd name="connsiteX1404" fmla="*/ 4179058 w 6064782"/>
              <a:gd name="connsiteY1404" fmla="*/ 5667555 h 5667555"/>
              <a:gd name="connsiteX1405" fmla="*/ 4005912 w 6064782"/>
              <a:gd name="connsiteY1405" fmla="*/ 5667555 h 5667555"/>
              <a:gd name="connsiteX1406" fmla="*/ 4005912 w 6064782"/>
              <a:gd name="connsiteY1406" fmla="*/ 5623987 h 5667555"/>
              <a:gd name="connsiteX1407" fmla="*/ 3986722 w 6064782"/>
              <a:gd name="connsiteY1407" fmla="*/ 5643176 h 5667555"/>
              <a:gd name="connsiteX1408" fmla="*/ 3967534 w 6064782"/>
              <a:gd name="connsiteY1408" fmla="*/ 5623988 h 5667555"/>
              <a:gd name="connsiteX1409" fmla="*/ 3967534 w 6064782"/>
              <a:gd name="connsiteY1409" fmla="*/ 5667555 h 5667555"/>
              <a:gd name="connsiteX1410" fmla="*/ 3794388 w 6064782"/>
              <a:gd name="connsiteY1410" fmla="*/ 5667555 h 5667555"/>
              <a:gd name="connsiteX1411" fmla="*/ 3794388 w 6064782"/>
              <a:gd name="connsiteY1411" fmla="*/ 5434542 h 5667555"/>
              <a:gd name="connsiteX1412" fmla="*/ 3632659 w 6064782"/>
              <a:gd name="connsiteY1412" fmla="*/ 5596269 h 5667555"/>
              <a:gd name="connsiteX1413" fmla="*/ 3632659 w 6064782"/>
              <a:gd name="connsiteY1413" fmla="*/ 5667555 h 5667555"/>
              <a:gd name="connsiteX1414" fmla="*/ 3584915 w 6064782"/>
              <a:gd name="connsiteY1414" fmla="*/ 5667555 h 5667555"/>
              <a:gd name="connsiteX1415" fmla="*/ 3584915 w 6064782"/>
              <a:gd name="connsiteY1415" fmla="*/ 5596271 h 5667555"/>
              <a:gd name="connsiteX1416" fmla="*/ 3420122 w 6064782"/>
              <a:gd name="connsiteY1416" fmla="*/ 5431479 h 5667555"/>
              <a:gd name="connsiteX1417" fmla="*/ 3420122 w 6064782"/>
              <a:gd name="connsiteY1417" fmla="*/ 5667555 h 5667555"/>
              <a:gd name="connsiteX1418" fmla="*/ 3246976 w 6064782"/>
              <a:gd name="connsiteY1418" fmla="*/ 5667555 h 5667555"/>
              <a:gd name="connsiteX1419" fmla="*/ 3246976 w 6064782"/>
              <a:gd name="connsiteY1419" fmla="*/ 5623987 h 5667555"/>
              <a:gd name="connsiteX1420" fmla="*/ 3227786 w 6064782"/>
              <a:gd name="connsiteY1420" fmla="*/ 5643176 h 5667555"/>
              <a:gd name="connsiteX1421" fmla="*/ 3208598 w 6064782"/>
              <a:gd name="connsiteY1421" fmla="*/ 5623988 h 5667555"/>
              <a:gd name="connsiteX1422" fmla="*/ 3208598 w 6064782"/>
              <a:gd name="connsiteY1422" fmla="*/ 5667555 h 5667555"/>
              <a:gd name="connsiteX1423" fmla="*/ 3035452 w 6064782"/>
              <a:gd name="connsiteY1423" fmla="*/ 5667555 h 5667555"/>
              <a:gd name="connsiteX1424" fmla="*/ 3035452 w 6064782"/>
              <a:gd name="connsiteY1424" fmla="*/ 5434542 h 5667555"/>
              <a:gd name="connsiteX1425" fmla="*/ 2873723 w 6064782"/>
              <a:gd name="connsiteY1425" fmla="*/ 5596269 h 5667555"/>
              <a:gd name="connsiteX1426" fmla="*/ 2873723 w 6064782"/>
              <a:gd name="connsiteY1426" fmla="*/ 5667555 h 5667555"/>
              <a:gd name="connsiteX1427" fmla="*/ 2825979 w 6064782"/>
              <a:gd name="connsiteY1427" fmla="*/ 5667555 h 5667555"/>
              <a:gd name="connsiteX1428" fmla="*/ 2825979 w 6064782"/>
              <a:gd name="connsiteY1428" fmla="*/ 5596271 h 5667555"/>
              <a:gd name="connsiteX1429" fmla="*/ 2661186 w 6064782"/>
              <a:gd name="connsiteY1429" fmla="*/ 5431479 h 5667555"/>
              <a:gd name="connsiteX1430" fmla="*/ 2661186 w 6064782"/>
              <a:gd name="connsiteY1430" fmla="*/ 5667555 h 5667555"/>
              <a:gd name="connsiteX1431" fmla="*/ 2488040 w 6064782"/>
              <a:gd name="connsiteY1431" fmla="*/ 5667555 h 5667555"/>
              <a:gd name="connsiteX1432" fmla="*/ 2488040 w 6064782"/>
              <a:gd name="connsiteY1432" fmla="*/ 5623987 h 5667555"/>
              <a:gd name="connsiteX1433" fmla="*/ 2468850 w 6064782"/>
              <a:gd name="connsiteY1433" fmla="*/ 5643176 h 5667555"/>
              <a:gd name="connsiteX1434" fmla="*/ 2449662 w 6064782"/>
              <a:gd name="connsiteY1434" fmla="*/ 5623988 h 5667555"/>
              <a:gd name="connsiteX1435" fmla="*/ 2449662 w 6064782"/>
              <a:gd name="connsiteY1435" fmla="*/ 5667555 h 5667555"/>
              <a:gd name="connsiteX1436" fmla="*/ 2276516 w 6064782"/>
              <a:gd name="connsiteY1436" fmla="*/ 5667555 h 5667555"/>
              <a:gd name="connsiteX1437" fmla="*/ 2276516 w 6064782"/>
              <a:gd name="connsiteY1437" fmla="*/ 5434542 h 5667555"/>
              <a:gd name="connsiteX1438" fmla="*/ 2114787 w 6064782"/>
              <a:gd name="connsiteY1438" fmla="*/ 5596269 h 5667555"/>
              <a:gd name="connsiteX1439" fmla="*/ 2114787 w 6064782"/>
              <a:gd name="connsiteY1439" fmla="*/ 5667555 h 5667555"/>
              <a:gd name="connsiteX1440" fmla="*/ 2067043 w 6064782"/>
              <a:gd name="connsiteY1440" fmla="*/ 5667555 h 5667555"/>
              <a:gd name="connsiteX1441" fmla="*/ 2067043 w 6064782"/>
              <a:gd name="connsiteY1441" fmla="*/ 5596271 h 5667555"/>
              <a:gd name="connsiteX1442" fmla="*/ 1902250 w 6064782"/>
              <a:gd name="connsiteY1442" fmla="*/ 5431479 h 5667555"/>
              <a:gd name="connsiteX1443" fmla="*/ 1902250 w 6064782"/>
              <a:gd name="connsiteY1443" fmla="*/ 5667555 h 5667555"/>
              <a:gd name="connsiteX1444" fmla="*/ 1729104 w 6064782"/>
              <a:gd name="connsiteY1444" fmla="*/ 5667555 h 5667555"/>
              <a:gd name="connsiteX1445" fmla="*/ 1729104 w 6064782"/>
              <a:gd name="connsiteY1445" fmla="*/ 5623987 h 5667555"/>
              <a:gd name="connsiteX1446" fmla="*/ 1709914 w 6064782"/>
              <a:gd name="connsiteY1446" fmla="*/ 5643176 h 5667555"/>
              <a:gd name="connsiteX1447" fmla="*/ 1690726 w 6064782"/>
              <a:gd name="connsiteY1447" fmla="*/ 5623988 h 5667555"/>
              <a:gd name="connsiteX1448" fmla="*/ 1690726 w 6064782"/>
              <a:gd name="connsiteY1448" fmla="*/ 5667555 h 5667555"/>
              <a:gd name="connsiteX1449" fmla="*/ 1517580 w 6064782"/>
              <a:gd name="connsiteY1449" fmla="*/ 5667555 h 5667555"/>
              <a:gd name="connsiteX1450" fmla="*/ 1517580 w 6064782"/>
              <a:gd name="connsiteY1450" fmla="*/ 5434542 h 5667555"/>
              <a:gd name="connsiteX1451" fmla="*/ 1355851 w 6064782"/>
              <a:gd name="connsiteY1451" fmla="*/ 5596269 h 5667555"/>
              <a:gd name="connsiteX1452" fmla="*/ 1355851 w 6064782"/>
              <a:gd name="connsiteY1452" fmla="*/ 5667555 h 5667555"/>
              <a:gd name="connsiteX1453" fmla="*/ 1308107 w 6064782"/>
              <a:gd name="connsiteY1453" fmla="*/ 5667555 h 5667555"/>
              <a:gd name="connsiteX1454" fmla="*/ 1308107 w 6064782"/>
              <a:gd name="connsiteY1454" fmla="*/ 5596271 h 5667555"/>
              <a:gd name="connsiteX1455" fmla="*/ 1143314 w 6064782"/>
              <a:gd name="connsiteY1455" fmla="*/ 5431479 h 5667555"/>
              <a:gd name="connsiteX1456" fmla="*/ 1143314 w 6064782"/>
              <a:gd name="connsiteY1456" fmla="*/ 5667555 h 5667555"/>
              <a:gd name="connsiteX1457" fmla="*/ 970168 w 6064782"/>
              <a:gd name="connsiteY1457" fmla="*/ 5667555 h 5667555"/>
              <a:gd name="connsiteX1458" fmla="*/ 970168 w 6064782"/>
              <a:gd name="connsiteY1458" fmla="*/ 5623987 h 5667555"/>
              <a:gd name="connsiteX1459" fmla="*/ 950978 w 6064782"/>
              <a:gd name="connsiteY1459" fmla="*/ 5643176 h 5667555"/>
              <a:gd name="connsiteX1460" fmla="*/ 931790 w 6064782"/>
              <a:gd name="connsiteY1460" fmla="*/ 5623988 h 5667555"/>
              <a:gd name="connsiteX1461" fmla="*/ 931790 w 6064782"/>
              <a:gd name="connsiteY1461" fmla="*/ 5667555 h 5667555"/>
              <a:gd name="connsiteX1462" fmla="*/ 758644 w 6064782"/>
              <a:gd name="connsiteY1462" fmla="*/ 5667555 h 5667555"/>
              <a:gd name="connsiteX1463" fmla="*/ 758644 w 6064782"/>
              <a:gd name="connsiteY1463" fmla="*/ 5434542 h 5667555"/>
              <a:gd name="connsiteX1464" fmla="*/ 596915 w 6064782"/>
              <a:gd name="connsiteY1464" fmla="*/ 5596269 h 5667555"/>
              <a:gd name="connsiteX1465" fmla="*/ 596915 w 6064782"/>
              <a:gd name="connsiteY1465" fmla="*/ 5667555 h 5667555"/>
              <a:gd name="connsiteX1466" fmla="*/ 549171 w 6064782"/>
              <a:gd name="connsiteY1466" fmla="*/ 5667555 h 5667555"/>
              <a:gd name="connsiteX1467" fmla="*/ 549171 w 6064782"/>
              <a:gd name="connsiteY1467" fmla="*/ 5596271 h 5667555"/>
              <a:gd name="connsiteX1468" fmla="*/ 384378 w 6064782"/>
              <a:gd name="connsiteY1468" fmla="*/ 5431479 h 5667555"/>
              <a:gd name="connsiteX1469" fmla="*/ 384378 w 6064782"/>
              <a:gd name="connsiteY1469" fmla="*/ 5667555 h 5667555"/>
              <a:gd name="connsiteX1470" fmla="*/ 211232 w 6064782"/>
              <a:gd name="connsiteY1470" fmla="*/ 5667555 h 5667555"/>
              <a:gd name="connsiteX1471" fmla="*/ 211232 w 6064782"/>
              <a:gd name="connsiteY1471" fmla="*/ 5623987 h 5667555"/>
              <a:gd name="connsiteX1472" fmla="*/ 192042 w 6064782"/>
              <a:gd name="connsiteY1472" fmla="*/ 5643176 h 5667555"/>
              <a:gd name="connsiteX1473" fmla="*/ 172854 w 6064782"/>
              <a:gd name="connsiteY1473" fmla="*/ 5623988 h 5667555"/>
              <a:gd name="connsiteX1474" fmla="*/ 172854 w 6064782"/>
              <a:gd name="connsiteY1474" fmla="*/ 5667555 h 5667555"/>
              <a:gd name="connsiteX1475" fmla="*/ 0 w 6064782"/>
              <a:gd name="connsiteY1475" fmla="*/ 5667555 h 5667555"/>
              <a:gd name="connsiteX1476" fmla="*/ 0 w 6064782"/>
              <a:gd name="connsiteY1476" fmla="*/ 5429546 h 5667555"/>
              <a:gd name="connsiteX1477" fmla="*/ 168171 w 6064782"/>
              <a:gd name="connsiteY1477" fmla="*/ 5597717 h 5667555"/>
              <a:gd name="connsiteX1478" fmla="*/ 168171 w 6064782"/>
              <a:gd name="connsiteY1478" fmla="*/ 5129546 h 5667555"/>
              <a:gd name="connsiteX1479" fmla="*/ 0 w 6064782"/>
              <a:gd name="connsiteY1479" fmla="*/ 4961376 h 5667555"/>
              <a:gd name="connsiteX1480" fmla="*/ 0 w 6064782"/>
              <a:gd name="connsiteY1480" fmla="*/ 4477045 h 5667555"/>
              <a:gd name="connsiteX1481" fmla="*/ 168171 w 6064782"/>
              <a:gd name="connsiteY1481" fmla="*/ 4645216 h 5667555"/>
              <a:gd name="connsiteX1482" fmla="*/ 168171 w 6064782"/>
              <a:gd name="connsiteY1482" fmla="*/ 4177046 h 5667555"/>
              <a:gd name="connsiteX1483" fmla="*/ 0 w 6064782"/>
              <a:gd name="connsiteY1483" fmla="*/ 4008876 h 5667555"/>
              <a:gd name="connsiteX1484" fmla="*/ 0 w 6064782"/>
              <a:gd name="connsiteY1484" fmla="*/ 3524545 h 5667555"/>
              <a:gd name="connsiteX1485" fmla="*/ 168171 w 6064782"/>
              <a:gd name="connsiteY1485" fmla="*/ 3692716 h 5667555"/>
              <a:gd name="connsiteX1486" fmla="*/ 168171 w 6064782"/>
              <a:gd name="connsiteY1486" fmla="*/ 3224545 h 5667555"/>
              <a:gd name="connsiteX1487" fmla="*/ 0 w 6064782"/>
              <a:gd name="connsiteY1487" fmla="*/ 3056380 h 5667555"/>
              <a:gd name="connsiteX1488" fmla="*/ 0 w 6064782"/>
              <a:gd name="connsiteY1488" fmla="*/ 2572047 h 5667555"/>
              <a:gd name="connsiteX1489" fmla="*/ 168171 w 6064782"/>
              <a:gd name="connsiteY1489" fmla="*/ 2740220 h 5667555"/>
              <a:gd name="connsiteX1490" fmla="*/ 168171 w 6064782"/>
              <a:gd name="connsiteY1490" fmla="*/ 2291099 h 5667555"/>
              <a:gd name="connsiteX1491" fmla="*/ 0 w 6064782"/>
              <a:gd name="connsiteY1491" fmla="*/ 2122929 h 5667555"/>
              <a:gd name="connsiteX1492" fmla="*/ 0 w 6064782"/>
              <a:gd name="connsiteY1492" fmla="*/ 1638599 h 5667555"/>
              <a:gd name="connsiteX1493" fmla="*/ 168171 w 6064782"/>
              <a:gd name="connsiteY1493" fmla="*/ 1806768 h 5667555"/>
              <a:gd name="connsiteX1494" fmla="*/ 168171 w 6064782"/>
              <a:gd name="connsiteY1494" fmla="*/ 1338599 h 5667555"/>
              <a:gd name="connsiteX1495" fmla="*/ 0 w 6064782"/>
              <a:gd name="connsiteY1495" fmla="*/ 1170429 h 5667555"/>
              <a:gd name="connsiteX1496" fmla="*/ 0 w 6064782"/>
              <a:gd name="connsiteY1496" fmla="*/ 686098 h 5667555"/>
              <a:gd name="connsiteX1497" fmla="*/ 168171 w 6064782"/>
              <a:gd name="connsiteY1497" fmla="*/ 854269 h 5667555"/>
              <a:gd name="connsiteX1498" fmla="*/ 168171 w 6064782"/>
              <a:gd name="connsiteY1498" fmla="*/ 395624 h 5667555"/>
              <a:gd name="connsiteX1499" fmla="*/ 0 w 6064782"/>
              <a:gd name="connsiteY1499" fmla="*/ 227454 h 566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</a:cxnLst>
            <a:rect l="l" t="t" r="r" b="b"/>
            <a:pathLst>
              <a:path w="6064782" h="5667555">
                <a:moveTo>
                  <a:pt x="5904784" y="5138212"/>
                </a:moveTo>
                <a:lnTo>
                  <a:pt x="5885595" y="5157401"/>
                </a:lnTo>
                <a:lnTo>
                  <a:pt x="5866406" y="5138213"/>
                </a:lnTo>
                <a:lnTo>
                  <a:pt x="5866406" y="5580377"/>
                </a:lnTo>
                <a:lnTo>
                  <a:pt x="5885595" y="5599565"/>
                </a:lnTo>
                <a:lnTo>
                  <a:pt x="5904784" y="5580376"/>
                </a:lnTo>
                <a:close/>
                <a:moveTo>
                  <a:pt x="5145848" y="5138212"/>
                </a:moveTo>
                <a:lnTo>
                  <a:pt x="5126659" y="5157401"/>
                </a:lnTo>
                <a:lnTo>
                  <a:pt x="5107470" y="5138213"/>
                </a:lnTo>
                <a:lnTo>
                  <a:pt x="5107470" y="5580377"/>
                </a:lnTo>
                <a:lnTo>
                  <a:pt x="5126659" y="5599565"/>
                </a:lnTo>
                <a:lnTo>
                  <a:pt x="5145848" y="5580376"/>
                </a:lnTo>
                <a:close/>
                <a:moveTo>
                  <a:pt x="4386912" y="5138212"/>
                </a:moveTo>
                <a:lnTo>
                  <a:pt x="4367723" y="5157401"/>
                </a:lnTo>
                <a:lnTo>
                  <a:pt x="4348534" y="5138213"/>
                </a:lnTo>
                <a:lnTo>
                  <a:pt x="4348534" y="5580377"/>
                </a:lnTo>
                <a:lnTo>
                  <a:pt x="4367723" y="5599565"/>
                </a:lnTo>
                <a:lnTo>
                  <a:pt x="4386912" y="5580376"/>
                </a:lnTo>
                <a:close/>
                <a:moveTo>
                  <a:pt x="3627976" y="5138212"/>
                </a:moveTo>
                <a:lnTo>
                  <a:pt x="3608787" y="5157401"/>
                </a:lnTo>
                <a:lnTo>
                  <a:pt x="3589598" y="5138213"/>
                </a:lnTo>
                <a:lnTo>
                  <a:pt x="3589598" y="5580377"/>
                </a:lnTo>
                <a:lnTo>
                  <a:pt x="3608787" y="5599565"/>
                </a:lnTo>
                <a:lnTo>
                  <a:pt x="3627976" y="5580376"/>
                </a:lnTo>
                <a:close/>
                <a:moveTo>
                  <a:pt x="2869040" y="5138212"/>
                </a:moveTo>
                <a:lnTo>
                  <a:pt x="2849851" y="5157401"/>
                </a:lnTo>
                <a:lnTo>
                  <a:pt x="2830662" y="5138213"/>
                </a:lnTo>
                <a:lnTo>
                  <a:pt x="2830662" y="5580377"/>
                </a:lnTo>
                <a:lnTo>
                  <a:pt x="2849851" y="5599565"/>
                </a:lnTo>
                <a:lnTo>
                  <a:pt x="2869040" y="5580376"/>
                </a:lnTo>
                <a:close/>
                <a:moveTo>
                  <a:pt x="2110104" y="5138212"/>
                </a:moveTo>
                <a:lnTo>
                  <a:pt x="2090915" y="5157401"/>
                </a:lnTo>
                <a:lnTo>
                  <a:pt x="2071726" y="5138213"/>
                </a:lnTo>
                <a:lnTo>
                  <a:pt x="2071726" y="5580377"/>
                </a:lnTo>
                <a:lnTo>
                  <a:pt x="2090915" y="5599565"/>
                </a:lnTo>
                <a:lnTo>
                  <a:pt x="2110104" y="5580376"/>
                </a:lnTo>
                <a:close/>
                <a:moveTo>
                  <a:pt x="1351168" y="5138212"/>
                </a:moveTo>
                <a:lnTo>
                  <a:pt x="1331979" y="5157401"/>
                </a:lnTo>
                <a:lnTo>
                  <a:pt x="1312790" y="5138213"/>
                </a:lnTo>
                <a:lnTo>
                  <a:pt x="1312790" y="5580377"/>
                </a:lnTo>
                <a:lnTo>
                  <a:pt x="1331979" y="5599565"/>
                </a:lnTo>
                <a:lnTo>
                  <a:pt x="1351168" y="5580376"/>
                </a:lnTo>
                <a:close/>
                <a:moveTo>
                  <a:pt x="592232" y="5138212"/>
                </a:moveTo>
                <a:lnTo>
                  <a:pt x="573043" y="5157401"/>
                </a:lnTo>
                <a:lnTo>
                  <a:pt x="553854" y="5138213"/>
                </a:lnTo>
                <a:lnTo>
                  <a:pt x="553854" y="5580377"/>
                </a:lnTo>
                <a:lnTo>
                  <a:pt x="573043" y="5599565"/>
                </a:lnTo>
                <a:lnTo>
                  <a:pt x="592232" y="5580376"/>
                </a:lnTo>
                <a:close/>
                <a:moveTo>
                  <a:pt x="5318994" y="4967818"/>
                </a:moveTo>
                <a:lnTo>
                  <a:pt x="5318994" y="5427808"/>
                </a:lnTo>
                <a:lnTo>
                  <a:pt x="5314904" y="5431898"/>
                </a:lnTo>
                <a:lnTo>
                  <a:pt x="5480723" y="5597717"/>
                </a:lnTo>
                <a:lnTo>
                  <a:pt x="5480723" y="5129546"/>
                </a:lnTo>
                <a:close/>
                <a:moveTo>
                  <a:pt x="4560058" y="4967818"/>
                </a:moveTo>
                <a:lnTo>
                  <a:pt x="4560058" y="5427808"/>
                </a:lnTo>
                <a:lnTo>
                  <a:pt x="4555968" y="5431898"/>
                </a:lnTo>
                <a:lnTo>
                  <a:pt x="4721787" y="5597717"/>
                </a:lnTo>
                <a:lnTo>
                  <a:pt x="4721787" y="5129546"/>
                </a:lnTo>
                <a:close/>
                <a:moveTo>
                  <a:pt x="3801122" y="4967818"/>
                </a:moveTo>
                <a:lnTo>
                  <a:pt x="3801122" y="5427808"/>
                </a:lnTo>
                <a:lnTo>
                  <a:pt x="3797032" y="5431898"/>
                </a:lnTo>
                <a:lnTo>
                  <a:pt x="3962851" y="5597717"/>
                </a:lnTo>
                <a:lnTo>
                  <a:pt x="3962851" y="5129546"/>
                </a:lnTo>
                <a:close/>
                <a:moveTo>
                  <a:pt x="3042186" y="4967818"/>
                </a:moveTo>
                <a:lnTo>
                  <a:pt x="3042186" y="5427808"/>
                </a:lnTo>
                <a:lnTo>
                  <a:pt x="3038096" y="5431898"/>
                </a:lnTo>
                <a:lnTo>
                  <a:pt x="3203915" y="5597717"/>
                </a:lnTo>
                <a:lnTo>
                  <a:pt x="3203915" y="5129546"/>
                </a:lnTo>
                <a:close/>
                <a:moveTo>
                  <a:pt x="2283250" y="4967818"/>
                </a:moveTo>
                <a:lnTo>
                  <a:pt x="2283250" y="5427808"/>
                </a:lnTo>
                <a:lnTo>
                  <a:pt x="2279160" y="5431898"/>
                </a:lnTo>
                <a:lnTo>
                  <a:pt x="2444979" y="5597717"/>
                </a:lnTo>
                <a:lnTo>
                  <a:pt x="2444979" y="5129546"/>
                </a:lnTo>
                <a:close/>
                <a:moveTo>
                  <a:pt x="1524314" y="4967818"/>
                </a:moveTo>
                <a:lnTo>
                  <a:pt x="1524314" y="5427808"/>
                </a:lnTo>
                <a:lnTo>
                  <a:pt x="1520224" y="5431898"/>
                </a:lnTo>
                <a:lnTo>
                  <a:pt x="1686043" y="5597717"/>
                </a:lnTo>
                <a:lnTo>
                  <a:pt x="1686043" y="5129546"/>
                </a:lnTo>
                <a:close/>
                <a:moveTo>
                  <a:pt x="765378" y="4967818"/>
                </a:moveTo>
                <a:lnTo>
                  <a:pt x="765378" y="5427808"/>
                </a:lnTo>
                <a:lnTo>
                  <a:pt x="761288" y="5431898"/>
                </a:lnTo>
                <a:lnTo>
                  <a:pt x="927107" y="5597717"/>
                </a:lnTo>
                <a:lnTo>
                  <a:pt x="927107" y="5129546"/>
                </a:lnTo>
                <a:close/>
                <a:moveTo>
                  <a:pt x="5693260" y="4964753"/>
                </a:moveTo>
                <a:lnTo>
                  <a:pt x="5528467" y="5129544"/>
                </a:lnTo>
                <a:lnTo>
                  <a:pt x="5528467" y="5597714"/>
                </a:lnTo>
                <a:lnTo>
                  <a:pt x="5695816" y="5430365"/>
                </a:lnTo>
                <a:lnTo>
                  <a:pt x="5693260" y="5427809"/>
                </a:lnTo>
                <a:close/>
                <a:moveTo>
                  <a:pt x="4934324" y="4964753"/>
                </a:moveTo>
                <a:lnTo>
                  <a:pt x="4769531" y="5129544"/>
                </a:lnTo>
                <a:lnTo>
                  <a:pt x="4769531" y="5597714"/>
                </a:lnTo>
                <a:lnTo>
                  <a:pt x="4936880" y="5430365"/>
                </a:lnTo>
                <a:lnTo>
                  <a:pt x="4934324" y="5427809"/>
                </a:lnTo>
                <a:close/>
                <a:moveTo>
                  <a:pt x="4175388" y="4964753"/>
                </a:moveTo>
                <a:lnTo>
                  <a:pt x="4010595" y="5129544"/>
                </a:lnTo>
                <a:lnTo>
                  <a:pt x="4010595" y="5597714"/>
                </a:lnTo>
                <a:lnTo>
                  <a:pt x="4177944" y="5430365"/>
                </a:lnTo>
                <a:lnTo>
                  <a:pt x="4175388" y="5427809"/>
                </a:lnTo>
                <a:close/>
                <a:moveTo>
                  <a:pt x="3416452" y="4964753"/>
                </a:moveTo>
                <a:lnTo>
                  <a:pt x="3251659" y="5129544"/>
                </a:lnTo>
                <a:lnTo>
                  <a:pt x="3251659" y="5597714"/>
                </a:lnTo>
                <a:lnTo>
                  <a:pt x="3419008" y="5430365"/>
                </a:lnTo>
                <a:lnTo>
                  <a:pt x="3416452" y="5427809"/>
                </a:lnTo>
                <a:close/>
                <a:moveTo>
                  <a:pt x="2657516" y="4964753"/>
                </a:moveTo>
                <a:lnTo>
                  <a:pt x="2492723" y="5129544"/>
                </a:lnTo>
                <a:lnTo>
                  <a:pt x="2492723" y="5597714"/>
                </a:lnTo>
                <a:lnTo>
                  <a:pt x="2660072" y="5430365"/>
                </a:lnTo>
                <a:lnTo>
                  <a:pt x="2657516" y="5427809"/>
                </a:lnTo>
                <a:close/>
                <a:moveTo>
                  <a:pt x="1898580" y="4964753"/>
                </a:moveTo>
                <a:lnTo>
                  <a:pt x="1733787" y="5129544"/>
                </a:lnTo>
                <a:lnTo>
                  <a:pt x="1733787" y="5597714"/>
                </a:lnTo>
                <a:lnTo>
                  <a:pt x="1901136" y="5430365"/>
                </a:lnTo>
                <a:lnTo>
                  <a:pt x="1898580" y="5427809"/>
                </a:lnTo>
                <a:close/>
                <a:moveTo>
                  <a:pt x="1139644" y="4964753"/>
                </a:moveTo>
                <a:lnTo>
                  <a:pt x="974851" y="5129544"/>
                </a:lnTo>
                <a:lnTo>
                  <a:pt x="974851" y="5597714"/>
                </a:lnTo>
                <a:lnTo>
                  <a:pt x="1142200" y="5430365"/>
                </a:lnTo>
                <a:lnTo>
                  <a:pt x="1139644" y="5427809"/>
                </a:lnTo>
                <a:close/>
                <a:moveTo>
                  <a:pt x="380708" y="4964753"/>
                </a:moveTo>
                <a:lnTo>
                  <a:pt x="215915" y="5129544"/>
                </a:lnTo>
                <a:lnTo>
                  <a:pt x="215915" y="5597714"/>
                </a:lnTo>
                <a:lnTo>
                  <a:pt x="383264" y="5430365"/>
                </a:lnTo>
                <a:lnTo>
                  <a:pt x="380708" y="5427809"/>
                </a:lnTo>
                <a:close/>
                <a:moveTo>
                  <a:pt x="5523784" y="4671487"/>
                </a:moveTo>
                <a:lnTo>
                  <a:pt x="5504594" y="4690676"/>
                </a:lnTo>
                <a:lnTo>
                  <a:pt x="5485406" y="4671488"/>
                </a:lnTo>
                <a:lnTo>
                  <a:pt x="5485406" y="5113652"/>
                </a:lnTo>
                <a:lnTo>
                  <a:pt x="5504594" y="5132840"/>
                </a:lnTo>
                <a:lnTo>
                  <a:pt x="5523784" y="5113651"/>
                </a:lnTo>
                <a:close/>
                <a:moveTo>
                  <a:pt x="4764848" y="4671487"/>
                </a:moveTo>
                <a:lnTo>
                  <a:pt x="4745658" y="4690676"/>
                </a:lnTo>
                <a:lnTo>
                  <a:pt x="4726470" y="4671488"/>
                </a:lnTo>
                <a:lnTo>
                  <a:pt x="4726470" y="5113652"/>
                </a:lnTo>
                <a:lnTo>
                  <a:pt x="4745658" y="5132840"/>
                </a:lnTo>
                <a:lnTo>
                  <a:pt x="4764848" y="5113651"/>
                </a:lnTo>
                <a:close/>
                <a:moveTo>
                  <a:pt x="4005912" y="4671487"/>
                </a:moveTo>
                <a:lnTo>
                  <a:pt x="3986722" y="4690676"/>
                </a:lnTo>
                <a:lnTo>
                  <a:pt x="3967534" y="4671488"/>
                </a:lnTo>
                <a:lnTo>
                  <a:pt x="3967534" y="5113652"/>
                </a:lnTo>
                <a:lnTo>
                  <a:pt x="3986722" y="5132840"/>
                </a:lnTo>
                <a:lnTo>
                  <a:pt x="4005912" y="5113651"/>
                </a:lnTo>
                <a:close/>
                <a:moveTo>
                  <a:pt x="3246976" y="4671487"/>
                </a:moveTo>
                <a:lnTo>
                  <a:pt x="3227786" y="4690676"/>
                </a:lnTo>
                <a:lnTo>
                  <a:pt x="3208598" y="4671488"/>
                </a:lnTo>
                <a:lnTo>
                  <a:pt x="3208598" y="5113652"/>
                </a:lnTo>
                <a:lnTo>
                  <a:pt x="3227786" y="5132840"/>
                </a:lnTo>
                <a:lnTo>
                  <a:pt x="3246976" y="5113651"/>
                </a:lnTo>
                <a:close/>
                <a:moveTo>
                  <a:pt x="2488040" y="4671487"/>
                </a:moveTo>
                <a:lnTo>
                  <a:pt x="2468850" y="4690676"/>
                </a:lnTo>
                <a:lnTo>
                  <a:pt x="2449662" y="4671488"/>
                </a:lnTo>
                <a:lnTo>
                  <a:pt x="2449662" y="5113652"/>
                </a:lnTo>
                <a:lnTo>
                  <a:pt x="2468850" y="5132840"/>
                </a:lnTo>
                <a:lnTo>
                  <a:pt x="2488040" y="5113651"/>
                </a:lnTo>
                <a:close/>
                <a:moveTo>
                  <a:pt x="1729104" y="4671487"/>
                </a:moveTo>
                <a:lnTo>
                  <a:pt x="1709914" y="4690676"/>
                </a:lnTo>
                <a:lnTo>
                  <a:pt x="1690726" y="4671488"/>
                </a:lnTo>
                <a:lnTo>
                  <a:pt x="1690726" y="5113652"/>
                </a:lnTo>
                <a:lnTo>
                  <a:pt x="1709914" y="5132840"/>
                </a:lnTo>
                <a:lnTo>
                  <a:pt x="1729104" y="5113651"/>
                </a:lnTo>
                <a:close/>
                <a:moveTo>
                  <a:pt x="970168" y="4671487"/>
                </a:moveTo>
                <a:lnTo>
                  <a:pt x="950978" y="4690676"/>
                </a:lnTo>
                <a:lnTo>
                  <a:pt x="931790" y="4671488"/>
                </a:lnTo>
                <a:lnTo>
                  <a:pt x="931790" y="5113652"/>
                </a:lnTo>
                <a:lnTo>
                  <a:pt x="950978" y="5132840"/>
                </a:lnTo>
                <a:lnTo>
                  <a:pt x="970168" y="5113651"/>
                </a:lnTo>
                <a:close/>
                <a:moveTo>
                  <a:pt x="211232" y="4671487"/>
                </a:moveTo>
                <a:lnTo>
                  <a:pt x="192042" y="4690676"/>
                </a:lnTo>
                <a:lnTo>
                  <a:pt x="172854" y="4671488"/>
                </a:lnTo>
                <a:lnTo>
                  <a:pt x="172854" y="5113652"/>
                </a:lnTo>
                <a:lnTo>
                  <a:pt x="192042" y="5132840"/>
                </a:lnTo>
                <a:lnTo>
                  <a:pt x="211232" y="5113651"/>
                </a:lnTo>
                <a:close/>
                <a:moveTo>
                  <a:pt x="5312260" y="4482042"/>
                </a:moveTo>
                <a:lnTo>
                  <a:pt x="5150531" y="4643769"/>
                </a:lnTo>
                <a:lnTo>
                  <a:pt x="5150531" y="5111938"/>
                </a:lnTo>
                <a:lnTo>
                  <a:pt x="5312260" y="4950210"/>
                </a:lnTo>
                <a:close/>
                <a:moveTo>
                  <a:pt x="4553324" y="4482042"/>
                </a:moveTo>
                <a:lnTo>
                  <a:pt x="4391595" y="4643769"/>
                </a:lnTo>
                <a:lnTo>
                  <a:pt x="4391595" y="5111938"/>
                </a:lnTo>
                <a:lnTo>
                  <a:pt x="4553324" y="4950210"/>
                </a:lnTo>
                <a:close/>
                <a:moveTo>
                  <a:pt x="3794388" y="4482042"/>
                </a:moveTo>
                <a:lnTo>
                  <a:pt x="3632659" y="4643769"/>
                </a:lnTo>
                <a:lnTo>
                  <a:pt x="3632659" y="5111938"/>
                </a:lnTo>
                <a:lnTo>
                  <a:pt x="3794388" y="4950210"/>
                </a:lnTo>
                <a:close/>
                <a:moveTo>
                  <a:pt x="3035452" y="4482042"/>
                </a:moveTo>
                <a:lnTo>
                  <a:pt x="2873723" y="4643769"/>
                </a:lnTo>
                <a:lnTo>
                  <a:pt x="2873723" y="5111938"/>
                </a:lnTo>
                <a:lnTo>
                  <a:pt x="3035452" y="4950210"/>
                </a:lnTo>
                <a:close/>
                <a:moveTo>
                  <a:pt x="2276516" y="4482042"/>
                </a:moveTo>
                <a:lnTo>
                  <a:pt x="2114787" y="4643769"/>
                </a:lnTo>
                <a:lnTo>
                  <a:pt x="2114787" y="5111938"/>
                </a:lnTo>
                <a:lnTo>
                  <a:pt x="2276516" y="4950210"/>
                </a:lnTo>
                <a:close/>
                <a:moveTo>
                  <a:pt x="1517580" y="4482042"/>
                </a:moveTo>
                <a:lnTo>
                  <a:pt x="1355851" y="4643769"/>
                </a:lnTo>
                <a:lnTo>
                  <a:pt x="1355851" y="5111938"/>
                </a:lnTo>
                <a:lnTo>
                  <a:pt x="1517580" y="4950210"/>
                </a:lnTo>
                <a:close/>
                <a:moveTo>
                  <a:pt x="758644" y="4482042"/>
                </a:moveTo>
                <a:lnTo>
                  <a:pt x="596915" y="4643769"/>
                </a:lnTo>
                <a:lnTo>
                  <a:pt x="596915" y="5111938"/>
                </a:lnTo>
                <a:lnTo>
                  <a:pt x="758644" y="4950210"/>
                </a:lnTo>
                <a:close/>
                <a:moveTo>
                  <a:pt x="5696930" y="4478979"/>
                </a:moveTo>
                <a:lnTo>
                  <a:pt x="5696930" y="4947148"/>
                </a:lnTo>
                <a:lnTo>
                  <a:pt x="5861723" y="5111941"/>
                </a:lnTo>
                <a:lnTo>
                  <a:pt x="5861723" y="4643771"/>
                </a:lnTo>
                <a:close/>
                <a:moveTo>
                  <a:pt x="4937994" y="4478979"/>
                </a:moveTo>
                <a:lnTo>
                  <a:pt x="4937994" y="4947148"/>
                </a:lnTo>
                <a:lnTo>
                  <a:pt x="5102787" y="5111941"/>
                </a:lnTo>
                <a:lnTo>
                  <a:pt x="5102787" y="4643771"/>
                </a:lnTo>
                <a:close/>
                <a:moveTo>
                  <a:pt x="4179058" y="4478979"/>
                </a:moveTo>
                <a:lnTo>
                  <a:pt x="4179058" y="4947148"/>
                </a:lnTo>
                <a:lnTo>
                  <a:pt x="4343851" y="5111941"/>
                </a:lnTo>
                <a:lnTo>
                  <a:pt x="4343851" y="4643771"/>
                </a:lnTo>
                <a:close/>
                <a:moveTo>
                  <a:pt x="3420122" y="4478979"/>
                </a:moveTo>
                <a:lnTo>
                  <a:pt x="3420122" y="4947148"/>
                </a:lnTo>
                <a:lnTo>
                  <a:pt x="3584915" y="5111941"/>
                </a:lnTo>
                <a:lnTo>
                  <a:pt x="3584915" y="4643771"/>
                </a:lnTo>
                <a:close/>
                <a:moveTo>
                  <a:pt x="2661186" y="4478979"/>
                </a:moveTo>
                <a:lnTo>
                  <a:pt x="2661186" y="4947148"/>
                </a:lnTo>
                <a:lnTo>
                  <a:pt x="2825979" y="5111941"/>
                </a:lnTo>
                <a:lnTo>
                  <a:pt x="2825979" y="4643771"/>
                </a:lnTo>
                <a:close/>
                <a:moveTo>
                  <a:pt x="1902250" y="4478979"/>
                </a:moveTo>
                <a:lnTo>
                  <a:pt x="1902250" y="4947148"/>
                </a:lnTo>
                <a:lnTo>
                  <a:pt x="2067043" y="5111941"/>
                </a:lnTo>
                <a:lnTo>
                  <a:pt x="2067043" y="4643771"/>
                </a:lnTo>
                <a:close/>
                <a:moveTo>
                  <a:pt x="1143314" y="4478979"/>
                </a:moveTo>
                <a:lnTo>
                  <a:pt x="1143314" y="4947148"/>
                </a:lnTo>
                <a:lnTo>
                  <a:pt x="1308107" y="5111941"/>
                </a:lnTo>
                <a:lnTo>
                  <a:pt x="1308107" y="4643771"/>
                </a:lnTo>
                <a:close/>
                <a:moveTo>
                  <a:pt x="384378" y="4478979"/>
                </a:moveTo>
                <a:lnTo>
                  <a:pt x="384378" y="4947148"/>
                </a:lnTo>
                <a:lnTo>
                  <a:pt x="549171" y="5111941"/>
                </a:lnTo>
                <a:lnTo>
                  <a:pt x="549171" y="4643771"/>
                </a:lnTo>
                <a:close/>
                <a:moveTo>
                  <a:pt x="5904784" y="4185711"/>
                </a:moveTo>
                <a:lnTo>
                  <a:pt x="5885595" y="4204900"/>
                </a:lnTo>
                <a:lnTo>
                  <a:pt x="5866406" y="4185712"/>
                </a:lnTo>
                <a:lnTo>
                  <a:pt x="5866406" y="4627879"/>
                </a:lnTo>
                <a:lnTo>
                  <a:pt x="5885595" y="4647067"/>
                </a:lnTo>
                <a:lnTo>
                  <a:pt x="5904784" y="4627878"/>
                </a:lnTo>
                <a:close/>
                <a:moveTo>
                  <a:pt x="5145848" y="4185711"/>
                </a:moveTo>
                <a:lnTo>
                  <a:pt x="5126659" y="4204900"/>
                </a:lnTo>
                <a:lnTo>
                  <a:pt x="5107470" y="4185712"/>
                </a:lnTo>
                <a:lnTo>
                  <a:pt x="5107470" y="4627879"/>
                </a:lnTo>
                <a:lnTo>
                  <a:pt x="5126659" y="4647067"/>
                </a:lnTo>
                <a:lnTo>
                  <a:pt x="5145848" y="4627878"/>
                </a:lnTo>
                <a:close/>
                <a:moveTo>
                  <a:pt x="4386912" y="4185711"/>
                </a:moveTo>
                <a:lnTo>
                  <a:pt x="4367723" y="4204900"/>
                </a:lnTo>
                <a:lnTo>
                  <a:pt x="4348534" y="4185712"/>
                </a:lnTo>
                <a:lnTo>
                  <a:pt x="4348534" y="4627879"/>
                </a:lnTo>
                <a:lnTo>
                  <a:pt x="4367723" y="4647067"/>
                </a:lnTo>
                <a:lnTo>
                  <a:pt x="4386912" y="4627878"/>
                </a:lnTo>
                <a:close/>
                <a:moveTo>
                  <a:pt x="3627976" y="4185711"/>
                </a:moveTo>
                <a:lnTo>
                  <a:pt x="3608787" y="4204900"/>
                </a:lnTo>
                <a:lnTo>
                  <a:pt x="3589598" y="4185712"/>
                </a:lnTo>
                <a:lnTo>
                  <a:pt x="3589598" y="4627879"/>
                </a:lnTo>
                <a:lnTo>
                  <a:pt x="3608787" y="4647067"/>
                </a:lnTo>
                <a:lnTo>
                  <a:pt x="3627976" y="4627878"/>
                </a:lnTo>
                <a:close/>
                <a:moveTo>
                  <a:pt x="2869040" y="4185711"/>
                </a:moveTo>
                <a:lnTo>
                  <a:pt x="2849851" y="4204900"/>
                </a:lnTo>
                <a:lnTo>
                  <a:pt x="2830662" y="4185712"/>
                </a:lnTo>
                <a:lnTo>
                  <a:pt x="2830662" y="4627879"/>
                </a:lnTo>
                <a:lnTo>
                  <a:pt x="2849851" y="4647067"/>
                </a:lnTo>
                <a:lnTo>
                  <a:pt x="2869040" y="4627878"/>
                </a:lnTo>
                <a:close/>
                <a:moveTo>
                  <a:pt x="2110104" y="4185711"/>
                </a:moveTo>
                <a:lnTo>
                  <a:pt x="2090915" y="4204900"/>
                </a:lnTo>
                <a:lnTo>
                  <a:pt x="2071726" y="4185712"/>
                </a:lnTo>
                <a:lnTo>
                  <a:pt x="2071726" y="4627879"/>
                </a:lnTo>
                <a:lnTo>
                  <a:pt x="2090915" y="4647067"/>
                </a:lnTo>
                <a:lnTo>
                  <a:pt x="2110104" y="4627878"/>
                </a:lnTo>
                <a:close/>
                <a:moveTo>
                  <a:pt x="1351168" y="4185711"/>
                </a:moveTo>
                <a:lnTo>
                  <a:pt x="1331979" y="4204900"/>
                </a:lnTo>
                <a:lnTo>
                  <a:pt x="1312790" y="4185712"/>
                </a:lnTo>
                <a:lnTo>
                  <a:pt x="1312790" y="4627879"/>
                </a:lnTo>
                <a:lnTo>
                  <a:pt x="1331979" y="4647067"/>
                </a:lnTo>
                <a:lnTo>
                  <a:pt x="1351168" y="4627878"/>
                </a:lnTo>
                <a:close/>
                <a:moveTo>
                  <a:pt x="592232" y="4185711"/>
                </a:moveTo>
                <a:lnTo>
                  <a:pt x="573043" y="4204900"/>
                </a:lnTo>
                <a:lnTo>
                  <a:pt x="553854" y="4185712"/>
                </a:lnTo>
                <a:lnTo>
                  <a:pt x="553854" y="4627879"/>
                </a:lnTo>
                <a:lnTo>
                  <a:pt x="573043" y="4647067"/>
                </a:lnTo>
                <a:lnTo>
                  <a:pt x="592232" y="4627878"/>
                </a:lnTo>
                <a:close/>
                <a:moveTo>
                  <a:pt x="5318994" y="4015318"/>
                </a:moveTo>
                <a:lnTo>
                  <a:pt x="5318994" y="4475308"/>
                </a:lnTo>
                <a:lnTo>
                  <a:pt x="5314904" y="4479398"/>
                </a:lnTo>
                <a:lnTo>
                  <a:pt x="5480723" y="4645216"/>
                </a:lnTo>
                <a:lnTo>
                  <a:pt x="5480723" y="4177046"/>
                </a:lnTo>
                <a:close/>
                <a:moveTo>
                  <a:pt x="4560058" y="4015318"/>
                </a:moveTo>
                <a:lnTo>
                  <a:pt x="4560058" y="4475308"/>
                </a:lnTo>
                <a:lnTo>
                  <a:pt x="4555968" y="4479398"/>
                </a:lnTo>
                <a:lnTo>
                  <a:pt x="4721787" y="4645216"/>
                </a:lnTo>
                <a:lnTo>
                  <a:pt x="4721787" y="4177046"/>
                </a:lnTo>
                <a:close/>
                <a:moveTo>
                  <a:pt x="3801122" y="4015318"/>
                </a:moveTo>
                <a:lnTo>
                  <a:pt x="3801122" y="4475308"/>
                </a:lnTo>
                <a:lnTo>
                  <a:pt x="3797032" y="4479398"/>
                </a:lnTo>
                <a:lnTo>
                  <a:pt x="3962851" y="4645216"/>
                </a:lnTo>
                <a:lnTo>
                  <a:pt x="3962851" y="4177046"/>
                </a:lnTo>
                <a:close/>
                <a:moveTo>
                  <a:pt x="3042186" y="4015318"/>
                </a:moveTo>
                <a:lnTo>
                  <a:pt x="3042186" y="4475308"/>
                </a:lnTo>
                <a:lnTo>
                  <a:pt x="3038096" y="4479398"/>
                </a:lnTo>
                <a:lnTo>
                  <a:pt x="3203915" y="4645216"/>
                </a:lnTo>
                <a:lnTo>
                  <a:pt x="3203915" y="4177046"/>
                </a:lnTo>
                <a:close/>
                <a:moveTo>
                  <a:pt x="2283250" y="4015318"/>
                </a:moveTo>
                <a:lnTo>
                  <a:pt x="2283250" y="4475308"/>
                </a:lnTo>
                <a:lnTo>
                  <a:pt x="2279160" y="4479398"/>
                </a:lnTo>
                <a:lnTo>
                  <a:pt x="2444979" y="4645216"/>
                </a:lnTo>
                <a:lnTo>
                  <a:pt x="2444979" y="4177046"/>
                </a:lnTo>
                <a:close/>
                <a:moveTo>
                  <a:pt x="1524314" y="4015318"/>
                </a:moveTo>
                <a:lnTo>
                  <a:pt x="1524314" y="4475308"/>
                </a:lnTo>
                <a:lnTo>
                  <a:pt x="1520224" y="4479398"/>
                </a:lnTo>
                <a:lnTo>
                  <a:pt x="1686043" y="4645216"/>
                </a:lnTo>
                <a:lnTo>
                  <a:pt x="1686043" y="4177046"/>
                </a:lnTo>
                <a:close/>
                <a:moveTo>
                  <a:pt x="765378" y="4015318"/>
                </a:moveTo>
                <a:lnTo>
                  <a:pt x="765378" y="4475308"/>
                </a:lnTo>
                <a:lnTo>
                  <a:pt x="761288" y="4479398"/>
                </a:lnTo>
                <a:lnTo>
                  <a:pt x="927107" y="4645216"/>
                </a:lnTo>
                <a:lnTo>
                  <a:pt x="927107" y="4177046"/>
                </a:lnTo>
                <a:close/>
                <a:moveTo>
                  <a:pt x="5693260" y="4012253"/>
                </a:moveTo>
                <a:lnTo>
                  <a:pt x="5528467" y="4177044"/>
                </a:lnTo>
                <a:lnTo>
                  <a:pt x="5528467" y="4645213"/>
                </a:lnTo>
                <a:lnTo>
                  <a:pt x="5695816" y="4477865"/>
                </a:lnTo>
                <a:lnTo>
                  <a:pt x="5693260" y="4475309"/>
                </a:lnTo>
                <a:close/>
                <a:moveTo>
                  <a:pt x="4934324" y="4012253"/>
                </a:moveTo>
                <a:lnTo>
                  <a:pt x="4769531" y="4177044"/>
                </a:lnTo>
                <a:lnTo>
                  <a:pt x="4769531" y="4645213"/>
                </a:lnTo>
                <a:lnTo>
                  <a:pt x="4936880" y="4477865"/>
                </a:lnTo>
                <a:lnTo>
                  <a:pt x="4934324" y="4475309"/>
                </a:lnTo>
                <a:close/>
                <a:moveTo>
                  <a:pt x="4175388" y="4012253"/>
                </a:moveTo>
                <a:lnTo>
                  <a:pt x="4010595" y="4177044"/>
                </a:lnTo>
                <a:lnTo>
                  <a:pt x="4010595" y="4645213"/>
                </a:lnTo>
                <a:lnTo>
                  <a:pt x="4177944" y="4477865"/>
                </a:lnTo>
                <a:lnTo>
                  <a:pt x="4175388" y="4475309"/>
                </a:lnTo>
                <a:close/>
                <a:moveTo>
                  <a:pt x="3416452" y="4012253"/>
                </a:moveTo>
                <a:lnTo>
                  <a:pt x="3251659" y="4177044"/>
                </a:lnTo>
                <a:lnTo>
                  <a:pt x="3251659" y="4645213"/>
                </a:lnTo>
                <a:lnTo>
                  <a:pt x="3419008" y="4477865"/>
                </a:lnTo>
                <a:lnTo>
                  <a:pt x="3416452" y="4475309"/>
                </a:lnTo>
                <a:close/>
                <a:moveTo>
                  <a:pt x="2657516" y="4012253"/>
                </a:moveTo>
                <a:lnTo>
                  <a:pt x="2492723" y="4177044"/>
                </a:lnTo>
                <a:lnTo>
                  <a:pt x="2492723" y="4645213"/>
                </a:lnTo>
                <a:lnTo>
                  <a:pt x="2660072" y="4477865"/>
                </a:lnTo>
                <a:lnTo>
                  <a:pt x="2657516" y="4475309"/>
                </a:lnTo>
                <a:close/>
                <a:moveTo>
                  <a:pt x="1898580" y="4012253"/>
                </a:moveTo>
                <a:lnTo>
                  <a:pt x="1733787" y="4177044"/>
                </a:lnTo>
                <a:lnTo>
                  <a:pt x="1733787" y="4645213"/>
                </a:lnTo>
                <a:lnTo>
                  <a:pt x="1901136" y="4477865"/>
                </a:lnTo>
                <a:lnTo>
                  <a:pt x="1898580" y="4475309"/>
                </a:lnTo>
                <a:close/>
                <a:moveTo>
                  <a:pt x="1139644" y="4012253"/>
                </a:moveTo>
                <a:lnTo>
                  <a:pt x="974851" y="4177044"/>
                </a:lnTo>
                <a:lnTo>
                  <a:pt x="974851" y="4645213"/>
                </a:lnTo>
                <a:lnTo>
                  <a:pt x="1142200" y="4477865"/>
                </a:lnTo>
                <a:lnTo>
                  <a:pt x="1139644" y="4475309"/>
                </a:lnTo>
                <a:close/>
                <a:moveTo>
                  <a:pt x="380708" y="4012253"/>
                </a:moveTo>
                <a:lnTo>
                  <a:pt x="215915" y="4177044"/>
                </a:lnTo>
                <a:lnTo>
                  <a:pt x="215915" y="4645213"/>
                </a:lnTo>
                <a:lnTo>
                  <a:pt x="383264" y="4477865"/>
                </a:lnTo>
                <a:lnTo>
                  <a:pt x="380708" y="4475309"/>
                </a:lnTo>
                <a:close/>
                <a:moveTo>
                  <a:pt x="5523784" y="3718986"/>
                </a:moveTo>
                <a:lnTo>
                  <a:pt x="5504594" y="3738175"/>
                </a:lnTo>
                <a:lnTo>
                  <a:pt x="5485406" y="3718987"/>
                </a:lnTo>
                <a:lnTo>
                  <a:pt x="5485406" y="4161154"/>
                </a:lnTo>
                <a:lnTo>
                  <a:pt x="5504594" y="4180342"/>
                </a:lnTo>
                <a:lnTo>
                  <a:pt x="5523784" y="4161153"/>
                </a:lnTo>
                <a:close/>
                <a:moveTo>
                  <a:pt x="4764848" y="3718986"/>
                </a:moveTo>
                <a:lnTo>
                  <a:pt x="4745658" y="3738175"/>
                </a:lnTo>
                <a:lnTo>
                  <a:pt x="4726470" y="3718987"/>
                </a:lnTo>
                <a:lnTo>
                  <a:pt x="4726470" y="4161154"/>
                </a:lnTo>
                <a:lnTo>
                  <a:pt x="4745658" y="4180342"/>
                </a:lnTo>
                <a:lnTo>
                  <a:pt x="4764848" y="4161153"/>
                </a:lnTo>
                <a:close/>
                <a:moveTo>
                  <a:pt x="4005912" y="3718986"/>
                </a:moveTo>
                <a:lnTo>
                  <a:pt x="3986722" y="3738175"/>
                </a:lnTo>
                <a:lnTo>
                  <a:pt x="3967534" y="3718987"/>
                </a:lnTo>
                <a:lnTo>
                  <a:pt x="3967534" y="4161154"/>
                </a:lnTo>
                <a:lnTo>
                  <a:pt x="3986722" y="4180342"/>
                </a:lnTo>
                <a:lnTo>
                  <a:pt x="4005912" y="4161153"/>
                </a:lnTo>
                <a:close/>
                <a:moveTo>
                  <a:pt x="3246976" y="3718986"/>
                </a:moveTo>
                <a:lnTo>
                  <a:pt x="3227786" y="3738175"/>
                </a:lnTo>
                <a:lnTo>
                  <a:pt x="3208598" y="3718987"/>
                </a:lnTo>
                <a:lnTo>
                  <a:pt x="3208598" y="4161154"/>
                </a:lnTo>
                <a:lnTo>
                  <a:pt x="3227786" y="4180342"/>
                </a:lnTo>
                <a:lnTo>
                  <a:pt x="3246976" y="4161153"/>
                </a:lnTo>
                <a:close/>
                <a:moveTo>
                  <a:pt x="2488040" y="3718986"/>
                </a:moveTo>
                <a:lnTo>
                  <a:pt x="2468850" y="3738175"/>
                </a:lnTo>
                <a:lnTo>
                  <a:pt x="2449662" y="3718987"/>
                </a:lnTo>
                <a:lnTo>
                  <a:pt x="2449662" y="4161154"/>
                </a:lnTo>
                <a:lnTo>
                  <a:pt x="2468850" y="4180342"/>
                </a:lnTo>
                <a:lnTo>
                  <a:pt x="2488040" y="4161153"/>
                </a:lnTo>
                <a:close/>
                <a:moveTo>
                  <a:pt x="1729104" y="3718986"/>
                </a:moveTo>
                <a:lnTo>
                  <a:pt x="1709914" y="3738175"/>
                </a:lnTo>
                <a:lnTo>
                  <a:pt x="1690726" y="3718987"/>
                </a:lnTo>
                <a:lnTo>
                  <a:pt x="1690726" y="4161154"/>
                </a:lnTo>
                <a:lnTo>
                  <a:pt x="1709914" y="4180342"/>
                </a:lnTo>
                <a:lnTo>
                  <a:pt x="1729104" y="4161153"/>
                </a:lnTo>
                <a:close/>
                <a:moveTo>
                  <a:pt x="970168" y="3718986"/>
                </a:moveTo>
                <a:lnTo>
                  <a:pt x="950978" y="3738175"/>
                </a:lnTo>
                <a:lnTo>
                  <a:pt x="931790" y="3718987"/>
                </a:lnTo>
                <a:lnTo>
                  <a:pt x="931790" y="4161154"/>
                </a:lnTo>
                <a:lnTo>
                  <a:pt x="950978" y="4180342"/>
                </a:lnTo>
                <a:lnTo>
                  <a:pt x="970168" y="4161153"/>
                </a:lnTo>
                <a:close/>
                <a:moveTo>
                  <a:pt x="211232" y="3718986"/>
                </a:moveTo>
                <a:lnTo>
                  <a:pt x="192042" y="3738175"/>
                </a:lnTo>
                <a:lnTo>
                  <a:pt x="172854" y="3718987"/>
                </a:lnTo>
                <a:lnTo>
                  <a:pt x="172854" y="4161154"/>
                </a:lnTo>
                <a:lnTo>
                  <a:pt x="192042" y="4180342"/>
                </a:lnTo>
                <a:lnTo>
                  <a:pt x="211232" y="4161153"/>
                </a:lnTo>
                <a:close/>
                <a:moveTo>
                  <a:pt x="5312260" y="3529541"/>
                </a:moveTo>
                <a:lnTo>
                  <a:pt x="5150531" y="3691268"/>
                </a:lnTo>
                <a:lnTo>
                  <a:pt x="5150531" y="4159438"/>
                </a:lnTo>
                <a:lnTo>
                  <a:pt x="5312260" y="3997710"/>
                </a:lnTo>
                <a:close/>
                <a:moveTo>
                  <a:pt x="4553324" y="3529541"/>
                </a:moveTo>
                <a:lnTo>
                  <a:pt x="4391595" y="3691268"/>
                </a:lnTo>
                <a:lnTo>
                  <a:pt x="4391595" y="4159438"/>
                </a:lnTo>
                <a:lnTo>
                  <a:pt x="4553324" y="3997710"/>
                </a:lnTo>
                <a:close/>
                <a:moveTo>
                  <a:pt x="3794388" y="3529541"/>
                </a:moveTo>
                <a:lnTo>
                  <a:pt x="3632659" y="3691268"/>
                </a:lnTo>
                <a:lnTo>
                  <a:pt x="3632659" y="4159438"/>
                </a:lnTo>
                <a:lnTo>
                  <a:pt x="3794388" y="3997710"/>
                </a:lnTo>
                <a:close/>
                <a:moveTo>
                  <a:pt x="3035452" y="3529541"/>
                </a:moveTo>
                <a:lnTo>
                  <a:pt x="2873723" y="3691268"/>
                </a:lnTo>
                <a:lnTo>
                  <a:pt x="2873723" y="4159438"/>
                </a:lnTo>
                <a:lnTo>
                  <a:pt x="3035452" y="3997710"/>
                </a:lnTo>
                <a:close/>
                <a:moveTo>
                  <a:pt x="2276516" y="3529541"/>
                </a:moveTo>
                <a:lnTo>
                  <a:pt x="2114787" y="3691268"/>
                </a:lnTo>
                <a:lnTo>
                  <a:pt x="2114787" y="4159438"/>
                </a:lnTo>
                <a:lnTo>
                  <a:pt x="2276516" y="3997710"/>
                </a:lnTo>
                <a:close/>
                <a:moveTo>
                  <a:pt x="1517580" y="3529541"/>
                </a:moveTo>
                <a:lnTo>
                  <a:pt x="1355851" y="3691268"/>
                </a:lnTo>
                <a:lnTo>
                  <a:pt x="1355851" y="4159438"/>
                </a:lnTo>
                <a:lnTo>
                  <a:pt x="1517580" y="3997710"/>
                </a:lnTo>
                <a:close/>
                <a:moveTo>
                  <a:pt x="758644" y="3529541"/>
                </a:moveTo>
                <a:lnTo>
                  <a:pt x="596915" y="3691268"/>
                </a:lnTo>
                <a:lnTo>
                  <a:pt x="596915" y="4159438"/>
                </a:lnTo>
                <a:lnTo>
                  <a:pt x="758644" y="3997710"/>
                </a:lnTo>
                <a:close/>
                <a:moveTo>
                  <a:pt x="5696930" y="3526478"/>
                </a:moveTo>
                <a:lnTo>
                  <a:pt x="5696930" y="3994648"/>
                </a:lnTo>
                <a:lnTo>
                  <a:pt x="5861723" y="4159441"/>
                </a:lnTo>
                <a:lnTo>
                  <a:pt x="5861723" y="3691270"/>
                </a:lnTo>
                <a:close/>
                <a:moveTo>
                  <a:pt x="4937994" y="3526478"/>
                </a:moveTo>
                <a:lnTo>
                  <a:pt x="4937994" y="3994648"/>
                </a:lnTo>
                <a:lnTo>
                  <a:pt x="5102787" y="4159441"/>
                </a:lnTo>
                <a:lnTo>
                  <a:pt x="5102787" y="3691270"/>
                </a:lnTo>
                <a:close/>
                <a:moveTo>
                  <a:pt x="4179058" y="3526478"/>
                </a:moveTo>
                <a:lnTo>
                  <a:pt x="4179058" y="3994648"/>
                </a:lnTo>
                <a:lnTo>
                  <a:pt x="4343851" y="4159441"/>
                </a:lnTo>
                <a:lnTo>
                  <a:pt x="4343851" y="3691270"/>
                </a:lnTo>
                <a:close/>
                <a:moveTo>
                  <a:pt x="3420122" y="3526478"/>
                </a:moveTo>
                <a:lnTo>
                  <a:pt x="3420122" y="3994648"/>
                </a:lnTo>
                <a:lnTo>
                  <a:pt x="3584915" y="4159441"/>
                </a:lnTo>
                <a:lnTo>
                  <a:pt x="3584915" y="3691270"/>
                </a:lnTo>
                <a:close/>
                <a:moveTo>
                  <a:pt x="2661186" y="3526478"/>
                </a:moveTo>
                <a:lnTo>
                  <a:pt x="2661186" y="3994648"/>
                </a:lnTo>
                <a:lnTo>
                  <a:pt x="2825979" y="4159441"/>
                </a:lnTo>
                <a:lnTo>
                  <a:pt x="2825979" y="3691270"/>
                </a:lnTo>
                <a:close/>
                <a:moveTo>
                  <a:pt x="1902250" y="3526478"/>
                </a:moveTo>
                <a:lnTo>
                  <a:pt x="1902250" y="3994648"/>
                </a:lnTo>
                <a:lnTo>
                  <a:pt x="2067043" y="4159441"/>
                </a:lnTo>
                <a:lnTo>
                  <a:pt x="2067043" y="3691270"/>
                </a:lnTo>
                <a:close/>
                <a:moveTo>
                  <a:pt x="1143314" y="3526478"/>
                </a:moveTo>
                <a:lnTo>
                  <a:pt x="1143314" y="3994648"/>
                </a:lnTo>
                <a:lnTo>
                  <a:pt x="1308107" y="4159441"/>
                </a:lnTo>
                <a:lnTo>
                  <a:pt x="1308107" y="3691270"/>
                </a:lnTo>
                <a:close/>
                <a:moveTo>
                  <a:pt x="384378" y="3526478"/>
                </a:moveTo>
                <a:lnTo>
                  <a:pt x="384378" y="3994648"/>
                </a:lnTo>
                <a:lnTo>
                  <a:pt x="549171" y="4159441"/>
                </a:lnTo>
                <a:lnTo>
                  <a:pt x="549171" y="3691270"/>
                </a:lnTo>
                <a:close/>
                <a:moveTo>
                  <a:pt x="5904784" y="3232790"/>
                </a:moveTo>
                <a:lnTo>
                  <a:pt x="5885595" y="3251979"/>
                </a:lnTo>
                <a:lnTo>
                  <a:pt x="5866406" y="3232791"/>
                </a:lnTo>
                <a:lnTo>
                  <a:pt x="5866406" y="3675376"/>
                </a:lnTo>
                <a:lnTo>
                  <a:pt x="5885595" y="3694564"/>
                </a:lnTo>
                <a:lnTo>
                  <a:pt x="5904784" y="3675375"/>
                </a:lnTo>
                <a:close/>
                <a:moveTo>
                  <a:pt x="5145848" y="3232790"/>
                </a:moveTo>
                <a:lnTo>
                  <a:pt x="5126659" y="3251979"/>
                </a:lnTo>
                <a:lnTo>
                  <a:pt x="5107470" y="3232791"/>
                </a:lnTo>
                <a:lnTo>
                  <a:pt x="5107470" y="3675376"/>
                </a:lnTo>
                <a:lnTo>
                  <a:pt x="5126659" y="3694564"/>
                </a:lnTo>
                <a:lnTo>
                  <a:pt x="5145848" y="3675375"/>
                </a:lnTo>
                <a:close/>
                <a:moveTo>
                  <a:pt x="4386912" y="3232790"/>
                </a:moveTo>
                <a:lnTo>
                  <a:pt x="4367723" y="3251979"/>
                </a:lnTo>
                <a:lnTo>
                  <a:pt x="4348534" y="3232791"/>
                </a:lnTo>
                <a:lnTo>
                  <a:pt x="4348534" y="3675376"/>
                </a:lnTo>
                <a:lnTo>
                  <a:pt x="4367723" y="3694564"/>
                </a:lnTo>
                <a:lnTo>
                  <a:pt x="4386912" y="3675375"/>
                </a:lnTo>
                <a:close/>
                <a:moveTo>
                  <a:pt x="3627976" y="3232790"/>
                </a:moveTo>
                <a:lnTo>
                  <a:pt x="3608787" y="3251979"/>
                </a:lnTo>
                <a:lnTo>
                  <a:pt x="3589598" y="3232791"/>
                </a:lnTo>
                <a:lnTo>
                  <a:pt x="3589598" y="3675376"/>
                </a:lnTo>
                <a:lnTo>
                  <a:pt x="3608787" y="3694564"/>
                </a:lnTo>
                <a:lnTo>
                  <a:pt x="3627976" y="3675375"/>
                </a:lnTo>
                <a:close/>
                <a:moveTo>
                  <a:pt x="2869040" y="3232790"/>
                </a:moveTo>
                <a:lnTo>
                  <a:pt x="2849851" y="3251979"/>
                </a:lnTo>
                <a:lnTo>
                  <a:pt x="2830662" y="3232791"/>
                </a:lnTo>
                <a:lnTo>
                  <a:pt x="2830662" y="3675376"/>
                </a:lnTo>
                <a:lnTo>
                  <a:pt x="2849851" y="3694564"/>
                </a:lnTo>
                <a:lnTo>
                  <a:pt x="2869040" y="3675375"/>
                </a:lnTo>
                <a:close/>
                <a:moveTo>
                  <a:pt x="2110104" y="3232790"/>
                </a:moveTo>
                <a:lnTo>
                  <a:pt x="2090915" y="3251979"/>
                </a:lnTo>
                <a:lnTo>
                  <a:pt x="2071726" y="3232791"/>
                </a:lnTo>
                <a:lnTo>
                  <a:pt x="2071726" y="3675376"/>
                </a:lnTo>
                <a:lnTo>
                  <a:pt x="2090915" y="3694564"/>
                </a:lnTo>
                <a:lnTo>
                  <a:pt x="2110104" y="3675375"/>
                </a:lnTo>
                <a:close/>
                <a:moveTo>
                  <a:pt x="1351168" y="3232790"/>
                </a:moveTo>
                <a:lnTo>
                  <a:pt x="1331979" y="3251979"/>
                </a:lnTo>
                <a:lnTo>
                  <a:pt x="1312790" y="3232791"/>
                </a:lnTo>
                <a:lnTo>
                  <a:pt x="1312790" y="3675376"/>
                </a:lnTo>
                <a:lnTo>
                  <a:pt x="1331979" y="3694564"/>
                </a:lnTo>
                <a:lnTo>
                  <a:pt x="1351168" y="3675375"/>
                </a:lnTo>
                <a:close/>
                <a:moveTo>
                  <a:pt x="592232" y="3232790"/>
                </a:moveTo>
                <a:lnTo>
                  <a:pt x="573043" y="3251979"/>
                </a:lnTo>
                <a:lnTo>
                  <a:pt x="553854" y="3232791"/>
                </a:lnTo>
                <a:lnTo>
                  <a:pt x="553854" y="3675376"/>
                </a:lnTo>
                <a:lnTo>
                  <a:pt x="573043" y="3694564"/>
                </a:lnTo>
                <a:lnTo>
                  <a:pt x="592232" y="3675375"/>
                </a:lnTo>
                <a:close/>
                <a:moveTo>
                  <a:pt x="5318994" y="3062822"/>
                </a:moveTo>
                <a:lnTo>
                  <a:pt x="5318994" y="3522807"/>
                </a:lnTo>
                <a:lnTo>
                  <a:pt x="5314904" y="3526897"/>
                </a:lnTo>
                <a:lnTo>
                  <a:pt x="5480723" y="3692716"/>
                </a:lnTo>
                <a:lnTo>
                  <a:pt x="5480723" y="3224545"/>
                </a:lnTo>
                <a:close/>
                <a:moveTo>
                  <a:pt x="4560058" y="3062822"/>
                </a:moveTo>
                <a:lnTo>
                  <a:pt x="4560058" y="3522807"/>
                </a:lnTo>
                <a:lnTo>
                  <a:pt x="4555968" y="3526897"/>
                </a:lnTo>
                <a:lnTo>
                  <a:pt x="4721787" y="3692716"/>
                </a:lnTo>
                <a:lnTo>
                  <a:pt x="4721787" y="3224545"/>
                </a:lnTo>
                <a:close/>
                <a:moveTo>
                  <a:pt x="3801122" y="3062822"/>
                </a:moveTo>
                <a:lnTo>
                  <a:pt x="3801122" y="3522807"/>
                </a:lnTo>
                <a:lnTo>
                  <a:pt x="3797032" y="3526897"/>
                </a:lnTo>
                <a:lnTo>
                  <a:pt x="3962851" y="3692716"/>
                </a:lnTo>
                <a:lnTo>
                  <a:pt x="3962851" y="3224545"/>
                </a:lnTo>
                <a:close/>
                <a:moveTo>
                  <a:pt x="3042186" y="3062822"/>
                </a:moveTo>
                <a:lnTo>
                  <a:pt x="3042186" y="3522807"/>
                </a:lnTo>
                <a:lnTo>
                  <a:pt x="3038096" y="3526897"/>
                </a:lnTo>
                <a:lnTo>
                  <a:pt x="3203915" y="3692716"/>
                </a:lnTo>
                <a:lnTo>
                  <a:pt x="3203915" y="3224545"/>
                </a:lnTo>
                <a:close/>
                <a:moveTo>
                  <a:pt x="2283250" y="3062822"/>
                </a:moveTo>
                <a:lnTo>
                  <a:pt x="2283250" y="3522807"/>
                </a:lnTo>
                <a:lnTo>
                  <a:pt x="2279160" y="3526897"/>
                </a:lnTo>
                <a:lnTo>
                  <a:pt x="2444979" y="3692716"/>
                </a:lnTo>
                <a:lnTo>
                  <a:pt x="2444979" y="3224545"/>
                </a:lnTo>
                <a:close/>
                <a:moveTo>
                  <a:pt x="1524314" y="3062822"/>
                </a:moveTo>
                <a:lnTo>
                  <a:pt x="1524314" y="3522807"/>
                </a:lnTo>
                <a:lnTo>
                  <a:pt x="1520224" y="3526897"/>
                </a:lnTo>
                <a:lnTo>
                  <a:pt x="1686043" y="3692716"/>
                </a:lnTo>
                <a:lnTo>
                  <a:pt x="1686043" y="3224545"/>
                </a:lnTo>
                <a:close/>
                <a:moveTo>
                  <a:pt x="765378" y="3062822"/>
                </a:moveTo>
                <a:lnTo>
                  <a:pt x="765378" y="3522807"/>
                </a:lnTo>
                <a:lnTo>
                  <a:pt x="761288" y="3526897"/>
                </a:lnTo>
                <a:lnTo>
                  <a:pt x="927107" y="3692716"/>
                </a:lnTo>
                <a:lnTo>
                  <a:pt x="927107" y="3224545"/>
                </a:lnTo>
                <a:close/>
                <a:moveTo>
                  <a:pt x="4934324" y="3059758"/>
                </a:moveTo>
                <a:lnTo>
                  <a:pt x="4769531" y="3224543"/>
                </a:lnTo>
                <a:lnTo>
                  <a:pt x="4769531" y="3692713"/>
                </a:lnTo>
                <a:lnTo>
                  <a:pt x="4936880" y="3525364"/>
                </a:lnTo>
                <a:lnTo>
                  <a:pt x="4934324" y="3522808"/>
                </a:lnTo>
                <a:close/>
                <a:moveTo>
                  <a:pt x="4175388" y="3059758"/>
                </a:moveTo>
                <a:lnTo>
                  <a:pt x="4010595" y="3224543"/>
                </a:lnTo>
                <a:lnTo>
                  <a:pt x="4010595" y="3692713"/>
                </a:lnTo>
                <a:lnTo>
                  <a:pt x="4177944" y="3525364"/>
                </a:lnTo>
                <a:lnTo>
                  <a:pt x="4175388" y="3522808"/>
                </a:lnTo>
                <a:close/>
                <a:moveTo>
                  <a:pt x="3416452" y="3059758"/>
                </a:moveTo>
                <a:lnTo>
                  <a:pt x="3251659" y="3224543"/>
                </a:lnTo>
                <a:lnTo>
                  <a:pt x="3251659" y="3692713"/>
                </a:lnTo>
                <a:lnTo>
                  <a:pt x="3419008" y="3525364"/>
                </a:lnTo>
                <a:lnTo>
                  <a:pt x="3416452" y="3522808"/>
                </a:lnTo>
                <a:close/>
                <a:moveTo>
                  <a:pt x="2657516" y="3059758"/>
                </a:moveTo>
                <a:lnTo>
                  <a:pt x="2492723" y="3224543"/>
                </a:lnTo>
                <a:lnTo>
                  <a:pt x="2492723" y="3692713"/>
                </a:lnTo>
                <a:lnTo>
                  <a:pt x="2660072" y="3525364"/>
                </a:lnTo>
                <a:lnTo>
                  <a:pt x="2657516" y="3522808"/>
                </a:lnTo>
                <a:close/>
                <a:moveTo>
                  <a:pt x="1898580" y="3059758"/>
                </a:moveTo>
                <a:lnTo>
                  <a:pt x="1733787" y="3224543"/>
                </a:lnTo>
                <a:lnTo>
                  <a:pt x="1733787" y="3692713"/>
                </a:lnTo>
                <a:lnTo>
                  <a:pt x="1901136" y="3525364"/>
                </a:lnTo>
                <a:lnTo>
                  <a:pt x="1898580" y="3522808"/>
                </a:lnTo>
                <a:close/>
                <a:moveTo>
                  <a:pt x="1139644" y="3059758"/>
                </a:moveTo>
                <a:lnTo>
                  <a:pt x="974851" y="3224543"/>
                </a:lnTo>
                <a:lnTo>
                  <a:pt x="974851" y="3692713"/>
                </a:lnTo>
                <a:lnTo>
                  <a:pt x="1142200" y="3525364"/>
                </a:lnTo>
                <a:lnTo>
                  <a:pt x="1139644" y="3522808"/>
                </a:lnTo>
                <a:close/>
                <a:moveTo>
                  <a:pt x="380708" y="3059758"/>
                </a:moveTo>
                <a:lnTo>
                  <a:pt x="215915" y="3224543"/>
                </a:lnTo>
                <a:lnTo>
                  <a:pt x="215915" y="3692713"/>
                </a:lnTo>
                <a:lnTo>
                  <a:pt x="383264" y="3525364"/>
                </a:lnTo>
                <a:lnTo>
                  <a:pt x="380708" y="3522808"/>
                </a:lnTo>
                <a:close/>
                <a:moveTo>
                  <a:pt x="5693260" y="3059757"/>
                </a:moveTo>
                <a:lnTo>
                  <a:pt x="5528467" y="3224543"/>
                </a:lnTo>
                <a:lnTo>
                  <a:pt x="5528467" y="3692713"/>
                </a:lnTo>
                <a:lnTo>
                  <a:pt x="5695816" y="3525364"/>
                </a:lnTo>
                <a:lnTo>
                  <a:pt x="5693260" y="3522808"/>
                </a:lnTo>
                <a:close/>
                <a:moveTo>
                  <a:pt x="5523784" y="2766069"/>
                </a:moveTo>
                <a:lnTo>
                  <a:pt x="5504594" y="2785257"/>
                </a:lnTo>
                <a:lnTo>
                  <a:pt x="5485406" y="2766070"/>
                </a:lnTo>
                <a:lnTo>
                  <a:pt x="5485406" y="3208651"/>
                </a:lnTo>
                <a:lnTo>
                  <a:pt x="5504594" y="3227839"/>
                </a:lnTo>
                <a:lnTo>
                  <a:pt x="5523784" y="3208650"/>
                </a:lnTo>
                <a:close/>
                <a:moveTo>
                  <a:pt x="4764848" y="2766069"/>
                </a:moveTo>
                <a:lnTo>
                  <a:pt x="4745658" y="2785257"/>
                </a:lnTo>
                <a:lnTo>
                  <a:pt x="4726470" y="2766070"/>
                </a:lnTo>
                <a:lnTo>
                  <a:pt x="4726470" y="3208651"/>
                </a:lnTo>
                <a:lnTo>
                  <a:pt x="4745658" y="3227839"/>
                </a:lnTo>
                <a:lnTo>
                  <a:pt x="4764848" y="3208650"/>
                </a:lnTo>
                <a:close/>
                <a:moveTo>
                  <a:pt x="4005912" y="2766069"/>
                </a:moveTo>
                <a:lnTo>
                  <a:pt x="3986722" y="2785257"/>
                </a:lnTo>
                <a:lnTo>
                  <a:pt x="3967534" y="2766070"/>
                </a:lnTo>
                <a:lnTo>
                  <a:pt x="3967534" y="3208651"/>
                </a:lnTo>
                <a:lnTo>
                  <a:pt x="3986722" y="3227839"/>
                </a:lnTo>
                <a:lnTo>
                  <a:pt x="4005912" y="3208650"/>
                </a:lnTo>
                <a:close/>
                <a:moveTo>
                  <a:pt x="3246976" y="2766069"/>
                </a:moveTo>
                <a:lnTo>
                  <a:pt x="3227786" y="2785257"/>
                </a:lnTo>
                <a:lnTo>
                  <a:pt x="3208598" y="2766070"/>
                </a:lnTo>
                <a:lnTo>
                  <a:pt x="3208598" y="3208651"/>
                </a:lnTo>
                <a:lnTo>
                  <a:pt x="3227786" y="3227839"/>
                </a:lnTo>
                <a:lnTo>
                  <a:pt x="3246976" y="3208650"/>
                </a:lnTo>
                <a:close/>
                <a:moveTo>
                  <a:pt x="2488040" y="2766069"/>
                </a:moveTo>
                <a:lnTo>
                  <a:pt x="2468850" y="2785257"/>
                </a:lnTo>
                <a:lnTo>
                  <a:pt x="2449662" y="2766070"/>
                </a:lnTo>
                <a:lnTo>
                  <a:pt x="2449662" y="3208651"/>
                </a:lnTo>
                <a:lnTo>
                  <a:pt x="2468850" y="3227839"/>
                </a:lnTo>
                <a:lnTo>
                  <a:pt x="2488040" y="3208650"/>
                </a:lnTo>
                <a:close/>
                <a:moveTo>
                  <a:pt x="1729104" y="2766069"/>
                </a:moveTo>
                <a:lnTo>
                  <a:pt x="1709914" y="2785257"/>
                </a:lnTo>
                <a:lnTo>
                  <a:pt x="1690726" y="2766070"/>
                </a:lnTo>
                <a:lnTo>
                  <a:pt x="1690726" y="3208651"/>
                </a:lnTo>
                <a:lnTo>
                  <a:pt x="1709914" y="3227839"/>
                </a:lnTo>
                <a:lnTo>
                  <a:pt x="1729104" y="3208650"/>
                </a:lnTo>
                <a:close/>
                <a:moveTo>
                  <a:pt x="970168" y="2766069"/>
                </a:moveTo>
                <a:lnTo>
                  <a:pt x="950978" y="2785257"/>
                </a:lnTo>
                <a:lnTo>
                  <a:pt x="931790" y="2766070"/>
                </a:lnTo>
                <a:lnTo>
                  <a:pt x="931790" y="3208651"/>
                </a:lnTo>
                <a:lnTo>
                  <a:pt x="950978" y="3227839"/>
                </a:lnTo>
                <a:lnTo>
                  <a:pt x="970168" y="3208650"/>
                </a:lnTo>
                <a:close/>
                <a:moveTo>
                  <a:pt x="211232" y="2766069"/>
                </a:moveTo>
                <a:lnTo>
                  <a:pt x="192042" y="2785257"/>
                </a:lnTo>
                <a:lnTo>
                  <a:pt x="172854" y="2766070"/>
                </a:lnTo>
                <a:lnTo>
                  <a:pt x="172854" y="3208651"/>
                </a:lnTo>
                <a:lnTo>
                  <a:pt x="192042" y="3227839"/>
                </a:lnTo>
                <a:lnTo>
                  <a:pt x="211232" y="3208650"/>
                </a:lnTo>
                <a:close/>
                <a:moveTo>
                  <a:pt x="5312260" y="2596092"/>
                </a:moveTo>
                <a:lnTo>
                  <a:pt x="5150531" y="2757820"/>
                </a:lnTo>
                <a:lnTo>
                  <a:pt x="5150531" y="3206937"/>
                </a:lnTo>
                <a:lnTo>
                  <a:pt x="5312260" y="3045210"/>
                </a:lnTo>
                <a:close/>
                <a:moveTo>
                  <a:pt x="4553324" y="2596092"/>
                </a:moveTo>
                <a:lnTo>
                  <a:pt x="4391595" y="2757820"/>
                </a:lnTo>
                <a:lnTo>
                  <a:pt x="4391595" y="3206937"/>
                </a:lnTo>
                <a:lnTo>
                  <a:pt x="4553324" y="3045210"/>
                </a:lnTo>
                <a:close/>
                <a:moveTo>
                  <a:pt x="3794388" y="2596092"/>
                </a:moveTo>
                <a:lnTo>
                  <a:pt x="3632659" y="2757820"/>
                </a:lnTo>
                <a:lnTo>
                  <a:pt x="3632659" y="3206937"/>
                </a:lnTo>
                <a:lnTo>
                  <a:pt x="3794388" y="3045210"/>
                </a:lnTo>
                <a:close/>
                <a:moveTo>
                  <a:pt x="3035452" y="2596092"/>
                </a:moveTo>
                <a:lnTo>
                  <a:pt x="2873723" y="2757820"/>
                </a:lnTo>
                <a:lnTo>
                  <a:pt x="2873723" y="3206937"/>
                </a:lnTo>
                <a:lnTo>
                  <a:pt x="3035452" y="3045210"/>
                </a:lnTo>
                <a:close/>
                <a:moveTo>
                  <a:pt x="2276516" y="2596092"/>
                </a:moveTo>
                <a:lnTo>
                  <a:pt x="2114787" y="2757820"/>
                </a:lnTo>
                <a:lnTo>
                  <a:pt x="2114787" y="3206937"/>
                </a:lnTo>
                <a:lnTo>
                  <a:pt x="2276516" y="3045210"/>
                </a:lnTo>
                <a:close/>
                <a:moveTo>
                  <a:pt x="1517580" y="2596092"/>
                </a:moveTo>
                <a:lnTo>
                  <a:pt x="1355851" y="2757820"/>
                </a:lnTo>
                <a:lnTo>
                  <a:pt x="1355851" y="3206937"/>
                </a:lnTo>
                <a:lnTo>
                  <a:pt x="1517580" y="3045210"/>
                </a:lnTo>
                <a:close/>
                <a:moveTo>
                  <a:pt x="758644" y="2596092"/>
                </a:moveTo>
                <a:lnTo>
                  <a:pt x="596915" y="2757820"/>
                </a:lnTo>
                <a:lnTo>
                  <a:pt x="596915" y="3206937"/>
                </a:lnTo>
                <a:lnTo>
                  <a:pt x="758644" y="3045210"/>
                </a:lnTo>
                <a:close/>
                <a:moveTo>
                  <a:pt x="5696930" y="2593030"/>
                </a:moveTo>
                <a:lnTo>
                  <a:pt x="5696930" y="3042148"/>
                </a:lnTo>
                <a:lnTo>
                  <a:pt x="5861723" y="3206940"/>
                </a:lnTo>
                <a:lnTo>
                  <a:pt x="5861723" y="2757822"/>
                </a:lnTo>
                <a:close/>
                <a:moveTo>
                  <a:pt x="4937994" y="2593030"/>
                </a:moveTo>
                <a:lnTo>
                  <a:pt x="4937994" y="3042148"/>
                </a:lnTo>
                <a:lnTo>
                  <a:pt x="5102787" y="3206940"/>
                </a:lnTo>
                <a:lnTo>
                  <a:pt x="5102787" y="2757822"/>
                </a:lnTo>
                <a:close/>
                <a:moveTo>
                  <a:pt x="4179058" y="2593030"/>
                </a:moveTo>
                <a:lnTo>
                  <a:pt x="4179058" y="3042148"/>
                </a:lnTo>
                <a:lnTo>
                  <a:pt x="4343851" y="3206940"/>
                </a:lnTo>
                <a:lnTo>
                  <a:pt x="4343851" y="2757822"/>
                </a:lnTo>
                <a:close/>
                <a:moveTo>
                  <a:pt x="3420122" y="2593030"/>
                </a:moveTo>
                <a:lnTo>
                  <a:pt x="3420122" y="3042148"/>
                </a:lnTo>
                <a:lnTo>
                  <a:pt x="3584915" y="3206940"/>
                </a:lnTo>
                <a:lnTo>
                  <a:pt x="3584915" y="2757822"/>
                </a:lnTo>
                <a:close/>
                <a:moveTo>
                  <a:pt x="2661186" y="2593030"/>
                </a:moveTo>
                <a:lnTo>
                  <a:pt x="2661186" y="3042148"/>
                </a:lnTo>
                <a:lnTo>
                  <a:pt x="2825979" y="3206940"/>
                </a:lnTo>
                <a:lnTo>
                  <a:pt x="2825979" y="2757822"/>
                </a:lnTo>
                <a:close/>
                <a:moveTo>
                  <a:pt x="1902250" y="2593030"/>
                </a:moveTo>
                <a:lnTo>
                  <a:pt x="1902250" y="3042148"/>
                </a:lnTo>
                <a:lnTo>
                  <a:pt x="2067043" y="3206940"/>
                </a:lnTo>
                <a:lnTo>
                  <a:pt x="2067043" y="2757822"/>
                </a:lnTo>
                <a:close/>
                <a:moveTo>
                  <a:pt x="1143314" y="2593030"/>
                </a:moveTo>
                <a:lnTo>
                  <a:pt x="1143314" y="3042148"/>
                </a:lnTo>
                <a:lnTo>
                  <a:pt x="1308107" y="3206940"/>
                </a:lnTo>
                <a:lnTo>
                  <a:pt x="1308107" y="2757822"/>
                </a:lnTo>
                <a:close/>
                <a:moveTo>
                  <a:pt x="384378" y="2593030"/>
                </a:moveTo>
                <a:lnTo>
                  <a:pt x="384378" y="3042148"/>
                </a:lnTo>
                <a:lnTo>
                  <a:pt x="549171" y="3206940"/>
                </a:lnTo>
                <a:lnTo>
                  <a:pt x="549171" y="2757822"/>
                </a:lnTo>
                <a:close/>
                <a:moveTo>
                  <a:pt x="5904784" y="2299762"/>
                </a:moveTo>
                <a:lnTo>
                  <a:pt x="5885595" y="2318951"/>
                </a:lnTo>
                <a:lnTo>
                  <a:pt x="5866406" y="2299763"/>
                </a:lnTo>
                <a:lnTo>
                  <a:pt x="5866406" y="2742350"/>
                </a:lnTo>
                <a:lnTo>
                  <a:pt x="5885595" y="2761539"/>
                </a:lnTo>
                <a:lnTo>
                  <a:pt x="5904784" y="2742349"/>
                </a:lnTo>
                <a:close/>
                <a:moveTo>
                  <a:pt x="5145848" y="2299762"/>
                </a:moveTo>
                <a:lnTo>
                  <a:pt x="5126659" y="2318951"/>
                </a:lnTo>
                <a:lnTo>
                  <a:pt x="5107470" y="2299763"/>
                </a:lnTo>
                <a:lnTo>
                  <a:pt x="5107470" y="2742350"/>
                </a:lnTo>
                <a:lnTo>
                  <a:pt x="5126659" y="2761539"/>
                </a:lnTo>
                <a:lnTo>
                  <a:pt x="5145848" y="2742349"/>
                </a:lnTo>
                <a:close/>
                <a:moveTo>
                  <a:pt x="4386912" y="2299762"/>
                </a:moveTo>
                <a:lnTo>
                  <a:pt x="4367723" y="2318951"/>
                </a:lnTo>
                <a:lnTo>
                  <a:pt x="4348534" y="2299763"/>
                </a:lnTo>
                <a:lnTo>
                  <a:pt x="4348534" y="2742350"/>
                </a:lnTo>
                <a:lnTo>
                  <a:pt x="4367723" y="2761539"/>
                </a:lnTo>
                <a:lnTo>
                  <a:pt x="4386912" y="2742349"/>
                </a:lnTo>
                <a:close/>
                <a:moveTo>
                  <a:pt x="3627976" y="2299762"/>
                </a:moveTo>
                <a:lnTo>
                  <a:pt x="3608787" y="2318951"/>
                </a:lnTo>
                <a:lnTo>
                  <a:pt x="3589598" y="2299763"/>
                </a:lnTo>
                <a:lnTo>
                  <a:pt x="3589598" y="2742350"/>
                </a:lnTo>
                <a:lnTo>
                  <a:pt x="3608787" y="2761539"/>
                </a:lnTo>
                <a:lnTo>
                  <a:pt x="3627976" y="2742349"/>
                </a:lnTo>
                <a:close/>
                <a:moveTo>
                  <a:pt x="2869040" y="2299762"/>
                </a:moveTo>
                <a:lnTo>
                  <a:pt x="2849851" y="2318951"/>
                </a:lnTo>
                <a:lnTo>
                  <a:pt x="2830662" y="2299763"/>
                </a:lnTo>
                <a:lnTo>
                  <a:pt x="2830662" y="2742350"/>
                </a:lnTo>
                <a:lnTo>
                  <a:pt x="2849851" y="2761539"/>
                </a:lnTo>
                <a:lnTo>
                  <a:pt x="2869040" y="2742349"/>
                </a:lnTo>
                <a:close/>
                <a:moveTo>
                  <a:pt x="2110104" y="2299762"/>
                </a:moveTo>
                <a:lnTo>
                  <a:pt x="2090915" y="2318951"/>
                </a:lnTo>
                <a:lnTo>
                  <a:pt x="2071726" y="2299763"/>
                </a:lnTo>
                <a:lnTo>
                  <a:pt x="2071726" y="2742350"/>
                </a:lnTo>
                <a:lnTo>
                  <a:pt x="2090915" y="2761539"/>
                </a:lnTo>
                <a:lnTo>
                  <a:pt x="2110104" y="2742349"/>
                </a:lnTo>
                <a:close/>
                <a:moveTo>
                  <a:pt x="1351168" y="2299762"/>
                </a:moveTo>
                <a:lnTo>
                  <a:pt x="1331979" y="2318951"/>
                </a:lnTo>
                <a:lnTo>
                  <a:pt x="1312790" y="2299763"/>
                </a:lnTo>
                <a:lnTo>
                  <a:pt x="1312790" y="2742350"/>
                </a:lnTo>
                <a:lnTo>
                  <a:pt x="1331979" y="2761539"/>
                </a:lnTo>
                <a:lnTo>
                  <a:pt x="1351168" y="2742349"/>
                </a:lnTo>
                <a:close/>
                <a:moveTo>
                  <a:pt x="592232" y="2299762"/>
                </a:moveTo>
                <a:lnTo>
                  <a:pt x="573043" y="2318951"/>
                </a:lnTo>
                <a:lnTo>
                  <a:pt x="553854" y="2299763"/>
                </a:lnTo>
                <a:lnTo>
                  <a:pt x="553854" y="2742350"/>
                </a:lnTo>
                <a:lnTo>
                  <a:pt x="573043" y="2761539"/>
                </a:lnTo>
                <a:lnTo>
                  <a:pt x="592232" y="2742349"/>
                </a:lnTo>
                <a:close/>
                <a:moveTo>
                  <a:pt x="3801122" y="2129372"/>
                </a:moveTo>
                <a:lnTo>
                  <a:pt x="3801122" y="2578490"/>
                </a:lnTo>
                <a:lnTo>
                  <a:pt x="3962851" y="2740220"/>
                </a:lnTo>
                <a:lnTo>
                  <a:pt x="3962851" y="2291099"/>
                </a:lnTo>
                <a:close/>
                <a:moveTo>
                  <a:pt x="3042186" y="2129372"/>
                </a:moveTo>
                <a:lnTo>
                  <a:pt x="3042186" y="2578490"/>
                </a:lnTo>
                <a:lnTo>
                  <a:pt x="3203915" y="2740220"/>
                </a:lnTo>
                <a:lnTo>
                  <a:pt x="3203915" y="2291099"/>
                </a:lnTo>
                <a:close/>
                <a:moveTo>
                  <a:pt x="2283250" y="2129372"/>
                </a:moveTo>
                <a:lnTo>
                  <a:pt x="2283250" y="2578489"/>
                </a:lnTo>
                <a:lnTo>
                  <a:pt x="2444979" y="2740220"/>
                </a:lnTo>
                <a:lnTo>
                  <a:pt x="2444979" y="2291099"/>
                </a:lnTo>
                <a:close/>
                <a:moveTo>
                  <a:pt x="1524314" y="2129372"/>
                </a:moveTo>
                <a:lnTo>
                  <a:pt x="1524314" y="2578489"/>
                </a:lnTo>
                <a:lnTo>
                  <a:pt x="1686043" y="2740220"/>
                </a:lnTo>
                <a:lnTo>
                  <a:pt x="1686043" y="2291099"/>
                </a:lnTo>
                <a:close/>
                <a:moveTo>
                  <a:pt x="765378" y="2129372"/>
                </a:moveTo>
                <a:lnTo>
                  <a:pt x="765378" y="2578489"/>
                </a:lnTo>
                <a:lnTo>
                  <a:pt x="927107" y="2740220"/>
                </a:lnTo>
                <a:lnTo>
                  <a:pt x="927107" y="2291099"/>
                </a:lnTo>
                <a:close/>
                <a:moveTo>
                  <a:pt x="5318994" y="2129371"/>
                </a:moveTo>
                <a:lnTo>
                  <a:pt x="5318994" y="2578489"/>
                </a:lnTo>
                <a:lnTo>
                  <a:pt x="5480723" y="2740220"/>
                </a:lnTo>
                <a:lnTo>
                  <a:pt x="5480723" y="2291099"/>
                </a:lnTo>
                <a:close/>
                <a:moveTo>
                  <a:pt x="4560058" y="2129371"/>
                </a:moveTo>
                <a:lnTo>
                  <a:pt x="4560058" y="2578489"/>
                </a:lnTo>
                <a:lnTo>
                  <a:pt x="4721787" y="2740220"/>
                </a:lnTo>
                <a:lnTo>
                  <a:pt x="4721787" y="2291099"/>
                </a:lnTo>
                <a:close/>
                <a:moveTo>
                  <a:pt x="5693260" y="2126306"/>
                </a:moveTo>
                <a:lnTo>
                  <a:pt x="5528467" y="2291097"/>
                </a:lnTo>
                <a:lnTo>
                  <a:pt x="5528467" y="2740217"/>
                </a:lnTo>
                <a:lnTo>
                  <a:pt x="5693260" y="2575424"/>
                </a:lnTo>
                <a:close/>
                <a:moveTo>
                  <a:pt x="4934324" y="2126306"/>
                </a:moveTo>
                <a:lnTo>
                  <a:pt x="4769531" y="2291097"/>
                </a:lnTo>
                <a:lnTo>
                  <a:pt x="4769531" y="2740217"/>
                </a:lnTo>
                <a:lnTo>
                  <a:pt x="4934324" y="2575424"/>
                </a:lnTo>
                <a:close/>
                <a:moveTo>
                  <a:pt x="4175388" y="2126306"/>
                </a:moveTo>
                <a:lnTo>
                  <a:pt x="4010595" y="2291097"/>
                </a:lnTo>
                <a:lnTo>
                  <a:pt x="4010595" y="2740217"/>
                </a:lnTo>
                <a:lnTo>
                  <a:pt x="4175388" y="2575424"/>
                </a:lnTo>
                <a:close/>
                <a:moveTo>
                  <a:pt x="3416452" y="2126306"/>
                </a:moveTo>
                <a:lnTo>
                  <a:pt x="3251659" y="2291097"/>
                </a:lnTo>
                <a:lnTo>
                  <a:pt x="3251659" y="2740217"/>
                </a:lnTo>
                <a:lnTo>
                  <a:pt x="3416452" y="2575424"/>
                </a:lnTo>
                <a:close/>
                <a:moveTo>
                  <a:pt x="2657516" y="2126306"/>
                </a:moveTo>
                <a:lnTo>
                  <a:pt x="2492723" y="2291097"/>
                </a:lnTo>
                <a:lnTo>
                  <a:pt x="2492723" y="2740217"/>
                </a:lnTo>
                <a:lnTo>
                  <a:pt x="2657516" y="2575424"/>
                </a:lnTo>
                <a:close/>
                <a:moveTo>
                  <a:pt x="1898580" y="2126306"/>
                </a:moveTo>
                <a:lnTo>
                  <a:pt x="1733787" y="2291097"/>
                </a:lnTo>
                <a:lnTo>
                  <a:pt x="1733787" y="2740217"/>
                </a:lnTo>
                <a:lnTo>
                  <a:pt x="1898580" y="2575424"/>
                </a:lnTo>
                <a:close/>
                <a:moveTo>
                  <a:pt x="1139644" y="2126306"/>
                </a:moveTo>
                <a:lnTo>
                  <a:pt x="974851" y="2291097"/>
                </a:lnTo>
                <a:lnTo>
                  <a:pt x="974851" y="2740217"/>
                </a:lnTo>
                <a:lnTo>
                  <a:pt x="1139644" y="2575424"/>
                </a:lnTo>
                <a:close/>
                <a:moveTo>
                  <a:pt x="380708" y="2126306"/>
                </a:moveTo>
                <a:lnTo>
                  <a:pt x="215915" y="2291097"/>
                </a:lnTo>
                <a:lnTo>
                  <a:pt x="215915" y="2740217"/>
                </a:lnTo>
                <a:lnTo>
                  <a:pt x="380708" y="2575424"/>
                </a:lnTo>
                <a:close/>
                <a:moveTo>
                  <a:pt x="5523784" y="1833039"/>
                </a:moveTo>
                <a:lnTo>
                  <a:pt x="5504594" y="1852228"/>
                </a:lnTo>
                <a:lnTo>
                  <a:pt x="5485406" y="1833040"/>
                </a:lnTo>
                <a:lnTo>
                  <a:pt x="5485406" y="2275628"/>
                </a:lnTo>
                <a:lnTo>
                  <a:pt x="5504594" y="2294816"/>
                </a:lnTo>
                <a:lnTo>
                  <a:pt x="5523784" y="2275627"/>
                </a:lnTo>
                <a:close/>
                <a:moveTo>
                  <a:pt x="4764848" y="1833039"/>
                </a:moveTo>
                <a:lnTo>
                  <a:pt x="4745658" y="1852228"/>
                </a:lnTo>
                <a:lnTo>
                  <a:pt x="4726470" y="1833040"/>
                </a:lnTo>
                <a:lnTo>
                  <a:pt x="4726470" y="2275628"/>
                </a:lnTo>
                <a:lnTo>
                  <a:pt x="4745658" y="2294816"/>
                </a:lnTo>
                <a:lnTo>
                  <a:pt x="4764848" y="2275627"/>
                </a:lnTo>
                <a:close/>
                <a:moveTo>
                  <a:pt x="4005912" y="1833039"/>
                </a:moveTo>
                <a:lnTo>
                  <a:pt x="3986722" y="1852228"/>
                </a:lnTo>
                <a:lnTo>
                  <a:pt x="3967534" y="1833040"/>
                </a:lnTo>
                <a:lnTo>
                  <a:pt x="3967534" y="2275628"/>
                </a:lnTo>
                <a:lnTo>
                  <a:pt x="3986722" y="2294816"/>
                </a:lnTo>
                <a:lnTo>
                  <a:pt x="4005912" y="2275627"/>
                </a:lnTo>
                <a:close/>
                <a:moveTo>
                  <a:pt x="3246976" y="1833039"/>
                </a:moveTo>
                <a:lnTo>
                  <a:pt x="3227786" y="1852228"/>
                </a:lnTo>
                <a:lnTo>
                  <a:pt x="3208598" y="1833040"/>
                </a:lnTo>
                <a:lnTo>
                  <a:pt x="3208598" y="2275628"/>
                </a:lnTo>
                <a:lnTo>
                  <a:pt x="3227786" y="2294816"/>
                </a:lnTo>
                <a:lnTo>
                  <a:pt x="3246976" y="2275627"/>
                </a:lnTo>
                <a:close/>
                <a:moveTo>
                  <a:pt x="2488040" y="1833039"/>
                </a:moveTo>
                <a:lnTo>
                  <a:pt x="2468850" y="1852228"/>
                </a:lnTo>
                <a:lnTo>
                  <a:pt x="2449662" y="1833040"/>
                </a:lnTo>
                <a:lnTo>
                  <a:pt x="2449662" y="2275628"/>
                </a:lnTo>
                <a:lnTo>
                  <a:pt x="2468850" y="2294816"/>
                </a:lnTo>
                <a:lnTo>
                  <a:pt x="2488040" y="2275627"/>
                </a:lnTo>
                <a:close/>
                <a:moveTo>
                  <a:pt x="1729104" y="1833039"/>
                </a:moveTo>
                <a:lnTo>
                  <a:pt x="1709914" y="1852228"/>
                </a:lnTo>
                <a:lnTo>
                  <a:pt x="1690726" y="1833040"/>
                </a:lnTo>
                <a:lnTo>
                  <a:pt x="1690726" y="2275628"/>
                </a:lnTo>
                <a:lnTo>
                  <a:pt x="1709914" y="2294816"/>
                </a:lnTo>
                <a:lnTo>
                  <a:pt x="1729104" y="2275627"/>
                </a:lnTo>
                <a:close/>
                <a:moveTo>
                  <a:pt x="970168" y="1833039"/>
                </a:moveTo>
                <a:lnTo>
                  <a:pt x="950978" y="1852228"/>
                </a:lnTo>
                <a:lnTo>
                  <a:pt x="931790" y="1833040"/>
                </a:lnTo>
                <a:lnTo>
                  <a:pt x="931790" y="2275628"/>
                </a:lnTo>
                <a:lnTo>
                  <a:pt x="950978" y="2294816"/>
                </a:lnTo>
                <a:lnTo>
                  <a:pt x="970168" y="2275627"/>
                </a:lnTo>
                <a:close/>
                <a:moveTo>
                  <a:pt x="211232" y="1833039"/>
                </a:moveTo>
                <a:lnTo>
                  <a:pt x="192042" y="1852228"/>
                </a:lnTo>
                <a:lnTo>
                  <a:pt x="172854" y="1833040"/>
                </a:lnTo>
                <a:lnTo>
                  <a:pt x="172854" y="2275628"/>
                </a:lnTo>
                <a:lnTo>
                  <a:pt x="192042" y="2294816"/>
                </a:lnTo>
                <a:lnTo>
                  <a:pt x="211232" y="2275627"/>
                </a:lnTo>
                <a:close/>
                <a:moveTo>
                  <a:pt x="3794388" y="1643593"/>
                </a:moveTo>
                <a:lnTo>
                  <a:pt x="3632659" y="1805319"/>
                </a:lnTo>
                <a:lnTo>
                  <a:pt x="3632659" y="2273489"/>
                </a:lnTo>
                <a:lnTo>
                  <a:pt x="3794388" y="2111761"/>
                </a:lnTo>
                <a:close/>
                <a:moveTo>
                  <a:pt x="3035452" y="1643593"/>
                </a:moveTo>
                <a:lnTo>
                  <a:pt x="2873723" y="1805319"/>
                </a:lnTo>
                <a:lnTo>
                  <a:pt x="2873723" y="2273489"/>
                </a:lnTo>
                <a:lnTo>
                  <a:pt x="3035452" y="2111761"/>
                </a:lnTo>
                <a:close/>
                <a:moveTo>
                  <a:pt x="2276516" y="1643593"/>
                </a:moveTo>
                <a:lnTo>
                  <a:pt x="2114787" y="1805319"/>
                </a:lnTo>
                <a:lnTo>
                  <a:pt x="2114787" y="2273489"/>
                </a:lnTo>
                <a:lnTo>
                  <a:pt x="2276516" y="2111761"/>
                </a:lnTo>
                <a:close/>
                <a:moveTo>
                  <a:pt x="1517580" y="1643593"/>
                </a:moveTo>
                <a:lnTo>
                  <a:pt x="1355851" y="1805319"/>
                </a:lnTo>
                <a:lnTo>
                  <a:pt x="1355851" y="2273489"/>
                </a:lnTo>
                <a:lnTo>
                  <a:pt x="1517580" y="2111761"/>
                </a:lnTo>
                <a:close/>
                <a:moveTo>
                  <a:pt x="758644" y="1643593"/>
                </a:moveTo>
                <a:lnTo>
                  <a:pt x="596915" y="1805319"/>
                </a:lnTo>
                <a:lnTo>
                  <a:pt x="596915" y="2273489"/>
                </a:lnTo>
                <a:lnTo>
                  <a:pt x="758644" y="2111761"/>
                </a:lnTo>
                <a:close/>
                <a:moveTo>
                  <a:pt x="5312260" y="1643592"/>
                </a:moveTo>
                <a:lnTo>
                  <a:pt x="5150531" y="1805319"/>
                </a:lnTo>
                <a:lnTo>
                  <a:pt x="5150531" y="2273489"/>
                </a:lnTo>
                <a:lnTo>
                  <a:pt x="5312260" y="2111760"/>
                </a:lnTo>
                <a:close/>
                <a:moveTo>
                  <a:pt x="4553324" y="1643592"/>
                </a:moveTo>
                <a:lnTo>
                  <a:pt x="4391595" y="1805319"/>
                </a:lnTo>
                <a:lnTo>
                  <a:pt x="4391595" y="2273489"/>
                </a:lnTo>
                <a:lnTo>
                  <a:pt x="4553324" y="2111761"/>
                </a:lnTo>
                <a:close/>
                <a:moveTo>
                  <a:pt x="5696930" y="1640529"/>
                </a:moveTo>
                <a:lnTo>
                  <a:pt x="5696930" y="2108698"/>
                </a:lnTo>
                <a:lnTo>
                  <a:pt x="5861723" y="2273491"/>
                </a:lnTo>
                <a:lnTo>
                  <a:pt x="5861723" y="1805320"/>
                </a:lnTo>
                <a:close/>
                <a:moveTo>
                  <a:pt x="4937994" y="1640529"/>
                </a:moveTo>
                <a:lnTo>
                  <a:pt x="4937994" y="2108698"/>
                </a:lnTo>
                <a:lnTo>
                  <a:pt x="5102787" y="2273491"/>
                </a:lnTo>
                <a:lnTo>
                  <a:pt x="5102787" y="1805320"/>
                </a:lnTo>
                <a:close/>
                <a:moveTo>
                  <a:pt x="4179058" y="1640529"/>
                </a:moveTo>
                <a:lnTo>
                  <a:pt x="4179058" y="2108698"/>
                </a:lnTo>
                <a:lnTo>
                  <a:pt x="4343851" y="2273491"/>
                </a:lnTo>
                <a:lnTo>
                  <a:pt x="4343851" y="1805320"/>
                </a:lnTo>
                <a:close/>
                <a:moveTo>
                  <a:pt x="3420122" y="1640529"/>
                </a:moveTo>
                <a:lnTo>
                  <a:pt x="3420122" y="2108698"/>
                </a:lnTo>
                <a:lnTo>
                  <a:pt x="3584915" y="2273491"/>
                </a:lnTo>
                <a:lnTo>
                  <a:pt x="3584915" y="1805320"/>
                </a:lnTo>
                <a:close/>
                <a:moveTo>
                  <a:pt x="2661186" y="1640529"/>
                </a:moveTo>
                <a:lnTo>
                  <a:pt x="2661186" y="2108698"/>
                </a:lnTo>
                <a:lnTo>
                  <a:pt x="2825979" y="2273491"/>
                </a:lnTo>
                <a:lnTo>
                  <a:pt x="2825979" y="1805320"/>
                </a:lnTo>
                <a:close/>
                <a:moveTo>
                  <a:pt x="1902250" y="1640529"/>
                </a:moveTo>
                <a:lnTo>
                  <a:pt x="1902250" y="2108698"/>
                </a:lnTo>
                <a:lnTo>
                  <a:pt x="2067043" y="2273491"/>
                </a:lnTo>
                <a:lnTo>
                  <a:pt x="2067043" y="1805320"/>
                </a:lnTo>
                <a:close/>
                <a:moveTo>
                  <a:pt x="1143314" y="1640529"/>
                </a:moveTo>
                <a:lnTo>
                  <a:pt x="1143314" y="2108698"/>
                </a:lnTo>
                <a:lnTo>
                  <a:pt x="1308107" y="2273491"/>
                </a:lnTo>
                <a:lnTo>
                  <a:pt x="1308107" y="1805320"/>
                </a:lnTo>
                <a:close/>
                <a:moveTo>
                  <a:pt x="384378" y="1640529"/>
                </a:moveTo>
                <a:lnTo>
                  <a:pt x="384378" y="2108698"/>
                </a:lnTo>
                <a:lnTo>
                  <a:pt x="549171" y="2273491"/>
                </a:lnTo>
                <a:lnTo>
                  <a:pt x="549171" y="1805320"/>
                </a:lnTo>
                <a:close/>
                <a:moveTo>
                  <a:pt x="3589598" y="1347051"/>
                </a:moveTo>
                <a:lnTo>
                  <a:pt x="3589598" y="1789426"/>
                </a:lnTo>
                <a:lnTo>
                  <a:pt x="3608787" y="1808614"/>
                </a:lnTo>
                <a:lnTo>
                  <a:pt x="3627976" y="1789425"/>
                </a:lnTo>
                <a:lnTo>
                  <a:pt x="3627976" y="1347051"/>
                </a:lnTo>
                <a:lnTo>
                  <a:pt x="3608787" y="1366240"/>
                </a:lnTo>
                <a:close/>
                <a:moveTo>
                  <a:pt x="2830662" y="1347051"/>
                </a:moveTo>
                <a:lnTo>
                  <a:pt x="2830662" y="1789426"/>
                </a:lnTo>
                <a:lnTo>
                  <a:pt x="2849851" y="1808614"/>
                </a:lnTo>
                <a:lnTo>
                  <a:pt x="2869040" y="1789425"/>
                </a:lnTo>
                <a:lnTo>
                  <a:pt x="2869040" y="1347051"/>
                </a:lnTo>
                <a:lnTo>
                  <a:pt x="2849851" y="1366240"/>
                </a:lnTo>
                <a:close/>
                <a:moveTo>
                  <a:pt x="2071726" y="1347051"/>
                </a:moveTo>
                <a:lnTo>
                  <a:pt x="2071726" y="1789426"/>
                </a:lnTo>
                <a:lnTo>
                  <a:pt x="2090915" y="1808614"/>
                </a:lnTo>
                <a:lnTo>
                  <a:pt x="2110104" y="1789425"/>
                </a:lnTo>
                <a:lnTo>
                  <a:pt x="2110104" y="1347051"/>
                </a:lnTo>
                <a:lnTo>
                  <a:pt x="2090915" y="1366240"/>
                </a:lnTo>
                <a:close/>
                <a:moveTo>
                  <a:pt x="1312790" y="1347051"/>
                </a:moveTo>
                <a:lnTo>
                  <a:pt x="1312790" y="1789426"/>
                </a:lnTo>
                <a:lnTo>
                  <a:pt x="1331979" y="1808614"/>
                </a:lnTo>
                <a:lnTo>
                  <a:pt x="1351168" y="1789425"/>
                </a:lnTo>
                <a:lnTo>
                  <a:pt x="1351168" y="1347051"/>
                </a:lnTo>
                <a:lnTo>
                  <a:pt x="1331979" y="1366240"/>
                </a:lnTo>
                <a:close/>
                <a:moveTo>
                  <a:pt x="553854" y="1347051"/>
                </a:moveTo>
                <a:lnTo>
                  <a:pt x="553854" y="1789426"/>
                </a:lnTo>
                <a:lnTo>
                  <a:pt x="573043" y="1808614"/>
                </a:lnTo>
                <a:lnTo>
                  <a:pt x="592232" y="1789425"/>
                </a:lnTo>
                <a:lnTo>
                  <a:pt x="592232" y="1347051"/>
                </a:lnTo>
                <a:lnTo>
                  <a:pt x="573043" y="1366240"/>
                </a:lnTo>
                <a:close/>
                <a:moveTo>
                  <a:pt x="5904784" y="1347050"/>
                </a:moveTo>
                <a:lnTo>
                  <a:pt x="5885595" y="1366239"/>
                </a:lnTo>
                <a:lnTo>
                  <a:pt x="5866406" y="1347051"/>
                </a:lnTo>
                <a:lnTo>
                  <a:pt x="5866406" y="1789426"/>
                </a:lnTo>
                <a:lnTo>
                  <a:pt x="5885595" y="1808614"/>
                </a:lnTo>
                <a:lnTo>
                  <a:pt x="5904784" y="1789425"/>
                </a:lnTo>
                <a:close/>
                <a:moveTo>
                  <a:pt x="5145848" y="1347050"/>
                </a:moveTo>
                <a:lnTo>
                  <a:pt x="5126659" y="1366239"/>
                </a:lnTo>
                <a:lnTo>
                  <a:pt x="5107470" y="1347051"/>
                </a:lnTo>
                <a:lnTo>
                  <a:pt x="5107470" y="1789426"/>
                </a:lnTo>
                <a:lnTo>
                  <a:pt x="5126659" y="1808614"/>
                </a:lnTo>
                <a:lnTo>
                  <a:pt x="5145848" y="1789425"/>
                </a:lnTo>
                <a:close/>
                <a:moveTo>
                  <a:pt x="4386912" y="1347050"/>
                </a:moveTo>
                <a:lnTo>
                  <a:pt x="4367723" y="1366239"/>
                </a:lnTo>
                <a:lnTo>
                  <a:pt x="4348534" y="1347051"/>
                </a:lnTo>
                <a:lnTo>
                  <a:pt x="4348534" y="1789426"/>
                </a:lnTo>
                <a:lnTo>
                  <a:pt x="4367723" y="1808614"/>
                </a:lnTo>
                <a:lnTo>
                  <a:pt x="4386912" y="1789425"/>
                </a:lnTo>
                <a:close/>
                <a:moveTo>
                  <a:pt x="3042186" y="1176871"/>
                </a:moveTo>
                <a:lnTo>
                  <a:pt x="3042186" y="1636859"/>
                </a:lnTo>
                <a:lnTo>
                  <a:pt x="3038095" y="1640950"/>
                </a:lnTo>
                <a:lnTo>
                  <a:pt x="3203915" y="1806768"/>
                </a:lnTo>
                <a:lnTo>
                  <a:pt x="3203915" y="1338599"/>
                </a:lnTo>
                <a:close/>
                <a:moveTo>
                  <a:pt x="2283250" y="1176871"/>
                </a:moveTo>
                <a:lnTo>
                  <a:pt x="2283250" y="1636859"/>
                </a:lnTo>
                <a:lnTo>
                  <a:pt x="2279159" y="1640950"/>
                </a:lnTo>
                <a:lnTo>
                  <a:pt x="2444979" y="1806768"/>
                </a:lnTo>
                <a:lnTo>
                  <a:pt x="2444979" y="1338599"/>
                </a:lnTo>
                <a:close/>
                <a:moveTo>
                  <a:pt x="1524314" y="1176871"/>
                </a:moveTo>
                <a:lnTo>
                  <a:pt x="1524314" y="1636859"/>
                </a:lnTo>
                <a:lnTo>
                  <a:pt x="1520223" y="1640950"/>
                </a:lnTo>
                <a:lnTo>
                  <a:pt x="1686043" y="1806768"/>
                </a:lnTo>
                <a:lnTo>
                  <a:pt x="1686043" y="1338599"/>
                </a:lnTo>
                <a:close/>
                <a:moveTo>
                  <a:pt x="765378" y="1176871"/>
                </a:moveTo>
                <a:lnTo>
                  <a:pt x="765378" y="1636859"/>
                </a:lnTo>
                <a:lnTo>
                  <a:pt x="761287" y="1640950"/>
                </a:lnTo>
                <a:lnTo>
                  <a:pt x="927107" y="1806768"/>
                </a:lnTo>
                <a:lnTo>
                  <a:pt x="927107" y="1338599"/>
                </a:lnTo>
                <a:close/>
                <a:moveTo>
                  <a:pt x="5318994" y="1176870"/>
                </a:moveTo>
                <a:lnTo>
                  <a:pt x="5318994" y="1636858"/>
                </a:lnTo>
                <a:lnTo>
                  <a:pt x="5314903" y="1640949"/>
                </a:lnTo>
                <a:lnTo>
                  <a:pt x="5480723" y="1806768"/>
                </a:lnTo>
                <a:lnTo>
                  <a:pt x="5480723" y="1338598"/>
                </a:lnTo>
                <a:close/>
                <a:moveTo>
                  <a:pt x="4560058" y="1176870"/>
                </a:moveTo>
                <a:lnTo>
                  <a:pt x="4560058" y="1636858"/>
                </a:lnTo>
                <a:lnTo>
                  <a:pt x="4555967" y="1640949"/>
                </a:lnTo>
                <a:lnTo>
                  <a:pt x="4721787" y="1806768"/>
                </a:lnTo>
                <a:lnTo>
                  <a:pt x="4721787" y="1338598"/>
                </a:lnTo>
                <a:close/>
                <a:moveTo>
                  <a:pt x="3801122" y="1176870"/>
                </a:moveTo>
                <a:lnTo>
                  <a:pt x="3801122" y="1636859"/>
                </a:lnTo>
                <a:lnTo>
                  <a:pt x="3797031" y="1640949"/>
                </a:lnTo>
                <a:lnTo>
                  <a:pt x="3962851" y="1806768"/>
                </a:lnTo>
                <a:lnTo>
                  <a:pt x="3962851" y="1338598"/>
                </a:lnTo>
                <a:close/>
                <a:moveTo>
                  <a:pt x="5693260" y="1173805"/>
                </a:moveTo>
                <a:lnTo>
                  <a:pt x="5528467" y="1338596"/>
                </a:lnTo>
                <a:lnTo>
                  <a:pt x="5528467" y="1806765"/>
                </a:lnTo>
                <a:lnTo>
                  <a:pt x="5695817" y="1639417"/>
                </a:lnTo>
                <a:lnTo>
                  <a:pt x="5693260" y="1636859"/>
                </a:lnTo>
                <a:close/>
                <a:moveTo>
                  <a:pt x="4934324" y="1173805"/>
                </a:moveTo>
                <a:lnTo>
                  <a:pt x="4769531" y="1338596"/>
                </a:lnTo>
                <a:lnTo>
                  <a:pt x="4769531" y="1806765"/>
                </a:lnTo>
                <a:lnTo>
                  <a:pt x="4936881" y="1639417"/>
                </a:lnTo>
                <a:lnTo>
                  <a:pt x="4934324" y="1636859"/>
                </a:lnTo>
                <a:close/>
                <a:moveTo>
                  <a:pt x="4175388" y="1173805"/>
                </a:moveTo>
                <a:lnTo>
                  <a:pt x="4010595" y="1338596"/>
                </a:lnTo>
                <a:lnTo>
                  <a:pt x="4010595" y="1806765"/>
                </a:lnTo>
                <a:lnTo>
                  <a:pt x="4177945" y="1639417"/>
                </a:lnTo>
                <a:lnTo>
                  <a:pt x="4175388" y="1636859"/>
                </a:lnTo>
                <a:close/>
                <a:moveTo>
                  <a:pt x="3416452" y="1173805"/>
                </a:moveTo>
                <a:lnTo>
                  <a:pt x="3251659" y="1338597"/>
                </a:lnTo>
                <a:lnTo>
                  <a:pt x="3251659" y="1806765"/>
                </a:lnTo>
                <a:lnTo>
                  <a:pt x="3419009" y="1639418"/>
                </a:lnTo>
                <a:lnTo>
                  <a:pt x="3416452" y="1636860"/>
                </a:lnTo>
                <a:close/>
                <a:moveTo>
                  <a:pt x="2657516" y="1173805"/>
                </a:moveTo>
                <a:lnTo>
                  <a:pt x="2492723" y="1338597"/>
                </a:lnTo>
                <a:lnTo>
                  <a:pt x="2492723" y="1806765"/>
                </a:lnTo>
                <a:lnTo>
                  <a:pt x="2660073" y="1639418"/>
                </a:lnTo>
                <a:lnTo>
                  <a:pt x="2657516" y="1636860"/>
                </a:lnTo>
                <a:close/>
                <a:moveTo>
                  <a:pt x="1898580" y="1173805"/>
                </a:moveTo>
                <a:lnTo>
                  <a:pt x="1733787" y="1338597"/>
                </a:lnTo>
                <a:lnTo>
                  <a:pt x="1733787" y="1806765"/>
                </a:lnTo>
                <a:lnTo>
                  <a:pt x="1901137" y="1639418"/>
                </a:lnTo>
                <a:lnTo>
                  <a:pt x="1898580" y="1636860"/>
                </a:lnTo>
                <a:close/>
                <a:moveTo>
                  <a:pt x="1139644" y="1173805"/>
                </a:moveTo>
                <a:lnTo>
                  <a:pt x="974851" y="1338597"/>
                </a:lnTo>
                <a:lnTo>
                  <a:pt x="974851" y="1806765"/>
                </a:lnTo>
                <a:lnTo>
                  <a:pt x="1142201" y="1639418"/>
                </a:lnTo>
                <a:lnTo>
                  <a:pt x="1139644" y="1636860"/>
                </a:lnTo>
                <a:close/>
                <a:moveTo>
                  <a:pt x="380708" y="1173805"/>
                </a:moveTo>
                <a:lnTo>
                  <a:pt x="215915" y="1338597"/>
                </a:lnTo>
                <a:lnTo>
                  <a:pt x="215915" y="1806765"/>
                </a:lnTo>
                <a:lnTo>
                  <a:pt x="383265" y="1639418"/>
                </a:lnTo>
                <a:lnTo>
                  <a:pt x="380708" y="1636860"/>
                </a:lnTo>
                <a:close/>
                <a:moveTo>
                  <a:pt x="3246976" y="880328"/>
                </a:moveTo>
                <a:lnTo>
                  <a:pt x="3227786" y="899517"/>
                </a:lnTo>
                <a:lnTo>
                  <a:pt x="3208598" y="880330"/>
                </a:lnTo>
                <a:lnTo>
                  <a:pt x="3208598" y="1322705"/>
                </a:lnTo>
                <a:lnTo>
                  <a:pt x="3227786" y="1341892"/>
                </a:lnTo>
                <a:lnTo>
                  <a:pt x="3246976" y="1322704"/>
                </a:lnTo>
                <a:close/>
                <a:moveTo>
                  <a:pt x="2488040" y="880328"/>
                </a:moveTo>
                <a:lnTo>
                  <a:pt x="2468850" y="899517"/>
                </a:lnTo>
                <a:lnTo>
                  <a:pt x="2449662" y="880330"/>
                </a:lnTo>
                <a:lnTo>
                  <a:pt x="2449662" y="1322705"/>
                </a:lnTo>
                <a:lnTo>
                  <a:pt x="2468850" y="1341892"/>
                </a:lnTo>
                <a:lnTo>
                  <a:pt x="2488040" y="1322704"/>
                </a:lnTo>
                <a:close/>
                <a:moveTo>
                  <a:pt x="1729104" y="880328"/>
                </a:moveTo>
                <a:lnTo>
                  <a:pt x="1709914" y="899517"/>
                </a:lnTo>
                <a:lnTo>
                  <a:pt x="1690726" y="880330"/>
                </a:lnTo>
                <a:lnTo>
                  <a:pt x="1690726" y="1322705"/>
                </a:lnTo>
                <a:lnTo>
                  <a:pt x="1709914" y="1341892"/>
                </a:lnTo>
                <a:lnTo>
                  <a:pt x="1729104" y="1322704"/>
                </a:lnTo>
                <a:close/>
                <a:moveTo>
                  <a:pt x="970168" y="880328"/>
                </a:moveTo>
                <a:lnTo>
                  <a:pt x="950978" y="899517"/>
                </a:lnTo>
                <a:lnTo>
                  <a:pt x="931790" y="880330"/>
                </a:lnTo>
                <a:lnTo>
                  <a:pt x="931790" y="1322705"/>
                </a:lnTo>
                <a:lnTo>
                  <a:pt x="950978" y="1341892"/>
                </a:lnTo>
                <a:lnTo>
                  <a:pt x="970168" y="1322704"/>
                </a:lnTo>
                <a:close/>
                <a:moveTo>
                  <a:pt x="211232" y="880328"/>
                </a:moveTo>
                <a:lnTo>
                  <a:pt x="192042" y="899517"/>
                </a:lnTo>
                <a:lnTo>
                  <a:pt x="172854" y="880330"/>
                </a:lnTo>
                <a:lnTo>
                  <a:pt x="172854" y="1322705"/>
                </a:lnTo>
                <a:lnTo>
                  <a:pt x="192042" y="1341892"/>
                </a:lnTo>
                <a:lnTo>
                  <a:pt x="211232" y="1322704"/>
                </a:lnTo>
                <a:close/>
                <a:moveTo>
                  <a:pt x="5523784" y="880327"/>
                </a:moveTo>
                <a:lnTo>
                  <a:pt x="5504594" y="899517"/>
                </a:lnTo>
                <a:lnTo>
                  <a:pt x="5485406" y="880329"/>
                </a:lnTo>
                <a:lnTo>
                  <a:pt x="5485406" y="1322704"/>
                </a:lnTo>
                <a:lnTo>
                  <a:pt x="5504594" y="1341891"/>
                </a:lnTo>
                <a:lnTo>
                  <a:pt x="5523784" y="1322703"/>
                </a:lnTo>
                <a:close/>
                <a:moveTo>
                  <a:pt x="4764848" y="880327"/>
                </a:moveTo>
                <a:lnTo>
                  <a:pt x="4745658" y="899517"/>
                </a:lnTo>
                <a:lnTo>
                  <a:pt x="4726470" y="880329"/>
                </a:lnTo>
                <a:lnTo>
                  <a:pt x="4726470" y="1322704"/>
                </a:lnTo>
                <a:lnTo>
                  <a:pt x="4745658" y="1341891"/>
                </a:lnTo>
                <a:lnTo>
                  <a:pt x="4764848" y="1322703"/>
                </a:lnTo>
                <a:close/>
                <a:moveTo>
                  <a:pt x="4005912" y="880327"/>
                </a:moveTo>
                <a:lnTo>
                  <a:pt x="3986722" y="899517"/>
                </a:lnTo>
                <a:lnTo>
                  <a:pt x="3967534" y="880329"/>
                </a:lnTo>
                <a:lnTo>
                  <a:pt x="3967534" y="1322704"/>
                </a:lnTo>
                <a:lnTo>
                  <a:pt x="3986722" y="1341891"/>
                </a:lnTo>
                <a:lnTo>
                  <a:pt x="4005912" y="1322703"/>
                </a:lnTo>
                <a:close/>
                <a:moveTo>
                  <a:pt x="3794388" y="700618"/>
                </a:moveTo>
                <a:lnTo>
                  <a:pt x="3632659" y="862345"/>
                </a:lnTo>
                <a:lnTo>
                  <a:pt x="3632659" y="1320988"/>
                </a:lnTo>
                <a:lnTo>
                  <a:pt x="3794388" y="1159261"/>
                </a:lnTo>
                <a:close/>
                <a:moveTo>
                  <a:pt x="3035452" y="700618"/>
                </a:moveTo>
                <a:lnTo>
                  <a:pt x="2873723" y="862345"/>
                </a:lnTo>
                <a:lnTo>
                  <a:pt x="2873723" y="1320988"/>
                </a:lnTo>
                <a:lnTo>
                  <a:pt x="3035452" y="1159261"/>
                </a:lnTo>
                <a:close/>
                <a:moveTo>
                  <a:pt x="2276516" y="700618"/>
                </a:moveTo>
                <a:lnTo>
                  <a:pt x="2114787" y="862345"/>
                </a:lnTo>
                <a:lnTo>
                  <a:pt x="2114787" y="1320988"/>
                </a:lnTo>
                <a:lnTo>
                  <a:pt x="2276516" y="1159261"/>
                </a:lnTo>
                <a:close/>
                <a:moveTo>
                  <a:pt x="1517580" y="700618"/>
                </a:moveTo>
                <a:lnTo>
                  <a:pt x="1355851" y="862345"/>
                </a:lnTo>
                <a:lnTo>
                  <a:pt x="1355851" y="1320988"/>
                </a:lnTo>
                <a:lnTo>
                  <a:pt x="1517580" y="1159261"/>
                </a:lnTo>
                <a:close/>
                <a:moveTo>
                  <a:pt x="758644" y="700618"/>
                </a:moveTo>
                <a:lnTo>
                  <a:pt x="596915" y="862345"/>
                </a:lnTo>
                <a:lnTo>
                  <a:pt x="596915" y="1320988"/>
                </a:lnTo>
                <a:lnTo>
                  <a:pt x="758644" y="1159261"/>
                </a:lnTo>
                <a:close/>
                <a:moveTo>
                  <a:pt x="5312260" y="700617"/>
                </a:moveTo>
                <a:lnTo>
                  <a:pt x="5150531" y="862344"/>
                </a:lnTo>
                <a:lnTo>
                  <a:pt x="5150531" y="1320988"/>
                </a:lnTo>
                <a:lnTo>
                  <a:pt x="5312260" y="1159260"/>
                </a:lnTo>
                <a:close/>
                <a:moveTo>
                  <a:pt x="4553324" y="700617"/>
                </a:moveTo>
                <a:lnTo>
                  <a:pt x="4391595" y="862344"/>
                </a:lnTo>
                <a:lnTo>
                  <a:pt x="4391595" y="1320988"/>
                </a:lnTo>
                <a:lnTo>
                  <a:pt x="4553324" y="1159260"/>
                </a:lnTo>
                <a:close/>
                <a:moveTo>
                  <a:pt x="3420122" y="697555"/>
                </a:moveTo>
                <a:lnTo>
                  <a:pt x="3420122" y="1156199"/>
                </a:lnTo>
                <a:lnTo>
                  <a:pt x="3584915" y="1320991"/>
                </a:lnTo>
                <a:lnTo>
                  <a:pt x="3584915" y="862347"/>
                </a:lnTo>
                <a:close/>
                <a:moveTo>
                  <a:pt x="2661186" y="697555"/>
                </a:moveTo>
                <a:lnTo>
                  <a:pt x="2661186" y="1156199"/>
                </a:lnTo>
                <a:lnTo>
                  <a:pt x="2825979" y="1320991"/>
                </a:lnTo>
                <a:lnTo>
                  <a:pt x="2825979" y="862347"/>
                </a:lnTo>
                <a:close/>
                <a:moveTo>
                  <a:pt x="1902250" y="697555"/>
                </a:moveTo>
                <a:lnTo>
                  <a:pt x="1902250" y="1156199"/>
                </a:lnTo>
                <a:lnTo>
                  <a:pt x="2067043" y="1320991"/>
                </a:lnTo>
                <a:lnTo>
                  <a:pt x="2067043" y="862347"/>
                </a:lnTo>
                <a:close/>
                <a:moveTo>
                  <a:pt x="1143314" y="697555"/>
                </a:moveTo>
                <a:lnTo>
                  <a:pt x="1143314" y="1156199"/>
                </a:lnTo>
                <a:lnTo>
                  <a:pt x="1308107" y="1320991"/>
                </a:lnTo>
                <a:lnTo>
                  <a:pt x="1308107" y="862347"/>
                </a:lnTo>
                <a:close/>
                <a:moveTo>
                  <a:pt x="384378" y="697555"/>
                </a:moveTo>
                <a:lnTo>
                  <a:pt x="384378" y="1156199"/>
                </a:lnTo>
                <a:lnTo>
                  <a:pt x="549171" y="1320991"/>
                </a:lnTo>
                <a:lnTo>
                  <a:pt x="549171" y="862347"/>
                </a:lnTo>
                <a:close/>
                <a:moveTo>
                  <a:pt x="5696930" y="697554"/>
                </a:moveTo>
                <a:lnTo>
                  <a:pt x="5696930" y="1156198"/>
                </a:lnTo>
                <a:lnTo>
                  <a:pt x="5861723" y="1320991"/>
                </a:lnTo>
                <a:lnTo>
                  <a:pt x="5861723" y="862346"/>
                </a:lnTo>
                <a:close/>
                <a:moveTo>
                  <a:pt x="4937994" y="697554"/>
                </a:moveTo>
                <a:lnTo>
                  <a:pt x="4937994" y="1156198"/>
                </a:lnTo>
                <a:lnTo>
                  <a:pt x="5102787" y="1320991"/>
                </a:lnTo>
                <a:lnTo>
                  <a:pt x="5102787" y="862346"/>
                </a:lnTo>
                <a:close/>
                <a:moveTo>
                  <a:pt x="4179058" y="697554"/>
                </a:moveTo>
                <a:lnTo>
                  <a:pt x="4179058" y="1156198"/>
                </a:lnTo>
                <a:lnTo>
                  <a:pt x="4343851" y="1320991"/>
                </a:lnTo>
                <a:lnTo>
                  <a:pt x="4343851" y="862346"/>
                </a:lnTo>
                <a:close/>
                <a:moveTo>
                  <a:pt x="3589598" y="401885"/>
                </a:moveTo>
                <a:lnTo>
                  <a:pt x="3589598" y="846664"/>
                </a:lnTo>
                <a:lnTo>
                  <a:pt x="3608787" y="865852"/>
                </a:lnTo>
                <a:lnTo>
                  <a:pt x="3627976" y="846663"/>
                </a:lnTo>
                <a:lnTo>
                  <a:pt x="3627976" y="401885"/>
                </a:lnTo>
                <a:lnTo>
                  <a:pt x="3608787" y="421073"/>
                </a:lnTo>
                <a:close/>
                <a:moveTo>
                  <a:pt x="2869040" y="401885"/>
                </a:moveTo>
                <a:lnTo>
                  <a:pt x="2849851" y="421074"/>
                </a:lnTo>
                <a:lnTo>
                  <a:pt x="2830662" y="401886"/>
                </a:lnTo>
                <a:lnTo>
                  <a:pt x="2830662" y="846664"/>
                </a:lnTo>
                <a:lnTo>
                  <a:pt x="2849851" y="865852"/>
                </a:lnTo>
                <a:lnTo>
                  <a:pt x="2869040" y="846663"/>
                </a:lnTo>
                <a:close/>
                <a:moveTo>
                  <a:pt x="2110104" y="401885"/>
                </a:moveTo>
                <a:lnTo>
                  <a:pt x="2090915" y="421074"/>
                </a:lnTo>
                <a:lnTo>
                  <a:pt x="2071726" y="401886"/>
                </a:lnTo>
                <a:lnTo>
                  <a:pt x="2071726" y="846664"/>
                </a:lnTo>
                <a:lnTo>
                  <a:pt x="2090915" y="865852"/>
                </a:lnTo>
                <a:lnTo>
                  <a:pt x="2110104" y="846663"/>
                </a:lnTo>
                <a:close/>
                <a:moveTo>
                  <a:pt x="1351168" y="401885"/>
                </a:moveTo>
                <a:lnTo>
                  <a:pt x="1331979" y="421074"/>
                </a:lnTo>
                <a:lnTo>
                  <a:pt x="1312790" y="401886"/>
                </a:lnTo>
                <a:lnTo>
                  <a:pt x="1312790" y="846664"/>
                </a:lnTo>
                <a:lnTo>
                  <a:pt x="1331979" y="865852"/>
                </a:lnTo>
                <a:lnTo>
                  <a:pt x="1351168" y="846663"/>
                </a:lnTo>
                <a:close/>
                <a:moveTo>
                  <a:pt x="592232" y="401885"/>
                </a:moveTo>
                <a:lnTo>
                  <a:pt x="573043" y="421074"/>
                </a:lnTo>
                <a:lnTo>
                  <a:pt x="553854" y="401886"/>
                </a:lnTo>
                <a:lnTo>
                  <a:pt x="553854" y="846664"/>
                </a:lnTo>
                <a:lnTo>
                  <a:pt x="573043" y="865852"/>
                </a:lnTo>
                <a:lnTo>
                  <a:pt x="592232" y="846663"/>
                </a:lnTo>
                <a:close/>
                <a:moveTo>
                  <a:pt x="5904784" y="401884"/>
                </a:moveTo>
                <a:lnTo>
                  <a:pt x="5885595" y="421073"/>
                </a:lnTo>
                <a:lnTo>
                  <a:pt x="5866406" y="401885"/>
                </a:lnTo>
                <a:lnTo>
                  <a:pt x="5866406" y="846663"/>
                </a:lnTo>
                <a:lnTo>
                  <a:pt x="5885595" y="865851"/>
                </a:lnTo>
                <a:lnTo>
                  <a:pt x="5904784" y="846662"/>
                </a:lnTo>
                <a:close/>
                <a:moveTo>
                  <a:pt x="5145848" y="401884"/>
                </a:moveTo>
                <a:lnTo>
                  <a:pt x="5126659" y="421073"/>
                </a:lnTo>
                <a:lnTo>
                  <a:pt x="5107470" y="401885"/>
                </a:lnTo>
                <a:lnTo>
                  <a:pt x="5107470" y="846663"/>
                </a:lnTo>
                <a:lnTo>
                  <a:pt x="5126659" y="865851"/>
                </a:lnTo>
                <a:lnTo>
                  <a:pt x="5145848" y="846662"/>
                </a:lnTo>
                <a:close/>
                <a:moveTo>
                  <a:pt x="4386912" y="401884"/>
                </a:moveTo>
                <a:lnTo>
                  <a:pt x="4367723" y="421073"/>
                </a:lnTo>
                <a:lnTo>
                  <a:pt x="4348534" y="401885"/>
                </a:lnTo>
                <a:lnTo>
                  <a:pt x="4348534" y="846663"/>
                </a:lnTo>
                <a:lnTo>
                  <a:pt x="4367723" y="865851"/>
                </a:lnTo>
                <a:lnTo>
                  <a:pt x="4386912" y="846662"/>
                </a:lnTo>
                <a:close/>
                <a:moveTo>
                  <a:pt x="1524314" y="233896"/>
                </a:moveTo>
                <a:lnTo>
                  <a:pt x="1524314" y="692539"/>
                </a:lnTo>
                <a:lnTo>
                  <a:pt x="1686043" y="854269"/>
                </a:lnTo>
                <a:lnTo>
                  <a:pt x="1686043" y="395624"/>
                </a:lnTo>
                <a:close/>
                <a:moveTo>
                  <a:pt x="765378" y="233896"/>
                </a:moveTo>
                <a:lnTo>
                  <a:pt x="765378" y="692539"/>
                </a:lnTo>
                <a:lnTo>
                  <a:pt x="927107" y="854269"/>
                </a:lnTo>
                <a:lnTo>
                  <a:pt x="927107" y="395624"/>
                </a:lnTo>
                <a:close/>
                <a:moveTo>
                  <a:pt x="5318994" y="233895"/>
                </a:moveTo>
                <a:lnTo>
                  <a:pt x="5318994" y="692539"/>
                </a:lnTo>
                <a:lnTo>
                  <a:pt x="5480723" y="854268"/>
                </a:lnTo>
                <a:lnTo>
                  <a:pt x="5480723" y="395623"/>
                </a:lnTo>
                <a:close/>
                <a:moveTo>
                  <a:pt x="4560058" y="233895"/>
                </a:moveTo>
                <a:lnTo>
                  <a:pt x="4560058" y="692539"/>
                </a:lnTo>
                <a:lnTo>
                  <a:pt x="4721787" y="854268"/>
                </a:lnTo>
                <a:lnTo>
                  <a:pt x="4721787" y="395623"/>
                </a:lnTo>
                <a:close/>
                <a:moveTo>
                  <a:pt x="3801122" y="233895"/>
                </a:moveTo>
                <a:lnTo>
                  <a:pt x="3801122" y="692539"/>
                </a:lnTo>
                <a:lnTo>
                  <a:pt x="3962851" y="854268"/>
                </a:lnTo>
                <a:lnTo>
                  <a:pt x="3962851" y="395623"/>
                </a:lnTo>
                <a:close/>
                <a:moveTo>
                  <a:pt x="3042186" y="233895"/>
                </a:moveTo>
                <a:lnTo>
                  <a:pt x="3042186" y="692539"/>
                </a:lnTo>
                <a:lnTo>
                  <a:pt x="3203915" y="854269"/>
                </a:lnTo>
                <a:lnTo>
                  <a:pt x="3203915" y="395623"/>
                </a:lnTo>
                <a:close/>
                <a:moveTo>
                  <a:pt x="2283250" y="233895"/>
                </a:moveTo>
                <a:lnTo>
                  <a:pt x="2283250" y="692539"/>
                </a:lnTo>
                <a:lnTo>
                  <a:pt x="2444979" y="854269"/>
                </a:lnTo>
                <a:lnTo>
                  <a:pt x="2444979" y="395624"/>
                </a:lnTo>
                <a:close/>
                <a:moveTo>
                  <a:pt x="2657516" y="230831"/>
                </a:moveTo>
                <a:lnTo>
                  <a:pt x="2492723" y="395622"/>
                </a:lnTo>
                <a:lnTo>
                  <a:pt x="2492723" y="854266"/>
                </a:lnTo>
                <a:lnTo>
                  <a:pt x="2657516" y="689473"/>
                </a:lnTo>
                <a:close/>
                <a:moveTo>
                  <a:pt x="1898580" y="230831"/>
                </a:moveTo>
                <a:lnTo>
                  <a:pt x="1733787" y="395622"/>
                </a:lnTo>
                <a:lnTo>
                  <a:pt x="1733787" y="854266"/>
                </a:lnTo>
                <a:lnTo>
                  <a:pt x="1898580" y="689473"/>
                </a:lnTo>
                <a:close/>
                <a:moveTo>
                  <a:pt x="1139644" y="230831"/>
                </a:moveTo>
                <a:lnTo>
                  <a:pt x="974851" y="395622"/>
                </a:lnTo>
                <a:lnTo>
                  <a:pt x="974851" y="854266"/>
                </a:lnTo>
                <a:lnTo>
                  <a:pt x="1139644" y="689473"/>
                </a:lnTo>
                <a:close/>
                <a:moveTo>
                  <a:pt x="380708" y="230831"/>
                </a:moveTo>
                <a:lnTo>
                  <a:pt x="215915" y="395622"/>
                </a:lnTo>
                <a:lnTo>
                  <a:pt x="215915" y="854266"/>
                </a:lnTo>
                <a:lnTo>
                  <a:pt x="380708" y="689473"/>
                </a:lnTo>
                <a:close/>
                <a:moveTo>
                  <a:pt x="5693260" y="230830"/>
                </a:moveTo>
                <a:lnTo>
                  <a:pt x="5528467" y="395621"/>
                </a:lnTo>
                <a:lnTo>
                  <a:pt x="5528467" y="854265"/>
                </a:lnTo>
                <a:lnTo>
                  <a:pt x="5693260" y="689473"/>
                </a:lnTo>
                <a:close/>
                <a:moveTo>
                  <a:pt x="4934324" y="230830"/>
                </a:moveTo>
                <a:lnTo>
                  <a:pt x="4769531" y="395621"/>
                </a:lnTo>
                <a:lnTo>
                  <a:pt x="4769531" y="854265"/>
                </a:lnTo>
                <a:lnTo>
                  <a:pt x="4934324" y="689473"/>
                </a:lnTo>
                <a:close/>
                <a:moveTo>
                  <a:pt x="4175388" y="230830"/>
                </a:moveTo>
                <a:lnTo>
                  <a:pt x="4010595" y="395621"/>
                </a:lnTo>
                <a:lnTo>
                  <a:pt x="4010595" y="854265"/>
                </a:lnTo>
                <a:lnTo>
                  <a:pt x="4175388" y="689473"/>
                </a:lnTo>
                <a:close/>
                <a:moveTo>
                  <a:pt x="3416452" y="230830"/>
                </a:moveTo>
                <a:lnTo>
                  <a:pt x="3251659" y="395622"/>
                </a:lnTo>
                <a:lnTo>
                  <a:pt x="3251659" y="854266"/>
                </a:lnTo>
                <a:lnTo>
                  <a:pt x="3416452" y="689473"/>
                </a:lnTo>
                <a:close/>
                <a:moveTo>
                  <a:pt x="0" y="0"/>
                </a:moveTo>
                <a:lnTo>
                  <a:pt x="172854" y="0"/>
                </a:lnTo>
                <a:lnTo>
                  <a:pt x="172854" y="379941"/>
                </a:lnTo>
                <a:lnTo>
                  <a:pt x="192042" y="399129"/>
                </a:lnTo>
                <a:lnTo>
                  <a:pt x="211232" y="379940"/>
                </a:lnTo>
                <a:lnTo>
                  <a:pt x="211232" y="0"/>
                </a:lnTo>
                <a:lnTo>
                  <a:pt x="384378" y="0"/>
                </a:lnTo>
                <a:lnTo>
                  <a:pt x="384378" y="213224"/>
                </a:lnTo>
                <a:lnTo>
                  <a:pt x="549171" y="378017"/>
                </a:lnTo>
                <a:lnTo>
                  <a:pt x="549171" y="254"/>
                </a:lnTo>
                <a:lnTo>
                  <a:pt x="596915" y="254"/>
                </a:lnTo>
                <a:lnTo>
                  <a:pt x="596915" y="378014"/>
                </a:lnTo>
                <a:lnTo>
                  <a:pt x="758644" y="216286"/>
                </a:lnTo>
                <a:lnTo>
                  <a:pt x="758644" y="0"/>
                </a:lnTo>
                <a:lnTo>
                  <a:pt x="931790" y="0"/>
                </a:lnTo>
                <a:lnTo>
                  <a:pt x="931790" y="379941"/>
                </a:lnTo>
                <a:lnTo>
                  <a:pt x="950978" y="399129"/>
                </a:lnTo>
                <a:lnTo>
                  <a:pt x="970168" y="379940"/>
                </a:lnTo>
                <a:lnTo>
                  <a:pt x="970168" y="0"/>
                </a:lnTo>
                <a:lnTo>
                  <a:pt x="1143314" y="0"/>
                </a:lnTo>
                <a:lnTo>
                  <a:pt x="1143314" y="213224"/>
                </a:lnTo>
                <a:lnTo>
                  <a:pt x="1308107" y="378017"/>
                </a:lnTo>
                <a:lnTo>
                  <a:pt x="1308107" y="254"/>
                </a:lnTo>
                <a:lnTo>
                  <a:pt x="1355851" y="254"/>
                </a:lnTo>
                <a:lnTo>
                  <a:pt x="1355851" y="378014"/>
                </a:lnTo>
                <a:lnTo>
                  <a:pt x="1517580" y="216286"/>
                </a:lnTo>
                <a:lnTo>
                  <a:pt x="1517580" y="0"/>
                </a:lnTo>
                <a:lnTo>
                  <a:pt x="1690726" y="0"/>
                </a:lnTo>
                <a:lnTo>
                  <a:pt x="1690726" y="379941"/>
                </a:lnTo>
                <a:lnTo>
                  <a:pt x="1709914" y="399129"/>
                </a:lnTo>
                <a:lnTo>
                  <a:pt x="1729104" y="379940"/>
                </a:lnTo>
                <a:lnTo>
                  <a:pt x="1729104" y="0"/>
                </a:lnTo>
                <a:lnTo>
                  <a:pt x="1902250" y="0"/>
                </a:lnTo>
                <a:lnTo>
                  <a:pt x="1902250" y="213224"/>
                </a:lnTo>
                <a:lnTo>
                  <a:pt x="2067043" y="378017"/>
                </a:lnTo>
                <a:lnTo>
                  <a:pt x="2067043" y="254"/>
                </a:lnTo>
                <a:lnTo>
                  <a:pt x="2114787" y="254"/>
                </a:lnTo>
                <a:lnTo>
                  <a:pt x="2114787" y="378014"/>
                </a:lnTo>
                <a:lnTo>
                  <a:pt x="2276516" y="216286"/>
                </a:lnTo>
                <a:lnTo>
                  <a:pt x="2276516" y="0"/>
                </a:lnTo>
                <a:lnTo>
                  <a:pt x="2449662" y="0"/>
                </a:lnTo>
                <a:lnTo>
                  <a:pt x="2449662" y="379941"/>
                </a:lnTo>
                <a:lnTo>
                  <a:pt x="2468850" y="399129"/>
                </a:lnTo>
                <a:lnTo>
                  <a:pt x="2488040" y="379940"/>
                </a:lnTo>
                <a:lnTo>
                  <a:pt x="2488040" y="0"/>
                </a:lnTo>
                <a:lnTo>
                  <a:pt x="2661186" y="0"/>
                </a:lnTo>
                <a:lnTo>
                  <a:pt x="2661186" y="213224"/>
                </a:lnTo>
                <a:lnTo>
                  <a:pt x="2825979" y="378017"/>
                </a:lnTo>
                <a:lnTo>
                  <a:pt x="2825979" y="254"/>
                </a:lnTo>
                <a:lnTo>
                  <a:pt x="2873723" y="254"/>
                </a:lnTo>
                <a:lnTo>
                  <a:pt x="2873723" y="378014"/>
                </a:lnTo>
                <a:lnTo>
                  <a:pt x="3035452" y="216286"/>
                </a:lnTo>
                <a:lnTo>
                  <a:pt x="3035452" y="0"/>
                </a:lnTo>
                <a:lnTo>
                  <a:pt x="3208598" y="0"/>
                </a:lnTo>
                <a:lnTo>
                  <a:pt x="3208598" y="379940"/>
                </a:lnTo>
                <a:lnTo>
                  <a:pt x="3227786" y="399128"/>
                </a:lnTo>
                <a:lnTo>
                  <a:pt x="3246976" y="379939"/>
                </a:lnTo>
                <a:lnTo>
                  <a:pt x="3246976" y="0"/>
                </a:lnTo>
                <a:lnTo>
                  <a:pt x="3420122" y="0"/>
                </a:lnTo>
                <a:lnTo>
                  <a:pt x="3420122" y="213224"/>
                </a:lnTo>
                <a:lnTo>
                  <a:pt x="3584915" y="378016"/>
                </a:lnTo>
                <a:lnTo>
                  <a:pt x="3584915" y="253"/>
                </a:lnTo>
                <a:lnTo>
                  <a:pt x="3632659" y="253"/>
                </a:lnTo>
                <a:lnTo>
                  <a:pt x="3632659" y="378013"/>
                </a:lnTo>
                <a:lnTo>
                  <a:pt x="3794388" y="216285"/>
                </a:lnTo>
                <a:lnTo>
                  <a:pt x="3794388" y="0"/>
                </a:lnTo>
                <a:lnTo>
                  <a:pt x="3967534" y="0"/>
                </a:lnTo>
                <a:lnTo>
                  <a:pt x="3967534" y="379940"/>
                </a:lnTo>
                <a:lnTo>
                  <a:pt x="3986722" y="399128"/>
                </a:lnTo>
                <a:lnTo>
                  <a:pt x="4005912" y="379939"/>
                </a:lnTo>
                <a:lnTo>
                  <a:pt x="4005912" y="0"/>
                </a:lnTo>
                <a:lnTo>
                  <a:pt x="4179058" y="0"/>
                </a:lnTo>
                <a:lnTo>
                  <a:pt x="4179058" y="213223"/>
                </a:lnTo>
                <a:lnTo>
                  <a:pt x="4343851" y="378016"/>
                </a:lnTo>
                <a:lnTo>
                  <a:pt x="4343851" y="253"/>
                </a:lnTo>
                <a:lnTo>
                  <a:pt x="4391595" y="253"/>
                </a:lnTo>
                <a:lnTo>
                  <a:pt x="4391595" y="378013"/>
                </a:lnTo>
                <a:lnTo>
                  <a:pt x="4553324" y="216285"/>
                </a:lnTo>
                <a:lnTo>
                  <a:pt x="4553324" y="0"/>
                </a:lnTo>
                <a:lnTo>
                  <a:pt x="4726470" y="0"/>
                </a:lnTo>
                <a:lnTo>
                  <a:pt x="4726470" y="379940"/>
                </a:lnTo>
                <a:lnTo>
                  <a:pt x="4745658" y="399128"/>
                </a:lnTo>
                <a:lnTo>
                  <a:pt x="4764848" y="379939"/>
                </a:lnTo>
                <a:lnTo>
                  <a:pt x="4764848" y="0"/>
                </a:lnTo>
                <a:lnTo>
                  <a:pt x="4937994" y="0"/>
                </a:lnTo>
                <a:lnTo>
                  <a:pt x="4937994" y="213223"/>
                </a:lnTo>
                <a:lnTo>
                  <a:pt x="5102787" y="378016"/>
                </a:lnTo>
                <a:lnTo>
                  <a:pt x="5102787" y="253"/>
                </a:lnTo>
                <a:lnTo>
                  <a:pt x="5150531" y="253"/>
                </a:lnTo>
                <a:lnTo>
                  <a:pt x="5150531" y="378013"/>
                </a:lnTo>
                <a:lnTo>
                  <a:pt x="5312260" y="216285"/>
                </a:lnTo>
                <a:lnTo>
                  <a:pt x="5312260" y="0"/>
                </a:lnTo>
                <a:lnTo>
                  <a:pt x="5485406" y="0"/>
                </a:lnTo>
                <a:lnTo>
                  <a:pt x="5485406" y="379940"/>
                </a:lnTo>
                <a:lnTo>
                  <a:pt x="5504594" y="399128"/>
                </a:lnTo>
                <a:lnTo>
                  <a:pt x="5523784" y="379939"/>
                </a:lnTo>
                <a:lnTo>
                  <a:pt x="5523784" y="0"/>
                </a:lnTo>
                <a:lnTo>
                  <a:pt x="5696930" y="0"/>
                </a:lnTo>
                <a:lnTo>
                  <a:pt x="5696930" y="213223"/>
                </a:lnTo>
                <a:lnTo>
                  <a:pt x="5861723" y="378016"/>
                </a:lnTo>
                <a:lnTo>
                  <a:pt x="5861723" y="253"/>
                </a:lnTo>
                <a:lnTo>
                  <a:pt x="5909467" y="253"/>
                </a:lnTo>
                <a:lnTo>
                  <a:pt x="5909467" y="378013"/>
                </a:lnTo>
                <a:lnTo>
                  <a:pt x="6064782" y="222699"/>
                </a:lnTo>
                <a:lnTo>
                  <a:pt x="6064782" y="707031"/>
                </a:lnTo>
                <a:lnTo>
                  <a:pt x="5909467" y="862344"/>
                </a:lnTo>
                <a:lnTo>
                  <a:pt x="5909467" y="1320988"/>
                </a:lnTo>
                <a:lnTo>
                  <a:pt x="6064782" y="1165674"/>
                </a:lnTo>
                <a:lnTo>
                  <a:pt x="6064782" y="1650006"/>
                </a:lnTo>
                <a:lnTo>
                  <a:pt x="5909467" y="1805319"/>
                </a:lnTo>
                <a:lnTo>
                  <a:pt x="5909467" y="2273489"/>
                </a:lnTo>
                <a:lnTo>
                  <a:pt x="6064782" y="2118174"/>
                </a:lnTo>
                <a:lnTo>
                  <a:pt x="6064782" y="2602506"/>
                </a:lnTo>
                <a:lnTo>
                  <a:pt x="5909467" y="2757820"/>
                </a:lnTo>
                <a:lnTo>
                  <a:pt x="5909467" y="3206937"/>
                </a:lnTo>
                <a:lnTo>
                  <a:pt x="6064782" y="3051624"/>
                </a:lnTo>
                <a:lnTo>
                  <a:pt x="6064782" y="3535955"/>
                </a:lnTo>
                <a:lnTo>
                  <a:pt x="5909467" y="3691268"/>
                </a:lnTo>
                <a:lnTo>
                  <a:pt x="5909467" y="4159438"/>
                </a:lnTo>
                <a:lnTo>
                  <a:pt x="6064782" y="4004124"/>
                </a:lnTo>
                <a:lnTo>
                  <a:pt x="6064782" y="4488456"/>
                </a:lnTo>
                <a:lnTo>
                  <a:pt x="5909467" y="4643769"/>
                </a:lnTo>
                <a:lnTo>
                  <a:pt x="5909467" y="5111938"/>
                </a:lnTo>
                <a:lnTo>
                  <a:pt x="6064782" y="4956624"/>
                </a:lnTo>
                <a:lnTo>
                  <a:pt x="6064782" y="5440956"/>
                </a:lnTo>
                <a:lnTo>
                  <a:pt x="5909467" y="5596269"/>
                </a:lnTo>
                <a:lnTo>
                  <a:pt x="5909467" y="5667555"/>
                </a:lnTo>
                <a:lnTo>
                  <a:pt x="5861723" y="5667555"/>
                </a:lnTo>
                <a:lnTo>
                  <a:pt x="5861723" y="5596271"/>
                </a:lnTo>
                <a:lnTo>
                  <a:pt x="5696930" y="5431479"/>
                </a:lnTo>
                <a:lnTo>
                  <a:pt x="5696930" y="5667555"/>
                </a:lnTo>
                <a:lnTo>
                  <a:pt x="5523784" y="5667555"/>
                </a:lnTo>
                <a:lnTo>
                  <a:pt x="5523784" y="5623987"/>
                </a:lnTo>
                <a:lnTo>
                  <a:pt x="5504594" y="5643176"/>
                </a:lnTo>
                <a:lnTo>
                  <a:pt x="5485406" y="5623988"/>
                </a:lnTo>
                <a:lnTo>
                  <a:pt x="5485406" y="5667555"/>
                </a:lnTo>
                <a:lnTo>
                  <a:pt x="5312260" y="5667555"/>
                </a:lnTo>
                <a:lnTo>
                  <a:pt x="5312260" y="5434542"/>
                </a:lnTo>
                <a:lnTo>
                  <a:pt x="5150531" y="5596269"/>
                </a:lnTo>
                <a:lnTo>
                  <a:pt x="5150531" y="5667555"/>
                </a:lnTo>
                <a:lnTo>
                  <a:pt x="5102787" y="5667555"/>
                </a:lnTo>
                <a:lnTo>
                  <a:pt x="5102787" y="5596271"/>
                </a:lnTo>
                <a:lnTo>
                  <a:pt x="4937994" y="5431479"/>
                </a:lnTo>
                <a:lnTo>
                  <a:pt x="4937994" y="5667555"/>
                </a:lnTo>
                <a:lnTo>
                  <a:pt x="4764848" y="5667555"/>
                </a:lnTo>
                <a:lnTo>
                  <a:pt x="4764848" y="5623987"/>
                </a:lnTo>
                <a:lnTo>
                  <a:pt x="4745658" y="5643176"/>
                </a:lnTo>
                <a:lnTo>
                  <a:pt x="4726470" y="5623988"/>
                </a:lnTo>
                <a:lnTo>
                  <a:pt x="4726470" y="5667555"/>
                </a:lnTo>
                <a:lnTo>
                  <a:pt x="4553324" y="5667555"/>
                </a:lnTo>
                <a:lnTo>
                  <a:pt x="4553324" y="5434542"/>
                </a:lnTo>
                <a:lnTo>
                  <a:pt x="4391595" y="5596269"/>
                </a:lnTo>
                <a:lnTo>
                  <a:pt x="4391595" y="5667555"/>
                </a:lnTo>
                <a:lnTo>
                  <a:pt x="4343851" y="5667555"/>
                </a:lnTo>
                <a:lnTo>
                  <a:pt x="4343851" y="5596271"/>
                </a:lnTo>
                <a:lnTo>
                  <a:pt x="4179058" y="5431479"/>
                </a:lnTo>
                <a:lnTo>
                  <a:pt x="4179058" y="5667555"/>
                </a:lnTo>
                <a:lnTo>
                  <a:pt x="4005912" y="5667555"/>
                </a:lnTo>
                <a:lnTo>
                  <a:pt x="4005912" y="5623987"/>
                </a:lnTo>
                <a:lnTo>
                  <a:pt x="3986722" y="5643176"/>
                </a:lnTo>
                <a:lnTo>
                  <a:pt x="3967534" y="5623988"/>
                </a:lnTo>
                <a:lnTo>
                  <a:pt x="3967534" y="5667555"/>
                </a:lnTo>
                <a:lnTo>
                  <a:pt x="3794388" y="5667555"/>
                </a:lnTo>
                <a:lnTo>
                  <a:pt x="3794388" y="5434542"/>
                </a:lnTo>
                <a:lnTo>
                  <a:pt x="3632659" y="5596269"/>
                </a:lnTo>
                <a:lnTo>
                  <a:pt x="3632659" y="5667555"/>
                </a:lnTo>
                <a:lnTo>
                  <a:pt x="3584915" y="5667555"/>
                </a:lnTo>
                <a:lnTo>
                  <a:pt x="3584915" y="5596271"/>
                </a:lnTo>
                <a:lnTo>
                  <a:pt x="3420122" y="5431479"/>
                </a:lnTo>
                <a:lnTo>
                  <a:pt x="3420122" y="5667555"/>
                </a:lnTo>
                <a:lnTo>
                  <a:pt x="3246976" y="5667555"/>
                </a:lnTo>
                <a:lnTo>
                  <a:pt x="3246976" y="5623987"/>
                </a:lnTo>
                <a:lnTo>
                  <a:pt x="3227786" y="5643176"/>
                </a:lnTo>
                <a:lnTo>
                  <a:pt x="3208598" y="5623988"/>
                </a:lnTo>
                <a:lnTo>
                  <a:pt x="3208598" y="5667555"/>
                </a:lnTo>
                <a:lnTo>
                  <a:pt x="3035452" y="5667555"/>
                </a:lnTo>
                <a:lnTo>
                  <a:pt x="3035452" y="5434542"/>
                </a:lnTo>
                <a:lnTo>
                  <a:pt x="2873723" y="5596269"/>
                </a:lnTo>
                <a:lnTo>
                  <a:pt x="2873723" y="5667555"/>
                </a:lnTo>
                <a:lnTo>
                  <a:pt x="2825979" y="5667555"/>
                </a:lnTo>
                <a:lnTo>
                  <a:pt x="2825979" y="5596271"/>
                </a:lnTo>
                <a:lnTo>
                  <a:pt x="2661186" y="5431479"/>
                </a:lnTo>
                <a:lnTo>
                  <a:pt x="2661186" y="5667555"/>
                </a:lnTo>
                <a:lnTo>
                  <a:pt x="2488040" y="5667555"/>
                </a:lnTo>
                <a:lnTo>
                  <a:pt x="2488040" y="5623987"/>
                </a:lnTo>
                <a:lnTo>
                  <a:pt x="2468850" y="5643176"/>
                </a:lnTo>
                <a:lnTo>
                  <a:pt x="2449662" y="5623988"/>
                </a:lnTo>
                <a:lnTo>
                  <a:pt x="2449662" y="5667555"/>
                </a:lnTo>
                <a:lnTo>
                  <a:pt x="2276516" y="5667555"/>
                </a:lnTo>
                <a:lnTo>
                  <a:pt x="2276516" y="5434542"/>
                </a:lnTo>
                <a:lnTo>
                  <a:pt x="2114787" y="5596269"/>
                </a:lnTo>
                <a:lnTo>
                  <a:pt x="2114787" y="5667555"/>
                </a:lnTo>
                <a:lnTo>
                  <a:pt x="2067043" y="5667555"/>
                </a:lnTo>
                <a:lnTo>
                  <a:pt x="2067043" y="5596271"/>
                </a:lnTo>
                <a:lnTo>
                  <a:pt x="1902250" y="5431479"/>
                </a:lnTo>
                <a:lnTo>
                  <a:pt x="1902250" y="5667555"/>
                </a:lnTo>
                <a:lnTo>
                  <a:pt x="1729104" y="5667555"/>
                </a:lnTo>
                <a:lnTo>
                  <a:pt x="1729104" y="5623987"/>
                </a:lnTo>
                <a:lnTo>
                  <a:pt x="1709914" y="5643176"/>
                </a:lnTo>
                <a:lnTo>
                  <a:pt x="1690726" y="5623988"/>
                </a:lnTo>
                <a:lnTo>
                  <a:pt x="1690726" y="5667555"/>
                </a:lnTo>
                <a:lnTo>
                  <a:pt x="1517580" y="5667555"/>
                </a:lnTo>
                <a:lnTo>
                  <a:pt x="1517580" y="5434542"/>
                </a:lnTo>
                <a:lnTo>
                  <a:pt x="1355851" y="5596269"/>
                </a:lnTo>
                <a:lnTo>
                  <a:pt x="1355851" y="5667555"/>
                </a:lnTo>
                <a:lnTo>
                  <a:pt x="1308107" y="5667555"/>
                </a:lnTo>
                <a:lnTo>
                  <a:pt x="1308107" y="5596271"/>
                </a:lnTo>
                <a:lnTo>
                  <a:pt x="1143314" y="5431479"/>
                </a:lnTo>
                <a:lnTo>
                  <a:pt x="1143314" y="5667555"/>
                </a:lnTo>
                <a:lnTo>
                  <a:pt x="970168" y="5667555"/>
                </a:lnTo>
                <a:lnTo>
                  <a:pt x="970168" y="5623987"/>
                </a:lnTo>
                <a:lnTo>
                  <a:pt x="950978" y="5643176"/>
                </a:lnTo>
                <a:lnTo>
                  <a:pt x="931790" y="5623988"/>
                </a:lnTo>
                <a:lnTo>
                  <a:pt x="931790" y="5667555"/>
                </a:lnTo>
                <a:lnTo>
                  <a:pt x="758644" y="5667555"/>
                </a:lnTo>
                <a:lnTo>
                  <a:pt x="758644" y="5434542"/>
                </a:lnTo>
                <a:lnTo>
                  <a:pt x="596915" y="5596269"/>
                </a:lnTo>
                <a:lnTo>
                  <a:pt x="596915" y="5667555"/>
                </a:lnTo>
                <a:lnTo>
                  <a:pt x="549171" y="5667555"/>
                </a:lnTo>
                <a:lnTo>
                  <a:pt x="549171" y="5596271"/>
                </a:lnTo>
                <a:lnTo>
                  <a:pt x="384378" y="5431479"/>
                </a:lnTo>
                <a:lnTo>
                  <a:pt x="384378" y="5667555"/>
                </a:lnTo>
                <a:lnTo>
                  <a:pt x="211232" y="5667555"/>
                </a:lnTo>
                <a:lnTo>
                  <a:pt x="211232" y="5623987"/>
                </a:lnTo>
                <a:lnTo>
                  <a:pt x="192042" y="5643176"/>
                </a:lnTo>
                <a:lnTo>
                  <a:pt x="172854" y="5623988"/>
                </a:lnTo>
                <a:lnTo>
                  <a:pt x="172854" y="5667555"/>
                </a:lnTo>
                <a:lnTo>
                  <a:pt x="0" y="5667555"/>
                </a:lnTo>
                <a:lnTo>
                  <a:pt x="0" y="5429546"/>
                </a:lnTo>
                <a:lnTo>
                  <a:pt x="168171" y="5597717"/>
                </a:lnTo>
                <a:lnTo>
                  <a:pt x="168171" y="5129546"/>
                </a:lnTo>
                <a:lnTo>
                  <a:pt x="0" y="4961376"/>
                </a:lnTo>
                <a:lnTo>
                  <a:pt x="0" y="4477045"/>
                </a:lnTo>
                <a:lnTo>
                  <a:pt x="168171" y="4645216"/>
                </a:lnTo>
                <a:lnTo>
                  <a:pt x="168171" y="4177046"/>
                </a:lnTo>
                <a:lnTo>
                  <a:pt x="0" y="4008876"/>
                </a:lnTo>
                <a:lnTo>
                  <a:pt x="0" y="3524545"/>
                </a:lnTo>
                <a:lnTo>
                  <a:pt x="168171" y="3692716"/>
                </a:lnTo>
                <a:lnTo>
                  <a:pt x="168171" y="3224545"/>
                </a:lnTo>
                <a:lnTo>
                  <a:pt x="0" y="3056380"/>
                </a:lnTo>
                <a:lnTo>
                  <a:pt x="0" y="2572047"/>
                </a:lnTo>
                <a:lnTo>
                  <a:pt x="168171" y="2740220"/>
                </a:lnTo>
                <a:lnTo>
                  <a:pt x="168171" y="2291099"/>
                </a:lnTo>
                <a:lnTo>
                  <a:pt x="0" y="2122929"/>
                </a:lnTo>
                <a:lnTo>
                  <a:pt x="0" y="1638599"/>
                </a:lnTo>
                <a:lnTo>
                  <a:pt x="168171" y="1806768"/>
                </a:lnTo>
                <a:lnTo>
                  <a:pt x="168171" y="1338599"/>
                </a:lnTo>
                <a:lnTo>
                  <a:pt x="0" y="1170429"/>
                </a:lnTo>
                <a:lnTo>
                  <a:pt x="0" y="686098"/>
                </a:lnTo>
                <a:lnTo>
                  <a:pt x="168171" y="854269"/>
                </a:lnTo>
                <a:lnTo>
                  <a:pt x="168171" y="395624"/>
                </a:lnTo>
                <a:lnTo>
                  <a:pt x="0" y="2274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940BF331-6D37-42AC-AFCC-036E36DBA210}"/>
              </a:ext>
            </a:extLst>
          </p:cNvPr>
          <p:cNvSpPr/>
          <p:nvPr/>
        </p:nvSpPr>
        <p:spPr>
          <a:xfrm>
            <a:off x="3618039" y="3752490"/>
            <a:ext cx="2703264" cy="2691442"/>
          </a:xfrm>
          <a:custGeom>
            <a:avLst/>
            <a:gdLst>
              <a:gd name="connsiteX0" fmla="*/ 2544855 w 2690953"/>
              <a:gd name="connsiteY0" fmla="*/ 2173059 h 2691442"/>
              <a:gd name="connsiteX1" fmla="*/ 2527835 w 2690953"/>
              <a:gd name="connsiteY1" fmla="*/ 2191246 h 2691442"/>
              <a:gd name="connsiteX2" fmla="*/ 2510814 w 2690953"/>
              <a:gd name="connsiteY2" fmla="*/ 2173060 h 2691442"/>
              <a:gd name="connsiteX3" fmla="*/ 2510814 w 2690953"/>
              <a:gd name="connsiteY3" fmla="*/ 2592526 h 2691442"/>
              <a:gd name="connsiteX4" fmla="*/ 2527835 w 2690953"/>
              <a:gd name="connsiteY4" fmla="*/ 2610713 h 2691442"/>
              <a:gd name="connsiteX5" fmla="*/ 2544855 w 2690953"/>
              <a:gd name="connsiteY5" fmla="*/ 2592525 h 2691442"/>
              <a:gd name="connsiteX6" fmla="*/ 1871675 w 2690953"/>
              <a:gd name="connsiteY6" fmla="*/ 2173059 h 2691442"/>
              <a:gd name="connsiteX7" fmla="*/ 1854654 w 2690953"/>
              <a:gd name="connsiteY7" fmla="*/ 2191246 h 2691442"/>
              <a:gd name="connsiteX8" fmla="*/ 1837633 w 2690953"/>
              <a:gd name="connsiteY8" fmla="*/ 2173060 h 2691442"/>
              <a:gd name="connsiteX9" fmla="*/ 1837633 w 2690953"/>
              <a:gd name="connsiteY9" fmla="*/ 2592526 h 2691442"/>
              <a:gd name="connsiteX10" fmla="*/ 1854654 w 2690953"/>
              <a:gd name="connsiteY10" fmla="*/ 2610713 h 2691442"/>
              <a:gd name="connsiteX11" fmla="*/ 1871675 w 2690953"/>
              <a:gd name="connsiteY11" fmla="*/ 2592525 h 2691442"/>
              <a:gd name="connsiteX12" fmla="*/ 1198494 w 2690953"/>
              <a:gd name="connsiteY12" fmla="*/ 2173059 h 2691442"/>
              <a:gd name="connsiteX13" fmla="*/ 1181473 w 2690953"/>
              <a:gd name="connsiteY13" fmla="*/ 2191246 h 2691442"/>
              <a:gd name="connsiteX14" fmla="*/ 1164453 w 2690953"/>
              <a:gd name="connsiteY14" fmla="*/ 2173060 h 2691442"/>
              <a:gd name="connsiteX15" fmla="*/ 1164453 w 2690953"/>
              <a:gd name="connsiteY15" fmla="*/ 2592526 h 2691442"/>
              <a:gd name="connsiteX16" fmla="*/ 1181473 w 2690953"/>
              <a:gd name="connsiteY16" fmla="*/ 2610713 h 2691442"/>
              <a:gd name="connsiteX17" fmla="*/ 1198494 w 2690953"/>
              <a:gd name="connsiteY17" fmla="*/ 2592525 h 2691442"/>
              <a:gd name="connsiteX18" fmla="*/ 525313 w 2690953"/>
              <a:gd name="connsiteY18" fmla="*/ 2173059 h 2691442"/>
              <a:gd name="connsiteX19" fmla="*/ 508293 w 2690953"/>
              <a:gd name="connsiteY19" fmla="*/ 2191246 h 2691442"/>
              <a:gd name="connsiteX20" fmla="*/ 491272 w 2690953"/>
              <a:gd name="connsiteY20" fmla="*/ 2173060 h 2691442"/>
              <a:gd name="connsiteX21" fmla="*/ 491272 w 2690953"/>
              <a:gd name="connsiteY21" fmla="*/ 2592526 h 2691442"/>
              <a:gd name="connsiteX22" fmla="*/ 508293 w 2690953"/>
              <a:gd name="connsiteY22" fmla="*/ 2610713 h 2691442"/>
              <a:gd name="connsiteX23" fmla="*/ 525313 w 2690953"/>
              <a:gd name="connsiteY23" fmla="*/ 2592525 h 2691442"/>
              <a:gd name="connsiteX24" fmla="*/ 2025256 w 2690953"/>
              <a:gd name="connsiteY24" fmla="*/ 2011571 h 2691442"/>
              <a:gd name="connsiteX25" fmla="*/ 2025256 w 2690953"/>
              <a:gd name="connsiteY25" fmla="*/ 2437226 h 2691442"/>
              <a:gd name="connsiteX26" fmla="*/ 2168711 w 2690953"/>
              <a:gd name="connsiteY26" fmla="*/ 2590508 h 2691442"/>
              <a:gd name="connsiteX27" fmla="*/ 2168711 w 2690953"/>
              <a:gd name="connsiteY27" fmla="*/ 2164849 h 2691442"/>
              <a:gd name="connsiteX28" fmla="*/ 1352075 w 2690953"/>
              <a:gd name="connsiteY28" fmla="*/ 2011571 h 2691442"/>
              <a:gd name="connsiteX29" fmla="*/ 1352075 w 2690953"/>
              <a:gd name="connsiteY29" fmla="*/ 2437226 h 2691442"/>
              <a:gd name="connsiteX30" fmla="*/ 1495530 w 2690953"/>
              <a:gd name="connsiteY30" fmla="*/ 2590508 h 2691442"/>
              <a:gd name="connsiteX31" fmla="*/ 1495530 w 2690953"/>
              <a:gd name="connsiteY31" fmla="*/ 2164849 h 2691442"/>
              <a:gd name="connsiteX32" fmla="*/ 678895 w 2690953"/>
              <a:gd name="connsiteY32" fmla="*/ 2011571 h 2691442"/>
              <a:gd name="connsiteX33" fmla="*/ 678895 w 2690953"/>
              <a:gd name="connsiteY33" fmla="*/ 2437226 h 2691442"/>
              <a:gd name="connsiteX34" fmla="*/ 822349 w 2690953"/>
              <a:gd name="connsiteY34" fmla="*/ 2590508 h 2691442"/>
              <a:gd name="connsiteX35" fmla="*/ 822349 w 2690953"/>
              <a:gd name="connsiteY35" fmla="*/ 2164849 h 2691442"/>
              <a:gd name="connsiteX36" fmla="*/ 2357232 w 2690953"/>
              <a:gd name="connsiteY36" fmla="*/ 2008665 h 2691442"/>
              <a:gd name="connsiteX37" fmla="*/ 2211060 w 2690953"/>
              <a:gd name="connsiteY37" fmla="*/ 2164847 h 2691442"/>
              <a:gd name="connsiteX38" fmla="*/ 2211060 w 2690953"/>
              <a:gd name="connsiteY38" fmla="*/ 2590505 h 2691442"/>
              <a:gd name="connsiteX39" fmla="*/ 2357232 w 2690953"/>
              <a:gd name="connsiteY39" fmla="*/ 2434321 h 2691442"/>
              <a:gd name="connsiteX40" fmla="*/ 1684052 w 2690953"/>
              <a:gd name="connsiteY40" fmla="*/ 2008665 h 2691442"/>
              <a:gd name="connsiteX41" fmla="*/ 1537879 w 2690953"/>
              <a:gd name="connsiteY41" fmla="*/ 2164847 h 2691442"/>
              <a:gd name="connsiteX42" fmla="*/ 1537879 w 2690953"/>
              <a:gd name="connsiteY42" fmla="*/ 2590505 h 2691442"/>
              <a:gd name="connsiteX43" fmla="*/ 1684052 w 2690953"/>
              <a:gd name="connsiteY43" fmla="*/ 2434321 h 2691442"/>
              <a:gd name="connsiteX44" fmla="*/ 1010871 w 2690953"/>
              <a:gd name="connsiteY44" fmla="*/ 2008665 h 2691442"/>
              <a:gd name="connsiteX45" fmla="*/ 864699 w 2690953"/>
              <a:gd name="connsiteY45" fmla="*/ 2164847 h 2691442"/>
              <a:gd name="connsiteX46" fmla="*/ 864699 w 2690953"/>
              <a:gd name="connsiteY46" fmla="*/ 2590505 h 2691442"/>
              <a:gd name="connsiteX47" fmla="*/ 1010871 w 2690953"/>
              <a:gd name="connsiteY47" fmla="*/ 2434321 h 2691442"/>
              <a:gd name="connsiteX48" fmla="*/ 337690 w 2690953"/>
              <a:gd name="connsiteY48" fmla="*/ 2008665 h 2691442"/>
              <a:gd name="connsiteX49" fmla="*/ 191518 w 2690953"/>
              <a:gd name="connsiteY49" fmla="*/ 2164847 h 2691442"/>
              <a:gd name="connsiteX50" fmla="*/ 191518 w 2690953"/>
              <a:gd name="connsiteY50" fmla="*/ 2590505 h 2691442"/>
              <a:gd name="connsiteX51" fmla="*/ 337690 w 2690953"/>
              <a:gd name="connsiteY51" fmla="*/ 2434321 h 2691442"/>
              <a:gd name="connsiteX52" fmla="*/ 2206906 w 2690953"/>
              <a:gd name="connsiteY52" fmla="*/ 1730718 h 2691442"/>
              <a:gd name="connsiteX53" fmla="*/ 2189884 w 2690953"/>
              <a:gd name="connsiteY53" fmla="*/ 1748905 h 2691442"/>
              <a:gd name="connsiteX54" fmla="*/ 2172865 w 2690953"/>
              <a:gd name="connsiteY54" fmla="*/ 1730719 h 2691442"/>
              <a:gd name="connsiteX55" fmla="*/ 2172865 w 2690953"/>
              <a:gd name="connsiteY55" fmla="*/ 2150186 h 2691442"/>
              <a:gd name="connsiteX56" fmla="*/ 2189884 w 2690953"/>
              <a:gd name="connsiteY56" fmla="*/ 2168372 h 2691442"/>
              <a:gd name="connsiteX57" fmla="*/ 2206906 w 2690953"/>
              <a:gd name="connsiteY57" fmla="*/ 2150185 h 2691442"/>
              <a:gd name="connsiteX58" fmla="*/ 1533725 w 2690953"/>
              <a:gd name="connsiteY58" fmla="*/ 1730718 h 2691442"/>
              <a:gd name="connsiteX59" fmla="*/ 1516704 w 2690953"/>
              <a:gd name="connsiteY59" fmla="*/ 1748905 h 2691442"/>
              <a:gd name="connsiteX60" fmla="*/ 1499684 w 2690953"/>
              <a:gd name="connsiteY60" fmla="*/ 1730719 h 2691442"/>
              <a:gd name="connsiteX61" fmla="*/ 1499684 w 2690953"/>
              <a:gd name="connsiteY61" fmla="*/ 2150186 h 2691442"/>
              <a:gd name="connsiteX62" fmla="*/ 1516704 w 2690953"/>
              <a:gd name="connsiteY62" fmla="*/ 2168372 h 2691442"/>
              <a:gd name="connsiteX63" fmla="*/ 1533725 w 2690953"/>
              <a:gd name="connsiteY63" fmla="*/ 2150185 h 2691442"/>
              <a:gd name="connsiteX64" fmla="*/ 860545 w 2690953"/>
              <a:gd name="connsiteY64" fmla="*/ 1730718 h 2691442"/>
              <a:gd name="connsiteX65" fmla="*/ 843523 w 2690953"/>
              <a:gd name="connsiteY65" fmla="*/ 1748905 h 2691442"/>
              <a:gd name="connsiteX66" fmla="*/ 826503 w 2690953"/>
              <a:gd name="connsiteY66" fmla="*/ 1730719 h 2691442"/>
              <a:gd name="connsiteX67" fmla="*/ 826503 w 2690953"/>
              <a:gd name="connsiteY67" fmla="*/ 2150186 h 2691442"/>
              <a:gd name="connsiteX68" fmla="*/ 843523 w 2690953"/>
              <a:gd name="connsiteY68" fmla="*/ 2168372 h 2691442"/>
              <a:gd name="connsiteX69" fmla="*/ 860545 w 2690953"/>
              <a:gd name="connsiteY69" fmla="*/ 2150185 h 2691442"/>
              <a:gd name="connsiteX70" fmla="*/ 187364 w 2690953"/>
              <a:gd name="connsiteY70" fmla="*/ 1730718 h 2691442"/>
              <a:gd name="connsiteX71" fmla="*/ 170342 w 2690953"/>
              <a:gd name="connsiteY71" fmla="*/ 1748905 h 2691442"/>
              <a:gd name="connsiteX72" fmla="*/ 153323 w 2690953"/>
              <a:gd name="connsiteY72" fmla="*/ 1730719 h 2691442"/>
              <a:gd name="connsiteX73" fmla="*/ 153323 w 2690953"/>
              <a:gd name="connsiteY73" fmla="*/ 2150186 h 2691442"/>
              <a:gd name="connsiteX74" fmla="*/ 170342 w 2690953"/>
              <a:gd name="connsiteY74" fmla="*/ 2168372 h 2691442"/>
              <a:gd name="connsiteX75" fmla="*/ 187364 w 2690953"/>
              <a:gd name="connsiteY75" fmla="*/ 2150185 h 2691442"/>
              <a:gd name="connsiteX76" fmla="*/ 2019283 w 2690953"/>
              <a:gd name="connsiteY76" fmla="*/ 1551169 h 2691442"/>
              <a:gd name="connsiteX77" fmla="*/ 1875829 w 2690953"/>
              <a:gd name="connsiteY77" fmla="*/ 1704446 h 2691442"/>
              <a:gd name="connsiteX78" fmla="*/ 1875829 w 2690953"/>
              <a:gd name="connsiteY78" fmla="*/ 2148159 h 2691442"/>
              <a:gd name="connsiteX79" fmla="*/ 2019283 w 2690953"/>
              <a:gd name="connsiteY79" fmla="*/ 1994880 h 2691442"/>
              <a:gd name="connsiteX80" fmla="*/ 1346102 w 2690953"/>
              <a:gd name="connsiteY80" fmla="*/ 1551169 h 2691442"/>
              <a:gd name="connsiteX81" fmla="*/ 1202648 w 2690953"/>
              <a:gd name="connsiteY81" fmla="*/ 1704446 h 2691442"/>
              <a:gd name="connsiteX82" fmla="*/ 1202648 w 2690953"/>
              <a:gd name="connsiteY82" fmla="*/ 2148159 h 2691442"/>
              <a:gd name="connsiteX83" fmla="*/ 1346102 w 2690953"/>
              <a:gd name="connsiteY83" fmla="*/ 1994880 h 2691442"/>
              <a:gd name="connsiteX84" fmla="*/ 672922 w 2690953"/>
              <a:gd name="connsiteY84" fmla="*/ 1551169 h 2691442"/>
              <a:gd name="connsiteX85" fmla="*/ 529467 w 2690953"/>
              <a:gd name="connsiteY85" fmla="*/ 1704446 h 2691442"/>
              <a:gd name="connsiteX86" fmla="*/ 529467 w 2690953"/>
              <a:gd name="connsiteY86" fmla="*/ 2148159 h 2691442"/>
              <a:gd name="connsiteX87" fmla="*/ 672922 w 2690953"/>
              <a:gd name="connsiteY87" fmla="*/ 1994880 h 2691442"/>
              <a:gd name="connsiteX88" fmla="*/ 2360488 w 2690953"/>
              <a:gd name="connsiteY88" fmla="*/ 1548265 h 2691442"/>
              <a:gd name="connsiteX89" fmla="*/ 2360488 w 2690953"/>
              <a:gd name="connsiteY89" fmla="*/ 1991977 h 2691442"/>
              <a:gd name="connsiteX90" fmla="*/ 2506660 w 2690953"/>
              <a:gd name="connsiteY90" fmla="*/ 2148161 h 2691442"/>
              <a:gd name="connsiteX91" fmla="*/ 2506660 w 2690953"/>
              <a:gd name="connsiteY91" fmla="*/ 1704447 h 2691442"/>
              <a:gd name="connsiteX92" fmla="*/ 1687307 w 2690953"/>
              <a:gd name="connsiteY92" fmla="*/ 1548265 h 2691442"/>
              <a:gd name="connsiteX93" fmla="*/ 1687307 w 2690953"/>
              <a:gd name="connsiteY93" fmla="*/ 1991977 h 2691442"/>
              <a:gd name="connsiteX94" fmla="*/ 1833479 w 2690953"/>
              <a:gd name="connsiteY94" fmla="*/ 2148161 h 2691442"/>
              <a:gd name="connsiteX95" fmla="*/ 1833479 w 2690953"/>
              <a:gd name="connsiteY95" fmla="*/ 1704447 h 2691442"/>
              <a:gd name="connsiteX96" fmla="*/ 1014126 w 2690953"/>
              <a:gd name="connsiteY96" fmla="*/ 1548265 h 2691442"/>
              <a:gd name="connsiteX97" fmla="*/ 1014126 w 2690953"/>
              <a:gd name="connsiteY97" fmla="*/ 1991977 h 2691442"/>
              <a:gd name="connsiteX98" fmla="*/ 1160299 w 2690953"/>
              <a:gd name="connsiteY98" fmla="*/ 2148161 h 2691442"/>
              <a:gd name="connsiteX99" fmla="*/ 1160299 w 2690953"/>
              <a:gd name="connsiteY99" fmla="*/ 1704447 h 2691442"/>
              <a:gd name="connsiteX100" fmla="*/ 340946 w 2690953"/>
              <a:gd name="connsiteY100" fmla="*/ 1548265 h 2691442"/>
              <a:gd name="connsiteX101" fmla="*/ 340946 w 2690953"/>
              <a:gd name="connsiteY101" fmla="*/ 1991977 h 2691442"/>
              <a:gd name="connsiteX102" fmla="*/ 487118 w 2690953"/>
              <a:gd name="connsiteY102" fmla="*/ 2148161 h 2691442"/>
              <a:gd name="connsiteX103" fmla="*/ 487118 w 2690953"/>
              <a:gd name="connsiteY103" fmla="*/ 1704447 h 2691442"/>
              <a:gd name="connsiteX104" fmla="*/ 2510814 w 2690953"/>
              <a:gd name="connsiteY104" fmla="*/ 1270118 h 2691442"/>
              <a:gd name="connsiteX105" fmla="*/ 2510814 w 2690953"/>
              <a:gd name="connsiteY105" fmla="*/ 1689384 h 2691442"/>
              <a:gd name="connsiteX106" fmla="*/ 2527835 w 2690953"/>
              <a:gd name="connsiteY106" fmla="*/ 1707569 h 2691442"/>
              <a:gd name="connsiteX107" fmla="*/ 2544855 w 2690953"/>
              <a:gd name="connsiteY107" fmla="*/ 1689383 h 2691442"/>
              <a:gd name="connsiteX108" fmla="*/ 2544855 w 2690953"/>
              <a:gd name="connsiteY108" fmla="*/ 1270118 h 2691442"/>
              <a:gd name="connsiteX109" fmla="*/ 2527835 w 2690953"/>
              <a:gd name="connsiteY109" fmla="*/ 1288305 h 2691442"/>
              <a:gd name="connsiteX110" fmla="*/ 1837633 w 2690953"/>
              <a:gd name="connsiteY110" fmla="*/ 1270118 h 2691442"/>
              <a:gd name="connsiteX111" fmla="*/ 1837633 w 2690953"/>
              <a:gd name="connsiteY111" fmla="*/ 1689384 h 2691442"/>
              <a:gd name="connsiteX112" fmla="*/ 1854654 w 2690953"/>
              <a:gd name="connsiteY112" fmla="*/ 1707569 h 2691442"/>
              <a:gd name="connsiteX113" fmla="*/ 1871675 w 2690953"/>
              <a:gd name="connsiteY113" fmla="*/ 1689383 h 2691442"/>
              <a:gd name="connsiteX114" fmla="*/ 1871675 w 2690953"/>
              <a:gd name="connsiteY114" fmla="*/ 1270118 h 2691442"/>
              <a:gd name="connsiteX115" fmla="*/ 1854654 w 2690953"/>
              <a:gd name="connsiteY115" fmla="*/ 1288305 h 2691442"/>
              <a:gd name="connsiteX116" fmla="*/ 1164453 w 2690953"/>
              <a:gd name="connsiteY116" fmla="*/ 1270118 h 2691442"/>
              <a:gd name="connsiteX117" fmla="*/ 1164453 w 2690953"/>
              <a:gd name="connsiteY117" fmla="*/ 1689384 h 2691442"/>
              <a:gd name="connsiteX118" fmla="*/ 1181473 w 2690953"/>
              <a:gd name="connsiteY118" fmla="*/ 1707569 h 2691442"/>
              <a:gd name="connsiteX119" fmla="*/ 1198494 w 2690953"/>
              <a:gd name="connsiteY119" fmla="*/ 1689383 h 2691442"/>
              <a:gd name="connsiteX120" fmla="*/ 1198494 w 2690953"/>
              <a:gd name="connsiteY120" fmla="*/ 1270118 h 2691442"/>
              <a:gd name="connsiteX121" fmla="*/ 1181473 w 2690953"/>
              <a:gd name="connsiteY121" fmla="*/ 1288305 h 2691442"/>
              <a:gd name="connsiteX122" fmla="*/ 491272 w 2690953"/>
              <a:gd name="connsiteY122" fmla="*/ 1270118 h 2691442"/>
              <a:gd name="connsiteX123" fmla="*/ 491272 w 2690953"/>
              <a:gd name="connsiteY123" fmla="*/ 1689384 h 2691442"/>
              <a:gd name="connsiteX124" fmla="*/ 508293 w 2690953"/>
              <a:gd name="connsiteY124" fmla="*/ 1707569 h 2691442"/>
              <a:gd name="connsiteX125" fmla="*/ 525313 w 2690953"/>
              <a:gd name="connsiteY125" fmla="*/ 1689383 h 2691442"/>
              <a:gd name="connsiteX126" fmla="*/ 525313 w 2690953"/>
              <a:gd name="connsiteY126" fmla="*/ 1270118 h 2691442"/>
              <a:gd name="connsiteX127" fmla="*/ 508293 w 2690953"/>
              <a:gd name="connsiteY127" fmla="*/ 1288305 h 2691442"/>
              <a:gd name="connsiteX128" fmla="*/ 2025256 w 2690953"/>
              <a:gd name="connsiteY128" fmla="*/ 1108829 h 2691442"/>
              <a:gd name="connsiteX129" fmla="*/ 2025256 w 2690953"/>
              <a:gd name="connsiteY129" fmla="*/ 1544787 h 2691442"/>
              <a:gd name="connsiteX130" fmla="*/ 2021627 w 2690953"/>
              <a:gd name="connsiteY130" fmla="*/ 1548664 h 2691442"/>
              <a:gd name="connsiteX131" fmla="*/ 2168711 w 2690953"/>
              <a:gd name="connsiteY131" fmla="*/ 1705820 h 2691442"/>
              <a:gd name="connsiteX132" fmla="*/ 2168711 w 2690953"/>
              <a:gd name="connsiteY132" fmla="*/ 1262108 h 2691442"/>
              <a:gd name="connsiteX133" fmla="*/ 1352075 w 2690953"/>
              <a:gd name="connsiteY133" fmla="*/ 1108829 h 2691442"/>
              <a:gd name="connsiteX134" fmla="*/ 1352075 w 2690953"/>
              <a:gd name="connsiteY134" fmla="*/ 1544787 h 2691442"/>
              <a:gd name="connsiteX135" fmla="*/ 1348447 w 2690953"/>
              <a:gd name="connsiteY135" fmla="*/ 1548664 h 2691442"/>
              <a:gd name="connsiteX136" fmla="*/ 1495530 w 2690953"/>
              <a:gd name="connsiteY136" fmla="*/ 1705820 h 2691442"/>
              <a:gd name="connsiteX137" fmla="*/ 1495530 w 2690953"/>
              <a:gd name="connsiteY137" fmla="*/ 1262108 h 2691442"/>
              <a:gd name="connsiteX138" fmla="*/ 678895 w 2690953"/>
              <a:gd name="connsiteY138" fmla="*/ 1108829 h 2691442"/>
              <a:gd name="connsiteX139" fmla="*/ 678895 w 2690953"/>
              <a:gd name="connsiteY139" fmla="*/ 1544787 h 2691442"/>
              <a:gd name="connsiteX140" fmla="*/ 675266 w 2690953"/>
              <a:gd name="connsiteY140" fmla="*/ 1548664 h 2691442"/>
              <a:gd name="connsiteX141" fmla="*/ 822349 w 2690953"/>
              <a:gd name="connsiteY141" fmla="*/ 1705820 h 2691442"/>
              <a:gd name="connsiteX142" fmla="*/ 822349 w 2690953"/>
              <a:gd name="connsiteY142" fmla="*/ 1262108 h 2691442"/>
              <a:gd name="connsiteX143" fmla="*/ 2357232 w 2690953"/>
              <a:gd name="connsiteY143" fmla="*/ 1105923 h 2691442"/>
              <a:gd name="connsiteX144" fmla="*/ 2211060 w 2690953"/>
              <a:gd name="connsiteY144" fmla="*/ 1262106 h 2691442"/>
              <a:gd name="connsiteX145" fmla="*/ 2211060 w 2690953"/>
              <a:gd name="connsiteY145" fmla="*/ 1705817 h 2691442"/>
              <a:gd name="connsiteX146" fmla="*/ 2359500 w 2690953"/>
              <a:gd name="connsiteY146" fmla="*/ 1547212 h 2691442"/>
              <a:gd name="connsiteX147" fmla="*/ 2357232 w 2690953"/>
              <a:gd name="connsiteY147" fmla="*/ 1544788 h 2691442"/>
              <a:gd name="connsiteX148" fmla="*/ 1684052 w 2690953"/>
              <a:gd name="connsiteY148" fmla="*/ 1105923 h 2691442"/>
              <a:gd name="connsiteX149" fmla="*/ 1537879 w 2690953"/>
              <a:gd name="connsiteY149" fmla="*/ 1262106 h 2691442"/>
              <a:gd name="connsiteX150" fmla="*/ 1537879 w 2690953"/>
              <a:gd name="connsiteY150" fmla="*/ 1705817 h 2691442"/>
              <a:gd name="connsiteX151" fmla="*/ 1686320 w 2690953"/>
              <a:gd name="connsiteY151" fmla="*/ 1547212 h 2691442"/>
              <a:gd name="connsiteX152" fmla="*/ 1684052 w 2690953"/>
              <a:gd name="connsiteY152" fmla="*/ 1544788 h 2691442"/>
              <a:gd name="connsiteX153" fmla="*/ 1010871 w 2690953"/>
              <a:gd name="connsiteY153" fmla="*/ 1105923 h 2691442"/>
              <a:gd name="connsiteX154" fmla="*/ 864699 w 2690953"/>
              <a:gd name="connsiteY154" fmla="*/ 1262106 h 2691442"/>
              <a:gd name="connsiteX155" fmla="*/ 864699 w 2690953"/>
              <a:gd name="connsiteY155" fmla="*/ 1705817 h 2691442"/>
              <a:gd name="connsiteX156" fmla="*/ 1013139 w 2690953"/>
              <a:gd name="connsiteY156" fmla="*/ 1547212 h 2691442"/>
              <a:gd name="connsiteX157" fmla="*/ 1010871 w 2690953"/>
              <a:gd name="connsiteY157" fmla="*/ 1544788 h 2691442"/>
              <a:gd name="connsiteX158" fmla="*/ 337690 w 2690953"/>
              <a:gd name="connsiteY158" fmla="*/ 1105923 h 2691442"/>
              <a:gd name="connsiteX159" fmla="*/ 191518 w 2690953"/>
              <a:gd name="connsiteY159" fmla="*/ 1262106 h 2691442"/>
              <a:gd name="connsiteX160" fmla="*/ 191518 w 2690953"/>
              <a:gd name="connsiteY160" fmla="*/ 1705817 h 2691442"/>
              <a:gd name="connsiteX161" fmla="*/ 339958 w 2690953"/>
              <a:gd name="connsiteY161" fmla="*/ 1547212 h 2691442"/>
              <a:gd name="connsiteX162" fmla="*/ 337690 w 2690953"/>
              <a:gd name="connsiteY162" fmla="*/ 1544788 h 2691442"/>
              <a:gd name="connsiteX163" fmla="*/ 2206906 w 2690953"/>
              <a:gd name="connsiteY163" fmla="*/ 827777 h 2691442"/>
              <a:gd name="connsiteX164" fmla="*/ 2189884 w 2690953"/>
              <a:gd name="connsiteY164" fmla="*/ 845964 h 2691442"/>
              <a:gd name="connsiteX165" fmla="*/ 2172865 w 2690953"/>
              <a:gd name="connsiteY165" fmla="*/ 827779 h 2691442"/>
              <a:gd name="connsiteX166" fmla="*/ 2172865 w 2690953"/>
              <a:gd name="connsiteY166" fmla="*/ 1247044 h 2691442"/>
              <a:gd name="connsiteX167" fmla="*/ 2189884 w 2690953"/>
              <a:gd name="connsiteY167" fmla="*/ 1265229 h 2691442"/>
              <a:gd name="connsiteX168" fmla="*/ 2206906 w 2690953"/>
              <a:gd name="connsiteY168" fmla="*/ 1247043 h 2691442"/>
              <a:gd name="connsiteX169" fmla="*/ 1533725 w 2690953"/>
              <a:gd name="connsiteY169" fmla="*/ 827777 h 2691442"/>
              <a:gd name="connsiteX170" fmla="*/ 1516704 w 2690953"/>
              <a:gd name="connsiteY170" fmla="*/ 845964 h 2691442"/>
              <a:gd name="connsiteX171" fmla="*/ 1499684 w 2690953"/>
              <a:gd name="connsiteY171" fmla="*/ 827779 h 2691442"/>
              <a:gd name="connsiteX172" fmla="*/ 1499684 w 2690953"/>
              <a:gd name="connsiteY172" fmla="*/ 1247044 h 2691442"/>
              <a:gd name="connsiteX173" fmla="*/ 1516704 w 2690953"/>
              <a:gd name="connsiteY173" fmla="*/ 1265229 h 2691442"/>
              <a:gd name="connsiteX174" fmla="*/ 1533725 w 2690953"/>
              <a:gd name="connsiteY174" fmla="*/ 1247043 h 2691442"/>
              <a:gd name="connsiteX175" fmla="*/ 860545 w 2690953"/>
              <a:gd name="connsiteY175" fmla="*/ 827777 h 2691442"/>
              <a:gd name="connsiteX176" fmla="*/ 843523 w 2690953"/>
              <a:gd name="connsiteY176" fmla="*/ 845964 h 2691442"/>
              <a:gd name="connsiteX177" fmla="*/ 826503 w 2690953"/>
              <a:gd name="connsiteY177" fmla="*/ 827779 h 2691442"/>
              <a:gd name="connsiteX178" fmla="*/ 826503 w 2690953"/>
              <a:gd name="connsiteY178" fmla="*/ 1247044 h 2691442"/>
              <a:gd name="connsiteX179" fmla="*/ 843523 w 2690953"/>
              <a:gd name="connsiteY179" fmla="*/ 1265229 h 2691442"/>
              <a:gd name="connsiteX180" fmla="*/ 860545 w 2690953"/>
              <a:gd name="connsiteY180" fmla="*/ 1247043 h 2691442"/>
              <a:gd name="connsiteX181" fmla="*/ 187364 w 2690953"/>
              <a:gd name="connsiteY181" fmla="*/ 827777 h 2691442"/>
              <a:gd name="connsiteX182" fmla="*/ 170342 w 2690953"/>
              <a:gd name="connsiteY182" fmla="*/ 845964 h 2691442"/>
              <a:gd name="connsiteX183" fmla="*/ 153323 w 2690953"/>
              <a:gd name="connsiteY183" fmla="*/ 827779 h 2691442"/>
              <a:gd name="connsiteX184" fmla="*/ 153323 w 2690953"/>
              <a:gd name="connsiteY184" fmla="*/ 1247044 h 2691442"/>
              <a:gd name="connsiteX185" fmla="*/ 170342 w 2690953"/>
              <a:gd name="connsiteY185" fmla="*/ 1265229 h 2691442"/>
              <a:gd name="connsiteX186" fmla="*/ 187364 w 2690953"/>
              <a:gd name="connsiteY186" fmla="*/ 1247043 h 2691442"/>
              <a:gd name="connsiteX187" fmla="*/ 2019283 w 2690953"/>
              <a:gd name="connsiteY187" fmla="*/ 657455 h 2691442"/>
              <a:gd name="connsiteX188" fmla="*/ 1875829 w 2690953"/>
              <a:gd name="connsiteY188" fmla="*/ 810734 h 2691442"/>
              <a:gd name="connsiteX189" fmla="*/ 1875829 w 2690953"/>
              <a:gd name="connsiteY189" fmla="*/ 1245417 h 2691442"/>
              <a:gd name="connsiteX190" fmla="*/ 2019283 w 2690953"/>
              <a:gd name="connsiteY190" fmla="*/ 1092139 h 2691442"/>
              <a:gd name="connsiteX191" fmla="*/ 1346102 w 2690953"/>
              <a:gd name="connsiteY191" fmla="*/ 657455 h 2691442"/>
              <a:gd name="connsiteX192" fmla="*/ 1202648 w 2690953"/>
              <a:gd name="connsiteY192" fmla="*/ 810734 h 2691442"/>
              <a:gd name="connsiteX193" fmla="*/ 1202648 w 2690953"/>
              <a:gd name="connsiteY193" fmla="*/ 1245417 h 2691442"/>
              <a:gd name="connsiteX194" fmla="*/ 1346102 w 2690953"/>
              <a:gd name="connsiteY194" fmla="*/ 1092139 h 2691442"/>
              <a:gd name="connsiteX195" fmla="*/ 672922 w 2690953"/>
              <a:gd name="connsiteY195" fmla="*/ 657455 h 2691442"/>
              <a:gd name="connsiteX196" fmla="*/ 529467 w 2690953"/>
              <a:gd name="connsiteY196" fmla="*/ 810734 h 2691442"/>
              <a:gd name="connsiteX197" fmla="*/ 529467 w 2690953"/>
              <a:gd name="connsiteY197" fmla="*/ 1245417 h 2691442"/>
              <a:gd name="connsiteX198" fmla="*/ 672922 w 2690953"/>
              <a:gd name="connsiteY198" fmla="*/ 1092139 h 2691442"/>
              <a:gd name="connsiteX199" fmla="*/ 2360488 w 2690953"/>
              <a:gd name="connsiteY199" fmla="*/ 654552 h 2691442"/>
              <a:gd name="connsiteX200" fmla="*/ 2360488 w 2690953"/>
              <a:gd name="connsiteY200" fmla="*/ 1089237 h 2691442"/>
              <a:gd name="connsiteX201" fmla="*/ 2506660 w 2690953"/>
              <a:gd name="connsiteY201" fmla="*/ 1245420 h 2691442"/>
              <a:gd name="connsiteX202" fmla="*/ 2506660 w 2690953"/>
              <a:gd name="connsiteY202" fmla="*/ 810736 h 2691442"/>
              <a:gd name="connsiteX203" fmla="*/ 1687307 w 2690953"/>
              <a:gd name="connsiteY203" fmla="*/ 654552 h 2691442"/>
              <a:gd name="connsiteX204" fmla="*/ 1687307 w 2690953"/>
              <a:gd name="connsiteY204" fmla="*/ 1089237 h 2691442"/>
              <a:gd name="connsiteX205" fmla="*/ 1833479 w 2690953"/>
              <a:gd name="connsiteY205" fmla="*/ 1245420 h 2691442"/>
              <a:gd name="connsiteX206" fmla="*/ 1833479 w 2690953"/>
              <a:gd name="connsiteY206" fmla="*/ 810736 h 2691442"/>
              <a:gd name="connsiteX207" fmla="*/ 1014126 w 2690953"/>
              <a:gd name="connsiteY207" fmla="*/ 654552 h 2691442"/>
              <a:gd name="connsiteX208" fmla="*/ 1014126 w 2690953"/>
              <a:gd name="connsiteY208" fmla="*/ 1089237 h 2691442"/>
              <a:gd name="connsiteX209" fmla="*/ 1160299 w 2690953"/>
              <a:gd name="connsiteY209" fmla="*/ 1245420 h 2691442"/>
              <a:gd name="connsiteX210" fmla="*/ 1160299 w 2690953"/>
              <a:gd name="connsiteY210" fmla="*/ 810736 h 2691442"/>
              <a:gd name="connsiteX211" fmla="*/ 340946 w 2690953"/>
              <a:gd name="connsiteY211" fmla="*/ 654552 h 2691442"/>
              <a:gd name="connsiteX212" fmla="*/ 340946 w 2690953"/>
              <a:gd name="connsiteY212" fmla="*/ 1089237 h 2691442"/>
              <a:gd name="connsiteX213" fmla="*/ 487118 w 2690953"/>
              <a:gd name="connsiteY213" fmla="*/ 1245420 h 2691442"/>
              <a:gd name="connsiteX214" fmla="*/ 487118 w 2690953"/>
              <a:gd name="connsiteY214" fmla="*/ 810736 h 2691442"/>
              <a:gd name="connsiteX215" fmla="*/ 2544855 w 2690953"/>
              <a:gd name="connsiteY215" fmla="*/ 374328 h 2691442"/>
              <a:gd name="connsiteX216" fmla="*/ 2527835 w 2690953"/>
              <a:gd name="connsiteY216" fmla="*/ 392515 h 2691442"/>
              <a:gd name="connsiteX217" fmla="*/ 2510814 w 2690953"/>
              <a:gd name="connsiteY217" fmla="*/ 374329 h 2691442"/>
              <a:gd name="connsiteX218" fmla="*/ 2510814 w 2690953"/>
              <a:gd name="connsiteY218" fmla="*/ 795872 h 2691442"/>
              <a:gd name="connsiteX219" fmla="*/ 2527835 w 2690953"/>
              <a:gd name="connsiteY219" fmla="*/ 814057 h 2691442"/>
              <a:gd name="connsiteX220" fmla="*/ 2544855 w 2690953"/>
              <a:gd name="connsiteY220" fmla="*/ 795871 h 2691442"/>
              <a:gd name="connsiteX221" fmla="*/ 1871675 w 2690953"/>
              <a:gd name="connsiteY221" fmla="*/ 374328 h 2691442"/>
              <a:gd name="connsiteX222" fmla="*/ 1854654 w 2690953"/>
              <a:gd name="connsiteY222" fmla="*/ 392515 h 2691442"/>
              <a:gd name="connsiteX223" fmla="*/ 1837633 w 2690953"/>
              <a:gd name="connsiteY223" fmla="*/ 374329 h 2691442"/>
              <a:gd name="connsiteX224" fmla="*/ 1837633 w 2690953"/>
              <a:gd name="connsiteY224" fmla="*/ 795872 h 2691442"/>
              <a:gd name="connsiteX225" fmla="*/ 1854654 w 2690953"/>
              <a:gd name="connsiteY225" fmla="*/ 814057 h 2691442"/>
              <a:gd name="connsiteX226" fmla="*/ 1871675 w 2690953"/>
              <a:gd name="connsiteY226" fmla="*/ 795871 h 2691442"/>
              <a:gd name="connsiteX227" fmla="*/ 1198494 w 2690953"/>
              <a:gd name="connsiteY227" fmla="*/ 374328 h 2691442"/>
              <a:gd name="connsiteX228" fmla="*/ 1181473 w 2690953"/>
              <a:gd name="connsiteY228" fmla="*/ 392515 h 2691442"/>
              <a:gd name="connsiteX229" fmla="*/ 1164453 w 2690953"/>
              <a:gd name="connsiteY229" fmla="*/ 374329 h 2691442"/>
              <a:gd name="connsiteX230" fmla="*/ 1164453 w 2690953"/>
              <a:gd name="connsiteY230" fmla="*/ 795872 h 2691442"/>
              <a:gd name="connsiteX231" fmla="*/ 1181473 w 2690953"/>
              <a:gd name="connsiteY231" fmla="*/ 814057 h 2691442"/>
              <a:gd name="connsiteX232" fmla="*/ 1198494 w 2690953"/>
              <a:gd name="connsiteY232" fmla="*/ 795871 h 2691442"/>
              <a:gd name="connsiteX233" fmla="*/ 525313 w 2690953"/>
              <a:gd name="connsiteY233" fmla="*/ 374328 h 2691442"/>
              <a:gd name="connsiteX234" fmla="*/ 508293 w 2690953"/>
              <a:gd name="connsiteY234" fmla="*/ 392515 h 2691442"/>
              <a:gd name="connsiteX235" fmla="*/ 491272 w 2690953"/>
              <a:gd name="connsiteY235" fmla="*/ 374329 h 2691442"/>
              <a:gd name="connsiteX236" fmla="*/ 491272 w 2690953"/>
              <a:gd name="connsiteY236" fmla="*/ 795872 h 2691442"/>
              <a:gd name="connsiteX237" fmla="*/ 508293 w 2690953"/>
              <a:gd name="connsiteY237" fmla="*/ 814057 h 2691442"/>
              <a:gd name="connsiteX238" fmla="*/ 525313 w 2690953"/>
              <a:gd name="connsiteY238" fmla="*/ 795871 h 2691442"/>
              <a:gd name="connsiteX239" fmla="*/ 1352075 w 2690953"/>
              <a:gd name="connsiteY239" fmla="*/ 215115 h 2691442"/>
              <a:gd name="connsiteX240" fmla="*/ 1352075 w 2690953"/>
              <a:gd name="connsiteY240" fmla="*/ 649798 h 2691442"/>
              <a:gd name="connsiteX241" fmla="*/ 1495530 w 2690953"/>
              <a:gd name="connsiteY241" fmla="*/ 803080 h 2691442"/>
              <a:gd name="connsiteX242" fmla="*/ 1495530 w 2690953"/>
              <a:gd name="connsiteY242" fmla="*/ 368394 h 2691442"/>
              <a:gd name="connsiteX243" fmla="*/ 678895 w 2690953"/>
              <a:gd name="connsiteY243" fmla="*/ 215115 h 2691442"/>
              <a:gd name="connsiteX244" fmla="*/ 678895 w 2690953"/>
              <a:gd name="connsiteY244" fmla="*/ 649798 h 2691442"/>
              <a:gd name="connsiteX245" fmla="*/ 822349 w 2690953"/>
              <a:gd name="connsiteY245" fmla="*/ 803080 h 2691442"/>
              <a:gd name="connsiteX246" fmla="*/ 822349 w 2690953"/>
              <a:gd name="connsiteY246" fmla="*/ 368394 h 2691442"/>
              <a:gd name="connsiteX247" fmla="*/ 2025256 w 2690953"/>
              <a:gd name="connsiteY247" fmla="*/ 215114 h 2691442"/>
              <a:gd name="connsiteX248" fmla="*/ 2025256 w 2690953"/>
              <a:gd name="connsiteY248" fmla="*/ 649798 h 2691442"/>
              <a:gd name="connsiteX249" fmla="*/ 2168711 w 2690953"/>
              <a:gd name="connsiteY249" fmla="*/ 803080 h 2691442"/>
              <a:gd name="connsiteX250" fmla="*/ 2168711 w 2690953"/>
              <a:gd name="connsiteY250" fmla="*/ 368394 h 2691442"/>
              <a:gd name="connsiteX251" fmla="*/ 2357232 w 2690953"/>
              <a:gd name="connsiteY251" fmla="*/ 212210 h 2691442"/>
              <a:gd name="connsiteX252" fmla="*/ 2211060 w 2690953"/>
              <a:gd name="connsiteY252" fmla="*/ 368392 h 2691442"/>
              <a:gd name="connsiteX253" fmla="*/ 2211060 w 2690953"/>
              <a:gd name="connsiteY253" fmla="*/ 803077 h 2691442"/>
              <a:gd name="connsiteX254" fmla="*/ 2357232 w 2690953"/>
              <a:gd name="connsiteY254" fmla="*/ 646893 h 2691442"/>
              <a:gd name="connsiteX255" fmla="*/ 1684052 w 2690953"/>
              <a:gd name="connsiteY255" fmla="*/ 212210 h 2691442"/>
              <a:gd name="connsiteX256" fmla="*/ 1537879 w 2690953"/>
              <a:gd name="connsiteY256" fmla="*/ 368392 h 2691442"/>
              <a:gd name="connsiteX257" fmla="*/ 1537879 w 2690953"/>
              <a:gd name="connsiteY257" fmla="*/ 803077 h 2691442"/>
              <a:gd name="connsiteX258" fmla="*/ 1684052 w 2690953"/>
              <a:gd name="connsiteY258" fmla="*/ 646893 h 2691442"/>
              <a:gd name="connsiteX259" fmla="*/ 1010871 w 2690953"/>
              <a:gd name="connsiteY259" fmla="*/ 212210 h 2691442"/>
              <a:gd name="connsiteX260" fmla="*/ 864699 w 2690953"/>
              <a:gd name="connsiteY260" fmla="*/ 368392 h 2691442"/>
              <a:gd name="connsiteX261" fmla="*/ 864699 w 2690953"/>
              <a:gd name="connsiteY261" fmla="*/ 803077 h 2691442"/>
              <a:gd name="connsiteX262" fmla="*/ 1010871 w 2690953"/>
              <a:gd name="connsiteY262" fmla="*/ 646893 h 2691442"/>
              <a:gd name="connsiteX263" fmla="*/ 337690 w 2690953"/>
              <a:gd name="connsiteY263" fmla="*/ 212210 h 2691442"/>
              <a:gd name="connsiteX264" fmla="*/ 191518 w 2690953"/>
              <a:gd name="connsiteY264" fmla="*/ 368392 h 2691442"/>
              <a:gd name="connsiteX265" fmla="*/ 191518 w 2690953"/>
              <a:gd name="connsiteY265" fmla="*/ 803077 h 2691442"/>
              <a:gd name="connsiteX266" fmla="*/ 337690 w 2690953"/>
              <a:gd name="connsiteY266" fmla="*/ 646893 h 2691442"/>
              <a:gd name="connsiteX267" fmla="*/ 0 w 2690953"/>
              <a:gd name="connsiteY267" fmla="*/ 0 h 2691442"/>
              <a:gd name="connsiteX268" fmla="*/ 153323 w 2690953"/>
              <a:gd name="connsiteY268" fmla="*/ 0 h 2691442"/>
              <a:gd name="connsiteX269" fmla="*/ 153323 w 2690953"/>
              <a:gd name="connsiteY269" fmla="*/ 353531 h 2691442"/>
              <a:gd name="connsiteX270" fmla="*/ 170342 w 2690953"/>
              <a:gd name="connsiteY270" fmla="*/ 371716 h 2691442"/>
              <a:gd name="connsiteX271" fmla="*/ 187364 w 2690953"/>
              <a:gd name="connsiteY271" fmla="*/ 353530 h 2691442"/>
              <a:gd name="connsiteX272" fmla="*/ 187364 w 2690953"/>
              <a:gd name="connsiteY272" fmla="*/ 0 h 2691442"/>
              <a:gd name="connsiteX273" fmla="*/ 340946 w 2690953"/>
              <a:gd name="connsiteY273" fmla="*/ 0 h 2691442"/>
              <a:gd name="connsiteX274" fmla="*/ 340946 w 2690953"/>
              <a:gd name="connsiteY274" fmla="*/ 195523 h 2691442"/>
              <a:gd name="connsiteX275" fmla="*/ 487118 w 2690953"/>
              <a:gd name="connsiteY275" fmla="*/ 351707 h 2691442"/>
              <a:gd name="connsiteX276" fmla="*/ 487118 w 2690953"/>
              <a:gd name="connsiteY276" fmla="*/ 0 h 2691442"/>
              <a:gd name="connsiteX277" fmla="*/ 529467 w 2690953"/>
              <a:gd name="connsiteY277" fmla="*/ 0 h 2691442"/>
              <a:gd name="connsiteX278" fmla="*/ 529467 w 2690953"/>
              <a:gd name="connsiteY278" fmla="*/ 351704 h 2691442"/>
              <a:gd name="connsiteX279" fmla="*/ 672922 w 2690953"/>
              <a:gd name="connsiteY279" fmla="*/ 198425 h 2691442"/>
              <a:gd name="connsiteX280" fmla="*/ 672922 w 2690953"/>
              <a:gd name="connsiteY280" fmla="*/ 0 h 2691442"/>
              <a:gd name="connsiteX281" fmla="*/ 826503 w 2690953"/>
              <a:gd name="connsiteY281" fmla="*/ 0 h 2691442"/>
              <a:gd name="connsiteX282" fmla="*/ 826503 w 2690953"/>
              <a:gd name="connsiteY282" fmla="*/ 353531 h 2691442"/>
              <a:gd name="connsiteX283" fmla="*/ 843523 w 2690953"/>
              <a:gd name="connsiteY283" fmla="*/ 371716 h 2691442"/>
              <a:gd name="connsiteX284" fmla="*/ 860545 w 2690953"/>
              <a:gd name="connsiteY284" fmla="*/ 353530 h 2691442"/>
              <a:gd name="connsiteX285" fmla="*/ 860545 w 2690953"/>
              <a:gd name="connsiteY285" fmla="*/ 0 h 2691442"/>
              <a:gd name="connsiteX286" fmla="*/ 1014126 w 2690953"/>
              <a:gd name="connsiteY286" fmla="*/ 0 h 2691442"/>
              <a:gd name="connsiteX287" fmla="*/ 1014126 w 2690953"/>
              <a:gd name="connsiteY287" fmla="*/ 195523 h 2691442"/>
              <a:gd name="connsiteX288" fmla="*/ 1160299 w 2690953"/>
              <a:gd name="connsiteY288" fmla="*/ 351707 h 2691442"/>
              <a:gd name="connsiteX289" fmla="*/ 1160299 w 2690953"/>
              <a:gd name="connsiteY289" fmla="*/ 0 h 2691442"/>
              <a:gd name="connsiteX290" fmla="*/ 1202648 w 2690953"/>
              <a:gd name="connsiteY290" fmla="*/ 0 h 2691442"/>
              <a:gd name="connsiteX291" fmla="*/ 1202648 w 2690953"/>
              <a:gd name="connsiteY291" fmla="*/ 351704 h 2691442"/>
              <a:gd name="connsiteX292" fmla="*/ 1346102 w 2690953"/>
              <a:gd name="connsiteY292" fmla="*/ 198425 h 2691442"/>
              <a:gd name="connsiteX293" fmla="*/ 1346102 w 2690953"/>
              <a:gd name="connsiteY293" fmla="*/ 0 h 2691442"/>
              <a:gd name="connsiteX294" fmla="*/ 1499684 w 2690953"/>
              <a:gd name="connsiteY294" fmla="*/ 0 h 2691442"/>
              <a:gd name="connsiteX295" fmla="*/ 1499684 w 2690953"/>
              <a:gd name="connsiteY295" fmla="*/ 353531 h 2691442"/>
              <a:gd name="connsiteX296" fmla="*/ 1516704 w 2690953"/>
              <a:gd name="connsiteY296" fmla="*/ 371716 h 2691442"/>
              <a:gd name="connsiteX297" fmla="*/ 1533725 w 2690953"/>
              <a:gd name="connsiteY297" fmla="*/ 353530 h 2691442"/>
              <a:gd name="connsiteX298" fmla="*/ 1533725 w 2690953"/>
              <a:gd name="connsiteY298" fmla="*/ 0 h 2691442"/>
              <a:gd name="connsiteX299" fmla="*/ 1687307 w 2690953"/>
              <a:gd name="connsiteY299" fmla="*/ 0 h 2691442"/>
              <a:gd name="connsiteX300" fmla="*/ 1687307 w 2690953"/>
              <a:gd name="connsiteY300" fmla="*/ 195523 h 2691442"/>
              <a:gd name="connsiteX301" fmla="*/ 1833479 w 2690953"/>
              <a:gd name="connsiteY301" fmla="*/ 351707 h 2691442"/>
              <a:gd name="connsiteX302" fmla="*/ 1833479 w 2690953"/>
              <a:gd name="connsiteY302" fmla="*/ 0 h 2691442"/>
              <a:gd name="connsiteX303" fmla="*/ 1875829 w 2690953"/>
              <a:gd name="connsiteY303" fmla="*/ 0 h 2691442"/>
              <a:gd name="connsiteX304" fmla="*/ 1875829 w 2690953"/>
              <a:gd name="connsiteY304" fmla="*/ 351704 h 2691442"/>
              <a:gd name="connsiteX305" fmla="*/ 2019283 w 2690953"/>
              <a:gd name="connsiteY305" fmla="*/ 198425 h 2691442"/>
              <a:gd name="connsiteX306" fmla="*/ 2019283 w 2690953"/>
              <a:gd name="connsiteY306" fmla="*/ 0 h 2691442"/>
              <a:gd name="connsiteX307" fmla="*/ 2172865 w 2690953"/>
              <a:gd name="connsiteY307" fmla="*/ 0 h 2691442"/>
              <a:gd name="connsiteX308" fmla="*/ 2172865 w 2690953"/>
              <a:gd name="connsiteY308" fmla="*/ 353531 h 2691442"/>
              <a:gd name="connsiteX309" fmla="*/ 2189884 w 2690953"/>
              <a:gd name="connsiteY309" fmla="*/ 371716 h 2691442"/>
              <a:gd name="connsiteX310" fmla="*/ 2206906 w 2690953"/>
              <a:gd name="connsiteY310" fmla="*/ 353530 h 2691442"/>
              <a:gd name="connsiteX311" fmla="*/ 2206906 w 2690953"/>
              <a:gd name="connsiteY311" fmla="*/ 0 h 2691442"/>
              <a:gd name="connsiteX312" fmla="*/ 2360488 w 2690953"/>
              <a:gd name="connsiteY312" fmla="*/ 0 h 2691442"/>
              <a:gd name="connsiteX313" fmla="*/ 2360488 w 2690953"/>
              <a:gd name="connsiteY313" fmla="*/ 195523 h 2691442"/>
              <a:gd name="connsiteX314" fmla="*/ 2506660 w 2690953"/>
              <a:gd name="connsiteY314" fmla="*/ 351707 h 2691442"/>
              <a:gd name="connsiteX315" fmla="*/ 2506660 w 2690953"/>
              <a:gd name="connsiteY315" fmla="*/ 0 h 2691442"/>
              <a:gd name="connsiteX316" fmla="*/ 2549009 w 2690953"/>
              <a:gd name="connsiteY316" fmla="*/ 0 h 2691442"/>
              <a:gd name="connsiteX317" fmla="*/ 2549009 w 2690953"/>
              <a:gd name="connsiteY317" fmla="*/ 351704 h 2691442"/>
              <a:gd name="connsiteX318" fmla="*/ 2690953 w 2690953"/>
              <a:gd name="connsiteY318" fmla="*/ 200039 h 2691442"/>
              <a:gd name="connsiteX319" fmla="*/ 2690953 w 2690953"/>
              <a:gd name="connsiteY319" fmla="*/ 659069 h 2691442"/>
              <a:gd name="connsiteX320" fmla="*/ 2549009 w 2690953"/>
              <a:gd name="connsiteY320" fmla="*/ 810734 h 2691442"/>
              <a:gd name="connsiteX321" fmla="*/ 2549009 w 2690953"/>
              <a:gd name="connsiteY321" fmla="*/ 1245417 h 2691442"/>
              <a:gd name="connsiteX322" fmla="*/ 2690953 w 2690953"/>
              <a:gd name="connsiteY322" fmla="*/ 1093753 h 2691442"/>
              <a:gd name="connsiteX323" fmla="*/ 2690953 w 2690953"/>
              <a:gd name="connsiteY323" fmla="*/ 1552783 h 2691442"/>
              <a:gd name="connsiteX324" fmla="*/ 2549009 w 2690953"/>
              <a:gd name="connsiteY324" fmla="*/ 1704446 h 2691442"/>
              <a:gd name="connsiteX325" fmla="*/ 2549009 w 2690953"/>
              <a:gd name="connsiteY325" fmla="*/ 2148159 h 2691442"/>
              <a:gd name="connsiteX326" fmla="*/ 2690953 w 2690953"/>
              <a:gd name="connsiteY326" fmla="*/ 1996494 h 2691442"/>
              <a:gd name="connsiteX327" fmla="*/ 2690953 w 2690953"/>
              <a:gd name="connsiteY327" fmla="*/ 2455523 h 2691442"/>
              <a:gd name="connsiteX328" fmla="*/ 2549009 w 2690953"/>
              <a:gd name="connsiteY328" fmla="*/ 2607188 h 2691442"/>
              <a:gd name="connsiteX329" fmla="*/ 2549009 w 2690953"/>
              <a:gd name="connsiteY329" fmla="*/ 2691442 h 2691442"/>
              <a:gd name="connsiteX330" fmla="*/ 2506660 w 2690953"/>
              <a:gd name="connsiteY330" fmla="*/ 2691442 h 2691442"/>
              <a:gd name="connsiteX331" fmla="*/ 2506660 w 2690953"/>
              <a:gd name="connsiteY331" fmla="*/ 2607190 h 2691442"/>
              <a:gd name="connsiteX332" fmla="*/ 2360488 w 2690953"/>
              <a:gd name="connsiteY332" fmla="*/ 2451007 h 2691442"/>
              <a:gd name="connsiteX333" fmla="*/ 2360488 w 2690953"/>
              <a:gd name="connsiteY333" fmla="*/ 2691442 h 2691442"/>
              <a:gd name="connsiteX334" fmla="*/ 2206906 w 2690953"/>
              <a:gd name="connsiteY334" fmla="*/ 2691442 h 2691442"/>
              <a:gd name="connsiteX335" fmla="*/ 2206906 w 2690953"/>
              <a:gd name="connsiteY335" fmla="*/ 2615006 h 2691442"/>
              <a:gd name="connsiteX336" fmla="*/ 2189884 w 2690953"/>
              <a:gd name="connsiteY336" fmla="*/ 2633192 h 2691442"/>
              <a:gd name="connsiteX337" fmla="*/ 2172865 w 2690953"/>
              <a:gd name="connsiteY337" fmla="*/ 2615007 h 2691442"/>
              <a:gd name="connsiteX338" fmla="*/ 2172865 w 2690953"/>
              <a:gd name="connsiteY338" fmla="*/ 2691442 h 2691442"/>
              <a:gd name="connsiteX339" fmla="*/ 2019283 w 2690953"/>
              <a:gd name="connsiteY339" fmla="*/ 2691442 h 2691442"/>
              <a:gd name="connsiteX340" fmla="*/ 2019283 w 2690953"/>
              <a:gd name="connsiteY340" fmla="*/ 2453909 h 2691442"/>
              <a:gd name="connsiteX341" fmla="*/ 1875829 w 2690953"/>
              <a:gd name="connsiteY341" fmla="*/ 2607188 h 2691442"/>
              <a:gd name="connsiteX342" fmla="*/ 1875829 w 2690953"/>
              <a:gd name="connsiteY342" fmla="*/ 2691442 h 2691442"/>
              <a:gd name="connsiteX343" fmla="*/ 1833479 w 2690953"/>
              <a:gd name="connsiteY343" fmla="*/ 2691442 h 2691442"/>
              <a:gd name="connsiteX344" fmla="*/ 1833479 w 2690953"/>
              <a:gd name="connsiteY344" fmla="*/ 2607190 h 2691442"/>
              <a:gd name="connsiteX345" fmla="*/ 1687307 w 2690953"/>
              <a:gd name="connsiteY345" fmla="*/ 2451007 h 2691442"/>
              <a:gd name="connsiteX346" fmla="*/ 1687307 w 2690953"/>
              <a:gd name="connsiteY346" fmla="*/ 2691442 h 2691442"/>
              <a:gd name="connsiteX347" fmla="*/ 1533725 w 2690953"/>
              <a:gd name="connsiteY347" fmla="*/ 2691442 h 2691442"/>
              <a:gd name="connsiteX348" fmla="*/ 1533725 w 2690953"/>
              <a:gd name="connsiteY348" fmla="*/ 2615006 h 2691442"/>
              <a:gd name="connsiteX349" fmla="*/ 1516704 w 2690953"/>
              <a:gd name="connsiteY349" fmla="*/ 2633192 h 2691442"/>
              <a:gd name="connsiteX350" fmla="*/ 1499684 w 2690953"/>
              <a:gd name="connsiteY350" fmla="*/ 2615007 h 2691442"/>
              <a:gd name="connsiteX351" fmla="*/ 1499684 w 2690953"/>
              <a:gd name="connsiteY351" fmla="*/ 2691442 h 2691442"/>
              <a:gd name="connsiteX352" fmla="*/ 1346102 w 2690953"/>
              <a:gd name="connsiteY352" fmla="*/ 2691442 h 2691442"/>
              <a:gd name="connsiteX353" fmla="*/ 1346102 w 2690953"/>
              <a:gd name="connsiteY353" fmla="*/ 2453909 h 2691442"/>
              <a:gd name="connsiteX354" fmla="*/ 1202648 w 2690953"/>
              <a:gd name="connsiteY354" fmla="*/ 2607188 h 2691442"/>
              <a:gd name="connsiteX355" fmla="*/ 1202648 w 2690953"/>
              <a:gd name="connsiteY355" fmla="*/ 2691442 h 2691442"/>
              <a:gd name="connsiteX356" fmla="*/ 1160299 w 2690953"/>
              <a:gd name="connsiteY356" fmla="*/ 2691442 h 2691442"/>
              <a:gd name="connsiteX357" fmla="*/ 1160299 w 2690953"/>
              <a:gd name="connsiteY357" fmla="*/ 2607190 h 2691442"/>
              <a:gd name="connsiteX358" fmla="*/ 1014126 w 2690953"/>
              <a:gd name="connsiteY358" fmla="*/ 2451007 h 2691442"/>
              <a:gd name="connsiteX359" fmla="*/ 1014126 w 2690953"/>
              <a:gd name="connsiteY359" fmla="*/ 2691442 h 2691442"/>
              <a:gd name="connsiteX360" fmla="*/ 860545 w 2690953"/>
              <a:gd name="connsiteY360" fmla="*/ 2691442 h 2691442"/>
              <a:gd name="connsiteX361" fmla="*/ 860545 w 2690953"/>
              <a:gd name="connsiteY361" fmla="*/ 2615006 h 2691442"/>
              <a:gd name="connsiteX362" fmla="*/ 843523 w 2690953"/>
              <a:gd name="connsiteY362" fmla="*/ 2633192 h 2691442"/>
              <a:gd name="connsiteX363" fmla="*/ 826503 w 2690953"/>
              <a:gd name="connsiteY363" fmla="*/ 2615007 h 2691442"/>
              <a:gd name="connsiteX364" fmla="*/ 826503 w 2690953"/>
              <a:gd name="connsiteY364" fmla="*/ 2691442 h 2691442"/>
              <a:gd name="connsiteX365" fmla="*/ 672922 w 2690953"/>
              <a:gd name="connsiteY365" fmla="*/ 2691442 h 2691442"/>
              <a:gd name="connsiteX366" fmla="*/ 672922 w 2690953"/>
              <a:gd name="connsiteY366" fmla="*/ 2453909 h 2691442"/>
              <a:gd name="connsiteX367" fmla="*/ 529467 w 2690953"/>
              <a:gd name="connsiteY367" fmla="*/ 2607188 h 2691442"/>
              <a:gd name="connsiteX368" fmla="*/ 529467 w 2690953"/>
              <a:gd name="connsiteY368" fmla="*/ 2691442 h 2691442"/>
              <a:gd name="connsiteX369" fmla="*/ 487118 w 2690953"/>
              <a:gd name="connsiteY369" fmla="*/ 2691442 h 2691442"/>
              <a:gd name="connsiteX370" fmla="*/ 487118 w 2690953"/>
              <a:gd name="connsiteY370" fmla="*/ 2607190 h 2691442"/>
              <a:gd name="connsiteX371" fmla="*/ 340946 w 2690953"/>
              <a:gd name="connsiteY371" fmla="*/ 2451007 h 2691442"/>
              <a:gd name="connsiteX372" fmla="*/ 340946 w 2690953"/>
              <a:gd name="connsiteY372" fmla="*/ 2691442 h 2691442"/>
              <a:gd name="connsiteX373" fmla="*/ 187364 w 2690953"/>
              <a:gd name="connsiteY373" fmla="*/ 2691442 h 2691442"/>
              <a:gd name="connsiteX374" fmla="*/ 187364 w 2690953"/>
              <a:gd name="connsiteY374" fmla="*/ 2615006 h 2691442"/>
              <a:gd name="connsiteX375" fmla="*/ 170342 w 2690953"/>
              <a:gd name="connsiteY375" fmla="*/ 2633192 h 2691442"/>
              <a:gd name="connsiteX376" fmla="*/ 153323 w 2690953"/>
              <a:gd name="connsiteY376" fmla="*/ 2615007 h 2691442"/>
              <a:gd name="connsiteX377" fmla="*/ 153323 w 2690953"/>
              <a:gd name="connsiteY377" fmla="*/ 2691442 h 2691442"/>
              <a:gd name="connsiteX378" fmla="*/ 0 w 2690953"/>
              <a:gd name="connsiteY378" fmla="*/ 2691442 h 2691442"/>
              <a:gd name="connsiteX379" fmla="*/ 0 w 2690953"/>
              <a:gd name="connsiteY379" fmla="*/ 2431120 h 2691442"/>
              <a:gd name="connsiteX380" fmla="*/ 149169 w 2690953"/>
              <a:gd name="connsiteY380" fmla="*/ 2590508 h 2691442"/>
              <a:gd name="connsiteX381" fmla="*/ 149169 w 2690953"/>
              <a:gd name="connsiteY381" fmla="*/ 2164849 h 2691442"/>
              <a:gd name="connsiteX382" fmla="*/ 0 w 2690953"/>
              <a:gd name="connsiteY382" fmla="*/ 2005464 h 2691442"/>
              <a:gd name="connsiteX383" fmla="*/ 0 w 2690953"/>
              <a:gd name="connsiteY383" fmla="*/ 1546436 h 2691442"/>
              <a:gd name="connsiteX384" fmla="*/ 149169 w 2690953"/>
              <a:gd name="connsiteY384" fmla="*/ 1705820 h 2691442"/>
              <a:gd name="connsiteX385" fmla="*/ 149169 w 2690953"/>
              <a:gd name="connsiteY385" fmla="*/ 1262108 h 2691442"/>
              <a:gd name="connsiteX386" fmla="*/ 0 w 2690953"/>
              <a:gd name="connsiteY386" fmla="*/ 1102723 h 2691442"/>
              <a:gd name="connsiteX387" fmla="*/ 0 w 2690953"/>
              <a:gd name="connsiteY387" fmla="*/ 643694 h 2691442"/>
              <a:gd name="connsiteX388" fmla="*/ 149169 w 2690953"/>
              <a:gd name="connsiteY388" fmla="*/ 803080 h 2691442"/>
              <a:gd name="connsiteX389" fmla="*/ 149169 w 2690953"/>
              <a:gd name="connsiteY389" fmla="*/ 368394 h 2691442"/>
              <a:gd name="connsiteX390" fmla="*/ 0 w 2690953"/>
              <a:gd name="connsiteY390" fmla="*/ 209010 h 26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2690953" h="2691442">
                <a:moveTo>
                  <a:pt x="2544855" y="2173059"/>
                </a:moveTo>
                <a:lnTo>
                  <a:pt x="2527835" y="2191246"/>
                </a:lnTo>
                <a:lnTo>
                  <a:pt x="2510814" y="2173060"/>
                </a:lnTo>
                <a:lnTo>
                  <a:pt x="2510814" y="2592526"/>
                </a:lnTo>
                <a:lnTo>
                  <a:pt x="2527835" y="2610713"/>
                </a:lnTo>
                <a:lnTo>
                  <a:pt x="2544855" y="2592525"/>
                </a:lnTo>
                <a:close/>
                <a:moveTo>
                  <a:pt x="1871675" y="2173059"/>
                </a:moveTo>
                <a:lnTo>
                  <a:pt x="1854654" y="2191246"/>
                </a:lnTo>
                <a:lnTo>
                  <a:pt x="1837633" y="2173060"/>
                </a:lnTo>
                <a:lnTo>
                  <a:pt x="1837633" y="2592526"/>
                </a:lnTo>
                <a:lnTo>
                  <a:pt x="1854654" y="2610713"/>
                </a:lnTo>
                <a:lnTo>
                  <a:pt x="1871675" y="2592525"/>
                </a:lnTo>
                <a:close/>
                <a:moveTo>
                  <a:pt x="1198494" y="2173059"/>
                </a:moveTo>
                <a:lnTo>
                  <a:pt x="1181473" y="2191246"/>
                </a:lnTo>
                <a:lnTo>
                  <a:pt x="1164453" y="2173060"/>
                </a:lnTo>
                <a:lnTo>
                  <a:pt x="1164453" y="2592526"/>
                </a:lnTo>
                <a:lnTo>
                  <a:pt x="1181473" y="2610713"/>
                </a:lnTo>
                <a:lnTo>
                  <a:pt x="1198494" y="2592525"/>
                </a:lnTo>
                <a:close/>
                <a:moveTo>
                  <a:pt x="525313" y="2173059"/>
                </a:moveTo>
                <a:lnTo>
                  <a:pt x="508293" y="2191246"/>
                </a:lnTo>
                <a:lnTo>
                  <a:pt x="491272" y="2173060"/>
                </a:lnTo>
                <a:lnTo>
                  <a:pt x="491272" y="2592526"/>
                </a:lnTo>
                <a:lnTo>
                  <a:pt x="508293" y="2610713"/>
                </a:lnTo>
                <a:lnTo>
                  <a:pt x="525313" y="2592525"/>
                </a:lnTo>
                <a:close/>
                <a:moveTo>
                  <a:pt x="2025256" y="2011571"/>
                </a:moveTo>
                <a:lnTo>
                  <a:pt x="2025256" y="2437226"/>
                </a:lnTo>
                <a:lnTo>
                  <a:pt x="2168711" y="2590508"/>
                </a:lnTo>
                <a:lnTo>
                  <a:pt x="2168711" y="2164849"/>
                </a:lnTo>
                <a:close/>
                <a:moveTo>
                  <a:pt x="1352075" y="2011571"/>
                </a:moveTo>
                <a:lnTo>
                  <a:pt x="1352075" y="2437226"/>
                </a:lnTo>
                <a:lnTo>
                  <a:pt x="1495530" y="2590508"/>
                </a:lnTo>
                <a:lnTo>
                  <a:pt x="1495530" y="2164849"/>
                </a:lnTo>
                <a:close/>
                <a:moveTo>
                  <a:pt x="678895" y="2011571"/>
                </a:moveTo>
                <a:lnTo>
                  <a:pt x="678895" y="2437226"/>
                </a:lnTo>
                <a:lnTo>
                  <a:pt x="822349" y="2590508"/>
                </a:lnTo>
                <a:lnTo>
                  <a:pt x="822349" y="2164849"/>
                </a:lnTo>
                <a:close/>
                <a:moveTo>
                  <a:pt x="2357232" y="2008665"/>
                </a:moveTo>
                <a:lnTo>
                  <a:pt x="2211060" y="2164847"/>
                </a:lnTo>
                <a:lnTo>
                  <a:pt x="2211060" y="2590505"/>
                </a:lnTo>
                <a:lnTo>
                  <a:pt x="2357232" y="2434321"/>
                </a:lnTo>
                <a:close/>
                <a:moveTo>
                  <a:pt x="1684052" y="2008665"/>
                </a:moveTo>
                <a:lnTo>
                  <a:pt x="1537879" y="2164847"/>
                </a:lnTo>
                <a:lnTo>
                  <a:pt x="1537879" y="2590505"/>
                </a:lnTo>
                <a:lnTo>
                  <a:pt x="1684052" y="2434321"/>
                </a:lnTo>
                <a:close/>
                <a:moveTo>
                  <a:pt x="1010871" y="2008665"/>
                </a:moveTo>
                <a:lnTo>
                  <a:pt x="864699" y="2164847"/>
                </a:lnTo>
                <a:lnTo>
                  <a:pt x="864699" y="2590505"/>
                </a:lnTo>
                <a:lnTo>
                  <a:pt x="1010871" y="2434321"/>
                </a:lnTo>
                <a:close/>
                <a:moveTo>
                  <a:pt x="337690" y="2008665"/>
                </a:moveTo>
                <a:lnTo>
                  <a:pt x="191518" y="2164847"/>
                </a:lnTo>
                <a:lnTo>
                  <a:pt x="191518" y="2590505"/>
                </a:lnTo>
                <a:lnTo>
                  <a:pt x="337690" y="2434321"/>
                </a:lnTo>
                <a:close/>
                <a:moveTo>
                  <a:pt x="2206906" y="1730718"/>
                </a:moveTo>
                <a:lnTo>
                  <a:pt x="2189884" y="1748905"/>
                </a:lnTo>
                <a:lnTo>
                  <a:pt x="2172865" y="1730719"/>
                </a:lnTo>
                <a:lnTo>
                  <a:pt x="2172865" y="2150186"/>
                </a:lnTo>
                <a:lnTo>
                  <a:pt x="2189884" y="2168372"/>
                </a:lnTo>
                <a:lnTo>
                  <a:pt x="2206906" y="2150185"/>
                </a:lnTo>
                <a:close/>
                <a:moveTo>
                  <a:pt x="1533725" y="1730718"/>
                </a:moveTo>
                <a:lnTo>
                  <a:pt x="1516704" y="1748905"/>
                </a:lnTo>
                <a:lnTo>
                  <a:pt x="1499684" y="1730719"/>
                </a:lnTo>
                <a:lnTo>
                  <a:pt x="1499684" y="2150186"/>
                </a:lnTo>
                <a:lnTo>
                  <a:pt x="1516704" y="2168372"/>
                </a:lnTo>
                <a:lnTo>
                  <a:pt x="1533725" y="2150185"/>
                </a:lnTo>
                <a:close/>
                <a:moveTo>
                  <a:pt x="860545" y="1730718"/>
                </a:moveTo>
                <a:lnTo>
                  <a:pt x="843523" y="1748905"/>
                </a:lnTo>
                <a:lnTo>
                  <a:pt x="826503" y="1730719"/>
                </a:lnTo>
                <a:lnTo>
                  <a:pt x="826503" y="2150186"/>
                </a:lnTo>
                <a:lnTo>
                  <a:pt x="843523" y="2168372"/>
                </a:lnTo>
                <a:lnTo>
                  <a:pt x="860545" y="2150185"/>
                </a:lnTo>
                <a:close/>
                <a:moveTo>
                  <a:pt x="187364" y="1730718"/>
                </a:moveTo>
                <a:lnTo>
                  <a:pt x="170342" y="1748905"/>
                </a:lnTo>
                <a:lnTo>
                  <a:pt x="153323" y="1730719"/>
                </a:lnTo>
                <a:lnTo>
                  <a:pt x="153323" y="2150186"/>
                </a:lnTo>
                <a:lnTo>
                  <a:pt x="170342" y="2168372"/>
                </a:lnTo>
                <a:lnTo>
                  <a:pt x="187364" y="2150185"/>
                </a:lnTo>
                <a:close/>
                <a:moveTo>
                  <a:pt x="2019283" y="1551169"/>
                </a:moveTo>
                <a:lnTo>
                  <a:pt x="1875829" y="1704446"/>
                </a:lnTo>
                <a:lnTo>
                  <a:pt x="1875829" y="2148159"/>
                </a:lnTo>
                <a:lnTo>
                  <a:pt x="2019283" y="1994880"/>
                </a:lnTo>
                <a:close/>
                <a:moveTo>
                  <a:pt x="1346102" y="1551169"/>
                </a:moveTo>
                <a:lnTo>
                  <a:pt x="1202648" y="1704446"/>
                </a:lnTo>
                <a:lnTo>
                  <a:pt x="1202648" y="2148159"/>
                </a:lnTo>
                <a:lnTo>
                  <a:pt x="1346102" y="1994880"/>
                </a:lnTo>
                <a:close/>
                <a:moveTo>
                  <a:pt x="672922" y="1551169"/>
                </a:moveTo>
                <a:lnTo>
                  <a:pt x="529467" y="1704446"/>
                </a:lnTo>
                <a:lnTo>
                  <a:pt x="529467" y="2148159"/>
                </a:lnTo>
                <a:lnTo>
                  <a:pt x="672922" y="1994880"/>
                </a:lnTo>
                <a:close/>
                <a:moveTo>
                  <a:pt x="2360488" y="1548265"/>
                </a:moveTo>
                <a:lnTo>
                  <a:pt x="2360488" y="1991977"/>
                </a:lnTo>
                <a:lnTo>
                  <a:pt x="2506660" y="2148161"/>
                </a:lnTo>
                <a:lnTo>
                  <a:pt x="2506660" y="1704447"/>
                </a:lnTo>
                <a:close/>
                <a:moveTo>
                  <a:pt x="1687307" y="1548265"/>
                </a:moveTo>
                <a:lnTo>
                  <a:pt x="1687307" y="1991977"/>
                </a:lnTo>
                <a:lnTo>
                  <a:pt x="1833479" y="2148161"/>
                </a:lnTo>
                <a:lnTo>
                  <a:pt x="1833479" y="1704447"/>
                </a:lnTo>
                <a:close/>
                <a:moveTo>
                  <a:pt x="1014126" y="1548265"/>
                </a:moveTo>
                <a:lnTo>
                  <a:pt x="1014126" y="1991977"/>
                </a:lnTo>
                <a:lnTo>
                  <a:pt x="1160299" y="2148161"/>
                </a:lnTo>
                <a:lnTo>
                  <a:pt x="1160299" y="1704447"/>
                </a:lnTo>
                <a:close/>
                <a:moveTo>
                  <a:pt x="340946" y="1548265"/>
                </a:moveTo>
                <a:lnTo>
                  <a:pt x="340946" y="1991977"/>
                </a:lnTo>
                <a:lnTo>
                  <a:pt x="487118" y="2148161"/>
                </a:lnTo>
                <a:lnTo>
                  <a:pt x="487118" y="1704447"/>
                </a:lnTo>
                <a:close/>
                <a:moveTo>
                  <a:pt x="2510814" y="1270118"/>
                </a:moveTo>
                <a:lnTo>
                  <a:pt x="2510814" y="1689384"/>
                </a:lnTo>
                <a:lnTo>
                  <a:pt x="2527835" y="1707569"/>
                </a:lnTo>
                <a:lnTo>
                  <a:pt x="2544855" y="1689383"/>
                </a:lnTo>
                <a:lnTo>
                  <a:pt x="2544855" y="1270118"/>
                </a:lnTo>
                <a:lnTo>
                  <a:pt x="2527835" y="1288305"/>
                </a:lnTo>
                <a:close/>
                <a:moveTo>
                  <a:pt x="1837633" y="1270118"/>
                </a:moveTo>
                <a:lnTo>
                  <a:pt x="1837633" y="1689384"/>
                </a:lnTo>
                <a:lnTo>
                  <a:pt x="1854654" y="1707569"/>
                </a:lnTo>
                <a:lnTo>
                  <a:pt x="1871675" y="1689383"/>
                </a:lnTo>
                <a:lnTo>
                  <a:pt x="1871675" y="1270118"/>
                </a:lnTo>
                <a:lnTo>
                  <a:pt x="1854654" y="1288305"/>
                </a:lnTo>
                <a:close/>
                <a:moveTo>
                  <a:pt x="1164453" y="1270118"/>
                </a:moveTo>
                <a:lnTo>
                  <a:pt x="1164453" y="1689384"/>
                </a:lnTo>
                <a:lnTo>
                  <a:pt x="1181473" y="1707569"/>
                </a:lnTo>
                <a:lnTo>
                  <a:pt x="1198494" y="1689383"/>
                </a:lnTo>
                <a:lnTo>
                  <a:pt x="1198494" y="1270118"/>
                </a:lnTo>
                <a:lnTo>
                  <a:pt x="1181473" y="1288305"/>
                </a:lnTo>
                <a:close/>
                <a:moveTo>
                  <a:pt x="491272" y="1270118"/>
                </a:moveTo>
                <a:lnTo>
                  <a:pt x="491272" y="1689384"/>
                </a:lnTo>
                <a:lnTo>
                  <a:pt x="508293" y="1707569"/>
                </a:lnTo>
                <a:lnTo>
                  <a:pt x="525313" y="1689383"/>
                </a:lnTo>
                <a:lnTo>
                  <a:pt x="525313" y="1270118"/>
                </a:lnTo>
                <a:lnTo>
                  <a:pt x="508293" y="1288305"/>
                </a:lnTo>
                <a:close/>
                <a:moveTo>
                  <a:pt x="2025256" y="1108829"/>
                </a:moveTo>
                <a:lnTo>
                  <a:pt x="2025256" y="1544787"/>
                </a:lnTo>
                <a:lnTo>
                  <a:pt x="2021627" y="1548664"/>
                </a:lnTo>
                <a:lnTo>
                  <a:pt x="2168711" y="1705820"/>
                </a:lnTo>
                <a:lnTo>
                  <a:pt x="2168711" y="1262108"/>
                </a:lnTo>
                <a:close/>
                <a:moveTo>
                  <a:pt x="1352075" y="1108829"/>
                </a:moveTo>
                <a:lnTo>
                  <a:pt x="1352075" y="1544787"/>
                </a:lnTo>
                <a:lnTo>
                  <a:pt x="1348447" y="1548664"/>
                </a:lnTo>
                <a:lnTo>
                  <a:pt x="1495530" y="1705820"/>
                </a:lnTo>
                <a:lnTo>
                  <a:pt x="1495530" y="1262108"/>
                </a:lnTo>
                <a:close/>
                <a:moveTo>
                  <a:pt x="678895" y="1108829"/>
                </a:moveTo>
                <a:lnTo>
                  <a:pt x="678895" y="1544787"/>
                </a:lnTo>
                <a:lnTo>
                  <a:pt x="675266" y="1548664"/>
                </a:lnTo>
                <a:lnTo>
                  <a:pt x="822349" y="1705820"/>
                </a:lnTo>
                <a:lnTo>
                  <a:pt x="822349" y="1262108"/>
                </a:lnTo>
                <a:close/>
                <a:moveTo>
                  <a:pt x="2357232" y="1105923"/>
                </a:moveTo>
                <a:lnTo>
                  <a:pt x="2211060" y="1262106"/>
                </a:lnTo>
                <a:lnTo>
                  <a:pt x="2211060" y="1705817"/>
                </a:lnTo>
                <a:lnTo>
                  <a:pt x="2359500" y="1547212"/>
                </a:lnTo>
                <a:lnTo>
                  <a:pt x="2357232" y="1544788"/>
                </a:lnTo>
                <a:close/>
                <a:moveTo>
                  <a:pt x="1684052" y="1105923"/>
                </a:moveTo>
                <a:lnTo>
                  <a:pt x="1537879" y="1262106"/>
                </a:lnTo>
                <a:lnTo>
                  <a:pt x="1537879" y="1705817"/>
                </a:lnTo>
                <a:lnTo>
                  <a:pt x="1686320" y="1547212"/>
                </a:lnTo>
                <a:lnTo>
                  <a:pt x="1684052" y="1544788"/>
                </a:lnTo>
                <a:close/>
                <a:moveTo>
                  <a:pt x="1010871" y="1105923"/>
                </a:moveTo>
                <a:lnTo>
                  <a:pt x="864699" y="1262106"/>
                </a:lnTo>
                <a:lnTo>
                  <a:pt x="864699" y="1705817"/>
                </a:lnTo>
                <a:lnTo>
                  <a:pt x="1013139" y="1547212"/>
                </a:lnTo>
                <a:lnTo>
                  <a:pt x="1010871" y="1544788"/>
                </a:lnTo>
                <a:close/>
                <a:moveTo>
                  <a:pt x="337690" y="1105923"/>
                </a:moveTo>
                <a:lnTo>
                  <a:pt x="191518" y="1262106"/>
                </a:lnTo>
                <a:lnTo>
                  <a:pt x="191518" y="1705817"/>
                </a:lnTo>
                <a:lnTo>
                  <a:pt x="339958" y="1547212"/>
                </a:lnTo>
                <a:lnTo>
                  <a:pt x="337690" y="1544788"/>
                </a:lnTo>
                <a:close/>
                <a:moveTo>
                  <a:pt x="2206906" y="827777"/>
                </a:moveTo>
                <a:lnTo>
                  <a:pt x="2189884" y="845964"/>
                </a:lnTo>
                <a:lnTo>
                  <a:pt x="2172865" y="827779"/>
                </a:lnTo>
                <a:lnTo>
                  <a:pt x="2172865" y="1247044"/>
                </a:lnTo>
                <a:lnTo>
                  <a:pt x="2189884" y="1265229"/>
                </a:lnTo>
                <a:lnTo>
                  <a:pt x="2206906" y="1247043"/>
                </a:lnTo>
                <a:close/>
                <a:moveTo>
                  <a:pt x="1533725" y="827777"/>
                </a:moveTo>
                <a:lnTo>
                  <a:pt x="1516704" y="845964"/>
                </a:lnTo>
                <a:lnTo>
                  <a:pt x="1499684" y="827779"/>
                </a:lnTo>
                <a:lnTo>
                  <a:pt x="1499684" y="1247044"/>
                </a:lnTo>
                <a:lnTo>
                  <a:pt x="1516704" y="1265229"/>
                </a:lnTo>
                <a:lnTo>
                  <a:pt x="1533725" y="1247043"/>
                </a:lnTo>
                <a:close/>
                <a:moveTo>
                  <a:pt x="860545" y="827777"/>
                </a:moveTo>
                <a:lnTo>
                  <a:pt x="843523" y="845964"/>
                </a:lnTo>
                <a:lnTo>
                  <a:pt x="826503" y="827779"/>
                </a:lnTo>
                <a:lnTo>
                  <a:pt x="826503" y="1247044"/>
                </a:lnTo>
                <a:lnTo>
                  <a:pt x="843523" y="1265229"/>
                </a:lnTo>
                <a:lnTo>
                  <a:pt x="860545" y="1247043"/>
                </a:lnTo>
                <a:close/>
                <a:moveTo>
                  <a:pt x="187364" y="827777"/>
                </a:moveTo>
                <a:lnTo>
                  <a:pt x="170342" y="845964"/>
                </a:lnTo>
                <a:lnTo>
                  <a:pt x="153323" y="827779"/>
                </a:lnTo>
                <a:lnTo>
                  <a:pt x="153323" y="1247044"/>
                </a:lnTo>
                <a:lnTo>
                  <a:pt x="170342" y="1265229"/>
                </a:lnTo>
                <a:lnTo>
                  <a:pt x="187364" y="1247043"/>
                </a:lnTo>
                <a:close/>
                <a:moveTo>
                  <a:pt x="2019283" y="657455"/>
                </a:moveTo>
                <a:lnTo>
                  <a:pt x="1875829" y="810734"/>
                </a:lnTo>
                <a:lnTo>
                  <a:pt x="1875829" y="1245417"/>
                </a:lnTo>
                <a:lnTo>
                  <a:pt x="2019283" y="1092139"/>
                </a:lnTo>
                <a:close/>
                <a:moveTo>
                  <a:pt x="1346102" y="657455"/>
                </a:moveTo>
                <a:lnTo>
                  <a:pt x="1202648" y="810734"/>
                </a:lnTo>
                <a:lnTo>
                  <a:pt x="1202648" y="1245417"/>
                </a:lnTo>
                <a:lnTo>
                  <a:pt x="1346102" y="1092139"/>
                </a:lnTo>
                <a:close/>
                <a:moveTo>
                  <a:pt x="672922" y="657455"/>
                </a:moveTo>
                <a:lnTo>
                  <a:pt x="529467" y="810734"/>
                </a:lnTo>
                <a:lnTo>
                  <a:pt x="529467" y="1245417"/>
                </a:lnTo>
                <a:lnTo>
                  <a:pt x="672922" y="1092139"/>
                </a:lnTo>
                <a:close/>
                <a:moveTo>
                  <a:pt x="2360488" y="654552"/>
                </a:moveTo>
                <a:lnTo>
                  <a:pt x="2360488" y="1089237"/>
                </a:lnTo>
                <a:lnTo>
                  <a:pt x="2506660" y="1245420"/>
                </a:lnTo>
                <a:lnTo>
                  <a:pt x="2506660" y="810736"/>
                </a:lnTo>
                <a:close/>
                <a:moveTo>
                  <a:pt x="1687307" y="654552"/>
                </a:moveTo>
                <a:lnTo>
                  <a:pt x="1687307" y="1089237"/>
                </a:lnTo>
                <a:lnTo>
                  <a:pt x="1833479" y="1245420"/>
                </a:lnTo>
                <a:lnTo>
                  <a:pt x="1833479" y="810736"/>
                </a:lnTo>
                <a:close/>
                <a:moveTo>
                  <a:pt x="1014126" y="654552"/>
                </a:moveTo>
                <a:lnTo>
                  <a:pt x="1014126" y="1089237"/>
                </a:lnTo>
                <a:lnTo>
                  <a:pt x="1160299" y="1245420"/>
                </a:lnTo>
                <a:lnTo>
                  <a:pt x="1160299" y="810736"/>
                </a:lnTo>
                <a:close/>
                <a:moveTo>
                  <a:pt x="340946" y="654552"/>
                </a:moveTo>
                <a:lnTo>
                  <a:pt x="340946" y="1089237"/>
                </a:lnTo>
                <a:lnTo>
                  <a:pt x="487118" y="1245420"/>
                </a:lnTo>
                <a:lnTo>
                  <a:pt x="487118" y="810736"/>
                </a:lnTo>
                <a:close/>
                <a:moveTo>
                  <a:pt x="2544855" y="374328"/>
                </a:moveTo>
                <a:lnTo>
                  <a:pt x="2527835" y="392515"/>
                </a:lnTo>
                <a:lnTo>
                  <a:pt x="2510814" y="374329"/>
                </a:lnTo>
                <a:lnTo>
                  <a:pt x="2510814" y="795872"/>
                </a:lnTo>
                <a:lnTo>
                  <a:pt x="2527835" y="814057"/>
                </a:lnTo>
                <a:lnTo>
                  <a:pt x="2544855" y="795871"/>
                </a:lnTo>
                <a:close/>
                <a:moveTo>
                  <a:pt x="1871675" y="374328"/>
                </a:moveTo>
                <a:lnTo>
                  <a:pt x="1854654" y="392515"/>
                </a:lnTo>
                <a:lnTo>
                  <a:pt x="1837633" y="374329"/>
                </a:lnTo>
                <a:lnTo>
                  <a:pt x="1837633" y="795872"/>
                </a:lnTo>
                <a:lnTo>
                  <a:pt x="1854654" y="814057"/>
                </a:lnTo>
                <a:lnTo>
                  <a:pt x="1871675" y="795871"/>
                </a:lnTo>
                <a:close/>
                <a:moveTo>
                  <a:pt x="1198494" y="374328"/>
                </a:moveTo>
                <a:lnTo>
                  <a:pt x="1181473" y="392515"/>
                </a:lnTo>
                <a:lnTo>
                  <a:pt x="1164453" y="374329"/>
                </a:lnTo>
                <a:lnTo>
                  <a:pt x="1164453" y="795872"/>
                </a:lnTo>
                <a:lnTo>
                  <a:pt x="1181473" y="814057"/>
                </a:lnTo>
                <a:lnTo>
                  <a:pt x="1198494" y="795871"/>
                </a:lnTo>
                <a:close/>
                <a:moveTo>
                  <a:pt x="525313" y="374328"/>
                </a:moveTo>
                <a:lnTo>
                  <a:pt x="508293" y="392515"/>
                </a:lnTo>
                <a:lnTo>
                  <a:pt x="491272" y="374329"/>
                </a:lnTo>
                <a:lnTo>
                  <a:pt x="491272" y="795872"/>
                </a:lnTo>
                <a:lnTo>
                  <a:pt x="508293" y="814057"/>
                </a:lnTo>
                <a:lnTo>
                  <a:pt x="525313" y="795871"/>
                </a:lnTo>
                <a:close/>
                <a:moveTo>
                  <a:pt x="1352075" y="215115"/>
                </a:moveTo>
                <a:lnTo>
                  <a:pt x="1352075" y="649798"/>
                </a:lnTo>
                <a:lnTo>
                  <a:pt x="1495530" y="803080"/>
                </a:lnTo>
                <a:lnTo>
                  <a:pt x="1495530" y="368394"/>
                </a:lnTo>
                <a:close/>
                <a:moveTo>
                  <a:pt x="678895" y="215115"/>
                </a:moveTo>
                <a:lnTo>
                  <a:pt x="678895" y="649798"/>
                </a:lnTo>
                <a:lnTo>
                  <a:pt x="822349" y="803080"/>
                </a:lnTo>
                <a:lnTo>
                  <a:pt x="822349" y="368394"/>
                </a:lnTo>
                <a:close/>
                <a:moveTo>
                  <a:pt x="2025256" y="215114"/>
                </a:moveTo>
                <a:lnTo>
                  <a:pt x="2025256" y="649798"/>
                </a:lnTo>
                <a:lnTo>
                  <a:pt x="2168711" y="803080"/>
                </a:lnTo>
                <a:lnTo>
                  <a:pt x="2168711" y="368394"/>
                </a:lnTo>
                <a:close/>
                <a:moveTo>
                  <a:pt x="2357232" y="212210"/>
                </a:moveTo>
                <a:lnTo>
                  <a:pt x="2211060" y="368392"/>
                </a:lnTo>
                <a:lnTo>
                  <a:pt x="2211060" y="803077"/>
                </a:lnTo>
                <a:lnTo>
                  <a:pt x="2357232" y="646893"/>
                </a:lnTo>
                <a:close/>
                <a:moveTo>
                  <a:pt x="1684052" y="212210"/>
                </a:moveTo>
                <a:lnTo>
                  <a:pt x="1537879" y="368392"/>
                </a:lnTo>
                <a:lnTo>
                  <a:pt x="1537879" y="803077"/>
                </a:lnTo>
                <a:lnTo>
                  <a:pt x="1684052" y="646893"/>
                </a:lnTo>
                <a:close/>
                <a:moveTo>
                  <a:pt x="1010871" y="212210"/>
                </a:moveTo>
                <a:lnTo>
                  <a:pt x="864699" y="368392"/>
                </a:lnTo>
                <a:lnTo>
                  <a:pt x="864699" y="803077"/>
                </a:lnTo>
                <a:lnTo>
                  <a:pt x="1010871" y="646893"/>
                </a:lnTo>
                <a:close/>
                <a:moveTo>
                  <a:pt x="337690" y="212210"/>
                </a:moveTo>
                <a:lnTo>
                  <a:pt x="191518" y="368392"/>
                </a:lnTo>
                <a:lnTo>
                  <a:pt x="191518" y="803077"/>
                </a:lnTo>
                <a:lnTo>
                  <a:pt x="337690" y="646893"/>
                </a:lnTo>
                <a:close/>
                <a:moveTo>
                  <a:pt x="0" y="0"/>
                </a:moveTo>
                <a:lnTo>
                  <a:pt x="153323" y="0"/>
                </a:lnTo>
                <a:lnTo>
                  <a:pt x="153323" y="353531"/>
                </a:lnTo>
                <a:lnTo>
                  <a:pt x="170342" y="371716"/>
                </a:lnTo>
                <a:lnTo>
                  <a:pt x="187364" y="353530"/>
                </a:lnTo>
                <a:lnTo>
                  <a:pt x="187364" y="0"/>
                </a:lnTo>
                <a:lnTo>
                  <a:pt x="340946" y="0"/>
                </a:lnTo>
                <a:lnTo>
                  <a:pt x="340946" y="195523"/>
                </a:lnTo>
                <a:lnTo>
                  <a:pt x="487118" y="351707"/>
                </a:lnTo>
                <a:lnTo>
                  <a:pt x="487118" y="0"/>
                </a:lnTo>
                <a:lnTo>
                  <a:pt x="529467" y="0"/>
                </a:lnTo>
                <a:lnTo>
                  <a:pt x="529467" y="351704"/>
                </a:lnTo>
                <a:lnTo>
                  <a:pt x="672922" y="198425"/>
                </a:lnTo>
                <a:lnTo>
                  <a:pt x="672922" y="0"/>
                </a:lnTo>
                <a:lnTo>
                  <a:pt x="826503" y="0"/>
                </a:lnTo>
                <a:lnTo>
                  <a:pt x="826503" y="353531"/>
                </a:lnTo>
                <a:lnTo>
                  <a:pt x="843523" y="371716"/>
                </a:lnTo>
                <a:lnTo>
                  <a:pt x="860545" y="353530"/>
                </a:lnTo>
                <a:lnTo>
                  <a:pt x="860545" y="0"/>
                </a:lnTo>
                <a:lnTo>
                  <a:pt x="1014126" y="0"/>
                </a:lnTo>
                <a:lnTo>
                  <a:pt x="1014126" y="195523"/>
                </a:lnTo>
                <a:lnTo>
                  <a:pt x="1160299" y="351707"/>
                </a:lnTo>
                <a:lnTo>
                  <a:pt x="1160299" y="0"/>
                </a:lnTo>
                <a:lnTo>
                  <a:pt x="1202648" y="0"/>
                </a:lnTo>
                <a:lnTo>
                  <a:pt x="1202648" y="351704"/>
                </a:lnTo>
                <a:lnTo>
                  <a:pt x="1346102" y="198425"/>
                </a:lnTo>
                <a:lnTo>
                  <a:pt x="1346102" y="0"/>
                </a:lnTo>
                <a:lnTo>
                  <a:pt x="1499684" y="0"/>
                </a:lnTo>
                <a:lnTo>
                  <a:pt x="1499684" y="353531"/>
                </a:lnTo>
                <a:lnTo>
                  <a:pt x="1516704" y="371716"/>
                </a:lnTo>
                <a:lnTo>
                  <a:pt x="1533725" y="353530"/>
                </a:lnTo>
                <a:lnTo>
                  <a:pt x="1533725" y="0"/>
                </a:lnTo>
                <a:lnTo>
                  <a:pt x="1687307" y="0"/>
                </a:lnTo>
                <a:lnTo>
                  <a:pt x="1687307" y="195523"/>
                </a:lnTo>
                <a:lnTo>
                  <a:pt x="1833479" y="351707"/>
                </a:lnTo>
                <a:lnTo>
                  <a:pt x="1833479" y="0"/>
                </a:lnTo>
                <a:lnTo>
                  <a:pt x="1875829" y="0"/>
                </a:lnTo>
                <a:lnTo>
                  <a:pt x="1875829" y="351704"/>
                </a:lnTo>
                <a:lnTo>
                  <a:pt x="2019283" y="198425"/>
                </a:lnTo>
                <a:lnTo>
                  <a:pt x="2019283" y="0"/>
                </a:lnTo>
                <a:lnTo>
                  <a:pt x="2172865" y="0"/>
                </a:lnTo>
                <a:lnTo>
                  <a:pt x="2172865" y="353531"/>
                </a:lnTo>
                <a:lnTo>
                  <a:pt x="2189884" y="371716"/>
                </a:lnTo>
                <a:lnTo>
                  <a:pt x="2206906" y="353530"/>
                </a:lnTo>
                <a:lnTo>
                  <a:pt x="2206906" y="0"/>
                </a:lnTo>
                <a:lnTo>
                  <a:pt x="2360488" y="0"/>
                </a:lnTo>
                <a:lnTo>
                  <a:pt x="2360488" y="195523"/>
                </a:lnTo>
                <a:lnTo>
                  <a:pt x="2506660" y="351707"/>
                </a:lnTo>
                <a:lnTo>
                  <a:pt x="2506660" y="0"/>
                </a:lnTo>
                <a:lnTo>
                  <a:pt x="2549009" y="0"/>
                </a:lnTo>
                <a:lnTo>
                  <a:pt x="2549009" y="351704"/>
                </a:lnTo>
                <a:lnTo>
                  <a:pt x="2690953" y="200039"/>
                </a:lnTo>
                <a:lnTo>
                  <a:pt x="2690953" y="659069"/>
                </a:lnTo>
                <a:lnTo>
                  <a:pt x="2549009" y="810734"/>
                </a:lnTo>
                <a:lnTo>
                  <a:pt x="2549009" y="1245417"/>
                </a:lnTo>
                <a:lnTo>
                  <a:pt x="2690953" y="1093753"/>
                </a:lnTo>
                <a:lnTo>
                  <a:pt x="2690953" y="1552783"/>
                </a:lnTo>
                <a:lnTo>
                  <a:pt x="2549009" y="1704446"/>
                </a:lnTo>
                <a:lnTo>
                  <a:pt x="2549009" y="2148159"/>
                </a:lnTo>
                <a:lnTo>
                  <a:pt x="2690953" y="1996494"/>
                </a:lnTo>
                <a:lnTo>
                  <a:pt x="2690953" y="2455523"/>
                </a:lnTo>
                <a:lnTo>
                  <a:pt x="2549009" y="2607188"/>
                </a:lnTo>
                <a:lnTo>
                  <a:pt x="2549009" y="2691442"/>
                </a:lnTo>
                <a:lnTo>
                  <a:pt x="2506660" y="2691442"/>
                </a:lnTo>
                <a:lnTo>
                  <a:pt x="2506660" y="2607190"/>
                </a:lnTo>
                <a:lnTo>
                  <a:pt x="2360488" y="2451007"/>
                </a:lnTo>
                <a:lnTo>
                  <a:pt x="2360488" y="2691442"/>
                </a:lnTo>
                <a:lnTo>
                  <a:pt x="2206906" y="2691442"/>
                </a:lnTo>
                <a:lnTo>
                  <a:pt x="2206906" y="2615006"/>
                </a:lnTo>
                <a:lnTo>
                  <a:pt x="2189884" y="2633192"/>
                </a:lnTo>
                <a:lnTo>
                  <a:pt x="2172865" y="2615007"/>
                </a:lnTo>
                <a:lnTo>
                  <a:pt x="2172865" y="2691442"/>
                </a:lnTo>
                <a:lnTo>
                  <a:pt x="2019283" y="2691442"/>
                </a:lnTo>
                <a:lnTo>
                  <a:pt x="2019283" y="2453909"/>
                </a:lnTo>
                <a:lnTo>
                  <a:pt x="1875829" y="2607188"/>
                </a:lnTo>
                <a:lnTo>
                  <a:pt x="1875829" y="2691442"/>
                </a:lnTo>
                <a:lnTo>
                  <a:pt x="1833479" y="2691442"/>
                </a:lnTo>
                <a:lnTo>
                  <a:pt x="1833479" y="2607190"/>
                </a:lnTo>
                <a:lnTo>
                  <a:pt x="1687307" y="2451007"/>
                </a:lnTo>
                <a:lnTo>
                  <a:pt x="1687307" y="2691442"/>
                </a:lnTo>
                <a:lnTo>
                  <a:pt x="1533725" y="2691442"/>
                </a:lnTo>
                <a:lnTo>
                  <a:pt x="1533725" y="2615006"/>
                </a:lnTo>
                <a:lnTo>
                  <a:pt x="1516704" y="2633192"/>
                </a:lnTo>
                <a:lnTo>
                  <a:pt x="1499684" y="2615007"/>
                </a:lnTo>
                <a:lnTo>
                  <a:pt x="1499684" y="2691442"/>
                </a:lnTo>
                <a:lnTo>
                  <a:pt x="1346102" y="2691442"/>
                </a:lnTo>
                <a:lnTo>
                  <a:pt x="1346102" y="2453909"/>
                </a:lnTo>
                <a:lnTo>
                  <a:pt x="1202648" y="2607188"/>
                </a:lnTo>
                <a:lnTo>
                  <a:pt x="1202648" y="2691442"/>
                </a:lnTo>
                <a:lnTo>
                  <a:pt x="1160299" y="2691442"/>
                </a:lnTo>
                <a:lnTo>
                  <a:pt x="1160299" y="2607190"/>
                </a:lnTo>
                <a:lnTo>
                  <a:pt x="1014126" y="2451007"/>
                </a:lnTo>
                <a:lnTo>
                  <a:pt x="1014126" y="2691442"/>
                </a:lnTo>
                <a:lnTo>
                  <a:pt x="860545" y="2691442"/>
                </a:lnTo>
                <a:lnTo>
                  <a:pt x="860545" y="2615006"/>
                </a:lnTo>
                <a:lnTo>
                  <a:pt x="843523" y="2633192"/>
                </a:lnTo>
                <a:lnTo>
                  <a:pt x="826503" y="2615007"/>
                </a:lnTo>
                <a:lnTo>
                  <a:pt x="826503" y="2691442"/>
                </a:lnTo>
                <a:lnTo>
                  <a:pt x="672922" y="2691442"/>
                </a:lnTo>
                <a:lnTo>
                  <a:pt x="672922" y="2453909"/>
                </a:lnTo>
                <a:lnTo>
                  <a:pt x="529467" y="2607188"/>
                </a:lnTo>
                <a:lnTo>
                  <a:pt x="529467" y="2691442"/>
                </a:lnTo>
                <a:lnTo>
                  <a:pt x="487118" y="2691442"/>
                </a:lnTo>
                <a:lnTo>
                  <a:pt x="487118" y="2607190"/>
                </a:lnTo>
                <a:lnTo>
                  <a:pt x="340946" y="2451007"/>
                </a:lnTo>
                <a:lnTo>
                  <a:pt x="340946" y="2691442"/>
                </a:lnTo>
                <a:lnTo>
                  <a:pt x="187364" y="2691442"/>
                </a:lnTo>
                <a:lnTo>
                  <a:pt x="187364" y="2615006"/>
                </a:lnTo>
                <a:lnTo>
                  <a:pt x="170342" y="2633192"/>
                </a:lnTo>
                <a:lnTo>
                  <a:pt x="153323" y="2615007"/>
                </a:lnTo>
                <a:lnTo>
                  <a:pt x="153323" y="2691442"/>
                </a:lnTo>
                <a:lnTo>
                  <a:pt x="0" y="2691442"/>
                </a:lnTo>
                <a:lnTo>
                  <a:pt x="0" y="2431120"/>
                </a:lnTo>
                <a:lnTo>
                  <a:pt x="149169" y="2590508"/>
                </a:lnTo>
                <a:lnTo>
                  <a:pt x="149169" y="2164849"/>
                </a:lnTo>
                <a:lnTo>
                  <a:pt x="0" y="2005464"/>
                </a:lnTo>
                <a:lnTo>
                  <a:pt x="0" y="1546436"/>
                </a:lnTo>
                <a:lnTo>
                  <a:pt x="149169" y="1705820"/>
                </a:lnTo>
                <a:lnTo>
                  <a:pt x="149169" y="1262108"/>
                </a:lnTo>
                <a:lnTo>
                  <a:pt x="0" y="1102723"/>
                </a:lnTo>
                <a:lnTo>
                  <a:pt x="0" y="643694"/>
                </a:lnTo>
                <a:lnTo>
                  <a:pt x="149169" y="803080"/>
                </a:lnTo>
                <a:lnTo>
                  <a:pt x="149169" y="368394"/>
                </a:lnTo>
                <a:lnTo>
                  <a:pt x="0" y="20901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A025216D-C488-4191-A400-D5509F3242EF}"/>
              </a:ext>
            </a:extLst>
          </p:cNvPr>
          <p:cNvSpPr/>
          <p:nvPr/>
        </p:nvSpPr>
        <p:spPr>
          <a:xfrm rot="5400000">
            <a:off x="6581482" y="840870"/>
            <a:ext cx="2682816" cy="2691852"/>
          </a:xfrm>
          <a:custGeom>
            <a:avLst/>
            <a:gdLst>
              <a:gd name="connsiteX0" fmla="*/ 5686428 w 6338892"/>
              <a:gd name="connsiteY0" fmla="*/ 367017 h 5637756"/>
              <a:gd name="connsiteX1" fmla="*/ 5875093 w 6338892"/>
              <a:gd name="connsiteY1" fmla="*/ 178353 h 5637756"/>
              <a:gd name="connsiteX2" fmla="*/ 5696740 w 6338892"/>
              <a:gd name="connsiteY2" fmla="*/ 0 h 5637756"/>
              <a:gd name="connsiteX3" fmla="*/ 6160540 w 6338892"/>
              <a:gd name="connsiteY3" fmla="*/ 0 h 5637756"/>
              <a:gd name="connsiteX4" fmla="*/ 6338892 w 6338892"/>
              <a:gd name="connsiteY4" fmla="*/ 178353 h 5637756"/>
              <a:gd name="connsiteX5" fmla="*/ 6150228 w 6338892"/>
              <a:gd name="connsiteY5" fmla="*/ 367017 h 5637756"/>
              <a:gd name="connsiteX6" fmla="*/ 5686428 w 6338892"/>
              <a:gd name="connsiteY6" fmla="*/ 1117514 h 5637756"/>
              <a:gd name="connsiteX7" fmla="*/ 5875093 w 6338892"/>
              <a:gd name="connsiteY7" fmla="*/ 928850 h 5637756"/>
              <a:gd name="connsiteX8" fmla="*/ 5686428 w 6338892"/>
              <a:gd name="connsiteY8" fmla="*/ 740185 h 5637756"/>
              <a:gd name="connsiteX9" fmla="*/ 6150228 w 6338892"/>
              <a:gd name="connsiteY9" fmla="*/ 740185 h 5637756"/>
              <a:gd name="connsiteX10" fmla="*/ 6338892 w 6338892"/>
              <a:gd name="connsiteY10" fmla="*/ 928850 h 5637756"/>
              <a:gd name="connsiteX11" fmla="*/ 6150228 w 6338892"/>
              <a:gd name="connsiteY11" fmla="*/ 1117514 h 5637756"/>
              <a:gd name="connsiteX12" fmla="*/ 5686428 w 6338892"/>
              <a:gd name="connsiteY12" fmla="*/ 1876641 h 5637756"/>
              <a:gd name="connsiteX13" fmla="*/ 5875093 w 6338892"/>
              <a:gd name="connsiteY13" fmla="*/ 1687977 h 5637756"/>
              <a:gd name="connsiteX14" fmla="*/ 5686428 w 6338892"/>
              <a:gd name="connsiteY14" fmla="*/ 1499312 h 5637756"/>
              <a:gd name="connsiteX15" fmla="*/ 6150228 w 6338892"/>
              <a:gd name="connsiteY15" fmla="*/ 1499312 h 5637756"/>
              <a:gd name="connsiteX16" fmla="*/ 6338892 w 6338892"/>
              <a:gd name="connsiteY16" fmla="*/ 1687977 h 5637756"/>
              <a:gd name="connsiteX17" fmla="*/ 6150228 w 6338892"/>
              <a:gd name="connsiteY17" fmla="*/ 1876641 h 5637756"/>
              <a:gd name="connsiteX18" fmla="*/ 5686428 w 6338892"/>
              <a:gd name="connsiteY18" fmla="*/ 2627138 h 5637756"/>
              <a:gd name="connsiteX19" fmla="*/ 5875093 w 6338892"/>
              <a:gd name="connsiteY19" fmla="*/ 2438474 h 5637756"/>
              <a:gd name="connsiteX20" fmla="*/ 5686428 w 6338892"/>
              <a:gd name="connsiteY20" fmla="*/ 2249809 h 5637756"/>
              <a:gd name="connsiteX21" fmla="*/ 6150228 w 6338892"/>
              <a:gd name="connsiteY21" fmla="*/ 2249809 h 5637756"/>
              <a:gd name="connsiteX22" fmla="*/ 6338892 w 6338892"/>
              <a:gd name="connsiteY22" fmla="*/ 2438474 h 5637756"/>
              <a:gd name="connsiteX23" fmla="*/ 6150228 w 6338892"/>
              <a:gd name="connsiteY23" fmla="*/ 2627138 h 5637756"/>
              <a:gd name="connsiteX24" fmla="*/ 5686427 w 6338892"/>
              <a:gd name="connsiteY24" fmla="*/ 3377636 h 5637756"/>
              <a:gd name="connsiteX25" fmla="*/ 5875092 w 6338892"/>
              <a:gd name="connsiteY25" fmla="*/ 3188972 h 5637756"/>
              <a:gd name="connsiteX26" fmla="*/ 5686427 w 6338892"/>
              <a:gd name="connsiteY26" fmla="*/ 3000307 h 5637756"/>
              <a:gd name="connsiteX27" fmla="*/ 6150227 w 6338892"/>
              <a:gd name="connsiteY27" fmla="*/ 3000307 h 5637756"/>
              <a:gd name="connsiteX28" fmla="*/ 6338891 w 6338892"/>
              <a:gd name="connsiteY28" fmla="*/ 3188972 h 5637756"/>
              <a:gd name="connsiteX29" fmla="*/ 6150227 w 6338892"/>
              <a:gd name="connsiteY29" fmla="*/ 3377636 h 5637756"/>
              <a:gd name="connsiteX30" fmla="*/ 5686427 w 6338892"/>
              <a:gd name="connsiteY30" fmla="*/ 4128133 h 5637756"/>
              <a:gd name="connsiteX31" fmla="*/ 5875092 w 6338892"/>
              <a:gd name="connsiteY31" fmla="*/ 3939469 h 5637756"/>
              <a:gd name="connsiteX32" fmla="*/ 5686427 w 6338892"/>
              <a:gd name="connsiteY32" fmla="*/ 3750804 h 5637756"/>
              <a:gd name="connsiteX33" fmla="*/ 6150227 w 6338892"/>
              <a:gd name="connsiteY33" fmla="*/ 3750804 h 5637756"/>
              <a:gd name="connsiteX34" fmla="*/ 6338891 w 6338892"/>
              <a:gd name="connsiteY34" fmla="*/ 3939469 h 5637756"/>
              <a:gd name="connsiteX35" fmla="*/ 6150227 w 6338892"/>
              <a:gd name="connsiteY35" fmla="*/ 4128133 h 5637756"/>
              <a:gd name="connsiteX36" fmla="*/ 5686427 w 6338892"/>
              <a:gd name="connsiteY36" fmla="*/ 4887259 h 5637756"/>
              <a:gd name="connsiteX37" fmla="*/ 5875092 w 6338892"/>
              <a:gd name="connsiteY37" fmla="*/ 4698595 h 5637756"/>
              <a:gd name="connsiteX38" fmla="*/ 5686427 w 6338892"/>
              <a:gd name="connsiteY38" fmla="*/ 4509930 h 5637756"/>
              <a:gd name="connsiteX39" fmla="*/ 6150227 w 6338892"/>
              <a:gd name="connsiteY39" fmla="*/ 4509930 h 5637756"/>
              <a:gd name="connsiteX40" fmla="*/ 6338891 w 6338892"/>
              <a:gd name="connsiteY40" fmla="*/ 4698595 h 5637756"/>
              <a:gd name="connsiteX41" fmla="*/ 6150227 w 6338892"/>
              <a:gd name="connsiteY41" fmla="*/ 4887259 h 5637756"/>
              <a:gd name="connsiteX42" fmla="*/ 5686427 w 6338892"/>
              <a:gd name="connsiteY42" fmla="*/ 5637756 h 5637756"/>
              <a:gd name="connsiteX43" fmla="*/ 5875092 w 6338892"/>
              <a:gd name="connsiteY43" fmla="*/ 5449092 h 5637756"/>
              <a:gd name="connsiteX44" fmla="*/ 5686427 w 6338892"/>
              <a:gd name="connsiteY44" fmla="*/ 5260427 h 5637756"/>
              <a:gd name="connsiteX45" fmla="*/ 6150227 w 6338892"/>
              <a:gd name="connsiteY45" fmla="*/ 5260427 h 5637756"/>
              <a:gd name="connsiteX46" fmla="*/ 6338891 w 6338892"/>
              <a:gd name="connsiteY46" fmla="*/ 5449092 h 5637756"/>
              <a:gd name="connsiteX47" fmla="*/ 6150227 w 6338892"/>
              <a:gd name="connsiteY47" fmla="*/ 5637756 h 5637756"/>
              <a:gd name="connsiteX48" fmla="*/ 5210178 w 6338892"/>
              <a:gd name="connsiteY48" fmla="*/ 746039 h 5637756"/>
              <a:gd name="connsiteX49" fmla="*/ 5398843 w 6338892"/>
              <a:gd name="connsiteY49" fmla="*/ 557375 h 5637756"/>
              <a:gd name="connsiteX50" fmla="*/ 5210178 w 6338892"/>
              <a:gd name="connsiteY50" fmla="*/ 368710 h 5637756"/>
              <a:gd name="connsiteX51" fmla="*/ 5673978 w 6338892"/>
              <a:gd name="connsiteY51" fmla="*/ 368710 h 5637756"/>
              <a:gd name="connsiteX52" fmla="*/ 5862642 w 6338892"/>
              <a:gd name="connsiteY52" fmla="*/ 557375 h 5637756"/>
              <a:gd name="connsiteX53" fmla="*/ 5673978 w 6338892"/>
              <a:gd name="connsiteY53" fmla="*/ 746039 h 5637756"/>
              <a:gd name="connsiteX54" fmla="*/ 5210178 w 6338892"/>
              <a:gd name="connsiteY54" fmla="*/ 1505166 h 5637756"/>
              <a:gd name="connsiteX55" fmla="*/ 5398843 w 6338892"/>
              <a:gd name="connsiteY55" fmla="*/ 1316502 h 5637756"/>
              <a:gd name="connsiteX56" fmla="*/ 5210178 w 6338892"/>
              <a:gd name="connsiteY56" fmla="*/ 1127837 h 5637756"/>
              <a:gd name="connsiteX57" fmla="*/ 5673978 w 6338892"/>
              <a:gd name="connsiteY57" fmla="*/ 1127837 h 5637756"/>
              <a:gd name="connsiteX58" fmla="*/ 5862642 w 6338892"/>
              <a:gd name="connsiteY58" fmla="*/ 1316502 h 5637756"/>
              <a:gd name="connsiteX59" fmla="*/ 5673978 w 6338892"/>
              <a:gd name="connsiteY59" fmla="*/ 1505166 h 5637756"/>
              <a:gd name="connsiteX60" fmla="*/ 5210178 w 6338892"/>
              <a:gd name="connsiteY60" fmla="*/ 2255663 h 5637756"/>
              <a:gd name="connsiteX61" fmla="*/ 5398843 w 6338892"/>
              <a:gd name="connsiteY61" fmla="*/ 2066999 h 5637756"/>
              <a:gd name="connsiteX62" fmla="*/ 5210178 w 6338892"/>
              <a:gd name="connsiteY62" fmla="*/ 1878334 h 5637756"/>
              <a:gd name="connsiteX63" fmla="*/ 5673978 w 6338892"/>
              <a:gd name="connsiteY63" fmla="*/ 1878334 h 5637756"/>
              <a:gd name="connsiteX64" fmla="*/ 5862642 w 6338892"/>
              <a:gd name="connsiteY64" fmla="*/ 2066999 h 5637756"/>
              <a:gd name="connsiteX65" fmla="*/ 5673978 w 6338892"/>
              <a:gd name="connsiteY65" fmla="*/ 2255663 h 5637756"/>
              <a:gd name="connsiteX66" fmla="*/ 5210177 w 6338892"/>
              <a:gd name="connsiteY66" fmla="*/ 3006161 h 5637756"/>
              <a:gd name="connsiteX67" fmla="*/ 5398842 w 6338892"/>
              <a:gd name="connsiteY67" fmla="*/ 2817497 h 5637756"/>
              <a:gd name="connsiteX68" fmla="*/ 5210177 w 6338892"/>
              <a:gd name="connsiteY68" fmla="*/ 2628832 h 5637756"/>
              <a:gd name="connsiteX69" fmla="*/ 5673977 w 6338892"/>
              <a:gd name="connsiteY69" fmla="*/ 2628832 h 5637756"/>
              <a:gd name="connsiteX70" fmla="*/ 5862641 w 6338892"/>
              <a:gd name="connsiteY70" fmla="*/ 2817497 h 5637756"/>
              <a:gd name="connsiteX71" fmla="*/ 5673977 w 6338892"/>
              <a:gd name="connsiteY71" fmla="*/ 3006161 h 5637756"/>
              <a:gd name="connsiteX72" fmla="*/ 5210177 w 6338892"/>
              <a:gd name="connsiteY72" fmla="*/ 3756658 h 5637756"/>
              <a:gd name="connsiteX73" fmla="*/ 5398842 w 6338892"/>
              <a:gd name="connsiteY73" fmla="*/ 3567994 h 5637756"/>
              <a:gd name="connsiteX74" fmla="*/ 5210177 w 6338892"/>
              <a:gd name="connsiteY74" fmla="*/ 3379329 h 5637756"/>
              <a:gd name="connsiteX75" fmla="*/ 5673977 w 6338892"/>
              <a:gd name="connsiteY75" fmla="*/ 3379329 h 5637756"/>
              <a:gd name="connsiteX76" fmla="*/ 5862641 w 6338892"/>
              <a:gd name="connsiteY76" fmla="*/ 3567994 h 5637756"/>
              <a:gd name="connsiteX77" fmla="*/ 5673977 w 6338892"/>
              <a:gd name="connsiteY77" fmla="*/ 3756658 h 5637756"/>
              <a:gd name="connsiteX78" fmla="*/ 5210177 w 6338892"/>
              <a:gd name="connsiteY78" fmla="*/ 4515784 h 5637756"/>
              <a:gd name="connsiteX79" fmla="*/ 5398842 w 6338892"/>
              <a:gd name="connsiteY79" fmla="*/ 4327120 h 5637756"/>
              <a:gd name="connsiteX80" fmla="*/ 5210177 w 6338892"/>
              <a:gd name="connsiteY80" fmla="*/ 4138455 h 5637756"/>
              <a:gd name="connsiteX81" fmla="*/ 5673977 w 6338892"/>
              <a:gd name="connsiteY81" fmla="*/ 4138455 h 5637756"/>
              <a:gd name="connsiteX82" fmla="*/ 5862641 w 6338892"/>
              <a:gd name="connsiteY82" fmla="*/ 4327120 h 5637756"/>
              <a:gd name="connsiteX83" fmla="*/ 5673977 w 6338892"/>
              <a:gd name="connsiteY83" fmla="*/ 4515784 h 5637756"/>
              <a:gd name="connsiteX84" fmla="*/ 5210177 w 6338892"/>
              <a:gd name="connsiteY84" fmla="*/ 5266282 h 5637756"/>
              <a:gd name="connsiteX85" fmla="*/ 5398842 w 6338892"/>
              <a:gd name="connsiteY85" fmla="*/ 5077618 h 5637756"/>
              <a:gd name="connsiteX86" fmla="*/ 5210177 w 6338892"/>
              <a:gd name="connsiteY86" fmla="*/ 4888952 h 5637756"/>
              <a:gd name="connsiteX87" fmla="*/ 5673977 w 6338892"/>
              <a:gd name="connsiteY87" fmla="*/ 4888952 h 5637756"/>
              <a:gd name="connsiteX88" fmla="*/ 5862641 w 6338892"/>
              <a:gd name="connsiteY88" fmla="*/ 5077618 h 5637756"/>
              <a:gd name="connsiteX89" fmla="*/ 5673977 w 6338892"/>
              <a:gd name="connsiteY89" fmla="*/ 5266282 h 5637756"/>
              <a:gd name="connsiteX90" fmla="*/ 4733927 w 6338892"/>
              <a:gd name="connsiteY90" fmla="*/ 367017 h 5637756"/>
              <a:gd name="connsiteX91" fmla="*/ 4922592 w 6338892"/>
              <a:gd name="connsiteY91" fmla="*/ 178353 h 5637756"/>
              <a:gd name="connsiteX92" fmla="*/ 4744239 w 6338892"/>
              <a:gd name="connsiteY92" fmla="*/ 0 h 5637756"/>
              <a:gd name="connsiteX93" fmla="*/ 5208039 w 6338892"/>
              <a:gd name="connsiteY93" fmla="*/ 0 h 5637756"/>
              <a:gd name="connsiteX94" fmla="*/ 5386391 w 6338892"/>
              <a:gd name="connsiteY94" fmla="*/ 178353 h 5637756"/>
              <a:gd name="connsiteX95" fmla="*/ 5197727 w 6338892"/>
              <a:gd name="connsiteY95" fmla="*/ 367017 h 5637756"/>
              <a:gd name="connsiteX96" fmla="*/ 4733927 w 6338892"/>
              <a:gd name="connsiteY96" fmla="*/ 1117514 h 5637756"/>
              <a:gd name="connsiteX97" fmla="*/ 4922592 w 6338892"/>
              <a:gd name="connsiteY97" fmla="*/ 928850 h 5637756"/>
              <a:gd name="connsiteX98" fmla="*/ 4733927 w 6338892"/>
              <a:gd name="connsiteY98" fmla="*/ 740185 h 5637756"/>
              <a:gd name="connsiteX99" fmla="*/ 5197727 w 6338892"/>
              <a:gd name="connsiteY99" fmla="*/ 740185 h 5637756"/>
              <a:gd name="connsiteX100" fmla="*/ 5386391 w 6338892"/>
              <a:gd name="connsiteY100" fmla="*/ 928850 h 5637756"/>
              <a:gd name="connsiteX101" fmla="*/ 5197727 w 6338892"/>
              <a:gd name="connsiteY101" fmla="*/ 1117514 h 5637756"/>
              <a:gd name="connsiteX102" fmla="*/ 4733927 w 6338892"/>
              <a:gd name="connsiteY102" fmla="*/ 1876641 h 5637756"/>
              <a:gd name="connsiteX103" fmla="*/ 4922592 w 6338892"/>
              <a:gd name="connsiteY103" fmla="*/ 1687977 h 5637756"/>
              <a:gd name="connsiteX104" fmla="*/ 4733927 w 6338892"/>
              <a:gd name="connsiteY104" fmla="*/ 1499312 h 5637756"/>
              <a:gd name="connsiteX105" fmla="*/ 5197727 w 6338892"/>
              <a:gd name="connsiteY105" fmla="*/ 1499312 h 5637756"/>
              <a:gd name="connsiteX106" fmla="*/ 5386391 w 6338892"/>
              <a:gd name="connsiteY106" fmla="*/ 1687977 h 5637756"/>
              <a:gd name="connsiteX107" fmla="*/ 5197727 w 6338892"/>
              <a:gd name="connsiteY107" fmla="*/ 1876641 h 5637756"/>
              <a:gd name="connsiteX108" fmla="*/ 4733927 w 6338892"/>
              <a:gd name="connsiteY108" fmla="*/ 2627138 h 5637756"/>
              <a:gd name="connsiteX109" fmla="*/ 4922592 w 6338892"/>
              <a:gd name="connsiteY109" fmla="*/ 2438474 h 5637756"/>
              <a:gd name="connsiteX110" fmla="*/ 4733927 w 6338892"/>
              <a:gd name="connsiteY110" fmla="*/ 2249809 h 5637756"/>
              <a:gd name="connsiteX111" fmla="*/ 5197727 w 6338892"/>
              <a:gd name="connsiteY111" fmla="*/ 2249809 h 5637756"/>
              <a:gd name="connsiteX112" fmla="*/ 5386391 w 6338892"/>
              <a:gd name="connsiteY112" fmla="*/ 2438474 h 5637756"/>
              <a:gd name="connsiteX113" fmla="*/ 5197727 w 6338892"/>
              <a:gd name="connsiteY113" fmla="*/ 2627138 h 5637756"/>
              <a:gd name="connsiteX114" fmla="*/ 4733926 w 6338892"/>
              <a:gd name="connsiteY114" fmla="*/ 3377636 h 5637756"/>
              <a:gd name="connsiteX115" fmla="*/ 4922591 w 6338892"/>
              <a:gd name="connsiteY115" fmla="*/ 3188972 h 5637756"/>
              <a:gd name="connsiteX116" fmla="*/ 4733926 w 6338892"/>
              <a:gd name="connsiteY116" fmla="*/ 3000307 h 5637756"/>
              <a:gd name="connsiteX117" fmla="*/ 5197726 w 6338892"/>
              <a:gd name="connsiteY117" fmla="*/ 3000307 h 5637756"/>
              <a:gd name="connsiteX118" fmla="*/ 5386390 w 6338892"/>
              <a:gd name="connsiteY118" fmla="*/ 3188972 h 5637756"/>
              <a:gd name="connsiteX119" fmla="*/ 5197726 w 6338892"/>
              <a:gd name="connsiteY119" fmla="*/ 3377636 h 5637756"/>
              <a:gd name="connsiteX120" fmla="*/ 4733926 w 6338892"/>
              <a:gd name="connsiteY120" fmla="*/ 4128133 h 5637756"/>
              <a:gd name="connsiteX121" fmla="*/ 4922591 w 6338892"/>
              <a:gd name="connsiteY121" fmla="*/ 3939469 h 5637756"/>
              <a:gd name="connsiteX122" fmla="*/ 4733926 w 6338892"/>
              <a:gd name="connsiteY122" fmla="*/ 3750804 h 5637756"/>
              <a:gd name="connsiteX123" fmla="*/ 5197726 w 6338892"/>
              <a:gd name="connsiteY123" fmla="*/ 3750804 h 5637756"/>
              <a:gd name="connsiteX124" fmla="*/ 5386390 w 6338892"/>
              <a:gd name="connsiteY124" fmla="*/ 3939469 h 5637756"/>
              <a:gd name="connsiteX125" fmla="*/ 5197726 w 6338892"/>
              <a:gd name="connsiteY125" fmla="*/ 4128133 h 5637756"/>
              <a:gd name="connsiteX126" fmla="*/ 4733926 w 6338892"/>
              <a:gd name="connsiteY126" fmla="*/ 4887259 h 5637756"/>
              <a:gd name="connsiteX127" fmla="*/ 4922591 w 6338892"/>
              <a:gd name="connsiteY127" fmla="*/ 4698595 h 5637756"/>
              <a:gd name="connsiteX128" fmla="*/ 4733926 w 6338892"/>
              <a:gd name="connsiteY128" fmla="*/ 4509930 h 5637756"/>
              <a:gd name="connsiteX129" fmla="*/ 5197726 w 6338892"/>
              <a:gd name="connsiteY129" fmla="*/ 4509930 h 5637756"/>
              <a:gd name="connsiteX130" fmla="*/ 5386390 w 6338892"/>
              <a:gd name="connsiteY130" fmla="*/ 4698595 h 5637756"/>
              <a:gd name="connsiteX131" fmla="*/ 5197726 w 6338892"/>
              <a:gd name="connsiteY131" fmla="*/ 4887259 h 5637756"/>
              <a:gd name="connsiteX132" fmla="*/ 4733926 w 6338892"/>
              <a:gd name="connsiteY132" fmla="*/ 5637756 h 5637756"/>
              <a:gd name="connsiteX133" fmla="*/ 4922591 w 6338892"/>
              <a:gd name="connsiteY133" fmla="*/ 5449092 h 5637756"/>
              <a:gd name="connsiteX134" fmla="*/ 4733926 w 6338892"/>
              <a:gd name="connsiteY134" fmla="*/ 5260427 h 5637756"/>
              <a:gd name="connsiteX135" fmla="*/ 5197726 w 6338892"/>
              <a:gd name="connsiteY135" fmla="*/ 5260427 h 5637756"/>
              <a:gd name="connsiteX136" fmla="*/ 5386390 w 6338892"/>
              <a:gd name="connsiteY136" fmla="*/ 5449092 h 5637756"/>
              <a:gd name="connsiteX137" fmla="*/ 5197726 w 6338892"/>
              <a:gd name="connsiteY137" fmla="*/ 5637756 h 5637756"/>
              <a:gd name="connsiteX138" fmla="*/ 4257677 w 6338892"/>
              <a:gd name="connsiteY138" fmla="*/ 746039 h 5637756"/>
              <a:gd name="connsiteX139" fmla="*/ 4446342 w 6338892"/>
              <a:gd name="connsiteY139" fmla="*/ 557375 h 5637756"/>
              <a:gd name="connsiteX140" fmla="*/ 4257677 w 6338892"/>
              <a:gd name="connsiteY140" fmla="*/ 368710 h 5637756"/>
              <a:gd name="connsiteX141" fmla="*/ 4721477 w 6338892"/>
              <a:gd name="connsiteY141" fmla="*/ 368710 h 5637756"/>
              <a:gd name="connsiteX142" fmla="*/ 4910141 w 6338892"/>
              <a:gd name="connsiteY142" fmla="*/ 557375 h 5637756"/>
              <a:gd name="connsiteX143" fmla="*/ 4721477 w 6338892"/>
              <a:gd name="connsiteY143" fmla="*/ 746039 h 5637756"/>
              <a:gd name="connsiteX144" fmla="*/ 4257677 w 6338892"/>
              <a:gd name="connsiteY144" fmla="*/ 1505166 h 5637756"/>
              <a:gd name="connsiteX145" fmla="*/ 4446342 w 6338892"/>
              <a:gd name="connsiteY145" fmla="*/ 1316502 h 5637756"/>
              <a:gd name="connsiteX146" fmla="*/ 4257677 w 6338892"/>
              <a:gd name="connsiteY146" fmla="*/ 1127837 h 5637756"/>
              <a:gd name="connsiteX147" fmla="*/ 4721477 w 6338892"/>
              <a:gd name="connsiteY147" fmla="*/ 1127837 h 5637756"/>
              <a:gd name="connsiteX148" fmla="*/ 4910141 w 6338892"/>
              <a:gd name="connsiteY148" fmla="*/ 1316502 h 5637756"/>
              <a:gd name="connsiteX149" fmla="*/ 4721477 w 6338892"/>
              <a:gd name="connsiteY149" fmla="*/ 1505166 h 5637756"/>
              <a:gd name="connsiteX150" fmla="*/ 4257677 w 6338892"/>
              <a:gd name="connsiteY150" fmla="*/ 2255663 h 5637756"/>
              <a:gd name="connsiteX151" fmla="*/ 4446342 w 6338892"/>
              <a:gd name="connsiteY151" fmla="*/ 2066999 h 5637756"/>
              <a:gd name="connsiteX152" fmla="*/ 4257677 w 6338892"/>
              <a:gd name="connsiteY152" fmla="*/ 1878334 h 5637756"/>
              <a:gd name="connsiteX153" fmla="*/ 4721477 w 6338892"/>
              <a:gd name="connsiteY153" fmla="*/ 1878334 h 5637756"/>
              <a:gd name="connsiteX154" fmla="*/ 4910141 w 6338892"/>
              <a:gd name="connsiteY154" fmla="*/ 2066999 h 5637756"/>
              <a:gd name="connsiteX155" fmla="*/ 4721477 w 6338892"/>
              <a:gd name="connsiteY155" fmla="*/ 2255663 h 5637756"/>
              <a:gd name="connsiteX156" fmla="*/ 4257676 w 6338892"/>
              <a:gd name="connsiteY156" fmla="*/ 3006161 h 5637756"/>
              <a:gd name="connsiteX157" fmla="*/ 4446341 w 6338892"/>
              <a:gd name="connsiteY157" fmla="*/ 2817497 h 5637756"/>
              <a:gd name="connsiteX158" fmla="*/ 4257676 w 6338892"/>
              <a:gd name="connsiteY158" fmla="*/ 2628832 h 5637756"/>
              <a:gd name="connsiteX159" fmla="*/ 4721476 w 6338892"/>
              <a:gd name="connsiteY159" fmla="*/ 2628832 h 5637756"/>
              <a:gd name="connsiteX160" fmla="*/ 4910140 w 6338892"/>
              <a:gd name="connsiteY160" fmla="*/ 2817497 h 5637756"/>
              <a:gd name="connsiteX161" fmla="*/ 4721476 w 6338892"/>
              <a:gd name="connsiteY161" fmla="*/ 3006161 h 5637756"/>
              <a:gd name="connsiteX162" fmla="*/ 4257676 w 6338892"/>
              <a:gd name="connsiteY162" fmla="*/ 3756658 h 5637756"/>
              <a:gd name="connsiteX163" fmla="*/ 4446341 w 6338892"/>
              <a:gd name="connsiteY163" fmla="*/ 3567994 h 5637756"/>
              <a:gd name="connsiteX164" fmla="*/ 4257676 w 6338892"/>
              <a:gd name="connsiteY164" fmla="*/ 3379329 h 5637756"/>
              <a:gd name="connsiteX165" fmla="*/ 4721476 w 6338892"/>
              <a:gd name="connsiteY165" fmla="*/ 3379329 h 5637756"/>
              <a:gd name="connsiteX166" fmla="*/ 4910140 w 6338892"/>
              <a:gd name="connsiteY166" fmla="*/ 3567994 h 5637756"/>
              <a:gd name="connsiteX167" fmla="*/ 4721476 w 6338892"/>
              <a:gd name="connsiteY167" fmla="*/ 3756658 h 5637756"/>
              <a:gd name="connsiteX168" fmla="*/ 4257676 w 6338892"/>
              <a:gd name="connsiteY168" fmla="*/ 4515784 h 5637756"/>
              <a:gd name="connsiteX169" fmla="*/ 4446341 w 6338892"/>
              <a:gd name="connsiteY169" fmla="*/ 4327120 h 5637756"/>
              <a:gd name="connsiteX170" fmla="*/ 4257676 w 6338892"/>
              <a:gd name="connsiteY170" fmla="*/ 4138455 h 5637756"/>
              <a:gd name="connsiteX171" fmla="*/ 4721476 w 6338892"/>
              <a:gd name="connsiteY171" fmla="*/ 4138455 h 5637756"/>
              <a:gd name="connsiteX172" fmla="*/ 4910140 w 6338892"/>
              <a:gd name="connsiteY172" fmla="*/ 4327120 h 5637756"/>
              <a:gd name="connsiteX173" fmla="*/ 4721476 w 6338892"/>
              <a:gd name="connsiteY173" fmla="*/ 4515784 h 5637756"/>
              <a:gd name="connsiteX174" fmla="*/ 4257676 w 6338892"/>
              <a:gd name="connsiteY174" fmla="*/ 5266282 h 5637756"/>
              <a:gd name="connsiteX175" fmla="*/ 4446341 w 6338892"/>
              <a:gd name="connsiteY175" fmla="*/ 5077618 h 5637756"/>
              <a:gd name="connsiteX176" fmla="*/ 4257676 w 6338892"/>
              <a:gd name="connsiteY176" fmla="*/ 4888952 h 5637756"/>
              <a:gd name="connsiteX177" fmla="*/ 4721476 w 6338892"/>
              <a:gd name="connsiteY177" fmla="*/ 4888952 h 5637756"/>
              <a:gd name="connsiteX178" fmla="*/ 4910140 w 6338892"/>
              <a:gd name="connsiteY178" fmla="*/ 5077618 h 5637756"/>
              <a:gd name="connsiteX179" fmla="*/ 4721476 w 6338892"/>
              <a:gd name="connsiteY179" fmla="*/ 5266282 h 5637756"/>
              <a:gd name="connsiteX180" fmla="*/ 3781427 w 6338892"/>
              <a:gd name="connsiteY180" fmla="*/ 367017 h 5637756"/>
              <a:gd name="connsiteX181" fmla="*/ 3970092 w 6338892"/>
              <a:gd name="connsiteY181" fmla="*/ 178353 h 5637756"/>
              <a:gd name="connsiteX182" fmla="*/ 3791739 w 6338892"/>
              <a:gd name="connsiteY182" fmla="*/ 0 h 5637756"/>
              <a:gd name="connsiteX183" fmla="*/ 4255539 w 6338892"/>
              <a:gd name="connsiteY183" fmla="*/ 0 h 5637756"/>
              <a:gd name="connsiteX184" fmla="*/ 4433891 w 6338892"/>
              <a:gd name="connsiteY184" fmla="*/ 178353 h 5637756"/>
              <a:gd name="connsiteX185" fmla="*/ 4245227 w 6338892"/>
              <a:gd name="connsiteY185" fmla="*/ 367017 h 5637756"/>
              <a:gd name="connsiteX186" fmla="*/ 3781427 w 6338892"/>
              <a:gd name="connsiteY186" fmla="*/ 1117514 h 5637756"/>
              <a:gd name="connsiteX187" fmla="*/ 3970092 w 6338892"/>
              <a:gd name="connsiteY187" fmla="*/ 928850 h 5637756"/>
              <a:gd name="connsiteX188" fmla="*/ 3781427 w 6338892"/>
              <a:gd name="connsiteY188" fmla="*/ 740185 h 5637756"/>
              <a:gd name="connsiteX189" fmla="*/ 4245227 w 6338892"/>
              <a:gd name="connsiteY189" fmla="*/ 740185 h 5637756"/>
              <a:gd name="connsiteX190" fmla="*/ 4433891 w 6338892"/>
              <a:gd name="connsiteY190" fmla="*/ 928850 h 5637756"/>
              <a:gd name="connsiteX191" fmla="*/ 4245227 w 6338892"/>
              <a:gd name="connsiteY191" fmla="*/ 1117514 h 5637756"/>
              <a:gd name="connsiteX192" fmla="*/ 3781427 w 6338892"/>
              <a:gd name="connsiteY192" fmla="*/ 1876641 h 5637756"/>
              <a:gd name="connsiteX193" fmla="*/ 3970092 w 6338892"/>
              <a:gd name="connsiteY193" fmla="*/ 1687977 h 5637756"/>
              <a:gd name="connsiteX194" fmla="*/ 3781427 w 6338892"/>
              <a:gd name="connsiteY194" fmla="*/ 1499312 h 5637756"/>
              <a:gd name="connsiteX195" fmla="*/ 4245227 w 6338892"/>
              <a:gd name="connsiteY195" fmla="*/ 1499312 h 5637756"/>
              <a:gd name="connsiteX196" fmla="*/ 4433891 w 6338892"/>
              <a:gd name="connsiteY196" fmla="*/ 1687977 h 5637756"/>
              <a:gd name="connsiteX197" fmla="*/ 4245227 w 6338892"/>
              <a:gd name="connsiteY197" fmla="*/ 1876641 h 5637756"/>
              <a:gd name="connsiteX198" fmla="*/ 3781427 w 6338892"/>
              <a:gd name="connsiteY198" fmla="*/ 2627138 h 5637756"/>
              <a:gd name="connsiteX199" fmla="*/ 3970092 w 6338892"/>
              <a:gd name="connsiteY199" fmla="*/ 2438474 h 5637756"/>
              <a:gd name="connsiteX200" fmla="*/ 3781427 w 6338892"/>
              <a:gd name="connsiteY200" fmla="*/ 2249809 h 5637756"/>
              <a:gd name="connsiteX201" fmla="*/ 4245227 w 6338892"/>
              <a:gd name="connsiteY201" fmla="*/ 2249809 h 5637756"/>
              <a:gd name="connsiteX202" fmla="*/ 4433891 w 6338892"/>
              <a:gd name="connsiteY202" fmla="*/ 2438474 h 5637756"/>
              <a:gd name="connsiteX203" fmla="*/ 4245227 w 6338892"/>
              <a:gd name="connsiteY203" fmla="*/ 2627138 h 5637756"/>
              <a:gd name="connsiteX204" fmla="*/ 3781426 w 6338892"/>
              <a:gd name="connsiteY204" fmla="*/ 3377636 h 5637756"/>
              <a:gd name="connsiteX205" fmla="*/ 3970091 w 6338892"/>
              <a:gd name="connsiteY205" fmla="*/ 3188972 h 5637756"/>
              <a:gd name="connsiteX206" fmla="*/ 3781426 w 6338892"/>
              <a:gd name="connsiteY206" fmla="*/ 3000307 h 5637756"/>
              <a:gd name="connsiteX207" fmla="*/ 4245226 w 6338892"/>
              <a:gd name="connsiteY207" fmla="*/ 3000307 h 5637756"/>
              <a:gd name="connsiteX208" fmla="*/ 4433890 w 6338892"/>
              <a:gd name="connsiteY208" fmla="*/ 3188972 h 5637756"/>
              <a:gd name="connsiteX209" fmla="*/ 4245226 w 6338892"/>
              <a:gd name="connsiteY209" fmla="*/ 3377636 h 5637756"/>
              <a:gd name="connsiteX210" fmla="*/ 3781426 w 6338892"/>
              <a:gd name="connsiteY210" fmla="*/ 4128133 h 5637756"/>
              <a:gd name="connsiteX211" fmla="*/ 3970091 w 6338892"/>
              <a:gd name="connsiteY211" fmla="*/ 3939469 h 5637756"/>
              <a:gd name="connsiteX212" fmla="*/ 3781426 w 6338892"/>
              <a:gd name="connsiteY212" fmla="*/ 3750804 h 5637756"/>
              <a:gd name="connsiteX213" fmla="*/ 4245226 w 6338892"/>
              <a:gd name="connsiteY213" fmla="*/ 3750804 h 5637756"/>
              <a:gd name="connsiteX214" fmla="*/ 4433890 w 6338892"/>
              <a:gd name="connsiteY214" fmla="*/ 3939469 h 5637756"/>
              <a:gd name="connsiteX215" fmla="*/ 4245226 w 6338892"/>
              <a:gd name="connsiteY215" fmla="*/ 4128133 h 5637756"/>
              <a:gd name="connsiteX216" fmla="*/ 3781426 w 6338892"/>
              <a:gd name="connsiteY216" fmla="*/ 4887259 h 5637756"/>
              <a:gd name="connsiteX217" fmla="*/ 3970091 w 6338892"/>
              <a:gd name="connsiteY217" fmla="*/ 4698595 h 5637756"/>
              <a:gd name="connsiteX218" fmla="*/ 3781426 w 6338892"/>
              <a:gd name="connsiteY218" fmla="*/ 4509930 h 5637756"/>
              <a:gd name="connsiteX219" fmla="*/ 4245226 w 6338892"/>
              <a:gd name="connsiteY219" fmla="*/ 4509930 h 5637756"/>
              <a:gd name="connsiteX220" fmla="*/ 4433890 w 6338892"/>
              <a:gd name="connsiteY220" fmla="*/ 4698595 h 5637756"/>
              <a:gd name="connsiteX221" fmla="*/ 4245226 w 6338892"/>
              <a:gd name="connsiteY221" fmla="*/ 4887259 h 5637756"/>
              <a:gd name="connsiteX222" fmla="*/ 3781426 w 6338892"/>
              <a:gd name="connsiteY222" fmla="*/ 5637756 h 5637756"/>
              <a:gd name="connsiteX223" fmla="*/ 3970091 w 6338892"/>
              <a:gd name="connsiteY223" fmla="*/ 5449092 h 5637756"/>
              <a:gd name="connsiteX224" fmla="*/ 3781426 w 6338892"/>
              <a:gd name="connsiteY224" fmla="*/ 5260427 h 5637756"/>
              <a:gd name="connsiteX225" fmla="*/ 4245226 w 6338892"/>
              <a:gd name="connsiteY225" fmla="*/ 5260427 h 5637756"/>
              <a:gd name="connsiteX226" fmla="*/ 4433890 w 6338892"/>
              <a:gd name="connsiteY226" fmla="*/ 5449092 h 5637756"/>
              <a:gd name="connsiteX227" fmla="*/ 4245226 w 6338892"/>
              <a:gd name="connsiteY227" fmla="*/ 5637756 h 5637756"/>
              <a:gd name="connsiteX228" fmla="*/ 3305177 w 6338892"/>
              <a:gd name="connsiteY228" fmla="*/ 746039 h 5637756"/>
              <a:gd name="connsiteX229" fmla="*/ 3493842 w 6338892"/>
              <a:gd name="connsiteY229" fmla="*/ 557375 h 5637756"/>
              <a:gd name="connsiteX230" fmla="*/ 3305177 w 6338892"/>
              <a:gd name="connsiteY230" fmla="*/ 368710 h 5637756"/>
              <a:gd name="connsiteX231" fmla="*/ 3768977 w 6338892"/>
              <a:gd name="connsiteY231" fmla="*/ 368710 h 5637756"/>
              <a:gd name="connsiteX232" fmla="*/ 3957641 w 6338892"/>
              <a:gd name="connsiteY232" fmla="*/ 557375 h 5637756"/>
              <a:gd name="connsiteX233" fmla="*/ 3768977 w 6338892"/>
              <a:gd name="connsiteY233" fmla="*/ 746039 h 5637756"/>
              <a:gd name="connsiteX234" fmla="*/ 3305177 w 6338892"/>
              <a:gd name="connsiteY234" fmla="*/ 1505166 h 5637756"/>
              <a:gd name="connsiteX235" fmla="*/ 3493842 w 6338892"/>
              <a:gd name="connsiteY235" fmla="*/ 1316502 h 5637756"/>
              <a:gd name="connsiteX236" fmla="*/ 3305177 w 6338892"/>
              <a:gd name="connsiteY236" fmla="*/ 1127837 h 5637756"/>
              <a:gd name="connsiteX237" fmla="*/ 3768977 w 6338892"/>
              <a:gd name="connsiteY237" fmla="*/ 1127837 h 5637756"/>
              <a:gd name="connsiteX238" fmla="*/ 3957641 w 6338892"/>
              <a:gd name="connsiteY238" fmla="*/ 1316502 h 5637756"/>
              <a:gd name="connsiteX239" fmla="*/ 3768977 w 6338892"/>
              <a:gd name="connsiteY239" fmla="*/ 1505166 h 5637756"/>
              <a:gd name="connsiteX240" fmla="*/ 3305177 w 6338892"/>
              <a:gd name="connsiteY240" fmla="*/ 2255663 h 5637756"/>
              <a:gd name="connsiteX241" fmla="*/ 3493842 w 6338892"/>
              <a:gd name="connsiteY241" fmla="*/ 2066999 h 5637756"/>
              <a:gd name="connsiteX242" fmla="*/ 3305177 w 6338892"/>
              <a:gd name="connsiteY242" fmla="*/ 1878334 h 5637756"/>
              <a:gd name="connsiteX243" fmla="*/ 3768977 w 6338892"/>
              <a:gd name="connsiteY243" fmla="*/ 1878334 h 5637756"/>
              <a:gd name="connsiteX244" fmla="*/ 3957641 w 6338892"/>
              <a:gd name="connsiteY244" fmla="*/ 2066999 h 5637756"/>
              <a:gd name="connsiteX245" fmla="*/ 3768977 w 6338892"/>
              <a:gd name="connsiteY245" fmla="*/ 2255663 h 5637756"/>
              <a:gd name="connsiteX246" fmla="*/ 3305176 w 6338892"/>
              <a:gd name="connsiteY246" fmla="*/ 3006161 h 5637756"/>
              <a:gd name="connsiteX247" fmla="*/ 3493841 w 6338892"/>
              <a:gd name="connsiteY247" fmla="*/ 2817497 h 5637756"/>
              <a:gd name="connsiteX248" fmla="*/ 3305176 w 6338892"/>
              <a:gd name="connsiteY248" fmla="*/ 2628832 h 5637756"/>
              <a:gd name="connsiteX249" fmla="*/ 3768976 w 6338892"/>
              <a:gd name="connsiteY249" fmla="*/ 2628832 h 5637756"/>
              <a:gd name="connsiteX250" fmla="*/ 3957640 w 6338892"/>
              <a:gd name="connsiteY250" fmla="*/ 2817497 h 5637756"/>
              <a:gd name="connsiteX251" fmla="*/ 3768976 w 6338892"/>
              <a:gd name="connsiteY251" fmla="*/ 3006161 h 5637756"/>
              <a:gd name="connsiteX252" fmla="*/ 3305176 w 6338892"/>
              <a:gd name="connsiteY252" fmla="*/ 3756658 h 5637756"/>
              <a:gd name="connsiteX253" fmla="*/ 3493841 w 6338892"/>
              <a:gd name="connsiteY253" fmla="*/ 3567994 h 5637756"/>
              <a:gd name="connsiteX254" fmla="*/ 3305176 w 6338892"/>
              <a:gd name="connsiteY254" fmla="*/ 3379329 h 5637756"/>
              <a:gd name="connsiteX255" fmla="*/ 3768976 w 6338892"/>
              <a:gd name="connsiteY255" fmla="*/ 3379329 h 5637756"/>
              <a:gd name="connsiteX256" fmla="*/ 3957640 w 6338892"/>
              <a:gd name="connsiteY256" fmla="*/ 3567994 h 5637756"/>
              <a:gd name="connsiteX257" fmla="*/ 3768976 w 6338892"/>
              <a:gd name="connsiteY257" fmla="*/ 3756658 h 5637756"/>
              <a:gd name="connsiteX258" fmla="*/ 3305176 w 6338892"/>
              <a:gd name="connsiteY258" fmla="*/ 4515784 h 5637756"/>
              <a:gd name="connsiteX259" fmla="*/ 3493841 w 6338892"/>
              <a:gd name="connsiteY259" fmla="*/ 4327120 h 5637756"/>
              <a:gd name="connsiteX260" fmla="*/ 3305176 w 6338892"/>
              <a:gd name="connsiteY260" fmla="*/ 4138455 h 5637756"/>
              <a:gd name="connsiteX261" fmla="*/ 3768976 w 6338892"/>
              <a:gd name="connsiteY261" fmla="*/ 4138455 h 5637756"/>
              <a:gd name="connsiteX262" fmla="*/ 3957640 w 6338892"/>
              <a:gd name="connsiteY262" fmla="*/ 4327120 h 5637756"/>
              <a:gd name="connsiteX263" fmla="*/ 3768976 w 6338892"/>
              <a:gd name="connsiteY263" fmla="*/ 4515784 h 5637756"/>
              <a:gd name="connsiteX264" fmla="*/ 3305176 w 6338892"/>
              <a:gd name="connsiteY264" fmla="*/ 5266282 h 5637756"/>
              <a:gd name="connsiteX265" fmla="*/ 3493841 w 6338892"/>
              <a:gd name="connsiteY265" fmla="*/ 5077618 h 5637756"/>
              <a:gd name="connsiteX266" fmla="*/ 3305176 w 6338892"/>
              <a:gd name="connsiteY266" fmla="*/ 4888952 h 5637756"/>
              <a:gd name="connsiteX267" fmla="*/ 3768976 w 6338892"/>
              <a:gd name="connsiteY267" fmla="*/ 4888952 h 5637756"/>
              <a:gd name="connsiteX268" fmla="*/ 3957640 w 6338892"/>
              <a:gd name="connsiteY268" fmla="*/ 5077618 h 5637756"/>
              <a:gd name="connsiteX269" fmla="*/ 3768976 w 6338892"/>
              <a:gd name="connsiteY269" fmla="*/ 5266282 h 5637756"/>
              <a:gd name="connsiteX270" fmla="*/ 2828926 w 6338892"/>
              <a:gd name="connsiteY270" fmla="*/ 367017 h 5637756"/>
              <a:gd name="connsiteX271" fmla="*/ 3017591 w 6338892"/>
              <a:gd name="connsiteY271" fmla="*/ 178353 h 5637756"/>
              <a:gd name="connsiteX272" fmla="*/ 2839238 w 6338892"/>
              <a:gd name="connsiteY272" fmla="*/ 0 h 5637756"/>
              <a:gd name="connsiteX273" fmla="*/ 3303038 w 6338892"/>
              <a:gd name="connsiteY273" fmla="*/ 0 h 5637756"/>
              <a:gd name="connsiteX274" fmla="*/ 3481390 w 6338892"/>
              <a:gd name="connsiteY274" fmla="*/ 178353 h 5637756"/>
              <a:gd name="connsiteX275" fmla="*/ 3292726 w 6338892"/>
              <a:gd name="connsiteY275" fmla="*/ 367017 h 5637756"/>
              <a:gd name="connsiteX276" fmla="*/ 2828926 w 6338892"/>
              <a:gd name="connsiteY276" fmla="*/ 1117514 h 5637756"/>
              <a:gd name="connsiteX277" fmla="*/ 3017591 w 6338892"/>
              <a:gd name="connsiteY277" fmla="*/ 928850 h 5637756"/>
              <a:gd name="connsiteX278" fmla="*/ 2828926 w 6338892"/>
              <a:gd name="connsiteY278" fmla="*/ 740185 h 5637756"/>
              <a:gd name="connsiteX279" fmla="*/ 3292726 w 6338892"/>
              <a:gd name="connsiteY279" fmla="*/ 740185 h 5637756"/>
              <a:gd name="connsiteX280" fmla="*/ 3481390 w 6338892"/>
              <a:gd name="connsiteY280" fmla="*/ 928850 h 5637756"/>
              <a:gd name="connsiteX281" fmla="*/ 3292726 w 6338892"/>
              <a:gd name="connsiteY281" fmla="*/ 1117514 h 5637756"/>
              <a:gd name="connsiteX282" fmla="*/ 2828926 w 6338892"/>
              <a:gd name="connsiteY282" fmla="*/ 1876641 h 5637756"/>
              <a:gd name="connsiteX283" fmla="*/ 3017591 w 6338892"/>
              <a:gd name="connsiteY283" fmla="*/ 1687977 h 5637756"/>
              <a:gd name="connsiteX284" fmla="*/ 2828926 w 6338892"/>
              <a:gd name="connsiteY284" fmla="*/ 1499312 h 5637756"/>
              <a:gd name="connsiteX285" fmla="*/ 3292726 w 6338892"/>
              <a:gd name="connsiteY285" fmla="*/ 1499312 h 5637756"/>
              <a:gd name="connsiteX286" fmla="*/ 3481390 w 6338892"/>
              <a:gd name="connsiteY286" fmla="*/ 1687977 h 5637756"/>
              <a:gd name="connsiteX287" fmla="*/ 3292726 w 6338892"/>
              <a:gd name="connsiteY287" fmla="*/ 1876641 h 5637756"/>
              <a:gd name="connsiteX288" fmla="*/ 2828926 w 6338892"/>
              <a:gd name="connsiteY288" fmla="*/ 2627138 h 5637756"/>
              <a:gd name="connsiteX289" fmla="*/ 3017591 w 6338892"/>
              <a:gd name="connsiteY289" fmla="*/ 2438474 h 5637756"/>
              <a:gd name="connsiteX290" fmla="*/ 2828926 w 6338892"/>
              <a:gd name="connsiteY290" fmla="*/ 2249809 h 5637756"/>
              <a:gd name="connsiteX291" fmla="*/ 3292726 w 6338892"/>
              <a:gd name="connsiteY291" fmla="*/ 2249809 h 5637756"/>
              <a:gd name="connsiteX292" fmla="*/ 3481390 w 6338892"/>
              <a:gd name="connsiteY292" fmla="*/ 2438474 h 5637756"/>
              <a:gd name="connsiteX293" fmla="*/ 3292726 w 6338892"/>
              <a:gd name="connsiteY293" fmla="*/ 2627138 h 5637756"/>
              <a:gd name="connsiteX294" fmla="*/ 2828925 w 6338892"/>
              <a:gd name="connsiteY294" fmla="*/ 3377636 h 5637756"/>
              <a:gd name="connsiteX295" fmla="*/ 3017591 w 6338892"/>
              <a:gd name="connsiteY295" fmla="*/ 3188972 h 5637756"/>
              <a:gd name="connsiteX296" fmla="*/ 2828925 w 6338892"/>
              <a:gd name="connsiteY296" fmla="*/ 3000307 h 5637756"/>
              <a:gd name="connsiteX297" fmla="*/ 3292725 w 6338892"/>
              <a:gd name="connsiteY297" fmla="*/ 3000307 h 5637756"/>
              <a:gd name="connsiteX298" fmla="*/ 3481389 w 6338892"/>
              <a:gd name="connsiteY298" fmla="*/ 3188972 h 5637756"/>
              <a:gd name="connsiteX299" fmla="*/ 3292725 w 6338892"/>
              <a:gd name="connsiteY299" fmla="*/ 3377636 h 5637756"/>
              <a:gd name="connsiteX300" fmla="*/ 2828925 w 6338892"/>
              <a:gd name="connsiteY300" fmla="*/ 4128133 h 5637756"/>
              <a:gd name="connsiteX301" fmla="*/ 3017591 w 6338892"/>
              <a:gd name="connsiteY301" fmla="*/ 3939469 h 5637756"/>
              <a:gd name="connsiteX302" fmla="*/ 2828925 w 6338892"/>
              <a:gd name="connsiteY302" fmla="*/ 3750804 h 5637756"/>
              <a:gd name="connsiteX303" fmla="*/ 3292725 w 6338892"/>
              <a:gd name="connsiteY303" fmla="*/ 3750804 h 5637756"/>
              <a:gd name="connsiteX304" fmla="*/ 3481389 w 6338892"/>
              <a:gd name="connsiteY304" fmla="*/ 3939469 h 5637756"/>
              <a:gd name="connsiteX305" fmla="*/ 3292725 w 6338892"/>
              <a:gd name="connsiteY305" fmla="*/ 4128133 h 5637756"/>
              <a:gd name="connsiteX306" fmla="*/ 2828925 w 6338892"/>
              <a:gd name="connsiteY306" fmla="*/ 4887259 h 5637756"/>
              <a:gd name="connsiteX307" fmla="*/ 3017591 w 6338892"/>
              <a:gd name="connsiteY307" fmla="*/ 4698595 h 5637756"/>
              <a:gd name="connsiteX308" fmla="*/ 2828925 w 6338892"/>
              <a:gd name="connsiteY308" fmla="*/ 4509930 h 5637756"/>
              <a:gd name="connsiteX309" fmla="*/ 3292725 w 6338892"/>
              <a:gd name="connsiteY309" fmla="*/ 4509930 h 5637756"/>
              <a:gd name="connsiteX310" fmla="*/ 3481389 w 6338892"/>
              <a:gd name="connsiteY310" fmla="*/ 4698595 h 5637756"/>
              <a:gd name="connsiteX311" fmla="*/ 3292725 w 6338892"/>
              <a:gd name="connsiteY311" fmla="*/ 4887259 h 5637756"/>
              <a:gd name="connsiteX312" fmla="*/ 2828925 w 6338892"/>
              <a:gd name="connsiteY312" fmla="*/ 5637756 h 5637756"/>
              <a:gd name="connsiteX313" fmla="*/ 3017591 w 6338892"/>
              <a:gd name="connsiteY313" fmla="*/ 5449092 h 5637756"/>
              <a:gd name="connsiteX314" fmla="*/ 2828925 w 6338892"/>
              <a:gd name="connsiteY314" fmla="*/ 5260427 h 5637756"/>
              <a:gd name="connsiteX315" fmla="*/ 3292725 w 6338892"/>
              <a:gd name="connsiteY315" fmla="*/ 5260427 h 5637756"/>
              <a:gd name="connsiteX316" fmla="*/ 3481389 w 6338892"/>
              <a:gd name="connsiteY316" fmla="*/ 5449092 h 5637756"/>
              <a:gd name="connsiteX317" fmla="*/ 3292725 w 6338892"/>
              <a:gd name="connsiteY317" fmla="*/ 5637756 h 5637756"/>
              <a:gd name="connsiteX318" fmla="*/ 1895478 w 6338892"/>
              <a:gd name="connsiteY318" fmla="*/ 367017 h 5637756"/>
              <a:gd name="connsiteX319" fmla="*/ 2084141 w 6338892"/>
              <a:gd name="connsiteY319" fmla="*/ 178353 h 5637756"/>
              <a:gd name="connsiteX320" fmla="*/ 1905790 w 6338892"/>
              <a:gd name="connsiteY320" fmla="*/ 0 h 5637756"/>
              <a:gd name="connsiteX321" fmla="*/ 2369588 w 6338892"/>
              <a:gd name="connsiteY321" fmla="*/ 0 h 5637756"/>
              <a:gd name="connsiteX322" fmla="*/ 2547940 w 6338892"/>
              <a:gd name="connsiteY322" fmla="*/ 178353 h 5637756"/>
              <a:gd name="connsiteX323" fmla="*/ 2359277 w 6338892"/>
              <a:gd name="connsiteY323" fmla="*/ 367017 h 5637756"/>
              <a:gd name="connsiteX324" fmla="*/ 1895477 w 6338892"/>
              <a:gd name="connsiteY324" fmla="*/ 1117514 h 5637756"/>
              <a:gd name="connsiteX325" fmla="*/ 2084141 w 6338892"/>
              <a:gd name="connsiteY325" fmla="*/ 928850 h 5637756"/>
              <a:gd name="connsiteX326" fmla="*/ 1895477 w 6338892"/>
              <a:gd name="connsiteY326" fmla="*/ 740185 h 5637756"/>
              <a:gd name="connsiteX327" fmla="*/ 2358530 w 6338892"/>
              <a:gd name="connsiteY327" fmla="*/ 740185 h 5637756"/>
              <a:gd name="connsiteX328" fmla="*/ 2541341 w 6338892"/>
              <a:gd name="connsiteY328" fmla="*/ 557375 h 5637756"/>
              <a:gd name="connsiteX329" fmla="*/ 2352676 w 6338892"/>
              <a:gd name="connsiteY329" fmla="*/ 368710 h 5637756"/>
              <a:gd name="connsiteX330" fmla="*/ 2816476 w 6338892"/>
              <a:gd name="connsiteY330" fmla="*/ 368710 h 5637756"/>
              <a:gd name="connsiteX331" fmla="*/ 3005140 w 6338892"/>
              <a:gd name="connsiteY331" fmla="*/ 557375 h 5637756"/>
              <a:gd name="connsiteX332" fmla="*/ 2816476 w 6338892"/>
              <a:gd name="connsiteY332" fmla="*/ 746039 h 5637756"/>
              <a:gd name="connsiteX333" fmla="*/ 2365130 w 6338892"/>
              <a:gd name="connsiteY333" fmla="*/ 746039 h 5637756"/>
              <a:gd name="connsiteX334" fmla="*/ 2547940 w 6338892"/>
              <a:gd name="connsiteY334" fmla="*/ 928850 h 5637756"/>
              <a:gd name="connsiteX335" fmla="*/ 2359276 w 6338892"/>
              <a:gd name="connsiteY335" fmla="*/ 1117514 h 5637756"/>
              <a:gd name="connsiteX336" fmla="*/ 1895477 w 6338892"/>
              <a:gd name="connsiteY336" fmla="*/ 1876641 h 5637756"/>
              <a:gd name="connsiteX337" fmla="*/ 2084141 w 6338892"/>
              <a:gd name="connsiteY337" fmla="*/ 1687977 h 5637756"/>
              <a:gd name="connsiteX338" fmla="*/ 1895477 w 6338892"/>
              <a:gd name="connsiteY338" fmla="*/ 1499312 h 5637756"/>
              <a:gd name="connsiteX339" fmla="*/ 2358530 w 6338892"/>
              <a:gd name="connsiteY339" fmla="*/ 1499312 h 5637756"/>
              <a:gd name="connsiteX340" fmla="*/ 2541342 w 6338892"/>
              <a:gd name="connsiteY340" fmla="*/ 1316502 h 5637756"/>
              <a:gd name="connsiteX341" fmla="*/ 2352676 w 6338892"/>
              <a:gd name="connsiteY341" fmla="*/ 1127837 h 5637756"/>
              <a:gd name="connsiteX342" fmla="*/ 2816476 w 6338892"/>
              <a:gd name="connsiteY342" fmla="*/ 1127837 h 5637756"/>
              <a:gd name="connsiteX343" fmla="*/ 3005140 w 6338892"/>
              <a:gd name="connsiteY343" fmla="*/ 1316502 h 5637756"/>
              <a:gd name="connsiteX344" fmla="*/ 2816476 w 6338892"/>
              <a:gd name="connsiteY344" fmla="*/ 1505166 h 5637756"/>
              <a:gd name="connsiteX345" fmla="*/ 2365130 w 6338892"/>
              <a:gd name="connsiteY345" fmla="*/ 1505166 h 5637756"/>
              <a:gd name="connsiteX346" fmla="*/ 2547940 w 6338892"/>
              <a:gd name="connsiteY346" fmla="*/ 1687977 h 5637756"/>
              <a:gd name="connsiteX347" fmla="*/ 2359277 w 6338892"/>
              <a:gd name="connsiteY347" fmla="*/ 1876641 h 5637756"/>
              <a:gd name="connsiteX348" fmla="*/ 1895477 w 6338892"/>
              <a:gd name="connsiteY348" fmla="*/ 2627138 h 5637756"/>
              <a:gd name="connsiteX349" fmla="*/ 2084141 w 6338892"/>
              <a:gd name="connsiteY349" fmla="*/ 2438474 h 5637756"/>
              <a:gd name="connsiteX350" fmla="*/ 1895477 w 6338892"/>
              <a:gd name="connsiteY350" fmla="*/ 2249809 h 5637756"/>
              <a:gd name="connsiteX351" fmla="*/ 2358530 w 6338892"/>
              <a:gd name="connsiteY351" fmla="*/ 2249809 h 5637756"/>
              <a:gd name="connsiteX352" fmla="*/ 2541342 w 6338892"/>
              <a:gd name="connsiteY352" fmla="*/ 2066999 h 5637756"/>
              <a:gd name="connsiteX353" fmla="*/ 2352676 w 6338892"/>
              <a:gd name="connsiteY353" fmla="*/ 1878334 h 5637756"/>
              <a:gd name="connsiteX354" fmla="*/ 2816476 w 6338892"/>
              <a:gd name="connsiteY354" fmla="*/ 1878334 h 5637756"/>
              <a:gd name="connsiteX355" fmla="*/ 3005140 w 6338892"/>
              <a:gd name="connsiteY355" fmla="*/ 2066999 h 5637756"/>
              <a:gd name="connsiteX356" fmla="*/ 2816476 w 6338892"/>
              <a:gd name="connsiteY356" fmla="*/ 2255663 h 5637756"/>
              <a:gd name="connsiteX357" fmla="*/ 2365130 w 6338892"/>
              <a:gd name="connsiteY357" fmla="*/ 2255663 h 5637756"/>
              <a:gd name="connsiteX358" fmla="*/ 2547940 w 6338892"/>
              <a:gd name="connsiteY358" fmla="*/ 2438474 h 5637756"/>
              <a:gd name="connsiteX359" fmla="*/ 2359276 w 6338892"/>
              <a:gd name="connsiteY359" fmla="*/ 2627138 h 5637756"/>
              <a:gd name="connsiteX360" fmla="*/ 1895477 w 6338892"/>
              <a:gd name="connsiteY360" fmla="*/ 4128133 h 5637756"/>
              <a:gd name="connsiteX361" fmla="*/ 2084140 w 6338892"/>
              <a:gd name="connsiteY361" fmla="*/ 3939469 h 5637756"/>
              <a:gd name="connsiteX362" fmla="*/ 1895477 w 6338892"/>
              <a:gd name="connsiteY362" fmla="*/ 3750804 h 5637756"/>
              <a:gd name="connsiteX363" fmla="*/ 2358529 w 6338892"/>
              <a:gd name="connsiteY363" fmla="*/ 3750804 h 5637756"/>
              <a:gd name="connsiteX364" fmla="*/ 2541340 w 6338892"/>
              <a:gd name="connsiteY364" fmla="*/ 3567994 h 5637756"/>
              <a:gd name="connsiteX365" fmla="*/ 2352676 w 6338892"/>
              <a:gd name="connsiteY365" fmla="*/ 3379329 h 5637756"/>
              <a:gd name="connsiteX366" fmla="*/ 2816475 w 6338892"/>
              <a:gd name="connsiteY366" fmla="*/ 3379329 h 5637756"/>
              <a:gd name="connsiteX367" fmla="*/ 3005139 w 6338892"/>
              <a:gd name="connsiteY367" fmla="*/ 3567994 h 5637756"/>
              <a:gd name="connsiteX368" fmla="*/ 2816475 w 6338892"/>
              <a:gd name="connsiteY368" fmla="*/ 3756658 h 5637756"/>
              <a:gd name="connsiteX369" fmla="*/ 2365129 w 6338892"/>
              <a:gd name="connsiteY369" fmla="*/ 3756658 h 5637756"/>
              <a:gd name="connsiteX370" fmla="*/ 2547939 w 6338892"/>
              <a:gd name="connsiteY370" fmla="*/ 3939469 h 5637756"/>
              <a:gd name="connsiteX371" fmla="*/ 2359275 w 6338892"/>
              <a:gd name="connsiteY371" fmla="*/ 4128133 h 5637756"/>
              <a:gd name="connsiteX372" fmla="*/ 1895477 w 6338892"/>
              <a:gd name="connsiteY372" fmla="*/ 4887259 h 5637756"/>
              <a:gd name="connsiteX373" fmla="*/ 2084140 w 6338892"/>
              <a:gd name="connsiteY373" fmla="*/ 4698595 h 5637756"/>
              <a:gd name="connsiteX374" fmla="*/ 1895477 w 6338892"/>
              <a:gd name="connsiteY374" fmla="*/ 4509930 h 5637756"/>
              <a:gd name="connsiteX375" fmla="*/ 2358529 w 6338892"/>
              <a:gd name="connsiteY375" fmla="*/ 4509930 h 5637756"/>
              <a:gd name="connsiteX376" fmla="*/ 2541340 w 6338892"/>
              <a:gd name="connsiteY376" fmla="*/ 4327120 h 5637756"/>
              <a:gd name="connsiteX377" fmla="*/ 2352676 w 6338892"/>
              <a:gd name="connsiteY377" fmla="*/ 4138455 h 5637756"/>
              <a:gd name="connsiteX378" fmla="*/ 2816475 w 6338892"/>
              <a:gd name="connsiteY378" fmla="*/ 4138455 h 5637756"/>
              <a:gd name="connsiteX379" fmla="*/ 3005139 w 6338892"/>
              <a:gd name="connsiteY379" fmla="*/ 4327120 h 5637756"/>
              <a:gd name="connsiteX380" fmla="*/ 2816475 w 6338892"/>
              <a:gd name="connsiteY380" fmla="*/ 4515784 h 5637756"/>
              <a:gd name="connsiteX381" fmla="*/ 2365129 w 6338892"/>
              <a:gd name="connsiteY381" fmla="*/ 4515784 h 5637756"/>
              <a:gd name="connsiteX382" fmla="*/ 2547939 w 6338892"/>
              <a:gd name="connsiteY382" fmla="*/ 4698595 h 5637756"/>
              <a:gd name="connsiteX383" fmla="*/ 2359275 w 6338892"/>
              <a:gd name="connsiteY383" fmla="*/ 4887259 h 5637756"/>
              <a:gd name="connsiteX384" fmla="*/ 1895477 w 6338892"/>
              <a:gd name="connsiteY384" fmla="*/ 5637756 h 5637756"/>
              <a:gd name="connsiteX385" fmla="*/ 2084140 w 6338892"/>
              <a:gd name="connsiteY385" fmla="*/ 5449092 h 5637756"/>
              <a:gd name="connsiteX386" fmla="*/ 1895477 w 6338892"/>
              <a:gd name="connsiteY386" fmla="*/ 5260427 h 5637756"/>
              <a:gd name="connsiteX387" fmla="*/ 2358529 w 6338892"/>
              <a:gd name="connsiteY387" fmla="*/ 5260427 h 5637756"/>
              <a:gd name="connsiteX388" fmla="*/ 2541340 w 6338892"/>
              <a:gd name="connsiteY388" fmla="*/ 5077618 h 5637756"/>
              <a:gd name="connsiteX389" fmla="*/ 2352676 w 6338892"/>
              <a:gd name="connsiteY389" fmla="*/ 4888952 h 5637756"/>
              <a:gd name="connsiteX390" fmla="*/ 2816475 w 6338892"/>
              <a:gd name="connsiteY390" fmla="*/ 4888952 h 5637756"/>
              <a:gd name="connsiteX391" fmla="*/ 3005139 w 6338892"/>
              <a:gd name="connsiteY391" fmla="*/ 5077618 h 5637756"/>
              <a:gd name="connsiteX392" fmla="*/ 2816475 w 6338892"/>
              <a:gd name="connsiteY392" fmla="*/ 5266282 h 5637756"/>
              <a:gd name="connsiteX393" fmla="*/ 2365129 w 6338892"/>
              <a:gd name="connsiteY393" fmla="*/ 5266282 h 5637756"/>
              <a:gd name="connsiteX394" fmla="*/ 2547939 w 6338892"/>
              <a:gd name="connsiteY394" fmla="*/ 5449092 h 5637756"/>
              <a:gd name="connsiteX395" fmla="*/ 2359275 w 6338892"/>
              <a:gd name="connsiteY395" fmla="*/ 5637756 h 5637756"/>
              <a:gd name="connsiteX396" fmla="*/ 1895476 w 6338892"/>
              <a:gd name="connsiteY396" fmla="*/ 3377636 h 5637756"/>
              <a:gd name="connsiteX397" fmla="*/ 2084140 w 6338892"/>
              <a:gd name="connsiteY397" fmla="*/ 3188972 h 5637756"/>
              <a:gd name="connsiteX398" fmla="*/ 1895476 w 6338892"/>
              <a:gd name="connsiteY398" fmla="*/ 3000307 h 5637756"/>
              <a:gd name="connsiteX399" fmla="*/ 2358529 w 6338892"/>
              <a:gd name="connsiteY399" fmla="*/ 3000307 h 5637756"/>
              <a:gd name="connsiteX400" fmla="*/ 2541340 w 6338892"/>
              <a:gd name="connsiteY400" fmla="*/ 2817497 h 5637756"/>
              <a:gd name="connsiteX401" fmla="*/ 2352676 w 6338892"/>
              <a:gd name="connsiteY401" fmla="*/ 2628832 h 5637756"/>
              <a:gd name="connsiteX402" fmla="*/ 2816475 w 6338892"/>
              <a:gd name="connsiteY402" fmla="*/ 2628832 h 5637756"/>
              <a:gd name="connsiteX403" fmla="*/ 3005139 w 6338892"/>
              <a:gd name="connsiteY403" fmla="*/ 2817497 h 5637756"/>
              <a:gd name="connsiteX404" fmla="*/ 2816475 w 6338892"/>
              <a:gd name="connsiteY404" fmla="*/ 3006161 h 5637756"/>
              <a:gd name="connsiteX405" fmla="*/ 2365129 w 6338892"/>
              <a:gd name="connsiteY405" fmla="*/ 3006161 h 5637756"/>
              <a:gd name="connsiteX406" fmla="*/ 2547939 w 6338892"/>
              <a:gd name="connsiteY406" fmla="*/ 3188972 h 5637756"/>
              <a:gd name="connsiteX407" fmla="*/ 2359275 w 6338892"/>
              <a:gd name="connsiteY407" fmla="*/ 3377636 h 5637756"/>
              <a:gd name="connsiteX408" fmla="*/ 1419226 w 6338892"/>
              <a:gd name="connsiteY408" fmla="*/ 746039 h 5637756"/>
              <a:gd name="connsiteX409" fmla="*/ 1607891 w 6338892"/>
              <a:gd name="connsiteY409" fmla="*/ 557375 h 5637756"/>
              <a:gd name="connsiteX410" fmla="*/ 1419226 w 6338892"/>
              <a:gd name="connsiteY410" fmla="*/ 368710 h 5637756"/>
              <a:gd name="connsiteX411" fmla="*/ 1883026 w 6338892"/>
              <a:gd name="connsiteY411" fmla="*/ 368710 h 5637756"/>
              <a:gd name="connsiteX412" fmla="*/ 2071691 w 6338892"/>
              <a:gd name="connsiteY412" fmla="*/ 557375 h 5637756"/>
              <a:gd name="connsiteX413" fmla="*/ 1883026 w 6338892"/>
              <a:gd name="connsiteY413" fmla="*/ 746039 h 5637756"/>
              <a:gd name="connsiteX414" fmla="*/ 1419226 w 6338892"/>
              <a:gd name="connsiteY414" fmla="*/ 1505166 h 5637756"/>
              <a:gd name="connsiteX415" fmla="*/ 1607891 w 6338892"/>
              <a:gd name="connsiteY415" fmla="*/ 1316502 h 5637756"/>
              <a:gd name="connsiteX416" fmla="*/ 1419226 w 6338892"/>
              <a:gd name="connsiteY416" fmla="*/ 1127837 h 5637756"/>
              <a:gd name="connsiteX417" fmla="*/ 1883026 w 6338892"/>
              <a:gd name="connsiteY417" fmla="*/ 1127837 h 5637756"/>
              <a:gd name="connsiteX418" fmla="*/ 2071691 w 6338892"/>
              <a:gd name="connsiteY418" fmla="*/ 1316502 h 5637756"/>
              <a:gd name="connsiteX419" fmla="*/ 1883026 w 6338892"/>
              <a:gd name="connsiteY419" fmla="*/ 1505166 h 5637756"/>
              <a:gd name="connsiteX420" fmla="*/ 1419226 w 6338892"/>
              <a:gd name="connsiteY420" fmla="*/ 2255663 h 5637756"/>
              <a:gd name="connsiteX421" fmla="*/ 1607891 w 6338892"/>
              <a:gd name="connsiteY421" fmla="*/ 2066999 h 5637756"/>
              <a:gd name="connsiteX422" fmla="*/ 1419226 w 6338892"/>
              <a:gd name="connsiteY422" fmla="*/ 1878334 h 5637756"/>
              <a:gd name="connsiteX423" fmla="*/ 1883026 w 6338892"/>
              <a:gd name="connsiteY423" fmla="*/ 1878334 h 5637756"/>
              <a:gd name="connsiteX424" fmla="*/ 2071692 w 6338892"/>
              <a:gd name="connsiteY424" fmla="*/ 2066999 h 5637756"/>
              <a:gd name="connsiteX425" fmla="*/ 1883026 w 6338892"/>
              <a:gd name="connsiteY425" fmla="*/ 2255663 h 5637756"/>
              <a:gd name="connsiteX426" fmla="*/ 1419226 w 6338892"/>
              <a:gd name="connsiteY426" fmla="*/ 3756658 h 5637756"/>
              <a:gd name="connsiteX427" fmla="*/ 1607891 w 6338892"/>
              <a:gd name="connsiteY427" fmla="*/ 3567994 h 5637756"/>
              <a:gd name="connsiteX428" fmla="*/ 1419226 w 6338892"/>
              <a:gd name="connsiteY428" fmla="*/ 3379329 h 5637756"/>
              <a:gd name="connsiteX429" fmla="*/ 1883025 w 6338892"/>
              <a:gd name="connsiteY429" fmla="*/ 3379329 h 5637756"/>
              <a:gd name="connsiteX430" fmla="*/ 2071690 w 6338892"/>
              <a:gd name="connsiteY430" fmla="*/ 3567994 h 5637756"/>
              <a:gd name="connsiteX431" fmla="*/ 1883025 w 6338892"/>
              <a:gd name="connsiteY431" fmla="*/ 3756658 h 5637756"/>
              <a:gd name="connsiteX432" fmla="*/ 1419226 w 6338892"/>
              <a:gd name="connsiteY432" fmla="*/ 4515784 h 5637756"/>
              <a:gd name="connsiteX433" fmla="*/ 1607891 w 6338892"/>
              <a:gd name="connsiteY433" fmla="*/ 4327120 h 5637756"/>
              <a:gd name="connsiteX434" fmla="*/ 1419226 w 6338892"/>
              <a:gd name="connsiteY434" fmla="*/ 4138455 h 5637756"/>
              <a:gd name="connsiteX435" fmla="*/ 1883025 w 6338892"/>
              <a:gd name="connsiteY435" fmla="*/ 4138455 h 5637756"/>
              <a:gd name="connsiteX436" fmla="*/ 2071690 w 6338892"/>
              <a:gd name="connsiteY436" fmla="*/ 4327120 h 5637756"/>
              <a:gd name="connsiteX437" fmla="*/ 1883025 w 6338892"/>
              <a:gd name="connsiteY437" fmla="*/ 4515784 h 5637756"/>
              <a:gd name="connsiteX438" fmla="*/ 1419226 w 6338892"/>
              <a:gd name="connsiteY438" fmla="*/ 5266282 h 5637756"/>
              <a:gd name="connsiteX439" fmla="*/ 1607891 w 6338892"/>
              <a:gd name="connsiteY439" fmla="*/ 5077618 h 5637756"/>
              <a:gd name="connsiteX440" fmla="*/ 1419226 w 6338892"/>
              <a:gd name="connsiteY440" fmla="*/ 4888952 h 5637756"/>
              <a:gd name="connsiteX441" fmla="*/ 1883025 w 6338892"/>
              <a:gd name="connsiteY441" fmla="*/ 4888952 h 5637756"/>
              <a:gd name="connsiteX442" fmla="*/ 2071690 w 6338892"/>
              <a:gd name="connsiteY442" fmla="*/ 5077618 h 5637756"/>
              <a:gd name="connsiteX443" fmla="*/ 1883025 w 6338892"/>
              <a:gd name="connsiteY443" fmla="*/ 5266282 h 5637756"/>
              <a:gd name="connsiteX444" fmla="*/ 1419225 w 6338892"/>
              <a:gd name="connsiteY444" fmla="*/ 3006161 h 5637756"/>
              <a:gd name="connsiteX445" fmla="*/ 1607890 w 6338892"/>
              <a:gd name="connsiteY445" fmla="*/ 2817497 h 5637756"/>
              <a:gd name="connsiteX446" fmla="*/ 1419225 w 6338892"/>
              <a:gd name="connsiteY446" fmla="*/ 2628832 h 5637756"/>
              <a:gd name="connsiteX447" fmla="*/ 1883025 w 6338892"/>
              <a:gd name="connsiteY447" fmla="*/ 2628832 h 5637756"/>
              <a:gd name="connsiteX448" fmla="*/ 2071690 w 6338892"/>
              <a:gd name="connsiteY448" fmla="*/ 2817497 h 5637756"/>
              <a:gd name="connsiteX449" fmla="*/ 1883025 w 6338892"/>
              <a:gd name="connsiteY449" fmla="*/ 3006161 h 5637756"/>
              <a:gd name="connsiteX450" fmla="*/ 942977 w 6338892"/>
              <a:gd name="connsiteY450" fmla="*/ 367017 h 5637756"/>
              <a:gd name="connsiteX451" fmla="*/ 1131642 w 6338892"/>
              <a:gd name="connsiteY451" fmla="*/ 178353 h 5637756"/>
              <a:gd name="connsiteX452" fmla="*/ 953289 w 6338892"/>
              <a:gd name="connsiteY452" fmla="*/ 0 h 5637756"/>
              <a:gd name="connsiteX453" fmla="*/ 1417089 w 6338892"/>
              <a:gd name="connsiteY453" fmla="*/ 0 h 5637756"/>
              <a:gd name="connsiteX454" fmla="*/ 1595441 w 6338892"/>
              <a:gd name="connsiteY454" fmla="*/ 178353 h 5637756"/>
              <a:gd name="connsiteX455" fmla="*/ 1406777 w 6338892"/>
              <a:gd name="connsiteY455" fmla="*/ 367017 h 5637756"/>
              <a:gd name="connsiteX456" fmla="*/ 942976 w 6338892"/>
              <a:gd name="connsiteY456" fmla="*/ 1117514 h 5637756"/>
              <a:gd name="connsiteX457" fmla="*/ 1131641 w 6338892"/>
              <a:gd name="connsiteY457" fmla="*/ 928850 h 5637756"/>
              <a:gd name="connsiteX458" fmla="*/ 942976 w 6338892"/>
              <a:gd name="connsiteY458" fmla="*/ 740185 h 5637756"/>
              <a:gd name="connsiteX459" fmla="*/ 1406776 w 6338892"/>
              <a:gd name="connsiteY459" fmla="*/ 740185 h 5637756"/>
              <a:gd name="connsiteX460" fmla="*/ 1595440 w 6338892"/>
              <a:gd name="connsiteY460" fmla="*/ 928850 h 5637756"/>
              <a:gd name="connsiteX461" fmla="*/ 1406776 w 6338892"/>
              <a:gd name="connsiteY461" fmla="*/ 1117514 h 5637756"/>
              <a:gd name="connsiteX462" fmla="*/ 942976 w 6338892"/>
              <a:gd name="connsiteY462" fmla="*/ 1876641 h 5637756"/>
              <a:gd name="connsiteX463" fmla="*/ 1131641 w 6338892"/>
              <a:gd name="connsiteY463" fmla="*/ 1687977 h 5637756"/>
              <a:gd name="connsiteX464" fmla="*/ 942976 w 6338892"/>
              <a:gd name="connsiteY464" fmla="*/ 1499312 h 5637756"/>
              <a:gd name="connsiteX465" fmla="*/ 1406776 w 6338892"/>
              <a:gd name="connsiteY465" fmla="*/ 1499312 h 5637756"/>
              <a:gd name="connsiteX466" fmla="*/ 1595440 w 6338892"/>
              <a:gd name="connsiteY466" fmla="*/ 1687977 h 5637756"/>
              <a:gd name="connsiteX467" fmla="*/ 1406776 w 6338892"/>
              <a:gd name="connsiteY467" fmla="*/ 1876641 h 5637756"/>
              <a:gd name="connsiteX468" fmla="*/ 942976 w 6338892"/>
              <a:gd name="connsiteY468" fmla="*/ 2627138 h 5637756"/>
              <a:gd name="connsiteX469" fmla="*/ 1131641 w 6338892"/>
              <a:gd name="connsiteY469" fmla="*/ 2438474 h 5637756"/>
              <a:gd name="connsiteX470" fmla="*/ 942976 w 6338892"/>
              <a:gd name="connsiteY470" fmla="*/ 2249809 h 5637756"/>
              <a:gd name="connsiteX471" fmla="*/ 1406776 w 6338892"/>
              <a:gd name="connsiteY471" fmla="*/ 2249809 h 5637756"/>
              <a:gd name="connsiteX472" fmla="*/ 1595440 w 6338892"/>
              <a:gd name="connsiteY472" fmla="*/ 2438474 h 5637756"/>
              <a:gd name="connsiteX473" fmla="*/ 1406776 w 6338892"/>
              <a:gd name="connsiteY473" fmla="*/ 2627138 h 5637756"/>
              <a:gd name="connsiteX474" fmla="*/ 942976 w 6338892"/>
              <a:gd name="connsiteY474" fmla="*/ 4128133 h 5637756"/>
              <a:gd name="connsiteX475" fmla="*/ 1131641 w 6338892"/>
              <a:gd name="connsiteY475" fmla="*/ 3939469 h 5637756"/>
              <a:gd name="connsiteX476" fmla="*/ 942976 w 6338892"/>
              <a:gd name="connsiteY476" fmla="*/ 3750804 h 5637756"/>
              <a:gd name="connsiteX477" fmla="*/ 1406776 w 6338892"/>
              <a:gd name="connsiteY477" fmla="*/ 3750804 h 5637756"/>
              <a:gd name="connsiteX478" fmla="*/ 1595439 w 6338892"/>
              <a:gd name="connsiteY478" fmla="*/ 3939469 h 5637756"/>
              <a:gd name="connsiteX479" fmla="*/ 1406776 w 6338892"/>
              <a:gd name="connsiteY479" fmla="*/ 4128133 h 5637756"/>
              <a:gd name="connsiteX480" fmla="*/ 942976 w 6338892"/>
              <a:gd name="connsiteY480" fmla="*/ 4887259 h 5637756"/>
              <a:gd name="connsiteX481" fmla="*/ 1131641 w 6338892"/>
              <a:gd name="connsiteY481" fmla="*/ 4698595 h 5637756"/>
              <a:gd name="connsiteX482" fmla="*/ 942976 w 6338892"/>
              <a:gd name="connsiteY482" fmla="*/ 4509930 h 5637756"/>
              <a:gd name="connsiteX483" fmla="*/ 1406776 w 6338892"/>
              <a:gd name="connsiteY483" fmla="*/ 4509930 h 5637756"/>
              <a:gd name="connsiteX484" fmla="*/ 1595439 w 6338892"/>
              <a:gd name="connsiteY484" fmla="*/ 4698595 h 5637756"/>
              <a:gd name="connsiteX485" fmla="*/ 1406776 w 6338892"/>
              <a:gd name="connsiteY485" fmla="*/ 4887259 h 5637756"/>
              <a:gd name="connsiteX486" fmla="*/ 942976 w 6338892"/>
              <a:gd name="connsiteY486" fmla="*/ 5637756 h 5637756"/>
              <a:gd name="connsiteX487" fmla="*/ 1131641 w 6338892"/>
              <a:gd name="connsiteY487" fmla="*/ 5449092 h 5637756"/>
              <a:gd name="connsiteX488" fmla="*/ 942976 w 6338892"/>
              <a:gd name="connsiteY488" fmla="*/ 5260427 h 5637756"/>
              <a:gd name="connsiteX489" fmla="*/ 1406776 w 6338892"/>
              <a:gd name="connsiteY489" fmla="*/ 5260427 h 5637756"/>
              <a:gd name="connsiteX490" fmla="*/ 1595439 w 6338892"/>
              <a:gd name="connsiteY490" fmla="*/ 5449092 h 5637756"/>
              <a:gd name="connsiteX491" fmla="*/ 1406776 w 6338892"/>
              <a:gd name="connsiteY491" fmla="*/ 5637756 h 5637756"/>
              <a:gd name="connsiteX492" fmla="*/ 942975 w 6338892"/>
              <a:gd name="connsiteY492" fmla="*/ 3377636 h 5637756"/>
              <a:gd name="connsiteX493" fmla="*/ 1131640 w 6338892"/>
              <a:gd name="connsiteY493" fmla="*/ 3188972 h 5637756"/>
              <a:gd name="connsiteX494" fmla="*/ 942975 w 6338892"/>
              <a:gd name="connsiteY494" fmla="*/ 3000307 h 5637756"/>
              <a:gd name="connsiteX495" fmla="*/ 1406775 w 6338892"/>
              <a:gd name="connsiteY495" fmla="*/ 3000307 h 5637756"/>
              <a:gd name="connsiteX496" fmla="*/ 1595439 w 6338892"/>
              <a:gd name="connsiteY496" fmla="*/ 3188972 h 5637756"/>
              <a:gd name="connsiteX497" fmla="*/ 1406775 w 6338892"/>
              <a:gd name="connsiteY497" fmla="*/ 3377636 h 5637756"/>
              <a:gd name="connsiteX498" fmla="*/ 2 w 6338892"/>
              <a:gd name="connsiteY498" fmla="*/ 367017 h 5637756"/>
              <a:gd name="connsiteX499" fmla="*/ 188667 w 6338892"/>
              <a:gd name="connsiteY499" fmla="*/ 178353 h 5637756"/>
              <a:gd name="connsiteX500" fmla="*/ 10314 w 6338892"/>
              <a:gd name="connsiteY500" fmla="*/ 0 h 5637756"/>
              <a:gd name="connsiteX501" fmla="*/ 474113 w 6338892"/>
              <a:gd name="connsiteY501" fmla="*/ 0 h 5637756"/>
              <a:gd name="connsiteX502" fmla="*/ 652465 w 6338892"/>
              <a:gd name="connsiteY502" fmla="*/ 178353 h 5637756"/>
              <a:gd name="connsiteX503" fmla="*/ 463801 w 6338892"/>
              <a:gd name="connsiteY503" fmla="*/ 367017 h 5637756"/>
              <a:gd name="connsiteX504" fmla="*/ 1 w 6338892"/>
              <a:gd name="connsiteY504" fmla="*/ 1117514 h 5637756"/>
              <a:gd name="connsiteX505" fmla="*/ 188666 w 6338892"/>
              <a:gd name="connsiteY505" fmla="*/ 928850 h 5637756"/>
              <a:gd name="connsiteX506" fmla="*/ 1 w 6338892"/>
              <a:gd name="connsiteY506" fmla="*/ 740185 h 5637756"/>
              <a:gd name="connsiteX507" fmla="*/ 463800 w 6338892"/>
              <a:gd name="connsiteY507" fmla="*/ 740185 h 5637756"/>
              <a:gd name="connsiteX508" fmla="*/ 468190 w 6338892"/>
              <a:gd name="connsiteY508" fmla="*/ 744574 h 5637756"/>
              <a:gd name="connsiteX509" fmla="*/ 655390 w 6338892"/>
              <a:gd name="connsiteY509" fmla="*/ 557375 h 5637756"/>
              <a:gd name="connsiteX510" fmla="*/ 466725 w 6338892"/>
              <a:gd name="connsiteY510" fmla="*/ 368710 h 5637756"/>
              <a:gd name="connsiteX511" fmla="*/ 930526 w 6338892"/>
              <a:gd name="connsiteY511" fmla="*/ 368710 h 5637756"/>
              <a:gd name="connsiteX512" fmla="*/ 1119190 w 6338892"/>
              <a:gd name="connsiteY512" fmla="*/ 557375 h 5637756"/>
              <a:gd name="connsiteX513" fmla="*/ 930526 w 6338892"/>
              <a:gd name="connsiteY513" fmla="*/ 746039 h 5637756"/>
              <a:gd name="connsiteX514" fmla="*/ 469654 w 6338892"/>
              <a:gd name="connsiteY514" fmla="*/ 746039 h 5637756"/>
              <a:gd name="connsiteX515" fmla="*/ 652464 w 6338892"/>
              <a:gd name="connsiteY515" fmla="*/ 928850 h 5637756"/>
              <a:gd name="connsiteX516" fmla="*/ 463800 w 6338892"/>
              <a:gd name="connsiteY516" fmla="*/ 1117514 h 5637756"/>
              <a:gd name="connsiteX517" fmla="*/ 1 w 6338892"/>
              <a:gd name="connsiteY517" fmla="*/ 1876641 h 5637756"/>
              <a:gd name="connsiteX518" fmla="*/ 188666 w 6338892"/>
              <a:gd name="connsiteY518" fmla="*/ 1687977 h 5637756"/>
              <a:gd name="connsiteX519" fmla="*/ 1 w 6338892"/>
              <a:gd name="connsiteY519" fmla="*/ 1499312 h 5637756"/>
              <a:gd name="connsiteX520" fmla="*/ 463800 w 6338892"/>
              <a:gd name="connsiteY520" fmla="*/ 1499312 h 5637756"/>
              <a:gd name="connsiteX521" fmla="*/ 468190 w 6338892"/>
              <a:gd name="connsiteY521" fmla="*/ 1503701 h 5637756"/>
              <a:gd name="connsiteX522" fmla="*/ 655390 w 6338892"/>
              <a:gd name="connsiteY522" fmla="*/ 1316502 h 5637756"/>
              <a:gd name="connsiteX523" fmla="*/ 466725 w 6338892"/>
              <a:gd name="connsiteY523" fmla="*/ 1127837 h 5637756"/>
              <a:gd name="connsiteX524" fmla="*/ 930526 w 6338892"/>
              <a:gd name="connsiteY524" fmla="*/ 1127837 h 5637756"/>
              <a:gd name="connsiteX525" fmla="*/ 1119190 w 6338892"/>
              <a:gd name="connsiteY525" fmla="*/ 1316502 h 5637756"/>
              <a:gd name="connsiteX526" fmla="*/ 930526 w 6338892"/>
              <a:gd name="connsiteY526" fmla="*/ 1505166 h 5637756"/>
              <a:gd name="connsiteX527" fmla="*/ 469654 w 6338892"/>
              <a:gd name="connsiteY527" fmla="*/ 1505166 h 5637756"/>
              <a:gd name="connsiteX528" fmla="*/ 652464 w 6338892"/>
              <a:gd name="connsiteY528" fmla="*/ 1687977 h 5637756"/>
              <a:gd name="connsiteX529" fmla="*/ 463800 w 6338892"/>
              <a:gd name="connsiteY529" fmla="*/ 1876641 h 5637756"/>
              <a:gd name="connsiteX530" fmla="*/ 1 w 6338892"/>
              <a:gd name="connsiteY530" fmla="*/ 2627138 h 5637756"/>
              <a:gd name="connsiteX531" fmla="*/ 188666 w 6338892"/>
              <a:gd name="connsiteY531" fmla="*/ 2438474 h 5637756"/>
              <a:gd name="connsiteX532" fmla="*/ 1 w 6338892"/>
              <a:gd name="connsiteY532" fmla="*/ 2249809 h 5637756"/>
              <a:gd name="connsiteX533" fmla="*/ 463800 w 6338892"/>
              <a:gd name="connsiteY533" fmla="*/ 2249809 h 5637756"/>
              <a:gd name="connsiteX534" fmla="*/ 468190 w 6338892"/>
              <a:gd name="connsiteY534" fmla="*/ 2254198 h 5637756"/>
              <a:gd name="connsiteX535" fmla="*/ 655390 w 6338892"/>
              <a:gd name="connsiteY535" fmla="*/ 2066999 h 5637756"/>
              <a:gd name="connsiteX536" fmla="*/ 466725 w 6338892"/>
              <a:gd name="connsiteY536" fmla="*/ 1878334 h 5637756"/>
              <a:gd name="connsiteX537" fmla="*/ 930526 w 6338892"/>
              <a:gd name="connsiteY537" fmla="*/ 1878334 h 5637756"/>
              <a:gd name="connsiteX538" fmla="*/ 1119190 w 6338892"/>
              <a:gd name="connsiteY538" fmla="*/ 2066999 h 5637756"/>
              <a:gd name="connsiteX539" fmla="*/ 930526 w 6338892"/>
              <a:gd name="connsiteY539" fmla="*/ 2255663 h 5637756"/>
              <a:gd name="connsiteX540" fmla="*/ 469654 w 6338892"/>
              <a:gd name="connsiteY540" fmla="*/ 2255663 h 5637756"/>
              <a:gd name="connsiteX541" fmla="*/ 652464 w 6338892"/>
              <a:gd name="connsiteY541" fmla="*/ 2438474 h 5637756"/>
              <a:gd name="connsiteX542" fmla="*/ 463800 w 6338892"/>
              <a:gd name="connsiteY542" fmla="*/ 2627138 h 5637756"/>
              <a:gd name="connsiteX543" fmla="*/ 1 w 6338892"/>
              <a:gd name="connsiteY543" fmla="*/ 4128133 h 5637756"/>
              <a:gd name="connsiteX544" fmla="*/ 188665 w 6338892"/>
              <a:gd name="connsiteY544" fmla="*/ 3939469 h 5637756"/>
              <a:gd name="connsiteX545" fmla="*/ 1 w 6338892"/>
              <a:gd name="connsiteY545" fmla="*/ 3750804 h 5637756"/>
              <a:gd name="connsiteX546" fmla="*/ 463799 w 6338892"/>
              <a:gd name="connsiteY546" fmla="*/ 3750804 h 5637756"/>
              <a:gd name="connsiteX547" fmla="*/ 468189 w 6338892"/>
              <a:gd name="connsiteY547" fmla="*/ 3755193 h 5637756"/>
              <a:gd name="connsiteX548" fmla="*/ 655389 w 6338892"/>
              <a:gd name="connsiteY548" fmla="*/ 3567994 h 5637756"/>
              <a:gd name="connsiteX549" fmla="*/ 466724 w 6338892"/>
              <a:gd name="connsiteY549" fmla="*/ 3379329 h 5637756"/>
              <a:gd name="connsiteX550" fmla="*/ 930525 w 6338892"/>
              <a:gd name="connsiteY550" fmla="*/ 3379329 h 5637756"/>
              <a:gd name="connsiteX551" fmla="*/ 1119189 w 6338892"/>
              <a:gd name="connsiteY551" fmla="*/ 3567994 h 5637756"/>
              <a:gd name="connsiteX552" fmla="*/ 930525 w 6338892"/>
              <a:gd name="connsiteY552" fmla="*/ 3756658 h 5637756"/>
              <a:gd name="connsiteX553" fmla="*/ 469653 w 6338892"/>
              <a:gd name="connsiteY553" fmla="*/ 3756658 h 5637756"/>
              <a:gd name="connsiteX554" fmla="*/ 652463 w 6338892"/>
              <a:gd name="connsiteY554" fmla="*/ 3939469 h 5637756"/>
              <a:gd name="connsiteX555" fmla="*/ 463799 w 6338892"/>
              <a:gd name="connsiteY555" fmla="*/ 4128133 h 5637756"/>
              <a:gd name="connsiteX556" fmla="*/ 1 w 6338892"/>
              <a:gd name="connsiteY556" fmla="*/ 4887259 h 5637756"/>
              <a:gd name="connsiteX557" fmla="*/ 188666 w 6338892"/>
              <a:gd name="connsiteY557" fmla="*/ 4698595 h 5637756"/>
              <a:gd name="connsiteX558" fmla="*/ 1 w 6338892"/>
              <a:gd name="connsiteY558" fmla="*/ 4509930 h 5637756"/>
              <a:gd name="connsiteX559" fmla="*/ 463799 w 6338892"/>
              <a:gd name="connsiteY559" fmla="*/ 4509930 h 5637756"/>
              <a:gd name="connsiteX560" fmla="*/ 468190 w 6338892"/>
              <a:gd name="connsiteY560" fmla="*/ 4514320 h 5637756"/>
              <a:gd name="connsiteX561" fmla="*/ 655389 w 6338892"/>
              <a:gd name="connsiteY561" fmla="*/ 4327120 h 5637756"/>
              <a:gd name="connsiteX562" fmla="*/ 466725 w 6338892"/>
              <a:gd name="connsiteY562" fmla="*/ 4138455 h 5637756"/>
              <a:gd name="connsiteX563" fmla="*/ 930526 w 6338892"/>
              <a:gd name="connsiteY563" fmla="*/ 4138455 h 5637756"/>
              <a:gd name="connsiteX564" fmla="*/ 1119189 w 6338892"/>
              <a:gd name="connsiteY564" fmla="*/ 4327120 h 5637756"/>
              <a:gd name="connsiteX565" fmla="*/ 930526 w 6338892"/>
              <a:gd name="connsiteY565" fmla="*/ 4515784 h 5637756"/>
              <a:gd name="connsiteX566" fmla="*/ 469654 w 6338892"/>
              <a:gd name="connsiteY566" fmla="*/ 4515784 h 5637756"/>
              <a:gd name="connsiteX567" fmla="*/ 652464 w 6338892"/>
              <a:gd name="connsiteY567" fmla="*/ 4698595 h 5637756"/>
              <a:gd name="connsiteX568" fmla="*/ 463799 w 6338892"/>
              <a:gd name="connsiteY568" fmla="*/ 4887259 h 5637756"/>
              <a:gd name="connsiteX569" fmla="*/ 1 w 6338892"/>
              <a:gd name="connsiteY569" fmla="*/ 5637756 h 5637756"/>
              <a:gd name="connsiteX570" fmla="*/ 188666 w 6338892"/>
              <a:gd name="connsiteY570" fmla="*/ 5449092 h 5637756"/>
              <a:gd name="connsiteX571" fmla="*/ 1 w 6338892"/>
              <a:gd name="connsiteY571" fmla="*/ 5260427 h 5637756"/>
              <a:gd name="connsiteX572" fmla="*/ 463800 w 6338892"/>
              <a:gd name="connsiteY572" fmla="*/ 5260427 h 5637756"/>
              <a:gd name="connsiteX573" fmla="*/ 468190 w 6338892"/>
              <a:gd name="connsiteY573" fmla="*/ 5264816 h 5637756"/>
              <a:gd name="connsiteX574" fmla="*/ 655390 w 6338892"/>
              <a:gd name="connsiteY574" fmla="*/ 5077618 h 5637756"/>
              <a:gd name="connsiteX575" fmla="*/ 466725 w 6338892"/>
              <a:gd name="connsiteY575" fmla="*/ 4888952 h 5637756"/>
              <a:gd name="connsiteX576" fmla="*/ 930526 w 6338892"/>
              <a:gd name="connsiteY576" fmla="*/ 4888952 h 5637756"/>
              <a:gd name="connsiteX577" fmla="*/ 1119189 w 6338892"/>
              <a:gd name="connsiteY577" fmla="*/ 5077618 h 5637756"/>
              <a:gd name="connsiteX578" fmla="*/ 930526 w 6338892"/>
              <a:gd name="connsiteY578" fmla="*/ 5266282 h 5637756"/>
              <a:gd name="connsiteX579" fmla="*/ 469654 w 6338892"/>
              <a:gd name="connsiteY579" fmla="*/ 5266282 h 5637756"/>
              <a:gd name="connsiteX580" fmla="*/ 652464 w 6338892"/>
              <a:gd name="connsiteY580" fmla="*/ 5449092 h 5637756"/>
              <a:gd name="connsiteX581" fmla="*/ 463800 w 6338892"/>
              <a:gd name="connsiteY581" fmla="*/ 5637756 h 5637756"/>
              <a:gd name="connsiteX582" fmla="*/ 0 w 6338892"/>
              <a:gd name="connsiteY582" fmla="*/ 3377636 h 5637756"/>
              <a:gd name="connsiteX583" fmla="*/ 188665 w 6338892"/>
              <a:gd name="connsiteY583" fmla="*/ 3188972 h 5637756"/>
              <a:gd name="connsiteX584" fmla="*/ 0 w 6338892"/>
              <a:gd name="connsiteY584" fmla="*/ 3000307 h 5637756"/>
              <a:gd name="connsiteX585" fmla="*/ 463799 w 6338892"/>
              <a:gd name="connsiteY585" fmla="*/ 3000307 h 5637756"/>
              <a:gd name="connsiteX586" fmla="*/ 468189 w 6338892"/>
              <a:gd name="connsiteY586" fmla="*/ 3004696 h 5637756"/>
              <a:gd name="connsiteX587" fmla="*/ 655389 w 6338892"/>
              <a:gd name="connsiteY587" fmla="*/ 2817497 h 5637756"/>
              <a:gd name="connsiteX588" fmla="*/ 466724 w 6338892"/>
              <a:gd name="connsiteY588" fmla="*/ 2628832 h 5637756"/>
              <a:gd name="connsiteX589" fmla="*/ 930525 w 6338892"/>
              <a:gd name="connsiteY589" fmla="*/ 2628832 h 5637756"/>
              <a:gd name="connsiteX590" fmla="*/ 1119189 w 6338892"/>
              <a:gd name="connsiteY590" fmla="*/ 2817497 h 5637756"/>
              <a:gd name="connsiteX591" fmla="*/ 930525 w 6338892"/>
              <a:gd name="connsiteY591" fmla="*/ 3006161 h 5637756"/>
              <a:gd name="connsiteX592" fmla="*/ 469653 w 6338892"/>
              <a:gd name="connsiteY592" fmla="*/ 3006161 h 5637756"/>
              <a:gd name="connsiteX593" fmla="*/ 652463 w 6338892"/>
              <a:gd name="connsiteY593" fmla="*/ 3188972 h 5637756"/>
              <a:gd name="connsiteX594" fmla="*/ 463799 w 6338892"/>
              <a:gd name="connsiteY594" fmla="*/ 3377636 h 563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</a:cxnLst>
            <a:rect l="l" t="t" r="r" b="b"/>
            <a:pathLst>
              <a:path w="6338892" h="5637756">
                <a:moveTo>
                  <a:pt x="5686428" y="367017"/>
                </a:moveTo>
                <a:lnTo>
                  <a:pt x="5875093" y="178353"/>
                </a:lnTo>
                <a:lnTo>
                  <a:pt x="5696740" y="0"/>
                </a:lnTo>
                <a:lnTo>
                  <a:pt x="6160540" y="0"/>
                </a:lnTo>
                <a:lnTo>
                  <a:pt x="6338892" y="178353"/>
                </a:lnTo>
                <a:lnTo>
                  <a:pt x="6150228" y="367017"/>
                </a:lnTo>
                <a:close/>
                <a:moveTo>
                  <a:pt x="5686428" y="1117514"/>
                </a:moveTo>
                <a:lnTo>
                  <a:pt x="5875093" y="928850"/>
                </a:lnTo>
                <a:lnTo>
                  <a:pt x="5686428" y="740185"/>
                </a:lnTo>
                <a:lnTo>
                  <a:pt x="6150228" y="740185"/>
                </a:lnTo>
                <a:lnTo>
                  <a:pt x="6338892" y="928850"/>
                </a:lnTo>
                <a:lnTo>
                  <a:pt x="6150228" y="1117514"/>
                </a:lnTo>
                <a:close/>
                <a:moveTo>
                  <a:pt x="5686428" y="1876641"/>
                </a:moveTo>
                <a:lnTo>
                  <a:pt x="5875093" y="1687977"/>
                </a:lnTo>
                <a:lnTo>
                  <a:pt x="5686428" y="1499312"/>
                </a:lnTo>
                <a:lnTo>
                  <a:pt x="6150228" y="1499312"/>
                </a:lnTo>
                <a:lnTo>
                  <a:pt x="6338892" y="1687977"/>
                </a:lnTo>
                <a:lnTo>
                  <a:pt x="6150228" y="1876641"/>
                </a:lnTo>
                <a:close/>
                <a:moveTo>
                  <a:pt x="5686428" y="2627138"/>
                </a:moveTo>
                <a:lnTo>
                  <a:pt x="5875093" y="2438474"/>
                </a:lnTo>
                <a:lnTo>
                  <a:pt x="5686428" y="2249809"/>
                </a:lnTo>
                <a:lnTo>
                  <a:pt x="6150228" y="2249809"/>
                </a:lnTo>
                <a:lnTo>
                  <a:pt x="6338892" y="2438474"/>
                </a:lnTo>
                <a:lnTo>
                  <a:pt x="6150228" y="2627138"/>
                </a:lnTo>
                <a:close/>
                <a:moveTo>
                  <a:pt x="5686427" y="3377636"/>
                </a:moveTo>
                <a:lnTo>
                  <a:pt x="5875092" y="3188972"/>
                </a:lnTo>
                <a:lnTo>
                  <a:pt x="5686427" y="3000307"/>
                </a:lnTo>
                <a:lnTo>
                  <a:pt x="6150227" y="3000307"/>
                </a:lnTo>
                <a:lnTo>
                  <a:pt x="6338891" y="3188972"/>
                </a:lnTo>
                <a:lnTo>
                  <a:pt x="6150227" y="3377636"/>
                </a:lnTo>
                <a:close/>
                <a:moveTo>
                  <a:pt x="5686427" y="4128133"/>
                </a:moveTo>
                <a:lnTo>
                  <a:pt x="5875092" y="3939469"/>
                </a:lnTo>
                <a:lnTo>
                  <a:pt x="5686427" y="3750804"/>
                </a:lnTo>
                <a:lnTo>
                  <a:pt x="6150227" y="3750804"/>
                </a:lnTo>
                <a:lnTo>
                  <a:pt x="6338891" y="3939469"/>
                </a:lnTo>
                <a:lnTo>
                  <a:pt x="6150227" y="4128133"/>
                </a:lnTo>
                <a:close/>
                <a:moveTo>
                  <a:pt x="5686427" y="4887259"/>
                </a:moveTo>
                <a:lnTo>
                  <a:pt x="5875092" y="4698595"/>
                </a:lnTo>
                <a:lnTo>
                  <a:pt x="5686427" y="4509930"/>
                </a:lnTo>
                <a:lnTo>
                  <a:pt x="6150227" y="4509930"/>
                </a:lnTo>
                <a:lnTo>
                  <a:pt x="6338891" y="4698595"/>
                </a:lnTo>
                <a:lnTo>
                  <a:pt x="6150227" y="4887259"/>
                </a:lnTo>
                <a:close/>
                <a:moveTo>
                  <a:pt x="5686427" y="5637756"/>
                </a:moveTo>
                <a:lnTo>
                  <a:pt x="5875092" y="5449092"/>
                </a:lnTo>
                <a:lnTo>
                  <a:pt x="5686427" y="5260427"/>
                </a:lnTo>
                <a:lnTo>
                  <a:pt x="6150227" y="5260427"/>
                </a:lnTo>
                <a:lnTo>
                  <a:pt x="6338891" y="5449092"/>
                </a:lnTo>
                <a:lnTo>
                  <a:pt x="6150227" y="5637756"/>
                </a:lnTo>
                <a:close/>
                <a:moveTo>
                  <a:pt x="5210178" y="746039"/>
                </a:moveTo>
                <a:lnTo>
                  <a:pt x="5398843" y="557375"/>
                </a:lnTo>
                <a:lnTo>
                  <a:pt x="5210178" y="368710"/>
                </a:lnTo>
                <a:lnTo>
                  <a:pt x="5673978" y="368710"/>
                </a:lnTo>
                <a:lnTo>
                  <a:pt x="5862642" y="557375"/>
                </a:lnTo>
                <a:lnTo>
                  <a:pt x="5673978" y="746039"/>
                </a:lnTo>
                <a:close/>
                <a:moveTo>
                  <a:pt x="5210178" y="1505166"/>
                </a:moveTo>
                <a:lnTo>
                  <a:pt x="5398843" y="1316502"/>
                </a:lnTo>
                <a:lnTo>
                  <a:pt x="5210178" y="1127837"/>
                </a:lnTo>
                <a:lnTo>
                  <a:pt x="5673978" y="1127837"/>
                </a:lnTo>
                <a:lnTo>
                  <a:pt x="5862642" y="1316502"/>
                </a:lnTo>
                <a:lnTo>
                  <a:pt x="5673978" y="1505166"/>
                </a:lnTo>
                <a:close/>
                <a:moveTo>
                  <a:pt x="5210178" y="2255663"/>
                </a:moveTo>
                <a:lnTo>
                  <a:pt x="5398843" y="2066999"/>
                </a:lnTo>
                <a:lnTo>
                  <a:pt x="5210178" y="1878334"/>
                </a:lnTo>
                <a:lnTo>
                  <a:pt x="5673978" y="1878334"/>
                </a:lnTo>
                <a:lnTo>
                  <a:pt x="5862642" y="2066999"/>
                </a:lnTo>
                <a:lnTo>
                  <a:pt x="5673978" y="2255663"/>
                </a:lnTo>
                <a:close/>
                <a:moveTo>
                  <a:pt x="5210177" y="3006161"/>
                </a:moveTo>
                <a:lnTo>
                  <a:pt x="5398842" y="2817497"/>
                </a:lnTo>
                <a:lnTo>
                  <a:pt x="5210177" y="2628832"/>
                </a:lnTo>
                <a:lnTo>
                  <a:pt x="5673977" y="2628832"/>
                </a:lnTo>
                <a:lnTo>
                  <a:pt x="5862641" y="2817497"/>
                </a:lnTo>
                <a:lnTo>
                  <a:pt x="5673977" y="3006161"/>
                </a:lnTo>
                <a:close/>
                <a:moveTo>
                  <a:pt x="5210177" y="3756658"/>
                </a:moveTo>
                <a:lnTo>
                  <a:pt x="5398842" y="3567994"/>
                </a:lnTo>
                <a:lnTo>
                  <a:pt x="5210177" y="3379329"/>
                </a:lnTo>
                <a:lnTo>
                  <a:pt x="5673977" y="3379329"/>
                </a:lnTo>
                <a:lnTo>
                  <a:pt x="5862641" y="3567994"/>
                </a:lnTo>
                <a:lnTo>
                  <a:pt x="5673977" y="3756658"/>
                </a:lnTo>
                <a:close/>
                <a:moveTo>
                  <a:pt x="5210177" y="4515784"/>
                </a:moveTo>
                <a:lnTo>
                  <a:pt x="5398842" y="4327120"/>
                </a:lnTo>
                <a:lnTo>
                  <a:pt x="5210177" y="4138455"/>
                </a:lnTo>
                <a:lnTo>
                  <a:pt x="5673977" y="4138455"/>
                </a:lnTo>
                <a:lnTo>
                  <a:pt x="5862641" y="4327120"/>
                </a:lnTo>
                <a:lnTo>
                  <a:pt x="5673977" y="4515784"/>
                </a:lnTo>
                <a:close/>
                <a:moveTo>
                  <a:pt x="5210177" y="5266282"/>
                </a:moveTo>
                <a:lnTo>
                  <a:pt x="5398842" y="5077618"/>
                </a:lnTo>
                <a:lnTo>
                  <a:pt x="5210177" y="4888952"/>
                </a:lnTo>
                <a:lnTo>
                  <a:pt x="5673977" y="4888952"/>
                </a:lnTo>
                <a:lnTo>
                  <a:pt x="5862641" y="5077618"/>
                </a:lnTo>
                <a:lnTo>
                  <a:pt x="5673977" y="5266282"/>
                </a:lnTo>
                <a:close/>
                <a:moveTo>
                  <a:pt x="4733927" y="367017"/>
                </a:moveTo>
                <a:lnTo>
                  <a:pt x="4922592" y="178353"/>
                </a:lnTo>
                <a:lnTo>
                  <a:pt x="4744239" y="0"/>
                </a:lnTo>
                <a:lnTo>
                  <a:pt x="5208039" y="0"/>
                </a:lnTo>
                <a:lnTo>
                  <a:pt x="5386391" y="178353"/>
                </a:lnTo>
                <a:lnTo>
                  <a:pt x="5197727" y="367017"/>
                </a:lnTo>
                <a:close/>
                <a:moveTo>
                  <a:pt x="4733927" y="1117514"/>
                </a:moveTo>
                <a:lnTo>
                  <a:pt x="4922592" y="928850"/>
                </a:lnTo>
                <a:lnTo>
                  <a:pt x="4733927" y="740185"/>
                </a:lnTo>
                <a:lnTo>
                  <a:pt x="5197727" y="740185"/>
                </a:lnTo>
                <a:lnTo>
                  <a:pt x="5386391" y="928850"/>
                </a:lnTo>
                <a:lnTo>
                  <a:pt x="5197727" y="1117514"/>
                </a:lnTo>
                <a:close/>
                <a:moveTo>
                  <a:pt x="4733927" y="1876641"/>
                </a:moveTo>
                <a:lnTo>
                  <a:pt x="4922592" y="1687977"/>
                </a:lnTo>
                <a:lnTo>
                  <a:pt x="4733927" y="1499312"/>
                </a:lnTo>
                <a:lnTo>
                  <a:pt x="5197727" y="1499312"/>
                </a:lnTo>
                <a:lnTo>
                  <a:pt x="5386391" y="1687977"/>
                </a:lnTo>
                <a:lnTo>
                  <a:pt x="5197727" y="1876641"/>
                </a:lnTo>
                <a:close/>
                <a:moveTo>
                  <a:pt x="4733927" y="2627138"/>
                </a:moveTo>
                <a:lnTo>
                  <a:pt x="4922592" y="2438474"/>
                </a:lnTo>
                <a:lnTo>
                  <a:pt x="4733927" y="2249809"/>
                </a:lnTo>
                <a:lnTo>
                  <a:pt x="5197727" y="2249809"/>
                </a:lnTo>
                <a:lnTo>
                  <a:pt x="5386391" y="2438474"/>
                </a:lnTo>
                <a:lnTo>
                  <a:pt x="5197727" y="2627138"/>
                </a:lnTo>
                <a:close/>
                <a:moveTo>
                  <a:pt x="4733926" y="3377636"/>
                </a:moveTo>
                <a:lnTo>
                  <a:pt x="4922591" y="3188972"/>
                </a:lnTo>
                <a:lnTo>
                  <a:pt x="4733926" y="3000307"/>
                </a:lnTo>
                <a:lnTo>
                  <a:pt x="5197726" y="3000307"/>
                </a:lnTo>
                <a:lnTo>
                  <a:pt x="5386390" y="3188972"/>
                </a:lnTo>
                <a:lnTo>
                  <a:pt x="5197726" y="3377636"/>
                </a:lnTo>
                <a:close/>
                <a:moveTo>
                  <a:pt x="4733926" y="4128133"/>
                </a:moveTo>
                <a:lnTo>
                  <a:pt x="4922591" y="3939469"/>
                </a:lnTo>
                <a:lnTo>
                  <a:pt x="4733926" y="3750804"/>
                </a:lnTo>
                <a:lnTo>
                  <a:pt x="5197726" y="3750804"/>
                </a:lnTo>
                <a:lnTo>
                  <a:pt x="5386390" y="3939469"/>
                </a:lnTo>
                <a:lnTo>
                  <a:pt x="5197726" y="4128133"/>
                </a:lnTo>
                <a:close/>
                <a:moveTo>
                  <a:pt x="4733926" y="4887259"/>
                </a:moveTo>
                <a:lnTo>
                  <a:pt x="4922591" y="4698595"/>
                </a:lnTo>
                <a:lnTo>
                  <a:pt x="4733926" y="4509930"/>
                </a:lnTo>
                <a:lnTo>
                  <a:pt x="5197726" y="4509930"/>
                </a:lnTo>
                <a:lnTo>
                  <a:pt x="5386390" y="4698595"/>
                </a:lnTo>
                <a:lnTo>
                  <a:pt x="5197726" y="4887259"/>
                </a:lnTo>
                <a:close/>
                <a:moveTo>
                  <a:pt x="4733926" y="5637756"/>
                </a:moveTo>
                <a:lnTo>
                  <a:pt x="4922591" y="5449092"/>
                </a:lnTo>
                <a:lnTo>
                  <a:pt x="4733926" y="5260427"/>
                </a:lnTo>
                <a:lnTo>
                  <a:pt x="5197726" y="5260427"/>
                </a:lnTo>
                <a:lnTo>
                  <a:pt x="5386390" y="5449092"/>
                </a:lnTo>
                <a:lnTo>
                  <a:pt x="5197726" y="5637756"/>
                </a:lnTo>
                <a:close/>
                <a:moveTo>
                  <a:pt x="4257677" y="746039"/>
                </a:moveTo>
                <a:lnTo>
                  <a:pt x="4446342" y="557375"/>
                </a:lnTo>
                <a:lnTo>
                  <a:pt x="4257677" y="368710"/>
                </a:lnTo>
                <a:lnTo>
                  <a:pt x="4721477" y="368710"/>
                </a:lnTo>
                <a:lnTo>
                  <a:pt x="4910141" y="557375"/>
                </a:lnTo>
                <a:lnTo>
                  <a:pt x="4721477" y="746039"/>
                </a:lnTo>
                <a:close/>
                <a:moveTo>
                  <a:pt x="4257677" y="1505166"/>
                </a:moveTo>
                <a:lnTo>
                  <a:pt x="4446342" y="1316502"/>
                </a:lnTo>
                <a:lnTo>
                  <a:pt x="4257677" y="1127837"/>
                </a:lnTo>
                <a:lnTo>
                  <a:pt x="4721477" y="1127837"/>
                </a:lnTo>
                <a:lnTo>
                  <a:pt x="4910141" y="1316502"/>
                </a:lnTo>
                <a:lnTo>
                  <a:pt x="4721477" y="1505166"/>
                </a:lnTo>
                <a:close/>
                <a:moveTo>
                  <a:pt x="4257677" y="2255663"/>
                </a:moveTo>
                <a:lnTo>
                  <a:pt x="4446342" y="2066999"/>
                </a:lnTo>
                <a:lnTo>
                  <a:pt x="4257677" y="1878334"/>
                </a:lnTo>
                <a:lnTo>
                  <a:pt x="4721477" y="1878334"/>
                </a:lnTo>
                <a:lnTo>
                  <a:pt x="4910141" y="2066999"/>
                </a:lnTo>
                <a:lnTo>
                  <a:pt x="4721477" y="2255663"/>
                </a:lnTo>
                <a:close/>
                <a:moveTo>
                  <a:pt x="4257676" y="3006161"/>
                </a:moveTo>
                <a:lnTo>
                  <a:pt x="4446341" y="2817497"/>
                </a:lnTo>
                <a:lnTo>
                  <a:pt x="4257676" y="2628832"/>
                </a:lnTo>
                <a:lnTo>
                  <a:pt x="4721476" y="2628832"/>
                </a:lnTo>
                <a:lnTo>
                  <a:pt x="4910140" y="2817497"/>
                </a:lnTo>
                <a:lnTo>
                  <a:pt x="4721476" y="3006161"/>
                </a:lnTo>
                <a:close/>
                <a:moveTo>
                  <a:pt x="4257676" y="3756658"/>
                </a:moveTo>
                <a:lnTo>
                  <a:pt x="4446341" y="3567994"/>
                </a:lnTo>
                <a:lnTo>
                  <a:pt x="4257676" y="3379329"/>
                </a:lnTo>
                <a:lnTo>
                  <a:pt x="4721476" y="3379329"/>
                </a:lnTo>
                <a:lnTo>
                  <a:pt x="4910140" y="3567994"/>
                </a:lnTo>
                <a:lnTo>
                  <a:pt x="4721476" y="3756658"/>
                </a:lnTo>
                <a:close/>
                <a:moveTo>
                  <a:pt x="4257676" y="4515784"/>
                </a:moveTo>
                <a:lnTo>
                  <a:pt x="4446341" y="4327120"/>
                </a:lnTo>
                <a:lnTo>
                  <a:pt x="4257676" y="4138455"/>
                </a:lnTo>
                <a:lnTo>
                  <a:pt x="4721476" y="4138455"/>
                </a:lnTo>
                <a:lnTo>
                  <a:pt x="4910140" y="4327120"/>
                </a:lnTo>
                <a:lnTo>
                  <a:pt x="4721476" y="4515784"/>
                </a:lnTo>
                <a:close/>
                <a:moveTo>
                  <a:pt x="4257676" y="5266282"/>
                </a:moveTo>
                <a:lnTo>
                  <a:pt x="4446341" y="5077618"/>
                </a:lnTo>
                <a:lnTo>
                  <a:pt x="4257676" y="4888952"/>
                </a:lnTo>
                <a:lnTo>
                  <a:pt x="4721476" y="4888952"/>
                </a:lnTo>
                <a:lnTo>
                  <a:pt x="4910140" y="5077618"/>
                </a:lnTo>
                <a:lnTo>
                  <a:pt x="4721476" y="5266282"/>
                </a:lnTo>
                <a:close/>
                <a:moveTo>
                  <a:pt x="3781427" y="367017"/>
                </a:moveTo>
                <a:lnTo>
                  <a:pt x="3970092" y="178353"/>
                </a:lnTo>
                <a:lnTo>
                  <a:pt x="3791739" y="0"/>
                </a:lnTo>
                <a:lnTo>
                  <a:pt x="4255539" y="0"/>
                </a:lnTo>
                <a:lnTo>
                  <a:pt x="4433891" y="178353"/>
                </a:lnTo>
                <a:lnTo>
                  <a:pt x="4245227" y="367017"/>
                </a:lnTo>
                <a:close/>
                <a:moveTo>
                  <a:pt x="3781427" y="1117514"/>
                </a:moveTo>
                <a:lnTo>
                  <a:pt x="3970092" y="928850"/>
                </a:lnTo>
                <a:lnTo>
                  <a:pt x="3781427" y="740185"/>
                </a:lnTo>
                <a:lnTo>
                  <a:pt x="4245227" y="740185"/>
                </a:lnTo>
                <a:lnTo>
                  <a:pt x="4433891" y="928850"/>
                </a:lnTo>
                <a:lnTo>
                  <a:pt x="4245227" y="1117514"/>
                </a:lnTo>
                <a:close/>
                <a:moveTo>
                  <a:pt x="3781427" y="1876641"/>
                </a:moveTo>
                <a:lnTo>
                  <a:pt x="3970092" y="1687977"/>
                </a:lnTo>
                <a:lnTo>
                  <a:pt x="3781427" y="1499312"/>
                </a:lnTo>
                <a:lnTo>
                  <a:pt x="4245227" y="1499312"/>
                </a:lnTo>
                <a:lnTo>
                  <a:pt x="4433891" y="1687977"/>
                </a:lnTo>
                <a:lnTo>
                  <a:pt x="4245227" y="1876641"/>
                </a:lnTo>
                <a:close/>
                <a:moveTo>
                  <a:pt x="3781427" y="2627138"/>
                </a:moveTo>
                <a:lnTo>
                  <a:pt x="3970092" y="2438474"/>
                </a:lnTo>
                <a:lnTo>
                  <a:pt x="3781427" y="2249809"/>
                </a:lnTo>
                <a:lnTo>
                  <a:pt x="4245227" y="2249809"/>
                </a:lnTo>
                <a:lnTo>
                  <a:pt x="4433891" y="2438474"/>
                </a:lnTo>
                <a:lnTo>
                  <a:pt x="4245227" y="2627138"/>
                </a:lnTo>
                <a:close/>
                <a:moveTo>
                  <a:pt x="3781426" y="3377636"/>
                </a:moveTo>
                <a:lnTo>
                  <a:pt x="3970091" y="3188972"/>
                </a:lnTo>
                <a:lnTo>
                  <a:pt x="3781426" y="3000307"/>
                </a:lnTo>
                <a:lnTo>
                  <a:pt x="4245226" y="3000307"/>
                </a:lnTo>
                <a:lnTo>
                  <a:pt x="4433890" y="3188972"/>
                </a:lnTo>
                <a:lnTo>
                  <a:pt x="4245226" y="3377636"/>
                </a:lnTo>
                <a:close/>
                <a:moveTo>
                  <a:pt x="3781426" y="4128133"/>
                </a:moveTo>
                <a:lnTo>
                  <a:pt x="3970091" y="3939469"/>
                </a:lnTo>
                <a:lnTo>
                  <a:pt x="3781426" y="3750804"/>
                </a:lnTo>
                <a:lnTo>
                  <a:pt x="4245226" y="3750804"/>
                </a:lnTo>
                <a:lnTo>
                  <a:pt x="4433890" y="3939469"/>
                </a:lnTo>
                <a:lnTo>
                  <a:pt x="4245226" y="4128133"/>
                </a:lnTo>
                <a:close/>
                <a:moveTo>
                  <a:pt x="3781426" y="4887259"/>
                </a:moveTo>
                <a:lnTo>
                  <a:pt x="3970091" y="4698595"/>
                </a:lnTo>
                <a:lnTo>
                  <a:pt x="3781426" y="4509930"/>
                </a:lnTo>
                <a:lnTo>
                  <a:pt x="4245226" y="4509930"/>
                </a:lnTo>
                <a:lnTo>
                  <a:pt x="4433890" y="4698595"/>
                </a:lnTo>
                <a:lnTo>
                  <a:pt x="4245226" y="4887259"/>
                </a:lnTo>
                <a:close/>
                <a:moveTo>
                  <a:pt x="3781426" y="5637756"/>
                </a:moveTo>
                <a:lnTo>
                  <a:pt x="3970091" y="5449092"/>
                </a:lnTo>
                <a:lnTo>
                  <a:pt x="3781426" y="5260427"/>
                </a:lnTo>
                <a:lnTo>
                  <a:pt x="4245226" y="5260427"/>
                </a:lnTo>
                <a:lnTo>
                  <a:pt x="4433890" y="5449092"/>
                </a:lnTo>
                <a:lnTo>
                  <a:pt x="4245226" y="5637756"/>
                </a:lnTo>
                <a:close/>
                <a:moveTo>
                  <a:pt x="3305177" y="746039"/>
                </a:moveTo>
                <a:lnTo>
                  <a:pt x="3493842" y="557375"/>
                </a:lnTo>
                <a:lnTo>
                  <a:pt x="3305177" y="368710"/>
                </a:lnTo>
                <a:lnTo>
                  <a:pt x="3768977" y="368710"/>
                </a:lnTo>
                <a:lnTo>
                  <a:pt x="3957641" y="557375"/>
                </a:lnTo>
                <a:lnTo>
                  <a:pt x="3768977" y="746039"/>
                </a:lnTo>
                <a:close/>
                <a:moveTo>
                  <a:pt x="3305177" y="1505166"/>
                </a:moveTo>
                <a:lnTo>
                  <a:pt x="3493842" y="1316502"/>
                </a:lnTo>
                <a:lnTo>
                  <a:pt x="3305177" y="1127837"/>
                </a:lnTo>
                <a:lnTo>
                  <a:pt x="3768977" y="1127837"/>
                </a:lnTo>
                <a:lnTo>
                  <a:pt x="3957641" y="1316502"/>
                </a:lnTo>
                <a:lnTo>
                  <a:pt x="3768977" y="1505166"/>
                </a:lnTo>
                <a:close/>
                <a:moveTo>
                  <a:pt x="3305177" y="2255663"/>
                </a:moveTo>
                <a:lnTo>
                  <a:pt x="3493842" y="2066999"/>
                </a:lnTo>
                <a:lnTo>
                  <a:pt x="3305177" y="1878334"/>
                </a:lnTo>
                <a:lnTo>
                  <a:pt x="3768977" y="1878334"/>
                </a:lnTo>
                <a:lnTo>
                  <a:pt x="3957641" y="2066999"/>
                </a:lnTo>
                <a:lnTo>
                  <a:pt x="3768977" y="2255663"/>
                </a:lnTo>
                <a:close/>
                <a:moveTo>
                  <a:pt x="3305176" y="3006161"/>
                </a:moveTo>
                <a:lnTo>
                  <a:pt x="3493841" y="2817497"/>
                </a:lnTo>
                <a:lnTo>
                  <a:pt x="3305176" y="2628832"/>
                </a:lnTo>
                <a:lnTo>
                  <a:pt x="3768976" y="2628832"/>
                </a:lnTo>
                <a:lnTo>
                  <a:pt x="3957640" y="2817497"/>
                </a:lnTo>
                <a:lnTo>
                  <a:pt x="3768976" y="3006161"/>
                </a:lnTo>
                <a:close/>
                <a:moveTo>
                  <a:pt x="3305176" y="3756658"/>
                </a:moveTo>
                <a:lnTo>
                  <a:pt x="3493841" y="3567994"/>
                </a:lnTo>
                <a:lnTo>
                  <a:pt x="3305176" y="3379329"/>
                </a:lnTo>
                <a:lnTo>
                  <a:pt x="3768976" y="3379329"/>
                </a:lnTo>
                <a:lnTo>
                  <a:pt x="3957640" y="3567994"/>
                </a:lnTo>
                <a:lnTo>
                  <a:pt x="3768976" y="3756658"/>
                </a:lnTo>
                <a:close/>
                <a:moveTo>
                  <a:pt x="3305176" y="4515784"/>
                </a:moveTo>
                <a:lnTo>
                  <a:pt x="3493841" y="4327120"/>
                </a:lnTo>
                <a:lnTo>
                  <a:pt x="3305176" y="4138455"/>
                </a:lnTo>
                <a:lnTo>
                  <a:pt x="3768976" y="4138455"/>
                </a:lnTo>
                <a:lnTo>
                  <a:pt x="3957640" y="4327120"/>
                </a:lnTo>
                <a:lnTo>
                  <a:pt x="3768976" y="4515784"/>
                </a:lnTo>
                <a:close/>
                <a:moveTo>
                  <a:pt x="3305176" y="5266282"/>
                </a:moveTo>
                <a:lnTo>
                  <a:pt x="3493841" y="5077618"/>
                </a:lnTo>
                <a:lnTo>
                  <a:pt x="3305176" y="4888952"/>
                </a:lnTo>
                <a:lnTo>
                  <a:pt x="3768976" y="4888952"/>
                </a:lnTo>
                <a:lnTo>
                  <a:pt x="3957640" y="5077618"/>
                </a:lnTo>
                <a:lnTo>
                  <a:pt x="3768976" y="5266282"/>
                </a:lnTo>
                <a:close/>
                <a:moveTo>
                  <a:pt x="2828926" y="367017"/>
                </a:moveTo>
                <a:lnTo>
                  <a:pt x="3017591" y="178353"/>
                </a:lnTo>
                <a:lnTo>
                  <a:pt x="2839238" y="0"/>
                </a:lnTo>
                <a:lnTo>
                  <a:pt x="3303038" y="0"/>
                </a:lnTo>
                <a:lnTo>
                  <a:pt x="3481390" y="178353"/>
                </a:lnTo>
                <a:lnTo>
                  <a:pt x="3292726" y="367017"/>
                </a:lnTo>
                <a:close/>
                <a:moveTo>
                  <a:pt x="2828926" y="1117514"/>
                </a:moveTo>
                <a:lnTo>
                  <a:pt x="3017591" y="928850"/>
                </a:lnTo>
                <a:lnTo>
                  <a:pt x="2828926" y="740185"/>
                </a:lnTo>
                <a:lnTo>
                  <a:pt x="3292726" y="740185"/>
                </a:lnTo>
                <a:lnTo>
                  <a:pt x="3481390" y="928850"/>
                </a:lnTo>
                <a:lnTo>
                  <a:pt x="3292726" y="1117514"/>
                </a:lnTo>
                <a:close/>
                <a:moveTo>
                  <a:pt x="2828926" y="1876641"/>
                </a:moveTo>
                <a:lnTo>
                  <a:pt x="3017591" y="1687977"/>
                </a:lnTo>
                <a:lnTo>
                  <a:pt x="2828926" y="1499312"/>
                </a:lnTo>
                <a:lnTo>
                  <a:pt x="3292726" y="1499312"/>
                </a:lnTo>
                <a:lnTo>
                  <a:pt x="3481390" y="1687977"/>
                </a:lnTo>
                <a:lnTo>
                  <a:pt x="3292726" y="1876641"/>
                </a:lnTo>
                <a:close/>
                <a:moveTo>
                  <a:pt x="2828926" y="2627138"/>
                </a:moveTo>
                <a:lnTo>
                  <a:pt x="3017591" y="2438474"/>
                </a:lnTo>
                <a:lnTo>
                  <a:pt x="2828926" y="2249809"/>
                </a:lnTo>
                <a:lnTo>
                  <a:pt x="3292726" y="2249809"/>
                </a:lnTo>
                <a:lnTo>
                  <a:pt x="3481390" y="2438474"/>
                </a:lnTo>
                <a:lnTo>
                  <a:pt x="3292726" y="2627138"/>
                </a:lnTo>
                <a:close/>
                <a:moveTo>
                  <a:pt x="2828925" y="3377636"/>
                </a:moveTo>
                <a:lnTo>
                  <a:pt x="3017591" y="3188972"/>
                </a:lnTo>
                <a:lnTo>
                  <a:pt x="2828925" y="3000307"/>
                </a:lnTo>
                <a:lnTo>
                  <a:pt x="3292725" y="3000307"/>
                </a:lnTo>
                <a:lnTo>
                  <a:pt x="3481389" y="3188972"/>
                </a:lnTo>
                <a:lnTo>
                  <a:pt x="3292725" y="3377636"/>
                </a:lnTo>
                <a:close/>
                <a:moveTo>
                  <a:pt x="2828925" y="4128133"/>
                </a:moveTo>
                <a:lnTo>
                  <a:pt x="3017591" y="3939469"/>
                </a:lnTo>
                <a:lnTo>
                  <a:pt x="2828925" y="3750804"/>
                </a:lnTo>
                <a:lnTo>
                  <a:pt x="3292725" y="3750804"/>
                </a:lnTo>
                <a:lnTo>
                  <a:pt x="3481389" y="3939469"/>
                </a:lnTo>
                <a:lnTo>
                  <a:pt x="3292725" y="4128133"/>
                </a:lnTo>
                <a:close/>
                <a:moveTo>
                  <a:pt x="2828925" y="4887259"/>
                </a:moveTo>
                <a:lnTo>
                  <a:pt x="3017591" y="4698595"/>
                </a:lnTo>
                <a:lnTo>
                  <a:pt x="2828925" y="4509930"/>
                </a:lnTo>
                <a:lnTo>
                  <a:pt x="3292725" y="4509930"/>
                </a:lnTo>
                <a:lnTo>
                  <a:pt x="3481389" y="4698595"/>
                </a:lnTo>
                <a:lnTo>
                  <a:pt x="3292725" y="4887259"/>
                </a:lnTo>
                <a:close/>
                <a:moveTo>
                  <a:pt x="2828925" y="5637756"/>
                </a:moveTo>
                <a:lnTo>
                  <a:pt x="3017591" y="5449092"/>
                </a:lnTo>
                <a:lnTo>
                  <a:pt x="2828925" y="5260427"/>
                </a:lnTo>
                <a:lnTo>
                  <a:pt x="3292725" y="5260427"/>
                </a:lnTo>
                <a:lnTo>
                  <a:pt x="3481389" y="5449092"/>
                </a:lnTo>
                <a:lnTo>
                  <a:pt x="3292725" y="5637756"/>
                </a:lnTo>
                <a:close/>
                <a:moveTo>
                  <a:pt x="1895478" y="367017"/>
                </a:moveTo>
                <a:lnTo>
                  <a:pt x="2084141" y="178353"/>
                </a:lnTo>
                <a:lnTo>
                  <a:pt x="1905790" y="0"/>
                </a:lnTo>
                <a:lnTo>
                  <a:pt x="2369588" y="0"/>
                </a:lnTo>
                <a:lnTo>
                  <a:pt x="2547940" y="178353"/>
                </a:lnTo>
                <a:lnTo>
                  <a:pt x="2359277" y="367017"/>
                </a:lnTo>
                <a:close/>
                <a:moveTo>
                  <a:pt x="1895477" y="1117514"/>
                </a:moveTo>
                <a:lnTo>
                  <a:pt x="2084141" y="928850"/>
                </a:lnTo>
                <a:lnTo>
                  <a:pt x="1895477" y="740185"/>
                </a:lnTo>
                <a:lnTo>
                  <a:pt x="2358530" y="740185"/>
                </a:lnTo>
                <a:lnTo>
                  <a:pt x="2541341" y="557375"/>
                </a:lnTo>
                <a:lnTo>
                  <a:pt x="2352676" y="368710"/>
                </a:lnTo>
                <a:lnTo>
                  <a:pt x="2816476" y="368710"/>
                </a:lnTo>
                <a:lnTo>
                  <a:pt x="3005140" y="557375"/>
                </a:lnTo>
                <a:lnTo>
                  <a:pt x="2816476" y="746039"/>
                </a:lnTo>
                <a:lnTo>
                  <a:pt x="2365130" y="746039"/>
                </a:lnTo>
                <a:lnTo>
                  <a:pt x="2547940" y="928850"/>
                </a:lnTo>
                <a:lnTo>
                  <a:pt x="2359276" y="1117514"/>
                </a:lnTo>
                <a:close/>
                <a:moveTo>
                  <a:pt x="1895477" y="1876641"/>
                </a:moveTo>
                <a:lnTo>
                  <a:pt x="2084141" y="1687977"/>
                </a:lnTo>
                <a:lnTo>
                  <a:pt x="1895477" y="1499312"/>
                </a:lnTo>
                <a:lnTo>
                  <a:pt x="2358530" y="1499312"/>
                </a:lnTo>
                <a:lnTo>
                  <a:pt x="2541342" y="1316502"/>
                </a:lnTo>
                <a:lnTo>
                  <a:pt x="2352676" y="1127837"/>
                </a:lnTo>
                <a:lnTo>
                  <a:pt x="2816476" y="1127837"/>
                </a:lnTo>
                <a:lnTo>
                  <a:pt x="3005140" y="1316502"/>
                </a:lnTo>
                <a:lnTo>
                  <a:pt x="2816476" y="1505166"/>
                </a:lnTo>
                <a:lnTo>
                  <a:pt x="2365130" y="1505166"/>
                </a:lnTo>
                <a:lnTo>
                  <a:pt x="2547940" y="1687977"/>
                </a:lnTo>
                <a:lnTo>
                  <a:pt x="2359277" y="1876641"/>
                </a:lnTo>
                <a:close/>
                <a:moveTo>
                  <a:pt x="1895477" y="2627138"/>
                </a:moveTo>
                <a:lnTo>
                  <a:pt x="2084141" y="2438474"/>
                </a:lnTo>
                <a:lnTo>
                  <a:pt x="1895477" y="2249809"/>
                </a:lnTo>
                <a:lnTo>
                  <a:pt x="2358530" y="2249809"/>
                </a:lnTo>
                <a:lnTo>
                  <a:pt x="2541342" y="2066999"/>
                </a:lnTo>
                <a:lnTo>
                  <a:pt x="2352676" y="1878334"/>
                </a:lnTo>
                <a:lnTo>
                  <a:pt x="2816476" y="1878334"/>
                </a:lnTo>
                <a:lnTo>
                  <a:pt x="3005140" y="2066999"/>
                </a:lnTo>
                <a:lnTo>
                  <a:pt x="2816476" y="2255663"/>
                </a:lnTo>
                <a:lnTo>
                  <a:pt x="2365130" y="2255663"/>
                </a:lnTo>
                <a:lnTo>
                  <a:pt x="2547940" y="2438474"/>
                </a:lnTo>
                <a:lnTo>
                  <a:pt x="2359276" y="2627138"/>
                </a:lnTo>
                <a:close/>
                <a:moveTo>
                  <a:pt x="1895477" y="4128133"/>
                </a:moveTo>
                <a:lnTo>
                  <a:pt x="2084140" y="3939469"/>
                </a:lnTo>
                <a:lnTo>
                  <a:pt x="1895477" y="3750804"/>
                </a:lnTo>
                <a:lnTo>
                  <a:pt x="2358529" y="3750804"/>
                </a:lnTo>
                <a:lnTo>
                  <a:pt x="2541340" y="3567994"/>
                </a:lnTo>
                <a:lnTo>
                  <a:pt x="2352676" y="3379329"/>
                </a:lnTo>
                <a:lnTo>
                  <a:pt x="2816475" y="3379329"/>
                </a:lnTo>
                <a:lnTo>
                  <a:pt x="3005139" y="3567994"/>
                </a:lnTo>
                <a:lnTo>
                  <a:pt x="2816475" y="3756658"/>
                </a:lnTo>
                <a:lnTo>
                  <a:pt x="2365129" y="3756658"/>
                </a:lnTo>
                <a:lnTo>
                  <a:pt x="2547939" y="3939469"/>
                </a:lnTo>
                <a:lnTo>
                  <a:pt x="2359275" y="4128133"/>
                </a:lnTo>
                <a:close/>
                <a:moveTo>
                  <a:pt x="1895477" y="4887259"/>
                </a:moveTo>
                <a:lnTo>
                  <a:pt x="2084140" y="4698595"/>
                </a:lnTo>
                <a:lnTo>
                  <a:pt x="1895477" y="4509930"/>
                </a:lnTo>
                <a:lnTo>
                  <a:pt x="2358529" y="4509930"/>
                </a:lnTo>
                <a:lnTo>
                  <a:pt x="2541340" y="4327120"/>
                </a:lnTo>
                <a:lnTo>
                  <a:pt x="2352676" y="4138455"/>
                </a:lnTo>
                <a:lnTo>
                  <a:pt x="2816475" y="4138455"/>
                </a:lnTo>
                <a:lnTo>
                  <a:pt x="3005139" y="4327120"/>
                </a:lnTo>
                <a:lnTo>
                  <a:pt x="2816475" y="4515784"/>
                </a:lnTo>
                <a:lnTo>
                  <a:pt x="2365129" y="4515784"/>
                </a:lnTo>
                <a:lnTo>
                  <a:pt x="2547939" y="4698595"/>
                </a:lnTo>
                <a:lnTo>
                  <a:pt x="2359275" y="4887259"/>
                </a:lnTo>
                <a:close/>
                <a:moveTo>
                  <a:pt x="1895477" y="5637756"/>
                </a:moveTo>
                <a:lnTo>
                  <a:pt x="2084140" y="5449092"/>
                </a:lnTo>
                <a:lnTo>
                  <a:pt x="1895477" y="5260427"/>
                </a:lnTo>
                <a:lnTo>
                  <a:pt x="2358529" y="5260427"/>
                </a:lnTo>
                <a:lnTo>
                  <a:pt x="2541340" y="5077618"/>
                </a:lnTo>
                <a:lnTo>
                  <a:pt x="2352676" y="4888952"/>
                </a:lnTo>
                <a:lnTo>
                  <a:pt x="2816475" y="4888952"/>
                </a:lnTo>
                <a:lnTo>
                  <a:pt x="3005139" y="5077618"/>
                </a:lnTo>
                <a:lnTo>
                  <a:pt x="2816475" y="5266282"/>
                </a:lnTo>
                <a:lnTo>
                  <a:pt x="2365129" y="5266282"/>
                </a:lnTo>
                <a:lnTo>
                  <a:pt x="2547939" y="5449092"/>
                </a:lnTo>
                <a:lnTo>
                  <a:pt x="2359275" y="5637756"/>
                </a:lnTo>
                <a:close/>
                <a:moveTo>
                  <a:pt x="1895476" y="3377636"/>
                </a:moveTo>
                <a:lnTo>
                  <a:pt x="2084140" y="3188972"/>
                </a:lnTo>
                <a:lnTo>
                  <a:pt x="1895476" y="3000307"/>
                </a:lnTo>
                <a:lnTo>
                  <a:pt x="2358529" y="3000307"/>
                </a:lnTo>
                <a:lnTo>
                  <a:pt x="2541340" y="2817497"/>
                </a:lnTo>
                <a:lnTo>
                  <a:pt x="2352676" y="2628832"/>
                </a:lnTo>
                <a:lnTo>
                  <a:pt x="2816475" y="2628832"/>
                </a:lnTo>
                <a:lnTo>
                  <a:pt x="3005139" y="2817497"/>
                </a:lnTo>
                <a:lnTo>
                  <a:pt x="2816475" y="3006161"/>
                </a:lnTo>
                <a:lnTo>
                  <a:pt x="2365129" y="3006161"/>
                </a:lnTo>
                <a:lnTo>
                  <a:pt x="2547939" y="3188972"/>
                </a:lnTo>
                <a:lnTo>
                  <a:pt x="2359275" y="3377636"/>
                </a:lnTo>
                <a:close/>
                <a:moveTo>
                  <a:pt x="1419226" y="746039"/>
                </a:moveTo>
                <a:lnTo>
                  <a:pt x="1607891" y="557375"/>
                </a:lnTo>
                <a:lnTo>
                  <a:pt x="1419226" y="368710"/>
                </a:lnTo>
                <a:lnTo>
                  <a:pt x="1883026" y="368710"/>
                </a:lnTo>
                <a:lnTo>
                  <a:pt x="2071691" y="557375"/>
                </a:lnTo>
                <a:lnTo>
                  <a:pt x="1883026" y="746039"/>
                </a:lnTo>
                <a:close/>
                <a:moveTo>
                  <a:pt x="1419226" y="1505166"/>
                </a:moveTo>
                <a:lnTo>
                  <a:pt x="1607891" y="1316502"/>
                </a:lnTo>
                <a:lnTo>
                  <a:pt x="1419226" y="1127837"/>
                </a:lnTo>
                <a:lnTo>
                  <a:pt x="1883026" y="1127837"/>
                </a:lnTo>
                <a:lnTo>
                  <a:pt x="2071691" y="1316502"/>
                </a:lnTo>
                <a:lnTo>
                  <a:pt x="1883026" y="1505166"/>
                </a:lnTo>
                <a:close/>
                <a:moveTo>
                  <a:pt x="1419226" y="2255663"/>
                </a:moveTo>
                <a:lnTo>
                  <a:pt x="1607891" y="2066999"/>
                </a:lnTo>
                <a:lnTo>
                  <a:pt x="1419226" y="1878334"/>
                </a:lnTo>
                <a:lnTo>
                  <a:pt x="1883026" y="1878334"/>
                </a:lnTo>
                <a:lnTo>
                  <a:pt x="2071692" y="2066999"/>
                </a:lnTo>
                <a:lnTo>
                  <a:pt x="1883026" y="2255663"/>
                </a:lnTo>
                <a:close/>
                <a:moveTo>
                  <a:pt x="1419226" y="3756658"/>
                </a:moveTo>
                <a:lnTo>
                  <a:pt x="1607891" y="3567994"/>
                </a:lnTo>
                <a:lnTo>
                  <a:pt x="1419226" y="3379329"/>
                </a:lnTo>
                <a:lnTo>
                  <a:pt x="1883025" y="3379329"/>
                </a:lnTo>
                <a:lnTo>
                  <a:pt x="2071690" y="3567994"/>
                </a:lnTo>
                <a:lnTo>
                  <a:pt x="1883025" y="3756658"/>
                </a:lnTo>
                <a:close/>
                <a:moveTo>
                  <a:pt x="1419226" y="4515784"/>
                </a:moveTo>
                <a:lnTo>
                  <a:pt x="1607891" y="4327120"/>
                </a:lnTo>
                <a:lnTo>
                  <a:pt x="1419226" y="4138455"/>
                </a:lnTo>
                <a:lnTo>
                  <a:pt x="1883025" y="4138455"/>
                </a:lnTo>
                <a:lnTo>
                  <a:pt x="2071690" y="4327120"/>
                </a:lnTo>
                <a:lnTo>
                  <a:pt x="1883025" y="4515784"/>
                </a:lnTo>
                <a:close/>
                <a:moveTo>
                  <a:pt x="1419226" y="5266282"/>
                </a:moveTo>
                <a:lnTo>
                  <a:pt x="1607891" y="5077618"/>
                </a:lnTo>
                <a:lnTo>
                  <a:pt x="1419226" y="4888952"/>
                </a:lnTo>
                <a:lnTo>
                  <a:pt x="1883025" y="4888952"/>
                </a:lnTo>
                <a:lnTo>
                  <a:pt x="2071690" y="5077618"/>
                </a:lnTo>
                <a:lnTo>
                  <a:pt x="1883025" y="5266282"/>
                </a:lnTo>
                <a:close/>
                <a:moveTo>
                  <a:pt x="1419225" y="3006161"/>
                </a:moveTo>
                <a:lnTo>
                  <a:pt x="1607890" y="2817497"/>
                </a:lnTo>
                <a:lnTo>
                  <a:pt x="1419225" y="2628832"/>
                </a:lnTo>
                <a:lnTo>
                  <a:pt x="1883025" y="2628832"/>
                </a:lnTo>
                <a:lnTo>
                  <a:pt x="2071690" y="2817497"/>
                </a:lnTo>
                <a:lnTo>
                  <a:pt x="1883025" y="3006161"/>
                </a:lnTo>
                <a:close/>
                <a:moveTo>
                  <a:pt x="942977" y="367017"/>
                </a:moveTo>
                <a:lnTo>
                  <a:pt x="1131642" y="178353"/>
                </a:lnTo>
                <a:lnTo>
                  <a:pt x="953289" y="0"/>
                </a:lnTo>
                <a:lnTo>
                  <a:pt x="1417089" y="0"/>
                </a:lnTo>
                <a:lnTo>
                  <a:pt x="1595441" y="178353"/>
                </a:lnTo>
                <a:lnTo>
                  <a:pt x="1406777" y="367017"/>
                </a:lnTo>
                <a:close/>
                <a:moveTo>
                  <a:pt x="942976" y="1117514"/>
                </a:moveTo>
                <a:lnTo>
                  <a:pt x="1131641" y="928850"/>
                </a:lnTo>
                <a:lnTo>
                  <a:pt x="942976" y="740185"/>
                </a:lnTo>
                <a:lnTo>
                  <a:pt x="1406776" y="740185"/>
                </a:lnTo>
                <a:lnTo>
                  <a:pt x="1595440" y="928850"/>
                </a:lnTo>
                <a:lnTo>
                  <a:pt x="1406776" y="1117514"/>
                </a:lnTo>
                <a:close/>
                <a:moveTo>
                  <a:pt x="942976" y="1876641"/>
                </a:moveTo>
                <a:lnTo>
                  <a:pt x="1131641" y="1687977"/>
                </a:lnTo>
                <a:lnTo>
                  <a:pt x="942976" y="1499312"/>
                </a:lnTo>
                <a:lnTo>
                  <a:pt x="1406776" y="1499312"/>
                </a:lnTo>
                <a:lnTo>
                  <a:pt x="1595440" y="1687977"/>
                </a:lnTo>
                <a:lnTo>
                  <a:pt x="1406776" y="1876641"/>
                </a:lnTo>
                <a:close/>
                <a:moveTo>
                  <a:pt x="942976" y="2627138"/>
                </a:moveTo>
                <a:lnTo>
                  <a:pt x="1131641" y="2438474"/>
                </a:lnTo>
                <a:lnTo>
                  <a:pt x="942976" y="2249809"/>
                </a:lnTo>
                <a:lnTo>
                  <a:pt x="1406776" y="2249809"/>
                </a:lnTo>
                <a:lnTo>
                  <a:pt x="1595440" y="2438474"/>
                </a:lnTo>
                <a:lnTo>
                  <a:pt x="1406776" y="2627138"/>
                </a:lnTo>
                <a:close/>
                <a:moveTo>
                  <a:pt x="942976" y="4128133"/>
                </a:moveTo>
                <a:lnTo>
                  <a:pt x="1131641" y="3939469"/>
                </a:lnTo>
                <a:lnTo>
                  <a:pt x="942976" y="3750804"/>
                </a:lnTo>
                <a:lnTo>
                  <a:pt x="1406776" y="3750804"/>
                </a:lnTo>
                <a:lnTo>
                  <a:pt x="1595439" y="3939469"/>
                </a:lnTo>
                <a:lnTo>
                  <a:pt x="1406776" y="4128133"/>
                </a:lnTo>
                <a:close/>
                <a:moveTo>
                  <a:pt x="942976" y="4887259"/>
                </a:moveTo>
                <a:lnTo>
                  <a:pt x="1131641" y="4698595"/>
                </a:lnTo>
                <a:lnTo>
                  <a:pt x="942976" y="4509930"/>
                </a:lnTo>
                <a:lnTo>
                  <a:pt x="1406776" y="4509930"/>
                </a:lnTo>
                <a:lnTo>
                  <a:pt x="1595439" y="4698595"/>
                </a:lnTo>
                <a:lnTo>
                  <a:pt x="1406776" y="4887259"/>
                </a:lnTo>
                <a:close/>
                <a:moveTo>
                  <a:pt x="942976" y="5637756"/>
                </a:moveTo>
                <a:lnTo>
                  <a:pt x="1131641" y="5449092"/>
                </a:lnTo>
                <a:lnTo>
                  <a:pt x="942976" y="5260427"/>
                </a:lnTo>
                <a:lnTo>
                  <a:pt x="1406776" y="5260427"/>
                </a:lnTo>
                <a:lnTo>
                  <a:pt x="1595439" y="5449092"/>
                </a:lnTo>
                <a:lnTo>
                  <a:pt x="1406776" y="5637756"/>
                </a:lnTo>
                <a:close/>
                <a:moveTo>
                  <a:pt x="942975" y="3377636"/>
                </a:moveTo>
                <a:lnTo>
                  <a:pt x="1131640" y="3188972"/>
                </a:lnTo>
                <a:lnTo>
                  <a:pt x="942975" y="3000307"/>
                </a:lnTo>
                <a:lnTo>
                  <a:pt x="1406775" y="3000307"/>
                </a:lnTo>
                <a:lnTo>
                  <a:pt x="1595439" y="3188972"/>
                </a:lnTo>
                <a:lnTo>
                  <a:pt x="1406775" y="3377636"/>
                </a:lnTo>
                <a:close/>
                <a:moveTo>
                  <a:pt x="2" y="367017"/>
                </a:moveTo>
                <a:lnTo>
                  <a:pt x="188667" y="178353"/>
                </a:lnTo>
                <a:lnTo>
                  <a:pt x="10314" y="0"/>
                </a:lnTo>
                <a:lnTo>
                  <a:pt x="474113" y="0"/>
                </a:lnTo>
                <a:lnTo>
                  <a:pt x="652465" y="178353"/>
                </a:lnTo>
                <a:lnTo>
                  <a:pt x="463801" y="367017"/>
                </a:lnTo>
                <a:close/>
                <a:moveTo>
                  <a:pt x="1" y="1117514"/>
                </a:moveTo>
                <a:lnTo>
                  <a:pt x="188666" y="928850"/>
                </a:lnTo>
                <a:lnTo>
                  <a:pt x="1" y="740185"/>
                </a:lnTo>
                <a:lnTo>
                  <a:pt x="463800" y="740185"/>
                </a:lnTo>
                <a:lnTo>
                  <a:pt x="468190" y="744574"/>
                </a:lnTo>
                <a:lnTo>
                  <a:pt x="655390" y="557375"/>
                </a:lnTo>
                <a:lnTo>
                  <a:pt x="466725" y="368710"/>
                </a:lnTo>
                <a:lnTo>
                  <a:pt x="930526" y="368710"/>
                </a:lnTo>
                <a:lnTo>
                  <a:pt x="1119190" y="557375"/>
                </a:lnTo>
                <a:lnTo>
                  <a:pt x="930526" y="746039"/>
                </a:lnTo>
                <a:lnTo>
                  <a:pt x="469654" y="746039"/>
                </a:lnTo>
                <a:lnTo>
                  <a:pt x="652464" y="928850"/>
                </a:lnTo>
                <a:lnTo>
                  <a:pt x="463800" y="1117514"/>
                </a:lnTo>
                <a:close/>
                <a:moveTo>
                  <a:pt x="1" y="1876641"/>
                </a:moveTo>
                <a:lnTo>
                  <a:pt x="188666" y="1687977"/>
                </a:lnTo>
                <a:lnTo>
                  <a:pt x="1" y="1499312"/>
                </a:lnTo>
                <a:lnTo>
                  <a:pt x="463800" y="1499312"/>
                </a:lnTo>
                <a:lnTo>
                  <a:pt x="468190" y="1503701"/>
                </a:lnTo>
                <a:lnTo>
                  <a:pt x="655390" y="1316502"/>
                </a:lnTo>
                <a:lnTo>
                  <a:pt x="466725" y="1127837"/>
                </a:lnTo>
                <a:lnTo>
                  <a:pt x="930526" y="1127837"/>
                </a:lnTo>
                <a:lnTo>
                  <a:pt x="1119190" y="1316502"/>
                </a:lnTo>
                <a:lnTo>
                  <a:pt x="930526" y="1505166"/>
                </a:lnTo>
                <a:lnTo>
                  <a:pt x="469654" y="1505166"/>
                </a:lnTo>
                <a:lnTo>
                  <a:pt x="652464" y="1687977"/>
                </a:lnTo>
                <a:lnTo>
                  <a:pt x="463800" y="1876641"/>
                </a:lnTo>
                <a:close/>
                <a:moveTo>
                  <a:pt x="1" y="2627138"/>
                </a:moveTo>
                <a:lnTo>
                  <a:pt x="188666" y="2438474"/>
                </a:lnTo>
                <a:lnTo>
                  <a:pt x="1" y="2249809"/>
                </a:lnTo>
                <a:lnTo>
                  <a:pt x="463800" y="2249809"/>
                </a:lnTo>
                <a:lnTo>
                  <a:pt x="468190" y="2254198"/>
                </a:lnTo>
                <a:lnTo>
                  <a:pt x="655390" y="2066999"/>
                </a:lnTo>
                <a:lnTo>
                  <a:pt x="466725" y="1878334"/>
                </a:lnTo>
                <a:lnTo>
                  <a:pt x="930526" y="1878334"/>
                </a:lnTo>
                <a:lnTo>
                  <a:pt x="1119190" y="2066999"/>
                </a:lnTo>
                <a:lnTo>
                  <a:pt x="930526" y="2255663"/>
                </a:lnTo>
                <a:lnTo>
                  <a:pt x="469654" y="2255663"/>
                </a:lnTo>
                <a:lnTo>
                  <a:pt x="652464" y="2438474"/>
                </a:lnTo>
                <a:lnTo>
                  <a:pt x="463800" y="2627138"/>
                </a:lnTo>
                <a:close/>
                <a:moveTo>
                  <a:pt x="1" y="4128133"/>
                </a:moveTo>
                <a:lnTo>
                  <a:pt x="188665" y="3939469"/>
                </a:lnTo>
                <a:lnTo>
                  <a:pt x="1" y="3750804"/>
                </a:lnTo>
                <a:lnTo>
                  <a:pt x="463799" y="3750804"/>
                </a:lnTo>
                <a:lnTo>
                  <a:pt x="468189" y="3755193"/>
                </a:lnTo>
                <a:lnTo>
                  <a:pt x="655389" y="3567994"/>
                </a:lnTo>
                <a:lnTo>
                  <a:pt x="466724" y="3379329"/>
                </a:lnTo>
                <a:lnTo>
                  <a:pt x="930525" y="3379329"/>
                </a:lnTo>
                <a:lnTo>
                  <a:pt x="1119189" y="3567994"/>
                </a:lnTo>
                <a:lnTo>
                  <a:pt x="930525" y="3756658"/>
                </a:lnTo>
                <a:lnTo>
                  <a:pt x="469653" y="3756658"/>
                </a:lnTo>
                <a:lnTo>
                  <a:pt x="652463" y="3939469"/>
                </a:lnTo>
                <a:lnTo>
                  <a:pt x="463799" y="4128133"/>
                </a:lnTo>
                <a:close/>
                <a:moveTo>
                  <a:pt x="1" y="4887259"/>
                </a:moveTo>
                <a:lnTo>
                  <a:pt x="188666" y="4698595"/>
                </a:lnTo>
                <a:lnTo>
                  <a:pt x="1" y="4509930"/>
                </a:lnTo>
                <a:lnTo>
                  <a:pt x="463799" y="4509930"/>
                </a:lnTo>
                <a:lnTo>
                  <a:pt x="468190" y="4514320"/>
                </a:lnTo>
                <a:lnTo>
                  <a:pt x="655389" y="4327120"/>
                </a:lnTo>
                <a:lnTo>
                  <a:pt x="466725" y="4138455"/>
                </a:lnTo>
                <a:lnTo>
                  <a:pt x="930526" y="4138455"/>
                </a:lnTo>
                <a:lnTo>
                  <a:pt x="1119189" y="4327120"/>
                </a:lnTo>
                <a:lnTo>
                  <a:pt x="930526" y="4515784"/>
                </a:lnTo>
                <a:lnTo>
                  <a:pt x="469654" y="4515784"/>
                </a:lnTo>
                <a:lnTo>
                  <a:pt x="652464" y="4698595"/>
                </a:lnTo>
                <a:lnTo>
                  <a:pt x="463799" y="4887259"/>
                </a:lnTo>
                <a:close/>
                <a:moveTo>
                  <a:pt x="1" y="5637756"/>
                </a:moveTo>
                <a:lnTo>
                  <a:pt x="188666" y="5449092"/>
                </a:lnTo>
                <a:lnTo>
                  <a:pt x="1" y="5260427"/>
                </a:lnTo>
                <a:lnTo>
                  <a:pt x="463800" y="5260427"/>
                </a:lnTo>
                <a:lnTo>
                  <a:pt x="468190" y="5264816"/>
                </a:lnTo>
                <a:lnTo>
                  <a:pt x="655390" y="5077618"/>
                </a:lnTo>
                <a:lnTo>
                  <a:pt x="466725" y="4888952"/>
                </a:lnTo>
                <a:lnTo>
                  <a:pt x="930526" y="4888952"/>
                </a:lnTo>
                <a:lnTo>
                  <a:pt x="1119189" y="5077618"/>
                </a:lnTo>
                <a:lnTo>
                  <a:pt x="930526" y="5266282"/>
                </a:lnTo>
                <a:lnTo>
                  <a:pt x="469654" y="5266282"/>
                </a:lnTo>
                <a:lnTo>
                  <a:pt x="652464" y="5449092"/>
                </a:lnTo>
                <a:lnTo>
                  <a:pt x="463800" y="5637756"/>
                </a:lnTo>
                <a:close/>
                <a:moveTo>
                  <a:pt x="0" y="3377636"/>
                </a:moveTo>
                <a:lnTo>
                  <a:pt x="188665" y="3188972"/>
                </a:lnTo>
                <a:lnTo>
                  <a:pt x="0" y="3000307"/>
                </a:lnTo>
                <a:lnTo>
                  <a:pt x="463799" y="3000307"/>
                </a:lnTo>
                <a:lnTo>
                  <a:pt x="468189" y="3004696"/>
                </a:lnTo>
                <a:lnTo>
                  <a:pt x="655389" y="2817497"/>
                </a:lnTo>
                <a:lnTo>
                  <a:pt x="466724" y="2628832"/>
                </a:lnTo>
                <a:lnTo>
                  <a:pt x="930525" y="2628832"/>
                </a:lnTo>
                <a:lnTo>
                  <a:pt x="1119189" y="2817497"/>
                </a:lnTo>
                <a:lnTo>
                  <a:pt x="930525" y="3006161"/>
                </a:lnTo>
                <a:lnTo>
                  <a:pt x="469653" y="3006161"/>
                </a:lnTo>
                <a:lnTo>
                  <a:pt x="652463" y="3188972"/>
                </a:lnTo>
                <a:lnTo>
                  <a:pt x="463799" y="3377636"/>
                </a:ln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49DC262F-FE8E-49B8-A7B7-47BC71D4C828}"/>
              </a:ext>
            </a:extLst>
          </p:cNvPr>
          <p:cNvSpPr/>
          <p:nvPr/>
        </p:nvSpPr>
        <p:spPr>
          <a:xfrm>
            <a:off x="6576964" y="3752490"/>
            <a:ext cx="2691851" cy="2682816"/>
          </a:xfrm>
          <a:custGeom>
            <a:avLst/>
            <a:gdLst>
              <a:gd name="connsiteX0" fmla="*/ 2406653 w 2701377"/>
              <a:gd name="connsiteY0" fmla="*/ 2350430 h 2682816"/>
              <a:gd name="connsiteX1" fmla="*/ 2557469 w 2701377"/>
              <a:gd name="connsiteY1" fmla="*/ 2484115 h 2682816"/>
              <a:gd name="connsiteX2" fmla="*/ 2701377 w 2701377"/>
              <a:gd name="connsiteY2" fmla="*/ 2356554 h 2682816"/>
              <a:gd name="connsiteX3" fmla="*/ 2701377 w 2701377"/>
              <a:gd name="connsiteY3" fmla="*/ 2682816 h 2682816"/>
              <a:gd name="connsiteX4" fmla="*/ 2410879 w 2701377"/>
              <a:gd name="connsiteY4" fmla="*/ 2682816 h 2682816"/>
              <a:gd name="connsiteX5" fmla="*/ 2406653 w 2701377"/>
              <a:gd name="connsiteY5" fmla="*/ 2679071 h 2682816"/>
              <a:gd name="connsiteX6" fmla="*/ 1806713 w 2701377"/>
              <a:gd name="connsiteY6" fmla="*/ 2350429 h 2682816"/>
              <a:gd name="connsiteX7" fmla="*/ 1957529 w 2701377"/>
              <a:gd name="connsiteY7" fmla="*/ 2484114 h 2682816"/>
              <a:gd name="connsiteX8" fmla="*/ 2108346 w 2701377"/>
              <a:gd name="connsiteY8" fmla="*/ 2350429 h 2682816"/>
              <a:gd name="connsiteX9" fmla="*/ 2108346 w 2701377"/>
              <a:gd name="connsiteY9" fmla="*/ 2679070 h 2682816"/>
              <a:gd name="connsiteX10" fmla="*/ 2104120 w 2701377"/>
              <a:gd name="connsiteY10" fmla="*/ 2682816 h 2682816"/>
              <a:gd name="connsiteX11" fmla="*/ 1810940 w 2701377"/>
              <a:gd name="connsiteY11" fmla="*/ 2682816 h 2682816"/>
              <a:gd name="connsiteX12" fmla="*/ 1806713 w 2701377"/>
              <a:gd name="connsiteY12" fmla="*/ 2679070 h 2682816"/>
              <a:gd name="connsiteX13" fmla="*/ 1206775 w 2701377"/>
              <a:gd name="connsiteY13" fmla="*/ 2350429 h 2682816"/>
              <a:gd name="connsiteX14" fmla="*/ 1357591 w 2701377"/>
              <a:gd name="connsiteY14" fmla="*/ 2484114 h 2682816"/>
              <a:gd name="connsiteX15" fmla="*/ 1508408 w 2701377"/>
              <a:gd name="connsiteY15" fmla="*/ 2350429 h 2682816"/>
              <a:gd name="connsiteX16" fmla="*/ 1508408 w 2701377"/>
              <a:gd name="connsiteY16" fmla="*/ 2679070 h 2682816"/>
              <a:gd name="connsiteX17" fmla="*/ 1504181 w 2701377"/>
              <a:gd name="connsiteY17" fmla="*/ 2682816 h 2682816"/>
              <a:gd name="connsiteX18" fmla="*/ 1211001 w 2701377"/>
              <a:gd name="connsiteY18" fmla="*/ 2682816 h 2682816"/>
              <a:gd name="connsiteX19" fmla="*/ 1206775 w 2701377"/>
              <a:gd name="connsiteY19" fmla="*/ 2679070 h 2682816"/>
              <a:gd name="connsiteX20" fmla="*/ 599939 w 2701377"/>
              <a:gd name="connsiteY20" fmla="*/ 2350429 h 2682816"/>
              <a:gd name="connsiteX21" fmla="*/ 750754 w 2701377"/>
              <a:gd name="connsiteY21" fmla="*/ 2484114 h 2682816"/>
              <a:gd name="connsiteX22" fmla="*/ 901571 w 2701377"/>
              <a:gd name="connsiteY22" fmla="*/ 2350429 h 2682816"/>
              <a:gd name="connsiteX23" fmla="*/ 901571 w 2701377"/>
              <a:gd name="connsiteY23" fmla="*/ 2679070 h 2682816"/>
              <a:gd name="connsiteX24" fmla="*/ 897345 w 2701377"/>
              <a:gd name="connsiteY24" fmla="*/ 2682816 h 2682816"/>
              <a:gd name="connsiteX25" fmla="*/ 604165 w 2701377"/>
              <a:gd name="connsiteY25" fmla="*/ 2682816 h 2682816"/>
              <a:gd name="connsiteX26" fmla="*/ 599939 w 2701377"/>
              <a:gd name="connsiteY26" fmla="*/ 2679070 h 2682816"/>
              <a:gd name="connsiteX27" fmla="*/ 0 w 2701377"/>
              <a:gd name="connsiteY27" fmla="*/ 2350429 h 2682816"/>
              <a:gd name="connsiteX28" fmla="*/ 150816 w 2701377"/>
              <a:gd name="connsiteY28" fmla="*/ 2484114 h 2682816"/>
              <a:gd name="connsiteX29" fmla="*/ 301633 w 2701377"/>
              <a:gd name="connsiteY29" fmla="*/ 2350429 h 2682816"/>
              <a:gd name="connsiteX30" fmla="*/ 301633 w 2701377"/>
              <a:gd name="connsiteY30" fmla="*/ 2679070 h 2682816"/>
              <a:gd name="connsiteX31" fmla="*/ 297406 w 2701377"/>
              <a:gd name="connsiteY31" fmla="*/ 2682816 h 2682816"/>
              <a:gd name="connsiteX32" fmla="*/ 4226 w 2701377"/>
              <a:gd name="connsiteY32" fmla="*/ 2682816 h 2682816"/>
              <a:gd name="connsiteX33" fmla="*/ 0 w 2701377"/>
              <a:gd name="connsiteY33" fmla="*/ 2679070 h 2682816"/>
              <a:gd name="connsiteX34" fmla="*/ 2103667 w 2701377"/>
              <a:gd name="connsiteY34" fmla="*/ 2012966 h 2682816"/>
              <a:gd name="connsiteX35" fmla="*/ 2254483 w 2701377"/>
              <a:gd name="connsiteY35" fmla="*/ 2146652 h 2682816"/>
              <a:gd name="connsiteX36" fmla="*/ 2405299 w 2701377"/>
              <a:gd name="connsiteY36" fmla="*/ 2012966 h 2682816"/>
              <a:gd name="connsiteX37" fmla="*/ 2405299 w 2701377"/>
              <a:gd name="connsiteY37" fmla="*/ 2341607 h 2682816"/>
              <a:gd name="connsiteX38" fmla="*/ 2254483 w 2701377"/>
              <a:gd name="connsiteY38" fmla="*/ 2475292 h 2682816"/>
              <a:gd name="connsiteX39" fmla="*/ 2103667 w 2701377"/>
              <a:gd name="connsiteY39" fmla="*/ 2341607 h 2682816"/>
              <a:gd name="connsiteX40" fmla="*/ 1503728 w 2701377"/>
              <a:gd name="connsiteY40" fmla="*/ 2012966 h 2682816"/>
              <a:gd name="connsiteX41" fmla="*/ 1654543 w 2701377"/>
              <a:gd name="connsiteY41" fmla="*/ 2146652 h 2682816"/>
              <a:gd name="connsiteX42" fmla="*/ 1805360 w 2701377"/>
              <a:gd name="connsiteY42" fmla="*/ 2012966 h 2682816"/>
              <a:gd name="connsiteX43" fmla="*/ 1805360 w 2701377"/>
              <a:gd name="connsiteY43" fmla="*/ 2341607 h 2682816"/>
              <a:gd name="connsiteX44" fmla="*/ 1654543 w 2701377"/>
              <a:gd name="connsiteY44" fmla="*/ 2475292 h 2682816"/>
              <a:gd name="connsiteX45" fmla="*/ 1503728 w 2701377"/>
              <a:gd name="connsiteY45" fmla="*/ 2341607 h 2682816"/>
              <a:gd name="connsiteX46" fmla="*/ 896891 w 2701377"/>
              <a:gd name="connsiteY46" fmla="*/ 2012966 h 2682816"/>
              <a:gd name="connsiteX47" fmla="*/ 1047707 w 2701377"/>
              <a:gd name="connsiteY47" fmla="*/ 2146652 h 2682816"/>
              <a:gd name="connsiteX48" fmla="*/ 1198524 w 2701377"/>
              <a:gd name="connsiteY48" fmla="*/ 2012966 h 2682816"/>
              <a:gd name="connsiteX49" fmla="*/ 1198524 w 2701377"/>
              <a:gd name="connsiteY49" fmla="*/ 2341607 h 2682816"/>
              <a:gd name="connsiteX50" fmla="*/ 1047707 w 2701377"/>
              <a:gd name="connsiteY50" fmla="*/ 2475292 h 2682816"/>
              <a:gd name="connsiteX51" fmla="*/ 896891 w 2701377"/>
              <a:gd name="connsiteY51" fmla="*/ 2341607 h 2682816"/>
              <a:gd name="connsiteX52" fmla="*/ 296952 w 2701377"/>
              <a:gd name="connsiteY52" fmla="*/ 2012966 h 2682816"/>
              <a:gd name="connsiteX53" fmla="*/ 447768 w 2701377"/>
              <a:gd name="connsiteY53" fmla="*/ 2146652 h 2682816"/>
              <a:gd name="connsiteX54" fmla="*/ 598585 w 2701377"/>
              <a:gd name="connsiteY54" fmla="*/ 2012966 h 2682816"/>
              <a:gd name="connsiteX55" fmla="*/ 598585 w 2701377"/>
              <a:gd name="connsiteY55" fmla="*/ 2341607 h 2682816"/>
              <a:gd name="connsiteX56" fmla="*/ 447768 w 2701377"/>
              <a:gd name="connsiteY56" fmla="*/ 2475292 h 2682816"/>
              <a:gd name="connsiteX57" fmla="*/ 296952 w 2701377"/>
              <a:gd name="connsiteY57" fmla="*/ 2341607 h 2682816"/>
              <a:gd name="connsiteX58" fmla="*/ 2406653 w 2701377"/>
              <a:gd name="connsiteY58" fmla="*/ 1675504 h 2682816"/>
              <a:gd name="connsiteX59" fmla="*/ 2557469 w 2701377"/>
              <a:gd name="connsiteY59" fmla="*/ 1809189 h 2682816"/>
              <a:gd name="connsiteX60" fmla="*/ 2701377 w 2701377"/>
              <a:gd name="connsiteY60" fmla="*/ 1681628 h 2682816"/>
              <a:gd name="connsiteX61" fmla="*/ 2701377 w 2701377"/>
              <a:gd name="connsiteY61" fmla="*/ 2010269 h 2682816"/>
              <a:gd name="connsiteX62" fmla="*/ 2557469 w 2701377"/>
              <a:gd name="connsiteY62" fmla="*/ 2137829 h 2682816"/>
              <a:gd name="connsiteX63" fmla="*/ 2406653 w 2701377"/>
              <a:gd name="connsiteY63" fmla="*/ 2004145 h 2682816"/>
              <a:gd name="connsiteX64" fmla="*/ 1806713 w 2701377"/>
              <a:gd name="connsiteY64" fmla="*/ 1675503 h 2682816"/>
              <a:gd name="connsiteX65" fmla="*/ 1957529 w 2701377"/>
              <a:gd name="connsiteY65" fmla="*/ 1809189 h 2682816"/>
              <a:gd name="connsiteX66" fmla="*/ 2108346 w 2701377"/>
              <a:gd name="connsiteY66" fmla="*/ 1675503 h 2682816"/>
              <a:gd name="connsiteX67" fmla="*/ 2108346 w 2701377"/>
              <a:gd name="connsiteY67" fmla="*/ 2004144 h 2682816"/>
              <a:gd name="connsiteX68" fmla="*/ 1957529 w 2701377"/>
              <a:gd name="connsiteY68" fmla="*/ 2137829 h 2682816"/>
              <a:gd name="connsiteX69" fmla="*/ 1806713 w 2701377"/>
              <a:gd name="connsiteY69" fmla="*/ 2004144 h 2682816"/>
              <a:gd name="connsiteX70" fmla="*/ 1206775 w 2701377"/>
              <a:gd name="connsiteY70" fmla="*/ 1675503 h 2682816"/>
              <a:gd name="connsiteX71" fmla="*/ 1357591 w 2701377"/>
              <a:gd name="connsiteY71" fmla="*/ 1809189 h 2682816"/>
              <a:gd name="connsiteX72" fmla="*/ 1508408 w 2701377"/>
              <a:gd name="connsiteY72" fmla="*/ 1675503 h 2682816"/>
              <a:gd name="connsiteX73" fmla="*/ 1508408 w 2701377"/>
              <a:gd name="connsiteY73" fmla="*/ 2004144 h 2682816"/>
              <a:gd name="connsiteX74" fmla="*/ 1357591 w 2701377"/>
              <a:gd name="connsiteY74" fmla="*/ 2137829 h 2682816"/>
              <a:gd name="connsiteX75" fmla="*/ 1206775 w 2701377"/>
              <a:gd name="connsiteY75" fmla="*/ 2004144 h 2682816"/>
              <a:gd name="connsiteX76" fmla="*/ 599939 w 2701377"/>
              <a:gd name="connsiteY76" fmla="*/ 1675503 h 2682816"/>
              <a:gd name="connsiteX77" fmla="*/ 750754 w 2701377"/>
              <a:gd name="connsiteY77" fmla="*/ 1809189 h 2682816"/>
              <a:gd name="connsiteX78" fmla="*/ 901571 w 2701377"/>
              <a:gd name="connsiteY78" fmla="*/ 1675503 h 2682816"/>
              <a:gd name="connsiteX79" fmla="*/ 901571 w 2701377"/>
              <a:gd name="connsiteY79" fmla="*/ 2004144 h 2682816"/>
              <a:gd name="connsiteX80" fmla="*/ 750754 w 2701377"/>
              <a:gd name="connsiteY80" fmla="*/ 2137829 h 2682816"/>
              <a:gd name="connsiteX81" fmla="*/ 599939 w 2701377"/>
              <a:gd name="connsiteY81" fmla="*/ 2004144 h 2682816"/>
              <a:gd name="connsiteX82" fmla="*/ 0 w 2701377"/>
              <a:gd name="connsiteY82" fmla="*/ 1675503 h 2682816"/>
              <a:gd name="connsiteX83" fmla="*/ 150816 w 2701377"/>
              <a:gd name="connsiteY83" fmla="*/ 1809189 h 2682816"/>
              <a:gd name="connsiteX84" fmla="*/ 301633 w 2701377"/>
              <a:gd name="connsiteY84" fmla="*/ 1675503 h 2682816"/>
              <a:gd name="connsiteX85" fmla="*/ 301633 w 2701377"/>
              <a:gd name="connsiteY85" fmla="*/ 2004144 h 2682816"/>
              <a:gd name="connsiteX86" fmla="*/ 150816 w 2701377"/>
              <a:gd name="connsiteY86" fmla="*/ 2137829 h 2682816"/>
              <a:gd name="connsiteX87" fmla="*/ 0 w 2701377"/>
              <a:gd name="connsiteY87" fmla="*/ 2004144 h 2682816"/>
              <a:gd name="connsiteX88" fmla="*/ 2406653 w 2701377"/>
              <a:gd name="connsiteY88" fmla="*/ 1014078 h 2682816"/>
              <a:gd name="connsiteX89" fmla="*/ 2557469 w 2701377"/>
              <a:gd name="connsiteY89" fmla="*/ 1147763 h 2682816"/>
              <a:gd name="connsiteX90" fmla="*/ 2701377 w 2701377"/>
              <a:gd name="connsiteY90" fmla="*/ 1020202 h 2682816"/>
              <a:gd name="connsiteX91" fmla="*/ 2701377 w 2701377"/>
              <a:gd name="connsiteY91" fmla="*/ 1348842 h 2682816"/>
              <a:gd name="connsiteX92" fmla="*/ 2557469 w 2701377"/>
              <a:gd name="connsiteY92" fmla="*/ 1476402 h 2682816"/>
              <a:gd name="connsiteX93" fmla="*/ 2406653 w 2701377"/>
              <a:gd name="connsiteY93" fmla="*/ 1342718 h 2682816"/>
              <a:gd name="connsiteX94" fmla="*/ 1206775 w 2701377"/>
              <a:gd name="connsiteY94" fmla="*/ 1014078 h 2682816"/>
              <a:gd name="connsiteX95" fmla="*/ 1357591 w 2701377"/>
              <a:gd name="connsiteY95" fmla="*/ 1147762 h 2682816"/>
              <a:gd name="connsiteX96" fmla="*/ 1508408 w 2701377"/>
              <a:gd name="connsiteY96" fmla="*/ 1014078 h 2682816"/>
              <a:gd name="connsiteX97" fmla="*/ 1508408 w 2701377"/>
              <a:gd name="connsiteY97" fmla="*/ 1342189 h 2682816"/>
              <a:gd name="connsiteX98" fmla="*/ 1654543 w 2701377"/>
              <a:gd name="connsiteY98" fmla="*/ 1471726 h 2682816"/>
              <a:gd name="connsiteX99" fmla="*/ 1805360 w 2701377"/>
              <a:gd name="connsiteY99" fmla="*/ 1338041 h 2682816"/>
              <a:gd name="connsiteX100" fmla="*/ 1805360 w 2701377"/>
              <a:gd name="connsiteY100" fmla="*/ 1666681 h 2682816"/>
              <a:gd name="connsiteX101" fmla="*/ 1654543 w 2701377"/>
              <a:gd name="connsiteY101" fmla="*/ 1800366 h 2682816"/>
              <a:gd name="connsiteX102" fmla="*/ 1503728 w 2701377"/>
              <a:gd name="connsiteY102" fmla="*/ 1666681 h 2682816"/>
              <a:gd name="connsiteX103" fmla="*/ 1503728 w 2701377"/>
              <a:gd name="connsiteY103" fmla="*/ 1346865 h 2682816"/>
              <a:gd name="connsiteX104" fmla="*/ 1357591 w 2701377"/>
              <a:gd name="connsiteY104" fmla="*/ 1476402 h 2682816"/>
              <a:gd name="connsiteX105" fmla="*/ 1206775 w 2701377"/>
              <a:gd name="connsiteY105" fmla="*/ 1342717 h 2682816"/>
              <a:gd name="connsiteX106" fmla="*/ 599939 w 2701377"/>
              <a:gd name="connsiteY106" fmla="*/ 1014078 h 2682816"/>
              <a:gd name="connsiteX107" fmla="*/ 750754 w 2701377"/>
              <a:gd name="connsiteY107" fmla="*/ 1147762 h 2682816"/>
              <a:gd name="connsiteX108" fmla="*/ 901571 w 2701377"/>
              <a:gd name="connsiteY108" fmla="*/ 1014078 h 2682816"/>
              <a:gd name="connsiteX109" fmla="*/ 901571 w 2701377"/>
              <a:gd name="connsiteY109" fmla="*/ 1342189 h 2682816"/>
              <a:gd name="connsiteX110" fmla="*/ 1047707 w 2701377"/>
              <a:gd name="connsiteY110" fmla="*/ 1471726 h 2682816"/>
              <a:gd name="connsiteX111" fmla="*/ 1198524 w 2701377"/>
              <a:gd name="connsiteY111" fmla="*/ 1338041 h 2682816"/>
              <a:gd name="connsiteX112" fmla="*/ 1198524 w 2701377"/>
              <a:gd name="connsiteY112" fmla="*/ 1666681 h 2682816"/>
              <a:gd name="connsiteX113" fmla="*/ 1047707 w 2701377"/>
              <a:gd name="connsiteY113" fmla="*/ 1800366 h 2682816"/>
              <a:gd name="connsiteX114" fmla="*/ 896891 w 2701377"/>
              <a:gd name="connsiteY114" fmla="*/ 1666681 h 2682816"/>
              <a:gd name="connsiteX115" fmla="*/ 896891 w 2701377"/>
              <a:gd name="connsiteY115" fmla="*/ 1346865 h 2682816"/>
              <a:gd name="connsiteX116" fmla="*/ 750754 w 2701377"/>
              <a:gd name="connsiteY116" fmla="*/ 1476402 h 2682816"/>
              <a:gd name="connsiteX117" fmla="*/ 599939 w 2701377"/>
              <a:gd name="connsiteY117" fmla="*/ 1342717 h 2682816"/>
              <a:gd name="connsiteX118" fmla="*/ 0 w 2701377"/>
              <a:gd name="connsiteY118" fmla="*/ 1014078 h 2682816"/>
              <a:gd name="connsiteX119" fmla="*/ 150816 w 2701377"/>
              <a:gd name="connsiteY119" fmla="*/ 1147762 h 2682816"/>
              <a:gd name="connsiteX120" fmla="*/ 301633 w 2701377"/>
              <a:gd name="connsiteY120" fmla="*/ 1014078 h 2682816"/>
              <a:gd name="connsiteX121" fmla="*/ 301633 w 2701377"/>
              <a:gd name="connsiteY121" fmla="*/ 1342189 h 2682816"/>
              <a:gd name="connsiteX122" fmla="*/ 447768 w 2701377"/>
              <a:gd name="connsiteY122" fmla="*/ 1471726 h 2682816"/>
              <a:gd name="connsiteX123" fmla="*/ 598585 w 2701377"/>
              <a:gd name="connsiteY123" fmla="*/ 1338041 h 2682816"/>
              <a:gd name="connsiteX124" fmla="*/ 598585 w 2701377"/>
              <a:gd name="connsiteY124" fmla="*/ 1666681 h 2682816"/>
              <a:gd name="connsiteX125" fmla="*/ 447768 w 2701377"/>
              <a:gd name="connsiteY125" fmla="*/ 1800366 h 2682816"/>
              <a:gd name="connsiteX126" fmla="*/ 296952 w 2701377"/>
              <a:gd name="connsiteY126" fmla="*/ 1666681 h 2682816"/>
              <a:gd name="connsiteX127" fmla="*/ 296952 w 2701377"/>
              <a:gd name="connsiteY127" fmla="*/ 1346865 h 2682816"/>
              <a:gd name="connsiteX128" fmla="*/ 150816 w 2701377"/>
              <a:gd name="connsiteY128" fmla="*/ 1476402 h 2682816"/>
              <a:gd name="connsiteX129" fmla="*/ 0 w 2701377"/>
              <a:gd name="connsiteY129" fmla="*/ 1342717 h 2682816"/>
              <a:gd name="connsiteX130" fmla="*/ 1806713 w 2701377"/>
              <a:gd name="connsiteY130" fmla="*/ 1014077 h 2682816"/>
              <a:gd name="connsiteX131" fmla="*/ 1957529 w 2701377"/>
              <a:gd name="connsiteY131" fmla="*/ 1147762 h 2682816"/>
              <a:gd name="connsiteX132" fmla="*/ 2108346 w 2701377"/>
              <a:gd name="connsiteY132" fmla="*/ 1014077 h 2682816"/>
              <a:gd name="connsiteX133" fmla="*/ 2108346 w 2701377"/>
              <a:gd name="connsiteY133" fmla="*/ 1342189 h 2682816"/>
              <a:gd name="connsiteX134" fmla="*/ 2254483 w 2701377"/>
              <a:gd name="connsiteY134" fmla="*/ 1471726 h 2682816"/>
              <a:gd name="connsiteX135" fmla="*/ 2405299 w 2701377"/>
              <a:gd name="connsiteY135" fmla="*/ 1338041 h 2682816"/>
              <a:gd name="connsiteX136" fmla="*/ 2405299 w 2701377"/>
              <a:gd name="connsiteY136" fmla="*/ 1666681 h 2682816"/>
              <a:gd name="connsiteX137" fmla="*/ 2254483 w 2701377"/>
              <a:gd name="connsiteY137" fmla="*/ 1800366 h 2682816"/>
              <a:gd name="connsiteX138" fmla="*/ 2103667 w 2701377"/>
              <a:gd name="connsiteY138" fmla="*/ 1666681 h 2682816"/>
              <a:gd name="connsiteX139" fmla="*/ 2103667 w 2701377"/>
              <a:gd name="connsiteY139" fmla="*/ 1346865 h 2682816"/>
              <a:gd name="connsiteX140" fmla="*/ 1957529 w 2701377"/>
              <a:gd name="connsiteY140" fmla="*/ 1476402 h 2682816"/>
              <a:gd name="connsiteX141" fmla="*/ 1806713 w 2701377"/>
              <a:gd name="connsiteY141" fmla="*/ 1342717 h 2682816"/>
              <a:gd name="connsiteX142" fmla="*/ 1503728 w 2701377"/>
              <a:gd name="connsiteY142" fmla="*/ 676615 h 2682816"/>
              <a:gd name="connsiteX143" fmla="*/ 1654543 w 2701377"/>
              <a:gd name="connsiteY143" fmla="*/ 810299 h 2682816"/>
              <a:gd name="connsiteX144" fmla="*/ 1805360 w 2701377"/>
              <a:gd name="connsiteY144" fmla="*/ 676615 h 2682816"/>
              <a:gd name="connsiteX145" fmla="*/ 1805360 w 2701377"/>
              <a:gd name="connsiteY145" fmla="*/ 1005255 h 2682816"/>
              <a:gd name="connsiteX146" fmla="*/ 1654543 w 2701377"/>
              <a:gd name="connsiteY146" fmla="*/ 1138939 h 2682816"/>
              <a:gd name="connsiteX147" fmla="*/ 1503728 w 2701377"/>
              <a:gd name="connsiteY147" fmla="*/ 1005255 h 2682816"/>
              <a:gd name="connsiteX148" fmla="*/ 896891 w 2701377"/>
              <a:gd name="connsiteY148" fmla="*/ 676615 h 2682816"/>
              <a:gd name="connsiteX149" fmla="*/ 1047707 w 2701377"/>
              <a:gd name="connsiteY149" fmla="*/ 810299 h 2682816"/>
              <a:gd name="connsiteX150" fmla="*/ 1198524 w 2701377"/>
              <a:gd name="connsiteY150" fmla="*/ 676615 h 2682816"/>
              <a:gd name="connsiteX151" fmla="*/ 1198524 w 2701377"/>
              <a:gd name="connsiteY151" fmla="*/ 1005255 h 2682816"/>
              <a:gd name="connsiteX152" fmla="*/ 1047707 w 2701377"/>
              <a:gd name="connsiteY152" fmla="*/ 1138939 h 2682816"/>
              <a:gd name="connsiteX153" fmla="*/ 896891 w 2701377"/>
              <a:gd name="connsiteY153" fmla="*/ 1005255 h 2682816"/>
              <a:gd name="connsiteX154" fmla="*/ 296952 w 2701377"/>
              <a:gd name="connsiteY154" fmla="*/ 676615 h 2682816"/>
              <a:gd name="connsiteX155" fmla="*/ 447768 w 2701377"/>
              <a:gd name="connsiteY155" fmla="*/ 810299 h 2682816"/>
              <a:gd name="connsiteX156" fmla="*/ 598585 w 2701377"/>
              <a:gd name="connsiteY156" fmla="*/ 676615 h 2682816"/>
              <a:gd name="connsiteX157" fmla="*/ 598585 w 2701377"/>
              <a:gd name="connsiteY157" fmla="*/ 1005255 h 2682816"/>
              <a:gd name="connsiteX158" fmla="*/ 447768 w 2701377"/>
              <a:gd name="connsiteY158" fmla="*/ 1138939 h 2682816"/>
              <a:gd name="connsiteX159" fmla="*/ 296952 w 2701377"/>
              <a:gd name="connsiteY159" fmla="*/ 1005255 h 2682816"/>
              <a:gd name="connsiteX160" fmla="*/ 2103667 w 2701377"/>
              <a:gd name="connsiteY160" fmla="*/ 676614 h 2682816"/>
              <a:gd name="connsiteX161" fmla="*/ 2254483 w 2701377"/>
              <a:gd name="connsiteY161" fmla="*/ 810299 h 2682816"/>
              <a:gd name="connsiteX162" fmla="*/ 2405299 w 2701377"/>
              <a:gd name="connsiteY162" fmla="*/ 676614 h 2682816"/>
              <a:gd name="connsiteX163" fmla="*/ 2405299 w 2701377"/>
              <a:gd name="connsiteY163" fmla="*/ 1005255 h 2682816"/>
              <a:gd name="connsiteX164" fmla="*/ 2254483 w 2701377"/>
              <a:gd name="connsiteY164" fmla="*/ 1138939 h 2682816"/>
              <a:gd name="connsiteX165" fmla="*/ 2103667 w 2701377"/>
              <a:gd name="connsiteY165" fmla="*/ 1005255 h 2682816"/>
              <a:gd name="connsiteX166" fmla="*/ 2406653 w 2701377"/>
              <a:gd name="connsiteY166" fmla="*/ 339152 h 2682816"/>
              <a:gd name="connsiteX167" fmla="*/ 2557469 w 2701377"/>
              <a:gd name="connsiteY167" fmla="*/ 472837 h 2682816"/>
              <a:gd name="connsiteX168" fmla="*/ 2701377 w 2701377"/>
              <a:gd name="connsiteY168" fmla="*/ 345276 h 2682816"/>
              <a:gd name="connsiteX169" fmla="*/ 2701377 w 2701377"/>
              <a:gd name="connsiteY169" fmla="*/ 673917 h 2682816"/>
              <a:gd name="connsiteX170" fmla="*/ 2557469 w 2701377"/>
              <a:gd name="connsiteY170" fmla="*/ 801477 h 2682816"/>
              <a:gd name="connsiteX171" fmla="*/ 2406653 w 2701377"/>
              <a:gd name="connsiteY171" fmla="*/ 667793 h 2682816"/>
              <a:gd name="connsiteX172" fmla="*/ 1206775 w 2701377"/>
              <a:gd name="connsiteY172" fmla="*/ 339152 h 2682816"/>
              <a:gd name="connsiteX173" fmla="*/ 1357591 w 2701377"/>
              <a:gd name="connsiteY173" fmla="*/ 472837 h 2682816"/>
              <a:gd name="connsiteX174" fmla="*/ 1508408 w 2701377"/>
              <a:gd name="connsiteY174" fmla="*/ 339152 h 2682816"/>
              <a:gd name="connsiteX175" fmla="*/ 1508408 w 2701377"/>
              <a:gd name="connsiteY175" fmla="*/ 667793 h 2682816"/>
              <a:gd name="connsiteX176" fmla="*/ 1357591 w 2701377"/>
              <a:gd name="connsiteY176" fmla="*/ 801476 h 2682816"/>
              <a:gd name="connsiteX177" fmla="*/ 1206775 w 2701377"/>
              <a:gd name="connsiteY177" fmla="*/ 667793 h 2682816"/>
              <a:gd name="connsiteX178" fmla="*/ 599939 w 2701377"/>
              <a:gd name="connsiteY178" fmla="*/ 339152 h 2682816"/>
              <a:gd name="connsiteX179" fmla="*/ 750754 w 2701377"/>
              <a:gd name="connsiteY179" fmla="*/ 472837 h 2682816"/>
              <a:gd name="connsiteX180" fmla="*/ 901571 w 2701377"/>
              <a:gd name="connsiteY180" fmla="*/ 339152 h 2682816"/>
              <a:gd name="connsiteX181" fmla="*/ 901571 w 2701377"/>
              <a:gd name="connsiteY181" fmla="*/ 667793 h 2682816"/>
              <a:gd name="connsiteX182" fmla="*/ 750754 w 2701377"/>
              <a:gd name="connsiteY182" fmla="*/ 801476 h 2682816"/>
              <a:gd name="connsiteX183" fmla="*/ 599939 w 2701377"/>
              <a:gd name="connsiteY183" fmla="*/ 667793 h 2682816"/>
              <a:gd name="connsiteX184" fmla="*/ 0 w 2701377"/>
              <a:gd name="connsiteY184" fmla="*/ 339152 h 2682816"/>
              <a:gd name="connsiteX185" fmla="*/ 150816 w 2701377"/>
              <a:gd name="connsiteY185" fmla="*/ 472837 h 2682816"/>
              <a:gd name="connsiteX186" fmla="*/ 301633 w 2701377"/>
              <a:gd name="connsiteY186" fmla="*/ 339152 h 2682816"/>
              <a:gd name="connsiteX187" fmla="*/ 301633 w 2701377"/>
              <a:gd name="connsiteY187" fmla="*/ 667793 h 2682816"/>
              <a:gd name="connsiteX188" fmla="*/ 150816 w 2701377"/>
              <a:gd name="connsiteY188" fmla="*/ 801476 h 2682816"/>
              <a:gd name="connsiteX189" fmla="*/ 0 w 2701377"/>
              <a:gd name="connsiteY189" fmla="*/ 667793 h 2682816"/>
              <a:gd name="connsiteX190" fmla="*/ 1806713 w 2701377"/>
              <a:gd name="connsiteY190" fmla="*/ 339151 h 2682816"/>
              <a:gd name="connsiteX191" fmla="*/ 1957529 w 2701377"/>
              <a:gd name="connsiteY191" fmla="*/ 472837 h 2682816"/>
              <a:gd name="connsiteX192" fmla="*/ 2108346 w 2701377"/>
              <a:gd name="connsiteY192" fmla="*/ 339151 h 2682816"/>
              <a:gd name="connsiteX193" fmla="*/ 2108346 w 2701377"/>
              <a:gd name="connsiteY193" fmla="*/ 667792 h 2682816"/>
              <a:gd name="connsiteX194" fmla="*/ 1957529 w 2701377"/>
              <a:gd name="connsiteY194" fmla="*/ 801476 h 2682816"/>
              <a:gd name="connsiteX195" fmla="*/ 1806713 w 2701377"/>
              <a:gd name="connsiteY195" fmla="*/ 667792 h 2682816"/>
              <a:gd name="connsiteX196" fmla="*/ 2407086 w 2701377"/>
              <a:gd name="connsiteY196" fmla="*/ 0 h 2682816"/>
              <a:gd name="connsiteX197" fmla="*/ 2701377 w 2701377"/>
              <a:gd name="connsiteY197" fmla="*/ 0 h 2682816"/>
              <a:gd name="connsiteX198" fmla="*/ 2701377 w 2701377"/>
              <a:gd name="connsiteY198" fmla="*/ 5740 h 2682816"/>
              <a:gd name="connsiteX199" fmla="*/ 2557469 w 2701377"/>
              <a:gd name="connsiteY199" fmla="*/ 133301 h 2682816"/>
              <a:gd name="connsiteX200" fmla="*/ 1807147 w 2701377"/>
              <a:gd name="connsiteY200" fmla="*/ 0 h 2682816"/>
              <a:gd name="connsiteX201" fmla="*/ 2107912 w 2701377"/>
              <a:gd name="connsiteY201" fmla="*/ 0 h 2682816"/>
              <a:gd name="connsiteX202" fmla="*/ 2104838 w 2701377"/>
              <a:gd name="connsiteY202" fmla="*/ 2726 h 2682816"/>
              <a:gd name="connsiteX203" fmla="*/ 2254483 w 2701377"/>
              <a:gd name="connsiteY203" fmla="*/ 135373 h 2682816"/>
              <a:gd name="connsiteX204" fmla="*/ 2405299 w 2701377"/>
              <a:gd name="connsiteY204" fmla="*/ 1688 h 2682816"/>
              <a:gd name="connsiteX205" fmla="*/ 2405299 w 2701377"/>
              <a:gd name="connsiteY205" fmla="*/ 330330 h 2682816"/>
              <a:gd name="connsiteX206" fmla="*/ 2254483 w 2701377"/>
              <a:gd name="connsiteY206" fmla="*/ 464014 h 2682816"/>
              <a:gd name="connsiteX207" fmla="*/ 2103667 w 2701377"/>
              <a:gd name="connsiteY207" fmla="*/ 330330 h 2682816"/>
              <a:gd name="connsiteX208" fmla="*/ 2103667 w 2701377"/>
              <a:gd name="connsiteY208" fmla="*/ 3764 h 2682816"/>
              <a:gd name="connsiteX209" fmla="*/ 1957529 w 2701377"/>
              <a:gd name="connsiteY209" fmla="*/ 133300 h 2682816"/>
              <a:gd name="connsiteX210" fmla="*/ 1207210 w 2701377"/>
              <a:gd name="connsiteY210" fmla="*/ 0 h 2682816"/>
              <a:gd name="connsiteX211" fmla="*/ 1507974 w 2701377"/>
              <a:gd name="connsiteY211" fmla="*/ 0 h 2682816"/>
              <a:gd name="connsiteX212" fmla="*/ 1504899 w 2701377"/>
              <a:gd name="connsiteY212" fmla="*/ 2726 h 2682816"/>
              <a:gd name="connsiteX213" fmla="*/ 1654543 w 2701377"/>
              <a:gd name="connsiteY213" fmla="*/ 135373 h 2682816"/>
              <a:gd name="connsiteX214" fmla="*/ 1805360 w 2701377"/>
              <a:gd name="connsiteY214" fmla="*/ 1688 h 2682816"/>
              <a:gd name="connsiteX215" fmla="*/ 1805360 w 2701377"/>
              <a:gd name="connsiteY215" fmla="*/ 330330 h 2682816"/>
              <a:gd name="connsiteX216" fmla="*/ 1654543 w 2701377"/>
              <a:gd name="connsiteY216" fmla="*/ 464014 h 2682816"/>
              <a:gd name="connsiteX217" fmla="*/ 1503728 w 2701377"/>
              <a:gd name="connsiteY217" fmla="*/ 330330 h 2682816"/>
              <a:gd name="connsiteX218" fmla="*/ 1503728 w 2701377"/>
              <a:gd name="connsiteY218" fmla="*/ 3764 h 2682816"/>
              <a:gd name="connsiteX219" fmla="*/ 1357591 w 2701377"/>
              <a:gd name="connsiteY219" fmla="*/ 133300 h 2682816"/>
              <a:gd name="connsiteX220" fmla="*/ 600373 w 2701377"/>
              <a:gd name="connsiteY220" fmla="*/ 0 h 2682816"/>
              <a:gd name="connsiteX221" fmla="*/ 901137 w 2701377"/>
              <a:gd name="connsiteY221" fmla="*/ 0 h 2682816"/>
              <a:gd name="connsiteX222" fmla="*/ 898062 w 2701377"/>
              <a:gd name="connsiteY222" fmla="*/ 2727 h 2682816"/>
              <a:gd name="connsiteX223" fmla="*/ 1047707 w 2701377"/>
              <a:gd name="connsiteY223" fmla="*/ 135373 h 2682816"/>
              <a:gd name="connsiteX224" fmla="*/ 1198524 w 2701377"/>
              <a:gd name="connsiteY224" fmla="*/ 1689 h 2682816"/>
              <a:gd name="connsiteX225" fmla="*/ 1198524 w 2701377"/>
              <a:gd name="connsiteY225" fmla="*/ 330330 h 2682816"/>
              <a:gd name="connsiteX226" fmla="*/ 1047707 w 2701377"/>
              <a:gd name="connsiteY226" fmla="*/ 464014 h 2682816"/>
              <a:gd name="connsiteX227" fmla="*/ 896891 w 2701377"/>
              <a:gd name="connsiteY227" fmla="*/ 330330 h 2682816"/>
              <a:gd name="connsiteX228" fmla="*/ 896891 w 2701377"/>
              <a:gd name="connsiteY228" fmla="*/ 3765 h 2682816"/>
              <a:gd name="connsiteX229" fmla="*/ 750754 w 2701377"/>
              <a:gd name="connsiteY229" fmla="*/ 133301 h 2682816"/>
              <a:gd name="connsiteX230" fmla="*/ 433 w 2701377"/>
              <a:gd name="connsiteY230" fmla="*/ 0 h 2682816"/>
              <a:gd name="connsiteX231" fmla="*/ 301200 w 2701377"/>
              <a:gd name="connsiteY231" fmla="*/ 0 h 2682816"/>
              <a:gd name="connsiteX232" fmla="*/ 298124 w 2701377"/>
              <a:gd name="connsiteY232" fmla="*/ 2727 h 2682816"/>
              <a:gd name="connsiteX233" fmla="*/ 447768 w 2701377"/>
              <a:gd name="connsiteY233" fmla="*/ 135373 h 2682816"/>
              <a:gd name="connsiteX234" fmla="*/ 598585 w 2701377"/>
              <a:gd name="connsiteY234" fmla="*/ 1689 h 2682816"/>
              <a:gd name="connsiteX235" fmla="*/ 598585 w 2701377"/>
              <a:gd name="connsiteY235" fmla="*/ 330330 h 2682816"/>
              <a:gd name="connsiteX236" fmla="*/ 447768 w 2701377"/>
              <a:gd name="connsiteY236" fmla="*/ 464014 h 2682816"/>
              <a:gd name="connsiteX237" fmla="*/ 296952 w 2701377"/>
              <a:gd name="connsiteY237" fmla="*/ 330330 h 2682816"/>
              <a:gd name="connsiteX238" fmla="*/ 296952 w 2701377"/>
              <a:gd name="connsiteY238" fmla="*/ 3765 h 2682816"/>
              <a:gd name="connsiteX239" fmla="*/ 150816 w 2701377"/>
              <a:gd name="connsiteY239" fmla="*/ 133301 h 268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2701377" h="2682816">
                <a:moveTo>
                  <a:pt x="2406653" y="2350430"/>
                </a:moveTo>
                <a:lnTo>
                  <a:pt x="2557469" y="2484115"/>
                </a:lnTo>
                <a:lnTo>
                  <a:pt x="2701377" y="2356554"/>
                </a:lnTo>
                <a:lnTo>
                  <a:pt x="2701377" y="2682816"/>
                </a:lnTo>
                <a:lnTo>
                  <a:pt x="2410879" y="2682816"/>
                </a:lnTo>
                <a:lnTo>
                  <a:pt x="2406653" y="2679071"/>
                </a:lnTo>
                <a:close/>
                <a:moveTo>
                  <a:pt x="1806713" y="2350429"/>
                </a:moveTo>
                <a:lnTo>
                  <a:pt x="1957529" y="2484114"/>
                </a:lnTo>
                <a:lnTo>
                  <a:pt x="2108346" y="2350429"/>
                </a:lnTo>
                <a:lnTo>
                  <a:pt x="2108346" y="2679070"/>
                </a:lnTo>
                <a:lnTo>
                  <a:pt x="2104120" y="2682816"/>
                </a:lnTo>
                <a:lnTo>
                  <a:pt x="1810940" y="2682816"/>
                </a:lnTo>
                <a:lnTo>
                  <a:pt x="1806713" y="2679070"/>
                </a:lnTo>
                <a:close/>
                <a:moveTo>
                  <a:pt x="1206775" y="2350429"/>
                </a:moveTo>
                <a:lnTo>
                  <a:pt x="1357591" y="2484114"/>
                </a:lnTo>
                <a:lnTo>
                  <a:pt x="1508408" y="2350429"/>
                </a:lnTo>
                <a:lnTo>
                  <a:pt x="1508408" y="2679070"/>
                </a:lnTo>
                <a:lnTo>
                  <a:pt x="1504181" y="2682816"/>
                </a:lnTo>
                <a:lnTo>
                  <a:pt x="1211001" y="2682816"/>
                </a:lnTo>
                <a:lnTo>
                  <a:pt x="1206775" y="2679070"/>
                </a:lnTo>
                <a:close/>
                <a:moveTo>
                  <a:pt x="599939" y="2350429"/>
                </a:moveTo>
                <a:lnTo>
                  <a:pt x="750754" y="2484114"/>
                </a:lnTo>
                <a:lnTo>
                  <a:pt x="901571" y="2350429"/>
                </a:lnTo>
                <a:lnTo>
                  <a:pt x="901571" y="2679070"/>
                </a:lnTo>
                <a:lnTo>
                  <a:pt x="897345" y="2682816"/>
                </a:lnTo>
                <a:lnTo>
                  <a:pt x="604165" y="2682816"/>
                </a:lnTo>
                <a:lnTo>
                  <a:pt x="599939" y="2679070"/>
                </a:lnTo>
                <a:close/>
                <a:moveTo>
                  <a:pt x="0" y="2350429"/>
                </a:moveTo>
                <a:lnTo>
                  <a:pt x="150816" y="2484114"/>
                </a:lnTo>
                <a:lnTo>
                  <a:pt x="301633" y="2350429"/>
                </a:lnTo>
                <a:lnTo>
                  <a:pt x="301633" y="2679070"/>
                </a:lnTo>
                <a:lnTo>
                  <a:pt x="297406" y="2682816"/>
                </a:lnTo>
                <a:lnTo>
                  <a:pt x="4226" y="2682816"/>
                </a:lnTo>
                <a:lnTo>
                  <a:pt x="0" y="2679070"/>
                </a:lnTo>
                <a:close/>
                <a:moveTo>
                  <a:pt x="2103667" y="2012966"/>
                </a:moveTo>
                <a:lnTo>
                  <a:pt x="2254483" y="2146652"/>
                </a:lnTo>
                <a:lnTo>
                  <a:pt x="2405299" y="2012966"/>
                </a:lnTo>
                <a:lnTo>
                  <a:pt x="2405299" y="2341607"/>
                </a:lnTo>
                <a:lnTo>
                  <a:pt x="2254483" y="2475292"/>
                </a:lnTo>
                <a:lnTo>
                  <a:pt x="2103667" y="2341607"/>
                </a:lnTo>
                <a:close/>
                <a:moveTo>
                  <a:pt x="1503728" y="2012966"/>
                </a:moveTo>
                <a:lnTo>
                  <a:pt x="1654543" y="2146652"/>
                </a:lnTo>
                <a:lnTo>
                  <a:pt x="1805360" y="2012966"/>
                </a:lnTo>
                <a:lnTo>
                  <a:pt x="1805360" y="2341607"/>
                </a:lnTo>
                <a:lnTo>
                  <a:pt x="1654543" y="2475292"/>
                </a:lnTo>
                <a:lnTo>
                  <a:pt x="1503728" y="2341607"/>
                </a:lnTo>
                <a:close/>
                <a:moveTo>
                  <a:pt x="896891" y="2012966"/>
                </a:moveTo>
                <a:lnTo>
                  <a:pt x="1047707" y="2146652"/>
                </a:lnTo>
                <a:lnTo>
                  <a:pt x="1198524" y="2012966"/>
                </a:lnTo>
                <a:lnTo>
                  <a:pt x="1198524" y="2341607"/>
                </a:lnTo>
                <a:lnTo>
                  <a:pt x="1047707" y="2475292"/>
                </a:lnTo>
                <a:lnTo>
                  <a:pt x="896891" y="2341607"/>
                </a:lnTo>
                <a:close/>
                <a:moveTo>
                  <a:pt x="296952" y="2012966"/>
                </a:moveTo>
                <a:lnTo>
                  <a:pt x="447768" y="2146652"/>
                </a:lnTo>
                <a:lnTo>
                  <a:pt x="598585" y="2012966"/>
                </a:lnTo>
                <a:lnTo>
                  <a:pt x="598585" y="2341607"/>
                </a:lnTo>
                <a:lnTo>
                  <a:pt x="447768" y="2475292"/>
                </a:lnTo>
                <a:lnTo>
                  <a:pt x="296952" y="2341607"/>
                </a:lnTo>
                <a:close/>
                <a:moveTo>
                  <a:pt x="2406653" y="1675504"/>
                </a:moveTo>
                <a:lnTo>
                  <a:pt x="2557469" y="1809189"/>
                </a:lnTo>
                <a:lnTo>
                  <a:pt x="2701377" y="1681628"/>
                </a:lnTo>
                <a:lnTo>
                  <a:pt x="2701377" y="2010269"/>
                </a:lnTo>
                <a:lnTo>
                  <a:pt x="2557469" y="2137829"/>
                </a:lnTo>
                <a:lnTo>
                  <a:pt x="2406653" y="2004145"/>
                </a:lnTo>
                <a:close/>
                <a:moveTo>
                  <a:pt x="1806713" y="1675503"/>
                </a:moveTo>
                <a:lnTo>
                  <a:pt x="1957529" y="1809189"/>
                </a:lnTo>
                <a:lnTo>
                  <a:pt x="2108346" y="1675503"/>
                </a:lnTo>
                <a:lnTo>
                  <a:pt x="2108346" y="2004144"/>
                </a:lnTo>
                <a:lnTo>
                  <a:pt x="1957529" y="2137829"/>
                </a:lnTo>
                <a:lnTo>
                  <a:pt x="1806713" y="2004144"/>
                </a:lnTo>
                <a:close/>
                <a:moveTo>
                  <a:pt x="1206775" y="1675503"/>
                </a:moveTo>
                <a:lnTo>
                  <a:pt x="1357591" y="1809189"/>
                </a:lnTo>
                <a:lnTo>
                  <a:pt x="1508408" y="1675503"/>
                </a:lnTo>
                <a:lnTo>
                  <a:pt x="1508408" y="2004144"/>
                </a:lnTo>
                <a:lnTo>
                  <a:pt x="1357591" y="2137829"/>
                </a:lnTo>
                <a:lnTo>
                  <a:pt x="1206775" y="2004144"/>
                </a:lnTo>
                <a:close/>
                <a:moveTo>
                  <a:pt x="599939" y="1675503"/>
                </a:moveTo>
                <a:lnTo>
                  <a:pt x="750754" y="1809189"/>
                </a:lnTo>
                <a:lnTo>
                  <a:pt x="901571" y="1675503"/>
                </a:lnTo>
                <a:lnTo>
                  <a:pt x="901571" y="2004144"/>
                </a:lnTo>
                <a:lnTo>
                  <a:pt x="750754" y="2137829"/>
                </a:lnTo>
                <a:lnTo>
                  <a:pt x="599939" y="2004144"/>
                </a:lnTo>
                <a:close/>
                <a:moveTo>
                  <a:pt x="0" y="1675503"/>
                </a:moveTo>
                <a:lnTo>
                  <a:pt x="150816" y="1809189"/>
                </a:lnTo>
                <a:lnTo>
                  <a:pt x="301633" y="1675503"/>
                </a:lnTo>
                <a:lnTo>
                  <a:pt x="301633" y="2004144"/>
                </a:lnTo>
                <a:lnTo>
                  <a:pt x="150816" y="2137829"/>
                </a:lnTo>
                <a:lnTo>
                  <a:pt x="0" y="2004144"/>
                </a:lnTo>
                <a:close/>
                <a:moveTo>
                  <a:pt x="2406653" y="1014078"/>
                </a:moveTo>
                <a:lnTo>
                  <a:pt x="2557469" y="1147763"/>
                </a:lnTo>
                <a:lnTo>
                  <a:pt x="2701377" y="1020202"/>
                </a:lnTo>
                <a:lnTo>
                  <a:pt x="2701377" y="1348842"/>
                </a:lnTo>
                <a:lnTo>
                  <a:pt x="2557469" y="1476402"/>
                </a:lnTo>
                <a:lnTo>
                  <a:pt x="2406653" y="1342718"/>
                </a:lnTo>
                <a:close/>
                <a:moveTo>
                  <a:pt x="1206775" y="1014078"/>
                </a:moveTo>
                <a:lnTo>
                  <a:pt x="1357591" y="1147762"/>
                </a:lnTo>
                <a:lnTo>
                  <a:pt x="1508408" y="1014078"/>
                </a:lnTo>
                <a:lnTo>
                  <a:pt x="1508408" y="1342189"/>
                </a:lnTo>
                <a:lnTo>
                  <a:pt x="1654543" y="1471726"/>
                </a:lnTo>
                <a:lnTo>
                  <a:pt x="1805360" y="1338041"/>
                </a:lnTo>
                <a:lnTo>
                  <a:pt x="1805360" y="1666681"/>
                </a:lnTo>
                <a:lnTo>
                  <a:pt x="1654543" y="1800366"/>
                </a:lnTo>
                <a:lnTo>
                  <a:pt x="1503728" y="1666681"/>
                </a:lnTo>
                <a:lnTo>
                  <a:pt x="1503728" y="1346865"/>
                </a:lnTo>
                <a:lnTo>
                  <a:pt x="1357591" y="1476402"/>
                </a:lnTo>
                <a:lnTo>
                  <a:pt x="1206775" y="1342717"/>
                </a:lnTo>
                <a:close/>
                <a:moveTo>
                  <a:pt x="599939" y="1014078"/>
                </a:moveTo>
                <a:lnTo>
                  <a:pt x="750754" y="1147762"/>
                </a:lnTo>
                <a:lnTo>
                  <a:pt x="901571" y="1014078"/>
                </a:lnTo>
                <a:lnTo>
                  <a:pt x="901571" y="1342189"/>
                </a:lnTo>
                <a:lnTo>
                  <a:pt x="1047707" y="1471726"/>
                </a:lnTo>
                <a:lnTo>
                  <a:pt x="1198524" y="1338041"/>
                </a:lnTo>
                <a:lnTo>
                  <a:pt x="1198524" y="1666681"/>
                </a:lnTo>
                <a:lnTo>
                  <a:pt x="1047707" y="1800366"/>
                </a:lnTo>
                <a:lnTo>
                  <a:pt x="896891" y="1666681"/>
                </a:lnTo>
                <a:lnTo>
                  <a:pt x="896891" y="1346865"/>
                </a:lnTo>
                <a:lnTo>
                  <a:pt x="750754" y="1476402"/>
                </a:lnTo>
                <a:lnTo>
                  <a:pt x="599939" y="1342717"/>
                </a:lnTo>
                <a:close/>
                <a:moveTo>
                  <a:pt x="0" y="1014078"/>
                </a:moveTo>
                <a:lnTo>
                  <a:pt x="150816" y="1147762"/>
                </a:lnTo>
                <a:lnTo>
                  <a:pt x="301633" y="1014078"/>
                </a:lnTo>
                <a:lnTo>
                  <a:pt x="301633" y="1342189"/>
                </a:lnTo>
                <a:lnTo>
                  <a:pt x="447768" y="1471726"/>
                </a:lnTo>
                <a:lnTo>
                  <a:pt x="598585" y="1338041"/>
                </a:lnTo>
                <a:lnTo>
                  <a:pt x="598585" y="1666681"/>
                </a:lnTo>
                <a:lnTo>
                  <a:pt x="447768" y="1800366"/>
                </a:lnTo>
                <a:lnTo>
                  <a:pt x="296952" y="1666681"/>
                </a:lnTo>
                <a:lnTo>
                  <a:pt x="296952" y="1346865"/>
                </a:lnTo>
                <a:lnTo>
                  <a:pt x="150816" y="1476402"/>
                </a:lnTo>
                <a:lnTo>
                  <a:pt x="0" y="1342717"/>
                </a:lnTo>
                <a:close/>
                <a:moveTo>
                  <a:pt x="1806713" y="1014077"/>
                </a:moveTo>
                <a:lnTo>
                  <a:pt x="1957529" y="1147762"/>
                </a:lnTo>
                <a:lnTo>
                  <a:pt x="2108346" y="1014077"/>
                </a:lnTo>
                <a:lnTo>
                  <a:pt x="2108346" y="1342189"/>
                </a:lnTo>
                <a:lnTo>
                  <a:pt x="2254483" y="1471726"/>
                </a:lnTo>
                <a:lnTo>
                  <a:pt x="2405299" y="1338041"/>
                </a:lnTo>
                <a:lnTo>
                  <a:pt x="2405299" y="1666681"/>
                </a:lnTo>
                <a:lnTo>
                  <a:pt x="2254483" y="1800366"/>
                </a:lnTo>
                <a:lnTo>
                  <a:pt x="2103667" y="1666681"/>
                </a:lnTo>
                <a:lnTo>
                  <a:pt x="2103667" y="1346865"/>
                </a:lnTo>
                <a:lnTo>
                  <a:pt x="1957529" y="1476402"/>
                </a:lnTo>
                <a:lnTo>
                  <a:pt x="1806713" y="1342717"/>
                </a:lnTo>
                <a:close/>
                <a:moveTo>
                  <a:pt x="1503728" y="676615"/>
                </a:moveTo>
                <a:lnTo>
                  <a:pt x="1654543" y="810299"/>
                </a:lnTo>
                <a:lnTo>
                  <a:pt x="1805360" y="676615"/>
                </a:lnTo>
                <a:lnTo>
                  <a:pt x="1805360" y="1005255"/>
                </a:lnTo>
                <a:lnTo>
                  <a:pt x="1654543" y="1138939"/>
                </a:lnTo>
                <a:lnTo>
                  <a:pt x="1503728" y="1005255"/>
                </a:lnTo>
                <a:close/>
                <a:moveTo>
                  <a:pt x="896891" y="676615"/>
                </a:moveTo>
                <a:lnTo>
                  <a:pt x="1047707" y="810299"/>
                </a:lnTo>
                <a:lnTo>
                  <a:pt x="1198524" y="676615"/>
                </a:lnTo>
                <a:lnTo>
                  <a:pt x="1198524" y="1005255"/>
                </a:lnTo>
                <a:lnTo>
                  <a:pt x="1047707" y="1138939"/>
                </a:lnTo>
                <a:lnTo>
                  <a:pt x="896891" y="1005255"/>
                </a:lnTo>
                <a:close/>
                <a:moveTo>
                  <a:pt x="296952" y="676615"/>
                </a:moveTo>
                <a:lnTo>
                  <a:pt x="447768" y="810299"/>
                </a:lnTo>
                <a:lnTo>
                  <a:pt x="598585" y="676615"/>
                </a:lnTo>
                <a:lnTo>
                  <a:pt x="598585" y="1005255"/>
                </a:lnTo>
                <a:lnTo>
                  <a:pt x="447768" y="1138939"/>
                </a:lnTo>
                <a:lnTo>
                  <a:pt x="296952" y="1005255"/>
                </a:lnTo>
                <a:close/>
                <a:moveTo>
                  <a:pt x="2103667" y="676614"/>
                </a:moveTo>
                <a:lnTo>
                  <a:pt x="2254483" y="810299"/>
                </a:lnTo>
                <a:lnTo>
                  <a:pt x="2405299" y="676614"/>
                </a:lnTo>
                <a:lnTo>
                  <a:pt x="2405299" y="1005255"/>
                </a:lnTo>
                <a:lnTo>
                  <a:pt x="2254483" y="1138939"/>
                </a:lnTo>
                <a:lnTo>
                  <a:pt x="2103667" y="1005255"/>
                </a:lnTo>
                <a:close/>
                <a:moveTo>
                  <a:pt x="2406653" y="339152"/>
                </a:moveTo>
                <a:lnTo>
                  <a:pt x="2557469" y="472837"/>
                </a:lnTo>
                <a:lnTo>
                  <a:pt x="2701377" y="345276"/>
                </a:lnTo>
                <a:lnTo>
                  <a:pt x="2701377" y="673917"/>
                </a:lnTo>
                <a:lnTo>
                  <a:pt x="2557469" y="801477"/>
                </a:lnTo>
                <a:lnTo>
                  <a:pt x="2406653" y="667793"/>
                </a:lnTo>
                <a:close/>
                <a:moveTo>
                  <a:pt x="1206775" y="339152"/>
                </a:moveTo>
                <a:lnTo>
                  <a:pt x="1357591" y="472837"/>
                </a:lnTo>
                <a:lnTo>
                  <a:pt x="1508408" y="339152"/>
                </a:lnTo>
                <a:lnTo>
                  <a:pt x="1508408" y="667793"/>
                </a:lnTo>
                <a:lnTo>
                  <a:pt x="1357591" y="801476"/>
                </a:lnTo>
                <a:lnTo>
                  <a:pt x="1206775" y="667793"/>
                </a:lnTo>
                <a:close/>
                <a:moveTo>
                  <a:pt x="599939" y="339152"/>
                </a:moveTo>
                <a:lnTo>
                  <a:pt x="750754" y="472837"/>
                </a:lnTo>
                <a:lnTo>
                  <a:pt x="901571" y="339152"/>
                </a:lnTo>
                <a:lnTo>
                  <a:pt x="901571" y="667793"/>
                </a:lnTo>
                <a:lnTo>
                  <a:pt x="750754" y="801476"/>
                </a:lnTo>
                <a:lnTo>
                  <a:pt x="599939" y="667793"/>
                </a:lnTo>
                <a:close/>
                <a:moveTo>
                  <a:pt x="0" y="339152"/>
                </a:moveTo>
                <a:lnTo>
                  <a:pt x="150816" y="472837"/>
                </a:lnTo>
                <a:lnTo>
                  <a:pt x="301633" y="339152"/>
                </a:lnTo>
                <a:lnTo>
                  <a:pt x="301633" y="667793"/>
                </a:lnTo>
                <a:lnTo>
                  <a:pt x="150816" y="801476"/>
                </a:lnTo>
                <a:lnTo>
                  <a:pt x="0" y="667793"/>
                </a:lnTo>
                <a:close/>
                <a:moveTo>
                  <a:pt x="1806713" y="339151"/>
                </a:moveTo>
                <a:lnTo>
                  <a:pt x="1957529" y="472837"/>
                </a:lnTo>
                <a:lnTo>
                  <a:pt x="2108346" y="339151"/>
                </a:lnTo>
                <a:lnTo>
                  <a:pt x="2108346" y="667792"/>
                </a:lnTo>
                <a:lnTo>
                  <a:pt x="1957529" y="801476"/>
                </a:lnTo>
                <a:lnTo>
                  <a:pt x="1806713" y="667792"/>
                </a:lnTo>
                <a:close/>
                <a:moveTo>
                  <a:pt x="2407086" y="0"/>
                </a:moveTo>
                <a:lnTo>
                  <a:pt x="2701377" y="0"/>
                </a:lnTo>
                <a:lnTo>
                  <a:pt x="2701377" y="5740"/>
                </a:lnTo>
                <a:lnTo>
                  <a:pt x="2557469" y="133301"/>
                </a:lnTo>
                <a:close/>
                <a:moveTo>
                  <a:pt x="1807147" y="0"/>
                </a:moveTo>
                <a:lnTo>
                  <a:pt x="2107912" y="0"/>
                </a:lnTo>
                <a:lnTo>
                  <a:pt x="2104838" y="2726"/>
                </a:lnTo>
                <a:lnTo>
                  <a:pt x="2254483" y="135373"/>
                </a:lnTo>
                <a:lnTo>
                  <a:pt x="2405299" y="1688"/>
                </a:lnTo>
                <a:lnTo>
                  <a:pt x="2405299" y="330330"/>
                </a:lnTo>
                <a:lnTo>
                  <a:pt x="2254483" y="464014"/>
                </a:lnTo>
                <a:lnTo>
                  <a:pt x="2103667" y="330330"/>
                </a:lnTo>
                <a:lnTo>
                  <a:pt x="2103667" y="3764"/>
                </a:lnTo>
                <a:lnTo>
                  <a:pt x="1957529" y="133300"/>
                </a:lnTo>
                <a:close/>
                <a:moveTo>
                  <a:pt x="1207210" y="0"/>
                </a:moveTo>
                <a:lnTo>
                  <a:pt x="1507974" y="0"/>
                </a:lnTo>
                <a:lnTo>
                  <a:pt x="1504899" y="2726"/>
                </a:lnTo>
                <a:lnTo>
                  <a:pt x="1654543" y="135373"/>
                </a:lnTo>
                <a:lnTo>
                  <a:pt x="1805360" y="1688"/>
                </a:lnTo>
                <a:lnTo>
                  <a:pt x="1805360" y="330330"/>
                </a:lnTo>
                <a:lnTo>
                  <a:pt x="1654543" y="464014"/>
                </a:lnTo>
                <a:lnTo>
                  <a:pt x="1503728" y="330330"/>
                </a:lnTo>
                <a:lnTo>
                  <a:pt x="1503728" y="3764"/>
                </a:lnTo>
                <a:lnTo>
                  <a:pt x="1357591" y="133300"/>
                </a:lnTo>
                <a:close/>
                <a:moveTo>
                  <a:pt x="600373" y="0"/>
                </a:moveTo>
                <a:lnTo>
                  <a:pt x="901137" y="0"/>
                </a:lnTo>
                <a:lnTo>
                  <a:pt x="898062" y="2727"/>
                </a:lnTo>
                <a:lnTo>
                  <a:pt x="1047707" y="135373"/>
                </a:lnTo>
                <a:lnTo>
                  <a:pt x="1198524" y="1689"/>
                </a:lnTo>
                <a:lnTo>
                  <a:pt x="1198524" y="330330"/>
                </a:lnTo>
                <a:lnTo>
                  <a:pt x="1047707" y="464014"/>
                </a:lnTo>
                <a:lnTo>
                  <a:pt x="896891" y="330330"/>
                </a:lnTo>
                <a:lnTo>
                  <a:pt x="896891" y="3765"/>
                </a:lnTo>
                <a:lnTo>
                  <a:pt x="750754" y="133301"/>
                </a:lnTo>
                <a:close/>
                <a:moveTo>
                  <a:pt x="433" y="0"/>
                </a:moveTo>
                <a:lnTo>
                  <a:pt x="301200" y="0"/>
                </a:lnTo>
                <a:lnTo>
                  <a:pt x="298124" y="2727"/>
                </a:lnTo>
                <a:lnTo>
                  <a:pt x="447768" y="135373"/>
                </a:lnTo>
                <a:lnTo>
                  <a:pt x="598585" y="1689"/>
                </a:lnTo>
                <a:lnTo>
                  <a:pt x="598585" y="330330"/>
                </a:lnTo>
                <a:lnTo>
                  <a:pt x="447768" y="464014"/>
                </a:lnTo>
                <a:lnTo>
                  <a:pt x="296952" y="330330"/>
                </a:lnTo>
                <a:lnTo>
                  <a:pt x="296952" y="3765"/>
                </a:lnTo>
                <a:lnTo>
                  <a:pt x="150816" y="133301"/>
                </a:ln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BEEA733F-CFCB-4CF9-8EBD-7C604F97A5A3}"/>
              </a:ext>
            </a:extLst>
          </p:cNvPr>
          <p:cNvSpPr/>
          <p:nvPr/>
        </p:nvSpPr>
        <p:spPr>
          <a:xfrm rot="16200000">
            <a:off x="660443" y="823145"/>
            <a:ext cx="2677577" cy="2732542"/>
          </a:xfrm>
          <a:custGeom>
            <a:avLst/>
            <a:gdLst>
              <a:gd name="connsiteX0" fmla="*/ 17594 w 7587616"/>
              <a:gd name="connsiteY0" fmla="*/ 5030111 h 7483790"/>
              <a:gd name="connsiteX1" fmla="*/ 0 w 7587616"/>
              <a:gd name="connsiteY1" fmla="*/ 5047706 h 7483790"/>
              <a:gd name="connsiteX2" fmla="*/ 0 w 7587616"/>
              <a:gd name="connsiteY2" fmla="*/ 5030111 h 7483790"/>
              <a:gd name="connsiteX3" fmla="*/ 17595 w 7587616"/>
              <a:gd name="connsiteY3" fmla="*/ 6527722 h 7483790"/>
              <a:gd name="connsiteX4" fmla="*/ 0 w 7587616"/>
              <a:gd name="connsiteY4" fmla="*/ 6545318 h 7483790"/>
              <a:gd name="connsiteX5" fmla="*/ 0 w 7587616"/>
              <a:gd name="connsiteY5" fmla="*/ 6527722 h 7483790"/>
              <a:gd name="connsiteX6" fmla="*/ 17596 w 7587616"/>
              <a:gd name="connsiteY6" fmla="*/ 5075830 h 7483790"/>
              <a:gd name="connsiteX7" fmla="*/ 0 w 7587616"/>
              <a:gd name="connsiteY7" fmla="*/ 5075830 h 7483790"/>
              <a:gd name="connsiteX8" fmla="*/ 0 w 7587616"/>
              <a:gd name="connsiteY8" fmla="*/ 5058234 h 7483790"/>
              <a:gd name="connsiteX9" fmla="*/ 17596 w 7587616"/>
              <a:gd name="connsiteY9" fmla="*/ 3532500 h 7483790"/>
              <a:gd name="connsiteX10" fmla="*/ 0 w 7587616"/>
              <a:gd name="connsiteY10" fmla="*/ 3550097 h 7483790"/>
              <a:gd name="connsiteX11" fmla="*/ 0 w 7587616"/>
              <a:gd name="connsiteY11" fmla="*/ 3532500 h 7483790"/>
              <a:gd name="connsiteX12" fmla="*/ 17596 w 7587616"/>
              <a:gd name="connsiteY12" fmla="*/ 2034889 h 7483790"/>
              <a:gd name="connsiteX13" fmla="*/ 0 w 7587616"/>
              <a:gd name="connsiteY13" fmla="*/ 2052486 h 7483790"/>
              <a:gd name="connsiteX14" fmla="*/ 0 w 7587616"/>
              <a:gd name="connsiteY14" fmla="*/ 2034889 h 7483790"/>
              <a:gd name="connsiteX15" fmla="*/ 17597 w 7587616"/>
              <a:gd name="connsiteY15" fmla="*/ 6573441 h 7483790"/>
              <a:gd name="connsiteX16" fmla="*/ 0 w 7587616"/>
              <a:gd name="connsiteY16" fmla="*/ 6573441 h 7483790"/>
              <a:gd name="connsiteX17" fmla="*/ 0 w 7587616"/>
              <a:gd name="connsiteY17" fmla="*/ 6555844 h 7483790"/>
              <a:gd name="connsiteX18" fmla="*/ 17598 w 7587616"/>
              <a:gd name="connsiteY18" fmla="*/ 3578219 h 7483790"/>
              <a:gd name="connsiteX19" fmla="*/ 0 w 7587616"/>
              <a:gd name="connsiteY19" fmla="*/ 3578219 h 7483790"/>
              <a:gd name="connsiteX20" fmla="*/ 0 w 7587616"/>
              <a:gd name="connsiteY20" fmla="*/ 3560621 h 7483790"/>
              <a:gd name="connsiteX21" fmla="*/ 17598 w 7587616"/>
              <a:gd name="connsiteY21" fmla="*/ 2080609 h 7483790"/>
              <a:gd name="connsiteX22" fmla="*/ 0 w 7587616"/>
              <a:gd name="connsiteY22" fmla="*/ 2080609 h 7483790"/>
              <a:gd name="connsiteX23" fmla="*/ 0 w 7587616"/>
              <a:gd name="connsiteY23" fmla="*/ 2063010 h 7483790"/>
              <a:gd name="connsiteX24" fmla="*/ 17598 w 7587616"/>
              <a:gd name="connsiteY24" fmla="*/ 537279 h 7483790"/>
              <a:gd name="connsiteX25" fmla="*/ 0 w 7587616"/>
              <a:gd name="connsiteY25" fmla="*/ 554878 h 7483790"/>
              <a:gd name="connsiteX26" fmla="*/ 0 w 7587616"/>
              <a:gd name="connsiteY26" fmla="*/ 537279 h 7483790"/>
              <a:gd name="connsiteX27" fmla="*/ 17600 w 7587616"/>
              <a:gd name="connsiteY27" fmla="*/ 582998 h 7483790"/>
              <a:gd name="connsiteX28" fmla="*/ 0 w 7587616"/>
              <a:gd name="connsiteY28" fmla="*/ 582998 h 7483790"/>
              <a:gd name="connsiteX29" fmla="*/ 0 w 7587616"/>
              <a:gd name="connsiteY29" fmla="*/ 565398 h 7483790"/>
              <a:gd name="connsiteX30" fmla="*/ 360210 w 7587616"/>
              <a:gd name="connsiteY30" fmla="*/ 5407443 h 7483790"/>
              <a:gd name="connsiteX31" fmla="*/ 0 w 7587616"/>
              <a:gd name="connsiteY31" fmla="*/ 5407443 h 7483790"/>
              <a:gd name="connsiteX32" fmla="*/ 0 w 7587616"/>
              <a:gd name="connsiteY32" fmla="*/ 5241638 h 7483790"/>
              <a:gd name="connsiteX33" fmla="*/ 194406 w 7587616"/>
              <a:gd name="connsiteY33" fmla="*/ 5241638 h 7483790"/>
              <a:gd name="connsiteX34" fmla="*/ 360211 w 7587616"/>
              <a:gd name="connsiteY34" fmla="*/ 6905054 h 7483790"/>
              <a:gd name="connsiteX35" fmla="*/ 0 w 7587616"/>
              <a:gd name="connsiteY35" fmla="*/ 6905054 h 7483790"/>
              <a:gd name="connsiteX36" fmla="*/ 0 w 7587616"/>
              <a:gd name="connsiteY36" fmla="*/ 6739249 h 7483790"/>
              <a:gd name="connsiteX37" fmla="*/ 194407 w 7587616"/>
              <a:gd name="connsiteY37" fmla="*/ 6739249 h 7483790"/>
              <a:gd name="connsiteX38" fmla="*/ 360212 w 7587616"/>
              <a:gd name="connsiteY38" fmla="*/ 3909832 h 7483790"/>
              <a:gd name="connsiteX39" fmla="*/ 0 w 7587616"/>
              <a:gd name="connsiteY39" fmla="*/ 3909832 h 7483790"/>
              <a:gd name="connsiteX40" fmla="*/ 0 w 7587616"/>
              <a:gd name="connsiteY40" fmla="*/ 3744027 h 7483790"/>
              <a:gd name="connsiteX41" fmla="*/ 194408 w 7587616"/>
              <a:gd name="connsiteY41" fmla="*/ 3744027 h 7483790"/>
              <a:gd name="connsiteX42" fmla="*/ 360212 w 7587616"/>
              <a:gd name="connsiteY42" fmla="*/ 2412221 h 7483790"/>
              <a:gd name="connsiteX43" fmla="*/ 0 w 7587616"/>
              <a:gd name="connsiteY43" fmla="*/ 2412221 h 7483790"/>
              <a:gd name="connsiteX44" fmla="*/ 0 w 7587616"/>
              <a:gd name="connsiteY44" fmla="*/ 2246416 h 7483790"/>
              <a:gd name="connsiteX45" fmla="*/ 194408 w 7587616"/>
              <a:gd name="connsiteY45" fmla="*/ 2246416 h 7483790"/>
              <a:gd name="connsiteX46" fmla="*/ 360214 w 7587616"/>
              <a:gd name="connsiteY46" fmla="*/ 914611 h 7483790"/>
              <a:gd name="connsiteX47" fmla="*/ 0 w 7587616"/>
              <a:gd name="connsiteY47" fmla="*/ 914611 h 7483790"/>
              <a:gd name="connsiteX48" fmla="*/ 0 w 7587616"/>
              <a:gd name="connsiteY48" fmla="*/ 748806 h 7483790"/>
              <a:gd name="connsiteX49" fmla="*/ 194410 w 7587616"/>
              <a:gd name="connsiteY49" fmla="*/ 748806 h 7483790"/>
              <a:gd name="connsiteX50" fmla="*/ 369141 w 7587616"/>
              <a:gd name="connsiteY50" fmla="*/ 5801778 h 7483790"/>
              <a:gd name="connsiteX51" fmla="*/ 346282 w 7587616"/>
              <a:gd name="connsiteY51" fmla="*/ 5824637 h 7483790"/>
              <a:gd name="connsiteX52" fmla="*/ 0 w 7587616"/>
              <a:gd name="connsiteY52" fmla="*/ 5824637 h 7483790"/>
              <a:gd name="connsiteX53" fmla="*/ 0 w 7587616"/>
              <a:gd name="connsiteY53" fmla="*/ 5778918 h 7483790"/>
              <a:gd name="connsiteX54" fmla="*/ 346281 w 7587616"/>
              <a:gd name="connsiteY54" fmla="*/ 5778918 h 7483790"/>
              <a:gd name="connsiteX55" fmla="*/ 369142 w 7587616"/>
              <a:gd name="connsiteY55" fmla="*/ 7299389 h 7483790"/>
              <a:gd name="connsiteX56" fmla="*/ 346283 w 7587616"/>
              <a:gd name="connsiteY56" fmla="*/ 7322248 h 7483790"/>
              <a:gd name="connsiteX57" fmla="*/ 0 w 7587616"/>
              <a:gd name="connsiteY57" fmla="*/ 7322248 h 7483790"/>
              <a:gd name="connsiteX58" fmla="*/ 0 w 7587616"/>
              <a:gd name="connsiteY58" fmla="*/ 7276529 h 7483790"/>
              <a:gd name="connsiteX59" fmla="*/ 346282 w 7587616"/>
              <a:gd name="connsiteY59" fmla="*/ 7276529 h 7483790"/>
              <a:gd name="connsiteX60" fmla="*/ 369143 w 7587616"/>
              <a:gd name="connsiteY60" fmla="*/ 4304167 h 7483790"/>
              <a:gd name="connsiteX61" fmla="*/ 346284 w 7587616"/>
              <a:gd name="connsiteY61" fmla="*/ 4327026 h 7483790"/>
              <a:gd name="connsiteX62" fmla="*/ 0 w 7587616"/>
              <a:gd name="connsiteY62" fmla="*/ 4327026 h 7483790"/>
              <a:gd name="connsiteX63" fmla="*/ 0 w 7587616"/>
              <a:gd name="connsiteY63" fmla="*/ 4281307 h 7483790"/>
              <a:gd name="connsiteX64" fmla="*/ 346283 w 7587616"/>
              <a:gd name="connsiteY64" fmla="*/ 4281307 h 7483790"/>
              <a:gd name="connsiteX65" fmla="*/ 369143 w 7587616"/>
              <a:gd name="connsiteY65" fmla="*/ 2806556 h 7483790"/>
              <a:gd name="connsiteX66" fmla="*/ 346284 w 7587616"/>
              <a:gd name="connsiteY66" fmla="*/ 2829415 h 7483790"/>
              <a:gd name="connsiteX67" fmla="*/ 0 w 7587616"/>
              <a:gd name="connsiteY67" fmla="*/ 2829415 h 7483790"/>
              <a:gd name="connsiteX68" fmla="*/ 0 w 7587616"/>
              <a:gd name="connsiteY68" fmla="*/ 2783696 h 7483790"/>
              <a:gd name="connsiteX69" fmla="*/ 346283 w 7587616"/>
              <a:gd name="connsiteY69" fmla="*/ 2783696 h 7483790"/>
              <a:gd name="connsiteX70" fmla="*/ 369145 w 7587616"/>
              <a:gd name="connsiteY70" fmla="*/ 1308946 h 7483790"/>
              <a:gd name="connsiteX71" fmla="*/ 346286 w 7587616"/>
              <a:gd name="connsiteY71" fmla="*/ 1331805 h 7483790"/>
              <a:gd name="connsiteX72" fmla="*/ 0 w 7587616"/>
              <a:gd name="connsiteY72" fmla="*/ 1331805 h 7483790"/>
              <a:gd name="connsiteX73" fmla="*/ 0 w 7587616"/>
              <a:gd name="connsiteY73" fmla="*/ 1286086 h 7483790"/>
              <a:gd name="connsiteX74" fmla="*/ 346285 w 7587616"/>
              <a:gd name="connsiteY74" fmla="*/ 1286086 h 7483790"/>
              <a:gd name="connsiteX75" fmla="*/ 493847 w 7587616"/>
              <a:gd name="connsiteY75" fmla="*/ 4704356 h 7483790"/>
              <a:gd name="connsiteX76" fmla="*/ 31525 w 7587616"/>
              <a:gd name="connsiteY76" fmla="*/ 4704356 h 7483790"/>
              <a:gd name="connsiteX77" fmla="*/ 8665 w 7587616"/>
              <a:gd name="connsiteY77" fmla="*/ 4681496 h 7483790"/>
              <a:gd name="connsiteX78" fmla="*/ 31523 w 7587616"/>
              <a:gd name="connsiteY78" fmla="*/ 4658637 h 7483790"/>
              <a:gd name="connsiteX79" fmla="*/ 0 w 7587616"/>
              <a:gd name="connsiteY79" fmla="*/ 4658637 h 7483790"/>
              <a:gd name="connsiteX80" fmla="*/ 0 w 7587616"/>
              <a:gd name="connsiteY80" fmla="*/ 4492832 h 7483790"/>
              <a:gd name="connsiteX81" fmla="*/ 197329 w 7587616"/>
              <a:gd name="connsiteY81" fmla="*/ 4492832 h 7483790"/>
              <a:gd name="connsiteX82" fmla="*/ 31524 w 7587616"/>
              <a:gd name="connsiteY82" fmla="*/ 4658637 h 7483790"/>
              <a:gd name="connsiteX83" fmla="*/ 493845 w 7587616"/>
              <a:gd name="connsiteY83" fmla="*/ 4658637 h 7483790"/>
              <a:gd name="connsiteX84" fmla="*/ 470987 w 7587616"/>
              <a:gd name="connsiteY84" fmla="*/ 4681496 h 7483790"/>
              <a:gd name="connsiteX85" fmla="*/ 493848 w 7587616"/>
              <a:gd name="connsiteY85" fmla="*/ 6201967 h 7483790"/>
              <a:gd name="connsiteX86" fmla="*/ 31526 w 7587616"/>
              <a:gd name="connsiteY86" fmla="*/ 6201967 h 7483790"/>
              <a:gd name="connsiteX87" fmla="*/ 8666 w 7587616"/>
              <a:gd name="connsiteY87" fmla="*/ 6179107 h 7483790"/>
              <a:gd name="connsiteX88" fmla="*/ 31524 w 7587616"/>
              <a:gd name="connsiteY88" fmla="*/ 6156248 h 7483790"/>
              <a:gd name="connsiteX89" fmla="*/ 0 w 7587616"/>
              <a:gd name="connsiteY89" fmla="*/ 6156248 h 7483790"/>
              <a:gd name="connsiteX90" fmla="*/ 0 w 7587616"/>
              <a:gd name="connsiteY90" fmla="*/ 5990443 h 7483790"/>
              <a:gd name="connsiteX91" fmla="*/ 197330 w 7587616"/>
              <a:gd name="connsiteY91" fmla="*/ 5990443 h 7483790"/>
              <a:gd name="connsiteX92" fmla="*/ 31525 w 7587616"/>
              <a:gd name="connsiteY92" fmla="*/ 6156248 h 7483790"/>
              <a:gd name="connsiteX93" fmla="*/ 493846 w 7587616"/>
              <a:gd name="connsiteY93" fmla="*/ 6156248 h 7483790"/>
              <a:gd name="connsiteX94" fmla="*/ 470988 w 7587616"/>
              <a:gd name="connsiteY94" fmla="*/ 6179107 h 7483790"/>
              <a:gd name="connsiteX95" fmla="*/ 493851 w 7587616"/>
              <a:gd name="connsiteY95" fmla="*/ 211524 h 7483790"/>
              <a:gd name="connsiteX96" fmla="*/ 31529 w 7587616"/>
              <a:gd name="connsiteY96" fmla="*/ 211524 h 7483790"/>
              <a:gd name="connsiteX97" fmla="*/ 8669 w 7587616"/>
              <a:gd name="connsiteY97" fmla="*/ 188664 h 7483790"/>
              <a:gd name="connsiteX98" fmla="*/ 31527 w 7587616"/>
              <a:gd name="connsiteY98" fmla="*/ 165805 h 7483790"/>
              <a:gd name="connsiteX99" fmla="*/ 0 w 7587616"/>
              <a:gd name="connsiteY99" fmla="*/ 165805 h 7483790"/>
              <a:gd name="connsiteX100" fmla="*/ 0 w 7587616"/>
              <a:gd name="connsiteY100" fmla="*/ 0 h 7483790"/>
              <a:gd name="connsiteX101" fmla="*/ 197333 w 7587616"/>
              <a:gd name="connsiteY101" fmla="*/ 0 h 7483790"/>
              <a:gd name="connsiteX102" fmla="*/ 31528 w 7587616"/>
              <a:gd name="connsiteY102" fmla="*/ 165805 h 7483790"/>
              <a:gd name="connsiteX103" fmla="*/ 493849 w 7587616"/>
              <a:gd name="connsiteY103" fmla="*/ 165805 h 7483790"/>
              <a:gd name="connsiteX104" fmla="*/ 470991 w 7587616"/>
              <a:gd name="connsiteY104" fmla="*/ 188664 h 7483790"/>
              <a:gd name="connsiteX105" fmla="*/ 836461 w 7587616"/>
              <a:gd name="connsiteY105" fmla="*/ 5824637 h 7483790"/>
              <a:gd name="connsiteX106" fmla="*/ 670656 w 7587616"/>
              <a:gd name="connsiteY106" fmla="*/ 5990442 h 7483790"/>
              <a:gd name="connsiteX107" fmla="*/ 180476 w 7587616"/>
              <a:gd name="connsiteY107" fmla="*/ 5990442 h 7483790"/>
              <a:gd name="connsiteX108" fmla="*/ 346282 w 7587616"/>
              <a:gd name="connsiteY108" fmla="*/ 5824637 h 7483790"/>
              <a:gd name="connsiteX109" fmla="*/ 836462 w 7587616"/>
              <a:gd name="connsiteY109" fmla="*/ 7322248 h 7483790"/>
              <a:gd name="connsiteX110" fmla="*/ 674920 w 7587616"/>
              <a:gd name="connsiteY110" fmla="*/ 7483790 h 7483790"/>
              <a:gd name="connsiteX111" fmla="*/ 184740 w 7587616"/>
              <a:gd name="connsiteY111" fmla="*/ 7483790 h 7483790"/>
              <a:gd name="connsiteX112" fmla="*/ 346283 w 7587616"/>
              <a:gd name="connsiteY112" fmla="*/ 7322248 h 7483790"/>
              <a:gd name="connsiteX113" fmla="*/ 836463 w 7587616"/>
              <a:gd name="connsiteY113" fmla="*/ 4327026 h 7483790"/>
              <a:gd name="connsiteX114" fmla="*/ 670658 w 7587616"/>
              <a:gd name="connsiteY114" fmla="*/ 4492831 h 7483790"/>
              <a:gd name="connsiteX115" fmla="*/ 180478 w 7587616"/>
              <a:gd name="connsiteY115" fmla="*/ 4492831 h 7483790"/>
              <a:gd name="connsiteX116" fmla="*/ 346284 w 7587616"/>
              <a:gd name="connsiteY116" fmla="*/ 4327026 h 7483790"/>
              <a:gd name="connsiteX117" fmla="*/ 845388 w 7587616"/>
              <a:gd name="connsiteY117" fmla="*/ 5430303 h 7483790"/>
              <a:gd name="connsiteX118" fmla="*/ 822529 w 7587616"/>
              <a:gd name="connsiteY118" fmla="*/ 5453162 h 7483790"/>
              <a:gd name="connsiteX119" fmla="*/ 360211 w 7587616"/>
              <a:gd name="connsiteY119" fmla="*/ 5453162 h 7483790"/>
              <a:gd name="connsiteX120" fmla="*/ 383070 w 7587616"/>
              <a:gd name="connsiteY120" fmla="*/ 5430303 h 7483790"/>
              <a:gd name="connsiteX121" fmla="*/ 360210 w 7587616"/>
              <a:gd name="connsiteY121" fmla="*/ 5407443 h 7483790"/>
              <a:gd name="connsiteX122" fmla="*/ 822528 w 7587616"/>
              <a:gd name="connsiteY122" fmla="*/ 5407443 h 7483790"/>
              <a:gd name="connsiteX123" fmla="*/ 845389 w 7587616"/>
              <a:gd name="connsiteY123" fmla="*/ 6927914 h 7483790"/>
              <a:gd name="connsiteX124" fmla="*/ 822530 w 7587616"/>
              <a:gd name="connsiteY124" fmla="*/ 6950773 h 7483790"/>
              <a:gd name="connsiteX125" fmla="*/ 360212 w 7587616"/>
              <a:gd name="connsiteY125" fmla="*/ 6950773 h 7483790"/>
              <a:gd name="connsiteX126" fmla="*/ 383071 w 7587616"/>
              <a:gd name="connsiteY126" fmla="*/ 6927914 h 7483790"/>
              <a:gd name="connsiteX127" fmla="*/ 360211 w 7587616"/>
              <a:gd name="connsiteY127" fmla="*/ 6905054 h 7483790"/>
              <a:gd name="connsiteX128" fmla="*/ 822529 w 7587616"/>
              <a:gd name="connsiteY128" fmla="*/ 6905054 h 7483790"/>
              <a:gd name="connsiteX129" fmla="*/ 845390 w 7587616"/>
              <a:gd name="connsiteY129" fmla="*/ 3932692 h 7483790"/>
              <a:gd name="connsiteX130" fmla="*/ 822531 w 7587616"/>
              <a:gd name="connsiteY130" fmla="*/ 3955551 h 7483790"/>
              <a:gd name="connsiteX131" fmla="*/ 360213 w 7587616"/>
              <a:gd name="connsiteY131" fmla="*/ 3955551 h 7483790"/>
              <a:gd name="connsiteX132" fmla="*/ 383072 w 7587616"/>
              <a:gd name="connsiteY132" fmla="*/ 3932692 h 7483790"/>
              <a:gd name="connsiteX133" fmla="*/ 360212 w 7587616"/>
              <a:gd name="connsiteY133" fmla="*/ 3909832 h 7483790"/>
              <a:gd name="connsiteX134" fmla="*/ 822530 w 7587616"/>
              <a:gd name="connsiteY134" fmla="*/ 3909832 h 7483790"/>
              <a:gd name="connsiteX135" fmla="*/ 845390 w 7587616"/>
              <a:gd name="connsiteY135" fmla="*/ 2435082 h 7483790"/>
              <a:gd name="connsiteX136" fmla="*/ 822531 w 7587616"/>
              <a:gd name="connsiteY136" fmla="*/ 2457941 h 7483790"/>
              <a:gd name="connsiteX137" fmla="*/ 360213 w 7587616"/>
              <a:gd name="connsiteY137" fmla="*/ 2457941 h 7483790"/>
              <a:gd name="connsiteX138" fmla="*/ 383072 w 7587616"/>
              <a:gd name="connsiteY138" fmla="*/ 2435082 h 7483790"/>
              <a:gd name="connsiteX139" fmla="*/ 360212 w 7587616"/>
              <a:gd name="connsiteY139" fmla="*/ 2412221 h 7483790"/>
              <a:gd name="connsiteX140" fmla="*/ 822530 w 7587616"/>
              <a:gd name="connsiteY140" fmla="*/ 2412221 h 7483790"/>
              <a:gd name="connsiteX141" fmla="*/ 845392 w 7587616"/>
              <a:gd name="connsiteY141" fmla="*/ 937471 h 7483790"/>
              <a:gd name="connsiteX142" fmla="*/ 822533 w 7587616"/>
              <a:gd name="connsiteY142" fmla="*/ 960330 h 7483790"/>
              <a:gd name="connsiteX143" fmla="*/ 360215 w 7587616"/>
              <a:gd name="connsiteY143" fmla="*/ 960330 h 7483790"/>
              <a:gd name="connsiteX144" fmla="*/ 383074 w 7587616"/>
              <a:gd name="connsiteY144" fmla="*/ 937471 h 7483790"/>
              <a:gd name="connsiteX145" fmla="*/ 360214 w 7587616"/>
              <a:gd name="connsiteY145" fmla="*/ 914611 h 7483790"/>
              <a:gd name="connsiteX146" fmla="*/ 822532 w 7587616"/>
              <a:gd name="connsiteY146" fmla="*/ 914611 h 7483790"/>
              <a:gd name="connsiteX147" fmla="*/ 1312715 w 7587616"/>
              <a:gd name="connsiteY147" fmla="*/ 5407443 h 7483790"/>
              <a:gd name="connsiteX148" fmla="*/ 822528 w 7587616"/>
              <a:gd name="connsiteY148" fmla="*/ 5407443 h 7483790"/>
              <a:gd name="connsiteX149" fmla="*/ 656723 w 7587616"/>
              <a:gd name="connsiteY149" fmla="*/ 5241638 h 7483790"/>
              <a:gd name="connsiteX150" fmla="*/ 1146911 w 7587616"/>
              <a:gd name="connsiteY150" fmla="*/ 5241638 h 7483790"/>
              <a:gd name="connsiteX151" fmla="*/ 1312716 w 7587616"/>
              <a:gd name="connsiteY151" fmla="*/ 6905054 h 7483790"/>
              <a:gd name="connsiteX152" fmla="*/ 822529 w 7587616"/>
              <a:gd name="connsiteY152" fmla="*/ 6905054 h 7483790"/>
              <a:gd name="connsiteX153" fmla="*/ 656724 w 7587616"/>
              <a:gd name="connsiteY153" fmla="*/ 6739249 h 7483790"/>
              <a:gd name="connsiteX154" fmla="*/ 1146912 w 7587616"/>
              <a:gd name="connsiteY154" fmla="*/ 6739249 h 7483790"/>
              <a:gd name="connsiteX155" fmla="*/ 1312717 w 7587616"/>
              <a:gd name="connsiteY155" fmla="*/ 3909832 h 7483790"/>
              <a:gd name="connsiteX156" fmla="*/ 822530 w 7587616"/>
              <a:gd name="connsiteY156" fmla="*/ 3909832 h 7483790"/>
              <a:gd name="connsiteX157" fmla="*/ 656725 w 7587616"/>
              <a:gd name="connsiteY157" fmla="*/ 3744027 h 7483790"/>
              <a:gd name="connsiteX158" fmla="*/ 1146913 w 7587616"/>
              <a:gd name="connsiteY158" fmla="*/ 3744027 h 7483790"/>
              <a:gd name="connsiteX159" fmla="*/ 1312717 w 7587616"/>
              <a:gd name="connsiteY159" fmla="*/ 2412221 h 7483790"/>
              <a:gd name="connsiteX160" fmla="*/ 822530 w 7587616"/>
              <a:gd name="connsiteY160" fmla="*/ 2412221 h 7483790"/>
              <a:gd name="connsiteX161" fmla="*/ 656725 w 7587616"/>
              <a:gd name="connsiteY161" fmla="*/ 2246416 h 7483790"/>
              <a:gd name="connsiteX162" fmla="*/ 1146913 w 7587616"/>
              <a:gd name="connsiteY162" fmla="*/ 2246416 h 7483790"/>
              <a:gd name="connsiteX163" fmla="*/ 1312719 w 7587616"/>
              <a:gd name="connsiteY163" fmla="*/ 914611 h 7483790"/>
              <a:gd name="connsiteX164" fmla="*/ 822532 w 7587616"/>
              <a:gd name="connsiteY164" fmla="*/ 914611 h 7483790"/>
              <a:gd name="connsiteX165" fmla="*/ 656727 w 7587616"/>
              <a:gd name="connsiteY165" fmla="*/ 748806 h 7483790"/>
              <a:gd name="connsiteX166" fmla="*/ 1146915 w 7587616"/>
              <a:gd name="connsiteY166" fmla="*/ 748806 h 7483790"/>
              <a:gd name="connsiteX167" fmla="*/ 1321638 w 7587616"/>
              <a:gd name="connsiteY167" fmla="*/ 5801778 h 7483790"/>
              <a:gd name="connsiteX168" fmla="*/ 1298779 w 7587616"/>
              <a:gd name="connsiteY168" fmla="*/ 5824637 h 7483790"/>
              <a:gd name="connsiteX169" fmla="*/ 836461 w 7587616"/>
              <a:gd name="connsiteY169" fmla="*/ 5824637 h 7483790"/>
              <a:gd name="connsiteX170" fmla="*/ 859320 w 7587616"/>
              <a:gd name="connsiteY170" fmla="*/ 5801778 h 7483790"/>
              <a:gd name="connsiteX171" fmla="*/ 836460 w 7587616"/>
              <a:gd name="connsiteY171" fmla="*/ 5778918 h 7483790"/>
              <a:gd name="connsiteX172" fmla="*/ 1298778 w 7587616"/>
              <a:gd name="connsiteY172" fmla="*/ 5778918 h 7483790"/>
              <a:gd name="connsiteX173" fmla="*/ 1321639 w 7587616"/>
              <a:gd name="connsiteY173" fmla="*/ 7299389 h 7483790"/>
              <a:gd name="connsiteX174" fmla="*/ 1298780 w 7587616"/>
              <a:gd name="connsiteY174" fmla="*/ 7322248 h 7483790"/>
              <a:gd name="connsiteX175" fmla="*/ 836462 w 7587616"/>
              <a:gd name="connsiteY175" fmla="*/ 7322248 h 7483790"/>
              <a:gd name="connsiteX176" fmla="*/ 859321 w 7587616"/>
              <a:gd name="connsiteY176" fmla="*/ 7299389 h 7483790"/>
              <a:gd name="connsiteX177" fmla="*/ 836461 w 7587616"/>
              <a:gd name="connsiteY177" fmla="*/ 7276529 h 7483790"/>
              <a:gd name="connsiteX178" fmla="*/ 1298779 w 7587616"/>
              <a:gd name="connsiteY178" fmla="*/ 7276529 h 7483790"/>
              <a:gd name="connsiteX179" fmla="*/ 1321640 w 7587616"/>
              <a:gd name="connsiteY179" fmla="*/ 4304167 h 7483790"/>
              <a:gd name="connsiteX180" fmla="*/ 1298781 w 7587616"/>
              <a:gd name="connsiteY180" fmla="*/ 4327026 h 7483790"/>
              <a:gd name="connsiteX181" fmla="*/ 836463 w 7587616"/>
              <a:gd name="connsiteY181" fmla="*/ 4327026 h 7483790"/>
              <a:gd name="connsiteX182" fmla="*/ 859322 w 7587616"/>
              <a:gd name="connsiteY182" fmla="*/ 4304167 h 7483790"/>
              <a:gd name="connsiteX183" fmla="*/ 836462 w 7587616"/>
              <a:gd name="connsiteY183" fmla="*/ 4281307 h 7483790"/>
              <a:gd name="connsiteX184" fmla="*/ 1298780 w 7587616"/>
              <a:gd name="connsiteY184" fmla="*/ 4281307 h 7483790"/>
              <a:gd name="connsiteX185" fmla="*/ 1321640 w 7587616"/>
              <a:gd name="connsiteY185" fmla="*/ 2806556 h 7483790"/>
              <a:gd name="connsiteX186" fmla="*/ 1298781 w 7587616"/>
              <a:gd name="connsiteY186" fmla="*/ 2829415 h 7483790"/>
              <a:gd name="connsiteX187" fmla="*/ 836463 w 7587616"/>
              <a:gd name="connsiteY187" fmla="*/ 2829415 h 7483790"/>
              <a:gd name="connsiteX188" fmla="*/ 859322 w 7587616"/>
              <a:gd name="connsiteY188" fmla="*/ 2806556 h 7483790"/>
              <a:gd name="connsiteX189" fmla="*/ 836462 w 7587616"/>
              <a:gd name="connsiteY189" fmla="*/ 2783696 h 7483790"/>
              <a:gd name="connsiteX190" fmla="*/ 1298780 w 7587616"/>
              <a:gd name="connsiteY190" fmla="*/ 2783696 h 7483790"/>
              <a:gd name="connsiteX191" fmla="*/ 1321642 w 7587616"/>
              <a:gd name="connsiteY191" fmla="*/ 1308946 h 7483790"/>
              <a:gd name="connsiteX192" fmla="*/ 1298783 w 7587616"/>
              <a:gd name="connsiteY192" fmla="*/ 1331805 h 7483790"/>
              <a:gd name="connsiteX193" fmla="*/ 836465 w 7587616"/>
              <a:gd name="connsiteY193" fmla="*/ 1331805 h 7483790"/>
              <a:gd name="connsiteX194" fmla="*/ 859324 w 7587616"/>
              <a:gd name="connsiteY194" fmla="*/ 1308946 h 7483790"/>
              <a:gd name="connsiteX195" fmla="*/ 836464 w 7587616"/>
              <a:gd name="connsiteY195" fmla="*/ 1286086 h 7483790"/>
              <a:gd name="connsiteX196" fmla="*/ 1298782 w 7587616"/>
              <a:gd name="connsiteY196" fmla="*/ 1286086 h 7483790"/>
              <a:gd name="connsiteX197" fmla="*/ 1438408 w 7587616"/>
              <a:gd name="connsiteY197" fmla="*/ 4704356 h 7483790"/>
              <a:gd name="connsiteX198" fmla="*/ 984026 w 7587616"/>
              <a:gd name="connsiteY198" fmla="*/ 4704356 h 7483790"/>
              <a:gd name="connsiteX199" fmla="*/ 961166 w 7587616"/>
              <a:gd name="connsiteY199" fmla="*/ 4681496 h 7483790"/>
              <a:gd name="connsiteX200" fmla="*/ 984024 w 7587616"/>
              <a:gd name="connsiteY200" fmla="*/ 4658637 h 7483790"/>
              <a:gd name="connsiteX201" fmla="*/ 493846 w 7587616"/>
              <a:gd name="connsiteY201" fmla="*/ 4658637 h 7483790"/>
              <a:gd name="connsiteX202" fmla="*/ 659650 w 7587616"/>
              <a:gd name="connsiteY202" fmla="*/ 4492832 h 7483790"/>
              <a:gd name="connsiteX203" fmla="*/ 1149830 w 7587616"/>
              <a:gd name="connsiteY203" fmla="*/ 4492832 h 7483790"/>
              <a:gd name="connsiteX204" fmla="*/ 984025 w 7587616"/>
              <a:gd name="connsiteY204" fmla="*/ 4658637 h 7483790"/>
              <a:gd name="connsiteX205" fmla="*/ 1438406 w 7587616"/>
              <a:gd name="connsiteY205" fmla="*/ 4658637 h 7483790"/>
              <a:gd name="connsiteX206" fmla="*/ 1415548 w 7587616"/>
              <a:gd name="connsiteY206" fmla="*/ 4681496 h 7483790"/>
              <a:gd name="connsiteX207" fmla="*/ 1438409 w 7587616"/>
              <a:gd name="connsiteY207" fmla="*/ 6201967 h 7483790"/>
              <a:gd name="connsiteX208" fmla="*/ 984027 w 7587616"/>
              <a:gd name="connsiteY208" fmla="*/ 6201967 h 7483790"/>
              <a:gd name="connsiteX209" fmla="*/ 961167 w 7587616"/>
              <a:gd name="connsiteY209" fmla="*/ 6179107 h 7483790"/>
              <a:gd name="connsiteX210" fmla="*/ 984025 w 7587616"/>
              <a:gd name="connsiteY210" fmla="*/ 6156248 h 7483790"/>
              <a:gd name="connsiteX211" fmla="*/ 493847 w 7587616"/>
              <a:gd name="connsiteY211" fmla="*/ 6156248 h 7483790"/>
              <a:gd name="connsiteX212" fmla="*/ 659651 w 7587616"/>
              <a:gd name="connsiteY212" fmla="*/ 5990443 h 7483790"/>
              <a:gd name="connsiteX213" fmla="*/ 1149831 w 7587616"/>
              <a:gd name="connsiteY213" fmla="*/ 5990443 h 7483790"/>
              <a:gd name="connsiteX214" fmla="*/ 984026 w 7587616"/>
              <a:gd name="connsiteY214" fmla="*/ 6156248 h 7483790"/>
              <a:gd name="connsiteX215" fmla="*/ 1438407 w 7587616"/>
              <a:gd name="connsiteY215" fmla="*/ 6156248 h 7483790"/>
              <a:gd name="connsiteX216" fmla="*/ 1415549 w 7587616"/>
              <a:gd name="connsiteY216" fmla="*/ 6179107 h 7483790"/>
              <a:gd name="connsiteX217" fmla="*/ 1438412 w 7587616"/>
              <a:gd name="connsiteY217" fmla="*/ 211524 h 7483790"/>
              <a:gd name="connsiteX218" fmla="*/ 984030 w 7587616"/>
              <a:gd name="connsiteY218" fmla="*/ 211524 h 7483790"/>
              <a:gd name="connsiteX219" fmla="*/ 961170 w 7587616"/>
              <a:gd name="connsiteY219" fmla="*/ 188664 h 7483790"/>
              <a:gd name="connsiteX220" fmla="*/ 984028 w 7587616"/>
              <a:gd name="connsiteY220" fmla="*/ 165805 h 7483790"/>
              <a:gd name="connsiteX221" fmla="*/ 493850 w 7587616"/>
              <a:gd name="connsiteY221" fmla="*/ 165805 h 7483790"/>
              <a:gd name="connsiteX222" fmla="*/ 659654 w 7587616"/>
              <a:gd name="connsiteY222" fmla="*/ 0 h 7483790"/>
              <a:gd name="connsiteX223" fmla="*/ 1149834 w 7587616"/>
              <a:gd name="connsiteY223" fmla="*/ 0 h 7483790"/>
              <a:gd name="connsiteX224" fmla="*/ 984029 w 7587616"/>
              <a:gd name="connsiteY224" fmla="*/ 165805 h 7483790"/>
              <a:gd name="connsiteX225" fmla="*/ 1438410 w 7587616"/>
              <a:gd name="connsiteY225" fmla="*/ 165805 h 7483790"/>
              <a:gd name="connsiteX226" fmla="*/ 1415552 w 7587616"/>
              <a:gd name="connsiteY226" fmla="*/ 188664 h 7483790"/>
              <a:gd name="connsiteX227" fmla="*/ 1788966 w 7587616"/>
              <a:gd name="connsiteY227" fmla="*/ 5824637 h 7483790"/>
              <a:gd name="connsiteX228" fmla="*/ 1623161 w 7587616"/>
              <a:gd name="connsiteY228" fmla="*/ 5990442 h 7483790"/>
              <a:gd name="connsiteX229" fmla="*/ 1132973 w 7587616"/>
              <a:gd name="connsiteY229" fmla="*/ 5990442 h 7483790"/>
              <a:gd name="connsiteX230" fmla="*/ 1298779 w 7587616"/>
              <a:gd name="connsiteY230" fmla="*/ 5824637 h 7483790"/>
              <a:gd name="connsiteX231" fmla="*/ 1788967 w 7587616"/>
              <a:gd name="connsiteY231" fmla="*/ 7322248 h 7483790"/>
              <a:gd name="connsiteX232" fmla="*/ 1627425 w 7587616"/>
              <a:gd name="connsiteY232" fmla="*/ 7483790 h 7483790"/>
              <a:gd name="connsiteX233" fmla="*/ 1137237 w 7587616"/>
              <a:gd name="connsiteY233" fmla="*/ 7483790 h 7483790"/>
              <a:gd name="connsiteX234" fmla="*/ 1298780 w 7587616"/>
              <a:gd name="connsiteY234" fmla="*/ 7322248 h 7483790"/>
              <a:gd name="connsiteX235" fmla="*/ 1788968 w 7587616"/>
              <a:gd name="connsiteY235" fmla="*/ 4327026 h 7483790"/>
              <a:gd name="connsiteX236" fmla="*/ 1623163 w 7587616"/>
              <a:gd name="connsiteY236" fmla="*/ 4492831 h 7483790"/>
              <a:gd name="connsiteX237" fmla="*/ 1132975 w 7587616"/>
              <a:gd name="connsiteY237" fmla="*/ 4492831 h 7483790"/>
              <a:gd name="connsiteX238" fmla="*/ 1298781 w 7587616"/>
              <a:gd name="connsiteY238" fmla="*/ 4327026 h 7483790"/>
              <a:gd name="connsiteX239" fmla="*/ 1789951 w 7587616"/>
              <a:gd name="connsiteY239" fmla="*/ 5430303 h 7483790"/>
              <a:gd name="connsiteX240" fmla="*/ 1767092 w 7587616"/>
              <a:gd name="connsiteY240" fmla="*/ 5453162 h 7483790"/>
              <a:gd name="connsiteX241" fmla="*/ 1312716 w 7587616"/>
              <a:gd name="connsiteY241" fmla="*/ 5453162 h 7483790"/>
              <a:gd name="connsiteX242" fmla="*/ 1335575 w 7587616"/>
              <a:gd name="connsiteY242" fmla="*/ 5430303 h 7483790"/>
              <a:gd name="connsiteX243" fmla="*/ 1312715 w 7587616"/>
              <a:gd name="connsiteY243" fmla="*/ 5407443 h 7483790"/>
              <a:gd name="connsiteX244" fmla="*/ 1767091 w 7587616"/>
              <a:gd name="connsiteY244" fmla="*/ 5407443 h 7483790"/>
              <a:gd name="connsiteX245" fmla="*/ 1789952 w 7587616"/>
              <a:gd name="connsiteY245" fmla="*/ 6927914 h 7483790"/>
              <a:gd name="connsiteX246" fmla="*/ 1767093 w 7587616"/>
              <a:gd name="connsiteY246" fmla="*/ 6950773 h 7483790"/>
              <a:gd name="connsiteX247" fmla="*/ 1312717 w 7587616"/>
              <a:gd name="connsiteY247" fmla="*/ 6950773 h 7483790"/>
              <a:gd name="connsiteX248" fmla="*/ 1335576 w 7587616"/>
              <a:gd name="connsiteY248" fmla="*/ 6927914 h 7483790"/>
              <a:gd name="connsiteX249" fmla="*/ 1312716 w 7587616"/>
              <a:gd name="connsiteY249" fmla="*/ 6905054 h 7483790"/>
              <a:gd name="connsiteX250" fmla="*/ 1767092 w 7587616"/>
              <a:gd name="connsiteY250" fmla="*/ 6905054 h 7483790"/>
              <a:gd name="connsiteX251" fmla="*/ 1789953 w 7587616"/>
              <a:gd name="connsiteY251" fmla="*/ 3932692 h 7483790"/>
              <a:gd name="connsiteX252" fmla="*/ 1767094 w 7587616"/>
              <a:gd name="connsiteY252" fmla="*/ 3955551 h 7483790"/>
              <a:gd name="connsiteX253" fmla="*/ 1312718 w 7587616"/>
              <a:gd name="connsiteY253" fmla="*/ 3955551 h 7483790"/>
              <a:gd name="connsiteX254" fmla="*/ 1335577 w 7587616"/>
              <a:gd name="connsiteY254" fmla="*/ 3932692 h 7483790"/>
              <a:gd name="connsiteX255" fmla="*/ 1312717 w 7587616"/>
              <a:gd name="connsiteY255" fmla="*/ 3909832 h 7483790"/>
              <a:gd name="connsiteX256" fmla="*/ 1767093 w 7587616"/>
              <a:gd name="connsiteY256" fmla="*/ 3909832 h 7483790"/>
              <a:gd name="connsiteX257" fmla="*/ 1789953 w 7587616"/>
              <a:gd name="connsiteY257" fmla="*/ 2435082 h 7483790"/>
              <a:gd name="connsiteX258" fmla="*/ 1767094 w 7587616"/>
              <a:gd name="connsiteY258" fmla="*/ 2457941 h 7483790"/>
              <a:gd name="connsiteX259" fmla="*/ 1312718 w 7587616"/>
              <a:gd name="connsiteY259" fmla="*/ 2457941 h 7483790"/>
              <a:gd name="connsiteX260" fmla="*/ 1335577 w 7587616"/>
              <a:gd name="connsiteY260" fmla="*/ 2435082 h 7483790"/>
              <a:gd name="connsiteX261" fmla="*/ 1312717 w 7587616"/>
              <a:gd name="connsiteY261" fmla="*/ 2412221 h 7483790"/>
              <a:gd name="connsiteX262" fmla="*/ 1767093 w 7587616"/>
              <a:gd name="connsiteY262" fmla="*/ 2412221 h 7483790"/>
              <a:gd name="connsiteX263" fmla="*/ 1789955 w 7587616"/>
              <a:gd name="connsiteY263" fmla="*/ 937471 h 7483790"/>
              <a:gd name="connsiteX264" fmla="*/ 1767096 w 7587616"/>
              <a:gd name="connsiteY264" fmla="*/ 960330 h 7483790"/>
              <a:gd name="connsiteX265" fmla="*/ 1312720 w 7587616"/>
              <a:gd name="connsiteY265" fmla="*/ 960330 h 7483790"/>
              <a:gd name="connsiteX266" fmla="*/ 1335579 w 7587616"/>
              <a:gd name="connsiteY266" fmla="*/ 937471 h 7483790"/>
              <a:gd name="connsiteX267" fmla="*/ 1312719 w 7587616"/>
              <a:gd name="connsiteY267" fmla="*/ 914611 h 7483790"/>
              <a:gd name="connsiteX268" fmla="*/ 1767095 w 7587616"/>
              <a:gd name="connsiteY268" fmla="*/ 914611 h 7483790"/>
              <a:gd name="connsiteX269" fmla="*/ 1914658 w 7587616"/>
              <a:gd name="connsiteY269" fmla="*/ 5075831 h 7483790"/>
              <a:gd name="connsiteX270" fmla="*/ 1460279 w 7587616"/>
              <a:gd name="connsiteY270" fmla="*/ 5075831 h 7483790"/>
              <a:gd name="connsiteX271" fmla="*/ 1626083 w 7587616"/>
              <a:gd name="connsiteY271" fmla="*/ 5241635 h 7483790"/>
              <a:gd name="connsiteX272" fmla="*/ 1135899 w 7587616"/>
              <a:gd name="connsiteY272" fmla="*/ 5241635 h 7483790"/>
              <a:gd name="connsiteX273" fmla="*/ 970095 w 7587616"/>
              <a:gd name="connsiteY273" fmla="*/ 5075829 h 7483790"/>
              <a:gd name="connsiteX274" fmla="*/ 1460277 w 7587616"/>
              <a:gd name="connsiteY274" fmla="*/ 5075830 h 7483790"/>
              <a:gd name="connsiteX275" fmla="*/ 1437418 w 7587616"/>
              <a:gd name="connsiteY275" fmla="*/ 5052971 h 7483790"/>
              <a:gd name="connsiteX276" fmla="*/ 1460277 w 7587616"/>
              <a:gd name="connsiteY276" fmla="*/ 5030112 h 7483790"/>
              <a:gd name="connsiteX277" fmla="*/ 1914656 w 7587616"/>
              <a:gd name="connsiteY277" fmla="*/ 5030112 h 7483790"/>
              <a:gd name="connsiteX278" fmla="*/ 1891798 w 7587616"/>
              <a:gd name="connsiteY278" fmla="*/ 5052971 h 7483790"/>
              <a:gd name="connsiteX279" fmla="*/ 1914659 w 7587616"/>
              <a:gd name="connsiteY279" fmla="*/ 6573442 h 7483790"/>
              <a:gd name="connsiteX280" fmla="*/ 1460280 w 7587616"/>
              <a:gd name="connsiteY280" fmla="*/ 6573442 h 7483790"/>
              <a:gd name="connsiteX281" fmla="*/ 1626084 w 7587616"/>
              <a:gd name="connsiteY281" fmla="*/ 6739246 h 7483790"/>
              <a:gd name="connsiteX282" fmla="*/ 1135900 w 7587616"/>
              <a:gd name="connsiteY282" fmla="*/ 6739246 h 7483790"/>
              <a:gd name="connsiteX283" fmla="*/ 970096 w 7587616"/>
              <a:gd name="connsiteY283" fmla="*/ 6573440 h 7483790"/>
              <a:gd name="connsiteX284" fmla="*/ 1460278 w 7587616"/>
              <a:gd name="connsiteY284" fmla="*/ 6573441 h 7483790"/>
              <a:gd name="connsiteX285" fmla="*/ 1437419 w 7587616"/>
              <a:gd name="connsiteY285" fmla="*/ 6550582 h 7483790"/>
              <a:gd name="connsiteX286" fmla="*/ 1460278 w 7587616"/>
              <a:gd name="connsiteY286" fmla="*/ 6527723 h 7483790"/>
              <a:gd name="connsiteX287" fmla="*/ 1914657 w 7587616"/>
              <a:gd name="connsiteY287" fmla="*/ 6527723 h 7483790"/>
              <a:gd name="connsiteX288" fmla="*/ 1891799 w 7587616"/>
              <a:gd name="connsiteY288" fmla="*/ 6550582 h 7483790"/>
              <a:gd name="connsiteX289" fmla="*/ 1914660 w 7587616"/>
              <a:gd name="connsiteY289" fmla="*/ 3578220 h 7483790"/>
              <a:gd name="connsiteX290" fmla="*/ 1460281 w 7587616"/>
              <a:gd name="connsiteY290" fmla="*/ 3578220 h 7483790"/>
              <a:gd name="connsiteX291" fmla="*/ 1626085 w 7587616"/>
              <a:gd name="connsiteY291" fmla="*/ 3744024 h 7483790"/>
              <a:gd name="connsiteX292" fmla="*/ 1135901 w 7587616"/>
              <a:gd name="connsiteY292" fmla="*/ 3744024 h 7483790"/>
              <a:gd name="connsiteX293" fmla="*/ 970097 w 7587616"/>
              <a:gd name="connsiteY293" fmla="*/ 3578218 h 7483790"/>
              <a:gd name="connsiteX294" fmla="*/ 1460279 w 7587616"/>
              <a:gd name="connsiteY294" fmla="*/ 3578219 h 7483790"/>
              <a:gd name="connsiteX295" fmla="*/ 1437420 w 7587616"/>
              <a:gd name="connsiteY295" fmla="*/ 3555360 h 7483790"/>
              <a:gd name="connsiteX296" fmla="*/ 1460279 w 7587616"/>
              <a:gd name="connsiteY296" fmla="*/ 3532501 h 7483790"/>
              <a:gd name="connsiteX297" fmla="*/ 1914658 w 7587616"/>
              <a:gd name="connsiteY297" fmla="*/ 3532501 h 7483790"/>
              <a:gd name="connsiteX298" fmla="*/ 1891800 w 7587616"/>
              <a:gd name="connsiteY298" fmla="*/ 3555360 h 7483790"/>
              <a:gd name="connsiteX299" fmla="*/ 1914660 w 7587616"/>
              <a:gd name="connsiteY299" fmla="*/ 2080610 h 7483790"/>
              <a:gd name="connsiteX300" fmla="*/ 1460281 w 7587616"/>
              <a:gd name="connsiteY300" fmla="*/ 2080610 h 7483790"/>
              <a:gd name="connsiteX301" fmla="*/ 1626085 w 7587616"/>
              <a:gd name="connsiteY301" fmla="*/ 2246414 h 7483790"/>
              <a:gd name="connsiteX302" fmla="*/ 1135901 w 7587616"/>
              <a:gd name="connsiteY302" fmla="*/ 2246414 h 7483790"/>
              <a:gd name="connsiteX303" fmla="*/ 970097 w 7587616"/>
              <a:gd name="connsiteY303" fmla="*/ 2080607 h 7483790"/>
              <a:gd name="connsiteX304" fmla="*/ 1460279 w 7587616"/>
              <a:gd name="connsiteY304" fmla="*/ 2080609 h 7483790"/>
              <a:gd name="connsiteX305" fmla="*/ 1437420 w 7587616"/>
              <a:gd name="connsiteY305" fmla="*/ 2057750 h 7483790"/>
              <a:gd name="connsiteX306" fmla="*/ 1460279 w 7587616"/>
              <a:gd name="connsiteY306" fmla="*/ 2034891 h 7483790"/>
              <a:gd name="connsiteX307" fmla="*/ 1914658 w 7587616"/>
              <a:gd name="connsiteY307" fmla="*/ 2034891 h 7483790"/>
              <a:gd name="connsiteX308" fmla="*/ 1891800 w 7587616"/>
              <a:gd name="connsiteY308" fmla="*/ 2057750 h 7483790"/>
              <a:gd name="connsiteX309" fmla="*/ 1914662 w 7587616"/>
              <a:gd name="connsiteY309" fmla="*/ 582999 h 7483790"/>
              <a:gd name="connsiteX310" fmla="*/ 1460283 w 7587616"/>
              <a:gd name="connsiteY310" fmla="*/ 582999 h 7483790"/>
              <a:gd name="connsiteX311" fmla="*/ 1626087 w 7587616"/>
              <a:gd name="connsiteY311" fmla="*/ 748803 h 7483790"/>
              <a:gd name="connsiteX312" fmla="*/ 1135903 w 7587616"/>
              <a:gd name="connsiteY312" fmla="*/ 748803 h 7483790"/>
              <a:gd name="connsiteX313" fmla="*/ 970099 w 7587616"/>
              <a:gd name="connsiteY313" fmla="*/ 582997 h 7483790"/>
              <a:gd name="connsiteX314" fmla="*/ 1460281 w 7587616"/>
              <a:gd name="connsiteY314" fmla="*/ 582998 h 7483790"/>
              <a:gd name="connsiteX315" fmla="*/ 1437422 w 7587616"/>
              <a:gd name="connsiteY315" fmla="*/ 560139 h 7483790"/>
              <a:gd name="connsiteX316" fmla="*/ 1460281 w 7587616"/>
              <a:gd name="connsiteY316" fmla="*/ 537280 h 7483790"/>
              <a:gd name="connsiteX317" fmla="*/ 1914660 w 7587616"/>
              <a:gd name="connsiteY317" fmla="*/ 537280 h 7483790"/>
              <a:gd name="connsiteX318" fmla="*/ 1891802 w 7587616"/>
              <a:gd name="connsiteY318" fmla="*/ 560139 h 7483790"/>
              <a:gd name="connsiteX319" fmla="*/ 2257274 w 7587616"/>
              <a:gd name="connsiteY319" fmla="*/ 5407443 h 7483790"/>
              <a:gd name="connsiteX320" fmla="*/ 1767091 w 7587616"/>
              <a:gd name="connsiteY320" fmla="*/ 5407443 h 7483790"/>
              <a:gd name="connsiteX321" fmla="*/ 1601286 w 7587616"/>
              <a:gd name="connsiteY321" fmla="*/ 5241638 h 7483790"/>
              <a:gd name="connsiteX322" fmla="*/ 2091470 w 7587616"/>
              <a:gd name="connsiteY322" fmla="*/ 5241638 h 7483790"/>
              <a:gd name="connsiteX323" fmla="*/ 2257275 w 7587616"/>
              <a:gd name="connsiteY323" fmla="*/ 6905054 h 7483790"/>
              <a:gd name="connsiteX324" fmla="*/ 1767092 w 7587616"/>
              <a:gd name="connsiteY324" fmla="*/ 6905054 h 7483790"/>
              <a:gd name="connsiteX325" fmla="*/ 1601287 w 7587616"/>
              <a:gd name="connsiteY325" fmla="*/ 6739249 h 7483790"/>
              <a:gd name="connsiteX326" fmla="*/ 2091471 w 7587616"/>
              <a:gd name="connsiteY326" fmla="*/ 6739249 h 7483790"/>
              <a:gd name="connsiteX327" fmla="*/ 2257276 w 7587616"/>
              <a:gd name="connsiteY327" fmla="*/ 3909832 h 7483790"/>
              <a:gd name="connsiteX328" fmla="*/ 1767093 w 7587616"/>
              <a:gd name="connsiteY328" fmla="*/ 3909832 h 7483790"/>
              <a:gd name="connsiteX329" fmla="*/ 1601288 w 7587616"/>
              <a:gd name="connsiteY329" fmla="*/ 3744027 h 7483790"/>
              <a:gd name="connsiteX330" fmla="*/ 2091472 w 7587616"/>
              <a:gd name="connsiteY330" fmla="*/ 3744027 h 7483790"/>
              <a:gd name="connsiteX331" fmla="*/ 2257276 w 7587616"/>
              <a:gd name="connsiteY331" fmla="*/ 2412221 h 7483790"/>
              <a:gd name="connsiteX332" fmla="*/ 1767093 w 7587616"/>
              <a:gd name="connsiteY332" fmla="*/ 2412221 h 7483790"/>
              <a:gd name="connsiteX333" fmla="*/ 1601288 w 7587616"/>
              <a:gd name="connsiteY333" fmla="*/ 2246416 h 7483790"/>
              <a:gd name="connsiteX334" fmla="*/ 2091472 w 7587616"/>
              <a:gd name="connsiteY334" fmla="*/ 2246416 h 7483790"/>
              <a:gd name="connsiteX335" fmla="*/ 2257278 w 7587616"/>
              <a:gd name="connsiteY335" fmla="*/ 914611 h 7483790"/>
              <a:gd name="connsiteX336" fmla="*/ 1767095 w 7587616"/>
              <a:gd name="connsiteY336" fmla="*/ 914611 h 7483790"/>
              <a:gd name="connsiteX337" fmla="*/ 1601290 w 7587616"/>
              <a:gd name="connsiteY337" fmla="*/ 748806 h 7483790"/>
              <a:gd name="connsiteX338" fmla="*/ 2091474 w 7587616"/>
              <a:gd name="connsiteY338" fmla="*/ 748806 h 7483790"/>
              <a:gd name="connsiteX339" fmla="*/ 2266201 w 7587616"/>
              <a:gd name="connsiteY339" fmla="*/ 5801778 h 7483790"/>
              <a:gd name="connsiteX340" fmla="*/ 2243342 w 7587616"/>
              <a:gd name="connsiteY340" fmla="*/ 5824637 h 7483790"/>
              <a:gd name="connsiteX341" fmla="*/ 1788966 w 7587616"/>
              <a:gd name="connsiteY341" fmla="*/ 5824637 h 7483790"/>
              <a:gd name="connsiteX342" fmla="*/ 1811825 w 7587616"/>
              <a:gd name="connsiteY342" fmla="*/ 5801778 h 7483790"/>
              <a:gd name="connsiteX343" fmla="*/ 1788965 w 7587616"/>
              <a:gd name="connsiteY343" fmla="*/ 5778918 h 7483790"/>
              <a:gd name="connsiteX344" fmla="*/ 2243341 w 7587616"/>
              <a:gd name="connsiteY344" fmla="*/ 5778918 h 7483790"/>
              <a:gd name="connsiteX345" fmla="*/ 2266202 w 7587616"/>
              <a:gd name="connsiteY345" fmla="*/ 7299389 h 7483790"/>
              <a:gd name="connsiteX346" fmla="*/ 2243343 w 7587616"/>
              <a:gd name="connsiteY346" fmla="*/ 7322248 h 7483790"/>
              <a:gd name="connsiteX347" fmla="*/ 1788967 w 7587616"/>
              <a:gd name="connsiteY347" fmla="*/ 7322248 h 7483790"/>
              <a:gd name="connsiteX348" fmla="*/ 1811826 w 7587616"/>
              <a:gd name="connsiteY348" fmla="*/ 7299389 h 7483790"/>
              <a:gd name="connsiteX349" fmla="*/ 1788966 w 7587616"/>
              <a:gd name="connsiteY349" fmla="*/ 7276529 h 7483790"/>
              <a:gd name="connsiteX350" fmla="*/ 2243342 w 7587616"/>
              <a:gd name="connsiteY350" fmla="*/ 7276529 h 7483790"/>
              <a:gd name="connsiteX351" fmla="*/ 2266203 w 7587616"/>
              <a:gd name="connsiteY351" fmla="*/ 4304167 h 7483790"/>
              <a:gd name="connsiteX352" fmla="*/ 2243344 w 7587616"/>
              <a:gd name="connsiteY352" fmla="*/ 4327026 h 7483790"/>
              <a:gd name="connsiteX353" fmla="*/ 1788968 w 7587616"/>
              <a:gd name="connsiteY353" fmla="*/ 4327026 h 7483790"/>
              <a:gd name="connsiteX354" fmla="*/ 1811827 w 7587616"/>
              <a:gd name="connsiteY354" fmla="*/ 4304167 h 7483790"/>
              <a:gd name="connsiteX355" fmla="*/ 1788967 w 7587616"/>
              <a:gd name="connsiteY355" fmla="*/ 4281307 h 7483790"/>
              <a:gd name="connsiteX356" fmla="*/ 2243343 w 7587616"/>
              <a:gd name="connsiteY356" fmla="*/ 4281307 h 7483790"/>
              <a:gd name="connsiteX357" fmla="*/ 2266203 w 7587616"/>
              <a:gd name="connsiteY357" fmla="*/ 2806556 h 7483790"/>
              <a:gd name="connsiteX358" fmla="*/ 2243344 w 7587616"/>
              <a:gd name="connsiteY358" fmla="*/ 2829415 h 7483790"/>
              <a:gd name="connsiteX359" fmla="*/ 1788968 w 7587616"/>
              <a:gd name="connsiteY359" fmla="*/ 2829415 h 7483790"/>
              <a:gd name="connsiteX360" fmla="*/ 1811827 w 7587616"/>
              <a:gd name="connsiteY360" fmla="*/ 2806556 h 7483790"/>
              <a:gd name="connsiteX361" fmla="*/ 1788967 w 7587616"/>
              <a:gd name="connsiteY361" fmla="*/ 2783696 h 7483790"/>
              <a:gd name="connsiteX362" fmla="*/ 2243343 w 7587616"/>
              <a:gd name="connsiteY362" fmla="*/ 2783696 h 7483790"/>
              <a:gd name="connsiteX363" fmla="*/ 2266205 w 7587616"/>
              <a:gd name="connsiteY363" fmla="*/ 1308946 h 7483790"/>
              <a:gd name="connsiteX364" fmla="*/ 2243346 w 7587616"/>
              <a:gd name="connsiteY364" fmla="*/ 1331805 h 7483790"/>
              <a:gd name="connsiteX365" fmla="*/ 1788970 w 7587616"/>
              <a:gd name="connsiteY365" fmla="*/ 1331805 h 7483790"/>
              <a:gd name="connsiteX366" fmla="*/ 1811829 w 7587616"/>
              <a:gd name="connsiteY366" fmla="*/ 1308946 h 7483790"/>
              <a:gd name="connsiteX367" fmla="*/ 1788969 w 7587616"/>
              <a:gd name="connsiteY367" fmla="*/ 1286086 h 7483790"/>
              <a:gd name="connsiteX368" fmla="*/ 2243345 w 7587616"/>
              <a:gd name="connsiteY368" fmla="*/ 1286086 h 7483790"/>
              <a:gd name="connsiteX369" fmla="*/ 2390909 w 7587616"/>
              <a:gd name="connsiteY369" fmla="*/ 4704356 h 7483790"/>
              <a:gd name="connsiteX370" fmla="*/ 1928587 w 7587616"/>
              <a:gd name="connsiteY370" fmla="*/ 4704356 h 7483790"/>
              <a:gd name="connsiteX371" fmla="*/ 1905727 w 7587616"/>
              <a:gd name="connsiteY371" fmla="*/ 4681496 h 7483790"/>
              <a:gd name="connsiteX372" fmla="*/ 1928585 w 7587616"/>
              <a:gd name="connsiteY372" fmla="*/ 4658637 h 7483790"/>
              <a:gd name="connsiteX373" fmla="*/ 1438407 w 7587616"/>
              <a:gd name="connsiteY373" fmla="*/ 4658637 h 7483790"/>
              <a:gd name="connsiteX374" fmla="*/ 1604211 w 7587616"/>
              <a:gd name="connsiteY374" fmla="*/ 4492832 h 7483790"/>
              <a:gd name="connsiteX375" fmla="*/ 2094391 w 7587616"/>
              <a:gd name="connsiteY375" fmla="*/ 4492832 h 7483790"/>
              <a:gd name="connsiteX376" fmla="*/ 1928586 w 7587616"/>
              <a:gd name="connsiteY376" fmla="*/ 4658637 h 7483790"/>
              <a:gd name="connsiteX377" fmla="*/ 2390907 w 7587616"/>
              <a:gd name="connsiteY377" fmla="*/ 4658637 h 7483790"/>
              <a:gd name="connsiteX378" fmla="*/ 2368049 w 7587616"/>
              <a:gd name="connsiteY378" fmla="*/ 4681496 h 7483790"/>
              <a:gd name="connsiteX379" fmla="*/ 2390910 w 7587616"/>
              <a:gd name="connsiteY379" fmla="*/ 6201967 h 7483790"/>
              <a:gd name="connsiteX380" fmla="*/ 1928588 w 7587616"/>
              <a:gd name="connsiteY380" fmla="*/ 6201967 h 7483790"/>
              <a:gd name="connsiteX381" fmla="*/ 1905728 w 7587616"/>
              <a:gd name="connsiteY381" fmla="*/ 6179107 h 7483790"/>
              <a:gd name="connsiteX382" fmla="*/ 1928586 w 7587616"/>
              <a:gd name="connsiteY382" fmla="*/ 6156248 h 7483790"/>
              <a:gd name="connsiteX383" fmla="*/ 1438408 w 7587616"/>
              <a:gd name="connsiteY383" fmla="*/ 6156248 h 7483790"/>
              <a:gd name="connsiteX384" fmla="*/ 1604212 w 7587616"/>
              <a:gd name="connsiteY384" fmla="*/ 5990443 h 7483790"/>
              <a:gd name="connsiteX385" fmla="*/ 2094392 w 7587616"/>
              <a:gd name="connsiteY385" fmla="*/ 5990443 h 7483790"/>
              <a:gd name="connsiteX386" fmla="*/ 1928587 w 7587616"/>
              <a:gd name="connsiteY386" fmla="*/ 6156248 h 7483790"/>
              <a:gd name="connsiteX387" fmla="*/ 2390908 w 7587616"/>
              <a:gd name="connsiteY387" fmla="*/ 6156248 h 7483790"/>
              <a:gd name="connsiteX388" fmla="*/ 2368050 w 7587616"/>
              <a:gd name="connsiteY388" fmla="*/ 6179107 h 7483790"/>
              <a:gd name="connsiteX389" fmla="*/ 2390913 w 7587616"/>
              <a:gd name="connsiteY389" fmla="*/ 211524 h 7483790"/>
              <a:gd name="connsiteX390" fmla="*/ 1928591 w 7587616"/>
              <a:gd name="connsiteY390" fmla="*/ 211524 h 7483790"/>
              <a:gd name="connsiteX391" fmla="*/ 1905731 w 7587616"/>
              <a:gd name="connsiteY391" fmla="*/ 188664 h 7483790"/>
              <a:gd name="connsiteX392" fmla="*/ 1928589 w 7587616"/>
              <a:gd name="connsiteY392" fmla="*/ 165805 h 7483790"/>
              <a:gd name="connsiteX393" fmla="*/ 1438411 w 7587616"/>
              <a:gd name="connsiteY393" fmla="*/ 165805 h 7483790"/>
              <a:gd name="connsiteX394" fmla="*/ 1604215 w 7587616"/>
              <a:gd name="connsiteY394" fmla="*/ 0 h 7483790"/>
              <a:gd name="connsiteX395" fmla="*/ 2094395 w 7587616"/>
              <a:gd name="connsiteY395" fmla="*/ 0 h 7483790"/>
              <a:gd name="connsiteX396" fmla="*/ 1928590 w 7587616"/>
              <a:gd name="connsiteY396" fmla="*/ 165805 h 7483790"/>
              <a:gd name="connsiteX397" fmla="*/ 2390911 w 7587616"/>
              <a:gd name="connsiteY397" fmla="*/ 165805 h 7483790"/>
              <a:gd name="connsiteX398" fmla="*/ 2368053 w 7587616"/>
              <a:gd name="connsiteY398" fmla="*/ 188664 h 7483790"/>
              <a:gd name="connsiteX399" fmla="*/ 2570642 w 7587616"/>
              <a:gd name="connsiteY399" fmla="*/ 5241636 h 7483790"/>
              <a:gd name="connsiteX400" fmla="*/ 2080462 w 7587616"/>
              <a:gd name="connsiteY400" fmla="*/ 5241636 h 7483790"/>
              <a:gd name="connsiteX401" fmla="*/ 1914658 w 7587616"/>
              <a:gd name="connsiteY401" fmla="*/ 5075831 h 7483790"/>
              <a:gd name="connsiteX402" fmla="*/ 2404837 w 7587616"/>
              <a:gd name="connsiteY402" fmla="*/ 5075831 h 7483790"/>
              <a:gd name="connsiteX403" fmla="*/ 2570643 w 7587616"/>
              <a:gd name="connsiteY403" fmla="*/ 6739247 h 7483790"/>
              <a:gd name="connsiteX404" fmla="*/ 2080463 w 7587616"/>
              <a:gd name="connsiteY404" fmla="*/ 6739247 h 7483790"/>
              <a:gd name="connsiteX405" fmla="*/ 1914659 w 7587616"/>
              <a:gd name="connsiteY405" fmla="*/ 6573442 h 7483790"/>
              <a:gd name="connsiteX406" fmla="*/ 2404838 w 7587616"/>
              <a:gd name="connsiteY406" fmla="*/ 6573442 h 7483790"/>
              <a:gd name="connsiteX407" fmla="*/ 2570644 w 7587616"/>
              <a:gd name="connsiteY407" fmla="*/ 3744025 h 7483790"/>
              <a:gd name="connsiteX408" fmla="*/ 2080464 w 7587616"/>
              <a:gd name="connsiteY408" fmla="*/ 3744025 h 7483790"/>
              <a:gd name="connsiteX409" fmla="*/ 1914660 w 7587616"/>
              <a:gd name="connsiteY409" fmla="*/ 3578220 h 7483790"/>
              <a:gd name="connsiteX410" fmla="*/ 2404839 w 7587616"/>
              <a:gd name="connsiteY410" fmla="*/ 3578220 h 7483790"/>
              <a:gd name="connsiteX411" fmla="*/ 2570644 w 7587616"/>
              <a:gd name="connsiteY411" fmla="*/ 2246414 h 7483790"/>
              <a:gd name="connsiteX412" fmla="*/ 2080464 w 7587616"/>
              <a:gd name="connsiteY412" fmla="*/ 2246414 h 7483790"/>
              <a:gd name="connsiteX413" fmla="*/ 1914660 w 7587616"/>
              <a:gd name="connsiteY413" fmla="*/ 2080610 h 7483790"/>
              <a:gd name="connsiteX414" fmla="*/ 2404839 w 7587616"/>
              <a:gd name="connsiteY414" fmla="*/ 2080610 h 7483790"/>
              <a:gd name="connsiteX415" fmla="*/ 2570646 w 7587616"/>
              <a:gd name="connsiteY415" fmla="*/ 748804 h 7483790"/>
              <a:gd name="connsiteX416" fmla="*/ 2080466 w 7587616"/>
              <a:gd name="connsiteY416" fmla="*/ 748804 h 7483790"/>
              <a:gd name="connsiteX417" fmla="*/ 1914662 w 7587616"/>
              <a:gd name="connsiteY417" fmla="*/ 582999 h 7483790"/>
              <a:gd name="connsiteX418" fmla="*/ 2404841 w 7587616"/>
              <a:gd name="connsiteY418" fmla="*/ 582999 h 7483790"/>
              <a:gd name="connsiteX419" fmla="*/ 2733525 w 7587616"/>
              <a:gd name="connsiteY419" fmla="*/ 5824637 h 7483790"/>
              <a:gd name="connsiteX420" fmla="*/ 2567720 w 7587616"/>
              <a:gd name="connsiteY420" fmla="*/ 5990442 h 7483790"/>
              <a:gd name="connsiteX421" fmla="*/ 2077536 w 7587616"/>
              <a:gd name="connsiteY421" fmla="*/ 5990442 h 7483790"/>
              <a:gd name="connsiteX422" fmla="*/ 2243342 w 7587616"/>
              <a:gd name="connsiteY422" fmla="*/ 5824637 h 7483790"/>
              <a:gd name="connsiteX423" fmla="*/ 2733526 w 7587616"/>
              <a:gd name="connsiteY423" fmla="*/ 7322248 h 7483790"/>
              <a:gd name="connsiteX424" fmla="*/ 2571984 w 7587616"/>
              <a:gd name="connsiteY424" fmla="*/ 7483790 h 7483790"/>
              <a:gd name="connsiteX425" fmla="*/ 2081800 w 7587616"/>
              <a:gd name="connsiteY425" fmla="*/ 7483790 h 7483790"/>
              <a:gd name="connsiteX426" fmla="*/ 2243343 w 7587616"/>
              <a:gd name="connsiteY426" fmla="*/ 7322248 h 7483790"/>
              <a:gd name="connsiteX427" fmla="*/ 2733527 w 7587616"/>
              <a:gd name="connsiteY427" fmla="*/ 4327026 h 7483790"/>
              <a:gd name="connsiteX428" fmla="*/ 2567722 w 7587616"/>
              <a:gd name="connsiteY428" fmla="*/ 4492831 h 7483790"/>
              <a:gd name="connsiteX429" fmla="*/ 2077538 w 7587616"/>
              <a:gd name="connsiteY429" fmla="*/ 4492831 h 7483790"/>
              <a:gd name="connsiteX430" fmla="*/ 2243344 w 7587616"/>
              <a:gd name="connsiteY430" fmla="*/ 4327026 h 7483790"/>
              <a:gd name="connsiteX431" fmla="*/ 2742452 w 7587616"/>
              <a:gd name="connsiteY431" fmla="*/ 5430303 h 7483790"/>
              <a:gd name="connsiteX432" fmla="*/ 2719593 w 7587616"/>
              <a:gd name="connsiteY432" fmla="*/ 5453162 h 7483790"/>
              <a:gd name="connsiteX433" fmla="*/ 2257275 w 7587616"/>
              <a:gd name="connsiteY433" fmla="*/ 5453162 h 7483790"/>
              <a:gd name="connsiteX434" fmla="*/ 2280134 w 7587616"/>
              <a:gd name="connsiteY434" fmla="*/ 5430303 h 7483790"/>
              <a:gd name="connsiteX435" fmla="*/ 2257274 w 7587616"/>
              <a:gd name="connsiteY435" fmla="*/ 5407443 h 7483790"/>
              <a:gd name="connsiteX436" fmla="*/ 2719592 w 7587616"/>
              <a:gd name="connsiteY436" fmla="*/ 5407443 h 7483790"/>
              <a:gd name="connsiteX437" fmla="*/ 2742453 w 7587616"/>
              <a:gd name="connsiteY437" fmla="*/ 6927914 h 7483790"/>
              <a:gd name="connsiteX438" fmla="*/ 2719594 w 7587616"/>
              <a:gd name="connsiteY438" fmla="*/ 6950773 h 7483790"/>
              <a:gd name="connsiteX439" fmla="*/ 2257276 w 7587616"/>
              <a:gd name="connsiteY439" fmla="*/ 6950773 h 7483790"/>
              <a:gd name="connsiteX440" fmla="*/ 2280135 w 7587616"/>
              <a:gd name="connsiteY440" fmla="*/ 6927914 h 7483790"/>
              <a:gd name="connsiteX441" fmla="*/ 2257275 w 7587616"/>
              <a:gd name="connsiteY441" fmla="*/ 6905054 h 7483790"/>
              <a:gd name="connsiteX442" fmla="*/ 2719593 w 7587616"/>
              <a:gd name="connsiteY442" fmla="*/ 6905054 h 7483790"/>
              <a:gd name="connsiteX443" fmla="*/ 2742454 w 7587616"/>
              <a:gd name="connsiteY443" fmla="*/ 3932692 h 7483790"/>
              <a:gd name="connsiteX444" fmla="*/ 2719595 w 7587616"/>
              <a:gd name="connsiteY444" fmla="*/ 3955551 h 7483790"/>
              <a:gd name="connsiteX445" fmla="*/ 2257277 w 7587616"/>
              <a:gd name="connsiteY445" fmla="*/ 3955551 h 7483790"/>
              <a:gd name="connsiteX446" fmla="*/ 2280136 w 7587616"/>
              <a:gd name="connsiteY446" fmla="*/ 3932692 h 7483790"/>
              <a:gd name="connsiteX447" fmla="*/ 2257276 w 7587616"/>
              <a:gd name="connsiteY447" fmla="*/ 3909832 h 7483790"/>
              <a:gd name="connsiteX448" fmla="*/ 2719594 w 7587616"/>
              <a:gd name="connsiteY448" fmla="*/ 3909832 h 7483790"/>
              <a:gd name="connsiteX449" fmla="*/ 2742454 w 7587616"/>
              <a:gd name="connsiteY449" fmla="*/ 2435082 h 7483790"/>
              <a:gd name="connsiteX450" fmla="*/ 2719595 w 7587616"/>
              <a:gd name="connsiteY450" fmla="*/ 2457941 h 7483790"/>
              <a:gd name="connsiteX451" fmla="*/ 2257277 w 7587616"/>
              <a:gd name="connsiteY451" fmla="*/ 2457941 h 7483790"/>
              <a:gd name="connsiteX452" fmla="*/ 2280136 w 7587616"/>
              <a:gd name="connsiteY452" fmla="*/ 2435082 h 7483790"/>
              <a:gd name="connsiteX453" fmla="*/ 2257276 w 7587616"/>
              <a:gd name="connsiteY453" fmla="*/ 2412221 h 7483790"/>
              <a:gd name="connsiteX454" fmla="*/ 2719594 w 7587616"/>
              <a:gd name="connsiteY454" fmla="*/ 2412221 h 7483790"/>
              <a:gd name="connsiteX455" fmla="*/ 2742456 w 7587616"/>
              <a:gd name="connsiteY455" fmla="*/ 937471 h 7483790"/>
              <a:gd name="connsiteX456" fmla="*/ 2719597 w 7587616"/>
              <a:gd name="connsiteY456" fmla="*/ 960330 h 7483790"/>
              <a:gd name="connsiteX457" fmla="*/ 2257279 w 7587616"/>
              <a:gd name="connsiteY457" fmla="*/ 960330 h 7483790"/>
              <a:gd name="connsiteX458" fmla="*/ 2280138 w 7587616"/>
              <a:gd name="connsiteY458" fmla="*/ 937471 h 7483790"/>
              <a:gd name="connsiteX459" fmla="*/ 2257278 w 7587616"/>
              <a:gd name="connsiteY459" fmla="*/ 914611 h 7483790"/>
              <a:gd name="connsiteX460" fmla="*/ 2719596 w 7587616"/>
              <a:gd name="connsiteY460" fmla="*/ 914611 h 7483790"/>
              <a:gd name="connsiteX461" fmla="*/ 3046892 w 7587616"/>
              <a:gd name="connsiteY461" fmla="*/ 4492832 h 7483790"/>
              <a:gd name="connsiteX462" fmla="*/ 2881086 w 7587616"/>
              <a:gd name="connsiteY462" fmla="*/ 4658637 h 7483790"/>
              <a:gd name="connsiteX463" fmla="*/ 2390908 w 7587616"/>
              <a:gd name="connsiteY463" fmla="*/ 4658637 h 7483790"/>
              <a:gd name="connsiteX464" fmla="*/ 2556712 w 7587616"/>
              <a:gd name="connsiteY464" fmla="*/ 4492832 h 7483790"/>
              <a:gd name="connsiteX465" fmla="*/ 3046893 w 7587616"/>
              <a:gd name="connsiteY465" fmla="*/ 5990443 h 7483790"/>
              <a:gd name="connsiteX466" fmla="*/ 2881087 w 7587616"/>
              <a:gd name="connsiteY466" fmla="*/ 6156248 h 7483790"/>
              <a:gd name="connsiteX467" fmla="*/ 2390909 w 7587616"/>
              <a:gd name="connsiteY467" fmla="*/ 6156248 h 7483790"/>
              <a:gd name="connsiteX468" fmla="*/ 2556713 w 7587616"/>
              <a:gd name="connsiteY468" fmla="*/ 5990443 h 7483790"/>
              <a:gd name="connsiteX469" fmla="*/ 3046896 w 7587616"/>
              <a:gd name="connsiteY469" fmla="*/ 0 h 7483790"/>
              <a:gd name="connsiteX470" fmla="*/ 2881090 w 7587616"/>
              <a:gd name="connsiteY470" fmla="*/ 165805 h 7483790"/>
              <a:gd name="connsiteX471" fmla="*/ 2390912 w 7587616"/>
              <a:gd name="connsiteY471" fmla="*/ 165805 h 7483790"/>
              <a:gd name="connsiteX472" fmla="*/ 2556716 w 7587616"/>
              <a:gd name="connsiteY472" fmla="*/ 0 h 7483790"/>
              <a:gd name="connsiteX473" fmla="*/ 3209775 w 7587616"/>
              <a:gd name="connsiteY473" fmla="*/ 5407443 h 7483790"/>
              <a:gd name="connsiteX474" fmla="*/ 2719592 w 7587616"/>
              <a:gd name="connsiteY474" fmla="*/ 5407443 h 7483790"/>
              <a:gd name="connsiteX475" fmla="*/ 2553787 w 7587616"/>
              <a:gd name="connsiteY475" fmla="*/ 5241638 h 7483790"/>
              <a:gd name="connsiteX476" fmla="*/ 3043971 w 7587616"/>
              <a:gd name="connsiteY476" fmla="*/ 5241638 h 7483790"/>
              <a:gd name="connsiteX477" fmla="*/ 3209776 w 7587616"/>
              <a:gd name="connsiteY477" fmla="*/ 6905054 h 7483790"/>
              <a:gd name="connsiteX478" fmla="*/ 2719593 w 7587616"/>
              <a:gd name="connsiteY478" fmla="*/ 6905054 h 7483790"/>
              <a:gd name="connsiteX479" fmla="*/ 2553788 w 7587616"/>
              <a:gd name="connsiteY479" fmla="*/ 6739249 h 7483790"/>
              <a:gd name="connsiteX480" fmla="*/ 3043972 w 7587616"/>
              <a:gd name="connsiteY480" fmla="*/ 6739249 h 7483790"/>
              <a:gd name="connsiteX481" fmla="*/ 3209777 w 7587616"/>
              <a:gd name="connsiteY481" fmla="*/ 3909832 h 7483790"/>
              <a:gd name="connsiteX482" fmla="*/ 2719594 w 7587616"/>
              <a:gd name="connsiteY482" fmla="*/ 3909832 h 7483790"/>
              <a:gd name="connsiteX483" fmla="*/ 2553789 w 7587616"/>
              <a:gd name="connsiteY483" fmla="*/ 3744027 h 7483790"/>
              <a:gd name="connsiteX484" fmla="*/ 3043973 w 7587616"/>
              <a:gd name="connsiteY484" fmla="*/ 3744027 h 7483790"/>
              <a:gd name="connsiteX485" fmla="*/ 3209777 w 7587616"/>
              <a:gd name="connsiteY485" fmla="*/ 2412221 h 7483790"/>
              <a:gd name="connsiteX486" fmla="*/ 2719594 w 7587616"/>
              <a:gd name="connsiteY486" fmla="*/ 2412221 h 7483790"/>
              <a:gd name="connsiteX487" fmla="*/ 2553789 w 7587616"/>
              <a:gd name="connsiteY487" fmla="*/ 2246416 h 7483790"/>
              <a:gd name="connsiteX488" fmla="*/ 3043973 w 7587616"/>
              <a:gd name="connsiteY488" fmla="*/ 2246416 h 7483790"/>
              <a:gd name="connsiteX489" fmla="*/ 3209779 w 7587616"/>
              <a:gd name="connsiteY489" fmla="*/ 914611 h 7483790"/>
              <a:gd name="connsiteX490" fmla="*/ 2719596 w 7587616"/>
              <a:gd name="connsiteY490" fmla="*/ 914611 h 7483790"/>
              <a:gd name="connsiteX491" fmla="*/ 2553791 w 7587616"/>
              <a:gd name="connsiteY491" fmla="*/ 748806 h 7483790"/>
              <a:gd name="connsiteX492" fmla="*/ 3043975 w 7587616"/>
              <a:gd name="connsiteY492" fmla="*/ 748806 h 7483790"/>
              <a:gd name="connsiteX493" fmla="*/ 3218704 w 7587616"/>
              <a:gd name="connsiteY493" fmla="*/ 5801778 h 7483790"/>
              <a:gd name="connsiteX494" fmla="*/ 3195845 w 7587616"/>
              <a:gd name="connsiteY494" fmla="*/ 5824637 h 7483790"/>
              <a:gd name="connsiteX495" fmla="*/ 2733525 w 7587616"/>
              <a:gd name="connsiteY495" fmla="*/ 5824637 h 7483790"/>
              <a:gd name="connsiteX496" fmla="*/ 2756384 w 7587616"/>
              <a:gd name="connsiteY496" fmla="*/ 5801778 h 7483790"/>
              <a:gd name="connsiteX497" fmla="*/ 2733524 w 7587616"/>
              <a:gd name="connsiteY497" fmla="*/ 5778918 h 7483790"/>
              <a:gd name="connsiteX498" fmla="*/ 3195844 w 7587616"/>
              <a:gd name="connsiteY498" fmla="*/ 5778918 h 7483790"/>
              <a:gd name="connsiteX499" fmla="*/ 3218705 w 7587616"/>
              <a:gd name="connsiteY499" fmla="*/ 7299389 h 7483790"/>
              <a:gd name="connsiteX500" fmla="*/ 3195846 w 7587616"/>
              <a:gd name="connsiteY500" fmla="*/ 7322248 h 7483790"/>
              <a:gd name="connsiteX501" fmla="*/ 2733526 w 7587616"/>
              <a:gd name="connsiteY501" fmla="*/ 7322248 h 7483790"/>
              <a:gd name="connsiteX502" fmla="*/ 2756385 w 7587616"/>
              <a:gd name="connsiteY502" fmla="*/ 7299389 h 7483790"/>
              <a:gd name="connsiteX503" fmla="*/ 2733525 w 7587616"/>
              <a:gd name="connsiteY503" fmla="*/ 7276529 h 7483790"/>
              <a:gd name="connsiteX504" fmla="*/ 3195845 w 7587616"/>
              <a:gd name="connsiteY504" fmla="*/ 7276529 h 7483790"/>
              <a:gd name="connsiteX505" fmla="*/ 3218706 w 7587616"/>
              <a:gd name="connsiteY505" fmla="*/ 4304167 h 7483790"/>
              <a:gd name="connsiteX506" fmla="*/ 3195847 w 7587616"/>
              <a:gd name="connsiteY506" fmla="*/ 4327026 h 7483790"/>
              <a:gd name="connsiteX507" fmla="*/ 2733527 w 7587616"/>
              <a:gd name="connsiteY507" fmla="*/ 4327026 h 7483790"/>
              <a:gd name="connsiteX508" fmla="*/ 2756386 w 7587616"/>
              <a:gd name="connsiteY508" fmla="*/ 4304167 h 7483790"/>
              <a:gd name="connsiteX509" fmla="*/ 2733526 w 7587616"/>
              <a:gd name="connsiteY509" fmla="*/ 4281307 h 7483790"/>
              <a:gd name="connsiteX510" fmla="*/ 3195846 w 7587616"/>
              <a:gd name="connsiteY510" fmla="*/ 4281307 h 7483790"/>
              <a:gd name="connsiteX511" fmla="*/ 3218706 w 7587616"/>
              <a:gd name="connsiteY511" fmla="*/ 2806556 h 7483790"/>
              <a:gd name="connsiteX512" fmla="*/ 3195847 w 7587616"/>
              <a:gd name="connsiteY512" fmla="*/ 2829415 h 7483790"/>
              <a:gd name="connsiteX513" fmla="*/ 2733527 w 7587616"/>
              <a:gd name="connsiteY513" fmla="*/ 2829415 h 7483790"/>
              <a:gd name="connsiteX514" fmla="*/ 2756386 w 7587616"/>
              <a:gd name="connsiteY514" fmla="*/ 2806556 h 7483790"/>
              <a:gd name="connsiteX515" fmla="*/ 2733526 w 7587616"/>
              <a:gd name="connsiteY515" fmla="*/ 2783696 h 7483790"/>
              <a:gd name="connsiteX516" fmla="*/ 3195846 w 7587616"/>
              <a:gd name="connsiteY516" fmla="*/ 2783696 h 7483790"/>
              <a:gd name="connsiteX517" fmla="*/ 3218708 w 7587616"/>
              <a:gd name="connsiteY517" fmla="*/ 1308946 h 7483790"/>
              <a:gd name="connsiteX518" fmla="*/ 3195849 w 7587616"/>
              <a:gd name="connsiteY518" fmla="*/ 1331805 h 7483790"/>
              <a:gd name="connsiteX519" fmla="*/ 2733529 w 7587616"/>
              <a:gd name="connsiteY519" fmla="*/ 1331805 h 7483790"/>
              <a:gd name="connsiteX520" fmla="*/ 2756388 w 7587616"/>
              <a:gd name="connsiteY520" fmla="*/ 1308946 h 7483790"/>
              <a:gd name="connsiteX521" fmla="*/ 2733528 w 7587616"/>
              <a:gd name="connsiteY521" fmla="*/ 1286086 h 7483790"/>
              <a:gd name="connsiteX522" fmla="*/ 3195848 w 7587616"/>
              <a:gd name="connsiteY522" fmla="*/ 1286086 h 7483790"/>
              <a:gd name="connsiteX523" fmla="*/ 3686024 w 7587616"/>
              <a:gd name="connsiteY523" fmla="*/ 5824637 h 7483790"/>
              <a:gd name="connsiteX524" fmla="*/ 3520219 w 7587616"/>
              <a:gd name="connsiteY524" fmla="*/ 5990442 h 7483790"/>
              <a:gd name="connsiteX525" fmla="*/ 3030039 w 7587616"/>
              <a:gd name="connsiteY525" fmla="*/ 5990442 h 7483790"/>
              <a:gd name="connsiteX526" fmla="*/ 3195845 w 7587616"/>
              <a:gd name="connsiteY526" fmla="*/ 5824637 h 7483790"/>
              <a:gd name="connsiteX527" fmla="*/ 3686025 w 7587616"/>
              <a:gd name="connsiteY527" fmla="*/ 7322248 h 7483790"/>
              <a:gd name="connsiteX528" fmla="*/ 3524483 w 7587616"/>
              <a:gd name="connsiteY528" fmla="*/ 7483790 h 7483790"/>
              <a:gd name="connsiteX529" fmla="*/ 3034303 w 7587616"/>
              <a:gd name="connsiteY529" fmla="*/ 7483790 h 7483790"/>
              <a:gd name="connsiteX530" fmla="*/ 3195846 w 7587616"/>
              <a:gd name="connsiteY530" fmla="*/ 7322248 h 7483790"/>
              <a:gd name="connsiteX531" fmla="*/ 3686026 w 7587616"/>
              <a:gd name="connsiteY531" fmla="*/ 4327026 h 7483790"/>
              <a:gd name="connsiteX532" fmla="*/ 3520221 w 7587616"/>
              <a:gd name="connsiteY532" fmla="*/ 4492831 h 7483790"/>
              <a:gd name="connsiteX533" fmla="*/ 3030041 w 7587616"/>
              <a:gd name="connsiteY533" fmla="*/ 4492831 h 7483790"/>
              <a:gd name="connsiteX534" fmla="*/ 3195847 w 7587616"/>
              <a:gd name="connsiteY534" fmla="*/ 4327026 h 7483790"/>
              <a:gd name="connsiteX535" fmla="*/ 3694946 w 7587616"/>
              <a:gd name="connsiteY535" fmla="*/ 5430303 h 7483790"/>
              <a:gd name="connsiteX536" fmla="*/ 3672095 w 7587616"/>
              <a:gd name="connsiteY536" fmla="*/ 5453162 h 7483790"/>
              <a:gd name="connsiteX537" fmla="*/ 3209776 w 7587616"/>
              <a:gd name="connsiteY537" fmla="*/ 5453162 h 7483790"/>
              <a:gd name="connsiteX538" fmla="*/ 3232635 w 7587616"/>
              <a:gd name="connsiteY538" fmla="*/ 5430303 h 7483790"/>
              <a:gd name="connsiteX539" fmla="*/ 3209775 w 7587616"/>
              <a:gd name="connsiteY539" fmla="*/ 5407443 h 7483790"/>
              <a:gd name="connsiteX540" fmla="*/ 3672094 w 7587616"/>
              <a:gd name="connsiteY540" fmla="*/ 5407443 h 7483790"/>
              <a:gd name="connsiteX541" fmla="*/ 3694947 w 7587616"/>
              <a:gd name="connsiteY541" fmla="*/ 6927914 h 7483790"/>
              <a:gd name="connsiteX542" fmla="*/ 3672096 w 7587616"/>
              <a:gd name="connsiteY542" fmla="*/ 6950773 h 7483790"/>
              <a:gd name="connsiteX543" fmla="*/ 3209777 w 7587616"/>
              <a:gd name="connsiteY543" fmla="*/ 6950773 h 7483790"/>
              <a:gd name="connsiteX544" fmla="*/ 3232636 w 7587616"/>
              <a:gd name="connsiteY544" fmla="*/ 6927914 h 7483790"/>
              <a:gd name="connsiteX545" fmla="*/ 3209776 w 7587616"/>
              <a:gd name="connsiteY545" fmla="*/ 6905054 h 7483790"/>
              <a:gd name="connsiteX546" fmla="*/ 3672095 w 7587616"/>
              <a:gd name="connsiteY546" fmla="*/ 6905054 h 7483790"/>
              <a:gd name="connsiteX547" fmla="*/ 3694947 w 7587616"/>
              <a:gd name="connsiteY547" fmla="*/ 2435082 h 7483790"/>
              <a:gd name="connsiteX548" fmla="*/ 3672097 w 7587616"/>
              <a:gd name="connsiteY548" fmla="*/ 2457941 h 7483790"/>
              <a:gd name="connsiteX549" fmla="*/ 3209778 w 7587616"/>
              <a:gd name="connsiteY549" fmla="*/ 2457941 h 7483790"/>
              <a:gd name="connsiteX550" fmla="*/ 3232637 w 7587616"/>
              <a:gd name="connsiteY550" fmla="*/ 2435082 h 7483790"/>
              <a:gd name="connsiteX551" fmla="*/ 3209777 w 7587616"/>
              <a:gd name="connsiteY551" fmla="*/ 2412221 h 7483790"/>
              <a:gd name="connsiteX552" fmla="*/ 3672096 w 7587616"/>
              <a:gd name="connsiteY552" fmla="*/ 2412221 h 7483790"/>
              <a:gd name="connsiteX553" fmla="*/ 3694948 w 7587616"/>
              <a:gd name="connsiteY553" fmla="*/ 3932692 h 7483790"/>
              <a:gd name="connsiteX554" fmla="*/ 3672097 w 7587616"/>
              <a:gd name="connsiteY554" fmla="*/ 3955551 h 7483790"/>
              <a:gd name="connsiteX555" fmla="*/ 3209778 w 7587616"/>
              <a:gd name="connsiteY555" fmla="*/ 3955551 h 7483790"/>
              <a:gd name="connsiteX556" fmla="*/ 3232637 w 7587616"/>
              <a:gd name="connsiteY556" fmla="*/ 3932692 h 7483790"/>
              <a:gd name="connsiteX557" fmla="*/ 3209777 w 7587616"/>
              <a:gd name="connsiteY557" fmla="*/ 3909832 h 7483790"/>
              <a:gd name="connsiteX558" fmla="*/ 3672096 w 7587616"/>
              <a:gd name="connsiteY558" fmla="*/ 3909832 h 7483790"/>
              <a:gd name="connsiteX559" fmla="*/ 3694949 w 7587616"/>
              <a:gd name="connsiteY559" fmla="*/ 937471 h 7483790"/>
              <a:gd name="connsiteX560" fmla="*/ 3672099 w 7587616"/>
              <a:gd name="connsiteY560" fmla="*/ 960330 h 7483790"/>
              <a:gd name="connsiteX561" fmla="*/ 3209780 w 7587616"/>
              <a:gd name="connsiteY561" fmla="*/ 960330 h 7483790"/>
              <a:gd name="connsiteX562" fmla="*/ 3232639 w 7587616"/>
              <a:gd name="connsiteY562" fmla="*/ 937471 h 7483790"/>
              <a:gd name="connsiteX563" fmla="*/ 3209779 w 7587616"/>
              <a:gd name="connsiteY563" fmla="*/ 914611 h 7483790"/>
              <a:gd name="connsiteX564" fmla="*/ 3672098 w 7587616"/>
              <a:gd name="connsiteY564" fmla="*/ 914611 h 7483790"/>
              <a:gd name="connsiteX565" fmla="*/ 3819645 w 7587616"/>
              <a:gd name="connsiteY565" fmla="*/ 5075831 h 7483790"/>
              <a:gd name="connsiteX566" fmla="*/ 3357338 w 7587616"/>
              <a:gd name="connsiteY566" fmla="*/ 5075831 h 7483790"/>
              <a:gd name="connsiteX567" fmla="*/ 3523143 w 7587616"/>
              <a:gd name="connsiteY567" fmla="*/ 5241636 h 7483790"/>
              <a:gd name="connsiteX568" fmla="*/ 3032963 w 7587616"/>
              <a:gd name="connsiteY568" fmla="*/ 5241636 h 7483790"/>
              <a:gd name="connsiteX569" fmla="*/ 2867159 w 7587616"/>
              <a:gd name="connsiteY569" fmla="*/ 5075831 h 7483790"/>
              <a:gd name="connsiteX570" fmla="*/ 3357337 w 7587616"/>
              <a:gd name="connsiteY570" fmla="*/ 5075831 h 7483790"/>
              <a:gd name="connsiteX571" fmla="*/ 3334477 w 7587616"/>
              <a:gd name="connsiteY571" fmla="*/ 5052971 h 7483790"/>
              <a:gd name="connsiteX572" fmla="*/ 3357336 w 7587616"/>
              <a:gd name="connsiteY572" fmla="*/ 5030112 h 7483790"/>
              <a:gd name="connsiteX573" fmla="*/ 3819644 w 7587616"/>
              <a:gd name="connsiteY573" fmla="*/ 5030112 h 7483790"/>
              <a:gd name="connsiteX574" fmla="*/ 3796785 w 7587616"/>
              <a:gd name="connsiteY574" fmla="*/ 5052971 h 7483790"/>
              <a:gd name="connsiteX575" fmla="*/ 3819646 w 7587616"/>
              <a:gd name="connsiteY575" fmla="*/ 6573442 h 7483790"/>
              <a:gd name="connsiteX576" fmla="*/ 3357339 w 7587616"/>
              <a:gd name="connsiteY576" fmla="*/ 6573442 h 7483790"/>
              <a:gd name="connsiteX577" fmla="*/ 3523144 w 7587616"/>
              <a:gd name="connsiteY577" fmla="*/ 6739247 h 7483790"/>
              <a:gd name="connsiteX578" fmla="*/ 3032964 w 7587616"/>
              <a:gd name="connsiteY578" fmla="*/ 6739247 h 7483790"/>
              <a:gd name="connsiteX579" fmla="*/ 2867160 w 7587616"/>
              <a:gd name="connsiteY579" fmla="*/ 6573442 h 7483790"/>
              <a:gd name="connsiteX580" fmla="*/ 3357338 w 7587616"/>
              <a:gd name="connsiteY580" fmla="*/ 6573442 h 7483790"/>
              <a:gd name="connsiteX581" fmla="*/ 3334478 w 7587616"/>
              <a:gd name="connsiteY581" fmla="*/ 6550582 h 7483790"/>
              <a:gd name="connsiteX582" fmla="*/ 3357337 w 7587616"/>
              <a:gd name="connsiteY582" fmla="*/ 6527723 h 7483790"/>
              <a:gd name="connsiteX583" fmla="*/ 3819645 w 7587616"/>
              <a:gd name="connsiteY583" fmla="*/ 6527723 h 7483790"/>
              <a:gd name="connsiteX584" fmla="*/ 3796786 w 7587616"/>
              <a:gd name="connsiteY584" fmla="*/ 6550582 h 7483790"/>
              <a:gd name="connsiteX585" fmla="*/ 3819646 w 7587616"/>
              <a:gd name="connsiteY585" fmla="*/ 3532501 h 7483790"/>
              <a:gd name="connsiteX586" fmla="*/ 3796787 w 7587616"/>
              <a:gd name="connsiteY586" fmla="*/ 3555360 h 7483790"/>
              <a:gd name="connsiteX587" fmla="*/ 3819646 w 7587616"/>
              <a:gd name="connsiteY587" fmla="*/ 3578220 h 7483790"/>
              <a:gd name="connsiteX588" fmla="*/ 3357340 w 7587616"/>
              <a:gd name="connsiteY588" fmla="*/ 3578220 h 7483790"/>
              <a:gd name="connsiteX589" fmla="*/ 3523145 w 7587616"/>
              <a:gd name="connsiteY589" fmla="*/ 3744025 h 7483790"/>
              <a:gd name="connsiteX590" fmla="*/ 3032965 w 7587616"/>
              <a:gd name="connsiteY590" fmla="*/ 3744025 h 7483790"/>
              <a:gd name="connsiteX591" fmla="*/ 2867161 w 7587616"/>
              <a:gd name="connsiteY591" fmla="*/ 3578220 h 7483790"/>
              <a:gd name="connsiteX592" fmla="*/ 3357339 w 7587616"/>
              <a:gd name="connsiteY592" fmla="*/ 3578220 h 7483790"/>
              <a:gd name="connsiteX593" fmla="*/ 3334479 w 7587616"/>
              <a:gd name="connsiteY593" fmla="*/ 3555360 h 7483790"/>
              <a:gd name="connsiteX594" fmla="*/ 3357338 w 7587616"/>
              <a:gd name="connsiteY594" fmla="*/ 3532501 h 7483790"/>
              <a:gd name="connsiteX595" fmla="*/ 3819646 w 7587616"/>
              <a:gd name="connsiteY595" fmla="*/ 2034891 h 7483790"/>
              <a:gd name="connsiteX596" fmla="*/ 3796786 w 7587616"/>
              <a:gd name="connsiteY596" fmla="*/ 2057750 h 7483790"/>
              <a:gd name="connsiteX597" fmla="*/ 3819646 w 7587616"/>
              <a:gd name="connsiteY597" fmla="*/ 2080610 h 7483790"/>
              <a:gd name="connsiteX598" fmla="*/ 3357340 w 7587616"/>
              <a:gd name="connsiteY598" fmla="*/ 2080610 h 7483790"/>
              <a:gd name="connsiteX599" fmla="*/ 3523145 w 7587616"/>
              <a:gd name="connsiteY599" fmla="*/ 2246414 h 7483790"/>
              <a:gd name="connsiteX600" fmla="*/ 3032965 w 7587616"/>
              <a:gd name="connsiteY600" fmla="*/ 2246414 h 7483790"/>
              <a:gd name="connsiteX601" fmla="*/ 2867161 w 7587616"/>
              <a:gd name="connsiteY601" fmla="*/ 2080610 h 7483790"/>
              <a:gd name="connsiteX602" fmla="*/ 3357339 w 7587616"/>
              <a:gd name="connsiteY602" fmla="*/ 2080610 h 7483790"/>
              <a:gd name="connsiteX603" fmla="*/ 3334479 w 7587616"/>
              <a:gd name="connsiteY603" fmla="*/ 2057750 h 7483790"/>
              <a:gd name="connsiteX604" fmla="*/ 3357338 w 7587616"/>
              <a:gd name="connsiteY604" fmla="*/ 2034891 h 7483790"/>
              <a:gd name="connsiteX605" fmla="*/ 3819648 w 7587616"/>
              <a:gd name="connsiteY605" fmla="*/ 582999 h 7483790"/>
              <a:gd name="connsiteX606" fmla="*/ 3357342 w 7587616"/>
              <a:gd name="connsiteY606" fmla="*/ 582999 h 7483790"/>
              <a:gd name="connsiteX607" fmla="*/ 3523147 w 7587616"/>
              <a:gd name="connsiteY607" fmla="*/ 748804 h 7483790"/>
              <a:gd name="connsiteX608" fmla="*/ 3032967 w 7587616"/>
              <a:gd name="connsiteY608" fmla="*/ 748804 h 7483790"/>
              <a:gd name="connsiteX609" fmla="*/ 2867163 w 7587616"/>
              <a:gd name="connsiteY609" fmla="*/ 582999 h 7483790"/>
              <a:gd name="connsiteX610" fmla="*/ 3357341 w 7587616"/>
              <a:gd name="connsiteY610" fmla="*/ 582999 h 7483790"/>
              <a:gd name="connsiteX611" fmla="*/ 3334481 w 7587616"/>
              <a:gd name="connsiteY611" fmla="*/ 560139 h 7483790"/>
              <a:gd name="connsiteX612" fmla="*/ 3357340 w 7587616"/>
              <a:gd name="connsiteY612" fmla="*/ 537280 h 7483790"/>
              <a:gd name="connsiteX613" fmla="*/ 3819647 w 7587616"/>
              <a:gd name="connsiteY613" fmla="*/ 537280 h 7483790"/>
              <a:gd name="connsiteX614" fmla="*/ 3796788 w 7587616"/>
              <a:gd name="connsiteY614" fmla="*/ 560139 h 7483790"/>
              <a:gd name="connsiteX615" fmla="*/ 3999374 w 7587616"/>
              <a:gd name="connsiteY615" fmla="*/ 4492832 h 7483790"/>
              <a:gd name="connsiteX616" fmla="*/ 3833569 w 7587616"/>
              <a:gd name="connsiteY616" fmla="*/ 4658637 h 7483790"/>
              <a:gd name="connsiteX617" fmla="*/ 3343407 w 7587616"/>
              <a:gd name="connsiteY617" fmla="*/ 4658637 h 7483790"/>
              <a:gd name="connsiteX618" fmla="*/ 3509212 w 7587616"/>
              <a:gd name="connsiteY618" fmla="*/ 4492832 h 7483790"/>
              <a:gd name="connsiteX619" fmla="*/ 3999375 w 7587616"/>
              <a:gd name="connsiteY619" fmla="*/ 5990443 h 7483790"/>
              <a:gd name="connsiteX620" fmla="*/ 3833570 w 7587616"/>
              <a:gd name="connsiteY620" fmla="*/ 6156248 h 7483790"/>
              <a:gd name="connsiteX621" fmla="*/ 3343408 w 7587616"/>
              <a:gd name="connsiteY621" fmla="*/ 6156248 h 7483790"/>
              <a:gd name="connsiteX622" fmla="*/ 3509213 w 7587616"/>
              <a:gd name="connsiteY622" fmla="*/ 5990443 h 7483790"/>
              <a:gd name="connsiteX623" fmla="*/ 3999377 w 7587616"/>
              <a:gd name="connsiteY623" fmla="*/ 0 h 7483790"/>
              <a:gd name="connsiteX624" fmla="*/ 3833572 w 7587616"/>
              <a:gd name="connsiteY624" fmla="*/ 165805 h 7483790"/>
              <a:gd name="connsiteX625" fmla="*/ 3343411 w 7587616"/>
              <a:gd name="connsiteY625" fmla="*/ 165805 h 7483790"/>
              <a:gd name="connsiteX626" fmla="*/ 3509216 w 7587616"/>
              <a:gd name="connsiteY626" fmla="*/ 0 h 7483790"/>
              <a:gd name="connsiteX627" fmla="*/ 4162264 w 7587616"/>
              <a:gd name="connsiteY627" fmla="*/ 5407443 h 7483790"/>
              <a:gd name="connsiteX628" fmla="*/ 3672094 w 7587616"/>
              <a:gd name="connsiteY628" fmla="*/ 5407443 h 7483790"/>
              <a:gd name="connsiteX629" fmla="*/ 3506289 w 7587616"/>
              <a:gd name="connsiteY629" fmla="*/ 5241638 h 7483790"/>
              <a:gd name="connsiteX630" fmla="*/ 3996461 w 7587616"/>
              <a:gd name="connsiteY630" fmla="*/ 5241638 h 7483790"/>
              <a:gd name="connsiteX631" fmla="*/ 4162265 w 7587616"/>
              <a:gd name="connsiteY631" fmla="*/ 6905054 h 7483790"/>
              <a:gd name="connsiteX632" fmla="*/ 3672095 w 7587616"/>
              <a:gd name="connsiteY632" fmla="*/ 6905054 h 7483790"/>
              <a:gd name="connsiteX633" fmla="*/ 3506290 w 7587616"/>
              <a:gd name="connsiteY633" fmla="*/ 6739249 h 7483790"/>
              <a:gd name="connsiteX634" fmla="*/ 3996462 w 7587616"/>
              <a:gd name="connsiteY634" fmla="*/ 6739249 h 7483790"/>
              <a:gd name="connsiteX635" fmla="*/ 4162265 w 7587616"/>
              <a:gd name="connsiteY635" fmla="*/ 2412221 h 7483790"/>
              <a:gd name="connsiteX636" fmla="*/ 3672096 w 7587616"/>
              <a:gd name="connsiteY636" fmla="*/ 2412221 h 7483790"/>
              <a:gd name="connsiteX637" fmla="*/ 3506291 w 7587616"/>
              <a:gd name="connsiteY637" fmla="*/ 2246416 h 7483790"/>
              <a:gd name="connsiteX638" fmla="*/ 3996463 w 7587616"/>
              <a:gd name="connsiteY638" fmla="*/ 2246416 h 7483790"/>
              <a:gd name="connsiteX639" fmla="*/ 4162266 w 7587616"/>
              <a:gd name="connsiteY639" fmla="*/ 3909832 h 7483790"/>
              <a:gd name="connsiteX640" fmla="*/ 3672096 w 7587616"/>
              <a:gd name="connsiteY640" fmla="*/ 3909832 h 7483790"/>
              <a:gd name="connsiteX641" fmla="*/ 3506291 w 7587616"/>
              <a:gd name="connsiteY641" fmla="*/ 3744027 h 7483790"/>
              <a:gd name="connsiteX642" fmla="*/ 3996463 w 7587616"/>
              <a:gd name="connsiteY642" fmla="*/ 3744027 h 7483790"/>
              <a:gd name="connsiteX643" fmla="*/ 4162267 w 7587616"/>
              <a:gd name="connsiteY643" fmla="*/ 914611 h 7483790"/>
              <a:gd name="connsiteX644" fmla="*/ 3672098 w 7587616"/>
              <a:gd name="connsiteY644" fmla="*/ 914611 h 7483790"/>
              <a:gd name="connsiteX645" fmla="*/ 3506293 w 7587616"/>
              <a:gd name="connsiteY645" fmla="*/ 748806 h 7483790"/>
              <a:gd name="connsiteX646" fmla="*/ 3996464 w 7587616"/>
              <a:gd name="connsiteY646" fmla="*/ 748806 h 7483790"/>
              <a:gd name="connsiteX647" fmla="*/ 4171199 w 7587616"/>
              <a:gd name="connsiteY647" fmla="*/ 5801778 h 7483790"/>
              <a:gd name="connsiteX648" fmla="*/ 4148340 w 7587616"/>
              <a:gd name="connsiteY648" fmla="*/ 5824637 h 7483790"/>
              <a:gd name="connsiteX649" fmla="*/ 3686024 w 7587616"/>
              <a:gd name="connsiteY649" fmla="*/ 5824637 h 7483790"/>
              <a:gd name="connsiteX650" fmla="*/ 3708880 w 7587616"/>
              <a:gd name="connsiteY650" fmla="*/ 5801778 h 7483790"/>
              <a:gd name="connsiteX651" fmla="*/ 3686023 w 7587616"/>
              <a:gd name="connsiteY651" fmla="*/ 5778918 h 7483790"/>
              <a:gd name="connsiteX652" fmla="*/ 4148339 w 7587616"/>
              <a:gd name="connsiteY652" fmla="*/ 5778918 h 7483790"/>
              <a:gd name="connsiteX653" fmla="*/ 4171200 w 7587616"/>
              <a:gd name="connsiteY653" fmla="*/ 7299389 h 7483790"/>
              <a:gd name="connsiteX654" fmla="*/ 4148341 w 7587616"/>
              <a:gd name="connsiteY654" fmla="*/ 7322248 h 7483790"/>
              <a:gd name="connsiteX655" fmla="*/ 3686025 w 7587616"/>
              <a:gd name="connsiteY655" fmla="*/ 7322248 h 7483790"/>
              <a:gd name="connsiteX656" fmla="*/ 3708881 w 7587616"/>
              <a:gd name="connsiteY656" fmla="*/ 7299389 h 7483790"/>
              <a:gd name="connsiteX657" fmla="*/ 3686024 w 7587616"/>
              <a:gd name="connsiteY657" fmla="*/ 7276529 h 7483790"/>
              <a:gd name="connsiteX658" fmla="*/ 4148340 w 7587616"/>
              <a:gd name="connsiteY658" fmla="*/ 7276529 h 7483790"/>
              <a:gd name="connsiteX659" fmla="*/ 4171200 w 7587616"/>
              <a:gd name="connsiteY659" fmla="*/ 2806556 h 7483790"/>
              <a:gd name="connsiteX660" fmla="*/ 4148341 w 7587616"/>
              <a:gd name="connsiteY660" fmla="*/ 2829415 h 7483790"/>
              <a:gd name="connsiteX661" fmla="*/ 3686026 w 7587616"/>
              <a:gd name="connsiteY661" fmla="*/ 2829415 h 7483790"/>
              <a:gd name="connsiteX662" fmla="*/ 3708882 w 7587616"/>
              <a:gd name="connsiteY662" fmla="*/ 2806556 h 7483790"/>
              <a:gd name="connsiteX663" fmla="*/ 3686025 w 7587616"/>
              <a:gd name="connsiteY663" fmla="*/ 2783696 h 7483790"/>
              <a:gd name="connsiteX664" fmla="*/ 4148341 w 7587616"/>
              <a:gd name="connsiteY664" fmla="*/ 2783696 h 7483790"/>
              <a:gd name="connsiteX665" fmla="*/ 4171201 w 7587616"/>
              <a:gd name="connsiteY665" fmla="*/ 4304167 h 7483790"/>
              <a:gd name="connsiteX666" fmla="*/ 4148341 w 7587616"/>
              <a:gd name="connsiteY666" fmla="*/ 4327026 h 7483790"/>
              <a:gd name="connsiteX667" fmla="*/ 3686026 w 7587616"/>
              <a:gd name="connsiteY667" fmla="*/ 4327026 h 7483790"/>
              <a:gd name="connsiteX668" fmla="*/ 3708882 w 7587616"/>
              <a:gd name="connsiteY668" fmla="*/ 4304167 h 7483790"/>
              <a:gd name="connsiteX669" fmla="*/ 3686025 w 7587616"/>
              <a:gd name="connsiteY669" fmla="*/ 4281307 h 7483790"/>
              <a:gd name="connsiteX670" fmla="*/ 4148341 w 7587616"/>
              <a:gd name="connsiteY670" fmla="*/ 4281307 h 7483790"/>
              <a:gd name="connsiteX671" fmla="*/ 4171202 w 7587616"/>
              <a:gd name="connsiteY671" fmla="*/ 1308946 h 7483790"/>
              <a:gd name="connsiteX672" fmla="*/ 4148343 w 7587616"/>
              <a:gd name="connsiteY672" fmla="*/ 1331805 h 7483790"/>
              <a:gd name="connsiteX673" fmla="*/ 3686028 w 7587616"/>
              <a:gd name="connsiteY673" fmla="*/ 1331805 h 7483790"/>
              <a:gd name="connsiteX674" fmla="*/ 3708883 w 7587616"/>
              <a:gd name="connsiteY674" fmla="*/ 1308946 h 7483790"/>
              <a:gd name="connsiteX675" fmla="*/ 3686027 w 7587616"/>
              <a:gd name="connsiteY675" fmla="*/ 1286086 h 7483790"/>
              <a:gd name="connsiteX676" fmla="*/ 4148342 w 7587616"/>
              <a:gd name="connsiteY676" fmla="*/ 1286086 h 7483790"/>
              <a:gd name="connsiteX677" fmla="*/ 4295891 w 7587616"/>
              <a:gd name="connsiteY677" fmla="*/ 4704356 h 7483790"/>
              <a:gd name="connsiteX678" fmla="*/ 3833570 w 7587616"/>
              <a:gd name="connsiteY678" fmla="*/ 4704356 h 7483790"/>
              <a:gd name="connsiteX679" fmla="*/ 3810710 w 7587616"/>
              <a:gd name="connsiteY679" fmla="*/ 4681496 h 7483790"/>
              <a:gd name="connsiteX680" fmla="*/ 3833569 w 7587616"/>
              <a:gd name="connsiteY680" fmla="*/ 4658637 h 7483790"/>
              <a:gd name="connsiteX681" fmla="*/ 4295889 w 7587616"/>
              <a:gd name="connsiteY681" fmla="*/ 4658637 h 7483790"/>
              <a:gd name="connsiteX682" fmla="*/ 4273031 w 7587616"/>
              <a:gd name="connsiteY682" fmla="*/ 4681496 h 7483790"/>
              <a:gd name="connsiteX683" fmla="*/ 4295892 w 7587616"/>
              <a:gd name="connsiteY683" fmla="*/ 6201967 h 7483790"/>
              <a:gd name="connsiteX684" fmla="*/ 3833571 w 7587616"/>
              <a:gd name="connsiteY684" fmla="*/ 6201967 h 7483790"/>
              <a:gd name="connsiteX685" fmla="*/ 3810711 w 7587616"/>
              <a:gd name="connsiteY685" fmla="*/ 6179107 h 7483790"/>
              <a:gd name="connsiteX686" fmla="*/ 3833570 w 7587616"/>
              <a:gd name="connsiteY686" fmla="*/ 6156248 h 7483790"/>
              <a:gd name="connsiteX687" fmla="*/ 4295890 w 7587616"/>
              <a:gd name="connsiteY687" fmla="*/ 6156248 h 7483790"/>
              <a:gd name="connsiteX688" fmla="*/ 4273032 w 7587616"/>
              <a:gd name="connsiteY688" fmla="*/ 6179107 h 7483790"/>
              <a:gd name="connsiteX689" fmla="*/ 4295892 w 7587616"/>
              <a:gd name="connsiteY689" fmla="*/ 1709135 h 7483790"/>
              <a:gd name="connsiteX690" fmla="*/ 3833572 w 7587616"/>
              <a:gd name="connsiteY690" fmla="*/ 1709135 h 7483790"/>
              <a:gd name="connsiteX691" fmla="*/ 3810711 w 7587616"/>
              <a:gd name="connsiteY691" fmla="*/ 1686274 h 7483790"/>
              <a:gd name="connsiteX692" fmla="*/ 3833570 w 7587616"/>
              <a:gd name="connsiteY692" fmla="*/ 1663415 h 7483790"/>
              <a:gd name="connsiteX693" fmla="*/ 4295890 w 7587616"/>
              <a:gd name="connsiteY693" fmla="*/ 1663415 h 7483790"/>
              <a:gd name="connsiteX694" fmla="*/ 4273032 w 7587616"/>
              <a:gd name="connsiteY694" fmla="*/ 1686274 h 7483790"/>
              <a:gd name="connsiteX695" fmla="*/ 4295893 w 7587616"/>
              <a:gd name="connsiteY695" fmla="*/ 3206745 h 7483790"/>
              <a:gd name="connsiteX696" fmla="*/ 3833572 w 7587616"/>
              <a:gd name="connsiteY696" fmla="*/ 3206745 h 7483790"/>
              <a:gd name="connsiteX697" fmla="*/ 3810712 w 7587616"/>
              <a:gd name="connsiteY697" fmla="*/ 3183885 h 7483790"/>
              <a:gd name="connsiteX698" fmla="*/ 3833571 w 7587616"/>
              <a:gd name="connsiteY698" fmla="*/ 3161026 h 7483790"/>
              <a:gd name="connsiteX699" fmla="*/ 4295891 w 7587616"/>
              <a:gd name="connsiteY699" fmla="*/ 3161026 h 7483790"/>
              <a:gd name="connsiteX700" fmla="*/ 4273032 w 7587616"/>
              <a:gd name="connsiteY700" fmla="*/ 3183885 h 7483790"/>
              <a:gd name="connsiteX701" fmla="*/ 4295894 w 7587616"/>
              <a:gd name="connsiteY701" fmla="*/ 211524 h 7483790"/>
              <a:gd name="connsiteX702" fmla="*/ 3833573 w 7587616"/>
              <a:gd name="connsiteY702" fmla="*/ 211524 h 7483790"/>
              <a:gd name="connsiteX703" fmla="*/ 3810713 w 7587616"/>
              <a:gd name="connsiteY703" fmla="*/ 188664 h 7483790"/>
              <a:gd name="connsiteX704" fmla="*/ 3833572 w 7587616"/>
              <a:gd name="connsiteY704" fmla="*/ 165805 h 7483790"/>
              <a:gd name="connsiteX705" fmla="*/ 4295892 w 7587616"/>
              <a:gd name="connsiteY705" fmla="*/ 165805 h 7483790"/>
              <a:gd name="connsiteX706" fmla="*/ 4273034 w 7587616"/>
              <a:gd name="connsiteY706" fmla="*/ 188664 h 7483790"/>
              <a:gd name="connsiteX707" fmla="*/ 4475629 w 7587616"/>
              <a:gd name="connsiteY707" fmla="*/ 5241636 h 7483790"/>
              <a:gd name="connsiteX708" fmla="*/ 3985449 w 7587616"/>
              <a:gd name="connsiteY708" fmla="*/ 5241636 h 7483790"/>
              <a:gd name="connsiteX709" fmla="*/ 3819646 w 7587616"/>
              <a:gd name="connsiteY709" fmla="*/ 5075831 h 7483790"/>
              <a:gd name="connsiteX710" fmla="*/ 4309823 w 7587616"/>
              <a:gd name="connsiteY710" fmla="*/ 5075831 h 7483790"/>
              <a:gd name="connsiteX711" fmla="*/ 4475630 w 7587616"/>
              <a:gd name="connsiteY711" fmla="*/ 6739247 h 7483790"/>
              <a:gd name="connsiteX712" fmla="*/ 3985450 w 7587616"/>
              <a:gd name="connsiteY712" fmla="*/ 6739247 h 7483790"/>
              <a:gd name="connsiteX713" fmla="*/ 3819647 w 7587616"/>
              <a:gd name="connsiteY713" fmla="*/ 6573442 h 7483790"/>
              <a:gd name="connsiteX714" fmla="*/ 4309824 w 7587616"/>
              <a:gd name="connsiteY714" fmla="*/ 6573442 h 7483790"/>
              <a:gd name="connsiteX715" fmla="*/ 4475630 w 7587616"/>
              <a:gd name="connsiteY715" fmla="*/ 2246414 h 7483790"/>
              <a:gd name="connsiteX716" fmla="*/ 3985451 w 7587616"/>
              <a:gd name="connsiteY716" fmla="*/ 2246414 h 7483790"/>
              <a:gd name="connsiteX717" fmla="*/ 3819647 w 7587616"/>
              <a:gd name="connsiteY717" fmla="*/ 2080610 h 7483790"/>
              <a:gd name="connsiteX718" fmla="*/ 4309824 w 7587616"/>
              <a:gd name="connsiteY718" fmla="*/ 2080610 h 7483790"/>
              <a:gd name="connsiteX719" fmla="*/ 4475631 w 7587616"/>
              <a:gd name="connsiteY719" fmla="*/ 3744026 h 7483790"/>
              <a:gd name="connsiteX720" fmla="*/ 3985451 w 7587616"/>
              <a:gd name="connsiteY720" fmla="*/ 3744025 h 7483790"/>
              <a:gd name="connsiteX721" fmla="*/ 3819648 w 7587616"/>
              <a:gd name="connsiteY721" fmla="*/ 3578220 h 7483790"/>
              <a:gd name="connsiteX722" fmla="*/ 4309825 w 7587616"/>
              <a:gd name="connsiteY722" fmla="*/ 3578221 h 7483790"/>
              <a:gd name="connsiteX723" fmla="*/ 4475632 w 7587616"/>
              <a:gd name="connsiteY723" fmla="*/ 748804 h 7483790"/>
              <a:gd name="connsiteX724" fmla="*/ 3985452 w 7587616"/>
              <a:gd name="connsiteY724" fmla="*/ 748804 h 7483790"/>
              <a:gd name="connsiteX725" fmla="*/ 3819649 w 7587616"/>
              <a:gd name="connsiteY725" fmla="*/ 582999 h 7483790"/>
              <a:gd name="connsiteX726" fmla="*/ 4309826 w 7587616"/>
              <a:gd name="connsiteY726" fmla="*/ 582999 h 7483790"/>
              <a:gd name="connsiteX727" fmla="*/ 4638523 w 7587616"/>
              <a:gd name="connsiteY727" fmla="*/ 5824637 h 7483790"/>
              <a:gd name="connsiteX728" fmla="*/ 4472718 w 7587616"/>
              <a:gd name="connsiteY728" fmla="*/ 5990442 h 7483790"/>
              <a:gd name="connsiteX729" fmla="*/ 3982534 w 7587616"/>
              <a:gd name="connsiteY729" fmla="*/ 5990442 h 7483790"/>
              <a:gd name="connsiteX730" fmla="*/ 4148340 w 7587616"/>
              <a:gd name="connsiteY730" fmla="*/ 5824637 h 7483790"/>
              <a:gd name="connsiteX731" fmla="*/ 4638524 w 7587616"/>
              <a:gd name="connsiteY731" fmla="*/ 7322248 h 7483790"/>
              <a:gd name="connsiteX732" fmla="*/ 4476982 w 7587616"/>
              <a:gd name="connsiteY732" fmla="*/ 7483790 h 7483790"/>
              <a:gd name="connsiteX733" fmla="*/ 3986798 w 7587616"/>
              <a:gd name="connsiteY733" fmla="*/ 7483790 h 7483790"/>
              <a:gd name="connsiteX734" fmla="*/ 4148341 w 7587616"/>
              <a:gd name="connsiteY734" fmla="*/ 7322248 h 7483790"/>
              <a:gd name="connsiteX735" fmla="*/ 4638524 w 7587616"/>
              <a:gd name="connsiteY735" fmla="*/ 4327026 h 7483790"/>
              <a:gd name="connsiteX736" fmla="*/ 4472719 w 7587616"/>
              <a:gd name="connsiteY736" fmla="*/ 4492831 h 7483790"/>
              <a:gd name="connsiteX737" fmla="*/ 3982536 w 7587616"/>
              <a:gd name="connsiteY737" fmla="*/ 4492831 h 7483790"/>
              <a:gd name="connsiteX738" fmla="*/ 4148341 w 7587616"/>
              <a:gd name="connsiteY738" fmla="*/ 4327026 h 7483790"/>
              <a:gd name="connsiteX739" fmla="*/ 4951875 w 7587616"/>
              <a:gd name="connsiteY739" fmla="*/ 4492832 h 7483790"/>
              <a:gd name="connsiteX740" fmla="*/ 4786068 w 7587616"/>
              <a:gd name="connsiteY740" fmla="*/ 4658637 h 7483790"/>
              <a:gd name="connsiteX741" fmla="*/ 4295889 w 7587616"/>
              <a:gd name="connsiteY741" fmla="*/ 4658637 h 7483790"/>
              <a:gd name="connsiteX742" fmla="*/ 4461694 w 7587616"/>
              <a:gd name="connsiteY742" fmla="*/ 4492832 h 7483790"/>
              <a:gd name="connsiteX743" fmla="*/ 4951876 w 7587616"/>
              <a:gd name="connsiteY743" fmla="*/ 5990443 h 7483790"/>
              <a:gd name="connsiteX744" fmla="*/ 4786069 w 7587616"/>
              <a:gd name="connsiteY744" fmla="*/ 6156248 h 7483790"/>
              <a:gd name="connsiteX745" fmla="*/ 4295890 w 7587616"/>
              <a:gd name="connsiteY745" fmla="*/ 6156248 h 7483790"/>
              <a:gd name="connsiteX746" fmla="*/ 4461695 w 7587616"/>
              <a:gd name="connsiteY746" fmla="*/ 5990443 h 7483790"/>
              <a:gd name="connsiteX747" fmla="*/ 4951878 w 7587616"/>
              <a:gd name="connsiteY747" fmla="*/ 0 h 7483790"/>
              <a:gd name="connsiteX748" fmla="*/ 4786071 w 7587616"/>
              <a:gd name="connsiteY748" fmla="*/ 165805 h 7483790"/>
              <a:gd name="connsiteX749" fmla="*/ 4295892 w 7587616"/>
              <a:gd name="connsiteY749" fmla="*/ 165805 h 7483790"/>
              <a:gd name="connsiteX750" fmla="*/ 4461697 w 7587616"/>
              <a:gd name="connsiteY750" fmla="*/ 0 h 7483790"/>
              <a:gd name="connsiteX751" fmla="*/ 5114765 w 7587616"/>
              <a:gd name="connsiteY751" fmla="*/ 5407443 h 7483790"/>
              <a:gd name="connsiteX752" fmla="*/ 4624586 w 7587616"/>
              <a:gd name="connsiteY752" fmla="*/ 5407443 h 7483790"/>
              <a:gd name="connsiteX753" fmla="*/ 4458780 w 7587616"/>
              <a:gd name="connsiteY753" fmla="*/ 5241638 h 7483790"/>
              <a:gd name="connsiteX754" fmla="*/ 4948962 w 7587616"/>
              <a:gd name="connsiteY754" fmla="*/ 5241638 h 7483790"/>
              <a:gd name="connsiteX755" fmla="*/ 5114766 w 7587616"/>
              <a:gd name="connsiteY755" fmla="*/ 6905054 h 7483790"/>
              <a:gd name="connsiteX756" fmla="*/ 4624587 w 7587616"/>
              <a:gd name="connsiteY756" fmla="*/ 6905054 h 7483790"/>
              <a:gd name="connsiteX757" fmla="*/ 4458781 w 7587616"/>
              <a:gd name="connsiteY757" fmla="*/ 6739249 h 7483790"/>
              <a:gd name="connsiteX758" fmla="*/ 4948963 w 7587616"/>
              <a:gd name="connsiteY758" fmla="*/ 6739249 h 7483790"/>
              <a:gd name="connsiteX759" fmla="*/ 5114766 w 7587616"/>
              <a:gd name="connsiteY759" fmla="*/ 3909832 h 7483790"/>
              <a:gd name="connsiteX760" fmla="*/ 4624588 w 7587616"/>
              <a:gd name="connsiteY760" fmla="*/ 3909832 h 7483790"/>
              <a:gd name="connsiteX761" fmla="*/ 4458782 w 7587616"/>
              <a:gd name="connsiteY761" fmla="*/ 3744028 h 7483790"/>
              <a:gd name="connsiteX762" fmla="*/ 4948964 w 7587616"/>
              <a:gd name="connsiteY762" fmla="*/ 3744028 h 7483790"/>
              <a:gd name="connsiteX763" fmla="*/ 5114766 w 7587616"/>
              <a:gd name="connsiteY763" fmla="*/ 2412221 h 7483790"/>
              <a:gd name="connsiteX764" fmla="*/ 4624587 w 7587616"/>
              <a:gd name="connsiteY764" fmla="*/ 2412221 h 7483790"/>
              <a:gd name="connsiteX765" fmla="*/ 4458781 w 7587616"/>
              <a:gd name="connsiteY765" fmla="*/ 2246416 h 7483790"/>
              <a:gd name="connsiteX766" fmla="*/ 4948963 w 7587616"/>
              <a:gd name="connsiteY766" fmla="*/ 2246416 h 7483790"/>
              <a:gd name="connsiteX767" fmla="*/ 5114768 w 7587616"/>
              <a:gd name="connsiteY767" fmla="*/ 914611 h 7483790"/>
              <a:gd name="connsiteX768" fmla="*/ 4624589 w 7587616"/>
              <a:gd name="connsiteY768" fmla="*/ 914611 h 7483790"/>
              <a:gd name="connsiteX769" fmla="*/ 4458783 w 7587616"/>
              <a:gd name="connsiteY769" fmla="*/ 748806 h 7483790"/>
              <a:gd name="connsiteX770" fmla="*/ 4948965 w 7587616"/>
              <a:gd name="connsiteY770" fmla="*/ 748806 h 7483790"/>
              <a:gd name="connsiteX771" fmla="*/ 5885323 w 7587616"/>
              <a:gd name="connsiteY771" fmla="*/ 4492832 h 7483790"/>
              <a:gd name="connsiteX772" fmla="*/ 5719514 w 7587616"/>
              <a:gd name="connsiteY772" fmla="*/ 4658637 h 7483790"/>
              <a:gd name="connsiteX773" fmla="*/ 5229340 w 7587616"/>
              <a:gd name="connsiteY773" fmla="*/ 4658637 h 7483790"/>
              <a:gd name="connsiteX774" fmla="*/ 5395143 w 7587616"/>
              <a:gd name="connsiteY774" fmla="*/ 4492832 h 7483790"/>
              <a:gd name="connsiteX775" fmla="*/ 5885324 w 7587616"/>
              <a:gd name="connsiteY775" fmla="*/ 5990443 h 7483790"/>
              <a:gd name="connsiteX776" fmla="*/ 5719515 w 7587616"/>
              <a:gd name="connsiteY776" fmla="*/ 6156248 h 7483790"/>
              <a:gd name="connsiteX777" fmla="*/ 5229341 w 7587616"/>
              <a:gd name="connsiteY777" fmla="*/ 6156248 h 7483790"/>
              <a:gd name="connsiteX778" fmla="*/ 5395144 w 7587616"/>
              <a:gd name="connsiteY778" fmla="*/ 5990443 h 7483790"/>
              <a:gd name="connsiteX779" fmla="*/ 5885326 w 7587616"/>
              <a:gd name="connsiteY779" fmla="*/ 0 h 7483790"/>
              <a:gd name="connsiteX780" fmla="*/ 5719517 w 7587616"/>
              <a:gd name="connsiteY780" fmla="*/ 165805 h 7483790"/>
              <a:gd name="connsiteX781" fmla="*/ 5229343 w 7587616"/>
              <a:gd name="connsiteY781" fmla="*/ 165805 h 7483790"/>
              <a:gd name="connsiteX782" fmla="*/ 5395146 w 7587616"/>
              <a:gd name="connsiteY782" fmla="*/ 0 h 7483790"/>
              <a:gd name="connsiteX783" fmla="*/ 6048212 w 7587616"/>
              <a:gd name="connsiteY783" fmla="*/ 5407443 h 7483790"/>
              <a:gd name="connsiteX784" fmla="*/ 5558035 w 7587616"/>
              <a:gd name="connsiteY784" fmla="*/ 5407443 h 7483790"/>
              <a:gd name="connsiteX785" fmla="*/ 5580894 w 7587616"/>
              <a:gd name="connsiteY785" fmla="*/ 5430303 h 7483790"/>
              <a:gd name="connsiteX786" fmla="*/ 5558035 w 7587616"/>
              <a:gd name="connsiteY786" fmla="*/ 5453162 h 7483790"/>
              <a:gd name="connsiteX787" fmla="*/ 5114767 w 7587616"/>
              <a:gd name="connsiteY787" fmla="*/ 5453162 h 7483790"/>
              <a:gd name="connsiteX788" fmla="*/ 5137626 w 7587616"/>
              <a:gd name="connsiteY788" fmla="*/ 5430303 h 7483790"/>
              <a:gd name="connsiteX789" fmla="*/ 5114765 w 7587616"/>
              <a:gd name="connsiteY789" fmla="*/ 5407443 h 7483790"/>
              <a:gd name="connsiteX790" fmla="*/ 5558034 w 7587616"/>
              <a:gd name="connsiteY790" fmla="*/ 5407443 h 7483790"/>
              <a:gd name="connsiteX791" fmla="*/ 5392230 w 7587616"/>
              <a:gd name="connsiteY791" fmla="*/ 5241638 h 7483790"/>
              <a:gd name="connsiteX792" fmla="*/ 5882408 w 7587616"/>
              <a:gd name="connsiteY792" fmla="*/ 5241638 h 7483790"/>
              <a:gd name="connsiteX793" fmla="*/ 6048213 w 7587616"/>
              <a:gd name="connsiteY793" fmla="*/ 6905054 h 7483790"/>
              <a:gd name="connsiteX794" fmla="*/ 5558036 w 7587616"/>
              <a:gd name="connsiteY794" fmla="*/ 6905054 h 7483790"/>
              <a:gd name="connsiteX795" fmla="*/ 5580895 w 7587616"/>
              <a:gd name="connsiteY795" fmla="*/ 6927914 h 7483790"/>
              <a:gd name="connsiteX796" fmla="*/ 5558036 w 7587616"/>
              <a:gd name="connsiteY796" fmla="*/ 6950773 h 7483790"/>
              <a:gd name="connsiteX797" fmla="*/ 5114768 w 7587616"/>
              <a:gd name="connsiteY797" fmla="*/ 6950773 h 7483790"/>
              <a:gd name="connsiteX798" fmla="*/ 5137627 w 7587616"/>
              <a:gd name="connsiteY798" fmla="*/ 6927914 h 7483790"/>
              <a:gd name="connsiteX799" fmla="*/ 5114766 w 7587616"/>
              <a:gd name="connsiteY799" fmla="*/ 6905054 h 7483790"/>
              <a:gd name="connsiteX800" fmla="*/ 5558035 w 7587616"/>
              <a:gd name="connsiteY800" fmla="*/ 6905054 h 7483790"/>
              <a:gd name="connsiteX801" fmla="*/ 5392231 w 7587616"/>
              <a:gd name="connsiteY801" fmla="*/ 6739249 h 7483790"/>
              <a:gd name="connsiteX802" fmla="*/ 5882409 w 7587616"/>
              <a:gd name="connsiteY802" fmla="*/ 6739249 h 7483790"/>
              <a:gd name="connsiteX803" fmla="*/ 6048214 w 7587616"/>
              <a:gd name="connsiteY803" fmla="*/ 3909832 h 7483790"/>
              <a:gd name="connsiteX804" fmla="*/ 5558037 w 7587616"/>
              <a:gd name="connsiteY804" fmla="*/ 3909832 h 7483790"/>
              <a:gd name="connsiteX805" fmla="*/ 5580896 w 7587616"/>
              <a:gd name="connsiteY805" fmla="*/ 3932692 h 7483790"/>
              <a:gd name="connsiteX806" fmla="*/ 5558037 w 7587616"/>
              <a:gd name="connsiteY806" fmla="*/ 3955551 h 7483790"/>
              <a:gd name="connsiteX807" fmla="*/ 5114769 w 7587616"/>
              <a:gd name="connsiteY807" fmla="*/ 3955551 h 7483790"/>
              <a:gd name="connsiteX808" fmla="*/ 5137628 w 7587616"/>
              <a:gd name="connsiteY808" fmla="*/ 3932692 h 7483790"/>
              <a:gd name="connsiteX809" fmla="*/ 5114766 w 7587616"/>
              <a:gd name="connsiteY809" fmla="*/ 3909832 h 7483790"/>
              <a:gd name="connsiteX810" fmla="*/ 5558035 w 7587616"/>
              <a:gd name="connsiteY810" fmla="*/ 3909832 h 7483790"/>
              <a:gd name="connsiteX811" fmla="*/ 5392232 w 7587616"/>
              <a:gd name="connsiteY811" fmla="*/ 3744028 h 7483790"/>
              <a:gd name="connsiteX812" fmla="*/ 5882410 w 7587616"/>
              <a:gd name="connsiteY812" fmla="*/ 3744028 h 7483790"/>
              <a:gd name="connsiteX813" fmla="*/ 6048214 w 7587616"/>
              <a:gd name="connsiteY813" fmla="*/ 2412221 h 7483790"/>
              <a:gd name="connsiteX814" fmla="*/ 5558037 w 7587616"/>
              <a:gd name="connsiteY814" fmla="*/ 2412221 h 7483790"/>
              <a:gd name="connsiteX815" fmla="*/ 5580895 w 7587616"/>
              <a:gd name="connsiteY815" fmla="*/ 2435082 h 7483790"/>
              <a:gd name="connsiteX816" fmla="*/ 5558037 w 7587616"/>
              <a:gd name="connsiteY816" fmla="*/ 2457941 h 7483790"/>
              <a:gd name="connsiteX817" fmla="*/ 5114769 w 7587616"/>
              <a:gd name="connsiteY817" fmla="*/ 2457941 h 7483790"/>
              <a:gd name="connsiteX818" fmla="*/ 5137627 w 7587616"/>
              <a:gd name="connsiteY818" fmla="*/ 2435082 h 7483790"/>
              <a:gd name="connsiteX819" fmla="*/ 5114766 w 7587616"/>
              <a:gd name="connsiteY819" fmla="*/ 2412221 h 7483790"/>
              <a:gd name="connsiteX820" fmla="*/ 5558035 w 7587616"/>
              <a:gd name="connsiteY820" fmla="*/ 2412221 h 7483790"/>
              <a:gd name="connsiteX821" fmla="*/ 5392232 w 7587616"/>
              <a:gd name="connsiteY821" fmla="*/ 2246416 h 7483790"/>
              <a:gd name="connsiteX822" fmla="*/ 5882410 w 7587616"/>
              <a:gd name="connsiteY822" fmla="*/ 2246416 h 7483790"/>
              <a:gd name="connsiteX823" fmla="*/ 6048215 w 7587616"/>
              <a:gd name="connsiteY823" fmla="*/ 914611 h 7483790"/>
              <a:gd name="connsiteX824" fmla="*/ 5558038 w 7587616"/>
              <a:gd name="connsiteY824" fmla="*/ 914611 h 7483790"/>
              <a:gd name="connsiteX825" fmla="*/ 5580897 w 7587616"/>
              <a:gd name="connsiteY825" fmla="*/ 937471 h 7483790"/>
              <a:gd name="connsiteX826" fmla="*/ 5558038 w 7587616"/>
              <a:gd name="connsiteY826" fmla="*/ 960330 h 7483790"/>
              <a:gd name="connsiteX827" fmla="*/ 5114770 w 7587616"/>
              <a:gd name="connsiteY827" fmla="*/ 960330 h 7483790"/>
              <a:gd name="connsiteX828" fmla="*/ 5137629 w 7587616"/>
              <a:gd name="connsiteY828" fmla="*/ 937471 h 7483790"/>
              <a:gd name="connsiteX829" fmla="*/ 5114768 w 7587616"/>
              <a:gd name="connsiteY829" fmla="*/ 914611 h 7483790"/>
              <a:gd name="connsiteX830" fmla="*/ 5558037 w 7587616"/>
              <a:gd name="connsiteY830" fmla="*/ 914611 h 7483790"/>
              <a:gd name="connsiteX831" fmla="*/ 5392233 w 7587616"/>
              <a:gd name="connsiteY831" fmla="*/ 748806 h 7483790"/>
              <a:gd name="connsiteX832" fmla="*/ 5882411 w 7587616"/>
              <a:gd name="connsiteY832" fmla="*/ 748806 h 7483790"/>
              <a:gd name="connsiteX833" fmla="*/ 6057151 w 7587616"/>
              <a:gd name="connsiteY833" fmla="*/ 5801778 h 7483790"/>
              <a:gd name="connsiteX834" fmla="*/ 6034290 w 7587616"/>
              <a:gd name="connsiteY834" fmla="*/ 5824637 h 7483790"/>
              <a:gd name="connsiteX835" fmla="*/ 5591023 w 7587616"/>
              <a:gd name="connsiteY835" fmla="*/ 5824637 h 7483790"/>
              <a:gd name="connsiteX836" fmla="*/ 5425218 w 7587616"/>
              <a:gd name="connsiteY836" fmla="*/ 5990442 h 7483790"/>
              <a:gd name="connsiteX837" fmla="*/ 4935034 w 7587616"/>
              <a:gd name="connsiteY837" fmla="*/ 5990442 h 7483790"/>
              <a:gd name="connsiteX838" fmla="*/ 5100840 w 7587616"/>
              <a:gd name="connsiteY838" fmla="*/ 5824637 h 7483790"/>
              <a:gd name="connsiteX839" fmla="*/ 5591022 w 7587616"/>
              <a:gd name="connsiteY839" fmla="*/ 5824637 h 7483790"/>
              <a:gd name="connsiteX840" fmla="*/ 5613881 w 7587616"/>
              <a:gd name="connsiteY840" fmla="*/ 5801778 h 7483790"/>
              <a:gd name="connsiteX841" fmla="*/ 5591022 w 7587616"/>
              <a:gd name="connsiteY841" fmla="*/ 5778918 h 7483790"/>
              <a:gd name="connsiteX842" fmla="*/ 6034290 w 7587616"/>
              <a:gd name="connsiteY842" fmla="*/ 5778918 h 7483790"/>
              <a:gd name="connsiteX843" fmla="*/ 6057152 w 7587616"/>
              <a:gd name="connsiteY843" fmla="*/ 7299389 h 7483790"/>
              <a:gd name="connsiteX844" fmla="*/ 6034291 w 7587616"/>
              <a:gd name="connsiteY844" fmla="*/ 7322248 h 7483790"/>
              <a:gd name="connsiteX845" fmla="*/ 5591024 w 7587616"/>
              <a:gd name="connsiteY845" fmla="*/ 7322248 h 7483790"/>
              <a:gd name="connsiteX846" fmla="*/ 5429482 w 7587616"/>
              <a:gd name="connsiteY846" fmla="*/ 7483790 h 7483790"/>
              <a:gd name="connsiteX847" fmla="*/ 4939298 w 7587616"/>
              <a:gd name="connsiteY847" fmla="*/ 7483790 h 7483790"/>
              <a:gd name="connsiteX848" fmla="*/ 5100841 w 7587616"/>
              <a:gd name="connsiteY848" fmla="*/ 7322248 h 7483790"/>
              <a:gd name="connsiteX849" fmla="*/ 5591023 w 7587616"/>
              <a:gd name="connsiteY849" fmla="*/ 7322248 h 7483790"/>
              <a:gd name="connsiteX850" fmla="*/ 5613882 w 7587616"/>
              <a:gd name="connsiteY850" fmla="*/ 7299389 h 7483790"/>
              <a:gd name="connsiteX851" fmla="*/ 5591023 w 7587616"/>
              <a:gd name="connsiteY851" fmla="*/ 7276529 h 7483790"/>
              <a:gd name="connsiteX852" fmla="*/ 6034291 w 7587616"/>
              <a:gd name="connsiteY852" fmla="*/ 7276529 h 7483790"/>
              <a:gd name="connsiteX853" fmla="*/ 6057153 w 7587616"/>
              <a:gd name="connsiteY853" fmla="*/ 4304167 h 7483790"/>
              <a:gd name="connsiteX854" fmla="*/ 6034291 w 7587616"/>
              <a:gd name="connsiteY854" fmla="*/ 4327026 h 7483790"/>
              <a:gd name="connsiteX855" fmla="*/ 5591025 w 7587616"/>
              <a:gd name="connsiteY855" fmla="*/ 4327026 h 7483790"/>
              <a:gd name="connsiteX856" fmla="*/ 5425220 w 7587616"/>
              <a:gd name="connsiteY856" fmla="*/ 4492831 h 7483790"/>
              <a:gd name="connsiteX857" fmla="*/ 4935036 w 7587616"/>
              <a:gd name="connsiteY857" fmla="*/ 4492831 h 7483790"/>
              <a:gd name="connsiteX858" fmla="*/ 5100842 w 7587616"/>
              <a:gd name="connsiteY858" fmla="*/ 4327026 h 7483790"/>
              <a:gd name="connsiteX859" fmla="*/ 5591023 w 7587616"/>
              <a:gd name="connsiteY859" fmla="*/ 4327026 h 7483790"/>
              <a:gd name="connsiteX860" fmla="*/ 5613883 w 7587616"/>
              <a:gd name="connsiteY860" fmla="*/ 4304167 h 7483790"/>
              <a:gd name="connsiteX861" fmla="*/ 5591023 w 7587616"/>
              <a:gd name="connsiteY861" fmla="*/ 4281307 h 7483790"/>
              <a:gd name="connsiteX862" fmla="*/ 6034291 w 7587616"/>
              <a:gd name="connsiteY862" fmla="*/ 4281307 h 7483790"/>
              <a:gd name="connsiteX863" fmla="*/ 6524471 w 7587616"/>
              <a:gd name="connsiteY863" fmla="*/ 5824637 h 7483790"/>
              <a:gd name="connsiteX864" fmla="*/ 6358666 w 7587616"/>
              <a:gd name="connsiteY864" fmla="*/ 5990442 h 7483790"/>
              <a:gd name="connsiteX865" fmla="*/ 5868485 w 7587616"/>
              <a:gd name="connsiteY865" fmla="*/ 5990442 h 7483790"/>
              <a:gd name="connsiteX866" fmla="*/ 6034290 w 7587616"/>
              <a:gd name="connsiteY866" fmla="*/ 5824637 h 7483790"/>
              <a:gd name="connsiteX867" fmla="*/ 6524472 w 7587616"/>
              <a:gd name="connsiteY867" fmla="*/ 7322248 h 7483790"/>
              <a:gd name="connsiteX868" fmla="*/ 6362930 w 7587616"/>
              <a:gd name="connsiteY868" fmla="*/ 7483790 h 7483790"/>
              <a:gd name="connsiteX869" fmla="*/ 5872749 w 7587616"/>
              <a:gd name="connsiteY869" fmla="*/ 7483790 h 7483790"/>
              <a:gd name="connsiteX870" fmla="*/ 6034291 w 7587616"/>
              <a:gd name="connsiteY870" fmla="*/ 7322248 h 7483790"/>
              <a:gd name="connsiteX871" fmla="*/ 6524472 w 7587616"/>
              <a:gd name="connsiteY871" fmla="*/ 2829415 h 7483790"/>
              <a:gd name="connsiteX872" fmla="*/ 6358667 w 7587616"/>
              <a:gd name="connsiteY872" fmla="*/ 2995221 h 7483790"/>
              <a:gd name="connsiteX873" fmla="*/ 6347646 w 7587616"/>
              <a:gd name="connsiteY873" fmla="*/ 2995221 h 7483790"/>
              <a:gd name="connsiteX874" fmla="*/ 5885325 w 7587616"/>
              <a:gd name="connsiteY874" fmla="*/ 2995221 h 7483790"/>
              <a:gd name="connsiteX875" fmla="*/ 5719515 w 7587616"/>
              <a:gd name="connsiteY875" fmla="*/ 3161026 h 7483790"/>
              <a:gd name="connsiteX876" fmla="*/ 5229342 w 7587616"/>
              <a:gd name="connsiteY876" fmla="*/ 3161026 h 7483790"/>
              <a:gd name="connsiteX877" fmla="*/ 5395144 w 7587616"/>
              <a:gd name="connsiteY877" fmla="*/ 2995221 h 7483790"/>
              <a:gd name="connsiteX878" fmla="*/ 4951876 w 7587616"/>
              <a:gd name="connsiteY878" fmla="*/ 2995221 h 7483790"/>
              <a:gd name="connsiteX879" fmla="*/ 4786070 w 7587616"/>
              <a:gd name="connsiteY879" fmla="*/ 3161026 h 7483790"/>
              <a:gd name="connsiteX880" fmla="*/ 4295891 w 7587616"/>
              <a:gd name="connsiteY880" fmla="*/ 3161026 h 7483790"/>
              <a:gd name="connsiteX881" fmla="*/ 4461696 w 7587616"/>
              <a:gd name="connsiteY881" fmla="*/ 2995221 h 7483790"/>
              <a:gd name="connsiteX882" fmla="*/ 3999376 w 7587616"/>
              <a:gd name="connsiteY882" fmla="*/ 2995221 h 7483790"/>
              <a:gd name="connsiteX883" fmla="*/ 3833571 w 7587616"/>
              <a:gd name="connsiteY883" fmla="*/ 3161026 h 7483790"/>
              <a:gd name="connsiteX884" fmla="*/ 3343409 w 7587616"/>
              <a:gd name="connsiteY884" fmla="*/ 3161026 h 7483790"/>
              <a:gd name="connsiteX885" fmla="*/ 3509214 w 7587616"/>
              <a:gd name="connsiteY885" fmla="*/ 2995221 h 7483790"/>
              <a:gd name="connsiteX886" fmla="*/ 3046894 w 7587616"/>
              <a:gd name="connsiteY886" fmla="*/ 2995221 h 7483790"/>
              <a:gd name="connsiteX887" fmla="*/ 2881088 w 7587616"/>
              <a:gd name="connsiteY887" fmla="*/ 3161026 h 7483790"/>
              <a:gd name="connsiteX888" fmla="*/ 2390910 w 7587616"/>
              <a:gd name="connsiteY888" fmla="*/ 3161026 h 7483790"/>
              <a:gd name="connsiteX889" fmla="*/ 2556714 w 7587616"/>
              <a:gd name="connsiteY889" fmla="*/ 2995221 h 7483790"/>
              <a:gd name="connsiteX890" fmla="*/ 2094393 w 7587616"/>
              <a:gd name="connsiteY890" fmla="*/ 2995221 h 7483790"/>
              <a:gd name="connsiteX891" fmla="*/ 1928588 w 7587616"/>
              <a:gd name="connsiteY891" fmla="*/ 3161026 h 7483790"/>
              <a:gd name="connsiteX892" fmla="*/ 2390909 w 7587616"/>
              <a:gd name="connsiteY892" fmla="*/ 3161026 h 7483790"/>
              <a:gd name="connsiteX893" fmla="*/ 2368051 w 7587616"/>
              <a:gd name="connsiteY893" fmla="*/ 3183885 h 7483790"/>
              <a:gd name="connsiteX894" fmla="*/ 2390911 w 7587616"/>
              <a:gd name="connsiteY894" fmla="*/ 3206745 h 7483790"/>
              <a:gd name="connsiteX895" fmla="*/ 1928589 w 7587616"/>
              <a:gd name="connsiteY895" fmla="*/ 3206745 h 7483790"/>
              <a:gd name="connsiteX896" fmla="*/ 1905729 w 7587616"/>
              <a:gd name="connsiteY896" fmla="*/ 3183885 h 7483790"/>
              <a:gd name="connsiteX897" fmla="*/ 1928587 w 7587616"/>
              <a:gd name="connsiteY897" fmla="*/ 3161026 h 7483790"/>
              <a:gd name="connsiteX898" fmla="*/ 1438409 w 7587616"/>
              <a:gd name="connsiteY898" fmla="*/ 3161026 h 7483790"/>
              <a:gd name="connsiteX899" fmla="*/ 1604213 w 7587616"/>
              <a:gd name="connsiteY899" fmla="*/ 2995221 h 7483790"/>
              <a:gd name="connsiteX900" fmla="*/ 1149832 w 7587616"/>
              <a:gd name="connsiteY900" fmla="*/ 2995221 h 7483790"/>
              <a:gd name="connsiteX901" fmla="*/ 984027 w 7587616"/>
              <a:gd name="connsiteY901" fmla="*/ 3161026 h 7483790"/>
              <a:gd name="connsiteX902" fmla="*/ 1438408 w 7587616"/>
              <a:gd name="connsiteY902" fmla="*/ 3161026 h 7483790"/>
              <a:gd name="connsiteX903" fmla="*/ 1415550 w 7587616"/>
              <a:gd name="connsiteY903" fmla="*/ 3183885 h 7483790"/>
              <a:gd name="connsiteX904" fmla="*/ 1438410 w 7587616"/>
              <a:gd name="connsiteY904" fmla="*/ 3206745 h 7483790"/>
              <a:gd name="connsiteX905" fmla="*/ 984028 w 7587616"/>
              <a:gd name="connsiteY905" fmla="*/ 3206745 h 7483790"/>
              <a:gd name="connsiteX906" fmla="*/ 961168 w 7587616"/>
              <a:gd name="connsiteY906" fmla="*/ 3183885 h 7483790"/>
              <a:gd name="connsiteX907" fmla="*/ 984026 w 7587616"/>
              <a:gd name="connsiteY907" fmla="*/ 3161026 h 7483790"/>
              <a:gd name="connsiteX908" fmla="*/ 493848 w 7587616"/>
              <a:gd name="connsiteY908" fmla="*/ 3161026 h 7483790"/>
              <a:gd name="connsiteX909" fmla="*/ 659652 w 7587616"/>
              <a:gd name="connsiteY909" fmla="*/ 2995221 h 7483790"/>
              <a:gd name="connsiteX910" fmla="*/ 197331 w 7587616"/>
              <a:gd name="connsiteY910" fmla="*/ 2995221 h 7483790"/>
              <a:gd name="connsiteX911" fmla="*/ 31526 w 7587616"/>
              <a:gd name="connsiteY911" fmla="*/ 3161026 h 7483790"/>
              <a:gd name="connsiteX912" fmla="*/ 493847 w 7587616"/>
              <a:gd name="connsiteY912" fmla="*/ 3161026 h 7483790"/>
              <a:gd name="connsiteX913" fmla="*/ 470989 w 7587616"/>
              <a:gd name="connsiteY913" fmla="*/ 3183885 h 7483790"/>
              <a:gd name="connsiteX914" fmla="*/ 493849 w 7587616"/>
              <a:gd name="connsiteY914" fmla="*/ 3206745 h 7483790"/>
              <a:gd name="connsiteX915" fmla="*/ 31527 w 7587616"/>
              <a:gd name="connsiteY915" fmla="*/ 3206745 h 7483790"/>
              <a:gd name="connsiteX916" fmla="*/ 8667 w 7587616"/>
              <a:gd name="connsiteY916" fmla="*/ 3183885 h 7483790"/>
              <a:gd name="connsiteX917" fmla="*/ 31525 w 7587616"/>
              <a:gd name="connsiteY917" fmla="*/ 3161026 h 7483790"/>
              <a:gd name="connsiteX918" fmla="*/ 0 w 7587616"/>
              <a:gd name="connsiteY918" fmla="*/ 3161026 h 7483790"/>
              <a:gd name="connsiteX919" fmla="*/ 0 w 7587616"/>
              <a:gd name="connsiteY919" fmla="*/ 2995221 h 7483790"/>
              <a:gd name="connsiteX920" fmla="*/ 180478 w 7587616"/>
              <a:gd name="connsiteY920" fmla="*/ 2995221 h 7483790"/>
              <a:gd name="connsiteX921" fmla="*/ 346284 w 7587616"/>
              <a:gd name="connsiteY921" fmla="*/ 2829415 h 7483790"/>
              <a:gd name="connsiteX922" fmla="*/ 836463 w 7587616"/>
              <a:gd name="connsiteY922" fmla="*/ 2829415 h 7483790"/>
              <a:gd name="connsiteX923" fmla="*/ 670658 w 7587616"/>
              <a:gd name="connsiteY923" fmla="*/ 2995221 h 7483790"/>
              <a:gd name="connsiteX924" fmla="*/ 1132975 w 7587616"/>
              <a:gd name="connsiteY924" fmla="*/ 2995221 h 7483790"/>
              <a:gd name="connsiteX925" fmla="*/ 1298781 w 7587616"/>
              <a:gd name="connsiteY925" fmla="*/ 2829415 h 7483790"/>
              <a:gd name="connsiteX926" fmla="*/ 1788968 w 7587616"/>
              <a:gd name="connsiteY926" fmla="*/ 2829415 h 7483790"/>
              <a:gd name="connsiteX927" fmla="*/ 1623163 w 7587616"/>
              <a:gd name="connsiteY927" fmla="*/ 2995221 h 7483790"/>
              <a:gd name="connsiteX928" fmla="*/ 2077538 w 7587616"/>
              <a:gd name="connsiteY928" fmla="*/ 2995221 h 7483790"/>
              <a:gd name="connsiteX929" fmla="*/ 2243344 w 7587616"/>
              <a:gd name="connsiteY929" fmla="*/ 2829415 h 7483790"/>
              <a:gd name="connsiteX930" fmla="*/ 2733527 w 7587616"/>
              <a:gd name="connsiteY930" fmla="*/ 2829415 h 7483790"/>
              <a:gd name="connsiteX931" fmla="*/ 2567722 w 7587616"/>
              <a:gd name="connsiteY931" fmla="*/ 2995221 h 7483790"/>
              <a:gd name="connsiteX932" fmla="*/ 3030041 w 7587616"/>
              <a:gd name="connsiteY932" fmla="*/ 2995221 h 7483790"/>
              <a:gd name="connsiteX933" fmla="*/ 3195847 w 7587616"/>
              <a:gd name="connsiteY933" fmla="*/ 2829415 h 7483790"/>
              <a:gd name="connsiteX934" fmla="*/ 3686026 w 7587616"/>
              <a:gd name="connsiteY934" fmla="*/ 2829415 h 7483790"/>
              <a:gd name="connsiteX935" fmla="*/ 3520221 w 7587616"/>
              <a:gd name="connsiteY935" fmla="*/ 2995221 h 7483790"/>
              <a:gd name="connsiteX936" fmla="*/ 3982536 w 7587616"/>
              <a:gd name="connsiteY936" fmla="*/ 2995221 h 7483790"/>
              <a:gd name="connsiteX937" fmla="*/ 4148341 w 7587616"/>
              <a:gd name="connsiteY937" fmla="*/ 2829415 h 7483790"/>
              <a:gd name="connsiteX938" fmla="*/ 4638524 w 7587616"/>
              <a:gd name="connsiteY938" fmla="*/ 2829415 h 7483790"/>
              <a:gd name="connsiteX939" fmla="*/ 4472719 w 7587616"/>
              <a:gd name="connsiteY939" fmla="*/ 2995221 h 7483790"/>
              <a:gd name="connsiteX940" fmla="*/ 4935036 w 7587616"/>
              <a:gd name="connsiteY940" fmla="*/ 2995221 h 7483790"/>
              <a:gd name="connsiteX941" fmla="*/ 5100842 w 7587616"/>
              <a:gd name="connsiteY941" fmla="*/ 2829415 h 7483790"/>
              <a:gd name="connsiteX942" fmla="*/ 5591023 w 7587616"/>
              <a:gd name="connsiteY942" fmla="*/ 2829415 h 7483790"/>
              <a:gd name="connsiteX943" fmla="*/ 5613882 w 7587616"/>
              <a:gd name="connsiteY943" fmla="*/ 2806556 h 7483790"/>
              <a:gd name="connsiteX944" fmla="*/ 5591023 w 7587616"/>
              <a:gd name="connsiteY944" fmla="*/ 2783696 h 7483790"/>
              <a:gd name="connsiteX945" fmla="*/ 6034291 w 7587616"/>
              <a:gd name="connsiteY945" fmla="*/ 2783696 h 7483790"/>
              <a:gd name="connsiteX946" fmla="*/ 6057153 w 7587616"/>
              <a:gd name="connsiteY946" fmla="*/ 2806556 h 7483790"/>
              <a:gd name="connsiteX947" fmla="*/ 6034291 w 7587616"/>
              <a:gd name="connsiteY947" fmla="*/ 2829415 h 7483790"/>
              <a:gd name="connsiteX948" fmla="*/ 5591025 w 7587616"/>
              <a:gd name="connsiteY948" fmla="*/ 2829415 h 7483790"/>
              <a:gd name="connsiteX949" fmla="*/ 5425220 w 7587616"/>
              <a:gd name="connsiteY949" fmla="*/ 2995221 h 7483790"/>
              <a:gd name="connsiteX950" fmla="*/ 5868486 w 7587616"/>
              <a:gd name="connsiteY950" fmla="*/ 2995221 h 7483790"/>
              <a:gd name="connsiteX951" fmla="*/ 6034291 w 7587616"/>
              <a:gd name="connsiteY951" fmla="*/ 2829415 h 7483790"/>
              <a:gd name="connsiteX952" fmla="*/ 6524473 w 7587616"/>
              <a:gd name="connsiteY952" fmla="*/ 4327026 h 7483790"/>
              <a:gd name="connsiteX953" fmla="*/ 6358668 w 7587616"/>
              <a:gd name="connsiteY953" fmla="*/ 4492831 h 7483790"/>
              <a:gd name="connsiteX954" fmla="*/ 5868486 w 7587616"/>
              <a:gd name="connsiteY954" fmla="*/ 4492831 h 7483790"/>
              <a:gd name="connsiteX955" fmla="*/ 6034291 w 7587616"/>
              <a:gd name="connsiteY955" fmla="*/ 4327026 h 7483790"/>
              <a:gd name="connsiteX956" fmla="*/ 6524474 w 7587616"/>
              <a:gd name="connsiteY956" fmla="*/ 1331805 h 7483790"/>
              <a:gd name="connsiteX957" fmla="*/ 6358669 w 7587616"/>
              <a:gd name="connsiteY957" fmla="*/ 1497610 h 7483790"/>
              <a:gd name="connsiteX958" fmla="*/ 5885325 w 7587616"/>
              <a:gd name="connsiteY958" fmla="*/ 1497610 h 7483790"/>
              <a:gd name="connsiteX959" fmla="*/ 5719515 w 7587616"/>
              <a:gd name="connsiteY959" fmla="*/ 1663415 h 7483790"/>
              <a:gd name="connsiteX960" fmla="*/ 5229342 w 7587616"/>
              <a:gd name="connsiteY960" fmla="*/ 1663415 h 7483790"/>
              <a:gd name="connsiteX961" fmla="*/ 5395144 w 7587616"/>
              <a:gd name="connsiteY961" fmla="*/ 1497610 h 7483790"/>
              <a:gd name="connsiteX962" fmla="*/ 4951876 w 7587616"/>
              <a:gd name="connsiteY962" fmla="*/ 1497610 h 7483790"/>
              <a:gd name="connsiteX963" fmla="*/ 4786069 w 7587616"/>
              <a:gd name="connsiteY963" fmla="*/ 1663415 h 7483790"/>
              <a:gd name="connsiteX964" fmla="*/ 4295890 w 7587616"/>
              <a:gd name="connsiteY964" fmla="*/ 1663415 h 7483790"/>
              <a:gd name="connsiteX965" fmla="*/ 4461696 w 7587616"/>
              <a:gd name="connsiteY965" fmla="*/ 1497610 h 7483790"/>
              <a:gd name="connsiteX966" fmla="*/ 3999375 w 7587616"/>
              <a:gd name="connsiteY966" fmla="*/ 1497610 h 7483790"/>
              <a:gd name="connsiteX967" fmla="*/ 3833570 w 7587616"/>
              <a:gd name="connsiteY967" fmla="*/ 1663415 h 7483790"/>
              <a:gd name="connsiteX968" fmla="*/ 3343409 w 7587616"/>
              <a:gd name="connsiteY968" fmla="*/ 1663415 h 7483790"/>
              <a:gd name="connsiteX969" fmla="*/ 3509214 w 7587616"/>
              <a:gd name="connsiteY969" fmla="*/ 1497610 h 7483790"/>
              <a:gd name="connsiteX970" fmla="*/ 3046894 w 7587616"/>
              <a:gd name="connsiteY970" fmla="*/ 1497610 h 7483790"/>
              <a:gd name="connsiteX971" fmla="*/ 2881088 w 7587616"/>
              <a:gd name="connsiteY971" fmla="*/ 1663415 h 7483790"/>
              <a:gd name="connsiteX972" fmla="*/ 2390910 w 7587616"/>
              <a:gd name="connsiteY972" fmla="*/ 1663415 h 7483790"/>
              <a:gd name="connsiteX973" fmla="*/ 2556714 w 7587616"/>
              <a:gd name="connsiteY973" fmla="*/ 1497610 h 7483790"/>
              <a:gd name="connsiteX974" fmla="*/ 2094393 w 7587616"/>
              <a:gd name="connsiteY974" fmla="*/ 1497610 h 7483790"/>
              <a:gd name="connsiteX975" fmla="*/ 1928588 w 7587616"/>
              <a:gd name="connsiteY975" fmla="*/ 1663415 h 7483790"/>
              <a:gd name="connsiteX976" fmla="*/ 2390909 w 7587616"/>
              <a:gd name="connsiteY976" fmla="*/ 1663415 h 7483790"/>
              <a:gd name="connsiteX977" fmla="*/ 2368051 w 7587616"/>
              <a:gd name="connsiteY977" fmla="*/ 1686274 h 7483790"/>
              <a:gd name="connsiteX978" fmla="*/ 2390911 w 7587616"/>
              <a:gd name="connsiteY978" fmla="*/ 1709135 h 7483790"/>
              <a:gd name="connsiteX979" fmla="*/ 1928589 w 7587616"/>
              <a:gd name="connsiteY979" fmla="*/ 1709135 h 7483790"/>
              <a:gd name="connsiteX980" fmla="*/ 1905729 w 7587616"/>
              <a:gd name="connsiteY980" fmla="*/ 1686274 h 7483790"/>
              <a:gd name="connsiteX981" fmla="*/ 1928587 w 7587616"/>
              <a:gd name="connsiteY981" fmla="*/ 1663415 h 7483790"/>
              <a:gd name="connsiteX982" fmla="*/ 1438409 w 7587616"/>
              <a:gd name="connsiteY982" fmla="*/ 1663415 h 7483790"/>
              <a:gd name="connsiteX983" fmla="*/ 1604213 w 7587616"/>
              <a:gd name="connsiteY983" fmla="*/ 1497610 h 7483790"/>
              <a:gd name="connsiteX984" fmla="*/ 1149832 w 7587616"/>
              <a:gd name="connsiteY984" fmla="*/ 1497610 h 7483790"/>
              <a:gd name="connsiteX985" fmla="*/ 984027 w 7587616"/>
              <a:gd name="connsiteY985" fmla="*/ 1663415 h 7483790"/>
              <a:gd name="connsiteX986" fmla="*/ 1438408 w 7587616"/>
              <a:gd name="connsiteY986" fmla="*/ 1663415 h 7483790"/>
              <a:gd name="connsiteX987" fmla="*/ 1415550 w 7587616"/>
              <a:gd name="connsiteY987" fmla="*/ 1686274 h 7483790"/>
              <a:gd name="connsiteX988" fmla="*/ 1438410 w 7587616"/>
              <a:gd name="connsiteY988" fmla="*/ 1709135 h 7483790"/>
              <a:gd name="connsiteX989" fmla="*/ 984028 w 7587616"/>
              <a:gd name="connsiteY989" fmla="*/ 1709135 h 7483790"/>
              <a:gd name="connsiteX990" fmla="*/ 961168 w 7587616"/>
              <a:gd name="connsiteY990" fmla="*/ 1686274 h 7483790"/>
              <a:gd name="connsiteX991" fmla="*/ 984026 w 7587616"/>
              <a:gd name="connsiteY991" fmla="*/ 1663415 h 7483790"/>
              <a:gd name="connsiteX992" fmla="*/ 493848 w 7587616"/>
              <a:gd name="connsiteY992" fmla="*/ 1663415 h 7483790"/>
              <a:gd name="connsiteX993" fmla="*/ 659652 w 7587616"/>
              <a:gd name="connsiteY993" fmla="*/ 1497610 h 7483790"/>
              <a:gd name="connsiteX994" fmla="*/ 197331 w 7587616"/>
              <a:gd name="connsiteY994" fmla="*/ 1497610 h 7483790"/>
              <a:gd name="connsiteX995" fmla="*/ 31526 w 7587616"/>
              <a:gd name="connsiteY995" fmla="*/ 1663415 h 7483790"/>
              <a:gd name="connsiteX996" fmla="*/ 493847 w 7587616"/>
              <a:gd name="connsiteY996" fmla="*/ 1663415 h 7483790"/>
              <a:gd name="connsiteX997" fmla="*/ 470989 w 7587616"/>
              <a:gd name="connsiteY997" fmla="*/ 1686274 h 7483790"/>
              <a:gd name="connsiteX998" fmla="*/ 493849 w 7587616"/>
              <a:gd name="connsiteY998" fmla="*/ 1709135 h 7483790"/>
              <a:gd name="connsiteX999" fmla="*/ 31527 w 7587616"/>
              <a:gd name="connsiteY999" fmla="*/ 1709135 h 7483790"/>
              <a:gd name="connsiteX1000" fmla="*/ 8667 w 7587616"/>
              <a:gd name="connsiteY1000" fmla="*/ 1686274 h 7483790"/>
              <a:gd name="connsiteX1001" fmla="*/ 31525 w 7587616"/>
              <a:gd name="connsiteY1001" fmla="*/ 1663415 h 7483790"/>
              <a:gd name="connsiteX1002" fmla="*/ 0 w 7587616"/>
              <a:gd name="connsiteY1002" fmla="*/ 1663415 h 7483790"/>
              <a:gd name="connsiteX1003" fmla="*/ 0 w 7587616"/>
              <a:gd name="connsiteY1003" fmla="*/ 1497610 h 7483790"/>
              <a:gd name="connsiteX1004" fmla="*/ 180480 w 7587616"/>
              <a:gd name="connsiteY1004" fmla="*/ 1497610 h 7483790"/>
              <a:gd name="connsiteX1005" fmla="*/ 346286 w 7587616"/>
              <a:gd name="connsiteY1005" fmla="*/ 1331805 h 7483790"/>
              <a:gd name="connsiteX1006" fmla="*/ 836465 w 7587616"/>
              <a:gd name="connsiteY1006" fmla="*/ 1331805 h 7483790"/>
              <a:gd name="connsiteX1007" fmla="*/ 670660 w 7587616"/>
              <a:gd name="connsiteY1007" fmla="*/ 1497610 h 7483790"/>
              <a:gd name="connsiteX1008" fmla="*/ 1132977 w 7587616"/>
              <a:gd name="connsiteY1008" fmla="*/ 1497610 h 7483790"/>
              <a:gd name="connsiteX1009" fmla="*/ 1298783 w 7587616"/>
              <a:gd name="connsiteY1009" fmla="*/ 1331805 h 7483790"/>
              <a:gd name="connsiteX1010" fmla="*/ 1788970 w 7587616"/>
              <a:gd name="connsiteY1010" fmla="*/ 1331805 h 7483790"/>
              <a:gd name="connsiteX1011" fmla="*/ 1623165 w 7587616"/>
              <a:gd name="connsiteY1011" fmla="*/ 1497610 h 7483790"/>
              <a:gd name="connsiteX1012" fmla="*/ 2077540 w 7587616"/>
              <a:gd name="connsiteY1012" fmla="*/ 1497610 h 7483790"/>
              <a:gd name="connsiteX1013" fmla="*/ 2243346 w 7587616"/>
              <a:gd name="connsiteY1013" fmla="*/ 1331805 h 7483790"/>
              <a:gd name="connsiteX1014" fmla="*/ 2733529 w 7587616"/>
              <a:gd name="connsiteY1014" fmla="*/ 1331805 h 7483790"/>
              <a:gd name="connsiteX1015" fmla="*/ 2567724 w 7587616"/>
              <a:gd name="connsiteY1015" fmla="*/ 1497610 h 7483790"/>
              <a:gd name="connsiteX1016" fmla="*/ 3030043 w 7587616"/>
              <a:gd name="connsiteY1016" fmla="*/ 1497610 h 7483790"/>
              <a:gd name="connsiteX1017" fmla="*/ 3195849 w 7587616"/>
              <a:gd name="connsiteY1017" fmla="*/ 1331805 h 7483790"/>
              <a:gd name="connsiteX1018" fmla="*/ 3686028 w 7587616"/>
              <a:gd name="connsiteY1018" fmla="*/ 1331805 h 7483790"/>
              <a:gd name="connsiteX1019" fmla="*/ 3520223 w 7587616"/>
              <a:gd name="connsiteY1019" fmla="*/ 1497610 h 7483790"/>
              <a:gd name="connsiteX1020" fmla="*/ 3982537 w 7587616"/>
              <a:gd name="connsiteY1020" fmla="*/ 1497610 h 7483790"/>
              <a:gd name="connsiteX1021" fmla="*/ 4148343 w 7587616"/>
              <a:gd name="connsiteY1021" fmla="*/ 1331805 h 7483790"/>
              <a:gd name="connsiteX1022" fmla="*/ 4638526 w 7587616"/>
              <a:gd name="connsiteY1022" fmla="*/ 1331805 h 7483790"/>
              <a:gd name="connsiteX1023" fmla="*/ 4472721 w 7587616"/>
              <a:gd name="connsiteY1023" fmla="*/ 1497610 h 7483790"/>
              <a:gd name="connsiteX1024" fmla="*/ 4935037 w 7587616"/>
              <a:gd name="connsiteY1024" fmla="*/ 1497610 h 7483790"/>
              <a:gd name="connsiteX1025" fmla="*/ 5100843 w 7587616"/>
              <a:gd name="connsiteY1025" fmla="*/ 1331805 h 7483790"/>
              <a:gd name="connsiteX1026" fmla="*/ 5591025 w 7587616"/>
              <a:gd name="connsiteY1026" fmla="*/ 1331805 h 7483790"/>
              <a:gd name="connsiteX1027" fmla="*/ 5613884 w 7587616"/>
              <a:gd name="connsiteY1027" fmla="*/ 1308946 h 7483790"/>
              <a:gd name="connsiteX1028" fmla="*/ 5591025 w 7587616"/>
              <a:gd name="connsiteY1028" fmla="*/ 1286086 h 7483790"/>
              <a:gd name="connsiteX1029" fmla="*/ 6034293 w 7587616"/>
              <a:gd name="connsiteY1029" fmla="*/ 1286086 h 7483790"/>
              <a:gd name="connsiteX1030" fmla="*/ 6057154 w 7587616"/>
              <a:gd name="connsiteY1030" fmla="*/ 1308946 h 7483790"/>
              <a:gd name="connsiteX1031" fmla="*/ 6034293 w 7587616"/>
              <a:gd name="connsiteY1031" fmla="*/ 1331805 h 7483790"/>
              <a:gd name="connsiteX1032" fmla="*/ 5591026 w 7587616"/>
              <a:gd name="connsiteY1032" fmla="*/ 1331805 h 7483790"/>
              <a:gd name="connsiteX1033" fmla="*/ 5425221 w 7587616"/>
              <a:gd name="connsiteY1033" fmla="*/ 1497610 h 7483790"/>
              <a:gd name="connsiteX1034" fmla="*/ 5868488 w 7587616"/>
              <a:gd name="connsiteY1034" fmla="*/ 1497610 h 7483790"/>
              <a:gd name="connsiteX1035" fmla="*/ 6034293 w 7587616"/>
              <a:gd name="connsiteY1035" fmla="*/ 1331805 h 7483790"/>
              <a:gd name="connsiteX1036" fmla="*/ 6658095 w 7587616"/>
              <a:gd name="connsiteY1036" fmla="*/ 5030112 h 7483790"/>
              <a:gd name="connsiteX1037" fmla="*/ 6635236 w 7587616"/>
              <a:gd name="connsiteY1037" fmla="*/ 5052971 h 7483790"/>
              <a:gd name="connsiteX1038" fmla="*/ 6658095 w 7587616"/>
              <a:gd name="connsiteY1038" fmla="*/ 5075831 h 7483790"/>
              <a:gd name="connsiteX1039" fmla="*/ 6195773 w 7587616"/>
              <a:gd name="connsiteY1039" fmla="*/ 5075831 h 7483790"/>
              <a:gd name="connsiteX1040" fmla="*/ 6361580 w 7587616"/>
              <a:gd name="connsiteY1040" fmla="*/ 5241636 h 7483790"/>
              <a:gd name="connsiteX1041" fmla="*/ 5871397 w 7587616"/>
              <a:gd name="connsiteY1041" fmla="*/ 5241636 h 7483790"/>
              <a:gd name="connsiteX1042" fmla="*/ 5705592 w 7587616"/>
              <a:gd name="connsiteY1042" fmla="*/ 5075831 h 7483790"/>
              <a:gd name="connsiteX1043" fmla="*/ 6195771 w 7587616"/>
              <a:gd name="connsiteY1043" fmla="*/ 5075831 h 7483790"/>
              <a:gd name="connsiteX1044" fmla="*/ 6172911 w 7587616"/>
              <a:gd name="connsiteY1044" fmla="*/ 5052971 h 7483790"/>
              <a:gd name="connsiteX1045" fmla="*/ 6195771 w 7587616"/>
              <a:gd name="connsiteY1045" fmla="*/ 5030112 h 7483790"/>
              <a:gd name="connsiteX1046" fmla="*/ 6658096 w 7587616"/>
              <a:gd name="connsiteY1046" fmla="*/ 6527723 h 7483790"/>
              <a:gd name="connsiteX1047" fmla="*/ 6635237 w 7587616"/>
              <a:gd name="connsiteY1047" fmla="*/ 6550582 h 7483790"/>
              <a:gd name="connsiteX1048" fmla="*/ 6658096 w 7587616"/>
              <a:gd name="connsiteY1048" fmla="*/ 6573442 h 7483790"/>
              <a:gd name="connsiteX1049" fmla="*/ 6195774 w 7587616"/>
              <a:gd name="connsiteY1049" fmla="*/ 6573442 h 7483790"/>
              <a:gd name="connsiteX1050" fmla="*/ 6361581 w 7587616"/>
              <a:gd name="connsiteY1050" fmla="*/ 6739247 h 7483790"/>
              <a:gd name="connsiteX1051" fmla="*/ 5871398 w 7587616"/>
              <a:gd name="connsiteY1051" fmla="*/ 6739247 h 7483790"/>
              <a:gd name="connsiteX1052" fmla="*/ 5705593 w 7587616"/>
              <a:gd name="connsiteY1052" fmla="*/ 6573442 h 7483790"/>
              <a:gd name="connsiteX1053" fmla="*/ 6195772 w 7587616"/>
              <a:gd name="connsiteY1053" fmla="*/ 6573442 h 7483790"/>
              <a:gd name="connsiteX1054" fmla="*/ 6172912 w 7587616"/>
              <a:gd name="connsiteY1054" fmla="*/ 6550582 h 7483790"/>
              <a:gd name="connsiteX1055" fmla="*/ 6195772 w 7587616"/>
              <a:gd name="connsiteY1055" fmla="*/ 6527723 h 7483790"/>
              <a:gd name="connsiteX1056" fmla="*/ 6658097 w 7587616"/>
              <a:gd name="connsiteY1056" fmla="*/ 3532501 h 7483790"/>
              <a:gd name="connsiteX1057" fmla="*/ 6635238 w 7587616"/>
              <a:gd name="connsiteY1057" fmla="*/ 3555360 h 7483790"/>
              <a:gd name="connsiteX1058" fmla="*/ 6658097 w 7587616"/>
              <a:gd name="connsiteY1058" fmla="*/ 3578221 h 7483790"/>
              <a:gd name="connsiteX1059" fmla="*/ 6195775 w 7587616"/>
              <a:gd name="connsiteY1059" fmla="*/ 3578221 h 7483790"/>
              <a:gd name="connsiteX1060" fmla="*/ 6361582 w 7587616"/>
              <a:gd name="connsiteY1060" fmla="*/ 3744026 h 7483790"/>
              <a:gd name="connsiteX1061" fmla="*/ 5871399 w 7587616"/>
              <a:gd name="connsiteY1061" fmla="*/ 3744026 h 7483790"/>
              <a:gd name="connsiteX1062" fmla="*/ 5705593 w 7587616"/>
              <a:gd name="connsiteY1062" fmla="*/ 3578221 h 7483790"/>
              <a:gd name="connsiteX1063" fmla="*/ 6195772 w 7587616"/>
              <a:gd name="connsiteY1063" fmla="*/ 3578221 h 7483790"/>
              <a:gd name="connsiteX1064" fmla="*/ 6172913 w 7587616"/>
              <a:gd name="connsiteY1064" fmla="*/ 3555360 h 7483790"/>
              <a:gd name="connsiteX1065" fmla="*/ 6195772 w 7587616"/>
              <a:gd name="connsiteY1065" fmla="*/ 3532501 h 7483790"/>
              <a:gd name="connsiteX1066" fmla="*/ 6658097 w 7587616"/>
              <a:gd name="connsiteY1066" fmla="*/ 2034891 h 7483790"/>
              <a:gd name="connsiteX1067" fmla="*/ 6635238 w 7587616"/>
              <a:gd name="connsiteY1067" fmla="*/ 2057750 h 7483790"/>
              <a:gd name="connsiteX1068" fmla="*/ 6658097 w 7587616"/>
              <a:gd name="connsiteY1068" fmla="*/ 2080610 h 7483790"/>
              <a:gd name="connsiteX1069" fmla="*/ 6195775 w 7587616"/>
              <a:gd name="connsiteY1069" fmla="*/ 2080610 h 7483790"/>
              <a:gd name="connsiteX1070" fmla="*/ 6361582 w 7587616"/>
              <a:gd name="connsiteY1070" fmla="*/ 2246414 h 7483790"/>
              <a:gd name="connsiteX1071" fmla="*/ 5871399 w 7587616"/>
              <a:gd name="connsiteY1071" fmla="*/ 2246414 h 7483790"/>
              <a:gd name="connsiteX1072" fmla="*/ 5705593 w 7587616"/>
              <a:gd name="connsiteY1072" fmla="*/ 2080610 h 7483790"/>
              <a:gd name="connsiteX1073" fmla="*/ 6195772 w 7587616"/>
              <a:gd name="connsiteY1073" fmla="*/ 2080610 h 7483790"/>
              <a:gd name="connsiteX1074" fmla="*/ 6172913 w 7587616"/>
              <a:gd name="connsiteY1074" fmla="*/ 2057750 h 7483790"/>
              <a:gd name="connsiteX1075" fmla="*/ 6195772 w 7587616"/>
              <a:gd name="connsiteY1075" fmla="*/ 2034891 h 7483790"/>
              <a:gd name="connsiteX1076" fmla="*/ 6658098 w 7587616"/>
              <a:gd name="connsiteY1076" fmla="*/ 537280 h 7483790"/>
              <a:gd name="connsiteX1077" fmla="*/ 6635239 w 7587616"/>
              <a:gd name="connsiteY1077" fmla="*/ 560139 h 7483790"/>
              <a:gd name="connsiteX1078" fmla="*/ 6658098 w 7587616"/>
              <a:gd name="connsiteY1078" fmla="*/ 582999 h 7483790"/>
              <a:gd name="connsiteX1079" fmla="*/ 6195776 w 7587616"/>
              <a:gd name="connsiteY1079" fmla="*/ 582999 h 7483790"/>
              <a:gd name="connsiteX1080" fmla="*/ 6361583 w 7587616"/>
              <a:gd name="connsiteY1080" fmla="*/ 748804 h 7483790"/>
              <a:gd name="connsiteX1081" fmla="*/ 5871400 w 7587616"/>
              <a:gd name="connsiteY1081" fmla="*/ 748804 h 7483790"/>
              <a:gd name="connsiteX1082" fmla="*/ 5705595 w 7587616"/>
              <a:gd name="connsiteY1082" fmla="*/ 582999 h 7483790"/>
              <a:gd name="connsiteX1083" fmla="*/ 6195774 w 7587616"/>
              <a:gd name="connsiteY1083" fmla="*/ 582999 h 7483790"/>
              <a:gd name="connsiteX1084" fmla="*/ 6172914 w 7587616"/>
              <a:gd name="connsiteY1084" fmla="*/ 560139 h 7483790"/>
              <a:gd name="connsiteX1085" fmla="*/ 6195774 w 7587616"/>
              <a:gd name="connsiteY1085" fmla="*/ 537280 h 7483790"/>
              <a:gd name="connsiteX1086" fmla="*/ 6837829 w 7587616"/>
              <a:gd name="connsiteY1086" fmla="*/ 4492832 h 7483790"/>
              <a:gd name="connsiteX1087" fmla="*/ 6672021 w 7587616"/>
              <a:gd name="connsiteY1087" fmla="*/ 4658637 h 7483790"/>
              <a:gd name="connsiteX1088" fmla="*/ 6181838 w 7587616"/>
              <a:gd name="connsiteY1088" fmla="*/ 4658637 h 7483790"/>
              <a:gd name="connsiteX1089" fmla="*/ 6347644 w 7587616"/>
              <a:gd name="connsiteY1089" fmla="*/ 4492832 h 7483790"/>
              <a:gd name="connsiteX1090" fmla="*/ 6837830 w 7587616"/>
              <a:gd name="connsiteY1090" fmla="*/ 5990443 h 7483790"/>
              <a:gd name="connsiteX1091" fmla="*/ 6672022 w 7587616"/>
              <a:gd name="connsiteY1091" fmla="*/ 6156248 h 7483790"/>
              <a:gd name="connsiteX1092" fmla="*/ 6181839 w 7587616"/>
              <a:gd name="connsiteY1092" fmla="*/ 6156248 h 7483790"/>
              <a:gd name="connsiteX1093" fmla="*/ 6347645 w 7587616"/>
              <a:gd name="connsiteY1093" fmla="*/ 5990443 h 7483790"/>
              <a:gd name="connsiteX1094" fmla="*/ 6837831 w 7587616"/>
              <a:gd name="connsiteY1094" fmla="*/ 2995222 h 7483790"/>
              <a:gd name="connsiteX1095" fmla="*/ 6672023 w 7587616"/>
              <a:gd name="connsiteY1095" fmla="*/ 3161027 h 7483790"/>
              <a:gd name="connsiteX1096" fmla="*/ 6181840 w 7587616"/>
              <a:gd name="connsiteY1096" fmla="*/ 3161026 h 7483790"/>
              <a:gd name="connsiteX1097" fmla="*/ 6347646 w 7587616"/>
              <a:gd name="connsiteY1097" fmla="*/ 2995221 h 7483790"/>
              <a:gd name="connsiteX1098" fmla="*/ 6837831 w 7587616"/>
              <a:gd name="connsiteY1098" fmla="*/ 1497611 h 7483790"/>
              <a:gd name="connsiteX1099" fmla="*/ 6672023 w 7587616"/>
              <a:gd name="connsiteY1099" fmla="*/ 1663416 h 7483790"/>
              <a:gd name="connsiteX1100" fmla="*/ 6181840 w 7587616"/>
              <a:gd name="connsiteY1100" fmla="*/ 1663416 h 7483790"/>
              <a:gd name="connsiteX1101" fmla="*/ 6347646 w 7587616"/>
              <a:gd name="connsiteY1101" fmla="*/ 1497611 h 7483790"/>
              <a:gd name="connsiteX1102" fmla="*/ 6837832 w 7587616"/>
              <a:gd name="connsiteY1102" fmla="*/ 0 h 7483790"/>
              <a:gd name="connsiteX1103" fmla="*/ 6672024 w 7587616"/>
              <a:gd name="connsiteY1103" fmla="*/ 165805 h 7483790"/>
              <a:gd name="connsiteX1104" fmla="*/ 6181841 w 7587616"/>
              <a:gd name="connsiteY1104" fmla="*/ 165805 h 7483790"/>
              <a:gd name="connsiteX1105" fmla="*/ 6347647 w 7587616"/>
              <a:gd name="connsiteY1105" fmla="*/ 0 h 7483790"/>
              <a:gd name="connsiteX1106" fmla="*/ 7000722 w 7587616"/>
              <a:gd name="connsiteY1106" fmla="*/ 5407443 h 7483790"/>
              <a:gd name="connsiteX1107" fmla="*/ 6510532 w 7587616"/>
              <a:gd name="connsiteY1107" fmla="*/ 5407443 h 7483790"/>
              <a:gd name="connsiteX1108" fmla="*/ 6344727 w 7587616"/>
              <a:gd name="connsiteY1108" fmla="*/ 5241638 h 7483790"/>
              <a:gd name="connsiteX1109" fmla="*/ 6834918 w 7587616"/>
              <a:gd name="connsiteY1109" fmla="*/ 5241638 h 7483790"/>
              <a:gd name="connsiteX1110" fmla="*/ 7000723 w 7587616"/>
              <a:gd name="connsiteY1110" fmla="*/ 6905054 h 7483790"/>
              <a:gd name="connsiteX1111" fmla="*/ 6510533 w 7587616"/>
              <a:gd name="connsiteY1111" fmla="*/ 6905054 h 7483790"/>
              <a:gd name="connsiteX1112" fmla="*/ 6344728 w 7587616"/>
              <a:gd name="connsiteY1112" fmla="*/ 6739249 h 7483790"/>
              <a:gd name="connsiteX1113" fmla="*/ 6834919 w 7587616"/>
              <a:gd name="connsiteY1113" fmla="*/ 6739249 h 7483790"/>
              <a:gd name="connsiteX1114" fmla="*/ 7000724 w 7587616"/>
              <a:gd name="connsiteY1114" fmla="*/ 3909832 h 7483790"/>
              <a:gd name="connsiteX1115" fmla="*/ 6510533 w 7587616"/>
              <a:gd name="connsiteY1115" fmla="*/ 3909832 h 7483790"/>
              <a:gd name="connsiteX1116" fmla="*/ 6344728 w 7587616"/>
              <a:gd name="connsiteY1116" fmla="*/ 3744028 h 7483790"/>
              <a:gd name="connsiteX1117" fmla="*/ 6834920 w 7587616"/>
              <a:gd name="connsiteY1117" fmla="*/ 3744028 h 7483790"/>
              <a:gd name="connsiteX1118" fmla="*/ 7000724 w 7587616"/>
              <a:gd name="connsiteY1118" fmla="*/ 2412222 h 7483790"/>
              <a:gd name="connsiteX1119" fmla="*/ 6510533 w 7587616"/>
              <a:gd name="connsiteY1119" fmla="*/ 2412221 h 7483790"/>
              <a:gd name="connsiteX1120" fmla="*/ 6344728 w 7587616"/>
              <a:gd name="connsiteY1120" fmla="*/ 2246416 h 7483790"/>
              <a:gd name="connsiteX1121" fmla="*/ 6834920 w 7587616"/>
              <a:gd name="connsiteY1121" fmla="*/ 2246417 h 7483790"/>
              <a:gd name="connsiteX1122" fmla="*/ 7000725 w 7587616"/>
              <a:gd name="connsiteY1122" fmla="*/ 914611 h 7483790"/>
              <a:gd name="connsiteX1123" fmla="*/ 6510535 w 7587616"/>
              <a:gd name="connsiteY1123" fmla="*/ 914611 h 7483790"/>
              <a:gd name="connsiteX1124" fmla="*/ 6344730 w 7587616"/>
              <a:gd name="connsiteY1124" fmla="*/ 748806 h 7483790"/>
              <a:gd name="connsiteX1125" fmla="*/ 6834921 w 7587616"/>
              <a:gd name="connsiteY1125" fmla="*/ 748806 h 7483790"/>
              <a:gd name="connsiteX1126" fmla="*/ 7314085 w 7587616"/>
              <a:gd name="connsiteY1126" fmla="*/ 5241636 h 7483790"/>
              <a:gd name="connsiteX1127" fmla="*/ 6823901 w 7587616"/>
              <a:gd name="connsiteY1127" fmla="*/ 5241636 h 7483790"/>
              <a:gd name="connsiteX1128" fmla="*/ 6658095 w 7587616"/>
              <a:gd name="connsiteY1128" fmla="*/ 5075831 h 7483790"/>
              <a:gd name="connsiteX1129" fmla="*/ 7148281 w 7587616"/>
              <a:gd name="connsiteY1129" fmla="*/ 5075831 h 7483790"/>
              <a:gd name="connsiteX1130" fmla="*/ 7314086 w 7587616"/>
              <a:gd name="connsiteY1130" fmla="*/ 6739247 h 7483790"/>
              <a:gd name="connsiteX1131" fmla="*/ 6823902 w 7587616"/>
              <a:gd name="connsiteY1131" fmla="*/ 6739247 h 7483790"/>
              <a:gd name="connsiteX1132" fmla="*/ 6658096 w 7587616"/>
              <a:gd name="connsiteY1132" fmla="*/ 6573442 h 7483790"/>
              <a:gd name="connsiteX1133" fmla="*/ 7148282 w 7587616"/>
              <a:gd name="connsiteY1133" fmla="*/ 6573442 h 7483790"/>
              <a:gd name="connsiteX1134" fmla="*/ 7314086 w 7587616"/>
              <a:gd name="connsiteY1134" fmla="*/ 2246415 h 7483790"/>
              <a:gd name="connsiteX1135" fmla="*/ 6823903 w 7587616"/>
              <a:gd name="connsiteY1135" fmla="*/ 2246415 h 7483790"/>
              <a:gd name="connsiteX1136" fmla="*/ 6658097 w 7587616"/>
              <a:gd name="connsiteY1136" fmla="*/ 2080610 h 7483790"/>
              <a:gd name="connsiteX1137" fmla="*/ 7148282 w 7587616"/>
              <a:gd name="connsiteY1137" fmla="*/ 2080610 h 7483790"/>
              <a:gd name="connsiteX1138" fmla="*/ 7314087 w 7587616"/>
              <a:gd name="connsiteY1138" fmla="*/ 3744026 h 7483790"/>
              <a:gd name="connsiteX1139" fmla="*/ 6823903 w 7587616"/>
              <a:gd name="connsiteY1139" fmla="*/ 3744026 h 7483790"/>
              <a:gd name="connsiteX1140" fmla="*/ 6658097 w 7587616"/>
              <a:gd name="connsiteY1140" fmla="*/ 3578221 h 7483790"/>
              <a:gd name="connsiteX1141" fmla="*/ 7148283 w 7587616"/>
              <a:gd name="connsiteY1141" fmla="*/ 3578221 h 7483790"/>
              <a:gd name="connsiteX1142" fmla="*/ 7314088 w 7587616"/>
              <a:gd name="connsiteY1142" fmla="*/ 748804 h 7483790"/>
              <a:gd name="connsiteX1143" fmla="*/ 6823904 w 7587616"/>
              <a:gd name="connsiteY1143" fmla="*/ 748804 h 7483790"/>
              <a:gd name="connsiteX1144" fmla="*/ 6658098 w 7587616"/>
              <a:gd name="connsiteY1144" fmla="*/ 582999 h 7483790"/>
              <a:gd name="connsiteX1145" fmla="*/ 7148284 w 7587616"/>
              <a:gd name="connsiteY1145" fmla="*/ 582999 h 7483790"/>
              <a:gd name="connsiteX1146" fmla="*/ 7476976 w 7587616"/>
              <a:gd name="connsiteY1146" fmla="*/ 5824637 h 7483790"/>
              <a:gd name="connsiteX1147" fmla="*/ 7311172 w 7587616"/>
              <a:gd name="connsiteY1147" fmla="*/ 5990442 h 7483790"/>
              <a:gd name="connsiteX1148" fmla="*/ 6820984 w 7587616"/>
              <a:gd name="connsiteY1148" fmla="*/ 5990442 h 7483790"/>
              <a:gd name="connsiteX1149" fmla="*/ 6986789 w 7587616"/>
              <a:gd name="connsiteY1149" fmla="*/ 5824637 h 7483790"/>
              <a:gd name="connsiteX1150" fmla="*/ 7476977 w 7587616"/>
              <a:gd name="connsiteY1150" fmla="*/ 7322248 h 7483790"/>
              <a:gd name="connsiteX1151" fmla="*/ 7315436 w 7587616"/>
              <a:gd name="connsiteY1151" fmla="*/ 7483790 h 7483790"/>
              <a:gd name="connsiteX1152" fmla="*/ 6825248 w 7587616"/>
              <a:gd name="connsiteY1152" fmla="*/ 7483790 h 7483790"/>
              <a:gd name="connsiteX1153" fmla="*/ 6986790 w 7587616"/>
              <a:gd name="connsiteY1153" fmla="*/ 7322248 h 7483790"/>
              <a:gd name="connsiteX1154" fmla="*/ 7476977 w 7587616"/>
              <a:gd name="connsiteY1154" fmla="*/ 2829416 h 7483790"/>
              <a:gd name="connsiteX1155" fmla="*/ 7311174 w 7587616"/>
              <a:gd name="connsiteY1155" fmla="*/ 2995221 h 7483790"/>
              <a:gd name="connsiteX1156" fmla="*/ 6820986 w 7587616"/>
              <a:gd name="connsiteY1156" fmla="*/ 2995221 h 7483790"/>
              <a:gd name="connsiteX1157" fmla="*/ 6986791 w 7587616"/>
              <a:gd name="connsiteY1157" fmla="*/ 2829416 h 7483790"/>
              <a:gd name="connsiteX1158" fmla="*/ 7476978 w 7587616"/>
              <a:gd name="connsiteY1158" fmla="*/ 4327026 h 7483790"/>
              <a:gd name="connsiteX1159" fmla="*/ 7311174 w 7587616"/>
              <a:gd name="connsiteY1159" fmla="*/ 4492831 h 7483790"/>
              <a:gd name="connsiteX1160" fmla="*/ 6820986 w 7587616"/>
              <a:gd name="connsiteY1160" fmla="*/ 4492831 h 7483790"/>
              <a:gd name="connsiteX1161" fmla="*/ 6986791 w 7587616"/>
              <a:gd name="connsiteY1161" fmla="*/ 4327026 h 7483790"/>
              <a:gd name="connsiteX1162" fmla="*/ 7476979 w 7587616"/>
              <a:gd name="connsiteY1162" fmla="*/ 1331805 h 7483790"/>
              <a:gd name="connsiteX1163" fmla="*/ 7311175 w 7587616"/>
              <a:gd name="connsiteY1163" fmla="*/ 1497610 h 7483790"/>
              <a:gd name="connsiteX1164" fmla="*/ 6820987 w 7587616"/>
              <a:gd name="connsiteY1164" fmla="*/ 1497610 h 7483790"/>
              <a:gd name="connsiteX1165" fmla="*/ 6986792 w 7587616"/>
              <a:gd name="connsiteY1165" fmla="*/ 1331805 h 7483790"/>
              <a:gd name="connsiteX1166" fmla="*/ 7587616 w 7587616"/>
              <a:gd name="connsiteY1166" fmla="*/ 7276529 h 7483790"/>
              <a:gd name="connsiteX1167" fmla="*/ 7587616 w 7587616"/>
              <a:gd name="connsiteY1167" fmla="*/ 7322248 h 7483790"/>
              <a:gd name="connsiteX1168" fmla="*/ 7476977 w 7587616"/>
              <a:gd name="connsiteY1168" fmla="*/ 7322248 h 7483790"/>
              <a:gd name="connsiteX1169" fmla="*/ 7499836 w 7587616"/>
              <a:gd name="connsiteY1169" fmla="*/ 7299389 h 7483790"/>
              <a:gd name="connsiteX1170" fmla="*/ 7476976 w 7587616"/>
              <a:gd name="connsiteY1170" fmla="*/ 7276529 h 7483790"/>
              <a:gd name="connsiteX1171" fmla="*/ 7587616 w 7587616"/>
              <a:gd name="connsiteY1171" fmla="*/ 6739249 h 7483790"/>
              <a:gd name="connsiteX1172" fmla="*/ 7587616 w 7587616"/>
              <a:gd name="connsiteY1172" fmla="*/ 6905054 h 7483790"/>
              <a:gd name="connsiteX1173" fmla="*/ 7453512 w 7587616"/>
              <a:gd name="connsiteY1173" fmla="*/ 6905054 h 7483790"/>
              <a:gd name="connsiteX1174" fmla="*/ 7476372 w 7587616"/>
              <a:gd name="connsiteY1174" fmla="*/ 6927914 h 7483790"/>
              <a:gd name="connsiteX1175" fmla="*/ 7453512 w 7587616"/>
              <a:gd name="connsiteY1175" fmla="*/ 6950773 h 7483790"/>
              <a:gd name="connsiteX1176" fmla="*/ 7587616 w 7587616"/>
              <a:gd name="connsiteY1176" fmla="*/ 6950773 h 7483790"/>
              <a:gd name="connsiteX1177" fmla="*/ 7587616 w 7587616"/>
              <a:gd name="connsiteY1177" fmla="*/ 7116578 h 7483790"/>
              <a:gd name="connsiteX1178" fmla="*/ 7317027 w 7587616"/>
              <a:gd name="connsiteY1178" fmla="*/ 7116578 h 7483790"/>
              <a:gd name="connsiteX1179" fmla="*/ 7476976 w 7587616"/>
              <a:gd name="connsiteY1179" fmla="*/ 7276529 h 7483790"/>
              <a:gd name="connsiteX1180" fmla="*/ 6986790 w 7587616"/>
              <a:gd name="connsiteY1180" fmla="*/ 7276529 h 7483790"/>
              <a:gd name="connsiteX1181" fmla="*/ 7009649 w 7587616"/>
              <a:gd name="connsiteY1181" fmla="*/ 7299389 h 7483790"/>
              <a:gd name="connsiteX1182" fmla="*/ 6986790 w 7587616"/>
              <a:gd name="connsiteY1182" fmla="*/ 7322248 h 7483790"/>
              <a:gd name="connsiteX1183" fmla="*/ 6524472 w 7587616"/>
              <a:gd name="connsiteY1183" fmla="*/ 7322248 h 7483790"/>
              <a:gd name="connsiteX1184" fmla="*/ 6547331 w 7587616"/>
              <a:gd name="connsiteY1184" fmla="*/ 7299389 h 7483790"/>
              <a:gd name="connsiteX1185" fmla="*/ 6524471 w 7587616"/>
              <a:gd name="connsiteY1185" fmla="*/ 7276529 h 7483790"/>
              <a:gd name="connsiteX1186" fmla="*/ 6986789 w 7587616"/>
              <a:gd name="connsiteY1186" fmla="*/ 7276529 h 7483790"/>
              <a:gd name="connsiteX1187" fmla="*/ 6826839 w 7587616"/>
              <a:gd name="connsiteY1187" fmla="*/ 7116578 h 7483790"/>
              <a:gd name="connsiteX1188" fmla="*/ 6364521 w 7587616"/>
              <a:gd name="connsiteY1188" fmla="*/ 7116578 h 7483790"/>
              <a:gd name="connsiteX1189" fmla="*/ 6524471 w 7587616"/>
              <a:gd name="connsiteY1189" fmla="*/ 7276529 h 7483790"/>
              <a:gd name="connsiteX1190" fmla="*/ 6034291 w 7587616"/>
              <a:gd name="connsiteY1190" fmla="*/ 7276529 h 7483790"/>
              <a:gd name="connsiteX1191" fmla="*/ 5874340 w 7587616"/>
              <a:gd name="connsiteY1191" fmla="*/ 7116578 h 7483790"/>
              <a:gd name="connsiteX1192" fmla="*/ 5431073 w 7587616"/>
              <a:gd name="connsiteY1192" fmla="*/ 7116578 h 7483790"/>
              <a:gd name="connsiteX1193" fmla="*/ 5591023 w 7587616"/>
              <a:gd name="connsiteY1193" fmla="*/ 7276529 h 7483790"/>
              <a:gd name="connsiteX1194" fmla="*/ 5100841 w 7587616"/>
              <a:gd name="connsiteY1194" fmla="*/ 7276529 h 7483790"/>
              <a:gd name="connsiteX1195" fmla="*/ 5123700 w 7587616"/>
              <a:gd name="connsiteY1195" fmla="*/ 7299389 h 7483790"/>
              <a:gd name="connsiteX1196" fmla="*/ 5100841 w 7587616"/>
              <a:gd name="connsiteY1196" fmla="*/ 7322248 h 7483790"/>
              <a:gd name="connsiteX1197" fmla="*/ 4638524 w 7587616"/>
              <a:gd name="connsiteY1197" fmla="*/ 7322248 h 7483790"/>
              <a:gd name="connsiteX1198" fmla="*/ 4661383 w 7587616"/>
              <a:gd name="connsiteY1198" fmla="*/ 7299389 h 7483790"/>
              <a:gd name="connsiteX1199" fmla="*/ 4638523 w 7587616"/>
              <a:gd name="connsiteY1199" fmla="*/ 7276529 h 7483790"/>
              <a:gd name="connsiteX1200" fmla="*/ 5100840 w 7587616"/>
              <a:gd name="connsiteY1200" fmla="*/ 7276529 h 7483790"/>
              <a:gd name="connsiteX1201" fmla="*/ 4940889 w 7587616"/>
              <a:gd name="connsiteY1201" fmla="*/ 7116578 h 7483790"/>
              <a:gd name="connsiteX1202" fmla="*/ 4478573 w 7587616"/>
              <a:gd name="connsiteY1202" fmla="*/ 7116578 h 7483790"/>
              <a:gd name="connsiteX1203" fmla="*/ 4638523 w 7587616"/>
              <a:gd name="connsiteY1203" fmla="*/ 7276529 h 7483790"/>
              <a:gd name="connsiteX1204" fmla="*/ 4148340 w 7587616"/>
              <a:gd name="connsiteY1204" fmla="*/ 7276529 h 7483790"/>
              <a:gd name="connsiteX1205" fmla="*/ 3988389 w 7587616"/>
              <a:gd name="connsiteY1205" fmla="*/ 7116578 h 7483790"/>
              <a:gd name="connsiteX1206" fmla="*/ 3526074 w 7587616"/>
              <a:gd name="connsiteY1206" fmla="*/ 7116578 h 7483790"/>
              <a:gd name="connsiteX1207" fmla="*/ 3686024 w 7587616"/>
              <a:gd name="connsiteY1207" fmla="*/ 7276529 h 7483790"/>
              <a:gd name="connsiteX1208" fmla="*/ 3195845 w 7587616"/>
              <a:gd name="connsiteY1208" fmla="*/ 7276529 h 7483790"/>
              <a:gd name="connsiteX1209" fmla="*/ 3035894 w 7587616"/>
              <a:gd name="connsiteY1209" fmla="*/ 7116578 h 7483790"/>
              <a:gd name="connsiteX1210" fmla="*/ 2573575 w 7587616"/>
              <a:gd name="connsiteY1210" fmla="*/ 7116578 h 7483790"/>
              <a:gd name="connsiteX1211" fmla="*/ 2733525 w 7587616"/>
              <a:gd name="connsiteY1211" fmla="*/ 7276529 h 7483790"/>
              <a:gd name="connsiteX1212" fmla="*/ 2243342 w 7587616"/>
              <a:gd name="connsiteY1212" fmla="*/ 7276529 h 7483790"/>
              <a:gd name="connsiteX1213" fmla="*/ 2083391 w 7587616"/>
              <a:gd name="connsiteY1213" fmla="*/ 7116578 h 7483790"/>
              <a:gd name="connsiteX1214" fmla="*/ 1629016 w 7587616"/>
              <a:gd name="connsiteY1214" fmla="*/ 7116578 h 7483790"/>
              <a:gd name="connsiteX1215" fmla="*/ 1788966 w 7587616"/>
              <a:gd name="connsiteY1215" fmla="*/ 7276529 h 7483790"/>
              <a:gd name="connsiteX1216" fmla="*/ 1298779 w 7587616"/>
              <a:gd name="connsiteY1216" fmla="*/ 7276529 h 7483790"/>
              <a:gd name="connsiteX1217" fmla="*/ 1138828 w 7587616"/>
              <a:gd name="connsiteY1217" fmla="*/ 7116578 h 7483790"/>
              <a:gd name="connsiteX1218" fmla="*/ 676511 w 7587616"/>
              <a:gd name="connsiteY1218" fmla="*/ 7116578 h 7483790"/>
              <a:gd name="connsiteX1219" fmla="*/ 836461 w 7587616"/>
              <a:gd name="connsiteY1219" fmla="*/ 7276529 h 7483790"/>
              <a:gd name="connsiteX1220" fmla="*/ 346282 w 7587616"/>
              <a:gd name="connsiteY1220" fmla="*/ 7276529 h 7483790"/>
              <a:gd name="connsiteX1221" fmla="*/ 186331 w 7587616"/>
              <a:gd name="connsiteY1221" fmla="*/ 7116578 h 7483790"/>
              <a:gd name="connsiteX1222" fmla="*/ 0 w 7587616"/>
              <a:gd name="connsiteY1222" fmla="*/ 7116578 h 7483790"/>
              <a:gd name="connsiteX1223" fmla="*/ 0 w 7587616"/>
              <a:gd name="connsiteY1223" fmla="*/ 6950773 h 7483790"/>
              <a:gd name="connsiteX1224" fmla="*/ 360212 w 7587616"/>
              <a:gd name="connsiteY1224" fmla="*/ 6950773 h 7483790"/>
              <a:gd name="connsiteX1225" fmla="*/ 200262 w 7587616"/>
              <a:gd name="connsiteY1225" fmla="*/ 7110724 h 7483790"/>
              <a:gd name="connsiteX1226" fmla="*/ 662579 w 7587616"/>
              <a:gd name="connsiteY1226" fmla="*/ 7110724 h 7483790"/>
              <a:gd name="connsiteX1227" fmla="*/ 822530 w 7587616"/>
              <a:gd name="connsiteY1227" fmla="*/ 6950773 h 7483790"/>
              <a:gd name="connsiteX1228" fmla="*/ 1312717 w 7587616"/>
              <a:gd name="connsiteY1228" fmla="*/ 6950773 h 7483790"/>
              <a:gd name="connsiteX1229" fmla="*/ 1152767 w 7587616"/>
              <a:gd name="connsiteY1229" fmla="*/ 7110724 h 7483790"/>
              <a:gd name="connsiteX1230" fmla="*/ 1607142 w 7587616"/>
              <a:gd name="connsiteY1230" fmla="*/ 7110724 h 7483790"/>
              <a:gd name="connsiteX1231" fmla="*/ 1767093 w 7587616"/>
              <a:gd name="connsiteY1231" fmla="*/ 6950773 h 7483790"/>
              <a:gd name="connsiteX1232" fmla="*/ 2257276 w 7587616"/>
              <a:gd name="connsiteY1232" fmla="*/ 6950773 h 7483790"/>
              <a:gd name="connsiteX1233" fmla="*/ 2097326 w 7587616"/>
              <a:gd name="connsiteY1233" fmla="*/ 7110724 h 7483790"/>
              <a:gd name="connsiteX1234" fmla="*/ 2559643 w 7587616"/>
              <a:gd name="connsiteY1234" fmla="*/ 7110724 h 7483790"/>
              <a:gd name="connsiteX1235" fmla="*/ 2719594 w 7587616"/>
              <a:gd name="connsiteY1235" fmla="*/ 6950773 h 7483790"/>
              <a:gd name="connsiteX1236" fmla="*/ 3209777 w 7587616"/>
              <a:gd name="connsiteY1236" fmla="*/ 6950773 h 7483790"/>
              <a:gd name="connsiteX1237" fmla="*/ 3049827 w 7587616"/>
              <a:gd name="connsiteY1237" fmla="*/ 7110724 h 7483790"/>
              <a:gd name="connsiteX1238" fmla="*/ 3512145 w 7587616"/>
              <a:gd name="connsiteY1238" fmla="*/ 7110724 h 7483790"/>
              <a:gd name="connsiteX1239" fmla="*/ 3672096 w 7587616"/>
              <a:gd name="connsiteY1239" fmla="*/ 6950773 h 7483790"/>
              <a:gd name="connsiteX1240" fmla="*/ 4162266 w 7587616"/>
              <a:gd name="connsiteY1240" fmla="*/ 6950773 h 7483790"/>
              <a:gd name="connsiteX1241" fmla="*/ 4185125 w 7587616"/>
              <a:gd name="connsiteY1241" fmla="*/ 6927914 h 7483790"/>
              <a:gd name="connsiteX1242" fmla="*/ 4162265 w 7587616"/>
              <a:gd name="connsiteY1242" fmla="*/ 6905054 h 7483790"/>
              <a:gd name="connsiteX1243" fmla="*/ 4624587 w 7587616"/>
              <a:gd name="connsiteY1243" fmla="*/ 6905054 h 7483790"/>
              <a:gd name="connsiteX1244" fmla="*/ 4647448 w 7587616"/>
              <a:gd name="connsiteY1244" fmla="*/ 6927914 h 7483790"/>
              <a:gd name="connsiteX1245" fmla="*/ 4624589 w 7587616"/>
              <a:gd name="connsiteY1245" fmla="*/ 6950773 h 7483790"/>
              <a:gd name="connsiteX1246" fmla="*/ 4162267 w 7587616"/>
              <a:gd name="connsiteY1246" fmla="*/ 6950773 h 7483790"/>
              <a:gd name="connsiteX1247" fmla="*/ 4002316 w 7587616"/>
              <a:gd name="connsiteY1247" fmla="*/ 7110724 h 7483790"/>
              <a:gd name="connsiteX1248" fmla="*/ 4464636 w 7587616"/>
              <a:gd name="connsiteY1248" fmla="*/ 7110724 h 7483790"/>
              <a:gd name="connsiteX1249" fmla="*/ 4624589 w 7587616"/>
              <a:gd name="connsiteY1249" fmla="*/ 6950773 h 7483790"/>
              <a:gd name="connsiteX1250" fmla="*/ 5114768 w 7587616"/>
              <a:gd name="connsiteY1250" fmla="*/ 6950773 h 7483790"/>
              <a:gd name="connsiteX1251" fmla="*/ 4954817 w 7587616"/>
              <a:gd name="connsiteY1251" fmla="*/ 7110724 h 7483790"/>
              <a:gd name="connsiteX1252" fmla="*/ 5398085 w 7587616"/>
              <a:gd name="connsiteY1252" fmla="*/ 7110724 h 7483790"/>
              <a:gd name="connsiteX1253" fmla="*/ 5558036 w 7587616"/>
              <a:gd name="connsiteY1253" fmla="*/ 6950773 h 7483790"/>
              <a:gd name="connsiteX1254" fmla="*/ 6048213 w 7587616"/>
              <a:gd name="connsiteY1254" fmla="*/ 6950773 h 7483790"/>
              <a:gd name="connsiteX1255" fmla="*/ 6071073 w 7587616"/>
              <a:gd name="connsiteY1255" fmla="*/ 6927914 h 7483790"/>
              <a:gd name="connsiteX1256" fmla="*/ 6048213 w 7587616"/>
              <a:gd name="connsiteY1256" fmla="*/ 6905054 h 7483790"/>
              <a:gd name="connsiteX1257" fmla="*/ 6510533 w 7587616"/>
              <a:gd name="connsiteY1257" fmla="*/ 6905054 h 7483790"/>
              <a:gd name="connsiteX1258" fmla="*/ 6533394 w 7587616"/>
              <a:gd name="connsiteY1258" fmla="*/ 6927914 h 7483790"/>
              <a:gd name="connsiteX1259" fmla="*/ 6510533 w 7587616"/>
              <a:gd name="connsiteY1259" fmla="*/ 6950773 h 7483790"/>
              <a:gd name="connsiteX1260" fmla="*/ 6048215 w 7587616"/>
              <a:gd name="connsiteY1260" fmla="*/ 6950773 h 7483790"/>
              <a:gd name="connsiteX1261" fmla="*/ 5888265 w 7587616"/>
              <a:gd name="connsiteY1261" fmla="*/ 7110724 h 7483790"/>
              <a:gd name="connsiteX1262" fmla="*/ 6350582 w 7587616"/>
              <a:gd name="connsiteY1262" fmla="*/ 7110724 h 7483790"/>
              <a:gd name="connsiteX1263" fmla="*/ 6510533 w 7587616"/>
              <a:gd name="connsiteY1263" fmla="*/ 6950773 h 7483790"/>
              <a:gd name="connsiteX1264" fmla="*/ 7000724 w 7587616"/>
              <a:gd name="connsiteY1264" fmla="*/ 6950773 h 7483790"/>
              <a:gd name="connsiteX1265" fmla="*/ 6840773 w 7587616"/>
              <a:gd name="connsiteY1265" fmla="*/ 7110724 h 7483790"/>
              <a:gd name="connsiteX1266" fmla="*/ 7293560 w 7587616"/>
              <a:gd name="connsiteY1266" fmla="*/ 7110724 h 7483790"/>
              <a:gd name="connsiteX1267" fmla="*/ 7453511 w 7587616"/>
              <a:gd name="connsiteY1267" fmla="*/ 6950773 h 7483790"/>
              <a:gd name="connsiteX1268" fmla="*/ 7000724 w 7587616"/>
              <a:gd name="connsiteY1268" fmla="*/ 6950773 h 7483790"/>
              <a:gd name="connsiteX1269" fmla="*/ 7023583 w 7587616"/>
              <a:gd name="connsiteY1269" fmla="*/ 6927914 h 7483790"/>
              <a:gd name="connsiteX1270" fmla="*/ 7000723 w 7587616"/>
              <a:gd name="connsiteY1270" fmla="*/ 6905054 h 7483790"/>
              <a:gd name="connsiteX1271" fmla="*/ 7453511 w 7587616"/>
              <a:gd name="connsiteY1271" fmla="*/ 6905054 h 7483790"/>
              <a:gd name="connsiteX1272" fmla="*/ 7287706 w 7587616"/>
              <a:gd name="connsiteY1272" fmla="*/ 6739249 h 7483790"/>
              <a:gd name="connsiteX1273" fmla="*/ 7587616 w 7587616"/>
              <a:gd name="connsiteY1273" fmla="*/ 6527723 h 7483790"/>
              <a:gd name="connsiteX1274" fmla="*/ 7587616 w 7587616"/>
              <a:gd name="connsiteY1274" fmla="*/ 6573442 h 7483790"/>
              <a:gd name="connsiteX1275" fmla="*/ 7148282 w 7587616"/>
              <a:gd name="connsiteY1275" fmla="*/ 6573442 h 7483790"/>
              <a:gd name="connsiteX1276" fmla="*/ 7125422 w 7587616"/>
              <a:gd name="connsiteY1276" fmla="*/ 6550582 h 7483790"/>
              <a:gd name="connsiteX1277" fmla="*/ 7148281 w 7587616"/>
              <a:gd name="connsiteY1277" fmla="*/ 6527723 h 7483790"/>
              <a:gd name="connsiteX1278" fmla="*/ 7587616 w 7587616"/>
              <a:gd name="connsiteY1278" fmla="*/ 6201967 h 7483790"/>
              <a:gd name="connsiteX1279" fmla="*/ 7587616 w 7587616"/>
              <a:gd name="connsiteY1279" fmla="*/ 6367772 h 7483790"/>
              <a:gd name="connsiteX1280" fmla="*/ 7308232 w 7587616"/>
              <a:gd name="connsiteY1280" fmla="*/ 6367772 h 7483790"/>
              <a:gd name="connsiteX1281" fmla="*/ 7148280 w 7587616"/>
              <a:gd name="connsiteY1281" fmla="*/ 6527723 h 7483790"/>
              <a:gd name="connsiteX1282" fmla="*/ 6658096 w 7587616"/>
              <a:gd name="connsiteY1282" fmla="*/ 6527723 h 7483790"/>
              <a:gd name="connsiteX1283" fmla="*/ 6818048 w 7587616"/>
              <a:gd name="connsiteY1283" fmla="*/ 6367772 h 7483790"/>
              <a:gd name="connsiteX1284" fmla="*/ 6355725 w 7587616"/>
              <a:gd name="connsiteY1284" fmla="*/ 6367772 h 7483790"/>
              <a:gd name="connsiteX1285" fmla="*/ 6195772 w 7587616"/>
              <a:gd name="connsiteY1285" fmla="*/ 6527723 h 7483790"/>
              <a:gd name="connsiteX1286" fmla="*/ 5705592 w 7587616"/>
              <a:gd name="connsiteY1286" fmla="*/ 6527723 h 7483790"/>
              <a:gd name="connsiteX1287" fmla="*/ 5682732 w 7587616"/>
              <a:gd name="connsiteY1287" fmla="*/ 6550582 h 7483790"/>
              <a:gd name="connsiteX1288" fmla="*/ 5705592 w 7587616"/>
              <a:gd name="connsiteY1288" fmla="*/ 6573442 h 7483790"/>
              <a:gd name="connsiteX1289" fmla="*/ 5262326 w 7587616"/>
              <a:gd name="connsiteY1289" fmla="*/ 6573442 h 7483790"/>
              <a:gd name="connsiteX1290" fmla="*/ 5428129 w 7587616"/>
              <a:gd name="connsiteY1290" fmla="*/ 6739247 h 7483790"/>
              <a:gd name="connsiteX1291" fmla="*/ 4937951 w 7587616"/>
              <a:gd name="connsiteY1291" fmla="*/ 6739247 h 7483790"/>
              <a:gd name="connsiteX1292" fmla="*/ 4772147 w 7587616"/>
              <a:gd name="connsiteY1292" fmla="*/ 6573442 h 7483790"/>
              <a:gd name="connsiteX1293" fmla="*/ 5262324 w 7587616"/>
              <a:gd name="connsiteY1293" fmla="*/ 6573442 h 7483790"/>
              <a:gd name="connsiteX1294" fmla="*/ 5239464 w 7587616"/>
              <a:gd name="connsiteY1294" fmla="*/ 6550582 h 7483790"/>
              <a:gd name="connsiteX1295" fmla="*/ 5262324 w 7587616"/>
              <a:gd name="connsiteY1295" fmla="*/ 6527723 h 7483790"/>
              <a:gd name="connsiteX1296" fmla="*/ 5705591 w 7587616"/>
              <a:gd name="connsiteY1296" fmla="*/ 6527723 h 7483790"/>
              <a:gd name="connsiteX1297" fmla="*/ 5865545 w 7587616"/>
              <a:gd name="connsiteY1297" fmla="*/ 6367772 h 7483790"/>
              <a:gd name="connsiteX1298" fmla="*/ 5422275 w 7587616"/>
              <a:gd name="connsiteY1298" fmla="*/ 6367772 h 7483790"/>
              <a:gd name="connsiteX1299" fmla="*/ 5262324 w 7587616"/>
              <a:gd name="connsiteY1299" fmla="*/ 6527723 h 7483790"/>
              <a:gd name="connsiteX1300" fmla="*/ 4772146 w 7587616"/>
              <a:gd name="connsiteY1300" fmla="*/ 6527723 h 7483790"/>
              <a:gd name="connsiteX1301" fmla="*/ 4932098 w 7587616"/>
              <a:gd name="connsiteY1301" fmla="*/ 6367772 h 7483790"/>
              <a:gd name="connsiteX1302" fmla="*/ 4469775 w 7587616"/>
              <a:gd name="connsiteY1302" fmla="*/ 6367772 h 7483790"/>
              <a:gd name="connsiteX1303" fmla="*/ 4309824 w 7587616"/>
              <a:gd name="connsiteY1303" fmla="*/ 6527723 h 7483790"/>
              <a:gd name="connsiteX1304" fmla="*/ 4772146 w 7587616"/>
              <a:gd name="connsiteY1304" fmla="*/ 6527723 h 7483790"/>
              <a:gd name="connsiteX1305" fmla="*/ 4749287 w 7587616"/>
              <a:gd name="connsiteY1305" fmla="*/ 6550582 h 7483790"/>
              <a:gd name="connsiteX1306" fmla="*/ 4772147 w 7587616"/>
              <a:gd name="connsiteY1306" fmla="*/ 6573442 h 7483790"/>
              <a:gd name="connsiteX1307" fmla="*/ 4309824 w 7587616"/>
              <a:gd name="connsiteY1307" fmla="*/ 6573442 h 7483790"/>
              <a:gd name="connsiteX1308" fmla="*/ 4286964 w 7587616"/>
              <a:gd name="connsiteY1308" fmla="*/ 6550582 h 7483790"/>
              <a:gd name="connsiteX1309" fmla="*/ 4309823 w 7587616"/>
              <a:gd name="connsiteY1309" fmla="*/ 6527723 h 7483790"/>
              <a:gd name="connsiteX1310" fmla="*/ 3819645 w 7587616"/>
              <a:gd name="connsiteY1310" fmla="*/ 6527723 h 7483790"/>
              <a:gd name="connsiteX1311" fmla="*/ 3979596 w 7587616"/>
              <a:gd name="connsiteY1311" fmla="*/ 6367772 h 7483790"/>
              <a:gd name="connsiteX1312" fmla="*/ 3517290 w 7587616"/>
              <a:gd name="connsiteY1312" fmla="*/ 6367772 h 7483790"/>
              <a:gd name="connsiteX1313" fmla="*/ 3357337 w 7587616"/>
              <a:gd name="connsiteY1313" fmla="*/ 6527723 h 7483790"/>
              <a:gd name="connsiteX1314" fmla="*/ 2867159 w 7587616"/>
              <a:gd name="connsiteY1314" fmla="*/ 6527723 h 7483790"/>
              <a:gd name="connsiteX1315" fmla="*/ 3027110 w 7587616"/>
              <a:gd name="connsiteY1315" fmla="*/ 6367772 h 7483790"/>
              <a:gd name="connsiteX1316" fmla="*/ 2564789 w 7587616"/>
              <a:gd name="connsiteY1316" fmla="*/ 6367772 h 7483790"/>
              <a:gd name="connsiteX1317" fmla="*/ 2404837 w 7587616"/>
              <a:gd name="connsiteY1317" fmla="*/ 6527723 h 7483790"/>
              <a:gd name="connsiteX1318" fmla="*/ 2867158 w 7587616"/>
              <a:gd name="connsiteY1318" fmla="*/ 6527723 h 7483790"/>
              <a:gd name="connsiteX1319" fmla="*/ 2844300 w 7587616"/>
              <a:gd name="connsiteY1319" fmla="*/ 6550582 h 7483790"/>
              <a:gd name="connsiteX1320" fmla="*/ 2867160 w 7587616"/>
              <a:gd name="connsiteY1320" fmla="*/ 6573442 h 7483790"/>
              <a:gd name="connsiteX1321" fmla="*/ 2404838 w 7587616"/>
              <a:gd name="connsiteY1321" fmla="*/ 6573442 h 7483790"/>
              <a:gd name="connsiteX1322" fmla="*/ 2381978 w 7587616"/>
              <a:gd name="connsiteY1322" fmla="*/ 6550582 h 7483790"/>
              <a:gd name="connsiteX1323" fmla="*/ 2404836 w 7587616"/>
              <a:gd name="connsiteY1323" fmla="*/ 6527723 h 7483790"/>
              <a:gd name="connsiteX1324" fmla="*/ 1914658 w 7587616"/>
              <a:gd name="connsiteY1324" fmla="*/ 6527723 h 7483790"/>
              <a:gd name="connsiteX1325" fmla="*/ 2074609 w 7587616"/>
              <a:gd name="connsiteY1325" fmla="*/ 6367772 h 7483790"/>
              <a:gd name="connsiteX1326" fmla="*/ 1620230 w 7587616"/>
              <a:gd name="connsiteY1326" fmla="*/ 6367772 h 7483790"/>
              <a:gd name="connsiteX1327" fmla="*/ 1460278 w 7587616"/>
              <a:gd name="connsiteY1327" fmla="*/ 6527723 h 7483790"/>
              <a:gd name="connsiteX1328" fmla="*/ 970095 w 7587616"/>
              <a:gd name="connsiteY1328" fmla="*/ 6527722 h 7483790"/>
              <a:gd name="connsiteX1329" fmla="*/ 1130045 w 7587616"/>
              <a:gd name="connsiteY1329" fmla="*/ 6367772 h 7483790"/>
              <a:gd name="connsiteX1330" fmla="*/ 667726 w 7587616"/>
              <a:gd name="connsiteY1330" fmla="*/ 6367772 h 7483790"/>
              <a:gd name="connsiteX1331" fmla="*/ 507775 w 7587616"/>
              <a:gd name="connsiteY1331" fmla="*/ 6527722 h 7483790"/>
              <a:gd name="connsiteX1332" fmla="*/ 970095 w 7587616"/>
              <a:gd name="connsiteY1332" fmla="*/ 6527722 h 7483790"/>
              <a:gd name="connsiteX1333" fmla="*/ 947236 w 7587616"/>
              <a:gd name="connsiteY1333" fmla="*/ 6550581 h 7483790"/>
              <a:gd name="connsiteX1334" fmla="*/ 970096 w 7587616"/>
              <a:gd name="connsiteY1334" fmla="*/ 6573441 h 7483790"/>
              <a:gd name="connsiteX1335" fmla="*/ 507777 w 7587616"/>
              <a:gd name="connsiteY1335" fmla="*/ 6573441 h 7483790"/>
              <a:gd name="connsiteX1336" fmla="*/ 673581 w 7587616"/>
              <a:gd name="connsiteY1336" fmla="*/ 6739246 h 7483790"/>
              <a:gd name="connsiteX1337" fmla="*/ 183401 w 7587616"/>
              <a:gd name="connsiteY1337" fmla="*/ 6739246 h 7483790"/>
              <a:gd name="connsiteX1338" fmla="*/ 17597 w 7587616"/>
              <a:gd name="connsiteY1338" fmla="*/ 6573440 h 7483790"/>
              <a:gd name="connsiteX1339" fmla="*/ 507775 w 7587616"/>
              <a:gd name="connsiteY1339" fmla="*/ 6573440 h 7483790"/>
              <a:gd name="connsiteX1340" fmla="*/ 484916 w 7587616"/>
              <a:gd name="connsiteY1340" fmla="*/ 6550581 h 7483790"/>
              <a:gd name="connsiteX1341" fmla="*/ 507774 w 7587616"/>
              <a:gd name="connsiteY1341" fmla="*/ 6527722 h 7483790"/>
              <a:gd name="connsiteX1342" fmla="*/ 17596 w 7587616"/>
              <a:gd name="connsiteY1342" fmla="*/ 6527722 h 7483790"/>
              <a:gd name="connsiteX1343" fmla="*/ 177546 w 7587616"/>
              <a:gd name="connsiteY1343" fmla="*/ 6367772 h 7483790"/>
              <a:gd name="connsiteX1344" fmla="*/ 0 w 7587616"/>
              <a:gd name="connsiteY1344" fmla="*/ 6367772 h 7483790"/>
              <a:gd name="connsiteX1345" fmla="*/ 0 w 7587616"/>
              <a:gd name="connsiteY1345" fmla="*/ 6201967 h 7483790"/>
              <a:gd name="connsiteX1346" fmla="*/ 31526 w 7587616"/>
              <a:gd name="connsiteY1346" fmla="*/ 6201967 h 7483790"/>
              <a:gd name="connsiteX1347" fmla="*/ 191476 w 7587616"/>
              <a:gd name="connsiteY1347" fmla="*/ 6361917 h 7483790"/>
              <a:gd name="connsiteX1348" fmla="*/ 653797 w 7587616"/>
              <a:gd name="connsiteY1348" fmla="*/ 6361917 h 7483790"/>
              <a:gd name="connsiteX1349" fmla="*/ 493848 w 7587616"/>
              <a:gd name="connsiteY1349" fmla="*/ 6201967 h 7483790"/>
              <a:gd name="connsiteX1350" fmla="*/ 984027 w 7587616"/>
              <a:gd name="connsiteY1350" fmla="*/ 6201967 h 7483790"/>
              <a:gd name="connsiteX1351" fmla="*/ 1143977 w 7587616"/>
              <a:gd name="connsiteY1351" fmla="*/ 6361917 h 7483790"/>
              <a:gd name="connsiteX1352" fmla="*/ 1598359 w 7587616"/>
              <a:gd name="connsiteY1352" fmla="*/ 6361918 h 7483790"/>
              <a:gd name="connsiteX1353" fmla="*/ 1438409 w 7587616"/>
              <a:gd name="connsiteY1353" fmla="*/ 6201967 h 7483790"/>
              <a:gd name="connsiteX1354" fmla="*/ 1928588 w 7587616"/>
              <a:gd name="connsiteY1354" fmla="*/ 6201967 h 7483790"/>
              <a:gd name="connsiteX1355" fmla="*/ 2088539 w 7587616"/>
              <a:gd name="connsiteY1355" fmla="*/ 6361918 h 7483790"/>
              <a:gd name="connsiteX1356" fmla="*/ 2550860 w 7587616"/>
              <a:gd name="connsiteY1356" fmla="*/ 6361918 h 7483790"/>
              <a:gd name="connsiteX1357" fmla="*/ 2390910 w 7587616"/>
              <a:gd name="connsiteY1357" fmla="*/ 6201967 h 7483790"/>
              <a:gd name="connsiteX1358" fmla="*/ 2881088 w 7587616"/>
              <a:gd name="connsiteY1358" fmla="*/ 6201967 h 7483790"/>
              <a:gd name="connsiteX1359" fmla="*/ 2858228 w 7587616"/>
              <a:gd name="connsiteY1359" fmla="*/ 6179107 h 7483790"/>
              <a:gd name="connsiteX1360" fmla="*/ 2881087 w 7587616"/>
              <a:gd name="connsiteY1360" fmla="*/ 6156248 h 7483790"/>
              <a:gd name="connsiteX1361" fmla="*/ 3343408 w 7587616"/>
              <a:gd name="connsiteY1361" fmla="*/ 6156248 h 7483790"/>
              <a:gd name="connsiteX1362" fmla="*/ 3320549 w 7587616"/>
              <a:gd name="connsiteY1362" fmla="*/ 6179107 h 7483790"/>
              <a:gd name="connsiteX1363" fmla="*/ 3343409 w 7587616"/>
              <a:gd name="connsiteY1363" fmla="*/ 6201967 h 7483790"/>
              <a:gd name="connsiteX1364" fmla="*/ 2881089 w 7587616"/>
              <a:gd name="connsiteY1364" fmla="*/ 6201967 h 7483790"/>
              <a:gd name="connsiteX1365" fmla="*/ 3041040 w 7587616"/>
              <a:gd name="connsiteY1365" fmla="*/ 6361918 h 7483790"/>
              <a:gd name="connsiteX1366" fmla="*/ 3503360 w 7587616"/>
              <a:gd name="connsiteY1366" fmla="*/ 6361918 h 7483790"/>
              <a:gd name="connsiteX1367" fmla="*/ 3343410 w 7587616"/>
              <a:gd name="connsiteY1367" fmla="*/ 6201967 h 7483790"/>
              <a:gd name="connsiteX1368" fmla="*/ 3833571 w 7587616"/>
              <a:gd name="connsiteY1368" fmla="*/ 6201967 h 7483790"/>
              <a:gd name="connsiteX1369" fmla="*/ 3993522 w 7587616"/>
              <a:gd name="connsiteY1369" fmla="*/ 6361918 h 7483790"/>
              <a:gd name="connsiteX1370" fmla="*/ 4455842 w 7587616"/>
              <a:gd name="connsiteY1370" fmla="*/ 6361918 h 7483790"/>
              <a:gd name="connsiteX1371" fmla="*/ 4295892 w 7587616"/>
              <a:gd name="connsiteY1371" fmla="*/ 6201967 h 7483790"/>
              <a:gd name="connsiteX1372" fmla="*/ 4786071 w 7587616"/>
              <a:gd name="connsiteY1372" fmla="*/ 6201967 h 7483790"/>
              <a:gd name="connsiteX1373" fmla="*/ 4763210 w 7587616"/>
              <a:gd name="connsiteY1373" fmla="*/ 6179107 h 7483790"/>
              <a:gd name="connsiteX1374" fmla="*/ 4786069 w 7587616"/>
              <a:gd name="connsiteY1374" fmla="*/ 6156248 h 7483790"/>
              <a:gd name="connsiteX1375" fmla="*/ 5229341 w 7587616"/>
              <a:gd name="connsiteY1375" fmla="*/ 6156248 h 7483790"/>
              <a:gd name="connsiteX1376" fmla="*/ 5206482 w 7587616"/>
              <a:gd name="connsiteY1376" fmla="*/ 6179107 h 7483790"/>
              <a:gd name="connsiteX1377" fmla="*/ 5229342 w 7587616"/>
              <a:gd name="connsiteY1377" fmla="*/ 6201967 h 7483790"/>
              <a:gd name="connsiteX1378" fmla="*/ 4786073 w 7587616"/>
              <a:gd name="connsiteY1378" fmla="*/ 6201967 h 7483790"/>
              <a:gd name="connsiteX1379" fmla="*/ 4946024 w 7587616"/>
              <a:gd name="connsiteY1379" fmla="*/ 6361918 h 7483790"/>
              <a:gd name="connsiteX1380" fmla="*/ 5389291 w 7587616"/>
              <a:gd name="connsiteY1380" fmla="*/ 6361918 h 7483790"/>
              <a:gd name="connsiteX1381" fmla="*/ 5229342 w 7587616"/>
              <a:gd name="connsiteY1381" fmla="*/ 6201967 h 7483790"/>
              <a:gd name="connsiteX1382" fmla="*/ 5719516 w 7587616"/>
              <a:gd name="connsiteY1382" fmla="*/ 6201967 h 7483790"/>
              <a:gd name="connsiteX1383" fmla="*/ 5696656 w 7587616"/>
              <a:gd name="connsiteY1383" fmla="*/ 6179107 h 7483790"/>
              <a:gd name="connsiteX1384" fmla="*/ 5719515 w 7587616"/>
              <a:gd name="connsiteY1384" fmla="*/ 6156248 h 7483790"/>
              <a:gd name="connsiteX1385" fmla="*/ 6181839 w 7587616"/>
              <a:gd name="connsiteY1385" fmla="*/ 6156248 h 7483790"/>
              <a:gd name="connsiteX1386" fmla="*/ 6158979 w 7587616"/>
              <a:gd name="connsiteY1386" fmla="*/ 6179107 h 7483790"/>
              <a:gd name="connsiteX1387" fmla="*/ 6181839 w 7587616"/>
              <a:gd name="connsiteY1387" fmla="*/ 6201967 h 7483790"/>
              <a:gd name="connsiteX1388" fmla="*/ 5719517 w 7587616"/>
              <a:gd name="connsiteY1388" fmla="*/ 6201967 h 7483790"/>
              <a:gd name="connsiteX1389" fmla="*/ 5879471 w 7587616"/>
              <a:gd name="connsiteY1389" fmla="*/ 6361918 h 7483790"/>
              <a:gd name="connsiteX1390" fmla="*/ 6341791 w 7587616"/>
              <a:gd name="connsiteY1390" fmla="*/ 6361918 h 7483790"/>
              <a:gd name="connsiteX1391" fmla="*/ 6181839 w 7587616"/>
              <a:gd name="connsiteY1391" fmla="*/ 6201967 h 7483790"/>
              <a:gd name="connsiteX1392" fmla="*/ 6672022 w 7587616"/>
              <a:gd name="connsiteY1392" fmla="*/ 6201967 h 7483790"/>
              <a:gd name="connsiteX1393" fmla="*/ 6649163 w 7587616"/>
              <a:gd name="connsiteY1393" fmla="*/ 6179107 h 7483790"/>
              <a:gd name="connsiteX1394" fmla="*/ 6672022 w 7587616"/>
              <a:gd name="connsiteY1394" fmla="*/ 6156248 h 7483790"/>
              <a:gd name="connsiteX1395" fmla="*/ 7124819 w 7587616"/>
              <a:gd name="connsiteY1395" fmla="*/ 6156248 h 7483790"/>
              <a:gd name="connsiteX1396" fmla="*/ 7101960 w 7587616"/>
              <a:gd name="connsiteY1396" fmla="*/ 6179107 h 7483790"/>
              <a:gd name="connsiteX1397" fmla="*/ 7124819 w 7587616"/>
              <a:gd name="connsiteY1397" fmla="*/ 6201967 h 7483790"/>
              <a:gd name="connsiteX1398" fmla="*/ 6672023 w 7587616"/>
              <a:gd name="connsiteY1398" fmla="*/ 6201967 h 7483790"/>
              <a:gd name="connsiteX1399" fmla="*/ 6831975 w 7587616"/>
              <a:gd name="connsiteY1399" fmla="*/ 6361918 h 7483790"/>
              <a:gd name="connsiteX1400" fmla="*/ 7284770 w 7587616"/>
              <a:gd name="connsiteY1400" fmla="*/ 6361918 h 7483790"/>
              <a:gd name="connsiteX1401" fmla="*/ 7124819 w 7587616"/>
              <a:gd name="connsiteY1401" fmla="*/ 6201967 h 7483790"/>
              <a:gd name="connsiteX1402" fmla="*/ 7587616 w 7587616"/>
              <a:gd name="connsiteY1402" fmla="*/ 5990443 h 7483790"/>
              <a:gd name="connsiteX1403" fmla="*/ 7587616 w 7587616"/>
              <a:gd name="connsiteY1403" fmla="*/ 6156248 h 7483790"/>
              <a:gd name="connsiteX1404" fmla="*/ 7124819 w 7587616"/>
              <a:gd name="connsiteY1404" fmla="*/ 6156248 h 7483790"/>
              <a:gd name="connsiteX1405" fmla="*/ 7290623 w 7587616"/>
              <a:gd name="connsiteY1405" fmla="*/ 5990443 h 7483790"/>
              <a:gd name="connsiteX1406" fmla="*/ 7587616 w 7587616"/>
              <a:gd name="connsiteY1406" fmla="*/ 5778918 h 7483790"/>
              <a:gd name="connsiteX1407" fmla="*/ 7587616 w 7587616"/>
              <a:gd name="connsiteY1407" fmla="*/ 5824637 h 7483790"/>
              <a:gd name="connsiteX1408" fmla="*/ 7476976 w 7587616"/>
              <a:gd name="connsiteY1408" fmla="*/ 5824637 h 7483790"/>
              <a:gd name="connsiteX1409" fmla="*/ 7499835 w 7587616"/>
              <a:gd name="connsiteY1409" fmla="*/ 5801778 h 7483790"/>
              <a:gd name="connsiteX1410" fmla="*/ 7476975 w 7587616"/>
              <a:gd name="connsiteY1410" fmla="*/ 5778918 h 7483790"/>
              <a:gd name="connsiteX1411" fmla="*/ 7587616 w 7587616"/>
              <a:gd name="connsiteY1411" fmla="*/ 5241638 h 7483790"/>
              <a:gd name="connsiteX1412" fmla="*/ 7587616 w 7587616"/>
              <a:gd name="connsiteY1412" fmla="*/ 5407443 h 7483790"/>
              <a:gd name="connsiteX1413" fmla="*/ 7453511 w 7587616"/>
              <a:gd name="connsiteY1413" fmla="*/ 5407443 h 7483790"/>
              <a:gd name="connsiteX1414" fmla="*/ 7476371 w 7587616"/>
              <a:gd name="connsiteY1414" fmla="*/ 5430303 h 7483790"/>
              <a:gd name="connsiteX1415" fmla="*/ 7453511 w 7587616"/>
              <a:gd name="connsiteY1415" fmla="*/ 5453162 h 7483790"/>
              <a:gd name="connsiteX1416" fmla="*/ 7587616 w 7587616"/>
              <a:gd name="connsiteY1416" fmla="*/ 5453162 h 7483790"/>
              <a:gd name="connsiteX1417" fmla="*/ 7587616 w 7587616"/>
              <a:gd name="connsiteY1417" fmla="*/ 5618967 h 7483790"/>
              <a:gd name="connsiteX1418" fmla="*/ 7317026 w 7587616"/>
              <a:gd name="connsiteY1418" fmla="*/ 5618967 h 7483790"/>
              <a:gd name="connsiteX1419" fmla="*/ 7476975 w 7587616"/>
              <a:gd name="connsiteY1419" fmla="*/ 5778918 h 7483790"/>
              <a:gd name="connsiteX1420" fmla="*/ 6986789 w 7587616"/>
              <a:gd name="connsiteY1420" fmla="*/ 5778918 h 7483790"/>
              <a:gd name="connsiteX1421" fmla="*/ 7009648 w 7587616"/>
              <a:gd name="connsiteY1421" fmla="*/ 5801778 h 7483790"/>
              <a:gd name="connsiteX1422" fmla="*/ 6986789 w 7587616"/>
              <a:gd name="connsiteY1422" fmla="*/ 5824637 h 7483790"/>
              <a:gd name="connsiteX1423" fmla="*/ 6524471 w 7587616"/>
              <a:gd name="connsiteY1423" fmla="*/ 5824637 h 7483790"/>
              <a:gd name="connsiteX1424" fmla="*/ 6547330 w 7587616"/>
              <a:gd name="connsiteY1424" fmla="*/ 5801778 h 7483790"/>
              <a:gd name="connsiteX1425" fmla="*/ 6524470 w 7587616"/>
              <a:gd name="connsiteY1425" fmla="*/ 5778918 h 7483790"/>
              <a:gd name="connsiteX1426" fmla="*/ 6986788 w 7587616"/>
              <a:gd name="connsiteY1426" fmla="*/ 5778918 h 7483790"/>
              <a:gd name="connsiteX1427" fmla="*/ 6826838 w 7587616"/>
              <a:gd name="connsiteY1427" fmla="*/ 5618967 h 7483790"/>
              <a:gd name="connsiteX1428" fmla="*/ 6364520 w 7587616"/>
              <a:gd name="connsiteY1428" fmla="*/ 5618967 h 7483790"/>
              <a:gd name="connsiteX1429" fmla="*/ 6524470 w 7587616"/>
              <a:gd name="connsiteY1429" fmla="*/ 5778918 h 7483790"/>
              <a:gd name="connsiteX1430" fmla="*/ 6034290 w 7587616"/>
              <a:gd name="connsiteY1430" fmla="*/ 5778918 h 7483790"/>
              <a:gd name="connsiteX1431" fmla="*/ 5874339 w 7587616"/>
              <a:gd name="connsiteY1431" fmla="*/ 5618967 h 7483790"/>
              <a:gd name="connsiteX1432" fmla="*/ 5431072 w 7587616"/>
              <a:gd name="connsiteY1432" fmla="*/ 5618967 h 7483790"/>
              <a:gd name="connsiteX1433" fmla="*/ 5591022 w 7587616"/>
              <a:gd name="connsiteY1433" fmla="*/ 5778918 h 7483790"/>
              <a:gd name="connsiteX1434" fmla="*/ 5100840 w 7587616"/>
              <a:gd name="connsiteY1434" fmla="*/ 5778918 h 7483790"/>
              <a:gd name="connsiteX1435" fmla="*/ 5123699 w 7587616"/>
              <a:gd name="connsiteY1435" fmla="*/ 5801778 h 7483790"/>
              <a:gd name="connsiteX1436" fmla="*/ 5100840 w 7587616"/>
              <a:gd name="connsiteY1436" fmla="*/ 5824637 h 7483790"/>
              <a:gd name="connsiteX1437" fmla="*/ 4638523 w 7587616"/>
              <a:gd name="connsiteY1437" fmla="*/ 5824637 h 7483790"/>
              <a:gd name="connsiteX1438" fmla="*/ 4661382 w 7587616"/>
              <a:gd name="connsiteY1438" fmla="*/ 5801778 h 7483790"/>
              <a:gd name="connsiteX1439" fmla="*/ 4638522 w 7587616"/>
              <a:gd name="connsiteY1439" fmla="*/ 5778918 h 7483790"/>
              <a:gd name="connsiteX1440" fmla="*/ 5100839 w 7587616"/>
              <a:gd name="connsiteY1440" fmla="*/ 5778918 h 7483790"/>
              <a:gd name="connsiteX1441" fmla="*/ 4940888 w 7587616"/>
              <a:gd name="connsiteY1441" fmla="*/ 5618967 h 7483790"/>
              <a:gd name="connsiteX1442" fmla="*/ 4478572 w 7587616"/>
              <a:gd name="connsiteY1442" fmla="*/ 5618967 h 7483790"/>
              <a:gd name="connsiteX1443" fmla="*/ 4638522 w 7587616"/>
              <a:gd name="connsiteY1443" fmla="*/ 5778918 h 7483790"/>
              <a:gd name="connsiteX1444" fmla="*/ 4148339 w 7587616"/>
              <a:gd name="connsiteY1444" fmla="*/ 5778918 h 7483790"/>
              <a:gd name="connsiteX1445" fmla="*/ 3988388 w 7587616"/>
              <a:gd name="connsiteY1445" fmla="*/ 5618967 h 7483790"/>
              <a:gd name="connsiteX1446" fmla="*/ 3526073 w 7587616"/>
              <a:gd name="connsiteY1446" fmla="*/ 5618967 h 7483790"/>
              <a:gd name="connsiteX1447" fmla="*/ 3686023 w 7587616"/>
              <a:gd name="connsiteY1447" fmla="*/ 5778918 h 7483790"/>
              <a:gd name="connsiteX1448" fmla="*/ 3195844 w 7587616"/>
              <a:gd name="connsiteY1448" fmla="*/ 5778918 h 7483790"/>
              <a:gd name="connsiteX1449" fmla="*/ 3035893 w 7587616"/>
              <a:gd name="connsiteY1449" fmla="*/ 5618967 h 7483790"/>
              <a:gd name="connsiteX1450" fmla="*/ 2573574 w 7587616"/>
              <a:gd name="connsiteY1450" fmla="*/ 5618967 h 7483790"/>
              <a:gd name="connsiteX1451" fmla="*/ 2733524 w 7587616"/>
              <a:gd name="connsiteY1451" fmla="*/ 5778918 h 7483790"/>
              <a:gd name="connsiteX1452" fmla="*/ 2243341 w 7587616"/>
              <a:gd name="connsiteY1452" fmla="*/ 5778918 h 7483790"/>
              <a:gd name="connsiteX1453" fmla="*/ 2083390 w 7587616"/>
              <a:gd name="connsiteY1453" fmla="*/ 5618967 h 7483790"/>
              <a:gd name="connsiteX1454" fmla="*/ 1629015 w 7587616"/>
              <a:gd name="connsiteY1454" fmla="*/ 5618967 h 7483790"/>
              <a:gd name="connsiteX1455" fmla="*/ 1788965 w 7587616"/>
              <a:gd name="connsiteY1455" fmla="*/ 5778918 h 7483790"/>
              <a:gd name="connsiteX1456" fmla="*/ 1298778 w 7587616"/>
              <a:gd name="connsiteY1456" fmla="*/ 5778918 h 7483790"/>
              <a:gd name="connsiteX1457" fmla="*/ 1138827 w 7587616"/>
              <a:gd name="connsiteY1457" fmla="*/ 5618967 h 7483790"/>
              <a:gd name="connsiteX1458" fmla="*/ 676510 w 7587616"/>
              <a:gd name="connsiteY1458" fmla="*/ 5618967 h 7483790"/>
              <a:gd name="connsiteX1459" fmla="*/ 836460 w 7587616"/>
              <a:gd name="connsiteY1459" fmla="*/ 5778918 h 7483790"/>
              <a:gd name="connsiteX1460" fmla="*/ 346281 w 7587616"/>
              <a:gd name="connsiteY1460" fmla="*/ 5778918 h 7483790"/>
              <a:gd name="connsiteX1461" fmla="*/ 186330 w 7587616"/>
              <a:gd name="connsiteY1461" fmla="*/ 5618967 h 7483790"/>
              <a:gd name="connsiteX1462" fmla="*/ 0 w 7587616"/>
              <a:gd name="connsiteY1462" fmla="*/ 5618967 h 7483790"/>
              <a:gd name="connsiteX1463" fmla="*/ 0 w 7587616"/>
              <a:gd name="connsiteY1463" fmla="*/ 5453162 h 7483790"/>
              <a:gd name="connsiteX1464" fmla="*/ 360211 w 7587616"/>
              <a:gd name="connsiteY1464" fmla="*/ 5453162 h 7483790"/>
              <a:gd name="connsiteX1465" fmla="*/ 200261 w 7587616"/>
              <a:gd name="connsiteY1465" fmla="*/ 5613113 h 7483790"/>
              <a:gd name="connsiteX1466" fmla="*/ 662578 w 7587616"/>
              <a:gd name="connsiteY1466" fmla="*/ 5613113 h 7483790"/>
              <a:gd name="connsiteX1467" fmla="*/ 822529 w 7587616"/>
              <a:gd name="connsiteY1467" fmla="*/ 5453162 h 7483790"/>
              <a:gd name="connsiteX1468" fmla="*/ 1312716 w 7587616"/>
              <a:gd name="connsiteY1468" fmla="*/ 5453162 h 7483790"/>
              <a:gd name="connsiteX1469" fmla="*/ 1152766 w 7587616"/>
              <a:gd name="connsiteY1469" fmla="*/ 5613113 h 7483790"/>
              <a:gd name="connsiteX1470" fmla="*/ 1607141 w 7587616"/>
              <a:gd name="connsiteY1470" fmla="*/ 5613113 h 7483790"/>
              <a:gd name="connsiteX1471" fmla="*/ 1767092 w 7587616"/>
              <a:gd name="connsiteY1471" fmla="*/ 5453162 h 7483790"/>
              <a:gd name="connsiteX1472" fmla="*/ 2257275 w 7587616"/>
              <a:gd name="connsiteY1472" fmla="*/ 5453162 h 7483790"/>
              <a:gd name="connsiteX1473" fmla="*/ 2097325 w 7587616"/>
              <a:gd name="connsiteY1473" fmla="*/ 5613113 h 7483790"/>
              <a:gd name="connsiteX1474" fmla="*/ 2559642 w 7587616"/>
              <a:gd name="connsiteY1474" fmla="*/ 5613113 h 7483790"/>
              <a:gd name="connsiteX1475" fmla="*/ 2719593 w 7587616"/>
              <a:gd name="connsiteY1475" fmla="*/ 5453162 h 7483790"/>
              <a:gd name="connsiteX1476" fmla="*/ 3209776 w 7587616"/>
              <a:gd name="connsiteY1476" fmla="*/ 5453162 h 7483790"/>
              <a:gd name="connsiteX1477" fmla="*/ 3049826 w 7587616"/>
              <a:gd name="connsiteY1477" fmla="*/ 5613113 h 7483790"/>
              <a:gd name="connsiteX1478" fmla="*/ 3512144 w 7587616"/>
              <a:gd name="connsiteY1478" fmla="*/ 5613113 h 7483790"/>
              <a:gd name="connsiteX1479" fmla="*/ 3672095 w 7587616"/>
              <a:gd name="connsiteY1479" fmla="*/ 5453162 h 7483790"/>
              <a:gd name="connsiteX1480" fmla="*/ 4162265 w 7587616"/>
              <a:gd name="connsiteY1480" fmla="*/ 5453162 h 7483790"/>
              <a:gd name="connsiteX1481" fmla="*/ 4185124 w 7587616"/>
              <a:gd name="connsiteY1481" fmla="*/ 5430303 h 7483790"/>
              <a:gd name="connsiteX1482" fmla="*/ 4162264 w 7587616"/>
              <a:gd name="connsiteY1482" fmla="*/ 5407443 h 7483790"/>
              <a:gd name="connsiteX1483" fmla="*/ 4624586 w 7587616"/>
              <a:gd name="connsiteY1483" fmla="*/ 5407443 h 7483790"/>
              <a:gd name="connsiteX1484" fmla="*/ 4647447 w 7587616"/>
              <a:gd name="connsiteY1484" fmla="*/ 5430303 h 7483790"/>
              <a:gd name="connsiteX1485" fmla="*/ 4624588 w 7587616"/>
              <a:gd name="connsiteY1485" fmla="*/ 5453162 h 7483790"/>
              <a:gd name="connsiteX1486" fmla="*/ 4162266 w 7587616"/>
              <a:gd name="connsiteY1486" fmla="*/ 5453162 h 7483790"/>
              <a:gd name="connsiteX1487" fmla="*/ 4002315 w 7587616"/>
              <a:gd name="connsiteY1487" fmla="*/ 5613113 h 7483790"/>
              <a:gd name="connsiteX1488" fmla="*/ 4464635 w 7587616"/>
              <a:gd name="connsiteY1488" fmla="*/ 5613113 h 7483790"/>
              <a:gd name="connsiteX1489" fmla="*/ 4624588 w 7587616"/>
              <a:gd name="connsiteY1489" fmla="*/ 5453162 h 7483790"/>
              <a:gd name="connsiteX1490" fmla="*/ 5114767 w 7587616"/>
              <a:gd name="connsiteY1490" fmla="*/ 5453162 h 7483790"/>
              <a:gd name="connsiteX1491" fmla="*/ 4954816 w 7587616"/>
              <a:gd name="connsiteY1491" fmla="*/ 5613113 h 7483790"/>
              <a:gd name="connsiteX1492" fmla="*/ 5398084 w 7587616"/>
              <a:gd name="connsiteY1492" fmla="*/ 5613113 h 7483790"/>
              <a:gd name="connsiteX1493" fmla="*/ 5558035 w 7587616"/>
              <a:gd name="connsiteY1493" fmla="*/ 5453162 h 7483790"/>
              <a:gd name="connsiteX1494" fmla="*/ 6048212 w 7587616"/>
              <a:gd name="connsiteY1494" fmla="*/ 5453162 h 7483790"/>
              <a:gd name="connsiteX1495" fmla="*/ 6071072 w 7587616"/>
              <a:gd name="connsiteY1495" fmla="*/ 5430303 h 7483790"/>
              <a:gd name="connsiteX1496" fmla="*/ 6048212 w 7587616"/>
              <a:gd name="connsiteY1496" fmla="*/ 5407443 h 7483790"/>
              <a:gd name="connsiteX1497" fmla="*/ 6510532 w 7587616"/>
              <a:gd name="connsiteY1497" fmla="*/ 5407443 h 7483790"/>
              <a:gd name="connsiteX1498" fmla="*/ 6533393 w 7587616"/>
              <a:gd name="connsiteY1498" fmla="*/ 5430303 h 7483790"/>
              <a:gd name="connsiteX1499" fmla="*/ 6510532 w 7587616"/>
              <a:gd name="connsiteY1499" fmla="*/ 5453162 h 7483790"/>
              <a:gd name="connsiteX1500" fmla="*/ 6048214 w 7587616"/>
              <a:gd name="connsiteY1500" fmla="*/ 5453162 h 7483790"/>
              <a:gd name="connsiteX1501" fmla="*/ 5888264 w 7587616"/>
              <a:gd name="connsiteY1501" fmla="*/ 5613113 h 7483790"/>
              <a:gd name="connsiteX1502" fmla="*/ 6350581 w 7587616"/>
              <a:gd name="connsiteY1502" fmla="*/ 5613113 h 7483790"/>
              <a:gd name="connsiteX1503" fmla="*/ 6510532 w 7587616"/>
              <a:gd name="connsiteY1503" fmla="*/ 5453162 h 7483790"/>
              <a:gd name="connsiteX1504" fmla="*/ 7000723 w 7587616"/>
              <a:gd name="connsiteY1504" fmla="*/ 5453162 h 7483790"/>
              <a:gd name="connsiteX1505" fmla="*/ 6840772 w 7587616"/>
              <a:gd name="connsiteY1505" fmla="*/ 5613113 h 7483790"/>
              <a:gd name="connsiteX1506" fmla="*/ 7293559 w 7587616"/>
              <a:gd name="connsiteY1506" fmla="*/ 5613113 h 7483790"/>
              <a:gd name="connsiteX1507" fmla="*/ 7453510 w 7587616"/>
              <a:gd name="connsiteY1507" fmla="*/ 5453162 h 7483790"/>
              <a:gd name="connsiteX1508" fmla="*/ 7000723 w 7587616"/>
              <a:gd name="connsiteY1508" fmla="*/ 5453162 h 7483790"/>
              <a:gd name="connsiteX1509" fmla="*/ 7023582 w 7587616"/>
              <a:gd name="connsiteY1509" fmla="*/ 5430303 h 7483790"/>
              <a:gd name="connsiteX1510" fmla="*/ 7000722 w 7587616"/>
              <a:gd name="connsiteY1510" fmla="*/ 5407443 h 7483790"/>
              <a:gd name="connsiteX1511" fmla="*/ 7453510 w 7587616"/>
              <a:gd name="connsiteY1511" fmla="*/ 5407443 h 7483790"/>
              <a:gd name="connsiteX1512" fmla="*/ 7287705 w 7587616"/>
              <a:gd name="connsiteY1512" fmla="*/ 5241638 h 7483790"/>
              <a:gd name="connsiteX1513" fmla="*/ 7587616 w 7587616"/>
              <a:gd name="connsiteY1513" fmla="*/ 5030112 h 7483790"/>
              <a:gd name="connsiteX1514" fmla="*/ 7587616 w 7587616"/>
              <a:gd name="connsiteY1514" fmla="*/ 5075831 h 7483790"/>
              <a:gd name="connsiteX1515" fmla="*/ 7148281 w 7587616"/>
              <a:gd name="connsiteY1515" fmla="*/ 5075831 h 7483790"/>
              <a:gd name="connsiteX1516" fmla="*/ 7125421 w 7587616"/>
              <a:gd name="connsiteY1516" fmla="*/ 5052971 h 7483790"/>
              <a:gd name="connsiteX1517" fmla="*/ 7148280 w 7587616"/>
              <a:gd name="connsiteY1517" fmla="*/ 5030112 h 7483790"/>
              <a:gd name="connsiteX1518" fmla="*/ 7587616 w 7587616"/>
              <a:gd name="connsiteY1518" fmla="*/ 4704356 h 7483790"/>
              <a:gd name="connsiteX1519" fmla="*/ 7587616 w 7587616"/>
              <a:gd name="connsiteY1519" fmla="*/ 4870161 h 7483790"/>
              <a:gd name="connsiteX1520" fmla="*/ 7308231 w 7587616"/>
              <a:gd name="connsiteY1520" fmla="*/ 4870161 h 7483790"/>
              <a:gd name="connsiteX1521" fmla="*/ 7148279 w 7587616"/>
              <a:gd name="connsiteY1521" fmla="*/ 5030112 h 7483790"/>
              <a:gd name="connsiteX1522" fmla="*/ 6658095 w 7587616"/>
              <a:gd name="connsiteY1522" fmla="*/ 5030112 h 7483790"/>
              <a:gd name="connsiteX1523" fmla="*/ 6818047 w 7587616"/>
              <a:gd name="connsiteY1523" fmla="*/ 4870161 h 7483790"/>
              <a:gd name="connsiteX1524" fmla="*/ 6355724 w 7587616"/>
              <a:gd name="connsiteY1524" fmla="*/ 4870161 h 7483790"/>
              <a:gd name="connsiteX1525" fmla="*/ 6195771 w 7587616"/>
              <a:gd name="connsiteY1525" fmla="*/ 5030112 h 7483790"/>
              <a:gd name="connsiteX1526" fmla="*/ 5705591 w 7587616"/>
              <a:gd name="connsiteY1526" fmla="*/ 5030112 h 7483790"/>
              <a:gd name="connsiteX1527" fmla="*/ 5682731 w 7587616"/>
              <a:gd name="connsiteY1527" fmla="*/ 5052971 h 7483790"/>
              <a:gd name="connsiteX1528" fmla="*/ 5705591 w 7587616"/>
              <a:gd name="connsiteY1528" fmla="*/ 5075831 h 7483790"/>
              <a:gd name="connsiteX1529" fmla="*/ 5262325 w 7587616"/>
              <a:gd name="connsiteY1529" fmla="*/ 5075831 h 7483790"/>
              <a:gd name="connsiteX1530" fmla="*/ 5428128 w 7587616"/>
              <a:gd name="connsiteY1530" fmla="*/ 5241636 h 7483790"/>
              <a:gd name="connsiteX1531" fmla="*/ 4937950 w 7587616"/>
              <a:gd name="connsiteY1531" fmla="*/ 5241636 h 7483790"/>
              <a:gd name="connsiteX1532" fmla="*/ 4772146 w 7587616"/>
              <a:gd name="connsiteY1532" fmla="*/ 5075831 h 7483790"/>
              <a:gd name="connsiteX1533" fmla="*/ 5262323 w 7587616"/>
              <a:gd name="connsiteY1533" fmla="*/ 5075831 h 7483790"/>
              <a:gd name="connsiteX1534" fmla="*/ 5239463 w 7587616"/>
              <a:gd name="connsiteY1534" fmla="*/ 5052971 h 7483790"/>
              <a:gd name="connsiteX1535" fmla="*/ 5262323 w 7587616"/>
              <a:gd name="connsiteY1535" fmla="*/ 5030112 h 7483790"/>
              <a:gd name="connsiteX1536" fmla="*/ 5705590 w 7587616"/>
              <a:gd name="connsiteY1536" fmla="*/ 5030112 h 7483790"/>
              <a:gd name="connsiteX1537" fmla="*/ 5865544 w 7587616"/>
              <a:gd name="connsiteY1537" fmla="*/ 4870161 h 7483790"/>
              <a:gd name="connsiteX1538" fmla="*/ 5422274 w 7587616"/>
              <a:gd name="connsiteY1538" fmla="*/ 4870161 h 7483790"/>
              <a:gd name="connsiteX1539" fmla="*/ 5262323 w 7587616"/>
              <a:gd name="connsiteY1539" fmla="*/ 5030112 h 7483790"/>
              <a:gd name="connsiteX1540" fmla="*/ 4772145 w 7587616"/>
              <a:gd name="connsiteY1540" fmla="*/ 5030112 h 7483790"/>
              <a:gd name="connsiteX1541" fmla="*/ 4932097 w 7587616"/>
              <a:gd name="connsiteY1541" fmla="*/ 4870161 h 7483790"/>
              <a:gd name="connsiteX1542" fmla="*/ 4469774 w 7587616"/>
              <a:gd name="connsiteY1542" fmla="*/ 4870161 h 7483790"/>
              <a:gd name="connsiteX1543" fmla="*/ 4309823 w 7587616"/>
              <a:gd name="connsiteY1543" fmla="*/ 5030112 h 7483790"/>
              <a:gd name="connsiteX1544" fmla="*/ 4772145 w 7587616"/>
              <a:gd name="connsiteY1544" fmla="*/ 5030112 h 7483790"/>
              <a:gd name="connsiteX1545" fmla="*/ 4749286 w 7587616"/>
              <a:gd name="connsiteY1545" fmla="*/ 5052971 h 7483790"/>
              <a:gd name="connsiteX1546" fmla="*/ 4772146 w 7587616"/>
              <a:gd name="connsiteY1546" fmla="*/ 5075831 h 7483790"/>
              <a:gd name="connsiteX1547" fmla="*/ 4309823 w 7587616"/>
              <a:gd name="connsiteY1547" fmla="*/ 5075831 h 7483790"/>
              <a:gd name="connsiteX1548" fmla="*/ 4286963 w 7587616"/>
              <a:gd name="connsiteY1548" fmla="*/ 5052971 h 7483790"/>
              <a:gd name="connsiteX1549" fmla="*/ 4309822 w 7587616"/>
              <a:gd name="connsiteY1549" fmla="*/ 5030112 h 7483790"/>
              <a:gd name="connsiteX1550" fmla="*/ 3819644 w 7587616"/>
              <a:gd name="connsiteY1550" fmla="*/ 5030112 h 7483790"/>
              <a:gd name="connsiteX1551" fmla="*/ 3979595 w 7587616"/>
              <a:gd name="connsiteY1551" fmla="*/ 4870161 h 7483790"/>
              <a:gd name="connsiteX1552" fmla="*/ 3517289 w 7587616"/>
              <a:gd name="connsiteY1552" fmla="*/ 4870161 h 7483790"/>
              <a:gd name="connsiteX1553" fmla="*/ 3357336 w 7587616"/>
              <a:gd name="connsiteY1553" fmla="*/ 5030112 h 7483790"/>
              <a:gd name="connsiteX1554" fmla="*/ 2867158 w 7587616"/>
              <a:gd name="connsiteY1554" fmla="*/ 5030112 h 7483790"/>
              <a:gd name="connsiteX1555" fmla="*/ 3027109 w 7587616"/>
              <a:gd name="connsiteY1555" fmla="*/ 4870161 h 7483790"/>
              <a:gd name="connsiteX1556" fmla="*/ 2564788 w 7587616"/>
              <a:gd name="connsiteY1556" fmla="*/ 4870161 h 7483790"/>
              <a:gd name="connsiteX1557" fmla="*/ 2404836 w 7587616"/>
              <a:gd name="connsiteY1557" fmla="*/ 5030112 h 7483790"/>
              <a:gd name="connsiteX1558" fmla="*/ 2867157 w 7587616"/>
              <a:gd name="connsiteY1558" fmla="*/ 5030112 h 7483790"/>
              <a:gd name="connsiteX1559" fmla="*/ 2844299 w 7587616"/>
              <a:gd name="connsiteY1559" fmla="*/ 5052971 h 7483790"/>
              <a:gd name="connsiteX1560" fmla="*/ 2867159 w 7587616"/>
              <a:gd name="connsiteY1560" fmla="*/ 5075831 h 7483790"/>
              <a:gd name="connsiteX1561" fmla="*/ 2404837 w 7587616"/>
              <a:gd name="connsiteY1561" fmla="*/ 5075831 h 7483790"/>
              <a:gd name="connsiteX1562" fmla="*/ 2381977 w 7587616"/>
              <a:gd name="connsiteY1562" fmla="*/ 5052971 h 7483790"/>
              <a:gd name="connsiteX1563" fmla="*/ 2404835 w 7587616"/>
              <a:gd name="connsiteY1563" fmla="*/ 5030112 h 7483790"/>
              <a:gd name="connsiteX1564" fmla="*/ 1914657 w 7587616"/>
              <a:gd name="connsiteY1564" fmla="*/ 5030112 h 7483790"/>
              <a:gd name="connsiteX1565" fmla="*/ 2074608 w 7587616"/>
              <a:gd name="connsiteY1565" fmla="*/ 4870161 h 7483790"/>
              <a:gd name="connsiteX1566" fmla="*/ 1620229 w 7587616"/>
              <a:gd name="connsiteY1566" fmla="*/ 4870161 h 7483790"/>
              <a:gd name="connsiteX1567" fmla="*/ 1460277 w 7587616"/>
              <a:gd name="connsiteY1567" fmla="*/ 5030112 h 7483790"/>
              <a:gd name="connsiteX1568" fmla="*/ 970094 w 7587616"/>
              <a:gd name="connsiteY1568" fmla="*/ 5030111 h 7483790"/>
              <a:gd name="connsiteX1569" fmla="*/ 1130044 w 7587616"/>
              <a:gd name="connsiteY1569" fmla="*/ 4870161 h 7483790"/>
              <a:gd name="connsiteX1570" fmla="*/ 667725 w 7587616"/>
              <a:gd name="connsiteY1570" fmla="*/ 4870161 h 7483790"/>
              <a:gd name="connsiteX1571" fmla="*/ 507774 w 7587616"/>
              <a:gd name="connsiteY1571" fmla="*/ 5030111 h 7483790"/>
              <a:gd name="connsiteX1572" fmla="*/ 970094 w 7587616"/>
              <a:gd name="connsiteY1572" fmla="*/ 5030111 h 7483790"/>
              <a:gd name="connsiteX1573" fmla="*/ 947235 w 7587616"/>
              <a:gd name="connsiteY1573" fmla="*/ 5052970 h 7483790"/>
              <a:gd name="connsiteX1574" fmla="*/ 970095 w 7587616"/>
              <a:gd name="connsiteY1574" fmla="*/ 5075830 h 7483790"/>
              <a:gd name="connsiteX1575" fmla="*/ 507776 w 7587616"/>
              <a:gd name="connsiteY1575" fmla="*/ 5075830 h 7483790"/>
              <a:gd name="connsiteX1576" fmla="*/ 673580 w 7587616"/>
              <a:gd name="connsiteY1576" fmla="*/ 5241635 h 7483790"/>
              <a:gd name="connsiteX1577" fmla="*/ 183400 w 7587616"/>
              <a:gd name="connsiteY1577" fmla="*/ 5241635 h 7483790"/>
              <a:gd name="connsiteX1578" fmla="*/ 17596 w 7587616"/>
              <a:gd name="connsiteY1578" fmla="*/ 5075829 h 7483790"/>
              <a:gd name="connsiteX1579" fmla="*/ 507774 w 7587616"/>
              <a:gd name="connsiteY1579" fmla="*/ 5075829 h 7483790"/>
              <a:gd name="connsiteX1580" fmla="*/ 484915 w 7587616"/>
              <a:gd name="connsiteY1580" fmla="*/ 5052970 h 7483790"/>
              <a:gd name="connsiteX1581" fmla="*/ 507773 w 7587616"/>
              <a:gd name="connsiteY1581" fmla="*/ 5030111 h 7483790"/>
              <a:gd name="connsiteX1582" fmla="*/ 17595 w 7587616"/>
              <a:gd name="connsiteY1582" fmla="*/ 5030111 h 7483790"/>
              <a:gd name="connsiteX1583" fmla="*/ 177545 w 7587616"/>
              <a:gd name="connsiteY1583" fmla="*/ 4870161 h 7483790"/>
              <a:gd name="connsiteX1584" fmla="*/ 0 w 7587616"/>
              <a:gd name="connsiteY1584" fmla="*/ 4870161 h 7483790"/>
              <a:gd name="connsiteX1585" fmla="*/ 0 w 7587616"/>
              <a:gd name="connsiteY1585" fmla="*/ 4704356 h 7483790"/>
              <a:gd name="connsiteX1586" fmla="*/ 31525 w 7587616"/>
              <a:gd name="connsiteY1586" fmla="*/ 4704356 h 7483790"/>
              <a:gd name="connsiteX1587" fmla="*/ 191475 w 7587616"/>
              <a:gd name="connsiteY1587" fmla="*/ 4864306 h 7483790"/>
              <a:gd name="connsiteX1588" fmla="*/ 653796 w 7587616"/>
              <a:gd name="connsiteY1588" fmla="*/ 4864306 h 7483790"/>
              <a:gd name="connsiteX1589" fmla="*/ 493847 w 7587616"/>
              <a:gd name="connsiteY1589" fmla="*/ 4704356 h 7483790"/>
              <a:gd name="connsiteX1590" fmla="*/ 984026 w 7587616"/>
              <a:gd name="connsiteY1590" fmla="*/ 4704356 h 7483790"/>
              <a:gd name="connsiteX1591" fmla="*/ 1143976 w 7587616"/>
              <a:gd name="connsiteY1591" fmla="*/ 4864306 h 7483790"/>
              <a:gd name="connsiteX1592" fmla="*/ 1598358 w 7587616"/>
              <a:gd name="connsiteY1592" fmla="*/ 4864307 h 7483790"/>
              <a:gd name="connsiteX1593" fmla="*/ 1438408 w 7587616"/>
              <a:gd name="connsiteY1593" fmla="*/ 4704356 h 7483790"/>
              <a:gd name="connsiteX1594" fmla="*/ 1928587 w 7587616"/>
              <a:gd name="connsiteY1594" fmla="*/ 4704356 h 7483790"/>
              <a:gd name="connsiteX1595" fmla="*/ 2088538 w 7587616"/>
              <a:gd name="connsiteY1595" fmla="*/ 4864307 h 7483790"/>
              <a:gd name="connsiteX1596" fmla="*/ 2550859 w 7587616"/>
              <a:gd name="connsiteY1596" fmla="*/ 4864307 h 7483790"/>
              <a:gd name="connsiteX1597" fmla="*/ 2390909 w 7587616"/>
              <a:gd name="connsiteY1597" fmla="*/ 4704356 h 7483790"/>
              <a:gd name="connsiteX1598" fmla="*/ 2881087 w 7587616"/>
              <a:gd name="connsiteY1598" fmla="*/ 4704356 h 7483790"/>
              <a:gd name="connsiteX1599" fmla="*/ 2858227 w 7587616"/>
              <a:gd name="connsiteY1599" fmla="*/ 4681496 h 7483790"/>
              <a:gd name="connsiteX1600" fmla="*/ 2881086 w 7587616"/>
              <a:gd name="connsiteY1600" fmla="*/ 4658637 h 7483790"/>
              <a:gd name="connsiteX1601" fmla="*/ 3343407 w 7587616"/>
              <a:gd name="connsiteY1601" fmla="*/ 4658637 h 7483790"/>
              <a:gd name="connsiteX1602" fmla="*/ 3320548 w 7587616"/>
              <a:gd name="connsiteY1602" fmla="*/ 4681496 h 7483790"/>
              <a:gd name="connsiteX1603" fmla="*/ 3343408 w 7587616"/>
              <a:gd name="connsiteY1603" fmla="*/ 4704356 h 7483790"/>
              <a:gd name="connsiteX1604" fmla="*/ 2881088 w 7587616"/>
              <a:gd name="connsiteY1604" fmla="*/ 4704356 h 7483790"/>
              <a:gd name="connsiteX1605" fmla="*/ 3041039 w 7587616"/>
              <a:gd name="connsiteY1605" fmla="*/ 4864307 h 7483790"/>
              <a:gd name="connsiteX1606" fmla="*/ 3503359 w 7587616"/>
              <a:gd name="connsiteY1606" fmla="*/ 4864307 h 7483790"/>
              <a:gd name="connsiteX1607" fmla="*/ 3343409 w 7587616"/>
              <a:gd name="connsiteY1607" fmla="*/ 4704356 h 7483790"/>
              <a:gd name="connsiteX1608" fmla="*/ 3833570 w 7587616"/>
              <a:gd name="connsiteY1608" fmla="*/ 4704356 h 7483790"/>
              <a:gd name="connsiteX1609" fmla="*/ 3993521 w 7587616"/>
              <a:gd name="connsiteY1609" fmla="*/ 4864307 h 7483790"/>
              <a:gd name="connsiteX1610" fmla="*/ 4455841 w 7587616"/>
              <a:gd name="connsiteY1610" fmla="*/ 4864307 h 7483790"/>
              <a:gd name="connsiteX1611" fmla="*/ 4295891 w 7587616"/>
              <a:gd name="connsiteY1611" fmla="*/ 4704356 h 7483790"/>
              <a:gd name="connsiteX1612" fmla="*/ 4786070 w 7587616"/>
              <a:gd name="connsiteY1612" fmla="*/ 4704356 h 7483790"/>
              <a:gd name="connsiteX1613" fmla="*/ 4763209 w 7587616"/>
              <a:gd name="connsiteY1613" fmla="*/ 4681496 h 7483790"/>
              <a:gd name="connsiteX1614" fmla="*/ 4786068 w 7587616"/>
              <a:gd name="connsiteY1614" fmla="*/ 4658637 h 7483790"/>
              <a:gd name="connsiteX1615" fmla="*/ 5229340 w 7587616"/>
              <a:gd name="connsiteY1615" fmla="*/ 4658637 h 7483790"/>
              <a:gd name="connsiteX1616" fmla="*/ 5206481 w 7587616"/>
              <a:gd name="connsiteY1616" fmla="*/ 4681496 h 7483790"/>
              <a:gd name="connsiteX1617" fmla="*/ 5229341 w 7587616"/>
              <a:gd name="connsiteY1617" fmla="*/ 4704356 h 7483790"/>
              <a:gd name="connsiteX1618" fmla="*/ 4786072 w 7587616"/>
              <a:gd name="connsiteY1618" fmla="*/ 4704356 h 7483790"/>
              <a:gd name="connsiteX1619" fmla="*/ 4946023 w 7587616"/>
              <a:gd name="connsiteY1619" fmla="*/ 4864307 h 7483790"/>
              <a:gd name="connsiteX1620" fmla="*/ 5389290 w 7587616"/>
              <a:gd name="connsiteY1620" fmla="*/ 4864307 h 7483790"/>
              <a:gd name="connsiteX1621" fmla="*/ 5229341 w 7587616"/>
              <a:gd name="connsiteY1621" fmla="*/ 4704356 h 7483790"/>
              <a:gd name="connsiteX1622" fmla="*/ 5719515 w 7587616"/>
              <a:gd name="connsiteY1622" fmla="*/ 4704356 h 7483790"/>
              <a:gd name="connsiteX1623" fmla="*/ 5696655 w 7587616"/>
              <a:gd name="connsiteY1623" fmla="*/ 4681496 h 7483790"/>
              <a:gd name="connsiteX1624" fmla="*/ 5719514 w 7587616"/>
              <a:gd name="connsiteY1624" fmla="*/ 4658637 h 7483790"/>
              <a:gd name="connsiteX1625" fmla="*/ 6181838 w 7587616"/>
              <a:gd name="connsiteY1625" fmla="*/ 4658637 h 7483790"/>
              <a:gd name="connsiteX1626" fmla="*/ 6158978 w 7587616"/>
              <a:gd name="connsiteY1626" fmla="*/ 4681496 h 7483790"/>
              <a:gd name="connsiteX1627" fmla="*/ 6181838 w 7587616"/>
              <a:gd name="connsiteY1627" fmla="*/ 4704356 h 7483790"/>
              <a:gd name="connsiteX1628" fmla="*/ 5719516 w 7587616"/>
              <a:gd name="connsiteY1628" fmla="*/ 4704356 h 7483790"/>
              <a:gd name="connsiteX1629" fmla="*/ 5879470 w 7587616"/>
              <a:gd name="connsiteY1629" fmla="*/ 4864307 h 7483790"/>
              <a:gd name="connsiteX1630" fmla="*/ 6341790 w 7587616"/>
              <a:gd name="connsiteY1630" fmla="*/ 4864307 h 7483790"/>
              <a:gd name="connsiteX1631" fmla="*/ 6181838 w 7587616"/>
              <a:gd name="connsiteY1631" fmla="*/ 4704356 h 7483790"/>
              <a:gd name="connsiteX1632" fmla="*/ 6672021 w 7587616"/>
              <a:gd name="connsiteY1632" fmla="*/ 4704356 h 7483790"/>
              <a:gd name="connsiteX1633" fmla="*/ 6649162 w 7587616"/>
              <a:gd name="connsiteY1633" fmla="*/ 4681496 h 7483790"/>
              <a:gd name="connsiteX1634" fmla="*/ 6672021 w 7587616"/>
              <a:gd name="connsiteY1634" fmla="*/ 4658637 h 7483790"/>
              <a:gd name="connsiteX1635" fmla="*/ 7124818 w 7587616"/>
              <a:gd name="connsiteY1635" fmla="*/ 4658637 h 7483790"/>
              <a:gd name="connsiteX1636" fmla="*/ 7101959 w 7587616"/>
              <a:gd name="connsiteY1636" fmla="*/ 4681496 h 7483790"/>
              <a:gd name="connsiteX1637" fmla="*/ 7124818 w 7587616"/>
              <a:gd name="connsiteY1637" fmla="*/ 4704356 h 7483790"/>
              <a:gd name="connsiteX1638" fmla="*/ 6672022 w 7587616"/>
              <a:gd name="connsiteY1638" fmla="*/ 4704356 h 7483790"/>
              <a:gd name="connsiteX1639" fmla="*/ 6831974 w 7587616"/>
              <a:gd name="connsiteY1639" fmla="*/ 4864307 h 7483790"/>
              <a:gd name="connsiteX1640" fmla="*/ 7284769 w 7587616"/>
              <a:gd name="connsiteY1640" fmla="*/ 4864307 h 7483790"/>
              <a:gd name="connsiteX1641" fmla="*/ 7124818 w 7587616"/>
              <a:gd name="connsiteY1641" fmla="*/ 4704356 h 7483790"/>
              <a:gd name="connsiteX1642" fmla="*/ 7587616 w 7587616"/>
              <a:gd name="connsiteY1642" fmla="*/ 4492832 h 7483790"/>
              <a:gd name="connsiteX1643" fmla="*/ 7587616 w 7587616"/>
              <a:gd name="connsiteY1643" fmla="*/ 4658637 h 7483790"/>
              <a:gd name="connsiteX1644" fmla="*/ 7124818 w 7587616"/>
              <a:gd name="connsiteY1644" fmla="*/ 4658637 h 7483790"/>
              <a:gd name="connsiteX1645" fmla="*/ 7290622 w 7587616"/>
              <a:gd name="connsiteY1645" fmla="*/ 4492832 h 7483790"/>
              <a:gd name="connsiteX1646" fmla="*/ 7587616 w 7587616"/>
              <a:gd name="connsiteY1646" fmla="*/ 4281307 h 7483790"/>
              <a:gd name="connsiteX1647" fmla="*/ 7587616 w 7587616"/>
              <a:gd name="connsiteY1647" fmla="*/ 4327026 h 7483790"/>
              <a:gd name="connsiteX1648" fmla="*/ 7476978 w 7587616"/>
              <a:gd name="connsiteY1648" fmla="*/ 4327026 h 7483790"/>
              <a:gd name="connsiteX1649" fmla="*/ 7499837 w 7587616"/>
              <a:gd name="connsiteY1649" fmla="*/ 4304167 h 7483790"/>
              <a:gd name="connsiteX1650" fmla="*/ 7476977 w 7587616"/>
              <a:gd name="connsiteY1650" fmla="*/ 4281307 h 7483790"/>
              <a:gd name="connsiteX1651" fmla="*/ 7587616 w 7587616"/>
              <a:gd name="connsiteY1651" fmla="*/ 3744028 h 7483790"/>
              <a:gd name="connsiteX1652" fmla="*/ 7587616 w 7587616"/>
              <a:gd name="connsiteY1652" fmla="*/ 3909832 h 7483790"/>
              <a:gd name="connsiteX1653" fmla="*/ 7453513 w 7587616"/>
              <a:gd name="connsiteY1653" fmla="*/ 3909832 h 7483790"/>
              <a:gd name="connsiteX1654" fmla="*/ 7476373 w 7587616"/>
              <a:gd name="connsiteY1654" fmla="*/ 3932692 h 7483790"/>
              <a:gd name="connsiteX1655" fmla="*/ 7453513 w 7587616"/>
              <a:gd name="connsiteY1655" fmla="*/ 3955551 h 7483790"/>
              <a:gd name="connsiteX1656" fmla="*/ 7587616 w 7587616"/>
              <a:gd name="connsiteY1656" fmla="*/ 3955551 h 7483790"/>
              <a:gd name="connsiteX1657" fmla="*/ 7587616 w 7587616"/>
              <a:gd name="connsiteY1657" fmla="*/ 4121356 h 7483790"/>
              <a:gd name="connsiteX1658" fmla="*/ 7317028 w 7587616"/>
              <a:gd name="connsiteY1658" fmla="*/ 4121356 h 7483790"/>
              <a:gd name="connsiteX1659" fmla="*/ 7476977 w 7587616"/>
              <a:gd name="connsiteY1659" fmla="*/ 4281307 h 7483790"/>
              <a:gd name="connsiteX1660" fmla="*/ 6986791 w 7587616"/>
              <a:gd name="connsiteY1660" fmla="*/ 4281307 h 7483790"/>
              <a:gd name="connsiteX1661" fmla="*/ 7009650 w 7587616"/>
              <a:gd name="connsiteY1661" fmla="*/ 4304167 h 7483790"/>
              <a:gd name="connsiteX1662" fmla="*/ 6986791 w 7587616"/>
              <a:gd name="connsiteY1662" fmla="*/ 4327026 h 7483790"/>
              <a:gd name="connsiteX1663" fmla="*/ 6524473 w 7587616"/>
              <a:gd name="connsiteY1663" fmla="*/ 4327026 h 7483790"/>
              <a:gd name="connsiteX1664" fmla="*/ 6547332 w 7587616"/>
              <a:gd name="connsiteY1664" fmla="*/ 4304167 h 7483790"/>
              <a:gd name="connsiteX1665" fmla="*/ 6524472 w 7587616"/>
              <a:gd name="connsiteY1665" fmla="*/ 4281307 h 7483790"/>
              <a:gd name="connsiteX1666" fmla="*/ 6986790 w 7587616"/>
              <a:gd name="connsiteY1666" fmla="*/ 4281307 h 7483790"/>
              <a:gd name="connsiteX1667" fmla="*/ 6826840 w 7587616"/>
              <a:gd name="connsiteY1667" fmla="*/ 4121356 h 7483790"/>
              <a:gd name="connsiteX1668" fmla="*/ 6364522 w 7587616"/>
              <a:gd name="connsiteY1668" fmla="*/ 4121356 h 7483790"/>
              <a:gd name="connsiteX1669" fmla="*/ 6524472 w 7587616"/>
              <a:gd name="connsiteY1669" fmla="*/ 4281307 h 7483790"/>
              <a:gd name="connsiteX1670" fmla="*/ 6034291 w 7587616"/>
              <a:gd name="connsiteY1670" fmla="*/ 4281307 h 7483790"/>
              <a:gd name="connsiteX1671" fmla="*/ 5874341 w 7587616"/>
              <a:gd name="connsiteY1671" fmla="*/ 4121356 h 7483790"/>
              <a:gd name="connsiteX1672" fmla="*/ 5431073 w 7587616"/>
              <a:gd name="connsiteY1672" fmla="*/ 4121356 h 7483790"/>
              <a:gd name="connsiteX1673" fmla="*/ 5591023 w 7587616"/>
              <a:gd name="connsiteY1673" fmla="*/ 4281307 h 7483790"/>
              <a:gd name="connsiteX1674" fmla="*/ 5100842 w 7587616"/>
              <a:gd name="connsiteY1674" fmla="*/ 4281307 h 7483790"/>
              <a:gd name="connsiteX1675" fmla="*/ 5123701 w 7587616"/>
              <a:gd name="connsiteY1675" fmla="*/ 4304167 h 7483790"/>
              <a:gd name="connsiteX1676" fmla="*/ 5100842 w 7587616"/>
              <a:gd name="connsiteY1676" fmla="*/ 4327026 h 7483790"/>
              <a:gd name="connsiteX1677" fmla="*/ 4638524 w 7587616"/>
              <a:gd name="connsiteY1677" fmla="*/ 4327026 h 7483790"/>
              <a:gd name="connsiteX1678" fmla="*/ 4661384 w 7587616"/>
              <a:gd name="connsiteY1678" fmla="*/ 4304167 h 7483790"/>
              <a:gd name="connsiteX1679" fmla="*/ 4638523 w 7587616"/>
              <a:gd name="connsiteY1679" fmla="*/ 4281307 h 7483790"/>
              <a:gd name="connsiteX1680" fmla="*/ 5100840 w 7587616"/>
              <a:gd name="connsiteY1680" fmla="*/ 4281307 h 7483790"/>
              <a:gd name="connsiteX1681" fmla="*/ 4940890 w 7587616"/>
              <a:gd name="connsiteY1681" fmla="*/ 4121356 h 7483790"/>
              <a:gd name="connsiteX1682" fmla="*/ 4478574 w 7587616"/>
              <a:gd name="connsiteY1682" fmla="*/ 4121356 h 7483790"/>
              <a:gd name="connsiteX1683" fmla="*/ 4638523 w 7587616"/>
              <a:gd name="connsiteY1683" fmla="*/ 4281307 h 7483790"/>
              <a:gd name="connsiteX1684" fmla="*/ 4148341 w 7587616"/>
              <a:gd name="connsiteY1684" fmla="*/ 4281307 h 7483790"/>
              <a:gd name="connsiteX1685" fmla="*/ 3988390 w 7587616"/>
              <a:gd name="connsiteY1685" fmla="*/ 4121356 h 7483790"/>
              <a:gd name="connsiteX1686" fmla="*/ 3526075 w 7587616"/>
              <a:gd name="connsiteY1686" fmla="*/ 4121356 h 7483790"/>
              <a:gd name="connsiteX1687" fmla="*/ 3686025 w 7587616"/>
              <a:gd name="connsiteY1687" fmla="*/ 4281307 h 7483790"/>
              <a:gd name="connsiteX1688" fmla="*/ 3195846 w 7587616"/>
              <a:gd name="connsiteY1688" fmla="*/ 4281307 h 7483790"/>
              <a:gd name="connsiteX1689" fmla="*/ 3035895 w 7587616"/>
              <a:gd name="connsiteY1689" fmla="*/ 4121356 h 7483790"/>
              <a:gd name="connsiteX1690" fmla="*/ 2573576 w 7587616"/>
              <a:gd name="connsiteY1690" fmla="*/ 4121356 h 7483790"/>
              <a:gd name="connsiteX1691" fmla="*/ 2733526 w 7587616"/>
              <a:gd name="connsiteY1691" fmla="*/ 4281307 h 7483790"/>
              <a:gd name="connsiteX1692" fmla="*/ 2243343 w 7587616"/>
              <a:gd name="connsiteY1692" fmla="*/ 4281307 h 7483790"/>
              <a:gd name="connsiteX1693" fmla="*/ 2083392 w 7587616"/>
              <a:gd name="connsiteY1693" fmla="*/ 4121356 h 7483790"/>
              <a:gd name="connsiteX1694" fmla="*/ 1629017 w 7587616"/>
              <a:gd name="connsiteY1694" fmla="*/ 4121356 h 7483790"/>
              <a:gd name="connsiteX1695" fmla="*/ 1788967 w 7587616"/>
              <a:gd name="connsiteY1695" fmla="*/ 4281307 h 7483790"/>
              <a:gd name="connsiteX1696" fmla="*/ 1298780 w 7587616"/>
              <a:gd name="connsiteY1696" fmla="*/ 4281307 h 7483790"/>
              <a:gd name="connsiteX1697" fmla="*/ 1138829 w 7587616"/>
              <a:gd name="connsiteY1697" fmla="*/ 4121356 h 7483790"/>
              <a:gd name="connsiteX1698" fmla="*/ 676512 w 7587616"/>
              <a:gd name="connsiteY1698" fmla="*/ 4121356 h 7483790"/>
              <a:gd name="connsiteX1699" fmla="*/ 836462 w 7587616"/>
              <a:gd name="connsiteY1699" fmla="*/ 4281307 h 7483790"/>
              <a:gd name="connsiteX1700" fmla="*/ 346283 w 7587616"/>
              <a:gd name="connsiteY1700" fmla="*/ 4281307 h 7483790"/>
              <a:gd name="connsiteX1701" fmla="*/ 186332 w 7587616"/>
              <a:gd name="connsiteY1701" fmla="*/ 4121356 h 7483790"/>
              <a:gd name="connsiteX1702" fmla="*/ 0 w 7587616"/>
              <a:gd name="connsiteY1702" fmla="*/ 4121356 h 7483790"/>
              <a:gd name="connsiteX1703" fmla="*/ 0 w 7587616"/>
              <a:gd name="connsiteY1703" fmla="*/ 3955551 h 7483790"/>
              <a:gd name="connsiteX1704" fmla="*/ 360213 w 7587616"/>
              <a:gd name="connsiteY1704" fmla="*/ 3955551 h 7483790"/>
              <a:gd name="connsiteX1705" fmla="*/ 200263 w 7587616"/>
              <a:gd name="connsiteY1705" fmla="*/ 4115502 h 7483790"/>
              <a:gd name="connsiteX1706" fmla="*/ 662580 w 7587616"/>
              <a:gd name="connsiteY1706" fmla="*/ 4115502 h 7483790"/>
              <a:gd name="connsiteX1707" fmla="*/ 822531 w 7587616"/>
              <a:gd name="connsiteY1707" fmla="*/ 3955551 h 7483790"/>
              <a:gd name="connsiteX1708" fmla="*/ 1312718 w 7587616"/>
              <a:gd name="connsiteY1708" fmla="*/ 3955551 h 7483790"/>
              <a:gd name="connsiteX1709" fmla="*/ 1152768 w 7587616"/>
              <a:gd name="connsiteY1709" fmla="*/ 4115502 h 7483790"/>
              <a:gd name="connsiteX1710" fmla="*/ 1607143 w 7587616"/>
              <a:gd name="connsiteY1710" fmla="*/ 4115502 h 7483790"/>
              <a:gd name="connsiteX1711" fmla="*/ 1767094 w 7587616"/>
              <a:gd name="connsiteY1711" fmla="*/ 3955551 h 7483790"/>
              <a:gd name="connsiteX1712" fmla="*/ 2257277 w 7587616"/>
              <a:gd name="connsiteY1712" fmla="*/ 3955551 h 7483790"/>
              <a:gd name="connsiteX1713" fmla="*/ 2097327 w 7587616"/>
              <a:gd name="connsiteY1713" fmla="*/ 4115502 h 7483790"/>
              <a:gd name="connsiteX1714" fmla="*/ 2559644 w 7587616"/>
              <a:gd name="connsiteY1714" fmla="*/ 4115502 h 7483790"/>
              <a:gd name="connsiteX1715" fmla="*/ 2719595 w 7587616"/>
              <a:gd name="connsiteY1715" fmla="*/ 3955551 h 7483790"/>
              <a:gd name="connsiteX1716" fmla="*/ 3209778 w 7587616"/>
              <a:gd name="connsiteY1716" fmla="*/ 3955551 h 7483790"/>
              <a:gd name="connsiteX1717" fmla="*/ 3049828 w 7587616"/>
              <a:gd name="connsiteY1717" fmla="*/ 4115502 h 7483790"/>
              <a:gd name="connsiteX1718" fmla="*/ 3512146 w 7587616"/>
              <a:gd name="connsiteY1718" fmla="*/ 4115502 h 7483790"/>
              <a:gd name="connsiteX1719" fmla="*/ 3672097 w 7587616"/>
              <a:gd name="connsiteY1719" fmla="*/ 3955551 h 7483790"/>
              <a:gd name="connsiteX1720" fmla="*/ 4162267 w 7587616"/>
              <a:gd name="connsiteY1720" fmla="*/ 3955551 h 7483790"/>
              <a:gd name="connsiteX1721" fmla="*/ 4185125 w 7587616"/>
              <a:gd name="connsiteY1721" fmla="*/ 3932692 h 7483790"/>
              <a:gd name="connsiteX1722" fmla="*/ 4162266 w 7587616"/>
              <a:gd name="connsiteY1722" fmla="*/ 3909832 h 7483790"/>
              <a:gd name="connsiteX1723" fmla="*/ 4624588 w 7587616"/>
              <a:gd name="connsiteY1723" fmla="*/ 3909832 h 7483790"/>
              <a:gd name="connsiteX1724" fmla="*/ 4647448 w 7587616"/>
              <a:gd name="connsiteY1724" fmla="*/ 3932692 h 7483790"/>
              <a:gd name="connsiteX1725" fmla="*/ 4624590 w 7587616"/>
              <a:gd name="connsiteY1725" fmla="*/ 3955551 h 7483790"/>
              <a:gd name="connsiteX1726" fmla="*/ 4162268 w 7587616"/>
              <a:gd name="connsiteY1726" fmla="*/ 3955551 h 7483790"/>
              <a:gd name="connsiteX1727" fmla="*/ 4002317 w 7587616"/>
              <a:gd name="connsiteY1727" fmla="*/ 4115502 h 7483790"/>
              <a:gd name="connsiteX1728" fmla="*/ 4464636 w 7587616"/>
              <a:gd name="connsiteY1728" fmla="*/ 4115502 h 7483790"/>
              <a:gd name="connsiteX1729" fmla="*/ 4624590 w 7587616"/>
              <a:gd name="connsiteY1729" fmla="*/ 3955551 h 7483790"/>
              <a:gd name="connsiteX1730" fmla="*/ 5114769 w 7587616"/>
              <a:gd name="connsiteY1730" fmla="*/ 3955551 h 7483790"/>
              <a:gd name="connsiteX1731" fmla="*/ 4954818 w 7587616"/>
              <a:gd name="connsiteY1731" fmla="*/ 4115502 h 7483790"/>
              <a:gd name="connsiteX1732" fmla="*/ 5398085 w 7587616"/>
              <a:gd name="connsiteY1732" fmla="*/ 4115502 h 7483790"/>
              <a:gd name="connsiteX1733" fmla="*/ 5558037 w 7587616"/>
              <a:gd name="connsiteY1733" fmla="*/ 3955551 h 7483790"/>
              <a:gd name="connsiteX1734" fmla="*/ 6048214 w 7587616"/>
              <a:gd name="connsiteY1734" fmla="*/ 3955551 h 7483790"/>
              <a:gd name="connsiteX1735" fmla="*/ 6071074 w 7587616"/>
              <a:gd name="connsiteY1735" fmla="*/ 3932692 h 7483790"/>
              <a:gd name="connsiteX1736" fmla="*/ 6048214 w 7587616"/>
              <a:gd name="connsiteY1736" fmla="*/ 3909832 h 7483790"/>
              <a:gd name="connsiteX1737" fmla="*/ 6510533 w 7587616"/>
              <a:gd name="connsiteY1737" fmla="*/ 3909832 h 7483790"/>
              <a:gd name="connsiteX1738" fmla="*/ 6533395 w 7587616"/>
              <a:gd name="connsiteY1738" fmla="*/ 3932692 h 7483790"/>
              <a:gd name="connsiteX1739" fmla="*/ 6510533 w 7587616"/>
              <a:gd name="connsiteY1739" fmla="*/ 3955551 h 7483790"/>
              <a:gd name="connsiteX1740" fmla="*/ 6048216 w 7587616"/>
              <a:gd name="connsiteY1740" fmla="*/ 3955551 h 7483790"/>
              <a:gd name="connsiteX1741" fmla="*/ 5888266 w 7587616"/>
              <a:gd name="connsiteY1741" fmla="*/ 4115502 h 7483790"/>
              <a:gd name="connsiteX1742" fmla="*/ 6350583 w 7587616"/>
              <a:gd name="connsiteY1742" fmla="*/ 4115502 h 7483790"/>
              <a:gd name="connsiteX1743" fmla="*/ 6510533 w 7587616"/>
              <a:gd name="connsiteY1743" fmla="*/ 3955551 h 7483790"/>
              <a:gd name="connsiteX1744" fmla="*/ 7000725 w 7587616"/>
              <a:gd name="connsiteY1744" fmla="*/ 3955551 h 7483790"/>
              <a:gd name="connsiteX1745" fmla="*/ 6840774 w 7587616"/>
              <a:gd name="connsiteY1745" fmla="*/ 4115502 h 7483790"/>
              <a:gd name="connsiteX1746" fmla="*/ 7293561 w 7587616"/>
              <a:gd name="connsiteY1746" fmla="*/ 4115502 h 7483790"/>
              <a:gd name="connsiteX1747" fmla="*/ 7453512 w 7587616"/>
              <a:gd name="connsiteY1747" fmla="*/ 3955551 h 7483790"/>
              <a:gd name="connsiteX1748" fmla="*/ 7000725 w 7587616"/>
              <a:gd name="connsiteY1748" fmla="*/ 3955551 h 7483790"/>
              <a:gd name="connsiteX1749" fmla="*/ 7023584 w 7587616"/>
              <a:gd name="connsiteY1749" fmla="*/ 3932692 h 7483790"/>
              <a:gd name="connsiteX1750" fmla="*/ 7000724 w 7587616"/>
              <a:gd name="connsiteY1750" fmla="*/ 3909832 h 7483790"/>
              <a:gd name="connsiteX1751" fmla="*/ 7453512 w 7587616"/>
              <a:gd name="connsiteY1751" fmla="*/ 3909832 h 7483790"/>
              <a:gd name="connsiteX1752" fmla="*/ 7287707 w 7587616"/>
              <a:gd name="connsiteY1752" fmla="*/ 3744028 h 7483790"/>
              <a:gd name="connsiteX1753" fmla="*/ 7587616 w 7587616"/>
              <a:gd name="connsiteY1753" fmla="*/ 3532501 h 7483790"/>
              <a:gd name="connsiteX1754" fmla="*/ 7587616 w 7587616"/>
              <a:gd name="connsiteY1754" fmla="*/ 3578221 h 7483790"/>
              <a:gd name="connsiteX1755" fmla="*/ 7148283 w 7587616"/>
              <a:gd name="connsiteY1755" fmla="*/ 3578221 h 7483790"/>
              <a:gd name="connsiteX1756" fmla="*/ 7125423 w 7587616"/>
              <a:gd name="connsiteY1756" fmla="*/ 3555360 h 7483790"/>
              <a:gd name="connsiteX1757" fmla="*/ 7148282 w 7587616"/>
              <a:gd name="connsiteY1757" fmla="*/ 3532501 h 7483790"/>
              <a:gd name="connsiteX1758" fmla="*/ 7587616 w 7587616"/>
              <a:gd name="connsiteY1758" fmla="*/ 3206746 h 7483790"/>
              <a:gd name="connsiteX1759" fmla="*/ 7587616 w 7587616"/>
              <a:gd name="connsiteY1759" fmla="*/ 3372551 h 7483790"/>
              <a:gd name="connsiteX1760" fmla="*/ 7308233 w 7587616"/>
              <a:gd name="connsiteY1760" fmla="*/ 3372551 h 7483790"/>
              <a:gd name="connsiteX1761" fmla="*/ 7148281 w 7587616"/>
              <a:gd name="connsiteY1761" fmla="*/ 3532501 h 7483790"/>
              <a:gd name="connsiteX1762" fmla="*/ 6658097 w 7587616"/>
              <a:gd name="connsiteY1762" fmla="*/ 3532501 h 7483790"/>
              <a:gd name="connsiteX1763" fmla="*/ 6818048 w 7587616"/>
              <a:gd name="connsiteY1763" fmla="*/ 3372551 h 7483790"/>
              <a:gd name="connsiteX1764" fmla="*/ 6355726 w 7587616"/>
              <a:gd name="connsiteY1764" fmla="*/ 3372551 h 7483790"/>
              <a:gd name="connsiteX1765" fmla="*/ 6195772 w 7587616"/>
              <a:gd name="connsiteY1765" fmla="*/ 3532501 h 7483790"/>
              <a:gd name="connsiteX1766" fmla="*/ 5705593 w 7587616"/>
              <a:gd name="connsiteY1766" fmla="*/ 3532501 h 7483790"/>
              <a:gd name="connsiteX1767" fmla="*/ 5682732 w 7587616"/>
              <a:gd name="connsiteY1767" fmla="*/ 3555360 h 7483790"/>
              <a:gd name="connsiteX1768" fmla="*/ 5705593 w 7587616"/>
              <a:gd name="connsiteY1768" fmla="*/ 3578221 h 7483790"/>
              <a:gd name="connsiteX1769" fmla="*/ 5262326 w 7587616"/>
              <a:gd name="connsiteY1769" fmla="*/ 3578221 h 7483790"/>
              <a:gd name="connsiteX1770" fmla="*/ 5428130 w 7587616"/>
              <a:gd name="connsiteY1770" fmla="*/ 3744026 h 7483790"/>
              <a:gd name="connsiteX1771" fmla="*/ 4937952 w 7587616"/>
              <a:gd name="connsiteY1771" fmla="*/ 3744026 h 7483790"/>
              <a:gd name="connsiteX1772" fmla="*/ 4772148 w 7587616"/>
              <a:gd name="connsiteY1772" fmla="*/ 3578221 h 7483790"/>
              <a:gd name="connsiteX1773" fmla="*/ 5262325 w 7587616"/>
              <a:gd name="connsiteY1773" fmla="*/ 3578221 h 7483790"/>
              <a:gd name="connsiteX1774" fmla="*/ 5239464 w 7587616"/>
              <a:gd name="connsiteY1774" fmla="*/ 3555360 h 7483790"/>
              <a:gd name="connsiteX1775" fmla="*/ 5262325 w 7587616"/>
              <a:gd name="connsiteY1775" fmla="*/ 3532501 h 7483790"/>
              <a:gd name="connsiteX1776" fmla="*/ 5705592 w 7587616"/>
              <a:gd name="connsiteY1776" fmla="*/ 3532501 h 7483790"/>
              <a:gd name="connsiteX1777" fmla="*/ 5865546 w 7587616"/>
              <a:gd name="connsiteY1777" fmla="*/ 3372551 h 7483790"/>
              <a:gd name="connsiteX1778" fmla="*/ 5422275 w 7587616"/>
              <a:gd name="connsiteY1778" fmla="*/ 3372551 h 7483790"/>
              <a:gd name="connsiteX1779" fmla="*/ 5262325 w 7587616"/>
              <a:gd name="connsiteY1779" fmla="*/ 3532501 h 7483790"/>
              <a:gd name="connsiteX1780" fmla="*/ 4772147 w 7587616"/>
              <a:gd name="connsiteY1780" fmla="*/ 3532501 h 7483790"/>
              <a:gd name="connsiteX1781" fmla="*/ 4932098 w 7587616"/>
              <a:gd name="connsiteY1781" fmla="*/ 3372551 h 7483790"/>
              <a:gd name="connsiteX1782" fmla="*/ 4469776 w 7587616"/>
              <a:gd name="connsiteY1782" fmla="*/ 3372551 h 7483790"/>
              <a:gd name="connsiteX1783" fmla="*/ 4309825 w 7587616"/>
              <a:gd name="connsiteY1783" fmla="*/ 3532501 h 7483790"/>
              <a:gd name="connsiteX1784" fmla="*/ 4772147 w 7587616"/>
              <a:gd name="connsiteY1784" fmla="*/ 3532501 h 7483790"/>
              <a:gd name="connsiteX1785" fmla="*/ 4749287 w 7587616"/>
              <a:gd name="connsiteY1785" fmla="*/ 3555360 h 7483790"/>
              <a:gd name="connsiteX1786" fmla="*/ 4772148 w 7587616"/>
              <a:gd name="connsiteY1786" fmla="*/ 3578221 h 7483790"/>
              <a:gd name="connsiteX1787" fmla="*/ 4309825 w 7587616"/>
              <a:gd name="connsiteY1787" fmla="*/ 3578221 h 7483790"/>
              <a:gd name="connsiteX1788" fmla="*/ 4286965 w 7587616"/>
              <a:gd name="connsiteY1788" fmla="*/ 3555360 h 7483790"/>
              <a:gd name="connsiteX1789" fmla="*/ 4309824 w 7587616"/>
              <a:gd name="connsiteY1789" fmla="*/ 3532501 h 7483790"/>
              <a:gd name="connsiteX1790" fmla="*/ 3819646 w 7587616"/>
              <a:gd name="connsiteY1790" fmla="*/ 3532501 h 7483790"/>
              <a:gd name="connsiteX1791" fmla="*/ 3979597 w 7587616"/>
              <a:gd name="connsiteY1791" fmla="*/ 3372550 h 7483790"/>
              <a:gd name="connsiteX1792" fmla="*/ 3517291 w 7587616"/>
              <a:gd name="connsiteY1792" fmla="*/ 3372550 h 7483790"/>
              <a:gd name="connsiteX1793" fmla="*/ 3357338 w 7587616"/>
              <a:gd name="connsiteY1793" fmla="*/ 3532501 h 7483790"/>
              <a:gd name="connsiteX1794" fmla="*/ 2867160 w 7587616"/>
              <a:gd name="connsiteY1794" fmla="*/ 3532501 h 7483790"/>
              <a:gd name="connsiteX1795" fmla="*/ 3027111 w 7587616"/>
              <a:gd name="connsiteY1795" fmla="*/ 3372550 h 7483790"/>
              <a:gd name="connsiteX1796" fmla="*/ 2564790 w 7587616"/>
              <a:gd name="connsiteY1796" fmla="*/ 3372550 h 7483790"/>
              <a:gd name="connsiteX1797" fmla="*/ 2404838 w 7587616"/>
              <a:gd name="connsiteY1797" fmla="*/ 3532501 h 7483790"/>
              <a:gd name="connsiteX1798" fmla="*/ 2867159 w 7587616"/>
              <a:gd name="connsiteY1798" fmla="*/ 3532501 h 7483790"/>
              <a:gd name="connsiteX1799" fmla="*/ 2844301 w 7587616"/>
              <a:gd name="connsiteY1799" fmla="*/ 3555360 h 7483790"/>
              <a:gd name="connsiteX1800" fmla="*/ 2867161 w 7587616"/>
              <a:gd name="connsiteY1800" fmla="*/ 3578220 h 7483790"/>
              <a:gd name="connsiteX1801" fmla="*/ 2404839 w 7587616"/>
              <a:gd name="connsiteY1801" fmla="*/ 3578220 h 7483790"/>
              <a:gd name="connsiteX1802" fmla="*/ 2381979 w 7587616"/>
              <a:gd name="connsiteY1802" fmla="*/ 3555360 h 7483790"/>
              <a:gd name="connsiteX1803" fmla="*/ 2404837 w 7587616"/>
              <a:gd name="connsiteY1803" fmla="*/ 3532501 h 7483790"/>
              <a:gd name="connsiteX1804" fmla="*/ 1914659 w 7587616"/>
              <a:gd name="connsiteY1804" fmla="*/ 3532501 h 7483790"/>
              <a:gd name="connsiteX1805" fmla="*/ 2074610 w 7587616"/>
              <a:gd name="connsiteY1805" fmla="*/ 3372550 h 7483790"/>
              <a:gd name="connsiteX1806" fmla="*/ 1620231 w 7587616"/>
              <a:gd name="connsiteY1806" fmla="*/ 3372550 h 7483790"/>
              <a:gd name="connsiteX1807" fmla="*/ 1460279 w 7587616"/>
              <a:gd name="connsiteY1807" fmla="*/ 3532501 h 7483790"/>
              <a:gd name="connsiteX1808" fmla="*/ 970096 w 7587616"/>
              <a:gd name="connsiteY1808" fmla="*/ 3532500 h 7483790"/>
              <a:gd name="connsiteX1809" fmla="*/ 1130046 w 7587616"/>
              <a:gd name="connsiteY1809" fmla="*/ 3372550 h 7483790"/>
              <a:gd name="connsiteX1810" fmla="*/ 667727 w 7587616"/>
              <a:gd name="connsiteY1810" fmla="*/ 3372550 h 7483790"/>
              <a:gd name="connsiteX1811" fmla="*/ 507776 w 7587616"/>
              <a:gd name="connsiteY1811" fmla="*/ 3532500 h 7483790"/>
              <a:gd name="connsiteX1812" fmla="*/ 970096 w 7587616"/>
              <a:gd name="connsiteY1812" fmla="*/ 3532500 h 7483790"/>
              <a:gd name="connsiteX1813" fmla="*/ 947237 w 7587616"/>
              <a:gd name="connsiteY1813" fmla="*/ 3555359 h 7483790"/>
              <a:gd name="connsiteX1814" fmla="*/ 970097 w 7587616"/>
              <a:gd name="connsiteY1814" fmla="*/ 3578219 h 7483790"/>
              <a:gd name="connsiteX1815" fmla="*/ 507778 w 7587616"/>
              <a:gd name="connsiteY1815" fmla="*/ 3578219 h 7483790"/>
              <a:gd name="connsiteX1816" fmla="*/ 673582 w 7587616"/>
              <a:gd name="connsiteY1816" fmla="*/ 3744024 h 7483790"/>
              <a:gd name="connsiteX1817" fmla="*/ 183402 w 7587616"/>
              <a:gd name="connsiteY1817" fmla="*/ 3744024 h 7483790"/>
              <a:gd name="connsiteX1818" fmla="*/ 17598 w 7587616"/>
              <a:gd name="connsiteY1818" fmla="*/ 3578218 h 7483790"/>
              <a:gd name="connsiteX1819" fmla="*/ 507776 w 7587616"/>
              <a:gd name="connsiteY1819" fmla="*/ 3578218 h 7483790"/>
              <a:gd name="connsiteX1820" fmla="*/ 484917 w 7587616"/>
              <a:gd name="connsiteY1820" fmla="*/ 3555359 h 7483790"/>
              <a:gd name="connsiteX1821" fmla="*/ 507775 w 7587616"/>
              <a:gd name="connsiteY1821" fmla="*/ 3532500 h 7483790"/>
              <a:gd name="connsiteX1822" fmla="*/ 17597 w 7587616"/>
              <a:gd name="connsiteY1822" fmla="*/ 3532500 h 7483790"/>
              <a:gd name="connsiteX1823" fmla="*/ 177547 w 7587616"/>
              <a:gd name="connsiteY1823" fmla="*/ 3372550 h 7483790"/>
              <a:gd name="connsiteX1824" fmla="*/ 0 w 7587616"/>
              <a:gd name="connsiteY1824" fmla="*/ 3372550 h 7483790"/>
              <a:gd name="connsiteX1825" fmla="*/ 0 w 7587616"/>
              <a:gd name="connsiteY1825" fmla="*/ 3206745 h 7483790"/>
              <a:gd name="connsiteX1826" fmla="*/ 31527 w 7587616"/>
              <a:gd name="connsiteY1826" fmla="*/ 3206745 h 7483790"/>
              <a:gd name="connsiteX1827" fmla="*/ 191477 w 7587616"/>
              <a:gd name="connsiteY1827" fmla="*/ 3366695 h 7483790"/>
              <a:gd name="connsiteX1828" fmla="*/ 653798 w 7587616"/>
              <a:gd name="connsiteY1828" fmla="*/ 3366695 h 7483790"/>
              <a:gd name="connsiteX1829" fmla="*/ 493849 w 7587616"/>
              <a:gd name="connsiteY1829" fmla="*/ 3206745 h 7483790"/>
              <a:gd name="connsiteX1830" fmla="*/ 984028 w 7587616"/>
              <a:gd name="connsiteY1830" fmla="*/ 3206745 h 7483790"/>
              <a:gd name="connsiteX1831" fmla="*/ 1143978 w 7587616"/>
              <a:gd name="connsiteY1831" fmla="*/ 3366695 h 7483790"/>
              <a:gd name="connsiteX1832" fmla="*/ 1598360 w 7587616"/>
              <a:gd name="connsiteY1832" fmla="*/ 3366696 h 7483790"/>
              <a:gd name="connsiteX1833" fmla="*/ 1438410 w 7587616"/>
              <a:gd name="connsiteY1833" fmla="*/ 3206745 h 7483790"/>
              <a:gd name="connsiteX1834" fmla="*/ 1928589 w 7587616"/>
              <a:gd name="connsiteY1834" fmla="*/ 3206745 h 7483790"/>
              <a:gd name="connsiteX1835" fmla="*/ 2088540 w 7587616"/>
              <a:gd name="connsiteY1835" fmla="*/ 3366696 h 7483790"/>
              <a:gd name="connsiteX1836" fmla="*/ 2550861 w 7587616"/>
              <a:gd name="connsiteY1836" fmla="*/ 3366696 h 7483790"/>
              <a:gd name="connsiteX1837" fmla="*/ 2390911 w 7587616"/>
              <a:gd name="connsiteY1837" fmla="*/ 3206745 h 7483790"/>
              <a:gd name="connsiteX1838" fmla="*/ 2881089 w 7587616"/>
              <a:gd name="connsiteY1838" fmla="*/ 3206745 h 7483790"/>
              <a:gd name="connsiteX1839" fmla="*/ 2858229 w 7587616"/>
              <a:gd name="connsiteY1839" fmla="*/ 3183885 h 7483790"/>
              <a:gd name="connsiteX1840" fmla="*/ 2881088 w 7587616"/>
              <a:gd name="connsiteY1840" fmla="*/ 3161026 h 7483790"/>
              <a:gd name="connsiteX1841" fmla="*/ 3343409 w 7587616"/>
              <a:gd name="connsiteY1841" fmla="*/ 3161026 h 7483790"/>
              <a:gd name="connsiteX1842" fmla="*/ 3320550 w 7587616"/>
              <a:gd name="connsiteY1842" fmla="*/ 3183885 h 7483790"/>
              <a:gd name="connsiteX1843" fmla="*/ 3343410 w 7587616"/>
              <a:gd name="connsiteY1843" fmla="*/ 3206745 h 7483790"/>
              <a:gd name="connsiteX1844" fmla="*/ 2881090 w 7587616"/>
              <a:gd name="connsiteY1844" fmla="*/ 3206745 h 7483790"/>
              <a:gd name="connsiteX1845" fmla="*/ 3041041 w 7587616"/>
              <a:gd name="connsiteY1845" fmla="*/ 3366696 h 7483790"/>
              <a:gd name="connsiteX1846" fmla="*/ 3503361 w 7587616"/>
              <a:gd name="connsiteY1846" fmla="*/ 3366696 h 7483790"/>
              <a:gd name="connsiteX1847" fmla="*/ 3343411 w 7587616"/>
              <a:gd name="connsiteY1847" fmla="*/ 3206745 h 7483790"/>
              <a:gd name="connsiteX1848" fmla="*/ 3833572 w 7587616"/>
              <a:gd name="connsiteY1848" fmla="*/ 3206745 h 7483790"/>
              <a:gd name="connsiteX1849" fmla="*/ 3993523 w 7587616"/>
              <a:gd name="connsiteY1849" fmla="*/ 3366696 h 7483790"/>
              <a:gd name="connsiteX1850" fmla="*/ 4455842 w 7587616"/>
              <a:gd name="connsiteY1850" fmla="*/ 3366697 h 7483790"/>
              <a:gd name="connsiteX1851" fmla="*/ 4295893 w 7587616"/>
              <a:gd name="connsiteY1851" fmla="*/ 3206745 h 7483790"/>
              <a:gd name="connsiteX1852" fmla="*/ 4786071 w 7587616"/>
              <a:gd name="connsiteY1852" fmla="*/ 3206745 h 7483790"/>
              <a:gd name="connsiteX1853" fmla="*/ 4763211 w 7587616"/>
              <a:gd name="connsiteY1853" fmla="*/ 3183885 h 7483790"/>
              <a:gd name="connsiteX1854" fmla="*/ 4786070 w 7587616"/>
              <a:gd name="connsiteY1854" fmla="*/ 3161026 h 7483790"/>
              <a:gd name="connsiteX1855" fmla="*/ 5229342 w 7587616"/>
              <a:gd name="connsiteY1855" fmla="*/ 3161026 h 7483790"/>
              <a:gd name="connsiteX1856" fmla="*/ 5206482 w 7587616"/>
              <a:gd name="connsiteY1856" fmla="*/ 3183885 h 7483790"/>
              <a:gd name="connsiteX1857" fmla="*/ 5229343 w 7587616"/>
              <a:gd name="connsiteY1857" fmla="*/ 3206745 h 7483790"/>
              <a:gd name="connsiteX1858" fmla="*/ 4786074 w 7587616"/>
              <a:gd name="connsiteY1858" fmla="*/ 3206745 h 7483790"/>
              <a:gd name="connsiteX1859" fmla="*/ 4946024 w 7587616"/>
              <a:gd name="connsiteY1859" fmla="*/ 3366697 h 7483790"/>
              <a:gd name="connsiteX1860" fmla="*/ 5389292 w 7587616"/>
              <a:gd name="connsiteY1860" fmla="*/ 3366697 h 7483790"/>
              <a:gd name="connsiteX1861" fmla="*/ 5229343 w 7587616"/>
              <a:gd name="connsiteY1861" fmla="*/ 3206745 h 7483790"/>
              <a:gd name="connsiteX1862" fmla="*/ 5719516 w 7587616"/>
              <a:gd name="connsiteY1862" fmla="*/ 3206745 h 7483790"/>
              <a:gd name="connsiteX1863" fmla="*/ 5696656 w 7587616"/>
              <a:gd name="connsiteY1863" fmla="*/ 3183885 h 7483790"/>
              <a:gd name="connsiteX1864" fmla="*/ 5719515 w 7587616"/>
              <a:gd name="connsiteY1864" fmla="*/ 3161026 h 7483790"/>
              <a:gd name="connsiteX1865" fmla="*/ 6181840 w 7587616"/>
              <a:gd name="connsiteY1865" fmla="*/ 3161026 h 7483790"/>
              <a:gd name="connsiteX1866" fmla="*/ 6158980 w 7587616"/>
              <a:gd name="connsiteY1866" fmla="*/ 3183885 h 7483790"/>
              <a:gd name="connsiteX1867" fmla="*/ 6181840 w 7587616"/>
              <a:gd name="connsiteY1867" fmla="*/ 3206745 h 7483790"/>
              <a:gd name="connsiteX1868" fmla="*/ 5719518 w 7587616"/>
              <a:gd name="connsiteY1868" fmla="*/ 3206745 h 7483790"/>
              <a:gd name="connsiteX1869" fmla="*/ 5879471 w 7587616"/>
              <a:gd name="connsiteY1869" fmla="*/ 3366697 h 7483790"/>
              <a:gd name="connsiteX1870" fmla="*/ 6341792 w 7587616"/>
              <a:gd name="connsiteY1870" fmla="*/ 3366697 h 7483790"/>
              <a:gd name="connsiteX1871" fmla="*/ 6181840 w 7587616"/>
              <a:gd name="connsiteY1871" fmla="*/ 3206745 h 7483790"/>
              <a:gd name="connsiteX1872" fmla="*/ 6672023 w 7587616"/>
              <a:gd name="connsiteY1872" fmla="*/ 3206746 h 7483790"/>
              <a:gd name="connsiteX1873" fmla="*/ 6649164 w 7587616"/>
              <a:gd name="connsiteY1873" fmla="*/ 3183886 h 7483790"/>
              <a:gd name="connsiteX1874" fmla="*/ 6672023 w 7587616"/>
              <a:gd name="connsiteY1874" fmla="*/ 3161027 h 7483790"/>
              <a:gd name="connsiteX1875" fmla="*/ 7124820 w 7587616"/>
              <a:gd name="connsiteY1875" fmla="*/ 3161027 h 7483790"/>
              <a:gd name="connsiteX1876" fmla="*/ 7101961 w 7587616"/>
              <a:gd name="connsiteY1876" fmla="*/ 3183886 h 7483790"/>
              <a:gd name="connsiteX1877" fmla="*/ 7124820 w 7587616"/>
              <a:gd name="connsiteY1877" fmla="*/ 3206746 h 7483790"/>
              <a:gd name="connsiteX1878" fmla="*/ 6672024 w 7587616"/>
              <a:gd name="connsiteY1878" fmla="*/ 3206746 h 7483790"/>
              <a:gd name="connsiteX1879" fmla="*/ 6831975 w 7587616"/>
              <a:gd name="connsiteY1879" fmla="*/ 3366697 h 7483790"/>
              <a:gd name="connsiteX1880" fmla="*/ 7284771 w 7587616"/>
              <a:gd name="connsiteY1880" fmla="*/ 3366697 h 7483790"/>
              <a:gd name="connsiteX1881" fmla="*/ 7124820 w 7587616"/>
              <a:gd name="connsiteY1881" fmla="*/ 3206746 h 7483790"/>
              <a:gd name="connsiteX1882" fmla="*/ 7587616 w 7587616"/>
              <a:gd name="connsiteY1882" fmla="*/ 2995222 h 7483790"/>
              <a:gd name="connsiteX1883" fmla="*/ 7587616 w 7587616"/>
              <a:gd name="connsiteY1883" fmla="*/ 3161027 h 7483790"/>
              <a:gd name="connsiteX1884" fmla="*/ 7124820 w 7587616"/>
              <a:gd name="connsiteY1884" fmla="*/ 3161027 h 7483790"/>
              <a:gd name="connsiteX1885" fmla="*/ 7290624 w 7587616"/>
              <a:gd name="connsiteY1885" fmla="*/ 2995222 h 7483790"/>
              <a:gd name="connsiteX1886" fmla="*/ 7587616 w 7587616"/>
              <a:gd name="connsiteY1886" fmla="*/ 2783697 h 7483790"/>
              <a:gd name="connsiteX1887" fmla="*/ 7587616 w 7587616"/>
              <a:gd name="connsiteY1887" fmla="*/ 2829416 h 7483790"/>
              <a:gd name="connsiteX1888" fmla="*/ 7476977 w 7587616"/>
              <a:gd name="connsiteY1888" fmla="*/ 2829416 h 7483790"/>
              <a:gd name="connsiteX1889" fmla="*/ 7499837 w 7587616"/>
              <a:gd name="connsiteY1889" fmla="*/ 2806557 h 7483790"/>
              <a:gd name="connsiteX1890" fmla="*/ 7476976 w 7587616"/>
              <a:gd name="connsiteY1890" fmla="*/ 2783697 h 7483790"/>
              <a:gd name="connsiteX1891" fmla="*/ 7587616 w 7587616"/>
              <a:gd name="connsiteY1891" fmla="*/ 2246417 h 7483790"/>
              <a:gd name="connsiteX1892" fmla="*/ 7587616 w 7587616"/>
              <a:gd name="connsiteY1892" fmla="*/ 2412222 h 7483790"/>
              <a:gd name="connsiteX1893" fmla="*/ 7453512 w 7587616"/>
              <a:gd name="connsiteY1893" fmla="*/ 2412222 h 7483790"/>
              <a:gd name="connsiteX1894" fmla="*/ 7476372 w 7587616"/>
              <a:gd name="connsiteY1894" fmla="*/ 2435082 h 7483790"/>
              <a:gd name="connsiteX1895" fmla="*/ 7453512 w 7587616"/>
              <a:gd name="connsiteY1895" fmla="*/ 2457941 h 7483790"/>
              <a:gd name="connsiteX1896" fmla="*/ 7587616 w 7587616"/>
              <a:gd name="connsiteY1896" fmla="*/ 2457941 h 7483790"/>
              <a:gd name="connsiteX1897" fmla="*/ 7587616 w 7587616"/>
              <a:gd name="connsiteY1897" fmla="*/ 2623746 h 7483790"/>
              <a:gd name="connsiteX1898" fmla="*/ 7317028 w 7587616"/>
              <a:gd name="connsiteY1898" fmla="*/ 2623746 h 7483790"/>
              <a:gd name="connsiteX1899" fmla="*/ 7476976 w 7587616"/>
              <a:gd name="connsiteY1899" fmla="*/ 2783697 h 7483790"/>
              <a:gd name="connsiteX1900" fmla="*/ 6986791 w 7587616"/>
              <a:gd name="connsiteY1900" fmla="*/ 2783697 h 7483790"/>
              <a:gd name="connsiteX1901" fmla="*/ 7009650 w 7587616"/>
              <a:gd name="connsiteY1901" fmla="*/ 2806557 h 7483790"/>
              <a:gd name="connsiteX1902" fmla="*/ 6986791 w 7587616"/>
              <a:gd name="connsiteY1902" fmla="*/ 2829416 h 7483790"/>
              <a:gd name="connsiteX1903" fmla="*/ 6524472 w 7587616"/>
              <a:gd name="connsiteY1903" fmla="*/ 2829415 h 7483790"/>
              <a:gd name="connsiteX1904" fmla="*/ 6547332 w 7587616"/>
              <a:gd name="connsiteY1904" fmla="*/ 2806556 h 7483790"/>
              <a:gd name="connsiteX1905" fmla="*/ 6524472 w 7587616"/>
              <a:gd name="connsiteY1905" fmla="*/ 2783696 h 7483790"/>
              <a:gd name="connsiteX1906" fmla="*/ 6986789 w 7587616"/>
              <a:gd name="connsiteY1906" fmla="*/ 2783697 h 7483790"/>
              <a:gd name="connsiteX1907" fmla="*/ 6826840 w 7587616"/>
              <a:gd name="connsiteY1907" fmla="*/ 2623746 h 7483790"/>
              <a:gd name="connsiteX1908" fmla="*/ 6364522 w 7587616"/>
              <a:gd name="connsiteY1908" fmla="*/ 2623746 h 7483790"/>
              <a:gd name="connsiteX1909" fmla="*/ 6524472 w 7587616"/>
              <a:gd name="connsiteY1909" fmla="*/ 2783696 h 7483790"/>
              <a:gd name="connsiteX1910" fmla="*/ 6034291 w 7587616"/>
              <a:gd name="connsiteY1910" fmla="*/ 2783696 h 7483790"/>
              <a:gd name="connsiteX1911" fmla="*/ 5874341 w 7587616"/>
              <a:gd name="connsiteY1911" fmla="*/ 2623746 h 7483790"/>
              <a:gd name="connsiteX1912" fmla="*/ 5431073 w 7587616"/>
              <a:gd name="connsiteY1912" fmla="*/ 2623746 h 7483790"/>
              <a:gd name="connsiteX1913" fmla="*/ 5591023 w 7587616"/>
              <a:gd name="connsiteY1913" fmla="*/ 2783696 h 7483790"/>
              <a:gd name="connsiteX1914" fmla="*/ 5100842 w 7587616"/>
              <a:gd name="connsiteY1914" fmla="*/ 2783696 h 7483790"/>
              <a:gd name="connsiteX1915" fmla="*/ 5123700 w 7587616"/>
              <a:gd name="connsiteY1915" fmla="*/ 2806556 h 7483790"/>
              <a:gd name="connsiteX1916" fmla="*/ 5100842 w 7587616"/>
              <a:gd name="connsiteY1916" fmla="*/ 2829415 h 7483790"/>
              <a:gd name="connsiteX1917" fmla="*/ 4638524 w 7587616"/>
              <a:gd name="connsiteY1917" fmla="*/ 2829415 h 7483790"/>
              <a:gd name="connsiteX1918" fmla="*/ 4661384 w 7587616"/>
              <a:gd name="connsiteY1918" fmla="*/ 2806556 h 7483790"/>
              <a:gd name="connsiteX1919" fmla="*/ 4638523 w 7587616"/>
              <a:gd name="connsiteY1919" fmla="*/ 2783696 h 7483790"/>
              <a:gd name="connsiteX1920" fmla="*/ 5100840 w 7587616"/>
              <a:gd name="connsiteY1920" fmla="*/ 2783696 h 7483790"/>
              <a:gd name="connsiteX1921" fmla="*/ 4940889 w 7587616"/>
              <a:gd name="connsiteY1921" fmla="*/ 2623746 h 7483790"/>
              <a:gd name="connsiteX1922" fmla="*/ 4478573 w 7587616"/>
              <a:gd name="connsiteY1922" fmla="*/ 2623746 h 7483790"/>
              <a:gd name="connsiteX1923" fmla="*/ 4638523 w 7587616"/>
              <a:gd name="connsiteY1923" fmla="*/ 2783696 h 7483790"/>
              <a:gd name="connsiteX1924" fmla="*/ 4148341 w 7587616"/>
              <a:gd name="connsiteY1924" fmla="*/ 2783696 h 7483790"/>
              <a:gd name="connsiteX1925" fmla="*/ 3988389 w 7587616"/>
              <a:gd name="connsiteY1925" fmla="*/ 2623746 h 7483790"/>
              <a:gd name="connsiteX1926" fmla="*/ 3526075 w 7587616"/>
              <a:gd name="connsiteY1926" fmla="*/ 2623746 h 7483790"/>
              <a:gd name="connsiteX1927" fmla="*/ 3686025 w 7587616"/>
              <a:gd name="connsiteY1927" fmla="*/ 2783696 h 7483790"/>
              <a:gd name="connsiteX1928" fmla="*/ 3195846 w 7587616"/>
              <a:gd name="connsiteY1928" fmla="*/ 2783696 h 7483790"/>
              <a:gd name="connsiteX1929" fmla="*/ 3035895 w 7587616"/>
              <a:gd name="connsiteY1929" fmla="*/ 2623746 h 7483790"/>
              <a:gd name="connsiteX1930" fmla="*/ 2573576 w 7587616"/>
              <a:gd name="connsiteY1930" fmla="*/ 2623746 h 7483790"/>
              <a:gd name="connsiteX1931" fmla="*/ 2733526 w 7587616"/>
              <a:gd name="connsiteY1931" fmla="*/ 2783696 h 7483790"/>
              <a:gd name="connsiteX1932" fmla="*/ 2243343 w 7587616"/>
              <a:gd name="connsiteY1932" fmla="*/ 2783696 h 7483790"/>
              <a:gd name="connsiteX1933" fmla="*/ 2083392 w 7587616"/>
              <a:gd name="connsiteY1933" fmla="*/ 2623746 h 7483790"/>
              <a:gd name="connsiteX1934" fmla="*/ 1629017 w 7587616"/>
              <a:gd name="connsiteY1934" fmla="*/ 2623746 h 7483790"/>
              <a:gd name="connsiteX1935" fmla="*/ 1788967 w 7587616"/>
              <a:gd name="connsiteY1935" fmla="*/ 2783696 h 7483790"/>
              <a:gd name="connsiteX1936" fmla="*/ 1298780 w 7587616"/>
              <a:gd name="connsiteY1936" fmla="*/ 2783696 h 7483790"/>
              <a:gd name="connsiteX1937" fmla="*/ 1138829 w 7587616"/>
              <a:gd name="connsiteY1937" fmla="*/ 2623746 h 7483790"/>
              <a:gd name="connsiteX1938" fmla="*/ 676512 w 7587616"/>
              <a:gd name="connsiteY1938" fmla="*/ 2623746 h 7483790"/>
              <a:gd name="connsiteX1939" fmla="*/ 836462 w 7587616"/>
              <a:gd name="connsiteY1939" fmla="*/ 2783696 h 7483790"/>
              <a:gd name="connsiteX1940" fmla="*/ 346283 w 7587616"/>
              <a:gd name="connsiteY1940" fmla="*/ 2783696 h 7483790"/>
              <a:gd name="connsiteX1941" fmla="*/ 186332 w 7587616"/>
              <a:gd name="connsiteY1941" fmla="*/ 2623746 h 7483790"/>
              <a:gd name="connsiteX1942" fmla="*/ 0 w 7587616"/>
              <a:gd name="connsiteY1942" fmla="*/ 2623746 h 7483790"/>
              <a:gd name="connsiteX1943" fmla="*/ 0 w 7587616"/>
              <a:gd name="connsiteY1943" fmla="*/ 2457941 h 7483790"/>
              <a:gd name="connsiteX1944" fmla="*/ 360213 w 7587616"/>
              <a:gd name="connsiteY1944" fmla="*/ 2457941 h 7483790"/>
              <a:gd name="connsiteX1945" fmla="*/ 200263 w 7587616"/>
              <a:gd name="connsiteY1945" fmla="*/ 2617892 h 7483790"/>
              <a:gd name="connsiteX1946" fmla="*/ 662580 w 7587616"/>
              <a:gd name="connsiteY1946" fmla="*/ 2617892 h 7483790"/>
              <a:gd name="connsiteX1947" fmla="*/ 822531 w 7587616"/>
              <a:gd name="connsiteY1947" fmla="*/ 2457941 h 7483790"/>
              <a:gd name="connsiteX1948" fmla="*/ 1312718 w 7587616"/>
              <a:gd name="connsiteY1948" fmla="*/ 2457941 h 7483790"/>
              <a:gd name="connsiteX1949" fmla="*/ 1152768 w 7587616"/>
              <a:gd name="connsiteY1949" fmla="*/ 2617892 h 7483790"/>
              <a:gd name="connsiteX1950" fmla="*/ 1607143 w 7587616"/>
              <a:gd name="connsiteY1950" fmla="*/ 2617892 h 7483790"/>
              <a:gd name="connsiteX1951" fmla="*/ 1767094 w 7587616"/>
              <a:gd name="connsiteY1951" fmla="*/ 2457941 h 7483790"/>
              <a:gd name="connsiteX1952" fmla="*/ 2257277 w 7587616"/>
              <a:gd name="connsiteY1952" fmla="*/ 2457941 h 7483790"/>
              <a:gd name="connsiteX1953" fmla="*/ 2097327 w 7587616"/>
              <a:gd name="connsiteY1953" fmla="*/ 2617892 h 7483790"/>
              <a:gd name="connsiteX1954" fmla="*/ 2559644 w 7587616"/>
              <a:gd name="connsiteY1954" fmla="*/ 2617892 h 7483790"/>
              <a:gd name="connsiteX1955" fmla="*/ 2719595 w 7587616"/>
              <a:gd name="connsiteY1955" fmla="*/ 2457941 h 7483790"/>
              <a:gd name="connsiteX1956" fmla="*/ 3209778 w 7587616"/>
              <a:gd name="connsiteY1956" fmla="*/ 2457941 h 7483790"/>
              <a:gd name="connsiteX1957" fmla="*/ 3049828 w 7587616"/>
              <a:gd name="connsiteY1957" fmla="*/ 2617892 h 7483790"/>
              <a:gd name="connsiteX1958" fmla="*/ 3512146 w 7587616"/>
              <a:gd name="connsiteY1958" fmla="*/ 2617892 h 7483790"/>
              <a:gd name="connsiteX1959" fmla="*/ 3672097 w 7587616"/>
              <a:gd name="connsiteY1959" fmla="*/ 2457941 h 7483790"/>
              <a:gd name="connsiteX1960" fmla="*/ 4162266 w 7587616"/>
              <a:gd name="connsiteY1960" fmla="*/ 2457941 h 7483790"/>
              <a:gd name="connsiteX1961" fmla="*/ 4185125 w 7587616"/>
              <a:gd name="connsiteY1961" fmla="*/ 2435082 h 7483790"/>
              <a:gd name="connsiteX1962" fmla="*/ 4162265 w 7587616"/>
              <a:gd name="connsiteY1962" fmla="*/ 2412221 h 7483790"/>
              <a:gd name="connsiteX1963" fmla="*/ 4624587 w 7587616"/>
              <a:gd name="connsiteY1963" fmla="*/ 2412221 h 7483790"/>
              <a:gd name="connsiteX1964" fmla="*/ 4647448 w 7587616"/>
              <a:gd name="connsiteY1964" fmla="*/ 2435082 h 7483790"/>
              <a:gd name="connsiteX1965" fmla="*/ 4624590 w 7587616"/>
              <a:gd name="connsiteY1965" fmla="*/ 2457941 h 7483790"/>
              <a:gd name="connsiteX1966" fmla="*/ 4162268 w 7587616"/>
              <a:gd name="connsiteY1966" fmla="*/ 2457941 h 7483790"/>
              <a:gd name="connsiteX1967" fmla="*/ 4002316 w 7587616"/>
              <a:gd name="connsiteY1967" fmla="*/ 2617892 h 7483790"/>
              <a:gd name="connsiteX1968" fmla="*/ 4464636 w 7587616"/>
              <a:gd name="connsiteY1968" fmla="*/ 2617892 h 7483790"/>
              <a:gd name="connsiteX1969" fmla="*/ 4624590 w 7587616"/>
              <a:gd name="connsiteY1969" fmla="*/ 2457941 h 7483790"/>
              <a:gd name="connsiteX1970" fmla="*/ 5114769 w 7587616"/>
              <a:gd name="connsiteY1970" fmla="*/ 2457941 h 7483790"/>
              <a:gd name="connsiteX1971" fmla="*/ 4954817 w 7587616"/>
              <a:gd name="connsiteY1971" fmla="*/ 2617892 h 7483790"/>
              <a:gd name="connsiteX1972" fmla="*/ 5398085 w 7587616"/>
              <a:gd name="connsiteY1972" fmla="*/ 2617892 h 7483790"/>
              <a:gd name="connsiteX1973" fmla="*/ 5558037 w 7587616"/>
              <a:gd name="connsiteY1973" fmla="*/ 2457941 h 7483790"/>
              <a:gd name="connsiteX1974" fmla="*/ 6048214 w 7587616"/>
              <a:gd name="connsiteY1974" fmla="*/ 2457941 h 7483790"/>
              <a:gd name="connsiteX1975" fmla="*/ 6071074 w 7587616"/>
              <a:gd name="connsiteY1975" fmla="*/ 2435082 h 7483790"/>
              <a:gd name="connsiteX1976" fmla="*/ 6048214 w 7587616"/>
              <a:gd name="connsiteY1976" fmla="*/ 2412221 h 7483790"/>
              <a:gd name="connsiteX1977" fmla="*/ 6510533 w 7587616"/>
              <a:gd name="connsiteY1977" fmla="*/ 2412221 h 7483790"/>
              <a:gd name="connsiteX1978" fmla="*/ 6533395 w 7587616"/>
              <a:gd name="connsiteY1978" fmla="*/ 2435082 h 7483790"/>
              <a:gd name="connsiteX1979" fmla="*/ 6510533 w 7587616"/>
              <a:gd name="connsiteY1979" fmla="*/ 2457941 h 7483790"/>
              <a:gd name="connsiteX1980" fmla="*/ 6048216 w 7587616"/>
              <a:gd name="connsiteY1980" fmla="*/ 2457941 h 7483790"/>
              <a:gd name="connsiteX1981" fmla="*/ 5888266 w 7587616"/>
              <a:gd name="connsiteY1981" fmla="*/ 2617892 h 7483790"/>
              <a:gd name="connsiteX1982" fmla="*/ 6350583 w 7587616"/>
              <a:gd name="connsiteY1982" fmla="*/ 2617892 h 7483790"/>
              <a:gd name="connsiteX1983" fmla="*/ 6510533 w 7587616"/>
              <a:gd name="connsiteY1983" fmla="*/ 2457941 h 7483790"/>
              <a:gd name="connsiteX1984" fmla="*/ 7000725 w 7587616"/>
              <a:gd name="connsiteY1984" fmla="*/ 2457941 h 7483790"/>
              <a:gd name="connsiteX1985" fmla="*/ 6840773 w 7587616"/>
              <a:gd name="connsiteY1985" fmla="*/ 2617892 h 7483790"/>
              <a:gd name="connsiteX1986" fmla="*/ 7293560 w 7587616"/>
              <a:gd name="connsiteY1986" fmla="*/ 2617892 h 7483790"/>
              <a:gd name="connsiteX1987" fmla="*/ 7453511 w 7587616"/>
              <a:gd name="connsiteY1987" fmla="*/ 2457941 h 7483790"/>
              <a:gd name="connsiteX1988" fmla="*/ 7000725 w 7587616"/>
              <a:gd name="connsiteY1988" fmla="*/ 2457941 h 7483790"/>
              <a:gd name="connsiteX1989" fmla="*/ 7023584 w 7587616"/>
              <a:gd name="connsiteY1989" fmla="*/ 2435082 h 7483790"/>
              <a:gd name="connsiteX1990" fmla="*/ 7000724 w 7587616"/>
              <a:gd name="connsiteY1990" fmla="*/ 2412222 h 7483790"/>
              <a:gd name="connsiteX1991" fmla="*/ 7453511 w 7587616"/>
              <a:gd name="connsiteY1991" fmla="*/ 2412222 h 7483790"/>
              <a:gd name="connsiteX1992" fmla="*/ 7287706 w 7587616"/>
              <a:gd name="connsiteY1992" fmla="*/ 2246417 h 7483790"/>
              <a:gd name="connsiteX1993" fmla="*/ 7587616 w 7587616"/>
              <a:gd name="connsiteY1993" fmla="*/ 2034891 h 7483790"/>
              <a:gd name="connsiteX1994" fmla="*/ 7587616 w 7587616"/>
              <a:gd name="connsiteY1994" fmla="*/ 2080610 h 7483790"/>
              <a:gd name="connsiteX1995" fmla="*/ 7148282 w 7587616"/>
              <a:gd name="connsiteY1995" fmla="*/ 2080610 h 7483790"/>
              <a:gd name="connsiteX1996" fmla="*/ 7125423 w 7587616"/>
              <a:gd name="connsiteY1996" fmla="*/ 2057750 h 7483790"/>
              <a:gd name="connsiteX1997" fmla="*/ 7148281 w 7587616"/>
              <a:gd name="connsiteY1997" fmla="*/ 2034891 h 7483790"/>
              <a:gd name="connsiteX1998" fmla="*/ 7587616 w 7587616"/>
              <a:gd name="connsiteY1998" fmla="*/ 1709135 h 7483790"/>
              <a:gd name="connsiteX1999" fmla="*/ 7587616 w 7587616"/>
              <a:gd name="connsiteY1999" fmla="*/ 1874940 h 7483790"/>
              <a:gd name="connsiteX2000" fmla="*/ 7308233 w 7587616"/>
              <a:gd name="connsiteY2000" fmla="*/ 1874940 h 7483790"/>
              <a:gd name="connsiteX2001" fmla="*/ 7148281 w 7587616"/>
              <a:gd name="connsiteY2001" fmla="*/ 2034891 h 7483790"/>
              <a:gd name="connsiteX2002" fmla="*/ 6658097 w 7587616"/>
              <a:gd name="connsiteY2002" fmla="*/ 2034891 h 7483790"/>
              <a:gd name="connsiteX2003" fmla="*/ 6818048 w 7587616"/>
              <a:gd name="connsiteY2003" fmla="*/ 1874940 h 7483790"/>
              <a:gd name="connsiteX2004" fmla="*/ 6355725 w 7587616"/>
              <a:gd name="connsiteY2004" fmla="*/ 1874940 h 7483790"/>
              <a:gd name="connsiteX2005" fmla="*/ 6195772 w 7587616"/>
              <a:gd name="connsiteY2005" fmla="*/ 2034891 h 7483790"/>
              <a:gd name="connsiteX2006" fmla="*/ 5705592 w 7587616"/>
              <a:gd name="connsiteY2006" fmla="*/ 2034891 h 7483790"/>
              <a:gd name="connsiteX2007" fmla="*/ 5682732 w 7587616"/>
              <a:gd name="connsiteY2007" fmla="*/ 2057750 h 7483790"/>
              <a:gd name="connsiteX2008" fmla="*/ 5705592 w 7587616"/>
              <a:gd name="connsiteY2008" fmla="*/ 2080610 h 7483790"/>
              <a:gd name="connsiteX2009" fmla="*/ 5262326 w 7587616"/>
              <a:gd name="connsiteY2009" fmla="*/ 2080610 h 7483790"/>
              <a:gd name="connsiteX2010" fmla="*/ 5428129 w 7587616"/>
              <a:gd name="connsiteY2010" fmla="*/ 2246414 h 7483790"/>
              <a:gd name="connsiteX2011" fmla="*/ 4937952 w 7587616"/>
              <a:gd name="connsiteY2011" fmla="*/ 2246414 h 7483790"/>
              <a:gd name="connsiteX2012" fmla="*/ 4772148 w 7587616"/>
              <a:gd name="connsiteY2012" fmla="*/ 2080610 h 7483790"/>
              <a:gd name="connsiteX2013" fmla="*/ 5262324 w 7587616"/>
              <a:gd name="connsiteY2013" fmla="*/ 2080610 h 7483790"/>
              <a:gd name="connsiteX2014" fmla="*/ 5239464 w 7587616"/>
              <a:gd name="connsiteY2014" fmla="*/ 2057750 h 7483790"/>
              <a:gd name="connsiteX2015" fmla="*/ 5262324 w 7587616"/>
              <a:gd name="connsiteY2015" fmla="*/ 2034891 h 7483790"/>
              <a:gd name="connsiteX2016" fmla="*/ 5705591 w 7587616"/>
              <a:gd name="connsiteY2016" fmla="*/ 2034891 h 7483790"/>
              <a:gd name="connsiteX2017" fmla="*/ 5865546 w 7587616"/>
              <a:gd name="connsiteY2017" fmla="*/ 1874940 h 7483790"/>
              <a:gd name="connsiteX2018" fmla="*/ 5422275 w 7587616"/>
              <a:gd name="connsiteY2018" fmla="*/ 1874940 h 7483790"/>
              <a:gd name="connsiteX2019" fmla="*/ 5262324 w 7587616"/>
              <a:gd name="connsiteY2019" fmla="*/ 2034891 h 7483790"/>
              <a:gd name="connsiteX2020" fmla="*/ 4772147 w 7587616"/>
              <a:gd name="connsiteY2020" fmla="*/ 2034891 h 7483790"/>
              <a:gd name="connsiteX2021" fmla="*/ 4932098 w 7587616"/>
              <a:gd name="connsiteY2021" fmla="*/ 1874940 h 7483790"/>
              <a:gd name="connsiteX2022" fmla="*/ 4469776 w 7587616"/>
              <a:gd name="connsiteY2022" fmla="*/ 1874940 h 7483790"/>
              <a:gd name="connsiteX2023" fmla="*/ 4309824 w 7587616"/>
              <a:gd name="connsiteY2023" fmla="*/ 2034891 h 7483790"/>
              <a:gd name="connsiteX2024" fmla="*/ 4772147 w 7587616"/>
              <a:gd name="connsiteY2024" fmla="*/ 2034891 h 7483790"/>
              <a:gd name="connsiteX2025" fmla="*/ 4749287 w 7587616"/>
              <a:gd name="connsiteY2025" fmla="*/ 2057750 h 7483790"/>
              <a:gd name="connsiteX2026" fmla="*/ 4772148 w 7587616"/>
              <a:gd name="connsiteY2026" fmla="*/ 2080610 h 7483790"/>
              <a:gd name="connsiteX2027" fmla="*/ 4309824 w 7587616"/>
              <a:gd name="connsiteY2027" fmla="*/ 2080610 h 7483790"/>
              <a:gd name="connsiteX2028" fmla="*/ 4286965 w 7587616"/>
              <a:gd name="connsiteY2028" fmla="*/ 2057750 h 7483790"/>
              <a:gd name="connsiteX2029" fmla="*/ 4309823 w 7587616"/>
              <a:gd name="connsiteY2029" fmla="*/ 2034891 h 7483790"/>
              <a:gd name="connsiteX2030" fmla="*/ 3819646 w 7587616"/>
              <a:gd name="connsiteY2030" fmla="*/ 2034891 h 7483790"/>
              <a:gd name="connsiteX2031" fmla="*/ 3979596 w 7587616"/>
              <a:gd name="connsiteY2031" fmla="*/ 1874940 h 7483790"/>
              <a:gd name="connsiteX2032" fmla="*/ 3517291 w 7587616"/>
              <a:gd name="connsiteY2032" fmla="*/ 1874940 h 7483790"/>
              <a:gd name="connsiteX2033" fmla="*/ 3357338 w 7587616"/>
              <a:gd name="connsiteY2033" fmla="*/ 2034891 h 7483790"/>
              <a:gd name="connsiteX2034" fmla="*/ 2867160 w 7587616"/>
              <a:gd name="connsiteY2034" fmla="*/ 2034891 h 7483790"/>
              <a:gd name="connsiteX2035" fmla="*/ 3027111 w 7587616"/>
              <a:gd name="connsiteY2035" fmla="*/ 1874940 h 7483790"/>
              <a:gd name="connsiteX2036" fmla="*/ 2564790 w 7587616"/>
              <a:gd name="connsiteY2036" fmla="*/ 1874940 h 7483790"/>
              <a:gd name="connsiteX2037" fmla="*/ 2404838 w 7587616"/>
              <a:gd name="connsiteY2037" fmla="*/ 2034891 h 7483790"/>
              <a:gd name="connsiteX2038" fmla="*/ 2867159 w 7587616"/>
              <a:gd name="connsiteY2038" fmla="*/ 2034891 h 7483790"/>
              <a:gd name="connsiteX2039" fmla="*/ 2844301 w 7587616"/>
              <a:gd name="connsiteY2039" fmla="*/ 2057750 h 7483790"/>
              <a:gd name="connsiteX2040" fmla="*/ 2867161 w 7587616"/>
              <a:gd name="connsiteY2040" fmla="*/ 2080610 h 7483790"/>
              <a:gd name="connsiteX2041" fmla="*/ 2404839 w 7587616"/>
              <a:gd name="connsiteY2041" fmla="*/ 2080610 h 7483790"/>
              <a:gd name="connsiteX2042" fmla="*/ 2381979 w 7587616"/>
              <a:gd name="connsiteY2042" fmla="*/ 2057750 h 7483790"/>
              <a:gd name="connsiteX2043" fmla="*/ 2404837 w 7587616"/>
              <a:gd name="connsiteY2043" fmla="*/ 2034891 h 7483790"/>
              <a:gd name="connsiteX2044" fmla="*/ 1914659 w 7587616"/>
              <a:gd name="connsiteY2044" fmla="*/ 2034891 h 7483790"/>
              <a:gd name="connsiteX2045" fmla="*/ 2074610 w 7587616"/>
              <a:gd name="connsiteY2045" fmla="*/ 1874940 h 7483790"/>
              <a:gd name="connsiteX2046" fmla="*/ 1620231 w 7587616"/>
              <a:gd name="connsiteY2046" fmla="*/ 1874940 h 7483790"/>
              <a:gd name="connsiteX2047" fmla="*/ 1460279 w 7587616"/>
              <a:gd name="connsiteY2047" fmla="*/ 2034891 h 7483790"/>
              <a:gd name="connsiteX2048" fmla="*/ 970096 w 7587616"/>
              <a:gd name="connsiteY2048" fmla="*/ 2034889 h 7483790"/>
              <a:gd name="connsiteX2049" fmla="*/ 1130046 w 7587616"/>
              <a:gd name="connsiteY2049" fmla="*/ 1874940 h 7483790"/>
              <a:gd name="connsiteX2050" fmla="*/ 667727 w 7587616"/>
              <a:gd name="connsiteY2050" fmla="*/ 1874940 h 7483790"/>
              <a:gd name="connsiteX2051" fmla="*/ 507776 w 7587616"/>
              <a:gd name="connsiteY2051" fmla="*/ 2034889 h 7483790"/>
              <a:gd name="connsiteX2052" fmla="*/ 970096 w 7587616"/>
              <a:gd name="connsiteY2052" fmla="*/ 2034889 h 7483790"/>
              <a:gd name="connsiteX2053" fmla="*/ 947237 w 7587616"/>
              <a:gd name="connsiteY2053" fmla="*/ 2057748 h 7483790"/>
              <a:gd name="connsiteX2054" fmla="*/ 970097 w 7587616"/>
              <a:gd name="connsiteY2054" fmla="*/ 2080609 h 7483790"/>
              <a:gd name="connsiteX2055" fmla="*/ 507778 w 7587616"/>
              <a:gd name="connsiteY2055" fmla="*/ 2080609 h 7483790"/>
              <a:gd name="connsiteX2056" fmla="*/ 673582 w 7587616"/>
              <a:gd name="connsiteY2056" fmla="*/ 2246414 h 7483790"/>
              <a:gd name="connsiteX2057" fmla="*/ 183402 w 7587616"/>
              <a:gd name="connsiteY2057" fmla="*/ 2246414 h 7483790"/>
              <a:gd name="connsiteX2058" fmla="*/ 17598 w 7587616"/>
              <a:gd name="connsiteY2058" fmla="*/ 2080607 h 7483790"/>
              <a:gd name="connsiteX2059" fmla="*/ 507776 w 7587616"/>
              <a:gd name="connsiteY2059" fmla="*/ 2080607 h 7483790"/>
              <a:gd name="connsiteX2060" fmla="*/ 484917 w 7587616"/>
              <a:gd name="connsiteY2060" fmla="*/ 2057748 h 7483790"/>
              <a:gd name="connsiteX2061" fmla="*/ 507775 w 7587616"/>
              <a:gd name="connsiteY2061" fmla="*/ 2034889 h 7483790"/>
              <a:gd name="connsiteX2062" fmla="*/ 17597 w 7587616"/>
              <a:gd name="connsiteY2062" fmla="*/ 2034889 h 7483790"/>
              <a:gd name="connsiteX2063" fmla="*/ 177547 w 7587616"/>
              <a:gd name="connsiteY2063" fmla="*/ 1874940 h 7483790"/>
              <a:gd name="connsiteX2064" fmla="*/ 0 w 7587616"/>
              <a:gd name="connsiteY2064" fmla="*/ 1874940 h 7483790"/>
              <a:gd name="connsiteX2065" fmla="*/ 0 w 7587616"/>
              <a:gd name="connsiteY2065" fmla="*/ 1709135 h 7483790"/>
              <a:gd name="connsiteX2066" fmla="*/ 31527 w 7587616"/>
              <a:gd name="connsiteY2066" fmla="*/ 1709135 h 7483790"/>
              <a:gd name="connsiteX2067" fmla="*/ 191477 w 7587616"/>
              <a:gd name="connsiteY2067" fmla="*/ 1869085 h 7483790"/>
              <a:gd name="connsiteX2068" fmla="*/ 653798 w 7587616"/>
              <a:gd name="connsiteY2068" fmla="*/ 1869085 h 7483790"/>
              <a:gd name="connsiteX2069" fmla="*/ 493849 w 7587616"/>
              <a:gd name="connsiteY2069" fmla="*/ 1709135 h 7483790"/>
              <a:gd name="connsiteX2070" fmla="*/ 984028 w 7587616"/>
              <a:gd name="connsiteY2070" fmla="*/ 1709135 h 7483790"/>
              <a:gd name="connsiteX2071" fmla="*/ 1143978 w 7587616"/>
              <a:gd name="connsiteY2071" fmla="*/ 1869085 h 7483790"/>
              <a:gd name="connsiteX2072" fmla="*/ 1598360 w 7587616"/>
              <a:gd name="connsiteY2072" fmla="*/ 1869085 h 7483790"/>
              <a:gd name="connsiteX2073" fmla="*/ 1438410 w 7587616"/>
              <a:gd name="connsiteY2073" fmla="*/ 1709135 h 7483790"/>
              <a:gd name="connsiteX2074" fmla="*/ 1928589 w 7587616"/>
              <a:gd name="connsiteY2074" fmla="*/ 1709135 h 7483790"/>
              <a:gd name="connsiteX2075" fmla="*/ 2088540 w 7587616"/>
              <a:gd name="connsiteY2075" fmla="*/ 1869085 h 7483790"/>
              <a:gd name="connsiteX2076" fmla="*/ 2550861 w 7587616"/>
              <a:gd name="connsiteY2076" fmla="*/ 1869085 h 7483790"/>
              <a:gd name="connsiteX2077" fmla="*/ 2390911 w 7587616"/>
              <a:gd name="connsiteY2077" fmla="*/ 1709135 h 7483790"/>
              <a:gd name="connsiteX2078" fmla="*/ 2881089 w 7587616"/>
              <a:gd name="connsiteY2078" fmla="*/ 1709135 h 7483790"/>
              <a:gd name="connsiteX2079" fmla="*/ 2858229 w 7587616"/>
              <a:gd name="connsiteY2079" fmla="*/ 1686274 h 7483790"/>
              <a:gd name="connsiteX2080" fmla="*/ 2881088 w 7587616"/>
              <a:gd name="connsiteY2080" fmla="*/ 1663415 h 7483790"/>
              <a:gd name="connsiteX2081" fmla="*/ 3343409 w 7587616"/>
              <a:gd name="connsiteY2081" fmla="*/ 1663415 h 7483790"/>
              <a:gd name="connsiteX2082" fmla="*/ 3320550 w 7587616"/>
              <a:gd name="connsiteY2082" fmla="*/ 1686274 h 7483790"/>
              <a:gd name="connsiteX2083" fmla="*/ 3343410 w 7587616"/>
              <a:gd name="connsiteY2083" fmla="*/ 1709135 h 7483790"/>
              <a:gd name="connsiteX2084" fmla="*/ 2881090 w 7587616"/>
              <a:gd name="connsiteY2084" fmla="*/ 1709135 h 7483790"/>
              <a:gd name="connsiteX2085" fmla="*/ 3041041 w 7587616"/>
              <a:gd name="connsiteY2085" fmla="*/ 1869085 h 7483790"/>
              <a:gd name="connsiteX2086" fmla="*/ 3503361 w 7587616"/>
              <a:gd name="connsiteY2086" fmla="*/ 1869085 h 7483790"/>
              <a:gd name="connsiteX2087" fmla="*/ 3343411 w 7587616"/>
              <a:gd name="connsiteY2087" fmla="*/ 1709135 h 7483790"/>
              <a:gd name="connsiteX2088" fmla="*/ 3833572 w 7587616"/>
              <a:gd name="connsiteY2088" fmla="*/ 1709135 h 7483790"/>
              <a:gd name="connsiteX2089" fmla="*/ 3993522 w 7587616"/>
              <a:gd name="connsiteY2089" fmla="*/ 1869085 h 7483790"/>
              <a:gd name="connsiteX2090" fmla="*/ 4455842 w 7587616"/>
              <a:gd name="connsiteY2090" fmla="*/ 1869085 h 7483790"/>
              <a:gd name="connsiteX2091" fmla="*/ 4295892 w 7587616"/>
              <a:gd name="connsiteY2091" fmla="*/ 1709135 h 7483790"/>
              <a:gd name="connsiteX2092" fmla="*/ 4786071 w 7587616"/>
              <a:gd name="connsiteY2092" fmla="*/ 1709135 h 7483790"/>
              <a:gd name="connsiteX2093" fmla="*/ 4763210 w 7587616"/>
              <a:gd name="connsiteY2093" fmla="*/ 1686274 h 7483790"/>
              <a:gd name="connsiteX2094" fmla="*/ 4786069 w 7587616"/>
              <a:gd name="connsiteY2094" fmla="*/ 1663415 h 7483790"/>
              <a:gd name="connsiteX2095" fmla="*/ 5229342 w 7587616"/>
              <a:gd name="connsiteY2095" fmla="*/ 1663415 h 7483790"/>
              <a:gd name="connsiteX2096" fmla="*/ 5206482 w 7587616"/>
              <a:gd name="connsiteY2096" fmla="*/ 1686274 h 7483790"/>
              <a:gd name="connsiteX2097" fmla="*/ 5229342 w 7587616"/>
              <a:gd name="connsiteY2097" fmla="*/ 1709135 h 7483790"/>
              <a:gd name="connsiteX2098" fmla="*/ 4786074 w 7587616"/>
              <a:gd name="connsiteY2098" fmla="*/ 1709135 h 7483790"/>
              <a:gd name="connsiteX2099" fmla="*/ 4946024 w 7587616"/>
              <a:gd name="connsiteY2099" fmla="*/ 1869085 h 7483790"/>
              <a:gd name="connsiteX2100" fmla="*/ 5389291 w 7587616"/>
              <a:gd name="connsiteY2100" fmla="*/ 1869085 h 7483790"/>
              <a:gd name="connsiteX2101" fmla="*/ 5229342 w 7587616"/>
              <a:gd name="connsiteY2101" fmla="*/ 1709135 h 7483790"/>
              <a:gd name="connsiteX2102" fmla="*/ 5719516 w 7587616"/>
              <a:gd name="connsiteY2102" fmla="*/ 1709135 h 7483790"/>
              <a:gd name="connsiteX2103" fmla="*/ 5696656 w 7587616"/>
              <a:gd name="connsiteY2103" fmla="*/ 1686274 h 7483790"/>
              <a:gd name="connsiteX2104" fmla="*/ 5719515 w 7587616"/>
              <a:gd name="connsiteY2104" fmla="*/ 1663415 h 7483790"/>
              <a:gd name="connsiteX2105" fmla="*/ 6181840 w 7587616"/>
              <a:gd name="connsiteY2105" fmla="*/ 1663416 h 7483790"/>
              <a:gd name="connsiteX2106" fmla="*/ 6158980 w 7587616"/>
              <a:gd name="connsiteY2106" fmla="*/ 1686275 h 7483790"/>
              <a:gd name="connsiteX2107" fmla="*/ 6181840 w 7587616"/>
              <a:gd name="connsiteY2107" fmla="*/ 1709135 h 7483790"/>
              <a:gd name="connsiteX2108" fmla="*/ 5719518 w 7587616"/>
              <a:gd name="connsiteY2108" fmla="*/ 1709135 h 7483790"/>
              <a:gd name="connsiteX2109" fmla="*/ 5879471 w 7587616"/>
              <a:gd name="connsiteY2109" fmla="*/ 1869085 h 7483790"/>
              <a:gd name="connsiteX2110" fmla="*/ 6341791 w 7587616"/>
              <a:gd name="connsiteY2110" fmla="*/ 1869085 h 7483790"/>
              <a:gd name="connsiteX2111" fmla="*/ 6181840 w 7587616"/>
              <a:gd name="connsiteY2111" fmla="*/ 1709135 h 7483790"/>
              <a:gd name="connsiteX2112" fmla="*/ 6672023 w 7587616"/>
              <a:gd name="connsiteY2112" fmla="*/ 1709135 h 7483790"/>
              <a:gd name="connsiteX2113" fmla="*/ 6649163 w 7587616"/>
              <a:gd name="connsiteY2113" fmla="*/ 1686275 h 7483790"/>
              <a:gd name="connsiteX2114" fmla="*/ 6672023 w 7587616"/>
              <a:gd name="connsiteY2114" fmla="*/ 1663416 h 7483790"/>
              <a:gd name="connsiteX2115" fmla="*/ 7124819 w 7587616"/>
              <a:gd name="connsiteY2115" fmla="*/ 1663416 h 7483790"/>
              <a:gd name="connsiteX2116" fmla="*/ 7101960 w 7587616"/>
              <a:gd name="connsiteY2116" fmla="*/ 1686275 h 7483790"/>
              <a:gd name="connsiteX2117" fmla="*/ 7124819 w 7587616"/>
              <a:gd name="connsiteY2117" fmla="*/ 1709135 h 7483790"/>
              <a:gd name="connsiteX2118" fmla="*/ 6672024 w 7587616"/>
              <a:gd name="connsiteY2118" fmla="*/ 1709135 h 7483790"/>
              <a:gd name="connsiteX2119" fmla="*/ 6831975 w 7587616"/>
              <a:gd name="connsiteY2119" fmla="*/ 1869086 h 7483790"/>
              <a:gd name="connsiteX2120" fmla="*/ 7284771 w 7587616"/>
              <a:gd name="connsiteY2120" fmla="*/ 1869086 h 7483790"/>
              <a:gd name="connsiteX2121" fmla="*/ 7124819 w 7587616"/>
              <a:gd name="connsiteY2121" fmla="*/ 1709135 h 7483790"/>
              <a:gd name="connsiteX2122" fmla="*/ 7587616 w 7587616"/>
              <a:gd name="connsiteY2122" fmla="*/ 1497611 h 7483790"/>
              <a:gd name="connsiteX2123" fmla="*/ 7587616 w 7587616"/>
              <a:gd name="connsiteY2123" fmla="*/ 1663416 h 7483790"/>
              <a:gd name="connsiteX2124" fmla="*/ 7124819 w 7587616"/>
              <a:gd name="connsiteY2124" fmla="*/ 1663416 h 7483790"/>
              <a:gd name="connsiteX2125" fmla="*/ 7290623 w 7587616"/>
              <a:gd name="connsiteY2125" fmla="*/ 1497611 h 7483790"/>
              <a:gd name="connsiteX2126" fmla="*/ 7587616 w 7587616"/>
              <a:gd name="connsiteY2126" fmla="*/ 1286086 h 7483790"/>
              <a:gd name="connsiteX2127" fmla="*/ 7587616 w 7587616"/>
              <a:gd name="connsiteY2127" fmla="*/ 1331805 h 7483790"/>
              <a:gd name="connsiteX2128" fmla="*/ 7476979 w 7587616"/>
              <a:gd name="connsiteY2128" fmla="*/ 1331805 h 7483790"/>
              <a:gd name="connsiteX2129" fmla="*/ 7499838 w 7587616"/>
              <a:gd name="connsiteY2129" fmla="*/ 1308946 h 7483790"/>
              <a:gd name="connsiteX2130" fmla="*/ 7476978 w 7587616"/>
              <a:gd name="connsiteY2130" fmla="*/ 1286086 h 7483790"/>
              <a:gd name="connsiteX2131" fmla="*/ 7587616 w 7587616"/>
              <a:gd name="connsiteY2131" fmla="*/ 748806 h 7483790"/>
              <a:gd name="connsiteX2132" fmla="*/ 7587616 w 7587616"/>
              <a:gd name="connsiteY2132" fmla="*/ 914611 h 7483790"/>
              <a:gd name="connsiteX2133" fmla="*/ 7453514 w 7587616"/>
              <a:gd name="connsiteY2133" fmla="*/ 914611 h 7483790"/>
              <a:gd name="connsiteX2134" fmla="*/ 7476374 w 7587616"/>
              <a:gd name="connsiteY2134" fmla="*/ 937471 h 7483790"/>
              <a:gd name="connsiteX2135" fmla="*/ 7453514 w 7587616"/>
              <a:gd name="connsiteY2135" fmla="*/ 960330 h 7483790"/>
              <a:gd name="connsiteX2136" fmla="*/ 7587616 w 7587616"/>
              <a:gd name="connsiteY2136" fmla="*/ 960330 h 7483790"/>
              <a:gd name="connsiteX2137" fmla="*/ 7587616 w 7587616"/>
              <a:gd name="connsiteY2137" fmla="*/ 1126135 h 7483790"/>
              <a:gd name="connsiteX2138" fmla="*/ 7317029 w 7587616"/>
              <a:gd name="connsiteY2138" fmla="*/ 1126135 h 7483790"/>
              <a:gd name="connsiteX2139" fmla="*/ 7476978 w 7587616"/>
              <a:gd name="connsiteY2139" fmla="*/ 1286086 h 7483790"/>
              <a:gd name="connsiteX2140" fmla="*/ 6986792 w 7587616"/>
              <a:gd name="connsiteY2140" fmla="*/ 1286086 h 7483790"/>
              <a:gd name="connsiteX2141" fmla="*/ 7009651 w 7587616"/>
              <a:gd name="connsiteY2141" fmla="*/ 1308946 h 7483790"/>
              <a:gd name="connsiteX2142" fmla="*/ 6986792 w 7587616"/>
              <a:gd name="connsiteY2142" fmla="*/ 1331805 h 7483790"/>
              <a:gd name="connsiteX2143" fmla="*/ 6524474 w 7587616"/>
              <a:gd name="connsiteY2143" fmla="*/ 1331805 h 7483790"/>
              <a:gd name="connsiteX2144" fmla="*/ 6547333 w 7587616"/>
              <a:gd name="connsiteY2144" fmla="*/ 1308946 h 7483790"/>
              <a:gd name="connsiteX2145" fmla="*/ 6524473 w 7587616"/>
              <a:gd name="connsiteY2145" fmla="*/ 1286086 h 7483790"/>
              <a:gd name="connsiteX2146" fmla="*/ 6986791 w 7587616"/>
              <a:gd name="connsiteY2146" fmla="*/ 1286086 h 7483790"/>
              <a:gd name="connsiteX2147" fmla="*/ 6826841 w 7587616"/>
              <a:gd name="connsiteY2147" fmla="*/ 1126135 h 7483790"/>
              <a:gd name="connsiteX2148" fmla="*/ 6364523 w 7587616"/>
              <a:gd name="connsiteY2148" fmla="*/ 1126135 h 7483790"/>
              <a:gd name="connsiteX2149" fmla="*/ 6524473 w 7587616"/>
              <a:gd name="connsiteY2149" fmla="*/ 1286086 h 7483790"/>
              <a:gd name="connsiteX2150" fmla="*/ 6034293 w 7587616"/>
              <a:gd name="connsiteY2150" fmla="*/ 1286086 h 7483790"/>
              <a:gd name="connsiteX2151" fmla="*/ 5874342 w 7587616"/>
              <a:gd name="connsiteY2151" fmla="*/ 1126135 h 7483790"/>
              <a:gd name="connsiteX2152" fmla="*/ 5431075 w 7587616"/>
              <a:gd name="connsiteY2152" fmla="*/ 1126135 h 7483790"/>
              <a:gd name="connsiteX2153" fmla="*/ 5591025 w 7587616"/>
              <a:gd name="connsiteY2153" fmla="*/ 1286086 h 7483790"/>
              <a:gd name="connsiteX2154" fmla="*/ 5100843 w 7587616"/>
              <a:gd name="connsiteY2154" fmla="*/ 1286086 h 7483790"/>
              <a:gd name="connsiteX2155" fmla="*/ 5123702 w 7587616"/>
              <a:gd name="connsiteY2155" fmla="*/ 1308946 h 7483790"/>
              <a:gd name="connsiteX2156" fmla="*/ 5100843 w 7587616"/>
              <a:gd name="connsiteY2156" fmla="*/ 1331805 h 7483790"/>
              <a:gd name="connsiteX2157" fmla="*/ 4638526 w 7587616"/>
              <a:gd name="connsiteY2157" fmla="*/ 1331805 h 7483790"/>
              <a:gd name="connsiteX2158" fmla="*/ 4661385 w 7587616"/>
              <a:gd name="connsiteY2158" fmla="*/ 1308946 h 7483790"/>
              <a:gd name="connsiteX2159" fmla="*/ 4638525 w 7587616"/>
              <a:gd name="connsiteY2159" fmla="*/ 1286086 h 7483790"/>
              <a:gd name="connsiteX2160" fmla="*/ 5100842 w 7587616"/>
              <a:gd name="connsiteY2160" fmla="*/ 1286086 h 7483790"/>
              <a:gd name="connsiteX2161" fmla="*/ 4940891 w 7587616"/>
              <a:gd name="connsiteY2161" fmla="*/ 1126135 h 7483790"/>
              <a:gd name="connsiteX2162" fmla="*/ 4478575 w 7587616"/>
              <a:gd name="connsiteY2162" fmla="*/ 1126135 h 7483790"/>
              <a:gd name="connsiteX2163" fmla="*/ 4638525 w 7587616"/>
              <a:gd name="connsiteY2163" fmla="*/ 1286086 h 7483790"/>
              <a:gd name="connsiteX2164" fmla="*/ 4148342 w 7587616"/>
              <a:gd name="connsiteY2164" fmla="*/ 1286086 h 7483790"/>
              <a:gd name="connsiteX2165" fmla="*/ 3988391 w 7587616"/>
              <a:gd name="connsiteY2165" fmla="*/ 1126135 h 7483790"/>
              <a:gd name="connsiteX2166" fmla="*/ 3526077 w 7587616"/>
              <a:gd name="connsiteY2166" fmla="*/ 1126135 h 7483790"/>
              <a:gd name="connsiteX2167" fmla="*/ 3686027 w 7587616"/>
              <a:gd name="connsiteY2167" fmla="*/ 1286086 h 7483790"/>
              <a:gd name="connsiteX2168" fmla="*/ 3195848 w 7587616"/>
              <a:gd name="connsiteY2168" fmla="*/ 1286086 h 7483790"/>
              <a:gd name="connsiteX2169" fmla="*/ 3035897 w 7587616"/>
              <a:gd name="connsiteY2169" fmla="*/ 1126135 h 7483790"/>
              <a:gd name="connsiteX2170" fmla="*/ 2573578 w 7587616"/>
              <a:gd name="connsiteY2170" fmla="*/ 1126135 h 7483790"/>
              <a:gd name="connsiteX2171" fmla="*/ 2733528 w 7587616"/>
              <a:gd name="connsiteY2171" fmla="*/ 1286086 h 7483790"/>
              <a:gd name="connsiteX2172" fmla="*/ 2243345 w 7587616"/>
              <a:gd name="connsiteY2172" fmla="*/ 1286086 h 7483790"/>
              <a:gd name="connsiteX2173" fmla="*/ 2083394 w 7587616"/>
              <a:gd name="connsiteY2173" fmla="*/ 1126135 h 7483790"/>
              <a:gd name="connsiteX2174" fmla="*/ 1629019 w 7587616"/>
              <a:gd name="connsiteY2174" fmla="*/ 1126135 h 7483790"/>
              <a:gd name="connsiteX2175" fmla="*/ 1788969 w 7587616"/>
              <a:gd name="connsiteY2175" fmla="*/ 1286086 h 7483790"/>
              <a:gd name="connsiteX2176" fmla="*/ 1298782 w 7587616"/>
              <a:gd name="connsiteY2176" fmla="*/ 1286086 h 7483790"/>
              <a:gd name="connsiteX2177" fmla="*/ 1138831 w 7587616"/>
              <a:gd name="connsiteY2177" fmla="*/ 1126135 h 7483790"/>
              <a:gd name="connsiteX2178" fmla="*/ 676514 w 7587616"/>
              <a:gd name="connsiteY2178" fmla="*/ 1126135 h 7483790"/>
              <a:gd name="connsiteX2179" fmla="*/ 836464 w 7587616"/>
              <a:gd name="connsiteY2179" fmla="*/ 1286086 h 7483790"/>
              <a:gd name="connsiteX2180" fmla="*/ 346285 w 7587616"/>
              <a:gd name="connsiteY2180" fmla="*/ 1286086 h 7483790"/>
              <a:gd name="connsiteX2181" fmla="*/ 186334 w 7587616"/>
              <a:gd name="connsiteY2181" fmla="*/ 1126135 h 7483790"/>
              <a:gd name="connsiteX2182" fmla="*/ 0 w 7587616"/>
              <a:gd name="connsiteY2182" fmla="*/ 1126135 h 7483790"/>
              <a:gd name="connsiteX2183" fmla="*/ 0 w 7587616"/>
              <a:gd name="connsiteY2183" fmla="*/ 960330 h 7483790"/>
              <a:gd name="connsiteX2184" fmla="*/ 360215 w 7587616"/>
              <a:gd name="connsiteY2184" fmla="*/ 960330 h 7483790"/>
              <a:gd name="connsiteX2185" fmla="*/ 200265 w 7587616"/>
              <a:gd name="connsiteY2185" fmla="*/ 1120281 h 7483790"/>
              <a:gd name="connsiteX2186" fmla="*/ 662582 w 7587616"/>
              <a:gd name="connsiteY2186" fmla="*/ 1120281 h 7483790"/>
              <a:gd name="connsiteX2187" fmla="*/ 822533 w 7587616"/>
              <a:gd name="connsiteY2187" fmla="*/ 960330 h 7483790"/>
              <a:gd name="connsiteX2188" fmla="*/ 1312720 w 7587616"/>
              <a:gd name="connsiteY2188" fmla="*/ 960330 h 7483790"/>
              <a:gd name="connsiteX2189" fmla="*/ 1152770 w 7587616"/>
              <a:gd name="connsiteY2189" fmla="*/ 1120281 h 7483790"/>
              <a:gd name="connsiteX2190" fmla="*/ 1607145 w 7587616"/>
              <a:gd name="connsiteY2190" fmla="*/ 1120281 h 7483790"/>
              <a:gd name="connsiteX2191" fmla="*/ 1767096 w 7587616"/>
              <a:gd name="connsiteY2191" fmla="*/ 960330 h 7483790"/>
              <a:gd name="connsiteX2192" fmla="*/ 2257279 w 7587616"/>
              <a:gd name="connsiteY2192" fmla="*/ 960330 h 7483790"/>
              <a:gd name="connsiteX2193" fmla="*/ 2097329 w 7587616"/>
              <a:gd name="connsiteY2193" fmla="*/ 1120281 h 7483790"/>
              <a:gd name="connsiteX2194" fmla="*/ 2559646 w 7587616"/>
              <a:gd name="connsiteY2194" fmla="*/ 1120281 h 7483790"/>
              <a:gd name="connsiteX2195" fmla="*/ 2719597 w 7587616"/>
              <a:gd name="connsiteY2195" fmla="*/ 960330 h 7483790"/>
              <a:gd name="connsiteX2196" fmla="*/ 3209780 w 7587616"/>
              <a:gd name="connsiteY2196" fmla="*/ 960330 h 7483790"/>
              <a:gd name="connsiteX2197" fmla="*/ 3049830 w 7587616"/>
              <a:gd name="connsiteY2197" fmla="*/ 1120281 h 7483790"/>
              <a:gd name="connsiteX2198" fmla="*/ 3512148 w 7587616"/>
              <a:gd name="connsiteY2198" fmla="*/ 1120281 h 7483790"/>
              <a:gd name="connsiteX2199" fmla="*/ 3672099 w 7587616"/>
              <a:gd name="connsiteY2199" fmla="*/ 960330 h 7483790"/>
              <a:gd name="connsiteX2200" fmla="*/ 4162268 w 7587616"/>
              <a:gd name="connsiteY2200" fmla="*/ 960330 h 7483790"/>
              <a:gd name="connsiteX2201" fmla="*/ 4185127 w 7587616"/>
              <a:gd name="connsiteY2201" fmla="*/ 937471 h 7483790"/>
              <a:gd name="connsiteX2202" fmla="*/ 4162267 w 7587616"/>
              <a:gd name="connsiteY2202" fmla="*/ 914611 h 7483790"/>
              <a:gd name="connsiteX2203" fmla="*/ 4624589 w 7587616"/>
              <a:gd name="connsiteY2203" fmla="*/ 914611 h 7483790"/>
              <a:gd name="connsiteX2204" fmla="*/ 4647450 w 7587616"/>
              <a:gd name="connsiteY2204" fmla="*/ 937471 h 7483790"/>
              <a:gd name="connsiteX2205" fmla="*/ 4624591 w 7587616"/>
              <a:gd name="connsiteY2205" fmla="*/ 960330 h 7483790"/>
              <a:gd name="connsiteX2206" fmla="*/ 4162269 w 7587616"/>
              <a:gd name="connsiteY2206" fmla="*/ 960330 h 7483790"/>
              <a:gd name="connsiteX2207" fmla="*/ 4002318 w 7587616"/>
              <a:gd name="connsiteY2207" fmla="*/ 1120281 h 7483790"/>
              <a:gd name="connsiteX2208" fmla="*/ 4464638 w 7587616"/>
              <a:gd name="connsiteY2208" fmla="*/ 1120281 h 7483790"/>
              <a:gd name="connsiteX2209" fmla="*/ 4624591 w 7587616"/>
              <a:gd name="connsiteY2209" fmla="*/ 960330 h 7483790"/>
              <a:gd name="connsiteX2210" fmla="*/ 5114770 w 7587616"/>
              <a:gd name="connsiteY2210" fmla="*/ 960330 h 7483790"/>
              <a:gd name="connsiteX2211" fmla="*/ 4954819 w 7587616"/>
              <a:gd name="connsiteY2211" fmla="*/ 1120281 h 7483790"/>
              <a:gd name="connsiteX2212" fmla="*/ 5398087 w 7587616"/>
              <a:gd name="connsiteY2212" fmla="*/ 1120281 h 7483790"/>
              <a:gd name="connsiteX2213" fmla="*/ 5558038 w 7587616"/>
              <a:gd name="connsiteY2213" fmla="*/ 960330 h 7483790"/>
              <a:gd name="connsiteX2214" fmla="*/ 6048215 w 7587616"/>
              <a:gd name="connsiteY2214" fmla="*/ 960330 h 7483790"/>
              <a:gd name="connsiteX2215" fmla="*/ 6071075 w 7587616"/>
              <a:gd name="connsiteY2215" fmla="*/ 937471 h 7483790"/>
              <a:gd name="connsiteX2216" fmla="*/ 6048215 w 7587616"/>
              <a:gd name="connsiteY2216" fmla="*/ 914611 h 7483790"/>
              <a:gd name="connsiteX2217" fmla="*/ 6510535 w 7587616"/>
              <a:gd name="connsiteY2217" fmla="*/ 914611 h 7483790"/>
              <a:gd name="connsiteX2218" fmla="*/ 6533396 w 7587616"/>
              <a:gd name="connsiteY2218" fmla="*/ 937471 h 7483790"/>
              <a:gd name="connsiteX2219" fmla="*/ 6510535 w 7587616"/>
              <a:gd name="connsiteY2219" fmla="*/ 960330 h 7483790"/>
              <a:gd name="connsiteX2220" fmla="*/ 6048217 w 7587616"/>
              <a:gd name="connsiteY2220" fmla="*/ 960330 h 7483790"/>
              <a:gd name="connsiteX2221" fmla="*/ 5888267 w 7587616"/>
              <a:gd name="connsiteY2221" fmla="*/ 1120281 h 7483790"/>
              <a:gd name="connsiteX2222" fmla="*/ 6350584 w 7587616"/>
              <a:gd name="connsiteY2222" fmla="*/ 1120281 h 7483790"/>
              <a:gd name="connsiteX2223" fmla="*/ 6510535 w 7587616"/>
              <a:gd name="connsiteY2223" fmla="*/ 960330 h 7483790"/>
              <a:gd name="connsiteX2224" fmla="*/ 7000726 w 7587616"/>
              <a:gd name="connsiteY2224" fmla="*/ 960330 h 7483790"/>
              <a:gd name="connsiteX2225" fmla="*/ 6840775 w 7587616"/>
              <a:gd name="connsiteY2225" fmla="*/ 1120281 h 7483790"/>
              <a:gd name="connsiteX2226" fmla="*/ 7293562 w 7587616"/>
              <a:gd name="connsiteY2226" fmla="*/ 1120281 h 7483790"/>
              <a:gd name="connsiteX2227" fmla="*/ 7453513 w 7587616"/>
              <a:gd name="connsiteY2227" fmla="*/ 960330 h 7483790"/>
              <a:gd name="connsiteX2228" fmla="*/ 7000726 w 7587616"/>
              <a:gd name="connsiteY2228" fmla="*/ 960330 h 7483790"/>
              <a:gd name="connsiteX2229" fmla="*/ 7023585 w 7587616"/>
              <a:gd name="connsiteY2229" fmla="*/ 937471 h 7483790"/>
              <a:gd name="connsiteX2230" fmla="*/ 7000725 w 7587616"/>
              <a:gd name="connsiteY2230" fmla="*/ 914611 h 7483790"/>
              <a:gd name="connsiteX2231" fmla="*/ 7453513 w 7587616"/>
              <a:gd name="connsiteY2231" fmla="*/ 914611 h 7483790"/>
              <a:gd name="connsiteX2232" fmla="*/ 7287708 w 7587616"/>
              <a:gd name="connsiteY2232" fmla="*/ 748806 h 7483790"/>
              <a:gd name="connsiteX2233" fmla="*/ 7587616 w 7587616"/>
              <a:gd name="connsiteY2233" fmla="*/ 537280 h 7483790"/>
              <a:gd name="connsiteX2234" fmla="*/ 7587616 w 7587616"/>
              <a:gd name="connsiteY2234" fmla="*/ 582999 h 7483790"/>
              <a:gd name="connsiteX2235" fmla="*/ 7148284 w 7587616"/>
              <a:gd name="connsiteY2235" fmla="*/ 582999 h 7483790"/>
              <a:gd name="connsiteX2236" fmla="*/ 7125424 w 7587616"/>
              <a:gd name="connsiteY2236" fmla="*/ 560139 h 7483790"/>
              <a:gd name="connsiteX2237" fmla="*/ 7148283 w 7587616"/>
              <a:gd name="connsiteY2237" fmla="*/ 537280 h 7483790"/>
              <a:gd name="connsiteX2238" fmla="*/ 7587616 w 7587616"/>
              <a:gd name="connsiteY2238" fmla="*/ 211524 h 7483790"/>
              <a:gd name="connsiteX2239" fmla="*/ 7587616 w 7587616"/>
              <a:gd name="connsiteY2239" fmla="*/ 377329 h 7483790"/>
              <a:gd name="connsiteX2240" fmla="*/ 7308234 w 7587616"/>
              <a:gd name="connsiteY2240" fmla="*/ 377329 h 7483790"/>
              <a:gd name="connsiteX2241" fmla="*/ 7148282 w 7587616"/>
              <a:gd name="connsiteY2241" fmla="*/ 537280 h 7483790"/>
              <a:gd name="connsiteX2242" fmla="*/ 6658098 w 7587616"/>
              <a:gd name="connsiteY2242" fmla="*/ 537280 h 7483790"/>
              <a:gd name="connsiteX2243" fmla="*/ 6818050 w 7587616"/>
              <a:gd name="connsiteY2243" fmla="*/ 377329 h 7483790"/>
              <a:gd name="connsiteX2244" fmla="*/ 6355727 w 7587616"/>
              <a:gd name="connsiteY2244" fmla="*/ 377329 h 7483790"/>
              <a:gd name="connsiteX2245" fmla="*/ 6195774 w 7587616"/>
              <a:gd name="connsiteY2245" fmla="*/ 537280 h 7483790"/>
              <a:gd name="connsiteX2246" fmla="*/ 5705594 w 7587616"/>
              <a:gd name="connsiteY2246" fmla="*/ 537280 h 7483790"/>
              <a:gd name="connsiteX2247" fmla="*/ 5682734 w 7587616"/>
              <a:gd name="connsiteY2247" fmla="*/ 560139 h 7483790"/>
              <a:gd name="connsiteX2248" fmla="*/ 5705594 w 7587616"/>
              <a:gd name="connsiteY2248" fmla="*/ 582999 h 7483790"/>
              <a:gd name="connsiteX2249" fmla="*/ 5262328 w 7587616"/>
              <a:gd name="connsiteY2249" fmla="*/ 582999 h 7483790"/>
              <a:gd name="connsiteX2250" fmla="*/ 5428131 w 7587616"/>
              <a:gd name="connsiteY2250" fmla="*/ 748804 h 7483790"/>
              <a:gd name="connsiteX2251" fmla="*/ 4937953 w 7587616"/>
              <a:gd name="connsiteY2251" fmla="*/ 748804 h 7483790"/>
              <a:gd name="connsiteX2252" fmla="*/ 4772149 w 7587616"/>
              <a:gd name="connsiteY2252" fmla="*/ 582999 h 7483790"/>
              <a:gd name="connsiteX2253" fmla="*/ 5262326 w 7587616"/>
              <a:gd name="connsiteY2253" fmla="*/ 582999 h 7483790"/>
              <a:gd name="connsiteX2254" fmla="*/ 5239466 w 7587616"/>
              <a:gd name="connsiteY2254" fmla="*/ 560139 h 7483790"/>
              <a:gd name="connsiteX2255" fmla="*/ 5262326 w 7587616"/>
              <a:gd name="connsiteY2255" fmla="*/ 537280 h 7483790"/>
              <a:gd name="connsiteX2256" fmla="*/ 5705593 w 7587616"/>
              <a:gd name="connsiteY2256" fmla="*/ 537280 h 7483790"/>
              <a:gd name="connsiteX2257" fmla="*/ 5865547 w 7587616"/>
              <a:gd name="connsiteY2257" fmla="*/ 377329 h 7483790"/>
              <a:gd name="connsiteX2258" fmla="*/ 5422277 w 7587616"/>
              <a:gd name="connsiteY2258" fmla="*/ 377329 h 7483790"/>
              <a:gd name="connsiteX2259" fmla="*/ 5262326 w 7587616"/>
              <a:gd name="connsiteY2259" fmla="*/ 537280 h 7483790"/>
              <a:gd name="connsiteX2260" fmla="*/ 4772148 w 7587616"/>
              <a:gd name="connsiteY2260" fmla="*/ 537280 h 7483790"/>
              <a:gd name="connsiteX2261" fmla="*/ 4932100 w 7587616"/>
              <a:gd name="connsiteY2261" fmla="*/ 377329 h 7483790"/>
              <a:gd name="connsiteX2262" fmla="*/ 4469777 w 7587616"/>
              <a:gd name="connsiteY2262" fmla="*/ 377329 h 7483790"/>
              <a:gd name="connsiteX2263" fmla="*/ 4309826 w 7587616"/>
              <a:gd name="connsiteY2263" fmla="*/ 537280 h 7483790"/>
              <a:gd name="connsiteX2264" fmla="*/ 4772148 w 7587616"/>
              <a:gd name="connsiteY2264" fmla="*/ 537280 h 7483790"/>
              <a:gd name="connsiteX2265" fmla="*/ 4749289 w 7587616"/>
              <a:gd name="connsiteY2265" fmla="*/ 560139 h 7483790"/>
              <a:gd name="connsiteX2266" fmla="*/ 4772149 w 7587616"/>
              <a:gd name="connsiteY2266" fmla="*/ 582999 h 7483790"/>
              <a:gd name="connsiteX2267" fmla="*/ 4309826 w 7587616"/>
              <a:gd name="connsiteY2267" fmla="*/ 582999 h 7483790"/>
              <a:gd name="connsiteX2268" fmla="*/ 4286966 w 7587616"/>
              <a:gd name="connsiteY2268" fmla="*/ 560139 h 7483790"/>
              <a:gd name="connsiteX2269" fmla="*/ 4309825 w 7587616"/>
              <a:gd name="connsiteY2269" fmla="*/ 537280 h 7483790"/>
              <a:gd name="connsiteX2270" fmla="*/ 3819647 w 7587616"/>
              <a:gd name="connsiteY2270" fmla="*/ 537280 h 7483790"/>
              <a:gd name="connsiteX2271" fmla="*/ 3979598 w 7587616"/>
              <a:gd name="connsiteY2271" fmla="*/ 377329 h 7483790"/>
              <a:gd name="connsiteX2272" fmla="*/ 3517293 w 7587616"/>
              <a:gd name="connsiteY2272" fmla="*/ 377329 h 7483790"/>
              <a:gd name="connsiteX2273" fmla="*/ 3357340 w 7587616"/>
              <a:gd name="connsiteY2273" fmla="*/ 537280 h 7483790"/>
              <a:gd name="connsiteX2274" fmla="*/ 2867162 w 7587616"/>
              <a:gd name="connsiteY2274" fmla="*/ 537280 h 7483790"/>
              <a:gd name="connsiteX2275" fmla="*/ 3027113 w 7587616"/>
              <a:gd name="connsiteY2275" fmla="*/ 377329 h 7483790"/>
              <a:gd name="connsiteX2276" fmla="*/ 2564792 w 7587616"/>
              <a:gd name="connsiteY2276" fmla="*/ 377329 h 7483790"/>
              <a:gd name="connsiteX2277" fmla="*/ 2404840 w 7587616"/>
              <a:gd name="connsiteY2277" fmla="*/ 537280 h 7483790"/>
              <a:gd name="connsiteX2278" fmla="*/ 2867161 w 7587616"/>
              <a:gd name="connsiteY2278" fmla="*/ 537280 h 7483790"/>
              <a:gd name="connsiteX2279" fmla="*/ 2844303 w 7587616"/>
              <a:gd name="connsiteY2279" fmla="*/ 560139 h 7483790"/>
              <a:gd name="connsiteX2280" fmla="*/ 2867163 w 7587616"/>
              <a:gd name="connsiteY2280" fmla="*/ 582999 h 7483790"/>
              <a:gd name="connsiteX2281" fmla="*/ 2404841 w 7587616"/>
              <a:gd name="connsiteY2281" fmla="*/ 582999 h 7483790"/>
              <a:gd name="connsiteX2282" fmla="*/ 2381981 w 7587616"/>
              <a:gd name="connsiteY2282" fmla="*/ 560139 h 7483790"/>
              <a:gd name="connsiteX2283" fmla="*/ 2404839 w 7587616"/>
              <a:gd name="connsiteY2283" fmla="*/ 537280 h 7483790"/>
              <a:gd name="connsiteX2284" fmla="*/ 1914661 w 7587616"/>
              <a:gd name="connsiteY2284" fmla="*/ 537280 h 7483790"/>
              <a:gd name="connsiteX2285" fmla="*/ 2074612 w 7587616"/>
              <a:gd name="connsiteY2285" fmla="*/ 377329 h 7483790"/>
              <a:gd name="connsiteX2286" fmla="*/ 1620233 w 7587616"/>
              <a:gd name="connsiteY2286" fmla="*/ 377329 h 7483790"/>
              <a:gd name="connsiteX2287" fmla="*/ 1460281 w 7587616"/>
              <a:gd name="connsiteY2287" fmla="*/ 537280 h 7483790"/>
              <a:gd name="connsiteX2288" fmla="*/ 970098 w 7587616"/>
              <a:gd name="connsiteY2288" fmla="*/ 537279 h 7483790"/>
              <a:gd name="connsiteX2289" fmla="*/ 1130048 w 7587616"/>
              <a:gd name="connsiteY2289" fmla="*/ 377329 h 7483790"/>
              <a:gd name="connsiteX2290" fmla="*/ 667729 w 7587616"/>
              <a:gd name="connsiteY2290" fmla="*/ 377329 h 7483790"/>
              <a:gd name="connsiteX2291" fmla="*/ 507778 w 7587616"/>
              <a:gd name="connsiteY2291" fmla="*/ 537279 h 7483790"/>
              <a:gd name="connsiteX2292" fmla="*/ 970098 w 7587616"/>
              <a:gd name="connsiteY2292" fmla="*/ 537279 h 7483790"/>
              <a:gd name="connsiteX2293" fmla="*/ 947239 w 7587616"/>
              <a:gd name="connsiteY2293" fmla="*/ 560138 h 7483790"/>
              <a:gd name="connsiteX2294" fmla="*/ 970099 w 7587616"/>
              <a:gd name="connsiteY2294" fmla="*/ 582998 h 7483790"/>
              <a:gd name="connsiteX2295" fmla="*/ 507780 w 7587616"/>
              <a:gd name="connsiteY2295" fmla="*/ 582998 h 7483790"/>
              <a:gd name="connsiteX2296" fmla="*/ 673584 w 7587616"/>
              <a:gd name="connsiteY2296" fmla="*/ 748803 h 7483790"/>
              <a:gd name="connsiteX2297" fmla="*/ 183404 w 7587616"/>
              <a:gd name="connsiteY2297" fmla="*/ 748803 h 7483790"/>
              <a:gd name="connsiteX2298" fmla="*/ 17600 w 7587616"/>
              <a:gd name="connsiteY2298" fmla="*/ 582997 h 7483790"/>
              <a:gd name="connsiteX2299" fmla="*/ 507778 w 7587616"/>
              <a:gd name="connsiteY2299" fmla="*/ 582997 h 7483790"/>
              <a:gd name="connsiteX2300" fmla="*/ 484919 w 7587616"/>
              <a:gd name="connsiteY2300" fmla="*/ 560138 h 7483790"/>
              <a:gd name="connsiteX2301" fmla="*/ 507777 w 7587616"/>
              <a:gd name="connsiteY2301" fmla="*/ 537279 h 7483790"/>
              <a:gd name="connsiteX2302" fmla="*/ 17599 w 7587616"/>
              <a:gd name="connsiteY2302" fmla="*/ 537279 h 7483790"/>
              <a:gd name="connsiteX2303" fmla="*/ 177549 w 7587616"/>
              <a:gd name="connsiteY2303" fmla="*/ 377329 h 7483790"/>
              <a:gd name="connsiteX2304" fmla="*/ 0 w 7587616"/>
              <a:gd name="connsiteY2304" fmla="*/ 377329 h 7483790"/>
              <a:gd name="connsiteX2305" fmla="*/ 0 w 7587616"/>
              <a:gd name="connsiteY2305" fmla="*/ 211524 h 7483790"/>
              <a:gd name="connsiteX2306" fmla="*/ 31529 w 7587616"/>
              <a:gd name="connsiteY2306" fmla="*/ 211524 h 7483790"/>
              <a:gd name="connsiteX2307" fmla="*/ 191479 w 7587616"/>
              <a:gd name="connsiteY2307" fmla="*/ 371474 h 7483790"/>
              <a:gd name="connsiteX2308" fmla="*/ 653800 w 7587616"/>
              <a:gd name="connsiteY2308" fmla="*/ 371474 h 7483790"/>
              <a:gd name="connsiteX2309" fmla="*/ 493851 w 7587616"/>
              <a:gd name="connsiteY2309" fmla="*/ 211524 h 7483790"/>
              <a:gd name="connsiteX2310" fmla="*/ 984030 w 7587616"/>
              <a:gd name="connsiteY2310" fmla="*/ 211524 h 7483790"/>
              <a:gd name="connsiteX2311" fmla="*/ 1143980 w 7587616"/>
              <a:gd name="connsiteY2311" fmla="*/ 371474 h 7483790"/>
              <a:gd name="connsiteX2312" fmla="*/ 1598362 w 7587616"/>
              <a:gd name="connsiteY2312" fmla="*/ 371475 h 7483790"/>
              <a:gd name="connsiteX2313" fmla="*/ 1438412 w 7587616"/>
              <a:gd name="connsiteY2313" fmla="*/ 211524 h 7483790"/>
              <a:gd name="connsiteX2314" fmla="*/ 1928591 w 7587616"/>
              <a:gd name="connsiteY2314" fmla="*/ 211524 h 7483790"/>
              <a:gd name="connsiteX2315" fmla="*/ 2088542 w 7587616"/>
              <a:gd name="connsiteY2315" fmla="*/ 371475 h 7483790"/>
              <a:gd name="connsiteX2316" fmla="*/ 2550863 w 7587616"/>
              <a:gd name="connsiteY2316" fmla="*/ 371475 h 7483790"/>
              <a:gd name="connsiteX2317" fmla="*/ 2390913 w 7587616"/>
              <a:gd name="connsiteY2317" fmla="*/ 211524 h 7483790"/>
              <a:gd name="connsiteX2318" fmla="*/ 2881091 w 7587616"/>
              <a:gd name="connsiteY2318" fmla="*/ 211524 h 7483790"/>
              <a:gd name="connsiteX2319" fmla="*/ 2858231 w 7587616"/>
              <a:gd name="connsiteY2319" fmla="*/ 188664 h 7483790"/>
              <a:gd name="connsiteX2320" fmla="*/ 2881090 w 7587616"/>
              <a:gd name="connsiteY2320" fmla="*/ 165805 h 7483790"/>
              <a:gd name="connsiteX2321" fmla="*/ 3343411 w 7587616"/>
              <a:gd name="connsiteY2321" fmla="*/ 165805 h 7483790"/>
              <a:gd name="connsiteX2322" fmla="*/ 3320552 w 7587616"/>
              <a:gd name="connsiteY2322" fmla="*/ 188664 h 7483790"/>
              <a:gd name="connsiteX2323" fmla="*/ 3343412 w 7587616"/>
              <a:gd name="connsiteY2323" fmla="*/ 211524 h 7483790"/>
              <a:gd name="connsiteX2324" fmla="*/ 2881092 w 7587616"/>
              <a:gd name="connsiteY2324" fmla="*/ 211524 h 7483790"/>
              <a:gd name="connsiteX2325" fmla="*/ 3041043 w 7587616"/>
              <a:gd name="connsiteY2325" fmla="*/ 371475 h 7483790"/>
              <a:gd name="connsiteX2326" fmla="*/ 3503363 w 7587616"/>
              <a:gd name="connsiteY2326" fmla="*/ 371475 h 7483790"/>
              <a:gd name="connsiteX2327" fmla="*/ 3343413 w 7587616"/>
              <a:gd name="connsiteY2327" fmla="*/ 211524 h 7483790"/>
              <a:gd name="connsiteX2328" fmla="*/ 3833573 w 7587616"/>
              <a:gd name="connsiteY2328" fmla="*/ 211524 h 7483790"/>
              <a:gd name="connsiteX2329" fmla="*/ 3993524 w 7587616"/>
              <a:gd name="connsiteY2329" fmla="*/ 371475 h 7483790"/>
              <a:gd name="connsiteX2330" fmla="*/ 4455844 w 7587616"/>
              <a:gd name="connsiteY2330" fmla="*/ 371475 h 7483790"/>
              <a:gd name="connsiteX2331" fmla="*/ 4295894 w 7587616"/>
              <a:gd name="connsiteY2331" fmla="*/ 211524 h 7483790"/>
              <a:gd name="connsiteX2332" fmla="*/ 4786073 w 7587616"/>
              <a:gd name="connsiteY2332" fmla="*/ 211524 h 7483790"/>
              <a:gd name="connsiteX2333" fmla="*/ 4763212 w 7587616"/>
              <a:gd name="connsiteY2333" fmla="*/ 188664 h 7483790"/>
              <a:gd name="connsiteX2334" fmla="*/ 4786071 w 7587616"/>
              <a:gd name="connsiteY2334" fmla="*/ 165805 h 7483790"/>
              <a:gd name="connsiteX2335" fmla="*/ 5229343 w 7587616"/>
              <a:gd name="connsiteY2335" fmla="*/ 165805 h 7483790"/>
              <a:gd name="connsiteX2336" fmla="*/ 5206484 w 7587616"/>
              <a:gd name="connsiteY2336" fmla="*/ 188664 h 7483790"/>
              <a:gd name="connsiteX2337" fmla="*/ 5229344 w 7587616"/>
              <a:gd name="connsiteY2337" fmla="*/ 211524 h 7483790"/>
              <a:gd name="connsiteX2338" fmla="*/ 4786075 w 7587616"/>
              <a:gd name="connsiteY2338" fmla="*/ 211524 h 7483790"/>
              <a:gd name="connsiteX2339" fmla="*/ 4946026 w 7587616"/>
              <a:gd name="connsiteY2339" fmla="*/ 371475 h 7483790"/>
              <a:gd name="connsiteX2340" fmla="*/ 5389293 w 7587616"/>
              <a:gd name="connsiteY2340" fmla="*/ 371475 h 7483790"/>
              <a:gd name="connsiteX2341" fmla="*/ 5229344 w 7587616"/>
              <a:gd name="connsiteY2341" fmla="*/ 211524 h 7483790"/>
              <a:gd name="connsiteX2342" fmla="*/ 5719518 w 7587616"/>
              <a:gd name="connsiteY2342" fmla="*/ 211524 h 7483790"/>
              <a:gd name="connsiteX2343" fmla="*/ 5696658 w 7587616"/>
              <a:gd name="connsiteY2343" fmla="*/ 188664 h 7483790"/>
              <a:gd name="connsiteX2344" fmla="*/ 5719517 w 7587616"/>
              <a:gd name="connsiteY2344" fmla="*/ 165805 h 7483790"/>
              <a:gd name="connsiteX2345" fmla="*/ 6181841 w 7587616"/>
              <a:gd name="connsiteY2345" fmla="*/ 165805 h 7483790"/>
              <a:gd name="connsiteX2346" fmla="*/ 6158981 w 7587616"/>
              <a:gd name="connsiteY2346" fmla="*/ 188664 h 7483790"/>
              <a:gd name="connsiteX2347" fmla="*/ 6181841 w 7587616"/>
              <a:gd name="connsiteY2347" fmla="*/ 211524 h 7483790"/>
              <a:gd name="connsiteX2348" fmla="*/ 5719519 w 7587616"/>
              <a:gd name="connsiteY2348" fmla="*/ 211524 h 7483790"/>
              <a:gd name="connsiteX2349" fmla="*/ 5879473 w 7587616"/>
              <a:gd name="connsiteY2349" fmla="*/ 371475 h 7483790"/>
              <a:gd name="connsiteX2350" fmla="*/ 6341793 w 7587616"/>
              <a:gd name="connsiteY2350" fmla="*/ 371475 h 7483790"/>
              <a:gd name="connsiteX2351" fmla="*/ 6181841 w 7587616"/>
              <a:gd name="connsiteY2351" fmla="*/ 211524 h 7483790"/>
              <a:gd name="connsiteX2352" fmla="*/ 6672024 w 7587616"/>
              <a:gd name="connsiteY2352" fmla="*/ 211524 h 7483790"/>
              <a:gd name="connsiteX2353" fmla="*/ 6649165 w 7587616"/>
              <a:gd name="connsiteY2353" fmla="*/ 188664 h 7483790"/>
              <a:gd name="connsiteX2354" fmla="*/ 6672024 w 7587616"/>
              <a:gd name="connsiteY2354" fmla="*/ 165805 h 7483790"/>
              <a:gd name="connsiteX2355" fmla="*/ 7124821 w 7587616"/>
              <a:gd name="connsiteY2355" fmla="*/ 165805 h 7483790"/>
              <a:gd name="connsiteX2356" fmla="*/ 7101962 w 7587616"/>
              <a:gd name="connsiteY2356" fmla="*/ 188664 h 7483790"/>
              <a:gd name="connsiteX2357" fmla="*/ 7124821 w 7587616"/>
              <a:gd name="connsiteY2357" fmla="*/ 211524 h 7483790"/>
              <a:gd name="connsiteX2358" fmla="*/ 6672025 w 7587616"/>
              <a:gd name="connsiteY2358" fmla="*/ 211524 h 7483790"/>
              <a:gd name="connsiteX2359" fmla="*/ 6831977 w 7587616"/>
              <a:gd name="connsiteY2359" fmla="*/ 371475 h 7483790"/>
              <a:gd name="connsiteX2360" fmla="*/ 7284772 w 7587616"/>
              <a:gd name="connsiteY2360" fmla="*/ 371475 h 7483790"/>
              <a:gd name="connsiteX2361" fmla="*/ 7124821 w 7587616"/>
              <a:gd name="connsiteY2361" fmla="*/ 211524 h 7483790"/>
              <a:gd name="connsiteX2362" fmla="*/ 7587616 w 7587616"/>
              <a:gd name="connsiteY2362" fmla="*/ 0 h 7483790"/>
              <a:gd name="connsiteX2363" fmla="*/ 7587616 w 7587616"/>
              <a:gd name="connsiteY2363" fmla="*/ 165805 h 7483790"/>
              <a:gd name="connsiteX2364" fmla="*/ 7124821 w 7587616"/>
              <a:gd name="connsiteY2364" fmla="*/ 165805 h 7483790"/>
              <a:gd name="connsiteX2365" fmla="*/ 7290625 w 7587616"/>
              <a:gd name="connsiteY2365" fmla="*/ 0 h 748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</a:cxnLst>
            <a:rect l="l" t="t" r="r" b="b"/>
            <a:pathLst>
              <a:path w="7587616" h="7483790">
                <a:moveTo>
                  <a:pt x="17594" y="5030111"/>
                </a:moveTo>
                <a:lnTo>
                  <a:pt x="0" y="5047706"/>
                </a:lnTo>
                <a:lnTo>
                  <a:pt x="0" y="5030111"/>
                </a:lnTo>
                <a:close/>
                <a:moveTo>
                  <a:pt x="17595" y="6527722"/>
                </a:moveTo>
                <a:lnTo>
                  <a:pt x="0" y="6545318"/>
                </a:lnTo>
                <a:lnTo>
                  <a:pt x="0" y="6527722"/>
                </a:lnTo>
                <a:close/>
                <a:moveTo>
                  <a:pt x="17596" y="5075830"/>
                </a:moveTo>
                <a:lnTo>
                  <a:pt x="0" y="5075830"/>
                </a:lnTo>
                <a:lnTo>
                  <a:pt x="0" y="5058234"/>
                </a:lnTo>
                <a:close/>
                <a:moveTo>
                  <a:pt x="17596" y="3532500"/>
                </a:moveTo>
                <a:lnTo>
                  <a:pt x="0" y="3550097"/>
                </a:lnTo>
                <a:lnTo>
                  <a:pt x="0" y="3532500"/>
                </a:lnTo>
                <a:close/>
                <a:moveTo>
                  <a:pt x="17596" y="2034889"/>
                </a:moveTo>
                <a:lnTo>
                  <a:pt x="0" y="2052486"/>
                </a:lnTo>
                <a:lnTo>
                  <a:pt x="0" y="2034889"/>
                </a:lnTo>
                <a:close/>
                <a:moveTo>
                  <a:pt x="17597" y="6573441"/>
                </a:moveTo>
                <a:lnTo>
                  <a:pt x="0" y="6573441"/>
                </a:lnTo>
                <a:lnTo>
                  <a:pt x="0" y="6555844"/>
                </a:lnTo>
                <a:close/>
                <a:moveTo>
                  <a:pt x="17598" y="3578219"/>
                </a:moveTo>
                <a:lnTo>
                  <a:pt x="0" y="3578219"/>
                </a:lnTo>
                <a:lnTo>
                  <a:pt x="0" y="3560621"/>
                </a:lnTo>
                <a:close/>
                <a:moveTo>
                  <a:pt x="17598" y="2080609"/>
                </a:moveTo>
                <a:lnTo>
                  <a:pt x="0" y="2080609"/>
                </a:lnTo>
                <a:lnTo>
                  <a:pt x="0" y="2063010"/>
                </a:lnTo>
                <a:close/>
                <a:moveTo>
                  <a:pt x="17598" y="537279"/>
                </a:moveTo>
                <a:lnTo>
                  <a:pt x="0" y="554878"/>
                </a:lnTo>
                <a:lnTo>
                  <a:pt x="0" y="537279"/>
                </a:lnTo>
                <a:close/>
                <a:moveTo>
                  <a:pt x="17600" y="582998"/>
                </a:moveTo>
                <a:lnTo>
                  <a:pt x="0" y="582998"/>
                </a:lnTo>
                <a:lnTo>
                  <a:pt x="0" y="565398"/>
                </a:lnTo>
                <a:close/>
                <a:moveTo>
                  <a:pt x="360210" y="5407443"/>
                </a:moveTo>
                <a:lnTo>
                  <a:pt x="0" y="5407443"/>
                </a:lnTo>
                <a:lnTo>
                  <a:pt x="0" y="5241638"/>
                </a:lnTo>
                <a:lnTo>
                  <a:pt x="194406" y="5241638"/>
                </a:lnTo>
                <a:close/>
                <a:moveTo>
                  <a:pt x="360211" y="6905054"/>
                </a:moveTo>
                <a:lnTo>
                  <a:pt x="0" y="6905054"/>
                </a:lnTo>
                <a:lnTo>
                  <a:pt x="0" y="6739249"/>
                </a:lnTo>
                <a:lnTo>
                  <a:pt x="194407" y="6739249"/>
                </a:lnTo>
                <a:close/>
                <a:moveTo>
                  <a:pt x="360212" y="3909832"/>
                </a:moveTo>
                <a:lnTo>
                  <a:pt x="0" y="3909832"/>
                </a:lnTo>
                <a:lnTo>
                  <a:pt x="0" y="3744027"/>
                </a:lnTo>
                <a:lnTo>
                  <a:pt x="194408" y="3744027"/>
                </a:lnTo>
                <a:close/>
                <a:moveTo>
                  <a:pt x="360212" y="2412221"/>
                </a:moveTo>
                <a:lnTo>
                  <a:pt x="0" y="2412221"/>
                </a:lnTo>
                <a:lnTo>
                  <a:pt x="0" y="2246416"/>
                </a:lnTo>
                <a:lnTo>
                  <a:pt x="194408" y="2246416"/>
                </a:lnTo>
                <a:close/>
                <a:moveTo>
                  <a:pt x="360214" y="914611"/>
                </a:moveTo>
                <a:lnTo>
                  <a:pt x="0" y="914611"/>
                </a:lnTo>
                <a:lnTo>
                  <a:pt x="0" y="748806"/>
                </a:lnTo>
                <a:lnTo>
                  <a:pt x="194410" y="748806"/>
                </a:lnTo>
                <a:close/>
                <a:moveTo>
                  <a:pt x="369141" y="5801778"/>
                </a:moveTo>
                <a:lnTo>
                  <a:pt x="346282" y="5824637"/>
                </a:lnTo>
                <a:lnTo>
                  <a:pt x="0" y="5824637"/>
                </a:lnTo>
                <a:lnTo>
                  <a:pt x="0" y="5778918"/>
                </a:lnTo>
                <a:lnTo>
                  <a:pt x="346281" y="5778918"/>
                </a:lnTo>
                <a:close/>
                <a:moveTo>
                  <a:pt x="369142" y="7299389"/>
                </a:moveTo>
                <a:lnTo>
                  <a:pt x="346283" y="7322248"/>
                </a:lnTo>
                <a:lnTo>
                  <a:pt x="0" y="7322248"/>
                </a:lnTo>
                <a:lnTo>
                  <a:pt x="0" y="7276529"/>
                </a:lnTo>
                <a:lnTo>
                  <a:pt x="346282" y="7276529"/>
                </a:lnTo>
                <a:close/>
                <a:moveTo>
                  <a:pt x="369143" y="4304167"/>
                </a:moveTo>
                <a:lnTo>
                  <a:pt x="346284" y="4327026"/>
                </a:lnTo>
                <a:lnTo>
                  <a:pt x="0" y="4327026"/>
                </a:lnTo>
                <a:lnTo>
                  <a:pt x="0" y="4281307"/>
                </a:lnTo>
                <a:lnTo>
                  <a:pt x="346283" y="4281307"/>
                </a:lnTo>
                <a:close/>
                <a:moveTo>
                  <a:pt x="369143" y="2806556"/>
                </a:moveTo>
                <a:lnTo>
                  <a:pt x="346284" y="2829415"/>
                </a:lnTo>
                <a:lnTo>
                  <a:pt x="0" y="2829415"/>
                </a:lnTo>
                <a:lnTo>
                  <a:pt x="0" y="2783696"/>
                </a:lnTo>
                <a:lnTo>
                  <a:pt x="346283" y="2783696"/>
                </a:lnTo>
                <a:close/>
                <a:moveTo>
                  <a:pt x="369145" y="1308946"/>
                </a:moveTo>
                <a:lnTo>
                  <a:pt x="346286" y="1331805"/>
                </a:lnTo>
                <a:lnTo>
                  <a:pt x="0" y="1331805"/>
                </a:lnTo>
                <a:lnTo>
                  <a:pt x="0" y="1286086"/>
                </a:lnTo>
                <a:lnTo>
                  <a:pt x="346285" y="1286086"/>
                </a:lnTo>
                <a:close/>
                <a:moveTo>
                  <a:pt x="493847" y="4704356"/>
                </a:moveTo>
                <a:lnTo>
                  <a:pt x="31525" y="4704356"/>
                </a:lnTo>
                <a:lnTo>
                  <a:pt x="8665" y="4681496"/>
                </a:lnTo>
                <a:lnTo>
                  <a:pt x="31523" y="4658637"/>
                </a:lnTo>
                <a:lnTo>
                  <a:pt x="0" y="4658637"/>
                </a:lnTo>
                <a:lnTo>
                  <a:pt x="0" y="4492832"/>
                </a:lnTo>
                <a:lnTo>
                  <a:pt x="197329" y="4492832"/>
                </a:lnTo>
                <a:lnTo>
                  <a:pt x="31524" y="4658637"/>
                </a:lnTo>
                <a:lnTo>
                  <a:pt x="493845" y="4658637"/>
                </a:lnTo>
                <a:lnTo>
                  <a:pt x="470987" y="4681496"/>
                </a:lnTo>
                <a:close/>
                <a:moveTo>
                  <a:pt x="493848" y="6201967"/>
                </a:moveTo>
                <a:lnTo>
                  <a:pt x="31526" y="6201967"/>
                </a:lnTo>
                <a:lnTo>
                  <a:pt x="8666" y="6179107"/>
                </a:lnTo>
                <a:lnTo>
                  <a:pt x="31524" y="6156248"/>
                </a:lnTo>
                <a:lnTo>
                  <a:pt x="0" y="6156248"/>
                </a:lnTo>
                <a:lnTo>
                  <a:pt x="0" y="5990443"/>
                </a:lnTo>
                <a:lnTo>
                  <a:pt x="197330" y="5990443"/>
                </a:lnTo>
                <a:lnTo>
                  <a:pt x="31525" y="6156248"/>
                </a:lnTo>
                <a:lnTo>
                  <a:pt x="493846" y="6156248"/>
                </a:lnTo>
                <a:lnTo>
                  <a:pt x="470988" y="6179107"/>
                </a:lnTo>
                <a:close/>
                <a:moveTo>
                  <a:pt x="493851" y="211524"/>
                </a:moveTo>
                <a:lnTo>
                  <a:pt x="31529" y="211524"/>
                </a:lnTo>
                <a:lnTo>
                  <a:pt x="8669" y="188664"/>
                </a:lnTo>
                <a:lnTo>
                  <a:pt x="31527" y="165805"/>
                </a:lnTo>
                <a:lnTo>
                  <a:pt x="0" y="165805"/>
                </a:lnTo>
                <a:lnTo>
                  <a:pt x="0" y="0"/>
                </a:lnTo>
                <a:lnTo>
                  <a:pt x="197333" y="0"/>
                </a:lnTo>
                <a:lnTo>
                  <a:pt x="31528" y="165805"/>
                </a:lnTo>
                <a:lnTo>
                  <a:pt x="493849" y="165805"/>
                </a:lnTo>
                <a:lnTo>
                  <a:pt x="470991" y="188664"/>
                </a:lnTo>
                <a:close/>
                <a:moveTo>
                  <a:pt x="836461" y="5824637"/>
                </a:moveTo>
                <a:lnTo>
                  <a:pt x="670656" y="5990442"/>
                </a:lnTo>
                <a:lnTo>
                  <a:pt x="180476" y="5990442"/>
                </a:lnTo>
                <a:lnTo>
                  <a:pt x="346282" y="5824637"/>
                </a:lnTo>
                <a:close/>
                <a:moveTo>
                  <a:pt x="836462" y="7322248"/>
                </a:moveTo>
                <a:lnTo>
                  <a:pt x="674920" y="7483790"/>
                </a:lnTo>
                <a:lnTo>
                  <a:pt x="184740" y="7483790"/>
                </a:lnTo>
                <a:lnTo>
                  <a:pt x="346283" y="7322248"/>
                </a:lnTo>
                <a:close/>
                <a:moveTo>
                  <a:pt x="836463" y="4327026"/>
                </a:moveTo>
                <a:lnTo>
                  <a:pt x="670658" y="4492831"/>
                </a:lnTo>
                <a:lnTo>
                  <a:pt x="180478" y="4492831"/>
                </a:lnTo>
                <a:lnTo>
                  <a:pt x="346284" y="4327026"/>
                </a:lnTo>
                <a:close/>
                <a:moveTo>
                  <a:pt x="845388" y="5430303"/>
                </a:moveTo>
                <a:lnTo>
                  <a:pt x="822529" y="5453162"/>
                </a:lnTo>
                <a:lnTo>
                  <a:pt x="360211" y="5453162"/>
                </a:lnTo>
                <a:lnTo>
                  <a:pt x="383070" y="5430303"/>
                </a:lnTo>
                <a:lnTo>
                  <a:pt x="360210" y="5407443"/>
                </a:lnTo>
                <a:lnTo>
                  <a:pt x="822528" y="5407443"/>
                </a:lnTo>
                <a:close/>
                <a:moveTo>
                  <a:pt x="845389" y="6927914"/>
                </a:moveTo>
                <a:lnTo>
                  <a:pt x="822530" y="6950773"/>
                </a:lnTo>
                <a:lnTo>
                  <a:pt x="360212" y="6950773"/>
                </a:lnTo>
                <a:lnTo>
                  <a:pt x="383071" y="6927914"/>
                </a:lnTo>
                <a:lnTo>
                  <a:pt x="360211" y="6905054"/>
                </a:lnTo>
                <a:lnTo>
                  <a:pt x="822529" y="6905054"/>
                </a:lnTo>
                <a:close/>
                <a:moveTo>
                  <a:pt x="845390" y="3932692"/>
                </a:moveTo>
                <a:lnTo>
                  <a:pt x="822531" y="3955551"/>
                </a:lnTo>
                <a:lnTo>
                  <a:pt x="360213" y="3955551"/>
                </a:lnTo>
                <a:lnTo>
                  <a:pt x="383072" y="3932692"/>
                </a:lnTo>
                <a:lnTo>
                  <a:pt x="360212" y="3909832"/>
                </a:lnTo>
                <a:lnTo>
                  <a:pt x="822530" y="3909832"/>
                </a:lnTo>
                <a:close/>
                <a:moveTo>
                  <a:pt x="845390" y="2435082"/>
                </a:moveTo>
                <a:lnTo>
                  <a:pt x="822531" y="2457941"/>
                </a:lnTo>
                <a:lnTo>
                  <a:pt x="360213" y="2457941"/>
                </a:lnTo>
                <a:lnTo>
                  <a:pt x="383072" y="2435082"/>
                </a:lnTo>
                <a:lnTo>
                  <a:pt x="360212" y="2412221"/>
                </a:lnTo>
                <a:lnTo>
                  <a:pt x="822530" y="2412221"/>
                </a:lnTo>
                <a:close/>
                <a:moveTo>
                  <a:pt x="845392" y="937471"/>
                </a:moveTo>
                <a:lnTo>
                  <a:pt x="822533" y="960330"/>
                </a:lnTo>
                <a:lnTo>
                  <a:pt x="360215" y="960330"/>
                </a:lnTo>
                <a:lnTo>
                  <a:pt x="383074" y="937471"/>
                </a:lnTo>
                <a:lnTo>
                  <a:pt x="360214" y="914611"/>
                </a:lnTo>
                <a:lnTo>
                  <a:pt x="822532" y="914611"/>
                </a:lnTo>
                <a:close/>
                <a:moveTo>
                  <a:pt x="1312715" y="5407443"/>
                </a:moveTo>
                <a:lnTo>
                  <a:pt x="822528" y="5407443"/>
                </a:lnTo>
                <a:lnTo>
                  <a:pt x="656723" y="5241638"/>
                </a:lnTo>
                <a:lnTo>
                  <a:pt x="1146911" y="5241638"/>
                </a:lnTo>
                <a:close/>
                <a:moveTo>
                  <a:pt x="1312716" y="6905054"/>
                </a:moveTo>
                <a:lnTo>
                  <a:pt x="822529" y="6905054"/>
                </a:lnTo>
                <a:lnTo>
                  <a:pt x="656724" y="6739249"/>
                </a:lnTo>
                <a:lnTo>
                  <a:pt x="1146912" y="6739249"/>
                </a:lnTo>
                <a:close/>
                <a:moveTo>
                  <a:pt x="1312717" y="3909832"/>
                </a:moveTo>
                <a:lnTo>
                  <a:pt x="822530" y="3909832"/>
                </a:lnTo>
                <a:lnTo>
                  <a:pt x="656725" y="3744027"/>
                </a:lnTo>
                <a:lnTo>
                  <a:pt x="1146913" y="3744027"/>
                </a:lnTo>
                <a:close/>
                <a:moveTo>
                  <a:pt x="1312717" y="2412221"/>
                </a:moveTo>
                <a:lnTo>
                  <a:pt x="822530" y="2412221"/>
                </a:lnTo>
                <a:lnTo>
                  <a:pt x="656725" y="2246416"/>
                </a:lnTo>
                <a:lnTo>
                  <a:pt x="1146913" y="2246416"/>
                </a:lnTo>
                <a:close/>
                <a:moveTo>
                  <a:pt x="1312719" y="914611"/>
                </a:moveTo>
                <a:lnTo>
                  <a:pt x="822532" y="914611"/>
                </a:lnTo>
                <a:lnTo>
                  <a:pt x="656727" y="748806"/>
                </a:lnTo>
                <a:lnTo>
                  <a:pt x="1146915" y="748806"/>
                </a:lnTo>
                <a:close/>
                <a:moveTo>
                  <a:pt x="1321638" y="5801778"/>
                </a:moveTo>
                <a:lnTo>
                  <a:pt x="1298779" y="5824637"/>
                </a:lnTo>
                <a:lnTo>
                  <a:pt x="836461" y="5824637"/>
                </a:lnTo>
                <a:lnTo>
                  <a:pt x="859320" y="5801778"/>
                </a:lnTo>
                <a:lnTo>
                  <a:pt x="836460" y="5778918"/>
                </a:lnTo>
                <a:lnTo>
                  <a:pt x="1298778" y="5778918"/>
                </a:lnTo>
                <a:close/>
                <a:moveTo>
                  <a:pt x="1321639" y="7299389"/>
                </a:moveTo>
                <a:lnTo>
                  <a:pt x="1298780" y="7322248"/>
                </a:lnTo>
                <a:lnTo>
                  <a:pt x="836462" y="7322248"/>
                </a:lnTo>
                <a:lnTo>
                  <a:pt x="859321" y="7299389"/>
                </a:lnTo>
                <a:lnTo>
                  <a:pt x="836461" y="7276529"/>
                </a:lnTo>
                <a:lnTo>
                  <a:pt x="1298779" y="7276529"/>
                </a:lnTo>
                <a:close/>
                <a:moveTo>
                  <a:pt x="1321640" y="4304167"/>
                </a:moveTo>
                <a:lnTo>
                  <a:pt x="1298781" y="4327026"/>
                </a:lnTo>
                <a:lnTo>
                  <a:pt x="836463" y="4327026"/>
                </a:lnTo>
                <a:lnTo>
                  <a:pt x="859322" y="4304167"/>
                </a:lnTo>
                <a:lnTo>
                  <a:pt x="836462" y="4281307"/>
                </a:lnTo>
                <a:lnTo>
                  <a:pt x="1298780" y="4281307"/>
                </a:lnTo>
                <a:close/>
                <a:moveTo>
                  <a:pt x="1321640" y="2806556"/>
                </a:moveTo>
                <a:lnTo>
                  <a:pt x="1298781" y="2829415"/>
                </a:lnTo>
                <a:lnTo>
                  <a:pt x="836463" y="2829415"/>
                </a:lnTo>
                <a:lnTo>
                  <a:pt x="859322" y="2806556"/>
                </a:lnTo>
                <a:lnTo>
                  <a:pt x="836462" y="2783696"/>
                </a:lnTo>
                <a:lnTo>
                  <a:pt x="1298780" y="2783696"/>
                </a:lnTo>
                <a:close/>
                <a:moveTo>
                  <a:pt x="1321642" y="1308946"/>
                </a:moveTo>
                <a:lnTo>
                  <a:pt x="1298783" y="1331805"/>
                </a:lnTo>
                <a:lnTo>
                  <a:pt x="836465" y="1331805"/>
                </a:lnTo>
                <a:lnTo>
                  <a:pt x="859324" y="1308946"/>
                </a:lnTo>
                <a:lnTo>
                  <a:pt x="836464" y="1286086"/>
                </a:lnTo>
                <a:lnTo>
                  <a:pt x="1298782" y="1286086"/>
                </a:lnTo>
                <a:close/>
                <a:moveTo>
                  <a:pt x="1438408" y="4704356"/>
                </a:moveTo>
                <a:lnTo>
                  <a:pt x="984026" y="4704356"/>
                </a:lnTo>
                <a:lnTo>
                  <a:pt x="961166" y="4681496"/>
                </a:lnTo>
                <a:lnTo>
                  <a:pt x="984024" y="4658637"/>
                </a:lnTo>
                <a:lnTo>
                  <a:pt x="493846" y="4658637"/>
                </a:lnTo>
                <a:lnTo>
                  <a:pt x="659650" y="4492832"/>
                </a:lnTo>
                <a:lnTo>
                  <a:pt x="1149830" y="4492832"/>
                </a:lnTo>
                <a:lnTo>
                  <a:pt x="984025" y="4658637"/>
                </a:lnTo>
                <a:lnTo>
                  <a:pt x="1438406" y="4658637"/>
                </a:lnTo>
                <a:lnTo>
                  <a:pt x="1415548" y="4681496"/>
                </a:lnTo>
                <a:close/>
                <a:moveTo>
                  <a:pt x="1438409" y="6201967"/>
                </a:moveTo>
                <a:lnTo>
                  <a:pt x="984027" y="6201967"/>
                </a:lnTo>
                <a:lnTo>
                  <a:pt x="961167" y="6179107"/>
                </a:lnTo>
                <a:lnTo>
                  <a:pt x="984025" y="6156248"/>
                </a:lnTo>
                <a:lnTo>
                  <a:pt x="493847" y="6156248"/>
                </a:lnTo>
                <a:lnTo>
                  <a:pt x="659651" y="5990443"/>
                </a:lnTo>
                <a:lnTo>
                  <a:pt x="1149831" y="5990443"/>
                </a:lnTo>
                <a:lnTo>
                  <a:pt x="984026" y="6156248"/>
                </a:lnTo>
                <a:lnTo>
                  <a:pt x="1438407" y="6156248"/>
                </a:lnTo>
                <a:lnTo>
                  <a:pt x="1415549" y="6179107"/>
                </a:lnTo>
                <a:close/>
                <a:moveTo>
                  <a:pt x="1438412" y="211524"/>
                </a:moveTo>
                <a:lnTo>
                  <a:pt x="984030" y="211524"/>
                </a:lnTo>
                <a:lnTo>
                  <a:pt x="961170" y="188664"/>
                </a:lnTo>
                <a:lnTo>
                  <a:pt x="984028" y="165805"/>
                </a:lnTo>
                <a:lnTo>
                  <a:pt x="493850" y="165805"/>
                </a:lnTo>
                <a:lnTo>
                  <a:pt x="659654" y="0"/>
                </a:lnTo>
                <a:lnTo>
                  <a:pt x="1149834" y="0"/>
                </a:lnTo>
                <a:lnTo>
                  <a:pt x="984029" y="165805"/>
                </a:lnTo>
                <a:lnTo>
                  <a:pt x="1438410" y="165805"/>
                </a:lnTo>
                <a:lnTo>
                  <a:pt x="1415552" y="188664"/>
                </a:lnTo>
                <a:close/>
                <a:moveTo>
                  <a:pt x="1788966" y="5824637"/>
                </a:moveTo>
                <a:lnTo>
                  <a:pt x="1623161" y="5990442"/>
                </a:lnTo>
                <a:lnTo>
                  <a:pt x="1132973" y="5990442"/>
                </a:lnTo>
                <a:lnTo>
                  <a:pt x="1298779" y="5824637"/>
                </a:lnTo>
                <a:close/>
                <a:moveTo>
                  <a:pt x="1788967" y="7322248"/>
                </a:moveTo>
                <a:lnTo>
                  <a:pt x="1627425" y="7483790"/>
                </a:lnTo>
                <a:lnTo>
                  <a:pt x="1137237" y="7483790"/>
                </a:lnTo>
                <a:lnTo>
                  <a:pt x="1298780" y="7322248"/>
                </a:lnTo>
                <a:close/>
                <a:moveTo>
                  <a:pt x="1788968" y="4327026"/>
                </a:moveTo>
                <a:lnTo>
                  <a:pt x="1623163" y="4492831"/>
                </a:lnTo>
                <a:lnTo>
                  <a:pt x="1132975" y="4492831"/>
                </a:lnTo>
                <a:lnTo>
                  <a:pt x="1298781" y="4327026"/>
                </a:lnTo>
                <a:close/>
                <a:moveTo>
                  <a:pt x="1789951" y="5430303"/>
                </a:moveTo>
                <a:lnTo>
                  <a:pt x="1767092" y="5453162"/>
                </a:lnTo>
                <a:lnTo>
                  <a:pt x="1312716" y="5453162"/>
                </a:lnTo>
                <a:lnTo>
                  <a:pt x="1335575" y="5430303"/>
                </a:lnTo>
                <a:lnTo>
                  <a:pt x="1312715" y="5407443"/>
                </a:lnTo>
                <a:lnTo>
                  <a:pt x="1767091" y="5407443"/>
                </a:lnTo>
                <a:close/>
                <a:moveTo>
                  <a:pt x="1789952" y="6927914"/>
                </a:moveTo>
                <a:lnTo>
                  <a:pt x="1767093" y="6950773"/>
                </a:lnTo>
                <a:lnTo>
                  <a:pt x="1312717" y="6950773"/>
                </a:lnTo>
                <a:lnTo>
                  <a:pt x="1335576" y="6927914"/>
                </a:lnTo>
                <a:lnTo>
                  <a:pt x="1312716" y="6905054"/>
                </a:lnTo>
                <a:lnTo>
                  <a:pt x="1767092" y="6905054"/>
                </a:lnTo>
                <a:close/>
                <a:moveTo>
                  <a:pt x="1789953" y="3932692"/>
                </a:moveTo>
                <a:lnTo>
                  <a:pt x="1767094" y="3955551"/>
                </a:lnTo>
                <a:lnTo>
                  <a:pt x="1312718" y="3955551"/>
                </a:lnTo>
                <a:lnTo>
                  <a:pt x="1335577" y="3932692"/>
                </a:lnTo>
                <a:lnTo>
                  <a:pt x="1312717" y="3909832"/>
                </a:lnTo>
                <a:lnTo>
                  <a:pt x="1767093" y="3909832"/>
                </a:lnTo>
                <a:close/>
                <a:moveTo>
                  <a:pt x="1789953" y="2435082"/>
                </a:moveTo>
                <a:lnTo>
                  <a:pt x="1767094" y="2457941"/>
                </a:lnTo>
                <a:lnTo>
                  <a:pt x="1312718" y="2457941"/>
                </a:lnTo>
                <a:lnTo>
                  <a:pt x="1335577" y="2435082"/>
                </a:lnTo>
                <a:lnTo>
                  <a:pt x="1312717" y="2412221"/>
                </a:lnTo>
                <a:lnTo>
                  <a:pt x="1767093" y="2412221"/>
                </a:lnTo>
                <a:close/>
                <a:moveTo>
                  <a:pt x="1789955" y="937471"/>
                </a:moveTo>
                <a:lnTo>
                  <a:pt x="1767096" y="960330"/>
                </a:lnTo>
                <a:lnTo>
                  <a:pt x="1312720" y="960330"/>
                </a:lnTo>
                <a:lnTo>
                  <a:pt x="1335579" y="937471"/>
                </a:lnTo>
                <a:lnTo>
                  <a:pt x="1312719" y="914611"/>
                </a:lnTo>
                <a:lnTo>
                  <a:pt x="1767095" y="914611"/>
                </a:lnTo>
                <a:close/>
                <a:moveTo>
                  <a:pt x="1914658" y="5075831"/>
                </a:moveTo>
                <a:lnTo>
                  <a:pt x="1460279" y="5075831"/>
                </a:lnTo>
                <a:lnTo>
                  <a:pt x="1626083" y="5241635"/>
                </a:lnTo>
                <a:lnTo>
                  <a:pt x="1135899" y="5241635"/>
                </a:lnTo>
                <a:lnTo>
                  <a:pt x="970095" y="5075829"/>
                </a:lnTo>
                <a:lnTo>
                  <a:pt x="1460277" y="5075830"/>
                </a:lnTo>
                <a:lnTo>
                  <a:pt x="1437418" y="5052971"/>
                </a:lnTo>
                <a:lnTo>
                  <a:pt x="1460277" y="5030112"/>
                </a:lnTo>
                <a:lnTo>
                  <a:pt x="1914656" y="5030112"/>
                </a:lnTo>
                <a:lnTo>
                  <a:pt x="1891798" y="5052971"/>
                </a:lnTo>
                <a:close/>
                <a:moveTo>
                  <a:pt x="1914659" y="6573442"/>
                </a:moveTo>
                <a:lnTo>
                  <a:pt x="1460280" y="6573442"/>
                </a:lnTo>
                <a:lnTo>
                  <a:pt x="1626084" y="6739246"/>
                </a:lnTo>
                <a:lnTo>
                  <a:pt x="1135900" y="6739246"/>
                </a:lnTo>
                <a:lnTo>
                  <a:pt x="970096" y="6573440"/>
                </a:lnTo>
                <a:lnTo>
                  <a:pt x="1460278" y="6573441"/>
                </a:lnTo>
                <a:lnTo>
                  <a:pt x="1437419" y="6550582"/>
                </a:lnTo>
                <a:lnTo>
                  <a:pt x="1460278" y="6527723"/>
                </a:lnTo>
                <a:lnTo>
                  <a:pt x="1914657" y="6527723"/>
                </a:lnTo>
                <a:lnTo>
                  <a:pt x="1891799" y="6550582"/>
                </a:lnTo>
                <a:close/>
                <a:moveTo>
                  <a:pt x="1914660" y="3578220"/>
                </a:moveTo>
                <a:lnTo>
                  <a:pt x="1460281" y="3578220"/>
                </a:lnTo>
                <a:lnTo>
                  <a:pt x="1626085" y="3744024"/>
                </a:lnTo>
                <a:lnTo>
                  <a:pt x="1135901" y="3744024"/>
                </a:lnTo>
                <a:lnTo>
                  <a:pt x="970097" y="3578218"/>
                </a:lnTo>
                <a:lnTo>
                  <a:pt x="1460279" y="3578219"/>
                </a:lnTo>
                <a:lnTo>
                  <a:pt x="1437420" y="3555360"/>
                </a:lnTo>
                <a:lnTo>
                  <a:pt x="1460279" y="3532501"/>
                </a:lnTo>
                <a:lnTo>
                  <a:pt x="1914658" y="3532501"/>
                </a:lnTo>
                <a:lnTo>
                  <a:pt x="1891800" y="3555360"/>
                </a:lnTo>
                <a:close/>
                <a:moveTo>
                  <a:pt x="1914660" y="2080610"/>
                </a:moveTo>
                <a:lnTo>
                  <a:pt x="1460281" y="2080610"/>
                </a:lnTo>
                <a:lnTo>
                  <a:pt x="1626085" y="2246414"/>
                </a:lnTo>
                <a:lnTo>
                  <a:pt x="1135901" y="2246414"/>
                </a:lnTo>
                <a:lnTo>
                  <a:pt x="970097" y="2080607"/>
                </a:lnTo>
                <a:lnTo>
                  <a:pt x="1460279" y="2080609"/>
                </a:lnTo>
                <a:lnTo>
                  <a:pt x="1437420" y="2057750"/>
                </a:lnTo>
                <a:lnTo>
                  <a:pt x="1460279" y="2034891"/>
                </a:lnTo>
                <a:lnTo>
                  <a:pt x="1914658" y="2034891"/>
                </a:lnTo>
                <a:lnTo>
                  <a:pt x="1891800" y="2057750"/>
                </a:lnTo>
                <a:close/>
                <a:moveTo>
                  <a:pt x="1914662" y="582999"/>
                </a:moveTo>
                <a:lnTo>
                  <a:pt x="1460283" y="582999"/>
                </a:lnTo>
                <a:lnTo>
                  <a:pt x="1626087" y="748803"/>
                </a:lnTo>
                <a:lnTo>
                  <a:pt x="1135903" y="748803"/>
                </a:lnTo>
                <a:lnTo>
                  <a:pt x="970099" y="582997"/>
                </a:lnTo>
                <a:lnTo>
                  <a:pt x="1460281" y="582998"/>
                </a:lnTo>
                <a:lnTo>
                  <a:pt x="1437422" y="560139"/>
                </a:lnTo>
                <a:lnTo>
                  <a:pt x="1460281" y="537280"/>
                </a:lnTo>
                <a:lnTo>
                  <a:pt x="1914660" y="537280"/>
                </a:lnTo>
                <a:lnTo>
                  <a:pt x="1891802" y="560139"/>
                </a:lnTo>
                <a:close/>
                <a:moveTo>
                  <a:pt x="2257274" y="5407443"/>
                </a:moveTo>
                <a:lnTo>
                  <a:pt x="1767091" y="5407443"/>
                </a:lnTo>
                <a:lnTo>
                  <a:pt x="1601286" y="5241638"/>
                </a:lnTo>
                <a:lnTo>
                  <a:pt x="2091470" y="5241638"/>
                </a:lnTo>
                <a:close/>
                <a:moveTo>
                  <a:pt x="2257275" y="6905054"/>
                </a:moveTo>
                <a:lnTo>
                  <a:pt x="1767092" y="6905054"/>
                </a:lnTo>
                <a:lnTo>
                  <a:pt x="1601287" y="6739249"/>
                </a:lnTo>
                <a:lnTo>
                  <a:pt x="2091471" y="6739249"/>
                </a:lnTo>
                <a:close/>
                <a:moveTo>
                  <a:pt x="2257276" y="3909832"/>
                </a:moveTo>
                <a:lnTo>
                  <a:pt x="1767093" y="3909832"/>
                </a:lnTo>
                <a:lnTo>
                  <a:pt x="1601288" y="3744027"/>
                </a:lnTo>
                <a:lnTo>
                  <a:pt x="2091472" y="3744027"/>
                </a:lnTo>
                <a:close/>
                <a:moveTo>
                  <a:pt x="2257276" y="2412221"/>
                </a:moveTo>
                <a:lnTo>
                  <a:pt x="1767093" y="2412221"/>
                </a:lnTo>
                <a:lnTo>
                  <a:pt x="1601288" y="2246416"/>
                </a:lnTo>
                <a:lnTo>
                  <a:pt x="2091472" y="2246416"/>
                </a:lnTo>
                <a:close/>
                <a:moveTo>
                  <a:pt x="2257278" y="914611"/>
                </a:moveTo>
                <a:lnTo>
                  <a:pt x="1767095" y="914611"/>
                </a:lnTo>
                <a:lnTo>
                  <a:pt x="1601290" y="748806"/>
                </a:lnTo>
                <a:lnTo>
                  <a:pt x="2091474" y="748806"/>
                </a:lnTo>
                <a:close/>
                <a:moveTo>
                  <a:pt x="2266201" y="5801778"/>
                </a:moveTo>
                <a:lnTo>
                  <a:pt x="2243342" y="5824637"/>
                </a:lnTo>
                <a:lnTo>
                  <a:pt x="1788966" y="5824637"/>
                </a:lnTo>
                <a:lnTo>
                  <a:pt x="1811825" y="5801778"/>
                </a:lnTo>
                <a:lnTo>
                  <a:pt x="1788965" y="5778918"/>
                </a:lnTo>
                <a:lnTo>
                  <a:pt x="2243341" y="5778918"/>
                </a:lnTo>
                <a:close/>
                <a:moveTo>
                  <a:pt x="2266202" y="7299389"/>
                </a:moveTo>
                <a:lnTo>
                  <a:pt x="2243343" y="7322248"/>
                </a:lnTo>
                <a:lnTo>
                  <a:pt x="1788967" y="7322248"/>
                </a:lnTo>
                <a:lnTo>
                  <a:pt x="1811826" y="7299389"/>
                </a:lnTo>
                <a:lnTo>
                  <a:pt x="1788966" y="7276529"/>
                </a:lnTo>
                <a:lnTo>
                  <a:pt x="2243342" y="7276529"/>
                </a:lnTo>
                <a:close/>
                <a:moveTo>
                  <a:pt x="2266203" y="4304167"/>
                </a:moveTo>
                <a:lnTo>
                  <a:pt x="2243344" y="4327026"/>
                </a:lnTo>
                <a:lnTo>
                  <a:pt x="1788968" y="4327026"/>
                </a:lnTo>
                <a:lnTo>
                  <a:pt x="1811827" y="4304167"/>
                </a:lnTo>
                <a:lnTo>
                  <a:pt x="1788967" y="4281307"/>
                </a:lnTo>
                <a:lnTo>
                  <a:pt x="2243343" y="4281307"/>
                </a:lnTo>
                <a:close/>
                <a:moveTo>
                  <a:pt x="2266203" y="2806556"/>
                </a:moveTo>
                <a:lnTo>
                  <a:pt x="2243344" y="2829415"/>
                </a:lnTo>
                <a:lnTo>
                  <a:pt x="1788968" y="2829415"/>
                </a:lnTo>
                <a:lnTo>
                  <a:pt x="1811827" y="2806556"/>
                </a:lnTo>
                <a:lnTo>
                  <a:pt x="1788967" y="2783696"/>
                </a:lnTo>
                <a:lnTo>
                  <a:pt x="2243343" y="2783696"/>
                </a:lnTo>
                <a:close/>
                <a:moveTo>
                  <a:pt x="2266205" y="1308946"/>
                </a:moveTo>
                <a:lnTo>
                  <a:pt x="2243346" y="1331805"/>
                </a:lnTo>
                <a:lnTo>
                  <a:pt x="1788970" y="1331805"/>
                </a:lnTo>
                <a:lnTo>
                  <a:pt x="1811829" y="1308946"/>
                </a:lnTo>
                <a:lnTo>
                  <a:pt x="1788969" y="1286086"/>
                </a:lnTo>
                <a:lnTo>
                  <a:pt x="2243345" y="1286086"/>
                </a:lnTo>
                <a:close/>
                <a:moveTo>
                  <a:pt x="2390909" y="4704356"/>
                </a:moveTo>
                <a:lnTo>
                  <a:pt x="1928587" y="4704356"/>
                </a:lnTo>
                <a:lnTo>
                  <a:pt x="1905727" y="4681496"/>
                </a:lnTo>
                <a:lnTo>
                  <a:pt x="1928585" y="4658637"/>
                </a:lnTo>
                <a:lnTo>
                  <a:pt x="1438407" y="4658637"/>
                </a:lnTo>
                <a:lnTo>
                  <a:pt x="1604211" y="4492832"/>
                </a:lnTo>
                <a:lnTo>
                  <a:pt x="2094391" y="4492832"/>
                </a:lnTo>
                <a:lnTo>
                  <a:pt x="1928586" y="4658637"/>
                </a:lnTo>
                <a:lnTo>
                  <a:pt x="2390907" y="4658637"/>
                </a:lnTo>
                <a:lnTo>
                  <a:pt x="2368049" y="4681496"/>
                </a:lnTo>
                <a:close/>
                <a:moveTo>
                  <a:pt x="2390910" y="6201967"/>
                </a:moveTo>
                <a:lnTo>
                  <a:pt x="1928588" y="6201967"/>
                </a:lnTo>
                <a:lnTo>
                  <a:pt x="1905728" y="6179107"/>
                </a:lnTo>
                <a:lnTo>
                  <a:pt x="1928586" y="6156248"/>
                </a:lnTo>
                <a:lnTo>
                  <a:pt x="1438408" y="6156248"/>
                </a:lnTo>
                <a:lnTo>
                  <a:pt x="1604212" y="5990443"/>
                </a:lnTo>
                <a:lnTo>
                  <a:pt x="2094392" y="5990443"/>
                </a:lnTo>
                <a:lnTo>
                  <a:pt x="1928587" y="6156248"/>
                </a:lnTo>
                <a:lnTo>
                  <a:pt x="2390908" y="6156248"/>
                </a:lnTo>
                <a:lnTo>
                  <a:pt x="2368050" y="6179107"/>
                </a:lnTo>
                <a:close/>
                <a:moveTo>
                  <a:pt x="2390913" y="211524"/>
                </a:moveTo>
                <a:lnTo>
                  <a:pt x="1928591" y="211524"/>
                </a:lnTo>
                <a:lnTo>
                  <a:pt x="1905731" y="188664"/>
                </a:lnTo>
                <a:lnTo>
                  <a:pt x="1928589" y="165805"/>
                </a:lnTo>
                <a:lnTo>
                  <a:pt x="1438411" y="165805"/>
                </a:lnTo>
                <a:lnTo>
                  <a:pt x="1604215" y="0"/>
                </a:lnTo>
                <a:lnTo>
                  <a:pt x="2094395" y="0"/>
                </a:lnTo>
                <a:lnTo>
                  <a:pt x="1928590" y="165805"/>
                </a:lnTo>
                <a:lnTo>
                  <a:pt x="2390911" y="165805"/>
                </a:lnTo>
                <a:lnTo>
                  <a:pt x="2368053" y="188664"/>
                </a:lnTo>
                <a:close/>
                <a:moveTo>
                  <a:pt x="2570642" y="5241636"/>
                </a:moveTo>
                <a:lnTo>
                  <a:pt x="2080462" y="5241636"/>
                </a:lnTo>
                <a:lnTo>
                  <a:pt x="1914658" y="5075831"/>
                </a:lnTo>
                <a:lnTo>
                  <a:pt x="2404837" y="5075831"/>
                </a:lnTo>
                <a:close/>
                <a:moveTo>
                  <a:pt x="2570643" y="6739247"/>
                </a:moveTo>
                <a:lnTo>
                  <a:pt x="2080463" y="6739247"/>
                </a:lnTo>
                <a:lnTo>
                  <a:pt x="1914659" y="6573442"/>
                </a:lnTo>
                <a:lnTo>
                  <a:pt x="2404838" y="6573442"/>
                </a:lnTo>
                <a:close/>
                <a:moveTo>
                  <a:pt x="2570644" y="3744025"/>
                </a:moveTo>
                <a:lnTo>
                  <a:pt x="2080464" y="3744025"/>
                </a:lnTo>
                <a:lnTo>
                  <a:pt x="1914660" y="3578220"/>
                </a:lnTo>
                <a:lnTo>
                  <a:pt x="2404839" y="3578220"/>
                </a:lnTo>
                <a:close/>
                <a:moveTo>
                  <a:pt x="2570644" y="2246414"/>
                </a:moveTo>
                <a:lnTo>
                  <a:pt x="2080464" y="2246414"/>
                </a:lnTo>
                <a:lnTo>
                  <a:pt x="1914660" y="2080610"/>
                </a:lnTo>
                <a:lnTo>
                  <a:pt x="2404839" y="2080610"/>
                </a:lnTo>
                <a:close/>
                <a:moveTo>
                  <a:pt x="2570646" y="748804"/>
                </a:moveTo>
                <a:lnTo>
                  <a:pt x="2080466" y="748804"/>
                </a:lnTo>
                <a:lnTo>
                  <a:pt x="1914662" y="582999"/>
                </a:lnTo>
                <a:lnTo>
                  <a:pt x="2404841" y="582999"/>
                </a:lnTo>
                <a:close/>
                <a:moveTo>
                  <a:pt x="2733525" y="5824637"/>
                </a:moveTo>
                <a:lnTo>
                  <a:pt x="2567720" y="5990442"/>
                </a:lnTo>
                <a:lnTo>
                  <a:pt x="2077536" y="5990442"/>
                </a:lnTo>
                <a:lnTo>
                  <a:pt x="2243342" y="5824637"/>
                </a:lnTo>
                <a:close/>
                <a:moveTo>
                  <a:pt x="2733526" y="7322248"/>
                </a:moveTo>
                <a:lnTo>
                  <a:pt x="2571984" y="7483790"/>
                </a:lnTo>
                <a:lnTo>
                  <a:pt x="2081800" y="7483790"/>
                </a:lnTo>
                <a:lnTo>
                  <a:pt x="2243343" y="7322248"/>
                </a:lnTo>
                <a:close/>
                <a:moveTo>
                  <a:pt x="2733527" y="4327026"/>
                </a:moveTo>
                <a:lnTo>
                  <a:pt x="2567722" y="4492831"/>
                </a:lnTo>
                <a:lnTo>
                  <a:pt x="2077538" y="4492831"/>
                </a:lnTo>
                <a:lnTo>
                  <a:pt x="2243344" y="4327026"/>
                </a:lnTo>
                <a:close/>
                <a:moveTo>
                  <a:pt x="2742452" y="5430303"/>
                </a:moveTo>
                <a:lnTo>
                  <a:pt x="2719593" y="5453162"/>
                </a:lnTo>
                <a:lnTo>
                  <a:pt x="2257275" y="5453162"/>
                </a:lnTo>
                <a:lnTo>
                  <a:pt x="2280134" y="5430303"/>
                </a:lnTo>
                <a:lnTo>
                  <a:pt x="2257274" y="5407443"/>
                </a:lnTo>
                <a:lnTo>
                  <a:pt x="2719592" y="5407443"/>
                </a:lnTo>
                <a:close/>
                <a:moveTo>
                  <a:pt x="2742453" y="6927914"/>
                </a:moveTo>
                <a:lnTo>
                  <a:pt x="2719594" y="6950773"/>
                </a:lnTo>
                <a:lnTo>
                  <a:pt x="2257276" y="6950773"/>
                </a:lnTo>
                <a:lnTo>
                  <a:pt x="2280135" y="6927914"/>
                </a:lnTo>
                <a:lnTo>
                  <a:pt x="2257275" y="6905054"/>
                </a:lnTo>
                <a:lnTo>
                  <a:pt x="2719593" y="6905054"/>
                </a:lnTo>
                <a:close/>
                <a:moveTo>
                  <a:pt x="2742454" y="3932692"/>
                </a:moveTo>
                <a:lnTo>
                  <a:pt x="2719595" y="3955551"/>
                </a:lnTo>
                <a:lnTo>
                  <a:pt x="2257277" y="3955551"/>
                </a:lnTo>
                <a:lnTo>
                  <a:pt x="2280136" y="3932692"/>
                </a:lnTo>
                <a:lnTo>
                  <a:pt x="2257276" y="3909832"/>
                </a:lnTo>
                <a:lnTo>
                  <a:pt x="2719594" y="3909832"/>
                </a:lnTo>
                <a:close/>
                <a:moveTo>
                  <a:pt x="2742454" y="2435082"/>
                </a:moveTo>
                <a:lnTo>
                  <a:pt x="2719595" y="2457941"/>
                </a:lnTo>
                <a:lnTo>
                  <a:pt x="2257277" y="2457941"/>
                </a:lnTo>
                <a:lnTo>
                  <a:pt x="2280136" y="2435082"/>
                </a:lnTo>
                <a:lnTo>
                  <a:pt x="2257276" y="2412221"/>
                </a:lnTo>
                <a:lnTo>
                  <a:pt x="2719594" y="2412221"/>
                </a:lnTo>
                <a:close/>
                <a:moveTo>
                  <a:pt x="2742456" y="937471"/>
                </a:moveTo>
                <a:lnTo>
                  <a:pt x="2719597" y="960330"/>
                </a:lnTo>
                <a:lnTo>
                  <a:pt x="2257279" y="960330"/>
                </a:lnTo>
                <a:lnTo>
                  <a:pt x="2280138" y="937471"/>
                </a:lnTo>
                <a:lnTo>
                  <a:pt x="2257278" y="914611"/>
                </a:lnTo>
                <a:lnTo>
                  <a:pt x="2719596" y="914611"/>
                </a:lnTo>
                <a:close/>
                <a:moveTo>
                  <a:pt x="3046892" y="4492832"/>
                </a:moveTo>
                <a:lnTo>
                  <a:pt x="2881086" y="4658637"/>
                </a:lnTo>
                <a:lnTo>
                  <a:pt x="2390908" y="4658637"/>
                </a:lnTo>
                <a:lnTo>
                  <a:pt x="2556712" y="4492832"/>
                </a:lnTo>
                <a:close/>
                <a:moveTo>
                  <a:pt x="3046893" y="5990443"/>
                </a:moveTo>
                <a:lnTo>
                  <a:pt x="2881087" y="6156248"/>
                </a:lnTo>
                <a:lnTo>
                  <a:pt x="2390909" y="6156248"/>
                </a:lnTo>
                <a:lnTo>
                  <a:pt x="2556713" y="5990443"/>
                </a:lnTo>
                <a:close/>
                <a:moveTo>
                  <a:pt x="3046896" y="0"/>
                </a:moveTo>
                <a:lnTo>
                  <a:pt x="2881090" y="165805"/>
                </a:lnTo>
                <a:lnTo>
                  <a:pt x="2390912" y="165805"/>
                </a:lnTo>
                <a:lnTo>
                  <a:pt x="2556716" y="0"/>
                </a:lnTo>
                <a:close/>
                <a:moveTo>
                  <a:pt x="3209775" y="5407443"/>
                </a:moveTo>
                <a:lnTo>
                  <a:pt x="2719592" y="5407443"/>
                </a:lnTo>
                <a:lnTo>
                  <a:pt x="2553787" y="5241638"/>
                </a:lnTo>
                <a:lnTo>
                  <a:pt x="3043971" y="5241638"/>
                </a:lnTo>
                <a:close/>
                <a:moveTo>
                  <a:pt x="3209776" y="6905054"/>
                </a:moveTo>
                <a:lnTo>
                  <a:pt x="2719593" y="6905054"/>
                </a:lnTo>
                <a:lnTo>
                  <a:pt x="2553788" y="6739249"/>
                </a:lnTo>
                <a:lnTo>
                  <a:pt x="3043972" y="6739249"/>
                </a:lnTo>
                <a:close/>
                <a:moveTo>
                  <a:pt x="3209777" y="3909832"/>
                </a:moveTo>
                <a:lnTo>
                  <a:pt x="2719594" y="3909832"/>
                </a:lnTo>
                <a:lnTo>
                  <a:pt x="2553789" y="3744027"/>
                </a:lnTo>
                <a:lnTo>
                  <a:pt x="3043973" y="3744027"/>
                </a:lnTo>
                <a:close/>
                <a:moveTo>
                  <a:pt x="3209777" y="2412221"/>
                </a:moveTo>
                <a:lnTo>
                  <a:pt x="2719594" y="2412221"/>
                </a:lnTo>
                <a:lnTo>
                  <a:pt x="2553789" y="2246416"/>
                </a:lnTo>
                <a:lnTo>
                  <a:pt x="3043973" y="2246416"/>
                </a:lnTo>
                <a:close/>
                <a:moveTo>
                  <a:pt x="3209779" y="914611"/>
                </a:moveTo>
                <a:lnTo>
                  <a:pt x="2719596" y="914611"/>
                </a:lnTo>
                <a:lnTo>
                  <a:pt x="2553791" y="748806"/>
                </a:lnTo>
                <a:lnTo>
                  <a:pt x="3043975" y="748806"/>
                </a:lnTo>
                <a:close/>
                <a:moveTo>
                  <a:pt x="3218704" y="5801778"/>
                </a:moveTo>
                <a:lnTo>
                  <a:pt x="3195845" y="5824637"/>
                </a:lnTo>
                <a:lnTo>
                  <a:pt x="2733525" y="5824637"/>
                </a:lnTo>
                <a:lnTo>
                  <a:pt x="2756384" y="5801778"/>
                </a:lnTo>
                <a:lnTo>
                  <a:pt x="2733524" y="5778918"/>
                </a:lnTo>
                <a:lnTo>
                  <a:pt x="3195844" y="5778918"/>
                </a:lnTo>
                <a:close/>
                <a:moveTo>
                  <a:pt x="3218705" y="7299389"/>
                </a:moveTo>
                <a:lnTo>
                  <a:pt x="3195846" y="7322248"/>
                </a:lnTo>
                <a:lnTo>
                  <a:pt x="2733526" y="7322248"/>
                </a:lnTo>
                <a:lnTo>
                  <a:pt x="2756385" y="7299389"/>
                </a:lnTo>
                <a:lnTo>
                  <a:pt x="2733525" y="7276529"/>
                </a:lnTo>
                <a:lnTo>
                  <a:pt x="3195845" y="7276529"/>
                </a:lnTo>
                <a:close/>
                <a:moveTo>
                  <a:pt x="3218706" y="4304167"/>
                </a:moveTo>
                <a:lnTo>
                  <a:pt x="3195847" y="4327026"/>
                </a:lnTo>
                <a:lnTo>
                  <a:pt x="2733527" y="4327026"/>
                </a:lnTo>
                <a:lnTo>
                  <a:pt x="2756386" y="4304167"/>
                </a:lnTo>
                <a:lnTo>
                  <a:pt x="2733526" y="4281307"/>
                </a:lnTo>
                <a:lnTo>
                  <a:pt x="3195846" y="4281307"/>
                </a:lnTo>
                <a:close/>
                <a:moveTo>
                  <a:pt x="3218706" y="2806556"/>
                </a:moveTo>
                <a:lnTo>
                  <a:pt x="3195847" y="2829415"/>
                </a:lnTo>
                <a:lnTo>
                  <a:pt x="2733527" y="2829415"/>
                </a:lnTo>
                <a:lnTo>
                  <a:pt x="2756386" y="2806556"/>
                </a:lnTo>
                <a:lnTo>
                  <a:pt x="2733526" y="2783696"/>
                </a:lnTo>
                <a:lnTo>
                  <a:pt x="3195846" y="2783696"/>
                </a:lnTo>
                <a:close/>
                <a:moveTo>
                  <a:pt x="3218708" y="1308946"/>
                </a:moveTo>
                <a:lnTo>
                  <a:pt x="3195849" y="1331805"/>
                </a:lnTo>
                <a:lnTo>
                  <a:pt x="2733529" y="1331805"/>
                </a:lnTo>
                <a:lnTo>
                  <a:pt x="2756388" y="1308946"/>
                </a:lnTo>
                <a:lnTo>
                  <a:pt x="2733528" y="1286086"/>
                </a:lnTo>
                <a:lnTo>
                  <a:pt x="3195848" y="1286086"/>
                </a:lnTo>
                <a:close/>
                <a:moveTo>
                  <a:pt x="3686024" y="5824637"/>
                </a:moveTo>
                <a:lnTo>
                  <a:pt x="3520219" y="5990442"/>
                </a:lnTo>
                <a:lnTo>
                  <a:pt x="3030039" y="5990442"/>
                </a:lnTo>
                <a:lnTo>
                  <a:pt x="3195845" y="5824637"/>
                </a:lnTo>
                <a:close/>
                <a:moveTo>
                  <a:pt x="3686025" y="7322248"/>
                </a:moveTo>
                <a:lnTo>
                  <a:pt x="3524483" y="7483790"/>
                </a:lnTo>
                <a:lnTo>
                  <a:pt x="3034303" y="7483790"/>
                </a:lnTo>
                <a:lnTo>
                  <a:pt x="3195846" y="7322248"/>
                </a:lnTo>
                <a:close/>
                <a:moveTo>
                  <a:pt x="3686026" y="4327026"/>
                </a:moveTo>
                <a:lnTo>
                  <a:pt x="3520221" y="4492831"/>
                </a:lnTo>
                <a:lnTo>
                  <a:pt x="3030041" y="4492831"/>
                </a:lnTo>
                <a:lnTo>
                  <a:pt x="3195847" y="4327026"/>
                </a:lnTo>
                <a:close/>
                <a:moveTo>
                  <a:pt x="3694946" y="5430303"/>
                </a:moveTo>
                <a:lnTo>
                  <a:pt x="3672095" y="5453162"/>
                </a:lnTo>
                <a:lnTo>
                  <a:pt x="3209776" y="5453162"/>
                </a:lnTo>
                <a:lnTo>
                  <a:pt x="3232635" y="5430303"/>
                </a:lnTo>
                <a:lnTo>
                  <a:pt x="3209775" y="5407443"/>
                </a:lnTo>
                <a:lnTo>
                  <a:pt x="3672094" y="5407443"/>
                </a:lnTo>
                <a:close/>
                <a:moveTo>
                  <a:pt x="3694947" y="6927914"/>
                </a:moveTo>
                <a:lnTo>
                  <a:pt x="3672096" y="6950773"/>
                </a:lnTo>
                <a:lnTo>
                  <a:pt x="3209777" y="6950773"/>
                </a:lnTo>
                <a:lnTo>
                  <a:pt x="3232636" y="6927914"/>
                </a:lnTo>
                <a:lnTo>
                  <a:pt x="3209776" y="6905054"/>
                </a:lnTo>
                <a:lnTo>
                  <a:pt x="3672095" y="6905054"/>
                </a:lnTo>
                <a:close/>
                <a:moveTo>
                  <a:pt x="3694947" y="2435082"/>
                </a:moveTo>
                <a:lnTo>
                  <a:pt x="3672097" y="2457941"/>
                </a:lnTo>
                <a:lnTo>
                  <a:pt x="3209778" y="2457941"/>
                </a:lnTo>
                <a:lnTo>
                  <a:pt x="3232637" y="2435082"/>
                </a:lnTo>
                <a:lnTo>
                  <a:pt x="3209777" y="2412221"/>
                </a:lnTo>
                <a:lnTo>
                  <a:pt x="3672096" y="2412221"/>
                </a:lnTo>
                <a:close/>
                <a:moveTo>
                  <a:pt x="3694948" y="3932692"/>
                </a:moveTo>
                <a:lnTo>
                  <a:pt x="3672097" y="3955551"/>
                </a:lnTo>
                <a:lnTo>
                  <a:pt x="3209778" y="3955551"/>
                </a:lnTo>
                <a:lnTo>
                  <a:pt x="3232637" y="3932692"/>
                </a:lnTo>
                <a:lnTo>
                  <a:pt x="3209777" y="3909832"/>
                </a:lnTo>
                <a:lnTo>
                  <a:pt x="3672096" y="3909832"/>
                </a:lnTo>
                <a:close/>
                <a:moveTo>
                  <a:pt x="3694949" y="937471"/>
                </a:moveTo>
                <a:lnTo>
                  <a:pt x="3672099" y="960330"/>
                </a:lnTo>
                <a:lnTo>
                  <a:pt x="3209780" y="960330"/>
                </a:lnTo>
                <a:lnTo>
                  <a:pt x="3232639" y="937471"/>
                </a:lnTo>
                <a:lnTo>
                  <a:pt x="3209779" y="914611"/>
                </a:lnTo>
                <a:lnTo>
                  <a:pt x="3672098" y="914611"/>
                </a:lnTo>
                <a:close/>
                <a:moveTo>
                  <a:pt x="3819645" y="5075831"/>
                </a:moveTo>
                <a:lnTo>
                  <a:pt x="3357338" y="5075831"/>
                </a:lnTo>
                <a:lnTo>
                  <a:pt x="3523143" y="5241636"/>
                </a:lnTo>
                <a:lnTo>
                  <a:pt x="3032963" y="5241636"/>
                </a:lnTo>
                <a:lnTo>
                  <a:pt x="2867159" y="5075831"/>
                </a:lnTo>
                <a:lnTo>
                  <a:pt x="3357337" y="5075831"/>
                </a:lnTo>
                <a:lnTo>
                  <a:pt x="3334477" y="5052971"/>
                </a:lnTo>
                <a:lnTo>
                  <a:pt x="3357336" y="5030112"/>
                </a:lnTo>
                <a:lnTo>
                  <a:pt x="3819644" y="5030112"/>
                </a:lnTo>
                <a:lnTo>
                  <a:pt x="3796785" y="5052971"/>
                </a:lnTo>
                <a:close/>
                <a:moveTo>
                  <a:pt x="3819646" y="6573442"/>
                </a:moveTo>
                <a:lnTo>
                  <a:pt x="3357339" y="6573442"/>
                </a:lnTo>
                <a:lnTo>
                  <a:pt x="3523144" y="6739247"/>
                </a:lnTo>
                <a:lnTo>
                  <a:pt x="3032964" y="6739247"/>
                </a:lnTo>
                <a:lnTo>
                  <a:pt x="2867160" y="6573442"/>
                </a:lnTo>
                <a:lnTo>
                  <a:pt x="3357338" y="6573442"/>
                </a:lnTo>
                <a:lnTo>
                  <a:pt x="3334478" y="6550582"/>
                </a:lnTo>
                <a:lnTo>
                  <a:pt x="3357337" y="6527723"/>
                </a:lnTo>
                <a:lnTo>
                  <a:pt x="3819645" y="6527723"/>
                </a:lnTo>
                <a:lnTo>
                  <a:pt x="3796786" y="6550582"/>
                </a:lnTo>
                <a:close/>
                <a:moveTo>
                  <a:pt x="3819646" y="3532501"/>
                </a:moveTo>
                <a:lnTo>
                  <a:pt x="3796787" y="3555360"/>
                </a:lnTo>
                <a:lnTo>
                  <a:pt x="3819646" y="3578220"/>
                </a:lnTo>
                <a:lnTo>
                  <a:pt x="3357340" y="3578220"/>
                </a:lnTo>
                <a:lnTo>
                  <a:pt x="3523145" y="3744025"/>
                </a:lnTo>
                <a:lnTo>
                  <a:pt x="3032965" y="3744025"/>
                </a:lnTo>
                <a:lnTo>
                  <a:pt x="2867161" y="3578220"/>
                </a:lnTo>
                <a:lnTo>
                  <a:pt x="3357339" y="3578220"/>
                </a:lnTo>
                <a:lnTo>
                  <a:pt x="3334479" y="3555360"/>
                </a:lnTo>
                <a:lnTo>
                  <a:pt x="3357338" y="3532501"/>
                </a:lnTo>
                <a:close/>
                <a:moveTo>
                  <a:pt x="3819646" y="2034891"/>
                </a:moveTo>
                <a:lnTo>
                  <a:pt x="3796786" y="2057750"/>
                </a:lnTo>
                <a:lnTo>
                  <a:pt x="3819646" y="2080610"/>
                </a:lnTo>
                <a:lnTo>
                  <a:pt x="3357340" y="2080610"/>
                </a:lnTo>
                <a:lnTo>
                  <a:pt x="3523145" y="2246414"/>
                </a:lnTo>
                <a:lnTo>
                  <a:pt x="3032965" y="2246414"/>
                </a:lnTo>
                <a:lnTo>
                  <a:pt x="2867161" y="2080610"/>
                </a:lnTo>
                <a:lnTo>
                  <a:pt x="3357339" y="2080610"/>
                </a:lnTo>
                <a:lnTo>
                  <a:pt x="3334479" y="2057750"/>
                </a:lnTo>
                <a:lnTo>
                  <a:pt x="3357338" y="2034891"/>
                </a:lnTo>
                <a:close/>
                <a:moveTo>
                  <a:pt x="3819648" y="582999"/>
                </a:moveTo>
                <a:lnTo>
                  <a:pt x="3357342" y="582999"/>
                </a:lnTo>
                <a:lnTo>
                  <a:pt x="3523147" y="748804"/>
                </a:lnTo>
                <a:lnTo>
                  <a:pt x="3032967" y="748804"/>
                </a:lnTo>
                <a:lnTo>
                  <a:pt x="2867163" y="582999"/>
                </a:lnTo>
                <a:lnTo>
                  <a:pt x="3357341" y="582999"/>
                </a:lnTo>
                <a:lnTo>
                  <a:pt x="3334481" y="560139"/>
                </a:lnTo>
                <a:lnTo>
                  <a:pt x="3357340" y="537280"/>
                </a:lnTo>
                <a:lnTo>
                  <a:pt x="3819647" y="537280"/>
                </a:lnTo>
                <a:lnTo>
                  <a:pt x="3796788" y="560139"/>
                </a:lnTo>
                <a:close/>
                <a:moveTo>
                  <a:pt x="3999374" y="4492832"/>
                </a:moveTo>
                <a:lnTo>
                  <a:pt x="3833569" y="4658637"/>
                </a:lnTo>
                <a:lnTo>
                  <a:pt x="3343407" y="4658637"/>
                </a:lnTo>
                <a:lnTo>
                  <a:pt x="3509212" y="4492832"/>
                </a:lnTo>
                <a:close/>
                <a:moveTo>
                  <a:pt x="3999375" y="5990443"/>
                </a:moveTo>
                <a:lnTo>
                  <a:pt x="3833570" y="6156248"/>
                </a:lnTo>
                <a:lnTo>
                  <a:pt x="3343408" y="6156248"/>
                </a:lnTo>
                <a:lnTo>
                  <a:pt x="3509213" y="5990443"/>
                </a:lnTo>
                <a:close/>
                <a:moveTo>
                  <a:pt x="3999377" y="0"/>
                </a:moveTo>
                <a:lnTo>
                  <a:pt x="3833572" y="165805"/>
                </a:lnTo>
                <a:lnTo>
                  <a:pt x="3343411" y="165805"/>
                </a:lnTo>
                <a:lnTo>
                  <a:pt x="3509216" y="0"/>
                </a:lnTo>
                <a:close/>
                <a:moveTo>
                  <a:pt x="4162264" y="5407443"/>
                </a:moveTo>
                <a:lnTo>
                  <a:pt x="3672094" y="5407443"/>
                </a:lnTo>
                <a:lnTo>
                  <a:pt x="3506289" y="5241638"/>
                </a:lnTo>
                <a:lnTo>
                  <a:pt x="3996461" y="5241638"/>
                </a:lnTo>
                <a:close/>
                <a:moveTo>
                  <a:pt x="4162265" y="6905054"/>
                </a:moveTo>
                <a:lnTo>
                  <a:pt x="3672095" y="6905054"/>
                </a:lnTo>
                <a:lnTo>
                  <a:pt x="3506290" y="6739249"/>
                </a:lnTo>
                <a:lnTo>
                  <a:pt x="3996462" y="6739249"/>
                </a:lnTo>
                <a:close/>
                <a:moveTo>
                  <a:pt x="4162265" y="2412221"/>
                </a:moveTo>
                <a:lnTo>
                  <a:pt x="3672096" y="2412221"/>
                </a:lnTo>
                <a:lnTo>
                  <a:pt x="3506291" y="2246416"/>
                </a:lnTo>
                <a:lnTo>
                  <a:pt x="3996463" y="2246416"/>
                </a:lnTo>
                <a:close/>
                <a:moveTo>
                  <a:pt x="4162266" y="3909832"/>
                </a:moveTo>
                <a:lnTo>
                  <a:pt x="3672096" y="3909832"/>
                </a:lnTo>
                <a:lnTo>
                  <a:pt x="3506291" y="3744027"/>
                </a:lnTo>
                <a:lnTo>
                  <a:pt x="3996463" y="3744027"/>
                </a:lnTo>
                <a:close/>
                <a:moveTo>
                  <a:pt x="4162267" y="914611"/>
                </a:moveTo>
                <a:lnTo>
                  <a:pt x="3672098" y="914611"/>
                </a:lnTo>
                <a:lnTo>
                  <a:pt x="3506293" y="748806"/>
                </a:lnTo>
                <a:lnTo>
                  <a:pt x="3996464" y="748806"/>
                </a:lnTo>
                <a:close/>
                <a:moveTo>
                  <a:pt x="4171199" y="5801778"/>
                </a:moveTo>
                <a:lnTo>
                  <a:pt x="4148340" y="5824637"/>
                </a:lnTo>
                <a:lnTo>
                  <a:pt x="3686024" y="5824637"/>
                </a:lnTo>
                <a:lnTo>
                  <a:pt x="3708880" y="5801778"/>
                </a:lnTo>
                <a:lnTo>
                  <a:pt x="3686023" y="5778918"/>
                </a:lnTo>
                <a:lnTo>
                  <a:pt x="4148339" y="5778918"/>
                </a:lnTo>
                <a:close/>
                <a:moveTo>
                  <a:pt x="4171200" y="7299389"/>
                </a:moveTo>
                <a:lnTo>
                  <a:pt x="4148341" y="7322248"/>
                </a:lnTo>
                <a:lnTo>
                  <a:pt x="3686025" y="7322248"/>
                </a:lnTo>
                <a:lnTo>
                  <a:pt x="3708881" y="7299389"/>
                </a:lnTo>
                <a:lnTo>
                  <a:pt x="3686024" y="7276529"/>
                </a:lnTo>
                <a:lnTo>
                  <a:pt x="4148340" y="7276529"/>
                </a:lnTo>
                <a:close/>
                <a:moveTo>
                  <a:pt x="4171200" y="2806556"/>
                </a:moveTo>
                <a:lnTo>
                  <a:pt x="4148341" y="2829415"/>
                </a:lnTo>
                <a:lnTo>
                  <a:pt x="3686026" y="2829415"/>
                </a:lnTo>
                <a:lnTo>
                  <a:pt x="3708882" y="2806556"/>
                </a:lnTo>
                <a:lnTo>
                  <a:pt x="3686025" y="2783696"/>
                </a:lnTo>
                <a:lnTo>
                  <a:pt x="4148341" y="2783696"/>
                </a:lnTo>
                <a:close/>
                <a:moveTo>
                  <a:pt x="4171201" y="4304167"/>
                </a:moveTo>
                <a:lnTo>
                  <a:pt x="4148341" y="4327026"/>
                </a:lnTo>
                <a:lnTo>
                  <a:pt x="3686026" y="4327026"/>
                </a:lnTo>
                <a:lnTo>
                  <a:pt x="3708882" y="4304167"/>
                </a:lnTo>
                <a:lnTo>
                  <a:pt x="3686025" y="4281307"/>
                </a:lnTo>
                <a:lnTo>
                  <a:pt x="4148341" y="4281307"/>
                </a:lnTo>
                <a:close/>
                <a:moveTo>
                  <a:pt x="4171202" y="1308946"/>
                </a:moveTo>
                <a:lnTo>
                  <a:pt x="4148343" y="1331805"/>
                </a:lnTo>
                <a:lnTo>
                  <a:pt x="3686028" y="1331805"/>
                </a:lnTo>
                <a:lnTo>
                  <a:pt x="3708883" y="1308946"/>
                </a:lnTo>
                <a:lnTo>
                  <a:pt x="3686027" y="1286086"/>
                </a:lnTo>
                <a:lnTo>
                  <a:pt x="4148342" y="1286086"/>
                </a:lnTo>
                <a:close/>
                <a:moveTo>
                  <a:pt x="4295891" y="4704356"/>
                </a:moveTo>
                <a:lnTo>
                  <a:pt x="3833570" y="4704356"/>
                </a:lnTo>
                <a:lnTo>
                  <a:pt x="3810710" y="4681496"/>
                </a:lnTo>
                <a:lnTo>
                  <a:pt x="3833569" y="4658637"/>
                </a:lnTo>
                <a:lnTo>
                  <a:pt x="4295889" y="4658637"/>
                </a:lnTo>
                <a:lnTo>
                  <a:pt x="4273031" y="4681496"/>
                </a:lnTo>
                <a:close/>
                <a:moveTo>
                  <a:pt x="4295892" y="6201967"/>
                </a:moveTo>
                <a:lnTo>
                  <a:pt x="3833571" y="6201967"/>
                </a:lnTo>
                <a:lnTo>
                  <a:pt x="3810711" y="6179107"/>
                </a:lnTo>
                <a:lnTo>
                  <a:pt x="3833570" y="6156248"/>
                </a:lnTo>
                <a:lnTo>
                  <a:pt x="4295890" y="6156248"/>
                </a:lnTo>
                <a:lnTo>
                  <a:pt x="4273032" y="6179107"/>
                </a:lnTo>
                <a:close/>
                <a:moveTo>
                  <a:pt x="4295892" y="1709135"/>
                </a:moveTo>
                <a:lnTo>
                  <a:pt x="3833572" y="1709135"/>
                </a:lnTo>
                <a:lnTo>
                  <a:pt x="3810711" y="1686274"/>
                </a:lnTo>
                <a:lnTo>
                  <a:pt x="3833570" y="1663415"/>
                </a:lnTo>
                <a:lnTo>
                  <a:pt x="4295890" y="1663415"/>
                </a:lnTo>
                <a:lnTo>
                  <a:pt x="4273032" y="1686274"/>
                </a:lnTo>
                <a:close/>
                <a:moveTo>
                  <a:pt x="4295893" y="3206745"/>
                </a:moveTo>
                <a:lnTo>
                  <a:pt x="3833572" y="3206745"/>
                </a:lnTo>
                <a:lnTo>
                  <a:pt x="3810712" y="3183885"/>
                </a:lnTo>
                <a:lnTo>
                  <a:pt x="3833571" y="3161026"/>
                </a:lnTo>
                <a:lnTo>
                  <a:pt x="4295891" y="3161026"/>
                </a:lnTo>
                <a:lnTo>
                  <a:pt x="4273032" y="3183885"/>
                </a:lnTo>
                <a:close/>
                <a:moveTo>
                  <a:pt x="4295894" y="211524"/>
                </a:moveTo>
                <a:lnTo>
                  <a:pt x="3833573" y="211524"/>
                </a:lnTo>
                <a:lnTo>
                  <a:pt x="3810713" y="188664"/>
                </a:lnTo>
                <a:lnTo>
                  <a:pt x="3833572" y="165805"/>
                </a:lnTo>
                <a:lnTo>
                  <a:pt x="4295892" y="165805"/>
                </a:lnTo>
                <a:lnTo>
                  <a:pt x="4273034" y="188664"/>
                </a:lnTo>
                <a:close/>
                <a:moveTo>
                  <a:pt x="4475629" y="5241636"/>
                </a:moveTo>
                <a:lnTo>
                  <a:pt x="3985449" y="5241636"/>
                </a:lnTo>
                <a:lnTo>
                  <a:pt x="3819646" y="5075831"/>
                </a:lnTo>
                <a:lnTo>
                  <a:pt x="4309823" y="5075831"/>
                </a:lnTo>
                <a:close/>
                <a:moveTo>
                  <a:pt x="4475630" y="6739247"/>
                </a:moveTo>
                <a:lnTo>
                  <a:pt x="3985450" y="6739247"/>
                </a:lnTo>
                <a:lnTo>
                  <a:pt x="3819647" y="6573442"/>
                </a:lnTo>
                <a:lnTo>
                  <a:pt x="4309824" y="6573442"/>
                </a:lnTo>
                <a:close/>
                <a:moveTo>
                  <a:pt x="4475630" y="2246414"/>
                </a:moveTo>
                <a:lnTo>
                  <a:pt x="3985451" y="2246414"/>
                </a:lnTo>
                <a:lnTo>
                  <a:pt x="3819647" y="2080610"/>
                </a:lnTo>
                <a:lnTo>
                  <a:pt x="4309824" y="2080610"/>
                </a:lnTo>
                <a:close/>
                <a:moveTo>
                  <a:pt x="4475631" y="3744026"/>
                </a:moveTo>
                <a:lnTo>
                  <a:pt x="3985451" y="3744025"/>
                </a:lnTo>
                <a:lnTo>
                  <a:pt x="3819648" y="3578220"/>
                </a:lnTo>
                <a:lnTo>
                  <a:pt x="4309825" y="3578221"/>
                </a:lnTo>
                <a:close/>
                <a:moveTo>
                  <a:pt x="4475632" y="748804"/>
                </a:moveTo>
                <a:lnTo>
                  <a:pt x="3985452" y="748804"/>
                </a:lnTo>
                <a:lnTo>
                  <a:pt x="3819649" y="582999"/>
                </a:lnTo>
                <a:lnTo>
                  <a:pt x="4309826" y="582999"/>
                </a:lnTo>
                <a:close/>
                <a:moveTo>
                  <a:pt x="4638523" y="5824637"/>
                </a:moveTo>
                <a:lnTo>
                  <a:pt x="4472718" y="5990442"/>
                </a:lnTo>
                <a:lnTo>
                  <a:pt x="3982534" y="5990442"/>
                </a:lnTo>
                <a:lnTo>
                  <a:pt x="4148340" y="5824637"/>
                </a:lnTo>
                <a:close/>
                <a:moveTo>
                  <a:pt x="4638524" y="7322248"/>
                </a:moveTo>
                <a:lnTo>
                  <a:pt x="4476982" y="7483790"/>
                </a:lnTo>
                <a:lnTo>
                  <a:pt x="3986798" y="7483790"/>
                </a:lnTo>
                <a:lnTo>
                  <a:pt x="4148341" y="7322248"/>
                </a:lnTo>
                <a:close/>
                <a:moveTo>
                  <a:pt x="4638524" y="4327026"/>
                </a:moveTo>
                <a:lnTo>
                  <a:pt x="4472719" y="4492831"/>
                </a:lnTo>
                <a:lnTo>
                  <a:pt x="3982536" y="4492831"/>
                </a:lnTo>
                <a:lnTo>
                  <a:pt x="4148341" y="4327026"/>
                </a:lnTo>
                <a:close/>
                <a:moveTo>
                  <a:pt x="4951875" y="4492832"/>
                </a:moveTo>
                <a:lnTo>
                  <a:pt x="4786068" y="4658637"/>
                </a:lnTo>
                <a:lnTo>
                  <a:pt x="4295889" y="4658637"/>
                </a:lnTo>
                <a:lnTo>
                  <a:pt x="4461694" y="4492832"/>
                </a:lnTo>
                <a:close/>
                <a:moveTo>
                  <a:pt x="4951876" y="5990443"/>
                </a:moveTo>
                <a:lnTo>
                  <a:pt x="4786069" y="6156248"/>
                </a:lnTo>
                <a:lnTo>
                  <a:pt x="4295890" y="6156248"/>
                </a:lnTo>
                <a:lnTo>
                  <a:pt x="4461695" y="5990443"/>
                </a:lnTo>
                <a:close/>
                <a:moveTo>
                  <a:pt x="4951878" y="0"/>
                </a:moveTo>
                <a:lnTo>
                  <a:pt x="4786071" y="165805"/>
                </a:lnTo>
                <a:lnTo>
                  <a:pt x="4295892" y="165805"/>
                </a:lnTo>
                <a:lnTo>
                  <a:pt x="4461697" y="0"/>
                </a:lnTo>
                <a:close/>
                <a:moveTo>
                  <a:pt x="5114765" y="5407443"/>
                </a:moveTo>
                <a:lnTo>
                  <a:pt x="4624586" y="5407443"/>
                </a:lnTo>
                <a:lnTo>
                  <a:pt x="4458780" y="5241638"/>
                </a:lnTo>
                <a:lnTo>
                  <a:pt x="4948962" y="5241638"/>
                </a:lnTo>
                <a:close/>
                <a:moveTo>
                  <a:pt x="5114766" y="6905054"/>
                </a:moveTo>
                <a:lnTo>
                  <a:pt x="4624587" y="6905054"/>
                </a:lnTo>
                <a:lnTo>
                  <a:pt x="4458781" y="6739249"/>
                </a:lnTo>
                <a:lnTo>
                  <a:pt x="4948963" y="6739249"/>
                </a:lnTo>
                <a:close/>
                <a:moveTo>
                  <a:pt x="5114766" y="3909832"/>
                </a:moveTo>
                <a:lnTo>
                  <a:pt x="4624588" y="3909832"/>
                </a:lnTo>
                <a:lnTo>
                  <a:pt x="4458782" y="3744028"/>
                </a:lnTo>
                <a:lnTo>
                  <a:pt x="4948964" y="3744028"/>
                </a:lnTo>
                <a:close/>
                <a:moveTo>
                  <a:pt x="5114766" y="2412221"/>
                </a:moveTo>
                <a:lnTo>
                  <a:pt x="4624587" y="2412221"/>
                </a:lnTo>
                <a:lnTo>
                  <a:pt x="4458781" y="2246416"/>
                </a:lnTo>
                <a:lnTo>
                  <a:pt x="4948963" y="2246416"/>
                </a:lnTo>
                <a:close/>
                <a:moveTo>
                  <a:pt x="5114768" y="914611"/>
                </a:moveTo>
                <a:lnTo>
                  <a:pt x="4624589" y="914611"/>
                </a:lnTo>
                <a:lnTo>
                  <a:pt x="4458783" y="748806"/>
                </a:lnTo>
                <a:lnTo>
                  <a:pt x="4948965" y="748806"/>
                </a:lnTo>
                <a:close/>
                <a:moveTo>
                  <a:pt x="5885323" y="4492832"/>
                </a:moveTo>
                <a:lnTo>
                  <a:pt x="5719514" y="4658637"/>
                </a:lnTo>
                <a:lnTo>
                  <a:pt x="5229340" y="4658637"/>
                </a:lnTo>
                <a:lnTo>
                  <a:pt x="5395143" y="4492832"/>
                </a:lnTo>
                <a:close/>
                <a:moveTo>
                  <a:pt x="5885324" y="5990443"/>
                </a:moveTo>
                <a:lnTo>
                  <a:pt x="5719515" y="6156248"/>
                </a:lnTo>
                <a:lnTo>
                  <a:pt x="5229341" y="6156248"/>
                </a:lnTo>
                <a:lnTo>
                  <a:pt x="5395144" y="5990443"/>
                </a:lnTo>
                <a:close/>
                <a:moveTo>
                  <a:pt x="5885326" y="0"/>
                </a:moveTo>
                <a:lnTo>
                  <a:pt x="5719517" y="165805"/>
                </a:lnTo>
                <a:lnTo>
                  <a:pt x="5229343" y="165805"/>
                </a:lnTo>
                <a:lnTo>
                  <a:pt x="5395146" y="0"/>
                </a:lnTo>
                <a:close/>
                <a:moveTo>
                  <a:pt x="6048212" y="5407443"/>
                </a:moveTo>
                <a:lnTo>
                  <a:pt x="5558035" y="5407443"/>
                </a:lnTo>
                <a:lnTo>
                  <a:pt x="5580894" y="5430303"/>
                </a:lnTo>
                <a:lnTo>
                  <a:pt x="5558035" y="5453162"/>
                </a:lnTo>
                <a:lnTo>
                  <a:pt x="5114767" y="5453162"/>
                </a:lnTo>
                <a:lnTo>
                  <a:pt x="5137626" y="5430303"/>
                </a:lnTo>
                <a:lnTo>
                  <a:pt x="5114765" y="5407443"/>
                </a:lnTo>
                <a:lnTo>
                  <a:pt x="5558034" y="5407443"/>
                </a:lnTo>
                <a:lnTo>
                  <a:pt x="5392230" y="5241638"/>
                </a:lnTo>
                <a:lnTo>
                  <a:pt x="5882408" y="5241638"/>
                </a:lnTo>
                <a:close/>
                <a:moveTo>
                  <a:pt x="6048213" y="6905054"/>
                </a:moveTo>
                <a:lnTo>
                  <a:pt x="5558036" y="6905054"/>
                </a:lnTo>
                <a:lnTo>
                  <a:pt x="5580895" y="6927914"/>
                </a:lnTo>
                <a:lnTo>
                  <a:pt x="5558036" y="6950773"/>
                </a:lnTo>
                <a:lnTo>
                  <a:pt x="5114768" y="6950773"/>
                </a:lnTo>
                <a:lnTo>
                  <a:pt x="5137627" y="6927914"/>
                </a:lnTo>
                <a:lnTo>
                  <a:pt x="5114766" y="6905054"/>
                </a:lnTo>
                <a:lnTo>
                  <a:pt x="5558035" y="6905054"/>
                </a:lnTo>
                <a:lnTo>
                  <a:pt x="5392231" y="6739249"/>
                </a:lnTo>
                <a:lnTo>
                  <a:pt x="5882409" y="6739249"/>
                </a:lnTo>
                <a:close/>
                <a:moveTo>
                  <a:pt x="6048214" y="3909832"/>
                </a:moveTo>
                <a:lnTo>
                  <a:pt x="5558037" y="3909832"/>
                </a:lnTo>
                <a:lnTo>
                  <a:pt x="5580896" y="3932692"/>
                </a:lnTo>
                <a:lnTo>
                  <a:pt x="5558037" y="3955551"/>
                </a:lnTo>
                <a:lnTo>
                  <a:pt x="5114769" y="3955551"/>
                </a:lnTo>
                <a:lnTo>
                  <a:pt x="5137628" y="3932692"/>
                </a:lnTo>
                <a:lnTo>
                  <a:pt x="5114766" y="3909832"/>
                </a:lnTo>
                <a:lnTo>
                  <a:pt x="5558035" y="3909832"/>
                </a:lnTo>
                <a:lnTo>
                  <a:pt x="5392232" y="3744028"/>
                </a:lnTo>
                <a:lnTo>
                  <a:pt x="5882410" y="3744028"/>
                </a:lnTo>
                <a:close/>
                <a:moveTo>
                  <a:pt x="6048214" y="2412221"/>
                </a:moveTo>
                <a:lnTo>
                  <a:pt x="5558037" y="2412221"/>
                </a:lnTo>
                <a:lnTo>
                  <a:pt x="5580895" y="2435082"/>
                </a:lnTo>
                <a:lnTo>
                  <a:pt x="5558037" y="2457941"/>
                </a:lnTo>
                <a:lnTo>
                  <a:pt x="5114769" y="2457941"/>
                </a:lnTo>
                <a:lnTo>
                  <a:pt x="5137627" y="2435082"/>
                </a:lnTo>
                <a:lnTo>
                  <a:pt x="5114766" y="2412221"/>
                </a:lnTo>
                <a:lnTo>
                  <a:pt x="5558035" y="2412221"/>
                </a:lnTo>
                <a:lnTo>
                  <a:pt x="5392232" y="2246416"/>
                </a:lnTo>
                <a:lnTo>
                  <a:pt x="5882410" y="2246416"/>
                </a:lnTo>
                <a:close/>
                <a:moveTo>
                  <a:pt x="6048215" y="914611"/>
                </a:moveTo>
                <a:lnTo>
                  <a:pt x="5558038" y="914611"/>
                </a:lnTo>
                <a:lnTo>
                  <a:pt x="5580897" y="937471"/>
                </a:lnTo>
                <a:lnTo>
                  <a:pt x="5558038" y="960330"/>
                </a:lnTo>
                <a:lnTo>
                  <a:pt x="5114770" y="960330"/>
                </a:lnTo>
                <a:lnTo>
                  <a:pt x="5137629" y="937471"/>
                </a:lnTo>
                <a:lnTo>
                  <a:pt x="5114768" y="914611"/>
                </a:lnTo>
                <a:lnTo>
                  <a:pt x="5558037" y="914611"/>
                </a:lnTo>
                <a:lnTo>
                  <a:pt x="5392233" y="748806"/>
                </a:lnTo>
                <a:lnTo>
                  <a:pt x="5882411" y="748806"/>
                </a:lnTo>
                <a:close/>
                <a:moveTo>
                  <a:pt x="6057151" y="5801778"/>
                </a:moveTo>
                <a:lnTo>
                  <a:pt x="6034290" y="5824637"/>
                </a:lnTo>
                <a:lnTo>
                  <a:pt x="5591023" y="5824637"/>
                </a:lnTo>
                <a:lnTo>
                  <a:pt x="5425218" y="5990442"/>
                </a:lnTo>
                <a:lnTo>
                  <a:pt x="4935034" y="5990442"/>
                </a:lnTo>
                <a:lnTo>
                  <a:pt x="5100840" y="5824637"/>
                </a:lnTo>
                <a:lnTo>
                  <a:pt x="5591022" y="5824637"/>
                </a:lnTo>
                <a:lnTo>
                  <a:pt x="5613881" y="5801778"/>
                </a:lnTo>
                <a:lnTo>
                  <a:pt x="5591022" y="5778918"/>
                </a:lnTo>
                <a:lnTo>
                  <a:pt x="6034290" y="5778918"/>
                </a:lnTo>
                <a:close/>
                <a:moveTo>
                  <a:pt x="6057152" y="7299389"/>
                </a:moveTo>
                <a:lnTo>
                  <a:pt x="6034291" y="7322248"/>
                </a:lnTo>
                <a:lnTo>
                  <a:pt x="5591024" y="7322248"/>
                </a:lnTo>
                <a:lnTo>
                  <a:pt x="5429482" y="7483790"/>
                </a:lnTo>
                <a:lnTo>
                  <a:pt x="4939298" y="7483790"/>
                </a:lnTo>
                <a:lnTo>
                  <a:pt x="5100841" y="7322248"/>
                </a:lnTo>
                <a:lnTo>
                  <a:pt x="5591023" y="7322248"/>
                </a:lnTo>
                <a:lnTo>
                  <a:pt x="5613882" y="7299389"/>
                </a:lnTo>
                <a:lnTo>
                  <a:pt x="5591023" y="7276529"/>
                </a:lnTo>
                <a:lnTo>
                  <a:pt x="6034291" y="7276529"/>
                </a:lnTo>
                <a:close/>
                <a:moveTo>
                  <a:pt x="6057153" y="4304167"/>
                </a:moveTo>
                <a:lnTo>
                  <a:pt x="6034291" y="4327026"/>
                </a:lnTo>
                <a:lnTo>
                  <a:pt x="5591025" y="4327026"/>
                </a:lnTo>
                <a:lnTo>
                  <a:pt x="5425220" y="4492831"/>
                </a:lnTo>
                <a:lnTo>
                  <a:pt x="4935036" y="4492831"/>
                </a:lnTo>
                <a:lnTo>
                  <a:pt x="5100842" y="4327026"/>
                </a:lnTo>
                <a:lnTo>
                  <a:pt x="5591023" y="4327026"/>
                </a:lnTo>
                <a:lnTo>
                  <a:pt x="5613883" y="4304167"/>
                </a:lnTo>
                <a:lnTo>
                  <a:pt x="5591023" y="4281307"/>
                </a:lnTo>
                <a:lnTo>
                  <a:pt x="6034291" y="4281307"/>
                </a:lnTo>
                <a:close/>
                <a:moveTo>
                  <a:pt x="6524471" y="5824637"/>
                </a:moveTo>
                <a:lnTo>
                  <a:pt x="6358666" y="5990442"/>
                </a:lnTo>
                <a:lnTo>
                  <a:pt x="5868485" y="5990442"/>
                </a:lnTo>
                <a:lnTo>
                  <a:pt x="6034290" y="5824637"/>
                </a:lnTo>
                <a:close/>
                <a:moveTo>
                  <a:pt x="6524472" y="7322248"/>
                </a:moveTo>
                <a:lnTo>
                  <a:pt x="6362930" y="7483790"/>
                </a:lnTo>
                <a:lnTo>
                  <a:pt x="5872749" y="7483790"/>
                </a:lnTo>
                <a:lnTo>
                  <a:pt x="6034291" y="7322248"/>
                </a:lnTo>
                <a:close/>
                <a:moveTo>
                  <a:pt x="6524472" y="2829415"/>
                </a:moveTo>
                <a:lnTo>
                  <a:pt x="6358667" y="2995221"/>
                </a:lnTo>
                <a:lnTo>
                  <a:pt x="6347646" y="2995221"/>
                </a:lnTo>
                <a:lnTo>
                  <a:pt x="5885325" y="2995221"/>
                </a:lnTo>
                <a:lnTo>
                  <a:pt x="5719515" y="3161026"/>
                </a:lnTo>
                <a:lnTo>
                  <a:pt x="5229342" y="3161026"/>
                </a:lnTo>
                <a:lnTo>
                  <a:pt x="5395144" y="2995221"/>
                </a:lnTo>
                <a:lnTo>
                  <a:pt x="4951876" y="2995221"/>
                </a:lnTo>
                <a:lnTo>
                  <a:pt x="4786070" y="3161026"/>
                </a:lnTo>
                <a:lnTo>
                  <a:pt x="4295891" y="3161026"/>
                </a:lnTo>
                <a:lnTo>
                  <a:pt x="4461696" y="2995221"/>
                </a:lnTo>
                <a:lnTo>
                  <a:pt x="3999376" y="2995221"/>
                </a:lnTo>
                <a:lnTo>
                  <a:pt x="3833571" y="3161026"/>
                </a:lnTo>
                <a:lnTo>
                  <a:pt x="3343409" y="3161026"/>
                </a:lnTo>
                <a:lnTo>
                  <a:pt x="3509214" y="2995221"/>
                </a:lnTo>
                <a:lnTo>
                  <a:pt x="3046894" y="2995221"/>
                </a:lnTo>
                <a:lnTo>
                  <a:pt x="2881088" y="3161026"/>
                </a:lnTo>
                <a:lnTo>
                  <a:pt x="2390910" y="3161026"/>
                </a:lnTo>
                <a:lnTo>
                  <a:pt x="2556714" y="2995221"/>
                </a:lnTo>
                <a:lnTo>
                  <a:pt x="2094393" y="2995221"/>
                </a:lnTo>
                <a:lnTo>
                  <a:pt x="1928588" y="3161026"/>
                </a:lnTo>
                <a:lnTo>
                  <a:pt x="2390909" y="3161026"/>
                </a:lnTo>
                <a:lnTo>
                  <a:pt x="2368051" y="3183885"/>
                </a:lnTo>
                <a:lnTo>
                  <a:pt x="2390911" y="3206745"/>
                </a:lnTo>
                <a:lnTo>
                  <a:pt x="1928589" y="3206745"/>
                </a:lnTo>
                <a:lnTo>
                  <a:pt x="1905729" y="3183885"/>
                </a:lnTo>
                <a:lnTo>
                  <a:pt x="1928587" y="3161026"/>
                </a:lnTo>
                <a:lnTo>
                  <a:pt x="1438409" y="3161026"/>
                </a:lnTo>
                <a:lnTo>
                  <a:pt x="1604213" y="2995221"/>
                </a:lnTo>
                <a:lnTo>
                  <a:pt x="1149832" y="2995221"/>
                </a:lnTo>
                <a:lnTo>
                  <a:pt x="984027" y="3161026"/>
                </a:lnTo>
                <a:lnTo>
                  <a:pt x="1438408" y="3161026"/>
                </a:lnTo>
                <a:lnTo>
                  <a:pt x="1415550" y="3183885"/>
                </a:lnTo>
                <a:lnTo>
                  <a:pt x="1438410" y="3206745"/>
                </a:lnTo>
                <a:lnTo>
                  <a:pt x="984028" y="3206745"/>
                </a:lnTo>
                <a:lnTo>
                  <a:pt x="961168" y="3183885"/>
                </a:lnTo>
                <a:lnTo>
                  <a:pt x="984026" y="3161026"/>
                </a:lnTo>
                <a:lnTo>
                  <a:pt x="493848" y="3161026"/>
                </a:lnTo>
                <a:lnTo>
                  <a:pt x="659652" y="2995221"/>
                </a:lnTo>
                <a:lnTo>
                  <a:pt x="197331" y="2995221"/>
                </a:lnTo>
                <a:lnTo>
                  <a:pt x="31526" y="3161026"/>
                </a:lnTo>
                <a:lnTo>
                  <a:pt x="493847" y="3161026"/>
                </a:lnTo>
                <a:lnTo>
                  <a:pt x="470989" y="3183885"/>
                </a:lnTo>
                <a:lnTo>
                  <a:pt x="493849" y="3206745"/>
                </a:lnTo>
                <a:lnTo>
                  <a:pt x="31527" y="3206745"/>
                </a:lnTo>
                <a:lnTo>
                  <a:pt x="8667" y="3183885"/>
                </a:lnTo>
                <a:lnTo>
                  <a:pt x="31525" y="3161026"/>
                </a:lnTo>
                <a:lnTo>
                  <a:pt x="0" y="3161026"/>
                </a:lnTo>
                <a:lnTo>
                  <a:pt x="0" y="2995221"/>
                </a:lnTo>
                <a:lnTo>
                  <a:pt x="180478" y="2995221"/>
                </a:lnTo>
                <a:lnTo>
                  <a:pt x="346284" y="2829415"/>
                </a:lnTo>
                <a:lnTo>
                  <a:pt x="836463" y="2829415"/>
                </a:lnTo>
                <a:lnTo>
                  <a:pt x="670658" y="2995221"/>
                </a:lnTo>
                <a:lnTo>
                  <a:pt x="1132975" y="2995221"/>
                </a:lnTo>
                <a:lnTo>
                  <a:pt x="1298781" y="2829415"/>
                </a:lnTo>
                <a:lnTo>
                  <a:pt x="1788968" y="2829415"/>
                </a:lnTo>
                <a:lnTo>
                  <a:pt x="1623163" y="2995221"/>
                </a:lnTo>
                <a:lnTo>
                  <a:pt x="2077538" y="2995221"/>
                </a:lnTo>
                <a:lnTo>
                  <a:pt x="2243344" y="2829415"/>
                </a:lnTo>
                <a:lnTo>
                  <a:pt x="2733527" y="2829415"/>
                </a:lnTo>
                <a:lnTo>
                  <a:pt x="2567722" y="2995221"/>
                </a:lnTo>
                <a:lnTo>
                  <a:pt x="3030041" y="2995221"/>
                </a:lnTo>
                <a:lnTo>
                  <a:pt x="3195847" y="2829415"/>
                </a:lnTo>
                <a:lnTo>
                  <a:pt x="3686026" y="2829415"/>
                </a:lnTo>
                <a:lnTo>
                  <a:pt x="3520221" y="2995221"/>
                </a:lnTo>
                <a:lnTo>
                  <a:pt x="3982536" y="2995221"/>
                </a:lnTo>
                <a:lnTo>
                  <a:pt x="4148341" y="2829415"/>
                </a:lnTo>
                <a:lnTo>
                  <a:pt x="4638524" y="2829415"/>
                </a:lnTo>
                <a:lnTo>
                  <a:pt x="4472719" y="2995221"/>
                </a:lnTo>
                <a:lnTo>
                  <a:pt x="4935036" y="2995221"/>
                </a:lnTo>
                <a:lnTo>
                  <a:pt x="5100842" y="2829415"/>
                </a:lnTo>
                <a:lnTo>
                  <a:pt x="5591023" y="2829415"/>
                </a:lnTo>
                <a:lnTo>
                  <a:pt x="5613882" y="2806556"/>
                </a:lnTo>
                <a:lnTo>
                  <a:pt x="5591023" y="2783696"/>
                </a:lnTo>
                <a:lnTo>
                  <a:pt x="6034291" y="2783696"/>
                </a:lnTo>
                <a:lnTo>
                  <a:pt x="6057153" y="2806556"/>
                </a:lnTo>
                <a:lnTo>
                  <a:pt x="6034291" y="2829415"/>
                </a:lnTo>
                <a:lnTo>
                  <a:pt x="5591025" y="2829415"/>
                </a:lnTo>
                <a:lnTo>
                  <a:pt x="5425220" y="2995221"/>
                </a:lnTo>
                <a:lnTo>
                  <a:pt x="5868486" y="2995221"/>
                </a:lnTo>
                <a:lnTo>
                  <a:pt x="6034291" y="2829415"/>
                </a:lnTo>
                <a:close/>
                <a:moveTo>
                  <a:pt x="6524473" y="4327026"/>
                </a:moveTo>
                <a:lnTo>
                  <a:pt x="6358668" y="4492831"/>
                </a:lnTo>
                <a:lnTo>
                  <a:pt x="5868486" y="4492831"/>
                </a:lnTo>
                <a:lnTo>
                  <a:pt x="6034291" y="4327026"/>
                </a:lnTo>
                <a:close/>
                <a:moveTo>
                  <a:pt x="6524474" y="1331805"/>
                </a:moveTo>
                <a:lnTo>
                  <a:pt x="6358669" y="1497610"/>
                </a:lnTo>
                <a:lnTo>
                  <a:pt x="5885325" y="1497610"/>
                </a:lnTo>
                <a:lnTo>
                  <a:pt x="5719515" y="1663415"/>
                </a:lnTo>
                <a:lnTo>
                  <a:pt x="5229342" y="1663415"/>
                </a:lnTo>
                <a:lnTo>
                  <a:pt x="5395144" y="1497610"/>
                </a:lnTo>
                <a:lnTo>
                  <a:pt x="4951876" y="1497610"/>
                </a:lnTo>
                <a:lnTo>
                  <a:pt x="4786069" y="1663415"/>
                </a:lnTo>
                <a:lnTo>
                  <a:pt x="4295890" y="1663415"/>
                </a:lnTo>
                <a:lnTo>
                  <a:pt x="4461696" y="1497610"/>
                </a:lnTo>
                <a:lnTo>
                  <a:pt x="3999375" y="1497610"/>
                </a:lnTo>
                <a:lnTo>
                  <a:pt x="3833570" y="1663415"/>
                </a:lnTo>
                <a:lnTo>
                  <a:pt x="3343409" y="1663415"/>
                </a:lnTo>
                <a:lnTo>
                  <a:pt x="3509214" y="1497610"/>
                </a:lnTo>
                <a:lnTo>
                  <a:pt x="3046894" y="1497610"/>
                </a:lnTo>
                <a:lnTo>
                  <a:pt x="2881088" y="1663415"/>
                </a:lnTo>
                <a:lnTo>
                  <a:pt x="2390910" y="1663415"/>
                </a:lnTo>
                <a:lnTo>
                  <a:pt x="2556714" y="1497610"/>
                </a:lnTo>
                <a:lnTo>
                  <a:pt x="2094393" y="1497610"/>
                </a:lnTo>
                <a:lnTo>
                  <a:pt x="1928588" y="1663415"/>
                </a:lnTo>
                <a:lnTo>
                  <a:pt x="2390909" y="1663415"/>
                </a:lnTo>
                <a:lnTo>
                  <a:pt x="2368051" y="1686274"/>
                </a:lnTo>
                <a:lnTo>
                  <a:pt x="2390911" y="1709135"/>
                </a:lnTo>
                <a:lnTo>
                  <a:pt x="1928589" y="1709135"/>
                </a:lnTo>
                <a:lnTo>
                  <a:pt x="1905729" y="1686274"/>
                </a:lnTo>
                <a:lnTo>
                  <a:pt x="1928587" y="1663415"/>
                </a:lnTo>
                <a:lnTo>
                  <a:pt x="1438409" y="1663415"/>
                </a:lnTo>
                <a:lnTo>
                  <a:pt x="1604213" y="1497610"/>
                </a:lnTo>
                <a:lnTo>
                  <a:pt x="1149832" y="1497610"/>
                </a:lnTo>
                <a:lnTo>
                  <a:pt x="984027" y="1663415"/>
                </a:lnTo>
                <a:lnTo>
                  <a:pt x="1438408" y="1663415"/>
                </a:lnTo>
                <a:lnTo>
                  <a:pt x="1415550" y="1686274"/>
                </a:lnTo>
                <a:lnTo>
                  <a:pt x="1438410" y="1709135"/>
                </a:lnTo>
                <a:lnTo>
                  <a:pt x="984028" y="1709135"/>
                </a:lnTo>
                <a:lnTo>
                  <a:pt x="961168" y="1686274"/>
                </a:lnTo>
                <a:lnTo>
                  <a:pt x="984026" y="1663415"/>
                </a:lnTo>
                <a:lnTo>
                  <a:pt x="493848" y="1663415"/>
                </a:lnTo>
                <a:lnTo>
                  <a:pt x="659652" y="1497610"/>
                </a:lnTo>
                <a:lnTo>
                  <a:pt x="197331" y="1497610"/>
                </a:lnTo>
                <a:lnTo>
                  <a:pt x="31526" y="1663415"/>
                </a:lnTo>
                <a:lnTo>
                  <a:pt x="493847" y="1663415"/>
                </a:lnTo>
                <a:lnTo>
                  <a:pt x="470989" y="1686274"/>
                </a:lnTo>
                <a:lnTo>
                  <a:pt x="493849" y="1709135"/>
                </a:lnTo>
                <a:lnTo>
                  <a:pt x="31527" y="1709135"/>
                </a:lnTo>
                <a:lnTo>
                  <a:pt x="8667" y="1686274"/>
                </a:lnTo>
                <a:lnTo>
                  <a:pt x="31525" y="1663415"/>
                </a:lnTo>
                <a:lnTo>
                  <a:pt x="0" y="1663415"/>
                </a:lnTo>
                <a:lnTo>
                  <a:pt x="0" y="1497610"/>
                </a:lnTo>
                <a:lnTo>
                  <a:pt x="180480" y="1497610"/>
                </a:lnTo>
                <a:lnTo>
                  <a:pt x="346286" y="1331805"/>
                </a:lnTo>
                <a:lnTo>
                  <a:pt x="836465" y="1331805"/>
                </a:lnTo>
                <a:lnTo>
                  <a:pt x="670660" y="1497610"/>
                </a:lnTo>
                <a:lnTo>
                  <a:pt x="1132977" y="1497610"/>
                </a:lnTo>
                <a:lnTo>
                  <a:pt x="1298783" y="1331805"/>
                </a:lnTo>
                <a:lnTo>
                  <a:pt x="1788970" y="1331805"/>
                </a:lnTo>
                <a:lnTo>
                  <a:pt x="1623165" y="1497610"/>
                </a:lnTo>
                <a:lnTo>
                  <a:pt x="2077540" y="1497610"/>
                </a:lnTo>
                <a:lnTo>
                  <a:pt x="2243346" y="1331805"/>
                </a:lnTo>
                <a:lnTo>
                  <a:pt x="2733529" y="1331805"/>
                </a:lnTo>
                <a:lnTo>
                  <a:pt x="2567724" y="1497610"/>
                </a:lnTo>
                <a:lnTo>
                  <a:pt x="3030043" y="1497610"/>
                </a:lnTo>
                <a:lnTo>
                  <a:pt x="3195849" y="1331805"/>
                </a:lnTo>
                <a:lnTo>
                  <a:pt x="3686028" y="1331805"/>
                </a:lnTo>
                <a:lnTo>
                  <a:pt x="3520223" y="1497610"/>
                </a:lnTo>
                <a:lnTo>
                  <a:pt x="3982537" y="1497610"/>
                </a:lnTo>
                <a:lnTo>
                  <a:pt x="4148343" y="1331805"/>
                </a:lnTo>
                <a:lnTo>
                  <a:pt x="4638526" y="1331805"/>
                </a:lnTo>
                <a:lnTo>
                  <a:pt x="4472721" y="1497610"/>
                </a:lnTo>
                <a:lnTo>
                  <a:pt x="4935037" y="1497610"/>
                </a:lnTo>
                <a:lnTo>
                  <a:pt x="5100843" y="1331805"/>
                </a:lnTo>
                <a:lnTo>
                  <a:pt x="5591025" y="1331805"/>
                </a:lnTo>
                <a:lnTo>
                  <a:pt x="5613884" y="1308946"/>
                </a:lnTo>
                <a:lnTo>
                  <a:pt x="5591025" y="1286086"/>
                </a:lnTo>
                <a:lnTo>
                  <a:pt x="6034293" y="1286086"/>
                </a:lnTo>
                <a:lnTo>
                  <a:pt x="6057154" y="1308946"/>
                </a:lnTo>
                <a:lnTo>
                  <a:pt x="6034293" y="1331805"/>
                </a:lnTo>
                <a:lnTo>
                  <a:pt x="5591026" y="1331805"/>
                </a:lnTo>
                <a:lnTo>
                  <a:pt x="5425221" y="1497610"/>
                </a:lnTo>
                <a:lnTo>
                  <a:pt x="5868488" y="1497610"/>
                </a:lnTo>
                <a:lnTo>
                  <a:pt x="6034293" y="1331805"/>
                </a:lnTo>
                <a:close/>
                <a:moveTo>
                  <a:pt x="6658095" y="5030112"/>
                </a:moveTo>
                <a:lnTo>
                  <a:pt x="6635236" y="5052971"/>
                </a:lnTo>
                <a:lnTo>
                  <a:pt x="6658095" y="5075831"/>
                </a:lnTo>
                <a:lnTo>
                  <a:pt x="6195773" y="5075831"/>
                </a:lnTo>
                <a:lnTo>
                  <a:pt x="6361580" y="5241636"/>
                </a:lnTo>
                <a:lnTo>
                  <a:pt x="5871397" y="5241636"/>
                </a:lnTo>
                <a:lnTo>
                  <a:pt x="5705592" y="5075831"/>
                </a:lnTo>
                <a:lnTo>
                  <a:pt x="6195771" y="5075831"/>
                </a:lnTo>
                <a:lnTo>
                  <a:pt x="6172911" y="5052971"/>
                </a:lnTo>
                <a:lnTo>
                  <a:pt x="6195771" y="5030112"/>
                </a:lnTo>
                <a:close/>
                <a:moveTo>
                  <a:pt x="6658096" y="6527723"/>
                </a:moveTo>
                <a:lnTo>
                  <a:pt x="6635237" y="6550582"/>
                </a:lnTo>
                <a:lnTo>
                  <a:pt x="6658096" y="6573442"/>
                </a:lnTo>
                <a:lnTo>
                  <a:pt x="6195774" y="6573442"/>
                </a:lnTo>
                <a:lnTo>
                  <a:pt x="6361581" y="6739247"/>
                </a:lnTo>
                <a:lnTo>
                  <a:pt x="5871398" y="6739247"/>
                </a:lnTo>
                <a:lnTo>
                  <a:pt x="5705593" y="6573442"/>
                </a:lnTo>
                <a:lnTo>
                  <a:pt x="6195772" y="6573442"/>
                </a:lnTo>
                <a:lnTo>
                  <a:pt x="6172912" y="6550582"/>
                </a:lnTo>
                <a:lnTo>
                  <a:pt x="6195772" y="6527723"/>
                </a:lnTo>
                <a:close/>
                <a:moveTo>
                  <a:pt x="6658097" y="3532501"/>
                </a:moveTo>
                <a:lnTo>
                  <a:pt x="6635238" y="3555360"/>
                </a:lnTo>
                <a:lnTo>
                  <a:pt x="6658097" y="3578221"/>
                </a:lnTo>
                <a:lnTo>
                  <a:pt x="6195775" y="3578221"/>
                </a:lnTo>
                <a:lnTo>
                  <a:pt x="6361582" y="3744026"/>
                </a:lnTo>
                <a:lnTo>
                  <a:pt x="5871399" y="3744026"/>
                </a:lnTo>
                <a:lnTo>
                  <a:pt x="5705593" y="3578221"/>
                </a:lnTo>
                <a:lnTo>
                  <a:pt x="6195772" y="3578221"/>
                </a:lnTo>
                <a:lnTo>
                  <a:pt x="6172913" y="3555360"/>
                </a:lnTo>
                <a:lnTo>
                  <a:pt x="6195772" y="3532501"/>
                </a:lnTo>
                <a:close/>
                <a:moveTo>
                  <a:pt x="6658097" y="2034891"/>
                </a:moveTo>
                <a:lnTo>
                  <a:pt x="6635238" y="2057750"/>
                </a:lnTo>
                <a:lnTo>
                  <a:pt x="6658097" y="2080610"/>
                </a:lnTo>
                <a:lnTo>
                  <a:pt x="6195775" y="2080610"/>
                </a:lnTo>
                <a:lnTo>
                  <a:pt x="6361582" y="2246414"/>
                </a:lnTo>
                <a:lnTo>
                  <a:pt x="5871399" y="2246414"/>
                </a:lnTo>
                <a:lnTo>
                  <a:pt x="5705593" y="2080610"/>
                </a:lnTo>
                <a:lnTo>
                  <a:pt x="6195772" y="2080610"/>
                </a:lnTo>
                <a:lnTo>
                  <a:pt x="6172913" y="2057750"/>
                </a:lnTo>
                <a:lnTo>
                  <a:pt x="6195772" y="2034891"/>
                </a:lnTo>
                <a:close/>
                <a:moveTo>
                  <a:pt x="6658098" y="537280"/>
                </a:moveTo>
                <a:lnTo>
                  <a:pt x="6635239" y="560139"/>
                </a:lnTo>
                <a:lnTo>
                  <a:pt x="6658098" y="582999"/>
                </a:lnTo>
                <a:lnTo>
                  <a:pt x="6195776" y="582999"/>
                </a:lnTo>
                <a:lnTo>
                  <a:pt x="6361583" y="748804"/>
                </a:lnTo>
                <a:lnTo>
                  <a:pt x="5871400" y="748804"/>
                </a:lnTo>
                <a:lnTo>
                  <a:pt x="5705595" y="582999"/>
                </a:lnTo>
                <a:lnTo>
                  <a:pt x="6195774" y="582999"/>
                </a:lnTo>
                <a:lnTo>
                  <a:pt x="6172914" y="560139"/>
                </a:lnTo>
                <a:lnTo>
                  <a:pt x="6195774" y="537280"/>
                </a:lnTo>
                <a:close/>
                <a:moveTo>
                  <a:pt x="6837829" y="4492832"/>
                </a:moveTo>
                <a:lnTo>
                  <a:pt x="6672021" y="4658637"/>
                </a:lnTo>
                <a:lnTo>
                  <a:pt x="6181838" y="4658637"/>
                </a:lnTo>
                <a:lnTo>
                  <a:pt x="6347644" y="4492832"/>
                </a:lnTo>
                <a:close/>
                <a:moveTo>
                  <a:pt x="6837830" y="5990443"/>
                </a:moveTo>
                <a:lnTo>
                  <a:pt x="6672022" y="6156248"/>
                </a:lnTo>
                <a:lnTo>
                  <a:pt x="6181839" y="6156248"/>
                </a:lnTo>
                <a:lnTo>
                  <a:pt x="6347645" y="5990443"/>
                </a:lnTo>
                <a:close/>
                <a:moveTo>
                  <a:pt x="6837831" y="2995222"/>
                </a:moveTo>
                <a:lnTo>
                  <a:pt x="6672023" y="3161027"/>
                </a:lnTo>
                <a:lnTo>
                  <a:pt x="6181840" y="3161026"/>
                </a:lnTo>
                <a:lnTo>
                  <a:pt x="6347646" y="2995221"/>
                </a:lnTo>
                <a:close/>
                <a:moveTo>
                  <a:pt x="6837831" y="1497611"/>
                </a:moveTo>
                <a:lnTo>
                  <a:pt x="6672023" y="1663416"/>
                </a:lnTo>
                <a:lnTo>
                  <a:pt x="6181840" y="1663416"/>
                </a:lnTo>
                <a:lnTo>
                  <a:pt x="6347646" y="1497611"/>
                </a:lnTo>
                <a:close/>
                <a:moveTo>
                  <a:pt x="6837832" y="0"/>
                </a:moveTo>
                <a:lnTo>
                  <a:pt x="6672024" y="165805"/>
                </a:lnTo>
                <a:lnTo>
                  <a:pt x="6181841" y="165805"/>
                </a:lnTo>
                <a:lnTo>
                  <a:pt x="6347647" y="0"/>
                </a:lnTo>
                <a:close/>
                <a:moveTo>
                  <a:pt x="7000722" y="5407443"/>
                </a:moveTo>
                <a:lnTo>
                  <a:pt x="6510532" y="5407443"/>
                </a:lnTo>
                <a:lnTo>
                  <a:pt x="6344727" y="5241638"/>
                </a:lnTo>
                <a:lnTo>
                  <a:pt x="6834918" y="5241638"/>
                </a:lnTo>
                <a:close/>
                <a:moveTo>
                  <a:pt x="7000723" y="6905054"/>
                </a:moveTo>
                <a:lnTo>
                  <a:pt x="6510533" y="6905054"/>
                </a:lnTo>
                <a:lnTo>
                  <a:pt x="6344728" y="6739249"/>
                </a:lnTo>
                <a:lnTo>
                  <a:pt x="6834919" y="6739249"/>
                </a:lnTo>
                <a:close/>
                <a:moveTo>
                  <a:pt x="7000724" y="3909832"/>
                </a:moveTo>
                <a:lnTo>
                  <a:pt x="6510533" y="3909832"/>
                </a:lnTo>
                <a:lnTo>
                  <a:pt x="6344728" y="3744028"/>
                </a:lnTo>
                <a:lnTo>
                  <a:pt x="6834920" y="3744028"/>
                </a:lnTo>
                <a:close/>
                <a:moveTo>
                  <a:pt x="7000724" y="2412222"/>
                </a:moveTo>
                <a:lnTo>
                  <a:pt x="6510533" y="2412221"/>
                </a:lnTo>
                <a:lnTo>
                  <a:pt x="6344728" y="2246416"/>
                </a:lnTo>
                <a:lnTo>
                  <a:pt x="6834920" y="2246417"/>
                </a:lnTo>
                <a:close/>
                <a:moveTo>
                  <a:pt x="7000725" y="914611"/>
                </a:moveTo>
                <a:lnTo>
                  <a:pt x="6510535" y="914611"/>
                </a:lnTo>
                <a:lnTo>
                  <a:pt x="6344730" y="748806"/>
                </a:lnTo>
                <a:lnTo>
                  <a:pt x="6834921" y="748806"/>
                </a:lnTo>
                <a:close/>
                <a:moveTo>
                  <a:pt x="7314085" y="5241636"/>
                </a:moveTo>
                <a:lnTo>
                  <a:pt x="6823901" y="5241636"/>
                </a:lnTo>
                <a:lnTo>
                  <a:pt x="6658095" y="5075831"/>
                </a:lnTo>
                <a:lnTo>
                  <a:pt x="7148281" y="5075831"/>
                </a:lnTo>
                <a:close/>
                <a:moveTo>
                  <a:pt x="7314086" y="6739247"/>
                </a:moveTo>
                <a:lnTo>
                  <a:pt x="6823902" y="6739247"/>
                </a:lnTo>
                <a:lnTo>
                  <a:pt x="6658096" y="6573442"/>
                </a:lnTo>
                <a:lnTo>
                  <a:pt x="7148282" y="6573442"/>
                </a:lnTo>
                <a:close/>
                <a:moveTo>
                  <a:pt x="7314086" y="2246415"/>
                </a:moveTo>
                <a:lnTo>
                  <a:pt x="6823903" y="2246415"/>
                </a:lnTo>
                <a:lnTo>
                  <a:pt x="6658097" y="2080610"/>
                </a:lnTo>
                <a:lnTo>
                  <a:pt x="7148282" y="2080610"/>
                </a:lnTo>
                <a:close/>
                <a:moveTo>
                  <a:pt x="7314087" y="3744026"/>
                </a:moveTo>
                <a:lnTo>
                  <a:pt x="6823903" y="3744026"/>
                </a:lnTo>
                <a:lnTo>
                  <a:pt x="6658097" y="3578221"/>
                </a:lnTo>
                <a:lnTo>
                  <a:pt x="7148283" y="3578221"/>
                </a:lnTo>
                <a:close/>
                <a:moveTo>
                  <a:pt x="7314088" y="748804"/>
                </a:moveTo>
                <a:lnTo>
                  <a:pt x="6823904" y="748804"/>
                </a:lnTo>
                <a:lnTo>
                  <a:pt x="6658098" y="582999"/>
                </a:lnTo>
                <a:lnTo>
                  <a:pt x="7148284" y="582999"/>
                </a:lnTo>
                <a:close/>
                <a:moveTo>
                  <a:pt x="7476976" y="5824637"/>
                </a:moveTo>
                <a:lnTo>
                  <a:pt x="7311172" y="5990442"/>
                </a:lnTo>
                <a:lnTo>
                  <a:pt x="6820984" y="5990442"/>
                </a:lnTo>
                <a:lnTo>
                  <a:pt x="6986789" y="5824637"/>
                </a:lnTo>
                <a:close/>
                <a:moveTo>
                  <a:pt x="7476977" y="7322248"/>
                </a:moveTo>
                <a:lnTo>
                  <a:pt x="7315436" y="7483790"/>
                </a:lnTo>
                <a:lnTo>
                  <a:pt x="6825248" y="7483790"/>
                </a:lnTo>
                <a:lnTo>
                  <a:pt x="6986790" y="7322248"/>
                </a:lnTo>
                <a:close/>
                <a:moveTo>
                  <a:pt x="7476977" y="2829416"/>
                </a:moveTo>
                <a:lnTo>
                  <a:pt x="7311174" y="2995221"/>
                </a:lnTo>
                <a:lnTo>
                  <a:pt x="6820986" y="2995221"/>
                </a:lnTo>
                <a:lnTo>
                  <a:pt x="6986791" y="2829416"/>
                </a:lnTo>
                <a:close/>
                <a:moveTo>
                  <a:pt x="7476978" y="4327026"/>
                </a:moveTo>
                <a:lnTo>
                  <a:pt x="7311174" y="4492831"/>
                </a:lnTo>
                <a:lnTo>
                  <a:pt x="6820986" y="4492831"/>
                </a:lnTo>
                <a:lnTo>
                  <a:pt x="6986791" y="4327026"/>
                </a:lnTo>
                <a:close/>
                <a:moveTo>
                  <a:pt x="7476979" y="1331805"/>
                </a:moveTo>
                <a:lnTo>
                  <a:pt x="7311175" y="1497610"/>
                </a:lnTo>
                <a:lnTo>
                  <a:pt x="6820987" y="1497610"/>
                </a:lnTo>
                <a:lnTo>
                  <a:pt x="6986792" y="1331805"/>
                </a:lnTo>
                <a:close/>
                <a:moveTo>
                  <a:pt x="7587616" y="7276529"/>
                </a:moveTo>
                <a:lnTo>
                  <a:pt x="7587616" y="7322248"/>
                </a:lnTo>
                <a:lnTo>
                  <a:pt x="7476977" y="7322248"/>
                </a:lnTo>
                <a:lnTo>
                  <a:pt x="7499836" y="7299389"/>
                </a:lnTo>
                <a:lnTo>
                  <a:pt x="7476976" y="7276529"/>
                </a:lnTo>
                <a:close/>
                <a:moveTo>
                  <a:pt x="7587616" y="6739249"/>
                </a:moveTo>
                <a:lnTo>
                  <a:pt x="7587616" y="6905054"/>
                </a:lnTo>
                <a:lnTo>
                  <a:pt x="7453512" y="6905054"/>
                </a:lnTo>
                <a:lnTo>
                  <a:pt x="7476372" y="6927914"/>
                </a:lnTo>
                <a:lnTo>
                  <a:pt x="7453512" y="6950773"/>
                </a:lnTo>
                <a:lnTo>
                  <a:pt x="7587616" y="6950773"/>
                </a:lnTo>
                <a:lnTo>
                  <a:pt x="7587616" y="7116578"/>
                </a:lnTo>
                <a:lnTo>
                  <a:pt x="7317027" y="7116578"/>
                </a:lnTo>
                <a:lnTo>
                  <a:pt x="7476976" y="7276529"/>
                </a:lnTo>
                <a:lnTo>
                  <a:pt x="6986790" y="7276529"/>
                </a:lnTo>
                <a:lnTo>
                  <a:pt x="7009649" y="7299389"/>
                </a:lnTo>
                <a:lnTo>
                  <a:pt x="6986790" y="7322248"/>
                </a:lnTo>
                <a:lnTo>
                  <a:pt x="6524472" y="7322248"/>
                </a:lnTo>
                <a:lnTo>
                  <a:pt x="6547331" y="7299389"/>
                </a:lnTo>
                <a:lnTo>
                  <a:pt x="6524471" y="7276529"/>
                </a:lnTo>
                <a:lnTo>
                  <a:pt x="6986789" y="7276529"/>
                </a:lnTo>
                <a:lnTo>
                  <a:pt x="6826839" y="7116578"/>
                </a:lnTo>
                <a:lnTo>
                  <a:pt x="6364521" y="7116578"/>
                </a:lnTo>
                <a:lnTo>
                  <a:pt x="6524471" y="7276529"/>
                </a:lnTo>
                <a:lnTo>
                  <a:pt x="6034291" y="7276529"/>
                </a:lnTo>
                <a:lnTo>
                  <a:pt x="5874340" y="7116578"/>
                </a:lnTo>
                <a:lnTo>
                  <a:pt x="5431073" y="7116578"/>
                </a:lnTo>
                <a:lnTo>
                  <a:pt x="5591023" y="7276529"/>
                </a:lnTo>
                <a:lnTo>
                  <a:pt x="5100841" y="7276529"/>
                </a:lnTo>
                <a:lnTo>
                  <a:pt x="5123700" y="7299389"/>
                </a:lnTo>
                <a:lnTo>
                  <a:pt x="5100841" y="7322248"/>
                </a:lnTo>
                <a:lnTo>
                  <a:pt x="4638524" y="7322248"/>
                </a:lnTo>
                <a:lnTo>
                  <a:pt x="4661383" y="7299389"/>
                </a:lnTo>
                <a:lnTo>
                  <a:pt x="4638523" y="7276529"/>
                </a:lnTo>
                <a:lnTo>
                  <a:pt x="5100840" y="7276529"/>
                </a:lnTo>
                <a:lnTo>
                  <a:pt x="4940889" y="7116578"/>
                </a:lnTo>
                <a:lnTo>
                  <a:pt x="4478573" y="7116578"/>
                </a:lnTo>
                <a:lnTo>
                  <a:pt x="4638523" y="7276529"/>
                </a:lnTo>
                <a:lnTo>
                  <a:pt x="4148340" y="7276529"/>
                </a:lnTo>
                <a:lnTo>
                  <a:pt x="3988389" y="7116578"/>
                </a:lnTo>
                <a:lnTo>
                  <a:pt x="3526074" y="7116578"/>
                </a:lnTo>
                <a:lnTo>
                  <a:pt x="3686024" y="7276529"/>
                </a:lnTo>
                <a:lnTo>
                  <a:pt x="3195845" y="7276529"/>
                </a:lnTo>
                <a:lnTo>
                  <a:pt x="3035894" y="7116578"/>
                </a:lnTo>
                <a:lnTo>
                  <a:pt x="2573575" y="7116578"/>
                </a:lnTo>
                <a:lnTo>
                  <a:pt x="2733525" y="7276529"/>
                </a:lnTo>
                <a:lnTo>
                  <a:pt x="2243342" y="7276529"/>
                </a:lnTo>
                <a:lnTo>
                  <a:pt x="2083391" y="7116578"/>
                </a:lnTo>
                <a:lnTo>
                  <a:pt x="1629016" y="7116578"/>
                </a:lnTo>
                <a:lnTo>
                  <a:pt x="1788966" y="7276529"/>
                </a:lnTo>
                <a:lnTo>
                  <a:pt x="1298779" y="7276529"/>
                </a:lnTo>
                <a:lnTo>
                  <a:pt x="1138828" y="7116578"/>
                </a:lnTo>
                <a:lnTo>
                  <a:pt x="676511" y="7116578"/>
                </a:lnTo>
                <a:lnTo>
                  <a:pt x="836461" y="7276529"/>
                </a:lnTo>
                <a:lnTo>
                  <a:pt x="346282" y="7276529"/>
                </a:lnTo>
                <a:lnTo>
                  <a:pt x="186331" y="7116578"/>
                </a:lnTo>
                <a:lnTo>
                  <a:pt x="0" y="7116578"/>
                </a:lnTo>
                <a:lnTo>
                  <a:pt x="0" y="6950773"/>
                </a:lnTo>
                <a:lnTo>
                  <a:pt x="360212" y="6950773"/>
                </a:lnTo>
                <a:lnTo>
                  <a:pt x="200262" y="7110724"/>
                </a:lnTo>
                <a:lnTo>
                  <a:pt x="662579" y="7110724"/>
                </a:lnTo>
                <a:lnTo>
                  <a:pt x="822530" y="6950773"/>
                </a:lnTo>
                <a:lnTo>
                  <a:pt x="1312717" y="6950773"/>
                </a:lnTo>
                <a:lnTo>
                  <a:pt x="1152767" y="7110724"/>
                </a:lnTo>
                <a:lnTo>
                  <a:pt x="1607142" y="7110724"/>
                </a:lnTo>
                <a:lnTo>
                  <a:pt x="1767093" y="6950773"/>
                </a:lnTo>
                <a:lnTo>
                  <a:pt x="2257276" y="6950773"/>
                </a:lnTo>
                <a:lnTo>
                  <a:pt x="2097326" y="7110724"/>
                </a:lnTo>
                <a:lnTo>
                  <a:pt x="2559643" y="7110724"/>
                </a:lnTo>
                <a:lnTo>
                  <a:pt x="2719594" y="6950773"/>
                </a:lnTo>
                <a:lnTo>
                  <a:pt x="3209777" y="6950773"/>
                </a:lnTo>
                <a:lnTo>
                  <a:pt x="3049827" y="7110724"/>
                </a:lnTo>
                <a:lnTo>
                  <a:pt x="3512145" y="7110724"/>
                </a:lnTo>
                <a:lnTo>
                  <a:pt x="3672096" y="6950773"/>
                </a:lnTo>
                <a:lnTo>
                  <a:pt x="4162266" y="6950773"/>
                </a:lnTo>
                <a:lnTo>
                  <a:pt x="4185125" y="6927914"/>
                </a:lnTo>
                <a:lnTo>
                  <a:pt x="4162265" y="6905054"/>
                </a:lnTo>
                <a:lnTo>
                  <a:pt x="4624587" y="6905054"/>
                </a:lnTo>
                <a:lnTo>
                  <a:pt x="4647448" y="6927914"/>
                </a:lnTo>
                <a:lnTo>
                  <a:pt x="4624589" y="6950773"/>
                </a:lnTo>
                <a:lnTo>
                  <a:pt x="4162267" y="6950773"/>
                </a:lnTo>
                <a:lnTo>
                  <a:pt x="4002316" y="7110724"/>
                </a:lnTo>
                <a:lnTo>
                  <a:pt x="4464636" y="7110724"/>
                </a:lnTo>
                <a:lnTo>
                  <a:pt x="4624589" y="6950773"/>
                </a:lnTo>
                <a:lnTo>
                  <a:pt x="5114768" y="6950773"/>
                </a:lnTo>
                <a:lnTo>
                  <a:pt x="4954817" y="7110724"/>
                </a:lnTo>
                <a:lnTo>
                  <a:pt x="5398085" y="7110724"/>
                </a:lnTo>
                <a:lnTo>
                  <a:pt x="5558036" y="6950773"/>
                </a:lnTo>
                <a:lnTo>
                  <a:pt x="6048213" y="6950773"/>
                </a:lnTo>
                <a:lnTo>
                  <a:pt x="6071073" y="6927914"/>
                </a:lnTo>
                <a:lnTo>
                  <a:pt x="6048213" y="6905054"/>
                </a:lnTo>
                <a:lnTo>
                  <a:pt x="6510533" y="6905054"/>
                </a:lnTo>
                <a:lnTo>
                  <a:pt x="6533394" y="6927914"/>
                </a:lnTo>
                <a:lnTo>
                  <a:pt x="6510533" y="6950773"/>
                </a:lnTo>
                <a:lnTo>
                  <a:pt x="6048215" y="6950773"/>
                </a:lnTo>
                <a:lnTo>
                  <a:pt x="5888265" y="7110724"/>
                </a:lnTo>
                <a:lnTo>
                  <a:pt x="6350582" y="7110724"/>
                </a:lnTo>
                <a:lnTo>
                  <a:pt x="6510533" y="6950773"/>
                </a:lnTo>
                <a:lnTo>
                  <a:pt x="7000724" y="6950773"/>
                </a:lnTo>
                <a:lnTo>
                  <a:pt x="6840773" y="7110724"/>
                </a:lnTo>
                <a:lnTo>
                  <a:pt x="7293560" y="7110724"/>
                </a:lnTo>
                <a:lnTo>
                  <a:pt x="7453511" y="6950773"/>
                </a:lnTo>
                <a:lnTo>
                  <a:pt x="7000724" y="6950773"/>
                </a:lnTo>
                <a:lnTo>
                  <a:pt x="7023583" y="6927914"/>
                </a:lnTo>
                <a:lnTo>
                  <a:pt x="7000723" y="6905054"/>
                </a:lnTo>
                <a:lnTo>
                  <a:pt x="7453511" y="6905054"/>
                </a:lnTo>
                <a:lnTo>
                  <a:pt x="7287706" y="6739249"/>
                </a:lnTo>
                <a:close/>
                <a:moveTo>
                  <a:pt x="7587616" y="6527723"/>
                </a:moveTo>
                <a:lnTo>
                  <a:pt x="7587616" y="6573442"/>
                </a:lnTo>
                <a:lnTo>
                  <a:pt x="7148282" y="6573442"/>
                </a:lnTo>
                <a:lnTo>
                  <a:pt x="7125422" y="6550582"/>
                </a:lnTo>
                <a:lnTo>
                  <a:pt x="7148281" y="6527723"/>
                </a:lnTo>
                <a:close/>
                <a:moveTo>
                  <a:pt x="7587616" y="6201967"/>
                </a:moveTo>
                <a:lnTo>
                  <a:pt x="7587616" y="6367772"/>
                </a:lnTo>
                <a:lnTo>
                  <a:pt x="7308232" y="6367772"/>
                </a:lnTo>
                <a:lnTo>
                  <a:pt x="7148280" y="6527723"/>
                </a:lnTo>
                <a:lnTo>
                  <a:pt x="6658096" y="6527723"/>
                </a:lnTo>
                <a:lnTo>
                  <a:pt x="6818048" y="6367772"/>
                </a:lnTo>
                <a:lnTo>
                  <a:pt x="6355725" y="6367772"/>
                </a:lnTo>
                <a:lnTo>
                  <a:pt x="6195772" y="6527723"/>
                </a:lnTo>
                <a:lnTo>
                  <a:pt x="5705592" y="6527723"/>
                </a:lnTo>
                <a:lnTo>
                  <a:pt x="5682732" y="6550582"/>
                </a:lnTo>
                <a:lnTo>
                  <a:pt x="5705592" y="6573442"/>
                </a:lnTo>
                <a:lnTo>
                  <a:pt x="5262326" y="6573442"/>
                </a:lnTo>
                <a:lnTo>
                  <a:pt x="5428129" y="6739247"/>
                </a:lnTo>
                <a:lnTo>
                  <a:pt x="4937951" y="6739247"/>
                </a:lnTo>
                <a:lnTo>
                  <a:pt x="4772147" y="6573442"/>
                </a:lnTo>
                <a:lnTo>
                  <a:pt x="5262324" y="6573442"/>
                </a:lnTo>
                <a:lnTo>
                  <a:pt x="5239464" y="6550582"/>
                </a:lnTo>
                <a:lnTo>
                  <a:pt x="5262324" y="6527723"/>
                </a:lnTo>
                <a:lnTo>
                  <a:pt x="5705591" y="6527723"/>
                </a:lnTo>
                <a:lnTo>
                  <a:pt x="5865545" y="6367772"/>
                </a:lnTo>
                <a:lnTo>
                  <a:pt x="5422275" y="6367772"/>
                </a:lnTo>
                <a:lnTo>
                  <a:pt x="5262324" y="6527723"/>
                </a:lnTo>
                <a:lnTo>
                  <a:pt x="4772146" y="6527723"/>
                </a:lnTo>
                <a:lnTo>
                  <a:pt x="4932098" y="6367772"/>
                </a:lnTo>
                <a:lnTo>
                  <a:pt x="4469775" y="6367772"/>
                </a:lnTo>
                <a:lnTo>
                  <a:pt x="4309824" y="6527723"/>
                </a:lnTo>
                <a:lnTo>
                  <a:pt x="4772146" y="6527723"/>
                </a:lnTo>
                <a:lnTo>
                  <a:pt x="4749287" y="6550582"/>
                </a:lnTo>
                <a:lnTo>
                  <a:pt x="4772147" y="6573442"/>
                </a:lnTo>
                <a:lnTo>
                  <a:pt x="4309824" y="6573442"/>
                </a:lnTo>
                <a:lnTo>
                  <a:pt x="4286964" y="6550582"/>
                </a:lnTo>
                <a:lnTo>
                  <a:pt x="4309823" y="6527723"/>
                </a:lnTo>
                <a:lnTo>
                  <a:pt x="3819645" y="6527723"/>
                </a:lnTo>
                <a:lnTo>
                  <a:pt x="3979596" y="6367772"/>
                </a:lnTo>
                <a:lnTo>
                  <a:pt x="3517290" y="6367772"/>
                </a:lnTo>
                <a:lnTo>
                  <a:pt x="3357337" y="6527723"/>
                </a:lnTo>
                <a:lnTo>
                  <a:pt x="2867159" y="6527723"/>
                </a:lnTo>
                <a:lnTo>
                  <a:pt x="3027110" y="6367772"/>
                </a:lnTo>
                <a:lnTo>
                  <a:pt x="2564789" y="6367772"/>
                </a:lnTo>
                <a:lnTo>
                  <a:pt x="2404837" y="6527723"/>
                </a:lnTo>
                <a:lnTo>
                  <a:pt x="2867158" y="6527723"/>
                </a:lnTo>
                <a:lnTo>
                  <a:pt x="2844300" y="6550582"/>
                </a:lnTo>
                <a:lnTo>
                  <a:pt x="2867160" y="6573442"/>
                </a:lnTo>
                <a:lnTo>
                  <a:pt x="2404838" y="6573442"/>
                </a:lnTo>
                <a:lnTo>
                  <a:pt x="2381978" y="6550582"/>
                </a:lnTo>
                <a:lnTo>
                  <a:pt x="2404836" y="6527723"/>
                </a:lnTo>
                <a:lnTo>
                  <a:pt x="1914658" y="6527723"/>
                </a:lnTo>
                <a:lnTo>
                  <a:pt x="2074609" y="6367772"/>
                </a:lnTo>
                <a:lnTo>
                  <a:pt x="1620230" y="6367772"/>
                </a:lnTo>
                <a:lnTo>
                  <a:pt x="1460278" y="6527723"/>
                </a:lnTo>
                <a:lnTo>
                  <a:pt x="970095" y="6527722"/>
                </a:lnTo>
                <a:lnTo>
                  <a:pt x="1130045" y="6367772"/>
                </a:lnTo>
                <a:lnTo>
                  <a:pt x="667726" y="6367772"/>
                </a:lnTo>
                <a:lnTo>
                  <a:pt x="507775" y="6527722"/>
                </a:lnTo>
                <a:lnTo>
                  <a:pt x="970095" y="6527722"/>
                </a:lnTo>
                <a:lnTo>
                  <a:pt x="947236" y="6550581"/>
                </a:lnTo>
                <a:lnTo>
                  <a:pt x="970096" y="6573441"/>
                </a:lnTo>
                <a:lnTo>
                  <a:pt x="507777" y="6573441"/>
                </a:lnTo>
                <a:lnTo>
                  <a:pt x="673581" y="6739246"/>
                </a:lnTo>
                <a:lnTo>
                  <a:pt x="183401" y="6739246"/>
                </a:lnTo>
                <a:lnTo>
                  <a:pt x="17597" y="6573440"/>
                </a:lnTo>
                <a:lnTo>
                  <a:pt x="507775" y="6573440"/>
                </a:lnTo>
                <a:lnTo>
                  <a:pt x="484916" y="6550581"/>
                </a:lnTo>
                <a:lnTo>
                  <a:pt x="507774" y="6527722"/>
                </a:lnTo>
                <a:lnTo>
                  <a:pt x="17596" y="6527722"/>
                </a:lnTo>
                <a:lnTo>
                  <a:pt x="177546" y="6367772"/>
                </a:lnTo>
                <a:lnTo>
                  <a:pt x="0" y="6367772"/>
                </a:lnTo>
                <a:lnTo>
                  <a:pt x="0" y="6201967"/>
                </a:lnTo>
                <a:lnTo>
                  <a:pt x="31526" y="6201967"/>
                </a:lnTo>
                <a:lnTo>
                  <a:pt x="191476" y="6361917"/>
                </a:lnTo>
                <a:lnTo>
                  <a:pt x="653797" y="6361917"/>
                </a:lnTo>
                <a:lnTo>
                  <a:pt x="493848" y="6201967"/>
                </a:lnTo>
                <a:lnTo>
                  <a:pt x="984027" y="6201967"/>
                </a:lnTo>
                <a:lnTo>
                  <a:pt x="1143977" y="6361917"/>
                </a:lnTo>
                <a:lnTo>
                  <a:pt x="1598359" y="6361918"/>
                </a:lnTo>
                <a:lnTo>
                  <a:pt x="1438409" y="6201967"/>
                </a:lnTo>
                <a:lnTo>
                  <a:pt x="1928588" y="6201967"/>
                </a:lnTo>
                <a:lnTo>
                  <a:pt x="2088539" y="6361918"/>
                </a:lnTo>
                <a:lnTo>
                  <a:pt x="2550860" y="6361918"/>
                </a:lnTo>
                <a:lnTo>
                  <a:pt x="2390910" y="6201967"/>
                </a:lnTo>
                <a:lnTo>
                  <a:pt x="2881088" y="6201967"/>
                </a:lnTo>
                <a:lnTo>
                  <a:pt x="2858228" y="6179107"/>
                </a:lnTo>
                <a:lnTo>
                  <a:pt x="2881087" y="6156248"/>
                </a:lnTo>
                <a:lnTo>
                  <a:pt x="3343408" y="6156248"/>
                </a:lnTo>
                <a:lnTo>
                  <a:pt x="3320549" y="6179107"/>
                </a:lnTo>
                <a:lnTo>
                  <a:pt x="3343409" y="6201967"/>
                </a:lnTo>
                <a:lnTo>
                  <a:pt x="2881089" y="6201967"/>
                </a:lnTo>
                <a:lnTo>
                  <a:pt x="3041040" y="6361918"/>
                </a:lnTo>
                <a:lnTo>
                  <a:pt x="3503360" y="6361918"/>
                </a:lnTo>
                <a:lnTo>
                  <a:pt x="3343410" y="6201967"/>
                </a:lnTo>
                <a:lnTo>
                  <a:pt x="3833571" y="6201967"/>
                </a:lnTo>
                <a:lnTo>
                  <a:pt x="3993522" y="6361918"/>
                </a:lnTo>
                <a:lnTo>
                  <a:pt x="4455842" y="6361918"/>
                </a:lnTo>
                <a:lnTo>
                  <a:pt x="4295892" y="6201967"/>
                </a:lnTo>
                <a:lnTo>
                  <a:pt x="4786071" y="6201967"/>
                </a:lnTo>
                <a:lnTo>
                  <a:pt x="4763210" y="6179107"/>
                </a:lnTo>
                <a:lnTo>
                  <a:pt x="4786069" y="6156248"/>
                </a:lnTo>
                <a:lnTo>
                  <a:pt x="5229341" y="6156248"/>
                </a:lnTo>
                <a:lnTo>
                  <a:pt x="5206482" y="6179107"/>
                </a:lnTo>
                <a:lnTo>
                  <a:pt x="5229342" y="6201967"/>
                </a:lnTo>
                <a:lnTo>
                  <a:pt x="4786073" y="6201967"/>
                </a:lnTo>
                <a:lnTo>
                  <a:pt x="4946024" y="6361918"/>
                </a:lnTo>
                <a:lnTo>
                  <a:pt x="5389291" y="6361918"/>
                </a:lnTo>
                <a:lnTo>
                  <a:pt x="5229342" y="6201967"/>
                </a:lnTo>
                <a:lnTo>
                  <a:pt x="5719516" y="6201967"/>
                </a:lnTo>
                <a:lnTo>
                  <a:pt x="5696656" y="6179107"/>
                </a:lnTo>
                <a:lnTo>
                  <a:pt x="5719515" y="6156248"/>
                </a:lnTo>
                <a:lnTo>
                  <a:pt x="6181839" y="6156248"/>
                </a:lnTo>
                <a:lnTo>
                  <a:pt x="6158979" y="6179107"/>
                </a:lnTo>
                <a:lnTo>
                  <a:pt x="6181839" y="6201967"/>
                </a:lnTo>
                <a:lnTo>
                  <a:pt x="5719517" y="6201967"/>
                </a:lnTo>
                <a:lnTo>
                  <a:pt x="5879471" y="6361918"/>
                </a:lnTo>
                <a:lnTo>
                  <a:pt x="6341791" y="6361918"/>
                </a:lnTo>
                <a:lnTo>
                  <a:pt x="6181839" y="6201967"/>
                </a:lnTo>
                <a:lnTo>
                  <a:pt x="6672022" y="6201967"/>
                </a:lnTo>
                <a:lnTo>
                  <a:pt x="6649163" y="6179107"/>
                </a:lnTo>
                <a:lnTo>
                  <a:pt x="6672022" y="6156248"/>
                </a:lnTo>
                <a:lnTo>
                  <a:pt x="7124819" y="6156248"/>
                </a:lnTo>
                <a:lnTo>
                  <a:pt x="7101960" y="6179107"/>
                </a:lnTo>
                <a:lnTo>
                  <a:pt x="7124819" y="6201967"/>
                </a:lnTo>
                <a:lnTo>
                  <a:pt x="6672023" y="6201967"/>
                </a:lnTo>
                <a:lnTo>
                  <a:pt x="6831975" y="6361918"/>
                </a:lnTo>
                <a:lnTo>
                  <a:pt x="7284770" y="6361918"/>
                </a:lnTo>
                <a:lnTo>
                  <a:pt x="7124819" y="6201967"/>
                </a:lnTo>
                <a:close/>
                <a:moveTo>
                  <a:pt x="7587616" y="5990443"/>
                </a:moveTo>
                <a:lnTo>
                  <a:pt x="7587616" y="6156248"/>
                </a:lnTo>
                <a:lnTo>
                  <a:pt x="7124819" y="6156248"/>
                </a:lnTo>
                <a:lnTo>
                  <a:pt x="7290623" y="5990443"/>
                </a:lnTo>
                <a:close/>
                <a:moveTo>
                  <a:pt x="7587616" y="5778918"/>
                </a:moveTo>
                <a:lnTo>
                  <a:pt x="7587616" y="5824637"/>
                </a:lnTo>
                <a:lnTo>
                  <a:pt x="7476976" y="5824637"/>
                </a:lnTo>
                <a:lnTo>
                  <a:pt x="7499835" y="5801778"/>
                </a:lnTo>
                <a:lnTo>
                  <a:pt x="7476975" y="5778918"/>
                </a:lnTo>
                <a:close/>
                <a:moveTo>
                  <a:pt x="7587616" y="5241638"/>
                </a:moveTo>
                <a:lnTo>
                  <a:pt x="7587616" y="5407443"/>
                </a:lnTo>
                <a:lnTo>
                  <a:pt x="7453511" y="5407443"/>
                </a:lnTo>
                <a:lnTo>
                  <a:pt x="7476371" y="5430303"/>
                </a:lnTo>
                <a:lnTo>
                  <a:pt x="7453511" y="5453162"/>
                </a:lnTo>
                <a:lnTo>
                  <a:pt x="7587616" y="5453162"/>
                </a:lnTo>
                <a:lnTo>
                  <a:pt x="7587616" y="5618967"/>
                </a:lnTo>
                <a:lnTo>
                  <a:pt x="7317026" y="5618967"/>
                </a:lnTo>
                <a:lnTo>
                  <a:pt x="7476975" y="5778918"/>
                </a:lnTo>
                <a:lnTo>
                  <a:pt x="6986789" y="5778918"/>
                </a:lnTo>
                <a:lnTo>
                  <a:pt x="7009648" y="5801778"/>
                </a:lnTo>
                <a:lnTo>
                  <a:pt x="6986789" y="5824637"/>
                </a:lnTo>
                <a:lnTo>
                  <a:pt x="6524471" y="5824637"/>
                </a:lnTo>
                <a:lnTo>
                  <a:pt x="6547330" y="5801778"/>
                </a:lnTo>
                <a:lnTo>
                  <a:pt x="6524470" y="5778918"/>
                </a:lnTo>
                <a:lnTo>
                  <a:pt x="6986788" y="5778918"/>
                </a:lnTo>
                <a:lnTo>
                  <a:pt x="6826838" y="5618967"/>
                </a:lnTo>
                <a:lnTo>
                  <a:pt x="6364520" y="5618967"/>
                </a:lnTo>
                <a:lnTo>
                  <a:pt x="6524470" y="5778918"/>
                </a:lnTo>
                <a:lnTo>
                  <a:pt x="6034290" y="5778918"/>
                </a:lnTo>
                <a:lnTo>
                  <a:pt x="5874339" y="5618967"/>
                </a:lnTo>
                <a:lnTo>
                  <a:pt x="5431072" y="5618967"/>
                </a:lnTo>
                <a:lnTo>
                  <a:pt x="5591022" y="5778918"/>
                </a:lnTo>
                <a:lnTo>
                  <a:pt x="5100840" y="5778918"/>
                </a:lnTo>
                <a:lnTo>
                  <a:pt x="5123699" y="5801778"/>
                </a:lnTo>
                <a:lnTo>
                  <a:pt x="5100840" y="5824637"/>
                </a:lnTo>
                <a:lnTo>
                  <a:pt x="4638523" y="5824637"/>
                </a:lnTo>
                <a:lnTo>
                  <a:pt x="4661382" y="5801778"/>
                </a:lnTo>
                <a:lnTo>
                  <a:pt x="4638522" y="5778918"/>
                </a:lnTo>
                <a:lnTo>
                  <a:pt x="5100839" y="5778918"/>
                </a:lnTo>
                <a:lnTo>
                  <a:pt x="4940888" y="5618967"/>
                </a:lnTo>
                <a:lnTo>
                  <a:pt x="4478572" y="5618967"/>
                </a:lnTo>
                <a:lnTo>
                  <a:pt x="4638522" y="5778918"/>
                </a:lnTo>
                <a:lnTo>
                  <a:pt x="4148339" y="5778918"/>
                </a:lnTo>
                <a:lnTo>
                  <a:pt x="3988388" y="5618967"/>
                </a:lnTo>
                <a:lnTo>
                  <a:pt x="3526073" y="5618967"/>
                </a:lnTo>
                <a:lnTo>
                  <a:pt x="3686023" y="5778918"/>
                </a:lnTo>
                <a:lnTo>
                  <a:pt x="3195844" y="5778918"/>
                </a:lnTo>
                <a:lnTo>
                  <a:pt x="3035893" y="5618967"/>
                </a:lnTo>
                <a:lnTo>
                  <a:pt x="2573574" y="5618967"/>
                </a:lnTo>
                <a:lnTo>
                  <a:pt x="2733524" y="5778918"/>
                </a:lnTo>
                <a:lnTo>
                  <a:pt x="2243341" y="5778918"/>
                </a:lnTo>
                <a:lnTo>
                  <a:pt x="2083390" y="5618967"/>
                </a:lnTo>
                <a:lnTo>
                  <a:pt x="1629015" y="5618967"/>
                </a:lnTo>
                <a:lnTo>
                  <a:pt x="1788965" y="5778918"/>
                </a:lnTo>
                <a:lnTo>
                  <a:pt x="1298778" y="5778918"/>
                </a:lnTo>
                <a:lnTo>
                  <a:pt x="1138827" y="5618967"/>
                </a:lnTo>
                <a:lnTo>
                  <a:pt x="676510" y="5618967"/>
                </a:lnTo>
                <a:lnTo>
                  <a:pt x="836460" y="5778918"/>
                </a:lnTo>
                <a:lnTo>
                  <a:pt x="346281" y="5778918"/>
                </a:lnTo>
                <a:lnTo>
                  <a:pt x="186330" y="5618967"/>
                </a:lnTo>
                <a:lnTo>
                  <a:pt x="0" y="5618967"/>
                </a:lnTo>
                <a:lnTo>
                  <a:pt x="0" y="5453162"/>
                </a:lnTo>
                <a:lnTo>
                  <a:pt x="360211" y="5453162"/>
                </a:lnTo>
                <a:lnTo>
                  <a:pt x="200261" y="5613113"/>
                </a:lnTo>
                <a:lnTo>
                  <a:pt x="662578" y="5613113"/>
                </a:lnTo>
                <a:lnTo>
                  <a:pt x="822529" y="5453162"/>
                </a:lnTo>
                <a:lnTo>
                  <a:pt x="1312716" y="5453162"/>
                </a:lnTo>
                <a:lnTo>
                  <a:pt x="1152766" y="5613113"/>
                </a:lnTo>
                <a:lnTo>
                  <a:pt x="1607141" y="5613113"/>
                </a:lnTo>
                <a:lnTo>
                  <a:pt x="1767092" y="5453162"/>
                </a:lnTo>
                <a:lnTo>
                  <a:pt x="2257275" y="5453162"/>
                </a:lnTo>
                <a:lnTo>
                  <a:pt x="2097325" y="5613113"/>
                </a:lnTo>
                <a:lnTo>
                  <a:pt x="2559642" y="5613113"/>
                </a:lnTo>
                <a:lnTo>
                  <a:pt x="2719593" y="5453162"/>
                </a:lnTo>
                <a:lnTo>
                  <a:pt x="3209776" y="5453162"/>
                </a:lnTo>
                <a:lnTo>
                  <a:pt x="3049826" y="5613113"/>
                </a:lnTo>
                <a:lnTo>
                  <a:pt x="3512144" y="5613113"/>
                </a:lnTo>
                <a:lnTo>
                  <a:pt x="3672095" y="5453162"/>
                </a:lnTo>
                <a:lnTo>
                  <a:pt x="4162265" y="5453162"/>
                </a:lnTo>
                <a:lnTo>
                  <a:pt x="4185124" y="5430303"/>
                </a:lnTo>
                <a:lnTo>
                  <a:pt x="4162264" y="5407443"/>
                </a:lnTo>
                <a:lnTo>
                  <a:pt x="4624586" y="5407443"/>
                </a:lnTo>
                <a:lnTo>
                  <a:pt x="4647447" y="5430303"/>
                </a:lnTo>
                <a:lnTo>
                  <a:pt x="4624588" y="5453162"/>
                </a:lnTo>
                <a:lnTo>
                  <a:pt x="4162266" y="5453162"/>
                </a:lnTo>
                <a:lnTo>
                  <a:pt x="4002315" y="5613113"/>
                </a:lnTo>
                <a:lnTo>
                  <a:pt x="4464635" y="5613113"/>
                </a:lnTo>
                <a:lnTo>
                  <a:pt x="4624588" y="5453162"/>
                </a:lnTo>
                <a:lnTo>
                  <a:pt x="5114767" y="5453162"/>
                </a:lnTo>
                <a:lnTo>
                  <a:pt x="4954816" y="5613113"/>
                </a:lnTo>
                <a:lnTo>
                  <a:pt x="5398084" y="5613113"/>
                </a:lnTo>
                <a:lnTo>
                  <a:pt x="5558035" y="5453162"/>
                </a:lnTo>
                <a:lnTo>
                  <a:pt x="6048212" y="5453162"/>
                </a:lnTo>
                <a:lnTo>
                  <a:pt x="6071072" y="5430303"/>
                </a:lnTo>
                <a:lnTo>
                  <a:pt x="6048212" y="5407443"/>
                </a:lnTo>
                <a:lnTo>
                  <a:pt x="6510532" y="5407443"/>
                </a:lnTo>
                <a:lnTo>
                  <a:pt x="6533393" y="5430303"/>
                </a:lnTo>
                <a:lnTo>
                  <a:pt x="6510532" y="5453162"/>
                </a:lnTo>
                <a:lnTo>
                  <a:pt x="6048214" y="5453162"/>
                </a:lnTo>
                <a:lnTo>
                  <a:pt x="5888264" y="5613113"/>
                </a:lnTo>
                <a:lnTo>
                  <a:pt x="6350581" y="5613113"/>
                </a:lnTo>
                <a:lnTo>
                  <a:pt x="6510532" y="5453162"/>
                </a:lnTo>
                <a:lnTo>
                  <a:pt x="7000723" y="5453162"/>
                </a:lnTo>
                <a:lnTo>
                  <a:pt x="6840772" y="5613113"/>
                </a:lnTo>
                <a:lnTo>
                  <a:pt x="7293559" y="5613113"/>
                </a:lnTo>
                <a:lnTo>
                  <a:pt x="7453510" y="5453162"/>
                </a:lnTo>
                <a:lnTo>
                  <a:pt x="7000723" y="5453162"/>
                </a:lnTo>
                <a:lnTo>
                  <a:pt x="7023582" y="5430303"/>
                </a:lnTo>
                <a:lnTo>
                  <a:pt x="7000722" y="5407443"/>
                </a:lnTo>
                <a:lnTo>
                  <a:pt x="7453510" y="5407443"/>
                </a:lnTo>
                <a:lnTo>
                  <a:pt x="7287705" y="5241638"/>
                </a:lnTo>
                <a:close/>
                <a:moveTo>
                  <a:pt x="7587616" y="5030112"/>
                </a:moveTo>
                <a:lnTo>
                  <a:pt x="7587616" y="5075831"/>
                </a:lnTo>
                <a:lnTo>
                  <a:pt x="7148281" y="5075831"/>
                </a:lnTo>
                <a:lnTo>
                  <a:pt x="7125421" y="5052971"/>
                </a:lnTo>
                <a:lnTo>
                  <a:pt x="7148280" y="5030112"/>
                </a:lnTo>
                <a:close/>
                <a:moveTo>
                  <a:pt x="7587616" y="4704356"/>
                </a:moveTo>
                <a:lnTo>
                  <a:pt x="7587616" y="4870161"/>
                </a:lnTo>
                <a:lnTo>
                  <a:pt x="7308231" y="4870161"/>
                </a:lnTo>
                <a:lnTo>
                  <a:pt x="7148279" y="5030112"/>
                </a:lnTo>
                <a:lnTo>
                  <a:pt x="6658095" y="5030112"/>
                </a:lnTo>
                <a:lnTo>
                  <a:pt x="6818047" y="4870161"/>
                </a:lnTo>
                <a:lnTo>
                  <a:pt x="6355724" y="4870161"/>
                </a:lnTo>
                <a:lnTo>
                  <a:pt x="6195771" y="5030112"/>
                </a:lnTo>
                <a:lnTo>
                  <a:pt x="5705591" y="5030112"/>
                </a:lnTo>
                <a:lnTo>
                  <a:pt x="5682731" y="5052971"/>
                </a:lnTo>
                <a:lnTo>
                  <a:pt x="5705591" y="5075831"/>
                </a:lnTo>
                <a:lnTo>
                  <a:pt x="5262325" y="5075831"/>
                </a:lnTo>
                <a:lnTo>
                  <a:pt x="5428128" y="5241636"/>
                </a:lnTo>
                <a:lnTo>
                  <a:pt x="4937950" y="5241636"/>
                </a:lnTo>
                <a:lnTo>
                  <a:pt x="4772146" y="5075831"/>
                </a:lnTo>
                <a:lnTo>
                  <a:pt x="5262323" y="5075831"/>
                </a:lnTo>
                <a:lnTo>
                  <a:pt x="5239463" y="5052971"/>
                </a:lnTo>
                <a:lnTo>
                  <a:pt x="5262323" y="5030112"/>
                </a:lnTo>
                <a:lnTo>
                  <a:pt x="5705590" y="5030112"/>
                </a:lnTo>
                <a:lnTo>
                  <a:pt x="5865544" y="4870161"/>
                </a:lnTo>
                <a:lnTo>
                  <a:pt x="5422274" y="4870161"/>
                </a:lnTo>
                <a:lnTo>
                  <a:pt x="5262323" y="5030112"/>
                </a:lnTo>
                <a:lnTo>
                  <a:pt x="4772145" y="5030112"/>
                </a:lnTo>
                <a:lnTo>
                  <a:pt x="4932097" y="4870161"/>
                </a:lnTo>
                <a:lnTo>
                  <a:pt x="4469774" y="4870161"/>
                </a:lnTo>
                <a:lnTo>
                  <a:pt x="4309823" y="5030112"/>
                </a:lnTo>
                <a:lnTo>
                  <a:pt x="4772145" y="5030112"/>
                </a:lnTo>
                <a:lnTo>
                  <a:pt x="4749286" y="5052971"/>
                </a:lnTo>
                <a:lnTo>
                  <a:pt x="4772146" y="5075831"/>
                </a:lnTo>
                <a:lnTo>
                  <a:pt x="4309823" y="5075831"/>
                </a:lnTo>
                <a:lnTo>
                  <a:pt x="4286963" y="5052971"/>
                </a:lnTo>
                <a:lnTo>
                  <a:pt x="4309822" y="5030112"/>
                </a:lnTo>
                <a:lnTo>
                  <a:pt x="3819644" y="5030112"/>
                </a:lnTo>
                <a:lnTo>
                  <a:pt x="3979595" y="4870161"/>
                </a:lnTo>
                <a:lnTo>
                  <a:pt x="3517289" y="4870161"/>
                </a:lnTo>
                <a:lnTo>
                  <a:pt x="3357336" y="5030112"/>
                </a:lnTo>
                <a:lnTo>
                  <a:pt x="2867158" y="5030112"/>
                </a:lnTo>
                <a:lnTo>
                  <a:pt x="3027109" y="4870161"/>
                </a:lnTo>
                <a:lnTo>
                  <a:pt x="2564788" y="4870161"/>
                </a:lnTo>
                <a:lnTo>
                  <a:pt x="2404836" y="5030112"/>
                </a:lnTo>
                <a:lnTo>
                  <a:pt x="2867157" y="5030112"/>
                </a:lnTo>
                <a:lnTo>
                  <a:pt x="2844299" y="5052971"/>
                </a:lnTo>
                <a:lnTo>
                  <a:pt x="2867159" y="5075831"/>
                </a:lnTo>
                <a:lnTo>
                  <a:pt x="2404837" y="5075831"/>
                </a:lnTo>
                <a:lnTo>
                  <a:pt x="2381977" y="5052971"/>
                </a:lnTo>
                <a:lnTo>
                  <a:pt x="2404835" y="5030112"/>
                </a:lnTo>
                <a:lnTo>
                  <a:pt x="1914657" y="5030112"/>
                </a:lnTo>
                <a:lnTo>
                  <a:pt x="2074608" y="4870161"/>
                </a:lnTo>
                <a:lnTo>
                  <a:pt x="1620229" y="4870161"/>
                </a:lnTo>
                <a:lnTo>
                  <a:pt x="1460277" y="5030112"/>
                </a:lnTo>
                <a:lnTo>
                  <a:pt x="970094" y="5030111"/>
                </a:lnTo>
                <a:lnTo>
                  <a:pt x="1130044" y="4870161"/>
                </a:lnTo>
                <a:lnTo>
                  <a:pt x="667725" y="4870161"/>
                </a:lnTo>
                <a:lnTo>
                  <a:pt x="507774" y="5030111"/>
                </a:lnTo>
                <a:lnTo>
                  <a:pt x="970094" y="5030111"/>
                </a:lnTo>
                <a:lnTo>
                  <a:pt x="947235" y="5052970"/>
                </a:lnTo>
                <a:lnTo>
                  <a:pt x="970095" y="5075830"/>
                </a:lnTo>
                <a:lnTo>
                  <a:pt x="507776" y="5075830"/>
                </a:lnTo>
                <a:lnTo>
                  <a:pt x="673580" y="5241635"/>
                </a:lnTo>
                <a:lnTo>
                  <a:pt x="183400" y="5241635"/>
                </a:lnTo>
                <a:lnTo>
                  <a:pt x="17596" y="5075829"/>
                </a:lnTo>
                <a:lnTo>
                  <a:pt x="507774" y="5075829"/>
                </a:lnTo>
                <a:lnTo>
                  <a:pt x="484915" y="5052970"/>
                </a:lnTo>
                <a:lnTo>
                  <a:pt x="507773" y="5030111"/>
                </a:lnTo>
                <a:lnTo>
                  <a:pt x="17595" y="5030111"/>
                </a:lnTo>
                <a:lnTo>
                  <a:pt x="177545" y="4870161"/>
                </a:lnTo>
                <a:lnTo>
                  <a:pt x="0" y="4870161"/>
                </a:lnTo>
                <a:lnTo>
                  <a:pt x="0" y="4704356"/>
                </a:lnTo>
                <a:lnTo>
                  <a:pt x="31525" y="4704356"/>
                </a:lnTo>
                <a:lnTo>
                  <a:pt x="191475" y="4864306"/>
                </a:lnTo>
                <a:lnTo>
                  <a:pt x="653796" y="4864306"/>
                </a:lnTo>
                <a:lnTo>
                  <a:pt x="493847" y="4704356"/>
                </a:lnTo>
                <a:lnTo>
                  <a:pt x="984026" y="4704356"/>
                </a:lnTo>
                <a:lnTo>
                  <a:pt x="1143976" y="4864306"/>
                </a:lnTo>
                <a:lnTo>
                  <a:pt x="1598358" y="4864307"/>
                </a:lnTo>
                <a:lnTo>
                  <a:pt x="1438408" y="4704356"/>
                </a:lnTo>
                <a:lnTo>
                  <a:pt x="1928587" y="4704356"/>
                </a:lnTo>
                <a:lnTo>
                  <a:pt x="2088538" y="4864307"/>
                </a:lnTo>
                <a:lnTo>
                  <a:pt x="2550859" y="4864307"/>
                </a:lnTo>
                <a:lnTo>
                  <a:pt x="2390909" y="4704356"/>
                </a:lnTo>
                <a:lnTo>
                  <a:pt x="2881087" y="4704356"/>
                </a:lnTo>
                <a:lnTo>
                  <a:pt x="2858227" y="4681496"/>
                </a:lnTo>
                <a:lnTo>
                  <a:pt x="2881086" y="4658637"/>
                </a:lnTo>
                <a:lnTo>
                  <a:pt x="3343407" y="4658637"/>
                </a:lnTo>
                <a:lnTo>
                  <a:pt x="3320548" y="4681496"/>
                </a:lnTo>
                <a:lnTo>
                  <a:pt x="3343408" y="4704356"/>
                </a:lnTo>
                <a:lnTo>
                  <a:pt x="2881088" y="4704356"/>
                </a:lnTo>
                <a:lnTo>
                  <a:pt x="3041039" y="4864307"/>
                </a:lnTo>
                <a:lnTo>
                  <a:pt x="3503359" y="4864307"/>
                </a:lnTo>
                <a:lnTo>
                  <a:pt x="3343409" y="4704356"/>
                </a:lnTo>
                <a:lnTo>
                  <a:pt x="3833570" y="4704356"/>
                </a:lnTo>
                <a:lnTo>
                  <a:pt x="3993521" y="4864307"/>
                </a:lnTo>
                <a:lnTo>
                  <a:pt x="4455841" y="4864307"/>
                </a:lnTo>
                <a:lnTo>
                  <a:pt x="4295891" y="4704356"/>
                </a:lnTo>
                <a:lnTo>
                  <a:pt x="4786070" y="4704356"/>
                </a:lnTo>
                <a:lnTo>
                  <a:pt x="4763209" y="4681496"/>
                </a:lnTo>
                <a:lnTo>
                  <a:pt x="4786068" y="4658637"/>
                </a:lnTo>
                <a:lnTo>
                  <a:pt x="5229340" y="4658637"/>
                </a:lnTo>
                <a:lnTo>
                  <a:pt x="5206481" y="4681496"/>
                </a:lnTo>
                <a:lnTo>
                  <a:pt x="5229341" y="4704356"/>
                </a:lnTo>
                <a:lnTo>
                  <a:pt x="4786072" y="4704356"/>
                </a:lnTo>
                <a:lnTo>
                  <a:pt x="4946023" y="4864307"/>
                </a:lnTo>
                <a:lnTo>
                  <a:pt x="5389290" y="4864307"/>
                </a:lnTo>
                <a:lnTo>
                  <a:pt x="5229341" y="4704356"/>
                </a:lnTo>
                <a:lnTo>
                  <a:pt x="5719515" y="4704356"/>
                </a:lnTo>
                <a:lnTo>
                  <a:pt x="5696655" y="4681496"/>
                </a:lnTo>
                <a:lnTo>
                  <a:pt x="5719514" y="4658637"/>
                </a:lnTo>
                <a:lnTo>
                  <a:pt x="6181838" y="4658637"/>
                </a:lnTo>
                <a:lnTo>
                  <a:pt x="6158978" y="4681496"/>
                </a:lnTo>
                <a:lnTo>
                  <a:pt x="6181838" y="4704356"/>
                </a:lnTo>
                <a:lnTo>
                  <a:pt x="5719516" y="4704356"/>
                </a:lnTo>
                <a:lnTo>
                  <a:pt x="5879470" y="4864307"/>
                </a:lnTo>
                <a:lnTo>
                  <a:pt x="6341790" y="4864307"/>
                </a:lnTo>
                <a:lnTo>
                  <a:pt x="6181838" y="4704356"/>
                </a:lnTo>
                <a:lnTo>
                  <a:pt x="6672021" y="4704356"/>
                </a:lnTo>
                <a:lnTo>
                  <a:pt x="6649162" y="4681496"/>
                </a:lnTo>
                <a:lnTo>
                  <a:pt x="6672021" y="4658637"/>
                </a:lnTo>
                <a:lnTo>
                  <a:pt x="7124818" y="4658637"/>
                </a:lnTo>
                <a:lnTo>
                  <a:pt x="7101959" y="4681496"/>
                </a:lnTo>
                <a:lnTo>
                  <a:pt x="7124818" y="4704356"/>
                </a:lnTo>
                <a:lnTo>
                  <a:pt x="6672022" y="4704356"/>
                </a:lnTo>
                <a:lnTo>
                  <a:pt x="6831974" y="4864307"/>
                </a:lnTo>
                <a:lnTo>
                  <a:pt x="7284769" y="4864307"/>
                </a:lnTo>
                <a:lnTo>
                  <a:pt x="7124818" y="4704356"/>
                </a:lnTo>
                <a:close/>
                <a:moveTo>
                  <a:pt x="7587616" y="4492832"/>
                </a:moveTo>
                <a:lnTo>
                  <a:pt x="7587616" y="4658637"/>
                </a:lnTo>
                <a:lnTo>
                  <a:pt x="7124818" y="4658637"/>
                </a:lnTo>
                <a:lnTo>
                  <a:pt x="7290622" y="4492832"/>
                </a:lnTo>
                <a:close/>
                <a:moveTo>
                  <a:pt x="7587616" y="4281307"/>
                </a:moveTo>
                <a:lnTo>
                  <a:pt x="7587616" y="4327026"/>
                </a:lnTo>
                <a:lnTo>
                  <a:pt x="7476978" y="4327026"/>
                </a:lnTo>
                <a:lnTo>
                  <a:pt x="7499837" y="4304167"/>
                </a:lnTo>
                <a:lnTo>
                  <a:pt x="7476977" y="4281307"/>
                </a:lnTo>
                <a:close/>
                <a:moveTo>
                  <a:pt x="7587616" y="3744028"/>
                </a:moveTo>
                <a:lnTo>
                  <a:pt x="7587616" y="3909832"/>
                </a:lnTo>
                <a:lnTo>
                  <a:pt x="7453513" y="3909832"/>
                </a:lnTo>
                <a:lnTo>
                  <a:pt x="7476373" y="3932692"/>
                </a:lnTo>
                <a:lnTo>
                  <a:pt x="7453513" y="3955551"/>
                </a:lnTo>
                <a:lnTo>
                  <a:pt x="7587616" y="3955551"/>
                </a:lnTo>
                <a:lnTo>
                  <a:pt x="7587616" y="4121356"/>
                </a:lnTo>
                <a:lnTo>
                  <a:pt x="7317028" y="4121356"/>
                </a:lnTo>
                <a:lnTo>
                  <a:pt x="7476977" y="4281307"/>
                </a:lnTo>
                <a:lnTo>
                  <a:pt x="6986791" y="4281307"/>
                </a:lnTo>
                <a:lnTo>
                  <a:pt x="7009650" y="4304167"/>
                </a:lnTo>
                <a:lnTo>
                  <a:pt x="6986791" y="4327026"/>
                </a:lnTo>
                <a:lnTo>
                  <a:pt x="6524473" y="4327026"/>
                </a:lnTo>
                <a:lnTo>
                  <a:pt x="6547332" y="4304167"/>
                </a:lnTo>
                <a:lnTo>
                  <a:pt x="6524472" y="4281307"/>
                </a:lnTo>
                <a:lnTo>
                  <a:pt x="6986790" y="4281307"/>
                </a:lnTo>
                <a:lnTo>
                  <a:pt x="6826840" y="4121356"/>
                </a:lnTo>
                <a:lnTo>
                  <a:pt x="6364522" y="4121356"/>
                </a:lnTo>
                <a:lnTo>
                  <a:pt x="6524472" y="4281307"/>
                </a:lnTo>
                <a:lnTo>
                  <a:pt x="6034291" y="4281307"/>
                </a:lnTo>
                <a:lnTo>
                  <a:pt x="5874341" y="4121356"/>
                </a:lnTo>
                <a:lnTo>
                  <a:pt x="5431073" y="4121356"/>
                </a:lnTo>
                <a:lnTo>
                  <a:pt x="5591023" y="4281307"/>
                </a:lnTo>
                <a:lnTo>
                  <a:pt x="5100842" y="4281307"/>
                </a:lnTo>
                <a:lnTo>
                  <a:pt x="5123701" y="4304167"/>
                </a:lnTo>
                <a:lnTo>
                  <a:pt x="5100842" y="4327026"/>
                </a:lnTo>
                <a:lnTo>
                  <a:pt x="4638524" y="4327026"/>
                </a:lnTo>
                <a:lnTo>
                  <a:pt x="4661384" y="4304167"/>
                </a:lnTo>
                <a:lnTo>
                  <a:pt x="4638523" y="4281307"/>
                </a:lnTo>
                <a:lnTo>
                  <a:pt x="5100840" y="4281307"/>
                </a:lnTo>
                <a:lnTo>
                  <a:pt x="4940890" y="4121356"/>
                </a:lnTo>
                <a:lnTo>
                  <a:pt x="4478574" y="4121356"/>
                </a:lnTo>
                <a:lnTo>
                  <a:pt x="4638523" y="4281307"/>
                </a:lnTo>
                <a:lnTo>
                  <a:pt x="4148341" y="4281307"/>
                </a:lnTo>
                <a:lnTo>
                  <a:pt x="3988390" y="4121356"/>
                </a:lnTo>
                <a:lnTo>
                  <a:pt x="3526075" y="4121356"/>
                </a:lnTo>
                <a:lnTo>
                  <a:pt x="3686025" y="4281307"/>
                </a:lnTo>
                <a:lnTo>
                  <a:pt x="3195846" y="4281307"/>
                </a:lnTo>
                <a:lnTo>
                  <a:pt x="3035895" y="4121356"/>
                </a:lnTo>
                <a:lnTo>
                  <a:pt x="2573576" y="4121356"/>
                </a:lnTo>
                <a:lnTo>
                  <a:pt x="2733526" y="4281307"/>
                </a:lnTo>
                <a:lnTo>
                  <a:pt x="2243343" y="4281307"/>
                </a:lnTo>
                <a:lnTo>
                  <a:pt x="2083392" y="4121356"/>
                </a:lnTo>
                <a:lnTo>
                  <a:pt x="1629017" y="4121356"/>
                </a:lnTo>
                <a:lnTo>
                  <a:pt x="1788967" y="4281307"/>
                </a:lnTo>
                <a:lnTo>
                  <a:pt x="1298780" y="4281307"/>
                </a:lnTo>
                <a:lnTo>
                  <a:pt x="1138829" y="4121356"/>
                </a:lnTo>
                <a:lnTo>
                  <a:pt x="676512" y="4121356"/>
                </a:lnTo>
                <a:lnTo>
                  <a:pt x="836462" y="4281307"/>
                </a:lnTo>
                <a:lnTo>
                  <a:pt x="346283" y="4281307"/>
                </a:lnTo>
                <a:lnTo>
                  <a:pt x="186332" y="4121356"/>
                </a:lnTo>
                <a:lnTo>
                  <a:pt x="0" y="4121356"/>
                </a:lnTo>
                <a:lnTo>
                  <a:pt x="0" y="3955551"/>
                </a:lnTo>
                <a:lnTo>
                  <a:pt x="360213" y="3955551"/>
                </a:lnTo>
                <a:lnTo>
                  <a:pt x="200263" y="4115502"/>
                </a:lnTo>
                <a:lnTo>
                  <a:pt x="662580" y="4115502"/>
                </a:lnTo>
                <a:lnTo>
                  <a:pt x="822531" y="3955551"/>
                </a:lnTo>
                <a:lnTo>
                  <a:pt x="1312718" y="3955551"/>
                </a:lnTo>
                <a:lnTo>
                  <a:pt x="1152768" y="4115502"/>
                </a:lnTo>
                <a:lnTo>
                  <a:pt x="1607143" y="4115502"/>
                </a:lnTo>
                <a:lnTo>
                  <a:pt x="1767094" y="3955551"/>
                </a:lnTo>
                <a:lnTo>
                  <a:pt x="2257277" y="3955551"/>
                </a:lnTo>
                <a:lnTo>
                  <a:pt x="2097327" y="4115502"/>
                </a:lnTo>
                <a:lnTo>
                  <a:pt x="2559644" y="4115502"/>
                </a:lnTo>
                <a:lnTo>
                  <a:pt x="2719595" y="3955551"/>
                </a:lnTo>
                <a:lnTo>
                  <a:pt x="3209778" y="3955551"/>
                </a:lnTo>
                <a:lnTo>
                  <a:pt x="3049828" y="4115502"/>
                </a:lnTo>
                <a:lnTo>
                  <a:pt x="3512146" y="4115502"/>
                </a:lnTo>
                <a:lnTo>
                  <a:pt x="3672097" y="3955551"/>
                </a:lnTo>
                <a:lnTo>
                  <a:pt x="4162267" y="3955551"/>
                </a:lnTo>
                <a:lnTo>
                  <a:pt x="4185125" y="3932692"/>
                </a:lnTo>
                <a:lnTo>
                  <a:pt x="4162266" y="3909832"/>
                </a:lnTo>
                <a:lnTo>
                  <a:pt x="4624588" y="3909832"/>
                </a:lnTo>
                <a:lnTo>
                  <a:pt x="4647448" y="3932692"/>
                </a:lnTo>
                <a:lnTo>
                  <a:pt x="4624590" y="3955551"/>
                </a:lnTo>
                <a:lnTo>
                  <a:pt x="4162268" y="3955551"/>
                </a:lnTo>
                <a:lnTo>
                  <a:pt x="4002317" y="4115502"/>
                </a:lnTo>
                <a:lnTo>
                  <a:pt x="4464636" y="4115502"/>
                </a:lnTo>
                <a:lnTo>
                  <a:pt x="4624590" y="3955551"/>
                </a:lnTo>
                <a:lnTo>
                  <a:pt x="5114769" y="3955551"/>
                </a:lnTo>
                <a:lnTo>
                  <a:pt x="4954818" y="4115502"/>
                </a:lnTo>
                <a:lnTo>
                  <a:pt x="5398085" y="4115502"/>
                </a:lnTo>
                <a:lnTo>
                  <a:pt x="5558037" y="3955551"/>
                </a:lnTo>
                <a:lnTo>
                  <a:pt x="6048214" y="3955551"/>
                </a:lnTo>
                <a:lnTo>
                  <a:pt x="6071074" y="3932692"/>
                </a:lnTo>
                <a:lnTo>
                  <a:pt x="6048214" y="3909832"/>
                </a:lnTo>
                <a:lnTo>
                  <a:pt x="6510533" y="3909832"/>
                </a:lnTo>
                <a:lnTo>
                  <a:pt x="6533395" y="3932692"/>
                </a:lnTo>
                <a:lnTo>
                  <a:pt x="6510533" y="3955551"/>
                </a:lnTo>
                <a:lnTo>
                  <a:pt x="6048216" y="3955551"/>
                </a:lnTo>
                <a:lnTo>
                  <a:pt x="5888266" y="4115502"/>
                </a:lnTo>
                <a:lnTo>
                  <a:pt x="6350583" y="4115502"/>
                </a:lnTo>
                <a:lnTo>
                  <a:pt x="6510533" y="3955551"/>
                </a:lnTo>
                <a:lnTo>
                  <a:pt x="7000725" y="3955551"/>
                </a:lnTo>
                <a:lnTo>
                  <a:pt x="6840774" y="4115502"/>
                </a:lnTo>
                <a:lnTo>
                  <a:pt x="7293561" y="4115502"/>
                </a:lnTo>
                <a:lnTo>
                  <a:pt x="7453512" y="3955551"/>
                </a:lnTo>
                <a:lnTo>
                  <a:pt x="7000725" y="3955551"/>
                </a:lnTo>
                <a:lnTo>
                  <a:pt x="7023584" y="3932692"/>
                </a:lnTo>
                <a:lnTo>
                  <a:pt x="7000724" y="3909832"/>
                </a:lnTo>
                <a:lnTo>
                  <a:pt x="7453512" y="3909832"/>
                </a:lnTo>
                <a:lnTo>
                  <a:pt x="7287707" y="3744028"/>
                </a:lnTo>
                <a:close/>
                <a:moveTo>
                  <a:pt x="7587616" y="3532501"/>
                </a:moveTo>
                <a:lnTo>
                  <a:pt x="7587616" y="3578221"/>
                </a:lnTo>
                <a:lnTo>
                  <a:pt x="7148283" y="3578221"/>
                </a:lnTo>
                <a:lnTo>
                  <a:pt x="7125423" y="3555360"/>
                </a:lnTo>
                <a:lnTo>
                  <a:pt x="7148282" y="3532501"/>
                </a:lnTo>
                <a:close/>
                <a:moveTo>
                  <a:pt x="7587616" y="3206746"/>
                </a:moveTo>
                <a:lnTo>
                  <a:pt x="7587616" y="3372551"/>
                </a:lnTo>
                <a:lnTo>
                  <a:pt x="7308233" y="3372551"/>
                </a:lnTo>
                <a:lnTo>
                  <a:pt x="7148281" y="3532501"/>
                </a:lnTo>
                <a:lnTo>
                  <a:pt x="6658097" y="3532501"/>
                </a:lnTo>
                <a:lnTo>
                  <a:pt x="6818048" y="3372551"/>
                </a:lnTo>
                <a:lnTo>
                  <a:pt x="6355726" y="3372551"/>
                </a:lnTo>
                <a:lnTo>
                  <a:pt x="6195772" y="3532501"/>
                </a:lnTo>
                <a:lnTo>
                  <a:pt x="5705593" y="3532501"/>
                </a:lnTo>
                <a:lnTo>
                  <a:pt x="5682732" y="3555360"/>
                </a:lnTo>
                <a:lnTo>
                  <a:pt x="5705593" y="3578221"/>
                </a:lnTo>
                <a:lnTo>
                  <a:pt x="5262326" y="3578221"/>
                </a:lnTo>
                <a:lnTo>
                  <a:pt x="5428130" y="3744026"/>
                </a:lnTo>
                <a:lnTo>
                  <a:pt x="4937952" y="3744026"/>
                </a:lnTo>
                <a:lnTo>
                  <a:pt x="4772148" y="3578221"/>
                </a:lnTo>
                <a:lnTo>
                  <a:pt x="5262325" y="3578221"/>
                </a:lnTo>
                <a:lnTo>
                  <a:pt x="5239464" y="3555360"/>
                </a:lnTo>
                <a:lnTo>
                  <a:pt x="5262325" y="3532501"/>
                </a:lnTo>
                <a:lnTo>
                  <a:pt x="5705592" y="3532501"/>
                </a:lnTo>
                <a:lnTo>
                  <a:pt x="5865546" y="3372551"/>
                </a:lnTo>
                <a:lnTo>
                  <a:pt x="5422275" y="3372551"/>
                </a:lnTo>
                <a:lnTo>
                  <a:pt x="5262325" y="3532501"/>
                </a:lnTo>
                <a:lnTo>
                  <a:pt x="4772147" y="3532501"/>
                </a:lnTo>
                <a:lnTo>
                  <a:pt x="4932098" y="3372551"/>
                </a:lnTo>
                <a:lnTo>
                  <a:pt x="4469776" y="3372551"/>
                </a:lnTo>
                <a:lnTo>
                  <a:pt x="4309825" y="3532501"/>
                </a:lnTo>
                <a:lnTo>
                  <a:pt x="4772147" y="3532501"/>
                </a:lnTo>
                <a:lnTo>
                  <a:pt x="4749287" y="3555360"/>
                </a:lnTo>
                <a:lnTo>
                  <a:pt x="4772148" y="3578221"/>
                </a:lnTo>
                <a:lnTo>
                  <a:pt x="4309825" y="3578221"/>
                </a:lnTo>
                <a:lnTo>
                  <a:pt x="4286965" y="3555360"/>
                </a:lnTo>
                <a:lnTo>
                  <a:pt x="4309824" y="3532501"/>
                </a:lnTo>
                <a:lnTo>
                  <a:pt x="3819646" y="3532501"/>
                </a:lnTo>
                <a:lnTo>
                  <a:pt x="3979597" y="3372550"/>
                </a:lnTo>
                <a:lnTo>
                  <a:pt x="3517291" y="3372550"/>
                </a:lnTo>
                <a:lnTo>
                  <a:pt x="3357338" y="3532501"/>
                </a:lnTo>
                <a:lnTo>
                  <a:pt x="2867160" y="3532501"/>
                </a:lnTo>
                <a:lnTo>
                  <a:pt x="3027111" y="3372550"/>
                </a:lnTo>
                <a:lnTo>
                  <a:pt x="2564790" y="3372550"/>
                </a:lnTo>
                <a:lnTo>
                  <a:pt x="2404838" y="3532501"/>
                </a:lnTo>
                <a:lnTo>
                  <a:pt x="2867159" y="3532501"/>
                </a:lnTo>
                <a:lnTo>
                  <a:pt x="2844301" y="3555360"/>
                </a:lnTo>
                <a:lnTo>
                  <a:pt x="2867161" y="3578220"/>
                </a:lnTo>
                <a:lnTo>
                  <a:pt x="2404839" y="3578220"/>
                </a:lnTo>
                <a:lnTo>
                  <a:pt x="2381979" y="3555360"/>
                </a:lnTo>
                <a:lnTo>
                  <a:pt x="2404837" y="3532501"/>
                </a:lnTo>
                <a:lnTo>
                  <a:pt x="1914659" y="3532501"/>
                </a:lnTo>
                <a:lnTo>
                  <a:pt x="2074610" y="3372550"/>
                </a:lnTo>
                <a:lnTo>
                  <a:pt x="1620231" y="3372550"/>
                </a:lnTo>
                <a:lnTo>
                  <a:pt x="1460279" y="3532501"/>
                </a:lnTo>
                <a:lnTo>
                  <a:pt x="970096" y="3532500"/>
                </a:lnTo>
                <a:lnTo>
                  <a:pt x="1130046" y="3372550"/>
                </a:lnTo>
                <a:lnTo>
                  <a:pt x="667727" y="3372550"/>
                </a:lnTo>
                <a:lnTo>
                  <a:pt x="507776" y="3532500"/>
                </a:lnTo>
                <a:lnTo>
                  <a:pt x="970096" y="3532500"/>
                </a:lnTo>
                <a:lnTo>
                  <a:pt x="947237" y="3555359"/>
                </a:lnTo>
                <a:lnTo>
                  <a:pt x="970097" y="3578219"/>
                </a:lnTo>
                <a:lnTo>
                  <a:pt x="507778" y="3578219"/>
                </a:lnTo>
                <a:lnTo>
                  <a:pt x="673582" y="3744024"/>
                </a:lnTo>
                <a:lnTo>
                  <a:pt x="183402" y="3744024"/>
                </a:lnTo>
                <a:lnTo>
                  <a:pt x="17598" y="3578218"/>
                </a:lnTo>
                <a:lnTo>
                  <a:pt x="507776" y="3578218"/>
                </a:lnTo>
                <a:lnTo>
                  <a:pt x="484917" y="3555359"/>
                </a:lnTo>
                <a:lnTo>
                  <a:pt x="507775" y="3532500"/>
                </a:lnTo>
                <a:lnTo>
                  <a:pt x="17597" y="3532500"/>
                </a:lnTo>
                <a:lnTo>
                  <a:pt x="177547" y="3372550"/>
                </a:lnTo>
                <a:lnTo>
                  <a:pt x="0" y="3372550"/>
                </a:lnTo>
                <a:lnTo>
                  <a:pt x="0" y="3206745"/>
                </a:lnTo>
                <a:lnTo>
                  <a:pt x="31527" y="3206745"/>
                </a:lnTo>
                <a:lnTo>
                  <a:pt x="191477" y="3366695"/>
                </a:lnTo>
                <a:lnTo>
                  <a:pt x="653798" y="3366695"/>
                </a:lnTo>
                <a:lnTo>
                  <a:pt x="493849" y="3206745"/>
                </a:lnTo>
                <a:lnTo>
                  <a:pt x="984028" y="3206745"/>
                </a:lnTo>
                <a:lnTo>
                  <a:pt x="1143978" y="3366695"/>
                </a:lnTo>
                <a:lnTo>
                  <a:pt x="1598360" y="3366696"/>
                </a:lnTo>
                <a:lnTo>
                  <a:pt x="1438410" y="3206745"/>
                </a:lnTo>
                <a:lnTo>
                  <a:pt x="1928589" y="3206745"/>
                </a:lnTo>
                <a:lnTo>
                  <a:pt x="2088540" y="3366696"/>
                </a:lnTo>
                <a:lnTo>
                  <a:pt x="2550861" y="3366696"/>
                </a:lnTo>
                <a:lnTo>
                  <a:pt x="2390911" y="3206745"/>
                </a:lnTo>
                <a:lnTo>
                  <a:pt x="2881089" y="3206745"/>
                </a:lnTo>
                <a:lnTo>
                  <a:pt x="2858229" y="3183885"/>
                </a:lnTo>
                <a:lnTo>
                  <a:pt x="2881088" y="3161026"/>
                </a:lnTo>
                <a:lnTo>
                  <a:pt x="3343409" y="3161026"/>
                </a:lnTo>
                <a:lnTo>
                  <a:pt x="3320550" y="3183885"/>
                </a:lnTo>
                <a:lnTo>
                  <a:pt x="3343410" y="3206745"/>
                </a:lnTo>
                <a:lnTo>
                  <a:pt x="2881090" y="3206745"/>
                </a:lnTo>
                <a:lnTo>
                  <a:pt x="3041041" y="3366696"/>
                </a:lnTo>
                <a:lnTo>
                  <a:pt x="3503361" y="3366696"/>
                </a:lnTo>
                <a:lnTo>
                  <a:pt x="3343411" y="3206745"/>
                </a:lnTo>
                <a:lnTo>
                  <a:pt x="3833572" y="3206745"/>
                </a:lnTo>
                <a:lnTo>
                  <a:pt x="3993523" y="3366696"/>
                </a:lnTo>
                <a:lnTo>
                  <a:pt x="4455842" y="3366697"/>
                </a:lnTo>
                <a:lnTo>
                  <a:pt x="4295893" y="3206745"/>
                </a:lnTo>
                <a:lnTo>
                  <a:pt x="4786071" y="3206745"/>
                </a:lnTo>
                <a:lnTo>
                  <a:pt x="4763211" y="3183885"/>
                </a:lnTo>
                <a:lnTo>
                  <a:pt x="4786070" y="3161026"/>
                </a:lnTo>
                <a:lnTo>
                  <a:pt x="5229342" y="3161026"/>
                </a:lnTo>
                <a:lnTo>
                  <a:pt x="5206482" y="3183885"/>
                </a:lnTo>
                <a:lnTo>
                  <a:pt x="5229343" y="3206745"/>
                </a:lnTo>
                <a:lnTo>
                  <a:pt x="4786074" y="3206745"/>
                </a:lnTo>
                <a:lnTo>
                  <a:pt x="4946024" y="3366697"/>
                </a:lnTo>
                <a:lnTo>
                  <a:pt x="5389292" y="3366697"/>
                </a:lnTo>
                <a:lnTo>
                  <a:pt x="5229343" y="3206745"/>
                </a:lnTo>
                <a:lnTo>
                  <a:pt x="5719516" y="3206745"/>
                </a:lnTo>
                <a:lnTo>
                  <a:pt x="5696656" y="3183885"/>
                </a:lnTo>
                <a:lnTo>
                  <a:pt x="5719515" y="3161026"/>
                </a:lnTo>
                <a:lnTo>
                  <a:pt x="6181840" y="3161026"/>
                </a:lnTo>
                <a:lnTo>
                  <a:pt x="6158980" y="3183885"/>
                </a:lnTo>
                <a:lnTo>
                  <a:pt x="6181840" y="3206745"/>
                </a:lnTo>
                <a:lnTo>
                  <a:pt x="5719518" y="3206745"/>
                </a:lnTo>
                <a:lnTo>
                  <a:pt x="5879471" y="3366697"/>
                </a:lnTo>
                <a:lnTo>
                  <a:pt x="6341792" y="3366697"/>
                </a:lnTo>
                <a:lnTo>
                  <a:pt x="6181840" y="3206745"/>
                </a:lnTo>
                <a:lnTo>
                  <a:pt x="6672023" y="3206746"/>
                </a:lnTo>
                <a:lnTo>
                  <a:pt x="6649164" y="3183886"/>
                </a:lnTo>
                <a:lnTo>
                  <a:pt x="6672023" y="3161027"/>
                </a:lnTo>
                <a:lnTo>
                  <a:pt x="7124820" y="3161027"/>
                </a:lnTo>
                <a:lnTo>
                  <a:pt x="7101961" y="3183886"/>
                </a:lnTo>
                <a:lnTo>
                  <a:pt x="7124820" y="3206746"/>
                </a:lnTo>
                <a:lnTo>
                  <a:pt x="6672024" y="3206746"/>
                </a:lnTo>
                <a:lnTo>
                  <a:pt x="6831975" y="3366697"/>
                </a:lnTo>
                <a:lnTo>
                  <a:pt x="7284771" y="3366697"/>
                </a:lnTo>
                <a:lnTo>
                  <a:pt x="7124820" y="3206746"/>
                </a:lnTo>
                <a:close/>
                <a:moveTo>
                  <a:pt x="7587616" y="2995222"/>
                </a:moveTo>
                <a:lnTo>
                  <a:pt x="7587616" y="3161027"/>
                </a:lnTo>
                <a:lnTo>
                  <a:pt x="7124820" y="3161027"/>
                </a:lnTo>
                <a:lnTo>
                  <a:pt x="7290624" y="2995222"/>
                </a:lnTo>
                <a:close/>
                <a:moveTo>
                  <a:pt x="7587616" y="2783697"/>
                </a:moveTo>
                <a:lnTo>
                  <a:pt x="7587616" y="2829416"/>
                </a:lnTo>
                <a:lnTo>
                  <a:pt x="7476977" y="2829416"/>
                </a:lnTo>
                <a:lnTo>
                  <a:pt x="7499837" y="2806557"/>
                </a:lnTo>
                <a:lnTo>
                  <a:pt x="7476976" y="2783697"/>
                </a:lnTo>
                <a:close/>
                <a:moveTo>
                  <a:pt x="7587616" y="2246417"/>
                </a:moveTo>
                <a:lnTo>
                  <a:pt x="7587616" y="2412222"/>
                </a:lnTo>
                <a:lnTo>
                  <a:pt x="7453512" y="2412222"/>
                </a:lnTo>
                <a:lnTo>
                  <a:pt x="7476372" y="2435082"/>
                </a:lnTo>
                <a:lnTo>
                  <a:pt x="7453512" y="2457941"/>
                </a:lnTo>
                <a:lnTo>
                  <a:pt x="7587616" y="2457941"/>
                </a:lnTo>
                <a:lnTo>
                  <a:pt x="7587616" y="2623746"/>
                </a:lnTo>
                <a:lnTo>
                  <a:pt x="7317028" y="2623746"/>
                </a:lnTo>
                <a:lnTo>
                  <a:pt x="7476976" y="2783697"/>
                </a:lnTo>
                <a:lnTo>
                  <a:pt x="6986791" y="2783697"/>
                </a:lnTo>
                <a:lnTo>
                  <a:pt x="7009650" y="2806557"/>
                </a:lnTo>
                <a:lnTo>
                  <a:pt x="6986791" y="2829416"/>
                </a:lnTo>
                <a:lnTo>
                  <a:pt x="6524472" y="2829415"/>
                </a:lnTo>
                <a:lnTo>
                  <a:pt x="6547332" y="2806556"/>
                </a:lnTo>
                <a:lnTo>
                  <a:pt x="6524472" y="2783696"/>
                </a:lnTo>
                <a:lnTo>
                  <a:pt x="6986789" y="2783697"/>
                </a:lnTo>
                <a:lnTo>
                  <a:pt x="6826840" y="2623746"/>
                </a:lnTo>
                <a:lnTo>
                  <a:pt x="6364522" y="2623746"/>
                </a:lnTo>
                <a:lnTo>
                  <a:pt x="6524472" y="2783696"/>
                </a:lnTo>
                <a:lnTo>
                  <a:pt x="6034291" y="2783696"/>
                </a:lnTo>
                <a:lnTo>
                  <a:pt x="5874341" y="2623746"/>
                </a:lnTo>
                <a:lnTo>
                  <a:pt x="5431073" y="2623746"/>
                </a:lnTo>
                <a:lnTo>
                  <a:pt x="5591023" y="2783696"/>
                </a:lnTo>
                <a:lnTo>
                  <a:pt x="5100842" y="2783696"/>
                </a:lnTo>
                <a:lnTo>
                  <a:pt x="5123700" y="2806556"/>
                </a:lnTo>
                <a:lnTo>
                  <a:pt x="5100842" y="2829415"/>
                </a:lnTo>
                <a:lnTo>
                  <a:pt x="4638524" y="2829415"/>
                </a:lnTo>
                <a:lnTo>
                  <a:pt x="4661384" y="2806556"/>
                </a:lnTo>
                <a:lnTo>
                  <a:pt x="4638523" y="2783696"/>
                </a:lnTo>
                <a:lnTo>
                  <a:pt x="5100840" y="2783696"/>
                </a:lnTo>
                <a:lnTo>
                  <a:pt x="4940889" y="2623746"/>
                </a:lnTo>
                <a:lnTo>
                  <a:pt x="4478573" y="2623746"/>
                </a:lnTo>
                <a:lnTo>
                  <a:pt x="4638523" y="2783696"/>
                </a:lnTo>
                <a:lnTo>
                  <a:pt x="4148341" y="2783696"/>
                </a:lnTo>
                <a:lnTo>
                  <a:pt x="3988389" y="2623746"/>
                </a:lnTo>
                <a:lnTo>
                  <a:pt x="3526075" y="2623746"/>
                </a:lnTo>
                <a:lnTo>
                  <a:pt x="3686025" y="2783696"/>
                </a:lnTo>
                <a:lnTo>
                  <a:pt x="3195846" y="2783696"/>
                </a:lnTo>
                <a:lnTo>
                  <a:pt x="3035895" y="2623746"/>
                </a:lnTo>
                <a:lnTo>
                  <a:pt x="2573576" y="2623746"/>
                </a:lnTo>
                <a:lnTo>
                  <a:pt x="2733526" y="2783696"/>
                </a:lnTo>
                <a:lnTo>
                  <a:pt x="2243343" y="2783696"/>
                </a:lnTo>
                <a:lnTo>
                  <a:pt x="2083392" y="2623746"/>
                </a:lnTo>
                <a:lnTo>
                  <a:pt x="1629017" y="2623746"/>
                </a:lnTo>
                <a:lnTo>
                  <a:pt x="1788967" y="2783696"/>
                </a:lnTo>
                <a:lnTo>
                  <a:pt x="1298780" y="2783696"/>
                </a:lnTo>
                <a:lnTo>
                  <a:pt x="1138829" y="2623746"/>
                </a:lnTo>
                <a:lnTo>
                  <a:pt x="676512" y="2623746"/>
                </a:lnTo>
                <a:lnTo>
                  <a:pt x="836462" y="2783696"/>
                </a:lnTo>
                <a:lnTo>
                  <a:pt x="346283" y="2783696"/>
                </a:lnTo>
                <a:lnTo>
                  <a:pt x="186332" y="2623746"/>
                </a:lnTo>
                <a:lnTo>
                  <a:pt x="0" y="2623746"/>
                </a:lnTo>
                <a:lnTo>
                  <a:pt x="0" y="2457941"/>
                </a:lnTo>
                <a:lnTo>
                  <a:pt x="360213" y="2457941"/>
                </a:lnTo>
                <a:lnTo>
                  <a:pt x="200263" y="2617892"/>
                </a:lnTo>
                <a:lnTo>
                  <a:pt x="662580" y="2617892"/>
                </a:lnTo>
                <a:lnTo>
                  <a:pt x="822531" y="2457941"/>
                </a:lnTo>
                <a:lnTo>
                  <a:pt x="1312718" y="2457941"/>
                </a:lnTo>
                <a:lnTo>
                  <a:pt x="1152768" y="2617892"/>
                </a:lnTo>
                <a:lnTo>
                  <a:pt x="1607143" y="2617892"/>
                </a:lnTo>
                <a:lnTo>
                  <a:pt x="1767094" y="2457941"/>
                </a:lnTo>
                <a:lnTo>
                  <a:pt x="2257277" y="2457941"/>
                </a:lnTo>
                <a:lnTo>
                  <a:pt x="2097327" y="2617892"/>
                </a:lnTo>
                <a:lnTo>
                  <a:pt x="2559644" y="2617892"/>
                </a:lnTo>
                <a:lnTo>
                  <a:pt x="2719595" y="2457941"/>
                </a:lnTo>
                <a:lnTo>
                  <a:pt x="3209778" y="2457941"/>
                </a:lnTo>
                <a:lnTo>
                  <a:pt x="3049828" y="2617892"/>
                </a:lnTo>
                <a:lnTo>
                  <a:pt x="3512146" y="2617892"/>
                </a:lnTo>
                <a:lnTo>
                  <a:pt x="3672097" y="2457941"/>
                </a:lnTo>
                <a:lnTo>
                  <a:pt x="4162266" y="2457941"/>
                </a:lnTo>
                <a:lnTo>
                  <a:pt x="4185125" y="2435082"/>
                </a:lnTo>
                <a:lnTo>
                  <a:pt x="4162265" y="2412221"/>
                </a:lnTo>
                <a:lnTo>
                  <a:pt x="4624587" y="2412221"/>
                </a:lnTo>
                <a:lnTo>
                  <a:pt x="4647448" y="2435082"/>
                </a:lnTo>
                <a:lnTo>
                  <a:pt x="4624590" y="2457941"/>
                </a:lnTo>
                <a:lnTo>
                  <a:pt x="4162268" y="2457941"/>
                </a:lnTo>
                <a:lnTo>
                  <a:pt x="4002316" y="2617892"/>
                </a:lnTo>
                <a:lnTo>
                  <a:pt x="4464636" y="2617892"/>
                </a:lnTo>
                <a:lnTo>
                  <a:pt x="4624590" y="2457941"/>
                </a:lnTo>
                <a:lnTo>
                  <a:pt x="5114769" y="2457941"/>
                </a:lnTo>
                <a:lnTo>
                  <a:pt x="4954817" y="2617892"/>
                </a:lnTo>
                <a:lnTo>
                  <a:pt x="5398085" y="2617892"/>
                </a:lnTo>
                <a:lnTo>
                  <a:pt x="5558037" y="2457941"/>
                </a:lnTo>
                <a:lnTo>
                  <a:pt x="6048214" y="2457941"/>
                </a:lnTo>
                <a:lnTo>
                  <a:pt x="6071074" y="2435082"/>
                </a:lnTo>
                <a:lnTo>
                  <a:pt x="6048214" y="2412221"/>
                </a:lnTo>
                <a:lnTo>
                  <a:pt x="6510533" y="2412221"/>
                </a:lnTo>
                <a:lnTo>
                  <a:pt x="6533395" y="2435082"/>
                </a:lnTo>
                <a:lnTo>
                  <a:pt x="6510533" y="2457941"/>
                </a:lnTo>
                <a:lnTo>
                  <a:pt x="6048216" y="2457941"/>
                </a:lnTo>
                <a:lnTo>
                  <a:pt x="5888266" y="2617892"/>
                </a:lnTo>
                <a:lnTo>
                  <a:pt x="6350583" y="2617892"/>
                </a:lnTo>
                <a:lnTo>
                  <a:pt x="6510533" y="2457941"/>
                </a:lnTo>
                <a:lnTo>
                  <a:pt x="7000725" y="2457941"/>
                </a:lnTo>
                <a:lnTo>
                  <a:pt x="6840773" y="2617892"/>
                </a:lnTo>
                <a:lnTo>
                  <a:pt x="7293560" y="2617892"/>
                </a:lnTo>
                <a:lnTo>
                  <a:pt x="7453511" y="2457941"/>
                </a:lnTo>
                <a:lnTo>
                  <a:pt x="7000725" y="2457941"/>
                </a:lnTo>
                <a:lnTo>
                  <a:pt x="7023584" y="2435082"/>
                </a:lnTo>
                <a:lnTo>
                  <a:pt x="7000724" y="2412222"/>
                </a:lnTo>
                <a:lnTo>
                  <a:pt x="7453511" y="2412222"/>
                </a:lnTo>
                <a:lnTo>
                  <a:pt x="7287706" y="2246417"/>
                </a:lnTo>
                <a:close/>
                <a:moveTo>
                  <a:pt x="7587616" y="2034891"/>
                </a:moveTo>
                <a:lnTo>
                  <a:pt x="7587616" y="2080610"/>
                </a:lnTo>
                <a:lnTo>
                  <a:pt x="7148282" y="2080610"/>
                </a:lnTo>
                <a:lnTo>
                  <a:pt x="7125423" y="2057750"/>
                </a:lnTo>
                <a:lnTo>
                  <a:pt x="7148281" y="2034891"/>
                </a:lnTo>
                <a:close/>
                <a:moveTo>
                  <a:pt x="7587616" y="1709135"/>
                </a:moveTo>
                <a:lnTo>
                  <a:pt x="7587616" y="1874940"/>
                </a:lnTo>
                <a:lnTo>
                  <a:pt x="7308233" y="1874940"/>
                </a:lnTo>
                <a:lnTo>
                  <a:pt x="7148281" y="2034891"/>
                </a:lnTo>
                <a:lnTo>
                  <a:pt x="6658097" y="2034891"/>
                </a:lnTo>
                <a:lnTo>
                  <a:pt x="6818048" y="1874940"/>
                </a:lnTo>
                <a:lnTo>
                  <a:pt x="6355725" y="1874940"/>
                </a:lnTo>
                <a:lnTo>
                  <a:pt x="6195772" y="2034891"/>
                </a:lnTo>
                <a:lnTo>
                  <a:pt x="5705592" y="2034891"/>
                </a:lnTo>
                <a:lnTo>
                  <a:pt x="5682732" y="2057750"/>
                </a:lnTo>
                <a:lnTo>
                  <a:pt x="5705592" y="2080610"/>
                </a:lnTo>
                <a:lnTo>
                  <a:pt x="5262326" y="2080610"/>
                </a:lnTo>
                <a:lnTo>
                  <a:pt x="5428129" y="2246414"/>
                </a:lnTo>
                <a:lnTo>
                  <a:pt x="4937952" y="2246414"/>
                </a:lnTo>
                <a:lnTo>
                  <a:pt x="4772148" y="2080610"/>
                </a:lnTo>
                <a:lnTo>
                  <a:pt x="5262324" y="2080610"/>
                </a:lnTo>
                <a:lnTo>
                  <a:pt x="5239464" y="2057750"/>
                </a:lnTo>
                <a:lnTo>
                  <a:pt x="5262324" y="2034891"/>
                </a:lnTo>
                <a:lnTo>
                  <a:pt x="5705591" y="2034891"/>
                </a:lnTo>
                <a:lnTo>
                  <a:pt x="5865546" y="1874940"/>
                </a:lnTo>
                <a:lnTo>
                  <a:pt x="5422275" y="1874940"/>
                </a:lnTo>
                <a:lnTo>
                  <a:pt x="5262324" y="2034891"/>
                </a:lnTo>
                <a:lnTo>
                  <a:pt x="4772147" y="2034891"/>
                </a:lnTo>
                <a:lnTo>
                  <a:pt x="4932098" y="1874940"/>
                </a:lnTo>
                <a:lnTo>
                  <a:pt x="4469776" y="1874940"/>
                </a:lnTo>
                <a:lnTo>
                  <a:pt x="4309824" y="2034891"/>
                </a:lnTo>
                <a:lnTo>
                  <a:pt x="4772147" y="2034891"/>
                </a:lnTo>
                <a:lnTo>
                  <a:pt x="4749287" y="2057750"/>
                </a:lnTo>
                <a:lnTo>
                  <a:pt x="4772148" y="2080610"/>
                </a:lnTo>
                <a:lnTo>
                  <a:pt x="4309824" y="2080610"/>
                </a:lnTo>
                <a:lnTo>
                  <a:pt x="4286965" y="2057750"/>
                </a:lnTo>
                <a:lnTo>
                  <a:pt x="4309823" y="2034891"/>
                </a:lnTo>
                <a:lnTo>
                  <a:pt x="3819646" y="2034891"/>
                </a:lnTo>
                <a:lnTo>
                  <a:pt x="3979596" y="1874940"/>
                </a:lnTo>
                <a:lnTo>
                  <a:pt x="3517291" y="1874940"/>
                </a:lnTo>
                <a:lnTo>
                  <a:pt x="3357338" y="2034891"/>
                </a:lnTo>
                <a:lnTo>
                  <a:pt x="2867160" y="2034891"/>
                </a:lnTo>
                <a:lnTo>
                  <a:pt x="3027111" y="1874940"/>
                </a:lnTo>
                <a:lnTo>
                  <a:pt x="2564790" y="1874940"/>
                </a:lnTo>
                <a:lnTo>
                  <a:pt x="2404838" y="2034891"/>
                </a:lnTo>
                <a:lnTo>
                  <a:pt x="2867159" y="2034891"/>
                </a:lnTo>
                <a:lnTo>
                  <a:pt x="2844301" y="2057750"/>
                </a:lnTo>
                <a:lnTo>
                  <a:pt x="2867161" y="2080610"/>
                </a:lnTo>
                <a:lnTo>
                  <a:pt x="2404839" y="2080610"/>
                </a:lnTo>
                <a:lnTo>
                  <a:pt x="2381979" y="2057750"/>
                </a:lnTo>
                <a:lnTo>
                  <a:pt x="2404837" y="2034891"/>
                </a:lnTo>
                <a:lnTo>
                  <a:pt x="1914659" y="2034891"/>
                </a:lnTo>
                <a:lnTo>
                  <a:pt x="2074610" y="1874940"/>
                </a:lnTo>
                <a:lnTo>
                  <a:pt x="1620231" y="1874940"/>
                </a:lnTo>
                <a:lnTo>
                  <a:pt x="1460279" y="2034891"/>
                </a:lnTo>
                <a:lnTo>
                  <a:pt x="970096" y="2034889"/>
                </a:lnTo>
                <a:lnTo>
                  <a:pt x="1130046" y="1874940"/>
                </a:lnTo>
                <a:lnTo>
                  <a:pt x="667727" y="1874940"/>
                </a:lnTo>
                <a:lnTo>
                  <a:pt x="507776" y="2034889"/>
                </a:lnTo>
                <a:lnTo>
                  <a:pt x="970096" y="2034889"/>
                </a:lnTo>
                <a:lnTo>
                  <a:pt x="947237" y="2057748"/>
                </a:lnTo>
                <a:lnTo>
                  <a:pt x="970097" y="2080609"/>
                </a:lnTo>
                <a:lnTo>
                  <a:pt x="507778" y="2080609"/>
                </a:lnTo>
                <a:lnTo>
                  <a:pt x="673582" y="2246414"/>
                </a:lnTo>
                <a:lnTo>
                  <a:pt x="183402" y="2246414"/>
                </a:lnTo>
                <a:lnTo>
                  <a:pt x="17598" y="2080607"/>
                </a:lnTo>
                <a:lnTo>
                  <a:pt x="507776" y="2080607"/>
                </a:lnTo>
                <a:lnTo>
                  <a:pt x="484917" y="2057748"/>
                </a:lnTo>
                <a:lnTo>
                  <a:pt x="507775" y="2034889"/>
                </a:lnTo>
                <a:lnTo>
                  <a:pt x="17597" y="2034889"/>
                </a:lnTo>
                <a:lnTo>
                  <a:pt x="177547" y="1874940"/>
                </a:lnTo>
                <a:lnTo>
                  <a:pt x="0" y="1874940"/>
                </a:lnTo>
                <a:lnTo>
                  <a:pt x="0" y="1709135"/>
                </a:lnTo>
                <a:lnTo>
                  <a:pt x="31527" y="1709135"/>
                </a:lnTo>
                <a:lnTo>
                  <a:pt x="191477" y="1869085"/>
                </a:lnTo>
                <a:lnTo>
                  <a:pt x="653798" y="1869085"/>
                </a:lnTo>
                <a:lnTo>
                  <a:pt x="493849" y="1709135"/>
                </a:lnTo>
                <a:lnTo>
                  <a:pt x="984028" y="1709135"/>
                </a:lnTo>
                <a:lnTo>
                  <a:pt x="1143978" y="1869085"/>
                </a:lnTo>
                <a:lnTo>
                  <a:pt x="1598360" y="1869085"/>
                </a:lnTo>
                <a:lnTo>
                  <a:pt x="1438410" y="1709135"/>
                </a:lnTo>
                <a:lnTo>
                  <a:pt x="1928589" y="1709135"/>
                </a:lnTo>
                <a:lnTo>
                  <a:pt x="2088540" y="1869085"/>
                </a:lnTo>
                <a:lnTo>
                  <a:pt x="2550861" y="1869085"/>
                </a:lnTo>
                <a:lnTo>
                  <a:pt x="2390911" y="1709135"/>
                </a:lnTo>
                <a:lnTo>
                  <a:pt x="2881089" y="1709135"/>
                </a:lnTo>
                <a:lnTo>
                  <a:pt x="2858229" y="1686274"/>
                </a:lnTo>
                <a:lnTo>
                  <a:pt x="2881088" y="1663415"/>
                </a:lnTo>
                <a:lnTo>
                  <a:pt x="3343409" y="1663415"/>
                </a:lnTo>
                <a:lnTo>
                  <a:pt x="3320550" y="1686274"/>
                </a:lnTo>
                <a:lnTo>
                  <a:pt x="3343410" y="1709135"/>
                </a:lnTo>
                <a:lnTo>
                  <a:pt x="2881090" y="1709135"/>
                </a:lnTo>
                <a:lnTo>
                  <a:pt x="3041041" y="1869085"/>
                </a:lnTo>
                <a:lnTo>
                  <a:pt x="3503361" y="1869085"/>
                </a:lnTo>
                <a:lnTo>
                  <a:pt x="3343411" y="1709135"/>
                </a:lnTo>
                <a:lnTo>
                  <a:pt x="3833572" y="1709135"/>
                </a:lnTo>
                <a:lnTo>
                  <a:pt x="3993522" y="1869085"/>
                </a:lnTo>
                <a:lnTo>
                  <a:pt x="4455842" y="1869085"/>
                </a:lnTo>
                <a:lnTo>
                  <a:pt x="4295892" y="1709135"/>
                </a:lnTo>
                <a:lnTo>
                  <a:pt x="4786071" y="1709135"/>
                </a:lnTo>
                <a:lnTo>
                  <a:pt x="4763210" y="1686274"/>
                </a:lnTo>
                <a:lnTo>
                  <a:pt x="4786069" y="1663415"/>
                </a:lnTo>
                <a:lnTo>
                  <a:pt x="5229342" y="1663415"/>
                </a:lnTo>
                <a:lnTo>
                  <a:pt x="5206482" y="1686274"/>
                </a:lnTo>
                <a:lnTo>
                  <a:pt x="5229342" y="1709135"/>
                </a:lnTo>
                <a:lnTo>
                  <a:pt x="4786074" y="1709135"/>
                </a:lnTo>
                <a:lnTo>
                  <a:pt x="4946024" y="1869085"/>
                </a:lnTo>
                <a:lnTo>
                  <a:pt x="5389291" y="1869085"/>
                </a:lnTo>
                <a:lnTo>
                  <a:pt x="5229342" y="1709135"/>
                </a:lnTo>
                <a:lnTo>
                  <a:pt x="5719516" y="1709135"/>
                </a:lnTo>
                <a:lnTo>
                  <a:pt x="5696656" y="1686274"/>
                </a:lnTo>
                <a:lnTo>
                  <a:pt x="5719515" y="1663415"/>
                </a:lnTo>
                <a:lnTo>
                  <a:pt x="6181840" y="1663416"/>
                </a:lnTo>
                <a:lnTo>
                  <a:pt x="6158980" y="1686275"/>
                </a:lnTo>
                <a:lnTo>
                  <a:pt x="6181840" y="1709135"/>
                </a:lnTo>
                <a:lnTo>
                  <a:pt x="5719518" y="1709135"/>
                </a:lnTo>
                <a:lnTo>
                  <a:pt x="5879471" y="1869085"/>
                </a:lnTo>
                <a:lnTo>
                  <a:pt x="6341791" y="1869085"/>
                </a:lnTo>
                <a:lnTo>
                  <a:pt x="6181840" y="1709135"/>
                </a:lnTo>
                <a:lnTo>
                  <a:pt x="6672023" y="1709135"/>
                </a:lnTo>
                <a:lnTo>
                  <a:pt x="6649163" y="1686275"/>
                </a:lnTo>
                <a:lnTo>
                  <a:pt x="6672023" y="1663416"/>
                </a:lnTo>
                <a:lnTo>
                  <a:pt x="7124819" y="1663416"/>
                </a:lnTo>
                <a:lnTo>
                  <a:pt x="7101960" y="1686275"/>
                </a:lnTo>
                <a:lnTo>
                  <a:pt x="7124819" y="1709135"/>
                </a:lnTo>
                <a:lnTo>
                  <a:pt x="6672024" y="1709135"/>
                </a:lnTo>
                <a:lnTo>
                  <a:pt x="6831975" y="1869086"/>
                </a:lnTo>
                <a:lnTo>
                  <a:pt x="7284771" y="1869086"/>
                </a:lnTo>
                <a:lnTo>
                  <a:pt x="7124819" y="1709135"/>
                </a:lnTo>
                <a:close/>
                <a:moveTo>
                  <a:pt x="7587616" y="1497611"/>
                </a:moveTo>
                <a:lnTo>
                  <a:pt x="7587616" y="1663416"/>
                </a:lnTo>
                <a:lnTo>
                  <a:pt x="7124819" y="1663416"/>
                </a:lnTo>
                <a:lnTo>
                  <a:pt x="7290623" y="1497611"/>
                </a:lnTo>
                <a:close/>
                <a:moveTo>
                  <a:pt x="7587616" y="1286086"/>
                </a:moveTo>
                <a:lnTo>
                  <a:pt x="7587616" y="1331805"/>
                </a:lnTo>
                <a:lnTo>
                  <a:pt x="7476979" y="1331805"/>
                </a:lnTo>
                <a:lnTo>
                  <a:pt x="7499838" y="1308946"/>
                </a:lnTo>
                <a:lnTo>
                  <a:pt x="7476978" y="1286086"/>
                </a:lnTo>
                <a:close/>
                <a:moveTo>
                  <a:pt x="7587616" y="748806"/>
                </a:moveTo>
                <a:lnTo>
                  <a:pt x="7587616" y="914611"/>
                </a:lnTo>
                <a:lnTo>
                  <a:pt x="7453514" y="914611"/>
                </a:lnTo>
                <a:lnTo>
                  <a:pt x="7476374" y="937471"/>
                </a:lnTo>
                <a:lnTo>
                  <a:pt x="7453514" y="960330"/>
                </a:lnTo>
                <a:lnTo>
                  <a:pt x="7587616" y="960330"/>
                </a:lnTo>
                <a:lnTo>
                  <a:pt x="7587616" y="1126135"/>
                </a:lnTo>
                <a:lnTo>
                  <a:pt x="7317029" y="1126135"/>
                </a:lnTo>
                <a:lnTo>
                  <a:pt x="7476978" y="1286086"/>
                </a:lnTo>
                <a:lnTo>
                  <a:pt x="6986792" y="1286086"/>
                </a:lnTo>
                <a:lnTo>
                  <a:pt x="7009651" y="1308946"/>
                </a:lnTo>
                <a:lnTo>
                  <a:pt x="6986792" y="1331805"/>
                </a:lnTo>
                <a:lnTo>
                  <a:pt x="6524474" y="1331805"/>
                </a:lnTo>
                <a:lnTo>
                  <a:pt x="6547333" y="1308946"/>
                </a:lnTo>
                <a:lnTo>
                  <a:pt x="6524473" y="1286086"/>
                </a:lnTo>
                <a:lnTo>
                  <a:pt x="6986791" y="1286086"/>
                </a:lnTo>
                <a:lnTo>
                  <a:pt x="6826841" y="1126135"/>
                </a:lnTo>
                <a:lnTo>
                  <a:pt x="6364523" y="1126135"/>
                </a:lnTo>
                <a:lnTo>
                  <a:pt x="6524473" y="1286086"/>
                </a:lnTo>
                <a:lnTo>
                  <a:pt x="6034293" y="1286086"/>
                </a:lnTo>
                <a:lnTo>
                  <a:pt x="5874342" y="1126135"/>
                </a:lnTo>
                <a:lnTo>
                  <a:pt x="5431075" y="1126135"/>
                </a:lnTo>
                <a:lnTo>
                  <a:pt x="5591025" y="1286086"/>
                </a:lnTo>
                <a:lnTo>
                  <a:pt x="5100843" y="1286086"/>
                </a:lnTo>
                <a:lnTo>
                  <a:pt x="5123702" y="1308946"/>
                </a:lnTo>
                <a:lnTo>
                  <a:pt x="5100843" y="1331805"/>
                </a:lnTo>
                <a:lnTo>
                  <a:pt x="4638526" y="1331805"/>
                </a:lnTo>
                <a:lnTo>
                  <a:pt x="4661385" y="1308946"/>
                </a:lnTo>
                <a:lnTo>
                  <a:pt x="4638525" y="1286086"/>
                </a:lnTo>
                <a:lnTo>
                  <a:pt x="5100842" y="1286086"/>
                </a:lnTo>
                <a:lnTo>
                  <a:pt x="4940891" y="1126135"/>
                </a:lnTo>
                <a:lnTo>
                  <a:pt x="4478575" y="1126135"/>
                </a:lnTo>
                <a:lnTo>
                  <a:pt x="4638525" y="1286086"/>
                </a:lnTo>
                <a:lnTo>
                  <a:pt x="4148342" y="1286086"/>
                </a:lnTo>
                <a:lnTo>
                  <a:pt x="3988391" y="1126135"/>
                </a:lnTo>
                <a:lnTo>
                  <a:pt x="3526077" y="1126135"/>
                </a:lnTo>
                <a:lnTo>
                  <a:pt x="3686027" y="1286086"/>
                </a:lnTo>
                <a:lnTo>
                  <a:pt x="3195848" y="1286086"/>
                </a:lnTo>
                <a:lnTo>
                  <a:pt x="3035897" y="1126135"/>
                </a:lnTo>
                <a:lnTo>
                  <a:pt x="2573578" y="1126135"/>
                </a:lnTo>
                <a:lnTo>
                  <a:pt x="2733528" y="1286086"/>
                </a:lnTo>
                <a:lnTo>
                  <a:pt x="2243345" y="1286086"/>
                </a:lnTo>
                <a:lnTo>
                  <a:pt x="2083394" y="1126135"/>
                </a:lnTo>
                <a:lnTo>
                  <a:pt x="1629019" y="1126135"/>
                </a:lnTo>
                <a:lnTo>
                  <a:pt x="1788969" y="1286086"/>
                </a:lnTo>
                <a:lnTo>
                  <a:pt x="1298782" y="1286086"/>
                </a:lnTo>
                <a:lnTo>
                  <a:pt x="1138831" y="1126135"/>
                </a:lnTo>
                <a:lnTo>
                  <a:pt x="676514" y="1126135"/>
                </a:lnTo>
                <a:lnTo>
                  <a:pt x="836464" y="1286086"/>
                </a:lnTo>
                <a:lnTo>
                  <a:pt x="346285" y="1286086"/>
                </a:lnTo>
                <a:lnTo>
                  <a:pt x="186334" y="1126135"/>
                </a:lnTo>
                <a:lnTo>
                  <a:pt x="0" y="1126135"/>
                </a:lnTo>
                <a:lnTo>
                  <a:pt x="0" y="960330"/>
                </a:lnTo>
                <a:lnTo>
                  <a:pt x="360215" y="960330"/>
                </a:lnTo>
                <a:lnTo>
                  <a:pt x="200265" y="1120281"/>
                </a:lnTo>
                <a:lnTo>
                  <a:pt x="662582" y="1120281"/>
                </a:lnTo>
                <a:lnTo>
                  <a:pt x="822533" y="960330"/>
                </a:lnTo>
                <a:lnTo>
                  <a:pt x="1312720" y="960330"/>
                </a:lnTo>
                <a:lnTo>
                  <a:pt x="1152770" y="1120281"/>
                </a:lnTo>
                <a:lnTo>
                  <a:pt x="1607145" y="1120281"/>
                </a:lnTo>
                <a:lnTo>
                  <a:pt x="1767096" y="960330"/>
                </a:lnTo>
                <a:lnTo>
                  <a:pt x="2257279" y="960330"/>
                </a:lnTo>
                <a:lnTo>
                  <a:pt x="2097329" y="1120281"/>
                </a:lnTo>
                <a:lnTo>
                  <a:pt x="2559646" y="1120281"/>
                </a:lnTo>
                <a:lnTo>
                  <a:pt x="2719597" y="960330"/>
                </a:lnTo>
                <a:lnTo>
                  <a:pt x="3209780" y="960330"/>
                </a:lnTo>
                <a:lnTo>
                  <a:pt x="3049830" y="1120281"/>
                </a:lnTo>
                <a:lnTo>
                  <a:pt x="3512148" y="1120281"/>
                </a:lnTo>
                <a:lnTo>
                  <a:pt x="3672099" y="960330"/>
                </a:lnTo>
                <a:lnTo>
                  <a:pt x="4162268" y="960330"/>
                </a:lnTo>
                <a:lnTo>
                  <a:pt x="4185127" y="937471"/>
                </a:lnTo>
                <a:lnTo>
                  <a:pt x="4162267" y="914611"/>
                </a:lnTo>
                <a:lnTo>
                  <a:pt x="4624589" y="914611"/>
                </a:lnTo>
                <a:lnTo>
                  <a:pt x="4647450" y="937471"/>
                </a:lnTo>
                <a:lnTo>
                  <a:pt x="4624591" y="960330"/>
                </a:lnTo>
                <a:lnTo>
                  <a:pt x="4162269" y="960330"/>
                </a:lnTo>
                <a:lnTo>
                  <a:pt x="4002318" y="1120281"/>
                </a:lnTo>
                <a:lnTo>
                  <a:pt x="4464638" y="1120281"/>
                </a:lnTo>
                <a:lnTo>
                  <a:pt x="4624591" y="960330"/>
                </a:lnTo>
                <a:lnTo>
                  <a:pt x="5114770" y="960330"/>
                </a:lnTo>
                <a:lnTo>
                  <a:pt x="4954819" y="1120281"/>
                </a:lnTo>
                <a:lnTo>
                  <a:pt x="5398087" y="1120281"/>
                </a:lnTo>
                <a:lnTo>
                  <a:pt x="5558038" y="960330"/>
                </a:lnTo>
                <a:lnTo>
                  <a:pt x="6048215" y="960330"/>
                </a:lnTo>
                <a:lnTo>
                  <a:pt x="6071075" y="937471"/>
                </a:lnTo>
                <a:lnTo>
                  <a:pt x="6048215" y="914611"/>
                </a:lnTo>
                <a:lnTo>
                  <a:pt x="6510535" y="914611"/>
                </a:lnTo>
                <a:lnTo>
                  <a:pt x="6533396" y="937471"/>
                </a:lnTo>
                <a:lnTo>
                  <a:pt x="6510535" y="960330"/>
                </a:lnTo>
                <a:lnTo>
                  <a:pt x="6048217" y="960330"/>
                </a:lnTo>
                <a:lnTo>
                  <a:pt x="5888267" y="1120281"/>
                </a:lnTo>
                <a:lnTo>
                  <a:pt x="6350584" y="1120281"/>
                </a:lnTo>
                <a:lnTo>
                  <a:pt x="6510535" y="960330"/>
                </a:lnTo>
                <a:lnTo>
                  <a:pt x="7000726" y="960330"/>
                </a:lnTo>
                <a:lnTo>
                  <a:pt x="6840775" y="1120281"/>
                </a:lnTo>
                <a:lnTo>
                  <a:pt x="7293562" y="1120281"/>
                </a:lnTo>
                <a:lnTo>
                  <a:pt x="7453513" y="960330"/>
                </a:lnTo>
                <a:lnTo>
                  <a:pt x="7000726" y="960330"/>
                </a:lnTo>
                <a:lnTo>
                  <a:pt x="7023585" y="937471"/>
                </a:lnTo>
                <a:lnTo>
                  <a:pt x="7000725" y="914611"/>
                </a:lnTo>
                <a:lnTo>
                  <a:pt x="7453513" y="914611"/>
                </a:lnTo>
                <a:lnTo>
                  <a:pt x="7287708" y="748806"/>
                </a:lnTo>
                <a:close/>
                <a:moveTo>
                  <a:pt x="7587616" y="537280"/>
                </a:moveTo>
                <a:lnTo>
                  <a:pt x="7587616" y="582999"/>
                </a:lnTo>
                <a:lnTo>
                  <a:pt x="7148284" y="582999"/>
                </a:lnTo>
                <a:lnTo>
                  <a:pt x="7125424" y="560139"/>
                </a:lnTo>
                <a:lnTo>
                  <a:pt x="7148283" y="537280"/>
                </a:lnTo>
                <a:close/>
                <a:moveTo>
                  <a:pt x="7587616" y="211524"/>
                </a:moveTo>
                <a:lnTo>
                  <a:pt x="7587616" y="377329"/>
                </a:lnTo>
                <a:lnTo>
                  <a:pt x="7308234" y="377329"/>
                </a:lnTo>
                <a:lnTo>
                  <a:pt x="7148282" y="537280"/>
                </a:lnTo>
                <a:lnTo>
                  <a:pt x="6658098" y="537280"/>
                </a:lnTo>
                <a:lnTo>
                  <a:pt x="6818050" y="377329"/>
                </a:lnTo>
                <a:lnTo>
                  <a:pt x="6355727" y="377329"/>
                </a:lnTo>
                <a:lnTo>
                  <a:pt x="6195774" y="537280"/>
                </a:lnTo>
                <a:lnTo>
                  <a:pt x="5705594" y="537280"/>
                </a:lnTo>
                <a:lnTo>
                  <a:pt x="5682734" y="560139"/>
                </a:lnTo>
                <a:lnTo>
                  <a:pt x="5705594" y="582999"/>
                </a:lnTo>
                <a:lnTo>
                  <a:pt x="5262328" y="582999"/>
                </a:lnTo>
                <a:lnTo>
                  <a:pt x="5428131" y="748804"/>
                </a:lnTo>
                <a:lnTo>
                  <a:pt x="4937953" y="748804"/>
                </a:lnTo>
                <a:lnTo>
                  <a:pt x="4772149" y="582999"/>
                </a:lnTo>
                <a:lnTo>
                  <a:pt x="5262326" y="582999"/>
                </a:lnTo>
                <a:lnTo>
                  <a:pt x="5239466" y="560139"/>
                </a:lnTo>
                <a:lnTo>
                  <a:pt x="5262326" y="537280"/>
                </a:lnTo>
                <a:lnTo>
                  <a:pt x="5705593" y="537280"/>
                </a:lnTo>
                <a:lnTo>
                  <a:pt x="5865547" y="377329"/>
                </a:lnTo>
                <a:lnTo>
                  <a:pt x="5422277" y="377329"/>
                </a:lnTo>
                <a:lnTo>
                  <a:pt x="5262326" y="537280"/>
                </a:lnTo>
                <a:lnTo>
                  <a:pt x="4772148" y="537280"/>
                </a:lnTo>
                <a:lnTo>
                  <a:pt x="4932100" y="377329"/>
                </a:lnTo>
                <a:lnTo>
                  <a:pt x="4469777" y="377329"/>
                </a:lnTo>
                <a:lnTo>
                  <a:pt x="4309826" y="537280"/>
                </a:lnTo>
                <a:lnTo>
                  <a:pt x="4772148" y="537280"/>
                </a:lnTo>
                <a:lnTo>
                  <a:pt x="4749289" y="560139"/>
                </a:lnTo>
                <a:lnTo>
                  <a:pt x="4772149" y="582999"/>
                </a:lnTo>
                <a:lnTo>
                  <a:pt x="4309826" y="582999"/>
                </a:lnTo>
                <a:lnTo>
                  <a:pt x="4286966" y="560139"/>
                </a:lnTo>
                <a:lnTo>
                  <a:pt x="4309825" y="537280"/>
                </a:lnTo>
                <a:lnTo>
                  <a:pt x="3819647" y="537280"/>
                </a:lnTo>
                <a:lnTo>
                  <a:pt x="3979598" y="377329"/>
                </a:lnTo>
                <a:lnTo>
                  <a:pt x="3517293" y="377329"/>
                </a:lnTo>
                <a:lnTo>
                  <a:pt x="3357340" y="537280"/>
                </a:lnTo>
                <a:lnTo>
                  <a:pt x="2867162" y="537280"/>
                </a:lnTo>
                <a:lnTo>
                  <a:pt x="3027113" y="377329"/>
                </a:lnTo>
                <a:lnTo>
                  <a:pt x="2564792" y="377329"/>
                </a:lnTo>
                <a:lnTo>
                  <a:pt x="2404840" y="537280"/>
                </a:lnTo>
                <a:lnTo>
                  <a:pt x="2867161" y="537280"/>
                </a:lnTo>
                <a:lnTo>
                  <a:pt x="2844303" y="560139"/>
                </a:lnTo>
                <a:lnTo>
                  <a:pt x="2867163" y="582999"/>
                </a:lnTo>
                <a:lnTo>
                  <a:pt x="2404841" y="582999"/>
                </a:lnTo>
                <a:lnTo>
                  <a:pt x="2381981" y="560139"/>
                </a:lnTo>
                <a:lnTo>
                  <a:pt x="2404839" y="537280"/>
                </a:lnTo>
                <a:lnTo>
                  <a:pt x="1914661" y="537280"/>
                </a:lnTo>
                <a:lnTo>
                  <a:pt x="2074612" y="377329"/>
                </a:lnTo>
                <a:lnTo>
                  <a:pt x="1620233" y="377329"/>
                </a:lnTo>
                <a:lnTo>
                  <a:pt x="1460281" y="537280"/>
                </a:lnTo>
                <a:lnTo>
                  <a:pt x="970098" y="537279"/>
                </a:lnTo>
                <a:lnTo>
                  <a:pt x="1130048" y="377329"/>
                </a:lnTo>
                <a:lnTo>
                  <a:pt x="667729" y="377329"/>
                </a:lnTo>
                <a:lnTo>
                  <a:pt x="507778" y="537279"/>
                </a:lnTo>
                <a:lnTo>
                  <a:pt x="970098" y="537279"/>
                </a:lnTo>
                <a:lnTo>
                  <a:pt x="947239" y="560138"/>
                </a:lnTo>
                <a:lnTo>
                  <a:pt x="970099" y="582998"/>
                </a:lnTo>
                <a:lnTo>
                  <a:pt x="507780" y="582998"/>
                </a:lnTo>
                <a:lnTo>
                  <a:pt x="673584" y="748803"/>
                </a:lnTo>
                <a:lnTo>
                  <a:pt x="183404" y="748803"/>
                </a:lnTo>
                <a:lnTo>
                  <a:pt x="17600" y="582997"/>
                </a:lnTo>
                <a:lnTo>
                  <a:pt x="507778" y="582997"/>
                </a:lnTo>
                <a:lnTo>
                  <a:pt x="484919" y="560138"/>
                </a:lnTo>
                <a:lnTo>
                  <a:pt x="507777" y="537279"/>
                </a:lnTo>
                <a:lnTo>
                  <a:pt x="17599" y="537279"/>
                </a:lnTo>
                <a:lnTo>
                  <a:pt x="177549" y="377329"/>
                </a:lnTo>
                <a:lnTo>
                  <a:pt x="0" y="377329"/>
                </a:lnTo>
                <a:lnTo>
                  <a:pt x="0" y="211524"/>
                </a:lnTo>
                <a:lnTo>
                  <a:pt x="31529" y="211524"/>
                </a:lnTo>
                <a:lnTo>
                  <a:pt x="191479" y="371474"/>
                </a:lnTo>
                <a:lnTo>
                  <a:pt x="653800" y="371474"/>
                </a:lnTo>
                <a:lnTo>
                  <a:pt x="493851" y="211524"/>
                </a:lnTo>
                <a:lnTo>
                  <a:pt x="984030" y="211524"/>
                </a:lnTo>
                <a:lnTo>
                  <a:pt x="1143980" y="371474"/>
                </a:lnTo>
                <a:lnTo>
                  <a:pt x="1598362" y="371475"/>
                </a:lnTo>
                <a:lnTo>
                  <a:pt x="1438412" y="211524"/>
                </a:lnTo>
                <a:lnTo>
                  <a:pt x="1928591" y="211524"/>
                </a:lnTo>
                <a:lnTo>
                  <a:pt x="2088542" y="371475"/>
                </a:lnTo>
                <a:lnTo>
                  <a:pt x="2550863" y="371475"/>
                </a:lnTo>
                <a:lnTo>
                  <a:pt x="2390913" y="211524"/>
                </a:lnTo>
                <a:lnTo>
                  <a:pt x="2881091" y="211524"/>
                </a:lnTo>
                <a:lnTo>
                  <a:pt x="2858231" y="188664"/>
                </a:lnTo>
                <a:lnTo>
                  <a:pt x="2881090" y="165805"/>
                </a:lnTo>
                <a:lnTo>
                  <a:pt x="3343411" y="165805"/>
                </a:lnTo>
                <a:lnTo>
                  <a:pt x="3320552" y="188664"/>
                </a:lnTo>
                <a:lnTo>
                  <a:pt x="3343412" y="211524"/>
                </a:lnTo>
                <a:lnTo>
                  <a:pt x="2881092" y="211524"/>
                </a:lnTo>
                <a:lnTo>
                  <a:pt x="3041043" y="371475"/>
                </a:lnTo>
                <a:lnTo>
                  <a:pt x="3503363" y="371475"/>
                </a:lnTo>
                <a:lnTo>
                  <a:pt x="3343413" y="211524"/>
                </a:lnTo>
                <a:lnTo>
                  <a:pt x="3833573" y="211524"/>
                </a:lnTo>
                <a:lnTo>
                  <a:pt x="3993524" y="371475"/>
                </a:lnTo>
                <a:lnTo>
                  <a:pt x="4455844" y="371475"/>
                </a:lnTo>
                <a:lnTo>
                  <a:pt x="4295894" y="211524"/>
                </a:lnTo>
                <a:lnTo>
                  <a:pt x="4786073" y="211524"/>
                </a:lnTo>
                <a:lnTo>
                  <a:pt x="4763212" y="188664"/>
                </a:lnTo>
                <a:lnTo>
                  <a:pt x="4786071" y="165805"/>
                </a:lnTo>
                <a:lnTo>
                  <a:pt x="5229343" y="165805"/>
                </a:lnTo>
                <a:lnTo>
                  <a:pt x="5206484" y="188664"/>
                </a:lnTo>
                <a:lnTo>
                  <a:pt x="5229344" y="211524"/>
                </a:lnTo>
                <a:lnTo>
                  <a:pt x="4786075" y="211524"/>
                </a:lnTo>
                <a:lnTo>
                  <a:pt x="4946026" y="371475"/>
                </a:lnTo>
                <a:lnTo>
                  <a:pt x="5389293" y="371475"/>
                </a:lnTo>
                <a:lnTo>
                  <a:pt x="5229344" y="211524"/>
                </a:lnTo>
                <a:lnTo>
                  <a:pt x="5719518" y="211524"/>
                </a:lnTo>
                <a:lnTo>
                  <a:pt x="5696658" y="188664"/>
                </a:lnTo>
                <a:lnTo>
                  <a:pt x="5719517" y="165805"/>
                </a:lnTo>
                <a:lnTo>
                  <a:pt x="6181841" y="165805"/>
                </a:lnTo>
                <a:lnTo>
                  <a:pt x="6158981" y="188664"/>
                </a:lnTo>
                <a:lnTo>
                  <a:pt x="6181841" y="211524"/>
                </a:lnTo>
                <a:lnTo>
                  <a:pt x="5719519" y="211524"/>
                </a:lnTo>
                <a:lnTo>
                  <a:pt x="5879473" y="371475"/>
                </a:lnTo>
                <a:lnTo>
                  <a:pt x="6341793" y="371475"/>
                </a:lnTo>
                <a:lnTo>
                  <a:pt x="6181841" y="211524"/>
                </a:lnTo>
                <a:lnTo>
                  <a:pt x="6672024" y="211524"/>
                </a:lnTo>
                <a:lnTo>
                  <a:pt x="6649165" y="188664"/>
                </a:lnTo>
                <a:lnTo>
                  <a:pt x="6672024" y="165805"/>
                </a:lnTo>
                <a:lnTo>
                  <a:pt x="7124821" y="165805"/>
                </a:lnTo>
                <a:lnTo>
                  <a:pt x="7101962" y="188664"/>
                </a:lnTo>
                <a:lnTo>
                  <a:pt x="7124821" y="211524"/>
                </a:lnTo>
                <a:lnTo>
                  <a:pt x="6672025" y="211524"/>
                </a:lnTo>
                <a:lnTo>
                  <a:pt x="6831977" y="371475"/>
                </a:lnTo>
                <a:lnTo>
                  <a:pt x="7284772" y="371475"/>
                </a:lnTo>
                <a:lnTo>
                  <a:pt x="7124821" y="211524"/>
                </a:lnTo>
                <a:close/>
                <a:moveTo>
                  <a:pt x="7587616" y="0"/>
                </a:moveTo>
                <a:lnTo>
                  <a:pt x="7587616" y="165805"/>
                </a:lnTo>
                <a:lnTo>
                  <a:pt x="7124821" y="165805"/>
                </a:lnTo>
                <a:lnTo>
                  <a:pt x="7290625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08254494-776D-4ED8-88D5-DB4EE676A3BC}"/>
              </a:ext>
            </a:extLst>
          </p:cNvPr>
          <p:cNvSpPr/>
          <p:nvPr/>
        </p:nvSpPr>
        <p:spPr>
          <a:xfrm rot="16200000">
            <a:off x="680579" y="3753549"/>
            <a:ext cx="2688136" cy="2696561"/>
          </a:xfrm>
          <a:custGeom>
            <a:avLst/>
            <a:gdLst>
              <a:gd name="connsiteX0" fmla="*/ 9659 w 4730116"/>
              <a:gd name="connsiteY0" fmla="*/ 3532501 h 4486892"/>
              <a:gd name="connsiteX1" fmla="*/ 0 w 4730116"/>
              <a:gd name="connsiteY1" fmla="*/ 3542161 h 4486892"/>
              <a:gd name="connsiteX2" fmla="*/ 0 w 4730116"/>
              <a:gd name="connsiteY2" fmla="*/ 3532501 h 4486892"/>
              <a:gd name="connsiteX3" fmla="*/ 9659 w 4730116"/>
              <a:gd name="connsiteY3" fmla="*/ 2034891 h 4486892"/>
              <a:gd name="connsiteX4" fmla="*/ 0 w 4730116"/>
              <a:gd name="connsiteY4" fmla="*/ 2044550 h 4486892"/>
              <a:gd name="connsiteX5" fmla="*/ 0 w 4730116"/>
              <a:gd name="connsiteY5" fmla="*/ 2034891 h 4486892"/>
              <a:gd name="connsiteX6" fmla="*/ 9661 w 4730116"/>
              <a:gd name="connsiteY6" fmla="*/ 3578220 h 4486892"/>
              <a:gd name="connsiteX7" fmla="*/ 0 w 4730116"/>
              <a:gd name="connsiteY7" fmla="*/ 3578220 h 4486892"/>
              <a:gd name="connsiteX8" fmla="*/ 0 w 4730116"/>
              <a:gd name="connsiteY8" fmla="*/ 3568559 h 4486892"/>
              <a:gd name="connsiteX9" fmla="*/ 9661 w 4730116"/>
              <a:gd name="connsiteY9" fmla="*/ 2080610 h 4486892"/>
              <a:gd name="connsiteX10" fmla="*/ 0 w 4730116"/>
              <a:gd name="connsiteY10" fmla="*/ 2080610 h 4486892"/>
              <a:gd name="connsiteX11" fmla="*/ 0 w 4730116"/>
              <a:gd name="connsiteY11" fmla="*/ 2070949 h 4486892"/>
              <a:gd name="connsiteX12" fmla="*/ 9661 w 4730116"/>
              <a:gd name="connsiteY12" fmla="*/ 537280 h 4486892"/>
              <a:gd name="connsiteX13" fmla="*/ 0 w 4730116"/>
              <a:gd name="connsiteY13" fmla="*/ 546942 h 4486892"/>
              <a:gd name="connsiteX14" fmla="*/ 0 w 4730116"/>
              <a:gd name="connsiteY14" fmla="*/ 537280 h 4486892"/>
              <a:gd name="connsiteX15" fmla="*/ 9663 w 4730116"/>
              <a:gd name="connsiteY15" fmla="*/ 582999 h 4486892"/>
              <a:gd name="connsiteX16" fmla="*/ 0 w 4730116"/>
              <a:gd name="connsiteY16" fmla="*/ 582999 h 4486892"/>
              <a:gd name="connsiteX17" fmla="*/ 0 w 4730116"/>
              <a:gd name="connsiteY17" fmla="*/ 573336 h 4486892"/>
              <a:gd name="connsiteX18" fmla="*/ 189396 w 4730116"/>
              <a:gd name="connsiteY18" fmla="*/ 0 h 4486892"/>
              <a:gd name="connsiteX19" fmla="*/ 23590 w 4730116"/>
              <a:gd name="connsiteY19" fmla="*/ 165805 h 4486892"/>
              <a:gd name="connsiteX20" fmla="*/ 0 w 4730116"/>
              <a:gd name="connsiteY20" fmla="*/ 165805 h 4486892"/>
              <a:gd name="connsiteX21" fmla="*/ 0 w 4730116"/>
              <a:gd name="connsiteY21" fmla="*/ 0 h 4486892"/>
              <a:gd name="connsiteX22" fmla="*/ 352277 w 4730116"/>
              <a:gd name="connsiteY22" fmla="*/ 3909832 h 4486892"/>
              <a:gd name="connsiteX23" fmla="*/ 0 w 4730116"/>
              <a:gd name="connsiteY23" fmla="*/ 3909832 h 4486892"/>
              <a:gd name="connsiteX24" fmla="*/ 0 w 4730116"/>
              <a:gd name="connsiteY24" fmla="*/ 3744027 h 4486892"/>
              <a:gd name="connsiteX25" fmla="*/ 186473 w 4730116"/>
              <a:gd name="connsiteY25" fmla="*/ 3744027 h 4486892"/>
              <a:gd name="connsiteX26" fmla="*/ 352277 w 4730116"/>
              <a:gd name="connsiteY26" fmla="*/ 2412221 h 4486892"/>
              <a:gd name="connsiteX27" fmla="*/ 0 w 4730116"/>
              <a:gd name="connsiteY27" fmla="*/ 2412221 h 4486892"/>
              <a:gd name="connsiteX28" fmla="*/ 0 w 4730116"/>
              <a:gd name="connsiteY28" fmla="*/ 2246416 h 4486892"/>
              <a:gd name="connsiteX29" fmla="*/ 186473 w 4730116"/>
              <a:gd name="connsiteY29" fmla="*/ 2246416 h 4486892"/>
              <a:gd name="connsiteX30" fmla="*/ 352279 w 4730116"/>
              <a:gd name="connsiteY30" fmla="*/ 914611 h 4486892"/>
              <a:gd name="connsiteX31" fmla="*/ 0 w 4730116"/>
              <a:gd name="connsiteY31" fmla="*/ 914611 h 4486892"/>
              <a:gd name="connsiteX32" fmla="*/ 0 w 4730116"/>
              <a:gd name="connsiteY32" fmla="*/ 748806 h 4486892"/>
              <a:gd name="connsiteX33" fmla="*/ 186475 w 4730116"/>
              <a:gd name="connsiteY33" fmla="*/ 748806 h 4486892"/>
              <a:gd name="connsiteX34" fmla="*/ 361206 w 4730116"/>
              <a:gd name="connsiteY34" fmla="*/ 4304167 h 4486892"/>
              <a:gd name="connsiteX35" fmla="*/ 338347 w 4730116"/>
              <a:gd name="connsiteY35" fmla="*/ 4327026 h 4486892"/>
              <a:gd name="connsiteX36" fmla="*/ 0 w 4730116"/>
              <a:gd name="connsiteY36" fmla="*/ 4327026 h 4486892"/>
              <a:gd name="connsiteX37" fmla="*/ 0 w 4730116"/>
              <a:gd name="connsiteY37" fmla="*/ 4281307 h 4486892"/>
              <a:gd name="connsiteX38" fmla="*/ 338346 w 4730116"/>
              <a:gd name="connsiteY38" fmla="*/ 4281307 h 4486892"/>
              <a:gd name="connsiteX39" fmla="*/ 361206 w 4730116"/>
              <a:gd name="connsiteY39" fmla="*/ 2806556 h 4486892"/>
              <a:gd name="connsiteX40" fmla="*/ 338347 w 4730116"/>
              <a:gd name="connsiteY40" fmla="*/ 2829415 h 4486892"/>
              <a:gd name="connsiteX41" fmla="*/ 0 w 4730116"/>
              <a:gd name="connsiteY41" fmla="*/ 2829415 h 4486892"/>
              <a:gd name="connsiteX42" fmla="*/ 0 w 4730116"/>
              <a:gd name="connsiteY42" fmla="*/ 2783696 h 4486892"/>
              <a:gd name="connsiteX43" fmla="*/ 338346 w 4730116"/>
              <a:gd name="connsiteY43" fmla="*/ 2783696 h 4486892"/>
              <a:gd name="connsiteX44" fmla="*/ 361208 w 4730116"/>
              <a:gd name="connsiteY44" fmla="*/ 1308946 h 4486892"/>
              <a:gd name="connsiteX45" fmla="*/ 338349 w 4730116"/>
              <a:gd name="connsiteY45" fmla="*/ 1331805 h 4486892"/>
              <a:gd name="connsiteX46" fmla="*/ 0 w 4730116"/>
              <a:gd name="connsiteY46" fmla="*/ 1331805 h 4486892"/>
              <a:gd name="connsiteX47" fmla="*/ 0 w 4730116"/>
              <a:gd name="connsiteY47" fmla="*/ 1286086 h 4486892"/>
              <a:gd name="connsiteX48" fmla="*/ 338348 w 4730116"/>
              <a:gd name="connsiteY48" fmla="*/ 1286086 h 4486892"/>
              <a:gd name="connsiteX49" fmla="*/ 828526 w 4730116"/>
              <a:gd name="connsiteY49" fmla="*/ 4327026 h 4486892"/>
              <a:gd name="connsiteX50" fmla="*/ 668660 w 4730116"/>
              <a:gd name="connsiteY50" fmla="*/ 4486892 h 4486892"/>
              <a:gd name="connsiteX51" fmla="*/ 178480 w 4730116"/>
              <a:gd name="connsiteY51" fmla="*/ 4486892 h 4486892"/>
              <a:gd name="connsiteX52" fmla="*/ 338347 w 4730116"/>
              <a:gd name="connsiteY52" fmla="*/ 4327026 h 4486892"/>
              <a:gd name="connsiteX53" fmla="*/ 837447 w 4730116"/>
              <a:gd name="connsiteY53" fmla="*/ 2435082 h 4486892"/>
              <a:gd name="connsiteX54" fmla="*/ 814597 w 4730116"/>
              <a:gd name="connsiteY54" fmla="*/ 2457941 h 4486892"/>
              <a:gd name="connsiteX55" fmla="*/ 352278 w 4730116"/>
              <a:gd name="connsiteY55" fmla="*/ 2457941 h 4486892"/>
              <a:gd name="connsiteX56" fmla="*/ 375137 w 4730116"/>
              <a:gd name="connsiteY56" fmla="*/ 2435082 h 4486892"/>
              <a:gd name="connsiteX57" fmla="*/ 352277 w 4730116"/>
              <a:gd name="connsiteY57" fmla="*/ 2412221 h 4486892"/>
              <a:gd name="connsiteX58" fmla="*/ 814596 w 4730116"/>
              <a:gd name="connsiteY58" fmla="*/ 2412221 h 4486892"/>
              <a:gd name="connsiteX59" fmla="*/ 837448 w 4730116"/>
              <a:gd name="connsiteY59" fmla="*/ 3932692 h 4486892"/>
              <a:gd name="connsiteX60" fmla="*/ 814597 w 4730116"/>
              <a:gd name="connsiteY60" fmla="*/ 3955551 h 4486892"/>
              <a:gd name="connsiteX61" fmla="*/ 352278 w 4730116"/>
              <a:gd name="connsiteY61" fmla="*/ 3955551 h 4486892"/>
              <a:gd name="connsiteX62" fmla="*/ 375137 w 4730116"/>
              <a:gd name="connsiteY62" fmla="*/ 3932692 h 4486892"/>
              <a:gd name="connsiteX63" fmla="*/ 352277 w 4730116"/>
              <a:gd name="connsiteY63" fmla="*/ 3909832 h 4486892"/>
              <a:gd name="connsiteX64" fmla="*/ 814596 w 4730116"/>
              <a:gd name="connsiteY64" fmla="*/ 3909832 h 4486892"/>
              <a:gd name="connsiteX65" fmla="*/ 837449 w 4730116"/>
              <a:gd name="connsiteY65" fmla="*/ 937471 h 4486892"/>
              <a:gd name="connsiteX66" fmla="*/ 814599 w 4730116"/>
              <a:gd name="connsiteY66" fmla="*/ 960330 h 4486892"/>
              <a:gd name="connsiteX67" fmla="*/ 352280 w 4730116"/>
              <a:gd name="connsiteY67" fmla="*/ 960330 h 4486892"/>
              <a:gd name="connsiteX68" fmla="*/ 375139 w 4730116"/>
              <a:gd name="connsiteY68" fmla="*/ 937471 h 4486892"/>
              <a:gd name="connsiteX69" fmla="*/ 352279 w 4730116"/>
              <a:gd name="connsiteY69" fmla="*/ 914611 h 4486892"/>
              <a:gd name="connsiteX70" fmla="*/ 814598 w 4730116"/>
              <a:gd name="connsiteY70" fmla="*/ 914611 h 4486892"/>
              <a:gd name="connsiteX71" fmla="*/ 962146 w 4730116"/>
              <a:gd name="connsiteY71" fmla="*/ 3532501 h 4486892"/>
              <a:gd name="connsiteX72" fmla="*/ 939287 w 4730116"/>
              <a:gd name="connsiteY72" fmla="*/ 3555360 h 4486892"/>
              <a:gd name="connsiteX73" fmla="*/ 962146 w 4730116"/>
              <a:gd name="connsiteY73" fmla="*/ 3578220 h 4486892"/>
              <a:gd name="connsiteX74" fmla="*/ 499840 w 4730116"/>
              <a:gd name="connsiteY74" fmla="*/ 3578220 h 4486892"/>
              <a:gd name="connsiteX75" fmla="*/ 665645 w 4730116"/>
              <a:gd name="connsiteY75" fmla="*/ 3744025 h 4486892"/>
              <a:gd name="connsiteX76" fmla="*/ 175465 w 4730116"/>
              <a:gd name="connsiteY76" fmla="*/ 3744025 h 4486892"/>
              <a:gd name="connsiteX77" fmla="*/ 9661 w 4730116"/>
              <a:gd name="connsiteY77" fmla="*/ 3578220 h 4486892"/>
              <a:gd name="connsiteX78" fmla="*/ 499839 w 4730116"/>
              <a:gd name="connsiteY78" fmla="*/ 3578220 h 4486892"/>
              <a:gd name="connsiteX79" fmla="*/ 476979 w 4730116"/>
              <a:gd name="connsiteY79" fmla="*/ 3555360 h 4486892"/>
              <a:gd name="connsiteX80" fmla="*/ 499838 w 4730116"/>
              <a:gd name="connsiteY80" fmla="*/ 3532501 h 4486892"/>
              <a:gd name="connsiteX81" fmla="*/ 962146 w 4730116"/>
              <a:gd name="connsiteY81" fmla="*/ 2034891 h 4486892"/>
              <a:gd name="connsiteX82" fmla="*/ 939286 w 4730116"/>
              <a:gd name="connsiteY82" fmla="*/ 2057750 h 4486892"/>
              <a:gd name="connsiteX83" fmla="*/ 962146 w 4730116"/>
              <a:gd name="connsiteY83" fmla="*/ 2080610 h 4486892"/>
              <a:gd name="connsiteX84" fmla="*/ 499840 w 4730116"/>
              <a:gd name="connsiteY84" fmla="*/ 2080610 h 4486892"/>
              <a:gd name="connsiteX85" fmla="*/ 665645 w 4730116"/>
              <a:gd name="connsiteY85" fmla="*/ 2246414 h 4486892"/>
              <a:gd name="connsiteX86" fmla="*/ 175465 w 4730116"/>
              <a:gd name="connsiteY86" fmla="*/ 2246414 h 4486892"/>
              <a:gd name="connsiteX87" fmla="*/ 9661 w 4730116"/>
              <a:gd name="connsiteY87" fmla="*/ 2080610 h 4486892"/>
              <a:gd name="connsiteX88" fmla="*/ 499839 w 4730116"/>
              <a:gd name="connsiteY88" fmla="*/ 2080610 h 4486892"/>
              <a:gd name="connsiteX89" fmla="*/ 476979 w 4730116"/>
              <a:gd name="connsiteY89" fmla="*/ 2057750 h 4486892"/>
              <a:gd name="connsiteX90" fmla="*/ 499838 w 4730116"/>
              <a:gd name="connsiteY90" fmla="*/ 2034891 h 4486892"/>
              <a:gd name="connsiteX91" fmla="*/ 962148 w 4730116"/>
              <a:gd name="connsiteY91" fmla="*/ 582999 h 4486892"/>
              <a:gd name="connsiteX92" fmla="*/ 499842 w 4730116"/>
              <a:gd name="connsiteY92" fmla="*/ 582999 h 4486892"/>
              <a:gd name="connsiteX93" fmla="*/ 665647 w 4730116"/>
              <a:gd name="connsiteY93" fmla="*/ 748804 h 4486892"/>
              <a:gd name="connsiteX94" fmla="*/ 175467 w 4730116"/>
              <a:gd name="connsiteY94" fmla="*/ 748804 h 4486892"/>
              <a:gd name="connsiteX95" fmla="*/ 9663 w 4730116"/>
              <a:gd name="connsiteY95" fmla="*/ 582999 h 4486892"/>
              <a:gd name="connsiteX96" fmla="*/ 499841 w 4730116"/>
              <a:gd name="connsiteY96" fmla="*/ 582999 h 4486892"/>
              <a:gd name="connsiteX97" fmla="*/ 476981 w 4730116"/>
              <a:gd name="connsiteY97" fmla="*/ 560139 h 4486892"/>
              <a:gd name="connsiteX98" fmla="*/ 499840 w 4730116"/>
              <a:gd name="connsiteY98" fmla="*/ 537280 h 4486892"/>
              <a:gd name="connsiteX99" fmla="*/ 962147 w 4730116"/>
              <a:gd name="connsiteY99" fmla="*/ 537280 h 4486892"/>
              <a:gd name="connsiteX100" fmla="*/ 939288 w 4730116"/>
              <a:gd name="connsiteY100" fmla="*/ 560139 h 4486892"/>
              <a:gd name="connsiteX101" fmla="*/ 1141877 w 4730116"/>
              <a:gd name="connsiteY101" fmla="*/ 0 h 4486892"/>
              <a:gd name="connsiteX102" fmla="*/ 976072 w 4730116"/>
              <a:gd name="connsiteY102" fmla="*/ 165805 h 4486892"/>
              <a:gd name="connsiteX103" fmla="*/ 485911 w 4730116"/>
              <a:gd name="connsiteY103" fmla="*/ 165805 h 4486892"/>
              <a:gd name="connsiteX104" fmla="*/ 651716 w 4730116"/>
              <a:gd name="connsiteY104" fmla="*/ 0 h 4486892"/>
              <a:gd name="connsiteX105" fmla="*/ 1304765 w 4730116"/>
              <a:gd name="connsiteY105" fmla="*/ 2412221 h 4486892"/>
              <a:gd name="connsiteX106" fmla="*/ 814596 w 4730116"/>
              <a:gd name="connsiteY106" fmla="*/ 2412221 h 4486892"/>
              <a:gd name="connsiteX107" fmla="*/ 648791 w 4730116"/>
              <a:gd name="connsiteY107" fmla="*/ 2246416 h 4486892"/>
              <a:gd name="connsiteX108" fmla="*/ 1138963 w 4730116"/>
              <a:gd name="connsiteY108" fmla="*/ 2246416 h 4486892"/>
              <a:gd name="connsiteX109" fmla="*/ 1304766 w 4730116"/>
              <a:gd name="connsiteY109" fmla="*/ 3909832 h 4486892"/>
              <a:gd name="connsiteX110" fmla="*/ 814596 w 4730116"/>
              <a:gd name="connsiteY110" fmla="*/ 3909832 h 4486892"/>
              <a:gd name="connsiteX111" fmla="*/ 648791 w 4730116"/>
              <a:gd name="connsiteY111" fmla="*/ 3744027 h 4486892"/>
              <a:gd name="connsiteX112" fmla="*/ 1138963 w 4730116"/>
              <a:gd name="connsiteY112" fmla="*/ 3744027 h 4486892"/>
              <a:gd name="connsiteX113" fmla="*/ 1304767 w 4730116"/>
              <a:gd name="connsiteY113" fmla="*/ 914611 h 4486892"/>
              <a:gd name="connsiteX114" fmla="*/ 814598 w 4730116"/>
              <a:gd name="connsiteY114" fmla="*/ 914611 h 4486892"/>
              <a:gd name="connsiteX115" fmla="*/ 648793 w 4730116"/>
              <a:gd name="connsiteY115" fmla="*/ 748806 h 4486892"/>
              <a:gd name="connsiteX116" fmla="*/ 1138964 w 4730116"/>
              <a:gd name="connsiteY116" fmla="*/ 748806 h 4486892"/>
              <a:gd name="connsiteX117" fmla="*/ 1313700 w 4730116"/>
              <a:gd name="connsiteY117" fmla="*/ 2806556 h 4486892"/>
              <a:gd name="connsiteX118" fmla="*/ 1290841 w 4730116"/>
              <a:gd name="connsiteY118" fmla="*/ 2829415 h 4486892"/>
              <a:gd name="connsiteX119" fmla="*/ 828526 w 4730116"/>
              <a:gd name="connsiteY119" fmla="*/ 2829415 h 4486892"/>
              <a:gd name="connsiteX120" fmla="*/ 851382 w 4730116"/>
              <a:gd name="connsiteY120" fmla="*/ 2806556 h 4486892"/>
              <a:gd name="connsiteX121" fmla="*/ 828525 w 4730116"/>
              <a:gd name="connsiteY121" fmla="*/ 2783696 h 4486892"/>
              <a:gd name="connsiteX122" fmla="*/ 1290841 w 4730116"/>
              <a:gd name="connsiteY122" fmla="*/ 2783696 h 4486892"/>
              <a:gd name="connsiteX123" fmla="*/ 1313701 w 4730116"/>
              <a:gd name="connsiteY123" fmla="*/ 4304167 h 4486892"/>
              <a:gd name="connsiteX124" fmla="*/ 1290841 w 4730116"/>
              <a:gd name="connsiteY124" fmla="*/ 4327026 h 4486892"/>
              <a:gd name="connsiteX125" fmla="*/ 828526 w 4730116"/>
              <a:gd name="connsiteY125" fmla="*/ 4327026 h 4486892"/>
              <a:gd name="connsiteX126" fmla="*/ 851382 w 4730116"/>
              <a:gd name="connsiteY126" fmla="*/ 4304167 h 4486892"/>
              <a:gd name="connsiteX127" fmla="*/ 828525 w 4730116"/>
              <a:gd name="connsiteY127" fmla="*/ 4281307 h 4486892"/>
              <a:gd name="connsiteX128" fmla="*/ 1290841 w 4730116"/>
              <a:gd name="connsiteY128" fmla="*/ 4281307 h 4486892"/>
              <a:gd name="connsiteX129" fmla="*/ 1313702 w 4730116"/>
              <a:gd name="connsiteY129" fmla="*/ 1308946 h 4486892"/>
              <a:gd name="connsiteX130" fmla="*/ 1290843 w 4730116"/>
              <a:gd name="connsiteY130" fmla="*/ 1331805 h 4486892"/>
              <a:gd name="connsiteX131" fmla="*/ 828528 w 4730116"/>
              <a:gd name="connsiteY131" fmla="*/ 1331805 h 4486892"/>
              <a:gd name="connsiteX132" fmla="*/ 851383 w 4730116"/>
              <a:gd name="connsiteY132" fmla="*/ 1308946 h 4486892"/>
              <a:gd name="connsiteX133" fmla="*/ 828527 w 4730116"/>
              <a:gd name="connsiteY133" fmla="*/ 1286086 h 4486892"/>
              <a:gd name="connsiteX134" fmla="*/ 1290842 w 4730116"/>
              <a:gd name="connsiteY134" fmla="*/ 1286086 h 4486892"/>
              <a:gd name="connsiteX135" fmla="*/ 1438392 w 4730116"/>
              <a:gd name="connsiteY135" fmla="*/ 1709135 h 4486892"/>
              <a:gd name="connsiteX136" fmla="*/ 976072 w 4730116"/>
              <a:gd name="connsiteY136" fmla="*/ 1709135 h 4486892"/>
              <a:gd name="connsiteX137" fmla="*/ 953211 w 4730116"/>
              <a:gd name="connsiteY137" fmla="*/ 1686274 h 4486892"/>
              <a:gd name="connsiteX138" fmla="*/ 976070 w 4730116"/>
              <a:gd name="connsiteY138" fmla="*/ 1663415 h 4486892"/>
              <a:gd name="connsiteX139" fmla="*/ 1438390 w 4730116"/>
              <a:gd name="connsiteY139" fmla="*/ 1663415 h 4486892"/>
              <a:gd name="connsiteX140" fmla="*/ 1415532 w 4730116"/>
              <a:gd name="connsiteY140" fmla="*/ 1686274 h 4486892"/>
              <a:gd name="connsiteX141" fmla="*/ 1438393 w 4730116"/>
              <a:gd name="connsiteY141" fmla="*/ 3206745 h 4486892"/>
              <a:gd name="connsiteX142" fmla="*/ 976072 w 4730116"/>
              <a:gd name="connsiteY142" fmla="*/ 3206745 h 4486892"/>
              <a:gd name="connsiteX143" fmla="*/ 953212 w 4730116"/>
              <a:gd name="connsiteY143" fmla="*/ 3183885 h 4486892"/>
              <a:gd name="connsiteX144" fmla="*/ 976071 w 4730116"/>
              <a:gd name="connsiteY144" fmla="*/ 3161026 h 4486892"/>
              <a:gd name="connsiteX145" fmla="*/ 1438391 w 4730116"/>
              <a:gd name="connsiteY145" fmla="*/ 3161026 h 4486892"/>
              <a:gd name="connsiteX146" fmla="*/ 1415532 w 4730116"/>
              <a:gd name="connsiteY146" fmla="*/ 3183885 h 4486892"/>
              <a:gd name="connsiteX147" fmla="*/ 1438394 w 4730116"/>
              <a:gd name="connsiteY147" fmla="*/ 211524 h 4486892"/>
              <a:gd name="connsiteX148" fmla="*/ 976073 w 4730116"/>
              <a:gd name="connsiteY148" fmla="*/ 211524 h 4486892"/>
              <a:gd name="connsiteX149" fmla="*/ 953213 w 4730116"/>
              <a:gd name="connsiteY149" fmla="*/ 188664 h 4486892"/>
              <a:gd name="connsiteX150" fmla="*/ 976072 w 4730116"/>
              <a:gd name="connsiteY150" fmla="*/ 165805 h 4486892"/>
              <a:gd name="connsiteX151" fmla="*/ 1438392 w 4730116"/>
              <a:gd name="connsiteY151" fmla="*/ 165805 h 4486892"/>
              <a:gd name="connsiteX152" fmla="*/ 1415534 w 4730116"/>
              <a:gd name="connsiteY152" fmla="*/ 188664 h 4486892"/>
              <a:gd name="connsiteX153" fmla="*/ 1618130 w 4730116"/>
              <a:gd name="connsiteY153" fmla="*/ 2246414 h 4486892"/>
              <a:gd name="connsiteX154" fmla="*/ 1127951 w 4730116"/>
              <a:gd name="connsiteY154" fmla="*/ 2246414 h 4486892"/>
              <a:gd name="connsiteX155" fmla="*/ 962147 w 4730116"/>
              <a:gd name="connsiteY155" fmla="*/ 2080610 h 4486892"/>
              <a:gd name="connsiteX156" fmla="*/ 1452324 w 4730116"/>
              <a:gd name="connsiteY156" fmla="*/ 2080610 h 4486892"/>
              <a:gd name="connsiteX157" fmla="*/ 1618131 w 4730116"/>
              <a:gd name="connsiteY157" fmla="*/ 3744026 h 4486892"/>
              <a:gd name="connsiteX158" fmla="*/ 1127951 w 4730116"/>
              <a:gd name="connsiteY158" fmla="*/ 3744025 h 4486892"/>
              <a:gd name="connsiteX159" fmla="*/ 962148 w 4730116"/>
              <a:gd name="connsiteY159" fmla="*/ 3578220 h 4486892"/>
              <a:gd name="connsiteX160" fmla="*/ 1452325 w 4730116"/>
              <a:gd name="connsiteY160" fmla="*/ 3578221 h 4486892"/>
              <a:gd name="connsiteX161" fmla="*/ 1618132 w 4730116"/>
              <a:gd name="connsiteY161" fmla="*/ 748804 h 4486892"/>
              <a:gd name="connsiteX162" fmla="*/ 1127952 w 4730116"/>
              <a:gd name="connsiteY162" fmla="*/ 748804 h 4486892"/>
              <a:gd name="connsiteX163" fmla="*/ 962149 w 4730116"/>
              <a:gd name="connsiteY163" fmla="*/ 582999 h 4486892"/>
              <a:gd name="connsiteX164" fmla="*/ 1452326 w 4730116"/>
              <a:gd name="connsiteY164" fmla="*/ 582999 h 4486892"/>
              <a:gd name="connsiteX165" fmla="*/ 1781024 w 4730116"/>
              <a:gd name="connsiteY165" fmla="*/ 4327026 h 4486892"/>
              <a:gd name="connsiteX166" fmla="*/ 1621158 w 4730116"/>
              <a:gd name="connsiteY166" fmla="*/ 4486892 h 4486892"/>
              <a:gd name="connsiteX167" fmla="*/ 1130975 w 4730116"/>
              <a:gd name="connsiteY167" fmla="*/ 4486892 h 4486892"/>
              <a:gd name="connsiteX168" fmla="*/ 1290841 w 4730116"/>
              <a:gd name="connsiteY168" fmla="*/ 4327026 h 4486892"/>
              <a:gd name="connsiteX169" fmla="*/ 2094378 w 4730116"/>
              <a:gd name="connsiteY169" fmla="*/ 0 h 4486892"/>
              <a:gd name="connsiteX170" fmla="*/ 1928571 w 4730116"/>
              <a:gd name="connsiteY170" fmla="*/ 165805 h 4486892"/>
              <a:gd name="connsiteX171" fmla="*/ 1438392 w 4730116"/>
              <a:gd name="connsiteY171" fmla="*/ 165805 h 4486892"/>
              <a:gd name="connsiteX172" fmla="*/ 1604197 w 4730116"/>
              <a:gd name="connsiteY172" fmla="*/ 0 h 4486892"/>
              <a:gd name="connsiteX173" fmla="*/ 2257266 w 4730116"/>
              <a:gd name="connsiteY173" fmla="*/ 3909832 h 4486892"/>
              <a:gd name="connsiteX174" fmla="*/ 1767088 w 4730116"/>
              <a:gd name="connsiteY174" fmla="*/ 3909832 h 4486892"/>
              <a:gd name="connsiteX175" fmla="*/ 1601282 w 4730116"/>
              <a:gd name="connsiteY175" fmla="*/ 3744028 h 4486892"/>
              <a:gd name="connsiteX176" fmla="*/ 2091464 w 4730116"/>
              <a:gd name="connsiteY176" fmla="*/ 3744028 h 4486892"/>
              <a:gd name="connsiteX177" fmla="*/ 2257266 w 4730116"/>
              <a:gd name="connsiteY177" fmla="*/ 2412221 h 4486892"/>
              <a:gd name="connsiteX178" fmla="*/ 1767087 w 4730116"/>
              <a:gd name="connsiteY178" fmla="*/ 2412221 h 4486892"/>
              <a:gd name="connsiteX179" fmla="*/ 1601281 w 4730116"/>
              <a:gd name="connsiteY179" fmla="*/ 2246416 h 4486892"/>
              <a:gd name="connsiteX180" fmla="*/ 2091463 w 4730116"/>
              <a:gd name="connsiteY180" fmla="*/ 2246416 h 4486892"/>
              <a:gd name="connsiteX181" fmla="*/ 2257268 w 4730116"/>
              <a:gd name="connsiteY181" fmla="*/ 914611 h 4486892"/>
              <a:gd name="connsiteX182" fmla="*/ 1767089 w 4730116"/>
              <a:gd name="connsiteY182" fmla="*/ 914611 h 4486892"/>
              <a:gd name="connsiteX183" fmla="*/ 1601283 w 4730116"/>
              <a:gd name="connsiteY183" fmla="*/ 748806 h 4486892"/>
              <a:gd name="connsiteX184" fmla="*/ 2091465 w 4730116"/>
              <a:gd name="connsiteY184" fmla="*/ 748806 h 4486892"/>
              <a:gd name="connsiteX185" fmla="*/ 3027826 w 4730116"/>
              <a:gd name="connsiteY185" fmla="*/ 0 h 4486892"/>
              <a:gd name="connsiteX186" fmla="*/ 2862017 w 4730116"/>
              <a:gd name="connsiteY186" fmla="*/ 165805 h 4486892"/>
              <a:gd name="connsiteX187" fmla="*/ 2371843 w 4730116"/>
              <a:gd name="connsiteY187" fmla="*/ 165805 h 4486892"/>
              <a:gd name="connsiteX188" fmla="*/ 2537646 w 4730116"/>
              <a:gd name="connsiteY188" fmla="*/ 0 h 4486892"/>
              <a:gd name="connsiteX189" fmla="*/ 3190714 w 4730116"/>
              <a:gd name="connsiteY189" fmla="*/ 3909832 h 4486892"/>
              <a:gd name="connsiteX190" fmla="*/ 2700537 w 4730116"/>
              <a:gd name="connsiteY190" fmla="*/ 3909832 h 4486892"/>
              <a:gd name="connsiteX191" fmla="*/ 2723396 w 4730116"/>
              <a:gd name="connsiteY191" fmla="*/ 3932692 h 4486892"/>
              <a:gd name="connsiteX192" fmla="*/ 2700537 w 4730116"/>
              <a:gd name="connsiteY192" fmla="*/ 3955551 h 4486892"/>
              <a:gd name="connsiteX193" fmla="*/ 2257269 w 4730116"/>
              <a:gd name="connsiteY193" fmla="*/ 3955551 h 4486892"/>
              <a:gd name="connsiteX194" fmla="*/ 2280128 w 4730116"/>
              <a:gd name="connsiteY194" fmla="*/ 3932692 h 4486892"/>
              <a:gd name="connsiteX195" fmla="*/ 2257266 w 4730116"/>
              <a:gd name="connsiteY195" fmla="*/ 3909832 h 4486892"/>
              <a:gd name="connsiteX196" fmla="*/ 2700535 w 4730116"/>
              <a:gd name="connsiteY196" fmla="*/ 3909832 h 4486892"/>
              <a:gd name="connsiteX197" fmla="*/ 2534732 w 4730116"/>
              <a:gd name="connsiteY197" fmla="*/ 3744028 h 4486892"/>
              <a:gd name="connsiteX198" fmla="*/ 3024910 w 4730116"/>
              <a:gd name="connsiteY198" fmla="*/ 3744028 h 4486892"/>
              <a:gd name="connsiteX199" fmla="*/ 3190714 w 4730116"/>
              <a:gd name="connsiteY199" fmla="*/ 2412221 h 4486892"/>
              <a:gd name="connsiteX200" fmla="*/ 2700537 w 4730116"/>
              <a:gd name="connsiteY200" fmla="*/ 2412221 h 4486892"/>
              <a:gd name="connsiteX201" fmla="*/ 2723395 w 4730116"/>
              <a:gd name="connsiteY201" fmla="*/ 2435082 h 4486892"/>
              <a:gd name="connsiteX202" fmla="*/ 2700537 w 4730116"/>
              <a:gd name="connsiteY202" fmla="*/ 2457941 h 4486892"/>
              <a:gd name="connsiteX203" fmla="*/ 2257269 w 4730116"/>
              <a:gd name="connsiteY203" fmla="*/ 2457941 h 4486892"/>
              <a:gd name="connsiteX204" fmla="*/ 2280127 w 4730116"/>
              <a:gd name="connsiteY204" fmla="*/ 2435082 h 4486892"/>
              <a:gd name="connsiteX205" fmla="*/ 2257266 w 4730116"/>
              <a:gd name="connsiteY205" fmla="*/ 2412221 h 4486892"/>
              <a:gd name="connsiteX206" fmla="*/ 2700535 w 4730116"/>
              <a:gd name="connsiteY206" fmla="*/ 2412221 h 4486892"/>
              <a:gd name="connsiteX207" fmla="*/ 2534732 w 4730116"/>
              <a:gd name="connsiteY207" fmla="*/ 2246416 h 4486892"/>
              <a:gd name="connsiteX208" fmla="*/ 3024910 w 4730116"/>
              <a:gd name="connsiteY208" fmla="*/ 2246416 h 4486892"/>
              <a:gd name="connsiteX209" fmla="*/ 3190715 w 4730116"/>
              <a:gd name="connsiteY209" fmla="*/ 914611 h 4486892"/>
              <a:gd name="connsiteX210" fmla="*/ 2700538 w 4730116"/>
              <a:gd name="connsiteY210" fmla="*/ 914611 h 4486892"/>
              <a:gd name="connsiteX211" fmla="*/ 2723397 w 4730116"/>
              <a:gd name="connsiteY211" fmla="*/ 937471 h 4486892"/>
              <a:gd name="connsiteX212" fmla="*/ 2700538 w 4730116"/>
              <a:gd name="connsiteY212" fmla="*/ 960330 h 4486892"/>
              <a:gd name="connsiteX213" fmla="*/ 2257270 w 4730116"/>
              <a:gd name="connsiteY213" fmla="*/ 960330 h 4486892"/>
              <a:gd name="connsiteX214" fmla="*/ 2280129 w 4730116"/>
              <a:gd name="connsiteY214" fmla="*/ 937471 h 4486892"/>
              <a:gd name="connsiteX215" fmla="*/ 2257268 w 4730116"/>
              <a:gd name="connsiteY215" fmla="*/ 914611 h 4486892"/>
              <a:gd name="connsiteX216" fmla="*/ 2700537 w 4730116"/>
              <a:gd name="connsiteY216" fmla="*/ 914611 h 4486892"/>
              <a:gd name="connsiteX217" fmla="*/ 2534733 w 4730116"/>
              <a:gd name="connsiteY217" fmla="*/ 748806 h 4486892"/>
              <a:gd name="connsiteX218" fmla="*/ 3024911 w 4730116"/>
              <a:gd name="connsiteY218" fmla="*/ 748806 h 4486892"/>
              <a:gd name="connsiteX219" fmla="*/ 3199653 w 4730116"/>
              <a:gd name="connsiteY219" fmla="*/ 4304167 h 4486892"/>
              <a:gd name="connsiteX220" fmla="*/ 3176791 w 4730116"/>
              <a:gd name="connsiteY220" fmla="*/ 4327026 h 4486892"/>
              <a:gd name="connsiteX221" fmla="*/ 2733525 w 4730116"/>
              <a:gd name="connsiteY221" fmla="*/ 4327026 h 4486892"/>
              <a:gd name="connsiteX222" fmla="*/ 2573659 w 4730116"/>
              <a:gd name="connsiteY222" fmla="*/ 4486892 h 4486892"/>
              <a:gd name="connsiteX223" fmla="*/ 2083475 w 4730116"/>
              <a:gd name="connsiteY223" fmla="*/ 4486892 h 4486892"/>
              <a:gd name="connsiteX224" fmla="*/ 2243342 w 4730116"/>
              <a:gd name="connsiteY224" fmla="*/ 4327026 h 4486892"/>
              <a:gd name="connsiteX225" fmla="*/ 2733523 w 4730116"/>
              <a:gd name="connsiteY225" fmla="*/ 4327026 h 4486892"/>
              <a:gd name="connsiteX226" fmla="*/ 2756383 w 4730116"/>
              <a:gd name="connsiteY226" fmla="*/ 4304167 h 4486892"/>
              <a:gd name="connsiteX227" fmla="*/ 2733523 w 4730116"/>
              <a:gd name="connsiteY227" fmla="*/ 4281307 h 4486892"/>
              <a:gd name="connsiteX228" fmla="*/ 3176791 w 4730116"/>
              <a:gd name="connsiteY228" fmla="*/ 4281307 h 4486892"/>
              <a:gd name="connsiteX229" fmla="*/ 3666972 w 4730116"/>
              <a:gd name="connsiteY229" fmla="*/ 2829415 h 4486892"/>
              <a:gd name="connsiteX230" fmla="*/ 3501167 w 4730116"/>
              <a:gd name="connsiteY230" fmla="*/ 2995221 h 4486892"/>
              <a:gd name="connsiteX231" fmla="*/ 3490146 w 4730116"/>
              <a:gd name="connsiteY231" fmla="*/ 2995221 h 4486892"/>
              <a:gd name="connsiteX232" fmla="*/ 3027825 w 4730116"/>
              <a:gd name="connsiteY232" fmla="*/ 2995221 h 4486892"/>
              <a:gd name="connsiteX233" fmla="*/ 2862015 w 4730116"/>
              <a:gd name="connsiteY233" fmla="*/ 3161026 h 4486892"/>
              <a:gd name="connsiteX234" fmla="*/ 2371842 w 4730116"/>
              <a:gd name="connsiteY234" fmla="*/ 3161026 h 4486892"/>
              <a:gd name="connsiteX235" fmla="*/ 2537644 w 4730116"/>
              <a:gd name="connsiteY235" fmla="*/ 2995221 h 4486892"/>
              <a:gd name="connsiteX236" fmla="*/ 2094376 w 4730116"/>
              <a:gd name="connsiteY236" fmla="*/ 2995221 h 4486892"/>
              <a:gd name="connsiteX237" fmla="*/ 1928570 w 4730116"/>
              <a:gd name="connsiteY237" fmla="*/ 3161026 h 4486892"/>
              <a:gd name="connsiteX238" fmla="*/ 1438391 w 4730116"/>
              <a:gd name="connsiteY238" fmla="*/ 3161026 h 4486892"/>
              <a:gd name="connsiteX239" fmla="*/ 1604196 w 4730116"/>
              <a:gd name="connsiteY239" fmla="*/ 2995221 h 4486892"/>
              <a:gd name="connsiteX240" fmla="*/ 1141876 w 4730116"/>
              <a:gd name="connsiteY240" fmla="*/ 2995221 h 4486892"/>
              <a:gd name="connsiteX241" fmla="*/ 976071 w 4730116"/>
              <a:gd name="connsiteY241" fmla="*/ 3161026 h 4486892"/>
              <a:gd name="connsiteX242" fmla="*/ 485909 w 4730116"/>
              <a:gd name="connsiteY242" fmla="*/ 3161026 h 4486892"/>
              <a:gd name="connsiteX243" fmla="*/ 651714 w 4730116"/>
              <a:gd name="connsiteY243" fmla="*/ 2995221 h 4486892"/>
              <a:gd name="connsiteX244" fmla="*/ 189394 w 4730116"/>
              <a:gd name="connsiteY244" fmla="*/ 2995221 h 4486892"/>
              <a:gd name="connsiteX245" fmla="*/ 23588 w 4730116"/>
              <a:gd name="connsiteY245" fmla="*/ 3161026 h 4486892"/>
              <a:gd name="connsiteX246" fmla="*/ 0 w 4730116"/>
              <a:gd name="connsiteY246" fmla="*/ 3161026 h 4486892"/>
              <a:gd name="connsiteX247" fmla="*/ 0 w 4730116"/>
              <a:gd name="connsiteY247" fmla="*/ 2995221 h 4486892"/>
              <a:gd name="connsiteX248" fmla="*/ 172541 w 4730116"/>
              <a:gd name="connsiteY248" fmla="*/ 2995221 h 4486892"/>
              <a:gd name="connsiteX249" fmla="*/ 338347 w 4730116"/>
              <a:gd name="connsiteY249" fmla="*/ 2829415 h 4486892"/>
              <a:gd name="connsiteX250" fmla="*/ 828526 w 4730116"/>
              <a:gd name="connsiteY250" fmla="*/ 2829415 h 4486892"/>
              <a:gd name="connsiteX251" fmla="*/ 662721 w 4730116"/>
              <a:gd name="connsiteY251" fmla="*/ 2995221 h 4486892"/>
              <a:gd name="connsiteX252" fmla="*/ 1125036 w 4730116"/>
              <a:gd name="connsiteY252" fmla="*/ 2995221 h 4486892"/>
              <a:gd name="connsiteX253" fmla="*/ 1290841 w 4730116"/>
              <a:gd name="connsiteY253" fmla="*/ 2829415 h 4486892"/>
              <a:gd name="connsiteX254" fmla="*/ 1781024 w 4730116"/>
              <a:gd name="connsiteY254" fmla="*/ 2829415 h 4486892"/>
              <a:gd name="connsiteX255" fmla="*/ 1615219 w 4730116"/>
              <a:gd name="connsiteY255" fmla="*/ 2995221 h 4486892"/>
              <a:gd name="connsiteX256" fmla="*/ 2077536 w 4730116"/>
              <a:gd name="connsiteY256" fmla="*/ 2995221 h 4486892"/>
              <a:gd name="connsiteX257" fmla="*/ 2243342 w 4730116"/>
              <a:gd name="connsiteY257" fmla="*/ 2829415 h 4486892"/>
              <a:gd name="connsiteX258" fmla="*/ 2733523 w 4730116"/>
              <a:gd name="connsiteY258" fmla="*/ 2829415 h 4486892"/>
              <a:gd name="connsiteX259" fmla="*/ 2756382 w 4730116"/>
              <a:gd name="connsiteY259" fmla="*/ 2806556 h 4486892"/>
              <a:gd name="connsiteX260" fmla="*/ 2733523 w 4730116"/>
              <a:gd name="connsiteY260" fmla="*/ 2783696 h 4486892"/>
              <a:gd name="connsiteX261" fmla="*/ 3176791 w 4730116"/>
              <a:gd name="connsiteY261" fmla="*/ 2783696 h 4486892"/>
              <a:gd name="connsiteX262" fmla="*/ 3199653 w 4730116"/>
              <a:gd name="connsiteY262" fmla="*/ 2806556 h 4486892"/>
              <a:gd name="connsiteX263" fmla="*/ 3176791 w 4730116"/>
              <a:gd name="connsiteY263" fmla="*/ 2829415 h 4486892"/>
              <a:gd name="connsiteX264" fmla="*/ 2733525 w 4730116"/>
              <a:gd name="connsiteY264" fmla="*/ 2829415 h 4486892"/>
              <a:gd name="connsiteX265" fmla="*/ 2567720 w 4730116"/>
              <a:gd name="connsiteY265" fmla="*/ 2995221 h 4486892"/>
              <a:gd name="connsiteX266" fmla="*/ 3010986 w 4730116"/>
              <a:gd name="connsiteY266" fmla="*/ 2995221 h 4486892"/>
              <a:gd name="connsiteX267" fmla="*/ 3176791 w 4730116"/>
              <a:gd name="connsiteY267" fmla="*/ 2829415 h 4486892"/>
              <a:gd name="connsiteX268" fmla="*/ 3666973 w 4730116"/>
              <a:gd name="connsiteY268" fmla="*/ 4327026 h 4486892"/>
              <a:gd name="connsiteX269" fmla="*/ 3507107 w 4730116"/>
              <a:gd name="connsiteY269" fmla="*/ 4486892 h 4486892"/>
              <a:gd name="connsiteX270" fmla="*/ 3016925 w 4730116"/>
              <a:gd name="connsiteY270" fmla="*/ 4486892 h 4486892"/>
              <a:gd name="connsiteX271" fmla="*/ 3176791 w 4730116"/>
              <a:gd name="connsiteY271" fmla="*/ 4327026 h 4486892"/>
              <a:gd name="connsiteX272" fmla="*/ 3666974 w 4730116"/>
              <a:gd name="connsiteY272" fmla="*/ 1331805 h 4486892"/>
              <a:gd name="connsiteX273" fmla="*/ 3501169 w 4730116"/>
              <a:gd name="connsiteY273" fmla="*/ 1497610 h 4486892"/>
              <a:gd name="connsiteX274" fmla="*/ 3027825 w 4730116"/>
              <a:gd name="connsiteY274" fmla="*/ 1497610 h 4486892"/>
              <a:gd name="connsiteX275" fmla="*/ 2862015 w 4730116"/>
              <a:gd name="connsiteY275" fmla="*/ 1663415 h 4486892"/>
              <a:gd name="connsiteX276" fmla="*/ 2371842 w 4730116"/>
              <a:gd name="connsiteY276" fmla="*/ 1663415 h 4486892"/>
              <a:gd name="connsiteX277" fmla="*/ 2537644 w 4730116"/>
              <a:gd name="connsiteY277" fmla="*/ 1497610 h 4486892"/>
              <a:gd name="connsiteX278" fmla="*/ 2094376 w 4730116"/>
              <a:gd name="connsiteY278" fmla="*/ 1497610 h 4486892"/>
              <a:gd name="connsiteX279" fmla="*/ 1928569 w 4730116"/>
              <a:gd name="connsiteY279" fmla="*/ 1663415 h 4486892"/>
              <a:gd name="connsiteX280" fmla="*/ 1438390 w 4730116"/>
              <a:gd name="connsiteY280" fmla="*/ 1663415 h 4486892"/>
              <a:gd name="connsiteX281" fmla="*/ 1604196 w 4730116"/>
              <a:gd name="connsiteY281" fmla="*/ 1497610 h 4486892"/>
              <a:gd name="connsiteX282" fmla="*/ 1141875 w 4730116"/>
              <a:gd name="connsiteY282" fmla="*/ 1497610 h 4486892"/>
              <a:gd name="connsiteX283" fmla="*/ 976070 w 4730116"/>
              <a:gd name="connsiteY283" fmla="*/ 1663415 h 4486892"/>
              <a:gd name="connsiteX284" fmla="*/ 485909 w 4730116"/>
              <a:gd name="connsiteY284" fmla="*/ 1663415 h 4486892"/>
              <a:gd name="connsiteX285" fmla="*/ 651714 w 4730116"/>
              <a:gd name="connsiteY285" fmla="*/ 1497610 h 4486892"/>
              <a:gd name="connsiteX286" fmla="*/ 189394 w 4730116"/>
              <a:gd name="connsiteY286" fmla="*/ 1497610 h 4486892"/>
              <a:gd name="connsiteX287" fmla="*/ 23588 w 4730116"/>
              <a:gd name="connsiteY287" fmla="*/ 1663415 h 4486892"/>
              <a:gd name="connsiteX288" fmla="*/ 0 w 4730116"/>
              <a:gd name="connsiteY288" fmla="*/ 1663415 h 4486892"/>
              <a:gd name="connsiteX289" fmla="*/ 0 w 4730116"/>
              <a:gd name="connsiteY289" fmla="*/ 1497610 h 4486892"/>
              <a:gd name="connsiteX290" fmla="*/ 172543 w 4730116"/>
              <a:gd name="connsiteY290" fmla="*/ 1497610 h 4486892"/>
              <a:gd name="connsiteX291" fmla="*/ 338349 w 4730116"/>
              <a:gd name="connsiteY291" fmla="*/ 1331805 h 4486892"/>
              <a:gd name="connsiteX292" fmla="*/ 828528 w 4730116"/>
              <a:gd name="connsiteY292" fmla="*/ 1331805 h 4486892"/>
              <a:gd name="connsiteX293" fmla="*/ 662723 w 4730116"/>
              <a:gd name="connsiteY293" fmla="*/ 1497610 h 4486892"/>
              <a:gd name="connsiteX294" fmla="*/ 1125037 w 4730116"/>
              <a:gd name="connsiteY294" fmla="*/ 1497610 h 4486892"/>
              <a:gd name="connsiteX295" fmla="*/ 1290843 w 4730116"/>
              <a:gd name="connsiteY295" fmla="*/ 1331805 h 4486892"/>
              <a:gd name="connsiteX296" fmla="*/ 1781026 w 4730116"/>
              <a:gd name="connsiteY296" fmla="*/ 1331805 h 4486892"/>
              <a:gd name="connsiteX297" fmla="*/ 1615221 w 4730116"/>
              <a:gd name="connsiteY297" fmla="*/ 1497610 h 4486892"/>
              <a:gd name="connsiteX298" fmla="*/ 2077537 w 4730116"/>
              <a:gd name="connsiteY298" fmla="*/ 1497610 h 4486892"/>
              <a:gd name="connsiteX299" fmla="*/ 2243343 w 4730116"/>
              <a:gd name="connsiteY299" fmla="*/ 1331805 h 4486892"/>
              <a:gd name="connsiteX300" fmla="*/ 2733525 w 4730116"/>
              <a:gd name="connsiteY300" fmla="*/ 1331805 h 4486892"/>
              <a:gd name="connsiteX301" fmla="*/ 2756384 w 4730116"/>
              <a:gd name="connsiteY301" fmla="*/ 1308946 h 4486892"/>
              <a:gd name="connsiteX302" fmla="*/ 2733525 w 4730116"/>
              <a:gd name="connsiteY302" fmla="*/ 1286086 h 4486892"/>
              <a:gd name="connsiteX303" fmla="*/ 3176793 w 4730116"/>
              <a:gd name="connsiteY303" fmla="*/ 1286086 h 4486892"/>
              <a:gd name="connsiteX304" fmla="*/ 3199654 w 4730116"/>
              <a:gd name="connsiteY304" fmla="*/ 1308946 h 4486892"/>
              <a:gd name="connsiteX305" fmla="*/ 3176793 w 4730116"/>
              <a:gd name="connsiteY305" fmla="*/ 1331805 h 4486892"/>
              <a:gd name="connsiteX306" fmla="*/ 2733526 w 4730116"/>
              <a:gd name="connsiteY306" fmla="*/ 1331805 h 4486892"/>
              <a:gd name="connsiteX307" fmla="*/ 2567721 w 4730116"/>
              <a:gd name="connsiteY307" fmla="*/ 1497610 h 4486892"/>
              <a:gd name="connsiteX308" fmla="*/ 3010988 w 4730116"/>
              <a:gd name="connsiteY308" fmla="*/ 1497610 h 4486892"/>
              <a:gd name="connsiteX309" fmla="*/ 3176793 w 4730116"/>
              <a:gd name="connsiteY309" fmla="*/ 1331805 h 4486892"/>
              <a:gd name="connsiteX310" fmla="*/ 3800597 w 4730116"/>
              <a:gd name="connsiteY310" fmla="*/ 3532501 h 4486892"/>
              <a:gd name="connsiteX311" fmla="*/ 3777738 w 4730116"/>
              <a:gd name="connsiteY311" fmla="*/ 3555360 h 4486892"/>
              <a:gd name="connsiteX312" fmla="*/ 3800597 w 4730116"/>
              <a:gd name="connsiteY312" fmla="*/ 3578221 h 4486892"/>
              <a:gd name="connsiteX313" fmla="*/ 3338275 w 4730116"/>
              <a:gd name="connsiteY313" fmla="*/ 3578221 h 4486892"/>
              <a:gd name="connsiteX314" fmla="*/ 3504082 w 4730116"/>
              <a:gd name="connsiteY314" fmla="*/ 3744026 h 4486892"/>
              <a:gd name="connsiteX315" fmla="*/ 3013899 w 4730116"/>
              <a:gd name="connsiteY315" fmla="*/ 3744026 h 4486892"/>
              <a:gd name="connsiteX316" fmla="*/ 2848093 w 4730116"/>
              <a:gd name="connsiteY316" fmla="*/ 3578221 h 4486892"/>
              <a:gd name="connsiteX317" fmla="*/ 3338272 w 4730116"/>
              <a:gd name="connsiteY317" fmla="*/ 3578221 h 4486892"/>
              <a:gd name="connsiteX318" fmla="*/ 3315413 w 4730116"/>
              <a:gd name="connsiteY318" fmla="*/ 3555360 h 4486892"/>
              <a:gd name="connsiteX319" fmla="*/ 3338272 w 4730116"/>
              <a:gd name="connsiteY319" fmla="*/ 3532501 h 4486892"/>
              <a:gd name="connsiteX320" fmla="*/ 3800597 w 4730116"/>
              <a:gd name="connsiteY320" fmla="*/ 2034891 h 4486892"/>
              <a:gd name="connsiteX321" fmla="*/ 3777738 w 4730116"/>
              <a:gd name="connsiteY321" fmla="*/ 2057750 h 4486892"/>
              <a:gd name="connsiteX322" fmla="*/ 3800597 w 4730116"/>
              <a:gd name="connsiteY322" fmla="*/ 2080610 h 4486892"/>
              <a:gd name="connsiteX323" fmla="*/ 3338275 w 4730116"/>
              <a:gd name="connsiteY323" fmla="*/ 2080610 h 4486892"/>
              <a:gd name="connsiteX324" fmla="*/ 3504082 w 4730116"/>
              <a:gd name="connsiteY324" fmla="*/ 2246414 h 4486892"/>
              <a:gd name="connsiteX325" fmla="*/ 3013899 w 4730116"/>
              <a:gd name="connsiteY325" fmla="*/ 2246414 h 4486892"/>
              <a:gd name="connsiteX326" fmla="*/ 2848093 w 4730116"/>
              <a:gd name="connsiteY326" fmla="*/ 2080610 h 4486892"/>
              <a:gd name="connsiteX327" fmla="*/ 3338272 w 4730116"/>
              <a:gd name="connsiteY327" fmla="*/ 2080610 h 4486892"/>
              <a:gd name="connsiteX328" fmla="*/ 3315413 w 4730116"/>
              <a:gd name="connsiteY328" fmla="*/ 2057750 h 4486892"/>
              <a:gd name="connsiteX329" fmla="*/ 3338272 w 4730116"/>
              <a:gd name="connsiteY329" fmla="*/ 2034891 h 4486892"/>
              <a:gd name="connsiteX330" fmla="*/ 3800598 w 4730116"/>
              <a:gd name="connsiteY330" fmla="*/ 537280 h 4486892"/>
              <a:gd name="connsiteX331" fmla="*/ 3777739 w 4730116"/>
              <a:gd name="connsiteY331" fmla="*/ 560139 h 4486892"/>
              <a:gd name="connsiteX332" fmla="*/ 3800598 w 4730116"/>
              <a:gd name="connsiteY332" fmla="*/ 582999 h 4486892"/>
              <a:gd name="connsiteX333" fmla="*/ 3338276 w 4730116"/>
              <a:gd name="connsiteY333" fmla="*/ 582999 h 4486892"/>
              <a:gd name="connsiteX334" fmla="*/ 3504083 w 4730116"/>
              <a:gd name="connsiteY334" fmla="*/ 748804 h 4486892"/>
              <a:gd name="connsiteX335" fmla="*/ 3013900 w 4730116"/>
              <a:gd name="connsiteY335" fmla="*/ 748804 h 4486892"/>
              <a:gd name="connsiteX336" fmla="*/ 2848095 w 4730116"/>
              <a:gd name="connsiteY336" fmla="*/ 582999 h 4486892"/>
              <a:gd name="connsiteX337" fmla="*/ 3338274 w 4730116"/>
              <a:gd name="connsiteY337" fmla="*/ 582999 h 4486892"/>
              <a:gd name="connsiteX338" fmla="*/ 3315414 w 4730116"/>
              <a:gd name="connsiteY338" fmla="*/ 560139 h 4486892"/>
              <a:gd name="connsiteX339" fmla="*/ 3338274 w 4730116"/>
              <a:gd name="connsiteY339" fmla="*/ 537280 h 4486892"/>
              <a:gd name="connsiteX340" fmla="*/ 3980331 w 4730116"/>
              <a:gd name="connsiteY340" fmla="*/ 2995222 h 4486892"/>
              <a:gd name="connsiteX341" fmla="*/ 3814523 w 4730116"/>
              <a:gd name="connsiteY341" fmla="*/ 3161027 h 4486892"/>
              <a:gd name="connsiteX342" fmla="*/ 3324340 w 4730116"/>
              <a:gd name="connsiteY342" fmla="*/ 3161026 h 4486892"/>
              <a:gd name="connsiteX343" fmla="*/ 3490146 w 4730116"/>
              <a:gd name="connsiteY343" fmla="*/ 2995221 h 4486892"/>
              <a:gd name="connsiteX344" fmla="*/ 3980331 w 4730116"/>
              <a:gd name="connsiteY344" fmla="*/ 1497611 h 4486892"/>
              <a:gd name="connsiteX345" fmla="*/ 3814523 w 4730116"/>
              <a:gd name="connsiteY345" fmla="*/ 1663416 h 4486892"/>
              <a:gd name="connsiteX346" fmla="*/ 3324340 w 4730116"/>
              <a:gd name="connsiteY346" fmla="*/ 1663416 h 4486892"/>
              <a:gd name="connsiteX347" fmla="*/ 3490146 w 4730116"/>
              <a:gd name="connsiteY347" fmla="*/ 1497611 h 4486892"/>
              <a:gd name="connsiteX348" fmla="*/ 3980332 w 4730116"/>
              <a:gd name="connsiteY348" fmla="*/ 0 h 4486892"/>
              <a:gd name="connsiteX349" fmla="*/ 3814524 w 4730116"/>
              <a:gd name="connsiteY349" fmla="*/ 165805 h 4486892"/>
              <a:gd name="connsiteX350" fmla="*/ 3324341 w 4730116"/>
              <a:gd name="connsiteY350" fmla="*/ 165805 h 4486892"/>
              <a:gd name="connsiteX351" fmla="*/ 3490147 w 4730116"/>
              <a:gd name="connsiteY351" fmla="*/ 0 h 4486892"/>
              <a:gd name="connsiteX352" fmla="*/ 4143224 w 4730116"/>
              <a:gd name="connsiteY352" fmla="*/ 3909832 h 4486892"/>
              <a:gd name="connsiteX353" fmla="*/ 3653033 w 4730116"/>
              <a:gd name="connsiteY353" fmla="*/ 3909832 h 4486892"/>
              <a:gd name="connsiteX354" fmla="*/ 3487228 w 4730116"/>
              <a:gd name="connsiteY354" fmla="*/ 3744028 h 4486892"/>
              <a:gd name="connsiteX355" fmla="*/ 3977420 w 4730116"/>
              <a:gd name="connsiteY355" fmla="*/ 3744028 h 4486892"/>
              <a:gd name="connsiteX356" fmla="*/ 4143224 w 4730116"/>
              <a:gd name="connsiteY356" fmla="*/ 2412222 h 4486892"/>
              <a:gd name="connsiteX357" fmla="*/ 3653033 w 4730116"/>
              <a:gd name="connsiteY357" fmla="*/ 2412221 h 4486892"/>
              <a:gd name="connsiteX358" fmla="*/ 3487228 w 4730116"/>
              <a:gd name="connsiteY358" fmla="*/ 2246416 h 4486892"/>
              <a:gd name="connsiteX359" fmla="*/ 3977420 w 4730116"/>
              <a:gd name="connsiteY359" fmla="*/ 2246417 h 4486892"/>
              <a:gd name="connsiteX360" fmla="*/ 4143225 w 4730116"/>
              <a:gd name="connsiteY360" fmla="*/ 914611 h 4486892"/>
              <a:gd name="connsiteX361" fmla="*/ 3653035 w 4730116"/>
              <a:gd name="connsiteY361" fmla="*/ 914611 h 4486892"/>
              <a:gd name="connsiteX362" fmla="*/ 3487230 w 4730116"/>
              <a:gd name="connsiteY362" fmla="*/ 748806 h 4486892"/>
              <a:gd name="connsiteX363" fmla="*/ 3977421 w 4730116"/>
              <a:gd name="connsiteY363" fmla="*/ 748806 h 4486892"/>
              <a:gd name="connsiteX364" fmla="*/ 4456586 w 4730116"/>
              <a:gd name="connsiteY364" fmla="*/ 2246415 h 4486892"/>
              <a:gd name="connsiteX365" fmla="*/ 3966403 w 4730116"/>
              <a:gd name="connsiteY365" fmla="*/ 2246415 h 4486892"/>
              <a:gd name="connsiteX366" fmla="*/ 3800597 w 4730116"/>
              <a:gd name="connsiteY366" fmla="*/ 2080610 h 4486892"/>
              <a:gd name="connsiteX367" fmla="*/ 4290782 w 4730116"/>
              <a:gd name="connsiteY367" fmla="*/ 2080610 h 4486892"/>
              <a:gd name="connsiteX368" fmla="*/ 4456587 w 4730116"/>
              <a:gd name="connsiteY368" fmla="*/ 3744026 h 4486892"/>
              <a:gd name="connsiteX369" fmla="*/ 3966403 w 4730116"/>
              <a:gd name="connsiteY369" fmla="*/ 3744026 h 4486892"/>
              <a:gd name="connsiteX370" fmla="*/ 3800597 w 4730116"/>
              <a:gd name="connsiteY370" fmla="*/ 3578221 h 4486892"/>
              <a:gd name="connsiteX371" fmla="*/ 4290783 w 4730116"/>
              <a:gd name="connsiteY371" fmla="*/ 3578221 h 4486892"/>
              <a:gd name="connsiteX372" fmla="*/ 4456588 w 4730116"/>
              <a:gd name="connsiteY372" fmla="*/ 748804 h 4486892"/>
              <a:gd name="connsiteX373" fmla="*/ 3966404 w 4730116"/>
              <a:gd name="connsiteY373" fmla="*/ 748804 h 4486892"/>
              <a:gd name="connsiteX374" fmla="*/ 3800598 w 4730116"/>
              <a:gd name="connsiteY374" fmla="*/ 582999 h 4486892"/>
              <a:gd name="connsiteX375" fmla="*/ 4290784 w 4730116"/>
              <a:gd name="connsiteY375" fmla="*/ 582999 h 4486892"/>
              <a:gd name="connsiteX376" fmla="*/ 4619477 w 4730116"/>
              <a:gd name="connsiteY376" fmla="*/ 2829416 h 4486892"/>
              <a:gd name="connsiteX377" fmla="*/ 4453674 w 4730116"/>
              <a:gd name="connsiteY377" fmla="*/ 2995221 h 4486892"/>
              <a:gd name="connsiteX378" fmla="*/ 3963486 w 4730116"/>
              <a:gd name="connsiteY378" fmla="*/ 2995221 h 4486892"/>
              <a:gd name="connsiteX379" fmla="*/ 4129291 w 4730116"/>
              <a:gd name="connsiteY379" fmla="*/ 2829416 h 4486892"/>
              <a:gd name="connsiteX380" fmla="*/ 4619478 w 4730116"/>
              <a:gd name="connsiteY380" fmla="*/ 4327026 h 4486892"/>
              <a:gd name="connsiteX381" fmla="*/ 4459613 w 4730116"/>
              <a:gd name="connsiteY381" fmla="*/ 4486892 h 4486892"/>
              <a:gd name="connsiteX382" fmla="*/ 3969425 w 4730116"/>
              <a:gd name="connsiteY382" fmla="*/ 4486892 h 4486892"/>
              <a:gd name="connsiteX383" fmla="*/ 4129291 w 4730116"/>
              <a:gd name="connsiteY383" fmla="*/ 4327026 h 4486892"/>
              <a:gd name="connsiteX384" fmla="*/ 4619479 w 4730116"/>
              <a:gd name="connsiteY384" fmla="*/ 1331805 h 4486892"/>
              <a:gd name="connsiteX385" fmla="*/ 4453675 w 4730116"/>
              <a:gd name="connsiteY385" fmla="*/ 1497610 h 4486892"/>
              <a:gd name="connsiteX386" fmla="*/ 3963487 w 4730116"/>
              <a:gd name="connsiteY386" fmla="*/ 1497610 h 4486892"/>
              <a:gd name="connsiteX387" fmla="*/ 4129292 w 4730116"/>
              <a:gd name="connsiteY387" fmla="*/ 1331805 h 4486892"/>
              <a:gd name="connsiteX388" fmla="*/ 4730116 w 4730116"/>
              <a:gd name="connsiteY388" fmla="*/ 4281307 h 4486892"/>
              <a:gd name="connsiteX389" fmla="*/ 4730116 w 4730116"/>
              <a:gd name="connsiteY389" fmla="*/ 4327026 h 4486892"/>
              <a:gd name="connsiteX390" fmla="*/ 4619478 w 4730116"/>
              <a:gd name="connsiteY390" fmla="*/ 4327026 h 4486892"/>
              <a:gd name="connsiteX391" fmla="*/ 4642337 w 4730116"/>
              <a:gd name="connsiteY391" fmla="*/ 4304167 h 4486892"/>
              <a:gd name="connsiteX392" fmla="*/ 4619477 w 4730116"/>
              <a:gd name="connsiteY392" fmla="*/ 4281307 h 4486892"/>
              <a:gd name="connsiteX393" fmla="*/ 4730116 w 4730116"/>
              <a:gd name="connsiteY393" fmla="*/ 3744028 h 4486892"/>
              <a:gd name="connsiteX394" fmla="*/ 4730116 w 4730116"/>
              <a:gd name="connsiteY394" fmla="*/ 3909832 h 4486892"/>
              <a:gd name="connsiteX395" fmla="*/ 4596013 w 4730116"/>
              <a:gd name="connsiteY395" fmla="*/ 3909832 h 4486892"/>
              <a:gd name="connsiteX396" fmla="*/ 4618873 w 4730116"/>
              <a:gd name="connsiteY396" fmla="*/ 3932692 h 4486892"/>
              <a:gd name="connsiteX397" fmla="*/ 4596013 w 4730116"/>
              <a:gd name="connsiteY397" fmla="*/ 3955551 h 4486892"/>
              <a:gd name="connsiteX398" fmla="*/ 4730116 w 4730116"/>
              <a:gd name="connsiteY398" fmla="*/ 3955551 h 4486892"/>
              <a:gd name="connsiteX399" fmla="*/ 4730116 w 4730116"/>
              <a:gd name="connsiteY399" fmla="*/ 4121356 h 4486892"/>
              <a:gd name="connsiteX400" fmla="*/ 4459528 w 4730116"/>
              <a:gd name="connsiteY400" fmla="*/ 4121356 h 4486892"/>
              <a:gd name="connsiteX401" fmla="*/ 4619477 w 4730116"/>
              <a:gd name="connsiteY401" fmla="*/ 4281307 h 4486892"/>
              <a:gd name="connsiteX402" fmla="*/ 4129291 w 4730116"/>
              <a:gd name="connsiteY402" fmla="*/ 4281307 h 4486892"/>
              <a:gd name="connsiteX403" fmla="*/ 4152150 w 4730116"/>
              <a:gd name="connsiteY403" fmla="*/ 4304167 h 4486892"/>
              <a:gd name="connsiteX404" fmla="*/ 4129291 w 4730116"/>
              <a:gd name="connsiteY404" fmla="*/ 4327026 h 4486892"/>
              <a:gd name="connsiteX405" fmla="*/ 3666973 w 4730116"/>
              <a:gd name="connsiteY405" fmla="*/ 4327026 h 4486892"/>
              <a:gd name="connsiteX406" fmla="*/ 3689832 w 4730116"/>
              <a:gd name="connsiteY406" fmla="*/ 4304167 h 4486892"/>
              <a:gd name="connsiteX407" fmla="*/ 3666972 w 4730116"/>
              <a:gd name="connsiteY407" fmla="*/ 4281307 h 4486892"/>
              <a:gd name="connsiteX408" fmla="*/ 4129290 w 4730116"/>
              <a:gd name="connsiteY408" fmla="*/ 4281307 h 4486892"/>
              <a:gd name="connsiteX409" fmla="*/ 3969340 w 4730116"/>
              <a:gd name="connsiteY409" fmla="*/ 4121356 h 4486892"/>
              <a:gd name="connsiteX410" fmla="*/ 3507022 w 4730116"/>
              <a:gd name="connsiteY410" fmla="*/ 4121356 h 4486892"/>
              <a:gd name="connsiteX411" fmla="*/ 3666972 w 4730116"/>
              <a:gd name="connsiteY411" fmla="*/ 4281307 h 4486892"/>
              <a:gd name="connsiteX412" fmla="*/ 3176791 w 4730116"/>
              <a:gd name="connsiteY412" fmla="*/ 4281307 h 4486892"/>
              <a:gd name="connsiteX413" fmla="*/ 3016841 w 4730116"/>
              <a:gd name="connsiteY413" fmla="*/ 4121356 h 4486892"/>
              <a:gd name="connsiteX414" fmla="*/ 2573573 w 4730116"/>
              <a:gd name="connsiteY414" fmla="*/ 4121356 h 4486892"/>
              <a:gd name="connsiteX415" fmla="*/ 2733523 w 4730116"/>
              <a:gd name="connsiteY415" fmla="*/ 4281307 h 4486892"/>
              <a:gd name="connsiteX416" fmla="*/ 2243342 w 4730116"/>
              <a:gd name="connsiteY416" fmla="*/ 4281307 h 4486892"/>
              <a:gd name="connsiteX417" fmla="*/ 2266201 w 4730116"/>
              <a:gd name="connsiteY417" fmla="*/ 4304167 h 4486892"/>
              <a:gd name="connsiteX418" fmla="*/ 2243342 w 4730116"/>
              <a:gd name="connsiteY418" fmla="*/ 4327026 h 4486892"/>
              <a:gd name="connsiteX419" fmla="*/ 1781024 w 4730116"/>
              <a:gd name="connsiteY419" fmla="*/ 4327026 h 4486892"/>
              <a:gd name="connsiteX420" fmla="*/ 1803884 w 4730116"/>
              <a:gd name="connsiteY420" fmla="*/ 4304167 h 4486892"/>
              <a:gd name="connsiteX421" fmla="*/ 1781023 w 4730116"/>
              <a:gd name="connsiteY421" fmla="*/ 4281307 h 4486892"/>
              <a:gd name="connsiteX422" fmla="*/ 2243340 w 4730116"/>
              <a:gd name="connsiteY422" fmla="*/ 4281307 h 4486892"/>
              <a:gd name="connsiteX423" fmla="*/ 2083390 w 4730116"/>
              <a:gd name="connsiteY423" fmla="*/ 4121356 h 4486892"/>
              <a:gd name="connsiteX424" fmla="*/ 1621074 w 4730116"/>
              <a:gd name="connsiteY424" fmla="*/ 4121356 h 4486892"/>
              <a:gd name="connsiteX425" fmla="*/ 1781023 w 4730116"/>
              <a:gd name="connsiteY425" fmla="*/ 4281307 h 4486892"/>
              <a:gd name="connsiteX426" fmla="*/ 1290841 w 4730116"/>
              <a:gd name="connsiteY426" fmla="*/ 4281307 h 4486892"/>
              <a:gd name="connsiteX427" fmla="*/ 1130890 w 4730116"/>
              <a:gd name="connsiteY427" fmla="*/ 4121356 h 4486892"/>
              <a:gd name="connsiteX428" fmla="*/ 668575 w 4730116"/>
              <a:gd name="connsiteY428" fmla="*/ 4121356 h 4486892"/>
              <a:gd name="connsiteX429" fmla="*/ 828525 w 4730116"/>
              <a:gd name="connsiteY429" fmla="*/ 4281307 h 4486892"/>
              <a:gd name="connsiteX430" fmla="*/ 338346 w 4730116"/>
              <a:gd name="connsiteY430" fmla="*/ 4281307 h 4486892"/>
              <a:gd name="connsiteX431" fmla="*/ 178395 w 4730116"/>
              <a:gd name="connsiteY431" fmla="*/ 4121356 h 4486892"/>
              <a:gd name="connsiteX432" fmla="*/ 0 w 4730116"/>
              <a:gd name="connsiteY432" fmla="*/ 4121356 h 4486892"/>
              <a:gd name="connsiteX433" fmla="*/ 0 w 4730116"/>
              <a:gd name="connsiteY433" fmla="*/ 3955551 h 4486892"/>
              <a:gd name="connsiteX434" fmla="*/ 352278 w 4730116"/>
              <a:gd name="connsiteY434" fmla="*/ 3955551 h 4486892"/>
              <a:gd name="connsiteX435" fmla="*/ 192328 w 4730116"/>
              <a:gd name="connsiteY435" fmla="*/ 4115502 h 4486892"/>
              <a:gd name="connsiteX436" fmla="*/ 654646 w 4730116"/>
              <a:gd name="connsiteY436" fmla="*/ 4115502 h 4486892"/>
              <a:gd name="connsiteX437" fmla="*/ 814597 w 4730116"/>
              <a:gd name="connsiteY437" fmla="*/ 3955551 h 4486892"/>
              <a:gd name="connsiteX438" fmla="*/ 1304767 w 4730116"/>
              <a:gd name="connsiteY438" fmla="*/ 3955551 h 4486892"/>
              <a:gd name="connsiteX439" fmla="*/ 1327625 w 4730116"/>
              <a:gd name="connsiteY439" fmla="*/ 3932692 h 4486892"/>
              <a:gd name="connsiteX440" fmla="*/ 1304766 w 4730116"/>
              <a:gd name="connsiteY440" fmla="*/ 3909832 h 4486892"/>
              <a:gd name="connsiteX441" fmla="*/ 1767088 w 4730116"/>
              <a:gd name="connsiteY441" fmla="*/ 3909832 h 4486892"/>
              <a:gd name="connsiteX442" fmla="*/ 1789948 w 4730116"/>
              <a:gd name="connsiteY442" fmla="*/ 3932692 h 4486892"/>
              <a:gd name="connsiteX443" fmla="*/ 1767090 w 4730116"/>
              <a:gd name="connsiteY443" fmla="*/ 3955551 h 4486892"/>
              <a:gd name="connsiteX444" fmla="*/ 1304768 w 4730116"/>
              <a:gd name="connsiteY444" fmla="*/ 3955551 h 4486892"/>
              <a:gd name="connsiteX445" fmla="*/ 1144817 w 4730116"/>
              <a:gd name="connsiteY445" fmla="*/ 4115502 h 4486892"/>
              <a:gd name="connsiteX446" fmla="*/ 1607136 w 4730116"/>
              <a:gd name="connsiteY446" fmla="*/ 4115502 h 4486892"/>
              <a:gd name="connsiteX447" fmla="*/ 1767090 w 4730116"/>
              <a:gd name="connsiteY447" fmla="*/ 3955551 h 4486892"/>
              <a:gd name="connsiteX448" fmla="*/ 2257269 w 4730116"/>
              <a:gd name="connsiteY448" fmla="*/ 3955551 h 4486892"/>
              <a:gd name="connsiteX449" fmla="*/ 2097318 w 4730116"/>
              <a:gd name="connsiteY449" fmla="*/ 4115502 h 4486892"/>
              <a:gd name="connsiteX450" fmla="*/ 2540585 w 4730116"/>
              <a:gd name="connsiteY450" fmla="*/ 4115502 h 4486892"/>
              <a:gd name="connsiteX451" fmla="*/ 2700537 w 4730116"/>
              <a:gd name="connsiteY451" fmla="*/ 3955551 h 4486892"/>
              <a:gd name="connsiteX452" fmla="*/ 3190714 w 4730116"/>
              <a:gd name="connsiteY452" fmla="*/ 3955551 h 4486892"/>
              <a:gd name="connsiteX453" fmla="*/ 3213574 w 4730116"/>
              <a:gd name="connsiteY453" fmla="*/ 3932692 h 4486892"/>
              <a:gd name="connsiteX454" fmla="*/ 3190714 w 4730116"/>
              <a:gd name="connsiteY454" fmla="*/ 3909832 h 4486892"/>
              <a:gd name="connsiteX455" fmla="*/ 3653033 w 4730116"/>
              <a:gd name="connsiteY455" fmla="*/ 3909832 h 4486892"/>
              <a:gd name="connsiteX456" fmla="*/ 3675895 w 4730116"/>
              <a:gd name="connsiteY456" fmla="*/ 3932692 h 4486892"/>
              <a:gd name="connsiteX457" fmla="*/ 3653033 w 4730116"/>
              <a:gd name="connsiteY457" fmla="*/ 3955551 h 4486892"/>
              <a:gd name="connsiteX458" fmla="*/ 3190716 w 4730116"/>
              <a:gd name="connsiteY458" fmla="*/ 3955551 h 4486892"/>
              <a:gd name="connsiteX459" fmla="*/ 3030766 w 4730116"/>
              <a:gd name="connsiteY459" fmla="*/ 4115502 h 4486892"/>
              <a:gd name="connsiteX460" fmla="*/ 3493083 w 4730116"/>
              <a:gd name="connsiteY460" fmla="*/ 4115502 h 4486892"/>
              <a:gd name="connsiteX461" fmla="*/ 3653033 w 4730116"/>
              <a:gd name="connsiteY461" fmla="*/ 3955551 h 4486892"/>
              <a:gd name="connsiteX462" fmla="*/ 4143225 w 4730116"/>
              <a:gd name="connsiteY462" fmla="*/ 3955551 h 4486892"/>
              <a:gd name="connsiteX463" fmla="*/ 3983274 w 4730116"/>
              <a:gd name="connsiteY463" fmla="*/ 4115502 h 4486892"/>
              <a:gd name="connsiteX464" fmla="*/ 4436061 w 4730116"/>
              <a:gd name="connsiteY464" fmla="*/ 4115502 h 4486892"/>
              <a:gd name="connsiteX465" fmla="*/ 4596012 w 4730116"/>
              <a:gd name="connsiteY465" fmla="*/ 3955551 h 4486892"/>
              <a:gd name="connsiteX466" fmla="*/ 4143225 w 4730116"/>
              <a:gd name="connsiteY466" fmla="*/ 3955551 h 4486892"/>
              <a:gd name="connsiteX467" fmla="*/ 4166084 w 4730116"/>
              <a:gd name="connsiteY467" fmla="*/ 3932692 h 4486892"/>
              <a:gd name="connsiteX468" fmla="*/ 4143224 w 4730116"/>
              <a:gd name="connsiteY468" fmla="*/ 3909832 h 4486892"/>
              <a:gd name="connsiteX469" fmla="*/ 4596012 w 4730116"/>
              <a:gd name="connsiteY469" fmla="*/ 3909832 h 4486892"/>
              <a:gd name="connsiteX470" fmla="*/ 4430207 w 4730116"/>
              <a:gd name="connsiteY470" fmla="*/ 3744028 h 4486892"/>
              <a:gd name="connsiteX471" fmla="*/ 4730116 w 4730116"/>
              <a:gd name="connsiteY471" fmla="*/ 3532501 h 4486892"/>
              <a:gd name="connsiteX472" fmla="*/ 4730116 w 4730116"/>
              <a:gd name="connsiteY472" fmla="*/ 3578221 h 4486892"/>
              <a:gd name="connsiteX473" fmla="*/ 4290783 w 4730116"/>
              <a:gd name="connsiteY473" fmla="*/ 3578221 h 4486892"/>
              <a:gd name="connsiteX474" fmla="*/ 4267923 w 4730116"/>
              <a:gd name="connsiteY474" fmla="*/ 3555360 h 4486892"/>
              <a:gd name="connsiteX475" fmla="*/ 4290782 w 4730116"/>
              <a:gd name="connsiteY475" fmla="*/ 3532501 h 4486892"/>
              <a:gd name="connsiteX476" fmla="*/ 4730116 w 4730116"/>
              <a:gd name="connsiteY476" fmla="*/ 3206746 h 4486892"/>
              <a:gd name="connsiteX477" fmla="*/ 4730116 w 4730116"/>
              <a:gd name="connsiteY477" fmla="*/ 3372551 h 4486892"/>
              <a:gd name="connsiteX478" fmla="*/ 4450733 w 4730116"/>
              <a:gd name="connsiteY478" fmla="*/ 3372551 h 4486892"/>
              <a:gd name="connsiteX479" fmla="*/ 4290781 w 4730116"/>
              <a:gd name="connsiteY479" fmla="*/ 3532501 h 4486892"/>
              <a:gd name="connsiteX480" fmla="*/ 3800597 w 4730116"/>
              <a:gd name="connsiteY480" fmla="*/ 3532501 h 4486892"/>
              <a:gd name="connsiteX481" fmla="*/ 3960548 w 4730116"/>
              <a:gd name="connsiteY481" fmla="*/ 3372551 h 4486892"/>
              <a:gd name="connsiteX482" fmla="*/ 3498226 w 4730116"/>
              <a:gd name="connsiteY482" fmla="*/ 3372551 h 4486892"/>
              <a:gd name="connsiteX483" fmla="*/ 3338272 w 4730116"/>
              <a:gd name="connsiteY483" fmla="*/ 3532501 h 4486892"/>
              <a:gd name="connsiteX484" fmla="*/ 2848093 w 4730116"/>
              <a:gd name="connsiteY484" fmla="*/ 3532501 h 4486892"/>
              <a:gd name="connsiteX485" fmla="*/ 2825232 w 4730116"/>
              <a:gd name="connsiteY485" fmla="*/ 3555360 h 4486892"/>
              <a:gd name="connsiteX486" fmla="*/ 2848093 w 4730116"/>
              <a:gd name="connsiteY486" fmla="*/ 3578221 h 4486892"/>
              <a:gd name="connsiteX487" fmla="*/ 2404826 w 4730116"/>
              <a:gd name="connsiteY487" fmla="*/ 3578221 h 4486892"/>
              <a:gd name="connsiteX488" fmla="*/ 2570630 w 4730116"/>
              <a:gd name="connsiteY488" fmla="*/ 3744026 h 4486892"/>
              <a:gd name="connsiteX489" fmla="*/ 2080452 w 4730116"/>
              <a:gd name="connsiteY489" fmla="*/ 3744026 h 4486892"/>
              <a:gd name="connsiteX490" fmla="*/ 1914648 w 4730116"/>
              <a:gd name="connsiteY490" fmla="*/ 3578221 h 4486892"/>
              <a:gd name="connsiteX491" fmla="*/ 2404825 w 4730116"/>
              <a:gd name="connsiteY491" fmla="*/ 3578221 h 4486892"/>
              <a:gd name="connsiteX492" fmla="*/ 2381964 w 4730116"/>
              <a:gd name="connsiteY492" fmla="*/ 3555360 h 4486892"/>
              <a:gd name="connsiteX493" fmla="*/ 2404825 w 4730116"/>
              <a:gd name="connsiteY493" fmla="*/ 3532501 h 4486892"/>
              <a:gd name="connsiteX494" fmla="*/ 2848092 w 4730116"/>
              <a:gd name="connsiteY494" fmla="*/ 3532501 h 4486892"/>
              <a:gd name="connsiteX495" fmla="*/ 3008046 w 4730116"/>
              <a:gd name="connsiteY495" fmla="*/ 3372551 h 4486892"/>
              <a:gd name="connsiteX496" fmla="*/ 2564775 w 4730116"/>
              <a:gd name="connsiteY496" fmla="*/ 3372551 h 4486892"/>
              <a:gd name="connsiteX497" fmla="*/ 2404825 w 4730116"/>
              <a:gd name="connsiteY497" fmla="*/ 3532501 h 4486892"/>
              <a:gd name="connsiteX498" fmla="*/ 1914647 w 4730116"/>
              <a:gd name="connsiteY498" fmla="*/ 3532501 h 4486892"/>
              <a:gd name="connsiteX499" fmla="*/ 2074598 w 4730116"/>
              <a:gd name="connsiteY499" fmla="*/ 3372551 h 4486892"/>
              <a:gd name="connsiteX500" fmla="*/ 1612276 w 4730116"/>
              <a:gd name="connsiteY500" fmla="*/ 3372551 h 4486892"/>
              <a:gd name="connsiteX501" fmla="*/ 1452325 w 4730116"/>
              <a:gd name="connsiteY501" fmla="*/ 3532501 h 4486892"/>
              <a:gd name="connsiteX502" fmla="*/ 1914647 w 4730116"/>
              <a:gd name="connsiteY502" fmla="*/ 3532501 h 4486892"/>
              <a:gd name="connsiteX503" fmla="*/ 1891787 w 4730116"/>
              <a:gd name="connsiteY503" fmla="*/ 3555360 h 4486892"/>
              <a:gd name="connsiteX504" fmla="*/ 1914648 w 4730116"/>
              <a:gd name="connsiteY504" fmla="*/ 3578221 h 4486892"/>
              <a:gd name="connsiteX505" fmla="*/ 1452325 w 4730116"/>
              <a:gd name="connsiteY505" fmla="*/ 3578221 h 4486892"/>
              <a:gd name="connsiteX506" fmla="*/ 1429465 w 4730116"/>
              <a:gd name="connsiteY506" fmla="*/ 3555360 h 4486892"/>
              <a:gd name="connsiteX507" fmla="*/ 1452324 w 4730116"/>
              <a:gd name="connsiteY507" fmla="*/ 3532501 h 4486892"/>
              <a:gd name="connsiteX508" fmla="*/ 962146 w 4730116"/>
              <a:gd name="connsiteY508" fmla="*/ 3532501 h 4486892"/>
              <a:gd name="connsiteX509" fmla="*/ 1122097 w 4730116"/>
              <a:gd name="connsiteY509" fmla="*/ 3372550 h 4486892"/>
              <a:gd name="connsiteX510" fmla="*/ 659791 w 4730116"/>
              <a:gd name="connsiteY510" fmla="*/ 3372550 h 4486892"/>
              <a:gd name="connsiteX511" fmla="*/ 499838 w 4730116"/>
              <a:gd name="connsiteY511" fmla="*/ 3532501 h 4486892"/>
              <a:gd name="connsiteX512" fmla="*/ 9660 w 4730116"/>
              <a:gd name="connsiteY512" fmla="*/ 3532501 h 4486892"/>
              <a:gd name="connsiteX513" fmla="*/ 169611 w 4730116"/>
              <a:gd name="connsiteY513" fmla="*/ 3372550 h 4486892"/>
              <a:gd name="connsiteX514" fmla="*/ 0 w 4730116"/>
              <a:gd name="connsiteY514" fmla="*/ 3372550 h 4486892"/>
              <a:gd name="connsiteX515" fmla="*/ 0 w 4730116"/>
              <a:gd name="connsiteY515" fmla="*/ 3206745 h 4486892"/>
              <a:gd name="connsiteX516" fmla="*/ 23589 w 4730116"/>
              <a:gd name="connsiteY516" fmla="*/ 3206745 h 4486892"/>
              <a:gd name="connsiteX517" fmla="*/ 729 w 4730116"/>
              <a:gd name="connsiteY517" fmla="*/ 3183885 h 4486892"/>
              <a:gd name="connsiteX518" fmla="*/ 23588 w 4730116"/>
              <a:gd name="connsiteY518" fmla="*/ 3161026 h 4486892"/>
              <a:gd name="connsiteX519" fmla="*/ 485909 w 4730116"/>
              <a:gd name="connsiteY519" fmla="*/ 3161026 h 4486892"/>
              <a:gd name="connsiteX520" fmla="*/ 463050 w 4730116"/>
              <a:gd name="connsiteY520" fmla="*/ 3183885 h 4486892"/>
              <a:gd name="connsiteX521" fmla="*/ 485910 w 4730116"/>
              <a:gd name="connsiteY521" fmla="*/ 3206745 h 4486892"/>
              <a:gd name="connsiteX522" fmla="*/ 23590 w 4730116"/>
              <a:gd name="connsiteY522" fmla="*/ 3206745 h 4486892"/>
              <a:gd name="connsiteX523" fmla="*/ 183541 w 4730116"/>
              <a:gd name="connsiteY523" fmla="*/ 3366696 h 4486892"/>
              <a:gd name="connsiteX524" fmla="*/ 645861 w 4730116"/>
              <a:gd name="connsiteY524" fmla="*/ 3366696 h 4486892"/>
              <a:gd name="connsiteX525" fmla="*/ 485911 w 4730116"/>
              <a:gd name="connsiteY525" fmla="*/ 3206745 h 4486892"/>
              <a:gd name="connsiteX526" fmla="*/ 976072 w 4730116"/>
              <a:gd name="connsiteY526" fmla="*/ 3206745 h 4486892"/>
              <a:gd name="connsiteX527" fmla="*/ 1136023 w 4730116"/>
              <a:gd name="connsiteY527" fmla="*/ 3366696 h 4486892"/>
              <a:gd name="connsiteX528" fmla="*/ 1598342 w 4730116"/>
              <a:gd name="connsiteY528" fmla="*/ 3366697 h 4486892"/>
              <a:gd name="connsiteX529" fmla="*/ 1438393 w 4730116"/>
              <a:gd name="connsiteY529" fmla="*/ 3206745 h 4486892"/>
              <a:gd name="connsiteX530" fmla="*/ 1928571 w 4730116"/>
              <a:gd name="connsiteY530" fmla="*/ 3206745 h 4486892"/>
              <a:gd name="connsiteX531" fmla="*/ 1905711 w 4730116"/>
              <a:gd name="connsiteY531" fmla="*/ 3183885 h 4486892"/>
              <a:gd name="connsiteX532" fmla="*/ 1928570 w 4730116"/>
              <a:gd name="connsiteY532" fmla="*/ 3161026 h 4486892"/>
              <a:gd name="connsiteX533" fmla="*/ 2371842 w 4730116"/>
              <a:gd name="connsiteY533" fmla="*/ 3161026 h 4486892"/>
              <a:gd name="connsiteX534" fmla="*/ 2348982 w 4730116"/>
              <a:gd name="connsiteY534" fmla="*/ 3183885 h 4486892"/>
              <a:gd name="connsiteX535" fmla="*/ 2371843 w 4730116"/>
              <a:gd name="connsiteY535" fmla="*/ 3206745 h 4486892"/>
              <a:gd name="connsiteX536" fmla="*/ 1928574 w 4730116"/>
              <a:gd name="connsiteY536" fmla="*/ 3206745 h 4486892"/>
              <a:gd name="connsiteX537" fmla="*/ 2088524 w 4730116"/>
              <a:gd name="connsiteY537" fmla="*/ 3366697 h 4486892"/>
              <a:gd name="connsiteX538" fmla="*/ 2531792 w 4730116"/>
              <a:gd name="connsiteY538" fmla="*/ 3366697 h 4486892"/>
              <a:gd name="connsiteX539" fmla="*/ 2371843 w 4730116"/>
              <a:gd name="connsiteY539" fmla="*/ 3206745 h 4486892"/>
              <a:gd name="connsiteX540" fmla="*/ 2862016 w 4730116"/>
              <a:gd name="connsiteY540" fmla="*/ 3206745 h 4486892"/>
              <a:gd name="connsiteX541" fmla="*/ 2839156 w 4730116"/>
              <a:gd name="connsiteY541" fmla="*/ 3183885 h 4486892"/>
              <a:gd name="connsiteX542" fmla="*/ 2862015 w 4730116"/>
              <a:gd name="connsiteY542" fmla="*/ 3161026 h 4486892"/>
              <a:gd name="connsiteX543" fmla="*/ 3324340 w 4730116"/>
              <a:gd name="connsiteY543" fmla="*/ 3161026 h 4486892"/>
              <a:gd name="connsiteX544" fmla="*/ 3301480 w 4730116"/>
              <a:gd name="connsiteY544" fmla="*/ 3183885 h 4486892"/>
              <a:gd name="connsiteX545" fmla="*/ 3324340 w 4730116"/>
              <a:gd name="connsiteY545" fmla="*/ 3206745 h 4486892"/>
              <a:gd name="connsiteX546" fmla="*/ 2862018 w 4730116"/>
              <a:gd name="connsiteY546" fmla="*/ 3206745 h 4486892"/>
              <a:gd name="connsiteX547" fmla="*/ 3021971 w 4730116"/>
              <a:gd name="connsiteY547" fmla="*/ 3366697 h 4486892"/>
              <a:gd name="connsiteX548" fmla="*/ 3484292 w 4730116"/>
              <a:gd name="connsiteY548" fmla="*/ 3366697 h 4486892"/>
              <a:gd name="connsiteX549" fmla="*/ 3324340 w 4730116"/>
              <a:gd name="connsiteY549" fmla="*/ 3206745 h 4486892"/>
              <a:gd name="connsiteX550" fmla="*/ 3814523 w 4730116"/>
              <a:gd name="connsiteY550" fmla="*/ 3206746 h 4486892"/>
              <a:gd name="connsiteX551" fmla="*/ 3791664 w 4730116"/>
              <a:gd name="connsiteY551" fmla="*/ 3183886 h 4486892"/>
              <a:gd name="connsiteX552" fmla="*/ 3814523 w 4730116"/>
              <a:gd name="connsiteY552" fmla="*/ 3161027 h 4486892"/>
              <a:gd name="connsiteX553" fmla="*/ 4267320 w 4730116"/>
              <a:gd name="connsiteY553" fmla="*/ 3161027 h 4486892"/>
              <a:gd name="connsiteX554" fmla="*/ 4244461 w 4730116"/>
              <a:gd name="connsiteY554" fmla="*/ 3183886 h 4486892"/>
              <a:gd name="connsiteX555" fmla="*/ 4267320 w 4730116"/>
              <a:gd name="connsiteY555" fmla="*/ 3206746 h 4486892"/>
              <a:gd name="connsiteX556" fmla="*/ 3814524 w 4730116"/>
              <a:gd name="connsiteY556" fmla="*/ 3206746 h 4486892"/>
              <a:gd name="connsiteX557" fmla="*/ 3974475 w 4730116"/>
              <a:gd name="connsiteY557" fmla="*/ 3366697 h 4486892"/>
              <a:gd name="connsiteX558" fmla="*/ 4427271 w 4730116"/>
              <a:gd name="connsiteY558" fmla="*/ 3366697 h 4486892"/>
              <a:gd name="connsiteX559" fmla="*/ 4267320 w 4730116"/>
              <a:gd name="connsiteY559" fmla="*/ 3206746 h 4486892"/>
              <a:gd name="connsiteX560" fmla="*/ 4730116 w 4730116"/>
              <a:gd name="connsiteY560" fmla="*/ 2995222 h 4486892"/>
              <a:gd name="connsiteX561" fmla="*/ 4730116 w 4730116"/>
              <a:gd name="connsiteY561" fmla="*/ 3161027 h 4486892"/>
              <a:gd name="connsiteX562" fmla="*/ 4267320 w 4730116"/>
              <a:gd name="connsiteY562" fmla="*/ 3161027 h 4486892"/>
              <a:gd name="connsiteX563" fmla="*/ 4433124 w 4730116"/>
              <a:gd name="connsiteY563" fmla="*/ 2995222 h 4486892"/>
              <a:gd name="connsiteX564" fmla="*/ 4730116 w 4730116"/>
              <a:gd name="connsiteY564" fmla="*/ 2783697 h 4486892"/>
              <a:gd name="connsiteX565" fmla="*/ 4730116 w 4730116"/>
              <a:gd name="connsiteY565" fmla="*/ 2829416 h 4486892"/>
              <a:gd name="connsiteX566" fmla="*/ 4619477 w 4730116"/>
              <a:gd name="connsiteY566" fmla="*/ 2829416 h 4486892"/>
              <a:gd name="connsiteX567" fmla="*/ 4642337 w 4730116"/>
              <a:gd name="connsiteY567" fmla="*/ 2806557 h 4486892"/>
              <a:gd name="connsiteX568" fmla="*/ 4619476 w 4730116"/>
              <a:gd name="connsiteY568" fmla="*/ 2783697 h 4486892"/>
              <a:gd name="connsiteX569" fmla="*/ 4730116 w 4730116"/>
              <a:gd name="connsiteY569" fmla="*/ 2246417 h 4486892"/>
              <a:gd name="connsiteX570" fmla="*/ 4730116 w 4730116"/>
              <a:gd name="connsiteY570" fmla="*/ 2412222 h 4486892"/>
              <a:gd name="connsiteX571" fmla="*/ 4596012 w 4730116"/>
              <a:gd name="connsiteY571" fmla="*/ 2412222 h 4486892"/>
              <a:gd name="connsiteX572" fmla="*/ 4618872 w 4730116"/>
              <a:gd name="connsiteY572" fmla="*/ 2435082 h 4486892"/>
              <a:gd name="connsiteX573" fmla="*/ 4596012 w 4730116"/>
              <a:gd name="connsiteY573" fmla="*/ 2457941 h 4486892"/>
              <a:gd name="connsiteX574" fmla="*/ 4730116 w 4730116"/>
              <a:gd name="connsiteY574" fmla="*/ 2457941 h 4486892"/>
              <a:gd name="connsiteX575" fmla="*/ 4730116 w 4730116"/>
              <a:gd name="connsiteY575" fmla="*/ 2623746 h 4486892"/>
              <a:gd name="connsiteX576" fmla="*/ 4459528 w 4730116"/>
              <a:gd name="connsiteY576" fmla="*/ 2623746 h 4486892"/>
              <a:gd name="connsiteX577" fmla="*/ 4619476 w 4730116"/>
              <a:gd name="connsiteY577" fmla="*/ 2783697 h 4486892"/>
              <a:gd name="connsiteX578" fmla="*/ 4129291 w 4730116"/>
              <a:gd name="connsiteY578" fmla="*/ 2783697 h 4486892"/>
              <a:gd name="connsiteX579" fmla="*/ 4152150 w 4730116"/>
              <a:gd name="connsiteY579" fmla="*/ 2806557 h 4486892"/>
              <a:gd name="connsiteX580" fmla="*/ 4129291 w 4730116"/>
              <a:gd name="connsiteY580" fmla="*/ 2829416 h 4486892"/>
              <a:gd name="connsiteX581" fmla="*/ 3666972 w 4730116"/>
              <a:gd name="connsiteY581" fmla="*/ 2829415 h 4486892"/>
              <a:gd name="connsiteX582" fmla="*/ 3689832 w 4730116"/>
              <a:gd name="connsiteY582" fmla="*/ 2806556 h 4486892"/>
              <a:gd name="connsiteX583" fmla="*/ 3666972 w 4730116"/>
              <a:gd name="connsiteY583" fmla="*/ 2783696 h 4486892"/>
              <a:gd name="connsiteX584" fmla="*/ 4129289 w 4730116"/>
              <a:gd name="connsiteY584" fmla="*/ 2783697 h 4486892"/>
              <a:gd name="connsiteX585" fmla="*/ 3969340 w 4730116"/>
              <a:gd name="connsiteY585" fmla="*/ 2623746 h 4486892"/>
              <a:gd name="connsiteX586" fmla="*/ 3507022 w 4730116"/>
              <a:gd name="connsiteY586" fmla="*/ 2623746 h 4486892"/>
              <a:gd name="connsiteX587" fmla="*/ 3666972 w 4730116"/>
              <a:gd name="connsiteY587" fmla="*/ 2783696 h 4486892"/>
              <a:gd name="connsiteX588" fmla="*/ 3176791 w 4730116"/>
              <a:gd name="connsiteY588" fmla="*/ 2783696 h 4486892"/>
              <a:gd name="connsiteX589" fmla="*/ 3016841 w 4730116"/>
              <a:gd name="connsiteY589" fmla="*/ 2623746 h 4486892"/>
              <a:gd name="connsiteX590" fmla="*/ 2573573 w 4730116"/>
              <a:gd name="connsiteY590" fmla="*/ 2623746 h 4486892"/>
              <a:gd name="connsiteX591" fmla="*/ 2733523 w 4730116"/>
              <a:gd name="connsiteY591" fmla="*/ 2783696 h 4486892"/>
              <a:gd name="connsiteX592" fmla="*/ 2243342 w 4730116"/>
              <a:gd name="connsiteY592" fmla="*/ 2783696 h 4486892"/>
              <a:gd name="connsiteX593" fmla="*/ 2266200 w 4730116"/>
              <a:gd name="connsiteY593" fmla="*/ 2806556 h 4486892"/>
              <a:gd name="connsiteX594" fmla="*/ 2243342 w 4730116"/>
              <a:gd name="connsiteY594" fmla="*/ 2829415 h 4486892"/>
              <a:gd name="connsiteX595" fmla="*/ 1781024 w 4730116"/>
              <a:gd name="connsiteY595" fmla="*/ 2829415 h 4486892"/>
              <a:gd name="connsiteX596" fmla="*/ 1803884 w 4730116"/>
              <a:gd name="connsiteY596" fmla="*/ 2806556 h 4486892"/>
              <a:gd name="connsiteX597" fmla="*/ 1781023 w 4730116"/>
              <a:gd name="connsiteY597" fmla="*/ 2783696 h 4486892"/>
              <a:gd name="connsiteX598" fmla="*/ 2243340 w 4730116"/>
              <a:gd name="connsiteY598" fmla="*/ 2783696 h 4486892"/>
              <a:gd name="connsiteX599" fmla="*/ 2083389 w 4730116"/>
              <a:gd name="connsiteY599" fmla="*/ 2623746 h 4486892"/>
              <a:gd name="connsiteX600" fmla="*/ 1621073 w 4730116"/>
              <a:gd name="connsiteY600" fmla="*/ 2623746 h 4486892"/>
              <a:gd name="connsiteX601" fmla="*/ 1781023 w 4730116"/>
              <a:gd name="connsiteY601" fmla="*/ 2783696 h 4486892"/>
              <a:gd name="connsiteX602" fmla="*/ 1290841 w 4730116"/>
              <a:gd name="connsiteY602" fmla="*/ 2783696 h 4486892"/>
              <a:gd name="connsiteX603" fmla="*/ 1130889 w 4730116"/>
              <a:gd name="connsiteY603" fmla="*/ 2623746 h 4486892"/>
              <a:gd name="connsiteX604" fmla="*/ 668575 w 4730116"/>
              <a:gd name="connsiteY604" fmla="*/ 2623746 h 4486892"/>
              <a:gd name="connsiteX605" fmla="*/ 828525 w 4730116"/>
              <a:gd name="connsiteY605" fmla="*/ 2783696 h 4486892"/>
              <a:gd name="connsiteX606" fmla="*/ 338346 w 4730116"/>
              <a:gd name="connsiteY606" fmla="*/ 2783696 h 4486892"/>
              <a:gd name="connsiteX607" fmla="*/ 178395 w 4730116"/>
              <a:gd name="connsiteY607" fmla="*/ 2623746 h 4486892"/>
              <a:gd name="connsiteX608" fmla="*/ 0 w 4730116"/>
              <a:gd name="connsiteY608" fmla="*/ 2623746 h 4486892"/>
              <a:gd name="connsiteX609" fmla="*/ 0 w 4730116"/>
              <a:gd name="connsiteY609" fmla="*/ 2457941 h 4486892"/>
              <a:gd name="connsiteX610" fmla="*/ 352278 w 4730116"/>
              <a:gd name="connsiteY610" fmla="*/ 2457941 h 4486892"/>
              <a:gd name="connsiteX611" fmla="*/ 192328 w 4730116"/>
              <a:gd name="connsiteY611" fmla="*/ 2617892 h 4486892"/>
              <a:gd name="connsiteX612" fmla="*/ 654646 w 4730116"/>
              <a:gd name="connsiteY612" fmla="*/ 2617892 h 4486892"/>
              <a:gd name="connsiteX613" fmla="*/ 814597 w 4730116"/>
              <a:gd name="connsiteY613" fmla="*/ 2457941 h 4486892"/>
              <a:gd name="connsiteX614" fmla="*/ 1304766 w 4730116"/>
              <a:gd name="connsiteY614" fmla="*/ 2457941 h 4486892"/>
              <a:gd name="connsiteX615" fmla="*/ 1327625 w 4730116"/>
              <a:gd name="connsiteY615" fmla="*/ 2435082 h 4486892"/>
              <a:gd name="connsiteX616" fmla="*/ 1304765 w 4730116"/>
              <a:gd name="connsiteY616" fmla="*/ 2412221 h 4486892"/>
              <a:gd name="connsiteX617" fmla="*/ 1767087 w 4730116"/>
              <a:gd name="connsiteY617" fmla="*/ 2412221 h 4486892"/>
              <a:gd name="connsiteX618" fmla="*/ 1789948 w 4730116"/>
              <a:gd name="connsiteY618" fmla="*/ 2435082 h 4486892"/>
              <a:gd name="connsiteX619" fmla="*/ 1767090 w 4730116"/>
              <a:gd name="connsiteY619" fmla="*/ 2457941 h 4486892"/>
              <a:gd name="connsiteX620" fmla="*/ 1304768 w 4730116"/>
              <a:gd name="connsiteY620" fmla="*/ 2457941 h 4486892"/>
              <a:gd name="connsiteX621" fmla="*/ 1144816 w 4730116"/>
              <a:gd name="connsiteY621" fmla="*/ 2617892 h 4486892"/>
              <a:gd name="connsiteX622" fmla="*/ 1607136 w 4730116"/>
              <a:gd name="connsiteY622" fmla="*/ 2617892 h 4486892"/>
              <a:gd name="connsiteX623" fmla="*/ 1767090 w 4730116"/>
              <a:gd name="connsiteY623" fmla="*/ 2457941 h 4486892"/>
              <a:gd name="connsiteX624" fmla="*/ 2257269 w 4730116"/>
              <a:gd name="connsiteY624" fmla="*/ 2457941 h 4486892"/>
              <a:gd name="connsiteX625" fmla="*/ 2097317 w 4730116"/>
              <a:gd name="connsiteY625" fmla="*/ 2617892 h 4486892"/>
              <a:gd name="connsiteX626" fmla="*/ 2540585 w 4730116"/>
              <a:gd name="connsiteY626" fmla="*/ 2617892 h 4486892"/>
              <a:gd name="connsiteX627" fmla="*/ 2700537 w 4730116"/>
              <a:gd name="connsiteY627" fmla="*/ 2457941 h 4486892"/>
              <a:gd name="connsiteX628" fmla="*/ 3190714 w 4730116"/>
              <a:gd name="connsiteY628" fmla="*/ 2457941 h 4486892"/>
              <a:gd name="connsiteX629" fmla="*/ 3213574 w 4730116"/>
              <a:gd name="connsiteY629" fmla="*/ 2435082 h 4486892"/>
              <a:gd name="connsiteX630" fmla="*/ 3190714 w 4730116"/>
              <a:gd name="connsiteY630" fmla="*/ 2412221 h 4486892"/>
              <a:gd name="connsiteX631" fmla="*/ 3653033 w 4730116"/>
              <a:gd name="connsiteY631" fmla="*/ 2412221 h 4486892"/>
              <a:gd name="connsiteX632" fmla="*/ 3675895 w 4730116"/>
              <a:gd name="connsiteY632" fmla="*/ 2435082 h 4486892"/>
              <a:gd name="connsiteX633" fmla="*/ 3653033 w 4730116"/>
              <a:gd name="connsiteY633" fmla="*/ 2457941 h 4486892"/>
              <a:gd name="connsiteX634" fmla="*/ 3190716 w 4730116"/>
              <a:gd name="connsiteY634" fmla="*/ 2457941 h 4486892"/>
              <a:gd name="connsiteX635" fmla="*/ 3030766 w 4730116"/>
              <a:gd name="connsiteY635" fmla="*/ 2617892 h 4486892"/>
              <a:gd name="connsiteX636" fmla="*/ 3493083 w 4730116"/>
              <a:gd name="connsiteY636" fmla="*/ 2617892 h 4486892"/>
              <a:gd name="connsiteX637" fmla="*/ 3653033 w 4730116"/>
              <a:gd name="connsiteY637" fmla="*/ 2457941 h 4486892"/>
              <a:gd name="connsiteX638" fmla="*/ 4143225 w 4730116"/>
              <a:gd name="connsiteY638" fmla="*/ 2457941 h 4486892"/>
              <a:gd name="connsiteX639" fmla="*/ 3983273 w 4730116"/>
              <a:gd name="connsiteY639" fmla="*/ 2617892 h 4486892"/>
              <a:gd name="connsiteX640" fmla="*/ 4436060 w 4730116"/>
              <a:gd name="connsiteY640" fmla="*/ 2617892 h 4486892"/>
              <a:gd name="connsiteX641" fmla="*/ 4596011 w 4730116"/>
              <a:gd name="connsiteY641" fmla="*/ 2457941 h 4486892"/>
              <a:gd name="connsiteX642" fmla="*/ 4143225 w 4730116"/>
              <a:gd name="connsiteY642" fmla="*/ 2457941 h 4486892"/>
              <a:gd name="connsiteX643" fmla="*/ 4166084 w 4730116"/>
              <a:gd name="connsiteY643" fmla="*/ 2435082 h 4486892"/>
              <a:gd name="connsiteX644" fmla="*/ 4143224 w 4730116"/>
              <a:gd name="connsiteY644" fmla="*/ 2412222 h 4486892"/>
              <a:gd name="connsiteX645" fmla="*/ 4596011 w 4730116"/>
              <a:gd name="connsiteY645" fmla="*/ 2412222 h 4486892"/>
              <a:gd name="connsiteX646" fmla="*/ 4430206 w 4730116"/>
              <a:gd name="connsiteY646" fmla="*/ 2246417 h 4486892"/>
              <a:gd name="connsiteX647" fmla="*/ 4730116 w 4730116"/>
              <a:gd name="connsiteY647" fmla="*/ 2034891 h 4486892"/>
              <a:gd name="connsiteX648" fmla="*/ 4730116 w 4730116"/>
              <a:gd name="connsiteY648" fmla="*/ 2080610 h 4486892"/>
              <a:gd name="connsiteX649" fmla="*/ 4290782 w 4730116"/>
              <a:gd name="connsiteY649" fmla="*/ 2080610 h 4486892"/>
              <a:gd name="connsiteX650" fmla="*/ 4267923 w 4730116"/>
              <a:gd name="connsiteY650" fmla="*/ 2057750 h 4486892"/>
              <a:gd name="connsiteX651" fmla="*/ 4290781 w 4730116"/>
              <a:gd name="connsiteY651" fmla="*/ 2034891 h 4486892"/>
              <a:gd name="connsiteX652" fmla="*/ 4730116 w 4730116"/>
              <a:gd name="connsiteY652" fmla="*/ 1709135 h 4486892"/>
              <a:gd name="connsiteX653" fmla="*/ 4730116 w 4730116"/>
              <a:gd name="connsiteY653" fmla="*/ 1874940 h 4486892"/>
              <a:gd name="connsiteX654" fmla="*/ 4450733 w 4730116"/>
              <a:gd name="connsiteY654" fmla="*/ 1874940 h 4486892"/>
              <a:gd name="connsiteX655" fmla="*/ 4290781 w 4730116"/>
              <a:gd name="connsiteY655" fmla="*/ 2034891 h 4486892"/>
              <a:gd name="connsiteX656" fmla="*/ 3800597 w 4730116"/>
              <a:gd name="connsiteY656" fmla="*/ 2034891 h 4486892"/>
              <a:gd name="connsiteX657" fmla="*/ 3960548 w 4730116"/>
              <a:gd name="connsiteY657" fmla="*/ 1874940 h 4486892"/>
              <a:gd name="connsiteX658" fmla="*/ 3498225 w 4730116"/>
              <a:gd name="connsiteY658" fmla="*/ 1874940 h 4486892"/>
              <a:gd name="connsiteX659" fmla="*/ 3338272 w 4730116"/>
              <a:gd name="connsiteY659" fmla="*/ 2034891 h 4486892"/>
              <a:gd name="connsiteX660" fmla="*/ 2848092 w 4730116"/>
              <a:gd name="connsiteY660" fmla="*/ 2034891 h 4486892"/>
              <a:gd name="connsiteX661" fmla="*/ 2825232 w 4730116"/>
              <a:gd name="connsiteY661" fmla="*/ 2057750 h 4486892"/>
              <a:gd name="connsiteX662" fmla="*/ 2848092 w 4730116"/>
              <a:gd name="connsiteY662" fmla="*/ 2080610 h 4486892"/>
              <a:gd name="connsiteX663" fmla="*/ 2404826 w 4730116"/>
              <a:gd name="connsiteY663" fmla="*/ 2080610 h 4486892"/>
              <a:gd name="connsiteX664" fmla="*/ 2570629 w 4730116"/>
              <a:gd name="connsiteY664" fmla="*/ 2246414 h 4486892"/>
              <a:gd name="connsiteX665" fmla="*/ 2080452 w 4730116"/>
              <a:gd name="connsiteY665" fmla="*/ 2246414 h 4486892"/>
              <a:gd name="connsiteX666" fmla="*/ 1914648 w 4730116"/>
              <a:gd name="connsiteY666" fmla="*/ 2080610 h 4486892"/>
              <a:gd name="connsiteX667" fmla="*/ 2404824 w 4730116"/>
              <a:gd name="connsiteY667" fmla="*/ 2080610 h 4486892"/>
              <a:gd name="connsiteX668" fmla="*/ 2381964 w 4730116"/>
              <a:gd name="connsiteY668" fmla="*/ 2057750 h 4486892"/>
              <a:gd name="connsiteX669" fmla="*/ 2404824 w 4730116"/>
              <a:gd name="connsiteY669" fmla="*/ 2034891 h 4486892"/>
              <a:gd name="connsiteX670" fmla="*/ 2848091 w 4730116"/>
              <a:gd name="connsiteY670" fmla="*/ 2034891 h 4486892"/>
              <a:gd name="connsiteX671" fmla="*/ 3008046 w 4730116"/>
              <a:gd name="connsiteY671" fmla="*/ 1874940 h 4486892"/>
              <a:gd name="connsiteX672" fmla="*/ 2564775 w 4730116"/>
              <a:gd name="connsiteY672" fmla="*/ 1874940 h 4486892"/>
              <a:gd name="connsiteX673" fmla="*/ 2404824 w 4730116"/>
              <a:gd name="connsiteY673" fmla="*/ 2034891 h 4486892"/>
              <a:gd name="connsiteX674" fmla="*/ 1914647 w 4730116"/>
              <a:gd name="connsiteY674" fmla="*/ 2034891 h 4486892"/>
              <a:gd name="connsiteX675" fmla="*/ 2074598 w 4730116"/>
              <a:gd name="connsiteY675" fmla="*/ 1874940 h 4486892"/>
              <a:gd name="connsiteX676" fmla="*/ 1612276 w 4730116"/>
              <a:gd name="connsiteY676" fmla="*/ 1874940 h 4486892"/>
              <a:gd name="connsiteX677" fmla="*/ 1452324 w 4730116"/>
              <a:gd name="connsiteY677" fmla="*/ 2034891 h 4486892"/>
              <a:gd name="connsiteX678" fmla="*/ 1914647 w 4730116"/>
              <a:gd name="connsiteY678" fmla="*/ 2034891 h 4486892"/>
              <a:gd name="connsiteX679" fmla="*/ 1891787 w 4730116"/>
              <a:gd name="connsiteY679" fmla="*/ 2057750 h 4486892"/>
              <a:gd name="connsiteX680" fmla="*/ 1914648 w 4730116"/>
              <a:gd name="connsiteY680" fmla="*/ 2080610 h 4486892"/>
              <a:gd name="connsiteX681" fmla="*/ 1452324 w 4730116"/>
              <a:gd name="connsiteY681" fmla="*/ 2080610 h 4486892"/>
              <a:gd name="connsiteX682" fmla="*/ 1429465 w 4730116"/>
              <a:gd name="connsiteY682" fmla="*/ 2057750 h 4486892"/>
              <a:gd name="connsiteX683" fmla="*/ 1452323 w 4730116"/>
              <a:gd name="connsiteY683" fmla="*/ 2034891 h 4486892"/>
              <a:gd name="connsiteX684" fmla="*/ 962146 w 4730116"/>
              <a:gd name="connsiteY684" fmla="*/ 2034891 h 4486892"/>
              <a:gd name="connsiteX685" fmla="*/ 1122096 w 4730116"/>
              <a:gd name="connsiteY685" fmla="*/ 1874940 h 4486892"/>
              <a:gd name="connsiteX686" fmla="*/ 659791 w 4730116"/>
              <a:gd name="connsiteY686" fmla="*/ 1874940 h 4486892"/>
              <a:gd name="connsiteX687" fmla="*/ 499838 w 4730116"/>
              <a:gd name="connsiteY687" fmla="*/ 2034891 h 4486892"/>
              <a:gd name="connsiteX688" fmla="*/ 9660 w 4730116"/>
              <a:gd name="connsiteY688" fmla="*/ 2034891 h 4486892"/>
              <a:gd name="connsiteX689" fmla="*/ 169611 w 4730116"/>
              <a:gd name="connsiteY689" fmla="*/ 1874940 h 4486892"/>
              <a:gd name="connsiteX690" fmla="*/ 0 w 4730116"/>
              <a:gd name="connsiteY690" fmla="*/ 1874940 h 4486892"/>
              <a:gd name="connsiteX691" fmla="*/ 0 w 4730116"/>
              <a:gd name="connsiteY691" fmla="*/ 1709135 h 4486892"/>
              <a:gd name="connsiteX692" fmla="*/ 23589 w 4730116"/>
              <a:gd name="connsiteY692" fmla="*/ 1709135 h 4486892"/>
              <a:gd name="connsiteX693" fmla="*/ 729 w 4730116"/>
              <a:gd name="connsiteY693" fmla="*/ 1686274 h 4486892"/>
              <a:gd name="connsiteX694" fmla="*/ 23588 w 4730116"/>
              <a:gd name="connsiteY694" fmla="*/ 1663415 h 4486892"/>
              <a:gd name="connsiteX695" fmla="*/ 485909 w 4730116"/>
              <a:gd name="connsiteY695" fmla="*/ 1663415 h 4486892"/>
              <a:gd name="connsiteX696" fmla="*/ 463050 w 4730116"/>
              <a:gd name="connsiteY696" fmla="*/ 1686274 h 4486892"/>
              <a:gd name="connsiteX697" fmla="*/ 485910 w 4730116"/>
              <a:gd name="connsiteY697" fmla="*/ 1709135 h 4486892"/>
              <a:gd name="connsiteX698" fmla="*/ 23590 w 4730116"/>
              <a:gd name="connsiteY698" fmla="*/ 1709135 h 4486892"/>
              <a:gd name="connsiteX699" fmla="*/ 183541 w 4730116"/>
              <a:gd name="connsiteY699" fmla="*/ 1869085 h 4486892"/>
              <a:gd name="connsiteX700" fmla="*/ 645861 w 4730116"/>
              <a:gd name="connsiteY700" fmla="*/ 1869085 h 4486892"/>
              <a:gd name="connsiteX701" fmla="*/ 485911 w 4730116"/>
              <a:gd name="connsiteY701" fmla="*/ 1709135 h 4486892"/>
              <a:gd name="connsiteX702" fmla="*/ 976072 w 4730116"/>
              <a:gd name="connsiteY702" fmla="*/ 1709135 h 4486892"/>
              <a:gd name="connsiteX703" fmla="*/ 1136022 w 4730116"/>
              <a:gd name="connsiteY703" fmla="*/ 1869085 h 4486892"/>
              <a:gd name="connsiteX704" fmla="*/ 1598342 w 4730116"/>
              <a:gd name="connsiteY704" fmla="*/ 1869085 h 4486892"/>
              <a:gd name="connsiteX705" fmla="*/ 1438392 w 4730116"/>
              <a:gd name="connsiteY705" fmla="*/ 1709135 h 4486892"/>
              <a:gd name="connsiteX706" fmla="*/ 1928571 w 4730116"/>
              <a:gd name="connsiteY706" fmla="*/ 1709135 h 4486892"/>
              <a:gd name="connsiteX707" fmla="*/ 1905710 w 4730116"/>
              <a:gd name="connsiteY707" fmla="*/ 1686274 h 4486892"/>
              <a:gd name="connsiteX708" fmla="*/ 1928569 w 4730116"/>
              <a:gd name="connsiteY708" fmla="*/ 1663415 h 4486892"/>
              <a:gd name="connsiteX709" fmla="*/ 2371842 w 4730116"/>
              <a:gd name="connsiteY709" fmla="*/ 1663415 h 4486892"/>
              <a:gd name="connsiteX710" fmla="*/ 2348982 w 4730116"/>
              <a:gd name="connsiteY710" fmla="*/ 1686274 h 4486892"/>
              <a:gd name="connsiteX711" fmla="*/ 2371842 w 4730116"/>
              <a:gd name="connsiteY711" fmla="*/ 1709135 h 4486892"/>
              <a:gd name="connsiteX712" fmla="*/ 1928574 w 4730116"/>
              <a:gd name="connsiteY712" fmla="*/ 1709135 h 4486892"/>
              <a:gd name="connsiteX713" fmla="*/ 2088524 w 4730116"/>
              <a:gd name="connsiteY713" fmla="*/ 1869085 h 4486892"/>
              <a:gd name="connsiteX714" fmla="*/ 2531791 w 4730116"/>
              <a:gd name="connsiteY714" fmla="*/ 1869085 h 4486892"/>
              <a:gd name="connsiteX715" fmla="*/ 2371842 w 4730116"/>
              <a:gd name="connsiteY715" fmla="*/ 1709135 h 4486892"/>
              <a:gd name="connsiteX716" fmla="*/ 2862016 w 4730116"/>
              <a:gd name="connsiteY716" fmla="*/ 1709135 h 4486892"/>
              <a:gd name="connsiteX717" fmla="*/ 2839156 w 4730116"/>
              <a:gd name="connsiteY717" fmla="*/ 1686274 h 4486892"/>
              <a:gd name="connsiteX718" fmla="*/ 2862015 w 4730116"/>
              <a:gd name="connsiteY718" fmla="*/ 1663415 h 4486892"/>
              <a:gd name="connsiteX719" fmla="*/ 3324340 w 4730116"/>
              <a:gd name="connsiteY719" fmla="*/ 1663416 h 4486892"/>
              <a:gd name="connsiteX720" fmla="*/ 3301480 w 4730116"/>
              <a:gd name="connsiteY720" fmla="*/ 1686275 h 4486892"/>
              <a:gd name="connsiteX721" fmla="*/ 3324340 w 4730116"/>
              <a:gd name="connsiteY721" fmla="*/ 1709135 h 4486892"/>
              <a:gd name="connsiteX722" fmla="*/ 2862018 w 4730116"/>
              <a:gd name="connsiteY722" fmla="*/ 1709135 h 4486892"/>
              <a:gd name="connsiteX723" fmla="*/ 3021971 w 4730116"/>
              <a:gd name="connsiteY723" fmla="*/ 1869085 h 4486892"/>
              <a:gd name="connsiteX724" fmla="*/ 3484291 w 4730116"/>
              <a:gd name="connsiteY724" fmla="*/ 1869085 h 4486892"/>
              <a:gd name="connsiteX725" fmla="*/ 3324340 w 4730116"/>
              <a:gd name="connsiteY725" fmla="*/ 1709135 h 4486892"/>
              <a:gd name="connsiteX726" fmla="*/ 3814523 w 4730116"/>
              <a:gd name="connsiteY726" fmla="*/ 1709135 h 4486892"/>
              <a:gd name="connsiteX727" fmla="*/ 3791663 w 4730116"/>
              <a:gd name="connsiteY727" fmla="*/ 1686275 h 4486892"/>
              <a:gd name="connsiteX728" fmla="*/ 3814523 w 4730116"/>
              <a:gd name="connsiteY728" fmla="*/ 1663416 h 4486892"/>
              <a:gd name="connsiteX729" fmla="*/ 4267319 w 4730116"/>
              <a:gd name="connsiteY729" fmla="*/ 1663416 h 4486892"/>
              <a:gd name="connsiteX730" fmla="*/ 4244460 w 4730116"/>
              <a:gd name="connsiteY730" fmla="*/ 1686275 h 4486892"/>
              <a:gd name="connsiteX731" fmla="*/ 4267319 w 4730116"/>
              <a:gd name="connsiteY731" fmla="*/ 1709135 h 4486892"/>
              <a:gd name="connsiteX732" fmla="*/ 3814524 w 4730116"/>
              <a:gd name="connsiteY732" fmla="*/ 1709135 h 4486892"/>
              <a:gd name="connsiteX733" fmla="*/ 3974475 w 4730116"/>
              <a:gd name="connsiteY733" fmla="*/ 1869086 h 4486892"/>
              <a:gd name="connsiteX734" fmla="*/ 4427271 w 4730116"/>
              <a:gd name="connsiteY734" fmla="*/ 1869086 h 4486892"/>
              <a:gd name="connsiteX735" fmla="*/ 4267319 w 4730116"/>
              <a:gd name="connsiteY735" fmla="*/ 1709135 h 4486892"/>
              <a:gd name="connsiteX736" fmla="*/ 4730116 w 4730116"/>
              <a:gd name="connsiteY736" fmla="*/ 1497611 h 4486892"/>
              <a:gd name="connsiteX737" fmla="*/ 4730116 w 4730116"/>
              <a:gd name="connsiteY737" fmla="*/ 1663416 h 4486892"/>
              <a:gd name="connsiteX738" fmla="*/ 4267319 w 4730116"/>
              <a:gd name="connsiteY738" fmla="*/ 1663416 h 4486892"/>
              <a:gd name="connsiteX739" fmla="*/ 4433123 w 4730116"/>
              <a:gd name="connsiteY739" fmla="*/ 1497611 h 4486892"/>
              <a:gd name="connsiteX740" fmla="*/ 4730116 w 4730116"/>
              <a:gd name="connsiteY740" fmla="*/ 1286086 h 4486892"/>
              <a:gd name="connsiteX741" fmla="*/ 4730116 w 4730116"/>
              <a:gd name="connsiteY741" fmla="*/ 1331805 h 4486892"/>
              <a:gd name="connsiteX742" fmla="*/ 4619479 w 4730116"/>
              <a:gd name="connsiteY742" fmla="*/ 1331805 h 4486892"/>
              <a:gd name="connsiteX743" fmla="*/ 4642338 w 4730116"/>
              <a:gd name="connsiteY743" fmla="*/ 1308946 h 4486892"/>
              <a:gd name="connsiteX744" fmla="*/ 4619478 w 4730116"/>
              <a:gd name="connsiteY744" fmla="*/ 1286086 h 4486892"/>
              <a:gd name="connsiteX745" fmla="*/ 4730116 w 4730116"/>
              <a:gd name="connsiteY745" fmla="*/ 748806 h 4486892"/>
              <a:gd name="connsiteX746" fmla="*/ 4730116 w 4730116"/>
              <a:gd name="connsiteY746" fmla="*/ 914611 h 4486892"/>
              <a:gd name="connsiteX747" fmla="*/ 4596014 w 4730116"/>
              <a:gd name="connsiteY747" fmla="*/ 914611 h 4486892"/>
              <a:gd name="connsiteX748" fmla="*/ 4618874 w 4730116"/>
              <a:gd name="connsiteY748" fmla="*/ 937471 h 4486892"/>
              <a:gd name="connsiteX749" fmla="*/ 4596014 w 4730116"/>
              <a:gd name="connsiteY749" fmla="*/ 960330 h 4486892"/>
              <a:gd name="connsiteX750" fmla="*/ 4730116 w 4730116"/>
              <a:gd name="connsiteY750" fmla="*/ 960330 h 4486892"/>
              <a:gd name="connsiteX751" fmla="*/ 4730116 w 4730116"/>
              <a:gd name="connsiteY751" fmla="*/ 1126135 h 4486892"/>
              <a:gd name="connsiteX752" fmla="*/ 4459529 w 4730116"/>
              <a:gd name="connsiteY752" fmla="*/ 1126135 h 4486892"/>
              <a:gd name="connsiteX753" fmla="*/ 4619478 w 4730116"/>
              <a:gd name="connsiteY753" fmla="*/ 1286086 h 4486892"/>
              <a:gd name="connsiteX754" fmla="*/ 4129292 w 4730116"/>
              <a:gd name="connsiteY754" fmla="*/ 1286086 h 4486892"/>
              <a:gd name="connsiteX755" fmla="*/ 4152151 w 4730116"/>
              <a:gd name="connsiteY755" fmla="*/ 1308946 h 4486892"/>
              <a:gd name="connsiteX756" fmla="*/ 4129292 w 4730116"/>
              <a:gd name="connsiteY756" fmla="*/ 1331805 h 4486892"/>
              <a:gd name="connsiteX757" fmla="*/ 3666974 w 4730116"/>
              <a:gd name="connsiteY757" fmla="*/ 1331805 h 4486892"/>
              <a:gd name="connsiteX758" fmla="*/ 3689833 w 4730116"/>
              <a:gd name="connsiteY758" fmla="*/ 1308946 h 4486892"/>
              <a:gd name="connsiteX759" fmla="*/ 3666973 w 4730116"/>
              <a:gd name="connsiteY759" fmla="*/ 1286086 h 4486892"/>
              <a:gd name="connsiteX760" fmla="*/ 4129291 w 4730116"/>
              <a:gd name="connsiteY760" fmla="*/ 1286086 h 4486892"/>
              <a:gd name="connsiteX761" fmla="*/ 3969341 w 4730116"/>
              <a:gd name="connsiteY761" fmla="*/ 1126135 h 4486892"/>
              <a:gd name="connsiteX762" fmla="*/ 3507023 w 4730116"/>
              <a:gd name="connsiteY762" fmla="*/ 1126135 h 4486892"/>
              <a:gd name="connsiteX763" fmla="*/ 3666973 w 4730116"/>
              <a:gd name="connsiteY763" fmla="*/ 1286086 h 4486892"/>
              <a:gd name="connsiteX764" fmla="*/ 3176793 w 4730116"/>
              <a:gd name="connsiteY764" fmla="*/ 1286086 h 4486892"/>
              <a:gd name="connsiteX765" fmla="*/ 3016842 w 4730116"/>
              <a:gd name="connsiteY765" fmla="*/ 1126135 h 4486892"/>
              <a:gd name="connsiteX766" fmla="*/ 2573575 w 4730116"/>
              <a:gd name="connsiteY766" fmla="*/ 1126135 h 4486892"/>
              <a:gd name="connsiteX767" fmla="*/ 2733525 w 4730116"/>
              <a:gd name="connsiteY767" fmla="*/ 1286086 h 4486892"/>
              <a:gd name="connsiteX768" fmla="*/ 2243343 w 4730116"/>
              <a:gd name="connsiteY768" fmla="*/ 1286086 h 4486892"/>
              <a:gd name="connsiteX769" fmla="*/ 2266202 w 4730116"/>
              <a:gd name="connsiteY769" fmla="*/ 1308946 h 4486892"/>
              <a:gd name="connsiteX770" fmla="*/ 2243343 w 4730116"/>
              <a:gd name="connsiteY770" fmla="*/ 1331805 h 4486892"/>
              <a:gd name="connsiteX771" fmla="*/ 1781026 w 4730116"/>
              <a:gd name="connsiteY771" fmla="*/ 1331805 h 4486892"/>
              <a:gd name="connsiteX772" fmla="*/ 1803885 w 4730116"/>
              <a:gd name="connsiteY772" fmla="*/ 1308946 h 4486892"/>
              <a:gd name="connsiteX773" fmla="*/ 1781025 w 4730116"/>
              <a:gd name="connsiteY773" fmla="*/ 1286086 h 4486892"/>
              <a:gd name="connsiteX774" fmla="*/ 2243342 w 4730116"/>
              <a:gd name="connsiteY774" fmla="*/ 1286086 h 4486892"/>
              <a:gd name="connsiteX775" fmla="*/ 2083391 w 4730116"/>
              <a:gd name="connsiteY775" fmla="*/ 1126135 h 4486892"/>
              <a:gd name="connsiteX776" fmla="*/ 1621075 w 4730116"/>
              <a:gd name="connsiteY776" fmla="*/ 1126135 h 4486892"/>
              <a:gd name="connsiteX777" fmla="*/ 1781025 w 4730116"/>
              <a:gd name="connsiteY777" fmla="*/ 1286086 h 4486892"/>
              <a:gd name="connsiteX778" fmla="*/ 1290842 w 4730116"/>
              <a:gd name="connsiteY778" fmla="*/ 1286086 h 4486892"/>
              <a:gd name="connsiteX779" fmla="*/ 1130891 w 4730116"/>
              <a:gd name="connsiteY779" fmla="*/ 1126135 h 4486892"/>
              <a:gd name="connsiteX780" fmla="*/ 668577 w 4730116"/>
              <a:gd name="connsiteY780" fmla="*/ 1126135 h 4486892"/>
              <a:gd name="connsiteX781" fmla="*/ 828527 w 4730116"/>
              <a:gd name="connsiteY781" fmla="*/ 1286086 h 4486892"/>
              <a:gd name="connsiteX782" fmla="*/ 338348 w 4730116"/>
              <a:gd name="connsiteY782" fmla="*/ 1286086 h 4486892"/>
              <a:gd name="connsiteX783" fmla="*/ 178397 w 4730116"/>
              <a:gd name="connsiteY783" fmla="*/ 1126135 h 4486892"/>
              <a:gd name="connsiteX784" fmla="*/ 0 w 4730116"/>
              <a:gd name="connsiteY784" fmla="*/ 1126135 h 4486892"/>
              <a:gd name="connsiteX785" fmla="*/ 0 w 4730116"/>
              <a:gd name="connsiteY785" fmla="*/ 960330 h 4486892"/>
              <a:gd name="connsiteX786" fmla="*/ 352280 w 4730116"/>
              <a:gd name="connsiteY786" fmla="*/ 960330 h 4486892"/>
              <a:gd name="connsiteX787" fmla="*/ 192330 w 4730116"/>
              <a:gd name="connsiteY787" fmla="*/ 1120281 h 4486892"/>
              <a:gd name="connsiteX788" fmla="*/ 654648 w 4730116"/>
              <a:gd name="connsiteY788" fmla="*/ 1120281 h 4486892"/>
              <a:gd name="connsiteX789" fmla="*/ 814599 w 4730116"/>
              <a:gd name="connsiteY789" fmla="*/ 960330 h 4486892"/>
              <a:gd name="connsiteX790" fmla="*/ 1304768 w 4730116"/>
              <a:gd name="connsiteY790" fmla="*/ 960330 h 4486892"/>
              <a:gd name="connsiteX791" fmla="*/ 1327627 w 4730116"/>
              <a:gd name="connsiteY791" fmla="*/ 937471 h 4486892"/>
              <a:gd name="connsiteX792" fmla="*/ 1304767 w 4730116"/>
              <a:gd name="connsiteY792" fmla="*/ 914611 h 4486892"/>
              <a:gd name="connsiteX793" fmla="*/ 1767089 w 4730116"/>
              <a:gd name="connsiteY793" fmla="*/ 914611 h 4486892"/>
              <a:gd name="connsiteX794" fmla="*/ 1789950 w 4730116"/>
              <a:gd name="connsiteY794" fmla="*/ 937471 h 4486892"/>
              <a:gd name="connsiteX795" fmla="*/ 1767091 w 4730116"/>
              <a:gd name="connsiteY795" fmla="*/ 960330 h 4486892"/>
              <a:gd name="connsiteX796" fmla="*/ 1304769 w 4730116"/>
              <a:gd name="connsiteY796" fmla="*/ 960330 h 4486892"/>
              <a:gd name="connsiteX797" fmla="*/ 1144818 w 4730116"/>
              <a:gd name="connsiteY797" fmla="*/ 1120281 h 4486892"/>
              <a:gd name="connsiteX798" fmla="*/ 1607138 w 4730116"/>
              <a:gd name="connsiteY798" fmla="*/ 1120281 h 4486892"/>
              <a:gd name="connsiteX799" fmla="*/ 1767091 w 4730116"/>
              <a:gd name="connsiteY799" fmla="*/ 960330 h 4486892"/>
              <a:gd name="connsiteX800" fmla="*/ 2257270 w 4730116"/>
              <a:gd name="connsiteY800" fmla="*/ 960330 h 4486892"/>
              <a:gd name="connsiteX801" fmla="*/ 2097319 w 4730116"/>
              <a:gd name="connsiteY801" fmla="*/ 1120281 h 4486892"/>
              <a:gd name="connsiteX802" fmla="*/ 2540587 w 4730116"/>
              <a:gd name="connsiteY802" fmla="*/ 1120281 h 4486892"/>
              <a:gd name="connsiteX803" fmla="*/ 2700538 w 4730116"/>
              <a:gd name="connsiteY803" fmla="*/ 960330 h 4486892"/>
              <a:gd name="connsiteX804" fmla="*/ 3190715 w 4730116"/>
              <a:gd name="connsiteY804" fmla="*/ 960330 h 4486892"/>
              <a:gd name="connsiteX805" fmla="*/ 3213575 w 4730116"/>
              <a:gd name="connsiteY805" fmla="*/ 937471 h 4486892"/>
              <a:gd name="connsiteX806" fmla="*/ 3190715 w 4730116"/>
              <a:gd name="connsiteY806" fmla="*/ 914611 h 4486892"/>
              <a:gd name="connsiteX807" fmla="*/ 3653035 w 4730116"/>
              <a:gd name="connsiteY807" fmla="*/ 914611 h 4486892"/>
              <a:gd name="connsiteX808" fmla="*/ 3675896 w 4730116"/>
              <a:gd name="connsiteY808" fmla="*/ 937471 h 4486892"/>
              <a:gd name="connsiteX809" fmla="*/ 3653035 w 4730116"/>
              <a:gd name="connsiteY809" fmla="*/ 960330 h 4486892"/>
              <a:gd name="connsiteX810" fmla="*/ 3190717 w 4730116"/>
              <a:gd name="connsiteY810" fmla="*/ 960330 h 4486892"/>
              <a:gd name="connsiteX811" fmla="*/ 3030767 w 4730116"/>
              <a:gd name="connsiteY811" fmla="*/ 1120281 h 4486892"/>
              <a:gd name="connsiteX812" fmla="*/ 3493084 w 4730116"/>
              <a:gd name="connsiteY812" fmla="*/ 1120281 h 4486892"/>
              <a:gd name="connsiteX813" fmla="*/ 3653035 w 4730116"/>
              <a:gd name="connsiteY813" fmla="*/ 960330 h 4486892"/>
              <a:gd name="connsiteX814" fmla="*/ 4143226 w 4730116"/>
              <a:gd name="connsiteY814" fmla="*/ 960330 h 4486892"/>
              <a:gd name="connsiteX815" fmla="*/ 3983275 w 4730116"/>
              <a:gd name="connsiteY815" fmla="*/ 1120281 h 4486892"/>
              <a:gd name="connsiteX816" fmla="*/ 4436062 w 4730116"/>
              <a:gd name="connsiteY816" fmla="*/ 1120281 h 4486892"/>
              <a:gd name="connsiteX817" fmla="*/ 4596013 w 4730116"/>
              <a:gd name="connsiteY817" fmla="*/ 960330 h 4486892"/>
              <a:gd name="connsiteX818" fmla="*/ 4143226 w 4730116"/>
              <a:gd name="connsiteY818" fmla="*/ 960330 h 4486892"/>
              <a:gd name="connsiteX819" fmla="*/ 4166085 w 4730116"/>
              <a:gd name="connsiteY819" fmla="*/ 937471 h 4486892"/>
              <a:gd name="connsiteX820" fmla="*/ 4143225 w 4730116"/>
              <a:gd name="connsiteY820" fmla="*/ 914611 h 4486892"/>
              <a:gd name="connsiteX821" fmla="*/ 4596013 w 4730116"/>
              <a:gd name="connsiteY821" fmla="*/ 914611 h 4486892"/>
              <a:gd name="connsiteX822" fmla="*/ 4430208 w 4730116"/>
              <a:gd name="connsiteY822" fmla="*/ 748806 h 4486892"/>
              <a:gd name="connsiteX823" fmla="*/ 4730116 w 4730116"/>
              <a:gd name="connsiteY823" fmla="*/ 537280 h 4486892"/>
              <a:gd name="connsiteX824" fmla="*/ 4730116 w 4730116"/>
              <a:gd name="connsiteY824" fmla="*/ 582999 h 4486892"/>
              <a:gd name="connsiteX825" fmla="*/ 4290784 w 4730116"/>
              <a:gd name="connsiteY825" fmla="*/ 582999 h 4486892"/>
              <a:gd name="connsiteX826" fmla="*/ 4267924 w 4730116"/>
              <a:gd name="connsiteY826" fmla="*/ 560139 h 4486892"/>
              <a:gd name="connsiteX827" fmla="*/ 4290783 w 4730116"/>
              <a:gd name="connsiteY827" fmla="*/ 537280 h 4486892"/>
              <a:gd name="connsiteX828" fmla="*/ 4730116 w 4730116"/>
              <a:gd name="connsiteY828" fmla="*/ 211524 h 4486892"/>
              <a:gd name="connsiteX829" fmla="*/ 4730116 w 4730116"/>
              <a:gd name="connsiteY829" fmla="*/ 377329 h 4486892"/>
              <a:gd name="connsiteX830" fmla="*/ 4450734 w 4730116"/>
              <a:gd name="connsiteY830" fmla="*/ 377329 h 4486892"/>
              <a:gd name="connsiteX831" fmla="*/ 4290782 w 4730116"/>
              <a:gd name="connsiteY831" fmla="*/ 537280 h 4486892"/>
              <a:gd name="connsiteX832" fmla="*/ 3800598 w 4730116"/>
              <a:gd name="connsiteY832" fmla="*/ 537280 h 4486892"/>
              <a:gd name="connsiteX833" fmla="*/ 3960550 w 4730116"/>
              <a:gd name="connsiteY833" fmla="*/ 377329 h 4486892"/>
              <a:gd name="connsiteX834" fmla="*/ 3498227 w 4730116"/>
              <a:gd name="connsiteY834" fmla="*/ 377329 h 4486892"/>
              <a:gd name="connsiteX835" fmla="*/ 3338274 w 4730116"/>
              <a:gd name="connsiteY835" fmla="*/ 537280 h 4486892"/>
              <a:gd name="connsiteX836" fmla="*/ 2848094 w 4730116"/>
              <a:gd name="connsiteY836" fmla="*/ 537280 h 4486892"/>
              <a:gd name="connsiteX837" fmla="*/ 2825234 w 4730116"/>
              <a:gd name="connsiteY837" fmla="*/ 560139 h 4486892"/>
              <a:gd name="connsiteX838" fmla="*/ 2848094 w 4730116"/>
              <a:gd name="connsiteY838" fmla="*/ 582999 h 4486892"/>
              <a:gd name="connsiteX839" fmla="*/ 2404828 w 4730116"/>
              <a:gd name="connsiteY839" fmla="*/ 582999 h 4486892"/>
              <a:gd name="connsiteX840" fmla="*/ 2570631 w 4730116"/>
              <a:gd name="connsiteY840" fmla="*/ 748804 h 4486892"/>
              <a:gd name="connsiteX841" fmla="*/ 2080453 w 4730116"/>
              <a:gd name="connsiteY841" fmla="*/ 748804 h 4486892"/>
              <a:gd name="connsiteX842" fmla="*/ 1914649 w 4730116"/>
              <a:gd name="connsiteY842" fmla="*/ 582999 h 4486892"/>
              <a:gd name="connsiteX843" fmla="*/ 2404826 w 4730116"/>
              <a:gd name="connsiteY843" fmla="*/ 582999 h 4486892"/>
              <a:gd name="connsiteX844" fmla="*/ 2381966 w 4730116"/>
              <a:gd name="connsiteY844" fmla="*/ 560139 h 4486892"/>
              <a:gd name="connsiteX845" fmla="*/ 2404826 w 4730116"/>
              <a:gd name="connsiteY845" fmla="*/ 537280 h 4486892"/>
              <a:gd name="connsiteX846" fmla="*/ 2848093 w 4730116"/>
              <a:gd name="connsiteY846" fmla="*/ 537280 h 4486892"/>
              <a:gd name="connsiteX847" fmla="*/ 3008047 w 4730116"/>
              <a:gd name="connsiteY847" fmla="*/ 377329 h 4486892"/>
              <a:gd name="connsiteX848" fmla="*/ 2564777 w 4730116"/>
              <a:gd name="connsiteY848" fmla="*/ 377329 h 4486892"/>
              <a:gd name="connsiteX849" fmla="*/ 2404826 w 4730116"/>
              <a:gd name="connsiteY849" fmla="*/ 537280 h 4486892"/>
              <a:gd name="connsiteX850" fmla="*/ 1914648 w 4730116"/>
              <a:gd name="connsiteY850" fmla="*/ 537280 h 4486892"/>
              <a:gd name="connsiteX851" fmla="*/ 2074600 w 4730116"/>
              <a:gd name="connsiteY851" fmla="*/ 377329 h 4486892"/>
              <a:gd name="connsiteX852" fmla="*/ 1612277 w 4730116"/>
              <a:gd name="connsiteY852" fmla="*/ 377329 h 4486892"/>
              <a:gd name="connsiteX853" fmla="*/ 1452326 w 4730116"/>
              <a:gd name="connsiteY853" fmla="*/ 537280 h 4486892"/>
              <a:gd name="connsiteX854" fmla="*/ 1914648 w 4730116"/>
              <a:gd name="connsiteY854" fmla="*/ 537280 h 4486892"/>
              <a:gd name="connsiteX855" fmla="*/ 1891789 w 4730116"/>
              <a:gd name="connsiteY855" fmla="*/ 560139 h 4486892"/>
              <a:gd name="connsiteX856" fmla="*/ 1914649 w 4730116"/>
              <a:gd name="connsiteY856" fmla="*/ 582999 h 4486892"/>
              <a:gd name="connsiteX857" fmla="*/ 1452326 w 4730116"/>
              <a:gd name="connsiteY857" fmla="*/ 582999 h 4486892"/>
              <a:gd name="connsiteX858" fmla="*/ 1429466 w 4730116"/>
              <a:gd name="connsiteY858" fmla="*/ 560139 h 4486892"/>
              <a:gd name="connsiteX859" fmla="*/ 1452325 w 4730116"/>
              <a:gd name="connsiteY859" fmla="*/ 537280 h 4486892"/>
              <a:gd name="connsiteX860" fmla="*/ 962147 w 4730116"/>
              <a:gd name="connsiteY860" fmla="*/ 537280 h 4486892"/>
              <a:gd name="connsiteX861" fmla="*/ 1122098 w 4730116"/>
              <a:gd name="connsiteY861" fmla="*/ 377329 h 4486892"/>
              <a:gd name="connsiteX862" fmla="*/ 659793 w 4730116"/>
              <a:gd name="connsiteY862" fmla="*/ 377329 h 4486892"/>
              <a:gd name="connsiteX863" fmla="*/ 499840 w 4730116"/>
              <a:gd name="connsiteY863" fmla="*/ 537280 h 4486892"/>
              <a:gd name="connsiteX864" fmla="*/ 9662 w 4730116"/>
              <a:gd name="connsiteY864" fmla="*/ 537280 h 4486892"/>
              <a:gd name="connsiteX865" fmla="*/ 169613 w 4730116"/>
              <a:gd name="connsiteY865" fmla="*/ 377329 h 4486892"/>
              <a:gd name="connsiteX866" fmla="*/ 0 w 4730116"/>
              <a:gd name="connsiteY866" fmla="*/ 377329 h 4486892"/>
              <a:gd name="connsiteX867" fmla="*/ 0 w 4730116"/>
              <a:gd name="connsiteY867" fmla="*/ 211524 h 4486892"/>
              <a:gd name="connsiteX868" fmla="*/ 23591 w 4730116"/>
              <a:gd name="connsiteY868" fmla="*/ 211524 h 4486892"/>
              <a:gd name="connsiteX869" fmla="*/ 731 w 4730116"/>
              <a:gd name="connsiteY869" fmla="*/ 188664 h 4486892"/>
              <a:gd name="connsiteX870" fmla="*/ 23590 w 4730116"/>
              <a:gd name="connsiteY870" fmla="*/ 165805 h 4486892"/>
              <a:gd name="connsiteX871" fmla="*/ 485911 w 4730116"/>
              <a:gd name="connsiteY871" fmla="*/ 165805 h 4486892"/>
              <a:gd name="connsiteX872" fmla="*/ 463052 w 4730116"/>
              <a:gd name="connsiteY872" fmla="*/ 188664 h 4486892"/>
              <a:gd name="connsiteX873" fmla="*/ 485912 w 4730116"/>
              <a:gd name="connsiteY873" fmla="*/ 211524 h 4486892"/>
              <a:gd name="connsiteX874" fmla="*/ 23592 w 4730116"/>
              <a:gd name="connsiteY874" fmla="*/ 211524 h 4486892"/>
              <a:gd name="connsiteX875" fmla="*/ 183543 w 4730116"/>
              <a:gd name="connsiteY875" fmla="*/ 371475 h 4486892"/>
              <a:gd name="connsiteX876" fmla="*/ 645863 w 4730116"/>
              <a:gd name="connsiteY876" fmla="*/ 371475 h 4486892"/>
              <a:gd name="connsiteX877" fmla="*/ 485913 w 4730116"/>
              <a:gd name="connsiteY877" fmla="*/ 211524 h 4486892"/>
              <a:gd name="connsiteX878" fmla="*/ 976073 w 4730116"/>
              <a:gd name="connsiteY878" fmla="*/ 211524 h 4486892"/>
              <a:gd name="connsiteX879" fmla="*/ 1136024 w 4730116"/>
              <a:gd name="connsiteY879" fmla="*/ 371475 h 4486892"/>
              <a:gd name="connsiteX880" fmla="*/ 1598344 w 4730116"/>
              <a:gd name="connsiteY880" fmla="*/ 371475 h 4486892"/>
              <a:gd name="connsiteX881" fmla="*/ 1438394 w 4730116"/>
              <a:gd name="connsiteY881" fmla="*/ 211524 h 4486892"/>
              <a:gd name="connsiteX882" fmla="*/ 1928573 w 4730116"/>
              <a:gd name="connsiteY882" fmla="*/ 211524 h 4486892"/>
              <a:gd name="connsiteX883" fmla="*/ 1905712 w 4730116"/>
              <a:gd name="connsiteY883" fmla="*/ 188664 h 4486892"/>
              <a:gd name="connsiteX884" fmla="*/ 1928571 w 4730116"/>
              <a:gd name="connsiteY884" fmla="*/ 165805 h 4486892"/>
              <a:gd name="connsiteX885" fmla="*/ 2371843 w 4730116"/>
              <a:gd name="connsiteY885" fmla="*/ 165805 h 4486892"/>
              <a:gd name="connsiteX886" fmla="*/ 2348984 w 4730116"/>
              <a:gd name="connsiteY886" fmla="*/ 188664 h 4486892"/>
              <a:gd name="connsiteX887" fmla="*/ 2371844 w 4730116"/>
              <a:gd name="connsiteY887" fmla="*/ 211524 h 4486892"/>
              <a:gd name="connsiteX888" fmla="*/ 1928575 w 4730116"/>
              <a:gd name="connsiteY888" fmla="*/ 211524 h 4486892"/>
              <a:gd name="connsiteX889" fmla="*/ 2088526 w 4730116"/>
              <a:gd name="connsiteY889" fmla="*/ 371475 h 4486892"/>
              <a:gd name="connsiteX890" fmla="*/ 2531793 w 4730116"/>
              <a:gd name="connsiteY890" fmla="*/ 371475 h 4486892"/>
              <a:gd name="connsiteX891" fmla="*/ 2371844 w 4730116"/>
              <a:gd name="connsiteY891" fmla="*/ 211524 h 4486892"/>
              <a:gd name="connsiteX892" fmla="*/ 2862018 w 4730116"/>
              <a:gd name="connsiteY892" fmla="*/ 211524 h 4486892"/>
              <a:gd name="connsiteX893" fmla="*/ 2839158 w 4730116"/>
              <a:gd name="connsiteY893" fmla="*/ 188664 h 4486892"/>
              <a:gd name="connsiteX894" fmla="*/ 2862017 w 4730116"/>
              <a:gd name="connsiteY894" fmla="*/ 165805 h 4486892"/>
              <a:gd name="connsiteX895" fmla="*/ 3324341 w 4730116"/>
              <a:gd name="connsiteY895" fmla="*/ 165805 h 4486892"/>
              <a:gd name="connsiteX896" fmla="*/ 3301481 w 4730116"/>
              <a:gd name="connsiteY896" fmla="*/ 188664 h 4486892"/>
              <a:gd name="connsiteX897" fmla="*/ 3324341 w 4730116"/>
              <a:gd name="connsiteY897" fmla="*/ 211524 h 4486892"/>
              <a:gd name="connsiteX898" fmla="*/ 2862019 w 4730116"/>
              <a:gd name="connsiteY898" fmla="*/ 211524 h 4486892"/>
              <a:gd name="connsiteX899" fmla="*/ 3021973 w 4730116"/>
              <a:gd name="connsiteY899" fmla="*/ 371475 h 4486892"/>
              <a:gd name="connsiteX900" fmla="*/ 3484293 w 4730116"/>
              <a:gd name="connsiteY900" fmla="*/ 371475 h 4486892"/>
              <a:gd name="connsiteX901" fmla="*/ 3324341 w 4730116"/>
              <a:gd name="connsiteY901" fmla="*/ 211524 h 4486892"/>
              <a:gd name="connsiteX902" fmla="*/ 3814524 w 4730116"/>
              <a:gd name="connsiteY902" fmla="*/ 211524 h 4486892"/>
              <a:gd name="connsiteX903" fmla="*/ 3791665 w 4730116"/>
              <a:gd name="connsiteY903" fmla="*/ 188664 h 4486892"/>
              <a:gd name="connsiteX904" fmla="*/ 3814524 w 4730116"/>
              <a:gd name="connsiteY904" fmla="*/ 165805 h 4486892"/>
              <a:gd name="connsiteX905" fmla="*/ 4267321 w 4730116"/>
              <a:gd name="connsiteY905" fmla="*/ 165805 h 4486892"/>
              <a:gd name="connsiteX906" fmla="*/ 4244462 w 4730116"/>
              <a:gd name="connsiteY906" fmla="*/ 188664 h 4486892"/>
              <a:gd name="connsiteX907" fmla="*/ 4267321 w 4730116"/>
              <a:gd name="connsiteY907" fmla="*/ 211524 h 4486892"/>
              <a:gd name="connsiteX908" fmla="*/ 3814525 w 4730116"/>
              <a:gd name="connsiteY908" fmla="*/ 211524 h 4486892"/>
              <a:gd name="connsiteX909" fmla="*/ 3974477 w 4730116"/>
              <a:gd name="connsiteY909" fmla="*/ 371475 h 4486892"/>
              <a:gd name="connsiteX910" fmla="*/ 4427272 w 4730116"/>
              <a:gd name="connsiteY910" fmla="*/ 371475 h 4486892"/>
              <a:gd name="connsiteX911" fmla="*/ 4267321 w 4730116"/>
              <a:gd name="connsiteY911" fmla="*/ 211524 h 4486892"/>
              <a:gd name="connsiteX912" fmla="*/ 4730116 w 4730116"/>
              <a:gd name="connsiteY912" fmla="*/ 0 h 4486892"/>
              <a:gd name="connsiteX913" fmla="*/ 4730116 w 4730116"/>
              <a:gd name="connsiteY913" fmla="*/ 165805 h 4486892"/>
              <a:gd name="connsiteX914" fmla="*/ 4267321 w 4730116"/>
              <a:gd name="connsiteY914" fmla="*/ 165805 h 4486892"/>
              <a:gd name="connsiteX915" fmla="*/ 4433125 w 4730116"/>
              <a:gd name="connsiteY915" fmla="*/ 0 h 4486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</a:cxnLst>
            <a:rect l="l" t="t" r="r" b="b"/>
            <a:pathLst>
              <a:path w="4730116" h="4486892">
                <a:moveTo>
                  <a:pt x="9659" y="3532501"/>
                </a:moveTo>
                <a:lnTo>
                  <a:pt x="0" y="3542161"/>
                </a:lnTo>
                <a:lnTo>
                  <a:pt x="0" y="3532501"/>
                </a:lnTo>
                <a:close/>
                <a:moveTo>
                  <a:pt x="9659" y="2034891"/>
                </a:moveTo>
                <a:lnTo>
                  <a:pt x="0" y="2044550"/>
                </a:lnTo>
                <a:lnTo>
                  <a:pt x="0" y="2034891"/>
                </a:lnTo>
                <a:close/>
                <a:moveTo>
                  <a:pt x="9661" y="3578220"/>
                </a:moveTo>
                <a:lnTo>
                  <a:pt x="0" y="3578220"/>
                </a:lnTo>
                <a:lnTo>
                  <a:pt x="0" y="3568559"/>
                </a:lnTo>
                <a:close/>
                <a:moveTo>
                  <a:pt x="9661" y="2080610"/>
                </a:moveTo>
                <a:lnTo>
                  <a:pt x="0" y="2080610"/>
                </a:lnTo>
                <a:lnTo>
                  <a:pt x="0" y="2070949"/>
                </a:lnTo>
                <a:close/>
                <a:moveTo>
                  <a:pt x="9661" y="537280"/>
                </a:moveTo>
                <a:lnTo>
                  <a:pt x="0" y="546942"/>
                </a:lnTo>
                <a:lnTo>
                  <a:pt x="0" y="537280"/>
                </a:lnTo>
                <a:close/>
                <a:moveTo>
                  <a:pt x="9663" y="582999"/>
                </a:moveTo>
                <a:lnTo>
                  <a:pt x="0" y="582999"/>
                </a:lnTo>
                <a:lnTo>
                  <a:pt x="0" y="573336"/>
                </a:lnTo>
                <a:close/>
                <a:moveTo>
                  <a:pt x="189396" y="0"/>
                </a:moveTo>
                <a:lnTo>
                  <a:pt x="23590" y="165805"/>
                </a:lnTo>
                <a:lnTo>
                  <a:pt x="0" y="165805"/>
                </a:lnTo>
                <a:lnTo>
                  <a:pt x="0" y="0"/>
                </a:lnTo>
                <a:close/>
                <a:moveTo>
                  <a:pt x="352277" y="3909832"/>
                </a:moveTo>
                <a:lnTo>
                  <a:pt x="0" y="3909832"/>
                </a:lnTo>
                <a:lnTo>
                  <a:pt x="0" y="3744027"/>
                </a:lnTo>
                <a:lnTo>
                  <a:pt x="186473" y="3744027"/>
                </a:lnTo>
                <a:close/>
                <a:moveTo>
                  <a:pt x="352277" y="2412221"/>
                </a:moveTo>
                <a:lnTo>
                  <a:pt x="0" y="2412221"/>
                </a:lnTo>
                <a:lnTo>
                  <a:pt x="0" y="2246416"/>
                </a:lnTo>
                <a:lnTo>
                  <a:pt x="186473" y="2246416"/>
                </a:lnTo>
                <a:close/>
                <a:moveTo>
                  <a:pt x="352279" y="914611"/>
                </a:moveTo>
                <a:lnTo>
                  <a:pt x="0" y="914611"/>
                </a:lnTo>
                <a:lnTo>
                  <a:pt x="0" y="748806"/>
                </a:lnTo>
                <a:lnTo>
                  <a:pt x="186475" y="748806"/>
                </a:lnTo>
                <a:close/>
                <a:moveTo>
                  <a:pt x="361206" y="4304167"/>
                </a:moveTo>
                <a:lnTo>
                  <a:pt x="338347" y="4327026"/>
                </a:lnTo>
                <a:lnTo>
                  <a:pt x="0" y="4327026"/>
                </a:lnTo>
                <a:lnTo>
                  <a:pt x="0" y="4281307"/>
                </a:lnTo>
                <a:lnTo>
                  <a:pt x="338346" y="4281307"/>
                </a:lnTo>
                <a:close/>
                <a:moveTo>
                  <a:pt x="361206" y="2806556"/>
                </a:moveTo>
                <a:lnTo>
                  <a:pt x="338347" y="2829415"/>
                </a:lnTo>
                <a:lnTo>
                  <a:pt x="0" y="2829415"/>
                </a:lnTo>
                <a:lnTo>
                  <a:pt x="0" y="2783696"/>
                </a:lnTo>
                <a:lnTo>
                  <a:pt x="338346" y="2783696"/>
                </a:lnTo>
                <a:close/>
                <a:moveTo>
                  <a:pt x="361208" y="1308946"/>
                </a:moveTo>
                <a:lnTo>
                  <a:pt x="338349" y="1331805"/>
                </a:lnTo>
                <a:lnTo>
                  <a:pt x="0" y="1331805"/>
                </a:lnTo>
                <a:lnTo>
                  <a:pt x="0" y="1286086"/>
                </a:lnTo>
                <a:lnTo>
                  <a:pt x="338348" y="1286086"/>
                </a:lnTo>
                <a:close/>
                <a:moveTo>
                  <a:pt x="828526" y="4327026"/>
                </a:moveTo>
                <a:lnTo>
                  <a:pt x="668660" y="4486892"/>
                </a:lnTo>
                <a:lnTo>
                  <a:pt x="178480" y="4486892"/>
                </a:lnTo>
                <a:lnTo>
                  <a:pt x="338347" y="4327026"/>
                </a:lnTo>
                <a:close/>
                <a:moveTo>
                  <a:pt x="837447" y="2435082"/>
                </a:moveTo>
                <a:lnTo>
                  <a:pt x="814597" y="2457941"/>
                </a:lnTo>
                <a:lnTo>
                  <a:pt x="352278" y="2457941"/>
                </a:lnTo>
                <a:lnTo>
                  <a:pt x="375137" y="2435082"/>
                </a:lnTo>
                <a:lnTo>
                  <a:pt x="352277" y="2412221"/>
                </a:lnTo>
                <a:lnTo>
                  <a:pt x="814596" y="2412221"/>
                </a:lnTo>
                <a:close/>
                <a:moveTo>
                  <a:pt x="837448" y="3932692"/>
                </a:moveTo>
                <a:lnTo>
                  <a:pt x="814597" y="3955551"/>
                </a:lnTo>
                <a:lnTo>
                  <a:pt x="352278" y="3955551"/>
                </a:lnTo>
                <a:lnTo>
                  <a:pt x="375137" y="3932692"/>
                </a:lnTo>
                <a:lnTo>
                  <a:pt x="352277" y="3909832"/>
                </a:lnTo>
                <a:lnTo>
                  <a:pt x="814596" y="3909832"/>
                </a:lnTo>
                <a:close/>
                <a:moveTo>
                  <a:pt x="837449" y="937471"/>
                </a:moveTo>
                <a:lnTo>
                  <a:pt x="814599" y="960330"/>
                </a:lnTo>
                <a:lnTo>
                  <a:pt x="352280" y="960330"/>
                </a:lnTo>
                <a:lnTo>
                  <a:pt x="375139" y="937471"/>
                </a:lnTo>
                <a:lnTo>
                  <a:pt x="352279" y="914611"/>
                </a:lnTo>
                <a:lnTo>
                  <a:pt x="814598" y="914611"/>
                </a:lnTo>
                <a:close/>
                <a:moveTo>
                  <a:pt x="962146" y="3532501"/>
                </a:moveTo>
                <a:lnTo>
                  <a:pt x="939287" y="3555360"/>
                </a:lnTo>
                <a:lnTo>
                  <a:pt x="962146" y="3578220"/>
                </a:lnTo>
                <a:lnTo>
                  <a:pt x="499840" y="3578220"/>
                </a:lnTo>
                <a:lnTo>
                  <a:pt x="665645" y="3744025"/>
                </a:lnTo>
                <a:lnTo>
                  <a:pt x="175465" y="3744025"/>
                </a:lnTo>
                <a:lnTo>
                  <a:pt x="9661" y="3578220"/>
                </a:lnTo>
                <a:lnTo>
                  <a:pt x="499839" y="3578220"/>
                </a:lnTo>
                <a:lnTo>
                  <a:pt x="476979" y="3555360"/>
                </a:lnTo>
                <a:lnTo>
                  <a:pt x="499838" y="3532501"/>
                </a:lnTo>
                <a:close/>
                <a:moveTo>
                  <a:pt x="962146" y="2034891"/>
                </a:moveTo>
                <a:lnTo>
                  <a:pt x="939286" y="2057750"/>
                </a:lnTo>
                <a:lnTo>
                  <a:pt x="962146" y="2080610"/>
                </a:lnTo>
                <a:lnTo>
                  <a:pt x="499840" y="2080610"/>
                </a:lnTo>
                <a:lnTo>
                  <a:pt x="665645" y="2246414"/>
                </a:lnTo>
                <a:lnTo>
                  <a:pt x="175465" y="2246414"/>
                </a:lnTo>
                <a:lnTo>
                  <a:pt x="9661" y="2080610"/>
                </a:lnTo>
                <a:lnTo>
                  <a:pt x="499839" y="2080610"/>
                </a:lnTo>
                <a:lnTo>
                  <a:pt x="476979" y="2057750"/>
                </a:lnTo>
                <a:lnTo>
                  <a:pt x="499838" y="2034891"/>
                </a:lnTo>
                <a:close/>
                <a:moveTo>
                  <a:pt x="962148" y="582999"/>
                </a:moveTo>
                <a:lnTo>
                  <a:pt x="499842" y="582999"/>
                </a:lnTo>
                <a:lnTo>
                  <a:pt x="665647" y="748804"/>
                </a:lnTo>
                <a:lnTo>
                  <a:pt x="175467" y="748804"/>
                </a:lnTo>
                <a:lnTo>
                  <a:pt x="9663" y="582999"/>
                </a:lnTo>
                <a:lnTo>
                  <a:pt x="499841" y="582999"/>
                </a:lnTo>
                <a:lnTo>
                  <a:pt x="476981" y="560139"/>
                </a:lnTo>
                <a:lnTo>
                  <a:pt x="499840" y="537280"/>
                </a:lnTo>
                <a:lnTo>
                  <a:pt x="962147" y="537280"/>
                </a:lnTo>
                <a:lnTo>
                  <a:pt x="939288" y="560139"/>
                </a:lnTo>
                <a:close/>
                <a:moveTo>
                  <a:pt x="1141877" y="0"/>
                </a:moveTo>
                <a:lnTo>
                  <a:pt x="976072" y="165805"/>
                </a:lnTo>
                <a:lnTo>
                  <a:pt x="485911" y="165805"/>
                </a:lnTo>
                <a:lnTo>
                  <a:pt x="651716" y="0"/>
                </a:lnTo>
                <a:close/>
                <a:moveTo>
                  <a:pt x="1304765" y="2412221"/>
                </a:moveTo>
                <a:lnTo>
                  <a:pt x="814596" y="2412221"/>
                </a:lnTo>
                <a:lnTo>
                  <a:pt x="648791" y="2246416"/>
                </a:lnTo>
                <a:lnTo>
                  <a:pt x="1138963" y="2246416"/>
                </a:lnTo>
                <a:close/>
                <a:moveTo>
                  <a:pt x="1304766" y="3909832"/>
                </a:moveTo>
                <a:lnTo>
                  <a:pt x="814596" y="3909832"/>
                </a:lnTo>
                <a:lnTo>
                  <a:pt x="648791" y="3744027"/>
                </a:lnTo>
                <a:lnTo>
                  <a:pt x="1138963" y="3744027"/>
                </a:lnTo>
                <a:close/>
                <a:moveTo>
                  <a:pt x="1304767" y="914611"/>
                </a:moveTo>
                <a:lnTo>
                  <a:pt x="814598" y="914611"/>
                </a:lnTo>
                <a:lnTo>
                  <a:pt x="648793" y="748806"/>
                </a:lnTo>
                <a:lnTo>
                  <a:pt x="1138964" y="748806"/>
                </a:lnTo>
                <a:close/>
                <a:moveTo>
                  <a:pt x="1313700" y="2806556"/>
                </a:moveTo>
                <a:lnTo>
                  <a:pt x="1290841" y="2829415"/>
                </a:lnTo>
                <a:lnTo>
                  <a:pt x="828526" y="2829415"/>
                </a:lnTo>
                <a:lnTo>
                  <a:pt x="851382" y="2806556"/>
                </a:lnTo>
                <a:lnTo>
                  <a:pt x="828525" y="2783696"/>
                </a:lnTo>
                <a:lnTo>
                  <a:pt x="1290841" y="2783696"/>
                </a:lnTo>
                <a:close/>
                <a:moveTo>
                  <a:pt x="1313701" y="4304167"/>
                </a:moveTo>
                <a:lnTo>
                  <a:pt x="1290841" y="4327026"/>
                </a:lnTo>
                <a:lnTo>
                  <a:pt x="828526" y="4327026"/>
                </a:lnTo>
                <a:lnTo>
                  <a:pt x="851382" y="4304167"/>
                </a:lnTo>
                <a:lnTo>
                  <a:pt x="828525" y="4281307"/>
                </a:lnTo>
                <a:lnTo>
                  <a:pt x="1290841" y="4281307"/>
                </a:lnTo>
                <a:close/>
                <a:moveTo>
                  <a:pt x="1313702" y="1308946"/>
                </a:moveTo>
                <a:lnTo>
                  <a:pt x="1290843" y="1331805"/>
                </a:lnTo>
                <a:lnTo>
                  <a:pt x="828528" y="1331805"/>
                </a:lnTo>
                <a:lnTo>
                  <a:pt x="851383" y="1308946"/>
                </a:lnTo>
                <a:lnTo>
                  <a:pt x="828527" y="1286086"/>
                </a:lnTo>
                <a:lnTo>
                  <a:pt x="1290842" y="1286086"/>
                </a:lnTo>
                <a:close/>
                <a:moveTo>
                  <a:pt x="1438392" y="1709135"/>
                </a:moveTo>
                <a:lnTo>
                  <a:pt x="976072" y="1709135"/>
                </a:lnTo>
                <a:lnTo>
                  <a:pt x="953211" y="1686274"/>
                </a:lnTo>
                <a:lnTo>
                  <a:pt x="976070" y="1663415"/>
                </a:lnTo>
                <a:lnTo>
                  <a:pt x="1438390" y="1663415"/>
                </a:lnTo>
                <a:lnTo>
                  <a:pt x="1415532" y="1686274"/>
                </a:lnTo>
                <a:close/>
                <a:moveTo>
                  <a:pt x="1438393" y="3206745"/>
                </a:moveTo>
                <a:lnTo>
                  <a:pt x="976072" y="3206745"/>
                </a:lnTo>
                <a:lnTo>
                  <a:pt x="953212" y="3183885"/>
                </a:lnTo>
                <a:lnTo>
                  <a:pt x="976071" y="3161026"/>
                </a:lnTo>
                <a:lnTo>
                  <a:pt x="1438391" y="3161026"/>
                </a:lnTo>
                <a:lnTo>
                  <a:pt x="1415532" y="3183885"/>
                </a:lnTo>
                <a:close/>
                <a:moveTo>
                  <a:pt x="1438394" y="211524"/>
                </a:moveTo>
                <a:lnTo>
                  <a:pt x="976073" y="211524"/>
                </a:lnTo>
                <a:lnTo>
                  <a:pt x="953213" y="188664"/>
                </a:lnTo>
                <a:lnTo>
                  <a:pt x="976072" y="165805"/>
                </a:lnTo>
                <a:lnTo>
                  <a:pt x="1438392" y="165805"/>
                </a:lnTo>
                <a:lnTo>
                  <a:pt x="1415534" y="188664"/>
                </a:lnTo>
                <a:close/>
                <a:moveTo>
                  <a:pt x="1618130" y="2246414"/>
                </a:moveTo>
                <a:lnTo>
                  <a:pt x="1127951" y="2246414"/>
                </a:lnTo>
                <a:lnTo>
                  <a:pt x="962147" y="2080610"/>
                </a:lnTo>
                <a:lnTo>
                  <a:pt x="1452324" y="2080610"/>
                </a:lnTo>
                <a:close/>
                <a:moveTo>
                  <a:pt x="1618131" y="3744026"/>
                </a:moveTo>
                <a:lnTo>
                  <a:pt x="1127951" y="3744025"/>
                </a:lnTo>
                <a:lnTo>
                  <a:pt x="962148" y="3578220"/>
                </a:lnTo>
                <a:lnTo>
                  <a:pt x="1452325" y="3578221"/>
                </a:lnTo>
                <a:close/>
                <a:moveTo>
                  <a:pt x="1618132" y="748804"/>
                </a:moveTo>
                <a:lnTo>
                  <a:pt x="1127952" y="748804"/>
                </a:lnTo>
                <a:lnTo>
                  <a:pt x="962149" y="582999"/>
                </a:lnTo>
                <a:lnTo>
                  <a:pt x="1452326" y="582999"/>
                </a:lnTo>
                <a:close/>
                <a:moveTo>
                  <a:pt x="1781024" y="4327026"/>
                </a:moveTo>
                <a:lnTo>
                  <a:pt x="1621158" y="4486892"/>
                </a:lnTo>
                <a:lnTo>
                  <a:pt x="1130975" y="4486892"/>
                </a:lnTo>
                <a:lnTo>
                  <a:pt x="1290841" y="4327026"/>
                </a:lnTo>
                <a:close/>
                <a:moveTo>
                  <a:pt x="2094378" y="0"/>
                </a:moveTo>
                <a:lnTo>
                  <a:pt x="1928571" y="165805"/>
                </a:lnTo>
                <a:lnTo>
                  <a:pt x="1438392" y="165805"/>
                </a:lnTo>
                <a:lnTo>
                  <a:pt x="1604197" y="0"/>
                </a:lnTo>
                <a:close/>
                <a:moveTo>
                  <a:pt x="2257266" y="3909832"/>
                </a:moveTo>
                <a:lnTo>
                  <a:pt x="1767088" y="3909832"/>
                </a:lnTo>
                <a:lnTo>
                  <a:pt x="1601282" y="3744028"/>
                </a:lnTo>
                <a:lnTo>
                  <a:pt x="2091464" y="3744028"/>
                </a:lnTo>
                <a:close/>
                <a:moveTo>
                  <a:pt x="2257266" y="2412221"/>
                </a:moveTo>
                <a:lnTo>
                  <a:pt x="1767087" y="2412221"/>
                </a:lnTo>
                <a:lnTo>
                  <a:pt x="1601281" y="2246416"/>
                </a:lnTo>
                <a:lnTo>
                  <a:pt x="2091463" y="2246416"/>
                </a:lnTo>
                <a:close/>
                <a:moveTo>
                  <a:pt x="2257268" y="914611"/>
                </a:moveTo>
                <a:lnTo>
                  <a:pt x="1767089" y="914611"/>
                </a:lnTo>
                <a:lnTo>
                  <a:pt x="1601283" y="748806"/>
                </a:lnTo>
                <a:lnTo>
                  <a:pt x="2091465" y="748806"/>
                </a:lnTo>
                <a:close/>
                <a:moveTo>
                  <a:pt x="3027826" y="0"/>
                </a:moveTo>
                <a:lnTo>
                  <a:pt x="2862017" y="165805"/>
                </a:lnTo>
                <a:lnTo>
                  <a:pt x="2371843" y="165805"/>
                </a:lnTo>
                <a:lnTo>
                  <a:pt x="2537646" y="0"/>
                </a:lnTo>
                <a:close/>
                <a:moveTo>
                  <a:pt x="3190714" y="3909832"/>
                </a:moveTo>
                <a:lnTo>
                  <a:pt x="2700537" y="3909832"/>
                </a:lnTo>
                <a:lnTo>
                  <a:pt x="2723396" y="3932692"/>
                </a:lnTo>
                <a:lnTo>
                  <a:pt x="2700537" y="3955551"/>
                </a:lnTo>
                <a:lnTo>
                  <a:pt x="2257269" y="3955551"/>
                </a:lnTo>
                <a:lnTo>
                  <a:pt x="2280128" y="3932692"/>
                </a:lnTo>
                <a:lnTo>
                  <a:pt x="2257266" y="3909832"/>
                </a:lnTo>
                <a:lnTo>
                  <a:pt x="2700535" y="3909832"/>
                </a:lnTo>
                <a:lnTo>
                  <a:pt x="2534732" y="3744028"/>
                </a:lnTo>
                <a:lnTo>
                  <a:pt x="3024910" y="3744028"/>
                </a:lnTo>
                <a:close/>
                <a:moveTo>
                  <a:pt x="3190714" y="2412221"/>
                </a:moveTo>
                <a:lnTo>
                  <a:pt x="2700537" y="2412221"/>
                </a:lnTo>
                <a:lnTo>
                  <a:pt x="2723395" y="2435082"/>
                </a:lnTo>
                <a:lnTo>
                  <a:pt x="2700537" y="2457941"/>
                </a:lnTo>
                <a:lnTo>
                  <a:pt x="2257269" y="2457941"/>
                </a:lnTo>
                <a:lnTo>
                  <a:pt x="2280127" y="2435082"/>
                </a:lnTo>
                <a:lnTo>
                  <a:pt x="2257266" y="2412221"/>
                </a:lnTo>
                <a:lnTo>
                  <a:pt x="2700535" y="2412221"/>
                </a:lnTo>
                <a:lnTo>
                  <a:pt x="2534732" y="2246416"/>
                </a:lnTo>
                <a:lnTo>
                  <a:pt x="3024910" y="2246416"/>
                </a:lnTo>
                <a:close/>
                <a:moveTo>
                  <a:pt x="3190715" y="914611"/>
                </a:moveTo>
                <a:lnTo>
                  <a:pt x="2700538" y="914611"/>
                </a:lnTo>
                <a:lnTo>
                  <a:pt x="2723397" y="937471"/>
                </a:lnTo>
                <a:lnTo>
                  <a:pt x="2700538" y="960330"/>
                </a:lnTo>
                <a:lnTo>
                  <a:pt x="2257270" y="960330"/>
                </a:lnTo>
                <a:lnTo>
                  <a:pt x="2280129" y="937471"/>
                </a:lnTo>
                <a:lnTo>
                  <a:pt x="2257268" y="914611"/>
                </a:lnTo>
                <a:lnTo>
                  <a:pt x="2700537" y="914611"/>
                </a:lnTo>
                <a:lnTo>
                  <a:pt x="2534733" y="748806"/>
                </a:lnTo>
                <a:lnTo>
                  <a:pt x="3024911" y="748806"/>
                </a:lnTo>
                <a:close/>
                <a:moveTo>
                  <a:pt x="3199653" y="4304167"/>
                </a:moveTo>
                <a:lnTo>
                  <a:pt x="3176791" y="4327026"/>
                </a:lnTo>
                <a:lnTo>
                  <a:pt x="2733525" y="4327026"/>
                </a:lnTo>
                <a:lnTo>
                  <a:pt x="2573659" y="4486892"/>
                </a:lnTo>
                <a:lnTo>
                  <a:pt x="2083475" y="4486892"/>
                </a:lnTo>
                <a:lnTo>
                  <a:pt x="2243342" y="4327026"/>
                </a:lnTo>
                <a:lnTo>
                  <a:pt x="2733523" y="4327026"/>
                </a:lnTo>
                <a:lnTo>
                  <a:pt x="2756383" y="4304167"/>
                </a:lnTo>
                <a:lnTo>
                  <a:pt x="2733523" y="4281307"/>
                </a:lnTo>
                <a:lnTo>
                  <a:pt x="3176791" y="4281307"/>
                </a:lnTo>
                <a:close/>
                <a:moveTo>
                  <a:pt x="3666972" y="2829415"/>
                </a:moveTo>
                <a:lnTo>
                  <a:pt x="3501167" y="2995221"/>
                </a:lnTo>
                <a:lnTo>
                  <a:pt x="3490146" y="2995221"/>
                </a:lnTo>
                <a:lnTo>
                  <a:pt x="3027825" y="2995221"/>
                </a:lnTo>
                <a:lnTo>
                  <a:pt x="2862015" y="3161026"/>
                </a:lnTo>
                <a:lnTo>
                  <a:pt x="2371842" y="3161026"/>
                </a:lnTo>
                <a:lnTo>
                  <a:pt x="2537644" y="2995221"/>
                </a:lnTo>
                <a:lnTo>
                  <a:pt x="2094376" y="2995221"/>
                </a:lnTo>
                <a:lnTo>
                  <a:pt x="1928570" y="3161026"/>
                </a:lnTo>
                <a:lnTo>
                  <a:pt x="1438391" y="3161026"/>
                </a:lnTo>
                <a:lnTo>
                  <a:pt x="1604196" y="2995221"/>
                </a:lnTo>
                <a:lnTo>
                  <a:pt x="1141876" y="2995221"/>
                </a:lnTo>
                <a:lnTo>
                  <a:pt x="976071" y="3161026"/>
                </a:lnTo>
                <a:lnTo>
                  <a:pt x="485909" y="3161026"/>
                </a:lnTo>
                <a:lnTo>
                  <a:pt x="651714" y="2995221"/>
                </a:lnTo>
                <a:lnTo>
                  <a:pt x="189394" y="2995221"/>
                </a:lnTo>
                <a:lnTo>
                  <a:pt x="23588" y="3161026"/>
                </a:lnTo>
                <a:lnTo>
                  <a:pt x="0" y="3161026"/>
                </a:lnTo>
                <a:lnTo>
                  <a:pt x="0" y="2995221"/>
                </a:lnTo>
                <a:lnTo>
                  <a:pt x="172541" y="2995221"/>
                </a:lnTo>
                <a:lnTo>
                  <a:pt x="338347" y="2829415"/>
                </a:lnTo>
                <a:lnTo>
                  <a:pt x="828526" y="2829415"/>
                </a:lnTo>
                <a:lnTo>
                  <a:pt x="662721" y="2995221"/>
                </a:lnTo>
                <a:lnTo>
                  <a:pt x="1125036" y="2995221"/>
                </a:lnTo>
                <a:lnTo>
                  <a:pt x="1290841" y="2829415"/>
                </a:lnTo>
                <a:lnTo>
                  <a:pt x="1781024" y="2829415"/>
                </a:lnTo>
                <a:lnTo>
                  <a:pt x="1615219" y="2995221"/>
                </a:lnTo>
                <a:lnTo>
                  <a:pt x="2077536" y="2995221"/>
                </a:lnTo>
                <a:lnTo>
                  <a:pt x="2243342" y="2829415"/>
                </a:lnTo>
                <a:lnTo>
                  <a:pt x="2733523" y="2829415"/>
                </a:lnTo>
                <a:lnTo>
                  <a:pt x="2756382" y="2806556"/>
                </a:lnTo>
                <a:lnTo>
                  <a:pt x="2733523" y="2783696"/>
                </a:lnTo>
                <a:lnTo>
                  <a:pt x="3176791" y="2783696"/>
                </a:lnTo>
                <a:lnTo>
                  <a:pt x="3199653" y="2806556"/>
                </a:lnTo>
                <a:lnTo>
                  <a:pt x="3176791" y="2829415"/>
                </a:lnTo>
                <a:lnTo>
                  <a:pt x="2733525" y="2829415"/>
                </a:lnTo>
                <a:lnTo>
                  <a:pt x="2567720" y="2995221"/>
                </a:lnTo>
                <a:lnTo>
                  <a:pt x="3010986" y="2995221"/>
                </a:lnTo>
                <a:lnTo>
                  <a:pt x="3176791" y="2829415"/>
                </a:lnTo>
                <a:close/>
                <a:moveTo>
                  <a:pt x="3666973" y="4327026"/>
                </a:moveTo>
                <a:lnTo>
                  <a:pt x="3507107" y="4486892"/>
                </a:lnTo>
                <a:lnTo>
                  <a:pt x="3016925" y="4486892"/>
                </a:lnTo>
                <a:lnTo>
                  <a:pt x="3176791" y="4327026"/>
                </a:lnTo>
                <a:close/>
                <a:moveTo>
                  <a:pt x="3666974" y="1331805"/>
                </a:moveTo>
                <a:lnTo>
                  <a:pt x="3501169" y="1497610"/>
                </a:lnTo>
                <a:lnTo>
                  <a:pt x="3027825" y="1497610"/>
                </a:lnTo>
                <a:lnTo>
                  <a:pt x="2862015" y="1663415"/>
                </a:lnTo>
                <a:lnTo>
                  <a:pt x="2371842" y="1663415"/>
                </a:lnTo>
                <a:lnTo>
                  <a:pt x="2537644" y="1497610"/>
                </a:lnTo>
                <a:lnTo>
                  <a:pt x="2094376" y="1497610"/>
                </a:lnTo>
                <a:lnTo>
                  <a:pt x="1928569" y="1663415"/>
                </a:lnTo>
                <a:lnTo>
                  <a:pt x="1438390" y="1663415"/>
                </a:lnTo>
                <a:lnTo>
                  <a:pt x="1604196" y="1497610"/>
                </a:lnTo>
                <a:lnTo>
                  <a:pt x="1141875" y="1497610"/>
                </a:lnTo>
                <a:lnTo>
                  <a:pt x="976070" y="1663415"/>
                </a:lnTo>
                <a:lnTo>
                  <a:pt x="485909" y="1663415"/>
                </a:lnTo>
                <a:lnTo>
                  <a:pt x="651714" y="1497610"/>
                </a:lnTo>
                <a:lnTo>
                  <a:pt x="189394" y="1497610"/>
                </a:lnTo>
                <a:lnTo>
                  <a:pt x="23588" y="1663415"/>
                </a:lnTo>
                <a:lnTo>
                  <a:pt x="0" y="1663415"/>
                </a:lnTo>
                <a:lnTo>
                  <a:pt x="0" y="1497610"/>
                </a:lnTo>
                <a:lnTo>
                  <a:pt x="172543" y="1497610"/>
                </a:lnTo>
                <a:lnTo>
                  <a:pt x="338349" y="1331805"/>
                </a:lnTo>
                <a:lnTo>
                  <a:pt x="828528" y="1331805"/>
                </a:lnTo>
                <a:lnTo>
                  <a:pt x="662723" y="1497610"/>
                </a:lnTo>
                <a:lnTo>
                  <a:pt x="1125037" y="1497610"/>
                </a:lnTo>
                <a:lnTo>
                  <a:pt x="1290843" y="1331805"/>
                </a:lnTo>
                <a:lnTo>
                  <a:pt x="1781026" y="1331805"/>
                </a:lnTo>
                <a:lnTo>
                  <a:pt x="1615221" y="1497610"/>
                </a:lnTo>
                <a:lnTo>
                  <a:pt x="2077537" y="1497610"/>
                </a:lnTo>
                <a:lnTo>
                  <a:pt x="2243343" y="1331805"/>
                </a:lnTo>
                <a:lnTo>
                  <a:pt x="2733525" y="1331805"/>
                </a:lnTo>
                <a:lnTo>
                  <a:pt x="2756384" y="1308946"/>
                </a:lnTo>
                <a:lnTo>
                  <a:pt x="2733525" y="1286086"/>
                </a:lnTo>
                <a:lnTo>
                  <a:pt x="3176793" y="1286086"/>
                </a:lnTo>
                <a:lnTo>
                  <a:pt x="3199654" y="1308946"/>
                </a:lnTo>
                <a:lnTo>
                  <a:pt x="3176793" y="1331805"/>
                </a:lnTo>
                <a:lnTo>
                  <a:pt x="2733526" y="1331805"/>
                </a:lnTo>
                <a:lnTo>
                  <a:pt x="2567721" y="1497610"/>
                </a:lnTo>
                <a:lnTo>
                  <a:pt x="3010988" y="1497610"/>
                </a:lnTo>
                <a:lnTo>
                  <a:pt x="3176793" y="1331805"/>
                </a:lnTo>
                <a:close/>
                <a:moveTo>
                  <a:pt x="3800597" y="3532501"/>
                </a:moveTo>
                <a:lnTo>
                  <a:pt x="3777738" y="3555360"/>
                </a:lnTo>
                <a:lnTo>
                  <a:pt x="3800597" y="3578221"/>
                </a:lnTo>
                <a:lnTo>
                  <a:pt x="3338275" y="3578221"/>
                </a:lnTo>
                <a:lnTo>
                  <a:pt x="3504082" y="3744026"/>
                </a:lnTo>
                <a:lnTo>
                  <a:pt x="3013899" y="3744026"/>
                </a:lnTo>
                <a:lnTo>
                  <a:pt x="2848093" y="3578221"/>
                </a:lnTo>
                <a:lnTo>
                  <a:pt x="3338272" y="3578221"/>
                </a:lnTo>
                <a:lnTo>
                  <a:pt x="3315413" y="3555360"/>
                </a:lnTo>
                <a:lnTo>
                  <a:pt x="3338272" y="3532501"/>
                </a:lnTo>
                <a:close/>
                <a:moveTo>
                  <a:pt x="3800597" y="2034891"/>
                </a:moveTo>
                <a:lnTo>
                  <a:pt x="3777738" y="2057750"/>
                </a:lnTo>
                <a:lnTo>
                  <a:pt x="3800597" y="2080610"/>
                </a:lnTo>
                <a:lnTo>
                  <a:pt x="3338275" y="2080610"/>
                </a:lnTo>
                <a:lnTo>
                  <a:pt x="3504082" y="2246414"/>
                </a:lnTo>
                <a:lnTo>
                  <a:pt x="3013899" y="2246414"/>
                </a:lnTo>
                <a:lnTo>
                  <a:pt x="2848093" y="2080610"/>
                </a:lnTo>
                <a:lnTo>
                  <a:pt x="3338272" y="2080610"/>
                </a:lnTo>
                <a:lnTo>
                  <a:pt x="3315413" y="2057750"/>
                </a:lnTo>
                <a:lnTo>
                  <a:pt x="3338272" y="2034891"/>
                </a:lnTo>
                <a:close/>
                <a:moveTo>
                  <a:pt x="3800598" y="537280"/>
                </a:moveTo>
                <a:lnTo>
                  <a:pt x="3777739" y="560139"/>
                </a:lnTo>
                <a:lnTo>
                  <a:pt x="3800598" y="582999"/>
                </a:lnTo>
                <a:lnTo>
                  <a:pt x="3338276" y="582999"/>
                </a:lnTo>
                <a:lnTo>
                  <a:pt x="3504083" y="748804"/>
                </a:lnTo>
                <a:lnTo>
                  <a:pt x="3013900" y="748804"/>
                </a:lnTo>
                <a:lnTo>
                  <a:pt x="2848095" y="582999"/>
                </a:lnTo>
                <a:lnTo>
                  <a:pt x="3338274" y="582999"/>
                </a:lnTo>
                <a:lnTo>
                  <a:pt x="3315414" y="560139"/>
                </a:lnTo>
                <a:lnTo>
                  <a:pt x="3338274" y="537280"/>
                </a:lnTo>
                <a:close/>
                <a:moveTo>
                  <a:pt x="3980331" y="2995222"/>
                </a:moveTo>
                <a:lnTo>
                  <a:pt x="3814523" y="3161027"/>
                </a:lnTo>
                <a:lnTo>
                  <a:pt x="3324340" y="3161026"/>
                </a:lnTo>
                <a:lnTo>
                  <a:pt x="3490146" y="2995221"/>
                </a:lnTo>
                <a:close/>
                <a:moveTo>
                  <a:pt x="3980331" y="1497611"/>
                </a:moveTo>
                <a:lnTo>
                  <a:pt x="3814523" y="1663416"/>
                </a:lnTo>
                <a:lnTo>
                  <a:pt x="3324340" y="1663416"/>
                </a:lnTo>
                <a:lnTo>
                  <a:pt x="3490146" y="1497611"/>
                </a:lnTo>
                <a:close/>
                <a:moveTo>
                  <a:pt x="3980332" y="0"/>
                </a:moveTo>
                <a:lnTo>
                  <a:pt x="3814524" y="165805"/>
                </a:lnTo>
                <a:lnTo>
                  <a:pt x="3324341" y="165805"/>
                </a:lnTo>
                <a:lnTo>
                  <a:pt x="3490147" y="0"/>
                </a:lnTo>
                <a:close/>
                <a:moveTo>
                  <a:pt x="4143224" y="3909832"/>
                </a:moveTo>
                <a:lnTo>
                  <a:pt x="3653033" y="3909832"/>
                </a:lnTo>
                <a:lnTo>
                  <a:pt x="3487228" y="3744028"/>
                </a:lnTo>
                <a:lnTo>
                  <a:pt x="3977420" y="3744028"/>
                </a:lnTo>
                <a:close/>
                <a:moveTo>
                  <a:pt x="4143224" y="2412222"/>
                </a:moveTo>
                <a:lnTo>
                  <a:pt x="3653033" y="2412221"/>
                </a:lnTo>
                <a:lnTo>
                  <a:pt x="3487228" y="2246416"/>
                </a:lnTo>
                <a:lnTo>
                  <a:pt x="3977420" y="2246417"/>
                </a:lnTo>
                <a:close/>
                <a:moveTo>
                  <a:pt x="4143225" y="914611"/>
                </a:moveTo>
                <a:lnTo>
                  <a:pt x="3653035" y="914611"/>
                </a:lnTo>
                <a:lnTo>
                  <a:pt x="3487230" y="748806"/>
                </a:lnTo>
                <a:lnTo>
                  <a:pt x="3977421" y="748806"/>
                </a:lnTo>
                <a:close/>
                <a:moveTo>
                  <a:pt x="4456586" y="2246415"/>
                </a:moveTo>
                <a:lnTo>
                  <a:pt x="3966403" y="2246415"/>
                </a:lnTo>
                <a:lnTo>
                  <a:pt x="3800597" y="2080610"/>
                </a:lnTo>
                <a:lnTo>
                  <a:pt x="4290782" y="2080610"/>
                </a:lnTo>
                <a:close/>
                <a:moveTo>
                  <a:pt x="4456587" y="3744026"/>
                </a:moveTo>
                <a:lnTo>
                  <a:pt x="3966403" y="3744026"/>
                </a:lnTo>
                <a:lnTo>
                  <a:pt x="3800597" y="3578221"/>
                </a:lnTo>
                <a:lnTo>
                  <a:pt x="4290783" y="3578221"/>
                </a:lnTo>
                <a:close/>
                <a:moveTo>
                  <a:pt x="4456588" y="748804"/>
                </a:moveTo>
                <a:lnTo>
                  <a:pt x="3966404" y="748804"/>
                </a:lnTo>
                <a:lnTo>
                  <a:pt x="3800598" y="582999"/>
                </a:lnTo>
                <a:lnTo>
                  <a:pt x="4290784" y="582999"/>
                </a:lnTo>
                <a:close/>
                <a:moveTo>
                  <a:pt x="4619477" y="2829416"/>
                </a:moveTo>
                <a:lnTo>
                  <a:pt x="4453674" y="2995221"/>
                </a:lnTo>
                <a:lnTo>
                  <a:pt x="3963486" y="2995221"/>
                </a:lnTo>
                <a:lnTo>
                  <a:pt x="4129291" y="2829416"/>
                </a:lnTo>
                <a:close/>
                <a:moveTo>
                  <a:pt x="4619478" y="4327026"/>
                </a:moveTo>
                <a:lnTo>
                  <a:pt x="4459613" y="4486892"/>
                </a:lnTo>
                <a:lnTo>
                  <a:pt x="3969425" y="4486892"/>
                </a:lnTo>
                <a:lnTo>
                  <a:pt x="4129291" y="4327026"/>
                </a:lnTo>
                <a:close/>
                <a:moveTo>
                  <a:pt x="4619479" y="1331805"/>
                </a:moveTo>
                <a:lnTo>
                  <a:pt x="4453675" y="1497610"/>
                </a:lnTo>
                <a:lnTo>
                  <a:pt x="3963487" y="1497610"/>
                </a:lnTo>
                <a:lnTo>
                  <a:pt x="4129292" y="1331805"/>
                </a:lnTo>
                <a:close/>
                <a:moveTo>
                  <a:pt x="4730116" y="4281307"/>
                </a:moveTo>
                <a:lnTo>
                  <a:pt x="4730116" y="4327026"/>
                </a:lnTo>
                <a:lnTo>
                  <a:pt x="4619478" y="4327026"/>
                </a:lnTo>
                <a:lnTo>
                  <a:pt x="4642337" y="4304167"/>
                </a:lnTo>
                <a:lnTo>
                  <a:pt x="4619477" y="4281307"/>
                </a:lnTo>
                <a:close/>
                <a:moveTo>
                  <a:pt x="4730116" y="3744028"/>
                </a:moveTo>
                <a:lnTo>
                  <a:pt x="4730116" y="3909832"/>
                </a:lnTo>
                <a:lnTo>
                  <a:pt x="4596013" y="3909832"/>
                </a:lnTo>
                <a:lnTo>
                  <a:pt x="4618873" y="3932692"/>
                </a:lnTo>
                <a:lnTo>
                  <a:pt x="4596013" y="3955551"/>
                </a:lnTo>
                <a:lnTo>
                  <a:pt x="4730116" y="3955551"/>
                </a:lnTo>
                <a:lnTo>
                  <a:pt x="4730116" y="4121356"/>
                </a:lnTo>
                <a:lnTo>
                  <a:pt x="4459528" y="4121356"/>
                </a:lnTo>
                <a:lnTo>
                  <a:pt x="4619477" y="4281307"/>
                </a:lnTo>
                <a:lnTo>
                  <a:pt x="4129291" y="4281307"/>
                </a:lnTo>
                <a:lnTo>
                  <a:pt x="4152150" y="4304167"/>
                </a:lnTo>
                <a:lnTo>
                  <a:pt x="4129291" y="4327026"/>
                </a:lnTo>
                <a:lnTo>
                  <a:pt x="3666973" y="4327026"/>
                </a:lnTo>
                <a:lnTo>
                  <a:pt x="3689832" y="4304167"/>
                </a:lnTo>
                <a:lnTo>
                  <a:pt x="3666972" y="4281307"/>
                </a:lnTo>
                <a:lnTo>
                  <a:pt x="4129290" y="4281307"/>
                </a:lnTo>
                <a:lnTo>
                  <a:pt x="3969340" y="4121356"/>
                </a:lnTo>
                <a:lnTo>
                  <a:pt x="3507022" y="4121356"/>
                </a:lnTo>
                <a:lnTo>
                  <a:pt x="3666972" y="4281307"/>
                </a:lnTo>
                <a:lnTo>
                  <a:pt x="3176791" y="4281307"/>
                </a:lnTo>
                <a:lnTo>
                  <a:pt x="3016841" y="4121356"/>
                </a:lnTo>
                <a:lnTo>
                  <a:pt x="2573573" y="4121356"/>
                </a:lnTo>
                <a:lnTo>
                  <a:pt x="2733523" y="4281307"/>
                </a:lnTo>
                <a:lnTo>
                  <a:pt x="2243342" y="4281307"/>
                </a:lnTo>
                <a:lnTo>
                  <a:pt x="2266201" y="4304167"/>
                </a:lnTo>
                <a:lnTo>
                  <a:pt x="2243342" y="4327026"/>
                </a:lnTo>
                <a:lnTo>
                  <a:pt x="1781024" y="4327026"/>
                </a:lnTo>
                <a:lnTo>
                  <a:pt x="1803884" y="4304167"/>
                </a:lnTo>
                <a:lnTo>
                  <a:pt x="1781023" y="4281307"/>
                </a:lnTo>
                <a:lnTo>
                  <a:pt x="2243340" y="4281307"/>
                </a:lnTo>
                <a:lnTo>
                  <a:pt x="2083390" y="4121356"/>
                </a:lnTo>
                <a:lnTo>
                  <a:pt x="1621074" y="4121356"/>
                </a:lnTo>
                <a:lnTo>
                  <a:pt x="1781023" y="4281307"/>
                </a:lnTo>
                <a:lnTo>
                  <a:pt x="1290841" y="4281307"/>
                </a:lnTo>
                <a:lnTo>
                  <a:pt x="1130890" y="4121356"/>
                </a:lnTo>
                <a:lnTo>
                  <a:pt x="668575" y="4121356"/>
                </a:lnTo>
                <a:lnTo>
                  <a:pt x="828525" y="4281307"/>
                </a:lnTo>
                <a:lnTo>
                  <a:pt x="338346" y="4281307"/>
                </a:lnTo>
                <a:lnTo>
                  <a:pt x="178395" y="4121356"/>
                </a:lnTo>
                <a:lnTo>
                  <a:pt x="0" y="4121356"/>
                </a:lnTo>
                <a:lnTo>
                  <a:pt x="0" y="3955551"/>
                </a:lnTo>
                <a:lnTo>
                  <a:pt x="352278" y="3955551"/>
                </a:lnTo>
                <a:lnTo>
                  <a:pt x="192328" y="4115502"/>
                </a:lnTo>
                <a:lnTo>
                  <a:pt x="654646" y="4115502"/>
                </a:lnTo>
                <a:lnTo>
                  <a:pt x="814597" y="3955551"/>
                </a:lnTo>
                <a:lnTo>
                  <a:pt x="1304767" y="3955551"/>
                </a:lnTo>
                <a:lnTo>
                  <a:pt x="1327625" y="3932692"/>
                </a:lnTo>
                <a:lnTo>
                  <a:pt x="1304766" y="3909832"/>
                </a:lnTo>
                <a:lnTo>
                  <a:pt x="1767088" y="3909832"/>
                </a:lnTo>
                <a:lnTo>
                  <a:pt x="1789948" y="3932692"/>
                </a:lnTo>
                <a:lnTo>
                  <a:pt x="1767090" y="3955551"/>
                </a:lnTo>
                <a:lnTo>
                  <a:pt x="1304768" y="3955551"/>
                </a:lnTo>
                <a:lnTo>
                  <a:pt x="1144817" y="4115502"/>
                </a:lnTo>
                <a:lnTo>
                  <a:pt x="1607136" y="4115502"/>
                </a:lnTo>
                <a:lnTo>
                  <a:pt x="1767090" y="3955551"/>
                </a:lnTo>
                <a:lnTo>
                  <a:pt x="2257269" y="3955551"/>
                </a:lnTo>
                <a:lnTo>
                  <a:pt x="2097318" y="4115502"/>
                </a:lnTo>
                <a:lnTo>
                  <a:pt x="2540585" y="4115502"/>
                </a:lnTo>
                <a:lnTo>
                  <a:pt x="2700537" y="3955551"/>
                </a:lnTo>
                <a:lnTo>
                  <a:pt x="3190714" y="3955551"/>
                </a:lnTo>
                <a:lnTo>
                  <a:pt x="3213574" y="3932692"/>
                </a:lnTo>
                <a:lnTo>
                  <a:pt x="3190714" y="3909832"/>
                </a:lnTo>
                <a:lnTo>
                  <a:pt x="3653033" y="3909832"/>
                </a:lnTo>
                <a:lnTo>
                  <a:pt x="3675895" y="3932692"/>
                </a:lnTo>
                <a:lnTo>
                  <a:pt x="3653033" y="3955551"/>
                </a:lnTo>
                <a:lnTo>
                  <a:pt x="3190716" y="3955551"/>
                </a:lnTo>
                <a:lnTo>
                  <a:pt x="3030766" y="4115502"/>
                </a:lnTo>
                <a:lnTo>
                  <a:pt x="3493083" y="4115502"/>
                </a:lnTo>
                <a:lnTo>
                  <a:pt x="3653033" y="3955551"/>
                </a:lnTo>
                <a:lnTo>
                  <a:pt x="4143225" y="3955551"/>
                </a:lnTo>
                <a:lnTo>
                  <a:pt x="3983274" y="4115502"/>
                </a:lnTo>
                <a:lnTo>
                  <a:pt x="4436061" y="4115502"/>
                </a:lnTo>
                <a:lnTo>
                  <a:pt x="4596012" y="3955551"/>
                </a:lnTo>
                <a:lnTo>
                  <a:pt x="4143225" y="3955551"/>
                </a:lnTo>
                <a:lnTo>
                  <a:pt x="4166084" y="3932692"/>
                </a:lnTo>
                <a:lnTo>
                  <a:pt x="4143224" y="3909832"/>
                </a:lnTo>
                <a:lnTo>
                  <a:pt x="4596012" y="3909832"/>
                </a:lnTo>
                <a:lnTo>
                  <a:pt x="4430207" y="3744028"/>
                </a:lnTo>
                <a:close/>
                <a:moveTo>
                  <a:pt x="4730116" y="3532501"/>
                </a:moveTo>
                <a:lnTo>
                  <a:pt x="4730116" y="3578221"/>
                </a:lnTo>
                <a:lnTo>
                  <a:pt x="4290783" y="3578221"/>
                </a:lnTo>
                <a:lnTo>
                  <a:pt x="4267923" y="3555360"/>
                </a:lnTo>
                <a:lnTo>
                  <a:pt x="4290782" y="3532501"/>
                </a:lnTo>
                <a:close/>
                <a:moveTo>
                  <a:pt x="4730116" y="3206746"/>
                </a:moveTo>
                <a:lnTo>
                  <a:pt x="4730116" y="3372551"/>
                </a:lnTo>
                <a:lnTo>
                  <a:pt x="4450733" y="3372551"/>
                </a:lnTo>
                <a:lnTo>
                  <a:pt x="4290781" y="3532501"/>
                </a:lnTo>
                <a:lnTo>
                  <a:pt x="3800597" y="3532501"/>
                </a:lnTo>
                <a:lnTo>
                  <a:pt x="3960548" y="3372551"/>
                </a:lnTo>
                <a:lnTo>
                  <a:pt x="3498226" y="3372551"/>
                </a:lnTo>
                <a:lnTo>
                  <a:pt x="3338272" y="3532501"/>
                </a:lnTo>
                <a:lnTo>
                  <a:pt x="2848093" y="3532501"/>
                </a:lnTo>
                <a:lnTo>
                  <a:pt x="2825232" y="3555360"/>
                </a:lnTo>
                <a:lnTo>
                  <a:pt x="2848093" y="3578221"/>
                </a:lnTo>
                <a:lnTo>
                  <a:pt x="2404826" y="3578221"/>
                </a:lnTo>
                <a:lnTo>
                  <a:pt x="2570630" y="3744026"/>
                </a:lnTo>
                <a:lnTo>
                  <a:pt x="2080452" y="3744026"/>
                </a:lnTo>
                <a:lnTo>
                  <a:pt x="1914648" y="3578221"/>
                </a:lnTo>
                <a:lnTo>
                  <a:pt x="2404825" y="3578221"/>
                </a:lnTo>
                <a:lnTo>
                  <a:pt x="2381964" y="3555360"/>
                </a:lnTo>
                <a:lnTo>
                  <a:pt x="2404825" y="3532501"/>
                </a:lnTo>
                <a:lnTo>
                  <a:pt x="2848092" y="3532501"/>
                </a:lnTo>
                <a:lnTo>
                  <a:pt x="3008046" y="3372551"/>
                </a:lnTo>
                <a:lnTo>
                  <a:pt x="2564775" y="3372551"/>
                </a:lnTo>
                <a:lnTo>
                  <a:pt x="2404825" y="3532501"/>
                </a:lnTo>
                <a:lnTo>
                  <a:pt x="1914647" y="3532501"/>
                </a:lnTo>
                <a:lnTo>
                  <a:pt x="2074598" y="3372551"/>
                </a:lnTo>
                <a:lnTo>
                  <a:pt x="1612276" y="3372551"/>
                </a:lnTo>
                <a:lnTo>
                  <a:pt x="1452325" y="3532501"/>
                </a:lnTo>
                <a:lnTo>
                  <a:pt x="1914647" y="3532501"/>
                </a:lnTo>
                <a:lnTo>
                  <a:pt x="1891787" y="3555360"/>
                </a:lnTo>
                <a:lnTo>
                  <a:pt x="1914648" y="3578221"/>
                </a:lnTo>
                <a:lnTo>
                  <a:pt x="1452325" y="3578221"/>
                </a:lnTo>
                <a:lnTo>
                  <a:pt x="1429465" y="3555360"/>
                </a:lnTo>
                <a:lnTo>
                  <a:pt x="1452324" y="3532501"/>
                </a:lnTo>
                <a:lnTo>
                  <a:pt x="962146" y="3532501"/>
                </a:lnTo>
                <a:lnTo>
                  <a:pt x="1122097" y="3372550"/>
                </a:lnTo>
                <a:lnTo>
                  <a:pt x="659791" y="3372550"/>
                </a:lnTo>
                <a:lnTo>
                  <a:pt x="499838" y="3532501"/>
                </a:lnTo>
                <a:lnTo>
                  <a:pt x="9660" y="3532501"/>
                </a:lnTo>
                <a:lnTo>
                  <a:pt x="169611" y="3372550"/>
                </a:lnTo>
                <a:lnTo>
                  <a:pt x="0" y="3372550"/>
                </a:lnTo>
                <a:lnTo>
                  <a:pt x="0" y="3206745"/>
                </a:lnTo>
                <a:lnTo>
                  <a:pt x="23589" y="3206745"/>
                </a:lnTo>
                <a:lnTo>
                  <a:pt x="729" y="3183885"/>
                </a:lnTo>
                <a:lnTo>
                  <a:pt x="23588" y="3161026"/>
                </a:lnTo>
                <a:lnTo>
                  <a:pt x="485909" y="3161026"/>
                </a:lnTo>
                <a:lnTo>
                  <a:pt x="463050" y="3183885"/>
                </a:lnTo>
                <a:lnTo>
                  <a:pt x="485910" y="3206745"/>
                </a:lnTo>
                <a:lnTo>
                  <a:pt x="23590" y="3206745"/>
                </a:lnTo>
                <a:lnTo>
                  <a:pt x="183541" y="3366696"/>
                </a:lnTo>
                <a:lnTo>
                  <a:pt x="645861" y="3366696"/>
                </a:lnTo>
                <a:lnTo>
                  <a:pt x="485911" y="3206745"/>
                </a:lnTo>
                <a:lnTo>
                  <a:pt x="976072" y="3206745"/>
                </a:lnTo>
                <a:lnTo>
                  <a:pt x="1136023" y="3366696"/>
                </a:lnTo>
                <a:lnTo>
                  <a:pt x="1598342" y="3366697"/>
                </a:lnTo>
                <a:lnTo>
                  <a:pt x="1438393" y="3206745"/>
                </a:lnTo>
                <a:lnTo>
                  <a:pt x="1928571" y="3206745"/>
                </a:lnTo>
                <a:lnTo>
                  <a:pt x="1905711" y="3183885"/>
                </a:lnTo>
                <a:lnTo>
                  <a:pt x="1928570" y="3161026"/>
                </a:lnTo>
                <a:lnTo>
                  <a:pt x="2371842" y="3161026"/>
                </a:lnTo>
                <a:lnTo>
                  <a:pt x="2348982" y="3183885"/>
                </a:lnTo>
                <a:lnTo>
                  <a:pt x="2371843" y="3206745"/>
                </a:lnTo>
                <a:lnTo>
                  <a:pt x="1928574" y="3206745"/>
                </a:lnTo>
                <a:lnTo>
                  <a:pt x="2088524" y="3366697"/>
                </a:lnTo>
                <a:lnTo>
                  <a:pt x="2531792" y="3366697"/>
                </a:lnTo>
                <a:lnTo>
                  <a:pt x="2371843" y="3206745"/>
                </a:lnTo>
                <a:lnTo>
                  <a:pt x="2862016" y="3206745"/>
                </a:lnTo>
                <a:lnTo>
                  <a:pt x="2839156" y="3183885"/>
                </a:lnTo>
                <a:lnTo>
                  <a:pt x="2862015" y="3161026"/>
                </a:lnTo>
                <a:lnTo>
                  <a:pt x="3324340" y="3161026"/>
                </a:lnTo>
                <a:lnTo>
                  <a:pt x="3301480" y="3183885"/>
                </a:lnTo>
                <a:lnTo>
                  <a:pt x="3324340" y="3206745"/>
                </a:lnTo>
                <a:lnTo>
                  <a:pt x="2862018" y="3206745"/>
                </a:lnTo>
                <a:lnTo>
                  <a:pt x="3021971" y="3366697"/>
                </a:lnTo>
                <a:lnTo>
                  <a:pt x="3484292" y="3366697"/>
                </a:lnTo>
                <a:lnTo>
                  <a:pt x="3324340" y="3206745"/>
                </a:lnTo>
                <a:lnTo>
                  <a:pt x="3814523" y="3206746"/>
                </a:lnTo>
                <a:lnTo>
                  <a:pt x="3791664" y="3183886"/>
                </a:lnTo>
                <a:lnTo>
                  <a:pt x="3814523" y="3161027"/>
                </a:lnTo>
                <a:lnTo>
                  <a:pt x="4267320" y="3161027"/>
                </a:lnTo>
                <a:lnTo>
                  <a:pt x="4244461" y="3183886"/>
                </a:lnTo>
                <a:lnTo>
                  <a:pt x="4267320" y="3206746"/>
                </a:lnTo>
                <a:lnTo>
                  <a:pt x="3814524" y="3206746"/>
                </a:lnTo>
                <a:lnTo>
                  <a:pt x="3974475" y="3366697"/>
                </a:lnTo>
                <a:lnTo>
                  <a:pt x="4427271" y="3366697"/>
                </a:lnTo>
                <a:lnTo>
                  <a:pt x="4267320" y="3206746"/>
                </a:lnTo>
                <a:close/>
                <a:moveTo>
                  <a:pt x="4730116" y="2995222"/>
                </a:moveTo>
                <a:lnTo>
                  <a:pt x="4730116" y="3161027"/>
                </a:lnTo>
                <a:lnTo>
                  <a:pt x="4267320" y="3161027"/>
                </a:lnTo>
                <a:lnTo>
                  <a:pt x="4433124" y="2995222"/>
                </a:lnTo>
                <a:close/>
                <a:moveTo>
                  <a:pt x="4730116" y="2783697"/>
                </a:moveTo>
                <a:lnTo>
                  <a:pt x="4730116" y="2829416"/>
                </a:lnTo>
                <a:lnTo>
                  <a:pt x="4619477" y="2829416"/>
                </a:lnTo>
                <a:lnTo>
                  <a:pt x="4642337" y="2806557"/>
                </a:lnTo>
                <a:lnTo>
                  <a:pt x="4619476" y="2783697"/>
                </a:lnTo>
                <a:close/>
                <a:moveTo>
                  <a:pt x="4730116" y="2246417"/>
                </a:moveTo>
                <a:lnTo>
                  <a:pt x="4730116" y="2412222"/>
                </a:lnTo>
                <a:lnTo>
                  <a:pt x="4596012" y="2412222"/>
                </a:lnTo>
                <a:lnTo>
                  <a:pt x="4618872" y="2435082"/>
                </a:lnTo>
                <a:lnTo>
                  <a:pt x="4596012" y="2457941"/>
                </a:lnTo>
                <a:lnTo>
                  <a:pt x="4730116" y="2457941"/>
                </a:lnTo>
                <a:lnTo>
                  <a:pt x="4730116" y="2623746"/>
                </a:lnTo>
                <a:lnTo>
                  <a:pt x="4459528" y="2623746"/>
                </a:lnTo>
                <a:lnTo>
                  <a:pt x="4619476" y="2783697"/>
                </a:lnTo>
                <a:lnTo>
                  <a:pt x="4129291" y="2783697"/>
                </a:lnTo>
                <a:lnTo>
                  <a:pt x="4152150" y="2806557"/>
                </a:lnTo>
                <a:lnTo>
                  <a:pt x="4129291" y="2829416"/>
                </a:lnTo>
                <a:lnTo>
                  <a:pt x="3666972" y="2829415"/>
                </a:lnTo>
                <a:lnTo>
                  <a:pt x="3689832" y="2806556"/>
                </a:lnTo>
                <a:lnTo>
                  <a:pt x="3666972" y="2783696"/>
                </a:lnTo>
                <a:lnTo>
                  <a:pt x="4129289" y="2783697"/>
                </a:lnTo>
                <a:lnTo>
                  <a:pt x="3969340" y="2623746"/>
                </a:lnTo>
                <a:lnTo>
                  <a:pt x="3507022" y="2623746"/>
                </a:lnTo>
                <a:lnTo>
                  <a:pt x="3666972" y="2783696"/>
                </a:lnTo>
                <a:lnTo>
                  <a:pt x="3176791" y="2783696"/>
                </a:lnTo>
                <a:lnTo>
                  <a:pt x="3016841" y="2623746"/>
                </a:lnTo>
                <a:lnTo>
                  <a:pt x="2573573" y="2623746"/>
                </a:lnTo>
                <a:lnTo>
                  <a:pt x="2733523" y="2783696"/>
                </a:lnTo>
                <a:lnTo>
                  <a:pt x="2243342" y="2783696"/>
                </a:lnTo>
                <a:lnTo>
                  <a:pt x="2266200" y="2806556"/>
                </a:lnTo>
                <a:lnTo>
                  <a:pt x="2243342" y="2829415"/>
                </a:lnTo>
                <a:lnTo>
                  <a:pt x="1781024" y="2829415"/>
                </a:lnTo>
                <a:lnTo>
                  <a:pt x="1803884" y="2806556"/>
                </a:lnTo>
                <a:lnTo>
                  <a:pt x="1781023" y="2783696"/>
                </a:lnTo>
                <a:lnTo>
                  <a:pt x="2243340" y="2783696"/>
                </a:lnTo>
                <a:lnTo>
                  <a:pt x="2083389" y="2623746"/>
                </a:lnTo>
                <a:lnTo>
                  <a:pt x="1621073" y="2623746"/>
                </a:lnTo>
                <a:lnTo>
                  <a:pt x="1781023" y="2783696"/>
                </a:lnTo>
                <a:lnTo>
                  <a:pt x="1290841" y="2783696"/>
                </a:lnTo>
                <a:lnTo>
                  <a:pt x="1130889" y="2623746"/>
                </a:lnTo>
                <a:lnTo>
                  <a:pt x="668575" y="2623746"/>
                </a:lnTo>
                <a:lnTo>
                  <a:pt x="828525" y="2783696"/>
                </a:lnTo>
                <a:lnTo>
                  <a:pt x="338346" y="2783696"/>
                </a:lnTo>
                <a:lnTo>
                  <a:pt x="178395" y="2623746"/>
                </a:lnTo>
                <a:lnTo>
                  <a:pt x="0" y="2623746"/>
                </a:lnTo>
                <a:lnTo>
                  <a:pt x="0" y="2457941"/>
                </a:lnTo>
                <a:lnTo>
                  <a:pt x="352278" y="2457941"/>
                </a:lnTo>
                <a:lnTo>
                  <a:pt x="192328" y="2617892"/>
                </a:lnTo>
                <a:lnTo>
                  <a:pt x="654646" y="2617892"/>
                </a:lnTo>
                <a:lnTo>
                  <a:pt x="814597" y="2457941"/>
                </a:lnTo>
                <a:lnTo>
                  <a:pt x="1304766" y="2457941"/>
                </a:lnTo>
                <a:lnTo>
                  <a:pt x="1327625" y="2435082"/>
                </a:lnTo>
                <a:lnTo>
                  <a:pt x="1304765" y="2412221"/>
                </a:lnTo>
                <a:lnTo>
                  <a:pt x="1767087" y="2412221"/>
                </a:lnTo>
                <a:lnTo>
                  <a:pt x="1789948" y="2435082"/>
                </a:lnTo>
                <a:lnTo>
                  <a:pt x="1767090" y="2457941"/>
                </a:lnTo>
                <a:lnTo>
                  <a:pt x="1304768" y="2457941"/>
                </a:lnTo>
                <a:lnTo>
                  <a:pt x="1144816" y="2617892"/>
                </a:lnTo>
                <a:lnTo>
                  <a:pt x="1607136" y="2617892"/>
                </a:lnTo>
                <a:lnTo>
                  <a:pt x="1767090" y="2457941"/>
                </a:lnTo>
                <a:lnTo>
                  <a:pt x="2257269" y="2457941"/>
                </a:lnTo>
                <a:lnTo>
                  <a:pt x="2097317" y="2617892"/>
                </a:lnTo>
                <a:lnTo>
                  <a:pt x="2540585" y="2617892"/>
                </a:lnTo>
                <a:lnTo>
                  <a:pt x="2700537" y="2457941"/>
                </a:lnTo>
                <a:lnTo>
                  <a:pt x="3190714" y="2457941"/>
                </a:lnTo>
                <a:lnTo>
                  <a:pt x="3213574" y="2435082"/>
                </a:lnTo>
                <a:lnTo>
                  <a:pt x="3190714" y="2412221"/>
                </a:lnTo>
                <a:lnTo>
                  <a:pt x="3653033" y="2412221"/>
                </a:lnTo>
                <a:lnTo>
                  <a:pt x="3675895" y="2435082"/>
                </a:lnTo>
                <a:lnTo>
                  <a:pt x="3653033" y="2457941"/>
                </a:lnTo>
                <a:lnTo>
                  <a:pt x="3190716" y="2457941"/>
                </a:lnTo>
                <a:lnTo>
                  <a:pt x="3030766" y="2617892"/>
                </a:lnTo>
                <a:lnTo>
                  <a:pt x="3493083" y="2617892"/>
                </a:lnTo>
                <a:lnTo>
                  <a:pt x="3653033" y="2457941"/>
                </a:lnTo>
                <a:lnTo>
                  <a:pt x="4143225" y="2457941"/>
                </a:lnTo>
                <a:lnTo>
                  <a:pt x="3983273" y="2617892"/>
                </a:lnTo>
                <a:lnTo>
                  <a:pt x="4436060" y="2617892"/>
                </a:lnTo>
                <a:lnTo>
                  <a:pt x="4596011" y="2457941"/>
                </a:lnTo>
                <a:lnTo>
                  <a:pt x="4143225" y="2457941"/>
                </a:lnTo>
                <a:lnTo>
                  <a:pt x="4166084" y="2435082"/>
                </a:lnTo>
                <a:lnTo>
                  <a:pt x="4143224" y="2412222"/>
                </a:lnTo>
                <a:lnTo>
                  <a:pt x="4596011" y="2412222"/>
                </a:lnTo>
                <a:lnTo>
                  <a:pt x="4430206" y="2246417"/>
                </a:lnTo>
                <a:close/>
                <a:moveTo>
                  <a:pt x="4730116" y="2034891"/>
                </a:moveTo>
                <a:lnTo>
                  <a:pt x="4730116" y="2080610"/>
                </a:lnTo>
                <a:lnTo>
                  <a:pt x="4290782" y="2080610"/>
                </a:lnTo>
                <a:lnTo>
                  <a:pt x="4267923" y="2057750"/>
                </a:lnTo>
                <a:lnTo>
                  <a:pt x="4290781" y="2034891"/>
                </a:lnTo>
                <a:close/>
                <a:moveTo>
                  <a:pt x="4730116" y="1709135"/>
                </a:moveTo>
                <a:lnTo>
                  <a:pt x="4730116" y="1874940"/>
                </a:lnTo>
                <a:lnTo>
                  <a:pt x="4450733" y="1874940"/>
                </a:lnTo>
                <a:lnTo>
                  <a:pt x="4290781" y="2034891"/>
                </a:lnTo>
                <a:lnTo>
                  <a:pt x="3800597" y="2034891"/>
                </a:lnTo>
                <a:lnTo>
                  <a:pt x="3960548" y="1874940"/>
                </a:lnTo>
                <a:lnTo>
                  <a:pt x="3498225" y="1874940"/>
                </a:lnTo>
                <a:lnTo>
                  <a:pt x="3338272" y="2034891"/>
                </a:lnTo>
                <a:lnTo>
                  <a:pt x="2848092" y="2034891"/>
                </a:lnTo>
                <a:lnTo>
                  <a:pt x="2825232" y="2057750"/>
                </a:lnTo>
                <a:lnTo>
                  <a:pt x="2848092" y="2080610"/>
                </a:lnTo>
                <a:lnTo>
                  <a:pt x="2404826" y="2080610"/>
                </a:lnTo>
                <a:lnTo>
                  <a:pt x="2570629" y="2246414"/>
                </a:lnTo>
                <a:lnTo>
                  <a:pt x="2080452" y="2246414"/>
                </a:lnTo>
                <a:lnTo>
                  <a:pt x="1914648" y="2080610"/>
                </a:lnTo>
                <a:lnTo>
                  <a:pt x="2404824" y="2080610"/>
                </a:lnTo>
                <a:lnTo>
                  <a:pt x="2381964" y="2057750"/>
                </a:lnTo>
                <a:lnTo>
                  <a:pt x="2404824" y="2034891"/>
                </a:lnTo>
                <a:lnTo>
                  <a:pt x="2848091" y="2034891"/>
                </a:lnTo>
                <a:lnTo>
                  <a:pt x="3008046" y="1874940"/>
                </a:lnTo>
                <a:lnTo>
                  <a:pt x="2564775" y="1874940"/>
                </a:lnTo>
                <a:lnTo>
                  <a:pt x="2404824" y="2034891"/>
                </a:lnTo>
                <a:lnTo>
                  <a:pt x="1914647" y="2034891"/>
                </a:lnTo>
                <a:lnTo>
                  <a:pt x="2074598" y="1874940"/>
                </a:lnTo>
                <a:lnTo>
                  <a:pt x="1612276" y="1874940"/>
                </a:lnTo>
                <a:lnTo>
                  <a:pt x="1452324" y="2034891"/>
                </a:lnTo>
                <a:lnTo>
                  <a:pt x="1914647" y="2034891"/>
                </a:lnTo>
                <a:lnTo>
                  <a:pt x="1891787" y="2057750"/>
                </a:lnTo>
                <a:lnTo>
                  <a:pt x="1914648" y="2080610"/>
                </a:lnTo>
                <a:lnTo>
                  <a:pt x="1452324" y="2080610"/>
                </a:lnTo>
                <a:lnTo>
                  <a:pt x="1429465" y="2057750"/>
                </a:lnTo>
                <a:lnTo>
                  <a:pt x="1452323" y="2034891"/>
                </a:lnTo>
                <a:lnTo>
                  <a:pt x="962146" y="2034891"/>
                </a:lnTo>
                <a:lnTo>
                  <a:pt x="1122096" y="1874940"/>
                </a:lnTo>
                <a:lnTo>
                  <a:pt x="659791" y="1874940"/>
                </a:lnTo>
                <a:lnTo>
                  <a:pt x="499838" y="2034891"/>
                </a:lnTo>
                <a:lnTo>
                  <a:pt x="9660" y="2034891"/>
                </a:lnTo>
                <a:lnTo>
                  <a:pt x="169611" y="1874940"/>
                </a:lnTo>
                <a:lnTo>
                  <a:pt x="0" y="1874940"/>
                </a:lnTo>
                <a:lnTo>
                  <a:pt x="0" y="1709135"/>
                </a:lnTo>
                <a:lnTo>
                  <a:pt x="23589" y="1709135"/>
                </a:lnTo>
                <a:lnTo>
                  <a:pt x="729" y="1686274"/>
                </a:lnTo>
                <a:lnTo>
                  <a:pt x="23588" y="1663415"/>
                </a:lnTo>
                <a:lnTo>
                  <a:pt x="485909" y="1663415"/>
                </a:lnTo>
                <a:lnTo>
                  <a:pt x="463050" y="1686274"/>
                </a:lnTo>
                <a:lnTo>
                  <a:pt x="485910" y="1709135"/>
                </a:lnTo>
                <a:lnTo>
                  <a:pt x="23590" y="1709135"/>
                </a:lnTo>
                <a:lnTo>
                  <a:pt x="183541" y="1869085"/>
                </a:lnTo>
                <a:lnTo>
                  <a:pt x="645861" y="1869085"/>
                </a:lnTo>
                <a:lnTo>
                  <a:pt x="485911" y="1709135"/>
                </a:lnTo>
                <a:lnTo>
                  <a:pt x="976072" y="1709135"/>
                </a:lnTo>
                <a:lnTo>
                  <a:pt x="1136022" y="1869085"/>
                </a:lnTo>
                <a:lnTo>
                  <a:pt x="1598342" y="1869085"/>
                </a:lnTo>
                <a:lnTo>
                  <a:pt x="1438392" y="1709135"/>
                </a:lnTo>
                <a:lnTo>
                  <a:pt x="1928571" y="1709135"/>
                </a:lnTo>
                <a:lnTo>
                  <a:pt x="1905710" y="1686274"/>
                </a:lnTo>
                <a:lnTo>
                  <a:pt x="1928569" y="1663415"/>
                </a:lnTo>
                <a:lnTo>
                  <a:pt x="2371842" y="1663415"/>
                </a:lnTo>
                <a:lnTo>
                  <a:pt x="2348982" y="1686274"/>
                </a:lnTo>
                <a:lnTo>
                  <a:pt x="2371842" y="1709135"/>
                </a:lnTo>
                <a:lnTo>
                  <a:pt x="1928574" y="1709135"/>
                </a:lnTo>
                <a:lnTo>
                  <a:pt x="2088524" y="1869085"/>
                </a:lnTo>
                <a:lnTo>
                  <a:pt x="2531791" y="1869085"/>
                </a:lnTo>
                <a:lnTo>
                  <a:pt x="2371842" y="1709135"/>
                </a:lnTo>
                <a:lnTo>
                  <a:pt x="2862016" y="1709135"/>
                </a:lnTo>
                <a:lnTo>
                  <a:pt x="2839156" y="1686274"/>
                </a:lnTo>
                <a:lnTo>
                  <a:pt x="2862015" y="1663415"/>
                </a:lnTo>
                <a:lnTo>
                  <a:pt x="3324340" y="1663416"/>
                </a:lnTo>
                <a:lnTo>
                  <a:pt x="3301480" y="1686275"/>
                </a:lnTo>
                <a:lnTo>
                  <a:pt x="3324340" y="1709135"/>
                </a:lnTo>
                <a:lnTo>
                  <a:pt x="2862018" y="1709135"/>
                </a:lnTo>
                <a:lnTo>
                  <a:pt x="3021971" y="1869085"/>
                </a:lnTo>
                <a:lnTo>
                  <a:pt x="3484291" y="1869085"/>
                </a:lnTo>
                <a:lnTo>
                  <a:pt x="3324340" y="1709135"/>
                </a:lnTo>
                <a:lnTo>
                  <a:pt x="3814523" y="1709135"/>
                </a:lnTo>
                <a:lnTo>
                  <a:pt x="3791663" y="1686275"/>
                </a:lnTo>
                <a:lnTo>
                  <a:pt x="3814523" y="1663416"/>
                </a:lnTo>
                <a:lnTo>
                  <a:pt x="4267319" y="1663416"/>
                </a:lnTo>
                <a:lnTo>
                  <a:pt x="4244460" y="1686275"/>
                </a:lnTo>
                <a:lnTo>
                  <a:pt x="4267319" y="1709135"/>
                </a:lnTo>
                <a:lnTo>
                  <a:pt x="3814524" y="1709135"/>
                </a:lnTo>
                <a:lnTo>
                  <a:pt x="3974475" y="1869086"/>
                </a:lnTo>
                <a:lnTo>
                  <a:pt x="4427271" y="1869086"/>
                </a:lnTo>
                <a:lnTo>
                  <a:pt x="4267319" y="1709135"/>
                </a:lnTo>
                <a:close/>
                <a:moveTo>
                  <a:pt x="4730116" y="1497611"/>
                </a:moveTo>
                <a:lnTo>
                  <a:pt x="4730116" y="1663416"/>
                </a:lnTo>
                <a:lnTo>
                  <a:pt x="4267319" y="1663416"/>
                </a:lnTo>
                <a:lnTo>
                  <a:pt x="4433123" y="1497611"/>
                </a:lnTo>
                <a:close/>
                <a:moveTo>
                  <a:pt x="4730116" y="1286086"/>
                </a:moveTo>
                <a:lnTo>
                  <a:pt x="4730116" y="1331805"/>
                </a:lnTo>
                <a:lnTo>
                  <a:pt x="4619479" y="1331805"/>
                </a:lnTo>
                <a:lnTo>
                  <a:pt x="4642338" y="1308946"/>
                </a:lnTo>
                <a:lnTo>
                  <a:pt x="4619478" y="1286086"/>
                </a:lnTo>
                <a:close/>
                <a:moveTo>
                  <a:pt x="4730116" y="748806"/>
                </a:moveTo>
                <a:lnTo>
                  <a:pt x="4730116" y="914611"/>
                </a:lnTo>
                <a:lnTo>
                  <a:pt x="4596014" y="914611"/>
                </a:lnTo>
                <a:lnTo>
                  <a:pt x="4618874" y="937471"/>
                </a:lnTo>
                <a:lnTo>
                  <a:pt x="4596014" y="960330"/>
                </a:lnTo>
                <a:lnTo>
                  <a:pt x="4730116" y="960330"/>
                </a:lnTo>
                <a:lnTo>
                  <a:pt x="4730116" y="1126135"/>
                </a:lnTo>
                <a:lnTo>
                  <a:pt x="4459529" y="1126135"/>
                </a:lnTo>
                <a:lnTo>
                  <a:pt x="4619478" y="1286086"/>
                </a:lnTo>
                <a:lnTo>
                  <a:pt x="4129292" y="1286086"/>
                </a:lnTo>
                <a:lnTo>
                  <a:pt x="4152151" y="1308946"/>
                </a:lnTo>
                <a:lnTo>
                  <a:pt x="4129292" y="1331805"/>
                </a:lnTo>
                <a:lnTo>
                  <a:pt x="3666974" y="1331805"/>
                </a:lnTo>
                <a:lnTo>
                  <a:pt x="3689833" y="1308946"/>
                </a:lnTo>
                <a:lnTo>
                  <a:pt x="3666973" y="1286086"/>
                </a:lnTo>
                <a:lnTo>
                  <a:pt x="4129291" y="1286086"/>
                </a:lnTo>
                <a:lnTo>
                  <a:pt x="3969341" y="1126135"/>
                </a:lnTo>
                <a:lnTo>
                  <a:pt x="3507023" y="1126135"/>
                </a:lnTo>
                <a:lnTo>
                  <a:pt x="3666973" y="1286086"/>
                </a:lnTo>
                <a:lnTo>
                  <a:pt x="3176793" y="1286086"/>
                </a:lnTo>
                <a:lnTo>
                  <a:pt x="3016842" y="1126135"/>
                </a:lnTo>
                <a:lnTo>
                  <a:pt x="2573575" y="1126135"/>
                </a:lnTo>
                <a:lnTo>
                  <a:pt x="2733525" y="1286086"/>
                </a:lnTo>
                <a:lnTo>
                  <a:pt x="2243343" y="1286086"/>
                </a:lnTo>
                <a:lnTo>
                  <a:pt x="2266202" y="1308946"/>
                </a:lnTo>
                <a:lnTo>
                  <a:pt x="2243343" y="1331805"/>
                </a:lnTo>
                <a:lnTo>
                  <a:pt x="1781026" y="1331805"/>
                </a:lnTo>
                <a:lnTo>
                  <a:pt x="1803885" y="1308946"/>
                </a:lnTo>
                <a:lnTo>
                  <a:pt x="1781025" y="1286086"/>
                </a:lnTo>
                <a:lnTo>
                  <a:pt x="2243342" y="1286086"/>
                </a:lnTo>
                <a:lnTo>
                  <a:pt x="2083391" y="1126135"/>
                </a:lnTo>
                <a:lnTo>
                  <a:pt x="1621075" y="1126135"/>
                </a:lnTo>
                <a:lnTo>
                  <a:pt x="1781025" y="1286086"/>
                </a:lnTo>
                <a:lnTo>
                  <a:pt x="1290842" y="1286086"/>
                </a:lnTo>
                <a:lnTo>
                  <a:pt x="1130891" y="1126135"/>
                </a:lnTo>
                <a:lnTo>
                  <a:pt x="668577" y="1126135"/>
                </a:lnTo>
                <a:lnTo>
                  <a:pt x="828527" y="1286086"/>
                </a:lnTo>
                <a:lnTo>
                  <a:pt x="338348" y="1286086"/>
                </a:lnTo>
                <a:lnTo>
                  <a:pt x="178397" y="1126135"/>
                </a:lnTo>
                <a:lnTo>
                  <a:pt x="0" y="1126135"/>
                </a:lnTo>
                <a:lnTo>
                  <a:pt x="0" y="960330"/>
                </a:lnTo>
                <a:lnTo>
                  <a:pt x="352280" y="960330"/>
                </a:lnTo>
                <a:lnTo>
                  <a:pt x="192330" y="1120281"/>
                </a:lnTo>
                <a:lnTo>
                  <a:pt x="654648" y="1120281"/>
                </a:lnTo>
                <a:lnTo>
                  <a:pt x="814599" y="960330"/>
                </a:lnTo>
                <a:lnTo>
                  <a:pt x="1304768" y="960330"/>
                </a:lnTo>
                <a:lnTo>
                  <a:pt x="1327627" y="937471"/>
                </a:lnTo>
                <a:lnTo>
                  <a:pt x="1304767" y="914611"/>
                </a:lnTo>
                <a:lnTo>
                  <a:pt x="1767089" y="914611"/>
                </a:lnTo>
                <a:lnTo>
                  <a:pt x="1789950" y="937471"/>
                </a:lnTo>
                <a:lnTo>
                  <a:pt x="1767091" y="960330"/>
                </a:lnTo>
                <a:lnTo>
                  <a:pt x="1304769" y="960330"/>
                </a:lnTo>
                <a:lnTo>
                  <a:pt x="1144818" y="1120281"/>
                </a:lnTo>
                <a:lnTo>
                  <a:pt x="1607138" y="1120281"/>
                </a:lnTo>
                <a:lnTo>
                  <a:pt x="1767091" y="960330"/>
                </a:lnTo>
                <a:lnTo>
                  <a:pt x="2257270" y="960330"/>
                </a:lnTo>
                <a:lnTo>
                  <a:pt x="2097319" y="1120281"/>
                </a:lnTo>
                <a:lnTo>
                  <a:pt x="2540587" y="1120281"/>
                </a:lnTo>
                <a:lnTo>
                  <a:pt x="2700538" y="960330"/>
                </a:lnTo>
                <a:lnTo>
                  <a:pt x="3190715" y="960330"/>
                </a:lnTo>
                <a:lnTo>
                  <a:pt x="3213575" y="937471"/>
                </a:lnTo>
                <a:lnTo>
                  <a:pt x="3190715" y="914611"/>
                </a:lnTo>
                <a:lnTo>
                  <a:pt x="3653035" y="914611"/>
                </a:lnTo>
                <a:lnTo>
                  <a:pt x="3675896" y="937471"/>
                </a:lnTo>
                <a:lnTo>
                  <a:pt x="3653035" y="960330"/>
                </a:lnTo>
                <a:lnTo>
                  <a:pt x="3190717" y="960330"/>
                </a:lnTo>
                <a:lnTo>
                  <a:pt x="3030767" y="1120281"/>
                </a:lnTo>
                <a:lnTo>
                  <a:pt x="3493084" y="1120281"/>
                </a:lnTo>
                <a:lnTo>
                  <a:pt x="3653035" y="960330"/>
                </a:lnTo>
                <a:lnTo>
                  <a:pt x="4143226" y="960330"/>
                </a:lnTo>
                <a:lnTo>
                  <a:pt x="3983275" y="1120281"/>
                </a:lnTo>
                <a:lnTo>
                  <a:pt x="4436062" y="1120281"/>
                </a:lnTo>
                <a:lnTo>
                  <a:pt x="4596013" y="960330"/>
                </a:lnTo>
                <a:lnTo>
                  <a:pt x="4143226" y="960330"/>
                </a:lnTo>
                <a:lnTo>
                  <a:pt x="4166085" y="937471"/>
                </a:lnTo>
                <a:lnTo>
                  <a:pt x="4143225" y="914611"/>
                </a:lnTo>
                <a:lnTo>
                  <a:pt x="4596013" y="914611"/>
                </a:lnTo>
                <a:lnTo>
                  <a:pt x="4430208" y="748806"/>
                </a:lnTo>
                <a:close/>
                <a:moveTo>
                  <a:pt x="4730116" y="537280"/>
                </a:moveTo>
                <a:lnTo>
                  <a:pt x="4730116" y="582999"/>
                </a:lnTo>
                <a:lnTo>
                  <a:pt x="4290784" y="582999"/>
                </a:lnTo>
                <a:lnTo>
                  <a:pt x="4267924" y="560139"/>
                </a:lnTo>
                <a:lnTo>
                  <a:pt x="4290783" y="537280"/>
                </a:lnTo>
                <a:close/>
                <a:moveTo>
                  <a:pt x="4730116" y="211524"/>
                </a:moveTo>
                <a:lnTo>
                  <a:pt x="4730116" y="377329"/>
                </a:lnTo>
                <a:lnTo>
                  <a:pt x="4450734" y="377329"/>
                </a:lnTo>
                <a:lnTo>
                  <a:pt x="4290782" y="537280"/>
                </a:lnTo>
                <a:lnTo>
                  <a:pt x="3800598" y="537280"/>
                </a:lnTo>
                <a:lnTo>
                  <a:pt x="3960550" y="377329"/>
                </a:lnTo>
                <a:lnTo>
                  <a:pt x="3498227" y="377329"/>
                </a:lnTo>
                <a:lnTo>
                  <a:pt x="3338274" y="537280"/>
                </a:lnTo>
                <a:lnTo>
                  <a:pt x="2848094" y="537280"/>
                </a:lnTo>
                <a:lnTo>
                  <a:pt x="2825234" y="560139"/>
                </a:lnTo>
                <a:lnTo>
                  <a:pt x="2848094" y="582999"/>
                </a:lnTo>
                <a:lnTo>
                  <a:pt x="2404828" y="582999"/>
                </a:lnTo>
                <a:lnTo>
                  <a:pt x="2570631" y="748804"/>
                </a:lnTo>
                <a:lnTo>
                  <a:pt x="2080453" y="748804"/>
                </a:lnTo>
                <a:lnTo>
                  <a:pt x="1914649" y="582999"/>
                </a:lnTo>
                <a:lnTo>
                  <a:pt x="2404826" y="582999"/>
                </a:lnTo>
                <a:lnTo>
                  <a:pt x="2381966" y="560139"/>
                </a:lnTo>
                <a:lnTo>
                  <a:pt x="2404826" y="537280"/>
                </a:lnTo>
                <a:lnTo>
                  <a:pt x="2848093" y="537280"/>
                </a:lnTo>
                <a:lnTo>
                  <a:pt x="3008047" y="377329"/>
                </a:lnTo>
                <a:lnTo>
                  <a:pt x="2564777" y="377329"/>
                </a:lnTo>
                <a:lnTo>
                  <a:pt x="2404826" y="537280"/>
                </a:lnTo>
                <a:lnTo>
                  <a:pt x="1914648" y="537280"/>
                </a:lnTo>
                <a:lnTo>
                  <a:pt x="2074600" y="377329"/>
                </a:lnTo>
                <a:lnTo>
                  <a:pt x="1612277" y="377329"/>
                </a:lnTo>
                <a:lnTo>
                  <a:pt x="1452326" y="537280"/>
                </a:lnTo>
                <a:lnTo>
                  <a:pt x="1914648" y="537280"/>
                </a:lnTo>
                <a:lnTo>
                  <a:pt x="1891789" y="560139"/>
                </a:lnTo>
                <a:lnTo>
                  <a:pt x="1914649" y="582999"/>
                </a:lnTo>
                <a:lnTo>
                  <a:pt x="1452326" y="582999"/>
                </a:lnTo>
                <a:lnTo>
                  <a:pt x="1429466" y="560139"/>
                </a:lnTo>
                <a:lnTo>
                  <a:pt x="1452325" y="537280"/>
                </a:lnTo>
                <a:lnTo>
                  <a:pt x="962147" y="537280"/>
                </a:lnTo>
                <a:lnTo>
                  <a:pt x="1122098" y="377329"/>
                </a:lnTo>
                <a:lnTo>
                  <a:pt x="659793" y="377329"/>
                </a:lnTo>
                <a:lnTo>
                  <a:pt x="499840" y="537280"/>
                </a:lnTo>
                <a:lnTo>
                  <a:pt x="9662" y="537280"/>
                </a:lnTo>
                <a:lnTo>
                  <a:pt x="169613" y="377329"/>
                </a:lnTo>
                <a:lnTo>
                  <a:pt x="0" y="377329"/>
                </a:lnTo>
                <a:lnTo>
                  <a:pt x="0" y="211524"/>
                </a:lnTo>
                <a:lnTo>
                  <a:pt x="23591" y="211524"/>
                </a:lnTo>
                <a:lnTo>
                  <a:pt x="731" y="188664"/>
                </a:lnTo>
                <a:lnTo>
                  <a:pt x="23590" y="165805"/>
                </a:lnTo>
                <a:lnTo>
                  <a:pt x="485911" y="165805"/>
                </a:lnTo>
                <a:lnTo>
                  <a:pt x="463052" y="188664"/>
                </a:lnTo>
                <a:lnTo>
                  <a:pt x="485912" y="211524"/>
                </a:lnTo>
                <a:lnTo>
                  <a:pt x="23592" y="211524"/>
                </a:lnTo>
                <a:lnTo>
                  <a:pt x="183543" y="371475"/>
                </a:lnTo>
                <a:lnTo>
                  <a:pt x="645863" y="371475"/>
                </a:lnTo>
                <a:lnTo>
                  <a:pt x="485913" y="211524"/>
                </a:lnTo>
                <a:lnTo>
                  <a:pt x="976073" y="211524"/>
                </a:lnTo>
                <a:lnTo>
                  <a:pt x="1136024" y="371475"/>
                </a:lnTo>
                <a:lnTo>
                  <a:pt x="1598344" y="371475"/>
                </a:lnTo>
                <a:lnTo>
                  <a:pt x="1438394" y="211524"/>
                </a:lnTo>
                <a:lnTo>
                  <a:pt x="1928573" y="211524"/>
                </a:lnTo>
                <a:lnTo>
                  <a:pt x="1905712" y="188664"/>
                </a:lnTo>
                <a:lnTo>
                  <a:pt x="1928571" y="165805"/>
                </a:lnTo>
                <a:lnTo>
                  <a:pt x="2371843" y="165805"/>
                </a:lnTo>
                <a:lnTo>
                  <a:pt x="2348984" y="188664"/>
                </a:lnTo>
                <a:lnTo>
                  <a:pt x="2371844" y="211524"/>
                </a:lnTo>
                <a:lnTo>
                  <a:pt x="1928575" y="211524"/>
                </a:lnTo>
                <a:lnTo>
                  <a:pt x="2088526" y="371475"/>
                </a:lnTo>
                <a:lnTo>
                  <a:pt x="2531793" y="371475"/>
                </a:lnTo>
                <a:lnTo>
                  <a:pt x="2371844" y="211524"/>
                </a:lnTo>
                <a:lnTo>
                  <a:pt x="2862018" y="211524"/>
                </a:lnTo>
                <a:lnTo>
                  <a:pt x="2839158" y="188664"/>
                </a:lnTo>
                <a:lnTo>
                  <a:pt x="2862017" y="165805"/>
                </a:lnTo>
                <a:lnTo>
                  <a:pt x="3324341" y="165805"/>
                </a:lnTo>
                <a:lnTo>
                  <a:pt x="3301481" y="188664"/>
                </a:lnTo>
                <a:lnTo>
                  <a:pt x="3324341" y="211524"/>
                </a:lnTo>
                <a:lnTo>
                  <a:pt x="2862019" y="211524"/>
                </a:lnTo>
                <a:lnTo>
                  <a:pt x="3021973" y="371475"/>
                </a:lnTo>
                <a:lnTo>
                  <a:pt x="3484293" y="371475"/>
                </a:lnTo>
                <a:lnTo>
                  <a:pt x="3324341" y="211524"/>
                </a:lnTo>
                <a:lnTo>
                  <a:pt x="3814524" y="211524"/>
                </a:lnTo>
                <a:lnTo>
                  <a:pt x="3791665" y="188664"/>
                </a:lnTo>
                <a:lnTo>
                  <a:pt x="3814524" y="165805"/>
                </a:lnTo>
                <a:lnTo>
                  <a:pt x="4267321" y="165805"/>
                </a:lnTo>
                <a:lnTo>
                  <a:pt x="4244462" y="188664"/>
                </a:lnTo>
                <a:lnTo>
                  <a:pt x="4267321" y="211524"/>
                </a:lnTo>
                <a:lnTo>
                  <a:pt x="3814525" y="211524"/>
                </a:lnTo>
                <a:lnTo>
                  <a:pt x="3974477" y="371475"/>
                </a:lnTo>
                <a:lnTo>
                  <a:pt x="4427272" y="371475"/>
                </a:lnTo>
                <a:lnTo>
                  <a:pt x="4267321" y="211524"/>
                </a:lnTo>
                <a:close/>
                <a:moveTo>
                  <a:pt x="4730116" y="0"/>
                </a:moveTo>
                <a:lnTo>
                  <a:pt x="4730116" y="165805"/>
                </a:lnTo>
                <a:lnTo>
                  <a:pt x="4267321" y="165805"/>
                </a:lnTo>
                <a:lnTo>
                  <a:pt x="4433125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83386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7FF69490-78CA-4A69-A992-3496D485B29C}"/>
              </a:ext>
            </a:extLst>
          </p:cNvPr>
          <p:cNvSpPr/>
          <p:nvPr/>
        </p:nvSpPr>
        <p:spPr bwMode="auto">
          <a:xfrm rot="10800000">
            <a:off x="735100" y="1965784"/>
            <a:ext cx="998810" cy="1395155"/>
          </a:xfrm>
          <a:custGeom>
            <a:avLst/>
            <a:gdLst>
              <a:gd name="connsiteX0" fmla="*/ 1306676 w 1306676"/>
              <a:gd name="connsiteY0" fmla="*/ 1080120 h 1080120"/>
              <a:gd name="connsiteX1" fmla="*/ 720080 w 1306676"/>
              <a:gd name="connsiteY1" fmla="*/ 1080120 h 1080120"/>
              <a:gd name="connsiteX2" fmla="*/ 586596 w 1306676"/>
              <a:gd name="connsiteY2" fmla="*/ 1080120 h 1080120"/>
              <a:gd name="connsiteX3" fmla="*/ 0 w 1306676"/>
              <a:gd name="connsiteY3" fmla="*/ 1080120 h 1080120"/>
              <a:gd name="connsiteX4" fmla="*/ 145514 w 1306676"/>
              <a:gd name="connsiteY4" fmla="*/ 0 h 1080120"/>
              <a:gd name="connsiteX5" fmla="*/ 574566 w 1306676"/>
              <a:gd name="connsiteY5" fmla="*/ 0 h 1080120"/>
              <a:gd name="connsiteX6" fmla="*/ 653338 w 1306676"/>
              <a:gd name="connsiteY6" fmla="*/ 584708 h 1080120"/>
              <a:gd name="connsiteX7" fmla="*/ 732110 w 1306676"/>
              <a:gd name="connsiteY7" fmla="*/ 0 h 1080120"/>
              <a:gd name="connsiteX8" fmla="*/ 1161162 w 1306676"/>
              <a:gd name="connsiteY8" fmla="*/ 0 h 1080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6676" h="1080120">
                <a:moveTo>
                  <a:pt x="1306676" y="1080120"/>
                </a:moveTo>
                <a:lnTo>
                  <a:pt x="720080" y="1080120"/>
                </a:lnTo>
                <a:lnTo>
                  <a:pt x="586596" y="1080120"/>
                </a:lnTo>
                <a:lnTo>
                  <a:pt x="0" y="1080120"/>
                </a:lnTo>
                <a:lnTo>
                  <a:pt x="145514" y="0"/>
                </a:lnTo>
                <a:lnTo>
                  <a:pt x="574566" y="0"/>
                </a:lnTo>
                <a:lnTo>
                  <a:pt x="653338" y="584708"/>
                </a:lnTo>
                <a:lnTo>
                  <a:pt x="732110" y="0"/>
                </a:lnTo>
                <a:lnTo>
                  <a:pt x="1161162" y="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C618BF52-8E7A-4E5A-B069-68CDD9F53CB4}"/>
              </a:ext>
            </a:extLst>
          </p:cNvPr>
          <p:cNvSpPr/>
          <p:nvPr/>
        </p:nvSpPr>
        <p:spPr bwMode="auto">
          <a:xfrm rot="10800000">
            <a:off x="3116350" y="1965784"/>
            <a:ext cx="998810" cy="1395155"/>
          </a:xfrm>
          <a:custGeom>
            <a:avLst/>
            <a:gdLst>
              <a:gd name="connsiteX0" fmla="*/ 1306676 w 1306676"/>
              <a:gd name="connsiteY0" fmla="*/ 1080120 h 1080120"/>
              <a:gd name="connsiteX1" fmla="*/ 720080 w 1306676"/>
              <a:gd name="connsiteY1" fmla="*/ 1080120 h 1080120"/>
              <a:gd name="connsiteX2" fmla="*/ 586596 w 1306676"/>
              <a:gd name="connsiteY2" fmla="*/ 1080120 h 1080120"/>
              <a:gd name="connsiteX3" fmla="*/ 0 w 1306676"/>
              <a:gd name="connsiteY3" fmla="*/ 1080120 h 1080120"/>
              <a:gd name="connsiteX4" fmla="*/ 145514 w 1306676"/>
              <a:gd name="connsiteY4" fmla="*/ 0 h 1080120"/>
              <a:gd name="connsiteX5" fmla="*/ 574566 w 1306676"/>
              <a:gd name="connsiteY5" fmla="*/ 0 h 1080120"/>
              <a:gd name="connsiteX6" fmla="*/ 653338 w 1306676"/>
              <a:gd name="connsiteY6" fmla="*/ 584708 h 1080120"/>
              <a:gd name="connsiteX7" fmla="*/ 732110 w 1306676"/>
              <a:gd name="connsiteY7" fmla="*/ 0 h 1080120"/>
              <a:gd name="connsiteX8" fmla="*/ 1161162 w 1306676"/>
              <a:gd name="connsiteY8" fmla="*/ 0 h 1080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6676" h="1080120">
                <a:moveTo>
                  <a:pt x="1306676" y="1080120"/>
                </a:moveTo>
                <a:lnTo>
                  <a:pt x="720080" y="1080120"/>
                </a:lnTo>
                <a:lnTo>
                  <a:pt x="586596" y="1080120"/>
                </a:lnTo>
                <a:lnTo>
                  <a:pt x="0" y="1080120"/>
                </a:lnTo>
                <a:lnTo>
                  <a:pt x="145514" y="0"/>
                </a:lnTo>
                <a:lnTo>
                  <a:pt x="574566" y="0"/>
                </a:lnTo>
                <a:lnTo>
                  <a:pt x="653338" y="584708"/>
                </a:lnTo>
                <a:lnTo>
                  <a:pt x="732110" y="0"/>
                </a:lnTo>
                <a:lnTo>
                  <a:pt x="116116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 dirty="0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8136170E-9141-4D04-B31C-17C09E9324F6}"/>
              </a:ext>
            </a:extLst>
          </p:cNvPr>
          <p:cNvSpPr/>
          <p:nvPr/>
        </p:nvSpPr>
        <p:spPr bwMode="auto">
          <a:xfrm rot="10800000">
            <a:off x="5497600" y="1965784"/>
            <a:ext cx="998810" cy="1395155"/>
          </a:xfrm>
          <a:custGeom>
            <a:avLst/>
            <a:gdLst>
              <a:gd name="connsiteX0" fmla="*/ 1306676 w 1306676"/>
              <a:gd name="connsiteY0" fmla="*/ 1080120 h 1080120"/>
              <a:gd name="connsiteX1" fmla="*/ 720080 w 1306676"/>
              <a:gd name="connsiteY1" fmla="*/ 1080120 h 1080120"/>
              <a:gd name="connsiteX2" fmla="*/ 586596 w 1306676"/>
              <a:gd name="connsiteY2" fmla="*/ 1080120 h 1080120"/>
              <a:gd name="connsiteX3" fmla="*/ 0 w 1306676"/>
              <a:gd name="connsiteY3" fmla="*/ 1080120 h 1080120"/>
              <a:gd name="connsiteX4" fmla="*/ 145514 w 1306676"/>
              <a:gd name="connsiteY4" fmla="*/ 0 h 1080120"/>
              <a:gd name="connsiteX5" fmla="*/ 574566 w 1306676"/>
              <a:gd name="connsiteY5" fmla="*/ 0 h 1080120"/>
              <a:gd name="connsiteX6" fmla="*/ 653338 w 1306676"/>
              <a:gd name="connsiteY6" fmla="*/ 584708 h 1080120"/>
              <a:gd name="connsiteX7" fmla="*/ 732110 w 1306676"/>
              <a:gd name="connsiteY7" fmla="*/ 0 h 1080120"/>
              <a:gd name="connsiteX8" fmla="*/ 1161162 w 1306676"/>
              <a:gd name="connsiteY8" fmla="*/ 0 h 1080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6676" h="1080120">
                <a:moveTo>
                  <a:pt x="1306676" y="1080120"/>
                </a:moveTo>
                <a:lnTo>
                  <a:pt x="720080" y="1080120"/>
                </a:lnTo>
                <a:lnTo>
                  <a:pt x="586596" y="1080120"/>
                </a:lnTo>
                <a:lnTo>
                  <a:pt x="0" y="1080120"/>
                </a:lnTo>
                <a:lnTo>
                  <a:pt x="145514" y="0"/>
                </a:lnTo>
                <a:lnTo>
                  <a:pt x="574566" y="0"/>
                </a:lnTo>
                <a:lnTo>
                  <a:pt x="653338" y="584708"/>
                </a:lnTo>
                <a:lnTo>
                  <a:pt x="732110" y="0"/>
                </a:lnTo>
                <a:lnTo>
                  <a:pt x="1161162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20C4A21D-954D-444D-A6D1-276E378B2FC5}"/>
              </a:ext>
            </a:extLst>
          </p:cNvPr>
          <p:cNvSpPr/>
          <p:nvPr/>
        </p:nvSpPr>
        <p:spPr bwMode="auto">
          <a:xfrm rot="10800000">
            <a:off x="8097925" y="1965784"/>
            <a:ext cx="998810" cy="1395155"/>
          </a:xfrm>
          <a:custGeom>
            <a:avLst/>
            <a:gdLst>
              <a:gd name="connsiteX0" fmla="*/ 1306676 w 1306676"/>
              <a:gd name="connsiteY0" fmla="*/ 1080120 h 1080120"/>
              <a:gd name="connsiteX1" fmla="*/ 720080 w 1306676"/>
              <a:gd name="connsiteY1" fmla="*/ 1080120 h 1080120"/>
              <a:gd name="connsiteX2" fmla="*/ 586596 w 1306676"/>
              <a:gd name="connsiteY2" fmla="*/ 1080120 h 1080120"/>
              <a:gd name="connsiteX3" fmla="*/ 0 w 1306676"/>
              <a:gd name="connsiteY3" fmla="*/ 1080120 h 1080120"/>
              <a:gd name="connsiteX4" fmla="*/ 145514 w 1306676"/>
              <a:gd name="connsiteY4" fmla="*/ 0 h 1080120"/>
              <a:gd name="connsiteX5" fmla="*/ 574566 w 1306676"/>
              <a:gd name="connsiteY5" fmla="*/ 0 h 1080120"/>
              <a:gd name="connsiteX6" fmla="*/ 653338 w 1306676"/>
              <a:gd name="connsiteY6" fmla="*/ 584708 h 1080120"/>
              <a:gd name="connsiteX7" fmla="*/ 732110 w 1306676"/>
              <a:gd name="connsiteY7" fmla="*/ 0 h 1080120"/>
              <a:gd name="connsiteX8" fmla="*/ 1161162 w 1306676"/>
              <a:gd name="connsiteY8" fmla="*/ 0 h 1080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6676" h="1080120">
                <a:moveTo>
                  <a:pt x="1306676" y="1080120"/>
                </a:moveTo>
                <a:lnTo>
                  <a:pt x="720080" y="1080120"/>
                </a:lnTo>
                <a:lnTo>
                  <a:pt x="586596" y="1080120"/>
                </a:lnTo>
                <a:lnTo>
                  <a:pt x="0" y="1080120"/>
                </a:lnTo>
                <a:lnTo>
                  <a:pt x="145514" y="0"/>
                </a:lnTo>
                <a:lnTo>
                  <a:pt x="574566" y="0"/>
                </a:lnTo>
                <a:lnTo>
                  <a:pt x="653338" y="584708"/>
                </a:lnTo>
                <a:lnTo>
                  <a:pt x="732110" y="0"/>
                </a:lnTo>
                <a:lnTo>
                  <a:pt x="1161162" y="0"/>
                </a:lnTo>
                <a:close/>
              </a:path>
            </a:pathLst>
          </a:custGeom>
          <a:solidFill>
            <a:srgbClr val="00206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BA4FB42F-C9AB-4080-8F82-A118D35AC6FA}"/>
              </a:ext>
            </a:extLst>
          </p:cNvPr>
          <p:cNvSpPr/>
          <p:nvPr/>
        </p:nvSpPr>
        <p:spPr bwMode="auto">
          <a:xfrm rot="10800000">
            <a:off x="739738" y="1965784"/>
            <a:ext cx="994171" cy="1395155"/>
          </a:xfrm>
          <a:custGeom>
            <a:avLst/>
            <a:gdLst>
              <a:gd name="connsiteX0" fmla="*/ 31649 w 994171"/>
              <a:gd name="connsiteY0" fmla="*/ 1395155 h 1395155"/>
              <a:gd name="connsiteX1" fmla="*/ 0 w 994171"/>
              <a:gd name="connsiteY1" fmla="*/ 1395155 h 1395155"/>
              <a:gd name="connsiteX2" fmla="*/ 31649 w 994171"/>
              <a:gd name="connsiteY2" fmla="*/ 998179 h 1395155"/>
              <a:gd name="connsiteX3" fmla="*/ 105689 w 994171"/>
              <a:gd name="connsiteY3" fmla="*/ 1395155 h 1395155"/>
              <a:gd name="connsiteX4" fmla="*/ 71839 w 994171"/>
              <a:gd name="connsiteY4" fmla="*/ 1395155 h 1395155"/>
              <a:gd name="connsiteX5" fmla="*/ 71839 w 994171"/>
              <a:gd name="connsiteY5" fmla="*/ 494073 h 1395155"/>
              <a:gd name="connsiteX6" fmla="*/ 105689 w 994171"/>
              <a:gd name="connsiteY6" fmla="*/ 69490 h 1395155"/>
              <a:gd name="connsiteX7" fmla="*/ 179730 w 994171"/>
              <a:gd name="connsiteY7" fmla="*/ 1395155 h 1395155"/>
              <a:gd name="connsiteX8" fmla="*/ 145879 w 994171"/>
              <a:gd name="connsiteY8" fmla="*/ 1395155 h 1395155"/>
              <a:gd name="connsiteX9" fmla="*/ 145880 w 994171"/>
              <a:gd name="connsiteY9" fmla="*/ 0 h 1395155"/>
              <a:gd name="connsiteX10" fmla="*/ 179730 w 994171"/>
              <a:gd name="connsiteY10" fmla="*/ 0 h 1395155"/>
              <a:gd name="connsiteX11" fmla="*/ 253771 w 994171"/>
              <a:gd name="connsiteY11" fmla="*/ 1395155 h 1395155"/>
              <a:gd name="connsiteX12" fmla="*/ 219920 w 994171"/>
              <a:gd name="connsiteY12" fmla="*/ 1395155 h 1395155"/>
              <a:gd name="connsiteX13" fmla="*/ 219920 w 994171"/>
              <a:gd name="connsiteY13" fmla="*/ 0 h 1395155"/>
              <a:gd name="connsiteX14" fmla="*/ 253771 w 994171"/>
              <a:gd name="connsiteY14" fmla="*/ 0 h 1395155"/>
              <a:gd name="connsiteX15" fmla="*/ 327810 w 994171"/>
              <a:gd name="connsiteY15" fmla="*/ 1395155 h 1395155"/>
              <a:gd name="connsiteX16" fmla="*/ 293959 w 994171"/>
              <a:gd name="connsiteY16" fmla="*/ 1395155 h 1395155"/>
              <a:gd name="connsiteX17" fmla="*/ 293960 w 994171"/>
              <a:gd name="connsiteY17" fmla="*/ 0 h 1395155"/>
              <a:gd name="connsiteX18" fmla="*/ 327810 w 994171"/>
              <a:gd name="connsiteY18" fmla="*/ 0 h 1395155"/>
              <a:gd name="connsiteX19" fmla="*/ 401849 w 994171"/>
              <a:gd name="connsiteY19" fmla="*/ 1395155 h 1395155"/>
              <a:gd name="connsiteX20" fmla="*/ 367999 w 994171"/>
              <a:gd name="connsiteY20" fmla="*/ 1395155 h 1395155"/>
              <a:gd name="connsiteX21" fmla="*/ 367999 w 994171"/>
              <a:gd name="connsiteY21" fmla="*/ 0 h 1395155"/>
              <a:gd name="connsiteX22" fmla="*/ 401849 w 994171"/>
              <a:gd name="connsiteY22" fmla="*/ 0 h 1395155"/>
              <a:gd name="connsiteX23" fmla="*/ 475890 w 994171"/>
              <a:gd name="connsiteY23" fmla="*/ 1395155 h 1395155"/>
              <a:gd name="connsiteX24" fmla="*/ 448388 w 994171"/>
              <a:gd name="connsiteY24" fmla="*/ 1395155 h 1395155"/>
              <a:gd name="connsiteX25" fmla="*/ 442039 w 994171"/>
              <a:gd name="connsiteY25" fmla="*/ 1395155 h 1395155"/>
              <a:gd name="connsiteX26" fmla="*/ 442040 w 994171"/>
              <a:gd name="connsiteY26" fmla="*/ 35710 h 1395155"/>
              <a:gd name="connsiteX27" fmla="*/ 475890 w 994171"/>
              <a:gd name="connsiteY27" fmla="*/ 460294 h 1395155"/>
              <a:gd name="connsiteX28" fmla="*/ 549930 w 994171"/>
              <a:gd name="connsiteY28" fmla="*/ 1395155 h 1395155"/>
              <a:gd name="connsiteX29" fmla="*/ 516080 w 994171"/>
              <a:gd name="connsiteY29" fmla="*/ 1395155 h 1395155"/>
              <a:gd name="connsiteX30" fmla="*/ 516080 w 994171"/>
              <a:gd name="connsiteY30" fmla="*/ 546095 h 1395155"/>
              <a:gd name="connsiteX31" fmla="*/ 549930 w 994171"/>
              <a:gd name="connsiteY31" fmla="*/ 121512 h 1395155"/>
              <a:gd name="connsiteX32" fmla="*/ 623970 w 994171"/>
              <a:gd name="connsiteY32" fmla="*/ 1395155 h 1395155"/>
              <a:gd name="connsiteX33" fmla="*/ 590120 w 994171"/>
              <a:gd name="connsiteY33" fmla="*/ 1395155 h 1395155"/>
              <a:gd name="connsiteX34" fmla="*/ 590120 w 994171"/>
              <a:gd name="connsiteY34" fmla="*/ 0 h 1395155"/>
              <a:gd name="connsiteX35" fmla="*/ 623970 w 994171"/>
              <a:gd name="connsiteY35" fmla="*/ 0 h 1395155"/>
              <a:gd name="connsiteX36" fmla="*/ 698010 w 994171"/>
              <a:gd name="connsiteY36" fmla="*/ 1395155 h 1395155"/>
              <a:gd name="connsiteX37" fmla="*/ 664160 w 994171"/>
              <a:gd name="connsiteY37" fmla="*/ 1395155 h 1395155"/>
              <a:gd name="connsiteX38" fmla="*/ 664160 w 994171"/>
              <a:gd name="connsiteY38" fmla="*/ 0 h 1395155"/>
              <a:gd name="connsiteX39" fmla="*/ 698010 w 994171"/>
              <a:gd name="connsiteY39" fmla="*/ 0 h 1395155"/>
              <a:gd name="connsiteX40" fmla="*/ 772050 w 994171"/>
              <a:gd name="connsiteY40" fmla="*/ 1395155 h 1395155"/>
              <a:gd name="connsiteX41" fmla="*/ 738200 w 994171"/>
              <a:gd name="connsiteY41" fmla="*/ 1395155 h 1395155"/>
              <a:gd name="connsiteX42" fmla="*/ 738200 w 994171"/>
              <a:gd name="connsiteY42" fmla="*/ 0 h 1395155"/>
              <a:gd name="connsiteX43" fmla="*/ 772050 w 994171"/>
              <a:gd name="connsiteY43" fmla="*/ 0 h 1395155"/>
              <a:gd name="connsiteX44" fmla="*/ 846091 w 994171"/>
              <a:gd name="connsiteY44" fmla="*/ 1395155 h 1395155"/>
              <a:gd name="connsiteX45" fmla="*/ 812241 w 994171"/>
              <a:gd name="connsiteY45" fmla="*/ 1395155 h 1395155"/>
              <a:gd name="connsiteX46" fmla="*/ 812241 w 994171"/>
              <a:gd name="connsiteY46" fmla="*/ 0 h 1395155"/>
              <a:gd name="connsiteX47" fmla="*/ 846091 w 994171"/>
              <a:gd name="connsiteY47" fmla="*/ 0 h 1395155"/>
              <a:gd name="connsiteX48" fmla="*/ 920131 w 994171"/>
              <a:gd name="connsiteY48" fmla="*/ 1395155 h 1395155"/>
              <a:gd name="connsiteX49" fmla="*/ 886281 w 994171"/>
              <a:gd name="connsiteY49" fmla="*/ 1395155 h 1395155"/>
              <a:gd name="connsiteX50" fmla="*/ 886281 w 994171"/>
              <a:gd name="connsiteY50" fmla="*/ 0 h 1395155"/>
              <a:gd name="connsiteX51" fmla="*/ 887581 w 994171"/>
              <a:gd name="connsiteY51" fmla="*/ 0 h 1395155"/>
              <a:gd name="connsiteX52" fmla="*/ 920131 w 994171"/>
              <a:gd name="connsiteY52" fmla="*/ 408280 h 1395155"/>
              <a:gd name="connsiteX53" fmla="*/ 994171 w 994171"/>
              <a:gd name="connsiteY53" fmla="*/ 1395155 h 1395155"/>
              <a:gd name="connsiteX54" fmla="*/ 960321 w 994171"/>
              <a:gd name="connsiteY54" fmla="*/ 1395155 h 1395155"/>
              <a:gd name="connsiteX55" fmla="*/ 960321 w 994171"/>
              <a:gd name="connsiteY55" fmla="*/ 912387 h 1395155"/>
              <a:gd name="connsiteX56" fmla="*/ 994171 w 994171"/>
              <a:gd name="connsiteY56" fmla="*/ 1336969 h 139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994171" h="1395155">
                <a:moveTo>
                  <a:pt x="31649" y="1395155"/>
                </a:moveTo>
                <a:lnTo>
                  <a:pt x="0" y="1395155"/>
                </a:lnTo>
                <a:lnTo>
                  <a:pt x="31649" y="998179"/>
                </a:lnTo>
                <a:close/>
                <a:moveTo>
                  <a:pt x="105689" y="1395155"/>
                </a:moveTo>
                <a:lnTo>
                  <a:pt x="71839" y="1395155"/>
                </a:lnTo>
                <a:lnTo>
                  <a:pt x="71839" y="494073"/>
                </a:lnTo>
                <a:lnTo>
                  <a:pt x="105689" y="69490"/>
                </a:lnTo>
                <a:close/>
                <a:moveTo>
                  <a:pt x="179730" y="1395155"/>
                </a:moveTo>
                <a:lnTo>
                  <a:pt x="145879" y="1395155"/>
                </a:lnTo>
                <a:lnTo>
                  <a:pt x="145880" y="0"/>
                </a:lnTo>
                <a:lnTo>
                  <a:pt x="179730" y="0"/>
                </a:lnTo>
                <a:close/>
                <a:moveTo>
                  <a:pt x="253771" y="1395155"/>
                </a:moveTo>
                <a:lnTo>
                  <a:pt x="219920" y="1395155"/>
                </a:lnTo>
                <a:lnTo>
                  <a:pt x="219920" y="0"/>
                </a:lnTo>
                <a:lnTo>
                  <a:pt x="253771" y="0"/>
                </a:lnTo>
                <a:close/>
                <a:moveTo>
                  <a:pt x="327810" y="1395155"/>
                </a:moveTo>
                <a:lnTo>
                  <a:pt x="293959" y="1395155"/>
                </a:lnTo>
                <a:lnTo>
                  <a:pt x="293960" y="0"/>
                </a:lnTo>
                <a:lnTo>
                  <a:pt x="327810" y="0"/>
                </a:lnTo>
                <a:close/>
                <a:moveTo>
                  <a:pt x="401849" y="1395155"/>
                </a:moveTo>
                <a:lnTo>
                  <a:pt x="367999" y="1395155"/>
                </a:lnTo>
                <a:lnTo>
                  <a:pt x="367999" y="0"/>
                </a:lnTo>
                <a:lnTo>
                  <a:pt x="401849" y="0"/>
                </a:lnTo>
                <a:close/>
                <a:moveTo>
                  <a:pt x="475890" y="1395155"/>
                </a:moveTo>
                <a:lnTo>
                  <a:pt x="448388" y="1395155"/>
                </a:lnTo>
                <a:lnTo>
                  <a:pt x="442039" y="1395155"/>
                </a:lnTo>
                <a:lnTo>
                  <a:pt x="442040" y="35710"/>
                </a:lnTo>
                <a:lnTo>
                  <a:pt x="475890" y="460294"/>
                </a:lnTo>
                <a:close/>
                <a:moveTo>
                  <a:pt x="549930" y="1395155"/>
                </a:moveTo>
                <a:lnTo>
                  <a:pt x="516080" y="1395155"/>
                </a:lnTo>
                <a:lnTo>
                  <a:pt x="516080" y="546095"/>
                </a:lnTo>
                <a:lnTo>
                  <a:pt x="549930" y="121512"/>
                </a:lnTo>
                <a:close/>
                <a:moveTo>
                  <a:pt x="623970" y="1395155"/>
                </a:moveTo>
                <a:lnTo>
                  <a:pt x="590120" y="1395155"/>
                </a:lnTo>
                <a:lnTo>
                  <a:pt x="590120" y="0"/>
                </a:lnTo>
                <a:lnTo>
                  <a:pt x="623970" y="0"/>
                </a:lnTo>
                <a:close/>
                <a:moveTo>
                  <a:pt x="698010" y="1395155"/>
                </a:moveTo>
                <a:lnTo>
                  <a:pt x="664160" y="1395155"/>
                </a:lnTo>
                <a:lnTo>
                  <a:pt x="664160" y="0"/>
                </a:lnTo>
                <a:lnTo>
                  <a:pt x="698010" y="0"/>
                </a:lnTo>
                <a:close/>
                <a:moveTo>
                  <a:pt x="772050" y="1395155"/>
                </a:moveTo>
                <a:lnTo>
                  <a:pt x="738200" y="1395155"/>
                </a:lnTo>
                <a:lnTo>
                  <a:pt x="738200" y="0"/>
                </a:lnTo>
                <a:lnTo>
                  <a:pt x="772050" y="0"/>
                </a:lnTo>
                <a:close/>
                <a:moveTo>
                  <a:pt x="846091" y="1395155"/>
                </a:moveTo>
                <a:lnTo>
                  <a:pt x="812241" y="1395155"/>
                </a:lnTo>
                <a:lnTo>
                  <a:pt x="812241" y="0"/>
                </a:lnTo>
                <a:lnTo>
                  <a:pt x="846091" y="0"/>
                </a:lnTo>
                <a:close/>
                <a:moveTo>
                  <a:pt x="920131" y="1395155"/>
                </a:moveTo>
                <a:lnTo>
                  <a:pt x="886281" y="1395155"/>
                </a:lnTo>
                <a:lnTo>
                  <a:pt x="886281" y="0"/>
                </a:lnTo>
                <a:lnTo>
                  <a:pt x="887581" y="0"/>
                </a:lnTo>
                <a:lnTo>
                  <a:pt x="920131" y="408280"/>
                </a:lnTo>
                <a:close/>
                <a:moveTo>
                  <a:pt x="994171" y="1395155"/>
                </a:moveTo>
                <a:lnTo>
                  <a:pt x="960321" y="1395155"/>
                </a:lnTo>
                <a:lnTo>
                  <a:pt x="960321" y="912387"/>
                </a:lnTo>
                <a:lnTo>
                  <a:pt x="994171" y="133696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EA763344-9528-47A9-ABAE-0DB2BF0BFE77}"/>
              </a:ext>
            </a:extLst>
          </p:cNvPr>
          <p:cNvSpPr/>
          <p:nvPr/>
        </p:nvSpPr>
        <p:spPr bwMode="auto">
          <a:xfrm>
            <a:off x="182470" y="795654"/>
            <a:ext cx="2104070" cy="1260140"/>
          </a:xfrm>
          <a:custGeom>
            <a:avLst/>
            <a:gdLst>
              <a:gd name="connsiteX0" fmla="*/ 700530 w 2104070"/>
              <a:gd name="connsiteY0" fmla="*/ 0 h 1260140"/>
              <a:gd name="connsiteX1" fmla="*/ 763187 w 2104070"/>
              <a:gd name="connsiteY1" fmla="*/ 0 h 1260140"/>
              <a:gd name="connsiteX2" fmla="*/ 790803 w 2104070"/>
              <a:gd name="connsiteY2" fmla="*/ 50879 h 1260140"/>
              <a:gd name="connsiteX3" fmla="*/ 1052035 w 2104070"/>
              <a:gd name="connsiteY3" fmla="*/ 189775 h 1260140"/>
              <a:gd name="connsiteX4" fmla="*/ 1313267 w 2104070"/>
              <a:gd name="connsiteY4" fmla="*/ 50879 h 1260140"/>
              <a:gd name="connsiteX5" fmla="*/ 1340883 w 2104070"/>
              <a:gd name="connsiteY5" fmla="*/ 0 h 1260140"/>
              <a:gd name="connsiteX6" fmla="*/ 1390599 w 2104070"/>
              <a:gd name="connsiteY6" fmla="*/ 0 h 1260140"/>
              <a:gd name="connsiteX7" fmla="*/ 1424305 w 2104070"/>
              <a:gd name="connsiteY7" fmla="*/ 6805 h 1260140"/>
              <a:gd name="connsiteX8" fmla="*/ 1458044 w 2104070"/>
              <a:gd name="connsiteY8" fmla="*/ 9158 h 1260140"/>
              <a:gd name="connsiteX9" fmla="*/ 1548418 w 2104070"/>
              <a:gd name="connsiteY9" fmla="*/ 78504 h 1260140"/>
              <a:gd name="connsiteX10" fmla="*/ 2104070 w 2104070"/>
              <a:gd name="connsiteY10" fmla="*/ 1040922 h 1260140"/>
              <a:gd name="connsiteX11" fmla="*/ 1846278 w 2104070"/>
              <a:gd name="connsiteY11" fmla="*/ 1189758 h 1260140"/>
              <a:gd name="connsiteX12" fmla="*/ 1563122 w 2104070"/>
              <a:gd name="connsiteY12" fmla="*/ 699317 h 1260140"/>
              <a:gd name="connsiteX13" fmla="*/ 1563122 w 2104070"/>
              <a:gd name="connsiteY13" fmla="*/ 1260140 h 1260140"/>
              <a:gd name="connsiteX14" fmla="*/ 528007 w 2104070"/>
              <a:gd name="connsiteY14" fmla="*/ 1260140 h 1260140"/>
              <a:gd name="connsiteX15" fmla="*/ 528007 w 2104070"/>
              <a:gd name="connsiteY15" fmla="*/ 721733 h 1260140"/>
              <a:gd name="connsiteX16" fmla="*/ 257792 w 2104070"/>
              <a:gd name="connsiteY16" fmla="*/ 1189760 h 1260140"/>
              <a:gd name="connsiteX17" fmla="*/ 0 w 2104070"/>
              <a:gd name="connsiteY17" fmla="*/ 1040924 h 1260140"/>
              <a:gd name="connsiteX18" fmla="*/ 555652 w 2104070"/>
              <a:gd name="connsiteY18" fmla="*/ 78506 h 1260140"/>
              <a:gd name="connsiteX19" fmla="*/ 572730 w 2104070"/>
              <a:gd name="connsiteY19" fmla="*/ 59145 h 1260140"/>
              <a:gd name="connsiteX20" fmla="*/ 578538 w 2104070"/>
              <a:gd name="connsiteY20" fmla="*/ 50531 h 1260140"/>
              <a:gd name="connsiteX21" fmla="*/ 582955 w 2104070"/>
              <a:gd name="connsiteY21" fmla="*/ 47553 h 1260140"/>
              <a:gd name="connsiteX22" fmla="*/ 594748 w 2104070"/>
              <a:gd name="connsiteY22" fmla="*/ 34182 h 1260140"/>
              <a:gd name="connsiteX23" fmla="*/ 623846 w 2104070"/>
              <a:gd name="connsiteY23" fmla="*/ 19983 h 1260140"/>
              <a:gd name="connsiteX24" fmla="*/ 633376 w 2104070"/>
              <a:gd name="connsiteY24" fmla="*/ 13558 h 1260140"/>
              <a:gd name="connsiteX25" fmla="*/ 639580 w 2104070"/>
              <a:gd name="connsiteY25" fmla="*/ 12305 h 1260140"/>
              <a:gd name="connsiteX26" fmla="*/ 646027 w 2104070"/>
              <a:gd name="connsiteY26" fmla="*/ 9160 h 1260140"/>
              <a:gd name="connsiteX27" fmla="*/ 659981 w 2104070"/>
              <a:gd name="connsiteY27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4070" h="1260140">
                <a:moveTo>
                  <a:pt x="700530" y="0"/>
                </a:moveTo>
                <a:lnTo>
                  <a:pt x="763187" y="0"/>
                </a:lnTo>
                <a:lnTo>
                  <a:pt x="790803" y="50879"/>
                </a:lnTo>
                <a:cubicBezTo>
                  <a:pt x="847417" y="134679"/>
                  <a:pt x="943292" y="189775"/>
                  <a:pt x="1052035" y="189775"/>
                </a:cubicBezTo>
                <a:cubicBezTo>
                  <a:pt x="1160778" y="189775"/>
                  <a:pt x="1256653" y="134679"/>
                  <a:pt x="1313267" y="50879"/>
                </a:cubicBezTo>
                <a:lnTo>
                  <a:pt x="1340883" y="0"/>
                </a:lnTo>
                <a:lnTo>
                  <a:pt x="1390599" y="0"/>
                </a:lnTo>
                <a:lnTo>
                  <a:pt x="1424305" y="6805"/>
                </a:lnTo>
                <a:lnTo>
                  <a:pt x="1458044" y="9158"/>
                </a:lnTo>
                <a:cubicBezTo>
                  <a:pt x="1494836" y="19016"/>
                  <a:pt x="1527868" y="42911"/>
                  <a:pt x="1548418" y="78504"/>
                </a:cubicBezTo>
                <a:lnTo>
                  <a:pt x="2104070" y="1040922"/>
                </a:lnTo>
                <a:lnTo>
                  <a:pt x="1846278" y="1189758"/>
                </a:lnTo>
                <a:lnTo>
                  <a:pt x="1563122" y="699317"/>
                </a:lnTo>
                <a:lnTo>
                  <a:pt x="1563122" y="1260140"/>
                </a:lnTo>
                <a:lnTo>
                  <a:pt x="528007" y="1260140"/>
                </a:lnTo>
                <a:lnTo>
                  <a:pt x="528007" y="721733"/>
                </a:lnTo>
                <a:lnTo>
                  <a:pt x="257792" y="1189760"/>
                </a:lnTo>
                <a:lnTo>
                  <a:pt x="0" y="1040924"/>
                </a:lnTo>
                <a:lnTo>
                  <a:pt x="555652" y="78506"/>
                </a:lnTo>
                <a:lnTo>
                  <a:pt x="572730" y="59145"/>
                </a:lnTo>
                <a:lnTo>
                  <a:pt x="578538" y="50531"/>
                </a:lnTo>
                <a:lnTo>
                  <a:pt x="582955" y="47553"/>
                </a:lnTo>
                <a:lnTo>
                  <a:pt x="594748" y="34182"/>
                </a:lnTo>
                <a:lnTo>
                  <a:pt x="623846" y="19983"/>
                </a:lnTo>
                <a:lnTo>
                  <a:pt x="633376" y="13558"/>
                </a:lnTo>
                <a:lnTo>
                  <a:pt x="639580" y="12305"/>
                </a:lnTo>
                <a:lnTo>
                  <a:pt x="646027" y="9160"/>
                </a:lnTo>
                <a:lnTo>
                  <a:pt x="659981" y="8187"/>
                </a:lnTo>
                <a:close/>
              </a:path>
            </a:pathLst>
          </a:custGeom>
          <a:solidFill>
            <a:srgbClr val="0066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82A93E28-999D-4ADD-91D1-D4C20C242B5E}"/>
              </a:ext>
            </a:extLst>
          </p:cNvPr>
          <p:cNvSpPr/>
          <p:nvPr/>
        </p:nvSpPr>
        <p:spPr bwMode="auto">
          <a:xfrm>
            <a:off x="185816" y="795654"/>
            <a:ext cx="2100724" cy="1260140"/>
          </a:xfrm>
          <a:custGeom>
            <a:avLst/>
            <a:gdLst>
              <a:gd name="connsiteX0" fmla="*/ 1393504 w 2100724"/>
              <a:gd name="connsiteY0" fmla="*/ 1138265 h 1260140"/>
              <a:gd name="connsiteX1" fmla="*/ 1393504 w 2100724"/>
              <a:gd name="connsiteY1" fmla="*/ 1238762 h 1260140"/>
              <a:gd name="connsiteX2" fmla="*/ 1503343 w 2100724"/>
              <a:gd name="connsiteY2" fmla="*/ 1238762 h 1260140"/>
              <a:gd name="connsiteX3" fmla="*/ 1503343 w 2100724"/>
              <a:gd name="connsiteY3" fmla="*/ 1138265 h 1260140"/>
              <a:gd name="connsiteX4" fmla="*/ 1162221 w 2100724"/>
              <a:gd name="connsiteY4" fmla="*/ 1138265 h 1260140"/>
              <a:gd name="connsiteX5" fmla="*/ 1162221 w 2100724"/>
              <a:gd name="connsiteY5" fmla="*/ 1238762 h 1260140"/>
              <a:gd name="connsiteX6" fmla="*/ 1272059 w 2100724"/>
              <a:gd name="connsiteY6" fmla="*/ 1238762 h 1260140"/>
              <a:gd name="connsiteX7" fmla="*/ 1272059 w 2100724"/>
              <a:gd name="connsiteY7" fmla="*/ 1138265 h 1260140"/>
              <a:gd name="connsiteX8" fmla="*/ 930937 w 2100724"/>
              <a:gd name="connsiteY8" fmla="*/ 1138265 h 1260140"/>
              <a:gd name="connsiteX9" fmla="*/ 930937 w 2100724"/>
              <a:gd name="connsiteY9" fmla="*/ 1238762 h 1260140"/>
              <a:gd name="connsiteX10" fmla="*/ 1040776 w 2100724"/>
              <a:gd name="connsiteY10" fmla="*/ 1238762 h 1260140"/>
              <a:gd name="connsiteX11" fmla="*/ 1040776 w 2100724"/>
              <a:gd name="connsiteY11" fmla="*/ 1138265 h 1260140"/>
              <a:gd name="connsiteX12" fmla="*/ 699653 w 2100724"/>
              <a:gd name="connsiteY12" fmla="*/ 1138265 h 1260140"/>
              <a:gd name="connsiteX13" fmla="*/ 699653 w 2100724"/>
              <a:gd name="connsiteY13" fmla="*/ 1238762 h 1260140"/>
              <a:gd name="connsiteX14" fmla="*/ 809492 w 2100724"/>
              <a:gd name="connsiteY14" fmla="*/ 1238762 h 1260140"/>
              <a:gd name="connsiteX15" fmla="*/ 809492 w 2100724"/>
              <a:gd name="connsiteY15" fmla="*/ 1138265 h 1260140"/>
              <a:gd name="connsiteX16" fmla="*/ 1277862 w 2100724"/>
              <a:gd name="connsiteY16" fmla="*/ 1025313 h 1260140"/>
              <a:gd name="connsiteX17" fmla="*/ 1277862 w 2100724"/>
              <a:gd name="connsiteY17" fmla="*/ 1125810 h 1260140"/>
              <a:gd name="connsiteX18" fmla="*/ 1387701 w 2100724"/>
              <a:gd name="connsiteY18" fmla="*/ 1125810 h 1260140"/>
              <a:gd name="connsiteX19" fmla="*/ 1387701 w 2100724"/>
              <a:gd name="connsiteY19" fmla="*/ 1025313 h 1260140"/>
              <a:gd name="connsiteX20" fmla="*/ 1046579 w 2100724"/>
              <a:gd name="connsiteY20" fmla="*/ 1025313 h 1260140"/>
              <a:gd name="connsiteX21" fmla="*/ 1046579 w 2100724"/>
              <a:gd name="connsiteY21" fmla="*/ 1125810 h 1260140"/>
              <a:gd name="connsiteX22" fmla="*/ 1156417 w 2100724"/>
              <a:gd name="connsiteY22" fmla="*/ 1125810 h 1260140"/>
              <a:gd name="connsiteX23" fmla="*/ 1156417 w 2100724"/>
              <a:gd name="connsiteY23" fmla="*/ 1025313 h 1260140"/>
              <a:gd name="connsiteX24" fmla="*/ 815295 w 2100724"/>
              <a:gd name="connsiteY24" fmla="*/ 1025313 h 1260140"/>
              <a:gd name="connsiteX25" fmla="*/ 815295 w 2100724"/>
              <a:gd name="connsiteY25" fmla="*/ 1125810 h 1260140"/>
              <a:gd name="connsiteX26" fmla="*/ 925134 w 2100724"/>
              <a:gd name="connsiteY26" fmla="*/ 1125810 h 1260140"/>
              <a:gd name="connsiteX27" fmla="*/ 925134 w 2100724"/>
              <a:gd name="connsiteY27" fmla="*/ 1025313 h 1260140"/>
              <a:gd name="connsiteX28" fmla="*/ 584012 w 2100724"/>
              <a:gd name="connsiteY28" fmla="*/ 1025313 h 1260140"/>
              <a:gd name="connsiteX29" fmla="*/ 584012 w 2100724"/>
              <a:gd name="connsiteY29" fmla="*/ 1125810 h 1260140"/>
              <a:gd name="connsiteX30" fmla="*/ 693850 w 2100724"/>
              <a:gd name="connsiteY30" fmla="*/ 1125810 h 1260140"/>
              <a:gd name="connsiteX31" fmla="*/ 693850 w 2100724"/>
              <a:gd name="connsiteY31" fmla="*/ 1025313 h 1260140"/>
              <a:gd name="connsiteX32" fmla="*/ 1856071 w 2100724"/>
              <a:gd name="connsiteY32" fmla="*/ 916324 h 1260140"/>
              <a:gd name="connsiteX33" fmla="*/ 1856071 w 2100724"/>
              <a:gd name="connsiteY33" fmla="*/ 1016820 h 1260140"/>
              <a:gd name="connsiteX34" fmla="*/ 1965910 w 2100724"/>
              <a:gd name="connsiteY34" fmla="*/ 1016820 h 1260140"/>
              <a:gd name="connsiteX35" fmla="*/ 1965910 w 2100724"/>
              <a:gd name="connsiteY35" fmla="*/ 916324 h 1260140"/>
              <a:gd name="connsiteX36" fmla="*/ 1393504 w 2100724"/>
              <a:gd name="connsiteY36" fmla="*/ 916324 h 1260140"/>
              <a:gd name="connsiteX37" fmla="*/ 1393504 w 2100724"/>
              <a:gd name="connsiteY37" fmla="*/ 1016820 h 1260140"/>
              <a:gd name="connsiteX38" fmla="*/ 1503343 w 2100724"/>
              <a:gd name="connsiteY38" fmla="*/ 1016820 h 1260140"/>
              <a:gd name="connsiteX39" fmla="*/ 1503343 w 2100724"/>
              <a:gd name="connsiteY39" fmla="*/ 916324 h 1260140"/>
              <a:gd name="connsiteX40" fmla="*/ 1162221 w 2100724"/>
              <a:gd name="connsiteY40" fmla="*/ 916324 h 1260140"/>
              <a:gd name="connsiteX41" fmla="*/ 1162221 w 2100724"/>
              <a:gd name="connsiteY41" fmla="*/ 1016820 h 1260140"/>
              <a:gd name="connsiteX42" fmla="*/ 1272059 w 2100724"/>
              <a:gd name="connsiteY42" fmla="*/ 1016820 h 1260140"/>
              <a:gd name="connsiteX43" fmla="*/ 1272059 w 2100724"/>
              <a:gd name="connsiteY43" fmla="*/ 916324 h 1260140"/>
              <a:gd name="connsiteX44" fmla="*/ 930937 w 2100724"/>
              <a:gd name="connsiteY44" fmla="*/ 916324 h 1260140"/>
              <a:gd name="connsiteX45" fmla="*/ 930937 w 2100724"/>
              <a:gd name="connsiteY45" fmla="*/ 1016820 h 1260140"/>
              <a:gd name="connsiteX46" fmla="*/ 1040776 w 2100724"/>
              <a:gd name="connsiteY46" fmla="*/ 1016820 h 1260140"/>
              <a:gd name="connsiteX47" fmla="*/ 1040776 w 2100724"/>
              <a:gd name="connsiteY47" fmla="*/ 916324 h 1260140"/>
              <a:gd name="connsiteX48" fmla="*/ 699653 w 2100724"/>
              <a:gd name="connsiteY48" fmla="*/ 916324 h 1260140"/>
              <a:gd name="connsiteX49" fmla="*/ 699653 w 2100724"/>
              <a:gd name="connsiteY49" fmla="*/ 1016820 h 1260140"/>
              <a:gd name="connsiteX50" fmla="*/ 809492 w 2100724"/>
              <a:gd name="connsiteY50" fmla="*/ 1016820 h 1260140"/>
              <a:gd name="connsiteX51" fmla="*/ 809492 w 2100724"/>
              <a:gd name="connsiteY51" fmla="*/ 916324 h 1260140"/>
              <a:gd name="connsiteX52" fmla="*/ 237086 w 2100724"/>
              <a:gd name="connsiteY52" fmla="*/ 916324 h 1260140"/>
              <a:gd name="connsiteX53" fmla="*/ 237086 w 2100724"/>
              <a:gd name="connsiteY53" fmla="*/ 1016820 h 1260140"/>
              <a:gd name="connsiteX54" fmla="*/ 346925 w 2100724"/>
              <a:gd name="connsiteY54" fmla="*/ 1016820 h 1260140"/>
              <a:gd name="connsiteX55" fmla="*/ 346925 w 2100724"/>
              <a:gd name="connsiteY55" fmla="*/ 916324 h 1260140"/>
              <a:gd name="connsiteX56" fmla="*/ 1740430 w 2100724"/>
              <a:gd name="connsiteY56" fmla="*/ 803372 h 1260140"/>
              <a:gd name="connsiteX57" fmla="*/ 1740430 w 2100724"/>
              <a:gd name="connsiteY57" fmla="*/ 903868 h 1260140"/>
              <a:gd name="connsiteX58" fmla="*/ 1850268 w 2100724"/>
              <a:gd name="connsiteY58" fmla="*/ 903868 h 1260140"/>
              <a:gd name="connsiteX59" fmla="*/ 1850268 w 2100724"/>
              <a:gd name="connsiteY59" fmla="*/ 803372 h 1260140"/>
              <a:gd name="connsiteX60" fmla="*/ 1277862 w 2100724"/>
              <a:gd name="connsiteY60" fmla="*/ 803372 h 1260140"/>
              <a:gd name="connsiteX61" fmla="*/ 1277862 w 2100724"/>
              <a:gd name="connsiteY61" fmla="*/ 903868 h 1260140"/>
              <a:gd name="connsiteX62" fmla="*/ 1387701 w 2100724"/>
              <a:gd name="connsiteY62" fmla="*/ 903868 h 1260140"/>
              <a:gd name="connsiteX63" fmla="*/ 1387701 w 2100724"/>
              <a:gd name="connsiteY63" fmla="*/ 803372 h 1260140"/>
              <a:gd name="connsiteX64" fmla="*/ 1046579 w 2100724"/>
              <a:gd name="connsiteY64" fmla="*/ 803372 h 1260140"/>
              <a:gd name="connsiteX65" fmla="*/ 1046579 w 2100724"/>
              <a:gd name="connsiteY65" fmla="*/ 903868 h 1260140"/>
              <a:gd name="connsiteX66" fmla="*/ 1156417 w 2100724"/>
              <a:gd name="connsiteY66" fmla="*/ 903868 h 1260140"/>
              <a:gd name="connsiteX67" fmla="*/ 1156417 w 2100724"/>
              <a:gd name="connsiteY67" fmla="*/ 803372 h 1260140"/>
              <a:gd name="connsiteX68" fmla="*/ 815295 w 2100724"/>
              <a:gd name="connsiteY68" fmla="*/ 803372 h 1260140"/>
              <a:gd name="connsiteX69" fmla="*/ 815295 w 2100724"/>
              <a:gd name="connsiteY69" fmla="*/ 903868 h 1260140"/>
              <a:gd name="connsiteX70" fmla="*/ 925134 w 2100724"/>
              <a:gd name="connsiteY70" fmla="*/ 903868 h 1260140"/>
              <a:gd name="connsiteX71" fmla="*/ 925134 w 2100724"/>
              <a:gd name="connsiteY71" fmla="*/ 803372 h 1260140"/>
              <a:gd name="connsiteX72" fmla="*/ 584012 w 2100724"/>
              <a:gd name="connsiteY72" fmla="*/ 803372 h 1260140"/>
              <a:gd name="connsiteX73" fmla="*/ 584012 w 2100724"/>
              <a:gd name="connsiteY73" fmla="*/ 903868 h 1260140"/>
              <a:gd name="connsiteX74" fmla="*/ 693850 w 2100724"/>
              <a:gd name="connsiteY74" fmla="*/ 903868 h 1260140"/>
              <a:gd name="connsiteX75" fmla="*/ 693850 w 2100724"/>
              <a:gd name="connsiteY75" fmla="*/ 803372 h 1260140"/>
              <a:gd name="connsiteX76" fmla="*/ 1624788 w 2100724"/>
              <a:gd name="connsiteY76" fmla="*/ 694383 h 1260140"/>
              <a:gd name="connsiteX77" fmla="*/ 1624788 w 2100724"/>
              <a:gd name="connsiteY77" fmla="*/ 794879 h 1260140"/>
              <a:gd name="connsiteX78" fmla="*/ 1734626 w 2100724"/>
              <a:gd name="connsiteY78" fmla="*/ 794879 h 1260140"/>
              <a:gd name="connsiteX79" fmla="*/ 1734626 w 2100724"/>
              <a:gd name="connsiteY79" fmla="*/ 694383 h 1260140"/>
              <a:gd name="connsiteX80" fmla="*/ 1393504 w 2100724"/>
              <a:gd name="connsiteY80" fmla="*/ 694383 h 1260140"/>
              <a:gd name="connsiteX81" fmla="*/ 1393504 w 2100724"/>
              <a:gd name="connsiteY81" fmla="*/ 794879 h 1260140"/>
              <a:gd name="connsiteX82" fmla="*/ 1503343 w 2100724"/>
              <a:gd name="connsiteY82" fmla="*/ 794879 h 1260140"/>
              <a:gd name="connsiteX83" fmla="*/ 1503343 w 2100724"/>
              <a:gd name="connsiteY83" fmla="*/ 694383 h 1260140"/>
              <a:gd name="connsiteX84" fmla="*/ 1162221 w 2100724"/>
              <a:gd name="connsiteY84" fmla="*/ 694383 h 1260140"/>
              <a:gd name="connsiteX85" fmla="*/ 1162221 w 2100724"/>
              <a:gd name="connsiteY85" fmla="*/ 794879 h 1260140"/>
              <a:gd name="connsiteX86" fmla="*/ 1272059 w 2100724"/>
              <a:gd name="connsiteY86" fmla="*/ 794879 h 1260140"/>
              <a:gd name="connsiteX87" fmla="*/ 1272059 w 2100724"/>
              <a:gd name="connsiteY87" fmla="*/ 694383 h 1260140"/>
              <a:gd name="connsiteX88" fmla="*/ 930937 w 2100724"/>
              <a:gd name="connsiteY88" fmla="*/ 694383 h 1260140"/>
              <a:gd name="connsiteX89" fmla="*/ 930937 w 2100724"/>
              <a:gd name="connsiteY89" fmla="*/ 794879 h 1260140"/>
              <a:gd name="connsiteX90" fmla="*/ 1040776 w 2100724"/>
              <a:gd name="connsiteY90" fmla="*/ 794879 h 1260140"/>
              <a:gd name="connsiteX91" fmla="*/ 1040776 w 2100724"/>
              <a:gd name="connsiteY91" fmla="*/ 694383 h 1260140"/>
              <a:gd name="connsiteX92" fmla="*/ 699653 w 2100724"/>
              <a:gd name="connsiteY92" fmla="*/ 694383 h 1260140"/>
              <a:gd name="connsiteX93" fmla="*/ 699653 w 2100724"/>
              <a:gd name="connsiteY93" fmla="*/ 794879 h 1260140"/>
              <a:gd name="connsiteX94" fmla="*/ 809492 w 2100724"/>
              <a:gd name="connsiteY94" fmla="*/ 794879 h 1260140"/>
              <a:gd name="connsiteX95" fmla="*/ 809492 w 2100724"/>
              <a:gd name="connsiteY95" fmla="*/ 694383 h 1260140"/>
              <a:gd name="connsiteX96" fmla="*/ 237086 w 2100724"/>
              <a:gd name="connsiteY96" fmla="*/ 694383 h 1260140"/>
              <a:gd name="connsiteX97" fmla="*/ 237086 w 2100724"/>
              <a:gd name="connsiteY97" fmla="*/ 794879 h 1260140"/>
              <a:gd name="connsiteX98" fmla="*/ 346925 w 2100724"/>
              <a:gd name="connsiteY98" fmla="*/ 794879 h 1260140"/>
              <a:gd name="connsiteX99" fmla="*/ 346925 w 2100724"/>
              <a:gd name="connsiteY99" fmla="*/ 694383 h 1260140"/>
              <a:gd name="connsiteX100" fmla="*/ 1509146 w 2100724"/>
              <a:gd name="connsiteY100" fmla="*/ 581430 h 1260140"/>
              <a:gd name="connsiteX101" fmla="*/ 1509146 w 2100724"/>
              <a:gd name="connsiteY101" fmla="*/ 681927 h 1260140"/>
              <a:gd name="connsiteX102" fmla="*/ 1618985 w 2100724"/>
              <a:gd name="connsiteY102" fmla="*/ 681927 h 1260140"/>
              <a:gd name="connsiteX103" fmla="*/ 1618985 w 2100724"/>
              <a:gd name="connsiteY103" fmla="*/ 581430 h 1260140"/>
              <a:gd name="connsiteX104" fmla="*/ 1277862 w 2100724"/>
              <a:gd name="connsiteY104" fmla="*/ 581430 h 1260140"/>
              <a:gd name="connsiteX105" fmla="*/ 1277862 w 2100724"/>
              <a:gd name="connsiteY105" fmla="*/ 681927 h 1260140"/>
              <a:gd name="connsiteX106" fmla="*/ 1387701 w 2100724"/>
              <a:gd name="connsiteY106" fmla="*/ 681927 h 1260140"/>
              <a:gd name="connsiteX107" fmla="*/ 1387701 w 2100724"/>
              <a:gd name="connsiteY107" fmla="*/ 581430 h 1260140"/>
              <a:gd name="connsiteX108" fmla="*/ 1046579 w 2100724"/>
              <a:gd name="connsiteY108" fmla="*/ 581430 h 1260140"/>
              <a:gd name="connsiteX109" fmla="*/ 1046579 w 2100724"/>
              <a:gd name="connsiteY109" fmla="*/ 681927 h 1260140"/>
              <a:gd name="connsiteX110" fmla="*/ 1156417 w 2100724"/>
              <a:gd name="connsiteY110" fmla="*/ 681927 h 1260140"/>
              <a:gd name="connsiteX111" fmla="*/ 1156417 w 2100724"/>
              <a:gd name="connsiteY111" fmla="*/ 581430 h 1260140"/>
              <a:gd name="connsiteX112" fmla="*/ 815295 w 2100724"/>
              <a:gd name="connsiteY112" fmla="*/ 581430 h 1260140"/>
              <a:gd name="connsiteX113" fmla="*/ 815295 w 2100724"/>
              <a:gd name="connsiteY113" fmla="*/ 681927 h 1260140"/>
              <a:gd name="connsiteX114" fmla="*/ 925134 w 2100724"/>
              <a:gd name="connsiteY114" fmla="*/ 681927 h 1260140"/>
              <a:gd name="connsiteX115" fmla="*/ 925134 w 2100724"/>
              <a:gd name="connsiteY115" fmla="*/ 581430 h 1260140"/>
              <a:gd name="connsiteX116" fmla="*/ 584012 w 2100724"/>
              <a:gd name="connsiteY116" fmla="*/ 581430 h 1260140"/>
              <a:gd name="connsiteX117" fmla="*/ 584012 w 2100724"/>
              <a:gd name="connsiteY117" fmla="*/ 681927 h 1260140"/>
              <a:gd name="connsiteX118" fmla="*/ 693850 w 2100724"/>
              <a:gd name="connsiteY118" fmla="*/ 681927 h 1260140"/>
              <a:gd name="connsiteX119" fmla="*/ 693850 w 2100724"/>
              <a:gd name="connsiteY119" fmla="*/ 581430 h 1260140"/>
              <a:gd name="connsiteX120" fmla="*/ 352728 w 2100724"/>
              <a:gd name="connsiteY120" fmla="*/ 581430 h 1260140"/>
              <a:gd name="connsiteX121" fmla="*/ 352728 w 2100724"/>
              <a:gd name="connsiteY121" fmla="*/ 681927 h 1260140"/>
              <a:gd name="connsiteX122" fmla="*/ 462567 w 2100724"/>
              <a:gd name="connsiteY122" fmla="*/ 681927 h 1260140"/>
              <a:gd name="connsiteX123" fmla="*/ 462567 w 2100724"/>
              <a:gd name="connsiteY123" fmla="*/ 581430 h 1260140"/>
              <a:gd name="connsiteX124" fmla="*/ 1624788 w 2100724"/>
              <a:gd name="connsiteY124" fmla="*/ 472441 h 1260140"/>
              <a:gd name="connsiteX125" fmla="*/ 1624788 w 2100724"/>
              <a:gd name="connsiteY125" fmla="*/ 572938 h 1260140"/>
              <a:gd name="connsiteX126" fmla="*/ 1734626 w 2100724"/>
              <a:gd name="connsiteY126" fmla="*/ 572938 h 1260140"/>
              <a:gd name="connsiteX127" fmla="*/ 1734626 w 2100724"/>
              <a:gd name="connsiteY127" fmla="*/ 472441 h 1260140"/>
              <a:gd name="connsiteX128" fmla="*/ 1393504 w 2100724"/>
              <a:gd name="connsiteY128" fmla="*/ 472441 h 1260140"/>
              <a:gd name="connsiteX129" fmla="*/ 1393504 w 2100724"/>
              <a:gd name="connsiteY129" fmla="*/ 572938 h 1260140"/>
              <a:gd name="connsiteX130" fmla="*/ 1503343 w 2100724"/>
              <a:gd name="connsiteY130" fmla="*/ 572938 h 1260140"/>
              <a:gd name="connsiteX131" fmla="*/ 1503343 w 2100724"/>
              <a:gd name="connsiteY131" fmla="*/ 472441 h 1260140"/>
              <a:gd name="connsiteX132" fmla="*/ 1162221 w 2100724"/>
              <a:gd name="connsiteY132" fmla="*/ 472441 h 1260140"/>
              <a:gd name="connsiteX133" fmla="*/ 1162221 w 2100724"/>
              <a:gd name="connsiteY133" fmla="*/ 572938 h 1260140"/>
              <a:gd name="connsiteX134" fmla="*/ 1272059 w 2100724"/>
              <a:gd name="connsiteY134" fmla="*/ 572938 h 1260140"/>
              <a:gd name="connsiteX135" fmla="*/ 1272059 w 2100724"/>
              <a:gd name="connsiteY135" fmla="*/ 472441 h 1260140"/>
              <a:gd name="connsiteX136" fmla="*/ 930937 w 2100724"/>
              <a:gd name="connsiteY136" fmla="*/ 472441 h 1260140"/>
              <a:gd name="connsiteX137" fmla="*/ 930937 w 2100724"/>
              <a:gd name="connsiteY137" fmla="*/ 572938 h 1260140"/>
              <a:gd name="connsiteX138" fmla="*/ 1040776 w 2100724"/>
              <a:gd name="connsiteY138" fmla="*/ 572938 h 1260140"/>
              <a:gd name="connsiteX139" fmla="*/ 1040776 w 2100724"/>
              <a:gd name="connsiteY139" fmla="*/ 472441 h 1260140"/>
              <a:gd name="connsiteX140" fmla="*/ 699653 w 2100724"/>
              <a:gd name="connsiteY140" fmla="*/ 472441 h 1260140"/>
              <a:gd name="connsiteX141" fmla="*/ 699653 w 2100724"/>
              <a:gd name="connsiteY141" fmla="*/ 572938 h 1260140"/>
              <a:gd name="connsiteX142" fmla="*/ 809492 w 2100724"/>
              <a:gd name="connsiteY142" fmla="*/ 572938 h 1260140"/>
              <a:gd name="connsiteX143" fmla="*/ 809492 w 2100724"/>
              <a:gd name="connsiteY143" fmla="*/ 472441 h 1260140"/>
              <a:gd name="connsiteX144" fmla="*/ 468370 w 2100724"/>
              <a:gd name="connsiteY144" fmla="*/ 472441 h 1260140"/>
              <a:gd name="connsiteX145" fmla="*/ 468370 w 2100724"/>
              <a:gd name="connsiteY145" fmla="*/ 572938 h 1260140"/>
              <a:gd name="connsiteX146" fmla="*/ 578209 w 2100724"/>
              <a:gd name="connsiteY146" fmla="*/ 572938 h 1260140"/>
              <a:gd name="connsiteX147" fmla="*/ 578209 w 2100724"/>
              <a:gd name="connsiteY147" fmla="*/ 472441 h 1260140"/>
              <a:gd name="connsiteX148" fmla="*/ 1509146 w 2100724"/>
              <a:gd name="connsiteY148" fmla="*/ 359489 h 1260140"/>
              <a:gd name="connsiteX149" fmla="*/ 1509146 w 2100724"/>
              <a:gd name="connsiteY149" fmla="*/ 459986 h 1260140"/>
              <a:gd name="connsiteX150" fmla="*/ 1618985 w 2100724"/>
              <a:gd name="connsiteY150" fmla="*/ 459986 h 1260140"/>
              <a:gd name="connsiteX151" fmla="*/ 1618985 w 2100724"/>
              <a:gd name="connsiteY151" fmla="*/ 359489 h 1260140"/>
              <a:gd name="connsiteX152" fmla="*/ 1277862 w 2100724"/>
              <a:gd name="connsiteY152" fmla="*/ 359489 h 1260140"/>
              <a:gd name="connsiteX153" fmla="*/ 1277862 w 2100724"/>
              <a:gd name="connsiteY153" fmla="*/ 459986 h 1260140"/>
              <a:gd name="connsiteX154" fmla="*/ 1387701 w 2100724"/>
              <a:gd name="connsiteY154" fmla="*/ 459986 h 1260140"/>
              <a:gd name="connsiteX155" fmla="*/ 1387701 w 2100724"/>
              <a:gd name="connsiteY155" fmla="*/ 359489 h 1260140"/>
              <a:gd name="connsiteX156" fmla="*/ 1046579 w 2100724"/>
              <a:gd name="connsiteY156" fmla="*/ 359489 h 1260140"/>
              <a:gd name="connsiteX157" fmla="*/ 1046579 w 2100724"/>
              <a:gd name="connsiteY157" fmla="*/ 459986 h 1260140"/>
              <a:gd name="connsiteX158" fmla="*/ 1156417 w 2100724"/>
              <a:gd name="connsiteY158" fmla="*/ 459986 h 1260140"/>
              <a:gd name="connsiteX159" fmla="*/ 1156417 w 2100724"/>
              <a:gd name="connsiteY159" fmla="*/ 359489 h 1260140"/>
              <a:gd name="connsiteX160" fmla="*/ 815295 w 2100724"/>
              <a:gd name="connsiteY160" fmla="*/ 359489 h 1260140"/>
              <a:gd name="connsiteX161" fmla="*/ 815295 w 2100724"/>
              <a:gd name="connsiteY161" fmla="*/ 459986 h 1260140"/>
              <a:gd name="connsiteX162" fmla="*/ 925134 w 2100724"/>
              <a:gd name="connsiteY162" fmla="*/ 459986 h 1260140"/>
              <a:gd name="connsiteX163" fmla="*/ 925134 w 2100724"/>
              <a:gd name="connsiteY163" fmla="*/ 359489 h 1260140"/>
              <a:gd name="connsiteX164" fmla="*/ 584012 w 2100724"/>
              <a:gd name="connsiteY164" fmla="*/ 359489 h 1260140"/>
              <a:gd name="connsiteX165" fmla="*/ 584012 w 2100724"/>
              <a:gd name="connsiteY165" fmla="*/ 459986 h 1260140"/>
              <a:gd name="connsiteX166" fmla="*/ 693850 w 2100724"/>
              <a:gd name="connsiteY166" fmla="*/ 459986 h 1260140"/>
              <a:gd name="connsiteX167" fmla="*/ 693850 w 2100724"/>
              <a:gd name="connsiteY167" fmla="*/ 359489 h 1260140"/>
              <a:gd name="connsiteX168" fmla="*/ 1393504 w 2100724"/>
              <a:gd name="connsiteY168" fmla="*/ 250500 h 1260140"/>
              <a:gd name="connsiteX169" fmla="*/ 1393504 w 2100724"/>
              <a:gd name="connsiteY169" fmla="*/ 350996 h 1260140"/>
              <a:gd name="connsiteX170" fmla="*/ 1503343 w 2100724"/>
              <a:gd name="connsiteY170" fmla="*/ 350996 h 1260140"/>
              <a:gd name="connsiteX171" fmla="*/ 1503343 w 2100724"/>
              <a:gd name="connsiteY171" fmla="*/ 250500 h 1260140"/>
              <a:gd name="connsiteX172" fmla="*/ 1162221 w 2100724"/>
              <a:gd name="connsiteY172" fmla="*/ 250500 h 1260140"/>
              <a:gd name="connsiteX173" fmla="*/ 1162221 w 2100724"/>
              <a:gd name="connsiteY173" fmla="*/ 350996 h 1260140"/>
              <a:gd name="connsiteX174" fmla="*/ 1272059 w 2100724"/>
              <a:gd name="connsiteY174" fmla="*/ 350996 h 1260140"/>
              <a:gd name="connsiteX175" fmla="*/ 1272059 w 2100724"/>
              <a:gd name="connsiteY175" fmla="*/ 250500 h 1260140"/>
              <a:gd name="connsiteX176" fmla="*/ 930937 w 2100724"/>
              <a:gd name="connsiteY176" fmla="*/ 250500 h 1260140"/>
              <a:gd name="connsiteX177" fmla="*/ 930937 w 2100724"/>
              <a:gd name="connsiteY177" fmla="*/ 350996 h 1260140"/>
              <a:gd name="connsiteX178" fmla="*/ 1040776 w 2100724"/>
              <a:gd name="connsiteY178" fmla="*/ 350996 h 1260140"/>
              <a:gd name="connsiteX179" fmla="*/ 1040776 w 2100724"/>
              <a:gd name="connsiteY179" fmla="*/ 250500 h 1260140"/>
              <a:gd name="connsiteX180" fmla="*/ 699653 w 2100724"/>
              <a:gd name="connsiteY180" fmla="*/ 250500 h 1260140"/>
              <a:gd name="connsiteX181" fmla="*/ 699653 w 2100724"/>
              <a:gd name="connsiteY181" fmla="*/ 350996 h 1260140"/>
              <a:gd name="connsiteX182" fmla="*/ 809492 w 2100724"/>
              <a:gd name="connsiteY182" fmla="*/ 350996 h 1260140"/>
              <a:gd name="connsiteX183" fmla="*/ 809492 w 2100724"/>
              <a:gd name="connsiteY183" fmla="*/ 250500 h 1260140"/>
              <a:gd name="connsiteX184" fmla="*/ 468370 w 2100724"/>
              <a:gd name="connsiteY184" fmla="*/ 250500 h 1260140"/>
              <a:gd name="connsiteX185" fmla="*/ 468370 w 2100724"/>
              <a:gd name="connsiteY185" fmla="*/ 350996 h 1260140"/>
              <a:gd name="connsiteX186" fmla="*/ 578209 w 2100724"/>
              <a:gd name="connsiteY186" fmla="*/ 350996 h 1260140"/>
              <a:gd name="connsiteX187" fmla="*/ 578209 w 2100724"/>
              <a:gd name="connsiteY187" fmla="*/ 250500 h 1260140"/>
              <a:gd name="connsiteX188" fmla="*/ 1277862 w 2100724"/>
              <a:gd name="connsiteY188" fmla="*/ 137548 h 1260140"/>
              <a:gd name="connsiteX189" fmla="*/ 1277862 w 2100724"/>
              <a:gd name="connsiteY189" fmla="*/ 238044 h 1260140"/>
              <a:gd name="connsiteX190" fmla="*/ 1387701 w 2100724"/>
              <a:gd name="connsiteY190" fmla="*/ 238044 h 1260140"/>
              <a:gd name="connsiteX191" fmla="*/ 1387701 w 2100724"/>
              <a:gd name="connsiteY191" fmla="*/ 137548 h 1260140"/>
              <a:gd name="connsiteX192" fmla="*/ 584012 w 2100724"/>
              <a:gd name="connsiteY192" fmla="*/ 137548 h 1260140"/>
              <a:gd name="connsiteX193" fmla="*/ 584012 w 2100724"/>
              <a:gd name="connsiteY193" fmla="*/ 238044 h 1260140"/>
              <a:gd name="connsiteX194" fmla="*/ 693850 w 2100724"/>
              <a:gd name="connsiteY194" fmla="*/ 238044 h 1260140"/>
              <a:gd name="connsiteX195" fmla="*/ 693850 w 2100724"/>
              <a:gd name="connsiteY195" fmla="*/ 137548 h 1260140"/>
              <a:gd name="connsiteX196" fmla="*/ 697184 w 2100724"/>
              <a:gd name="connsiteY196" fmla="*/ 0 h 1260140"/>
              <a:gd name="connsiteX197" fmla="*/ 759841 w 2100724"/>
              <a:gd name="connsiteY197" fmla="*/ 0 h 1260140"/>
              <a:gd name="connsiteX198" fmla="*/ 775342 w 2100724"/>
              <a:gd name="connsiteY198" fmla="*/ 28559 h 1260140"/>
              <a:gd name="connsiteX199" fmla="*/ 699653 w 2100724"/>
              <a:gd name="connsiteY199" fmla="*/ 28559 h 1260140"/>
              <a:gd name="connsiteX200" fmla="*/ 699653 w 2100724"/>
              <a:gd name="connsiteY200" fmla="*/ 129055 h 1260140"/>
              <a:gd name="connsiteX201" fmla="*/ 809492 w 2100724"/>
              <a:gd name="connsiteY201" fmla="*/ 129055 h 1260140"/>
              <a:gd name="connsiteX202" fmla="*/ 809492 w 2100724"/>
              <a:gd name="connsiteY202" fmla="*/ 76324 h 1260140"/>
              <a:gd name="connsiteX203" fmla="*/ 836867 w 2100724"/>
              <a:gd name="connsiteY203" fmla="*/ 107935 h 1260140"/>
              <a:gd name="connsiteX204" fmla="*/ 878537 w 2100724"/>
              <a:gd name="connsiteY204" fmla="*/ 137548 h 1260140"/>
              <a:gd name="connsiteX205" fmla="*/ 815295 w 2100724"/>
              <a:gd name="connsiteY205" fmla="*/ 137548 h 1260140"/>
              <a:gd name="connsiteX206" fmla="*/ 815295 w 2100724"/>
              <a:gd name="connsiteY206" fmla="*/ 238044 h 1260140"/>
              <a:gd name="connsiteX207" fmla="*/ 925134 w 2100724"/>
              <a:gd name="connsiteY207" fmla="*/ 238044 h 1260140"/>
              <a:gd name="connsiteX208" fmla="*/ 925134 w 2100724"/>
              <a:gd name="connsiteY208" fmla="*/ 162221 h 1260140"/>
              <a:gd name="connsiteX209" fmla="*/ 969957 w 2100724"/>
              <a:gd name="connsiteY209" fmla="*/ 179857 h 1260140"/>
              <a:gd name="connsiteX210" fmla="*/ 1046579 w 2100724"/>
              <a:gd name="connsiteY210" fmla="*/ 189509 h 1260140"/>
              <a:gd name="connsiteX211" fmla="*/ 1046579 w 2100724"/>
              <a:gd name="connsiteY211" fmla="*/ 238044 h 1260140"/>
              <a:gd name="connsiteX212" fmla="*/ 1156417 w 2100724"/>
              <a:gd name="connsiteY212" fmla="*/ 238044 h 1260140"/>
              <a:gd name="connsiteX213" fmla="*/ 1156417 w 2100724"/>
              <a:gd name="connsiteY213" fmla="*/ 168448 h 1260140"/>
              <a:gd name="connsiteX214" fmla="*/ 1198853 w 2100724"/>
              <a:gd name="connsiteY214" fmla="*/ 151752 h 1260140"/>
              <a:gd name="connsiteX215" fmla="*/ 1230792 w 2100724"/>
              <a:gd name="connsiteY215" fmla="*/ 129055 h 1260140"/>
              <a:gd name="connsiteX216" fmla="*/ 1272059 w 2100724"/>
              <a:gd name="connsiteY216" fmla="*/ 129055 h 1260140"/>
              <a:gd name="connsiteX217" fmla="*/ 1272059 w 2100724"/>
              <a:gd name="connsiteY217" fmla="*/ 94600 h 1260140"/>
              <a:gd name="connsiteX218" fmla="*/ 1309921 w 2100724"/>
              <a:gd name="connsiteY218" fmla="*/ 50879 h 1260140"/>
              <a:gd name="connsiteX219" fmla="*/ 1328797 w 2100724"/>
              <a:gd name="connsiteY219" fmla="*/ 16103 h 1260140"/>
              <a:gd name="connsiteX220" fmla="*/ 1387701 w 2100724"/>
              <a:gd name="connsiteY220" fmla="*/ 16103 h 1260140"/>
              <a:gd name="connsiteX221" fmla="*/ 1387701 w 2100724"/>
              <a:gd name="connsiteY221" fmla="*/ 91 h 1260140"/>
              <a:gd name="connsiteX222" fmla="*/ 1420959 w 2100724"/>
              <a:gd name="connsiteY222" fmla="*/ 6805 h 1260140"/>
              <a:gd name="connsiteX223" fmla="*/ 1454698 w 2100724"/>
              <a:gd name="connsiteY223" fmla="*/ 9158 h 1260140"/>
              <a:gd name="connsiteX224" fmla="*/ 1494455 w 2100724"/>
              <a:gd name="connsiteY224" fmla="*/ 28559 h 1260140"/>
              <a:gd name="connsiteX225" fmla="*/ 1393504 w 2100724"/>
              <a:gd name="connsiteY225" fmla="*/ 28559 h 1260140"/>
              <a:gd name="connsiteX226" fmla="*/ 1393504 w 2100724"/>
              <a:gd name="connsiteY226" fmla="*/ 129055 h 1260140"/>
              <a:gd name="connsiteX227" fmla="*/ 1503343 w 2100724"/>
              <a:gd name="connsiteY227" fmla="*/ 129055 h 1260140"/>
              <a:gd name="connsiteX228" fmla="*/ 1503343 w 2100724"/>
              <a:gd name="connsiteY228" fmla="*/ 32896 h 1260140"/>
              <a:gd name="connsiteX229" fmla="*/ 1505976 w 2100724"/>
              <a:gd name="connsiteY229" fmla="*/ 34180 h 1260140"/>
              <a:gd name="connsiteX230" fmla="*/ 1545072 w 2100724"/>
              <a:gd name="connsiteY230" fmla="*/ 78504 h 1260140"/>
              <a:gd name="connsiteX231" fmla="*/ 1579161 w 2100724"/>
              <a:gd name="connsiteY231" fmla="*/ 137548 h 1260140"/>
              <a:gd name="connsiteX232" fmla="*/ 1509146 w 2100724"/>
              <a:gd name="connsiteY232" fmla="*/ 137548 h 1260140"/>
              <a:gd name="connsiteX233" fmla="*/ 1509146 w 2100724"/>
              <a:gd name="connsiteY233" fmla="*/ 238044 h 1260140"/>
              <a:gd name="connsiteX234" fmla="*/ 1618985 w 2100724"/>
              <a:gd name="connsiteY234" fmla="*/ 238044 h 1260140"/>
              <a:gd name="connsiteX235" fmla="*/ 1618985 w 2100724"/>
              <a:gd name="connsiteY235" fmla="*/ 206524 h 1260140"/>
              <a:gd name="connsiteX236" fmla="*/ 1644374 w 2100724"/>
              <a:gd name="connsiteY236" fmla="*/ 250500 h 1260140"/>
              <a:gd name="connsiteX237" fmla="*/ 1624788 w 2100724"/>
              <a:gd name="connsiteY237" fmla="*/ 250500 h 1260140"/>
              <a:gd name="connsiteX238" fmla="*/ 1624788 w 2100724"/>
              <a:gd name="connsiteY238" fmla="*/ 350996 h 1260140"/>
              <a:gd name="connsiteX239" fmla="*/ 1702395 w 2100724"/>
              <a:gd name="connsiteY239" fmla="*/ 350996 h 1260140"/>
              <a:gd name="connsiteX240" fmla="*/ 1740430 w 2100724"/>
              <a:gd name="connsiteY240" fmla="*/ 416873 h 1260140"/>
              <a:gd name="connsiteX241" fmla="*/ 1740430 w 2100724"/>
              <a:gd name="connsiteY241" fmla="*/ 459986 h 1260140"/>
              <a:gd name="connsiteX242" fmla="*/ 1765320 w 2100724"/>
              <a:gd name="connsiteY242" fmla="*/ 459986 h 1260140"/>
              <a:gd name="connsiteX243" fmla="*/ 1835437 w 2100724"/>
              <a:gd name="connsiteY243" fmla="*/ 581430 h 1260140"/>
              <a:gd name="connsiteX244" fmla="*/ 1740430 w 2100724"/>
              <a:gd name="connsiteY244" fmla="*/ 581430 h 1260140"/>
              <a:gd name="connsiteX245" fmla="*/ 1740430 w 2100724"/>
              <a:gd name="connsiteY245" fmla="*/ 681927 h 1260140"/>
              <a:gd name="connsiteX246" fmla="*/ 1850268 w 2100724"/>
              <a:gd name="connsiteY246" fmla="*/ 681927 h 1260140"/>
              <a:gd name="connsiteX247" fmla="*/ 1850268 w 2100724"/>
              <a:gd name="connsiteY247" fmla="*/ 607120 h 1260140"/>
              <a:gd name="connsiteX248" fmla="*/ 1900649 w 2100724"/>
              <a:gd name="connsiteY248" fmla="*/ 694383 h 1260140"/>
              <a:gd name="connsiteX249" fmla="*/ 1856071 w 2100724"/>
              <a:gd name="connsiteY249" fmla="*/ 694383 h 1260140"/>
              <a:gd name="connsiteX250" fmla="*/ 1856071 w 2100724"/>
              <a:gd name="connsiteY250" fmla="*/ 794879 h 1260140"/>
              <a:gd name="connsiteX251" fmla="*/ 1958671 w 2100724"/>
              <a:gd name="connsiteY251" fmla="*/ 794879 h 1260140"/>
              <a:gd name="connsiteX252" fmla="*/ 1971713 w 2100724"/>
              <a:gd name="connsiteY252" fmla="*/ 817468 h 1260140"/>
              <a:gd name="connsiteX253" fmla="*/ 1971713 w 2100724"/>
              <a:gd name="connsiteY253" fmla="*/ 903868 h 1260140"/>
              <a:gd name="connsiteX254" fmla="*/ 2021596 w 2100724"/>
              <a:gd name="connsiteY254" fmla="*/ 903868 h 1260140"/>
              <a:gd name="connsiteX255" fmla="*/ 2100724 w 2100724"/>
              <a:gd name="connsiteY255" fmla="*/ 1040922 h 1260140"/>
              <a:gd name="connsiteX256" fmla="*/ 2081552 w 2100724"/>
              <a:gd name="connsiteY256" fmla="*/ 1051991 h 1260140"/>
              <a:gd name="connsiteX257" fmla="*/ 2081552 w 2100724"/>
              <a:gd name="connsiteY257" fmla="*/ 1025313 h 1260140"/>
              <a:gd name="connsiteX258" fmla="*/ 1971713 w 2100724"/>
              <a:gd name="connsiteY258" fmla="*/ 1025313 h 1260140"/>
              <a:gd name="connsiteX259" fmla="*/ 1971713 w 2100724"/>
              <a:gd name="connsiteY259" fmla="*/ 1115406 h 1260140"/>
              <a:gd name="connsiteX260" fmla="*/ 1932120 w 2100724"/>
              <a:gd name="connsiteY260" fmla="*/ 1138265 h 1260140"/>
              <a:gd name="connsiteX261" fmla="*/ 1856071 w 2100724"/>
              <a:gd name="connsiteY261" fmla="*/ 1138265 h 1260140"/>
              <a:gd name="connsiteX262" fmla="*/ 1856071 w 2100724"/>
              <a:gd name="connsiteY262" fmla="*/ 1182172 h 1260140"/>
              <a:gd name="connsiteX263" fmla="*/ 1842932 w 2100724"/>
              <a:gd name="connsiteY263" fmla="*/ 1189758 h 1260140"/>
              <a:gd name="connsiteX264" fmla="*/ 1806011 w 2100724"/>
              <a:gd name="connsiteY264" fmla="*/ 1125810 h 1260140"/>
              <a:gd name="connsiteX265" fmla="*/ 1850268 w 2100724"/>
              <a:gd name="connsiteY265" fmla="*/ 1125810 h 1260140"/>
              <a:gd name="connsiteX266" fmla="*/ 1850268 w 2100724"/>
              <a:gd name="connsiteY266" fmla="*/ 1025313 h 1260140"/>
              <a:gd name="connsiteX267" fmla="*/ 1747990 w 2100724"/>
              <a:gd name="connsiteY267" fmla="*/ 1025313 h 1260140"/>
              <a:gd name="connsiteX268" fmla="*/ 1734626 w 2100724"/>
              <a:gd name="connsiteY268" fmla="*/ 1002167 h 1260140"/>
              <a:gd name="connsiteX269" fmla="*/ 1734626 w 2100724"/>
              <a:gd name="connsiteY269" fmla="*/ 916324 h 1260140"/>
              <a:gd name="connsiteX270" fmla="*/ 1685065 w 2100724"/>
              <a:gd name="connsiteY270" fmla="*/ 916324 h 1260140"/>
              <a:gd name="connsiteX271" fmla="*/ 1559776 w 2100724"/>
              <a:gd name="connsiteY271" fmla="*/ 699317 h 1260140"/>
              <a:gd name="connsiteX272" fmla="*/ 1559776 w 2100724"/>
              <a:gd name="connsiteY272" fmla="*/ 803372 h 1260140"/>
              <a:gd name="connsiteX273" fmla="*/ 1509146 w 2100724"/>
              <a:gd name="connsiteY273" fmla="*/ 803372 h 1260140"/>
              <a:gd name="connsiteX274" fmla="*/ 1509146 w 2100724"/>
              <a:gd name="connsiteY274" fmla="*/ 903868 h 1260140"/>
              <a:gd name="connsiteX275" fmla="*/ 1559776 w 2100724"/>
              <a:gd name="connsiteY275" fmla="*/ 903868 h 1260140"/>
              <a:gd name="connsiteX276" fmla="*/ 1559776 w 2100724"/>
              <a:gd name="connsiteY276" fmla="*/ 1025313 h 1260140"/>
              <a:gd name="connsiteX277" fmla="*/ 1509146 w 2100724"/>
              <a:gd name="connsiteY277" fmla="*/ 1025313 h 1260140"/>
              <a:gd name="connsiteX278" fmla="*/ 1509146 w 2100724"/>
              <a:gd name="connsiteY278" fmla="*/ 1125810 h 1260140"/>
              <a:gd name="connsiteX279" fmla="*/ 1559776 w 2100724"/>
              <a:gd name="connsiteY279" fmla="*/ 1125810 h 1260140"/>
              <a:gd name="connsiteX280" fmla="*/ 1559776 w 2100724"/>
              <a:gd name="connsiteY280" fmla="*/ 1247255 h 1260140"/>
              <a:gd name="connsiteX281" fmla="*/ 1509146 w 2100724"/>
              <a:gd name="connsiteY281" fmla="*/ 1247255 h 1260140"/>
              <a:gd name="connsiteX282" fmla="*/ 1509146 w 2100724"/>
              <a:gd name="connsiteY282" fmla="*/ 1260140 h 1260140"/>
              <a:gd name="connsiteX283" fmla="*/ 1387701 w 2100724"/>
              <a:gd name="connsiteY283" fmla="*/ 1260140 h 1260140"/>
              <a:gd name="connsiteX284" fmla="*/ 1387701 w 2100724"/>
              <a:gd name="connsiteY284" fmla="*/ 1247255 h 1260140"/>
              <a:gd name="connsiteX285" fmla="*/ 1277862 w 2100724"/>
              <a:gd name="connsiteY285" fmla="*/ 1247255 h 1260140"/>
              <a:gd name="connsiteX286" fmla="*/ 1277862 w 2100724"/>
              <a:gd name="connsiteY286" fmla="*/ 1260140 h 1260140"/>
              <a:gd name="connsiteX287" fmla="*/ 1156417 w 2100724"/>
              <a:gd name="connsiteY287" fmla="*/ 1260140 h 1260140"/>
              <a:gd name="connsiteX288" fmla="*/ 1156417 w 2100724"/>
              <a:gd name="connsiteY288" fmla="*/ 1247255 h 1260140"/>
              <a:gd name="connsiteX289" fmla="*/ 1046579 w 2100724"/>
              <a:gd name="connsiteY289" fmla="*/ 1247255 h 1260140"/>
              <a:gd name="connsiteX290" fmla="*/ 1046579 w 2100724"/>
              <a:gd name="connsiteY290" fmla="*/ 1260140 h 1260140"/>
              <a:gd name="connsiteX291" fmla="*/ 925134 w 2100724"/>
              <a:gd name="connsiteY291" fmla="*/ 1260140 h 1260140"/>
              <a:gd name="connsiteX292" fmla="*/ 925134 w 2100724"/>
              <a:gd name="connsiteY292" fmla="*/ 1247255 h 1260140"/>
              <a:gd name="connsiteX293" fmla="*/ 815295 w 2100724"/>
              <a:gd name="connsiteY293" fmla="*/ 1247255 h 1260140"/>
              <a:gd name="connsiteX294" fmla="*/ 815295 w 2100724"/>
              <a:gd name="connsiteY294" fmla="*/ 1260140 h 1260140"/>
              <a:gd name="connsiteX295" fmla="*/ 693850 w 2100724"/>
              <a:gd name="connsiteY295" fmla="*/ 1260140 h 1260140"/>
              <a:gd name="connsiteX296" fmla="*/ 693850 w 2100724"/>
              <a:gd name="connsiteY296" fmla="*/ 1247255 h 1260140"/>
              <a:gd name="connsiteX297" fmla="*/ 584012 w 2100724"/>
              <a:gd name="connsiteY297" fmla="*/ 1247255 h 1260140"/>
              <a:gd name="connsiteX298" fmla="*/ 584012 w 2100724"/>
              <a:gd name="connsiteY298" fmla="*/ 1260140 h 1260140"/>
              <a:gd name="connsiteX299" fmla="*/ 524661 w 2100724"/>
              <a:gd name="connsiteY299" fmla="*/ 1260140 h 1260140"/>
              <a:gd name="connsiteX300" fmla="*/ 524661 w 2100724"/>
              <a:gd name="connsiteY300" fmla="*/ 1238762 h 1260140"/>
              <a:gd name="connsiteX301" fmla="*/ 578209 w 2100724"/>
              <a:gd name="connsiteY301" fmla="*/ 1238762 h 1260140"/>
              <a:gd name="connsiteX302" fmla="*/ 578209 w 2100724"/>
              <a:gd name="connsiteY302" fmla="*/ 1138265 h 1260140"/>
              <a:gd name="connsiteX303" fmla="*/ 524661 w 2100724"/>
              <a:gd name="connsiteY303" fmla="*/ 1138265 h 1260140"/>
              <a:gd name="connsiteX304" fmla="*/ 524661 w 2100724"/>
              <a:gd name="connsiteY304" fmla="*/ 1016820 h 1260140"/>
              <a:gd name="connsiteX305" fmla="*/ 578209 w 2100724"/>
              <a:gd name="connsiteY305" fmla="*/ 1016820 h 1260140"/>
              <a:gd name="connsiteX306" fmla="*/ 578209 w 2100724"/>
              <a:gd name="connsiteY306" fmla="*/ 916324 h 1260140"/>
              <a:gd name="connsiteX307" fmla="*/ 524661 w 2100724"/>
              <a:gd name="connsiteY307" fmla="*/ 916324 h 1260140"/>
              <a:gd name="connsiteX308" fmla="*/ 524661 w 2100724"/>
              <a:gd name="connsiteY308" fmla="*/ 794879 h 1260140"/>
              <a:gd name="connsiteX309" fmla="*/ 578209 w 2100724"/>
              <a:gd name="connsiteY309" fmla="*/ 794879 h 1260140"/>
              <a:gd name="connsiteX310" fmla="*/ 578209 w 2100724"/>
              <a:gd name="connsiteY310" fmla="*/ 694383 h 1260140"/>
              <a:gd name="connsiteX311" fmla="*/ 468370 w 2100724"/>
              <a:gd name="connsiteY311" fmla="*/ 694383 h 1260140"/>
              <a:gd name="connsiteX312" fmla="*/ 468370 w 2100724"/>
              <a:gd name="connsiteY312" fmla="*/ 794879 h 1260140"/>
              <a:gd name="connsiteX313" fmla="*/ 482430 w 2100724"/>
              <a:gd name="connsiteY313" fmla="*/ 794879 h 1260140"/>
              <a:gd name="connsiteX314" fmla="*/ 462567 w 2100724"/>
              <a:gd name="connsiteY314" fmla="*/ 829284 h 1260140"/>
              <a:gd name="connsiteX315" fmla="*/ 462567 w 2100724"/>
              <a:gd name="connsiteY315" fmla="*/ 803372 h 1260140"/>
              <a:gd name="connsiteX316" fmla="*/ 352728 w 2100724"/>
              <a:gd name="connsiteY316" fmla="*/ 803372 h 1260140"/>
              <a:gd name="connsiteX317" fmla="*/ 352728 w 2100724"/>
              <a:gd name="connsiteY317" fmla="*/ 903868 h 1260140"/>
              <a:gd name="connsiteX318" fmla="*/ 419506 w 2100724"/>
              <a:gd name="connsiteY318" fmla="*/ 903868 h 1260140"/>
              <a:gd name="connsiteX319" fmla="*/ 284177 w 2100724"/>
              <a:gd name="connsiteY319" fmla="*/ 1138265 h 1260140"/>
              <a:gd name="connsiteX320" fmla="*/ 237086 w 2100724"/>
              <a:gd name="connsiteY320" fmla="*/ 1138265 h 1260140"/>
              <a:gd name="connsiteX321" fmla="*/ 237086 w 2100724"/>
              <a:gd name="connsiteY321" fmla="*/ 1179737 h 1260140"/>
              <a:gd name="connsiteX322" fmla="*/ 143680 w 2100724"/>
              <a:gd name="connsiteY322" fmla="*/ 1125810 h 1260140"/>
              <a:gd name="connsiteX323" fmla="*/ 231283 w 2100724"/>
              <a:gd name="connsiteY323" fmla="*/ 1125810 h 1260140"/>
              <a:gd name="connsiteX324" fmla="*/ 231283 w 2100724"/>
              <a:gd name="connsiteY324" fmla="*/ 1025313 h 1260140"/>
              <a:gd name="connsiteX325" fmla="*/ 121445 w 2100724"/>
              <a:gd name="connsiteY325" fmla="*/ 1025313 h 1260140"/>
              <a:gd name="connsiteX326" fmla="*/ 121445 w 2100724"/>
              <a:gd name="connsiteY326" fmla="*/ 1112972 h 1260140"/>
              <a:gd name="connsiteX327" fmla="*/ 0 w 2100724"/>
              <a:gd name="connsiteY327" fmla="*/ 1042856 h 1260140"/>
              <a:gd name="connsiteX328" fmla="*/ 0 w 2100724"/>
              <a:gd name="connsiteY328" fmla="*/ 1035129 h 1260140"/>
              <a:gd name="connsiteX329" fmla="*/ 10570 w 2100724"/>
              <a:gd name="connsiteY329" fmla="*/ 1016820 h 1260140"/>
              <a:gd name="connsiteX330" fmla="*/ 115642 w 2100724"/>
              <a:gd name="connsiteY330" fmla="*/ 1016820 h 1260140"/>
              <a:gd name="connsiteX331" fmla="*/ 115642 w 2100724"/>
              <a:gd name="connsiteY331" fmla="*/ 916324 h 1260140"/>
              <a:gd name="connsiteX332" fmla="*/ 68592 w 2100724"/>
              <a:gd name="connsiteY332" fmla="*/ 916324 h 1260140"/>
              <a:gd name="connsiteX333" fmla="*/ 121445 w 2100724"/>
              <a:gd name="connsiteY333" fmla="*/ 824780 h 1260140"/>
              <a:gd name="connsiteX334" fmla="*/ 121445 w 2100724"/>
              <a:gd name="connsiteY334" fmla="*/ 903868 h 1260140"/>
              <a:gd name="connsiteX335" fmla="*/ 231283 w 2100724"/>
              <a:gd name="connsiteY335" fmla="*/ 903868 h 1260140"/>
              <a:gd name="connsiteX336" fmla="*/ 231283 w 2100724"/>
              <a:gd name="connsiteY336" fmla="*/ 803372 h 1260140"/>
              <a:gd name="connsiteX337" fmla="*/ 133805 w 2100724"/>
              <a:gd name="connsiteY337" fmla="*/ 803372 h 1260140"/>
              <a:gd name="connsiteX338" fmla="*/ 203921 w 2100724"/>
              <a:gd name="connsiteY338" fmla="*/ 681927 h 1260140"/>
              <a:gd name="connsiteX339" fmla="*/ 231283 w 2100724"/>
              <a:gd name="connsiteY339" fmla="*/ 681927 h 1260140"/>
              <a:gd name="connsiteX340" fmla="*/ 231283 w 2100724"/>
              <a:gd name="connsiteY340" fmla="*/ 634534 h 1260140"/>
              <a:gd name="connsiteX341" fmla="*/ 266846 w 2100724"/>
              <a:gd name="connsiteY341" fmla="*/ 572938 h 1260140"/>
              <a:gd name="connsiteX342" fmla="*/ 346925 w 2100724"/>
              <a:gd name="connsiteY342" fmla="*/ 572938 h 1260140"/>
              <a:gd name="connsiteX343" fmla="*/ 346925 w 2100724"/>
              <a:gd name="connsiteY343" fmla="*/ 472441 h 1260140"/>
              <a:gd name="connsiteX344" fmla="*/ 324868 w 2100724"/>
              <a:gd name="connsiteY344" fmla="*/ 472441 h 1260140"/>
              <a:gd name="connsiteX345" fmla="*/ 352728 w 2100724"/>
              <a:gd name="connsiteY345" fmla="*/ 424185 h 1260140"/>
              <a:gd name="connsiteX346" fmla="*/ 352728 w 2100724"/>
              <a:gd name="connsiteY346" fmla="*/ 459986 h 1260140"/>
              <a:gd name="connsiteX347" fmla="*/ 462567 w 2100724"/>
              <a:gd name="connsiteY347" fmla="*/ 459986 h 1260140"/>
              <a:gd name="connsiteX348" fmla="*/ 462567 w 2100724"/>
              <a:gd name="connsiteY348" fmla="*/ 359489 h 1260140"/>
              <a:gd name="connsiteX349" fmla="*/ 390080 w 2100724"/>
              <a:gd name="connsiteY349" fmla="*/ 359489 h 1260140"/>
              <a:gd name="connsiteX350" fmla="*/ 460197 w 2100724"/>
              <a:gd name="connsiteY350" fmla="*/ 238044 h 1260140"/>
              <a:gd name="connsiteX351" fmla="*/ 462567 w 2100724"/>
              <a:gd name="connsiteY351" fmla="*/ 238044 h 1260140"/>
              <a:gd name="connsiteX352" fmla="*/ 462567 w 2100724"/>
              <a:gd name="connsiteY352" fmla="*/ 233939 h 1260140"/>
              <a:gd name="connsiteX353" fmla="*/ 523122 w 2100724"/>
              <a:gd name="connsiteY353" fmla="*/ 129055 h 1260140"/>
              <a:gd name="connsiteX354" fmla="*/ 578209 w 2100724"/>
              <a:gd name="connsiteY354" fmla="*/ 129055 h 1260140"/>
              <a:gd name="connsiteX355" fmla="*/ 578209 w 2100724"/>
              <a:gd name="connsiteY355" fmla="*/ 48497 h 1260140"/>
              <a:gd name="connsiteX356" fmla="*/ 579609 w 2100724"/>
              <a:gd name="connsiteY356" fmla="*/ 47553 h 1260140"/>
              <a:gd name="connsiteX357" fmla="*/ 591402 w 2100724"/>
              <a:gd name="connsiteY357" fmla="*/ 34182 h 1260140"/>
              <a:gd name="connsiteX358" fmla="*/ 620500 w 2100724"/>
              <a:gd name="connsiteY358" fmla="*/ 19983 h 1260140"/>
              <a:gd name="connsiteX359" fmla="*/ 626255 w 2100724"/>
              <a:gd name="connsiteY359" fmla="*/ 16103 h 1260140"/>
              <a:gd name="connsiteX360" fmla="*/ 693850 w 2100724"/>
              <a:gd name="connsiteY360" fmla="*/ 16103 h 1260140"/>
              <a:gd name="connsiteX361" fmla="*/ 693850 w 2100724"/>
              <a:gd name="connsiteY361" fmla="*/ 673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2100724" h="1260140">
                <a:moveTo>
                  <a:pt x="1393504" y="1138265"/>
                </a:moveTo>
                <a:lnTo>
                  <a:pt x="1393504" y="1238762"/>
                </a:lnTo>
                <a:lnTo>
                  <a:pt x="1503343" y="1238762"/>
                </a:lnTo>
                <a:lnTo>
                  <a:pt x="1503343" y="1138265"/>
                </a:lnTo>
                <a:close/>
                <a:moveTo>
                  <a:pt x="1162221" y="1138265"/>
                </a:moveTo>
                <a:lnTo>
                  <a:pt x="1162221" y="1238762"/>
                </a:lnTo>
                <a:lnTo>
                  <a:pt x="1272059" y="1238762"/>
                </a:lnTo>
                <a:lnTo>
                  <a:pt x="1272059" y="1138265"/>
                </a:lnTo>
                <a:close/>
                <a:moveTo>
                  <a:pt x="930937" y="1138265"/>
                </a:moveTo>
                <a:lnTo>
                  <a:pt x="930937" y="1238762"/>
                </a:lnTo>
                <a:lnTo>
                  <a:pt x="1040776" y="1238762"/>
                </a:lnTo>
                <a:lnTo>
                  <a:pt x="1040776" y="1138265"/>
                </a:lnTo>
                <a:close/>
                <a:moveTo>
                  <a:pt x="699653" y="1138265"/>
                </a:moveTo>
                <a:lnTo>
                  <a:pt x="699653" y="1238762"/>
                </a:lnTo>
                <a:lnTo>
                  <a:pt x="809492" y="1238762"/>
                </a:lnTo>
                <a:lnTo>
                  <a:pt x="809492" y="1138265"/>
                </a:lnTo>
                <a:close/>
                <a:moveTo>
                  <a:pt x="1277862" y="1025313"/>
                </a:moveTo>
                <a:lnTo>
                  <a:pt x="1277862" y="1125810"/>
                </a:lnTo>
                <a:lnTo>
                  <a:pt x="1387701" y="1125810"/>
                </a:lnTo>
                <a:lnTo>
                  <a:pt x="1387701" y="1025313"/>
                </a:lnTo>
                <a:close/>
                <a:moveTo>
                  <a:pt x="1046579" y="1025313"/>
                </a:moveTo>
                <a:lnTo>
                  <a:pt x="1046579" y="1125810"/>
                </a:lnTo>
                <a:lnTo>
                  <a:pt x="1156417" y="1125810"/>
                </a:lnTo>
                <a:lnTo>
                  <a:pt x="1156417" y="1025313"/>
                </a:lnTo>
                <a:close/>
                <a:moveTo>
                  <a:pt x="815295" y="1025313"/>
                </a:moveTo>
                <a:lnTo>
                  <a:pt x="815295" y="1125810"/>
                </a:lnTo>
                <a:lnTo>
                  <a:pt x="925134" y="1125810"/>
                </a:lnTo>
                <a:lnTo>
                  <a:pt x="925134" y="1025313"/>
                </a:lnTo>
                <a:close/>
                <a:moveTo>
                  <a:pt x="584012" y="1025313"/>
                </a:moveTo>
                <a:lnTo>
                  <a:pt x="584012" y="1125810"/>
                </a:lnTo>
                <a:lnTo>
                  <a:pt x="693850" y="1125810"/>
                </a:lnTo>
                <a:lnTo>
                  <a:pt x="693850" y="1025313"/>
                </a:lnTo>
                <a:close/>
                <a:moveTo>
                  <a:pt x="1856071" y="916324"/>
                </a:moveTo>
                <a:lnTo>
                  <a:pt x="1856071" y="1016820"/>
                </a:lnTo>
                <a:lnTo>
                  <a:pt x="1965910" y="1016820"/>
                </a:lnTo>
                <a:lnTo>
                  <a:pt x="1965910" y="916324"/>
                </a:lnTo>
                <a:close/>
                <a:moveTo>
                  <a:pt x="1393504" y="916324"/>
                </a:moveTo>
                <a:lnTo>
                  <a:pt x="1393504" y="1016820"/>
                </a:lnTo>
                <a:lnTo>
                  <a:pt x="1503343" y="1016820"/>
                </a:lnTo>
                <a:lnTo>
                  <a:pt x="1503343" y="916324"/>
                </a:lnTo>
                <a:close/>
                <a:moveTo>
                  <a:pt x="1162221" y="916324"/>
                </a:moveTo>
                <a:lnTo>
                  <a:pt x="1162221" y="1016820"/>
                </a:lnTo>
                <a:lnTo>
                  <a:pt x="1272059" y="1016820"/>
                </a:lnTo>
                <a:lnTo>
                  <a:pt x="1272059" y="916324"/>
                </a:lnTo>
                <a:close/>
                <a:moveTo>
                  <a:pt x="930937" y="916324"/>
                </a:moveTo>
                <a:lnTo>
                  <a:pt x="930937" y="1016820"/>
                </a:lnTo>
                <a:lnTo>
                  <a:pt x="1040776" y="1016820"/>
                </a:lnTo>
                <a:lnTo>
                  <a:pt x="1040776" y="916324"/>
                </a:lnTo>
                <a:close/>
                <a:moveTo>
                  <a:pt x="699653" y="916324"/>
                </a:moveTo>
                <a:lnTo>
                  <a:pt x="699653" y="1016820"/>
                </a:lnTo>
                <a:lnTo>
                  <a:pt x="809492" y="1016820"/>
                </a:lnTo>
                <a:lnTo>
                  <a:pt x="809492" y="916324"/>
                </a:lnTo>
                <a:close/>
                <a:moveTo>
                  <a:pt x="237086" y="916324"/>
                </a:moveTo>
                <a:lnTo>
                  <a:pt x="237086" y="1016820"/>
                </a:lnTo>
                <a:lnTo>
                  <a:pt x="346925" y="1016820"/>
                </a:lnTo>
                <a:lnTo>
                  <a:pt x="346925" y="916324"/>
                </a:lnTo>
                <a:close/>
                <a:moveTo>
                  <a:pt x="1740430" y="803372"/>
                </a:moveTo>
                <a:lnTo>
                  <a:pt x="1740430" y="903868"/>
                </a:lnTo>
                <a:lnTo>
                  <a:pt x="1850268" y="903868"/>
                </a:lnTo>
                <a:lnTo>
                  <a:pt x="1850268" y="803372"/>
                </a:lnTo>
                <a:close/>
                <a:moveTo>
                  <a:pt x="1277862" y="803372"/>
                </a:moveTo>
                <a:lnTo>
                  <a:pt x="1277862" y="903868"/>
                </a:lnTo>
                <a:lnTo>
                  <a:pt x="1387701" y="903868"/>
                </a:lnTo>
                <a:lnTo>
                  <a:pt x="1387701" y="803372"/>
                </a:lnTo>
                <a:close/>
                <a:moveTo>
                  <a:pt x="1046579" y="803372"/>
                </a:moveTo>
                <a:lnTo>
                  <a:pt x="1046579" y="903868"/>
                </a:lnTo>
                <a:lnTo>
                  <a:pt x="1156417" y="903868"/>
                </a:lnTo>
                <a:lnTo>
                  <a:pt x="1156417" y="803372"/>
                </a:lnTo>
                <a:close/>
                <a:moveTo>
                  <a:pt x="815295" y="803372"/>
                </a:moveTo>
                <a:lnTo>
                  <a:pt x="815295" y="903868"/>
                </a:lnTo>
                <a:lnTo>
                  <a:pt x="925134" y="903868"/>
                </a:lnTo>
                <a:lnTo>
                  <a:pt x="925134" y="803372"/>
                </a:lnTo>
                <a:close/>
                <a:moveTo>
                  <a:pt x="584012" y="803372"/>
                </a:moveTo>
                <a:lnTo>
                  <a:pt x="584012" y="903868"/>
                </a:lnTo>
                <a:lnTo>
                  <a:pt x="693850" y="903868"/>
                </a:lnTo>
                <a:lnTo>
                  <a:pt x="693850" y="803372"/>
                </a:lnTo>
                <a:close/>
                <a:moveTo>
                  <a:pt x="1624788" y="694383"/>
                </a:moveTo>
                <a:lnTo>
                  <a:pt x="1624788" y="794879"/>
                </a:lnTo>
                <a:lnTo>
                  <a:pt x="1734626" y="794879"/>
                </a:lnTo>
                <a:lnTo>
                  <a:pt x="1734626" y="694383"/>
                </a:lnTo>
                <a:close/>
                <a:moveTo>
                  <a:pt x="1393504" y="694383"/>
                </a:moveTo>
                <a:lnTo>
                  <a:pt x="1393504" y="794879"/>
                </a:lnTo>
                <a:lnTo>
                  <a:pt x="1503343" y="794879"/>
                </a:lnTo>
                <a:lnTo>
                  <a:pt x="1503343" y="694383"/>
                </a:lnTo>
                <a:close/>
                <a:moveTo>
                  <a:pt x="1162221" y="694383"/>
                </a:moveTo>
                <a:lnTo>
                  <a:pt x="1162221" y="794879"/>
                </a:lnTo>
                <a:lnTo>
                  <a:pt x="1272059" y="794879"/>
                </a:lnTo>
                <a:lnTo>
                  <a:pt x="1272059" y="694383"/>
                </a:lnTo>
                <a:close/>
                <a:moveTo>
                  <a:pt x="930937" y="694383"/>
                </a:moveTo>
                <a:lnTo>
                  <a:pt x="930937" y="794879"/>
                </a:lnTo>
                <a:lnTo>
                  <a:pt x="1040776" y="794879"/>
                </a:lnTo>
                <a:lnTo>
                  <a:pt x="1040776" y="694383"/>
                </a:lnTo>
                <a:close/>
                <a:moveTo>
                  <a:pt x="699653" y="694383"/>
                </a:moveTo>
                <a:lnTo>
                  <a:pt x="699653" y="794879"/>
                </a:lnTo>
                <a:lnTo>
                  <a:pt x="809492" y="794879"/>
                </a:lnTo>
                <a:lnTo>
                  <a:pt x="809492" y="694383"/>
                </a:lnTo>
                <a:close/>
                <a:moveTo>
                  <a:pt x="237086" y="694383"/>
                </a:moveTo>
                <a:lnTo>
                  <a:pt x="237086" y="794879"/>
                </a:lnTo>
                <a:lnTo>
                  <a:pt x="346925" y="794879"/>
                </a:lnTo>
                <a:lnTo>
                  <a:pt x="346925" y="694383"/>
                </a:lnTo>
                <a:close/>
                <a:moveTo>
                  <a:pt x="1509146" y="581430"/>
                </a:moveTo>
                <a:lnTo>
                  <a:pt x="1509146" y="681927"/>
                </a:lnTo>
                <a:lnTo>
                  <a:pt x="1618985" y="681927"/>
                </a:lnTo>
                <a:lnTo>
                  <a:pt x="1618985" y="581430"/>
                </a:lnTo>
                <a:close/>
                <a:moveTo>
                  <a:pt x="1277862" y="581430"/>
                </a:moveTo>
                <a:lnTo>
                  <a:pt x="1277862" y="681927"/>
                </a:lnTo>
                <a:lnTo>
                  <a:pt x="1387701" y="681927"/>
                </a:lnTo>
                <a:lnTo>
                  <a:pt x="1387701" y="581430"/>
                </a:lnTo>
                <a:close/>
                <a:moveTo>
                  <a:pt x="1046579" y="581430"/>
                </a:moveTo>
                <a:lnTo>
                  <a:pt x="1046579" y="681927"/>
                </a:lnTo>
                <a:lnTo>
                  <a:pt x="1156417" y="681927"/>
                </a:lnTo>
                <a:lnTo>
                  <a:pt x="1156417" y="581430"/>
                </a:lnTo>
                <a:close/>
                <a:moveTo>
                  <a:pt x="815295" y="581430"/>
                </a:moveTo>
                <a:lnTo>
                  <a:pt x="815295" y="681927"/>
                </a:lnTo>
                <a:lnTo>
                  <a:pt x="925134" y="681927"/>
                </a:lnTo>
                <a:lnTo>
                  <a:pt x="925134" y="581430"/>
                </a:lnTo>
                <a:close/>
                <a:moveTo>
                  <a:pt x="584012" y="581430"/>
                </a:moveTo>
                <a:lnTo>
                  <a:pt x="584012" y="681927"/>
                </a:lnTo>
                <a:lnTo>
                  <a:pt x="693850" y="681927"/>
                </a:lnTo>
                <a:lnTo>
                  <a:pt x="693850" y="581430"/>
                </a:lnTo>
                <a:close/>
                <a:moveTo>
                  <a:pt x="352728" y="581430"/>
                </a:moveTo>
                <a:lnTo>
                  <a:pt x="352728" y="681927"/>
                </a:lnTo>
                <a:lnTo>
                  <a:pt x="462567" y="681927"/>
                </a:lnTo>
                <a:lnTo>
                  <a:pt x="462567" y="581430"/>
                </a:lnTo>
                <a:close/>
                <a:moveTo>
                  <a:pt x="1624788" y="472441"/>
                </a:moveTo>
                <a:lnTo>
                  <a:pt x="1624788" y="572938"/>
                </a:lnTo>
                <a:lnTo>
                  <a:pt x="1734626" y="572938"/>
                </a:lnTo>
                <a:lnTo>
                  <a:pt x="1734626" y="472441"/>
                </a:lnTo>
                <a:close/>
                <a:moveTo>
                  <a:pt x="1393504" y="472441"/>
                </a:moveTo>
                <a:lnTo>
                  <a:pt x="1393504" y="572938"/>
                </a:lnTo>
                <a:lnTo>
                  <a:pt x="1503343" y="572938"/>
                </a:lnTo>
                <a:lnTo>
                  <a:pt x="1503343" y="472441"/>
                </a:lnTo>
                <a:close/>
                <a:moveTo>
                  <a:pt x="1162221" y="472441"/>
                </a:moveTo>
                <a:lnTo>
                  <a:pt x="1162221" y="572938"/>
                </a:lnTo>
                <a:lnTo>
                  <a:pt x="1272059" y="572938"/>
                </a:lnTo>
                <a:lnTo>
                  <a:pt x="1272059" y="472441"/>
                </a:lnTo>
                <a:close/>
                <a:moveTo>
                  <a:pt x="930937" y="472441"/>
                </a:moveTo>
                <a:lnTo>
                  <a:pt x="930937" y="572938"/>
                </a:lnTo>
                <a:lnTo>
                  <a:pt x="1040776" y="572938"/>
                </a:lnTo>
                <a:lnTo>
                  <a:pt x="1040776" y="472441"/>
                </a:lnTo>
                <a:close/>
                <a:moveTo>
                  <a:pt x="699653" y="472441"/>
                </a:moveTo>
                <a:lnTo>
                  <a:pt x="699653" y="572938"/>
                </a:lnTo>
                <a:lnTo>
                  <a:pt x="809492" y="572938"/>
                </a:lnTo>
                <a:lnTo>
                  <a:pt x="809492" y="472441"/>
                </a:lnTo>
                <a:close/>
                <a:moveTo>
                  <a:pt x="468370" y="472441"/>
                </a:moveTo>
                <a:lnTo>
                  <a:pt x="468370" y="572938"/>
                </a:lnTo>
                <a:lnTo>
                  <a:pt x="578209" y="572938"/>
                </a:lnTo>
                <a:lnTo>
                  <a:pt x="578209" y="472441"/>
                </a:lnTo>
                <a:close/>
                <a:moveTo>
                  <a:pt x="1509146" y="359489"/>
                </a:moveTo>
                <a:lnTo>
                  <a:pt x="1509146" y="459986"/>
                </a:lnTo>
                <a:lnTo>
                  <a:pt x="1618985" y="459986"/>
                </a:lnTo>
                <a:lnTo>
                  <a:pt x="1618985" y="359489"/>
                </a:lnTo>
                <a:close/>
                <a:moveTo>
                  <a:pt x="1277862" y="359489"/>
                </a:moveTo>
                <a:lnTo>
                  <a:pt x="1277862" y="459986"/>
                </a:lnTo>
                <a:lnTo>
                  <a:pt x="1387701" y="459986"/>
                </a:lnTo>
                <a:lnTo>
                  <a:pt x="1387701" y="359489"/>
                </a:lnTo>
                <a:close/>
                <a:moveTo>
                  <a:pt x="1046579" y="359489"/>
                </a:moveTo>
                <a:lnTo>
                  <a:pt x="1046579" y="459986"/>
                </a:lnTo>
                <a:lnTo>
                  <a:pt x="1156417" y="459986"/>
                </a:lnTo>
                <a:lnTo>
                  <a:pt x="1156417" y="359489"/>
                </a:lnTo>
                <a:close/>
                <a:moveTo>
                  <a:pt x="815295" y="359489"/>
                </a:moveTo>
                <a:lnTo>
                  <a:pt x="815295" y="459986"/>
                </a:lnTo>
                <a:lnTo>
                  <a:pt x="925134" y="459986"/>
                </a:lnTo>
                <a:lnTo>
                  <a:pt x="925134" y="359489"/>
                </a:lnTo>
                <a:close/>
                <a:moveTo>
                  <a:pt x="584012" y="359489"/>
                </a:moveTo>
                <a:lnTo>
                  <a:pt x="584012" y="459986"/>
                </a:lnTo>
                <a:lnTo>
                  <a:pt x="693850" y="459986"/>
                </a:lnTo>
                <a:lnTo>
                  <a:pt x="693850" y="359489"/>
                </a:lnTo>
                <a:close/>
                <a:moveTo>
                  <a:pt x="1393504" y="250500"/>
                </a:moveTo>
                <a:lnTo>
                  <a:pt x="1393504" y="350996"/>
                </a:lnTo>
                <a:lnTo>
                  <a:pt x="1503343" y="350996"/>
                </a:lnTo>
                <a:lnTo>
                  <a:pt x="1503343" y="250500"/>
                </a:lnTo>
                <a:close/>
                <a:moveTo>
                  <a:pt x="1162221" y="250500"/>
                </a:moveTo>
                <a:lnTo>
                  <a:pt x="1162221" y="350996"/>
                </a:lnTo>
                <a:lnTo>
                  <a:pt x="1272059" y="350996"/>
                </a:lnTo>
                <a:lnTo>
                  <a:pt x="1272059" y="250500"/>
                </a:lnTo>
                <a:close/>
                <a:moveTo>
                  <a:pt x="930937" y="250500"/>
                </a:moveTo>
                <a:lnTo>
                  <a:pt x="930937" y="350996"/>
                </a:lnTo>
                <a:lnTo>
                  <a:pt x="1040776" y="350996"/>
                </a:lnTo>
                <a:lnTo>
                  <a:pt x="1040776" y="250500"/>
                </a:lnTo>
                <a:close/>
                <a:moveTo>
                  <a:pt x="699653" y="250500"/>
                </a:moveTo>
                <a:lnTo>
                  <a:pt x="699653" y="350996"/>
                </a:lnTo>
                <a:lnTo>
                  <a:pt x="809492" y="350996"/>
                </a:lnTo>
                <a:lnTo>
                  <a:pt x="809492" y="250500"/>
                </a:lnTo>
                <a:close/>
                <a:moveTo>
                  <a:pt x="468370" y="250500"/>
                </a:moveTo>
                <a:lnTo>
                  <a:pt x="468370" y="350996"/>
                </a:lnTo>
                <a:lnTo>
                  <a:pt x="578209" y="350996"/>
                </a:lnTo>
                <a:lnTo>
                  <a:pt x="578209" y="250500"/>
                </a:lnTo>
                <a:close/>
                <a:moveTo>
                  <a:pt x="1277862" y="137548"/>
                </a:moveTo>
                <a:lnTo>
                  <a:pt x="1277862" y="238044"/>
                </a:lnTo>
                <a:lnTo>
                  <a:pt x="1387701" y="238044"/>
                </a:lnTo>
                <a:lnTo>
                  <a:pt x="1387701" y="137548"/>
                </a:lnTo>
                <a:close/>
                <a:moveTo>
                  <a:pt x="584012" y="137548"/>
                </a:moveTo>
                <a:lnTo>
                  <a:pt x="584012" y="238044"/>
                </a:lnTo>
                <a:lnTo>
                  <a:pt x="693850" y="238044"/>
                </a:lnTo>
                <a:lnTo>
                  <a:pt x="693850" y="137548"/>
                </a:lnTo>
                <a:close/>
                <a:moveTo>
                  <a:pt x="697184" y="0"/>
                </a:moveTo>
                <a:lnTo>
                  <a:pt x="759841" y="0"/>
                </a:lnTo>
                <a:lnTo>
                  <a:pt x="775342" y="28559"/>
                </a:lnTo>
                <a:lnTo>
                  <a:pt x="699653" y="28559"/>
                </a:lnTo>
                <a:lnTo>
                  <a:pt x="699653" y="129055"/>
                </a:lnTo>
                <a:lnTo>
                  <a:pt x="809492" y="129055"/>
                </a:lnTo>
                <a:lnTo>
                  <a:pt x="809492" y="76324"/>
                </a:lnTo>
                <a:lnTo>
                  <a:pt x="836867" y="107935"/>
                </a:lnTo>
                <a:lnTo>
                  <a:pt x="878537" y="137548"/>
                </a:lnTo>
                <a:lnTo>
                  <a:pt x="815295" y="137548"/>
                </a:lnTo>
                <a:lnTo>
                  <a:pt x="815295" y="238044"/>
                </a:lnTo>
                <a:lnTo>
                  <a:pt x="925134" y="238044"/>
                </a:lnTo>
                <a:lnTo>
                  <a:pt x="925134" y="162221"/>
                </a:lnTo>
                <a:lnTo>
                  <a:pt x="969957" y="179857"/>
                </a:lnTo>
                <a:lnTo>
                  <a:pt x="1046579" y="189509"/>
                </a:lnTo>
                <a:lnTo>
                  <a:pt x="1046579" y="238044"/>
                </a:lnTo>
                <a:lnTo>
                  <a:pt x="1156417" y="238044"/>
                </a:lnTo>
                <a:lnTo>
                  <a:pt x="1156417" y="168448"/>
                </a:lnTo>
                <a:lnTo>
                  <a:pt x="1198853" y="151752"/>
                </a:lnTo>
                <a:lnTo>
                  <a:pt x="1230792" y="129055"/>
                </a:lnTo>
                <a:lnTo>
                  <a:pt x="1272059" y="129055"/>
                </a:lnTo>
                <a:lnTo>
                  <a:pt x="1272059" y="94600"/>
                </a:lnTo>
                <a:lnTo>
                  <a:pt x="1309921" y="50879"/>
                </a:lnTo>
                <a:lnTo>
                  <a:pt x="1328797" y="16103"/>
                </a:lnTo>
                <a:lnTo>
                  <a:pt x="1387701" y="16103"/>
                </a:lnTo>
                <a:lnTo>
                  <a:pt x="1387701" y="91"/>
                </a:lnTo>
                <a:lnTo>
                  <a:pt x="1420959" y="6805"/>
                </a:lnTo>
                <a:lnTo>
                  <a:pt x="1454698" y="9158"/>
                </a:lnTo>
                <a:lnTo>
                  <a:pt x="1494455" y="28559"/>
                </a:lnTo>
                <a:lnTo>
                  <a:pt x="1393504" y="28559"/>
                </a:lnTo>
                <a:lnTo>
                  <a:pt x="1393504" y="129055"/>
                </a:lnTo>
                <a:lnTo>
                  <a:pt x="1503343" y="129055"/>
                </a:lnTo>
                <a:lnTo>
                  <a:pt x="1503343" y="32896"/>
                </a:lnTo>
                <a:lnTo>
                  <a:pt x="1505976" y="34180"/>
                </a:lnTo>
                <a:cubicBezTo>
                  <a:pt x="1521402" y="45836"/>
                  <a:pt x="1534797" y="60708"/>
                  <a:pt x="1545072" y="78504"/>
                </a:cubicBezTo>
                <a:lnTo>
                  <a:pt x="1579161" y="137548"/>
                </a:lnTo>
                <a:lnTo>
                  <a:pt x="1509146" y="137548"/>
                </a:lnTo>
                <a:lnTo>
                  <a:pt x="1509146" y="238044"/>
                </a:lnTo>
                <a:lnTo>
                  <a:pt x="1618985" y="238044"/>
                </a:lnTo>
                <a:lnTo>
                  <a:pt x="1618985" y="206524"/>
                </a:lnTo>
                <a:lnTo>
                  <a:pt x="1644374" y="250500"/>
                </a:lnTo>
                <a:lnTo>
                  <a:pt x="1624788" y="250500"/>
                </a:lnTo>
                <a:lnTo>
                  <a:pt x="1624788" y="350996"/>
                </a:lnTo>
                <a:lnTo>
                  <a:pt x="1702395" y="350996"/>
                </a:lnTo>
                <a:lnTo>
                  <a:pt x="1740430" y="416873"/>
                </a:lnTo>
                <a:lnTo>
                  <a:pt x="1740430" y="459986"/>
                </a:lnTo>
                <a:lnTo>
                  <a:pt x="1765320" y="459986"/>
                </a:lnTo>
                <a:lnTo>
                  <a:pt x="1835437" y="581430"/>
                </a:lnTo>
                <a:lnTo>
                  <a:pt x="1740430" y="581430"/>
                </a:lnTo>
                <a:lnTo>
                  <a:pt x="1740430" y="681927"/>
                </a:lnTo>
                <a:lnTo>
                  <a:pt x="1850268" y="681927"/>
                </a:lnTo>
                <a:lnTo>
                  <a:pt x="1850268" y="607120"/>
                </a:lnTo>
                <a:lnTo>
                  <a:pt x="1900649" y="694383"/>
                </a:lnTo>
                <a:lnTo>
                  <a:pt x="1856071" y="694383"/>
                </a:lnTo>
                <a:lnTo>
                  <a:pt x="1856071" y="794879"/>
                </a:lnTo>
                <a:lnTo>
                  <a:pt x="1958671" y="794879"/>
                </a:lnTo>
                <a:lnTo>
                  <a:pt x="1971713" y="817468"/>
                </a:lnTo>
                <a:lnTo>
                  <a:pt x="1971713" y="903868"/>
                </a:lnTo>
                <a:lnTo>
                  <a:pt x="2021596" y="903868"/>
                </a:lnTo>
                <a:lnTo>
                  <a:pt x="2100724" y="1040922"/>
                </a:lnTo>
                <a:lnTo>
                  <a:pt x="2081552" y="1051991"/>
                </a:lnTo>
                <a:lnTo>
                  <a:pt x="2081552" y="1025313"/>
                </a:lnTo>
                <a:lnTo>
                  <a:pt x="1971713" y="1025313"/>
                </a:lnTo>
                <a:lnTo>
                  <a:pt x="1971713" y="1115406"/>
                </a:lnTo>
                <a:lnTo>
                  <a:pt x="1932120" y="1138265"/>
                </a:lnTo>
                <a:lnTo>
                  <a:pt x="1856071" y="1138265"/>
                </a:lnTo>
                <a:lnTo>
                  <a:pt x="1856071" y="1182172"/>
                </a:lnTo>
                <a:lnTo>
                  <a:pt x="1842932" y="1189758"/>
                </a:lnTo>
                <a:lnTo>
                  <a:pt x="1806011" y="1125810"/>
                </a:lnTo>
                <a:lnTo>
                  <a:pt x="1850268" y="1125810"/>
                </a:lnTo>
                <a:lnTo>
                  <a:pt x="1850268" y="1025313"/>
                </a:lnTo>
                <a:lnTo>
                  <a:pt x="1747990" y="1025313"/>
                </a:lnTo>
                <a:lnTo>
                  <a:pt x="1734626" y="1002167"/>
                </a:lnTo>
                <a:lnTo>
                  <a:pt x="1734626" y="916324"/>
                </a:lnTo>
                <a:lnTo>
                  <a:pt x="1685065" y="916324"/>
                </a:lnTo>
                <a:lnTo>
                  <a:pt x="1559776" y="699317"/>
                </a:lnTo>
                <a:lnTo>
                  <a:pt x="1559776" y="803372"/>
                </a:lnTo>
                <a:lnTo>
                  <a:pt x="1509146" y="803372"/>
                </a:lnTo>
                <a:lnTo>
                  <a:pt x="1509146" y="903868"/>
                </a:lnTo>
                <a:lnTo>
                  <a:pt x="1559776" y="903868"/>
                </a:lnTo>
                <a:lnTo>
                  <a:pt x="1559776" y="1025313"/>
                </a:lnTo>
                <a:lnTo>
                  <a:pt x="1509146" y="1025313"/>
                </a:lnTo>
                <a:lnTo>
                  <a:pt x="1509146" y="1125810"/>
                </a:lnTo>
                <a:lnTo>
                  <a:pt x="1559776" y="1125810"/>
                </a:lnTo>
                <a:lnTo>
                  <a:pt x="1559776" y="1247255"/>
                </a:lnTo>
                <a:lnTo>
                  <a:pt x="1509146" y="1247255"/>
                </a:lnTo>
                <a:lnTo>
                  <a:pt x="1509146" y="1260140"/>
                </a:lnTo>
                <a:lnTo>
                  <a:pt x="1387701" y="1260140"/>
                </a:lnTo>
                <a:lnTo>
                  <a:pt x="1387701" y="1247255"/>
                </a:lnTo>
                <a:lnTo>
                  <a:pt x="1277862" y="1247255"/>
                </a:lnTo>
                <a:lnTo>
                  <a:pt x="1277862" y="1260140"/>
                </a:lnTo>
                <a:lnTo>
                  <a:pt x="1156417" y="1260140"/>
                </a:lnTo>
                <a:lnTo>
                  <a:pt x="1156417" y="1247255"/>
                </a:lnTo>
                <a:lnTo>
                  <a:pt x="1046579" y="1247255"/>
                </a:lnTo>
                <a:lnTo>
                  <a:pt x="1046579" y="1260140"/>
                </a:lnTo>
                <a:lnTo>
                  <a:pt x="925134" y="1260140"/>
                </a:lnTo>
                <a:lnTo>
                  <a:pt x="925134" y="1247255"/>
                </a:lnTo>
                <a:lnTo>
                  <a:pt x="815295" y="1247255"/>
                </a:lnTo>
                <a:lnTo>
                  <a:pt x="815295" y="1260140"/>
                </a:lnTo>
                <a:lnTo>
                  <a:pt x="693850" y="1260140"/>
                </a:lnTo>
                <a:lnTo>
                  <a:pt x="693850" y="1247255"/>
                </a:lnTo>
                <a:lnTo>
                  <a:pt x="584012" y="1247255"/>
                </a:lnTo>
                <a:lnTo>
                  <a:pt x="584012" y="1260140"/>
                </a:lnTo>
                <a:lnTo>
                  <a:pt x="524661" y="1260140"/>
                </a:lnTo>
                <a:lnTo>
                  <a:pt x="524661" y="1238762"/>
                </a:lnTo>
                <a:lnTo>
                  <a:pt x="578209" y="1238762"/>
                </a:lnTo>
                <a:lnTo>
                  <a:pt x="578209" y="1138265"/>
                </a:lnTo>
                <a:lnTo>
                  <a:pt x="524661" y="1138265"/>
                </a:lnTo>
                <a:lnTo>
                  <a:pt x="524661" y="1016820"/>
                </a:lnTo>
                <a:lnTo>
                  <a:pt x="578209" y="1016820"/>
                </a:lnTo>
                <a:lnTo>
                  <a:pt x="578209" y="916324"/>
                </a:lnTo>
                <a:lnTo>
                  <a:pt x="524661" y="916324"/>
                </a:lnTo>
                <a:lnTo>
                  <a:pt x="524661" y="794879"/>
                </a:lnTo>
                <a:lnTo>
                  <a:pt x="578209" y="794879"/>
                </a:lnTo>
                <a:lnTo>
                  <a:pt x="578209" y="694383"/>
                </a:lnTo>
                <a:lnTo>
                  <a:pt x="468370" y="694383"/>
                </a:lnTo>
                <a:lnTo>
                  <a:pt x="468370" y="794879"/>
                </a:lnTo>
                <a:lnTo>
                  <a:pt x="482430" y="794879"/>
                </a:lnTo>
                <a:lnTo>
                  <a:pt x="462567" y="829284"/>
                </a:lnTo>
                <a:lnTo>
                  <a:pt x="462567" y="803372"/>
                </a:lnTo>
                <a:lnTo>
                  <a:pt x="352728" y="803372"/>
                </a:lnTo>
                <a:lnTo>
                  <a:pt x="352728" y="903868"/>
                </a:lnTo>
                <a:lnTo>
                  <a:pt x="419506" y="903868"/>
                </a:lnTo>
                <a:lnTo>
                  <a:pt x="284177" y="1138265"/>
                </a:lnTo>
                <a:lnTo>
                  <a:pt x="237086" y="1138265"/>
                </a:lnTo>
                <a:lnTo>
                  <a:pt x="237086" y="1179737"/>
                </a:lnTo>
                <a:lnTo>
                  <a:pt x="143680" y="1125810"/>
                </a:lnTo>
                <a:lnTo>
                  <a:pt x="231283" y="1125810"/>
                </a:lnTo>
                <a:lnTo>
                  <a:pt x="231283" y="1025313"/>
                </a:lnTo>
                <a:lnTo>
                  <a:pt x="121445" y="1025313"/>
                </a:lnTo>
                <a:lnTo>
                  <a:pt x="121445" y="1112972"/>
                </a:lnTo>
                <a:lnTo>
                  <a:pt x="0" y="1042856"/>
                </a:lnTo>
                <a:lnTo>
                  <a:pt x="0" y="1035129"/>
                </a:lnTo>
                <a:lnTo>
                  <a:pt x="10570" y="1016820"/>
                </a:lnTo>
                <a:lnTo>
                  <a:pt x="115642" y="1016820"/>
                </a:lnTo>
                <a:lnTo>
                  <a:pt x="115642" y="916324"/>
                </a:lnTo>
                <a:lnTo>
                  <a:pt x="68592" y="916324"/>
                </a:lnTo>
                <a:lnTo>
                  <a:pt x="121445" y="824780"/>
                </a:lnTo>
                <a:lnTo>
                  <a:pt x="121445" y="903868"/>
                </a:lnTo>
                <a:lnTo>
                  <a:pt x="231283" y="903868"/>
                </a:lnTo>
                <a:lnTo>
                  <a:pt x="231283" y="803372"/>
                </a:lnTo>
                <a:lnTo>
                  <a:pt x="133805" y="803372"/>
                </a:lnTo>
                <a:lnTo>
                  <a:pt x="203921" y="681927"/>
                </a:lnTo>
                <a:lnTo>
                  <a:pt x="231283" y="681927"/>
                </a:lnTo>
                <a:lnTo>
                  <a:pt x="231283" y="634534"/>
                </a:lnTo>
                <a:lnTo>
                  <a:pt x="266846" y="572938"/>
                </a:lnTo>
                <a:lnTo>
                  <a:pt x="346925" y="572938"/>
                </a:lnTo>
                <a:lnTo>
                  <a:pt x="346925" y="472441"/>
                </a:lnTo>
                <a:lnTo>
                  <a:pt x="324868" y="472441"/>
                </a:lnTo>
                <a:lnTo>
                  <a:pt x="352728" y="424185"/>
                </a:lnTo>
                <a:lnTo>
                  <a:pt x="352728" y="459986"/>
                </a:lnTo>
                <a:lnTo>
                  <a:pt x="462567" y="459986"/>
                </a:lnTo>
                <a:lnTo>
                  <a:pt x="462567" y="359489"/>
                </a:lnTo>
                <a:lnTo>
                  <a:pt x="390080" y="359489"/>
                </a:lnTo>
                <a:lnTo>
                  <a:pt x="460197" y="238044"/>
                </a:lnTo>
                <a:lnTo>
                  <a:pt x="462567" y="238044"/>
                </a:lnTo>
                <a:lnTo>
                  <a:pt x="462567" y="233939"/>
                </a:lnTo>
                <a:lnTo>
                  <a:pt x="523122" y="129055"/>
                </a:lnTo>
                <a:lnTo>
                  <a:pt x="578209" y="129055"/>
                </a:lnTo>
                <a:lnTo>
                  <a:pt x="578209" y="48497"/>
                </a:lnTo>
                <a:lnTo>
                  <a:pt x="579609" y="47553"/>
                </a:lnTo>
                <a:lnTo>
                  <a:pt x="591402" y="34182"/>
                </a:lnTo>
                <a:lnTo>
                  <a:pt x="620500" y="19983"/>
                </a:lnTo>
                <a:lnTo>
                  <a:pt x="626255" y="16103"/>
                </a:lnTo>
                <a:lnTo>
                  <a:pt x="693850" y="16103"/>
                </a:lnTo>
                <a:lnTo>
                  <a:pt x="693850" y="673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39" name="台形 138">
            <a:extLst>
              <a:ext uri="{FF2B5EF4-FFF2-40B4-BE49-F238E27FC236}">
                <a16:creationId xmlns:a16="http://schemas.microsoft.com/office/drawing/2014/main" id="{9A9A83B4-6A48-4EE5-8C20-F408A2D632D1}"/>
              </a:ext>
            </a:extLst>
          </p:cNvPr>
          <p:cNvSpPr/>
          <p:nvPr/>
        </p:nvSpPr>
        <p:spPr>
          <a:xfrm>
            <a:off x="640208" y="4531069"/>
            <a:ext cx="1188592" cy="1419562"/>
          </a:xfrm>
          <a:prstGeom prst="trapezoid">
            <a:avLst>
              <a:gd name="adj" fmla="val 12506"/>
            </a:avLst>
          </a:prstGeom>
          <a:solidFill>
            <a:srgbClr val="C000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46" name="台形 145">
            <a:extLst>
              <a:ext uri="{FF2B5EF4-FFF2-40B4-BE49-F238E27FC236}">
                <a16:creationId xmlns:a16="http://schemas.microsoft.com/office/drawing/2014/main" id="{FB629BD9-3C14-4380-8FE7-8C1890C7C044}"/>
              </a:ext>
            </a:extLst>
          </p:cNvPr>
          <p:cNvSpPr/>
          <p:nvPr/>
        </p:nvSpPr>
        <p:spPr>
          <a:xfrm>
            <a:off x="3011933" y="4531069"/>
            <a:ext cx="1188592" cy="1419562"/>
          </a:xfrm>
          <a:prstGeom prst="trapezoid">
            <a:avLst>
              <a:gd name="adj" fmla="val 12506"/>
            </a:avLst>
          </a:prstGeom>
          <a:solidFill>
            <a:srgbClr val="FF3399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47" name="台形 146">
            <a:extLst>
              <a:ext uri="{FF2B5EF4-FFF2-40B4-BE49-F238E27FC236}">
                <a16:creationId xmlns:a16="http://schemas.microsoft.com/office/drawing/2014/main" id="{B39FF22C-F386-4E7B-89DC-B3F30DB0C7BB}"/>
              </a:ext>
            </a:extLst>
          </p:cNvPr>
          <p:cNvSpPr/>
          <p:nvPr/>
        </p:nvSpPr>
        <p:spPr>
          <a:xfrm>
            <a:off x="5402708" y="4531069"/>
            <a:ext cx="1188592" cy="1419562"/>
          </a:xfrm>
          <a:prstGeom prst="trapezoid">
            <a:avLst>
              <a:gd name="adj" fmla="val 12506"/>
            </a:avLst>
          </a:prstGeom>
          <a:solidFill>
            <a:srgbClr val="660033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48" name="台形 147">
            <a:extLst>
              <a:ext uri="{FF2B5EF4-FFF2-40B4-BE49-F238E27FC236}">
                <a16:creationId xmlns:a16="http://schemas.microsoft.com/office/drawing/2014/main" id="{02DD7342-7DE8-447D-93D3-051CECFE781C}"/>
              </a:ext>
            </a:extLst>
          </p:cNvPr>
          <p:cNvSpPr/>
          <p:nvPr/>
        </p:nvSpPr>
        <p:spPr>
          <a:xfrm>
            <a:off x="7993508" y="4531069"/>
            <a:ext cx="1188592" cy="1419562"/>
          </a:xfrm>
          <a:prstGeom prst="trapezoid">
            <a:avLst>
              <a:gd name="adj" fmla="val 12506"/>
            </a:avLst>
          </a:prstGeom>
          <a:solidFill>
            <a:schemeClr val="accent6">
              <a:lumMod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1B536A39-55FE-4976-BE32-407A5FA0E636}"/>
              </a:ext>
            </a:extLst>
          </p:cNvPr>
          <p:cNvSpPr/>
          <p:nvPr/>
        </p:nvSpPr>
        <p:spPr>
          <a:xfrm>
            <a:off x="3011933" y="4531069"/>
            <a:ext cx="1188592" cy="1419562"/>
          </a:xfrm>
          <a:custGeom>
            <a:avLst/>
            <a:gdLst>
              <a:gd name="connsiteX0" fmla="*/ 1181163 w 1188592"/>
              <a:gd name="connsiteY0" fmla="*/ 1348614 h 1419562"/>
              <a:gd name="connsiteX1" fmla="*/ 1188592 w 1188592"/>
              <a:gd name="connsiteY1" fmla="*/ 1419562 h 1419562"/>
              <a:gd name="connsiteX2" fmla="*/ 1181163 w 1188592"/>
              <a:gd name="connsiteY2" fmla="*/ 1419562 h 1419562"/>
              <a:gd name="connsiteX3" fmla="*/ 30370 w 1188592"/>
              <a:gd name="connsiteY3" fmla="*/ 1129525 h 1419562"/>
              <a:gd name="connsiteX4" fmla="*/ 30370 w 1188592"/>
              <a:gd name="connsiteY4" fmla="*/ 1419562 h 1419562"/>
              <a:gd name="connsiteX5" fmla="*/ 0 w 1188592"/>
              <a:gd name="connsiteY5" fmla="*/ 1419562 h 1419562"/>
              <a:gd name="connsiteX6" fmla="*/ 1107123 w 1188592"/>
              <a:gd name="connsiteY6" fmla="*/ 641528 h 1419562"/>
              <a:gd name="connsiteX7" fmla="*/ 1140973 w 1188592"/>
              <a:gd name="connsiteY7" fmla="*/ 964798 h 1419562"/>
              <a:gd name="connsiteX8" fmla="*/ 1140973 w 1188592"/>
              <a:gd name="connsiteY8" fmla="*/ 1419562 h 1419562"/>
              <a:gd name="connsiteX9" fmla="*/ 1107123 w 1188592"/>
              <a:gd name="connsiteY9" fmla="*/ 1419562 h 1419562"/>
              <a:gd name="connsiteX10" fmla="*/ 104411 w 1188592"/>
              <a:gd name="connsiteY10" fmla="*/ 422440 h 1419562"/>
              <a:gd name="connsiteX11" fmla="*/ 104411 w 1188592"/>
              <a:gd name="connsiteY11" fmla="*/ 1419562 h 1419562"/>
              <a:gd name="connsiteX12" fmla="*/ 70561 w 1188592"/>
              <a:gd name="connsiteY12" fmla="*/ 1419562 h 1419562"/>
              <a:gd name="connsiteX13" fmla="*/ 70561 w 1188592"/>
              <a:gd name="connsiteY13" fmla="*/ 745709 h 1419562"/>
              <a:gd name="connsiteX14" fmla="*/ 1033082 w 1188592"/>
              <a:gd name="connsiteY14" fmla="*/ 0 h 1419562"/>
              <a:gd name="connsiteX15" fmla="*/ 1039947 w 1188592"/>
              <a:gd name="connsiteY15" fmla="*/ 0 h 1419562"/>
              <a:gd name="connsiteX16" fmla="*/ 1066932 w 1188592"/>
              <a:gd name="connsiteY16" fmla="*/ 257712 h 1419562"/>
              <a:gd name="connsiteX17" fmla="*/ 1066932 w 1188592"/>
              <a:gd name="connsiteY17" fmla="*/ 1419562 h 1419562"/>
              <a:gd name="connsiteX18" fmla="*/ 1033082 w 1188592"/>
              <a:gd name="connsiteY18" fmla="*/ 1419562 h 1419562"/>
              <a:gd name="connsiteX19" fmla="*/ 959041 w 1188592"/>
              <a:gd name="connsiteY19" fmla="*/ 0 h 1419562"/>
              <a:gd name="connsiteX20" fmla="*/ 992892 w 1188592"/>
              <a:gd name="connsiteY20" fmla="*/ 0 h 1419562"/>
              <a:gd name="connsiteX21" fmla="*/ 992892 w 1188592"/>
              <a:gd name="connsiteY21" fmla="*/ 1419562 h 1419562"/>
              <a:gd name="connsiteX22" fmla="*/ 959041 w 1188592"/>
              <a:gd name="connsiteY22" fmla="*/ 1419562 h 1419562"/>
              <a:gd name="connsiteX23" fmla="*/ 885002 w 1188592"/>
              <a:gd name="connsiteY23" fmla="*/ 0 h 1419562"/>
              <a:gd name="connsiteX24" fmla="*/ 918852 w 1188592"/>
              <a:gd name="connsiteY24" fmla="*/ 0 h 1419562"/>
              <a:gd name="connsiteX25" fmla="*/ 918852 w 1188592"/>
              <a:gd name="connsiteY25" fmla="*/ 1419562 h 1419562"/>
              <a:gd name="connsiteX26" fmla="*/ 885002 w 1188592"/>
              <a:gd name="connsiteY26" fmla="*/ 1419562 h 1419562"/>
              <a:gd name="connsiteX27" fmla="*/ 810963 w 1188592"/>
              <a:gd name="connsiteY27" fmla="*/ 0 h 1419562"/>
              <a:gd name="connsiteX28" fmla="*/ 844813 w 1188592"/>
              <a:gd name="connsiteY28" fmla="*/ 0 h 1419562"/>
              <a:gd name="connsiteX29" fmla="*/ 844813 w 1188592"/>
              <a:gd name="connsiteY29" fmla="*/ 1419562 h 1419562"/>
              <a:gd name="connsiteX30" fmla="*/ 810963 w 1188592"/>
              <a:gd name="connsiteY30" fmla="*/ 1419562 h 1419562"/>
              <a:gd name="connsiteX31" fmla="*/ 736922 w 1188592"/>
              <a:gd name="connsiteY31" fmla="*/ 0 h 1419562"/>
              <a:gd name="connsiteX32" fmla="*/ 770773 w 1188592"/>
              <a:gd name="connsiteY32" fmla="*/ 0 h 1419562"/>
              <a:gd name="connsiteX33" fmla="*/ 770773 w 1188592"/>
              <a:gd name="connsiteY33" fmla="*/ 1419562 h 1419562"/>
              <a:gd name="connsiteX34" fmla="*/ 736922 w 1188592"/>
              <a:gd name="connsiteY34" fmla="*/ 1419562 h 1419562"/>
              <a:gd name="connsiteX35" fmla="*/ 662882 w 1188592"/>
              <a:gd name="connsiteY35" fmla="*/ 0 h 1419562"/>
              <a:gd name="connsiteX36" fmla="*/ 696732 w 1188592"/>
              <a:gd name="connsiteY36" fmla="*/ 0 h 1419562"/>
              <a:gd name="connsiteX37" fmla="*/ 696732 w 1188592"/>
              <a:gd name="connsiteY37" fmla="*/ 1419562 h 1419562"/>
              <a:gd name="connsiteX38" fmla="*/ 662882 w 1188592"/>
              <a:gd name="connsiteY38" fmla="*/ 1419562 h 1419562"/>
              <a:gd name="connsiteX39" fmla="*/ 588842 w 1188592"/>
              <a:gd name="connsiteY39" fmla="*/ 0 h 1419562"/>
              <a:gd name="connsiteX40" fmla="*/ 622692 w 1188592"/>
              <a:gd name="connsiteY40" fmla="*/ 0 h 1419562"/>
              <a:gd name="connsiteX41" fmla="*/ 622692 w 1188592"/>
              <a:gd name="connsiteY41" fmla="*/ 1419562 h 1419562"/>
              <a:gd name="connsiteX42" fmla="*/ 588842 w 1188592"/>
              <a:gd name="connsiteY42" fmla="*/ 1419562 h 1419562"/>
              <a:gd name="connsiteX43" fmla="*/ 514802 w 1188592"/>
              <a:gd name="connsiteY43" fmla="*/ 0 h 1419562"/>
              <a:gd name="connsiteX44" fmla="*/ 548652 w 1188592"/>
              <a:gd name="connsiteY44" fmla="*/ 0 h 1419562"/>
              <a:gd name="connsiteX45" fmla="*/ 548652 w 1188592"/>
              <a:gd name="connsiteY45" fmla="*/ 1419562 h 1419562"/>
              <a:gd name="connsiteX46" fmla="*/ 514802 w 1188592"/>
              <a:gd name="connsiteY46" fmla="*/ 1419562 h 1419562"/>
              <a:gd name="connsiteX47" fmla="*/ 440762 w 1188592"/>
              <a:gd name="connsiteY47" fmla="*/ 0 h 1419562"/>
              <a:gd name="connsiteX48" fmla="*/ 474612 w 1188592"/>
              <a:gd name="connsiteY48" fmla="*/ 0 h 1419562"/>
              <a:gd name="connsiteX49" fmla="*/ 474612 w 1188592"/>
              <a:gd name="connsiteY49" fmla="*/ 1419562 h 1419562"/>
              <a:gd name="connsiteX50" fmla="*/ 440762 w 1188592"/>
              <a:gd name="connsiteY50" fmla="*/ 1419562 h 1419562"/>
              <a:gd name="connsiteX51" fmla="*/ 366721 w 1188592"/>
              <a:gd name="connsiteY51" fmla="*/ 0 h 1419562"/>
              <a:gd name="connsiteX52" fmla="*/ 400571 w 1188592"/>
              <a:gd name="connsiteY52" fmla="*/ 0 h 1419562"/>
              <a:gd name="connsiteX53" fmla="*/ 400571 w 1188592"/>
              <a:gd name="connsiteY53" fmla="*/ 1419562 h 1419562"/>
              <a:gd name="connsiteX54" fmla="*/ 366721 w 1188592"/>
              <a:gd name="connsiteY54" fmla="*/ 1419562 h 1419562"/>
              <a:gd name="connsiteX55" fmla="*/ 292681 w 1188592"/>
              <a:gd name="connsiteY55" fmla="*/ 0 h 1419562"/>
              <a:gd name="connsiteX56" fmla="*/ 326531 w 1188592"/>
              <a:gd name="connsiteY56" fmla="*/ 0 h 1419562"/>
              <a:gd name="connsiteX57" fmla="*/ 326531 w 1188592"/>
              <a:gd name="connsiteY57" fmla="*/ 1419562 h 1419562"/>
              <a:gd name="connsiteX58" fmla="*/ 292681 w 1188592"/>
              <a:gd name="connsiteY58" fmla="*/ 1419562 h 1419562"/>
              <a:gd name="connsiteX59" fmla="*/ 218641 w 1188592"/>
              <a:gd name="connsiteY59" fmla="*/ 0 h 1419562"/>
              <a:gd name="connsiteX60" fmla="*/ 252491 w 1188592"/>
              <a:gd name="connsiteY60" fmla="*/ 0 h 1419562"/>
              <a:gd name="connsiteX61" fmla="*/ 252491 w 1188592"/>
              <a:gd name="connsiteY61" fmla="*/ 1419562 h 1419562"/>
              <a:gd name="connsiteX62" fmla="*/ 218641 w 1188592"/>
              <a:gd name="connsiteY62" fmla="*/ 1419562 h 1419562"/>
              <a:gd name="connsiteX63" fmla="*/ 148645 w 1188592"/>
              <a:gd name="connsiteY63" fmla="*/ 0 h 1419562"/>
              <a:gd name="connsiteX64" fmla="*/ 178451 w 1188592"/>
              <a:gd name="connsiteY64" fmla="*/ 0 h 1419562"/>
              <a:gd name="connsiteX65" fmla="*/ 178451 w 1188592"/>
              <a:gd name="connsiteY65" fmla="*/ 1419562 h 1419562"/>
              <a:gd name="connsiteX66" fmla="*/ 144601 w 1188592"/>
              <a:gd name="connsiteY66" fmla="*/ 1419562 h 1419562"/>
              <a:gd name="connsiteX67" fmla="*/ 144601 w 1188592"/>
              <a:gd name="connsiteY67" fmla="*/ 38624 h 141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188592" h="1419562">
                <a:moveTo>
                  <a:pt x="1181163" y="1348614"/>
                </a:moveTo>
                <a:lnTo>
                  <a:pt x="1188592" y="1419562"/>
                </a:lnTo>
                <a:lnTo>
                  <a:pt x="1181163" y="1419562"/>
                </a:lnTo>
                <a:close/>
                <a:moveTo>
                  <a:pt x="30370" y="1129525"/>
                </a:moveTo>
                <a:lnTo>
                  <a:pt x="30370" y="1419562"/>
                </a:lnTo>
                <a:lnTo>
                  <a:pt x="0" y="1419562"/>
                </a:lnTo>
                <a:close/>
                <a:moveTo>
                  <a:pt x="1107123" y="641528"/>
                </a:moveTo>
                <a:lnTo>
                  <a:pt x="1140973" y="964798"/>
                </a:lnTo>
                <a:lnTo>
                  <a:pt x="1140973" y="1419562"/>
                </a:lnTo>
                <a:lnTo>
                  <a:pt x="1107123" y="1419562"/>
                </a:lnTo>
                <a:close/>
                <a:moveTo>
                  <a:pt x="104411" y="422440"/>
                </a:moveTo>
                <a:lnTo>
                  <a:pt x="104411" y="1419562"/>
                </a:lnTo>
                <a:lnTo>
                  <a:pt x="70561" y="1419562"/>
                </a:lnTo>
                <a:lnTo>
                  <a:pt x="70561" y="745709"/>
                </a:lnTo>
                <a:close/>
                <a:moveTo>
                  <a:pt x="1033082" y="0"/>
                </a:moveTo>
                <a:lnTo>
                  <a:pt x="1039947" y="0"/>
                </a:lnTo>
                <a:lnTo>
                  <a:pt x="1066932" y="257712"/>
                </a:lnTo>
                <a:lnTo>
                  <a:pt x="1066932" y="1419562"/>
                </a:lnTo>
                <a:lnTo>
                  <a:pt x="1033082" y="1419562"/>
                </a:lnTo>
                <a:close/>
                <a:moveTo>
                  <a:pt x="959041" y="0"/>
                </a:moveTo>
                <a:lnTo>
                  <a:pt x="992892" y="0"/>
                </a:lnTo>
                <a:lnTo>
                  <a:pt x="992892" y="1419562"/>
                </a:lnTo>
                <a:lnTo>
                  <a:pt x="959041" y="1419562"/>
                </a:lnTo>
                <a:close/>
                <a:moveTo>
                  <a:pt x="885002" y="0"/>
                </a:moveTo>
                <a:lnTo>
                  <a:pt x="918852" y="0"/>
                </a:lnTo>
                <a:lnTo>
                  <a:pt x="918852" y="1419562"/>
                </a:lnTo>
                <a:lnTo>
                  <a:pt x="885002" y="1419562"/>
                </a:lnTo>
                <a:close/>
                <a:moveTo>
                  <a:pt x="810963" y="0"/>
                </a:moveTo>
                <a:lnTo>
                  <a:pt x="844813" y="0"/>
                </a:lnTo>
                <a:lnTo>
                  <a:pt x="844813" y="1419562"/>
                </a:lnTo>
                <a:lnTo>
                  <a:pt x="810963" y="1419562"/>
                </a:lnTo>
                <a:close/>
                <a:moveTo>
                  <a:pt x="736922" y="0"/>
                </a:moveTo>
                <a:lnTo>
                  <a:pt x="770773" y="0"/>
                </a:lnTo>
                <a:lnTo>
                  <a:pt x="770773" y="1419562"/>
                </a:lnTo>
                <a:lnTo>
                  <a:pt x="736922" y="1419562"/>
                </a:lnTo>
                <a:close/>
                <a:moveTo>
                  <a:pt x="662882" y="0"/>
                </a:moveTo>
                <a:lnTo>
                  <a:pt x="696732" y="0"/>
                </a:lnTo>
                <a:lnTo>
                  <a:pt x="696732" y="1419562"/>
                </a:lnTo>
                <a:lnTo>
                  <a:pt x="662882" y="1419562"/>
                </a:lnTo>
                <a:close/>
                <a:moveTo>
                  <a:pt x="588842" y="0"/>
                </a:moveTo>
                <a:lnTo>
                  <a:pt x="622692" y="0"/>
                </a:lnTo>
                <a:lnTo>
                  <a:pt x="622692" y="1419562"/>
                </a:lnTo>
                <a:lnTo>
                  <a:pt x="588842" y="1419562"/>
                </a:lnTo>
                <a:close/>
                <a:moveTo>
                  <a:pt x="514802" y="0"/>
                </a:moveTo>
                <a:lnTo>
                  <a:pt x="548652" y="0"/>
                </a:lnTo>
                <a:lnTo>
                  <a:pt x="548652" y="1419562"/>
                </a:lnTo>
                <a:lnTo>
                  <a:pt x="514802" y="1419562"/>
                </a:lnTo>
                <a:close/>
                <a:moveTo>
                  <a:pt x="440762" y="0"/>
                </a:moveTo>
                <a:lnTo>
                  <a:pt x="474612" y="0"/>
                </a:lnTo>
                <a:lnTo>
                  <a:pt x="474612" y="1419562"/>
                </a:lnTo>
                <a:lnTo>
                  <a:pt x="440762" y="1419562"/>
                </a:lnTo>
                <a:close/>
                <a:moveTo>
                  <a:pt x="366721" y="0"/>
                </a:moveTo>
                <a:lnTo>
                  <a:pt x="400571" y="0"/>
                </a:lnTo>
                <a:lnTo>
                  <a:pt x="400571" y="1419562"/>
                </a:lnTo>
                <a:lnTo>
                  <a:pt x="366721" y="1419562"/>
                </a:lnTo>
                <a:close/>
                <a:moveTo>
                  <a:pt x="292681" y="0"/>
                </a:moveTo>
                <a:lnTo>
                  <a:pt x="326531" y="0"/>
                </a:lnTo>
                <a:lnTo>
                  <a:pt x="326531" y="1419562"/>
                </a:lnTo>
                <a:lnTo>
                  <a:pt x="292681" y="1419562"/>
                </a:lnTo>
                <a:close/>
                <a:moveTo>
                  <a:pt x="218641" y="0"/>
                </a:moveTo>
                <a:lnTo>
                  <a:pt x="252491" y="0"/>
                </a:lnTo>
                <a:lnTo>
                  <a:pt x="252491" y="1419562"/>
                </a:lnTo>
                <a:lnTo>
                  <a:pt x="218641" y="1419562"/>
                </a:lnTo>
                <a:close/>
                <a:moveTo>
                  <a:pt x="148645" y="0"/>
                </a:moveTo>
                <a:lnTo>
                  <a:pt x="178451" y="0"/>
                </a:lnTo>
                <a:lnTo>
                  <a:pt x="178451" y="1419562"/>
                </a:lnTo>
                <a:lnTo>
                  <a:pt x="144601" y="1419562"/>
                </a:lnTo>
                <a:lnTo>
                  <a:pt x="144601" y="38624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8FD08C07-F30A-4898-8C0C-B93416D49A7D}"/>
              </a:ext>
            </a:extLst>
          </p:cNvPr>
          <p:cNvSpPr/>
          <p:nvPr/>
        </p:nvSpPr>
        <p:spPr bwMode="auto">
          <a:xfrm>
            <a:off x="2563720" y="3805554"/>
            <a:ext cx="2104070" cy="1260140"/>
          </a:xfrm>
          <a:custGeom>
            <a:avLst/>
            <a:gdLst>
              <a:gd name="connsiteX0" fmla="*/ 700530 w 2104070"/>
              <a:gd name="connsiteY0" fmla="*/ 0 h 1260140"/>
              <a:gd name="connsiteX1" fmla="*/ 763187 w 2104070"/>
              <a:gd name="connsiteY1" fmla="*/ 0 h 1260140"/>
              <a:gd name="connsiteX2" fmla="*/ 790803 w 2104070"/>
              <a:gd name="connsiteY2" fmla="*/ 50879 h 1260140"/>
              <a:gd name="connsiteX3" fmla="*/ 1052035 w 2104070"/>
              <a:gd name="connsiteY3" fmla="*/ 189775 h 1260140"/>
              <a:gd name="connsiteX4" fmla="*/ 1313267 w 2104070"/>
              <a:gd name="connsiteY4" fmla="*/ 50879 h 1260140"/>
              <a:gd name="connsiteX5" fmla="*/ 1340883 w 2104070"/>
              <a:gd name="connsiteY5" fmla="*/ 0 h 1260140"/>
              <a:gd name="connsiteX6" fmla="*/ 1390599 w 2104070"/>
              <a:gd name="connsiteY6" fmla="*/ 0 h 1260140"/>
              <a:gd name="connsiteX7" fmla="*/ 1424305 w 2104070"/>
              <a:gd name="connsiteY7" fmla="*/ 6805 h 1260140"/>
              <a:gd name="connsiteX8" fmla="*/ 1458044 w 2104070"/>
              <a:gd name="connsiteY8" fmla="*/ 9158 h 1260140"/>
              <a:gd name="connsiteX9" fmla="*/ 1548418 w 2104070"/>
              <a:gd name="connsiteY9" fmla="*/ 78504 h 1260140"/>
              <a:gd name="connsiteX10" fmla="*/ 2104070 w 2104070"/>
              <a:gd name="connsiteY10" fmla="*/ 1040922 h 1260140"/>
              <a:gd name="connsiteX11" fmla="*/ 1846278 w 2104070"/>
              <a:gd name="connsiteY11" fmla="*/ 1189758 h 1260140"/>
              <a:gd name="connsiteX12" fmla="*/ 1563122 w 2104070"/>
              <a:gd name="connsiteY12" fmla="*/ 699317 h 1260140"/>
              <a:gd name="connsiteX13" fmla="*/ 1563122 w 2104070"/>
              <a:gd name="connsiteY13" fmla="*/ 1260140 h 1260140"/>
              <a:gd name="connsiteX14" fmla="*/ 528007 w 2104070"/>
              <a:gd name="connsiteY14" fmla="*/ 1260140 h 1260140"/>
              <a:gd name="connsiteX15" fmla="*/ 528007 w 2104070"/>
              <a:gd name="connsiteY15" fmla="*/ 721733 h 1260140"/>
              <a:gd name="connsiteX16" fmla="*/ 257792 w 2104070"/>
              <a:gd name="connsiteY16" fmla="*/ 1189760 h 1260140"/>
              <a:gd name="connsiteX17" fmla="*/ 0 w 2104070"/>
              <a:gd name="connsiteY17" fmla="*/ 1040924 h 1260140"/>
              <a:gd name="connsiteX18" fmla="*/ 555652 w 2104070"/>
              <a:gd name="connsiteY18" fmla="*/ 78506 h 1260140"/>
              <a:gd name="connsiteX19" fmla="*/ 572730 w 2104070"/>
              <a:gd name="connsiteY19" fmla="*/ 59145 h 1260140"/>
              <a:gd name="connsiteX20" fmla="*/ 578538 w 2104070"/>
              <a:gd name="connsiteY20" fmla="*/ 50531 h 1260140"/>
              <a:gd name="connsiteX21" fmla="*/ 582955 w 2104070"/>
              <a:gd name="connsiteY21" fmla="*/ 47553 h 1260140"/>
              <a:gd name="connsiteX22" fmla="*/ 594748 w 2104070"/>
              <a:gd name="connsiteY22" fmla="*/ 34182 h 1260140"/>
              <a:gd name="connsiteX23" fmla="*/ 623846 w 2104070"/>
              <a:gd name="connsiteY23" fmla="*/ 19983 h 1260140"/>
              <a:gd name="connsiteX24" fmla="*/ 633376 w 2104070"/>
              <a:gd name="connsiteY24" fmla="*/ 13558 h 1260140"/>
              <a:gd name="connsiteX25" fmla="*/ 639580 w 2104070"/>
              <a:gd name="connsiteY25" fmla="*/ 12305 h 1260140"/>
              <a:gd name="connsiteX26" fmla="*/ 646027 w 2104070"/>
              <a:gd name="connsiteY26" fmla="*/ 9160 h 1260140"/>
              <a:gd name="connsiteX27" fmla="*/ 659981 w 2104070"/>
              <a:gd name="connsiteY27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4070" h="1260140">
                <a:moveTo>
                  <a:pt x="700530" y="0"/>
                </a:moveTo>
                <a:lnTo>
                  <a:pt x="763187" y="0"/>
                </a:lnTo>
                <a:lnTo>
                  <a:pt x="790803" y="50879"/>
                </a:lnTo>
                <a:cubicBezTo>
                  <a:pt x="847417" y="134679"/>
                  <a:pt x="943292" y="189775"/>
                  <a:pt x="1052035" y="189775"/>
                </a:cubicBezTo>
                <a:cubicBezTo>
                  <a:pt x="1160778" y="189775"/>
                  <a:pt x="1256653" y="134679"/>
                  <a:pt x="1313267" y="50879"/>
                </a:cubicBezTo>
                <a:lnTo>
                  <a:pt x="1340883" y="0"/>
                </a:lnTo>
                <a:lnTo>
                  <a:pt x="1390599" y="0"/>
                </a:lnTo>
                <a:lnTo>
                  <a:pt x="1424305" y="6805"/>
                </a:lnTo>
                <a:lnTo>
                  <a:pt x="1458044" y="9158"/>
                </a:lnTo>
                <a:cubicBezTo>
                  <a:pt x="1494836" y="19016"/>
                  <a:pt x="1527868" y="42911"/>
                  <a:pt x="1548418" y="78504"/>
                </a:cubicBezTo>
                <a:lnTo>
                  <a:pt x="2104070" y="1040922"/>
                </a:lnTo>
                <a:lnTo>
                  <a:pt x="1846278" y="1189758"/>
                </a:lnTo>
                <a:lnTo>
                  <a:pt x="1563122" y="699317"/>
                </a:lnTo>
                <a:lnTo>
                  <a:pt x="1563122" y="1260140"/>
                </a:lnTo>
                <a:lnTo>
                  <a:pt x="528007" y="1260140"/>
                </a:lnTo>
                <a:lnTo>
                  <a:pt x="528007" y="721733"/>
                </a:lnTo>
                <a:lnTo>
                  <a:pt x="257792" y="1189760"/>
                </a:lnTo>
                <a:lnTo>
                  <a:pt x="0" y="1040924"/>
                </a:lnTo>
                <a:lnTo>
                  <a:pt x="555652" y="78506"/>
                </a:lnTo>
                <a:lnTo>
                  <a:pt x="572730" y="59145"/>
                </a:lnTo>
                <a:lnTo>
                  <a:pt x="578538" y="50531"/>
                </a:lnTo>
                <a:lnTo>
                  <a:pt x="582955" y="47553"/>
                </a:lnTo>
                <a:lnTo>
                  <a:pt x="594748" y="34182"/>
                </a:lnTo>
                <a:lnTo>
                  <a:pt x="623846" y="19983"/>
                </a:lnTo>
                <a:lnTo>
                  <a:pt x="633376" y="13558"/>
                </a:lnTo>
                <a:lnTo>
                  <a:pt x="639580" y="12305"/>
                </a:lnTo>
                <a:lnTo>
                  <a:pt x="646027" y="9160"/>
                </a:lnTo>
                <a:lnTo>
                  <a:pt x="659981" y="8187"/>
                </a:lnTo>
                <a:close/>
              </a:path>
            </a:pathLst>
          </a:custGeom>
          <a:solidFill>
            <a:srgbClr val="FF99CC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799E4EC6-2155-4203-9B71-C43B4DC505ED}"/>
              </a:ext>
            </a:extLst>
          </p:cNvPr>
          <p:cNvSpPr/>
          <p:nvPr/>
        </p:nvSpPr>
        <p:spPr bwMode="auto">
          <a:xfrm>
            <a:off x="2563718" y="3805554"/>
            <a:ext cx="2061082" cy="1260140"/>
          </a:xfrm>
          <a:custGeom>
            <a:avLst/>
            <a:gdLst>
              <a:gd name="connsiteX0" fmla="*/ 30403 w 2061082"/>
              <a:gd name="connsiteY0" fmla="*/ 988265 h 1260140"/>
              <a:gd name="connsiteX1" fmla="*/ 30403 w 2061082"/>
              <a:gd name="connsiteY1" fmla="*/ 1051677 h 1260140"/>
              <a:gd name="connsiteX2" fmla="*/ 28588 w 2061082"/>
              <a:gd name="connsiteY2" fmla="*/ 1053613 h 1260140"/>
              <a:gd name="connsiteX3" fmla="*/ 36389 w 2061082"/>
              <a:gd name="connsiteY3" fmla="*/ 1061933 h 1260140"/>
              <a:gd name="connsiteX4" fmla="*/ 27414 w 2061082"/>
              <a:gd name="connsiteY4" fmla="*/ 1056752 h 1260140"/>
              <a:gd name="connsiteX5" fmla="*/ 27414 w 2061082"/>
              <a:gd name="connsiteY5" fmla="*/ 1054865 h 1260140"/>
              <a:gd name="connsiteX6" fmla="*/ 26266 w 2061082"/>
              <a:gd name="connsiteY6" fmla="*/ 1056089 h 1260140"/>
              <a:gd name="connsiteX7" fmla="*/ 0 w 2061082"/>
              <a:gd name="connsiteY7" fmla="*/ 1040924 h 1260140"/>
              <a:gd name="connsiteX8" fmla="*/ 1300967 w 2061082"/>
              <a:gd name="connsiteY8" fmla="*/ 914393 h 1260140"/>
              <a:gd name="connsiteX9" fmla="*/ 1292450 w 2061082"/>
              <a:gd name="connsiteY9" fmla="*/ 923477 h 1260140"/>
              <a:gd name="connsiteX10" fmla="*/ 1283933 w 2061082"/>
              <a:gd name="connsiteY10" fmla="*/ 914394 h 1260140"/>
              <a:gd name="connsiteX11" fmla="*/ 1283933 w 2061082"/>
              <a:gd name="connsiteY11" fmla="*/ 1123898 h 1260140"/>
              <a:gd name="connsiteX12" fmla="*/ 1292450 w 2061082"/>
              <a:gd name="connsiteY12" fmla="*/ 1132980 h 1260140"/>
              <a:gd name="connsiteX13" fmla="*/ 1300967 w 2061082"/>
              <a:gd name="connsiteY13" fmla="*/ 1123897 h 1260140"/>
              <a:gd name="connsiteX14" fmla="*/ 964113 w 2061082"/>
              <a:gd name="connsiteY14" fmla="*/ 914393 h 1260140"/>
              <a:gd name="connsiteX15" fmla="*/ 955596 w 2061082"/>
              <a:gd name="connsiteY15" fmla="*/ 923477 h 1260140"/>
              <a:gd name="connsiteX16" fmla="*/ 947079 w 2061082"/>
              <a:gd name="connsiteY16" fmla="*/ 914394 h 1260140"/>
              <a:gd name="connsiteX17" fmla="*/ 947079 w 2061082"/>
              <a:gd name="connsiteY17" fmla="*/ 1123898 h 1260140"/>
              <a:gd name="connsiteX18" fmla="*/ 955596 w 2061082"/>
              <a:gd name="connsiteY18" fmla="*/ 1132980 h 1260140"/>
              <a:gd name="connsiteX19" fmla="*/ 964113 w 2061082"/>
              <a:gd name="connsiteY19" fmla="*/ 1123897 h 1260140"/>
              <a:gd name="connsiteX20" fmla="*/ 627260 w 2061082"/>
              <a:gd name="connsiteY20" fmla="*/ 914393 h 1260140"/>
              <a:gd name="connsiteX21" fmla="*/ 618742 w 2061082"/>
              <a:gd name="connsiteY21" fmla="*/ 923477 h 1260140"/>
              <a:gd name="connsiteX22" fmla="*/ 610225 w 2061082"/>
              <a:gd name="connsiteY22" fmla="*/ 914394 h 1260140"/>
              <a:gd name="connsiteX23" fmla="*/ 610225 w 2061082"/>
              <a:gd name="connsiteY23" fmla="*/ 1123898 h 1260140"/>
              <a:gd name="connsiteX24" fmla="*/ 618742 w 2061082"/>
              <a:gd name="connsiteY24" fmla="*/ 1132980 h 1260140"/>
              <a:gd name="connsiteX25" fmla="*/ 627260 w 2061082"/>
              <a:gd name="connsiteY25" fmla="*/ 1123897 h 1260140"/>
              <a:gd name="connsiteX26" fmla="*/ 290406 w 2061082"/>
              <a:gd name="connsiteY26" fmla="*/ 914393 h 1260140"/>
              <a:gd name="connsiteX27" fmla="*/ 281889 w 2061082"/>
              <a:gd name="connsiteY27" fmla="*/ 923477 h 1260140"/>
              <a:gd name="connsiteX28" fmla="*/ 273372 w 2061082"/>
              <a:gd name="connsiteY28" fmla="*/ 914394 h 1260140"/>
              <a:gd name="connsiteX29" fmla="*/ 273372 w 2061082"/>
              <a:gd name="connsiteY29" fmla="*/ 1123898 h 1260140"/>
              <a:gd name="connsiteX30" fmla="*/ 281889 w 2061082"/>
              <a:gd name="connsiteY30" fmla="*/ 1132980 h 1260140"/>
              <a:gd name="connsiteX31" fmla="*/ 290406 w 2061082"/>
              <a:gd name="connsiteY31" fmla="*/ 1123897 h 1260140"/>
              <a:gd name="connsiteX32" fmla="*/ 1377818 w 2061082"/>
              <a:gd name="connsiteY32" fmla="*/ 833937 h 1260140"/>
              <a:gd name="connsiteX33" fmla="*/ 1377818 w 2061082"/>
              <a:gd name="connsiteY33" fmla="*/ 1051677 h 1260140"/>
              <a:gd name="connsiteX34" fmla="*/ 1376002 w 2061082"/>
              <a:gd name="connsiteY34" fmla="*/ 1053613 h 1260140"/>
              <a:gd name="connsiteX35" fmla="*/ 1449601 w 2061082"/>
              <a:gd name="connsiteY35" fmla="*/ 1132106 h 1260140"/>
              <a:gd name="connsiteX36" fmla="*/ 1449601 w 2061082"/>
              <a:gd name="connsiteY36" fmla="*/ 910490 h 1260140"/>
              <a:gd name="connsiteX37" fmla="*/ 1040964 w 2061082"/>
              <a:gd name="connsiteY37" fmla="*/ 833937 h 1260140"/>
              <a:gd name="connsiteX38" fmla="*/ 1040964 w 2061082"/>
              <a:gd name="connsiteY38" fmla="*/ 1051677 h 1260140"/>
              <a:gd name="connsiteX39" fmla="*/ 1039149 w 2061082"/>
              <a:gd name="connsiteY39" fmla="*/ 1053613 h 1260140"/>
              <a:gd name="connsiteX40" fmla="*/ 1112747 w 2061082"/>
              <a:gd name="connsiteY40" fmla="*/ 1132106 h 1260140"/>
              <a:gd name="connsiteX41" fmla="*/ 1112747 w 2061082"/>
              <a:gd name="connsiteY41" fmla="*/ 910490 h 1260140"/>
              <a:gd name="connsiteX42" fmla="*/ 704110 w 2061082"/>
              <a:gd name="connsiteY42" fmla="*/ 833937 h 1260140"/>
              <a:gd name="connsiteX43" fmla="*/ 704110 w 2061082"/>
              <a:gd name="connsiteY43" fmla="*/ 1051677 h 1260140"/>
              <a:gd name="connsiteX44" fmla="*/ 702295 w 2061082"/>
              <a:gd name="connsiteY44" fmla="*/ 1053613 h 1260140"/>
              <a:gd name="connsiteX45" fmla="*/ 775894 w 2061082"/>
              <a:gd name="connsiteY45" fmla="*/ 1132106 h 1260140"/>
              <a:gd name="connsiteX46" fmla="*/ 775894 w 2061082"/>
              <a:gd name="connsiteY46" fmla="*/ 910490 h 1260140"/>
              <a:gd name="connsiteX47" fmla="*/ 1543936 w 2061082"/>
              <a:gd name="connsiteY47" fmla="*/ 832486 h 1260140"/>
              <a:gd name="connsiteX48" fmla="*/ 1470792 w 2061082"/>
              <a:gd name="connsiteY48" fmla="*/ 910489 h 1260140"/>
              <a:gd name="connsiteX49" fmla="*/ 1470792 w 2061082"/>
              <a:gd name="connsiteY49" fmla="*/ 1132104 h 1260140"/>
              <a:gd name="connsiteX50" fmla="*/ 1545070 w 2061082"/>
              <a:gd name="connsiteY50" fmla="*/ 1052887 h 1260140"/>
              <a:gd name="connsiteX51" fmla="*/ 1543936 w 2061082"/>
              <a:gd name="connsiteY51" fmla="*/ 1051677 h 1260140"/>
              <a:gd name="connsiteX52" fmla="*/ 1207082 w 2061082"/>
              <a:gd name="connsiteY52" fmla="*/ 832486 h 1260140"/>
              <a:gd name="connsiteX53" fmla="*/ 1133939 w 2061082"/>
              <a:gd name="connsiteY53" fmla="*/ 910489 h 1260140"/>
              <a:gd name="connsiteX54" fmla="*/ 1133939 w 2061082"/>
              <a:gd name="connsiteY54" fmla="*/ 1132104 h 1260140"/>
              <a:gd name="connsiteX55" fmla="*/ 1208216 w 2061082"/>
              <a:gd name="connsiteY55" fmla="*/ 1052887 h 1260140"/>
              <a:gd name="connsiteX56" fmla="*/ 1207082 w 2061082"/>
              <a:gd name="connsiteY56" fmla="*/ 1051677 h 1260140"/>
              <a:gd name="connsiteX57" fmla="*/ 870228 w 2061082"/>
              <a:gd name="connsiteY57" fmla="*/ 832486 h 1260140"/>
              <a:gd name="connsiteX58" fmla="*/ 797085 w 2061082"/>
              <a:gd name="connsiteY58" fmla="*/ 910489 h 1260140"/>
              <a:gd name="connsiteX59" fmla="*/ 797085 w 2061082"/>
              <a:gd name="connsiteY59" fmla="*/ 1132104 h 1260140"/>
              <a:gd name="connsiteX60" fmla="*/ 871363 w 2061082"/>
              <a:gd name="connsiteY60" fmla="*/ 1052887 h 1260140"/>
              <a:gd name="connsiteX61" fmla="*/ 870228 w 2061082"/>
              <a:gd name="connsiteY61" fmla="*/ 1051677 h 1260140"/>
              <a:gd name="connsiteX62" fmla="*/ 1805567 w 2061082"/>
              <a:gd name="connsiteY62" fmla="*/ 693464 h 1260140"/>
              <a:gd name="connsiteX63" fmla="*/ 1797050 w 2061082"/>
              <a:gd name="connsiteY63" fmla="*/ 702547 h 1260140"/>
              <a:gd name="connsiteX64" fmla="*/ 1788533 w 2061082"/>
              <a:gd name="connsiteY64" fmla="*/ 693465 h 1260140"/>
              <a:gd name="connsiteX65" fmla="*/ 1788533 w 2061082"/>
              <a:gd name="connsiteY65" fmla="*/ 902967 h 1260140"/>
              <a:gd name="connsiteX66" fmla="*/ 1797050 w 2061082"/>
              <a:gd name="connsiteY66" fmla="*/ 912050 h 1260140"/>
              <a:gd name="connsiteX67" fmla="*/ 1805567 w 2061082"/>
              <a:gd name="connsiteY67" fmla="*/ 902966 h 1260140"/>
              <a:gd name="connsiteX68" fmla="*/ 1468714 w 2061082"/>
              <a:gd name="connsiteY68" fmla="*/ 693464 h 1260140"/>
              <a:gd name="connsiteX69" fmla="*/ 1460196 w 2061082"/>
              <a:gd name="connsiteY69" fmla="*/ 702547 h 1260140"/>
              <a:gd name="connsiteX70" fmla="*/ 1451680 w 2061082"/>
              <a:gd name="connsiteY70" fmla="*/ 693465 h 1260140"/>
              <a:gd name="connsiteX71" fmla="*/ 1451680 w 2061082"/>
              <a:gd name="connsiteY71" fmla="*/ 902967 h 1260140"/>
              <a:gd name="connsiteX72" fmla="*/ 1460196 w 2061082"/>
              <a:gd name="connsiteY72" fmla="*/ 912050 h 1260140"/>
              <a:gd name="connsiteX73" fmla="*/ 1468714 w 2061082"/>
              <a:gd name="connsiteY73" fmla="*/ 902966 h 1260140"/>
              <a:gd name="connsiteX74" fmla="*/ 1131860 w 2061082"/>
              <a:gd name="connsiteY74" fmla="*/ 693464 h 1260140"/>
              <a:gd name="connsiteX75" fmla="*/ 1123342 w 2061082"/>
              <a:gd name="connsiteY75" fmla="*/ 702547 h 1260140"/>
              <a:gd name="connsiteX76" fmla="*/ 1114826 w 2061082"/>
              <a:gd name="connsiteY76" fmla="*/ 693465 h 1260140"/>
              <a:gd name="connsiteX77" fmla="*/ 1114826 w 2061082"/>
              <a:gd name="connsiteY77" fmla="*/ 902967 h 1260140"/>
              <a:gd name="connsiteX78" fmla="*/ 1123342 w 2061082"/>
              <a:gd name="connsiteY78" fmla="*/ 912050 h 1260140"/>
              <a:gd name="connsiteX79" fmla="*/ 1131860 w 2061082"/>
              <a:gd name="connsiteY79" fmla="*/ 902966 h 1260140"/>
              <a:gd name="connsiteX80" fmla="*/ 795006 w 2061082"/>
              <a:gd name="connsiteY80" fmla="*/ 693464 h 1260140"/>
              <a:gd name="connsiteX81" fmla="*/ 786489 w 2061082"/>
              <a:gd name="connsiteY81" fmla="*/ 702547 h 1260140"/>
              <a:gd name="connsiteX82" fmla="*/ 777972 w 2061082"/>
              <a:gd name="connsiteY82" fmla="*/ 693465 h 1260140"/>
              <a:gd name="connsiteX83" fmla="*/ 777972 w 2061082"/>
              <a:gd name="connsiteY83" fmla="*/ 902967 h 1260140"/>
              <a:gd name="connsiteX84" fmla="*/ 786489 w 2061082"/>
              <a:gd name="connsiteY84" fmla="*/ 912050 h 1260140"/>
              <a:gd name="connsiteX85" fmla="*/ 795006 w 2061082"/>
              <a:gd name="connsiteY85" fmla="*/ 902966 h 1260140"/>
              <a:gd name="connsiteX86" fmla="*/ 1374829 w 2061082"/>
              <a:gd name="connsiteY86" fmla="*/ 613003 h 1260140"/>
              <a:gd name="connsiteX87" fmla="*/ 1303045 w 2061082"/>
              <a:gd name="connsiteY87" fmla="*/ 689560 h 1260140"/>
              <a:gd name="connsiteX88" fmla="*/ 1303045 w 2061082"/>
              <a:gd name="connsiteY88" fmla="*/ 902155 h 1260140"/>
              <a:gd name="connsiteX89" fmla="*/ 1374829 w 2061082"/>
              <a:gd name="connsiteY89" fmla="*/ 825600 h 1260140"/>
              <a:gd name="connsiteX90" fmla="*/ 1037975 w 2061082"/>
              <a:gd name="connsiteY90" fmla="*/ 613003 h 1260140"/>
              <a:gd name="connsiteX91" fmla="*/ 966192 w 2061082"/>
              <a:gd name="connsiteY91" fmla="*/ 689560 h 1260140"/>
              <a:gd name="connsiteX92" fmla="*/ 966192 w 2061082"/>
              <a:gd name="connsiteY92" fmla="*/ 902155 h 1260140"/>
              <a:gd name="connsiteX93" fmla="*/ 1037975 w 2061082"/>
              <a:gd name="connsiteY93" fmla="*/ 825600 h 1260140"/>
              <a:gd name="connsiteX94" fmla="*/ 701121 w 2061082"/>
              <a:gd name="connsiteY94" fmla="*/ 613003 h 1260140"/>
              <a:gd name="connsiteX95" fmla="*/ 629338 w 2061082"/>
              <a:gd name="connsiteY95" fmla="*/ 689560 h 1260140"/>
              <a:gd name="connsiteX96" fmla="*/ 629338 w 2061082"/>
              <a:gd name="connsiteY96" fmla="*/ 902155 h 1260140"/>
              <a:gd name="connsiteX97" fmla="*/ 701121 w 2061082"/>
              <a:gd name="connsiteY97" fmla="*/ 825600 h 1260140"/>
              <a:gd name="connsiteX98" fmla="*/ 364268 w 2061082"/>
              <a:gd name="connsiteY98" fmla="*/ 613003 h 1260140"/>
              <a:gd name="connsiteX99" fmla="*/ 292484 w 2061082"/>
              <a:gd name="connsiteY99" fmla="*/ 689560 h 1260140"/>
              <a:gd name="connsiteX100" fmla="*/ 292484 w 2061082"/>
              <a:gd name="connsiteY100" fmla="*/ 902155 h 1260140"/>
              <a:gd name="connsiteX101" fmla="*/ 364268 w 2061082"/>
              <a:gd name="connsiteY101" fmla="*/ 825600 h 1260140"/>
              <a:gd name="connsiteX102" fmla="*/ 1208711 w 2061082"/>
              <a:gd name="connsiteY102" fmla="*/ 611554 h 1260140"/>
              <a:gd name="connsiteX103" fmla="*/ 1208711 w 2061082"/>
              <a:gd name="connsiteY103" fmla="*/ 824150 h 1260140"/>
              <a:gd name="connsiteX104" fmla="*/ 1281854 w 2061082"/>
              <a:gd name="connsiteY104" fmla="*/ 902157 h 1260140"/>
              <a:gd name="connsiteX105" fmla="*/ 1281854 w 2061082"/>
              <a:gd name="connsiteY105" fmla="*/ 689561 h 1260140"/>
              <a:gd name="connsiteX106" fmla="*/ 871857 w 2061082"/>
              <a:gd name="connsiteY106" fmla="*/ 611554 h 1260140"/>
              <a:gd name="connsiteX107" fmla="*/ 871857 w 2061082"/>
              <a:gd name="connsiteY107" fmla="*/ 824150 h 1260140"/>
              <a:gd name="connsiteX108" fmla="*/ 945001 w 2061082"/>
              <a:gd name="connsiteY108" fmla="*/ 902157 h 1260140"/>
              <a:gd name="connsiteX109" fmla="*/ 945001 w 2061082"/>
              <a:gd name="connsiteY109" fmla="*/ 689561 h 1260140"/>
              <a:gd name="connsiteX110" fmla="*/ 535004 w 2061082"/>
              <a:gd name="connsiteY110" fmla="*/ 611554 h 1260140"/>
              <a:gd name="connsiteX111" fmla="*/ 535004 w 2061082"/>
              <a:gd name="connsiteY111" fmla="*/ 824150 h 1260140"/>
              <a:gd name="connsiteX112" fmla="*/ 608147 w 2061082"/>
              <a:gd name="connsiteY112" fmla="*/ 902157 h 1260140"/>
              <a:gd name="connsiteX113" fmla="*/ 608147 w 2061082"/>
              <a:gd name="connsiteY113" fmla="*/ 689561 h 1260140"/>
              <a:gd name="connsiteX114" fmla="*/ 1637820 w 2061082"/>
              <a:gd name="connsiteY114" fmla="*/ 472732 h 1260140"/>
              <a:gd name="connsiteX115" fmla="*/ 1629303 w 2061082"/>
              <a:gd name="connsiteY115" fmla="*/ 481815 h 1260140"/>
              <a:gd name="connsiteX116" fmla="*/ 1620786 w 2061082"/>
              <a:gd name="connsiteY116" fmla="*/ 472732 h 1260140"/>
              <a:gd name="connsiteX117" fmla="*/ 1620786 w 2061082"/>
              <a:gd name="connsiteY117" fmla="*/ 682237 h 1260140"/>
              <a:gd name="connsiteX118" fmla="*/ 1629303 w 2061082"/>
              <a:gd name="connsiteY118" fmla="*/ 691320 h 1260140"/>
              <a:gd name="connsiteX119" fmla="*/ 1637820 w 2061082"/>
              <a:gd name="connsiteY119" fmla="*/ 682236 h 1260140"/>
              <a:gd name="connsiteX120" fmla="*/ 1300967 w 2061082"/>
              <a:gd name="connsiteY120" fmla="*/ 472732 h 1260140"/>
              <a:gd name="connsiteX121" fmla="*/ 1292450 w 2061082"/>
              <a:gd name="connsiteY121" fmla="*/ 481815 h 1260140"/>
              <a:gd name="connsiteX122" fmla="*/ 1283933 w 2061082"/>
              <a:gd name="connsiteY122" fmla="*/ 472732 h 1260140"/>
              <a:gd name="connsiteX123" fmla="*/ 1283933 w 2061082"/>
              <a:gd name="connsiteY123" fmla="*/ 682237 h 1260140"/>
              <a:gd name="connsiteX124" fmla="*/ 1292450 w 2061082"/>
              <a:gd name="connsiteY124" fmla="*/ 691320 h 1260140"/>
              <a:gd name="connsiteX125" fmla="*/ 1300967 w 2061082"/>
              <a:gd name="connsiteY125" fmla="*/ 682236 h 1260140"/>
              <a:gd name="connsiteX126" fmla="*/ 964113 w 2061082"/>
              <a:gd name="connsiteY126" fmla="*/ 472732 h 1260140"/>
              <a:gd name="connsiteX127" fmla="*/ 955596 w 2061082"/>
              <a:gd name="connsiteY127" fmla="*/ 481815 h 1260140"/>
              <a:gd name="connsiteX128" fmla="*/ 947079 w 2061082"/>
              <a:gd name="connsiteY128" fmla="*/ 472732 h 1260140"/>
              <a:gd name="connsiteX129" fmla="*/ 947079 w 2061082"/>
              <a:gd name="connsiteY129" fmla="*/ 682237 h 1260140"/>
              <a:gd name="connsiteX130" fmla="*/ 955596 w 2061082"/>
              <a:gd name="connsiteY130" fmla="*/ 691320 h 1260140"/>
              <a:gd name="connsiteX131" fmla="*/ 964113 w 2061082"/>
              <a:gd name="connsiteY131" fmla="*/ 682236 h 1260140"/>
              <a:gd name="connsiteX132" fmla="*/ 627260 w 2061082"/>
              <a:gd name="connsiteY132" fmla="*/ 472732 h 1260140"/>
              <a:gd name="connsiteX133" fmla="*/ 618742 w 2061082"/>
              <a:gd name="connsiteY133" fmla="*/ 481815 h 1260140"/>
              <a:gd name="connsiteX134" fmla="*/ 610225 w 2061082"/>
              <a:gd name="connsiteY134" fmla="*/ 472732 h 1260140"/>
              <a:gd name="connsiteX135" fmla="*/ 610225 w 2061082"/>
              <a:gd name="connsiteY135" fmla="*/ 682237 h 1260140"/>
              <a:gd name="connsiteX136" fmla="*/ 618742 w 2061082"/>
              <a:gd name="connsiteY136" fmla="*/ 691320 h 1260140"/>
              <a:gd name="connsiteX137" fmla="*/ 627260 w 2061082"/>
              <a:gd name="connsiteY137" fmla="*/ 682236 h 1260140"/>
              <a:gd name="connsiteX138" fmla="*/ 1377818 w 2061082"/>
              <a:gd name="connsiteY138" fmla="*/ 392075 h 1260140"/>
              <a:gd name="connsiteX139" fmla="*/ 1377818 w 2061082"/>
              <a:gd name="connsiteY139" fmla="*/ 604671 h 1260140"/>
              <a:gd name="connsiteX140" fmla="*/ 1449601 w 2061082"/>
              <a:gd name="connsiteY140" fmla="*/ 681228 h 1260140"/>
              <a:gd name="connsiteX141" fmla="*/ 1449601 w 2061082"/>
              <a:gd name="connsiteY141" fmla="*/ 468631 h 1260140"/>
              <a:gd name="connsiteX142" fmla="*/ 1040964 w 2061082"/>
              <a:gd name="connsiteY142" fmla="*/ 392075 h 1260140"/>
              <a:gd name="connsiteX143" fmla="*/ 1040964 w 2061082"/>
              <a:gd name="connsiteY143" fmla="*/ 604671 h 1260140"/>
              <a:gd name="connsiteX144" fmla="*/ 1112747 w 2061082"/>
              <a:gd name="connsiteY144" fmla="*/ 681228 h 1260140"/>
              <a:gd name="connsiteX145" fmla="*/ 1112747 w 2061082"/>
              <a:gd name="connsiteY145" fmla="*/ 468631 h 1260140"/>
              <a:gd name="connsiteX146" fmla="*/ 704110 w 2061082"/>
              <a:gd name="connsiteY146" fmla="*/ 392075 h 1260140"/>
              <a:gd name="connsiteX147" fmla="*/ 704110 w 2061082"/>
              <a:gd name="connsiteY147" fmla="*/ 604671 h 1260140"/>
              <a:gd name="connsiteX148" fmla="*/ 775894 w 2061082"/>
              <a:gd name="connsiteY148" fmla="*/ 681228 h 1260140"/>
              <a:gd name="connsiteX149" fmla="*/ 775894 w 2061082"/>
              <a:gd name="connsiteY149" fmla="*/ 468631 h 1260140"/>
              <a:gd name="connsiteX150" fmla="*/ 1543936 w 2061082"/>
              <a:gd name="connsiteY150" fmla="*/ 390624 h 1260140"/>
              <a:gd name="connsiteX151" fmla="*/ 1470792 w 2061082"/>
              <a:gd name="connsiteY151" fmla="*/ 468630 h 1260140"/>
              <a:gd name="connsiteX152" fmla="*/ 1470792 w 2061082"/>
              <a:gd name="connsiteY152" fmla="*/ 681227 h 1260140"/>
              <a:gd name="connsiteX153" fmla="*/ 1543936 w 2061082"/>
              <a:gd name="connsiteY153" fmla="*/ 603220 h 1260140"/>
              <a:gd name="connsiteX154" fmla="*/ 1207082 w 2061082"/>
              <a:gd name="connsiteY154" fmla="*/ 390624 h 1260140"/>
              <a:gd name="connsiteX155" fmla="*/ 1133939 w 2061082"/>
              <a:gd name="connsiteY155" fmla="*/ 468630 h 1260140"/>
              <a:gd name="connsiteX156" fmla="*/ 1133939 w 2061082"/>
              <a:gd name="connsiteY156" fmla="*/ 681227 h 1260140"/>
              <a:gd name="connsiteX157" fmla="*/ 1207082 w 2061082"/>
              <a:gd name="connsiteY157" fmla="*/ 603220 h 1260140"/>
              <a:gd name="connsiteX158" fmla="*/ 870228 w 2061082"/>
              <a:gd name="connsiteY158" fmla="*/ 390624 h 1260140"/>
              <a:gd name="connsiteX159" fmla="*/ 797085 w 2061082"/>
              <a:gd name="connsiteY159" fmla="*/ 468630 h 1260140"/>
              <a:gd name="connsiteX160" fmla="*/ 797085 w 2061082"/>
              <a:gd name="connsiteY160" fmla="*/ 681227 h 1260140"/>
              <a:gd name="connsiteX161" fmla="*/ 870228 w 2061082"/>
              <a:gd name="connsiteY161" fmla="*/ 603220 h 1260140"/>
              <a:gd name="connsiteX162" fmla="*/ 533375 w 2061082"/>
              <a:gd name="connsiteY162" fmla="*/ 390624 h 1260140"/>
              <a:gd name="connsiteX163" fmla="*/ 460231 w 2061082"/>
              <a:gd name="connsiteY163" fmla="*/ 468630 h 1260140"/>
              <a:gd name="connsiteX164" fmla="*/ 460231 w 2061082"/>
              <a:gd name="connsiteY164" fmla="*/ 681227 h 1260140"/>
              <a:gd name="connsiteX165" fmla="*/ 533375 w 2061082"/>
              <a:gd name="connsiteY165" fmla="*/ 603220 h 1260140"/>
              <a:gd name="connsiteX166" fmla="*/ 1468714 w 2061082"/>
              <a:gd name="connsiteY166" fmla="*/ 251802 h 1260140"/>
              <a:gd name="connsiteX167" fmla="*/ 1460196 w 2061082"/>
              <a:gd name="connsiteY167" fmla="*/ 260885 h 1260140"/>
              <a:gd name="connsiteX168" fmla="*/ 1451680 w 2061082"/>
              <a:gd name="connsiteY168" fmla="*/ 251802 h 1260140"/>
              <a:gd name="connsiteX169" fmla="*/ 1451680 w 2061082"/>
              <a:gd name="connsiteY169" fmla="*/ 461307 h 1260140"/>
              <a:gd name="connsiteX170" fmla="*/ 1460196 w 2061082"/>
              <a:gd name="connsiteY170" fmla="*/ 470390 h 1260140"/>
              <a:gd name="connsiteX171" fmla="*/ 1468714 w 2061082"/>
              <a:gd name="connsiteY171" fmla="*/ 461307 h 1260140"/>
              <a:gd name="connsiteX172" fmla="*/ 1131860 w 2061082"/>
              <a:gd name="connsiteY172" fmla="*/ 251802 h 1260140"/>
              <a:gd name="connsiteX173" fmla="*/ 1123342 w 2061082"/>
              <a:gd name="connsiteY173" fmla="*/ 260885 h 1260140"/>
              <a:gd name="connsiteX174" fmla="*/ 1114826 w 2061082"/>
              <a:gd name="connsiteY174" fmla="*/ 251802 h 1260140"/>
              <a:gd name="connsiteX175" fmla="*/ 1114826 w 2061082"/>
              <a:gd name="connsiteY175" fmla="*/ 461307 h 1260140"/>
              <a:gd name="connsiteX176" fmla="*/ 1123342 w 2061082"/>
              <a:gd name="connsiteY176" fmla="*/ 470390 h 1260140"/>
              <a:gd name="connsiteX177" fmla="*/ 1131860 w 2061082"/>
              <a:gd name="connsiteY177" fmla="*/ 461307 h 1260140"/>
              <a:gd name="connsiteX178" fmla="*/ 795006 w 2061082"/>
              <a:gd name="connsiteY178" fmla="*/ 251802 h 1260140"/>
              <a:gd name="connsiteX179" fmla="*/ 786489 w 2061082"/>
              <a:gd name="connsiteY179" fmla="*/ 260885 h 1260140"/>
              <a:gd name="connsiteX180" fmla="*/ 777972 w 2061082"/>
              <a:gd name="connsiteY180" fmla="*/ 251802 h 1260140"/>
              <a:gd name="connsiteX181" fmla="*/ 777972 w 2061082"/>
              <a:gd name="connsiteY181" fmla="*/ 461307 h 1260140"/>
              <a:gd name="connsiteX182" fmla="*/ 786489 w 2061082"/>
              <a:gd name="connsiteY182" fmla="*/ 470390 h 1260140"/>
              <a:gd name="connsiteX183" fmla="*/ 795006 w 2061082"/>
              <a:gd name="connsiteY183" fmla="*/ 461307 h 1260140"/>
              <a:gd name="connsiteX184" fmla="*/ 1374829 w 2061082"/>
              <a:gd name="connsiteY184" fmla="*/ 162125 h 1260140"/>
              <a:gd name="connsiteX185" fmla="*/ 1303045 w 2061082"/>
              <a:gd name="connsiteY185" fmla="*/ 238680 h 1260140"/>
              <a:gd name="connsiteX186" fmla="*/ 1303045 w 2061082"/>
              <a:gd name="connsiteY186" fmla="*/ 460295 h 1260140"/>
              <a:gd name="connsiteX187" fmla="*/ 1374829 w 2061082"/>
              <a:gd name="connsiteY187" fmla="*/ 383739 h 1260140"/>
              <a:gd name="connsiteX188" fmla="*/ 701121 w 2061082"/>
              <a:gd name="connsiteY188" fmla="*/ 162125 h 1260140"/>
              <a:gd name="connsiteX189" fmla="*/ 629338 w 2061082"/>
              <a:gd name="connsiteY189" fmla="*/ 238680 h 1260140"/>
              <a:gd name="connsiteX190" fmla="*/ 629338 w 2061082"/>
              <a:gd name="connsiteY190" fmla="*/ 460295 h 1260140"/>
              <a:gd name="connsiteX191" fmla="*/ 701121 w 2061082"/>
              <a:gd name="connsiteY191" fmla="*/ 383739 h 1260140"/>
              <a:gd name="connsiteX192" fmla="*/ 1545565 w 2061082"/>
              <a:gd name="connsiteY192" fmla="*/ 160674 h 1260140"/>
              <a:gd name="connsiteX193" fmla="*/ 1545565 w 2061082"/>
              <a:gd name="connsiteY193" fmla="*/ 382289 h 1260140"/>
              <a:gd name="connsiteX194" fmla="*/ 1618708 w 2061082"/>
              <a:gd name="connsiteY194" fmla="*/ 460296 h 1260140"/>
              <a:gd name="connsiteX195" fmla="*/ 1618708 w 2061082"/>
              <a:gd name="connsiteY195" fmla="*/ 238680 h 1260140"/>
              <a:gd name="connsiteX196" fmla="*/ 1208711 w 2061082"/>
              <a:gd name="connsiteY196" fmla="*/ 160674 h 1260140"/>
              <a:gd name="connsiteX197" fmla="*/ 1208711 w 2061082"/>
              <a:gd name="connsiteY197" fmla="*/ 382289 h 1260140"/>
              <a:gd name="connsiteX198" fmla="*/ 1281854 w 2061082"/>
              <a:gd name="connsiteY198" fmla="*/ 460296 h 1260140"/>
              <a:gd name="connsiteX199" fmla="*/ 1281854 w 2061082"/>
              <a:gd name="connsiteY199" fmla="*/ 238680 h 1260140"/>
              <a:gd name="connsiteX200" fmla="*/ 871857 w 2061082"/>
              <a:gd name="connsiteY200" fmla="*/ 160674 h 1260140"/>
              <a:gd name="connsiteX201" fmla="*/ 871857 w 2061082"/>
              <a:gd name="connsiteY201" fmla="*/ 382289 h 1260140"/>
              <a:gd name="connsiteX202" fmla="*/ 945001 w 2061082"/>
              <a:gd name="connsiteY202" fmla="*/ 460296 h 1260140"/>
              <a:gd name="connsiteX203" fmla="*/ 945001 w 2061082"/>
              <a:gd name="connsiteY203" fmla="*/ 238680 h 1260140"/>
              <a:gd name="connsiteX204" fmla="*/ 535004 w 2061082"/>
              <a:gd name="connsiteY204" fmla="*/ 160674 h 1260140"/>
              <a:gd name="connsiteX205" fmla="*/ 535004 w 2061082"/>
              <a:gd name="connsiteY205" fmla="*/ 382289 h 1260140"/>
              <a:gd name="connsiteX206" fmla="*/ 608147 w 2061082"/>
              <a:gd name="connsiteY206" fmla="*/ 460296 h 1260140"/>
              <a:gd name="connsiteX207" fmla="*/ 608147 w 2061082"/>
              <a:gd name="connsiteY207" fmla="*/ 238680 h 1260140"/>
              <a:gd name="connsiteX208" fmla="*/ 759249 w 2061082"/>
              <a:gd name="connsiteY208" fmla="*/ 0 h 1260140"/>
              <a:gd name="connsiteX209" fmla="*/ 763187 w 2061082"/>
              <a:gd name="connsiteY209" fmla="*/ 0 h 1260140"/>
              <a:gd name="connsiteX210" fmla="*/ 768600 w 2061082"/>
              <a:gd name="connsiteY210" fmla="*/ 9973 h 1260140"/>
              <a:gd name="connsiteX211" fmla="*/ 700530 w 2061082"/>
              <a:gd name="connsiteY211" fmla="*/ 0 h 1260140"/>
              <a:gd name="connsiteX212" fmla="*/ 704110 w 2061082"/>
              <a:gd name="connsiteY212" fmla="*/ 0 h 1260140"/>
              <a:gd name="connsiteX213" fmla="*/ 704110 w 2061082"/>
              <a:gd name="connsiteY213" fmla="*/ 158937 h 1260140"/>
              <a:gd name="connsiteX214" fmla="*/ 702295 w 2061082"/>
              <a:gd name="connsiteY214" fmla="*/ 160874 h 1260140"/>
              <a:gd name="connsiteX215" fmla="*/ 775894 w 2061082"/>
              <a:gd name="connsiteY215" fmla="*/ 239366 h 1260140"/>
              <a:gd name="connsiteX216" fmla="*/ 775894 w 2061082"/>
              <a:gd name="connsiteY216" fmla="*/ 23411 h 1260140"/>
              <a:gd name="connsiteX217" fmla="*/ 790803 w 2061082"/>
              <a:gd name="connsiteY217" fmla="*/ 50879 h 1260140"/>
              <a:gd name="connsiteX218" fmla="*/ 797085 w 2061082"/>
              <a:gd name="connsiteY218" fmla="*/ 58133 h 1260140"/>
              <a:gd name="connsiteX219" fmla="*/ 797085 w 2061082"/>
              <a:gd name="connsiteY219" fmla="*/ 239365 h 1260140"/>
              <a:gd name="connsiteX220" fmla="*/ 871363 w 2061082"/>
              <a:gd name="connsiteY220" fmla="*/ 160148 h 1260140"/>
              <a:gd name="connsiteX221" fmla="*/ 870228 w 2061082"/>
              <a:gd name="connsiteY221" fmla="*/ 158938 h 1260140"/>
              <a:gd name="connsiteX222" fmla="*/ 870228 w 2061082"/>
              <a:gd name="connsiteY222" fmla="*/ 129265 h 1260140"/>
              <a:gd name="connsiteX223" fmla="*/ 901871 w 2061082"/>
              <a:gd name="connsiteY223" fmla="*/ 151752 h 1260140"/>
              <a:gd name="connsiteX224" fmla="*/ 947079 w 2061082"/>
              <a:gd name="connsiteY224" fmla="*/ 169539 h 1260140"/>
              <a:gd name="connsiteX225" fmla="*/ 947079 w 2061082"/>
              <a:gd name="connsiteY225" fmla="*/ 231157 h 1260140"/>
              <a:gd name="connsiteX226" fmla="*/ 955596 w 2061082"/>
              <a:gd name="connsiteY226" fmla="*/ 240240 h 1260140"/>
              <a:gd name="connsiteX227" fmla="*/ 964113 w 2061082"/>
              <a:gd name="connsiteY227" fmla="*/ 231156 h 1260140"/>
              <a:gd name="connsiteX228" fmla="*/ 964113 w 2061082"/>
              <a:gd name="connsiteY228" fmla="*/ 176241 h 1260140"/>
              <a:gd name="connsiteX229" fmla="*/ 973303 w 2061082"/>
              <a:gd name="connsiteY229" fmla="*/ 179857 h 1260140"/>
              <a:gd name="connsiteX230" fmla="*/ 1016273 w 2061082"/>
              <a:gd name="connsiteY230" fmla="*/ 185270 h 1260140"/>
              <a:gd name="connsiteX231" fmla="*/ 966192 w 2061082"/>
              <a:gd name="connsiteY231" fmla="*/ 238680 h 1260140"/>
              <a:gd name="connsiteX232" fmla="*/ 966192 w 2061082"/>
              <a:gd name="connsiteY232" fmla="*/ 460295 h 1260140"/>
              <a:gd name="connsiteX233" fmla="*/ 1037975 w 2061082"/>
              <a:gd name="connsiteY233" fmla="*/ 383739 h 1260140"/>
              <a:gd name="connsiteX234" fmla="*/ 1037975 w 2061082"/>
              <a:gd name="connsiteY234" fmla="*/ 188004 h 1260140"/>
              <a:gd name="connsiteX235" fmla="*/ 1052035 w 2061082"/>
              <a:gd name="connsiteY235" fmla="*/ 189775 h 1260140"/>
              <a:gd name="connsiteX236" fmla="*/ 1064747 w 2061082"/>
              <a:gd name="connsiteY236" fmla="*/ 188174 h 1260140"/>
              <a:gd name="connsiteX237" fmla="*/ 1112747 w 2061082"/>
              <a:gd name="connsiteY237" fmla="*/ 239366 h 1260140"/>
              <a:gd name="connsiteX238" fmla="*/ 1112747 w 2061082"/>
              <a:gd name="connsiteY238" fmla="*/ 182127 h 1260140"/>
              <a:gd name="connsiteX239" fmla="*/ 1130767 w 2061082"/>
              <a:gd name="connsiteY239" fmla="*/ 179857 h 1260140"/>
              <a:gd name="connsiteX240" fmla="*/ 1133939 w 2061082"/>
              <a:gd name="connsiteY240" fmla="*/ 178609 h 1260140"/>
              <a:gd name="connsiteX241" fmla="*/ 1133939 w 2061082"/>
              <a:gd name="connsiteY241" fmla="*/ 239365 h 1260140"/>
              <a:gd name="connsiteX242" fmla="*/ 1208217 w 2061082"/>
              <a:gd name="connsiteY242" fmla="*/ 160148 h 1260140"/>
              <a:gd name="connsiteX243" fmla="*/ 1207082 w 2061082"/>
              <a:gd name="connsiteY243" fmla="*/ 158938 h 1260140"/>
              <a:gd name="connsiteX244" fmla="*/ 1207082 w 2061082"/>
              <a:gd name="connsiteY244" fmla="*/ 148282 h 1260140"/>
              <a:gd name="connsiteX245" fmla="*/ 1263857 w 2061082"/>
              <a:gd name="connsiteY245" fmla="*/ 107935 h 1260140"/>
              <a:gd name="connsiteX246" fmla="*/ 1283933 w 2061082"/>
              <a:gd name="connsiteY246" fmla="*/ 84753 h 1260140"/>
              <a:gd name="connsiteX247" fmla="*/ 1283933 w 2061082"/>
              <a:gd name="connsiteY247" fmla="*/ 231157 h 1260140"/>
              <a:gd name="connsiteX248" fmla="*/ 1292450 w 2061082"/>
              <a:gd name="connsiteY248" fmla="*/ 240240 h 1260140"/>
              <a:gd name="connsiteX249" fmla="*/ 1300967 w 2061082"/>
              <a:gd name="connsiteY249" fmla="*/ 231156 h 1260140"/>
              <a:gd name="connsiteX250" fmla="*/ 1300967 w 2061082"/>
              <a:gd name="connsiteY250" fmla="*/ 65083 h 1260140"/>
              <a:gd name="connsiteX251" fmla="*/ 1313267 w 2061082"/>
              <a:gd name="connsiteY251" fmla="*/ 50879 h 1260140"/>
              <a:gd name="connsiteX252" fmla="*/ 1340883 w 2061082"/>
              <a:gd name="connsiteY252" fmla="*/ 0 h 1260140"/>
              <a:gd name="connsiteX253" fmla="*/ 1377818 w 2061082"/>
              <a:gd name="connsiteY253" fmla="*/ 0 h 1260140"/>
              <a:gd name="connsiteX254" fmla="*/ 1377818 w 2061082"/>
              <a:gd name="connsiteY254" fmla="*/ 158937 h 1260140"/>
              <a:gd name="connsiteX255" fmla="*/ 1376002 w 2061082"/>
              <a:gd name="connsiteY255" fmla="*/ 160873 h 1260140"/>
              <a:gd name="connsiteX256" fmla="*/ 1449601 w 2061082"/>
              <a:gd name="connsiteY256" fmla="*/ 239366 h 1260140"/>
              <a:gd name="connsiteX257" fmla="*/ 1449601 w 2061082"/>
              <a:gd name="connsiteY257" fmla="*/ 17751 h 1260140"/>
              <a:gd name="connsiteX258" fmla="*/ 1440389 w 2061082"/>
              <a:gd name="connsiteY258" fmla="*/ 7927 h 1260140"/>
              <a:gd name="connsiteX259" fmla="*/ 1451680 w 2061082"/>
              <a:gd name="connsiteY259" fmla="*/ 8714 h 1260140"/>
              <a:gd name="connsiteX260" fmla="*/ 1451680 w 2061082"/>
              <a:gd name="connsiteY260" fmla="*/ 10227 h 1260140"/>
              <a:gd name="connsiteX261" fmla="*/ 1460196 w 2061082"/>
              <a:gd name="connsiteY261" fmla="*/ 19310 h 1260140"/>
              <a:gd name="connsiteX262" fmla="*/ 1466052 w 2061082"/>
              <a:gd name="connsiteY262" fmla="*/ 13066 h 1260140"/>
              <a:gd name="connsiteX263" fmla="*/ 1472318 w 2061082"/>
              <a:gd name="connsiteY263" fmla="*/ 16123 h 1260140"/>
              <a:gd name="connsiteX264" fmla="*/ 1470792 w 2061082"/>
              <a:gd name="connsiteY264" fmla="*/ 17750 h 1260140"/>
              <a:gd name="connsiteX265" fmla="*/ 1470792 w 2061082"/>
              <a:gd name="connsiteY265" fmla="*/ 239365 h 1260140"/>
              <a:gd name="connsiteX266" fmla="*/ 1545070 w 2061082"/>
              <a:gd name="connsiteY266" fmla="*/ 160148 h 1260140"/>
              <a:gd name="connsiteX267" fmla="*/ 1543936 w 2061082"/>
              <a:gd name="connsiteY267" fmla="*/ 158937 h 1260140"/>
              <a:gd name="connsiteX268" fmla="*/ 1543936 w 2061082"/>
              <a:gd name="connsiteY268" fmla="*/ 73422 h 1260140"/>
              <a:gd name="connsiteX269" fmla="*/ 1548418 w 2061082"/>
              <a:gd name="connsiteY269" fmla="*/ 78504 h 1260140"/>
              <a:gd name="connsiteX270" fmla="*/ 1620786 w 2061082"/>
              <a:gd name="connsiteY270" fmla="*/ 203850 h 1260140"/>
              <a:gd name="connsiteX271" fmla="*/ 1620786 w 2061082"/>
              <a:gd name="connsiteY271" fmla="*/ 231157 h 1260140"/>
              <a:gd name="connsiteX272" fmla="*/ 1629303 w 2061082"/>
              <a:gd name="connsiteY272" fmla="*/ 240240 h 1260140"/>
              <a:gd name="connsiteX273" fmla="*/ 1637035 w 2061082"/>
              <a:gd name="connsiteY273" fmla="*/ 231994 h 1260140"/>
              <a:gd name="connsiteX274" fmla="*/ 1640516 w 2061082"/>
              <a:gd name="connsiteY274" fmla="*/ 238022 h 1260140"/>
              <a:gd name="connsiteX275" fmla="*/ 1639899 w 2061082"/>
              <a:gd name="connsiteY275" fmla="*/ 238680 h 1260140"/>
              <a:gd name="connsiteX276" fmla="*/ 1639899 w 2061082"/>
              <a:gd name="connsiteY276" fmla="*/ 460295 h 1260140"/>
              <a:gd name="connsiteX277" fmla="*/ 1711682 w 2061082"/>
              <a:gd name="connsiteY277" fmla="*/ 383739 h 1260140"/>
              <a:gd name="connsiteX278" fmla="*/ 1711682 w 2061082"/>
              <a:gd name="connsiteY278" fmla="*/ 361287 h 1260140"/>
              <a:gd name="connsiteX279" fmla="*/ 1753152 w 2061082"/>
              <a:gd name="connsiteY279" fmla="*/ 433113 h 1260140"/>
              <a:gd name="connsiteX280" fmla="*/ 1714671 w 2061082"/>
              <a:gd name="connsiteY280" fmla="*/ 392075 h 1260140"/>
              <a:gd name="connsiteX281" fmla="*/ 1714671 w 2061082"/>
              <a:gd name="connsiteY281" fmla="*/ 604671 h 1260140"/>
              <a:gd name="connsiteX282" fmla="*/ 1786455 w 2061082"/>
              <a:gd name="connsiteY282" fmla="*/ 681228 h 1260140"/>
              <a:gd name="connsiteX283" fmla="*/ 1786455 w 2061082"/>
              <a:gd name="connsiteY283" fmla="*/ 490796 h 1260140"/>
              <a:gd name="connsiteX284" fmla="*/ 1807646 w 2061082"/>
              <a:gd name="connsiteY284" fmla="*/ 527500 h 1260140"/>
              <a:gd name="connsiteX285" fmla="*/ 1807646 w 2061082"/>
              <a:gd name="connsiteY285" fmla="*/ 681227 h 1260140"/>
              <a:gd name="connsiteX286" fmla="*/ 1862577 w 2061082"/>
              <a:gd name="connsiteY286" fmla="*/ 622643 h 1260140"/>
              <a:gd name="connsiteX287" fmla="*/ 1882418 w 2061082"/>
              <a:gd name="connsiteY287" fmla="*/ 657010 h 1260140"/>
              <a:gd name="connsiteX288" fmla="*/ 1882418 w 2061082"/>
              <a:gd name="connsiteY288" fmla="*/ 824150 h 1260140"/>
              <a:gd name="connsiteX289" fmla="*/ 1955562 w 2061082"/>
              <a:gd name="connsiteY289" fmla="*/ 902157 h 1260140"/>
              <a:gd name="connsiteX290" fmla="*/ 1955562 w 2061082"/>
              <a:gd name="connsiteY290" fmla="*/ 783698 h 1260140"/>
              <a:gd name="connsiteX291" fmla="*/ 1976753 w 2061082"/>
              <a:gd name="connsiteY291" fmla="*/ 820402 h 1260140"/>
              <a:gd name="connsiteX292" fmla="*/ 1976753 w 2061082"/>
              <a:gd name="connsiteY292" fmla="*/ 902155 h 1260140"/>
              <a:gd name="connsiteX293" fmla="*/ 2005966 w 2061082"/>
              <a:gd name="connsiteY293" fmla="*/ 871000 h 1260140"/>
              <a:gd name="connsiteX294" fmla="*/ 2051525 w 2061082"/>
              <a:gd name="connsiteY294" fmla="*/ 949912 h 1260140"/>
              <a:gd name="connsiteX295" fmla="*/ 2051525 w 2061082"/>
              <a:gd name="connsiteY295" fmla="*/ 1051677 h 1260140"/>
              <a:gd name="connsiteX296" fmla="*/ 2049710 w 2061082"/>
              <a:gd name="connsiteY296" fmla="*/ 1053613 h 1260140"/>
              <a:gd name="connsiteX297" fmla="*/ 2061082 w 2061082"/>
              <a:gd name="connsiteY297" fmla="*/ 1065741 h 1260140"/>
              <a:gd name="connsiteX298" fmla="*/ 2048536 w 2061082"/>
              <a:gd name="connsiteY298" fmla="*/ 1072985 h 1260140"/>
              <a:gd name="connsiteX299" fmla="*/ 2048536 w 2061082"/>
              <a:gd name="connsiteY299" fmla="*/ 1054865 h 1260140"/>
              <a:gd name="connsiteX300" fmla="*/ 2011491 w 2061082"/>
              <a:gd name="connsiteY300" fmla="*/ 1094373 h 1260140"/>
              <a:gd name="connsiteX301" fmla="*/ 1974674 w 2061082"/>
              <a:gd name="connsiteY301" fmla="*/ 1115629 h 1260140"/>
              <a:gd name="connsiteX302" fmla="*/ 1974674 w 2061082"/>
              <a:gd name="connsiteY302" fmla="*/ 914393 h 1260140"/>
              <a:gd name="connsiteX303" fmla="*/ 1966157 w 2061082"/>
              <a:gd name="connsiteY303" fmla="*/ 923477 h 1260140"/>
              <a:gd name="connsiteX304" fmla="*/ 1957640 w 2061082"/>
              <a:gd name="connsiteY304" fmla="*/ 914394 h 1260140"/>
              <a:gd name="connsiteX305" fmla="*/ 1957640 w 2061082"/>
              <a:gd name="connsiteY305" fmla="*/ 1123898 h 1260140"/>
              <a:gd name="connsiteX306" fmla="*/ 1958593 w 2061082"/>
              <a:gd name="connsiteY306" fmla="*/ 1124913 h 1260140"/>
              <a:gd name="connsiteX307" fmla="*/ 1952667 w 2061082"/>
              <a:gd name="connsiteY307" fmla="*/ 1128335 h 1260140"/>
              <a:gd name="connsiteX308" fmla="*/ 1882418 w 2061082"/>
              <a:gd name="connsiteY308" fmla="*/ 1053415 h 1260140"/>
              <a:gd name="connsiteX309" fmla="*/ 1882418 w 2061082"/>
              <a:gd name="connsiteY309" fmla="*/ 1168893 h 1260140"/>
              <a:gd name="connsiteX310" fmla="*/ 1846278 w 2061082"/>
              <a:gd name="connsiteY310" fmla="*/ 1189758 h 1260140"/>
              <a:gd name="connsiteX311" fmla="*/ 1810954 w 2061082"/>
              <a:gd name="connsiteY311" fmla="*/ 1128576 h 1260140"/>
              <a:gd name="connsiteX312" fmla="*/ 1881924 w 2061082"/>
              <a:gd name="connsiteY312" fmla="*/ 1052887 h 1260140"/>
              <a:gd name="connsiteX313" fmla="*/ 1880789 w 2061082"/>
              <a:gd name="connsiteY313" fmla="*/ 1051677 h 1260140"/>
              <a:gd name="connsiteX314" fmla="*/ 1880789 w 2061082"/>
              <a:gd name="connsiteY314" fmla="*/ 832486 h 1260140"/>
              <a:gd name="connsiteX315" fmla="*/ 1807646 w 2061082"/>
              <a:gd name="connsiteY315" fmla="*/ 910489 h 1260140"/>
              <a:gd name="connsiteX316" fmla="*/ 1807646 w 2061082"/>
              <a:gd name="connsiteY316" fmla="*/ 1122846 h 1260140"/>
              <a:gd name="connsiteX317" fmla="*/ 1786455 w 2061082"/>
              <a:gd name="connsiteY317" fmla="*/ 1086141 h 1260140"/>
              <a:gd name="connsiteX318" fmla="*/ 1786455 w 2061082"/>
              <a:gd name="connsiteY318" fmla="*/ 910490 h 1260140"/>
              <a:gd name="connsiteX319" fmla="*/ 1714671 w 2061082"/>
              <a:gd name="connsiteY319" fmla="*/ 833937 h 1260140"/>
              <a:gd name="connsiteX320" fmla="*/ 1714671 w 2061082"/>
              <a:gd name="connsiteY320" fmla="*/ 961809 h 1260140"/>
              <a:gd name="connsiteX321" fmla="*/ 1664861 w 2061082"/>
              <a:gd name="connsiteY321" fmla="*/ 875534 h 1260140"/>
              <a:gd name="connsiteX322" fmla="*/ 1711682 w 2061082"/>
              <a:gd name="connsiteY322" fmla="*/ 825600 h 1260140"/>
              <a:gd name="connsiteX323" fmla="*/ 1711682 w 2061082"/>
              <a:gd name="connsiteY323" fmla="*/ 613003 h 1260140"/>
              <a:gd name="connsiteX324" fmla="*/ 1639899 w 2061082"/>
              <a:gd name="connsiteY324" fmla="*/ 689560 h 1260140"/>
              <a:gd name="connsiteX325" fmla="*/ 1639899 w 2061082"/>
              <a:gd name="connsiteY325" fmla="*/ 832299 h 1260140"/>
              <a:gd name="connsiteX326" fmla="*/ 1618708 w 2061082"/>
              <a:gd name="connsiteY326" fmla="*/ 795595 h 1260140"/>
              <a:gd name="connsiteX327" fmla="*/ 1618708 w 2061082"/>
              <a:gd name="connsiteY327" fmla="*/ 689561 h 1260140"/>
              <a:gd name="connsiteX328" fmla="*/ 1545565 w 2061082"/>
              <a:gd name="connsiteY328" fmla="*/ 611554 h 1260140"/>
              <a:gd name="connsiteX329" fmla="*/ 1545565 w 2061082"/>
              <a:gd name="connsiteY329" fmla="*/ 824150 h 1260140"/>
              <a:gd name="connsiteX330" fmla="*/ 1563122 w 2061082"/>
              <a:gd name="connsiteY330" fmla="*/ 842875 h 1260140"/>
              <a:gd name="connsiteX331" fmla="*/ 1563122 w 2061082"/>
              <a:gd name="connsiteY331" fmla="*/ 1072140 h 1260140"/>
              <a:gd name="connsiteX332" fmla="*/ 1545565 w 2061082"/>
              <a:gd name="connsiteY332" fmla="*/ 1053415 h 1260140"/>
              <a:gd name="connsiteX333" fmla="*/ 1545565 w 2061082"/>
              <a:gd name="connsiteY333" fmla="*/ 1260140 h 1260140"/>
              <a:gd name="connsiteX334" fmla="*/ 1468714 w 2061082"/>
              <a:gd name="connsiteY334" fmla="*/ 1260140 h 1260140"/>
              <a:gd name="connsiteX335" fmla="*/ 1468714 w 2061082"/>
              <a:gd name="connsiteY335" fmla="*/ 1144541 h 1260140"/>
              <a:gd name="connsiteX336" fmla="*/ 1460196 w 2061082"/>
              <a:gd name="connsiteY336" fmla="*/ 1153624 h 1260140"/>
              <a:gd name="connsiteX337" fmla="*/ 1451680 w 2061082"/>
              <a:gd name="connsiteY337" fmla="*/ 1144541 h 1260140"/>
              <a:gd name="connsiteX338" fmla="*/ 1451680 w 2061082"/>
              <a:gd name="connsiteY338" fmla="*/ 1260140 h 1260140"/>
              <a:gd name="connsiteX339" fmla="*/ 1374829 w 2061082"/>
              <a:gd name="connsiteY339" fmla="*/ 1260140 h 1260140"/>
              <a:gd name="connsiteX340" fmla="*/ 1374829 w 2061082"/>
              <a:gd name="connsiteY340" fmla="*/ 1054865 h 1260140"/>
              <a:gd name="connsiteX341" fmla="*/ 1303045 w 2061082"/>
              <a:gd name="connsiteY341" fmla="*/ 1131420 h 1260140"/>
              <a:gd name="connsiteX342" fmla="*/ 1303045 w 2061082"/>
              <a:gd name="connsiteY342" fmla="*/ 1260140 h 1260140"/>
              <a:gd name="connsiteX343" fmla="*/ 1281854 w 2061082"/>
              <a:gd name="connsiteY343" fmla="*/ 1260140 h 1260140"/>
              <a:gd name="connsiteX344" fmla="*/ 1281854 w 2061082"/>
              <a:gd name="connsiteY344" fmla="*/ 1131421 h 1260140"/>
              <a:gd name="connsiteX345" fmla="*/ 1208711 w 2061082"/>
              <a:gd name="connsiteY345" fmla="*/ 1053415 h 1260140"/>
              <a:gd name="connsiteX346" fmla="*/ 1208711 w 2061082"/>
              <a:gd name="connsiteY346" fmla="*/ 1260140 h 1260140"/>
              <a:gd name="connsiteX347" fmla="*/ 1131860 w 2061082"/>
              <a:gd name="connsiteY347" fmla="*/ 1260140 h 1260140"/>
              <a:gd name="connsiteX348" fmla="*/ 1131860 w 2061082"/>
              <a:gd name="connsiteY348" fmla="*/ 1144541 h 1260140"/>
              <a:gd name="connsiteX349" fmla="*/ 1123342 w 2061082"/>
              <a:gd name="connsiteY349" fmla="*/ 1153624 h 1260140"/>
              <a:gd name="connsiteX350" fmla="*/ 1114826 w 2061082"/>
              <a:gd name="connsiteY350" fmla="*/ 1144541 h 1260140"/>
              <a:gd name="connsiteX351" fmla="*/ 1114826 w 2061082"/>
              <a:gd name="connsiteY351" fmla="*/ 1260140 h 1260140"/>
              <a:gd name="connsiteX352" fmla="*/ 1037975 w 2061082"/>
              <a:gd name="connsiteY352" fmla="*/ 1260140 h 1260140"/>
              <a:gd name="connsiteX353" fmla="*/ 1037975 w 2061082"/>
              <a:gd name="connsiteY353" fmla="*/ 1054865 h 1260140"/>
              <a:gd name="connsiteX354" fmla="*/ 966192 w 2061082"/>
              <a:gd name="connsiteY354" fmla="*/ 1131420 h 1260140"/>
              <a:gd name="connsiteX355" fmla="*/ 966192 w 2061082"/>
              <a:gd name="connsiteY355" fmla="*/ 1260140 h 1260140"/>
              <a:gd name="connsiteX356" fmla="*/ 945001 w 2061082"/>
              <a:gd name="connsiteY356" fmla="*/ 1260140 h 1260140"/>
              <a:gd name="connsiteX357" fmla="*/ 945001 w 2061082"/>
              <a:gd name="connsiteY357" fmla="*/ 1131421 h 1260140"/>
              <a:gd name="connsiteX358" fmla="*/ 871857 w 2061082"/>
              <a:gd name="connsiteY358" fmla="*/ 1053415 h 1260140"/>
              <a:gd name="connsiteX359" fmla="*/ 871857 w 2061082"/>
              <a:gd name="connsiteY359" fmla="*/ 1260140 h 1260140"/>
              <a:gd name="connsiteX360" fmla="*/ 795006 w 2061082"/>
              <a:gd name="connsiteY360" fmla="*/ 1260140 h 1260140"/>
              <a:gd name="connsiteX361" fmla="*/ 795006 w 2061082"/>
              <a:gd name="connsiteY361" fmla="*/ 1144541 h 1260140"/>
              <a:gd name="connsiteX362" fmla="*/ 786489 w 2061082"/>
              <a:gd name="connsiteY362" fmla="*/ 1153624 h 1260140"/>
              <a:gd name="connsiteX363" fmla="*/ 777972 w 2061082"/>
              <a:gd name="connsiteY363" fmla="*/ 1144541 h 1260140"/>
              <a:gd name="connsiteX364" fmla="*/ 777972 w 2061082"/>
              <a:gd name="connsiteY364" fmla="*/ 1260140 h 1260140"/>
              <a:gd name="connsiteX365" fmla="*/ 701121 w 2061082"/>
              <a:gd name="connsiteY365" fmla="*/ 1260140 h 1260140"/>
              <a:gd name="connsiteX366" fmla="*/ 701121 w 2061082"/>
              <a:gd name="connsiteY366" fmla="*/ 1054865 h 1260140"/>
              <a:gd name="connsiteX367" fmla="*/ 629338 w 2061082"/>
              <a:gd name="connsiteY367" fmla="*/ 1131420 h 1260140"/>
              <a:gd name="connsiteX368" fmla="*/ 629338 w 2061082"/>
              <a:gd name="connsiteY368" fmla="*/ 1260140 h 1260140"/>
              <a:gd name="connsiteX369" fmla="*/ 608147 w 2061082"/>
              <a:gd name="connsiteY369" fmla="*/ 1260140 h 1260140"/>
              <a:gd name="connsiteX370" fmla="*/ 608147 w 2061082"/>
              <a:gd name="connsiteY370" fmla="*/ 1131421 h 1260140"/>
              <a:gd name="connsiteX371" fmla="*/ 535004 w 2061082"/>
              <a:gd name="connsiteY371" fmla="*/ 1053415 h 1260140"/>
              <a:gd name="connsiteX372" fmla="*/ 535004 w 2061082"/>
              <a:gd name="connsiteY372" fmla="*/ 1260140 h 1260140"/>
              <a:gd name="connsiteX373" fmla="*/ 528007 w 2061082"/>
              <a:gd name="connsiteY373" fmla="*/ 1260140 h 1260140"/>
              <a:gd name="connsiteX374" fmla="*/ 528007 w 2061082"/>
              <a:gd name="connsiteY374" fmla="*/ 1059822 h 1260140"/>
              <a:gd name="connsiteX375" fmla="*/ 534509 w 2061082"/>
              <a:gd name="connsiteY375" fmla="*/ 1052887 h 1260140"/>
              <a:gd name="connsiteX376" fmla="*/ 533375 w 2061082"/>
              <a:gd name="connsiteY376" fmla="*/ 1051677 h 1260140"/>
              <a:gd name="connsiteX377" fmla="*/ 533375 w 2061082"/>
              <a:gd name="connsiteY377" fmla="*/ 832486 h 1260140"/>
              <a:gd name="connsiteX378" fmla="*/ 528007 w 2061082"/>
              <a:gd name="connsiteY378" fmla="*/ 838210 h 1260140"/>
              <a:gd name="connsiteX379" fmla="*/ 528007 w 2061082"/>
              <a:gd name="connsiteY379" fmla="*/ 721733 h 1260140"/>
              <a:gd name="connsiteX380" fmla="*/ 458153 w 2061082"/>
              <a:gd name="connsiteY380" fmla="*/ 842725 h 1260140"/>
              <a:gd name="connsiteX381" fmla="*/ 458153 w 2061082"/>
              <a:gd name="connsiteY381" fmla="*/ 693464 h 1260140"/>
              <a:gd name="connsiteX382" fmla="*/ 449635 w 2061082"/>
              <a:gd name="connsiteY382" fmla="*/ 702547 h 1260140"/>
              <a:gd name="connsiteX383" fmla="*/ 441119 w 2061082"/>
              <a:gd name="connsiteY383" fmla="*/ 693465 h 1260140"/>
              <a:gd name="connsiteX384" fmla="*/ 441119 w 2061082"/>
              <a:gd name="connsiteY384" fmla="*/ 872229 h 1260140"/>
              <a:gd name="connsiteX385" fmla="*/ 426654 w 2061082"/>
              <a:gd name="connsiteY385" fmla="*/ 897282 h 1260140"/>
              <a:gd name="connsiteX386" fmla="*/ 367257 w 2061082"/>
              <a:gd name="connsiteY386" fmla="*/ 833937 h 1260140"/>
              <a:gd name="connsiteX387" fmla="*/ 367257 w 2061082"/>
              <a:gd name="connsiteY387" fmla="*/ 1000162 h 1260140"/>
              <a:gd name="connsiteX388" fmla="*/ 271293 w 2061082"/>
              <a:gd name="connsiteY388" fmla="*/ 1166375 h 1260140"/>
              <a:gd name="connsiteX389" fmla="*/ 271293 w 2061082"/>
              <a:gd name="connsiteY389" fmla="*/ 1131421 h 1260140"/>
              <a:gd name="connsiteX390" fmla="*/ 198150 w 2061082"/>
              <a:gd name="connsiteY390" fmla="*/ 1053415 h 1260140"/>
              <a:gd name="connsiteX391" fmla="*/ 198150 w 2061082"/>
              <a:gd name="connsiteY391" fmla="*/ 1155326 h 1260140"/>
              <a:gd name="connsiteX392" fmla="*/ 135513 w 2061082"/>
              <a:gd name="connsiteY392" fmla="*/ 1119162 h 1260140"/>
              <a:gd name="connsiteX393" fmla="*/ 197655 w 2061082"/>
              <a:gd name="connsiteY393" fmla="*/ 1052887 h 1260140"/>
              <a:gd name="connsiteX394" fmla="*/ 196521 w 2061082"/>
              <a:gd name="connsiteY394" fmla="*/ 1051677 h 1260140"/>
              <a:gd name="connsiteX395" fmla="*/ 196521 w 2061082"/>
              <a:gd name="connsiteY395" fmla="*/ 832486 h 1260140"/>
              <a:gd name="connsiteX396" fmla="*/ 123378 w 2061082"/>
              <a:gd name="connsiteY396" fmla="*/ 910489 h 1260140"/>
              <a:gd name="connsiteX397" fmla="*/ 123378 w 2061082"/>
              <a:gd name="connsiteY397" fmla="*/ 1112156 h 1260140"/>
              <a:gd name="connsiteX398" fmla="*/ 102186 w 2061082"/>
              <a:gd name="connsiteY398" fmla="*/ 1099921 h 1260140"/>
              <a:gd name="connsiteX399" fmla="*/ 102186 w 2061082"/>
              <a:gd name="connsiteY399" fmla="*/ 910490 h 1260140"/>
              <a:gd name="connsiteX400" fmla="*/ 85550 w 2061082"/>
              <a:gd name="connsiteY400" fmla="*/ 892748 h 1260140"/>
              <a:gd name="connsiteX401" fmla="*/ 104265 w 2061082"/>
              <a:gd name="connsiteY401" fmla="*/ 860332 h 1260140"/>
              <a:gd name="connsiteX402" fmla="*/ 104265 w 2061082"/>
              <a:gd name="connsiteY402" fmla="*/ 902967 h 1260140"/>
              <a:gd name="connsiteX403" fmla="*/ 112782 w 2061082"/>
              <a:gd name="connsiteY403" fmla="*/ 912050 h 1260140"/>
              <a:gd name="connsiteX404" fmla="*/ 121299 w 2061082"/>
              <a:gd name="connsiteY404" fmla="*/ 902966 h 1260140"/>
              <a:gd name="connsiteX405" fmla="*/ 121299 w 2061082"/>
              <a:gd name="connsiteY405" fmla="*/ 830828 h 1260140"/>
              <a:gd name="connsiteX406" fmla="*/ 198150 w 2061082"/>
              <a:gd name="connsiteY406" fmla="*/ 697719 h 1260140"/>
              <a:gd name="connsiteX407" fmla="*/ 198150 w 2061082"/>
              <a:gd name="connsiteY407" fmla="*/ 824150 h 1260140"/>
              <a:gd name="connsiteX408" fmla="*/ 271293 w 2061082"/>
              <a:gd name="connsiteY408" fmla="*/ 902157 h 1260140"/>
              <a:gd name="connsiteX409" fmla="*/ 271293 w 2061082"/>
              <a:gd name="connsiteY409" fmla="*/ 689561 h 1260140"/>
              <a:gd name="connsiteX410" fmla="*/ 228939 w 2061082"/>
              <a:gd name="connsiteY410" fmla="*/ 644390 h 1260140"/>
              <a:gd name="connsiteX411" fmla="*/ 273372 w 2061082"/>
              <a:gd name="connsiteY411" fmla="*/ 567430 h 1260140"/>
              <a:gd name="connsiteX412" fmla="*/ 273372 w 2061082"/>
              <a:gd name="connsiteY412" fmla="*/ 682237 h 1260140"/>
              <a:gd name="connsiteX413" fmla="*/ 281889 w 2061082"/>
              <a:gd name="connsiteY413" fmla="*/ 691320 h 1260140"/>
              <a:gd name="connsiteX414" fmla="*/ 290406 w 2061082"/>
              <a:gd name="connsiteY414" fmla="*/ 682236 h 1260140"/>
              <a:gd name="connsiteX415" fmla="*/ 290406 w 2061082"/>
              <a:gd name="connsiteY415" fmla="*/ 537926 h 1260140"/>
              <a:gd name="connsiteX416" fmla="*/ 367257 w 2061082"/>
              <a:gd name="connsiteY416" fmla="*/ 404817 h 1260140"/>
              <a:gd name="connsiteX417" fmla="*/ 367257 w 2061082"/>
              <a:gd name="connsiteY417" fmla="*/ 604671 h 1260140"/>
              <a:gd name="connsiteX418" fmla="*/ 439040 w 2061082"/>
              <a:gd name="connsiteY418" fmla="*/ 681228 h 1260140"/>
              <a:gd name="connsiteX419" fmla="*/ 439040 w 2061082"/>
              <a:gd name="connsiteY419" fmla="*/ 468631 h 1260140"/>
              <a:gd name="connsiteX420" fmla="*/ 371810 w 2061082"/>
              <a:gd name="connsiteY420" fmla="*/ 396931 h 1260140"/>
              <a:gd name="connsiteX421" fmla="*/ 441119 w 2061082"/>
              <a:gd name="connsiteY421" fmla="*/ 276884 h 1260140"/>
              <a:gd name="connsiteX422" fmla="*/ 441119 w 2061082"/>
              <a:gd name="connsiteY422" fmla="*/ 461307 h 1260140"/>
              <a:gd name="connsiteX423" fmla="*/ 449635 w 2061082"/>
              <a:gd name="connsiteY423" fmla="*/ 470390 h 1260140"/>
              <a:gd name="connsiteX424" fmla="*/ 458153 w 2061082"/>
              <a:gd name="connsiteY424" fmla="*/ 461307 h 1260140"/>
              <a:gd name="connsiteX425" fmla="*/ 458153 w 2061082"/>
              <a:gd name="connsiteY425" fmla="*/ 251802 h 1260140"/>
              <a:gd name="connsiteX426" fmla="*/ 451510 w 2061082"/>
              <a:gd name="connsiteY426" fmla="*/ 258886 h 1260140"/>
              <a:gd name="connsiteX427" fmla="*/ 466865 w 2061082"/>
              <a:gd name="connsiteY427" fmla="*/ 232290 h 1260140"/>
              <a:gd name="connsiteX428" fmla="*/ 534510 w 2061082"/>
              <a:gd name="connsiteY428" fmla="*/ 160148 h 1260140"/>
              <a:gd name="connsiteX429" fmla="*/ 533375 w 2061082"/>
              <a:gd name="connsiteY429" fmla="*/ 158938 h 1260140"/>
              <a:gd name="connsiteX430" fmla="*/ 533375 w 2061082"/>
              <a:gd name="connsiteY430" fmla="*/ 117092 h 1260140"/>
              <a:gd name="connsiteX431" fmla="*/ 555652 w 2061082"/>
              <a:gd name="connsiteY431" fmla="*/ 78506 h 1260140"/>
              <a:gd name="connsiteX432" fmla="*/ 572730 w 2061082"/>
              <a:gd name="connsiteY432" fmla="*/ 59145 h 1260140"/>
              <a:gd name="connsiteX433" fmla="*/ 578538 w 2061082"/>
              <a:gd name="connsiteY433" fmla="*/ 50531 h 1260140"/>
              <a:gd name="connsiteX434" fmla="*/ 582955 w 2061082"/>
              <a:gd name="connsiteY434" fmla="*/ 47553 h 1260140"/>
              <a:gd name="connsiteX435" fmla="*/ 594748 w 2061082"/>
              <a:gd name="connsiteY435" fmla="*/ 34182 h 1260140"/>
              <a:gd name="connsiteX436" fmla="*/ 610225 w 2061082"/>
              <a:gd name="connsiteY436" fmla="*/ 26630 h 1260140"/>
              <a:gd name="connsiteX437" fmla="*/ 610225 w 2061082"/>
              <a:gd name="connsiteY437" fmla="*/ 231157 h 1260140"/>
              <a:gd name="connsiteX438" fmla="*/ 618742 w 2061082"/>
              <a:gd name="connsiteY438" fmla="*/ 240240 h 1260140"/>
              <a:gd name="connsiteX439" fmla="*/ 627260 w 2061082"/>
              <a:gd name="connsiteY439" fmla="*/ 231156 h 1260140"/>
              <a:gd name="connsiteX440" fmla="*/ 627260 w 2061082"/>
              <a:gd name="connsiteY440" fmla="*/ 21752 h 1260140"/>
              <a:gd name="connsiteX441" fmla="*/ 618742 w 2061082"/>
              <a:gd name="connsiteY441" fmla="*/ 30836 h 1260140"/>
              <a:gd name="connsiteX442" fmla="*/ 613363 w 2061082"/>
              <a:gd name="connsiteY442" fmla="*/ 25099 h 1260140"/>
              <a:gd name="connsiteX443" fmla="*/ 623846 w 2061082"/>
              <a:gd name="connsiteY443" fmla="*/ 19983 h 1260140"/>
              <a:gd name="connsiteX444" fmla="*/ 633376 w 2061082"/>
              <a:gd name="connsiteY444" fmla="*/ 13558 h 1260140"/>
              <a:gd name="connsiteX445" fmla="*/ 639580 w 2061082"/>
              <a:gd name="connsiteY445" fmla="*/ 12305 h 1260140"/>
              <a:gd name="connsiteX446" fmla="*/ 646027 w 2061082"/>
              <a:gd name="connsiteY446" fmla="*/ 9160 h 1260140"/>
              <a:gd name="connsiteX447" fmla="*/ 659981 w 2061082"/>
              <a:gd name="connsiteY447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</a:cxnLst>
            <a:rect l="l" t="t" r="r" b="b"/>
            <a:pathLst>
              <a:path w="2061082" h="1260140">
                <a:moveTo>
                  <a:pt x="30403" y="988265"/>
                </a:moveTo>
                <a:lnTo>
                  <a:pt x="30403" y="1051677"/>
                </a:lnTo>
                <a:lnTo>
                  <a:pt x="28588" y="1053613"/>
                </a:lnTo>
                <a:lnTo>
                  <a:pt x="36389" y="1061933"/>
                </a:lnTo>
                <a:lnTo>
                  <a:pt x="27414" y="1056752"/>
                </a:lnTo>
                <a:lnTo>
                  <a:pt x="27414" y="1054865"/>
                </a:lnTo>
                <a:lnTo>
                  <a:pt x="26266" y="1056089"/>
                </a:lnTo>
                <a:lnTo>
                  <a:pt x="0" y="1040924"/>
                </a:lnTo>
                <a:close/>
                <a:moveTo>
                  <a:pt x="1300967" y="914393"/>
                </a:moveTo>
                <a:lnTo>
                  <a:pt x="1292450" y="923477"/>
                </a:lnTo>
                <a:lnTo>
                  <a:pt x="1283933" y="914394"/>
                </a:lnTo>
                <a:lnTo>
                  <a:pt x="1283933" y="1123898"/>
                </a:lnTo>
                <a:lnTo>
                  <a:pt x="1292450" y="1132980"/>
                </a:lnTo>
                <a:lnTo>
                  <a:pt x="1300967" y="1123897"/>
                </a:lnTo>
                <a:close/>
                <a:moveTo>
                  <a:pt x="964113" y="914393"/>
                </a:moveTo>
                <a:lnTo>
                  <a:pt x="955596" y="923477"/>
                </a:lnTo>
                <a:lnTo>
                  <a:pt x="947079" y="914394"/>
                </a:lnTo>
                <a:lnTo>
                  <a:pt x="947079" y="1123898"/>
                </a:lnTo>
                <a:lnTo>
                  <a:pt x="955596" y="1132980"/>
                </a:lnTo>
                <a:lnTo>
                  <a:pt x="964113" y="1123897"/>
                </a:lnTo>
                <a:close/>
                <a:moveTo>
                  <a:pt x="627260" y="914393"/>
                </a:moveTo>
                <a:lnTo>
                  <a:pt x="618742" y="923477"/>
                </a:lnTo>
                <a:lnTo>
                  <a:pt x="610225" y="914394"/>
                </a:lnTo>
                <a:lnTo>
                  <a:pt x="610225" y="1123898"/>
                </a:lnTo>
                <a:lnTo>
                  <a:pt x="618742" y="1132980"/>
                </a:lnTo>
                <a:lnTo>
                  <a:pt x="627260" y="1123897"/>
                </a:lnTo>
                <a:close/>
                <a:moveTo>
                  <a:pt x="290406" y="914393"/>
                </a:moveTo>
                <a:lnTo>
                  <a:pt x="281889" y="923477"/>
                </a:lnTo>
                <a:lnTo>
                  <a:pt x="273372" y="914394"/>
                </a:lnTo>
                <a:lnTo>
                  <a:pt x="273372" y="1123898"/>
                </a:lnTo>
                <a:lnTo>
                  <a:pt x="281889" y="1132980"/>
                </a:lnTo>
                <a:lnTo>
                  <a:pt x="290406" y="1123897"/>
                </a:lnTo>
                <a:close/>
                <a:moveTo>
                  <a:pt x="1377818" y="833937"/>
                </a:moveTo>
                <a:lnTo>
                  <a:pt x="1377818" y="1051677"/>
                </a:lnTo>
                <a:lnTo>
                  <a:pt x="1376002" y="1053613"/>
                </a:lnTo>
                <a:lnTo>
                  <a:pt x="1449601" y="1132106"/>
                </a:lnTo>
                <a:lnTo>
                  <a:pt x="1449601" y="910490"/>
                </a:lnTo>
                <a:close/>
                <a:moveTo>
                  <a:pt x="1040964" y="833937"/>
                </a:moveTo>
                <a:lnTo>
                  <a:pt x="1040964" y="1051677"/>
                </a:lnTo>
                <a:lnTo>
                  <a:pt x="1039149" y="1053613"/>
                </a:lnTo>
                <a:lnTo>
                  <a:pt x="1112747" y="1132106"/>
                </a:lnTo>
                <a:lnTo>
                  <a:pt x="1112747" y="910490"/>
                </a:lnTo>
                <a:close/>
                <a:moveTo>
                  <a:pt x="704110" y="833937"/>
                </a:moveTo>
                <a:lnTo>
                  <a:pt x="704110" y="1051677"/>
                </a:lnTo>
                <a:lnTo>
                  <a:pt x="702295" y="1053613"/>
                </a:lnTo>
                <a:lnTo>
                  <a:pt x="775894" y="1132106"/>
                </a:lnTo>
                <a:lnTo>
                  <a:pt x="775894" y="910490"/>
                </a:lnTo>
                <a:close/>
                <a:moveTo>
                  <a:pt x="1543936" y="832486"/>
                </a:moveTo>
                <a:lnTo>
                  <a:pt x="1470792" y="910489"/>
                </a:lnTo>
                <a:lnTo>
                  <a:pt x="1470792" y="1132104"/>
                </a:lnTo>
                <a:lnTo>
                  <a:pt x="1545070" y="1052887"/>
                </a:lnTo>
                <a:lnTo>
                  <a:pt x="1543936" y="1051677"/>
                </a:lnTo>
                <a:close/>
                <a:moveTo>
                  <a:pt x="1207082" y="832486"/>
                </a:moveTo>
                <a:lnTo>
                  <a:pt x="1133939" y="910489"/>
                </a:lnTo>
                <a:lnTo>
                  <a:pt x="1133939" y="1132104"/>
                </a:lnTo>
                <a:lnTo>
                  <a:pt x="1208216" y="1052887"/>
                </a:lnTo>
                <a:lnTo>
                  <a:pt x="1207082" y="1051677"/>
                </a:lnTo>
                <a:close/>
                <a:moveTo>
                  <a:pt x="870228" y="832486"/>
                </a:moveTo>
                <a:lnTo>
                  <a:pt x="797085" y="910489"/>
                </a:lnTo>
                <a:lnTo>
                  <a:pt x="797085" y="1132104"/>
                </a:lnTo>
                <a:lnTo>
                  <a:pt x="871363" y="1052887"/>
                </a:lnTo>
                <a:lnTo>
                  <a:pt x="870228" y="1051677"/>
                </a:lnTo>
                <a:close/>
                <a:moveTo>
                  <a:pt x="1805567" y="693464"/>
                </a:moveTo>
                <a:lnTo>
                  <a:pt x="1797050" y="702547"/>
                </a:lnTo>
                <a:lnTo>
                  <a:pt x="1788533" y="693465"/>
                </a:lnTo>
                <a:lnTo>
                  <a:pt x="1788533" y="902967"/>
                </a:lnTo>
                <a:lnTo>
                  <a:pt x="1797050" y="912050"/>
                </a:lnTo>
                <a:lnTo>
                  <a:pt x="1805567" y="902966"/>
                </a:lnTo>
                <a:close/>
                <a:moveTo>
                  <a:pt x="1468714" y="693464"/>
                </a:moveTo>
                <a:lnTo>
                  <a:pt x="1460196" y="702547"/>
                </a:lnTo>
                <a:lnTo>
                  <a:pt x="1451680" y="693465"/>
                </a:lnTo>
                <a:lnTo>
                  <a:pt x="1451680" y="902967"/>
                </a:lnTo>
                <a:lnTo>
                  <a:pt x="1460196" y="912050"/>
                </a:lnTo>
                <a:lnTo>
                  <a:pt x="1468714" y="902966"/>
                </a:lnTo>
                <a:close/>
                <a:moveTo>
                  <a:pt x="1131860" y="693464"/>
                </a:moveTo>
                <a:lnTo>
                  <a:pt x="1123342" y="702547"/>
                </a:lnTo>
                <a:lnTo>
                  <a:pt x="1114826" y="693465"/>
                </a:lnTo>
                <a:lnTo>
                  <a:pt x="1114826" y="902967"/>
                </a:lnTo>
                <a:lnTo>
                  <a:pt x="1123342" y="912050"/>
                </a:lnTo>
                <a:lnTo>
                  <a:pt x="1131860" y="902966"/>
                </a:lnTo>
                <a:close/>
                <a:moveTo>
                  <a:pt x="795006" y="693464"/>
                </a:moveTo>
                <a:lnTo>
                  <a:pt x="786489" y="702547"/>
                </a:lnTo>
                <a:lnTo>
                  <a:pt x="777972" y="693465"/>
                </a:lnTo>
                <a:lnTo>
                  <a:pt x="777972" y="902967"/>
                </a:lnTo>
                <a:lnTo>
                  <a:pt x="786489" y="912050"/>
                </a:lnTo>
                <a:lnTo>
                  <a:pt x="795006" y="902966"/>
                </a:lnTo>
                <a:close/>
                <a:moveTo>
                  <a:pt x="1374829" y="613003"/>
                </a:moveTo>
                <a:lnTo>
                  <a:pt x="1303045" y="689560"/>
                </a:lnTo>
                <a:lnTo>
                  <a:pt x="1303045" y="902155"/>
                </a:lnTo>
                <a:lnTo>
                  <a:pt x="1374829" y="825600"/>
                </a:lnTo>
                <a:close/>
                <a:moveTo>
                  <a:pt x="1037975" y="613003"/>
                </a:moveTo>
                <a:lnTo>
                  <a:pt x="966192" y="689560"/>
                </a:lnTo>
                <a:lnTo>
                  <a:pt x="966192" y="902155"/>
                </a:lnTo>
                <a:lnTo>
                  <a:pt x="1037975" y="825600"/>
                </a:lnTo>
                <a:close/>
                <a:moveTo>
                  <a:pt x="701121" y="613003"/>
                </a:moveTo>
                <a:lnTo>
                  <a:pt x="629338" y="689560"/>
                </a:lnTo>
                <a:lnTo>
                  <a:pt x="629338" y="902155"/>
                </a:lnTo>
                <a:lnTo>
                  <a:pt x="701121" y="825600"/>
                </a:lnTo>
                <a:close/>
                <a:moveTo>
                  <a:pt x="364268" y="613003"/>
                </a:moveTo>
                <a:lnTo>
                  <a:pt x="292484" y="689560"/>
                </a:lnTo>
                <a:lnTo>
                  <a:pt x="292484" y="902155"/>
                </a:lnTo>
                <a:lnTo>
                  <a:pt x="364268" y="825600"/>
                </a:lnTo>
                <a:close/>
                <a:moveTo>
                  <a:pt x="1208711" y="611554"/>
                </a:moveTo>
                <a:lnTo>
                  <a:pt x="1208711" y="824150"/>
                </a:lnTo>
                <a:lnTo>
                  <a:pt x="1281854" y="902157"/>
                </a:lnTo>
                <a:lnTo>
                  <a:pt x="1281854" y="689561"/>
                </a:lnTo>
                <a:close/>
                <a:moveTo>
                  <a:pt x="871857" y="611554"/>
                </a:moveTo>
                <a:lnTo>
                  <a:pt x="871857" y="824150"/>
                </a:lnTo>
                <a:lnTo>
                  <a:pt x="945001" y="902157"/>
                </a:lnTo>
                <a:lnTo>
                  <a:pt x="945001" y="689561"/>
                </a:lnTo>
                <a:close/>
                <a:moveTo>
                  <a:pt x="535004" y="611554"/>
                </a:moveTo>
                <a:lnTo>
                  <a:pt x="535004" y="824150"/>
                </a:lnTo>
                <a:lnTo>
                  <a:pt x="608147" y="902157"/>
                </a:lnTo>
                <a:lnTo>
                  <a:pt x="608147" y="689561"/>
                </a:lnTo>
                <a:close/>
                <a:moveTo>
                  <a:pt x="1637820" y="472732"/>
                </a:moveTo>
                <a:lnTo>
                  <a:pt x="1629303" y="481815"/>
                </a:lnTo>
                <a:lnTo>
                  <a:pt x="1620786" y="472732"/>
                </a:lnTo>
                <a:lnTo>
                  <a:pt x="1620786" y="682237"/>
                </a:lnTo>
                <a:lnTo>
                  <a:pt x="1629303" y="691320"/>
                </a:lnTo>
                <a:lnTo>
                  <a:pt x="1637820" y="682236"/>
                </a:lnTo>
                <a:close/>
                <a:moveTo>
                  <a:pt x="1300967" y="472732"/>
                </a:moveTo>
                <a:lnTo>
                  <a:pt x="1292450" y="481815"/>
                </a:lnTo>
                <a:lnTo>
                  <a:pt x="1283933" y="472732"/>
                </a:lnTo>
                <a:lnTo>
                  <a:pt x="1283933" y="682237"/>
                </a:lnTo>
                <a:lnTo>
                  <a:pt x="1292450" y="691320"/>
                </a:lnTo>
                <a:lnTo>
                  <a:pt x="1300967" y="682236"/>
                </a:lnTo>
                <a:close/>
                <a:moveTo>
                  <a:pt x="964113" y="472732"/>
                </a:moveTo>
                <a:lnTo>
                  <a:pt x="955596" y="481815"/>
                </a:lnTo>
                <a:lnTo>
                  <a:pt x="947079" y="472732"/>
                </a:lnTo>
                <a:lnTo>
                  <a:pt x="947079" y="682237"/>
                </a:lnTo>
                <a:lnTo>
                  <a:pt x="955596" y="691320"/>
                </a:lnTo>
                <a:lnTo>
                  <a:pt x="964113" y="682236"/>
                </a:lnTo>
                <a:close/>
                <a:moveTo>
                  <a:pt x="627260" y="472732"/>
                </a:moveTo>
                <a:lnTo>
                  <a:pt x="618742" y="481815"/>
                </a:lnTo>
                <a:lnTo>
                  <a:pt x="610225" y="472732"/>
                </a:lnTo>
                <a:lnTo>
                  <a:pt x="610225" y="682237"/>
                </a:lnTo>
                <a:lnTo>
                  <a:pt x="618742" y="691320"/>
                </a:lnTo>
                <a:lnTo>
                  <a:pt x="627260" y="682236"/>
                </a:lnTo>
                <a:close/>
                <a:moveTo>
                  <a:pt x="1377818" y="392075"/>
                </a:moveTo>
                <a:lnTo>
                  <a:pt x="1377818" y="604671"/>
                </a:lnTo>
                <a:lnTo>
                  <a:pt x="1449601" y="681228"/>
                </a:lnTo>
                <a:lnTo>
                  <a:pt x="1449601" y="468631"/>
                </a:lnTo>
                <a:close/>
                <a:moveTo>
                  <a:pt x="1040964" y="392075"/>
                </a:moveTo>
                <a:lnTo>
                  <a:pt x="1040964" y="604671"/>
                </a:lnTo>
                <a:lnTo>
                  <a:pt x="1112747" y="681228"/>
                </a:lnTo>
                <a:lnTo>
                  <a:pt x="1112747" y="468631"/>
                </a:lnTo>
                <a:close/>
                <a:moveTo>
                  <a:pt x="704110" y="392075"/>
                </a:moveTo>
                <a:lnTo>
                  <a:pt x="704110" y="604671"/>
                </a:lnTo>
                <a:lnTo>
                  <a:pt x="775894" y="681228"/>
                </a:lnTo>
                <a:lnTo>
                  <a:pt x="775894" y="468631"/>
                </a:lnTo>
                <a:close/>
                <a:moveTo>
                  <a:pt x="1543936" y="390624"/>
                </a:moveTo>
                <a:lnTo>
                  <a:pt x="1470792" y="468630"/>
                </a:lnTo>
                <a:lnTo>
                  <a:pt x="1470792" y="681227"/>
                </a:lnTo>
                <a:lnTo>
                  <a:pt x="1543936" y="603220"/>
                </a:lnTo>
                <a:close/>
                <a:moveTo>
                  <a:pt x="1207082" y="390624"/>
                </a:moveTo>
                <a:lnTo>
                  <a:pt x="1133939" y="468630"/>
                </a:lnTo>
                <a:lnTo>
                  <a:pt x="1133939" y="681227"/>
                </a:lnTo>
                <a:lnTo>
                  <a:pt x="1207082" y="603220"/>
                </a:lnTo>
                <a:close/>
                <a:moveTo>
                  <a:pt x="870228" y="390624"/>
                </a:moveTo>
                <a:lnTo>
                  <a:pt x="797085" y="468630"/>
                </a:lnTo>
                <a:lnTo>
                  <a:pt x="797085" y="681227"/>
                </a:lnTo>
                <a:lnTo>
                  <a:pt x="870228" y="603220"/>
                </a:lnTo>
                <a:close/>
                <a:moveTo>
                  <a:pt x="533375" y="390624"/>
                </a:moveTo>
                <a:lnTo>
                  <a:pt x="460231" y="468630"/>
                </a:lnTo>
                <a:lnTo>
                  <a:pt x="460231" y="681227"/>
                </a:lnTo>
                <a:lnTo>
                  <a:pt x="533375" y="603220"/>
                </a:lnTo>
                <a:close/>
                <a:moveTo>
                  <a:pt x="1468714" y="251802"/>
                </a:moveTo>
                <a:lnTo>
                  <a:pt x="1460196" y="260885"/>
                </a:lnTo>
                <a:lnTo>
                  <a:pt x="1451680" y="251802"/>
                </a:lnTo>
                <a:lnTo>
                  <a:pt x="1451680" y="461307"/>
                </a:lnTo>
                <a:lnTo>
                  <a:pt x="1460196" y="470390"/>
                </a:lnTo>
                <a:lnTo>
                  <a:pt x="1468714" y="461307"/>
                </a:lnTo>
                <a:close/>
                <a:moveTo>
                  <a:pt x="1131860" y="251802"/>
                </a:moveTo>
                <a:lnTo>
                  <a:pt x="1123342" y="260885"/>
                </a:lnTo>
                <a:lnTo>
                  <a:pt x="1114826" y="251802"/>
                </a:lnTo>
                <a:lnTo>
                  <a:pt x="1114826" y="461307"/>
                </a:lnTo>
                <a:lnTo>
                  <a:pt x="1123342" y="470390"/>
                </a:lnTo>
                <a:lnTo>
                  <a:pt x="1131860" y="461307"/>
                </a:lnTo>
                <a:close/>
                <a:moveTo>
                  <a:pt x="795006" y="251802"/>
                </a:moveTo>
                <a:lnTo>
                  <a:pt x="786489" y="260885"/>
                </a:lnTo>
                <a:lnTo>
                  <a:pt x="777972" y="251802"/>
                </a:lnTo>
                <a:lnTo>
                  <a:pt x="777972" y="461307"/>
                </a:lnTo>
                <a:lnTo>
                  <a:pt x="786489" y="470390"/>
                </a:lnTo>
                <a:lnTo>
                  <a:pt x="795006" y="461307"/>
                </a:lnTo>
                <a:close/>
                <a:moveTo>
                  <a:pt x="1374829" y="162125"/>
                </a:moveTo>
                <a:lnTo>
                  <a:pt x="1303045" y="238680"/>
                </a:lnTo>
                <a:lnTo>
                  <a:pt x="1303045" y="460295"/>
                </a:lnTo>
                <a:lnTo>
                  <a:pt x="1374829" y="383739"/>
                </a:lnTo>
                <a:close/>
                <a:moveTo>
                  <a:pt x="701121" y="162125"/>
                </a:moveTo>
                <a:lnTo>
                  <a:pt x="629338" y="238680"/>
                </a:lnTo>
                <a:lnTo>
                  <a:pt x="629338" y="460295"/>
                </a:lnTo>
                <a:lnTo>
                  <a:pt x="701121" y="383739"/>
                </a:lnTo>
                <a:close/>
                <a:moveTo>
                  <a:pt x="1545565" y="160674"/>
                </a:moveTo>
                <a:lnTo>
                  <a:pt x="1545565" y="382289"/>
                </a:lnTo>
                <a:lnTo>
                  <a:pt x="1618708" y="460296"/>
                </a:lnTo>
                <a:lnTo>
                  <a:pt x="1618708" y="238680"/>
                </a:lnTo>
                <a:close/>
                <a:moveTo>
                  <a:pt x="1208711" y="160674"/>
                </a:moveTo>
                <a:lnTo>
                  <a:pt x="1208711" y="382289"/>
                </a:lnTo>
                <a:lnTo>
                  <a:pt x="1281854" y="460296"/>
                </a:lnTo>
                <a:lnTo>
                  <a:pt x="1281854" y="238680"/>
                </a:lnTo>
                <a:close/>
                <a:moveTo>
                  <a:pt x="871857" y="160674"/>
                </a:moveTo>
                <a:lnTo>
                  <a:pt x="871857" y="382289"/>
                </a:lnTo>
                <a:lnTo>
                  <a:pt x="945001" y="460296"/>
                </a:lnTo>
                <a:lnTo>
                  <a:pt x="945001" y="238680"/>
                </a:lnTo>
                <a:close/>
                <a:moveTo>
                  <a:pt x="535004" y="160674"/>
                </a:moveTo>
                <a:lnTo>
                  <a:pt x="535004" y="382289"/>
                </a:lnTo>
                <a:lnTo>
                  <a:pt x="608147" y="460296"/>
                </a:lnTo>
                <a:lnTo>
                  <a:pt x="608147" y="238680"/>
                </a:lnTo>
                <a:close/>
                <a:moveTo>
                  <a:pt x="759249" y="0"/>
                </a:moveTo>
                <a:lnTo>
                  <a:pt x="763187" y="0"/>
                </a:lnTo>
                <a:lnTo>
                  <a:pt x="768600" y="9973"/>
                </a:lnTo>
                <a:close/>
                <a:moveTo>
                  <a:pt x="700530" y="0"/>
                </a:moveTo>
                <a:lnTo>
                  <a:pt x="704110" y="0"/>
                </a:lnTo>
                <a:lnTo>
                  <a:pt x="704110" y="158937"/>
                </a:lnTo>
                <a:lnTo>
                  <a:pt x="702295" y="160874"/>
                </a:lnTo>
                <a:lnTo>
                  <a:pt x="775894" y="239366"/>
                </a:lnTo>
                <a:lnTo>
                  <a:pt x="775894" y="23411"/>
                </a:lnTo>
                <a:lnTo>
                  <a:pt x="790803" y="50879"/>
                </a:lnTo>
                <a:lnTo>
                  <a:pt x="797085" y="58133"/>
                </a:lnTo>
                <a:lnTo>
                  <a:pt x="797085" y="239365"/>
                </a:lnTo>
                <a:lnTo>
                  <a:pt x="871363" y="160148"/>
                </a:lnTo>
                <a:lnTo>
                  <a:pt x="870228" y="158938"/>
                </a:lnTo>
                <a:lnTo>
                  <a:pt x="870228" y="129265"/>
                </a:lnTo>
                <a:lnTo>
                  <a:pt x="901871" y="151752"/>
                </a:lnTo>
                <a:lnTo>
                  <a:pt x="947079" y="169539"/>
                </a:lnTo>
                <a:lnTo>
                  <a:pt x="947079" y="231157"/>
                </a:lnTo>
                <a:lnTo>
                  <a:pt x="955596" y="240240"/>
                </a:lnTo>
                <a:lnTo>
                  <a:pt x="964113" y="231156"/>
                </a:lnTo>
                <a:lnTo>
                  <a:pt x="964113" y="176241"/>
                </a:lnTo>
                <a:lnTo>
                  <a:pt x="973303" y="179857"/>
                </a:lnTo>
                <a:lnTo>
                  <a:pt x="1016273" y="185270"/>
                </a:lnTo>
                <a:lnTo>
                  <a:pt x="966192" y="238680"/>
                </a:lnTo>
                <a:lnTo>
                  <a:pt x="966192" y="460295"/>
                </a:lnTo>
                <a:lnTo>
                  <a:pt x="1037975" y="383739"/>
                </a:lnTo>
                <a:lnTo>
                  <a:pt x="1037975" y="188004"/>
                </a:lnTo>
                <a:lnTo>
                  <a:pt x="1052035" y="189775"/>
                </a:lnTo>
                <a:lnTo>
                  <a:pt x="1064747" y="188174"/>
                </a:lnTo>
                <a:lnTo>
                  <a:pt x="1112747" y="239366"/>
                </a:lnTo>
                <a:lnTo>
                  <a:pt x="1112747" y="182127"/>
                </a:lnTo>
                <a:lnTo>
                  <a:pt x="1130767" y="179857"/>
                </a:lnTo>
                <a:lnTo>
                  <a:pt x="1133939" y="178609"/>
                </a:lnTo>
                <a:lnTo>
                  <a:pt x="1133939" y="239365"/>
                </a:lnTo>
                <a:lnTo>
                  <a:pt x="1208217" y="160148"/>
                </a:lnTo>
                <a:lnTo>
                  <a:pt x="1207082" y="158938"/>
                </a:lnTo>
                <a:lnTo>
                  <a:pt x="1207082" y="148282"/>
                </a:lnTo>
                <a:lnTo>
                  <a:pt x="1263857" y="107935"/>
                </a:lnTo>
                <a:lnTo>
                  <a:pt x="1283933" y="84753"/>
                </a:lnTo>
                <a:lnTo>
                  <a:pt x="1283933" y="231157"/>
                </a:lnTo>
                <a:lnTo>
                  <a:pt x="1292450" y="240240"/>
                </a:lnTo>
                <a:lnTo>
                  <a:pt x="1300967" y="231156"/>
                </a:lnTo>
                <a:lnTo>
                  <a:pt x="1300967" y="65083"/>
                </a:lnTo>
                <a:lnTo>
                  <a:pt x="1313267" y="50879"/>
                </a:lnTo>
                <a:lnTo>
                  <a:pt x="1340883" y="0"/>
                </a:lnTo>
                <a:lnTo>
                  <a:pt x="1377818" y="0"/>
                </a:lnTo>
                <a:lnTo>
                  <a:pt x="1377818" y="158937"/>
                </a:lnTo>
                <a:lnTo>
                  <a:pt x="1376002" y="160873"/>
                </a:lnTo>
                <a:lnTo>
                  <a:pt x="1449601" y="239366"/>
                </a:lnTo>
                <a:lnTo>
                  <a:pt x="1449601" y="17751"/>
                </a:lnTo>
                <a:lnTo>
                  <a:pt x="1440389" y="7927"/>
                </a:lnTo>
                <a:lnTo>
                  <a:pt x="1451680" y="8714"/>
                </a:lnTo>
                <a:lnTo>
                  <a:pt x="1451680" y="10227"/>
                </a:lnTo>
                <a:lnTo>
                  <a:pt x="1460196" y="19310"/>
                </a:lnTo>
                <a:lnTo>
                  <a:pt x="1466052" y="13066"/>
                </a:lnTo>
                <a:lnTo>
                  <a:pt x="1472318" y="16123"/>
                </a:lnTo>
                <a:lnTo>
                  <a:pt x="1470792" y="17750"/>
                </a:lnTo>
                <a:lnTo>
                  <a:pt x="1470792" y="239365"/>
                </a:lnTo>
                <a:lnTo>
                  <a:pt x="1545070" y="160148"/>
                </a:lnTo>
                <a:lnTo>
                  <a:pt x="1543936" y="158937"/>
                </a:lnTo>
                <a:lnTo>
                  <a:pt x="1543936" y="73422"/>
                </a:lnTo>
                <a:lnTo>
                  <a:pt x="1548418" y="78504"/>
                </a:lnTo>
                <a:lnTo>
                  <a:pt x="1620786" y="203850"/>
                </a:lnTo>
                <a:lnTo>
                  <a:pt x="1620786" y="231157"/>
                </a:lnTo>
                <a:lnTo>
                  <a:pt x="1629303" y="240240"/>
                </a:lnTo>
                <a:lnTo>
                  <a:pt x="1637035" y="231994"/>
                </a:lnTo>
                <a:lnTo>
                  <a:pt x="1640516" y="238022"/>
                </a:lnTo>
                <a:lnTo>
                  <a:pt x="1639899" y="238680"/>
                </a:lnTo>
                <a:lnTo>
                  <a:pt x="1639899" y="460295"/>
                </a:lnTo>
                <a:lnTo>
                  <a:pt x="1711682" y="383739"/>
                </a:lnTo>
                <a:lnTo>
                  <a:pt x="1711682" y="361287"/>
                </a:lnTo>
                <a:lnTo>
                  <a:pt x="1753152" y="433113"/>
                </a:lnTo>
                <a:lnTo>
                  <a:pt x="1714671" y="392075"/>
                </a:lnTo>
                <a:lnTo>
                  <a:pt x="1714671" y="604671"/>
                </a:lnTo>
                <a:lnTo>
                  <a:pt x="1786455" y="681228"/>
                </a:lnTo>
                <a:lnTo>
                  <a:pt x="1786455" y="490796"/>
                </a:lnTo>
                <a:lnTo>
                  <a:pt x="1807646" y="527500"/>
                </a:lnTo>
                <a:lnTo>
                  <a:pt x="1807646" y="681227"/>
                </a:lnTo>
                <a:lnTo>
                  <a:pt x="1862577" y="622643"/>
                </a:lnTo>
                <a:lnTo>
                  <a:pt x="1882418" y="657010"/>
                </a:lnTo>
                <a:lnTo>
                  <a:pt x="1882418" y="824150"/>
                </a:lnTo>
                <a:lnTo>
                  <a:pt x="1955562" y="902157"/>
                </a:lnTo>
                <a:lnTo>
                  <a:pt x="1955562" y="783698"/>
                </a:lnTo>
                <a:lnTo>
                  <a:pt x="1976753" y="820402"/>
                </a:lnTo>
                <a:lnTo>
                  <a:pt x="1976753" y="902155"/>
                </a:lnTo>
                <a:lnTo>
                  <a:pt x="2005966" y="871000"/>
                </a:lnTo>
                <a:lnTo>
                  <a:pt x="2051525" y="949912"/>
                </a:lnTo>
                <a:lnTo>
                  <a:pt x="2051525" y="1051677"/>
                </a:lnTo>
                <a:lnTo>
                  <a:pt x="2049710" y="1053613"/>
                </a:lnTo>
                <a:lnTo>
                  <a:pt x="2061082" y="1065741"/>
                </a:lnTo>
                <a:lnTo>
                  <a:pt x="2048536" y="1072985"/>
                </a:lnTo>
                <a:lnTo>
                  <a:pt x="2048536" y="1054865"/>
                </a:lnTo>
                <a:lnTo>
                  <a:pt x="2011491" y="1094373"/>
                </a:lnTo>
                <a:lnTo>
                  <a:pt x="1974674" y="1115629"/>
                </a:lnTo>
                <a:lnTo>
                  <a:pt x="1974674" y="914393"/>
                </a:lnTo>
                <a:lnTo>
                  <a:pt x="1966157" y="923477"/>
                </a:lnTo>
                <a:lnTo>
                  <a:pt x="1957640" y="914394"/>
                </a:lnTo>
                <a:lnTo>
                  <a:pt x="1957640" y="1123898"/>
                </a:lnTo>
                <a:lnTo>
                  <a:pt x="1958593" y="1124913"/>
                </a:lnTo>
                <a:lnTo>
                  <a:pt x="1952667" y="1128335"/>
                </a:lnTo>
                <a:lnTo>
                  <a:pt x="1882418" y="1053415"/>
                </a:lnTo>
                <a:lnTo>
                  <a:pt x="1882418" y="1168893"/>
                </a:lnTo>
                <a:lnTo>
                  <a:pt x="1846278" y="1189758"/>
                </a:lnTo>
                <a:lnTo>
                  <a:pt x="1810954" y="1128576"/>
                </a:lnTo>
                <a:lnTo>
                  <a:pt x="1881924" y="1052887"/>
                </a:lnTo>
                <a:lnTo>
                  <a:pt x="1880789" y="1051677"/>
                </a:lnTo>
                <a:lnTo>
                  <a:pt x="1880789" y="832486"/>
                </a:lnTo>
                <a:lnTo>
                  <a:pt x="1807646" y="910489"/>
                </a:lnTo>
                <a:lnTo>
                  <a:pt x="1807646" y="1122846"/>
                </a:lnTo>
                <a:lnTo>
                  <a:pt x="1786455" y="1086141"/>
                </a:lnTo>
                <a:lnTo>
                  <a:pt x="1786455" y="910490"/>
                </a:lnTo>
                <a:lnTo>
                  <a:pt x="1714671" y="833937"/>
                </a:lnTo>
                <a:lnTo>
                  <a:pt x="1714671" y="961809"/>
                </a:lnTo>
                <a:lnTo>
                  <a:pt x="1664861" y="875534"/>
                </a:lnTo>
                <a:lnTo>
                  <a:pt x="1711682" y="825600"/>
                </a:lnTo>
                <a:lnTo>
                  <a:pt x="1711682" y="613003"/>
                </a:lnTo>
                <a:lnTo>
                  <a:pt x="1639899" y="689560"/>
                </a:lnTo>
                <a:lnTo>
                  <a:pt x="1639899" y="832299"/>
                </a:lnTo>
                <a:lnTo>
                  <a:pt x="1618708" y="795595"/>
                </a:lnTo>
                <a:lnTo>
                  <a:pt x="1618708" y="689561"/>
                </a:lnTo>
                <a:lnTo>
                  <a:pt x="1545565" y="611554"/>
                </a:lnTo>
                <a:lnTo>
                  <a:pt x="1545565" y="824150"/>
                </a:lnTo>
                <a:lnTo>
                  <a:pt x="1563122" y="842875"/>
                </a:lnTo>
                <a:lnTo>
                  <a:pt x="1563122" y="1072140"/>
                </a:lnTo>
                <a:lnTo>
                  <a:pt x="1545565" y="1053415"/>
                </a:lnTo>
                <a:lnTo>
                  <a:pt x="1545565" y="1260140"/>
                </a:lnTo>
                <a:lnTo>
                  <a:pt x="1468714" y="1260140"/>
                </a:lnTo>
                <a:lnTo>
                  <a:pt x="1468714" y="1144541"/>
                </a:lnTo>
                <a:lnTo>
                  <a:pt x="1460196" y="1153624"/>
                </a:lnTo>
                <a:lnTo>
                  <a:pt x="1451680" y="1144541"/>
                </a:lnTo>
                <a:lnTo>
                  <a:pt x="1451680" y="1260140"/>
                </a:lnTo>
                <a:lnTo>
                  <a:pt x="1374829" y="1260140"/>
                </a:lnTo>
                <a:lnTo>
                  <a:pt x="1374829" y="1054865"/>
                </a:lnTo>
                <a:lnTo>
                  <a:pt x="1303045" y="1131420"/>
                </a:lnTo>
                <a:lnTo>
                  <a:pt x="1303045" y="1260140"/>
                </a:lnTo>
                <a:lnTo>
                  <a:pt x="1281854" y="1260140"/>
                </a:lnTo>
                <a:lnTo>
                  <a:pt x="1281854" y="1131421"/>
                </a:lnTo>
                <a:lnTo>
                  <a:pt x="1208711" y="1053415"/>
                </a:lnTo>
                <a:lnTo>
                  <a:pt x="1208711" y="1260140"/>
                </a:lnTo>
                <a:lnTo>
                  <a:pt x="1131860" y="1260140"/>
                </a:lnTo>
                <a:lnTo>
                  <a:pt x="1131860" y="1144541"/>
                </a:lnTo>
                <a:lnTo>
                  <a:pt x="1123342" y="1153624"/>
                </a:lnTo>
                <a:lnTo>
                  <a:pt x="1114826" y="1144541"/>
                </a:lnTo>
                <a:lnTo>
                  <a:pt x="1114826" y="1260140"/>
                </a:lnTo>
                <a:lnTo>
                  <a:pt x="1037975" y="1260140"/>
                </a:lnTo>
                <a:lnTo>
                  <a:pt x="1037975" y="1054865"/>
                </a:lnTo>
                <a:lnTo>
                  <a:pt x="966192" y="1131420"/>
                </a:lnTo>
                <a:lnTo>
                  <a:pt x="966192" y="1260140"/>
                </a:lnTo>
                <a:lnTo>
                  <a:pt x="945001" y="1260140"/>
                </a:lnTo>
                <a:lnTo>
                  <a:pt x="945001" y="1131421"/>
                </a:lnTo>
                <a:lnTo>
                  <a:pt x="871857" y="1053415"/>
                </a:lnTo>
                <a:lnTo>
                  <a:pt x="871857" y="1260140"/>
                </a:lnTo>
                <a:lnTo>
                  <a:pt x="795006" y="1260140"/>
                </a:lnTo>
                <a:lnTo>
                  <a:pt x="795006" y="1144541"/>
                </a:lnTo>
                <a:lnTo>
                  <a:pt x="786489" y="1153624"/>
                </a:lnTo>
                <a:lnTo>
                  <a:pt x="777972" y="1144541"/>
                </a:lnTo>
                <a:lnTo>
                  <a:pt x="777972" y="1260140"/>
                </a:lnTo>
                <a:lnTo>
                  <a:pt x="701121" y="1260140"/>
                </a:lnTo>
                <a:lnTo>
                  <a:pt x="701121" y="1054865"/>
                </a:lnTo>
                <a:lnTo>
                  <a:pt x="629338" y="1131420"/>
                </a:lnTo>
                <a:lnTo>
                  <a:pt x="629338" y="1260140"/>
                </a:lnTo>
                <a:lnTo>
                  <a:pt x="608147" y="1260140"/>
                </a:lnTo>
                <a:lnTo>
                  <a:pt x="608147" y="1131421"/>
                </a:lnTo>
                <a:lnTo>
                  <a:pt x="535004" y="1053415"/>
                </a:lnTo>
                <a:lnTo>
                  <a:pt x="535004" y="1260140"/>
                </a:lnTo>
                <a:lnTo>
                  <a:pt x="528007" y="1260140"/>
                </a:lnTo>
                <a:lnTo>
                  <a:pt x="528007" y="1059822"/>
                </a:lnTo>
                <a:lnTo>
                  <a:pt x="534509" y="1052887"/>
                </a:lnTo>
                <a:lnTo>
                  <a:pt x="533375" y="1051677"/>
                </a:lnTo>
                <a:lnTo>
                  <a:pt x="533375" y="832486"/>
                </a:lnTo>
                <a:lnTo>
                  <a:pt x="528007" y="838210"/>
                </a:lnTo>
                <a:lnTo>
                  <a:pt x="528007" y="721733"/>
                </a:lnTo>
                <a:lnTo>
                  <a:pt x="458153" y="842725"/>
                </a:lnTo>
                <a:lnTo>
                  <a:pt x="458153" y="693464"/>
                </a:lnTo>
                <a:lnTo>
                  <a:pt x="449635" y="702547"/>
                </a:lnTo>
                <a:lnTo>
                  <a:pt x="441119" y="693465"/>
                </a:lnTo>
                <a:lnTo>
                  <a:pt x="441119" y="872229"/>
                </a:lnTo>
                <a:lnTo>
                  <a:pt x="426654" y="897282"/>
                </a:lnTo>
                <a:lnTo>
                  <a:pt x="367257" y="833937"/>
                </a:lnTo>
                <a:lnTo>
                  <a:pt x="367257" y="1000162"/>
                </a:lnTo>
                <a:lnTo>
                  <a:pt x="271293" y="1166375"/>
                </a:lnTo>
                <a:lnTo>
                  <a:pt x="271293" y="1131421"/>
                </a:lnTo>
                <a:lnTo>
                  <a:pt x="198150" y="1053415"/>
                </a:lnTo>
                <a:lnTo>
                  <a:pt x="198150" y="1155326"/>
                </a:lnTo>
                <a:lnTo>
                  <a:pt x="135513" y="1119162"/>
                </a:lnTo>
                <a:lnTo>
                  <a:pt x="197655" y="1052887"/>
                </a:lnTo>
                <a:lnTo>
                  <a:pt x="196521" y="1051677"/>
                </a:lnTo>
                <a:lnTo>
                  <a:pt x="196521" y="832486"/>
                </a:lnTo>
                <a:lnTo>
                  <a:pt x="123378" y="910489"/>
                </a:lnTo>
                <a:lnTo>
                  <a:pt x="123378" y="1112156"/>
                </a:lnTo>
                <a:lnTo>
                  <a:pt x="102186" y="1099921"/>
                </a:lnTo>
                <a:lnTo>
                  <a:pt x="102186" y="910490"/>
                </a:lnTo>
                <a:lnTo>
                  <a:pt x="85550" y="892748"/>
                </a:lnTo>
                <a:lnTo>
                  <a:pt x="104265" y="860332"/>
                </a:lnTo>
                <a:lnTo>
                  <a:pt x="104265" y="902967"/>
                </a:lnTo>
                <a:lnTo>
                  <a:pt x="112782" y="912050"/>
                </a:lnTo>
                <a:lnTo>
                  <a:pt x="121299" y="902966"/>
                </a:lnTo>
                <a:lnTo>
                  <a:pt x="121299" y="830828"/>
                </a:lnTo>
                <a:lnTo>
                  <a:pt x="198150" y="697719"/>
                </a:lnTo>
                <a:lnTo>
                  <a:pt x="198150" y="824150"/>
                </a:lnTo>
                <a:lnTo>
                  <a:pt x="271293" y="902157"/>
                </a:lnTo>
                <a:lnTo>
                  <a:pt x="271293" y="689561"/>
                </a:lnTo>
                <a:lnTo>
                  <a:pt x="228939" y="644390"/>
                </a:lnTo>
                <a:lnTo>
                  <a:pt x="273372" y="567430"/>
                </a:lnTo>
                <a:lnTo>
                  <a:pt x="273372" y="682237"/>
                </a:lnTo>
                <a:lnTo>
                  <a:pt x="281889" y="691320"/>
                </a:lnTo>
                <a:lnTo>
                  <a:pt x="290406" y="682236"/>
                </a:lnTo>
                <a:lnTo>
                  <a:pt x="290406" y="537926"/>
                </a:lnTo>
                <a:lnTo>
                  <a:pt x="367257" y="404817"/>
                </a:lnTo>
                <a:lnTo>
                  <a:pt x="367257" y="604671"/>
                </a:lnTo>
                <a:lnTo>
                  <a:pt x="439040" y="681228"/>
                </a:lnTo>
                <a:lnTo>
                  <a:pt x="439040" y="468631"/>
                </a:lnTo>
                <a:lnTo>
                  <a:pt x="371810" y="396931"/>
                </a:lnTo>
                <a:lnTo>
                  <a:pt x="441119" y="276884"/>
                </a:lnTo>
                <a:lnTo>
                  <a:pt x="441119" y="461307"/>
                </a:lnTo>
                <a:lnTo>
                  <a:pt x="449635" y="470390"/>
                </a:lnTo>
                <a:lnTo>
                  <a:pt x="458153" y="461307"/>
                </a:lnTo>
                <a:lnTo>
                  <a:pt x="458153" y="251802"/>
                </a:lnTo>
                <a:lnTo>
                  <a:pt x="451510" y="258886"/>
                </a:lnTo>
                <a:lnTo>
                  <a:pt x="466865" y="232290"/>
                </a:lnTo>
                <a:lnTo>
                  <a:pt x="534510" y="160148"/>
                </a:lnTo>
                <a:lnTo>
                  <a:pt x="533375" y="158938"/>
                </a:lnTo>
                <a:lnTo>
                  <a:pt x="533375" y="117092"/>
                </a:lnTo>
                <a:lnTo>
                  <a:pt x="555652" y="78506"/>
                </a:lnTo>
                <a:lnTo>
                  <a:pt x="572730" y="59145"/>
                </a:lnTo>
                <a:lnTo>
                  <a:pt x="578538" y="50531"/>
                </a:lnTo>
                <a:lnTo>
                  <a:pt x="582955" y="47553"/>
                </a:lnTo>
                <a:lnTo>
                  <a:pt x="594748" y="34182"/>
                </a:lnTo>
                <a:lnTo>
                  <a:pt x="610225" y="26630"/>
                </a:lnTo>
                <a:lnTo>
                  <a:pt x="610225" y="231157"/>
                </a:lnTo>
                <a:lnTo>
                  <a:pt x="618742" y="240240"/>
                </a:lnTo>
                <a:lnTo>
                  <a:pt x="627260" y="231156"/>
                </a:lnTo>
                <a:lnTo>
                  <a:pt x="627260" y="21752"/>
                </a:lnTo>
                <a:lnTo>
                  <a:pt x="618742" y="30836"/>
                </a:lnTo>
                <a:lnTo>
                  <a:pt x="613363" y="25099"/>
                </a:lnTo>
                <a:lnTo>
                  <a:pt x="623846" y="19983"/>
                </a:lnTo>
                <a:lnTo>
                  <a:pt x="633376" y="13558"/>
                </a:lnTo>
                <a:lnTo>
                  <a:pt x="639580" y="12305"/>
                </a:lnTo>
                <a:lnTo>
                  <a:pt x="646027" y="9160"/>
                </a:lnTo>
                <a:lnTo>
                  <a:pt x="659981" y="8187"/>
                </a:lnTo>
                <a:close/>
              </a:path>
            </a:pathLst>
          </a:custGeom>
          <a:solidFill>
            <a:srgbClr val="7030A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6422A079-F59B-4524-A6A5-9C91209E33AF}"/>
              </a:ext>
            </a:extLst>
          </p:cNvPr>
          <p:cNvSpPr/>
          <p:nvPr/>
        </p:nvSpPr>
        <p:spPr>
          <a:xfrm>
            <a:off x="5402708" y="4531069"/>
            <a:ext cx="1188279" cy="1419562"/>
          </a:xfrm>
          <a:custGeom>
            <a:avLst/>
            <a:gdLst>
              <a:gd name="connsiteX0" fmla="*/ 922560 w 1188279"/>
              <a:gd name="connsiteY0" fmla="*/ 1321055 h 1419562"/>
              <a:gd name="connsiteX1" fmla="*/ 925477 w 1188279"/>
              <a:gd name="connsiteY1" fmla="*/ 1335500 h 1419562"/>
              <a:gd name="connsiteX2" fmla="*/ 925477 w 1188279"/>
              <a:gd name="connsiteY2" fmla="*/ 1359681 h 1419562"/>
              <a:gd name="connsiteX3" fmla="*/ 921652 w 1188279"/>
              <a:gd name="connsiteY3" fmla="*/ 1378623 h 1419562"/>
              <a:gd name="connsiteX4" fmla="*/ 929289 w 1188279"/>
              <a:gd name="connsiteY4" fmla="*/ 1373474 h 1419562"/>
              <a:gd name="connsiteX5" fmla="*/ 951435 w 1188279"/>
              <a:gd name="connsiteY5" fmla="*/ 1369004 h 1419562"/>
              <a:gd name="connsiteX6" fmla="*/ 975615 w 1188279"/>
              <a:gd name="connsiteY6" fmla="*/ 1369004 h 1419562"/>
              <a:gd name="connsiteX7" fmla="*/ 997761 w 1188279"/>
              <a:gd name="connsiteY7" fmla="*/ 1373474 h 1419562"/>
              <a:gd name="connsiteX8" fmla="*/ 1005398 w 1188279"/>
              <a:gd name="connsiteY8" fmla="*/ 1378623 h 1419562"/>
              <a:gd name="connsiteX9" fmla="*/ 1001574 w 1188279"/>
              <a:gd name="connsiteY9" fmla="*/ 1359681 h 1419562"/>
              <a:gd name="connsiteX10" fmla="*/ 1001574 w 1188279"/>
              <a:gd name="connsiteY10" fmla="*/ 1335500 h 1419562"/>
              <a:gd name="connsiteX11" fmla="*/ 1004490 w 1188279"/>
              <a:gd name="connsiteY11" fmla="*/ 1321055 h 1419562"/>
              <a:gd name="connsiteX12" fmla="*/ 997761 w 1188279"/>
              <a:gd name="connsiteY12" fmla="*/ 1325592 h 1419562"/>
              <a:gd name="connsiteX13" fmla="*/ 975615 w 1188279"/>
              <a:gd name="connsiteY13" fmla="*/ 1330063 h 1419562"/>
              <a:gd name="connsiteX14" fmla="*/ 951435 w 1188279"/>
              <a:gd name="connsiteY14" fmla="*/ 1330063 h 1419562"/>
              <a:gd name="connsiteX15" fmla="*/ 929289 w 1188279"/>
              <a:gd name="connsiteY15" fmla="*/ 1325592 h 1419562"/>
              <a:gd name="connsiteX16" fmla="*/ 708494 w 1188279"/>
              <a:gd name="connsiteY16" fmla="*/ 1321055 h 1419562"/>
              <a:gd name="connsiteX17" fmla="*/ 711411 w 1188279"/>
              <a:gd name="connsiteY17" fmla="*/ 1335500 h 1419562"/>
              <a:gd name="connsiteX18" fmla="*/ 711411 w 1188279"/>
              <a:gd name="connsiteY18" fmla="*/ 1359681 h 1419562"/>
              <a:gd name="connsiteX19" fmla="*/ 707586 w 1188279"/>
              <a:gd name="connsiteY19" fmla="*/ 1378623 h 1419562"/>
              <a:gd name="connsiteX20" fmla="*/ 715223 w 1188279"/>
              <a:gd name="connsiteY20" fmla="*/ 1373474 h 1419562"/>
              <a:gd name="connsiteX21" fmla="*/ 737369 w 1188279"/>
              <a:gd name="connsiteY21" fmla="*/ 1369004 h 1419562"/>
              <a:gd name="connsiteX22" fmla="*/ 761549 w 1188279"/>
              <a:gd name="connsiteY22" fmla="*/ 1369004 h 1419562"/>
              <a:gd name="connsiteX23" fmla="*/ 783695 w 1188279"/>
              <a:gd name="connsiteY23" fmla="*/ 1373474 h 1419562"/>
              <a:gd name="connsiteX24" fmla="*/ 791332 w 1188279"/>
              <a:gd name="connsiteY24" fmla="*/ 1378623 h 1419562"/>
              <a:gd name="connsiteX25" fmla="*/ 787508 w 1188279"/>
              <a:gd name="connsiteY25" fmla="*/ 1359681 h 1419562"/>
              <a:gd name="connsiteX26" fmla="*/ 787508 w 1188279"/>
              <a:gd name="connsiteY26" fmla="*/ 1335500 h 1419562"/>
              <a:gd name="connsiteX27" fmla="*/ 790424 w 1188279"/>
              <a:gd name="connsiteY27" fmla="*/ 1321055 h 1419562"/>
              <a:gd name="connsiteX28" fmla="*/ 783696 w 1188279"/>
              <a:gd name="connsiteY28" fmla="*/ 1325592 h 1419562"/>
              <a:gd name="connsiteX29" fmla="*/ 761549 w 1188279"/>
              <a:gd name="connsiteY29" fmla="*/ 1330063 h 1419562"/>
              <a:gd name="connsiteX30" fmla="*/ 737369 w 1188279"/>
              <a:gd name="connsiteY30" fmla="*/ 1330063 h 1419562"/>
              <a:gd name="connsiteX31" fmla="*/ 715223 w 1188279"/>
              <a:gd name="connsiteY31" fmla="*/ 1325592 h 1419562"/>
              <a:gd name="connsiteX32" fmla="*/ 494428 w 1188279"/>
              <a:gd name="connsiteY32" fmla="*/ 1321055 h 1419562"/>
              <a:gd name="connsiteX33" fmla="*/ 497345 w 1188279"/>
              <a:gd name="connsiteY33" fmla="*/ 1335500 h 1419562"/>
              <a:gd name="connsiteX34" fmla="*/ 497345 w 1188279"/>
              <a:gd name="connsiteY34" fmla="*/ 1359681 h 1419562"/>
              <a:gd name="connsiteX35" fmla="*/ 493520 w 1188279"/>
              <a:gd name="connsiteY35" fmla="*/ 1378623 h 1419562"/>
              <a:gd name="connsiteX36" fmla="*/ 501157 w 1188279"/>
              <a:gd name="connsiteY36" fmla="*/ 1373474 h 1419562"/>
              <a:gd name="connsiteX37" fmla="*/ 523303 w 1188279"/>
              <a:gd name="connsiteY37" fmla="*/ 1369004 h 1419562"/>
              <a:gd name="connsiteX38" fmla="*/ 547484 w 1188279"/>
              <a:gd name="connsiteY38" fmla="*/ 1369004 h 1419562"/>
              <a:gd name="connsiteX39" fmla="*/ 569629 w 1188279"/>
              <a:gd name="connsiteY39" fmla="*/ 1373474 h 1419562"/>
              <a:gd name="connsiteX40" fmla="*/ 577266 w 1188279"/>
              <a:gd name="connsiteY40" fmla="*/ 1378623 h 1419562"/>
              <a:gd name="connsiteX41" fmla="*/ 573442 w 1188279"/>
              <a:gd name="connsiteY41" fmla="*/ 1359681 h 1419562"/>
              <a:gd name="connsiteX42" fmla="*/ 573442 w 1188279"/>
              <a:gd name="connsiteY42" fmla="*/ 1335500 h 1419562"/>
              <a:gd name="connsiteX43" fmla="*/ 576358 w 1188279"/>
              <a:gd name="connsiteY43" fmla="*/ 1321055 h 1419562"/>
              <a:gd name="connsiteX44" fmla="*/ 569630 w 1188279"/>
              <a:gd name="connsiteY44" fmla="*/ 1325592 h 1419562"/>
              <a:gd name="connsiteX45" fmla="*/ 547484 w 1188279"/>
              <a:gd name="connsiteY45" fmla="*/ 1330063 h 1419562"/>
              <a:gd name="connsiteX46" fmla="*/ 523303 w 1188279"/>
              <a:gd name="connsiteY46" fmla="*/ 1330063 h 1419562"/>
              <a:gd name="connsiteX47" fmla="*/ 501157 w 1188279"/>
              <a:gd name="connsiteY47" fmla="*/ 1325592 h 1419562"/>
              <a:gd name="connsiteX48" fmla="*/ 280362 w 1188279"/>
              <a:gd name="connsiteY48" fmla="*/ 1321055 h 1419562"/>
              <a:gd name="connsiteX49" fmla="*/ 283279 w 1188279"/>
              <a:gd name="connsiteY49" fmla="*/ 1335500 h 1419562"/>
              <a:gd name="connsiteX50" fmla="*/ 283279 w 1188279"/>
              <a:gd name="connsiteY50" fmla="*/ 1359681 h 1419562"/>
              <a:gd name="connsiteX51" fmla="*/ 279455 w 1188279"/>
              <a:gd name="connsiteY51" fmla="*/ 1378623 h 1419562"/>
              <a:gd name="connsiteX52" fmla="*/ 287091 w 1188279"/>
              <a:gd name="connsiteY52" fmla="*/ 1373474 h 1419562"/>
              <a:gd name="connsiteX53" fmla="*/ 309237 w 1188279"/>
              <a:gd name="connsiteY53" fmla="*/ 1369004 h 1419562"/>
              <a:gd name="connsiteX54" fmla="*/ 333418 w 1188279"/>
              <a:gd name="connsiteY54" fmla="*/ 1369004 h 1419562"/>
              <a:gd name="connsiteX55" fmla="*/ 355563 w 1188279"/>
              <a:gd name="connsiteY55" fmla="*/ 1373474 h 1419562"/>
              <a:gd name="connsiteX56" fmla="*/ 363200 w 1188279"/>
              <a:gd name="connsiteY56" fmla="*/ 1378623 h 1419562"/>
              <a:gd name="connsiteX57" fmla="*/ 359376 w 1188279"/>
              <a:gd name="connsiteY57" fmla="*/ 1359681 h 1419562"/>
              <a:gd name="connsiteX58" fmla="*/ 359376 w 1188279"/>
              <a:gd name="connsiteY58" fmla="*/ 1335500 h 1419562"/>
              <a:gd name="connsiteX59" fmla="*/ 362292 w 1188279"/>
              <a:gd name="connsiteY59" fmla="*/ 1321055 h 1419562"/>
              <a:gd name="connsiteX60" fmla="*/ 355564 w 1188279"/>
              <a:gd name="connsiteY60" fmla="*/ 1325592 h 1419562"/>
              <a:gd name="connsiteX61" fmla="*/ 333418 w 1188279"/>
              <a:gd name="connsiteY61" fmla="*/ 1330063 h 1419562"/>
              <a:gd name="connsiteX62" fmla="*/ 309237 w 1188279"/>
              <a:gd name="connsiteY62" fmla="*/ 1330063 h 1419562"/>
              <a:gd name="connsiteX63" fmla="*/ 287091 w 1188279"/>
              <a:gd name="connsiteY63" fmla="*/ 1325592 h 1419562"/>
              <a:gd name="connsiteX64" fmla="*/ 66296 w 1188279"/>
              <a:gd name="connsiteY64" fmla="*/ 1321055 h 1419562"/>
              <a:gd name="connsiteX65" fmla="*/ 69213 w 1188279"/>
              <a:gd name="connsiteY65" fmla="*/ 1335500 h 1419562"/>
              <a:gd name="connsiteX66" fmla="*/ 69213 w 1188279"/>
              <a:gd name="connsiteY66" fmla="*/ 1359681 h 1419562"/>
              <a:gd name="connsiteX67" fmla="*/ 65389 w 1188279"/>
              <a:gd name="connsiteY67" fmla="*/ 1378623 h 1419562"/>
              <a:gd name="connsiteX68" fmla="*/ 73025 w 1188279"/>
              <a:gd name="connsiteY68" fmla="*/ 1373474 h 1419562"/>
              <a:gd name="connsiteX69" fmla="*/ 95171 w 1188279"/>
              <a:gd name="connsiteY69" fmla="*/ 1369004 h 1419562"/>
              <a:gd name="connsiteX70" fmla="*/ 119352 w 1188279"/>
              <a:gd name="connsiteY70" fmla="*/ 1369004 h 1419562"/>
              <a:gd name="connsiteX71" fmla="*/ 141497 w 1188279"/>
              <a:gd name="connsiteY71" fmla="*/ 1373474 h 1419562"/>
              <a:gd name="connsiteX72" fmla="*/ 149134 w 1188279"/>
              <a:gd name="connsiteY72" fmla="*/ 1378623 h 1419562"/>
              <a:gd name="connsiteX73" fmla="*/ 145310 w 1188279"/>
              <a:gd name="connsiteY73" fmla="*/ 1359681 h 1419562"/>
              <a:gd name="connsiteX74" fmla="*/ 145310 w 1188279"/>
              <a:gd name="connsiteY74" fmla="*/ 1335500 h 1419562"/>
              <a:gd name="connsiteX75" fmla="*/ 148226 w 1188279"/>
              <a:gd name="connsiteY75" fmla="*/ 1321055 h 1419562"/>
              <a:gd name="connsiteX76" fmla="*/ 141498 w 1188279"/>
              <a:gd name="connsiteY76" fmla="*/ 1325592 h 1419562"/>
              <a:gd name="connsiteX77" fmla="*/ 119352 w 1188279"/>
              <a:gd name="connsiteY77" fmla="*/ 1330063 h 1419562"/>
              <a:gd name="connsiteX78" fmla="*/ 95171 w 1188279"/>
              <a:gd name="connsiteY78" fmla="*/ 1330063 h 1419562"/>
              <a:gd name="connsiteX79" fmla="*/ 73025 w 1188279"/>
              <a:gd name="connsiteY79" fmla="*/ 1325592 h 1419562"/>
              <a:gd name="connsiteX80" fmla="*/ 1028685 w 1188279"/>
              <a:gd name="connsiteY80" fmla="*/ 1230046 h 1419562"/>
              <a:gd name="connsiteX81" fmla="*/ 1032510 w 1188279"/>
              <a:gd name="connsiteY81" fmla="*/ 1248988 h 1419562"/>
              <a:gd name="connsiteX82" fmla="*/ 1032510 w 1188279"/>
              <a:gd name="connsiteY82" fmla="*/ 1273169 h 1419562"/>
              <a:gd name="connsiteX83" fmla="*/ 1029593 w 1188279"/>
              <a:gd name="connsiteY83" fmla="*/ 1287614 h 1419562"/>
              <a:gd name="connsiteX84" fmla="*/ 1036322 w 1188279"/>
              <a:gd name="connsiteY84" fmla="*/ 1283077 h 1419562"/>
              <a:gd name="connsiteX85" fmla="*/ 1058468 w 1188279"/>
              <a:gd name="connsiteY85" fmla="*/ 1278606 h 1419562"/>
              <a:gd name="connsiteX86" fmla="*/ 1082648 w 1188279"/>
              <a:gd name="connsiteY86" fmla="*/ 1278606 h 1419562"/>
              <a:gd name="connsiteX87" fmla="*/ 1104794 w 1188279"/>
              <a:gd name="connsiteY87" fmla="*/ 1283077 h 1419562"/>
              <a:gd name="connsiteX88" fmla="*/ 1111523 w 1188279"/>
              <a:gd name="connsiteY88" fmla="*/ 1287614 h 1419562"/>
              <a:gd name="connsiteX89" fmla="*/ 1108607 w 1188279"/>
              <a:gd name="connsiteY89" fmla="*/ 1273169 h 1419562"/>
              <a:gd name="connsiteX90" fmla="*/ 1108607 w 1188279"/>
              <a:gd name="connsiteY90" fmla="*/ 1248988 h 1419562"/>
              <a:gd name="connsiteX91" fmla="*/ 1112431 w 1188279"/>
              <a:gd name="connsiteY91" fmla="*/ 1230046 h 1419562"/>
              <a:gd name="connsiteX92" fmla="*/ 1104794 w 1188279"/>
              <a:gd name="connsiteY92" fmla="*/ 1235195 h 1419562"/>
              <a:gd name="connsiteX93" fmla="*/ 1082648 w 1188279"/>
              <a:gd name="connsiteY93" fmla="*/ 1239666 h 1419562"/>
              <a:gd name="connsiteX94" fmla="*/ 1058468 w 1188279"/>
              <a:gd name="connsiteY94" fmla="*/ 1239666 h 1419562"/>
              <a:gd name="connsiteX95" fmla="*/ 1036322 w 1188279"/>
              <a:gd name="connsiteY95" fmla="*/ 1235195 h 1419562"/>
              <a:gd name="connsiteX96" fmla="*/ 814619 w 1188279"/>
              <a:gd name="connsiteY96" fmla="*/ 1230046 h 1419562"/>
              <a:gd name="connsiteX97" fmla="*/ 818444 w 1188279"/>
              <a:gd name="connsiteY97" fmla="*/ 1248988 h 1419562"/>
              <a:gd name="connsiteX98" fmla="*/ 818444 w 1188279"/>
              <a:gd name="connsiteY98" fmla="*/ 1273169 h 1419562"/>
              <a:gd name="connsiteX99" fmla="*/ 815527 w 1188279"/>
              <a:gd name="connsiteY99" fmla="*/ 1287614 h 1419562"/>
              <a:gd name="connsiteX100" fmla="*/ 822256 w 1188279"/>
              <a:gd name="connsiteY100" fmla="*/ 1283077 h 1419562"/>
              <a:gd name="connsiteX101" fmla="*/ 844402 w 1188279"/>
              <a:gd name="connsiteY101" fmla="*/ 1278606 h 1419562"/>
              <a:gd name="connsiteX102" fmla="*/ 868582 w 1188279"/>
              <a:gd name="connsiteY102" fmla="*/ 1278606 h 1419562"/>
              <a:gd name="connsiteX103" fmla="*/ 890728 w 1188279"/>
              <a:gd name="connsiteY103" fmla="*/ 1283077 h 1419562"/>
              <a:gd name="connsiteX104" fmla="*/ 897457 w 1188279"/>
              <a:gd name="connsiteY104" fmla="*/ 1287614 h 1419562"/>
              <a:gd name="connsiteX105" fmla="*/ 894541 w 1188279"/>
              <a:gd name="connsiteY105" fmla="*/ 1273169 h 1419562"/>
              <a:gd name="connsiteX106" fmla="*/ 894541 w 1188279"/>
              <a:gd name="connsiteY106" fmla="*/ 1248988 h 1419562"/>
              <a:gd name="connsiteX107" fmla="*/ 898365 w 1188279"/>
              <a:gd name="connsiteY107" fmla="*/ 1230046 h 1419562"/>
              <a:gd name="connsiteX108" fmla="*/ 890728 w 1188279"/>
              <a:gd name="connsiteY108" fmla="*/ 1235195 h 1419562"/>
              <a:gd name="connsiteX109" fmla="*/ 868582 w 1188279"/>
              <a:gd name="connsiteY109" fmla="*/ 1239666 h 1419562"/>
              <a:gd name="connsiteX110" fmla="*/ 844402 w 1188279"/>
              <a:gd name="connsiteY110" fmla="*/ 1239666 h 1419562"/>
              <a:gd name="connsiteX111" fmla="*/ 822256 w 1188279"/>
              <a:gd name="connsiteY111" fmla="*/ 1235195 h 1419562"/>
              <a:gd name="connsiteX112" fmla="*/ 600553 w 1188279"/>
              <a:gd name="connsiteY112" fmla="*/ 1230046 h 1419562"/>
              <a:gd name="connsiteX113" fmla="*/ 604378 w 1188279"/>
              <a:gd name="connsiteY113" fmla="*/ 1248988 h 1419562"/>
              <a:gd name="connsiteX114" fmla="*/ 604378 w 1188279"/>
              <a:gd name="connsiteY114" fmla="*/ 1273169 h 1419562"/>
              <a:gd name="connsiteX115" fmla="*/ 601461 w 1188279"/>
              <a:gd name="connsiteY115" fmla="*/ 1287614 h 1419562"/>
              <a:gd name="connsiteX116" fmla="*/ 608190 w 1188279"/>
              <a:gd name="connsiteY116" fmla="*/ 1283077 h 1419562"/>
              <a:gd name="connsiteX117" fmla="*/ 630336 w 1188279"/>
              <a:gd name="connsiteY117" fmla="*/ 1278606 h 1419562"/>
              <a:gd name="connsiteX118" fmla="*/ 654517 w 1188279"/>
              <a:gd name="connsiteY118" fmla="*/ 1278606 h 1419562"/>
              <a:gd name="connsiteX119" fmla="*/ 676663 w 1188279"/>
              <a:gd name="connsiteY119" fmla="*/ 1283077 h 1419562"/>
              <a:gd name="connsiteX120" fmla="*/ 683391 w 1188279"/>
              <a:gd name="connsiteY120" fmla="*/ 1287614 h 1419562"/>
              <a:gd name="connsiteX121" fmla="*/ 680475 w 1188279"/>
              <a:gd name="connsiteY121" fmla="*/ 1273169 h 1419562"/>
              <a:gd name="connsiteX122" fmla="*/ 680475 w 1188279"/>
              <a:gd name="connsiteY122" fmla="*/ 1248988 h 1419562"/>
              <a:gd name="connsiteX123" fmla="*/ 684299 w 1188279"/>
              <a:gd name="connsiteY123" fmla="*/ 1230046 h 1419562"/>
              <a:gd name="connsiteX124" fmla="*/ 676662 w 1188279"/>
              <a:gd name="connsiteY124" fmla="*/ 1235195 h 1419562"/>
              <a:gd name="connsiteX125" fmla="*/ 654517 w 1188279"/>
              <a:gd name="connsiteY125" fmla="*/ 1239666 h 1419562"/>
              <a:gd name="connsiteX126" fmla="*/ 630336 w 1188279"/>
              <a:gd name="connsiteY126" fmla="*/ 1239666 h 1419562"/>
              <a:gd name="connsiteX127" fmla="*/ 608190 w 1188279"/>
              <a:gd name="connsiteY127" fmla="*/ 1235195 h 1419562"/>
              <a:gd name="connsiteX128" fmla="*/ 386487 w 1188279"/>
              <a:gd name="connsiteY128" fmla="*/ 1230046 h 1419562"/>
              <a:gd name="connsiteX129" fmla="*/ 390312 w 1188279"/>
              <a:gd name="connsiteY129" fmla="*/ 1248988 h 1419562"/>
              <a:gd name="connsiteX130" fmla="*/ 390312 w 1188279"/>
              <a:gd name="connsiteY130" fmla="*/ 1273169 h 1419562"/>
              <a:gd name="connsiteX131" fmla="*/ 387395 w 1188279"/>
              <a:gd name="connsiteY131" fmla="*/ 1287614 h 1419562"/>
              <a:gd name="connsiteX132" fmla="*/ 394124 w 1188279"/>
              <a:gd name="connsiteY132" fmla="*/ 1283077 h 1419562"/>
              <a:gd name="connsiteX133" fmla="*/ 416270 w 1188279"/>
              <a:gd name="connsiteY133" fmla="*/ 1278606 h 1419562"/>
              <a:gd name="connsiteX134" fmla="*/ 440451 w 1188279"/>
              <a:gd name="connsiteY134" fmla="*/ 1278606 h 1419562"/>
              <a:gd name="connsiteX135" fmla="*/ 462597 w 1188279"/>
              <a:gd name="connsiteY135" fmla="*/ 1283077 h 1419562"/>
              <a:gd name="connsiteX136" fmla="*/ 469325 w 1188279"/>
              <a:gd name="connsiteY136" fmla="*/ 1287614 h 1419562"/>
              <a:gd name="connsiteX137" fmla="*/ 466409 w 1188279"/>
              <a:gd name="connsiteY137" fmla="*/ 1273169 h 1419562"/>
              <a:gd name="connsiteX138" fmla="*/ 466409 w 1188279"/>
              <a:gd name="connsiteY138" fmla="*/ 1248988 h 1419562"/>
              <a:gd name="connsiteX139" fmla="*/ 470233 w 1188279"/>
              <a:gd name="connsiteY139" fmla="*/ 1230046 h 1419562"/>
              <a:gd name="connsiteX140" fmla="*/ 462596 w 1188279"/>
              <a:gd name="connsiteY140" fmla="*/ 1235195 h 1419562"/>
              <a:gd name="connsiteX141" fmla="*/ 440451 w 1188279"/>
              <a:gd name="connsiteY141" fmla="*/ 1239666 h 1419562"/>
              <a:gd name="connsiteX142" fmla="*/ 416270 w 1188279"/>
              <a:gd name="connsiteY142" fmla="*/ 1239666 h 1419562"/>
              <a:gd name="connsiteX143" fmla="*/ 394124 w 1188279"/>
              <a:gd name="connsiteY143" fmla="*/ 1235195 h 1419562"/>
              <a:gd name="connsiteX144" fmla="*/ 172422 w 1188279"/>
              <a:gd name="connsiteY144" fmla="*/ 1230046 h 1419562"/>
              <a:gd name="connsiteX145" fmla="*/ 176246 w 1188279"/>
              <a:gd name="connsiteY145" fmla="*/ 1248988 h 1419562"/>
              <a:gd name="connsiteX146" fmla="*/ 176246 w 1188279"/>
              <a:gd name="connsiteY146" fmla="*/ 1273169 h 1419562"/>
              <a:gd name="connsiteX147" fmla="*/ 173329 w 1188279"/>
              <a:gd name="connsiteY147" fmla="*/ 1287614 h 1419562"/>
              <a:gd name="connsiteX148" fmla="*/ 180058 w 1188279"/>
              <a:gd name="connsiteY148" fmla="*/ 1283077 h 1419562"/>
              <a:gd name="connsiteX149" fmla="*/ 202204 w 1188279"/>
              <a:gd name="connsiteY149" fmla="*/ 1278606 h 1419562"/>
              <a:gd name="connsiteX150" fmla="*/ 226385 w 1188279"/>
              <a:gd name="connsiteY150" fmla="*/ 1278606 h 1419562"/>
              <a:gd name="connsiteX151" fmla="*/ 248531 w 1188279"/>
              <a:gd name="connsiteY151" fmla="*/ 1283077 h 1419562"/>
              <a:gd name="connsiteX152" fmla="*/ 255259 w 1188279"/>
              <a:gd name="connsiteY152" fmla="*/ 1287614 h 1419562"/>
              <a:gd name="connsiteX153" fmla="*/ 252343 w 1188279"/>
              <a:gd name="connsiteY153" fmla="*/ 1273169 h 1419562"/>
              <a:gd name="connsiteX154" fmla="*/ 252343 w 1188279"/>
              <a:gd name="connsiteY154" fmla="*/ 1248988 h 1419562"/>
              <a:gd name="connsiteX155" fmla="*/ 256167 w 1188279"/>
              <a:gd name="connsiteY155" fmla="*/ 1230046 h 1419562"/>
              <a:gd name="connsiteX156" fmla="*/ 248530 w 1188279"/>
              <a:gd name="connsiteY156" fmla="*/ 1235195 h 1419562"/>
              <a:gd name="connsiteX157" fmla="*/ 226385 w 1188279"/>
              <a:gd name="connsiteY157" fmla="*/ 1239666 h 1419562"/>
              <a:gd name="connsiteX158" fmla="*/ 202204 w 1188279"/>
              <a:gd name="connsiteY158" fmla="*/ 1239666 h 1419562"/>
              <a:gd name="connsiteX159" fmla="*/ 180058 w 1188279"/>
              <a:gd name="connsiteY159" fmla="*/ 1235195 h 1419562"/>
              <a:gd name="connsiteX160" fmla="*/ 922560 w 1188279"/>
              <a:gd name="connsiteY160" fmla="*/ 1144145 h 1419562"/>
              <a:gd name="connsiteX161" fmla="*/ 925477 w 1188279"/>
              <a:gd name="connsiteY161" fmla="*/ 1158591 h 1419562"/>
              <a:gd name="connsiteX162" fmla="*/ 925477 w 1188279"/>
              <a:gd name="connsiteY162" fmla="*/ 1182771 h 1419562"/>
              <a:gd name="connsiteX163" fmla="*/ 921652 w 1188279"/>
              <a:gd name="connsiteY163" fmla="*/ 1201714 h 1419562"/>
              <a:gd name="connsiteX164" fmla="*/ 929289 w 1188279"/>
              <a:gd name="connsiteY164" fmla="*/ 1196565 h 1419562"/>
              <a:gd name="connsiteX165" fmla="*/ 951435 w 1188279"/>
              <a:gd name="connsiteY165" fmla="*/ 1192094 h 1419562"/>
              <a:gd name="connsiteX166" fmla="*/ 975615 w 1188279"/>
              <a:gd name="connsiteY166" fmla="*/ 1192094 h 1419562"/>
              <a:gd name="connsiteX167" fmla="*/ 997761 w 1188279"/>
              <a:gd name="connsiteY167" fmla="*/ 1196565 h 1419562"/>
              <a:gd name="connsiteX168" fmla="*/ 1005398 w 1188279"/>
              <a:gd name="connsiteY168" fmla="*/ 1201714 h 1419562"/>
              <a:gd name="connsiteX169" fmla="*/ 1001574 w 1188279"/>
              <a:gd name="connsiteY169" fmla="*/ 1182771 h 1419562"/>
              <a:gd name="connsiteX170" fmla="*/ 1001574 w 1188279"/>
              <a:gd name="connsiteY170" fmla="*/ 1158591 h 1419562"/>
              <a:gd name="connsiteX171" fmla="*/ 1004490 w 1188279"/>
              <a:gd name="connsiteY171" fmla="*/ 1144145 h 1419562"/>
              <a:gd name="connsiteX172" fmla="*/ 997761 w 1188279"/>
              <a:gd name="connsiteY172" fmla="*/ 1148682 h 1419562"/>
              <a:gd name="connsiteX173" fmla="*/ 975615 w 1188279"/>
              <a:gd name="connsiteY173" fmla="*/ 1153153 h 1419562"/>
              <a:gd name="connsiteX174" fmla="*/ 951435 w 1188279"/>
              <a:gd name="connsiteY174" fmla="*/ 1153153 h 1419562"/>
              <a:gd name="connsiteX175" fmla="*/ 929289 w 1188279"/>
              <a:gd name="connsiteY175" fmla="*/ 1148682 h 1419562"/>
              <a:gd name="connsiteX176" fmla="*/ 708494 w 1188279"/>
              <a:gd name="connsiteY176" fmla="*/ 1144145 h 1419562"/>
              <a:gd name="connsiteX177" fmla="*/ 711411 w 1188279"/>
              <a:gd name="connsiteY177" fmla="*/ 1158591 h 1419562"/>
              <a:gd name="connsiteX178" fmla="*/ 711411 w 1188279"/>
              <a:gd name="connsiteY178" fmla="*/ 1182771 h 1419562"/>
              <a:gd name="connsiteX179" fmla="*/ 707586 w 1188279"/>
              <a:gd name="connsiteY179" fmla="*/ 1201714 h 1419562"/>
              <a:gd name="connsiteX180" fmla="*/ 715223 w 1188279"/>
              <a:gd name="connsiteY180" fmla="*/ 1196565 h 1419562"/>
              <a:gd name="connsiteX181" fmla="*/ 737369 w 1188279"/>
              <a:gd name="connsiteY181" fmla="*/ 1192094 h 1419562"/>
              <a:gd name="connsiteX182" fmla="*/ 761549 w 1188279"/>
              <a:gd name="connsiteY182" fmla="*/ 1192094 h 1419562"/>
              <a:gd name="connsiteX183" fmla="*/ 783695 w 1188279"/>
              <a:gd name="connsiteY183" fmla="*/ 1196565 h 1419562"/>
              <a:gd name="connsiteX184" fmla="*/ 791332 w 1188279"/>
              <a:gd name="connsiteY184" fmla="*/ 1201714 h 1419562"/>
              <a:gd name="connsiteX185" fmla="*/ 787508 w 1188279"/>
              <a:gd name="connsiteY185" fmla="*/ 1182771 h 1419562"/>
              <a:gd name="connsiteX186" fmla="*/ 787508 w 1188279"/>
              <a:gd name="connsiteY186" fmla="*/ 1158591 h 1419562"/>
              <a:gd name="connsiteX187" fmla="*/ 790424 w 1188279"/>
              <a:gd name="connsiteY187" fmla="*/ 1144145 h 1419562"/>
              <a:gd name="connsiteX188" fmla="*/ 783696 w 1188279"/>
              <a:gd name="connsiteY188" fmla="*/ 1148682 h 1419562"/>
              <a:gd name="connsiteX189" fmla="*/ 761549 w 1188279"/>
              <a:gd name="connsiteY189" fmla="*/ 1153153 h 1419562"/>
              <a:gd name="connsiteX190" fmla="*/ 737369 w 1188279"/>
              <a:gd name="connsiteY190" fmla="*/ 1153153 h 1419562"/>
              <a:gd name="connsiteX191" fmla="*/ 715223 w 1188279"/>
              <a:gd name="connsiteY191" fmla="*/ 1148682 h 1419562"/>
              <a:gd name="connsiteX192" fmla="*/ 494428 w 1188279"/>
              <a:gd name="connsiteY192" fmla="*/ 1144145 h 1419562"/>
              <a:gd name="connsiteX193" fmla="*/ 497345 w 1188279"/>
              <a:gd name="connsiteY193" fmla="*/ 1158591 h 1419562"/>
              <a:gd name="connsiteX194" fmla="*/ 497345 w 1188279"/>
              <a:gd name="connsiteY194" fmla="*/ 1182771 h 1419562"/>
              <a:gd name="connsiteX195" fmla="*/ 493520 w 1188279"/>
              <a:gd name="connsiteY195" fmla="*/ 1201714 h 1419562"/>
              <a:gd name="connsiteX196" fmla="*/ 501157 w 1188279"/>
              <a:gd name="connsiteY196" fmla="*/ 1196565 h 1419562"/>
              <a:gd name="connsiteX197" fmla="*/ 523303 w 1188279"/>
              <a:gd name="connsiteY197" fmla="*/ 1192094 h 1419562"/>
              <a:gd name="connsiteX198" fmla="*/ 547484 w 1188279"/>
              <a:gd name="connsiteY198" fmla="*/ 1192094 h 1419562"/>
              <a:gd name="connsiteX199" fmla="*/ 569629 w 1188279"/>
              <a:gd name="connsiteY199" fmla="*/ 1196565 h 1419562"/>
              <a:gd name="connsiteX200" fmla="*/ 577266 w 1188279"/>
              <a:gd name="connsiteY200" fmla="*/ 1201714 h 1419562"/>
              <a:gd name="connsiteX201" fmla="*/ 573442 w 1188279"/>
              <a:gd name="connsiteY201" fmla="*/ 1182771 h 1419562"/>
              <a:gd name="connsiteX202" fmla="*/ 573442 w 1188279"/>
              <a:gd name="connsiteY202" fmla="*/ 1158591 h 1419562"/>
              <a:gd name="connsiteX203" fmla="*/ 576358 w 1188279"/>
              <a:gd name="connsiteY203" fmla="*/ 1144145 h 1419562"/>
              <a:gd name="connsiteX204" fmla="*/ 569630 w 1188279"/>
              <a:gd name="connsiteY204" fmla="*/ 1148682 h 1419562"/>
              <a:gd name="connsiteX205" fmla="*/ 547484 w 1188279"/>
              <a:gd name="connsiteY205" fmla="*/ 1153153 h 1419562"/>
              <a:gd name="connsiteX206" fmla="*/ 523303 w 1188279"/>
              <a:gd name="connsiteY206" fmla="*/ 1153153 h 1419562"/>
              <a:gd name="connsiteX207" fmla="*/ 501157 w 1188279"/>
              <a:gd name="connsiteY207" fmla="*/ 1148682 h 1419562"/>
              <a:gd name="connsiteX208" fmla="*/ 280362 w 1188279"/>
              <a:gd name="connsiteY208" fmla="*/ 1144145 h 1419562"/>
              <a:gd name="connsiteX209" fmla="*/ 283279 w 1188279"/>
              <a:gd name="connsiteY209" fmla="*/ 1158591 h 1419562"/>
              <a:gd name="connsiteX210" fmla="*/ 283279 w 1188279"/>
              <a:gd name="connsiteY210" fmla="*/ 1182771 h 1419562"/>
              <a:gd name="connsiteX211" fmla="*/ 279455 w 1188279"/>
              <a:gd name="connsiteY211" fmla="*/ 1201714 h 1419562"/>
              <a:gd name="connsiteX212" fmla="*/ 287091 w 1188279"/>
              <a:gd name="connsiteY212" fmla="*/ 1196565 h 1419562"/>
              <a:gd name="connsiteX213" fmla="*/ 309237 w 1188279"/>
              <a:gd name="connsiteY213" fmla="*/ 1192094 h 1419562"/>
              <a:gd name="connsiteX214" fmla="*/ 333418 w 1188279"/>
              <a:gd name="connsiteY214" fmla="*/ 1192094 h 1419562"/>
              <a:gd name="connsiteX215" fmla="*/ 355563 w 1188279"/>
              <a:gd name="connsiteY215" fmla="*/ 1196565 h 1419562"/>
              <a:gd name="connsiteX216" fmla="*/ 363200 w 1188279"/>
              <a:gd name="connsiteY216" fmla="*/ 1201714 h 1419562"/>
              <a:gd name="connsiteX217" fmla="*/ 359376 w 1188279"/>
              <a:gd name="connsiteY217" fmla="*/ 1182771 h 1419562"/>
              <a:gd name="connsiteX218" fmla="*/ 359376 w 1188279"/>
              <a:gd name="connsiteY218" fmla="*/ 1158591 h 1419562"/>
              <a:gd name="connsiteX219" fmla="*/ 362292 w 1188279"/>
              <a:gd name="connsiteY219" fmla="*/ 1144145 h 1419562"/>
              <a:gd name="connsiteX220" fmla="*/ 355564 w 1188279"/>
              <a:gd name="connsiteY220" fmla="*/ 1148682 h 1419562"/>
              <a:gd name="connsiteX221" fmla="*/ 333418 w 1188279"/>
              <a:gd name="connsiteY221" fmla="*/ 1153153 h 1419562"/>
              <a:gd name="connsiteX222" fmla="*/ 309237 w 1188279"/>
              <a:gd name="connsiteY222" fmla="*/ 1153153 h 1419562"/>
              <a:gd name="connsiteX223" fmla="*/ 287091 w 1188279"/>
              <a:gd name="connsiteY223" fmla="*/ 1148682 h 1419562"/>
              <a:gd name="connsiteX224" fmla="*/ 66296 w 1188279"/>
              <a:gd name="connsiteY224" fmla="*/ 1144145 h 1419562"/>
              <a:gd name="connsiteX225" fmla="*/ 69213 w 1188279"/>
              <a:gd name="connsiteY225" fmla="*/ 1158591 h 1419562"/>
              <a:gd name="connsiteX226" fmla="*/ 69213 w 1188279"/>
              <a:gd name="connsiteY226" fmla="*/ 1182771 h 1419562"/>
              <a:gd name="connsiteX227" fmla="*/ 65389 w 1188279"/>
              <a:gd name="connsiteY227" fmla="*/ 1201714 h 1419562"/>
              <a:gd name="connsiteX228" fmla="*/ 73025 w 1188279"/>
              <a:gd name="connsiteY228" fmla="*/ 1196565 h 1419562"/>
              <a:gd name="connsiteX229" fmla="*/ 95171 w 1188279"/>
              <a:gd name="connsiteY229" fmla="*/ 1192094 h 1419562"/>
              <a:gd name="connsiteX230" fmla="*/ 119352 w 1188279"/>
              <a:gd name="connsiteY230" fmla="*/ 1192094 h 1419562"/>
              <a:gd name="connsiteX231" fmla="*/ 141497 w 1188279"/>
              <a:gd name="connsiteY231" fmla="*/ 1196565 h 1419562"/>
              <a:gd name="connsiteX232" fmla="*/ 149134 w 1188279"/>
              <a:gd name="connsiteY232" fmla="*/ 1201714 h 1419562"/>
              <a:gd name="connsiteX233" fmla="*/ 145310 w 1188279"/>
              <a:gd name="connsiteY233" fmla="*/ 1182771 h 1419562"/>
              <a:gd name="connsiteX234" fmla="*/ 145310 w 1188279"/>
              <a:gd name="connsiteY234" fmla="*/ 1158591 h 1419562"/>
              <a:gd name="connsiteX235" fmla="*/ 148226 w 1188279"/>
              <a:gd name="connsiteY235" fmla="*/ 1144145 h 1419562"/>
              <a:gd name="connsiteX236" fmla="*/ 141498 w 1188279"/>
              <a:gd name="connsiteY236" fmla="*/ 1148682 h 1419562"/>
              <a:gd name="connsiteX237" fmla="*/ 119352 w 1188279"/>
              <a:gd name="connsiteY237" fmla="*/ 1153153 h 1419562"/>
              <a:gd name="connsiteX238" fmla="*/ 95171 w 1188279"/>
              <a:gd name="connsiteY238" fmla="*/ 1153153 h 1419562"/>
              <a:gd name="connsiteX239" fmla="*/ 73025 w 1188279"/>
              <a:gd name="connsiteY239" fmla="*/ 1148682 h 1419562"/>
              <a:gd name="connsiteX240" fmla="*/ 1028685 w 1188279"/>
              <a:gd name="connsiteY240" fmla="*/ 1053136 h 1419562"/>
              <a:gd name="connsiteX241" fmla="*/ 1032510 w 1188279"/>
              <a:gd name="connsiteY241" fmla="*/ 1072078 h 1419562"/>
              <a:gd name="connsiteX242" fmla="*/ 1032510 w 1188279"/>
              <a:gd name="connsiteY242" fmla="*/ 1096259 h 1419562"/>
              <a:gd name="connsiteX243" fmla="*/ 1029593 w 1188279"/>
              <a:gd name="connsiteY243" fmla="*/ 1110704 h 1419562"/>
              <a:gd name="connsiteX244" fmla="*/ 1036322 w 1188279"/>
              <a:gd name="connsiteY244" fmla="*/ 1106167 h 1419562"/>
              <a:gd name="connsiteX245" fmla="*/ 1058468 w 1188279"/>
              <a:gd name="connsiteY245" fmla="*/ 1101697 h 1419562"/>
              <a:gd name="connsiteX246" fmla="*/ 1082648 w 1188279"/>
              <a:gd name="connsiteY246" fmla="*/ 1101697 h 1419562"/>
              <a:gd name="connsiteX247" fmla="*/ 1104794 w 1188279"/>
              <a:gd name="connsiteY247" fmla="*/ 1106167 h 1419562"/>
              <a:gd name="connsiteX248" fmla="*/ 1111523 w 1188279"/>
              <a:gd name="connsiteY248" fmla="*/ 1110704 h 1419562"/>
              <a:gd name="connsiteX249" fmla="*/ 1108607 w 1188279"/>
              <a:gd name="connsiteY249" fmla="*/ 1096259 h 1419562"/>
              <a:gd name="connsiteX250" fmla="*/ 1108607 w 1188279"/>
              <a:gd name="connsiteY250" fmla="*/ 1072078 h 1419562"/>
              <a:gd name="connsiteX251" fmla="*/ 1112431 w 1188279"/>
              <a:gd name="connsiteY251" fmla="*/ 1053136 h 1419562"/>
              <a:gd name="connsiteX252" fmla="*/ 1104794 w 1188279"/>
              <a:gd name="connsiteY252" fmla="*/ 1058285 h 1419562"/>
              <a:gd name="connsiteX253" fmla="*/ 1082648 w 1188279"/>
              <a:gd name="connsiteY253" fmla="*/ 1062756 h 1419562"/>
              <a:gd name="connsiteX254" fmla="*/ 1058468 w 1188279"/>
              <a:gd name="connsiteY254" fmla="*/ 1062756 h 1419562"/>
              <a:gd name="connsiteX255" fmla="*/ 1036322 w 1188279"/>
              <a:gd name="connsiteY255" fmla="*/ 1058285 h 1419562"/>
              <a:gd name="connsiteX256" fmla="*/ 814619 w 1188279"/>
              <a:gd name="connsiteY256" fmla="*/ 1053136 h 1419562"/>
              <a:gd name="connsiteX257" fmla="*/ 818444 w 1188279"/>
              <a:gd name="connsiteY257" fmla="*/ 1072078 h 1419562"/>
              <a:gd name="connsiteX258" fmla="*/ 818444 w 1188279"/>
              <a:gd name="connsiteY258" fmla="*/ 1096259 h 1419562"/>
              <a:gd name="connsiteX259" fmla="*/ 815527 w 1188279"/>
              <a:gd name="connsiteY259" fmla="*/ 1110704 h 1419562"/>
              <a:gd name="connsiteX260" fmla="*/ 822256 w 1188279"/>
              <a:gd name="connsiteY260" fmla="*/ 1106167 h 1419562"/>
              <a:gd name="connsiteX261" fmla="*/ 844402 w 1188279"/>
              <a:gd name="connsiteY261" fmla="*/ 1101697 h 1419562"/>
              <a:gd name="connsiteX262" fmla="*/ 868582 w 1188279"/>
              <a:gd name="connsiteY262" fmla="*/ 1101697 h 1419562"/>
              <a:gd name="connsiteX263" fmla="*/ 890728 w 1188279"/>
              <a:gd name="connsiteY263" fmla="*/ 1106167 h 1419562"/>
              <a:gd name="connsiteX264" fmla="*/ 897457 w 1188279"/>
              <a:gd name="connsiteY264" fmla="*/ 1110704 h 1419562"/>
              <a:gd name="connsiteX265" fmla="*/ 894541 w 1188279"/>
              <a:gd name="connsiteY265" fmla="*/ 1096259 h 1419562"/>
              <a:gd name="connsiteX266" fmla="*/ 894541 w 1188279"/>
              <a:gd name="connsiteY266" fmla="*/ 1072078 h 1419562"/>
              <a:gd name="connsiteX267" fmla="*/ 898365 w 1188279"/>
              <a:gd name="connsiteY267" fmla="*/ 1053136 h 1419562"/>
              <a:gd name="connsiteX268" fmla="*/ 890728 w 1188279"/>
              <a:gd name="connsiteY268" fmla="*/ 1058285 h 1419562"/>
              <a:gd name="connsiteX269" fmla="*/ 868582 w 1188279"/>
              <a:gd name="connsiteY269" fmla="*/ 1062756 h 1419562"/>
              <a:gd name="connsiteX270" fmla="*/ 844402 w 1188279"/>
              <a:gd name="connsiteY270" fmla="*/ 1062756 h 1419562"/>
              <a:gd name="connsiteX271" fmla="*/ 822256 w 1188279"/>
              <a:gd name="connsiteY271" fmla="*/ 1058285 h 1419562"/>
              <a:gd name="connsiteX272" fmla="*/ 600553 w 1188279"/>
              <a:gd name="connsiteY272" fmla="*/ 1053136 h 1419562"/>
              <a:gd name="connsiteX273" fmla="*/ 604378 w 1188279"/>
              <a:gd name="connsiteY273" fmla="*/ 1072078 h 1419562"/>
              <a:gd name="connsiteX274" fmla="*/ 604378 w 1188279"/>
              <a:gd name="connsiteY274" fmla="*/ 1096259 h 1419562"/>
              <a:gd name="connsiteX275" fmla="*/ 601461 w 1188279"/>
              <a:gd name="connsiteY275" fmla="*/ 1110704 h 1419562"/>
              <a:gd name="connsiteX276" fmla="*/ 608190 w 1188279"/>
              <a:gd name="connsiteY276" fmla="*/ 1106167 h 1419562"/>
              <a:gd name="connsiteX277" fmla="*/ 630336 w 1188279"/>
              <a:gd name="connsiteY277" fmla="*/ 1101697 h 1419562"/>
              <a:gd name="connsiteX278" fmla="*/ 654517 w 1188279"/>
              <a:gd name="connsiteY278" fmla="*/ 1101697 h 1419562"/>
              <a:gd name="connsiteX279" fmla="*/ 676663 w 1188279"/>
              <a:gd name="connsiteY279" fmla="*/ 1106167 h 1419562"/>
              <a:gd name="connsiteX280" fmla="*/ 683391 w 1188279"/>
              <a:gd name="connsiteY280" fmla="*/ 1110704 h 1419562"/>
              <a:gd name="connsiteX281" fmla="*/ 680475 w 1188279"/>
              <a:gd name="connsiteY281" fmla="*/ 1096259 h 1419562"/>
              <a:gd name="connsiteX282" fmla="*/ 680475 w 1188279"/>
              <a:gd name="connsiteY282" fmla="*/ 1072078 h 1419562"/>
              <a:gd name="connsiteX283" fmla="*/ 684299 w 1188279"/>
              <a:gd name="connsiteY283" fmla="*/ 1053136 h 1419562"/>
              <a:gd name="connsiteX284" fmla="*/ 676662 w 1188279"/>
              <a:gd name="connsiteY284" fmla="*/ 1058285 h 1419562"/>
              <a:gd name="connsiteX285" fmla="*/ 654517 w 1188279"/>
              <a:gd name="connsiteY285" fmla="*/ 1062756 h 1419562"/>
              <a:gd name="connsiteX286" fmla="*/ 630336 w 1188279"/>
              <a:gd name="connsiteY286" fmla="*/ 1062756 h 1419562"/>
              <a:gd name="connsiteX287" fmla="*/ 608190 w 1188279"/>
              <a:gd name="connsiteY287" fmla="*/ 1058285 h 1419562"/>
              <a:gd name="connsiteX288" fmla="*/ 386487 w 1188279"/>
              <a:gd name="connsiteY288" fmla="*/ 1053136 h 1419562"/>
              <a:gd name="connsiteX289" fmla="*/ 390312 w 1188279"/>
              <a:gd name="connsiteY289" fmla="*/ 1072078 h 1419562"/>
              <a:gd name="connsiteX290" fmla="*/ 390312 w 1188279"/>
              <a:gd name="connsiteY290" fmla="*/ 1096259 h 1419562"/>
              <a:gd name="connsiteX291" fmla="*/ 387395 w 1188279"/>
              <a:gd name="connsiteY291" fmla="*/ 1110704 h 1419562"/>
              <a:gd name="connsiteX292" fmla="*/ 394124 w 1188279"/>
              <a:gd name="connsiteY292" fmla="*/ 1106167 h 1419562"/>
              <a:gd name="connsiteX293" fmla="*/ 416270 w 1188279"/>
              <a:gd name="connsiteY293" fmla="*/ 1101697 h 1419562"/>
              <a:gd name="connsiteX294" fmla="*/ 440451 w 1188279"/>
              <a:gd name="connsiteY294" fmla="*/ 1101697 h 1419562"/>
              <a:gd name="connsiteX295" fmla="*/ 462597 w 1188279"/>
              <a:gd name="connsiteY295" fmla="*/ 1106167 h 1419562"/>
              <a:gd name="connsiteX296" fmla="*/ 469325 w 1188279"/>
              <a:gd name="connsiteY296" fmla="*/ 1110704 h 1419562"/>
              <a:gd name="connsiteX297" fmla="*/ 466409 w 1188279"/>
              <a:gd name="connsiteY297" fmla="*/ 1096259 h 1419562"/>
              <a:gd name="connsiteX298" fmla="*/ 466409 w 1188279"/>
              <a:gd name="connsiteY298" fmla="*/ 1072078 h 1419562"/>
              <a:gd name="connsiteX299" fmla="*/ 470233 w 1188279"/>
              <a:gd name="connsiteY299" fmla="*/ 1053136 h 1419562"/>
              <a:gd name="connsiteX300" fmla="*/ 462596 w 1188279"/>
              <a:gd name="connsiteY300" fmla="*/ 1058285 h 1419562"/>
              <a:gd name="connsiteX301" fmla="*/ 440451 w 1188279"/>
              <a:gd name="connsiteY301" fmla="*/ 1062756 h 1419562"/>
              <a:gd name="connsiteX302" fmla="*/ 416270 w 1188279"/>
              <a:gd name="connsiteY302" fmla="*/ 1062756 h 1419562"/>
              <a:gd name="connsiteX303" fmla="*/ 394124 w 1188279"/>
              <a:gd name="connsiteY303" fmla="*/ 1058285 h 1419562"/>
              <a:gd name="connsiteX304" fmla="*/ 172422 w 1188279"/>
              <a:gd name="connsiteY304" fmla="*/ 1053136 h 1419562"/>
              <a:gd name="connsiteX305" fmla="*/ 176246 w 1188279"/>
              <a:gd name="connsiteY305" fmla="*/ 1072078 h 1419562"/>
              <a:gd name="connsiteX306" fmla="*/ 176246 w 1188279"/>
              <a:gd name="connsiteY306" fmla="*/ 1096259 h 1419562"/>
              <a:gd name="connsiteX307" fmla="*/ 173329 w 1188279"/>
              <a:gd name="connsiteY307" fmla="*/ 1110704 h 1419562"/>
              <a:gd name="connsiteX308" fmla="*/ 180058 w 1188279"/>
              <a:gd name="connsiteY308" fmla="*/ 1106167 h 1419562"/>
              <a:gd name="connsiteX309" fmla="*/ 202204 w 1188279"/>
              <a:gd name="connsiteY309" fmla="*/ 1101697 h 1419562"/>
              <a:gd name="connsiteX310" fmla="*/ 226385 w 1188279"/>
              <a:gd name="connsiteY310" fmla="*/ 1101697 h 1419562"/>
              <a:gd name="connsiteX311" fmla="*/ 248531 w 1188279"/>
              <a:gd name="connsiteY311" fmla="*/ 1106167 h 1419562"/>
              <a:gd name="connsiteX312" fmla="*/ 255259 w 1188279"/>
              <a:gd name="connsiteY312" fmla="*/ 1110704 h 1419562"/>
              <a:gd name="connsiteX313" fmla="*/ 252343 w 1188279"/>
              <a:gd name="connsiteY313" fmla="*/ 1096259 h 1419562"/>
              <a:gd name="connsiteX314" fmla="*/ 252343 w 1188279"/>
              <a:gd name="connsiteY314" fmla="*/ 1072078 h 1419562"/>
              <a:gd name="connsiteX315" fmla="*/ 256167 w 1188279"/>
              <a:gd name="connsiteY315" fmla="*/ 1053136 h 1419562"/>
              <a:gd name="connsiteX316" fmla="*/ 248530 w 1188279"/>
              <a:gd name="connsiteY316" fmla="*/ 1058285 h 1419562"/>
              <a:gd name="connsiteX317" fmla="*/ 226385 w 1188279"/>
              <a:gd name="connsiteY317" fmla="*/ 1062756 h 1419562"/>
              <a:gd name="connsiteX318" fmla="*/ 202204 w 1188279"/>
              <a:gd name="connsiteY318" fmla="*/ 1062756 h 1419562"/>
              <a:gd name="connsiteX319" fmla="*/ 180058 w 1188279"/>
              <a:gd name="connsiteY319" fmla="*/ 1058285 h 1419562"/>
              <a:gd name="connsiteX320" fmla="*/ 66296 w 1188279"/>
              <a:gd name="connsiteY320" fmla="*/ 967236 h 1419562"/>
              <a:gd name="connsiteX321" fmla="*/ 69213 w 1188279"/>
              <a:gd name="connsiteY321" fmla="*/ 981681 h 1419562"/>
              <a:gd name="connsiteX322" fmla="*/ 69213 w 1188279"/>
              <a:gd name="connsiteY322" fmla="*/ 1005862 h 1419562"/>
              <a:gd name="connsiteX323" fmla="*/ 65389 w 1188279"/>
              <a:gd name="connsiteY323" fmla="*/ 1024804 h 1419562"/>
              <a:gd name="connsiteX324" fmla="*/ 73025 w 1188279"/>
              <a:gd name="connsiteY324" fmla="*/ 1019655 h 1419562"/>
              <a:gd name="connsiteX325" fmla="*/ 95171 w 1188279"/>
              <a:gd name="connsiteY325" fmla="*/ 1015184 h 1419562"/>
              <a:gd name="connsiteX326" fmla="*/ 119352 w 1188279"/>
              <a:gd name="connsiteY326" fmla="*/ 1015184 h 1419562"/>
              <a:gd name="connsiteX327" fmla="*/ 141497 w 1188279"/>
              <a:gd name="connsiteY327" fmla="*/ 1019655 h 1419562"/>
              <a:gd name="connsiteX328" fmla="*/ 149134 w 1188279"/>
              <a:gd name="connsiteY328" fmla="*/ 1024804 h 1419562"/>
              <a:gd name="connsiteX329" fmla="*/ 145310 w 1188279"/>
              <a:gd name="connsiteY329" fmla="*/ 1005862 h 1419562"/>
              <a:gd name="connsiteX330" fmla="*/ 145310 w 1188279"/>
              <a:gd name="connsiteY330" fmla="*/ 981681 h 1419562"/>
              <a:gd name="connsiteX331" fmla="*/ 148226 w 1188279"/>
              <a:gd name="connsiteY331" fmla="*/ 967236 h 1419562"/>
              <a:gd name="connsiteX332" fmla="*/ 141498 w 1188279"/>
              <a:gd name="connsiteY332" fmla="*/ 971773 h 1419562"/>
              <a:gd name="connsiteX333" fmla="*/ 119352 w 1188279"/>
              <a:gd name="connsiteY333" fmla="*/ 976243 h 1419562"/>
              <a:gd name="connsiteX334" fmla="*/ 95171 w 1188279"/>
              <a:gd name="connsiteY334" fmla="*/ 976243 h 1419562"/>
              <a:gd name="connsiteX335" fmla="*/ 73025 w 1188279"/>
              <a:gd name="connsiteY335" fmla="*/ 971773 h 1419562"/>
              <a:gd name="connsiteX336" fmla="*/ 922560 w 1188279"/>
              <a:gd name="connsiteY336" fmla="*/ 967236 h 1419562"/>
              <a:gd name="connsiteX337" fmla="*/ 925477 w 1188279"/>
              <a:gd name="connsiteY337" fmla="*/ 981681 h 1419562"/>
              <a:gd name="connsiteX338" fmla="*/ 925477 w 1188279"/>
              <a:gd name="connsiteY338" fmla="*/ 1005862 h 1419562"/>
              <a:gd name="connsiteX339" fmla="*/ 921652 w 1188279"/>
              <a:gd name="connsiteY339" fmla="*/ 1024804 h 1419562"/>
              <a:gd name="connsiteX340" fmla="*/ 929289 w 1188279"/>
              <a:gd name="connsiteY340" fmla="*/ 1019655 h 1419562"/>
              <a:gd name="connsiteX341" fmla="*/ 951435 w 1188279"/>
              <a:gd name="connsiteY341" fmla="*/ 1015184 h 1419562"/>
              <a:gd name="connsiteX342" fmla="*/ 975615 w 1188279"/>
              <a:gd name="connsiteY342" fmla="*/ 1015184 h 1419562"/>
              <a:gd name="connsiteX343" fmla="*/ 997761 w 1188279"/>
              <a:gd name="connsiteY343" fmla="*/ 1019655 h 1419562"/>
              <a:gd name="connsiteX344" fmla="*/ 1005398 w 1188279"/>
              <a:gd name="connsiteY344" fmla="*/ 1024804 h 1419562"/>
              <a:gd name="connsiteX345" fmla="*/ 1001574 w 1188279"/>
              <a:gd name="connsiteY345" fmla="*/ 1005862 h 1419562"/>
              <a:gd name="connsiteX346" fmla="*/ 1001574 w 1188279"/>
              <a:gd name="connsiteY346" fmla="*/ 981681 h 1419562"/>
              <a:gd name="connsiteX347" fmla="*/ 1004490 w 1188279"/>
              <a:gd name="connsiteY347" fmla="*/ 967236 h 1419562"/>
              <a:gd name="connsiteX348" fmla="*/ 997761 w 1188279"/>
              <a:gd name="connsiteY348" fmla="*/ 971773 h 1419562"/>
              <a:gd name="connsiteX349" fmla="*/ 975615 w 1188279"/>
              <a:gd name="connsiteY349" fmla="*/ 976243 h 1419562"/>
              <a:gd name="connsiteX350" fmla="*/ 951435 w 1188279"/>
              <a:gd name="connsiteY350" fmla="*/ 976243 h 1419562"/>
              <a:gd name="connsiteX351" fmla="*/ 929289 w 1188279"/>
              <a:gd name="connsiteY351" fmla="*/ 971773 h 1419562"/>
              <a:gd name="connsiteX352" fmla="*/ 708494 w 1188279"/>
              <a:gd name="connsiteY352" fmla="*/ 967236 h 1419562"/>
              <a:gd name="connsiteX353" fmla="*/ 711411 w 1188279"/>
              <a:gd name="connsiteY353" fmla="*/ 981681 h 1419562"/>
              <a:gd name="connsiteX354" fmla="*/ 711411 w 1188279"/>
              <a:gd name="connsiteY354" fmla="*/ 1005862 h 1419562"/>
              <a:gd name="connsiteX355" fmla="*/ 707586 w 1188279"/>
              <a:gd name="connsiteY355" fmla="*/ 1024804 h 1419562"/>
              <a:gd name="connsiteX356" fmla="*/ 715223 w 1188279"/>
              <a:gd name="connsiteY356" fmla="*/ 1019655 h 1419562"/>
              <a:gd name="connsiteX357" fmla="*/ 737369 w 1188279"/>
              <a:gd name="connsiteY357" fmla="*/ 1015184 h 1419562"/>
              <a:gd name="connsiteX358" fmla="*/ 761549 w 1188279"/>
              <a:gd name="connsiteY358" fmla="*/ 1015184 h 1419562"/>
              <a:gd name="connsiteX359" fmla="*/ 783695 w 1188279"/>
              <a:gd name="connsiteY359" fmla="*/ 1019655 h 1419562"/>
              <a:gd name="connsiteX360" fmla="*/ 791332 w 1188279"/>
              <a:gd name="connsiteY360" fmla="*/ 1024804 h 1419562"/>
              <a:gd name="connsiteX361" fmla="*/ 787508 w 1188279"/>
              <a:gd name="connsiteY361" fmla="*/ 1005862 h 1419562"/>
              <a:gd name="connsiteX362" fmla="*/ 787508 w 1188279"/>
              <a:gd name="connsiteY362" fmla="*/ 981681 h 1419562"/>
              <a:gd name="connsiteX363" fmla="*/ 790424 w 1188279"/>
              <a:gd name="connsiteY363" fmla="*/ 967236 h 1419562"/>
              <a:gd name="connsiteX364" fmla="*/ 783696 w 1188279"/>
              <a:gd name="connsiteY364" fmla="*/ 971773 h 1419562"/>
              <a:gd name="connsiteX365" fmla="*/ 761549 w 1188279"/>
              <a:gd name="connsiteY365" fmla="*/ 976243 h 1419562"/>
              <a:gd name="connsiteX366" fmla="*/ 737369 w 1188279"/>
              <a:gd name="connsiteY366" fmla="*/ 976243 h 1419562"/>
              <a:gd name="connsiteX367" fmla="*/ 715223 w 1188279"/>
              <a:gd name="connsiteY367" fmla="*/ 971773 h 1419562"/>
              <a:gd name="connsiteX368" fmla="*/ 494428 w 1188279"/>
              <a:gd name="connsiteY368" fmla="*/ 967236 h 1419562"/>
              <a:gd name="connsiteX369" fmla="*/ 497345 w 1188279"/>
              <a:gd name="connsiteY369" fmla="*/ 981681 h 1419562"/>
              <a:gd name="connsiteX370" fmla="*/ 497345 w 1188279"/>
              <a:gd name="connsiteY370" fmla="*/ 1005862 h 1419562"/>
              <a:gd name="connsiteX371" fmla="*/ 493520 w 1188279"/>
              <a:gd name="connsiteY371" fmla="*/ 1024804 h 1419562"/>
              <a:gd name="connsiteX372" fmla="*/ 501157 w 1188279"/>
              <a:gd name="connsiteY372" fmla="*/ 1019655 h 1419562"/>
              <a:gd name="connsiteX373" fmla="*/ 523303 w 1188279"/>
              <a:gd name="connsiteY373" fmla="*/ 1015184 h 1419562"/>
              <a:gd name="connsiteX374" fmla="*/ 547484 w 1188279"/>
              <a:gd name="connsiteY374" fmla="*/ 1015184 h 1419562"/>
              <a:gd name="connsiteX375" fmla="*/ 569629 w 1188279"/>
              <a:gd name="connsiteY375" fmla="*/ 1019655 h 1419562"/>
              <a:gd name="connsiteX376" fmla="*/ 577266 w 1188279"/>
              <a:gd name="connsiteY376" fmla="*/ 1024804 h 1419562"/>
              <a:gd name="connsiteX377" fmla="*/ 573442 w 1188279"/>
              <a:gd name="connsiteY377" fmla="*/ 1005862 h 1419562"/>
              <a:gd name="connsiteX378" fmla="*/ 573442 w 1188279"/>
              <a:gd name="connsiteY378" fmla="*/ 981681 h 1419562"/>
              <a:gd name="connsiteX379" fmla="*/ 576358 w 1188279"/>
              <a:gd name="connsiteY379" fmla="*/ 967236 h 1419562"/>
              <a:gd name="connsiteX380" fmla="*/ 569630 w 1188279"/>
              <a:gd name="connsiteY380" fmla="*/ 971773 h 1419562"/>
              <a:gd name="connsiteX381" fmla="*/ 547484 w 1188279"/>
              <a:gd name="connsiteY381" fmla="*/ 976243 h 1419562"/>
              <a:gd name="connsiteX382" fmla="*/ 523303 w 1188279"/>
              <a:gd name="connsiteY382" fmla="*/ 976243 h 1419562"/>
              <a:gd name="connsiteX383" fmla="*/ 501157 w 1188279"/>
              <a:gd name="connsiteY383" fmla="*/ 971773 h 1419562"/>
              <a:gd name="connsiteX384" fmla="*/ 280362 w 1188279"/>
              <a:gd name="connsiteY384" fmla="*/ 967236 h 1419562"/>
              <a:gd name="connsiteX385" fmla="*/ 283279 w 1188279"/>
              <a:gd name="connsiteY385" fmla="*/ 981681 h 1419562"/>
              <a:gd name="connsiteX386" fmla="*/ 283279 w 1188279"/>
              <a:gd name="connsiteY386" fmla="*/ 1005862 h 1419562"/>
              <a:gd name="connsiteX387" fmla="*/ 279455 w 1188279"/>
              <a:gd name="connsiteY387" fmla="*/ 1024804 h 1419562"/>
              <a:gd name="connsiteX388" fmla="*/ 287091 w 1188279"/>
              <a:gd name="connsiteY388" fmla="*/ 1019655 h 1419562"/>
              <a:gd name="connsiteX389" fmla="*/ 309237 w 1188279"/>
              <a:gd name="connsiteY389" fmla="*/ 1015184 h 1419562"/>
              <a:gd name="connsiteX390" fmla="*/ 333418 w 1188279"/>
              <a:gd name="connsiteY390" fmla="*/ 1015184 h 1419562"/>
              <a:gd name="connsiteX391" fmla="*/ 355563 w 1188279"/>
              <a:gd name="connsiteY391" fmla="*/ 1019655 h 1419562"/>
              <a:gd name="connsiteX392" fmla="*/ 363200 w 1188279"/>
              <a:gd name="connsiteY392" fmla="*/ 1024804 h 1419562"/>
              <a:gd name="connsiteX393" fmla="*/ 359376 w 1188279"/>
              <a:gd name="connsiteY393" fmla="*/ 1005862 h 1419562"/>
              <a:gd name="connsiteX394" fmla="*/ 359376 w 1188279"/>
              <a:gd name="connsiteY394" fmla="*/ 981681 h 1419562"/>
              <a:gd name="connsiteX395" fmla="*/ 362292 w 1188279"/>
              <a:gd name="connsiteY395" fmla="*/ 967236 h 1419562"/>
              <a:gd name="connsiteX396" fmla="*/ 355564 w 1188279"/>
              <a:gd name="connsiteY396" fmla="*/ 971773 h 1419562"/>
              <a:gd name="connsiteX397" fmla="*/ 333418 w 1188279"/>
              <a:gd name="connsiteY397" fmla="*/ 976243 h 1419562"/>
              <a:gd name="connsiteX398" fmla="*/ 309237 w 1188279"/>
              <a:gd name="connsiteY398" fmla="*/ 976243 h 1419562"/>
              <a:gd name="connsiteX399" fmla="*/ 287091 w 1188279"/>
              <a:gd name="connsiteY399" fmla="*/ 971773 h 1419562"/>
              <a:gd name="connsiteX400" fmla="*/ 1028685 w 1188279"/>
              <a:gd name="connsiteY400" fmla="*/ 876227 h 1419562"/>
              <a:gd name="connsiteX401" fmla="*/ 1032510 w 1188279"/>
              <a:gd name="connsiteY401" fmla="*/ 895169 h 1419562"/>
              <a:gd name="connsiteX402" fmla="*/ 1032510 w 1188279"/>
              <a:gd name="connsiteY402" fmla="*/ 919349 h 1419562"/>
              <a:gd name="connsiteX403" fmla="*/ 1029593 w 1188279"/>
              <a:gd name="connsiteY403" fmla="*/ 933795 h 1419562"/>
              <a:gd name="connsiteX404" fmla="*/ 1036322 w 1188279"/>
              <a:gd name="connsiteY404" fmla="*/ 929258 h 1419562"/>
              <a:gd name="connsiteX405" fmla="*/ 1058468 w 1188279"/>
              <a:gd name="connsiteY405" fmla="*/ 924787 h 1419562"/>
              <a:gd name="connsiteX406" fmla="*/ 1082648 w 1188279"/>
              <a:gd name="connsiteY406" fmla="*/ 924787 h 1419562"/>
              <a:gd name="connsiteX407" fmla="*/ 1104794 w 1188279"/>
              <a:gd name="connsiteY407" fmla="*/ 929258 h 1419562"/>
              <a:gd name="connsiteX408" fmla="*/ 1111523 w 1188279"/>
              <a:gd name="connsiteY408" fmla="*/ 933795 h 1419562"/>
              <a:gd name="connsiteX409" fmla="*/ 1108607 w 1188279"/>
              <a:gd name="connsiteY409" fmla="*/ 919349 h 1419562"/>
              <a:gd name="connsiteX410" fmla="*/ 1108607 w 1188279"/>
              <a:gd name="connsiteY410" fmla="*/ 895169 h 1419562"/>
              <a:gd name="connsiteX411" fmla="*/ 1112431 w 1188279"/>
              <a:gd name="connsiteY411" fmla="*/ 876227 h 1419562"/>
              <a:gd name="connsiteX412" fmla="*/ 1104794 w 1188279"/>
              <a:gd name="connsiteY412" fmla="*/ 881376 h 1419562"/>
              <a:gd name="connsiteX413" fmla="*/ 1082648 w 1188279"/>
              <a:gd name="connsiteY413" fmla="*/ 885846 h 1419562"/>
              <a:gd name="connsiteX414" fmla="*/ 1058468 w 1188279"/>
              <a:gd name="connsiteY414" fmla="*/ 885846 h 1419562"/>
              <a:gd name="connsiteX415" fmla="*/ 1036322 w 1188279"/>
              <a:gd name="connsiteY415" fmla="*/ 881376 h 1419562"/>
              <a:gd name="connsiteX416" fmla="*/ 814619 w 1188279"/>
              <a:gd name="connsiteY416" fmla="*/ 876227 h 1419562"/>
              <a:gd name="connsiteX417" fmla="*/ 818444 w 1188279"/>
              <a:gd name="connsiteY417" fmla="*/ 895169 h 1419562"/>
              <a:gd name="connsiteX418" fmla="*/ 818444 w 1188279"/>
              <a:gd name="connsiteY418" fmla="*/ 919349 h 1419562"/>
              <a:gd name="connsiteX419" fmla="*/ 815527 w 1188279"/>
              <a:gd name="connsiteY419" fmla="*/ 933795 h 1419562"/>
              <a:gd name="connsiteX420" fmla="*/ 822256 w 1188279"/>
              <a:gd name="connsiteY420" fmla="*/ 929258 h 1419562"/>
              <a:gd name="connsiteX421" fmla="*/ 844402 w 1188279"/>
              <a:gd name="connsiteY421" fmla="*/ 924787 h 1419562"/>
              <a:gd name="connsiteX422" fmla="*/ 868582 w 1188279"/>
              <a:gd name="connsiteY422" fmla="*/ 924787 h 1419562"/>
              <a:gd name="connsiteX423" fmla="*/ 890728 w 1188279"/>
              <a:gd name="connsiteY423" fmla="*/ 929258 h 1419562"/>
              <a:gd name="connsiteX424" fmla="*/ 897457 w 1188279"/>
              <a:gd name="connsiteY424" fmla="*/ 933795 h 1419562"/>
              <a:gd name="connsiteX425" fmla="*/ 894541 w 1188279"/>
              <a:gd name="connsiteY425" fmla="*/ 919349 h 1419562"/>
              <a:gd name="connsiteX426" fmla="*/ 894541 w 1188279"/>
              <a:gd name="connsiteY426" fmla="*/ 895169 h 1419562"/>
              <a:gd name="connsiteX427" fmla="*/ 898365 w 1188279"/>
              <a:gd name="connsiteY427" fmla="*/ 876227 h 1419562"/>
              <a:gd name="connsiteX428" fmla="*/ 890728 w 1188279"/>
              <a:gd name="connsiteY428" fmla="*/ 881376 h 1419562"/>
              <a:gd name="connsiteX429" fmla="*/ 868582 w 1188279"/>
              <a:gd name="connsiteY429" fmla="*/ 885846 h 1419562"/>
              <a:gd name="connsiteX430" fmla="*/ 844402 w 1188279"/>
              <a:gd name="connsiteY430" fmla="*/ 885846 h 1419562"/>
              <a:gd name="connsiteX431" fmla="*/ 822256 w 1188279"/>
              <a:gd name="connsiteY431" fmla="*/ 881376 h 1419562"/>
              <a:gd name="connsiteX432" fmla="*/ 600553 w 1188279"/>
              <a:gd name="connsiteY432" fmla="*/ 876227 h 1419562"/>
              <a:gd name="connsiteX433" fmla="*/ 604378 w 1188279"/>
              <a:gd name="connsiteY433" fmla="*/ 895169 h 1419562"/>
              <a:gd name="connsiteX434" fmla="*/ 604378 w 1188279"/>
              <a:gd name="connsiteY434" fmla="*/ 919349 h 1419562"/>
              <a:gd name="connsiteX435" fmla="*/ 601461 w 1188279"/>
              <a:gd name="connsiteY435" fmla="*/ 933795 h 1419562"/>
              <a:gd name="connsiteX436" fmla="*/ 608190 w 1188279"/>
              <a:gd name="connsiteY436" fmla="*/ 929258 h 1419562"/>
              <a:gd name="connsiteX437" fmla="*/ 630336 w 1188279"/>
              <a:gd name="connsiteY437" fmla="*/ 924787 h 1419562"/>
              <a:gd name="connsiteX438" fmla="*/ 654517 w 1188279"/>
              <a:gd name="connsiteY438" fmla="*/ 924787 h 1419562"/>
              <a:gd name="connsiteX439" fmla="*/ 676663 w 1188279"/>
              <a:gd name="connsiteY439" fmla="*/ 929258 h 1419562"/>
              <a:gd name="connsiteX440" fmla="*/ 683391 w 1188279"/>
              <a:gd name="connsiteY440" fmla="*/ 933795 h 1419562"/>
              <a:gd name="connsiteX441" fmla="*/ 680475 w 1188279"/>
              <a:gd name="connsiteY441" fmla="*/ 919349 h 1419562"/>
              <a:gd name="connsiteX442" fmla="*/ 680475 w 1188279"/>
              <a:gd name="connsiteY442" fmla="*/ 895169 h 1419562"/>
              <a:gd name="connsiteX443" fmla="*/ 684299 w 1188279"/>
              <a:gd name="connsiteY443" fmla="*/ 876227 h 1419562"/>
              <a:gd name="connsiteX444" fmla="*/ 676662 w 1188279"/>
              <a:gd name="connsiteY444" fmla="*/ 881376 h 1419562"/>
              <a:gd name="connsiteX445" fmla="*/ 654517 w 1188279"/>
              <a:gd name="connsiteY445" fmla="*/ 885846 h 1419562"/>
              <a:gd name="connsiteX446" fmla="*/ 630336 w 1188279"/>
              <a:gd name="connsiteY446" fmla="*/ 885846 h 1419562"/>
              <a:gd name="connsiteX447" fmla="*/ 608190 w 1188279"/>
              <a:gd name="connsiteY447" fmla="*/ 881376 h 1419562"/>
              <a:gd name="connsiteX448" fmla="*/ 386487 w 1188279"/>
              <a:gd name="connsiteY448" fmla="*/ 876227 h 1419562"/>
              <a:gd name="connsiteX449" fmla="*/ 390312 w 1188279"/>
              <a:gd name="connsiteY449" fmla="*/ 895169 h 1419562"/>
              <a:gd name="connsiteX450" fmla="*/ 390312 w 1188279"/>
              <a:gd name="connsiteY450" fmla="*/ 919349 h 1419562"/>
              <a:gd name="connsiteX451" fmla="*/ 387395 w 1188279"/>
              <a:gd name="connsiteY451" fmla="*/ 933795 h 1419562"/>
              <a:gd name="connsiteX452" fmla="*/ 394124 w 1188279"/>
              <a:gd name="connsiteY452" fmla="*/ 929258 h 1419562"/>
              <a:gd name="connsiteX453" fmla="*/ 416270 w 1188279"/>
              <a:gd name="connsiteY453" fmla="*/ 924787 h 1419562"/>
              <a:gd name="connsiteX454" fmla="*/ 440451 w 1188279"/>
              <a:gd name="connsiteY454" fmla="*/ 924787 h 1419562"/>
              <a:gd name="connsiteX455" fmla="*/ 462597 w 1188279"/>
              <a:gd name="connsiteY455" fmla="*/ 929258 h 1419562"/>
              <a:gd name="connsiteX456" fmla="*/ 469325 w 1188279"/>
              <a:gd name="connsiteY456" fmla="*/ 933795 h 1419562"/>
              <a:gd name="connsiteX457" fmla="*/ 466409 w 1188279"/>
              <a:gd name="connsiteY457" fmla="*/ 919349 h 1419562"/>
              <a:gd name="connsiteX458" fmla="*/ 466409 w 1188279"/>
              <a:gd name="connsiteY458" fmla="*/ 895169 h 1419562"/>
              <a:gd name="connsiteX459" fmla="*/ 470233 w 1188279"/>
              <a:gd name="connsiteY459" fmla="*/ 876227 h 1419562"/>
              <a:gd name="connsiteX460" fmla="*/ 462596 w 1188279"/>
              <a:gd name="connsiteY460" fmla="*/ 881376 h 1419562"/>
              <a:gd name="connsiteX461" fmla="*/ 440451 w 1188279"/>
              <a:gd name="connsiteY461" fmla="*/ 885846 h 1419562"/>
              <a:gd name="connsiteX462" fmla="*/ 416270 w 1188279"/>
              <a:gd name="connsiteY462" fmla="*/ 885846 h 1419562"/>
              <a:gd name="connsiteX463" fmla="*/ 394124 w 1188279"/>
              <a:gd name="connsiteY463" fmla="*/ 881376 h 1419562"/>
              <a:gd name="connsiteX464" fmla="*/ 172422 w 1188279"/>
              <a:gd name="connsiteY464" fmla="*/ 876227 h 1419562"/>
              <a:gd name="connsiteX465" fmla="*/ 176246 w 1188279"/>
              <a:gd name="connsiteY465" fmla="*/ 895169 h 1419562"/>
              <a:gd name="connsiteX466" fmla="*/ 176246 w 1188279"/>
              <a:gd name="connsiteY466" fmla="*/ 919349 h 1419562"/>
              <a:gd name="connsiteX467" fmla="*/ 173329 w 1188279"/>
              <a:gd name="connsiteY467" fmla="*/ 933795 h 1419562"/>
              <a:gd name="connsiteX468" fmla="*/ 180058 w 1188279"/>
              <a:gd name="connsiteY468" fmla="*/ 929258 h 1419562"/>
              <a:gd name="connsiteX469" fmla="*/ 202204 w 1188279"/>
              <a:gd name="connsiteY469" fmla="*/ 924787 h 1419562"/>
              <a:gd name="connsiteX470" fmla="*/ 226385 w 1188279"/>
              <a:gd name="connsiteY470" fmla="*/ 924787 h 1419562"/>
              <a:gd name="connsiteX471" fmla="*/ 248531 w 1188279"/>
              <a:gd name="connsiteY471" fmla="*/ 929258 h 1419562"/>
              <a:gd name="connsiteX472" fmla="*/ 255259 w 1188279"/>
              <a:gd name="connsiteY472" fmla="*/ 933795 h 1419562"/>
              <a:gd name="connsiteX473" fmla="*/ 252343 w 1188279"/>
              <a:gd name="connsiteY473" fmla="*/ 919349 h 1419562"/>
              <a:gd name="connsiteX474" fmla="*/ 252343 w 1188279"/>
              <a:gd name="connsiteY474" fmla="*/ 895169 h 1419562"/>
              <a:gd name="connsiteX475" fmla="*/ 256167 w 1188279"/>
              <a:gd name="connsiteY475" fmla="*/ 876227 h 1419562"/>
              <a:gd name="connsiteX476" fmla="*/ 248530 w 1188279"/>
              <a:gd name="connsiteY476" fmla="*/ 881376 h 1419562"/>
              <a:gd name="connsiteX477" fmla="*/ 226385 w 1188279"/>
              <a:gd name="connsiteY477" fmla="*/ 885846 h 1419562"/>
              <a:gd name="connsiteX478" fmla="*/ 202204 w 1188279"/>
              <a:gd name="connsiteY478" fmla="*/ 885846 h 1419562"/>
              <a:gd name="connsiteX479" fmla="*/ 180058 w 1188279"/>
              <a:gd name="connsiteY479" fmla="*/ 881376 h 1419562"/>
              <a:gd name="connsiteX480" fmla="*/ 922560 w 1188279"/>
              <a:gd name="connsiteY480" fmla="*/ 790326 h 1419562"/>
              <a:gd name="connsiteX481" fmla="*/ 925477 w 1188279"/>
              <a:gd name="connsiteY481" fmla="*/ 804772 h 1419562"/>
              <a:gd name="connsiteX482" fmla="*/ 925477 w 1188279"/>
              <a:gd name="connsiteY482" fmla="*/ 828952 h 1419562"/>
              <a:gd name="connsiteX483" fmla="*/ 921652 w 1188279"/>
              <a:gd name="connsiteY483" fmla="*/ 847894 h 1419562"/>
              <a:gd name="connsiteX484" fmla="*/ 929289 w 1188279"/>
              <a:gd name="connsiteY484" fmla="*/ 842745 h 1419562"/>
              <a:gd name="connsiteX485" fmla="*/ 951435 w 1188279"/>
              <a:gd name="connsiteY485" fmla="*/ 838274 h 1419562"/>
              <a:gd name="connsiteX486" fmla="*/ 975615 w 1188279"/>
              <a:gd name="connsiteY486" fmla="*/ 838274 h 1419562"/>
              <a:gd name="connsiteX487" fmla="*/ 997761 w 1188279"/>
              <a:gd name="connsiteY487" fmla="*/ 842745 h 1419562"/>
              <a:gd name="connsiteX488" fmla="*/ 1005398 w 1188279"/>
              <a:gd name="connsiteY488" fmla="*/ 847894 h 1419562"/>
              <a:gd name="connsiteX489" fmla="*/ 1001574 w 1188279"/>
              <a:gd name="connsiteY489" fmla="*/ 828952 h 1419562"/>
              <a:gd name="connsiteX490" fmla="*/ 1001574 w 1188279"/>
              <a:gd name="connsiteY490" fmla="*/ 804772 h 1419562"/>
              <a:gd name="connsiteX491" fmla="*/ 1004490 w 1188279"/>
              <a:gd name="connsiteY491" fmla="*/ 790326 h 1419562"/>
              <a:gd name="connsiteX492" fmla="*/ 997761 w 1188279"/>
              <a:gd name="connsiteY492" fmla="*/ 794863 h 1419562"/>
              <a:gd name="connsiteX493" fmla="*/ 975615 w 1188279"/>
              <a:gd name="connsiteY493" fmla="*/ 799334 h 1419562"/>
              <a:gd name="connsiteX494" fmla="*/ 951435 w 1188279"/>
              <a:gd name="connsiteY494" fmla="*/ 799334 h 1419562"/>
              <a:gd name="connsiteX495" fmla="*/ 929289 w 1188279"/>
              <a:gd name="connsiteY495" fmla="*/ 794863 h 1419562"/>
              <a:gd name="connsiteX496" fmla="*/ 708494 w 1188279"/>
              <a:gd name="connsiteY496" fmla="*/ 790326 h 1419562"/>
              <a:gd name="connsiteX497" fmla="*/ 711411 w 1188279"/>
              <a:gd name="connsiteY497" fmla="*/ 804772 h 1419562"/>
              <a:gd name="connsiteX498" fmla="*/ 711411 w 1188279"/>
              <a:gd name="connsiteY498" fmla="*/ 828952 h 1419562"/>
              <a:gd name="connsiteX499" fmla="*/ 707586 w 1188279"/>
              <a:gd name="connsiteY499" fmla="*/ 847894 h 1419562"/>
              <a:gd name="connsiteX500" fmla="*/ 715223 w 1188279"/>
              <a:gd name="connsiteY500" fmla="*/ 842745 h 1419562"/>
              <a:gd name="connsiteX501" fmla="*/ 737369 w 1188279"/>
              <a:gd name="connsiteY501" fmla="*/ 838274 h 1419562"/>
              <a:gd name="connsiteX502" fmla="*/ 761549 w 1188279"/>
              <a:gd name="connsiteY502" fmla="*/ 838274 h 1419562"/>
              <a:gd name="connsiteX503" fmla="*/ 783695 w 1188279"/>
              <a:gd name="connsiteY503" fmla="*/ 842745 h 1419562"/>
              <a:gd name="connsiteX504" fmla="*/ 791332 w 1188279"/>
              <a:gd name="connsiteY504" fmla="*/ 847894 h 1419562"/>
              <a:gd name="connsiteX505" fmla="*/ 787508 w 1188279"/>
              <a:gd name="connsiteY505" fmla="*/ 828952 h 1419562"/>
              <a:gd name="connsiteX506" fmla="*/ 787508 w 1188279"/>
              <a:gd name="connsiteY506" fmla="*/ 804772 h 1419562"/>
              <a:gd name="connsiteX507" fmla="*/ 790424 w 1188279"/>
              <a:gd name="connsiteY507" fmla="*/ 790326 h 1419562"/>
              <a:gd name="connsiteX508" fmla="*/ 783696 w 1188279"/>
              <a:gd name="connsiteY508" fmla="*/ 794863 h 1419562"/>
              <a:gd name="connsiteX509" fmla="*/ 761549 w 1188279"/>
              <a:gd name="connsiteY509" fmla="*/ 799334 h 1419562"/>
              <a:gd name="connsiteX510" fmla="*/ 737369 w 1188279"/>
              <a:gd name="connsiteY510" fmla="*/ 799334 h 1419562"/>
              <a:gd name="connsiteX511" fmla="*/ 715223 w 1188279"/>
              <a:gd name="connsiteY511" fmla="*/ 794863 h 1419562"/>
              <a:gd name="connsiteX512" fmla="*/ 494428 w 1188279"/>
              <a:gd name="connsiteY512" fmla="*/ 790326 h 1419562"/>
              <a:gd name="connsiteX513" fmla="*/ 497345 w 1188279"/>
              <a:gd name="connsiteY513" fmla="*/ 804772 h 1419562"/>
              <a:gd name="connsiteX514" fmla="*/ 497345 w 1188279"/>
              <a:gd name="connsiteY514" fmla="*/ 828952 h 1419562"/>
              <a:gd name="connsiteX515" fmla="*/ 493520 w 1188279"/>
              <a:gd name="connsiteY515" fmla="*/ 847894 h 1419562"/>
              <a:gd name="connsiteX516" fmla="*/ 501157 w 1188279"/>
              <a:gd name="connsiteY516" fmla="*/ 842745 h 1419562"/>
              <a:gd name="connsiteX517" fmla="*/ 523303 w 1188279"/>
              <a:gd name="connsiteY517" fmla="*/ 838274 h 1419562"/>
              <a:gd name="connsiteX518" fmla="*/ 547484 w 1188279"/>
              <a:gd name="connsiteY518" fmla="*/ 838274 h 1419562"/>
              <a:gd name="connsiteX519" fmla="*/ 569629 w 1188279"/>
              <a:gd name="connsiteY519" fmla="*/ 842745 h 1419562"/>
              <a:gd name="connsiteX520" fmla="*/ 577266 w 1188279"/>
              <a:gd name="connsiteY520" fmla="*/ 847894 h 1419562"/>
              <a:gd name="connsiteX521" fmla="*/ 573442 w 1188279"/>
              <a:gd name="connsiteY521" fmla="*/ 828952 h 1419562"/>
              <a:gd name="connsiteX522" fmla="*/ 573442 w 1188279"/>
              <a:gd name="connsiteY522" fmla="*/ 804772 h 1419562"/>
              <a:gd name="connsiteX523" fmla="*/ 576358 w 1188279"/>
              <a:gd name="connsiteY523" fmla="*/ 790326 h 1419562"/>
              <a:gd name="connsiteX524" fmla="*/ 569630 w 1188279"/>
              <a:gd name="connsiteY524" fmla="*/ 794863 h 1419562"/>
              <a:gd name="connsiteX525" fmla="*/ 547484 w 1188279"/>
              <a:gd name="connsiteY525" fmla="*/ 799334 h 1419562"/>
              <a:gd name="connsiteX526" fmla="*/ 523303 w 1188279"/>
              <a:gd name="connsiteY526" fmla="*/ 799334 h 1419562"/>
              <a:gd name="connsiteX527" fmla="*/ 501157 w 1188279"/>
              <a:gd name="connsiteY527" fmla="*/ 794863 h 1419562"/>
              <a:gd name="connsiteX528" fmla="*/ 280362 w 1188279"/>
              <a:gd name="connsiteY528" fmla="*/ 790326 h 1419562"/>
              <a:gd name="connsiteX529" fmla="*/ 283279 w 1188279"/>
              <a:gd name="connsiteY529" fmla="*/ 804772 h 1419562"/>
              <a:gd name="connsiteX530" fmla="*/ 283279 w 1188279"/>
              <a:gd name="connsiteY530" fmla="*/ 828952 h 1419562"/>
              <a:gd name="connsiteX531" fmla="*/ 279455 w 1188279"/>
              <a:gd name="connsiteY531" fmla="*/ 847894 h 1419562"/>
              <a:gd name="connsiteX532" fmla="*/ 287091 w 1188279"/>
              <a:gd name="connsiteY532" fmla="*/ 842745 h 1419562"/>
              <a:gd name="connsiteX533" fmla="*/ 309237 w 1188279"/>
              <a:gd name="connsiteY533" fmla="*/ 838274 h 1419562"/>
              <a:gd name="connsiteX534" fmla="*/ 333418 w 1188279"/>
              <a:gd name="connsiteY534" fmla="*/ 838274 h 1419562"/>
              <a:gd name="connsiteX535" fmla="*/ 355563 w 1188279"/>
              <a:gd name="connsiteY535" fmla="*/ 842745 h 1419562"/>
              <a:gd name="connsiteX536" fmla="*/ 363200 w 1188279"/>
              <a:gd name="connsiteY536" fmla="*/ 847894 h 1419562"/>
              <a:gd name="connsiteX537" fmla="*/ 359376 w 1188279"/>
              <a:gd name="connsiteY537" fmla="*/ 828952 h 1419562"/>
              <a:gd name="connsiteX538" fmla="*/ 359376 w 1188279"/>
              <a:gd name="connsiteY538" fmla="*/ 804772 h 1419562"/>
              <a:gd name="connsiteX539" fmla="*/ 362292 w 1188279"/>
              <a:gd name="connsiteY539" fmla="*/ 790326 h 1419562"/>
              <a:gd name="connsiteX540" fmla="*/ 355564 w 1188279"/>
              <a:gd name="connsiteY540" fmla="*/ 794863 h 1419562"/>
              <a:gd name="connsiteX541" fmla="*/ 333418 w 1188279"/>
              <a:gd name="connsiteY541" fmla="*/ 799334 h 1419562"/>
              <a:gd name="connsiteX542" fmla="*/ 309237 w 1188279"/>
              <a:gd name="connsiteY542" fmla="*/ 799334 h 1419562"/>
              <a:gd name="connsiteX543" fmla="*/ 287091 w 1188279"/>
              <a:gd name="connsiteY543" fmla="*/ 794863 h 1419562"/>
              <a:gd name="connsiteX544" fmla="*/ 66296 w 1188279"/>
              <a:gd name="connsiteY544" fmla="*/ 790326 h 1419562"/>
              <a:gd name="connsiteX545" fmla="*/ 69213 w 1188279"/>
              <a:gd name="connsiteY545" fmla="*/ 804772 h 1419562"/>
              <a:gd name="connsiteX546" fmla="*/ 69213 w 1188279"/>
              <a:gd name="connsiteY546" fmla="*/ 828952 h 1419562"/>
              <a:gd name="connsiteX547" fmla="*/ 65389 w 1188279"/>
              <a:gd name="connsiteY547" fmla="*/ 847894 h 1419562"/>
              <a:gd name="connsiteX548" fmla="*/ 73025 w 1188279"/>
              <a:gd name="connsiteY548" fmla="*/ 842745 h 1419562"/>
              <a:gd name="connsiteX549" fmla="*/ 95171 w 1188279"/>
              <a:gd name="connsiteY549" fmla="*/ 838274 h 1419562"/>
              <a:gd name="connsiteX550" fmla="*/ 119352 w 1188279"/>
              <a:gd name="connsiteY550" fmla="*/ 838274 h 1419562"/>
              <a:gd name="connsiteX551" fmla="*/ 141497 w 1188279"/>
              <a:gd name="connsiteY551" fmla="*/ 842745 h 1419562"/>
              <a:gd name="connsiteX552" fmla="*/ 149134 w 1188279"/>
              <a:gd name="connsiteY552" fmla="*/ 847894 h 1419562"/>
              <a:gd name="connsiteX553" fmla="*/ 145310 w 1188279"/>
              <a:gd name="connsiteY553" fmla="*/ 828952 h 1419562"/>
              <a:gd name="connsiteX554" fmla="*/ 145310 w 1188279"/>
              <a:gd name="connsiteY554" fmla="*/ 804772 h 1419562"/>
              <a:gd name="connsiteX555" fmla="*/ 148226 w 1188279"/>
              <a:gd name="connsiteY555" fmla="*/ 790326 h 1419562"/>
              <a:gd name="connsiteX556" fmla="*/ 141498 w 1188279"/>
              <a:gd name="connsiteY556" fmla="*/ 794863 h 1419562"/>
              <a:gd name="connsiteX557" fmla="*/ 119352 w 1188279"/>
              <a:gd name="connsiteY557" fmla="*/ 799334 h 1419562"/>
              <a:gd name="connsiteX558" fmla="*/ 95171 w 1188279"/>
              <a:gd name="connsiteY558" fmla="*/ 799334 h 1419562"/>
              <a:gd name="connsiteX559" fmla="*/ 73025 w 1188279"/>
              <a:gd name="connsiteY559" fmla="*/ 794863 h 1419562"/>
              <a:gd name="connsiteX560" fmla="*/ 1028685 w 1188279"/>
              <a:gd name="connsiteY560" fmla="*/ 699317 h 1419562"/>
              <a:gd name="connsiteX561" fmla="*/ 1032510 w 1188279"/>
              <a:gd name="connsiteY561" fmla="*/ 718259 h 1419562"/>
              <a:gd name="connsiteX562" fmla="*/ 1032510 w 1188279"/>
              <a:gd name="connsiteY562" fmla="*/ 742439 h 1419562"/>
              <a:gd name="connsiteX563" fmla="*/ 1029593 w 1188279"/>
              <a:gd name="connsiteY563" fmla="*/ 756885 h 1419562"/>
              <a:gd name="connsiteX564" fmla="*/ 1036322 w 1188279"/>
              <a:gd name="connsiteY564" fmla="*/ 752348 h 1419562"/>
              <a:gd name="connsiteX565" fmla="*/ 1058468 w 1188279"/>
              <a:gd name="connsiteY565" fmla="*/ 747877 h 1419562"/>
              <a:gd name="connsiteX566" fmla="*/ 1082648 w 1188279"/>
              <a:gd name="connsiteY566" fmla="*/ 747877 h 1419562"/>
              <a:gd name="connsiteX567" fmla="*/ 1104794 w 1188279"/>
              <a:gd name="connsiteY567" fmla="*/ 752348 h 1419562"/>
              <a:gd name="connsiteX568" fmla="*/ 1111523 w 1188279"/>
              <a:gd name="connsiteY568" fmla="*/ 756885 h 1419562"/>
              <a:gd name="connsiteX569" fmla="*/ 1108607 w 1188279"/>
              <a:gd name="connsiteY569" fmla="*/ 742439 h 1419562"/>
              <a:gd name="connsiteX570" fmla="*/ 1108607 w 1188279"/>
              <a:gd name="connsiteY570" fmla="*/ 718259 h 1419562"/>
              <a:gd name="connsiteX571" fmla="*/ 1112431 w 1188279"/>
              <a:gd name="connsiteY571" fmla="*/ 699317 h 1419562"/>
              <a:gd name="connsiteX572" fmla="*/ 1104794 w 1188279"/>
              <a:gd name="connsiteY572" fmla="*/ 704466 h 1419562"/>
              <a:gd name="connsiteX573" fmla="*/ 1082648 w 1188279"/>
              <a:gd name="connsiteY573" fmla="*/ 708937 h 1419562"/>
              <a:gd name="connsiteX574" fmla="*/ 1058468 w 1188279"/>
              <a:gd name="connsiteY574" fmla="*/ 708937 h 1419562"/>
              <a:gd name="connsiteX575" fmla="*/ 1036322 w 1188279"/>
              <a:gd name="connsiteY575" fmla="*/ 704466 h 1419562"/>
              <a:gd name="connsiteX576" fmla="*/ 814619 w 1188279"/>
              <a:gd name="connsiteY576" fmla="*/ 699317 h 1419562"/>
              <a:gd name="connsiteX577" fmla="*/ 818444 w 1188279"/>
              <a:gd name="connsiteY577" fmla="*/ 718259 h 1419562"/>
              <a:gd name="connsiteX578" fmla="*/ 818444 w 1188279"/>
              <a:gd name="connsiteY578" fmla="*/ 742439 h 1419562"/>
              <a:gd name="connsiteX579" fmla="*/ 815527 w 1188279"/>
              <a:gd name="connsiteY579" fmla="*/ 756885 h 1419562"/>
              <a:gd name="connsiteX580" fmla="*/ 822256 w 1188279"/>
              <a:gd name="connsiteY580" fmla="*/ 752348 h 1419562"/>
              <a:gd name="connsiteX581" fmla="*/ 844402 w 1188279"/>
              <a:gd name="connsiteY581" fmla="*/ 747877 h 1419562"/>
              <a:gd name="connsiteX582" fmla="*/ 868582 w 1188279"/>
              <a:gd name="connsiteY582" fmla="*/ 747877 h 1419562"/>
              <a:gd name="connsiteX583" fmla="*/ 890728 w 1188279"/>
              <a:gd name="connsiteY583" fmla="*/ 752348 h 1419562"/>
              <a:gd name="connsiteX584" fmla="*/ 897457 w 1188279"/>
              <a:gd name="connsiteY584" fmla="*/ 756885 h 1419562"/>
              <a:gd name="connsiteX585" fmla="*/ 894541 w 1188279"/>
              <a:gd name="connsiteY585" fmla="*/ 742439 h 1419562"/>
              <a:gd name="connsiteX586" fmla="*/ 894541 w 1188279"/>
              <a:gd name="connsiteY586" fmla="*/ 718259 h 1419562"/>
              <a:gd name="connsiteX587" fmla="*/ 898365 w 1188279"/>
              <a:gd name="connsiteY587" fmla="*/ 699317 h 1419562"/>
              <a:gd name="connsiteX588" fmla="*/ 890728 w 1188279"/>
              <a:gd name="connsiteY588" fmla="*/ 704466 h 1419562"/>
              <a:gd name="connsiteX589" fmla="*/ 868582 w 1188279"/>
              <a:gd name="connsiteY589" fmla="*/ 708937 h 1419562"/>
              <a:gd name="connsiteX590" fmla="*/ 844402 w 1188279"/>
              <a:gd name="connsiteY590" fmla="*/ 708937 h 1419562"/>
              <a:gd name="connsiteX591" fmla="*/ 822256 w 1188279"/>
              <a:gd name="connsiteY591" fmla="*/ 704466 h 1419562"/>
              <a:gd name="connsiteX592" fmla="*/ 600553 w 1188279"/>
              <a:gd name="connsiteY592" fmla="*/ 699317 h 1419562"/>
              <a:gd name="connsiteX593" fmla="*/ 604378 w 1188279"/>
              <a:gd name="connsiteY593" fmla="*/ 718259 h 1419562"/>
              <a:gd name="connsiteX594" fmla="*/ 604378 w 1188279"/>
              <a:gd name="connsiteY594" fmla="*/ 742439 h 1419562"/>
              <a:gd name="connsiteX595" fmla="*/ 601461 w 1188279"/>
              <a:gd name="connsiteY595" fmla="*/ 756885 h 1419562"/>
              <a:gd name="connsiteX596" fmla="*/ 608190 w 1188279"/>
              <a:gd name="connsiteY596" fmla="*/ 752348 h 1419562"/>
              <a:gd name="connsiteX597" fmla="*/ 630336 w 1188279"/>
              <a:gd name="connsiteY597" fmla="*/ 747877 h 1419562"/>
              <a:gd name="connsiteX598" fmla="*/ 654517 w 1188279"/>
              <a:gd name="connsiteY598" fmla="*/ 747877 h 1419562"/>
              <a:gd name="connsiteX599" fmla="*/ 676663 w 1188279"/>
              <a:gd name="connsiteY599" fmla="*/ 752348 h 1419562"/>
              <a:gd name="connsiteX600" fmla="*/ 683391 w 1188279"/>
              <a:gd name="connsiteY600" fmla="*/ 756885 h 1419562"/>
              <a:gd name="connsiteX601" fmla="*/ 680475 w 1188279"/>
              <a:gd name="connsiteY601" fmla="*/ 742439 h 1419562"/>
              <a:gd name="connsiteX602" fmla="*/ 680475 w 1188279"/>
              <a:gd name="connsiteY602" fmla="*/ 718259 h 1419562"/>
              <a:gd name="connsiteX603" fmla="*/ 684299 w 1188279"/>
              <a:gd name="connsiteY603" fmla="*/ 699317 h 1419562"/>
              <a:gd name="connsiteX604" fmla="*/ 676662 w 1188279"/>
              <a:gd name="connsiteY604" fmla="*/ 704466 h 1419562"/>
              <a:gd name="connsiteX605" fmla="*/ 654517 w 1188279"/>
              <a:gd name="connsiteY605" fmla="*/ 708937 h 1419562"/>
              <a:gd name="connsiteX606" fmla="*/ 630336 w 1188279"/>
              <a:gd name="connsiteY606" fmla="*/ 708937 h 1419562"/>
              <a:gd name="connsiteX607" fmla="*/ 608190 w 1188279"/>
              <a:gd name="connsiteY607" fmla="*/ 704466 h 1419562"/>
              <a:gd name="connsiteX608" fmla="*/ 386487 w 1188279"/>
              <a:gd name="connsiteY608" fmla="*/ 699317 h 1419562"/>
              <a:gd name="connsiteX609" fmla="*/ 390312 w 1188279"/>
              <a:gd name="connsiteY609" fmla="*/ 718259 h 1419562"/>
              <a:gd name="connsiteX610" fmla="*/ 390312 w 1188279"/>
              <a:gd name="connsiteY610" fmla="*/ 742439 h 1419562"/>
              <a:gd name="connsiteX611" fmla="*/ 387395 w 1188279"/>
              <a:gd name="connsiteY611" fmla="*/ 756885 h 1419562"/>
              <a:gd name="connsiteX612" fmla="*/ 394124 w 1188279"/>
              <a:gd name="connsiteY612" fmla="*/ 752348 h 1419562"/>
              <a:gd name="connsiteX613" fmla="*/ 416270 w 1188279"/>
              <a:gd name="connsiteY613" fmla="*/ 747877 h 1419562"/>
              <a:gd name="connsiteX614" fmla="*/ 440451 w 1188279"/>
              <a:gd name="connsiteY614" fmla="*/ 747877 h 1419562"/>
              <a:gd name="connsiteX615" fmla="*/ 462597 w 1188279"/>
              <a:gd name="connsiteY615" fmla="*/ 752348 h 1419562"/>
              <a:gd name="connsiteX616" fmla="*/ 469325 w 1188279"/>
              <a:gd name="connsiteY616" fmla="*/ 756885 h 1419562"/>
              <a:gd name="connsiteX617" fmla="*/ 466409 w 1188279"/>
              <a:gd name="connsiteY617" fmla="*/ 742439 h 1419562"/>
              <a:gd name="connsiteX618" fmla="*/ 466409 w 1188279"/>
              <a:gd name="connsiteY618" fmla="*/ 718259 h 1419562"/>
              <a:gd name="connsiteX619" fmla="*/ 470233 w 1188279"/>
              <a:gd name="connsiteY619" fmla="*/ 699317 h 1419562"/>
              <a:gd name="connsiteX620" fmla="*/ 462596 w 1188279"/>
              <a:gd name="connsiteY620" fmla="*/ 704466 h 1419562"/>
              <a:gd name="connsiteX621" fmla="*/ 440451 w 1188279"/>
              <a:gd name="connsiteY621" fmla="*/ 708937 h 1419562"/>
              <a:gd name="connsiteX622" fmla="*/ 416270 w 1188279"/>
              <a:gd name="connsiteY622" fmla="*/ 708937 h 1419562"/>
              <a:gd name="connsiteX623" fmla="*/ 394124 w 1188279"/>
              <a:gd name="connsiteY623" fmla="*/ 704466 h 1419562"/>
              <a:gd name="connsiteX624" fmla="*/ 172422 w 1188279"/>
              <a:gd name="connsiteY624" fmla="*/ 699317 h 1419562"/>
              <a:gd name="connsiteX625" fmla="*/ 176246 w 1188279"/>
              <a:gd name="connsiteY625" fmla="*/ 718259 h 1419562"/>
              <a:gd name="connsiteX626" fmla="*/ 176246 w 1188279"/>
              <a:gd name="connsiteY626" fmla="*/ 742439 h 1419562"/>
              <a:gd name="connsiteX627" fmla="*/ 173329 w 1188279"/>
              <a:gd name="connsiteY627" fmla="*/ 756885 h 1419562"/>
              <a:gd name="connsiteX628" fmla="*/ 180058 w 1188279"/>
              <a:gd name="connsiteY628" fmla="*/ 752348 h 1419562"/>
              <a:gd name="connsiteX629" fmla="*/ 202204 w 1188279"/>
              <a:gd name="connsiteY629" fmla="*/ 747877 h 1419562"/>
              <a:gd name="connsiteX630" fmla="*/ 226385 w 1188279"/>
              <a:gd name="connsiteY630" fmla="*/ 747877 h 1419562"/>
              <a:gd name="connsiteX631" fmla="*/ 248531 w 1188279"/>
              <a:gd name="connsiteY631" fmla="*/ 752348 h 1419562"/>
              <a:gd name="connsiteX632" fmla="*/ 255259 w 1188279"/>
              <a:gd name="connsiteY632" fmla="*/ 756885 h 1419562"/>
              <a:gd name="connsiteX633" fmla="*/ 252343 w 1188279"/>
              <a:gd name="connsiteY633" fmla="*/ 742439 h 1419562"/>
              <a:gd name="connsiteX634" fmla="*/ 252343 w 1188279"/>
              <a:gd name="connsiteY634" fmla="*/ 718259 h 1419562"/>
              <a:gd name="connsiteX635" fmla="*/ 256167 w 1188279"/>
              <a:gd name="connsiteY635" fmla="*/ 699317 h 1419562"/>
              <a:gd name="connsiteX636" fmla="*/ 248530 w 1188279"/>
              <a:gd name="connsiteY636" fmla="*/ 704466 h 1419562"/>
              <a:gd name="connsiteX637" fmla="*/ 226385 w 1188279"/>
              <a:gd name="connsiteY637" fmla="*/ 708937 h 1419562"/>
              <a:gd name="connsiteX638" fmla="*/ 202204 w 1188279"/>
              <a:gd name="connsiteY638" fmla="*/ 708937 h 1419562"/>
              <a:gd name="connsiteX639" fmla="*/ 180058 w 1188279"/>
              <a:gd name="connsiteY639" fmla="*/ 704466 h 1419562"/>
              <a:gd name="connsiteX640" fmla="*/ 922560 w 1188279"/>
              <a:gd name="connsiteY640" fmla="*/ 613416 h 1419562"/>
              <a:gd name="connsiteX641" fmla="*/ 925477 w 1188279"/>
              <a:gd name="connsiteY641" fmla="*/ 627862 h 1419562"/>
              <a:gd name="connsiteX642" fmla="*/ 925477 w 1188279"/>
              <a:gd name="connsiteY642" fmla="*/ 652043 h 1419562"/>
              <a:gd name="connsiteX643" fmla="*/ 921652 w 1188279"/>
              <a:gd name="connsiteY643" fmla="*/ 670985 h 1419562"/>
              <a:gd name="connsiteX644" fmla="*/ 929289 w 1188279"/>
              <a:gd name="connsiteY644" fmla="*/ 665836 h 1419562"/>
              <a:gd name="connsiteX645" fmla="*/ 951435 w 1188279"/>
              <a:gd name="connsiteY645" fmla="*/ 661365 h 1419562"/>
              <a:gd name="connsiteX646" fmla="*/ 975615 w 1188279"/>
              <a:gd name="connsiteY646" fmla="*/ 661365 h 1419562"/>
              <a:gd name="connsiteX647" fmla="*/ 997761 w 1188279"/>
              <a:gd name="connsiteY647" fmla="*/ 665836 h 1419562"/>
              <a:gd name="connsiteX648" fmla="*/ 1005398 w 1188279"/>
              <a:gd name="connsiteY648" fmla="*/ 670985 h 1419562"/>
              <a:gd name="connsiteX649" fmla="*/ 1001574 w 1188279"/>
              <a:gd name="connsiteY649" fmla="*/ 652043 h 1419562"/>
              <a:gd name="connsiteX650" fmla="*/ 1001574 w 1188279"/>
              <a:gd name="connsiteY650" fmla="*/ 627862 h 1419562"/>
              <a:gd name="connsiteX651" fmla="*/ 1004490 w 1188279"/>
              <a:gd name="connsiteY651" fmla="*/ 613416 h 1419562"/>
              <a:gd name="connsiteX652" fmla="*/ 997761 w 1188279"/>
              <a:gd name="connsiteY652" fmla="*/ 617953 h 1419562"/>
              <a:gd name="connsiteX653" fmla="*/ 975615 w 1188279"/>
              <a:gd name="connsiteY653" fmla="*/ 622424 h 1419562"/>
              <a:gd name="connsiteX654" fmla="*/ 951435 w 1188279"/>
              <a:gd name="connsiteY654" fmla="*/ 622424 h 1419562"/>
              <a:gd name="connsiteX655" fmla="*/ 929289 w 1188279"/>
              <a:gd name="connsiteY655" fmla="*/ 617953 h 1419562"/>
              <a:gd name="connsiteX656" fmla="*/ 708494 w 1188279"/>
              <a:gd name="connsiteY656" fmla="*/ 613416 h 1419562"/>
              <a:gd name="connsiteX657" fmla="*/ 711411 w 1188279"/>
              <a:gd name="connsiteY657" fmla="*/ 627862 h 1419562"/>
              <a:gd name="connsiteX658" fmla="*/ 711411 w 1188279"/>
              <a:gd name="connsiteY658" fmla="*/ 652043 h 1419562"/>
              <a:gd name="connsiteX659" fmla="*/ 707586 w 1188279"/>
              <a:gd name="connsiteY659" fmla="*/ 670985 h 1419562"/>
              <a:gd name="connsiteX660" fmla="*/ 715223 w 1188279"/>
              <a:gd name="connsiteY660" fmla="*/ 665836 h 1419562"/>
              <a:gd name="connsiteX661" fmla="*/ 737369 w 1188279"/>
              <a:gd name="connsiteY661" fmla="*/ 661365 h 1419562"/>
              <a:gd name="connsiteX662" fmla="*/ 761549 w 1188279"/>
              <a:gd name="connsiteY662" fmla="*/ 661365 h 1419562"/>
              <a:gd name="connsiteX663" fmla="*/ 783695 w 1188279"/>
              <a:gd name="connsiteY663" fmla="*/ 665836 h 1419562"/>
              <a:gd name="connsiteX664" fmla="*/ 791332 w 1188279"/>
              <a:gd name="connsiteY664" fmla="*/ 670985 h 1419562"/>
              <a:gd name="connsiteX665" fmla="*/ 787508 w 1188279"/>
              <a:gd name="connsiteY665" fmla="*/ 652043 h 1419562"/>
              <a:gd name="connsiteX666" fmla="*/ 787508 w 1188279"/>
              <a:gd name="connsiteY666" fmla="*/ 627862 h 1419562"/>
              <a:gd name="connsiteX667" fmla="*/ 790424 w 1188279"/>
              <a:gd name="connsiteY667" fmla="*/ 613416 h 1419562"/>
              <a:gd name="connsiteX668" fmla="*/ 783696 w 1188279"/>
              <a:gd name="connsiteY668" fmla="*/ 617953 h 1419562"/>
              <a:gd name="connsiteX669" fmla="*/ 761549 w 1188279"/>
              <a:gd name="connsiteY669" fmla="*/ 622424 h 1419562"/>
              <a:gd name="connsiteX670" fmla="*/ 737369 w 1188279"/>
              <a:gd name="connsiteY670" fmla="*/ 622424 h 1419562"/>
              <a:gd name="connsiteX671" fmla="*/ 715223 w 1188279"/>
              <a:gd name="connsiteY671" fmla="*/ 617953 h 1419562"/>
              <a:gd name="connsiteX672" fmla="*/ 494428 w 1188279"/>
              <a:gd name="connsiteY672" fmla="*/ 613416 h 1419562"/>
              <a:gd name="connsiteX673" fmla="*/ 497345 w 1188279"/>
              <a:gd name="connsiteY673" fmla="*/ 627862 h 1419562"/>
              <a:gd name="connsiteX674" fmla="*/ 497345 w 1188279"/>
              <a:gd name="connsiteY674" fmla="*/ 652043 h 1419562"/>
              <a:gd name="connsiteX675" fmla="*/ 493520 w 1188279"/>
              <a:gd name="connsiteY675" fmla="*/ 670985 h 1419562"/>
              <a:gd name="connsiteX676" fmla="*/ 501157 w 1188279"/>
              <a:gd name="connsiteY676" fmla="*/ 665836 h 1419562"/>
              <a:gd name="connsiteX677" fmla="*/ 523303 w 1188279"/>
              <a:gd name="connsiteY677" fmla="*/ 661365 h 1419562"/>
              <a:gd name="connsiteX678" fmla="*/ 547484 w 1188279"/>
              <a:gd name="connsiteY678" fmla="*/ 661365 h 1419562"/>
              <a:gd name="connsiteX679" fmla="*/ 569629 w 1188279"/>
              <a:gd name="connsiteY679" fmla="*/ 665836 h 1419562"/>
              <a:gd name="connsiteX680" fmla="*/ 577266 w 1188279"/>
              <a:gd name="connsiteY680" fmla="*/ 670985 h 1419562"/>
              <a:gd name="connsiteX681" fmla="*/ 573442 w 1188279"/>
              <a:gd name="connsiteY681" fmla="*/ 652043 h 1419562"/>
              <a:gd name="connsiteX682" fmla="*/ 573442 w 1188279"/>
              <a:gd name="connsiteY682" fmla="*/ 627862 h 1419562"/>
              <a:gd name="connsiteX683" fmla="*/ 576358 w 1188279"/>
              <a:gd name="connsiteY683" fmla="*/ 613416 h 1419562"/>
              <a:gd name="connsiteX684" fmla="*/ 569630 w 1188279"/>
              <a:gd name="connsiteY684" fmla="*/ 617953 h 1419562"/>
              <a:gd name="connsiteX685" fmla="*/ 547484 w 1188279"/>
              <a:gd name="connsiteY685" fmla="*/ 622424 h 1419562"/>
              <a:gd name="connsiteX686" fmla="*/ 523303 w 1188279"/>
              <a:gd name="connsiteY686" fmla="*/ 622424 h 1419562"/>
              <a:gd name="connsiteX687" fmla="*/ 501157 w 1188279"/>
              <a:gd name="connsiteY687" fmla="*/ 617953 h 1419562"/>
              <a:gd name="connsiteX688" fmla="*/ 280362 w 1188279"/>
              <a:gd name="connsiteY688" fmla="*/ 613416 h 1419562"/>
              <a:gd name="connsiteX689" fmla="*/ 283279 w 1188279"/>
              <a:gd name="connsiteY689" fmla="*/ 627862 h 1419562"/>
              <a:gd name="connsiteX690" fmla="*/ 283279 w 1188279"/>
              <a:gd name="connsiteY690" fmla="*/ 652043 h 1419562"/>
              <a:gd name="connsiteX691" fmla="*/ 279455 w 1188279"/>
              <a:gd name="connsiteY691" fmla="*/ 670985 h 1419562"/>
              <a:gd name="connsiteX692" fmla="*/ 287091 w 1188279"/>
              <a:gd name="connsiteY692" fmla="*/ 665836 h 1419562"/>
              <a:gd name="connsiteX693" fmla="*/ 309237 w 1188279"/>
              <a:gd name="connsiteY693" fmla="*/ 661365 h 1419562"/>
              <a:gd name="connsiteX694" fmla="*/ 333418 w 1188279"/>
              <a:gd name="connsiteY694" fmla="*/ 661365 h 1419562"/>
              <a:gd name="connsiteX695" fmla="*/ 355563 w 1188279"/>
              <a:gd name="connsiteY695" fmla="*/ 665836 h 1419562"/>
              <a:gd name="connsiteX696" fmla="*/ 363200 w 1188279"/>
              <a:gd name="connsiteY696" fmla="*/ 670985 h 1419562"/>
              <a:gd name="connsiteX697" fmla="*/ 359376 w 1188279"/>
              <a:gd name="connsiteY697" fmla="*/ 652043 h 1419562"/>
              <a:gd name="connsiteX698" fmla="*/ 359376 w 1188279"/>
              <a:gd name="connsiteY698" fmla="*/ 627862 h 1419562"/>
              <a:gd name="connsiteX699" fmla="*/ 362292 w 1188279"/>
              <a:gd name="connsiteY699" fmla="*/ 613416 h 1419562"/>
              <a:gd name="connsiteX700" fmla="*/ 355564 w 1188279"/>
              <a:gd name="connsiteY700" fmla="*/ 617953 h 1419562"/>
              <a:gd name="connsiteX701" fmla="*/ 333418 w 1188279"/>
              <a:gd name="connsiteY701" fmla="*/ 622424 h 1419562"/>
              <a:gd name="connsiteX702" fmla="*/ 309237 w 1188279"/>
              <a:gd name="connsiteY702" fmla="*/ 622424 h 1419562"/>
              <a:gd name="connsiteX703" fmla="*/ 287091 w 1188279"/>
              <a:gd name="connsiteY703" fmla="*/ 617953 h 1419562"/>
              <a:gd name="connsiteX704" fmla="*/ 814619 w 1188279"/>
              <a:gd name="connsiteY704" fmla="*/ 522407 h 1419562"/>
              <a:gd name="connsiteX705" fmla="*/ 818444 w 1188279"/>
              <a:gd name="connsiteY705" fmla="*/ 541350 h 1419562"/>
              <a:gd name="connsiteX706" fmla="*/ 818444 w 1188279"/>
              <a:gd name="connsiteY706" fmla="*/ 565530 h 1419562"/>
              <a:gd name="connsiteX707" fmla="*/ 815527 w 1188279"/>
              <a:gd name="connsiteY707" fmla="*/ 579976 h 1419562"/>
              <a:gd name="connsiteX708" fmla="*/ 822256 w 1188279"/>
              <a:gd name="connsiteY708" fmla="*/ 575439 h 1419562"/>
              <a:gd name="connsiteX709" fmla="*/ 844402 w 1188279"/>
              <a:gd name="connsiteY709" fmla="*/ 570968 h 1419562"/>
              <a:gd name="connsiteX710" fmla="*/ 868582 w 1188279"/>
              <a:gd name="connsiteY710" fmla="*/ 570968 h 1419562"/>
              <a:gd name="connsiteX711" fmla="*/ 890728 w 1188279"/>
              <a:gd name="connsiteY711" fmla="*/ 575439 h 1419562"/>
              <a:gd name="connsiteX712" fmla="*/ 897457 w 1188279"/>
              <a:gd name="connsiteY712" fmla="*/ 579976 h 1419562"/>
              <a:gd name="connsiteX713" fmla="*/ 894541 w 1188279"/>
              <a:gd name="connsiteY713" fmla="*/ 565530 h 1419562"/>
              <a:gd name="connsiteX714" fmla="*/ 894541 w 1188279"/>
              <a:gd name="connsiteY714" fmla="*/ 541350 h 1419562"/>
              <a:gd name="connsiteX715" fmla="*/ 898365 w 1188279"/>
              <a:gd name="connsiteY715" fmla="*/ 522407 h 1419562"/>
              <a:gd name="connsiteX716" fmla="*/ 890728 w 1188279"/>
              <a:gd name="connsiteY716" fmla="*/ 527556 h 1419562"/>
              <a:gd name="connsiteX717" fmla="*/ 868582 w 1188279"/>
              <a:gd name="connsiteY717" fmla="*/ 532027 h 1419562"/>
              <a:gd name="connsiteX718" fmla="*/ 844402 w 1188279"/>
              <a:gd name="connsiteY718" fmla="*/ 532027 h 1419562"/>
              <a:gd name="connsiteX719" fmla="*/ 822256 w 1188279"/>
              <a:gd name="connsiteY719" fmla="*/ 527556 h 1419562"/>
              <a:gd name="connsiteX720" fmla="*/ 600553 w 1188279"/>
              <a:gd name="connsiteY720" fmla="*/ 522407 h 1419562"/>
              <a:gd name="connsiteX721" fmla="*/ 604378 w 1188279"/>
              <a:gd name="connsiteY721" fmla="*/ 541350 h 1419562"/>
              <a:gd name="connsiteX722" fmla="*/ 604378 w 1188279"/>
              <a:gd name="connsiteY722" fmla="*/ 565530 h 1419562"/>
              <a:gd name="connsiteX723" fmla="*/ 601461 w 1188279"/>
              <a:gd name="connsiteY723" fmla="*/ 579976 h 1419562"/>
              <a:gd name="connsiteX724" fmla="*/ 608190 w 1188279"/>
              <a:gd name="connsiteY724" fmla="*/ 575439 h 1419562"/>
              <a:gd name="connsiteX725" fmla="*/ 630336 w 1188279"/>
              <a:gd name="connsiteY725" fmla="*/ 570968 h 1419562"/>
              <a:gd name="connsiteX726" fmla="*/ 654517 w 1188279"/>
              <a:gd name="connsiteY726" fmla="*/ 570968 h 1419562"/>
              <a:gd name="connsiteX727" fmla="*/ 676663 w 1188279"/>
              <a:gd name="connsiteY727" fmla="*/ 575439 h 1419562"/>
              <a:gd name="connsiteX728" fmla="*/ 683391 w 1188279"/>
              <a:gd name="connsiteY728" fmla="*/ 579976 h 1419562"/>
              <a:gd name="connsiteX729" fmla="*/ 680475 w 1188279"/>
              <a:gd name="connsiteY729" fmla="*/ 565530 h 1419562"/>
              <a:gd name="connsiteX730" fmla="*/ 680475 w 1188279"/>
              <a:gd name="connsiteY730" fmla="*/ 541350 h 1419562"/>
              <a:gd name="connsiteX731" fmla="*/ 684299 w 1188279"/>
              <a:gd name="connsiteY731" fmla="*/ 522407 h 1419562"/>
              <a:gd name="connsiteX732" fmla="*/ 676662 w 1188279"/>
              <a:gd name="connsiteY732" fmla="*/ 527556 h 1419562"/>
              <a:gd name="connsiteX733" fmla="*/ 654517 w 1188279"/>
              <a:gd name="connsiteY733" fmla="*/ 532027 h 1419562"/>
              <a:gd name="connsiteX734" fmla="*/ 630336 w 1188279"/>
              <a:gd name="connsiteY734" fmla="*/ 532027 h 1419562"/>
              <a:gd name="connsiteX735" fmla="*/ 608190 w 1188279"/>
              <a:gd name="connsiteY735" fmla="*/ 527556 h 1419562"/>
              <a:gd name="connsiteX736" fmla="*/ 386487 w 1188279"/>
              <a:gd name="connsiteY736" fmla="*/ 522407 h 1419562"/>
              <a:gd name="connsiteX737" fmla="*/ 390312 w 1188279"/>
              <a:gd name="connsiteY737" fmla="*/ 541350 h 1419562"/>
              <a:gd name="connsiteX738" fmla="*/ 390312 w 1188279"/>
              <a:gd name="connsiteY738" fmla="*/ 565530 h 1419562"/>
              <a:gd name="connsiteX739" fmla="*/ 387395 w 1188279"/>
              <a:gd name="connsiteY739" fmla="*/ 579976 h 1419562"/>
              <a:gd name="connsiteX740" fmla="*/ 394124 w 1188279"/>
              <a:gd name="connsiteY740" fmla="*/ 575439 h 1419562"/>
              <a:gd name="connsiteX741" fmla="*/ 416270 w 1188279"/>
              <a:gd name="connsiteY741" fmla="*/ 570968 h 1419562"/>
              <a:gd name="connsiteX742" fmla="*/ 440451 w 1188279"/>
              <a:gd name="connsiteY742" fmla="*/ 570968 h 1419562"/>
              <a:gd name="connsiteX743" fmla="*/ 462597 w 1188279"/>
              <a:gd name="connsiteY743" fmla="*/ 575439 h 1419562"/>
              <a:gd name="connsiteX744" fmla="*/ 469325 w 1188279"/>
              <a:gd name="connsiteY744" fmla="*/ 579976 h 1419562"/>
              <a:gd name="connsiteX745" fmla="*/ 466409 w 1188279"/>
              <a:gd name="connsiteY745" fmla="*/ 565530 h 1419562"/>
              <a:gd name="connsiteX746" fmla="*/ 466409 w 1188279"/>
              <a:gd name="connsiteY746" fmla="*/ 541350 h 1419562"/>
              <a:gd name="connsiteX747" fmla="*/ 470233 w 1188279"/>
              <a:gd name="connsiteY747" fmla="*/ 522407 h 1419562"/>
              <a:gd name="connsiteX748" fmla="*/ 462596 w 1188279"/>
              <a:gd name="connsiteY748" fmla="*/ 527556 h 1419562"/>
              <a:gd name="connsiteX749" fmla="*/ 440451 w 1188279"/>
              <a:gd name="connsiteY749" fmla="*/ 532027 h 1419562"/>
              <a:gd name="connsiteX750" fmla="*/ 416270 w 1188279"/>
              <a:gd name="connsiteY750" fmla="*/ 532027 h 1419562"/>
              <a:gd name="connsiteX751" fmla="*/ 394124 w 1188279"/>
              <a:gd name="connsiteY751" fmla="*/ 527556 h 1419562"/>
              <a:gd name="connsiteX752" fmla="*/ 172422 w 1188279"/>
              <a:gd name="connsiteY752" fmla="*/ 522407 h 1419562"/>
              <a:gd name="connsiteX753" fmla="*/ 176246 w 1188279"/>
              <a:gd name="connsiteY753" fmla="*/ 541350 h 1419562"/>
              <a:gd name="connsiteX754" fmla="*/ 176246 w 1188279"/>
              <a:gd name="connsiteY754" fmla="*/ 565530 h 1419562"/>
              <a:gd name="connsiteX755" fmla="*/ 173329 w 1188279"/>
              <a:gd name="connsiteY755" fmla="*/ 579976 h 1419562"/>
              <a:gd name="connsiteX756" fmla="*/ 180058 w 1188279"/>
              <a:gd name="connsiteY756" fmla="*/ 575439 h 1419562"/>
              <a:gd name="connsiteX757" fmla="*/ 202204 w 1188279"/>
              <a:gd name="connsiteY757" fmla="*/ 570968 h 1419562"/>
              <a:gd name="connsiteX758" fmla="*/ 226385 w 1188279"/>
              <a:gd name="connsiteY758" fmla="*/ 570968 h 1419562"/>
              <a:gd name="connsiteX759" fmla="*/ 248531 w 1188279"/>
              <a:gd name="connsiteY759" fmla="*/ 575439 h 1419562"/>
              <a:gd name="connsiteX760" fmla="*/ 255259 w 1188279"/>
              <a:gd name="connsiteY760" fmla="*/ 579976 h 1419562"/>
              <a:gd name="connsiteX761" fmla="*/ 252343 w 1188279"/>
              <a:gd name="connsiteY761" fmla="*/ 565530 h 1419562"/>
              <a:gd name="connsiteX762" fmla="*/ 252343 w 1188279"/>
              <a:gd name="connsiteY762" fmla="*/ 541350 h 1419562"/>
              <a:gd name="connsiteX763" fmla="*/ 256167 w 1188279"/>
              <a:gd name="connsiteY763" fmla="*/ 522407 h 1419562"/>
              <a:gd name="connsiteX764" fmla="*/ 248530 w 1188279"/>
              <a:gd name="connsiteY764" fmla="*/ 527556 h 1419562"/>
              <a:gd name="connsiteX765" fmla="*/ 226385 w 1188279"/>
              <a:gd name="connsiteY765" fmla="*/ 532027 h 1419562"/>
              <a:gd name="connsiteX766" fmla="*/ 202204 w 1188279"/>
              <a:gd name="connsiteY766" fmla="*/ 532027 h 1419562"/>
              <a:gd name="connsiteX767" fmla="*/ 180058 w 1188279"/>
              <a:gd name="connsiteY767" fmla="*/ 527556 h 1419562"/>
              <a:gd name="connsiteX768" fmla="*/ 922560 w 1188279"/>
              <a:gd name="connsiteY768" fmla="*/ 436507 h 1419562"/>
              <a:gd name="connsiteX769" fmla="*/ 925477 w 1188279"/>
              <a:gd name="connsiteY769" fmla="*/ 450952 h 1419562"/>
              <a:gd name="connsiteX770" fmla="*/ 925477 w 1188279"/>
              <a:gd name="connsiteY770" fmla="*/ 475133 h 1419562"/>
              <a:gd name="connsiteX771" fmla="*/ 921652 w 1188279"/>
              <a:gd name="connsiteY771" fmla="*/ 494075 h 1419562"/>
              <a:gd name="connsiteX772" fmla="*/ 929289 w 1188279"/>
              <a:gd name="connsiteY772" fmla="*/ 488926 h 1419562"/>
              <a:gd name="connsiteX773" fmla="*/ 951435 w 1188279"/>
              <a:gd name="connsiteY773" fmla="*/ 484455 h 1419562"/>
              <a:gd name="connsiteX774" fmla="*/ 975615 w 1188279"/>
              <a:gd name="connsiteY774" fmla="*/ 484455 h 1419562"/>
              <a:gd name="connsiteX775" fmla="*/ 997761 w 1188279"/>
              <a:gd name="connsiteY775" fmla="*/ 488926 h 1419562"/>
              <a:gd name="connsiteX776" fmla="*/ 1005398 w 1188279"/>
              <a:gd name="connsiteY776" fmla="*/ 494075 h 1419562"/>
              <a:gd name="connsiteX777" fmla="*/ 1001574 w 1188279"/>
              <a:gd name="connsiteY777" fmla="*/ 475133 h 1419562"/>
              <a:gd name="connsiteX778" fmla="*/ 1001574 w 1188279"/>
              <a:gd name="connsiteY778" fmla="*/ 450952 h 1419562"/>
              <a:gd name="connsiteX779" fmla="*/ 1004490 w 1188279"/>
              <a:gd name="connsiteY779" fmla="*/ 436507 h 1419562"/>
              <a:gd name="connsiteX780" fmla="*/ 997761 w 1188279"/>
              <a:gd name="connsiteY780" fmla="*/ 441044 h 1419562"/>
              <a:gd name="connsiteX781" fmla="*/ 975615 w 1188279"/>
              <a:gd name="connsiteY781" fmla="*/ 445515 h 1419562"/>
              <a:gd name="connsiteX782" fmla="*/ 951435 w 1188279"/>
              <a:gd name="connsiteY782" fmla="*/ 445515 h 1419562"/>
              <a:gd name="connsiteX783" fmla="*/ 929289 w 1188279"/>
              <a:gd name="connsiteY783" fmla="*/ 441044 h 1419562"/>
              <a:gd name="connsiteX784" fmla="*/ 708494 w 1188279"/>
              <a:gd name="connsiteY784" fmla="*/ 436507 h 1419562"/>
              <a:gd name="connsiteX785" fmla="*/ 711411 w 1188279"/>
              <a:gd name="connsiteY785" fmla="*/ 450952 h 1419562"/>
              <a:gd name="connsiteX786" fmla="*/ 711411 w 1188279"/>
              <a:gd name="connsiteY786" fmla="*/ 475133 h 1419562"/>
              <a:gd name="connsiteX787" fmla="*/ 707586 w 1188279"/>
              <a:gd name="connsiteY787" fmla="*/ 494075 h 1419562"/>
              <a:gd name="connsiteX788" fmla="*/ 715223 w 1188279"/>
              <a:gd name="connsiteY788" fmla="*/ 488926 h 1419562"/>
              <a:gd name="connsiteX789" fmla="*/ 737369 w 1188279"/>
              <a:gd name="connsiteY789" fmla="*/ 484455 h 1419562"/>
              <a:gd name="connsiteX790" fmla="*/ 761549 w 1188279"/>
              <a:gd name="connsiteY790" fmla="*/ 484455 h 1419562"/>
              <a:gd name="connsiteX791" fmla="*/ 783695 w 1188279"/>
              <a:gd name="connsiteY791" fmla="*/ 488926 h 1419562"/>
              <a:gd name="connsiteX792" fmla="*/ 791332 w 1188279"/>
              <a:gd name="connsiteY792" fmla="*/ 494075 h 1419562"/>
              <a:gd name="connsiteX793" fmla="*/ 787508 w 1188279"/>
              <a:gd name="connsiteY793" fmla="*/ 475133 h 1419562"/>
              <a:gd name="connsiteX794" fmla="*/ 787508 w 1188279"/>
              <a:gd name="connsiteY794" fmla="*/ 450952 h 1419562"/>
              <a:gd name="connsiteX795" fmla="*/ 790424 w 1188279"/>
              <a:gd name="connsiteY795" fmla="*/ 436507 h 1419562"/>
              <a:gd name="connsiteX796" fmla="*/ 783696 w 1188279"/>
              <a:gd name="connsiteY796" fmla="*/ 441044 h 1419562"/>
              <a:gd name="connsiteX797" fmla="*/ 761549 w 1188279"/>
              <a:gd name="connsiteY797" fmla="*/ 445515 h 1419562"/>
              <a:gd name="connsiteX798" fmla="*/ 737369 w 1188279"/>
              <a:gd name="connsiteY798" fmla="*/ 445515 h 1419562"/>
              <a:gd name="connsiteX799" fmla="*/ 715223 w 1188279"/>
              <a:gd name="connsiteY799" fmla="*/ 441044 h 1419562"/>
              <a:gd name="connsiteX800" fmla="*/ 494428 w 1188279"/>
              <a:gd name="connsiteY800" fmla="*/ 436507 h 1419562"/>
              <a:gd name="connsiteX801" fmla="*/ 497345 w 1188279"/>
              <a:gd name="connsiteY801" fmla="*/ 450952 h 1419562"/>
              <a:gd name="connsiteX802" fmla="*/ 497345 w 1188279"/>
              <a:gd name="connsiteY802" fmla="*/ 475133 h 1419562"/>
              <a:gd name="connsiteX803" fmla="*/ 493520 w 1188279"/>
              <a:gd name="connsiteY803" fmla="*/ 494075 h 1419562"/>
              <a:gd name="connsiteX804" fmla="*/ 501157 w 1188279"/>
              <a:gd name="connsiteY804" fmla="*/ 488926 h 1419562"/>
              <a:gd name="connsiteX805" fmla="*/ 523303 w 1188279"/>
              <a:gd name="connsiteY805" fmla="*/ 484455 h 1419562"/>
              <a:gd name="connsiteX806" fmla="*/ 547484 w 1188279"/>
              <a:gd name="connsiteY806" fmla="*/ 484455 h 1419562"/>
              <a:gd name="connsiteX807" fmla="*/ 569629 w 1188279"/>
              <a:gd name="connsiteY807" fmla="*/ 488926 h 1419562"/>
              <a:gd name="connsiteX808" fmla="*/ 577266 w 1188279"/>
              <a:gd name="connsiteY808" fmla="*/ 494075 h 1419562"/>
              <a:gd name="connsiteX809" fmla="*/ 573442 w 1188279"/>
              <a:gd name="connsiteY809" fmla="*/ 475133 h 1419562"/>
              <a:gd name="connsiteX810" fmla="*/ 573442 w 1188279"/>
              <a:gd name="connsiteY810" fmla="*/ 450952 h 1419562"/>
              <a:gd name="connsiteX811" fmla="*/ 576358 w 1188279"/>
              <a:gd name="connsiteY811" fmla="*/ 436507 h 1419562"/>
              <a:gd name="connsiteX812" fmla="*/ 569630 w 1188279"/>
              <a:gd name="connsiteY812" fmla="*/ 441044 h 1419562"/>
              <a:gd name="connsiteX813" fmla="*/ 547484 w 1188279"/>
              <a:gd name="connsiteY813" fmla="*/ 445515 h 1419562"/>
              <a:gd name="connsiteX814" fmla="*/ 523303 w 1188279"/>
              <a:gd name="connsiteY814" fmla="*/ 445515 h 1419562"/>
              <a:gd name="connsiteX815" fmla="*/ 501157 w 1188279"/>
              <a:gd name="connsiteY815" fmla="*/ 441044 h 1419562"/>
              <a:gd name="connsiteX816" fmla="*/ 280362 w 1188279"/>
              <a:gd name="connsiteY816" fmla="*/ 436507 h 1419562"/>
              <a:gd name="connsiteX817" fmla="*/ 283279 w 1188279"/>
              <a:gd name="connsiteY817" fmla="*/ 450952 h 1419562"/>
              <a:gd name="connsiteX818" fmla="*/ 283279 w 1188279"/>
              <a:gd name="connsiteY818" fmla="*/ 475133 h 1419562"/>
              <a:gd name="connsiteX819" fmla="*/ 279455 w 1188279"/>
              <a:gd name="connsiteY819" fmla="*/ 494075 h 1419562"/>
              <a:gd name="connsiteX820" fmla="*/ 287091 w 1188279"/>
              <a:gd name="connsiteY820" fmla="*/ 488926 h 1419562"/>
              <a:gd name="connsiteX821" fmla="*/ 309237 w 1188279"/>
              <a:gd name="connsiteY821" fmla="*/ 484455 h 1419562"/>
              <a:gd name="connsiteX822" fmla="*/ 333418 w 1188279"/>
              <a:gd name="connsiteY822" fmla="*/ 484455 h 1419562"/>
              <a:gd name="connsiteX823" fmla="*/ 355563 w 1188279"/>
              <a:gd name="connsiteY823" fmla="*/ 488926 h 1419562"/>
              <a:gd name="connsiteX824" fmla="*/ 363200 w 1188279"/>
              <a:gd name="connsiteY824" fmla="*/ 494075 h 1419562"/>
              <a:gd name="connsiteX825" fmla="*/ 359376 w 1188279"/>
              <a:gd name="connsiteY825" fmla="*/ 475133 h 1419562"/>
              <a:gd name="connsiteX826" fmla="*/ 359376 w 1188279"/>
              <a:gd name="connsiteY826" fmla="*/ 450952 h 1419562"/>
              <a:gd name="connsiteX827" fmla="*/ 362292 w 1188279"/>
              <a:gd name="connsiteY827" fmla="*/ 436507 h 1419562"/>
              <a:gd name="connsiteX828" fmla="*/ 355564 w 1188279"/>
              <a:gd name="connsiteY828" fmla="*/ 441044 h 1419562"/>
              <a:gd name="connsiteX829" fmla="*/ 333418 w 1188279"/>
              <a:gd name="connsiteY829" fmla="*/ 445515 h 1419562"/>
              <a:gd name="connsiteX830" fmla="*/ 309237 w 1188279"/>
              <a:gd name="connsiteY830" fmla="*/ 445515 h 1419562"/>
              <a:gd name="connsiteX831" fmla="*/ 287091 w 1188279"/>
              <a:gd name="connsiteY831" fmla="*/ 441044 h 1419562"/>
              <a:gd name="connsiteX832" fmla="*/ 814619 w 1188279"/>
              <a:gd name="connsiteY832" fmla="*/ 345497 h 1419562"/>
              <a:gd name="connsiteX833" fmla="*/ 818444 w 1188279"/>
              <a:gd name="connsiteY833" fmla="*/ 364440 h 1419562"/>
              <a:gd name="connsiteX834" fmla="*/ 818444 w 1188279"/>
              <a:gd name="connsiteY834" fmla="*/ 388620 h 1419562"/>
              <a:gd name="connsiteX835" fmla="*/ 815527 w 1188279"/>
              <a:gd name="connsiteY835" fmla="*/ 403066 h 1419562"/>
              <a:gd name="connsiteX836" fmla="*/ 822256 w 1188279"/>
              <a:gd name="connsiteY836" fmla="*/ 398529 h 1419562"/>
              <a:gd name="connsiteX837" fmla="*/ 844402 w 1188279"/>
              <a:gd name="connsiteY837" fmla="*/ 394058 h 1419562"/>
              <a:gd name="connsiteX838" fmla="*/ 868582 w 1188279"/>
              <a:gd name="connsiteY838" fmla="*/ 394058 h 1419562"/>
              <a:gd name="connsiteX839" fmla="*/ 890728 w 1188279"/>
              <a:gd name="connsiteY839" fmla="*/ 398529 h 1419562"/>
              <a:gd name="connsiteX840" fmla="*/ 897457 w 1188279"/>
              <a:gd name="connsiteY840" fmla="*/ 403066 h 1419562"/>
              <a:gd name="connsiteX841" fmla="*/ 894541 w 1188279"/>
              <a:gd name="connsiteY841" fmla="*/ 388620 h 1419562"/>
              <a:gd name="connsiteX842" fmla="*/ 894541 w 1188279"/>
              <a:gd name="connsiteY842" fmla="*/ 364440 h 1419562"/>
              <a:gd name="connsiteX843" fmla="*/ 898365 w 1188279"/>
              <a:gd name="connsiteY843" fmla="*/ 345497 h 1419562"/>
              <a:gd name="connsiteX844" fmla="*/ 890728 w 1188279"/>
              <a:gd name="connsiteY844" fmla="*/ 350646 h 1419562"/>
              <a:gd name="connsiteX845" fmla="*/ 868582 w 1188279"/>
              <a:gd name="connsiteY845" fmla="*/ 355117 h 1419562"/>
              <a:gd name="connsiteX846" fmla="*/ 844402 w 1188279"/>
              <a:gd name="connsiteY846" fmla="*/ 355117 h 1419562"/>
              <a:gd name="connsiteX847" fmla="*/ 822256 w 1188279"/>
              <a:gd name="connsiteY847" fmla="*/ 350646 h 1419562"/>
              <a:gd name="connsiteX848" fmla="*/ 600553 w 1188279"/>
              <a:gd name="connsiteY848" fmla="*/ 345497 h 1419562"/>
              <a:gd name="connsiteX849" fmla="*/ 604378 w 1188279"/>
              <a:gd name="connsiteY849" fmla="*/ 364440 h 1419562"/>
              <a:gd name="connsiteX850" fmla="*/ 604378 w 1188279"/>
              <a:gd name="connsiteY850" fmla="*/ 388620 h 1419562"/>
              <a:gd name="connsiteX851" fmla="*/ 601461 w 1188279"/>
              <a:gd name="connsiteY851" fmla="*/ 403066 h 1419562"/>
              <a:gd name="connsiteX852" fmla="*/ 608190 w 1188279"/>
              <a:gd name="connsiteY852" fmla="*/ 398529 h 1419562"/>
              <a:gd name="connsiteX853" fmla="*/ 630336 w 1188279"/>
              <a:gd name="connsiteY853" fmla="*/ 394058 h 1419562"/>
              <a:gd name="connsiteX854" fmla="*/ 654517 w 1188279"/>
              <a:gd name="connsiteY854" fmla="*/ 394058 h 1419562"/>
              <a:gd name="connsiteX855" fmla="*/ 676663 w 1188279"/>
              <a:gd name="connsiteY855" fmla="*/ 398529 h 1419562"/>
              <a:gd name="connsiteX856" fmla="*/ 683391 w 1188279"/>
              <a:gd name="connsiteY856" fmla="*/ 403066 h 1419562"/>
              <a:gd name="connsiteX857" fmla="*/ 680475 w 1188279"/>
              <a:gd name="connsiteY857" fmla="*/ 388620 h 1419562"/>
              <a:gd name="connsiteX858" fmla="*/ 680475 w 1188279"/>
              <a:gd name="connsiteY858" fmla="*/ 364440 h 1419562"/>
              <a:gd name="connsiteX859" fmla="*/ 684299 w 1188279"/>
              <a:gd name="connsiteY859" fmla="*/ 345497 h 1419562"/>
              <a:gd name="connsiteX860" fmla="*/ 676662 w 1188279"/>
              <a:gd name="connsiteY860" fmla="*/ 350646 h 1419562"/>
              <a:gd name="connsiteX861" fmla="*/ 654517 w 1188279"/>
              <a:gd name="connsiteY861" fmla="*/ 355117 h 1419562"/>
              <a:gd name="connsiteX862" fmla="*/ 630336 w 1188279"/>
              <a:gd name="connsiteY862" fmla="*/ 355117 h 1419562"/>
              <a:gd name="connsiteX863" fmla="*/ 608190 w 1188279"/>
              <a:gd name="connsiteY863" fmla="*/ 350646 h 1419562"/>
              <a:gd name="connsiteX864" fmla="*/ 386487 w 1188279"/>
              <a:gd name="connsiteY864" fmla="*/ 345497 h 1419562"/>
              <a:gd name="connsiteX865" fmla="*/ 390312 w 1188279"/>
              <a:gd name="connsiteY865" fmla="*/ 364440 h 1419562"/>
              <a:gd name="connsiteX866" fmla="*/ 390312 w 1188279"/>
              <a:gd name="connsiteY866" fmla="*/ 388620 h 1419562"/>
              <a:gd name="connsiteX867" fmla="*/ 387395 w 1188279"/>
              <a:gd name="connsiteY867" fmla="*/ 403066 h 1419562"/>
              <a:gd name="connsiteX868" fmla="*/ 394124 w 1188279"/>
              <a:gd name="connsiteY868" fmla="*/ 398529 h 1419562"/>
              <a:gd name="connsiteX869" fmla="*/ 416270 w 1188279"/>
              <a:gd name="connsiteY869" fmla="*/ 394058 h 1419562"/>
              <a:gd name="connsiteX870" fmla="*/ 440451 w 1188279"/>
              <a:gd name="connsiteY870" fmla="*/ 394058 h 1419562"/>
              <a:gd name="connsiteX871" fmla="*/ 462597 w 1188279"/>
              <a:gd name="connsiteY871" fmla="*/ 398529 h 1419562"/>
              <a:gd name="connsiteX872" fmla="*/ 469325 w 1188279"/>
              <a:gd name="connsiteY872" fmla="*/ 403066 h 1419562"/>
              <a:gd name="connsiteX873" fmla="*/ 466409 w 1188279"/>
              <a:gd name="connsiteY873" fmla="*/ 388620 h 1419562"/>
              <a:gd name="connsiteX874" fmla="*/ 466409 w 1188279"/>
              <a:gd name="connsiteY874" fmla="*/ 364440 h 1419562"/>
              <a:gd name="connsiteX875" fmla="*/ 470233 w 1188279"/>
              <a:gd name="connsiteY875" fmla="*/ 345497 h 1419562"/>
              <a:gd name="connsiteX876" fmla="*/ 462596 w 1188279"/>
              <a:gd name="connsiteY876" fmla="*/ 350646 h 1419562"/>
              <a:gd name="connsiteX877" fmla="*/ 440451 w 1188279"/>
              <a:gd name="connsiteY877" fmla="*/ 355117 h 1419562"/>
              <a:gd name="connsiteX878" fmla="*/ 416270 w 1188279"/>
              <a:gd name="connsiteY878" fmla="*/ 355117 h 1419562"/>
              <a:gd name="connsiteX879" fmla="*/ 394124 w 1188279"/>
              <a:gd name="connsiteY879" fmla="*/ 350646 h 1419562"/>
              <a:gd name="connsiteX880" fmla="*/ 172422 w 1188279"/>
              <a:gd name="connsiteY880" fmla="*/ 345497 h 1419562"/>
              <a:gd name="connsiteX881" fmla="*/ 176246 w 1188279"/>
              <a:gd name="connsiteY881" fmla="*/ 364440 h 1419562"/>
              <a:gd name="connsiteX882" fmla="*/ 176246 w 1188279"/>
              <a:gd name="connsiteY882" fmla="*/ 388620 h 1419562"/>
              <a:gd name="connsiteX883" fmla="*/ 173329 w 1188279"/>
              <a:gd name="connsiteY883" fmla="*/ 403066 h 1419562"/>
              <a:gd name="connsiteX884" fmla="*/ 180058 w 1188279"/>
              <a:gd name="connsiteY884" fmla="*/ 398529 h 1419562"/>
              <a:gd name="connsiteX885" fmla="*/ 202204 w 1188279"/>
              <a:gd name="connsiteY885" fmla="*/ 394058 h 1419562"/>
              <a:gd name="connsiteX886" fmla="*/ 226385 w 1188279"/>
              <a:gd name="connsiteY886" fmla="*/ 394058 h 1419562"/>
              <a:gd name="connsiteX887" fmla="*/ 248531 w 1188279"/>
              <a:gd name="connsiteY887" fmla="*/ 398529 h 1419562"/>
              <a:gd name="connsiteX888" fmla="*/ 255259 w 1188279"/>
              <a:gd name="connsiteY888" fmla="*/ 403066 h 1419562"/>
              <a:gd name="connsiteX889" fmla="*/ 252343 w 1188279"/>
              <a:gd name="connsiteY889" fmla="*/ 388620 h 1419562"/>
              <a:gd name="connsiteX890" fmla="*/ 252343 w 1188279"/>
              <a:gd name="connsiteY890" fmla="*/ 364440 h 1419562"/>
              <a:gd name="connsiteX891" fmla="*/ 256167 w 1188279"/>
              <a:gd name="connsiteY891" fmla="*/ 345497 h 1419562"/>
              <a:gd name="connsiteX892" fmla="*/ 248530 w 1188279"/>
              <a:gd name="connsiteY892" fmla="*/ 350646 h 1419562"/>
              <a:gd name="connsiteX893" fmla="*/ 226385 w 1188279"/>
              <a:gd name="connsiteY893" fmla="*/ 355117 h 1419562"/>
              <a:gd name="connsiteX894" fmla="*/ 202204 w 1188279"/>
              <a:gd name="connsiteY894" fmla="*/ 355117 h 1419562"/>
              <a:gd name="connsiteX895" fmla="*/ 180058 w 1188279"/>
              <a:gd name="connsiteY895" fmla="*/ 350646 h 1419562"/>
              <a:gd name="connsiteX896" fmla="*/ 922560 w 1188279"/>
              <a:gd name="connsiteY896" fmla="*/ 259597 h 1419562"/>
              <a:gd name="connsiteX897" fmla="*/ 925477 w 1188279"/>
              <a:gd name="connsiteY897" fmla="*/ 274043 h 1419562"/>
              <a:gd name="connsiteX898" fmla="*/ 925477 w 1188279"/>
              <a:gd name="connsiteY898" fmla="*/ 298223 h 1419562"/>
              <a:gd name="connsiteX899" fmla="*/ 921652 w 1188279"/>
              <a:gd name="connsiteY899" fmla="*/ 317165 h 1419562"/>
              <a:gd name="connsiteX900" fmla="*/ 929289 w 1188279"/>
              <a:gd name="connsiteY900" fmla="*/ 312016 h 1419562"/>
              <a:gd name="connsiteX901" fmla="*/ 951435 w 1188279"/>
              <a:gd name="connsiteY901" fmla="*/ 307546 h 1419562"/>
              <a:gd name="connsiteX902" fmla="*/ 975615 w 1188279"/>
              <a:gd name="connsiteY902" fmla="*/ 307546 h 1419562"/>
              <a:gd name="connsiteX903" fmla="*/ 997761 w 1188279"/>
              <a:gd name="connsiteY903" fmla="*/ 312016 h 1419562"/>
              <a:gd name="connsiteX904" fmla="*/ 1005398 w 1188279"/>
              <a:gd name="connsiteY904" fmla="*/ 317165 h 1419562"/>
              <a:gd name="connsiteX905" fmla="*/ 1001574 w 1188279"/>
              <a:gd name="connsiteY905" fmla="*/ 298223 h 1419562"/>
              <a:gd name="connsiteX906" fmla="*/ 1001574 w 1188279"/>
              <a:gd name="connsiteY906" fmla="*/ 274043 h 1419562"/>
              <a:gd name="connsiteX907" fmla="*/ 1004490 w 1188279"/>
              <a:gd name="connsiteY907" fmla="*/ 259597 h 1419562"/>
              <a:gd name="connsiteX908" fmla="*/ 997761 w 1188279"/>
              <a:gd name="connsiteY908" fmla="*/ 264134 h 1419562"/>
              <a:gd name="connsiteX909" fmla="*/ 975615 w 1188279"/>
              <a:gd name="connsiteY909" fmla="*/ 268605 h 1419562"/>
              <a:gd name="connsiteX910" fmla="*/ 951435 w 1188279"/>
              <a:gd name="connsiteY910" fmla="*/ 268605 h 1419562"/>
              <a:gd name="connsiteX911" fmla="*/ 929289 w 1188279"/>
              <a:gd name="connsiteY911" fmla="*/ 264134 h 1419562"/>
              <a:gd name="connsiteX912" fmla="*/ 708494 w 1188279"/>
              <a:gd name="connsiteY912" fmla="*/ 259597 h 1419562"/>
              <a:gd name="connsiteX913" fmla="*/ 711411 w 1188279"/>
              <a:gd name="connsiteY913" fmla="*/ 274043 h 1419562"/>
              <a:gd name="connsiteX914" fmla="*/ 711411 w 1188279"/>
              <a:gd name="connsiteY914" fmla="*/ 298223 h 1419562"/>
              <a:gd name="connsiteX915" fmla="*/ 707586 w 1188279"/>
              <a:gd name="connsiteY915" fmla="*/ 317165 h 1419562"/>
              <a:gd name="connsiteX916" fmla="*/ 715223 w 1188279"/>
              <a:gd name="connsiteY916" fmla="*/ 312016 h 1419562"/>
              <a:gd name="connsiteX917" fmla="*/ 737369 w 1188279"/>
              <a:gd name="connsiteY917" fmla="*/ 307546 h 1419562"/>
              <a:gd name="connsiteX918" fmla="*/ 761549 w 1188279"/>
              <a:gd name="connsiteY918" fmla="*/ 307546 h 1419562"/>
              <a:gd name="connsiteX919" fmla="*/ 783695 w 1188279"/>
              <a:gd name="connsiteY919" fmla="*/ 312016 h 1419562"/>
              <a:gd name="connsiteX920" fmla="*/ 791332 w 1188279"/>
              <a:gd name="connsiteY920" fmla="*/ 317165 h 1419562"/>
              <a:gd name="connsiteX921" fmla="*/ 787508 w 1188279"/>
              <a:gd name="connsiteY921" fmla="*/ 298223 h 1419562"/>
              <a:gd name="connsiteX922" fmla="*/ 787508 w 1188279"/>
              <a:gd name="connsiteY922" fmla="*/ 274043 h 1419562"/>
              <a:gd name="connsiteX923" fmla="*/ 790424 w 1188279"/>
              <a:gd name="connsiteY923" fmla="*/ 259597 h 1419562"/>
              <a:gd name="connsiteX924" fmla="*/ 783696 w 1188279"/>
              <a:gd name="connsiteY924" fmla="*/ 264134 h 1419562"/>
              <a:gd name="connsiteX925" fmla="*/ 761549 w 1188279"/>
              <a:gd name="connsiteY925" fmla="*/ 268605 h 1419562"/>
              <a:gd name="connsiteX926" fmla="*/ 737369 w 1188279"/>
              <a:gd name="connsiteY926" fmla="*/ 268605 h 1419562"/>
              <a:gd name="connsiteX927" fmla="*/ 715223 w 1188279"/>
              <a:gd name="connsiteY927" fmla="*/ 264134 h 1419562"/>
              <a:gd name="connsiteX928" fmla="*/ 494428 w 1188279"/>
              <a:gd name="connsiteY928" fmla="*/ 259597 h 1419562"/>
              <a:gd name="connsiteX929" fmla="*/ 497345 w 1188279"/>
              <a:gd name="connsiteY929" fmla="*/ 274043 h 1419562"/>
              <a:gd name="connsiteX930" fmla="*/ 497345 w 1188279"/>
              <a:gd name="connsiteY930" fmla="*/ 298223 h 1419562"/>
              <a:gd name="connsiteX931" fmla="*/ 493520 w 1188279"/>
              <a:gd name="connsiteY931" fmla="*/ 317165 h 1419562"/>
              <a:gd name="connsiteX932" fmla="*/ 501157 w 1188279"/>
              <a:gd name="connsiteY932" fmla="*/ 312016 h 1419562"/>
              <a:gd name="connsiteX933" fmla="*/ 523303 w 1188279"/>
              <a:gd name="connsiteY933" fmla="*/ 307546 h 1419562"/>
              <a:gd name="connsiteX934" fmla="*/ 547484 w 1188279"/>
              <a:gd name="connsiteY934" fmla="*/ 307546 h 1419562"/>
              <a:gd name="connsiteX935" fmla="*/ 569629 w 1188279"/>
              <a:gd name="connsiteY935" fmla="*/ 312016 h 1419562"/>
              <a:gd name="connsiteX936" fmla="*/ 577266 w 1188279"/>
              <a:gd name="connsiteY936" fmla="*/ 317165 h 1419562"/>
              <a:gd name="connsiteX937" fmla="*/ 573442 w 1188279"/>
              <a:gd name="connsiteY937" fmla="*/ 298223 h 1419562"/>
              <a:gd name="connsiteX938" fmla="*/ 573442 w 1188279"/>
              <a:gd name="connsiteY938" fmla="*/ 274043 h 1419562"/>
              <a:gd name="connsiteX939" fmla="*/ 576358 w 1188279"/>
              <a:gd name="connsiteY939" fmla="*/ 259597 h 1419562"/>
              <a:gd name="connsiteX940" fmla="*/ 569630 w 1188279"/>
              <a:gd name="connsiteY940" fmla="*/ 264134 h 1419562"/>
              <a:gd name="connsiteX941" fmla="*/ 547484 w 1188279"/>
              <a:gd name="connsiteY941" fmla="*/ 268605 h 1419562"/>
              <a:gd name="connsiteX942" fmla="*/ 523303 w 1188279"/>
              <a:gd name="connsiteY942" fmla="*/ 268605 h 1419562"/>
              <a:gd name="connsiteX943" fmla="*/ 501157 w 1188279"/>
              <a:gd name="connsiteY943" fmla="*/ 264134 h 1419562"/>
              <a:gd name="connsiteX944" fmla="*/ 280362 w 1188279"/>
              <a:gd name="connsiteY944" fmla="*/ 259597 h 1419562"/>
              <a:gd name="connsiteX945" fmla="*/ 283279 w 1188279"/>
              <a:gd name="connsiteY945" fmla="*/ 274043 h 1419562"/>
              <a:gd name="connsiteX946" fmla="*/ 283279 w 1188279"/>
              <a:gd name="connsiteY946" fmla="*/ 298223 h 1419562"/>
              <a:gd name="connsiteX947" fmla="*/ 279455 w 1188279"/>
              <a:gd name="connsiteY947" fmla="*/ 317165 h 1419562"/>
              <a:gd name="connsiteX948" fmla="*/ 287091 w 1188279"/>
              <a:gd name="connsiteY948" fmla="*/ 312016 h 1419562"/>
              <a:gd name="connsiteX949" fmla="*/ 309237 w 1188279"/>
              <a:gd name="connsiteY949" fmla="*/ 307546 h 1419562"/>
              <a:gd name="connsiteX950" fmla="*/ 333418 w 1188279"/>
              <a:gd name="connsiteY950" fmla="*/ 307546 h 1419562"/>
              <a:gd name="connsiteX951" fmla="*/ 355563 w 1188279"/>
              <a:gd name="connsiteY951" fmla="*/ 312016 h 1419562"/>
              <a:gd name="connsiteX952" fmla="*/ 363200 w 1188279"/>
              <a:gd name="connsiteY952" fmla="*/ 317165 h 1419562"/>
              <a:gd name="connsiteX953" fmla="*/ 359376 w 1188279"/>
              <a:gd name="connsiteY953" fmla="*/ 298223 h 1419562"/>
              <a:gd name="connsiteX954" fmla="*/ 359376 w 1188279"/>
              <a:gd name="connsiteY954" fmla="*/ 274043 h 1419562"/>
              <a:gd name="connsiteX955" fmla="*/ 362292 w 1188279"/>
              <a:gd name="connsiteY955" fmla="*/ 259597 h 1419562"/>
              <a:gd name="connsiteX956" fmla="*/ 355564 w 1188279"/>
              <a:gd name="connsiteY956" fmla="*/ 264134 h 1419562"/>
              <a:gd name="connsiteX957" fmla="*/ 333418 w 1188279"/>
              <a:gd name="connsiteY957" fmla="*/ 268605 h 1419562"/>
              <a:gd name="connsiteX958" fmla="*/ 309237 w 1188279"/>
              <a:gd name="connsiteY958" fmla="*/ 268605 h 1419562"/>
              <a:gd name="connsiteX959" fmla="*/ 287091 w 1188279"/>
              <a:gd name="connsiteY959" fmla="*/ 264134 h 1419562"/>
              <a:gd name="connsiteX960" fmla="*/ 814619 w 1188279"/>
              <a:gd name="connsiteY960" fmla="*/ 168588 h 1419562"/>
              <a:gd name="connsiteX961" fmla="*/ 818444 w 1188279"/>
              <a:gd name="connsiteY961" fmla="*/ 187530 h 1419562"/>
              <a:gd name="connsiteX962" fmla="*/ 818444 w 1188279"/>
              <a:gd name="connsiteY962" fmla="*/ 211711 h 1419562"/>
              <a:gd name="connsiteX963" fmla="*/ 815527 w 1188279"/>
              <a:gd name="connsiteY963" fmla="*/ 226156 h 1419562"/>
              <a:gd name="connsiteX964" fmla="*/ 822256 w 1188279"/>
              <a:gd name="connsiteY964" fmla="*/ 221620 h 1419562"/>
              <a:gd name="connsiteX965" fmla="*/ 844402 w 1188279"/>
              <a:gd name="connsiteY965" fmla="*/ 217148 h 1419562"/>
              <a:gd name="connsiteX966" fmla="*/ 868582 w 1188279"/>
              <a:gd name="connsiteY966" fmla="*/ 217148 h 1419562"/>
              <a:gd name="connsiteX967" fmla="*/ 890728 w 1188279"/>
              <a:gd name="connsiteY967" fmla="*/ 221620 h 1419562"/>
              <a:gd name="connsiteX968" fmla="*/ 897457 w 1188279"/>
              <a:gd name="connsiteY968" fmla="*/ 226156 h 1419562"/>
              <a:gd name="connsiteX969" fmla="*/ 894541 w 1188279"/>
              <a:gd name="connsiteY969" fmla="*/ 211711 h 1419562"/>
              <a:gd name="connsiteX970" fmla="*/ 894541 w 1188279"/>
              <a:gd name="connsiteY970" fmla="*/ 187530 h 1419562"/>
              <a:gd name="connsiteX971" fmla="*/ 898365 w 1188279"/>
              <a:gd name="connsiteY971" fmla="*/ 168588 h 1419562"/>
              <a:gd name="connsiteX972" fmla="*/ 890728 w 1188279"/>
              <a:gd name="connsiteY972" fmla="*/ 173737 h 1419562"/>
              <a:gd name="connsiteX973" fmla="*/ 868582 w 1188279"/>
              <a:gd name="connsiteY973" fmla="*/ 178208 h 1419562"/>
              <a:gd name="connsiteX974" fmla="*/ 844402 w 1188279"/>
              <a:gd name="connsiteY974" fmla="*/ 178208 h 1419562"/>
              <a:gd name="connsiteX975" fmla="*/ 822256 w 1188279"/>
              <a:gd name="connsiteY975" fmla="*/ 173737 h 1419562"/>
              <a:gd name="connsiteX976" fmla="*/ 600553 w 1188279"/>
              <a:gd name="connsiteY976" fmla="*/ 168588 h 1419562"/>
              <a:gd name="connsiteX977" fmla="*/ 604378 w 1188279"/>
              <a:gd name="connsiteY977" fmla="*/ 187530 h 1419562"/>
              <a:gd name="connsiteX978" fmla="*/ 604378 w 1188279"/>
              <a:gd name="connsiteY978" fmla="*/ 211711 h 1419562"/>
              <a:gd name="connsiteX979" fmla="*/ 601461 w 1188279"/>
              <a:gd name="connsiteY979" fmla="*/ 226156 h 1419562"/>
              <a:gd name="connsiteX980" fmla="*/ 608190 w 1188279"/>
              <a:gd name="connsiteY980" fmla="*/ 221620 h 1419562"/>
              <a:gd name="connsiteX981" fmla="*/ 630336 w 1188279"/>
              <a:gd name="connsiteY981" fmla="*/ 217148 h 1419562"/>
              <a:gd name="connsiteX982" fmla="*/ 654517 w 1188279"/>
              <a:gd name="connsiteY982" fmla="*/ 217148 h 1419562"/>
              <a:gd name="connsiteX983" fmla="*/ 676663 w 1188279"/>
              <a:gd name="connsiteY983" fmla="*/ 221620 h 1419562"/>
              <a:gd name="connsiteX984" fmla="*/ 683391 w 1188279"/>
              <a:gd name="connsiteY984" fmla="*/ 226156 h 1419562"/>
              <a:gd name="connsiteX985" fmla="*/ 680475 w 1188279"/>
              <a:gd name="connsiteY985" fmla="*/ 211711 h 1419562"/>
              <a:gd name="connsiteX986" fmla="*/ 680475 w 1188279"/>
              <a:gd name="connsiteY986" fmla="*/ 187530 h 1419562"/>
              <a:gd name="connsiteX987" fmla="*/ 684299 w 1188279"/>
              <a:gd name="connsiteY987" fmla="*/ 168588 h 1419562"/>
              <a:gd name="connsiteX988" fmla="*/ 676662 w 1188279"/>
              <a:gd name="connsiteY988" fmla="*/ 173737 h 1419562"/>
              <a:gd name="connsiteX989" fmla="*/ 654517 w 1188279"/>
              <a:gd name="connsiteY989" fmla="*/ 178208 h 1419562"/>
              <a:gd name="connsiteX990" fmla="*/ 630336 w 1188279"/>
              <a:gd name="connsiteY990" fmla="*/ 178208 h 1419562"/>
              <a:gd name="connsiteX991" fmla="*/ 608190 w 1188279"/>
              <a:gd name="connsiteY991" fmla="*/ 173737 h 1419562"/>
              <a:gd name="connsiteX992" fmla="*/ 386487 w 1188279"/>
              <a:gd name="connsiteY992" fmla="*/ 168588 h 1419562"/>
              <a:gd name="connsiteX993" fmla="*/ 390312 w 1188279"/>
              <a:gd name="connsiteY993" fmla="*/ 187530 h 1419562"/>
              <a:gd name="connsiteX994" fmla="*/ 390312 w 1188279"/>
              <a:gd name="connsiteY994" fmla="*/ 211711 h 1419562"/>
              <a:gd name="connsiteX995" fmla="*/ 387395 w 1188279"/>
              <a:gd name="connsiteY995" fmla="*/ 226156 h 1419562"/>
              <a:gd name="connsiteX996" fmla="*/ 394124 w 1188279"/>
              <a:gd name="connsiteY996" fmla="*/ 221620 h 1419562"/>
              <a:gd name="connsiteX997" fmla="*/ 416270 w 1188279"/>
              <a:gd name="connsiteY997" fmla="*/ 217148 h 1419562"/>
              <a:gd name="connsiteX998" fmla="*/ 440451 w 1188279"/>
              <a:gd name="connsiteY998" fmla="*/ 217148 h 1419562"/>
              <a:gd name="connsiteX999" fmla="*/ 462597 w 1188279"/>
              <a:gd name="connsiteY999" fmla="*/ 221620 h 1419562"/>
              <a:gd name="connsiteX1000" fmla="*/ 469325 w 1188279"/>
              <a:gd name="connsiteY1000" fmla="*/ 226156 h 1419562"/>
              <a:gd name="connsiteX1001" fmla="*/ 466409 w 1188279"/>
              <a:gd name="connsiteY1001" fmla="*/ 211711 h 1419562"/>
              <a:gd name="connsiteX1002" fmla="*/ 466409 w 1188279"/>
              <a:gd name="connsiteY1002" fmla="*/ 187530 h 1419562"/>
              <a:gd name="connsiteX1003" fmla="*/ 470233 w 1188279"/>
              <a:gd name="connsiteY1003" fmla="*/ 168588 h 1419562"/>
              <a:gd name="connsiteX1004" fmla="*/ 462596 w 1188279"/>
              <a:gd name="connsiteY1004" fmla="*/ 173737 h 1419562"/>
              <a:gd name="connsiteX1005" fmla="*/ 440451 w 1188279"/>
              <a:gd name="connsiteY1005" fmla="*/ 178208 h 1419562"/>
              <a:gd name="connsiteX1006" fmla="*/ 416270 w 1188279"/>
              <a:gd name="connsiteY1006" fmla="*/ 178208 h 1419562"/>
              <a:gd name="connsiteX1007" fmla="*/ 394124 w 1188279"/>
              <a:gd name="connsiteY1007" fmla="*/ 173737 h 1419562"/>
              <a:gd name="connsiteX1008" fmla="*/ 172422 w 1188279"/>
              <a:gd name="connsiteY1008" fmla="*/ 168588 h 1419562"/>
              <a:gd name="connsiteX1009" fmla="*/ 176246 w 1188279"/>
              <a:gd name="connsiteY1009" fmla="*/ 187530 h 1419562"/>
              <a:gd name="connsiteX1010" fmla="*/ 176246 w 1188279"/>
              <a:gd name="connsiteY1010" fmla="*/ 211711 h 1419562"/>
              <a:gd name="connsiteX1011" fmla="*/ 173329 w 1188279"/>
              <a:gd name="connsiteY1011" fmla="*/ 226156 h 1419562"/>
              <a:gd name="connsiteX1012" fmla="*/ 180058 w 1188279"/>
              <a:gd name="connsiteY1012" fmla="*/ 221620 h 1419562"/>
              <a:gd name="connsiteX1013" fmla="*/ 202204 w 1188279"/>
              <a:gd name="connsiteY1013" fmla="*/ 217148 h 1419562"/>
              <a:gd name="connsiteX1014" fmla="*/ 226385 w 1188279"/>
              <a:gd name="connsiteY1014" fmla="*/ 217148 h 1419562"/>
              <a:gd name="connsiteX1015" fmla="*/ 248531 w 1188279"/>
              <a:gd name="connsiteY1015" fmla="*/ 221620 h 1419562"/>
              <a:gd name="connsiteX1016" fmla="*/ 255259 w 1188279"/>
              <a:gd name="connsiteY1016" fmla="*/ 226156 h 1419562"/>
              <a:gd name="connsiteX1017" fmla="*/ 252343 w 1188279"/>
              <a:gd name="connsiteY1017" fmla="*/ 211711 h 1419562"/>
              <a:gd name="connsiteX1018" fmla="*/ 252343 w 1188279"/>
              <a:gd name="connsiteY1018" fmla="*/ 187530 h 1419562"/>
              <a:gd name="connsiteX1019" fmla="*/ 256167 w 1188279"/>
              <a:gd name="connsiteY1019" fmla="*/ 168588 h 1419562"/>
              <a:gd name="connsiteX1020" fmla="*/ 248530 w 1188279"/>
              <a:gd name="connsiteY1020" fmla="*/ 173737 h 1419562"/>
              <a:gd name="connsiteX1021" fmla="*/ 226385 w 1188279"/>
              <a:gd name="connsiteY1021" fmla="*/ 178208 h 1419562"/>
              <a:gd name="connsiteX1022" fmla="*/ 202204 w 1188279"/>
              <a:gd name="connsiteY1022" fmla="*/ 178208 h 1419562"/>
              <a:gd name="connsiteX1023" fmla="*/ 180058 w 1188279"/>
              <a:gd name="connsiteY1023" fmla="*/ 173737 h 1419562"/>
              <a:gd name="connsiteX1024" fmla="*/ 922560 w 1188279"/>
              <a:gd name="connsiteY1024" fmla="*/ 82687 h 1419562"/>
              <a:gd name="connsiteX1025" fmla="*/ 925477 w 1188279"/>
              <a:gd name="connsiteY1025" fmla="*/ 97133 h 1419562"/>
              <a:gd name="connsiteX1026" fmla="*/ 925477 w 1188279"/>
              <a:gd name="connsiteY1026" fmla="*/ 121313 h 1419562"/>
              <a:gd name="connsiteX1027" fmla="*/ 921652 w 1188279"/>
              <a:gd name="connsiteY1027" fmla="*/ 140256 h 1419562"/>
              <a:gd name="connsiteX1028" fmla="*/ 929289 w 1188279"/>
              <a:gd name="connsiteY1028" fmla="*/ 135107 h 1419562"/>
              <a:gd name="connsiteX1029" fmla="*/ 951435 w 1188279"/>
              <a:gd name="connsiteY1029" fmla="*/ 130636 h 1419562"/>
              <a:gd name="connsiteX1030" fmla="*/ 975615 w 1188279"/>
              <a:gd name="connsiteY1030" fmla="*/ 130636 h 1419562"/>
              <a:gd name="connsiteX1031" fmla="*/ 997761 w 1188279"/>
              <a:gd name="connsiteY1031" fmla="*/ 135107 h 1419562"/>
              <a:gd name="connsiteX1032" fmla="*/ 1005398 w 1188279"/>
              <a:gd name="connsiteY1032" fmla="*/ 140256 h 1419562"/>
              <a:gd name="connsiteX1033" fmla="*/ 1001574 w 1188279"/>
              <a:gd name="connsiteY1033" fmla="*/ 121313 h 1419562"/>
              <a:gd name="connsiteX1034" fmla="*/ 1001574 w 1188279"/>
              <a:gd name="connsiteY1034" fmla="*/ 97133 h 1419562"/>
              <a:gd name="connsiteX1035" fmla="*/ 1004490 w 1188279"/>
              <a:gd name="connsiteY1035" fmla="*/ 82687 h 1419562"/>
              <a:gd name="connsiteX1036" fmla="*/ 997761 w 1188279"/>
              <a:gd name="connsiteY1036" fmla="*/ 87224 h 1419562"/>
              <a:gd name="connsiteX1037" fmla="*/ 975615 w 1188279"/>
              <a:gd name="connsiteY1037" fmla="*/ 91695 h 1419562"/>
              <a:gd name="connsiteX1038" fmla="*/ 951435 w 1188279"/>
              <a:gd name="connsiteY1038" fmla="*/ 91695 h 1419562"/>
              <a:gd name="connsiteX1039" fmla="*/ 929289 w 1188279"/>
              <a:gd name="connsiteY1039" fmla="*/ 87224 h 1419562"/>
              <a:gd name="connsiteX1040" fmla="*/ 708494 w 1188279"/>
              <a:gd name="connsiteY1040" fmla="*/ 82687 h 1419562"/>
              <a:gd name="connsiteX1041" fmla="*/ 711411 w 1188279"/>
              <a:gd name="connsiteY1041" fmla="*/ 97133 h 1419562"/>
              <a:gd name="connsiteX1042" fmla="*/ 711411 w 1188279"/>
              <a:gd name="connsiteY1042" fmla="*/ 121313 h 1419562"/>
              <a:gd name="connsiteX1043" fmla="*/ 707586 w 1188279"/>
              <a:gd name="connsiteY1043" fmla="*/ 140256 h 1419562"/>
              <a:gd name="connsiteX1044" fmla="*/ 715223 w 1188279"/>
              <a:gd name="connsiteY1044" fmla="*/ 135107 h 1419562"/>
              <a:gd name="connsiteX1045" fmla="*/ 737369 w 1188279"/>
              <a:gd name="connsiteY1045" fmla="*/ 130636 h 1419562"/>
              <a:gd name="connsiteX1046" fmla="*/ 761549 w 1188279"/>
              <a:gd name="connsiteY1046" fmla="*/ 130636 h 1419562"/>
              <a:gd name="connsiteX1047" fmla="*/ 783695 w 1188279"/>
              <a:gd name="connsiteY1047" fmla="*/ 135107 h 1419562"/>
              <a:gd name="connsiteX1048" fmla="*/ 791332 w 1188279"/>
              <a:gd name="connsiteY1048" fmla="*/ 140256 h 1419562"/>
              <a:gd name="connsiteX1049" fmla="*/ 787508 w 1188279"/>
              <a:gd name="connsiteY1049" fmla="*/ 121313 h 1419562"/>
              <a:gd name="connsiteX1050" fmla="*/ 787508 w 1188279"/>
              <a:gd name="connsiteY1050" fmla="*/ 97133 h 1419562"/>
              <a:gd name="connsiteX1051" fmla="*/ 790424 w 1188279"/>
              <a:gd name="connsiteY1051" fmla="*/ 82687 h 1419562"/>
              <a:gd name="connsiteX1052" fmla="*/ 783696 w 1188279"/>
              <a:gd name="connsiteY1052" fmla="*/ 87224 h 1419562"/>
              <a:gd name="connsiteX1053" fmla="*/ 761549 w 1188279"/>
              <a:gd name="connsiteY1053" fmla="*/ 91695 h 1419562"/>
              <a:gd name="connsiteX1054" fmla="*/ 737369 w 1188279"/>
              <a:gd name="connsiteY1054" fmla="*/ 91695 h 1419562"/>
              <a:gd name="connsiteX1055" fmla="*/ 715223 w 1188279"/>
              <a:gd name="connsiteY1055" fmla="*/ 87224 h 1419562"/>
              <a:gd name="connsiteX1056" fmla="*/ 494428 w 1188279"/>
              <a:gd name="connsiteY1056" fmla="*/ 82687 h 1419562"/>
              <a:gd name="connsiteX1057" fmla="*/ 497345 w 1188279"/>
              <a:gd name="connsiteY1057" fmla="*/ 97133 h 1419562"/>
              <a:gd name="connsiteX1058" fmla="*/ 497345 w 1188279"/>
              <a:gd name="connsiteY1058" fmla="*/ 121313 h 1419562"/>
              <a:gd name="connsiteX1059" fmla="*/ 493520 w 1188279"/>
              <a:gd name="connsiteY1059" fmla="*/ 140256 h 1419562"/>
              <a:gd name="connsiteX1060" fmla="*/ 501157 w 1188279"/>
              <a:gd name="connsiteY1060" fmla="*/ 135107 h 1419562"/>
              <a:gd name="connsiteX1061" fmla="*/ 523303 w 1188279"/>
              <a:gd name="connsiteY1061" fmla="*/ 130636 h 1419562"/>
              <a:gd name="connsiteX1062" fmla="*/ 547484 w 1188279"/>
              <a:gd name="connsiteY1062" fmla="*/ 130636 h 1419562"/>
              <a:gd name="connsiteX1063" fmla="*/ 569629 w 1188279"/>
              <a:gd name="connsiteY1063" fmla="*/ 135107 h 1419562"/>
              <a:gd name="connsiteX1064" fmla="*/ 577266 w 1188279"/>
              <a:gd name="connsiteY1064" fmla="*/ 140256 h 1419562"/>
              <a:gd name="connsiteX1065" fmla="*/ 573442 w 1188279"/>
              <a:gd name="connsiteY1065" fmla="*/ 121313 h 1419562"/>
              <a:gd name="connsiteX1066" fmla="*/ 573442 w 1188279"/>
              <a:gd name="connsiteY1066" fmla="*/ 97133 h 1419562"/>
              <a:gd name="connsiteX1067" fmla="*/ 576358 w 1188279"/>
              <a:gd name="connsiteY1067" fmla="*/ 82687 h 1419562"/>
              <a:gd name="connsiteX1068" fmla="*/ 569630 w 1188279"/>
              <a:gd name="connsiteY1068" fmla="*/ 87224 h 1419562"/>
              <a:gd name="connsiteX1069" fmla="*/ 547484 w 1188279"/>
              <a:gd name="connsiteY1069" fmla="*/ 91695 h 1419562"/>
              <a:gd name="connsiteX1070" fmla="*/ 523303 w 1188279"/>
              <a:gd name="connsiteY1070" fmla="*/ 91695 h 1419562"/>
              <a:gd name="connsiteX1071" fmla="*/ 501157 w 1188279"/>
              <a:gd name="connsiteY1071" fmla="*/ 87224 h 1419562"/>
              <a:gd name="connsiteX1072" fmla="*/ 280362 w 1188279"/>
              <a:gd name="connsiteY1072" fmla="*/ 82687 h 1419562"/>
              <a:gd name="connsiteX1073" fmla="*/ 283279 w 1188279"/>
              <a:gd name="connsiteY1073" fmla="*/ 97133 h 1419562"/>
              <a:gd name="connsiteX1074" fmla="*/ 283279 w 1188279"/>
              <a:gd name="connsiteY1074" fmla="*/ 121313 h 1419562"/>
              <a:gd name="connsiteX1075" fmla="*/ 279455 w 1188279"/>
              <a:gd name="connsiteY1075" fmla="*/ 140256 h 1419562"/>
              <a:gd name="connsiteX1076" fmla="*/ 287091 w 1188279"/>
              <a:gd name="connsiteY1076" fmla="*/ 135107 h 1419562"/>
              <a:gd name="connsiteX1077" fmla="*/ 309237 w 1188279"/>
              <a:gd name="connsiteY1077" fmla="*/ 130636 h 1419562"/>
              <a:gd name="connsiteX1078" fmla="*/ 333418 w 1188279"/>
              <a:gd name="connsiteY1078" fmla="*/ 130636 h 1419562"/>
              <a:gd name="connsiteX1079" fmla="*/ 355563 w 1188279"/>
              <a:gd name="connsiteY1079" fmla="*/ 135107 h 1419562"/>
              <a:gd name="connsiteX1080" fmla="*/ 363200 w 1188279"/>
              <a:gd name="connsiteY1080" fmla="*/ 140256 h 1419562"/>
              <a:gd name="connsiteX1081" fmla="*/ 359376 w 1188279"/>
              <a:gd name="connsiteY1081" fmla="*/ 121313 h 1419562"/>
              <a:gd name="connsiteX1082" fmla="*/ 359376 w 1188279"/>
              <a:gd name="connsiteY1082" fmla="*/ 97133 h 1419562"/>
              <a:gd name="connsiteX1083" fmla="*/ 362292 w 1188279"/>
              <a:gd name="connsiteY1083" fmla="*/ 82687 h 1419562"/>
              <a:gd name="connsiteX1084" fmla="*/ 355564 w 1188279"/>
              <a:gd name="connsiteY1084" fmla="*/ 87224 h 1419562"/>
              <a:gd name="connsiteX1085" fmla="*/ 333418 w 1188279"/>
              <a:gd name="connsiteY1085" fmla="*/ 91695 h 1419562"/>
              <a:gd name="connsiteX1086" fmla="*/ 309237 w 1188279"/>
              <a:gd name="connsiteY1086" fmla="*/ 91695 h 1419562"/>
              <a:gd name="connsiteX1087" fmla="*/ 287091 w 1188279"/>
              <a:gd name="connsiteY1087" fmla="*/ 87224 h 1419562"/>
              <a:gd name="connsiteX1088" fmla="*/ 837975 w 1188279"/>
              <a:gd name="connsiteY1088" fmla="*/ 0 h 1419562"/>
              <a:gd name="connsiteX1089" fmla="*/ 875010 w 1188279"/>
              <a:gd name="connsiteY1089" fmla="*/ 0 h 1419562"/>
              <a:gd name="connsiteX1090" fmla="*/ 868582 w 1188279"/>
              <a:gd name="connsiteY1090" fmla="*/ 1298 h 1419562"/>
              <a:gd name="connsiteX1091" fmla="*/ 844402 w 1188279"/>
              <a:gd name="connsiteY1091" fmla="*/ 1298 h 1419562"/>
              <a:gd name="connsiteX1092" fmla="*/ 623909 w 1188279"/>
              <a:gd name="connsiteY1092" fmla="*/ 0 h 1419562"/>
              <a:gd name="connsiteX1093" fmla="*/ 660944 w 1188279"/>
              <a:gd name="connsiteY1093" fmla="*/ 0 h 1419562"/>
              <a:gd name="connsiteX1094" fmla="*/ 654517 w 1188279"/>
              <a:gd name="connsiteY1094" fmla="*/ 1298 h 1419562"/>
              <a:gd name="connsiteX1095" fmla="*/ 630336 w 1188279"/>
              <a:gd name="connsiteY1095" fmla="*/ 1298 h 1419562"/>
              <a:gd name="connsiteX1096" fmla="*/ 409842 w 1188279"/>
              <a:gd name="connsiteY1096" fmla="*/ 0 h 1419562"/>
              <a:gd name="connsiteX1097" fmla="*/ 446878 w 1188279"/>
              <a:gd name="connsiteY1097" fmla="*/ 0 h 1419562"/>
              <a:gd name="connsiteX1098" fmla="*/ 440451 w 1188279"/>
              <a:gd name="connsiteY1098" fmla="*/ 1298 h 1419562"/>
              <a:gd name="connsiteX1099" fmla="*/ 416270 w 1188279"/>
              <a:gd name="connsiteY1099" fmla="*/ 1298 h 1419562"/>
              <a:gd name="connsiteX1100" fmla="*/ 195776 w 1188279"/>
              <a:gd name="connsiteY1100" fmla="*/ 0 h 1419562"/>
              <a:gd name="connsiteX1101" fmla="*/ 232812 w 1188279"/>
              <a:gd name="connsiteY1101" fmla="*/ 0 h 1419562"/>
              <a:gd name="connsiteX1102" fmla="*/ 226385 w 1188279"/>
              <a:gd name="connsiteY1102" fmla="*/ 1298 h 1419562"/>
              <a:gd name="connsiteX1103" fmla="*/ 202204 w 1188279"/>
              <a:gd name="connsiteY1103" fmla="*/ 1298 h 1419562"/>
              <a:gd name="connsiteX1104" fmla="*/ 148332 w 1188279"/>
              <a:gd name="connsiteY1104" fmla="*/ 0 h 1419562"/>
              <a:gd name="connsiteX1105" fmla="*/ 174102 w 1188279"/>
              <a:gd name="connsiteY1105" fmla="*/ 0 h 1419562"/>
              <a:gd name="connsiteX1106" fmla="*/ 176246 w 1188279"/>
              <a:gd name="connsiteY1106" fmla="*/ 10620 h 1419562"/>
              <a:gd name="connsiteX1107" fmla="*/ 176246 w 1188279"/>
              <a:gd name="connsiteY1107" fmla="*/ 34801 h 1419562"/>
              <a:gd name="connsiteX1108" fmla="*/ 173329 w 1188279"/>
              <a:gd name="connsiteY1108" fmla="*/ 49246 h 1419562"/>
              <a:gd name="connsiteX1109" fmla="*/ 180058 w 1188279"/>
              <a:gd name="connsiteY1109" fmla="*/ 44710 h 1419562"/>
              <a:gd name="connsiteX1110" fmla="*/ 202204 w 1188279"/>
              <a:gd name="connsiteY1110" fmla="*/ 40239 h 1419562"/>
              <a:gd name="connsiteX1111" fmla="*/ 226385 w 1188279"/>
              <a:gd name="connsiteY1111" fmla="*/ 40239 h 1419562"/>
              <a:gd name="connsiteX1112" fmla="*/ 248531 w 1188279"/>
              <a:gd name="connsiteY1112" fmla="*/ 44710 h 1419562"/>
              <a:gd name="connsiteX1113" fmla="*/ 255259 w 1188279"/>
              <a:gd name="connsiteY1113" fmla="*/ 49246 h 1419562"/>
              <a:gd name="connsiteX1114" fmla="*/ 252343 w 1188279"/>
              <a:gd name="connsiteY1114" fmla="*/ 34801 h 1419562"/>
              <a:gd name="connsiteX1115" fmla="*/ 252343 w 1188279"/>
              <a:gd name="connsiteY1115" fmla="*/ 10620 h 1419562"/>
              <a:gd name="connsiteX1116" fmla="*/ 254487 w 1188279"/>
              <a:gd name="connsiteY1116" fmla="*/ 0 h 1419562"/>
              <a:gd name="connsiteX1117" fmla="*/ 388168 w 1188279"/>
              <a:gd name="connsiteY1117" fmla="*/ 0 h 1419562"/>
              <a:gd name="connsiteX1118" fmla="*/ 390312 w 1188279"/>
              <a:gd name="connsiteY1118" fmla="*/ 10620 h 1419562"/>
              <a:gd name="connsiteX1119" fmla="*/ 390312 w 1188279"/>
              <a:gd name="connsiteY1119" fmla="*/ 34801 h 1419562"/>
              <a:gd name="connsiteX1120" fmla="*/ 387395 w 1188279"/>
              <a:gd name="connsiteY1120" fmla="*/ 49246 h 1419562"/>
              <a:gd name="connsiteX1121" fmla="*/ 394124 w 1188279"/>
              <a:gd name="connsiteY1121" fmla="*/ 44710 h 1419562"/>
              <a:gd name="connsiteX1122" fmla="*/ 416270 w 1188279"/>
              <a:gd name="connsiteY1122" fmla="*/ 40239 h 1419562"/>
              <a:gd name="connsiteX1123" fmla="*/ 440451 w 1188279"/>
              <a:gd name="connsiteY1123" fmla="*/ 40239 h 1419562"/>
              <a:gd name="connsiteX1124" fmla="*/ 462597 w 1188279"/>
              <a:gd name="connsiteY1124" fmla="*/ 44710 h 1419562"/>
              <a:gd name="connsiteX1125" fmla="*/ 469325 w 1188279"/>
              <a:gd name="connsiteY1125" fmla="*/ 49246 h 1419562"/>
              <a:gd name="connsiteX1126" fmla="*/ 466409 w 1188279"/>
              <a:gd name="connsiteY1126" fmla="*/ 34801 h 1419562"/>
              <a:gd name="connsiteX1127" fmla="*/ 466409 w 1188279"/>
              <a:gd name="connsiteY1127" fmla="*/ 10620 h 1419562"/>
              <a:gd name="connsiteX1128" fmla="*/ 468553 w 1188279"/>
              <a:gd name="connsiteY1128" fmla="*/ 0 h 1419562"/>
              <a:gd name="connsiteX1129" fmla="*/ 602234 w 1188279"/>
              <a:gd name="connsiteY1129" fmla="*/ 0 h 1419562"/>
              <a:gd name="connsiteX1130" fmla="*/ 604378 w 1188279"/>
              <a:gd name="connsiteY1130" fmla="*/ 10620 h 1419562"/>
              <a:gd name="connsiteX1131" fmla="*/ 604378 w 1188279"/>
              <a:gd name="connsiteY1131" fmla="*/ 34801 h 1419562"/>
              <a:gd name="connsiteX1132" fmla="*/ 601461 w 1188279"/>
              <a:gd name="connsiteY1132" fmla="*/ 49246 h 1419562"/>
              <a:gd name="connsiteX1133" fmla="*/ 608190 w 1188279"/>
              <a:gd name="connsiteY1133" fmla="*/ 44710 h 1419562"/>
              <a:gd name="connsiteX1134" fmla="*/ 630336 w 1188279"/>
              <a:gd name="connsiteY1134" fmla="*/ 40239 h 1419562"/>
              <a:gd name="connsiteX1135" fmla="*/ 654517 w 1188279"/>
              <a:gd name="connsiteY1135" fmla="*/ 40239 h 1419562"/>
              <a:gd name="connsiteX1136" fmla="*/ 676663 w 1188279"/>
              <a:gd name="connsiteY1136" fmla="*/ 44710 h 1419562"/>
              <a:gd name="connsiteX1137" fmla="*/ 683391 w 1188279"/>
              <a:gd name="connsiteY1137" fmla="*/ 49246 h 1419562"/>
              <a:gd name="connsiteX1138" fmla="*/ 680475 w 1188279"/>
              <a:gd name="connsiteY1138" fmla="*/ 34801 h 1419562"/>
              <a:gd name="connsiteX1139" fmla="*/ 680475 w 1188279"/>
              <a:gd name="connsiteY1139" fmla="*/ 10620 h 1419562"/>
              <a:gd name="connsiteX1140" fmla="*/ 682619 w 1188279"/>
              <a:gd name="connsiteY1140" fmla="*/ 0 h 1419562"/>
              <a:gd name="connsiteX1141" fmla="*/ 816300 w 1188279"/>
              <a:gd name="connsiteY1141" fmla="*/ 0 h 1419562"/>
              <a:gd name="connsiteX1142" fmla="*/ 818444 w 1188279"/>
              <a:gd name="connsiteY1142" fmla="*/ 10620 h 1419562"/>
              <a:gd name="connsiteX1143" fmla="*/ 818444 w 1188279"/>
              <a:gd name="connsiteY1143" fmla="*/ 34801 h 1419562"/>
              <a:gd name="connsiteX1144" fmla="*/ 815527 w 1188279"/>
              <a:gd name="connsiteY1144" fmla="*/ 49246 h 1419562"/>
              <a:gd name="connsiteX1145" fmla="*/ 822256 w 1188279"/>
              <a:gd name="connsiteY1145" fmla="*/ 44710 h 1419562"/>
              <a:gd name="connsiteX1146" fmla="*/ 844402 w 1188279"/>
              <a:gd name="connsiteY1146" fmla="*/ 40239 h 1419562"/>
              <a:gd name="connsiteX1147" fmla="*/ 868582 w 1188279"/>
              <a:gd name="connsiteY1147" fmla="*/ 40239 h 1419562"/>
              <a:gd name="connsiteX1148" fmla="*/ 890728 w 1188279"/>
              <a:gd name="connsiteY1148" fmla="*/ 44710 h 1419562"/>
              <a:gd name="connsiteX1149" fmla="*/ 897457 w 1188279"/>
              <a:gd name="connsiteY1149" fmla="*/ 49246 h 1419562"/>
              <a:gd name="connsiteX1150" fmla="*/ 894541 w 1188279"/>
              <a:gd name="connsiteY1150" fmla="*/ 34801 h 1419562"/>
              <a:gd name="connsiteX1151" fmla="*/ 894541 w 1188279"/>
              <a:gd name="connsiteY1151" fmla="*/ 10620 h 1419562"/>
              <a:gd name="connsiteX1152" fmla="*/ 896685 w 1188279"/>
              <a:gd name="connsiteY1152" fmla="*/ 0 h 1419562"/>
              <a:gd name="connsiteX1153" fmla="*/ 1030366 w 1188279"/>
              <a:gd name="connsiteY1153" fmla="*/ 0 h 1419562"/>
              <a:gd name="connsiteX1154" fmla="*/ 1032510 w 1188279"/>
              <a:gd name="connsiteY1154" fmla="*/ 10620 h 1419562"/>
              <a:gd name="connsiteX1155" fmla="*/ 1032510 w 1188279"/>
              <a:gd name="connsiteY1155" fmla="*/ 34801 h 1419562"/>
              <a:gd name="connsiteX1156" fmla="*/ 1029593 w 1188279"/>
              <a:gd name="connsiteY1156" fmla="*/ 49246 h 1419562"/>
              <a:gd name="connsiteX1157" fmla="*/ 1036322 w 1188279"/>
              <a:gd name="connsiteY1157" fmla="*/ 44710 h 1419562"/>
              <a:gd name="connsiteX1158" fmla="*/ 1044150 w 1188279"/>
              <a:gd name="connsiteY1158" fmla="*/ 43129 h 1419562"/>
              <a:gd name="connsiteX1159" fmla="*/ 1058291 w 1188279"/>
              <a:gd name="connsiteY1159" fmla="*/ 178172 h 1419562"/>
              <a:gd name="connsiteX1160" fmla="*/ 1036322 w 1188279"/>
              <a:gd name="connsiteY1160" fmla="*/ 173737 h 1419562"/>
              <a:gd name="connsiteX1161" fmla="*/ 1028685 w 1188279"/>
              <a:gd name="connsiteY1161" fmla="*/ 168588 h 1419562"/>
              <a:gd name="connsiteX1162" fmla="*/ 1032510 w 1188279"/>
              <a:gd name="connsiteY1162" fmla="*/ 187530 h 1419562"/>
              <a:gd name="connsiteX1163" fmla="*/ 1032510 w 1188279"/>
              <a:gd name="connsiteY1163" fmla="*/ 211711 h 1419562"/>
              <a:gd name="connsiteX1164" fmla="*/ 1029593 w 1188279"/>
              <a:gd name="connsiteY1164" fmla="*/ 226156 h 1419562"/>
              <a:gd name="connsiteX1165" fmla="*/ 1036322 w 1188279"/>
              <a:gd name="connsiteY1165" fmla="*/ 221620 h 1419562"/>
              <a:gd name="connsiteX1166" fmla="*/ 1058468 w 1188279"/>
              <a:gd name="connsiteY1166" fmla="*/ 217148 h 1419562"/>
              <a:gd name="connsiteX1167" fmla="*/ 1062372 w 1188279"/>
              <a:gd name="connsiteY1167" fmla="*/ 217148 h 1419562"/>
              <a:gd name="connsiteX1168" fmla="*/ 1076819 w 1188279"/>
              <a:gd name="connsiteY1168" fmla="*/ 355117 h 1419562"/>
              <a:gd name="connsiteX1169" fmla="*/ 1058468 w 1188279"/>
              <a:gd name="connsiteY1169" fmla="*/ 355117 h 1419562"/>
              <a:gd name="connsiteX1170" fmla="*/ 1036322 w 1188279"/>
              <a:gd name="connsiteY1170" fmla="*/ 350646 h 1419562"/>
              <a:gd name="connsiteX1171" fmla="*/ 1028685 w 1188279"/>
              <a:gd name="connsiteY1171" fmla="*/ 345497 h 1419562"/>
              <a:gd name="connsiteX1172" fmla="*/ 1032510 w 1188279"/>
              <a:gd name="connsiteY1172" fmla="*/ 364440 h 1419562"/>
              <a:gd name="connsiteX1173" fmla="*/ 1032510 w 1188279"/>
              <a:gd name="connsiteY1173" fmla="*/ 388620 h 1419562"/>
              <a:gd name="connsiteX1174" fmla="*/ 1029593 w 1188279"/>
              <a:gd name="connsiteY1174" fmla="*/ 403066 h 1419562"/>
              <a:gd name="connsiteX1175" fmla="*/ 1036322 w 1188279"/>
              <a:gd name="connsiteY1175" fmla="*/ 398529 h 1419562"/>
              <a:gd name="connsiteX1176" fmla="*/ 1058468 w 1188279"/>
              <a:gd name="connsiteY1176" fmla="*/ 394058 h 1419562"/>
              <a:gd name="connsiteX1177" fmla="*/ 1080897 w 1188279"/>
              <a:gd name="connsiteY1177" fmla="*/ 394058 h 1419562"/>
              <a:gd name="connsiteX1178" fmla="*/ 1095081 w 1188279"/>
              <a:gd name="connsiteY1178" fmla="*/ 529517 h 1419562"/>
              <a:gd name="connsiteX1179" fmla="*/ 1082648 w 1188279"/>
              <a:gd name="connsiteY1179" fmla="*/ 532027 h 1419562"/>
              <a:gd name="connsiteX1180" fmla="*/ 1058468 w 1188279"/>
              <a:gd name="connsiteY1180" fmla="*/ 532027 h 1419562"/>
              <a:gd name="connsiteX1181" fmla="*/ 1036322 w 1188279"/>
              <a:gd name="connsiteY1181" fmla="*/ 527556 h 1419562"/>
              <a:gd name="connsiteX1182" fmla="*/ 1028685 w 1188279"/>
              <a:gd name="connsiteY1182" fmla="*/ 522407 h 1419562"/>
              <a:gd name="connsiteX1183" fmla="*/ 1032510 w 1188279"/>
              <a:gd name="connsiteY1183" fmla="*/ 541350 h 1419562"/>
              <a:gd name="connsiteX1184" fmla="*/ 1032510 w 1188279"/>
              <a:gd name="connsiteY1184" fmla="*/ 565530 h 1419562"/>
              <a:gd name="connsiteX1185" fmla="*/ 1029593 w 1188279"/>
              <a:gd name="connsiteY1185" fmla="*/ 579976 h 1419562"/>
              <a:gd name="connsiteX1186" fmla="*/ 1036322 w 1188279"/>
              <a:gd name="connsiteY1186" fmla="*/ 575439 h 1419562"/>
              <a:gd name="connsiteX1187" fmla="*/ 1058468 w 1188279"/>
              <a:gd name="connsiteY1187" fmla="*/ 570968 h 1419562"/>
              <a:gd name="connsiteX1188" fmla="*/ 1082648 w 1188279"/>
              <a:gd name="connsiteY1188" fmla="*/ 570968 h 1419562"/>
              <a:gd name="connsiteX1189" fmla="*/ 1099784 w 1188279"/>
              <a:gd name="connsiteY1189" fmla="*/ 574427 h 1419562"/>
              <a:gd name="connsiteX1190" fmla="*/ 1141241 w 1188279"/>
              <a:gd name="connsiteY1190" fmla="*/ 970347 h 1419562"/>
              <a:gd name="connsiteX1191" fmla="*/ 1136626 w 1188279"/>
              <a:gd name="connsiteY1191" fmla="*/ 967236 h 1419562"/>
              <a:gd name="connsiteX1192" fmla="*/ 1139543 w 1188279"/>
              <a:gd name="connsiteY1192" fmla="*/ 981681 h 1419562"/>
              <a:gd name="connsiteX1193" fmla="*/ 1139543 w 1188279"/>
              <a:gd name="connsiteY1193" fmla="*/ 1005862 h 1419562"/>
              <a:gd name="connsiteX1194" fmla="*/ 1135718 w 1188279"/>
              <a:gd name="connsiteY1194" fmla="*/ 1024804 h 1419562"/>
              <a:gd name="connsiteX1195" fmla="*/ 1143355 w 1188279"/>
              <a:gd name="connsiteY1195" fmla="*/ 1019656 h 1419562"/>
              <a:gd name="connsiteX1196" fmla="*/ 1146341 w 1188279"/>
              <a:gd name="connsiteY1196" fmla="*/ 1019053 h 1419562"/>
              <a:gd name="connsiteX1197" fmla="*/ 1160273 w 1188279"/>
              <a:gd name="connsiteY1197" fmla="*/ 1152098 h 1419562"/>
              <a:gd name="connsiteX1198" fmla="*/ 1143355 w 1188279"/>
              <a:gd name="connsiteY1198" fmla="*/ 1148682 h 1419562"/>
              <a:gd name="connsiteX1199" fmla="*/ 1136626 w 1188279"/>
              <a:gd name="connsiteY1199" fmla="*/ 1144145 h 1419562"/>
              <a:gd name="connsiteX1200" fmla="*/ 1139543 w 1188279"/>
              <a:gd name="connsiteY1200" fmla="*/ 1158591 h 1419562"/>
              <a:gd name="connsiteX1201" fmla="*/ 1139543 w 1188279"/>
              <a:gd name="connsiteY1201" fmla="*/ 1182771 h 1419562"/>
              <a:gd name="connsiteX1202" fmla="*/ 1135718 w 1188279"/>
              <a:gd name="connsiteY1202" fmla="*/ 1201714 h 1419562"/>
              <a:gd name="connsiteX1203" fmla="*/ 1143355 w 1188279"/>
              <a:gd name="connsiteY1203" fmla="*/ 1196565 h 1419562"/>
              <a:gd name="connsiteX1204" fmla="*/ 1164482 w 1188279"/>
              <a:gd name="connsiteY1204" fmla="*/ 1192300 h 1419562"/>
              <a:gd name="connsiteX1205" fmla="*/ 1178908 w 1188279"/>
              <a:gd name="connsiteY1205" fmla="*/ 1330063 h 1419562"/>
              <a:gd name="connsiteX1206" fmla="*/ 1165501 w 1188279"/>
              <a:gd name="connsiteY1206" fmla="*/ 1330063 h 1419562"/>
              <a:gd name="connsiteX1207" fmla="*/ 1143355 w 1188279"/>
              <a:gd name="connsiteY1207" fmla="*/ 1325592 h 1419562"/>
              <a:gd name="connsiteX1208" fmla="*/ 1136626 w 1188279"/>
              <a:gd name="connsiteY1208" fmla="*/ 1321055 h 1419562"/>
              <a:gd name="connsiteX1209" fmla="*/ 1139543 w 1188279"/>
              <a:gd name="connsiteY1209" fmla="*/ 1335500 h 1419562"/>
              <a:gd name="connsiteX1210" fmla="*/ 1139543 w 1188279"/>
              <a:gd name="connsiteY1210" fmla="*/ 1359681 h 1419562"/>
              <a:gd name="connsiteX1211" fmla="*/ 1135718 w 1188279"/>
              <a:gd name="connsiteY1211" fmla="*/ 1378623 h 1419562"/>
              <a:gd name="connsiteX1212" fmla="*/ 1143355 w 1188279"/>
              <a:gd name="connsiteY1212" fmla="*/ 1373475 h 1419562"/>
              <a:gd name="connsiteX1213" fmla="*/ 1165501 w 1188279"/>
              <a:gd name="connsiteY1213" fmla="*/ 1369004 h 1419562"/>
              <a:gd name="connsiteX1214" fmla="*/ 1182985 w 1188279"/>
              <a:gd name="connsiteY1214" fmla="*/ 1369004 h 1419562"/>
              <a:gd name="connsiteX1215" fmla="*/ 1188279 w 1188279"/>
              <a:gd name="connsiteY1215" fmla="*/ 1419562 h 1419562"/>
              <a:gd name="connsiteX1216" fmla="*/ 1109886 w 1188279"/>
              <a:gd name="connsiteY1216" fmla="*/ 1419562 h 1419562"/>
              <a:gd name="connsiteX1217" fmla="*/ 1112431 w 1188279"/>
              <a:gd name="connsiteY1217" fmla="*/ 1406955 h 1419562"/>
              <a:gd name="connsiteX1218" fmla="*/ 1104794 w 1188279"/>
              <a:gd name="connsiteY1218" fmla="*/ 1412104 h 1419562"/>
              <a:gd name="connsiteX1219" fmla="*/ 1082648 w 1188279"/>
              <a:gd name="connsiteY1219" fmla="*/ 1416575 h 1419562"/>
              <a:gd name="connsiteX1220" fmla="*/ 1058468 w 1188279"/>
              <a:gd name="connsiteY1220" fmla="*/ 1416575 h 1419562"/>
              <a:gd name="connsiteX1221" fmla="*/ 1036322 w 1188279"/>
              <a:gd name="connsiteY1221" fmla="*/ 1412104 h 1419562"/>
              <a:gd name="connsiteX1222" fmla="*/ 1028685 w 1188279"/>
              <a:gd name="connsiteY1222" fmla="*/ 1406955 h 1419562"/>
              <a:gd name="connsiteX1223" fmla="*/ 1031231 w 1188279"/>
              <a:gd name="connsiteY1223" fmla="*/ 1419562 h 1419562"/>
              <a:gd name="connsiteX1224" fmla="*/ 895820 w 1188279"/>
              <a:gd name="connsiteY1224" fmla="*/ 1419562 h 1419562"/>
              <a:gd name="connsiteX1225" fmla="*/ 898365 w 1188279"/>
              <a:gd name="connsiteY1225" fmla="*/ 1406955 h 1419562"/>
              <a:gd name="connsiteX1226" fmla="*/ 890728 w 1188279"/>
              <a:gd name="connsiteY1226" fmla="*/ 1412104 h 1419562"/>
              <a:gd name="connsiteX1227" fmla="*/ 868582 w 1188279"/>
              <a:gd name="connsiteY1227" fmla="*/ 1416575 h 1419562"/>
              <a:gd name="connsiteX1228" fmla="*/ 844402 w 1188279"/>
              <a:gd name="connsiteY1228" fmla="*/ 1416575 h 1419562"/>
              <a:gd name="connsiteX1229" fmla="*/ 822256 w 1188279"/>
              <a:gd name="connsiteY1229" fmla="*/ 1412104 h 1419562"/>
              <a:gd name="connsiteX1230" fmla="*/ 814619 w 1188279"/>
              <a:gd name="connsiteY1230" fmla="*/ 1406955 h 1419562"/>
              <a:gd name="connsiteX1231" fmla="*/ 817165 w 1188279"/>
              <a:gd name="connsiteY1231" fmla="*/ 1419562 h 1419562"/>
              <a:gd name="connsiteX1232" fmla="*/ 681754 w 1188279"/>
              <a:gd name="connsiteY1232" fmla="*/ 1419562 h 1419562"/>
              <a:gd name="connsiteX1233" fmla="*/ 684299 w 1188279"/>
              <a:gd name="connsiteY1233" fmla="*/ 1406955 h 1419562"/>
              <a:gd name="connsiteX1234" fmla="*/ 676662 w 1188279"/>
              <a:gd name="connsiteY1234" fmla="*/ 1412104 h 1419562"/>
              <a:gd name="connsiteX1235" fmla="*/ 654517 w 1188279"/>
              <a:gd name="connsiteY1235" fmla="*/ 1416575 h 1419562"/>
              <a:gd name="connsiteX1236" fmla="*/ 630336 w 1188279"/>
              <a:gd name="connsiteY1236" fmla="*/ 1416575 h 1419562"/>
              <a:gd name="connsiteX1237" fmla="*/ 608190 w 1188279"/>
              <a:gd name="connsiteY1237" fmla="*/ 1412104 h 1419562"/>
              <a:gd name="connsiteX1238" fmla="*/ 600553 w 1188279"/>
              <a:gd name="connsiteY1238" fmla="*/ 1406955 h 1419562"/>
              <a:gd name="connsiteX1239" fmla="*/ 603099 w 1188279"/>
              <a:gd name="connsiteY1239" fmla="*/ 1419562 h 1419562"/>
              <a:gd name="connsiteX1240" fmla="*/ 467688 w 1188279"/>
              <a:gd name="connsiteY1240" fmla="*/ 1419562 h 1419562"/>
              <a:gd name="connsiteX1241" fmla="*/ 470233 w 1188279"/>
              <a:gd name="connsiteY1241" fmla="*/ 1406955 h 1419562"/>
              <a:gd name="connsiteX1242" fmla="*/ 462596 w 1188279"/>
              <a:gd name="connsiteY1242" fmla="*/ 1412104 h 1419562"/>
              <a:gd name="connsiteX1243" fmla="*/ 440451 w 1188279"/>
              <a:gd name="connsiteY1243" fmla="*/ 1416575 h 1419562"/>
              <a:gd name="connsiteX1244" fmla="*/ 416270 w 1188279"/>
              <a:gd name="connsiteY1244" fmla="*/ 1416575 h 1419562"/>
              <a:gd name="connsiteX1245" fmla="*/ 394124 w 1188279"/>
              <a:gd name="connsiteY1245" fmla="*/ 1412104 h 1419562"/>
              <a:gd name="connsiteX1246" fmla="*/ 386487 w 1188279"/>
              <a:gd name="connsiteY1246" fmla="*/ 1406955 h 1419562"/>
              <a:gd name="connsiteX1247" fmla="*/ 389033 w 1188279"/>
              <a:gd name="connsiteY1247" fmla="*/ 1419562 h 1419562"/>
              <a:gd name="connsiteX1248" fmla="*/ 253622 w 1188279"/>
              <a:gd name="connsiteY1248" fmla="*/ 1419562 h 1419562"/>
              <a:gd name="connsiteX1249" fmla="*/ 256167 w 1188279"/>
              <a:gd name="connsiteY1249" fmla="*/ 1406955 h 1419562"/>
              <a:gd name="connsiteX1250" fmla="*/ 248530 w 1188279"/>
              <a:gd name="connsiteY1250" fmla="*/ 1412104 h 1419562"/>
              <a:gd name="connsiteX1251" fmla="*/ 226385 w 1188279"/>
              <a:gd name="connsiteY1251" fmla="*/ 1416575 h 1419562"/>
              <a:gd name="connsiteX1252" fmla="*/ 202204 w 1188279"/>
              <a:gd name="connsiteY1252" fmla="*/ 1416575 h 1419562"/>
              <a:gd name="connsiteX1253" fmla="*/ 180058 w 1188279"/>
              <a:gd name="connsiteY1253" fmla="*/ 1412104 h 1419562"/>
              <a:gd name="connsiteX1254" fmla="*/ 172422 w 1188279"/>
              <a:gd name="connsiteY1254" fmla="*/ 1406955 h 1419562"/>
              <a:gd name="connsiteX1255" fmla="*/ 174967 w 1188279"/>
              <a:gd name="connsiteY1255" fmla="*/ 1419562 h 1419562"/>
              <a:gd name="connsiteX1256" fmla="*/ 39556 w 1188279"/>
              <a:gd name="connsiteY1256" fmla="*/ 1419562 h 1419562"/>
              <a:gd name="connsiteX1257" fmla="*/ 42101 w 1188279"/>
              <a:gd name="connsiteY1257" fmla="*/ 1406955 h 1419562"/>
              <a:gd name="connsiteX1258" fmla="*/ 34464 w 1188279"/>
              <a:gd name="connsiteY1258" fmla="*/ 1412104 h 1419562"/>
              <a:gd name="connsiteX1259" fmla="*/ 12319 w 1188279"/>
              <a:gd name="connsiteY1259" fmla="*/ 1416575 h 1419562"/>
              <a:gd name="connsiteX1260" fmla="*/ 0 w 1188279"/>
              <a:gd name="connsiteY1260" fmla="*/ 1416575 h 1419562"/>
              <a:gd name="connsiteX1261" fmla="*/ 14403 w 1188279"/>
              <a:gd name="connsiteY1261" fmla="*/ 1279027 h 1419562"/>
              <a:gd name="connsiteX1262" fmla="*/ 34465 w 1188279"/>
              <a:gd name="connsiteY1262" fmla="*/ 1283077 h 1419562"/>
              <a:gd name="connsiteX1263" fmla="*/ 41193 w 1188279"/>
              <a:gd name="connsiteY1263" fmla="*/ 1287614 h 1419562"/>
              <a:gd name="connsiteX1264" fmla="*/ 38277 w 1188279"/>
              <a:gd name="connsiteY1264" fmla="*/ 1273169 h 1419562"/>
              <a:gd name="connsiteX1265" fmla="*/ 38277 w 1188279"/>
              <a:gd name="connsiteY1265" fmla="*/ 1248988 h 1419562"/>
              <a:gd name="connsiteX1266" fmla="*/ 42101 w 1188279"/>
              <a:gd name="connsiteY1266" fmla="*/ 1230046 h 1419562"/>
              <a:gd name="connsiteX1267" fmla="*/ 34464 w 1188279"/>
              <a:gd name="connsiteY1267" fmla="*/ 1235195 h 1419562"/>
              <a:gd name="connsiteX1268" fmla="*/ 18658 w 1188279"/>
              <a:gd name="connsiteY1268" fmla="*/ 1238386 h 1419562"/>
              <a:gd name="connsiteX1269" fmla="*/ 32544 w 1188279"/>
              <a:gd name="connsiteY1269" fmla="*/ 1105780 h 1419562"/>
              <a:gd name="connsiteX1270" fmla="*/ 34465 w 1188279"/>
              <a:gd name="connsiteY1270" fmla="*/ 1106167 h 1419562"/>
              <a:gd name="connsiteX1271" fmla="*/ 41193 w 1188279"/>
              <a:gd name="connsiteY1271" fmla="*/ 1110704 h 1419562"/>
              <a:gd name="connsiteX1272" fmla="*/ 38277 w 1188279"/>
              <a:gd name="connsiteY1272" fmla="*/ 1096259 h 1419562"/>
              <a:gd name="connsiteX1273" fmla="*/ 38277 w 1188279"/>
              <a:gd name="connsiteY1273" fmla="*/ 1072078 h 1419562"/>
              <a:gd name="connsiteX1274" fmla="*/ 42101 w 1188279"/>
              <a:gd name="connsiteY1274" fmla="*/ 1053136 h 1419562"/>
              <a:gd name="connsiteX1275" fmla="*/ 37749 w 1188279"/>
              <a:gd name="connsiteY1275" fmla="*/ 1056071 h 1419562"/>
              <a:gd name="connsiteX1276" fmla="*/ 78732 w 1188279"/>
              <a:gd name="connsiteY1276" fmla="*/ 664684 h 1419562"/>
              <a:gd name="connsiteX1277" fmla="*/ 95171 w 1188279"/>
              <a:gd name="connsiteY1277" fmla="*/ 661365 h 1419562"/>
              <a:gd name="connsiteX1278" fmla="*/ 119352 w 1188279"/>
              <a:gd name="connsiteY1278" fmla="*/ 661365 h 1419562"/>
              <a:gd name="connsiteX1279" fmla="*/ 141497 w 1188279"/>
              <a:gd name="connsiteY1279" fmla="*/ 665836 h 1419562"/>
              <a:gd name="connsiteX1280" fmla="*/ 149134 w 1188279"/>
              <a:gd name="connsiteY1280" fmla="*/ 670985 h 1419562"/>
              <a:gd name="connsiteX1281" fmla="*/ 145310 w 1188279"/>
              <a:gd name="connsiteY1281" fmla="*/ 652043 h 1419562"/>
              <a:gd name="connsiteX1282" fmla="*/ 145310 w 1188279"/>
              <a:gd name="connsiteY1282" fmla="*/ 627862 h 1419562"/>
              <a:gd name="connsiteX1283" fmla="*/ 148226 w 1188279"/>
              <a:gd name="connsiteY1283" fmla="*/ 613416 h 1419562"/>
              <a:gd name="connsiteX1284" fmla="*/ 141498 w 1188279"/>
              <a:gd name="connsiteY1284" fmla="*/ 617953 h 1419562"/>
              <a:gd name="connsiteX1285" fmla="*/ 119352 w 1188279"/>
              <a:gd name="connsiteY1285" fmla="*/ 622424 h 1419562"/>
              <a:gd name="connsiteX1286" fmla="*/ 95171 w 1188279"/>
              <a:gd name="connsiteY1286" fmla="*/ 622424 h 1419562"/>
              <a:gd name="connsiteX1287" fmla="*/ 83406 w 1188279"/>
              <a:gd name="connsiteY1287" fmla="*/ 620049 h 1419562"/>
              <a:gd name="connsiteX1288" fmla="*/ 97604 w 1188279"/>
              <a:gd name="connsiteY1288" fmla="*/ 484455 h 1419562"/>
              <a:gd name="connsiteX1289" fmla="*/ 119352 w 1188279"/>
              <a:gd name="connsiteY1289" fmla="*/ 484455 h 1419562"/>
              <a:gd name="connsiteX1290" fmla="*/ 141497 w 1188279"/>
              <a:gd name="connsiteY1290" fmla="*/ 488926 h 1419562"/>
              <a:gd name="connsiteX1291" fmla="*/ 149134 w 1188279"/>
              <a:gd name="connsiteY1291" fmla="*/ 494075 h 1419562"/>
              <a:gd name="connsiteX1292" fmla="*/ 145310 w 1188279"/>
              <a:gd name="connsiteY1292" fmla="*/ 475133 h 1419562"/>
              <a:gd name="connsiteX1293" fmla="*/ 145310 w 1188279"/>
              <a:gd name="connsiteY1293" fmla="*/ 450952 h 1419562"/>
              <a:gd name="connsiteX1294" fmla="*/ 148226 w 1188279"/>
              <a:gd name="connsiteY1294" fmla="*/ 436507 h 1419562"/>
              <a:gd name="connsiteX1295" fmla="*/ 141498 w 1188279"/>
              <a:gd name="connsiteY1295" fmla="*/ 441044 h 1419562"/>
              <a:gd name="connsiteX1296" fmla="*/ 119352 w 1188279"/>
              <a:gd name="connsiteY1296" fmla="*/ 445515 h 1419562"/>
              <a:gd name="connsiteX1297" fmla="*/ 101681 w 1188279"/>
              <a:gd name="connsiteY1297" fmla="*/ 445515 h 1419562"/>
              <a:gd name="connsiteX1298" fmla="*/ 116128 w 1188279"/>
              <a:gd name="connsiteY1298" fmla="*/ 307546 h 1419562"/>
              <a:gd name="connsiteX1299" fmla="*/ 119352 w 1188279"/>
              <a:gd name="connsiteY1299" fmla="*/ 307546 h 1419562"/>
              <a:gd name="connsiteX1300" fmla="*/ 141497 w 1188279"/>
              <a:gd name="connsiteY1300" fmla="*/ 312016 h 1419562"/>
              <a:gd name="connsiteX1301" fmla="*/ 149134 w 1188279"/>
              <a:gd name="connsiteY1301" fmla="*/ 317165 h 1419562"/>
              <a:gd name="connsiteX1302" fmla="*/ 145310 w 1188279"/>
              <a:gd name="connsiteY1302" fmla="*/ 298223 h 1419562"/>
              <a:gd name="connsiteX1303" fmla="*/ 145310 w 1188279"/>
              <a:gd name="connsiteY1303" fmla="*/ 274043 h 1419562"/>
              <a:gd name="connsiteX1304" fmla="*/ 148226 w 1188279"/>
              <a:gd name="connsiteY1304" fmla="*/ 259597 h 1419562"/>
              <a:gd name="connsiteX1305" fmla="*/ 141498 w 1188279"/>
              <a:gd name="connsiteY1305" fmla="*/ 264134 h 1419562"/>
              <a:gd name="connsiteX1306" fmla="*/ 120224 w 1188279"/>
              <a:gd name="connsiteY1306" fmla="*/ 268429 h 1419562"/>
              <a:gd name="connsiteX1307" fmla="*/ 134336 w 1188279"/>
              <a:gd name="connsiteY1307" fmla="*/ 133661 h 1419562"/>
              <a:gd name="connsiteX1308" fmla="*/ 141497 w 1188279"/>
              <a:gd name="connsiteY1308" fmla="*/ 135107 h 1419562"/>
              <a:gd name="connsiteX1309" fmla="*/ 149134 w 1188279"/>
              <a:gd name="connsiteY1309" fmla="*/ 140256 h 1419562"/>
              <a:gd name="connsiteX1310" fmla="*/ 145310 w 1188279"/>
              <a:gd name="connsiteY1310" fmla="*/ 121313 h 1419562"/>
              <a:gd name="connsiteX1311" fmla="*/ 145310 w 1188279"/>
              <a:gd name="connsiteY1311" fmla="*/ 97133 h 1419562"/>
              <a:gd name="connsiteX1312" fmla="*/ 148226 w 1188279"/>
              <a:gd name="connsiteY1312" fmla="*/ 82687 h 1419562"/>
              <a:gd name="connsiteX1313" fmla="*/ 141498 w 1188279"/>
              <a:gd name="connsiteY1313" fmla="*/ 87224 h 1419562"/>
              <a:gd name="connsiteX1314" fmla="*/ 139149 w 1188279"/>
              <a:gd name="connsiteY1314" fmla="*/ 87698 h 141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</a:cxnLst>
            <a:rect l="l" t="t" r="r" b="b"/>
            <a:pathLst>
              <a:path w="1188279" h="1419562">
                <a:moveTo>
                  <a:pt x="922560" y="1321055"/>
                </a:moveTo>
                <a:lnTo>
                  <a:pt x="925477" y="1335500"/>
                </a:lnTo>
                <a:lnTo>
                  <a:pt x="925477" y="1359681"/>
                </a:lnTo>
                <a:lnTo>
                  <a:pt x="921652" y="1378623"/>
                </a:lnTo>
                <a:lnTo>
                  <a:pt x="929289" y="1373474"/>
                </a:lnTo>
                <a:cubicBezTo>
                  <a:pt x="936096" y="1370596"/>
                  <a:pt x="943579" y="1369004"/>
                  <a:pt x="951435" y="1369004"/>
                </a:cubicBezTo>
                <a:lnTo>
                  <a:pt x="975615" y="1369004"/>
                </a:lnTo>
                <a:cubicBezTo>
                  <a:pt x="983471" y="1369004"/>
                  <a:pt x="990955" y="1370596"/>
                  <a:pt x="997761" y="1373474"/>
                </a:cubicBezTo>
                <a:lnTo>
                  <a:pt x="1005398" y="1378623"/>
                </a:lnTo>
                <a:lnTo>
                  <a:pt x="1001574" y="1359681"/>
                </a:lnTo>
                <a:lnTo>
                  <a:pt x="1001574" y="1335500"/>
                </a:lnTo>
                <a:lnTo>
                  <a:pt x="1004490" y="1321055"/>
                </a:lnTo>
                <a:lnTo>
                  <a:pt x="997761" y="1325592"/>
                </a:lnTo>
                <a:cubicBezTo>
                  <a:pt x="990955" y="1328471"/>
                  <a:pt x="983471" y="1330063"/>
                  <a:pt x="975615" y="1330063"/>
                </a:cubicBezTo>
                <a:lnTo>
                  <a:pt x="951435" y="1330063"/>
                </a:lnTo>
                <a:cubicBezTo>
                  <a:pt x="943579" y="1330063"/>
                  <a:pt x="936096" y="1328471"/>
                  <a:pt x="929289" y="1325592"/>
                </a:cubicBezTo>
                <a:close/>
                <a:moveTo>
                  <a:pt x="708494" y="1321055"/>
                </a:moveTo>
                <a:lnTo>
                  <a:pt x="711411" y="1335500"/>
                </a:lnTo>
                <a:lnTo>
                  <a:pt x="711411" y="1359681"/>
                </a:lnTo>
                <a:lnTo>
                  <a:pt x="707586" y="1378623"/>
                </a:lnTo>
                <a:lnTo>
                  <a:pt x="715223" y="1373474"/>
                </a:lnTo>
                <a:cubicBezTo>
                  <a:pt x="722030" y="1370596"/>
                  <a:pt x="729513" y="1369004"/>
                  <a:pt x="737369" y="1369004"/>
                </a:cubicBezTo>
                <a:lnTo>
                  <a:pt x="761549" y="1369004"/>
                </a:lnTo>
                <a:cubicBezTo>
                  <a:pt x="769405" y="1369004"/>
                  <a:pt x="776889" y="1370596"/>
                  <a:pt x="783695" y="1373474"/>
                </a:cubicBezTo>
                <a:lnTo>
                  <a:pt x="791332" y="1378623"/>
                </a:lnTo>
                <a:lnTo>
                  <a:pt x="787508" y="1359681"/>
                </a:lnTo>
                <a:lnTo>
                  <a:pt x="787508" y="1335500"/>
                </a:lnTo>
                <a:lnTo>
                  <a:pt x="790424" y="1321055"/>
                </a:lnTo>
                <a:lnTo>
                  <a:pt x="783696" y="1325592"/>
                </a:lnTo>
                <a:cubicBezTo>
                  <a:pt x="776889" y="1328471"/>
                  <a:pt x="769405" y="1330063"/>
                  <a:pt x="761549" y="1330063"/>
                </a:cubicBezTo>
                <a:lnTo>
                  <a:pt x="737369" y="1330063"/>
                </a:lnTo>
                <a:cubicBezTo>
                  <a:pt x="729513" y="1330063"/>
                  <a:pt x="722030" y="1328471"/>
                  <a:pt x="715223" y="1325592"/>
                </a:cubicBezTo>
                <a:close/>
                <a:moveTo>
                  <a:pt x="494428" y="1321055"/>
                </a:moveTo>
                <a:lnTo>
                  <a:pt x="497345" y="1335500"/>
                </a:lnTo>
                <a:lnTo>
                  <a:pt x="497345" y="1359681"/>
                </a:lnTo>
                <a:lnTo>
                  <a:pt x="493520" y="1378623"/>
                </a:lnTo>
                <a:lnTo>
                  <a:pt x="501157" y="1373474"/>
                </a:lnTo>
                <a:cubicBezTo>
                  <a:pt x="507964" y="1370596"/>
                  <a:pt x="515447" y="1369004"/>
                  <a:pt x="523303" y="1369004"/>
                </a:cubicBezTo>
                <a:lnTo>
                  <a:pt x="547484" y="1369004"/>
                </a:lnTo>
                <a:cubicBezTo>
                  <a:pt x="555339" y="1369004"/>
                  <a:pt x="562823" y="1370596"/>
                  <a:pt x="569629" y="1373474"/>
                </a:cubicBezTo>
                <a:lnTo>
                  <a:pt x="577266" y="1378623"/>
                </a:lnTo>
                <a:lnTo>
                  <a:pt x="573442" y="1359681"/>
                </a:lnTo>
                <a:lnTo>
                  <a:pt x="573442" y="1335500"/>
                </a:lnTo>
                <a:lnTo>
                  <a:pt x="576358" y="1321055"/>
                </a:lnTo>
                <a:lnTo>
                  <a:pt x="569630" y="1325592"/>
                </a:lnTo>
                <a:cubicBezTo>
                  <a:pt x="562823" y="1328471"/>
                  <a:pt x="555339" y="1330063"/>
                  <a:pt x="547484" y="1330063"/>
                </a:cubicBezTo>
                <a:lnTo>
                  <a:pt x="523303" y="1330063"/>
                </a:lnTo>
                <a:cubicBezTo>
                  <a:pt x="515448" y="1330063"/>
                  <a:pt x="507964" y="1328471"/>
                  <a:pt x="501157" y="1325592"/>
                </a:cubicBezTo>
                <a:close/>
                <a:moveTo>
                  <a:pt x="280362" y="1321055"/>
                </a:moveTo>
                <a:lnTo>
                  <a:pt x="283279" y="1335500"/>
                </a:lnTo>
                <a:lnTo>
                  <a:pt x="283279" y="1359681"/>
                </a:lnTo>
                <a:lnTo>
                  <a:pt x="279455" y="1378623"/>
                </a:lnTo>
                <a:lnTo>
                  <a:pt x="287091" y="1373474"/>
                </a:lnTo>
                <a:cubicBezTo>
                  <a:pt x="293898" y="1370596"/>
                  <a:pt x="301382" y="1369004"/>
                  <a:pt x="309237" y="1369004"/>
                </a:cubicBezTo>
                <a:lnTo>
                  <a:pt x="333418" y="1369004"/>
                </a:lnTo>
                <a:cubicBezTo>
                  <a:pt x="341273" y="1369004"/>
                  <a:pt x="348757" y="1370596"/>
                  <a:pt x="355563" y="1373474"/>
                </a:cubicBezTo>
                <a:lnTo>
                  <a:pt x="363200" y="1378623"/>
                </a:lnTo>
                <a:lnTo>
                  <a:pt x="359376" y="1359681"/>
                </a:lnTo>
                <a:lnTo>
                  <a:pt x="359376" y="1335500"/>
                </a:lnTo>
                <a:lnTo>
                  <a:pt x="362292" y="1321055"/>
                </a:lnTo>
                <a:lnTo>
                  <a:pt x="355564" y="1325592"/>
                </a:lnTo>
                <a:cubicBezTo>
                  <a:pt x="348757" y="1328471"/>
                  <a:pt x="341273" y="1330063"/>
                  <a:pt x="333418" y="1330063"/>
                </a:cubicBezTo>
                <a:lnTo>
                  <a:pt x="309237" y="1330063"/>
                </a:lnTo>
                <a:cubicBezTo>
                  <a:pt x="301382" y="1330063"/>
                  <a:pt x="293898" y="1328471"/>
                  <a:pt x="287091" y="1325592"/>
                </a:cubicBezTo>
                <a:close/>
                <a:moveTo>
                  <a:pt x="66296" y="1321055"/>
                </a:moveTo>
                <a:lnTo>
                  <a:pt x="69213" y="1335500"/>
                </a:lnTo>
                <a:lnTo>
                  <a:pt x="69213" y="1359681"/>
                </a:lnTo>
                <a:lnTo>
                  <a:pt x="65389" y="1378623"/>
                </a:lnTo>
                <a:lnTo>
                  <a:pt x="73025" y="1373474"/>
                </a:lnTo>
                <a:cubicBezTo>
                  <a:pt x="79832" y="1370596"/>
                  <a:pt x="87316" y="1369004"/>
                  <a:pt x="95171" y="1369004"/>
                </a:cubicBezTo>
                <a:lnTo>
                  <a:pt x="119352" y="1369004"/>
                </a:lnTo>
                <a:cubicBezTo>
                  <a:pt x="127207" y="1369004"/>
                  <a:pt x="134691" y="1370596"/>
                  <a:pt x="141497" y="1373474"/>
                </a:cubicBezTo>
                <a:lnTo>
                  <a:pt x="149134" y="1378623"/>
                </a:lnTo>
                <a:lnTo>
                  <a:pt x="145310" y="1359681"/>
                </a:lnTo>
                <a:lnTo>
                  <a:pt x="145310" y="1335500"/>
                </a:lnTo>
                <a:lnTo>
                  <a:pt x="148226" y="1321055"/>
                </a:lnTo>
                <a:lnTo>
                  <a:pt x="141498" y="1325592"/>
                </a:lnTo>
                <a:cubicBezTo>
                  <a:pt x="134691" y="1328471"/>
                  <a:pt x="127207" y="1330063"/>
                  <a:pt x="119352" y="1330063"/>
                </a:cubicBezTo>
                <a:lnTo>
                  <a:pt x="95171" y="1330063"/>
                </a:lnTo>
                <a:cubicBezTo>
                  <a:pt x="87316" y="1330063"/>
                  <a:pt x="79832" y="1328471"/>
                  <a:pt x="73025" y="1325592"/>
                </a:cubicBezTo>
                <a:close/>
                <a:moveTo>
                  <a:pt x="1028685" y="1230046"/>
                </a:moveTo>
                <a:lnTo>
                  <a:pt x="1032510" y="1248988"/>
                </a:lnTo>
                <a:lnTo>
                  <a:pt x="1032510" y="1273169"/>
                </a:lnTo>
                <a:lnTo>
                  <a:pt x="1029593" y="1287614"/>
                </a:lnTo>
                <a:lnTo>
                  <a:pt x="1036322" y="1283077"/>
                </a:lnTo>
                <a:cubicBezTo>
                  <a:pt x="1043129" y="1280198"/>
                  <a:pt x="1050612" y="1278606"/>
                  <a:pt x="1058468" y="1278606"/>
                </a:cubicBezTo>
                <a:lnTo>
                  <a:pt x="1082648" y="1278606"/>
                </a:lnTo>
                <a:cubicBezTo>
                  <a:pt x="1090504" y="1278606"/>
                  <a:pt x="1097987" y="1280198"/>
                  <a:pt x="1104794" y="1283077"/>
                </a:cubicBezTo>
                <a:lnTo>
                  <a:pt x="1111523" y="1287614"/>
                </a:lnTo>
                <a:lnTo>
                  <a:pt x="1108607" y="1273169"/>
                </a:lnTo>
                <a:lnTo>
                  <a:pt x="1108607" y="1248988"/>
                </a:lnTo>
                <a:lnTo>
                  <a:pt x="1112431" y="1230046"/>
                </a:lnTo>
                <a:lnTo>
                  <a:pt x="1104794" y="1235195"/>
                </a:lnTo>
                <a:cubicBezTo>
                  <a:pt x="1097987" y="1238073"/>
                  <a:pt x="1090504" y="1239666"/>
                  <a:pt x="1082648" y="1239666"/>
                </a:cubicBezTo>
                <a:lnTo>
                  <a:pt x="1058468" y="1239666"/>
                </a:lnTo>
                <a:cubicBezTo>
                  <a:pt x="1050612" y="1239666"/>
                  <a:pt x="1043129" y="1238073"/>
                  <a:pt x="1036322" y="1235195"/>
                </a:cubicBezTo>
                <a:close/>
                <a:moveTo>
                  <a:pt x="814619" y="1230046"/>
                </a:moveTo>
                <a:lnTo>
                  <a:pt x="818444" y="1248988"/>
                </a:lnTo>
                <a:lnTo>
                  <a:pt x="818444" y="1273169"/>
                </a:lnTo>
                <a:lnTo>
                  <a:pt x="815527" y="1287614"/>
                </a:lnTo>
                <a:lnTo>
                  <a:pt x="822256" y="1283077"/>
                </a:lnTo>
                <a:cubicBezTo>
                  <a:pt x="829063" y="1280198"/>
                  <a:pt x="836546" y="1278606"/>
                  <a:pt x="844402" y="1278606"/>
                </a:cubicBezTo>
                <a:lnTo>
                  <a:pt x="868582" y="1278606"/>
                </a:lnTo>
                <a:cubicBezTo>
                  <a:pt x="876438" y="1278606"/>
                  <a:pt x="883922" y="1280198"/>
                  <a:pt x="890728" y="1283077"/>
                </a:cubicBezTo>
                <a:lnTo>
                  <a:pt x="897457" y="1287614"/>
                </a:lnTo>
                <a:lnTo>
                  <a:pt x="894541" y="1273169"/>
                </a:lnTo>
                <a:lnTo>
                  <a:pt x="894541" y="1248988"/>
                </a:lnTo>
                <a:lnTo>
                  <a:pt x="898365" y="1230046"/>
                </a:lnTo>
                <a:lnTo>
                  <a:pt x="890728" y="1235195"/>
                </a:lnTo>
                <a:cubicBezTo>
                  <a:pt x="883922" y="1238073"/>
                  <a:pt x="876438" y="1239666"/>
                  <a:pt x="868582" y="1239666"/>
                </a:cubicBezTo>
                <a:lnTo>
                  <a:pt x="844402" y="1239666"/>
                </a:lnTo>
                <a:cubicBezTo>
                  <a:pt x="836546" y="1239666"/>
                  <a:pt x="829063" y="1238073"/>
                  <a:pt x="822256" y="1235195"/>
                </a:cubicBezTo>
                <a:close/>
                <a:moveTo>
                  <a:pt x="600553" y="1230046"/>
                </a:moveTo>
                <a:lnTo>
                  <a:pt x="604378" y="1248988"/>
                </a:lnTo>
                <a:lnTo>
                  <a:pt x="604378" y="1273169"/>
                </a:lnTo>
                <a:lnTo>
                  <a:pt x="601461" y="1287614"/>
                </a:lnTo>
                <a:lnTo>
                  <a:pt x="608190" y="1283077"/>
                </a:lnTo>
                <a:cubicBezTo>
                  <a:pt x="614997" y="1280198"/>
                  <a:pt x="622481" y="1278606"/>
                  <a:pt x="630336" y="1278606"/>
                </a:cubicBezTo>
                <a:lnTo>
                  <a:pt x="654517" y="1278606"/>
                </a:lnTo>
                <a:cubicBezTo>
                  <a:pt x="662372" y="1278606"/>
                  <a:pt x="669856" y="1280198"/>
                  <a:pt x="676663" y="1283077"/>
                </a:cubicBezTo>
                <a:lnTo>
                  <a:pt x="683391" y="1287614"/>
                </a:lnTo>
                <a:lnTo>
                  <a:pt x="680475" y="1273169"/>
                </a:lnTo>
                <a:lnTo>
                  <a:pt x="680475" y="1248988"/>
                </a:lnTo>
                <a:lnTo>
                  <a:pt x="684299" y="1230046"/>
                </a:lnTo>
                <a:lnTo>
                  <a:pt x="676662" y="1235195"/>
                </a:lnTo>
                <a:cubicBezTo>
                  <a:pt x="669856" y="1238073"/>
                  <a:pt x="662372" y="1239666"/>
                  <a:pt x="654517" y="1239666"/>
                </a:cubicBezTo>
                <a:lnTo>
                  <a:pt x="630336" y="1239666"/>
                </a:lnTo>
                <a:cubicBezTo>
                  <a:pt x="622480" y="1239666"/>
                  <a:pt x="614997" y="1238073"/>
                  <a:pt x="608190" y="1235195"/>
                </a:cubicBezTo>
                <a:close/>
                <a:moveTo>
                  <a:pt x="386487" y="1230046"/>
                </a:moveTo>
                <a:lnTo>
                  <a:pt x="390312" y="1248988"/>
                </a:lnTo>
                <a:lnTo>
                  <a:pt x="390312" y="1273169"/>
                </a:lnTo>
                <a:lnTo>
                  <a:pt x="387395" y="1287614"/>
                </a:lnTo>
                <a:lnTo>
                  <a:pt x="394124" y="1283077"/>
                </a:lnTo>
                <a:cubicBezTo>
                  <a:pt x="400931" y="1280198"/>
                  <a:pt x="408415" y="1278606"/>
                  <a:pt x="416270" y="1278606"/>
                </a:cubicBezTo>
                <a:lnTo>
                  <a:pt x="440451" y="1278606"/>
                </a:lnTo>
                <a:cubicBezTo>
                  <a:pt x="448306" y="1278606"/>
                  <a:pt x="455790" y="1280198"/>
                  <a:pt x="462597" y="1283077"/>
                </a:cubicBezTo>
                <a:lnTo>
                  <a:pt x="469325" y="1287614"/>
                </a:lnTo>
                <a:lnTo>
                  <a:pt x="466409" y="1273169"/>
                </a:lnTo>
                <a:lnTo>
                  <a:pt x="466409" y="1248988"/>
                </a:lnTo>
                <a:lnTo>
                  <a:pt x="470233" y="1230046"/>
                </a:lnTo>
                <a:lnTo>
                  <a:pt x="462596" y="1235195"/>
                </a:lnTo>
                <a:cubicBezTo>
                  <a:pt x="455790" y="1238073"/>
                  <a:pt x="448306" y="1239666"/>
                  <a:pt x="440451" y="1239666"/>
                </a:cubicBezTo>
                <a:lnTo>
                  <a:pt x="416270" y="1239666"/>
                </a:lnTo>
                <a:cubicBezTo>
                  <a:pt x="408414" y="1239666"/>
                  <a:pt x="400931" y="1238073"/>
                  <a:pt x="394124" y="1235195"/>
                </a:cubicBezTo>
                <a:close/>
                <a:moveTo>
                  <a:pt x="172422" y="1230046"/>
                </a:moveTo>
                <a:lnTo>
                  <a:pt x="176246" y="1248988"/>
                </a:lnTo>
                <a:lnTo>
                  <a:pt x="176246" y="1273169"/>
                </a:lnTo>
                <a:lnTo>
                  <a:pt x="173329" y="1287614"/>
                </a:lnTo>
                <a:lnTo>
                  <a:pt x="180058" y="1283077"/>
                </a:lnTo>
                <a:cubicBezTo>
                  <a:pt x="186865" y="1280198"/>
                  <a:pt x="194349" y="1278606"/>
                  <a:pt x="202204" y="1278606"/>
                </a:cubicBezTo>
                <a:lnTo>
                  <a:pt x="226385" y="1278606"/>
                </a:lnTo>
                <a:cubicBezTo>
                  <a:pt x="234240" y="1278606"/>
                  <a:pt x="241724" y="1280198"/>
                  <a:pt x="248531" y="1283077"/>
                </a:cubicBezTo>
                <a:lnTo>
                  <a:pt x="255259" y="1287614"/>
                </a:lnTo>
                <a:lnTo>
                  <a:pt x="252343" y="1273169"/>
                </a:lnTo>
                <a:lnTo>
                  <a:pt x="252343" y="1248988"/>
                </a:lnTo>
                <a:lnTo>
                  <a:pt x="256167" y="1230046"/>
                </a:lnTo>
                <a:lnTo>
                  <a:pt x="248530" y="1235195"/>
                </a:lnTo>
                <a:cubicBezTo>
                  <a:pt x="241724" y="1238073"/>
                  <a:pt x="234240" y="1239666"/>
                  <a:pt x="226385" y="1239666"/>
                </a:cubicBezTo>
                <a:lnTo>
                  <a:pt x="202204" y="1239666"/>
                </a:lnTo>
                <a:cubicBezTo>
                  <a:pt x="194349" y="1239666"/>
                  <a:pt x="186865" y="1238073"/>
                  <a:pt x="180058" y="1235195"/>
                </a:cubicBezTo>
                <a:close/>
                <a:moveTo>
                  <a:pt x="922560" y="1144145"/>
                </a:moveTo>
                <a:lnTo>
                  <a:pt x="925477" y="1158591"/>
                </a:lnTo>
                <a:lnTo>
                  <a:pt x="925477" y="1182771"/>
                </a:lnTo>
                <a:lnTo>
                  <a:pt x="921652" y="1201714"/>
                </a:lnTo>
                <a:lnTo>
                  <a:pt x="929289" y="1196565"/>
                </a:lnTo>
                <a:cubicBezTo>
                  <a:pt x="936096" y="1193686"/>
                  <a:pt x="943579" y="1192094"/>
                  <a:pt x="951435" y="1192094"/>
                </a:cubicBezTo>
                <a:lnTo>
                  <a:pt x="975615" y="1192094"/>
                </a:lnTo>
                <a:cubicBezTo>
                  <a:pt x="983471" y="1192094"/>
                  <a:pt x="990955" y="1193686"/>
                  <a:pt x="997761" y="1196565"/>
                </a:cubicBezTo>
                <a:lnTo>
                  <a:pt x="1005398" y="1201714"/>
                </a:lnTo>
                <a:lnTo>
                  <a:pt x="1001574" y="1182771"/>
                </a:lnTo>
                <a:lnTo>
                  <a:pt x="1001574" y="1158591"/>
                </a:lnTo>
                <a:lnTo>
                  <a:pt x="1004490" y="1144145"/>
                </a:lnTo>
                <a:lnTo>
                  <a:pt x="997761" y="1148682"/>
                </a:lnTo>
                <a:cubicBezTo>
                  <a:pt x="990955" y="1151561"/>
                  <a:pt x="983471" y="1153153"/>
                  <a:pt x="975615" y="1153153"/>
                </a:cubicBezTo>
                <a:lnTo>
                  <a:pt x="951435" y="1153153"/>
                </a:lnTo>
                <a:cubicBezTo>
                  <a:pt x="943579" y="1153153"/>
                  <a:pt x="936096" y="1151561"/>
                  <a:pt x="929289" y="1148682"/>
                </a:cubicBezTo>
                <a:close/>
                <a:moveTo>
                  <a:pt x="708494" y="1144145"/>
                </a:moveTo>
                <a:lnTo>
                  <a:pt x="711411" y="1158591"/>
                </a:lnTo>
                <a:lnTo>
                  <a:pt x="711411" y="1182771"/>
                </a:lnTo>
                <a:lnTo>
                  <a:pt x="707586" y="1201714"/>
                </a:lnTo>
                <a:lnTo>
                  <a:pt x="715223" y="1196565"/>
                </a:lnTo>
                <a:cubicBezTo>
                  <a:pt x="722030" y="1193686"/>
                  <a:pt x="729513" y="1192094"/>
                  <a:pt x="737369" y="1192094"/>
                </a:cubicBezTo>
                <a:lnTo>
                  <a:pt x="761549" y="1192094"/>
                </a:lnTo>
                <a:cubicBezTo>
                  <a:pt x="769405" y="1192094"/>
                  <a:pt x="776889" y="1193686"/>
                  <a:pt x="783695" y="1196565"/>
                </a:cubicBezTo>
                <a:lnTo>
                  <a:pt x="791332" y="1201714"/>
                </a:lnTo>
                <a:lnTo>
                  <a:pt x="787508" y="1182771"/>
                </a:lnTo>
                <a:lnTo>
                  <a:pt x="787508" y="1158591"/>
                </a:lnTo>
                <a:lnTo>
                  <a:pt x="790424" y="1144145"/>
                </a:lnTo>
                <a:lnTo>
                  <a:pt x="783696" y="1148682"/>
                </a:lnTo>
                <a:cubicBezTo>
                  <a:pt x="776889" y="1151561"/>
                  <a:pt x="769405" y="1153153"/>
                  <a:pt x="761549" y="1153153"/>
                </a:cubicBezTo>
                <a:lnTo>
                  <a:pt x="737369" y="1153153"/>
                </a:lnTo>
                <a:cubicBezTo>
                  <a:pt x="729513" y="1153153"/>
                  <a:pt x="722030" y="1151561"/>
                  <a:pt x="715223" y="1148682"/>
                </a:cubicBezTo>
                <a:close/>
                <a:moveTo>
                  <a:pt x="494428" y="1144145"/>
                </a:moveTo>
                <a:lnTo>
                  <a:pt x="497345" y="1158591"/>
                </a:lnTo>
                <a:lnTo>
                  <a:pt x="497345" y="1182771"/>
                </a:lnTo>
                <a:lnTo>
                  <a:pt x="493520" y="1201714"/>
                </a:lnTo>
                <a:lnTo>
                  <a:pt x="501157" y="1196565"/>
                </a:lnTo>
                <a:cubicBezTo>
                  <a:pt x="507964" y="1193686"/>
                  <a:pt x="515447" y="1192094"/>
                  <a:pt x="523303" y="1192094"/>
                </a:cubicBezTo>
                <a:lnTo>
                  <a:pt x="547484" y="1192094"/>
                </a:lnTo>
                <a:cubicBezTo>
                  <a:pt x="555339" y="1192094"/>
                  <a:pt x="562823" y="1193686"/>
                  <a:pt x="569629" y="1196565"/>
                </a:cubicBezTo>
                <a:lnTo>
                  <a:pt x="577266" y="1201714"/>
                </a:lnTo>
                <a:lnTo>
                  <a:pt x="573442" y="1182771"/>
                </a:lnTo>
                <a:lnTo>
                  <a:pt x="573442" y="1158591"/>
                </a:lnTo>
                <a:lnTo>
                  <a:pt x="576358" y="1144145"/>
                </a:lnTo>
                <a:lnTo>
                  <a:pt x="569630" y="1148682"/>
                </a:lnTo>
                <a:cubicBezTo>
                  <a:pt x="562823" y="1151561"/>
                  <a:pt x="555339" y="1153153"/>
                  <a:pt x="547484" y="1153153"/>
                </a:cubicBezTo>
                <a:lnTo>
                  <a:pt x="523303" y="1153153"/>
                </a:lnTo>
                <a:cubicBezTo>
                  <a:pt x="515448" y="1153153"/>
                  <a:pt x="507964" y="1151561"/>
                  <a:pt x="501157" y="1148682"/>
                </a:cubicBezTo>
                <a:close/>
                <a:moveTo>
                  <a:pt x="280362" y="1144145"/>
                </a:moveTo>
                <a:lnTo>
                  <a:pt x="283279" y="1158591"/>
                </a:lnTo>
                <a:lnTo>
                  <a:pt x="283279" y="1182771"/>
                </a:lnTo>
                <a:lnTo>
                  <a:pt x="279455" y="1201714"/>
                </a:lnTo>
                <a:lnTo>
                  <a:pt x="287091" y="1196565"/>
                </a:lnTo>
                <a:cubicBezTo>
                  <a:pt x="293898" y="1193686"/>
                  <a:pt x="301382" y="1192094"/>
                  <a:pt x="309237" y="1192094"/>
                </a:cubicBezTo>
                <a:lnTo>
                  <a:pt x="333418" y="1192094"/>
                </a:lnTo>
                <a:cubicBezTo>
                  <a:pt x="341273" y="1192094"/>
                  <a:pt x="348757" y="1193686"/>
                  <a:pt x="355563" y="1196565"/>
                </a:cubicBezTo>
                <a:lnTo>
                  <a:pt x="363200" y="1201714"/>
                </a:lnTo>
                <a:lnTo>
                  <a:pt x="359376" y="1182771"/>
                </a:lnTo>
                <a:lnTo>
                  <a:pt x="359376" y="1158591"/>
                </a:lnTo>
                <a:lnTo>
                  <a:pt x="362292" y="1144145"/>
                </a:lnTo>
                <a:lnTo>
                  <a:pt x="355564" y="1148682"/>
                </a:lnTo>
                <a:cubicBezTo>
                  <a:pt x="348757" y="1151561"/>
                  <a:pt x="341273" y="1153153"/>
                  <a:pt x="333418" y="1153153"/>
                </a:cubicBezTo>
                <a:lnTo>
                  <a:pt x="309237" y="1153153"/>
                </a:lnTo>
                <a:cubicBezTo>
                  <a:pt x="301382" y="1153153"/>
                  <a:pt x="293898" y="1151561"/>
                  <a:pt x="287091" y="1148682"/>
                </a:cubicBezTo>
                <a:close/>
                <a:moveTo>
                  <a:pt x="66296" y="1144145"/>
                </a:moveTo>
                <a:lnTo>
                  <a:pt x="69213" y="1158591"/>
                </a:lnTo>
                <a:lnTo>
                  <a:pt x="69213" y="1182771"/>
                </a:lnTo>
                <a:lnTo>
                  <a:pt x="65389" y="1201714"/>
                </a:lnTo>
                <a:lnTo>
                  <a:pt x="73025" y="1196565"/>
                </a:lnTo>
                <a:cubicBezTo>
                  <a:pt x="79832" y="1193686"/>
                  <a:pt x="87316" y="1192094"/>
                  <a:pt x="95171" y="1192094"/>
                </a:cubicBezTo>
                <a:lnTo>
                  <a:pt x="119352" y="1192094"/>
                </a:lnTo>
                <a:cubicBezTo>
                  <a:pt x="127207" y="1192094"/>
                  <a:pt x="134691" y="1193686"/>
                  <a:pt x="141497" y="1196565"/>
                </a:cubicBezTo>
                <a:lnTo>
                  <a:pt x="149134" y="1201714"/>
                </a:lnTo>
                <a:lnTo>
                  <a:pt x="145310" y="1182771"/>
                </a:lnTo>
                <a:lnTo>
                  <a:pt x="145310" y="1158591"/>
                </a:lnTo>
                <a:lnTo>
                  <a:pt x="148226" y="1144145"/>
                </a:lnTo>
                <a:lnTo>
                  <a:pt x="141498" y="1148682"/>
                </a:lnTo>
                <a:cubicBezTo>
                  <a:pt x="134691" y="1151561"/>
                  <a:pt x="127207" y="1153153"/>
                  <a:pt x="119352" y="1153153"/>
                </a:cubicBezTo>
                <a:lnTo>
                  <a:pt x="95171" y="1153153"/>
                </a:lnTo>
                <a:cubicBezTo>
                  <a:pt x="87316" y="1153153"/>
                  <a:pt x="79832" y="1151561"/>
                  <a:pt x="73025" y="1148682"/>
                </a:cubicBezTo>
                <a:close/>
                <a:moveTo>
                  <a:pt x="1028685" y="1053136"/>
                </a:moveTo>
                <a:lnTo>
                  <a:pt x="1032510" y="1072078"/>
                </a:lnTo>
                <a:lnTo>
                  <a:pt x="1032510" y="1096259"/>
                </a:lnTo>
                <a:lnTo>
                  <a:pt x="1029593" y="1110704"/>
                </a:lnTo>
                <a:lnTo>
                  <a:pt x="1036322" y="1106167"/>
                </a:lnTo>
                <a:cubicBezTo>
                  <a:pt x="1043129" y="1103289"/>
                  <a:pt x="1050612" y="1101697"/>
                  <a:pt x="1058468" y="1101697"/>
                </a:cubicBezTo>
                <a:lnTo>
                  <a:pt x="1082648" y="1101697"/>
                </a:lnTo>
                <a:cubicBezTo>
                  <a:pt x="1090504" y="1101697"/>
                  <a:pt x="1097987" y="1103289"/>
                  <a:pt x="1104794" y="1106167"/>
                </a:cubicBezTo>
                <a:lnTo>
                  <a:pt x="1111523" y="1110704"/>
                </a:lnTo>
                <a:lnTo>
                  <a:pt x="1108607" y="1096259"/>
                </a:lnTo>
                <a:lnTo>
                  <a:pt x="1108607" y="1072078"/>
                </a:lnTo>
                <a:lnTo>
                  <a:pt x="1112431" y="1053136"/>
                </a:lnTo>
                <a:lnTo>
                  <a:pt x="1104794" y="1058285"/>
                </a:lnTo>
                <a:cubicBezTo>
                  <a:pt x="1097987" y="1061164"/>
                  <a:pt x="1090504" y="1062756"/>
                  <a:pt x="1082648" y="1062756"/>
                </a:cubicBezTo>
                <a:lnTo>
                  <a:pt x="1058468" y="1062756"/>
                </a:lnTo>
                <a:cubicBezTo>
                  <a:pt x="1050612" y="1062756"/>
                  <a:pt x="1043129" y="1061164"/>
                  <a:pt x="1036322" y="1058285"/>
                </a:cubicBezTo>
                <a:close/>
                <a:moveTo>
                  <a:pt x="814619" y="1053136"/>
                </a:moveTo>
                <a:lnTo>
                  <a:pt x="818444" y="1072078"/>
                </a:lnTo>
                <a:lnTo>
                  <a:pt x="818444" y="1096259"/>
                </a:lnTo>
                <a:lnTo>
                  <a:pt x="815527" y="1110704"/>
                </a:lnTo>
                <a:lnTo>
                  <a:pt x="822256" y="1106167"/>
                </a:lnTo>
                <a:cubicBezTo>
                  <a:pt x="829063" y="1103289"/>
                  <a:pt x="836546" y="1101697"/>
                  <a:pt x="844402" y="1101697"/>
                </a:cubicBezTo>
                <a:lnTo>
                  <a:pt x="868582" y="1101697"/>
                </a:lnTo>
                <a:cubicBezTo>
                  <a:pt x="876438" y="1101697"/>
                  <a:pt x="883922" y="1103289"/>
                  <a:pt x="890728" y="1106167"/>
                </a:cubicBezTo>
                <a:lnTo>
                  <a:pt x="897457" y="1110704"/>
                </a:lnTo>
                <a:lnTo>
                  <a:pt x="894541" y="1096259"/>
                </a:lnTo>
                <a:lnTo>
                  <a:pt x="894541" y="1072078"/>
                </a:lnTo>
                <a:lnTo>
                  <a:pt x="898365" y="1053136"/>
                </a:lnTo>
                <a:lnTo>
                  <a:pt x="890728" y="1058285"/>
                </a:lnTo>
                <a:cubicBezTo>
                  <a:pt x="883922" y="1061164"/>
                  <a:pt x="876438" y="1062756"/>
                  <a:pt x="868582" y="1062756"/>
                </a:cubicBezTo>
                <a:lnTo>
                  <a:pt x="844402" y="1062756"/>
                </a:lnTo>
                <a:cubicBezTo>
                  <a:pt x="836546" y="1062756"/>
                  <a:pt x="829063" y="1061164"/>
                  <a:pt x="822256" y="1058285"/>
                </a:cubicBezTo>
                <a:close/>
                <a:moveTo>
                  <a:pt x="600553" y="1053136"/>
                </a:moveTo>
                <a:lnTo>
                  <a:pt x="604378" y="1072078"/>
                </a:lnTo>
                <a:lnTo>
                  <a:pt x="604378" y="1096259"/>
                </a:lnTo>
                <a:lnTo>
                  <a:pt x="601461" y="1110704"/>
                </a:lnTo>
                <a:lnTo>
                  <a:pt x="608190" y="1106167"/>
                </a:lnTo>
                <a:cubicBezTo>
                  <a:pt x="614997" y="1103289"/>
                  <a:pt x="622481" y="1101697"/>
                  <a:pt x="630336" y="1101697"/>
                </a:cubicBezTo>
                <a:lnTo>
                  <a:pt x="654517" y="1101697"/>
                </a:lnTo>
                <a:cubicBezTo>
                  <a:pt x="662372" y="1101697"/>
                  <a:pt x="669856" y="1103289"/>
                  <a:pt x="676663" y="1106167"/>
                </a:cubicBezTo>
                <a:lnTo>
                  <a:pt x="683391" y="1110704"/>
                </a:lnTo>
                <a:lnTo>
                  <a:pt x="680475" y="1096259"/>
                </a:lnTo>
                <a:lnTo>
                  <a:pt x="680475" y="1072078"/>
                </a:lnTo>
                <a:lnTo>
                  <a:pt x="684299" y="1053136"/>
                </a:lnTo>
                <a:lnTo>
                  <a:pt x="676662" y="1058285"/>
                </a:lnTo>
                <a:cubicBezTo>
                  <a:pt x="669856" y="1061164"/>
                  <a:pt x="662372" y="1062756"/>
                  <a:pt x="654517" y="1062756"/>
                </a:cubicBezTo>
                <a:lnTo>
                  <a:pt x="630336" y="1062756"/>
                </a:lnTo>
                <a:cubicBezTo>
                  <a:pt x="622480" y="1062756"/>
                  <a:pt x="614997" y="1061164"/>
                  <a:pt x="608190" y="1058285"/>
                </a:cubicBezTo>
                <a:close/>
                <a:moveTo>
                  <a:pt x="386487" y="1053136"/>
                </a:moveTo>
                <a:lnTo>
                  <a:pt x="390312" y="1072078"/>
                </a:lnTo>
                <a:lnTo>
                  <a:pt x="390312" y="1096259"/>
                </a:lnTo>
                <a:lnTo>
                  <a:pt x="387395" y="1110704"/>
                </a:lnTo>
                <a:lnTo>
                  <a:pt x="394124" y="1106167"/>
                </a:lnTo>
                <a:cubicBezTo>
                  <a:pt x="400931" y="1103289"/>
                  <a:pt x="408415" y="1101697"/>
                  <a:pt x="416270" y="1101697"/>
                </a:cubicBezTo>
                <a:lnTo>
                  <a:pt x="440451" y="1101697"/>
                </a:lnTo>
                <a:cubicBezTo>
                  <a:pt x="448306" y="1101697"/>
                  <a:pt x="455790" y="1103289"/>
                  <a:pt x="462597" y="1106167"/>
                </a:cubicBezTo>
                <a:lnTo>
                  <a:pt x="469325" y="1110704"/>
                </a:lnTo>
                <a:lnTo>
                  <a:pt x="466409" y="1096259"/>
                </a:lnTo>
                <a:lnTo>
                  <a:pt x="466409" y="1072078"/>
                </a:lnTo>
                <a:lnTo>
                  <a:pt x="470233" y="1053136"/>
                </a:lnTo>
                <a:lnTo>
                  <a:pt x="462596" y="1058285"/>
                </a:lnTo>
                <a:cubicBezTo>
                  <a:pt x="455790" y="1061164"/>
                  <a:pt x="448306" y="1062756"/>
                  <a:pt x="440451" y="1062756"/>
                </a:cubicBezTo>
                <a:lnTo>
                  <a:pt x="416270" y="1062756"/>
                </a:lnTo>
                <a:cubicBezTo>
                  <a:pt x="408414" y="1062756"/>
                  <a:pt x="400931" y="1061164"/>
                  <a:pt x="394124" y="1058285"/>
                </a:cubicBezTo>
                <a:close/>
                <a:moveTo>
                  <a:pt x="172422" y="1053136"/>
                </a:moveTo>
                <a:lnTo>
                  <a:pt x="176246" y="1072078"/>
                </a:lnTo>
                <a:lnTo>
                  <a:pt x="176246" y="1096259"/>
                </a:lnTo>
                <a:lnTo>
                  <a:pt x="173329" y="1110704"/>
                </a:lnTo>
                <a:lnTo>
                  <a:pt x="180058" y="1106167"/>
                </a:lnTo>
                <a:cubicBezTo>
                  <a:pt x="186865" y="1103289"/>
                  <a:pt x="194349" y="1101697"/>
                  <a:pt x="202204" y="1101697"/>
                </a:cubicBezTo>
                <a:lnTo>
                  <a:pt x="226385" y="1101697"/>
                </a:lnTo>
                <a:cubicBezTo>
                  <a:pt x="234240" y="1101697"/>
                  <a:pt x="241724" y="1103289"/>
                  <a:pt x="248531" y="1106167"/>
                </a:cubicBezTo>
                <a:lnTo>
                  <a:pt x="255259" y="1110704"/>
                </a:lnTo>
                <a:lnTo>
                  <a:pt x="252343" y="1096259"/>
                </a:lnTo>
                <a:lnTo>
                  <a:pt x="252343" y="1072078"/>
                </a:lnTo>
                <a:lnTo>
                  <a:pt x="256167" y="1053136"/>
                </a:lnTo>
                <a:lnTo>
                  <a:pt x="248530" y="1058285"/>
                </a:lnTo>
                <a:cubicBezTo>
                  <a:pt x="241724" y="1061164"/>
                  <a:pt x="234240" y="1062756"/>
                  <a:pt x="226385" y="1062756"/>
                </a:cubicBezTo>
                <a:lnTo>
                  <a:pt x="202204" y="1062756"/>
                </a:lnTo>
                <a:cubicBezTo>
                  <a:pt x="194349" y="1062756"/>
                  <a:pt x="186865" y="1061164"/>
                  <a:pt x="180058" y="1058285"/>
                </a:cubicBezTo>
                <a:close/>
                <a:moveTo>
                  <a:pt x="66296" y="967236"/>
                </a:moveTo>
                <a:lnTo>
                  <a:pt x="69213" y="981681"/>
                </a:lnTo>
                <a:lnTo>
                  <a:pt x="69213" y="1005862"/>
                </a:lnTo>
                <a:lnTo>
                  <a:pt x="65389" y="1024804"/>
                </a:lnTo>
                <a:lnTo>
                  <a:pt x="73025" y="1019655"/>
                </a:lnTo>
                <a:cubicBezTo>
                  <a:pt x="79832" y="1016776"/>
                  <a:pt x="87316" y="1015184"/>
                  <a:pt x="95171" y="1015184"/>
                </a:cubicBezTo>
                <a:lnTo>
                  <a:pt x="119352" y="1015184"/>
                </a:lnTo>
                <a:cubicBezTo>
                  <a:pt x="127207" y="1015184"/>
                  <a:pt x="134691" y="1016776"/>
                  <a:pt x="141497" y="1019655"/>
                </a:cubicBezTo>
                <a:lnTo>
                  <a:pt x="149134" y="1024804"/>
                </a:lnTo>
                <a:lnTo>
                  <a:pt x="145310" y="1005862"/>
                </a:lnTo>
                <a:lnTo>
                  <a:pt x="145310" y="981681"/>
                </a:lnTo>
                <a:lnTo>
                  <a:pt x="148226" y="967236"/>
                </a:lnTo>
                <a:lnTo>
                  <a:pt x="141498" y="971773"/>
                </a:lnTo>
                <a:cubicBezTo>
                  <a:pt x="134691" y="974652"/>
                  <a:pt x="127207" y="976243"/>
                  <a:pt x="119352" y="976243"/>
                </a:cubicBezTo>
                <a:lnTo>
                  <a:pt x="95171" y="976243"/>
                </a:lnTo>
                <a:cubicBezTo>
                  <a:pt x="87316" y="976243"/>
                  <a:pt x="79832" y="974652"/>
                  <a:pt x="73025" y="971773"/>
                </a:cubicBezTo>
                <a:close/>
                <a:moveTo>
                  <a:pt x="922560" y="967236"/>
                </a:moveTo>
                <a:lnTo>
                  <a:pt x="925477" y="981681"/>
                </a:lnTo>
                <a:lnTo>
                  <a:pt x="925477" y="1005862"/>
                </a:lnTo>
                <a:lnTo>
                  <a:pt x="921652" y="1024804"/>
                </a:lnTo>
                <a:lnTo>
                  <a:pt x="929289" y="1019655"/>
                </a:lnTo>
                <a:cubicBezTo>
                  <a:pt x="936096" y="1016776"/>
                  <a:pt x="943579" y="1015184"/>
                  <a:pt x="951435" y="1015184"/>
                </a:cubicBezTo>
                <a:lnTo>
                  <a:pt x="975615" y="1015184"/>
                </a:lnTo>
                <a:cubicBezTo>
                  <a:pt x="983471" y="1015184"/>
                  <a:pt x="990955" y="1016776"/>
                  <a:pt x="997761" y="1019655"/>
                </a:cubicBezTo>
                <a:lnTo>
                  <a:pt x="1005398" y="1024804"/>
                </a:lnTo>
                <a:lnTo>
                  <a:pt x="1001574" y="1005862"/>
                </a:lnTo>
                <a:lnTo>
                  <a:pt x="1001574" y="981681"/>
                </a:lnTo>
                <a:lnTo>
                  <a:pt x="1004490" y="967236"/>
                </a:lnTo>
                <a:lnTo>
                  <a:pt x="997761" y="971773"/>
                </a:lnTo>
                <a:cubicBezTo>
                  <a:pt x="990955" y="974652"/>
                  <a:pt x="983471" y="976243"/>
                  <a:pt x="975615" y="976243"/>
                </a:cubicBezTo>
                <a:lnTo>
                  <a:pt x="951435" y="976243"/>
                </a:lnTo>
                <a:cubicBezTo>
                  <a:pt x="943579" y="976243"/>
                  <a:pt x="936096" y="974652"/>
                  <a:pt x="929289" y="971773"/>
                </a:cubicBezTo>
                <a:close/>
                <a:moveTo>
                  <a:pt x="708494" y="967236"/>
                </a:moveTo>
                <a:lnTo>
                  <a:pt x="711411" y="981681"/>
                </a:lnTo>
                <a:lnTo>
                  <a:pt x="711411" y="1005862"/>
                </a:lnTo>
                <a:lnTo>
                  <a:pt x="707586" y="1024804"/>
                </a:lnTo>
                <a:lnTo>
                  <a:pt x="715223" y="1019655"/>
                </a:lnTo>
                <a:cubicBezTo>
                  <a:pt x="722030" y="1016776"/>
                  <a:pt x="729513" y="1015184"/>
                  <a:pt x="737369" y="1015184"/>
                </a:cubicBezTo>
                <a:lnTo>
                  <a:pt x="761549" y="1015184"/>
                </a:lnTo>
                <a:cubicBezTo>
                  <a:pt x="769405" y="1015184"/>
                  <a:pt x="776889" y="1016776"/>
                  <a:pt x="783695" y="1019655"/>
                </a:cubicBezTo>
                <a:lnTo>
                  <a:pt x="791332" y="1024804"/>
                </a:lnTo>
                <a:lnTo>
                  <a:pt x="787508" y="1005862"/>
                </a:lnTo>
                <a:lnTo>
                  <a:pt x="787508" y="981681"/>
                </a:lnTo>
                <a:lnTo>
                  <a:pt x="790424" y="967236"/>
                </a:lnTo>
                <a:lnTo>
                  <a:pt x="783696" y="971773"/>
                </a:lnTo>
                <a:cubicBezTo>
                  <a:pt x="776889" y="974652"/>
                  <a:pt x="769405" y="976243"/>
                  <a:pt x="761549" y="976243"/>
                </a:cubicBezTo>
                <a:lnTo>
                  <a:pt x="737369" y="976243"/>
                </a:lnTo>
                <a:cubicBezTo>
                  <a:pt x="729513" y="976243"/>
                  <a:pt x="722030" y="974652"/>
                  <a:pt x="715223" y="971773"/>
                </a:cubicBezTo>
                <a:close/>
                <a:moveTo>
                  <a:pt x="494428" y="967236"/>
                </a:moveTo>
                <a:lnTo>
                  <a:pt x="497345" y="981681"/>
                </a:lnTo>
                <a:lnTo>
                  <a:pt x="497345" y="1005862"/>
                </a:lnTo>
                <a:lnTo>
                  <a:pt x="493520" y="1024804"/>
                </a:lnTo>
                <a:lnTo>
                  <a:pt x="501157" y="1019655"/>
                </a:lnTo>
                <a:cubicBezTo>
                  <a:pt x="507964" y="1016776"/>
                  <a:pt x="515447" y="1015184"/>
                  <a:pt x="523303" y="1015184"/>
                </a:cubicBezTo>
                <a:lnTo>
                  <a:pt x="547484" y="1015184"/>
                </a:lnTo>
                <a:cubicBezTo>
                  <a:pt x="555339" y="1015184"/>
                  <a:pt x="562823" y="1016776"/>
                  <a:pt x="569629" y="1019655"/>
                </a:cubicBezTo>
                <a:lnTo>
                  <a:pt x="577266" y="1024804"/>
                </a:lnTo>
                <a:lnTo>
                  <a:pt x="573442" y="1005862"/>
                </a:lnTo>
                <a:lnTo>
                  <a:pt x="573442" y="981681"/>
                </a:lnTo>
                <a:lnTo>
                  <a:pt x="576358" y="967236"/>
                </a:lnTo>
                <a:lnTo>
                  <a:pt x="569630" y="971773"/>
                </a:lnTo>
                <a:cubicBezTo>
                  <a:pt x="562823" y="974652"/>
                  <a:pt x="555339" y="976243"/>
                  <a:pt x="547484" y="976243"/>
                </a:cubicBezTo>
                <a:lnTo>
                  <a:pt x="523303" y="976243"/>
                </a:lnTo>
                <a:cubicBezTo>
                  <a:pt x="515448" y="976243"/>
                  <a:pt x="507964" y="974652"/>
                  <a:pt x="501157" y="971773"/>
                </a:cubicBezTo>
                <a:close/>
                <a:moveTo>
                  <a:pt x="280362" y="967236"/>
                </a:moveTo>
                <a:lnTo>
                  <a:pt x="283279" y="981681"/>
                </a:lnTo>
                <a:lnTo>
                  <a:pt x="283279" y="1005862"/>
                </a:lnTo>
                <a:lnTo>
                  <a:pt x="279455" y="1024804"/>
                </a:lnTo>
                <a:lnTo>
                  <a:pt x="287091" y="1019655"/>
                </a:lnTo>
                <a:cubicBezTo>
                  <a:pt x="293898" y="1016776"/>
                  <a:pt x="301382" y="1015184"/>
                  <a:pt x="309237" y="1015184"/>
                </a:cubicBezTo>
                <a:lnTo>
                  <a:pt x="333418" y="1015184"/>
                </a:lnTo>
                <a:cubicBezTo>
                  <a:pt x="341273" y="1015184"/>
                  <a:pt x="348757" y="1016776"/>
                  <a:pt x="355563" y="1019655"/>
                </a:cubicBezTo>
                <a:lnTo>
                  <a:pt x="363200" y="1024804"/>
                </a:lnTo>
                <a:lnTo>
                  <a:pt x="359376" y="1005862"/>
                </a:lnTo>
                <a:lnTo>
                  <a:pt x="359376" y="981681"/>
                </a:lnTo>
                <a:lnTo>
                  <a:pt x="362292" y="967236"/>
                </a:lnTo>
                <a:lnTo>
                  <a:pt x="355564" y="971773"/>
                </a:lnTo>
                <a:cubicBezTo>
                  <a:pt x="348757" y="974652"/>
                  <a:pt x="341273" y="976243"/>
                  <a:pt x="333418" y="976243"/>
                </a:cubicBezTo>
                <a:lnTo>
                  <a:pt x="309237" y="976243"/>
                </a:lnTo>
                <a:cubicBezTo>
                  <a:pt x="301382" y="976243"/>
                  <a:pt x="293898" y="974652"/>
                  <a:pt x="287091" y="971773"/>
                </a:cubicBezTo>
                <a:close/>
                <a:moveTo>
                  <a:pt x="1028685" y="876227"/>
                </a:moveTo>
                <a:lnTo>
                  <a:pt x="1032510" y="895169"/>
                </a:lnTo>
                <a:lnTo>
                  <a:pt x="1032510" y="919349"/>
                </a:lnTo>
                <a:lnTo>
                  <a:pt x="1029593" y="933795"/>
                </a:lnTo>
                <a:lnTo>
                  <a:pt x="1036322" y="929258"/>
                </a:lnTo>
                <a:cubicBezTo>
                  <a:pt x="1043129" y="926379"/>
                  <a:pt x="1050612" y="924787"/>
                  <a:pt x="1058468" y="924787"/>
                </a:cubicBezTo>
                <a:lnTo>
                  <a:pt x="1082648" y="924787"/>
                </a:lnTo>
                <a:cubicBezTo>
                  <a:pt x="1090504" y="924787"/>
                  <a:pt x="1097987" y="926379"/>
                  <a:pt x="1104794" y="929258"/>
                </a:cubicBezTo>
                <a:lnTo>
                  <a:pt x="1111523" y="933795"/>
                </a:lnTo>
                <a:lnTo>
                  <a:pt x="1108607" y="919349"/>
                </a:lnTo>
                <a:lnTo>
                  <a:pt x="1108607" y="895169"/>
                </a:lnTo>
                <a:lnTo>
                  <a:pt x="1112431" y="876227"/>
                </a:lnTo>
                <a:lnTo>
                  <a:pt x="1104794" y="881376"/>
                </a:lnTo>
                <a:cubicBezTo>
                  <a:pt x="1097987" y="884254"/>
                  <a:pt x="1090504" y="885846"/>
                  <a:pt x="1082648" y="885846"/>
                </a:cubicBezTo>
                <a:lnTo>
                  <a:pt x="1058468" y="885846"/>
                </a:lnTo>
                <a:cubicBezTo>
                  <a:pt x="1050612" y="885846"/>
                  <a:pt x="1043129" y="884254"/>
                  <a:pt x="1036322" y="881376"/>
                </a:cubicBezTo>
                <a:close/>
                <a:moveTo>
                  <a:pt x="814619" y="876227"/>
                </a:moveTo>
                <a:lnTo>
                  <a:pt x="818444" y="895169"/>
                </a:lnTo>
                <a:lnTo>
                  <a:pt x="818444" y="919349"/>
                </a:lnTo>
                <a:lnTo>
                  <a:pt x="815527" y="933795"/>
                </a:lnTo>
                <a:lnTo>
                  <a:pt x="822256" y="929258"/>
                </a:lnTo>
                <a:cubicBezTo>
                  <a:pt x="829063" y="926379"/>
                  <a:pt x="836546" y="924787"/>
                  <a:pt x="844402" y="924787"/>
                </a:cubicBezTo>
                <a:lnTo>
                  <a:pt x="868582" y="924787"/>
                </a:lnTo>
                <a:cubicBezTo>
                  <a:pt x="876438" y="924787"/>
                  <a:pt x="883922" y="926379"/>
                  <a:pt x="890728" y="929258"/>
                </a:cubicBezTo>
                <a:lnTo>
                  <a:pt x="897457" y="933795"/>
                </a:lnTo>
                <a:lnTo>
                  <a:pt x="894541" y="919349"/>
                </a:lnTo>
                <a:lnTo>
                  <a:pt x="894541" y="895169"/>
                </a:lnTo>
                <a:lnTo>
                  <a:pt x="898365" y="876227"/>
                </a:lnTo>
                <a:lnTo>
                  <a:pt x="890728" y="881376"/>
                </a:lnTo>
                <a:cubicBezTo>
                  <a:pt x="883922" y="884254"/>
                  <a:pt x="876438" y="885846"/>
                  <a:pt x="868582" y="885846"/>
                </a:cubicBezTo>
                <a:lnTo>
                  <a:pt x="844402" y="885846"/>
                </a:lnTo>
                <a:cubicBezTo>
                  <a:pt x="836546" y="885846"/>
                  <a:pt x="829063" y="884254"/>
                  <a:pt x="822256" y="881376"/>
                </a:cubicBezTo>
                <a:close/>
                <a:moveTo>
                  <a:pt x="600553" y="876227"/>
                </a:moveTo>
                <a:lnTo>
                  <a:pt x="604378" y="895169"/>
                </a:lnTo>
                <a:lnTo>
                  <a:pt x="604378" y="919349"/>
                </a:lnTo>
                <a:lnTo>
                  <a:pt x="601461" y="933795"/>
                </a:lnTo>
                <a:lnTo>
                  <a:pt x="608190" y="929258"/>
                </a:lnTo>
                <a:cubicBezTo>
                  <a:pt x="614997" y="926379"/>
                  <a:pt x="622481" y="924787"/>
                  <a:pt x="630336" y="924787"/>
                </a:cubicBezTo>
                <a:lnTo>
                  <a:pt x="654517" y="924787"/>
                </a:lnTo>
                <a:cubicBezTo>
                  <a:pt x="662372" y="924787"/>
                  <a:pt x="669856" y="926379"/>
                  <a:pt x="676663" y="929258"/>
                </a:cubicBezTo>
                <a:lnTo>
                  <a:pt x="683391" y="933795"/>
                </a:lnTo>
                <a:lnTo>
                  <a:pt x="680475" y="919349"/>
                </a:lnTo>
                <a:lnTo>
                  <a:pt x="680475" y="895169"/>
                </a:lnTo>
                <a:lnTo>
                  <a:pt x="684299" y="876227"/>
                </a:lnTo>
                <a:lnTo>
                  <a:pt x="676662" y="881376"/>
                </a:lnTo>
                <a:cubicBezTo>
                  <a:pt x="669856" y="884254"/>
                  <a:pt x="662372" y="885846"/>
                  <a:pt x="654517" y="885846"/>
                </a:cubicBezTo>
                <a:lnTo>
                  <a:pt x="630336" y="885846"/>
                </a:lnTo>
                <a:cubicBezTo>
                  <a:pt x="622480" y="885846"/>
                  <a:pt x="614997" y="884254"/>
                  <a:pt x="608190" y="881376"/>
                </a:cubicBezTo>
                <a:close/>
                <a:moveTo>
                  <a:pt x="386487" y="876227"/>
                </a:moveTo>
                <a:lnTo>
                  <a:pt x="390312" y="895169"/>
                </a:lnTo>
                <a:lnTo>
                  <a:pt x="390312" y="919349"/>
                </a:lnTo>
                <a:lnTo>
                  <a:pt x="387395" y="933795"/>
                </a:lnTo>
                <a:lnTo>
                  <a:pt x="394124" y="929258"/>
                </a:lnTo>
                <a:cubicBezTo>
                  <a:pt x="400931" y="926379"/>
                  <a:pt x="408415" y="924787"/>
                  <a:pt x="416270" y="924787"/>
                </a:cubicBezTo>
                <a:lnTo>
                  <a:pt x="440451" y="924787"/>
                </a:lnTo>
                <a:cubicBezTo>
                  <a:pt x="448306" y="924787"/>
                  <a:pt x="455790" y="926379"/>
                  <a:pt x="462597" y="929258"/>
                </a:cubicBezTo>
                <a:lnTo>
                  <a:pt x="469325" y="933795"/>
                </a:lnTo>
                <a:lnTo>
                  <a:pt x="466409" y="919349"/>
                </a:lnTo>
                <a:lnTo>
                  <a:pt x="466409" y="895169"/>
                </a:lnTo>
                <a:lnTo>
                  <a:pt x="470233" y="876227"/>
                </a:lnTo>
                <a:lnTo>
                  <a:pt x="462596" y="881376"/>
                </a:lnTo>
                <a:cubicBezTo>
                  <a:pt x="455790" y="884254"/>
                  <a:pt x="448306" y="885846"/>
                  <a:pt x="440451" y="885846"/>
                </a:cubicBezTo>
                <a:lnTo>
                  <a:pt x="416270" y="885846"/>
                </a:lnTo>
                <a:cubicBezTo>
                  <a:pt x="408414" y="885846"/>
                  <a:pt x="400931" y="884254"/>
                  <a:pt x="394124" y="881376"/>
                </a:cubicBezTo>
                <a:close/>
                <a:moveTo>
                  <a:pt x="172422" y="876227"/>
                </a:moveTo>
                <a:lnTo>
                  <a:pt x="176246" y="895169"/>
                </a:lnTo>
                <a:lnTo>
                  <a:pt x="176246" y="919349"/>
                </a:lnTo>
                <a:lnTo>
                  <a:pt x="173329" y="933795"/>
                </a:lnTo>
                <a:lnTo>
                  <a:pt x="180058" y="929258"/>
                </a:lnTo>
                <a:cubicBezTo>
                  <a:pt x="186865" y="926379"/>
                  <a:pt x="194349" y="924787"/>
                  <a:pt x="202204" y="924787"/>
                </a:cubicBezTo>
                <a:lnTo>
                  <a:pt x="226385" y="924787"/>
                </a:lnTo>
                <a:cubicBezTo>
                  <a:pt x="234240" y="924787"/>
                  <a:pt x="241724" y="926379"/>
                  <a:pt x="248531" y="929258"/>
                </a:cubicBezTo>
                <a:lnTo>
                  <a:pt x="255259" y="933795"/>
                </a:lnTo>
                <a:lnTo>
                  <a:pt x="252343" y="919349"/>
                </a:lnTo>
                <a:lnTo>
                  <a:pt x="252343" y="895169"/>
                </a:lnTo>
                <a:lnTo>
                  <a:pt x="256167" y="876227"/>
                </a:lnTo>
                <a:lnTo>
                  <a:pt x="248530" y="881376"/>
                </a:lnTo>
                <a:cubicBezTo>
                  <a:pt x="241724" y="884254"/>
                  <a:pt x="234240" y="885846"/>
                  <a:pt x="226385" y="885846"/>
                </a:cubicBezTo>
                <a:lnTo>
                  <a:pt x="202204" y="885846"/>
                </a:lnTo>
                <a:cubicBezTo>
                  <a:pt x="194349" y="885846"/>
                  <a:pt x="186865" y="884254"/>
                  <a:pt x="180058" y="881376"/>
                </a:cubicBezTo>
                <a:close/>
                <a:moveTo>
                  <a:pt x="922560" y="790326"/>
                </a:moveTo>
                <a:lnTo>
                  <a:pt x="925477" y="804772"/>
                </a:lnTo>
                <a:lnTo>
                  <a:pt x="925477" y="828952"/>
                </a:lnTo>
                <a:lnTo>
                  <a:pt x="921652" y="847894"/>
                </a:lnTo>
                <a:lnTo>
                  <a:pt x="929289" y="842745"/>
                </a:lnTo>
                <a:cubicBezTo>
                  <a:pt x="936096" y="839867"/>
                  <a:pt x="943579" y="838274"/>
                  <a:pt x="951435" y="838274"/>
                </a:cubicBezTo>
                <a:lnTo>
                  <a:pt x="975615" y="838274"/>
                </a:lnTo>
                <a:cubicBezTo>
                  <a:pt x="983471" y="838274"/>
                  <a:pt x="990955" y="839867"/>
                  <a:pt x="997761" y="842745"/>
                </a:cubicBezTo>
                <a:lnTo>
                  <a:pt x="1005398" y="847894"/>
                </a:lnTo>
                <a:lnTo>
                  <a:pt x="1001574" y="828952"/>
                </a:lnTo>
                <a:lnTo>
                  <a:pt x="1001574" y="804772"/>
                </a:lnTo>
                <a:lnTo>
                  <a:pt x="1004490" y="790326"/>
                </a:lnTo>
                <a:lnTo>
                  <a:pt x="997761" y="794863"/>
                </a:lnTo>
                <a:cubicBezTo>
                  <a:pt x="990955" y="797742"/>
                  <a:pt x="983471" y="799334"/>
                  <a:pt x="975615" y="799334"/>
                </a:cubicBezTo>
                <a:lnTo>
                  <a:pt x="951435" y="799334"/>
                </a:lnTo>
                <a:cubicBezTo>
                  <a:pt x="943579" y="799334"/>
                  <a:pt x="936096" y="797742"/>
                  <a:pt x="929289" y="794863"/>
                </a:cubicBezTo>
                <a:close/>
                <a:moveTo>
                  <a:pt x="708494" y="790326"/>
                </a:moveTo>
                <a:lnTo>
                  <a:pt x="711411" y="804772"/>
                </a:lnTo>
                <a:lnTo>
                  <a:pt x="711411" y="828952"/>
                </a:lnTo>
                <a:lnTo>
                  <a:pt x="707586" y="847894"/>
                </a:lnTo>
                <a:lnTo>
                  <a:pt x="715223" y="842745"/>
                </a:lnTo>
                <a:cubicBezTo>
                  <a:pt x="722030" y="839867"/>
                  <a:pt x="729513" y="838274"/>
                  <a:pt x="737369" y="838274"/>
                </a:cubicBezTo>
                <a:lnTo>
                  <a:pt x="761549" y="838274"/>
                </a:lnTo>
                <a:cubicBezTo>
                  <a:pt x="769405" y="838274"/>
                  <a:pt x="776889" y="839867"/>
                  <a:pt x="783695" y="842745"/>
                </a:cubicBezTo>
                <a:lnTo>
                  <a:pt x="791332" y="847894"/>
                </a:lnTo>
                <a:lnTo>
                  <a:pt x="787508" y="828952"/>
                </a:lnTo>
                <a:lnTo>
                  <a:pt x="787508" y="804772"/>
                </a:lnTo>
                <a:lnTo>
                  <a:pt x="790424" y="790326"/>
                </a:lnTo>
                <a:lnTo>
                  <a:pt x="783696" y="794863"/>
                </a:lnTo>
                <a:cubicBezTo>
                  <a:pt x="776889" y="797742"/>
                  <a:pt x="769405" y="799334"/>
                  <a:pt x="761549" y="799334"/>
                </a:cubicBezTo>
                <a:lnTo>
                  <a:pt x="737369" y="799334"/>
                </a:lnTo>
                <a:cubicBezTo>
                  <a:pt x="729513" y="799334"/>
                  <a:pt x="722030" y="797742"/>
                  <a:pt x="715223" y="794863"/>
                </a:cubicBezTo>
                <a:close/>
                <a:moveTo>
                  <a:pt x="494428" y="790326"/>
                </a:moveTo>
                <a:lnTo>
                  <a:pt x="497345" y="804772"/>
                </a:lnTo>
                <a:lnTo>
                  <a:pt x="497345" y="828952"/>
                </a:lnTo>
                <a:lnTo>
                  <a:pt x="493520" y="847894"/>
                </a:lnTo>
                <a:lnTo>
                  <a:pt x="501157" y="842745"/>
                </a:lnTo>
                <a:cubicBezTo>
                  <a:pt x="507964" y="839867"/>
                  <a:pt x="515447" y="838274"/>
                  <a:pt x="523303" y="838274"/>
                </a:cubicBezTo>
                <a:lnTo>
                  <a:pt x="547484" y="838274"/>
                </a:lnTo>
                <a:cubicBezTo>
                  <a:pt x="555339" y="838274"/>
                  <a:pt x="562823" y="839867"/>
                  <a:pt x="569629" y="842745"/>
                </a:cubicBezTo>
                <a:lnTo>
                  <a:pt x="577266" y="847894"/>
                </a:lnTo>
                <a:lnTo>
                  <a:pt x="573442" y="828952"/>
                </a:lnTo>
                <a:lnTo>
                  <a:pt x="573442" y="804772"/>
                </a:lnTo>
                <a:lnTo>
                  <a:pt x="576358" y="790326"/>
                </a:lnTo>
                <a:lnTo>
                  <a:pt x="569630" y="794863"/>
                </a:lnTo>
                <a:cubicBezTo>
                  <a:pt x="562823" y="797742"/>
                  <a:pt x="555339" y="799334"/>
                  <a:pt x="547484" y="799334"/>
                </a:cubicBezTo>
                <a:lnTo>
                  <a:pt x="523303" y="799334"/>
                </a:lnTo>
                <a:cubicBezTo>
                  <a:pt x="515448" y="799334"/>
                  <a:pt x="507964" y="797742"/>
                  <a:pt x="501157" y="794863"/>
                </a:cubicBezTo>
                <a:close/>
                <a:moveTo>
                  <a:pt x="280362" y="790326"/>
                </a:moveTo>
                <a:lnTo>
                  <a:pt x="283279" y="804772"/>
                </a:lnTo>
                <a:lnTo>
                  <a:pt x="283279" y="828952"/>
                </a:lnTo>
                <a:lnTo>
                  <a:pt x="279455" y="847894"/>
                </a:lnTo>
                <a:lnTo>
                  <a:pt x="287091" y="842745"/>
                </a:lnTo>
                <a:cubicBezTo>
                  <a:pt x="293898" y="839867"/>
                  <a:pt x="301382" y="838274"/>
                  <a:pt x="309237" y="838274"/>
                </a:cubicBezTo>
                <a:lnTo>
                  <a:pt x="333418" y="838274"/>
                </a:lnTo>
                <a:cubicBezTo>
                  <a:pt x="341273" y="838274"/>
                  <a:pt x="348757" y="839867"/>
                  <a:pt x="355563" y="842745"/>
                </a:cubicBezTo>
                <a:lnTo>
                  <a:pt x="363200" y="847894"/>
                </a:lnTo>
                <a:lnTo>
                  <a:pt x="359376" y="828952"/>
                </a:lnTo>
                <a:lnTo>
                  <a:pt x="359376" y="804772"/>
                </a:lnTo>
                <a:lnTo>
                  <a:pt x="362292" y="790326"/>
                </a:lnTo>
                <a:lnTo>
                  <a:pt x="355564" y="794863"/>
                </a:lnTo>
                <a:cubicBezTo>
                  <a:pt x="348757" y="797742"/>
                  <a:pt x="341273" y="799334"/>
                  <a:pt x="333418" y="799334"/>
                </a:cubicBezTo>
                <a:lnTo>
                  <a:pt x="309237" y="799334"/>
                </a:lnTo>
                <a:cubicBezTo>
                  <a:pt x="301382" y="799334"/>
                  <a:pt x="293898" y="797742"/>
                  <a:pt x="287091" y="794863"/>
                </a:cubicBezTo>
                <a:close/>
                <a:moveTo>
                  <a:pt x="66296" y="790326"/>
                </a:moveTo>
                <a:lnTo>
                  <a:pt x="69213" y="804772"/>
                </a:lnTo>
                <a:lnTo>
                  <a:pt x="69213" y="828952"/>
                </a:lnTo>
                <a:lnTo>
                  <a:pt x="65389" y="847894"/>
                </a:lnTo>
                <a:lnTo>
                  <a:pt x="73025" y="842745"/>
                </a:lnTo>
                <a:cubicBezTo>
                  <a:pt x="79832" y="839867"/>
                  <a:pt x="87316" y="838274"/>
                  <a:pt x="95171" y="838274"/>
                </a:cubicBezTo>
                <a:lnTo>
                  <a:pt x="119352" y="838274"/>
                </a:lnTo>
                <a:cubicBezTo>
                  <a:pt x="127207" y="838274"/>
                  <a:pt x="134691" y="839867"/>
                  <a:pt x="141497" y="842745"/>
                </a:cubicBezTo>
                <a:lnTo>
                  <a:pt x="149134" y="847894"/>
                </a:lnTo>
                <a:lnTo>
                  <a:pt x="145310" y="828952"/>
                </a:lnTo>
                <a:lnTo>
                  <a:pt x="145310" y="804772"/>
                </a:lnTo>
                <a:lnTo>
                  <a:pt x="148226" y="790326"/>
                </a:lnTo>
                <a:lnTo>
                  <a:pt x="141498" y="794863"/>
                </a:lnTo>
                <a:cubicBezTo>
                  <a:pt x="134691" y="797742"/>
                  <a:pt x="127207" y="799334"/>
                  <a:pt x="119352" y="799334"/>
                </a:cubicBezTo>
                <a:lnTo>
                  <a:pt x="95171" y="799334"/>
                </a:lnTo>
                <a:cubicBezTo>
                  <a:pt x="87316" y="799334"/>
                  <a:pt x="79832" y="797742"/>
                  <a:pt x="73025" y="794863"/>
                </a:cubicBezTo>
                <a:close/>
                <a:moveTo>
                  <a:pt x="1028685" y="699317"/>
                </a:moveTo>
                <a:lnTo>
                  <a:pt x="1032510" y="718259"/>
                </a:lnTo>
                <a:lnTo>
                  <a:pt x="1032510" y="742439"/>
                </a:lnTo>
                <a:lnTo>
                  <a:pt x="1029593" y="756885"/>
                </a:lnTo>
                <a:lnTo>
                  <a:pt x="1036322" y="752348"/>
                </a:lnTo>
                <a:cubicBezTo>
                  <a:pt x="1043129" y="749470"/>
                  <a:pt x="1050612" y="747877"/>
                  <a:pt x="1058468" y="747877"/>
                </a:cubicBezTo>
                <a:lnTo>
                  <a:pt x="1082648" y="747877"/>
                </a:lnTo>
                <a:cubicBezTo>
                  <a:pt x="1090504" y="747877"/>
                  <a:pt x="1097987" y="749470"/>
                  <a:pt x="1104794" y="752348"/>
                </a:cubicBezTo>
                <a:lnTo>
                  <a:pt x="1111523" y="756885"/>
                </a:lnTo>
                <a:lnTo>
                  <a:pt x="1108607" y="742439"/>
                </a:lnTo>
                <a:lnTo>
                  <a:pt x="1108607" y="718259"/>
                </a:lnTo>
                <a:lnTo>
                  <a:pt x="1112431" y="699317"/>
                </a:lnTo>
                <a:lnTo>
                  <a:pt x="1104794" y="704466"/>
                </a:lnTo>
                <a:cubicBezTo>
                  <a:pt x="1097987" y="707345"/>
                  <a:pt x="1090504" y="708937"/>
                  <a:pt x="1082648" y="708937"/>
                </a:cubicBezTo>
                <a:lnTo>
                  <a:pt x="1058468" y="708937"/>
                </a:lnTo>
                <a:cubicBezTo>
                  <a:pt x="1050612" y="708937"/>
                  <a:pt x="1043129" y="707345"/>
                  <a:pt x="1036322" y="704466"/>
                </a:cubicBezTo>
                <a:close/>
                <a:moveTo>
                  <a:pt x="814619" y="699317"/>
                </a:moveTo>
                <a:lnTo>
                  <a:pt x="818444" y="718259"/>
                </a:lnTo>
                <a:lnTo>
                  <a:pt x="818444" y="742439"/>
                </a:lnTo>
                <a:lnTo>
                  <a:pt x="815527" y="756885"/>
                </a:lnTo>
                <a:lnTo>
                  <a:pt x="822256" y="752348"/>
                </a:lnTo>
                <a:cubicBezTo>
                  <a:pt x="829063" y="749470"/>
                  <a:pt x="836546" y="747877"/>
                  <a:pt x="844402" y="747877"/>
                </a:cubicBezTo>
                <a:lnTo>
                  <a:pt x="868582" y="747877"/>
                </a:lnTo>
                <a:cubicBezTo>
                  <a:pt x="876438" y="747877"/>
                  <a:pt x="883922" y="749470"/>
                  <a:pt x="890728" y="752348"/>
                </a:cubicBezTo>
                <a:lnTo>
                  <a:pt x="897457" y="756885"/>
                </a:lnTo>
                <a:lnTo>
                  <a:pt x="894541" y="742439"/>
                </a:lnTo>
                <a:lnTo>
                  <a:pt x="894541" y="718259"/>
                </a:lnTo>
                <a:lnTo>
                  <a:pt x="898365" y="699317"/>
                </a:lnTo>
                <a:lnTo>
                  <a:pt x="890728" y="704466"/>
                </a:lnTo>
                <a:cubicBezTo>
                  <a:pt x="883922" y="707345"/>
                  <a:pt x="876438" y="708937"/>
                  <a:pt x="868582" y="708937"/>
                </a:cubicBezTo>
                <a:lnTo>
                  <a:pt x="844402" y="708937"/>
                </a:lnTo>
                <a:cubicBezTo>
                  <a:pt x="836546" y="708937"/>
                  <a:pt x="829063" y="707345"/>
                  <a:pt x="822256" y="704466"/>
                </a:cubicBezTo>
                <a:close/>
                <a:moveTo>
                  <a:pt x="600553" y="699317"/>
                </a:moveTo>
                <a:lnTo>
                  <a:pt x="604378" y="718259"/>
                </a:lnTo>
                <a:lnTo>
                  <a:pt x="604378" y="742439"/>
                </a:lnTo>
                <a:lnTo>
                  <a:pt x="601461" y="756885"/>
                </a:lnTo>
                <a:lnTo>
                  <a:pt x="608190" y="752348"/>
                </a:lnTo>
                <a:cubicBezTo>
                  <a:pt x="614997" y="749470"/>
                  <a:pt x="622481" y="747877"/>
                  <a:pt x="630336" y="747877"/>
                </a:cubicBezTo>
                <a:lnTo>
                  <a:pt x="654517" y="747877"/>
                </a:lnTo>
                <a:cubicBezTo>
                  <a:pt x="662372" y="747877"/>
                  <a:pt x="669856" y="749470"/>
                  <a:pt x="676663" y="752348"/>
                </a:cubicBezTo>
                <a:lnTo>
                  <a:pt x="683391" y="756885"/>
                </a:lnTo>
                <a:lnTo>
                  <a:pt x="680475" y="742439"/>
                </a:lnTo>
                <a:lnTo>
                  <a:pt x="680475" y="718259"/>
                </a:lnTo>
                <a:lnTo>
                  <a:pt x="684299" y="699317"/>
                </a:lnTo>
                <a:lnTo>
                  <a:pt x="676662" y="704466"/>
                </a:lnTo>
                <a:cubicBezTo>
                  <a:pt x="669856" y="707345"/>
                  <a:pt x="662372" y="708937"/>
                  <a:pt x="654517" y="708937"/>
                </a:cubicBezTo>
                <a:lnTo>
                  <a:pt x="630336" y="708937"/>
                </a:lnTo>
                <a:cubicBezTo>
                  <a:pt x="622480" y="708937"/>
                  <a:pt x="614997" y="707345"/>
                  <a:pt x="608190" y="704466"/>
                </a:cubicBezTo>
                <a:close/>
                <a:moveTo>
                  <a:pt x="386487" y="699317"/>
                </a:moveTo>
                <a:lnTo>
                  <a:pt x="390312" y="718259"/>
                </a:lnTo>
                <a:lnTo>
                  <a:pt x="390312" y="742439"/>
                </a:lnTo>
                <a:lnTo>
                  <a:pt x="387395" y="756885"/>
                </a:lnTo>
                <a:lnTo>
                  <a:pt x="394124" y="752348"/>
                </a:lnTo>
                <a:cubicBezTo>
                  <a:pt x="400931" y="749470"/>
                  <a:pt x="408415" y="747877"/>
                  <a:pt x="416270" y="747877"/>
                </a:cubicBezTo>
                <a:lnTo>
                  <a:pt x="440451" y="747877"/>
                </a:lnTo>
                <a:cubicBezTo>
                  <a:pt x="448306" y="747877"/>
                  <a:pt x="455790" y="749470"/>
                  <a:pt x="462597" y="752348"/>
                </a:cubicBezTo>
                <a:lnTo>
                  <a:pt x="469325" y="756885"/>
                </a:lnTo>
                <a:lnTo>
                  <a:pt x="466409" y="742439"/>
                </a:lnTo>
                <a:lnTo>
                  <a:pt x="466409" y="718259"/>
                </a:lnTo>
                <a:lnTo>
                  <a:pt x="470233" y="699317"/>
                </a:lnTo>
                <a:lnTo>
                  <a:pt x="462596" y="704466"/>
                </a:lnTo>
                <a:cubicBezTo>
                  <a:pt x="455790" y="707345"/>
                  <a:pt x="448306" y="708937"/>
                  <a:pt x="440451" y="708937"/>
                </a:cubicBezTo>
                <a:lnTo>
                  <a:pt x="416270" y="708937"/>
                </a:lnTo>
                <a:cubicBezTo>
                  <a:pt x="408414" y="708937"/>
                  <a:pt x="400931" y="707345"/>
                  <a:pt x="394124" y="704466"/>
                </a:cubicBezTo>
                <a:close/>
                <a:moveTo>
                  <a:pt x="172422" y="699317"/>
                </a:moveTo>
                <a:lnTo>
                  <a:pt x="176246" y="718259"/>
                </a:lnTo>
                <a:lnTo>
                  <a:pt x="176246" y="742439"/>
                </a:lnTo>
                <a:lnTo>
                  <a:pt x="173329" y="756885"/>
                </a:lnTo>
                <a:lnTo>
                  <a:pt x="180058" y="752348"/>
                </a:lnTo>
                <a:cubicBezTo>
                  <a:pt x="186865" y="749470"/>
                  <a:pt x="194349" y="747877"/>
                  <a:pt x="202204" y="747877"/>
                </a:cubicBezTo>
                <a:lnTo>
                  <a:pt x="226385" y="747877"/>
                </a:lnTo>
                <a:cubicBezTo>
                  <a:pt x="234240" y="747877"/>
                  <a:pt x="241724" y="749470"/>
                  <a:pt x="248531" y="752348"/>
                </a:cubicBezTo>
                <a:lnTo>
                  <a:pt x="255259" y="756885"/>
                </a:lnTo>
                <a:lnTo>
                  <a:pt x="252343" y="742439"/>
                </a:lnTo>
                <a:lnTo>
                  <a:pt x="252343" y="718259"/>
                </a:lnTo>
                <a:lnTo>
                  <a:pt x="256167" y="699317"/>
                </a:lnTo>
                <a:lnTo>
                  <a:pt x="248530" y="704466"/>
                </a:lnTo>
                <a:cubicBezTo>
                  <a:pt x="241724" y="707345"/>
                  <a:pt x="234240" y="708937"/>
                  <a:pt x="226385" y="708937"/>
                </a:cubicBezTo>
                <a:lnTo>
                  <a:pt x="202204" y="708937"/>
                </a:lnTo>
                <a:cubicBezTo>
                  <a:pt x="194349" y="708937"/>
                  <a:pt x="186865" y="707345"/>
                  <a:pt x="180058" y="704466"/>
                </a:cubicBezTo>
                <a:close/>
                <a:moveTo>
                  <a:pt x="922560" y="613416"/>
                </a:moveTo>
                <a:lnTo>
                  <a:pt x="925477" y="627862"/>
                </a:lnTo>
                <a:lnTo>
                  <a:pt x="925477" y="652043"/>
                </a:lnTo>
                <a:lnTo>
                  <a:pt x="921652" y="670985"/>
                </a:lnTo>
                <a:lnTo>
                  <a:pt x="929289" y="665836"/>
                </a:lnTo>
                <a:cubicBezTo>
                  <a:pt x="936096" y="662957"/>
                  <a:pt x="943579" y="661365"/>
                  <a:pt x="951435" y="661365"/>
                </a:cubicBezTo>
                <a:lnTo>
                  <a:pt x="975615" y="661365"/>
                </a:lnTo>
                <a:cubicBezTo>
                  <a:pt x="983471" y="661365"/>
                  <a:pt x="990955" y="662957"/>
                  <a:pt x="997761" y="665836"/>
                </a:cubicBezTo>
                <a:lnTo>
                  <a:pt x="1005398" y="670985"/>
                </a:lnTo>
                <a:lnTo>
                  <a:pt x="1001574" y="652043"/>
                </a:lnTo>
                <a:lnTo>
                  <a:pt x="1001574" y="627862"/>
                </a:lnTo>
                <a:lnTo>
                  <a:pt x="1004490" y="613416"/>
                </a:lnTo>
                <a:lnTo>
                  <a:pt x="997761" y="617953"/>
                </a:lnTo>
                <a:cubicBezTo>
                  <a:pt x="990955" y="620832"/>
                  <a:pt x="983471" y="622424"/>
                  <a:pt x="975615" y="622424"/>
                </a:cubicBezTo>
                <a:lnTo>
                  <a:pt x="951435" y="622424"/>
                </a:lnTo>
                <a:cubicBezTo>
                  <a:pt x="943579" y="622424"/>
                  <a:pt x="936096" y="620832"/>
                  <a:pt x="929289" y="617953"/>
                </a:cubicBezTo>
                <a:close/>
                <a:moveTo>
                  <a:pt x="708494" y="613416"/>
                </a:moveTo>
                <a:lnTo>
                  <a:pt x="711411" y="627862"/>
                </a:lnTo>
                <a:lnTo>
                  <a:pt x="711411" y="652043"/>
                </a:lnTo>
                <a:lnTo>
                  <a:pt x="707586" y="670985"/>
                </a:lnTo>
                <a:lnTo>
                  <a:pt x="715223" y="665836"/>
                </a:lnTo>
                <a:cubicBezTo>
                  <a:pt x="722030" y="662957"/>
                  <a:pt x="729513" y="661365"/>
                  <a:pt x="737369" y="661365"/>
                </a:cubicBezTo>
                <a:lnTo>
                  <a:pt x="761549" y="661365"/>
                </a:lnTo>
                <a:cubicBezTo>
                  <a:pt x="769405" y="661365"/>
                  <a:pt x="776889" y="662957"/>
                  <a:pt x="783695" y="665836"/>
                </a:cubicBezTo>
                <a:lnTo>
                  <a:pt x="791332" y="670985"/>
                </a:lnTo>
                <a:lnTo>
                  <a:pt x="787508" y="652043"/>
                </a:lnTo>
                <a:lnTo>
                  <a:pt x="787508" y="627862"/>
                </a:lnTo>
                <a:lnTo>
                  <a:pt x="790424" y="613416"/>
                </a:lnTo>
                <a:lnTo>
                  <a:pt x="783696" y="617953"/>
                </a:lnTo>
                <a:cubicBezTo>
                  <a:pt x="776889" y="620832"/>
                  <a:pt x="769405" y="622424"/>
                  <a:pt x="761549" y="622424"/>
                </a:cubicBezTo>
                <a:lnTo>
                  <a:pt x="737369" y="622424"/>
                </a:lnTo>
                <a:cubicBezTo>
                  <a:pt x="729513" y="622424"/>
                  <a:pt x="722030" y="620832"/>
                  <a:pt x="715223" y="617953"/>
                </a:cubicBezTo>
                <a:close/>
                <a:moveTo>
                  <a:pt x="494428" y="613416"/>
                </a:moveTo>
                <a:lnTo>
                  <a:pt x="497345" y="627862"/>
                </a:lnTo>
                <a:lnTo>
                  <a:pt x="497345" y="652043"/>
                </a:lnTo>
                <a:lnTo>
                  <a:pt x="493520" y="670985"/>
                </a:lnTo>
                <a:lnTo>
                  <a:pt x="501157" y="665836"/>
                </a:lnTo>
                <a:cubicBezTo>
                  <a:pt x="507964" y="662957"/>
                  <a:pt x="515447" y="661365"/>
                  <a:pt x="523303" y="661365"/>
                </a:cubicBezTo>
                <a:lnTo>
                  <a:pt x="547484" y="661365"/>
                </a:lnTo>
                <a:cubicBezTo>
                  <a:pt x="555339" y="661365"/>
                  <a:pt x="562823" y="662957"/>
                  <a:pt x="569629" y="665836"/>
                </a:cubicBezTo>
                <a:lnTo>
                  <a:pt x="577266" y="670985"/>
                </a:lnTo>
                <a:lnTo>
                  <a:pt x="573442" y="652043"/>
                </a:lnTo>
                <a:lnTo>
                  <a:pt x="573442" y="627862"/>
                </a:lnTo>
                <a:lnTo>
                  <a:pt x="576358" y="613416"/>
                </a:lnTo>
                <a:lnTo>
                  <a:pt x="569630" y="617953"/>
                </a:lnTo>
                <a:cubicBezTo>
                  <a:pt x="562823" y="620832"/>
                  <a:pt x="555339" y="622424"/>
                  <a:pt x="547484" y="622424"/>
                </a:cubicBezTo>
                <a:lnTo>
                  <a:pt x="523303" y="622424"/>
                </a:lnTo>
                <a:cubicBezTo>
                  <a:pt x="515448" y="622424"/>
                  <a:pt x="507964" y="620832"/>
                  <a:pt x="501157" y="617953"/>
                </a:cubicBezTo>
                <a:close/>
                <a:moveTo>
                  <a:pt x="280362" y="613416"/>
                </a:moveTo>
                <a:lnTo>
                  <a:pt x="283279" y="627862"/>
                </a:lnTo>
                <a:lnTo>
                  <a:pt x="283279" y="652043"/>
                </a:lnTo>
                <a:lnTo>
                  <a:pt x="279455" y="670985"/>
                </a:lnTo>
                <a:lnTo>
                  <a:pt x="287091" y="665836"/>
                </a:lnTo>
                <a:cubicBezTo>
                  <a:pt x="293898" y="662957"/>
                  <a:pt x="301382" y="661365"/>
                  <a:pt x="309237" y="661365"/>
                </a:cubicBezTo>
                <a:lnTo>
                  <a:pt x="333418" y="661365"/>
                </a:lnTo>
                <a:cubicBezTo>
                  <a:pt x="341273" y="661365"/>
                  <a:pt x="348757" y="662957"/>
                  <a:pt x="355563" y="665836"/>
                </a:cubicBezTo>
                <a:lnTo>
                  <a:pt x="363200" y="670985"/>
                </a:lnTo>
                <a:lnTo>
                  <a:pt x="359376" y="652043"/>
                </a:lnTo>
                <a:lnTo>
                  <a:pt x="359376" y="627862"/>
                </a:lnTo>
                <a:lnTo>
                  <a:pt x="362292" y="613416"/>
                </a:lnTo>
                <a:lnTo>
                  <a:pt x="355564" y="617953"/>
                </a:lnTo>
                <a:cubicBezTo>
                  <a:pt x="348757" y="620832"/>
                  <a:pt x="341273" y="622424"/>
                  <a:pt x="333418" y="622424"/>
                </a:cubicBezTo>
                <a:lnTo>
                  <a:pt x="309237" y="622424"/>
                </a:lnTo>
                <a:cubicBezTo>
                  <a:pt x="301382" y="622424"/>
                  <a:pt x="293898" y="620832"/>
                  <a:pt x="287091" y="617953"/>
                </a:cubicBezTo>
                <a:close/>
                <a:moveTo>
                  <a:pt x="814619" y="522407"/>
                </a:moveTo>
                <a:lnTo>
                  <a:pt x="818444" y="541350"/>
                </a:lnTo>
                <a:lnTo>
                  <a:pt x="818444" y="565530"/>
                </a:lnTo>
                <a:lnTo>
                  <a:pt x="815527" y="579976"/>
                </a:lnTo>
                <a:lnTo>
                  <a:pt x="822256" y="575439"/>
                </a:lnTo>
                <a:cubicBezTo>
                  <a:pt x="829063" y="572560"/>
                  <a:pt x="836546" y="570968"/>
                  <a:pt x="844402" y="570968"/>
                </a:cubicBezTo>
                <a:lnTo>
                  <a:pt x="868582" y="570968"/>
                </a:lnTo>
                <a:cubicBezTo>
                  <a:pt x="876438" y="570968"/>
                  <a:pt x="883922" y="572560"/>
                  <a:pt x="890728" y="575439"/>
                </a:cubicBezTo>
                <a:lnTo>
                  <a:pt x="897457" y="579976"/>
                </a:lnTo>
                <a:lnTo>
                  <a:pt x="894541" y="565530"/>
                </a:lnTo>
                <a:lnTo>
                  <a:pt x="894541" y="541350"/>
                </a:lnTo>
                <a:lnTo>
                  <a:pt x="898365" y="522407"/>
                </a:lnTo>
                <a:lnTo>
                  <a:pt x="890728" y="527556"/>
                </a:lnTo>
                <a:cubicBezTo>
                  <a:pt x="883922" y="530435"/>
                  <a:pt x="876438" y="532027"/>
                  <a:pt x="868582" y="532027"/>
                </a:cubicBezTo>
                <a:lnTo>
                  <a:pt x="844402" y="532027"/>
                </a:lnTo>
                <a:cubicBezTo>
                  <a:pt x="836546" y="532027"/>
                  <a:pt x="829063" y="530435"/>
                  <a:pt x="822256" y="527556"/>
                </a:cubicBezTo>
                <a:close/>
                <a:moveTo>
                  <a:pt x="600553" y="522407"/>
                </a:moveTo>
                <a:lnTo>
                  <a:pt x="604378" y="541350"/>
                </a:lnTo>
                <a:lnTo>
                  <a:pt x="604378" y="565530"/>
                </a:lnTo>
                <a:lnTo>
                  <a:pt x="601461" y="579976"/>
                </a:lnTo>
                <a:lnTo>
                  <a:pt x="608190" y="575439"/>
                </a:lnTo>
                <a:cubicBezTo>
                  <a:pt x="614997" y="572560"/>
                  <a:pt x="622481" y="570968"/>
                  <a:pt x="630336" y="570968"/>
                </a:cubicBezTo>
                <a:lnTo>
                  <a:pt x="654517" y="570968"/>
                </a:lnTo>
                <a:cubicBezTo>
                  <a:pt x="662372" y="570968"/>
                  <a:pt x="669856" y="572560"/>
                  <a:pt x="676663" y="575439"/>
                </a:cubicBezTo>
                <a:lnTo>
                  <a:pt x="683391" y="579976"/>
                </a:lnTo>
                <a:lnTo>
                  <a:pt x="680475" y="565530"/>
                </a:lnTo>
                <a:lnTo>
                  <a:pt x="680475" y="541350"/>
                </a:lnTo>
                <a:lnTo>
                  <a:pt x="684299" y="522407"/>
                </a:lnTo>
                <a:lnTo>
                  <a:pt x="676662" y="527556"/>
                </a:lnTo>
                <a:cubicBezTo>
                  <a:pt x="669856" y="530435"/>
                  <a:pt x="662372" y="532027"/>
                  <a:pt x="654517" y="532027"/>
                </a:cubicBezTo>
                <a:lnTo>
                  <a:pt x="630336" y="532027"/>
                </a:lnTo>
                <a:cubicBezTo>
                  <a:pt x="622480" y="532027"/>
                  <a:pt x="614997" y="530435"/>
                  <a:pt x="608190" y="527556"/>
                </a:cubicBezTo>
                <a:close/>
                <a:moveTo>
                  <a:pt x="386487" y="522407"/>
                </a:moveTo>
                <a:lnTo>
                  <a:pt x="390312" y="541350"/>
                </a:lnTo>
                <a:lnTo>
                  <a:pt x="390312" y="565530"/>
                </a:lnTo>
                <a:lnTo>
                  <a:pt x="387395" y="579976"/>
                </a:lnTo>
                <a:lnTo>
                  <a:pt x="394124" y="575439"/>
                </a:lnTo>
                <a:cubicBezTo>
                  <a:pt x="400931" y="572560"/>
                  <a:pt x="408415" y="570968"/>
                  <a:pt x="416270" y="570968"/>
                </a:cubicBezTo>
                <a:lnTo>
                  <a:pt x="440451" y="570968"/>
                </a:lnTo>
                <a:cubicBezTo>
                  <a:pt x="448306" y="570968"/>
                  <a:pt x="455790" y="572560"/>
                  <a:pt x="462597" y="575439"/>
                </a:cubicBezTo>
                <a:lnTo>
                  <a:pt x="469325" y="579976"/>
                </a:lnTo>
                <a:lnTo>
                  <a:pt x="466409" y="565530"/>
                </a:lnTo>
                <a:lnTo>
                  <a:pt x="466409" y="541350"/>
                </a:lnTo>
                <a:lnTo>
                  <a:pt x="470233" y="522407"/>
                </a:lnTo>
                <a:lnTo>
                  <a:pt x="462596" y="527556"/>
                </a:lnTo>
                <a:cubicBezTo>
                  <a:pt x="455790" y="530435"/>
                  <a:pt x="448306" y="532027"/>
                  <a:pt x="440451" y="532027"/>
                </a:cubicBezTo>
                <a:lnTo>
                  <a:pt x="416270" y="532027"/>
                </a:lnTo>
                <a:cubicBezTo>
                  <a:pt x="408414" y="532027"/>
                  <a:pt x="400931" y="530435"/>
                  <a:pt x="394124" y="527556"/>
                </a:cubicBezTo>
                <a:close/>
                <a:moveTo>
                  <a:pt x="172422" y="522407"/>
                </a:moveTo>
                <a:lnTo>
                  <a:pt x="176246" y="541350"/>
                </a:lnTo>
                <a:lnTo>
                  <a:pt x="176246" y="565530"/>
                </a:lnTo>
                <a:lnTo>
                  <a:pt x="173329" y="579976"/>
                </a:lnTo>
                <a:lnTo>
                  <a:pt x="180058" y="575439"/>
                </a:lnTo>
                <a:cubicBezTo>
                  <a:pt x="186865" y="572560"/>
                  <a:pt x="194349" y="570968"/>
                  <a:pt x="202204" y="570968"/>
                </a:cubicBezTo>
                <a:lnTo>
                  <a:pt x="226385" y="570968"/>
                </a:lnTo>
                <a:cubicBezTo>
                  <a:pt x="234240" y="570968"/>
                  <a:pt x="241724" y="572560"/>
                  <a:pt x="248531" y="575439"/>
                </a:cubicBezTo>
                <a:lnTo>
                  <a:pt x="255259" y="579976"/>
                </a:lnTo>
                <a:lnTo>
                  <a:pt x="252343" y="565530"/>
                </a:lnTo>
                <a:lnTo>
                  <a:pt x="252343" y="541350"/>
                </a:lnTo>
                <a:lnTo>
                  <a:pt x="256167" y="522407"/>
                </a:lnTo>
                <a:lnTo>
                  <a:pt x="248530" y="527556"/>
                </a:lnTo>
                <a:cubicBezTo>
                  <a:pt x="241724" y="530435"/>
                  <a:pt x="234240" y="532027"/>
                  <a:pt x="226385" y="532027"/>
                </a:cubicBezTo>
                <a:lnTo>
                  <a:pt x="202204" y="532027"/>
                </a:lnTo>
                <a:cubicBezTo>
                  <a:pt x="194349" y="532027"/>
                  <a:pt x="186865" y="530435"/>
                  <a:pt x="180058" y="527556"/>
                </a:cubicBezTo>
                <a:close/>
                <a:moveTo>
                  <a:pt x="922560" y="436507"/>
                </a:moveTo>
                <a:lnTo>
                  <a:pt x="925477" y="450952"/>
                </a:lnTo>
                <a:lnTo>
                  <a:pt x="925477" y="475133"/>
                </a:lnTo>
                <a:lnTo>
                  <a:pt x="921652" y="494075"/>
                </a:lnTo>
                <a:lnTo>
                  <a:pt x="929289" y="488926"/>
                </a:lnTo>
                <a:cubicBezTo>
                  <a:pt x="936096" y="486047"/>
                  <a:pt x="943579" y="484455"/>
                  <a:pt x="951435" y="484455"/>
                </a:cubicBezTo>
                <a:lnTo>
                  <a:pt x="975615" y="484455"/>
                </a:lnTo>
                <a:cubicBezTo>
                  <a:pt x="983471" y="484455"/>
                  <a:pt x="990955" y="486047"/>
                  <a:pt x="997761" y="488926"/>
                </a:cubicBezTo>
                <a:lnTo>
                  <a:pt x="1005398" y="494075"/>
                </a:lnTo>
                <a:lnTo>
                  <a:pt x="1001574" y="475133"/>
                </a:lnTo>
                <a:lnTo>
                  <a:pt x="1001574" y="450952"/>
                </a:lnTo>
                <a:lnTo>
                  <a:pt x="1004490" y="436507"/>
                </a:lnTo>
                <a:lnTo>
                  <a:pt x="997761" y="441044"/>
                </a:lnTo>
                <a:cubicBezTo>
                  <a:pt x="990955" y="443923"/>
                  <a:pt x="983471" y="445515"/>
                  <a:pt x="975615" y="445515"/>
                </a:cubicBezTo>
                <a:lnTo>
                  <a:pt x="951435" y="445515"/>
                </a:lnTo>
                <a:cubicBezTo>
                  <a:pt x="943579" y="445515"/>
                  <a:pt x="936096" y="443923"/>
                  <a:pt x="929289" y="441044"/>
                </a:cubicBezTo>
                <a:close/>
                <a:moveTo>
                  <a:pt x="708494" y="436507"/>
                </a:moveTo>
                <a:lnTo>
                  <a:pt x="711411" y="450952"/>
                </a:lnTo>
                <a:lnTo>
                  <a:pt x="711411" y="475133"/>
                </a:lnTo>
                <a:lnTo>
                  <a:pt x="707586" y="494075"/>
                </a:lnTo>
                <a:lnTo>
                  <a:pt x="715223" y="488926"/>
                </a:lnTo>
                <a:cubicBezTo>
                  <a:pt x="722030" y="486047"/>
                  <a:pt x="729513" y="484455"/>
                  <a:pt x="737369" y="484455"/>
                </a:cubicBezTo>
                <a:lnTo>
                  <a:pt x="761549" y="484455"/>
                </a:lnTo>
                <a:cubicBezTo>
                  <a:pt x="769405" y="484455"/>
                  <a:pt x="776889" y="486047"/>
                  <a:pt x="783695" y="488926"/>
                </a:cubicBezTo>
                <a:lnTo>
                  <a:pt x="791332" y="494075"/>
                </a:lnTo>
                <a:lnTo>
                  <a:pt x="787508" y="475133"/>
                </a:lnTo>
                <a:lnTo>
                  <a:pt x="787508" y="450952"/>
                </a:lnTo>
                <a:lnTo>
                  <a:pt x="790424" y="436507"/>
                </a:lnTo>
                <a:lnTo>
                  <a:pt x="783696" y="441044"/>
                </a:lnTo>
                <a:cubicBezTo>
                  <a:pt x="776889" y="443923"/>
                  <a:pt x="769405" y="445515"/>
                  <a:pt x="761549" y="445515"/>
                </a:cubicBezTo>
                <a:lnTo>
                  <a:pt x="737369" y="445515"/>
                </a:lnTo>
                <a:cubicBezTo>
                  <a:pt x="729513" y="445515"/>
                  <a:pt x="722030" y="443923"/>
                  <a:pt x="715223" y="441044"/>
                </a:cubicBezTo>
                <a:close/>
                <a:moveTo>
                  <a:pt x="494428" y="436507"/>
                </a:moveTo>
                <a:lnTo>
                  <a:pt x="497345" y="450952"/>
                </a:lnTo>
                <a:lnTo>
                  <a:pt x="497345" y="475133"/>
                </a:lnTo>
                <a:lnTo>
                  <a:pt x="493520" y="494075"/>
                </a:lnTo>
                <a:lnTo>
                  <a:pt x="501157" y="488926"/>
                </a:lnTo>
                <a:cubicBezTo>
                  <a:pt x="507964" y="486047"/>
                  <a:pt x="515447" y="484455"/>
                  <a:pt x="523303" y="484455"/>
                </a:cubicBezTo>
                <a:lnTo>
                  <a:pt x="547484" y="484455"/>
                </a:lnTo>
                <a:cubicBezTo>
                  <a:pt x="555339" y="484455"/>
                  <a:pt x="562823" y="486047"/>
                  <a:pt x="569629" y="488926"/>
                </a:cubicBezTo>
                <a:lnTo>
                  <a:pt x="577266" y="494075"/>
                </a:lnTo>
                <a:lnTo>
                  <a:pt x="573442" y="475133"/>
                </a:lnTo>
                <a:lnTo>
                  <a:pt x="573442" y="450952"/>
                </a:lnTo>
                <a:lnTo>
                  <a:pt x="576358" y="436507"/>
                </a:lnTo>
                <a:lnTo>
                  <a:pt x="569630" y="441044"/>
                </a:lnTo>
                <a:cubicBezTo>
                  <a:pt x="562823" y="443923"/>
                  <a:pt x="555339" y="445515"/>
                  <a:pt x="547484" y="445515"/>
                </a:cubicBezTo>
                <a:lnTo>
                  <a:pt x="523303" y="445515"/>
                </a:lnTo>
                <a:cubicBezTo>
                  <a:pt x="515448" y="445515"/>
                  <a:pt x="507964" y="443923"/>
                  <a:pt x="501157" y="441044"/>
                </a:cubicBezTo>
                <a:close/>
                <a:moveTo>
                  <a:pt x="280362" y="436507"/>
                </a:moveTo>
                <a:lnTo>
                  <a:pt x="283279" y="450952"/>
                </a:lnTo>
                <a:lnTo>
                  <a:pt x="283279" y="475133"/>
                </a:lnTo>
                <a:lnTo>
                  <a:pt x="279455" y="494075"/>
                </a:lnTo>
                <a:lnTo>
                  <a:pt x="287091" y="488926"/>
                </a:lnTo>
                <a:cubicBezTo>
                  <a:pt x="293898" y="486047"/>
                  <a:pt x="301382" y="484455"/>
                  <a:pt x="309237" y="484455"/>
                </a:cubicBezTo>
                <a:lnTo>
                  <a:pt x="333418" y="484455"/>
                </a:lnTo>
                <a:cubicBezTo>
                  <a:pt x="341273" y="484455"/>
                  <a:pt x="348757" y="486047"/>
                  <a:pt x="355563" y="488926"/>
                </a:cubicBezTo>
                <a:lnTo>
                  <a:pt x="363200" y="494075"/>
                </a:lnTo>
                <a:lnTo>
                  <a:pt x="359376" y="475133"/>
                </a:lnTo>
                <a:lnTo>
                  <a:pt x="359376" y="450952"/>
                </a:lnTo>
                <a:lnTo>
                  <a:pt x="362292" y="436507"/>
                </a:lnTo>
                <a:lnTo>
                  <a:pt x="355564" y="441044"/>
                </a:lnTo>
                <a:cubicBezTo>
                  <a:pt x="348757" y="443923"/>
                  <a:pt x="341273" y="445515"/>
                  <a:pt x="333418" y="445515"/>
                </a:cubicBezTo>
                <a:lnTo>
                  <a:pt x="309237" y="445515"/>
                </a:lnTo>
                <a:cubicBezTo>
                  <a:pt x="301382" y="445515"/>
                  <a:pt x="293898" y="443923"/>
                  <a:pt x="287091" y="441044"/>
                </a:cubicBezTo>
                <a:close/>
                <a:moveTo>
                  <a:pt x="814619" y="345497"/>
                </a:moveTo>
                <a:lnTo>
                  <a:pt x="818444" y="364440"/>
                </a:lnTo>
                <a:lnTo>
                  <a:pt x="818444" y="388620"/>
                </a:lnTo>
                <a:lnTo>
                  <a:pt x="815527" y="403066"/>
                </a:lnTo>
                <a:lnTo>
                  <a:pt x="822256" y="398529"/>
                </a:lnTo>
                <a:cubicBezTo>
                  <a:pt x="829063" y="395650"/>
                  <a:pt x="836546" y="394058"/>
                  <a:pt x="844402" y="394058"/>
                </a:cubicBezTo>
                <a:lnTo>
                  <a:pt x="868582" y="394058"/>
                </a:lnTo>
                <a:cubicBezTo>
                  <a:pt x="876438" y="394058"/>
                  <a:pt x="883922" y="395650"/>
                  <a:pt x="890728" y="398529"/>
                </a:cubicBezTo>
                <a:lnTo>
                  <a:pt x="897457" y="403066"/>
                </a:lnTo>
                <a:lnTo>
                  <a:pt x="894541" y="388620"/>
                </a:lnTo>
                <a:lnTo>
                  <a:pt x="894541" y="364440"/>
                </a:lnTo>
                <a:lnTo>
                  <a:pt x="898365" y="345497"/>
                </a:lnTo>
                <a:lnTo>
                  <a:pt x="890728" y="350646"/>
                </a:lnTo>
                <a:cubicBezTo>
                  <a:pt x="883922" y="353525"/>
                  <a:pt x="876438" y="355117"/>
                  <a:pt x="868582" y="355117"/>
                </a:cubicBezTo>
                <a:lnTo>
                  <a:pt x="844402" y="355117"/>
                </a:lnTo>
                <a:cubicBezTo>
                  <a:pt x="836546" y="355117"/>
                  <a:pt x="829063" y="353525"/>
                  <a:pt x="822256" y="350646"/>
                </a:cubicBezTo>
                <a:close/>
                <a:moveTo>
                  <a:pt x="600553" y="345497"/>
                </a:moveTo>
                <a:lnTo>
                  <a:pt x="604378" y="364440"/>
                </a:lnTo>
                <a:lnTo>
                  <a:pt x="604378" y="388620"/>
                </a:lnTo>
                <a:lnTo>
                  <a:pt x="601461" y="403066"/>
                </a:lnTo>
                <a:lnTo>
                  <a:pt x="608190" y="398529"/>
                </a:lnTo>
                <a:cubicBezTo>
                  <a:pt x="614997" y="395650"/>
                  <a:pt x="622481" y="394058"/>
                  <a:pt x="630336" y="394058"/>
                </a:cubicBezTo>
                <a:lnTo>
                  <a:pt x="654517" y="394058"/>
                </a:lnTo>
                <a:cubicBezTo>
                  <a:pt x="662372" y="394058"/>
                  <a:pt x="669856" y="395650"/>
                  <a:pt x="676663" y="398529"/>
                </a:cubicBezTo>
                <a:lnTo>
                  <a:pt x="683391" y="403066"/>
                </a:lnTo>
                <a:lnTo>
                  <a:pt x="680475" y="388620"/>
                </a:lnTo>
                <a:lnTo>
                  <a:pt x="680475" y="364440"/>
                </a:lnTo>
                <a:lnTo>
                  <a:pt x="684299" y="345497"/>
                </a:lnTo>
                <a:lnTo>
                  <a:pt x="676662" y="350646"/>
                </a:lnTo>
                <a:cubicBezTo>
                  <a:pt x="669856" y="353525"/>
                  <a:pt x="662372" y="355117"/>
                  <a:pt x="654517" y="355117"/>
                </a:cubicBezTo>
                <a:lnTo>
                  <a:pt x="630336" y="355117"/>
                </a:lnTo>
                <a:cubicBezTo>
                  <a:pt x="622480" y="355117"/>
                  <a:pt x="614997" y="353525"/>
                  <a:pt x="608190" y="350646"/>
                </a:cubicBezTo>
                <a:close/>
                <a:moveTo>
                  <a:pt x="386487" y="345497"/>
                </a:moveTo>
                <a:lnTo>
                  <a:pt x="390312" y="364440"/>
                </a:lnTo>
                <a:lnTo>
                  <a:pt x="390312" y="388620"/>
                </a:lnTo>
                <a:lnTo>
                  <a:pt x="387395" y="403066"/>
                </a:lnTo>
                <a:lnTo>
                  <a:pt x="394124" y="398529"/>
                </a:lnTo>
                <a:cubicBezTo>
                  <a:pt x="400931" y="395650"/>
                  <a:pt x="408415" y="394058"/>
                  <a:pt x="416270" y="394058"/>
                </a:cubicBezTo>
                <a:lnTo>
                  <a:pt x="440451" y="394058"/>
                </a:lnTo>
                <a:cubicBezTo>
                  <a:pt x="448306" y="394058"/>
                  <a:pt x="455790" y="395650"/>
                  <a:pt x="462597" y="398529"/>
                </a:cubicBezTo>
                <a:lnTo>
                  <a:pt x="469325" y="403066"/>
                </a:lnTo>
                <a:lnTo>
                  <a:pt x="466409" y="388620"/>
                </a:lnTo>
                <a:lnTo>
                  <a:pt x="466409" y="364440"/>
                </a:lnTo>
                <a:lnTo>
                  <a:pt x="470233" y="345497"/>
                </a:lnTo>
                <a:lnTo>
                  <a:pt x="462596" y="350646"/>
                </a:lnTo>
                <a:cubicBezTo>
                  <a:pt x="455790" y="353525"/>
                  <a:pt x="448306" y="355117"/>
                  <a:pt x="440451" y="355117"/>
                </a:cubicBezTo>
                <a:lnTo>
                  <a:pt x="416270" y="355117"/>
                </a:lnTo>
                <a:cubicBezTo>
                  <a:pt x="408414" y="355117"/>
                  <a:pt x="400931" y="353525"/>
                  <a:pt x="394124" y="350646"/>
                </a:cubicBezTo>
                <a:close/>
                <a:moveTo>
                  <a:pt x="172422" y="345497"/>
                </a:moveTo>
                <a:lnTo>
                  <a:pt x="176246" y="364440"/>
                </a:lnTo>
                <a:lnTo>
                  <a:pt x="176246" y="388620"/>
                </a:lnTo>
                <a:lnTo>
                  <a:pt x="173329" y="403066"/>
                </a:lnTo>
                <a:lnTo>
                  <a:pt x="180058" y="398529"/>
                </a:lnTo>
                <a:cubicBezTo>
                  <a:pt x="186865" y="395650"/>
                  <a:pt x="194349" y="394058"/>
                  <a:pt x="202204" y="394058"/>
                </a:cubicBezTo>
                <a:lnTo>
                  <a:pt x="226385" y="394058"/>
                </a:lnTo>
                <a:cubicBezTo>
                  <a:pt x="234240" y="394058"/>
                  <a:pt x="241724" y="395650"/>
                  <a:pt x="248531" y="398529"/>
                </a:cubicBezTo>
                <a:lnTo>
                  <a:pt x="255259" y="403066"/>
                </a:lnTo>
                <a:lnTo>
                  <a:pt x="252343" y="388620"/>
                </a:lnTo>
                <a:lnTo>
                  <a:pt x="252343" y="364440"/>
                </a:lnTo>
                <a:lnTo>
                  <a:pt x="256167" y="345497"/>
                </a:lnTo>
                <a:lnTo>
                  <a:pt x="248530" y="350646"/>
                </a:lnTo>
                <a:cubicBezTo>
                  <a:pt x="241724" y="353525"/>
                  <a:pt x="234240" y="355117"/>
                  <a:pt x="226385" y="355117"/>
                </a:cubicBezTo>
                <a:lnTo>
                  <a:pt x="202204" y="355117"/>
                </a:lnTo>
                <a:cubicBezTo>
                  <a:pt x="194349" y="355117"/>
                  <a:pt x="186865" y="353525"/>
                  <a:pt x="180058" y="350646"/>
                </a:cubicBezTo>
                <a:close/>
                <a:moveTo>
                  <a:pt x="922560" y="259597"/>
                </a:moveTo>
                <a:lnTo>
                  <a:pt x="925477" y="274043"/>
                </a:lnTo>
                <a:lnTo>
                  <a:pt x="925477" y="298223"/>
                </a:lnTo>
                <a:lnTo>
                  <a:pt x="921652" y="317165"/>
                </a:lnTo>
                <a:lnTo>
                  <a:pt x="929289" y="312016"/>
                </a:lnTo>
                <a:cubicBezTo>
                  <a:pt x="936096" y="309138"/>
                  <a:pt x="943579" y="307546"/>
                  <a:pt x="951435" y="307546"/>
                </a:cubicBezTo>
                <a:lnTo>
                  <a:pt x="975615" y="307546"/>
                </a:lnTo>
                <a:cubicBezTo>
                  <a:pt x="983471" y="307546"/>
                  <a:pt x="990955" y="309138"/>
                  <a:pt x="997761" y="312016"/>
                </a:cubicBezTo>
                <a:lnTo>
                  <a:pt x="1005398" y="317165"/>
                </a:lnTo>
                <a:lnTo>
                  <a:pt x="1001574" y="298223"/>
                </a:lnTo>
                <a:lnTo>
                  <a:pt x="1001574" y="274043"/>
                </a:lnTo>
                <a:lnTo>
                  <a:pt x="1004490" y="259597"/>
                </a:lnTo>
                <a:lnTo>
                  <a:pt x="997761" y="264134"/>
                </a:lnTo>
                <a:cubicBezTo>
                  <a:pt x="990955" y="267013"/>
                  <a:pt x="983471" y="268605"/>
                  <a:pt x="975615" y="268605"/>
                </a:cubicBezTo>
                <a:lnTo>
                  <a:pt x="951435" y="268605"/>
                </a:lnTo>
                <a:cubicBezTo>
                  <a:pt x="943579" y="268605"/>
                  <a:pt x="936096" y="267013"/>
                  <a:pt x="929289" y="264134"/>
                </a:cubicBezTo>
                <a:close/>
                <a:moveTo>
                  <a:pt x="708494" y="259597"/>
                </a:moveTo>
                <a:lnTo>
                  <a:pt x="711411" y="274043"/>
                </a:lnTo>
                <a:lnTo>
                  <a:pt x="711411" y="298223"/>
                </a:lnTo>
                <a:lnTo>
                  <a:pt x="707586" y="317165"/>
                </a:lnTo>
                <a:lnTo>
                  <a:pt x="715223" y="312016"/>
                </a:lnTo>
                <a:cubicBezTo>
                  <a:pt x="722030" y="309138"/>
                  <a:pt x="729513" y="307546"/>
                  <a:pt x="737369" y="307546"/>
                </a:cubicBezTo>
                <a:lnTo>
                  <a:pt x="761549" y="307546"/>
                </a:lnTo>
                <a:cubicBezTo>
                  <a:pt x="769405" y="307546"/>
                  <a:pt x="776889" y="309138"/>
                  <a:pt x="783695" y="312016"/>
                </a:cubicBezTo>
                <a:lnTo>
                  <a:pt x="791332" y="317165"/>
                </a:lnTo>
                <a:lnTo>
                  <a:pt x="787508" y="298223"/>
                </a:lnTo>
                <a:lnTo>
                  <a:pt x="787508" y="274043"/>
                </a:lnTo>
                <a:lnTo>
                  <a:pt x="790424" y="259597"/>
                </a:lnTo>
                <a:lnTo>
                  <a:pt x="783696" y="264134"/>
                </a:lnTo>
                <a:cubicBezTo>
                  <a:pt x="776889" y="267013"/>
                  <a:pt x="769405" y="268605"/>
                  <a:pt x="761549" y="268605"/>
                </a:cubicBezTo>
                <a:lnTo>
                  <a:pt x="737369" y="268605"/>
                </a:lnTo>
                <a:cubicBezTo>
                  <a:pt x="729513" y="268605"/>
                  <a:pt x="722030" y="267013"/>
                  <a:pt x="715223" y="264134"/>
                </a:cubicBezTo>
                <a:close/>
                <a:moveTo>
                  <a:pt x="494428" y="259597"/>
                </a:moveTo>
                <a:lnTo>
                  <a:pt x="497345" y="274043"/>
                </a:lnTo>
                <a:lnTo>
                  <a:pt x="497345" y="298223"/>
                </a:lnTo>
                <a:lnTo>
                  <a:pt x="493520" y="317165"/>
                </a:lnTo>
                <a:lnTo>
                  <a:pt x="501157" y="312016"/>
                </a:lnTo>
                <a:cubicBezTo>
                  <a:pt x="507964" y="309138"/>
                  <a:pt x="515447" y="307546"/>
                  <a:pt x="523303" y="307546"/>
                </a:cubicBezTo>
                <a:lnTo>
                  <a:pt x="547484" y="307546"/>
                </a:lnTo>
                <a:cubicBezTo>
                  <a:pt x="555339" y="307546"/>
                  <a:pt x="562823" y="309138"/>
                  <a:pt x="569629" y="312016"/>
                </a:cubicBezTo>
                <a:lnTo>
                  <a:pt x="577266" y="317165"/>
                </a:lnTo>
                <a:lnTo>
                  <a:pt x="573442" y="298223"/>
                </a:lnTo>
                <a:lnTo>
                  <a:pt x="573442" y="274043"/>
                </a:lnTo>
                <a:lnTo>
                  <a:pt x="576358" y="259597"/>
                </a:lnTo>
                <a:lnTo>
                  <a:pt x="569630" y="264134"/>
                </a:lnTo>
                <a:cubicBezTo>
                  <a:pt x="562823" y="267013"/>
                  <a:pt x="555339" y="268605"/>
                  <a:pt x="547484" y="268605"/>
                </a:cubicBezTo>
                <a:lnTo>
                  <a:pt x="523303" y="268605"/>
                </a:lnTo>
                <a:cubicBezTo>
                  <a:pt x="515448" y="268605"/>
                  <a:pt x="507964" y="267013"/>
                  <a:pt x="501157" y="264134"/>
                </a:cubicBezTo>
                <a:close/>
                <a:moveTo>
                  <a:pt x="280362" y="259597"/>
                </a:moveTo>
                <a:lnTo>
                  <a:pt x="283279" y="274043"/>
                </a:lnTo>
                <a:lnTo>
                  <a:pt x="283279" y="298223"/>
                </a:lnTo>
                <a:lnTo>
                  <a:pt x="279455" y="317165"/>
                </a:lnTo>
                <a:lnTo>
                  <a:pt x="287091" y="312016"/>
                </a:lnTo>
                <a:cubicBezTo>
                  <a:pt x="293898" y="309138"/>
                  <a:pt x="301382" y="307546"/>
                  <a:pt x="309237" y="307546"/>
                </a:cubicBezTo>
                <a:lnTo>
                  <a:pt x="333418" y="307546"/>
                </a:lnTo>
                <a:cubicBezTo>
                  <a:pt x="341273" y="307546"/>
                  <a:pt x="348757" y="309138"/>
                  <a:pt x="355563" y="312016"/>
                </a:cubicBezTo>
                <a:lnTo>
                  <a:pt x="363200" y="317165"/>
                </a:lnTo>
                <a:lnTo>
                  <a:pt x="359376" y="298223"/>
                </a:lnTo>
                <a:lnTo>
                  <a:pt x="359376" y="274043"/>
                </a:lnTo>
                <a:lnTo>
                  <a:pt x="362292" y="259597"/>
                </a:lnTo>
                <a:lnTo>
                  <a:pt x="355564" y="264134"/>
                </a:lnTo>
                <a:cubicBezTo>
                  <a:pt x="348757" y="267013"/>
                  <a:pt x="341273" y="268605"/>
                  <a:pt x="333418" y="268605"/>
                </a:cubicBezTo>
                <a:lnTo>
                  <a:pt x="309237" y="268605"/>
                </a:lnTo>
                <a:cubicBezTo>
                  <a:pt x="301382" y="268605"/>
                  <a:pt x="293898" y="267013"/>
                  <a:pt x="287091" y="264134"/>
                </a:cubicBezTo>
                <a:close/>
                <a:moveTo>
                  <a:pt x="814619" y="168588"/>
                </a:moveTo>
                <a:lnTo>
                  <a:pt x="818444" y="187530"/>
                </a:lnTo>
                <a:lnTo>
                  <a:pt x="818444" y="211711"/>
                </a:lnTo>
                <a:lnTo>
                  <a:pt x="815527" y="226156"/>
                </a:lnTo>
                <a:lnTo>
                  <a:pt x="822256" y="221620"/>
                </a:lnTo>
                <a:cubicBezTo>
                  <a:pt x="829063" y="218740"/>
                  <a:pt x="836546" y="217148"/>
                  <a:pt x="844402" y="217148"/>
                </a:cubicBezTo>
                <a:lnTo>
                  <a:pt x="868582" y="217148"/>
                </a:lnTo>
                <a:cubicBezTo>
                  <a:pt x="876438" y="217148"/>
                  <a:pt x="883922" y="218740"/>
                  <a:pt x="890728" y="221620"/>
                </a:cubicBezTo>
                <a:lnTo>
                  <a:pt x="897457" y="226156"/>
                </a:lnTo>
                <a:lnTo>
                  <a:pt x="894541" y="211711"/>
                </a:lnTo>
                <a:lnTo>
                  <a:pt x="894541" y="187530"/>
                </a:lnTo>
                <a:lnTo>
                  <a:pt x="898365" y="168588"/>
                </a:lnTo>
                <a:lnTo>
                  <a:pt x="890728" y="173737"/>
                </a:lnTo>
                <a:cubicBezTo>
                  <a:pt x="883922" y="176616"/>
                  <a:pt x="876438" y="178208"/>
                  <a:pt x="868582" y="178208"/>
                </a:cubicBezTo>
                <a:lnTo>
                  <a:pt x="844402" y="178208"/>
                </a:lnTo>
                <a:cubicBezTo>
                  <a:pt x="836546" y="178208"/>
                  <a:pt x="829063" y="176616"/>
                  <a:pt x="822256" y="173737"/>
                </a:cubicBezTo>
                <a:close/>
                <a:moveTo>
                  <a:pt x="600553" y="168588"/>
                </a:moveTo>
                <a:lnTo>
                  <a:pt x="604378" y="187530"/>
                </a:lnTo>
                <a:lnTo>
                  <a:pt x="604378" y="211711"/>
                </a:lnTo>
                <a:lnTo>
                  <a:pt x="601461" y="226156"/>
                </a:lnTo>
                <a:lnTo>
                  <a:pt x="608190" y="221620"/>
                </a:lnTo>
                <a:cubicBezTo>
                  <a:pt x="614997" y="218740"/>
                  <a:pt x="622481" y="217148"/>
                  <a:pt x="630336" y="217148"/>
                </a:cubicBezTo>
                <a:lnTo>
                  <a:pt x="654517" y="217148"/>
                </a:lnTo>
                <a:cubicBezTo>
                  <a:pt x="662372" y="217148"/>
                  <a:pt x="669856" y="218740"/>
                  <a:pt x="676663" y="221620"/>
                </a:cubicBezTo>
                <a:lnTo>
                  <a:pt x="683391" y="226156"/>
                </a:lnTo>
                <a:lnTo>
                  <a:pt x="680475" y="211711"/>
                </a:lnTo>
                <a:lnTo>
                  <a:pt x="680475" y="187530"/>
                </a:lnTo>
                <a:lnTo>
                  <a:pt x="684299" y="168588"/>
                </a:lnTo>
                <a:lnTo>
                  <a:pt x="676662" y="173737"/>
                </a:lnTo>
                <a:cubicBezTo>
                  <a:pt x="669856" y="176616"/>
                  <a:pt x="662372" y="178208"/>
                  <a:pt x="654517" y="178208"/>
                </a:cubicBezTo>
                <a:lnTo>
                  <a:pt x="630336" y="178208"/>
                </a:lnTo>
                <a:cubicBezTo>
                  <a:pt x="622480" y="178208"/>
                  <a:pt x="614997" y="176616"/>
                  <a:pt x="608190" y="173737"/>
                </a:cubicBezTo>
                <a:close/>
                <a:moveTo>
                  <a:pt x="386487" y="168588"/>
                </a:moveTo>
                <a:lnTo>
                  <a:pt x="390312" y="187530"/>
                </a:lnTo>
                <a:lnTo>
                  <a:pt x="390312" y="211711"/>
                </a:lnTo>
                <a:lnTo>
                  <a:pt x="387395" y="226156"/>
                </a:lnTo>
                <a:lnTo>
                  <a:pt x="394124" y="221620"/>
                </a:lnTo>
                <a:cubicBezTo>
                  <a:pt x="400931" y="218740"/>
                  <a:pt x="408415" y="217148"/>
                  <a:pt x="416270" y="217148"/>
                </a:cubicBezTo>
                <a:lnTo>
                  <a:pt x="440451" y="217148"/>
                </a:lnTo>
                <a:cubicBezTo>
                  <a:pt x="448306" y="217148"/>
                  <a:pt x="455790" y="218740"/>
                  <a:pt x="462597" y="221620"/>
                </a:cubicBezTo>
                <a:lnTo>
                  <a:pt x="469325" y="226156"/>
                </a:lnTo>
                <a:lnTo>
                  <a:pt x="466409" y="211711"/>
                </a:lnTo>
                <a:lnTo>
                  <a:pt x="466409" y="187530"/>
                </a:lnTo>
                <a:lnTo>
                  <a:pt x="470233" y="168588"/>
                </a:lnTo>
                <a:lnTo>
                  <a:pt x="462596" y="173737"/>
                </a:lnTo>
                <a:cubicBezTo>
                  <a:pt x="455790" y="176616"/>
                  <a:pt x="448306" y="178208"/>
                  <a:pt x="440451" y="178208"/>
                </a:cubicBezTo>
                <a:lnTo>
                  <a:pt x="416270" y="178208"/>
                </a:lnTo>
                <a:cubicBezTo>
                  <a:pt x="408414" y="178208"/>
                  <a:pt x="400931" y="176616"/>
                  <a:pt x="394124" y="173737"/>
                </a:cubicBezTo>
                <a:close/>
                <a:moveTo>
                  <a:pt x="172422" y="168588"/>
                </a:moveTo>
                <a:lnTo>
                  <a:pt x="176246" y="187530"/>
                </a:lnTo>
                <a:lnTo>
                  <a:pt x="176246" y="211711"/>
                </a:lnTo>
                <a:lnTo>
                  <a:pt x="173329" y="226156"/>
                </a:lnTo>
                <a:lnTo>
                  <a:pt x="180058" y="221620"/>
                </a:lnTo>
                <a:cubicBezTo>
                  <a:pt x="186865" y="218740"/>
                  <a:pt x="194349" y="217148"/>
                  <a:pt x="202204" y="217148"/>
                </a:cubicBezTo>
                <a:lnTo>
                  <a:pt x="226385" y="217148"/>
                </a:lnTo>
                <a:cubicBezTo>
                  <a:pt x="234240" y="217148"/>
                  <a:pt x="241724" y="218740"/>
                  <a:pt x="248531" y="221620"/>
                </a:cubicBezTo>
                <a:lnTo>
                  <a:pt x="255259" y="226156"/>
                </a:lnTo>
                <a:lnTo>
                  <a:pt x="252343" y="211711"/>
                </a:lnTo>
                <a:lnTo>
                  <a:pt x="252343" y="187530"/>
                </a:lnTo>
                <a:lnTo>
                  <a:pt x="256167" y="168588"/>
                </a:lnTo>
                <a:lnTo>
                  <a:pt x="248530" y="173737"/>
                </a:lnTo>
                <a:cubicBezTo>
                  <a:pt x="241724" y="176616"/>
                  <a:pt x="234240" y="178208"/>
                  <a:pt x="226385" y="178208"/>
                </a:cubicBezTo>
                <a:lnTo>
                  <a:pt x="202204" y="178208"/>
                </a:lnTo>
                <a:cubicBezTo>
                  <a:pt x="194349" y="178208"/>
                  <a:pt x="186865" y="176616"/>
                  <a:pt x="180058" y="173737"/>
                </a:cubicBezTo>
                <a:close/>
                <a:moveTo>
                  <a:pt x="922560" y="82687"/>
                </a:moveTo>
                <a:lnTo>
                  <a:pt x="925477" y="97133"/>
                </a:lnTo>
                <a:lnTo>
                  <a:pt x="925477" y="121313"/>
                </a:lnTo>
                <a:lnTo>
                  <a:pt x="921652" y="140256"/>
                </a:lnTo>
                <a:lnTo>
                  <a:pt x="929289" y="135107"/>
                </a:lnTo>
                <a:cubicBezTo>
                  <a:pt x="936096" y="132228"/>
                  <a:pt x="943579" y="130636"/>
                  <a:pt x="951435" y="130636"/>
                </a:cubicBezTo>
                <a:lnTo>
                  <a:pt x="975615" y="130636"/>
                </a:lnTo>
                <a:cubicBezTo>
                  <a:pt x="983471" y="130636"/>
                  <a:pt x="990955" y="132228"/>
                  <a:pt x="997761" y="135107"/>
                </a:cubicBezTo>
                <a:lnTo>
                  <a:pt x="1005398" y="140256"/>
                </a:lnTo>
                <a:lnTo>
                  <a:pt x="1001574" y="121313"/>
                </a:lnTo>
                <a:lnTo>
                  <a:pt x="1001574" y="97133"/>
                </a:lnTo>
                <a:lnTo>
                  <a:pt x="1004490" y="82687"/>
                </a:lnTo>
                <a:lnTo>
                  <a:pt x="997761" y="87224"/>
                </a:lnTo>
                <a:cubicBezTo>
                  <a:pt x="990955" y="90103"/>
                  <a:pt x="983471" y="91695"/>
                  <a:pt x="975615" y="91695"/>
                </a:cubicBezTo>
                <a:lnTo>
                  <a:pt x="951435" y="91695"/>
                </a:lnTo>
                <a:cubicBezTo>
                  <a:pt x="943579" y="91695"/>
                  <a:pt x="936096" y="90103"/>
                  <a:pt x="929289" y="87224"/>
                </a:cubicBezTo>
                <a:close/>
                <a:moveTo>
                  <a:pt x="708494" y="82687"/>
                </a:moveTo>
                <a:lnTo>
                  <a:pt x="711411" y="97133"/>
                </a:lnTo>
                <a:lnTo>
                  <a:pt x="711411" y="121313"/>
                </a:lnTo>
                <a:lnTo>
                  <a:pt x="707586" y="140256"/>
                </a:lnTo>
                <a:lnTo>
                  <a:pt x="715223" y="135107"/>
                </a:lnTo>
                <a:cubicBezTo>
                  <a:pt x="722030" y="132228"/>
                  <a:pt x="729513" y="130636"/>
                  <a:pt x="737369" y="130636"/>
                </a:cubicBezTo>
                <a:lnTo>
                  <a:pt x="761549" y="130636"/>
                </a:lnTo>
                <a:cubicBezTo>
                  <a:pt x="769405" y="130636"/>
                  <a:pt x="776889" y="132228"/>
                  <a:pt x="783695" y="135107"/>
                </a:cubicBezTo>
                <a:lnTo>
                  <a:pt x="791332" y="140256"/>
                </a:lnTo>
                <a:lnTo>
                  <a:pt x="787508" y="121313"/>
                </a:lnTo>
                <a:lnTo>
                  <a:pt x="787508" y="97133"/>
                </a:lnTo>
                <a:lnTo>
                  <a:pt x="790424" y="82687"/>
                </a:lnTo>
                <a:lnTo>
                  <a:pt x="783696" y="87224"/>
                </a:lnTo>
                <a:cubicBezTo>
                  <a:pt x="776889" y="90103"/>
                  <a:pt x="769405" y="91695"/>
                  <a:pt x="761549" y="91695"/>
                </a:cubicBezTo>
                <a:lnTo>
                  <a:pt x="737369" y="91695"/>
                </a:lnTo>
                <a:cubicBezTo>
                  <a:pt x="729513" y="91695"/>
                  <a:pt x="722030" y="90103"/>
                  <a:pt x="715223" y="87224"/>
                </a:cubicBezTo>
                <a:close/>
                <a:moveTo>
                  <a:pt x="494428" y="82687"/>
                </a:moveTo>
                <a:lnTo>
                  <a:pt x="497345" y="97133"/>
                </a:lnTo>
                <a:lnTo>
                  <a:pt x="497345" y="121313"/>
                </a:lnTo>
                <a:lnTo>
                  <a:pt x="493520" y="140256"/>
                </a:lnTo>
                <a:lnTo>
                  <a:pt x="501157" y="135107"/>
                </a:lnTo>
                <a:cubicBezTo>
                  <a:pt x="507964" y="132228"/>
                  <a:pt x="515447" y="130636"/>
                  <a:pt x="523303" y="130636"/>
                </a:cubicBezTo>
                <a:lnTo>
                  <a:pt x="547484" y="130636"/>
                </a:lnTo>
                <a:cubicBezTo>
                  <a:pt x="555339" y="130636"/>
                  <a:pt x="562823" y="132228"/>
                  <a:pt x="569629" y="135107"/>
                </a:cubicBezTo>
                <a:lnTo>
                  <a:pt x="577266" y="140256"/>
                </a:lnTo>
                <a:lnTo>
                  <a:pt x="573442" y="121313"/>
                </a:lnTo>
                <a:lnTo>
                  <a:pt x="573442" y="97133"/>
                </a:lnTo>
                <a:lnTo>
                  <a:pt x="576358" y="82687"/>
                </a:lnTo>
                <a:lnTo>
                  <a:pt x="569630" y="87224"/>
                </a:lnTo>
                <a:cubicBezTo>
                  <a:pt x="562823" y="90103"/>
                  <a:pt x="555339" y="91695"/>
                  <a:pt x="547484" y="91695"/>
                </a:cubicBezTo>
                <a:lnTo>
                  <a:pt x="523303" y="91695"/>
                </a:lnTo>
                <a:cubicBezTo>
                  <a:pt x="515448" y="91695"/>
                  <a:pt x="507964" y="90103"/>
                  <a:pt x="501157" y="87224"/>
                </a:cubicBezTo>
                <a:close/>
                <a:moveTo>
                  <a:pt x="280362" y="82687"/>
                </a:moveTo>
                <a:lnTo>
                  <a:pt x="283279" y="97133"/>
                </a:lnTo>
                <a:lnTo>
                  <a:pt x="283279" y="121313"/>
                </a:lnTo>
                <a:lnTo>
                  <a:pt x="279455" y="140256"/>
                </a:lnTo>
                <a:lnTo>
                  <a:pt x="287091" y="135107"/>
                </a:lnTo>
                <a:cubicBezTo>
                  <a:pt x="293898" y="132228"/>
                  <a:pt x="301382" y="130636"/>
                  <a:pt x="309237" y="130636"/>
                </a:cubicBezTo>
                <a:lnTo>
                  <a:pt x="333418" y="130636"/>
                </a:lnTo>
                <a:cubicBezTo>
                  <a:pt x="341273" y="130636"/>
                  <a:pt x="348757" y="132228"/>
                  <a:pt x="355563" y="135107"/>
                </a:cubicBezTo>
                <a:lnTo>
                  <a:pt x="363200" y="140256"/>
                </a:lnTo>
                <a:lnTo>
                  <a:pt x="359376" y="121313"/>
                </a:lnTo>
                <a:lnTo>
                  <a:pt x="359376" y="97133"/>
                </a:lnTo>
                <a:lnTo>
                  <a:pt x="362292" y="82687"/>
                </a:lnTo>
                <a:lnTo>
                  <a:pt x="355564" y="87224"/>
                </a:lnTo>
                <a:cubicBezTo>
                  <a:pt x="348757" y="90103"/>
                  <a:pt x="341273" y="91695"/>
                  <a:pt x="333418" y="91695"/>
                </a:cubicBezTo>
                <a:lnTo>
                  <a:pt x="309237" y="91695"/>
                </a:lnTo>
                <a:cubicBezTo>
                  <a:pt x="301382" y="91695"/>
                  <a:pt x="293898" y="90103"/>
                  <a:pt x="287091" y="87224"/>
                </a:cubicBezTo>
                <a:close/>
                <a:moveTo>
                  <a:pt x="837975" y="0"/>
                </a:moveTo>
                <a:lnTo>
                  <a:pt x="875010" y="0"/>
                </a:lnTo>
                <a:lnTo>
                  <a:pt x="868582" y="1298"/>
                </a:lnTo>
                <a:lnTo>
                  <a:pt x="844402" y="1298"/>
                </a:lnTo>
                <a:close/>
                <a:moveTo>
                  <a:pt x="623909" y="0"/>
                </a:moveTo>
                <a:lnTo>
                  <a:pt x="660944" y="0"/>
                </a:lnTo>
                <a:lnTo>
                  <a:pt x="654517" y="1298"/>
                </a:lnTo>
                <a:lnTo>
                  <a:pt x="630336" y="1298"/>
                </a:lnTo>
                <a:close/>
                <a:moveTo>
                  <a:pt x="409842" y="0"/>
                </a:moveTo>
                <a:lnTo>
                  <a:pt x="446878" y="0"/>
                </a:lnTo>
                <a:lnTo>
                  <a:pt x="440451" y="1298"/>
                </a:lnTo>
                <a:lnTo>
                  <a:pt x="416270" y="1298"/>
                </a:lnTo>
                <a:close/>
                <a:moveTo>
                  <a:pt x="195776" y="0"/>
                </a:moveTo>
                <a:lnTo>
                  <a:pt x="232812" y="0"/>
                </a:lnTo>
                <a:lnTo>
                  <a:pt x="226385" y="1298"/>
                </a:lnTo>
                <a:lnTo>
                  <a:pt x="202204" y="1298"/>
                </a:lnTo>
                <a:close/>
                <a:moveTo>
                  <a:pt x="148332" y="0"/>
                </a:moveTo>
                <a:lnTo>
                  <a:pt x="174102" y="0"/>
                </a:lnTo>
                <a:lnTo>
                  <a:pt x="176246" y="10620"/>
                </a:lnTo>
                <a:lnTo>
                  <a:pt x="176246" y="34801"/>
                </a:lnTo>
                <a:lnTo>
                  <a:pt x="173329" y="49246"/>
                </a:lnTo>
                <a:lnTo>
                  <a:pt x="180058" y="44710"/>
                </a:lnTo>
                <a:cubicBezTo>
                  <a:pt x="186865" y="41831"/>
                  <a:pt x="194349" y="40239"/>
                  <a:pt x="202204" y="40239"/>
                </a:cubicBezTo>
                <a:lnTo>
                  <a:pt x="226385" y="40239"/>
                </a:lnTo>
                <a:cubicBezTo>
                  <a:pt x="234240" y="40239"/>
                  <a:pt x="241724" y="41831"/>
                  <a:pt x="248531" y="44710"/>
                </a:cubicBezTo>
                <a:lnTo>
                  <a:pt x="255259" y="49246"/>
                </a:lnTo>
                <a:lnTo>
                  <a:pt x="252343" y="34801"/>
                </a:lnTo>
                <a:lnTo>
                  <a:pt x="252343" y="10620"/>
                </a:lnTo>
                <a:lnTo>
                  <a:pt x="254487" y="0"/>
                </a:lnTo>
                <a:lnTo>
                  <a:pt x="388168" y="0"/>
                </a:lnTo>
                <a:lnTo>
                  <a:pt x="390312" y="10620"/>
                </a:lnTo>
                <a:lnTo>
                  <a:pt x="390312" y="34801"/>
                </a:lnTo>
                <a:lnTo>
                  <a:pt x="387395" y="49246"/>
                </a:lnTo>
                <a:lnTo>
                  <a:pt x="394124" y="44710"/>
                </a:lnTo>
                <a:cubicBezTo>
                  <a:pt x="400931" y="41831"/>
                  <a:pt x="408415" y="40239"/>
                  <a:pt x="416270" y="40239"/>
                </a:cubicBezTo>
                <a:lnTo>
                  <a:pt x="440451" y="40239"/>
                </a:lnTo>
                <a:cubicBezTo>
                  <a:pt x="448306" y="40239"/>
                  <a:pt x="455790" y="41831"/>
                  <a:pt x="462597" y="44710"/>
                </a:cubicBezTo>
                <a:lnTo>
                  <a:pt x="469325" y="49246"/>
                </a:lnTo>
                <a:lnTo>
                  <a:pt x="466409" y="34801"/>
                </a:lnTo>
                <a:lnTo>
                  <a:pt x="466409" y="10620"/>
                </a:lnTo>
                <a:lnTo>
                  <a:pt x="468553" y="0"/>
                </a:lnTo>
                <a:lnTo>
                  <a:pt x="602234" y="0"/>
                </a:lnTo>
                <a:lnTo>
                  <a:pt x="604378" y="10620"/>
                </a:lnTo>
                <a:lnTo>
                  <a:pt x="604378" y="34801"/>
                </a:lnTo>
                <a:lnTo>
                  <a:pt x="601461" y="49246"/>
                </a:lnTo>
                <a:lnTo>
                  <a:pt x="608190" y="44710"/>
                </a:lnTo>
                <a:cubicBezTo>
                  <a:pt x="614997" y="41831"/>
                  <a:pt x="622481" y="40239"/>
                  <a:pt x="630336" y="40239"/>
                </a:cubicBezTo>
                <a:lnTo>
                  <a:pt x="654517" y="40239"/>
                </a:lnTo>
                <a:cubicBezTo>
                  <a:pt x="662372" y="40239"/>
                  <a:pt x="669856" y="41831"/>
                  <a:pt x="676663" y="44710"/>
                </a:cubicBezTo>
                <a:lnTo>
                  <a:pt x="683391" y="49246"/>
                </a:lnTo>
                <a:lnTo>
                  <a:pt x="680475" y="34801"/>
                </a:lnTo>
                <a:lnTo>
                  <a:pt x="680475" y="10620"/>
                </a:lnTo>
                <a:lnTo>
                  <a:pt x="682619" y="0"/>
                </a:lnTo>
                <a:lnTo>
                  <a:pt x="816300" y="0"/>
                </a:lnTo>
                <a:lnTo>
                  <a:pt x="818444" y="10620"/>
                </a:lnTo>
                <a:lnTo>
                  <a:pt x="818444" y="34801"/>
                </a:lnTo>
                <a:lnTo>
                  <a:pt x="815527" y="49246"/>
                </a:lnTo>
                <a:lnTo>
                  <a:pt x="822256" y="44710"/>
                </a:lnTo>
                <a:cubicBezTo>
                  <a:pt x="829063" y="41831"/>
                  <a:pt x="836546" y="40239"/>
                  <a:pt x="844402" y="40239"/>
                </a:cubicBezTo>
                <a:lnTo>
                  <a:pt x="868582" y="40239"/>
                </a:lnTo>
                <a:cubicBezTo>
                  <a:pt x="876438" y="40239"/>
                  <a:pt x="883922" y="41831"/>
                  <a:pt x="890728" y="44710"/>
                </a:cubicBezTo>
                <a:lnTo>
                  <a:pt x="897457" y="49246"/>
                </a:lnTo>
                <a:lnTo>
                  <a:pt x="894541" y="34801"/>
                </a:lnTo>
                <a:lnTo>
                  <a:pt x="894541" y="10620"/>
                </a:lnTo>
                <a:lnTo>
                  <a:pt x="896685" y="0"/>
                </a:lnTo>
                <a:lnTo>
                  <a:pt x="1030366" y="0"/>
                </a:lnTo>
                <a:lnTo>
                  <a:pt x="1032510" y="10620"/>
                </a:lnTo>
                <a:lnTo>
                  <a:pt x="1032510" y="34801"/>
                </a:lnTo>
                <a:lnTo>
                  <a:pt x="1029593" y="49246"/>
                </a:lnTo>
                <a:lnTo>
                  <a:pt x="1036322" y="44710"/>
                </a:lnTo>
                <a:lnTo>
                  <a:pt x="1044150" y="43129"/>
                </a:lnTo>
                <a:lnTo>
                  <a:pt x="1058291" y="178172"/>
                </a:lnTo>
                <a:lnTo>
                  <a:pt x="1036322" y="173737"/>
                </a:lnTo>
                <a:lnTo>
                  <a:pt x="1028685" y="168588"/>
                </a:lnTo>
                <a:lnTo>
                  <a:pt x="1032510" y="187530"/>
                </a:lnTo>
                <a:lnTo>
                  <a:pt x="1032510" y="211711"/>
                </a:lnTo>
                <a:lnTo>
                  <a:pt x="1029593" y="226156"/>
                </a:lnTo>
                <a:lnTo>
                  <a:pt x="1036322" y="221620"/>
                </a:lnTo>
                <a:cubicBezTo>
                  <a:pt x="1043129" y="218740"/>
                  <a:pt x="1050612" y="217148"/>
                  <a:pt x="1058468" y="217148"/>
                </a:cubicBezTo>
                <a:lnTo>
                  <a:pt x="1062372" y="217148"/>
                </a:lnTo>
                <a:lnTo>
                  <a:pt x="1076819" y="355117"/>
                </a:lnTo>
                <a:lnTo>
                  <a:pt x="1058468" y="355117"/>
                </a:lnTo>
                <a:cubicBezTo>
                  <a:pt x="1050612" y="355117"/>
                  <a:pt x="1043129" y="353525"/>
                  <a:pt x="1036322" y="350646"/>
                </a:cubicBezTo>
                <a:lnTo>
                  <a:pt x="1028685" y="345497"/>
                </a:lnTo>
                <a:lnTo>
                  <a:pt x="1032510" y="364440"/>
                </a:lnTo>
                <a:lnTo>
                  <a:pt x="1032510" y="388620"/>
                </a:lnTo>
                <a:lnTo>
                  <a:pt x="1029593" y="403066"/>
                </a:lnTo>
                <a:lnTo>
                  <a:pt x="1036322" y="398529"/>
                </a:lnTo>
                <a:cubicBezTo>
                  <a:pt x="1043129" y="395650"/>
                  <a:pt x="1050612" y="394058"/>
                  <a:pt x="1058468" y="394058"/>
                </a:cubicBezTo>
                <a:lnTo>
                  <a:pt x="1080897" y="394058"/>
                </a:lnTo>
                <a:lnTo>
                  <a:pt x="1095081" y="529517"/>
                </a:lnTo>
                <a:lnTo>
                  <a:pt x="1082648" y="532027"/>
                </a:lnTo>
                <a:lnTo>
                  <a:pt x="1058468" y="532027"/>
                </a:lnTo>
                <a:cubicBezTo>
                  <a:pt x="1050612" y="532027"/>
                  <a:pt x="1043129" y="530435"/>
                  <a:pt x="1036322" y="527556"/>
                </a:cubicBezTo>
                <a:lnTo>
                  <a:pt x="1028685" y="522407"/>
                </a:lnTo>
                <a:lnTo>
                  <a:pt x="1032510" y="541350"/>
                </a:lnTo>
                <a:lnTo>
                  <a:pt x="1032510" y="565530"/>
                </a:lnTo>
                <a:lnTo>
                  <a:pt x="1029593" y="579976"/>
                </a:lnTo>
                <a:lnTo>
                  <a:pt x="1036322" y="575439"/>
                </a:lnTo>
                <a:cubicBezTo>
                  <a:pt x="1043129" y="572560"/>
                  <a:pt x="1050612" y="570968"/>
                  <a:pt x="1058468" y="570968"/>
                </a:cubicBezTo>
                <a:lnTo>
                  <a:pt x="1082648" y="570968"/>
                </a:lnTo>
                <a:lnTo>
                  <a:pt x="1099784" y="574427"/>
                </a:lnTo>
                <a:lnTo>
                  <a:pt x="1141241" y="970347"/>
                </a:lnTo>
                <a:lnTo>
                  <a:pt x="1136626" y="967236"/>
                </a:lnTo>
                <a:lnTo>
                  <a:pt x="1139543" y="981681"/>
                </a:lnTo>
                <a:lnTo>
                  <a:pt x="1139543" y="1005862"/>
                </a:lnTo>
                <a:lnTo>
                  <a:pt x="1135718" y="1024804"/>
                </a:lnTo>
                <a:lnTo>
                  <a:pt x="1143355" y="1019656"/>
                </a:lnTo>
                <a:lnTo>
                  <a:pt x="1146341" y="1019053"/>
                </a:lnTo>
                <a:lnTo>
                  <a:pt x="1160273" y="1152098"/>
                </a:lnTo>
                <a:lnTo>
                  <a:pt x="1143355" y="1148682"/>
                </a:lnTo>
                <a:lnTo>
                  <a:pt x="1136626" y="1144145"/>
                </a:lnTo>
                <a:lnTo>
                  <a:pt x="1139543" y="1158591"/>
                </a:lnTo>
                <a:lnTo>
                  <a:pt x="1139543" y="1182771"/>
                </a:lnTo>
                <a:lnTo>
                  <a:pt x="1135718" y="1201714"/>
                </a:lnTo>
                <a:lnTo>
                  <a:pt x="1143355" y="1196565"/>
                </a:lnTo>
                <a:lnTo>
                  <a:pt x="1164482" y="1192300"/>
                </a:lnTo>
                <a:lnTo>
                  <a:pt x="1178908" y="1330063"/>
                </a:lnTo>
                <a:lnTo>
                  <a:pt x="1165501" y="1330063"/>
                </a:lnTo>
                <a:cubicBezTo>
                  <a:pt x="1157645" y="1330063"/>
                  <a:pt x="1150162" y="1328471"/>
                  <a:pt x="1143355" y="1325592"/>
                </a:cubicBezTo>
                <a:lnTo>
                  <a:pt x="1136626" y="1321055"/>
                </a:lnTo>
                <a:lnTo>
                  <a:pt x="1139543" y="1335500"/>
                </a:lnTo>
                <a:lnTo>
                  <a:pt x="1139543" y="1359681"/>
                </a:lnTo>
                <a:lnTo>
                  <a:pt x="1135718" y="1378623"/>
                </a:lnTo>
                <a:lnTo>
                  <a:pt x="1143355" y="1373475"/>
                </a:lnTo>
                <a:cubicBezTo>
                  <a:pt x="1150162" y="1370596"/>
                  <a:pt x="1157645" y="1369004"/>
                  <a:pt x="1165501" y="1369004"/>
                </a:cubicBezTo>
                <a:lnTo>
                  <a:pt x="1182985" y="1369004"/>
                </a:lnTo>
                <a:lnTo>
                  <a:pt x="1188279" y="1419562"/>
                </a:lnTo>
                <a:lnTo>
                  <a:pt x="1109886" y="1419562"/>
                </a:lnTo>
                <a:lnTo>
                  <a:pt x="1112431" y="1406955"/>
                </a:lnTo>
                <a:lnTo>
                  <a:pt x="1104794" y="1412104"/>
                </a:lnTo>
                <a:cubicBezTo>
                  <a:pt x="1097987" y="1414983"/>
                  <a:pt x="1090504" y="1416575"/>
                  <a:pt x="1082648" y="1416575"/>
                </a:cubicBezTo>
                <a:lnTo>
                  <a:pt x="1058468" y="1416575"/>
                </a:lnTo>
                <a:cubicBezTo>
                  <a:pt x="1050612" y="1416575"/>
                  <a:pt x="1043129" y="1414983"/>
                  <a:pt x="1036322" y="1412104"/>
                </a:cubicBezTo>
                <a:lnTo>
                  <a:pt x="1028685" y="1406955"/>
                </a:lnTo>
                <a:lnTo>
                  <a:pt x="1031231" y="1419562"/>
                </a:lnTo>
                <a:lnTo>
                  <a:pt x="895820" y="1419562"/>
                </a:lnTo>
                <a:lnTo>
                  <a:pt x="898365" y="1406955"/>
                </a:lnTo>
                <a:lnTo>
                  <a:pt x="890728" y="1412104"/>
                </a:lnTo>
                <a:cubicBezTo>
                  <a:pt x="883922" y="1414983"/>
                  <a:pt x="876438" y="1416575"/>
                  <a:pt x="868582" y="1416575"/>
                </a:cubicBezTo>
                <a:lnTo>
                  <a:pt x="844402" y="1416575"/>
                </a:lnTo>
                <a:cubicBezTo>
                  <a:pt x="836546" y="1416575"/>
                  <a:pt x="829063" y="1414983"/>
                  <a:pt x="822256" y="1412104"/>
                </a:cubicBezTo>
                <a:lnTo>
                  <a:pt x="814619" y="1406955"/>
                </a:lnTo>
                <a:lnTo>
                  <a:pt x="817165" y="1419562"/>
                </a:lnTo>
                <a:lnTo>
                  <a:pt x="681754" y="1419562"/>
                </a:lnTo>
                <a:lnTo>
                  <a:pt x="684299" y="1406955"/>
                </a:lnTo>
                <a:lnTo>
                  <a:pt x="676662" y="1412104"/>
                </a:lnTo>
                <a:cubicBezTo>
                  <a:pt x="669856" y="1414983"/>
                  <a:pt x="662372" y="1416575"/>
                  <a:pt x="654517" y="1416575"/>
                </a:cubicBezTo>
                <a:lnTo>
                  <a:pt x="630336" y="1416575"/>
                </a:lnTo>
                <a:cubicBezTo>
                  <a:pt x="622480" y="1416575"/>
                  <a:pt x="614997" y="1414983"/>
                  <a:pt x="608190" y="1412104"/>
                </a:cubicBezTo>
                <a:lnTo>
                  <a:pt x="600553" y="1406955"/>
                </a:lnTo>
                <a:lnTo>
                  <a:pt x="603099" y="1419562"/>
                </a:lnTo>
                <a:lnTo>
                  <a:pt x="467688" y="1419562"/>
                </a:lnTo>
                <a:lnTo>
                  <a:pt x="470233" y="1406955"/>
                </a:lnTo>
                <a:lnTo>
                  <a:pt x="462596" y="1412104"/>
                </a:lnTo>
                <a:cubicBezTo>
                  <a:pt x="455790" y="1414983"/>
                  <a:pt x="448306" y="1416575"/>
                  <a:pt x="440451" y="1416575"/>
                </a:cubicBezTo>
                <a:lnTo>
                  <a:pt x="416270" y="1416575"/>
                </a:lnTo>
                <a:cubicBezTo>
                  <a:pt x="408414" y="1416575"/>
                  <a:pt x="400931" y="1414983"/>
                  <a:pt x="394124" y="1412104"/>
                </a:cubicBezTo>
                <a:lnTo>
                  <a:pt x="386487" y="1406955"/>
                </a:lnTo>
                <a:lnTo>
                  <a:pt x="389033" y="1419562"/>
                </a:lnTo>
                <a:lnTo>
                  <a:pt x="253622" y="1419562"/>
                </a:lnTo>
                <a:lnTo>
                  <a:pt x="256167" y="1406955"/>
                </a:lnTo>
                <a:lnTo>
                  <a:pt x="248530" y="1412104"/>
                </a:lnTo>
                <a:cubicBezTo>
                  <a:pt x="241724" y="1414983"/>
                  <a:pt x="234240" y="1416575"/>
                  <a:pt x="226385" y="1416575"/>
                </a:cubicBezTo>
                <a:lnTo>
                  <a:pt x="202204" y="1416575"/>
                </a:lnTo>
                <a:cubicBezTo>
                  <a:pt x="194349" y="1416575"/>
                  <a:pt x="186865" y="1414983"/>
                  <a:pt x="180058" y="1412104"/>
                </a:cubicBezTo>
                <a:lnTo>
                  <a:pt x="172422" y="1406955"/>
                </a:lnTo>
                <a:lnTo>
                  <a:pt x="174967" y="1419562"/>
                </a:lnTo>
                <a:lnTo>
                  <a:pt x="39556" y="1419562"/>
                </a:lnTo>
                <a:lnTo>
                  <a:pt x="42101" y="1406955"/>
                </a:lnTo>
                <a:lnTo>
                  <a:pt x="34464" y="1412104"/>
                </a:lnTo>
                <a:cubicBezTo>
                  <a:pt x="27658" y="1414983"/>
                  <a:pt x="20174" y="1416575"/>
                  <a:pt x="12319" y="1416575"/>
                </a:cubicBezTo>
                <a:lnTo>
                  <a:pt x="0" y="1416575"/>
                </a:lnTo>
                <a:lnTo>
                  <a:pt x="14403" y="1279027"/>
                </a:lnTo>
                <a:lnTo>
                  <a:pt x="34465" y="1283077"/>
                </a:lnTo>
                <a:lnTo>
                  <a:pt x="41193" y="1287614"/>
                </a:lnTo>
                <a:lnTo>
                  <a:pt x="38277" y="1273169"/>
                </a:lnTo>
                <a:lnTo>
                  <a:pt x="38277" y="1248988"/>
                </a:lnTo>
                <a:lnTo>
                  <a:pt x="42101" y="1230046"/>
                </a:lnTo>
                <a:lnTo>
                  <a:pt x="34464" y="1235195"/>
                </a:lnTo>
                <a:lnTo>
                  <a:pt x="18658" y="1238386"/>
                </a:lnTo>
                <a:lnTo>
                  <a:pt x="32544" y="1105780"/>
                </a:lnTo>
                <a:lnTo>
                  <a:pt x="34465" y="1106167"/>
                </a:lnTo>
                <a:lnTo>
                  <a:pt x="41193" y="1110704"/>
                </a:lnTo>
                <a:lnTo>
                  <a:pt x="38277" y="1096259"/>
                </a:lnTo>
                <a:lnTo>
                  <a:pt x="38277" y="1072078"/>
                </a:lnTo>
                <a:lnTo>
                  <a:pt x="42101" y="1053136"/>
                </a:lnTo>
                <a:lnTo>
                  <a:pt x="37749" y="1056071"/>
                </a:lnTo>
                <a:lnTo>
                  <a:pt x="78732" y="664684"/>
                </a:lnTo>
                <a:lnTo>
                  <a:pt x="95171" y="661365"/>
                </a:lnTo>
                <a:lnTo>
                  <a:pt x="119352" y="661365"/>
                </a:lnTo>
                <a:cubicBezTo>
                  <a:pt x="127207" y="661365"/>
                  <a:pt x="134691" y="662957"/>
                  <a:pt x="141497" y="665836"/>
                </a:cubicBezTo>
                <a:lnTo>
                  <a:pt x="149134" y="670985"/>
                </a:lnTo>
                <a:lnTo>
                  <a:pt x="145310" y="652043"/>
                </a:lnTo>
                <a:lnTo>
                  <a:pt x="145310" y="627862"/>
                </a:lnTo>
                <a:lnTo>
                  <a:pt x="148226" y="613416"/>
                </a:lnTo>
                <a:lnTo>
                  <a:pt x="141498" y="617953"/>
                </a:lnTo>
                <a:cubicBezTo>
                  <a:pt x="134691" y="620832"/>
                  <a:pt x="127207" y="622424"/>
                  <a:pt x="119352" y="622424"/>
                </a:cubicBezTo>
                <a:lnTo>
                  <a:pt x="95171" y="622424"/>
                </a:lnTo>
                <a:lnTo>
                  <a:pt x="83406" y="620049"/>
                </a:lnTo>
                <a:lnTo>
                  <a:pt x="97604" y="484455"/>
                </a:lnTo>
                <a:lnTo>
                  <a:pt x="119352" y="484455"/>
                </a:lnTo>
                <a:cubicBezTo>
                  <a:pt x="127207" y="484455"/>
                  <a:pt x="134691" y="486047"/>
                  <a:pt x="141497" y="488926"/>
                </a:cubicBezTo>
                <a:lnTo>
                  <a:pt x="149134" y="494075"/>
                </a:lnTo>
                <a:lnTo>
                  <a:pt x="145310" y="475133"/>
                </a:lnTo>
                <a:lnTo>
                  <a:pt x="145310" y="450952"/>
                </a:lnTo>
                <a:lnTo>
                  <a:pt x="148226" y="436507"/>
                </a:lnTo>
                <a:lnTo>
                  <a:pt x="141498" y="441044"/>
                </a:lnTo>
                <a:cubicBezTo>
                  <a:pt x="134691" y="443923"/>
                  <a:pt x="127207" y="445515"/>
                  <a:pt x="119352" y="445515"/>
                </a:cubicBezTo>
                <a:lnTo>
                  <a:pt x="101681" y="445515"/>
                </a:lnTo>
                <a:lnTo>
                  <a:pt x="116128" y="307546"/>
                </a:lnTo>
                <a:lnTo>
                  <a:pt x="119352" y="307546"/>
                </a:lnTo>
                <a:cubicBezTo>
                  <a:pt x="127207" y="307546"/>
                  <a:pt x="134691" y="309138"/>
                  <a:pt x="141497" y="312016"/>
                </a:cubicBezTo>
                <a:lnTo>
                  <a:pt x="149134" y="317165"/>
                </a:lnTo>
                <a:lnTo>
                  <a:pt x="145310" y="298223"/>
                </a:lnTo>
                <a:lnTo>
                  <a:pt x="145310" y="274043"/>
                </a:lnTo>
                <a:lnTo>
                  <a:pt x="148226" y="259597"/>
                </a:lnTo>
                <a:lnTo>
                  <a:pt x="141498" y="264134"/>
                </a:lnTo>
                <a:lnTo>
                  <a:pt x="120224" y="268429"/>
                </a:lnTo>
                <a:lnTo>
                  <a:pt x="134336" y="133661"/>
                </a:lnTo>
                <a:lnTo>
                  <a:pt x="141497" y="135107"/>
                </a:lnTo>
                <a:lnTo>
                  <a:pt x="149134" y="140256"/>
                </a:lnTo>
                <a:lnTo>
                  <a:pt x="145310" y="121313"/>
                </a:lnTo>
                <a:lnTo>
                  <a:pt x="145310" y="97133"/>
                </a:lnTo>
                <a:lnTo>
                  <a:pt x="148226" y="82687"/>
                </a:lnTo>
                <a:lnTo>
                  <a:pt x="141498" y="87224"/>
                </a:lnTo>
                <a:lnTo>
                  <a:pt x="139149" y="87698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DC357357-B5AB-499C-B744-B4F3EB15D15C}"/>
              </a:ext>
            </a:extLst>
          </p:cNvPr>
          <p:cNvSpPr/>
          <p:nvPr/>
        </p:nvSpPr>
        <p:spPr bwMode="auto">
          <a:xfrm>
            <a:off x="4944970" y="3805554"/>
            <a:ext cx="2104070" cy="1260140"/>
          </a:xfrm>
          <a:custGeom>
            <a:avLst/>
            <a:gdLst>
              <a:gd name="connsiteX0" fmla="*/ 700530 w 2104070"/>
              <a:gd name="connsiteY0" fmla="*/ 0 h 1260140"/>
              <a:gd name="connsiteX1" fmla="*/ 763187 w 2104070"/>
              <a:gd name="connsiteY1" fmla="*/ 0 h 1260140"/>
              <a:gd name="connsiteX2" fmla="*/ 790803 w 2104070"/>
              <a:gd name="connsiteY2" fmla="*/ 50879 h 1260140"/>
              <a:gd name="connsiteX3" fmla="*/ 1052035 w 2104070"/>
              <a:gd name="connsiteY3" fmla="*/ 189775 h 1260140"/>
              <a:gd name="connsiteX4" fmla="*/ 1313267 w 2104070"/>
              <a:gd name="connsiteY4" fmla="*/ 50879 h 1260140"/>
              <a:gd name="connsiteX5" fmla="*/ 1340883 w 2104070"/>
              <a:gd name="connsiteY5" fmla="*/ 0 h 1260140"/>
              <a:gd name="connsiteX6" fmla="*/ 1390599 w 2104070"/>
              <a:gd name="connsiteY6" fmla="*/ 0 h 1260140"/>
              <a:gd name="connsiteX7" fmla="*/ 1424305 w 2104070"/>
              <a:gd name="connsiteY7" fmla="*/ 6805 h 1260140"/>
              <a:gd name="connsiteX8" fmla="*/ 1458044 w 2104070"/>
              <a:gd name="connsiteY8" fmla="*/ 9158 h 1260140"/>
              <a:gd name="connsiteX9" fmla="*/ 1548418 w 2104070"/>
              <a:gd name="connsiteY9" fmla="*/ 78504 h 1260140"/>
              <a:gd name="connsiteX10" fmla="*/ 2104070 w 2104070"/>
              <a:gd name="connsiteY10" fmla="*/ 1040922 h 1260140"/>
              <a:gd name="connsiteX11" fmla="*/ 1846278 w 2104070"/>
              <a:gd name="connsiteY11" fmla="*/ 1189758 h 1260140"/>
              <a:gd name="connsiteX12" fmla="*/ 1563122 w 2104070"/>
              <a:gd name="connsiteY12" fmla="*/ 699317 h 1260140"/>
              <a:gd name="connsiteX13" fmla="*/ 1563122 w 2104070"/>
              <a:gd name="connsiteY13" fmla="*/ 1260140 h 1260140"/>
              <a:gd name="connsiteX14" fmla="*/ 528007 w 2104070"/>
              <a:gd name="connsiteY14" fmla="*/ 1260140 h 1260140"/>
              <a:gd name="connsiteX15" fmla="*/ 528007 w 2104070"/>
              <a:gd name="connsiteY15" fmla="*/ 721733 h 1260140"/>
              <a:gd name="connsiteX16" fmla="*/ 257792 w 2104070"/>
              <a:gd name="connsiteY16" fmla="*/ 1189760 h 1260140"/>
              <a:gd name="connsiteX17" fmla="*/ 0 w 2104070"/>
              <a:gd name="connsiteY17" fmla="*/ 1040924 h 1260140"/>
              <a:gd name="connsiteX18" fmla="*/ 555652 w 2104070"/>
              <a:gd name="connsiteY18" fmla="*/ 78506 h 1260140"/>
              <a:gd name="connsiteX19" fmla="*/ 572730 w 2104070"/>
              <a:gd name="connsiteY19" fmla="*/ 59145 h 1260140"/>
              <a:gd name="connsiteX20" fmla="*/ 578538 w 2104070"/>
              <a:gd name="connsiteY20" fmla="*/ 50531 h 1260140"/>
              <a:gd name="connsiteX21" fmla="*/ 582955 w 2104070"/>
              <a:gd name="connsiteY21" fmla="*/ 47553 h 1260140"/>
              <a:gd name="connsiteX22" fmla="*/ 594748 w 2104070"/>
              <a:gd name="connsiteY22" fmla="*/ 34182 h 1260140"/>
              <a:gd name="connsiteX23" fmla="*/ 623846 w 2104070"/>
              <a:gd name="connsiteY23" fmla="*/ 19983 h 1260140"/>
              <a:gd name="connsiteX24" fmla="*/ 633376 w 2104070"/>
              <a:gd name="connsiteY24" fmla="*/ 13558 h 1260140"/>
              <a:gd name="connsiteX25" fmla="*/ 639580 w 2104070"/>
              <a:gd name="connsiteY25" fmla="*/ 12305 h 1260140"/>
              <a:gd name="connsiteX26" fmla="*/ 646027 w 2104070"/>
              <a:gd name="connsiteY26" fmla="*/ 9160 h 1260140"/>
              <a:gd name="connsiteX27" fmla="*/ 659981 w 2104070"/>
              <a:gd name="connsiteY27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4070" h="1260140">
                <a:moveTo>
                  <a:pt x="700530" y="0"/>
                </a:moveTo>
                <a:lnTo>
                  <a:pt x="763187" y="0"/>
                </a:lnTo>
                <a:lnTo>
                  <a:pt x="790803" y="50879"/>
                </a:lnTo>
                <a:cubicBezTo>
                  <a:pt x="847417" y="134679"/>
                  <a:pt x="943292" y="189775"/>
                  <a:pt x="1052035" y="189775"/>
                </a:cubicBezTo>
                <a:cubicBezTo>
                  <a:pt x="1160778" y="189775"/>
                  <a:pt x="1256653" y="134679"/>
                  <a:pt x="1313267" y="50879"/>
                </a:cubicBezTo>
                <a:lnTo>
                  <a:pt x="1340883" y="0"/>
                </a:lnTo>
                <a:lnTo>
                  <a:pt x="1390599" y="0"/>
                </a:lnTo>
                <a:lnTo>
                  <a:pt x="1424305" y="6805"/>
                </a:lnTo>
                <a:lnTo>
                  <a:pt x="1458044" y="9158"/>
                </a:lnTo>
                <a:cubicBezTo>
                  <a:pt x="1494836" y="19016"/>
                  <a:pt x="1527868" y="42911"/>
                  <a:pt x="1548418" y="78504"/>
                </a:cubicBezTo>
                <a:lnTo>
                  <a:pt x="2104070" y="1040922"/>
                </a:lnTo>
                <a:lnTo>
                  <a:pt x="1846278" y="1189758"/>
                </a:lnTo>
                <a:lnTo>
                  <a:pt x="1563122" y="699317"/>
                </a:lnTo>
                <a:lnTo>
                  <a:pt x="1563122" y="1260140"/>
                </a:lnTo>
                <a:lnTo>
                  <a:pt x="528007" y="1260140"/>
                </a:lnTo>
                <a:lnTo>
                  <a:pt x="528007" y="721733"/>
                </a:lnTo>
                <a:lnTo>
                  <a:pt x="257792" y="1189760"/>
                </a:lnTo>
                <a:lnTo>
                  <a:pt x="0" y="1040924"/>
                </a:lnTo>
                <a:lnTo>
                  <a:pt x="555652" y="78506"/>
                </a:lnTo>
                <a:lnTo>
                  <a:pt x="572730" y="59145"/>
                </a:lnTo>
                <a:lnTo>
                  <a:pt x="578538" y="50531"/>
                </a:lnTo>
                <a:lnTo>
                  <a:pt x="582955" y="47553"/>
                </a:lnTo>
                <a:lnTo>
                  <a:pt x="594748" y="34182"/>
                </a:lnTo>
                <a:lnTo>
                  <a:pt x="623846" y="19983"/>
                </a:lnTo>
                <a:lnTo>
                  <a:pt x="633376" y="13558"/>
                </a:lnTo>
                <a:lnTo>
                  <a:pt x="639580" y="12305"/>
                </a:lnTo>
                <a:lnTo>
                  <a:pt x="646027" y="9160"/>
                </a:lnTo>
                <a:lnTo>
                  <a:pt x="659981" y="8187"/>
                </a:lnTo>
                <a:close/>
              </a:path>
            </a:pathLst>
          </a:custGeom>
          <a:solidFill>
            <a:srgbClr val="7030A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3C7855D5-6155-4D3A-8573-262719EAD40E}"/>
              </a:ext>
            </a:extLst>
          </p:cNvPr>
          <p:cNvSpPr/>
          <p:nvPr/>
        </p:nvSpPr>
        <p:spPr>
          <a:xfrm>
            <a:off x="642205" y="4531069"/>
            <a:ext cx="1184597" cy="1419562"/>
          </a:xfrm>
          <a:custGeom>
            <a:avLst/>
            <a:gdLst>
              <a:gd name="connsiteX0" fmla="*/ 1081993 w 1184597"/>
              <a:gd name="connsiteY0" fmla="*/ 1326445 h 1419562"/>
              <a:gd name="connsiteX1" fmla="*/ 1081993 w 1184597"/>
              <a:gd name="connsiteY1" fmla="*/ 1366636 h 1419562"/>
              <a:gd name="connsiteX2" fmla="*/ 1122183 w 1184597"/>
              <a:gd name="connsiteY2" fmla="*/ 1366636 h 1419562"/>
              <a:gd name="connsiteX3" fmla="*/ 1122183 w 1184597"/>
              <a:gd name="connsiteY3" fmla="*/ 1326445 h 1419562"/>
              <a:gd name="connsiteX4" fmla="*/ 1007953 w 1184597"/>
              <a:gd name="connsiteY4" fmla="*/ 1326445 h 1419562"/>
              <a:gd name="connsiteX5" fmla="*/ 1007953 w 1184597"/>
              <a:gd name="connsiteY5" fmla="*/ 1366636 h 1419562"/>
              <a:gd name="connsiteX6" fmla="*/ 1048143 w 1184597"/>
              <a:gd name="connsiteY6" fmla="*/ 1366636 h 1419562"/>
              <a:gd name="connsiteX7" fmla="*/ 1048143 w 1184597"/>
              <a:gd name="connsiteY7" fmla="*/ 1326445 h 1419562"/>
              <a:gd name="connsiteX8" fmla="*/ 933913 w 1184597"/>
              <a:gd name="connsiteY8" fmla="*/ 1326445 h 1419562"/>
              <a:gd name="connsiteX9" fmla="*/ 933913 w 1184597"/>
              <a:gd name="connsiteY9" fmla="*/ 1366636 h 1419562"/>
              <a:gd name="connsiteX10" fmla="*/ 974103 w 1184597"/>
              <a:gd name="connsiteY10" fmla="*/ 1366636 h 1419562"/>
              <a:gd name="connsiteX11" fmla="*/ 974103 w 1184597"/>
              <a:gd name="connsiteY11" fmla="*/ 1326445 h 1419562"/>
              <a:gd name="connsiteX12" fmla="*/ 859872 w 1184597"/>
              <a:gd name="connsiteY12" fmla="*/ 1326445 h 1419562"/>
              <a:gd name="connsiteX13" fmla="*/ 859872 w 1184597"/>
              <a:gd name="connsiteY13" fmla="*/ 1366636 h 1419562"/>
              <a:gd name="connsiteX14" fmla="*/ 900063 w 1184597"/>
              <a:gd name="connsiteY14" fmla="*/ 1366636 h 1419562"/>
              <a:gd name="connsiteX15" fmla="*/ 900063 w 1184597"/>
              <a:gd name="connsiteY15" fmla="*/ 1326445 h 1419562"/>
              <a:gd name="connsiteX16" fmla="*/ 785832 w 1184597"/>
              <a:gd name="connsiteY16" fmla="*/ 1326445 h 1419562"/>
              <a:gd name="connsiteX17" fmla="*/ 785832 w 1184597"/>
              <a:gd name="connsiteY17" fmla="*/ 1366636 h 1419562"/>
              <a:gd name="connsiteX18" fmla="*/ 826022 w 1184597"/>
              <a:gd name="connsiteY18" fmla="*/ 1366636 h 1419562"/>
              <a:gd name="connsiteX19" fmla="*/ 826022 w 1184597"/>
              <a:gd name="connsiteY19" fmla="*/ 1326445 h 1419562"/>
              <a:gd name="connsiteX20" fmla="*/ 711792 w 1184597"/>
              <a:gd name="connsiteY20" fmla="*/ 1326445 h 1419562"/>
              <a:gd name="connsiteX21" fmla="*/ 711792 w 1184597"/>
              <a:gd name="connsiteY21" fmla="*/ 1366636 h 1419562"/>
              <a:gd name="connsiteX22" fmla="*/ 751982 w 1184597"/>
              <a:gd name="connsiteY22" fmla="*/ 1366636 h 1419562"/>
              <a:gd name="connsiteX23" fmla="*/ 751982 w 1184597"/>
              <a:gd name="connsiteY23" fmla="*/ 1326445 h 1419562"/>
              <a:gd name="connsiteX24" fmla="*/ 637752 w 1184597"/>
              <a:gd name="connsiteY24" fmla="*/ 1326445 h 1419562"/>
              <a:gd name="connsiteX25" fmla="*/ 637752 w 1184597"/>
              <a:gd name="connsiteY25" fmla="*/ 1366636 h 1419562"/>
              <a:gd name="connsiteX26" fmla="*/ 677942 w 1184597"/>
              <a:gd name="connsiteY26" fmla="*/ 1366636 h 1419562"/>
              <a:gd name="connsiteX27" fmla="*/ 677942 w 1184597"/>
              <a:gd name="connsiteY27" fmla="*/ 1326445 h 1419562"/>
              <a:gd name="connsiteX28" fmla="*/ 563712 w 1184597"/>
              <a:gd name="connsiteY28" fmla="*/ 1326445 h 1419562"/>
              <a:gd name="connsiteX29" fmla="*/ 563712 w 1184597"/>
              <a:gd name="connsiteY29" fmla="*/ 1366636 h 1419562"/>
              <a:gd name="connsiteX30" fmla="*/ 603902 w 1184597"/>
              <a:gd name="connsiteY30" fmla="*/ 1366636 h 1419562"/>
              <a:gd name="connsiteX31" fmla="*/ 603902 w 1184597"/>
              <a:gd name="connsiteY31" fmla="*/ 1326445 h 1419562"/>
              <a:gd name="connsiteX32" fmla="*/ 489671 w 1184597"/>
              <a:gd name="connsiteY32" fmla="*/ 1326445 h 1419562"/>
              <a:gd name="connsiteX33" fmla="*/ 489671 w 1184597"/>
              <a:gd name="connsiteY33" fmla="*/ 1366636 h 1419562"/>
              <a:gd name="connsiteX34" fmla="*/ 529861 w 1184597"/>
              <a:gd name="connsiteY34" fmla="*/ 1366636 h 1419562"/>
              <a:gd name="connsiteX35" fmla="*/ 529861 w 1184597"/>
              <a:gd name="connsiteY35" fmla="*/ 1326445 h 1419562"/>
              <a:gd name="connsiteX36" fmla="*/ 415631 w 1184597"/>
              <a:gd name="connsiteY36" fmla="*/ 1326445 h 1419562"/>
              <a:gd name="connsiteX37" fmla="*/ 415631 w 1184597"/>
              <a:gd name="connsiteY37" fmla="*/ 1366636 h 1419562"/>
              <a:gd name="connsiteX38" fmla="*/ 455821 w 1184597"/>
              <a:gd name="connsiteY38" fmla="*/ 1366636 h 1419562"/>
              <a:gd name="connsiteX39" fmla="*/ 455821 w 1184597"/>
              <a:gd name="connsiteY39" fmla="*/ 1326445 h 1419562"/>
              <a:gd name="connsiteX40" fmla="*/ 341591 w 1184597"/>
              <a:gd name="connsiteY40" fmla="*/ 1326445 h 1419562"/>
              <a:gd name="connsiteX41" fmla="*/ 341591 w 1184597"/>
              <a:gd name="connsiteY41" fmla="*/ 1366636 h 1419562"/>
              <a:gd name="connsiteX42" fmla="*/ 381781 w 1184597"/>
              <a:gd name="connsiteY42" fmla="*/ 1366636 h 1419562"/>
              <a:gd name="connsiteX43" fmla="*/ 381781 w 1184597"/>
              <a:gd name="connsiteY43" fmla="*/ 1326445 h 1419562"/>
              <a:gd name="connsiteX44" fmla="*/ 267551 w 1184597"/>
              <a:gd name="connsiteY44" fmla="*/ 1326445 h 1419562"/>
              <a:gd name="connsiteX45" fmla="*/ 267551 w 1184597"/>
              <a:gd name="connsiteY45" fmla="*/ 1366636 h 1419562"/>
              <a:gd name="connsiteX46" fmla="*/ 307741 w 1184597"/>
              <a:gd name="connsiteY46" fmla="*/ 1366636 h 1419562"/>
              <a:gd name="connsiteX47" fmla="*/ 307741 w 1184597"/>
              <a:gd name="connsiteY47" fmla="*/ 1326445 h 1419562"/>
              <a:gd name="connsiteX48" fmla="*/ 193511 w 1184597"/>
              <a:gd name="connsiteY48" fmla="*/ 1326445 h 1419562"/>
              <a:gd name="connsiteX49" fmla="*/ 193511 w 1184597"/>
              <a:gd name="connsiteY49" fmla="*/ 1366636 h 1419562"/>
              <a:gd name="connsiteX50" fmla="*/ 233701 w 1184597"/>
              <a:gd name="connsiteY50" fmla="*/ 1366636 h 1419562"/>
              <a:gd name="connsiteX51" fmla="*/ 233701 w 1184597"/>
              <a:gd name="connsiteY51" fmla="*/ 1326445 h 1419562"/>
              <a:gd name="connsiteX52" fmla="*/ 119470 w 1184597"/>
              <a:gd name="connsiteY52" fmla="*/ 1326445 h 1419562"/>
              <a:gd name="connsiteX53" fmla="*/ 119470 w 1184597"/>
              <a:gd name="connsiteY53" fmla="*/ 1366636 h 1419562"/>
              <a:gd name="connsiteX54" fmla="*/ 159660 w 1184597"/>
              <a:gd name="connsiteY54" fmla="*/ 1366636 h 1419562"/>
              <a:gd name="connsiteX55" fmla="*/ 159660 w 1184597"/>
              <a:gd name="connsiteY55" fmla="*/ 1326445 h 1419562"/>
              <a:gd name="connsiteX56" fmla="*/ 45430 w 1184597"/>
              <a:gd name="connsiteY56" fmla="*/ 1326445 h 1419562"/>
              <a:gd name="connsiteX57" fmla="*/ 45430 w 1184597"/>
              <a:gd name="connsiteY57" fmla="*/ 1366635 h 1419562"/>
              <a:gd name="connsiteX58" fmla="*/ 85620 w 1184597"/>
              <a:gd name="connsiteY58" fmla="*/ 1366635 h 1419562"/>
              <a:gd name="connsiteX59" fmla="*/ 85620 w 1184597"/>
              <a:gd name="connsiteY59" fmla="*/ 1326445 h 1419562"/>
              <a:gd name="connsiteX60" fmla="*/ 1081993 w 1184597"/>
              <a:gd name="connsiteY60" fmla="*/ 1252405 h 1419562"/>
              <a:gd name="connsiteX61" fmla="*/ 1081993 w 1184597"/>
              <a:gd name="connsiteY61" fmla="*/ 1292595 h 1419562"/>
              <a:gd name="connsiteX62" fmla="*/ 1122183 w 1184597"/>
              <a:gd name="connsiteY62" fmla="*/ 1292595 h 1419562"/>
              <a:gd name="connsiteX63" fmla="*/ 1122183 w 1184597"/>
              <a:gd name="connsiteY63" fmla="*/ 1252405 h 1419562"/>
              <a:gd name="connsiteX64" fmla="*/ 1007953 w 1184597"/>
              <a:gd name="connsiteY64" fmla="*/ 1252405 h 1419562"/>
              <a:gd name="connsiteX65" fmla="*/ 1007953 w 1184597"/>
              <a:gd name="connsiteY65" fmla="*/ 1292595 h 1419562"/>
              <a:gd name="connsiteX66" fmla="*/ 1048143 w 1184597"/>
              <a:gd name="connsiteY66" fmla="*/ 1292595 h 1419562"/>
              <a:gd name="connsiteX67" fmla="*/ 1048143 w 1184597"/>
              <a:gd name="connsiteY67" fmla="*/ 1252405 h 1419562"/>
              <a:gd name="connsiteX68" fmla="*/ 933913 w 1184597"/>
              <a:gd name="connsiteY68" fmla="*/ 1252405 h 1419562"/>
              <a:gd name="connsiteX69" fmla="*/ 933913 w 1184597"/>
              <a:gd name="connsiteY69" fmla="*/ 1292595 h 1419562"/>
              <a:gd name="connsiteX70" fmla="*/ 974103 w 1184597"/>
              <a:gd name="connsiteY70" fmla="*/ 1292595 h 1419562"/>
              <a:gd name="connsiteX71" fmla="*/ 974103 w 1184597"/>
              <a:gd name="connsiteY71" fmla="*/ 1252405 h 1419562"/>
              <a:gd name="connsiteX72" fmla="*/ 859872 w 1184597"/>
              <a:gd name="connsiteY72" fmla="*/ 1252405 h 1419562"/>
              <a:gd name="connsiteX73" fmla="*/ 859872 w 1184597"/>
              <a:gd name="connsiteY73" fmla="*/ 1292595 h 1419562"/>
              <a:gd name="connsiteX74" fmla="*/ 900063 w 1184597"/>
              <a:gd name="connsiteY74" fmla="*/ 1292595 h 1419562"/>
              <a:gd name="connsiteX75" fmla="*/ 900063 w 1184597"/>
              <a:gd name="connsiteY75" fmla="*/ 1252405 h 1419562"/>
              <a:gd name="connsiteX76" fmla="*/ 785832 w 1184597"/>
              <a:gd name="connsiteY76" fmla="*/ 1252405 h 1419562"/>
              <a:gd name="connsiteX77" fmla="*/ 785832 w 1184597"/>
              <a:gd name="connsiteY77" fmla="*/ 1292595 h 1419562"/>
              <a:gd name="connsiteX78" fmla="*/ 826022 w 1184597"/>
              <a:gd name="connsiteY78" fmla="*/ 1292595 h 1419562"/>
              <a:gd name="connsiteX79" fmla="*/ 826022 w 1184597"/>
              <a:gd name="connsiteY79" fmla="*/ 1252405 h 1419562"/>
              <a:gd name="connsiteX80" fmla="*/ 711792 w 1184597"/>
              <a:gd name="connsiteY80" fmla="*/ 1252405 h 1419562"/>
              <a:gd name="connsiteX81" fmla="*/ 711792 w 1184597"/>
              <a:gd name="connsiteY81" fmla="*/ 1292595 h 1419562"/>
              <a:gd name="connsiteX82" fmla="*/ 751982 w 1184597"/>
              <a:gd name="connsiteY82" fmla="*/ 1292595 h 1419562"/>
              <a:gd name="connsiteX83" fmla="*/ 751982 w 1184597"/>
              <a:gd name="connsiteY83" fmla="*/ 1252405 h 1419562"/>
              <a:gd name="connsiteX84" fmla="*/ 637752 w 1184597"/>
              <a:gd name="connsiteY84" fmla="*/ 1252405 h 1419562"/>
              <a:gd name="connsiteX85" fmla="*/ 637752 w 1184597"/>
              <a:gd name="connsiteY85" fmla="*/ 1292595 h 1419562"/>
              <a:gd name="connsiteX86" fmla="*/ 677942 w 1184597"/>
              <a:gd name="connsiteY86" fmla="*/ 1292595 h 1419562"/>
              <a:gd name="connsiteX87" fmla="*/ 677942 w 1184597"/>
              <a:gd name="connsiteY87" fmla="*/ 1252405 h 1419562"/>
              <a:gd name="connsiteX88" fmla="*/ 563712 w 1184597"/>
              <a:gd name="connsiteY88" fmla="*/ 1252405 h 1419562"/>
              <a:gd name="connsiteX89" fmla="*/ 563712 w 1184597"/>
              <a:gd name="connsiteY89" fmla="*/ 1292595 h 1419562"/>
              <a:gd name="connsiteX90" fmla="*/ 603902 w 1184597"/>
              <a:gd name="connsiteY90" fmla="*/ 1292595 h 1419562"/>
              <a:gd name="connsiteX91" fmla="*/ 603902 w 1184597"/>
              <a:gd name="connsiteY91" fmla="*/ 1252405 h 1419562"/>
              <a:gd name="connsiteX92" fmla="*/ 489671 w 1184597"/>
              <a:gd name="connsiteY92" fmla="*/ 1252405 h 1419562"/>
              <a:gd name="connsiteX93" fmla="*/ 489671 w 1184597"/>
              <a:gd name="connsiteY93" fmla="*/ 1292595 h 1419562"/>
              <a:gd name="connsiteX94" fmla="*/ 529861 w 1184597"/>
              <a:gd name="connsiteY94" fmla="*/ 1292595 h 1419562"/>
              <a:gd name="connsiteX95" fmla="*/ 529861 w 1184597"/>
              <a:gd name="connsiteY95" fmla="*/ 1252405 h 1419562"/>
              <a:gd name="connsiteX96" fmla="*/ 415631 w 1184597"/>
              <a:gd name="connsiteY96" fmla="*/ 1252405 h 1419562"/>
              <a:gd name="connsiteX97" fmla="*/ 415631 w 1184597"/>
              <a:gd name="connsiteY97" fmla="*/ 1292595 h 1419562"/>
              <a:gd name="connsiteX98" fmla="*/ 455821 w 1184597"/>
              <a:gd name="connsiteY98" fmla="*/ 1292595 h 1419562"/>
              <a:gd name="connsiteX99" fmla="*/ 455821 w 1184597"/>
              <a:gd name="connsiteY99" fmla="*/ 1252405 h 1419562"/>
              <a:gd name="connsiteX100" fmla="*/ 341591 w 1184597"/>
              <a:gd name="connsiteY100" fmla="*/ 1252405 h 1419562"/>
              <a:gd name="connsiteX101" fmla="*/ 341591 w 1184597"/>
              <a:gd name="connsiteY101" fmla="*/ 1292595 h 1419562"/>
              <a:gd name="connsiteX102" fmla="*/ 381781 w 1184597"/>
              <a:gd name="connsiteY102" fmla="*/ 1292595 h 1419562"/>
              <a:gd name="connsiteX103" fmla="*/ 381781 w 1184597"/>
              <a:gd name="connsiteY103" fmla="*/ 1252405 h 1419562"/>
              <a:gd name="connsiteX104" fmla="*/ 267551 w 1184597"/>
              <a:gd name="connsiteY104" fmla="*/ 1252405 h 1419562"/>
              <a:gd name="connsiteX105" fmla="*/ 267551 w 1184597"/>
              <a:gd name="connsiteY105" fmla="*/ 1292595 h 1419562"/>
              <a:gd name="connsiteX106" fmla="*/ 307741 w 1184597"/>
              <a:gd name="connsiteY106" fmla="*/ 1292595 h 1419562"/>
              <a:gd name="connsiteX107" fmla="*/ 307741 w 1184597"/>
              <a:gd name="connsiteY107" fmla="*/ 1252405 h 1419562"/>
              <a:gd name="connsiteX108" fmla="*/ 193511 w 1184597"/>
              <a:gd name="connsiteY108" fmla="*/ 1252405 h 1419562"/>
              <a:gd name="connsiteX109" fmla="*/ 193511 w 1184597"/>
              <a:gd name="connsiteY109" fmla="*/ 1292595 h 1419562"/>
              <a:gd name="connsiteX110" fmla="*/ 233701 w 1184597"/>
              <a:gd name="connsiteY110" fmla="*/ 1292595 h 1419562"/>
              <a:gd name="connsiteX111" fmla="*/ 233701 w 1184597"/>
              <a:gd name="connsiteY111" fmla="*/ 1252405 h 1419562"/>
              <a:gd name="connsiteX112" fmla="*/ 119470 w 1184597"/>
              <a:gd name="connsiteY112" fmla="*/ 1252405 h 1419562"/>
              <a:gd name="connsiteX113" fmla="*/ 119470 w 1184597"/>
              <a:gd name="connsiteY113" fmla="*/ 1292595 h 1419562"/>
              <a:gd name="connsiteX114" fmla="*/ 159660 w 1184597"/>
              <a:gd name="connsiteY114" fmla="*/ 1292595 h 1419562"/>
              <a:gd name="connsiteX115" fmla="*/ 159660 w 1184597"/>
              <a:gd name="connsiteY115" fmla="*/ 1252405 h 1419562"/>
              <a:gd name="connsiteX116" fmla="*/ 45430 w 1184597"/>
              <a:gd name="connsiteY116" fmla="*/ 1252405 h 1419562"/>
              <a:gd name="connsiteX117" fmla="*/ 45430 w 1184597"/>
              <a:gd name="connsiteY117" fmla="*/ 1292595 h 1419562"/>
              <a:gd name="connsiteX118" fmla="*/ 85620 w 1184597"/>
              <a:gd name="connsiteY118" fmla="*/ 1292595 h 1419562"/>
              <a:gd name="connsiteX119" fmla="*/ 85620 w 1184597"/>
              <a:gd name="connsiteY119" fmla="*/ 1252405 h 1419562"/>
              <a:gd name="connsiteX120" fmla="*/ 1081993 w 1184597"/>
              <a:gd name="connsiteY120" fmla="*/ 1178366 h 1419562"/>
              <a:gd name="connsiteX121" fmla="*/ 1081993 w 1184597"/>
              <a:gd name="connsiteY121" fmla="*/ 1218556 h 1419562"/>
              <a:gd name="connsiteX122" fmla="*/ 1122183 w 1184597"/>
              <a:gd name="connsiteY122" fmla="*/ 1218556 h 1419562"/>
              <a:gd name="connsiteX123" fmla="*/ 1122183 w 1184597"/>
              <a:gd name="connsiteY123" fmla="*/ 1178366 h 1419562"/>
              <a:gd name="connsiteX124" fmla="*/ 1007953 w 1184597"/>
              <a:gd name="connsiteY124" fmla="*/ 1178366 h 1419562"/>
              <a:gd name="connsiteX125" fmla="*/ 1007953 w 1184597"/>
              <a:gd name="connsiteY125" fmla="*/ 1218556 h 1419562"/>
              <a:gd name="connsiteX126" fmla="*/ 1048143 w 1184597"/>
              <a:gd name="connsiteY126" fmla="*/ 1218556 h 1419562"/>
              <a:gd name="connsiteX127" fmla="*/ 1048143 w 1184597"/>
              <a:gd name="connsiteY127" fmla="*/ 1178366 h 1419562"/>
              <a:gd name="connsiteX128" fmla="*/ 933913 w 1184597"/>
              <a:gd name="connsiteY128" fmla="*/ 1178366 h 1419562"/>
              <a:gd name="connsiteX129" fmla="*/ 933913 w 1184597"/>
              <a:gd name="connsiteY129" fmla="*/ 1218556 h 1419562"/>
              <a:gd name="connsiteX130" fmla="*/ 974103 w 1184597"/>
              <a:gd name="connsiteY130" fmla="*/ 1218556 h 1419562"/>
              <a:gd name="connsiteX131" fmla="*/ 974103 w 1184597"/>
              <a:gd name="connsiteY131" fmla="*/ 1178366 h 1419562"/>
              <a:gd name="connsiteX132" fmla="*/ 859872 w 1184597"/>
              <a:gd name="connsiteY132" fmla="*/ 1178366 h 1419562"/>
              <a:gd name="connsiteX133" fmla="*/ 859872 w 1184597"/>
              <a:gd name="connsiteY133" fmla="*/ 1218556 h 1419562"/>
              <a:gd name="connsiteX134" fmla="*/ 900063 w 1184597"/>
              <a:gd name="connsiteY134" fmla="*/ 1218556 h 1419562"/>
              <a:gd name="connsiteX135" fmla="*/ 900063 w 1184597"/>
              <a:gd name="connsiteY135" fmla="*/ 1178366 h 1419562"/>
              <a:gd name="connsiteX136" fmla="*/ 785832 w 1184597"/>
              <a:gd name="connsiteY136" fmla="*/ 1178366 h 1419562"/>
              <a:gd name="connsiteX137" fmla="*/ 785832 w 1184597"/>
              <a:gd name="connsiteY137" fmla="*/ 1218556 h 1419562"/>
              <a:gd name="connsiteX138" fmla="*/ 826022 w 1184597"/>
              <a:gd name="connsiteY138" fmla="*/ 1218556 h 1419562"/>
              <a:gd name="connsiteX139" fmla="*/ 826022 w 1184597"/>
              <a:gd name="connsiteY139" fmla="*/ 1178366 h 1419562"/>
              <a:gd name="connsiteX140" fmla="*/ 711792 w 1184597"/>
              <a:gd name="connsiteY140" fmla="*/ 1178366 h 1419562"/>
              <a:gd name="connsiteX141" fmla="*/ 711792 w 1184597"/>
              <a:gd name="connsiteY141" fmla="*/ 1218556 h 1419562"/>
              <a:gd name="connsiteX142" fmla="*/ 751982 w 1184597"/>
              <a:gd name="connsiteY142" fmla="*/ 1218556 h 1419562"/>
              <a:gd name="connsiteX143" fmla="*/ 751982 w 1184597"/>
              <a:gd name="connsiteY143" fmla="*/ 1178366 h 1419562"/>
              <a:gd name="connsiteX144" fmla="*/ 637752 w 1184597"/>
              <a:gd name="connsiteY144" fmla="*/ 1178366 h 1419562"/>
              <a:gd name="connsiteX145" fmla="*/ 637752 w 1184597"/>
              <a:gd name="connsiteY145" fmla="*/ 1218556 h 1419562"/>
              <a:gd name="connsiteX146" fmla="*/ 677942 w 1184597"/>
              <a:gd name="connsiteY146" fmla="*/ 1218556 h 1419562"/>
              <a:gd name="connsiteX147" fmla="*/ 677942 w 1184597"/>
              <a:gd name="connsiteY147" fmla="*/ 1178366 h 1419562"/>
              <a:gd name="connsiteX148" fmla="*/ 563712 w 1184597"/>
              <a:gd name="connsiteY148" fmla="*/ 1178366 h 1419562"/>
              <a:gd name="connsiteX149" fmla="*/ 563712 w 1184597"/>
              <a:gd name="connsiteY149" fmla="*/ 1218556 h 1419562"/>
              <a:gd name="connsiteX150" fmla="*/ 603902 w 1184597"/>
              <a:gd name="connsiteY150" fmla="*/ 1218556 h 1419562"/>
              <a:gd name="connsiteX151" fmla="*/ 603902 w 1184597"/>
              <a:gd name="connsiteY151" fmla="*/ 1178366 h 1419562"/>
              <a:gd name="connsiteX152" fmla="*/ 489671 w 1184597"/>
              <a:gd name="connsiteY152" fmla="*/ 1178366 h 1419562"/>
              <a:gd name="connsiteX153" fmla="*/ 489671 w 1184597"/>
              <a:gd name="connsiteY153" fmla="*/ 1218556 h 1419562"/>
              <a:gd name="connsiteX154" fmla="*/ 529861 w 1184597"/>
              <a:gd name="connsiteY154" fmla="*/ 1218556 h 1419562"/>
              <a:gd name="connsiteX155" fmla="*/ 529861 w 1184597"/>
              <a:gd name="connsiteY155" fmla="*/ 1178366 h 1419562"/>
              <a:gd name="connsiteX156" fmla="*/ 415631 w 1184597"/>
              <a:gd name="connsiteY156" fmla="*/ 1178366 h 1419562"/>
              <a:gd name="connsiteX157" fmla="*/ 415631 w 1184597"/>
              <a:gd name="connsiteY157" fmla="*/ 1218556 h 1419562"/>
              <a:gd name="connsiteX158" fmla="*/ 455821 w 1184597"/>
              <a:gd name="connsiteY158" fmla="*/ 1218556 h 1419562"/>
              <a:gd name="connsiteX159" fmla="*/ 455821 w 1184597"/>
              <a:gd name="connsiteY159" fmla="*/ 1178366 h 1419562"/>
              <a:gd name="connsiteX160" fmla="*/ 341591 w 1184597"/>
              <a:gd name="connsiteY160" fmla="*/ 1178366 h 1419562"/>
              <a:gd name="connsiteX161" fmla="*/ 341591 w 1184597"/>
              <a:gd name="connsiteY161" fmla="*/ 1218556 h 1419562"/>
              <a:gd name="connsiteX162" fmla="*/ 381781 w 1184597"/>
              <a:gd name="connsiteY162" fmla="*/ 1218556 h 1419562"/>
              <a:gd name="connsiteX163" fmla="*/ 381781 w 1184597"/>
              <a:gd name="connsiteY163" fmla="*/ 1178366 h 1419562"/>
              <a:gd name="connsiteX164" fmla="*/ 267551 w 1184597"/>
              <a:gd name="connsiteY164" fmla="*/ 1178366 h 1419562"/>
              <a:gd name="connsiteX165" fmla="*/ 267551 w 1184597"/>
              <a:gd name="connsiteY165" fmla="*/ 1218556 h 1419562"/>
              <a:gd name="connsiteX166" fmla="*/ 307741 w 1184597"/>
              <a:gd name="connsiteY166" fmla="*/ 1218556 h 1419562"/>
              <a:gd name="connsiteX167" fmla="*/ 307741 w 1184597"/>
              <a:gd name="connsiteY167" fmla="*/ 1178366 h 1419562"/>
              <a:gd name="connsiteX168" fmla="*/ 193511 w 1184597"/>
              <a:gd name="connsiteY168" fmla="*/ 1178366 h 1419562"/>
              <a:gd name="connsiteX169" fmla="*/ 193511 w 1184597"/>
              <a:gd name="connsiteY169" fmla="*/ 1218556 h 1419562"/>
              <a:gd name="connsiteX170" fmla="*/ 233701 w 1184597"/>
              <a:gd name="connsiteY170" fmla="*/ 1218556 h 1419562"/>
              <a:gd name="connsiteX171" fmla="*/ 233701 w 1184597"/>
              <a:gd name="connsiteY171" fmla="*/ 1178366 h 1419562"/>
              <a:gd name="connsiteX172" fmla="*/ 119470 w 1184597"/>
              <a:gd name="connsiteY172" fmla="*/ 1178366 h 1419562"/>
              <a:gd name="connsiteX173" fmla="*/ 119470 w 1184597"/>
              <a:gd name="connsiteY173" fmla="*/ 1218556 h 1419562"/>
              <a:gd name="connsiteX174" fmla="*/ 159660 w 1184597"/>
              <a:gd name="connsiteY174" fmla="*/ 1218556 h 1419562"/>
              <a:gd name="connsiteX175" fmla="*/ 159660 w 1184597"/>
              <a:gd name="connsiteY175" fmla="*/ 1178366 h 1419562"/>
              <a:gd name="connsiteX176" fmla="*/ 45430 w 1184597"/>
              <a:gd name="connsiteY176" fmla="*/ 1178366 h 1419562"/>
              <a:gd name="connsiteX177" fmla="*/ 45430 w 1184597"/>
              <a:gd name="connsiteY177" fmla="*/ 1218556 h 1419562"/>
              <a:gd name="connsiteX178" fmla="*/ 85620 w 1184597"/>
              <a:gd name="connsiteY178" fmla="*/ 1218556 h 1419562"/>
              <a:gd name="connsiteX179" fmla="*/ 85620 w 1184597"/>
              <a:gd name="connsiteY179" fmla="*/ 1178366 h 1419562"/>
              <a:gd name="connsiteX180" fmla="*/ 1081993 w 1184597"/>
              <a:gd name="connsiteY180" fmla="*/ 1104325 h 1419562"/>
              <a:gd name="connsiteX181" fmla="*/ 1081993 w 1184597"/>
              <a:gd name="connsiteY181" fmla="*/ 1144516 h 1419562"/>
              <a:gd name="connsiteX182" fmla="*/ 1122183 w 1184597"/>
              <a:gd name="connsiteY182" fmla="*/ 1144516 h 1419562"/>
              <a:gd name="connsiteX183" fmla="*/ 1122183 w 1184597"/>
              <a:gd name="connsiteY183" fmla="*/ 1104325 h 1419562"/>
              <a:gd name="connsiteX184" fmla="*/ 1007953 w 1184597"/>
              <a:gd name="connsiteY184" fmla="*/ 1104325 h 1419562"/>
              <a:gd name="connsiteX185" fmla="*/ 1007953 w 1184597"/>
              <a:gd name="connsiteY185" fmla="*/ 1144516 h 1419562"/>
              <a:gd name="connsiteX186" fmla="*/ 1048143 w 1184597"/>
              <a:gd name="connsiteY186" fmla="*/ 1144516 h 1419562"/>
              <a:gd name="connsiteX187" fmla="*/ 1048143 w 1184597"/>
              <a:gd name="connsiteY187" fmla="*/ 1104325 h 1419562"/>
              <a:gd name="connsiteX188" fmla="*/ 933913 w 1184597"/>
              <a:gd name="connsiteY188" fmla="*/ 1104325 h 1419562"/>
              <a:gd name="connsiteX189" fmla="*/ 933913 w 1184597"/>
              <a:gd name="connsiteY189" fmla="*/ 1144516 h 1419562"/>
              <a:gd name="connsiteX190" fmla="*/ 974103 w 1184597"/>
              <a:gd name="connsiteY190" fmla="*/ 1144516 h 1419562"/>
              <a:gd name="connsiteX191" fmla="*/ 974103 w 1184597"/>
              <a:gd name="connsiteY191" fmla="*/ 1104325 h 1419562"/>
              <a:gd name="connsiteX192" fmla="*/ 859872 w 1184597"/>
              <a:gd name="connsiteY192" fmla="*/ 1104325 h 1419562"/>
              <a:gd name="connsiteX193" fmla="*/ 859872 w 1184597"/>
              <a:gd name="connsiteY193" fmla="*/ 1144516 h 1419562"/>
              <a:gd name="connsiteX194" fmla="*/ 900063 w 1184597"/>
              <a:gd name="connsiteY194" fmla="*/ 1144516 h 1419562"/>
              <a:gd name="connsiteX195" fmla="*/ 900063 w 1184597"/>
              <a:gd name="connsiteY195" fmla="*/ 1104325 h 1419562"/>
              <a:gd name="connsiteX196" fmla="*/ 785832 w 1184597"/>
              <a:gd name="connsiteY196" fmla="*/ 1104325 h 1419562"/>
              <a:gd name="connsiteX197" fmla="*/ 785832 w 1184597"/>
              <a:gd name="connsiteY197" fmla="*/ 1144516 h 1419562"/>
              <a:gd name="connsiteX198" fmla="*/ 826022 w 1184597"/>
              <a:gd name="connsiteY198" fmla="*/ 1144516 h 1419562"/>
              <a:gd name="connsiteX199" fmla="*/ 826022 w 1184597"/>
              <a:gd name="connsiteY199" fmla="*/ 1104325 h 1419562"/>
              <a:gd name="connsiteX200" fmla="*/ 711792 w 1184597"/>
              <a:gd name="connsiteY200" fmla="*/ 1104325 h 1419562"/>
              <a:gd name="connsiteX201" fmla="*/ 711792 w 1184597"/>
              <a:gd name="connsiteY201" fmla="*/ 1144516 h 1419562"/>
              <a:gd name="connsiteX202" fmla="*/ 751982 w 1184597"/>
              <a:gd name="connsiteY202" fmla="*/ 1144516 h 1419562"/>
              <a:gd name="connsiteX203" fmla="*/ 751982 w 1184597"/>
              <a:gd name="connsiteY203" fmla="*/ 1104325 h 1419562"/>
              <a:gd name="connsiteX204" fmla="*/ 637752 w 1184597"/>
              <a:gd name="connsiteY204" fmla="*/ 1104325 h 1419562"/>
              <a:gd name="connsiteX205" fmla="*/ 637752 w 1184597"/>
              <a:gd name="connsiteY205" fmla="*/ 1144516 h 1419562"/>
              <a:gd name="connsiteX206" fmla="*/ 677942 w 1184597"/>
              <a:gd name="connsiteY206" fmla="*/ 1144516 h 1419562"/>
              <a:gd name="connsiteX207" fmla="*/ 677942 w 1184597"/>
              <a:gd name="connsiteY207" fmla="*/ 1104325 h 1419562"/>
              <a:gd name="connsiteX208" fmla="*/ 563712 w 1184597"/>
              <a:gd name="connsiteY208" fmla="*/ 1104325 h 1419562"/>
              <a:gd name="connsiteX209" fmla="*/ 563712 w 1184597"/>
              <a:gd name="connsiteY209" fmla="*/ 1144516 h 1419562"/>
              <a:gd name="connsiteX210" fmla="*/ 603902 w 1184597"/>
              <a:gd name="connsiteY210" fmla="*/ 1144516 h 1419562"/>
              <a:gd name="connsiteX211" fmla="*/ 603902 w 1184597"/>
              <a:gd name="connsiteY211" fmla="*/ 1104325 h 1419562"/>
              <a:gd name="connsiteX212" fmla="*/ 489671 w 1184597"/>
              <a:gd name="connsiteY212" fmla="*/ 1104325 h 1419562"/>
              <a:gd name="connsiteX213" fmla="*/ 489671 w 1184597"/>
              <a:gd name="connsiteY213" fmla="*/ 1144516 h 1419562"/>
              <a:gd name="connsiteX214" fmla="*/ 529861 w 1184597"/>
              <a:gd name="connsiteY214" fmla="*/ 1144516 h 1419562"/>
              <a:gd name="connsiteX215" fmla="*/ 529861 w 1184597"/>
              <a:gd name="connsiteY215" fmla="*/ 1104325 h 1419562"/>
              <a:gd name="connsiteX216" fmla="*/ 415631 w 1184597"/>
              <a:gd name="connsiteY216" fmla="*/ 1104325 h 1419562"/>
              <a:gd name="connsiteX217" fmla="*/ 415631 w 1184597"/>
              <a:gd name="connsiteY217" fmla="*/ 1144516 h 1419562"/>
              <a:gd name="connsiteX218" fmla="*/ 455821 w 1184597"/>
              <a:gd name="connsiteY218" fmla="*/ 1144516 h 1419562"/>
              <a:gd name="connsiteX219" fmla="*/ 455821 w 1184597"/>
              <a:gd name="connsiteY219" fmla="*/ 1104325 h 1419562"/>
              <a:gd name="connsiteX220" fmla="*/ 341591 w 1184597"/>
              <a:gd name="connsiteY220" fmla="*/ 1104325 h 1419562"/>
              <a:gd name="connsiteX221" fmla="*/ 341591 w 1184597"/>
              <a:gd name="connsiteY221" fmla="*/ 1144516 h 1419562"/>
              <a:gd name="connsiteX222" fmla="*/ 381781 w 1184597"/>
              <a:gd name="connsiteY222" fmla="*/ 1144516 h 1419562"/>
              <a:gd name="connsiteX223" fmla="*/ 381781 w 1184597"/>
              <a:gd name="connsiteY223" fmla="*/ 1104325 h 1419562"/>
              <a:gd name="connsiteX224" fmla="*/ 267551 w 1184597"/>
              <a:gd name="connsiteY224" fmla="*/ 1104325 h 1419562"/>
              <a:gd name="connsiteX225" fmla="*/ 267551 w 1184597"/>
              <a:gd name="connsiteY225" fmla="*/ 1144516 h 1419562"/>
              <a:gd name="connsiteX226" fmla="*/ 307741 w 1184597"/>
              <a:gd name="connsiteY226" fmla="*/ 1144516 h 1419562"/>
              <a:gd name="connsiteX227" fmla="*/ 307741 w 1184597"/>
              <a:gd name="connsiteY227" fmla="*/ 1104325 h 1419562"/>
              <a:gd name="connsiteX228" fmla="*/ 193511 w 1184597"/>
              <a:gd name="connsiteY228" fmla="*/ 1104325 h 1419562"/>
              <a:gd name="connsiteX229" fmla="*/ 193511 w 1184597"/>
              <a:gd name="connsiteY229" fmla="*/ 1144516 h 1419562"/>
              <a:gd name="connsiteX230" fmla="*/ 233701 w 1184597"/>
              <a:gd name="connsiteY230" fmla="*/ 1144516 h 1419562"/>
              <a:gd name="connsiteX231" fmla="*/ 233701 w 1184597"/>
              <a:gd name="connsiteY231" fmla="*/ 1104325 h 1419562"/>
              <a:gd name="connsiteX232" fmla="*/ 119470 w 1184597"/>
              <a:gd name="connsiteY232" fmla="*/ 1104325 h 1419562"/>
              <a:gd name="connsiteX233" fmla="*/ 119470 w 1184597"/>
              <a:gd name="connsiteY233" fmla="*/ 1144516 h 1419562"/>
              <a:gd name="connsiteX234" fmla="*/ 159660 w 1184597"/>
              <a:gd name="connsiteY234" fmla="*/ 1144516 h 1419562"/>
              <a:gd name="connsiteX235" fmla="*/ 159660 w 1184597"/>
              <a:gd name="connsiteY235" fmla="*/ 1104325 h 1419562"/>
              <a:gd name="connsiteX236" fmla="*/ 45430 w 1184597"/>
              <a:gd name="connsiteY236" fmla="*/ 1104325 h 1419562"/>
              <a:gd name="connsiteX237" fmla="*/ 45430 w 1184597"/>
              <a:gd name="connsiteY237" fmla="*/ 1144515 h 1419562"/>
              <a:gd name="connsiteX238" fmla="*/ 85620 w 1184597"/>
              <a:gd name="connsiteY238" fmla="*/ 1144515 h 1419562"/>
              <a:gd name="connsiteX239" fmla="*/ 85620 w 1184597"/>
              <a:gd name="connsiteY239" fmla="*/ 1104325 h 1419562"/>
              <a:gd name="connsiteX240" fmla="*/ 1081993 w 1184597"/>
              <a:gd name="connsiteY240" fmla="*/ 1030285 h 1419562"/>
              <a:gd name="connsiteX241" fmla="*/ 1081993 w 1184597"/>
              <a:gd name="connsiteY241" fmla="*/ 1070475 h 1419562"/>
              <a:gd name="connsiteX242" fmla="*/ 1122183 w 1184597"/>
              <a:gd name="connsiteY242" fmla="*/ 1070475 h 1419562"/>
              <a:gd name="connsiteX243" fmla="*/ 1122183 w 1184597"/>
              <a:gd name="connsiteY243" fmla="*/ 1030285 h 1419562"/>
              <a:gd name="connsiteX244" fmla="*/ 1007953 w 1184597"/>
              <a:gd name="connsiteY244" fmla="*/ 1030285 h 1419562"/>
              <a:gd name="connsiteX245" fmla="*/ 1007953 w 1184597"/>
              <a:gd name="connsiteY245" fmla="*/ 1070475 h 1419562"/>
              <a:gd name="connsiteX246" fmla="*/ 1048143 w 1184597"/>
              <a:gd name="connsiteY246" fmla="*/ 1070475 h 1419562"/>
              <a:gd name="connsiteX247" fmla="*/ 1048143 w 1184597"/>
              <a:gd name="connsiteY247" fmla="*/ 1030285 h 1419562"/>
              <a:gd name="connsiteX248" fmla="*/ 933913 w 1184597"/>
              <a:gd name="connsiteY248" fmla="*/ 1030285 h 1419562"/>
              <a:gd name="connsiteX249" fmla="*/ 933913 w 1184597"/>
              <a:gd name="connsiteY249" fmla="*/ 1070475 h 1419562"/>
              <a:gd name="connsiteX250" fmla="*/ 974103 w 1184597"/>
              <a:gd name="connsiteY250" fmla="*/ 1070475 h 1419562"/>
              <a:gd name="connsiteX251" fmla="*/ 974103 w 1184597"/>
              <a:gd name="connsiteY251" fmla="*/ 1030285 h 1419562"/>
              <a:gd name="connsiteX252" fmla="*/ 859872 w 1184597"/>
              <a:gd name="connsiteY252" fmla="*/ 1030285 h 1419562"/>
              <a:gd name="connsiteX253" fmla="*/ 859872 w 1184597"/>
              <a:gd name="connsiteY253" fmla="*/ 1070475 h 1419562"/>
              <a:gd name="connsiteX254" fmla="*/ 900063 w 1184597"/>
              <a:gd name="connsiteY254" fmla="*/ 1070475 h 1419562"/>
              <a:gd name="connsiteX255" fmla="*/ 900063 w 1184597"/>
              <a:gd name="connsiteY255" fmla="*/ 1030285 h 1419562"/>
              <a:gd name="connsiteX256" fmla="*/ 785832 w 1184597"/>
              <a:gd name="connsiteY256" fmla="*/ 1030285 h 1419562"/>
              <a:gd name="connsiteX257" fmla="*/ 785832 w 1184597"/>
              <a:gd name="connsiteY257" fmla="*/ 1070475 h 1419562"/>
              <a:gd name="connsiteX258" fmla="*/ 826022 w 1184597"/>
              <a:gd name="connsiteY258" fmla="*/ 1070475 h 1419562"/>
              <a:gd name="connsiteX259" fmla="*/ 826022 w 1184597"/>
              <a:gd name="connsiteY259" fmla="*/ 1030285 h 1419562"/>
              <a:gd name="connsiteX260" fmla="*/ 711792 w 1184597"/>
              <a:gd name="connsiteY260" fmla="*/ 1030285 h 1419562"/>
              <a:gd name="connsiteX261" fmla="*/ 711792 w 1184597"/>
              <a:gd name="connsiteY261" fmla="*/ 1070475 h 1419562"/>
              <a:gd name="connsiteX262" fmla="*/ 751982 w 1184597"/>
              <a:gd name="connsiteY262" fmla="*/ 1070475 h 1419562"/>
              <a:gd name="connsiteX263" fmla="*/ 751982 w 1184597"/>
              <a:gd name="connsiteY263" fmla="*/ 1030285 h 1419562"/>
              <a:gd name="connsiteX264" fmla="*/ 637752 w 1184597"/>
              <a:gd name="connsiteY264" fmla="*/ 1030285 h 1419562"/>
              <a:gd name="connsiteX265" fmla="*/ 637752 w 1184597"/>
              <a:gd name="connsiteY265" fmla="*/ 1070475 h 1419562"/>
              <a:gd name="connsiteX266" fmla="*/ 677942 w 1184597"/>
              <a:gd name="connsiteY266" fmla="*/ 1070475 h 1419562"/>
              <a:gd name="connsiteX267" fmla="*/ 677942 w 1184597"/>
              <a:gd name="connsiteY267" fmla="*/ 1030285 h 1419562"/>
              <a:gd name="connsiteX268" fmla="*/ 563712 w 1184597"/>
              <a:gd name="connsiteY268" fmla="*/ 1030285 h 1419562"/>
              <a:gd name="connsiteX269" fmla="*/ 563712 w 1184597"/>
              <a:gd name="connsiteY269" fmla="*/ 1070475 h 1419562"/>
              <a:gd name="connsiteX270" fmla="*/ 603902 w 1184597"/>
              <a:gd name="connsiteY270" fmla="*/ 1070475 h 1419562"/>
              <a:gd name="connsiteX271" fmla="*/ 603902 w 1184597"/>
              <a:gd name="connsiteY271" fmla="*/ 1030285 h 1419562"/>
              <a:gd name="connsiteX272" fmla="*/ 489671 w 1184597"/>
              <a:gd name="connsiteY272" fmla="*/ 1030285 h 1419562"/>
              <a:gd name="connsiteX273" fmla="*/ 489671 w 1184597"/>
              <a:gd name="connsiteY273" fmla="*/ 1070475 h 1419562"/>
              <a:gd name="connsiteX274" fmla="*/ 529861 w 1184597"/>
              <a:gd name="connsiteY274" fmla="*/ 1070475 h 1419562"/>
              <a:gd name="connsiteX275" fmla="*/ 529861 w 1184597"/>
              <a:gd name="connsiteY275" fmla="*/ 1030285 h 1419562"/>
              <a:gd name="connsiteX276" fmla="*/ 415631 w 1184597"/>
              <a:gd name="connsiteY276" fmla="*/ 1030285 h 1419562"/>
              <a:gd name="connsiteX277" fmla="*/ 415631 w 1184597"/>
              <a:gd name="connsiteY277" fmla="*/ 1070475 h 1419562"/>
              <a:gd name="connsiteX278" fmla="*/ 455821 w 1184597"/>
              <a:gd name="connsiteY278" fmla="*/ 1070475 h 1419562"/>
              <a:gd name="connsiteX279" fmla="*/ 455821 w 1184597"/>
              <a:gd name="connsiteY279" fmla="*/ 1030285 h 1419562"/>
              <a:gd name="connsiteX280" fmla="*/ 341591 w 1184597"/>
              <a:gd name="connsiteY280" fmla="*/ 1030285 h 1419562"/>
              <a:gd name="connsiteX281" fmla="*/ 341591 w 1184597"/>
              <a:gd name="connsiteY281" fmla="*/ 1070475 h 1419562"/>
              <a:gd name="connsiteX282" fmla="*/ 381781 w 1184597"/>
              <a:gd name="connsiteY282" fmla="*/ 1070475 h 1419562"/>
              <a:gd name="connsiteX283" fmla="*/ 381781 w 1184597"/>
              <a:gd name="connsiteY283" fmla="*/ 1030285 h 1419562"/>
              <a:gd name="connsiteX284" fmla="*/ 267551 w 1184597"/>
              <a:gd name="connsiteY284" fmla="*/ 1030285 h 1419562"/>
              <a:gd name="connsiteX285" fmla="*/ 267551 w 1184597"/>
              <a:gd name="connsiteY285" fmla="*/ 1070475 h 1419562"/>
              <a:gd name="connsiteX286" fmla="*/ 307741 w 1184597"/>
              <a:gd name="connsiteY286" fmla="*/ 1070475 h 1419562"/>
              <a:gd name="connsiteX287" fmla="*/ 307741 w 1184597"/>
              <a:gd name="connsiteY287" fmla="*/ 1030285 h 1419562"/>
              <a:gd name="connsiteX288" fmla="*/ 193511 w 1184597"/>
              <a:gd name="connsiteY288" fmla="*/ 1030285 h 1419562"/>
              <a:gd name="connsiteX289" fmla="*/ 193511 w 1184597"/>
              <a:gd name="connsiteY289" fmla="*/ 1070475 h 1419562"/>
              <a:gd name="connsiteX290" fmla="*/ 233701 w 1184597"/>
              <a:gd name="connsiteY290" fmla="*/ 1070475 h 1419562"/>
              <a:gd name="connsiteX291" fmla="*/ 233701 w 1184597"/>
              <a:gd name="connsiteY291" fmla="*/ 1030285 h 1419562"/>
              <a:gd name="connsiteX292" fmla="*/ 119470 w 1184597"/>
              <a:gd name="connsiteY292" fmla="*/ 1030285 h 1419562"/>
              <a:gd name="connsiteX293" fmla="*/ 119470 w 1184597"/>
              <a:gd name="connsiteY293" fmla="*/ 1070475 h 1419562"/>
              <a:gd name="connsiteX294" fmla="*/ 159660 w 1184597"/>
              <a:gd name="connsiteY294" fmla="*/ 1070475 h 1419562"/>
              <a:gd name="connsiteX295" fmla="*/ 159660 w 1184597"/>
              <a:gd name="connsiteY295" fmla="*/ 1030285 h 1419562"/>
              <a:gd name="connsiteX296" fmla="*/ 45430 w 1184597"/>
              <a:gd name="connsiteY296" fmla="*/ 1030285 h 1419562"/>
              <a:gd name="connsiteX297" fmla="*/ 45430 w 1184597"/>
              <a:gd name="connsiteY297" fmla="*/ 1070475 h 1419562"/>
              <a:gd name="connsiteX298" fmla="*/ 85620 w 1184597"/>
              <a:gd name="connsiteY298" fmla="*/ 1070475 h 1419562"/>
              <a:gd name="connsiteX299" fmla="*/ 85620 w 1184597"/>
              <a:gd name="connsiteY299" fmla="*/ 1030285 h 1419562"/>
              <a:gd name="connsiteX300" fmla="*/ 1081993 w 1184597"/>
              <a:gd name="connsiteY300" fmla="*/ 956245 h 1419562"/>
              <a:gd name="connsiteX301" fmla="*/ 1081993 w 1184597"/>
              <a:gd name="connsiteY301" fmla="*/ 996435 h 1419562"/>
              <a:gd name="connsiteX302" fmla="*/ 1122183 w 1184597"/>
              <a:gd name="connsiteY302" fmla="*/ 996435 h 1419562"/>
              <a:gd name="connsiteX303" fmla="*/ 1122183 w 1184597"/>
              <a:gd name="connsiteY303" fmla="*/ 956245 h 1419562"/>
              <a:gd name="connsiteX304" fmla="*/ 1007953 w 1184597"/>
              <a:gd name="connsiteY304" fmla="*/ 956245 h 1419562"/>
              <a:gd name="connsiteX305" fmla="*/ 1007953 w 1184597"/>
              <a:gd name="connsiteY305" fmla="*/ 996435 h 1419562"/>
              <a:gd name="connsiteX306" fmla="*/ 1048143 w 1184597"/>
              <a:gd name="connsiteY306" fmla="*/ 996435 h 1419562"/>
              <a:gd name="connsiteX307" fmla="*/ 1048143 w 1184597"/>
              <a:gd name="connsiteY307" fmla="*/ 956245 h 1419562"/>
              <a:gd name="connsiteX308" fmla="*/ 933913 w 1184597"/>
              <a:gd name="connsiteY308" fmla="*/ 956245 h 1419562"/>
              <a:gd name="connsiteX309" fmla="*/ 933913 w 1184597"/>
              <a:gd name="connsiteY309" fmla="*/ 996435 h 1419562"/>
              <a:gd name="connsiteX310" fmla="*/ 974103 w 1184597"/>
              <a:gd name="connsiteY310" fmla="*/ 996435 h 1419562"/>
              <a:gd name="connsiteX311" fmla="*/ 974103 w 1184597"/>
              <a:gd name="connsiteY311" fmla="*/ 956245 h 1419562"/>
              <a:gd name="connsiteX312" fmla="*/ 859872 w 1184597"/>
              <a:gd name="connsiteY312" fmla="*/ 956245 h 1419562"/>
              <a:gd name="connsiteX313" fmla="*/ 859872 w 1184597"/>
              <a:gd name="connsiteY313" fmla="*/ 996435 h 1419562"/>
              <a:gd name="connsiteX314" fmla="*/ 900063 w 1184597"/>
              <a:gd name="connsiteY314" fmla="*/ 996435 h 1419562"/>
              <a:gd name="connsiteX315" fmla="*/ 900063 w 1184597"/>
              <a:gd name="connsiteY315" fmla="*/ 956245 h 1419562"/>
              <a:gd name="connsiteX316" fmla="*/ 785832 w 1184597"/>
              <a:gd name="connsiteY316" fmla="*/ 956245 h 1419562"/>
              <a:gd name="connsiteX317" fmla="*/ 785832 w 1184597"/>
              <a:gd name="connsiteY317" fmla="*/ 996435 h 1419562"/>
              <a:gd name="connsiteX318" fmla="*/ 826022 w 1184597"/>
              <a:gd name="connsiteY318" fmla="*/ 996435 h 1419562"/>
              <a:gd name="connsiteX319" fmla="*/ 826022 w 1184597"/>
              <a:gd name="connsiteY319" fmla="*/ 956245 h 1419562"/>
              <a:gd name="connsiteX320" fmla="*/ 711792 w 1184597"/>
              <a:gd name="connsiteY320" fmla="*/ 956245 h 1419562"/>
              <a:gd name="connsiteX321" fmla="*/ 711792 w 1184597"/>
              <a:gd name="connsiteY321" fmla="*/ 996435 h 1419562"/>
              <a:gd name="connsiteX322" fmla="*/ 751982 w 1184597"/>
              <a:gd name="connsiteY322" fmla="*/ 996435 h 1419562"/>
              <a:gd name="connsiteX323" fmla="*/ 751982 w 1184597"/>
              <a:gd name="connsiteY323" fmla="*/ 956245 h 1419562"/>
              <a:gd name="connsiteX324" fmla="*/ 637752 w 1184597"/>
              <a:gd name="connsiteY324" fmla="*/ 956245 h 1419562"/>
              <a:gd name="connsiteX325" fmla="*/ 637752 w 1184597"/>
              <a:gd name="connsiteY325" fmla="*/ 996435 h 1419562"/>
              <a:gd name="connsiteX326" fmla="*/ 677942 w 1184597"/>
              <a:gd name="connsiteY326" fmla="*/ 996435 h 1419562"/>
              <a:gd name="connsiteX327" fmla="*/ 677942 w 1184597"/>
              <a:gd name="connsiteY327" fmla="*/ 956245 h 1419562"/>
              <a:gd name="connsiteX328" fmla="*/ 563712 w 1184597"/>
              <a:gd name="connsiteY328" fmla="*/ 956245 h 1419562"/>
              <a:gd name="connsiteX329" fmla="*/ 563712 w 1184597"/>
              <a:gd name="connsiteY329" fmla="*/ 996435 h 1419562"/>
              <a:gd name="connsiteX330" fmla="*/ 603902 w 1184597"/>
              <a:gd name="connsiteY330" fmla="*/ 996435 h 1419562"/>
              <a:gd name="connsiteX331" fmla="*/ 603902 w 1184597"/>
              <a:gd name="connsiteY331" fmla="*/ 956245 h 1419562"/>
              <a:gd name="connsiteX332" fmla="*/ 489671 w 1184597"/>
              <a:gd name="connsiteY332" fmla="*/ 956245 h 1419562"/>
              <a:gd name="connsiteX333" fmla="*/ 489671 w 1184597"/>
              <a:gd name="connsiteY333" fmla="*/ 996435 h 1419562"/>
              <a:gd name="connsiteX334" fmla="*/ 529861 w 1184597"/>
              <a:gd name="connsiteY334" fmla="*/ 996435 h 1419562"/>
              <a:gd name="connsiteX335" fmla="*/ 529861 w 1184597"/>
              <a:gd name="connsiteY335" fmla="*/ 956245 h 1419562"/>
              <a:gd name="connsiteX336" fmla="*/ 415631 w 1184597"/>
              <a:gd name="connsiteY336" fmla="*/ 956245 h 1419562"/>
              <a:gd name="connsiteX337" fmla="*/ 415631 w 1184597"/>
              <a:gd name="connsiteY337" fmla="*/ 996435 h 1419562"/>
              <a:gd name="connsiteX338" fmla="*/ 455821 w 1184597"/>
              <a:gd name="connsiteY338" fmla="*/ 996435 h 1419562"/>
              <a:gd name="connsiteX339" fmla="*/ 455821 w 1184597"/>
              <a:gd name="connsiteY339" fmla="*/ 956245 h 1419562"/>
              <a:gd name="connsiteX340" fmla="*/ 341591 w 1184597"/>
              <a:gd name="connsiteY340" fmla="*/ 956245 h 1419562"/>
              <a:gd name="connsiteX341" fmla="*/ 341591 w 1184597"/>
              <a:gd name="connsiteY341" fmla="*/ 996435 h 1419562"/>
              <a:gd name="connsiteX342" fmla="*/ 381781 w 1184597"/>
              <a:gd name="connsiteY342" fmla="*/ 996435 h 1419562"/>
              <a:gd name="connsiteX343" fmla="*/ 381781 w 1184597"/>
              <a:gd name="connsiteY343" fmla="*/ 956245 h 1419562"/>
              <a:gd name="connsiteX344" fmla="*/ 267551 w 1184597"/>
              <a:gd name="connsiteY344" fmla="*/ 956245 h 1419562"/>
              <a:gd name="connsiteX345" fmla="*/ 267551 w 1184597"/>
              <a:gd name="connsiteY345" fmla="*/ 996435 h 1419562"/>
              <a:gd name="connsiteX346" fmla="*/ 307741 w 1184597"/>
              <a:gd name="connsiteY346" fmla="*/ 996435 h 1419562"/>
              <a:gd name="connsiteX347" fmla="*/ 307741 w 1184597"/>
              <a:gd name="connsiteY347" fmla="*/ 956245 h 1419562"/>
              <a:gd name="connsiteX348" fmla="*/ 193511 w 1184597"/>
              <a:gd name="connsiteY348" fmla="*/ 956245 h 1419562"/>
              <a:gd name="connsiteX349" fmla="*/ 193511 w 1184597"/>
              <a:gd name="connsiteY349" fmla="*/ 996435 h 1419562"/>
              <a:gd name="connsiteX350" fmla="*/ 233701 w 1184597"/>
              <a:gd name="connsiteY350" fmla="*/ 996435 h 1419562"/>
              <a:gd name="connsiteX351" fmla="*/ 233701 w 1184597"/>
              <a:gd name="connsiteY351" fmla="*/ 956245 h 1419562"/>
              <a:gd name="connsiteX352" fmla="*/ 119470 w 1184597"/>
              <a:gd name="connsiteY352" fmla="*/ 956245 h 1419562"/>
              <a:gd name="connsiteX353" fmla="*/ 119470 w 1184597"/>
              <a:gd name="connsiteY353" fmla="*/ 996435 h 1419562"/>
              <a:gd name="connsiteX354" fmla="*/ 159660 w 1184597"/>
              <a:gd name="connsiteY354" fmla="*/ 996435 h 1419562"/>
              <a:gd name="connsiteX355" fmla="*/ 159660 w 1184597"/>
              <a:gd name="connsiteY355" fmla="*/ 956245 h 1419562"/>
              <a:gd name="connsiteX356" fmla="*/ 1081993 w 1184597"/>
              <a:gd name="connsiteY356" fmla="*/ 882204 h 1419562"/>
              <a:gd name="connsiteX357" fmla="*/ 1081993 w 1184597"/>
              <a:gd name="connsiteY357" fmla="*/ 922394 h 1419562"/>
              <a:gd name="connsiteX358" fmla="*/ 1122183 w 1184597"/>
              <a:gd name="connsiteY358" fmla="*/ 922394 h 1419562"/>
              <a:gd name="connsiteX359" fmla="*/ 1122183 w 1184597"/>
              <a:gd name="connsiteY359" fmla="*/ 882204 h 1419562"/>
              <a:gd name="connsiteX360" fmla="*/ 1007953 w 1184597"/>
              <a:gd name="connsiteY360" fmla="*/ 882204 h 1419562"/>
              <a:gd name="connsiteX361" fmla="*/ 1007953 w 1184597"/>
              <a:gd name="connsiteY361" fmla="*/ 922394 h 1419562"/>
              <a:gd name="connsiteX362" fmla="*/ 1048143 w 1184597"/>
              <a:gd name="connsiteY362" fmla="*/ 922394 h 1419562"/>
              <a:gd name="connsiteX363" fmla="*/ 1048143 w 1184597"/>
              <a:gd name="connsiteY363" fmla="*/ 882204 h 1419562"/>
              <a:gd name="connsiteX364" fmla="*/ 933913 w 1184597"/>
              <a:gd name="connsiteY364" fmla="*/ 882204 h 1419562"/>
              <a:gd name="connsiteX365" fmla="*/ 933913 w 1184597"/>
              <a:gd name="connsiteY365" fmla="*/ 922394 h 1419562"/>
              <a:gd name="connsiteX366" fmla="*/ 974103 w 1184597"/>
              <a:gd name="connsiteY366" fmla="*/ 922394 h 1419562"/>
              <a:gd name="connsiteX367" fmla="*/ 974103 w 1184597"/>
              <a:gd name="connsiteY367" fmla="*/ 882204 h 1419562"/>
              <a:gd name="connsiteX368" fmla="*/ 859872 w 1184597"/>
              <a:gd name="connsiteY368" fmla="*/ 882204 h 1419562"/>
              <a:gd name="connsiteX369" fmla="*/ 859872 w 1184597"/>
              <a:gd name="connsiteY369" fmla="*/ 922394 h 1419562"/>
              <a:gd name="connsiteX370" fmla="*/ 900063 w 1184597"/>
              <a:gd name="connsiteY370" fmla="*/ 922394 h 1419562"/>
              <a:gd name="connsiteX371" fmla="*/ 900063 w 1184597"/>
              <a:gd name="connsiteY371" fmla="*/ 882204 h 1419562"/>
              <a:gd name="connsiteX372" fmla="*/ 785832 w 1184597"/>
              <a:gd name="connsiteY372" fmla="*/ 882204 h 1419562"/>
              <a:gd name="connsiteX373" fmla="*/ 785832 w 1184597"/>
              <a:gd name="connsiteY373" fmla="*/ 922394 h 1419562"/>
              <a:gd name="connsiteX374" fmla="*/ 826022 w 1184597"/>
              <a:gd name="connsiteY374" fmla="*/ 922394 h 1419562"/>
              <a:gd name="connsiteX375" fmla="*/ 826022 w 1184597"/>
              <a:gd name="connsiteY375" fmla="*/ 882204 h 1419562"/>
              <a:gd name="connsiteX376" fmla="*/ 711792 w 1184597"/>
              <a:gd name="connsiteY376" fmla="*/ 882204 h 1419562"/>
              <a:gd name="connsiteX377" fmla="*/ 711792 w 1184597"/>
              <a:gd name="connsiteY377" fmla="*/ 922394 h 1419562"/>
              <a:gd name="connsiteX378" fmla="*/ 751982 w 1184597"/>
              <a:gd name="connsiteY378" fmla="*/ 922394 h 1419562"/>
              <a:gd name="connsiteX379" fmla="*/ 751982 w 1184597"/>
              <a:gd name="connsiteY379" fmla="*/ 882204 h 1419562"/>
              <a:gd name="connsiteX380" fmla="*/ 637752 w 1184597"/>
              <a:gd name="connsiteY380" fmla="*/ 882204 h 1419562"/>
              <a:gd name="connsiteX381" fmla="*/ 637752 w 1184597"/>
              <a:gd name="connsiteY381" fmla="*/ 922394 h 1419562"/>
              <a:gd name="connsiteX382" fmla="*/ 677942 w 1184597"/>
              <a:gd name="connsiteY382" fmla="*/ 922394 h 1419562"/>
              <a:gd name="connsiteX383" fmla="*/ 677942 w 1184597"/>
              <a:gd name="connsiteY383" fmla="*/ 882204 h 1419562"/>
              <a:gd name="connsiteX384" fmla="*/ 563712 w 1184597"/>
              <a:gd name="connsiteY384" fmla="*/ 882204 h 1419562"/>
              <a:gd name="connsiteX385" fmla="*/ 563712 w 1184597"/>
              <a:gd name="connsiteY385" fmla="*/ 922394 h 1419562"/>
              <a:gd name="connsiteX386" fmla="*/ 603902 w 1184597"/>
              <a:gd name="connsiteY386" fmla="*/ 922394 h 1419562"/>
              <a:gd name="connsiteX387" fmla="*/ 603902 w 1184597"/>
              <a:gd name="connsiteY387" fmla="*/ 882204 h 1419562"/>
              <a:gd name="connsiteX388" fmla="*/ 489671 w 1184597"/>
              <a:gd name="connsiteY388" fmla="*/ 882204 h 1419562"/>
              <a:gd name="connsiteX389" fmla="*/ 489671 w 1184597"/>
              <a:gd name="connsiteY389" fmla="*/ 922394 h 1419562"/>
              <a:gd name="connsiteX390" fmla="*/ 529861 w 1184597"/>
              <a:gd name="connsiteY390" fmla="*/ 922394 h 1419562"/>
              <a:gd name="connsiteX391" fmla="*/ 529861 w 1184597"/>
              <a:gd name="connsiteY391" fmla="*/ 882204 h 1419562"/>
              <a:gd name="connsiteX392" fmla="*/ 415631 w 1184597"/>
              <a:gd name="connsiteY392" fmla="*/ 882204 h 1419562"/>
              <a:gd name="connsiteX393" fmla="*/ 415631 w 1184597"/>
              <a:gd name="connsiteY393" fmla="*/ 922394 h 1419562"/>
              <a:gd name="connsiteX394" fmla="*/ 455821 w 1184597"/>
              <a:gd name="connsiteY394" fmla="*/ 922394 h 1419562"/>
              <a:gd name="connsiteX395" fmla="*/ 455821 w 1184597"/>
              <a:gd name="connsiteY395" fmla="*/ 882204 h 1419562"/>
              <a:gd name="connsiteX396" fmla="*/ 341591 w 1184597"/>
              <a:gd name="connsiteY396" fmla="*/ 882204 h 1419562"/>
              <a:gd name="connsiteX397" fmla="*/ 341591 w 1184597"/>
              <a:gd name="connsiteY397" fmla="*/ 922394 h 1419562"/>
              <a:gd name="connsiteX398" fmla="*/ 381781 w 1184597"/>
              <a:gd name="connsiteY398" fmla="*/ 922394 h 1419562"/>
              <a:gd name="connsiteX399" fmla="*/ 381781 w 1184597"/>
              <a:gd name="connsiteY399" fmla="*/ 882204 h 1419562"/>
              <a:gd name="connsiteX400" fmla="*/ 267551 w 1184597"/>
              <a:gd name="connsiteY400" fmla="*/ 882204 h 1419562"/>
              <a:gd name="connsiteX401" fmla="*/ 267551 w 1184597"/>
              <a:gd name="connsiteY401" fmla="*/ 922394 h 1419562"/>
              <a:gd name="connsiteX402" fmla="*/ 307741 w 1184597"/>
              <a:gd name="connsiteY402" fmla="*/ 922394 h 1419562"/>
              <a:gd name="connsiteX403" fmla="*/ 307741 w 1184597"/>
              <a:gd name="connsiteY403" fmla="*/ 882204 h 1419562"/>
              <a:gd name="connsiteX404" fmla="*/ 193511 w 1184597"/>
              <a:gd name="connsiteY404" fmla="*/ 882204 h 1419562"/>
              <a:gd name="connsiteX405" fmla="*/ 193511 w 1184597"/>
              <a:gd name="connsiteY405" fmla="*/ 922394 h 1419562"/>
              <a:gd name="connsiteX406" fmla="*/ 233701 w 1184597"/>
              <a:gd name="connsiteY406" fmla="*/ 922394 h 1419562"/>
              <a:gd name="connsiteX407" fmla="*/ 233701 w 1184597"/>
              <a:gd name="connsiteY407" fmla="*/ 882204 h 1419562"/>
              <a:gd name="connsiteX408" fmla="*/ 119470 w 1184597"/>
              <a:gd name="connsiteY408" fmla="*/ 882204 h 1419562"/>
              <a:gd name="connsiteX409" fmla="*/ 119470 w 1184597"/>
              <a:gd name="connsiteY409" fmla="*/ 922394 h 1419562"/>
              <a:gd name="connsiteX410" fmla="*/ 159660 w 1184597"/>
              <a:gd name="connsiteY410" fmla="*/ 922394 h 1419562"/>
              <a:gd name="connsiteX411" fmla="*/ 159660 w 1184597"/>
              <a:gd name="connsiteY411" fmla="*/ 882204 h 1419562"/>
              <a:gd name="connsiteX412" fmla="*/ 1081993 w 1184597"/>
              <a:gd name="connsiteY412" fmla="*/ 808165 h 1419562"/>
              <a:gd name="connsiteX413" fmla="*/ 1081993 w 1184597"/>
              <a:gd name="connsiteY413" fmla="*/ 848353 h 1419562"/>
              <a:gd name="connsiteX414" fmla="*/ 1122183 w 1184597"/>
              <a:gd name="connsiteY414" fmla="*/ 848353 h 1419562"/>
              <a:gd name="connsiteX415" fmla="*/ 1122183 w 1184597"/>
              <a:gd name="connsiteY415" fmla="*/ 808165 h 1419562"/>
              <a:gd name="connsiteX416" fmla="*/ 1007953 w 1184597"/>
              <a:gd name="connsiteY416" fmla="*/ 808165 h 1419562"/>
              <a:gd name="connsiteX417" fmla="*/ 1007953 w 1184597"/>
              <a:gd name="connsiteY417" fmla="*/ 848353 h 1419562"/>
              <a:gd name="connsiteX418" fmla="*/ 1048143 w 1184597"/>
              <a:gd name="connsiteY418" fmla="*/ 848353 h 1419562"/>
              <a:gd name="connsiteX419" fmla="*/ 1048143 w 1184597"/>
              <a:gd name="connsiteY419" fmla="*/ 808165 h 1419562"/>
              <a:gd name="connsiteX420" fmla="*/ 933913 w 1184597"/>
              <a:gd name="connsiteY420" fmla="*/ 808165 h 1419562"/>
              <a:gd name="connsiteX421" fmla="*/ 933913 w 1184597"/>
              <a:gd name="connsiteY421" fmla="*/ 848353 h 1419562"/>
              <a:gd name="connsiteX422" fmla="*/ 974103 w 1184597"/>
              <a:gd name="connsiteY422" fmla="*/ 848353 h 1419562"/>
              <a:gd name="connsiteX423" fmla="*/ 974103 w 1184597"/>
              <a:gd name="connsiteY423" fmla="*/ 808165 h 1419562"/>
              <a:gd name="connsiteX424" fmla="*/ 859872 w 1184597"/>
              <a:gd name="connsiteY424" fmla="*/ 808165 h 1419562"/>
              <a:gd name="connsiteX425" fmla="*/ 859872 w 1184597"/>
              <a:gd name="connsiteY425" fmla="*/ 848353 h 1419562"/>
              <a:gd name="connsiteX426" fmla="*/ 900063 w 1184597"/>
              <a:gd name="connsiteY426" fmla="*/ 848353 h 1419562"/>
              <a:gd name="connsiteX427" fmla="*/ 900063 w 1184597"/>
              <a:gd name="connsiteY427" fmla="*/ 808165 h 1419562"/>
              <a:gd name="connsiteX428" fmla="*/ 785832 w 1184597"/>
              <a:gd name="connsiteY428" fmla="*/ 808165 h 1419562"/>
              <a:gd name="connsiteX429" fmla="*/ 785832 w 1184597"/>
              <a:gd name="connsiteY429" fmla="*/ 848353 h 1419562"/>
              <a:gd name="connsiteX430" fmla="*/ 826022 w 1184597"/>
              <a:gd name="connsiteY430" fmla="*/ 848353 h 1419562"/>
              <a:gd name="connsiteX431" fmla="*/ 826022 w 1184597"/>
              <a:gd name="connsiteY431" fmla="*/ 808165 h 1419562"/>
              <a:gd name="connsiteX432" fmla="*/ 711792 w 1184597"/>
              <a:gd name="connsiteY432" fmla="*/ 808165 h 1419562"/>
              <a:gd name="connsiteX433" fmla="*/ 711792 w 1184597"/>
              <a:gd name="connsiteY433" fmla="*/ 848353 h 1419562"/>
              <a:gd name="connsiteX434" fmla="*/ 751982 w 1184597"/>
              <a:gd name="connsiteY434" fmla="*/ 848353 h 1419562"/>
              <a:gd name="connsiteX435" fmla="*/ 751982 w 1184597"/>
              <a:gd name="connsiteY435" fmla="*/ 808165 h 1419562"/>
              <a:gd name="connsiteX436" fmla="*/ 637752 w 1184597"/>
              <a:gd name="connsiteY436" fmla="*/ 808165 h 1419562"/>
              <a:gd name="connsiteX437" fmla="*/ 637752 w 1184597"/>
              <a:gd name="connsiteY437" fmla="*/ 848353 h 1419562"/>
              <a:gd name="connsiteX438" fmla="*/ 677942 w 1184597"/>
              <a:gd name="connsiteY438" fmla="*/ 848353 h 1419562"/>
              <a:gd name="connsiteX439" fmla="*/ 677942 w 1184597"/>
              <a:gd name="connsiteY439" fmla="*/ 808165 h 1419562"/>
              <a:gd name="connsiteX440" fmla="*/ 563712 w 1184597"/>
              <a:gd name="connsiteY440" fmla="*/ 808165 h 1419562"/>
              <a:gd name="connsiteX441" fmla="*/ 563712 w 1184597"/>
              <a:gd name="connsiteY441" fmla="*/ 848353 h 1419562"/>
              <a:gd name="connsiteX442" fmla="*/ 603902 w 1184597"/>
              <a:gd name="connsiteY442" fmla="*/ 848353 h 1419562"/>
              <a:gd name="connsiteX443" fmla="*/ 603902 w 1184597"/>
              <a:gd name="connsiteY443" fmla="*/ 808165 h 1419562"/>
              <a:gd name="connsiteX444" fmla="*/ 489671 w 1184597"/>
              <a:gd name="connsiteY444" fmla="*/ 808165 h 1419562"/>
              <a:gd name="connsiteX445" fmla="*/ 489671 w 1184597"/>
              <a:gd name="connsiteY445" fmla="*/ 848353 h 1419562"/>
              <a:gd name="connsiteX446" fmla="*/ 529861 w 1184597"/>
              <a:gd name="connsiteY446" fmla="*/ 848353 h 1419562"/>
              <a:gd name="connsiteX447" fmla="*/ 529861 w 1184597"/>
              <a:gd name="connsiteY447" fmla="*/ 808165 h 1419562"/>
              <a:gd name="connsiteX448" fmla="*/ 415631 w 1184597"/>
              <a:gd name="connsiteY448" fmla="*/ 808165 h 1419562"/>
              <a:gd name="connsiteX449" fmla="*/ 415631 w 1184597"/>
              <a:gd name="connsiteY449" fmla="*/ 848353 h 1419562"/>
              <a:gd name="connsiteX450" fmla="*/ 455821 w 1184597"/>
              <a:gd name="connsiteY450" fmla="*/ 848353 h 1419562"/>
              <a:gd name="connsiteX451" fmla="*/ 455821 w 1184597"/>
              <a:gd name="connsiteY451" fmla="*/ 808165 h 1419562"/>
              <a:gd name="connsiteX452" fmla="*/ 341591 w 1184597"/>
              <a:gd name="connsiteY452" fmla="*/ 808165 h 1419562"/>
              <a:gd name="connsiteX453" fmla="*/ 341591 w 1184597"/>
              <a:gd name="connsiteY453" fmla="*/ 848353 h 1419562"/>
              <a:gd name="connsiteX454" fmla="*/ 381781 w 1184597"/>
              <a:gd name="connsiteY454" fmla="*/ 848353 h 1419562"/>
              <a:gd name="connsiteX455" fmla="*/ 381781 w 1184597"/>
              <a:gd name="connsiteY455" fmla="*/ 808165 h 1419562"/>
              <a:gd name="connsiteX456" fmla="*/ 267551 w 1184597"/>
              <a:gd name="connsiteY456" fmla="*/ 808165 h 1419562"/>
              <a:gd name="connsiteX457" fmla="*/ 267551 w 1184597"/>
              <a:gd name="connsiteY457" fmla="*/ 848353 h 1419562"/>
              <a:gd name="connsiteX458" fmla="*/ 307741 w 1184597"/>
              <a:gd name="connsiteY458" fmla="*/ 848353 h 1419562"/>
              <a:gd name="connsiteX459" fmla="*/ 307741 w 1184597"/>
              <a:gd name="connsiteY459" fmla="*/ 808165 h 1419562"/>
              <a:gd name="connsiteX460" fmla="*/ 193511 w 1184597"/>
              <a:gd name="connsiteY460" fmla="*/ 808165 h 1419562"/>
              <a:gd name="connsiteX461" fmla="*/ 193511 w 1184597"/>
              <a:gd name="connsiteY461" fmla="*/ 848353 h 1419562"/>
              <a:gd name="connsiteX462" fmla="*/ 233701 w 1184597"/>
              <a:gd name="connsiteY462" fmla="*/ 848353 h 1419562"/>
              <a:gd name="connsiteX463" fmla="*/ 233701 w 1184597"/>
              <a:gd name="connsiteY463" fmla="*/ 808165 h 1419562"/>
              <a:gd name="connsiteX464" fmla="*/ 119470 w 1184597"/>
              <a:gd name="connsiteY464" fmla="*/ 808165 h 1419562"/>
              <a:gd name="connsiteX465" fmla="*/ 119470 w 1184597"/>
              <a:gd name="connsiteY465" fmla="*/ 848353 h 1419562"/>
              <a:gd name="connsiteX466" fmla="*/ 159660 w 1184597"/>
              <a:gd name="connsiteY466" fmla="*/ 848353 h 1419562"/>
              <a:gd name="connsiteX467" fmla="*/ 159660 w 1184597"/>
              <a:gd name="connsiteY467" fmla="*/ 808165 h 1419562"/>
              <a:gd name="connsiteX468" fmla="*/ 1007953 w 1184597"/>
              <a:gd name="connsiteY468" fmla="*/ 734125 h 1419562"/>
              <a:gd name="connsiteX469" fmla="*/ 1007953 w 1184597"/>
              <a:gd name="connsiteY469" fmla="*/ 774314 h 1419562"/>
              <a:gd name="connsiteX470" fmla="*/ 1048143 w 1184597"/>
              <a:gd name="connsiteY470" fmla="*/ 774314 h 1419562"/>
              <a:gd name="connsiteX471" fmla="*/ 1048143 w 1184597"/>
              <a:gd name="connsiteY471" fmla="*/ 734125 h 1419562"/>
              <a:gd name="connsiteX472" fmla="*/ 933913 w 1184597"/>
              <a:gd name="connsiteY472" fmla="*/ 734125 h 1419562"/>
              <a:gd name="connsiteX473" fmla="*/ 933913 w 1184597"/>
              <a:gd name="connsiteY473" fmla="*/ 774314 h 1419562"/>
              <a:gd name="connsiteX474" fmla="*/ 974103 w 1184597"/>
              <a:gd name="connsiteY474" fmla="*/ 774314 h 1419562"/>
              <a:gd name="connsiteX475" fmla="*/ 974103 w 1184597"/>
              <a:gd name="connsiteY475" fmla="*/ 734125 h 1419562"/>
              <a:gd name="connsiteX476" fmla="*/ 859872 w 1184597"/>
              <a:gd name="connsiteY476" fmla="*/ 734125 h 1419562"/>
              <a:gd name="connsiteX477" fmla="*/ 859872 w 1184597"/>
              <a:gd name="connsiteY477" fmla="*/ 774314 h 1419562"/>
              <a:gd name="connsiteX478" fmla="*/ 900063 w 1184597"/>
              <a:gd name="connsiteY478" fmla="*/ 774314 h 1419562"/>
              <a:gd name="connsiteX479" fmla="*/ 900063 w 1184597"/>
              <a:gd name="connsiteY479" fmla="*/ 734125 h 1419562"/>
              <a:gd name="connsiteX480" fmla="*/ 785832 w 1184597"/>
              <a:gd name="connsiteY480" fmla="*/ 734125 h 1419562"/>
              <a:gd name="connsiteX481" fmla="*/ 785832 w 1184597"/>
              <a:gd name="connsiteY481" fmla="*/ 774314 h 1419562"/>
              <a:gd name="connsiteX482" fmla="*/ 826022 w 1184597"/>
              <a:gd name="connsiteY482" fmla="*/ 774314 h 1419562"/>
              <a:gd name="connsiteX483" fmla="*/ 826022 w 1184597"/>
              <a:gd name="connsiteY483" fmla="*/ 734125 h 1419562"/>
              <a:gd name="connsiteX484" fmla="*/ 711792 w 1184597"/>
              <a:gd name="connsiteY484" fmla="*/ 734125 h 1419562"/>
              <a:gd name="connsiteX485" fmla="*/ 711792 w 1184597"/>
              <a:gd name="connsiteY485" fmla="*/ 774314 h 1419562"/>
              <a:gd name="connsiteX486" fmla="*/ 751982 w 1184597"/>
              <a:gd name="connsiteY486" fmla="*/ 774314 h 1419562"/>
              <a:gd name="connsiteX487" fmla="*/ 751982 w 1184597"/>
              <a:gd name="connsiteY487" fmla="*/ 734125 h 1419562"/>
              <a:gd name="connsiteX488" fmla="*/ 637752 w 1184597"/>
              <a:gd name="connsiteY488" fmla="*/ 734125 h 1419562"/>
              <a:gd name="connsiteX489" fmla="*/ 637752 w 1184597"/>
              <a:gd name="connsiteY489" fmla="*/ 774314 h 1419562"/>
              <a:gd name="connsiteX490" fmla="*/ 677942 w 1184597"/>
              <a:gd name="connsiteY490" fmla="*/ 774314 h 1419562"/>
              <a:gd name="connsiteX491" fmla="*/ 677942 w 1184597"/>
              <a:gd name="connsiteY491" fmla="*/ 734125 h 1419562"/>
              <a:gd name="connsiteX492" fmla="*/ 563712 w 1184597"/>
              <a:gd name="connsiteY492" fmla="*/ 734125 h 1419562"/>
              <a:gd name="connsiteX493" fmla="*/ 563712 w 1184597"/>
              <a:gd name="connsiteY493" fmla="*/ 774314 h 1419562"/>
              <a:gd name="connsiteX494" fmla="*/ 603902 w 1184597"/>
              <a:gd name="connsiteY494" fmla="*/ 774314 h 1419562"/>
              <a:gd name="connsiteX495" fmla="*/ 603902 w 1184597"/>
              <a:gd name="connsiteY495" fmla="*/ 734125 h 1419562"/>
              <a:gd name="connsiteX496" fmla="*/ 489671 w 1184597"/>
              <a:gd name="connsiteY496" fmla="*/ 734125 h 1419562"/>
              <a:gd name="connsiteX497" fmla="*/ 489671 w 1184597"/>
              <a:gd name="connsiteY497" fmla="*/ 774314 h 1419562"/>
              <a:gd name="connsiteX498" fmla="*/ 529861 w 1184597"/>
              <a:gd name="connsiteY498" fmla="*/ 774314 h 1419562"/>
              <a:gd name="connsiteX499" fmla="*/ 529861 w 1184597"/>
              <a:gd name="connsiteY499" fmla="*/ 734125 h 1419562"/>
              <a:gd name="connsiteX500" fmla="*/ 415631 w 1184597"/>
              <a:gd name="connsiteY500" fmla="*/ 734125 h 1419562"/>
              <a:gd name="connsiteX501" fmla="*/ 415631 w 1184597"/>
              <a:gd name="connsiteY501" fmla="*/ 774314 h 1419562"/>
              <a:gd name="connsiteX502" fmla="*/ 455821 w 1184597"/>
              <a:gd name="connsiteY502" fmla="*/ 774314 h 1419562"/>
              <a:gd name="connsiteX503" fmla="*/ 455821 w 1184597"/>
              <a:gd name="connsiteY503" fmla="*/ 734125 h 1419562"/>
              <a:gd name="connsiteX504" fmla="*/ 341591 w 1184597"/>
              <a:gd name="connsiteY504" fmla="*/ 734125 h 1419562"/>
              <a:gd name="connsiteX505" fmla="*/ 341591 w 1184597"/>
              <a:gd name="connsiteY505" fmla="*/ 774314 h 1419562"/>
              <a:gd name="connsiteX506" fmla="*/ 381781 w 1184597"/>
              <a:gd name="connsiteY506" fmla="*/ 774314 h 1419562"/>
              <a:gd name="connsiteX507" fmla="*/ 381781 w 1184597"/>
              <a:gd name="connsiteY507" fmla="*/ 734125 h 1419562"/>
              <a:gd name="connsiteX508" fmla="*/ 267551 w 1184597"/>
              <a:gd name="connsiteY508" fmla="*/ 734125 h 1419562"/>
              <a:gd name="connsiteX509" fmla="*/ 267551 w 1184597"/>
              <a:gd name="connsiteY509" fmla="*/ 774314 h 1419562"/>
              <a:gd name="connsiteX510" fmla="*/ 307741 w 1184597"/>
              <a:gd name="connsiteY510" fmla="*/ 774314 h 1419562"/>
              <a:gd name="connsiteX511" fmla="*/ 307741 w 1184597"/>
              <a:gd name="connsiteY511" fmla="*/ 734125 h 1419562"/>
              <a:gd name="connsiteX512" fmla="*/ 193511 w 1184597"/>
              <a:gd name="connsiteY512" fmla="*/ 734125 h 1419562"/>
              <a:gd name="connsiteX513" fmla="*/ 193511 w 1184597"/>
              <a:gd name="connsiteY513" fmla="*/ 774314 h 1419562"/>
              <a:gd name="connsiteX514" fmla="*/ 233701 w 1184597"/>
              <a:gd name="connsiteY514" fmla="*/ 774314 h 1419562"/>
              <a:gd name="connsiteX515" fmla="*/ 233701 w 1184597"/>
              <a:gd name="connsiteY515" fmla="*/ 734125 h 1419562"/>
              <a:gd name="connsiteX516" fmla="*/ 119470 w 1184597"/>
              <a:gd name="connsiteY516" fmla="*/ 734125 h 1419562"/>
              <a:gd name="connsiteX517" fmla="*/ 119470 w 1184597"/>
              <a:gd name="connsiteY517" fmla="*/ 774314 h 1419562"/>
              <a:gd name="connsiteX518" fmla="*/ 159660 w 1184597"/>
              <a:gd name="connsiteY518" fmla="*/ 774314 h 1419562"/>
              <a:gd name="connsiteX519" fmla="*/ 159660 w 1184597"/>
              <a:gd name="connsiteY519" fmla="*/ 734125 h 1419562"/>
              <a:gd name="connsiteX520" fmla="*/ 1007953 w 1184597"/>
              <a:gd name="connsiteY520" fmla="*/ 660085 h 1419562"/>
              <a:gd name="connsiteX521" fmla="*/ 1007953 w 1184597"/>
              <a:gd name="connsiteY521" fmla="*/ 700275 h 1419562"/>
              <a:gd name="connsiteX522" fmla="*/ 1048143 w 1184597"/>
              <a:gd name="connsiteY522" fmla="*/ 700275 h 1419562"/>
              <a:gd name="connsiteX523" fmla="*/ 1048143 w 1184597"/>
              <a:gd name="connsiteY523" fmla="*/ 660085 h 1419562"/>
              <a:gd name="connsiteX524" fmla="*/ 933913 w 1184597"/>
              <a:gd name="connsiteY524" fmla="*/ 660085 h 1419562"/>
              <a:gd name="connsiteX525" fmla="*/ 933913 w 1184597"/>
              <a:gd name="connsiteY525" fmla="*/ 700275 h 1419562"/>
              <a:gd name="connsiteX526" fmla="*/ 974103 w 1184597"/>
              <a:gd name="connsiteY526" fmla="*/ 700275 h 1419562"/>
              <a:gd name="connsiteX527" fmla="*/ 974103 w 1184597"/>
              <a:gd name="connsiteY527" fmla="*/ 660085 h 1419562"/>
              <a:gd name="connsiteX528" fmla="*/ 859872 w 1184597"/>
              <a:gd name="connsiteY528" fmla="*/ 660085 h 1419562"/>
              <a:gd name="connsiteX529" fmla="*/ 859872 w 1184597"/>
              <a:gd name="connsiteY529" fmla="*/ 700275 h 1419562"/>
              <a:gd name="connsiteX530" fmla="*/ 900063 w 1184597"/>
              <a:gd name="connsiteY530" fmla="*/ 700275 h 1419562"/>
              <a:gd name="connsiteX531" fmla="*/ 900063 w 1184597"/>
              <a:gd name="connsiteY531" fmla="*/ 660085 h 1419562"/>
              <a:gd name="connsiteX532" fmla="*/ 785832 w 1184597"/>
              <a:gd name="connsiteY532" fmla="*/ 660085 h 1419562"/>
              <a:gd name="connsiteX533" fmla="*/ 785832 w 1184597"/>
              <a:gd name="connsiteY533" fmla="*/ 700275 h 1419562"/>
              <a:gd name="connsiteX534" fmla="*/ 826022 w 1184597"/>
              <a:gd name="connsiteY534" fmla="*/ 700275 h 1419562"/>
              <a:gd name="connsiteX535" fmla="*/ 826022 w 1184597"/>
              <a:gd name="connsiteY535" fmla="*/ 660085 h 1419562"/>
              <a:gd name="connsiteX536" fmla="*/ 711792 w 1184597"/>
              <a:gd name="connsiteY536" fmla="*/ 660085 h 1419562"/>
              <a:gd name="connsiteX537" fmla="*/ 711792 w 1184597"/>
              <a:gd name="connsiteY537" fmla="*/ 700275 h 1419562"/>
              <a:gd name="connsiteX538" fmla="*/ 751982 w 1184597"/>
              <a:gd name="connsiteY538" fmla="*/ 700275 h 1419562"/>
              <a:gd name="connsiteX539" fmla="*/ 751982 w 1184597"/>
              <a:gd name="connsiteY539" fmla="*/ 660085 h 1419562"/>
              <a:gd name="connsiteX540" fmla="*/ 637752 w 1184597"/>
              <a:gd name="connsiteY540" fmla="*/ 660085 h 1419562"/>
              <a:gd name="connsiteX541" fmla="*/ 637752 w 1184597"/>
              <a:gd name="connsiteY541" fmla="*/ 700275 h 1419562"/>
              <a:gd name="connsiteX542" fmla="*/ 677942 w 1184597"/>
              <a:gd name="connsiteY542" fmla="*/ 700275 h 1419562"/>
              <a:gd name="connsiteX543" fmla="*/ 677942 w 1184597"/>
              <a:gd name="connsiteY543" fmla="*/ 660085 h 1419562"/>
              <a:gd name="connsiteX544" fmla="*/ 563712 w 1184597"/>
              <a:gd name="connsiteY544" fmla="*/ 660085 h 1419562"/>
              <a:gd name="connsiteX545" fmla="*/ 563712 w 1184597"/>
              <a:gd name="connsiteY545" fmla="*/ 700275 h 1419562"/>
              <a:gd name="connsiteX546" fmla="*/ 603902 w 1184597"/>
              <a:gd name="connsiteY546" fmla="*/ 700275 h 1419562"/>
              <a:gd name="connsiteX547" fmla="*/ 603902 w 1184597"/>
              <a:gd name="connsiteY547" fmla="*/ 660085 h 1419562"/>
              <a:gd name="connsiteX548" fmla="*/ 489671 w 1184597"/>
              <a:gd name="connsiteY548" fmla="*/ 660085 h 1419562"/>
              <a:gd name="connsiteX549" fmla="*/ 489671 w 1184597"/>
              <a:gd name="connsiteY549" fmla="*/ 700275 h 1419562"/>
              <a:gd name="connsiteX550" fmla="*/ 529861 w 1184597"/>
              <a:gd name="connsiteY550" fmla="*/ 700275 h 1419562"/>
              <a:gd name="connsiteX551" fmla="*/ 529861 w 1184597"/>
              <a:gd name="connsiteY551" fmla="*/ 660085 h 1419562"/>
              <a:gd name="connsiteX552" fmla="*/ 415631 w 1184597"/>
              <a:gd name="connsiteY552" fmla="*/ 660085 h 1419562"/>
              <a:gd name="connsiteX553" fmla="*/ 415631 w 1184597"/>
              <a:gd name="connsiteY553" fmla="*/ 700275 h 1419562"/>
              <a:gd name="connsiteX554" fmla="*/ 455821 w 1184597"/>
              <a:gd name="connsiteY554" fmla="*/ 700275 h 1419562"/>
              <a:gd name="connsiteX555" fmla="*/ 455821 w 1184597"/>
              <a:gd name="connsiteY555" fmla="*/ 660085 h 1419562"/>
              <a:gd name="connsiteX556" fmla="*/ 341591 w 1184597"/>
              <a:gd name="connsiteY556" fmla="*/ 660085 h 1419562"/>
              <a:gd name="connsiteX557" fmla="*/ 341591 w 1184597"/>
              <a:gd name="connsiteY557" fmla="*/ 700275 h 1419562"/>
              <a:gd name="connsiteX558" fmla="*/ 381781 w 1184597"/>
              <a:gd name="connsiteY558" fmla="*/ 700275 h 1419562"/>
              <a:gd name="connsiteX559" fmla="*/ 381781 w 1184597"/>
              <a:gd name="connsiteY559" fmla="*/ 660085 h 1419562"/>
              <a:gd name="connsiteX560" fmla="*/ 267551 w 1184597"/>
              <a:gd name="connsiteY560" fmla="*/ 660085 h 1419562"/>
              <a:gd name="connsiteX561" fmla="*/ 267551 w 1184597"/>
              <a:gd name="connsiteY561" fmla="*/ 700275 h 1419562"/>
              <a:gd name="connsiteX562" fmla="*/ 307741 w 1184597"/>
              <a:gd name="connsiteY562" fmla="*/ 700275 h 1419562"/>
              <a:gd name="connsiteX563" fmla="*/ 307741 w 1184597"/>
              <a:gd name="connsiteY563" fmla="*/ 660085 h 1419562"/>
              <a:gd name="connsiteX564" fmla="*/ 193511 w 1184597"/>
              <a:gd name="connsiteY564" fmla="*/ 660085 h 1419562"/>
              <a:gd name="connsiteX565" fmla="*/ 193511 w 1184597"/>
              <a:gd name="connsiteY565" fmla="*/ 700275 h 1419562"/>
              <a:gd name="connsiteX566" fmla="*/ 233701 w 1184597"/>
              <a:gd name="connsiteY566" fmla="*/ 700275 h 1419562"/>
              <a:gd name="connsiteX567" fmla="*/ 233701 w 1184597"/>
              <a:gd name="connsiteY567" fmla="*/ 660085 h 1419562"/>
              <a:gd name="connsiteX568" fmla="*/ 119470 w 1184597"/>
              <a:gd name="connsiteY568" fmla="*/ 660085 h 1419562"/>
              <a:gd name="connsiteX569" fmla="*/ 119470 w 1184597"/>
              <a:gd name="connsiteY569" fmla="*/ 700275 h 1419562"/>
              <a:gd name="connsiteX570" fmla="*/ 159660 w 1184597"/>
              <a:gd name="connsiteY570" fmla="*/ 700275 h 1419562"/>
              <a:gd name="connsiteX571" fmla="*/ 159660 w 1184597"/>
              <a:gd name="connsiteY571" fmla="*/ 660085 h 1419562"/>
              <a:gd name="connsiteX572" fmla="*/ 1007953 w 1184597"/>
              <a:gd name="connsiteY572" fmla="*/ 586044 h 1419562"/>
              <a:gd name="connsiteX573" fmla="*/ 1007953 w 1184597"/>
              <a:gd name="connsiteY573" fmla="*/ 626234 h 1419562"/>
              <a:gd name="connsiteX574" fmla="*/ 1048143 w 1184597"/>
              <a:gd name="connsiteY574" fmla="*/ 626234 h 1419562"/>
              <a:gd name="connsiteX575" fmla="*/ 1048143 w 1184597"/>
              <a:gd name="connsiteY575" fmla="*/ 586044 h 1419562"/>
              <a:gd name="connsiteX576" fmla="*/ 933913 w 1184597"/>
              <a:gd name="connsiteY576" fmla="*/ 586044 h 1419562"/>
              <a:gd name="connsiteX577" fmla="*/ 933913 w 1184597"/>
              <a:gd name="connsiteY577" fmla="*/ 626234 h 1419562"/>
              <a:gd name="connsiteX578" fmla="*/ 974103 w 1184597"/>
              <a:gd name="connsiteY578" fmla="*/ 626234 h 1419562"/>
              <a:gd name="connsiteX579" fmla="*/ 974103 w 1184597"/>
              <a:gd name="connsiteY579" fmla="*/ 586044 h 1419562"/>
              <a:gd name="connsiteX580" fmla="*/ 859872 w 1184597"/>
              <a:gd name="connsiteY580" fmla="*/ 586044 h 1419562"/>
              <a:gd name="connsiteX581" fmla="*/ 859872 w 1184597"/>
              <a:gd name="connsiteY581" fmla="*/ 626234 h 1419562"/>
              <a:gd name="connsiteX582" fmla="*/ 900063 w 1184597"/>
              <a:gd name="connsiteY582" fmla="*/ 626234 h 1419562"/>
              <a:gd name="connsiteX583" fmla="*/ 900063 w 1184597"/>
              <a:gd name="connsiteY583" fmla="*/ 586044 h 1419562"/>
              <a:gd name="connsiteX584" fmla="*/ 785832 w 1184597"/>
              <a:gd name="connsiteY584" fmla="*/ 586044 h 1419562"/>
              <a:gd name="connsiteX585" fmla="*/ 785832 w 1184597"/>
              <a:gd name="connsiteY585" fmla="*/ 626234 h 1419562"/>
              <a:gd name="connsiteX586" fmla="*/ 826022 w 1184597"/>
              <a:gd name="connsiteY586" fmla="*/ 626234 h 1419562"/>
              <a:gd name="connsiteX587" fmla="*/ 826022 w 1184597"/>
              <a:gd name="connsiteY587" fmla="*/ 586044 h 1419562"/>
              <a:gd name="connsiteX588" fmla="*/ 711792 w 1184597"/>
              <a:gd name="connsiteY588" fmla="*/ 586044 h 1419562"/>
              <a:gd name="connsiteX589" fmla="*/ 711792 w 1184597"/>
              <a:gd name="connsiteY589" fmla="*/ 626234 h 1419562"/>
              <a:gd name="connsiteX590" fmla="*/ 751982 w 1184597"/>
              <a:gd name="connsiteY590" fmla="*/ 626234 h 1419562"/>
              <a:gd name="connsiteX591" fmla="*/ 751982 w 1184597"/>
              <a:gd name="connsiteY591" fmla="*/ 586044 h 1419562"/>
              <a:gd name="connsiteX592" fmla="*/ 637752 w 1184597"/>
              <a:gd name="connsiteY592" fmla="*/ 586044 h 1419562"/>
              <a:gd name="connsiteX593" fmla="*/ 637752 w 1184597"/>
              <a:gd name="connsiteY593" fmla="*/ 626234 h 1419562"/>
              <a:gd name="connsiteX594" fmla="*/ 677942 w 1184597"/>
              <a:gd name="connsiteY594" fmla="*/ 626234 h 1419562"/>
              <a:gd name="connsiteX595" fmla="*/ 677942 w 1184597"/>
              <a:gd name="connsiteY595" fmla="*/ 586044 h 1419562"/>
              <a:gd name="connsiteX596" fmla="*/ 563712 w 1184597"/>
              <a:gd name="connsiteY596" fmla="*/ 586044 h 1419562"/>
              <a:gd name="connsiteX597" fmla="*/ 563712 w 1184597"/>
              <a:gd name="connsiteY597" fmla="*/ 626234 h 1419562"/>
              <a:gd name="connsiteX598" fmla="*/ 603902 w 1184597"/>
              <a:gd name="connsiteY598" fmla="*/ 626234 h 1419562"/>
              <a:gd name="connsiteX599" fmla="*/ 603902 w 1184597"/>
              <a:gd name="connsiteY599" fmla="*/ 586044 h 1419562"/>
              <a:gd name="connsiteX600" fmla="*/ 489671 w 1184597"/>
              <a:gd name="connsiteY600" fmla="*/ 586044 h 1419562"/>
              <a:gd name="connsiteX601" fmla="*/ 489671 w 1184597"/>
              <a:gd name="connsiteY601" fmla="*/ 626234 h 1419562"/>
              <a:gd name="connsiteX602" fmla="*/ 529861 w 1184597"/>
              <a:gd name="connsiteY602" fmla="*/ 626234 h 1419562"/>
              <a:gd name="connsiteX603" fmla="*/ 529861 w 1184597"/>
              <a:gd name="connsiteY603" fmla="*/ 586044 h 1419562"/>
              <a:gd name="connsiteX604" fmla="*/ 415631 w 1184597"/>
              <a:gd name="connsiteY604" fmla="*/ 586044 h 1419562"/>
              <a:gd name="connsiteX605" fmla="*/ 415631 w 1184597"/>
              <a:gd name="connsiteY605" fmla="*/ 626234 h 1419562"/>
              <a:gd name="connsiteX606" fmla="*/ 455821 w 1184597"/>
              <a:gd name="connsiteY606" fmla="*/ 626234 h 1419562"/>
              <a:gd name="connsiteX607" fmla="*/ 455821 w 1184597"/>
              <a:gd name="connsiteY607" fmla="*/ 586044 h 1419562"/>
              <a:gd name="connsiteX608" fmla="*/ 341591 w 1184597"/>
              <a:gd name="connsiteY608" fmla="*/ 586044 h 1419562"/>
              <a:gd name="connsiteX609" fmla="*/ 341591 w 1184597"/>
              <a:gd name="connsiteY609" fmla="*/ 626234 h 1419562"/>
              <a:gd name="connsiteX610" fmla="*/ 381781 w 1184597"/>
              <a:gd name="connsiteY610" fmla="*/ 626234 h 1419562"/>
              <a:gd name="connsiteX611" fmla="*/ 381781 w 1184597"/>
              <a:gd name="connsiteY611" fmla="*/ 586044 h 1419562"/>
              <a:gd name="connsiteX612" fmla="*/ 267551 w 1184597"/>
              <a:gd name="connsiteY612" fmla="*/ 586044 h 1419562"/>
              <a:gd name="connsiteX613" fmla="*/ 267551 w 1184597"/>
              <a:gd name="connsiteY613" fmla="*/ 626234 h 1419562"/>
              <a:gd name="connsiteX614" fmla="*/ 307741 w 1184597"/>
              <a:gd name="connsiteY614" fmla="*/ 626234 h 1419562"/>
              <a:gd name="connsiteX615" fmla="*/ 307741 w 1184597"/>
              <a:gd name="connsiteY615" fmla="*/ 586044 h 1419562"/>
              <a:gd name="connsiteX616" fmla="*/ 193511 w 1184597"/>
              <a:gd name="connsiteY616" fmla="*/ 586044 h 1419562"/>
              <a:gd name="connsiteX617" fmla="*/ 193511 w 1184597"/>
              <a:gd name="connsiteY617" fmla="*/ 626234 h 1419562"/>
              <a:gd name="connsiteX618" fmla="*/ 233701 w 1184597"/>
              <a:gd name="connsiteY618" fmla="*/ 626234 h 1419562"/>
              <a:gd name="connsiteX619" fmla="*/ 233701 w 1184597"/>
              <a:gd name="connsiteY619" fmla="*/ 586044 h 1419562"/>
              <a:gd name="connsiteX620" fmla="*/ 119470 w 1184597"/>
              <a:gd name="connsiteY620" fmla="*/ 586044 h 1419562"/>
              <a:gd name="connsiteX621" fmla="*/ 119470 w 1184597"/>
              <a:gd name="connsiteY621" fmla="*/ 626234 h 1419562"/>
              <a:gd name="connsiteX622" fmla="*/ 159660 w 1184597"/>
              <a:gd name="connsiteY622" fmla="*/ 626234 h 1419562"/>
              <a:gd name="connsiteX623" fmla="*/ 159660 w 1184597"/>
              <a:gd name="connsiteY623" fmla="*/ 586044 h 1419562"/>
              <a:gd name="connsiteX624" fmla="*/ 1007953 w 1184597"/>
              <a:gd name="connsiteY624" fmla="*/ 512004 h 1419562"/>
              <a:gd name="connsiteX625" fmla="*/ 1007953 w 1184597"/>
              <a:gd name="connsiteY625" fmla="*/ 552194 h 1419562"/>
              <a:gd name="connsiteX626" fmla="*/ 1048143 w 1184597"/>
              <a:gd name="connsiteY626" fmla="*/ 552194 h 1419562"/>
              <a:gd name="connsiteX627" fmla="*/ 1048143 w 1184597"/>
              <a:gd name="connsiteY627" fmla="*/ 512004 h 1419562"/>
              <a:gd name="connsiteX628" fmla="*/ 933913 w 1184597"/>
              <a:gd name="connsiteY628" fmla="*/ 512004 h 1419562"/>
              <a:gd name="connsiteX629" fmla="*/ 933913 w 1184597"/>
              <a:gd name="connsiteY629" fmla="*/ 552194 h 1419562"/>
              <a:gd name="connsiteX630" fmla="*/ 974103 w 1184597"/>
              <a:gd name="connsiteY630" fmla="*/ 552194 h 1419562"/>
              <a:gd name="connsiteX631" fmla="*/ 974103 w 1184597"/>
              <a:gd name="connsiteY631" fmla="*/ 512004 h 1419562"/>
              <a:gd name="connsiteX632" fmla="*/ 859872 w 1184597"/>
              <a:gd name="connsiteY632" fmla="*/ 512004 h 1419562"/>
              <a:gd name="connsiteX633" fmla="*/ 859872 w 1184597"/>
              <a:gd name="connsiteY633" fmla="*/ 552194 h 1419562"/>
              <a:gd name="connsiteX634" fmla="*/ 900063 w 1184597"/>
              <a:gd name="connsiteY634" fmla="*/ 552194 h 1419562"/>
              <a:gd name="connsiteX635" fmla="*/ 900063 w 1184597"/>
              <a:gd name="connsiteY635" fmla="*/ 512004 h 1419562"/>
              <a:gd name="connsiteX636" fmla="*/ 785832 w 1184597"/>
              <a:gd name="connsiteY636" fmla="*/ 512004 h 1419562"/>
              <a:gd name="connsiteX637" fmla="*/ 785832 w 1184597"/>
              <a:gd name="connsiteY637" fmla="*/ 552194 h 1419562"/>
              <a:gd name="connsiteX638" fmla="*/ 826022 w 1184597"/>
              <a:gd name="connsiteY638" fmla="*/ 552194 h 1419562"/>
              <a:gd name="connsiteX639" fmla="*/ 826022 w 1184597"/>
              <a:gd name="connsiteY639" fmla="*/ 512004 h 1419562"/>
              <a:gd name="connsiteX640" fmla="*/ 711792 w 1184597"/>
              <a:gd name="connsiteY640" fmla="*/ 512004 h 1419562"/>
              <a:gd name="connsiteX641" fmla="*/ 711792 w 1184597"/>
              <a:gd name="connsiteY641" fmla="*/ 552194 h 1419562"/>
              <a:gd name="connsiteX642" fmla="*/ 751982 w 1184597"/>
              <a:gd name="connsiteY642" fmla="*/ 552194 h 1419562"/>
              <a:gd name="connsiteX643" fmla="*/ 751982 w 1184597"/>
              <a:gd name="connsiteY643" fmla="*/ 512004 h 1419562"/>
              <a:gd name="connsiteX644" fmla="*/ 637752 w 1184597"/>
              <a:gd name="connsiteY644" fmla="*/ 512004 h 1419562"/>
              <a:gd name="connsiteX645" fmla="*/ 637752 w 1184597"/>
              <a:gd name="connsiteY645" fmla="*/ 552194 h 1419562"/>
              <a:gd name="connsiteX646" fmla="*/ 677942 w 1184597"/>
              <a:gd name="connsiteY646" fmla="*/ 552194 h 1419562"/>
              <a:gd name="connsiteX647" fmla="*/ 677942 w 1184597"/>
              <a:gd name="connsiteY647" fmla="*/ 512004 h 1419562"/>
              <a:gd name="connsiteX648" fmla="*/ 563712 w 1184597"/>
              <a:gd name="connsiteY648" fmla="*/ 512004 h 1419562"/>
              <a:gd name="connsiteX649" fmla="*/ 563712 w 1184597"/>
              <a:gd name="connsiteY649" fmla="*/ 552194 h 1419562"/>
              <a:gd name="connsiteX650" fmla="*/ 603902 w 1184597"/>
              <a:gd name="connsiteY650" fmla="*/ 552194 h 1419562"/>
              <a:gd name="connsiteX651" fmla="*/ 603902 w 1184597"/>
              <a:gd name="connsiteY651" fmla="*/ 512004 h 1419562"/>
              <a:gd name="connsiteX652" fmla="*/ 489671 w 1184597"/>
              <a:gd name="connsiteY652" fmla="*/ 512004 h 1419562"/>
              <a:gd name="connsiteX653" fmla="*/ 489671 w 1184597"/>
              <a:gd name="connsiteY653" fmla="*/ 552194 h 1419562"/>
              <a:gd name="connsiteX654" fmla="*/ 529861 w 1184597"/>
              <a:gd name="connsiteY654" fmla="*/ 552194 h 1419562"/>
              <a:gd name="connsiteX655" fmla="*/ 529861 w 1184597"/>
              <a:gd name="connsiteY655" fmla="*/ 512004 h 1419562"/>
              <a:gd name="connsiteX656" fmla="*/ 415631 w 1184597"/>
              <a:gd name="connsiteY656" fmla="*/ 512004 h 1419562"/>
              <a:gd name="connsiteX657" fmla="*/ 415631 w 1184597"/>
              <a:gd name="connsiteY657" fmla="*/ 552194 h 1419562"/>
              <a:gd name="connsiteX658" fmla="*/ 455821 w 1184597"/>
              <a:gd name="connsiteY658" fmla="*/ 552194 h 1419562"/>
              <a:gd name="connsiteX659" fmla="*/ 455821 w 1184597"/>
              <a:gd name="connsiteY659" fmla="*/ 512004 h 1419562"/>
              <a:gd name="connsiteX660" fmla="*/ 341591 w 1184597"/>
              <a:gd name="connsiteY660" fmla="*/ 512004 h 1419562"/>
              <a:gd name="connsiteX661" fmla="*/ 341591 w 1184597"/>
              <a:gd name="connsiteY661" fmla="*/ 552194 h 1419562"/>
              <a:gd name="connsiteX662" fmla="*/ 381781 w 1184597"/>
              <a:gd name="connsiteY662" fmla="*/ 552194 h 1419562"/>
              <a:gd name="connsiteX663" fmla="*/ 381781 w 1184597"/>
              <a:gd name="connsiteY663" fmla="*/ 512004 h 1419562"/>
              <a:gd name="connsiteX664" fmla="*/ 267551 w 1184597"/>
              <a:gd name="connsiteY664" fmla="*/ 512004 h 1419562"/>
              <a:gd name="connsiteX665" fmla="*/ 267551 w 1184597"/>
              <a:gd name="connsiteY665" fmla="*/ 552194 h 1419562"/>
              <a:gd name="connsiteX666" fmla="*/ 307741 w 1184597"/>
              <a:gd name="connsiteY666" fmla="*/ 552194 h 1419562"/>
              <a:gd name="connsiteX667" fmla="*/ 307741 w 1184597"/>
              <a:gd name="connsiteY667" fmla="*/ 512004 h 1419562"/>
              <a:gd name="connsiteX668" fmla="*/ 193511 w 1184597"/>
              <a:gd name="connsiteY668" fmla="*/ 512004 h 1419562"/>
              <a:gd name="connsiteX669" fmla="*/ 193511 w 1184597"/>
              <a:gd name="connsiteY669" fmla="*/ 552194 h 1419562"/>
              <a:gd name="connsiteX670" fmla="*/ 233701 w 1184597"/>
              <a:gd name="connsiteY670" fmla="*/ 552194 h 1419562"/>
              <a:gd name="connsiteX671" fmla="*/ 233701 w 1184597"/>
              <a:gd name="connsiteY671" fmla="*/ 512004 h 1419562"/>
              <a:gd name="connsiteX672" fmla="*/ 119470 w 1184597"/>
              <a:gd name="connsiteY672" fmla="*/ 512004 h 1419562"/>
              <a:gd name="connsiteX673" fmla="*/ 119470 w 1184597"/>
              <a:gd name="connsiteY673" fmla="*/ 552194 h 1419562"/>
              <a:gd name="connsiteX674" fmla="*/ 159660 w 1184597"/>
              <a:gd name="connsiteY674" fmla="*/ 552194 h 1419562"/>
              <a:gd name="connsiteX675" fmla="*/ 159660 w 1184597"/>
              <a:gd name="connsiteY675" fmla="*/ 512004 h 1419562"/>
              <a:gd name="connsiteX676" fmla="*/ 1007953 w 1184597"/>
              <a:gd name="connsiteY676" fmla="*/ 437964 h 1419562"/>
              <a:gd name="connsiteX677" fmla="*/ 1007953 w 1184597"/>
              <a:gd name="connsiteY677" fmla="*/ 478154 h 1419562"/>
              <a:gd name="connsiteX678" fmla="*/ 1048143 w 1184597"/>
              <a:gd name="connsiteY678" fmla="*/ 478154 h 1419562"/>
              <a:gd name="connsiteX679" fmla="*/ 1048143 w 1184597"/>
              <a:gd name="connsiteY679" fmla="*/ 437964 h 1419562"/>
              <a:gd name="connsiteX680" fmla="*/ 933913 w 1184597"/>
              <a:gd name="connsiteY680" fmla="*/ 437964 h 1419562"/>
              <a:gd name="connsiteX681" fmla="*/ 933913 w 1184597"/>
              <a:gd name="connsiteY681" fmla="*/ 478154 h 1419562"/>
              <a:gd name="connsiteX682" fmla="*/ 974103 w 1184597"/>
              <a:gd name="connsiteY682" fmla="*/ 478154 h 1419562"/>
              <a:gd name="connsiteX683" fmla="*/ 974103 w 1184597"/>
              <a:gd name="connsiteY683" fmla="*/ 437964 h 1419562"/>
              <a:gd name="connsiteX684" fmla="*/ 859872 w 1184597"/>
              <a:gd name="connsiteY684" fmla="*/ 437964 h 1419562"/>
              <a:gd name="connsiteX685" fmla="*/ 859872 w 1184597"/>
              <a:gd name="connsiteY685" fmla="*/ 478154 h 1419562"/>
              <a:gd name="connsiteX686" fmla="*/ 900063 w 1184597"/>
              <a:gd name="connsiteY686" fmla="*/ 478154 h 1419562"/>
              <a:gd name="connsiteX687" fmla="*/ 900063 w 1184597"/>
              <a:gd name="connsiteY687" fmla="*/ 437964 h 1419562"/>
              <a:gd name="connsiteX688" fmla="*/ 785832 w 1184597"/>
              <a:gd name="connsiteY688" fmla="*/ 437964 h 1419562"/>
              <a:gd name="connsiteX689" fmla="*/ 785832 w 1184597"/>
              <a:gd name="connsiteY689" fmla="*/ 478154 h 1419562"/>
              <a:gd name="connsiteX690" fmla="*/ 826022 w 1184597"/>
              <a:gd name="connsiteY690" fmla="*/ 478154 h 1419562"/>
              <a:gd name="connsiteX691" fmla="*/ 826022 w 1184597"/>
              <a:gd name="connsiteY691" fmla="*/ 437964 h 1419562"/>
              <a:gd name="connsiteX692" fmla="*/ 711792 w 1184597"/>
              <a:gd name="connsiteY692" fmla="*/ 437964 h 1419562"/>
              <a:gd name="connsiteX693" fmla="*/ 711792 w 1184597"/>
              <a:gd name="connsiteY693" fmla="*/ 478154 h 1419562"/>
              <a:gd name="connsiteX694" fmla="*/ 751982 w 1184597"/>
              <a:gd name="connsiteY694" fmla="*/ 478154 h 1419562"/>
              <a:gd name="connsiteX695" fmla="*/ 751982 w 1184597"/>
              <a:gd name="connsiteY695" fmla="*/ 437964 h 1419562"/>
              <a:gd name="connsiteX696" fmla="*/ 637752 w 1184597"/>
              <a:gd name="connsiteY696" fmla="*/ 437964 h 1419562"/>
              <a:gd name="connsiteX697" fmla="*/ 637752 w 1184597"/>
              <a:gd name="connsiteY697" fmla="*/ 478154 h 1419562"/>
              <a:gd name="connsiteX698" fmla="*/ 677942 w 1184597"/>
              <a:gd name="connsiteY698" fmla="*/ 478154 h 1419562"/>
              <a:gd name="connsiteX699" fmla="*/ 677942 w 1184597"/>
              <a:gd name="connsiteY699" fmla="*/ 437964 h 1419562"/>
              <a:gd name="connsiteX700" fmla="*/ 563712 w 1184597"/>
              <a:gd name="connsiteY700" fmla="*/ 437964 h 1419562"/>
              <a:gd name="connsiteX701" fmla="*/ 563712 w 1184597"/>
              <a:gd name="connsiteY701" fmla="*/ 478154 h 1419562"/>
              <a:gd name="connsiteX702" fmla="*/ 603902 w 1184597"/>
              <a:gd name="connsiteY702" fmla="*/ 478154 h 1419562"/>
              <a:gd name="connsiteX703" fmla="*/ 603902 w 1184597"/>
              <a:gd name="connsiteY703" fmla="*/ 437964 h 1419562"/>
              <a:gd name="connsiteX704" fmla="*/ 489671 w 1184597"/>
              <a:gd name="connsiteY704" fmla="*/ 437964 h 1419562"/>
              <a:gd name="connsiteX705" fmla="*/ 489671 w 1184597"/>
              <a:gd name="connsiteY705" fmla="*/ 478154 h 1419562"/>
              <a:gd name="connsiteX706" fmla="*/ 529861 w 1184597"/>
              <a:gd name="connsiteY706" fmla="*/ 478154 h 1419562"/>
              <a:gd name="connsiteX707" fmla="*/ 529861 w 1184597"/>
              <a:gd name="connsiteY707" fmla="*/ 437964 h 1419562"/>
              <a:gd name="connsiteX708" fmla="*/ 415631 w 1184597"/>
              <a:gd name="connsiteY708" fmla="*/ 437964 h 1419562"/>
              <a:gd name="connsiteX709" fmla="*/ 415631 w 1184597"/>
              <a:gd name="connsiteY709" fmla="*/ 478154 h 1419562"/>
              <a:gd name="connsiteX710" fmla="*/ 455821 w 1184597"/>
              <a:gd name="connsiteY710" fmla="*/ 478154 h 1419562"/>
              <a:gd name="connsiteX711" fmla="*/ 455821 w 1184597"/>
              <a:gd name="connsiteY711" fmla="*/ 437964 h 1419562"/>
              <a:gd name="connsiteX712" fmla="*/ 341591 w 1184597"/>
              <a:gd name="connsiteY712" fmla="*/ 437964 h 1419562"/>
              <a:gd name="connsiteX713" fmla="*/ 341591 w 1184597"/>
              <a:gd name="connsiteY713" fmla="*/ 478154 h 1419562"/>
              <a:gd name="connsiteX714" fmla="*/ 381781 w 1184597"/>
              <a:gd name="connsiteY714" fmla="*/ 478154 h 1419562"/>
              <a:gd name="connsiteX715" fmla="*/ 381781 w 1184597"/>
              <a:gd name="connsiteY715" fmla="*/ 437964 h 1419562"/>
              <a:gd name="connsiteX716" fmla="*/ 267551 w 1184597"/>
              <a:gd name="connsiteY716" fmla="*/ 437964 h 1419562"/>
              <a:gd name="connsiteX717" fmla="*/ 267551 w 1184597"/>
              <a:gd name="connsiteY717" fmla="*/ 478154 h 1419562"/>
              <a:gd name="connsiteX718" fmla="*/ 307741 w 1184597"/>
              <a:gd name="connsiteY718" fmla="*/ 478154 h 1419562"/>
              <a:gd name="connsiteX719" fmla="*/ 307741 w 1184597"/>
              <a:gd name="connsiteY719" fmla="*/ 437964 h 1419562"/>
              <a:gd name="connsiteX720" fmla="*/ 193511 w 1184597"/>
              <a:gd name="connsiteY720" fmla="*/ 437964 h 1419562"/>
              <a:gd name="connsiteX721" fmla="*/ 193511 w 1184597"/>
              <a:gd name="connsiteY721" fmla="*/ 478154 h 1419562"/>
              <a:gd name="connsiteX722" fmla="*/ 233701 w 1184597"/>
              <a:gd name="connsiteY722" fmla="*/ 478154 h 1419562"/>
              <a:gd name="connsiteX723" fmla="*/ 233701 w 1184597"/>
              <a:gd name="connsiteY723" fmla="*/ 437964 h 1419562"/>
              <a:gd name="connsiteX724" fmla="*/ 119470 w 1184597"/>
              <a:gd name="connsiteY724" fmla="*/ 437964 h 1419562"/>
              <a:gd name="connsiteX725" fmla="*/ 119470 w 1184597"/>
              <a:gd name="connsiteY725" fmla="*/ 478154 h 1419562"/>
              <a:gd name="connsiteX726" fmla="*/ 159660 w 1184597"/>
              <a:gd name="connsiteY726" fmla="*/ 478154 h 1419562"/>
              <a:gd name="connsiteX727" fmla="*/ 159660 w 1184597"/>
              <a:gd name="connsiteY727" fmla="*/ 437964 h 1419562"/>
              <a:gd name="connsiteX728" fmla="*/ 1007953 w 1184597"/>
              <a:gd name="connsiteY728" fmla="*/ 363924 h 1419562"/>
              <a:gd name="connsiteX729" fmla="*/ 1007953 w 1184597"/>
              <a:gd name="connsiteY729" fmla="*/ 404114 h 1419562"/>
              <a:gd name="connsiteX730" fmla="*/ 1048143 w 1184597"/>
              <a:gd name="connsiteY730" fmla="*/ 404114 h 1419562"/>
              <a:gd name="connsiteX731" fmla="*/ 1048143 w 1184597"/>
              <a:gd name="connsiteY731" fmla="*/ 363924 h 1419562"/>
              <a:gd name="connsiteX732" fmla="*/ 933913 w 1184597"/>
              <a:gd name="connsiteY732" fmla="*/ 363924 h 1419562"/>
              <a:gd name="connsiteX733" fmla="*/ 933913 w 1184597"/>
              <a:gd name="connsiteY733" fmla="*/ 404114 h 1419562"/>
              <a:gd name="connsiteX734" fmla="*/ 974103 w 1184597"/>
              <a:gd name="connsiteY734" fmla="*/ 404114 h 1419562"/>
              <a:gd name="connsiteX735" fmla="*/ 974103 w 1184597"/>
              <a:gd name="connsiteY735" fmla="*/ 363924 h 1419562"/>
              <a:gd name="connsiteX736" fmla="*/ 859872 w 1184597"/>
              <a:gd name="connsiteY736" fmla="*/ 363924 h 1419562"/>
              <a:gd name="connsiteX737" fmla="*/ 859872 w 1184597"/>
              <a:gd name="connsiteY737" fmla="*/ 404114 h 1419562"/>
              <a:gd name="connsiteX738" fmla="*/ 900063 w 1184597"/>
              <a:gd name="connsiteY738" fmla="*/ 404114 h 1419562"/>
              <a:gd name="connsiteX739" fmla="*/ 900063 w 1184597"/>
              <a:gd name="connsiteY739" fmla="*/ 363924 h 1419562"/>
              <a:gd name="connsiteX740" fmla="*/ 785832 w 1184597"/>
              <a:gd name="connsiteY740" fmla="*/ 363924 h 1419562"/>
              <a:gd name="connsiteX741" fmla="*/ 785832 w 1184597"/>
              <a:gd name="connsiteY741" fmla="*/ 404114 h 1419562"/>
              <a:gd name="connsiteX742" fmla="*/ 826022 w 1184597"/>
              <a:gd name="connsiteY742" fmla="*/ 404114 h 1419562"/>
              <a:gd name="connsiteX743" fmla="*/ 826022 w 1184597"/>
              <a:gd name="connsiteY743" fmla="*/ 363924 h 1419562"/>
              <a:gd name="connsiteX744" fmla="*/ 711792 w 1184597"/>
              <a:gd name="connsiteY744" fmla="*/ 363924 h 1419562"/>
              <a:gd name="connsiteX745" fmla="*/ 711792 w 1184597"/>
              <a:gd name="connsiteY745" fmla="*/ 404114 h 1419562"/>
              <a:gd name="connsiteX746" fmla="*/ 751982 w 1184597"/>
              <a:gd name="connsiteY746" fmla="*/ 404114 h 1419562"/>
              <a:gd name="connsiteX747" fmla="*/ 751982 w 1184597"/>
              <a:gd name="connsiteY747" fmla="*/ 363924 h 1419562"/>
              <a:gd name="connsiteX748" fmla="*/ 637752 w 1184597"/>
              <a:gd name="connsiteY748" fmla="*/ 363924 h 1419562"/>
              <a:gd name="connsiteX749" fmla="*/ 637752 w 1184597"/>
              <a:gd name="connsiteY749" fmla="*/ 404114 h 1419562"/>
              <a:gd name="connsiteX750" fmla="*/ 677942 w 1184597"/>
              <a:gd name="connsiteY750" fmla="*/ 404114 h 1419562"/>
              <a:gd name="connsiteX751" fmla="*/ 677942 w 1184597"/>
              <a:gd name="connsiteY751" fmla="*/ 363924 h 1419562"/>
              <a:gd name="connsiteX752" fmla="*/ 563712 w 1184597"/>
              <a:gd name="connsiteY752" fmla="*/ 363924 h 1419562"/>
              <a:gd name="connsiteX753" fmla="*/ 563712 w 1184597"/>
              <a:gd name="connsiteY753" fmla="*/ 404114 h 1419562"/>
              <a:gd name="connsiteX754" fmla="*/ 603902 w 1184597"/>
              <a:gd name="connsiteY754" fmla="*/ 404114 h 1419562"/>
              <a:gd name="connsiteX755" fmla="*/ 603902 w 1184597"/>
              <a:gd name="connsiteY755" fmla="*/ 363924 h 1419562"/>
              <a:gd name="connsiteX756" fmla="*/ 489671 w 1184597"/>
              <a:gd name="connsiteY756" fmla="*/ 363924 h 1419562"/>
              <a:gd name="connsiteX757" fmla="*/ 489671 w 1184597"/>
              <a:gd name="connsiteY757" fmla="*/ 404114 h 1419562"/>
              <a:gd name="connsiteX758" fmla="*/ 529861 w 1184597"/>
              <a:gd name="connsiteY758" fmla="*/ 404114 h 1419562"/>
              <a:gd name="connsiteX759" fmla="*/ 529861 w 1184597"/>
              <a:gd name="connsiteY759" fmla="*/ 363924 h 1419562"/>
              <a:gd name="connsiteX760" fmla="*/ 415631 w 1184597"/>
              <a:gd name="connsiteY760" fmla="*/ 363924 h 1419562"/>
              <a:gd name="connsiteX761" fmla="*/ 415631 w 1184597"/>
              <a:gd name="connsiteY761" fmla="*/ 404114 h 1419562"/>
              <a:gd name="connsiteX762" fmla="*/ 455821 w 1184597"/>
              <a:gd name="connsiteY762" fmla="*/ 404114 h 1419562"/>
              <a:gd name="connsiteX763" fmla="*/ 455821 w 1184597"/>
              <a:gd name="connsiteY763" fmla="*/ 363924 h 1419562"/>
              <a:gd name="connsiteX764" fmla="*/ 341591 w 1184597"/>
              <a:gd name="connsiteY764" fmla="*/ 363924 h 1419562"/>
              <a:gd name="connsiteX765" fmla="*/ 341591 w 1184597"/>
              <a:gd name="connsiteY765" fmla="*/ 404114 h 1419562"/>
              <a:gd name="connsiteX766" fmla="*/ 381781 w 1184597"/>
              <a:gd name="connsiteY766" fmla="*/ 404114 h 1419562"/>
              <a:gd name="connsiteX767" fmla="*/ 381781 w 1184597"/>
              <a:gd name="connsiteY767" fmla="*/ 363924 h 1419562"/>
              <a:gd name="connsiteX768" fmla="*/ 267551 w 1184597"/>
              <a:gd name="connsiteY768" fmla="*/ 363924 h 1419562"/>
              <a:gd name="connsiteX769" fmla="*/ 267551 w 1184597"/>
              <a:gd name="connsiteY769" fmla="*/ 404114 h 1419562"/>
              <a:gd name="connsiteX770" fmla="*/ 307741 w 1184597"/>
              <a:gd name="connsiteY770" fmla="*/ 404114 h 1419562"/>
              <a:gd name="connsiteX771" fmla="*/ 307741 w 1184597"/>
              <a:gd name="connsiteY771" fmla="*/ 363924 h 1419562"/>
              <a:gd name="connsiteX772" fmla="*/ 193511 w 1184597"/>
              <a:gd name="connsiteY772" fmla="*/ 363924 h 1419562"/>
              <a:gd name="connsiteX773" fmla="*/ 193511 w 1184597"/>
              <a:gd name="connsiteY773" fmla="*/ 404114 h 1419562"/>
              <a:gd name="connsiteX774" fmla="*/ 233701 w 1184597"/>
              <a:gd name="connsiteY774" fmla="*/ 404114 h 1419562"/>
              <a:gd name="connsiteX775" fmla="*/ 233701 w 1184597"/>
              <a:gd name="connsiteY775" fmla="*/ 363924 h 1419562"/>
              <a:gd name="connsiteX776" fmla="*/ 119470 w 1184597"/>
              <a:gd name="connsiteY776" fmla="*/ 363924 h 1419562"/>
              <a:gd name="connsiteX777" fmla="*/ 119470 w 1184597"/>
              <a:gd name="connsiteY777" fmla="*/ 404114 h 1419562"/>
              <a:gd name="connsiteX778" fmla="*/ 159660 w 1184597"/>
              <a:gd name="connsiteY778" fmla="*/ 404114 h 1419562"/>
              <a:gd name="connsiteX779" fmla="*/ 159660 w 1184597"/>
              <a:gd name="connsiteY779" fmla="*/ 363924 h 1419562"/>
              <a:gd name="connsiteX780" fmla="*/ 1007953 w 1184597"/>
              <a:gd name="connsiteY780" fmla="*/ 289883 h 1419562"/>
              <a:gd name="connsiteX781" fmla="*/ 1007953 w 1184597"/>
              <a:gd name="connsiteY781" fmla="*/ 330073 h 1419562"/>
              <a:gd name="connsiteX782" fmla="*/ 1048143 w 1184597"/>
              <a:gd name="connsiteY782" fmla="*/ 330073 h 1419562"/>
              <a:gd name="connsiteX783" fmla="*/ 1048143 w 1184597"/>
              <a:gd name="connsiteY783" fmla="*/ 289883 h 1419562"/>
              <a:gd name="connsiteX784" fmla="*/ 933913 w 1184597"/>
              <a:gd name="connsiteY784" fmla="*/ 289883 h 1419562"/>
              <a:gd name="connsiteX785" fmla="*/ 933913 w 1184597"/>
              <a:gd name="connsiteY785" fmla="*/ 330073 h 1419562"/>
              <a:gd name="connsiteX786" fmla="*/ 974103 w 1184597"/>
              <a:gd name="connsiteY786" fmla="*/ 330073 h 1419562"/>
              <a:gd name="connsiteX787" fmla="*/ 974103 w 1184597"/>
              <a:gd name="connsiteY787" fmla="*/ 289883 h 1419562"/>
              <a:gd name="connsiteX788" fmla="*/ 859872 w 1184597"/>
              <a:gd name="connsiteY788" fmla="*/ 289883 h 1419562"/>
              <a:gd name="connsiteX789" fmla="*/ 859872 w 1184597"/>
              <a:gd name="connsiteY789" fmla="*/ 330073 h 1419562"/>
              <a:gd name="connsiteX790" fmla="*/ 900063 w 1184597"/>
              <a:gd name="connsiteY790" fmla="*/ 330073 h 1419562"/>
              <a:gd name="connsiteX791" fmla="*/ 900063 w 1184597"/>
              <a:gd name="connsiteY791" fmla="*/ 289883 h 1419562"/>
              <a:gd name="connsiteX792" fmla="*/ 785832 w 1184597"/>
              <a:gd name="connsiteY792" fmla="*/ 289883 h 1419562"/>
              <a:gd name="connsiteX793" fmla="*/ 785832 w 1184597"/>
              <a:gd name="connsiteY793" fmla="*/ 330073 h 1419562"/>
              <a:gd name="connsiteX794" fmla="*/ 826022 w 1184597"/>
              <a:gd name="connsiteY794" fmla="*/ 330073 h 1419562"/>
              <a:gd name="connsiteX795" fmla="*/ 826022 w 1184597"/>
              <a:gd name="connsiteY795" fmla="*/ 289883 h 1419562"/>
              <a:gd name="connsiteX796" fmla="*/ 711792 w 1184597"/>
              <a:gd name="connsiteY796" fmla="*/ 289883 h 1419562"/>
              <a:gd name="connsiteX797" fmla="*/ 711792 w 1184597"/>
              <a:gd name="connsiteY797" fmla="*/ 330073 h 1419562"/>
              <a:gd name="connsiteX798" fmla="*/ 751982 w 1184597"/>
              <a:gd name="connsiteY798" fmla="*/ 330073 h 1419562"/>
              <a:gd name="connsiteX799" fmla="*/ 751982 w 1184597"/>
              <a:gd name="connsiteY799" fmla="*/ 289883 h 1419562"/>
              <a:gd name="connsiteX800" fmla="*/ 637752 w 1184597"/>
              <a:gd name="connsiteY800" fmla="*/ 289883 h 1419562"/>
              <a:gd name="connsiteX801" fmla="*/ 637752 w 1184597"/>
              <a:gd name="connsiteY801" fmla="*/ 330073 h 1419562"/>
              <a:gd name="connsiteX802" fmla="*/ 677942 w 1184597"/>
              <a:gd name="connsiteY802" fmla="*/ 330073 h 1419562"/>
              <a:gd name="connsiteX803" fmla="*/ 677942 w 1184597"/>
              <a:gd name="connsiteY803" fmla="*/ 289883 h 1419562"/>
              <a:gd name="connsiteX804" fmla="*/ 563712 w 1184597"/>
              <a:gd name="connsiteY804" fmla="*/ 289883 h 1419562"/>
              <a:gd name="connsiteX805" fmla="*/ 563712 w 1184597"/>
              <a:gd name="connsiteY805" fmla="*/ 330073 h 1419562"/>
              <a:gd name="connsiteX806" fmla="*/ 603902 w 1184597"/>
              <a:gd name="connsiteY806" fmla="*/ 330073 h 1419562"/>
              <a:gd name="connsiteX807" fmla="*/ 603902 w 1184597"/>
              <a:gd name="connsiteY807" fmla="*/ 289883 h 1419562"/>
              <a:gd name="connsiteX808" fmla="*/ 489671 w 1184597"/>
              <a:gd name="connsiteY808" fmla="*/ 289883 h 1419562"/>
              <a:gd name="connsiteX809" fmla="*/ 489671 w 1184597"/>
              <a:gd name="connsiteY809" fmla="*/ 330073 h 1419562"/>
              <a:gd name="connsiteX810" fmla="*/ 529861 w 1184597"/>
              <a:gd name="connsiteY810" fmla="*/ 330073 h 1419562"/>
              <a:gd name="connsiteX811" fmla="*/ 529861 w 1184597"/>
              <a:gd name="connsiteY811" fmla="*/ 289883 h 1419562"/>
              <a:gd name="connsiteX812" fmla="*/ 415631 w 1184597"/>
              <a:gd name="connsiteY812" fmla="*/ 289883 h 1419562"/>
              <a:gd name="connsiteX813" fmla="*/ 415631 w 1184597"/>
              <a:gd name="connsiteY813" fmla="*/ 330073 h 1419562"/>
              <a:gd name="connsiteX814" fmla="*/ 455821 w 1184597"/>
              <a:gd name="connsiteY814" fmla="*/ 330073 h 1419562"/>
              <a:gd name="connsiteX815" fmla="*/ 455821 w 1184597"/>
              <a:gd name="connsiteY815" fmla="*/ 289883 h 1419562"/>
              <a:gd name="connsiteX816" fmla="*/ 341591 w 1184597"/>
              <a:gd name="connsiteY816" fmla="*/ 289883 h 1419562"/>
              <a:gd name="connsiteX817" fmla="*/ 341591 w 1184597"/>
              <a:gd name="connsiteY817" fmla="*/ 330073 h 1419562"/>
              <a:gd name="connsiteX818" fmla="*/ 381781 w 1184597"/>
              <a:gd name="connsiteY818" fmla="*/ 330073 h 1419562"/>
              <a:gd name="connsiteX819" fmla="*/ 381781 w 1184597"/>
              <a:gd name="connsiteY819" fmla="*/ 289883 h 1419562"/>
              <a:gd name="connsiteX820" fmla="*/ 267551 w 1184597"/>
              <a:gd name="connsiteY820" fmla="*/ 289883 h 1419562"/>
              <a:gd name="connsiteX821" fmla="*/ 267551 w 1184597"/>
              <a:gd name="connsiteY821" fmla="*/ 330073 h 1419562"/>
              <a:gd name="connsiteX822" fmla="*/ 307741 w 1184597"/>
              <a:gd name="connsiteY822" fmla="*/ 330073 h 1419562"/>
              <a:gd name="connsiteX823" fmla="*/ 307741 w 1184597"/>
              <a:gd name="connsiteY823" fmla="*/ 289883 h 1419562"/>
              <a:gd name="connsiteX824" fmla="*/ 193511 w 1184597"/>
              <a:gd name="connsiteY824" fmla="*/ 289883 h 1419562"/>
              <a:gd name="connsiteX825" fmla="*/ 193511 w 1184597"/>
              <a:gd name="connsiteY825" fmla="*/ 330073 h 1419562"/>
              <a:gd name="connsiteX826" fmla="*/ 233701 w 1184597"/>
              <a:gd name="connsiteY826" fmla="*/ 330073 h 1419562"/>
              <a:gd name="connsiteX827" fmla="*/ 233701 w 1184597"/>
              <a:gd name="connsiteY827" fmla="*/ 289883 h 1419562"/>
              <a:gd name="connsiteX828" fmla="*/ 119470 w 1184597"/>
              <a:gd name="connsiteY828" fmla="*/ 289883 h 1419562"/>
              <a:gd name="connsiteX829" fmla="*/ 119470 w 1184597"/>
              <a:gd name="connsiteY829" fmla="*/ 330073 h 1419562"/>
              <a:gd name="connsiteX830" fmla="*/ 159660 w 1184597"/>
              <a:gd name="connsiteY830" fmla="*/ 330073 h 1419562"/>
              <a:gd name="connsiteX831" fmla="*/ 159660 w 1184597"/>
              <a:gd name="connsiteY831" fmla="*/ 289883 h 1419562"/>
              <a:gd name="connsiteX832" fmla="*/ 1007953 w 1184597"/>
              <a:gd name="connsiteY832" fmla="*/ 215843 h 1419562"/>
              <a:gd name="connsiteX833" fmla="*/ 1007953 w 1184597"/>
              <a:gd name="connsiteY833" fmla="*/ 256033 h 1419562"/>
              <a:gd name="connsiteX834" fmla="*/ 1048143 w 1184597"/>
              <a:gd name="connsiteY834" fmla="*/ 256033 h 1419562"/>
              <a:gd name="connsiteX835" fmla="*/ 1048143 w 1184597"/>
              <a:gd name="connsiteY835" fmla="*/ 215843 h 1419562"/>
              <a:gd name="connsiteX836" fmla="*/ 933913 w 1184597"/>
              <a:gd name="connsiteY836" fmla="*/ 215843 h 1419562"/>
              <a:gd name="connsiteX837" fmla="*/ 933913 w 1184597"/>
              <a:gd name="connsiteY837" fmla="*/ 256033 h 1419562"/>
              <a:gd name="connsiteX838" fmla="*/ 974103 w 1184597"/>
              <a:gd name="connsiteY838" fmla="*/ 256033 h 1419562"/>
              <a:gd name="connsiteX839" fmla="*/ 974103 w 1184597"/>
              <a:gd name="connsiteY839" fmla="*/ 215843 h 1419562"/>
              <a:gd name="connsiteX840" fmla="*/ 859872 w 1184597"/>
              <a:gd name="connsiteY840" fmla="*/ 215843 h 1419562"/>
              <a:gd name="connsiteX841" fmla="*/ 859872 w 1184597"/>
              <a:gd name="connsiteY841" fmla="*/ 256033 h 1419562"/>
              <a:gd name="connsiteX842" fmla="*/ 900063 w 1184597"/>
              <a:gd name="connsiteY842" fmla="*/ 256033 h 1419562"/>
              <a:gd name="connsiteX843" fmla="*/ 900063 w 1184597"/>
              <a:gd name="connsiteY843" fmla="*/ 215843 h 1419562"/>
              <a:gd name="connsiteX844" fmla="*/ 785832 w 1184597"/>
              <a:gd name="connsiteY844" fmla="*/ 215843 h 1419562"/>
              <a:gd name="connsiteX845" fmla="*/ 785832 w 1184597"/>
              <a:gd name="connsiteY845" fmla="*/ 256033 h 1419562"/>
              <a:gd name="connsiteX846" fmla="*/ 826022 w 1184597"/>
              <a:gd name="connsiteY846" fmla="*/ 256033 h 1419562"/>
              <a:gd name="connsiteX847" fmla="*/ 826022 w 1184597"/>
              <a:gd name="connsiteY847" fmla="*/ 215843 h 1419562"/>
              <a:gd name="connsiteX848" fmla="*/ 711792 w 1184597"/>
              <a:gd name="connsiteY848" fmla="*/ 215843 h 1419562"/>
              <a:gd name="connsiteX849" fmla="*/ 711792 w 1184597"/>
              <a:gd name="connsiteY849" fmla="*/ 256033 h 1419562"/>
              <a:gd name="connsiteX850" fmla="*/ 751982 w 1184597"/>
              <a:gd name="connsiteY850" fmla="*/ 256033 h 1419562"/>
              <a:gd name="connsiteX851" fmla="*/ 751982 w 1184597"/>
              <a:gd name="connsiteY851" fmla="*/ 215843 h 1419562"/>
              <a:gd name="connsiteX852" fmla="*/ 637752 w 1184597"/>
              <a:gd name="connsiteY852" fmla="*/ 215843 h 1419562"/>
              <a:gd name="connsiteX853" fmla="*/ 637752 w 1184597"/>
              <a:gd name="connsiteY853" fmla="*/ 256033 h 1419562"/>
              <a:gd name="connsiteX854" fmla="*/ 677942 w 1184597"/>
              <a:gd name="connsiteY854" fmla="*/ 256033 h 1419562"/>
              <a:gd name="connsiteX855" fmla="*/ 677942 w 1184597"/>
              <a:gd name="connsiteY855" fmla="*/ 215843 h 1419562"/>
              <a:gd name="connsiteX856" fmla="*/ 563712 w 1184597"/>
              <a:gd name="connsiteY856" fmla="*/ 215843 h 1419562"/>
              <a:gd name="connsiteX857" fmla="*/ 563712 w 1184597"/>
              <a:gd name="connsiteY857" fmla="*/ 256033 h 1419562"/>
              <a:gd name="connsiteX858" fmla="*/ 603902 w 1184597"/>
              <a:gd name="connsiteY858" fmla="*/ 256033 h 1419562"/>
              <a:gd name="connsiteX859" fmla="*/ 603902 w 1184597"/>
              <a:gd name="connsiteY859" fmla="*/ 215843 h 1419562"/>
              <a:gd name="connsiteX860" fmla="*/ 489671 w 1184597"/>
              <a:gd name="connsiteY860" fmla="*/ 215843 h 1419562"/>
              <a:gd name="connsiteX861" fmla="*/ 489671 w 1184597"/>
              <a:gd name="connsiteY861" fmla="*/ 256033 h 1419562"/>
              <a:gd name="connsiteX862" fmla="*/ 529861 w 1184597"/>
              <a:gd name="connsiteY862" fmla="*/ 256033 h 1419562"/>
              <a:gd name="connsiteX863" fmla="*/ 529861 w 1184597"/>
              <a:gd name="connsiteY863" fmla="*/ 215843 h 1419562"/>
              <a:gd name="connsiteX864" fmla="*/ 415631 w 1184597"/>
              <a:gd name="connsiteY864" fmla="*/ 215843 h 1419562"/>
              <a:gd name="connsiteX865" fmla="*/ 415631 w 1184597"/>
              <a:gd name="connsiteY865" fmla="*/ 256033 h 1419562"/>
              <a:gd name="connsiteX866" fmla="*/ 455821 w 1184597"/>
              <a:gd name="connsiteY866" fmla="*/ 256033 h 1419562"/>
              <a:gd name="connsiteX867" fmla="*/ 455821 w 1184597"/>
              <a:gd name="connsiteY867" fmla="*/ 215843 h 1419562"/>
              <a:gd name="connsiteX868" fmla="*/ 341591 w 1184597"/>
              <a:gd name="connsiteY868" fmla="*/ 215843 h 1419562"/>
              <a:gd name="connsiteX869" fmla="*/ 341591 w 1184597"/>
              <a:gd name="connsiteY869" fmla="*/ 256033 h 1419562"/>
              <a:gd name="connsiteX870" fmla="*/ 381781 w 1184597"/>
              <a:gd name="connsiteY870" fmla="*/ 256033 h 1419562"/>
              <a:gd name="connsiteX871" fmla="*/ 381781 w 1184597"/>
              <a:gd name="connsiteY871" fmla="*/ 215843 h 1419562"/>
              <a:gd name="connsiteX872" fmla="*/ 267551 w 1184597"/>
              <a:gd name="connsiteY872" fmla="*/ 215843 h 1419562"/>
              <a:gd name="connsiteX873" fmla="*/ 267551 w 1184597"/>
              <a:gd name="connsiteY873" fmla="*/ 256033 h 1419562"/>
              <a:gd name="connsiteX874" fmla="*/ 307741 w 1184597"/>
              <a:gd name="connsiteY874" fmla="*/ 256033 h 1419562"/>
              <a:gd name="connsiteX875" fmla="*/ 307741 w 1184597"/>
              <a:gd name="connsiteY875" fmla="*/ 215843 h 1419562"/>
              <a:gd name="connsiteX876" fmla="*/ 193511 w 1184597"/>
              <a:gd name="connsiteY876" fmla="*/ 215843 h 1419562"/>
              <a:gd name="connsiteX877" fmla="*/ 193511 w 1184597"/>
              <a:gd name="connsiteY877" fmla="*/ 256033 h 1419562"/>
              <a:gd name="connsiteX878" fmla="*/ 233701 w 1184597"/>
              <a:gd name="connsiteY878" fmla="*/ 256033 h 1419562"/>
              <a:gd name="connsiteX879" fmla="*/ 233701 w 1184597"/>
              <a:gd name="connsiteY879" fmla="*/ 215843 h 1419562"/>
              <a:gd name="connsiteX880" fmla="*/ 1007953 w 1184597"/>
              <a:gd name="connsiteY880" fmla="*/ 141803 h 1419562"/>
              <a:gd name="connsiteX881" fmla="*/ 1007953 w 1184597"/>
              <a:gd name="connsiteY881" fmla="*/ 181993 h 1419562"/>
              <a:gd name="connsiteX882" fmla="*/ 1048143 w 1184597"/>
              <a:gd name="connsiteY882" fmla="*/ 181993 h 1419562"/>
              <a:gd name="connsiteX883" fmla="*/ 1048143 w 1184597"/>
              <a:gd name="connsiteY883" fmla="*/ 141803 h 1419562"/>
              <a:gd name="connsiteX884" fmla="*/ 933913 w 1184597"/>
              <a:gd name="connsiteY884" fmla="*/ 141803 h 1419562"/>
              <a:gd name="connsiteX885" fmla="*/ 933913 w 1184597"/>
              <a:gd name="connsiteY885" fmla="*/ 181993 h 1419562"/>
              <a:gd name="connsiteX886" fmla="*/ 974103 w 1184597"/>
              <a:gd name="connsiteY886" fmla="*/ 181993 h 1419562"/>
              <a:gd name="connsiteX887" fmla="*/ 974103 w 1184597"/>
              <a:gd name="connsiteY887" fmla="*/ 141803 h 1419562"/>
              <a:gd name="connsiteX888" fmla="*/ 859872 w 1184597"/>
              <a:gd name="connsiteY888" fmla="*/ 141803 h 1419562"/>
              <a:gd name="connsiteX889" fmla="*/ 859872 w 1184597"/>
              <a:gd name="connsiteY889" fmla="*/ 181993 h 1419562"/>
              <a:gd name="connsiteX890" fmla="*/ 900063 w 1184597"/>
              <a:gd name="connsiteY890" fmla="*/ 181993 h 1419562"/>
              <a:gd name="connsiteX891" fmla="*/ 900063 w 1184597"/>
              <a:gd name="connsiteY891" fmla="*/ 141803 h 1419562"/>
              <a:gd name="connsiteX892" fmla="*/ 785832 w 1184597"/>
              <a:gd name="connsiteY892" fmla="*/ 141803 h 1419562"/>
              <a:gd name="connsiteX893" fmla="*/ 785832 w 1184597"/>
              <a:gd name="connsiteY893" fmla="*/ 181993 h 1419562"/>
              <a:gd name="connsiteX894" fmla="*/ 826022 w 1184597"/>
              <a:gd name="connsiteY894" fmla="*/ 181993 h 1419562"/>
              <a:gd name="connsiteX895" fmla="*/ 826022 w 1184597"/>
              <a:gd name="connsiteY895" fmla="*/ 141803 h 1419562"/>
              <a:gd name="connsiteX896" fmla="*/ 711792 w 1184597"/>
              <a:gd name="connsiteY896" fmla="*/ 141803 h 1419562"/>
              <a:gd name="connsiteX897" fmla="*/ 711792 w 1184597"/>
              <a:gd name="connsiteY897" fmla="*/ 181993 h 1419562"/>
              <a:gd name="connsiteX898" fmla="*/ 751982 w 1184597"/>
              <a:gd name="connsiteY898" fmla="*/ 181993 h 1419562"/>
              <a:gd name="connsiteX899" fmla="*/ 751982 w 1184597"/>
              <a:gd name="connsiteY899" fmla="*/ 141803 h 1419562"/>
              <a:gd name="connsiteX900" fmla="*/ 637752 w 1184597"/>
              <a:gd name="connsiteY900" fmla="*/ 141803 h 1419562"/>
              <a:gd name="connsiteX901" fmla="*/ 637752 w 1184597"/>
              <a:gd name="connsiteY901" fmla="*/ 181993 h 1419562"/>
              <a:gd name="connsiteX902" fmla="*/ 677942 w 1184597"/>
              <a:gd name="connsiteY902" fmla="*/ 181993 h 1419562"/>
              <a:gd name="connsiteX903" fmla="*/ 677942 w 1184597"/>
              <a:gd name="connsiteY903" fmla="*/ 141803 h 1419562"/>
              <a:gd name="connsiteX904" fmla="*/ 563712 w 1184597"/>
              <a:gd name="connsiteY904" fmla="*/ 141803 h 1419562"/>
              <a:gd name="connsiteX905" fmla="*/ 563712 w 1184597"/>
              <a:gd name="connsiteY905" fmla="*/ 181993 h 1419562"/>
              <a:gd name="connsiteX906" fmla="*/ 603902 w 1184597"/>
              <a:gd name="connsiteY906" fmla="*/ 181993 h 1419562"/>
              <a:gd name="connsiteX907" fmla="*/ 603902 w 1184597"/>
              <a:gd name="connsiteY907" fmla="*/ 141803 h 1419562"/>
              <a:gd name="connsiteX908" fmla="*/ 489671 w 1184597"/>
              <a:gd name="connsiteY908" fmla="*/ 141803 h 1419562"/>
              <a:gd name="connsiteX909" fmla="*/ 489671 w 1184597"/>
              <a:gd name="connsiteY909" fmla="*/ 181993 h 1419562"/>
              <a:gd name="connsiteX910" fmla="*/ 529861 w 1184597"/>
              <a:gd name="connsiteY910" fmla="*/ 181993 h 1419562"/>
              <a:gd name="connsiteX911" fmla="*/ 529861 w 1184597"/>
              <a:gd name="connsiteY911" fmla="*/ 141803 h 1419562"/>
              <a:gd name="connsiteX912" fmla="*/ 415631 w 1184597"/>
              <a:gd name="connsiteY912" fmla="*/ 141803 h 1419562"/>
              <a:gd name="connsiteX913" fmla="*/ 415631 w 1184597"/>
              <a:gd name="connsiteY913" fmla="*/ 181993 h 1419562"/>
              <a:gd name="connsiteX914" fmla="*/ 455821 w 1184597"/>
              <a:gd name="connsiteY914" fmla="*/ 181993 h 1419562"/>
              <a:gd name="connsiteX915" fmla="*/ 455821 w 1184597"/>
              <a:gd name="connsiteY915" fmla="*/ 141803 h 1419562"/>
              <a:gd name="connsiteX916" fmla="*/ 341591 w 1184597"/>
              <a:gd name="connsiteY916" fmla="*/ 141803 h 1419562"/>
              <a:gd name="connsiteX917" fmla="*/ 341591 w 1184597"/>
              <a:gd name="connsiteY917" fmla="*/ 181993 h 1419562"/>
              <a:gd name="connsiteX918" fmla="*/ 381781 w 1184597"/>
              <a:gd name="connsiteY918" fmla="*/ 181993 h 1419562"/>
              <a:gd name="connsiteX919" fmla="*/ 381781 w 1184597"/>
              <a:gd name="connsiteY919" fmla="*/ 141803 h 1419562"/>
              <a:gd name="connsiteX920" fmla="*/ 267551 w 1184597"/>
              <a:gd name="connsiteY920" fmla="*/ 141803 h 1419562"/>
              <a:gd name="connsiteX921" fmla="*/ 267551 w 1184597"/>
              <a:gd name="connsiteY921" fmla="*/ 181993 h 1419562"/>
              <a:gd name="connsiteX922" fmla="*/ 307741 w 1184597"/>
              <a:gd name="connsiteY922" fmla="*/ 181993 h 1419562"/>
              <a:gd name="connsiteX923" fmla="*/ 307741 w 1184597"/>
              <a:gd name="connsiteY923" fmla="*/ 141803 h 1419562"/>
              <a:gd name="connsiteX924" fmla="*/ 193511 w 1184597"/>
              <a:gd name="connsiteY924" fmla="*/ 141803 h 1419562"/>
              <a:gd name="connsiteX925" fmla="*/ 193511 w 1184597"/>
              <a:gd name="connsiteY925" fmla="*/ 181993 h 1419562"/>
              <a:gd name="connsiteX926" fmla="*/ 233701 w 1184597"/>
              <a:gd name="connsiteY926" fmla="*/ 181993 h 1419562"/>
              <a:gd name="connsiteX927" fmla="*/ 233701 w 1184597"/>
              <a:gd name="connsiteY927" fmla="*/ 141803 h 1419562"/>
              <a:gd name="connsiteX928" fmla="*/ 933913 w 1184597"/>
              <a:gd name="connsiteY928" fmla="*/ 67763 h 1419562"/>
              <a:gd name="connsiteX929" fmla="*/ 933913 w 1184597"/>
              <a:gd name="connsiteY929" fmla="*/ 107953 h 1419562"/>
              <a:gd name="connsiteX930" fmla="*/ 974103 w 1184597"/>
              <a:gd name="connsiteY930" fmla="*/ 107953 h 1419562"/>
              <a:gd name="connsiteX931" fmla="*/ 974103 w 1184597"/>
              <a:gd name="connsiteY931" fmla="*/ 67763 h 1419562"/>
              <a:gd name="connsiteX932" fmla="*/ 859872 w 1184597"/>
              <a:gd name="connsiteY932" fmla="*/ 67763 h 1419562"/>
              <a:gd name="connsiteX933" fmla="*/ 859872 w 1184597"/>
              <a:gd name="connsiteY933" fmla="*/ 107953 h 1419562"/>
              <a:gd name="connsiteX934" fmla="*/ 900063 w 1184597"/>
              <a:gd name="connsiteY934" fmla="*/ 107953 h 1419562"/>
              <a:gd name="connsiteX935" fmla="*/ 900063 w 1184597"/>
              <a:gd name="connsiteY935" fmla="*/ 67763 h 1419562"/>
              <a:gd name="connsiteX936" fmla="*/ 785832 w 1184597"/>
              <a:gd name="connsiteY936" fmla="*/ 67763 h 1419562"/>
              <a:gd name="connsiteX937" fmla="*/ 785832 w 1184597"/>
              <a:gd name="connsiteY937" fmla="*/ 107953 h 1419562"/>
              <a:gd name="connsiteX938" fmla="*/ 826022 w 1184597"/>
              <a:gd name="connsiteY938" fmla="*/ 107953 h 1419562"/>
              <a:gd name="connsiteX939" fmla="*/ 826022 w 1184597"/>
              <a:gd name="connsiteY939" fmla="*/ 67763 h 1419562"/>
              <a:gd name="connsiteX940" fmla="*/ 711792 w 1184597"/>
              <a:gd name="connsiteY940" fmla="*/ 67763 h 1419562"/>
              <a:gd name="connsiteX941" fmla="*/ 711792 w 1184597"/>
              <a:gd name="connsiteY941" fmla="*/ 107953 h 1419562"/>
              <a:gd name="connsiteX942" fmla="*/ 751982 w 1184597"/>
              <a:gd name="connsiteY942" fmla="*/ 107953 h 1419562"/>
              <a:gd name="connsiteX943" fmla="*/ 751982 w 1184597"/>
              <a:gd name="connsiteY943" fmla="*/ 67763 h 1419562"/>
              <a:gd name="connsiteX944" fmla="*/ 637752 w 1184597"/>
              <a:gd name="connsiteY944" fmla="*/ 67763 h 1419562"/>
              <a:gd name="connsiteX945" fmla="*/ 637752 w 1184597"/>
              <a:gd name="connsiteY945" fmla="*/ 107953 h 1419562"/>
              <a:gd name="connsiteX946" fmla="*/ 677942 w 1184597"/>
              <a:gd name="connsiteY946" fmla="*/ 107953 h 1419562"/>
              <a:gd name="connsiteX947" fmla="*/ 677942 w 1184597"/>
              <a:gd name="connsiteY947" fmla="*/ 67763 h 1419562"/>
              <a:gd name="connsiteX948" fmla="*/ 563712 w 1184597"/>
              <a:gd name="connsiteY948" fmla="*/ 67763 h 1419562"/>
              <a:gd name="connsiteX949" fmla="*/ 563712 w 1184597"/>
              <a:gd name="connsiteY949" fmla="*/ 107953 h 1419562"/>
              <a:gd name="connsiteX950" fmla="*/ 603902 w 1184597"/>
              <a:gd name="connsiteY950" fmla="*/ 107953 h 1419562"/>
              <a:gd name="connsiteX951" fmla="*/ 603902 w 1184597"/>
              <a:gd name="connsiteY951" fmla="*/ 67763 h 1419562"/>
              <a:gd name="connsiteX952" fmla="*/ 489671 w 1184597"/>
              <a:gd name="connsiteY952" fmla="*/ 67763 h 1419562"/>
              <a:gd name="connsiteX953" fmla="*/ 489671 w 1184597"/>
              <a:gd name="connsiteY953" fmla="*/ 107953 h 1419562"/>
              <a:gd name="connsiteX954" fmla="*/ 529861 w 1184597"/>
              <a:gd name="connsiteY954" fmla="*/ 107953 h 1419562"/>
              <a:gd name="connsiteX955" fmla="*/ 529861 w 1184597"/>
              <a:gd name="connsiteY955" fmla="*/ 67763 h 1419562"/>
              <a:gd name="connsiteX956" fmla="*/ 415631 w 1184597"/>
              <a:gd name="connsiteY956" fmla="*/ 67763 h 1419562"/>
              <a:gd name="connsiteX957" fmla="*/ 415631 w 1184597"/>
              <a:gd name="connsiteY957" fmla="*/ 107953 h 1419562"/>
              <a:gd name="connsiteX958" fmla="*/ 455821 w 1184597"/>
              <a:gd name="connsiteY958" fmla="*/ 107953 h 1419562"/>
              <a:gd name="connsiteX959" fmla="*/ 455821 w 1184597"/>
              <a:gd name="connsiteY959" fmla="*/ 67763 h 1419562"/>
              <a:gd name="connsiteX960" fmla="*/ 341591 w 1184597"/>
              <a:gd name="connsiteY960" fmla="*/ 67763 h 1419562"/>
              <a:gd name="connsiteX961" fmla="*/ 341591 w 1184597"/>
              <a:gd name="connsiteY961" fmla="*/ 107953 h 1419562"/>
              <a:gd name="connsiteX962" fmla="*/ 381781 w 1184597"/>
              <a:gd name="connsiteY962" fmla="*/ 107953 h 1419562"/>
              <a:gd name="connsiteX963" fmla="*/ 381781 w 1184597"/>
              <a:gd name="connsiteY963" fmla="*/ 67763 h 1419562"/>
              <a:gd name="connsiteX964" fmla="*/ 267551 w 1184597"/>
              <a:gd name="connsiteY964" fmla="*/ 67763 h 1419562"/>
              <a:gd name="connsiteX965" fmla="*/ 267551 w 1184597"/>
              <a:gd name="connsiteY965" fmla="*/ 107953 h 1419562"/>
              <a:gd name="connsiteX966" fmla="*/ 307741 w 1184597"/>
              <a:gd name="connsiteY966" fmla="*/ 107953 h 1419562"/>
              <a:gd name="connsiteX967" fmla="*/ 307741 w 1184597"/>
              <a:gd name="connsiteY967" fmla="*/ 67763 h 1419562"/>
              <a:gd name="connsiteX968" fmla="*/ 193511 w 1184597"/>
              <a:gd name="connsiteY968" fmla="*/ 67763 h 1419562"/>
              <a:gd name="connsiteX969" fmla="*/ 193511 w 1184597"/>
              <a:gd name="connsiteY969" fmla="*/ 107953 h 1419562"/>
              <a:gd name="connsiteX970" fmla="*/ 233701 w 1184597"/>
              <a:gd name="connsiteY970" fmla="*/ 107953 h 1419562"/>
              <a:gd name="connsiteX971" fmla="*/ 233701 w 1184597"/>
              <a:gd name="connsiteY971" fmla="*/ 67763 h 1419562"/>
              <a:gd name="connsiteX972" fmla="*/ 159660 w 1184597"/>
              <a:gd name="connsiteY972" fmla="*/ 0 h 1419562"/>
              <a:gd name="connsiteX973" fmla="*/ 193511 w 1184597"/>
              <a:gd name="connsiteY973" fmla="*/ 0 h 1419562"/>
              <a:gd name="connsiteX974" fmla="*/ 193511 w 1184597"/>
              <a:gd name="connsiteY974" fmla="*/ 33913 h 1419562"/>
              <a:gd name="connsiteX975" fmla="*/ 233701 w 1184597"/>
              <a:gd name="connsiteY975" fmla="*/ 33913 h 1419562"/>
              <a:gd name="connsiteX976" fmla="*/ 233701 w 1184597"/>
              <a:gd name="connsiteY976" fmla="*/ 0 h 1419562"/>
              <a:gd name="connsiteX977" fmla="*/ 267551 w 1184597"/>
              <a:gd name="connsiteY977" fmla="*/ 0 h 1419562"/>
              <a:gd name="connsiteX978" fmla="*/ 267551 w 1184597"/>
              <a:gd name="connsiteY978" fmla="*/ 33913 h 1419562"/>
              <a:gd name="connsiteX979" fmla="*/ 307741 w 1184597"/>
              <a:gd name="connsiteY979" fmla="*/ 33913 h 1419562"/>
              <a:gd name="connsiteX980" fmla="*/ 307741 w 1184597"/>
              <a:gd name="connsiteY980" fmla="*/ 0 h 1419562"/>
              <a:gd name="connsiteX981" fmla="*/ 341591 w 1184597"/>
              <a:gd name="connsiteY981" fmla="*/ 0 h 1419562"/>
              <a:gd name="connsiteX982" fmla="*/ 341591 w 1184597"/>
              <a:gd name="connsiteY982" fmla="*/ 33913 h 1419562"/>
              <a:gd name="connsiteX983" fmla="*/ 381781 w 1184597"/>
              <a:gd name="connsiteY983" fmla="*/ 33913 h 1419562"/>
              <a:gd name="connsiteX984" fmla="*/ 381781 w 1184597"/>
              <a:gd name="connsiteY984" fmla="*/ 0 h 1419562"/>
              <a:gd name="connsiteX985" fmla="*/ 415631 w 1184597"/>
              <a:gd name="connsiteY985" fmla="*/ 0 h 1419562"/>
              <a:gd name="connsiteX986" fmla="*/ 415631 w 1184597"/>
              <a:gd name="connsiteY986" fmla="*/ 33913 h 1419562"/>
              <a:gd name="connsiteX987" fmla="*/ 455821 w 1184597"/>
              <a:gd name="connsiteY987" fmla="*/ 33913 h 1419562"/>
              <a:gd name="connsiteX988" fmla="*/ 455821 w 1184597"/>
              <a:gd name="connsiteY988" fmla="*/ 0 h 1419562"/>
              <a:gd name="connsiteX989" fmla="*/ 489671 w 1184597"/>
              <a:gd name="connsiteY989" fmla="*/ 0 h 1419562"/>
              <a:gd name="connsiteX990" fmla="*/ 489671 w 1184597"/>
              <a:gd name="connsiteY990" fmla="*/ 33913 h 1419562"/>
              <a:gd name="connsiteX991" fmla="*/ 529861 w 1184597"/>
              <a:gd name="connsiteY991" fmla="*/ 33913 h 1419562"/>
              <a:gd name="connsiteX992" fmla="*/ 529861 w 1184597"/>
              <a:gd name="connsiteY992" fmla="*/ 0 h 1419562"/>
              <a:gd name="connsiteX993" fmla="*/ 563712 w 1184597"/>
              <a:gd name="connsiteY993" fmla="*/ 0 h 1419562"/>
              <a:gd name="connsiteX994" fmla="*/ 563712 w 1184597"/>
              <a:gd name="connsiteY994" fmla="*/ 33913 h 1419562"/>
              <a:gd name="connsiteX995" fmla="*/ 603902 w 1184597"/>
              <a:gd name="connsiteY995" fmla="*/ 33913 h 1419562"/>
              <a:gd name="connsiteX996" fmla="*/ 603902 w 1184597"/>
              <a:gd name="connsiteY996" fmla="*/ 0 h 1419562"/>
              <a:gd name="connsiteX997" fmla="*/ 637752 w 1184597"/>
              <a:gd name="connsiteY997" fmla="*/ 0 h 1419562"/>
              <a:gd name="connsiteX998" fmla="*/ 637752 w 1184597"/>
              <a:gd name="connsiteY998" fmla="*/ 33913 h 1419562"/>
              <a:gd name="connsiteX999" fmla="*/ 677942 w 1184597"/>
              <a:gd name="connsiteY999" fmla="*/ 33913 h 1419562"/>
              <a:gd name="connsiteX1000" fmla="*/ 677942 w 1184597"/>
              <a:gd name="connsiteY1000" fmla="*/ 0 h 1419562"/>
              <a:gd name="connsiteX1001" fmla="*/ 711792 w 1184597"/>
              <a:gd name="connsiteY1001" fmla="*/ 0 h 1419562"/>
              <a:gd name="connsiteX1002" fmla="*/ 711792 w 1184597"/>
              <a:gd name="connsiteY1002" fmla="*/ 33913 h 1419562"/>
              <a:gd name="connsiteX1003" fmla="*/ 751982 w 1184597"/>
              <a:gd name="connsiteY1003" fmla="*/ 33913 h 1419562"/>
              <a:gd name="connsiteX1004" fmla="*/ 751982 w 1184597"/>
              <a:gd name="connsiteY1004" fmla="*/ 0 h 1419562"/>
              <a:gd name="connsiteX1005" fmla="*/ 785832 w 1184597"/>
              <a:gd name="connsiteY1005" fmla="*/ 0 h 1419562"/>
              <a:gd name="connsiteX1006" fmla="*/ 785832 w 1184597"/>
              <a:gd name="connsiteY1006" fmla="*/ 33913 h 1419562"/>
              <a:gd name="connsiteX1007" fmla="*/ 826022 w 1184597"/>
              <a:gd name="connsiteY1007" fmla="*/ 33913 h 1419562"/>
              <a:gd name="connsiteX1008" fmla="*/ 826022 w 1184597"/>
              <a:gd name="connsiteY1008" fmla="*/ 0 h 1419562"/>
              <a:gd name="connsiteX1009" fmla="*/ 859872 w 1184597"/>
              <a:gd name="connsiteY1009" fmla="*/ 0 h 1419562"/>
              <a:gd name="connsiteX1010" fmla="*/ 859872 w 1184597"/>
              <a:gd name="connsiteY1010" fmla="*/ 33913 h 1419562"/>
              <a:gd name="connsiteX1011" fmla="*/ 900063 w 1184597"/>
              <a:gd name="connsiteY1011" fmla="*/ 33913 h 1419562"/>
              <a:gd name="connsiteX1012" fmla="*/ 900063 w 1184597"/>
              <a:gd name="connsiteY1012" fmla="*/ 0 h 1419562"/>
              <a:gd name="connsiteX1013" fmla="*/ 933913 w 1184597"/>
              <a:gd name="connsiteY1013" fmla="*/ 0 h 1419562"/>
              <a:gd name="connsiteX1014" fmla="*/ 933913 w 1184597"/>
              <a:gd name="connsiteY1014" fmla="*/ 33913 h 1419562"/>
              <a:gd name="connsiteX1015" fmla="*/ 974103 w 1184597"/>
              <a:gd name="connsiteY1015" fmla="*/ 33913 h 1419562"/>
              <a:gd name="connsiteX1016" fmla="*/ 974103 w 1184597"/>
              <a:gd name="connsiteY1016" fmla="*/ 0 h 1419562"/>
              <a:gd name="connsiteX1017" fmla="*/ 1007953 w 1184597"/>
              <a:gd name="connsiteY1017" fmla="*/ 0 h 1419562"/>
              <a:gd name="connsiteX1018" fmla="*/ 1007953 w 1184597"/>
              <a:gd name="connsiteY1018" fmla="*/ 33913 h 1419562"/>
              <a:gd name="connsiteX1019" fmla="*/ 1041500 w 1184597"/>
              <a:gd name="connsiteY1019" fmla="*/ 33913 h 1419562"/>
              <a:gd name="connsiteX1020" fmla="*/ 1045045 w 1184597"/>
              <a:gd name="connsiteY1020" fmla="*/ 67763 h 1419562"/>
              <a:gd name="connsiteX1021" fmla="*/ 1007953 w 1184597"/>
              <a:gd name="connsiteY1021" fmla="*/ 67763 h 1419562"/>
              <a:gd name="connsiteX1022" fmla="*/ 1007953 w 1184597"/>
              <a:gd name="connsiteY1022" fmla="*/ 107953 h 1419562"/>
              <a:gd name="connsiteX1023" fmla="*/ 1048143 w 1184597"/>
              <a:gd name="connsiteY1023" fmla="*/ 107953 h 1419562"/>
              <a:gd name="connsiteX1024" fmla="*/ 1048143 w 1184597"/>
              <a:gd name="connsiteY1024" fmla="*/ 97353 h 1419562"/>
              <a:gd name="connsiteX1025" fmla="*/ 1083809 w 1184597"/>
              <a:gd name="connsiteY1025" fmla="*/ 437964 h 1419562"/>
              <a:gd name="connsiteX1026" fmla="*/ 1081993 w 1184597"/>
              <a:gd name="connsiteY1026" fmla="*/ 437964 h 1419562"/>
              <a:gd name="connsiteX1027" fmla="*/ 1081993 w 1184597"/>
              <a:gd name="connsiteY1027" fmla="*/ 478154 h 1419562"/>
              <a:gd name="connsiteX1028" fmla="*/ 1088018 w 1184597"/>
              <a:gd name="connsiteY1028" fmla="*/ 478154 h 1419562"/>
              <a:gd name="connsiteX1029" fmla="*/ 1091562 w 1184597"/>
              <a:gd name="connsiteY1029" fmla="*/ 512004 h 1419562"/>
              <a:gd name="connsiteX1030" fmla="*/ 1081993 w 1184597"/>
              <a:gd name="connsiteY1030" fmla="*/ 512004 h 1419562"/>
              <a:gd name="connsiteX1031" fmla="*/ 1081993 w 1184597"/>
              <a:gd name="connsiteY1031" fmla="*/ 552194 h 1419562"/>
              <a:gd name="connsiteX1032" fmla="*/ 1095770 w 1184597"/>
              <a:gd name="connsiteY1032" fmla="*/ 552194 h 1419562"/>
              <a:gd name="connsiteX1033" fmla="*/ 1099315 w 1184597"/>
              <a:gd name="connsiteY1033" fmla="*/ 586044 h 1419562"/>
              <a:gd name="connsiteX1034" fmla="*/ 1081993 w 1184597"/>
              <a:gd name="connsiteY1034" fmla="*/ 586044 h 1419562"/>
              <a:gd name="connsiteX1035" fmla="*/ 1081993 w 1184597"/>
              <a:gd name="connsiteY1035" fmla="*/ 626234 h 1419562"/>
              <a:gd name="connsiteX1036" fmla="*/ 1103523 w 1184597"/>
              <a:gd name="connsiteY1036" fmla="*/ 626234 h 1419562"/>
              <a:gd name="connsiteX1037" fmla="*/ 1107068 w 1184597"/>
              <a:gd name="connsiteY1037" fmla="*/ 660085 h 1419562"/>
              <a:gd name="connsiteX1038" fmla="*/ 1081993 w 1184597"/>
              <a:gd name="connsiteY1038" fmla="*/ 660085 h 1419562"/>
              <a:gd name="connsiteX1039" fmla="*/ 1081993 w 1184597"/>
              <a:gd name="connsiteY1039" fmla="*/ 700275 h 1419562"/>
              <a:gd name="connsiteX1040" fmla="*/ 1111276 w 1184597"/>
              <a:gd name="connsiteY1040" fmla="*/ 700275 h 1419562"/>
              <a:gd name="connsiteX1041" fmla="*/ 1114821 w 1184597"/>
              <a:gd name="connsiteY1041" fmla="*/ 734125 h 1419562"/>
              <a:gd name="connsiteX1042" fmla="*/ 1081993 w 1184597"/>
              <a:gd name="connsiteY1042" fmla="*/ 734125 h 1419562"/>
              <a:gd name="connsiteX1043" fmla="*/ 1081993 w 1184597"/>
              <a:gd name="connsiteY1043" fmla="*/ 774314 h 1419562"/>
              <a:gd name="connsiteX1044" fmla="*/ 1119029 w 1184597"/>
              <a:gd name="connsiteY1044" fmla="*/ 774314 h 1419562"/>
              <a:gd name="connsiteX1045" fmla="*/ 1156033 w 1184597"/>
              <a:gd name="connsiteY1045" fmla="*/ 1127704 h 1419562"/>
              <a:gd name="connsiteX1046" fmla="*/ 1156033 w 1184597"/>
              <a:gd name="connsiteY1046" fmla="*/ 1144516 h 1419562"/>
              <a:gd name="connsiteX1047" fmla="*/ 1157794 w 1184597"/>
              <a:gd name="connsiteY1047" fmla="*/ 1144516 h 1419562"/>
              <a:gd name="connsiteX1048" fmla="*/ 1161338 w 1184597"/>
              <a:gd name="connsiteY1048" fmla="*/ 1178366 h 1419562"/>
              <a:gd name="connsiteX1049" fmla="*/ 1156033 w 1184597"/>
              <a:gd name="connsiteY1049" fmla="*/ 1178366 h 1419562"/>
              <a:gd name="connsiteX1050" fmla="*/ 1156033 w 1184597"/>
              <a:gd name="connsiteY1050" fmla="*/ 1218556 h 1419562"/>
              <a:gd name="connsiteX1051" fmla="*/ 1165546 w 1184597"/>
              <a:gd name="connsiteY1051" fmla="*/ 1218556 h 1419562"/>
              <a:gd name="connsiteX1052" fmla="*/ 1169091 w 1184597"/>
              <a:gd name="connsiteY1052" fmla="*/ 1252405 h 1419562"/>
              <a:gd name="connsiteX1053" fmla="*/ 1156033 w 1184597"/>
              <a:gd name="connsiteY1053" fmla="*/ 1252405 h 1419562"/>
              <a:gd name="connsiteX1054" fmla="*/ 1156033 w 1184597"/>
              <a:gd name="connsiteY1054" fmla="*/ 1292595 h 1419562"/>
              <a:gd name="connsiteX1055" fmla="*/ 1173299 w 1184597"/>
              <a:gd name="connsiteY1055" fmla="*/ 1292595 h 1419562"/>
              <a:gd name="connsiteX1056" fmla="*/ 1176844 w 1184597"/>
              <a:gd name="connsiteY1056" fmla="*/ 1326445 h 1419562"/>
              <a:gd name="connsiteX1057" fmla="*/ 1156033 w 1184597"/>
              <a:gd name="connsiteY1057" fmla="*/ 1326445 h 1419562"/>
              <a:gd name="connsiteX1058" fmla="*/ 1156033 w 1184597"/>
              <a:gd name="connsiteY1058" fmla="*/ 1366636 h 1419562"/>
              <a:gd name="connsiteX1059" fmla="*/ 1181052 w 1184597"/>
              <a:gd name="connsiteY1059" fmla="*/ 1366636 h 1419562"/>
              <a:gd name="connsiteX1060" fmla="*/ 1184597 w 1184597"/>
              <a:gd name="connsiteY1060" fmla="*/ 1400486 h 1419562"/>
              <a:gd name="connsiteX1061" fmla="*/ 1156033 w 1184597"/>
              <a:gd name="connsiteY1061" fmla="*/ 1400486 h 1419562"/>
              <a:gd name="connsiteX1062" fmla="*/ 1156033 w 1184597"/>
              <a:gd name="connsiteY1062" fmla="*/ 1419562 h 1419562"/>
              <a:gd name="connsiteX1063" fmla="*/ 1122183 w 1184597"/>
              <a:gd name="connsiteY1063" fmla="*/ 1419562 h 1419562"/>
              <a:gd name="connsiteX1064" fmla="*/ 1122183 w 1184597"/>
              <a:gd name="connsiteY1064" fmla="*/ 1400486 h 1419562"/>
              <a:gd name="connsiteX1065" fmla="*/ 1081993 w 1184597"/>
              <a:gd name="connsiteY1065" fmla="*/ 1400486 h 1419562"/>
              <a:gd name="connsiteX1066" fmla="*/ 1081993 w 1184597"/>
              <a:gd name="connsiteY1066" fmla="*/ 1419562 h 1419562"/>
              <a:gd name="connsiteX1067" fmla="*/ 1048143 w 1184597"/>
              <a:gd name="connsiteY1067" fmla="*/ 1419562 h 1419562"/>
              <a:gd name="connsiteX1068" fmla="*/ 1048143 w 1184597"/>
              <a:gd name="connsiteY1068" fmla="*/ 1400486 h 1419562"/>
              <a:gd name="connsiteX1069" fmla="*/ 1007953 w 1184597"/>
              <a:gd name="connsiteY1069" fmla="*/ 1400486 h 1419562"/>
              <a:gd name="connsiteX1070" fmla="*/ 1007953 w 1184597"/>
              <a:gd name="connsiteY1070" fmla="*/ 1419562 h 1419562"/>
              <a:gd name="connsiteX1071" fmla="*/ 974103 w 1184597"/>
              <a:gd name="connsiteY1071" fmla="*/ 1419562 h 1419562"/>
              <a:gd name="connsiteX1072" fmla="*/ 974103 w 1184597"/>
              <a:gd name="connsiteY1072" fmla="*/ 1400486 h 1419562"/>
              <a:gd name="connsiteX1073" fmla="*/ 933913 w 1184597"/>
              <a:gd name="connsiteY1073" fmla="*/ 1400486 h 1419562"/>
              <a:gd name="connsiteX1074" fmla="*/ 933913 w 1184597"/>
              <a:gd name="connsiteY1074" fmla="*/ 1419562 h 1419562"/>
              <a:gd name="connsiteX1075" fmla="*/ 900063 w 1184597"/>
              <a:gd name="connsiteY1075" fmla="*/ 1419562 h 1419562"/>
              <a:gd name="connsiteX1076" fmla="*/ 900063 w 1184597"/>
              <a:gd name="connsiteY1076" fmla="*/ 1400486 h 1419562"/>
              <a:gd name="connsiteX1077" fmla="*/ 859872 w 1184597"/>
              <a:gd name="connsiteY1077" fmla="*/ 1400486 h 1419562"/>
              <a:gd name="connsiteX1078" fmla="*/ 859872 w 1184597"/>
              <a:gd name="connsiteY1078" fmla="*/ 1419562 h 1419562"/>
              <a:gd name="connsiteX1079" fmla="*/ 826022 w 1184597"/>
              <a:gd name="connsiteY1079" fmla="*/ 1419562 h 1419562"/>
              <a:gd name="connsiteX1080" fmla="*/ 826022 w 1184597"/>
              <a:gd name="connsiteY1080" fmla="*/ 1400486 h 1419562"/>
              <a:gd name="connsiteX1081" fmla="*/ 785832 w 1184597"/>
              <a:gd name="connsiteY1081" fmla="*/ 1400486 h 1419562"/>
              <a:gd name="connsiteX1082" fmla="*/ 785832 w 1184597"/>
              <a:gd name="connsiteY1082" fmla="*/ 1419562 h 1419562"/>
              <a:gd name="connsiteX1083" fmla="*/ 751982 w 1184597"/>
              <a:gd name="connsiteY1083" fmla="*/ 1419562 h 1419562"/>
              <a:gd name="connsiteX1084" fmla="*/ 751982 w 1184597"/>
              <a:gd name="connsiteY1084" fmla="*/ 1400486 h 1419562"/>
              <a:gd name="connsiteX1085" fmla="*/ 711792 w 1184597"/>
              <a:gd name="connsiteY1085" fmla="*/ 1400486 h 1419562"/>
              <a:gd name="connsiteX1086" fmla="*/ 711792 w 1184597"/>
              <a:gd name="connsiteY1086" fmla="*/ 1419562 h 1419562"/>
              <a:gd name="connsiteX1087" fmla="*/ 677942 w 1184597"/>
              <a:gd name="connsiteY1087" fmla="*/ 1419562 h 1419562"/>
              <a:gd name="connsiteX1088" fmla="*/ 677942 w 1184597"/>
              <a:gd name="connsiteY1088" fmla="*/ 1400486 h 1419562"/>
              <a:gd name="connsiteX1089" fmla="*/ 637752 w 1184597"/>
              <a:gd name="connsiteY1089" fmla="*/ 1400486 h 1419562"/>
              <a:gd name="connsiteX1090" fmla="*/ 637752 w 1184597"/>
              <a:gd name="connsiteY1090" fmla="*/ 1419562 h 1419562"/>
              <a:gd name="connsiteX1091" fmla="*/ 603902 w 1184597"/>
              <a:gd name="connsiteY1091" fmla="*/ 1419562 h 1419562"/>
              <a:gd name="connsiteX1092" fmla="*/ 603902 w 1184597"/>
              <a:gd name="connsiteY1092" fmla="*/ 1400486 h 1419562"/>
              <a:gd name="connsiteX1093" fmla="*/ 563712 w 1184597"/>
              <a:gd name="connsiteY1093" fmla="*/ 1400486 h 1419562"/>
              <a:gd name="connsiteX1094" fmla="*/ 563712 w 1184597"/>
              <a:gd name="connsiteY1094" fmla="*/ 1419562 h 1419562"/>
              <a:gd name="connsiteX1095" fmla="*/ 529861 w 1184597"/>
              <a:gd name="connsiteY1095" fmla="*/ 1419562 h 1419562"/>
              <a:gd name="connsiteX1096" fmla="*/ 529861 w 1184597"/>
              <a:gd name="connsiteY1096" fmla="*/ 1400486 h 1419562"/>
              <a:gd name="connsiteX1097" fmla="*/ 489671 w 1184597"/>
              <a:gd name="connsiteY1097" fmla="*/ 1400486 h 1419562"/>
              <a:gd name="connsiteX1098" fmla="*/ 489671 w 1184597"/>
              <a:gd name="connsiteY1098" fmla="*/ 1419562 h 1419562"/>
              <a:gd name="connsiteX1099" fmla="*/ 455821 w 1184597"/>
              <a:gd name="connsiteY1099" fmla="*/ 1419562 h 1419562"/>
              <a:gd name="connsiteX1100" fmla="*/ 455821 w 1184597"/>
              <a:gd name="connsiteY1100" fmla="*/ 1400486 h 1419562"/>
              <a:gd name="connsiteX1101" fmla="*/ 415631 w 1184597"/>
              <a:gd name="connsiteY1101" fmla="*/ 1400486 h 1419562"/>
              <a:gd name="connsiteX1102" fmla="*/ 415631 w 1184597"/>
              <a:gd name="connsiteY1102" fmla="*/ 1419562 h 1419562"/>
              <a:gd name="connsiteX1103" fmla="*/ 381781 w 1184597"/>
              <a:gd name="connsiteY1103" fmla="*/ 1419562 h 1419562"/>
              <a:gd name="connsiteX1104" fmla="*/ 381781 w 1184597"/>
              <a:gd name="connsiteY1104" fmla="*/ 1400486 h 1419562"/>
              <a:gd name="connsiteX1105" fmla="*/ 341591 w 1184597"/>
              <a:gd name="connsiteY1105" fmla="*/ 1400486 h 1419562"/>
              <a:gd name="connsiteX1106" fmla="*/ 341591 w 1184597"/>
              <a:gd name="connsiteY1106" fmla="*/ 1419562 h 1419562"/>
              <a:gd name="connsiteX1107" fmla="*/ 307741 w 1184597"/>
              <a:gd name="connsiteY1107" fmla="*/ 1419562 h 1419562"/>
              <a:gd name="connsiteX1108" fmla="*/ 307741 w 1184597"/>
              <a:gd name="connsiteY1108" fmla="*/ 1400486 h 1419562"/>
              <a:gd name="connsiteX1109" fmla="*/ 267551 w 1184597"/>
              <a:gd name="connsiteY1109" fmla="*/ 1400486 h 1419562"/>
              <a:gd name="connsiteX1110" fmla="*/ 267551 w 1184597"/>
              <a:gd name="connsiteY1110" fmla="*/ 1419562 h 1419562"/>
              <a:gd name="connsiteX1111" fmla="*/ 233701 w 1184597"/>
              <a:gd name="connsiteY1111" fmla="*/ 1419562 h 1419562"/>
              <a:gd name="connsiteX1112" fmla="*/ 233701 w 1184597"/>
              <a:gd name="connsiteY1112" fmla="*/ 1400486 h 1419562"/>
              <a:gd name="connsiteX1113" fmla="*/ 193511 w 1184597"/>
              <a:gd name="connsiteY1113" fmla="*/ 1400486 h 1419562"/>
              <a:gd name="connsiteX1114" fmla="*/ 193511 w 1184597"/>
              <a:gd name="connsiteY1114" fmla="*/ 1419562 h 1419562"/>
              <a:gd name="connsiteX1115" fmla="*/ 159660 w 1184597"/>
              <a:gd name="connsiteY1115" fmla="*/ 1419562 h 1419562"/>
              <a:gd name="connsiteX1116" fmla="*/ 159660 w 1184597"/>
              <a:gd name="connsiteY1116" fmla="*/ 1400486 h 1419562"/>
              <a:gd name="connsiteX1117" fmla="*/ 119470 w 1184597"/>
              <a:gd name="connsiteY1117" fmla="*/ 1400486 h 1419562"/>
              <a:gd name="connsiteX1118" fmla="*/ 119470 w 1184597"/>
              <a:gd name="connsiteY1118" fmla="*/ 1419562 h 1419562"/>
              <a:gd name="connsiteX1119" fmla="*/ 85620 w 1184597"/>
              <a:gd name="connsiteY1119" fmla="*/ 1419562 h 1419562"/>
              <a:gd name="connsiteX1120" fmla="*/ 85620 w 1184597"/>
              <a:gd name="connsiteY1120" fmla="*/ 1400485 h 1419562"/>
              <a:gd name="connsiteX1121" fmla="*/ 45430 w 1184597"/>
              <a:gd name="connsiteY1121" fmla="*/ 1400485 h 1419562"/>
              <a:gd name="connsiteX1122" fmla="*/ 45430 w 1184597"/>
              <a:gd name="connsiteY1122" fmla="*/ 1419562 h 1419562"/>
              <a:gd name="connsiteX1123" fmla="*/ 11580 w 1184597"/>
              <a:gd name="connsiteY1123" fmla="*/ 1419562 h 1419562"/>
              <a:gd name="connsiteX1124" fmla="*/ 11580 w 1184597"/>
              <a:gd name="connsiteY1124" fmla="*/ 1400485 h 1419562"/>
              <a:gd name="connsiteX1125" fmla="*/ 0 w 1184597"/>
              <a:gd name="connsiteY1125" fmla="*/ 1400485 h 1419562"/>
              <a:gd name="connsiteX1126" fmla="*/ 3544 w 1184597"/>
              <a:gd name="connsiteY1126" fmla="*/ 1366635 h 1419562"/>
              <a:gd name="connsiteX1127" fmla="*/ 11580 w 1184597"/>
              <a:gd name="connsiteY1127" fmla="*/ 1366635 h 1419562"/>
              <a:gd name="connsiteX1128" fmla="*/ 11580 w 1184597"/>
              <a:gd name="connsiteY1128" fmla="*/ 1326445 h 1419562"/>
              <a:gd name="connsiteX1129" fmla="*/ 7753 w 1184597"/>
              <a:gd name="connsiteY1129" fmla="*/ 1326445 h 1419562"/>
              <a:gd name="connsiteX1130" fmla="*/ 11297 w 1184597"/>
              <a:gd name="connsiteY1130" fmla="*/ 1292595 h 1419562"/>
              <a:gd name="connsiteX1131" fmla="*/ 11580 w 1184597"/>
              <a:gd name="connsiteY1131" fmla="*/ 1292595 h 1419562"/>
              <a:gd name="connsiteX1132" fmla="*/ 11580 w 1184597"/>
              <a:gd name="connsiteY1132" fmla="*/ 1289892 h 1419562"/>
              <a:gd name="connsiteX1133" fmla="*/ 45430 w 1184597"/>
              <a:gd name="connsiteY1133" fmla="*/ 966624 h 1419562"/>
              <a:gd name="connsiteX1134" fmla="*/ 45430 w 1184597"/>
              <a:gd name="connsiteY1134" fmla="*/ 996434 h 1419562"/>
              <a:gd name="connsiteX1135" fmla="*/ 85620 w 1184597"/>
              <a:gd name="connsiteY1135" fmla="*/ 996434 h 1419562"/>
              <a:gd name="connsiteX1136" fmla="*/ 85620 w 1184597"/>
              <a:gd name="connsiteY1136" fmla="*/ 956244 h 1419562"/>
              <a:gd name="connsiteX1137" fmla="*/ 46517 w 1184597"/>
              <a:gd name="connsiteY1137" fmla="*/ 956244 h 1419562"/>
              <a:gd name="connsiteX1138" fmla="*/ 50062 w 1184597"/>
              <a:gd name="connsiteY1138" fmla="*/ 922394 h 1419562"/>
              <a:gd name="connsiteX1139" fmla="*/ 85620 w 1184597"/>
              <a:gd name="connsiteY1139" fmla="*/ 922394 h 1419562"/>
              <a:gd name="connsiteX1140" fmla="*/ 85620 w 1184597"/>
              <a:gd name="connsiteY1140" fmla="*/ 882204 h 1419562"/>
              <a:gd name="connsiteX1141" fmla="*/ 54270 w 1184597"/>
              <a:gd name="connsiteY1141" fmla="*/ 882204 h 1419562"/>
              <a:gd name="connsiteX1142" fmla="*/ 57815 w 1184597"/>
              <a:gd name="connsiteY1142" fmla="*/ 848353 h 1419562"/>
              <a:gd name="connsiteX1143" fmla="*/ 85620 w 1184597"/>
              <a:gd name="connsiteY1143" fmla="*/ 848353 h 1419562"/>
              <a:gd name="connsiteX1144" fmla="*/ 85620 w 1184597"/>
              <a:gd name="connsiteY1144" fmla="*/ 808164 h 1419562"/>
              <a:gd name="connsiteX1145" fmla="*/ 62023 w 1184597"/>
              <a:gd name="connsiteY1145" fmla="*/ 808164 h 1419562"/>
              <a:gd name="connsiteX1146" fmla="*/ 65567 w 1184597"/>
              <a:gd name="connsiteY1146" fmla="*/ 774314 h 1419562"/>
              <a:gd name="connsiteX1147" fmla="*/ 85620 w 1184597"/>
              <a:gd name="connsiteY1147" fmla="*/ 774314 h 1419562"/>
              <a:gd name="connsiteX1148" fmla="*/ 85620 w 1184597"/>
              <a:gd name="connsiteY1148" fmla="*/ 734125 h 1419562"/>
              <a:gd name="connsiteX1149" fmla="*/ 69776 w 1184597"/>
              <a:gd name="connsiteY1149" fmla="*/ 734125 h 1419562"/>
              <a:gd name="connsiteX1150" fmla="*/ 73320 w 1184597"/>
              <a:gd name="connsiteY1150" fmla="*/ 700274 h 1419562"/>
              <a:gd name="connsiteX1151" fmla="*/ 85620 w 1184597"/>
              <a:gd name="connsiteY1151" fmla="*/ 700274 h 1419562"/>
              <a:gd name="connsiteX1152" fmla="*/ 85620 w 1184597"/>
              <a:gd name="connsiteY1152" fmla="*/ 660085 h 1419562"/>
              <a:gd name="connsiteX1153" fmla="*/ 77528 w 1184597"/>
              <a:gd name="connsiteY1153" fmla="*/ 660085 h 1419562"/>
              <a:gd name="connsiteX1154" fmla="*/ 81073 w 1184597"/>
              <a:gd name="connsiteY1154" fmla="*/ 626234 h 1419562"/>
              <a:gd name="connsiteX1155" fmla="*/ 85620 w 1184597"/>
              <a:gd name="connsiteY1155" fmla="*/ 626234 h 1419562"/>
              <a:gd name="connsiteX1156" fmla="*/ 85620 w 1184597"/>
              <a:gd name="connsiteY1156" fmla="*/ 586044 h 1419562"/>
              <a:gd name="connsiteX1157" fmla="*/ 85281 w 1184597"/>
              <a:gd name="connsiteY1157" fmla="*/ 586044 h 1419562"/>
              <a:gd name="connsiteX1158" fmla="*/ 119837 w 1184597"/>
              <a:gd name="connsiteY1158" fmla="*/ 256033 h 1419562"/>
              <a:gd name="connsiteX1159" fmla="*/ 159660 w 1184597"/>
              <a:gd name="connsiteY1159" fmla="*/ 256033 h 1419562"/>
              <a:gd name="connsiteX1160" fmla="*/ 159660 w 1184597"/>
              <a:gd name="connsiteY1160" fmla="*/ 215843 h 1419562"/>
              <a:gd name="connsiteX1161" fmla="*/ 124046 w 1184597"/>
              <a:gd name="connsiteY1161" fmla="*/ 215843 h 1419562"/>
              <a:gd name="connsiteX1162" fmla="*/ 127590 w 1184597"/>
              <a:gd name="connsiteY1162" fmla="*/ 181993 h 1419562"/>
              <a:gd name="connsiteX1163" fmla="*/ 159660 w 1184597"/>
              <a:gd name="connsiteY1163" fmla="*/ 181993 h 1419562"/>
              <a:gd name="connsiteX1164" fmla="*/ 159660 w 1184597"/>
              <a:gd name="connsiteY1164" fmla="*/ 141803 h 1419562"/>
              <a:gd name="connsiteX1165" fmla="*/ 131799 w 1184597"/>
              <a:gd name="connsiteY1165" fmla="*/ 141803 h 1419562"/>
              <a:gd name="connsiteX1166" fmla="*/ 135343 w 1184597"/>
              <a:gd name="connsiteY1166" fmla="*/ 107953 h 1419562"/>
              <a:gd name="connsiteX1167" fmla="*/ 159660 w 1184597"/>
              <a:gd name="connsiteY1167" fmla="*/ 107953 h 1419562"/>
              <a:gd name="connsiteX1168" fmla="*/ 159660 w 1184597"/>
              <a:gd name="connsiteY1168" fmla="*/ 67763 h 1419562"/>
              <a:gd name="connsiteX1169" fmla="*/ 139552 w 1184597"/>
              <a:gd name="connsiteY1169" fmla="*/ 67763 h 1419562"/>
              <a:gd name="connsiteX1170" fmla="*/ 143096 w 1184597"/>
              <a:gd name="connsiteY1170" fmla="*/ 33913 h 1419562"/>
              <a:gd name="connsiteX1171" fmla="*/ 159660 w 1184597"/>
              <a:gd name="connsiteY1171" fmla="*/ 33913 h 141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</a:cxnLst>
            <a:rect l="l" t="t" r="r" b="b"/>
            <a:pathLst>
              <a:path w="1184597" h="1419562">
                <a:moveTo>
                  <a:pt x="1081993" y="1326445"/>
                </a:moveTo>
                <a:lnTo>
                  <a:pt x="1081993" y="1366636"/>
                </a:lnTo>
                <a:lnTo>
                  <a:pt x="1122183" y="1366636"/>
                </a:lnTo>
                <a:lnTo>
                  <a:pt x="1122183" y="1326445"/>
                </a:lnTo>
                <a:close/>
                <a:moveTo>
                  <a:pt x="1007953" y="1326445"/>
                </a:moveTo>
                <a:lnTo>
                  <a:pt x="1007953" y="1366636"/>
                </a:lnTo>
                <a:lnTo>
                  <a:pt x="1048143" y="1366636"/>
                </a:lnTo>
                <a:lnTo>
                  <a:pt x="1048143" y="1326445"/>
                </a:lnTo>
                <a:close/>
                <a:moveTo>
                  <a:pt x="933913" y="1326445"/>
                </a:moveTo>
                <a:lnTo>
                  <a:pt x="933913" y="1366636"/>
                </a:lnTo>
                <a:lnTo>
                  <a:pt x="974103" y="1366636"/>
                </a:lnTo>
                <a:lnTo>
                  <a:pt x="974103" y="1326445"/>
                </a:lnTo>
                <a:close/>
                <a:moveTo>
                  <a:pt x="859872" y="1326445"/>
                </a:moveTo>
                <a:lnTo>
                  <a:pt x="859872" y="1366636"/>
                </a:lnTo>
                <a:lnTo>
                  <a:pt x="900063" y="1366636"/>
                </a:lnTo>
                <a:lnTo>
                  <a:pt x="900063" y="1326445"/>
                </a:lnTo>
                <a:close/>
                <a:moveTo>
                  <a:pt x="785832" y="1326445"/>
                </a:moveTo>
                <a:lnTo>
                  <a:pt x="785832" y="1366636"/>
                </a:lnTo>
                <a:lnTo>
                  <a:pt x="826022" y="1366636"/>
                </a:lnTo>
                <a:lnTo>
                  <a:pt x="826022" y="1326445"/>
                </a:lnTo>
                <a:close/>
                <a:moveTo>
                  <a:pt x="711792" y="1326445"/>
                </a:moveTo>
                <a:lnTo>
                  <a:pt x="711792" y="1366636"/>
                </a:lnTo>
                <a:lnTo>
                  <a:pt x="751982" y="1366636"/>
                </a:lnTo>
                <a:lnTo>
                  <a:pt x="751982" y="1326445"/>
                </a:lnTo>
                <a:close/>
                <a:moveTo>
                  <a:pt x="637752" y="1326445"/>
                </a:moveTo>
                <a:lnTo>
                  <a:pt x="637752" y="1366636"/>
                </a:lnTo>
                <a:lnTo>
                  <a:pt x="677942" y="1366636"/>
                </a:lnTo>
                <a:lnTo>
                  <a:pt x="677942" y="1326445"/>
                </a:lnTo>
                <a:close/>
                <a:moveTo>
                  <a:pt x="563712" y="1326445"/>
                </a:moveTo>
                <a:lnTo>
                  <a:pt x="563712" y="1366636"/>
                </a:lnTo>
                <a:lnTo>
                  <a:pt x="603902" y="1366636"/>
                </a:lnTo>
                <a:lnTo>
                  <a:pt x="603902" y="1326445"/>
                </a:lnTo>
                <a:close/>
                <a:moveTo>
                  <a:pt x="489671" y="1326445"/>
                </a:moveTo>
                <a:lnTo>
                  <a:pt x="489671" y="1366636"/>
                </a:lnTo>
                <a:lnTo>
                  <a:pt x="529861" y="1366636"/>
                </a:lnTo>
                <a:lnTo>
                  <a:pt x="529861" y="1326445"/>
                </a:lnTo>
                <a:close/>
                <a:moveTo>
                  <a:pt x="415631" y="1326445"/>
                </a:moveTo>
                <a:lnTo>
                  <a:pt x="415631" y="1366636"/>
                </a:lnTo>
                <a:lnTo>
                  <a:pt x="455821" y="1366636"/>
                </a:lnTo>
                <a:lnTo>
                  <a:pt x="455821" y="1326445"/>
                </a:lnTo>
                <a:close/>
                <a:moveTo>
                  <a:pt x="341591" y="1326445"/>
                </a:moveTo>
                <a:lnTo>
                  <a:pt x="341591" y="1366636"/>
                </a:lnTo>
                <a:lnTo>
                  <a:pt x="381781" y="1366636"/>
                </a:lnTo>
                <a:lnTo>
                  <a:pt x="381781" y="1326445"/>
                </a:lnTo>
                <a:close/>
                <a:moveTo>
                  <a:pt x="267551" y="1326445"/>
                </a:moveTo>
                <a:lnTo>
                  <a:pt x="267551" y="1366636"/>
                </a:lnTo>
                <a:lnTo>
                  <a:pt x="307741" y="1366636"/>
                </a:lnTo>
                <a:lnTo>
                  <a:pt x="307741" y="1326445"/>
                </a:lnTo>
                <a:close/>
                <a:moveTo>
                  <a:pt x="193511" y="1326445"/>
                </a:moveTo>
                <a:lnTo>
                  <a:pt x="193511" y="1366636"/>
                </a:lnTo>
                <a:lnTo>
                  <a:pt x="233701" y="1366636"/>
                </a:lnTo>
                <a:lnTo>
                  <a:pt x="233701" y="1326445"/>
                </a:lnTo>
                <a:close/>
                <a:moveTo>
                  <a:pt x="119470" y="1326445"/>
                </a:moveTo>
                <a:lnTo>
                  <a:pt x="119470" y="1366636"/>
                </a:lnTo>
                <a:lnTo>
                  <a:pt x="159660" y="1366636"/>
                </a:lnTo>
                <a:lnTo>
                  <a:pt x="159660" y="1326445"/>
                </a:lnTo>
                <a:close/>
                <a:moveTo>
                  <a:pt x="45430" y="1326445"/>
                </a:moveTo>
                <a:lnTo>
                  <a:pt x="45430" y="1366635"/>
                </a:lnTo>
                <a:lnTo>
                  <a:pt x="85620" y="1366635"/>
                </a:lnTo>
                <a:lnTo>
                  <a:pt x="85620" y="1326445"/>
                </a:lnTo>
                <a:close/>
                <a:moveTo>
                  <a:pt x="1081993" y="1252405"/>
                </a:moveTo>
                <a:lnTo>
                  <a:pt x="1081993" y="1292595"/>
                </a:lnTo>
                <a:lnTo>
                  <a:pt x="1122183" y="1292595"/>
                </a:lnTo>
                <a:lnTo>
                  <a:pt x="1122183" y="1252405"/>
                </a:lnTo>
                <a:close/>
                <a:moveTo>
                  <a:pt x="1007953" y="1252405"/>
                </a:moveTo>
                <a:lnTo>
                  <a:pt x="1007953" y="1292595"/>
                </a:lnTo>
                <a:lnTo>
                  <a:pt x="1048143" y="1292595"/>
                </a:lnTo>
                <a:lnTo>
                  <a:pt x="1048143" y="1252405"/>
                </a:lnTo>
                <a:close/>
                <a:moveTo>
                  <a:pt x="933913" y="1252405"/>
                </a:moveTo>
                <a:lnTo>
                  <a:pt x="933913" y="1292595"/>
                </a:lnTo>
                <a:lnTo>
                  <a:pt x="974103" y="1292595"/>
                </a:lnTo>
                <a:lnTo>
                  <a:pt x="974103" y="1252405"/>
                </a:lnTo>
                <a:close/>
                <a:moveTo>
                  <a:pt x="859872" y="1252405"/>
                </a:moveTo>
                <a:lnTo>
                  <a:pt x="859872" y="1292595"/>
                </a:lnTo>
                <a:lnTo>
                  <a:pt x="900063" y="1292595"/>
                </a:lnTo>
                <a:lnTo>
                  <a:pt x="900063" y="1252405"/>
                </a:lnTo>
                <a:close/>
                <a:moveTo>
                  <a:pt x="785832" y="1252405"/>
                </a:moveTo>
                <a:lnTo>
                  <a:pt x="785832" y="1292595"/>
                </a:lnTo>
                <a:lnTo>
                  <a:pt x="826022" y="1292595"/>
                </a:lnTo>
                <a:lnTo>
                  <a:pt x="826022" y="1252405"/>
                </a:lnTo>
                <a:close/>
                <a:moveTo>
                  <a:pt x="711792" y="1252405"/>
                </a:moveTo>
                <a:lnTo>
                  <a:pt x="711792" y="1292595"/>
                </a:lnTo>
                <a:lnTo>
                  <a:pt x="751982" y="1292595"/>
                </a:lnTo>
                <a:lnTo>
                  <a:pt x="751982" y="1252405"/>
                </a:lnTo>
                <a:close/>
                <a:moveTo>
                  <a:pt x="637752" y="1252405"/>
                </a:moveTo>
                <a:lnTo>
                  <a:pt x="637752" y="1292595"/>
                </a:lnTo>
                <a:lnTo>
                  <a:pt x="677942" y="1292595"/>
                </a:lnTo>
                <a:lnTo>
                  <a:pt x="677942" y="1252405"/>
                </a:lnTo>
                <a:close/>
                <a:moveTo>
                  <a:pt x="563712" y="1252405"/>
                </a:moveTo>
                <a:lnTo>
                  <a:pt x="563712" y="1292595"/>
                </a:lnTo>
                <a:lnTo>
                  <a:pt x="603902" y="1292595"/>
                </a:lnTo>
                <a:lnTo>
                  <a:pt x="603902" y="1252405"/>
                </a:lnTo>
                <a:close/>
                <a:moveTo>
                  <a:pt x="489671" y="1252405"/>
                </a:moveTo>
                <a:lnTo>
                  <a:pt x="489671" y="1292595"/>
                </a:lnTo>
                <a:lnTo>
                  <a:pt x="529861" y="1292595"/>
                </a:lnTo>
                <a:lnTo>
                  <a:pt x="529861" y="1252405"/>
                </a:lnTo>
                <a:close/>
                <a:moveTo>
                  <a:pt x="415631" y="1252405"/>
                </a:moveTo>
                <a:lnTo>
                  <a:pt x="415631" y="1292595"/>
                </a:lnTo>
                <a:lnTo>
                  <a:pt x="455821" y="1292595"/>
                </a:lnTo>
                <a:lnTo>
                  <a:pt x="455821" y="1252405"/>
                </a:lnTo>
                <a:close/>
                <a:moveTo>
                  <a:pt x="341591" y="1252405"/>
                </a:moveTo>
                <a:lnTo>
                  <a:pt x="341591" y="1292595"/>
                </a:lnTo>
                <a:lnTo>
                  <a:pt x="381781" y="1292595"/>
                </a:lnTo>
                <a:lnTo>
                  <a:pt x="381781" y="1252405"/>
                </a:lnTo>
                <a:close/>
                <a:moveTo>
                  <a:pt x="267551" y="1252405"/>
                </a:moveTo>
                <a:lnTo>
                  <a:pt x="267551" y="1292595"/>
                </a:lnTo>
                <a:lnTo>
                  <a:pt x="307741" y="1292595"/>
                </a:lnTo>
                <a:lnTo>
                  <a:pt x="307741" y="1252405"/>
                </a:lnTo>
                <a:close/>
                <a:moveTo>
                  <a:pt x="193511" y="1252405"/>
                </a:moveTo>
                <a:lnTo>
                  <a:pt x="193511" y="1292595"/>
                </a:lnTo>
                <a:lnTo>
                  <a:pt x="233701" y="1292595"/>
                </a:lnTo>
                <a:lnTo>
                  <a:pt x="233701" y="1252405"/>
                </a:lnTo>
                <a:close/>
                <a:moveTo>
                  <a:pt x="119470" y="1252405"/>
                </a:moveTo>
                <a:lnTo>
                  <a:pt x="119470" y="1292595"/>
                </a:lnTo>
                <a:lnTo>
                  <a:pt x="159660" y="1292595"/>
                </a:lnTo>
                <a:lnTo>
                  <a:pt x="159660" y="1252405"/>
                </a:lnTo>
                <a:close/>
                <a:moveTo>
                  <a:pt x="45430" y="1252405"/>
                </a:moveTo>
                <a:lnTo>
                  <a:pt x="45430" y="1292595"/>
                </a:lnTo>
                <a:lnTo>
                  <a:pt x="85620" y="1292595"/>
                </a:lnTo>
                <a:lnTo>
                  <a:pt x="85620" y="1252405"/>
                </a:lnTo>
                <a:close/>
                <a:moveTo>
                  <a:pt x="1081993" y="1178366"/>
                </a:moveTo>
                <a:lnTo>
                  <a:pt x="1081993" y="1218556"/>
                </a:lnTo>
                <a:lnTo>
                  <a:pt x="1122183" y="1218556"/>
                </a:lnTo>
                <a:lnTo>
                  <a:pt x="1122183" y="1178366"/>
                </a:lnTo>
                <a:close/>
                <a:moveTo>
                  <a:pt x="1007953" y="1178366"/>
                </a:moveTo>
                <a:lnTo>
                  <a:pt x="1007953" y="1218556"/>
                </a:lnTo>
                <a:lnTo>
                  <a:pt x="1048143" y="1218556"/>
                </a:lnTo>
                <a:lnTo>
                  <a:pt x="1048143" y="1178366"/>
                </a:lnTo>
                <a:close/>
                <a:moveTo>
                  <a:pt x="933913" y="1178366"/>
                </a:moveTo>
                <a:lnTo>
                  <a:pt x="933913" y="1218556"/>
                </a:lnTo>
                <a:lnTo>
                  <a:pt x="974103" y="1218556"/>
                </a:lnTo>
                <a:lnTo>
                  <a:pt x="974103" y="1178366"/>
                </a:lnTo>
                <a:close/>
                <a:moveTo>
                  <a:pt x="859872" y="1178366"/>
                </a:moveTo>
                <a:lnTo>
                  <a:pt x="859872" y="1218556"/>
                </a:lnTo>
                <a:lnTo>
                  <a:pt x="900063" y="1218556"/>
                </a:lnTo>
                <a:lnTo>
                  <a:pt x="900063" y="1178366"/>
                </a:lnTo>
                <a:close/>
                <a:moveTo>
                  <a:pt x="785832" y="1178366"/>
                </a:moveTo>
                <a:lnTo>
                  <a:pt x="785832" y="1218556"/>
                </a:lnTo>
                <a:lnTo>
                  <a:pt x="826022" y="1218556"/>
                </a:lnTo>
                <a:lnTo>
                  <a:pt x="826022" y="1178366"/>
                </a:lnTo>
                <a:close/>
                <a:moveTo>
                  <a:pt x="711792" y="1178366"/>
                </a:moveTo>
                <a:lnTo>
                  <a:pt x="711792" y="1218556"/>
                </a:lnTo>
                <a:lnTo>
                  <a:pt x="751982" y="1218556"/>
                </a:lnTo>
                <a:lnTo>
                  <a:pt x="751982" y="1178366"/>
                </a:lnTo>
                <a:close/>
                <a:moveTo>
                  <a:pt x="637752" y="1178366"/>
                </a:moveTo>
                <a:lnTo>
                  <a:pt x="637752" y="1218556"/>
                </a:lnTo>
                <a:lnTo>
                  <a:pt x="677942" y="1218556"/>
                </a:lnTo>
                <a:lnTo>
                  <a:pt x="677942" y="1178366"/>
                </a:lnTo>
                <a:close/>
                <a:moveTo>
                  <a:pt x="563712" y="1178366"/>
                </a:moveTo>
                <a:lnTo>
                  <a:pt x="563712" y="1218556"/>
                </a:lnTo>
                <a:lnTo>
                  <a:pt x="603902" y="1218556"/>
                </a:lnTo>
                <a:lnTo>
                  <a:pt x="603902" y="1178366"/>
                </a:lnTo>
                <a:close/>
                <a:moveTo>
                  <a:pt x="489671" y="1178366"/>
                </a:moveTo>
                <a:lnTo>
                  <a:pt x="489671" y="1218556"/>
                </a:lnTo>
                <a:lnTo>
                  <a:pt x="529861" y="1218556"/>
                </a:lnTo>
                <a:lnTo>
                  <a:pt x="529861" y="1178366"/>
                </a:lnTo>
                <a:close/>
                <a:moveTo>
                  <a:pt x="415631" y="1178366"/>
                </a:moveTo>
                <a:lnTo>
                  <a:pt x="415631" y="1218556"/>
                </a:lnTo>
                <a:lnTo>
                  <a:pt x="455821" y="1218556"/>
                </a:lnTo>
                <a:lnTo>
                  <a:pt x="455821" y="1178366"/>
                </a:lnTo>
                <a:close/>
                <a:moveTo>
                  <a:pt x="341591" y="1178366"/>
                </a:moveTo>
                <a:lnTo>
                  <a:pt x="341591" y="1218556"/>
                </a:lnTo>
                <a:lnTo>
                  <a:pt x="381781" y="1218556"/>
                </a:lnTo>
                <a:lnTo>
                  <a:pt x="381781" y="1178366"/>
                </a:lnTo>
                <a:close/>
                <a:moveTo>
                  <a:pt x="267551" y="1178366"/>
                </a:moveTo>
                <a:lnTo>
                  <a:pt x="267551" y="1218556"/>
                </a:lnTo>
                <a:lnTo>
                  <a:pt x="307741" y="1218556"/>
                </a:lnTo>
                <a:lnTo>
                  <a:pt x="307741" y="1178366"/>
                </a:lnTo>
                <a:close/>
                <a:moveTo>
                  <a:pt x="193511" y="1178366"/>
                </a:moveTo>
                <a:lnTo>
                  <a:pt x="193511" y="1218556"/>
                </a:lnTo>
                <a:lnTo>
                  <a:pt x="233701" y="1218556"/>
                </a:lnTo>
                <a:lnTo>
                  <a:pt x="233701" y="1178366"/>
                </a:lnTo>
                <a:close/>
                <a:moveTo>
                  <a:pt x="119470" y="1178366"/>
                </a:moveTo>
                <a:lnTo>
                  <a:pt x="119470" y="1218556"/>
                </a:lnTo>
                <a:lnTo>
                  <a:pt x="159660" y="1218556"/>
                </a:lnTo>
                <a:lnTo>
                  <a:pt x="159660" y="1178366"/>
                </a:lnTo>
                <a:close/>
                <a:moveTo>
                  <a:pt x="45430" y="1178366"/>
                </a:moveTo>
                <a:lnTo>
                  <a:pt x="45430" y="1218556"/>
                </a:lnTo>
                <a:lnTo>
                  <a:pt x="85620" y="1218556"/>
                </a:lnTo>
                <a:lnTo>
                  <a:pt x="85620" y="1178366"/>
                </a:lnTo>
                <a:close/>
                <a:moveTo>
                  <a:pt x="1081993" y="1104325"/>
                </a:moveTo>
                <a:lnTo>
                  <a:pt x="1081993" y="1144516"/>
                </a:lnTo>
                <a:lnTo>
                  <a:pt x="1122183" y="1144516"/>
                </a:lnTo>
                <a:lnTo>
                  <a:pt x="1122183" y="1104325"/>
                </a:lnTo>
                <a:close/>
                <a:moveTo>
                  <a:pt x="1007953" y="1104325"/>
                </a:moveTo>
                <a:lnTo>
                  <a:pt x="1007953" y="1144516"/>
                </a:lnTo>
                <a:lnTo>
                  <a:pt x="1048143" y="1144516"/>
                </a:lnTo>
                <a:lnTo>
                  <a:pt x="1048143" y="1104325"/>
                </a:lnTo>
                <a:close/>
                <a:moveTo>
                  <a:pt x="933913" y="1104325"/>
                </a:moveTo>
                <a:lnTo>
                  <a:pt x="933913" y="1144516"/>
                </a:lnTo>
                <a:lnTo>
                  <a:pt x="974103" y="1144516"/>
                </a:lnTo>
                <a:lnTo>
                  <a:pt x="974103" y="1104325"/>
                </a:lnTo>
                <a:close/>
                <a:moveTo>
                  <a:pt x="859872" y="1104325"/>
                </a:moveTo>
                <a:lnTo>
                  <a:pt x="859872" y="1144516"/>
                </a:lnTo>
                <a:lnTo>
                  <a:pt x="900063" y="1144516"/>
                </a:lnTo>
                <a:lnTo>
                  <a:pt x="900063" y="1104325"/>
                </a:lnTo>
                <a:close/>
                <a:moveTo>
                  <a:pt x="785832" y="1104325"/>
                </a:moveTo>
                <a:lnTo>
                  <a:pt x="785832" y="1144516"/>
                </a:lnTo>
                <a:lnTo>
                  <a:pt x="826022" y="1144516"/>
                </a:lnTo>
                <a:lnTo>
                  <a:pt x="826022" y="1104325"/>
                </a:lnTo>
                <a:close/>
                <a:moveTo>
                  <a:pt x="711792" y="1104325"/>
                </a:moveTo>
                <a:lnTo>
                  <a:pt x="711792" y="1144516"/>
                </a:lnTo>
                <a:lnTo>
                  <a:pt x="751982" y="1144516"/>
                </a:lnTo>
                <a:lnTo>
                  <a:pt x="751982" y="1104325"/>
                </a:lnTo>
                <a:close/>
                <a:moveTo>
                  <a:pt x="637752" y="1104325"/>
                </a:moveTo>
                <a:lnTo>
                  <a:pt x="637752" y="1144516"/>
                </a:lnTo>
                <a:lnTo>
                  <a:pt x="677942" y="1144516"/>
                </a:lnTo>
                <a:lnTo>
                  <a:pt x="677942" y="1104325"/>
                </a:lnTo>
                <a:close/>
                <a:moveTo>
                  <a:pt x="563712" y="1104325"/>
                </a:moveTo>
                <a:lnTo>
                  <a:pt x="563712" y="1144516"/>
                </a:lnTo>
                <a:lnTo>
                  <a:pt x="603902" y="1144516"/>
                </a:lnTo>
                <a:lnTo>
                  <a:pt x="603902" y="1104325"/>
                </a:lnTo>
                <a:close/>
                <a:moveTo>
                  <a:pt x="489671" y="1104325"/>
                </a:moveTo>
                <a:lnTo>
                  <a:pt x="489671" y="1144516"/>
                </a:lnTo>
                <a:lnTo>
                  <a:pt x="529861" y="1144516"/>
                </a:lnTo>
                <a:lnTo>
                  <a:pt x="529861" y="1104325"/>
                </a:lnTo>
                <a:close/>
                <a:moveTo>
                  <a:pt x="415631" y="1104325"/>
                </a:moveTo>
                <a:lnTo>
                  <a:pt x="415631" y="1144516"/>
                </a:lnTo>
                <a:lnTo>
                  <a:pt x="455821" y="1144516"/>
                </a:lnTo>
                <a:lnTo>
                  <a:pt x="455821" y="1104325"/>
                </a:lnTo>
                <a:close/>
                <a:moveTo>
                  <a:pt x="341591" y="1104325"/>
                </a:moveTo>
                <a:lnTo>
                  <a:pt x="341591" y="1144516"/>
                </a:lnTo>
                <a:lnTo>
                  <a:pt x="381781" y="1144516"/>
                </a:lnTo>
                <a:lnTo>
                  <a:pt x="381781" y="1104325"/>
                </a:lnTo>
                <a:close/>
                <a:moveTo>
                  <a:pt x="267551" y="1104325"/>
                </a:moveTo>
                <a:lnTo>
                  <a:pt x="267551" y="1144516"/>
                </a:lnTo>
                <a:lnTo>
                  <a:pt x="307741" y="1144516"/>
                </a:lnTo>
                <a:lnTo>
                  <a:pt x="307741" y="1104325"/>
                </a:lnTo>
                <a:close/>
                <a:moveTo>
                  <a:pt x="193511" y="1104325"/>
                </a:moveTo>
                <a:lnTo>
                  <a:pt x="193511" y="1144516"/>
                </a:lnTo>
                <a:lnTo>
                  <a:pt x="233701" y="1144516"/>
                </a:lnTo>
                <a:lnTo>
                  <a:pt x="233701" y="1104325"/>
                </a:lnTo>
                <a:close/>
                <a:moveTo>
                  <a:pt x="119470" y="1104325"/>
                </a:moveTo>
                <a:lnTo>
                  <a:pt x="119470" y="1144516"/>
                </a:lnTo>
                <a:lnTo>
                  <a:pt x="159660" y="1144516"/>
                </a:lnTo>
                <a:lnTo>
                  <a:pt x="159660" y="1104325"/>
                </a:lnTo>
                <a:close/>
                <a:moveTo>
                  <a:pt x="45430" y="1104325"/>
                </a:moveTo>
                <a:lnTo>
                  <a:pt x="45430" y="1144515"/>
                </a:lnTo>
                <a:lnTo>
                  <a:pt x="85620" y="1144515"/>
                </a:lnTo>
                <a:lnTo>
                  <a:pt x="85620" y="1104325"/>
                </a:lnTo>
                <a:close/>
                <a:moveTo>
                  <a:pt x="1081993" y="1030285"/>
                </a:moveTo>
                <a:lnTo>
                  <a:pt x="1081993" y="1070475"/>
                </a:lnTo>
                <a:lnTo>
                  <a:pt x="1122183" y="1070475"/>
                </a:lnTo>
                <a:lnTo>
                  <a:pt x="1122183" y="1030285"/>
                </a:lnTo>
                <a:close/>
                <a:moveTo>
                  <a:pt x="1007953" y="1030285"/>
                </a:moveTo>
                <a:lnTo>
                  <a:pt x="1007953" y="1070475"/>
                </a:lnTo>
                <a:lnTo>
                  <a:pt x="1048143" y="1070475"/>
                </a:lnTo>
                <a:lnTo>
                  <a:pt x="1048143" y="1030285"/>
                </a:lnTo>
                <a:close/>
                <a:moveTo>
                  <a:pt x="933913" y="1030285"/>
                </a:moveTo>
                <a:lnTo>
                  <a:pt x="933913" y="1070475"/>
                </a:lnTo>
                <a:lnTo>
                  <a:pt x="974103" y="1070475"/>
                </a:lnTo>
                <a:lnTo>
                  <a:pt x="974103" y="1030285"/>
                </a:lnTo>
                <a:close/>
                <a:moveTo>
                  <a:pt x="859872" y="1030285"/>
                </a:moveTo>
                <a:lnTo>
                  <a:pt x="859872" y="1070475"/>
                </a:lnTo>
                <a:lnTo>
                  <a:pt x="900063" y="1070475"/>
                </a:lnTo>
                <a:lnTo>
                  <a:pt x="900063" y="1030285"/>
                </a:lnTo>
                <a:close/>
                <a:moveTo>
                  <a:pt x="785832" y="1030285"/>
                </a:moveTo>
                <a:lnTo>
                  <a:pt x="785832" y="1070475"/>
                </a:lnTo>
                <a:lnTo>
                  <a:pt x="826022" y="1070475"/>
                </a:lnTo>
                <a:lnTo>
                  <a:pt x="826022" y="1030285"/>
                </a:lnTo>
                <a:close/>
                <a:moveTo>
                  <a:pt x="711792" y="1030285"/>
                </a:moveTo>
                <a:lnTo>
                  <a:pt x="711792" y="1070475"/>
                </a:lnTo>
                <a:lnTo>
                  <a:pt x="751982" y="1070475"/>
                </a:lnTo>
                <a:lnTo>
                  <a:pt x="751982" y="1030285"/>
                </a:lnTo>
                <a:close/>
                <a:moveTo>
                  <a:pt x="637752" y="1030285"/>
                </a:moveTo>
                <a:lnTo>
                  <a:pt x="637752" y="1070475"/>
                </a:lnTo>
                <a:lnTo>
                  <a:pt x="677942" y="1070475"/>
                </a:lnTo>
                <a:lnTo>
                  <a:pt x="677942" y="1030285"/>
                </a:lnTo>
                <a:close/>
                <a:moveTo>
                  <a:pt x="563712" y="1030285"/>
                </a:moveTo>
                <a:lnTo>
                  <a:pt x="563712" y="1070475"/>
                </a:lnTo>
                <a:lnTo>
                  <a:pt x="603902" y="1070475"/>
                </a:lnTo>
                <a:lnTo>
                  <a:pt x="603902" y="1030285"/>
                </a:lnTo>
                <a:close/>
                <a:moveTo>
                  <a:pt x="489671" y="1030285"/>
                </a:moveTo>
                <a:lnTo>
                  <a:pt x="489671" y="1070475"/>
                </a:lnTo>
                <a:lnTo>
                  <a:pt x="529861" y="1070475"/>
                </a:lnTo>
                <a:lnTo>
                  <a:pt x="529861" y="1030285"/>
                </a:lnTo>
                <a:close/>
                <a:moveTo>
                  <a:pt x="415631" y="1030285"/>
                </a:moveTo>
                <a:lnTo>
                  <a:pt x="415631" y="1070475"/>
                </a:lnTo>
                <a:lnTo>
                  <a:pt x="455821" y="1070475"/>
                </a:lnTo>
                <a:lnTo>
                  <a:pt x="455821" y="1030285"/>
                </a:lnTo>
                <a:close/>
                <a:moveTo>
                  <a:pt x="341591" y="1030285"/>
                </a:moveTo>
                <a:lnTo>
                  <a:pt x="341591" y="1070475"/>
                </a:lnTo>
                <a:lnTo>
                  <a:pt x="381781" y="1070475"/>
                </a:lnTo>
                <a:lnTo>
                  <a:pt x="381781" y="1030285"/>
                </a:lnTo>
                <a:close/>
                <a:moveTo>
                  <a:pt x="267551" y="1030285"/>
                </a:moveTo>
                <a:lnTo>
                  <a:pt x="267551" y="1070475"/>
                </a:lnTo>
                <a:lnTo>
                  <a:pt x="307741" y="1070475"/>
                </a:lnTo>
                <a:lnTo>
                  <a:pt x="307741" y="1030285"/>
                </a:lnTo>
                <a:close/>
                <a:moveTo>
                  <a:pt x="193511" y="1030285"/>
                </a:moveTo>
                <a:lnTo>
                  <a:pt x="193511" y="1070475"/>
                </a:lnTo>
                <a:lnTo>
                  <a:pt x="233701" y="1070475"/>
                </a:lnTo>
                <a:lnTo>
                  <a:pt x="233701" y="1030285"/>
                </a:lnTo>
                <a:close/>
                <a:moveTo>
                  <a:pt x="119470" y="1030285"/>
                </a:moveTo>
                <a:lnTo>
                  <a:pt x="119470" y="1070475"/>
                </a:lnTo>
                <a:lnTo>
                  <a:pt x="159660" y="1070475"/>
                </a:lnTo>
                <a:lnTo>
                  <a:pt x="159660" y="1030285"/>
                </a:lnTo>
                <a:close/>
                <a:moveTo>
                  <a:pt x="45430" y="1030285"/>
                </a:moveTo>
                <a:lnTo>
                  <a:pt x="45430" y="1070475"/>
                </a:lnTo>
                <a:lnTo>
                  <a:pt x="85620" y="1070475"/>
                </a:lnTo>
                <a:lnTo>
                  <a:pt x="85620" y="1030285"/>
                </a:lnTo>
                <a:close/>
                <a:moveTo>
                  <a:pt x="1081993" y="956245"/>
                </a:moveTo>
                <a:lnTo>
                  <a:pt x="1081993" y="996435"/>
                </a:lnTo>
                <a:lnTo>
                  <a:pt x="1122183" y="996435"/>
                </a:lnTo>
                <a:lnTo>
                  <a:pt x="1122183" y="956245"/>
                </a:lnTo>
                <a:close/>
                <a:moveTo>
                  <a:pt x="1007953" y="956245"/>
                </a:moveTo>
                <a:lnTo>
                  <a:pt x="1007953" y="996435"/>
                </a:lnTo>
                <a:lnTo>
                  <a:pt x="1048143" y="996435"/>
                </a:lnTo>
                <a:lnTo>
                  <a:pt x="1048143" y="956245"/>
                </a:lnTo>
                <a:close/>
                <a:moveTo>
                  <a:pt x="933913" y="956245"/>
                </a:moveTo>
                <a:lnTo>
                  <a:pt x="933913" y="996435"/>
                </a:lnTo>
                <a:lnTo>
                  <a:pt x="974103" y="996435"/>
                </a:lnTo>
                <a:lnTo>
                  <a:pt x="974103" y="956245"/>
                </a:lnTo>
                <a:close/>
                <a:moveTo>
                  <a:pt x="859872" y="956245"/>
                </a:moveTo>
                <a:lnTo>
                  <a:pt x="859872" y="996435"/>
                </a:lnTo>
                <a:lnTo>
                  <a:pt x="900063" y="996435"/>
                </a:lnTo>
                <a:lnTo>
                  <a:pt x="900063" y="956245"/>
                </a:lnTo>
                <a:close/>
                <a:moveTo>
                  <a:pt x="785832" y="956245"/>
                </a:moveTo>
                <a:lnTo>
                  <a:pt x="785832" y="996435"/>
                </a:lnTo>
                <a:lnTo>
                  <a:pt x="826022" y="996435"/>
                </a:lnTo>
                <a:lnTo>
                  <a:pt x="826022" y="956245"/>
                </a:lnTo>
                <a:close/>
                <a:moveTo>
                  <a:pt x="711792" y="956245"/>
                </a:moveTo>
                <a:lnTo>
                  <a:pt x="711792" y="996435"/>
                </a:lnTo>
                <a:lnTo>
                  <a:pt x="751982" y="996435"/>
                </a:lnTo>
                <a:lnTo>
                  <a:pt x="751982" y="956245"/>
                </a:lnTo>
                <a:close/>
                <a:moveTo>
                  <a:pt x="637752" y="956245"/>
                </a:moveTo>
                <a:lnTo>
                  <a:pt x="637752" y="996435"/>
                </a:lnTo>
                <a:lnTo>
                  <a:pt x="677942" y="996435"/>
                </a:lnTo>
                <a:lnTo>
                  <a:pt x="677942" y="956245"/>
                </a:lnTo>
                <a:close/>
                <a:moveTo>
                  <a:pt x="563712" y="956245"/>
                </a:moveTo>
                <a:lnTo>
                  <a:pt x="563712" y="996435"/>
                </a:lnTo>
                <a:lnTo>
                  <a:pt x="603902" y="996435"/>
                </a:lnTo>
                <a:lnTo>
                  <a:pt x="603902" y="956245"/>
                </a:lnTo>
                <a:close/>
                <a:moveTo>
                  <a:pt x="489671" y="956245"/>
                </a:moveTo>
                <a:lnTo>
                  <a:pt x="489671" y="996435"/>
                </a:lnTo>
                <a:lnTo>
                  <a:pt x="529861" y="996435"/>
                </a:lnTo>
                <a:lnTo>
                  <a:pt x="529861" y="956245"/>
                </a:lnTo>
                <a:close/>
                <a:moveTo>
                  <a:pt x="415631" y="956245"/>
                </a:moveTo>
                <a:lnTo>
                  <a:pt x="415631" y="996435"/>
                </a:lnTo>
                <a:lnTo>
                  <a:pt x="455821" y="996435"/>
                </a:lnTo>
                <a:lnTo>
                  <a:pt x="455821" y="956245"/>
                </a:lnTo>
                <a:close/>
                <a:moveTo>
                  <a:pt x="341591" y="956245"/>
                </a:moveTo>
                <a:lnTo>
                  <a:pt x="341591" y="996435"/>
                </a:lnTo>
                <a:lnTo>
                  <a:pt x="381781" y="996435"/>
                </a:lnTo>
                <a:lnTo>
                  <a:pt x="381781" y="956245"/>
                </a:lnTo>
                <a:close/>
                <a:moveTo>
                  <a:pt x="267551" y="956245"/>
                </a:moveTo>
                <a:lnTo>
                  <a:pt x="267551" y="996435"/>
                </a:lnTo>
                <a:lnTo>
                  <a:pt x="307741" y="996435"/>
                </a:lnTo>
                <a:lnTo>
                  <a:pt x="307741" y="956245"/>
                </a:lnTo>
                <a:close/>
                <a:moveTo>
                  <a:pt x="193511" y="956245"/>
                </a:moveTo>
                <a:lnTo>
                  <a:pt x="193511" y="996435"/>
                </a:lnTo>
                <a:lnTo>
                  <a:pt x="233701" y="996435"/>
                </a:lnTo>
                <a:lnTo>
                  <a:pt x="233701" y="956245"/>
                </a:lnTo>
                <a:close/>
                <a:moveTo>
                  <a:pt x="119470" y="956245"/>
                </a:moveTo>
                <a:lnTo>
                  <a:pt x="119470" y="996435"/>
                </a:lnTo>
                <a:lnTo>
                  <a:pt x="159660" y="996435"/>
                </a:lnTo>
                <a:lnTo>
                  <a:pt x="159660" y="956245"/>
                </a:lnTo>
                <a:close/>
                <a:moveTo>
                  <a:pt x="1081993" y="882204"/>
                </a:moveTo>
                <a:lnTo>
                  <a:pt x="1081993" y="922394"/>
                </a:lnTo>
                <a:lnTo>
                  <a:pt x="1122183" y="922394"/>
                </a:lnTo>
                <a:lnTo>
                  <a:pt x="1122183" y="882204"/>
                </a:lnTo>
                <a:close/>
                <a:moveTo>
                  <a:pt x="1007953" y="882204"/>
                </a:moveTo>
                <a:lnTo>
                  <a:pt x="1007953" y="922394"/>
                </a:lnTo>
                <a:lnTo>
                  <a:pt x="1048143" y="922394"/>
                </a:lnTo>
                <a:lnTo>
                  <a:pt x="1048143" y="882204"/>
                </a:lnTo>
                <a:close/>
                <a:moveTo>
                  <a:pt x="933913" y="882204"/>
                </a:moveTo>
                <a:lnTo>
                  <a:pt x="933913" y="922394"/>
                </a:lnTo>
                <a:lnTo>
                  <a:pt x="974103" y="922394"/>
                </a:lnTo>
                <a:lnTo>
                  <a:pt x="974103" y="882204"/>
                </a:lnTo>
                <a:close/>
                <a:moveTo>
                  <a:pt x="859872" y="882204"/>
                </a:moveTo>
                <a:lnTo>
                  <a:pt x="859872" y="922394"/>
                </a:lnTo>
                <a:lnTo>
                  <a:pt x="900063" y="922394"/>
                </a:lnTo>
                <a:lnTo>
                  <a:pt x="900063" y="882204"/>
                </a:lnTo>
                <a:close/>
                <a:moveTo>
                  <a:pt x="785832" y="882204"/>
                </a:moveTo>
                <a:lnTo>
                  <a:pt x="785832" y="922394"/>
                </a:lnTo>
                <a:lnTo>
                  <a:pt x="826022" y="922394"/>
                </a:lnTo>
                <a:lnTo>
                  <a:pt x="826022" y="882204"/>
                </a:lnTo>
                <a:close/>
                <a:moveTo>
                  <a:pt x="711792" y="882204"/>
                </a:moveTo>
                <a:lnTo>
                  <a:pt x="711792" y="922394"/>
                </a:lnTo>
                <a:lnTo>
                  <a:pt x="751982" y="922394"/>
                </a:lnTo>
                <a:lnTo>
                  <a:pt x="751982" y="882204"/>
                </a:lnTo>
                <a:close/>
                <a:moveTo>
                  <a:pt x="637752" y="882204"/>
                </a:moveTo>
                <a:lnTo>
                  <a:pt x="637752" y="922394"/>
                </a:lnTo>
                <a:lnTo>
                  <a:pt x="677942" y="922394"/>
                </a:lnTo>
                <a:lnTo>
                  <a:pt x="677942" y="882204"/>
                </a:lnTo>
                <a:close/>
                <a:moveTo>
                  <a:pt x="563712" y="882204"/>
                </a:moveTo>
                <a:lnTo>
                  <a:pt x="563712" y="922394"/>
                </a:lnTo>
                <a:lnTo>
                  <a:pt x="603902" y="922394"/>
                </a:lnTo>
                <a:lnTo>
                  <a:pt x="603902" y="882204"/>
                </a:lnTo>
                <a:close/>
                <a:moveTo>
                  <a:pt x="489671" y="882204"/>
                </a:moveTo>
                <a:lnTo>
                  <a:pt x="489671" y="922394"/>
                </a:lnTo>
                <a:lnTo>
                  <a:pt x="529861" y="922394"/>
                </a:lnTo>
                <a:lnTo>
                  <a:pt x="529861" y="882204"/>
                </a:lnTo>
                <a:close/>
                <a:moveTo>
                  <a:pt x="415631" y="882204"/>
                </a:moveTo>
                <a:lnTo>
                  <a:pt x="415631" y="922394"/>
                </a:lnTo>
                <a:lnTo>
                  <a:pt x="455821" y="922394"/>
                </a:lnTo>
                <a:lnTo>
                  <a:pt x="455821" y="882204"/>
                </a:lnTo>
                <a:close/>
                <a:moveTo>
                  <a:pt x="341591" y="882204"/>
                </a:moveTo>
                <a:lnTo>
                  <a:pt x="341591" y="922394"/>
                </a:lnTo>
                <a:lnTo>
                  <a:pt x="381781" y="922394"/>
                </a:lnTo>
                <a:lnTo>
                  <a:pt x="381781" y="882204"/>
                </a:lnTo>
                <a:close/>
                <a:moveTo>
                  <a:pt x="267551" y="882204"/>
                </a:moveTo>
                <a:lnTo>
                  <a:pt x="267551" y="922394"/>
                </a:lnTo>
                <a:lnTo>
                  <a:pt x="307741" y="922394"/>
                </a:lnTo>
                <a:lnTo>
                  <a:pt x="307741" y="882204"/>
                </a:lnTo>
                <a:close/>
                <a:moveTo>
                  <a:pt x="193511" y="882204"/>
                </a:moveTo>
                <a:lnTo>
                  <a:pt x="193511" y="922394"/>
                </a:lnTo>
                <a:lnTo>
                  <a:pt x="233701" y="922394"/>
                </a:lnTo>
                <a:lnTo>
                  <a:pt x="233701" y="882204"/>
                </a:lnTo>
                <a:close/>
                <a:moveTo>
                  <a:pt x="119470" y="882204"/>
                </a:moveTo>
                <a:lnTo>
                  <a:pt x="119470" y="922394"/>
                </a:lnTo>
                <a:lnTo>
                  <a:pt x="159660" y="922394"/>
                </a:lnTo>
                <a:lnTo>
                  <a:pt x="159660" y="882204"/>
                </a:lnTo>
                <a:close/>
                <a:moveTo>
                  <a:pt x="1081993" y="808165"/>
                </a:moveTo>
                <a:lnTo>
                  <a:pt x="1081993" y="848353"/>
                </a:lnTo>
                <a:lnTo>
                  <a:pt x="1122183" y="848353"/>
                </a:lnTo>
                <a:lnTo>
                  <a:pt x="1122183" y="808165"/>
                </a:lnTo>
                <a:close/>
                <a:moveTo>
                  <a:pt x="1007953" y="808165"/>
                </a:moveTo>
                <a:lnTo>
                  <a:pt x="1007953" y="848353"/>
                </a:lnTo>
                <a:lnTo>
                  <a:pt x="1048143" y="848353"/>
                </a:lnTo>
                <a:lnTo>
                  <a:pt x="1048143" y="808165"/>
                </a:lnTo>
                <a:close/>
                <a:moveTo>
                  <a:pt x="933913" y="808165"/>
                </a:moveTo>
                <a:lnTo>
                  <a:pt x="933913" y="848353"/>
                </a:lnTo>
                <a:lnTo>
                  <a:pt x="974103" y="848353"/>
                </a:lnTo>
                <a:lnTo>
                  <a:pt x="974103" y="808165"/>
                </a:lnTo>
                <a:close/>
                <a:moveTo>
                  <a:pt x="859872" y="808165"/>
                </a:moveTo>
                <a:lnTo>
                  <a:pt x="859872" y="848353"/>
                </a:lnTo>
                <a:lnTo>
                  <a:pt x="900063" y="848353"/>
                </a:lnTo>
                <a:lnTo>
                  <a:pt x="900063" y="808165"/>
                </a:lnTo>
                <a:close/>
                <a:moveTo>
                  <a:pt x="785832" y="808165"/>
                </a:moveTo>
                <a:lnTo>
                  <a:pt x="785832" y="848353"/>
                </a:lnTo>
                <a:lnTo>
                  <a:pt x="826022" y="848353"/>
                </a:lnTo>
                <a:lnTo>
                  <a:pt x="826022" y="808165"/>
                </a:lnTo>
                <a:close/>
                <a:moveTo>
                  <a:pt x="711792" y="808165"/>
                </a:moveTo>
                <a:lnTo>
                  <a:pt x="711792" y="848353"/>
                </a:lnTo>
                <a:lnTo>
                  <a:pt x="751982" y="848353"/>
                </a:lnTo>
                <a:lnTo>
                  <a:pt x="751982" y="808165"/>
                </a:lnTo>
                <a:close/>
                <a:moveTo>
                  <a:pt x="637752" y="808165"/>
                </a:moveTo>
                <a:lnTo>
                  <a:pt x="637752" y="848353"/>
                </a:lnTo>
                <a:lnTo>
                  <a:pt x="677942" y="848353"/>
                </a:lnTo>
                <a:lnTo>
                  <a:pt x="677942" y="808165"/>
                </a:lnTo>
                <a:close/>
                <a:moveTo>
                  <a:pt x="563712" y="808165"/>
                </a:moveTo>
                <a:lnTo>
                  <a:pt x="563712" y="848353"/>
                </a:lnTo>
                <a:lnTo>
                  <a:pt x="603902" y="848353"/>
                </a:lnTo>
                <a:lnTo>
                  <a:pt x="603902" y="808165"/>
                </a:lnTo>
                <a:close/>
                <a:moveTo>
                  <a:pt x="489671" y="808165"/>
                </a:moveTo>
                <a:lnTo>
                  <a:pt x="489671" y="848353"/>
                </a:lnTo>
                <a:lnTo>
                  <a:pt x="529861" y="848353"/>
                </a:lnTo>
                <a:lnTo>
                  <a:pt x="529861" y="808165"/>
                </a:lnTo>
                <a:close/>
                <a:moveTo>
                  <a:pt x="415631" y="808165"/>
                </a:moveTo>
                <a:lnTo>
                  <a:pt x="415631" y="848353"/>
                </a:lnTo>
                <a:lnTo>
                  <a:pt x="455821" y="848353"/>
                </a:lnTo>
                <a:lnTo>
                  <a:pt x="455821" y="808165"/>
                </a:lnTo>
                <a:close/>
                <a:moveTo>
                  <a:pt x="341591" y="808165"/>
                </a:moveTo>
                <a:lnTo>
                  <a:pt x="341591" y="848353"/>
                </a:lnTo>
                <a:lnTo>
                  <a:pt x="381781" y="848353"/>
                </a:lnTo>
                <a:lnTo>
                  <a:pt x="381781" y="808165"/>
                </a:lnTo>
                <a:close/>
                <a:moveTo>
                  <a:pt x="267551" y="808165"/>
                </a:moveTo>
                <a:lnTo>
                  <a:pt x="267551" y="848353"/>
                </a:lnTo>
                <a:lnTo>
                  <a:pt x="307741" y="848353"/>
                </a:lnTo>
                <a:lnTo>
                  <a:pt x="307741" y="808165"/>
                </a:lnTo>
                <a:close/>
                <a:moveTo>
                  <a:pt x="193511" y="808165"/>
                </a:moveTo>
                <a:lnTo>
                  <a:pt x="193511" y="848353"/>
                </a:lnTo>
                <a:lnTo>
                  <a:pt x="233701" y="848353"/>
                </a:lnTo>
                <a:lnTo>
                  <a:pt x="233701" y="808165"/>
                </a:lnTo>
                <a:close/>
                <a:moveTo>
                  <a:pt x="119470" y="808165"/>
                </a:moveTo>
                <a:lnTo>
                  <a:pt x="119470" y="848353"/>
                </a:lnTo>
                <a:lnTo>
                  <a:pt x="159660" y="848353"/>
                </a:lnTo>
                <a:lnTo>
                  <a:pt x="159660" y="808165"/>
                </a:lnTo>
                <a:close/>
                <a:moveTo>
                  <a:pt x="1007953" y="734125"/>
                </a:moveTo>
                <a:lnTo>
                  <a:pt x="1007953" y="774314"/>
                </a:lnTo>
                <a:lnTo>
                  <a:pt x="1048143" y="774314"/>
                </a:lnTo>
                <a:lnTo>
                  <a:pt x="1048143" y="734125"/>
                </a:lnTo>
                <a:close/>
                <a:moveTo>
                  <a:pt x="933913" y="734125"/>
                </a:moveTo>
                <a:lnTo>
                  <a:pt x="933913" y="774314"/>
                </a:lnTo>
                <a:lnTo>
                  <a:pt x="974103" y="774314"/>
                </a:lnTo>
                <a:lnTo>
                  <a:pt x="974103" y="734125"/>
                </a:lnTo>
                <a:close/>
                <a:moveTo>
                  <a:pt x="859872" y="734125"/>
                </a:moveTo>
                <a:lnTo>
                  <a:pt x="859872" y="774314"/>
                </a:lnTo>
                <a:lnTo>
                  <a:pt x="900063" y="774314"/>
                </a:lnTo>
                <a:lnTo>
                  <a:pt x="900063" y="734125"/>
                </a:lnTo>
                <a:close/>
                <a:moveTo>
                  <a:pt x="785832" y="734125"/>
                </a:moveTo>
                <a:lnTo>
                  <a:pt x="785832" y="774314"/>
                </a:lnTo>
                <a:lnTo>
                  <a:pt x="826022" y="774314"/>
                </a:lnTo>
                <a:lnTo>
                  <a:pt x="826022" y="734125"/>
                </a:lnTo>
                <a:close/>
                <a:moveTo>
                  <a:pt x="711792" y="734125"/>
                </a:moveTo>
                <a:lnTo>
                  <a:pt x="711792" y="774314"/>
                </a:lnTo>
                <a:lnTo>
                  <a:pt x="751982" y="774314"/>
                </a:lnTo>
                <a:lnTo>
                  <a:pt x="751982" y="734125"/>
                </a:lnTo>
                <a:close/>
                <a:moveTo>
                  <a:pt x="637752" y="734125"/>
                </a:moveTo>
                <a:lnTo>
                  <a:pt x="637752" y="774314"/>
                </a:lnTo>
                <a:lnTo>
                  <a:pt x="677942" y="774314"/>
                </a:lnTo>
                <a:lnTo>
                  <a:pt x="677942" y="734125"/>
                </a:lnTo>
                <a:close/>
                <a:moveTo>
                  <a:pt x="563712" y="734125"/>
                </a:moveTo>
                <a:lnTo>
                  <a:pt x="563712" y="774314"/>
                </a:lnTo>
                <a:lnTo>
                  <a:pt x="603902" y="774314"/>
                </a:lnTo>
                <a:lnTo>
                  <a:pt x="603902" y="734125"/>
                </a:lnTo>
                <a:close/>
                <a:moveTo>
                  <a:pt x="489671" y="734125"/>
                </a:moveTo>
                <a:lnTo>
                  <a:pt x="489671" y="774314"/>
                </a:lnTo>
                <a:lnTo>
                  <a:pt x="529861" y="774314"/>
                </a:lnTo>
                <a:lnTo>
                  <a:pt x="529861" y="734125"/>
                </a:lnTo>
                <a:close/>
                <a:moveTo>
                  <a:pt x="415631" y="734125"/>
                </a:moveTo>
                <a:lnTo>
                  <a:pt x="415631" y="774314"/>
                </a:lnTo>
                <a:lnTo>
                  <a:pt x="455821" y="774314"/>
                </a:lnTo>
                <a:lnTo>
                  <a:pt x="455821" y="734125"/>
                </a:lnTo>
                <a:close/>
                <a:moveTo>
                  <a:pt x="341591" y="734125"/>
                </a:moveTo>
                <a:lnTo>
                  <a:pt x="341591" y="774314"/>
                </a:lnTo>
                <a:lnTo>
                  <a:pt x="381781" y="774314"/>
                </a:lnTo>
                <a:lnTo>
                  <a:pt x="381781" y="734125"/>
                </a:lnTo>
                <a:close/>
                <a:moveTo>
                  <a:pt x="267551" y="734125"/>
                </a:moveTo>
                <a:lnTo>
                  <a:pt x="267551" y="774314"/>
                </a:lnTo>
                <a:lnTo>
                  <a:pt x="307741" y="774314"/>
                </a:lnTo>
                <a:lnTo>
                  <a:pt x="307741" y="734125"/>
                </a:lnTo>
                <a:close/>
                <a:moveTo>
                  <a:pt x="193511" y="734125"/>
                </a:moveTo>
                <a:lnTo>
                  <a:pt x="193511" y="774314"/>
                </a:lnTo>
                <a:lnTo>
                  <a:pt x="233701" y="774314"/>
                </a:lnTo>
                <a:lnTo>
                  <a:pt x="233701" y="734125"/>
                </a:lnTo>
                <a:close/>
                <a:moveTo>
                  <a:pt x="119470" y="734125"/>
                </a:moveTo>
                <a:lnTo>
                  <a:pt x="119470" y="774314"/>
                </a:lnTo>
                <a:lnTo>
                  <a:pt x="159660" y="774314"/>
                </a:lnTo>
                <a:lnTo>
                  <a:pt x="159660" y="734125"/>
                </a:lnTo>
                <a:close/>
                <a:moveTo>
                  <a:pt x="1007953" y="660085"/>
                </a:moveTo>
                <a:lnTo>
                  <a:pt x="1007953" y="700275"/>
                </a:lnTo>
                <a:lnTo>
                  <a:pt x="1048143" y="700275"/>
                </a:lnTo>
                <a:lnTo>
                  <a:pt x="1048143" y="660085"/>
                </a:lnTo>
                <a:close/>
                <a:moveTo>
                  <a:pt x="933913" y="660085"/>
                </a:moveTo>
                <a:lnTo>
                  <a:pt x="933913" y="700275"/>
                </a:lnTo>
                <a:lnTo>
                  <a:pt x="974103" y="700275"/>
                </a:lnTo>
                <a:lnTo>
                  <a:pt x="974103" y="660085"/>
                </a:lnTo>
                <a:close/>
                <a:moveTo>
                  <a:pt x="859872" y="660085"/>
                </a:moveTo>
                <a:lnTo>
                  <a:pt x="859872" y="700275"/>
                </a:lnTo>
                <a:lnTo>
                  <a:pt x="900063" y="700275"/>
                </a:lnTo>
                <a:lnTo>
                  <a:pt x="900063" y="660085"/>
                </a:lnTo>
                <a:close/>
                <a:moveTo>
                  <a:pt x="785832" y="660085"/>
                </a:moveTo>
                <a:lnTo>
                  <a:pt x="785832" y="700275"/>
                </a:lnTo>
                <a:lnTo>
                  <a:pt x="826022" y="700275"/>
                </a:lnTo>
                <a:lnTo>
                  <a:pt x="826022" y="660085"/>
                </a:lnTo>
                <a:close/>
                <a:moveTo>
                  <a:pt x="711792" y="660085"/>
                </a:moveTo>
                <a:lnTo>
                  <a:pt x="711792" y="700275"/>
                </a:lnTo>
                <a:lnTo>
                  <a:pt x="751982" y="700275"/>
                </a:lnTo>
                <a:lnTo>
                  <a:pt x="751982" y="660085"/>
                </a:lnTo>
                <a:close/>
                <a:moveTo>
                  <a:pt x="637752" y="660085"/>
                </a:moveTo>
                <a:lnTo>
                  <a:pt x="637752" y="700275"/>
                </a:lnTo>
                <a:lnTo>
                  <a:pt x="677942" y="700275"/>
                </a:lnTo>
                <a:lnTo>
                  <a:pt x="677942" y="660085"/>
                </a:lnTo>
                <a:close/>
                <a:moveTo>
                  <a:pt x="563712" y="660085"/>
                </a:moveTo>
                <a:lnTo>
                  <a:pt x="563712" y="700275"/>
                </a:lnTo>
                <a:lnTo>
                  <a:pt x="603902" y="700275"/>
                </a:lnTo>
                <a:lnTo>
                  <a:pt x="603902" y="660085"/>
                </a:lnTo>
                <a:close/>
                <a:moveTo>
                  <a:pt x="489671" y="660085"/>
                </a:moveTo>
                <a:lnTo>
                  <a:pt x="489671" y="700275"/>
                </a:lnTo>
                <a:lnTo>
                  <a:pt x="529861" y="700275"/>
                </a:lnTo>
                <a:lnTo>
                  <a:pt x="529861" y="660085"/>
                </a:lnTo>
                <a:close/>
                <a:moveTo>
                  <a:pt x="415631" y="660085"/>
                </a:moveTo>
                <a:lnTo>
                  <a:pt x="415631" y="700275"/>
                </a:lnTo>
                <a:lnTo>
                  <a:pt x="455821" y="700275"/>
                </a:lnTo>
                <a:lnTo>
                  <a:pt x="455821" y="660085"/>
                </a:lnTo>
                <a:close/>
                <a:moveTo>
                  <a:pt x="341591" y="660085"/>
                </a:moveTo>
                <a:lnTo>
                  <a:pt x="341591" y="700275"/>
                </a:lnTo>
                <a:lnTo>
                  <a:pt x="381781" y="700275"/>
                </a:lnTo>
                <a:lnTo>
                  <a:pt x="381781" y="660085"/>
                </a:lnTo>
                <a:close/>
                <a:moveTo>
                  <a:pt x="267551" y="660085"/>
                </a:moveTo>
                <a:lnTo>
                  <a:pt x="267551" y="700275"/>
                </a:lnTo>
                <a:lnTo>
                  <a:pt x="307741" y="700275"/>
                </a:lnTo>
                <a:lnTo>
                  <a:pt x="307741" y="660085"/>
                </a:lnTo>
                <a:close/>
                <a:moveTo>
                  <a:pt x="193511" y="660085"/>
                </a:moveTo>
                <a:lnTo>
                  <a:pt x="193511" y="700275"/>
                </a:lnTo>
                <a:lnTo>
                  <a:pt x="233701" y="700275"/>
                </a:lnTo>
                <a:lnTo>
                  <a:pt x="233701" y="660085"/>
                </a:lnTo>
                <a:close/>
                <a:moveTo>
                  <a:pt x="119470" y="660085"/>
                </a:moveTo>
                <a:lnTo>
                  <a:pt x="119470" y="700275"/>
                </a:lnTo>
                <a:lnTo>
                  <a:pt x="159660" y="700275"/>
                </a:lnTo>
                <a:lnTo>
                  <a:pt x="159660" y="660085"/>
                </a:lnTo>
                <a:close/>
                <a:moveTo>
                  <a:pt x="1007953" y="586044"/>
                </a:moveTo>
                <a:lnTo>
                  <a:pt x="1007953" y="626234"/>
                </a:lnTo>
                <a:lnTo>
                  <a:pt x="1048143" y="626234"/>
                </a:lnTo>
                <a:lnTo>
                  <a:pt x="1048143" y="586044"/>
                </a:lnTo>
                <a:close/>
                <a:moveTo>
                  <a:pt x="933913" y="586044"/>
                </a:moveTo>
                <a:lnTo>
                  <a:pt x="933913" y="626234"/>
                </a:lnTo>
                <a:lnTo>
                  <a:pt x="974103" y="626234"/>
                </a:lnTo>
                <a:lnTo>
                  <a:pt x="974103" y="586044"/>
                </a:lnTo>
                <a:close/>
                <a:moveTo>
                  <a:pt x="859872" y="586044"/>
                </a:moveTo>
                <a:lnTo>
                  <a:pt x="859872" y="626234"/>
                </a:lnTo>
                <a:lnTo>
                  <a:pt x="900063" y="626234"/>
                </a:lnTo>
                <a:lnTo>
                  <a:pt x="900063" y="586044"/>
                </a:lnTo>
                <a:close/>
                <a:moveTo>
                  <a:pt x="785832" y="586044"/>
                </a:moveTo>
                <a:lnTo>
                  <a:pt x="785832" y="626234"/>
                </a:lnTo>
                <a:lnTo>
                  <a:pt x="826022" y="626234"/>
                </a:lnTo>
                <a:lnTo>
                  <a:pt x="826022" y="586044"/>
                </a:lnTo>
                <a:close/>
                <a:moveTo>
                  <a:pt x="711792" y="586044"/>
                </a:moveTo>
                <a:lnTo>
                  <a:pt x="711792" y="626234"/>
                </a:lnTo>
                <a:lnTo>
                  <a:pt x="751982" y="626234"/>
                </a:lnTo>
                <a:lnTo>
                  <a:pt x="751982" y="586044"/>
                </a:lnTo>
                <a:close/>
                <a:moveTo>
                  <a:pt x="637752" y="586044"/>
                </a:moveTo>
                <a:lnTo>
                  <a:pt x="637752" y="626234"/>
                </a:lnTo>
                <a:lnTo>
                  <a:pt x="677942" y="626234"/>
                </a:lnTo>
                <a:lnTo>
                  <a:pt x="677942" y="586044"/>
                </a:lnTo>
                <a:close/>
                <a:moveTo>
                  <a:pt x="563712" y="586044"/>
                </a:moveTo>
                <a:lnTo>
                  <a:pt x="563712" y="626234"/>
                </a:lnTo>
                <a:lnTo>
                  <a:pt x="603902" y="626234"/>
                </a:lnTo>
                <a:lnTo>
                  <a:pt x="603902" y="586044"/>
                </a:lnTo>
                <a:close/>
                <a:moveTo>
                  <a:pt x="489671" y="586044"/>
                </a:moveTo>
                <a:lnTo>
                  <a:pt x="489671" y="626234"/>
                </a:lnTo>
                <a:lnTo>
                  <a:pt x="529861" y="626234"/>
                </a:lnTo>
                <a:lnTo>
                  <a:pt x="529861" y="586044"/>
                </a:lnTo>
                <a:close/>
                <a:moveTo>
                  <a:pt x="415631" y="586044"/>
                </a:moveTo>
                <a:lnTo>
                  <a:pt x="415631" y="626234"/>
                </a:lnTo>
                <a:lnTo>
                  <a:pt x="455821" y="626234"/>
                </a:lnTo>
                <a:lnTo>
                  <a:pt x="455821" y="586044"/>
                </a:lnTo>
                <a:close/>
                <a:moveTo>
                  <a:pt x="341591" y="586044"/>
                </a:moveTo>
                <a:lnTo>
                  <a:pt x="341591" y="626234"/>
                </a:lnTo>
                <a:lnTo>
                  <a:pt x="381781" y="626234"/>
                </a:lnTo>
                <a:lnTo>
                  <a:pt x="381781" y="586044"/>
                </a:lnTo>
                <a:close/>
                <a:moveTo>
                  <a:pt x="267551" y="586044"/>
                </a:moveTo>
                <a:lnTo>
                  <a:pt x="267551" y="626234"/>
                </a:lnTo>
                <a:lnTo>
                  <a:pt x="307741" y="626234"/>
                </a:lnTo>
                <a:lnTo>
                  <a:pt x="307741" y="586044"/>
                </a:lnTo>
                <a:close/>
                <a:moveTo>
                  <a:pt x="193511" y="586044"/>
                </a:moveTo>
                <a:lnTo>
                  <a:pt x="193511" y="626234"/>
                </a:lnTo>
                <a:lnTo>
                  <a:pt x="233701" y="626234"/>
                </a:lnTo>
                <a:lnTo>
                  <a:pt x="233701" y="586044"/>
                </a:lnTo>
                <a:close/>
                <a:moveTo>
                  <a:pt x="119470" y="586044"/>
                </a:moveTo>
                <a:lnTo>
                  <a:pt x="119470" y="626234"/>
                </a:lnTo>
                <a:lnTo>
                  <a:pt x="159660" y="626234"/>
                </a:lnTo>
                <a:lnTo>
                  <a:pt x="159660" y="586044"/>
                </a:lnTo>
                <a:close/>
                <a:moveTo>
                  <a:pt x="1007953" y="512004"/>
                </a:moveTo>
                <a:lnTo>
                  <a:pt x="1007953" y="552194"/>
                </a:lnTo>
                <a:lnTo>
                  <a:pt x="1048143" y="552194"/>
                </a:lnTo>
                <a:lnTo>
                  <a:pt x="1048143" y="512004"/>
                </a:lnTo>
                <a:close/>
                <a:moveTo>
                  <a:pt x="933913" y="512004"/>
                </a:moveTo>
                <a:lnTo>
                  <a:pt x="933913" y="552194"/>
                </a:lnTo>
                <a:lnTo>
                  <a:pt x="974103" y="552194"/>
                </a:lnTo>
                <a:lnTo>
                  <a:pt x="974103" y="512004"/>
                </a:lnTo>
                <a:close/>
                <a:moveTo>
                  <a:pt x="859872" y="512004"/>
                </a:moveTo>
                <a:lnTo>
                  <a:pt x="859872" y="552194"/>
                </a:lnTo>
                <a:lnTo>
                  <a:pt x="900063" y="552194"/>
                </a:lnTo>
                <a:lnTo>
                  <a:pt x="900063" y="512004"/>
                </a:lnTo>
                <a:close/>
                <a:moveTo>
                  <a:pt x="785832" y="512004"/>
                </a:moveTo>
                <a:lnTo>
                  <a:pt x="785832" y="552194"/>
                </a:lnTo>
                <a:lnTo>
                  <a:pt x="826022" y="552194"/>
                </a:lnTo>
                <a:lnTo>
                  <a:pt x="826022" y="512004"/>
                </a:lnTo>
                <a:close/>
                <a:moveTo>
                  <a:pt x="711792" y="512004"/>
                </a:moveTo>
                <a:lnTo>
                  <a:pt x="711792" y="552194"/>
                </a:lnTo>
                <a:lnTo>
                  <a:pt x="751982" y="552194"/>
                </a:lnTo>
                <a:lnTo>
                  <a:pt x="751982" y="512004"/>
                </a:lnTo>
                <a:close/>
                <a:moveTo>
                  <a:pt x="637752" y="512004"/>
                </a:moveTo>
                <a:lnTo>
                  <a:pt x="637752" y="552194"/>
                </a:lnTo>
                <a:lnTo>
                  <a:pt x="677942" y="552194"/>
                </a:lnTo>
                <a:lnTo>
                  <a:pt x="677942" y="512004"/>
                </a:lnTo>
                <a:close/>
                <a:moveTo>
                  <a:pt x="563712" y="512004"/>
                </a:moveTo>
                <a:lnTo>
                  <a:pt x="563712" y="552194"/>
                </a:lnTo>
                <a:lnTo>
                  <a:pt x="603902" y="552194"/>
                </a:lnTo>
                <a:lnTo>
                  <a:pt x="603902" y="512004"/>
                </a:lnTo>
                <a:close/>
                <a:moveTo>
                  <a:pt x="489671" y="512004"/>
                </a:moveTo>
                <a:lnTo>
                  <a:pt x="489671" y="552194"/>
                </a:lnTo>
                <a:lnTo>
                  <a:pt x="529861" y="552194"/>
                </a:lnTo>
                <a:lnTo>
                  <a:pt x="529861" y="512004"/>
                </a:lnTo>
                <a:close/>
                <a:moveTo>
                  <a:pt x="415631" y="512004"/>
                </a:moveTo>
                <a:lnTo>
                  <a:pt x="415631" y="552194"/>
                </a:lnTo>
                <a:lnTo>
                  <a:pt x="455821" y="552194"/>
                </a:lnTo>
                <a:lnTo>
                  <a:pt x="455821" y="512004"/>
                </a:lnTo>
                <a:close/>
                <a:moveTo>
                  <a:pt x="341591" y="512004"/>
                </a:moveTo>
                <a:lnTo>
                  <a:pt x="341591" y="552194"/>
                </a:lnTo>
                <a:lnTo>
                  <a:pt x="381781" y="552194"/>
                </a:lnTo>
                <a:lnTo>
                  <a:pt x="381781" y="512004"/>
                </a:lnTo>
                <a:close/>
                <a:moveTo>
                  <a:pt x="267551" y="512004"/>
                </a:moveTo>
                <a:lnTo>
                  <a:pt x="267551" y="552194"/>
                </a:lnTo>
                <a:lnTo>
                  <a:pt x="307741" y="552194"/>
                </a:lnTo>
                <a:lnTo>
                  <a:pt x="307741" y="512004"/>
                </a:lnTo>
                <a:close/>
                <a:moveTo>
                  <a:pt x="193511" y="512004"/>
                </a:moveTo>
                <a:lnTo>
                  <a:pt x="193511" y="552194"/>
                </a:lnTo>
                <a:lnTo>
                  <a:pt x="233701" y="552194"/>
                </a:lnTo>
                <a:lnTo>
                  <a:pt x="233701" y="512004"/>
                </a:lnTo>
                <a:close/>
                <a:moveTo>
                  <a:pt x="119470" y="512004"/>
                </a:moveTo>
                <a:lnTo>
                  <a:pt x="119470" y="552194"/>
                </a:lnTo>
                <a:lnTo>
                  <a:pt x="159660" y="552194"/>
                </a:lnTo>
                <a:lnTo>
                  <a:pt x="159660" y="512004"/>
                </a:lnTo>
                <a:close/>
                <a:moveTo>
                  <a:pt x="1007953" y="437964"/>
                </a:moveTo>
                <a:lnTo>
                  <a:pt x="1007953" y="478154"/>
                </a:lnTo>
                <a:lnTo>
                  <a:pt x="1048143" y="478154"/>
                </a:lnTo>
                <a:lnTo>
                  <a:pt x="1048143" y="437964"/>
                </a:lnTo>
                <a:close/>
                <a:moveTo>
                  <a:pt x="933913" y="437964"/>
                </a:moveTo>
                <a:lnTo>
                  <a:pt x="933913" y="478154"/>
                </a:lnTo>
                <a:lnTo>
                  <a:pt x="974103" y="478154"/>
                </a:lnTo>
                <a:lnTo>
                  <a:pt x="974103" y="437964"/>
                </a:lnTo>
                <a:close/>
                <a:moveTo>
                  <a:pt x="859872" y="437964"/>
                </a:moveTo>
                <a:lnTo>
                  <a:pt x="859872" y="478154"/>
                </a:lnTo>
                <a:lnTo>
                  <a:pt x="900063" y="478154"/>
                </a:lnTo>
                <a:lnTo>
                  <a:pt x="900063" y="437964"/>
                </a:lnTo>
                <a:close/>
                <a:moveTo>
                  <a:pt x="785832" y="437964"/>
                </a:moveTo>
                <a:lnTo>
                  <a:pt x="785832" y="478154"/>
                </a:lnTo>
                <a:lnTo>
                  <a:pt x="826022" y="478154"/>
                </a:lnTo>
                <a:lnTo>
                  <a:pt x="826022" y="437964"/>
                </a:lnTo>
                <a:close/>
                <a:moveTo>
                  <a:pt x="711792" y="437964"/>
                </a:moveTo>
                <a:lnTo>
                  <a:pt x="711792" y="478154"/>
                </a:lnTo>
                <a:lnTo>
                  <a:pt x="751982" y="478154"/>
                </a:lnTo>
                <a:lnTo>
                  <a:pt x="751982" y="437964"/>
                </a:lnTo>
                <a:close/>
                <a:moveTo>
                  <a:pt x="637752" y="437964"/>
                </a:moveTo>
                <a:lnTo>
                  <a:pt x="637752" y="478154"/>
                </a:lnTo>
                <a:lnTo>
                  <a:pt x="677942" y="478154"/>
                </a:lnTo>
                <a:lnTo>
                  <a:pt x="677942" y="437964"/>
                </a:lnTo>
                <a:close/>
                <a:moveTo>
                  <a:pt x="563712" y="437964"/>
                </a:moveTo>
                <a:lnTo>
                  <a:pt x="563712" y="478154"/>
                </a:lnTo>
                <a:lnTo>
                  <a:pt x="603902" y="478154"/>
                </a:lnTo>
                <a:lnTo>
                  <a:pt x="603902" y="437964"/>
                </a:lnTo>
                <a:close/>
                <a:moveTo>
                  <a:pt x="489671" y="437964"/>
                </a:moveTo>
                <a:lnTo>
                  <a:pt x="489671" y="478154"/>
                </a:lnTo>
                <a:lnTo>
                  <a:pt x="529861" y="478154"/>
                </a:lnTo>
                <a:lnTo>
                  <a:pt x="529861" y="437964"/>
                </a:lnTo>
                <a:close/>
                <a:moveTo>
                  <a:pt x="415631" y="437964"/>
                </a:moveTo>
                <a:lnTo>
                  <a:pt x="415631" y="478154"/>
                </a:lnTo>
                <a:lnTo>
                  <a:pt x="455821" y="478154"/>
                </a:lnTo>
                <a:lnTo>
                  <a:pt x="455821" y="437964"/>
                </a:lnTo>
                <a:close/>
                <a:moveTo>
                  <a:pt x="341591" y="437964"/>
                </a:moveTo>
                <a:lnTo>
                  <a:pt x="341591" y="478154"/>
                </a:lnTo>
                <a:lnTo>
                  <a:pt x="381781" y="478154"/>
                </a:lnTo>
                <a:lnTo>
                  <a:pt x="381781" y="437964"/>
                </a:lnTo>
                <a:close/>
                <a:moveTo>
                  <a:pt x="267551" y="437964"/>
                </a:moveTo>
                <a:lnTo>
                  <a:pt x="267551" y="478154"/>
                </a:lnTo>
                <a:lnTo>
                  <a:pt x="307741" y="478154"/>
                </a:lnTo>
                <a:lnTo>
                  <a:pt x="307741" y="437964"/>
                </a:lnTo>
                <a:close/>
                <a:moveTo>
                  <a:pt x="193511" y="437964"/>
                </a:moveTo>
                <a:lnTo>
                  <a:pt x="193511" y="478154"/>
                </a:lnTo>
                <a:lnTo>
                  <a:pt x="233701" y="478154"/>
                </a:lnTo>
                <a:lnTo>
                  <a:pt x="233701" y="437964"/>
                </a:lnTo>
                <a:close/>
                <a:moveTo>
                  <a:pt x="119470" y="437964"/>
                </a:moveTo>
                <a:lnTo>
                  <a:pt x="119470" y="478154"/>
                </a:lnTo>
                <a:lnTo>
                  <a:pt x="159660" y="478154"/>
                </a:lnTo>
                <a:lnTo>
                  <a:pt x="159660" y="437964"/>
                </a:lnTo>
                <a:close/>
                <a:moveTo>
                  <a:pt x="1007953" y="363924"/>
                </a:moveTo>
                <a:lnTo>
                  <a:pt x="1007953" y="404114"/>
                </a:lnTo>
                <a:lnTo>
                  <a:pt x="1048143" y="404114"/>
                </a:lnTo>
                <a:lnTo>
                  <a:pt x="1048143" y="363924"/>
                </a:lnTo>
                <a:close/>
                <a:moveTo>
                  <a:pt x="933913" y="363924"/>
                </a:moveTo>
                <a:lnTo>
                  <a:pt x="933913" y="404114"/>
                </a:lnTo>
                <a:lnTo>
                  <a:pt x="974103" y="404114"/>
                </a:lnTo>
                <a:lnTo>
                  <a:pt x="974103" y="363924"/>
                </a:lnTo>
                <a:close/>
                <a:moveTo>
                  <a:pt x="859872" y="363924"/>
                </a:moveTo>
                <a:lnTo>
                  <a:pt x="859872" y="404114"/>
                </a:lnTo>
                <a:lnTo>
                  <a:pt x="900063" y="404114"/>
                </a:lnTo>
                <a:lnTo>
                  <a:pt x="900063" y="363924"/>
                </a:lnTo>
                <a:close/>
                <a:moveTo>
                  <a:pt x="785832" y="363924"/>
                </a:moveTo>
                <a:lnTo>
                  <a:pt x="785832" y="404114"/>
                </a:lnTo>
                <a:lnTo>
                  <a:pt x="826022" y="404114"/>
                </a:lnTo>
                <a:lnTo>
                  <a:pt x="826022" y="363924"/>
                </a:lnTo>
                <a:close/>
                <a:moveTo>
                  <a:pt x="711792" y="363924"/>
                </a:moveTo>
                <a:lnTo>
                  <a:pt x="711792" y="404114"/>
                </a:lnTo>
                <a:lnTo>
                  <a:pt x="751982" y="404114"/>
                </a:lnTo>
                <a:lnTo>
                  <a:pt x="751982" y="363924"/>
                </a:lnTo>
                <a:close/>
                <a:moveTo>
                  <a:pt x="637752" y="363924"/>
                </a:moveTo>
                <a:lnTo>
                  <a:pt x="637752" y="404114"/>
                </a:lnTo>
                <a:lnTo>
                  <a:pt x="677942" y="404114"/>
                </a:lnTo>
                <a:lnTo>
                  <a:pt x="677942" y="363924"/>
                </a:lnTo>
                <a:close/>
                <a:moveTo>
                  <a:pt x="563712" y="363924"/>
                </a:moveTo>
                <a:lnTo>
                  <a:pt x="563712" y="404114"/>
                </a:lnTo>
                <a:lnTo>
                  <a:pt x="603902" y="404114"/>
                </a:lnTo>
                <a:lnTo>
                  <a:pt x="603902" y="363924"/>
                </a:lnTo>
                <a:close/>
                <a:moveTo>
                  <a:pt x="489671" y="363924"/>
                </a:moveTo>
                <a:lnTo>
                  <a:pt x="489671" y="404114"/>
                </a:lnTo>
                <a:lnTo>
                  <a:pt x="529861" y="404114"/>
                </a:lnTo>
                <a:lnTo>
                  <a:pt x="529861" y="363924"/>
                </a:lnTo>
                <a:close/>
                <a:moveTo>
                  <a:pt x="415631" y="363924"/>
                </a:moveTo>
                <a:lnTo>
                  <a:pt x="415631" y="404114"/>
                </a:lnTo>
                <a:lnTo>
                  <a:pt x="455821" y="404114"/>
                </a:lnTo>
                <a:lnTo>
                  <a:pt x="455821" y="363924"/>
                </a:lnTo>
                <a:close/>
                <a:moveTo>
                  <a:pt x="341591" y="363924"/>
                </a:moveTo>
                <a:lnTo>
                  <a:pt x="341591" y="404114"/>
                </a:lnTo>
                <a:lnTo>
                  <a:pt x="381781" y="404114"/>
                </a:lnTo>
                <a:lnTo>
                  <a:pt x="381781" y="363924"/>
                </a:lnTo>
                <a:close/>
                <a:moveTo>
                  <a:pt x="267551" y="363924"/>
                </a:moveTo>
                <a:lnTo>
                  <a:pt x="267551" y="404114"/>
                </a:lnTo>
                <a:lnTo>
                  <a:pt x="307741" y="404114"/>
                </a:lnTo>
                <a:lnTo>
                  <a:pt x="307741" y="363924"/>
                </a:lnTo>
                <a:close/>
                <a:moveTo>
                  <a:pt x="193511" y="363924"/>
                </a:moveTo>
                <a:lnTo>
                  <a:pt x="193511" y="404114"/>
                </a:lnTo>
                <a:lnTo>
                  <a:pt x="233701" y="404114"/>
                </a:lnTo>
                <a:lnTo>
                  <a:pt x="233701" y="363924"/>
                </a:lnTo>
                <a:close/>
                <a:moveTo>
                  <a:pt x="119470" y="363924"/>
                </a:moveTo>
                <a:lnTo>
                  <a:pt x="119470" y="404114"/>
                </a:lnTo>
                <a:lnTo>
                  <a:pt x="159660" y="404114"/>
                </a:lnTo>
                <a:lnTo>
                  <a:pt x="159660" y="363924"/>
                </a:lnTo>
                <a:close/>
                <a:moveTo>
                  <a:pt x="1007953" y="289883"/>
                </a:moveTo>
                <a:lnTo>
                  <a:pt x="1007953" y="330073"/>
                </a:lnTo>
                <a:lnTo>
                  <a:pt x="1048143" y="330073"/>
                </a:lnTo>
                <a:lnTo>
                  <a:pt x="1048143" y="289883"/>
                </a:lnTo>
                <a:close/>
                <a:moveTo>
                  <a:pt x="933913" y="289883"/>
                </a:moveTo>
                <a:lnTo>
                  <a:pt x="933913" y="330073"/>
                </a:lnTo>
                <a:lnTo>
                  <a:pt x="974103" y="330073"/>
                </a:lnTo>
                <a:lnTo>
                  <a:pt x="974103" y="289883"/>
                </a:lnTo>
                <a:close/>
                <a:moveTo>
                  <a:pt x="859872" y="289883"/>
                </a:moveTo>
                <a:lnTo>
                  <a:pt x="859872" y="330073"/>
                </a:lnTo>
                <a:lnTo>
                  <a:pt x="900063" y="330073"/>
                </a:lnTo>
                <a:lnTo>
                  <a:pt x="900063" y="289883"/>
                </a:lnTo>
                <a:close/>
                <a:moveTo>
                  <a:pt x="785832" y="289883"/>
                </a:moveTo>
                <a:lnTo>
                  <a:pt x="785832" y="330073"/>
                </a:lnTo>
                <a:lnTo>
                  <a:pt x="826022" y="330073"/>
                </a:lnTo>
                <a:lnTo>
                  <a:pt x="826022" y="289883"/>
                </a:lnTo>
                <a:close/>
                <a:moveTo>
                  <a:pt x="711792" y="289883"/>
                </a:moveTo>
                <a:lnTo>
                  <a:pt x="711792" y="330073"/>
                </a:lnTo>
                <a:lnTo>
                  <a:pt x="751982" y="330073"/>
                </a:lnTo>
                <a:lnTo>
                  <a:pt x="751982" y="289883"/>
                </a:lnTo>
                <a:close/>
                <a:moveTo>
                  <a:pt x="637752" y="289883"/>
                </a:moveTo>
                <a:lnTo>
                  <a:pt x="637752" y="330073"/>
                </a:lnTo>
                <a:lnTo>
                  <a:pt x="677942" y="330073"/>
                </a:lnTo>
                <a:lnTo>
                  <a:pt x="677942" y="289883"/>
                </a:lnTo>
                <a:close/>
                <a:moveTo>
                  <a:pt x="563712" y="289883"/>
                </a:moveTo>
                <a:lnTo>
                  <a:pt x="563712" y="330073"/>
                </a:lnTo>
                <a:lnTo>
                  <a:pt x="603902" y="330073"/>
                </a:lnTo>
                <a:lnTo>
                  <a:pt x="603902" y="289883"/>
                </a:lnTo>
                <a:close/>
                <a:moveTo>
                  <a:pt x="489671" y="289883"/>
                </a:moveTo>
                <a:lnTo>
                  <a:pt x="489671" y="330073"/>
                </a:lnTo>
                <a:lnTo>
                  <a:pt x="529861" y="330073"/>
                </a:lnTo>
                <a:lnTo>
                  <a:pt x="529861" y="289883"/>
                </a:lnTo>
                <a:close/>
                <a:moveTo>
                  <a:pt x="415631" y="289883"/>
                </a:moveTo>
                <a:lnTo>
                  <a:pt x="415631" y="330073"/>
                </a:lnTo>
                <a:lnTo>
                  <a:pt x="455821" y="330073"/>
                </a:lnTo>
                <a:lnTo>
                  <a:pt x="455821" y="289883"/>
                </a:lnTo>
                <a:close/>
                <a:moveTo>
                  <a:pt x="341591" y="289883"/>
                </a:moveTo>
                <a:lnTo>
                  <a:pt x="341591" y="330073"/>
                </a:lnTo>
                <a:lnTo>
                  <a:pt x="381781" y="330073"/>
                </a:lnTo>
                <a:lnTo>
                  <a:pt x="381781" y="289883"/>
                </a:lnTo>
                <a:close/>
                <a:moveTo>
                  <a:pt x="267551" y="289883"/>
                </a:moveTo>
                <a:lnTo>
                  <a:pt x="267551" y="330073"/>
                </a:lnTo>
                <a:lnTo>
                  <a:pt x="307741" y="330073"/>
                </a:lnTo>
                <a:lnTo>
                  <a:pt x="307741" y="289883"/>
                </a:lnTo>
                <a:close/>
                <a:moveTo>
                  <a:pt x="193511" y="289883"/>
                </a:moveTo>
                <a:lnTo>
                  <a:pt x="193511" y="330073"/>
                </a:lnTo>
                <a:lnTo>
                  <a:pt x="233701" y="330073"/>
                </a:lnTo>
                <a:lnTo>
                  <a:pt x="233701" y="289883"/>
                </a:lnTo>
                <a:close/>
                <a:moveTo>
                  <a:pt x="119470" y="289883"/>
                </a:moveTo>
                <a:lnTo>
                  <a:pt x="119470" y="330073"/>
                </a:lnTo>
                <a:lnTo>
                  <a:pt x="159660" y="330073"/>
                </a:lnTo>
                <a:lnTo>
                  <a:pt x="159660" y="289883"/>
                </a:lnTo>
                <a:close/>
                <a:moveTo>
                  <a:pt x="1007953" y="215843"/>
                </a:moveTo>
                <a:lnTo>
                  <a:pt x="1007953" y="256033"/>
                </a:lnTo>
                <a:lnTo>
                  <a:pt x="1048143" y="256033"/>
                </a:lnTo>
                <a:lnTo>
                  <a:pt x="1048143" y="215843"/>
                </a:lnTo>
                <a:close/>
                <a:moveTo>
                  <a:pt x="933913" y="215843"/>
                </a:moveTo>
                <a:lnTo>
                  <a:pt x="933913" y="256033"/>
                </a:lnTo>
                <a:lnTo>
                  <a:pt x="974103" y="256033"/>
                </a:lnTo>
                <a:lnTo>
                  <a:pt x="974103" y="215843"/>
                </a:lnTo>
                <a:close/>
                <a:moveTo>
                  <a:pt x="859872" y="215843"/>
                </a:moveTo>
                <a:lnTo>
                  <a:pt x="859872" y="256033"/>
                </a:lnTo>
                <a:lnTo>
                  <a:pt x="900063" y="256033"/>
                </a:lnTo>
                <a:lnTo>
                  <a:pt x="900063" y="215843"/>
                </a:lnTo>
                <a:close/>
                <a:moveTo>
                  <a:pt x="785832" y="215843"/>
                </a:moveTo>
                <a:lnTo>
                  <a:pt x="785832" y="256033"/>
                </a:lnTo>
                <a:lnTo>
                  <a:pt x="826022" y="256033"/>
                </a:lnTo>
                <a:lnTo>
                  <a:pt x="826022" y="215843"/>
                </a:lnTo>
                <a:close/>
                <a:moveTo>
                  <a:pt x="711792" y="215843"/>
                </a:moveTo>
                <a:lnTo>
                  <a:pt x="711792" y="256033"/>
                </a:lnTo>
                <a:lnTo>
                  <a:pt x="751982" y="256033"/>
                </a:lnTo>
                <a:lnTo>
                  <a:pt x="751982" y="215843"/>
                </a:lnTo>
                <a:close/>
                <a:moveTo>
                  <a:pt x="637752" y="215843"/>
                </a:moveTo>
                <a:lnTo>
                  <a:pt x="637752" y="256033"/>
                </a:lnTo>
                <a:lnTo>
                  <a:pt x="677942" y="256033"/>
                </a:lnTo>
                <a:lnTo>
                  <a:pt x="677942" y="215843"/>
                </a:lnTo>
                <a:close/>
                <a:moveTo>
                  <a:pt x="563712" y="215843"/>
                </a:moveTo>
                <a:lnTo>
                  <a:pt x="563712" y="256033"/>
                </a:lnTo>
                <a:lnTo>
                  <a:pt x="603902" y="256033"/>
                </a:lnTo>
                <a:lnTo>
                  <a:pt x="603902" y="215843"/>
                </a:lnTo>
                <a:close/>
                <a:moveTo>
                  <a:pt x="489671" y="215843"/>
                </a:moveTo>
                <a:lnTo>
                  <a:pt x="489671" y="256033"/>
                </a:lnTo>
                <a:lnTo>
                  <a:pt x="529861" y="256033"/>
                </a:lnTo>
                <a:lnTo>
                  <a:pt x="529861" y="215843"/>
                </a:lnTo>
                <a:close/>
                <a:moveTo>
                  <a:pt x="415631" y="215843"/>
                </a:moveTo>
                <a:lnTo>
                  <a:pt x="415631" y="256033"/>
                </a:lnTo>
                <a:lnTo>
                  <a:pt x="455821" y="256033"/>
                </a:lnTo>
                <a:lnTo>
                  <a:pt x="455821" y="215843"/>
                </a:lnTo>
                <a:close/>
                <a:moveTo>
                  <a:pt x="341591" y="215843"/>
                </a:moveTo>
                <a:lnTo>
                  <a:pt x="341591" y="256033"/>
                </a:lnTo>
                <a:lnTo>
                  <a:pt x="381781" y="256033"/>
                </a:lnTo>
                <a:lnTo>
                  <a:pt x="381781" y="215843"/>
                </a:lnTo>
                <a:close/>
                <a:moveTo>
                  <a:pt x="267551" y="215843"/>
                </a:moveTo>
                <a:lnTo>
                  <a:pt x="267551" y="256033"/>
                </a:lnTo>
                <a:lnTo>
                  <a:pt x="307741" y="256033"/>
                </a:lnTo>
                <a:lnTo>
                  <a:pt x="307741" y="215843"/>
                </a:lnTo>
                <a:close/>
                <a:moveTo>
                  <a:pt x="193511" y="215843"/>
                </a:moveTo>
                <a:lnTo>
                  <a:pt x="193511" y="256033"/>
                </a:lnTo>
                <a:lnTo>
                  <a:pt x="233701" y="256033"/>
                </a:lnTo>
                <a:lnTo>
                  <a:pt x="233701" y="215843"/>
                </a:lnTo>
                <a:close/>
                <a:moveTo>
                  <a:pt x="1007953" y="141803"/>
                </a:moveTo>
                <a:lnTo>
                  <a:pt x="1007953" y="181993"/>
                </a:lnTo>
                <a:lnTo>
                  <a:pt x="1048143" y="181993"/>
                </a:lnTo>
                <a:lnTo>
                  <a:pt x="1048143" y="141803"/>
                </a:lnTo>
                <a:close/>
                <a:moveTo>
                  <a:pt x="933913" y="141803"/>
                </a:moveTo>
                <a:lnTo>
                  <a:pt x="933913" y="181993"/>
                </a:lnTo>
                <a:lnTo>
                  <a:pt x="974103" y="181993"/>
                </a:lnTo>
                <a:lnTo>
                  <a:pt x="974103" y="141803"/>
                </a:lnTo>
                <a:close/>
                <a:moveTo>
                  <a:pt x="859872" y="141803"/>
                </a:moveTo>
                <a:lnTo>
                  <a:pt x="859872" y="181993"/>
                </a:lnTo>
                <a:lnTo>
                  <a:pt x="900063" y="181993"/>
                </a:lnTo>
                <a:lnTo>
                  <a:pt x="900063" y="141803"/>
                </a:lnTo>
                <a:close/>
                <a:moveTo>
                  <a:pt x="785832" y="141803"/>
                </a:moveTo>
                <a:lnTo>
                  <a:pt x="785832" y="181993"/>
                </a:lnTo>
                <a:lnTo>
                  <a:pt x="826022" y="181993"/>
                </a:lnTo>
                <a:lnTo>
                  <a:pt x="826022" y="141803"/>
                </a:lnTo>
                <a:close/>
                <a:moveTo>
                  <a:pt x="711792" y="141803"/>
                </a:moveTo>
                <a:lnTo>
                  <a:pt x="711792" y="181993"/>
                </a:lnTo>
                <a:lnTo>
                  <a:pt x="751982" y="181993"/>
                </a:lnTo>
                <a:lnTo>
                  <a:pt x="751982" y="141803"/>
                </a:lnTo>
                <a:close/>
                <a:moveTo>
                  <a:pt x="637752" y="141803"/>
                </a:moveTo>
                <a:lnTo>
                  <a:pt x="637752" y="181993"/>
                </a:lnTo>
                <a:lnTo>
                  <a:pt x="677942" y="181993"/>
                </a:lnTo>
                <a:lnTo>
                  <a:pt x="677942" y="141803"/>
                </a:lnTo>
                <a:close/>
                <a:moveTo>
                  <a:pt x="563712" y="141803"/>
                </a:moveTo>
                <a:lnTo>
                  <a:pt x="563712" y="181993"/>
                </a:lnTo>
                <a:lnTo>
                  <a:pt x="603902" y="181993"/>
                </a:lnTo>
                <a:lnTo>
                  <a:pt x="603902" y="141803"/>
                </a:lnTo>
                <a:close/>
                <a:moveTo>
                  <a:pt x="489671" y="141803"/>
                </a:moveTo>
                <a:lnTo>
                  <a:pt x="489671" y="181993"/>
                </a:lnTo>
                <a:lnTo>
                  <a:pt x="529861" y="181993"/>
                </a:lnTo>
                <a:lnTo>
                  <a:pt x="529861" y="141803"/>
                </a:lnTo>
                <a:close/>
                <a:moveTo>
                  <a:pt x="415631" y="141803"/>
                </a:moveTo>
                <a:lnTo>
                  <a:pt x="415631" y="181993"/>
                </a:lnTo>
                <a:lnTo>
                  <a:pt x="455821" y="181993"/>
                </a:lnTo>
                <a:lnTo>
                  <a:pt x="455821" y="141803"/>
                </a:lnTo>
                <a:close/>
                <a:moveTo>
                  <a:pt x="341591" y="141803"/>
                </a:moveTo>
                <a:lnTo>
                  <a:pt x="341591" y="181993"/>
                </a:lnTo>
                <a:lnTo>
                  <a:pt x="381781" y="181993"/>
                </a:lnTo>
                <a:lnTo>
                  <a:pt x="381781" y="141803"/>
                </a:lnTo>
                <a:close/>
                <a:moveTo>
                  <a:pt x="267551" y="141803"/>
                </a:moveTo>
                <a:lnTo>
                  <a:pt x="267551" y="181993"/>
                </a:lnTo>
                <a:lnTo>
                  <a:pt x="307741" y="181993"/>
                </a:lnTo>
                <a:lnTo>
                  <a:pt x="307741" y="141803"/>
                </a:lnTo>
                <a:close/>
                <a:moveTo>
                  <a:pt x="193511" y="141803"/>
                </a:moveTo>
                <a:lnTo>
                  <a:pt x="193511" y="181993"/>
                </a:lnTo>
                <a:lnTo>
                  <a:pt x="233701" y="181993"/>
                </a:lnTo>
                <a:lnTo>
                  <a:pt x="233701" y="141803"/>
                </a:lnTo>
                <a:close/>
                <a:moveTo>
                  <a:pt x="933913" y="67763"/>
                </a:moveTo>
                <a:lnTo>
                  <a:pt x="933913" y="107953"/>
                </a:lnTo>
                <a:lnTo>
                  <a:pt x="974103" y="107953"/>
                </a:lnTo>
                <a:lnTo>
                  <a:pt x="974103" y="67763"/>
                </a:lnTo>
                <a:close/>
                <a:moveTo>
                  <a:pt x="859872" y="67763"/>
                </a:moveTo>
                <a:lnTo>
                  <a:pt x="859872" y="107953"/>
                </a:lnTo>
                <a:lnTo>
                  <a:pt x="900063" y="107953"/>
                </a:lnTo>
                <a:lnTo>
                  <a:pt x="900063" y="67763"/>
                </a:lnTo>
                <a:close/>
                <a:moveTo>
                  <a:pt x="785832" y="67763"/>
                </a:moveTo>
                <a:lnTo>
                  <a:pt x="785832" y="107953"/>
                </a:lnTo>
                <a:lnTo>
                  <a:pt x="826022" y="107953"/>
                </a:lnTo>
                <a:lnTo>
                  <a:pt x="826022" y="67763"/>
                </a:lnTo>
                <a:close/>
                <a:moveTo>
                  <a:pt x="711792" y="67763"/>
                </a:moveTo>
                <a:lnTo>
                  <a:pt x="711792" y="107953"/>
                </a:lnTo>
                <a:lnTo>
                  <a:pt x="751982" y="107953"/>
                </a:lnTo>
                <a:lnTo>
                  <a:pt x="751982" y="67763"/>
                </a:lnTo>
                <a:close/>
                <a:moveTo>
                  <a:pt x="637752" y="67763"/>
                </a:moveTo>
                <a:lnTo>
                  <a:pt x="637752" y="107953"/>
                </a:lnTo>
                <a:lnTo>
                  <a:pt x="677942" y="107953"/>
                </a:lnTo>
                <a:lnTo>
                  <a:pt x="677942" y="67763"/>
                </a:lnTo>
                <a:close/>
                <a:moveTo>
                  <a:pt x="563712" y="67763"/>
                </a:moveTo>
                <a:lnTo>
                  <a:pt x="563712" y="107953"/>
                </a:lnTo>
                <a:lnTo>
                  <a:pt x="603902" y="107953"/>
                </a:lnTo>
                <a:lnTo>
                  <a:pt x="603902" y="67763"/>
                </a:lnTo>
                <a:close/>
                <a:moveTo>
                  <a:pt x="489671" y="67763"/>
                </a:moveTo>
                <a:lnTo>
                  <a:pt x="489671" y="107953"/>
                </a:lnTo>
                <a:lnTo>
                  <a:pt x="529861" y="107953"/>
                </a:lnTo>
                <a:lnTo>
                  <a:pt x="529861" y="67763"/>
                </a:lnTo>
                <a:close/>
                <a:moveTo>
                  <a:pt x="415631" y="67763"/>
                </a:moveTo>
                <a:lnTo>
                  <a:pt x="415631" y="107953"/>
                </a:lnTo>
                <a:lnTo>
                  <a:pt x="455821" y="107953"/>
                </a:lnTo>
                <a:lnTo>
                  <a:pt x="455821" y="67763"/>
                </a:lnTo>
                <a:close/>
                <a:moveTo>
                  <a:pt x="341591" y="67763"/>
                </a:moveTo>
                <a:lnTo>
                  <a:pt x="341591" y="107953"/>
                </a:lnTo>
                <a:lnTo>
                  <a:pt x="381781" y="107953"/>
                </a:lnTo>
                <a:lnTo>
                  <a:pt x="381781" y="67763"/>
                </a:lnTo>
                <a:close/>
                <a:moveTo>
                  <a:pt x="267551" y="67763"/>
                </a:moveTo>
                <a:lnTo>
                  <a:pt x="267551" y="107953"/>
                </a:lnTo>
                <a:lnTo>
                  <a:pt x="307741" y="107953"/>
                </a:lnTo>
                <a:lnTo>
                  <a:pt x="307741" y="67763"/>
                </a:lnTo>
                <a:close/>
                <a:moveTo>
                  <a:pt x="193511" y="67763"/>
                </a:moveTo>
                <a:lnTo>
                  <a:pt x="193511" y="107953"/>
                </a:lnTo>
                <a:lnTo>
                  <a:pt x="233701" y="107953"/>
                </a:lnTo>
                <a:lnTo>
                  <a:pt x="233701" y="67763"/>
                </a:lnTo>
                <a:close/>
                <a:moveTo>
                  <a:pt x="159660" y="0"/>
                </a:moveTo>
                <a:lnTo>
                  <a:pt x="193511" y="0"/>
                </a:lnTo>
                <a:lnTo>
                  <a:pt x="193511" y="33913"/>
                </a:lnTo>
                <a:lnTo>
                  <a:pt x="233701" y="33913"/>
                </a:lnTo>
                <a:lnTo>
                  <a:pt x="233701" y="0"/>
                </a:lnTo>
                <a:lnTo>
                  <a:pt x="267551" y="0"/>
                </a:lnTo>
                <a:lnTo>
                  <a:pt x="267551" y="33913"/>
                </a:lnTo>
                <a:lnTo>
                  <a:pt x="307741" y="33913"/>
                </a:lnTo>
                <a:lnTo>
                  <a:pt x="307741" y="0"/>
                </a:lnTo>
                <a:lnTo>
                  <a:pt x="341591" y="0"/>
                </a:lnTo>
                <a:lnTo>
                  <a:pt x="341591" y="33913"/>
                </a:lnTo>
                <a:lnTo>
                  <a:pt x="381781" y="33913"/>
                </a:lnTo>
                <a:lnTo>
                  <a:pt x="381781" y="0"/>
                </a:lnTo>
                <a:lnTo>
                  <a:pt x="415631" y="0"/>
                </a:lnTo>
                <a:lnTo>
                  <a:pt x="415631" y="33913"/>
                </a:lnTo>
                <a:lnTo>
                  <a:pt x="455821" y="33913"/>
                </a:lnTo>
                <a:lnTo>
                  <a:pt x="455821" y="0"/>
                </a:lnTo>
                <a:lnTo>
                  <a:pt x="489671" y="0"/>
                </a:lnTo>
                <a:lnTo>
                  <a:pt x="489671" y="33913"/>
                </a:lnTo>
                <a:lnTo>
                  <a:pt x="529861" y="33913"/>
                </a:lnTo>
                <a:lnTo>
                  <a:pt x="529861" y="0"/>
                </a:lnTo>
                <a:lnTo>
                  <a:pt x="563712" y="0"/>
                </a:lnTo>
                <a:lnTo>
                  <a:pt x="563712" y="33913"/>
                </a:lnTo>
                <a:lnTo>
                  <a:pt x="603902" y="33913"/>
                </a:lnTo>
                <a:lnTo>
                  <a:pt x="603902" y="0"/>
                </a:lnTo>
                <a:lnTo>
                  <a:pt x="637752" y="0"/>
                </a:lnTo>
                <a:lnTo>
                  <a:pt x="637752" y="33913"/>
                </a:lnTo>
                <a:lnTo>
                  <a:pt x="677942" y="33913"/>
                </a:lnTo>
                <a:lnTo>
                  <a:pt x="677942" y="0"/>
                </a:lnTo>
                <a:lnTo>
                  <a:pt x="711792" y="0"/>
                </a:lnTo>
                <a:lnTo>
                  <a:pt x="711792" y="33913"/>
                </a:lnTo>
                <a:lnTo>
                  <a:pt x="751982" y="33913"/>
                </a:lnTo>
                <a:lnTo>
                  <a:pt x="751982" y="0"/>
                </a:lnTo>
                <a:lnTo>
                  <a:pt x="785832" y="0"/>
                </a:lnTo>
                <a:lnTo>
                  <a:pt x="785832" y="33913"/>
                </a:lnTo>
                <a:lnTo>
                  <a:pt x="826022" y="33913"/>
                </a:lnTo>
                <a:lnTo>
                  <a:pt x="826022" y="0"/>
                </a:lnTo>
                <a:lnTo>
                  <a:pt x="859872" y="0"/>
                </a:lnTo>
                <a:lnTo>
                  <a:pt x="859872" y="33913"/>
                </a:lnTo>
                <a:lnTo>
                  <a:pt x="900063" y="33913"/>
                </a:lnTo>
                <a:lnTo>
                  <a:pt x="900063" y="0"/>
                </a:lnTo>
                <a:lnTo>
                  <a:pt x="933913" y="0"/>
                </a:lnTo>
                <a:lnTo>
                  <a:pt x="933913" y="33913"/>
                </a:lnTo>
                <a:lnTo>
                  <a:pt x="974103" y="33913"/>
                </a:lnTo>
                <a:lnTo>
                  <a:pt x="974103" y="0"/>
                </a:lnTo>
                <a:lnTo>
                  <a:pt x="1007953" y="0"/>
                </a:lnTo>
                <a:lnTo>
                  <a:pt x="1007953" y="33913"/>
                </a:lnTo>
                <a:lnTo>
                  <a:pt x="1041500" y="33913"/>
                </a:lnTo>
                <a:lnTo>
                  <a:pt x="1045045" y="67763"/>
                </a:lnTo>
                <a:lnTo>
                  <a:pt x="1007953" y="67763"/>
                </a:lnTo>
                <a:lnTo>
                  <a:pt x="1007953" y="107953"/>
                </a:lnTo>
                <a:lnTo>
                  <a:pt x="1048143" y="107953"/>
                </a:lnTo>
                <a:lnTo>
                  <a:pt x="1048143" y="97353"/>
                </a:lnTo>
                <a:lnTo>
                  <a:pt x="1083809" y="437964"/>
                </a:lnTo>
                <a:lnTo>
                  <a:pt x="1081993" y="437964"/>
                </a:lnTo>
                <a:lnTo>
                  <a:pt x="1081993" y="478154"/>
                </a:lnTo>
                <a:lnTo>
                  <a:pt x="1088018" y="478154"/>
                </a:lnTo>
                <a:lnTo>
                  <a:pt x="1091562" y="512004"/>
                </a:lnTo>
                <a:lnTo>
                  <a:pt x="1081993" y="512004"/>
                </a:lnTo>
                <a:lnTo>
                  <a:pt x="1081993" y="552194"/>
                </a:lnTo>
                <a:lnTo>
                  <a:pt x="1095770" y="552194"/>
                </a:lnTo>
                <a:lnTo>
                  <a:pt x="1099315" y="586044"/>
                </a:lnTo>
                <a:lnTo>
                  <a:pt x="1081993" y="586044"/>
                </a:lnTo>
                <a:lnTo>
                  <a:pt x="1081993" y="626234"/>
                </a:lnTo>
                <a:lnTo>
                  <a:pt x="1103523" y="626234"/>
                </a:lnTo>
                <a:lnTo>
                  <a:pt x="1107068" y="660085"/>
                </a:lnTo>
                <a:lnTo>
                  <a:pt x="1081993" y="660085"/>
                </a:lnTo>
                <a:lnTo>
                  <a:pt x="1081993" y="700275"/>
                </a:lnTo>
                <a:lnTo>
                  <a:pt x="1111276" y="700275"/>
                </a:lnTo>
                <a:lnTo>
                  <a:pt x="1114821" y="734125"/>
                </a:lnTo>
                <a:lnTo>
                  <a:pt x="1081993" y="734125"/>
                </a:lnTo>
                <a:lnTo>
                  <a:pt x="1081993" y="774314"/>
                </a:lnTo>
                <a:lnTo>
                  <a:pt x="1119029" y="774314"/>
                </a:lnTo>
                <a:lnTo>
                  <a:pt x="1156033" y="1127704"/>
                </a:lnTo>
                <a:lnTo>
                  <a:pt x="1156033" y="1144516"/>
                </a:lnTo>
                <a:lnTo>
                  <a:pt x="1157794" y="1144516"/>
                </a:lnTo>
                <a:lnTo>
                  <a:pt x="1161338" y="1178366"/>
                </a:lnTo>
                <a:lnTo>
                  <a:pt x="1156033" y="1178366"/>
                </a:lnTo>
                <a:lnTo>
                  <a:pt x="1156033" y="1218556"/>
                </a:lnTo>
                <a:lnTo>
                  <a:pt x="1165546" y="1218556"/>
                </a:lnTo>
                <a:lnTo>
                  <a:pt x="1169091" y="1252405"/>
                </a:lnTo>
                <a:lnTo>
                  <a:pt x="1156033" y="1252405"/>
                </a:lnTo>
                <a:lnTo>
                  <a:pt x="1156033" y="1292595"/>
                </a:lnTo>
                <a:lnTo>
                  <a:pt x="1173299" y="1292595"/>
                </a:lnTo>
                <a:lnTo>
                  <a:pt x="1176844" y="1326445"/>
                </a:lnTo>
                <a:lnTo>
                  <a:pt x="1156033" y="1326445"/>
                </a:lnTo>
                <a:lnTo>
                  <a:pt x="1156033" y="1366636"/>
                </a:lnTo>
                <a:lnTo>
                  <a:pt x="1181052" y="1366636"/>
                </a:lnTo>
                <a:lnTo>
                  <a:pt x="1184597" y="1400486"/>
                </a:lnTo>
                <a:lnTo>
                  <a:pt x="1156033" y="1400486"/>
                </a:lnTo>
                <a:lnTo>
                  <a:pt x="1156033" y="1419562"/>
                </a:lnTo>
                <a:lnTo>
                  <a:pt x="1122183" y="1419562"/>
                </a:lnTo>
                <a:lnTo>
                  <a:pt x="1122183" y="1400486"/>
                </a:lnTo>
                <a:lnTo>
                  <a:pt x="1081993" y="1400486"/>
                </a:lnTo>
                <a:lnTo>
                  <a:pt x="1081993" y="1419562"/>
                </a:lnTo>
                <a:lnTo>
                  <a:pt x="1048143" y="1419562"/>
                </a:lnTo>
                <a:lnTo>
                  <a:pt x="1048143" y="1400486"/>
                </a:lnTo>
                <a:lnTo>
                  <a:pt x="1007953" y="1400486"/>
                </a:lnTo>
                <a:lnTo>
                  <a:pt x="1007953" y="1419562"/>
                </a:lnTo>
                <a:lnTo>
                  <a:pt x="974103" y="1419562"/>
                </a:lnTo>
                <a:lnTo>
                  <a:pt x="974103" y="1400486"/>
                </a:lnTo>
                <a:lnTo>
                  <a:pt x="933913" y="1400486"/>
                </a:lnTo>
                <a:lnTo>
                  <a:pt x="933913" y="1419562"/>
                </a:lnTo>
                <a:lnTo>
                  <a:pt x="900063" y="1419562"/>
                </a:lnTo>
                <a:lnTo>
                  <a:pt x="900063" y="1400486"/>
                </a:lnTo>
                <a:lnTo>
                  <a:pt x="859872" y="1400486"/>
                </a:lnTo>
                <a:lnTo>
                  <a:pt x="859872" y="1419562"/>
                </a:lnTo>
                <a:lnTo>
                  <a:pt x="826022" y="1419562"/>
                </a:lnTo>
                <a:lnTo>
                  <a:pt x="826022" y="1400486"/>
                </a:lnTo>
                <a:lnTo>
                  <a:pt x="785832" y="1400486"/>
                </a:lnTo>
                <a:lnTo>
                  <a:pt x="785832" y="1419562"/>
                </a:lnTo>
                <a:lnTo>
                  <a:pt x="751982" y="1419562"/>
                </a:lnTo>
                <a:lnTo>
                  <a:pt x="751982" y="1400486"/>
                </a:lnTo>
                <a:lnTo>
                  <a:pt x="711792" y="1400486"/>
                </a:lnTo>
                <a:lnTo>
                  <a:pt x="711792" y="1419562"/>
                </a:lnTo>
                <a:lnTo>
                  <a:pt x="677942" y="1419562"/>
                </a:lnTo>
                <a:lnTo>
                  <a:pt x="677942" y="1400486"/>
                </a:lnTo>
                <a:lnTo>
                  <a:pt x="637752" y="1400486"/>
                </a:lnTo>
                <a:lnTo>
                  <a:pt x="637752" y="1419562"/>
                </a:lnTo>
                <a:lnTo>
                  <a:pt x="603902" y="1419562"/>
                </a:lnTo>
                <a:lnTo>
                  <a:pt x="603902" y="1400486"/>
                </a:lnTo>
                <a:lnTo>
                  <a:pt x="563712" y="1400486"/>
                </a:lnTo>
                <a:lnTo>
                  <a:pt x="563712" y="1419562"/>
                </a:lnTo>
                <a:lnTo>
                  <a:pt x="529861" y="1419562"/>
                </a:lnTo>
                <a:lnTo>
                  <a:pt x="529861" y="1400486"/>
                </a:lnTo>
                <a:lnTo>
                  <a:pt x="489671" y="1400486"/>
                </a:lnTo>
                <a:lnTo>
                  <a:pt x="489671" y="1419562"/>
                </a:lnTo>
                <a:lnTo>
                  <a:pt x="455821" y="1419562"/>
                </a:lnTo>
                <a:lnTo>
                  <a:pt x="455821" y="1400486"/>
                </a:lnTo>
                <a:lnTo>
                  <a:pt x="415631" y="1400486"/>
                </a:lnTo>
                <a:lnTo>
                  <a:pt x="415631" y="1419562"/>
                </a:lnTo>
                <a:lnTo>
                  <a:pt x="381781" y="1419562"/>
                </a:lnTo>
                <a:lnTo>
                  <a:pt x="381781" y="1400486"/>
                </a:lnTo>
                <a:lnTo>
                  <a:pt x="341591" y="1400486"/>
                </a:lnTo>
                <a:lnTo>
                  <a:pt x="341591" y="1419562"/>
                </a:lnTo>
                <a:lnTo>
                  <a:pt x="307741" y="1419562"/>
                </a:lnTo>
                <a:lnTo>
                  <a:pt x="307741" y="1400486"/>
                </a:lnTo>
                <a:lnTo>
                  <a:pt x="267551" y="1400486"/>
                </a:lnTo>
                <a:lnTo>
                  <a:pt x="267551" y="1419562"/>
                </a:lnTo>
                <a:lnTo>
                  <a:pt x="233701" y="1419562"/>
                </a:lnTo>
                <a:lnTo>
                  <a:pt x="233701" y="1400486"/>
                </a:lnTo>
                <a:lnTo>
                  <a:pt x="193511" y="1400486"/>
                </a:lnTo>
                <a:lnTo>
                  <a:pt x="193511" y="1419562"/>
                </a:lnTo>
                <a:lnTo>
                  <a:pt x="159660" y="1419562"/>
                </a:lnTo>
                <a:lnTo>
                  <a:pt x="159660" y="1400486"/>
                </a:lnTo>
                <a:lnTo>
                  <a:pt x="119470" y="1400486"/>
                </a:lnTo>
                <a:lnTo>
                  <a:pt x="119470" y="1419562"/>
                </a:lnTo>
                <a:lnTo>
                  <a:pt x="85620" y="1419562"/>
                </a:lnTo>
                <a:lnTo>
                  <a:pt x="85620" y="1400485"/>
                </a:lnTo>
                <a:lnTo>
                  <a:pt x="45430" y="1400485"/>
                </a:lnTo>
                <a:lnTo>
                  <a:pt x="45430" y="1419562"/>
                </a:lnTo>
                <a:lnTo>
                  <a:pt x="11580" y="1419562"/>
                </a:lnTo>
                <a:lnTo>
                  <a:pt x="11580" y="1400485"/>
                </a:lnTo>
                <a:lnTo>
                  <a:pt x="0" y="1400485"/>
                </a:lnTo>
                <a:lnTo>
                  <a:pt x="3544" y="1366635"/>
                </a:lnTo>
                <a:lnTo>
                  <a:pt x="11580" y="1366635"/>
                </a:lnTo>
                <a:lnTo>
                  <a:pt x="11580" y="1326445"/>
                </a:lnTo>
                <a:lnTo>
                  <a:pt x="7753" y="1326445"/>
                </a:lnTo>
                <a:lnTo>
                  <a:pt x="11297" y="1292595"/>
                </a:lnTo>
                <a:lnTo>
                  <a:pt x="11580" y="1292595"/>
                </a:lnTo>
                <a:lnTo>
                  <a:pt x="11580" y="1289892"/>
                </a:lnTo>
                <a:lnTo>
                  <a:pt x="45430" y="966624"/>
                </a:lnTo>
                <a:lnTo>
                  <a:pt x="45430" y="996434"/>
                </a:lnTo>
                <a:lnTo>
                  <a:pt x="85620" y="996434"/>
                </a:lnTo>
                <a:lnTo>
                  <a:pt x="85620" y="956244"/>
                </a:lnTo>
                <a:lnTo>
                  <a:pt x="46517" y="956244"/>
                </a:lnTo>
                <a:lnTo>
                  <a:pt x="50062" y="922394"/>
                </a:lnTo>
                <a:lnTo>
                  <a:pt x="85620" y="922394"/>
                </a:lnTo>
                <a:lnTo>
                  <a:pt x="85620" y="882204"/>
                </a:lnTo>
                <a:lnTo>
                  <a:pt x="54270" y="882204"/>
                </a:lnTo>
                <a:lnTo>
                  <a:pt x="57815" y="848353"/>
                </a:lnTo>
                <a:lnTo>
                  <a:pt x="85620" y="848353"/>
                </a:lnTo>
                <a:lnTo>
                  <a:pt x="85620" y="808164"/>
                </a:lnTo>
                <a:lnTo>
                  <a:pt x="62023" y="808164"/>
                </a:lnTo>
                <a:lnTo>
                  <a:pt x="65567" y="774314"/>
                </a:lnTo>
                <a:lnTo>
                  <a:pt x="85620" y="774314"/>
                </a:lnTo>
                <a:lnTo>
                  <a:pt x="85620" y="734125"/>
                </a:lnTo>
                <a:lnTo>
                  <a:pt x="69776" y="734125"/>
                </a:lnTo>
                <a:lnTo>
                  <a:pt x="73320" y="700274"/>
                </a:lnTo>
                <a:lnTo>
                  <a:pt x="85620" y="700274"/>
                </a:lnTo>
                <a:lnTo>
                  <a:pt x="85620" y="660085"/>
                </a:lnTo>
                <a:lnTo>
                  <a:pt x="77528" y="660085"/>
                </a:lnTo>
                <a:lnTo>
                  <a:pt x="81073" y="626234"/>
                </a:lnTo>
                <a:lnTo>
                  <a:pt x="85620" y="626234"/>
                </a:lnTo>
                <a:lnTo>
                  <a:pt x="85620" y="586044"/>
                </a:lnTo>
                <a:lnTo>
                  <a:pt x="85281" y="586044"/>
                </a:lnTo>
                <a:lnTo>
                  <a:pt x="119837" y="256033"/>
                </a:lnTo>
                <a:lnTo>
                  <a:pt x="159660" y="256033"/>
                </a:lnTo>
                <a:lnTo>
                  <a:pt x="159660" y="215843"/>
                </a:lnTo>
                <a:lnTo>
                  <a:pt x="124046" y="215843"/>
                </a:lnTo>
                <a:lnTo>
                  <a:pt x="127590" y="181993"/>
                </a:lnTo>
                <a:lnTo>
                  <a:pt x="159660" y="181993"/>
                </a:lnTo>
                <a:lnTo>
                  <a:pt x="159660" y="141803"/>
                </a:lnTo>
                <a:lnTo>
                  <a:pt x="131799" y="141803"/>
                </a:lnTo>
                <a:lnTo>
                  <a:pt x="135343" y="107953"/>
                </a:lnTo>
                <a:lnTo>
                  <a:pt x="159660" y="107953"/>
                </a:lnTo>
                <a:lnTo>
                  <a:pt x="159660" y="67763"/>
                </a:lnTo>
                <a:lnTo>
                  <a:pt x="139552" y="67763"/>
                </a:lnTo>
                <a:lnTo>
                  <a:pt x="143096" y="33913"/>
                </a:lnTo>
                <a:lnTo>
                  <a:pt x="159660" y="33913"/>
                </a:lnTo>
                <a:close/>
              </a:path>
            </a:pathLst>
          </a:custGeom>
          <a:solidFill>
            <a:schemeClr val="bg1">
              <a:alpha val="3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83A20950-D5CB-4C08-B553-69AFE21BE7B0}"/>
              </a:ext>
            </a:extLst>
          </p:cNvPr>
          <p:cNvSpPr/>
          <p:nvPr/>
        </p:nvSpPr>
        <p:spPr bwMode="auto">
          <a:xfrm>
            <a:off x="182470" y="3805554"/>
            <a:ext cx="2104070" cy="1260140"/>
          </a:xfrm>
          <a:custGeom>
            <a:avLst/>
            <a:gdLst>
              <a:gd name="connsiteX0" fmla="*/ 700530 w 2104070"/>
              <a:gd name="connsiteY0" fmla="*/ 0 h 1260140"/>
              <a:gd name="connsiteX1" fmla="*/ 763187 w 2104070"/>
              <a:gd name="connsiteY1" fmla="*/ 0 h 1260140"/>
              <a:gd name="connsiteX2" fmla="*/ 790803 w 2104070"/>
              <a:gd name="connsiteY2" fmla="*/ 50879 h 1260140"/>
              <a:gd name="connsiteX3" fmla="*/ 1052035 w 2104070"/>
              <a:gd name="connsiteY3" fmla="*/ 189775 h 1260140"/>
              <a:gd name="connsiteX4" fmla="*/ 1313267 w 2104070"/>
              <a:gd name="connsiteY4" fmla="*/ 50879 h 1260140"/>
              <a:gd name="connsiteX5" fmla="*/ 1340883 w 2104070"/>
              <a:gd name="connsiteY5" fmla="*/ 0 h 1260140"/>
              <a:gd name="connsiteX6" fmla="*/ 1390599 w 2104070"/>
              <a:gd name="connsiteY6" fmla="*/ 0 h 1260140"/>
              <a:gd name="connsiteX7" fmla="*/ 1424305 w 2104070"/>
              <a:gd name="connsiteY7" fmla="*/ 6805 h 1260140"/>
              <a:gd name="connsiteX8" fmla="*/ 1458044 w 2104070"/>
              <a:gd name="connsiteY8" fmla="*/ 9158 h 1260140"/>
              <a:gd name="connsiteX9" fmla="*/ 1548418 w 2104070"/>
              <a:gd name="connsiteY9" fmla="*/ 78504 h 1260140"/>
              <a:gd name="connsiteX10" fmla="*/ 2104070 w 2104070"/>
              <a:gd name="connsiteY10" fmla="*/ 1040922 h 1260140"/>
              <a:gd name="connsiteX11" fmla="*/ 1846278 w 2104070"/>
              <a:gd name="connsiteY11" fmla="*/ 1189758 h 1260140"/>
              <a:gd name="connsiteX12" fmla="*/ 1563122 w 2104070"/>
              <a:gd name="connsiteY12" fmla="*/ 699317 h 1260140"/>
              <a:gd name="connsiteX13" fmla="*/ 1563122 w 2104070"/>
              <a:gd name="connsiteY13" fmla="*/ 1260140 h 1260140"/>
              <a:gd name="connsiteX14" fmla="*/ 528007 w 2104070"/>
              <a:gd name="connsiteY14" fmla="*/ 1260140 h 1260140"/>
              <a:gd name="connsiteX15" fmla="*/ 528007 w 2104070"/>
              <a:gd name="connsiteY15" fmla="*/ 721733 h 1260140"/>
              <a:gd name="connsiteX16" fmla="*/ 257792 w 2104070"/>
              <a:gd name="connsiteY16" fmla="*/ 1189760 h 1260140"/>
              <a:gd name="connsiteX17" fmla="*/ 0 w 2104070"/>
              <a:gd name="connsiteY17" fmla="*/ 1040924 h 1260140"/>
              <a:gd name="connsiteX18" fmla="*/ 555652 w 2104070"/>
              <a:gd name="connsiteY18" fmla="*/ 78506 h 1260140"/>
              <a:gd name="connsiteX19" fmla="*/ 572730 w 2104070"/>
              <a:gd name="connsiteY19" fmla="*/ 59145 h 1260140"/>
              <a:gd name="connsiteX20" fmla="*/ 578538 w 2104070"/>
              <a:gd name="connsiteY20" fmla="*/ 50531 h 1260140"/>
              <a:gd name="connsiteX21" fmla="*/ 582955 w 2104070"/>
              <a:gd name="connsiteY21" fmla="*/ 47553 h 1260140"/>
              <a:gd name="connsiteX22" fmla="*/ 594748 w 2104070"/>
              <a:gd name="connsiteY22" fmla="*/ 34182 h 1260140"/>
              <a:gd name="connsiteX23" fmla="*/ 623846 w 2104070"/>
              <a:gd name="connsiteY23" fmla="*/ 19983 h 1260140"/>
              <a:gd name="connsiteX24" fmla="*/ 633376 w 2104070"/>
              <a:gd name="connsiteY24" fmla="*/ 13558 h 1260140"/>
              <a:gd name="connsiteX25" fmla="*/ 639580 w 2104070"/>
              <a:gd name="connsiteY25" fmla="*/ 12305 h 1260140"/>
              <a:gd name="connsiteX26" fmla="*/ 646027 w 2104070"/>
              <a:gd name="connsiteY26" fmla="*/ 9160 h 1260140"/>
              <a:gd name="connsiteX27" fmla="*/ 659981 w 2104070"/>
              <a:gd name="connsiteY27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4070" h="1260140">
                <a:moveTo>
                  <a:pt x="700530" y="0"/>
                </a:moveTo>
                <a:lnTo>
                  <a:pt x="763187" y="0"/>
                </a:lnTo>
                <a:lnTo>
                  <a:pt x="790803" y="50879"/>
                </a:lnTo>
                <a:cubicBezTo>
                  <a:pt x="847417" y="134679"/>
                  <a:pt x="943292" y="189775"/>
                  <a:pt x="1052035" y="189775"/>
                </a:cubicBezTo>
                <a:cubicBezTo>
                  <a:pt x="1160778" y="189775"/>
                  <a:pt x="1256653" y="134679"/>
                  <a:pt x="1313267" y="50879"/>
                </a:cubicBezTo>
                <a:lnTo>
                  <a:pt x="1340883" y="0"/>
                </a:lnTo>
                <a:lnTo>
                  <a:pt x="1390599" y="0"/>
                </a:lnTo>
                <a:lnTo>
                  <a:pt x="1424305" y="6805"/>
                </a:lnTo>
                <a:lnTo>
                  <a:pt x="1458044" y="9158"/>
                </a:lnTo>
                <a:cubicBezTo>
                  <a:pt x="1494836" y="19016"/>
                  <a:pt x="1527868" y="42911"/>
                  <a:pt x="1548418" y="78504"/>
                </a:cubicBezTo>
                <a:lnTo>
                  <a:pt x="2104070" y="1040922"/>
                </a:lnTo>
                <a:lnTo>
                  <a:pt x="1846278" y="1189758"/>
                </a:lnTo>
                <a:lnTo>
                  <a:pt x="1563122" y="699317"/>
                </a:lnTo>
                <a:lnTo>
                  <a:pt x="1563122" y="1260140"/>
                </a:lnTo>
                <a:lnTo>
                  <a:pt x="528007" y="1260140"/>
                </a:lnTo>
                <a:lnTo>
                  <a:pt x="528007" y="721733"/>
                </a:lnTo>
                <a:lnTo>
                  <a:pt x="257792" y="1189760"/>
                </a:lnTo>
                <a:lnTo>
                  <a:pt x="0" y="1040924"/>
                </a:lnTo>
                <a:lnTo>
                  <a:pt x="555652" y="78506"/>
                </a:lnTo>
                <a:lnTo>
                  <a:pt x="572730" y="59145"/>
                </a:lnTo>
                <a:lnTo>
                  <a:pt x="578538" y="50531"/>
                </a:lnTo>
                <a:lnTo>
                  <a:pt x="582955" y="47553"/>
                </a:lnTo>
                <a:lnTo>
                  <a:pt x="594748" y="34182"/>
                </a:lnTo>
                <a:lnTo>
                  <a:pt x="623846" y="19983"/>
                </a:lnTo>
                <a:lnTo>
                  <a:pt x="633376" y="13558"/>
                </a:lnTo>
                <a:lnTo>
                  <a:pt x="639580" y="12305"/>
                </a:lnTo>
                <a:lnTo>
                  <a:pt x="646027" y="9160"/>
                </a:lnTo>
                <a:lnTo>
                  <a:pt x="659981" y="8187"/>
                </a:lnTo>
                <a:close/>
              </a:path>
            </a:pathLst>
          </a:custGeom>
          <a:solidFill>
            <a:srgbClr val="CC00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5DCFDD36-8A83-417B-8FF3-164CCCEA295B}"/>
              </a:ext>
            </a:extLst>
          </p:cNvPr>
          <p:cNvSpPr/>
          <p:nvPr/>
        </p:nvSpPr>
        <p:spPr bwMode="auto">
          <a:xfrm>
            <a:off x="254397" y="3805555"/>
            <a:ext cx="1992830" cy="1164587"/>
          </a:xfrm>
          <a:custGeom>
            <a:avLst/>
            <a:gdLst>
              <a:gd name="connsiteX0" fmla="*/ 456080 w 1992830"/>
              <a:gd name="connsiteY0" fmla="*/ 1051251 h 1164587"/>
              <a:gd name="connsiteX1" fmla="*/ 474410 w 1992830"/>
              <a:gd name="connsiteY1" fmla="*/ 1056699 h 1164587"/>
              <a:gd name="connsiteX2" fmla="*/ 472167 w 1992830"/>
              <a:gd name="connsiteY2" fmla="*/ 1118422 h 1164587"/>
              <a:gd name="connsiteX3" fmla="*/ 456080 w 1992830"/>
              <a:gd name="connsiteY3" fmla="*/ 1138202 h 1164587"/>
              <a:gd name="connsiteX4" fmla="*/ 1974483 w 1992830"/>
              <a:gd name="connsiteY4" fmla="*/ 1050323 h 1164587"/>
              <a:gd name="connsiteX5" fmla="*/ 1989545 w 1992830"/>
              <a:gd name="connsiteY5" fmla="*/ 1058258 h 1164587"/>
              <a:gd name="connsiteX6" fmla="*/ 1992830 w 1992830"/>
              <a:gd name="connsiteY6" fmla="*/ 1063620 h 1164587"/>
              <a:gd name="connsiteX7" fmla="*/ 1944527 w 1992830"/>
              <a:gd name="connsiteY7" fmla="*/ 1091507 h 1164587"/>
              <a:gd name="connsiteX8" fmla="*/ 1942899 w 1992830"/>
              <a:gd name="connsiteY8" fmla="*/ 1080929 h 1164587"/>
              <a:gd name="connsiteX9" fmla="*/ 1974483 w 1992830"/>
              <a:gd name="connsiteY9" fmla="*/ 1050323 h 1164587"/>
              <a:gd name="connsiteX10" fmla="*/ 1711940 w 1992830"/>
              <a:gd name="connsiteY10" fmla="*/ 1050323 h 1164587"/>
              <a:gd name="connsiteX11" fmla="*/ 1738806 w 1992830"/>
              <a:gd name="connsiteY11" fmla="*/ 1077529 h 1164587"/>
              <a:gd name="connsiteX12" fmla="*/ 1765672 w 1992830"/>
              <a:gd name="connsiteY12" fmla="*/ 1050323 h 1164587"/>
              <a:gd name="connsiteX13" fmla="*/ 1766755 w 1992830"/>
              <a:gd name="connsiteY13" fmla="*/ 1140707 h 1164587"/>
              <a:gd name="connsiteX14" fmla="*/ 1752877 w 1992830"/>
              <a:gd name="connsiteY14" fmla="*/ 1152564 h 1164587"/>
              <a:gd name="connsiteX15" fmla="*/ 1696498 w 1992830"/>
              <a:gd name="connsiteY15" fmla="*/ 1054913 h 1164587"/>
              <a:gd name="connsiteX16" fmla="*/ 1449398 w 1992830"/>
              <a:gd name="connsiteY16" fmla="*/ 1050323 h 1164587"/>
              <a:gd name="connsiteX17" fmla="*/ 1476264 w 1992830"/>
              <a:gd name="connsiteY17" fmla="*/ 1077529 h 1164587"/>
              <a:gd name="connsiteX18" fmla="*/ 1488067 w 1992830"/>
              <a:gd name="connsiteY18" fmla="*/ 1058258 h 1164587"/>
              <a:gd name="connsiteX19" fmla="*/ 1491195 w 1992830"/>
              <a:gd name="connsiteY19" fmla="*/ 1056610 h 1164587"/>
              <a:gd name="connsiteX20" fmla="*/ 1491195 w 1992830"/>
              <a:gd name="connsiteY20" fmla="*/ 1151829 h 1164587"/>
              <a:gd name="connsiteX21" fmla="*/ 1476264 w 1992830"/>
              <a:gd name="connsiteY21" fmla="*/ 1164587 h 1164587"/>
              <a:gd name="connsiteX22" fmla="*/ 1449398 w 1992830"/>
              <a:gd name="connsiteY22" fmla="*/ 1050323 h 1164587"/>
              <a:gd name="connsiteX23" fmla="*/ 1186855 w 1992830"/>
              <a:gd name="connsiteY23" fmla="*/ 1050323 h 1164587"/>
              <a:gd name="connsiteX24" fmla="*/ 1213721 w 1992830"/>
              <a:gd name="connsiteY24" fmla="*/ 1077529 h 1164587"/>
              <a:gd name="connsiteX25" fmla="*/ 1240586 w 1992830"/>
              <a:gd name="connsiteY25" fmla="*/ 1050323 h 1164587"/>
              <a:gd name="connsiteX26" fmla="*/ 1213721 w 1992830"/>
              <a:gd name="connsiteY26" fmla="*/ 1164587 h 1164587"/>
              <a:gd name="connsiteX27" fmla="*/ 1186855 w 1992830"/>
              <a:gd name="connsiteY27" fmla="*/ 1050323 h 1164587"/>
              <a:gd name="connsiteX28" fmla="*/ 924312 w 1992830"/>
              <a:gd name="connsiteY28" fmla="*/ 1050323 h 1164587"/>
              <a:gd name="connsiteX29" fmla="*/ 951178 w 1992830"/>
              <a:gd name="connsiteY29" fmla="*/ 1077529 h 1164587"/>
              <a:gd name="connsiteX30" fmla="*/ 978044 w 1992830"/>
              <a:gd name="connsiteY30" fmla="*/ 1050323 h 1164587"/>
              <a:gd name="connsiteX31" fmla="*/ 951178 w 1992830"/>
              <a:gd name="connsiteY31" fmla="*/ 1164587 h 1164587"/>
              <a:gd name="connsiteX32" fmla="*/ 924312 w 1992830"/>
              <a:gd name="connsiteY32" fmla="*/ 1050323 h 1164587"/>
              <a:gd name="connsiteX33" fmla="*/ 661770 w 1992830"/>
              <a:gd name="connsiteY33" fmla="*/ 1050323 h 1164587"/>
              <a:gd name="connsiteX34" fmla="*/ 688636 w 1992830"/>
              <a:gd name="connsiteY34" fmla="*/ 1077529 h 1164587"/>
              <a:gd name="connsiteX35" fmla="*/ 715501 w 1992830"/>
              <a:gd name="connsiteY35" fmla="*/ 1050323 h 1164587"/>
              <a:gd name="connsiteX36" fmla="*/ 688636 w 1992830"/>
              <a:gd name="connsiteY36" fmla="*/ 1164587 h 1164587"/>
              <a:gd name="connsiteX37" fmla="*/ 661770 w 1992830"/>
              <a:gd name="connsiteY37" fmla="*/ 1050323 h 1164587"/>
              <a:gd name="connsiteX38" fmla="*/ 136685 w 1992830"/>
              <a:gd name="connsiteY38" fmla="*/ 1050323 h 1164587"/>
              <a:gd name="connsiteX39" fmla="*/ 163551 w 1992830"/>
              <a:gd name="connsiteY39" fmla="*/ 1077529 h 1164587"/>
              <a:gd name="connsiteX40" fmla="*/ 190417 w 1992830"/>
              <a:gd name="connsiteY40" fmla="*/ 1050323 h 1164587"/>
              <a:gd name="connsiteX41" fmla="*/ 163551 w 1992830"/>
              <a:gd name="connsiteY41" fmla="*/ 1164587 h 1164587"/>
              <a:gd name="connsiteX42" fmla="*/ 136685 w 1992830"/>
              <a:gd name="connsiteY42" fmla="*/ 1050323 h 1164587"/>
              <a:gd name="connsiteX43" fmla="*/ 1896943 w 1992830"/>
              <a:gd name="connsiteY43" fmla="*/ 831286 h 1164587"/>
              <a:gd name="connsiteX44" fmla="*/ 1911949 w 1992830"/>
              <a:gd name="connsiteY44" fmla="*/ 833326 h 1164587"/>
              <a:gd name="connsiteX45" fmla="*/ 1912667 w 1992830"/>
              <a:gd name="connsiteY45" fmla="*/ 833984 h 1164587"/>
              <a:gd name="connsiteX46" fmla="*/ 1928296 w 1992830"/>
              <a:gd name="connsiteY46" fmla="*/ 861053 h 1164587"/>
              <a:gd name="connsiteX47" fmla="*/ 1928527 w 1992830"/>
              <a:gd name="connsiteY47" fmla="*/ 861892 h 1164587"/>
              <a:gd name="connsiteX48" fmla="*/ 1870078 w 1992830"/>
              <a:gd name="connsiteY48" fmla="*/ 945549 h 1164587"/>
              <a:gd name="connsiteX49" fmla="*/ 1843212 w 1992830"/>
              <a:gd name="connsiteY49" fmla="*/ 831286 h 1164587"/>
              <a:gd name="connsiteX50" fmla="*/ 1870078 w 1992830"/>
              <a:gd name="connsiteY50" fmla="*/ 858491 h 1164587"/>
              <a:gd name="connsiteX51" fmla="*/ 1896943 w 1992830"/>
              <a:gd name="connsiteY51" fmla="*/ 831286 h 1164587"/>
              <a:gd name="connsiteX52" fmla="*/ 1634400 w 1992830"/>
              <a:gd name="connsiteY52" fmla="*/ 831286 h 1164587"/>
              <a:gd name="connsiteX53" fmla="*/ 1642548 w 1992830"/>
              <a:gd name="connsiteY53" fmla="*/ 914036 h 1164587"/>
              <a:gd name="connsiteX54" fmla="*/ 1624527 w 1992830"/>
              <a:gd name="connsiteY54" fmla="*/ 930255 h 1164587"/>
              <a:gd name="connsiteX55" fmla="*/ 1569332 w 1992830"/>
              <a:gd name="connsiteY55" fmla="*/ 834655 h 1164587"/>
              <a:gd name="connsiteX56" fmla="*/ 1580669 w 1992830"/>
              <a:gd name="connsiteY56" fmla="*/ 831286 h 1164587"/>
              <a:gd name="connsiteX57" fmla="*/ 1607535 w 1992830"/>
              <a:gd name="connsiteY57" fmla="*/ 858491 h 1164587"/>
              <a:gd name="connsiteX58" fmla="*/ 1634400 w 1992830"/>
              <a:gd name="connsiteY58" fmla="*/ 831286 h 1164587"/>
              <a:gd name="connsiteX59" fmla="*/ 1371858 w 1992830"/>
              <a:gd name="connsiteY59" fmla="*/ 831286 h 1164587"/>
              <a:gd name="connsiteX60" fmla="*/ 1344992 w 1992830"/>
              <a:gd name="connsiteY60" fmla="*/ 945549 h 1164587"/>
              <a:gd name="connsiteX61" fmla="*/ 1318127 w 1992830"/>
              <a:gd name="connsiteY61" fmla="*/ 831286 h 1164587"/>
              <a:gd name="connsiteX62" fmla="*/ 1344992 w 1992830"/>
              <a:gd name="connsiteY62" fmla="*/ 858491 h 1164587"/>
              <a:gd name="connsiteX63" fmla="*/ 1371858 w 1992830"/>
              <a:gd name="connsiteY63" fmla="*/ 831286 h 1164587"/>
              <a:gd name="connsiteX64" fmla="*/ 1109315 w 1992830"/>
              <a:gd name="connsiteY64" fmla="*/ 831286 h 1164587"/>
              <a:gd name="connsiteX65" fmla="*/ 1082450 w 1992830"/>
              <a:gd name="connsiteY65" fmla="*/ 945549 h 1164587"/>
              <a:gd name="connsiteX66" fmla="*/ 1055584 w 1992830"/>
              <a:gd name="connsiteY66" fmla="*/ 831286 h 1164587"/>
              <a:gd name="connsiteX67" fmla="*/ 1082450 w 1992830"/>
              <a:gd name="connsiteY67" fmla="*/ 858491 h 1164587"/>
              <a:gd name="connsiteX68" fmla="*/ 1109315 w 1992830"/>
              <a:gd name="connsiteY68" fmla="*/ 831286 h 1164587"/>
              <a:gd name="connsiteX69" fmla="*/ 846773 w 1992830"/>
              <a:gd name="connsiteY69" fmla="*/ 831286 h 1164587"/>
              <a:gd name="connsiteX70" fmla="*/ 819907 w 1992830"/>
              <a:gd name="connsiteY70" fmla="*/ 945549 h 1164587"/>
              <a:gd name="connsiteX71" fmla="*/ 793042 w 1992830"/>
              <a:gd name="connsiteY71" fmla="*/ 831286 h 1164587"/>
              <a:gd name="connsiteX72" fmla="*/ 819907 w 1992830"/>
              <a:gd name="connsiteY72" fmla="*/ 858491 h 1164587"/>
              <a:gd name="connsiteX73" fmla="*/ 846773 w 1992830"/>
              <a:gd name="connsiteY73" fmla="*/ 831286 h 1164587"/>
              <a:gd name="connsiteX74" fmla="*/ 584230 w 1992830"/>
              <a:gd name="connsiteY74" fmla="*/ 831286 h 1164587"/>
              <a:gd name="connsiteX75" fmla="*/ 557365 w 1992830"/>
              <a:gd name="connsiteY75" fmla="*/ 945549 h 1164587"/>
              <a:gd name="connsiteX76" fmla="*/ 530499 w 1992830"/>
              <a:gd name="connsiteY76" fmla="*/ 831286 h 1164587"/>
              <a:gd name="connsiteX77" fmla="*/ 557365 w 1992830"/>
              <a:gd name="connsiteY77" fmla="*/ 858491 h 1164587"/>
              <a:gd name="connsiteX78" fmla="*/ 584230 w 1992830"/>
              <a:gd name="connsiteY78" fmla="*/ 831286 h 1164587"/>
              <a:gd name="connsiteX79" fmla="*/ 321687 w 1992830"/>
              <a:gd name="connsiteY79" fmla="*/ 831286 h 1164587"/>
              <a:gd name="connsiteX80" fmla="*/ 294821 w 1992830"/>
              <a:gd name="connsiteY80" fmla="*/ 945549 h 1164587"/>
              <a:gd name="connsiteX81" fmla="*/ 267957 w 1992830"/>
              <a:gd name="connsiteY81" fmla="*/ 831286 h 1164587"/>
              <a:gd name="connsiteX82" fmla="*/ 294821 w 1992830"/>
              <a:gd name="connsiteY82" fmla="*/ 858491 h 1164587"/>
              <a:gd name="connsiteX83" fmla="*/ 321687 w 1992830"/>
              <a:gd name="connsiteY83" fmla="*/ 831286 h 1164587"/>
              <a:gd name="connsiteX84" fmla="*/ 59146 w 1992830"/>
              <a:gd name="connsiteY84" fmla="*/ 831286 h 1164587"/>
              <a:gd name="connsiteX85" fmla="*/ 32280 w 1992830"/>
              <a:gd name="connsiteY85" fmla="*/ 945549 h 1164587"/>
              <a:gd name="connsiteX86" fmla="*/ 4331 w 1992830"/>
              <a:gd name="connsiteY86" fmla="*/ 921670 h 1164587"/>
              <a:gd name="connsiteX87" fmla="*/ 0 w 1992830"/>
              <a:gd name="connsiteY87" fmla="*/ 916344 h 1164587"/>
              <a:gd name="connsiteX88" fmla="*/ 44720 w 1992830"/>
              <a:gd name="connsiteY88" fmla="*/ 838885 h 1164587"/>
              <a:gd name="connsiteX89" fmla="*/ 399228 w 1992830"/>
              <a:gd name="connsiteY89" fmla="*/ 612250 h 1164587"/>
              <a:gd name="connsiteX90" fmla="*/ 426093 w 1992830"/>
              <a:gd name="connsiteY90" fmla="*/ 639455 h 1164587"/>
              <a:gd name="connsiteX91" fmla="*/ 452959 w 1992830"/>
              <a:gd name="connsiteY91" fmla="*/ 612250 h 1164587"/>
              <a:gd name="connsiteX92" fmla="*/ 426093 w 1992830"/>
              <a:gd name="connsiteY92" fmla="*/ 726512 h 1164587"/>
              <a:gd name="connsiteX93" fmla="*/ 399228 w 1992830"/>
              <a:gd name="connsiteY93" fmla="*/ 612250 h 1164587"/>
              <a:gd name="connsiteX94" fmla="*/ 190417 w 1992830"/>
              <a:gd name="connsiteY94" fmla="*/ 612250 h 1164587"/>
              <a:gd name="connsiteX95" fmla="*/ 163552 w 1992830"/>
              <a:gd name="connsiteY95" fmla="*/ 726512 h 1164587"/>
              <a:gd name="connsiteX96" fmla="*/ 135603 w 1992830"/>
              <a:gd name="connsiteY96" fmla="*/ 702633 h 1164587"/>
              <a:gd name="connsiteX97" fmla="*/ 128458 w 1992830"/>
              <a:gd name="connsiteY97" fmla="*/ 693848 h 1164587"/>
              <a:gd name="connsiteX98" fmla="*/ 161652 w 1992830"/>
              <a:gd name="connsiteY98" fmla="*/ 636353 h 1164587"/>
              <a:gd name="connsiteX99" fmla="*/ 163552 w 1992830"/>
              <a:gd name="connsiteY99" fmla="*/ 639455 h 1164587"/>
              <a:gd name="connsiteX100" fmla="*/ 190417 w 1992830"/>
              <a:gd name="connsiteY100" fmla="*/ 612250 h 1164587"/>
              <a:gd name="connsiteX101" fmla="*/ 1711940 w 1992830"/>
              <a:gd name="connsiteY101" fmla="*/ 612249 h 1164587"/>
              <a:gd name="connsiteX102" fmla="*/ 1738806 w 1992830"/>
              <a:gd name="connsiteY102" fmla="*/ 639455 h 1164587"/>
              <a:gd name="connsiteX103" fmla="*/ 1765672 w 1992830"/>
              <a:gd name="connsiteY103" fmla="*/ 612249 h 1164587"/>
              <a:gd name="connsiteX104" fmla="*/ 1738806 w 1992830"/>
              <a:gd name="connsiteY104" fmla="*/ 726512 h 1164587"/>
              <a:gd name="connsiteX105" fmla="*/ 1711940 w 1992830"/>
              <a:gd name="connsiteY105" fmla="*/ 612249 h 1164587"/>
              <a:gd name="connsiteX106" fmla="*/ 1449398 w 1992830"/>
              <a:gd name="connsiteY106" fmla="*/ 612249 h 1164587"/>
              <a:gd name="connsiteX107" fmla="*/ 1476264 w 1992830"/>
              <a:gd name="connsiteY107" fmla="*/ 639455 h 1164587"/>
              <a:gd name="connsiteX108" fmla="*/ 1503129 w 1992830"/>
              <a:gd name="connsiteY108" fmla="*/ 612249 h 1164587"/>
              <a:gd name="connsiteX109" fmla="*/ 1504212 w 1992830"/>
              <a:gd name="connsiteY109" fmla="*/ 702633 h 1164587"/>
              <a:gd name="connsiteX110" fmla="*/ 1496777 w 1992830"/>
              <a:gd name="connsiteY110" fmla="*/ 708986 h 1164587"/>
              <a:gd name="connsiteX111" fmla="*/ 1491195 w 1992830"/>
              <a:gd name="connsiteY111" fmla="*/ 699317 h 1164587"/>
              <a:gd name="connsiteX112" fmla="*/ 1491195 w 1992830"/>
              <a:gd name="connsiteY112" fmla="*/ 713755 h 1164587"/>
              <a:gd name="connsiteX113" fmla="*/ 1476264 w 1992830"/>
              <a:gd name="connsiteY113" fmla="*/ 726512 h 1164587"/>
              <a:gd name="connsiteX114" fmla="*/ 1449398 w 1992830"/>
              <a:gd name="connsiteY114" fmla="*/ 612249 h 1164587"/>
              <a:gd name="connsiteX115" fmla="*/ 1186855 w 1992830"/>
              <a:gd name="connsiteY115" fmla="*/ 612249 h 1164587"/>
              <a:gd name="connsiteX116" fmla="*/ 1213721 w 1992830"/>
              <a:gd name="connsiteY116" fmla="*/ 639455 h 1164587"/>
              <a:gd name="connsiteX117" fmla="*/ 1240586 w 1992830"/>
              <a:gd name="connsiteY117" fmla="*/ 612249 h 1164587"/>
              <a:gd name="connsiteX118" fmla="*/ 1213721 w 1992830"/>
              <a:gd name="connsiteY118" fmla="*/ 726512 h 1164587"/>
              <a:gd name="connsiteX119" fmla="*/ 1186855 w 1992830"/>
              <a:gd name="connsiteY119" fmla="*/ 612249 h 1164587"/>
              <a:gd name="connsiteX120" fmla="*/ 924312 w 1992830"/>
              <a:gd name="connsiteY120" fmla="*/ 612249 h 1164587"/>
              <a:gd name="connsiteX121" fmla="*/ 951178 w 1992830"/>
              <a:gd name="connsiteY121" fmla="*/ 639455 h 1164587"/>
              <a:gd name="connsiteX122" fmla="*/ 978044 w 1992830"/>
              <a:gd name="connsiteY122" fmla="*/ 612249 h 1164587"/>
              <a:gd name="connsiteX123" fmla="*/ 951178 w 1992830"/>
              <a:gd name="connsiteY123" fmla="*/ 726512 h 1164587"/>
              <a:gd name="connsiteX124" fmla="*/ 924312 w 1992830"/>
              <a:gd name="connsiteY124" fmla="*/ 612249 h 1164587"/>
              <a:gd name="connsiteX125" fmla="*/ 715501 w 1992830"/>
              <a:gd name="connsiteY125" fmla="*/ 612249 h 1164587"/>
              <a:gd name="connsiteX126" fmla="*/ 688636 w 1992830"/>
              <a:gd name="connsiteY126" fmla="*/ 726512 h 1164587"/>
              <a:gd name="connsiteX127" fmla="*/ 661770 w 1992830"/>
              <a:gd name="connsiteY127" fmla="*/ 612250 h 1164587"/>
              <a:gd name="connsiteX128" fmla="*/ 688636 w 1992830"/>
              <a:gd name="connsiteY128" fmla="*/ 639455 h 1164587"/>
              <a:gd name="connsiteX129" fmla="*/ 715501 w 1992830"/>
              <a:gd name="connsiteY129" fmla="*/ 612249 h 1164587"/>
              <a:gd name="connsiteX130" fmla="*/ 793042 w 1992830"/>
              <a:gd name="connsiteY130" fmla="*/ 393212 h 1164587"/>
              <a:gd name="connsiteX131" fmla="*/ 819908 w 1992830"/>
              <a:gd name="connsiteY131" fmla="*/ 420418 h 1164587"/>
              <a:gd name="connsiteX132" fmla="*/ 846773 w 1992830"/>
              <a:gd name="connsiteY132" fmla="*/ 393212 h 1164587"/>
              <a:gd name="connsiteX133" fmla="*/ 819908 w 1992830"/>
              <a:gd name="connsiteY133" fmla="*/ 507476 h 1164587"/>
              <a:gd name="connsiteX134" fmla="*/ 793042 w 1992830"/>
              <a:gd name="connsiteY134" fmla="*/ 393212 h 1164587"/>
              <a:gd name="connsiteX135" fmla="*/ 530500 w 1992830"/>
              <a:gd name="connsiteY135" fmla="*/ 393212 h 1164587"/>
              <a:gd name="connsiteX136" fmla="*/ 557365 w 1992830"/>
              <a:gd name="connsiteY136" fmla="*/ 420418 h 1164587"/>
              <a:gd name="connsiteX137" fmla="*/ 584231 w 1992830"/>
              <a:gd name="connsiteY137" fmla="*/ 393212 h 1164587"/>
              <a:gd name="connsiteX138" fmla="*/ 557365 w 1992830"/>
              <a:gd name="connsiteY138" fmla="*/ 507476 h 1164587"/>
              <a:gd name="connsiteX139" fmla="*/ 530500 w 1992830"/>
              <a:gd name="connsiteY139" fmla="*/ 393212 h 1164587"/>
              <a:gd name="connsiteX140" fmla="*/ 321688 w 1992830"/>
              <a:gd name="connsiteY140" fmla="*/ 393212 h 1164587"/>
              <a:gd name="connsiteX141" fmla="*/ 294821 w 1992830"/>
              <a:gd name="connsiteY141" fmla="*/ 507477 h 1164587"/>
              <a:gd name="connsiteX142" fmla="*/ 266874 w 1992830"/>
              <a:gd name="connsiteY142" fmla="*/ 483597 h 1164587"/>
              <a:gd name="connsiteX143" fmla="*/ 256915 w 1992830"/>
              <a:gd name="connsiteY143" fmla="*/ 471353 h 1164587"/>
              <a:gd name="connsiteX144" fmla="*/ 290446 w 1992830"/>
              <a:gd name="connsiteY144" fmla="*/ 413275 h 1164587"/>
              <a:gd name="connsiteX145" fmla="*/ 294821 w 1992830"/>
              <a:gd name="connsiteY145" fmla="*/ 420418 h 1164587"/>
              <a:gd name="connsiteX146" fmla="*/ 321688 w 1992830"/>
              <a:gd name="connsiteY146" fmla="*/ 393212 h 1164587"/>
              <a:gd name="connsiteX147" fmla="*/ 1580669 w 1992830"/>
              <a:gd name="connsiteY147" fmla="*/ 393212 h 1164587"/>
              <a:gd name="connsiteX148" fmla="*/ 1607535 w 1992830"/>
              <a:gd name="connsiteY148" fmla="*/ 420418 h 1164587"/>
              <a:gd name="connsiteX149" fmla="*/ 1634400 w 1992830"/>
              <a:gd name="connsiteY149" fmla="*/ 393212 h 1164587"/>
              <a:gd name="connsiteX150" fmla="*/ 1607535 w 1992830"/>
              <a:gd name="connsiteY150" fmla="*/ 507476 h 1164587"/>
              <a:gd name="connsiteX151" fmla="*/ 1580669 w 1992830"/>
              <a:gd name="connsiteY151" fmla="*/ 393212 h 1164587"/>
              <a:gd name="connsiteX152" fmla="*/ 1318127 w 1992830"/>
              <a:gd name="connsiteY152" fmla="*/ 393212 h 1164587"/>
              <a:gd name="connsiteX153" fmla="*/ 1344992 w 1992830"/>
              <a:gd name="connsiteY153" fmla="*/ 420418 h 1164587"/>
              <a:gd name="connsiteX154" fmla="*/ 1371858 w 1992830"/>
              <a:gd name="connsiteY154" fmla="*/ 393212 h 1164587"/>
              <a:gd name="connsiteX155" fmla="*/ 1344992 w 1992830"/>
              <a:gd name="connsiteY155" fmla="*/ 507476 h 1164587"/>
              <a:gd name="connsiteX156" fmla="*/ 1318127 w 1992830"/>
              <a:gd name="connsiteY156" fmla="*/ 393212 h 1164587"/>
              <a:gd name="connsiteX157" fmla="*/ 1055584 w 1992830"/>
              <a:gd name="connsiteY157" fmla="*/ 393212 h 1164587"/>
              <a:gd name="connsiteX158" fmla="*/ 1082450 w 1992830"/>
              <a:gd name="connsiteY158" fmla="*/ 420418 h 1164587"/>
              <a:gd name="connsiteX159" fmla="*/ 1109315 w 1992830"/>
              <a:gd name="connsiteY159" fmla="*/ 393212 h 1164587"/>
              <a:gd name="connsiteX160" fmla="*/ 1082450 w 1992830"/>
              <a:gd name="connsiteY160" fmla="*/ 507476 h 1164587"/>
              <a:gd name="connsiteX161" fmla="*/ 1055584 w 1992830"/>
              <a:gd name="connsiteY161" fmla="*/ 393212 h 1164587"/>
              <a:gd name="connsiteX162" fmla="*/ 904063 w 1992830"/>
              <a:gd name="connsiteY162" fmla="*/ 180195 h 1164587"/>
              <a:gd name="connsiteX163" fmla="*/ 941056 w 1992830"/>
              <a:gd name="connsiteY163" fmla="*/ 184856 h 1164587"/>
              <a:gd name="connsiteX164" fmla="*/ 951178 w 1992830"/>
              <a:gd name="connsiteY164" fmla="*/ 201382 h 1164587"/>
              <a:gd name="connsiteX165" fmla="*/ 959850 w 1992830"/>
              <a:gd name="connsiteY165" fmla="*/ 187223 h 1164587"/>
              <a:gd name="connsiteX166" fmla="*/ 980108 w 1992830"/>
              <a:gd name="connsiteY166" fmla="*/ 189775 h 1164587"/>
              <a:gd name="connsiteX167" fmla="*/ 1002188 w 1992830"/>
              <a:gd name="connsiteY167" fmla="*/ 186994 h 1164587"/>
              <a:gd name="connsiteX168" fmla="*/ 1009628 w 1992830"/>
              <a:gd name="connsiteY168" fmla="*/ 204782 h 1164587"/>
              <a:gd name="connsiteX169" fmla="*/ 951178 w 1992830"/>
              <a:gd name="connsiteY169" fmla="*/ 288439 h 1164587"/>
              <a:gd name="connsiteX170" fmla="*/ 902861 w 1992830"/>
              <a:gd name="connsiteY170" fmla="*/ 180553 h 1164587"/>
              <a:gd name="connsiteX171" fmla="*/ 1449398 w 1992830"/>
              <a:gd name="connsiteY171" fmla="*/ 174176 h 1164587"/>
              <a:gd name="connsiteX172" fmla="*/ 1476264 w 1992830"/>
              <a:gd name="connsiteY172" fmla="*/ 201381 h 1164587"/>
              <a:gd name="connsiteX173" fmla="*/ 1503129 w 1992830"/>
              <a:gd name="connsiteY173" fmla="*/ 174176 h 1164587"/>
              <a:gd name="connsiteX174" fmla="*/ 1476264 w 1992830"/>
              <a:gd name="connsiteY174" fmla="*/ 288439 h 1164587"/>
              <a:gd name="connsiteX175" fmla="*/ 1449398 w 1992830"/>
              <a:gd name="connsiteY175" fmla="*/ 174176 h 1164587"/>
              <a:gd name="connsiteX176" fmla="*/ 1186855 w 1992830"/>
              <a:gd name="connsiteY176" fmla="*/ 174176 h 1164587"/>
              <a:gd name="connsiteX177" fmla="*/ 1213721 w 1992830"/>
              <a:gd name="connsiteY177" fmla="*/ 201382 h 1164587"/>
              <a:gd name="connsiteX178" fmla="*/ 1240586 w 1992830"/>
              <a:gd name="connsiteY178" fmla="*/ 174176 h 1164587"/>
              <a:gd name="connsiteX179" fmla="*/ 1213721 w 1992830"/>
              <a:gd name="connsiteY179" fmla="*/ 288439 h 1164587"/>
              <a:gd name="connsiteX180" fmla="*/ 1186855 w 1992830"/>
              <a:gd name="connsiteY180" fmla="*/ 174176 h 1164587"/>
              <a:gd name="connsiteX181" fmla="*/ 661771 w 1992830"/>
              <a:gd name="connsiteY181" fmla="*/ 174176 h 1164587"/>
              <a:gd name="connsiteX182" fmla="*/ 688637 w 1992830"/>
              <a:gd name="connsiteY182" fmla="*/ 201382 h 1164587"/>
              <a:gd name="connsiteX183" fmla="*/ 688637 w 1992830"/>
              <a:gd name="connsiteY183" fmla="*/ 288439 h 1164587"/>
              <a:gd name="connsiteX184" fmla="*/ 661771 w 1992830"/>
              <a:gd name="connsiteY184" fmla="*/ 174176 h 1164587"/>
              <a:gd name="connsiteX185" fmla="*/ 452959 w 1992830"/>
              <a:gd name="connsiteY185" fmla="*/ 174176 h 1164587"/>
              <a:gd name="connsiteX186" fmla="*/ 426093 w 1992830"/>
              <a:gd name="connsiteY186" fmla="*/ 288439 h 1164587"/>
              <a:gd name="connsiteX187" fmla="*/ 398144 w 1992830"/>
              <a:gd name="connsiteY187" fmla="*/ 264560 h 1164587"/>
              <a:gd name="connsiteX188" fmla="*/ 385373 w 1992830"/>
              <a:gd name="connsiteY188" fmla="*/ 248858 h 1164587"/>
              <a:gd name="connsiteX189" fmla="*/ 419241 w 1992830"/>
              <a:gd name="connsiteY189" fmla="*/ 190195 h 1164587"/>
              <a:gd name="connsiteX190" fmla="*/ 426093 w 1992830"/>
              <a:gd name="connsiteY190" fmla="*/ 201382 h 1164587"/>
              <a:gd name="connsiteX191" fmla="*/ 452959 w 1992830"/>
              <a:gd name="connsiteY191" fmla="*/ 174176 h 1164587"/>
              <a:gd name="connsiteX192" fmla="*/ 613140 w 1992830"/>
              <a:gd name="connsiteY192" fmla="*/ 3122 h 1164587"/>
              <a:gd name="connsiteX193" fmla="*/ 603440 w 1992830"/>
              <a:gd name="connsiteY193" fmla="*/ 23238 h 1164587"/>
              <a:gd name="connsiteX194" fmla="*/ 557366 w 1992830"/>
              <a:gd name="connsiteY194" fmla="*/ 69403 h 1164587"/>
              <a:gd name="connsiteX195" fmla="*/ 529417 w 1992830"/>
              <a:gd name="connsiteY195" fmla="*/ 45524 h 1164587"/>
              <a:gd name="connsiteX196" fmla="*/ 521453 w 1992830"/>
              <a:gd name="connsiteY196" fmla="*/ 35733 h 1164587"/>
              <a:gd name="connsiteX197" fmla="*/ 522821 w 1992830"/>
              <a:gd name="connsiteY197" fmla="*/ 34182 h 1164587"/>
              <a:gd name="connsiteX198" fmla="*/ 551919 w 1992830"/>
              <a:gd name="connsiteY198" fmla="*/ 19983 h 1164587"/>
              <a:gd name="connsiteX199" fmla="*/ 561449 w 1992830"/>
              <a:gd name="connsiteY199" fmla="*/ 13558 h 1164587"/>
              <a:gd name="connsiteX200" fmla="*/ 567653 w 1992830"/>
              <a:gd name="connsiteY200" fmla="*/ 12305 h 1164587"/>
              <a:gd name="connsiteX201" fmla="*/ 574100 w 1992830"/>
              <a:gd name="connsiteY201" fmla="*/ 9160 h 1164587"/>
              <a:gd name="connsiteX202" fmla="*/ 588054 w 1992830"/>
              <a:gd name="connsiteY202" fmla="*/ 8187 h 1164587"/>
              <a:gd name="connsiteX203" fmla="*/ 1288737 w 1992830"/>
              <a:gd name="connsiteY203" fmla="*/ 0 h 1164587"/>
              <a:gd name="connsiteX204" fmla="*/ 1318672 w 1992830"/>
              <a:gd name="connsiteY204" fmla="*/ 0 h 1164587"/>
              <a:gd name="connsiteX205" fmla="*/ 1352378 w 1992830"/>
              <a:gd name="connsiteY205" fmla="*/ 6805 h 1164587"/>
              <a:gd name="connsiteX206" fmla="*/ 1386117 w 1992830"/>
              <a:gd name="connsiteY206" fmla="*/ 9158 h 1164587"/>
              <a:gd name="connsiteX207" fmla="*/ 1395620 w 1992830"/>
              <a:gd name="connsiteY207" fmla="*/ 13795 h 1164587"/>
              <a:gd name="connsiteX208" fmla="*/ 1391067 w 1992830"/>
              <a:gd name="connsiteY208" fmla="*/ 23238 h 1164587"/>
              <a:gd name="connsiteX209" fmla="*/ 1344992 w 1992830"/>
              <a:gd name="connsiteY209" fmla="*/ 69403 h 1164587"/>
              <a:gd name="connsiteX210" fmla="*/ 1289217 w 1992830"/>
              <a:gd name="connsiteY210" fmla="*/ 3121 h 1164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1992830" h="1164587">
                <a:moveTo>
                  <a:pt x="456080" y="1051251"/>
                </a:moveTo>
                <a:lnTo>
                  <a:pt x="474410" y="1056699"/>
                </a:lnTo>
                <a:cubicBezTo>
                  <a:pt x="486181" y="1067412"/>
                  <a:pt x="490407" y="1090026"/>
                  <a:pt x="472167" y="1118422"/>
                </a:cubicBezTo>
                <a:lnTo>
                  <a:pt x="456080" y="1138202"/>
                </a:lnTo>
                <a:close/>
                <a:moveTo>
                  <a:pt x="1974483" y="1050323"/>
                </a:moveTo>
                <a:cubicBezTo>
                  <a:pt x="1979679" y="1051230"/>
                  <a:pt x="1984883" y="1053799"/>
                  <a:pt x="1989545" y="1058258"/>
                </a:cubicBezTo>
                <a:lnTo>
                  <a:pt x="1992830" y="1063620"/>
                </a:lnTo>
                <a:lnTo>
                  <a:pt x="1944527" y="1091507"/>
                </a:lnTo>
                <a:lnTo>
                  <a:pt x="1942899" y="1080929"/>
                </a:lnTo>
                <a:cubicBezTo>
                  <a:pt x="1943395" y="1059845"/>
                  <a:pt x="1958896" y="1047602"/>
                  <a:pt x="1974483" y="1050323"/>
                </a:cubicBezTo>
                <a:close/>
                <a:moveTo>
                  <a:pt x="1711940" y="1050323"/>
                </a:moveTo>
                <a:cubicBezTo>
                  <a:pt x="1722331" y="1052136"/>
                  <a:pt x="1732760" y="1060600"/>
                  <a:pt x="1738806" y="1077529"/>
                </a:cubicBezTo>
                <a:cubicBezTo>
                  <a:pt x="1744851" y="1060600"/>
                  <a:pt x="1755281" y="1052136"/>
                  <a:pt x="1765672" y="1050323"/>
                </a:cubicBezTo>
                <a:cubicBezTo>
                  <a:pt x="1792948" y="1045562"/>
                  <a:pt x="1819964" y="1086626"/>
                  <a:pt x="1766755" y="1140707"/>
                </a:cubicBezTo>
                <a:lnTo>
                  <a:pt x="1752877" y="1152564"/>
                </a:lnTo>
                <a:lnTo>
                  <a:pt x="1696498" y="1054913"/>
                </a:lnTo>
                <a:close/>
                <a:moveTo>
                  <a:pt x="1449398" y="1050323"/>
                </a:moveTo>
                <a:cubicBezTo>
                  <a:pt x="1459789" y="1052136"/>
                  <a:pt x="1470218" y="1060600"/>
                  <a:pt x="1476264" y="1077529"/>
                </a:cubicBezTo>
                <a:cubicBezTo>
                  <a:pt x="1479286" y="1069064"/>
                  <a:pt x="1483405" y="1062716"/>
                  <a:pt x="1488067" y="1058258"/>
                </a:cubicBezTo>
                <a:lnTo>
                  <a:pt x="1491195" y="1056610"/>
                </a:lnTo>
                <a:lnTo>
                  <a:pt x="1491195" y="1151829"/>
                </a:lnTo>
                <a:lnTo>
                  <a:pt x="1476264" y="1164587"/>
                </a:lnTo>
                <a:cubicBezTo>
                  <a:pt x="1387391" y="1099293"/>
                  <a:pt x="1418225" y="1044882"/>
                  <a:pt x="1449398" y="1050323"/>
                </a:cubicBezTo>
                <a:close/>
                <a:moveTo>
                  <a:pt x="1186855" y="1050323"/>
                </a:moveTo>
                <a:cubicBezTo>
                  <a:pt x="1197246" y="1052136"/>
                  <a:pt x="1207675" y="1060600"/>
                  <a:pt x="1213721" y="1077529"/>
                </a:cubicBezTo>
                <a:cubicBezTo>
                  <a:pt x="1219766" y="1060600"/>
                  <a:pt x="1230195" y="1052136"/>
                  <a:pt x="1240586" y="1050323"/>
                </a:cubicBezTo>
                <a:cubicBezTo>
                  <a:pt x="1271759" y="1044882"/>
                  <a:pt x="1302592" y="1099293"/>
                  <a:pt x="1213721" y="1164587"/>
                </a:cubicBezTo>
                <a:cubicBezTo>
                  <a:pt x="1124848" y="1099293"/>
                  <a:pt x="1155682" y="1044882"/>
                  <a:pt x="1186855" y="1050323"/>
                </a:cubicBezTo>
                <a:close/>
                <a:moveTo>
                  <a:pt x="924312" y="1050323"/>
                </a:moveTo>
                <a:cubicBezTo>
                  <a:pt x="934703" y="1052136"/>
                  <a:pt x="945132" y="1060600"/>
                  <a:pt x="951178" y="1077529"/>
                </a:cubicBezTo>
                <a:cubicBezTo>
                  <a:pt x="957223" y="1060600"/>
                  <a:pt x="967652" y="1052136"/>
                  <a:pt x="978044" y="1050323"/>
                </a:cubicBezTo>
                <a:cubicBezTo>
                  <a:pt x="1009217" y="1044882"/>
                  <a:pt x="1040050" y="1099293"/>
                  <a:pt x="951178" y="1164587"/>
                </a:cubicBezTo>
                <a:cubicBezTo>
                  <a:pt x="862306" y="1099293"/>
                  <a:pt x="893139" y="1044882"/>
                  <a:pt x="924312" y="1050323"/>
                </a:cubicBezTo>
                <a:close/>
                <a:moveTo>
                  <a:pt x="661770" y="1050323"/>
                </a:moveTo>
                <a:cubicBezTo>
                  <a:pt x="672161" y="1052136"/>
                  <a:pt x="682590" y="1060600"/>
                  <a:pt x="688636" y="1077529"/>
                </a:cubicBezTo>
                <a:cubicBezTo>
                  <a:pt x="694681" y="1060600"/>
                  <a:pt x="705110" y="1052136"/>
                  <a:pt x="715501" y="1050323"/>
                </a:cubicBezTo>
                <a:cubicBezTo>
                  <a:pt x="746675" y="1044882"/>
                  <a:pt x="777508" y="1099293"/>
                  <a:pt x="688636" y="1164587"/>
                </a:cubicBezTo>
                <a:cubicBezTo>
                  <a:pt x="599764" y="1099293"/>
                  <a:pt x="630597" y="1044882"/>
                  <a:pt x="661770" y="1050323"/>
                </a:cubicBezTo>
                <a:close/>
                <a:moveTo>
                  <a:pt x="136685" y="1050323"/>
                </a:moveTo>
                <a:cubicBezTo>
                  <a:pt x="147077" y="1052136"/>
                  <a:pt x="157505" y="1060600"/>
                  <a:pt x="163551" y="1077529"/>
                </a:cubicBezTo>
                <a:cubicBezTo>
                  <a:pt x="169597" y="1060600"/>
                  <a:pt x="180026" y="1052136"/>
                  <a:pt x="190417" y="1050323"/>
                </a:cubicBezTo>
                <a:cubicBezTo>
                  <a:pt x="221590" y="1044882"/>
                  <a:pt x="252423" y="1099293"/>
                  <a:pt x="163551" y="1164587"/>
                </a:cubicBezTo>
                <a:cubicBezTo>
                  <a:pt x="74679" y="1099293"/>
                  <a:pt x="105512" y="1044882"/>
                  <a:pt x="136685" y="1050323"/>
                </a:cubicBezTo>
                <a:close/>
                <a:moveTo>
                  <a:pt x="1896943" y="831286"/>
                </a:moveTo>
                <a:cubicBezTo>
                  <a:pt x="1902139" y="830379"/>
                  <a:pt x="1907325" y="831134"/>
                  <a:pt x="1911949" y="833326"/>
                </a:cubicBezTo>
                <a:lnTo>
                  <a:pt x="1912667" y="833984"/>
                </a:lnTo>
                <a:lnTo>
                  <a:pt x="1928296" y="861053"/>
                </a:lnTo>
                <a:lnTo>
                  <a:pt x="1928527" y="861892"/>
                </a:lnTo>
                <a:cubicBezTo>
                  <a:pt x="1929023" y="882976"/>
                  <a:pt x="1914514" y="912902"/>
                  <a:pt x="1870078" y="945549"/>
                </a:cubicBezTo>
                <a:cubicBezTo>
                  <a:pt x="1781205" y="880256"/>
                  <a:pt x="1812039" y="825844"/>
                  <a:pt x="1843212" y="831286"/>
                </a:cubicBezTo>
                <a:cubicBezTo>
                  <a:pt x="1853603" y="833099"/>
                  <a:pt x="1864032" y="841563"/>
                  <a:pt x="1870078" y="858491"/>
                </a:cubicBezTo>
                <a:cubicBezTo>
                  <a:pt x="1876123" y="841563"/>
                  <a:pt x="1886552" y="833099"/>
                  <a:pt x="1896943" y="831286"/>
                </a:cubicBezTo>
                <a:close/>
                <a:moveTo>
                  <a:pt x="1634400" y="831286"/>
                </a:moveTo>
                <a:cubicBezTo>
                  <a:pt x="1660378" y="826751"/>
                  <a:pt x="1686119" y="863781"/>
                  <a:pt x="1642548" y="914036"/>
                </a:cubicBezTo>
                <a:lnTo>
                  <a:pt x="1624527" y="930255"/>
                </a:lnTo>
                <a:lnTo>
                  <a:pt x="1569332" y="834655"/>
                </a:lnTo>
                <a:lnTo>
                  <a:pt x="1580669" y="831286"/>
                </a:lnTo>
                <a:cubicBezTo>
                  <a:pt x="1591060" y="833099"/>
                  <a:pt x="1601489" y="841563"/>
                  <a:pt x="1607535" y="858491"/>
                </a:cubicBezTo>
                <a:cubicBezTo>
                  <a:pt x="1613580" y="841563"/>
                  <a:pt x="1624009" y="833099"/>
                  <a:pt x="1634400" y="831286"/>
                </a:cubicBezTo>
                <a:close/>
                <a:moveTo>
                  <a:pt x="1371858" y="831286"/>
                </a:moveTo>
                <a:cubicBezTo>
                  <a:pt x="1403031" y="825844"/>
                  <a:pt x="1433864" y="880256"/>
                  <a:pt x="1344992" y="945549"/>
                </a:cubicBezTo>
                <a:cubicBezTo>
                  <a:pt x="1256120" y="880256"/>
                  <a:pt x="1286953" y="825844"/>
                  <a:pt x="1318127" y="831286"/>
                </a:cubicBezTo>
                <a:cubicBezTo>
                  <a:pt x="1328518" y="833099"/>
                  <a:pt x="1338946" y="841563"/>
                  <a:pt x="1344992" y="858491"/>
                </a:cubicBezTo>
                <a:cubicBezTo>
                  <a:pt x="1351038" y="841563"/>
                  <a:pt x="1361467" y="833099"/>
                  <a:pt x="1371858" y="831286"/>
                </a:cubicBezTo>
                <a:close/>
                <a:moveTo>
                  <a:pt x="1109315" y="831286"/>
                </a:moveTo>
                <a:cubicBezTo>
                  <a:pt x="1140488" y="825844"/>
                  <a:pt x="1171321" y="880256"/>
                  <a:pt x="1082450" y="945549"/>
                </a:cubicBezTo>
                <a:cubicBezTo>
                  <a:pt x="993578" y="880256"/>
                  <a:pt x="1024411" y="825844"/>
                  <a:pt x="1055584" y="831286"/>
                </a:cubicBezTo>
                <a:cubicBezTo>
                  <a:pt x="1065975" y="833099"/>
                  <a:pt x="1076404" y="841563"/>
                  <a:pt x="1082450" y="858491"/>
                </a:cubicBezTo>
                <a:cubicBezTo>
                  <a:pt x="1088495" y="841563"/>
                  <a:pt x="1098924" y="833099"/>
                  <a:pt x="1109315" y="831286"/>
                </a:cubicBezTo>
                <a:close/>
                <a:moveTo>
                  <a:pt x="846773" y="831286"/>
                </a:moveTo>
                <a:cubicBezTo>
                  <a:pt x="877946" y="825844"/>
                  <a:pt x="908779" y="880256"/>
                  <a:pt x="819907" y="945549"/>
                </a:cubicBezTo>
                <a:cubicBezTo>
                  <a:pt x="731036" y="880256"/>
                  <a:pt x="761869" y="825844"/>
                  <a:pt x="793042" y="831286"/>
                </a:cubicBezTo>
                <a:cubicBezTo>
                  <a:pt x="803433" y="833099"/>
                  <a:pt x="813862" y="841563"/>
                  <a:pt x="819907" y="858491"/>
                </a:cubicBezTo>
                <a:cubicBezTo>
                  <a:pt x="825953" y="841563"/>
                  <a:pt x="836382" y="833099"/>
                  <a:pt x="846773" y="831286"/>
                </a:cubicBezTo>
                <a:close/>
                <a:moveTo>
                  <a:pt x="584230" y="831286"/>
                </a:moveTo>
                <a:cubicBezTo>
                  <a:pt x="615403" y="825844"/>
                  <a:pt x="646236" y="880256"/>
                  <a:pt x="557365" y="945549"/>
                </a:cubicBezTo>
                <a:cubicBezTo>
                  <a:pt x="468493" y="880256"/>
                  <a:pt x="499326" y="825844"/>
                  <a:pt x="530499" y="831286"/>
                </a:cubicBezTo>
                <a:cubicBezTo>
                  <a:pt x="540891" y="833099"/>
                  <a:pt x="551319" y="841563"/>
                  <a:pt x="557365" y="858491"/>
                </a:cubicBezTo>
                <a:cubicBezTo>
                  <a:pt x="563410" y="841563"/>
                  <a:pt x="573839" y="833099"/>
                  <a:pt x="584230" y="831286"/>
                </a:cubicBezTo>
                <a:close/>
                <a:moveTo>
                  <a:pt x="321687" y="831286"/>
                </a:moveTo>
                <a:cubicBezTo>
                  <a:pt x="352861" y="825844"/>
                  <a:pt x="383694" y="880256"/>
                  <a:pt x="294821" y="945549"/>
                </a:cubicBezTo>
                <a:cubicBezTo>
                  <a:pt x="205952" y="880256"/>
                  <a:pt x="236784" y="825844"/>
                  <a:pt x="267957" y="831286"/>
                </a:cubicBezTo>
                <a:cubicBezTo>
                  <a:pt x="278348" y="833099"/>
                  <a:pt x="288777" y="841563"/>
                  <a:pt x="294821" y="858491"/>
                </a:cubicBezTo>
                <a:cubicBezTo>
                  <a:pt x="300867" y="841563"/>
                  <a:pt x="311296" y="833099"/>
                  <a:pt x="321687" y="831286"/>
                </a:cubicBezTo>
                <a:close/>
                <a:moveTo>
                  <a:pt x="59146" y="831286"/>
                </a:moveTo>
                <a:cubicBezTo>
                  <a:pt x="90319" y="825844"/>
                  <a:pt x="121152" y="880256"/>
                  <a:pt x="32280" y="945549"/>
                </a:cubicBezTo>
                <a:cubicBezTo>
                  <a:pt x="21171" y="937388"/>
                  <a:pt x="11933" y="929396"/>
                  <a:pt x="4331" y="921670"/>
                </a:cubicBezTo>
                <a:lnTo>
                  <a:pt x="0" y="916344"/>
                </a:lnTo>
                <a:lnTo>
                  <a:pt x="44720" y="838885"/>
                </a:lnTo>
                <a:close/>
                <a:moveTo>
                  <a:pt x="399228" y="612250"/>
                </a:moveTo>
                <a:cubicBezTo>
                  <a:pt x="409619" y="614064"/>
                  <a:pt x="420048" y="622527"/>
                  <a:pt x="426093" y="639455"/>
                </a:cubicBezTo>
                <a:cubicBezTo>
                  <a:pt x="432139" y="622527"/>
                  <a:pt x="442568" y="614064"/>
                  <a:pt x="452959" y="612250"/>
                </a:cubicBezTo>
                <a:cubicBezTo>
                  <a:pt x="484132" y="606809"/>
                  <a:pt x="514965" y="661218"/>
                  <a:pt x="426093" y="726512"/>
                </a:cubicBezTo>
                <a:cubicBezTo>
                  <a:pt x="337221" y="661218"/>
                  <a:pt x="368054" y="606809"/>
                  <a:pt x="399228" y="612250"/>
                </a:cubicBezTo>
                <a:close/>
                <a:moveTo>
                  <a:pt x="190417" y="612250"/>
                </a:moveTo>
                <a:cubicBezTo>
                  <a:pt x="221591" y="606809"/>
                  <a:pt x="252423" y="661219"/>
                  <a:pt x="163552" y="726512"/>
                </a:cubicBezTo>
                <a:cubicBezTo>
                  <a:pt x="152443" y="718350"/>
                  <a:pt x="143204" y="710359"/>
                  <a:pt x="135603" y="702633"/>
                </a:cubicBezTo>
                <a:lnTo>
                  <a:pt x="128458" y="693848"/>
                </a:lnTo>
                <a:lnTo>
                  <a:pt x="161652" y="636353"/>
                </a:lnTo>
                <a:lnTo>
                  <a:pt x="163552" y="639455"/>
                </a:lnTo>
                <a:cubicBezTo>
                  <a:pt x="169597" y="622528"/>
                  <a:pt x="180026" y="614064"/>
                  <a:pt x="190417" y="612250"/>
                </a:cubicBezTo>
                <a:close/>
                <a:moveTo>
                  <a:pt x="1711940" y="612249"/>
                </a:moveTo>
                <a:cubicBezTo>
                  <a:pt x="1722331" y="614063"/>
                  <a:pt x="1732760" y="622527"/>
                  <a:pt x="1738806" y="639455"/>
                </a:cubicBezTo>
                <a:cubicBezTo>
                  <a:pt x="1744851" y="622527"/>
                  <a:pt x="1755281" y="614063"/>
                  <a:pt x="1765672" y="612249"/>
                </a:cubicBezTo>
                <a:cubicBezTo>
                  <a:pt x="1796845" y="606809"/>
                  <a:pt x="1827678" y="661219"/>
                  <a:pt x="1738806" y="726512"/>
                </a:cubicBezTo>
                <a:cubicBezTo>
                  <a:pt x="1649934" y="661218"/>
                  <a:pt x="1680767" y="606809"/>
                  <a:pt x="1711940" y="612249"/>
                </a:cubicBezTo>
                <a:close/>
                <a:moveTo>
                  <a:pt x="1449398" y="612249"/>
                </a:moveTo>
                <a:cubicBezTo>
                  <a:pt x="1459789" y="614063"/>
                  <a:pt x="1470218" y="622527"/>
                  <a:pt x="1476264" y="639455"/>
                </a:cubicBezTo>
                <a:cubicBezTo>
                  <a:pt x="1482309" y="622527"/>
                  <a:pt x="1492738" y="614063"/>
                  <a:pt x="1503129" y="612249"/>
                </a:cubicBezTo>
                <a:cubicBezTo>
                  <a:pt x="1530406" y="607489"/>
                  <a:pt x="1557422" y="648551"/>
                  <a:pt x="1504212" y="702633"/>
                </a:cubicBezTo>
                <a:lnTo>
                  <a:pt x="1496777" y="708986"/>
                </a:lnTo>
                <a:lnTo>
                  <a:pt x="1491195" y="699317"/>
                </a:lnTo>
                <a:lnTo>
                  <a:pt x="1491195" y="713755"/>
                </a:lnTo>
                <a:lnTo>
                  <a:pt x="1476264" y="726512"/>
                </a:lnTo>
                <a:cubicBezTo>
                  <a:pt x="1387391" y="661218"/>
                  <a:pt x="1418225" y="606809"/>
                  <a:pt x="1449398" y="612249"/>
                </a:cubicBezTo>
                <a:close/>
                <a:moveTo>
                  <a:pt x="1186855" y="612249"/>
                </a:moveTo>
                <a:cubicBezTo>
                  <a:pt x="1197246" y="614063"/>
                  <a:pt x="1207675" y="622527"/>
                  <a:pt x="1213721" y="639455"/>
                </a:cubicBezTo>
                <a:cubicBezTo>
                  <a:pt x="1219766" y="622527"/>
                  <a:pt x="1230195" y="614063"/>
                  <a:pt x="1240586" y="612249"/>
                </a:cubicBezTo>
                <a:cubicBezTo>
                  <a:pt x="1271759" y="606809"/>
                  <a:pt x="1302592" y="661219"/>
                  <a:pt x="1213721" y="726512"/>
                </a:cubicBezTo>
                <a:cubicBezTo>
                  <a:pt x="1124848" y="661218"/>
                  <a:pt x="1155682" y="606809"/>
                  <a:pt x="1186855" y="612249"/>
                </a:cubicBezTo>
                <a:close/>
                <a:moveTo>
                  <a:pt x="924312" y="612249"/>
                </a:moveTo>
                <a:cubicBezTo>
                  <a:pt x="934703" y="614064"/>
                  <a:pt x="945132" y="622527"/>
                  <a:pt x="951178" y="639455"/>
                </a:cubicBezTo>
                <a:cubicBezTo>
                  <a:pt x="957223" y="622527"/>
                  <a:pt x="967652" y="614063"/>
                  <a:pt x="978044" y="612249"/>
                </a:cubicBezTo>
                <a:cubicBezTo>
                  <a:pt x="1009217" y="606809"/>
                  <a:pt x="1040050" y="661218"/>
                  <a:pt x="951178" y="726512"/>
                </a:cubicBezTo>
                <a:cubicBezTo>
                  <a:pt x="862307" y="661218"/>
                  <a:pt x="893139" y="606809"/>
                  <a:pt x="924312" y="612249"/>
                </a:cubicBezTo>
                <a:close/>
                <a:moveTo>
                  <a:pt x="715501" y="612249"/>
                </a:moveTo>
                <a:cubicBezTo>
                  <a:pt x="746675" y="606809"/>
                  <a:pt x="777508" y="661219"/>
                  <a:pt x="688636" y="726512"/>
                </a:cubicBezTo>
                <a:cubicBezTo>
                  <a:pt x="599764" y="661218"/>
                  <a:pt x="630597" y="606809"/>
                  <a:pt x="661770" y="612250"/>
                </a:cubicBezTo>
                <a:cubicBezTo>
                  <a:pt x="672161" y="614064"/>
                  <a:pt x="682591" y="622527"/>
                  <a:pt x="688636" y="639455"/>
                </a:cubicBezTo>
                <a:cubicBezTo>
                  <a:pt x="694682" y="622527"/>
                  <a:pt x="705110" y="614064"/>
                  <a:pt x="715501" y="612249"/>
                </a:cubicBezTo>
                <a:close/>
                <a:moveTo>
                  <a:pt x="793042" y="393212"/>
                </a:moveTo>
                <a:cubicBezTo>
                  <a:pt x="803433" y="395026"/>
                  <a:pt x="813862" y="403490"/>
                  <a:pt x="819908" y="420418"/>
                </a:cubicBezTo>
                <a:cubicBezTo>
                  <a:pt x="825953" y="403490"/>
                  <a:pt x="836382" y="395026"/>
                  <a:pt x="846773" y="393212"/>
                </a:cubicBezTo>
                <a:cubicBezTo>
                  <a:pt x="877946" y="387772"/>
                  <a:pt x="908778" y="442183"/>
                  <a:pt x="819908" y="507476"/>
                </a:cubicBezTo>
                <a:cubicBezTo>
                  <a:pt x="731036" y="442183"/>
                  <a:pt x="761869" y="387772"/>
                  <a:pt x="793042" y="393212"/>
                </a:cubicBezTo>
                <a:close/>
                <a:moveTo>
                  <a:pt x="530500" y="393212"/>
                </a:moveTo>
                <a:cubicBezTo>
                  <a:pt x="540891" y="395026"/>
                  <a:pt x="551319" y="403490"/>
                  <a:pt x="557365" y="420418"/>
                </a:cubicBezTo>
                <a:cubicBezTo>
                  <a:pt x="563411" y="403490"/>
                  <a:pt x="573839" y="395026"/>
                  <a:pt x="584231" y="393212"/>
                </a:cubicBezTo>
                <a:cubicBezTo>
                  <a:pt x="615403" y="387772"/>
                  <a:pt x="646237" y="442183"/>
                  <a:pt x="557365" y="507476"/>
                </a:cubicBezTo>
                <a:cubicBezTo>
                  <a:pt x="468493" y="442183"/>
                  <a:pt x="499326" y="387772"/>
                  <a:pt x="530500" y="393212"/>
                </a:cubicBezTo>
                <a:close/>
                <a:moveTo>
                  <a:pt x="321688" y="393212"/>
                </a:moveTo>
                <a:cubicBezTo>
                  <a:pt x="352860" y="387772"/>
                  <a:pt x="383695" y="442183"/>
                  <a:pt x="294821" y="507477"/>
                </a:cubicBezTo>
                <a:cubicBezTo>
                  <a:pt x="283713" y="499315"/>
                  <a:pt x="274475" y="491323"/>
                  <a:pt x="266874" y="483597"/>
                </a:cubicBezTo>
                <a:lnTo>
                  <a:pt x="256915" y="471353"/>
                </a:lnTo>
                <a:lnTo>
                  <a:pt x="290446" y="413275"/>
                </a:lnTo>
                <a:lnTo>
                  <a:pt x="294821" y="420418"/>
                </a:lnTo>
                <a:cubicBezTo>
                  <a:pt x="300868" y="403490"/>
                  <a:pt x="311297" y="395026"/>
                  <a:pt x="321688" y="393212"/>
                </a:cubicBezTo>
                <a:close/>
                <a:moveTo>
                  <a:pt x="1580669" y="393212"/>
                </a:moveTo>
                <a:cubicBezTo>
                  <a:pt x="1591060" y="395026"/>
                  <a:pt x="1601489" y="403490"/>
                  <a:pt x="1607535" y="420418"/>
                </a:cubicBezTo>
                <a:cubicBezTo>
                  <a:pt x="1613580" y="403490"/>
                  <a:pt x="1624009" y="395026"/>
                  <a:pt x="1634400" y="393212"/>
                </a:cubicBezTo>
                <a:cubicBezTo>
                  <a:pt x="1665573" y="387771"/>
                  <a:pt x="1696406" y="442183"/>
                  <a:pt x="1607535" y="507476"/>
                </a:cubicBezTo>
                <a:cubicBezTo>
                  <a:pt x="1518662" y="442183"/>
                  <a:pt x="1549496" y="387771"/>
                  <a:pt x="1580669" y="393212"/>
                </a:cubicBezTo>
                <a:close/>
                <a:moveTo>
                  <a:pt x="1318127" y="393212"/>
                </a:moveTo>
                <a:cubicBezTo>
                  <a:pt x="1328518" y="395026"/>
                  <a:pt x="1338946" y="403490"/>
                  <a:pt x="1344992" y="420418"/>
                </a:cubicBezTo>
                <a:cubicBezTo>
                  <a:pt x="1351038" y="403490"/>
                  <a:pt x="1361467" y="395026"/>
                  <a:pt x="1371858" y="393212"/>
                </a:cubicBezTo>
                <a:cubicBezTo>
                  <a:pt x="1403031" y="387771"/>
                  <a:pt x="1433864" y="442183"/>
                  <a:pt x="1344992" y="507476"/>
                </a:cubicBezTo>
                <a:cubicBezTo>
                  <a:pt x="1256120" y="442183"/>
                  <a:pt x="1286953" y="387771"/>
                  <a:pt x="1318127" y="393212"/>
                </a:cubicBezTo>
                <a:close/>
                <a:moveTo>
                  <a:pt x="1055584" y="393212"/>
                </a:moveTo>
                <a:cubicBezTo>
                  <a:pt x="1065975" y="395026"/>
                  <a:pt x="1076404" y="403490"/>
                  <a:pt x="1082450" y="420418"/>
                </a:cubicBezTo>
                <a:cubicBezTo>
                  <a:pt x="1088495" y="403490"/>
                  <a:pt x="1098924" y="395026"/>
                  <a:pt x="1109315" y="393212"/>
                </a:cubicBezTo>
                <a:cubicBezTo>
                  <a:pt x="1140488" y="387771"/>
                  <a:pt x="1171321" y="442183"/>
                  <a:pt x="1082450" y="507476"/>
                </a:cubicBezTo>
                <a:cubicBezTo>
                  <a:pt x="993578" y="442183"/>
                  <a:pt x="1024411" y="387771"/>
                  <a:pt x="1055584" y="393212"/>
                </a:cubicBezTo>
                <a:close/>
                <a:moveTo>
                  <a:pt x="904063" y="180195"/>
                </a:moveTo>
                <a:lnTo>
                  <a:pt x="941056" y="184856"/>
                </a:lnTo>
                <a:lnTo>
                  <a:pt x="951178" y="201382"/>
                </a:lnTo>
                <a:lnTo>
                  <a:pt x="959850" y="187223"/>
                </a:lnTo>
                <a:lnTo>
                  <a:pt x="980108" y="189775"/>
                </a:lnTo>
                <a:lnTo>
                  <a:pt x="1002188" y="186994"/>
                </a:lnTo>
                <a:lnTo>
                  <a:pt x="1009628" y="204782"/>
                </a:lnTo>
                <a:cubicBezTo>
                  <a:pt x="1010124" y="225867"/>
                  <a:pt x="995614" y="255793"/>
                  <a:pt x="951178" y="288439"/>
                </a:cubicBezTo>
                <a:cubicBezTo>
                  <a:pt x="884525" y="239470"/>
                  <a:pt x="885204" y="196621"/>
                  <a:pt x="902861" y="180553"/>
                </a:cubicBezTo>
                <a:close/>
                <a:moveTo>
                  <a:pt x="1449398" y="174176"/>
                </a:moveTo>
                <a:cubicBezTo>
                  <a:pt x="1459789" y="175990"/>
                  <a:pt x="1470218" y="184454"/>
                  <a:pt x="1476264" y="201381"/>
                </a:cubicBezTo>
                <a:cubicBezTo>
                  <a:pt x="1482309" y="184454"/>
                  <a:pt x="1492738" y="175990"/>
                  <a:pt x="1503129" y="174176"/>
                </a:cubicBezTo>
                <a:cubicBezTo>
                  <a:pt x="1534302" y="168735"/>
                  <a:pt x="1565135" y="223147"/>
                  <a:pt x="1476264" y="288439"/>
                </a:cubicBezTo>
                <a:cubicBezTo>
                  <a:pt x="1387391" y="223147"/>
                  <a:pt x="1418225" y="168735"/>
                  <a:pt x="1449398" y="174176"/>
                </a:cubicBezTo>
                <a:close/>
                <a:moveTo>
                  <a:pt x="1186855" y="174176"/>
                </a:moveTo>
                <a:cubicBezTo>
                  <a:pt x="1197246" y="175990"/>
                  <a:pt x="1207675" y="184454"/>
                  <a:pt x="1213721" y="201382"/>
                </a:cubicBezTo>
                <a:cubicBezTo>
                  <a:pt x="1219766" y="184454"/>
                  <a:pt x="1230195" y="175990"/>
                  <a:pt x="1240586" y="174176"/>
                </a:cubicBezTo>
                <a:cubicBezTo>
                  <a:pt x="1271759" y="168735"/>
                  <a:pt x="1302592" y="223147"/>
                  <a:pt x="1213721" y="288439"/>
                </a:cubicBezTo>
                <a:cubicBezTo>
                  <a:pt x="1124848" y="223147"/>
                  <a:pt x="1155682" y="168735"/>
                  <a:pt x="1186855" y="174176"/>
                </a:cubicBezTo>
                <a:close/>
                <a:moveTo>
                  <a:pt x="661771" y="174176"/>
                </a:moveTo>
                <a:cubicBezTo>
                  <a:pt x="672162" y="175990"/>
                  <a:pt x="682591" y="184454"/>
                  <a:pt x="688637" y="201382"/>
                </a:cubicBezTo>
                <a:cubicBezTo>
                  <a:pt x="712819" y="133670"/>
                  <a:pt x="807132" y="201382"/>
                  <a:pt x="688637" y="288439"/>
                </a:cubicBezTo>
                <a:cubicBezTo>
                  <a:pt x="599764" y="223147"/>
                  <a:pt x="630598" y="168735"/>
                  <a:pt x="661771" y="174176"/>
                </a:cubicBezTo>
                <a:close/>
                <a:moveTo>
                  <a:pt x="452959" y="174176"/>
                </a:moveTo>
                <a:cubicBezTo>
                  <a:pt x="484133" y="168735"/>
                  <a:pt x="514966" y="223147"/>
                  <a:pt x="426093" y="288439"/>
                </a:cubicBezTo>
                <a:cubicBezTo>
                  <a:pt x="414984" y="280277"/>
                  <a:pt x="405745" y="272286"/>
                  <a:pt x="398144" y="264560"/>
                </a:cubicBezTo>
                <a:lnTo>
                  <a:pt x="385373" y="248858"/>
                </a:lnTo>
                <a:lnTo>
                  <a:pt x="419241" y="190195"/>
                </a:lnTo>
                <a:lnTo>
                  <a:pt x="426093" y="201382"/>
                </a:lnTo>
                <a:cubicBezTo>
                  <a:pt x="432139" y="184454"/>
                  <a:pt x="442568" y="175990"/>
                  <a:pt x="452959" y="174176"/>
                </a:cubicBezTo>
                <a:close/>
                <a:moveTo>
                  <a:pt x="613140" y="3122"/>
                </a:moveTo>
                <a:lnTo>
                  <a:pt x="603440" y="23238"/>
                </a:lnTo>
                <a:cubicBezTo>
                  <a:pt x="594320" y="37436"/>
                  <a:pt x="579584" y="53080"/>
                  <a:pt x="557366" y="69403"/>
                </a:cubicBezTo>
                <a:cubicBezTo>
                  <a:pt x="546257" y="61242"/>
                  <a:pt x="537018" y="53250"/>
                  <a:pt x="529417" y="45524"/>
                </a:cubicBezTo>
                <a:lnTo>
                  <a:pt x="521453" y="35733"/>
                </a:lnTo>
                <a:lnTo>
                  <a:pt x="522821" y="34182"/>
                </a:lnTo>
                <a:lnTo>
                  <a:pt x="551919" y="19983"/>
                </a:lnTo>
                <a:lnTo>
                  <a:pt x="561449" y="13558"/>
                </a:lnTo>
                <a:lnTo>
                  <a:pt x="567653" y="12305"/>
                </a:lnTo>
                <a:lnTo>
                  <a:pt x="574100" y="9160"/>
                </a:lnTo>
                <a:lnTo>
                  <a:pt x="588054" y="8187"/>
                </a:lnTo>
                <a:close/>
                <a:moveTo>
                  <a:pt x="1288737" y="0"/>
                </a:moveTo>
                <a:lnTo>
                  <a:pt x="1318672" y="0"/>
                </a:lnTo>
                <a:lnTo>
                  <a:pt x="1352378" y="6805"/>
                </a:lnTo>
                <a:lnTo>
                  <a:pt x="1386117" y="9158"/>
                </a:lnTo>
                <a:lnTo>
                  <a:pt x="1395620" y="13795"/>
                </a:lnTo>
                <a:lnTo>
                  <a:pt x="1391067" y="23238"/>
                </a:lnTo>
                <a:cubicBezTo>
                  <a:pt x="1381947" y="37436"/>
                  <a:pt x="1367210" y="53080"/>
                  <a:pt x="1344992" y="69403"/>
                </a:cubicBezTo>
                <a:cubicBezTo>
                  <a:pt x="1311665" y="44918"/>
                  <a:pt x="1295172" y="21963"/>
                  <a:pt x="1289217" y="3121"/>
                </a:cubicBezTo>
                <a:close/>
              </a:path>
            </a:pathLst>
          </a:custGeom>
          <a:solidFill>
            <a:srgbClr val="FF66FF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3A1382E0-BA29-4902-8211-89B17527638B}"/>
              </a:ext>
            </a:extLst>
          </p:cNvPr>
          <p:cNvSpPr/>
          <p:nvPr/>
        </p:nvSpPr>
        <p:spPr bwMode="auto">
          <a:xfrm>
            <a:off x="4944970" y="3805554"/>
            <a:ext cx="2099169" cy="1260140"/>
          </a:xfrm>
          <a:custGeom>
            <a:avLst/>
            <a:gdLst>
              <a:gd name="connsiteX0" fmla="*/ 96839 w 2099169"/>
              <a:gd name="connsiteY0" fmla="*/ 873195 h 1260140"/>
              <a:gd name="connsiteX1" fmla="*/ 97643 w 2099169"/>
              <a:gd name="connsiteY1" fmla="*/ 883009 h 1260140"/>
              <a:gd name="connsiteX2" fmla="*/ 108666 w 2099169"/>
              <a:gd name="connsiteY2" fmla="*/ 902208 h 1260140"/>
              <a:gd name="connsiteX3" fmla="*/ 121461 w 2099169"/>
              <a:gd name="connsiteY3" fmla="*/ 931008 h 1260140"/>
              <a:gd name="connsiteX4" fmla="*/ 108666 w 2099169"/>
              <a:gd name="connsiteY4" fmla="*/ 1055804 h 1260140"/>
              <a:gd name="connsiteX5" fmla="*/ 121461 w 2099169"/>
              <a:gd name="connsiteY5" fmla="*/ 1084603 h 1260140"/>
              <a:gd name="connsiteX6" fmla="*/ 117023 w 2099169"/>
              <a:gd name="connsiteY6" fmla="*/ 1108487 h 1260140"/>
              <a:gd name="connsiteX7" fmla="*/ 0 w 2099169"/>
              <a:gd name="connsiteY7" fmla="*/ 1040924 h 1260140"/>
              <a:gd name="connsiteX8" fmla="*/ 1987824 w 2099169"/>
              <a:gd name="connsiteY8" fmla="*/ 839578 h 1260140"/>
              <a:gd name="connsiteX9" fmla="*/ 2094036 w 2099169"/>
              <a:gd name="connsiteY9" fmla="*/ 1023543 h 1260140"/>
              <a:gd name="connsiteX10" fmla="*/ 2093804 w 2099169"/>
              <a:gd name="connsiteY10" fmla="*/ 1024605 h 1260140"/>
              <a:gd name="connsiteX11" fmla="*/ 2096947 w 2099169"/>
              <a:gd name="connsiteY11" fmla="*/ 1040204 h 1260140"/>
              <a:gd name="connsiteX12" fmla="*/ 2099169 w 2099169"/>
              <a:gd name="connsiteY12" fmla="*/ 1043752 h 1260140"/>
              <a:gd name="connsiteX13" fmla="*/ 2003501 w 2099169"/>
              <a:gd name="connsiteY13" fmla="*/ 1098986 h 1260140"/>
              <a:gd name="connsiteX14" fmla="*/ 2005070 w 2099169"/>
              <a:gd name="connsiteY14" fmla="*/ 1094203 h 1260140"/>
              <a:gd name="connsiteX15" fmla="*/ 1992472 w 2099169"/>
              <a:gd name="connsiteY15" fmla="*/ 1055804 h 1260140"/>
              <a:gd name="connsiteX16" fmla="*/ 1992472 w 2099169"/>
              <a:gd name="connsiteY16" fmla="*/ 902208 h 1260140"/>
              <a:gd name="connsiteX17" fmla="*/ 1979875 w 2099169"/>
              <a:gd name="connsiteY17" fmla="*/ 863809 h 1260140"/>
              <a:gd name="connsiteX18" fmla="*/ 1781997 w 2099169"/>
              <a:gd name="connsiteY18" fmla="*/ 483074 h 1260140"/>
              <a:gd name="connsiteX19" fmla="*/ 1887318 w 2099169"/>
              <a:gd name="connsiteY19" fmla="*/ 665495 h 1260140"/>
              <a:gd name="connsiteX20" fmla="*/ 1878635 w 2099169"/>
              <a:gd name="connsiteY20" fmla="*/ 686215 h 1260140"/>
              <a:gd name="connsiteX21" fmla="*/ 1884712 w 2099169"/>
              <a:gd name="connsiteY21" fmla="*/ 748613 h 1260140"/>
              <a:gd name="connsiteX22" fmla="*/ 1884712 w 2099169"/>
              <a:gd name="connsiteY22" fmla="*/ 902208 h 1260140"/>
              <a:gd name="connsiteX23" fmla="*/ 1897507 w 2099169"/>
              <a:gd name="connsiteY23" fmla="*/ 931008 h 1260140"/>
              <a:gd name="connsiteX24" fmla="*/ 1884712 w 2099169"/>
              <a:gd name="connsiteY24" fmla="*/ 1055804 h 1260140"/>
              <a:gd name="connsiteX25" fmla="*/ 1897507 w 2099169"/>
              <a:gd name="connsiteY25" fmla="*/ 1084603 h 1260140"/>
              <a:gd name="connsiteX26" fmla="*/ 1878635 w 2099169"/>
              <a:gd name="connsiteY26" fmla="*/ 1147001 h 1260140"/>
              <a:gd name="connsiteX27" fmla="*/ 1872594 w 2099169"/>
              <a:gd name="connsiteY27" fmla="*/ 1174565 h 1260140"/>
              <a:gd name="connsiteX28" fmla="*/ 1846278 w 2099169"/>
              <a:gd name="connsiteY28" fmla="*/ 1189758 h 1260140"/>
              <a:gd name="connsiteX29" fmla="*/ 1781732 w 2099169"/>
              <a:gd name="connsiteY29" fmla="*/ 1077960 h 1260140"/>
              <a:gd name="connsiteX30" fmla="*/ 1781489 w 2099169"/>
              <a:gd name="connsiteY30" fmla="*/ 1075003 h 1260140"/>
              <a:gd name="connsiteX31" fmla="*/ 1770466 w 2099169"/>
              <a:gd name="connsiteY31" fmla="*/ 1055804 h 1260140"/>
              <a:gd name="connsiteX32" fmla="*/ 1770466 w 2099169"/>
              <a:gd name="connsiteY32" fmla="*/ 902208 h 1260140"/>
              <a:gd name="connsiteX33" fmla="*/ 1770466 w 2099169"/>
              <a:gd name="connsiteY33" fmla="*/ 748613 h 1260140"/>
              <a:gd name="connsiteX34" fmla="*/ 1770466 w 2099169"/>
              <a:gd name="connsiteY34" fmla="*/ 595017 h 1260140"/>
              <a:gd name="connsiteX35" fmla="*/ 1770466 w 2099169"/>
              <a:gd name="connsiteY35" fmla="*/ 518220 h 1260140"/>
              <a:gd name="connsiteX36" fmla="*/ 338376 w 2099169"/>
              <a:gd name="connsiteY36" fmla="*/ 454840 h 1260140"/>
              <a:gd name="connsiteX37" fmla="*/ 341695 w 2099169"/>
              <a:gd name="connsiteY37" fmla="*/ 460621 h 1260140"/>
              <a:gd name="connsiteX38" fmla="*/ 330672 w 2099169"/>
              <a:gd name="connsiteY38" fmla="*/ 595017 h 1260140"/>
              <a:gd name="connsiteX39" fmla="*/ 343467 w 2099169"/>
              <a:gd name="connsiteY39" fmla="*/ 623816 h 1260140"/>
              <a:gd name="connsiteX40" fmla="*/ 330672 w 2099169"/>
              <a:gd name="connsiteY40" fmla="*/ 748613 h 1260140"/>
              <a:gd name="connsiteX41" fmla="*/ 330672 w 2099169"/>
              <a:gd name="connsiteY41" fmla="*/ 902208 h 1260140"/>
              <a:gd name="connsiteX42" fmla="*/ 343467 w 2099169"/>
              <a:gd name="connsiteY42" fmla="*/ 931008 h 1260140"/>
              <a:gd name="connsiteX43" fmla="*/ 330672 w 2099169"/>
              <a:gd name="connsiteY43" fmla="*/ 1055804 h 1260140"/>
              <a:gd name="connsiteX44" fmla="*/ 332612 w 2099169"/>
              <a:gd name="connsiteY44" fmla="*/ 1060169 h 1260140"/>
              <a:gd name="connsiteX45" fmla="*/ 257792 w 2099169"/>
              <a:gd name="connsiteY45" fmla="*/ 1189760 h 1260140"/>
              <a:gd name="connsiteX46" fmla="*/ 207248 w 2099169"/>
              <a:gd name="connsiteY46" fmla="*/ 1160578 h 1260140"/>
              <a:gd name="connsiteX47" fmla="*/ 216426 w 2099169"/>
              <a:gd name="connsiteY47" fmla="*/ 1132602 h 1260140"/>
              <a:gd name="connsiteX48" fmla="*/ 216426 w 2099169"/>
              <a:gd name="connsiteY48" fmla="*/ 1055804 h 1260140"/>
              <a:gd name="connsiteX49" fmla="*/ 216426 w 2099169"/>
              <a:gd name="connsiteY49" fmla="*/ 902208 h 1260140"/>
              <a:gd name="connsiteX50" fmla="*/ 216426 w 2099169"/>
              <a:gd name="connsiteY50" fmla="*/ 748613 h 1260140"/>
              <a:gd name="connsiteX51" fmla="*/ 216426 w 2099169"/>
              <a:gd name="connsiteY51" fmla="*/ 671815 h 1260140"/>
              <a:gd name="connsiteX52" fmla="*/ 220797 w 2099169"/>
              <a:gd name="connsiteY52" fmla="*/ 658493 h 1260140"/>
              <a:gd name="connsiteX53" fmla="*/ 886047 w 2099169"/>
              <a:gd name="connsiteY53" fmla="*/ 140507 h 1260140"/>
              <a:gd name="connsiteX54" fmla="*/ 901871 w 2099169"/>
              <a:gd name="connsiteY54" fmla="*/ 151752 h 1260140"/>
              <a:gd name="connsiteX55" fmla="*/ 973303 w 2099169"/>
              <a:gd name="connsiteY55" fmla="*/ 179857 h 1260140"/>
              <a:gd name="connsiteX56" fmla="*/ 1005582 w 2099169"/>
              <a:gd name="connsiteY56" fmla="*/ 183923 h 1260140"/>
              <a:gd name="connsiteX57" fmla="*/ 996690 w 2099169"/>
              <a:gd name="connsiteY57" fmla="*/ 211029 h 1260140"/>
              <a:gd name="connsiteX58" fmla="*/ 996689 w 2099169"/>
              <a:gd name="connsiteY58" fmla="*/ 287826 h 1260140"/>
              <a:gd name="connsiteX59" fmla="*/ 1009484 w 2099169"/>
              <a:gd name="connsiteY59" fmla="*/ 316626 h 1260140"/>
              <a:gd name="connsiteX60" fmla="*/ 996689 w 2099169"/>
              <a:gd name="connsiteY60" fmla="*/ 441422 h 1260140"/>
              <a:gd name="connsiteX61" fmla="*/ 996689 w 2099169"/>
              <a:gd name="connsiteY61" fmla="*/ 595017 h 1260140"/>
              <a:gd name="connsiteX62" fmla="*/ 1009484 w 2099169"/>
              <a:gd name="connsiteY62" fmla="*/ 623816 h 1260140"/>
              <a:gd name="connsiteX63" fmla="*/ 996689 w 2099169"/>
              <a:gd name="connsiteY63" fmla="*/ 748613 h 1260140"/>
              <a:gd name="connsiteX64" fmla="*/ 996689 w 2099169"/>
              <a:gd name="connsiteY64" fmla="*/ 902208 h 1260140"/>
              <a:gd name="connsiteX65" fmla="*/ 1009484 w 2099169"/>
              <a:gd name="connsiteY65" fmla="*/ 931008 h 1260140"/>
              <a:gd name="connsiteX66" fmla="*/ 996689 w 2099169"/>
              <a:gd name="connsiteY66" fmla="*/ 1055804 h 1260140"/>
              <a:gd name="connsiteX67" fmla="*/ 1009484 w 2099169"/>
              <a:gd name="connsiteY67" fmla="*/ 1084603 h 1260140"/>
              <a:gd name="connsiteX68" fmla="*/ 996689 w 2099169"/>
              <a:gd name="connsiteY68" fmla="*/ 1209399 h 1260140"/>
              <a:gd name="connsiteX69" fmla="*/ 1009484 w 2099169"/>
              <a:gd name="connsiteY69" fmla="*/ 1238199 h 1260140"/>
              <a:gd name="connsiteX70" fmla="*/ 1005407 w 2099169"/>
              <a:gd name="connsiteY70" fmla="*/ 1260140 h 1260140"/>
              <a:gd name="connsiteX71" fmla="*/ 890992 w 2099169"/>
              <a:gd name="connsiteY71" fmla="*/ 1260140 h 1260140"/>
              <a:gd name="connsiteX72" fmla="*/ 895041 w 2099169"/>
              <a:gd name="connsiteY72" fmla="*/ 1247798 h 1260140"/>
              <a:gd name="connsiteX73" fmla="*/ 882444 w 2099169"/>
              <a:gd name="connsiteY73" fmla="*/ 1209399 h 1260140"/>
              <a:gd name="connsiteX74" fmla="*/ 882444 w 2099169"/>
              <a:gd name="connsiteY74" fmla="*/ 1055804 h 1260140"/>
              <a:gd name="connsiteX75" fmla="*/ 882444 w 2099169"/>
              <a:gd name="connsiteY75" fmla="*/ 902208 h 1260140"/>
              <a:gd name="connsiteX76" fmla="*/ 882444 w 2099169"/>
              <a:gd name="connsiteY76" fmla="*/ 748613 h 1260140"/>
              <a:gd name="connsiteX77" fmla="*/ 882444 w 2099169"/>
              <a:gd name="connsiteY77" fmla="*/ 595017 h 1260140"/>
              <a:gd name="connsiteX78" fmla="*/ 882444 w 2099169"/>
              <a:gd name="connsiteY78" fmla="*/ 441422 h 1260140"/>
              <a:gd name="connsiteX79" fmla="*/ 882444 w 2099169"/>
              <a:gd name="connsiteY79" fmla="*/ 287826 h 1260140"/>
              <a:gd name="connsiteX80" fmla="*/ 893467 w 2099169"/>
              <a:gd name="connsiteY80" fmla="*/ 153430 h 1260140"/>
              <a:gd name="connsiteX81" fmla="*/ 1221060 w 2099169"/>
              <a:gd name="connsiteY81" fmla="*/ 138349 h 1260140"/>
              <a:gd name="connsiteX82" fmla="*/ 1229718 w 2099169"/>
              <a:gd name="connsiteY82" fmla="*/ 153430 h 1260140"/>
              <a:gd name="connsiteX83" fmla="*/ 1218695 w 2099169"/>
              <a:gd name="connsiteY83" fmla="*/ 287826 h 1260140"/>
              <a:gd name="connsiteX84" fmla="*/ 1231490 w 2099169"/>
              <a:gd name="connsiteY84" fmla="*/ 316626 h 1260140"/>
              <a:gd name="connsiteX85" fmla="*/ 1218695 w 2099169"/>
              <a:gd name="connsiteY85" fmla="*/ 441422 h 1260140"/>
              <a:gd name="connsiteX86" fmla="*/ 1218695 w 2099169"/>
              <a:gd name="connsiteY86" fmla="*/ 595017 h 1260140"/>
              <a:gd name="connsiteX87" fmla="*/ 1231490 w 2099169"/>
              <a:gd name="connsiteY87" fmla="*/ 623816 h 1260140"/>
              <a:gd name="connsiteX88" fmla="*/ 1218695 w 2099169"/>
              <a:gd name="connsiteY88" fmla="*/ 748613 h 1260140"/>
              <a:gd name="connsiteX89" fmla="*/ 1218695 w 2099169"/>
              <a:gd name="connsiteY89" fmla="*/ 902208 h 1260140"/>
              <a:gd name="connsiteX90" fmla="*/ 1231490 w 2099169"/>
              <a:gd name="connsiteY90" fmla="*/ 931008 h 1260140"/>
              <a:gd name="connsiteX91" fmla="*/ 1218695 w 2099169"/>
              <a:gd name="connsiteY91" fmla="*/ 1055804 h 1260140"/>
              <a:gd name="connsiteX92" fmla="*/ 1231490 w 2099169"/>
              <a:gd name="connsiteY92" fmla="*/ 1084603 h 1260140"/>
              <a:gd name="connsiteX93" fmla="*/ 1218695 w 2099169"/>
              <a:gd name="connsiteY93" fmla="*/ 1209399 h 1260140"/>
              <a:gd name="connsiteX94" fmla="*/ 1231490 w 2099169"/>
              <a:gd name="connsiteY94" fmla="*/ 1238199 h 1260140"/>
              <a:gd name="connsiteX95" fmla="*/ 1227413 w 2099169"/>
              <a:gd name="connsiteY95" fmla="*/ 1260140 h 1260140"/>
              <a:gd name="connsiteX96" fmla="*/ 1112998 w 2099169"/>
              <a:gd name="connsiteY96" fmla="*/ 1260140 h 1260140"/>
              <a:gd name="connsiteX97" fmla="*/ 1117047 w 2099169"/>
              <a:gd name="connsiteY97" fmla="*/ 1247798 h 1260140"/>
              <a:gd name="connsiteX98" fmla="*/ 1104449 w 2099169"/>
              <a:gd name="connsiteY98" fmla="*/ 1209399 h 1260140"/>
              <a:gd name="connsiteX99" fmla="*/ 1104449 w 2099169"/>
              <a:gd name="connsiteY99" fmla="*/ 1055804 h 1260140"/>
              <a:gd name="connsiteX100" fmla="*/ 1104449 w 2099169"/>
              <a:gd name="connsiteY100" fmla="*/ 902208 h 1260140"/>
              <a:gd name="connsiteX101" fmla="*/ 1104449 w 2099169"/>
              <a:gd name="connsiteY101" fmla="*/ 748613 h 1260140"/>
              <a:gd name="connsiteX102" fmla="*/ 1104449 w 2099169"/>
              <a:gd name="connsiteY102" fmla="*/ 595017 h 1260140"/>
              <a:gd name="connsiteX103" fmla="*/ 1104449 w 2099169"/>
              <a:gd name="connsiteY103" fmla="*/ 441422 h 1260140"/>
              <a:gd name="connsiteX104" fmla="*/ 1104449 w 2099169"/>
              <a:gd name="connsiteY104" fmla="*/ 287826 h 1260140"/>
              <a:gd name="connsiteX105" fmla="*/ 1104449 w 2099169"/>
              <a:gd name="connsiteY105" fmla="*/ 211029 h 1260140"/>
              <a:gd name="connsiteX106" fmla="*/ 1113982 w 2099169"/>
              <a:gd name="connsiteY106" fmla="*/ 181971 h 1260140"/>
              <a:gd name="connsiteX107" fmla="*/ 1130767 w 2099169"/>
              <a:gd name="connsiteY107" fmla="*/ 179857 h 1260140"/>
              <a:gd name="connsiteX108" fmla="*/ 1202200 w 2099169"/>
              <a:gd name="connsiteY108" fmla="*/ 151752 h 1260140"/>
              <a:gd name="connsiteX109" fmla="*/ 540211 w 2099169"/>
              <a:gd name="connsiteY109" fmla="*/ 105251 h 1260140"/>
              <a:gd name="connsiteX110" fmla="*/ 542907 w 2099169"/>
              <a:gd name="connsiteY110" fmla="*/ 118631 h 1260140"/>
              <a:gd name="connsiteX111" fmla="*/ 552678 w 2099169"/>
              <a:gd name="connsiteY111" fmla="*/ 134231 h 1260140"/>
              <a:gd name="connsiteX112" fmla="*/ 552678 w 2099169"/>
              <a:gd name="connsiteY112" fmla="*/ 287826 h 1260140"/>
              <a:gd name="connsiteX113" fmla="*/ 565473 w 2099169"/>
              <a:gd name="connsiteY113" fmla="*/ 316626 h 1260140"/>
              <a:gd name="connsiteX114" fmla="*/ 552678 w 2099169"/>
              <a:gd name="connsiteY114" fmla="*/ 441422 h 1260140"/>
              <a:gd name="connsiteX115" fmla="*/ 552678 w 2099169"/>
              <a:gd name="connsiteY115" fmla="*/ 595017 h 1260140"/>
              <a:gd name="connsiteX116" fmla="*/ 565473 w 2099169"/>
              <a:gd name="connsiteY116" fmla="*/ 623816 h 1260140"/>
              <a:gd name="connsiteX117" fmla="*/ 552678 w 2099169"/>
              <a:gd name="connsiteY117" fmla="*/ 748613 h 1260140"/>
              <a:gd name="connsiteX118" fmla="*/ 552678 w 2099169"/>
              <a:gd name="connsiteY118" fmla="*/ 902208 h 1260140"/>
              <a:gd name="connsiteX119" fmla="*/ 565473 w 2099169"/>
              <a:gd name="connsiteY119" fmla="*/ 931008 h 1260140"/>
              <a:gd name="connsiteX120" fmla="*/ 552678 w 2099169"/>
              <a:gd name="connsiteY120" fmla="*/ 1055804 h 1260140"/>
              <a:gd name="connsiteX121" fmla="*/ 565473 w 2099169"/>
              <a:gd name="connsiteY121" fmla="*/ 1084603 h 1260140"/>
              <a:gd name="connsiteX122" fmla="*/ 552678 w 2099169"/>
              <a:gd name="connsiteY122" fmla="*/ 1209399 h 1260140"/>
              <a:gd name="connsiteX123" fmla="*/ 565473 w 2099169"/>
              <a:gd name="connsiteY123" fmla="*/ 1238199 h 1260140"/>
              <a:gd name="connsiteX124" fmla="*/ 561395 w 2099169"/>
              <a:gd name="connsiteY124" fmla="*/ 1260140 h 1260140"/>
              <a:gd name="connsiteX125" fmla="*/ 528007 w 2099169"/>
              <a:gd name="connsiteY125" fmla="*/ 1260140 h 1260140"/>
              <a:gd name="connsiteX126" fmla="*/ 528007 w 2099169"/>
              <a:gd name="connsiteY126" fmla="*/ 721733 h 1260140"/>
              <a:gd name="connsiteX127" fmla="*/ 431142 w 2099169"/>
              <a:gd name="connsiteY127" fmla="*/ 889510 h 1260140"/>
              <a:gd name="connsiteX128" fmla="*/ 427409 w 2099169"/>
              <a:gd name="connsiteY128" fmla="*/ 883009 h 1260140"/>
              <a:gd name="connsiteX129" fmla="*/ 438432 w 2099169"/>
              <a:gd name="connsiteY129" fmla="*/ 748613 h 1260140"/>
              <a:gd name="connsiteX130" fmla="*/ 438432 w 2099169"/>
              <a:gd name="connsiteY130" fmla="*/ 595017 h 1260140"/>
              <a:gd name="connsiteX131" fmla="*/ 438432 w 2099169"/>
              <a:gd name="connsiteY131" fmla="*/ 441422 h 1260140"/>
              <a:gd name="connsiteX132" fmla="*/ 438432 w 2099169"/>
              <a:gd name="connsiteY132" fmla="*/ 287826 h 1260140"/>
              <a:gd name="connsiteX133" fmla="*/ 436622 w 2099169"/>
              <a:gd name="connsiteY133" fmla="*/ 284673 h 1260140"/>
              <a:gd name="connsiteX134" fmla="*/ 1543410 w 2099169"/>
              <a:gd name="connsiteY134" fmla="*/ 72827 h 1260140"/>
              <a:gd name="connsiteX135" fmla="*/ 1548418 w 2099169"/>
              <a:gd name="connsiteY135" fmla="*/ 78504 h 1260140"/>
              <a:gd name="connsiteX136" fmla="*/ 1650607 w 2099169"/>
              <a:gd name="connsiteY136" fmla="*/ 255500 h 1260140"/>
              <a:gd name="connsiteX137" fmla="*/ 1651684 w 2099169"/>
              <a:gd name="connsiteY137" fmla="*/ 268627 h 1260140"/>
              <a:gd name="connsiteX138" fmla="*/ 1662706 w 2099169"/>
              <a:gd name="connsiteY138" fmla="*/ 287826 h 1260140"/>
              <a:gd name="connsiteX139" fmla="*/ 1675501 w 2099169"/>
              <a:gd name="connsiteY139" fmla="*/ 316626 h 1260140"/>
              <a:gd name="connsiteX140" fmla="*/ 1662706 w 2099169"/>
              <a:gd name="connsiteY140" fmla="*/ 441422 h 1260140"/>
              <a:gd name="connsiteX141" fmla="*/ 1662706 w 2099169"/>
              <a:gd name="connsiteY141" fmla="*/ 595017 h 1260140"/>
              <a:gd name="connsiteX142" fmla="*/ 1675501 w 2099169"/>
              <a:gd name="connsiteY142" fmla="*/ 623816 h 1260140"/>
              <a:gd name="connsiteX143" fmla="*/ 1662706 w 2099169"/>
              <a:gd name="connsiteY143" fmla="*/ 748613 h 1260140"/>
              <a:gd name="connsiteX144" fmla="*/ 1662707 w 2099169"/>
              <a:gd name="connsiteY144" fmla="*/ 825411 h 1260140"/>
              <a:gd name="connsiteX145" fmla="*/ 1653002 w 2099169"/>
              <a:gd name="connsiteY145" fmla="*/ 854993 h 1260140"/>
              <a:gd name="connsiteX146" fmla="*/ 1563122 w 2099169"/>
              <a:gd name="connsiteY146" fmla="*/ 699317 h 1260140"/>
              <a:gd name="connsiteX147" fmla="*/ 1563122 w 2099169"/>
              <a:gd name="connsiteY147" fmla="*/ 1260140 h 1260140"/>
              <a:gd name="connsiteX148" fmla="*/ 1557009 w 2099169"/>
              <a:gd name="connsiteY148" fmla="*/ 1260140 h 1260140"/>
              <a:gd name="connsiteX149" fmla="*/ 1561058 w 2099169"/>
              <a:gd name="connsiteY149" fmla="*/ 1247798 h 1260140"/>
              <a:gd name="connsiteX150" fmla="*/ 1548461 w 2099169"/>
              <a:gd name="connsiteY150" fmla="*/ 1209399 h 1260140"/>
              <a:gd name="connsiteX151" fmla="*/ 1548461 w 2099169"/>
              <a:gd name="connsiteY151" fmla="*/ 1055804 h 1260140"/>
              <a:gd name="connsiteX152" fmla="*/ 1548461 w 2099169"/>
              <a:gd name="connsiteY152" fmla="*/ 902208 h 1260140"/>
              <a:gd name="connsiteX153" fmla="*/ 1548461 w 2099169"/>
              <a:gd name="connsiteY153" fmla="*/ 748613 h 1260140"/>
              <a:gd name="connsiteX154" fmla="*/ 1548461 w 2099169"/>
              <a:gd name="connsiteY154" fmla="*/ 595017 h 1260140"/>
              <a:gd name="connsiteX155" fmla="*/ 1548461 w 2099169"/>
              <a:gd name="connsiteY155" fmla="*/ 441422 h 1260140"/>
              <a:gd name="connsiteX156" fmla="*/ 1548461 w 2099169"/>
              <a:gd name="connsiteY156" fmla="*/ 287826 h 1260140"/>
              <a:gd name="connsiteX157" fmla="*/ 1548461 w 2099169"/>
              <a:gd name="connsiteY157" fmla="*/ 134231 h 1260140"/>
              <a:gd name="connsiteX158" fmla="*/ 1535863 w 2099169"/>
              <a:gd name="connsiteY158" fmla="*/ 95832 h 1260140"/>
              <a:gd name="connsiteX159" fmla="*/ 1340883 w 2099169"/>
              <a:gd name="connsiteY159" fmla="*/ 0 h 1260140"/>
              <a:gd name="connsiteX160" fmla="*/ 1390599 w 2099169"/>
              <a:gd name="connsiteY160" fmla="*/ 0 h 1260140"/>
              <a:gd name="connsiteX161" fmla="*/ 1424305 w 2099169"/>
              <a:gd name="connsiteY161" fmla="*/ 6805 h 1260140"/>
              <a:gd name="connsiteX162" fmla="*/ 1453223 w 2099169"/>
              <a:gd name="connsiteY162" fmla="*/ 8822 h 1260140"/>
              <a:gd name="connsiteX163" fmla="*/ 1453495 w 2099169"/>
              <a:gd name="connsiteY163" fmla="*/ 9434 h 1260140"/>
              <a:gd name="connsiteX164" fmla="*/ 1440701 w 2099169"/>
              <a:gd name="connsiteY164" fmla="*/ 134231 h 1260140"/>
              <a:gd name="connsiteX165" fmla="*/ 1440701 w 2099169"/>
              <a:gd name="connsiteY165" fmla="*/ 287826 h 1260140"/>
              <a:gd name="connsiteX166" fmla="*/ 1453495 w 2099169"/>
              <a:gd name="connsiteY166" fmla="*/ 316626 h 1260140"/>
              <a:gd name="connsiteX167" fmla="*/ 1440701 w 2099169"/>
              <a:gd name="connsiteY167" fmla="*/ 441422 h 1260140"/>
              <a:gd name="connsiteX168" fmla="*/ 1440701 w 2099169"/>
              <a:gd name="connsiteY168" fmla="*/ 595017 h 1260140"/>
              <a:gd name="connsiteX169" fmla="*/ 1453495 w 2099169"/>
              <a:gd name="connsiteY169" fmla="*/ 623816 h 1260140"/>
              <a:gd name="connsiteX170" fmla="*/ 1440701 w 2099169"/>
              <a:gd name="connsiteY170" fmla="*/ 748613 h 1260140"/>
              <a:gd name="connsiteX171" fmla="*/ 1440701 w 2099169"/>
              <a:gd name="connsiteY171" fmla="*/ 902208 h 1260140"/>
              <a:gd name="connsiteX172" fmla="*/ 1453495 w 2099169"/>
              <a:gd name="connsiteY172" fmla="*/ 931008 h 1260140"/>
              <a:gd name="connsiteX173" fmla="*/ 1440701 w 2099169"/>
              <a:gd name="connsiteY173" fmla="*/ 1055804 h 1260140"/>
              <a:gd name="connsiteX174" fmla="*/ 1453495 w 2099169"/>
              <a:gd name="connsiteY174" fmla="*/ 1084603 h 1260140"/>
              <a:gd name="connsiteX175" fmla="*/ 1440701 w 2099169"/>
              <a:gd name="connsiteY175" fmla="*/ 1209399 h 1260140"/>
              <a:gd name="connsiteX176" fmla="*/ 1453495 w 2099169"/>
              <a:gd name="connsiteY176" fmla="*/ 1238199 h 1260140"/>
              <a:gd name="connsiteX177" fmla="*/ 1449418 w 2099169"/>
              <a:gd name="connsiteY177" fmla="*/ 1260140 h 1260140"/>
              <a:gd name="connsiteX178" fmla="*/ 1335003 w 2099169"/>
              <a:gd name="connsiteY178" fmla="*/ 1260140 h 1260140"/>
              <a:gd name="connsiteX179" fmla="*/ 1339052 w 2099169"/>
              <a:gd name="connsiteY179" fmla="*/ 1247798 h 1260140"/>
              <a:gd name="connsiteX180" fmla="*/ 1326455 w 2099169"/>
              <a:gd name="connsiteY180" fmla="*/ 1209399 h 1260140"/>
              <a:gd name="connsiteX181" fmla="*/ 1326455 w 2099169"/>
              <a:gd name="connsiteY181" fmla="*/ 1055804 h 1260140"/>
              <a:gd name="connsiteX182" fmla="*/ 1326455 w 2099169"/>
              <a:gd name="connsiteY182" fmla="*/ 902208 h 1260140"/>
              <a:gd name="connsiteX183" fmla="*/ 1326455 w 2099169"/>
              <a:gd name="connsiteY183" fmla="*/ 748613 h 1260140"/>
              <a:gd name="connsiteX184" fmla="*/ 1326455 w 2099169"/>
              <a:gd name="connsiteY184" fmla="*/ 595017 h 1260140"/>
              <a:gd name="connsiteX185" fmla="*/ 1326455 w 2099169"/>
              <a:gd name="connsiteY185" fmla="*/ 441422 h 1260140"/>
              <a:gd name="connsiteX186" fmla="*/ 1326455 w 2099169"/>
              <a:gd name="connsiteY186" fmla="*/ 287826 h 1260140"/>
              <a:gd name="connsiteX187" fmla="*/ 1326455 w 2099169"/>
              <a:gd name="connsiteY187" fmla="*/ 134231 h 1260140"/>
              <a:gd name="connsiteX188" fmla="*/ 1339052 w 2099169"/>
              <a:gd name="connsiteY188" fmla="*/ 19034 h 1260140"/>
              <a:gd name="connsiteX189" fmla="*/ 1337937 w 2099169"/>
              <a:gd name="connsiteY189" fmla="*/ 5429 h 1260140"/>
              <a:gd name="connsiteX190" fmla="*/ 700530 w 2099169"/>
              <a:gd name="connsiteY190" fmla="*/ 0 h 1260140"/>
              <a:gd name="connsiteX191" fmla="*/ 763187 w 2099169"/>
              <a:gd name="connsiteY191" fmla="*/ 0 h 1260140"/>
              <a:gd name="connsiteX192" fmla="*/ 782589 w 2099169"/>
              <a:gd name="connsiteY192" fmla="*/ 35746 h 1260140"/>
              <a:gd name="connsiteX193" fmla="*/ 781681 w 2099169"/>
              <a:gd name="connsiteY193" fmla="*/ 40633 h 1260140"/>
              <a:gd name="connsiteX194" fmla="*/ 774684 w 2099169"/>
              <a:gd name="connsiteY194" fmla="*/ 134231 h 1260140"/>
              <a:gd name="connsiteX195" fmla="*/ 774684 w 2099169"/>
              <a:gd name="connsiteY195" fmla="*/ 287826 h 1260140"/>
              <a:gd name="connsiteX196" fmla="*/ 787478 w 2099169"/>
              <a:gd name="connsiteY196" fmla="*/ 316626 h 1260140"/>
              <a:gd name="connsiteX197" fmla="*/ 774684 w 2099169"/>
              <a:gd name="connsiteY197" fmla="*/ 441422 h 1260140"/>
              <a:gd name="connsiteX198" fmla="*/ 774684 w 2099169"/>
              <a:gd name="connsiteY198" fmla="*/ 595017 h 1260140"/>
              <a:gd name="connsiteX199" fmla="*/ 787478 w 2099169"/>
              <a:gd name="connsiteY199" fmla="*/ 623816 h 1260140"/>
              <a:gd name="connsiteX200" fmla="*/ 774684 w 2099169"/>
              <a:gd name="connsiteY200" fmla="*/ 748613 h 1260140"/>
              <a:gd name="connsiteX201" fmla="*/ 774684 w 2099169"/>
              <a:gd name="connsiteY201" fmla="*/ 902208 h 1260140"/>
              <a:gd name="connsiteX202" fmla="*/ 787478 w 2099169"/>
              <a:gd name="connsiteY202" fmla="*/ 931008 h 1260140"/>
              <a:gd name="connsiteX203" fmla="*/ 774684 w 2099169"/>
              <a:gd name="connsiteY203" fmla="*/ 1055804 h 1260140"/>
              <a:gd name="connsiteX204" fmla="*/ 787478 w 2099169"/>
              <a:gd name="connsiteY204" fmla="*/ 1084603 h 1260140"/>
              <a:gd name="connsiteX205" fmla="*/ 774684 w 2099169"/>
              <a:gd name="connsiteY205" fmla="*/ 1209399 h 1260140"/>
              <a:gd name="connsiteX206" fmla="*/ 787478 w 2099169"/>
              <a:gd name="connsiteY206" fmla="*/ 1238199 h 1260140"/>
              <a:gd name="connsiteX207" fmla="*/ 783401 w 2099169"/>
              <a:gd name="connsiteY207" fmla="*/ 1260140 h 1260140"/>
              <a:gd name="connsiteX208" fmla="*/ 668986 w 2099169"/>
              <a:gd name="connsiteY208" fmla="*/ 1260140 h 1260140"/>
              <a:gd name="connsiteX209" fmla="*/ 673036 w 2099169"/>
              <a:gd name="connsiteY209" fmla="*/ 1247798 h 1260140"/>
              <a:gd name="connsiteX210" fmla="*/ 660438 w 2099169"/>
              <a:gd name="connsiteY210" fmla="*/ 1209399 h 1260140"/>
              <a:gd name="connsiteX211" fmla="*/ 660438 w 2099169"/>
              <a:gd name="connsiteY211" fmla="*/ 1055804 h 1260140"/>
              <a:gd name="connsiteX212" fmla="*/ 660438 w 2099169"/>
              <a:gd name="connsiteY212" fmla="*/ 902208 h 1260140"/>
              <a:gd name="connsiteX213" fmla="*/ 660438 w 2099169"/>
              <a:gd name="connsiteY213" fmla="*/ 748613 h 1260140"/>
              <a:gd name="connsiteX214" fmla="*/ 660438 w 2099169"/>
              <a:gd name="connsiteY214" fmla="*/ 595017 h 1260140"/>
              <a:gd name="connsiteX215" fmla="*/ 660438 w 2099169"/>
              <a:gd name="connsiteY215" fmla="*/ 441422 h 1260140"/>
              <a:gd name="connsiteX216" fmla="*/ 660438 w 2099169"/>
              <a:gd name="connsiteY216" fmla="*/ 287826 h 1260140"/>
              <a:gd name="connsiteX217" fmla="*/ 660438 w 2099169"/>
              <a:gd name="connsiteY217" fmla="*/ 134231 h 1260140"/>
              <a:gd name="connsiteX218" fmla="*/ 673036 w 2099169"/>
              <a:gd name="connsiteY218" fmla="*/ 19034 h 1260140"/>
              <a:gd name="connsiteX219" fmla="*/ 671948 w 2099169"/>
              <a:gd name="connsiteY219" fmla="*/ 5771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2099169" h="1260140">
                <a:moveTo>
                  <a:pt x="96839" y="873195"/>
                </a:moveTo>
                <a:lnTo>
                  <a:pt x="97643" y="883009"/>
                </a:lnTo>
                <a:cubicBezTo>
                  <a:pt x="99568" y="889409"/>
                  <a:pt x="103067" y="895808"/>
                  <a:pt x="108666" y="902208"/>
                </a:cubicBezTo>
                <a:cubicBezTo>
                  <a:pt x="117065" y="911808"/>
                  <a:pt x="120739" y="921408"/>
                  <a:pt x="121461" y="931008"/>
                </a:cubicBezTo>
                <a:cubicBezTo>
                  <a:pt x="124589" y="972606"/>
                  <a:pt x="72273" y="1014205"/>
                  <a:pt x="108666" y="1055804"/>
                </a:cubicBezTo>
                <a:cubicBezTo>
                  <a:pt x="117065" y="1065403"/>
                  <a:pt x="120739" y="1075003"/>
                  <a:pt x="121461" y="1084603"/>
                </a:cubicBezTo>
                <a:lnTo>
                  <a:pt x="117023" y="1108487"/>
                </a:lnTo>
                <a:lnTo>
                  <a:pt x="0" y="1040924"/>
                </a:lnTo>
                <a:close/>
                <a:moveTo>
                  <a:pt x="1987824" y="839578"/>
                </a:moveTo>
                <a:lnTo>
                  <a:pt x="2094036" y="1023543"/>
                </a:lnTo>
                <a:lnTo>
                  <a:pt x="2093804" y="1024605"/>
                </a:lnTo>
                <a:cubicBezTo>
                  <a:pt x="2093935" y="1029805"/>
                  <a:pt x="2094889" y="1035004"/>
                  <a:pt x="2096947" y="1040204"/>
                </a:cubicBezTo>
                <a:lnTo>
                  <a:pt x="2099169" y="1043752"/>
                </a:lnTo>
                <a:lnTo>
                  <a:pt x="2003501" y="1098986"/>
                </a:lnTo>
                <a:lnTo>
                  <a:pt x="2005070" y="1094203"/>
                </a:lnTo>
                <a:cubicBezTo>
                  <a:pt x="2006470" y="1081403"/>
                  <a:pt x="2003670" y="1068603"/>
                  <a:pt x="1992472" y="1055804"/>
                </a:cubicBezTo>
                <a:cubicBezTo>
                  <a:pt x="1947680" y="1004605"/>
                  <a:pt x="2037264" y="953407"/>
                  <a:pt x="1992472" y="902208"/>
                </a:cubicBezTo>
                <a:cubicBezTo>
                  <a:pt x="1981274" y="889409"/>
                  <a:pt x="1978475" y="876609"/>
                  <a:pt x="1979875" y="863809"/>
                </a:cubicBezTo>
                <a:close/>
                <a:moveTo>
                  <a:pt x="1781997" y="483074"/>
                </a:moveTo>
                <a:lnTo>
                  <a:pt x="1887318" y="665495"/>
                </a:lnTo>
                <a:lnTo>
                  <a:pt x="1878635" y="686215"/>
                </a:lnTo>
                <a:cubicBezTo>
                  <a:pt x="1870496" y="707014"/>
                  <a:pt x="1866515" y="727814"/>
                  <a:pt x="1884712" y="748613"/>
                </a:cubicBezTo>
                <a:cubicBezTo>
                  <a:pt x="1929504" y="799811"/>
                  <a:pt x="1839921" y="851010"/>
                  <a:pt x="1884712" y="902208"/>
                </a:cubicBezTo>
                <a:cubicBezTo>
                  <a:pt x="1893111" y="911808"/>
                  <a:pt x="1896785" y="921408"/>
                  <a:pt x="1897507" y="931008"/>
                </a:cubicBezTo>
                <a:cubicBezTo>
                  <a:pt x="1900634" y="972606"/>
                  <a:pt x="1848319" y="1014205"/>
                  <a:pt x="1884712" y="1055804"/>
                </a:cubicBezTo>
                <a:cubicBezTo>
                  <a:pt x="1893111" y="1065403"/>
                  <a:pt x="1896785" y="1075003"/>
                  <a:pt x="1897507" y="1084603"/>
                </a:cubicBezTo>
                <a:cubicBezTo>
                  <a:pt x="1899071" y="1105403"/>
                  <a:pt x="1886774" y="1126202"/>
                  <a:pt x="1878635" y="1147001"/>
                </a:cubicBezTo>
                <a:lnTo>
                  <a:pt x="1872594" y="1174565"/>
                </a:lnTo>
                <a:lnTo>
                  <a:pt x="1846278" y="1189758"/>
                </a:lnTo>
                <a:lnTo>
                  <a:pt x="1781732" y="1077960"/>
                </a:lnTo>
                <a:lnTo>
                  <a:pt x="1781489" y="1075003"/>
                </a:lnTo>
                <a:cubicBezTo>
                  <a:pt x="1779565" y="1068603"/>
                  <a:pt x="1776065" y="1062204"/>
                  <a:pt x="1770466" y="1055804"/>
                </a:cubicBezTo>
                <a:cubicBezTo>
                  <a:pt x="1725674" y="1004605"/>
                  <a:pt x="1815258" y="953407"/>
                  <a:pt x="1770466" y="902208"/>
                </a:cubicBezTo>
                <a:cubicBezTo>
                  <a:pt x="1725674" y="851010"/>
                  <a:pt x="1815258" y="799811"/>
                  <a:pt x="1770466" y="748613"/>
                </a:cubicBezTo>
                <a:cubicBezTo>
                  <a:pt x="1725674" y="697414"/>
                  <a:pt x="1815258" y="646216"/>
                  <a:pt x="1770466" y="595017"/>
                </a:cubicBezTo>
                <a:cubicBezTo>
                  <a:pt x="1748070" y="569418"/>
                  <a:pt x="1759268" y="543819"/>
                  <a:pt x="1770466" y="518220"/>
                </a:cubicBezTo>
                <a:close/>
                <a:moveTo>
                  <a:pt x="338376" y="454840"/>
                </a:moveTo>
                <a:lnTo>
                  <a:pt x="341695" y="460621"/>
                </a:lnTo>
                <a:cubicBezTo>
                  <a:pt x="355168" y="505420"/>
                  <a:pt x="291479" y="550219"/>
                  <a:pt x="330672" y="595017"/>
                </a:cubicBezTo>
                <a:cubicBezTo>
                  <a:pt x="339071" y="604617"/>
                  <a:pt x="342745" y="614217"/>
                  <a:pt x="343467" y="623816"/>
                </a:cubicBezTo>
                <a:cubicBezTo>
                  <a:pt x="346594" y="665415"/>
                  <a:pt x="294279" y="707014"/>
                  <a:pt x="330672" y="748613"/>
                </a:cubicBezTo>
                <a:cubicBezTo>
                  <a:pt x="375464" y="799811"/>
                  <a:pt x="285880" y="851010"/>
                  <a:pt x="330672" y="902208"/>
                </a:cubicBezTo>
                <a:cubicBezTo>
                  <a:pt x="339071" y="911808"/>
                  <a:pt x="342745" y="921408"/>
                  <a:pt x="343467" y="931008"/>
                </a:cubicBezTo>
                <a:cubicBezTo>
                  <a:pt x="346594" y="972606"/>
                  <a:pt x="294279" y="1014205"/>
                  <a:pt x="330672" y="1055804"/>
                </a:cubicBezTo>
                <a:lnTo>
                  <a:pt x="332612" y="1060169"/>
                </a:lnTo>
                <a:lnTo>
                  <a:pt x="257792" y="1189760"/>
                </a:lnTo>
                <a:lnTo>
                  <a:pt x="207248" y="1160578"/>
                </a:lnTo>
                <a:lnTo>
                  <a:pt x="216426" y="1132602"/>
                </a:lnTo>
                <a:cubicBezTo>
                  <a:pt x="227624" y="1107002"/>
                  <a:pt x="238822" y="1081403"/>
                  <a:pt x="216426" y="1055804"/>
                </a:cubicBezTo>
                <a:cubicBezTo>
                  <a:pt x="171634" y="1004605"/>
                  <a:pt x="261218" y="953407"/>
                  <a:pt x="216426" y="902208"/>
                </a:cubicBezTo>
                <a:cubicBezTo>
                  <a:pt x="171634" y="851010"/>
                  <a:pt x="261218" y="799811"/>
                  <a:pt x="216426" y="748613"/>
                </a:cubicBezTo>
                <a:cubicBezTo>
                  <a:pt x="194030" y="723014"/>
                  <a:pt x="205228" y="697414"/>
                  <a:pt x="216426" y="671815"/>
                </a:cubicBezTo>
                <a:lnTo>
                  <a:pt x="220797" y="658493"/>
                </a:lnTo>
                <a:close/>
                <a:moveTo>
                  <a:pt x="886047" y="140507"/>
                </a:moveTo>
                <a:lnTo>
                  <a:pt x="901871" y="151752"/>
                </a:lnTo>
                <a:cubicBezTo>
                  <a:pt x="924190" y="163877"/>
                  <a:pt x="948138" y="173382"/>
                  <a:pt x="973303" y="179857"/>
                </a:cubicBezTo>
                <a:lnTo>
                  <a:pt x="1005582" y="183923"/>
                </a:lnTo>
                <a:lnTo>
                  <a:pt x="996690" y="211029"/>
                </a:lnTo>
                <a:cubicBezTo>
                  <a:pt x="985492" y="236628"/>
                  <a:pt x="974294" y="262227"/>
                  <a:pt x="996689" y="287826"/>
                </a:cubicBezTo>
                <a:cubicBezTo>
                  <a:pt x="1005088" y="297426"/>
                  <a:pt x="1008763" y="307026"/>
                  <a:pt x="1009484" y="316626"/>
                </a:cubicBezTo>
                <a:cubicBezTo>
                  <a:pt x="1012612" y="358224"/>
                  <a:pt x="960296" y="399823"/>
                  <a:pt x="996689" y="441422"/>
                </a:cubicBezTo>
                <a:cubicBezTo>
                  <a:pt x="1041482" y="492620"/>
                  <a:pt x="951898" y="543819"/>
                  <a:pt x="996689" y="595017"/>
                </a:cubicBezTo>
                <a:cubicBezTo>
                  <a:pt x="1005088" y="604617"/>
                  <a:pt x="1008763" y="614217"/>
                  <a:pt x="1009484" y="623816"/>
                </a:cubicBezTo>
                <a:cubicBezTo>
                  <a:pt x="1012612" y="665415"/>
                  <a:pt x="960296" y="707014"/>
                  <a:pt x="996689" y="748613"/>
                </a:cubicBezTo>
                <a:cubicBezTo>
                  <a:pt x="1041482" y="799811"/>
                  <a:pt x="951898" y="851010"/>
                  <a:pt x="996689" y="902208"/>
                </a:cubicBezTo>
                <a:cubicBezTo>
                  <a:pt x="1005088" y="911808"/>
                  <a:pt x="1008763" y="921408"/>
                  <a:pt x="1009484" y="931008"/>
                </a:cubicBezTo>
                <a:cubicBezTo>
                  <a:pt x="1012612" y="972606"/>
                  <a:pt x="960296" y="1014205"/>
                  <a:pt x="996689" y="1055804"/>
                </a:cubicBezTo>
                <a:cubicBezTo>
                  <a:pt x="1005088" y="1065403"/>
                  <a:pt x="1008763" y="1075003"/>
                  <a:pt x="1009484" y="1084603"/>
                </a:cubicBezTo>
                <a:cubicBezTo>
                  <a:pt x="1012612" y="1126202"/>
                  <a:pt x="960296" y="1167800"/>
                  <a:pt x="996689" y="1209399"/>
                </a:cubicBezTo>
                <a:cubicBezTo>
                  <a:pt x="1005088" y="1218999"/>
                  <a:pt x="1008763" y="1228599"/>
                  <a:pt x="1009484" y="1238199"/>
                </a:cubicBezTo>
                <a:lnTo>
                  <a:pt x="1005407" y="1260140"/>
                </a:lnTo>
                <a:lnTo>
                  <a:pt x="890992" y="1260140"/>
                </a:lnTo>
                <a:lnTo>
                  <a:pt x="895041" y="1247798"/>
                </a:lnTo>
                <a:cubicBezTo>
                  <a:pt x="896441" y="1234999"/>
                  <a:pt x="893642" y="1222199"/>
                  <a:pt x="882444" y="1209399"/>
                </a:cubicBezTo>
                <a:cubicBezTo>
                  <a:pt x="837652" y="1158201"/>
                  <a:pt x="927235" y="1107002"/>
                  <a:pt x="882444" y="1055804"/>
                </a:cubicBezTo>
                <a:cubicBezTo>
                  <a:pt x="837652" y="1004605"/>
                  <a:pt x="927235" y="953407"/>
                  <a:pt x="882444" y="902208"/>
                </a:cubicBezTo>
                <a:cubicBezTo>
                  <a:pt x="837652" y="851010"/>
                  <a:pt x="927235" y="799811"/>
                  <a:pt x="882444" y="748613"/>
                </a:cubicBezTo>
                <a:cubicBezTo>
                  <a:pt x="837652" y="697414"/>
                  <a:pt x="927235" y="646216"/>
                  <a:pt x="882444" y="595017"/>
                </a:cubicBezTo>
                <a:cubicBezTo>
                  <a:pt x="837652" y="543819"/>
                  <a:pt x="927235" y="492620"/>
                  <a:pt x="882444" y="441422"/>
                </a:cubicBezTo>
                <a:cubicBezTo>
                  <a:pt x="837652" y="390224"/>
                  <a:pt x="927235" y="339024"/>
                  <a:pt x="882444" y="287826"/>
                </a:cubicBezTo>
                <a:cubicBezTo>
                  <a:pt x="843251" y="243028"/>
                  <a:pt x="906939" y="198229"/>
                  <a:pt x="893467" y="153430"/>
                </a:cubicBezTo>
                <a:close/>
                <a:moveTo>
                  <a:pt x="1221060" y="138349"/>
                </a:moveTo>
                <a:lnTo>
                  <a:pt x="1229718" y="153430"/>
                </a:lnTo>
                <a:cubicBezTo>
                  <a:pt x="1243191" y="198229"/>
                  <a:pt x="1179502" y="243028"/>
                  <a:pt x="1218695" y="287826"/>
                </a:cubicBezTo>
                <a:cubicBezTo>
                  <a:pt x="1227093" y="297426"/>
                  <a:pt x="1230768" y="307026"/>
                  <a:pt x="1231490" y="316626"/>
                </a:cubicBezTo>
                <a:cubicBezTo>
                  <a:pt x="1234617" y="358224"/>
                  <a:pt x="1182302" y="399823"/>
                  <a:pt x="1218695" y="441422"/>
                </a:cubicBezTo>
                <a:cubicBezTo>
                  <a:pt x="1263487" y="492620"/>
                  <a:pt x="1173903" y="543819"/>
                  <a:pt x="1218695" y="595017"/>
                </a:cubicBezTo>
                <a:cubicBezTo>
                  <a:pt x="1227093" y="604617"/>
                  <a:pt x="1230768" y="614217"/>
                  <a:pt x="1231490" y="623816"/>
                </a:cubicBezTo>
                <a:cubicBezTo>
                  <a:pt x="1234617" y="665415"/>
                  <a:pt x="1182302" y="707014"/>
                  <a:pt x="1218695" y="748613"/>
                </a:cubicBezTo>
                <a:cubicBezTo>
                  <a:pt x="1263487" y="799811"/>
                  <a:pt x="1173903" y="851010"/>
                  <a:pt x="1218695" y="902208"/>
                </a:cubicBezTo>
                <a:cubicBezTo>
                  <a:pt x="1227093" y="911808"/>
                  <a:pt x="1230768" y="921408"/>
                  <a:pt x="1231490" y="931008"/>
                </a:cubicBezTo>
                <a:cubicBezTo>
                  <a:pt x="1234617" y="972606"/>
                  <a:pt x="1182302" y="1014205"/>
                  <a:pt x="1218695" y="1055804"/>
                </a:cubicBezTo>
                <a:cubicBezTo>
                  <a:pt x="1227093" y="1065403"/>
                  <a:pt x="1230768" y="1075003"/>
                  <a:pt x="1231490" y="1084603"/>
                </a:cubicBezTo>
                <a:cubicBezTo>
                  <a:pt x="1234617" y="1126202"/>
                  <a:pt x="1182302" y="1167800"/>
                  <a:pt x="1218695" y="1209399"/>
                </a:cubicBezTo>
                <a:cubicBezTo>
                  <a:pt x="1227093" y="1218999"/>
                  <a:pt x="1230768" y="1228599"/>
                  <a:pt x="1231490" y="1238199"/>
                </a:cubicBezTo>
                <a:lnTo>
                  <a:pt x="1227413" y="1260140"/>
                </a:lnTo>
                <a:lnTo>
                  <a:pt x="1112998" y="1260140"/>
                </a:lnTo>
                <a:lnTo>
                  <a:pt x="1117047" y="1247798"/>
                </a:lnTo>
                <a:cubicBezTo>
                  <a:pt x="1118447" y="1234999"/>
                  <a:pt x="1115647" y="1222199"/>
                  <a:pt x="1104449" y="1209399"/>
                </a:cubicBezTo>
                <a:cubicBezTo>
                  <a:pt x="1059657" y="1158201"/>
                  <a:pt x="1149241" y="1107002"/>
                  <a:pt x="1104449" y="1055804"/>
                </a:cubicBezTo>
                <a:cubicBezTo>
                  <a:pt x="1059657" y="1004605"/>
                  <a:pt x="1149241" y="953407"/>
                  <a:pt x="1104449" y="902208"/>
                </a:cubicBezTo>
                <a:cubicBezTo>
                  <a:pt x="1059657" y="851010"/>
                  <a:pt x="1149241" y="799811"/>
                  <a:pt x="1104449" y="748613"/>
                </a:cubicBezTo>
                <a:cubicBezTo>
                  <a:pt x="1059657" y="697414"/>
                  <a:pt x="1149241" y="646216"/>
                  <a:pt x="1104449" y="595017"/>
                </a:cubicBezTo>
                <a:cubicBezTo>
                  <a:pt x="1059657" y="543819"/>
                  <a:pt x="1149241" y="492620"/>
                  <a:pt x="1104449" y="441422"/>
                </a:cubicBezTo>
                <a:cubicBezTo>
                  <a:pt x="1059657" y="390224"/>
                  <a:pt x="1149241" y="339024"/>
                  <a:pt x="1104449" y="287826"/>
                </a:cubicBezTo>
                <a:cubicBezTo>
                  <a:pt x="1082053" y="262227"/>
                  <a:pt x="1093251" y="236628"/>
                  <a:pt x="1104449" y="211029"/>
                </a:cubicBezTo>
                <a:lnTo>
                  <a:pt x="1113982" y="181971"/>
                </a:lnTo>
                <a:lnTo>
                  <a:pt x="1130767" y="179857"/>
                </a:lnTo>
                <a:cubicBezTo>
                  <a:pt x="1155932" y="173382"/>
                  <a:pt x="1179880" y="163877"/>
                  <a:pt x="1202200" y="151752"/>
                </a:cubicBezTo>
                <a:close/>
                <a:moveTo>
                  <a:pt x="540211" y="105251"/>
                </a:moveTo>
                <a:lnTo>
                  <a:pt x="542907" y="118631"/>
                </a:lnTo>
                <a:cubicBezTo>
                  <a:pt x="544966" y="123831"/>
                  <a:pt x="548129" y="129031"/>
                  <a:pt x="552678" y="134231"/>
                </a:cubicBezTo>
                <a:cubicBezTo>
                  <a:pt x="597470" y="185429"/>
                  <a:pt x="507886" y="236628"/>
                  <a:pt x="552678" y="287826"/>
                </a:cubicBezTo>
                <a:cubicBezTo>
                  <a:pt x="561076" y="297426"/>
                  <a:pt x="564751" y="307026"/>
                  <a:pt x="565473" y="316626"/>
                </a:cubicBezTo>
                <a:cubicBezTo>
                  <a:pt x="568600" y="358224"/>
                  <a:pt x="516285" y="399823"/>
                  <a:pt x="552678" y="441422"/>
                </a:cubicBezTo>
                <a:cubicBezTo>
                  <a:pt x="597470" y="492620"/>
                  <a:pt x="507886" y="543819"/>
                  <a:pt x="552678" y="595017"/>
                </a:cubicBezTo>
                <a:cubicBezTo>
                  <a:pt x="561076" y="604617"/>
                  <a:pt x="564751" y="614217"/>
                  <a:pt x="565473" y="623816"/>
                </a:cubicBezTo>
                <a:cubicBezTo>
                  <a:pt x="568600" y="665415"/>
                  <a:pt x="516285" y="707014"/>
                  <a:pt x="552678" y="748613"/>
                </a:cubicBezTo>
                <a:cubicBezTo>
                  <a:pt x="597470" y="799811"/>
                  <a:pt x="507886" y="851010"/>
                  <a:pt x="552678" y="902208"/>
                </a:cubicBezTo>
                <a:cubicBezTo>
                  <a:pt x="561076" y="911808"/>
                  <a:pt x="564751" y="921408"/>
                  <a:pt x="565473" y="931008"/>
                </a:cubicBezTo>
                <a:cubicBezTo>
                  <a:pt x="568600" y="972606"/>
                  <a:pt x="516285" y="1014205"/>
                  <a:pt x="552678" y="1055804"/>
                </a:cubicBezTo>
                <a:cubicBezTo>
                  <a:pt x="561076" y="1065403"/>
                  <a:pt x="564751" y="1075003"/>
                  <a:pt x="565473" y="1084603"/>
                </a:cubicBezTo>
                <a:cubicBezTo>
                  <a:pt x="568600" y="1126202"/>
                  <a:pt x="516285" y="1167800"/>
                  <a:pt x="552678" y="1209399"/>
                </a:cubicBezTo>
                <a:cubicBezTo>
                  <a:pt x="561076" y="1218999"/>
                  <a:pt x="564751" y="1228599"/>
                  <a:pt x="565473" y="1238199"/>
                </a:cubicBezTo>
                <a:lnTo>
                  <a:pt x="561395" y="1260140"/>
                </a:lnTo>
                <a:lnTo>
                  <a:pt x="528007" y="1260140"/>
                </a:lnTo>
                <a:lnTo>
                  <a:pt x="528007" y="721733"/>
                </a:lnTo>
                <a:lnTo>
                  <a:pt x="431142" y="889510"/>
                </a:lnTo>
                <a:lnTo>
                  <a:pt x="427409" y="883009"/>
                </a:lnTo>
                <a:cubicBezTo>
                  <a:pt x="413936" y="838210"/>
                  <a:pt x="477625" y="793411"/>
                  <a:pt x="438432" y="748613"/>
                </a:cubicBezTo>
                <a:cubicBezTo>
                  <a:pt x="393640" y="697414"/>
                  <a:pt x="483224" y="646216"/>
                  <a:pt x="438432" y="595017"/>
                </a:cubicBezTo>
                <a:cubicBezTo>
                  <a:pt x="393640" y="543819"/>
                  <a:pt x="483224" y="492620"/>
                  <a:pt x="438432" y="441422"/>
                </a:cubicBezTo>
                <a:cubicBezTo>
                  <a:pt x="393640" y="390224"/>
                  <a:pt x="483224" y="339024"/>
                  <a:pt x="438432" y="287826"/>
                </a:cubicBezTo>
                <a:lnTo>
                  <a:pt x="436622" y="284673"/>
                </a:lnTo>
                <a:close/>
                <a:moveTo>
                  <a:pt x="1543410" y="72827"/>
                </a:moveTo>
                <a:lnTo>
                  <a:pt x="1548418" y="78504"/>
                </a:lnTo>
                <a:lnTo>
                  <a:pt x="1650607" y="255500"/>
                </a:lnTo>
                <a:lnTo>
                  <a:pt x="1651684" y="268627"/>
                </a:lnTo>
                <a:cubicBezTo>
                  <a:pt x="1653608" y="275027"/>
                  <a:pt x="1657107" y="281426"/>
                  <a:pt x="1662706" y="287826"/>
                </a:cubicBezTo>
                <a:cubicBezTo>
                  <a:pt x="1671105" y="297426"/>
                  <a:pt x="1674780" y="307026"/>
                  <a:pt x="1675501" y="316626"/>
                </a:cubicBezTo>
                <a:cubicBezTo>
                  <a:pt x="1678629" y="358224"/>
                  <a:pt x="1626314" y="399823"/>
                  <a:pt x="1662706" y="441422"/>
                </a:cubicBezTo>
                <a:cubicBezTo>
                  <a:pt x="1707499" y="492620"/>
                  <a:pt x="1617915" y="543819"/>
                  <a:pt x="1662706" y="595017"/>
                </a:cubicBezTo>
                <a:cubicBezTo>
                  <a:pt x="1671105" y="604617"/>
                  <a:pt x="1674780" y="614217"/>
                  <a:pt x="1675501" y="623816"/>
                </a:cubicBezTo>
                <a:cubicBezTo>
                  <a:pt x="1678629" y="665415"/>
                  <a:pt x="1626314" y="707014"/>
                  <a:pt x="1662706" y="748613"/>
                </a:cubicBezTo>
                <a:cubicBezTo>
                  <a:pt x="1685103" y="774212"/>
                  <a:pt x="1673905" y="799811"/>
                  <a:pt x="1662707" y="825411"/>
                </a:cubicBezTo>
                <a:lnTo>
                  <a:pt x="1653002" y="854993"/>
                </a:lnTo>
                <a:lnTo>
                  <a:pt x="1563122" y="699317"/>
                </a:lnTo>
                <a:lnTo>
                  <a:pt x="1563122" y="1260140"/>
                </a:lnTo>
                <a:lnTo>
                  <a:pt x="1557009" y="1260140"/>
                </a:lnTo>
                <a:lnTo>
                  <a:pt x="1561058" y="1247798"/>
                </a:lnTo>
                <a:cubicBezTo>
                  <a:pt x="1562458" y="1234999"/>
                  <a:pt x="1559659" y="1222199"/>
                  <a:pt x="1548461" y="1209399"/>
                </a:cubicBezTo>
                <a:cubicBezTo>
                  <a:pt x="1503669" y="1158201"/>
                  <a:pt x="1593252" y="1107002"/>
                  <a:pt x="1548461" y="1055804"/>
                </a:cubicBezTo>
                <a:cubicBezTo>
                  <a:pt x="1503669" y="1004605"/>
                  <a:pt x="1593252" y="953407"/>
                  <a:pt x="1548461" y="902208"/>
                </a:cubicBezTo>
                <a:cubicBezTo>
                  <a:pt x="1503669" y="851010"/>
                  <a:pt x="1593252" y="799811"/>
                  <a:pt x="1548461" y="748613"/>
                </a:cubicBezTo>
                <a:cubicBezTo>
                  <a:pt x="1503669" y="697414"/>
                  <a:pt x="1593252" y="646216"/>
                  <a:pt x="1548461" y="595017"/>
                </a:cubicBezTo>
                <a:cubicBezTo>
                  <a:pt x="1503669" y="543819"/>
                  <a:pt x="1593252" y="492620"/>
                  <a:pt x="1548461" y="441422"/>
                </a:cubicBezTo>
                <a:cubicBezTo>
                  <a:pt x="1503669" y="390224"/>
                  <a:pt x="1593252" y="339024"/>
                  <a:pt x="1548461" y="287826"/>
                </a:cubicBezTo>
                <a:cubicBezTo>
                  <a:pt x="1503669" y="236628"/>
                  <a:pt x="1593252" y="185429"/>
                  <a:pt x="1548461" y="134231"/>
                </a:cubicBezTo>
                <a:cubicBezTo>
                  <a:pt x="1537263" y="121431"/>
                  <a:pt x="1534463" y="108632"/>
                  <a:pt x="1535863" y="95832"/>
                </a:cubicBezTo>
                <a:close/>
                <a:moveTo>
                  <a:pt x="1340883" y="0"/>
                </a:moveTo>
                <a:lnTo>
                  <a:pt x="1390599" y="0"/>
                </a:lnTo>
                <a:lnTo>
                  <a:pt x="1424305" y="6805"/>
                </a:lnTo>
                <a:lnTo>
                  <a:pt x="1453223" y="8822"/>
                </a:lnTo>
                <a:lnTo>
                  <a:pt x="1453495" y="9434"/>
                </a:lnTo>
                <a:cubicBezTo>
                  <a:pt x="1456623" y="51033"/>
                  <a:pt x="1404307" y="92632"/>
                  <a:pt x="1440701" y="134231"/>
                </a:cubicBezTo>
                <a:cubicBezTo>
                  <a:pt x="1485493" y="185429"/>
                  <a:pt x="1395909" y="236628"/>
                  <a:pt x="1440701" y="287826"/>
                </a:cubicBezTo>
                <a:cubicBezTo>
                  <a:pt x="1449099" y="297426"/>
                  <a:pt x="1452774" y="307026"/>
                  <a:pt x="1453495" y="316626"/>
                </a:cubicBezTo>
                <a:cubicBezTo>
                  <a:pt x="1456623" y="358224"/>
                  <a:pt x="1404307" y="399823"/>
                  <a:pt x="1440701" y="441422"/>
                </a:cubicBezTo>
                <a:cubicBezTo>
                  <a:pt x="1485493" y="492620"/>
                  <a:pt x="1395909" y="543819"/>
                  <a:pt x="1440701" y="595017"/>
                </a:cubicBezTo>
                <a:cubicBezTo>
                  <a:pt x="1449099" y="604617"/>
                  <a:pt x="1452774" y="614217"/>
                  <a:pt x="1453495" y="623816"/>
                </a:cubicBezTo>
                <a:cubicBezTo>
                  <a:pt x="1456623" y="665415"/>
                  <a:pt x="1404307" y="707014"/>
                  <a:pt x="1440701" y="748613"/>
                </a:cubicBezTo>
                <a:cubicBezTo>
                  <a:pt x="1485493" y="799811"/>
                  <a:pt x="1395909" y="851010"/>
                  <a:pt x="1440701" y="902208"/>
                </a:cubicBezTo>
                <a:cubicBezTo>
                  <a:pt x="1449099" y="911808"/>
                  <a:pt x="1452774" y="921408"/>
                  <a:pt x="1453495" y="931008"/>
                </a:cubicBezTo>
                <a:cubicBezTo>
                  <a:pt x="1456623" y="972606"/>
                  <a:pt x="1404307" y="1014205"/>
                  <a:pt x="1440701" y="1055804"/>
                </a:cubicBezTo>
                <a:cubicBezTo>
                  <a:pt x="1449099" y="1065403"/>
                  <a:pt x="1452774" y="1075003"/>
                  <a:pt x="1453495" y="1084603"/>
                </a:cubicBezTo>
                <a:cubicBezTo>
                  <a:pt x="1456623" y="1126202"/>
                  <a:pt x="1404307" y="1167800"/>
                  <a:pt x="1440701" y="1209399"/>
                </a:cubicBezTo>
                <a:cubicBezTo>
                  <a:pt x="1449099" y="1218999"/>
                  <a:pt x="1452774" y="1228599"/>
                  <a:pt x="1453495" y="1238199"/>
                </a:cubicBezTo>
                <a:lnTo>
                  <a:pt x="1449418" y="1260140"/>
                </a:lnTo>
                <a:lnTo>
                  <a:pt x="1335003" y="1260140"/>
                </a:lnTo>
                <a:lnTo>
                  <a:pt x="1339052" y="1247798"/>
                </a:lnTo>
                <a:cubicBezTo>
                  <a:pt x="1340452" y="1234999"/>
                  <a:pt x="1337653" y="1222199"/>
                  <a:pt x="1326455" y="1209399"/>
                </a:cubicBezTo>
                <a:cubicBezTo>
                  <a:pt x="1281663" y="1158201"/>
                  <a:pt x="1371247" y="1107002"/>
                  <a:pt x="1326455" y="1055804"/>
                </a:cubicBezTo>
                <a:cubicBezTo>
                  <a:pt x="1281663" y="1004605"/>
                  <a:pt x="1371247" y="953407"/>
                  <a:pt x="1326455" y="902208"/>
                </a:cubicBezTo>
                <a:cubicBezTo>
                  <a:pt x="1281663" y="851010"/>
                  <a:pt x="1371247" y="799811"/>
                  <a:pt x="1326455" y="748613"/>
                </a:cubicBezTo>
                <a:cubicBezTo>
                  <a:pt x="1281663" y="697414"/>
                  <a:pt x="1371247" y="646216"/>
                  <a:pt x="1326455" y="595017"/>
                </a:cubicBezTo>
                <a:cubicBezTo>
                  <a:pt x="1281663" y="543819"/>
                  <a:pt x="1371247" y="492620"/>
                  <a:pt x="1326455" y="441422"/>
                </a:cubicBezTo>
                <a:cubicBezTo>
                  <a:pt x="1281663" y="390224"/>
                  <a:pt x="1371247" y="339024"/>
                  <a:pt x="1326455" y="287826"/>
                </a:cubicBezTo>
                <a:cubicBezTo>
                  <a:pt x="1281663" y="236628"/>
                  <a:pt x="1371247" y="185429"/>
                  <a:pt x="1326455" y="134231"/>
                </a:cubicBezTo>
                <a:cubicBezTo>
                  <a:pt x="1292861" y="95832"/>
                  <a:pt x="1334853" y="57433"/>
                  <a:pt x="1339052" y="19034"/>
                </a:cubicBezTo>
                <a:lnTo>
                  <a:pt x="1337937" y="5429"/>
                </a:lnTo>
                <a:close/>
                <a:moveTo>
                  <a:pt x="700530" y="0"/>
                </a:moveTo>
                <a:lnTo>
                  <a:pt x="763187" y="0"/>
                </a:lnTo>
                <a:lnTo>
                  <a:pt x="782589" y="35746"/>
                </a:lnTo>
                <a:lnTo>
                  <a:pt x="781681" y="40633"/>
                </a:lnTo>
                <a:cubicBezTo>
                  <a:pt x="769992" y="71833"/>
                  <a:pt x="747389" y="103032"/>
                  <a:pt x="774684" y="134231"/>
                </a:cubicBezTo>
                <a:cubicBezTo>
                  <a:pt x="819476" y="185429"/>
                  <a:pt x="729892" y="236628"/>
                  <a:pt x="774684" y="287826"/>
                </a:cubicBezTo>
                <a:cubicBezTo>
                  <a:pt x="783082" y="297426"/>
                  <a:pt x="786757" y="307026"/>
                  <a:pt x="787478" y="316626"/>
                </a:cubicBezTo>
                <a:cubicBezTo>
                  <a:pt x="790606" y="358224"/>
                  <a:pt x="738290" y="399823"/>
                  <a:pt x="774684" y="441422"/>
                </a:cubicBezTo>
                <a:cubicBezTo>
                  <a:pt x="819476" y="492620"/>
                  <a:pt x="729892" y="543819"/>
                  <a:pt x="774684" y="595017"/>
                </a:cubicBezTo>
                <a:cubicBezTo>
                  <a:pt x="783082" y="604617"/>
                  <a:pt x="786757" y="614217"/>
                  <a:pt x="787478" y="623816"/>
                </a:cubicBezTo>
                <a:cubicBezTo>
                  <a:pt x="790606" y="665415"/>
                  <a:pt x="738290" y="707014"/>
                  <a:pt x="774684" y="748613"/>
                </a:cubicBezTo>
                <a:cubicBezTo>
                  <a:pt x="819476" y="799811"/>
                  <a:pt x="729892" y="851010"/>
                  <a:pt x="774684" y="902208"/>
                </a:cubicBezTo>
                <a:cubicBezTo>
                  <a:pt x="783082" y="911808"/>
                  <a:pt x="786757" y="921408"/>
                  <a:pt x="787478" y="931008"/>
                </a:cubicBezTo>
                <a:cubicBezTo>
                  <a:pt x="790606" y="972606"/>
                  <a:pt x="738290" y="1014205"/>
                  <a:pt x="774684" y="1055804"/>
                </a:cubicBezTo>
                <a:cubicBezTo>
                  <a:pt x="783082" y="1065403"/>
                  <a:pt x="786757" y="1075003"/>
                  <a:pt x="787478" y="1084603"/>
                </a:cubicBezTo>
                <a:cubicBezTo>
                  <a:pt x="790606" y="1126202"/>
                  <a:pt x="738290" y="1167800"/>
                  <a:pt x="774684" y="1209399"/>
                </a:cubicBezTo>
                <a:cubicBezTo>
                  <a:pt x="783082" y="1218999"/>
                  <a:pt x="786757" y="1228599"/>
                  <a:pt x="787478" y="1238199"/>
                </a:cubicBezTo>
                <a:lnTo>
                  <a:pt x="783401" y="1260140"/>
                </a:lnTo>
                <a:lnTo>
                  <a:pt x="668986" y="1260140"/>
                </a:lnTo>
                <a:lnTo>
                  <a:pt x="673036" y="1247798"/>
                </a:lnTo>
                <a:cubicBezTo>
                  <a:pt x="674435" y="1234999"/>
                  <a:pt x="671636" y="1222199"/>
                  <a:pt x="660438" y="1209399"/>
                </a:cubicBezTo>
                <a:cubicBezTo>
                  <a:pt x="615646" y="1158201"/>
                  <a:pt x="705230" y="1107002"/>
                  <a:pt x="660438" y="1055804"/>
                </a:cubicBezTo>
                <a:cubicBezTo>
                  <a:pt x="615646" y="1004605"/>
                  <a:pt x="705230" y="953407"/>
                  <a:pt x="660438" y="902208"/>
                </a:cubicBezTo>
                <a:cubicBezTo>
                  <a:pt x="615646" y="851010"/>
                  <a:pt x="705230" y="799811"/>
                  <a:pt x="660438" y="748613"/>
                </a:cubicBezTo>
                <a:cubicBezTo>
                  <a:pt x="615646" y="697414"/>
                  <a:pt x="705230" y="646216"/>
                  <a:pt x="660438" y="595017"/>
                </a:cubicBezTo>
                <a:cubicBezTo>
                  <a:pt x="615646" y="543819"/>
                  <a:pt x="705230" y="492620"/>
                  <a:pt x="660438" y="441422"/>
                </a:cubicBezTo>
                <a:cubicBezTo>
                  <a:pt x="615646" y="390224"/>
                  <a:pt x="705230" y="339024"/>
                  <a:pt x="660438" y="287826"/>
                </a:cubicBezTo>
                <a:cubicBezTo>
                  <a:pt x="615646" y="236628"/>
                  <a:pt x="705230" y="185429"/>
                  <a:pt x="660438" y="134231"/>
                </a:cubicBezTo>
                <a:cubicBezTo>
                  <a:pt x="626844" y="95832"/>
                  <a:pt x="668836" y="57433"/>
                  <a:pt x="673036" y="19034"/>
                </a:cubicBezTo>
                <a:lnTo>
                  <a:pt x="671948" y="5771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5666E925-BAC7-4412-BB5D-EE860569495E}"/>
              </a:ext>
            </a:extLst>
          </p:cNvPr>
          <p:cNvSpPr/>
          <p:nvPr/>
        </p:nvSpPr>
        <p:spPr bwMode="auto">
          <a:xfrm rot="10800000">
            <a:off x="8097925" y="1965784"/>
            <a:ext cx="984047" cy="1372793"/>
          </a:xfrm>
          <a:custGeom>
            <a:avLst/>
            <a:gdLst>
              <a:gd name="connsiteX0" fmla="*/ 88085 w 984047"/>
              <a:gd name="connsiteY0" fmla="*/ 124227 h 1372793"/>
              <a:gd name="connsiteX1" fmla="*/ 96454 w 984047"/>
              <a:gd name="connsiteY1" fmla="*/ 19257 h 1372793"/>
              <a:gd name="connsiteX2" fmla="*/ 124324 w 984047"/>
              <a:gd name="connsiteY2" fmla="*/ 0 h 1372793"/>
              <a:gd name="connsiteX3" fmla="*/ 108011 w 984047"/>
              <a:gd name="connsiteY3" fmla="*/ 62655 h 1372793"/>
              <a:gd name="connsiteX4" fmla="*/ 156233 w 984047"/>
              <a:gd name="connsiteY4" fmla="*/ 103261 h 1372793"/>
              <a:gd name="connsiteX5" fmla="*/ 94520 w 984047"/>
              <a:gd name="connsiteY5" fmla="*/ 106309 h 1372793"/>
              <a:gd name="connsiteX6" fmla="*/ 344866 w 984047"/>
              <a:gd name="connsiteY6" fmla="*/ 167080 h 1372793"/>
              <a:gd name="connsiteX7" fmla="*/ 323039 w 984047"/>
              <a:gd name="connsiteY7" fmla="*/ 106309 h 1372793"/>
              <a:gd name="connsiteX8" fmla="*/ 261326 w 984047"/>
              <a:gd name="connsiteY8" fmla="*/ 103261 h 1372793"/>
              <a:gd name="connsiteX9" fmla="*/ 309549 w 984047"/>
              <a:gd name="connsiteY9" fmla="*/ 62655 h 1372793"/>
              <a:gd name="connsiteX10" fmla="*/ 293236 w 984047"/>
              <a:gd name="connsiteY10" fmla="*/ 0 h 1372793"/>
              <a:gd name="connsiteX11" fmla="*/ 344866 w 984047"/>
              <a:gd name="connsiteY11" fmla="*/ 35675 h 1372793"/>
              <a:gd name="connsiteX12" fmla="*/ 396497 w 984047"/>
              <a:gd name="connsiteY12" fmla="*/ 0 h 1372793"/>
              <a:gd name="connsiteX13" fmla="*/ 380184 w 984047"/>
              <a:gd name="connsiteY13" fmla="*/ 62655 h 1372793"/>
              <a:gd name="connsiteX14" fmla="*/ 428407 w 984047"/>
              <a:gd name="connsiteY14" fmla="*/ 103261 h 1372793"/>
              <a:gd name="connsiteX15" fmla="*/ 366694 w 984047"/>
              <a:gd name="connsiteY15" fmla="*/ 106309 h 1372793"/>
              <a:gd name="connsiteX16" fmla="*/ 617040 w 984047"/>
              <a:gd name="connsiteY16" fmla="*/ 167080 h 1372793"/>
              <a:gd name="connsiteX17" fmla="*/ 595213 w 984047"/>
              <a:gd name="connsiteY17" fmla="*/ 106309 h 1372793"/>
              <a:gd name="connsiteX18" fmla="*/ 538126 w 984047"/>
              <a:gd name="connsiteY18" fmla="*/ 103490 h 1372793"/>
              <a:gd name="connsiteX19" fmla="*/ 538479 w 984047"/>
              <a:gd name="connsiteY19" fmla="*/ 99069 h 1372793"/>
              <a:gd name="connsiteX20" fmla="*/ 581722 w 984047"/>
              <a:gd name="connsiteY20" fmla="*/ 62655 h 1372793"/>
              <a:gd name="connsiteX21" fmla="*/ 565409 w 984047"/>
              <a:gd name="connsiteY21" fmla="*/ 0 h 1372793"/>
              <a:gd name="connsiteX22" fmla="*/ 617040 w 984047"/>
              <a:gd name="connsiteY22" fmla="*/ 35675 h 1372793"/>
              <a:gd name="connsiteX23" fmla="*/ 668670 w 984047"/>
              <a:gd name="connsiteY23" fmla="*/ 0 h 1372793"/>
              <a:gd name="connsiteX24" fmla="*/ 652357 w 984047"/>
              <a:gd name="connsiteY24" fmla="*/ 62655 h 1372793"/>
              <a:gd name="connsiteX25" fmla="*/ 700580 w 984047"/>
              <a:gd name="connsiteY25" fmla="*/ 103261 h 1372793"/>
              <a:gd name="connsiteX26" fmla="*/ 638867 w 984047"/>
              <a:gd name="connsiteY26" fmla="*/ 106309 h 1372793"/>
              <a:gd name="connsiteX27" fmla="*/ 889213 w 984047"/>
              <a:gd name="connsiteY27" fmla="*/ 167080 h 1372793"/>
              <a:gd name="connsiteX28" fmla="*/ 867386 w 984047"/>
              <a:gd name="connsiteY28" fmla="*/ 106309 h 1372793"/>
              <a:gd name="connsiteX29" fmla="*/ 805673 w 984047"/>
              <a:gd name="connsiteY29" fmla="*/ 103261 h 1372793"/>
              <a:gd name="connsiteX30" fmla="*/ 853896 w 984047"/>
              <a:gd name="connsiteY30" fmla="*/ 62655 h 1372793"/>
              <a:gd name="connsiteX31" fmla="*/ 837582 w 984047"/>
              <a:gd name="connsiteY31" fmla="*/ 0 h 1372793"/>
              <a:gd name="connsiteX32" fmla="*/ 880256 w 984047"/>
              <a:gd name="connsiteY32" fmla="*/ 29486 h 1372793"/>
              <a:gd name="connsiteX33" fmla="*/ 890860 w 984047"/>
              <a:gd name="connsiteY33" fmla="*/ 162494 h 1372793"/>
              <a:gd name="connsiteX34" fmla="*/ 529138 w 984047"/>
              <a:gd name="connsiteY34" fmla="*/ 216233 h 1372793"/>
              <a:gd name="connsiteX35" fmla="*/ 531327 w 984047"/>
              <a:gd name="connsiteY35" fmla="*/ 188777 h 1372793"/>
              <a:gd name="connsiteX36" fmla="*/ 537374 w 984047"/>
              <a:gd name="connsiteY36" fmla="*/ 184598 h 1372793"/>
              <a:gd name="connsiteX37" fmla="*/ 448702 w 984047"/>
              <a:gd name="connsiteY37" fmla="*/ 240630 h 1372793"/>
              <a:gd name="connsiteX38" fmla="*/ 434113 w 984047"/>
              <a:gd name="connsiteY38" fmla="*/ 184598 h 1372793"/>
              <a:gd name="connsiteX39" fmla="*/ 444825 w 984047"/>
              <a:gd name="connsiteY39" fmla="*/ 191999 h 1372793"/>
              <a:gd name="connsiteX40" fmla="*/ 523246 w 984047"/>
              <a:gd name="connsiteY40" fmla="*/ 290133 h 1372793"/>
              <a:gd name="connsiteX41" fmla="*/ 526312 w 984047"/>
              <a:gd name="connsiteY41" fmla="*/ 251674 h 1372793"/>
              <a:gd name="connsiteX42" fmla="*/ 569284 w 984047"/>
              <a:gd name="connsiteY42" fmla="*/ 287859 h 1372793"/>
              <a:gd name="connsiteX43" fmla="*/ 452666 w 984047"/>
              <a:gd name="connsiteY43" fmla="*/ 290351 h 1372793"/>
              <a:gd name="connsiteX44" fmla="*/ 402204 w 984047"/>
              <a:gd name="connsiteY44" fmla="*/ 287859 h 1372793"/>
              <a:gd name="connsiteX45" fmla="*/ 449305 w 984047"/>
              <a:gd name="connsiteY45" fmla="*/ 248197 h 1372793"/>
              <a:gd name="connsiteX46" fmla="*/ 213570 w 984047"/>
              <a:gd name="connsiteY46" fmla="*/ 351678 h 1372793"/>
              <a:gd name="connsiteX47" fmla="*/ 191743 w 984047"/>
              <a:gd name="connsiteY47" fmla="*/ 290907 h 1372793"/>
              <a:gd name="connsiteX48" fmla="*/ 130030 w 984047"/>
              <a:gd name="connsiteY48" fmla="*/ 287859 h 1372793"/>
              <a:gd name="connsiteX49" fmla="*/ 178253 w 984047"/>
              <a:gd name="connsiteY49" fmla="*/ 247253 h 1372793"/>
              <a:gd name="connsiteX50" fmla="*/ 161940 w 984047"/>
              <a:gd name="connsiteY50" fmla="*/ 184598 h 1372793"/>
              <a:gd name="connsiteX51" fmla="*/ 213570 w 984047"/>
              <a:gd name="connsiteY51" fmla="*/ 220273 h 1372793"/>
              <a:gd name="connsiteX52" fmla="*/ 265201 w 984047"/>
              <a:gd name="connsiteY52" fmla="*/ 184598 h 1372793"/>
              <a:gd name="connsiteX53" fmla="*/ 248888 w 984047"/>
              <a:gd name="connsiteY53" fmla="*/ 247253 h 1372793"/>
              <a:gd name="connsiteX54" fmla="*/ 297111 w 984047"/>
              <a:gd name="connsiteY54" fmla="*/ 287859 h 1372793"/>
              <a:gd name="connsiteX55" fmla="*/ 235398 w 984047"/>
              <a:gd name="connsiteY55" fmla="*/ 290907 h 1372793"/>
              <a:gd name="connsiteX56" fmla="*/ 757917 w 984047"/>
              <a:gd name="connsiteY56" fmla="*/ 351678 h 1372793"/>
              <a:gd name="connsiteX57" fmla="*/ 736090 w 984047"/>
              <a:gd name="connsiteY57" fmla="*/ 290907 h 1372793"/>
              <a:gd name="connsiteX58" fmla="*/ 674377 w 984047"/>
              <a:gd name="connsiteY58" fmla="*/ 287859 h 1372793"/>
              <a:gd name="connsiteX59" fmla="*/ 722600 w 984047"/>
              <a:gd name="connsiteY59" fmla="*/ 247253 h 1372793"/>
              <a:gd name="connsiteX60" fmla="*/ 706287 w 984047"/>
              <a:gd name="connsiteY60" fmla="*/ 184598 h 1372793"/>
              <a:gd name="connsiteX61" fmla="*/ 757917 w 984047"/>
              <a:gd name="connsiteY61" fmla="*/ 220273 h 1372793"/>
              <a:gd name="connsiteX62" fmla="*/ 809548 w 984047"/>
              <a:gd name="connsiteY62" fmla="*/ 184598 h 1372793"/>
              <a:gd name="connsiteX63" fmla="*/ 793235 w 984047"/>
              <a:gd name="connsiteY63" fmla="*/ 247253 h 1372793"/>
              <a:gd name="connsiteX64" fmla="*/ 841457 w 984047"/>
              <a:gd name="connsiteY64" fmla="*/ 287859 h 1372793"/>
              <a:gd name="connsiteX65" fmla="*/ 779744 w 984047"/>
              <a:gd name="connsiteY65" fmla="*/ 290907 h 1372793"/>
              <a:gd name="connsiteX66" fmla="*/ 72693 w 984047"/>
              <a:gd name="connsiteY66" fmla="*/ 542174 h 1372793"/>
              <a:gd name="connsiteX67" fmla="*/ 58021 w 984047"/>
              <a:gd name="connsiteY67" fmla="*/ 501323 h 1372793"/>
              <a:gd name="connsiteX68" fmla="*/ 65629 w 984047"/>
              <a:gd name="connsiteY68" fmla="*/ 405888 h 1372793"/>
              <a:gd name="connsiteX69" fmla="*/ 72693 w 984047"/>
              <a:gd name="connsiteY69" fmla="*/ 410769 h 1372793"/>
              <a:gd name="connsiteX70" fmla="*/ 124324 w 984047"/>
              <a:gd name="connsiteY70" fmla="*/ 375094 h 1372793"/>
              <a:gd name="connsiteX71" fmla="*/ 108011 w 984047"/>
              <a:gd name="connsiteY71" fmla="*/ 437749 h 1372793"/>
              <a:gd name="connsiteX72" fmla="*/ 156233 w 984047"/>
              <a:gd name="connsiteY72" fmla="*/ 478356 h 1372793"/>
              <a:gd name="connsiteX73" fmla="*/ 94520 w 984047"/>
              <a:gd name="connsiteY73" fmla="*/ 481403 h 1372793"/>
              <a:gd name="connsiteX74" fmla="*/ 344866 w 984047"/>
              <a:gd name="connsiteY74" fmla="*/ 542174 h 1372793"/>
              <a:gd name="connsiteX75" fmla="*/ 323039 w 984047"/>
              <a:gd name="connsiteY75" fmla="*/ 481403 h 1372793"/>
              <a:gd name="connsiteX76" fmla="*/ 261326 w 984047"/>
              <a:gd name="connsiteY76" fmla="*/ 478356 h 1372793"/>
              <a:gd name="connsiteX77" fmla="*/ 309549 w 984047"/>
              <a:gd name="connsiteY77" fmla="*/ 437749 h 1372793"/>
              <a:gd name="connsiteX78" fmla="*/ 293236 w 984047"/>
              <a:gd name="connsiteY78" fmla="*/ 375094 h 1372793"/>
              <a:gd name="connsiteX79" fmla="*/ 344866 w 984047"/>
              <a:gd name="connsiteY79" fmla="*/ 410769 h 1372793"/>
              <a:gd name="connsiteX80" fmla="*/ 396497 w 984047"/>
              <a:gd name="connsiteY80" fmla="*/ 375094 h 1372793"/>
              <a:gd name="connsiteX81" fmla="*/ 380184 w 984047"/>
              <a:gd name="connsiteY81" fmla="*/ 437749 h 1372793"/>
              <a:gd name="connsiteX82" fmla="*/ 428407 w 984047"/>
              <a:gd name="connsiteY82" fmla="*/ 478356 h 1372793"/>
              <a:gd name="connsiteX83" fmla="*/ 366694 w 984047"/>
              <a:gd name="connsiteY83" fmla="*/ 481403 h 1372793"/>
              <a:gd name="connsiteX84" fmla="*/ 617040 w 984047"/>
              <a:gd name="connsiteY84" fmla="*/ 542174 h 1372793"/>
              <a:gd name="connsiteX85" fmla="*/ 595213 w 984047"/>
              <a:gd name="connsiteY85" fmla="*/ 481403 h 1372793"/>
              <a:gd name="connsiteX86" fmla="*/ 533500 w 984047"/>
              <a:gd name="connsiteY86" fmla="*/ 478356 h 1372793"/>
              <a:gd name="connsiteX87" fmla="*/ 581722 w 984047"/>
              <a:gd name="connsiteY87" fmla="*/ 437749 h 1372793"/>
              <a:gd name="connsiteX88" fmla="*/ 565409 w 984047"/>
              <a:gd name="connsiteY88" fmla="*/ 375094 h 1372793"/>
              <a:gd name="connsiteX89" fmla="*/ 617040 w 984047"/>
              <a:gd name="connsiteY89" fmla="*/ 410769 h 1372793"/>
              <a:gd name="connsiteX90" fmla="*/ 668670 w 984047"/>
              <a:gd name="connsiteY90" fmla="*/ 375094 h 1372793"/>
              <a:gd name="connsiteX91" fmla="*/ 652357 w 984047"/>
              <a:gd name="connsiteY91" fmla="*/ 437749 h 1372793"/>
              <a:gd name="connsiteX92" fmla="*/ 700580 w 984047"/>
              <a:gd name="connsiteY92" fmla="*/ 478356 h 1372793"/>
              <a:gd name="connsiteX93" fmla="*/ 638867 w 984047"/>
              <a:gd name="connsiteY93" fmla="*/ 481403 h 1372793"/>
              <a:gd name="connsiteX94" fmla="*/ 889213 w 984047"/>
              <a:gd name="connsiteY94" fmla="*/ 542174 h 1372793"/>
              <a:gd name="connsiteX95" fmla="*/ 867386 w 984047"/>
              <a:gd name="connsiteY95" fmla="*/ 481403 h 1372793"/>
              <a:gd name="connsiteX96" fmla="*/ 805673 w 984047"/>
              <a:gd name="connsiteY96" fmla="*/ 478356 h 1372793"/>
              <a:gd name="connsiteX97" fmla="*/ 853896 w 984047"/>
              <a:gd name="connsiteY97" fmla="*/ 437749 h 1372793"/>
              <a:gd name="connsiteX98" fmla="*/ 837582 w 984047"/>
              <a:gd name="connsiteY98" fmla="*/ 375094 h 1372793"/>
              <a:gd name="connsiteX99" fmla="*/ 889213 w 984047"/>
              <a:gd name="connsiteY99" fmla="*/ 410769 h 1372793"/>
              <a:gd name="connsiteX100" fmla="*/ 909535 w 984047"/>
              <a:gd name="connsiteY100" fmla="*/ 396727 h 1372793"/>
              <a:gd name="connsiteX101" fmla="*/ 916265 w 984047"/>
              <a:gd name="connsiteY101" fmla="*/ 481145 h 1372793"/>
              <a:gd name="connsiteX102" fmla="*/ 911040 w 984047"/>
              <a:gd name="connsiteY102" fmla="*/ 481403 h 1372793"/>
              <a:gd name="connsiteX103" fmla="*/ 489202 w 984047"/>
              <a:gd name="connsiteY103" fmla="*/ 717143 h 1372793"/>
              <a:gd name="connsiteX104" fmla="*/ 499679 w 984047"/>
              <a:gd name="connsiteY104" fmla="*/ 585738 h 1372793"/>
              <a:gd name="connsiteX105" fmla="*/ 537374 w 984047"/>
              <a:gd name="connsiteY105" fmla="*/ 559692 h 1372793"/>
              <a:gd name="connsiteX106" fmla="*/ 521061 w 984047"/>
              <a:gd name="connsiteY106" fmla="*/ 622347 h 1372793"/>
              <a:gd name="connsiteX107" fmla="*/ 569284 w 984047"/>
              <a:gd name="connsiteY107" fmla="*/ 662954 h 1372793"/>
              <a:gd name="connsiteX108" fmla="*/ 507571 w 984047"/>
              <a:gd name="connsiteY108" fmla="*/ 666001 h 1372793"/>
              <a:gd name="connsiteX109" fmla="*/ 213570 w 984047"/>
              <a:gd name="connsiteY109" fmla="*/ 726772 h 1372793"/>
              <a:gd name="connsiteX110" fmla="*/ 191743 w 984047"/>
              <a:gd name="connsiteY110" fmla="*/ 666001 h 1372793"/>
              <a:gd name="connsiteX111" fmla="*/ 130030 w 984047"/>
              <a:gd name="connsiteY111" fmla="*/ 662954 h 1372793"/>
              <a:gd name="connsiteX112" fmla="*/ 178253 w 984047"/>
              <a:gd name="connsiteY112" fmla="*/ 622347 h 1372793"/>
              <a:gd name="connsiteX113" fmla="*/ 161940 w 984047"/>
              <a:gd name="connsiteY113" fmla="*/ 559692 h 1372793"/>
              <a:gd name="connsiteX114" fmla="*/ 213570 w 984047"/>
              <a:gd name="connsiteY114" fmla="*/ 595367 h 1372793"/>
              <a:gd name="connsiteX115" fmla="*/ 265201 w 984047"/>
              <a:gd name="connsiteY115" fmla="*/ 559692 h 1372793"/>
              <a:gd name="connsiteX116" fmla="*/ 248888 w 984047"/>
              <a:gd name="connsiteY116" fmla="*/ 622347 h 1372793"/>
              <a:gd name="connsiteX117" fmla="*/ 297111 w 984047"/>
              <a:gd name="connsiteY117" fmla="*/ 662954 h 1372793"/>
              <a:gd name="connsiteX118" fmla="*/ 235398 w 984047"/>
              <a:gd name="connsiteY118" fmla="*/ 666001 h 1372793"/>
              <a:gd name="connsiteX119" fmla="*/ 485744 w 984047"/>
              <a:gd name="connsiteY119" fmla="*/ 726772 h 1372793"/>
              <a:gd name="connsiteX120" fmla="*/ 463917 w 984047"/>
              <a:gd name="connsiteY120" fmla="*/ 666001 h 1372793"/>
              <a:gd name="connsiteX121" fmla="*/ 402204 w 984047"/>
              <a:gd name="connsiteY121" fmla="*/ 662954 h 1372793"/>
              <a:gd name="connsiteX122" fmla="*/ 450426 w 984047"/>
              <a:gd name="connsiteY122" fmla="*/ 622347 h 1372793"/>
              <a:gd name="connsiteX123" fmla="*/ 434113 w 984047"/>
              <a:gd name="connsiteY123" fmla="*/ 559692 h 1372793"/>
              <a:gd name="connsiteX124" fmla="*/ 476473 w 984047"/>
              <a:gd name="connsiteY124" fmla="*/ 588961 h 1372793"/>
              <a:gd name="connsiteX125" fmla="*/ 487148 w 984047"/>
              <a:gd name="connsiteY125" fmla="*/ 722862 h 1372793"/>
              <a:gd name="connsiteX126" fmla="*/ 757917 w 984047"/>
              <a:gd name="connsiteY126" fmla="*/ 726772 h 1372793"/>
              <a:gd name="connsiteX127" fmla="*/ 736090 w 984047"/>
              <a:gd name="connsiteY127" fmla="*/ 666001 h 1372793"/>
              <a:gd name="connsiteX128" fmla="*/ 674377 w 984047"/>
              <a:gd name="connsiteY128" fmla="*/ 662954 h 1372793"/>
              <a:gd name="connsiteX129" fmla="*/ 722600 w 984047"/>
              <a:gd name="connsiteY129" fmla="*/ 622347 h 1372793"/>
              <a:gd name="connsiteX130" fmla="*/ 706287 w 984047"/>
              <a:gd name="connsiteY130" fmla="*/ 559692 h 1372793"/>
              <a:gd name="connsiteX131" fmla="*/ 757917 w 984047"/>
              <a:gd name="connsiteY131" fmla="*/ 595367 h 1372793"/>
              <a:gd name="connsiteX132" fmla="*/ 809548 w 984047"/>
              <a:gd name="connsiteY132" fmla="*/ 559692 h 1372793"/>
              <a:gd name="connsiteX133" fmla="*/ 793235 w 984047"/>
              <a:gd name="connsiteY133" fmla="*/ 622347 h 1372793"/>
              <a:gd name="connsiteX134" fmla="*/ 841457 w 984047"/>
              <a:gd name="connsiteY134" fmla="*/ 662954 h 1372793"/>
              <a:gd name="connsiteX135" fmla="*/ 779744 w 984047"/>
              <a:gd name="connsiteY135" fmla="*/ 666001 h 1372793"/>
              <a:gd name="connsiteX136" fmla="*/ 72693 w 984047"/>
              <a:gd name="connsiteY136" fmla="*/ 917268 h 1372793"/>
              <a:gd name="connsiteX137" fmla="*/ 50866 w 984047"/>
              <a:gd name="connsiteY137" fmla="*/ 856498 h 1372793"/>
              <a:gd name="connsiteX138" fmla="*/ 29787 w 984047"/>
              <a:gd name="connsiteY138" fmla="*/ 855457 h 1372793"/>
              <a:gd name="connsiteX139" fmla="*/ 32883 w 984047"/>
              <a:gd name="connsiteY139" fmla="*/ 816626 h 1372793"/>
              <a:gd name="connsiteX140" fmla="*/ 37376 w 984047"/>
              <a:gd name="connsiteY140" fmla="*/ 812843 h 1372793"/>
              <a:gd name="connsiteX141" fmla="*/ 34167 w 984047"/>
              <a:gd name="connsiteY141" fmla="*/ 800519 h 1372793"/>
              <a:gd name="connsiteX142" fmla="*/ 37286 w 984047"/>
              <a:gd name="connsiteY142" fmla="*/ 761398 h 1372793"/>
              <a:gd name="connsiteX143" fmla="*/ 72693 w 984047"/>
              <a:gd name="connsiteY143" fmla="*/ 785863 h 1372793"/>
              <a:gd name="connsiteX144" fmla="*/ 124324 w 984047"/>
              <a:gd name="connsiteY144" fmla="*/ 750188 h 1372793"/>
              <a:gd name="connsiteX145" fmla="*/ 108011 w 984047"/>
              <a:gd name="connsiteY145" fmla="*/ 812843 h 1372793"/>
              <a:gd name="connsiteX146" fmla="*/ 156233 w 984047"/>
              <a:gd name="connsiteY146" fmla="*/ 853450 h 1372793"/>
              <a:gd name="connsiteX147" fmla="*/ 94520 w 984047"/>
              <a:gd name="connsiteY147" fmla="*/ 856498 h 1372793"/>
              <a:gd name="connsiteX148" fmla="*/ 344866 w 984047"/>
              <a:gd name="connsiteY148" fmla="*/ 917268 h 1372793"/>
              <a:gd name="connsiteX149" fmla="*/ 323039 w 984047"/>
              <a:gd name="connsiteY149" fmla="*/ 856498 h 1372793"/>
              <a:gd name="connsiteX150" fmla="*/ 261326 w 984047"/>
              <a:gd name="connsiteY150" fmla="*/ 853450 h 1372793"/>
              <a:gd name="connsiteX151" fmla="*/ 309549 w 984047"/>
              <a:gd name="connsiteY151" fmla="*/ 812843 h 1372793"/>
              <a:gd name="connsiteX152" fmla="*/ 293236 w 984047"/>
              <a:gd name="connsiteY152" fmla="*/ 750188 h 1372793"/>
              <a:gd name="connsiteX153" fmla="*/ 344866 w 984047"/>
              <a:gd name="connsiteY153" fmla="*/ 785863 h 1372793"/>
              <a:gd name="connsiteX154" fmla="*/ 396497 w 984047"/>
              <a:gd name="connsiteY154" fmla="*/ 750188 h 1372793"/>
              <a:gd name="connsiteX155" fmla="*/ 380184 w 984047"/>
              <a:gd name="connsiteY155" fmla="*/ 812843 h 1372793"/>
              <a:gd name="connsiteX156" fmla="*/ 428407 w 984047"/>
              <a:gd name="connsiteY156" fmla="*/ 853450 h 1372793"/>
              <a:gd name="connsiteX157" fmla="*/ 366694 w 984047"/>
              <a:gd name="connsiteY157" fmla="*/ 856498 h 1372793"/>
              <a:gd name="connsiteX158" fmla="*/ 617040 w 984047"/>
              <a:gd name="connsiteY158" fmla="*/ 917268 h 1372793"/>
              <a:gd name="connsiteX159" fmla="*/ 595213 w 984047"/>
              <a:gd name="connsiteY159" fmla="*/ 856498 h 1372793"/>
              <a:gd name="connsiteX160" fmla="*/ 533500 w 984047"/>
              <a:gd name="connsiteY160" fmla="*/ 853450 h 1372793"/>
              <a:gd name="connsiteX161" fmla="*/ 581722 w 984047"/>
              <a:gd name="connsiteY161" fmla="*/ 812843 h 1372793"/>
              <a:gd name="connsiteX162" fmla="*/ 565409 w 984047"/>
              <a:gd name="connsiteY162" fmla="*/ 750188 h 1372793"/>
              <a:gd name="connsiteX163" fmla="*/ 617040 w 984047"/>
              <a:gd name="connsiteY163" fmla="*/ 785863 h 1372793"/>
              <a:gd name="connsiteX164" fmla="*/ 668670 w 984047"/>
              <a:gd name="connsiteY164" fmla="*/ 750188 h 1372793"/>
              <a:gd name="connsiteX165" fmla="*/ 652357 w 984047"/>
              <a:gd name="connsiteY165" fmla="*/ 812843 h 1372793"/>
              <a:gd name="connsiteX166" fmla="*/ 700580 w 984047"/>
              <a:gd name="connsiteY166" fmla="*/ 853450 h 1372793"/>
              <a:gd name="connsiteX167" fmla="*/ 638867 w 984047"/>
              <a:gd name="connsiteY167" fmla="*/ 856498 h 1372793"/>
              <a:gd name="connsiteX168" fmla="*/ 889213 w 984047"/>
              <a:gd name="connsiteY168" fmla="*/ 917268 h 1372793"/>
              <a:gd name="connsiteX169" fmla="*/ 867386 w 984047"/>
              <a:gd name="connsiteY169" fmla="*/ 856498 h 1372793"/>
              <a:gd name="connsiteX170" fmla="*/ 805673 w 984047"/>
              <a:gd name="connsiteY170" fmla="*/ 853450 h 1372793"/>
              <a:gd name="connsiteX171" fmla="*/ 853896 w 984047"/>
              <a:gd name="connsiteY171" fmla="*/ 812843 h 1372793"/>
              <a:gd name="connsiteX172" fmla="*/ 837582 w 984047"/>
              <a:gd name="connsiteY172" fmla="*/ 750188 h 1372793"/>
              <a:gd name="connsiteX173" fmla="*/ 889213 w 984047"/>
              <a:gd name="connsiteY173" fmla="*/ 785863 h 1372793"/>
              <a:gd name="connsiteX174" fmla="*/ 937878 w 984047"/>
              <a:gd name="connsiteY174" fmla="*/ 752238 h 1372793"/>
              <a:gd name="connsiteX175" fmla="*/ 938448 w 984047"/>
              <a:gd name="connsiteY175" fmla="*/ 759389 h 1372793"/>
              <a:gd name="connsiteX176" fmla="*/ 924531 w 984047"/>
              <a:gd name="connsiteY176" fmla="*/ 812843 h 1372793"/>
              <a:gd name="connsiteX177" fmla="*/ 944018 w 984047"/>
              <a:gd name="connsiteY177" fmla="*/ 829253 h 1372793"/>
              <a:gd name="connsiteX178" fmla="*/ 946052 w 984047"/>
              <a:gd name="connsiteY178" fmla="*/ 854768 h 1372793"/>
              <a:gd name="connsiteX179" fmla="*/ 911040 w 984047"/>
              <a:gd name="connsiteY179" fmla="*/ 856498 h 1372793"/>
              <a:gd name="connsiteX180" fmla="*/ 15192 w 984047"/>
              <a:gd name="connsiteY180" fmla="*/ 1038529 h 1372793"/>
              <a:gd name="connsiteX181" fmla="*/ 15841 w 984047"/>
              <a:gd name="connsiteY181" fmla="*/ 1030388 h 1372793"/>
              <a:gd name="connsiteX182" fmla="*/ 24937 w 984047"/>
              <a:gd name="connsiteY182" fmla="*/ 1038048 h 1372793"/>
              <a:gd name="connsiteX183" fmla="*/ 960720 w 984047"/>
              <a:gd name="connsiteY183" fmla="*/ 1038747 h 1372793"/>
              <a:gd name="connsiteX184" fmla="*/ 946550 w 984047"/>
              <a:gd name="connsiteY184" fmla="*/ 1038048 h 1372793"/>
              <a:gd name="connsiteX185" fmla="*/ 959777 w 984047"/>
              <a:gd name="connsiteY185" fmla="*/ 1026910 h 1372793"/>
              <a:gd name="connsiteX186" fmla="*/ 213570 w 984047"/>
              <a:gd name="connsiteY186" fmla="*/ 1101866 h 1372793"/>
              <a:gd name="connsiteX187" fmla="*/ 191743 w 984047"/>
              <a:gd name="connsiteY187" fmla="*/ 1041095 h 1372793"/>
              <a:gd name="connsiteX188" fmla="*/ 130030 w 984047"/>
              <a:gd name="connsiteY188" fmla="*/ 1038048 h 1372793"/>
              <a:gd name="connsiteX189" fmla="*/ 178253 w 984047"/>
              <a:gd name="connsiteY189" fmla="*/ 997441 h 1372793"/>
              <a:gd name="connsiteX190" fmla="*/ 161940 w 984047"/>
              <a:gd name="connsiteY190" fmla="*/ 934786 h 1372793"/>
              <a:gd name="connsiteX191" fmla="*/ 213570 w 984047"/>
              <a:gd name="connsiteY191" fmla="*/ 970461 h 1372793"/>
              <a:gd name="connsiteX192" fmla="*/ 265201 w 984047"/>
              <a:gd name="connsiteY192" fmla="*/ 934786 h 1372793"/>
              <a:gd name="connsiteX193" fmla="*/ 248888 w 984047"/>
              <a:gd name="connsiteY193" fmla="*/ 997441 h 1372793"/>
              <a:gd name="connsiteX194" fmla="*/ 297111 w 984047"/>
              <a:gd name="connsiteY194" fmla="*/ 1038048 h 1372793"/>
              <a:gd name="connsiteX195" fmla="*/ 235398 w 984047"/>
              <a:gd name="connsiteY195" fmla="*/ 1041095 h 1372793"/>
              <a:gd name="connsiteX196" fmla="*/ 485744 w 984047"/>
              <a:gd name="connsiteY196" fmla="*/ 1101866 h 1372793"/>
              <a:gd name="connsiteX197" fmla="*/ 463917 w 984047"/>
              <a:gd name="connsiteY197" fmla="*/ 1041095 h 1372793"/>
              <a:gd name="connsiteX198" fmla="*/ 402204 w 984047"/>
              <a:gd name="connsiteY198" fmla="*/ 1038048 h 1372793"/>
              <a:gd name="connsiteX199" fmla="*/ 450426 w 984047"/>
              <a:gd name="connsiteY199" fmla="*/ 997441 h 1372793"/>
              <a:gd name="connsiteX200" fmla="*/ 434113 w 984047"/>
              <a:gd name="connsiteY200" fmla="*/ 934786 h 1372793"/>
              <a:gd name="connsiteX201" fmla="*/ 485744 w 984047"/>
              <a:gd name="connsiteY201" fmla="*/ 970461 h 1372793"/>
              <a:gd name="connsiteX202" fmla="*/ 537374 w 984047"/>
              <a:gd name="connsiteY202" fmla="*/ 934786 h 1372793"/>
              <a:gd name="connsiteX203" fmla="*/ 521061 w 984047"/>
              <a:gd name="connsiteY203" fmla="*/ 997441 h 1372793"/>
              <a:gd name="connsiteX204" fmla="*/ 569284 w 984047"/>
              <a:gd name="connsiteY204" fmla="*/ 1038048 h 1372793"/>
              <a:gd name="connsiteX205" fmla="*/ 507571 w 984047"/>
              <a:gd name="connsiteY205" fmla="*/ 1041095 h 1372793"/>
              <a:gd name="connsiteX206" fmla="*/ 757917 w 984047"/>
              <a:gd name="connsiteY206" fmla="*/ 1101866 h 1372793"/>
              <a:gd name="connsiteX207" fmla="*/ 736090 w 984047"/>
              <a:gd name="connsiteY207" fmla="*/ 1041095 h 1372793"/>
              <a:gd name="connsiteX208" fmla="*/ 674377 w 984047"/>
              <a:gd name="connsiteY208" fmla="*/ 1038048 h 1372793"/>
              <a:gd name="connsiteX209" fmla="*/ 722600 w 984047"/>
              <a:gd name="connsiteY209" fmla="*/ 997441 h 1372793"/>
              <a:gd name="connsiteX210" fmla="*/ 706287 w 984047"/>
              <a:gd name="connsiteY210" fmla="*/ 934786 h 1372793"/>
              <a:gd name="connsiteX211" fmla="*/ 757917 w 984047"/>
              <a:gd name="connsiteY211" fmla="*/ 970461 h 1372793"/>
              <a:gd name="connsiteX212" fmla="*/ 809548 w 984047"/>
              <a:gd name="connsiteY212" fmla="*/ 934786 h 1372793"/>
              <a:gd name="connsiteX213" fmla="*/ 793235 w 984047"/>
              <a:gd name="connsiteY213" fmla="*/ 997441 h 1372793"/>
              <a:gd name="connsiteX214" fmla="*/ 841457 w 984047"/>
              <a:gd name="connsiteY214" fmla="*/ 1038048 h 1372793"/>
              <a:gd name="connsiteX215" fmla="*/ 779744 w 984047"/>
              <a:gd name="connsiteY215" fmla="*/ 1041095 h 1372793"/>
              <a:gd name="connsiteX216" fmla="*/ 72693 w 984047"/>
              <a:gd name="connsiteY216" fmla="*/ 1292362 h 1372793"/>
              <a:gd name="connsiteX217" fmla="*/ 50866 w 984047"/>
              <a:gd name="connsiteY217" fmla="*/ 1231592 h 1372793"/>
              <a:gd name="connsiteX218" fmla="*/ 0 w 984047"/>
              <a:gd name="connsiteY218" fmla="*/ 1229079 h 1372793"/>
              <a:gd name="connsiteX219" fmla="*/ 826 w 984047"/>
              <a:gd name="connsiteY219" fmla="*/ 1218714 h 1372793"/>
              <a:gd name="connsiteX220" fmla="*/ 37376 w 984047"/>
              <a:gd name="connsiteY220" fmla="*/ 1187937 h 1372793"/>
              <a:gd name="connsiteX221" fmla="*/ 21063 w 984047"/>
              <a:gd name="connsiteY221" fmla="*/ 1125282 h 1372793"/>
              <a:gd name="connsiteX222" fmla="*/ 72693 w 984047"/>
              <a:gd name="connsiteY222" fmla="*/ 1160957 h 1372793"/>
              <a:gd name="connsiteX223" fmla="*/ 124324 w 984047"/>
              <a:gd name="connsiteY223" fmla="*/ 1125282 h 1372793"/>
              <a:gd name="connsiteX224" fmla="*/ 108011 w 984047"/>
              <a:gd name="connsiteY224" fmla="*/ 1187937 h 1372793"/>
              <a:gd name="connsiteX225" fmla="*/ 156233 w 984047"/>
              <a:gd name="connsiteY225" fmla="*/ 1228544 h 1372793"/>
              <a:gd name="connsiteX226" fmla="*/ 94520 w 984047"/>
              <a:gd name="connsiteY226" fmla="*/ 1231592 h 1372793"/>
              <a:gd name="connsiteX227" fmla="*/ 344866 w 984047"/>
              <a:gd name="connsiteY227" fmla="*/ 1292362 h 1372793"/>
              <a:gd name="connsiteX228" fmla="*/ 323039 w 984047"/>
              <a:gd name="connsiteY228" fmla="*/ 1231592 h 1372793"/>
              <a:gd name="connsiteX229" fmla="*/ 261326 w 984047"/>
              <a:gd name="connsiteY229" fmla="*/ 1228544 h 1372793"/>
              <a:gd name="connsiteX230" fmla="*/ 309549 w 984047"/>
              <a:gd name="connsiteY230" fmla="*/ 1187937 h 1372793"/>
              <a:gd name="connsiteX231" fmla="*/ 293236 w 984047"/>
              <a:gd name="connsiteY231" fmla="*/ 1125282 h 1372793"/>
              <a:gd name="connsiteX232" fmla="*/ 344866 w 984047"/>
              <a:gd name="connsiteY232" fmla="*/ 1160957 h 1372793"/>
              <a:gd name="connsiteX233" fmla="*/ 396497 w 984047"/>
              <a:gd name="connsiteY233" fmla="*/ 1125282 h 1372793"/>
              <a:gd name="connsiteX234" fmla="*/ 380184 w 984047"/>
              <a:gd name="connsiteY234" fmla="*/ 1187937 h 1372793"/>
              <a:gd name="connsiteX235" fmla="*/ 428407 w 984047"/>
              <a:gd name="connsiteY235" fmla="*/ 1228544 h 1372793"/>
              <a:gd name="connsiteX236" fmla="*/ 366694 w 984047"/>
              <a:gd name="connsiteY236" fmla="*/ 1231592 h 1372793"/>
              <a:gd name="connsiteX237" fmla="*/ 617040 w 984047"/>
              <a:gd name="connsiteY237" fmla="*/ 1292362 h 1372793"/>
              <a:gd name="connsiteX238" fmla="*/ 595213 w 984047"/>
              <a:gd name="connsiteY238" fmla="*/ 1231592 h 1372793"/>
              <a:gd name="connsiteX239" fmla="*/ 533500 w 984047"/>
              <a:gd name="connsiteY239" fmla="*/ 1228544 h 1372793"/>
              <a:gd name="connsiteX240" fmla="*/ 581722 w 984047"/>
              <a:gd name="connsiteY240" fmla="*/ 1187937 h 1372793"/>
              <a:gd name="connsiteX241" fmla="*/ 565409 w 984047"/>
              <a:gd name="connsiteY241" fmla="*/ 1125282 h 1372793"/>
              <a:gd name="connsiteX242" fmla="*/ 617040 w 984047"/>
              <a:gd name="connsiteY242" fmla="*/ 1160957 h 1372793"/>
              <a:gd name="connsiteX243" fmla="*/ 668670 w 984047"/>
              <a:gd name="connsiteY243" fmla="*/ 1125282 h 1372793"/>
              <a:gd name="connsiteX244" fmla="*/ 652357 w 984047"/>
              <a:gd name="connsiteY244" fmla="*/ 1187937 h 1372793"/>
              <a:gd name="connsiteX245" fmla="*/ 700580 w 984047"/>
              <a:gd name="connsiteY245" fmla="*/ 1228544 h 1372793"/>
              <a:gd name="connsiteX246" fmla="*/ 638867 w 984047"/>
              <a:gd name="connsiteY246" fmla="*/ 1231592 h 1372793"/>
              <a:gd name="connsiteX247" fmla="*/ 889213 w 984047"/>
              <a:gd name="connsiteY247" fmla="*/ 1292362 h 1372793"/>
              <a:gd name="connsiteX248" fmla="*/ 867386 w 984047"/>
              <a:gd name="connsiteY248" fmla="*/ 1231592 h 1372793"/>
              <a:gd name="connsiteX249" fmla="*/ 805673 w 984047"/>
              <a:gd name="connsiteY249" fmla="*/ 1228544 h 1372793"/>
              <a:gd name="connsiteX250" fmla="*/ 853896 w 984047"/>
              <a:gd name="connsiteY250" fmla="*/ 1187937 h 1372793"/>
              <a:gd name="connsiteX251" fmla="*/ 837582 w 984047"/>
              <a:gd name="connsiteY251" fmla="*/ 1125282 h 1372793"/>
              <a:gd name="connsiteX252" fmla="*/ 889213 w 984047"/>
              <a:gd name="connsiteY252" fmla="*/ 1160957 h 1372793"/>
              <a:gd name="connsiteX253" fmla="*/ 940844 w 984047"/>
              <a:gd name="connsiteY253" fmla="*/ 1125282 h 1372793"/>
              <a:gd name="connsiteX254" fmla="*/ 924531 w 984047"/>
              <a:gd name="connsiteY254" fmla="*/ 1187937 h 1372793"/>
              <a:gd name="connsiteX255" fmla="*/ 972753 w 984047"/>
              <a:gd name="connsiteY255" fmla="*/ 1228544 h 1372793"/>
              <a:gd name="connsiteX256" fmla="*/ 911040 w 984047"/>
              <a:gd name="connsiteY256" fmla="*/ 1231592 h 1372793"/>
              <a:gd name="connsiteX257" fmla="*/ 984047 w 984047"/>
              <a:gd name="connsiteY257" fmla="*/ 1331341 h 1372793"/>
              <a:gd name="connsiteX258" fmla="*/ 978460 w 984047"/>
              <a:gd name="connsiteY258" fmla="*/ 1309880 h 1372793"/>
              <a:gd name="connsiteX259" fmla="*/ 982562 w 984047"/>
              <a:gd name="connsiteY259" fmla="*/ 1312715 h 1372793"/>
              <a:gd name="connsiteX260" fmla="*/ 249195 w 984047"/>
              <a:gd name="connsiteY260" fmla="*/ 1372793 h 1372793"/>
              <a:gd name="connsiteX261" fmla="*/ 177946 w 984047"/>
              <a:gd name="connsiteY261" fmla="*/ 1372793 h 1372793"/>
              <a:gd name="connsiteX262" fmla="*/ 178253 w 984047"/>
              <a:gd name="connsiteY262" fmla="*/ 1372535 h 1372793"/>
              <a:gd name="connsiteX263" fmla="*/ 161940 w 984047"/>
              <a:gd name="connsiteY263" fmla="*/ 1309880 h 1372793"/>
              <a:gd name="connsiteX264" fmla="*/ 213570 w 984047"/>
              <a:gd name="connsiteY264" fmla="*/ 1345555 h 1372793"/>
              <a:gd name="connsiteX265" fmla="*/ 265201 w 984047"/>
              <a:gd name="connsiteY265" fmla="*/ 1309880 h 1372793"/>
              <a:gd name="connsiteX266" fmla="*/ 248888 w 984047"/>
              <a:gd name="connsiteY266" fmla="*/ 1372535 h 1372793"/>
              <a:gd name="connsiteX267" fmla="*/ 521368 w 984047"/>
              <a:gd name="connsiteY267" fmla="*/ 1372793 h 1372793"/>
              <a:gd name="connsiteX268" fmla="*/ 450119 w 984047"/>
              <a:gd name="connsiteY268" fmla="*/ 1372793 h 1372793"/>
              <a:gd name="connsiteX269" fmla="*/ 450426 w 984047"/>
              <a:gd name="connsiteY269" fmla="*/ 1372535 h 1372793"/>
              <a:gd name="connsiteX270" fmla="*/ 434113 w 984047"/>
              <a:gd name="connsiteY270" fmla="*/ 1309880 h 1372793"/>
              <a:gd name="connsiteX271" fmla="*/ 485744 w 984047"/>
              <a:gd name="connsiteY271" fmla="*/ 1345555 h 1372793"/>
              <a:gd name="connsiteX272" fmla="*/ 537374 w 984047"/>
              <a:gd name="connsiteY272" fmla="*/ 1309880 h 1372793"/>
              <a:gd name="connsiteX273" fmla="*/ 521061 w 984047"/>
              <a:gd name="connsiteY273" fmla="*/ 1372535 h 1372793"/>
              <a:gd name="connsiteX274" fmla="*/ 793542 w 984047"/>
              <a:gd name="connsiteY274" fmla="*/ 1372793 h 1372793"/>
              <a:gd name="connsiteX275" fmla="*/ 722293 w 984047"/>
              <a:gd name="connsiteY275" fmla="*/ 1372793 h 1372793"/>
              <a:gd name="connsiteX276" fmla="*/ 722600 w 984047"/>
              <a:gd name="connsiteY276" fmla="*/ 1372535 h 1372793"/>
              <a:gd name="connsiteX277" fmla="*/ 706287 w 984047"/>
              <a:gd name="connsiteY277" fmla="*/ 1309880 h 1372793"/>
              <a:gd name="connsiteX278" fmla="*/ 757917 w 984047"/>
              <a:gd name="connsiteY278" fmla="*/ 1345555 h 1372793"/>
              <a:gd name="connsiteX279" fmla="*/ 809548 w 984047"/>
              <a:gd name="connsiteY279" fmla="*/ 1309880 h 1372793"/>
              <a:gd name="connsiteX280" fmla="*/ 793235 w 984047"/>
              <a:gd name="connsiteY280" fmla="*/ 1372535 h 137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984047" h="1372793">
                <a:moveTo>
                  <a:pt x="88085" y="124227"/>
                </a:moveTo>
                <a:lnTo>
                  <a:pt x="96454" y="19257"/>
                </a:lnTo>
                <a:lnTo>
                  <a:pt x="124324" y="0"/>
                </a:lnTo>
                <a:lnTo>
                  <a:pt x="108011" y="62655"/>
                </a:lnTo>
                <a:lnTo>
                  <a:pt x="156233" y="103261"/>
                </a:lnTo>
                <a:lnTo>
                  <a:pt x="94520" y="106309"/>
                </a:lnTo>
                <a:close/>
                <a:moveTo>
                  <a:pt x="344866" y="167080"/>
                </a:moveTo>
                <a:lnTo>
                  <a:pt x="323039" y="106309"/>
                </a:lnTo>
                <a:lnTo>
                  <a:pt x="261326" y="103261"/>
                </a:lnTo>
                <a:lnTo>
                  <a:pt x="309549" y="62655"/>
                </a:lnTo>
                <a:lnTo>
                  <a:pt x="293236" y="0"/>
                </a:lnTo>
                <a:lnTo>
                  <a:pt x="344866" y="35675"/>
                </a:lnTo>
                <a:lnTo>
                  <a:pt x="396497" y="0"/>
                </a:lnTo>
                <a:lnTo>
                  <a:pt x="380184" y="62655"/>
                </a:lnTo>
                <a:lnTo>
                  <a:pt x="428407" y="103261"/>
                </a:lnTo>
                <a:lnTo>
                  <a:pt x="366694" y="106309"/>
                </a:lnTo>
                <a:close/>
                <a:moveTo>
                  <a:pt x="617040" y="167080"/>
                </a:moveTo>
                <a:lnTo>
                  <a:pt x="595213" y="106309"/>
                </a:lnTo>
                <a:lnTo>
                  <a:pt x="538126" y="103490"/>
                </a:lnTo>
                <a:lnTo>
                  <a:pt x="538479" y="99069"/>
                </a:lnTo>
                <a:lnTo>
                  <a:pt x="581722" y="62655"/>
                </a:lnTo>
                <a:lnTo>
                  <a:pt x="565409" y="0"/>
                </a:lnTo>
                <a:lnTo>
                  <a:pt x="617040" y="35675"/>
                </a:lnTo>
                <a:lnTo>
                  <a:pt x="668670" y="0"/>
                </a:lnTo>
                <a:lnTo>
                  <a:pt x="652357" y="62655"/>
                </a:lnTo>
                <a:lnTo>
                  <a:pt x="700580" y="103261"/>
                </a:lnTo>
                <a:lnTo>
                  <a:pt x="638867" y="106309"/>
                </a:lnTo>
                <a:close/>
                <a:moveTo>
                  <a:pt x="889213" y="167080"/>
                </a:moveTo>
                <a:lnTo>
                  <a:pt x="867386" y="106309"/>
                </a:lnTo>
                <a:lnTo>
                  <a:pt x="805673" y="103261"/>
                </a:lnTo>
                <a:lnTo>
                  <a:pt x="853896" y="62655"/>
                </a:lnTo>
                <a:lnTo>
                  <a:pt x="837582" y="0"/>
                </a:lnTo>
                <a:lnTo>
                  <a:pt x="880256" y="29486"/>
                </a:lnTo>
                <a:lnTo>
                  <a:pt x="890860" y="162494"/>
                </a:lnTo>
                <a:close/>
                <a:moveTo>
                  <a:pt x="529138" y="216233"/>
                </a:moveTo>
                <a:lnTo>
                  <a:pt x="531327" y="188777"/>
                </a:lnTo>
                <a:lnTo>
                  <a:pt x="537374" y="184598"/>
                </a:lnTo>
                <a:close/>
                <a:moveTo>
                  <a:pt x="448702" y="240630"/>
                </a:moveTo>
                <a:lnTo>
                  <a:pt x="434113" y="184598"/>
                </a:lnTo>
                <a:lnTo>
                  <a:pt x="444825" y="191999"/>
                </a:lnTo>
                <a:close/>
                <a:moveTo>
                  <a:pt x="523246" y="290133"/>
                </a:moveTo>
                <a:lnTo>
                  <a:pt x="526312" y="251674"/>
                </a:lnTo>
                <a:lnTo>
                  <a:pt x="569284" y="287859"/>
                </a:lnTo>
                <a:close/>
                <a:moveTo>
                  <a:pt x="452666" y="290351"/>
                </a:moveTo>
                <a:lnTo>
                  <a:pt x="402204" y="287859"/>
                </a:lnTo>
                <a:lnTo>
                  <a:pt x="449305" y="248197"/>
                </a:lnTo>
                <a:close/>
                <a:moveTo>
                  <a:pt x="213570" y="351678"/>
                </a:moveTo>
                <a:lnTo>
                  <a:pt x="191743" y="290907"/>
                </a:lnTo>
                <a:lnTo>
                  <a:pt x="130030" y="287859"/>
                </a:lnTo>
                <a:lnTo>
                  <a:pt x="178253" y="247253"/>
                </a:lnTo>
                <a:lnTo>
                  <a:pt x="161940" y="184598"/>
                </a:lnTo>
                <a:lnTo>
                  <a:pt x="213570" y="220273"/>
                </a:lnTo>
                <a:lnTo>
                  <a:pt x="265201" y="184598"/>
                </a:lnTo>
                <a:lnTo>
                  <a:pt x="248888" y="247253"/>
                </a:lnTo>
                <a:lnTo>
                  <a:pt x="297111" y="287859"/>
                </a:lnTo>
                <a:lnTo>
                  <a:pt x="235398" y="290907"/>
                </a:lnTo>
                <a:close/>
                <a:moveTo>
                  <a:pt x="757917" y="351678"/>
                </a:moveTo>
                <a:lnTo>
                  <a:pt x="736090" y="290907"/>
                </a:lnTo>
                <a:lnTo>
                  <a:pt x="674377" y="287859"/>
                </a:lnTo>
                <a:lnTo>
                  <a:pt x="722600" y="247253"/>
                </a:lnTo>
                <a:lnTo>
                  <a:pt x="706287" y="184598"/>
                </a:lnTo>
                <a:lnTo>
                  <a:pt x="757917" y="220273"/>
                </a:lnTo>
                <a:lnTo>
                  <a:pt x="809548" y="184598"/>
                </a:lnTo>
                <a:lnTo>
                  <a:pt x="793235" y="247253"/>
                </a:lnTo>
                <a:lnTo>
                  <a:pt x="841457" y="287859"/>
                </a:lnTo>
                <a:lnTo>
                  <a:pt x="779744" y="290907"/>
                </a:lnTo>
                <a:close/>
                <a:moveTo>
                  <a:pt x="72693" y="542174"/>
                </a:moveTo>
                <a:lnTo>
                  <a:pt x="58021" y="501323"/>
                </a:lnTo>
                <a:lnTo>
                  <a:pt x="65629" y="405888"/>
                </a:lnTo>
                <a:lnTo>
                  <a:pt x="72693" y="410769"/>
                </a:lnTo>
                <a:lnTo>
                  <a:pt x="124324" y="375094"/>
                </a:lnTo>
                <a:lnTo>
                  <a:pt x="108011" y="437749"/>
                </a:lnTo>
                <a:lnTo>
                  <a:pt x="156233" y="478356"/>
                </a:lnTo>
                <a:lnTo>
                  <a:pt x="94520" y="481403"/>
                </a:lnTo>
                <a:close/>
                <a:moveTo>
                  <a:pt x="344866" y="542174"/>
                </a:moveTo>
                <a:lnTo>
                  <a:pt x="323039" y="481403"/>
                </a:lnTo>
                <a:lnTo>
                  <a:pt x="261326" y="478356"/>
                </a:lnTo>
                <a:lnTo>
                  <a:pt x="309549" y="437749"/>
                </a:lnTo>
                <a:lnTo>
                  <a:pt x="293236" y="375094"/>
                </a:lnTo>
                <a:lnTo>
                  <a:pt x="344866" y="410769"/>
                </a:lnTo>
                <a:lnTo>
                  <a:pt x="396497" y="375094"/>
                </a:lnTo>
                <a:lnTo>
                  <a:pt x="380184" y="437749"/>
                </a:lnTo>
                <a:lnTo>
                  <a:pt x="428407" y="478356"/>
                </a:lnTo>
                <a:lnTo>
                  <a:pt x="366694" y="481403"/>
                </a:lnTo>
                <a:close/>
                <a:moveTo>
                  <a:pt x="617040" y="542174"/>
                </a:moveTo>
                <a:lnTo>
                  <a:pt x="595213" y="481403"/>
                </a:lnTo>
                <a:lnTo>
                  <a:pt x="533500" y="478356"/>
                </a:lnTo>
                <a:lnTo>
                  <a:pt x="581722" y="437749"/>
                </a:lnTo>
                <a:lnTo>
                  <a:pt x="565409" y="375094"/>
                </a:lnTo>
                <a:lnTo>
                  <a:pt x="617040" y="410769"/>
                </a:lnTo>
                <a:lnTo>
                  <a:pt x="668670" y="375094"/>
                </a:lnTo>
                <a:lnTo>
                  <a:pt x="652357" y="437749"/>
                </a:lnTo>
                <a:lnTo>
                  <a:pt x="700580" y="478356"/>
                </a:lnTo>
                <a:lnTo>
                  <a:pt x="638867" y="481403"/>
                </a:lnTo>
                <a:close/>
                <a:moveTo>
                  <a:pt x="889213" y="542174"/>
                </a:moveTo>
                <a:lnTo>
                  <a:pt x="867386" y="481403"/>
                </a:lnTo>
                <a:lnTo>
                  <a:pt x="805673" y="478356"/>
                </a:lnTo>
                <a:lnTo>
                  <a:pt x="853896" y="437749"/>
                </a:lnTo>
                <a:lnTo>
                  <a:pt x="837582" y="375094"/>
                </a:lnTo>
                <a:lnTo>
                  <a:pt x="889213" y="410769"/>
                </a:lnTo>
                <a:lnTo>
                  <a:pt x="909535" y="396727"/>
                </a:lnTo>
                <a:lnTo>
                  <a:pt x="916265" y="481145"/>
                </a:lnTo>
                <a:lnTo>
                  <a:pt x="911040" y="481403"/>
                </a:lnTo>
                <a:close/>
                <a:moveTo>
                  <a:pt x="489202" y="717143"/>
                </a:moveTo>
                <a:lnTo>
                  <a:pt x="499679" y="585738"/>
                </a:lnTo>
                <a:lnTo>
                  <a:pt x="537374" y="559692"/>
                </a:lnTo>
                <a:lnTo>
                  <a:pt x="521061" y="622347"/>
                </a:lnTo>
                <a:lnTo>
                  <a:pt x="569284" y="662954"/>
                </a:lnTo>
                <a:lnTo>
                  <a:pt x="507571" y="666001"/>
                </a:lnTo>
                <a:close/>
                <a:moveTo>
                  <a:pt x="213570" y="726772"/>
                </a:moveTo>
                <a:lnTo>
                  <a:pt x="191743" y="666001"/>
                </a:lnTo>
                <a:lnTo>
                  <a:pt x="130030" y="662954"/>
                </a:lnTo>
                <a:lnTo>
                  <a:pt x="178253" y="622347"/>
                </a:lnTo>
                <a:lnTo>
                  <a:pt x="161940" y="559692"/>
                </a:lnTo>
                <a:lnTo>
                  <a:pt x="213570" y="595367"/>
                </a:lnTo>
                <a:lnTo>
                  <a:pt x="265201" y="559692"/>
                </a:lnTo>
                <a:lnTo>
                  <a:pt x="248888" y="622347"/>
                </a:lnTo>
                <a:lnTo>
                  <a:pt x="297111" y="662954"/>
                </a:lnTo>
                <a:lnTo>
                  <a:pt x="235398" y="666001"/>
                </a:lnTo>
                <a:close/>
                <a:moveTo>
                  <a:pt x="485744" y="726772"/>
                </a:moveTo>
                <a:lnTo>
                  <a:pt x="463917" y="666001"/>
                </a:lnTo>
                <a:lnTo>
                  <a:pt x="402204" y="662954"/>
                </a:lnTo>
                <a:lnTo>
                  <a:pt x="450426" y="622347"/>
                </a:lnTo>
                <a:lnTo>
                  <a:pt x="434113" y="559692"/>
                </a:lnTo>
                <a:lnTo>
                  <a:pt x="476473" y="588961"/>
                </a:lnTo>
                <a:lnTo>
                  <a:pt x="487148" y="722862"/>
                </a:lnTo>
                <a:close/>
                <a:moveTo>
                  <a:pt x="757917" y="726772"/>
                </a:moveTo>
                <a:lnTo>
                  <a:pt x="736090" y="666001"/>
                </a:lnTo>
                <a:lnTo>
                  <a:pt x="674377" y="662954"/>
                </a:lnTo>
                <a:lnTo>
                  <a:pt x="722600" y="622347"/>
                </a:lnTo>
                <a:lnTo>
                  <a:pt x="706287" y="559692"/>
                </a:lnTo>
                <a:lnTo>
                  <a:pt x="757917" y="595367"/>
                </a:lnTo>
                <a:lnTo>
                  <a:pt x="809548" y="559692"/>
                </a:lnTo>
                <a:lnTo>
                  <a:pt x="793235" y="622347"/>
                </a:lnTo>
                <a:lnTo>
                  <a:pt x="841457" y="662954"/>
                </a:lnTo>
                <a:lnTo>
                  <a:pt x="779744" y="666001"/>
                </a:lnTo>
                <a:close/>
                <a:moveTo>
                  <a:pt x="72693" y="917268"/>
                </a:moveTo>
                <a:lnTo>
                  <a:pt x="50866" y="856498"/>
                </a:lnTo>
                <a:lnTo>
                  <a:pt x="29787" y="855457"/>
                </a:lnTo>
                <a:lnTo>
                  <a:pt x="32883" y="816626"/>
                </a:lnTo>
                <a:lnTo>
                  <a:pt x="37376" y="812843"/>
                </a:lnTo>
                <a:lnTo>
                  <a:pt x="34167" y="800519"/>
                </a:lnTo>
                <a:lnTo>
                  <a:pt x="37286" y="761398"/>
                </a:lnTo>
                <a:lnTo>
                  <a:pt x="72693" y="785863"/>
                </a:lnTo>
                <a:lnTo>
                  <a:pt x="124324" y="750188"/>
                </a:lnTo>
                <a:lnTo>
                  <a:pt x="108011" y="812843"/>
                </a:lnTo>
                <a:lnTo>
                  <a:pt x="156233" y="853450"/>
                </a:lnTo>
                <a:lnTo>
                  <a:pt x="94520" y="856498"/>
                </a:lnTo>
                <a:close/>
                <a:moveTo>
                  <a:pt x="344866" y="917268"/>
                </a:moveTo>
                <a:lnTo>
                  <a:pt x="323039" y="856498"/>
                </a:lnTo>
                <a:lnTo>
                  <a:pt x="261326" y="853450"/>
                </a:lnTo>
                <a:lnTo>
                  <a:pt x="309549" y="812843"/>
                </a:lnTo>
                <a:lnTo>
                  <a:pt x="293236" y="750188"/>
                </a:lnTo>
                <a:lnTo>
                  <a:pt x="344866" y="785863"/>
                </a:lnTo>
                <a:lnTo>
                  <a:pt x="396497" y="750188"/>
                </a:lnTo>
                <a:lnTo>
                  <a:pt x="380184" y="812843"/>
                </a:lnTo>
                <a:lnTo>
                  <a:pt x="428407" y="853450"/>
                </a:lnTo>
                <a:lnTo>
                  <a:pt x="366694" y="856498"/>
                </a:lnTo>
                <a:close/>
                <a:moveTo>
                  <a:pt x="617040" y="917268"/>
                </a:moveTo>
                <a:lnTo>
                  <a:pt x="595213" y="856498"/>
                </a:lnTo>
                <a:lnTo>
                  <a:pt x="533500" y="853450"/>
                </a:lnTo>
                <a:lnTo>
                  <a:pt x="581722" y="812843"/>
                </a:lnTo>
                <a:lnTo>
                  <a:pt x="565409" y="750188"/>
                </a:lnTo>
                <a:lnTo>
                  <a:pt x="617040" y="785863"/>
                </a:lnTo>
                <a:lnTo>
                  <a:pt x="668670" y="750188"/>
                </a:lnTo>
                <a:lnTo>
                  <a:pt x="652357" y="812843"/>
                </a:lnTo>
                <a:lnTo>
                  <a:pt x="700580" y="853450"/>
                </a:lnTo>
                <a:lnTo>
                  <a:pt x="638867" y="856498"/>
                </a:lnTo>
                <a:close/>
                <a:moveTo>
                  <a:pt x="889213" y="917268"/>
                </a:moveTo>
                <a:lnTo>
                  <a:pt x="867386" y="856498"/>
                </a:lnTo>
                <a:lnTo>
                  <a:pt x="805673" y="853450"/>
                </a:lnTo>
                <a:lnTo>
                  <a:pt x="853896" y="812843"/>
                </a:lnTo>
                <a:lnTo>
                  <a:pt x="837582" y="750188"/>
                </a:lnTo>
                <a:lnTo>
                  <a:pt x="889213" y="785863"/>
                </a:lnTo>
                <a:lnTo>
                  <a:pt x="937878" y="752238"/>
                </a:lnTo>
                <a:lnTo>
                  <a:pt x="938448" y="759389"/>
                </a:lnTo>
                <a:lnTo>
                  <a:pt x="924531" y="812843"/>
                </a:lnTo>
                <a:lnTo>
                  <a:pt x="944018" y="829253"/>
                </a:lnTo>
                <a:lnTo>
                  <a:pt x="946052" y="854768"/>
                </a:lnTo>
                <a:lnTo>
                  <a:pt x="911040" y="856498"/>
                </a:lnTo>
                <a:close/>
                <a:moveTo>
                  <a:pt x="15192" y="1038529"/>
                </a:moveTo>
                <a:lnTo>
                  <a:pt x="15841" y="1030388"/>
                </a:lnTo>
                <a:lnTo>
                  <a:pt x="24937" y="1038048"/>
                </a:lnTo>
                <a:close/>
                <a:moveTo>
                  <a:pt x="960720" y="1038747"/>
                </a:moveTo>
                <a:lnTo>
                  <a:pt x="946550" y="1038048"/>
                </a:lnTo>
                <a:lnTo>
                  <a:pt x="959777" y="1026910"/>
                </a:lnTo>
                <a:close/>
                <a:moveTo>
                  <a:pt x="213570" y="1101866"/>
                </a:moveTo>
                <a:lnTo>
                  <a:pt x="191743" y="1041095"/>
                </a:lnTo>
                <a:lnTo>
                  <a:pt x="130030" y="1038048"/>
                </a:lnTo>
                <a:lnTo>
                  <a:pt x="178253" y="997441"/>
                </a:lnTo>
                <a:lnTo>
                  <a:pt x="161940" y="934786"/>
                </a:lnTo>
                <a:lnTo>
                  <a:pt x="213570" y="970461"/>
                </a:lnTo>
                <a:lnTo>
                  <a:pt x="265201" y="934786"/>
                </a:lnTo>
                <a:lnTo>
                  <a:pt x="248888" y="997441"/>
                </a:lnTo>
                <a:lnTo>
                  <a:pt x="297111" y="1038048"/>
                </a:lnTo>
                <a:lnTo>
                  <a:pt x="235398" y="1041095"/>
                </a:lnTo>
                <a:close/>
                <a:moveTo>
                  <a:pt x="485744" y="1101866"/>
                </a:moveTo>
                <a:lnTo>
                  <a:pt x="463917" y="1041095"/>
                </a:lnTo>
                <a:lnTo>
                  <a:pt x="402204" y="1038048"/>
                </a:lnTo>
                <a:lnTo>
                  <a:pt x="450426" y="997441"/>
                </a:lnTo>
                <a:lnTo>
                  <a:pt x="434113" y="934786"/>
                </a:lnTo>
                <a:lnTo>
                  <a:pt x="485744" y="970461"/>
                </a:lnTo>
                <a:lnTo>
                  <a:pt x="537374" y="934786"/>
                </a:lnTo>
                <a:lnTo>
                  <a:pt x="521061" y="997441"/>
                </a:lnTo>
                <a:lnTo>
                  <a:pt x="569284" y="1038048"/>
                </a:lnTo>
                <a:lnTo>
                  <a:pt x="507571" y="1041095"/>
                </a:lnTo>
                <a:close/>
                <a:moveTo>
                  <a:pt x="757917" y="1101866"/>
                </a:moveTo>
                <a:lnTo>
                  <a:pt x="736090" y="1041095"/>
                </a:lnTo>
                <a:lnTo>
                  <a:pt x="674377" y="1038048"/>
                </a:lnTo>
                <a:lnTo>
                  <a:pt x="722600" y="997441"/>
                </a:lnTo>
                <a:lnTo>
                  <a:pt x="706287" y="934786"/>
                </a:lnTo>
                <a:lnTo>
                  <a:pt x="757917" y="970461"/>
                </a:lnTo>
                <a:lnTo>
                  <a:pt x="809548" y="934786"/>
                </a:lnTo>
                <a:lnTo>
                  <a:pt x="793235" y="997441"/>
                </a:lnTo>
                <a:lnTo>
                  <a:pt x="841457" y="1038048"/>
                </a:lnTo>
                <a:lnTo>
                  <a:pt x="779744" y="1041095"/>
                </a:lnTo>
                <a:close/>
                <a:moveTo>
                  <a:pt x="72693" y="1292362"/>
                </a:moveTo>
                <a:lnTo>
                  <a:pt x="50866" y="1231592"/>
                </a:lnTo>
                <a:lnTo>
                  <a:pt x="0" y="1229079"/>
                </a:lnTo>
                <a:lnTo>
                  <a:pt x="826" y="1218714"/>
                </a:lnTo>
                <a:lnTo>
                  <a:pt x="37376" y="1187937"/>
                </a:lnTo>
                <a:lnTo>
                  <a:pt x="21063" y="1125282"/>
                </a:lnTo>
                <a:lnTo>
                  <a:pt x="72693" y="1160957"/>
                </a:lnTo>
                <a:lnTo>
                  <a:pt x="124324" y="1125282"/>
                </a:lnTo>
                <a:lnTo>
                  <a:pt x="108011" y="1187937"/>
                </a:lnTo>
                <a:lnTo>
                  <a:pt x="156233" y="1228544"/>
                </a:lnTo>
                <a:lnTo>
                  <a:pt x="94520" y="1231592"/>
                </a:lnTo>
                <a:close/>
                <a:moveTo>
                  <a:pt x="344866" y="1292362"/>
                </a:moveTo>
                <a:lnTo>
                  <a:pt x="323039" y="1231592"/>
                </a:lnTo>
                <a:lnTo>
                  <a:pt x="261326" y="1228544"/>
                </a:lnTo>
                <a:lnTo>
                  <a:pt x="309549" y="1187937"/>
                </a:lnTo>
                <a:lnTo>
                  <a:pt x="293236" y="1125282"/>
                </a:lnTo>
                <a:lnTo>
                  <a:pt x="344866" y="1160957"/>
                </a:lnTo>
                <a:lnTo>
                  <a:pt x="396497" y="1125282"/>
                </a:lnTo>
                <a:lnTo>
                  <a:pt x="380184" y="1187937"/>
                </a:lnTo>
                <a:lnTo>
                  <a:pt x="428407" y="1228544"/>
                </a:lnTo>
                <a:lnTo>
                  <a:pt x="366694" y="1231592"/>
                </a:lnTo>
                <a:close/>
                <a:moveTo>
                  <a:pt x="617040" y="1292362"/>
                </a:moveTo>
                <a:lnTo>
                  <a:pt x="595213" y="1231592"/>
                </a:lnTo>
                <a:lnTo>
                  <a:pt x="533500" y="1228544"/>
                </a:lnTo>
                <a:lnTo>
                  <a:pt x="581722" y="1187937"/>
                </a:lnTo>
                <a:lnTo>
                  <a:pt x="565409" y="1125282"/>
                </a:lnTo>
                <a:lnTo>
                  <a:pt x="617040" y="1160957"/>
                </a:lnTo>
                <a:lnTo>
                  <a:pt x="668670" y="1125282"/>
                </a:lnTo>
                <a:lnTo>
                  <a:pt x="652357" y="1187937"/>
                </a:lnTo>
                <a:lnTo>
                  <a:pt x="700580" y="1228544"/>
                </a:lnTo>
                <a:lnTo>
                  <a:pt x="638867" y="1231592"/>
                </a:lnTo>
                <a:close/>
                <a:moveTo>
                  <a:pt x="889213" y="1292362"/>
                </a:moveTo>
                <a:lnTo>
                  <a:pt x="867386" y="1231592"/>
                </a:lnTo>
                <a:lnTo>
                  <a:pt x="805673" y="1228544"/>
                </a:lnTo>
                <a:lnTo>
                  <a:pt x="853896" y="1187937"/>
                </a:lnTo>
                <a:lnTo>
                  <a:pt x="837582" y="1125282"/>
                </a:lnTo>
                <a:lnTo>
                  <a:pt x="889213" y="1160957"/>
                </a:lnTo>
                <a:lnTo>
                  <a:pt x="940844" y="1125282"/>
                </a:lnTo>
                <a:lnTo>
                  <a:pt x="924531" y="1187937"/>
                </a:lnTo>
                <a:lnTo>
                  <a:pt x="972753" y="1228544"/>
                </a:lnTo>
                <a:lnTo>
                  <a:pt x="911040" y="1231592"/>
                </a:lnTo>
                <a:close/>
                <a:moveTo>
                  <a:pt x="984047" y="1331341"/>
                </a:moveTo>
                <a:lnTo>
                  <a:pt x="978460" y="1309880"/>
                </a:lnTo>
                <a:lnTo>
                  <a:pt x="982562" y="1312715"/>
                </a:lnTo>
                <a:close/>
                <a:moveTo>
                  <a:pt x="249195" y="1372793"/>
                </a:moveTo>
                <a:lnTo>
                  <a:pt x="177946" y="1372793"/>
                </a:lnTo>
                <a:lnTo>
                  <a:pt x="178253" y="1372535"/>
                </a:lnTo>
                <a:lnTo>
                  <a:pt x="161940" y="1309880"/>
                </a:lnTo>
                <a:lnTo>
                  <a:pt x="213570" y="1345555"/>
                </a:lnTo>
                <a:lnTo>
                  <a:pt x="265201" y="1309880"/>
                </a:lnTo>
                <a:lnTo>
                  <a:pt x="248888" y="1372535"/>
                </a:lnTo>
                <a:close/>
                <a:moveTo>
                  <a:pt x="521368" y="1372793"/>
                </a:moveTo>
                <a:lnTo>
                  <a:pt x="450119" y="1372793"/>
                </a:lnTo>
                <a:lnTo>
                  <a:pt x="450426" y="1372535"/>
                </a:lnTo>
                <a:lnTo>
                  <a:pt x="434113" y="1309880"/>
                </a:lnTo>
                <a:lnTo>
                  <a:pt x="485744" y="1345555"/>
                </a:lnTo>
                <a:lnTo>
                  <a:pt x="537374" y="1309880"/>
                </a:lnTo>
                <a:lnTo>
                  <a:pt x="521061" y="1372535"/>
                </a:lnTo>
                <a:close/>
                <a:moveTo>
                  <a:pt x="793542" y="1372793"/>
                </a:moveTo>
                <a:lnTo>
                  <a:pt x="722293" y="1372793"/>
                </a:lnTo>
                <a:lnTo>
                  <a:pt x="722600" y="1372535"/>
                </a:lnTo>
                <a:lnTo>
                  <a:pt x="706287" y="1309880"/>
                </a:lnTo>
                <a:lnTo>
                  <a:pt x="757917" y="1345555"/>
                </a:lnTo>
                <a:lnTo>
                  <a:pt x="809548" y="1309880"/>
                </a:lnTo>
                <a:lnTo>
                  <a:pt x="793235" y="1372535"/>
                </a:lnTo>
                <a:close/>
              </a:path>
            </a:pathLst>
          </a:custGeom>
          <a:solidFill>
            <a:srgbClr val="FFFF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D3A468A5-7E04-4C6F-B731-D03A20EE2EFA}"/>
              </a:ext>
            </a:extLst>
          </p:cNvPr>
          <p:cNvSpPr/>
          <p:nvPr/>
        </p:nvSpPr>
        <p:spPr bwMode="auto">
          <a:xfrm>
            <a:off x="7545295" y="795654"/>
            <a:ext cx="2104070" cy="1260140"/>
          </a:xfrm>
          <a:custGeom>
            <a:avLst/>
            <a:gdLst>
              <a:gd name="connsiteX0" fmla="*/ 700530 w 2104070"/>
              <a:gd name="connsiteY0" fmla="*/ 0 h 1260140"/>
              <a:gd name="connsiteX1" fmla="*/ 763187 w 2104070"/>
              <a:gd name="connsiteY1" fmla="*/ 0 h 1260140"/>
              <a:gd name="connsiteX2" fmla="*/ 790803 w 2104070"/>
              <a:gd name="connsiteY2" fmla="*/ 50879 h 1260140"/>
              <a:gd name="connsiteX3" fmla="*/ 1052035 w 2104070"/>
              <a:gd name="connsiteY3" fmla="*/ 189775 h 1260140"/>
              <a:gd name="connsiteX4" fmla="*/ 1313267 w 2104070"/>
              <a:gd name="connsiteY4" fmla="*/ 50879 h 1260140"/>
              <a:gd name="connsiteX5" fmla="*/ 1340883 w 2104070"/>
              <a:gd name="connsiteY5" fmla="*/ 0 h 1260140"/>
              <a:gd name="connsiteX6" fmla="*/ 1390599 w 2104070"/>
              <a:gd name="connsiteY6" fmla="*/ 0 h 1260140"/>
              <a:gd name="connsiteX7" fmla="*/ 1424305 w 2104070"/>
              <a:gd name="connsiteY7" fmla="*/ 6805 h 1260140"/>
              <a:gd name="connsiteX8" fmla="*/ 1458044 w 2104070"/>
              <a:gd name="connsiteY8" fmla="*/ 9158 h 1260140"/>
              <a:gd name="connsiteX9" fmla="*/ 1548418 w 2104070"/>
              <a:gd name="connsiteY9" fmla="*/ 78504 h 1260140"/>
              <a:gd name="connsiteX10" fmla="*/ 2104070 w 2104070"/>
              <a:gd name="connsiteY10" fmla="*/ 1040922 h 1260140"/>
              <a:gd name="connsiteX11" fmla="*/ 1846278 w 2104070"/>
              <a:gd name="connsiteY11" fmla="*/ 1189758 h 1260140"/>
              <a:gd name="connsiteX12" fmla="*/ 1563122 w 2104070"/>
              <a:gd name="connsiteY12" fmla="*/ 699317 h 1260140"/>
              <a:gd name="connsiteX13" fmla="*/ 1563122 w 2104070"/>
              <a:gd name="connsiteY13" fmla="*/ 1260140 h 1260140"/>
              <a:gd name="connsiteX14" fmla="*/ 528007 w 2104070"/>
              <a:gd name="connsiteY14" fmla="*/ 1260140 h 1260140"/>
              <a:gd name="connsiteX15" fmla="*/ 528007 w 2104070"/>
              <a:gd name="connsiteY15" fmla="*/ 721733 h 1260140"/>
              <a:gd name="connsiteX16" fmla="*/ 257792 w 2104070"/>
              <a:gd name="connsiteY16" fmla="*/ 1189760 h 1260140"/>
              <a:gd name="connsiteX17" fmla="*/ 0 w 2104070"/>
              <a:gd name="connsiteY17" fmla="*/ 1040924 h 1260140"/>
              <a:gd name="connsiteX18" fmla="*/ 555652 w 2104070"/>
              <a:gd name="connsiteY18" fmla="*/ 78506 h 1260140"/>
              <a:gd name="connsiteX19" fmla="*/ 572730 w 2104070"/>
              <a:gd name="connsiteY19" fmla="*/ 59145 h 1260140"/>
              <a:gd name="connsiteX20" fmla="*/ 578538 w 2104070"/>
              <a:gd name="connsiteY20" fmla="*/ 50531 h 1260140"/>
              <a:gd name="connsiteX21" fmla="*/ 582955 w 2104070"/>
              <a:gd name="connsiteY21" fmla="*/ 47553 h 1260140"/>
              <a:gd name="connsiteX22" fmla="*/ 594748 w 2104070"/>
              <a:gd name="connsiteY22" fmla="*/ 34182 h 1260140"/>
              <a:gd name="connsiteX23" fmla="*/ 623846 w 2104070"/>
              <a:gd name="connsiteY23" fmla="*/ 19983 h 1260140"/>
              <a:gd name="connsiteX24" fmla="*/ 633376 w 2104070"/>
              <a:gd name="connsiteY24" fmla="*/ 13558 h 1260140"/>
              <a:gd name="connsiteX25" fmla="*/ 639580 w 2104070"/>
              <a:gd name="connsiteY25" fmla="*/ 12305 h 1260140"/>
              <a:gd name="connsiteX26" fmla="*/ 646027 w 2104070"/>
              <a:gd name="connsiteY26" fmla="*/ 9160 h 1260140"/>
              <a:gd name="connsiteX27" fmla="*/ 659981 w 2104070"/>
              <a:gd name="connsiteY27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4070" h="1260140">
                <a:moveTo>
                  <a:pt x="700530" y="0"/>
                </a:moveTo>
                <a:lnTo>
                  <a:pt x="763187" y="0"/>
                </a:lnTo>
                <a:lnTo>
                  <a:pt x="790803" y="50879"/>
                </a:lnTo>
                <a:cubicBezTo>
                  <a:pt x="847417" y="134679"/>
                  <a:pt x="943292" y="189775"/>
                  <a:pt x="1052035" y="189775"/>
                </a:cubicBezTo>
                <a:cubicBezTo>
                  <a:pt x="1160778" y="189775"/>
                  <a:pt x="1256653" y="134679"/>
                  <a:pt x="1313267" y="50879"/>
                </a:cubicBezTo>
                <a:lnTo>
                  <a:pt x="1340883" y="0"/>
                </a:lnTo>
                <a:lnTo>
                  <a:pt x="1390599" y="0"/>
                </a:lnTo>
                <a:lnTo>
                  <a:pt x="1424305" y="6805"/>
                </a:lnTo>
                <a:lnTo>
                  <a:pt x="1458044" y="9158"/>
                </a:lnTo>
                <a:cubicBezTo>
                  <a:pt x="1494836" y="19016"/>
                  <a:pt x="1527868" y="42911"/>
                  <a:pt x="1548418" y="78504"/>
                </a:cubicBezTo>
                <a:lnTo>
                  <a:pt x="2104070" y="1040922"/>
                </a:lnTo>
                <a:lnTo>
                  <a:pt x="1846278" y="1189758"/>
                </a:lnTo>
                <a:lnTo>
                  <a:pt x="1563122" y="699317"/>
                </a:lnTo>
                <a:lnTo>
                  <a:pt x="1563122" y="1260140"/>
                </a:lnTo>
                <a:lnTo>
                  <a:pt x="528007" y="1260140"/>
                </a:lnTo>
                <a:lnTo>
                  <a:pt x="528007" y="721733"/>
                </a:lnTo>
                <a:lnTo>
                  <a:pt x="257792" y="1189760"/>
                </a:lnTo>
                <a:lnTo>
                  <a:pt x="0" y="1040924"/>
                </a:lnTo>
                <a:lnTo>
                  <a:pt x="555652" y="78506"/>
                </a:lnTo>
                <a:lnTo>
                  <a:pt x="572730" y="59145"/>
                </a:lnTo>
                <a:lnTo>
                  <a:pt x="578538" y="50531"/>
                </a:lnTo>
                <a:lnTo>
                  <a:pt x="582955" y="47553"/>
                </a:lnTo>
                <a:lnTo>
                  <a:pt x="594748" y="34182"/>
                </a:lnTo>
                <a:lnTo>
                  <a:pt x="623846" y="19983"/>
                </a:lnTo>
                <a:lnTo>
                  <a:pt x="633376" y="13558"/>
                </a:lnTo>
                <a:lnTo>
                  <a:pt x="639580" y="12305"/>
                </a:lnTo>
                <a:lnTo>
                  <a:pt x="646027" y="9160"/>
                </a:lnTo>
                <a:lnTo>
                  <a:pt x="659981" y="818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1DF83742-0D9A-47DD-9E41-DE403A7A9017}"/>
              </a:ext>
            </a:extLst>
          </p:cNvPr>
          <p:cNvSpPr/>
          <p:nvPr/>
        </p:nvSpPr>
        <p:spPr bwMode="auto">
          <a:xfrm>
            <a:off x="7559192" y="795654"/>
            <a:ext cx="2102808" cy="1260140"/>
          </a:xfrm>
          <a:custGeom>
            <a:avLst/>
            <a:gdLst>
              <a:gd name="connsiteX0" fmla="*/ 1561860 w 2102808"/>
              <a:gd name="connsiteY0" fmla="*/ 1219248 h 1260140"/>
              <a:gd name="connsiteX1" fmla="*/ 1561860 w 2102808"/>
              <a:gd name="connsiteY1" fmla="*/ 1260140 h 1260140"/>
              <a:gd name="connsiteX2" fmla="*/ 1520968 w 2102808"/>
              <a:gd name="connsiteY2" fmla="*/ 1260140 h 1260140"/>
              <a:gd name="connsiteX3" fmla="*/ 1847004 w 2102808"/>
              <a:gd name="connsiteY3" fmla="*/ 1187406 h 1260140"/>
              <a:gd name="connsiteX4" fmla="*/ 1847767 w 2102808"/>
              <a:gd name="connsiteY4" fmla="*/ 1188170 h 1260140"/>
              <a:gd name="connsiteX5" fmla="*/ 1845016 w 2102808"/>
              <a:gd name="connsiteY5" fmla="*/ 1189758 h 1260140"/>
              <a:gd name="connsiteX6" fmla="*/ 1844883 w 2102808"/>
              <a:gd name="connsiteY6" fmla="*/ 1189527 h 1260140"/>
              <a:gd name="connsiteX7" fmla="*/ 1387152 w 2102808"/>
              <a:gd name="connsiteY7" fmla="*/ 1187406 h 1260140"/>
              <a:gd name="connsiteX8" fmla="*/ 1410528 w 2102808"/>
              <a:gd name="connsiteY8" fmla="*/ 1210782 h 1260140"/>
              <a:gd name="connsiteX9" fmla="*/ 1433903 w 2102808"/>
              <a:gd name="connsiteY9" fmla="*/ 1187406 h 1260140"/>
              <a:gd name="connsiteX10" fmla="*/ 1506638 w 2102808"/>
              <a:gd name="connsiteY10" fmla="*/ 1260140 h 1260140"/>
              <a:gd name="connsiteX11" fmla="*/ 1431452 w 2102808"/>
              <a:gd name="connsiteY11" fmla="*/ 1260140 h 1260140"/>
              <a:gd name="connsiteX12" fmla="*/ 1410528 w 2102808"/>
              <a:gd name="connsiteY12" fmla="*/ 1239216 h 1260140"/>
              <a:gd name="connsiteX13" fmla="*/ 1389604 w 2102808"/>
              <a:gd name="connsiteY13" fmla="*/ 1260140 h 1260140"/>
              <a:gd name="connsiteX14" fmla="*/ 1314417 w 2102808"/>
              <a:gd name="connsiteY14" fmla="*/ 1260140 h 1260140"/>
              <a:gd name="connsiteX15" fmla="*/ 1180602 w 2102808"/>
              <a:gd name="connsiteY15" fmla="*/ 1187406 h 1260140"/>
              <a:gd name="connsiteX16" fmla="*/ 1203977 w 2102808"/>
              <a:gd name="connsiteY16" fmla="*/ 1210782 h 1260140"/>
              <a:gd name="connsiteX17" fmla="*/ 1227353 w 2102808"/>
              <a:gd name="connsiteY17" fmla="*/ 1187406 h 1260140"/>
              <a:gd name="connsiteX18" fmla="*/ 1300087 w 2102808"/>
              <a:gd name="connsiteY18" fmla="*/ 1260140 h 1260140"/>
              <a:gd name="connsiteX19" fmla="*/ 1224901 w 2102808"/>
              <a:gd name="connsiteY19" fmla="*/ 1260140 h 1260140"/>
              <a:gd name="connsiteX20" fmla="*/ 1203977 w 2102808"/>
              <a:gd name="connsiteY20" fmla="*/ 1239216 h 1260140"/>
              <a:gd name="connsiteX21" fmla="*/ 1183053 w 2102808"/>
              <a:gd name="connsiteY21" fmla="*/ 1260140 h 1260140"/>
              <a:gd name="connsiteX22" fmla="*/ 1107867 w 2102808"/>
              <a:gd name="connsiteY22" fmla="*/ 1260140 h 1260140"/>
              <a:gd name="connsiteX23" fmla="*/ 974051 w 2102808"/>
              <a:gd name="connsiteY23" fmla="*/ 1187406 h 1260140"/>
              <a:gd name="connsiteX24" fmla="*/ 997427 w 2102808"/>
              <a:gd name="connsiteY24" fmla="*/ 1210782 h 1260140"/>
              <a:gd name="connsiteX25" fmla="*/ 1020802 w 2102808"/>
              <a:gd name="connsiteY25" fmla="*/ 1187406 h 1260140"/>
              <a:gd name="connsiteX26" fmla="*/ 1093537 w 2102808"/>
              <a:gd name="connsiteY26" fmla="*/ 1260140 h 1260140"/>
              <a:gd name="connsiteX27" fmla="*/ 1018351 w 2102808"/>
              <a:gd name="connsiteY27" fmla="*/ 1260140 h 1260140"/>
              <a:gd name="connsiteX28" fmla="*/ 997427 w 2102808"/>
              <a:gd name="connsiteY28" fmla="*/ 1239216 h 1260140"/>
              <a:gd name="connsiteX29" fmla="*/ 976503 w 2102808"/>
              <a:gd name="connsiteY29" fmla="*/ 1260140 h 1260140"/>
              <a:gd name="connsiteX30" fmla="*/ 901317 w 2102808"/>
              <a:gd name="connsiteY30" fmla="*/ 1260140 h 1260140"/>
              <a:gd name="connsiteX31" fmla="*/ 767501 w 2102808"/>
              <a:gd name="connsiteY31" fmla="*/ 1187406 h 1260140"/>
              <a:gd name="connsiteX32" fmla="*/ 790876 w 2102808"/>
              <a:gd name="connsiteY32" fmla="*/ 1210782 h 1260140"/>
              <a:gd name="connsiteX33" fmla="*/ 814251 w 2102808"/>
              <a:gd name="connsiteY33" fmla="*/ 1187406 h 1260140"/>
              <a:gd name="connsiteX34" fmla="*/ 886986 w 2102808"/>
              <a:gd name="connsiteY34" fmla="*/ 1260140 h 1260140"/>
              <a:gd name="connsiteX35" fmla="*/ 811800 w 2102808"/>
              <a:gd name="connsiteY35" fmla="*/ 1260140 h 1260140"/>
              <a:gd name="connsiteX36" fmla="*/ 790876 w 2102808"/>
              <a:gd name="connsiteY36" fmla="*/ 1239216 h 1260140"/>
              <a:gd name="connsiteX37" fmla="*/ 769952 w 2102808"/>
              <a:gd name="connsiteY37" fmla="*/ 1260140 h 1260140"/>
              <a:gd name="connsiteX38" fmla="*/ 694766 w 2102808"/>
              <a:gd name="connsiteY38" fmla="*/ 1260140 h 1260140"/>
              <a:gd name="connsiteX39" fmla="*/ 560950 w 2102808"/>
              <a:gd name="connsiteY39" fmla="*/ 1187406 h 1260140"/>
              <a:gd name="connsiteX40" fmla="*/ 584326 w 2102808"/>
              <a:gd name="connsiteY40" fmla="*/ 1210782 h 1260140"/>
              <a:gd name="connsiteX41" fmla="*/ 607701 w 2102808"/>
              <a:gd name="connsiteY41" fmla="*/ 1187406 h 1260140"/>
              <a:gd name="connsiteX42" fmla="*/ 680436 w 2102808"/>
              <a:gd name="connsiteY42" fmla="*/ 1260140 h 1260140"/>
              <a:gd name="connsiteX43" fmla="*/ 605250 w 2102808"/>
              <a:gd name="connsiteY43" fmla="*/ 1260140 h 1260140"/>
              <a:gd name="connsiteX44" fmla="*/ 584326 w 2102808"/>
              <a:gd name="connsiteY44" fmla="*/ 1239216 h 1260140"/>
              <a:gd name="connsiteX45" fmla="*/ 563402 w 2102808"/>
              <a:gd name="connsiteY45" fmla="*/ 1260140 h 1260140"/>
              <a:gd name="connsiteX46" fmla="*/ 526745 w 2102808"/>
              <a:gd name="connsiteY46" fmla="*/ 1260140 h 1260140"/>
              <a:gd name="connsiteX47" fmla="*/ 526745 w 2102808"/>
              <a:gd name="connsiteY47" fmla="*/ 1221611 h 1260140"/>
              <a:gd name="connsiteX48" fmla="*/ 1410528 w 2102808"/>
              <a:gd name="connsiteY48" fmla="*/ 1003414 h 1260140"/>
              <a:gd name="connsiteX49" fmla="*/ 1344845 w 2102808"/>
              <a:gd name="connsiteY49" fmla="*/ 1069096 h 1260140"/>
              <a:gd name="connsiteX50" fmla="*/ 1410528 w 2102808"/>
              <a:gd name="connsiteY50" fmla="*/ 1134778 h 1260140"/>
              <a:gd name="connsiteX51" fmla="*/ 1476210 w 2102808"/>
              <a:gd name="connsiteY51" fmla="*/ 1069096 h 1260140"/>
              <a:gd name="connsiteX52" fmla="*/ 1203977 w 2102808"/>
              <a:gd name="connsiteY52" fmla="*/ 1003414 h 1260140"/>
              <a:gd name="connsiteX53" fmla="*/ 1138295 w 2102808"/>
              <a:gd name="connsiteY53" fmla="*/ 1069096 h 1260140"/>
              <a:gd name="connsiteX54" fmla="*/ 1203977 w 2102808"/>
              <a:gd name="connsiteY54" fmla="*/ 1134778 h 1260140"/>
              <a:gd name="connsiteX55" fmla="*/ 1269659 w 2102808"/>
              <a:gd name="connsiteY55" fmla="*/ 1069096 h 1260140"/>
              <a:gd name="connsiteX56" fmla="*/ 997427 w 2102808"/>
              <a:gd name="connsiteY56" fmla="*/ 1003414 h 1260140"/>
              <a:gd name="connsiteX57" fmla="*/ 931745 w 2102808"/>
              <a:gd name="connsiteY57" fmla="*/ 1069096 h 1260140"/>
              <a:gd name="connsiteX58" fmla="*/ 997427 w 2102808"/>
              <a:gd name="connsiteY58" fmla="*/ 1134778 h 1260140"/>
              <a:gd name="connsiteX59" fmla="*/ 1063109 w 2102808"/>
              <a:gd name="connsiteY59" fmla="*/ 1069096 h 1260140"/>
              <a:gd name="connsiteX60" fmla="*/ 790876 w 2102808"/>
              <a:gd name="connsiteY60" fmla="*/ 1003414 h 1260140"/>
              <a:gd name="connsiteX61" fmla="*/ 725194 w 2102808"/>
              <a:gd name="connsiteY61" fmla="*/ 1069096 h 1260140"/>
              <a:gd name="connsiteX62" fmla="*/ 790876 w 2102808"/>
              <a:gd name="connsiteY62" fmla="*/ 1134778 h 1260140"/>
              <a:gd name="connsiteX63" fmla="*/ 856558 w 2102808"/>
              <a:gd name="connsiteY63" fmla="*/ 1069096 h 1260140"/>
              <a:gd name="connsiteX64" fmla="*/ 171225 w 2102808"/>
              <a:gd name="connsiteY64" fmla="*/ 1003414 h 1260140"/>
              <a:gd name="connsiteX65" fmla="*/ 105543 w 2102808"/>
              <a:gd name="connsiteY65" fmla="*/ 1069096 h 1260140"/>
              <a:gd name="connsiteX66" fmla="*/ 171225 w 2102808"/>
              <a:gd name="connsiteY66" fmla="*/ 1134778 h 1260140"/>
              <a:gd name="connsiteX67" fmla="*/ 236907 w 2102808"/>
              <a:gd name="connsiteY67" fmla="*/ 1069096 h 1260140"/>
              <a:gd name="connsiteX68" fmla="*/ 1800253 w 2102808"/>
              <a:gd name="connsiteY68" fmla="*/ 951603 h 1260140"/>
              <a:gd name="connsiteX69" fmla="*/ 1823628 w 2102808"/>
              <a:gd name="connsiteY69" fmla="*/ 974979 h 1260140"/>
              <a:gd name="connsiteX70" fmla="*/ 1847004 w 2102808"/>
              <a:gd name="connsiteY70" fmla="*/ 951603 h 1260140"/>
              <a:gd name="connsiteX71" fmla="*/ 1926904 w 2102808"/>
              <a:gd name="connsiteY71" fmla="*/ 1031503 h 1260140"/>
              <a:gd name="connsiteX72" fmla="*/ 2006803 w 2102808"/>
              <a:gd name="connsiteY72" fmla="*/ 951603 h 1260140"/>
              <a:gd name="connsiteX73" fmla="*/ 2030179 w 2102808"/>
              <a:gd name="connsiteY73" fmla="*/ 974979 h 1260140"/>
              <a:gd name="connsiteX74" fmla="*/ 2052087 w 2102808"/>
              <a:gd name="connsiteY74" fmla="*/ 953071 h 1260140"/>
              <a:gd name="connsiteX75" fmla="*/ 2102808 w 2102808"/>
              <a:gd name="connsiteY75" fmla="*/ 1040922 h 1260140"/>
              <a:gd name="connsiteX76" fmla="*/ 2080543 w 2102808"/>
              <a:gd name="connsiteY76" fmla="*/ 1053777 h 1260140"/>
              <a:gd name="connsiteX77" fmla="*/ 2030179 w 2102808"/>
              <a:gd name="connsiteY77" fmla="*/ 1003414 h 1260140"/>
              <a:gd name="connsiteX78" fmla="*/ 1964497 w 2102808"/>
              <a:gd name="connsiteY78" fmla="*/ 1069096 h 1260140"/>
              <a:gd name="connsiteX79" fmla="*/ 1997261 w 2102808"/>
              <a:gd name="connsiteY79" fmla="*/ 1101860 h 1260140"/>
              <a:gd name="connsiteX80" fmla="*/ 1949595 w 2102808"/>
              <a:gd name="connsiteY80" fmla="*/ 1129380 h 1260140"/>
              <a:gd name="connsiteX81" fmla="*/ 1926904 w 2102808"/>
              <a:gd name="connsiteY81" fmla="*/ 1106689 h 1260140"/>
              <a:gd name="connsiteX82" fmla="*/ 1847004 w 2102808"/>
              <a:gd name="connsiteY82" fmla="*/ 1186588 h 1260140"/>
              <a:gd name="connsiteX83" fmla="*/ 1837971 w 2102808"/>
              <a:gd name="connsiteY83" fmla="*/ 1177556 h 1260140"/>
              <a:gd name="connsiteX84" fmla="*/ 1799129 w 2102808"/>
              <a:gd name="connsiteY84" fmla="*/ 1110279 h 1260140"/>
              <a:gd name="connsiteX85" fmla="*/ 1823628 w 2102808"/>
              <a:gd name="connsiteY85" fmla="*/ 1134778 h 1260140"/>
              <a:gd name="connsiteX86" fmla="*/ 1889310 w 2102808"/>
              <a:gd name="connsiteY86" fmla="*/ 1069096 h 1260140"/>
              <a:gd name="connsiteX87" fmla="*/ 1823628 w 2102808"/>
              <a:gd name="connsiteY87" fmla="*/ 1003414 h 1260140"/>
              <a:gd name="connsiteX88" fmla="*/ 1768981 w 2102808"/>
              <a:gd name="connsiteY88" fmla="*/ 1058061 h 1260140"/>
              <a:gd name="connsiteX89" fmla="*/ 1741461 w 2102808"/>
              <a:gd name="connsiteY89" fmla="*/ 1010395 h 1260140"/>
              <a:gd name="connsiteX90" fmla="*/ 560950 w 2102808"/>
              <a:gd name="connsiteY90" fmla="*/ 951603 h 1260140"/>
              <a:gd name="connsiteX91" fmla="*/ 584326 w 2102808"/>
              <a:gd name="connsiteY91" fmla="*/ 974979 h 1260140"/>
              <a:gd name="connsiteX92" fmla="*/ 607701 w 2102808"/>
              <a:gd name="connsiteY92" fmla="*/ 951603 h 1260140"/>
              <a:gd name="connsiteX93" fmla="*/ 687601 w 2102808"/>
              <a:gd name="connsiteY93" fmla="*/ 1031503 h 1260140"/>
              <a:gd name="connsiteX94" fmla="*/ 767501 w 2102808"/>
              <a:gd name="connsiteY94" fmla="*/ 951603 h 1260140"/>
              <a:gd name="connsiteX95" fmla="*/ 790876 w 2102808"/>
              <a:gd name="connsiteY95" fmla="*/ 974979 h 1260140"/>
              <a:gd name="connsiteX96" fmla="*/ 814251 w 2102808"/>
              <a:gd name="connsiteY96" fmla="*/ 951603 h 1260140"/>
              <a:gd name="connsiteX97" fmla="*/ 894151 w 2102808"/>
              <a:gd name="connsiteY97" fmla="*/ 1031503 h 1260140"/>
              <a:gd name="connsiteX98" fmla="*/ 974051 w 2102808"/>
              <a:gd name="connsiteY98" fmla="*/ 951603 h 1260140"/>
              <a:gd name="connsiteX99" fmla="*/ 997427 w 2102808"/>
              <a:gd name="connsiteY99" fmla="*/ 974979 h 1260140"/>
              <a:gd name="connsiteX100" fmla="*/ 1020802 w 2102808"/>
              <a:gd name="connsiteY100" fmla="*/ 951603 h 1260140"/>
              <a:gd name="connsiteX101" fmla="*/ 1100702 w 2102808"/>
              <a:gd name="connsiteY101" fmla="*/ 1031503 h 1260140"/>
              <a:gd name="connsiteX102" fmla="*/ 1180602 w 2102808"/>
              <a:gd name="connsiteY102" fmla="*/ 951603 h 1260140"/>
              <a:gd name="connsiteX103" fmla="*/ 1203977 w 2102808"/>
              <a:gd name="connsiteY103" fmla="*/ 974979 h 1260140"/>
              <a:gd name="connsiteX104" fmla="*/ 1227353 w 2102808"/>
              <a:gd name="connsiteY104" fmla="*/ 951603 h 1260140"/>
              <a:gd name="connsiteX105" fmla="*/ 1307252 w 2102808"/>
              <a:gd name="connsiteY105" fmla="*/ 1031503 h 1260140"/>
              <a:gd name="connsiteX106" fmla="*/ 1387152 w 2102808"/>
              <a:gd name="connsiteY106" fmla="*/ 951603 h 1260140"/>
              <a:gd name="connsiteX107" fmla="*/ 1410528 w 2102808"/>
              <a:gd name="connsiteY107" fmla="*/ 974979 h 1260140"/>
              <a:gd name="connsiteX108" fmla="*/ 1433903 w 2102808"/>
              <a:gd name="connsiteY108" fmla="*/ 951603 h 1260140"/>
              <a:gd name="connsiteX109" fmla="*/ 1513803 w 2102808"/>
              <a:gd name="connsiteY109" fmla="*/ 1031503 h 1260140"/>
              <a:gd name="connsiteX110" fmla="*/ 1561860 w 2102808"/>
              <a:gd name="connsiteY110" fmla="*/ 983446 h 1260140"/>
              <a:gd name="connsiteX111" fmla="*/ 1561860 w 2102808"/>
              <a:gd name="connsiteY111" fmla="*/ 1058632 h 1260140"/>
              <a:gd name="connsiteX112" fmla="*/ 1551396 w 2102808"/>
              <a:gd name="connsiteY112" fmla="*/ 1069096 h 1260140"/>
              <a:gd name="connsiteX113" fmla="*/ 1561860 w 2102808"/>
              <a:gd name="connsiteY113" fmla="*/ 1079560 h 1260140"/>
              <a:gd name="connsiteX114" fmla="*/ 1561860 w 2102808"/>
              <a:gd name="connsiteY114" fmla="*/ 1154746 h 1260140"/>
              <a:gd name="connsiteX115" fmla="*/ 1513803 w 2102808"/>
              <a:gd name="connsiteY115" fmla="*/ 1106689 h 1260140"/>
              <a:gd name="connsiteX116" fmla="*/ 1433903 w 2102808"/>
              <a:gd name="connsiteY116" fmla="*/ 1186588 h 1260140"/>
              <a:gd name="connsiteX117" fmla="*/ 1410528 w 2102808"/>
              <a:gd name="connsiteY117" fmla="*/ 1163213 h 1260140"/>
              <a:gd name="connsiteX118" fmla="*/ 1387152 w 2102808"/>
              <a:gd name="connsiteY118" fmla="*/ 1186588 h 1260140"/>
              <a:gd name="connsiteX119" fmla="*/ 1307252 w 2102808"/>
              <a:gd name="connsiteY119" fmla="*/ 1106689 h 1260140"/>
              <a:gd name="connsiteX120" fmla="*/ 1227353 w 2102808"/>
              <a:gd name="connsiteY120" fmla="*/ 1186588 h 1260140"/>
              <a:gd name="connsiteX121" fmla="*/ 1203977 w 2102808"/>
              <a:gd name="connsiteY121" fmla="*/ 1163213 h 1260140"/>
              <a:gd name="connsiteX122" fmla="*/ 1180602 w 2102808"/>
              <a:gd name="connsiteY122" fmla="*/ 1186588 h 1260140"/>
              <a:gd name="connsiteX123" fmla="*/ 1100702 w 2102808"/>
              <a:gd name="connsiteY123" fmla="*/ 1106689 h 1260140"/>
              <a:gd name="connsiteX124" fmla="*/ 1020802 w 2102808"/>
              <a:gd name="connsiteY124" fmla="*/ 1186588 h 1260140"/>
              <a:gd name="connsiteX125" fmla="*/ 997427 w 2102808"/>
              <a:gd name="connsiteY125" fmla="*/ 1163213 h 1260140"/>
              <a:gd name="connsiteX126" fmla="*/ 974051 w 2102808"/>
              <a:gd name="connsiteY126" fmla="*/ 1186588 h 1260140"/>
              <a:gd name="connsiteX127" fmla="*/ 894151 w 2102808"/>
              <a:gd name="connsiteY127" fmla="*/ 1106689 h 1260140"/>
              <a:gd name="connsiteX128" fmla="*/ 814251 w 2102808"/>
              <a:gd name="connsiteY128" fmla="*/ 1186588 h 1260140"/>
              <a:gd name="connsiteX129" fmla="*/ 790876 w 2102808"/>
              <a:gd name="connsiteY129" fmla="*/ 1163213 h 1260140"/>
              <a:gd name="connsiteX130" fmla="*/ 767501 w 2102808"/>
              <a:gd name="connsiteY130" fmla="*/ 1186588 h 1260140"/>
              <a:gd name="connsiteX131" fmla="*/ 687601 w 2102808"/>
              <a:gd name="connsiteY131" fmla="*/ 1106689 h 1260140"/>
              <a:gd name="connsiteX132" fmla="*/ 607701 w 2102808"/>
              <a:gd name="connsiteY132" fmla="*/ 1186588 h 1260140"/>
              <a:gd name="connsiteX133" fmla="*/ 584326 w 2102808"/>
              <a:gd name="connsiteY133" fmla="*/ 1163213 h 1260140"/>
              <a:gd name="connsiteX134" fmla="*/ 560950 w 2102808"/>
              <a:gd name="connsiteY134" fmla="*/ 1186588 h 1260140"/>
              <a:gd name="connsiteX135" fmla="*/ 526745 w 2102808"/>
              <a:gd name="connsiteY135" fmla="*/ 1152383 h 1260140"/>
              <a:gd name="connsiteX136" fmla="*/ 526745 w 2102808"/>
              <a:gd name="connsiteY136" fmla="*/ 1077197 h 1260140"/>
              <a:gd name="connsiteX137" fmla="*/ 584326 w 2102808"/>
              <a:gd name="connsiteY137" fmla="*/ 1134778 h 1260140"/>
              <a:gd name="connsiteX138" fmla="*/ 650008 w 2102808"/>
              <a:gd name="connsiteY138" fmla="*/ 1069096 h 1260140"/>
              <a:gd name="connsiteX139" fmla="*/ 584326 w 2102808"/>
              <a:gd name="connsiteY139" fmla="*/ 1003414 h 1260140"/>
              <a:gd name="connsiteX140" fmla="*/ 526745 w 2102808"/>
              <a:gd name="connsiteY140" fmla="*/ 1060994 h 1260140"/>
              <a:gd name="connsiteX141" fmla="*/ 526745 w 2102808"/>
              <a:gd name="connsiteY141" fmla="*/ 985808 h 1260140"/>
              <a:gd name="connsiteX142" fmla="*/ 147850 w 2102808"/>
              <a:gd name="connsiteY142" fmla="*/ 951603 h 1260140"/>
              <a:gd name="connsiteX143" fmla="*/ 171225 w 2102808"/>
              <a:gd name="connsiteY143" fmla="*/ 974979 h 1260140"/>
              <a:gd name="connsiteX144" fmla="*/ 194601 w 2102808"/>
              <a:gd name="connsiteY144" fmla="*/ 951603 h 1260140"/>
              <a:gd name="connsiteX145" fmla="*/ 274500 w 2102808"/>
              <a:gd name="connsiteY145" fmla="*/ 1031503 h 1260140"/>
              <a:gd name="connsiteX146" fmla="*/ 354400 w 2102808"/>
              <a:gd name="connsiteY146" fmla="*/ 951603 h 1260140"/>
              <a:gd name="connsiteX147" fmla="*/ 377776 w 2102808"/>
              <a:gd name="connsiteY147" fmla="*/ 974979 h 1260140"/>
              <a:gd name="connsiteX148" fmla="*/ 384302 w 2102808"/>
              <a:gd name="connsiteY148" fmla="*/ 968453 h 1260140"/>
              <a:gd name="connsiteX149" fmla="*/ 345459 w 2102808"/>
              <a:gd name="connsiteY149" fmla="*/ 1035730 h 1260140"/>
              <a:gd name="connsiteX150" fmla="*/ 312093 w 2102808"/>
              <a:gd name="connsiteY150" fmla="*/ 1069096 h 1260140"/>
              <a:gd name="connsiteX151" fmla="*/ 321034 w 2102808"/>
              <a:gd name="connsiteY151" fmla="*/ 1078036 h 1260140"/>
              <a:gd name="connsiteX152" fmla="*/ 293514 w 2102808"/>
              <a:gd name="connsiteY152" fmla="*/ 1125702 h 1260140"/>
              <a:gd name="connsiteX153" fmla="*/ 274500 w 2102808"/>
              <a:gd name="connsiteY153" fmla="*/ 1106689 h 1260140"/>
              <a:gd name="connsiteX154" fmla="*/ 215258 w 2102808"/>
              <a:gd name="connsiteY154" fmla="*/ 1165932 h 1260140"/>
              <a:gd name="connsiteX155" fmla="*/ 6893 w 2102808"/>
              <a:gd name="connsiteY155" fmla="*/ 1045632 h 1260140"/>
              <a:gd name="connsiteX156" fmla="*/ 0 w 2102808"/>
              <a:gd name="connsiteY156" fmla="*/ 1038739 h 1260140"/>
              <a:gd name="connsiteX157" fmla="*/ 27520 w 2102808"/>
              <a:gd name="connsiteY157" fmla="*/ 991073 h 1260140"/>
              <a:gd name="connsiteX158" fmla="*/ 67950 w 2102808"/>
              <a:gd name="connsiteY158" fmla="*/ 1031503 h 1260140"/>
              <a:gd name="connsiteX159" fmla="*/ 1823628 w 2102808"/>
              <a:gd name="connsiteY159" fmla="*/ 767611 h 1260140"/>
              <a:gd name="connsiteX160" fmla="*/ 1757946 w 2102808"/>
              <a:gd name="connsiteY160" fmla="*/ 833293 h 1260140"/>
              <a:gd name="connsiteX161" fmla="*/ 1823628 w 2102808"/>
              <a:gd name="connsiteY161" fmla="*/ 898976 h 1260140"/>
              <a:gd name="connsiteX162" fmla="*/ 1889310 w 2102808"/>
              <a:gd name="connsiteY162" fmla="*/ 833293 h 1260140"/>
              <a:gd name="connsiteX163" fmla="*/ 1410528 w 2102808"/>
              <a:gd name="connsiteY163" fmla="*/ 767611 h 1260140"/>
              <a:gd name="connsiteX164" fmla="*/ 1344845 w 2102808"/>
              <a:gd name="connsiteY164" fmla="*/ 833293 h 1260140"/>
              <a:gd name="connsiteX165" fmla="*/ 1410528 w 2102808"/>
              <a:gd name="connsiteY165" fmla="*/ 898976 h 1260140"/>
              <a:gd name="connsiteX166" fmla="*/ 1476210 w 2102808"/>
              <a:gd name="connsiteY166" fmla="*/ 833293 h 1260140"/>
              <a:gd name="connsiteX167" fmla="*/ 1203977 w 2102808"/>
              <a:gd name="connsiteY167" fmla="*/ 767611 h 1260140"/>
              <a:gd name="connsiteX168" fmla="*/ 1138295 w 2102808"/>
              <a:gd name="connsiteY168" fmla="*/ 833293 h 1260140"/>
              <a:gd name="connsiteX169" fmla="*/ 1203977 w 2102808"/>
              <a:gd name="connsiteY169" fmla="*/ 898976 h 1260140"/>
              <a:gd name="connsiteX170" fmla="*/ 1269659 w 2102808"/>
              <a:gd name="connsiteY170" fmla="*/ 833293 h 1260140"/>
              <a:gd name="connsiteX171" fmla="*/ 997427 w 2102808"/>
              <a:gd name="connsiteY171" fmla="*/ 767611 h 1260140"/>
              <a:gd name="connsiteX172" fmla="*/ 931745 w 2102808"/>
              <a:gd name="connsiteY172" fmla="*/ 833293 h 1260140"/>
              <a:gd name="connsiteX173" fmla="*/ 997427 w 2102808"/>
              <a:gd name="connsiteY173" fmla="*/ 898976 h 1260140"/>
              <a:gd name="connsiteX174" fmla="*/ 1063109 w 2102808"/>
              <a:gd name="connsiteY174" fmla="*/ 833293 h 1260140"/>
              <a:gd name="connsiteX175" fmla="*/ 790876 w 2102808"/>
              <a:gd name="connsiteY175" fmla="*/ 767611 h 1260140"/>
              <a:gd name="connsiteX176" fmla="*/ 725194 w 2102808"/>
              <a:gd name="connsiteY176" fmla="*/ 833293 h 1260140"/>
              <a:gd name="connsiteX177" fmla="*/ 790876 w 2102808"/>
              <a:gd name="connsiteY177" fmla="*/ 898976 h 1260140"/>
              <a:gd name="connsiteX178" fmla="*/ 856558 w 2102808"/>
              <a:gd name="connsiteY178" fmla="*/ 833293 h 1260140"/>
              <a:gd name="connsiteX179" fmla="*/ 377776 w 2102808"/>
              <a:gd name="connsiteY179" fmla="*/ 767611 h 1260140"/>
              <a:gd name="connsiteX180" fmla="*/ 312093 w 2102808"/>
              <a:gd name="connsiteY180" fmla="*/ 833293 h 1260140"/>
              <a:gd name="connsiteX181" fmla="*/ 377776 w 2102808"/>
              <a:gd name="connsiteY181" fmla="*/ 898976 h 1260140"/>
              <a:gd name="connsiteX182" fmla="*/ 443457 w 2102808"/>
              <a:gd name="connsiteY182" fmla="*/ 833293 h 1260140"/>
              <a:gd name="connsiteX183" fmla="*/ 1593702 w 2102808"/>
              <a:gd name="connsiteY183" fmla="*/ 715801 h 1260140"/>
              <a:gd name="connsiteX184" fmla="*/ 1617078 w 2102808"/>
              <a:gd name="connsiteY184" fmla="*/ 739176 h 1260140"/>
              <a:gd name="connsiteX185" fmla="*/ 1640453 w 2102808"/>
              <a:gd name="connsiteY185" fmla="*/ 715801 h 1260140"/>
              <a:gd name="connsiteX186" fmla="*/ 1720353 w 2102808"/>
              <a:gd name="connsiteY186" fmla="*/ 795700 h 1260140"/>
              <a:gd name="connsiteX187" fmla="*/ 1800253 w 2102808"/>
              <a:gd name="connsiteY187" fmla="*/ 715801 h 1260140"/>
              <a:gd name="connsiteX188" fmla="*/ 1823628 w 2102808"/>
              <a:gd name="connsiteY188" fmla="*/ 739176 h 1260140"/>
              <a:gd name="connsiteX189" fmla="*/ 1847004 w 2102808"/>
              <a:gd name="connsiteY189" fmla="*/ 715801 h 1260140"/>
              <a:gd name="connsiteX190" fmla="*/ 1926904 w 2102808"/>
              <a:gd name="connsiteY190" fmla="*/ 795700 h 1260140"/>
              <a:gd name="connsiteX191" fmla="*/ 1948665 w 2102808"/>
              <a:gd name="connsiteY191" fmla="*/ 773939 h 1260140"/>
              <a:gd name="connsiteX192" fmla="*/ 1976186 w 2102808"/>
              <a:gd name="connsiteY192" fmla="*/ 821605 h 1260140"/>
              <a:gd name="connsiteX193" fmla="*/ 1964497 w 2102808"/>
              <a:gd name="connsiteY193" fmla="*/ 833293 h 1260140"/>
              <a:gd name="connsiteX194" fmla="*/ 2008119 w 2102808"/>
              <a:gd name="connsiteY194" fmla="*/ 876916 h 1260140"/>
              <a:gd name="connsiteX195" fmla="*/ 2046962 w 2102808"/>
              <a:gd name="connsiteY195" fmla="*/ 944194 h 1260140"/>
              <a:gd name="connsiteX196" fmla="*/ 2030179 w 2102808"/>
              <a:gd name="connsiteY196" fmla="*/ 927410 h 1260140"/>
              <a:gd name="connsiteX197" fmla="*/ 2006803 w 2102808"/>
              <a:gd name="connsiteY197" fmla="*/ 950786 h 1260140"/>
              <a:gd name="connsiteX198" fmla="*/ 1926904 w 2102808"/>
              <a:gd name="connsiteY198" fmla="*/ 870887 h 1260140"/>
              <a:gd name="connsiteX199" fmla="*/ 1847004 w 2102808"/>
              <a:gd name="connsiteY199" fmla="*/ 950786 h 1260140"/>
              <a:gd name="connsiteX200" fmla="*/ 1823628 w 2102808"/>
              <a:gd name="connsiteY200" fmla="*/ 927410 h 1260140"/>
              <a:gd name="connsiteX201" fmla="*/ 1800253 w 2102808"/>
              <a:gd name="connsiteY201" fmla="*/ 950786 h 1260140"/>
              <a:gd name="connsiteX202" fmla="*/ 1720353 w 2102808"/>
              <a:gd name="connsiteY202" fmla="*/ 870887 h 1260140"/>
              <a:gd name="connsiteX203" fmla="*/ 1682671 w 2102808"/>
              <a:gd name="connsiteY203" fmla="*/ 908568 h 1260140"/>
              <a:gd name="connsiteX204" fmla="*/ 1655151 w 2102808"/>
              <a:gd name="connsiteY204" fmla="*/ 860902 h 1260140"/>
              <a:gd name="connsiteX205" fmla="*/ 1682760 w 2102808"/>
              <a:gd name="connsiteY205" fmla="*/ 833293 h 1260140"/>
              <a:gd name="connsiteX206" fmla="*/ 1617078 w 2102808"/>
              <a:gd name="connsiteY206" fmla="*/ 767611 h 1260140"/>
              <a:gd name="connsiteX207" fmla="*/ 1607069 w 2102808"/>
              <a:gd name="connsiteY207" fmla="*/ 777621 h 1260140"/>
              <a:gd name="connsiteX208" fmla="*/ 1579549 w 2102808"/>
              <a:gd name="connsiteY208" fmla="*/ 729954 h 1260140"/>
              <a:gd name="connsiteX209" fmla="*/ 560950 w 2102808"/>
              <a:gd name="connsiteY209" fmla="*/ 715801 h 1260140"/>
              <a:gd name="connsiteX210" fmla="*/ 584326 w 2102808"/>
              <a:gd name="connsiteY210" fmla="*/ 739176 h 1260140"/>
              <a:gd name="connsiteX211" fmla="*/ 607701 w 2102808"/>
              <a:gd name="connsiteY211" fmla="*/ 715801 h 1260140"/>
              <a:gd name="connsiteX212" fmla="*/ 687601 w 2102808"/>
              <a:gd name="connsiteY212" fmla="*/ 795700 h 1260140"/>
              <a:gd name="connsiteX213" fmla="*/ 767501 w 2102808"/>
              <a:gd name="connsiteY213" fmla="*/ 715801 h 1260140"/>
              <a:gd name="connsiteX214" fmla="*/ 790876 w 2102808"/>
              <a:gd name="connsiteY214" fmla="*/ 739176 h 1260140"/>
              <a:gd name="connsiteX215" fmla="*/ 814251 w 2102808"/>
              <a:gd name="connsiteY215" fmla="*/ 715801 h 1260140"/>
              <a:gd name="connsiteX216" fmla="*/ 894151 w 2102808"/>
              <a:gd name="connsiteY216" fmla="*/ 795700 h 1260140"/>
              <a:gd name="connsiteX217" fmla="*/ 974051 w 2102808"/>
              <a:gd name="connsiteY217" fmla="*/ 715801 h 1260140"/>
              <a:gd name="connsiteX218" fmla="*/ 997427 w 2102808"/>
              <a:gd name="connsiteY218" fmla="*/ 739176 h 1260140"/>
              <a:gd name="connsiteX219" fmla="*/ 1020802 w 2102808"/>
              <a:gd name="connsiteY219" fmla="*/ 715801 h 1260140"/>
              <a:gd name="connsiteX220" fmla="*/ 1100702 w 2102808"/>
              <a:gd name="connsiteY220" fmla="*/ 795700 h 1260140"/>
              <a:gd name="connsiteX221" fmla="*/ 1180602 w 2102808"/>
              <a:gd name="connsiteY221" fmla="*/ 715801 h 1260140"/>
              <a:gd name="connsiteX222" fmla="*/ 1203977 w 2102808"/>
              <a:gd name="connsiteY222" fmla="*/ 739176 h 1260140"/>
              <a:gd name="connsiteX223" fmla="*/ 1227353 w 2102808"/>
              <a:gd name="connsiteY223" fmla="*/ 715801 h 1260140"/>
              <a:gd name="connsiteX224" fmla="*/ 1307252 w 2102808"/>
              <a:gd name="connsiteY224" fmla="*/ 795700 h 1260140"/>
              <a:gd name="connsiteX225" fmla="*/ 1387152 w 2102808"/>
              <a:gd name="connsiteY225" fmla="*/ 715801 h 1260140"/>
              <a:gd name="connsiteX226" fmla="*/ 1410528 w 2102808"/>
              <a:gd name="connsiteY226" fmla="*/ 739176 h 1260140"/>
              <a:gd name="connsiteX227" fmla="*/ 1433903 w 2102808"/>
              <a:gd name="connsiteY227" fmla="*/ 715801 h 1260140"/>
              <a:gd name="connsiteX228" fmla="*/ 1513803 w 2102808"/>
              <a:gd name="connsiteY228" fmla="*/ 795700 h 1260140"/>
              <a:gd name="connsiteX229" fmla="*/ 1561860 w 2102808"/>
              <a:gd name="connsiteY229" fmla="*/ 747643 h 1260140"/>
              <a:gd name="connsiteX230" fmla="*/ 1561860 w 2102808"/>
              <a:gd name="connsiteY230" fmla="*/ 822829 h 1260140"/>
              <a:gd name="connsiteX231" fmla="*/ 1551396 w 2102808"/>
              <a:gd name="connsiteY231" fmla="*/ 833293 h 1260140"/>
              <a:gd name="connsiteX232" fmla="*/ 1561860 w 2102808"/>
              <a:gd name="connsiteY232" fmla="*/ 843758 h 1260140"/>
              <a:gd name="connsiteX233" fmla="*/ 1561860 w 2102808"/>
              <a:gd name="connsiteY233" fmla="*/ 918944 h 1260140"/>
              <a:gd name="connsiteX234" fmla="*/ 1513803 w 2102808"/>
              <a:gd name="connsiteY234" fmla="*/ 870887 h 1260140"/>
              <a:gd name="connsiteX235" fmla="*/ 1433903 w 2102808"/>
              <a:gd name="connsiteY235" fmla="*/ 950786 h 1260140"/>
              <a:gd name="connsiteX236" fmla="*/ 1410528 w 2102808"/>
              <a:gd name="connsiteY236" fmla="*/ 927410 h 1260140"/>
              <a:gd name="connsiteX237" fmla="*/ 1387152 w 2102808"/>
              <a:gd name="connsiteY237" fmla="*/ 950786 h 1260140"/>
              <a:gd name="connsiteX238" fmla="*/ 1307252 w 2102808"/>
              <a:gd name="connsiteY238" fmla="*/ 870887 h 1260140"/>
              <a:gd name="connsiteX239" fmla="*/ 1227353 w 2102808"/>
              <a:gd name="connsiteY239" fmla="*/ 950786 h 1260140"/>
              <a:gd name="connsiteX240" fmla="*/ 1203977 w 2102808"/>
              <a:gd name="connsiteY240" fmla="*/ 927410 h 1260140"/>
              <a:gd name="connsiteX241" fmla="*/ 1180602 w 2102808"/>
              <a:gd name="connsiteY241" fmla="*/ 950786 h 1260140"/>
              <a:gd name="connsiteX242" fmla="*/ 1100702 w 2102808"/>
              <a:gd name="connsiteY242" fmla="*/ 870887 h 1260140"/>
              <a:gd name="connsiteX243" fmla="*/ 1020802 w 2102808"/>
              <a:gd name="connsiteY243" fmla="*/ 950786 h 1260140"/>
              <a:gd name="connsiteX244" fmla="*/ 997427 w 2102808"/>
              <a:gd name="connsiteY244" fmla="*/ 927410 h 1260140"/>
              <a:gd name="connsiteX245" fmla="*/ 974051 w 2102808"/>
              <a:gd name="connsiteY245" fmla="*/ 950786 h 1260140"/>
              <a:gd name="connsiteX246" fmla="*/ 894151 w 2102808"/>
              <a:gd name="connsiteY246" fmla="*/ 870887 h 1260140"/>
              <a:gd name="connsiteX247" fmla="*/ 814251 w 2102808"/>
              <a:gd name="connsiteY247" fmla="*/ 950786 h 1260140"/>
              <a:gd name="connsiteX248" fmla="*/ 790876 w 2102808"/>
              <a:gd name="connsiteY248" fmla="*/ 927410 h 1260140"/>
              <a:gd name="connsiteX249" fmla="*/ 767501 w 2102808"/>
              <a:gd name="connsiteY249" fmla="*/ 950786 h 1260140"/>
              <a:gd name="connsiteX250" fmla="*/ 687601 w 2102808"/>
              <a:gd name="connsiteY250" fmla="*/ 870887 h 1260140"/>
              <a:gd name="connsiteX251" fmla="*/ 607701 w 2102808"/>
              <a:gd name="connsiteY251" fmla="*/ 950786 h 1260140"/>
              <a:gd name="connsiteX252" fmla="*/ 584326 w 2102808"/>
              <a:gd name="connsiteY252" fmla="*/ 927410 h 1260140"/>
              <a:gd name="connsiteX253" fmla="*/ 560950 w 2102808"/>
              <a:gd name="connsiteY253" fmla="*/ 950786 h 1260140"/>
              <a:gd name="connsiteX254" fmla="*/ 526745 w 2102808"/>
              <a:gd name="connsiteY254" fmla="*/ 916581 h 1260140"/>
              <a:gd name="connsiteX255" fmla="*/ 526745 w 2102808"/>
              <a:gd name="connsiteY255" fmla="*/ 841395 h 1260140"/>
              <a:gd name="connsiteX256" fmla="*/ 584326 w 2102808"/>
              <a:gd name="connsiteY256" fmla="*/ 898976 h 1260140"/>
              <a:gd name="connsiteX257" fmla="*/ 650008 w 2102808"/>
              <a:gd name="connsiteY257" fmla="*/ 833293 h 1260140"/>
              <a:gd name="connsiteX258" fmla="*/ 584326 w 2102808"/>
              <a:gd name="connsiteY258" fmla="*/ 767611 h 1260140"/>
              <a:gd name="connsiteX259" fmla="*/ 526745 w 2102808"/>
              <a:gd name="connsiteY259" fmla="*/ 825192 h 1260140"/>
              <a:gd name="connsiteX260" fmla="*/ 526745 w 2102808"/>
              <a:gd name="connsiteY260" fmla="*/ 750006 h 1260140"/>
              <a:gd name="connsiteX261" fmla="*/ 194601 w 2102808"/>
              <a:gd name="connsiteY261" fmla="*/ 715801 h 1260140"/>
              <a:gd name="connsiteX262" fmla="*/ 274500 w 2102808"/>
              <a:gd name="connsiteY262" fmla="*/ 795700 h 1260140"/>
              <a:gd name="connsiteX263" fmla="*/ 354400 w 2102808"/>
              <a:gd name="connsiteY263" fmla="*/ 715801 h 1260140"/>
              <a:gd name="connsiteX264" fmla="*/ 377776 w 2102808"/>
              <a:gd name="connsiteY264" fmla="*/ 739176 h 1260140"/>
              <a:gd name="connsiteX265" fmla="*/ 401151 w 2102808"/>
              <a:gd name="connsiteY265" fmla="*/ 715801 h 1260140"/>
              <a:gd name="connsiteX266" fmla="*/ 481051 w 2102808"/>
              <a:gd name="connsiteY266" fmla="*/ 795700 h 1260140"/>
              <a:gd name="connsiteX267" fmla="*/ 488124 w 2102808"/>
              <a:gd name="connsiteY267" fmla="*/ 788627 h 1260140"/>
              <a:gd name="connsiteX268" fmla="*/ 396935 w 2102808"/>
              <a:gd name="connsiteY268" fmla="*/ 946571 h 1260140"/>
              <a:gd name="connsiteX269" fmla="*/ 377776 w 2102808"/>
              <a:gd name="connsiteY269" fmla="*/ 927410 h 1260140"/>
              <a:gd name="connsiteX270" fmla="*/ 354400 w 2102808"/>
              <a:gd name="connsiteY270" fmla="*/ 950786 h 1260140"/>
              <a:gd name="connsiteX271" fmla="*/ 274500 w 2102808"/>
              <a:gd name="connsiteY271" fmla="*/ 870887 h 1260140"/>
              <a:gd name="connsiteX272" fmla="*/ 194601 w 2102808"/>
              <a:gd name="connsiteY272" fmla="*/ 950786 h 1260140"/>
              <a:gd name="connsiteX273" fmla="*/ 171225 w 2102808"/>
              <a:gd name="connsiteY273" fmla="*/ 927410 h 1260140"/>
              <a:gd name="connsiteX274" fmla="*/ 147850 w 2102808"/>
              <a:gd name="connsiteY274" fmla="*/ 950786 h 1260140"/>
              <a:gd name="connsiteX275" fmla="*/ 86309 w 2102808"/>
              <a:gd name="connsiteY275" fmla="*/ 889246 h 1260140"/>
              <a:gd name="connsiteX276" fmla="*/ 113829 w 2102808"/>
              <a:gd name="connsiteY276" fmla="*/ 841580 h 1260140"/>
              <a:gd name="connsiteX277" fmla="*/ 171225 w 2102808"/>
              <a:gd name="connsiteY277" fmla="*/ 898976 h 1260140"/>
              <a:gd name="connsiteX278" fmla="*/ 236907 w 2102808"/>
              <a:gd name="connsiteY278" fmla="*/ 833293 h 1260140"/>
              <a:gd name="connsiteX279" fmla="*/ 171225 w 2102808"/>
              <a:gd name="connsiteY279" fmla="*/ 767611 h 1260140"/>
              <a:gd name="connsiteX280" fmla="*/ 136469 w 2102808"/>
              <a:gd name="connsiteY280" fmla="*/ 802367 h 1260140"/>
              <a:gd name="connsiteX281" fmla="*/ 175311 w 2102808"/>
              <a:gd name="connsiteY281" fmla="*/ 735090 h 1260140"/>
              <a:gd name="connsiteX282" fmla="*/ 1617078 w 2102808"/>
              <a:gd name="connsiteY282" fmla="*/ 531808 h 1260140"/>
              <a:gd name="connsiteX283" fmla="*/ 1551396 w 2102808"/>
              <a:gd name="connsiteY283" fmla="*/ 597491 h 1260140"/>
              <a:gd name="connsiteX284" fmla="*/ 1617078 w 2102808"/>
              <a:gd name="connsiteY284" fmla="*/ 663173 h 1260140"/>
              <a:gd name="connsiteX285" fmla="*/ 1682760 w 2102808"/>
              <a:gd name="connsiteY285" fmla="*/ 597491 h 1260140"/>
              <a:gd name="connsiteX286" fmla="*/ 1410528 w 2102808"/>
              <a:gd name="connsiteY286" fmla="*/ 531808 h 1260140"/>
              <a:gd name="connsiteX287" fmla="*/ 1344845 w 2102808"/>
              <a:gd name="connsiteY287" fmla="*/ 597491 h 1260140"/>
              <a:gd name="connsiteX288" fmla="*/ 1410528 w 2102808"/>
              <a:gd name="connsiteY288" fmla="*/ 663173 h 1260140"/>
              <a:gd name="connsiteX289" fmla="*/ 1476210 w 2102808"/>
              <a:gd name="connsiteY289" fmla="*/ 597491 h 1260140"/>
              <a:gd name="connsiteX290" fmla="*/ 1203977 w 2102808"/>
              <a:gd name="connsiteY290" fmla="*/ 531808 h 1260140"/>
              <a:gd name="connsiteX291" fmla="*/ 1138295 w 2102808"/>
              <a:gd name="connsiteY291" fmla="*/ 597491 h 1260140"/>
              <a:gd name="connsiteX292" fmla="*/ 1203977 w 2102808"/>
              <a:gd name="connsiteY292" fmla="*/ 663173 h 1260140"/>
              <a:gd name="connsiteX293" fmla="*/ 1269659 w 2102808"/>
              <a:gd name="connsiteY293" fmla="*/ 597491 h 1260140"/>
              <a:gd name="connsiteX294" fmla="*/ 997427 w 2102808"/>
              <a:gd name="connsiteY294" fmla="*/ 531808 h 1260140"/>
              <a:gd name="connsiteX295" fmla="*/ 931745 w 2102808"/>
              <a:gd name="connsiteY295" fmla="*/ 597491 h 1260140"/>
              <a:gd name="connsiteX296" fmla="*/ 997427 w 2102808"/>
              <a:gd name="connsiteY296" fmla="*/ 663173 h 1260140"/>
              <a:gd name="connsiteX297" fmla="*/ 1063109 w 2102808"/>
              <a:gd name="connsiteY297" fmla="*/ 597491 h 1260140"/>
              <a:gd name="connsiteX298" fmla="*/ 790876 w 2102808"/>
              <a:gd name="connsiteY298" fmla="*/ 531808 h 1260140"/>
              <a:gd name="connsiteX299" fmla="*/ 725194 w 2102808"/>
              <a:gd name="connsiteY299" fmla="*/ 597491 h 1260140"/>
              <a:gd name="connsiteX300" fmla="*/ 790876 w 2102808"/>
              <a:gd name="connsiteY300" fmla="*/ 663173 h 1260140"/>
              <a:gd name="connsiteX301" fmla="*/ 856558 w 2102808"/>
              <a:gd name="connsiteY301" fmla="*/ 597491 h 1260140"/>
              <a:gd name="connsiteX302" fmla="*/ 584326 w 2102808"/>
              <a:gd name="connsiteY302" fmla="*/ 531808 h 1260140"/>
              <a:gd name="connsiteX303" fmla="*/ 518644 w 2102808"/>
              <a:gd name="connsiteY303" fmla="*/ 597491 h 1260140"/>
              <a:gd name="connsiteX304" fmla="*/ 584326 w 2102808"/>
              <a:gd name="connsiteY304" fmla="*/ 663173 h 1260140"/>
              <a:gd name="connsiteX305" fmla="*/ 650008 w 2102808"/>
              <a:gd name="connsiteY305" fmla="*/ 597491 h 1260140"/>
              <a:gd name="connsiteX306" fmla="*/ 377776 w 2102808"/>
              <a:gd name="connsiteY306" fmla="*/ 531808 h 1260140"/>
              <a:gd name="connsiteX307" fmla="*/ 312093 w 2102808"/>
              <a:gd name="connsiteY307" fmla="*/ 597491 h 1260140"/>
              <a:gd name="connsiteX308" fmla="*/ 377776 w 2102808"/>
              <a:gd name="connsiteY308" fmla="*/ 663173 h 1260140"/>
              <a:gd name="connsiteX309" fmla="*/ 443457 w 2102808"/>
              <a:gd name="connsiteY309" fmla="*/ 597491 h 1260140"/>
              <a:gd name="connsiteX310" fmla="*/ 354400 w 2102808"/>
              <a:gd name="connsiteY310" fmla="*/ 479999 h 1260140"/>
              <a:gd name="connsiteX311" fmla="*/ 377776 w 2102808"/>
              <a:gd name="connsiteY311" fmla="*/ 503374 h 1260140"/>
              <a:gd name="connsiteX312" fmla="*/ 401151 w 2102808"/>
              <a:gd name="connsiteY312" fmla="*/ 479999 h 1260140"/>
              <a:gd name="connsiteX313" fmla="*/ 481051 w 2102808"/>
              <a:gd name="connsiteY313" fmla="*/ 559898 h 1260140"/>
              <a:gd name="connsiteX314" fmla="*/ 560950 w 2102808"/>
              <a:gd name="connsiteY314" fmla="*/ 479999 h 1260140"/>
              <a:gd name="connsiteX315" fmla="*/ 584326 w 2102808"/>
              <a:gd name="connsiteY315" fmla="*/ 503374 h 1260140"/>
              <a:gd name="connsiteX316" fmla="*/ 607701 w 2102808"/>
              <a:gd name="connsiteY316" fmla="*/ 479999 h 1260140"/>
              <a:gd name="connsiteX317" fmla="*/ 687601 w 2102808"/>
              <a:gd name="connsiteY317" fmla="*/ 559898 h 1260140"/>
              <a:gd name="connsiteX318" fmla="*/ 767501 w 2102808"/>
              <a:gd name="connsiteY318" fmla="*/ 479999 h 1260140"/>
              <a:gd name="connsiteX319" fmla="*/ 790876 w 2102808"/>
              <a:gd name="connsiteY319" fmla="*/ 503374 h 1260140"/>
              <a:gd name="connsiteX320" fmla="*/ 814251 w 2102808"/>
              <a:gd name="connsiteY320" fmla="*/ 479999 h 1260140"/>
              <a:gd name="connsiteX321" fmla="*/ 894151 w 2102808"/>
              <a:gd name="connsiteY321" fmla="*/ 559898 h 1260140"/>
              <a:gd name="connsiteX322" fmla="*/ 974051 w 2102808"/>
              <a:gd name="connsiteY322" fmla="*/ 479999 h 1260140"/>
              <a:gd name="connsiteX323" fmla="*/ 997427 w 2102808"/>
              <a:gd name="connsiteY323" fmla="*/ 503374 h 1260140"/>
              <a:gd name="connsiteX324" fmla="*/ 1020802 w 2102808"/>
              <a:gd name="connsiteY324" fmla="*/ 479999 h 1260140"/>
              <a:gd name="connsiteX325" fmla="*/ 1100702 w 2102808"/>
              <a:gd name="connsiteY325" fmla="*/ 559898 h 1260140"/>
              <a:gd name="connsiteX326" fmla="*/ 1180602 w 2102808"/>
              <a:gd name="connsiteY326" fmla="*/ 479999 h 1260140"/>
              <a:gd name="connsiteX327" fmla="*/ 1203977 w 2102808"/>
              <a:gd name="connsiteY327" fmla="*/ 503374 h 1260140"/>
              <a:gd name="connsiteX328" fmla="*/ 1227353 w 2102808"/>
              <a:gd name="connsiteY328" fmla="*/ 479999 h 1260140"/>
              <a:gd name="connsiteX329" fmla="*/ 1307252 w 2102808"/>
              <a:gd name="connsiteY329" fmla="*/ 559898 h 1260140"/>
              <a:gd name="connsiteX330" fmla="*/ 1387152 w 2102808"/>
              <a:gd name="connsiteY330" fmla="*/ 479999 h 1260140"/>
              <a:gd name="connsiteX331" fmla="*/ 1410528 w 2102808"/>
              <a:gd name="connsiteY331" fmla="*/ 503374 h 1260140"/>
              <a:gd name="connsiteX332" fmla="*/ 1433903 w 2102808"/>
              <a:gd name="connsiteY332" fmla="*/ 479999 h 1260140"/>
              <a:gd name="connsiteX333" fmla="*/ 1513803 w 2102808"/>
              <a:gd name="connsiteY333" fmla="*/ 559898 h 1260140"/>
              <a:gd name="connsiteX334" fmla="*/ 1593702 w 2102808"/>
              <a:gd name="connsiteY334" fmla="*/ 479999 h 1260140"/>
              <a:gd name="connsiteX335" fmla="*/ 1617078 w 2102808"/>
              <a:gd name="connsiteY335" fmla="*/ 503374 h 1260140"/>
              <a:gd name="connsiteX336" fmla="*/ 1640453 w 2102808"/>
              <a:gd name="connsiteY336" fmla="*/ 479999 h 1260140"/>
              <a:gd name="connsiteX337" fmla="*/ 1720353 w 2102808"/>
              <a:gd name="connsiteY337" fmla="*/ 559898 h 1260140"/>
              <a:gd name="connsiteX338" fmla="*/ 1786753 w 2102808"/>
              <a:gd name="connsiteY338" fmla="*/ 493498 h 1260140"/>
              <a:gd name="connsiteX339" fmla="*/ 1814273 w 2102808"/>
              <a:gd name="connsiteY339" fmla="*/ 541164 h 1260140"/>
              <a:gd name="connsiteX340" fmla="*/ 1757946 w 2102808"/>
              <a:gd name="connsiteY340" fmla="*/ 597491 h 1260140"/>
              <a:gd name="connsiteX341" fmla="*/ 1823628 w 2102808"/>
              <a:gd name="connsiteY341" fmla="*/ 663173 h 1260140"/>
              <a:gd name="connsiteX342" fmla="*/ 1862356 w 2102808"/>
              <a:gd name="connsiteY342" fmla="*/ 624446 h 1260140"/>
              <a:gd name="connsiteX343" fmla="*/ 1889876 w 2102808"/>
              <a:gd name="connsiteY343" fmla="*/ 672112 h 1260140"/>
              <a:gd name="connsiteX344" fmla="*/ 1847004 w 2102808"/>
              <a:gd name="connsiteY344" fmla="*/ 714983 h 1260140"/>
              <a:gd name="connsiteX345" fmla="*/ 1823628 w 2102808"/>
              <a:gd name="connsiteY345" fmla="*/ 691608 h 1260140"/>
              <a:gd name="connsiteX346" fmla="*/ 1800253 w 2102808"/>
              <a:gd name="connsiteY346" fmla="*/ 714983 h 1260140"/>
              <a:gd name="connsiteX347" fmla="*/ 1720353 w 2102808"/>
              <a:gd name="connsiteY347" fmla="*/ 635084 h 1260140"/>
              <a:gd name="connsiteX348" fmla="*/ 1640453 w 2102808"/>
              <a:gd name="connsiteY348" fmla="*/ 714983 h 1260140"/>
              <a:gd name="connsiteX349" fmla="*/ 1617078 w 2102808"/>
              <a:gd name="connsiteY349" fmla="*/ 691608 h 1260140"/>
              <a:gd name="connsiteX350" fmla="*/ 1593702 w 2102808"/>
              <a:gd name="connsiteY350" fmla="*/ 714983 h 1260140"/>
              <a:gd name="connsiteX351" fmla="*/ 1513803 w 2102808"/>
              <a:gd name="connsiteY351" fmla="*/ 635084 h 1260140"/>
              <a:gd name="connsiteX352" fmla="*/ 1433903 w 2102808"/>
              <a:gd name="connsiteY352" fmla="*/ 714983 h 1260140"/>
              <a:gd name="connsiteX353" fmla="*/ 1410528 w 2102808"/>
              <a:gd name="connsiteY353" fmla="*/ 691608 h 1260140"/>
              <a:gd name="connsiteX354" fmla="*/ 1387152 w 2102808"/>
              <a:gd name="connsiteY354" fmla="*/ 714983 h 1260140"/>
              <a:gd name="connsiteX355" fmla="*/ 1307252 w 2102808"/>
              <a:gd name="connsiteY355" fmla="*/ 635084 h 1260140"/>
              <a:gd name="connsiteX356" fmla="*/ 1227353 w 2102808"/>
              <a:gd name="connsiteY356" fmla="*/ 714983 h 1260140"/>
              <a:gd name="connsiteX357" fmla="*/ 1203977 w 2102808"/>
              <a:gd name="connsiteY357" fmla="*/ 691608 h 1260140"/>
              <a:gd name="connsiteX358" fmla="*/ 1180602 w 2102808"/>
              <a:gd name="connsiteY358" fmla="*/ 714983 h 1260140"/>
              <a:gd name="connsiteX359" fmla="*/ 1100702 w 2102808"/>
              <a:gd name="connsiteY359" fmla="*/ 635084 h 1260140"/>
              <a:gd name="connsiteX360" fmla="*/ 1020802 w 2102808"/>
              <a:gd name="connsiteY360" fmla="*/ 714983 h 1260140"/>
              <a:gd name="connsiteX361" fmla="*/ 997427 w 2102808"/>
              <a:gd name="connsiteY361" fmla="*/ 691608 h 1260140"/>
              <a:gd name="connsiteX362" fmla="*/ 974051 w 2102808"/>
              <a:gd name="connsiteY362" fmla="*/ 714983 h 1260140"/>
              <a:gd name="connsiteX363" fmla="*/ 894151 w 2102808"/>
              <a:gd name="connsiteY363" fmla="*/ 635084 h 1260140"/>
              <a:gd name="connsiteX364" fmla="*/ 814251 w 2102808"/>
              <a:gd name="connsiteY364" fmla="*/ 714983 h 1260140"/>
              <a:gd name="connsiteX365" fmla="*/ 790876 w 2102808"/>
              <a:gd name="connsiteY365" fmla="*/ 691608 h 1260140"/>
              <a:gd name="connsiteX366" fmla="*/ 767501 w 2102808"/>
              <a:gd name="connsiteY366" fmla="*/ 714983 h 1260140"/>
              <a:gd name="connsiteX367" fmla="*/ 687601 w 2102808"/>
              <a:gd name="connsiteY367" fmla="*/ 635084 h 1260140"/>
              <a:gd name="connsiteX368" fmla="*/ 607701 w 2102808"/>
              <a:gd name="connsiteY368" fmla="*/ 714983 h 1260140"/>
              <a:gd name="connsiteX369" fmla="*/ 584326 w 2102808"/>
              <a:gd name="connsiteY369" fmla="*/ 691608 h 1260140"/>
              <a:gd name="connsiteX370" fmla="*/ 560950 w 2102808"/>
              <a:gd name="connsiteY370" fmla="*/ 714983 h 1260140"/>
              <a:gd name="connsiteX371" fmla="*/ 481051 w 2102808"/>
              <a:gd name="connsiteY371" fmla="*/ 635084 h 1260140"/>
              <a:gd name="connsiteX372" fmla="*/ 401151 w 2102808"/>
              <a:gd name="connsiteY372" fmla="*/ 714983 h 1260140"/>
              <a:gd name="connsiteX373" fmla="*/ 377776 w 2102808"/>
              <a:gd name="connsiteY373" fmla="*/ 691608 h 1260140"/>
              <a:gd name="connsiteX374" fmla="*/ 354400 w 2102808"/>
              <a:gd name="connsiteY374" fmla="*/ 714983 h 1260140"/>
              <a:gd name="connsiteX375" fmla="*/ 274500 w 2102808"/>
              <a:gd name="connsiteY375" fmla="*/ 635084 h 1260140"/>
              <a:gd name="connsiteX376" fmla="*/ 194601 w 2102808"/>
              <a:gd name="connsiteY376" fmla="*/ 714983 h 1260140"/>
              <a:gd name="connsiteX377" fmla="*/ 189731 w 2102808"/>
              <a:gd name="connsiteY377" fmla="*/ 710114 h 1260140"/>
              <a:gd name="connsiteX378" fmla="*/ 279134 w 2102808"/>
              <a:gd name="connsiteY378" fmla="*/ 555264 h 1260140"/>
              <a:gd name="connsiteX379" fmla="*/ 1617078 w 2102808"/>
              <a:gd name="connsiteY379" fmla="*/ 296006 h 1260140"/>
              <a:gd name="connsiteX380" fmla="*/ 1551396 w 2102808"/>
              <a:gd name="connsiteY380" fmla="*/ 361688 h 1260140"/>
              <a:gd name="connsiteX381" fmla="*/ 1617078 w 2102808"/>
              <a:gd name="connsiteY381" fmla="*/ 427371 h 1260140"/>
              <a:gd name="connsiteX382" fmla="*/ 1682760 w 2102808"/>
              <a:gd name="connsiteY382" fmla="*/ 361688 h 1260140"/>
              <a:gd name="connsiteX383" fmla="*/ 1410528 w 2102808"/>
              <a:gd name="connsiteY383" fmla="*/ 296006 h 1260140"/>
              <a:gd name="connsiteX384" fmla="*/ 1344845 w 2102808"/>
              <a:gd name="connsiteY384" fmla="*/ 361688 h 1260140"/>
              <a:gd name="connsiteX385" fmla="*/ 1410528 w 2102808"/>
              <a:gd name="connsiteY385" fmla="*/ 427371 h 1260140"/>
              <a:gd name="connsiteX386" fmla="*/ 1476210 w 2102808"/>
              <a:gd name="connsiteY386" fmla="*/ 361688 h 1260140"/>
              <a:gd name="connsiteX387" fmla="*/ 1203977 w 2102808"/>
              <a:gd name="connsiteY387" fmla="*/ 296006 h 1260140"/>
              <a:gd name="connsiteX388" fmla="*/ 1138295 w 2102808"/>
              <a:gd name="connsiteY388" fmla="*/ 361688 h 1260140"/>
              <a:gd name="connsiteX389" fmla="*/ 1203977 w 2102808"/>
              <a:gd name="connsiteY389" fmla="*/ 427371 h 1260140"/>
              <a:gd name="connsiteX390" fmla="*/ 1269659 w 2102808"/>
              <a:gd name="connsiteY390" fmla="*/ 361688 h 1260140"/>
              <a:gd name="connsiteX391" fmla="*/ 997427 w 2102808"/>
              <a:gd name="connsiteY391" fmla="*/ 296006 h 1260140"/>
              <a:gd name="connsiteX392" fmla="*/ 931745 w 2102808"/>
              <a:gd name="connsiteY392" fmla="*/ 361688 h 1260140"/>
              <a:gd name="connsiteX393" fmla="*/ 997427 w 2102808"/>
              <a:gd name="connsiteY393" fmla="*/ 427371 h 1260140"/>
              <a:gd name="connsiteX394" fmla="*/ 1063109 w 2102808"/>
              <a:gd name="connsiteY394" fmla="*/ 361688 h 1260140"/>
              <a:gd name="connsiteX395" fmla="*/ 790876 w 2102808"/>
              <a:gd name="connsiteY395" fmla="*/ 296006 h 1260140"/>
              <a:gd name="connsiteX396" fmla="*/ 725194 w 2102808"/>
              <a:gd name="connsiteY396" fmla="*/ 361688 h 1260140"/>
              <a:gd name="connsiteX397" fmla="*/ 790876 w 2102808"/>
              <a:gd name="connsiteY397" fmla="*/ 427371 h 1260140"/>
              <a:gd name="connsiteX398" fmla="*/ 856558 w 2102808"/>
              <a:gd name="connsiteY398" fmla="*/ 361688 h 1260140"/>
              <a:gd name="connsiteX399" fmla="*/ 584326 w 2102808"/>
              <a:gd name="connsiteY399" fmla="*/ 296006 h 1260140"/>
              <a:gd name="connsiteX400" fmla="*/ 518644 w 2102808"/>
              <a:gd name="connsiteY400" fmla="*/ 361688 h 1260140"/>
              <a:gd name="connsiteX401" fmla="*/ 584326 w 2102808"/>
              <a:gd name="connsiteY401" fmla="*/ 427371 h 1260140"/>
              <a:gd name="connsiteX402" fmla="*/ 650008 w 2102808"/>
              <a:gd name="connsiteY402" fmla="*/ 361688 h 1260140"/>
              <a:gd name="connsiteX403" fmla="*/ 560950 w 2102808"/>
              <a:gd name="connsiteY403" fmla="*/ 244196 h 1260140"/>
              <a:gd name="connsiteX404" fmla="*/ 584326 w 2102808"/>
              <a:gd name="connsiteY404" fmla="*/ 267571 h 1260140"/>
              <a:gd name="connsiteX405" fmla="*/ 607701 w 2102808"/>
              <a:gd name="connsiteY405" fmla="*/ 244196 h 1260140"/>
              <a:gd name="connsiteX406" fmla="*/ 687601 w 2102808"/>
              <a:gd name="connsiteY406" fmla="*/ 324095 h 1260140"/>
              <a:gd name="connsiteX407" fmla="*/ 767501 w 2102808"/>
              <a:gd name="connsiteY407" fmla="*/ 244196 h 1260140"/>
              <a:gd name="connsiteX408" fmla="*/ 790876 w 2102808"/>
              <a:gd name="connsiteY408" fmla="*/ 267571 h 1260140"/>
              <a:gd name="connsiteX409" fmla="*/ 814251 w 2102808"/>
              <a:gd name="connsiteY409" fmla="*/ 244196 h 1260140"/>
              <a:gd name="connsiteX410" fmla="*/ 894151 w 2102808"/>
              <a:gd name="connsiteY410" fmla="*/ 324095 h 1260140"/>
              <a:gd name="connsiteX411" fmla="*/ 974051 w 2102808"/>
              <a:gd name="connsiteY411" fmla="*/ 244196 h 1260140"/>
              <a:gd name="connsiteX412" fmla="*/ 997427 w 2102808"/>
              <a:gd name="connsiteY412" fmla="*/ 267571 h 1260140"/>
              <a:gd name="connsiteX413" fmla="*/ 1020802 w 2102808"/>
              <a:gd name="connsiteY413" fmla="*/ 244196 h 1260140"/>
              <a:gd name="connsiteX414" fmla="*/ 1100702 w 2102808"/>
              <a:gd name="connsiteY414" fmla="*/ 324095 h 1260140"/>
              <a:gd name="connsiteX415" fmla="*/ 1180602 w 2102808"/>
              <a:gd name="connsiteY415" fmla="*/ 244196 h 1260140"/>
              <a:gd name="connsiteX416" fmla="*/ 1203977 w 2102808"/>
              <a:gd name="connsiteY416" fmla="*/ 267571 h 1260140"/>
              <a:gd name="connsiteX417" fmla="*/ 1227353 w 2102808"/>
              <a:gd name="connsiteY417" fmla="*/ 244196 h 1260140"/>
              <a:gd name="connsiteX418" fmla="*/ 1307252 w 2102808"/>
              <a:gd name="connsiteY418" fmla="*/ 324095 h 1260140"/>
              <a:gd name="connsiteX419" fmla="*/ 1387152 w 2102808"/>
              <a:gd name="connsiteY419" fmla="*/ 244196 h 1260140"/>
              <a:gd name="connsiteX420" fmla="*/ 1410528 w 2102808"/>
              <a:gd name="connsiteY420" fmla="*/ 267571 h 1260140"/>
              <a:gd name="connsiteX421" fmla="*/ 1433903 w 2102808"/>
              <a:gd name="connsiteY421" fmla="*/ 244196 h 1260140"/>
              <a:gd name="connsiteX422" fmla="*/ 1513803 w 2102808"/>
              <a:gd name="connsiteY422" fmla="*/ 324095 h 1260140"/>
              <a:gd name="connsiteX423" fmla="*/ 1593702 w 2102808"/>
              <a:gd name="connsiteY423" fmla="*/ 244196 h 1260140"/>
              <a:gd name="connsiteX424" fmla="*/ 1617078 w 2102808"/>
              <a:gd name="connsiteY424" fmla="*/ 267571 h 1260140"/>
              <a:gd name="connsiteX425" fmla="*/ 1640453 w 2102808"/>
              <a:gd name="connsiteY425" fmla="*/ 244196 h 1260140"/>
              <a:gd name="connsiteX426" fmla="*/ 1646049 w 2102808"/>
              <a:gd name="connsiteY426" fmla="*/ 249792 h 1260140"/>
              <a:gd name="connsiteX427" fmla="*/ 1748754 w 2102808"/>
              <a:gd name="connsiteY427" fmla="*/ 427682 h 1260140"/>
              <a:gd name="connsiteX428" fmla="*/ 1720353 w 2102808"/>
              <a:gd name="connsiteY428" fmla="*/ 399281 h 1260140"/>
              <a:gd name="connsiteX429" fmla="*/ 1640453 w 2102808"/>
              <a:gd name="connsiteY429" fmla="*/ 479181 h 1260140"/>
              <a:gd name="connsiteX430" fmla="*/ 1617078 w 2102808"/>
              <a:gd name="connsiteY430" fmla="*/ 455805 h 1260140"/>
              <a:gd name="connsiteX431" fmla="*/ 1593702 w 2102808"/>
              <a:gd name="connsiteY431" fmla="*/ 479181 h 1260140"/>
              <a:gd name="connsiteX432" fmla="*/ 1513803 w 2102808"/>
              <a:gd name="connsiteY432" fmla="*/ 399281 h 1260140"/>
              <a:gd name="connsiteX433" fmla="*/ 1433903 w 2102808"/>
              <a:gd name="connsiteY433" fmla="*/ 479181 h 1260140"/>
              <a:gd name="connsiteX434" fmla="*/ 1410528 w 2102808"/>
              <a:gd name="connsiteY434" fmla="*/ 455805 h 1260140"/>
              <a:gd name="connsiteX435" fmla="*/ 1387152 w 2102808"/>
              <a:gd name="connsiteY435" fmla="*/ 479181 h 1260140"/>
              <a:gd name="connsiteX436" fmla="*/ 1307252 w 2102808"/>
              <a:gd name="connsiteY436" fmla="*/ 399281 h 1260140"/>
              <a:gd name="connsiteX437" fmla="*/ 1227353 w 2102808"/>
              <a:gd name="connsiteY437" fmla="*/ 479181 h 1260140"/>
              <a:gd name="connsiteX438" fmla="*/ 1203977 w 2102808"/>
              <a:gd name="connsiteY438" fmla="*/ 455805 h 1260140"/>
              <a:gd name="connsiteX439" fmla="*/ 1180602 w 2102808"/>
              <a:gd name="connsiteY439" fmla="*/ 479181 h 1260140"/>
              <a:gd name="connsiteX440" fmla="*/ 1100702 w 2102808"/>
              <a:gd name="connsiteY440" fmla="*/ 399281 h 1260140"/>
              <a:gd name="connsiteX441" fmla="*/ 1020802 w 2102808"/>
              <a:gd name="connsiteY441" fmla="*/ 479181 h 1260140"/>
              <a:gd name="connsiteX442" fmla="*/ 997427 w 2102808"/>
              <a:gd name="connsiteY442" fmla="*/ 455805 h 1260140"/>
              <a:gd name="connsiteX443" fmla="*/ 974051 w 2102808"/>
              <a:gd name="connsiteY443" fmla="*/ 479181 h 1260140"/>
              <a:gd name="connsiteX444" fmla="*/ 894151 w 2102808"/>
              <a:gd name="connsiteY444" fmla="*/ 399281 h 1260140"/>
              <a:gd name="connsiteX445" fmla="*/ 814251 w 2102808"/>
              <a:gd name="connsiteY445" fmla="*/ 479181 h 1260140"/>
              <a:gd name="connsiteX446" fmla="*/ 790876 w 2102808"/>
              <a:gd name="connsiteY446" fmla="*/ 455805 h 1260140"/>
              <a:gd name="connsiteX447" fmla="*/ 767501 w 2102808"/>
              <a:gd name="connsiteY447" fmla="*/ 479181 h 1260140"/>
              <a:gd name="connsiteX448" fmla="*/ 687601 w 2102808"/>
              <a:gd name="connsiteY448" fmla="*/ 399281 h 1260140"/>
              <a:gd name="connsiteX449" fmla="*/ 607701 w 2102808"/>
              <a:gd name="connsiteY449" fmla="*/ 479181 h 1260140"/>
              <a:gd name="connsiteX450" fmla="*/ 584326 w 2102808"/>
              <a:gd name="connsiteY450" fmla="*/ 455805 h 1260140"/>
              <a:gd name="connsiteX451" fmla="*/ 560950 w 2102808"/>
              <a:gd name="connsiteY451" fmla="*/ 479181 h 1260140"/>
              <a:gd name="connsiteX452" fmla="*/ 481051 w 2102808"/>
              <a:gd name="connsiteY452" fmla="*/ 399281 h 1260140"/>
              <a:gd name="connsiteX453" fmla="*/ 401151 w 2102808"/>
              <a:gd name="connsiteY453" fmla="*/ 479181 h 1260140"/>
              <a:gd name="connsiteX454" fmla="*/ 377776 w 2102808"/>
              <a:gd name="connsiteY454" fmla="*/ 455805 h 1260140"/>
              <a:gd name="connsiteX455" fmla="*/ 354400 w 2102808"/>
              <a:gd name="connsiteY455" fmla="*/ 479181 h 1260140"/>
              <a:gd name="connsiteX456" fmla="*/ 334532 w 2102808"/>
              <a:gd name="connsiteY456" fmla="*/ 459313 h 1260140"/>
              <a:gd name="connsiteX457" fmla="*/ 362052 w 2102808"/>
              <a:gd name="connsiteY457" fmla="*/ 411647 h 1260140"/>
              <a:gd name="connsiteX458" fmla="*/ 377776 w 2102808"/>
              <a:gd name="connsiteY458" fmla="*/ 427371 h 1260140"/>
              <a:gd name="connsiteX459" fmla="*/ 443457 w 2102808"/>
              <a:gd name="connsiteY459" fmla="*/ 361688 h 1260140"/>
              <a:gd name="connsiteX460" fmla="*/ 410134 w 2102808"/>
              <a:gd name="connsiteY460" fmla="*/ 328365 h 1260140"/>
              <a:gd name="connsiteX461" fmla="*/ 437654 w 2102808"/>
              <a:gd name="connsiteY461" fmla="*/ 280699 h 1260140"/>
              <a:gd name="connsiteX462" fmla="*/ 481051 w 2102808"/>
              <a:gd name="connsiteY462" fmla="*/ 324095 h 1260140"/>
              <a:gd name="connsiteX463" fmla="*/ 1410528 w 2102808"/>
              <a:gd name="connsiteY463" fmla="*/ 60203 h 1260140"/>
              <a:gd name="connsiteX464" fmla="*/ 1344845 w 2102808"/>
              <a:gd name="connsiteY464" fmla="*/ 125886 h 1260140"/>
              <a:gd name="connsiteX465" fmla="*/ 1410528 w 2102808"/>
              <a:gd name="connsiteY465" fmla="*/ 191568 h 1260140"/>
              <a:gd name="connsiteX466" fmla="*/ 1476210 w 2102808"/>
              <a:gd name="connsiteY466" fmla="*/ 125886 h 1260140"/>
              <a:gd name="connsiteX467" fmla="*/ 790876 w 2102808"/>
              <a:gd name="connsiteY467" fmla="*/ 60203 h 1260140"/>
              <a:gd name="connsiteX468" fmla="*/ 725194 w 2102808"/>
              <a:gd name="connsiteY468" fmla="*/ 125886 h 1260140"/>
              <a:gd name="connsiteX469" fmla="*/ 790876 w 2102808"/>
              <a:gd name="connsiteY469" fmla="*/ 191568 h 1260140"/>
              <a:gd name="connsiteX470" fmla="*/ 856558 w 2102808"/>
              <a:gd name="connsiteY470" fmla="*/ 125886 h 1260140"/>
              <a:gd name="connsiteX471" fmla="*/ 766840 w 2102808"/>
              <a:gd name="connsiteY471" fmla="*/ 9054 h 1260140"/>
              <a:gd name="connsiteX472" fmla="*/ 789541 w 2102808"/>
              <a:gd name="connsiteY472" fmla="*/ 50879 h 1260140"/>
              <a:gd name="connsiteX473" fmla="*/ 972041 w 2102808"/>
              <a:gd name="connsiteY473" fmla="*/ 179857 h 1260140"/>
              <a:gd name="connsiteX474" fmla="*/ 987687 w 2102808"/>
              <a:gd name="connsiteY474" fmla="*/ 181828 h 1260140"/>
              <a:gd name="connsiteX475" fmla="*/ 997427 w 2102808"/>
              <a:gd name="connsiteY475" fmla="*/ 191568 h 1260140"/>
              <a:gd name="connsiteX476" fmla="*/ 1004988 w 2102808"/>
              <a:gd name="connsiteY476" fmla="*/ 184007 h 1260140"/>
              <a:gd name="connsiteX477" fmla="*/ 1050773 w 2102808"/>
              <a:gd name="connsiteY477" fmla="*/ 189775 h 1260140"/>
              <a:gd name="connsiteX478" fmla="*/ 1077812 w 2102808"/>
              <a:gd name="connsiteY478" fmla="*/ 186369 h 1260140"/>
              <a:gd name="connsiteX479" fmla="*/ 1020802 w 2102808"/>
              <a:gd name="connsiteY479" fmla="*/ 243378 h 1260140"/>
              <a:gd name="connsiteX480" fmla="*/ 997427 w 2102808"/>
              <a:gd name="connsiteY480" fmla="*/ 220003 h 1260140"/>
              <a:gd name="connsiteX481" fmla="*/ 974051 w 2102808"/>
              <a:gd name="connsiteY481" fmla="*/ 243378 h 1260140"/>
              <a:gd name="connsiteX482" fmla="*/ 894151 w 2102808"/>
              <a:gd name="connsiteY482" fmla="*/ 163479 h 1260140"/>
              <a:gd name="connsiteX483" fmla="*/ 814251 w 2102808"/>
              <a:gd name="connsiteY483" fmla="*/ 243378 h 1260140"/>
              <a:gd name="connsiteX484" fmla="*/ 790876 w 2102808"/>
              <a:gd name="connsiteY484" fmla="*/ 220003 h 1260140"/>
              <a:gd name="connsiteX485" fmla="*/ 767501 w 2102808"/>
              <a:gd name="connsiteY485" fmla="*/ 243378 h 1260140"/>
              <a:gd name="connsiteX486" fmla="*/ 687601 w 2102808"/>
              <a:gd name="connsiteY486" fmla="*/ 163479 h 1260140"/>
              <a:gd name="connsiteX487" fmla="*/ 607701 w 2102808"/>
              <a:gd name="connsiteY487" fmla="*/ 243378 h 1260140"/>
              <a:gd name="connsiteX488" fmla="*/ 584326 w 2102808"/>
              <a:gd name="connsiteY488" fmla="*/ 220003 h 1260140"/>
              <a:gd name="connsiteX489" fmla="*/ 560950 w 2102808"/>
              <a:gd name="connsiteY489" fmla="*/ 243378 h 1260140"/>
              <a:gd name="connsiteX490" fmla="*/ 496444 w 2102808"/>
              <a:gd name="connsiteY490" fmla="*/ 178872 h 1260140"/>
              <a:gd name="connsiteX491" fmla="*/ 523964 w 2102808"/>
              <a:gd name="connsiteY491" fmla="*/ 131206 h 1260140"/>
              <a:gd name="connsiteX492" fmla="*/ 584326 w 2102808"/>
              <a:gd name="connsiteY492" fmla="*/ 191568 h 1260140"/>
              <a:gd name="connsiteX493" fmla="*/ 650008 w 2102808"/>
              <a:gd name="connsiteY493" fmla="*/ 125886 h 1260140"/>
              <a:gd name="connsiteX494" fmla="*/ 584326 w 2102808"/>
              <a:gd name="connsiteY494" fmla="*/ 60203 h 1260140"/>
              <a:gd name="connsiteX495" fmla="*/ 538499 w 2102808"/>
              <a:gd name="connsiteY495" fmla="*/ 106030 h 1260140"/>
              <a:gd name="connsiteX496" fmla="*/ 554390 w 2102808"/>
              <a:gd name="connsiteY496" fmla="*/ 78506 h 1260140"/>
              <a:gd name="connsiteX497" fmla="*/ 571468 w 2102808"/>
              <a:gd name="connsiteY497" fmla="*/ 59145 h 1260140"/>
              <a:gd name="connsiteX498" fmla="*/ 577276 w 2102808"/>
              <a:gd name="connsiteY498" fmla="*/ 50531 h 1260140"/>
              <a:gd name="connsiteX499" fmla="*/ 581693 w 2102808"/>
              <a:gd name="connsiteY499" fmla="*/ 47553 h 1260140"/>
              <a:gd name="connsiteX500" fmla="*/ 593486 w 2102808"/>
              <a:gd name="connsiteY500" fmla="*/ 34182 h 1260140"/>
              <a:gd name="connsiteX501" fmla="*/ 620371 w 2102808"/>
              <a:gd name="connsiteY501" fmla="*/ 21063 h 1260140"/>
              <a:gd name="connsiteX502" fmla="*/ 687601 w 2102808"/>
              <a:gd name="connsiteY502" fmla="*/ 88293 h 1260140"/>
              <a:gd name="connsiteX503" fmla="*/ 1387152 w 2102808"/>
              <a:gd name="connsiteY503" fmla="*/ 8393 h 1260140"/>
              <a:gd name="connsiteX504" fmla="*/ 1410528 w 2102808"/>
              <a:gd name="connsiteY504" fmla="*/ 31769 h 1260140"/>
              <a:gd name="connsiteX505" fmla="*/ 1433903 w 2102808"/>
              <a:gd name="connsiteY505" fmla="*/ 8393 h 1260140"/>
              <a:gd name="connsiteX506" fmla="*/ 1513803 w 2102808"/>
              <a:gd name="connsiteY506" fmla="*/ 88293 h 1260140"/>
              <a:gd name="connsiteX507" fmla="*/ 1536112 w 2102808"/>
              <a:gd name="connsiteY507" fmla="*/ 65984 h 1260140"/>
              <a:gd name="connsiteX508" fmla="*/ 1547156 w 2102808"/>
              <a:gd name="connsiteY508" fmla="*/ 78504 h 1260140"/>
              <a:gd name="connsiteX509" fmla="*/ 1566051 w 2102808"/>
              <a:gd name="connsiteY509" fmla="*/ 111231 h 1260140"/>
              <a:gd name="connsiteX510" fmla="*/ 1551396 w 2102808"/>
              <a:gd name="connsiteY510" fmla="*/ 125886 h 1260140"/>
              <a:gd name="connsiteX511" fmla="*/ 1606089 w 2102808"/>
              <a:gd name="connsiteY511" fmla="*/ 180579 h 1260140"/>
              <a:gd name="connsiteX512" fmla="*/ 1641653 w 2102808"/>
              <a:gd name="connsiteY512" fmla="*/ 242178 h 1260140"/>
              <a:gd name="connsiteX513" fmla="*/ 1640453 w 2102808"/>
              <a:gd name="connsiteY513" fmla="*/ 243378 h 1260140"/>
              <a:gd name="connsiteX514" fmla="*/ 1617078 w 2102808"/>
              <a:gd name="connsiteY514" fmla="*/ 220003 h 1260140"/>
              <a:gd name="connsiteX515" fmla="*/ 1593702 w 2102808"/>
              <a:gd name="connsiteY515" fmla="*/ 243378 h 1260140"/>
              <a:gd name="connsiteX516" fmla="*/ 1513803 w 2102808"/>
              <a:gd name="connsiteY516" fmla="*/ 163479 h 1260140"/>
              <a:gd name="connsiteX517" fmla="*/ 1433903 w 2102808"/>
              <a:gd name="connsiteY517" fmla="*/ 243378 h 1260140"/>
              <a:gd name="connsiteX518" fmla="*/ 1410528 w 2102808"/>
              <a:gd name="connsiteY518" fmla="*/ 220003 h 1260140"/>
              <a:gd name="connsiteX519" fmla="*/ 1387152 w 2102808"/>
              <a:gd name="connsiteY519" fmla="*/ 243378 h 1260140"/>
              <a:gd name="connsiteX520" fmla="*/ 1307252 w 2102808"/>
              <a:gd name="connsiteY520" fmla="*/ 163479 h 1260140"/>
              <a:gd name="connsiteX521" fmla="*/ 1227353 w 2102808"/>
              <a:gd name="connsiteY521" fmla="*/ 243378 h 1260140"/>
              <a:gd name="connsiteX522" fmla="*/ 1203977 w 2102808"/>
              <a:gd name="connsiteY522" fmla="*/ 220003 h 1260140"/>
              <a:gd name="connsiteX523" fmla="*/ 1180602 w 2102808"/>
              <a:gd name="connsiteY523" fmla="*/ 243378 h 1260140"/>
              <a:gd name="connsiteX524" fmla="*/ 1118470 w 2102808"/>
              <a:gd name="connsiteY524" fmla="*/ 181247 h 1260140"/>
              <a:gd name="connsiteX525" fmla="*/ 1129505 w 2102808"/>
              <a:gd name="connsiteY525" fmla="*/ 179857 h 1260140"/>
              <a:gd name="connsiteX526" fmla="*/ 1174545 w 2102808"/>
              <a:gd name="connsiteY526" fmla="*/ 162136 h 1260140"/>
              <a:gd name="connsiteX527" fmla="*/ 1203977 w 2102808"/>
              <a:gd name="connsiteY527" fmla="*/ 191568 h 1260140"/>
              <a:gd name="connsiteX528" fmla="*/ 1269659 w 2102808"/>
              <a:gd name="connsiteY528" fmla="*/ 125886 h 1260140"/>
              <a:gd name="connsiteX529" fmla="*/ 1256231 w 2102808"/>
              <a:gd name="connsiteY529" fmla="*/ 112458 h 1260140"/>
              <a:gd name="connsiteX530" fmla="*/ 1262596 w 2102808"/>
              <a:gd name="connsiteY530" fmla="*/ 107935 h 1260140"/>
              <a:gd name="connsiteX531" fmla="*/ 1292436 w 2102808"/>
              <a:gd name="connsiteY531" fmla="*/ 73477 h 1260140"/>
              <a:gd name="connsiteX532" fmla="*/ 1307252 w 2102808"/>
              <a:gd name="connsiteY532" fmla="*/ 88293 h 1260140"/>
              <a:gd name="connsiteX533" fmla="*/ 1433889 w 2102808"/>
              <a:gd name="connsiteY533" fmla="*/ 7561 h 1260140"/>
              <a:gd name="connsiteX534" fmla="*/ 1433916 w 2102808"/>
              <a:gd name="connsiteY534" fmla="*/ 7563 h 1260140"/>
              <a:gd name="connsiteX535" fmla="*/ 1433903 w 2102808"/>
              <a:gd name="connsiteY535" fmla="*/ 7576 h 1260140"/>
              <a:gd name="connsiteX536" fmla="*/ 1379577 w 2102808"/>
              <a:gd name="connsiteY536" fmla="*/ 0 h 1260140"/>
              <a:gd name="connsiteX537" fmla="*/ 1389337 w 2102808"/>
              <a:gd name="connsiteY537" fmla="*/ 0 h 1260140"/>
              <a:gd name="connsiteX538" fmla="*/ 1393822 w 2102808"/>
              <a:gd name="connsiteY538" fmla="*/ 906 h 1260140"/>
              <a:gd name="connsiteX539" fmla="*/ 1387152 w 2102808"/>
              <a:gd name="connsiteY539" fmla="*/ 7576 h 1260140"/>
              <a:gd name="connsiteX540" fmla="*/ 759925 w 2102808"/>
              <a:gd name="connsiteY540" fmla="*/ 0 h 1260140"/>
              <a:gd name="connsiteX541" fmla="*/ 761925 w 2102808"/>
              <a:gd name="connsiteY541" fmla="*/ 0 h 1260140"/>
              <a:gd name="connsiteX542" fmla="*/ 764300 w 2102808"/>
              <a:gd name="connsiteY542" fmla="*/ 4374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</a:cxnLst>
            <a:rect l="l" t="t" r="r" b="b"/>
            <a:pathLst>
              <a:path w="2102808" h="1260140">
                <a:moveTo>
                  <a:pt x="1561860" y="1219248"/>
                </a:moveTo>
                <a:lnTo>
                  <a:pt x="1561860" y="1260140"/>
                </a:lnTo>
                <a:lnTo>
                  <a:pt x="1520968" y="1260140"/>
                </a:lnTo>
                <a:close/>
                <a:moveTo>
                  <a:pt x="1847004" y="1187406"/>
                </a:moveTo>
                <a:lnTo>
                  <a:pt x="1847767" y="1188170"/>
                </a:lnTo>
                <a:lnTo>
                  <a:pt x="1845016" y="1189758"/>
                </a:lnTo>
                <a:lnTo>
                  <a:pt x="1844883" y="1189527"/>
                </a:lnTo>
                <a:close/>
                <a:moveTo>
                  <a:pt x="1387152" y="1187406"/>
                </a:moveTo>
                <a:lnTo>
                  <a:pt x="1410528" y="1210782"/>
                </a:lnTo>
                <a:lnTo>
                  <a:pt x="1433903" y="1187406"/>
                </a:lnTo>
                <a:lnTo>
                  <a:pt x="1506638" y="1260140"/>
                </a:lnTo>
                <a:lnTo>
                  <a:pt x="1431452" y="1260140"/>
                </a:lnTo>
                <a:lnTo>
                  <a:pt x="1410528" y="1239216"/>
                </a:lnTo>
                <a:lnTo>
                  <a:pt x="1389604" y="1260140"/>
                </a:lnTo>
                <a:lnTo>
                  <a:pt x="1314417" y="1260140"/>
                </a:lnTo>
                <a:close/>
                <a:moveTo>
                  <a:pt x="1180602" y="1187406"/>
                </a:moveTo>
                <a:lnTo>
                  <a:pt x="1203977" y="1210782"/>
                </a:lnTo>
                <a:lnTo>
                  <a:pt x="1227353" y="1187406"/>
                </a:lnTo>
                <a:lnTo>
                  <a:pt x="1300087" y="1260140"/>
                </a:lnTo>
                <a:lnTo>
                  <a:pt x="1224901" y="1260140"/>
                </a:lnTo>
                <a:lnTo>
                  <a:pt x="1203977" y="1239216"/>
                </a:lnTo>
                <a:lnTo>
                  <a:pt x="1183053" y="1260140"/>
                </a:lnTo>
                <a:lnTo>
                  <a:pt x="1107867" y="1260140"/>
                </a:lnTo>
                <a:close/>
                <a:moveTo>
                  <a:pt x="974051" y="1187406"/>
                </a:moveTo>
                <a:lnTo>
                  <a:pt x="997427" y="1210782"/>
                </a:lnTo>
                <a:lnTo>
                  <a:pt x="1020802" y="1187406"/>
                </a:lnTo>
                <a:lnTo>
                  <a:pt x="1093537" y="1260140"/>
                </a:lnTo>
                <a:lnTo>
                  <a:pt x="1018351" y="1260140"/>
                </a:lnTo>
                <a:lnTo>
                  <a:pt x="997427" y="1239216"/>
                </a:lnTo>
                <a:lnTo>
                  <a:pt x="976503" y="1260140"/>
                </a:lnTo>
                <a:lnTo>
                  <a:pt x="901317" y="1260140"/>
                </a:lnTo>
                <a:close/>
                <a:moveTo>
                  <a:pt x="767501" y="1187406"/>
                </a:moveTo>
                <a:lnTo>
                  <a:pt x="790876" y="1210782"/>
                </a:lnTo>
                <a:lnTo>
                  <a:pt x="814251" y="1187406"/>
                </a:lnTo>
                <a:lnTo>
                  <a:pt x="886986" y="1260140"/>
                </a:lnTo>
                <a:lnTo>
                  <a:pt x="811800" y="1260140"/>
                </a:lnTo>
                <a:lnTo>
                  <a:pt x="790876" y="1239216"/>
                </a:lnTo>
                <a:lnTo>
                  <a:pt x="769952" y="1260140"/>
                </a:lnTo>
                <a:lnTo>
                  <a:pt x="694766" y="1260140"/>
                </a:lnTo>
                <a:close/>
                <a:moveTo>
                  <a:pt x="560950" y="1187406"/>
                </a:moveTo>
                <a:lnTo>
                  <a:pt x="584326" y="1210782"/>
                </a:lnTo>
                <a:lnTo>
                  <a:pt x="607701" y="1187406"/>
                </a:lnTo>
                <a:lnTo>
                  <a:pt x="680436" y="1260140"/>
                </a:lnTo>
                <a:lnTo>
                  <a:pt x="605250" y="1260140"/>
                </a:lnTo>
                <a:lnTo>
                  <a:pt x="584326" y="1239216"/>
                </a:lnTo>
                <a:lnTo>
                  <a:pt x="563402" y="1260140"/>
                </a:lnTo>
                <a:lnTo>
                  <a:pt x="526745" y="1260140"/>
                </a:lnTo>
                <a:lnTo>
                  <a:pt x="526745" y="1221611"/>
                </a:lnTo>
                <a:close/>
                <a:moveTo>
                  <a:pt x="1410528" y="1003414"/>
                </a:moveTo>
                <a:lnTo>
                  <a:pt x="1344845" y="1069096"/>
                </a:lnTo>
                <a:lnTo>
                  <a:pt x="1410528" y="1134778"/>
                </a:lnTo>
                <a:lnTo>
                  <a:pt x="1476210" y="1069096"/>
                </a:lnTo>
                <a:close/>
                <a:moveTo>
                  <a:pt x="1203977" y="1003414"/>
                </a:moveTo>
                <a:lnTo>
                  <a:pt x="1138295" y="1069096"/>
                </a:lnTo>
                <a:lnTo>
                  <a:pt x="1203977" y="1134778"/>
                </a:lnTo>
                <a:lnTo>
                  <a:pt x="1269659" y="1069096"/>
                </a:lnTo>
                <a:close/>
                <a:moveTo>
                  <a:pt x="997427" y="1003414"/>
                </a:moveTo>
                <a:lnTo>
                  <a:pt x="931745" y="1069096"/>
                </a:lnTo>
                <a:lnTo>
                  <a:pt x="997427" y="1134778"/>
                </a:lnTo>
                <a:lnTo>
                  <a:pt x="1063109" y="1069096"/>
                </a:lnTo>
                <a:close/>
                <a:moveTo>
                  <a:pt x="790876" y="1003414"/>
                </a:moveTo>
                <a:lnTo>
                  <a:pt x="725194" y="1069096"/>
                </a:lnTo>
                <a:lnTo>
                  <a:pt x="790876" y="1134778"/>
                </a:lnTo>
                <a:lnTo>
                  <a:pt x="856558" y="1069096"/>
                </a:lnTo>
                <a:close/>
                <a:moveTo>
                  <a:pt x="171225" y="1003414"/>
                </a:moveTo>
                <a:lnTo>
                  <a:pt x="105543" y="1069096"/>
                </a:lnTo>
                <a:lnTo>
                  <a:pt x="171225" y="1134778"/>
                </a:lnTo>
                <a:lnTo>
                  <a:pt x="236907" y="1069096"/>
                </a:lnTo>
                <a:close/>
                <a:moveTo>
                  <a:pt x="1800253" y="951603"/>
                </a:moveTo>
                <a:lnTo>
                  <a:pt x="1823628" y="974979"/>
                </a:lnTo>
                <a:lnTo>
                  <a:pt x="1847004" y="951603"/>
                </a:lnTo>
                <a:lnTo>
                  <a:pt x="1926904" y="1031503"/>
                </a:lnTo>
                <a:lnTo>
                  <a:pt x="2006803" y="951603"/>
                </a:lnTo>
                <a:lnTo>
                  <a:pt x="2030179" y="974979"/>
                </a:lnTo>
                <a:lnTo>
                  <a:pt x="2052087" y="953071"/>
                </a:lnTo>
                <a:lnTo>
                  <a:pt x="2102808" y="1040922"/>
                </a:lnTo>
                <a:lnTo>
                  <a:pt x="2080543" y="1053777"/>
                </a:lnTo>
                <a:lnTo>
                  <a:pt x="2030179" y="1003414"/>
                </a:lnTo>
                <a:lnTo>
                  <a:pt x="1964497" y="1069096"/>
                </a:lnTo>
                <a:lnTo>
                  <a:pt x="1997261" y="1101860"/>
                </a:lnTo>
                <a:lnTo>
                  <a:pt x="1949595" y="1129380"/>
                </a:lnTo>
                <a:lnTo>
                  <a:pt x="1926904" y="1106689"/>
                </a:lnTo>
                <a:lnTo>
                  <a:pt x="1847004" y="1186588"/>
                </a:lnTo>
                <a:lnTo>
                  <a:pt x="1837971" y="1177556"/>
                </a:lnTo>
                <a:lnTo>
                  <a:pt x="1799129" y="1110279"/>
                </a:lnTo>
                <a:lnTo>
                  <a:pt x="1823628" y="1134778"/>
                </a:lnTo>
                <a:lnTo>
                  <a:pt x="1889310" y="1069096"/>
                </a:lnTo>
                <a:lnTo>
                  <a:pt x="1823628" y="1003414"/>
                </a:lnTo>
                <a:lnTo>
                  <a:pt x="1768981" y="1058061"/>
                </a:lnTo>
                <a:lnTo>
                  <a:pt x="1741461" y="1010395"/>
                </a:lnTo>
                <a:close/>
                <a:moveTo>
                  <a:pt x="560950" y="951603"/>
                </a:moveTo>
                <a:lnTo>
                  <a:pt x="584326" y="974979"/>
                </a:lnTo>
                <a:lnTo>
                  <a:pt x="607701" y="951603"/>
                </a:lnTo>
                <a:lnTo>
                  <a:pt x="687601" y="1031503"/>
                </a:lnTo>
                <a:lnTo>
                  <a:pt x="767501" y="951603"/>
                </a:lnTo>
                <a:lnTo>
                  <a:pt x="790876" y="974979"/>
                </a:lnTo>
                <a:lnTo>
                  <a:pt x="814251" y="951603"/>
                </a:lnTo>
                <a:lnTo>
                  <a:pt x="894151" y="1031503"/>
                </a:lnTo>
                <a:lnTo>
                  <a:pt x="974051" y="951603"/>
                </a:lnTo>
                <a:lnTo>
                  <a:pt x="997427" y="974979"/>
                </a:lnTo>
                <a:lnTo>
                  <a:pt x="1020802" y="951603"/>
                </a:lnTo>
                <a:lnTo>
                  <a:pt x="1100702" y="1031503"/>
                </a:lnTo>
                <a:lnTo>
                  <a:pt x="1180602" y="951603"/>
                </a:lnTo>
                <a:lnTo>
                  <a:pt x="1203977" y="974979"/>
                </a:lnTo>
                <a:lnTo>
                  <a:pt x="1227353" y="951603"/>
                </a:lnTo>
                <a:lnTo>
                  <a:pt x="1307252" y="1031503"/>
                </a:lnTo>
                <a:lnTo>
                  <a:pt x="1387152" y="951603"/>
                </a:lnTo>
                <a:lnTo>
                  <a:pt x="1410528" y="974979"/>
                </a:lnTo>
                <a:lnTo>
                  <a:pt x="1433903" y="951603"/>
                </a:lnTo>
                <a:lnTo>
                  <a:pt x="1513803" y="1031503"/>
                </a:lnTo>
                <a:lnTo>
                  <a:pt x="1561860" y="983446"/>
                </a:lnTo>
                <a:lnTo>
                  <a:pt x="1561860" y="1058632"/>
                </a:lnTo>
                <a:lnTo>
                  <a:pt x="1551396" y="1069096"/>
                </a:lnTo>
                <a:lnTo>
                  <a:pt x="1561860" y="1079560"/>
                </a:lnTo>
                <a:lnTo>
                  <a:pt x="1561860" y="1154746"/>
                </a:lnTo>
                <a:lnTo>
                  <a:pt x="1513803" y="1106689"/>
                </a:lnTo>
                <a:lnTo>
                  <a:pt x="1433903" y="1186588"/>
                </a:lnTo>
                <a:lnTo>
                  <a:pt x="1410528" y="1163213"/>
                </a:lnTo>
                <a:lnTo>
                  <a:pt x="1387152" y="1186588"/>
                </a:lnTo>
                <a:lnTo>
                  <a:pt x="1307252" y="1106689"/>
                </a:lnTo>
                <a:lnTo>
                  <a:pt x="1227353" y="1186588"/>
                </a:lnTo>
                <a:lnTo>
                  <a:pt x="1203977" y="1163213"/>
                </a:lnTo>
                <a:lnTo>
                  <a:pt x="1180602" y="1186588"/>
                </a:lnTo>
                <a:lnTo>
                  <a:pt x="1100702" y="1106689"/>
                </a:lnTo>
                <a:lnTo>
                  <a:pt x="1020802" y="1186588"/>
                </a:lnTo>
                <a:lnTo>
                  <a:pt x="997427" y="1163213"/>
                </a:lnTo>
                <a:lnTo>
                  <a:pt x="974051" y="1186588"/>
                </a:lnTo>
                <a:lnTo>
                  <a:pt x="894151" y="1106689"/>
                </a:lnTo>
                <a:lnTo>
                  <a:pt x="814251" y="1186588"/>
                </a:lnTo>
                <a:lnTo>
                  <a:pt x="790876" y="1163213"/>
                </a:lnTo>
                <a:lnTo>
                  <a:pt x="767501" y="1186588"/>
                </a:lnTo>
                <a:lnTo>
                  <a:pt x="687601" y="1106689"/>
                </a:lnTo>
                <a:lnTo>
                  <a:pt x="607701" y="1186588"/>
                </a:lnTo>
                <a:lnTo>
                  <a:pt x="584326" y="1163213"/>
                </a:lnTo>
                <a:lnTo>
                  <a:pt x="560950" y="1186588"/>
                </a:lnTo>
                <a:lnTo>
                  <a:pt x="526745" y="1152383"/>
                </a:lnTo>
                <a:lnTo>
                  <a:pt x="526745" y="1077197"/>
                </a:lnTo>
                <a:lnTo>
                  <a:pt x="584326" y="1134778"/>
                </a:lnTo>
                <a:lnTo>
                  <a:pt x="650008" y="1069096"/>
                </a:lnTo>
                <a:lnTo>
                  <a:pt x="584326" y="1003414"/>
                </a:lnTo>
                <a:lnTo>
                  <a:pt x="526745" y="1060994"/>
                </a:lnTo>
                <a:lnTo>
                  <a:pt x="526745" y="985808"/>
                </a:lnTo>
                <a:close/>
                <a:moveTo>
                  <a:pt x="147850" y="951603"/>
                </a:moveTo>
                <a:lnTo>
                  <a:pt x="171225" y="974979"/>
                </a:lnTo>
                <a:lnTo>
                  <a:pt x="194601" y="951603"/>
                </a:lnTo>
                <a:lnTo>
                  <a:pt x="274500" y="1031503"/>
                </a:lnTo>
                <a:lnTo>
                  <a:pt x="354400" y="951603"/>
                </a:lnTo>
                <a:lnTo>
                  <a:pt x="377776" y="974979"/>
                </a:lnTo>
                <a:lnTo>
                  <a:pt x="384302" y="968453"/>
                </a:lnTo>
                <a:lnTo>
                  <a:pt x="345459" y="1035730"/>
                </a:lnTo>
                <a:lnTo>
                  <a:pt x="312093" y="1069096"/>
                </a:lnTo>
                <a:lnTo>
                  <a:pt x="321034" y="1078036"/>
                </a:lnTo>
                <a:lnTo>
                  <a:pt x="293514" y="1125702"/>
                </a:lnTo>
                <a:lnTo>
                  <a:pt x="274500" y="1106689"/>
                </a:lnTo>
                <a:lnTo>
                  <a:pt x="215258" y="1165932"/>
                </a:lnTo>
                <a:lnTo>
                  <a:pt x="6893" y="1045632"/>
                </a:lnTo>
                <a:lnTo>
                  <a:pt x="0" y="1038739"/>
                </a:lnTo>
                <a:lnTo>
                  <a:pt x="27520" y="991073"/>
                </a:lnTo>
                <a:lnTo>
                  <a:pt x="67950" y="1031503"/>
                </a:lnTo>
                <a:close/>
                <a:moveTo>
                  <a:pt x="1823628" y="767611"/>
                </a:moveTo>
                <a:lnTo>
                  <a:pt x="1757946" y="833293"/>
                </a:lnTo>
                <a:lnTo>
                  <a:pt x="1823628" y="898976"/>
                </a:lnTo>
                <a:lnTo>
                  <a:pt x="1889310" y="833293"/>
                </a:lnTo>
                <a:close/>
                <a:moveTo>
                  <a:pt x="1410528" y="767611"/>
                </a:moveTo>
                <a:lnTo>
                  <a:pt x="1344845" y="833293"/>
                </a:lnTo>
                <a:lnTo>
                  <a:pt x="1410528" y="898976"/>
                </a:lnTo>
                <a:lnTo>
                  <a:pt x="1476210" y="833293"/>
                </a:lnTo>
                <a:close/>
                <a:moveTo>
                  <a:pt x="1203977" y="767611"/>
                </a:moveTo>
                <a:lnTo>
                  <a:pt x="1138295" y="833293"/>
                </a:lnTo>
                <a:lnTo>
                  <a:pt x="1203977" y="898976"/>
                </a:lnTo>
                <a:lnTo>
                  <a:pt x="1269659" y="833293"/>
                </a:lnTo>
                <a:close/>
                <a:moveTo>
                  <a:pt x="997427" y="767611"/>
                </a:moveTo>
                <a:lnTo>
                  <a:pt x="931745" y="833293"/>
                </a:lnTo>
                <a:lnTo>
                  <a:pt x="997427" y="898976"/>
                </a:lnTo>
                <a:lnTo>
                  <a:pt x="1063109" y="833293"/>
                </a:lnTo>
                <a:close/>
                <a:moveTo>
                  <a:pt x="790876" y="767611"/>
                </a:moveTo>
                <a:lnTo>
                  <a:pt x="725194" y="833293"/>
                </a:lnTo>
                <a:lnTo>
                  <a:pt x="790876" y="898976"/>
                </a:lnTo>
                <a:lnTo>
                  <a:pt x="856558" y="833293"/>
                </a:lnTo>
                <a:close/>
                <a:moveTo>
                  <a:pt x="377776" y="767611"/>
                </a:moveTo>
                <a:lnTo>
                  <a:pt x="312093" y="833293"/>
                </a:lnTo>
                <a:lnTo>
                  <a:pt x="377776" y="898976"/>
                </a:lnTo>
                <a:lnTo>
                  <a:pt x="443457" y="833293"/>
                </a:lnTo>
                <a:close/>
                <a:moveTo>
                  <a:pt x="1593702" y="715801"/>
                </a:moveTo>
                <a:lnTo>
                  <a:pt x="1617078" y="739176"/>
                </a:lnTo>
                <a:lnTo>
                  <a:pt x="1640453" y="715801"/>
                </a:lnTo>
                <a:lnTo>
                  <a:pt x="1720353" y="795700"/>
                </a:lnTo>
                <a:lnTo>
                  <a:pt x="1800253" y="715801"/>
                </a:lnTo>
                <a:lnTo>
                  <a:pt x="1823628" y="739176"/>
                </a:lnTo>
                <a:lnTo>
                  <a:pt x="1847004" y="715801"/>
                </a:lnTo>
                <a:lnTo>
                  <a:pt x="1926904" y="795700"/>
                </a:lnTo>
                <a:lnTo>
                  <a:pt x="1948665" y="773939"/>
                </a:lnTo>
                <a:lnTo>
                  <a:pt x="1976186" y="821605"/>
                </a:lnTo>
                <a:lnTo>
                  <a:pt x="1964497" y="833293"/>
                </a:lnTo>
                <a:lnTo>
                  <a:pt x="2008119" y="876916"/>
                </a:lnTo>
                <a:lnTo>
                  <a:pt x="2046962" y="944194"/>
                </a:lnTo>
                <a:lnTo>
                  <a:pt x="2030179" y="927410"/>
                </a:lnTo>
                <a:lnTo>
                  <a:pt x="2006803" y="950786"/>
                </a:lnTo>
                <a:lnTo>
                  <a:pt x="1926904" y="870887"/>
                </a:lnTo>
                <a:lnTo>
                  <a:pt x="1847004" y="950786"/>
                </a:lnTo>
                <a:lnTo>
                  <a:pt x="1823628" y="927410"/>
                </a:lnTo>
                <a:lnTo>
                  <a:pt x="1800253" y="950786"/>
                </a:lnTo>
                <a:lnTo>
                  <a:pt x="1720353" y="870887"/>
                </a:lnTo>
                <a:lnTo>
                  <a:pt x="1682671" y="908568"/>
                </a:lnTo>
                <a:lnTo>
                  <a:pt x="1655151" y="860902"/>
                </a:lnTo>
                <a:lnTo>
                  <a:pt x="1682760" y="833293"/>
                </a:lnTo>
                <a:lnTo>
                  <a:pt x="1617078" y="767611"/>
                </a:lnTo>
                <a:lnTo>
                  <a:pt x="1607069" y="777621"/>
                </a:lnTo>
                <a:lnTo>
                  <a:pt x="1579549" y="729954"/>
                </a:lnTo>
                <a:close/>
                <a:moveTo>
                  <a:pt x="560950" y="715801"/>
                </a:moveTo>
                <a:lnTo>
                  <a:pt x="584326" y="739176"/>
                </a:lnTo>
                <a:lnTo>
                  <a:pt x="607701" y="715801"/>
                </a:lnTo>
                <a:lnTo>
                  <a:pt x="687601" y="795700"/>
                </a:lnTo>
                <a:lnTo>
                  <a:pt x="767501" y="715801"/>
                </a:lnTo>
                <a:lnTo>
                  <a:pt x="790876" y="739176"/>
                </a:lnTo>
                <a:lnTo>
                  <a:pt x="814251" y="715801"/>
                </a:lnTo>
                <a:lnTo>
                  <a:pt x="894151" y="795700"/>
                </a:lnTo>
                <a:lnTo>
                  <a:pt x="974051" y="715801"/>
                </a:lnTo>
                <a:lnTo>
                  <a:pt x="997427" y="739176"/>
                </a:lnTo>
                <a:lnTo>
                  <a:pt x="1020802" y="715801"/>
                </a:lnTo>
                <a:lnTo>
                  <a:pt x="1100702" y="795700"/>
                </a:lnTo>
                <a:lnTo>
                  <a:pt x="1180602" y="715801"/>
                </a:lnTo>
                <a:lnTo>
                  <a:pt x="1203977" y="739176"/>
                </a:lnTo>
                <a:lnTo>
                  <a:pt x="1227353" y="715801"/>
                </a:lnTo>
                <a:lnTo>
                  <a:pt x="1307252" y="795700"/>
                </a:lnTo>
                <a:lnTo>
                  <a:pt x="1387152" y="715801"/>
                </a:lnTo>
                <a:lnTo>
                  <a:pt x="1410528" y="739176"/>
                </a:lnTo>
                <a:lnTo>
                  <a:pt x="1433903" y="715801"/>
                </a:lnTo>
                <a:lnTo>
                  <a:pt x="1513803" y="795700"/>
                </a:lnTo>
                <a:lnTo>
                  <a:pt x="1561860" y="747643"/>
                </a:lnTo>
                <a:lnTo>
                  <a:pt x="1561860" y="822829"/>
                </a:lnTo>
                <a:lnTo>
                  <a:pt x="1551396" y="833293"/>
                </a:lnTo>
                <a:lnTo>
                  <a:pt x="1561860" y="843758"/>
                </a:lnTo>
                <a:lnTo>
                  <a:pt x="1561860" y="918944"/>
                </a:lnTo>
                <a:lnTo>
                  <a:pt x="1513803" y="870887"/>
                </a:lnTo>
                <a:lnTo>
                  <a:pt x="1433903" y="950786"/>
                </a:lnTo>
                <a:lnTo>
                  <a:pt x="1410528" y="927410"/>
                </a:lnTo>
                <a:lnTo>
                  <a:pt x="1387152" y="950786"/>
                </a:lnTo>
                <a:lnTo>
                  <a:pt x="1307252" y="870887"/>
                </a:lnTo>
                <a:lnTo>
                  <a:pt x="1227353" y="950786"/>
                </a:lnTo>
                <a:lnTo>
                  <a:pt x="1203977" y="927410"/>
                </a:lnTo>
                <a:lnTo>
                  <a:pt x="1180602" y="950786"/>
                </a:lnTo>
                <a:lnTo>
                  <a:pt x="1100702" y="870887"/>
                </a:lnTo>
                <a:lnTo>
                  <a:pt x="1020802" y="950786"/>
                </a:lnTo>
                <a:lnTo>
                  <a:pt x="997427" y="927410"/>
                </a:lnTo>
                <a:lnTo>
                  <a:pt x="974051" y="950786"/>
                </a:lnTo>
                <a:lnTo>
                  <a:pt x="894151" y="870887"/>
                </a:lnTo>
                <a:lnTo>
                  <a:pt x="814251" y="950786"/>
                </a:lnTo>
                <a:lnTo>
                  <a:pt x="790876" y="927410"/>
                </a:lnTo>
                <a:lnTo>
                  <a:pt x="767501" y="950786"/>
                </a:lnTo>
                <a:lnTo>
                  <a:pt x="687601" y="870887"/>
                </a:lnTo>
                <a:lnTo>
                  <a:pt x="607701" y="950786"/>
                </a:lnTo>
                <a:lnTo>
                  <a:pt x="584326" y="927410"/>
                </a:lnTo>
                <a:lnTo>
                  <a:pt x="560950" y="950786"/>
                </a:lnTo>
                <a:lnTo>
                  <a:pt x="526745" y="916581"/>
                </a:lnTo>
                <a:lnTo>
                  <a:pt x="526745" y="841395"/>
                </a:lnTo>
                <a:lnTo>
                  <a:pt x="584326" y="898976"/>
                </a:lnTo>
                <a:lnTo>
                  <a:pt x="650008" y="833293"/>
                </a:lnTo>
                <a:lnTo>
                  <a:pt x="584326" y="767611"/>
                </a:lnTo>
                <a:lnTo>
                  <a:pt x="526745" y="825192"/>
                </a:lnTo>
                <a:lnTo>
                  <a:pt x="526745" y="750006"/>
                </a:lnTo>
                <a:close/>
                <a:moveTo>
                  <a:pt x="194601" y="715801"/>
                </a:moveTo>
                <a:lnTo>
                  <a:pt x="274500" y="795700"/>
                </a:lnTo>
                <a:lnTo>
                  <a:pt x="354400" y="715801"/>
                </a:lnTo>
                <a:lnTo>
                  <a:pt x="377776" y="739176"/>
                </a:lnTo>
                <a:lnTo>
                  <a:pt x="401151" y="715801"/>
                </a:lnTo>
                <a:lnTo>
                  <a:pt x="481051" y="795700"/>
                </a:lnTo>
                <a:lnTo>
                  <a:pt x="488124" y="788627"/>
                </a:lnTo>
                <a:lnTo>
                  <a:pt x="396935" y="946571"/>
                </a:lnTo>
                <a:lnTo>
                  <a:pt x="377776" y="927410"/>
                </a:lnTo>
                <a:lnTo>
                  <a:pt x="354400" y="950786"/>
                </a:lnTo>
                <a:lnTo>
                  <a:pt x="274500" y="870887"/>
                </a:lnTo>
                <a:lnTo>
                  <a:pt x="194601" y="950786"/>
                </a:lnTo>
                <a:lnTo>
                  <a:pt x="171225" y="927410"/>
                </a:lnTo>
                <a:lnTo>
                  <a:pt x="147850" y="950786"/>
                </a:lnTo>
                <a:lnTo>
                  <a:pt x="86309" y="889246"/>
                </a:lnTo>
                <a:lnTo>
                  <a:pt x="113829" y="841580"/>
                </a:lnTo>
                <a:lnTo>
                  <a:pt x="171225" y="898976"/>
                </a:lnTo>
                <a:lnTo>
                  <a:pt x="236907" y="833293"/>
                </a:lnTo>
                <a:lnTo>
                  <a:pt x="171225" y="767611"/>
                </a:lnTo>
                <a:lnTo>
                  <a:pt x="136469" y="802367"/>
                </a:lnTo>
                <a:lnTo>
                  <a:pt x="175311" y="735090"/>
                </a:lnTo>
                <a:close/>
                <a:moveTo>
                  <a:pt x="1617078" y="531808"/>
                </a:moveTo>
                <a:lnTo>
                  <a:pt x="1551396" y="597491"/>
                </a:lnTo>
                <a:lnTo>
                  <a:pt x="1617078" y="663173"/>
                </a:lnTo>
                <a:lnTo>
                  <a:pt x="1682760" y="597491"/>
                </a:lnTo>
                <a:close/>
                <a:moveTo>
                  <a:pt x="1410528" y="531808"/>
                </a:moveTo>
                <a:lnTo>
                  <a:pt x="1344845" y="597491"/>
                </a:lnTo>
                <a:lnTo>
                  <a:pt x="1410528" y="663173"/>
                </a:lnTo>
                <a:lnTo>
                  <a:pt x="1476210" y="597491"/>
                </a:lnTo>
                <a:close/>
                <a:moveTo>
                  <a:pt x="1203977" y="531808"/>
                </a:moveTo>
                <a:lnTo>
                  <a:pt x="1138295" y="597491"/>
                </a:lnTo>
                <a:lnTo>
                  <a:pt x="1203977" y="663173"/>
                </a:lnTo>
                <a:lnTo>
                  <a:pt x="1269659" y="597491"/>
                </a:lnTo>
                <a:close/>
                <a:moveTo>
                  <a:pt x="997427" y="531808"/>
                </a:moveTo>
                <a:lnTo>
                  <a:pt x="931745" y="597491"/>
                </a:lnTo>
                <a:lnTo>
                  <a:pt x="997427" y="663173"/>
                </a:lnTo>
                <a:lnTo>
                  <a:pt x="1063109" y="597491"/>
                </a:lnTo>
                <a:close/>
                <a:moveTo>
                  <a:pt x="790876" y="531808"/>
                </a:moveTo>
                <a:lnTo>
                  <a:pt x="725194" y="597491"/>
                </a:lnTo>
                <a:lnTo>
                  <a:pt x="790876" y="663173"/>
                </a:lnTo>
                <a:lnTo>
                  <a:pt x="856558" y="597491"/>
                </a:lnTo>
                <a:close/>
                <a:moveTo>
                  <a:pt x="584326" y="531808"/>
                </a:moveTo>
                <a:lnTo>
                  <a:pt x="518644" y="597491"/>
                </a:lnTo>
                <a:lnTo>
                  <a:pt x="584326" y="663173"/>
                </a:lnTo>
                <a:lnTo>
                  <a:pt x="650008" y="597491"/>
                </a:lnTo>
                <a:close/>
                <a:moveTo>
                  <a:pt x="377776" y="531808"/>
                </a:moveTo>
                <a:lnTo>
                  <a:pt x="312093" y="597491"/>
                </a:lnTo>
                <a:lnTo>
                  <a:pt x="377776" y="663173"/>
                </a:lnTo>
                <a:lnTo>
                  <a:pt x="443457" y="597491"/>
                </a:lnTo>
                <a:close/>
                <a:moveTo>
                  <a:pt x="354400" y="479999"/>
                </a:moveTo>
                <a:lnTo>
                  <a:pt x="377776" y="503374"/>
                </a:lnTo>
                <a:lnTo>
                  <a:pt x="401151" y="479999"/>
                </a:lnTo>
                <a:lnTo>
                  <a:pt x="481051" y="559898"/>
                </a:lnTo>
                <a:lnTo>
                  <a:pt x="560950" y="479999"/>
                </a:lnTo>
                <a:lnTo>
                  <a:pt x="584326" y="503374"/>
                </a:lnTo>
                <a:lnTo>
                  <a:pt x="607701" y="479999"/>
                </a:lnTo>
                <a:lnTo>
                  <a:pt x="687601" y="559898"/>
                </a:lnTo>
                <a:lnTo>
                  <a:pt x="767501" y="479999"/>
                </a:lnTo>
                <a:lnTo>
                  <a:pt x="790876" y="503374"/>
                </a:lnTo>
                <a:lnTo>
                  <a:pt x="814251" y="479999"/>
                </a:lnTo>
                <a:lnTo>
                  <a:pt x="894151" y="559898"/>
                </a:lnTo>
                <a:lnTo>
                  <a:pt x="974051" y="479999"/>
                </a:lnTo>
                <a:lnTo>
                  <a:pt x="997427" y="503374"/>
                </a:lnTo>
                <a:lnTo>
                  <a:pt x="1020802" y="479999"/>
                </a:lnTo>
                <a:lnTo>
                  <a:pt x="1100702" y="559898"/>
                </a:lnTo>
                <a:lnTo>
                  <a:pt x="1180602" y="479999"/>
                </a:lnTo>
                <a:lnTo>
                  <a:pt x="1203977" y="503374"/>
                </a:lnTo>
                <a:lnTo>
                  <a:pt x="1227353" y="479999"/>
                </a:lnTo>
                <a:lnTo>
                  <a:pt x="1307252" y="559898"/>
                </a:lnTo>
                <a:lnTo>
                  <a:pt x="1387152" y="479999"/>
                </a:lnTo>
                <a:lnTo>
                  <a:pt x="1410528" y="503374"/>
                </a:lnTo>
                <a:lnTo>
                  <a:pt x="1433903" y="479999"/>
                </a:lnTo>
                <a:lnTo>
                  <a:pt x="1513803" y="559898"/>
                </a:lnTo>
                <a:lnTo>
                  <a:pt x="1593702" y="479999"/>
                </a:lnTo>
                <a:lnTo>
                  <a:pt x="1617078" y="503374"/>
                </a:lnTo>
                <a:lnTo>
                  <a:pt x="1640453" y="479999"/>
                </a:lnTo>
                <a:lnTo>
                  <a:pt x="1720353" y="559898"/>
                </a:lnTo>
                <a:lnTo>
                  <a:pt x="1786753" y="493498"/>
                </a:lnTo>
                <a:lnTo>
                  <a:pt x="1814273" y="541164"/>
                </a:lnTo>
                <a:lnTo>
                  <a:pt x="1757946" y="597491"/>
                </a:lnTo>
                <a:lnTo>
                  <a:pt x="1823628" y="663173"/>
                </a:lnTo>
                <a:lnTo>
                  <a:pt x="1862356" y="624446"/>
                </a:lnTo>
                <a:lnTo>
                  <a:pt x="1889876" y="672112"/>
                </a:lnTo>
                <a:lnTo>
                  <a:pt x="1847004" y="714983"/>
                </a:lnTo>
                <a:lnTo>
                  <a:pt x="1823628" y="691608"/>
                </a:lnTo>
                <a:lnTo>
                  <a:pt x="1800253" y="714983"/>
                </a:lnTo>
                <a:lnTo>
                  <a:pt x="1720353" y="635084"/>
                </a:lnTo>
                <a:lnTo>
                  <a:pt x="1640453" y="714983"/>
                </a:lnTo>
                <a:lnTo>
                  <a:pt x="1617078" y="691608"/>
                </a:lnTo>
                <a:lnTo>
                  <a:pt x="1593702" y="714983"/>
                </a:lnTo>
                <a:lnTo>
                  <a:pt x="1513803" y="635084"/>
                </a:lnTo>
                <a:lnTo>
                  <a:pt x="1433903" y="714983"/>
                </a:lnTo>
                <a:lnTo>
                  <a:pt x="1410528" y="691608"/>
                </a:lnTo>
                <a:lnTo>
                  <a:pt x="1387152" y="714983"/>
                </a:lnTo>
                <a:lnTo>
                  <a:pt x="1307252" y="635084"/>
                </a:lnTo>
                <a:lnTo>
                  <a:pt x="1227353" y="714983"/>
                </a:lnTo>
                <a:lnTo>
                  <a:pt x="1203977" y="691608"/>
                </a:lnTo>
                <a:lnTo>
                  <a:pt x="1180602" y="714983"/>
                </a:lnTo>
                <a:lnTo>
                  <a:pt x="1100702" y="635084"/>
                </a:lnTo>
                <a:lnTo>
                  <a:pt x="1020802" y="714983"/>
                </a:lnTo>
                <a:lnTo>
                  <a:pt x="997427" y="691608"/>
                </a:lnTo>
                <a:lnTo>
                  <a:pt x="974051" y="714983"/>
                </a:lnTo>
                <a:lnTo>
                  <a:pt x="894151" y="635084"/>
                </a:lnTo>
                <a:lnTo>
                  <a:pt x="814251" y="714983"/>
                </a:lnTo>
                <a:lnTo>
                  <a:pt x="790876" y="691608"/>
                </a:lnTo>
                <a:lnTo>
                  <a:pt x="767501" y="714983"/>
                </a:lnTo>
                <a:lnTo>
                  <a:pt x="687601" y="635084"/>
                </a:lnTo>
                <a:lnTo>
                  <a:pt x="607701" y="714983"/>
                </a:lnTo>
                <a:lnTo>
                  <a:pt x="584326" y="691608"/>
                </a:lnTo>
                <a:lnTo>
                  <a:pt x="560950" y="714983"/>
                </a:lnTo>
                <a:lnTo>
                  <a:pt x="481051" y="635084"/>
                </a:lnTo>
                <a:lnTo>
                  <a:pt x="401151" y="714983"/>
                </a:lnTo>
                <a:lnTo>
                  <a:pt x="377776" y="691608"/>
                </a:lnTo>
                <a:lnTo>
                  <a:pt x="354400" y="714983"/>
                </a:lnTo>
                <a:lnTo>
                  <a:pt x="274500" y="635084"/>
                </a:lnTo>
                <a:lnTo>
                  <a:pt x="194601" y="714983"/>
                </a:lnTo>
                <a:lnTo>
                  <a:pt x="189731" y="710114"/>
                </a:lnTo>
                <a:lnTo>
                  <a:pt x="279134" y="555264"/>
                </a:lnTo>
                <a:close/>
                <a:moveTo>
                  <a:pt x="1617078" y="296006"/>
                </a:moveTo>
                <a:lnTo>
                  <a:pt x="1551396" y="361688"/>
                </a:lnTo>
                <a:lnTo>
                  <a:pt x="1617078" y="427371"/>
                </a:lnTo>
                <a:lnTo>
                  <a:pt x="1682760" y="361688"/>
                </a:lnTo>
                <a:close/>
                <a:moveTo>
                  <a:pt x="1410528" y="296006"/>
                </a:moveTo>
                <a:lnTo>
                  <a:pt x="1344845" y="361688"/>
                </a:lnTo>
                <a:lnTo>
                  <a:pt x="1410528" y="427371"/>
                </a:lnTo>
                <a:lnTo>
                  <a:pt x="1476210" y="361688"/>
                </a:lnTo>
                <a:close/>
                <a:moveTo>
                  <a:pt x="1203977" y="296006"/>
                </a:moveTo>
                <a:lnTo>
                  <a:pt x="1138295" y="361688"/>
                </a:lnTo>
                <a:lnTo>
                  <a:pt x="1203977" y="427371"/>
                </a:lnTo>
                <a:lnTo>
                  <a:pt x="1269659" y="361688"/>
                </a:lnTo>
                <a:close/>
                <a:moveTo>
                  <a:pt x="997427" y="296006"/>
                </a:moveTo>
                <a:lnTo>
                  <a:pt x="931745" y="361688"/>
                </a:lnTo>
                <a:lnTo>
                  <a:pt x="997427" y="427371"/>
                </a:lnTo>
                <a:lnTo>
                  <a:pt x="1063109" y="361688"/>
                </a:lnTo>
                <a:close/>
                <a:moveTo>
                  <a:pt x="790876" y="296006"/>
                </a:moveTo>
                <a:lnTo>
                  <a:pt x="725194" y="361688"/>
                </a:lnTo>
                <a:lnTo>
                  <a:pt x="790876" y="427371"/>
                </a:lnTo>
                <a:lnTo>
                  <a:pt x="856558" y="361688"/>
                </a:lnTo>
                <a:close/>
                <a:moveTo>
                  <a:pt x="584326" y="296006"/>
                </a:moveTo>
                <a:lnTo>
                  <a:pt x="518644" y="361688"/>
                </a:lnTo>
                <a:lnTo>
                  <a:pt x="584326" y="427371"/>
                </a:lnTo>
                <a:lnTo>
                  <a:pt x="650008" y="361688"/>
                </a:lnTo>
                <a:close/>
                <a:moveTo>
                  <a:pt x="560950" y="244196"/>
                </a:moveTo>
                <a:lnTo>
                  <a:pt x="584326" y="267571"/>
                </a:lnTo>
                <a:lnTo>
                  <a:pt x="607701" y="244196"/>
                </a:lnTo>
                <a:lnTo>
                  <a:pt x="687601" y="324095"/>
                </a:lnTo>
                <a:lnTo>
                  <a:pt x="767501" y="244196"/>
                </a:lnTo>
                <a:lnTo>
                  <a:pt x="790876" y="267571"/>
                </a:lnTo>
                <a:lnTo>
                  <a:pt x="814251" y="244196"/>
                </a:lnTo>
                <a:lnTo>
                  <a:pt x="894151" y="324095"/>
                </a:lnTo>
                <a:lnTo>
                  <a:pt x="974051" y="244196"/>
                </a:lnTo>
                <a:lnTo>
                  <a:pt x="997427" y="267571"/>
                </a:lnTo>
                <a:lnTo>
                  <a:pt x="1020802" y="244196"/>
                </a:lnTo>
                <a:lnTo>
                  <a:pt x="1100702" y="324095"/>
                </a:lnTo>
                <a:lnTo>
                  <a:pt x="1180602" y="244196"/>
                </a:lnTo>
                <a:lnTo>
                  <a:pt x="1203977" y="267571"/>
                </a:lnTo>
                <a:lnTo>
                  <a:pt x="1227353" y="244196"/>
                </a:lnTo>
                <a:lnTo>
                  <a:pt x="1307252" y="324095"/>
                </a:lnTo>
                <a:lnTo>
                  <a:pt x="1387152" y="244196"/>
                </a:lnTo>
                <a:lnTo>
                  <a:pt x="1410528" y="267571"/>
                </a:lnTo>
                <a:lnTo>
                  <a:pt x="1433903" y="244196"/>
                </a:lnTo>
                <a:lnTo>
                  <a:pt x="1513803" y="324095"/>
                </a:lnTo>
                <a:lnTo>
                  <a:pt x="1593702" y="244196"/>
                </a:lnTo>
                <a:lnTo>
                  <a:pt x="1617078" y="267571"/>
                </a:lnTo>
                <a:lnTo>
                  <a:pt x="1640453" y="244196"/>
                </a:lnTo>
                <a:lnTo>
                  <a:pt x="1646049" y="249792"/>
                </a:lnTo>
                <a:lnTo>
                  <a:pt x="1748754" y="427682"/>
                </a:lnTo>
                <a:lnTo>
                  <a:pt x="1720353" y="399281"/>
                </a:lnTo>
                <a:lnTo>
                  <a:pt x="1640453" y="479181"/>
                </a:lnTo>
                <a:lnTo>
                  <a:pt x="1617078" y="455805"/>
                </a:lnTo>
                <a:lnTo>
                  <a:pt x="1593702" y="479181"/>
                </a:lnTo>
                <a:lnTo>
                  <a:pt x="1513803" y="399281"/>
                </a:lnTo>
                <a:lnTo>
                  <a:pt x="1433903" y="479181"/>
                </a:lnTo>
                <a:lnTo>
                  <a:pt x="1410528" y="455805"/>
                </a:lnTo>
                <a:lnTo>
                  <a:pt x="1387152" y="479181"/>
                </a:lnTo>
                <a:lnTo>
                  <a:pt x="1307252" y="399281"/>
                </a:lnTo>
                <a:lnTo>
                  <a:pt x="1227353" y="479181"/>
                </a:lnTo>
                <a:lnTo>
                  <a:pt x="1203977" y="455805"/>
                </a:lnTo>
                <a:lnTo>
                  <a:pt x="1180602" y="479181"/>
                </a:lnTo>
                <a:lnTo>
                  <a:pt x="1100702" y="399281"/>
                </a:lnTo>
                <a:lnTo>
                  <a:pt x="1020802" y="479181"/>
                </a:lnTo>
                <a:lnTo>
                  <a:pt x="997427" y="455805"/>
                </a:lnTo>
                <a:lnTo>
                  <a:pt x="974051" y="479181"/>
                </a:lnTo>
                <a:lnTo>
                  <a:pt x="894151" y="399281"/>
                </a:lnTo>
                <a:lnTo>
                  <a:pt x="814251" y="479181"/>
                </a:lnTo>
                <a:lnTo>
                  <a:pt x="790876" y="455805"/>
                </a:lnTo>
                <a:lnTo>
                  <a:pt x="767501" y="479181"/>
                </a:lnTo>
                <a:lnTo>
                  <a:pt x="687601" y="399281"/>
                </a:lnTo>
                <a:lnTo>
                  <a:pt x="607701" y="479181"/>
                </a:lnTo>
                <a:lnTo>
                  <a:pt x="584326" y="455805"/>
                </a:lnTo>
                <a:lnTo>
                  <a:pt x="560950" y="479181"/>
                </a:lnTo>
                <a:lnTo>
                  <a:pt x="481051" y="399281"/>
                </a:lnTo>
                <a:lnTo>
                  <a:pt x="401151" y="479181"/>
                </a:lnTo>
                <a:lnTo>
                  <a:pt x="377776" y="455805"/>
                </a:lnTo>
                <a:lnTo>
                  <a:pt x="354400" y="479181"/>
                </a:lnTo>
                <a:lnTo>
                  <a:pt x="334532" y="459313"/>
                </a:lnTo>
                <a:lnTo>
                  <a:pt x="362052" y="411647"/>
                </a:lnTo>
                <a:lnTo>
                  <a:pt x="377776" y="427371"/>
                </a:lnTo>
                <a:lnTo>
                  <a:pt x="443457" y="361688"/>
                </a:lnTo>
                <a:lnTo>
                  <a:pt x="410134" y="328365"/>
                </a:lnTo>
                <a:lnTo>
                  <a:pt x="437654" y="280699"/>
                </a:lnTo>
                <a:lnTo>
                  <a:pt x="481051" y="324095"/>
                </a:lnTo>
                <a:close/>
                <a:moveTo>
                  <a:pt x="1410528" y="60203"/>
                </a:moveTo>
                <a:lnTo>
                  <a:pt x="1344845" y="125886"/>
                </a:lnTo>
                <a:lnTo>
                  <a:pt x="1410528" y="191568"/>
                </a:lnTo>
                <a:lnTo>
                  <a:pt x="1476210" y="125886"/>
                </a:lnTo>
                <a:close/>
                <a:moveTo>
                  <a:pt x="790876" y="60203"/>
                </a:moveTo>
                <a:lnTo>
                  <a:pt x="725194" y="125886"/>
                </a:lnTo>
                <a:lnTo>
                  <a:pt x="790876" y="191568"/>
                </a:lnTo>
                <a:lnTo>
                  <a:pt x="856558" y="125886"/>
                </a:lnTo>
                <a:close/>
                <a:moveTo>
                  <a:pt x="766840" y="9054"/>
                </a:moveTo>
                <a:lnTo>
                  <a:pt x="789541" y="50879"/>
                </a:lnTo>
                <a:cubicBezTo>
                  <a:pt x="832002" y="113729"/>
                  <a:pt x="896547" y="160433"/>
                  <a:pt x="972041" y="179857"/>
                </a:cubicBezTo>
                <a:lnTo>
                  <a:pt x="987687" y="181828"/>
                </a:lnTo>
                <a:lnTo>
                  <a:pt x="997427" y="191568"/>
                </a:lnTo>
                <a:lnTo>
                  <a:pt x="1004988" y="184007"/>
                </a:lnTo>
                <a:lnTo>
                  <a:pt x="1050773" y="189775"/>
                </a:lnTo>
                <a:lnTo>
                  <a:pt x="1077812" y="186369"/>
                </a:lnTo>
                <a:lnTo>
                  <a:pt x="1020802" y="243378"/>
                </a:lnTo>
                <a:lnTo>
                  <a:pt x="997427" y="220003"/>
                </a:lnTo>
                <a:lnTo>
                  <a:pt x="974051" y="243378"/>
                </a:lnTo>
                <a:lnTo>
                  <a:pt x="894151" y="163479"/>
                </a:lnTo>
                <a:lnTo>
                  <a:pt x="814251" y="243378"/>
                </a:lnTo>
                <a:lnTo>
                  <a:pt x="790876" y="220003"/>
                </a:lnTo>
                <a:lnTo>
                  <a:pt x="767501" y="243378"/>
                </a:lnTo>
                <a:lnTo>
                  <a:pt x="687601" y="163479"/>
                </a:lnTo>
                <a:lnTo>
                  <a:pt x="607701" y="243378"/>
                </a:lnTo>
                <a:lnTo>
                  <a:pt x="584326" y="220003"/>
                </a:lnTo>
                <a:lnTo>
                  <a:pt x="560950" y="243378"/>
                </a:lnTo>
                <a:lnTo>
                  <a:pt x="496444" y="178872"/>
                </a:lnTo>
                <a:lnTo>
                  <a:pt x="523964" y="131206"/>
                </a:lnTo>
                <a:lnTo>
                  <a:pt x="584326" y="191568"/>
                </a:lnTo>
                <a:lnTo>
                  <a:pt x="650008" y="125886"/>
                </a:lnTo>
                <a:lnTo>
                  <a:pt x="584326" y="60203"/>
                </a:lnTo>
                <a:lnTo>
                  <a:pt x="538499" y="106030"/>
                </a:lnTo>
                <a:lnTo>
                  <a:pt x="554390" y="78506"/>
                </a:lnTo>
                <a:lnTo>
                  <a:pt x="571468" y="59145"/>
                </a:lnTo>
                <a:lnTo>
                  <a:pt x="577276" y="50531"/>
                </a:lnTo>
                <a:lnTo>
                  <a:pt x="581693" y="47553"/>
                </a:lnTo>
                <a:lnTo>
                  <a:pt x="593486" y="34182"/>
                </a:lnTo>
                <a:lnTo>
                  <a:pt x="620371" y="21063"/>
                </a:lnTo>
                <a:lnTo>
                  <a:pt x="687601" y="88293"/>
                </a:lnTo>
                <a:close/>
                <a:moveTo>
                  <a:pt x="1387152" y="8393"/>
                </a:moveTo>
                <a:lnTo>
                  <a:pt x="1410528" y="31769"/>
                </a:lnTo>
                <a:lnTo>
                  <a:pt x="1433903" y="8393"/>
                </a:lnTo>
                <a:lnTo>
                  <a:pt x="1513803" y="88293"/>
                </a:lnTo>
                <a:lnTo>
                  <a:pt x="1536112" y="65984"/>
                </a:lnTo>
                <a:lnTo>
                  <a:pt x="1547156" y="78504"/>
                </a:lnTo>
                <a:lnTo>
                  <a:pt x="1566051" y="111231"/>
                </a:lnTo>
                <a:lnTo>
                  <a:pt x="1551396" y="125886"/>
                </a:lnTo>
                <a:lnTo>
                  <a:pt x="1606089" y="180579"/>
                </a:lnTo>
                <a:lnTo>
                  <a:pt x="1641653" y="242178"/>
                </a:lnTo>
                <a:lnTo>
                  <a:pt x="1640453" y="243378"/>
                </a:lnTo>
                <a:lnTo>
                  <a:pt x="1617078" y="220003"/>
                </a:lnTo>
                <a:lnTo>
                  <a:pt x="1593702" y="243378"/>
                </a:lnTo>
                <a:lnTo>
                  <a:pt x="1513803" y="163479"/>
                </a:lnTo>
                <a:lnTo>
                  <a:pt x="1433903" y="243378"/>
                </a:lnTo>
                <a:lnTo>
                  <a:pt x="1410528" y="220003"/>
                </a:lnTo>
                <a:lnTo>
                  <a:pt x="1387152" y="243378"/>
                </a:lnTo>
                <a:lnTo>
                  <a:pt x="1307252" y="163479"/>
                </a:lnTo>
                <a:lnTo>
                  <a:pt x="1227353" y="243378"/>
                </a:lnTo>
                <a:lnTo>
                  <a:pt x="1203977" y="220003"/>
                </a:lnTo>
                <a:lnTo>
                  <a:pt x="1180602" y="243378"/>
                </a:lnTo>
                <a:lnTo>
                  <a:pt x="1118470" y="181247"/>
                </a:lnTo>
                <a:lnTo>
                  <a:pt x="1129505" y="179857"/>
                </a:lnTo>
                <a:lnTo>
                  <a:pt x="1174545" y="162136"/>
                </a:lnTo>
                <a:lnTo>
                  <a:pt x="1203977" y="191568"/>
                </a:lnTo>
                <a:lnTo>
                  <a:pt x="1269659" y="125886"/>
                </a:lnTo>
                <a:lnTo>
                  <a:pt x="1256231" y="112458"/>
                </a:lnTo>
                <a:lnTo>
                  <a:pt x="1262596" y="107935"/>
                </a:lnTo>
                <a:lnTo>
                  <a:pt x="1292436" y="73477"/>
                </a:lnTo>
                <a:lnTo>
                  <a:pt x="1307252" y="88293"/>
                </a:lnTo>
                <a:close/>
                <a:moveTo>
                  <a:pt x="1433889" y="7561"/>
                </a:moveTo>
                <a:lnTo>
                  <a:pt x="1433916" y="7563"/>
                </a:lnTo>
                <a:lnTo>
                  <a:pt x="1433903" y="7576"/>
                </a:lnTo>
                <a:close/>
                <a:moveTo>
                  <a:pt x="1379577" y="0"/>
                </a:moveTo>
                <a:lnTo>
                  <a:pt x="1389337" y="0"/>
                </a:lnTo>
                <a:lnTo>
                  <a:pt x="1393822" y="906"/>
                </a:lnTo>
                <a:lnTo>
                  <a:pt x="1387152" y="7576"/>
                </a:lnTo>
                <a:close/>
                <a:moveTo>
                  <a:pt x="759925" y="0"/>
                </a:moveTo>
                <a:lnTo>
                  <a:pt x="761925" y="0"/>
                </a:lnTo>
                <a:lnTo>
                  <a:pt x="764300" y="437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011C52CC-6702-425E-895E-A58F9D03B06B}"/>
              </a:ext>
            </a:extLst>
          </p:cNvPr>
          <p:cNvSpPr/>
          <p:nvPr/>
        </p:nvSpPr>
        <p:spPr>
          <a:xfrm>
            <a:off x="8000170" y="4531069"/>
            <a:ext cx="1181930" cy="1419562"/>
          </a:xfrm>
          <a:custGeom>
            <a:avLst/>
            <a:gdLst>
              <a:gd name="connsiteX0" fmla="*/ 1178127 w 1181930"/>
              <a:gd name="connsiteY0" fmla="*/ 1383239 h 1419562"/>
              <a:gd name="connsiteX1" fmla="*/ 1181930 w 1181930"/>
              <a:gd name="connsiteY1" fmla="*/ 1419562 h 1419562"/>
              <a:gd name="connsiteX2" fmla="*/ 1176487 w 1181930"/>
              <a:gd name="connsiteY2" fmla="*/ 1419562 h 1419562"/>
              <a:gd name="connsiteX3" fmla="*/ 1176487 w 1181930"/>
              <a:gd name="connsiteY3" fmla="*/ 1387197 h 1419562"/>
              <a:gd name="connsiteX4" fmla="*/ 965970 w 1181930"/>
              <a:gd name="connsiteY4" fmla="*/ 1368151 h 1419562"/>
              <a:gd name="connsiteX5" fmla="*/ 1042156 w 1181930"/>
              <a:gd name="connsiteY5" fmla="*/ 1368151 h 1419562"/>
              <a:gd name="connsiteX6" fmla="*/ 1061202 w 1181930"/>
              <a:gd name="connsiteY6" fmla="*/ 1387197 h 1419562"/>
              <a:gd name="connsiteX7" fmla="*/ 1061202 w 1181930"/>
              <a:gd name="connsiteY7" fmla="*/ 1419562 h 1419562"/>
              <a:gd name="connsiteX8" fmla="*/ 946924 w 1181930"/>
              <a:gd name="connsiteY8" fmla="*/ 1419562 h 1419562"/>
              <a:gd name="connsiteX9" fmla="*/ 946924 w 1181930"/>
              <a:gd name="connsiteY9" fmla="*/ 1387197 h 1419562"/>
              <a:gd name="connsiteX10" fmla="*/ 965970 w 1181930"/>
              <a:gd name="connsiteY10" fmla="*/ 1368151 h 1419562"/>
              <a:gd name="connsiteX11" fmla="*/ 736407 w 1181930"/>
              <a:gd name="connsiteY11" fmla="*/ 1368151 h 1419562"/>
              <a:gd name="connsiteX12" fmla="*/ 812592 w 1181930"/>
              <a:gd name="connsiteY12" fmla="*/ 1368151 h 1419562"/>
              <a:gd name="connsiteX13" fmla="*/ 831639 w 1181930"/>
              <a:gd name="connsiteY13" fmla="*/ 1387197 h 1419562"/>
              <a:gd name="connsiteX14" fmla="*/ 831639 w 1181930"/>
              <a:gd name="connsiteY14" fmla="*/ 1419562 h 1419562"/>
              <a:gd name="connsiteX15" fmla="*/ 717361 w 1181930"/>
              <a:gd name="connsiteY15" fmla="*/ 1419562 h 1419562"/>
              <a:gd name="connsiteX16" fmla="*/ 717361 w 1181930"/>
              <a:gd name="connsiteY16" fmla="*/ 1387197 h 1419562"/>
              <a:gd name="connsiteX17" fmla="*/ 736407 w 1181930"/>
              <a:gd name="connsiteY17" fmla="*/ 1368151 h 1419562"/>
              <a:gd name="connsiteX18" fmla="*/ 506844 w 1181930"/>
              <a:gd name="connsiteY18" fmla="*/ 1368151 h 1419562"/>
              <a:gd name="connsiteX19" fmla="*/ 583029 w 1181930"/>
              <a:gd name="connsiteY19" fmla="*/ 1368151 h 1419562"/>
              <a:gd name="connsiteX20" fmla="*/ 602076 w 1181930"/>
              <a:gd name="connsiteY20" fmla="*/ 1387197 h 1419562"/>
              <a:gd name="connsiteX21" fmla="*/ 602076 w 1181930"/>
              <a:gd name="connsiteY21" fmla="*/ 1419562 h 1419562"/>
              <a:gd name="connsiteX22" fmla="*/ 487798 w 1181930"/>
              <a:gd name="connsiteY22" fmla="*/ 1419562 h 1419562"/>
              <a:gd name="connsiteX23" fmla="*/ 487798 w 1181930"/>
              <a:gd name="connsiteY23" fmla="*/ 1387197 h 1419562"/>
              <a:gd name="connsiteX24" fmla="*/ 506844 w 1181930"/>
              <a:gd name="connsiteY24" fmla="*/ 1368151 h 1419562"/>
              <a:gd name="connsiteX25" fmla="*/ 277281 w 1181930"/>
              <a:gd name="connsiteY25" fmla="*/ 1368151 h 1419562"/>
              <a:gd name="connsiteX26" fmla="*/ 353466 w 1181930"/>
              <a:gd name="connsiteY26" fmla="*/ 1368151 h 1419562"/>
              <a:gd name="connsiteX27" fmla="*/ 372513 w 1181930"/>
              <a:gd name="connsiteY27" fmla="*/ 1387197 h 1419562"/>
              <a:gd name="connsiteX28" fmla="*/ 372513 w 1181930"/>
              <a:gd name="connsiteY28" fmla="*/ 1419562 h 1419562"/>
              <a:gd name="connsiteX29" fmla="*/ 258235 w 1181930"/>
              <a:gd name="connsiteY29" fmla="*/ 1419562 h 1419562"/>
              <a:gd name="connsiteX30" fmla="*/ 258235 w 1181930"/>
              <a:gd name="connsiteY30" fmla="*/ 1387197 h 1419562"/>
              <a:gd name="connsiteX31" fmla="*/ 277281 w 1181930"/>
              <a:gd name="connsiteY31" fmla="*/ 1368151 h 1419562"/>
              <a:gd name="connsiteX32" fmla="*/ 47718 w 1181930"/>
              <a:gd name="connsiteY32" fmla="*/ 1368151 h 1419562"/>
              <a:gd name="connsiteX33" fmla="*/ 123903 w 1181930"/>
              <a:gd name="connsiteY33" fmla="*/ 1368151 h 1419562"/>
              <a:gd name="connsiteX34" fmla="*/ 142950 w 1181930"/>
              <a:gd name="connsiteY34" fmla="*/ 1387197 h 1419562"/>
              <a:gd name="connsiteX35" fmla="*/ 142950 w 1181930"/>
              <a:gd name="connsiteY35" fmla="*/ 1419562 h 1419562"/>
              <a:gd name="connsiteX36" fmla="*/ 28671 w 1181930"/>
              <a:gd name="connsiteY36" fmla="*/ 1419562 h 1419562"/>
              <a:gd name="connsiteX37" fmla="*/ 28671 w 1181930"/>
              <a:gd name="connsiteY37" fmla="*/ 1387197 h 1419562"/>
              <a:gd name="connsiteX38" fmla="*/ 47718 w 1181930"/>
              <a:gd name="connsiteY38" fmla="*/ 1368151 h 1419562"/>
              <a:gd name="connsiteX39" fmla="*/ 11848 w 1181930"/>
              <a:gd name="connsiteY39" fmla="*/ 1242790 h 1419562"/>
              <a:gd name="connsiteX40" fmla="*/ 22590 w 1181930"/>
              <a:gd name="connsiteY40" fmla="*/ 1247239 h 1419562"/>
              <a:gd name="connsiteX41" fmla="*/ 28168 w 1181930"/>
              <a:gd name="connsiteY41" fmla="*/ 1260707 h 1419562"/>
              <a:gd name="connsiteX42" fmla="*/ 28168 w 1181930"/>
              <a:gd name="connsiteY42" fmla="*/ 1336892 h 1419562"/>
              <a:gd name="connsiteX43" fmla="*/ 9122 w 1181930"/>
              <a:gd name="connsiteY43" fmla="*/ 1355938 h 1419562"/>
              <a:gd name="connsiteX44" fmla="*/ 0 w 1181930"/>
              <a:gd name="connsiteY44" fmla="*/ 1355938 h 1419562"/>
              <a:gd name="connsiteX45" fmla="*/ 1080752 w 1181930"/>
              <a:gd name="connsiteY45" fmla="*/ 1241660 h 1419562"/>
              <a:gd name="connsiteX46" fmla="*/ 1156937 w 1181930"/>
              <a:gd name="connsiteY46" fmla="*/ 1241660 h 1419562"/>
              <a:gd name="connsiteX47" fmla="*/ 1163590 w 1181930"/>
              <a:gd name="connsiteY47" fmla="*/ 1244416 h 1419562"/>
              <a:gd name="connsiteX48" fmla="*/ 1173821 w 1181930"/>
              <a:gd name="connsiteY48" fmla="*/ 1342114 h 1419562"/>
              <a:gd name="connsiteX49" fmla="*/ 1170405 w 1181930"/>
              <a:gd name="connsiteY49" fmla="*/ 1350360 h 1419562"/>
              <a:gd name="connsiteX50" fmla="*/ 1156937 w 1181930"/>
              <a:gd name="connsiteY50" fmla="*/ 1355938 h 1419562"/>
              <a:gd name="connsiteX51" fmla="*/ 1080752 w 1181930"/>
              <a:gd name="connsiteY51" fmla="*/ 1355938 h 1419562"/>
              <a:gd name="connsiteX52" fmla="*/ 1061705 w 1181930"/>
              <a:gd name="connsiteY52" fmla="*/ 1336892 h 1419562"/>
              <a:gd name="connsiteX53" fmla="*/ 1061705 w 1181930"/>
              <a:gd name="connsiteY53" fmla="*/ 1260707 h 1419562"/>
              <a:gd name="connsiteX54" fmla="*/ 1080752 w 1181930"/>
              <a:gd name="connsiteY54" fmla="*/ 1241660 h 1419562"/>
              <a:gd name="connsiteX55" fmla="*/ 851189 w 1181930"/>
              <a:gd name="connsiteY55" fmla="*/ 1241660 h 1419562"/>
              <a:gd name="connsiteX56" fmla="*/ 927374 w 1181930"/>
              <a:gd name="connsiteY56" fmla="*/ 1241660 h 1419562"/>
              <a:gd name="connsiteX57" fmla="*/ 946421 w 1181930"/>
              <a:gd name="connsiteY57" fmla="*/ 1260707 h 1419562"/>
              <a:gd name="connsiteX58" fmla="*/ 946421 w 1181930"/>
              <a:gd name="connsiteY58" fmla="*/ 1336892 h 1419562"/>
              <a:gd name="connsiteX59" fmla="*/ 927374 w 1181930"/>
              <a:gd name="connsiteY59" fmla="*/ 1355938 h 1419562"/>
              <a:gd name="connsiteX60" fmla="*/ 851189 w 1181930"/>
              <a:gd name="connsiteY60" fmla="*/ 1355938 h 1419562"/>
              <a:gd name="connsiteX61" fmla="*/ 832142 w 1181930"/>
              <a:gd name="connsiteY61" fmla="*/ 1336892 h 1419562"/>
              <a:gd name="connsiteX62" fmla="*/ 832142 w 1181930"/>
              <a:gd name="connsiteY62" fmla="*/ 1260707 h 1419562"/>
              <a:gd name="connsiteX63" fmla="*/ 851189 w 1181930"/>
              <a:gd name="connsiteY63" fmla="*/ 1241660 h 1419562"/>
              <a:gd name="connsiteX64" fmla="*/ 621626 w 1181930"/>
              <a:gd name="connsiteY64" fmla="*/ 1241660 h 1419562"/>
              <a:gd name="connsiteX65" fmla="*/ 697811 w 1181930"/>
              <a:gd name="connsiteY65" fmla="*/ 1241660 h 1419562"/>
              <a:gd name="connsiteX66" fmla="*/ 716858 w 1181930"/>
              <a:gd name="connsiteY66" fmla="*/ 1260707 h 1419562"/>
              <a:gd name="connsiteX67" fmla="*/ 716858 w 1181930"/>
              <a:gd name="connsiteY67" fmla="*/ 1336892 h 1419562"/>
              <a:gd name="connsiteX68" fmla="*/ 697811 w 1181930"/>
              <a:gd name="connsiteY68" fmla="*/ 1355938 h 1419562"/>
              <a:gd name="connsiteX69" fmla="*/ 621626 w 1181930"/>
              <a:gd name="connsiteY69" fmla="*/ 1355938 h 1419562"/>
              <a:gd name="connsiteX70" fmla="*/ 602579 w 1181930"/>
              <a:gd name="connsiteY70" fmla="*/ 1336892 h 1419562"/>
              <a:gd name="connsiteX71" fmla="*/ 602579 w 1181930"/>
              <a:gd name="connsiteY71" fmla="*/ 1260707 h 1419562"/>
              <a:gd name="connsiteX72" fmla="*/ 621626 w 1181930"/>
              <a:gd name="connsiteY72" fmla="*/ 1241660 h 1419562"/>
              <a:gd name="connsiteX73" fmla="*/ 392063 w 1181930"/>
              <a:gd name="connsiteY73" fmla="*/ 1241660 h 1419562"/>
              <a:gd name="connsiteX74" fmla="*/ 468248 w 1181930"/>
              <a:gd name="connsiteY74" fmla="*/ 1241660 h 1419562"/>
              <a:gd name="connsiteX75" fmla="*/ 487295 w 1181930"/>
              <a:gd name="connsiteY75" fmla="*/ 1260707 h 1419562"/>
              <a:gd name="connsiteX76" fmla="*/ 487295 w 1181930"/>
              <a:gd name="connsiteY76" fmla="*/ 1336892 h 1419562"/>
              <a:gd name="connsiteX77" fmla="*/ 468248 w 1181930"/>
              <a:gd name="connsiteY77" fmla="*/ 1355938 h 1419562"/>
              <a:gd name="connsiteX78" fmla="*/ 392063 w 1181930"/>
              <a:gd name="connsiteY78" fmla="*/ 1355938 h 1419562"/>
              <a:gd name="connsiteX79" fmla="*/ 373016 w 1181930"/>
              <a:gd name="connsiteY79" fmla="*/ 1336892 h 1419562"/>
              <a:gd name="connsiteX80" fmla="*/ 373016 w 1181930"/>
              <a:gd name="connsiteY80" fmla="*/ 1260707 h 1419562"/>
              <a:gd name="connsiteX81" fmla="*/ 392063 w 1181930"/>
              <a:gd name="connsiteY81" fmla="*/ 1241660 h 1419562"/>
              <a:gd name="connsiteX82" fmla="*/ 162500 w 1181930"/>
              <a:gd name="connsiteY82" fmla="*/ 1241660 h 1419562"/>
              <a:gd name="connsiteX83" fmla="*/ 238685 w 1181930"/>
              <a:gd name="connsiteY83" fmla="*/ 1241660 h 1419562"/>
              <a:gd name="connsiteX84" fmla="*/ 257731 w 1181930"/>
              <a:gd name="connsiteY84" fmla="*/ 1260707 h 1419562"/>
              <a:gd name="connsiteX85" fmla="*/ 257731 w 1181930"/>
              <a:gd name="connsiteY85" fmla="*/ 1336892 h 1419562"/>
              <a:gd name="connsiteX86" fmla="*/ 238685 w 1181930"/>
              <a:gd name="connsiteY86" fmla="*/ 1355938 h 1419562"/>
              <a:gd name="connsiteX87" fmla="*/ 162500 w 1181930"/>
              <a:gd name="connsiteY87" fmla="*/ 1355938 h 1419562"/>
              <a:gd name="connsiteX88" fmla="*/ 143453 w 1181930"/>
              <a:gd name="connsiteY88" fmla="*/ 1336892 h 1419562"/>
              <a:gd name="connsiteX89" fmla="*/ 143453 w 1181930"/>
              <a:gd name="connsiteY89" fmla="*/ 1260707 h 1419562"/>
              <a:gd name="connsiteX90" fmla="*/ 162500 w 1181930"/>
              <a:gd name="connsiteY90" fmla="*/ 1241660 h 1419562"/>
              <a:gd name="connsiteX91" fmla="*/ 965970 w 1181930"/>
              <a:gd name="connsiteY91" fmla="*/ 1112399 h 1419562"/>
              <a:gd name="connsiteX92" fmla="*/ 1042156 w 1181930"/>
              <a:gd name="connsiteY92" fmla="*/ 1112399 h 1419562"/>
              <a:gd name="connsiteX93" fmla="*/ 1061202 w 1181930"/>
              <a:gd name="connsiteY93" fmla="*/ 1131446 h 1419562"/>
              <a:gd name="connsiteX94" fmla="*/ 1061202 w 1181930"/>
              <a:gd name="connsiteY94" fmla="*/ 1207631 h 1419562"/>
              <a:gd name="connsiteX95" fmla="*/ 1042156 w 1181930"/>
              <a:gd name="connsiteY95" fmla="*/ 1226678 h 1419562"/>
              <a:gd name="connsiteX96" fmla="*/ 965970 w 1181930"/>
              <a:gd name="connsiteY96" fmla="*/ 1226678 h 1419562"/>
              <a:gd name="connsiteX97" fmla="*/ 946924 w 1181930"/>
              <a:gd name="connsiteY97" fmla="*/ 1207631 h 1419562"/>
              <a:gd name="connsiteX98" fmla="*/ 946924 w 1181930"/>
              <a:gd name="connsiteY98" fmla="*/ 1131446 h 1419562"/>
              <a:gd name="connsiteX99" fmla="*/ 965970 w 1181930"/>
              <a:gd name="connsiteY99" fmla="*/ 1112399 h 1419562"/>
              <a:gd name="connsiteX100" fmla="*/ 736407 w 1181930"/>
              <a:gd name="connsiteY100" fmla="*/ 1112399 h 1419562"/>
              <a:gd name="connsiteX101" fmla="*/ 812592 w 1181930"/>
              <a:gd name="connsiteY101" fmla="*/ 1112399 h 1419562"/>
              <a:gd name="connsiteX102" fmla="*/ 831639 w 1181930"/>
              <a:gd name="connsiteY102" fmla="*/ 1131446 h 1419562"/>
              <a:gd name="connsiteX103" fmla="*/ 831639 w 1181930"/>
              <a:gd name="connsiteY103" fmla="*/ 1207631 h 1419562"/>
              <a:gd name="connsiteX104" fmla="*/ 812592 w 1181930"/>
              <a:gd name="connsiteY104" fmla="*/ 1226678 h 1419562"/>
              <a:gd name="connsiteX105" fmla="*/ 736407 w 1181930"/>
              <a:gd name="connsiteY105" fmla="*/ 1226678 h 1419562"/>
              <a:gd name="connsiteX106" fmla="*/ 717361 w 1181930"/>
              <a:gd name="connsiteY106" fmla="*/ 1207631 h 1419562"/>
              <a:gd name="connsiteX107" fmla="*/ 717361 w 1181930"/>
              <a:gd name="connsiteY107" fmla="*/ 1131446 h 1419562"/>
              <a:gd name="connsiteX108" fmla="*/ 736407 w 1181930"/>
              <a:gd name="connsiteY108" fmla="*/ 1112399 h 1419562"/>
              <a:gd name="connsiteX109" fmla="*/ 506844 w 1181930"/>
              <a:gd name="connsiteY109" fmla="*/ 1112399 h 1419562"/>
              <a:gd name="connsiteX110" fmla="*/ 583029 w 1181930"/>
              <a:gd name="connsiteY110" fmla="*/ 1112399 h 1419562"/>
              <a:gd name="connsiteX111" fmla="*/ 602076 w 1181930"/>
              <a:gd name="connsiteY111" fmla="*/ 1131446 h 1419562"/>
              <a:gd name="connsiteX112" fmla="*/ 602076 w 1181930"/>
              <a:gd name="connsiteY112" fmla="*/ 1207631 h 1419562"/>
              <a:gd name="connsiteX113" fmla="*/ 583029 w 1181930"/>
              <a:gd name="connsiteY113" fmla="*/ 1226678 h 1419562"/>
              <a:gd name="connsiteX114" fmla="*/ 506844 w 1181930"/>
              <a:gd name="connsiteY114" fmla="*/ 1226678 h 1419562"/>
              <a:gd name="connsiteX115" fmla="*/ 487798 w 1181930"/>
              <a:gd name="connsiteY115" fmla="*/ 1207631 h 1419562"/>
              <a:gd name="connsiteX116" fmla="*/ 487798 w 1181930"/>
              <a:gd name="connsiteY116" fmla="*/ 1131446 h 1419562"/>
              <a:gd name="connsiteX117" fmla="*/ 506844 w 1181930"/>
              <a:gd name="connsiteY117" fmla="*/ 1112399 h 1419562"/>
              <a:gd name="connsiteX118" fmla="*/ 277281 w 1181930"/>
              <a:gd name="connsiteY118" fmla="*/ 1112399 h 1419562"/>
              <a:gd name="connsiteX119" fmla="*/ 353466 w 1181930"/>
              <a:gd name="connsiteY119" fmla="*/ 1112399 h 1419562"/>
              <a:gd name="connsiteX120" fmla="*/ 372513 w 1181930"/>
              <a:gd name="connsiteY120" fmla="*/ 1131446 h 1419562"/>
              <a:gd name="connsiteX121" fmla="*/ 372513 w 1181930"/>
              <a:gd name="connsiteY121" fmla="*/ 1207631 h 1419562"/>
              <a:gd name="connsiteX122" fmla="*/ 353466 w 1181930"/>
              <a:gd name="connsiteY122" fmla="*/ 1226678 h 1419562"/>
              <a:gd name="connsiteX123" fmla="*/ 277281 w 1181930"/>
              <a:gd name="connsiteY123" fmla="*/ 1226678 h 1419562"/>
              <a:gd name="connsiteX124" fmla="*/ 258235 w 1181930"/>
              <a:gd name="connsiteY124" fmla="*/ 1207631 h 1419562"/>
              <a:gd name="connsiteX125" fmla="*/ 258235 w 1181930"/>
              <a:gd name="connsiteY125" fmla="*/ 1131446 h 1419562"/>
              <a:gd name="connsiteX126" fmla="*/ 277281 w 1181930"/>
              <a:gd name="connsiteY126" fmla="*/ 1112399 h 1419562"/>
              <a:gd name="connsiteX127" fmla="*/ 47718 w 1181930"/>
              <a:gd name="connsiteY127" fmla="*/ 1112399 h 1419562"/>
              <a:gd name="connsiteX128" fmla="*/ 123903 w 1181930"/>
              <a:gd name="connsiteY128" fmla="*/ 1112399 h 1419562"/>
              <a:gd name="connsiteX129" fmla="*/ 142950 w 1181930"/>
              <a:gd name="connsiteY129" fmla="*/ 1131446 h 1419562"/>
              <a:gd name="connsiteX130" fmla="*/ 142950 w 1181930"/>
              <a:gd name="connsiteY130" fmla="*/ 1207631 h 1419562"/>
              <a:gd name="connsiteX131" fmla="*/ 123903 w 1181930"/>
              <a:gd name="connsiteY131" fmla="*/ 1226678 h 1419562"/>
              <a:gd name="connsiteX132" fmla="*/ 47718 w 1181930"/>
              <a:gd name="connsiteY132" fmla="*/ 1226678 h 1419562"/>
              <a:gd name="connsiteX133" fmla="*/ 28671 w 1181930"/>
              <a:gd name="connsiteY133" fmla="*/ 1207631 h 1419562"/>
              <a:gd name="connsiteX134" fmla="*/ 28671 w 1181930"/>
              <a:gd name="connsiteY134" fmla="*/ 1131446 h 1419562"/>
              <a:gd name="connsiteX135" fmla="*/ 47718 w 1181930"/>
              <a:gd name="connsiteY135" fmla="*/ 1112399 h 1419562"/>
              <a:gd name="connsiteX136" fmla="*/ 1080752 w 1181930"/>
              <a:gd name="connsiteY136" fmla="*/ 985909 h 1419562"/>
              <a:gd name="connsiteX137" fmla="*/ 1136522 w 1181930"/>
              <a:gd name="connsiteY137" fmla="*/ 985909 h 1419562"/>
              <a:gd name="connsiteX138" fmla="*/ 1148488 w 1181930"/>
              <a:gd name="connsiteY138" fmla="*/ 1100187 h 1419562"/>
              <a:gd name="connsiteX139" fmla="*/ 1080752 w 1181930"/>
              <a:gd name="connsiteY139" fmla="*/ 1100187 h 1419562"/>
              <a:gd name="connsiteX140" fmla="*/ 1061705 w 1181930"/>
              <a:gd name="connsiteY140" fmla="*/ 1081141 h 1419562"/>
              <a:gd name="connsiteX141" fmla="*/ 1061705 w 1181930"/>
              <a:gd name="connsiteY141" fmla="*/ 1004955 h 1419562"/>
              <a:gd name="connsiteX142" fmla="*/ 1080752 w 1181930"/>
              <a:gd name="connsiteY142" fmla="*/ 985909 h 1419562"/>
              <a:gd name="connsiteX143" fmla="*/ 851189 w 1181930"/>
              <a:gd name="connsiteY143" fmla="*/ 985909 h 1419562"/>
              <a:gd name="connsiteX144" fmla="*/ 927374 w 1181930"/>
              <a:gd name="connsiteY144" fmla="*/ 985909 h 1419562"/>
              <a:gd name="connsiteX145" fmla="*/ 946421 w 1181930"/>
              <a:gd name="connsiteY145" fmla="*/ 1004955 h 1419562"/>
              <a:gd name="connsiteX146" fmla="*/ 946421 w 1181930"/>
              <a:gd name="connsiteY146" fmla="*/ 1081141 h 1419562"/>
              <a:gd name="connsiteX147" fmla="*/ 927374 w 1181930"/>
              <a:gd name="connsiteY147" fmla="*/ 1100187 h 1419562"/>
              <a:gd name="connsiteX148" fmla="*/ 851189 w 1181930"/>
              <a:gd name="connsiteY148" fmla="*/ 1100187 h 1419562"/>
              <a:gd name="connsiteX149" fmla="*/ 832142 w 1181930"/>
              <a:gd name="connsiteY149" fmla="*/ 1081141 h 1419562"/>
              <a:gd name="connsiteX150" fmla="*/ 832142 w 1181930"/>
              <a:gd name="connsiteY150" fmla="*/ 1004955 h 1419562"/>
              <a:gd name="connsiteX151" fmla="*/ 851189 w 1181930"/>
              <a:gd name="connsiteY151" fmla="*/ 985909 h 1419562"/>
              <a:gd name="connsiteX152" fmla="*/ 621626 w 1181930"/>
              <a:gd name="connsiteY152" fmla="*/ 985909 h 1419562"/>
              <a:gd name="connsiteX153" fmla="*/ 697811 w 1181930"/>
              <a:gd name="connsiteY153" fmla="*/ 985909 h 1419562"/>
              <a:gd name="connsiteX154" fmla="*/ 716858 w 1181930"/>
              <a:gd name="connsiteY154" fmla="*/ 1004955 h 1419562"/>
              <a:gd name="connsiteX155" fmla="*/ 716858 w 1181930"/>
              <a:gd name="connsiteY155" fmla="*/ 1081141 h 1419562"/>
              <a:gd name="connsiteX156" fmla="*/ 697811 w 1181930"/>
              <a:gd name="connsiteY156" fmla="*/ 1100187 h 1419562"/>
              <a:gd name="connsiteX157" fmla="*/ 621626 w 1181930"/>
              <a:gd name="connsiteY157" fmla="*/ 1100187 h 1419562"/>
              <a:gd name="connsiteX158" fmla="*/ 602579 w 1181930"/>
              <a:gd name="connsiteY158" fmla="*/ 1081141 h 1419562"/>
              <a:gd name="connsiteX159" fmla="*/ 602579 w 1181930"/>
              <a:gd name="connsiteY159" fmla="*/ 1004955 h 1419562"/>
              <a:gd name="connsiteX160" fmla="*/ 621626 w 1181930"/>
              <a:gd name="connsiteY160" fmla="*/ 985909 h 1419562"/>
              <a:gd name="connsiteX161" fmla="*/ 392063 w 1181930"/>
              <a:gd name="connsiteY161" fmla="*/ 985909 h 1419562"/>
              <a:gd name="connsiteX162" fmla="*/ 468248 w 1181930"/>
              <a:gd name="connsiteY162" fmla="*/ 985909 h 1419562"/>
              <a:gd name="connsiteX163" fmla="*/ 487295 w 1181930"/>
              <a:gd name="connsiteY163" fmla="*/ 1004955 h 1419562"/>
              <a:gd name="connsiteX164" fmla="*/ 487295 w 1181930"/>
              <a:gd name="connsiteY164" fmla="*/ 1081141 h 1419562"/>
              <a:gd name="connsiteX165" fmla="*/ 468248 w 1181930"/>
              <a:gd name="connsiteY165" fmla="*/ 1100187 h 1419562"/>
              <a:gd name="connsiteX166" fmla="*/ 392063 w 1181930"/>
              <a:gd name="connsiteY166" fmla="*/ 1100187 h 1419562"/>
              <a:gd name="connsiteX167" fmla="*/ 373016 w 1181930"/>
              <a:gd name="connsiteY167" fmla="*/ 1081141 h 1419562"/>
              <a:gd name="connsiteX168" fmla="*/ 373016 w 1181930"/>
              <a:gd name="connsiteY168" fmla="*/ 1004955 h 1419562"/>
              <a:gd name="connsiteX169" fmla="*/ 392063 w 1181930"/>
              <a:gd name="connsiteY169" fmla="*/ 985909 h 1419562"/>
              <a:gd name="connsiteX170" fmla="*/ 162500 w 1181930"/>
              <a:gd name="connsiteY170" fmla="*/ 985909 h 1419562"/>
              <a:gd name="connsiteX171" fmla="*/ 238685 w 1181930"/>
              <a:gd name="connsiteY171" fmla="*/ 985909 h 1419562"/>
              <a:gd name="connsiteX172" fmla="*/ 257731 w 1181930"/>
              <a:gd name="connsiteY172" fmla="*/ 1004955 h 1419562"/>
              <a:gd name="connsiteX173" fmla="*/ 257731 w 1181930"/>
              <a:gd name="connsiteY173" fmla="*/ 1081141 h 1419562"/>
              <a:gd name="connsiteX174" fmla="*/ 238685 w 1181930"/>
              <a:gd name="connsiteY174" fmla="*/ 1100187 h 1419562"/>
              <a:gd name="connsiteX175" fmla="*/ 162500 w 1181930"/>
              <a:gd name="connsiteY175" fmla="*/ 1100187 h 1419562"/>
              <a:gd name="connsiteX176" fmla="*/ 143453 w 1181930"/>
              <a:gd name="connsiteY176" fmla="*/ 1081141 h 1419562"/>
              <a:gd name="connsiteX177" fmla="*/ 143453 w 1181930"/>
              <a:gd name="connsiteY177" fmla="*/ 1004955 h 1419562"/>
              <a:gd name="connsiteX178" fmla="*/ 162500 w 1181930"/>
              <a:gd name="connsiteY178" fmla="*/ 985909 h 1419562"/>
              <a:gd name="connsiteX179" fmla="*/ 965970 w 1181930"/>
              <a:gd name="connsiteY179" fmla="*/ 856648 h 1419562"/>
              <a:gd name="connsiteX180" fmla="*/ 1042156 w 1181930"/>
              <a:gd name="connsiteY180" fmla="*/ 856648 h 1419562"/>
              <a:gd name="connsiteX181" fmla="*/ 1061202 w 1181930"/>
              <a:gd name="connsiteY181" fmla="*/ 875695 h 1419562"/>
              <a:gd name="connsiteX182" fmla="*/ 1061202 w 1181930"/>
              <a:gd name="connsiteY182" fmla="*/ 951880 h 1419562"/>
              <a:gd name="connsiteX183" fmla="*/ 1042156 w 1181930"/>
              <a:gd name="connsiteY183" fmla="*/ 970927 h 1419562"/>
              <a:gd name="connsiteX184" fmla="*/ 965970 w 1181930"/>
              <a:gd name="connsiteY184" fmla="*/ 970927 h 1419562"/>
              <a:gd name="connsiteX185" fmla="*/ 946924 w 1181930"/>
              <a:gd name="connsiteY185" fmla="*/ 951880 h 1419562"/>
              <a:gd name="connsiteX186" fmla="*/ 946924 w 1181930"/>
              <a:gd name="connsiteY186" fmla="*/ 875695 h 1419562"/>
              <a:gd name="connsiteX187" fmla="*/ 965970 w 1181930"/>
              <a:gd name="connsiteY187" fmla="*/ 856648 h 1419562"/>
              <a:gd name="connsiteX188" fmla="*/ 736407 w 1181930"/>
              <a:gd name="connsiteY188" fmla="*/ 856648 h 1419562"/>
              <a:gd name="connsiteX189" fmla="*/ 812592 w 1181930"/>
              <a:gd name="connsiteY189" fmla="*/ 856648 h 1419562"/>
              <a:gd name="connsiteX190" fmla="*/ 831639 w 1181930"/>
              <a:gd name="connsiteY190" fmla="*/ 875695 h 1419562"/>
              <a:gd name="connsiteX191" fmla="*/ 831639 w 1181930"/>
              <a:gd name="connsiteY191" fmla="*/ 951880 h 1419562"/>
              <a:gd name="connsiteX192" fmla="*/ 812592 w 1181930"/>
              <a:gd name="connsiteY192" fmla="*/ 970927 h 1419562"/>
              <a:gd name="connsiteX193" fmla="*/ 736407 w 1181930"/>
              <a:gd name="connsiteY193" fmla="*/ 970927 h 1419562"/>
              <a:gd name="connsiteX194" fmla="*/ 717361 w 1181930"/>
              <a:gd name="connsiteY194" fmla="*/ 951880 h 1419562"/>
              <a:gd name="connsiteX195" fmla="*/ 717361 w 1181930"/>
              <a:gd name="connsiteY195" fmla="*/ 875695 h 1419562"/>
              <a:gd name="connsiteX196" fmla="*/ 736407 w 1181930"/>
              <a:gd name="connsiteY196" fmla="*/ 856648 h 1419562"/>
              <a:gd name="connsiteX197" fmla="*/ 506844 w 1181930"/>
              <a:gd name="connsiteY197" fmla="*/ 856648 h 1419562"/>
              <a:gd name="connsiteX198" fmla="*/ 583029 w 1181930"/>
              <a:gd name="connsiteY198" fmla="*/ 856648 h 1419562"/>
              <a:gd name="connsiteX199" fmla="*/ 602076 w 1181930"/>
              <a:gd name="connsiteY199" fmla="*/ 875695 h 1419562"/>
              <a:gd name="connsiteX200" fmla="*/ 602076 w 1181930"/>
              <a:gd name="connsiteY200" fmla="*/ 951880 h 1419562"/>
              <a:gd name="connsiteX201" fmla="*/ 583029 w 1181930"/>
              <a:gd name="connsiteY201" fmla="*/ 970927 h 1419562"/>
              <a:gd name="connsiteX202" fmla="*/ 506844 w 1181930"/>
              <a:gd name="connsiteY202" fmla="*/ 970927 h 1419562"/>
              <a:gd name="connsiteX203" fmla="*/ 487798 w 1181930"/>
              <a:gd name="connsiteY203" fmla="*/ 951880 h 1419562"/>
              <a:gd name="connsiteX204" fmla="*/ 487798 w 1181930"/>
              <a:gd name="connsiteY204" fmla="*/ 875695 h 1419562"/>
              <a:gd name="connsiteX205" fmla="*/ 506844 w 1181930"/>
              <a:gd name="connsiteY205" fmla="*/ 856648 h 1419562"/>
              <a:gd name="connsiteX206" fmla="*/ 277281 w 1181930"/>
              <a:gd name="connsiteY206" fmla="*/ 856648 h 1419562"/>
              <a:gd name="connsiteX207" fmla="*/ 353466 w 1181930"/>
              <a:gd name="connsiteY207" fmla="*/ 856648 h 1419562"/>
              <a:gd name="connsiteX208" fmla="*/ 372513 w 1181930"/>
              <a:gd name="connsiteY208" fmla="*/ 875695 h 1419562"/>
              <a:gd name="connsiteX209" fmla="*/ 372513 w 1181930"/>
              <a:gd name="connsiteY209" fmla="*/ 951880 h 1419562"/>
              <a:gd name="connsiteX210" fmla="*/ 353466 w 1181930"/>
              <a:gd name="connsiteY210" fmla="*/ 970927 h 1419562"/>
              <a:gd name="connsiteX211" fmla="*/ 277281 w 1181930"/>
              <a:gd name="connsiteY211" fmla="*/ 970927 h 1419562"/>
              <a:gd name="connsiteX212" fmla="*/ 258235 w 1181930"/>
              <a:gd name="connsiteY212" fmla="*/ 951880 h 1419562"/>
              <a:gd name="connsiteX213" fmla="*/ 258235 w 1181930"/>
              <a:gd name="connsiteY213" fmla="*/ 875695 h 1419562"/>
              <a:gd name="connsiteX214" fmla="*/ 277281 w 1181930"/>
              <a:gd name="connsiteY214" fmla="*/ 856648 h 1419562"/>
              <a:gd name="connsiteX215" fmla="*/ 52282 w 1181930"/>
              <a:gd name="connsiteY215" fmla="*/ 856648 h 1419562"/>
              <a:gd name="connsiteX216" fmla="*/ 123903 w 1181930"/>
              <a:gd name="connsiteY216" fmla="*/ 856648 h 1419562"/>
              <a:gd name="connsiteX217" fmla="*/ 142950 w 1181930"/>
              <a:gd name="connsiteY217" fmla="*/ 875695 h 1419562"/>
              <a:gd name="connsiteX218" fmla="*/ 142950 w 1181930"/>
              <a:gd name="connsiteY218" fmla="*/ 951880 h 1419562"/>
              <a:gd name="connsiteX219" fmla="*/ 123903 w 1181930"/>
              <a:gd name="connsiteY219" fmla="*/ 970927 h 1419562"/>
              <a:gd name="connsiteX220" fmla="*/ 47718 w 1181930"/>
              <a:gd name="connsiteY220" fmla="*/ 970927 h 1419562"/>
              <a:gd name="connsiteX221" fmla="*/ 40623 w 1181930"/>
              <a:gd name="connsiteY221" fmla="*/ 967988 h 1419562"/>
              <a:gd name="connsiteX222" fmla="*/ 1080752 w 1181930"/>
              <a:gd name="connsiteY222" fmla="*/ 730158 h 1419562"/>
              <a:gd name="connsiteX223" fmla="*/ 1109741 w 1181930"/>
              <a:gd name="connsiteY223" fmla="*/ 730158 h 1419562"/>
              <a:gd name="connsiteX224" fmla="*/ 1121708 w 1181930"/>
              <a:gd name="connsiteY224" fmla="*/ 844436 h 1419562"/>
              <a:gd name="connsiteX225" fmla="*/ 1080752 w 1181930"/>
              <a:gd name="connsiteY225" fmla="*/ 844436 h 1419562"/>
              <a:gd name="connsiteX226" fmla="*/ 1061705 w 1181930"/>
              <a:gd name="connsiteY226" fmla="*/ 825390 h 1419562"/>
              <a:gd name="connsiteX227" fmla="*/ 1061705 w 1181930"/>
              <a:gd name="connsiteY227" fmla="*/ 749204 h 1419562"/>
              <a:gd name="connsiteX228" fmla="*/ 1080752 w 1181930"/>
              <a:gd name="connsiteY228" fmla="*/ 730158 h 1419562"/>
              <a:gd name="connsiteX229" fmla="*/ 851189 w 1181930"/>
              <a:gd name="connsiteY229" fmla="*/ 730158 h 1419562"/>
              <a:gd name="connsiteX230" fmla="*/ 927374 w 1181930"/>
              <a:gd name="connsiteY230" fmla="*/ 730158 h 1419562"/>
              <a:gd name="connsiteX231" fmla="*/ 946421 w 1181930"/>
              <a:gd name="connsiteY231" fmla="*/ 749204 h 1419562"/>
              <a:gd name="connsiteX232" fmla="*/ 946421 w 1181930"/>
              <a:gd name="connsiteY232" fmla="*/ 825390 h 1419562"/>
              <a:gd name="connsiteX233" fmla="*/ 927374 w 1181930"/>
              <a:gd name="connsiteY233" fmla="*/ 844436 h 1419562"/>
              <a:gd name="connsiteX234" fmla="*/ 851189 w 1181930"/>
              <a:gd name="connsiteY234" fmla="*/ 844436 h 1419562"/>
              <a:gd name="connsiteX235" fmla="*/ 832142 w 1181930"/>
              <a:gd name="connsiteY235" fmla="*/ 825390 h 1419562"/>
              <a:gd name="connsiteX236" fmla="*/ 832142 w 1181930"/>
              <a:gd name="connsiteY236" fmla="*/ 749204 h 1419562"/>
              <a:gd name="connsiteX237" fmla="*/ 851189 w 1181930"/>
              <a:gd name="connsiteY237" fmla="*/ 730158 h 1419562"/>
              <a:gd name="connsiteX238" fmla="*/ 621626 w 1181930"/>
              <a:gd name="connsiteY238" fmla="*/ 730158 h 1419562"/>
              <a:gd name="connsiteX239" fmla="*/ 697811 w 1181930"/>
              <a:gd name="connsiteY239" fmla="*/ 730158 h 1419562"/>
              <a:gd name="connsiteX240" fmla="*/ 716858 w 1181930"/>
              <a:gd name="connsiteY240" fmla="*/ 749204 h 1419562"/>
              <a:gd name="connsiteX241" fmla="*/ 716858 w 1181930"/>
              <a:gd name="connsiteY241" fmla="*/ 825390 h 1419562"/>
              <a:gd name="connsiteX242" fmla="*/ 697811 w 1181930"/>
              <a:gd name="connsiteY242" fmla="*/ 844436 h 1419562"/>
              <a:gd name="connsiteX243" fmla="*/ 621626 w 1181930"/>
              <a:gd name="connsiteY243" fmla="*/ 844436 h 1419562"/>
              <a:gd name="connsiteX244" fmla="*/ 602579 w 1181930"/>
              <a:gd name="connsiteY244" fmla="*/ 825390 h 1419562"/>
              <a:gd name="connsiteX245" fmla="*/ 602579 w 1181930"/>
              <a:gd name="connsiteY245" fmla="*/ 749204 h 1419562"/>
              <a:gd name="connsiteX246" fmla="*/ 621626 w 1181930"/>
              <a:gd name="connsiteY246" fmla="*/ 730158 h 1419562"/>
              <a:gd name="connsiteX247" fmla="*/ 392063 w 1181930"/>
              <a:gd name="connsiteY247" fmla="*/ 730158 h 1419562"/>
              <a:gd name="connsiteX248" fmla="*/ 468248 w 1181930"/>
              <a:gd name="connsiteY248" fmla="*/ 730158 h 1419562"/>
              <a:gd name="connsiteX249" fmla="*/ 487295 w 1181930"/>
              <a:gd name="connsiteY249" fmla="*/ 749204 h 1419562"/>
              <a:gd name="connsiteX250" fmla="*/ 487295 w 1181930"/>
              <a:gd name="connsiteY250" fmla="*/ 825390 h 1419562"/>
              <a:gd name="connsiteX251" fmla="*/ 468248 w 1181930"/>
              <a:gd name="connsiteY251" fmla="*/ 844436 h 1419562"/>
              <a:gd name="connsiteX252" fmla="*/ 392063 w 1181930"/>
              <a:gd name="connsiteY252" fmla="*/ 844436 h 1419562"/>
              <a:gd name="connsiteX253" fmla="*/ 373016 w 1181930"/>
              <a:gd name="connsiteY253" fmla="*/ 825390 h 1419562"/>
              <a:gd name="connsiteX254" fmla="*/ 373016 w 1181930"/>
              <a:gd name="connsiteY254" fmla="*/ 749204 h 1419562"/>
              <a:gd name="connsiteX255" fmla="*/ 392063 w 1181930"/>
              <a:gd name="connsiteY255" fmla="*/ 730158 h 1419562"/>
              <a:gd name="connsiteX256" fmla="*/ 162500 w 1181930"/>
              <a:gd name="connsiteY256" fmla="*/ 730158 h 1419562"/>
              <a:gd name="connsiteX257" fmla="*/ 238685 w 1181930"/>
              <a:gd name="connsiteY257" fmla="*/ 730158 h 1419562"/>
              <a:gd name="connsiteX258" fmla="*/ 257731 w 1181930"/>
              <a:gd name="connsiteY258" fmla="*/ 749204 h 1419562"/>
              <a:gd name="connsiteX259" fmla="*/ 257731 w 1181930"/>
              <a:gd name="connsiteY259" fmla="*/ 825390 h 1419562"/>
              <a:gd name="connsiteX260" fmla="*/ 238685 w 1181930"/>
              <a:gd name="connsiteY260" fmla="*/ 844436 h 1419562"/>
              <a:gd name="connsiteX261" fmla="*/ 162500 w 1181930"/>
              <a:gd name="connsiteY261" fmla="*/ 844436 h 1419562"/>
              <a:gd name="connsiteX262" fmla="*/ 143453 w 1181930"/>
              <a:gd name="connsiteY262" fmla="*/ 825390 h 1419562"/>
              <a:gd name="connsiteX263" fmla="*/ 143453 w 1181930"/>
              <a:gd name="connsiteY263" fmla="*/ 749204 h 1419562"/>
              <a:gd name="connsiteX264" fmla="*/ 162500 w 1181930"/>
              <a:gd name="connsiteY264" fmla="*/ 730158 h 1419562"/>
              <a:gd name="connsiteX265" fmla="*/ 965970 w 1181930"/>
              <a:gd name="connsiteY265" fmla="*/ 600897 h 1419562"/>
              <a:gd name="connsiteX266" fmla="*/ 1042156 w 1181930"/>
              <a:gd name="connsiteY266" fmla="*/ 600897 h 1419562"/>
              <a:gd name="connsiteX267" fmla="*/ 1061202 w 1181930"/>
              <a:gd name="connsiteY267" fmla="*/ 619944 h 1419562"/>
              <a:gd name="connsiteX268" fmla="*/ 1061202 w 1181930"/>
              <a:gd name="connsiteY268" fmla="*/ 696129 h 1419562"/>
              <a:gd name="connsiteX269" fmla="*/ 1042156 w 1181930"/>
              <a:gd name="connsiteY269" fmla="*/ 715176 h 1419562"/>
              <a:gd name="connsiteX270" fmla="*/ 965970 w 1181930"/>
              <a:gd name="connsiteY270" fmla="*/ 715176 h 1419562"/>
              <a:gd name="connsiteX271" fmla="*/ 946924 w 1181930"/>
              <a:gd name="connsiteY271" fmla="*/ 696129 h 1419562"/>
              <a:gd name="connsiteX272" fmla="*/ 946924 w 1181930"/>
              <a:gd name="connsiteY272" fmla="*/ 619944 h 1419562"/>
              <a:gd name="connsiteX273" fmla="*/ 965970 w 1181930"/>
              <a:gd name="connsiteY273" fmla="*/ 600897 h 1419562"/>
              <a:gd name="connsiteX274" fmla="*/ 736407 w 1181930"/>
              <a:gd name="connsiteY274" fmla="*/ 600897 h 1419562"/>
              <a:gd name="connsiteX275" fmla="*/ 812592 w 1181930"/>
              <a:gd name="connsiteY275" fmla="*/ 600897 h 1419562"/>
              <a:gd name="connsiteX276" fmla="*/ 831639 w 1181930"/>
              <a:gd name="connsiteY276" fmla="*/ 619944 h 1419562"/>
              <a:gd name="connsiteX277" fmla="*/ 831639 w 1181930"/>
              <a:gd name="connsiteY277" fmla="*/ 696129 h 1419562"/>
              <a:gd name="connsiteX278" fmla="*/ 812592 w 1181930"/>
              <a:gd name="connsiteY278" fmla="*/ 715176 h 1419562"/>
              <a:gd name="connsiteX279" fmla="*/ 736407 w 1181930"/>
              <a:gd name="connsiteY279" fmla="*/ 715176 h 1419562"/>
              <a:gd name="connsiteX280" fmla="*/ 717361 w 1181930"/>
              <a:gd name="connsiteY280" fmla="*/ 696129 h 1419562"/>
              <a:gd name="connsiteX281" fmla="*/ 717361 w 1181930"/>
              <a:gd name="connsiteY281" fmla="*/ 619944 h 1419562"/>
              <a:gd name="connsiteX282" fmla="*/ 736407 w 1181930"/>
              <a:gd name="connsiteY282" fmla="*/ 600897 h 1419562"/>
              <a:gd name="connsiteX283" fmla="*/ 506844 w 1181930"/>
              <a:gd name="connsiteY283" fmla="*/ 600897 h 1419562"/>
              <a:gd name="connsiteX284" fmla="*/ 583029 w 1181930"/>
              <a:gd name="connsiteY284" fmla="*/ 600897 h 1419562"/>
              <a:gd name="connsiteX285" fmla="*/ 602076 w 1181930"/>
              <a:gd name="connsiteY285" fmla="*/ 619944 h 1419562"/>
              <a:gd name="connsiteX286" fmla="*/ 602076 w 1181930"/>
              <a:gd name="connsiteY286" fmla="*/ 696129 h 1419562"/>
              <a:gd name="connsiteX287" fmla="*/ 583029 w 1181930"/>
              <a:gd name="connsiteY287" fmla="*/ 715176 h 1419562"/>
              <a:gd name="connsiteX288" fmla="*/ 506844 w 1181930"/>
              <a:gd name="connsiteY288" fmla="*/ 715176 h 1419562"/>
              <a:gd name="connsiteX289" fmla="*/ 487798 w 1181930"/>
              <a:gd name="connsiteY289" fmla="*/ 696129 h 1419562"/>
              <a:gd name="connsiteX290" fmla="*/ 487798 w 1181930"/>
              <a:gd name="connsiteY290" fmla="*/ 619944 h 1419562"/>
              <a:gd name="connsiteX291" fmla="*/ 506844 w 1181930"/>
              <a:gd name="connsiteY291" fmla="*/ 600897 h 1419562"/>
              <a:gd name="connsiteX292" fmla="*/ 277281 w 1181930"/>
              <a:gd name="connsiteY292" fmla="*/ 600897 h 1419562"/>
              <a:gd name="connsiteX293" fmla="*/ 353466 w 1181930"/>
              <a:gd name="connsiteY293" fmla="*/ 600897 h 1419562"/>
              <a:gd name="connsiteX294" fmla="*/ 372513 w 1181930"/>
              <a:gd name="connsiteY294" fmla="*/ 619944 h 1419562"/>
              <a:gd name="connsiteX295" fmla="*/ 372513 w 1181930"/>
              <a:gd name="connsiteY295" fmla="*/ 696129 h 1419562"/>
              <a:gd name="connsiteX296" fmla="*/ 353466 w 1181930"/>
              <a:gd name="connsiteY296" fmla="*/ 715176 h 1419562"/>
              <a:gd name="connsiteX297" fmla="*/ 277281 w 1181930"/>
              <a:gd name="connsiteY297" fmla="*/ 715176 h 1419562"/>
              <a:gd name="connsiteX298" fmla="*/ 258235 w 1181930"/>
              <a:gd name="connsiteY298" fmla="*/ 696129 h 1419562"/>
              <a:gd name="connsiteX299" fmla="*/ 258235 w 1181930"/>
              <a:gd name="connsiteY299" fmla="*/ 619944 h 1419562"/>
              <a:gd name="connsiteX300" fmla="*/ 277281 w 1181930"/>
              <a:gd name="connsiteY300" fmla="*/ 600897 h 1419562"/>
              <a:gd name="connsiteX301" fmla="*/ 79062 w 1181930"/>
              <a:gd name="connsiteY301" fmla="*/ 600897 h 1419562"/>
              <a:gd name="connsiteX302" fmla="*/ 123903 w 1181930"/>
              <a:gd name="connsiteY302" fmla="*/ 600897 h 1419562"/>
              <a:gd name="connsiteX303" fmla="*/ 142950 w 1181930"/>
              <a:gd name="connsiteY303" fmla="*/ 619944 h 1419562"/>
              <a:gd name="connsiteX304" fmla="*/ 142950 w 1181930"/>
              <a:gd name="connsiteY304" fmla="*/ 696129 h 1419562"/>
              <a:gd name="connsiteX305" fmla="*/ 123903 w 1181930"/>
              <a:gd name="connsiteY305" fmla="*/ 715176 h 1419562"/>
              <a:gd name="connsiteX306" fmla="*/ 67096 w 1181930"/>
              <a:gd name="connsiteY306" fmla="*/ 715176 h 1419562"/>
              <a:gd name="connsiteX307" fmla="*/ 1080752 w 1181930"/>
              <a:gd name="connsiteY307" fmla="*/ 474407 h 1419562"/>
              <a:gd name="connsiteX308" fmla="*/ 1082961 w 1181930"/>
              <a:gd name="connsiteY308" fmla="*/ 474407 h 1419562"/>
              <a:gd name="connsiteX309" fmla="*/ 1094928 w 1181930"/>
              <a:gd name="connsiteY309" fmla="*/ 588685 h 1419562"/>
              <a:gd name="connsiteX310" fmla="*/ 1080752 w 1181930"/>
              <a:gd name="connsiteY310" fmla="*/ 588685 h 1419562"/>
              <a:gd name="connsiteX311" fmla="*/ 1061705 w 1181930"/>
              <a:gd name="connsiteY311" fmla="*/ 569639 h 1419562"/>
              <a:gd name="connsiteX312" fmla="*/ 1061705 w 1181930"/>
              <a:gd name="connsiteY312" fmla="*/ 493454 h 1419562"/>
              <a:gd name="connsiteX313" fmla="*/ 1080752 w 1181930"/>
              <a:gd name="connsiteY313" fmla="*/ 474407 h 1419562"/>
              <a:gd name="connsiteX314" fmla="*/ 851189 w 1181930"/>
              <a:gd name="connsiteY314" fmla="*/ 474407 h 1419562"/>
              <a:gd name="connsiteX315" fmla="*/ 927374 w 1181930"/>
              <a:gd name="connsiteY315" fmla="*/ 474407 h 1419562"/>
              <a:gd name="connsiteX316" fmla="*/ 946421 w 1181930"/>
              <a:gd name="connsiteY316" fmla="*/ 493454 h 1419562"/>
              <a:gd name="connsiteX317" fmla="*/ 946421 w 1181930"/>
              <a:gd name="connsiteY317" fmla="*/ 569639 h 1419562"/>
              <a:gd name="connsiteX318" fmla="*/ 927374 w 1181930"/>
              <a:gd name="connsiteY318" fmla="*/ 588685 h 1419562"/>
              <a:gd name="connsiteX319" fmla="*/ 851189 w 1181930"/>
              <a:gd name="connsiteY319" fmla="*/ 588685 h 1419562"/>
              <a:gd name="connsiteX320" fmla="*/ 832142 w 1181930"/>
              <a:gd name="connsiteY320" fmla="*/ 569639 h 1419562"/>
              <a:gd name="connsiteX321" fmla="*/ 832142 w 1181930"/>
              <a:gd name="connsiteY321" fmla="*/ 493454 h 1419562"/>
              <a:gd name="connsiteX322" fmla="*/ 851189 w 1181930"/>
              <a:gd name="connsiteY322" fmla="*/ 474407 h 1419562"/>
              <a:gd name="connsiteX323" fmla="*/ 621626 w 1181930"/>
              <a:gd name="connsiteY323" fmla="*/ 474407 h 1419562"/>
              <a:gd name="connsiteX324" fmla="*/ 697811 w 1181930"/>
              <a:gd name="connsiteY324" fmla="*/ 474407 h 1419562"/>
              <a:gd name="connsiteX325" fmla="*/ 716858 w 1181930"/>
              <a:gd name="connsiteY325" fmla="*/ 493454 h 1419562"/>
              <a:gd name="connsiteX326" fmla="*/ 716858 w 1181930"/>
              <a:gd name="connsiteY326" fmla="*/ 569639 h 1419562"/>
              <a:gd name="connsiteX327" fmla="*/ 697811 w 1181930"/>
              <a:gd name="connsiteY327" fmla="*/ 588685 h 1419562"/>
              <a:gd name="connsiteX328" fmla="*/ 621626 w 1181930"/>
              <a:gd name="connsiteY328" fmla="*/ 588685 h 1419562"/>
              <a:gd name="connsiteX329" fmla="*/ 602579 w 1181930"/>
              <a:gd name="connsiteY329" fmla="*/ 569639 h 1419562"/>
              <a:gd name="connsiteX330" fmla="*/ 602579 w 1181930"/>
              <a:gd name="connsiteY330" fmla="*/ 493454 h 1419562"/>
              <a:gd name="connsiteX331" fmla="*/ 621626 w 1181930"/>
              <a:gd name="connsiteY331" fmla="*/ 474407 h 1419562"/>
              <a:gd name="connsiteX332" fmla="*/ 392063 w 1181930"/>
              <a:gd name="connsiteY332" fmla="*/ 474407 h 1419562"/>
              <a:gd name="connsiteX333" fmla="*/ 468248 w 1181930"/>
              <a:gd name="connsiteY333" fmla="*/ 474407 h 1419562"/>
              <a:gd name="connsiteX334" fmla="*/ 487295 w 1181930"/>
              <a:gd name="connsiteY334" fmla="*/ 493454 h 1419562"/>
              <a:gd name="connsiteX335" fmla="*/ 487295 w 1181930"/>
              <a:gd name="connsiteY335" fmla="*/ 569639 h 1419562"/>
              <a:gd name="connsiteX336" fmla="*/ 468248 w 1181930"/>
              <a:gd name="connsiteY336" fmla="*/ 588685 h 1419562"/>
              <a:gd name="connsiteX337" fmla="*/ 392063 w 1181930"/>
              <a:gd name="connsiteY337" fmla="*/ 588685 h 1419562"/>
              <a:gd name="connsiteX338" fmla="*/ 373016 w 1181930"/>
              <a:gd name="connsiteY338" fmla="*/ 569639 h 1419562"/>
              <a:gd name="connsiteX339" fmla="*/ 373016 w 1181930"/>
              <a:gd name="connsiteY339" fmla="*/ 493454 h 1419562"/>
              <a:gd name="connsiteX340" fmla="*/ 392063 w 1181930"/>
              <a:gd name="connsiteY340" fmla="*/ 474407 h 1419562"/>
              <a:gd name="connsiteX341" fmla="*/ 162500 w 1181930"/>
              <a:gd name="connsiteY341" fmla="*/ 474407 h 1419562"/>
              <a:gd name="connsiteX342" fmla="*/ 238685 w 1181930"/>
              <a:gd name="connsiteY342" fmla="*/ 474407 h 1419562"/>
              <a:gd name="connsiteX343" fmla="*/ 257731 w 1181930"/>
              <a:gd name="connsiteY343" fmla="*/ 493454 h 1419562"/>
              <a:gd name="connsiteX344" fmla="*/ 257731 w 1181930"/>
              <a:gd name="connsiteY344" fmla="*/ 569639 h 1419562"/>
              <a:gd name="connsiteX345" fmla="*/ 238685 w 1181930"/>
              <a:gd name="connsiteY345" fmla="*/ 588685 h 1419562"/>
              <a:gd name="connsiteX346" fmla="*/ 162500 w 1181930"/>
              <a:gd name="connsiteY346" fmla="*/ 588685 h 1419562"/>
              <a:gd name="connsiteX347" fmla="*/ 143453 w 1181930"/>
              <a:gd name="connsiteY347" fmla="*/ 569639 h 1419562"/>
              <a:gd name="connsiteX348" fmla="*/ 143453 w 1181930"/>
              <a:gd name="connsiteY348" fmla="*/ 493454 h 1419562"/>
              <a:gd name="connsiteX349" fmla="*/ 162500 w 1181930"/>
              <a:gd name="connsiteY349" fmla="*/ 474407 h 1419562"/>
              <a:gd name="connsiteX350" fmla="*/ 965970 w 1181930"/>
              <a:gd name="connsiteY350" fmla="*/ 345147 h 1419562"/>
              <a:gd name="connsiteX351" fmla="*/ 1042156 w 1181930"/>
              <a:gd name="connsiteY351" fmla="*/ 345147 h 1419562"/>
              <a:gd name="connsiteX352" fmla="*/ 1061202 w 1181930"/>
              <a:gd name="connsiteY352" fmla="*/ 364193 h 1419562"/>
              <a:gd name="connsiteX353" fmla="*/ 1061202 w 1181930"/>
              <a:gd name="connsiteY353" fmla="*/ 440378 h 1419562"/>
              <a:gd name="connsiteX354" fmla="*/ 1042156 w 1181930"/>
              <a:gd name="connsiteY354" fmla="*/ 459425 h 1419562"/>
              <a:gd name="connsiteX355" fmla="*/ 965970 w 1181930"/>
              <a:gd name="connsiteY355" fmla="*/ 459425 h 1419562"/>
              <a:gd name="connsiteX356" fmla="*/ 946924 w 1181930"/>
              <a:gd name="connsiteY356" fmla="*/ 440378 h 1419562"/>
              <a:gd name="connsiteX357" fmla="*/ 946924 w 1181930"/>
              <a:gd name="connsiteY357" fmla="*/ 364193 h 1419562"/>
              <a:gd name="connsiteX358" fmla="*/ 965970 w 1181930"/>
              <a:gd name="connsiteY358" fmla="*/ 345147 h 1419562"/>
              <a:gd name="connsiteX359" fmla="*/ 736407 w 1181930"/>
              <a:gd name="connsiteY359" fmla="*/ 345147 h 1419562"/>
              <a:gd name="connsiteX360" fmla="*/ 812592 w 1181930"/>
              <a:gd name="connsiteY360" fmla="*/ 345147 h 1419562"/>
              <a:gd name="connsiteX361" fmla="*/ 831639 w 1181930"/>
              <a:gd name="connsiteY361" fmla="*/ 364193 h 1419562"/>
              <a:gd name="connsiteX362" fmla="*/ 831639 w 1181930"/>
              <a:gd name="connsiteY362" fmla="*/ 440378 h 1419562"/>
              <a:gd name="connsiteX363" fmla="*/ 812592 w 1181930"/>
              <a:gd name="connsiteY363" fmla="*/ 459425 h 1419562"/>
              <a:gd name="connsiteX364" fmla="*/ 736407 w 1181930"/>
              <a:gd name="connsiteY364" fmla="*/ 459425 h 1419562"/>
              <a:gd name="connsiteX365" fmla="*/ 717361 w 1181930"/>
              <a:gd name="connsiteY365" fmla="*/ 440378 h 1419562"/>
              <a:gd name="connsiteX366" fmla="*/ 717361 w 1181930"/>
              <a:gd name="connsiteY366" fmla="*/ 364193 h 1419562"/>
              <a:gd name="connsiteX367" fmla="*/ 736407 w 1181930"/>
              <a:gd name="connsiteY367" fmla="*/ 345147 h 1419562"/>
              <a:gd name="connsiteX368" fmla="*/ 506844 w 1181930"/>
              <a:gd name="connsiteY368" fmla="*/ 345147 h 1419562"/>
              <a:gd name="connsiteX369" fmla="*/ 583029 w 1181930"/>
              <a:gd name="connsiteY369" fmla="*/ 345147 h 1419562"/>
              <a:gd name="connsiteX370" fmla="*/ 602076 w 1181930"/>
              <a:gd name="connsiteY370" fmla="*/ 364193 h 1419562"/>
              <a:gd name="connsiteX371" fmla="*/ 602076 w 1181930"/>
              <a:gd name="connsiteY371" fmla="*/ 440378 h 1419562"/>
              <a:gd name="connsiteX372" fmla="*/ 583029 w 1181930"/>
              <a:gd name="connsiteY372" fmla="*/ 459425 h 1419562"/>
              <a:gd name="connsiteX373" fmla="*/ 506844 w 1181930"/>
              <a:gd name="connsiteY373" fmla="*/ 459425 h 1419562"/>
              <a:gd name="connsiteX374" fmla="*/ 487798 w 1181930"/>
              <a:gd name="connsiteY374" fmla="*/ 440378 h 1419562"/>
              <a:gd name="connsiteX375" fmla="*/ 487798 w 1181930"/>
              <a:gd name="connsiteY375" fmla="*/ 364193 h 1419562"/>
              <a:gd name="connsiteX376" fmla="*/ 506844 w 1181930"/>
              <a:gd name="connsiteY376" fmla="*/ 345147 h 1419562"/>
              <a:gd name="connsiteX377" fmla="*/ 277281 w 1181930"/>
              <a:gd name="connsiteY377" fmla="*/ 345147 h 1419562"/>
              <a:gd name="connsiteX378" fmla="*/ 353466 w 1181930"/>
              <a:gd name="connsiteY378" fmla="*/ 345147 h 1419562"/>
              <a:gd name="connsiteX379" fmla="*/ 372513 w 1181930"/>
              <a:gd name="connsiteY379" fmla="*/ 364193 h 1419562"/>
              <a:gd name="connsiteX380" fmla="*/ 372513 w 1181930"/>
              <a:gd name="connsiteY380" fmla="*/ 440378 h 1419562"/>
              <a:gd name="connsiteX381" fmla="*/ 353466 w 1181930"/>
              <a:gd name="connsiteY381" fmla="*/ 459425 h 1419562"/>
              <a:gd name="connsiteX382" fmla="*/ 277281 w 1181930"/>
              <a:gd name="connsiteY382" fmla="*/ 459425 h 1419562"/>
              <a:gd name="connsiteX383" fmla="*/ 258235 w 1181930"/>
              <a:gd name="connsiteY383" fmla="*/ 440378 h 1419562"/>
              <a:gd name="connsiteX384" fmla="*/ 258235 w 1181930"/>
              <a:gd name="connsiteY384" fmla="*/ 364193 h 1419562"/>
              <a:gd name="connsiteX385" fmla="*/ 277281 w 1181930"/>
              <a:gd name="connsiteY385" fmla="*/ 345147 h 1419562"/>
              <a:gd name="connsiteX386" fmla="*/ 105842 w 1181930"/>
              <a:gd name="connsiteY386" fmla="*/ 345147 h 1419562"/>
              <a:gd name="connsiteX387" fmla="*/ 123903 w 1181930"/>
              <a:gd name="connsiteY387" fmla="*/ 345147 h 1419562"/>
              <a:gd name="connsiteX388" fmla="*/ 142950 w 1181930"/>
              <a:gd name="connsiteY388" fmla="*/ 364193 h 1419562"/>
              <a:gd name="connsiteX389" fmla="*/ 142950 w 1181930"/>
              <a:gd name="connsiteY389" fmla="*/ 440378 h 1419562"/>
              <a:gd name="connsiteX390" fmla="*/ 123903 w 1181930"/>
              <a:gd name="connsiteY390" fmla="*/ 459425 h 1419562"/>
              <a:gd name="connsiteX391" fmla="*/ 93876 w 1181930"/>
              <a:gd name="connsiteY391" fmla="*/ 459425 h 1419562"/>
              <a:gd name="connsiteX392" fmla="*/ 1061705 w 1181930"/>
              <a:gd name="connsiteY392" fmla="*/ 271412 h 1419562"/>
              <a:gd name="connsiteX393" fmla="*/ 1067576 w 1181930"/>
              <a:gd name="connsiteY393" fmla="*/ 327477 h 1419562"/>
              <a:gd name="connsiteX394" fmla="*/ 1067284 w 1181930"/>
              <a:gd name="connsiteY394" fmla="*/ 327356 h 1419562"/>
              <a:gd name="connsiteX395" fmla="*/ 1061705 w 1181930"/>
              <a:gd name="connsiteY395" fmla="*/ 313888 h 1419562"/>
              <a:gd name="connsiteX396" fmla="*/ 851189 w 1181930"/>
              <a:gd name="connsiteY396" fmla="*/ 218656 h 1419562"/>
              <a:gd name="connsiteX397" fmla="*/ 927374 w 1181930"/>
              <a:gd name="connsiteY397" fmla="*/ 218656 h 1419562"/>
              <a:gd name="connsiteX398" fmla="*/ 946421 w 1181930"/>
              <a:gd name="connsiteY398" fmla="*/ 237703 h 1419562"/>
              <a:gd name="connsiteX399" fmla="*/ 946421 w 1181930"/>
              <a:gd name="connsiteY399" fmla="*/ 313888 h 1419562"/>
              <a:gd name="connsiteX400" fmla="*/ 927374 w 1181930"/>
              <a:gd name="connsiteY400" fmla="*/ 332934 h 1419562"/>
              <a:gd name="connsiteX401" fmla="*/ 851189 w 1181930"/>
              <a:gd name="connsiteY401" fmla="*/ 332934 h 1419562"/>
              <a:gd name="connsiteX402" fmla="*/ 832142 w 1181930"/>
              <a:gd name="connsiteY402" fmla="*/ 313888 h 1419562"/>
              <a:gd name="connsiteX403" fmla="*/ 832142 w 1181930"/>
              <a:gd name="connsiteY403" fmla="*/ 237703 h 1419562"/>
              <a:gd name="connsiteX404" fmla="*/ 851189 w 1181930"/>
              <a:gd name="connsiteY404" fmla="*/ 218656 h 1419562"/>
              <a:gd name="connsiteX405" fmla="*/ 621626 w 1181930"/>
              <a:gd name="connsiteY405" fmla="*/ 218656 h 1419562"/>
              <a:gd name="connsiteX406" fmla="*/ 697811 w 1181930"/>
              <a:gd name="connsiteY406" fmla="*/ 218656 h 1419562"/>
              <a:gd name="connsiteX407" fmla="*/ 716858 w 1181930"/>
              <a:gd name="connsiteY407" fmla="*/ 237703 h 1419562"/>
              <a:gd name="connsiteX408" fmla="*/ 716858 w 1181930"/>
              <a:gd name="connsiteY408" fmla="*/ 313888 h 1419562"/>
              <a:gd name="connsiteX409" fmla="*/ 697811 w 1181930"/>
              <a:gd name="connsiteY409" fmla="*/ 332934 h 1419562"/>
              <a:gd name="connsiteX410" fmla="*/ 621626 w 1181930"/>
              <a:gd name="connsiteY410" fmla="*/ 332934 h 1419562"/>
              <a:gd name="connsiteX411" fmla="*/ 602579 w 1181930"/>
              <a:gd name="connsiteY411" fmla="*/ 313888 h 1419562"/>
              <a:gd name="connsiteX412" fmla="*/ 602579 w 1181930"/>
              <a:gd name="connsiteY412" fmla="*/ 237703 h 1419562"/>
              <a:gd name="connsiteX413" fmla="*/ 621626 w 1181930"/>
              <a:gd name="connsiteY413" fmla="*/ 218656 h 1419562"/>
              <a:gd name="connsiteX414" fmla="*/ 392063 w 1181930"/>
              <a:gd name="connsiteY414" fmla="*/ 218656 h 1419562"/>
              <a:gd name="connsiteX415" fmla="*/ 468248 w 1181930"/>
              <a:gd name="connsiteY415" fmla="*/ 218656 h 1419562"/>
              <a:gd name="connsiteX416" fmla="*/ 487295 w 1181930"/>
              <a:gd name="connsiteY416" fmla="*/ 237703 h 1419562"/>
              <a:gd name="connsiteX417" fmla="*/ 487295 w 1181930"/>
              <a:gd name="connsiteY417" fmla="*/ 313888 h 1419562"/>
              <a:gd name="connsiteX418" fmla="*/ 468248 w 1181930"/>
              <a:gd name="connsiteY418" fmla="*/ 332934 h 1419562"/>
              <a:gd name="connsiteX419" fmla="*/ 392063 w 1181930"/>
              <a:gd name="connsiteY419" fmla="*/ 332934 h 1419562"/>
              <a:gd name="connsiteX420" fmla="*/ 373016 w 1181930"/>
              <a:gd name="connsiteY420" fmla="*/ 313888 h 1419562"/>
              <a:gd name="connsiteX421" fmla="*/ 373016 w 1181930"/>
              <a:gd name="connsiteY421" fmla="*/ 237703 h 1419562"/>
              <a:gd name="connsiteX422" fmla="*/ 392063 w 1181930"/>
              <a:gd name="connsiteY422" fmla="*/ 218656 h 1419562"/>
              <a:gd name="connsiteX423" fmla="*/ 162500 w 1181930"/>
              <a:gd name="connsiteY423" fmla="*/ 218656 h 1419562"/>
              <a:gd name="connsiteX424" fmla="*/ 238685 w 1181930"/>
              <a:gd name="connsiteY424" fmla="*/ 218656 h 1419562"/>
              <a:gd name="connsiteX425" fmla="*/ 257731 w 1181930"/>
              <a:gd name="connsiteY425" fmla="*/ 237703 h 1419562"/>
              <a:gd name="connsiteX426" fmla="*/ 257731 w 1181930"/>
              <a:gd name="connsiteY426" fmla="*/ 313888 h 1419562"/>
              <a:gd name="connsiteX427" fmla="*/ 238685 w 1181930"/>
              <a:gd name="connsiteY427" fmla="*/ 332934 h 1419562"/>
              <a:gd name="connsiteX428" fmla="*/ 162500 w 1181930"/>
              <a:gd name="connsiteY428" fmla="*/ 332934 h 1419562"/>
              <a:gd name="connsiteX429" fmla="*/ 143453 w 1181930"/>
              <a:gd name="connsiteY429" fmla="*/ 313888 h 1419562"/>
              <a:gd name="connsiteX430" fmla="*/ 143453 w 1181930"/>
              <a:gd name="connsiteY430" fmla="*/ 237703 h 1419562"/>
              <a:gd name="connsiteX431" fmla="*/ 162500 w 1181930"/>
              <a:gd name="connsiteY431" fmla="*/ 218656 h 1419562"/>
              <a:gd name="connsiteX432" fmla="*/ 132260 w 1181930"/>
              <a:gd name="connsiteY432" fmla="*/ 92857 h 1419562"/>
              <a:gd name="connsiteX433" fmla="*/ 137371 w 1181930"/>
              <a:gd name="connsiteY433" fmla="*/ 94974 h 1419562"/>
              <a:gd name="connsiteX434" fmla="*/ 142950 w 1181930"/>
              <a:gd name="connsiteY434" fmla="*/ 108442 h 1419562"/>
              <a:gd name="connsiteX435" fmla="*/ 142950 w 1181930"/>
              <a:gd name="connsiteY435" fmla="*/ 184627 h 1419562"/>
              <a:gd name="connsiteX436" fmla="*/ 123903 w 1181930"/>
              <a:gd name="connsiteY436" fmla="*/ 203674 h 1419562"/>
              <a:gd name="connsiteX437" fmla="*/ 120656 w 1181930"/>
              <a:gd name="connsiteY437" fmla="*/ 203674 h 1419562"/>
              <a:gd name="connsiteX438" fmla="*/ 965970 w 1181930"/>
              <a:gd name="connsiteY438" fmla="*/ 89395 h 1419562"/>
              <a:gd name="connsiteX439" fmla="*/ 1042156 w 1181930"/>
              <a:gd name="connsiteY439" fmla="*/ 89395 h 1419562"/>
              <a:gd name="connsiteX440" fmla="*/ 1042668 w 1181930"/>
              <a:gd name="connsiteY440" fmla="*/ 89608 h 1419562"/>
              <a:gd name="connsiteX441" fmla="*/ 1054094 w 1181930"/>
              <a:gd name="connsiteY441" fmla="*/ 198729 h 1419562"/>
              <a:gd name="connsiteX442" fmla="*/ 1042156 w 1181930"/>
              <a:gd name="connsiteY442" fmla="*/ 203674 h 1419562"/>
              <a:gd name="connsiteX443" fmla="*/ 965970 w 1181930"/>
              <a:gd name="connsiteY443" fmla="*/ 203674 h 1419562"/>
              <a:gd name="connsiteX444" fmla="*/ 946924 w 1181930"/>
              <a:gd name="connsiteY444" fmla="*/ 184627 h 1419562"/>
              <a:gd name="connsiteX445" fmla="*/ 946924 w 1181930"/>
              <a:gd name="connsiteY445" fmla="*/ 108442 h 1419562"/>
              <a:gd name="connsiteX446" fmla="*/ 965970 w 1181930"/>
              <a:gd name="connsiteY446" fmla="*/ 89395 h 1419562"/>
              <a:gd name="connsiteX447" fmla="*/ 736407 w 1181930"/>
              <a:gd name="connsiteY447" fmla="*/ 89395 h 1419562"/>
              <a:gd name="connsiteX448" fmla="*/ 812592 w 1181930"/>
              <a:gd name="connsiteY448" fmla="*/ 89395 h 1419562"/>
              <a:gd name="connsiteX449" fmla="*/ 831639 w 1181930"/>
              <a:gd name="connsiteY449" fmla="*/ 108442 h 1419562"/>
              <a:gd name="connsiteX450" fmla="*/ 831639 w 1181930"/>
              <a:gd name="connsiteY450" fmla="*/ 184627 h 1419562"/>
              <a:gd name="connsiteX451" fmla="*/ 812592 w 1181930"/>
              <a:gd name="connsiteY451" fmla="*/ 203674 h 1419562"/>
              <a:gd name="connsiteX452" fmla="*/ 736407 w 1181930"/>
              <a:gd name="connsiteY452" fmla="*/ 203674 h 1419562"/>
              <a:gd name="connsiteX453" fmla="*/ 717361 w 1181930"/>
              <a:gd name="connsiteY453" fmla="*/ 184627 h 1419562"/>
              <a:gd name="connsiteX454" fmla="*/ 717361 w 1181930"/>
              <a:gd name="connsiteY454" fmla="*/ 108442 h 1419562"/>
              <a:gd name="connsiteX455" fmla="*/ 736407 w 1181930"/>
              <a:gd name="connsiteY455" fmla="*/ 89395 h 1419562"/>
              <a:gd name="connsiteX456" fmla="*/ 506844 w 1181930"/>
              <a:gd name="connsiteY456" fmla="*/ 89395 h 1419562"/>
              <a:gd name="connsiteX457" fmla="*/ 583029 w 1181930"/>
              <a:gd name="connsiteY457" fmla="*/ 89395 h 1419562"/>
              <a:gd name="connsiteX458" fmla="*/ 602076 w 1181930"/>
              <a:gd name="connsiteY458" fmla="*/ 108442 h 1419562"/>
              <a:gd name="connsiteX459" fmla="*/ 602076 w 1181930"/>
              <a:gd name="connsiteY459" fmla="*/ 184627 h 1419562"/>
              <a:gd name="connsiteX460" fmla="*/ 583029 w 1181930"/>
              <a:gd name="connsiteY460" fmla="*/ 203674 h 1419562"/>
              <a:gd name="connsiteX461" fmla="*/ 506844 w 1181930"/>
              <a:gd name="connsiteY461" fmla="*/ 203674 h 1419562"/>
              <a:gd name="connsiteX462" fmla="*/ 487798 w 1181930"/>
              <a:gd name="connsiteY462" fmla="*/ 184627 h 1419562"/>
              <a:gd name="connsiteX463" fmla="*/ 487798 w 1181930"/>
              <a:gd name="connsiteY463" fmla="*/ 108442 h 1419562"/>
              <a:gd name="connsiteX464" fmla="*/ 506844 w 1181930"/>
              <a:gd name="connsiteY464" fmla="*/ 89395 h 1419562"/>
              <a:gd name="connsiteX465" fmla="*/ 277281 w 1181930"/>
              <a:gd name="connsiteY465" fmla="*/ 89395 h 1419562"/>
              <a:gd name="connsiteX466" fmla="*/ 353466 w 1181930"/>
              <a:gd name="connsiteY466" fmla="*/ 89395 h 1419562"/>
              <a:gd name="connsiteX467" fmla="*/ 372513 w 1181930"/>
              <a:gd name="connsiteY467" fmla="*/ 108442 h 1419562"/>
              <a:gd name="connsiteX468" fmla="*/ 372513 w 1181930"/>
              <a:gd name="connsiteY468" fmla="*/ 184627 h 1419562"/>
              <a:gd name="connsiteX469" fmla="*/ 353466 w 1181930"/>
              <a:gd name="connsiteY469" fmla="*/ 203674 h 1419562"/>
              <a:gd name="connsiteX470" fmla="*/ 277281 w 1181930"/>
              <a:gd name="connsiteY470" fmla="*/ 203674 h 1419562"/>
              <a:gd name="connsiteX471" fmla="*/ 258235 w 1181930"/>
              <a:gd name="connsiteY471" fmla="*/ 184627 h 1419562"/>
              <a:gd name="connsiteX472" fmla="*/ 258235 w 1181930"/>
              <a:gd name="connsiteY472" fmla="*/ 108442 h 1419562"/>
              <a:gd name="connsiteX473" fmla="*/ 277281 w 1181930"/>
              <a:gd name="connsiteY473" fmla="*/ 89395 h 1419562"/>
              <a:gd name="connsiteX474" fmla="*/ 832142 w 1181930"/>
              <a:gd name="connsiteY474" fmla="*/ 0 h 1419562"/>
              <a:gd name="connsiteX475" fmla="*/ 946421 w 1181930"/>
              <a:gd name="connsiteY475" fmla="*/ 0 h 1419562"/>
              <a:gd name="connsiteX476" fmla="*/ 946421 w 1181930"/>
              <a:gd name="connsiteY476" fmla="*/ 58137 h 1419562"/>
              <a:gd name="connsiteX477" fmla="*/ 927374 w 1181930"/>
              <a:gd name="connsiteY477" fmla="*/ 77183 h 1419562"/>
              <a:gd name="connsiteX478" fmla="*/ 851189 w 1181930"/>
              <a:gd name="connsiteY478" fmla="*/ 77183 h 1419562"/>
              <a:gd name="connsiteX479" fmla="*/ 832142 w 1181930"/>
              <a:gd name="connsiteY479" fmla="*/ 58137 h 1419562"/>
              <a:gd name="connsiteX480" fmla="*/ 602579 w 1181930"/>
              <a:gd name="connsiteY480" fmla="*/ 0 h 1419562"/>
              <a:gd name="connsiteX481" fmla="*/ 716858 w 1181930"/>
              <a:gd name="connsiteY481" fmla="*/ 0 h 1419562"/>
              <a:gd name="connsiteX482" fmla="*/ 716858 w 1181930"/>
              <a:gd name="connsiteY482" fmla="*/ 58137 h 1419562"/>
              <a:gd name="connsiteX483" fmla="*/ 697811 w 1181930"/>
              <a:gd name="connsiteY483" fmla="*/ 77183 h 1419562"/>
              <a:gd name="connsiteX484" fmla="*/ 621626 w 1181930"/>
              <a:gd name="connsiteY484" fmla="*/ 77183 h 1419562"/>
              <a:gd name="connsiteX485" fmla="*/ 602579 w 1181930"/>
              <a:gd name="connsiteY485" fmla="*/ 58137 h 1419562"/>
              <a:gd name="connsiteX486" fmla="*/ 373016 w 1181930"/>
              <a:gd name="connsiteY486" fmla="*/ 0 h 1419562"/>
              <a:gd name="connsiteX487" fmla="*/ 487295 w 1181930"/>
              <a:gd name="connsiteY487" fmla="*/ 0 h 1419562"/>
              <a:gd name="connsiteX488" fmla="*/ 487295 w 1181930"/>
              <a:gd name="connsiteY488" fmla="*/ 58137 h 1419562"/>
              <a:gd name="connsiteX489" fmla="*/ 468248 w 1181930"/>
              <a:gd name="connsiteY489" fmla="*/ 77183 h 1419562"/>
              <a:gd name="connsiteX490" fmla="*/ 392063 w 1181930"/>
              <a:gd name="connsiteY490" fmla="*/ 77183 h 1419562"/>
              <a:gd name="connsiteX491" fmla="*/ 373016 w 1181930"/>
              <a:gd name="connsiteY491" fmla="*/ 58137 h 1419562"/>
              <a:gd name="connsiteX492" fmla="*/ 143453 w 1181930"/>
              <a:gd name="connsiteY492" fmla="*/ 0 h 1419562"/>
              <a:gd name="connsiteX493" fmla="*/ 257731 w 1181930"/>
              <a:gd name="connsiteY493" fmla="*/ 0 h 1419562"/>
              <a:gd name="connsiteX494" fmla="*/ 257731 w 1181930"/>
              <a:gd name="connsiteY494" fmla="*/ 58137 h 1419562"/>
              <a:gd name="connsiteX495" fmla="*/ 238685 w 1181930"/>
              <a:gd name="connsiteY495" fmla="*/ 77183 h 1419562"/>
              <a:gd name="connsiteX496" fmla="*/ 162500 w 1181930"/>
              <a:gd name="connsiteY496" fmla="*/ 77183 h 1419562"/>
              <a:gd name="connsiteX497" fmla="*/ 143453 w 1181930"/>
              <a:gd name="connsiteY497" fmla="*/ 58137 h 141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</a:cxnLst>
            <a:rect l="l" t="t" r="r" b="b"/>
            <a:pathLst>
              <a:path w="1181930" h="1419562">
                <a:moveTo>
                  <a:pt x="1178127" y="1383239"/>
                </a:moveTo>
                <a:lnTo>
                  <a:pt x="1181930" y="1419562"/>
                </a:lnTo>
                <a:lnTo>
                  <a:pt x="1176487" y="1419562"/>
                </a:lnTo>
                <a:lnTo>
                  <a:pt x="1176487" y="1387197"/>
                </a:lnTo>
                <a:close/>
                <a:moveTo>
                  <a:pt x="965970" y="1368151"/>
                </a:moveTo>
                <a:lnTo>
                  <a:pt x="1042156" y="1368151"/>
                </a:lnTo>
                <a:cubicBezTo>
                  <a:pt x="1052675" y="1368151"/>
                  <a:pt x="1061202" y="1376678"/>
                  <a:pt x="1061202" y="1387197"/>
                </a:cubicBezTo>
                <a:lnTo>
                  <a:pt x="1061202" y="1419562"/>
                </a:lnTo>
                <a:lnTo>
                  <a:pt x="946924" y="1419562"/>
                </a:lnTo>
                <a:lnTo>
                  <a:pt x="946924" y="1387197"/>
                </a:lnTo>
                <a:cubicBezTo>
                  <a:pt x="946924" y="1376678"/>
                  <a:pt x="955451" y="1368151"/>
                  <a:pt x="965970" y="1368151"/>
                </a:cubicBezTo>
                <a:close/>
                <a:moveTo>
                  <a:pt x="736407" y="1368151"/>
                </a:moveTo>
                <a:lnTo>
                  <a:pt x="812592" y="1368151"/>
                </a:lnTo>
                <a:cubicBezTo>
                  <a:pt x="823112" y="1368151"/>
                  <a:pt x="831639" y="1376678"/>
                  <a:pt x="831639" y="1387197"/>
                </a:cubicBezTo>
                <a:lnTo>
                  <a:pt x="831639" y="1419562"/>
                </a:lnTo>
                <a:lnTo>
                  <a:pt x="717361" y="1419562"/>
                </a:lnTo>
                <a:lnTo>
                  <a:pt x="717361" y="1387197"/>
                </a:lnTo>
                <a:cubicBezTo>
                  <a:pt x="717361" y="1376678"/>
                  <a:pt x="725888" y="1368151"/>
                  <a:pt x="736407" y="1368151"/>
                </a:cubicBezTo>
                <a:close/>
                <a:moveTo>
                  <a:pt x="506844" y="1368151"/>
                </a:moveTo>
                <a:lnTo>
                  <a:pt x="583029" y="1368151"/>
                </a:lnTo>
                <a:cubicBezTo>
                  <a:pt x="593549" y="1368151"/>
                  <a:pt x="602076" y="1376678"/>
                  <a:pt x="602076" y="1387197"/>
                </a:cubicBezTo>
                <a:lnTo>
                  <a:pt x="602076" y="1419562"/>
                </a:lnTo>
                <a:lnTo>
                  <a:pt x="487798" y="1419562"/>
                </a:lnTo>
                <a:lnTo>
                  <a:pt x="487798" y="1387197"/>
                </a:lnTo>
                <a:cubicBezTo>
                  <a:pt x="487798" y="1376678"/>
                  <a:pt x="496325" y="1368151"/>
                  <a:pt x="506844" y="1368151"/>
                </a:cubicBezTo>
                <a:close/>
                <a:moveTo>
                  <a:pt x="277281" y="1368151"/>
                </a:moveTo>
                <a:lnTo>
                  <a:pt x="353466" y="1368151"/>
                </a:lnTo>
                <a:cubicBezTo>
                  <a:pt x="363986" y="1368151"/>
                  <a:pt x="372513" y="1376678"/>
                  <a:pt x="372513" y="1387197"/>
                </a:cubicBezTo>
                <a:lnTo>
                  <a:pt x="372513" y="1419562"/>
                </a:lnTo>
                <a:lnTo>
                  <a:pt x="258235" y="1419562"/>
                </a:lnTo>
                <a:lnTo>
                  <a:pt x="258235" y="1387197"/>
                </a:lnTo>
                <a:cubicBezTo>
                  <a:pt x="258235" y="1376678"/>
                  <a:pt x="266762" y="1368151"/>
                  <a:pt x="277281" y="1368151"/>
                </a:cubicBezTo>
                <a:close/>
                <a:moveTo>
                  <a:pt x="47718" y="1368151"/>
                </a:moveTo>
                <a:lnTo>
                  <a:pt x="123903" y="1368151"/>
                </a:lnTo>
                <a:cubicBezTo>
                  <a:pt x="134423" y="1368151"/>
                  <a:pt x="142950" y="1376678"/>
                  <a:pt x="142950" y="1387197"/>
                </a:cubicBezTo>
                <a:lnTo>
                  <a:pt x="142950" y="1419562"/>
                </a:lnTo>
                <a:lnTo>
                  <a:pt x="28671" y="1419562"/>
                </a:lnTo>
                <a:lnTo>
                  <a:pt x="28671" y="1387197"/>
                </a:lnTo>
                <a:cubicBezTo>
                  <a:pt x="28671" y="1376678"/>
                  <a:pt x="37199" y="1368151"/>
                  <a:pt x="47718" y="1368151"/>
                </a:cubicBezTo>
                <a:close/>
                <a:moveTo>
                  <a:pt x="11848" y="1242790"/>
                </a:moveTo>
                <a:lnTo>
                  <a:pt x="22590" y="1247239"/>
                </a:lnTo>
                <a:cubicBezTo>
                  <a:pt x="26037" y="1250685"/>
                  <a:pt x="28168" y="1255447"/>
                  <a:pt x="28168" y="1260707"/>
                </a:cubicBezTo>
                <a:lnTo>
                  <a:pt x="28168" y="1336892"/>
                </a:lnTo>
                <a:cubicBezTo>
                  <a:pt x="28168" y="1347411"/>
                  <a:pt x="19641" y="1355938"/>
                  <a:pt x="9122" y="1355938"/>
                </a:cubicBezTo>
                <a:lnTo>
                  <a:pt x="0" y="1355938"/>
                </a:lnTo>
                <a:close/>
                <a:moveTo>
                  <a:pt x="1080752" y="1241660"/>
                </a:moveTo>
                <a:lnTo>
                  <a:pt x="1156937" y="1241660"/>
                </a:lnTo>
                <a:lnTo>
                  <a:pt x="1163590" y="1244416"/>
                </a:lnTo>
                <a:lnTo>
                  <a:pt x="1173821" y="1342114"/>
                </a:lnTo>
                <a:lnTo>
                  <a:pt x="1170405" y="1350360"/>
                </a:lnTo>
                <a:cubicBezTo>
                  <a:pt x="1166958" y="1353807"/>
                  <a:pt x="1162197" y="1355938"/>
                  <a:pt x="1156937" y="1355938"/>
                </a:cubicBezTo>
                <a:lnTo>
                  <a:pt x="1080752" y="1355938"/>
                </a:lnTo>
                <a:cubicBezTo>
                  <a:pt x="1070233" y="1355938"/>
                  <a:pt x="1061705" y="1347411"/>
                  <a:pt x="1061705" y="1336892"/>
                </a:cubicBezTo>
                <a:lnTo>
                  <a:pt x="1061705" y="1260707"/>
                </a:lnTo>
                <a:cubicBezTo>
                  <a:pt x="1061705" y="1250187"/>
                  <a:pt x="1070233" y="1241660"/>
                  <a:pt x="1080752" y="1241660"/>
                </a:cubicBezTo>
                <a:close/>
                <a:moveTo>
                  <a:pt x="851189" y="1241660"/>
                </a:moveTo>
                <a:lnTo>
                  <a:pt x="927374" y="1241660"/>
                </a:lnTo>
                <a:cubicBezTo>
                  <a:pt x="937893" y="1241660"/>
                  <a:pt x="946421" y="1250187"/>
                  <a:pt x="946421" y="1260707"/>
                </a:cubicBezTo>
                <a:lnTo>
                  <a:pt x="946421" y="1336892"/>
                </a:lnTo>
                <a:cubicBezTo>
                  <a:pt x="946421" y="1347411"/>
                  <a:pt x="937893" y="1355938"/>
                  <a:pt x="927374" y="1355938"/>
                </a:cubicBezTo>
                <a:lnTo>
                  <a:pt x="851189" y="1355938"/>
                </a:lnTo>
                <a:cubicBezTo>
                  <a:pt x="840670" y="1355938"/>
                  <a:pt x="832142" y="1347411"/>
                  <a:pt x="832142" y="1336892"/>
                </a:cubicBezTo>
                <a:lnTo>
                  <a:pt x="832142" y="1260707"/>
                </a:lnTo>
                <a:cubicBezTo>
                  <a:pt x="832142" y="1250187"/>
                  <a:pt x="840670" y="1241660"/>
                  <a:pt x="851189" y="1241660"/>
                </a:cubicBezTo>
                <a:close/>
                <a:moveTo>
                  <a:pt x="621626" y="1241660"/>
                </a:moveTo>
                <a:lnTo>
                  <a:pt x="697811" y="1241660"/>
                </a:lnTo>
                <a:cubicBezTo>
                  <a:pt x="708330" y="1241660"/>
                  <a:pt x="716858" y="1250187"/>
                  <a:pt x="716858" y="1260707"/>
                </a:cubicBezTo>
                <a:lnTo>
                  <a:pt x="716858" y="1336892"/>
                </a:lnTo>
                <a:cubicBezTo>
                  <a:pt x="716858" y="1347411"/>
                  <a:pt x="708330" y="1355938"/>
                  <a:pt x="697811" y="1355938"/>
                </a:cubicBezTo>
                <a:lnTo>
                  <a:pt x="621626" y="1355938"/>
                </a:lnTo>
                <a:cubicBezTo>
                  <a:pt x="611106" y="1355938"/>
                  <a:pt x="602579" y="1347411"/>
                  <a:pt x="602579" y="1336892"/>
                </a:cubicBezTo>
                <a:lnTo>
                  <a:pt x="602579" y="1260707"/>
                </a:lnTo>
                <a:cubicBezTo>
                  <a:pt x="602579" y="1250187"/>
                  <a:pt x="611106" y="1241660"/>
                  <a:pt x="621626" y="1241660"/>
                </a:cubicBezTo>
                <a:close/>
                <a:moveTo>
                  <a:pt x="392063" y="1241660"/>
                </a:moveTo>
                <a:lnTo>
                  <a:pt x="468248" y="1241660"/>
                </a:lnTo>
                <a:cubicBezTo>
                  <a:pt x="478767" y="1241660"/>
                  <a:pt x="487295" y="1250187"/>
                  <a:pt x="487295" y="1260707"/>
                </a:cubicBezTo>
                <a:lnTo>
                  <a:pt x="487295" y="1336892"/>
                </a:lnTo>
                <a:cubicBezTo>
                  <a:pt x="487295" y="1347411"/>
                  <a:pt x="478767" y="1355938"/>
                  <a:pt x="468248" y="1355938"/>
                </a:cubicBezTo>
                <a:lnTo>
                  <a:pt x="392063" y="1355938"/>
                </a:lnTo>
                <a:cubicBezTo>
                  <a:pt x="381543" y="1355938"/>
                  <a:pt x="373016" y="1347411"/>
                  <a:pt x="373016" y="1336892"/>
                </a:cubicBezTo>
                <a:lnTo>
                  <a:pt x="373016" y="1260707"/>
                </a:lnTo>
                <a:cubicBezTo>
                  <a:pt x="373016" y="1250187"/>
                  <a:pt x="381543" y="1241660"/>
                  <a:pt x="392063" y="1241660"/>
                </a:cubicBezTo>
                <a:close/>
                <a:moveTo>
                  <a:pt x="162500" y="1241660"/>
                </a:moveTo>
                <a:lnTo>
                  <a:pt x="238685" y="1241660"/>
                </a:lnTo>
                <a:cubicBezTo>
                  <a:pt x="249204" y="1241660"/>
                  <a:pt x="257731" y="1250187"/>
                  <a:pt x="257731" y="1260707"/>
                </a:cubicBezTo>
                <a:lnTo>
                  <a:pt x="257731" y="1336892"/>
                </a:lnTo>
                <a:cubicBezTo>
                  <a:pt x="257731" y="1347411"/>
                  <a:pt x="249204" y="1355938"/>
                  <a:pt x="238685" y="1355938"/>
                </a:cubicBezTo>
                <a:lnTo>
                  <a:pt x="162500" y="1355938"/>
                </a:lnTo>
                <a:cubicBezTo>
                  <a:pt x="151980" y="1355938"/>
                  <a:pt x="143453" y="1347411"/>
                  <a:pt x="143453" y="1336892"/>
                </a:cubicBezTo>
                <a:lnTo>
                  <a:pt x="143453" y="1260707"/>
                </a:lnTo>
                <a:cubicBezTo>
                  <a:pt x="143453" y="1250187"/>
                  <a:pt x="151980" y="1241660"/>
                  <a:pt x="162500" y="1241660"/>
                </a:cubicBezTo>
                <a:close/>
                <a:moveTo>
                  <a:pt x="965970" y="1112399"/>
                </a:moveTo>
                <a:lnTo>
                  <a:pt x="1042156" y="1112399"/>
                </a:lnTo>
                <a:cubicBezTo>
                  <a:pt x="1052675" y="1112399"/>
                  <a:pt x="1061202" y="1120927"/>
                  <a:pt x="1061202" y="1131446"/>
                </a:cubicBezTo>
                <a:lnTo>
                  <a:pt x="1061202" y="1207631"/>
                </a:lnTo>
                <a:cubicBezTo>
                  <a:pt x="1061202" y="1218151"/>
                  <a:pt x="1052675" y="1226678"/>
                  <a:pt x="1042156" y="1226678"/>
                </a:cubicBezTo>
                <a:lnTo>
                  <a:pt x="965970" y="1226678"/>
                </a:lnTo>
                <a:cubicBezTo>
                  <a:pt x="955451" y="1226678"/>
                  <a:pt x="946924" y="1218151"/>
                  <a:pt x="946924" y="1207631"/>
                </a:cubicBezTo>
                <a:lnTo>
                  <a:pt x="946924" y="1131446"/>
                </a:lnTo>
                <a:cubicBezTo>
                  <a:pt x="946924" y="1120927"/>
                  <a:pt x="955451" y="1112399"/>
                  <a:pt x="965970" y="1112399"/>
                </a:cubicBezTo>
                <a:close/>
                <a:moveTo>
                  <a:pt x="736407" y="1112399"/>
                </a:moveTo>
                <a:lnTo>
                  <a:pt x="812592" y="1112399"/>
                </a:lnTo>
                <a:cubicBezTo>
                  <a:pt x="823112" y="1112399"/>
                  <a:pt x="831639" y="1120927"/>
                  <a:pt x="831639" y="1131446"/>
                </a:cubicBezTo>
                <a:lnTo>
                  <a:pt x="831639" y="1207631"/>
                </a:lnTo>
                <a:cubicBezTo>
                  <a:pt x="831639" y="1218151"/>
                  <a:pt x="823112" y="1226678"/>
                  <a:pt x="812592" y="1226678"/>
                </a:cubicBezTo>
                <a:lnTo>
                  <a:pt x="736407" y="1226678"/>
                </a:lnTo>
                <a:cubicBezTo>
                  <a:pt x="725888" y="1226678"/>
                  <a:pt x="717361" y="1218151"/>
                  <a:pt x="717361" y="1207631"/>
                </a:cubicBezTo>
                <a:lnTo>
                  <a:pt x="717361" y="1131446"/>
                </a:lnTo>
                <a:cubicBezTo>
                  <a:pt x="717361" y="1120927"/>
                  <a:pt x="725888" y="1112399"/>
                  <a:pt x="736407" y="1112399"/>
                </a:cubicBezTo>
                <a:close/>
                <a:moveTo>
                  <a:pt x="506844" y="1112399"/>
                </a:moveTo>
                <a:lnTo>
                  <a:pt x="583029" y="1112399"/>
                </a:lnTo>
                <a:cubicBezTo>
                  <a:pt x="593549" y="1112399"/>
                  <a:pt x="602076" y="1120927"/>
                  <a:pt x="602076" y="1131446"/>
                </a:cubicBezTo>
                <a:lnTo>
                  <a:pt x="602076" y="1207631"/>
                </a:lnTo>
                <a:cubicBezTo>
                  <a:pt x="602076" y="1218151"/>
                  <a:pt x="593549" y="1226678"/>
                  <a:pt x="583029" y="1226678"/>
                </a:cubicBezTo>
                <a:lnTo>
                  <a:pt x="506844" y="1226678"/>
                </a:lnTo>
                <a:cubicBezTo>
                  <a:pt x="496325" y="1226678"/>
                  <a:pt x="487798" y="1218151"/>
                  <a:pt x="487798" y="1207631"/>
                </a:cubicBezTo>
                <a:lnTo>
                  <a:pt x="487798" y="1131446"/>
                </a:lnTo>
                <a:cubicBezTo>
                  <a:pt x="487798" y="1120927"/>
                  <a:pt x="496325" y="1112399"/>
                  <a:pt x="506844" y="1112399"/>
                </a:cubicBezTo>
                <a:close/>
                <a:moveTo>
                  <a:pt x="277281" y="1112399"/>
                </a:moveTo>
                <a:lnTo>
                  <a:pt x="353466" y="1112399"/>
                </a:lnTo>
                <a:cubicBezTo>
                  <a:pt x="363986" y="1112399"/>
                  <a:pt x="372513" y="1120927"/>
                  <a:pt x="372513" y="1131446"/>
                </a:cubicBezTo>
                <a:lnTo>
                  <a:pt x="372513" y="1207631"/>
                </a:lnTo>
                <a:cubicBezTo>
                  <a:pt x="372513" y="1218151"/>
                  <a:pt x="363986" y="1226678"/>
                  <a:pt x="353466" y="1226678"/>
                </a:cubicBezTo>
                <a:lnTo>
                  <a:pt x="277281" y="1226678"/>
                </a:lnTo>
                <a:cubicBezTo>
                  <a:pt x="266762" y="1226678"/>
                  <a:pt x="258235" y="1218151"/>
                  <a:pt x="258235" y="1207631"/>
                </a:cubicBezTo>
                <a:lnTo>
                  <a:pt x="258235" y="1131446"/>
                </a:lnTo>
                <a:cubicBezTo>
                  <a:pt x="258235" y="1120927"/>
                  <a:pt x="266762" y="1112399"/>
                  <a:pt x="277281" y="1112399"/>
                </a:cubicBezTo>
                <a:close/>
                <a:moveTo>
                  <a:pt x="47718" y="1112399"/>
                </a:moveTo>
                <a:lnTo>
                  <a:pt x="123903" y="1112399"/>
                </a:lnTo>
                <a:cubicBezTo>
                  <a:pt x="134423" y="1112399"/>
                  <a:pt x="142950" y="1120927"/>
                  <a:pt x="142950" y="1131446"/>
                </a:cubicBezTo>
                <a:lnTo>
                  <a:pt x="142950" y="1207631"/>
                </a:lnTo>
                <a:cubicBezTo>
                  <a:pt x="142950" y="1218151"/>
                  <a:pt x="134423" y="1226678"/>
                  <a:pt x="123903" y="1226678"/>
                </a:cubicBezTo>
                <a:lnTo>
                  <a:pt x="47718" y="1226678"/>
                </a:lnTo>
                <a:cubicBezTo>
                  <a:pt x="37199" y="1226678"/>
                  <a:pt x="28671" y="1218151"/>
                  <a:pt x="28671" y="1207631"/>
                </a:cubicBezTo>
                <a:lnTo>
                  <a:pt x="28671" y="1131446"/>
                </a:lnTo>
                <a:cubicBezTo>
                  <a:pt x="28671" y="1120927"/>
                  <a:pt x="37199" y="1112399"/>
                  <a:pt x="47718" y="1112399"/>
                </a:cubicBezTo>
                <a:close/>
                <a:moveTo>
                  <a:pt x="1080752" y="985909"/>
                </a:moveTo>
                <a:lnTo>
                  <a:pt x="1136522" y="985909"/>
                </a:lnTo>
                <a:lnTo>
                  <a:pt x="1148488" y="1100187"/>
                </a:lnTo>
                <a:lnTo>
                  <a:pt x="1080752" y="1100187"/>
                </a:lnTo>
                <a:cubicBezTo>
                  <a:pt x="1070233" y="1100187"/>
                  <a:pt x="1061705" y="1091660"/>
                  <a:pt x="1061705" y="1081141"/>
                </a:cubicBezTo>
                <a:lnTo>
                  <a:pt x="1061705" y="1004955"/>
                </a:lnTo>
                <a:cubicBezTo>
                  <a:pt x="1061705" y="994436"/>
                  <a:pt x="1070233" y="985909"/>
                  <a:pt x="1080752" y="985909"/>
                </a:cubicBezTo>
                <a:close/>
                <a:moveTo>
                  <a:pt x="851189" y="985909"/>
                </a:moveTo>
                <a:lnTo>
                  <a:pt x="927374" y="985909"/>
                </a:lnTo>
                <a:cubicBezTo>
                  <a:pt x="937893" y="985909"/>
                  <a:pt x="946421" y="994436"/>
                  <a:pt x="946421" y="1004955"/>
                </a:cubicBezTo>
                <a:lnTo>
                  <a:pt x="946421" y="1081141"/>
                </a:lnTo>
                <a:cubicBezTo>
                  <a:pt x="946421" y="1091660"/>
                  <a:pt x="937893" y="1100187"/>
                  <a:pt x="927374" y="1100187"/>
                </a:cubicBezTo>
                <a:lnTo>
                  <a:pt x="851189" y="1100187"/>
                </a:lnTo>
                <a:cubicBezTo>
                  <a:pt x="840670" y="1100187"/>
                  <a:pt x="832142" y="1091660"/>
                  <a:pt x="832142" y="1081141"/>
                </a:cubicBezTo>
                <a:lnTo>
                  <a:pt x="832142" y="1004955"/>
                </a:lnTo>
                <a:cubicBezTo>
                  <a:pt x="832142" y="994436"/>
                  <a:pt x="840670" y="985909"/>
                  <a:pt x="851189" y="985909"/>
                </a:cubicBezTo>
                <a:close/>
                <a:moveTo>
                  <a:pt x="621626" y="985909"/>
                </a:moveTo>
                <a:lnTo>
                  <a:pt x="697811" y="985909"/>
                </a:lnTo>
                <a:cubicBezTo>
                  <a:pt x="708330" y="985909"/>
                  <a:pt x="716858" y="994436"/>
                  <a:pt x="716858" y="1004955"/>
                </a:cubicBezTo>
                <a:lnTo>
                  <a:pt x="716858" y="1081141"/>
                </a:lnTo>
                <a:cubicBezTo>
                  <a:pt x="716858" y="1091660"/>
                  <a:pt x="708330" y="1100187"/>
                  <a:pt x="697811" y="1100187"/>
                </a:cubicBezTo>
                <a:lnTo>
                  <a:pt x="621626" y="1100187"/>
                </a:lnTo>
                <a:cubicBezTo>
                  <a:pt x="611106" y="1100187"/>
                  <a:pt x="602579" y="1091660"/>
                  <a:pt x="602579" y="1081141"/>
                </a:cubicBezTo>
                <a:lnTo>
                  <a:pt x="602579" y="1004955"/>
                </a:lnTo>
                <a:cubicBezTo>
                  <a:pt x="602579" y="994436"/>
                  <a:pt x="611106" y="985909"/>
                  <a:pt x="621626" y="985909"/>
                </a:cubicBezTo>
                <a:close/>
                <a:moveTo>
                  <a:pt x="392063" y="985909"/>
                </a:moveTo>
                <a:lnTo>
                  <a:pt x="468248" y="985909"/>
                </a:lnTo>
                <a:cubicBezTo>
                  <a:pt x="478767" y="985909"/>
                  <a:pt x="487295" y="994436"/>
                  <a:pt x="487295" y="1004955"/>
                </a:cubicBezTo>
                <a:lnTo>
                  <a:pt x="487295" y="1081141"/>
                </a:lnTo>
                <a:cubicBezTo>
                  <a:pt x="487295" y="1091660"/>
                  <a:pt x="478767" y="1100187"/>
                  <a:pt x="468248" y="1100187"/>
                </a:cubicBezTo>
                <a:lnTo>
                  <a:pt x="392063" y="1100187"/>
                </a:lnTo>
                <a:cubicBezTo>
                  <a:pt x="381543" y="1100187"/>
                  <a:pt x="373016" y="1091660"/>
                  <a:pt x="373016" y="1081141"/>
                </a:cubicBezTo>
                <a:lnTo>
                  <a:pt x="373016" y="1004955"/>
                </a:lnTo>
                <a:cubicBezTo>
                  <a:pt x="373016" y="994436"/>
                  <a:pt x="381543" y="985909"/>
                  <a:pt x="392063" y="985909"/>
                </a:cubicBezTo>
                <a:close/>
                <a:moveTo>
                  <a:pt x="162500" y="985909"/>
                </a:moveTo>
                <a:lnTo>
                  <a:pt x="238685" y="985909"/>
                </a:lnTo>
                <a:cubicBezTo>
                  <a:pt x="249204" y="985909"/>
                  <a:pt x="257731" y="994436"/>
                  <a:pt x="257731" y="1004955"/>
                </a:cubicBezTo>
                <a:lnTo>
                  <a:pt x="257731" y="1081141"/>
                </a:lnTo>
                <a:cubicBezTo>
                  <a:pt x="257731" y="1091660"/>
                  <a:pt x="249204" y="1100187"/>
                  <a:pt x="238685" y="1100187"/>
                </a:cubicBezTo>
                <a:lnTo>
                  <a:pt x="162500" y="1100187"/>
                </a:lnTo>
                <a:cubicBezTo>
                  <a:pt x="151980" y="1100187"/>
                  <a:pt x="143453" y="1091660"/>
                  <a:pt x="143453" y="1081141"/>
                </a:cubicBezTo>
                <a:lnTo>
                  <a:pt x="143453" y="1004955"/>
                </a:lnTo>
                <a:cubicBezTo>
                  <a:pt x="143453" y="994436"/>
                  <a:pt x="151980" y="985909"/>
                  <a:pt x="162500" y="985909"/>
                </a:cubicBezTo>
                <a:close/>
                <a:moveTo>
                  <a:pt x="965970" y="856648"/>
                </a:moveTo>
                <a:lnTo>
                  <a:pt x="1042156" y="856648"/>
                </a:lnTo>
                <a:cubicBezTo>
                  <a:pt x="1052675" y="856648"/>
                  <a:pt x="1061202" y="865176"/>
                  <a:pt x="1061202" y="875695"/>
                </a:cubicBezTo>
                <a:lnTo>
                  <a:pt x="1061202" y="951880"/>
                </a:lnTo>
                <a:cubicBezTo>
                  <a:pt x="1061202" y="962399"/>
                  <a:pt x="1052675" y="970927"/>
                  <a:pt x="1042156" y="970927"/>
                </a:cubicBezTo>
                <a:lnTo>
                  <a:pt x="965970" y="970927"/>
                </a:lnTo>
                <a:cubicBezTo>
                  <a:pt x="955451" y="970927"/>
                  <a:pt x="946924" y="962399"/>
                  <a:pt x="946924" y="951880"/>
                </a:cubicBezTo>
                <a:lnTo>
                  <a:pt x="946924" y="875695"/>
                </a:lnTo>
                <a:cubicBezTo>
                  <a:pt x="946924" y="865176"/>
                  <a:pt x="955451" y="856648"/>
                  <a:pt x="965970" y="856648"/>
                </a:cubicBezTo>
                <a:close/>
                <a:moveTo>
                  <a:pt x="736407" y="856648"/>
                </a:moveTo>
                <a:lnTo>
                  <a:pt x="812592" y="856648"/>
                </a:lnTo>
                <a:cubicBezTo>
                  <a:pt x="823112" y="856648"/>
                  <a:pt x="831639" y="865176"/>
                  <a:pt x="831639" y="875695"/>
                </a:cubicBezTo>
                <a:lnTo>
                  <a:pt x="831639" y="951880"/>
                </a:lnTo>
                <a:cubicBezTo>
                  <a:pt x="831639" y="962399"/>
                  <a:pt x="823112" y="970927"/>
                  <a:pt x="812592" y="970927"/>
                </a:cubicBezTo>
                <a:lnTo>
                  <a:pt x="736407" y="970927"/>
                </a:lnTo>
                <a:cubicBezTo>
                  <a:pt x="725888" y="970927"/>
                  <a:pt x="717361" y="962399"/>
                  <a:pt x="717361" y="951880"/>
                </a:cubicBezTo>
                <a:lnTo>
                  <a:pt x="717361" y="875695"/>
                </a:lnTo>
                <a:cubicBezTo>
                  <a:pt x="717361" y="865176"/>
                  <a:pt x="725888" y="856648"/>
                  <a:pt x="736407" y="856648"/>
                </a:cubicBezTo>
                <a:close/>
                <a:moveTo>
                  <a:pt x="506844" y="856648"/>
                </a:moveTo>
                <a:lnTo>
                  <a:pt x="583029" y="856648"/>
                </a:lnTo>
                <a:cubicBezTo>
                  <a:pt x="593549" y="856648"/>
                  <a:pt x="602076" y="865176"/>
                  <a:pt x="602076" y="875695"/>
                </a:cubicBezTo>
                <a:lnTo>
                  <a:pt x="602076" y="951880"/>
                </a:lnTo>
                <a:cubicBezTo>
                  <a:pt x="602076" y="962399"/>
                  <a:pt x="593549" y="970927"/>
                  <a:pt x="583029" y="970927"/>
                </a:cubicBezTo>
                <a:lnTo>
                  <a:pt x="506844" y="970927"/>
                </a:lnTo>
                <a:cubicBezTo>
                  <a:pt x="496325" y="970927"/>
                  <a:pt x="487798" y="962399"/>
                  <a:pt x="487798" y="951880"/>
                </a:cubicBezTo>
                <a:lnTo>
                  <a:pt x="487798" y="875695"/>
                </a:lnTo>
                <a:cubicBezTo>
                  <a:pt x="487798" y="865176"/>
                  <a:pt x="496325" y="856648"/>
                  <a:pt x="506844" y="856648"/>
                </a:cubicBezTo>
                <a:close/>
                <a:moveTo>
                  <a:pt x="277281" y="856648"/>
                </a:moveTo>
                <a:lnTo>
                  <a:pt x="353466" y="856648"/>
                </a:lnTo>
                <a:cubicBezTo>
                  <a:pt x="363986" y="856648"/>
                  <a:pt x="372513" y="865176"/>
                  <a:pt x="372513" y="875695"/>
                </a:cubicBezTo>
                <a:lnTo>
                  <a:pt x="372513" y="951880"/>
                </a:lnTo>
                <a:cubicBezTo>
                  <a:pt x="372513" y="962399"/>
                  <a:pt x="363986" y="970927"/>
                  <a:pt x="353466" y="970927"/>
                </a:cubicBezTo>
                <a:lnTo>
                  <a:pt x="277281" y="970927"/>
                </a:lnTo>
                <a:cubicBezTo>
                  <a:pt x="266762" y="970927"/>
                  <a:pt x="258235" y="962399"/>
                  <a:pt x="258235" y="951880"/>
                </a:cubicBezTo>
                <a:lnTo>
                  <a:pt x="258235" y="875695"/>
                </a:lnTo>
                <a:cubicBezTo>
                  <a:pt x="258235" y="865176"/>
                  <a:pt x="266762" y="856648"/>
                  <a:pt x="277281" y="856648"/>
                </a:cubicBezTo>
                <a:close/>
                <a:moveTo>
                  <a:pt x="52282" y="856648"/>
                </a:moveTo>
                <a:lnTo>
                  <a:pt x="123903" y="856648"/>
                </a:lnTo>
                <a:cubicBezTo>
                  <a:pt x="134423" y="856648"/>
                  <a:pt x="142950" y="865176"/>
                  <a:pt x="142950" y="875695"/>
                </a:cubicBezTo>
                <a:lnTo>
                  <a:pt x="142950" y="951880"/>
                </a:lnTo>
                <a:cubicBezTo>
                  <a:pt x="142950" y="962399"/>
                  <a:pt x="134423" y="970927"/>
                  <a:pt x="123903" y="970927"/>
                </a:cubicBezTo>
                <a:lnTo>
                  <a:pt x="47718" y="970927"/>
                </a:lnTo>
                <a:lnTo>
                  <a:pt x="40623" y="967988"/>
                </a:lnTo>
                <a:close/>
                <a:moveTo>
                  <a:pt x="1080752" y="730158"/>
                </a:moveTo>
                <a:lnTo>
                  <a:pt x="1109741" y="730158"/>
                </a:lnTo>
                <a:lnTo>
                  <a:pt x="1121708" y="844436"/>
                </a:lnTo>
                <a:lnTo>
                  <a:pt x="1080752" y="844436"/>
                </a:lnTo>
                <a:cubicBezTo>
                  <a:pt x="1070233" y="844436"/>
                  <a:pt x="1061705" y="835909"/>
                  <a:pt x="1061705" y="825390"/>
                </a:cubicBezTo>
                <a:lnTo>
                  <a:pt x="1061705" y="749204"/>
                </a:lnTo>
                <a:cubicBezTo>
                  <a:pt x="1061705" y="738685"/>
                  <a:pt x="1070233" y="730158"/>
                  <a:pt x="1080752" y="730158"/>
                </a:cubicBezTo>
                <a:close/>
                <a:moveTo>
                  <a:pt x="851189" y="730158"/>
                </a:moveTo>
                <a:lnTo>
                  <a:pt x="927374" y="730158"/>
                </a:lnTo>
                <a:cubicBezTo>
                  <a:pt x="937893" y="730158"/>
                  <a:pt x="946421" y="738685"/>
                  <a:pt x="946421" y="749204"/>
                </a:cubicBezTo>
                <a:lnTo>
                  <a:pt x="946421" y="825390"/>
                </a:lnTo>
                <a:cubicBezTo>
                  <a:pt x="946421" y="835909"/>
                  <a:pt x="937893" y="844436"/>
                  <a:pt x="927374" y="844436"/>
                </a:cubicBezTo>
                <a:lnTo>
                  <a:pt x="851189" y="844436"/>
                </a:lnTo>
                <a:cubicBezTo>
                  <a:pt x="840670" y="844436"/>
                  <a:pt x="832142" y="835909"/>
                  <a:pt x="832142" y="825390"/>
                </a:cubicBezTo>
                <a:lnTo>
                  <a:pt x="832142" y="749204"/>
                </a:lnTo>
                <a:cubicBezTo>
                  <a:pt x="832142" y="738685"/>
                  <a:pt x="840670" y="730158"/>
                  <a:pt x="851189" y="730158"/>
                </a:cubicBezTo>
                <a:close/>
                <a:moveTo>
                  <a:pt x="621626" y="730158"/>
                </a:moveTo>
                <a:lnTo>
                  <a:pt x="697811" y="730158"/>
                </a:lnTo>
                <a:cubicBezTo>
                  <a:pt x="708330" y="730158"/>
                  <a:pt x="716858" y="738685"/>
                  <a:pt x="716858" y="749204"/>
                </a:cubicBezTo>
                <a:lnTo>
                  <a:pt x="716858" y="825390"/>
                </a:lnTo>
                <a:cubicBezTo>
                  <a:pt x="716858" y="835909"/>
                  <a:pt x="708330" y="844436"/>
                  <a:pt x="697811" y="844436"/>
                </a:cubicBezTo>
                <a:lnTo>
                  <a:pt x="621626" y="844436"/>
                </a:lnTo>
                <a:cubicBezTo>
                  <a:pt x="611106" y="844436"/>
                  <a:pt x="602579" y="835909"/>
                  <a:pt x="602579" y="825390"/>
                </a:cubicBezTo>
                <a:lnTo>
                  <a:pt x="602579" y="749204"/>
                </a:lnTo>
                <a:cubicBezTo>
                  <a:pt x="602579" y="738685"/>
                  <a:pt x="611106" y="730158"/>
                  <a:pt x="621626" y="730158"/>
                </a:cubicBezTo>
                <a:close/>
                <a:moveTo>
                  <a:pt x="392063" y="730158"/>
                </a:moveTo>
                <a:lnTo>
                  <a:pt x="468248" y="730158"/>
                </a:lnTo>
                <a:cubicBezTo>
                  <a:pt x="478767" y="730158"/>
                  <a:pt x="487295" y="738685"/>
                  <a:pt x="487295" y="749204"/>
                </a:cubicBezTo>
                <a:lnTo>
                  <a:pt x="487295" y="825390"/>
                </a:lnTo>
                <a:cubicBezTo>
                  <a:pt x="487295" y="835909"/>
                  <a:pt x="478767" y="844436"/>
                  <a:pt x="468248" y="844436"/>
                </a:cubicBezTo>
                <a:lnTo>
                  <a:pt x="392063" y="844436"/>
                </a:lnTo>
                <a:cubicBezTo>
                  <a:pt x="381543" y="844436"/>
                  <a:pt x="373016" y="835909"/>
                  <a:pt x="373016" y="825390"/>
                </a:cubicBezTo>
                <a:lnTo>
                  <a:pt x="373016" y="749204"/>
                </a:lnTo>
                <a:cubicBezTo>
                  <a:pt x="373016" y="738685"/>
                  <a:pt x="381543" y="730158"/>
                  <a:pt x="392063" y="730158"/>
                </a:cubicBezTo>
                <a:close/>
                <a:moveTo>
                  <a:pt x="162500" y="730158"/>
                </a:moveTo>
                <a:lnTo>
                  <a:pt x="238685" y="730158"/>
                </a:lnTo>
                <a:cubicBezTo>
                  <a:pt x="249204" y="730158"/>
                  <a:pt x="257731" y="738685"/>
                  <a:pt x="257731" y="749204"/>
                </a:cubicBezTo>
                <a:lnTo>
                  <a:pt x="257731" y="825390"/>
                </a:lnTo>
                <a:cubicBezTo>
                  <a:pt x="257731" y="835909"/>
                  <a:pt x="249204" y="844436"/>
                  <a:pt x="238685" y="844436"/>
                </a:cubicBezTo>
                <a:lnTo>
                  <a:pt x="162500" y="844436"/>
                </a:lnTo>
                <a:cubicBezTo>
                  <a:pt x="151980" y="844436"/>
                  <a:pt x="143453" y="835909"/>
                  <a:pt x="143453" y="825390"/>
                </a:cubicBezTo>
                <a:lnTo>
                  <a:pt x="143453" y="749204"/>
                </a:lnTo>
                <a:cubicBezTo>
                  <a:pt x="143453" y="738685"/>
                  <a:pt x="151980" y="730158"/>
                  <a:pt x="162500" y="730158"/>
                </a:cubicBezTo>
                <a:close/>
                <a:moveTo>
                  <a:pt x="965970" y="600897"/>
                </a:moveTo>
                <a:lnTo>
                  <a:pt x="1042156" y="600897"/>
                </a:lnTo>
                <a:cubicBezTo>
                  <a:pt x="1052675" y="600897"/>
                  <a:pt x="1061202" y="609425"/>
                  <a:pt x="1061202" y="619944"/>
                </a:cubicBezTo>
                <a:lnTo>
                  <a:pt x="1061202" y="696129"/>
                </a:lnTo>
                <a:cubicBezTo>
                  <a:pt x="1061202" y="706648"/>
                  <a:pt x="1052675" y="715176"/>
                  <a:pt x="1042156" y="715176"/>
                </a:cubicBezTo>
                <a:lnTo>
                  <a:pt x="965970" y="715176"/>
                </a:lnTo>
                <a:cubicBezTo>
                  <a:pt x="955451" y="715176"/>
                  <a:pt x="946924" y="706648"/>
                  <a:pt x="946924" y="696129"/>
                </a:cubicBezTo>
                <a:lnTo>
                  <a:pt x="946924" y="619944"/>
                </a:lnTo>
                <a:cubicBezTo>
                  <a:pt x="946924" y="609425"/>
                  <a:pt x="955451" y="600897"/>
                  <a:pt x="965970" y="600897"/>
                </a:cubicBezTo>
                <a:close/>
                <a:moveTo>
                  <a:pt x="736407" y="600897"/>
                </a:moveTo>
                <a:lnTo>
                  <a:pt x="812592" y="600897"/>
                </a:lnTo>
                <a:cubicBezTo>
                  <a:pt x="823112" y="600897"/>
                  <a:pt x="831639" y="609425"/>
                  <a:pt x="831639" y="619944"/>
                </a:cubicBezTo>
                <a:lnTo>
                  <a:pt x="831639" y="696129"/>
                </a:lnTo>
                <a:cubicBezTo>
                  <a:pt x="831639" y="706648"/>
                  <a:pt x="823112" y="715176"/>
                  <a:pt x="812592" y="715176"/>
                </a:cubicBezTo>
                <a:lnTo>
                  <a:pt x="736407" y="715176"/>
                </a:lnTo>
                <a:cubicBezTo>
                  <a:pt x="725888" y="715176"/>
                  <a:pt x="717361" y="706648"/>
                  <a:pt x="717361" y="696129"/>
                </a:cubicBezTo>
                <a:lnTo>
                  <a:pt x="717361" y="619944"/>
                </a:lnTo>
                <a:cubicBezTo>
                  <a:pt x="717361" y="609425"/>
                  <a:pt x="725888" y="600897"/>
                  <a:pt x="736407" y="600897"/>
                </a:cubicBezTo>
                <a:close/>
                <a:moveTo>
                  <a:pt x="506844" y="600897"/>
                </a:moveTo>
                <a:lnTo>
                  <a:pt x="583029" y="600897"/>
                </a:lnTo>
                <a:cubicBezTo>
                  <a:pt x="593549" y="600897"/>
                  <a:pt x="602076" y="609425"/>
                  <a:pt x="602076" y="619944"/>
                </a:cubicBezTo>
                <a:lnTo>
                  <a:pt x="602076" y="696129"/>
                </a:lnTo>
                <a:cubicBezTo>
                  <a:pt x="602076" y="706648"/>
                  <a:pt x="593549" y="715176"/>
                  <a:pt x="583029" y="715176"/>
                </a:cubicBezTo>
                <a:lnTo>
                  <a:pt x="506844" y="715176"/>
                </a:lnTo>
                <a:cubicBezTo>
                  <a:pt x="496325" y="715176"/>
                  <a:pt x="487798" y="706648"/>
                  <a:pt x="487798" y="696129"/>
                </a:cubicBezTo>
                <a:lnTo>
                  <a:pt x="487798" y="619944"/>
                </a:lnTo>
                <a:cubicBezTo>
                  <a:pt x="487798" y="609425"/>
                  <a:pt x="496325" y="600897"/>
                  <a:pt x="506844" y="600897"/>
                </a:cubicBezTo>
                <a:close/>
                <a:moveTo>
                  <a:pt x="277281" y="600897"/>
                </a:moveTo>
                <a:lnTo>
                  <a:pt x="353466" y="600897"/>
                </a:lnTo>
                <a:cubicBezTo>
                  <a:pt x="363986" y="600897"/>
                  <a:pt x="372513" y="609425"/>
                  <a:pt x="372513" y="619944"/>
                </a:cubicBezTo>
                <a:lnTo>
                  <a:pt x="372513" y="696129"/>
                </a:lnTo>
                <a:cubicBezTo>
                  <a:pt x="372513" y="706648"/>
                  <a:pt x="363986" y="715176"/>
                  <a:pt x="353466" y="715176"/>
                </a:cubicBezTo>
                <a:lnTo>
                  <a:pt x="277281" y="715176"/>
                </a:lnTo>
                <a:cubicBezTo>
                  <a:pt x="266762" y="715176"/>
                  <a:pt x="258235" y="706648"/>
                  <a:pt x="258235" y="696129"/>
                </a:cubicBezTo>
                <a:lnTo>
                  <a:pt x="258235" y="619944"/>
                </a:lnTo>
                <a:cubicBezTo>
                  <a:pt x="258235" y="609425"/>
                  <a:pt x="266762" y="600897"/>
                  <a:pt x="277281" y="600897"/>
                </a:cubicBezTo>
                <a:close/>
                <a:moveTo>
                  <a:pt x="79062" y="600897"/>
                </a:moveTo>
                <a:lnTo>
                  <a:pt x="123903" y="600897"/>
                </a:lnTo>
                <a:cubicBezTo>
                  <a:pt x="134423" y="600897"/>
                  <a:pt x="142950" y="609425"/>
                  <a:pt x="142950" y="619944"/>
                </a:cubicBezTo>
                <a:lnTo>
                  <a:pt x="142950" y="696129"/>
                </a:lnTo>
                <a:cubicBezTo>
                  <a:pt x="142950" y="706648"/>
                  <a:pt x="134423" y="715176"/>
                  <a:pt x="123903" y="715176"/>
                </a:cubicBezTo>
                <a:lnTo>
                  <a:pt x="67096" y="715176"/>
                </a:lnTo>
                <a:close/>
                <a:moveTo>
                  <a:pt x="1080752" y="474407"/>
                </a:moveTo>
                <a:lnTo>
                  <a:pt x="1082961" y="474407"/>
                </a:lnTo>
                <a:lnTo>
                  <a:pt x="1094928" y="588685"/>
                </a:lnTo>
                <a:lnTo>
                  <a:pt x="1080752" y="588685"/>
                </a:lnTo>
                <a:cubicBezTo>
                  <a:pt x="1070233" y="588685"/>
                  <a:pt x="1061705" y="580158"/>
                  <a:pt x="1061705" y="569639"/>
                </a:cubicBezTo>
                <a:lnTo>
                  <a:pt x="1061705" y="493454"/>
                </a:lnTo>
                <a:cubicBezTo>
                  <a:pt x="1061705" y="482934"/>
                  <a:pt x="1070233" y="474407"/>
                  <a:pt x="1080752" y="474407"/>
                </a:cubicBezTo>
                <a:close/>
                <a:moveTo>
                  <a:pt x="851189" y="474407"/>
                </a:moveTo>
                <a:lnTo>
                  <a:pt x="927374" y="474407"/>
                </a:lnTo>
                <a:cubicBezTo>
                  <a:pt x="937893" y="474407"/>
                  <a:pt x="946421" y="482934"/>
                  <a:pt x="946421" y="493454"/>
                </a:cubicBezTo>
                <a:lnTo>
                  <a:pt x="946421" y="569639"/>
                </a:lnTo>
                <a:cubicBezTo>
                  <a:pt x="946421" y="580158"/>
                  <a:pt x="937893" y="588685"/>
                  <a:pt x="927374" y="588685"/>
                </a:cubicBezTo>
                <a:lnTo>
                  <a:pt x="851189" y="588685"/>
                </a:lnTo>
                <a:cubicBezTo>
                  <a:pt x="840670" y="588685"/>
                  <a:pt x="832142" y="580158"/>
                  <a:pt x="832142" y="569639"/>
                </a:cubicBezTo>
                <a:lnTo>
                  <a:pt x="832142" y="493454"/>
                </a:lnTo>
                <a:cubicBezTo>
                  <a:pt x="832142" y="482934"/>
                  <a:pt x="840670" y="474407"/>
                  <a:pt x="851189" y="474407"/>
                </a:cubicBezTo>
                <a:close/>
                <a:moveTo>
                  <a:pt x="621626" y="474407"/>
                </a:moveTo>
                <a:lnTo>
                  <a:pt x="697811" y="474407"/>
                </a:lnTo>
                <a:cubicBezTo>
                  <a:pt x="708330" y="474407"/>
                  <a:pt x="716858" y="482934"/>
                  <a:pt x="716858" y="493454"/>
                </a:cubicBezTo>
                <a:lnTo>
                  <a:pt x="716858" y="569639"/>
                </a:lnTo>
                <a:cubicBezTo>
                  <a:pt x="716858" y="580158"/>
                  <a:pt x="708330" y="588685"/>
                  <a:pt x="697811" y="588685"/>
                </a:cubicBezTo>
                <a:lnTo>
                  <a:pt x="621626" y="588685"/>
                </a:lnTo>
                <a:cubicBezTo>
                  <a:pt x="611106" y="588685"/>
                  <a:pt x="602579" y="580158"/>
                  <a:pt x="602579" y="569639"/>
                </a:cubicBezTo>
                <a:lnTo>
                  <a:pt x="602579" y="493454"/>
                </a:lnTo>
                <a:cubicBezTo>
                  <a:pt x="602579" y="482934"/>
                  <a:pt x="611106" y="474407"/>
                  <a:pt x="621626" y="474407"/>
                </a:cubicBezTo>
                <a:close/>
                <a:moveTo>
                  <a:pt x="392063" y="474407"/>
                </a:moveTo>
                <a:lnTo>
                  <a:pt x="468248" y="474407"/>
                </a:lnTo>
                <a:cubicBezTo>
                  <a:pt x="478767" y="474407"/>
                  <a:pt x="487295" y="482934"/>
                  <a:pt x="487295" y="493454"/>
                </a:cubicBezTo>
                <a:lnTo>
                  <a:pt x="487295" y="569639"/>
                </a:lnTo>
                <a:cubicBezTo>
                  <a:pt x="487295" y="580158"/>
                  <a:pt x="478767" y="588685"/>
                  <a:pt x="468248" y="588685"/>
                </a:cubicBezTo>
                <a:lnTo>
                  <a:pt x="392063" y="588685"/>
                </a:lnTo>
                <a:cubicBezTo>
                  <a:pt x="381543" y="588685"/>
                  <a:pt x="373016" y="580158"/>
                  <a:pt x="373016" y="569639"/>
                </a:cubicBezTo>
                <a:lnTo>
                  <a:pt x="373016" y="493454"/>
                </a:lnTo>
                <a:cubicBezTo>
                  <a:pt x="373016" y="482934"/>
                  <a:pt x="381543" y="474407"/>
                  <a:pt x="392063" y="474407"/>
                </a:cubicBezTo>
                <a:close/>
                <a:moveTo>
                  <a:pt x="162500" y="474407"/>
                </a:moveTo>
                <a:lnTo>
                  <a:pt x="238685" y="474407"/>
                </a:lnTo>
                <a:cubicBezTo>
                  <a:pt x="249204" y="474407"/>
                  <a:pt x="257731" y="482934"/>
                  <a:pt x="257731" y="493454"/>
                </a:cubicBezTo>
                <a:lnTo>
                  <a:pt x="257731" y="569639"/>
                </a:lnTo>
                <a:cubicBezTo>
                  <a:pt x="257731" y="580158"/>
                  <a:pt x="249204" y="588685"/>
                  <a:pt x="238685" y="588685"/>
                </a:cubicBezTo>
                <a:lnTo>
                  <a:pt x="162500" y="588685"/>
                </a:lnTo>
                <a:cubicBezTo>
                  <a:pt x="151980" y="588685"/>
                  <a:pt x="143453" y="580158"/>
                  <a:pt x="143453" y="569639"/>
                </a:cubicBezTo>
                <a:lnTo>
                  <a:pt x="143453" y="493454"/>
                </a:lnTo>
                <a:cubicBezTo>
                  <a:pt x="143453" y="482934"/>
                  <a:pt x="151980" y="474407"/>
                  <a:pt x="162500" y="474407"/>
                </a:cubicBezTo>
                <a:close/>
                <a:moveTo>
                  <a:pt x="965970" y="345147"/>
                </a:moveTo>
                <a:lnTo>
                  <a:pt x="1042156" y="345147"/>
                </a:lnTo>
                <a:cubicBezTo>
                  <a:pt x="1052675" y="345147"/>
                  <a:pt x="1061202" y="353674"/>
                  <a:pt x="1061202" y="364193"/>
                </a:cubicBezTo>
                <a:lnTo>
                  <a:pt x="1061202" y="440378"/>
                </a:lnTo>
                <a:cubicBezTo>
                  <a:pt x="1061202" y="450898"/>
                  <a:pt x="1052675" y="459425"/>
                  <a:pt x="1042156" y="459425"/>
                </a:cubicBezTo>
                <a:lnTo>
                  <a:pt x="965970" y="459425"/>
                </a:lnTo>
                <a:cubicBezTo>
                  <a:pt x="955451" y="459425"/>
                  <a:pt x="946924" y="450898"/>
                  <a:pt x="946924" y="440378"/>
                </a:cubicBezTo>
                <a:lnTo>
                  <a:pt x="946924" y="364193"/>
                </a:lnTo>
                <a:cubicBezTo>
                  <a:pt x="946924" y="353674"/>
                  <a:pt x="955451" y="345147"/>
                  <a:pt x="965970" y="345147"/>
                </a:cubicBezTo>
                <a:close/>
                <a:moveTo>
                  <a:pt x="736407" y="345147"/>
                </a:moveTo>
                <a:lnTo>
                  <a:pt x="812592" y="345147"/>
                </a:lnTo>
                <a:cubicBezTo>
                  <a:pt x="823112" y="345147"/>
                  <a:pt x="831639" y="353674"/>
                  <a:pt x="831639" y="364193"/>
                </a:cubicBezTo>
                <a:lnTo>
                  <a:pt x="831639" y="440378"/>
                </a:lnTo>
                <a:cubicBezTo>
                  <a:pt x="831639" y="450898"/>
                  <a:pt x="823112" y="459425"/>
                  <a:pt x="812592" y="459425"/>
                </a:cubicBezTo>
                <a:lnTo>
                  <a:pt x="736407" y="459425"/>
                </a:lnTo>
                <a:cubicBezTo>
                  <a:pt x="725888" y="459425"/>
                  <a:pt x="717361" y="450898"/>
                  <a:pt x="717361" y="440378"/>
                </a:cubicBezTo>
                <a:lnTo>
                  <a:pt x="717361" y="364193"/>
                </a:lnTo>
                <a:cubicBezTo>
                  <a:pt x="717361" y="353674"/>
                  <a:pt x="725888" y="345147"/>
                  <a:pt x="736407" y="345147"/>
                </a:cubicBezTo>
                <a:close/>
                <a:moveTo>
                  <a:pt x="506844" y="345147"/>
                </a:moveTo>
                <a:lnTo>
                  <a:pt x="583029" y="345147"/>
                </a:lnTo>
                <a:cubicBezTo>
                  <a:pt x="593549" y="345147"/>
                  <a:pt x="602076" y="353674"/>
                  <a:pt x="602076" y="364193"/>
                </a:cubicBezTo>
                <a:lnTo>
                  <a:pt x="602076" y="440378"/>
                </a:lnTo>
                <a:cubicBezTo>
                  <a:pt x="602076" y="450898"/>
                  <a:pt x="593549" y="459425"/>
                  <a:pt x="583029" y="459425"/>
                </a:cubicBezTo>
                <a:lnTo>
                  <a:pt x="506844" y="459425"/>
                </a:lnTo>
                <a:cubicBezTo>
                  <a:pt x="496325" y="459425"/>
                  <a:pt x="487798" y="450898"/>
                  <a:pt x="487798" y="440378"/>
                </a:cubicBezTo>
                <a:lnTo>
                  <a:pt x="487798" y="364193"/>
                </a:lnTo>
                <a:cubicBezTo>
                  <a:pt x="487798" y="353674"/>
                  <a:pt x="496325" y="345147"/>
                  <a:pt x="506844" y="345147"/>
                </a:cubicBezTo>
                <a:close/>
                <a:moveTo>
                  <a:pt x="277281" y="345147"/>
                </a:moveTo>
                <a:lnTo>
                  <a:pt x="353466" y="345147"/>
                </a:lnTo>
                <a:cubicBezTo>
                  <a:pt x="363986" y="345147"/>
                  <a:pt x="372513" y="353674"/>
                  <a:pt x="372513" y="364193"/>
                </a:cubicBezTo>
                <a:lnTo>
                  <a:pt x="372513" y="440378"/>
                </a:lnTo>
                <a:cubicBezTo>
                  <a:pt x="372513" y="450898"/>
                  <a:pt x="363986" y="459425"/>
                  <a:pt x="353466" y="459425"/>
                </a:cubicBezTo>
                <a:lnTo>
                  <a:pt x="277281" y="459425"/>
                </a:lnTo>
                <a:cubicBezTo>
                  <a:pt x="266762" y="459425"/>
                  <a:pt x="258235" y="450898"/>
                  <a:pt x="258235" y="440378"/>
                </a:cubicBezTo>
                <a:lnTo>
                  <a:pt x="258235" y="364193"/>
                </a:lnTo>
                <a:cubicBezTo>
                  <a:pt x="258235" y="353674"/>
                  <a:pt x="266762" y="345147"/>
                  <a:pt x="277281" y="345147"/>
                </a:cubicBezTo>
                <a:close/>
                <a:moveTo>
                  <a:pt x="105842" y="345147"/>
                </a:moveTo>
                <a:lnTo>
                  <a:pt x="123903" y="345147"/>
                </a:lnTo>
                <a:cubicBezTo>
                  <a:pt x="134423" y="345147"/>
                  <a:pt x="142950" y="353674"/>
                  <a:pt x="142950" y="364193"/>
                </a:cubicBezTo>
                <a:lnTo>
                  <a:pt x="142950" y="440378"/>
                </a:lnTo>
                <a:cubicBezTo>
                  <a:pt x="142950" y="450898"/>
                  <a:pt x="134423" y="459425"/>
                  <a:pt x="123903" y="459425"/>
                </a:cubicBezTo>
                <a:lnTo>
                  <a:pt x="93876" y="459425"/>
                </a:lnTo>
                <a:close/>
                <a:moveTo>
                  <a:pt x="1061705" y="271412"/>
                </a:moveTo>
                <a:lnTo>
                  <a:pt x="1067576" y="327477"/>
                </a:lnTo>
                <a:lnTo>
                  <a:pt x="1067284" y="327356"/>
                </a:lnTo>
                <a:cubicBezTo>
                  <a:pt x="1063837" y="323909"/>
                  <a:pt x="1061705" y="319148"/>
                  <a:pt x="1061705" y="313888"/>
                </a:cubicBezTo>
                <a:close/>
                <a:moveTo>
                  <a:pt x="851189" y="218656"/>
                </a:moveTo>
                <a:lnTo>
                  <a:pt x="927374" y="218656"/>
                </a:lnTo>
                <a:cubicBezTo>
                  <a:pt x="937893" y="218656"/>
                  <a:pt x="946421" y="227183"/>
                  <a:pt x="946421" y="237703"/>
                </a:cubicBezTo>
                <a:lnTo>
                  <a:pt x="946421" y="313888"/>
                </a:lnTo>
                <a:cubicBezTo>
                  <a:pt x="946421" y="324407"/>
                  <a:pt x="937893" y="332934"/>
                  <a:pt x="927374" y="332934"/>
                </a:cubicBezTo>
                <a:lnTo>
                  <a:pt x="851189" y="332934"/>
                </a:lnTo>
                <a:cubicBezTo>
                  <a:pt x="840670" y="332934"/>
                  <a:pt x="832142" y="324407"/>
                  <a:pt x="832142" y="313888"/>
                </a:cubicBezTo>
                <a:lnTo>
                  <a:pt x="832142" y="237703"/>
                </a:lnTo>
                <a:cubicBezTo>
                  <a:pt x="832142" y="227183"/>
                  <a:pt x="840670" y="218656"/>
                  <a:pt x="851189" y="218656"/>
                </a:cubicBezTo>
                <a:close/>
                <a:moveTo>
                  <a:pt x="621626" y="218656"/>
                </a:moveTo>
                <a:lnTo>
                  <a:pt x="697811" y="218656"/>
                </a:lnTo>
                <a:cubicBezTo>
                  <a:pt x="708330" y="218656"/>
                  <a:pt x="716858" y="227183"/>
                  <a:pt x="716858" y="237703"/>
                </a:cubicBezTo>
                <a:lnTo>
                  <a:pt x="716858" y="313888"/>
                </a:lnTo>
                <a:cubicBezTo>
                  <a:pt x="716858" y="324407"/>
                  <a:pt x="708330" y="332934"/>
                  <a:pt x="697811" y="332934"/>
                </a:cubicBezTo>
                <a:lnTo>
                  <a:pt x="621626" y="332934"/>
                </a:lnTo>
                <a:cubicBezTo>
                  <a:pt x="611106" y="332934"/>
                  <a:pt x="602579" y="324407"/>
                  <a:pt x="602579" y="313888"/>
                </a:cubicBezTo>
                <a:lnTo>
                  <a:pt x="602579" y="237703"/>
                </a:lnTo>
                <a:cubicBezTo>
                  <a:pt x="602579" y="227183"/>
                  <a:pt x="611106" y="218656"/>
                  <a:pt x="621626" y="218656"/>
                </a:cubicBezTo>
                <a:close/>
                <a:moveTo>
                  <a:pt x="392063" y="218656"/>
                </a:moveTo>
                <a:lnTo>
                  <a:pt x="468248" y="218656"/>
                </a:lnTo>
                <a:cubicBezTo>
                  <a:pt x="478767" y="218656"/>
                  <a:pt x="487295" y="227183"/>
                  <a:pt x="487295" y="237703"/>
                </a:cubicBezTo>
                <a:lnTo>
                  <a:pt x="487295" y="313888"/>
                </a:lnTo>
                <a:cubicBezTo>
                  <a:pt x="487295" y="324407"/>
                  <a:pt x="478767" y="332934"/>
                  <a:pt x="468248" y="332934"/>
                </a:cubicBezTo>
                <a:lnTo>
                  <a:pt x="392063" y="332934"/>
                </a:lnTo>
                <a:cubicBezTo>
                  <a:pt x="381543" y="332934"/>
                  <a:pt x="373016" y="324407"/>
                  <a:pt x="373016" y="313888"/>
                </a:cubicBezTo>
                <a:lnTo>
                  <a:pt x="373016" y="237703"/>
                </a:lnTo>
                <a:cubicBezTo>
                  <a:pt x="373016" y="227183"/>
                  <a:pt x="381543" y="218656"/>
                  <a:pt x="392063" y="218656"/>
                </a:cubicBezTo>
                <a:close/>
                <a:moveTo>
                  <a:pt x="162500" y="218656"/>
                </a:moveTo>
                <a:lnTo>
                  <a:pt x="238685" y="218656"/>
                </a:lnTo>
                <a:cubicBezTo>
                  <a:pt x="249204" y="218656"/>
                  <a:pt x="257731" y="227183"/>
                  <a:pt x="257731" y="237703"/>
                </a:cubicBezTo>
                <a:lnTo>
                  <a:pt x="257731" y="313888"/>
                </a:lnTo>
                <a:cubicBezTo>
                  <a:pt x="257731" y="324407"/>
                  <a:pt x="249204" y="332934"/>
                  <a:pt x="238685" y="332934"/>
                </a:cubicBezTo>
                <a:lnTo>
                  <a:pt x="162500" y="332934"/>
                </a:lnTo>
                <a:cubicBezTo>
                  <a:pt x="151980" y="332934"/>
                  <a:pt x="143453" y="324407"/>
                  <a:pt x="143453" y="313888"/>
                </a:cubicBezTo>
                <a:lnTo>
                  <a:pt x="143453" y="237703"/>
                </a:lnTo>
                <a:cubicBezTo>
                  <a:pt x="143453" y="227183"/>
                  <a:pt x="151980" y="218656"/>
                  <a:pt x="162500" y="218656"/>
                </a:cubicBezTo>
                <a:close/>
                <a:moveTo>
                  <a:pt x="132260" y="92857"/>
                </a:moveTo>
                <a:lnTo>
                  <a:pt x="137371" y="94974"/>
                </a:lnTo>
                <a:cubicBezTo>
                  <a:pt x="140818" y="98421"/>
                  <a:pt x="142950" y="103182"/>
                  <a:pt x="142950" y="108442"/>
                </a:cubicBezTo>
                <a:lnTo>
                  <a:pt x="142950" y="184627"/>
                </a:lnTo>
                <a:cubicBezTo>
                  <a:pt x="142950" y="195146"/>
                  <a:pt x="134423" y="203674"/>
                  <a:pt x="123903" y="203674"/>
                </a:cubicBezTo>
                <a:lnTo>
                  <a:pt x="120656" y="203674"/>
                </a:lnTo>
                <a:close/>
                <a:moveTo>
                  <a:pt x="965970" y="89395"/>
                </a:moveTo>
                <a:lnTo>
                  <a:pt x="1042156" y="89395"/>
                </a:lnTo>
                <a:lnTo>
                  <a:pt x="1042668" y="89608"/>
                </a:lnTo>
                <a:lnTo>
                  <a:pt x="1054094" y="198729"/>
                </a:lnTo>
                <a:lnTo>
                  <a:pt x="1042156" y="203674"/>
                </a:lnTo>
                <a:lnTo>
                  <a:pt x="965970" y="203674"/>
                </a:lnTo>
                <a:cubicBezTo>
                  <a:pt x="955451" y="203674"/>
                  <a:pt x="946924" y="195146"/>
                  <a:pt x="946924" y="184627"/>
                </a:cubicBezTo>
                <a:lnTo>
                  <a:pt x="946924" y="108442"/>
                </a:lnTo>
                <a:cubicBezTo>
                  <a:pt x="946924" y="97923"/>
                  <a:pt x="955451" y="89395"/>
                  <a:pt x="965970" y="89395"/>
                </a:cubicBezTo>
                <a:close/>
                <a:moveTo>
                  <a:pt x="736407" y="89395"/>
                </a:moveTo>
                <a:lnTo>
                  <a:pt x="812592" y="89395"/>
                </a:lnTo>
                <a:cubicBezTo>
                  <a:pt x="823112" y="89395"/>
                  <a:pt x="831639" y="97923"/>
                  <a:pt x="831639" y="108442"/>
                </a:cubicBezTo>
                <a:lnTo>
                  <a:pt x="831639" y="184627"/>
                </a:lnTo>
                <a:cubicBezTo>
                  <a:pt x="831639" y="195146"/>
                  <a:pt x="823112" y="203674"/>
                  <a:pt x="812592" y="203674"/>
                </a:cubicBezTo>
                <a:lnTo>
                  <a:pt x="736407" y="203674"/>
                </a:lnTo>
                <a:cubicBezTo>
                  <a:pt x="725888" y="203674"/>
                  <a:pt x="717361" y="195146"/>
                  <a:pt x="717361" y="184627"/>
                </a:cubicBezTo>
                <a:lnTo>
                  <a:pt x="717361" y="108442"/>
                </a:lnTo>
                <a:cubicBezTo>
                  <a:pt x="717361" y="97923"/>
                  <a:pt x="725888" y="89395"/>
                  <a:pt x="736407" y="89395"/>
                </a:cubicBezTo>
                <a:close/>
                <a:moveTo>
                  <a:pt x="506844" y="89395"/>
                </a:moveTo>
                <a:lnTo>
                  <a:pt x="583029" y="89395"/>
                </a:lnTo>
                <a:cubicBezTo>
                  <a:pt x="593549" y="89395"/>
                  <a:pt x="602076" y="97923"/>
                  <a:pt x="602076" y="108442"/>
                </a:cubicBezTo>
                <a:lnTo>
                  <a:pt x="602076" y="184627"/>
                </a:lnTo>
                <a:cubicBezTo>
                  <a:pt x="602076" y="195146"/>
                  <a:pt x="593549" y="203674"/>
                  <a:pt x="583029" y="203674"/>
                </a:cubicBezTo>
                <a:lnTo>
                  <a:pt x="506844" y="203674"/>
                </a:lnTo>
                <a:cubicBezTo>
                  <a:pt x="496325" y="203674"/>
                  <a:pt x="487798" y="195146"/>
                  <a:pt x="487798" y="184627"/>
                </a:cubicBezTo>
                <a:lnTo>
                  <a:pt x="487798" y="108442"/>
                </a:lnTo>
                <a:cubicBezTo>
                  <a:pt x="487798" y="97923"/>
                  <a:pt x="496325" y="89395"/>
                  <a:pt x="506844" y="89395"/>
                </a:cubicBezTo>
                <a:close/>
                <a:moveTo>
                  <a:pt x="277281" y="89395"/>
                </a:moveTo>
                <a:lnTo>
                  <a:pt x="353466" y="89395"/>
                </a:lnTo>
                <a:cubicBezTo>
                  <a:pt x="363986" y="89395"/>
                  <a:pt x="372513" y="97923"/>
                  <a:pt x="372513" y="108442"/>
                </a:cubicBezTo>
                <a:lnTo>
                  <a:pt x="372513" y="184627"/>
                </a:lnTo>
                <a:cubicBezTo>
                  <a:pt x="372513" y="195146"/>
                  <a:pt x="363986" y="203674"/>
                  <a:pt x="353466" y="203674"/>
                </a:cubicBezTo>
                <a:lnTo>
                  <a:pt x="277281" y="203674"/>
                </a:lnTo>
                <a:cubicBezTo>
                  <a:pt x="266762" y="203674"/>
                  <a:pt x="258235" y="195146"/>
                  <a:pt x="258235" y="184627"/>
                </a:cubicBezTo>
                <a:lnTo>
                  <a:pt x="258235" y="108442"/>
                </a:lnTo>
                <a:cubicBezTo>
                  <a:pt x="258235" y="97923"/>
                  <a:pt x="266762" y="89395"/>
                  <a:pt x="277281" y="89395"/>
                </a:cubicBezTo>
                <a:close/>
                <a:moveTo>
                  <a:pt x="832142" y="0"/>
                </a:moveTo>
                <a:lnTo>
                  <a:pt x="946421" y="0"/>
                </a:lnTo>
                <a:lnTo>
                  <a:pt x="946421" y="58137"/>
                </a:lnTo>
                <a:cubicBezTo>
                  <a:pt x="946421" y="68656"/>
                  <a:pt x="937893" y="77183"/>
                  <a:pt x="927374" y="77183"/>
                </a:cubicBezTo>
                <a:lnTo>
                  <a:pt x="851189" y="77183"/>
                </a:lnTo>
                <a:cubicBezTo>
                  <a:pt x="840670" y="77183"/>
                  <a:pt x="832142" y="68656"/>
                  <a:pt x="832142" y="58137"/>
                </a:cubicBezTo>
                <a:close/>
                <a:moveTo>
                  <a:pt x="602579" y="0"/>
                </a:moveTo>
                <a:lnTo>
                  <a:pt x="716858" y="0"/>
                </a:lnTo>
                <a:lnTo>
                  <a:pt x="716858" y="58137"/>
                </a:lnTo>
                <a:cubicBezTo>
                  <a:pt x="716858" y="68656"/>
                  <a:pt x="708330" y="77183"/>
                  <a:pt x="697811" y="77183"/>
                </a:cubicBezTo>
                <a:lnTo>
                  <a:pt x="621626" y="77183"/>
                </a:lnTo>
                <a:cubicBezTo>
                  <a:pt x="611106" y="77183"/>
                  <a:pt x="602579" y="68656"/>
                  <a:pt x="602579" y="58137"/>
                </a:cubicBezTo>
                <a:close/>
                <a:moveTo>
                  <a:pt x="373016" y="0"/>
                </a:moveTo>
                <a:lnTo>
                  <a:pt x="487295" y="0"/>
                </a:lnTo>
                <a:lnTo>
                  <a:pt x="487295" y="58137"/>
                </a:lnTo>
                <a:cubicBezTo>
                  <a:pt x="487295" y="68656"/>
                  <a:pt x="478767" y="77183"/>
                  <a:pt x="468248" y="77183"/>
                </a:cubicBezTo>
                <a:lnTo>
                  <a:pt x="392063" y="77183"/>
                </a:lnTo>
                <a:cubicBezTo>
                  <a:pt x="381543" y="77183"/>
                  <a:pt x="373016" y="68656"/>
                  <a:pt x="373016" y="58137"/>
                </a:cubicBezTo>
                <a:close/>
                <a:moveTo>
                  <a:pt x="143453" y="0"/>
                </a:moveTo>
                <a:lnTo>
                  <a:pt x="257731" y="0"/>
                </a:lnTo>
                <a:lnTo>
                  <a:pt x="257731" y="58137"/>
                </a:lnTo>
                <a:cubicBezTo>
                  <a:pt x="257731" y="68656"/>
                  <a:pt x="249204" y="77183"/>
                  <a:pt x="238685" y="77183"/>
                </a:cubicBezTo>
                <a:lnTo>
                  <a:pt x="162500" y="77183"/>
                </a:lnTo>
                <a:cubicBezTo>
                  <a:pt x="151980" y="77183"/>
                  <a:pt x="143453" y="68656"/>
                  <a:pt x="143453" y="5813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15" name="フリーフォーム: 図形 214">
            <a:extLst>
              <a:ext uri="{FF2B5EF4-FFF2-40B4-BE49-F238E27FC236}">
                <a16:creationId xmlns:a16="http://schemas.microsoft.com/office/drawing/2014/main" id="{B590C51A-F613-499C-B84B-BE9FCC5F1996}"/>
              </a:ext>
            </a:extLst>
          </p:cNvPr>
          <p:cNvSpPr/>
          <p:nvPr/>
        </p:nvSpPr>
        <p:spPr bwMode="auto">
          <a:xfrm>
            <a:off x="7545295" y="3805554"/>
            <a:ext cx="2104070" cy="1260140"/>
          </a:xfrm>
          <a:custGeom>
            <a:avLst/>
            <a:gdLst>
              <a:gd name="connsiteX0" fmla="*/ 700530 w 2104070"/>
              <a:gd name="connsiteY0" fmla="*/ 0 h 1260140"/>
              <a:gd name="connsiteX1" fmla="*/ 763187 w 2104070"/>
              <a:gd name="connsiteY1" fmla="*/ 0 h 1260140"/>
              <a:gd name="connsiteX2" fmla="*/ 790803 w 2104070"/>
              <a:gd name="connsiteY2" fmla="*/ 50879 h 1260140"/>
              <a:gd name="connsiteX3" fmla="*/ 1052035 w 2104070"/>
              <a:gd name="connsiteY3" fmla="*/ 189775 h 1260140"/>
              <a:gd name="connsiteX4" fmla="*/ 1313267 w 2104070"/>
              <a:gd name="connsiteY4" fmla="*/ 50879 h 1260140"/>
              <a:gd name="connsiteX5" fmla="*/ 1340883 w 2104070"/>
              <a:gd name="connsiteY5" fmla="*/ 0 h 1260140"/>
              <a:gd name="connsiteX6" fmla="*/ 1390599 w 2104070"/>
              <a:gd name="connsiteY6" fmla="*/ 0 h 1260140"/>
              <a:gd name="connsiteX7" fmla="*/ 1424305 w 2104070"/>
              <a:gd name="connsiteY7" fmla="*/ 6805 h 1260140"/>
              <a:gd name="connsiteX8" fmla="*/ 1458044 w 2104070"/>
              <a:gd name="connsiteY8" fmla="*/ 9158 h 1260140"/>
              <a:gd name="connsiteX9" fmla="*/ 1548418 w 2104070"/>
              <a:gd name="connsiteY9" fmla="*/ 78504 h 1260140"/>
              <a:gd name="connsiteX10" fmla="*/ 2104070 w 2104070"/>
              <a:gd name="connsiteY10" fmla="*/ 1040922 h 1260140"/>
              <a:gd name="connsiteX11" fmla="*/ 1846278 w 2104070"/>
              <a:gd name="connsiteY11" fmla="*/ 1189758 h 1260140"/>
              <a:gd name="connsiteX12" fmla="*/ 1563122 w 2104070"/>
              <a:gd name="connsiteY12" fmla="*/ 699317 h 1260140"/>
              <a:gd name="connsiteX13" fmla="*/ 1563122 w 2104070"/>
              <a:gd name="connsiteY13" fmla="*/ 1260140 h 1260140"/>
              <a:gd name="connsiteX14" fmla="*/ 528007 w 2104070"/>
              <a:gd name="connsiteY14" fmla="*/ 1260140 h 1260140"/>
              <a:gd name="connsiteX15" fmla="*/ 528007 w 2104070"/>
              <a:gd name="connsiteY15" fmla="*/ 721733 h 1260140"/>
              <a:gd name="connsiteX16" fmla="*/ 257792 w 2104070"/>
              <a:gd name="connsiteY16" fmla="*/ 1189760 h 1260140"/>
              <a:gd name="connsiteX17" fmla="*/ 0 w 2104070"/>
              <a:gd name="connsiteY17" fmla="*/ 1040924 h 1260140"/>
              <a:gd name="connsiteX18" fmla="*/ 555652 w 2104070"/>
              <a:gd name="connsiteY18" fmla="*/ 78506 h 1260140"/>
              <a:gd name="connsiteX19" fmla="*/ 572730 w 2104070"/>
              <a:gd name="connsiteY19" fmla="*/ 59145 h 1260140"/>
              <a:gd name="connsiteX20" fmla="*/ 578538 w 2104070"/>
              <a:gd name="connsiteY20" fmla="*/ 50531 h 1260140"/>
              <a:gd name="connsiteX21" fmla="*/ 582955 w 2104070"/>
              <a:gd name="connsiteY21" fmla="*/ 47553 h 1260140"/>
              <a:gd name="connsiteX22" fmla="*/ 594748 w 2104070"/>
              <a:gd name="connsiteY22" fmla="*/ 34182 h 1260140"/>
              <a:gd name="connsiteX23" fmla="*/ 623846 w 2104070"/>
              <a:gd name="connsiteY23" fmla="*/ 19983 h 1260140"/>
              <a:gd name="connsiteX24" fmla="*/ 633376 w 2104070"/>
              <a:gd name="connsiteY24" fmla="*/ 13558 h 1260140"/>
              <a:gd name="connsiteX25" fmla="*/ 639580 w 2104070"/>
              <a:gd name="connsiteY25" fmla="*/ 12305 h 1260140"/>
              <a:gd name="connsiteX26" fmla="*/ 646027 w 2104070"/>
              <a:gd name="connsiteY26" fmla="*/ 9160 h 1260140"/>
              <a:gd name="connsiteX27" fmla="*/ 659981 w 2104070"/>
              <a:gd name="connsiteY27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4070" h="1260140">
                <a:moveTo>
                  <a:pt x="700530" y="0"/>
                </a:moveTo>
                <a:lnTo>
                  <a:pt x="763187" y="0"/>
                </a:lnTo>
                <a:lnTo>
                  <a:pt x="790803" y="50879"/>
                </a:lnTo>
                <a:cubicBezTo>
                  <a:pt x="847417" y="134679"/>
                  <a:pt x="943292" y="189775"/>
                  <a:pt x="1052035" y="189775"/>
                </a:cubicBezTo>
                <a:cubicBezTo>
                  <a:pt x="1160778" y="189775"/>
                  <a:pt x="1256653" y="134679"/>
                  <a:pt x="1313267" y="50879"/>
                </a:cubicBezTo>
                <a:lnTo>
                  <a:pt x="1340883" y="0"/>
                </a:lnTo>
                <a:lnTo>
                  <a:pt x="1390599" y="0"/>
                </a:lnTo>
                <a:lnTo>
                  <a:pt x="1424305" y="6805"/>
                </a:lnTo>
                <a:lnTo>
                  <a:pt x="1458044" y="9158"/>
                </a:lnTo>
                <a:cubicBezTo>
                  <a:pt x="1494836" y="19016"/>
                  <a:pt x="1527868" y="42911"/>
                  <a:pt x="1548418" y="78504"/>
                </a:cubicBezTo>
                <a:lnTo>
                  <a:pt x="2104070" y="1040922"/>
                </a:lnTo>
                <a:lnTo>
                  <a:pt x="1846278" y="1189758"/>
                </a:lnTo>
                <a:lnTo>
                  <a:pt x="1563122" y="699317"/>
                </a:lnTo>
                <a:lnTo>
                  <a:pt x="1563122" y="1260140"/>
                </a:lnTo>
                <a:lnTo>
                  <a:pt x="528007" y="1260140"/>
                </a:lnTo>
                <a:lnTo>
                  <a:pt x="528007" y="721733"/>
                </a:lnTo>
                <a:lnTo>
                  <a:pt x="257792" y="1189760"/>
                </a:lnTo>
                <a:lnTo>
                  <a:pt x="0" y="1040924"/>
                </a:lnTo>
                <a:lnTo>
                  <a:pt x="555652" y="78506"/>
                </a:lnTo>
                <a:lnTo>
                  <a:pt x="572730" y="59145"/>
                </a:lnTo>
                <a:lnTo>
                  <a:pt x="578538" y="50531"/>
                </a:lnTo>
                <a:lnTo>
                  <a:pt x="582955" y="47553"/>
                </a:lnTo>
                <a:lnTo>
                  <a:pt x="594748" y="34182"/>
                </a:lnTo>
                <a:lnTo>
                  <a:pt x="623846" y="19983"/>
                </a:lnTo>
                <a:lnTo>
                  <a:pt x="633376" y="13558"/>
                </a:lnTo>
                <a:lnTo>
                  <a:pt x="639580" y="12305"/>
                </a:lnTo>
                <a:lnTo>
                  <a:pt x="646027" y="9160"/>
                </a:lnTo>
                <a:lnTo>
                  <a:pt x="659981" y="8187"/>
                </a:lnTo>
                <a:close/>
              </a:path>
            </a:pathLst>
          </a:custGeom>
          <a:solidFill>
            <a:srgbClr val="FFFF00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: 図形 216">
            <a:extLst>
              <a:ext uri="{FF2B5EF4-FFF2-40B4-BE49-F238E27FC236}">
                <a16:creationId xmlns:a16="http://schemas.microsoft.com/office/drawing/2014/main" id="{DDC967D9-9001-4534-BA4C-AE9547E51C5E}"/>
              </a:ext>
            </a:extLst>
          </p:cNvPr>
          <p:cNvSpPr/>
          <p:nvPr/>
        </p:nvSpPr>
        <p:spPr bwMode="auto">
          <a:xfrm>
            <a:off x="7559192" y="3805555"/>
            <a:ext cx="2076276" cy="1225181"/>
          </a:xfrm>
          <a:custGeom>
            <a:avLst/>
            <a:gdLst>
              <a:gd name="connsiteX0" fmla="*/ 1875756 w 2076276"/>
              <a:gd name="connsiteY0" fmla="*/ 1122220 h 1225181"/>
              <a:gd name="connsiteX1" fmla="*/ 1900631 w 2076276"/>
              <a:gd name="connsiteY1" fmla="*/ 1132523 h 1225181"/>
              <a:gd name="connsiteX2" fmla="*/ 1907991 w 2076276"/>
              <a:gd name="connsiteY2" fmla="*/ 1150291 h 1225181"/>
              <a:gd name="connsiteX3" fmla="*/ 1851878 w 2076276"/>
              <a:gd name="connsiteY3" fmla="*/ 1182687 h 1225181"/>
              <a:gd name="connsiteX4" fmla="*/ 1850881 w 2076276"/>
              <a:gd name="connsiteY4" fmla="*/ 1182274 h 1225181"/>
              <a:gd name="connsiteX5" fmla="*/ 1840577 w 2076276"/>
              <a:gd name="connsiteY5" fmla="*/ 1157399 h 1225181"/>
              <a:gd name="connsiteX6" fmla="*/ 1875756 w 2076276"/>
              <a:gd name="connsiteY6" fmla="*/ 1122220 h 1225181"/>
              <a:gd name="connsiteX7" fmla="*/ 1537618 w 2076276"/>
              <a:gd name="connsiteY7" fmla="*/ 1122220 h 1225181"/>
              <a:gd name="connsiteX8" fmla="*/ 1556475 w 2076276"/>
              <a:gd name="connsiteY8" fmla="*/ 1130031 h 1225181"/>
              <a:gd name="connsiteX9" fmla="*/ 1556475 w 2076276"/>
              <a:gd name="connsiteY9" fmla="*/ 1184767 h 1225181"/>
              <a:gd name="connsiteX10" fmla="*/ 1537618 w 2076276"/>
              <a:gd name="connsiteY10" fmla="*/ 1192578 h 1225181"/>
              <a:gd name="connsiteX11" fmla="*/ 1502439 w 2076276"/>
              <a:gd name="connsiteY11" fmla="*/ 1157399 h 1225181"/>
              <a:gd name="connsiteX12" fmla="*/ 1537618 w 2076276"/>
              <a:gd name="connsiteY12" fmla="*/ 1122220 h 1225181"/>
              <a:gd name="connsiteX13" fmla="*/ 1199481 w 2076276"/>
              <a:gd name="connsiteY13" fmla="*/ 1122220 h 1225181"/>
              <a:gd name="connsiteX14" fmla="*/ 1234659 w 2076276"/>
              <a:gd name="connsiteY14" fmla="*/ 1157399 h 1225181"/>
              <a:gd name="connsiteX15" fmla="*/ 1199481 w 2076276"/>
              <a:gd name="connsiteY15" fmla="*/ 1192578 h 1225181"/>
              <a:gd name="connsiteX16" fmla="*/ 1164302 w 2076276"/>
              <a:gd name="connsiteY16" fmla="*/ 1157399 h 1225181"/>
              <a:gd name="connsiteX17" fmla="*/ 1199481 w 2076276"/>
              <a:gd name="connsiteY17" fmla="*/ 1122220 h 1225181"/>
              <a:gd name="connsiteX18" fmla="*/ 861343 w 2076276"/>
              <a:gd name="connsiteY18" fmla="*/ 1122220 h 1225181"/>
              <a:gd name="connsiteX19" fmla="*/ 896522 w 2076276"/>
              <a:gd name="connsiteY19" fmla="*/ 1157399 h 1225181"/>
              <a:gd name="connsiteX20" fmla="*/ 861343 w 2076276"/>
              <a:gd name="connsiteY20" fmla="*/ 1192578 h 1225181"/>
              <a:gd name="connsiteX21" fmla="*/ 826164 w 2076276"/>
              <a:gd name="connsiteY21" fmla="*/ 1157399 h 1225181"/>
              <a:gd name="connsiteX22" fmla="*/ 861343 w 2076276"/>
              <a:gd name="connsiteY22" fmla="*/ 1122220 h 1225181"/>
              <a:gd name="connsiteX23" fmla="*/ 523205 w 2076276"/>
              <a:gd name="connsiteY23" fmla="*/ 1122220 h 1225181"/>
              <a:gd name="connsiteX24" fmla="*/ 558384 w 2076276"/>
              <a:gd name="connsiteY24" fmla="*/ 1157399 h 1225181"/>
              <a:gd name="connsiteX25" fmla="*/ 523205 w 2076276"/>
              <a:gd name="connsiteY25" fmla="*/ 1192578 h 1225181"/>
              <a:gd name="connsiteX26" fmla="*/ 521360 w 2076276"/>
              <a:gd name="connsiteY26" fmla="*/ 1191814 h 1225181"/>
              <a:gd name="connsiteX27" fmla="*/ 521360 w 2076276"/>
              <a:gd name="connsiteY27" fmla="*/ 1122984 h 1225181"/>
              <a:gd name="connsiteX28" fmla="*/ 185068 w 2076276"/>
              <a:gd name="connsiteY28" fmla="*/ 1122220 h 1225181"/>
              <a:gd name="connsiteX29" fmla="*/ 220247 w 2076276"/>
              <a:gd name="connsiteY29" fmla="*/ 1157399 h 1225181"/>
              <a:gd name="connsiteX30" fmla="*/ 215392 w 2076276"/>
              <a:gd name="connsiteY30" fmla="*/ 1169118 h 1225181"/>
              <a:gd name="connsiteX31" fmla="*/ 158613 w 2076276"/>
              <a:gd name="connsiteY31" fmla="*/ 1136337 h 1225181"/>
              <a:gd name="connsiteX32" fmla="*/ 160192 w 2076276"/>
              <a:gd name="connsiteY32" fmla="*/ 1132523 h 1225181"/>
              <a:gd name="connsiteX33" fmla="*/ 185068 w 2076276"/>
              <a:gd name="connsiteY33" fmla="*/ 1122220 h 1225181"/>
              <a:gd name="connsiteX34" fmla="*/ 1368549 w 2076276"/>
              <a:gd name="connsiteY34" fmla="*/ 1089616 h 1225181"/>
              <a:gd name="connsiteX35" fmla="*/ 1436332 w 2076276"/>
              <a:gd name="connsiteY35" fmla="*/ 1157399 h 1225181"/>
              <a:gd name="connsiteX36" fmla="*/ 1368549 w 2076276"/>
              <a:gd name="connsiteY36" fmla="*/ 1225181 h 1225181"/>
              <a:gd name="connsiteX37" fmla="*/ 1300767 w 2076276"/>
              <a:gd name="connsiteY37" fmla="*/ 1157399 h 1225181"/>
              <a:gd name="connsiteX38" fmla="*/ 1368549 w 2076276"/>
              <a:gd name="connsiteY38" fmla="*/ 1089616 h 1225181"/>
              <a:gd name="connsiteX39" fmla="*/ 1030412 w 2076276"/>
              <a:gd name="connsiteY39" fmla="*/ 1089616 h 1225181"/>
              <a:gd name="connsiteX40" fmla="*/ 1098195 w 2076276"/>
              <a:gd name="connsiteY40" fmla="*/ 1157399 h 1225181"/>
              <a:gd name="connsiteX41" fmla="*/ 1030412 w 2076276"/>
              <a:gd name="connsiteY41" fmla="*/ 1225181 h 1225181"/>
              <a:gd name="connsiteX42" fmla="*/ 962629 w 2076276"/>
              <a:gd name="connsiteY42" fmla="*/ 1157399 h 1225181"/>
              <a:gd name="connsiteX43" fmla="*/ 1030412 w 2076276"/>
              <a:gd name="connsiteY43" fmla="*/ 1089616 h 1225181"/>
              <a:gd name="connsiteX44" fmla="*/ 692274 w 2076276"/>
              <a:gd name="connsiteY44" fmla="*/ 1089616 h 1225181"/>
              <a:gd name="connsiteX45" fmla="*/ 760057 w 2076276"/>
              <a:gd name="connsiteY45" fmla="*/ 1157399 h 1225181"/>
              <a:gd name="connsiteX46" fmla="*/ 692274 w 2076276"/>
              <a:gd name="connsiteY46" fmla="*/ 1225181 h 1225181"/>
              <a:gd name="connsiteX47" fmla="*/ 624491 w 2076276"/>
              <a:gd name="connsiteY47" fmla="*/ 1157399 h 1225181"/>
              <a:gd name="connsiteX48" fmla="*/ 692274 w 2076276"/>
              <a:gd name="connsiteY48" fmla="*/ 1089616 h 1225181"/>
              <a:gd name="connsiteX49" fmla="*/ 32781 w 2076276"/>
              <a:gd name="connsiteY49" fmla="*/ 972633 h 1225181"/>
              <a:gd name="connsiteX50" fmla="*/ 38907 w 2076276"/>
              <a:gd name="connsiteY50" fmla="*/ 975170 h 1225181"/>
              <a:gd name="connsiteX51" fmla="*/ 49211 w 2076276"/>
              <a:gd name="connsiteY51" fmla="*/ 1000045 h 1225181"/>
              <a:gd name="connsiteX52" fmla="*/ 14032 w 2076276"/>
              <a:gd name="connsiteY52" fmla="*/ 1035224 h 1225181"/>
              <a:gd name="connsiteX53" fmla="*/ 0 w 2076276"/>
              <a:gd name="connsiteY53" fmla="*/ 1029412 h 1225181"/>
              <a:gd name="connsiteX54" fmla="*/ 1711384 w 2076276"/>
              <a:gd name="connsiteY54" fmla="*/ 967627 h 1225181"/>
              <a:gd name="connsiteX55" fmla="*/ 1729596 w 2076276"/>
              <a:gd name="connsiteY55" fmla="*/ 975170 h 1225181"/>
              <a:gd name="connsiteX56" fmla="*/ 1739899 w 2076276"/>
              <a:gd name="connsiteY56" fmla="*/ 1000045 h 1225181"/>
              <a:gd name="connsiteX57" fmla="*/ 1735806 w 2076276"/>
              <a:gd name="connsiteY57" fmla="*/ 1009927 h 1225181"/>
              <a:gd name="connsiteX58" fmla="*/ 2042858 w 2076276"/>
              <a:gd name="connsiteY58" fmla="*/ 964867 h 1225181"/>
              <a:gd name="connsiteX59" fmla="*/ 2056862 w 2076276"/>
              <a:gd name="connsiteY59" fmla="*/ 970667 h 1225181"/>
              <a:gd name="connsiteX60" fmla="*/ 2076276 w 2076276"/>
              <a:gd name="connsiteY60" fmla="*/ 1004295 h 1225181"/>
              <a:gd name="connsiteX61" fmla="*/ 2067733 w 2076276"/>
              <a:gd name="connsiteY61" fmla="*/ 1024921 h 1225181"/>
              <a:gd name="connsiteX62" fmla="*/ 2042858 w 2076276"/>
              <a:gd name="connsiteY62" fmla="*/ 1035224 h 1225181"/>
              <a:gd name="connsiteX63" fmla="*/ 2007679 w 2076276"/>
              <a:gd name="connsiteY63" fmla="*/ 1000045 h 1225181"/>
              <a:gd name="connsiteX64" fmla="*/ 2042858 w 2076276"/>
              <a:gd name="connsiteY64" fmla="*/ 964867 h 1225181"/>
              <a:gd name="connsiteX65" fmla="*/ 1366582 w 2076276"/>
              <a:gd name="connsiteY65" fmla="*/ 964867 h 1225181"/>
              <a:gd name="connsiteX66" fmla="*/ 1401761 w 2076276"/>
              <a:gd name="connsiteY66" fmla="*/ 1000045 h 1225181"/>
              <a:gd name="connsiteX67" fmla="*/ 1366582 w 2076276"/>
              <a:gd name="connsiteY67" fmla="*/ 1035224 h 1225181"/>
              <a:gd name="connsiteX68" fmla="*/ 1331403 w 2076276"/>
              <a:gd name="connsiteY68" fmla="*/ 1000045 h 1225181"/>
              <a:gd name="connsiteX69" fmla="*/ 1366582 w 2076276"/>
              <a:gd name="connsiteY69" fmla="*/ 964867 h 1225181"/>
              <a:gd name="connsiteX70" fmla="*/ 1028445 w 2076276"/>
              <a:gd name="connsiteY70" fmla="*/ 964867 h 1225181"/>
              <a:gd name="connsiteX71" fmla="*/ 1063624 w 2076276"/>
              <a:gd name="connsiteY71" fmla="*/ 1000045 h 1225181"/>
              <a:gd name="connsiteX72" fmla="*/ 1028445 w 2076276"/>
              <a:gd name="connsiteY72" fmla="*/ 1035224 h 1225181"/>
              <a:gd name="connsiteX73" fmla="*/ 993266 w 2076276"/>
              <a:gd name="connsiteY73" fmla="*/ 1000045 h 1225181"/>
              <a:gd name="connsiteX74" fmla="*/ 1028445 w 2076276"/>
              <a:gd name="connsiteY74" fmla="*/ 964867 h 1225181"/>
              <a:gd name="connsiteX75" fmla="*/ 690307 w 2076276"/>
              <a:gd name="connsiteY75" fmla="*/ 964867 h 1225181"/>
              <a:gd name="connsiteX76" fmla="*/ 725486 w 2076276"/>
              <a:gd name="connsiteY76" fmla="*/ 1000045 h 1225181"/>
              <a:gd name="connsiteX77" fmla="*/ 690307 w 2076276"/>
              <a:gd name="connsiteY77" fmla="*/ 1035224 h 1225181"/>
              <a:gd name="connsiteX78" fmla="*/ 655128 w 2076276"/>
              <a:gd name="connsiteY78" fmla="*/ 1000045 h 1225181"/>
              <a:gd name="connsiteX79" fmla="*/ 690307 w 2076276"/>
              <a:gd name="connsiteY79" fmla="*/ 964867 h 1225181"/>
              <a:gd name="connsiteX80" fmla="*/ 352169 w 2076276"/>
              <a:gd name="connsiteY80" fmla="*/ 964867 h 1225181"/>
              <a:gd name="connsiteX81" fmla="*/ 375426 w 2076276"/>
              <a:gd name="connsiteY81" fmla="*/ 974500 h 1225181"/>
              <a:gd name="connsiteX82" fmla="*/ 342644 w 2076276"/>
              <a:gd name="connsiteY82" fmla="*/ 1031279 h 1225181"/>
              <a:gd name="connsiteX83" fmla="*/ 327294 w 2076276"/>
              <a:gd name="connsiteY83" fmla="*/ 1024921 h 1225181"/>
              <a:gd name="connsiteX84" fmla="*/ 316991 w 2076276"/>
              <a:gd name="connsiteY84" fmla="*/ 1000045 h 1225181"/>
              <a:gd name="connsiteX85" fmla="*/ 352169 w 2076276"/>
              <a:gd name="connsiteY85" fmla="*/ 964867 h 1225181"/>
              <a:gd name="connsiteX86" fmla="*/ 521360 w 2076276"/>
              <a:gd name="connsiteY86" fmla="*/ 932287 h 1225181"/>
              <a:gd name="connsiteX87" fmla="*/ 547622 w 2076276"/>
              <a:gd name="connsiteY87" fmla="*/ 937589 h 1225181"/>
              <a:gd name="connsiteX88" fmla="*/ 589021 w 2076276"/>
              <a:gd name="connsiteY88" fmla="*/ 1000045 h 1225181"/>
              <a:gd name="connsiteX89" fmla="*/ 547622 w 2076276"/>
              <a:gd name="connsiteY89" fmla="*/ 1062502 h 1225181"/>
              <a:gd name="connsiteX90" fmla="*/ 521360 w 2076276"/>
              <a:gd name="connsiteY90" fmla="*/ 1067804 h 1225181"/>
              <a:gd name="connsiteX91" fmla="*/ 1873789 w 2076276"/>
              <a:gd name="connsiteY91" fmla="*/ 932263 h 1225181"/>
              <a:gd name="connsiteX92" fmla="*/ 1941572 w 2076276"/>
              <a:gd name="connsiteY92" fmla="*/ 1000045 h 1225181"/>
              <a:gd name="connsiteX93" fmla="*/ 1873789 w 2076276"/>
              <a:gd name="connsiteY93" fmla="*/ 1067828 h 1225181"/>
              <a:gd name="connsiteX94" fmla="*/ 1806006 w 2076276"/>
              <a:gd name="connsiteY94" fmla="*/ 1000045 h 1225181"/>
              <a:gd name="connsiteX95" fmla="*/ 1873789 w 2076276"/>
              <a:gd name="connsiteY95" fmla="*/ 932263 h 1225181"/>
              <a:gd name="connsiteX96" fmla="*/ 1535651 w 2076276"/>
              <a:gd name="connsiteY96" fmla="*/ 932263 h 1225181"/>
              <a:gd name="connsiteX97" fmla="*/ 1556475 w 2076276"/>
              <a:gd name="connsiteY97" fmla="*/ 936467 h 1225181"/>
              <a:gd name="connsiteX98" fmla="*/ 1556475 w 2076276"/>
              <a:gd name="connsiteY98" fmla="*/ 1063624 h 1225181"/>
              <a:gd name="connsiteX99" fmla="*/ 1535651 w 2076276"/>
              <a:gd name="connsiteY99" fmla="*/ 1067828 h 1225181"/>
              <a:gd name="connsiteX100" fmla="*/ 1467868 w 2076276"/>
              <a:gd name="connsiteY100" fmla="*/ 1000045 h 1225181"/>
              <a:gd name="connsiteX101" fmla="*/ 1535651 w 2076276"/>
              <a:gd name="connsiteY101" fmla="*/ 932263 h 1225181"/>
              <a:gd name="connsiteX102" fmla="*/ 1197514 w 2076276"/>
              <a:gd name="connsiteY102" fmla="*/ 932263 h 1225181"/>
              <a:gd name="connsiteX103" fmla="*/ 1265296 w 2076276"/>
              <a:gd name="connsiteY103" fmla="*/ 1000045 h 1225181"/>
              <a:gd name="connsiteX104" fmla="*/ 1197514 w 2076276"/>
              <a:gd name="connsiteY104" fmla="*/ 1067828 h 1225181"/>
              <a:gd name="connsiteX105" fmla="*/ 1129731 w 2076276"/>
              <a:gd name="connsiteY105" fmla="*/ 1000045 h 1225181"/>
              <a:gd name="connsiteX106" fmla="*/ 1197514 w 2076276"/>
              <a:gd name="connsiteY106" fmla="*/ 932263 h 1225181"/>
              <a:gd name="connsiteX107" fmla="*/ 859376 w 2076276"/>
              <a:gd name="connsiteY107" fmla="*/ 932263 h 1225181"/>
              <a:gd name="connsiteX108" fmla="*/ 927159 w 2076276"/>
              <a:gd name="connsiteY108" fmla="*/ 1000045 h 1225181"/>
              <a:gd name="connsiteX109" fmla="*/ 859376 w 2076276"/>
              <a:gd name="connsiteY109" fmla="*/ 1067828 h 1225181"/>
              <a:gd name="connsiteX110" fmla="*/ 791593 w 2076276"/>
              <a:gd name="connsiteY110" fmla="*/ 1000045 h 1225181"/>
              <a:gd name="connsiteX111" fmla="*/ 859376 w 2076276"/>
              <a:gd name="connsiteY111" fmla="*/ 932263 h 1225181"/>
              <a:gd name="connsiteX112" fmla="*/ 183101 w 2076276"/>
              <a:gd name="connsiteY112" fmla="*/ 932263 h 1225181"/>
              <a:gd name="connsiteX113" fmla="*/ 250883 w 2076276"/>
              <a:gd name="connsiteY113" fmla="*/ 1000045 h 1225181"/>
              <a:gd name="connsiteX114" fmla="*/ 183101 w 2076276"/>
              <a:gd name="connsiteY114" fmla="*/ 1067828 h 1225181"/>
              <a:gd name="connsiteX115" fmla="*/ 115318 w 2076276"/>
              <a:gd name="connsiteY115" fmla="*/ 1000045 h 1225181"/>
              <a:gd name="connsiteX116" fmla="*/ 183101 w 2076276"/>
              <a:gd name="connsiteY116" fmla="*/ 932263 h 1225181"/>
              <a:gd name="connsiteX117" fmla="*/ 1978896 w 2076276"/>
              <a:gd name="connsiteY117" fmla="*/ 835627 h 1225181"/>
              <a:gd name="connsiteX118" fmla="*/ 2004052 w 2076276"/>
              <a:gd name="connsiteY118" fmla="*/ 879199 h 1225181"/>
              <a:gd name="connsiteX119" fmla="*/ 1996895 w 2076276"/>
              <a:gd name="connsiteY119" fmla="*/ 874374 h 1225181"/>
              <a:gd name="connsiteX120" fmla="*/ 1982369 w 2076276"/>
              <a:gd name="connsiteY120" fmla="*/ 852828 h 1225181"/>
              <a:gd name="connsiteX121" fmla="*/ 1875756 w 2076276"/>
              <a:gd name="connsiteY121" fmla="*/ 791265 h 1225181"/>
              <a:gd name="connsiteX122" fmla="*/ 1910935 w 2076276"/>
              <a:gd name="connsiteY122" fmla="*/ 826444 h 1225181"/>
              <a:gd name="connsiteX123" fmla="*/ 1875756 w 2076276"/>
              <a:gd name="connsiteY123" fmla="*/ 861623 h 1225181"/>
              <a:gd name="connsiteX124" fmla="*/ 1840577 w 2076276"/>
              <a:gd name="connsiteY124" fmla="*/ 826444 h 1225181"/>
              <a:gd name="connsiteX125" fmla="*/ 1875756 w 2076276"/>
              <a:gd name="connsiteY125" fmla="*/ 791265 h 1225181"/>
              <a:gd name="connsiteX126" fmla="*/ 1537618 w 2076276"/>
              <a:gd name="connsiteY126" fmla="*/ 791265 h 1225181"/>
              <a:gd name="connsiteX127" fmla="*/ 1556475 w 2076276"/>
              <a:gd name="connsiteY127" fmla="*/ 799076 h 1225181"/>
              <a:gd name="connsiteX128" fmla="*/ 1556475 w 2076276"/>
              <a:gd name="connsiteY128" fmla="*/ 853812 h 1225181"/>
              <a:gd name="connsiteX129" fmla="*/ 1537618 w 2076276"/>
              <a:gd name="connsiteY129" fmla="*/ 861623 h 1225181"/>
              <a:gd name="connsiteX130" fmla="*/ 1502439 w 2076276"/>
              <a:gd name="connsiteY130" fmla="*/ 826444 h 1225181"/>
              <a:gd name="connsiteX131" fmla="*/ 1537618 w 2076276"/>
              <a:gd name="connsiteY131" fmla="*/ 791265 h 1225181"/>
              <a:gd name="connsiteX132" fmla="*/ 1199481 w 2076276"/>
              <a:gd name="connsiteY132" fmla="*/ 791265 h 1225181"/>
              <a:gd name="connsiteX133" fmla="*/ 1234659 w 2076276"/>
              <a:gd name="connsiteY133" fmla="*/ 826444 h 1225181"/>
              <a:gd name="connsiteX134" fmla="*/ 1199481 w 2076276"/>
              <a:gd name="connsiteY134" fmla="*/ 861623 h 1225181"/>
              <a:gd name="connsiteX135" fmla="*/ 1164302 w 2076276"/>
              <a:gd name="connsiteY135" fmla="*/ 826444 h 1225181"/>
              <a:gd name="connsiteX136" fmla="*/ 1199481 w 2076276"/>
              <a:gd name="connsiteY136" fmla="*/ 791265 h 1225181"/>
              <a:gd name="connsiteX137" fmla="*/ 861343 w 2076276"/>
              <a:gd name="connsiteY137" fmla="*/ 791265 h 1225181"/>
              <a:gd name="connsiteX138" fmla="*/ 896522 w 2076276"/>
              <a:gd name="connsiteY138" fmla="*/ 826444 h 1225181"/>
              <a:gd name="connsiteX139" fmla="*/ 861343 w 2076276"/>
              <a:gd name="connsiteY139" fmla="*/ 861623 h 1225181"/>
              <a:gd name="connsiteX140" fmla="*/ 826164 w 2076276"/>
              <a:gd name="connsiteY140" fmla="*/ 826444 h 1225181"/>
              <a:gd name="connsiteX141" fmla="*/ 861343 w 2076276"/>
              <a:gd name="connsiteY141" fmla="*/ 791265 h 1225181"/>
              <a:gd name="connsiteX142" fmla="*/ 523205 w 2076276"/>
              <a:gd name="connsiteY142" fmla="*/ 791265 h 1225181"/>
              <a:gd name="connsiteX143" fmla="*/ 558384 w 2076276"/>
              <a:gd name="connsiteY143" fmla="*/ 826444 h 1225181"/>
              <a:gd name="connsiteX144" fmla="*/ 523205 w 2076276"/>
              <a:gd name="connsiteY144" fmla="*/ 861623 h 1225181"/>
              <a:gd name="connsiteX145" fmla="*/ 521360 w 2076276"/>
              <a:gd name="connsiteY145" fmla="*/ 860859 h 1225181"/>
              <a:gd name="connsiteX146" fmla="*/ 521360 w 2076276"/>
              <a:gd name="connsiteY146" fmla="*/ 792029 h 1225181"/>
              <a:gd name="connsiteX147" fmla="*/ 185068 w 2076276"/>
              <a:gd name="connsiteY147" fmla="*/ 791265 h 1225181"/>
              <a:gd name="connsiteX148" fmla="*/ 220247 w 2076276"/>
              <a:gd name="connsiteY148" fmla="*/ 826444 h 1225181"/>
              <a:gd name="connsiteX149" fmla="*/ 185068 w 2076276"/>
              <a:gd name="connsiteY149" fmla="*/ 861623 h 1225181"/>
              <a:gd name="connsiteX150" fmla="*/ 149889 w 2076276"/>
              <a:gd name="connsiteY150" fmla="*/ 826444 h 1225181"/>
              <a:gd name="connsiteX151" fmla="*/ 185068 w 2076276"/>
              <a:gd name="connsiteY151" fmla="*/ 791265 h 1225181"/>
              <a:gd name="connsiteX152" fmla="*/ 1706687 w 2076276"/>
              <a:gd name="connsiteY152" fmla="*/ 758661 h 1225181"/>
              <a:gd name="connsiteX153" fmla="*/ 1774470 w 2076276"/>
              <a:gd name="connsiteY153" fmla="*/ 826444 h 1225181"/>
              <a:gd name="connsiteX154" fmla="*/ 1706687 w 2076276"/>
              <a:gd name="connsiteY154" fmla="*/ 894227 h 1225181"/>
              <a:gd name="connsiteX155" fmla="*/ 1658757 w 2076276"/>
              <a:gd name="connsiteY155" fmla="*/ 874374 h 1225181"/>
              <a:gd name="connsiteX156" fmla="*/ 1650312 w 2076276"/>
              <a:gd name="connsiteY156" fmla="*/ 861848 h 1225181"/>
              <a:gd name="connsiteX157" fmla="*/ 1643761 w 2076276"/>
              <a:gd name="connsiteY157" fmla="*/ 850501 h 1225181"/>
              <a:gd name="connsiteX158" fmla="*/ 1638904 w 2076276"/>
              <a:gd name="connsiteY158" fmla="*/ 826444 h 1225181"/>
              <a:gd name="connsiteX159" fmla="*/ 1706687 w 2076276"/>
              <a:gd name="connsiteY159" fmla="*/ 758661 h 1225181"/>
              <a:gd name="connsiteX160" fmla="*/ 1368549 w 2076276"/>
              <a:gd name="connsiteY160" fmla="*/ 758661 h 1225181"/>
              <a:gd name="connsiteX161" fmla="*/ 1436332 w 2076276"/>
              <a:gd name="connsiteY161" fmla="*/ 826444 h 1225181"/>
              <a:gd name="connsiteX162" fmla="*/ 1368549 w 2076276"/>
              <a:gd name="connsiteY162" fmla="*/ 894227 h 1225181"/>
              <a:gd name="connsiteX163" fmla="*/ 1300767 w 2076276"/>
              <a:gd name="connsiteY163" fmla="*/ 826444 h 1225181"/>
              <a:gd name="connsiteX164" fmla="*/ 1368549 w 2076276"/>
              <a:gd name="connsiteY164" fmla="*/ 758661 h 1225181"/>
              <a:gd name="connsiteX165" fmla="*/ 1030412 w 2076276"/>
              <a:gd name="connsiteY165" fmla="*/ 758661 h 1225181"/>
              <a:gd name="connsiteX166" fmla="*/ 1098195 w 2076276"/>
              <a:gd name="connsiteY166" fmla="*/ 826444 h 1225181"/>
              <a:gd name="connsiteX167" fmla="*/ 1030412 w 2076276"/>
              <a:gd name="connsiteY167" fmla="*/ 894227 h 1225181"/>
              <a:gd name="connsiteX168" fmla="*/ 962629 w 2076276"/>
              <a:gd name="connsiteY168" fmla="*/ 826444 h 1225181"/>
              <a:gd name="connsiteX169" fmla="*/ 1030412 w 2076276"/>
              <a:gd name="connsiteY169" fmla="*/ 758661 h 1225181"/>
              <a:gd name="connsiteX170" fmla="*/ 692274 w 2076276"/>
              <a:gd name="connsiteY170" fmla="*/ 758661 h 1225181"/>
              <a:gd name="connsiteX171" fmla="*/ 760057 w 2076276"/>
              <a:gd name="connsiteY171" fmla="*/ 826444 h 1225181"/>
              <a:gd name="connsiteX172" fmla="*/ 692274 w 2076276"/>
              <a:gd name="connsiteY172" fmla="*/ 894227 h 1225181"/>
              <a:gd name="connsiteX173" fmla="*/ 624491 w 2076276"/>
              <a:gd name="connsiteY173" fmla="*/ 826444 h 1225181"/>
              <a:gd name="connsiteX174" fmla="*/ 692274 w 2076276"/>
              <a:gd name="connsiteY174" fmla="*/ 758661 h 1225181"/>
              <a:gd name="connsiteX175" fmla="*/ 354136 w 2076276"/>
              <a:gd name="connsiteY175" fmla="*/ 758661 h 1225181"/>
              <a:gd name="connsiteX176" fmla="*/ 421919 w 2076276"/>
              <a:gd name="connsiteY176" fmla="*/ 826444 h 1225181"/>
              <a:gd name="connsiteX177" fmla="*/ 354136 w 2076276"/>
              <a:gd name="connsiteY177" fmla="*/ 894227 h 1225181"/>
              <a:gd name="connsiteX178" fmla="*/ 286354 w 2076276"/>
              <a:gd name="connsiteY178" fmla="*/ 826444 h 1225181"/>
              <a:gd name="connsiteX179" fmla="*/ 354136 w 2076276"/>
              <a:gd name="connsiteY179" fmla="*/ 758661 h 1225181"/>
              <a:gd name="connsiteX180" fmla="*/ 1704720 w 2076276"/>
              <a:gd name="connsiteY180" fmla="*/ 633912 h 1225181"/>
              <a:gd name="connsiteX181" fmla="*/ 1739899 w 2076276"/>
              <a:gd name="connsiteY181" fmla="*/ 669091 h 1225181"/>
              <a:gd name="connsiteX182" fmla="*/ 1704720 w 2076276"/>
              <a:gd name="connsiteY182" fmla="*/ 704270 h 1225181"/>
              <a:gd name="connsiteX183" fmla="*/ 1669541 w 2076276"/>
              <a:gd name="connsiteY183" fmla="*/ 669091 h 1225181"/>
              <a:gd name="connsiteX184" fmla="*/ 1704720 w 2076276"/>
              <a:gd name="connsiteY184" fmla="*/ 633912 h 1225181"/>
              <a:gd name="connsiteX185" fmla="*/ 1366582 w 2076276"/>
              <a:gd name="connsiteY185" fmla="*/ 633912 h 1225181"/>
              <a:gd name="connsiteX186" fmla="*/ 1401761 w 2076276"/>
              <a:gd name="connsiteY186" fmla="*/ 669091 h 1225181"/>
              <a:gd name="connsiteX187" fmla="*/ 1366582 w 2076276"/>
              <a:gd name="connsiteY187" fmla="*/ 704270 h 1225181"/>
              <a:gd name="connsiteX188" fmla="*/ 1331403 w 2076276"/>
              <a:gd name="connsiteY188" fmla="*/ 669091 h 1225181"/>
              <a:gd name="connsiteX189" fmla="*/ 1366582 w 2076276"/>
              <a:gd name="connsiteY189" fmla="*/ 633912 h 1225181"/>
              <a:gd name="connsiteX190" fmla="*/ 1028445 w 2076276"/>
              <a:gd name="connsiteY190" fmla="*/ 633912 h 1225181"/>
              <a:gd name="connsiteX191" fmla="*/ 1063624 w 2076276"/>
              <a:gd name="connsiteY191" fmla="*/ 669091 h 1225181"/>
              <a:gd name="connsiteX192" fmla="*/ 1028445 w 2076276"/>
              <a:gd name="connsiteY192" fmla="*/ 704270 h 1225181"/>
              <a:gd name="connsiteX193" fmla="*/ 993266 w 2076276"/>
              <a:gd name="connsiteY193" fmla="*/ 669091 h 1225181"/>
              <a:gd name="connsiteX194" fmla="*/ 1028445 w 2076276"/>
              <a:gd name="connsiteY194" fmla="*/ 633912 h 1225181"/>
              <a:gd name="connsiteX195" fmla="*/ 690307 w 2076276"/>
              <a:gd name="connsiteY195" fmla="*/ 633912 h 1225181"/>
              <a:gd name="connsiteX196" fmla="*/ 725486 w 2076276"/>
              <a:gd name="connsiteY196" fmla="*/ 669091 h 1225181"/>
              <a:gd name="connsiteX197" fmla="*/ 690307 w 2076276"/>
              <a:gd name="connsiteY197" fmla="*/ 704270 h 1225181"/>
              <a:gd name="connsiteX198" fmla="*/ 655128 w 2076276"/>
              <a:gd name="connsiteY198" fmla="*/ 669091 h 1225181"/>
              <a:gd name="connsiteX199" fmla="*/ 690307 w 2076276"/>
              <a:gd name="connsiteY199" fmla="*/ 633912 h 1225181"/>
              <a:gd name="connsiteX200" fmla="*/ 352169 w 2076276"/>
              <a:gd name="connsiteY200" fmla="*/ 633912 h 1225181"/>
              <a:gd name="connsiteX201" fmla="*/ 387348 w 2076276"/>
              <a:gd name="connsiteY201" fmla="*/ 669091 h 1225181"/>
              <a:gd name="connsiteX202" fmla="*/ 352169 w 2076276"/>
              <a:gd name="connsiteY202" fmla="*/ 704270 h 1225181"/>
              <a:gd name="connsiteX203" fmla="*/ 316991 w 2076276"/>
              <a:gd name="connsiteY203" fmla="*/ 669091 h 1225181"/>
              <a:gd name="connsiteX204" fmla="*/ 352169 w 2076276"/>
              <a:gd name="connsiteY204" fmla="*/ 633912 h 1225181"/>
              <a:gd name="connsiteX205" fmla="*/ 233548 w 2076276"/>
              <a:gd name="connsiteY205" fmla="*/ 624895 h 1225181"/>
              <a:gd name="connsiteX206" fmla="*/ 245557 w 2076276"/>
              <a:gd name="connsiteY206" fmla="*/ 642707 h 1225181"/>
              <a:gd name="connsiteX207" fmla="*/ 250883 w 2076276"/>
              <a:gd name="connsiteY207" fmla="*/ 669091 h 1225181"/>
              <a:gd name="connsiteX208" fmla="*/ 183101 w 2076276"/>
              <a:gd name="connsiteY208" fmla="*/ 736874 h 1225181"/>
              <a:gd name="connsiteX209" fmla="*/ 170380 w 2076276"/>
              <a:gd name="connsiteY209" fmla="*/ 734305 h 1225181"/>
              <a:gd name="connsiteX210" fmla="*/ 1846888 w 2076276"/>
              <a:gd name="connsiteY210" fmla="*/ 606983 h 1225181"/>
              <a:gd name="connsiteX211" fmla="*/ 1913585 w 2076276"/>
              <a:gd name="connsiteY211" fmla="*/ 722505 h 1225181"/>
              <a:gd name="connsiteX212" fmla="*/ 1900173 w 2076276"/>
              <a:gd name="connsiteY212" fmla="*/ 731547 h 1225181"/>
              <a:gd name="connsiteX213" fmla="*/ 1873789 w 2076276"/>
              <a:gd name="connsiteY213" fmla="*/ 736874 h 1225181"/>
              <a:gd name="connsiteX214" fmla="*/ 1806006 w 2076276"/>
              <a:gd name="connsiteY214" fmla="*/ 669091 h 1225181"/>
              <a:gd name="connsiteX215" fmla="*/ 1825859 w 2076276"/>
              <a:gd name="connsiteY215" fmla="*/ 621161 h 1225181"/>
              <a:gd name="connsiteX216" fmla="*/ 1535651 w 2076276"/>
              <a:gd name="connsiteY216" fmla="*/ 601308 h 1225181"/>
              <a:gd name="connsiteX217" fmla="*/ 1603434 w 2076276"/>
              <a:gd name="connsiteY217" fmla="*/ 669091 h 1225181"/>
              <a:gd name="connsiteX218" fmla="*/ 1583581 w 2076276"/>
              <a:gd name="connsiteY218" fmla="*/ 717021 h 1225181"/>
              <a:gd name="connsiteX219" fmla="*/ 1571427 w 2076276"/>
              <a:gd name="connsiteY219" fmla="*/ 725215 h 1225181"/>
              <a:gd name="connsiteX220" fmla="*/ 1556475 w 2076276"/>
              <a:gd name="connsiteY220" fmla="*/ 699317 h 1225181"/>
              <a:gd name="connsiteX221" fmla="*/ 1556475 w 2076276"/>
              <a:gd name="connsiteY221" fmla="*/ 732670 h 1225181"/>
              <a:gd name="connsiteX222" fmla="*/ 1535651 w 2076276"/>
              <a:gd name="connsiteY222" fmla="*/ 736874 h 1225181"/>
              <a:gd name="connsiteX223" fmla="*/ 1467868 w 2076276"/>
              <a:gd name="connsiteY223" fmla="*/ 669091 h 1225181"/>
              <a:gd name="connsiteX224" fmla="*/ 1535651 w 2076276"/>
              <a:gd name="connsiteY224" fmla="*/ 601308 h 1225181"/>
              <a:gd name="connsiteX225" fmla="*/ 1197514 w 2076276"/>
              <a:gd name="connsiteY225" fmla="*/ 601308 h 1225181"/>
              <a:gd name="connsiteX226" fmla="*/ 1265296 w 2076276"/>
              <a:gd name="connsiteY226" fmla="*/ 669091 h 1225181"/>
              <a:gd name="connsiteX227" fmla="*/ 1197514 w 2076276"/>
              <a:gd name="connsiteY227" fmla="*/ 736874 h 1225181"/>
              <a:gd name="connsiteX228" fmla="*/ 1129731 w 2076276"/>
              <a:gd name="connsiteY228" fmla="*/ 669091 h 1225181"/>
              <a:gd name="connsiteX229" fmla="*/ 1197514 w 2076276"/>
              <a:gd name="connsiteY229" fmla="*/ 601308 h 1225181"/>
              <a:gd name="connsiteX230" fmla="*/ 859376 w 2076276"/>
              <a:gd name="connsiteY230" fmla="*/ 601308 h 1225181"/>
              <a:gd name="connsiteX231" fmla="*/ 927159 w 2076276"/>
              <a:gd name="connsiteY231" fmla="*/ 669091 h 1225181"/>
              <a:gd name="connsiteX232" fmla="*/ 859376 w 2076276"/>
              <a:gd name="connsiteY232" fmla="*/ 736874 h 1225181"/>
              <a:gd name="connsiteX233" fmla="*/ 791593 w 2076276"/>
              <a:gd name="connsiteY233" fmla="*/ 669091 h 1225181"/>
              <a:gd name="connsiteX234" fmla="*/ 859376 w 2076276"/>
              <a:gd name="connsiteY234" fmla="*/ 601308 h 1225181"/>
              <a:gd name="connsiteX235" fmla="*/ 521238 w 2076276"/>
              <a:gd name="connsiteY235" fmla="*/ 601308 h 1225181"/>
              <a:gd name="connsiteX236" fmla="*/ 589021 w 2076276"/>
              <a:gd name="connsiteY236" fmla="*/ 669091 h 1225181"/>
              <a:gd name="connsiteX237" fmla="*/ 547622 w 2076276"/>
              <a:gd name="connsiteY237" fmla="*/ 731547 h 1225181"/>
              <a:gd name="connsiteX238" fmla="*/ 521360 w 2076276"/>
              <a:gd name="connsiteY238" fmla="*/ 736849 h 1225181"/>
              <a:gd name="connsiteX239" fmla="*/ 521360 w 2076276"/>
              <a:gd name="connsiteY239" fmla="*/ 721733 h 1225181"/>
              <a:gd name="connsiteX240" fmla="*/ 513519 w 2076276"/>
              <a:gd name="connsiteY240" fmla="*/ 735315 h 1225181"/>
              <a:gd name="connsiteX241" fmla="*/ 494854 w 2076276"/>
              <a:gd name="connsiteY241" fmla="*/ 731547 h 1225181"/>
              <a:gd name="connsiteX242" fmla="*/ 453456 w 2076276"/>
              <a:gd name="connsiteY242" fmla="*/ 669091 h 1225181"/>
              <a:gd name="connsiteX243" fmla="*/ 521238 w 2076276"/>
              <a:gd name="connsiteY243" fmla="*/ 601308 h 1225181"/>
              <a:gd name="connsiteX244" fmla="*/ 1537618 w 2076276"/>
              <a:gd name="connsiteY244" fmla="*/ 460311 h 1225181"/>
              <a:gd name="connsiteX245" fmla="*/ 1572797 w 2076276"/>
              <a:gd name="connsiteY245" fmla="*/ 495489 h 1225181"/>
              <a:gd name="connsiteX246" fmla="*/ 1537618 w 2076276"/>
              <a:gd name="connsiteY246" fmla="*/ 530668 h 1225181"/>
              <a:gd name="connsiteX247" fmla="*/ 1502439 w 2076276"/>
              <a:gd name="connsiteY247" fmla="*/ 495489 h 1225181"/>
              <a:gd name="connsiteX248" fmla="*/ 1537618 w 2076276"/>
              <a:gd name="connsiteY248" fmla="*/ 460311 h 1225181"/>
              <a:gd name="connsiteX249" fmla="*/ 1199481 w 2076276"/>
              <a:gd name="connsiteY249" fmla="*/ 460311 h 1225181"/>
              <a:gd name="connsiteX250" fmla="*/ 1234659 w 2076276"/>
              <a:gd name="connsiteY250" fmla="*/ 495489 h 1225181"/>
              <a:gd name="connsiteX251" fmla="*/ 1199481 w 2076276"/>
              <a:gd name="connsiteY251" fmla="*/ 530668 h 1225181"/>
              <a:gd name="connsiteX252" fmla="*/ 1164302 w 2076276"/>
              <a:gd name="connsiteY252" fmla="*/ 495489 h 1225181"/>
              <a:gd name="connsiteX253" fmla="*/ 1199481 w 2076276"/>
              <a:gd name="connsiteY253" fmla="*/ 460311 h 1225181"/>
              <a:gd name="connsiteX254" fmla="*/ 861343 w 2076276"/>
              <a:gd name="connsiteY254" fmla="*/ 460311 h 1225181"/>
              <a:gd name="connsiteX255" fmla="*/ 896522 w 2076276"/>
              <a:gd name="connsiteY255" fmla="*/ 495489 h 1225181"/>
              <a:gd name="connsiteX256" fmla="*/ 861343 w 2076276"/>
              <a:gd name="connsiteY256" fmla="*/ 530668 h 1225181"/>
              <a:gd name="connsiteX257" fmla="*/ 826164 w 2076276"/>
              <a:gd name="connsiteY257" fmla="*/ 495489 h 1225181"/>
              <a:gd name="connsiteX258" fmla="*/ 861343 w 2076276"/>
              <a:gd name="connsiteY258" fmla="*/ 460311 h 1225181"/>
              <a:gd name="connsiteX259" fmla="*/ 523205 w 2076276"/>
              <a:gd name="connsiteY259" fmla="*/ 460311 h 1225181"/>
              <a:gd name="connsiteX260" fmla="*/ 558384 w 2076276"/>
              <a:gd name="connsiteY260" fmla="*/ 495489 h 1225181"/>
              <a:gd name="connsiteX261" fmla="*/ 523205 w 2076276"/>
              <a:gd name="connsiteY261" fmla="*/ 530668 h 1225181"/>
              <a:gd name="connsiteX262" fmla="*/ 488026 w 2076276"/>
              <a:gd name="connsiteY262" fmla="*/ 495489 h 1225181"/>
              <a:gd name="connsiteX263" fmla="*/ 523205 w 2076276"/>
              <a:gd name="connsiteY263" fmla="*/ 460311 h 1225181"/>
              <a:gd name="connsiteX264" fmla="*/ 1706687 w 2076276"/>
              <a:gd name="connsiteY264" fmla="*/ 427707 h 1225181"/>
              <a:gd name="connsiteX265" fmla="*/ 1754617 w 2076276"/>
              <a:gd name="connsiteY265" fmla="*/ 447560 h 1225181"/>
              <a:gd name="connsiteX266" fmla="*/ 1756210 w 2076276"/>
              <a:gd name="connsiteY266" fmla="*/ 449923 h 1225181"/>
              <a:gd name="connsiteX267" fmla="*/ 1770142 w 2076276"/>
              <a:gd name="connsiteY267" fmla="*/ 474055 h 1225181"/>
              <a:gd name="connsiteX268" fmla="*/ 1774470 w 2076276"/>
              <a:gd name="connsiteY268" fmla="*/ 495489 h 1225181"/>
              <a:gd name="connsiteX269" fmla="*/ 1706687 w 2076276"/>
              <a:gd name="connsiteY269" fmla="*/ 563272 h 1225181"/>
              <a:gd name="connsiteX270" fmla="*/ 1638904 w 2076276"/>
              <a:gd name="connsiteY270" fmla="*/ 495489 h 1225181"/>
              <a:gd name="connsiteX271" fmla="*/ 1706687 w 2076276"/>
              <a:gd name="connsiteY271" fmla="*/ 427707 h 1225181"/>
              <a:gd name="connsiteX272" fmla="*/ 1368549 w 2076276"/>
              <a:gd name="connsiteY272" fmla="*/ 427707 h 1225181"/>
              <a:gd name="connsiteX273" fmla="*/ 1436332 w 2076276"/>
              <a:gd name="connsiteY273" fmla="*/ 495489 h 1225181"/>
              <a:gd name="connsiteX274" fmla="*/ 1368549 w 2076276"/>
              <a:gd name="connsiteY274" fmla="*/ 563272 h 1225181"/>
              <a:gd name="connsiteX275" fmla="*/ 1300767 w 2076276"/>
              <a:gd name="connsiteY275" fmla="*/ 495489 h 1225181"/>
              <a:gd name="connsiteX276" fmla="*/ 1368549 w 2076276"/>
              <a:gd name="connsiteY276" fmla="*/ 427707 h 1225181"/>
              <a:gd name="connsiteX277" fmla="*/ 1030412 w 2076276"/>
              <a:gd name="connsiteY277" fmla="*/ 427707 h 1225181"/>
              <a:gd name="connsiteX278" fmla="*/ 1098195 w 2076276"/>
              <a:gd name="connsiteY278" fmla="*/ 495489 h 1225181"/>
              <a:gd name="connsiteX279" fmla="*/ 1030412 w 2076276"/>
              <a:gd name="connsiteY279" fmla="*/ 563272 h 1225181"/>
              <a:gd name="connsiteX280" fmla="*/ 962629 w 2076276"/>
              <a:gd name="connsiteY280" fmla="*/ 495489 h 1225181"/>
              <a:gd name="connsiteX281" fmla="*/ 1030412 w 2076276"/>
              <a:gd name="connsiteY281" fmla="*/ 427707 h 1225181"/>
              <a:gd name="connsiteX282" fmla="*/ 692274 w 2076276"/>
              <a:gd name="connsiteY282" fmla="*/ 427707 h 1225181"/>
              <a:gd name="connsiteX283" fmla="*/ 760057 w 2076276"/>
              <a:gd name="connsiteY283" fmla="*/ 495489 h 1225181"/>
              <a:gd name="connsiteX284" fmla="*/ 692274 w 2076276"/>
              <a:gd name="connsiteY284" fmla="*/ 563272 h 1225181"/>
              <a:gd name="connsiteX285" fmla="*/ 624491 w 2076276"/>
              <a:gd name="connsiteY285" fmla="*/ 495489 h 1225181"/>
              <a:gd name="connsiteX286" fmla="*/ 692274 w 2076276"/>
              <a:gd name="connsiteY286" fmla="*/ 427707 h 1225181"/>
              <a:gd name="connsiteX287" fmla="*/ 354136 w 2076276"/>
              <a:gd name="connsiteY287" fmla="*/ 427707 h 1225181"/>
              <a:gd name="connsiteX288" fmla="*/ 421919 w 2076276"/>
              <a:gd name="connsiteY288" fmla="*/ 495489 h 1225181"/>
              <a:gd name="connsiteX289" fmla="*/ 354136 w 2076276"/>
              <a:gd name="connsiteY289" fmla="*/ 563272 h 1225181"/>
              <a:gd name="connsiteX290" fmla="*/ 306207 w 2076276"/>
              <a:gd name="connsiteY290" fmla="*/ 543419 h 1225181"/>
              <a:gd name="connsiteX291" fmla="*/ 292406 w 2076276"/>
              <a:gd name="connsiteY291" fmla="*/ 522949 h 1225181"/>
              <a:gd name="connsiteX292" fmla="*/ 346505 w 2076276"/>
              <a:gd name="connsiteY292" fmla="*/ 429247 h 1225181"/>
              <a:gd name="connsiteX293" fmla="*/ 1678785 w 2076276"/>
              <a:gd name="connsiteY293" fmla="*/ 315819 h 1225181"/>
              <a:gd name="connsiteX294" fmla="*/ 1710579 w 2076276"/>
              <a:gd name="connsiteY294" fmla="*/ 370888 h 1225181"/>
              <a:gd name="connsiteX295" fmla="*/ 1704720 w 2076276"/>
              <a:gd name="connsiteY295" fmla="*/ 373315 h 1225181"/>
              <a:gd name="connsiteX296" fmla="*/ 1669541 w 2076276"/>
              <a:gd name="connsiteY296" fmla="*/ 338136 h 1225181"/>
              <a:gd name="connsiteX297" fmla="*/ 1366582 w 2076276"/>
              <a:gd name="connsiteY297" fmla="*/ 302957 h 1225181"/>
              <a:gd name="connsiteX298" fmla="*/ 1401761 w 2076276"/>
              <a:gd name="connsiteY298" fmla="*/ 338136 h 1225181"/>
              <a:gd name="connsiteX299" fmla="*/ 1366582 w 2076276"/>
              <a:gd name="connsiteY299" fmla="*/ 373315 h 1225181"/>
              <a:gd name="connsiteX300" fmla="*/ 1331403 w 2076276"/>
              <a:gd name="connsiteY300" fmla="*/ 338136 h 1225181"/>
              <a:gd name="connsiteX301" fmla="*/ 1366582 w 2076276"/>
              <a:gd name="connsiteY301" fmla="*/ 302957 h 1225181"/>
              <a:gd name="connsiteX302" fmla="*/ 1028445 w 2076276"/>
              <a:gd name="connsiteY302" fmla="*/ 302957 h 1225181"/>
              <a:gd name="connsiteX303" fmla="*/ 1063624 w 2076276"/>
              <a:gd name="connsiteY303" fmla="*/ 338136 h 1225181"/>
              <a:gd name="connsiteX304" fmla="*/ 1028445 w 2076276"/>
              <a:gd name="connsiteY304" fmla="*/ 373315 h 1225181"/>
              <a:gd name="connsiteX305" fmla="*/ 993266 w 2076276"/>
              <a:gd name="connsiteY305" fmla="*/ 338136 h 1225181"/>
              <a:gd name="connsiteX306" fmla="*/ 1028445 w 2076276"/>
              <a:gd name="connsiteY306" fmla="*/ 302957 h 1225181"/>
              <a:gd name="connsiteX307" fmla="*/ 690307 w 2076276"/>
              <a:gd name="connsiteY307" fmla="*/ 302957 h 1225181"/>
              <a:gd name="connsiteX308" fmla="*/ 725486 w 2076276"/>
              <a:gd name="connsiteY308" fmla="*/ 338136 h 1225181"/>
              <a:gd name="connsiteX309" fmla="*/ 690307 w 2076276"/>
              <a:gd name="connsiteY309" fmla="*/ 373315 h 1225181"/>
              <a:gd name="connsiteX310" fmla="*/ 655128 w 2076276"/>
              <a:gd name="connsiteY310" fmla="*/ 338136 h 1225181"/>
              <a:gd name="connsiteX311" fmla="*/ 690307 w 2076276"/>
              <a:gd name="connsiteY311" fmla="*/ 302957 h 1225181"/>
              <a:gd name="connsiteX312" fmla="*/ 1535651 w 2076276"/>
              <a:gd name="connsiteY312" fmla="*/ 270353 h 1225181"/>
              <a:gd name="connsiteX313" fmla="*/ 1603434 w 2076276"/>
              <a:gd name="connsiteY313" fmla="*/ 338136 h 1225181"/>
              <a:gd name="connsiteX314" fmla="*/ 1535651 w 2076276"/>
              <a:gd name="connsiteY314" fmla="*/ 405919 h 1225181"/>
              <a:gd name="connsiteX315" fmla="*/ 1467868 w 2076276"/>
              <a:gd name="connsiteY315" fmla="*/ 338136 h 1225181"/>
              <a:gd name="connsiteX316" fmla="*/ 1535651 w 2076276"/>
              <a:gd name="connsiteY316" fmla="*/ 270353 h 1225181"/>
              <a:gd name="connsiteX317" fmla="*/ 1197514 w 2076276"/>
              <a:gd name="connsiteY317" fmla="*/ 270353 h 1225181"/>
              <a:gd name="connsiteX318" fmla="*/ 1265296 w 2076276"/>
              <a:gd name="connsiteY318" fmla="*/ 338136 h 1225181"/>
              <a:gd name="connsiteX319" fmla="*/ 1197514 w 2076276"/>
              <a:gd name="connsiteY319" fmla="*/ 405919 h 1225181"/>
              <a:gd name="connsiteX320" fmla="*/ 1129731 w 2076276"/>
              <a:gd name="connsiteY320" fmla="*/ 338136 h 1225181"/>
              <a:gd name="connsiteX321" fmla="*/ 1197514 w 2076276"/>
              <a:gd name="connsiteY321" fmla="*/ 270353 h 1225181"/>
              <a:gd name="connsiteX322" fmla="*/ 859376 w 2076276"/>
              <a:gd name="connsiteY322" fmla="*/ 270353 h 1225181"/>
              <a:gd name="connsiteX323" fmla="*/ 927159 w 2076276"/>
              <a:gd name="connsiteY323" fmla="*/ 338136 h 1225181"/>
              <a:gd name="connsiteX324" fmla="*/ 859376 w 2076276"/>
              <a:gd name="connsiteY324" fmla="*/ 405919 h 1225181"/>
              <a:gd name="connsiteX325" fmla="*/ 791593 w 2076276"/>
              <a:gd name="connsiteY325" fmla="*/ 338136 h 1225181"/>
              <a:gd name="connsiteX326" fmla="*/ 859376 w 2076276"/>
              <a:gd name="connsiteY326" fmla="*/ 270353 h 1225181"/>
              <a:gd name="connsiteX327" fmla="*/ 521238 w 2076276"/>
              <a:gd name="connsiteY327" fmla="*/ 270353 h 1225181"/>
              <a:gd name="connsiteX328" fmla="*/ 589021 w 2076276"/>
              <a:gd name="connsiteY328" fmla="*/ 338136 h 1225181"/>
              <a:gd name="connsiteX329" fmla="*/ 521238 w 2076276"/>
              <a:gd name="connsiteY329" fmla="*/ 405919 h 1225181"/>
              <a:gd name="connsiteX330" fmla="*/ 453456 w 2076276"/>
              <a:gd name="connsiteY330" fmla="*/ 338136 h 1225181"/>
              <a:gd name="connsiteX331" fmla="*/ 521238 w 2076276"/>
              <a:gd name="connsiteY331" fmla="*/ 270353 h 1225181"/>
              <a:gd name="connsiteX332" fmla="*/ 965642 w 2076276"/>
              <a:gd name="connsiteY332" fmla="*/ 179458 h 1225181"/>
              <a:gd name="connsiteX333" fmla="*/ 966656 w 2076276"/>
              <a:gd name="connsiteY333" fmla="*/ 179857 h 1225181"/>
              <a:gd name="connsiteX334" fmla="*/ 1045388 w 2076276"/>
              <a:gd name="connsiteY334" fmla="*/ 189775 h 1225181"/>
              <a:gd name="connsiteX335" fmla="*/ 1094344 w 2076276"/>
              <a:gd name="connsiteY335" fmla="*/ 183608 h 1225181"/>
              <a:gd name="connsiteX336" fmla="*/ 1092868 w 2076276"/>
              <a:gd name="connsiteY336" fmla="*/ 190919 h 1225181"/>
              <a:gd name="connsiteX337" fmla="*/ 1030412 w 2076276"/>
              <a:gd name="connsiteY337" fmla="*/ 232318 h 1225181"/>
              <a:gd name="connsiteX338" fmla="*/ 967956 w 2076276"/>
              <a:gd name="connsiteY338" fmla="*/ 190919 h 1225181"/>
              <a:gd name="connsiteX339" fmla="*/ 1216909 w 2076276"/>
              <a:gd name="connsiteY339" fmla="*/ 136575 h 1225181"/>
              <a:gd name="connsiteX340" fmla="*/ 1224356 w 2076276"/>
              <a:gd name="connsiteY340" fmla="*/ 139660 h 1225181"/>
              <a:gd name="connsiteX341" fmla="*/ 1234659 w 2076276"/>
              <a:gd name="connsiteY341" fmla="*/ 164535 h 1225181"/>
              <a:gd name="connsiteX342" fmla="*/ 1199481 w 2076276"/>
              <a:gd name="connsiteY342" fmla="*/ 199714 h 1225181"/>
              <a:gd name="connsiteX343" fmla="*/ 1164302 w 2076276"/>
              <a:gd name="connsiteY343" fmla="*/ 164535 h 1225181"/>
              <a:gd name="connsiteX344" fmla="*/ 1164543 w 2076276"/>
              <a:gd name="connsiteY344" fmla="*/ 163953 h 1225181"/>
              <a:gd name="connsiteX345" fmla="*/ 1195553 w 2076276"/>
              <a:gd name="connsiteY345" fmla="*/ 151752 h 1225181"/>
              <a:gd name="connsiteX346" fmla="*/ 1537618 w 2076276"/>
              <a:gd name="connsiteY346" fmla="*/ 129356 h 1225181"/>
              <a:gd name="connsiteX347" fmla="*/ 1572797 w 2076276"/>
              <a:gd name="connsiteY347" fmla="*/ 164535 h 1225181"/>
              <a:gd name="connsiteX348" fmla="*/ 1537618 w 2076276"/>
              <a:gd name="connsiteY348" fmla="*/ 199714 h 1225181"/>
              <a:gd name="connsiteX349" fmla="*/ 1502439 w 2076276"/>
              <a:gd name="connsiteY349" fmla="*/ 164535 h 1225181"/>
              <a:gd name="connsiteX350" fmla="*/ 1537618 w 2076276"/>
              <a:gd name="connsiteY350" fmla="*/ 129356 h 1225181"/>
              <a:gd name="connsiteX351" fmla="*/ 861343 w 2076276"/>
              <a:gd name="connsiteY351" fmla="*/ 129356 h 1225181"/>
              <a:gd name="connsiteX352" fmla="*/ 867014 w 2076276"/>
              <a:gd name="connsiteY352" fmla="*/ 131705 h 1225181"/>
              <a:gd name="connsiteX353" fmla="*/ 889560 w 2076276"/>
              <a:gd name="connsiteY353" fmla="*/ 147727 h 1225181"/>
              <a:gd name="connsiteX354" fmla="*/ 896522 w 2076276"/>
              <a:gd name="connsiteY354" fmla="*/ 164535 h 1225181"/>
              <a:gd name="connsiteX355" fmla="*/ 861343 w 2076276"/>
              <a:gd name="connsiteY355" fmla="*/ 199714 h 1225181"/>
              <a:gd name="connsiteX356" fmla="*/ 826164 w 2076276"/>
              <a:gd name="connsiteY356" fmla="*/ 164535 h 1225181"/>
              <a:gd name="connsiteX357" fmla="*/ 861343 w 2076276"/>
              <a:gd name="connsiteY357" fmla="*/ 129356 h 1225181"/>
              <a:gd name="connsiteX358" fmla="*/ 523205 w 2076276"/>
              <a:gd name="connsiteY358" fmla="*/ 129356 h 1225181"/>
              <a:gd name="connsiteX359" fmla="*/ 558384 w 2076276"/>
              <a:gd name="connsiteY359" fmla="*/ 164535 h 1225181"/>
              <a:gd name="connsiteX360" fmla="*/ 523205 w 2076276"/>
              <a:gd name="connsiteY360" fmla="*/ 199714 h 1225181"/>
              <a:gd name="connsiteX361" fmla="*/ 498330 w 2076276"/>
              <a:gd name="connsiteY361" fmla="*/ 189410 h 1225181"/>
              <a:gd name="connsiteX362" fmla="*/ 492751 w 2076276"/>
              <a:gd name="connsiteY362" fmla="*/ 175941 h 1225181"/>
              <a:gd name="connsiteX363" fmla="*/ 518529 w 2076276"/>
              <a:gd name="connsiteY363" fmla="*/ 131293 h 1225181"/>
              <a:gd name="connsiteX364" fmla="*/ 1368549 w 2076276"/>
              <a:gd name="connsiteY364" fmla="*/ 96752 h 1225181"/>
              <a:gd name="connsiteX365" fmla="*/ 1436332 w 2076276"/>
              <a:gd name="connsiteY365" fmla="*/ 164535 h 1225181"/>
              <a:gd name="connsiteX366" fmla="*/ 1368549 w 2076276"/>
              <a:gd name="connsiteY366" fmla="*/ 232318 h 1225181"/>
              <a:gd name="connsiteX367" fmla="*/ 1300767 w 2076276"/>
              <a:gd name="connsiteY367" fmla="*/ 164535 h 1225181"/>
              <a:gd name="connsiteX368" fmla="*/ 1368549 w 2076276"/>
              <a:gd name="connsiteY368" fmla="*/ 96752 h 1225181"/>
              <a:gd name="connsiteX369" fmla="*/ 692274 w 2076276"/>
              <a:gd name="connsiteY369" fmla="*/ 96752 h 1225181"/>
              <a:gd name="connsiteX370" fmla="*/ 760057 w 2076276"/>
              <a:gd name="connsiteY370" fmla="*/ 164535 h 1225181"/>
              <a:gd name="connsiteX371" fmla="*/ 692274 w 2076276"/>
              <a:gd name="connsiteY371" fmla="*/ 232318 h 1225181"/>
              <a:gd name="connsiteX372" fmla="*/ 624491 w 2076276"/>
              <a:gd name="connsiteY372" fmla="*/ 164535 h 1225181"/>
              <a:gd name="connsiteX373" fmla="*/ 692274 w 2076276"/>
              <a:gd name="connsiteY373" fmla="*/ 96752 h 1225181"/>
              <a:gd name="connsiteX374" fmla="*/ 572560 w 2076276"/>
              <a:gd name="connsiteY374" fmla="*/ 50080 h 1225181"/>
              <a:gd name="connsiteX375" fmla="*/ 569168 w 2076276"/>
              <a:gd name="connsiteY375" fmla="*/ 55111 h 1225181"/>
              <a:gd name="connsiteX376" fmla="*/ 568499 w 2076276"/>
              <a:gd name="connsiteY376" fmla="*/ 55562 h 1225181"/>
              <a:gd name="connsiteX377" fmla="*/ 571891 w 2076276"/>
              <a:gd name="connsiteY377" fmla="*/ 50531 h 1225181"/>
              <a:gd name="connsiteX378" fmla="*/ 1470111 w 2076276"/>
              <a:gd name="connsiteY378" fmla="*/ 18290 h 1225181"/>
              <a:gd name="connsiteX379" fmla="*/ 1502675 w 2076276"/>
              <a:gd name="connsiteY379" fmla="*/ 34181 h 1225181"/>
              <a:gd name="connsiteX380" fmla="*/ 1538196 w 2076276"/>
              <a:gd name="connsiteY380" fmla="*/ 74451 h 1225181"/>
              <a:gd name="connsiteX381" fmla="*/ 1535651 w 2076276"/>
              <a:gd name="connsiteY381" fmla="*/ 74964 h 1225181"/>
              <a:gd name="connsiteX382" fmla="*/ 1473195 w 2076276"/>
              <a:gd name="connsiteY382" fmla="*/ 33566 h 1225181"/>
              <a:gd name="connsiteX383" fmla="*/ 1334378 w 2076276"/>
              <a:gd name="connsiteY383" fmla="*/ 0 h 1225181"/>
              <a:gd name="connsiteX384" fmla="*/ 1383952 w 2076276"/>
              <a:gd name="connsiteY384" fmla="*/ 0 h 1225181"/>
              <a:gd name="connsiteX385" fmla="*/ 1400140 w 2076276"/>
              <a:gd name="connsiteY385" fmla="*/ 3268 h 1225181"/>
              <a:gd name="connsiteX386" fmla="*/ 1401761 w 2076276"/>
              <a:gd name="connsiteY386" fmla="*/ 7182 h 1225181"/>
              <a:gd name="connsiteX387" fmla="*/ 1366582 w 2076276"/>
              <a:gd name="connsiteY387" fmla="*/ 42361 h 1225181"/>
              <a:gd name="connsiteX388" fmla="*/ 1331403 w 2076276"/>
              <a:gd name="connsiteY388" fmla="*/ 7182 h 1225181"/>
              <a:gd name="connsiteX389" fmla="*/ 693883 w 2076276"/>
              <a:gd name="connsiteY389" fmla="*/ 0 h 1225181"/>
              <a:gd name="connsiteX390" fmla="*/ 722512 w 2076276"/>
              <a:gd name="connsiteY390" fmla="*/ 0 h 1225181"/>
              <a:gd name="connsiteX391" fmla="*/ 725486 w 2076276"/>
              <a:gd name="connsiteY391" fmla="*/ 7182 h 1225181"/>
              <a:gd name="connsiteX392" fmla="*/ 690307 w 2076276"/>
              <a:gd name="connsiteY392" fmla="*/ 42361 h 1225181"/>
              <a:gd name="connsiteX393" fmla="*/ 665432 w 2076276"/>
              <a:gd name="connsiteY393" fmla="*/ 32057 h 1225181"/>
              <a:gd name="connsiteX394" fmla="*/ 655374 w 2076276"/>
              <a:gd name="connsiteY394" fmla="*/ 7775 h 122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2076276" h="1225181">
                <a:moveTo>
                  <a:pt x="1875756" y="1122220"/>
                </a:moveTo>
                <a:cubicBezTo>
                  <a:pt x="1885471" y="1122220"/>
                  <a:pt x="1894265" y="1126157"/>
                  <a:pt x="1900631" y="1132523"/>
                </a:cubicBezTo>
                <a:lnTo>
                  <a:pt x="1907991" y="1150291"/>
                </a:lnTo>
                <a:lnTo>
                  <a:pt x="1851878" y="1182687"/>
                </a:lnTo>
                <a:lnTo>
                  <a:pt x="1850881" y="1182274"/>
                </a:lnTo>
                <a:cubicBezTo>
                  <a:pt x="1844515" y="1175908"/>
                  <a:pt x="1840577" y="1167113"/>
                  <a:pt x="1840577" y="1157399"/>
                </a:cubicBezTo>
                <a:cubicBezTo>
                  <a:pt x="1840577" y="1137970"/>
                  <a:pt x="1856327" y="1122220"/>
                  <a:pt x="1875756" y="1122220"/>
                </a:cubicBezTo>
                <a:close/>
                <a:moveTo>
                  <a:pt x="1537618" y="1122220"/>
                </a:moveTo>
                <a:lnTo>
                  <a:pt x="1556475" y="1130031"/>
                </a:lnTo>
                <a:lnTo>
                  <a:pt x="1556475" y="1184767"/>
                </a:lnTo>
                <a:lnTo>
                  <a:pt x="1537618" y="1192578"/>
                </a:lnTo>
                <a:cubicBezTo>
                  <a:pt x="1518189" y="1192578"/>
                  <a:pt x="1502439" y="1176828"/>
                  <a:pt x="1502439" y="1157399"/>
                </a:cubicBezTo>
                <a:cubicBezTo>
                  <a:pt x="1502439" y="1137970"/>
                  <a:pt x="1518189" y="1122220"/>
                  <a:pt x="1537618" y="1122220"/>
                </a:cubicBezTo>
                <a:close/>
                <a:moveTo>
                  <a:pt x="1199481" y="1122220"/>
                </a:moveTo>
                <a:cubicBezTo>
                  <a:pt x="1218909" y="1122220"/>
                  <a:pt x="1234659" y="1137970"/>
                  <a:pt x="1234659" y="1157399"/>
                </a:cubicBezTo>
                <a:cubicBezTo>
                  <a:pt x="1234659" y="1176828"/>
                  <a:pt x="1218909" y="1192578"/>
                  <a:pt x="1199481" y="1192578"/>
                </a:cubicBezTo>
                <a:cubicBezTo>
                  <a:pt x="1180052" y="1192578"/>
                  <a:pt x="1164302" y="1176828"/>
                  <a:pt x="1164302" y="1157399"/>
                </a:cubicBezTo>
                <a:cubicBezTo>
                  <a:pt x="1164302" y="1137970"/>
                  <a:pt x="1180052" y="1122220"/>
                  <a:pt x="1199481" y="1122220"/>
                </a:cubicBezTo>
                <a:close/>
                <a:moveTo>
                  <a:pt x="861343" y="1122220"/>
                </a:moveTo>
                <a:cubicBezTo>
                  <a:pt x="880772" y="1122220"/>
                  <a:pt x="896522" y="1137970"/>
                  <a:pt x="896522" y="1157399"/>
                </a:cubicBezTo>
                <a:cubicBezTo>
                  <a:pt x="896522" y="1176828"/>
                  <a:pt x="880772" y="1192578"/>
                  <a:pt x="861343" y="1192578"/>
                </a:cubicBezTo>
                <a:cubicBezTo>
                  <a:pt x="841914" y="1192578"/>
                  <a:pt x="826164" y="1176828"/>
                  <a:pt x="826164" y="1157399"/>
                </a:cubicBezTo>
                <a:cubicBezTo>
                  <a:pt x="826164" y="1137970"/>
                  <a:pt x="841914" y="1122220"/>
                  <a:pt x="861343" y="1122220"/>
                </a:cubicBezTo>
                <a:close/>
                <a:moveTo>
                  <a:pt x="523205" y="1122220"/>
                </a:moveTo>
                <a:cubicBezTo>
                  <a:pt x="542634" y="1122220"/>
                  <a:pt x="558384" y="1137970"/>
                  <a:pt x="558384" y="1157399"/>
                </a:cubicBezTo>
                <a:cubicBezTo>
                  <a:pt x="558384" y="1176828"/>
                  <a:pt x="542634" y="1192578"/>
                  <a:pt x="523205" y="1192578"/>
                </a:cubicBezTo>
                <a:lnTo>
                  <a:pt x="521360" y="1191814"/>
                </a:lnTo>
                <a:lnTo>
                  <a:pt x="521360" y="1122984"/>
                </a:lnTo>
                <a:close/>
                <a:moveTo>
                  <a:pt x="185068" y="1122220"/>
                </a:moveTo>
                <a:cubicBezTo>
                  <a:pt x="204497" y="1122220"/>
                  <a:pt x="220247" y="1137970"/>
                  <a:pt x="220247" y="1157399"/>
                </a:cubicBezTo>
                <a:lnTo>
                  <a:pt x="215392" y="1169118"/>
                </a:lnTo>
                <a:lnTo>
                  <a:pt x="158613" y="1136337"/>
                </a:lnTo>
                <a:lnTo>
                  <a:pt x="160192" y="1132523"/>
                </a:lnTo>
                <a:cubicBezTo>
                  <a:pt x="166559" y="1126157"/>
                  <a:pt x="175353" y="1122220"/>
                  <a:pt x="185068" y="1122220"/>
                </a:cubicBezTo>
                <a:close/>
                <a:moveTo>
                  <a:pt x="1368549" y="1089616"/>
                </a:moveTo>
                <a:cubicBezTo>
                  <a:pt x="1405985" y="1089616"/>
                  <a:pt x="1436332" y="1119963"/>
                  <a:pt x="1436332" y="1157399"/>
                </a:cubicBezTo>
                <a:cubicBezTo>
                  <a:pt x="1436332" y="1194834"/>
                  <a:pt x="1405985" y="1225181"/>
                  <a:pt x="1368549" y="1225181"/>
                </a:cubicBezTo>
                <a:cubicBezTo>
                  <a:pt x="1331114" y="1225181"/>
                  <a:pt x="1300767" y="1194834"/>
                  <a:pt x="1300767" y="1157399"/>
                </a:cubicBezTo>
                <a:cubicBezTo>
                  <a:pt x="1300767" y="1119963"/>
                  <a:pt x="1331114" y="1089616"/>
                  <a:pt x="1368549" y="1089616"/>
                </a:cubicBezTo>
                <a:close/>
                <a:moveTo>
                  <a:pt x="1030412" y="1089616"/>
                </a:moveTo>
                <a:cubicBezTo>
                  <a:pt x="1067847" y="1089616"/>
                  <a:pt x="1098195" y="1119963"/>
                  <a:pt x="1098195" y="1157399"/>
                </a:cubicBezTo>
                <a:cubicBezTo>
                  <a:pt x="1098195" y="1194834"/>
                  <a:pt x="1067847" y="1225181"/>
                  <a:pt x="1030412" y="1225181"/>
                </a:cubicBezTo>
                <a:cubicBezTo>
                  <a:pt x="992976" y="1225181"/>
                  <a:pt x="962629" y="1194834"/>
                  <a:pt x="962629" y="1157399"/>
                </a:cubicBezTo>
                <a:cubicBezTo>
                  <a:pt x="962629" y="1119963"/>
                  <a:pt x="992976" y="1089616"/>
                  <a:pt x="1030412" y="1089616"/>
                </a:cubicBezTo>
                <a:close/>
                <a:moveTo>
                  <a:pt x="692274" y="1089616"/>
                </a:moveTo>
                <a:cubicBezTo>
                  <a:pt x="729709" y="1089616"/>
                  <a:pt x="760057" y="1119963"/>
                  <a:pt x="760057" y="1157399"/>
                </a:cubicBezTo>
                <a:cubicBezTo>
                  <a:pt x="760057" y="1194834"/>
                  <a:pt x="729709" y="1225181"/>
                  <a:pt x="692274" y="1225181"/>
                </a:cubicBezTo>
                <a:cubicBezTo>
                  <a:pt x="654839" y="1225181"/>
                  <a:pt x="624491" y="1194834"/>
                  <a:pt x="624491" y="1157399"/>
                </a:cubicBezTo>
                <a:cubicBezTo>
                  <a:pt x="624491" y="1119963"/>
                  <a:pt x="654839" y="1089616"/>
                  <a:pt x="692274" y="1089616"/>
                </a:cubicBezTo>
                <a:close/>
                <a:moveTo>
                  <a:pt x="32781" y="972633"/>
                </a:moveTo>
                <a:lnTo>
                  <a:pt x="38907" y="975170"/>
                </a:lnTo>
                <a:cubicBezTo>
                  <a:pt x="45273" y="981536"/>
                  <a:pt x="49211" y="990331"/>
                  <a:pt x="49211" y="1000045"/>
                </a:cubicBezTo>
                <a:cubicBezTo>
                  <a:pt x="49211" y="1019474"/>
                  <a:pt x="33461" y="1035224"/>
                  <a:pt x="14032" y="1035224"/>
                </a:cubicBezTo>
                <a:lnTo>
                  <a:pt x="0" y="1029412"/>
                </a:lnTo>
                <a:close/>
                <a:moveTo>
                  <a:pt x="1711384" y="967627"/>
                </a:moveTo>
                <a:lnTo>
                  <a:pt x="1729596" y="975170"/>
                </a:lnTo>
                <a:cubicBezTo>
                  <a:pt x="1735962" y="981536"/>
                  <a:pt x="1739899" y="990331"/>
                  <a:pt x="1739899" y="1000045"/>
                </a:cubicBezTo>
                <a:lnTo>
                  <a:pt x="1735806" y="1009927"/>
                </a:lnTo>
                <a:close/>
                <a:moveTo>
                  <a:pt x="2042858" y="964867"/>
                </a:moveTo>
                <a:lnTo>
                  <a:pt x="2056862" y="970667"/>
                </a:lnTo>
                <a:lnTo>
                  <a:pt x="2076276" y="1004295"/>
                </a:lnTo>
                <a:lnTo>
                  <a:pt x="2067733" y="1024921"/>
                </a:lnTo>
                <a:cubicBezTo>
                  <a:pt x="2061367" y="1031287"/>
                  <a:pt x="2052572" y="1035224"/>
                  <a:pt x="2042858" y="1035224"/>
                </a:cubicBezTo>
                <a:cubicBezTo>
                  <a:pt x="2023429" y="1035224"/>
                  <a:pt x="2007679" y="1019474"/>
                  <a:pt x="2007679" y="1000045"/>
                </a:cubicBezTo>
                <a:cubicBezTo>
                  <a:pt x="2007679" y="980617"/>
                  <a:pt x="2023429" y="964867"/>
                  <a:pt x="2042858" y="964867"/>
                </a:cubicBezTo>
                <a:close/>
                <a:moveTo>
                  <a:pt x="1366582" y="964867"/>
                </a:moveTo>
                <a:cubicBezTo>
                  <a:pt x="1386011" y="964867"/>
                  <a:pt x="1401761" y="980617"/>
                  <a:pt x="1401761" y="1000045"/>
                </a:cubicBezTo>
                <a:cubicBezTo>
                  <a:pt x="1401761" y="1019474"/>
                  <a:pt x="1386011" y="1035224"/>
                  <a:pt x="1366582" y="1035224"/>
                </a:cubicBezTo>
                <a:cubicBezTo>
                  <a:pt x="1347153" y="1035224"/>
                  <a:pt x="1331403" y="1019474"/>
                  <a:pt x="1331403" y="1000045"/>
                </a:cubicBezTo>
                <a:cubicBezTo>
                  <a:pt x="1331403" y="980617"/>
                  <a:pt x="1347153" y="964867"/>
                  <a:pt x="1366582" y="964867"/>
                </a:cubicBezTo>
                <a:close/>
                <a:moveTo>
                  <a:pt x="1028445" y="964867"/>
                </a:moveTo>
                <a:cubicBezTo>
                  <a:pt x="1047874" y="964867"/>
                  <a:pt x="1063624" y="980617"/>
                  <a:pt x="1063624" y="1000045"/>
                </a:cubicBezTo>
                <a:cubicBezTo>
                  <a:pt x="1063624" y="1019474"/>
                  <a:pt x="1047874" y="1035224"/>
                  <a:pt x="1028445" y="1035224"/>
                </a:cubicBezTo>
                <a:cubicBezTo>
                  <a:pt x="1009016" y="1035224"/>
                  <a:pt x="993266" y="1019474"/>
                  <a:pt x="993266" y="1000045"/>
                </a:cubicBezTo>
                <a:cubicBezTo>
                  <a:pt x="993266" y="980617"/>
                  <a:pt x="1009016" y="964867"/>
                  <a:pt x="1028445" y="964867"/>
                </a:cubicBezTo>
                <a:close/>
                <a:moveTo>
                  <a:pt x="690307" y="964867"/>
                </a:moveTo>
                <a:cubicBezTo>
                  <a:pt x="709736" y="964867"/>
                  <a:pt x="725486" y="980617"/>
                  <a:pt x="725486" y="1000045"/>
                </a:cubicBezTo>
                <a:cubicBezTo>
                  <a:pt x="725486" y="1019474"/>
                  <a:pt x="709736" y="1035224"/>
                  <a:pt x="690307" y="1035224"/>
                </a:cubicBezTo>
                <a:cubicBezTo>
                  <a:pt x="670878" y="1035224"/>
                  <a:pt x="655128" y="1019474"/>
                  <a:pt x="655128" y="1000045"/>
                </a:cubicBezTo>
                <a:cubicBezTo>
                  <a:pt x="655128" y="980617"/>
                  <a:pt x="670878" y="964867"/>
                  <a:pt x="690307" y="964867"/>
                </a:cubicBezTo>
                <a:close/>
                <a:moveTo>
                  <a:pt x="352169" y="964867"/>
                </a:moveTo>
                <a:lnTo>
                  <a:pt x="375426" y="974500"/>
                </a:lnTo>
                <a:lnTo>
                  <a:pt x="342644" y="1031279"/>
                </a:lnTo>
                <a:lnTo>
                  <a:pt x="327294" y="1024921"/>
                </a:lnTo>
                <a:cubicBezTo>
                  <a:pt x="320928" y="1018554"/>
                  <a:pt x="316991" y="1009760"/>
                  <a:pt x="316991" y="1000045"/>
                </a:cubicBezTo>
                <a:cubicBezTo>
                  <a:pt x="316991" y="980617"/>
                  <a:pt x="332741" y="964867"/>
                  <a:pt x="352169" y="964867"/>
                </a:cubicBezTo>
                <a:close/>
                <a:moveTo>
                  <a:pt x="521360" y="932287"/>
                </a:moveTo>
                <a:lnTo>
                  <a:pt x="547622" y="937589"/>
                </a:lnTo>
                <a:cubicBezTo>
                  <a:pt x="571951" y="947879"/>
                  <a:pt x="589021" y="971969"/>
                  <a:pt x="589021" y="1000045"/>
                </a:cubicBezTo>
                <a:cubicBezTo>
                  <a:pt x="589021" y="1028122"/>
                  <a:pt x="571951" y="1052211"/>
                  <a:pt x="547622" y="1062502"/>
                </a:cubicBezTo>
                <a:lnTo>
                  <a:pt x="521360" y="1067804"/>
                </a:lnTo>
                <a:close/>
                <a:moveTo>
                  <a:pt x="1873789" y="932263"/>
                </a:moveTo>
                <a:cubicBezTo>
                  <a:pt x="1911224" y="932263"/>
                  <a:pt x="1941572" y="962610"/>
                  <a:pt x="1941572" y="1000045"/>
                </a:cubicBezTo>
                <a:cubicBezTo>
                  <a:pt x="1941572" y="1037481"/>
                  <a:pt x="1911224" y="1067828"/>
                  <a:pt x="1873789" y="1067828"/>
                </a:cubicBezTo>
                <a:cubicBezTo>
                  <a:pt x="1836354" y="1067828"/>
                  <a:pt x="1806006" y="1037481"/>
                  <a:pt x="1806006" y="1000045"/>
                </a:cubicBezTo>
                <a:cubicBezTo>
                  <a:pt x="1806006" y="962610"/>
                  <a:pt x="1836354" y="932263"/>
                  <a:pt x="1873789" y="932263"/>
                </a:cubicBezTo>
                <a:close/>
                <a:moveTo>
                  <a:pt x="1535651" y="932263"/>
                </a:moveTo>
                <a:lnTo>
                  <a:pt x="1556475" y="936467"/>
                </a:lnTo>
                <a:lnTo>
                  <a:pt x="1556475" y="1063624"/>
                </a:lnTo>
                <a:lnTo>
                  <a:pt x="1535651" y="1067828"/>
                </a:lnTo>
                <a:cubicBezTo>
                  <a:pt x="1498216" y="1067828"/>
                  <a:pt x="1467868" y="1037481"/>
                  <a:pt x="1467868" y="1000045"/>
                </a:cubicBezTo>
                <a:cubicBezTo>
                  <a:pt x="1467868" y="962610"/>
                  <a:pt x="1498216" y="932263"/>
                  <a:pt x="1535651" y="932263"/>
                </a:cubicBezTo>
                <a:close/>
                <a:moveTo>
                  <a:pt x="1197514" y="932263"/>
                </a:moveTo>
                <a:cubicBezTo>
                  <a:pt x="1234949" y="932263"/>
                  <a:pt x="1265296" y="962610"/>
                  <a:pt x="1265296" y="1000045"/>
                </a:cubicBezTo>
                <a:cubicBezTo>
                  <a:pt x="1265296" y="1037481"/>
                  <a:pt x="1234949" y="1067828"/>
                  <a:pt x="1197514" y="1067828"/>
                </a:cubicBezTo>
                <a:cubicBezTo>
                  <a:pt x="1160078" y="1067828"/>
                  <a:pt x="1129731" y="1037481"/>
                  <a:pt x="1129731" y="1000045"/>
                </a:cubicBezTo>
                <a:cubicBezTo>
                  <a:pt x="1129731" y="962610"/>
                  <a:pt x="1160078" y="932263"/>
                  <a:pt x="1197514" y="932263"/>
                </a:cubicBezTo>
                <a:close/>
                <a:moveTo>
                  <a:pt x="859376" y="932263"/>
                </a:moveTo>
                <a:cubicBezTo>
                  <a:pt x="896811" y="932263"/>
                  <a:pt x="927159" y="962610"/>
                  <a:pt x="927159" y="1000045"/>
                </a:cubicBezTo>
                <a:cubicBezTo>
                  <a:pt x="927159" y="1037481"/>
                  <a:pt x="896811" y="1067828"/>
                  <a:pt x="859376" y="1067828"/>
                </a:cubicBezTo>
                <a:cubicBezTo>
                  <a:pt x="821941" y="1067828"/>
                  <a:pt x="791593" y="1037481"/>
                  <a:pt x="791593" y="1000045"/>
                </a:cubicBezTo>
                <a:cubicBezTo>
                  <a:pt x="791593" y="962610"/>
                  <a:pt x="821941" y="932263"/>
                  <a:pt x="859376" y="932263"/>
                </a:cubicBezTo>
                <a:close/>
                <a:moveTo>
                  <a:pt x="183101" y="932263"/>
                </a:moveTo>
                <a:cubicBezTo>
                  <a:pt x="220536" y="932263"/>
                  <a:pt x="250883" y="962610"/>
                  <a:pt x="250883" y="1000045"/>
                </a:cubicBezTo>
                <a:cubicBezTo>
                  <a:pt x="250883" y="1037481"/>
                  <a:pt x="220536" y="1067828"/>
                  <a:pt x="183101" y="1067828"/>
                </a:cubicBezTo>
                <a:cubicBezTo>
                  <a:pt x="145665" y="1067828"/>
                  <a:pt x="115318" y="1037481"/>
                  <a:pt x="115318" y="1000045"/>
                </a:cubicBezTo>
                <a:cubicBezTo>
                  <a:pt x="115318" y="962610"/>
                  <a:pt x="145665" y="932263"/>
                  <a:pt x="183101" y="932263"/>
                </a:cubicBezTo>
                <a:close/>
                <a:moveTo>
                  <a:pt x="1978896" y="835627"/>
                </a:moveTo>
                <a:lnTo>
                  <a:pt x="2004052" y="879199"/>
                </a:lnTo>
                <a:lnTo>
                  <a:pt x="1996895" y="874374"/>
                </a:lnTo>
                <a:cubicBezTo>
                  <a:pt x="1990762" y="868241"/>
                  <a:pt x="1985799" y="860938"/>
                  <a:pt x="1982369" y="852828"/>
                </a:cubicBezTo>
                <a:close/>
                <a:moveTo>
                  <a:pt x="1875756" y="791265"/>
                </a:moveTo>
                <a:cubicBezTo>
                  <a:pt x="1895185" y="791265"/>
                  <a:pt x="1910935" y="807015"/>
                  <a:pt x="1910935" y="826444"/>
                </a:cubicBezTo>
                <a:cubicBezTo>
                  <a:pt x="1910935" y="845873"/>
                  <a:pt x="1895185" y="861623"/>
                  <a:pt x="1875756" y="861623"/>
                </a:cubicBezTo>
                <a:cubicBezTo>
                  <a:pt x="1856327" y="861623"/>
                  <a:pt x="1840577" y="845873"/>
                  <a:pt x="1840577" y="826444"/>
                </a:cubicBezTo>
                <a:cubicBezTo>
                  <a:pt x="1840577" y="807015"/>
                  <a:pt x="1856327" y="791265"/>
                  <a:pt x="1875756" y="791265"/>
                </a:cubicBezTo>
                <a:close/>
                <a:moveTo>
                  <a:pt x="1537618" y="791265"/>
                </a:moveTo>
                <a:lnTo>
                  <a:pt x="1556475" y="799076"/>
                </a:lnTo>
                <a:lnTo>
                  <a:pt x="1556475" y="853812"/>
                </a:lnTo>
                <a:lnTo>
                  <a:pt x="1537618" y="861623"/>
                </a:lnTo>
                <a:cubicBezTo>
                  <a:pt x="1518189" y="861623"/>
                  <a:pt x="1502439" y="845873"/>
                  <a:pt x="1502439" y="826444"/>
                </a:cubicBezTo>
                <a:cubicBezTo>
                  <a:pt x="1502439" y="807015"/>
                  <a:pt x="1518189" y="791265"/>
                  <a:pt x="1537618" y="791265"/>
                </a:cubicBezTo>
                <a:close/>
                <a:moveTo>
                  <a:pt x="1199481" y="791265"/>
                </a:moveTo>
                <a:cubicBezTo>
                  <a:pt x="1218909" y="791265"/>
                  <a:pt x="1234659" y="807015"/>
                  <a:pt x="1234659" y="826444"/>
                </a:cubicBezTo>
                <a:cubicBezTo>
                  <a:pt x="1234659" y="845873"/>
                  <a:pt x="1218909" y="861623"/>
                  <a:pt x="1199481" y="861623"/>
                </a:cubicBezTo>
                <a:cubicBezTo>
                  <a:pt x="1180052" y="861623"/>
                  <a:pt x="1164302" y="845873"/>
                  <a:pt x="1164302" y="826444"/>
                </a:cubicBezTo>
                <a:cubicBezTo>
                  <a:pt x="1164302" y="807015"/>
                  <a:pt x="1180052" y="791265"/>
                  <a:pt x="1199481" y="791265"/>
                </a:cubicBezTo>
                <a:close/>
                <a:moveTo>
                  <a:pt x="861343" y="791265"/>
                </a:moveTo>
                <a:cubicBezTo>
                  <a:pt x="880772" y="791265"/>
                  <a:pt x="896522" y="807015"/>
                  <a:pt x="896522" y="826444"/>
                </a:cubicBezTo>
                <a:cubicBezTo>
                  <a:pt x="896522" y="845873"/>
                  <a:pt x="880772" y="861623"/>
                  <a:pt x="861343" y="861623"/>
                </a:cubicBezTo>
                <a:cubicBezTo>
                  <a:pt x="841914" y="861623"/>
                  <a:pt x="826164" y="845873"/>
                  <a:pt x="826164" y="826444"/>
                </a:cubicBezTo>
                <a:cubicBezTo>
                  <a:pt x="826164" y="807015"/>
                  <a:pt x="841914" y="791265"/>
                  <a:pt x="861343" y="791265"/>
                </a:cubicBezTo>
                <a:close/>
                <a:moveTo>
                  <a:pt x="523205" y="791265"/>
                </a:moveTo>
                <a:cubicBezTo>
                  <a:pt x="542634" y="791265"/>
                  <a:pt x="558384" y="807015"/>
                  <a:pt x="558384" y="826444"/>
                </a:cubicBezTo>
                <a:cubicBezTo>
                  <a:pt x="558384" y="845873"/>
                  <a:pt x="542634" y="861623"/>
                  <a:pt x="523205" y="861623"/>
                </a:cubicBezTo>
                <a:lnTo>
                  <a:pt x="521360" y="860859"/>
                </a:lnTo>
                <a:lnTo>
                  <a:pt x="521360" y="792029"/>
                </a:lnTo>
                <a:close/>
                <a:moveTo>
                  <a:pt x="185068" y="791265"/>
                </a:moveTo>
                <a:cubicBezTo>
                  <a:pt x="204497" y="791265"/>
                  <a:pt x="220247" y="807015"/>
                  <a:pt x="220247" y="826444"/>
                </a:cubicBezTo>
                <a:cubicBezTo>
                  <a:pt x="220247" y="845873"/>
                  <a:pt x="204497" y="861623"/>
                  <a:pt x="185068" y="861623"/>
                </a:cubicBezTo>
                <a:cubicBezTo>
                  <a:pt x="165639" y="861623"/>
                  <a:pt x="149889" y="845873"/>
                  <a:pt x="149889" y="826444"/>
                </a:cubicBezTo>
                <a:cubicBezTo>
                  <a:pt x="149889" y="807015"/>
                  <a:pt x="165639" y="791265"/>
                  <a:pt x="185068" y="791265"/>
                </a:cubicBezTo>
                <a:close/>
                <a:moveTo>
                  <a:pt x="1706687" y="758661"/>
                </a:moveTo>
                <a:cubicBezTo>
                  <a:pt x="1744122" y="758661"/>
                  <a:pt x="1774470" y="789009"/>
                  <a:pt x="1774470" y="826444"/>
                </a:cubicBezTo>
                <a:cubicBezTo>
                  <a:pt x="1774470" y="863879"/>
                  <a:pt x="1744122" y="894227"/>
                  <a:pt x="1706687" y="894227"/>
                </a:cubicBezTo>
                <a:cubicBezTo>
                  <a:pt x="1687969" y="894227"/>
                  <a:pt x="1671024" y="886640"/>
                  <a:pt x="1658757" y="874374"/>
                </a:cubicBezTo>
                <a:lnTo>
                  <a:pt x="1650312" y="861848"/>
                </a:lnTo>
                <a:lnTo>
                  <a:pt x="1643761" y="850501"/>
                </a:lnTo>
                <a:lnTo>
                  <a:pt x="1638904" y="826444"/>
                </a:lnTo>
                <a:cubicBezTo>
                  <a:pt x="1638904" y="789009"/>
                  <a:pt x="1669252" y="758661"/>
                  <a:pt x="1706687" y="758661"/>
                </a:cubicBezTo>
                <a:close/>
                <a:moveTo>
                  <a:pt x="1368549" y="758661"/>
                </a:moveTo>
                <a:cubicBezTo>
                  <a:pt x="1405985" y="758661"/>
                  <a:pt x="1436332" y="789009"/>
                  <a:pt x="1436332" y="826444"/>
                </a:cubicBezTo>
                <a:cubicBezTo>
                  <a:pt x="1436332" y="863879"/>
                  <a:pt x="1405985" y="894227"/>
                  <a:pt x="1368549" y="894227"/>
                </a:cubicBezTo>
                <a:cubicBezTo>
                  <a:pt x="1331114" y="894227"/>
                  <a:pt x="1300767" y="863879"/>
                  <a:pt x="1300767" y="826444"/>
                </a:cubicBezTo>
                <a:cubicBezTo>
                  <a:pt x="1300767" y="789009"/>
                  <a:pt x="1331114" y="758661"/>
                  <a:pt x="1368549" y="758661"/>
                </a:cubicBezTo>
                <a:close/>
                <a:moveTo>
                  <a:pt x="1030412" y="758661"/>
                </a:moveTo>
                <a:cubicBezTo>
                  <a:pt x="1067847" y="758661"/>
                  <a:pt x="1098195" y="789009"/>
                  <a:pt x="1098195" y="826444"/>
                </a:cubicBezTo>
                <a:cubicBezTo>
                  <a:pt x="1098195" y="863879"/>
                  <a:pt x="1067847" y="894227"/>
                  <a:pt x="1030412" y="894227"/>
                </a:cubicBezTo>
                <a:cubicBezTo>
                  <a:pt x="992976" y="894227"/>
                  <a:pt x="962629" y="863879"/>
                  <a:pt x="962629" y="826444"/>
                </a:cubicBezTo>
                <a:cubicBezTo>
                  <a:pt x="962629" y="789009"/>
                  <a:pt x="992976" y="758661"/>
                  <a:pt x="1030412" y="758661"/>
                </a:cubicBezTo>
                <a:close/>
                <a:moveTo>
                  <a:pt x="692274" y="758661"/>
                </a:moveTo>
                <a:cubicBezTo>
                  <a:pt x="729709" y="758661"/>
                  <a:pt x="760057" y="789009"/>
                  <a:pt x="760057" y="826444"/>
                </a:cubicBezTo>
                <a:cubicBezTo>
                  <a:pt x="760057" y="863879"/>
                  <a:pt x="729709" y="894227"/>
                  <a:pt x="692274" y="894227"/>
                </a:cubicBezTo>
                <a:cubicBezTo>
                  <a:pt x="654839" y="894227"/>
                  <a:pt x="624491" y="863879"/>
                  <a:pt x="624491" y="826444"/>
                </a:cubicBezTo>
                <a:cubicBezTo>
                  <a:pt x="624491" y="789009"/>
                  <a:pt x="654839" y="758661"/>
                  <a:pt x="692274" y="758661"/>
                </a:cubicBezTo>
                <a:close/>
                <a:moveTo>
                  <a:pt x="354136" y="758661"/>
                </a:moveTo>
                <a:cubicBezTo>
                  <a:pt x="391572" y="758661"/>
                  <a:pt x="421919" y="789009"/>
                  <a:pt x="421919" y="826444"/>
                </a:cubicBezTo>
                <a:cubicBezTo>
                  <a:pt x="421919" y="863879"/>
                  <a:pt x="391572" y="894227"/>
                  <a:pt x="354136" y="894227"/>
                </a:cubicBezTo>
                <a:cubicBezTo>
                  <a:pt x="316701" y="894227"/>
                  <a:pt x="286354" y="863879"/>
                  <a:pt x="286354" y="826444"/>
                </a:cubicBezTo>
                <a:cubicBezTo>
                  <a:pt x="286354" y="789009"/>
                  <a:pt x="316701" y="758661"/>
                  <a:pt x="354136" y="758661"/>
                </a:cubicBezTo>
                <a:close/>
                <a:moveTo>
                  <a:pt x="1704720" y="633912"/>
                </a:moveTo>
                <a:cubicBezTo>
                  <a:pt x="1724149" y="633912"/>
                  <a:pt x="1739899" y="649662"/>
                  <a:pt x="1739899" y="669091"/>
                </a:cubicBezTo>
                <a:cubicBezTo>
                  <a:pt x="1739899" y="688520"/>
                  <a:pt x="1724149" y="704270"/>
                  <a:pt x="1704720" y="704270"/>
                </a:cubicBezTo>
                <a:cubicBezTo>
                  <a:pt x="1685291" y="704270"/>
                  <a:pt x="1669541" y="688520"/>
                  <a:pt x="1669541" y="669091"/>
                </a:cubicBezTo>
                <a:cubicBezTo>
                  <a:pt x="1669541" y="649662"/>
                  <a:pt x="1685291" y="633912"/>
                  <a:pt x="1704720" y="633912"/>
                </a:cubicBezTo>
                <a:close/>
                <a:moveTo>
                  <a:pt x="1366582" y="633912"/>
                </a:moveTo>
                <a:cubicBezTo>
                  <a:pt x="1386011" y="633912"/>
                  <a:pt x="1401761" y="649662"/>
                  <a:pt x="1401761" y="669091"/>
                </a:cubicBezTo>
                <a:cubicBezTo>
                  <a:pt x="1401761" y="688520"/>
                  <a:pt x="1386011" y="704270"/>
                  <a:pt x="1366582" y="704270"/>
                </a:cubicBezTo>
                <a:cubicBezTo>
                  <a:pt x="1347153" y="704270"/>
                  <a:pt x="1331403" y="688520"/>
                  <a:pt x="1331403" y="669091"/>
                </a:cubicBezTo>
                <a:cubicBezTo>
                  <a:pt x="1331403" y="649662"/>
                  <a:pt x="1347153" y="633912"/>
                  <a:pt x="1366582" y="633912"/>
                </a:cubicBezTo>
                <a:close/>
                <a:moveTo>
                  <a:pt x="1028445" y="633912"/>
                </a:moveTo>
                <a:cubicBezTo>
                  <a:pt x="1047874" y="633912"/>
                  <a:pt x="1063624" y="649662"/>
                  <a:pt x="1063624" y="669091"/>
                </a:cubicBezTo>
                <a:cubicBezTo>
                  <a:pt x="1063624" y="688520"/>
                  <a:pt x="1047874" y="704270"/>
                  <a:pt x="1028445" y="704270"/>
                </a:cubicBezTo>
                <a:cubicBezTo>
                  <a:pt x="1009016" y="704270"/>
                  <a:pt x="993266" y="688520"/>
                  <a:pt x="993266" y="669091"/>
                </a:cubicBezTo>
                <a:cubicBezTo>
                  <a:pt x="993266" y="649662"/>
                  <a:pt x="1009016" y="633912"/>
                  <a:pt x="1028445" y="633912"/>
                </a:cubicBezTo>
                <a:close/>
                <a:moveTo>
                  <a:pt x="690307" y="633912"/>
                </a:moveTo>
                <a:cubicBezTo>
                  <a:pt x="709736" y="633912"/>
                  <a:pt x="725486" y="649662"/>
                  <a:pt x="725486" y="669091"/>
                </a:cubicBezTo>
                <a:cubicBezTo>
                  <a:pt x="725486" y="688520"/>
                  <a:pt x="709736" y="704270"/>
                  <a:pt x="690307" y="704270"/>
                </a:cubicBezTo>
                <a:cubicBezTo>
                  <a:pt x="670878" y="704270"/>
                  <a:pt x="655128" y="688520"/>
                  <a:pt x="655128" y="669091"/>
                </a:cubicBezTo>
                <a:cubicBezTo>
                  <a:pt x="655128" y="649662"/>
                  <a:pt x="670878" y="633912"/>
                  <a:pt x="690307" y="633912"/>
                </a:cubicBezTo>
                <a:close/>
                <a:moveTo>
                  <a:pt x="352169" y="633912"/>
                </a:moveTo>
                <a:cubicBezTo>
                  <a:pt x="371598" y="633912"/>
                  <a:pt x="387348" y="649662"/>
                  <a:pt x="387348" y="669091"/>
                </a:cubicBezTo>
                <a:cubicBezTo>
                  <a:pt x="387348" y="688520"/>
                  <a:pt x="371598" y="704270"/>
                  <a:pt x="352169" y="704270"/>
                </a:cubicBezTo>
                <a:cubicBezTo>
                  <a:pt x="332741" y="704270"/>
                  <a:pt x="316991" y="688520"/>
                  <a:pt x="316991" y="669091"/>
                </a:cubicBezTo>
                <a:cubicBezTo>
                  <a:pt x="316991" y="649662"/>
                  <a:pt x="332741" y="633912"/>
                  <a:pt x="352169" y="633912"/>
                </a:cubicBezTo>
                <a:close/>
                <a:moveTo>
                  <a:pt x="233548" y="624895"/>
                </a:moveTo>
                <a:lnTo>
                  <a:pt x="245557" y="642707"/>
                </a:lnTo>
                <a:cubicBezTo>
                  <a:pt x="248987" y="650816"/>
                  <a:pt x="250883" y="659732"/>
                  <a:pt x="250883" y="669091"/>
                </a:cubicBezTo>
                <a:cubicBezTo>
                  <a:pt x="250883" y="706526"/>
                  <a:pt x="220536" y="736874"/>
                  <a:pt x="183101" y="736874"/>
                </a:cubicBezTo>
                <a:lnTo>
                  <a:pt x="170380" y="734305"/>
                </a:lnTo>
                <a:close/>
                <a:moveTo>
                  <a:pt x="1846888" y="606983"/>
                </a:moveTo>
                <a:lnTo>
                  <a:pt x="1913585" y="722505"/>
                </a:lnTo>
                <a:lnTo>
                  <a:pt x="1900173" y="731547"/>
                </a:lnTo>
                <a:cubicBezTo>
                  <a:pt x="1892063" y="734977"/>
                  <a:pt x="1883148" y="736874"/>
                  <a:pt x="1873789" y="736874"/>
                </a:cubicBezTo>
                <a:cubicBezTo>
                  <a:pt x="1836354" y="736874"/>
                  <a:pt x="1806006" y="706526"/>
                  <a:pt x="1806006" y="669091"/>
                </a:cubicBezTo>
                <a:cubicBezTo>
                  <a:pt x="1806006" y="650373"/>
                  <a:pt x="1813593" y="633428"/>
                  <a:pt x="1825859" y="621161"/>
                </a:cubicBezTo>
                <a:close/>
                <a:moveTo>
                  <a:pt x="1535651" y="601308"/>
                </a:moveTo>
                <a:cubicBezTo>
                  <a:pt x="1573087" y="601308"/>
                  <a:pt x="1603434" y="631656"/>
                  <a:pt x="1603434" y="669091"/>
                </a:cubicBezTo>
                <a:cubicBezTo>
                  <a:pt x="1603434" y="687809"/>
                  <a:pt x="1595847" y="704754"/>
                  <a:pt x="1583581" y="717021"/>
                </a:cubicBezTo>
                <a:lnTo>
                  <a:pt x="1571427" y="725215"/>
                </a:lnTo>
                <a:lnTo>
                  <a:pt x="1556475" y="699317"/>
                </a:lnTo>
                <a:lnTo>
                  <a:pt x="1556475" y="732670"/>
                </a:lnTo>
                <a:lnTo>
                  <a:pt x="1535651" y="736874"/>
                </a:lnTo>
                <a:cubicBezTo>
                  <a:pt x="1498216" y="736874"/>
                  <a:pt x="1467868" y="706526"/>
                  <a:pt x="1467868" y="669091"/>
                </a:cubicBezTo>
                <a:cubicBezTo>
                  <a:pt x="1467868" y="631656"/>
                  <a:pt x="1498216" y="601308"/>
                  <a:pt x="1535651" y="601308"/>
                </a:cubicBezTo>
                <a:close/>
                <a:moveTo>
                  <a:pt x="1197514" y="601308"/>
                </a:moveTo>
                <a:cubicBezTo>
                  <a:pt x="1234949" y="601308"/>
                  <a:pt x="1265296" y="631656"/>
                  <a:pt x="1265296" y="669091"/>
                </a:cubicBezTo>
                <a:cubicBezTo>
                  <a:pt x="1265296" y="706526"/>
                  <a:pt x="1234949" y="736874"/>
                  <a:pt x="1197514" y="736874"/>
                </a:cubicBezTo>
                <a:cubicBezTo>
                  <a:pt x="1160078" y="736874"/>
                  <a:pt x="1129731" y="706526"/>
                  <a:pt x="1129731" y="669091"/>
                </a:cubicBezTo>
                <a:cubicBezTo>
                  <a:pt x="1129731" y="631656"/>
                  <a:pt x="1160078" y="601308"/>
                  <a:pt x="1197514" y="601308"/>
                </a:cubicBezTo>
                <a:close/>
                <a:moveTo>
                  <a:pt x="859376" y="601308"/>
                </a:moveTo>
                <a:cubicBezTo>
                  <a:pt x="896811" y="601308"/>
                  <a:pt x="927159" y="631656"/>
                  <a:pt x="927159" y="669091"/>
                </a:cubicBezTo>
                <a:cubicBezTo>
                  <a:pt x="927159" y="706526"/>
                  <a:pt x="896811" y="736874"/>
                  <a:pt x="859376" y="736874"/>
                </a:cubicBezTo>
                <a:cubicBezTo>
                  <a:pt x="821941" y="736874"/>
                  <a:pt x="791593" y="706526"/>
                  <a:pt x="791593" y="669091"/>
                </a:cubicBezTo>
                <a:cubicBezTo>
                  <a:pt x="791593" y="631656"/>
                  <a:pt x="821941" y="601308"/>
                  <a:pt x="859376" y="601308"/>
                </a:cubicBezTo>
                <a:close/>
                <a:moveTo>
                  <a:pt x="521238" y="601308"/>
                </a:moveTo>
                <a:cubicBezTo>
                  <a:pt x="558674" y="601308"/>
                  <a:pt x="589021" y="631656"/>
                  <a:pt x="589021" y="669091"/>
                </a:cubicBezTo>
                <a:cubicBezTo>
                  <a:pt x="589021" y="697167"/>
                  <a:pt x="571951" y="721257"/>
                  <a:pt x="547622" y="731547"/>
                </a:cubicBezTo>
                <a:lnTo>
                  <a:pt x="521360" y="736849"/>
                </a:lnTo>
                <a:lnTo>
                  <a:pt x="521360" y="721733"/>
                </a:lnTo>
                <a:lnTo>
                  <a:pt x="513519" y="735315"/>
                </a:lnTo>
                <a:lnTo>
                  <a:pt x="494854" y="731547"/>
                </a:lnTo>
                <a:cubicBezTo>
                  <a:pt x="470526" y="721257"/>
                  <a:pt x="453456" y="697167"/>
                  <a:pt x="453456" y="669091"/>
                </a:cubicBezTo>
                <a:cubicBezTo>
                  <a:pt x="453456" y="631656"/>
                  <a:pt x="483803" y="601308"/>
                  <a:pt x="521238" y="601308"/>
                </a:cubicBezTo>
                <a:close/>
                <a:moveTo>
                  <a:pt x="1537618" y="460311"/>
                </a:moveTo>
                <a:cubicBezTo>
                  <a:pt x="1557047" y="460311"/>
                  <a:pt x="1572797" y="476061"/>
                  <a:pt x="1572797" y="495489"/>
                </a:cubicBezTo>
                <a:cubicBezTo>
                  <a:pt x="1572797" y="514918"/>
                  <a:pt x="1557047" y="530668"/>
                  <a:pt x="1537618" y="530668"/>
                </a:cubicBezTo>
                <a:cubicBezTo>
                  <a:pt x="1518189" y="530668"/>
                  <a:pt x="1502439" y="514918"/>
                  <a:pt x="1502439" y="495489"/>
                </a:cubicBezTo>
                <a:cubicBezTo>
                  <a:pt x="1502439" y="476061"/>
                  <a:pt x="1518189" y="460311"/>
                  <a:pt x="1537618" y="460311"/>
                </a:cubicBezTo>
                <a:close/>
                <a:moveTo>
                  <a:pt x="1199481" y="460311"/>
                </a:moveTo>
                <a:cubicBezTo>
                  <a:pt x="1218909" y="460311"/>
                  <a:pt x="1234659" y="476061"/>
                  <a:pt x="1234659" y="495489"/>
                </a:cubicBezTo>
                <a:cubicBezTo>
                  <a:pt x="1234659" y="514918"/>
                  <a:pt x="1218909" y="530668"/>
                  <a:pt x="1199481" y="530668"/>
                </a:cubicBezTo>
                <a:cubicBezTo>
                  <a:pt x="1180052" y="530668"/>
                  <a:pt x="1164302" y="514918"/>
                  <a:pt x="1164302" y="495489"/>
                </a:cubicBezTo>
                <a:cubicBezTo>
                  <a:pt x="1164302" y="476061"/>
                  <a:pt x="1180052" y="460311"/>
                  <a:pt x="1199481" y="460311"/>
                </a:cubicBezTo>
                <a:close/>
                <a:moveTo>
                  <a:pt x="861343" y="460311"/>
                </a:moveTo>
                <a:cubicBezTo>
                  <a:pt x="880772" y="460311"/>
                  <a:pt x="896522" y="476061"/>
                  <a:pt x="896522" y="495489"/>
                </a:cubicBezTo>
                <a:cubicBezTo>
                  <a:pt x="896522" y="514918"/>
                  <a:pt x="880772" y="530668"/>
                  <a:pt x="861343" y="530668"/>
                </a:cubicBezTo>
                <a:cubicBezTo>
                  <a:pt x="841914" y="530668"/>
                  <a:pt x="826164" y="514918"/>
                  <a:pt x="826164" y="495489"/>
                </a:cubicBezTo>
                <a:cubicBezTo>
                  <a:pt x="826164" y="476061"/>
                  <a:pt x="841914" y="460311"/>
                  <a:pt x="861343" y="460311"/>
                </a:cubicBezTo>
                <a:close/>
                <a:moveTo>
                  <a:pt x="523205" y="460311"/>
                </a:moveTo>
                <a:cubicBezTo>
                  <a:pt x="542634" y="460311"/>
                  <a:pt x="558384" y="476061"/>
                  <a:pt x="558384" y="495489"/>
                </a:cubicBezTo>
                <a:cubicBezTo>
                  <a:pt x="558384" y="514918"/>
                  <a:pt x="542634" y="530668"/>
                  <a:pt x="523205" y="530668"/>
                </a:cubicBezTo>
                <a:cubicBezTo>
                  <a:pt x="503776" y="530668"/>
                  <a:pt x="488026" y="514918"/>
                  <a:pt x="488026" y="495489"/>
                </a:cubicBezTo>
                <a:cubicBezTo>
                  <a:pt x="488026" y="476061"/>
                  <a:pt x="503776" y="460311"/>
                  <a:pt x="523205" y="460311"/>
                </a:cubicBezTo>
                <a:close/>
                <a:moveTo>
                  <a:pt x="1706687" y="427707"/>
                </a:moveTo>
                <a:cubicBezTo>
                  <a:pt x="1725405" y="427707"/>
                  <a:pt x="1742350" y="435294"/>
                  <a:pt x="1754617" y="447560"/>
                </a:cubicBezTo>
                <a:lnTo>
                  <a:pt x="1756210" y="449923"/>
                </a:lnTo>
                <a:lnTo>
                  <a:pt x="1770142" y="474055"/>
                </a:lnTo>
                <a:lnTo>
                  <a:pt x="1774470" y="495489"/>
                </a:lnTo>
                <a:cubicBezTo>
                  <a:pt x="1774470" y="532925"/>
                  <a:pt x="1744122" y="563272"/>
                  <a:pt x="1706687" y="563272"/>
                </a:cubicBezTo>
                <a:cubicBezTo>
                  <a:pt x="1669252" y="563272"/>
                  <a:pt x="1638904" y="532925"/>
                  <a:pt x="1638904" y="495489"/>
                </a:cubicBezTo>
                <a:cubicBezTo>
                  <a:pt x="1638904" y="458054"/>
                  <a:pt x="1669252" y="427707"/>
                  <a:pt x="1706687" y="427707"/>
                </a:cubicBezTo>
                <a:close/>
                <a:moveTo>
                  <a:pt x="1368549" y="427707"/>
                </a:moveTo>
                <a:cubicBezTo>
                  <a:pt x="1405985" y="427707"/>
                  <a:pt x="1436332" y="458054"/>
                  <a:pt x="1436332" y="495489"/>
                </a:cubicBezTo>
                <a:cubicBezTo>
                  <a:pt x="1436332" y="532925"/>
                  <a:pt x="1405985" y="563272"/>
                  <a:pt x="1368549" y="563272"/>
                </a:cubicBezTo>
                <a:cubicBezTo>
                  <a:pt x="1331114" y="563272"/>
                  <a:pt x="1300767" y="532925"/>
                  <a:pt x="1300767" y="495489"/>
                </a:cubicBezTo>
                <a:cubicBezTo>
                  <a:pt x="1300767" y="458054"/>
                  <a:pt x="1331114" y="427707"/>
                  <a:pt x="1368549" y="427707"/>
                </a:cubicBezTo>
                <a:close/>
                <a:moveTo>
                  <a:pt x="1030412" y="427707"/>
                </a:moveTo>
                <a:cubicBezTo>
                  <a:pt x="1067847" y="427707"/>
                  <a:pt x="1098195" y="458054"/>
                  <a:pt x="1098195" y="495489"/>
                </a:cubicBezTo>
                <a:cubicBezTo>
                  <a:pt x="1098195" y="532925"/>
                  <a:pt x="1067847" y="563272"/>
                  <a:pt x="1030412" y="563272"/>
                </a:cubicBezTo>
                <a:cubicBezTo>
                  <a:pt x="992976" y="563272"/>
                  <a:pt x="962629" y="532925"/>
                  <a:pt x="962629" y="495489"/>
                </a:cubicBezTo>
                <a:cubicBezTo>
                  <a:pt x="962629" y="458054"/>
                  <a:pt x="992976" y="427707"/>
                  <a:pt x="1030412" y="427707"/>
                </a:cubicBezTo>
                <a:close/>
                <a:moveTo>
                  <a:pt x="692274" y="427707"/>
                </a:moveTo>
                <a:cubicBezTo>
                  <a:pt x="729709" y="427707"/>
                  <a:pt x="760057" y="458054"/>
                  <a:pt x="760057" y="495489"/>
                </a:cubicBezTo>
                <a:cubicBezTo>
                  <a:pt x="760057" y="532925"/>
                  <a:pt x="729709" y="563272"/>
                  <a:pt x="692274" y="563272"/>
                </a:cubicBezTo>
                <a:cubicBezTo>
                  <a:pt x="654839" y="563272"/>
                  <a:pt x="624491" y="532925"/>
                  <a:pt x="624491" y="495489"/>
                </a:cubicBezTo>
                <a:cubicBezTo>
                  <a:pt x="624491" y="458054"/>
                  <a:pt x="654839" y="427707"/>
                  <a:pt x="692274" y="427707"/>
                </a:cubicBezTo>
                <a:close/>
                <a:moveTo>
                  <a:pt x="354136" y="427707"/>
                </a:moveTo>
                <a:cubicBezTo>
                  <a:pt x="391572" y="427707"/>
                  <a:pt x="421919" y="458054"/>
                  <a:pt x="421919" y="495489"/>
                </a:cubicBezTo>
                <a:cubicBezTo>
                  <a:pt x="421919" y="532925"/>
                  <a:pt x="391572" y="563272"/>
                  <a:pt x="354136" y="563272"/>
                </a:cubicBezTo>
                <a:cubicBezTo>
                  <a:pt x="335419" y="563272"/>
                  <a:pt x="318473" y="555685"/>
                  <a:pt x="306207" y="543419"/>
                </a:cubicBezTo>
                <a:lnTo>
                  <a:pt x="292406" y="522949"/>
                </a:lnTo>
                <a:lnTo>
                  <a:pt x="346505" y="429247"/>
                </a:lnTo>
                <a:close/>
                <a:moveTo>
                  <a:pt x="1678785" y="315819"/>
                </a:moveTo>
                <a:lnTo>
                  <a:pt x="1710579" y="370888"/>
                </a:lnTo>
                <a:lnTo>
                  <a:pt x="1704720" y="373315"/>
                </a:lnTo>
                <a:cubicBezTo>
                  <a:pt x="1685291" y="373315"/>
                  <a:pt x="1669541" y="357565"/>
                  <a:pt x="1669541" y="338136"/>
                </a:cubicBezTo>
                <a:close/>
                <a:moveTo>
                  <a:pt x="1366582" y="302957"/>
                </a:moveTo>
                <a:cubicBezTo>
                  <a:pt x="1386011" y="302957"/>
                  <a:pt x="1401761" y="318707"/>
                  <a:pt x="1401761" y="338136"/>
                </a:cubicBezTo>
                <a:cubicBezTo>
                  <a:pt x="1401761" y="357565"/>
                  <a:pt x="1386011" y="373315"/>
                  <a:pt x="1366582" y="373315"/>
                </a:cubicBezTo>
                <a:cubicBezTo>
                  <a:pt x="1347153" y="373315"/>
                  <a:pt x="1331403" y="357565"/>
                  <a:pt x="1331403" y="338136"/>
                </a:cubicBezTo>
                <a:cubicBezTo>
                  <a:pt x="1331403" y="318707"/>
                  <a:pt x="1347153" y="302957"/>
                  <a:pt x="1366582" y="302957"/>
                </a:cubicBezTo>
                <a:close/>
                <a:moveTo>
                  <a:pt x="1028445" y="302957"/>
                </a:moveTo>
                <a:cubicBezTo>
                  <a:pt x="1047874" y="302957"/>
                  <a:pt x="1063624" y="318707"/>
                  <a:pt x="1063624" y="338136"/>
                </a:cubicBezTo>
                <a:cubicBezTo>
                  <a:pt x="1063624" y="357565"/>
                  <a:pt x="1047874" y="373315"/>
                  <a:pt x="1028445" y="373315"/>
                </a:cubicBezTo>
                <a:cubicBezTo>
                  <a:pt x="1009016" y="373315"/>
                  <a:pt x="993266" y="357565"/>
                  <a:pt x="993266" y="338136"/>
                </a:cubicBezTo>
                <a:cubicBezTo>
                  <a:pt x="993266" y="318707"/>
                  <a:pt x="1009016" y="302957"/>
                  <a:pt x="1028445" y="302957"/>
                </a:cubicBezTo>
                <a:close/>
                <a:moveTo>
                  <a:pt x="690307" y="302957"/>
                </a:moveTo>
                <a:cubicBezTo>
                  <a:pt x="709736" y="302957"/>
                  <a:pt x="725486" y="318707"/>
                  <a:pt x="725486" y="338136"/>
                </a:cubicBezTo>
                <a:cubicBezTo>
                  <a:pt x="725486" y="357565"/>
                  <a:pt x="709736" y="373315"/>
                  <a:pt x="690307" y="373315"/>
                </a:cubicBezTo>
                <a:cubicBezTo>
                  <a:pt x="670878" y="373315"/>
                  <a:pt x="655128" y="357565"/>
                  <a:pt x="655128" y="338136"/>
                </a:cubicBezTo>
                <a:cubicBezTo>
                  <a:pt x="655128" y="318707"/>
                  <a:pt x="670878" y="302957"/>
                  <a:pt x="690307" y="302957"/>
                </a:cubicBezTo>
                <a:close/>
                <a:moveTo>
                  <a:pt x="1535651" y="270353"/>
                </a:moveTo>
                <a:cubicBezTo>
                  <a:pt x="1573087" y="270353"/>
                  <a:pt x="1603434" y="300701"/>
                  <a:pt x="1603434" y="338136"/>
                </a:cubicBezTo>
                <a:cubicBezTo>
                  <a:pt x="1603434" y="375572"/>
                  <a:pt x="1573087" y="405919"/>
                  <a:pt x="1535651" y="405919"/>
                </a:cubicBezTo>
                <a:cubicBezTo>
                  <a:pt x="1498216" y="405919"/>
                  <a:pt x="1467868" y="375572"/>
                  <a:pt x="1467868" y="338136"/>
                </a:cubicBezTo>
                <a:cubicBezTo>
                  <a:pt x="1467868" y="300701"/>
                  <a:pt x="1498216" y="270353"/>
                  <a:pt x="1535651" y="270353"/>
                </a:cubicBezTo>
                <a:close/>
                <a:moveTo>
                  <a:pt x="1197514" y="270353"/>
                </a:moveTo>
                <a:cubicBezTo>
                  <a:pt x="1234949" y="270353"/>
                  <a:pt x="1265296" y="300701"/>
                  <a:pt x="1265296" y="338136"/>
                </a:cubicBezTo>
                <a:cubicBezTo>
                  <a:pt x="1265296" y="375572"/>
                  <a:pt x="1234949" y="405919"/>
                  <a:pt x="1197514" y="405919"/>
                </a:cubicBezTo>
                <a:cubicBezTo>
                  <a:pt x="1160078" y="405919"/>
                  <a:pt x="1129731" y="375572"/>
                  <a:pt x="1129731" y="338136"/>
                </a:cubicBezTo>
                <a:cubicBezTo>
                  <a:pt x="1129731" y="300701"/>
                  <a:pt x="1160078" y="270353"/>
                  <a:pt x="1197514" y="270353"/>
                </a:cubicBezTo>
                <a:close/>
                <a:moveTo>
                  <a:pt x="859376" y="270353"/>
                </a:moveTo>
                <a:cubicBezTo>
                  <a:pt x="896811" y="270353"/>
                  <a:pt x="927159" y="300701"/>
                  <a:pt x="927159" y="338136"/>
                </a:cubicBezTo>
                <a:cubicBezTo>
                  <a:pt x="927159" y="375572"/>
                  <a:pt x="896811" y="405919"/>
                  <a:pt x="859376" y="405919"/>
                </a:cubicBezTo>
                <a:cubicBezTo>
                  <a:pt x="821941" y="405919"/>
                  <a:pt x="791593" y="375572"/>
                  <a:pt x="791593" y="338136"/>
                </a:cubicBezTo>
                <a:cubicBezTo>
                  <a:pt x="791593" y="300701"/>
                  <a:pt x="821941" y="270353"/>
                  <a:pt x="859376" y="270353"/>
                </a:cubicBezTo>
                <a:close/>
                <a:moveTo>
                  <a:pt x="521238" y="270353"/>
                </a:moveTo>
                <a:cubicBezTo>
                  <a:pt x="558674" y="270353"/>
                  <a:pt x="589021" y="300701"/>
                  <a:pt x="589021" y="338136"/>
                </a:cubicBezTo>
                <a:cubicBezTo>
                  <a:pt x="589021" y="375572"/>
                  <a:pt x="558674" y="405919"/>
                  <a:pt x="521238" y="405919"/>
                </a:cubicBezTo>
                <a:cubicBezTo>
                  <a:pt x="483803" y="405919"/>
                  <a:pt x="453456" y="375572"/>
                  <a:pt x="453456" y="338136"/>
                </a:cubicBezTo>
                <a:cubicBezTo>
                  <a:pt x="453456" y="300701"/>
                  <a:pt x="483803" y="270353"/>
                  <a:pt x="521238" y="270353"/>
                </a:cubicBezTo>
                <a:close/>
                <a:moveTo>
                  <a:pt x="965642" y="179458"/>
                </a:moveTo>
                <a:lnTo>
                  <a:pt x="966656" y="179857"/>
                </a:lnTo>
                <a:cubicBezTo>
                  <a:pt x="991821" y="186332"/>
                  <a:pt x="1018203" y="189775"/>
                  <a:pt x="1045388" y="189775"/>
                </a:cubicBezTo>
                <a:lnTo>
                  <a:pt x="1094344" y="183608"/>
                </a:lnTo>
                <a:lnTo>
                  <a:pt x="1092868" y="190919"/>
                </a:lnTo>
                <a:cubicBezTo>
                  <a:pt x="1082578" y="215247"/>
                  <a:pt x="1058488" y="232318"/>
                  <a:pt x="1030412" y="232318"/>
                </a:cubicBezTo>
                <a:cubicBezTo>
                  <a:pt x="1002335" y="232318"/>
                  <a:pt x="978246" y="215247"/>
                  <a:pt x="967956" y="190919"/>
                </a:cubicBezTo>
                <a:close/>
                <a:moveTo>
                  <a:pt x="1216909" y="136575"/>
                </a:moveTo>
                <a:lnTo>
                  <a:pt x="1224356" y="139660"/>
                </a:lnTo>
                <a:cubicBezTo>
                  <a:pt x="1230722" y="146026"/>
                  <a:pt x="1234659" y="154820"/>
                  <a:pt x="1234659" y="164535"/>
                </a:cubicBezTo>
                <a:cubicBezTo>
                  <a:pt x="1234659" y="183964"/>
                  <a:pt x="1218909" y="199714"/>
                  <a:pt x="1199481" y="199714"/>
                </a:cubicBezTo>
                <a:cubicBezTo>
                  <a:pt x="1180052" y="199714"/>
                  <a:pt x="1164302" y="183964"/>
                  <a:pt x="1164302" y="164535"/>
                </a:cubicBezTo>
                <a:lnTo>
                  <a:pt x="1164543" y="163953"/>
                </a:lnTo>
                <a:lnTo>
                  <a:pt x="1195553" y="151752"/>
                </a:lnTo>
                <a:close/>
                <a:moveTo>
                  <a:pt x="1537618" y="129356"/>
                </a:moveTo>
                <a:cubicBezTo>
                  <a:pt x="1557047" y="129356"/>
                  <a:pt x="1572797" y="145106"/>
                  <a:pt x="1572797" y="164535"/>
                </a:cubicBezTo>
                <a:cubicBezTo>
                  <a:pt x="1572797" y="183964"/>
                  <a:pt x="1557047" y="199714"/>
                  <a:pt x="1537618" y="199714"/>
                </a:cubicBezTo>
                <a:cubicBezTo>
                  <a:pt x="1518189" y="199714"/>
                  <a:pt x="1502439" y="183964"/>
                  <a:pt x="1502439" y="164535"/>
                </a:cubicBezTo>
                <a:cubicBezTo>
                  <a:pt x="1502439" y="145106"/>
                  <a:pt x="1518189" y="129356"/>
                  <a:pt x="1537618" y="129356"/>
                </a:cubicBezTo>
                <a:close/>
                <a:moveTo>
                  <a:pt x="861343" y="129356"/>
                </a:moveTo>
                <a:lnTo>
                  <a:pt x="867014" y="131705"/>
                </a:lnTo>
                <a:lnTo>
                  <a:pt x="889560" y="147727"/>
                </a:lnTo>
                <a:lnTo>
                  <a:pt x="896522" y="164535"/>
                </a:lnTo>
                <a:cubicBezTo>
                  <a:pt x="896522" y="183964"/>
                  <a:pt x="880772" y="199714"/>
                  <a:pt x="861343" y="199714"/>
                </a:cubicBezTo>
                <a:cubicBezTo>
                  <a:pt x="841914" y="199714"/>
                  <a:pt x="826164" y="183964"/>
                  <a:pt x="826164" y="164535"/>
                </a:cubicBezTo>
                <a:cubicBezTo>
                  <a:pt x="826164" y="145106"/>
                  <a:pt x="841914" y="129356"/>
                  <a:pt x="861343" y="129356"/>
                </a:cubicBezTo>
                <a:close/>
                <a:moveTo>
                  <a:pt x="523205" y="129356"/>
                </a:moveTo>
                <a:cubicBezTo>
                  <a:pt x="542634" y="129356"/>
                  <a:pt x="558384" y="145106"/>
                  <a:pt x="558384" y="164535"/>
                </a:cubicBezTo>
                <a:cubicBezTo>
                  <a:pt x="558384" y="183964"/>
                  <a:pt x="542634" y="199714"/>
                  <a:pt x="523205" y="199714"/>
                </a:cubicBezTo>
                <a:cubicBezTo>
                  <a:pt x="513491" y="199714"/>
                  <a:pt x="504696" y="195776"/>
                  <a:pt x="498330" y="189410"/>
                </a:cubicBezTo>
                <a:lnTo>
                  <a:pt x="492751" y="175941"/>
                </a:lnTo>
                <a:lnTo>
                  <a:pt x="518529" y="131293"/>
                </a:lnTo>
                <a:close/>
                <a:moveTo>
                  <a:pt x="1368549" y="96752"/>
                </a:moveTo>
                <a:cubicBezTo>
                  <a:pt x="1405985" y="96752"/>
                  <a:pt x="1436332" y="127100"/>
                  <a:pt x="1436332" y="164535"/>
                </a:cubicBezTo>
                <a:cubicBezTo>
                  <a:pt x="1436332" y="201970"/>
                  <a:pt x="1405985" y="232318"/>
                  <a:pt x="1368549" y="232318"/>
                </a:cubicBezTo>
                <a:cubicBezTo>
                  <a:pt x="1331114" y="232318"/>
                  <a:pt x="1300767" y="201970"/>
                  <a:pt x="1300767" y="164535"/>
                </a:cubicBezTo>
                <a:cubicBezTo>
                  <a:pt x="1300767" y="127100"/>
                  <a:pt x="1331114" y="96752"/>
                  <a:pt x="1368549" y="96752"/>
                </a:cubicBezTo>
                <a:close/>
                <a:moveTo>
                  <a:pt x="692274" y="96752"/>
                </a:moveTo>
                <a:cubicBezTo>
                  <a:pt x="729709" y="96752"/>
                  <a:pt x="760057" y="127100"/>
                  <a:pt x="760057" y="164535"/>
                </a:cubicBezTo>
                <a:cubicBezTo>
                  <a:pt x="760057" y="201970"/>
                  <a:pt x="729709" y="232318"/>
                  <a:pt x="692274" y="232318"/>
                </a:cubicBezTo>
                <a:cubicBezTo>
                  <a:pt x="654839" y="232318"/>
                  <a:pt x="624491" y="201970"/>
                  <a:pt x="624491" y="164535"/>
                </a:cubicBezTo>
                <a:cubicBezTo>
                  <a:pt x="624491" y="127100"/>
                  <a:pt x="654839" y="96752"/>
                  <a:pt x="692274" y="96752"/>
                </a:cubicBezTo>
                <a:close/>
                <a:moveTo>
                  <a:pt x="572560" y="50080"/>
                </a:moveTo>
                <a:lnTo>
                  <a:pt x="569168" y="55111"/>
                </a:lnTo>
                <a:lnTo>
                  <a:pt x="568499" y="55562"/>
                </a:lnTo>
                <a:lnTo>
                  <a:pt x="571891" y="50531"/>
                </a:lnTo>
                <a:close/>
                <a:moveTo>
                  <a:pt x="1470111" y="18290"/>
                </a:moveTo>
                <a:lnTo>
                  <a:pt x="1502675" y="34181"/>
                </a:lnTo>
                <a:lnTo>
                  <a:pt x="1538196" y="74451"/>
                </a:lnTo>
                <a:lnTo>
                  <a:pt x="1535651" y="74964"/>
                </a:lnTo>
                <a:cubicBezTo>
                  <a:pt x="1507575" y="74964"/>
                  <a:pt x="1483485" y="57894"/>
                  <a:pt x="1473195" y="33566"/>
                </a:cubicBezTo>
                <a:close/>
                <a:moveTo>
                  <a:pt x="1334378" y="0"/>
                </a:moveTo>
                <a:lnTo>
                  <a:pt x="1383952" y="0"/>
                </a:lnTo>
                <a:lnTo>
                  <a:pt x="1400140" y="3268"/>
                </a:lnTo>
                <a:lnTo>
                  <a:pt x="1401761" y="7182"/>
                </a:lnTo>
                <a:cubicBezTo>
                  <a:pt x="1401761" y="26611"/>
                  <a:pt x="1386011" y="42361"/>
                  <a:pt x="1366582" y="42361"/>
                </a:cubicBezTo>
                <a:cubicBezTo>
                  <a:pt x="1347153" y="42361"/>
                  <a:pt x="1331403" y="26611"/>
                  <a:pt x="1331403" y="7182"/>
                </a:cubicBezTo>
                <a:close/>
                <a:moveTo>
                  <a:pt x="693883" y="0"/>
                </a:moveTo>
                <a:lnTo>
                  <a:pt x="722512" y="0"/>
                </a:lnTo>
                <a:lnTo>
                  <a:pt x="725486" y="7182"/>
                </a:lnTo>
                <a:cubicBezTo>
                  <a:pt x="725486" y="26611"/>
                  <a:pt x="709736" y="42361"/>
                  <a:pt x="690307" y="42361"/>
                </a:cubicBezTo>
                <a:cubicBezTo>
                  <a:pt x="680593" y="42361"/>
                  <a:pt x="671798" y="38423"/>
                  <a:pt x="665432" y="32057"/>
                </a:cubicBezTo>
                <a:lnTo>
                  <a:pt x="655374" y="7775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: 図形 220">
            <a:extLst>
              <a:ext uri="{FF2B5EF4-FFF2-40B4-BE49-F238E27FC236}">
                <a16:creationId xmlns:a16="http://schemas.microsoft.com/office/drawing/2014/main" id="{AF57334C-F733-4703-9F13-CCA394FC486E}"/>
              </a:ext>
            </a:extLst>
          </p:cNvPr>
          <p:cNvSpPr/>
          <p:nvPr/>
        </p:nvSpPr>
        <p:spPr bwMode="auto">
          <a:xfrm rot="10800000">
            <a:off x="5495157" y="1965784"/>
            <a:ext cx="996014" cy="1395155"/>
          </a:xfrm>
          <a:custGeom>
            <a:avLst/>
            <a:gdLst>
              <a:gd name="connsiteX0" fmla="*/ 325732 w 996014"/>
              <a:gd name="connsiteY0" fmla="*/ 146467 h 1395155"/>
              <a:gd name="connsiteX1" fmla="*/ 325732 w 996014"/>
              <a:gd name="connsiteY1" fmla="*/ 45971 h 1395155"/>
              <a:gd name="connsiteX2" fmla="*/ 215893 w 996014"/>
              <a:gd name="connsiteY2" fmla="*/ 45971 h 1395155"/>
              <a:gd name="connsiteX3" fmla="*/ 215893 w 996014"/>
              <a:gd name="connsiteY3" fmla="*/ 146467 h 1395155"/>
              <a:gd name="connsiteX4" fmla="*/ 788299 w 996014"/>
              <a:gd name="connsiteY4" fmla="*/ 146467 h 1395155"/>
              <a:gd name="connsiteX5" fmla="*/ 788299 w 996014"/>
              <a:gd name="connsiteY5" fmla="*/ 45971 h 1395155"/>
              <a:gd name="connsiteX6" fmla="*/ 678460 w 996014"/>
              <a:gd name="connsiteY6" fmla="*/ 45971 h 1395155"/>
              <a:gd name="connsiteX7" fmla="*/ 678460 w 996014"/>
              <a:gd name="connsiteY7" fmla="*/ 146467 h 1395155"/>
              <a:gd name="connsiteX8" fmla="*/ 210090 w 996014"/>
              <a:gd name="connsiteY8" fmla="*/ 259419 h 1395155"/>
              <a:gd name="connsiteX9" fmla="*/ 210090 w 996014"/>
              <a:gd name="connsiteY9" fmla="*/ 158923 h 1395155"/>
              <a:gd name="connsiteX10" fmla="*/ 100251 w 996014"/>
              <a:gd name="connsiteY10" fmla="*/ 158923 h 1395155"/>
              <a:gd name="connsiteX11" fmla="*/ 100251 w 996014"/>
              <a:gd name="connsiteY11" fmla="*/ 259419 h 1395155"/>
              <a:gd name="connsiteX12" fmla="*/ 441373 w 996014"/>
              <a:gd name="connsiteY12" fmla="*/ 259419 h 1395155"/>
              <a:gd name="connsiteX13" fmla="*/ 441373 w 996014"/>
              <a:gd name="connsiteY13" fmla="*/ 158923 h 1395155"/>
              <a:gd name="connsiteX14" fmla="*/ 331535 w 996014"/>
              <a:gd name="connsiteY14" fmla="*/ 158923 h 1395155"/>
              <a:gd name="connsiteX15" fmla="*/ 331535 w 996014"/>
              <a:gd name="connsiteY15" fmla="*/ 259419 h 1395155"/>
              <a:gd name="connsiteX16" fmla="*/ 672657 w 996014"/>
              <a:gd name="connsiteY16" fmla="*/ 259419 h 1395155"/>
              <a:gd name="connsiteX17" fmla="*/ 672657 w 996014"/>
              <a:gd name="connsiteY17" fmla="*/ 158923 h 1395155"/>
              <a:gd name="connsiteX18" fmla="*/ 562818 w 996014"/>
              <a:gd name="connsiteY18" fmla="*/ 158923 h 1395155"/>
              <a:gd name="connsiteX19" fmla="*/ 562818 w 996014"/>
              <a:gd name="connsiteY19" fmla="*/ 259419 h 1395155"/>
              <a:gd name="connsiteX20" fmla="*/ 325732 w 996014"/>
              <a:gd name="connsiteY20" fmla="*/ 368409 h 1395155"/>
              <a:gd name="connsiteX21" fmla="*/ 325732 w 996014"/>
              <a:gd name="connsiteY21" fmla="*/ 267912 h 1395155"/>
              <a:gd name="connsiteX22" fmla="*/ 215893 w 996014"/>
              <a:gd name="connsiteY22" fmla="*/ 267912 h 1395155"/>
              <a:gd name="connsiteX23" fmla="*/ 215893 w 996014"/>
              <a:gd name="connsiteY23" fmla="*/ 368409 h 1395155"/>
              <a:gd name="connsiteX24" fmla="*/ 788298 w 996014"/>
              <a:gd name="connsiteY24" fmla="*/ 368409 h 1395155"/>
              <a:gd name="connsiteX25" fmla="*/ 788298 w 996014"/>
              <a:gd name="connsiteY25" fmla="*/ 267912 h 1395155"/>
              <a:gd name="connsiteX26" fmla="*/ 678460 w 996014"/>
              <a:gd name="connsiteY26" fmla="*/ 267912 h 1395155"/>
              <a:gd name="connsiteX27" fmla="*/ 678460 w 996014"/>
              <a:gd name="connsiteY27" fmla="*/ 368409 h 1395155"/>
              <a:gd name="connsiteX28" fmla="*/ 210090 w 996014"/>
              <a:gd name="connsiteY28" fmla="*/ 481361 h 1395155"/>
              <a:gd name="connsiteX29" fmla="*/ 210090 w 996014"/>
              <a:gd name="connsiteY29" fmla="*/ 380864 h 1395155"/>
              <a:gd name="connsiteX30" fmla="*/ 100251 w 996014"/>
              <a:gd name="connsiteY30" fmla="*/ 380864 h 1395155"/>
              <a:gd name="connsiteX31" fmla="*/ 100251 w 996014"/>
              <a:gd name="connsiteY31" fmla="*/ 481361 h 1395155"/>
              <a:gd name="connsiteX32" fmla="*/ 441373 w 996014"/>
              <a:gd name="connsiteY32" fmla="*/ 481361 h 1395155"/>
              <a:gd name="connsiteX33" fmla="*/ 441373 w 996014"/>
              <a:gd name="connsiteY33" fmla="*/ 380864 h 1395155"/>
              <a:gd name="connsiteX34" fmla="*/ 331535 w 996014"/>
              <a:gd name="connsiteY34" fmla="*/ 380864 h 1395155"/>
              <a:gd name="connsiteX35" fmla="*/ 331535 w 996014"/>
              <a:gd name="connsiteY35" fmla="*/ 481361 h 1395155"/>
              <a:gd name="connsiteX36" fmla="*/ 672657 w 996014"/>
              <a:gd name="connsiteY36" fmla="*/ 481361 h 1395155"/>
              <a:gd name="connsiteX37" fmla="*/ 672657 w 996014"/>
              <a:gd name="connsiteY37" fmla="*/ 380864 h 1395155"/>
              <a:gd name="connsiteX38" fmla="*/ 562818 w 996014"/>
              <a:gd name="connsiteY38" fmla="*/ 380864 h 1395155"/>
              <a:gd name="connsiteX39" fmla="*/ 562818 w 996014"/>
              <a:gd name="connsiteY39" fmla="*/ 481361 h 1395155"/>
              <a:gd name="connsiteX40" fmla="*/ 903940 w 996014"/>
              <a:gd name="connsiteY40" fmla="*/ 481361 h 1395155"/>
              <a:gd name="connsiteX41" fmla="*/ 903940 w 996014"/>
              <a:gd name="connsiteY41" fmla="*/ 380864 h 1395155"/>
              <a:gd name="connsiteX42" fmla="*/ 794102 w 996014"/>
              <a:gd name="connsiteY42" fmla="*/ 380864 h 1395155"/>
              <a:gd name="connsiteX43" fmla="*/ 794102 w 996014"/>
              <a:gd name="connsiteY43" fmla="*/ 481361 h 1395155"/>
              <a:gd name="connsiteX44" fmla="*/ 325732 w 996014"/>
              <a:gd name="connsiteY44" fmla="*/ 590350 h 1395155"/>
              <a:gd name="connsiteX45" fmla="*/ 325732 w 996014"/>
              <a:gd name="connsiteY45" fmla="*/ 489854 h 1395155"/>
              <a:gd name="connsiteX46" fmla="*/ 215893 w 996014"/>
              <a:gd name="connsiteY46" fmla="*/ 489854 h 1395155"/>
              <a:gd name="connsiteX47" fmla="*/ 215893 w 996014"/>
              <a:gd name="connsiteY47" fmla="*/ 590350 h 1395155"/>
              <a:gd name="connsiteX48" fmla="*/ 788298 w 996014"/>
              <a:gd name="connsiteY48" fmla="*/ 590350 h 1395155"/>
              <a:gd name="connsiteX49" fmla="*/ 788298 w 996014"/>
              <a:gd name="connsiteY49" fmla="*/ 489854 h 1395155"/>
              <a:gd name="connsiteX50" fmla="*/ 678460 w 996014"/>
              <a:gd name="connsiteY50" fmla="*/ 489854 h 1395155"/>
              <a:gd name="connsiteX51" fmla="*/ 678460 w 996014"/>
              <a:gd name="connsiteY51" fmla="*/ 590350 h 1395155"/>
              <a:gd name="connsiteX52" fmla="*/ 210090 w 996014"/>
              <a:gd name="connsiteY52" fmla="*/ 703302 h 1395155"/>
              <a:gd name="connsiteX53" fmla="*/ 210090 w 996014"/>
              <a:gd name="connsiteY53" fmla="*/ 602806 h 1395155"/>
              <a:gd name="connsiteX54" fmla="*/ 100251 w 996014"/>
              <a:gd name="connsiteY54" fmla="*/ 602806 h 1395155"/>
              <a:gd name="connsiteX55" fmla="*/ 100251 w 996014"/>
              <a:gd name="connsiteY55" fmla="*/ 703302 h 1395155"/>
              <a:gd name="connsiteX56" fmla="*/ 441373 w 996014"/>
              <a:gd name="connsiteY56" fmla="*/ 703302 h 1395155"/>
              <a:gd name="connsiteX57" fmla="*/ 441373 w 996014"/>
              <a:gd name="connsiteY57" fmla="*/ 602806 h 1395155"/>
              <a:gd name="connsiteX58" fmla="*/ 331535 w 996014"/>
              <a:gd name="connsiteY58" fmla="*/ 602806 h 1395155"/>
              <a:gd name="connsiteX59" fmla="*/ 331535 w 996014"/>
              <a:gd name="connsiteY59" fmla="*/ 703302 h 1395155"/>
              <a:gd name="connsiteX60" fmla="*/ 672657 w 996014"/>
              <a:gd name="connsiteY60" fmla="*/ 703302 h 1395155"/>
              <a:gd name="connsiteX61" fmla="*/ 672657 w 996014"/>
              <a:gd name="connsiteY61" fmla="*/ 602806 h 1395155"/>
              <a:gd name="connsiteX62" fmla="*/ 562818 w 996014"/>
              <a:gd name="connsiteY62" fmla="*/ 602806 h 1395155"/>
              <a:gd name="connsiteX63" fmla="*/ 562818 w 996014"/>
              <a:gd name="connsiteY63" fmla="*/ 703302 h 1395155"/>
              <a:gd name="connsiteX64" fmla="*/ 903940 w 996014"/>
              <a:gd name="connsiteY64" fmla="*/ 703302 h 1395155"/>
              <a:gd name="connsiteX65" fmla="*/ 903940 w 996014"/>
              <a:gd name="connsiteY65" fmla="*/ 602806 h 1395155"/>
              <a:gd name="connsiteX66" fmla="*/ 794102 w 996014"/>
              <a:gd name="connsiteY66" fmla="*/ 602806 h 1395155"/>
              <a:gd name="connsiteX67" fmla="*/ 794102 w 996014"/>
              <a:gd name="connsiteY67" fmla="*/ 703302 h 1395155"/>
              <a:gd name="connsiteX68" fmla="*/ 325732 w 996014"/>
              <a:gd name="connsiteY68" fmla="*/ 812291 h 1395155"/>
              <a:gd name="connsiteX69" fmla="*/ 325732 w 996014"/>
              <a:gd name="connsiteY69" fmla="*/ 711795 h 1395155"/>
              <a:gd name="connsiteX70" fmla="*/ 215893 w 996014"/>
              <a:gd name="connsiteY70" fmla="*/ 711795 h 1395155"/>
              <a:gd name="connsiteX71" fmla="*/ 215893 w 996014"/>
              <a:gd name="connsiteY71" fmla="*/ 812291 h 1395155"/>
              <a:gd name="connsiteX72" fmla="*/ 788298 w 996014"/>
              <a:gd name="connsiteY72" fmla="*/ 812291 h 1395155"/>
              <a:gd name="connsiteX73" fmla="*/ 788298 w 996014"/>
              <a:gd name="connsiteY73" fmla="*/ 711795 h 1395155"/>
              <a:gd name="connsiteX74" fmla="*/ 678460 w 996014"/>
              <a:gd name="connsiteY74" fmla="*/ 711795 h 1395155"/>
              <a:gd name="connsiteX75" fmla="*/ 678460 w 996014"/>
              <a:gd name="connsiteY75" fmla="*/ 812291 h 1395155"/>
              <a:gd name="connsiteX76" fmla="*/ 210090 w 996014"/>
              <a:gd name="connsiteY76" fmla="*/ 925243 h 1395155"/>
              <a:gd name="connsiteX77" fmla="*/ 210090 w 996014"/>
              <a:gd name="connsiteY77" fmla="*/ 824747 h 1395155"/>
              <a:gd name="connsiteX78" fmla="*/ 100251 w 996014"/>
              <a:gd name="connsiteY78" fmla="*/ 824747 h 1395155"/>
              <a:gd name="connsiteX79" fmla="*/ 100251 w 996014"/>
              <a:gd name="connsiteY79" fmla="*/ 925243 h 1395155"/>
              <a:gd name="connsiteX80" fmla="*/ 441373 w 996014"/>
              <a:gd name="connsiteY80" fmla="*/ 925243 h 1395155"/>
              <a:gd name="connsiteX81" fmla="*/ 441373 w 996014"/>
              <a:gd name="connsiteY81" fmla="*/ 824747 h 1395155"/>
              <a:gd name="connsiteX82" fmla="*/ 331535 w 996014"/>
              <a:gd name="connsiteY82" fmla="*/ 824747 h 1395155"/>
              <a:gd name="connsiteX83" fmla="*/ 331535 w 996014"/>
              <a:gd name="connsiteY83" fmla="*/ 925243 h 1395155"/>
              <a:gd name="connsiteX84" fmla="*/ 672657 w 996014"/>
              <a:gd name="connsiteY84" fmla="*/ 925243 h 1395155"/>
              <a:gd name="connsiteX85" fmla="*/ 672657 w 996014"/>
              <a:gd name="connsiteY85" fmla="*/ 824747 h 1395155"/>
              <a:gd name="connsiteX86" fmla="*/ 562818 w 996014"/>
              <a:gd name="connsiteY86" fmla="*/ 824747 h 1395155"/>
              <a:gd name="connsiteX87" fmla="*/ 562818 w 996014"/>
              <a:gd name="connsiteY87" fmla="*/ 925243 h 1395155"/>
              <a:gd name="connsiteX88" fmla="*/ 903940 w 996014"/>
              <a:gd name="connsiteY88" fmla="*/ 925243 h 1395155"/>
              <a:gd name="connsiteX89" fmla="*/ 903940 w 996014"/>
              <a:gd name="connsiteY89" fmla="*/ 824747 h 1395155"/>
              <a:gd name="connsiteX90" fmla="*/ 794102 w 996014"/>
              <a:gd name="connsiteY90" fmla="*/ 824747 h 1395155"/>
              <a:gd name="connsiteX91" fmla="*/ 794102 w 996014"/>
              <a:gd name="connsiteY91" fmla="*/ 925243 h 1395155"/>
              <a:gd name="connsiteX92" fmla="*/ 325732 w 996014"/>
              <a:gd name="connsiteY92" fmla="*/ 1034233 h 1395155"/>
              <a:gd name="connsiteX93" fmla="*/ 325732 w 996014"/>
              <a:gd name="connsiteY93" fmla="*/ 933736 h 1395155"/>
              <a:gd name="connsiteX94" fmla="*/ 215893 w 996014"/>
              <a:gd name="connsiteY94" fmla="*/ 933736 h 1395155"/>
              <a:gd name="connsiteX95" fmla="*/ 215893 w 996014"/>
              <a:gd name="connsiteY95" fmla="*/ 1034233 h 1395155"/>
              <a:gd name="connsiteX96" fmla="*/ 557015 w 996014"/>
              <a:gd name="connsiteY96" fmla="*/ 1034233 h 1395155"/>
              <a:gd name="connsiteX97" fmla="*/ 557015 w 996014"/>
              <a:gd name="connsiteY97" fmla="*/ 933736 h 1395155"/>
              <a:gd name="connsiteX98" fmla="*/ 447176 w 996014"/>
              <a:gd name="connsiteY98" fmla="*/ 933736 h 1395155"/>
              <a:gd name="connsiteX99" fmla="*/ 447176 w 996014"/>
              <a:gd name="connsiteY99" fmla="*/ 1034233 h 1395155"/>
              <a:gd name="connsiteX100" fmla="*/ 788298 w 996014"/>
              <a:gd name="connsiteY100" fmla="*/ 1034233 h 1395155"/>
              <a:gd name="connsiteX101" fmla="*/ 788298 w 996014"/>
              <a:gd name="connsiteY101" fmla="*/ 933736 h 1395155"/>
              <a:gd name="connsiteX102" fmla="*/ 678460 w 996014"/>
              <a:gd name="connsiteY102" fmla="*/ 933736 h 1395155"/>
              <a:gd name="connsiteX103" fmla="*/ 678460 w 996014"/>
              <a:gd name="connsiteY103" fmla="*/ 1034233 h 1395155"/>
              <a:gd name="connsiteX104" fmla="*/ 210090 w 996014"/>
              <a:gd name="connsiteY104" fmla="*/ 1147185 h 1395155"/>
              <a:gd name="connsiteX105" fmla="*/ 210090 w 996014"/>
              <a:gd name="connsiteY105" fmla="*/ 1046688 h 1395155"/>
              <a:gd name="connsiteX106" fmla="*/ 100251 w 996014"/>
              <a:gd name="connsiteY106" fmla="*/ 1046688 h 1395155"/>
              <a:gd name="connsiteX107" fmla="*/ 100251 w 996014"/>
              <a:gd name="connsiteY107" fmla="*/ 1147185 h 1395155"/>
              <a:gd name="connsiteX108" fmla="*/ 441373 w 996014"/>
              <a:gd name="connsiteY108" fmla="*/ 1147185 h 1395155"/>
              <a:gd name="connsiteX109" fmla="*/ 441373 w 996014"/>
              <a:gd name="connsiteY109" fmla="*/ 1046688 h 1395155"/>
              <a:gd name="connsiteX110" fmla="*/ 331535 w 996014"/>
              <a:gd name="connsiteY110" fmla="*/ 1046688 h 1395155"/>
              <a:gd name="connsiteX111" fmla="*/ 331535 w 996014"/>
              <a:gd name="connsiteY111" fmla="*/ 1147185 h 1395155"/>
              <a:gd name="connsiteX112" fmla="*/ 672657 w 996014"/>
              <a:gd name="connsiteY112" fmla="*/ 1147185 h 1395155"/>
              <a:gd name="connsiteX113" fmla="*/ 672657 w 996014"/>
              <a:gd name="connsiteY113" fmla="*/ 1046688 h 1395155"/>
              <a:gd name="connsiteX114" fmla="*/ 562818 w 996014"/>
              <a:gd name="connsiteY114" fmla="*/ 1046688 h 1395155"/>
              <a:gd name="connsiteX115" fmla="*/ 562818 w 996014"/>
              <a:gd name="connsiteY115" fmla="*/ 1147185 h 1395155"/>
              <a:gd name="connsiteX116" fmla="*/ 903940 w 996014"/>
              <a:gd name="connsiteY116" fmla="*/ 1147185 h 1395155"/>
              <a:gd name="connsiteX117" fmla="*/ 903940 w 996014"/>
              <a:gd name="connsiteY117" fmla="*/ 1046688 h 1395155"/>
              <a:gd name="connsiteX118" fmla="*/ 794102 w 996014"/>
              <a:gd name="connsiteY118" fmla="*/ 1046688 h 1395155"/>
              <a:gd name="connsiteX119" fmla="*/ 794102 w 996014"/>
              <a:gd name="connsiteY119" fmla="*/ 1147185 h 1395155"/>
              <a:gd name="connsiteX120" fmla="*/ 325731 w 996014"/>
              <a:gd name="connsiteY120" fmla="*/ 1256174 h 1395155"/>
              <a:gd name="connsiteX121" fmla="*/ 325732 w 996014"/>
              <a:gd name="connsiteY121" fmla="*/ 1155678 h 1395155"/>
              <a:gd name="connsiteX122" fmla="*/ 215893 w 996014"/>
              <a:gd name="connsiteY122" fmla="*/ 1155678 h 1395155"/>
              <a:gd name="connsiteX123" fmla="*/ 215892 w 996014"/>
              <a:gd name="connsiteY123" fmla="*/ 1256174 h 1395155"/>
              <a:gd name="connsiteX124" fmla="*/ 557015 w 996014"/>
              <a:gd name="connsiteY124" fmla="*/ 1256174 h 1395155"/>
              <a:gd name="connsiteX125" fmla="*/ 557015 w 996014"/>
              <a:gd name="connsiteY125" fmla="*/ 1155678 h 1395155"/>
              <a:gd name="connsiteX126" fmla="*/ 447176 w 996014"/>
              <a:gd name="connsiteY126" fmla="*/ 1155678 h 1395155"/>
              <a:gd name="connsiteX127" fmla="*/ 447176 w 996014"/>
              <a:gd name="connsiteY127" fmla="*/ 1256174 h 1395155"/>
              <a:gd name="connsiteX128" fmla="*/ 788298 w 996014"/>
              <a:gd name="connsiteY128" fmla="*/ 1256174 h 1395155"/>
              <a:gd name="connsiteX129" fmla="*/ 788298 w 996014"/>
              <a:gd name="connsiteY129" fmla="*/ 1155678 h 1395155"/>
              <a:gd name="connsiteX130" fmla="*/ 678460 w 996014"/>
              <a:gd name="connsiteY130" fmla="*/ 1155678 h 1395155"/>
              <a:gd name="connsiteX131" fmla="*/ 678460 w 996014"/>
              <a:gd name="connsiteY131" fmla="*/ 1256174 h 1395155"/>
              <a:gd name="connsiteX132" fmla="*/ 210089 w 996014"/>
              <a:gd name="connsiteY132" fmla="*/ 1369126 h 1395155"/>
              <a:gd name="connsiteX133" fmla="*/ 210089 w 996014"/>
              <a:gd name="connsiteY133" fmla="*/ 1268630 h 1395155"/>
              <a:gd name="connsiteX134" fmla="*/ 100251 w 996014"/>
              <a:gd name="connsiteY134" fmla="*/ 1268630 h 1395155"/>
              <a:gd name="connsiteX135" fmla="*/ 100251 w 996014"/>
              <a:gd name="connsiteY135" fmla="*/ 1369126 h 1395155"/>
              <a:gd name="connsiteX136" fmla="*/ 441373 w 996014"/>
              <a:gd name="connsiteY136" fmla="*/ 1369126 h 1395155"/>
              <a:gd name="connsiteX137" fmla="*/ 441373 w 996014"/>
              <a:gd name="connsiteY137" fmla="*/ 1268630 h 1395155"/>
              <a:gd name="connsiteX138" fmla="*/ 331534 w 996014"/>
              <a:gd name="connsiteY138" fmla="*/ 1268630 h 1395155"/>
              <a:gd name="connsiteX139" fmla="*/ 331534 w 996014"/>
              <a:gd name="connsiteY139" fmla="*/ 1369126 h 1395155"/>
              <a:gd name="connsiteX140" fmla="*/ 672656 w 996014"/>
              <a:gd name="connsiteY140" fmla="*/ 1369126 h 1395155"/>
              <a:gd name="connsiteX141" fmla="*/ 672656 w 996014"/>
              <a:gd name="connsiteY141" fmla="*/ 1268630 h 1395155"/>
              <a:gd name="connsiteX142" fmla="*/ 562818 w 996014"/>
              <a:gd name="connsiteY142" fmla="*/ 1268630 h 1395155"/>
              <a:gd name="connsiteX143" fmla="*/ 562818 w 996014"/>
              <a:gd name="connsiteY143" fmla="*/ 1369126 h 1395155"/>
              <a:gd name="connsiteX144" fmla="*/ 903940 w 996014"/>
              <a:gd name="connsiteY144" fmla="*/ 1369126 h 1395155"/>
              <a:gd name="connsiteX145" fmla="*/ 903940 w 996014"/>
              <a:gd name="connsiteY145" fmla="*/ 1268630 h 1395155"/>
              <a:gd name="connsiteX146" fmla="*/ 794102 w 996014"/>
              <a:gd name="connsiteY146" fmla="*/ 1268630 h 1395155"/>
              <a:gd name="connsiteX147" fmla="*/ 794102 w 996014"/>
              <a:gd name="connsiteY147" fmla="*/ 1369126 h 1395155"/>
              <a:gd name="connsiteX148" fmla="*/ 909743 w 996014"/>
              <a:gd name="connsiteY148" fmla="*/ 1395155 h 1395155"/>
              <a:gd name="connsiteX149" fmla="*/ 788298 w 996014"/>
              <a:gd name="connsiteY149" fmla="*/ 1395155 h 1395155"/>
              <a:gd name="connsiteX150" fmla="*/ 788298 w 996014"/>
              <a:gd name="connsiteY150" fmla="*/ 1377619 h 1395155"/>
              <a:gd name="connsiteX151" fmla="*/ 678460 w 996014"/>
              <a:gd name="connsiteY151" fmla="*/ 1377619 h 1395155"/>
              <a:gd name="connsiteX152" fmla="*/ 678460 w 996014"/>
              <a:gd name="connsiteY152" fmla="*/ 1395155 h 1395155"/>
              <a:gd name="connsiteX153" fmla="*/ 557015 w 996014"/>
              <a:gd name="connsiteY153" fmla="*/ 1395155 h 1395155"/>
              <a:gd name="connsiteX154" fmla="*/ 557015 w 996014"/>
              <a:gd name="connsiteY154" fmla="*/ 1377619 h 1395155"/>
              <a:gd name="connsiteX155" fmla="*/ 447176 w 996014"/>
              <a:gd name="connsiteY155" fmla="*/ 1377619 h 1395155"/>
              <a:gd name="connsiteX156" fmla="*/ 447176 w 996014"/>
              <a:gd name="connsiteY156" fmla="*/ 1395155 h 1395155"/>
              <a:gd name="connsiteX157" fmla="*/ 446990 w 996014"/>
              <a:gd name="connsiteY157" fmla="*/ 1395155 h 1395155"/>
              <a:gd name="connsiteX158" fmla="*/ 325731 w 996014"/>
              <a:gd name="connsiteY158" fmla="*/ 1395155 h 1395155"/>
              <a:gd name="connsiteX159" fmla="*/ 325731 w 996014"/>
              <a:gd name="connsiteY159" fmla="*/ 1377619 h 1395155"/>
              <a:gd name="connsiteX160" fmla="*/ 215892 w 996014"/>
              <a:gd name="connsiteY160" fmla="*/ 1377619 h 1395155"/>
              <a:gd name="connsiteX161" fmla="*/ 215892 w 996014"/>
              <a:gd name="connsiteY161" fmla="*/ 1395155 h 1395155"/>
              <a:gd name="connsiteX162" fmla="*/ 94448 w 996014"/>
              <a:gd name="connsiteY162" fmla="*/ 1395155 h 1395155"/>
              <a:gd name="connsiteX163" fmla="*/ 94448 w 996014"/>
              <a:gd name="connsiteY163" fmla="*/ 1377619 h 1395155"/>
              <a:gd name="connsiteX164" fmla="*/ 0 w 996014"/>
              <a:gd name="connsiteY164" fmla="*/ 1377619 h 1395155"/>
              <a:gd name="connsiteX165" fmla="*/ 9682 w 996014"/>
              <a:gd name="connsiteY165" fmla="*/ 1256174 h 1395155"/>
              <a:gd name="connsiteX166" fmla="*/ 94448 w 996014"/>
              <a:gd name="connsiteY166" fmla="*/ 1256174 h 1395155"/>
              <a:gd name="connsiteX167" fmla="*/ 94448 w 996014"/>
              <a:gd name="connsiteY167" fmla="*/ 1155678 h 1395155"/>
              <a:gd name="connsiteX168" fmla="*/ 17695 w 996014"/>
              <a:gd name="connsiteY168" fmla="*/ 1155678 h 1395155"/>
              <a:gd name="connsiteX169" fmla="*/ 27377 w 996014"/>
              <a:gd name="connsiteY169" fmla="*/ 1034233 h 1395155"/>
              <a:gd name="connsiteX170" fmla="*/ 94448 w 996014"/>
              <a:gd name="connsiteY170" fmla="*/ 1034233 h 1395155"/>
              <a:gd name="connsiteX171" fmla="*/ 94448 w 996014"/>
              <a:gd name="connsiteY171" fmla="*/ 933736 h 1395155"/>
              <a:gd name="connsiteX172" fmla="*/ 35389 w 996014"/>
              <a:gd name="connsiteY172" fmla="*/ 933736 h 1395155"/>
              <a:gd name="connsiteX173" fmla="*/ 45071 w 996014"/>
              <a:gd name="connsiteY173" fmla="*/ 812291 h 1395155"/>
              <a:gd name="connsiteX174" fmla="*/ 94448 w 996014"/>
              <a:gd name="connsiteY174" fmla="*/ 812291 h 1395155"/>
              <a:gd name="connsiteX175" fmla="*/ 94448 w 996014"/>
              <a:gd name="connsiteY175" fmla="*/ 711795 h 1395155"/>
              <a:gd name="connsiteX176" fmla="*/ 53083 w 996014"/>
              <a:gd name="connsiteY176" fmla="*/ 711795 h 1395155"/>
              <a:gd name="connsiteX177" fmla="*/ 62766 w 996014"/>
              <a:gd name="connsiteY177" fmla="*/ 590350 h 1395155"/>
              <a:gd name="connsiteX178" fmla="*/ 94448 w 996014"/>
              <a:gd name="connsiteY178" fmla="*/ 590350 h 1395155"/>
              <a:gd name="connsiteX179" fmla="*/ 94448 w 996014"/>
              <a:gd name="connsiteY179" fmla="*/ 489854 h 1395155"/>
              <a:gd name="connsiteX180" fmla="*/ 70778 w 996014"/>
              <a:gd name="connsiteY180" fmla="*/ 489854 h 1395155"/>
              <a:gd name="connsiteX181" fmla="*/ 80460 w 996014"/>
              <a:gd name="connsiteY181" fmla="*/ 368409 h 1395155"/>
              <a:gd name="connsiteX182" fmla="*/ 94448 w 996014"/>
              <a:gd name="connsiteY182" fmla="*/ 368409 h 1395155"/>
              <a:gd name="connsiteX183" fmla="*/ 94448 w 996014"/>
              <a:gd name="connsiteY183" fmla="*/ 267912 h 1395155"/>
              <a:gd name="connsiteX184" fmla="*/ 88472 w 996014"/>
              <a:gd name="connsiteY184" fmla="*/ 267912 h 1395155"/>
              <a:gd name="connsiteX185" fmla="*/ 106844 w 996014"/>
              <a:gd name="connsiteY185" fmla="*/ 37478 h 1395155"/>
              <a:gd name="connsiteX186" fmla="*/ 210090 w 996014"/>
              <a:gd name="connsiteY186" fmla="*/ 37478 h 1395155"/>
              <a:gd name="connsiteX187" fmla="*/ 210090 w 996014"/>
              <a:gd name="connsiteY187" fmla="*/ 0 h 1395155"/>
              <a:gd name="connsiteX188" fmla="*/ 331535 w 996014"/>
              <a:gd name="connsiteY188" fmla="*/ 0 h 1395155"/>
              <a:gd name="connsiteX189" fmla="*/ 331535 w 996014"/>
              <a:gd name="connsiteY189" fmla="*/ 37478 h 1395155"/>
              <a:gd name="connsiteX190" fmla="*/ 440783 w 996014"/>
              <a:gd name="connsiteY190" fmla="*/ 37478 h 1395155"/>
              <a:gd name="connsiteX191" fmla="*/ 447176 w 996014"/>
              <a:gd name="connsiteY191" fmla="*/ 117676 h 1395155"/>
              <a:gd name="connsiteX192" fmla="*/ 447176 w 996014"/>
              <a:gd name="connsiteY192" fmla="*/ 146467 h 1395155"/>
              <a:gd name="connsiteX193" fmla="*/ 449472 w 996014"/>
              <a:gd name="connsiteY193" fmla="*/ 146467 h 1395155"/>
              <a:gd name="connsiteX194" fmla="*/ 459154 w 996014"/>
              <a:gd name="connsiteY194" fmla="*/ 267912 h 1395155"/>
              <a:gd name="connsiteX195" fmla="*/ 447176 w 996014"/>
              <a:gd name="connsiteY195" fmla="*/ 267912 h 1395155"/>
              <a:gd name="connsiteX196" fmla="*/ 447176 w 996014"/>
              <a:gd name="connsiteY196" fmla="*/ 368409 h 1395155"/>
              <a:gd name="connsiteX197" fmla="*/ 467166 w 996014"/>
              <a:gd name="connsiteY197" fmla="*/ 368409 h 1395155"/>
              <a:gd name="connsiteX198" fmla="*/ 476848 w 996014"/>
              <a:gd name="connsiteY198" fmla="*/ 489854 h 1395155"/>
              <a:gd name="connsiteX199" fmla="*/ 447176 w 996014"/>
              <a:gd name="connsiteY199" fmla="*/ 489854 h 1395155"/>
              <a:gd name="connsiteX200" fmla="*/ 447176 w 996014"/>
              <a:gd name="connsiteY200" fmla="*/ 590350 h 1395155"/>
              <a:gd name="connsiteX201" fmla="*/ 484861 w 996014"/>
              <a:gd name="connsiteY201" fmla="*/ 590350 h 1395155"/>
              <a:gd name="connsiteX202" fmla="*/ 494543 w 996014"/>
              <a:gd name="connsiteY202" fmla="*/ 711795 h 1395155"/>
              <a:gd name="connsiteX203" fmla="*/ 447176 w 996014"/>
              <a:gd name="connsiteY203" fmla="*/ 711795 h 1395155"/>
              <a:gd name="connsiteX204" fmla="*/ 447176 w 996014"/>
              <a:gd name="connsiteY204" fmla="*/ 812291 h 1395155"/>
              <a:gd name="connsiteX205" fmla="*/ 557015 w 996014"/>
              <a:gd name="connsiteY205" fmla="*/ 812291 h 1395155"/>
              <a:gd name="connsiteX206" fmla="*/ 557015 w 996014"/>
              <a:gd name="connsiteY206" fmla="*/ 711795 h 1395155"/>
              <a:gd name="connsiteX207" fmla="*/ 501471 w 996014"/>
              <a:gd name="connsiteY207" fmla="*/ 711795 h 1395155"/>
              <a:gd name="connsiteX208" fmla="*/ 511154 w 996014"/>
              <a:gd name="connsiteY208" fmla="*/ 590350 h 1395155"/>
              <a:gd name="connsiteX209" fmla="*/ 557015 w 996014"/>
              <a:gd name="connsiteY209" fmla="*/ 590350 h 1395155"/>
              <a:gd name="connsiteX210" fmla="*/ 557015 w 996014"/>
              <a:gd name="connsiteY210" fmla="*/ 489854 h 1395155"/>
              <a:gd name="connsiteX211" fmla="*/ 519166 w 996014"/>
              <a:gd name="connsiteY211" fmla="*/ 489854 h 1395155"/>
              <a:gd name="connsiteX212" fmla="*/ 528848 w 996014"/>
              <a:gd name="connsiteY212" fmla="*/ 368409 h 1395155"/>
              <a:gd name="connsiteX213" fmla="*/ 557015 w 996014"/>
              <a:gd name="connsiteY213" fmla="*/ 368409 h 1395155"/>
              <a:gd name="connsiteX214" fmla="*/ 557015 w 996014"/>
              <a:gd name="connsiteY214" fmla="*/ 267912 h 1395155"/>
              <a:gd name="connsiteX215" fmla="*/ 536860 w 996014"/>
              <a:gd name="connsiteY215" fmla="*/ 267912 h 1395155"/>
              <a:gd name="connsiteX216" fmla="*/ 546542 w 996014"/>
              <a:gd name="connsiteY216" fmla="*/ 146467 h 1395155"/>
              <a:gd name="connsiteX217" fmla="*/ 557015 w 996014"/>
              <a:gd name="connsiteY217" fmla="*/ 146467 h 1395155"/>
              <a:gd name="connsiteX218" fmla="*/ 557015 w 996014"/>
              <a:gd name="connsiteY218" fmla="*/ 45971 h 1395155"/>
              <a:gd name="connsiteX219" fmla="*/ 554555 w 996014"/>
              <a:gd name="connsiteY219" fmla="*/ 45971 h 1395155"/>
              <a:gd name="connsiteX220" fmla="*/ 558220 w 996014"/>
              <a:gd name="connsiteY220" fmla="*/ 0 h 1395155"/>
              <a:gd name="connsiteX221" fmla="*/ 562818 w 996014"/>
              <a:gd name="connsiteY221" fmla="*/ 0 h 1395155"/>
              <a:gd name="connsiteX222" fmla="*/ 562818 w 996014"/>
              <a:gd name="connsiteY222" fmla="*/ 37478 h 1395155"/>
              <a:gd name="connsiteX223" fmla="*/ 672657 w 996014"/>
              <a:gd name="connsiteY223" fmla="*/ 37478 h 1395155"/>
              <a:gd name="connsiteX224" fmla="*/ 672657 w 996014"/>
              <a:gd name="connsiteY224" fmla="*/ 0 h 1395155"/>
              <a:gd name="connsiteX225" fmla="*/ 794102 w 996014"/>
              <a:gd name="connsiteY225" fmla="*/ 0 h 1395155"/>
              <a:gd name="connsiteX226" fmla="*/ 794102 w 996014"/>
              <a:gd name="connsiteY226" fmla="*/ 37478 h 1395155"/>
              <a:gd name="connsiteX227" fmla="*/ 889170 w 996014"/>
              <a:gd name="connsiteY227" fmla="*/ 37478 h 1395155"/>
              <a:gd name="connsiteX228" fmla="*/ 898853 w 996014"/>
              <a:gd name="connsiteY228" fmla="*/ 158923 h 1395155"/>
              <a:gd name="connsiteX229" fmla="*/ 794102 w 996014"/>
              <a:gd name="connsiteY229" fmla="*/ 158923 h 1395155"/>
              <a:gd name="connsiteX230" fmla="*/ 794102 w 996014"/>
              <a:gd name="connsiteY230" fmla="*/ 259419 h 1395155"/>
              <a:gd name="connsiteX231" fmla="*/ 903940 w 996014"/>
              <a:gd name="connsiteY231" fmla="*/ 259419 h 1395155"/>
              <a:gd name="connsiteX232" fmla="*/ 903940 w 996014"/>
              <a:gd name="connsiteY232" fmla="*/ 222736 h 1395155"/>
              <a:gd name="connsiteX233" fmla="*/ 909743 w 996014"/>
              <a:gd name="connsiteY233" fmla="*/ 295525 h 1395155"/>
              <a:gd name="connsiteX234" fmla="*/ 909743 w 996014"/>
              <a:gd name="connsiteY234" fmla="*/ 368409 h 1395155"/>
              <a:gd name="connsiteX235" fmla="*/ 915554 w 996014"/>
              <a:gd name="connsiteY235" fmla="*/ 368409 h 1395155"/>
              <a:gd name="connsiteX236" fmla="*/ 925236 w 996014"/>
              <a:gd name="connsiteY236" fmla="*/ 489854 h 1395155"/>
              <a:gd name="connsiteX237" fmla="*/ 909743 w 996014"/>
              <a:gd name="connsiteY237" fmla="*/ 489854 h 1395155"/>
              <a:gd name="connsiteX238" fmla="*/ 909743 w 996014"/>
              <a:gd name="connsiteY238" fmla="*/ 590350 h 1395155"/>
              <a:gd name="connsiteX239" fmla="*/ 933248 w 996014"/>
              <a:gd name="connsiteY239" fmla="*/ 590350 h 1395155"/>
              <a:gd name="connsiteX240" fmla="*/ 942931 w 996014"/>
              <a:gd name="connsiteY240" fmla="*/ 711795 h 1395155"/>
              <a:gd name="connsiteX241" fmla="*/ 909743 w 996014"/>
              <a:gd name="connsiteY241" fmla="*/ 711795 h 1395155"/>
              <a:gd name="connsiteX242" fmla="*/ 909743 w 996014"/>
              <a:gd name="connsiteY242" fmla="*/ 812291 h 1395155"/>
              <a:gd name="connsiteX243" fmla="*/ 950943 w 996014"/>
              <a:gd name="connsiteY243" fmla="*/ 812291 h 1395155"/>
              <a:gd name="connsiteX244" fmla="*/ 960625 w 996014"/>
              <a:gd name="connsiteY244" fmla="*/ 933736 h 1395155"/>
              <a:gd name="connsiteX245" fmla="*/ 909743 w 996014"/>
              <a:gd name="connsiteY245" fmla="*/ 933736 h 1395155"/>
              <a:gd name="connsiteX246" fmla="*/ 909743 w 996014"/>
              <a:gd name="connsiteY246" fmla="*/ 1034233 h 1395155"/>
              <a:gd name="connsiteX247" fmla="*/ 968637 w 996014"/>
              <a:gd name="connsiteY247" fmla="*/ 1034233 h 1395155"/>
              <a:gd name="connsiteX248" fmla="*/ 978319 w 996014"/>
              <a:gd name="connsiteY248" fmla="*/ 1155678 h 1395155"/>
              <a:gd name="connsiteX249" fmla="*/ 909743 w 996014"/>
              <a:gd name="connsiteY249" fmla="*/ 1155678 h 1395155"/>
              <a:gd name="connsiteX250" fmla="*/ 909743 w 996014"/>
              <a:gd name="connsiteY250" fmla="*/ 1256174 h 1395155"/>
              <a:gd name="connsiteX251" fmla="*/ 986332 w 996014"/>
              <a:gd name="connsiteY251" fmla="*/ 1256174 h 1395155"/>
              <a:gd name="connsiteX252" fmla="*/ 996014 w 996014"/>
              <a:gd name="connsiteY252" fmla="*/ 1377619 h 1395155"/>
              <a:gd name="connsiteX253" fmla="*/ 909743 w 996014"/>
              <a:gd name="connsiteY253" fmla="*/ 1377619 h 139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</a:cxnLst>
            <a:rect l="l" t="t" r="r" b="b"/>
            <a:pathLst>
              <a:path w="996014" h="1395155">
                <a:moveTo>
                  <a:pt x="325732" y="146467"/>
                </a:moveTo>
                <a:lnTo>
                  <a:pt x="325732" y="45971"/>
                </a:lnTo>
                <a:lnTo>
                  <a:pt x="215893" y="45971"/>
                </a:lnTo>
                <a:lnTo>
                  <a:pt x="215893" y="146467"/>
                </a:lnTo>
                <a:close/>
                <a:moveTo>
                  <a:pt x="788299" y="146467"/>
                </a:moveTo>
                <a:lnTo>
                  <a:pt x="788299" y="45971"/>
                </a:lnTo>
                <a:lnTo>
                  <a:pt x="678460" y="45971"/>
                </a:lnTo>
                <a:lnTo>
                  <a:pt x="678460" y="146467"/>
                </a:lnTo>
                <a:close/>
                <a:moveTo>
                  <a:pt x="210090" y="259419"/>
                </a:moveTo>
                <a:lnTo>
                  <a:pt x="210090" y="158923"/>
                </a:lnTo>
                <a:lnTo>
                  <a:pt x="100251" y="158923"/>
                </a:lnTo>
                <a:lnTo>
                  <a:pt x="100251" y="259419"/>
                </a:lnTo>
                <a:close/>
                <a:moveTo>
                  <a:pt x="441373" y="259419"/>
                </a:moveTo>
                <a:lnTo>
                  <a:pt x="441373" y="158923"/>
                </a:lnTo>
                <a:lnTo>
                  <a:pt x="331535" y="158923"/>
                </a:lnTo>
                <a:lnTo>
                  <a:pt x="331535" y="259419"/>
                </a:lnTo>
                <a:close/>
                <a:moveTo>
                  <a:pt x="672657" y="259419"/>
                </a:moveTo>
                <a:lnTo>
                  <a:pt x="672657" y="158923"/>
                </a:lnTo>
                <a:lnTo>
                  <a:pt x="562818" y="158923"/>
                </a:lnTo>
                <a:lnTo>
                  <a:pt x="562818" y="259419"/>
                </a:lnTo>
                <a:close/>
                <a:moveTo>
                  <a:pt x="325732" y="368409"/>
                </a:moveTo>
                <a:lnTo>
                  <a:pt x="325732" y="267912"/>
                </a:lnTo>
                <a:lnTo>
                  <a:pt x="215893" y="267912"/>
                </a:lnTo>
                <a:lnTo>
                  <a:pt x="215893" y="368409"/>
                </a:lnTo>
                <a:close/>
                <a:moveTo>
                  <a:pt x="788298" y="368409"/>
                </a:moveTo>
                <a:lnTo>
                  <a:pt x="788298" y="267912"/>
                </a:lnTo>
                <a:lnTo>
                  <a:pt x="678460" y="267912"/>
                </a:lnTo>
                <a:lnTo>
                  <a:pt x="678460" y="368409"/>
                </a:lnTo>
                <a:close/>
                <a:moveTo>
                  <a:pt x="210090" y="481361"/>
                </a:moveTo>
                <a:lnTo>
                  <a:pt x="210090" y="380864"/>
                </a:lnTo>
                <a:lnTo>
                  <a:pt x="100251" y="380864"/>
                </a:lnTo>
                <a:lnTo>
                  <a:pt x="100251" y="481361"/>
                </a:lnTo>
                <a:close/>
                <a:moveTo>
                  <a:pt x="441373" y="481361"/>
                </a:moveTo>
                <a:lnTo>
                  <a:pt x="441373" y="380864"/>
                </a:lnTo>
                <a:lnTo>
                  <a:pt x="331535" y="380864"/>
                </a:lnTo>
                <a:lnTo>
                  <a:pt x="331535" y="481361"/>
                </a:lnTo>
                <a:close/>
                <a:moveTo>
                  <a:pt x="672657" y="481361"/>
                </a:moveTo>
                <a:lnTo>
                  <a:pt x="672657" y="380864"/>
                </a:lnTo>
                <a:lnTo>
                  <a:pt x="562818" y="380864"/>
                </a:lnTo>
                <a:lnTo>
                  <a:pt x="562818" y="481361"/>
                </a:lnTo>
                <a:close/>
                <a:moveTo>
                  <a:pt x="903940" y="481361"/>
                </a:moveTo>
                <a:lnTo>
                  <a:pt x="903940" y="380864"/>
                </a:lnTo>
                <a:lnTo>
                  <a:pt x="794102" y="380864"/>
                </a:lnTo>
                <a:lnTo>
                  <a:pt x="794102" y="481361"/>
                </a:lnTo>
                <a:close/>
                <a:moveTo>
                  <a:pt x="325732" y="590350"/>
                </a:moveTo>
                <a:lnTo>
                  <a:pt x="325732" y="489854"/>
                </a:lnTo>
                <a:lnTo>
                  <a:pt x="215893" y="489854"/>
                </a:lnTo>
                <a:lnTo>
                  <a:pt x="215893" y="590350"/>
                </a:lnTo>
                <a:close/>
                <a:moveTo>
                  <a:pt x="788298" y="590350"/>
                </a:moveTo>
                <a:lnTo>
                  <a:pt x="788298" y="489854"/>
                </a:lnTo>
                <a:lnTo>
                  <a:pt x="678460" y="489854"/>
                </a:lnTo>
                <a:lnTo>
                  <a:pt x="678460" y="590350"/>
                </a:lnTo>
                <a:close/>
                <a:moveTo>
                  <a:pt x="210090" y="703302"/>
                </a:moveTo>
                <a:lnTo>
                  <a:pt x="210090" y="602806"/>
                </a:lnTo>
                <a:lnTo>
                  <a:pt x="100251" y="602806"/>
                </a:lnTo>
                <a:lnTo>
                  <a:pt x="100251" y="703302"/>
                </a:lnTo>
                <a:close/>
                <a:moveTo>
                  <a:pt x="441373" y="703302"/>
                </a:moveTo>
                <a:lnTo>
                  <a:pt x="441373" y="602806"/>
                </a:lnTo>
                <a:lnTo>
                  <a:pt x="331535" y="602806"/>
                </a:lnTo>
                <a:lnTo>
                  <a:pt x="331535" y="703302"/>
                </a:lnTo>
                <a:close/>
                <a:moveTo>
                  <a:pt x="672657" y="703302"/>
                </a:moveTo>
                <a:lnTo>
                  <a:pt x="672657" y="602806"/>
                </a:lnTo>
                <a:lnTo>
                  <a:pt x="562818" y="602806"/>
                </a:lnTo>
                <a:lnTo>
                  <a:pt x="562818" y="703302"/>
                </a:lnTo>
                <a:close/>
                <a:moveTo>
                  <a:pt x="903940" y="703302"/>
                </a:moveTo>
                <a:lnTo>
                  <a:pt x="903940" y="602806"/>
                </a:lnTo>
                <a:lnTo>
                  <a:pt x="794102" y="602806"/>
                </a:lnTo>
                <a:lnTo>
                  <a:pt x="794102" y="703302"/>
                </a:lnTo>
                <a:close/>
                <a:moveTo>
                  <a:pt x="325732" y="812291"/>
                </a:moveTo>
                <a:lnTo>
                  <a:pt x="325732" y="711795"/>
                </a:lnTo>
                <a:lnTo>
                  <a:pt x="215893" y="711795"/>
                </a:lnTo>
                <a:lnTo>
                  <a:pt x="215893" y="812291"/>
                </a:lnTo>
                <a:close/>
                <a:moveTo>
                  <a:pt x="788298" y="812291"/>
                </a:moveTo>
                <a:lnTo>
                  <a:pt x="788298" y="711795"/>
                </a:lnTo>
                <a:lnTo>
                  <a:pt x="678460" y="711795"/>
                </a:lnTo>
                <a:lnTo>
                  <a:pt x="678460" y="812291"/>
                </a:lnTo>
                <a:close/>
                <a:moveTo>
                  <a:pt x="210090" y="925243"/>
                </a:moveTo>
                <a:lnTo>
                  <a:pt x="210090" y="824747"/>
                </a:lnTo>
                <a:lnTo>
                  <a:pt x="100251" y="824747"/>
                </a:lnTo>
                <a:lnTo>
                  <a:pt x="100251" y="925243"/>
                </a:lnTo>
                <a:close/>
                <a:moveTo>
                  <a:pt x="441373" y="925243"/>
                </a:moveTo>
                <a:lnTo>
                  <a:pt x="441373" y="824747"/>
                </a:lnTo>
                <a:lnTo>
                  <a:pt x="331535" y="824747"/>
                </a:lnTo>
                <a:lnTo>
                  <a:pt x="331535" y="925243"/>
                </a:lnTo>
                <a:close/>
                <a:moveTo>
                  <a:pt x="672657" y="925243"/>
                </a:moveTo>
                <a:lnTo>
                  <a:pt x="672657" y="824747"/>
                </a:lnTo>
                <a:lnTo>
                  <a:pt x="562818" y="824747"/>
                </a:lnTo>
                <a:lnTo>
                  <a:pt x="562818" y="925243"/>
                </a:lnTo>
                <a:close/>
                <a:moveTo>
                  <a:pt x="903940" y="925243"/>
                </a:moveTo>
                <a:lnTo>
                  <a:pt x="903940" y="824747"/>
                </a:lnTo>
                <a:lnTo>
                  <a:pt x="794102" y="824747"/>
                </a:lnTo>
                <a:lnTo>
                  <a:pt x="794102" y="925243"/>
                </a:lnTo>
                <a:close/>
                <a:moveTo>
                  <a:pt x="325732" y="1034233"/>
                </a:moveTo>
                <a:lnTo>
                  <a:pt x="325732" y="933736"/>
                </a:lnTo>
                <a:lnTo>
                  <a:pt x="215893" y="933736"/>
                </a:lnTo>
                <a:lnTo>
                  <a:pt x="215893" y="1034233"/>
                </a:lnTo>
                <a:close/>
                <a:moveTo>
                  <a:pt x="557015" y="1034233"/>
                </a:moveTo>
                <a:lnTo>
                  <a:pt x="557015" y="933736"/>
                </a:lnTo>
                <a:lnTo>
                  <a:pt x="447176" y="933736"/>
                </a:lnTo>
                <a:lnTo>
                  <a:pt x="447176" y="1034233"/>
                </a:lnTo>
                <a:close/>
                <a:moveTo>
                  <a:pt x="788298" y="1034233"/>
                </a:moveTo>
                <a:lnTo>
                  <a:pt x="788298" y="933736"/>
                </a:lnTo>
                <a:lnTo>
                  <a:pt x="678460" y="933736"/>
                </a:lnTo>
                <a:lnTo>
                  <a:pt x="678460" y="1034233"/>
                </a:lnTo>
                <a:close/>
                <a:moveTo>
                  <a:pt x="210090" y="1147185"/>
                </a:moveTo>
                <a:lnTo>
                  <a:pt x="210090" y="1046688"/>
                </a:lnTo>
                <a:lnTo>
                  <a:pt x="100251" y="1046688"/>
                </a:lnTo>
                <a:lnTo>
                  <a:pt x="100251" y="1147185"/>
                </a:lnTo>
                <a:close/>
                <a:moveTo>
                  <a:pt x="441373" y="1147185"/>
                </a:moveTo>
                <a:lnTo>
                  <a:pt x="441373" y="1046688"/>
                </a:lnTo>
                <a:lnTo>
                  <a:pt x="331535" y="1046688"/>
                </a:lnTo>
                <a:lnTo>
                  <a:pt x="331535" y="1147185"/>
                </a:lnTo>
                <a:close/>
                <a:moveTo>
                  <a:pt x="672657" y="1147185"/>
                </a:moveTo>
                <a:lnTo>
                  <a:pt x="672657" y="1046688"/>
                </a:lnTo>
                <a:lnTo>
                  <a:pt x="562818" y="1046688"/>
                </a:lnTo>
                <a:lnTo>
                  <a:pt x="562818" y="1147185"/>
                </a:lnTo>
                <a:close/>
                <a:moveTo>
                  <a:pt x="903940" y="1147185"/>
                </a:moveTo>
                <a:lnTo>
                  <a:pt x="903940" y="1046688"/>
                </a:lnTo>
                <a:lnTo>
                  <a:pt x="794102" y="1046688"/>
                </a:lnTo>
                <a:lnTo>
                  <a:pt x="794102" y="1147185"/>
                </a:lnTo>
                <a:close/>
                <a:moveTo>
                  <a:pt x="325731" y="1256174"/>
                </a:moveTo>
                <a:lnTo>
                  <a:pt x="325732" y="1155678"/>
                </a:lnTo>
                <a:lnTo>
                  <a:pt x="215893" y="1155678"/>
                </a:lnTo>
                <a:lnTo>
                  <a:pt x="215892" y="1256174"/>
                </a:lnTo>
                <a:close/>
                <a:moveTo>
                  <a:pt x="557015" y="1256174"/>
                </a:moveTo>
                <a:lnTo>
                  <a:pt x="557015" y="1155678"/>
                </a:lnTo>
                <a:lnTo>
                  <a:pt x="447176" y="1155678"/>
                </a:lnTo>
                <a:lnTo>
                  <a:pt x="447176" y="1256174"/>
                </a:lnTo>
                <a:close/>
                <a:moveTo>
                  <a:pt x="788298" y="1256174"/>
                </a:moveTo>
                <a:lnTo>
                  <a:pt x="788298" y="1155678"/>
                </a:lnTo>
                <a:lnTo>
                  <a:pt x="678460" y="1155678"/>
                </a:lnTo>
                <a:lnTo>
                  <a:pt x="678460" y="1256174"/>
                </a:lnTo>
                <a:close/>
                <a:moveTo>
                  <a:pt x="210089" y="1369126"/>
                </a:moveTo>
                <a:lnTo>
                  <a:pt x="210089" y="1268630"/>
                </a:lnTo>
                <a:lnTo>
                  <a:pt x="100251" y="1268630"/>
                </a:lnTo>
                <a:lnTo>
                  <a:pt x="100251" y="1369126"/>
                </a:lnTo>
                <a:close/>
                <a:moveTo>
                  <a:pt x="441373" y="1369126"/>
                </a:moveTo>
                <a:lnTo>
                  <a:pt x="441373" y="1268630"/>
                </a:lnTo>
                <a:lnTo>
                  <a:pt x="331534" y="1268630"/>
                </a:lnTo>
                <a:lnTo>
                  <a:pt x="331534" y="1369126"/>
                </a:lnTo>
                <a:close/>
                <a:moveTo>
                  <a:pt x="672656" y="1369126"/>
                </a:moveTo>
                <a:lnTo>
                  <a:pt x="672656" y="1268630"/>
                </a:lnTo>
                <a:lnTo>
                  <a:pt x="562818" y="1268630"/>
                </a:lnTo>
                <a:lnTo>
                  <a:pt x="562818" y="1369126"/>
                </a:lnTo>
                <a:close/>
                <a:moveTo>
                  <a:pt x="903940" y="1369126"/>
                </a:moveTo>
                <a:lnTo>
                  <a:pt x="903940" y="1268630"/>
                </a:lnTo>
                <a:lnTo>
                  <a:pt x="794102" y="1268630"/>
                </a:lnTo>
                <a:lnTo>
                  <a:pt x="794102" y="1369126"/>
                </a:lnTo>
                <a:close/>
                <a:moveTo>
                  <a:pt x="909743" y="1395155"/>
                </a:moveTo>
                <a:lnTo>
                  <a:pt x="788298" y="1395155"/>
                </a:lnTo>
                <a:lnTo>
                  <a:pt x="788298" y="1377619"/>
                </a:lnTo>
                <a:lnTo>
                  <a:pt x="678460" y="1377619"/>
                </a:lnTo>
                <a:lnTo>
                  <a:pt x="678460" y="1395155"/>
                </a:lnTo>
                <a:lnTo>
                  <a:pt x="557015" y="1395155"/>
                </a:lnTo>
                <a:lnTo>
                  <a:pt x="557015" y="1377619"/>
                </a:lnTo>
                <a:lnTo>
                  <a:pt x="447176" y="1377619"/>
                </a:lnTo>
                <a:lnTo>
                  <a:pt x="447176" y="1395155"/>
                </a:lnTo>
                <a:lnTo>
                  <a:pt x="446990" y="1395155"/>
                </a:lnTo>
                <a:lnTo>
                  <a:pt x="325731" y="1395155"/>
                </a:lnTo>
                <a:lnTo>
                  <a:pt x="325731" y="1377619"/>
                </a:lnTo>
                <a:lnTo>
                  <a:pt x="215892" y="1377619"/>
                </a:lnTo>
                <a:lnTo>
                  <a:pt x="215892" y="1395155"/>
                </a:lnTo>
                <a:lnTo>
                  <a:pt x="94448" y="1395155"/>
                </a:lnTo>
                <a:lnTo>
                  <a:pt x="94448" y="1377619"/>
                </a:lnTo>
                <a:lnTo>
                  <a:pt x="0" y="1377619"/>
                </a:lnTo>
                <a:lnTo>
                  <a:pt x="9682" y="1256174"/>
                </a:lnTo>
                <a:lnTo>
                  <a:pt x="94448" y="1256174"/>
                </a:lnTo>
                <a:lnTo>
                  <a:pt x="94448" y="1155678"/>
                </a:lnTo>
                <a:lnTo>
                  <a:pt x="17695" y="1155678"/>
                </a:lnTo>
                <a:lnTo>
                  <a:pt x="27377" y="1034233"/>
                </a:lnTo>
                <a:lnTo>
                  <a:pt x="94448" y="1034233"/>
                </a:lnTo>
                <a:lnTo>
                  <a:pt x="94448" y="933736"/>
                </a:lnTo>
                <a:lnTo>
                  <a:pt x="35389" y="933736"/>
                </a:lnTo>
                <a:lnTo>
                  <a:pt x="45071" y="812291"/>
                </a:lnTo>
                <a:lnTo>
                  <a:pt x="94448" y="812291"/>
                </a:lnTo>
                <a:lnTo>
                  <a:pt x="94448" y="711795"/>
                </a:lnTo>
                <a:lnTo>
                  <a:pt x="53083" y="711795"/>
                </a:lnTo>
                <a:lnTo>
                  <a:pt x="62766" y="590350"/>
                </a:lnTo>
                <a:lnTo>
                  <a:pt x="94448" y="590350"/>
                </a:lnTo>
                <a:lnTo>
                  <a:pt x="94448" y="489854"/>
                </a:lnTo>
                <a:lnTo>
                  <a:pt x="70778" y="489854"/>
                </a:lnTo>
                <a:lnTo>
                  <a:pt x="80460" y="368409"/>
                </a:lnTo>
                <a:lnTo>
                  <a:pt x="94448" y="368409"/>
                </a:lnTo>
                <a:lnTo>
                  <a:pt x="94448" y="267912"/>
                </a:lnTo>
                <a:lnTo>
                  <a:pt x="88472" y="267912"/>
                </a:lnTo>
                <a:lnTo>
                  <a:pt x="106844" y="37478"/>
                </a:lnTo>
                <a:lnTo>
                  <a:pt x="210090" y="37478"/>
                </a:lnTo>
                <a:lnTo>
                  <a:pt x="210090" y="0"/>
                </a:lnTo>
                <a:lnTo>
                  <a:pt x="331535" y="0"/>
                </a:lnTo>
                <a:lnTo>
                  <a:pt x="331535" y="37478"/>
                </a:lnTo>
                <a:lnTo>
                  <a:pt x="440783" y="37478"/>
                </a:lnTo>
                <a:lnTo>
                  <a:pt x="447176" y="117676"/>
                </a:lnTo>
                <a:lnTo>
                  <a:pt x="447176" y="146467"/>
                </a:lnTo>
                <a:lnTo>
                  <a:pt x="449472" y="146467"/>
                </a:lnTo>
                <a:lnTo>
                  <a:pt x="459154" y="267912"/>
                </a:lnTo>
                <a:lnTo>
                  <a:pt x="447176" y="267912"/>
                </a:lnTo>
                <a:lnTo>
                  <a:pt x="447176" y="368409"/>
                </a:lnTo>
                <a:lnTo>
                  <a:pt x="467166" y="368409"/>
                </a:lnTo>
                <a:lnTo>
                  <a:pt x="476848" y="489854"/>
                </a:lnTo>
                <a:lnTo>
                  <a:pt x="447176" y="489854"/>
                </a:lnTo>
                <a:lnTo>
                  <a:pt x="447176" y="590350"/>
                </a:lnTo>
                <a:lnTo>
                  <a:pt x="484861" y="590350"/>
                </a:lnTo>
                <a:lnTo>
                  <a:pt x="494543" y="711795"/>
                </a:lnTo>
                <a:lnTo>
                  <a:pt x="447176" y="711795"/>
                </a:lnTo>
                <a:lnTo>
                  <a:pt x="447176" y="812291"/>
                </a:lnTo>
                <a:lnTo>
                  <a:pt x="557015" y="812291"/>
                </a:lnTo>
                <a:lnTo>
                  <a:pt x="557015" y="711795"/>
                </a:lnTo>
                <a:lnTo>
                  <a:pt x="501471" y="711795"/>
                </a:lnTo>
                <a:lnTo>
                  <a:pt x="511154" y="590350"/>
                </a:lnTo>
                <a:lnTo>
                  <a:pt x="557015" y="590350"/>
                </a:lnTo>
                <a:lnTo>
                  <a:pt x="557015" y="489854"/>
                </a:lnTo>
                <a:lnTo>
                  <a:pt x="519166" y="489854"/>
                </a:lnTo>
                <a:lnTo>
                  <a:pt x="528848" y="368409"/>
                </a:lnTo>
                <a:lnTo>
                  <a:pt x="557015" y="368409"/>
                </a:lnTo>
                <a:lnTo>
                  <a:pt x="557015" y="267912"/>
                </a:lnTo>
                <a:lnTo>
                  <a:pt x="536860" y="267912"/>
                </a:lnTo>
                <a:lnTo>
                  <a:pt x="546542" y="146467"/>
                </a:lnTo>
                <a:lnTo>
                  <a:pt x="557015" y="146467"/>
                </a:lnTo>
                <a:lnTo>
                  <a:pt x="557015" y="45971"/>
                </a:lnTo>
                <a:lnTo>
                  <a:pt x="554555" y="45971"/>
                </a:lnTo>
                <a:lnTo>
                  <a:pt x="558220" y="0"/>
                </a:lnTo>
                <a:lnTo>
                  <a:pt x="562818" y="0"/>
                </a:lnTo>
                <a:lnTo>
                  <a:pt x="562818" y="37478"/>
                </a:lnTo>
                <a:lnTo>
                  <a:pt x="672657" y="37478"/>
                </a:lnTo>
                <a:lnTo>
                  <a:pt x="672657" y="0"/>
                </a:lnTo>
                <a:lnTo>
                  <a:pt x="794102" y="0"/>
                </a:lnTo>
                <a:lnTo>
                  <a:pt x="794102" y="37478"/>
                </a:lnTo>
                <a:lnTo>
                  <a:pt x="889170" y="37478"/>
                </a:lnTo>
                <a:lnTo>
                  <a:pt x="898853" y="158923"/>
                </a:lnTo>
                <a:lnTo>
                  <a:pt x="794102" y="158923"/>
                </a:lnTo>
                <a:lnTo>
                  <a:pt x="794102" y="259419"/>
                </a:lnTo>
                <a:lnTo>
                  <a:pt x="903940" y="259419"/>
                </a:lnTo>
                <a:lnTo>
                  <a:pt x="903940" y="222736"/>
                </a:lnTo>
                <a:lnTo>
                  <a:pt x="909743" y="295525"/>
                </a:lnTo>
                <a:lnTo>
                  <a:pt x="909743" y="368409"/>
                </a:lnTo>
                <a:lnTo>
                  <a:pt x="915554" y="368409"/>
                </a:lnTo>
                <a:lnTo>
                  <a:pt x="925236" y="489854"/>
                </a:lnTo>
                <a:lnTo>
                  <a:pt x="909743" y="489854"/>
                </a:lnTo>
                <a:lnTo>
                  <a:pt x="909743" y="590350"/>
                </a:lnTo>
                <a:lnTo>
                  <a:pt x="933248" y="590350"/>
                </a:lnTo>
                <a:lnTo>
                  <a:pt x="942931" y="711795"/>
                </a:lnTo>
                <a:lnTo>
                  <a:pt x="909743" y="711795"/>
                </a:lnTo>
                <a:lnTo>
                  <a:pt x="909743" y="812291"/>
                </a:lnTo>
                <a:lnTo>
                  <a:pt x="950943" y="812291"/>
                </a:lnTo>
                <a:lnTo>
                  <a:pt x="960625" y="933736"/>
                </a:lnTo>
                <a:lnTo>
                  <a:pt x="909743" y="933736"/>
                </a:lnTo>
                <a:lnTo>
                  <a:pt x="909743" y="1034233"/>
                </a:lnTo>
                <a:lnTo>
                  <a:pt x="968637" y="1034233"/>
                </a:lnTo>
                <a:lnTo>
                  <a:pt x="978319" y="1155678"/>
                </a:lnTo>
                <a:lnTo>
                  <a:pt x="909743" y="1155678"/>
                </a:lnTo>
                <a:lnTo>
                  <a:pt x="909743" y="1256174"/>
                </a:lnTo>
                <a:lnTo>
                  <a:pt x="986332" y="1256174"/>
                </a:lnTo>
                <a:lnTo>
                  <a:pt x="996014" y="1377619"/>
                </a:lnTo>
                <a:lnTo>
                  <a:pt x="909743" y="1377619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: 図形 222">
            <a:extLst>
              <a:ext uri="{FF2B5EF4-FFF2-40B4-BE49-F238E27FC236}">
                <a16:creationId xmlns:a16="http://schemas.microsoft.com/office/drawing/2014/main" id="{A8886425-CD2E-4501-A121-34A3C0623F0B}"/>
              </a:ext>
            </a:extLst>
          </p:cNvPr>
          <p:cNvSpPr/>
          <p:nvPr/>
        </p:nvSpPr>
        <p:spPr bwMode="auto">
          <a:xfrm>
            <a:off x="4944970" y="795654"/>
            <a:ext cx="2104070" cy="1260140"/>
          </a:xfrm>
          <a:custGeom>
            <a:avLst/>
            <a:gdLst>
              <a:gd name="connsiteX0" fmla="*/ 700530 w 2104070"/>
              <a:gd name="connsiteY0" fmla="*/ 0 h 1260140"/>
              <a:gd name="connsiteX1" fmla="*/ 763187 w 2104070"/>
              <a:gd name="connsiteY1" fmla="*/ 0 h 1260140"/>
              <a:gd name="connsiteX2" fmla="*/ 790803 w 2104070"/>
              <a:gd name="connsiteY2" fmla="*/ 50879 h 1260140"/>
              <a:gd name="connsiteX3" fmla="*/ 1052035 w 2104070"/>
              <a:gd name="connsiteY3" fmla="*/ 189775 h 1260140"/>
              <a:gd name="connsiteX4" fmla="*/ 1313267 w 2104070"/>
              <a:gd name="connsiteY4" fmla="*/ 50879 h 1260140"/>
              <a:gd name="connsiteX5" fmla="*/ 1340883 w 2104070"/>
              <a:gd name="connsiteY5" fmla="*/ 0 h 1260140"/>
              <a:gd name="connsiteX6" fmla="*/ 1390599 w 2104070"/>
              <a:gd name="connsiteY6" fmla="*/ 0 h 1260140"/>
              <a:gd name="connsiteX7" fmla="*/ 1424305 w 2104070"/>
              <a:gd name="connsiteY7" fmla="*/ 6805 h 1260140"/>
              <a:gd name="connsiteX8" fmla="*/ 1458044 w 2104070"/>
              <a:gd name="connsiteY8" fmla="*/ 9158 h 1260140"/>
              <a:gd name="connsiteX9" fmla="*/ 1548418 w 2104070"/>
              <a:gd name="connsiteY9" fmla="*/ 78504 h 1260140"/>
              <a:gd name="connsiteX10" fmla="*/ 2104070 w 2104070"/>
              <a:gd name="connsiteY10" fmla="*/ 1040922 h 1260140"/>
              <a:gd name="connsiteX11" fmla="*/ 1846278 w 2104070"/>
              <a:gd name="connsiteY11" fmla="*/ 1189758 h 1260140"/>
              <a:gd name="connsiteX12" fmla="*/ 1563122 w 2104070"/>
              <a:gd name="connsiteY12" fmla="*/ 699317 h 1260140"/>
              <a:gd name="connsiteX13" fmla="*/ 1563122 w 2104070"/>
              <a:gd name="connsiteY13" fmla="*/ 1260140 h 1260140"/>
              <a:gd name="connsiteX14" fmla="*/ 528007 w 2104070"/>
              <a:gd name="connsiteY14" fmla="*/ 1260140 h 1260140"/>
              <a:gd name="connsiteX15" fmla="*/ 528007 w 2104070"/>
              <a:gd name="connsiteY15" fmla="*/ 721733 h 1260140"/>
              <a:gd name="connsiteX16" fmla="*/ 257792 w 2104070"/>
              <a:gd name="connsiteY16" fmla="*/ 1189760 h 1260140"/>
              <a:gd name="connsiteX17" fmla="*/ 0 w 2104070"/>
              <a:gd name="connsiteY17" fmla="*/ 1040924 h 1260140"/>
              <a:gd name="connsiteX18" fmla="*/ 555652 w 2104070"/>
              <a:gd name="connsiteY18" fmla="*/ 78506 h 1260140"/>
              <a:gd name="connsiteX19" fmla="*/ 572730 w 2104070"/>
              <a:gd name="connsiteY19" fmla="*/ 59145 h 1260140"/>
              <a:gd name="connsiteX20" fmla="*/ 578538 w 2104070"/>
              <a:gd name="connsiteY20" fmla="*/ 50531 h 1260140"/>
              <a:gd name="connsiteX21" fmla="*/ 582955 w 2104070"/>
              <a:gd name="connsiteY21" fmla="*/ 47553 h 1260140"/>
              <a:gd name="connsiteX22" fmla="*/ 594748 w 2104070"/>
              <a:gd name="connsiteY22" fmla="*/ 34182 h 1260140"/>
              <a:gd name="connsiteX23" fmla="*/ 623846 w 2104070"/>
              <a:gd name="connsiteY23" fmla="*/ 19983 h 1260140"/>
              <a:gd name="connsiteX24" fmla="*/ 633376 w 2104070"/>
              <a:gd name="connsiteY24" fmla="*/ 13558 h 1260140"/>
              <a:gd name="connsiteX25" fmla="*/ 639580 w 2104070"/>
              <a:gd name="connsiteY25" fmla="*/ 12305 h 1260140"/>
              <a:gd name="connsiteX26" fmla="*/ 646027 w 2104070"/>
              <a:gd name="connsiteY26" fmla="*/ 9160 h 1260140"/>
              <a:gd name="connsiteX27" fmla="*/ 659981 w 2104070"/>
              <a:gd name="connsiteY27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4070" h="1260140">
                <a:moveTo>
                  <a:pt x="700530" y="0"/>
                </a:moveTo>
                <a:lnTo>
                  <a:pt x="763187" y="0"/>
                </a:lnTo>
                <a:lnTo>
                  <a:pt x="790803" y="50879"/>
                </a:lnTo>
                <a:cubicBezTo>
                  <a:pt x="847417" y="134679"/>
                  <a:pt x="943292" y="189775"/>
                  <a:pt x="1052035" y="189775"/>
                </a:cubicBezTo>
                <a:cubicBezTo>
                  <a:pt x="1160778" y="189775"/>
                  <a:pt x="1256653" y="134679"/>
                  <a:pt x="1313267" y="50879"/>
                </a:cubicBezTo>
                <a:lnTo>
                  <a:pt x="1340883" y="0"/>
                </a:lnTo>
                <a:lnTo>
                  <a:pt x="1390599" y="0"/>
                </a:lnTo>
                <a:lnTo>
                  <a:pt x="1424305" y="6805"/>
                </a:lnTo>
                <a:lnTo>
                  <a:pt x="1458044" y="9158"/>
                </a:lnTo>
                <a:cubicBezTo>
                  <a:pt x="1494836" y="19016"/>
                  <a:pt x="1527868" y="42911"/>
                  <a:pt x="1548418" y="78504"/>
                </a:cubicBezTo>
                <a:lnTo>
                  <a:pt x="2104070" y="1040922"/>
                </a:lnTo>
                <a:lnTo>
                  <a:pt x="1846278" y="1189758"/>
                </a:lnTo>
                <a:lnTo>
                  <a:pt x="1563122" y="699317"/>
                </a:lnTo>
                <a:lnTo>
                  <a:pt x="1563122" y="1260140"/>
                </a:lnTo>
                <a:lnTo>
                  <a:pt x="528007" y="1260140"/>
                </a:lnTo>
                <a:lnTo>
                  <a:pt x="528007" y="721733"/>
                </a:lnTo>
                <a:lnTo>
                  <a:pt x="257792" y="1189760"/>
                </a:lnTo>
                <a:lnTo>
                  <a:pt x="0" y="1040924"/>
                </a:lnTo>
                <a:lnTo>
                  <a:pt x="555652" y="78506"/>
                </a:lnTo>
                <a:lnTo>
                  <a:pt x="572730" y="59145"/>
                </a:lnTo>
                <a:lnTo>
                  <a:pt x="578538" y="50531"/>
                </a:lnTo>
                <a:lnTo>
                  <a:pt x="582955" y="47553"/>
                </a:lnTo>
                <a:lnTo>
                  <a:pt x="594748" y="34182"/>
                </a:lnTo>
                <a:lnTo>
                  <a:pt x="623846" y="19983"/>
                </a:lnTo>
                <a:lnTo>
                  <a:pt x="633376" y="13558"/>
                </a:lnTo>
                <a:lnTo>
                  <a:pt x="639580" y="12305"/>
                </a:lnTo>
                <a:lnTo>
                  <a:pt x="646027" y="9160"/>
                </a:lnTo>
                <a:lnTo>
                  <a:pt x="659981" y="8187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: 図形 224">
            <a:extLst>
              <a:ext uri="{FF2B5EF4-FFF2-40B4-BE49-F238E27FC236}">
                <a16:creationId xmlns:a16="http://schemas.microsoft.com/office/drawing/2014/main" id="{CFF34995-DC17-4613-8A6D-63249A24F5D6}"/>
              </a:ext>
            </a:extLst>
          </p:cNvPr>
          <p:cNvSpPr/>
          <p:nvPr/>
        </p:nvSpPr>
        <p:spPr bwMode="auto">
          <a:xfrm>
            <a:off x="4963496" y="795654"/>
            <a:ext cx="2085544" cy="1260140"/>
          </a:xfrm>
          <a:custGeom>
            <a:avLst/>
            <a:gdLst>
              <a:gd name="connsiteX0" fmla="*/ 1544596 w 2085544"/>
              <a:gd name="connsiteY0" fmla="*/ 1199089 h 1260140"/>
              <a:gd name="connsiteX1" fmla="*/ 1544596 w 2085544"/>
              <a:gd name="connsiteY1" fmla="*/ 1260140 h 1260140"/>
              <a:gd name="connsiteX2" fmla="*/ 1494357 w 2085544"/>
              <a:gd name="connsiteY2" fmla="*/ 1260140 h 1260140"/>
              <a:gd name="connsiteX3" fmla="*/ 1499643 w 2085544"/>
              <a:gd name="connsiteY3" fmla="*/ 1241338 h 1260140"/>
              <a:gd name="connsiteX4" fmla="*/ 1515315 w 2085544"/>
              <a:gd name="connsiteY4" fmla="*/ 1218761 h 1260140"/>
              <a:gd name="connsiteX5" fmla="*/ 288725 w 2085544"/>
              <a:gd name="connsiteY5" fmla="*/ 1104094 h 1260140"/>
              <a:gd name="connsiteX6" fmla="*/ 253630 w 2085544"/>
              <a:gd name="connsiteY6" fmla="*/ 1164881 h 1260140"/>
              <a:gd name="connsiteX7" fmla="*/ 253939 w 2085544"/>
              <a:gd name="connsiteY7" fmla="*/ 1163728 h 1260140"/>
              <a:gd name="connsiteX8" fmla="*/ 278006 w 2085544"/>
              <a:gd name="connsiteY8" fmla="*/ 1111296 h 1260140"/>
              <a:gd name="connsiteX9" fmla="*/ 1544596 w 2085544"/>
              <a:gd name="connsiteY9" fmla="*/ 1049626 h 1260140"/>
              <a:gd name="connsiteX10" fmla="*/ 1544596 w 2085544"/>
              <a:gd name="connsiteY10" fmla="*/ 1115928 h 1260140"/>
              <a:gd name="connsiteX11" fmla="*/ 1506352 w 2085544"/>
              <a:gd name="connsiteY11" fmla="*/ 1133297 h 1260140"/>
              <a:gd name="connsiteX12" fmla="*/ 1436526 w 2085544"/>
              <a:gd name="connsiteY12" fmla="*/ 1216471 h 1260140"/>
              <a:gd name="connsiteX13" fmla="*/ 1425093 w 2085544"/>
              <a:gd name="connsiteY13" fmla="*/ 1252115 h 1260140"/>
              <a:gd name="connsiteX14" fmla="*/ 1418167 w 2085544"/>
              <a:gd name="connsiteY14" fmla="*/ 1260140 h 1260140"/>
              <a:gd name="connsiteX15" fmla="*/ 1319174 w 2085544"/>
              <a:gd name="connsiteY15" fmla="*/ 1260140 h 1260140"/>
              <a:gd name="connsiteX16" fmla="*/ 1362433 w 2085544"/>
              <a:gd name="connsiteY16" fmla="*/ 1236532 h 1260140"/>
              <a:gd name="connsiteX17" fmla="*/ 1395675 w 2085544"/>
              <a:gd name="connsiteY17" fmla="*/ 1175620 h 1260140"/>
              <a:gd name="connsiteX18" fmla="*/ 1518109 w 2085544"/>
              <a:gd name="connsiteY18" fmla="*/ 1068553 h 1260140"/>
              <a:gd name="connsiteX19" fmla="*/ 2082020 w 2085544"/>
              <a:gd name="connsiteY19" fmla="*/ 1034818 h 1260140"/>
              <a:gd name="connsiteX20" fmla="*/ 2085544 w 2085544"/>
              <a:gd name="connsiteY20" fmla="*/ 1040922 h 1260140"/>
              <a:gd name="connsiteX21" fmla="*/ 2072592 w 2085544"/>
              <a:gd name="connsiteY21" fmla="*/ 1048400 h 1260140"/>
              <a:gd name="connsiteX22" fmla="*/ 2015213 w 2085544"/>
              <a:gd name="connsiteY22" fmla="*/ 919105 h 1260140"/>
              <a:gd name="connsiteX23" fmla="*/ 2043624 w 2085544"/>
              <a:gd name="connsiteY23" fmla="*/ 968313 h 1260140"/>
              <a:gd name="connsiteX24" fmla="*/ 2028355 w 2085544"/>
              <a:gd name="connsiteY24" fmla="*/ 978571 h 1260140"/>
              <a:gd name="connsiteX25" fmla="*/ 2004288 w 2085544"/>
              <a:gd name="connsiteY25" fmla="*/ 1031004 h 1260140"/>
              <a:gd name="connsiteX26" fmla="*/ 1827414 w 2085544"/>
              <a:gd name="connsiteY26" fmla="*/ 1183667 h 1260140"/>
              <a:gd name="connsiteX27" fmla="*/ 1826279 w 2085544"/>
              <a:gd name="connsiteY27" fmla="*/ 1187206 h 1260140"/>
              <a:gd name="connsiteX28" fmla="*/ 1795004 w 2085544"/>
              <a:gd name="connsiteY28" fmla="*/ 1133036 h 1260140"/>
              <a:gd name="connsiteX29" fmla="*/ 1808372 w 2085544"/>
              <a:gd name="connsiteY29" fmla="*/ 1117548 h 1260140"/>
              <a:gd name="connsiteX30" fmla="*/ 1963437 w 2085544"/>
              <a:gd name="connsiteY30" fmla="*/ 990153 h 1260140"/>
              <a:gd name="connsiteX31" fmla="*/ 1987504 w 2085544"/>
              <a:gd name="connsiteY31" fmla="*/ 937721 h 1260140"/>
              <a:gd name="connsiteX32" fmla="*/ 1544596 w 2085544"/>
              <a:gd name="connsiteY32" fmla="*/ 818305 h 1260140"/>
              <a:gd name="connsiteX33" fmla="*/ 1544596 w 2085544"/>
              <a:gd name="connsiteY33" fmla="*/ 892732 h 1260140"/>
              <a:gd name="connsiteX34" fmla="*/ 1537653 w 2085544"/>
              <a:gd name="connsiteY34" fmla="*/ 902734 h 1260140"/>
              <a:gd name="connsiteX35" fmla="*/ 1529259 w 2085544"/>
              <a:gd name="connsiteY35" fmla="*/ 932589 h 1260140"/>
              <a:gd name="connsiteX36" fmla="*/ 1508003 w 2085544"/>
              <a:gd name="connsiteY36" fmla="*/ 981947 h 1260140"/>
              <a:gd name="connsiteX37" fmla="*/ 1340952 w 2085544"/>
              <a:gd name="connsiteY37" fmla="*/ 1120897 h 1260140"/>
              <a:gd name="connsiteX38" fmla="*/ 1185886 w 2085544"/>
              <a:gd name="connsiteY38" fmla="*/ 1248292 h 1260140"/>
              <a:gd name="connsiteX39" fmla="*/ 1175660 w 2085544"/>
              <a:gd name="connsiteY39" fmla="*/ 1260140 h 1260140"/>
              <a:gd name="connsiteX40" fmla="*/ 1114427 w 2085544"/>
              <a:gd name="connsiteY40" fmla="*/ 1260140 h 1260140"/>
              <a:gd name="connsiteX41" fmla="*/ 1123225 w 2085544"/>
              <a:gd name="connsiteY41" fmla="*/ 1232709 h 1260140"/>
              <a:gd name="connsiteX42" fmla="*/ 1300100 w 2085544"/>
              <a:gd name="connsiteY42" fmla="*/ 1080045 h 1260140"/>
              <a:gd name="connsiteX43" fmla="*/ 1467151 w 2085544"/>
              <a:gd name="connsiteY43" fmla="*/ 941097 h 1260140"/>
              <a:gd name="connsiteX44" fmla="*/ 1488408 w 2085544"/>
              <a:gd name="connsiteY44" fmla="*/ 891739 h 1260140"/>
              <a:gd name="connsiteX45" fmla="*/ 1521650 w 2085544"/>
              <a:gd name="connsiteY45" fmla="*/ 830827 h 1260140"/>
              <a:gd name="connsiteX46" fmla="*/ 1949845 w 2085544"/>
              <a:gd name="connsiteY46" fmla="*/ 805885 h 1260140"/>
              <a:gd name="connsiteX47" fmla="*/ 1977155 w 2085544"/>
              <a:gd name="connsiteY47" fmla="*/ 853186 h 1260140"/>
              <a:gd name="connsiteX48" fmla="*/ 1932781 w 2085544"/>
              <a:gd name="connsiteY48" fmla="*/ 882997 h 1260140"/>
              <a:gd name="connsiteX49" fmla="*/ 1908714 w 2085544"/>
              <a:gd name="connsiteY49" fmla="*/ 935430 h 1260140"/>
              <a:gd name="connsiteX50" fmla="*/ 1814561 w 2085544"/>
              <a:gd name="connsiteY50" fmla="*/ 1029584 h 1260140"/>
              <a:gd name="connsiteX51" fmla="*/ 1754272 w 2085544"/>
              <a:gd name="connsiteY51" fmla="*/ 1062486 h 1260140"/>
              <a:gd name="connsiteX52" fmla="*/ 1726550 w 2085544"/>
              <a:gd name="connsiteY52" fmla="*/ 1014470 h 1260140"/>
              <a:gd name="connsiteX53" fmla="*/ 1773710 w 2085544"/>
              <a:gd name="connsiteY53" fmla="*/ 988733 h 1260140"/>
              <a:gd name="connsiteX54" fmla="*/ 1867863 w 2085544"/>
              <a:gd name="connsiteY54" fmla="*/ 894580 h 1260140"/>
              <a:gd name="connsiteX55" fmla="*/ 1937689 w 2085544"/>
              <a:gd name="connsiteY55" fmla="*/ 811405 h 1260140"/>
              <a:gd name="connsiteX56" fmla="*/ 487665 w 2085544"/>
              <a:gd name="connsiteY56" fmla="*/ 759519 h 1260140"/>
              <a:gd name="connsiteX57" fmla="*/ 433303 w 2085544"/>
              <a:gd name="connsiteY57" fmla="*/ 853677 h 1260140"/>
              <a:gd name="connsiteX58" fmla="*/ 411590 w 2085544"/>
              <a:gd name="connsiteY58" fmla="*/ 868265 h 1260140"/>
              <a:gd name="connsiteX59" fmla="*/ 387523 w 2085544"/>
              <a:gd name="connsiteY59" fmla="*/ 920698 h 1260140"/>
              <a:gd name="connsiteX60" fmla="*/ 381377 w 2085544"/>
              <a:gd name="connsiteY60" fmla="*/ 943617 h 1260140"/>
              <a:gd name="connsiteX61" fmla="*/ 366003 w 2085544"/>
              <a:gd name="connsiteY61" fmla="*/ 970245 h 1260140"/>
              <a:gd name="connsiteX62" fmla="*/ 321649 w 2085544"/>
              <a:gd name="connsiteY62" fmla="*/ 1001940 h 1260140"/>
              <a:gd name="connsiteX63" fmla="*/ 199216 w 2085544"/>
              <a:gd name="connsiteY63" fmla="*/ 1109005 h 1260140"/>
              <a:gd name="connsiteX64" fmla="*/ 191749 w 2085544"/>
              <a:gd name="connsiteY64" fmla="*/ 1136846 h 1260140"/>
              <a:gd name="connsiteX65" fmla="*/ 179829 w 2085544"/>
              <a:gd name="connsiteY65" fmla="*/ 1155444 h 1260140"/>
              <a:gd name="connsiteX66" fmla="*/ 126840 w 2085544"/>
              <a:gd name="connsiteY66" fmla="*/ 1124851 h 1260140"/>
              <a:gd name="connsiteX67" fmla="*/ 137108 w 2085544"/>
              <a:gd name="connsiteY67" fmla="*/ 1117513 h 1260140"/>
              <a:gd name="connsiteX68" fmla="*/ 158365 w 2085544"/>
              <a:gd name="connsiteY68" fmla="*/ 1068154 h 1260140"/>
              <a:gd name="connsiteX69" fmla="*/ 325415 w 2085544"/>
              <a:gd name="connsiteY69" fmla="*/ 929206 h 1260140"/>
              <a:gd name="connsiteX70" fmla="*/ 346672 w 2085544"/>
              <a:gd name="connsiteY70" fmla="*/ 879847 h 1260140"/>
              <a:gd name="connsiteX71" fmla="*/ 469106 w 2085544"/>
              <a:gd name="connsiteY71" fmla="*/ 772782 h 1260140"/>
              <a:gd name="connsiteX72" fmla="*/ 1886275 w 2085544"/>
              <a:gd name="connsiteY72" fmla="*/ 695777 h 1260140"/>
              <a:gd name="connsiteX73" fmla="*/ 1913446 w 2085544"/>
              <a:gd name="connsiteY73" fmla="*/ 742840 h 1260140"/>
              <a:gd name="connsiteX74" fmla="*/ 1882965 w 2085544"/>
              <a:gd name="connsiteY74" fmla="*/ 756682 h 1260140"/>
              <a:gd name="connsiteX75" fmla="*/ 1813140 w 2085544"/>
              <a:gd name="connsiteY75" fmla="*/ 839857 h 1260140"/>
              <a:gd name="connsiteX76" fmla="*/ 1718986 w 2085544"/>
              <a:gd name="connsiteY76" fmla="*/ 934010 h 1260140"/>
              <a:gd name="connsiteX77" fmla="*/ 1689414 w 2085544"/>
              <a:gd name="connsiteY77" fmla="*/ 950149 h 1260140"/>
              <a:gd name="connsiteX78" fmla="*/ 1661692 w 2085544"/>
              <a:gd name="connsiteY78" fmla="*/ 902133 h 1260140"/>
              <a:gd name="connsiteX79" fmla="*/ 1678136 w 2085544"/>
              <a:gd name="connsiteY79" fmla="*/ 893159 h 1260140"/>
              <a:gd name="connsiteX80" fmla="*/ 1772289 w 2085544"/>
              <a:gd name="connsiteY80" fmla="*/ 799006 h 1260140"/>
              <a:gd name="connsiteX81" fmla="*/ 1842115 w 2085544"/>
              <a:gd name="connsiteY81" fmla="*/ 715831 h 1260140"/>
              <a:gd name="connsiteX82" fmla="*/ 1820196 w 2085544"/>
              <a:gd name="connsiteY82" fmla="*/ 581326 h 1260140"/>
              <a:gd name="connsiteX83" fmla="*/ 1848824 w 2085544"/>
              <a:gd name="connsiteY83" fmla="*/ 630911 h 1260140"/>
              <a:gd name="connsiteX84" fmla="*/ 1840000 w 2085544"/>
              <a:gd name="connsiteY84" fmla="*/ 637217 h 1260140"/>
              <a:gd name="connsiteX85" fmla="*/ 1717566 w 2085544"/>
              <a:gd name="connsiteY85" fmla="*/ 744283 h 1260140"/>
              <a:gd name="connsiteX86" fmla="*/ 1696310 w 2085544"/>
              <a:gd name="connsiteY86" fmla="*/ 793641 h 1260140"/>
              <a:gd name="connsiteX87" fmla="*/ 1651693 w 2085544"/>
              <a:gd name="connsiteY87" fmla="*/ 825524 h 1260140"/>
              <a:gd name="connsiteX88" fmla="*/ 1624573 w 2085544"/>
              <a:gd name="connsiteY88" fmla="*/ 837840 h 1260140"/>
              <a:gd name="connsiteX89" fmla="*/ 1596834 w 2085544"/>
              <a:gd name="connsiteY89" fmla="*/ 789796 h 1260140"/>
              <a:gd name="connsiteX90" fmla="*/ 1643473 w 2085544"/>
              <a:gd name="connsiteY90" fmla="*/ 764344 h 1260140"/>
              <a:gd name="connsiteX91" fmla="*/ 1676715 w 2085544"/>
              <a:gd name="connsiteY91" fmla="*/ 703432 h 1260140"/>
              <a:gd name="connsiteX92" fmla="*/ 1799149 w 2085544"/>
              <a:gd name="connsiteY92" fmla="*/ 596366 h 1260140"/>
              <a:gd name="connsiteX93" fmla="*/ 1751927 w 2085544"/>
              <a:gd name="connsiteY93" fmla="*/ 463080 h 1260140"/>
              <a:gd name="connsiteX94" fmla="*/ 1781847 w 2085544"/>
              <a:gd name="connsiteY94" fmla="*/ 514902 h 1260140"/>
              <a:gd name="connsiteX95" fmla="*/ 1744426 w 2085544"/>
              <a:gd name="connsiteY95" fmla="*/ 541643 h 1260140"/>
              <a:gd name="connsiteX96" fmla="*/ 1621992 w 2085544"/>
              <a:gd name="connsiteY96" fmla="*/ 648709 h 1260140"/>
              <a:gd name="connsiteX97" fmla="*/ 1588750 w 2085544"/>
              <a:gd name="connsiteY97" fmla="*/ 709621 h 1260140"/>
              <a:gd name="connsiteX98" fmla="*/ 1559699 w 2085544"/>
              <a:gd name="connsiteY98" fmla="*/ 725475 h 1260140"/>
              <a:gd name="connsiteX99" fmla="*/ 1544596 w 2085544"/>
              <a:gd name="connsiteY99" fmla="*/ 699317 h 1260140"/>
              <a:gd name="connsiteX100" fmla="*/ 1544596 w 2085544"/>
              <a:gd name="connsiteY100" fmla="*/ 733717 h 1260140"/>
              <a:gd name="connsiteX101" fmla="*/ 1527839 w 2085544"/>
              <a:gd name="connsiteY101" fmla="*/ 742862 h 1260140"/>
              <a:gd name="connsiteX102" fmla="*/ 1433685 w 2085544"/>
              <a:gd name="connsiteY102" fmla="*/ 837015 h 1260140"/>
              <a:gd name="connsiteX103" fmla="*/ 1412429 w 2085544"/>
              <a:gd name="connsiteY103" fmla="*/ 886373 h 1260140"/>
              <a:gd name="connsiteX104" fmla="*/ 1245378 w 2085544"/>
              <a:gd name="connsiteY104" fmla="*/ 1025323 h 1260140"/>
              <a:gd name="connsiteX105" fmla="*/ 1057070 w 2085544"/>
              <a:gd name="connsiteY105" fmla="*/ 1213631 h 1260140"/>
              <a:gd name="connsiteX106" fmla="*/ 1049603 w 2085544"/>
              <a:gd name="connsiteY106" fmla="*/ 1241471 h 1260140"/>
              <a:gd name="connsiteX107" fmla="*/ 1037639 w 2085544"/>
              <a:gd name="connsiteY107" fmla="*/ 1260140 h 1260140"/>
              <a:gd name="connsiteX108" fmla="*/ 936871 w 2085544"/>
              <a:gd name="connsiteY108" fmla="*/ 1260140 h 1260140"/>
              <a:gd name="connsiteX109" fmla="*/ 950345 w 2085544"/>
              <a:gd name="connsiteY109" fmla="*/ 1254021 h 1260140"/>
              <a:gd name="connsiteX110" fmla="*/ 994962 w 2085544"/>
              <a:gd name="connsiteY110" fmla="*/ 1222138 h 1260140"/>
              <a:gd name="connsiteX111" fmla="*/ 1016218 w 2085544"/>
              <a:gd name="connsiteY111" fmla="*/ 1172779 h 1260140"/>
              <a:gd name="connsiteX112" fmla="*/ 1204527 w 2085544"/>
              <a:gd name="connsiteY112" fmla="*/ 984472 h 1260140"/>
              <a:gd name="connsiteX113" fmla="*/ 1371577 w 2085544"/>
              <a:gd name="connsiteY113" fmla="*/ 845523 h 1260140"/>
              <a:gd name="connsiteX114" fmla="*/ 1392833 w 2085544"/>
              <a:gd name="connsiteY114" fmla="*/ 796164 h 1260140"/>
              <a:gd name="connsiteX115" fmla="*/ 1581141 w 2085544"/>
              <a:gd name="connsiteY115" fmla="*/ 607858 h 1260140"/>
              <a:gd name="connsiteX116" fmla="*/ 1748191 w 2085544"/>
              <a:gd name="connsiteY116" fmla="*/ 468909 h 1260140"/>
              <a:gd name="connsiteX117" fmla="*/ 1673158 w 2085544"/>
              <a:gd name="connsiteY117" fmla="*/ 326648 h 1260140"/>
              <a:gd name="connsiteX118" fmla="*/ 1708533 w 2085544"/>
              <a:gd name="connsiteY118" fmla="*/ 387919 h 1260140"/>
              <a:gd name="connsiteX119" fmla="*/ 1707259 w 2085544"/>
              <a:gd name="connsiteY119" fmla="*/ 392668 h 1260140"/>
              <a:gd name="connsiteX120" fmla="*/ 1693468 w 2085544"/>
              <a:gd name="connsiteY120" fmla="*/ 414186 h 1260140"/>
              <a:gd name="connsiteX121" fmla="*/ 1526418 w 2085544"/>
              <a:gd name="connsiteY121" fmla="*/ 553135 h 1260140"/>
              <a:gd name="connsiteX122" fmla="*/ 1505162 w 2085544"/>
              <a:gd name="connsiteY122" fmla="*/ 602493 h 1260140"/>
              <a:gd name="connsiteX123" fmla="*/ 1338111 w 2085544"/>
              <a:gd name="connsiteY123" fmla="*/ 741441 h 1260140"/>
              <a:gd name="connsiteX124" fmla="*/ 1316855 w 2085544"/>
              <a:gd name="connsiteY124" fmla="*/ 790800 h 1260140"/>
              <a:gd name="connsiteX125" fmla="*/ 1149804 w 2085544"/>
              <a:gd name="connsiteY125" fmla="*/ 929749 h 1260140"/>
              <a:gd name="connsiteX126" fmla="*/ 961496 w 2085544"/>
              <a:gd name="connsiteY126" fmla="*/ 1118056 h 1260140"/>
              <a:gd name="connsiteX127" fmla="*/ 940240 w 2085544"/>
              <a:gd name="connsiteY127" fmla="*/ 1167414 h 1260140"/>
              <a:gd name="connsiteX128" fmla="*/ 797256 w 2085544"/>
              <a:gd name="connsiteY128" fmla="*/ 1253931 h 1260140"/>
              <a:gd name="connsiteX129" fmla="*/ 792946 w 2085544"/>
              <a:gd name="connsiteY129" fmla="*/ 1260140 h 1260140"/>
              <a:gd name="connsiteX130" fmla="*/ 733848 w 2085544"/>
              <a:gd name="connsiteY130" fmla="*/ 1260140 h 1260140"/>
              <a:gd name="connsiteX131" fmla="*/ 740732 w 2085544"/>
              <a:gd name="connsiteY131" fmla="*/ 1235657 h 1260140"/>
              <a:gd name="connsiteX132" fmla="*/ 899388 w 2085544"/>
              <a:gd name="connsiteY132" fmla="*/ 1126564 h 1260140"/>
              <a:gd name="connsiteX133" fmla="*/ 920644 w 2085544"/>
              <a:gd name="connsiteY133" fmla="*/ 1077205 h 1260140"/>
              <a:gd name="connsiteX134" fmla="*/ 1108953 w 2085544"/>
              <a:gd name="connsiteY134" fmla="*/ 888898 h 1260140"/>
              <a:gd name="connsiteX135" fmla="*/ 1276003 w 2085544"/>
              <a:gd name="connsiteY135" fmla="*/ 749949 h 1260140"/>
              <a:gd name="connsiteX136" fmla="*/ 1297259 w 2085544"/>
              <a:gd name="connsiteY136" fmla="*/ 700590 h 1260140"/>
              <a:gd name="connsiteX137" fmla="*/ 1485567 w 2085544"/>
              <a:gd name="connsiteY137" fmla="*/ 512284 h 1260140"/>
              <a:gd name="connsiteX138" fmla="*/ 1652617 w 2085544"/>
              <a:gd name="connsiteY138" fmla="*/ 373335 h 1260140"/>
              <a:gd name="connsiteX139" fmla="*/ 1666408 w 2085544"/>
              <a:gd name="connsiteY139" fmla="*/ 351817 h 1260140"/>
              <a:gd name="connsiteX140" fmla="*/ 1593401 w 2085544"/>
              <a:gd name="connsiteY140" fmla="*/ 188504 h 1260140"/>
              <a:gd name="connsiteX141" fmla="*/ 1625985 w 2085544"/>
              <a:gd name="connsiteY141" fmla="*/ 244941 h 1260140"/>
              <a:gd name="connsiteX142" fmla="*/ 1619149 w 2085544"/>
              <a:gd name="connsiteY142" fmla="*/ 269251 h 1260140"/>
              <a:gd name="connsiteX143" fmla="*/ 1597892 w 2085544"/>
              <a:gd name="connsiteY143" fmla="*/ 318610 h 1260140"/>
              <a:gd name="connsiteX144" fmla="*/ 1430842 w 2085544"/>
              <a:gd name="connsiteY144" fmla="*/ 457559 h 1260140"/>
              <a:gd name="connsiteX145" fmla="*/ 1242535 w 2085544"/>
              <a:gd name="connsiteY145" fmla="*/ 645865 h 1260140"/>
              <a:gd name="connsiteX146" fmla="*/ 1221279 w 2085544"/>
              <a:gd name="connsiteY146" fmla="*/ 695223 h 1260140"/>
              <a:gd name="connsiteX147" fmla="*/ 1054228 w 2085544"/>
              <a:gd name="connsiteY147" fmla="*/ 834173 h 1260140"/>
              <a:gd name="connsiteX148" fmla="*/ 865920 w 2085544"/>
              <a:gd name="connsiteY148" fmla="*/ 1022480 h 1260140"/>
              <a:gd name="connsiteX149" fmla="*/ 844663 w 2085544"/>
              <a:gd name="connsiteY149" fmla="*/ 1071839 h 1260140"/>
              <a:gd name="connsiteX150" fmla="*/ 677613 w 2085544"/>
              <a:gd name="connsiteY150" fmla="*/ 1210788 h 1260140"/>
              <a:gd name="connsiteX151" fmla="*/ 670147 w 2085544"/>
              <a:gd name="connsiteY151" fmla="*/ 1238629 h 1260140"/>
              <a:gd name="connsiteX152" fmla="*/ 656361 w 2085544"/>
              <a:gd name="connsiteY152" fmla="*/ 1260140 h 1260140"/>
              <a:gd name="connsiteX153" fmla="*/ 551157 w 2085544"/>
              <a:gd name="connsiteY153" fmla="*/ 1260140 h 1260140"/>
              <a:gd name="connsiteX154" fmla="*/ 570888 w 2085544"/>
              <a:gd name="connsiteY154" fmla="*/ 1251179 h 1260140"/>
              <a:gd name="connsiteX155" fmla="*/ 615505 w 2085544"/>
              <a:gd name="connsiteY155" fmla="*/ 1219296 h 1260140"/>
              <a:gd name="connsiteX156" fmla="*/ 636762 w 2085544"/>
              <a:gd name="connsiteY156" fmla="*/ 1169937 h 1260140"/>
              <a:gd name="connsiteX157" fmla="*/ 803812 w 2085544"/>
              <a:gd name="connsiteY157" fmla="*/ 1030988 h 1260140"/>
              <a:gd name="connsiteX158" fmla="*/ 825069 w 2085544"/>
              <a:gd name="connsiteY158" fmla="*/ 981629 h 1260140"/>
              <a:gd name="connsiteX159" fmla="*/ 1013377 w 2085544"/>
              <a:gd name="connsiteY159" fmla="*/ 793322 h 1260140"/>
              <a:gd name="connsiteX160" fmla="*/ 1180428 w 2085544"/>
              <a:gd name="connsiteY160" fmla="*/ 654373 h 1260140"/>
              <a:gd name="connsiteX161" fmla="*/ 1201684 w 2085544"/>
              <a:gd name="connsiteY161" fmla="*/ 605014 h 1260140"/>
              <a:gd name="connsiteX162" fmla="*/ 1389991 w 2085544"/>
              <a:gd name="connsiteY162" fmla="*/ 416708 h 1260140"/>
              <a:gd name="connsiteX163" fmla="*/ 1557041 w 2085544"/>
              <a:gd name="connsiteY163" fmla="*/ 277759 h 1260140"/>
              <a:gd name="connsiteX164" fmla="*/ 1578298 w 2085544"/>
              <a:gd name="connsiteY164" fmla="*/ 228400 h 1260140"/>
              <a:gd name="connsiteX165" fmla="*/ 1589731 w 2085544"/>
              <a:gd name="connsiteY165" fmla="*/ 192756 h 1260140"/>
              <a:gd name="connsiteX166" fmla="*/ 1140401 w 2085544"/>
              <a:gd name="connsiteY166" fmla="*/ 168777 h 1260140"/>
              <a:gd name="connsiteX167" fmla="*/ 1133286 w 2085544"/>
              <a:gd name="connsiteY167" fmla="*/ 195310 h 1260140"/>
              <a:gd name="connsiteX168" fmla="*/ 1119497 w 2085544"/>
              <a:gd name="connsiteY168" fmla="*/ 216828 h 1260140"/>
              <a:gd name="connsiteX169" fmla="*/ 952445 w 2085544"/>
              <a:gd name="connsiteY169" fmla="*/ 355775 h 1260140"/>
              <a:gd name="connsiteX170" fmla="*/ 931189 w 2085544"/>
              <a:gd name="connsiteY170" fmla="*/ 405134 h 1260140"/>
              <a:gd name="connsiteX171" fmla="*/ 764138 w 2085544"/>
              <a:gd name="connsiteY171" fmla="*/ 544083 h 1260140"/>
              <a:gd name="connsiteX172" fmla="*/ 575830 w 2085544"/>
              <a:gd name="connsiteY172" fmla="*/ 732391 h 1260140"/>
              <a:gd name="connsiteX173" fmla="*/ 554574 w 2085544"/>
              <a:gd name="connsiteY173" fmla="*/ 781749 h 1260140"/>
              <a:gd name="connsiteX174" fmla="*/ 509957 w 2085544"/>
              <a:gd name="connsiteY174" fmla="*/ 813632 h 1260140"/>
              <a:gd name="connsiteX175" fmla="*/ 509481 w 2085544"/>
              <a:gd name="connsiteY175" fmla="*/ 813848 h 1260140"/>
              <a:gd name="connsiteX176" fmla="*/ 509481 w 2085544"/>
              <a:gd name="connsiteY176" fmla="*/ 743929 h 1260140"/>
              <a:gd name="connsiteX177" fmla="*/ 513723 w 2085544"/>
              <a:gd name="connsiteY177" fmla="*/ 740898 h 1260140"/>
              <a:gd name="connsiteX178" fmla="*/ 534979 w 2085544"/>
              <a:gd name="connsiteY178" fmla="*/ 691540 h 1260140"/>
              <a:gd name="connsiteX179" fmla="*/ 723287 w 2085544"/>
              <a:gd name="connsiteY179" fmla="*/ 503232 h 1260140"/>
              <a:gd name="connsiteX180" fmla="*/ 890338 w 2085544"/>
              <a:gd name="connsiteY180" fmla="*/ 364283 h 1260140"/>
              <a:gd name="connsiteX181" fmla="*/ 911594 w 2085544"/>
              <a:gd name="connsiteY181" fmla="*/ 314925 h 1260140"/>
              <a:gd name="connsiteX182" fmla="*/ 1066660 w 2085544"/>
              <a:gd name="connsiteY182" fmla="*/ 187530 h 1260140"/>
              <a:gd name="connsiteX183" fmla="*/ 1068530 w 2085544"/>
              <a:gd name="connsiteY183" fmla="*/ 185363 h 1260140"/>
              <a:gd name="connsiteX184" fmla="*/ 1112241 w 2085544"/>
              <a:gd name="connsiteY184" fmla="*/ 179857 h 1260140"/>
              <a:gd name="connsiteX185" fmla="*/ 873863 w 2085544"/>
              <a:gd name="connsiteY185" fmla="*/ 145014 h 1260140"/>
              <a:gd name="connsiteX186" fmla="*/ 883345 w 2085544"/>
              <a:gd name="connsiteY186" fmla="*/ 151752 h 1260140"/>
              <a:gd name="connsiteX187" fmla="*/ 936394 w 2085544"/>
              <a:gd name="connsiteY187" fmla="*/ 172624 h 1260140"/>
              <a:gd name="connsiteX188" fmla="*/ 926696 w 2085544"/>
              <a:gd name="connsiteY188" fmla="*/ 177028 h 1260140"/>
              <a:gd name="connsiteX189" fmla="*/ 856871 w 2085544"/>
              <a:gd name="connsiteY189" fmla="*/ 260201 h 1260140"/>
              <a:gd name="connsiteX190" fmla="*/ 835615 w 2085544"/>
              <a:gd name="connsiteY190" fmla="*/ 309560 h 1260140"/>
              <a:gd name="connsiteX191" fmla="*/ 668564 w 2085544"/>
              <a:gd name="connsiteY191" fmla="*/ 448509 h 1260140"/>
              <a:gd name="connsiteX192" fmla="*/ 647307 w 2085544"/>
              <a:gd name="connsiteY192" fmla="*/ 497868 h 1260140"/>
              <a:gd name="connsiteX193" fmla="*/ 480256 w 2085544"/>
              <a:gd name="connsiteY193" fmla="*/ 636817 h 1260140"/>
              <a:gd name="connsiteX194" fmla="*/ 458999 w 2085544"/>
              <a:gd name="connsiteY194" fmla="*/ 686175 h 1260140"/>
              <a:gd name="connsiteX195" fmla="*/ 291949 w 2085544"/>
              <a:gd name="connsiteY195" fmla="*/ 825124 h 1260140"/>
              <a:gd name="connsiteX196" fmla="*/ 270692 w 2085544"/>
              <a:gd name="connsiteY196" fmla="*/ 874483 h 1260140"/>
              <a:gd name="connsiteX197" fmla="*/ 103642 w 2085544"/>
              <a:gd name="connsiteY197" fmla="*/ 1013431 h 1260140"/>
              <a:gd name="connsiteX198" fmla="*/ 82385 w 2085544"/>
              <a:gd name="connsiteY198" fmla="*/ 1062790 h 1260140"/>
              <a:gd name="connsiteX199" fmla="*/ 54215 w 2085544"/>
              <a:gd name="connsiteY199" fmla="*/ 1082921 h 1260140"/>
              <a:gd name="connsiteX200" fmla="*/ 0 w 2085544"/>
              <a:gd name="connsiteY200" fmla="*/ 1051620 h 1260140"/>
              <a:gd name="connsiteX201" fmla="*/ 41534 w 2085544"/>
              <a:gd name="connsiteY201" fmla="*/ 1021940 h 1260140"/>
              <a:gd name="connsiteX202" fmla="*/ 62791 w 2085544"/>
              <a:gd name="connsiteY202" fmla="*/ 972580 h 1260140"/>
              <a:gd name="connsiteX203" fmla="*/ 229842 w 2085544"/>
              <a:gd name="connsiteY203" fmla="*/ 833633 h 1260140"/>
              <a:gd name="connsiteX204" fmla="*/ 251098 w 2085544"/>
              <a:gd name="connsiteY204" fmla="*/ 784273 h 1260140"/>
              <a:gd name="connsiteX205" fmla="*/ 418149 w 2085544"/>
              <a:gd name="connsiteY205" fmla="*/ 645324 h 1260140"/>
              <a:gd name="connsiteX206" fmla="*/ 439405 w 2085544"/>
              <a:gd name="connsiteY206" fmla="*/ 595966 h 1260140"/>
              <a:gd name="connsiteX207" fmla="*/ 627713 w 2085544"/>
              <a:gd name="connsiteY207" fmla="*/ 407658 h 1260140"/>
              <a:gd name="connsiteX208" fmla="*/ 794763 w 2085544"/>
              <a:gd name="connsiteY208" fmla="*/ 268709 h 1260140"/>
              <a:gd name="connsiteX209" fmla="*/ 816020 w 2085544"/>
              <a:gd name="connsiteY209" fmla="*/ 219351 h 1260140"/>
              <a:gd name="connsiteX210" fmla="*/ 849262 w 2085544"/>
              <a:gd name="connsiteY210" fmla="*/ 158439 h 1260140"/>
              <a:gd name="connsiteX211" fmla="*/ 1518344 w 2085544"/>
              <a:gd name="connsiteY211" fmla="*/ 65411 h 1260140"/>
              <a:gd name="connsiteX212" fmla="*/ 1529892 w 2085544"/>
              <a:gd name="connsiteY212" fmla="*/ 78504 h 1260140"/>
              <a:gd name="connsiteX213" fmla="*/ 1550290 w 2085544"/>
              <a:gd name="connsiteY213" fmla="*/ 113835 h 1260140"/>
              <a:gd name="connsiteX214" fmla="*/ 1544275 w 2085544"/>
              <a:gd name="connsiteY214" fmla="*/ 117876 h 1260140"/>
              <a:gd name="connsiteX215" fmla="*/ 1520207 w 2085544"/>
              <a:gd name="connsiteY215" fmla="*/ 170309 h 1260140"/>
              <a:gd name="connsiteX216" fmla="*/ 1498951 w 2085544"/>
              <a:gd name="connsiteY216" fmla="*/ 219668 h 1260140"/>
              <a:gd name="connsiteX217" fmla="*/ 1331900 w 2085544"/>
              <a:gd name="connsiteY217" fmla="*/ 358616 h 1260140"/>
              <a:gd name="connsiteX218" fmla="*/ 1143593 w 2085544"/>
              <a:gd name="connsiteY218" fmla="*/ 546923 h 1260140"/>
              <a:gd name="connsiteX219" fmla="*/ 1122337 w 2085544"/>
              <a:gd name="connsiteY219" fmla="*/ 596282 h 1260140"/>
              <a:gd name="connsiteX220" fmla="*/ 955286 w 2085544"/>
              <a:gd name="connsiteY220" fmla="*/ 735231 h 1260140"/>
              <a:gd name="connsiteX221" fmla="*/ 766978 w 2085544"/>
              <a:gd name="connsiteY221" fmla="*/ 923539 h 1260140"/>
              <a:gd name="connsiteX222" fmla="*/ 745722 w 2085544"/>
              <a:gd name="connsiteY222" fmla="*/ 972896 h 1260140"/>
              <a:gd name="connsiteX223" fmla="*/ 578671 w 2085544"/>
              <a:gd name="connsiteY223" fmla="*/ 1111846 h 1260140"/>
              <a:gd name="connsiteX224" fmla="*/ 557414 w 2085544"/>
              <a:gd name="connsiteY224" fmla="*/ 1161205 h 1260140"/>
              <a:gd name="connsiteX225" fmla="*/ 512797 w 2085544"/>
              <a:gd name="connsiteY225" fmla="*/ 1193088 h 1260140"/>
              <a:gd name="connsiteX226" fmla="*/ 509481 w 2085544"/>
              <a:gd name="connsiteY226" fmla="*/ 1194594 h 1260140"/>
              <a:gd name="connsiteX227" fmla="*/ 509481 w 2085544"/>
              <a:gd name="connsiteY227" fmla="*/ 1125415 h 1260140"/>
              <a:gd name="connsiteX228" fmla="*/ 516563 w 2085544"/>
              <a:gd name="connsiteY228" fmla="*/ 1120354 h 1260140"/>
              <a:gd name="connsiteX229" fmla="*/ 537820 w 2085544"/>
              <a:gd name="connsiteY229" fmla="*/ 1070995 h 1260140"/>
              <a:gd name="connsiteX230" fmla="*/ 704871 w 2085544"/>
              <a:gd name="connsiteY230" fmla="*/ 932047 h 1260140"/>
              <a:gd name="connsiteX231" fmla="*/ 726127 w 2085544"/>
              <a:gd name="connsiteY231" fmla="*/ 882688 h 1260140"/>
              <a:gd name="connsiteX232" fmla="*/ 914435 w 2085544"/>
              <a:gd name="connsiteY232" fmla="*/ 694380 h 1260140"/>
              <a:gd name="connsiteX233" fmla="*/ 1081486 w 2085544"/>
              <a:gd name="connsiteY233" fmla="*/ 555430 h 1260140"/>
              <a:gd name="connsiteX234" fmla="*/ 1102742 w 2085544"/>
              <a:gd name="connsiteY234" fmla="*/ 506072 h 1260140"/>
              <a:gd name="connsiteX235" fmla="*/ 1291049 w 2085544"/>
              <a:gd name="connsiteY235" fmla="*/ 317766 h 1260140"/>
              <a:gd name="connsiteX236" fmla="*/ 1458100 w 2085544"/>
              <a:gd name="connsiteY236" fmla="*/ 178818 h 1260140"/>
              <a:gd name="connsiteX237" fmla="*/ 1479357 w 2085544"/>
              <a:gd name="connsiteY237" fmla="*/ 129458 h 1260140"/>
              <a:gd name="connsiteX238" fmla="*/ 1512599 w 2085544"/>
              <a:gd name="connsiteY238" fmla="*/ 68546 h 1260140"/>
              <a:gd name="connsiteX239" fmla="*/ 773360 w 2085544"/>
              <a:gd name="connsiteY239" fmla="*/ 52130 h 1260140"/>
              <a:gd name="connsiteX240" fmla="*/ 810660 w 2085544"/>
              <a:gd name="connsiteY240" fmla="*/ 95201 h 1260140"/>
              <a:gd name="connsiteX241" fmla="*/ 785364 w 2085544"/>
              <a:gd name="connsiteY241" fmla="*/ 112195 h 1260140"/>
              <a:gd name="connsiteX242" fmla="*/ 761297 w 2085544"/>
              <a:gd name="connsiteY242" fmla="*/ 164628 h 1260140"/>
              <a:gd name="connsiteX243" fmla="*/ 740041 w 2085544"/>
              <a:gd name="connsiteY243" fmla="*/ 213986 h 1260140"/>
              <a:gd name="connsiteX244" fmla="*/ 572990 w 2085544"/>
              <a:gd name="connsiteY244" fmla="*/ 352935 h 1260140"/>
              <a:gd name="connsiteX245" fmla="*/ 551734 w 2085544"/>
              <a:gd name="connsiteY245" fmla="*/ 402295 h 1260140"/>
              <a:gd name="connsiteX246" fmla="*/ 384682 w 2085544"/>
              <a:gd name="connsiteY246" fmla="*/ 541243 h 1260140"/>
              <a:gd name="connsiteX247" fmla="*/ 363426 w 2085544"/>
              <a:gd name="connsiteY247" fmla="*/ 590601 h 1260140"/>
              <a:gd name="connsiteX248" fmla="*/ 196375 w 2085544"/>
              <a:gd name="connsiteY248" fmla="*/ 729550 h 1260140"/>
              <a:gd name="connsiteX249" fmla="*/ 175118 w 2085544"/>
              <a:gd name="connsiteY249" fmla="*/ 778909 h 1260140"/>
              <a:gd name="connsiteX250" fmla="*/ 130502 w 2085544"/>
              <a:gd name="connsiteY250" fmla="*/ 810792 h 1260140"/>
              <a:gd name="connsiteX251" fmla="*/ 108598 w 2085544"/>
              <a:gd name="connsiteY251" fmla="*/ 820739 h 1260140"/>
              <a:gd name="connsiteX252" fmla="*/ 235518 w 2085544"/>
              <a:gd name="connsiteY252" fmla="*/ 600907 h 1260140"/>
              <a:gd name="connsiteX253" fmla="*/ 277958 w 2085544"/>
              <a:gd name="connsiteY253" fmla="*/ 581634 h 1260140"/>
              <a:gd name="connsiteX254" fmla="*/ 322575 w 2085544"/>
              <a:gd name="connsiteY254" fmla="*/ 549750 h 1260140"/>
              <a:gd name="connsiteX255" fmla="*/ 343831 w 2085544"/>
              <a:gd name="connsiteY255" fmla="*/ 500392 h 1260140"/>
              <a:gd name="connsiteX256" fmla="*/ 532139 w 2085544"/>
              <a:gd name="connsiteY256" fmla="*/ 312084 h 1260140"/>
              <a:gd name="connsiteX257" fmla="*/ 699190 w 2085544"/>
              <a:gd name="connsiteY257" fmla="*/ 173135 h 1260140"/>
              <a:gd name="connsiteX258" fmla="*/ 720447 w 2085544"/>
              <a:gd name="connsiteY258" fmla="*/ 123777 h 1260140"/>
              <a:gd name="connsiteX259" fmla="*/ 753688 w 2085544"/>
              <a:gd name="connsiteY259" fmla="*/ 62865 h 1260140"/>
              <a:gd name="connsiteX260" fmla="*/ 1393278 w 2085544"/>
              <a:gd name="connsiteY260" fmla="*/ 4281 h 1260140"/>
              <a:gd name="connsiteX261" fmla="*/ 1405779 w 2085544"/>
              <a:gd name="connsiteY261" fmla="*/ 6805 h 1260140"/>
              <a:gd name="connsiteX262" fmla="*/ 1439518 w 2085544"/>
              <a:gd name="connsiteY262" fmla="*/ 9158 h 1260140"/>
              <a:gd name="connsiteX263" fmla="*/ 1456171 w 2085544"/>
              <a:gd name="connsiteY263" fmla="*/ 17284 h 1260140"/>
              <a:gd name="connsiteX264" fmla="*/ 1448701 w 2085544"/>
              <a:gd name="connsiteY264" fmla="*/ 22302 h 1260140"/>
              <a:gd name="connsiteX265" fmla="*/ 1424634 w 2085544"/>
              <a:gd name="connsiteY265" fmla="*/ 74735 h 1260140"/>
              <a:gd name="connsiteX266" fmla="*/ 1403377 w 2085544"/>
              <a:gd name="connsiteY266" fmla="*/ 124094 h 1260140"/>
              <a:gd name="connsiteX267" fmla="*/ 1236326 w 2085544"/>
              <a:gd name="connsiteY267" fmla="*/ 263043 h 1260140"/>
              <a:gd name="connsiteX268" fmla="*/ 1215071 w 2085544"/>
              <a:gd name="connsiteY268" fmla="*/ 312402 h 1260140"/>
              <a:gd name="connsiteX269" fmla="*/ 1048019 w 2085544"/>
              <a:gd name="connsiteY269" fmla="*/ 451349 h 1260140"/>
              <a:gd name="connsiteX270" fmla="*/ 1026763 w 2085544"/>
              <a:gd name="connsiteY270" fmla="*/ 500707 h 1260140"/>
              <a:gd name="connsiteX271" fmla="*/ 859712 w 2085544"/>
              <a:gd name="connsiteY271" fmla="*/ 639657 h 1260140"/>
              <a:gd name="connsiteX272" fmla="*/ 838455 w 2085544"/>
              <a:gd name="connsiteY272" fmla="*/ 689016 h 1260140"/>
              <a:gd name="connsiteX273" fmla="*/ 671404 w 2085544"/>
              <a:gd name="connsiteY273" fmla="*/ 827965 h 1260140"/>
              <a:gd name="connsiteX274" fmla="*/ 650148 w 2085544"/>
              <a:gd name="connsiteY274" fmla="*/ 877324 h 1260140"/>
              <a:gd name="connsiteX275" fmla="*/ 552922 w 2085544"/>
              <a:gd name="connsiteY275" fmla="*/ 933098 h 1260140"/>
              <a:gd name="connsiteX276" fmla="*/ 509481 w 2085544"/>
              <a:gd name="connsiteY276" fmla="*/ 962282 h 1260140"/>
              <a:gd name="connsiteX277" fmla="*/ 509481 w 2085544"/>
              <a:gd name="connsiteY277" fmla="*/ 893987 h 1260140"/>
              <a:gd name="connsiteX278" fmla="*/ 512071 w 2085544"/>
              <a:gd name="connsiteY278" fmla="*/ 892247 h 1260140"/>
              <a:gd name="connsiteX279" fmla="*/ 609296 w 2085544"/>
              <a:gd name="connsiteY279" fmla="*/ 836472 h 1260140"/>
              <a:gd name="connsiteX280" fmla="*/ 630553 w 2085544"/>
              <a:gd name="connsiteY280" fmla="*/ 787114 h 1260140"/>
              <a:gd name="connsiteX281" fmla="*/ 818861 w 2085544"/>
              <a:gd name="connsiteY281" fmla="*/ 598806 h 1260140"/>
              <a:gd name="connsiteX282" fmla="*/ 985912 w 2085544"/>
              <a:gd name="connsiteY282" fmla="*/ 459857 h 1260140"/>
              <a:gd name="connsiteX283" fmla="*/ 1007168 w 2085544"/>
              <a:gd name="connsiteY283" fmla="*/ 410499 h 1260140"/>
              <a:gd name="connsiteX284" fmla="*/ 1195475 w 2085544"/>
              <a:gd name="connsiteY284" fmla="*/ 222192 h 1260140"/>
              <a:gd name="connsiteX285" fmla="*/ 1362526 w 2085544"/>
              <a:gd name="connsiteY285" fmla="*/ 83243 h 1260140"/>
              <a:gd name="connsiteX286" fmla="*/ 1383783 w 2085544"/>
              <a:gd name="connsiteY286" fmla="*/ 33884 h 1260140"/>
              <a:gd name="connsiteX287" fmla="*/ 1322357 w 2085544"/>
              <a:gd name="connsiteY287" fmla="*/ 0 h 1260140"/>
              <a:gd name="connsiteX288" fmla="*/ 1323472 w 2085544"/>
              <a:gd name="connsiteY288" fmla="*/ 0 h 1260140"/>
              <a:gd name="connsiteX289" fmla="*/ 1321594 w 2085544"/>
              <a:gd name="connsiteY289" fmla="*/ 7002 h 1260140"/>
              <a:gd name="connsiteX290" fmla="*/ 1307803 w 2085544"/>
              <a:gd name="connsiteY290" fmla="*/ 28521 h 1260140"/>
              <a:gd name="connsiteX291" fmla="*/ 1306289 w 2085544"/>
              <a:gd name="connsiteY291" fmla="*/ 29603 h 1260140"/>
              <a:gd name="connsiteX292" fmla="*/ 682004 w 2085544"/>
              <a:gd name="connsiteY292" fmla="*/ 0 h 1260140"/>
              <a:gd name="connsiteX293" fmla="*/ 714531 w 2085544"/>
              <a:gd name="connsiteY293" fmla="*/ 0 h 1260140"/>
              <a:gd name="connsiteX294" fmla="*/ 689790 w 2085544"/>
              <a:gd name="connsiteY294" fmla="*/ 16621 h 1260140"/>
              <a:gd name="connsiteX295" fmla="*/ 665723 w 2085544"/>
              <a:gd name="connsiteY295" fmla="*/ 69054 h 1260140"/>
              <a:gd name="connsiteX296" fmla="*/ 644467 w 2085544"/>
              <a:gd name="connsiteY296" fmla="*/ 118412 h 1260140"/>
              <a:gd name="connsiteX297" fmla="*/ 477416 w 2085544"/>
              <a:gd name="connsiteY297" fmla="*/ 257361 h 1260140"/>
              <a:gd name="connsiteX298" fmla="*/ 456160 w 2085544"/>
              <a:gd name="connsiteY298" fmla="*/ 306721 h 1260140"/>
              <a:gd name="connsiteX299" fmla="*/ 411543 w 2085544"/>
              <a:gd name="connsiteY299" fmla="*/ 338604 h 1260140"/>
              <a:gd name="connsiteX300" fmla="*/ 378222 w 2085544"/>
              <a:gd name="connsiteY300" fmla="*/ 353735 h 1260140"/>
              <a:gd name="connsiteX301" fmla="*/ 504887 w 2085544"/>
              <a:gd name="connsiteY301" fmla="*/ 134347 h 1260140"/>
              <a:gd name="connsiteX302" fmla="*/ 506391 w 2085544"/>
              <a:gd name="connsiteY302" fmla="*/ 133336 h 1260140"/>
              <a:gd name="connsiteX303" fmla="*/ 603616 w 2085544"/>
              <a:gd name="connsiteY303" fmla="*/ 77561 h 1260140"/>
              <a:gd name="connsiteX304" fmla="*/ 624873 w 2085544"/>
              <a:gd name="connsiteY304" fmla="*/ 28203 h 1260140"/>
              <a:gd name="connsiteX305" fmla="*/ 631061 w 2085544"/>
              <a:gd name="connsiteY305" fmla="*/ 8912 h 1260140"/>
              <a:gd name="connsiteX306" fmla="*/ 641455 w 2085544"/>
              <a:gd name="connsiteY306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</a:cxnLst>
            <a:rect l="l" t="t" r="r" b="b"/>
            <a:pathLst>
              <a:path w="2085544" h="1260140">
                <a:moveTo>
                  <a:pt x="1544596" y="1199089"/>
                </a:moveTo>
                <a:lnTo>
                  <a:pt x="1544596" y="1260140"/>
                </a:lnTo>
                <a:lnTo>
                  <a:pt x="1494357" y="1260140"/>
                </a:lnTo>
                <a:lnTo>
                  <a:pt x="1499643" y="1241338"/>
                </a:lnTo>
                <a:cubicBezTo>
                  <a:pt x="1503757" y="1232703"/>
                  <a:pt x="1509084" y="1225280"/>
                  <a:pt x="1515315" y="1218761"/>
                </a:cubicBezTo>
                <a:close/>
                <a:moveTo>
                  <a:pt x="288725" y="1104094"/>
                </a:moveTo>
                <a:lnTo>
                  <a:pt x="253630" y="1164881"/>
                </a:lnTo>
                <a:lnTo>
                  <a:pt x="253939" y="1163728"/>
                </a:lnTo>
                <a:cubicBezTo>
                  <a:pt x="256697" y="1140986"/>
                  <a:pt x="265544" y="1124333"/>
                  <a:pt x="278006" y="1111296"/>
                </a:cubicBezTo>
                <a:close/>
                <a:moveTo>
                  <a:pt x="1544596" y="1049626"/>
                </a:moveTo>
                <a:lnTo>
                  <a:pt x="1544596" y="1115928"/>
                </a:lnTo>
                <a:lnTo>
                  <a:pt x="1506352" y="1133297"/>
                </a:lnTo>
                <a:cubicBezTo>
                  <a:pt x="1471913" y="1149859"/>
                  <a:pt x="1442042" y="1170987"/>
                  <a:pt x="1436526" y="1216471"/>
                </a:cubicBezTo>
                <a:cubicBezTo>
                  <a:pt x="1434829" y="1230466"/>
                  <a:pt x="1430826" y="1242155"/>
                  <a:pt x="1425093" y="1252115"/>
                </a:cubicBezTo>
                <a:lnTo>
                  <a:pt x="1418167" y="1260140"/>
                </a:lnTo>
                <a:lnTo>
                  <a:pt x="1319174" y="1260140"/>
                </a:lnTo>
                <a:lnTo>
                  <a:pt x="1362433" y="1236532"/>
                </a:lnTo>
                <a:cubicBezTo>
                  <a:pt x="1379663" y="1222377"/>
                  <a:pt x="1392281" y="1203610"/>
                  <a:pt x="1395675" y="1175620"/>
                </a:cubicBezTo>
                <a:cubicBezTo>
                  <a:pt x="1403948" y="1107394"/>
                  <a:pt x="1467022" y="1093967"/>
                  <a:pt x="1518109" y="1068553"/>
                </a:cubicBezTo>
                <a:close/>
                <a:moveTo>
                  <a:pt x="2082020" y="1034818"/>
                </a:moveTo>
                <a:lnTo>
                  <a:pt x="2085544" y="1040922"/>
                </a:lnTo>
                <a:lnTo>
                  <a:pt x="2072592" y="1048400"/>
                </a:lnTo>
                <a:close/>
                <a:moveTo>
                  <a:pt x="2015213" y="919105"/>
                </a:moveTo>
                <a:lnTo>
                  <a:pt x="2043624" y="968313"/>
                </a:lnTo>
                <a:lnTo>
                  <a:pt x="2028355" y="978571"/>
                </a:lnTo>
                <a:cubicBezTo>
                  <a:pt x="2015893" y="991609"/>
                  <a:pt x="2007046" y="1008262"/>
                  <a:pt x="2004288" y="1031004"/>
                </a:cubicBezTo>
                <a:cubicBezTo>
                  <a:pt x="1992408" y="1128969"/>
                  <a:pt x="1867541" y="1113948"/>
                  <a:pt x="1827414" y="1183667"/>
                </a:cubicBezTo>
                <a:lnTo>
                  <a:pt x="1826279" y="1187206"/>
                </a:lnTo>
                <a:lnTo>
                  <a:pt x="1795004" y="1133036"/>
                </a:lnTo>
                <a:lnTo>
                  <a:pt x="1808372" y="1117548"/>
                </a:lnTo>
                <a:cubicBezTo>
                  <a:pt x="1860061" y="1075083"/>
                  <a:pt x="1953254" y="1074123"/>
                  <a:pt x="1963437" y="990153"/>
                </a:cubicBezTo>
                <a:cubicBezTo>
                  <a:pt x="1966195" y="967411"/>
                  <a:pt x="1975042" y="950758"/>
                  <a:pt x="1987504" y="937721"/>
                </a:cubicBezTo>
                <a:close/>
                <a:moveTo>
                  <a:pt x="1544596" y="818305"/>
                </a:moveTo>
                <a:lnTo>
                  <a:pt x="1544596" y="892732"/>
                </a:lnTo>
                <a:lnTo>
                  <a:pt x="1537653" y="902734"/>
                </a:lnTo>
                <a:cubicBezTo>
                  <a:pt x="1533539" y="911369"/>
                  <a:pt x="1530638" y="921218"/>
                  <a:pt x="1529259" y="932589"/>
                </a:cubicBezTo>
                <a:cubicBezTo>
                  <a:pt x="1526713" y="953581"/>
                  <a:pt x="1518978" y="969386"/>
                  <a:pt x="1508003" y="981947"/>
                </a:cubicBezTo>
                <a:cubicBezTo>
                  <a:pt x="1460438" y="1036383"/>
                  <a:pt x="1351983" y="1029929"/>
                  <a:pt x="1340952" y="1120897"/>
                </a:cubicBezTo>
                <a:cubicBezTo>
                  <a:pt x="1330769" y="1204867"/>
                  <a:pt x="1237575" y="1205827"/>
                  <a:pt x="1185886" y="1248292"/>
                </a:cubicBezTo>
                <a:lnTo>
                  <a:pt x="1175660" y="1260140"/>
                </a:lnTo>
                <a:lnTo>
                  <a:pt x="1114427" y="1260140"/>
                </a:lnTo>
                <a:lnTo>
                  <a:pt x="1123225" y="1232709"/>
                </a:lnTo>
                <a:cubicBezTo>
                  <a:pt x="1163353" y="1162990"/>
                  <a:pt x="1288220" y="1178011"/>
                  <a:pt x="1300100" y="1080045"/>
                </a:cubicBezTo>
                <a:cubicBezTo>
                  <a:pt x="1311132" y="989078"/>
                  <a:pt x="1419587" y="995532"/>
                  <a:pt x="1467151" y="941097"/>
                </a:cubicBezTo>
                <a:cubicBezTo>
                  <a:pt x="1478128" y="928535"/>
                  <a:pt x="1485862" y="912730"/>
                  <a:pt x="1488408" y="891739"/>
                </a:cubicBezTo>
                <a:cubicBezTo>
                  <a:pt x="1491802" y="863749"/>
                  <a:pt x="1504420" y="844982"/>
                  <a:pt x="1521650" y="830827"/>
                </a:cubicBezTo>
                <a:close/>
                <a:moveTo>
                  <a:pt x="1949845" y="805885"/>
                </a:moveTo>
                <a:lnTo>
                  <a:pt x="1977155" y="853186"/>
                </a:lnTo>
                <a:lnTo>
                  <a:pt x="1932781" y="882997"/>
                </a:lnTo>
                <a:cubicBezTo>
                  <a:pt x="1920319" y="896035"/>
                  <a:pt x="1911472" y="912688"/>
                  <a:pt x="1908714" y="935430"/>
                </a:cubicBezTo>
                <a:cubicBezTo>
                  <a:pt x="1901925" y="991411"/>
                  <a:pt x="1858243" y="1010497"/>
                  <a:pt x="1814561" y="1029584"/>
                </a:cubicBezTo>
                <a:lnTo>
                  <a:pt x="1754272" y="1062486"/>
                </a:lnTo>
                <a:lnTo>
                  <a:pt x="1726550" y="1014470"/>
                </a:lnTo>
                <a:lnTo>
                  <a:pt x="1773710" y="988733"/>
                </a:lnTo>
                <a:cubicBezTo>
                  <a:pt x="1817392" y="969646"/>
                  <a:pt x="1861075" y="950560"/>
                  <a:pt x="1867863" y="894580"/>
                </a:cubicBezTo>
                <a:cubicBezTo>
                  <a:pt x="1873379" y="849096"/>
                  <a:pt x="1903251" y="827967"/>
                  <a:pt x="1937689" y="811405"/>
                </a:cubicBezTo>
                <a:close/>
                <a:moveTo>
                  <a:pt x="487665" y="759519"/>
                </a:moveTo>
                <a:lnTo>
                  <a:pt x="433303" y="853677"/>
                </a:lnTo>
                <a:lnTo>
                  <a:pt x="411590" y="868265"/>
                </a:lnTo>
                <a:cubicBezTo>
                  <a:pt x="399128" y="881303"/>
                  <a:pt x="390281" y="897956"/>
                  <a:pt x="387523" y="920698"/>
                </a:cubicBezTo>
                <a:lnTo>
                  <a:pt x="381377" y="943617"/>
                </a:lnTo>
                <a:lnTo>
                  <a:pt x="366003" y="970245"/>
                </a:lnTo>
                <a:lnTo>
                  <a:pt x="321649" y="1001940"/>
                </a:lnTo>
                <a:cubicBezTo>
                  <a:pt x="270563" y="1027354"/>
                  <a:pt x="207489" y="1040780"/>
                  <a:pt x="199216" y="1109005"/>
                </a:cubicBezTo>
                <a:cubicBezTo>
                  <a:pt x="197943" y="1119501"/>
                  <a:pt x="195373" y="1128701"/>
                  <a:pt x="191749" y="1136846"/>
                </a:cubicBezTo>
                <a:lnTo>
                  <a:pt x="179829" y="1155444"/>
                </a:lnTo>
                <a:lnTo>
                  <a:pt x="126840" y="1124851"/>
                </a:lnTo>
                <a:lnTo>
                  <a:pt x="137108" y="1117513"/>
                </a:lnTo>
                <a:cubicBezTo>
                  <a:pt x="148085" y="1104952"/>
                  <a:pt x="155819" y="1089147"/>
                  <a:pt x="158365" y="1068154"/>
                </a:cubicBezTo>
                <a:cubicBezTo>
                  <a:pt x="169396" y="977187"/>
                  <a:pt x="277851" y="983640"/>
                  <a:pt x="325415" y="929206"/>
                </a:cubicBezTo>
                <a:cubicBezTo>
                  <a:pt x="336393" y="916644"/>
                  <a:pt x="344126" y="900839"/>
                  <a:pt x="346672" y="879847"/>
                </a:cubicBezTo>
                <a:cubicBezTo>
                  <a:pt x="354946" y="811621"/>
                  <a:pt x="418020" y="798196"/>
                  <a:pt x="469106" y="772782"/>
                </a:cubicBezTo>
                <a:close/>
                <a:moveTo>
                  <a:pt x="1886275" y="695777"/>
                </a:moveTo>
                <a:lnTo>
                  <a:pt x="1913446" y="742840"/>
                </a:lnTo>
                <a:lnTo>
                  <a:pt x="1882965" y="756682"/>
                </a:lnTo>
                <a:cubicBezTo>
                  <a:pt x="1848527" y="773244"/>
                  <a:pt x="1818656" y="794373"/>
                  <a:pt x="1813140" y="839857"/>
                </a:cubicBezTo>
                <a:cubicBezTo>
                  <a:pt x="1806351" y="895837"/>
                  <a:pt x="1762668" y="914923"/>
                  <a:pt x="1718986" y="934010"/>
                </a:cubicBezTo>
                <a:lnTo>
                  <a:pt x="1689414" y="950149"/>
                </a:lnTo>
                <a:lnTo>
                  <a:pt x="1661692" y="902133"/>
                </a:lnTo>
                <a:lnTo>
                  <a:pt x="1678136" y="893159"/>
                </a:lnTo>
                <a:cubicBezTo>
                  <a:pt x="1721818" y="874072"/>
                  <a:pt x="1765501" y="854986"/>
                  <a:pt x="1772289" y="799006"/>
                </a:cubicBezTo>
                <a:cubicBezTo>
                  <a:pt x="1777805" y="753522"/>
                  <a:pt x="1807677" y="732393"/>
                  <a:pt x="1842115" y="715831"/>
                </a:cubicBezTo>
                <a:close/>
                <a:moveTo>
                  <a:pt x="1820196" y="581326"/>
                </a:moveTo>
                <a:lnTo>
                  <a:pt x="1848824" y="630911"/>
                </a:lnTo>
                <a:lnTo>
                  <a:pt x="1840000" y="637217"/>
                </a:lnTo>
                <a:cubicBezTo>
                  <a:pt x="1788914" y="662630"/>
                  <a:pt x="1725840" y="676056"/>
                  <a:pt x="1717566" y="744283"/>
                </a:cubicBezTo>
                <a:cubicBezTo>
                  <a:pt x="1715020" y="765275"/>
                  <a:pt x="1707286" y="781079"/>
                  <a:pt x="1696310" y="793641"/>
                </a:cubicBezTo>
                <a:cubicBezTo>
                  <a:pt x="1684419" y="807250"/>
                  <a:pt x="1668722" y="817053"/>
                  <a:pt x="1651693" y="825524"/>
                </a:cubicBezTo>
                <a:lnTo>
                  <a:pt x="1624573" y="837840"/>
                </a:lnTo>
                <a:lnTo>
                  <a:pt x="1596834" y="789796"/>
                </a:lnTo>
                <a:lnTo>
                  <a:pt x="1643473" y="764344"/>
                </a:lnTo>
                <a:cubicBezTo>
                  <a:pt x="1660703" y="750189"/>
                  <a:pt x="1673321" y="731422"/>
                  <a:pt x="1676715" y="703432"/>
                </a:cubicBezTo>
                <a:cubicBezTo>
                  <a:pt x="1684989" y="635206"/>
                  <a:pt x="1748063" y="621779"/>
                  <a:pt x="1799149" y="596366"/>
                </a:cubicBezTo>
                <a:close/>
                <a:moveTo>
                  <a:pt x="1751927" y="463080"/>
                </a:moveTo>
                <a:lnTo>
                  <a:pt x="1781847" y="514902"/>
                </a:lnTo>
                <a:lnTo>
                  <a:pt x="1744426" y="541643"/>
                </a:lnTo>
                <a:cubicBezTo>
                  <a:pt x="1693340" y="567056"/>
                  <a:pt x="1630266" y="580482"/>
                  <a:pt x="1621992" y="648709"/>
                </a:cubicBezTo>
                <a:cubicBezTo>
                  <a:pt x="1618598" y="676699"/>
                  <a:pt x="1605980" y="695466"/>
                  <a:pt x="1588750" y="709621"/>
                </a:cubicBezTo>
                <a:lnTo>
                  <a:pt x="1559699" y="725475"/>
                </a:lnTo>
                <a:lnTo>
                  <a:pt x="1544596" y="699317"/>
                </a:lnTo>
                <a:lnTo>
                  <a:pt x="1544596" y="733717"/>
                </a:lnTo>
                <a:lnTo>
                  <a:pt x="1527839" y="742862"/>
                </a:lnTo>
                <a:cubicBezTo>
                  <a:pt x="1484157" y="761949"/>
                  <a:pt x="1440474" y="781036"/>
                  <a:pt x="1433685" y="837015"/>
                </a:cubicBezTo>
                <a:cubicBezTo>
                  <a:pt x="1431139" y="858007"/>
                  <a:pt x="1423405" y="873812"/>
                  <a:pt x="1412429" y="886373"/>
                </a:cubicBezTo>
                <a:cubicBezTo>
                  <a:pt x="1364864" y="940809"/>
                  <a:pt x="1256409" y="934355"/>
                  <a:pt x="1245378" y="1025323"/>
                </a:cubicBezTo>
                <a:cubicBezTo>
                  <a:pt x="1231800" y="1137283"/>
                  <a:pt x="1070648" y="1101669"/>
                  <a:pt x="1057070" y="1213631"/>
                </a:cubicBezTo>
                <a:cubicBezTo>
                  <a:pt x="1055797" y="1224127"/>
                  <a:pt x="1053227" y="1233326"/>
                  <a:pt x="1049603" y="1241471"/>
                </a:cubicBezTo>
                <a:lnTo>
                  <a:pt x="1037639" y="1260140"/>
                </a:lnTo>
                <a:lnTo>
                  <a:pt x="936871" y="1260140"/>
                </a:lnTo>
                <a:lnTo>
                  <a:pt x="950345" y="1254021"/>
                </a:lnTo>
                <a:cubicBezTo>
                  <a:pt x="967374" y="1245550"/>
                  <a:pt x="983071" y="1235747"/>
                  <a:pt x="994962" y="1222138"/>
                </a:cubicBezTo>
                <a:cubicBezTo>
                  <a:pt x="1005940" y="1209576"/>
                  <a:pt x="1013673" y="1193771"/>
                  <a:pt x="1016218" y="1172779"/>
                </a:cubicBezTo>
                <a:cubicBezTo>
                  <a:pt x="1029797" y="1060819"/>
                  <a:pt x="1190949" y="1096432"/>
                  <a:pt x="1204527" y="984472"/>
                </a:cubicBezTo>
                <a:cubicBezTo>
                  <a:pt x="1215559" y="893504"/>
                  <a:pt x="1324012" y="899957"/>
                  <a:pt x="1371577" y="845523"/>
                </a:cubicBezTo>
                <a:cubicBezTo>
                  <a:pt x="1382554" y="832962"/>
                  <a:pt x="1390288" y="817156"/>
                  <a:pt x="1392833" y="796164"/>
                </a:cubicBezTo>
                <a:cubicBezTo>
                  <a:pt x="1406412" y="684205"/>
                  <a:pt x="1567563" y="719818"/>
                  <a:pt x="1581141" y="607858"/>
                </a:cubicBezTo>
                <a:cubicBezTo>
                  <a:pt x="1592173" y="516890"/>
                  <a:pt x="1700627" y="523344"/>
                  <a:pt x="1748191" y="468909"/>
                </a:cubicBezTo>
                <a:close/>
                <a:moveTo>
                  <a:pt x="1673158" y="326648"/>
                </a:moveTo>
                <a:lnTo>
                  <a:pt x="1708533" y="387919"/>
                </a:lnTo>
                <a:lnTo>
                  <a:pt x="1707259" y="392668"/>
                </a:lnTo>
                <a:cubicBezTo>
                  <a:pt x="1703635" y="400814"/>
                  <a:pt x="1698957" y="407905"/>
                  <a:pt x="1693468" y="414186"/>
                </a:cubicBezTo>
                <a:cubicBezTo>
                  <a:pt x="1645904" y="468621"/>
                  <a:pt x="1537450" y="462166"/>
                  <a:pt x="1526418" y="553135"/>
                </a:cubicBezTo>
                <a:cubicBezTo>
                  <a:pt x="1523872" y="574127"/>
                  <a:pt x="1516138" y="589931"/>
                  <a:pt x="1505162" y="602493"/>
                </a:cubicBezTo>
                <a:cubicBezTo>
                  <a:pt x="1457597" y="656928"/>
                  <a:pt x="1349142" y="650474"/>
                  <a:pt x="1338111" y="741441"/>
                </a:cubicBezTo>
                <a:cubicBezTo>
                  <a:pt x="1335565" y="762433"/>
                  <a:pt x="1327832" y="778239"/>
                  <a:pt x="1316855" y="790800"/>
                </a:cubicBezTo>
                <a:cubicBezTo>
                  <a:pt x="1269290" y="845235"/>
                  <a:pt x="1160835" y="838781"/>
                  <a:pt x="1149804" y="929749"/>
                </a:cubicBezTo>
                <a:cubicBezTo>
                  <a:pt x="1136226" y="1041709"/>
                  <a:pt x="975074" y="1006095"/>
                  <a:pt x="961496" y="1118056"/>
                </a:cubicBezTo>
                <a:cubicBezTo>
                  <a:pt x="958950" y="1139048"/>
                  <a:pt x="951217" y="1154853"/>
                  <a:pt x="940240" y="1167414"/>
                </a:cubicBezTo>
                <a:cubicBezTo>
                  <a:pt x="904566" y="1208241"/>
                  <a:pt x="834642" y="1214817"/>
                  <a:pt x="797256" y="1253931"/>
                </a:cubicBezTo>
                <a:lnTo>
                  <a:pt x="792946" y="1260140"/>
                </a:lnTo>
                <a:lnTo>
                  <a:pt x="733848" y="1260140"/>
                </a:lnTo>
                <a:lnTo>
                  <a:pt x="740732" y="1235657"/>
                </a:lnTo>
                <a:cubicBezTo>
                  <a:pt x="769532" y="1175206"/>
                  <a:pt x="857769" y="1174195"/>
                  <a:pt x="899388" y="1126564"/>
                </a:cubicBezTo>
                <a:cubicBezTo>
                  <a:pt x="910366" y="1114002"/>
                  <a:pt x="918099" y="1098197"/>
                  <a:pt x="920644" y="1077205"/>
                </a:cubicBezTo>
                <a:cubicBezTo>
                  <a:pt x="934223" y="965245"/>
                  <a:pt x="1095375" y="1000858"/>
                  <a:pt x="1108953" y="888898"/>
                </a:cubicBezTo>
                <a:cubicBezTo>
                  <a:pt x="1119985" y="797931"/>
                  <a:pt x="1228439" y="804384"/>
                  <a:pt x="1276003" y="749949"/>
                </a:cubicBezTo>
                <a:cubicBezTo>
                  <a:pt x="1286980" y="737387"/>
                  <a:pt x="1294714" y="721582"/>
                  <a:pt x="1297259" y="700590"/>
                </a:cubicBezTo>
                <a:cubicBezTo>
                  <a:pt x="1310838" y="588631"/>
                  <a:pt x="1471989" y="624244"/>
                  <a:pt x="1485567" y="512284"/>
                </a:cubicBezTo>
                <a:cubicBezTo>
                  <a:pt x="1496599" y="421316"/>
                  <a:pt x="1605053" y="427770"/>
                  <a:pt x="1652617" y="373335"/>
                </a:cubicBezTo>
                <a:cubicBezTo>
                  <a:pt x="1658106" y="367054"/>
                  <a:pt x="1662784" y="359963"/>
                  <a:pt x="1666408" y="351817"/>
                </a:cubicBezTo>
                <a:close/>
                <a:moveTo>
                  <a:pt x="1593401" y="188504"/>
                </a:moveTo>
                <a:lnTo>
                  <a:pt x="1625985" y="244941"/>
                </a:lnTo>
                <a:lnTo>
                  <a:pt x="1619149" y="269251"/>
                </a:lnTo>
                <a:cubicBezTo>
                  <a:pt x="1616604" y="290244"/>
                  <a:pt x="1608870" y="306048"/>
                  <a:pt x="1597892" y="318610"/>
                </a:cubicBezTo>
                <a:cubicBezTo>
                  <a:pt x="1550328" y="373044"/>
                  <a:pt x="1441874" y="366591"/>
                  <a:pt x="1430842" y="457559"/>
                </a:cubicBezTo>
                <a:cubicBezTo>
                  <a:pt x="1417264" y="569519"/>
                  <a:pt x="1256112" y="533906"/>
                  <a:pt x="1242535" y="645865"/>
                </a:cubicBezTo>
                <a:cubicBezTo>
                  <a:pt x="1239990" y="666858"/>
                  <a:pt x="1232255" y="682663"/>
                  <a:pt x="1221279" y="695223"/>
                </a:cubicBezTo>
                <a:cubicBezTo>
                  <a:pt x="1173714" y="749659"/>
                  <a:pt x="1065259" y="743206"/>
                  <a:pt x="1054228" y="834173"/>
                </a:cubicBezTo>
                <a:cubicBezTo>
                  <a:pt x="1040650" y="946133"/>
                  <a:pt x="879498" y="910520"/>
                  <a:pt x="865920" y="1022480"/>
                </a:cubicBezTo>
                <a:cubicBezTo>
                  <a:pt x="863375" y="1043473"/>
                  <a:pt x="855641" y="1059277"/>
                  <a:pt x="844663" y="1071839"/>
                </a:cubicBezTo>
                <a:cubicBezTo>
                  <a:pt x="797098" y="1126274"/>
                  <a:pt x="688645" y="1119820"/>
                  <a:pt x="677613" y="1210788"/>
                </a:cubicBezTo>
                <a:cubicBezTo>
                  <a:pt x="676340" y="1221284"/>
                  <a:pt x="673770" y="1230483"/>
                  <a:pt x="670147" y="1238629"/>
                </a:cubicBezTo>
                <a:lnTo>
                  <a:pt x="656361" y="1260140"/>
                </a:lnTo>
                <a:lnTo>
                  <a:pt x="551157" y="1260140"/>
                </a:lnTo>
                <a:lnTo>
                  <a:pt x="570888" y="1251179"/>
                </a:lnTo>
                <a:cubicBezTo>
                  <a:pt x="587917" y="1242708"/>
                  <a:pt x="603614" y="1232905"/>
                  <a:pt x="615505" y="1219296"/>
                </a:cubicBezTo>
                <a:cubicBezTo>
                  <a:pt x="626482" y="1206733"/>
                  <a:pt x="634216" y="1190929"/>
                  <a:pt x="636762" y="1169937"/>
                </a:cubicBezTo>
                <a:cubicBezTo>
                  <a:pt x="647794" y="1078969"/>
                  <a:pt x="756247" y="1085423"/>
                  <a:pt x="803812" y="1030988"/>
                </a:cubicBezTo>
                <a:cubicBezTo>
                  <a:pt x="814790" y="1018426"/>
                  <a:pt x="822523" y="1002623"/>
                  <a:pt x="825069" y="981629"/>
                </a:cubicBezTo>
                <a:cubicBezTo>
                  <a:pt x="838647" y="869669"/>
                  <a:pt x="999799" y="905282"/>
                  <a:pt x="1013377" y="793322"/>
                </a:cubicBezTo>
                <a:cubicBezTo>
                  <a:pt x="1024408" y="702355"/>
                  <a:pt x="1132863" y="708808"/>
                  <a:pt x="1180428" y="654373"/>
                </a:cubicBezTo>
                <a:cubicBezTo>
                  <a:pt x="1191404" y="641811"/>
                  <a:pt x="1199139" y="626007"/>
                  <a:pt x="1201684" y="605014"/>
                </a:cubicBezTo>
                <a:cubicBezTo>
                  <a:pt x="1215261" y="493054"/>
                  <a:pt x="1376413" y="528668"/>
                  <a:pt x="1389991" y="416708"/>
                </a:cubicBezTo>
                <a:cubicBezTo>
                  <a:pt x="1401023" y="325740"/>
                  <a:pt x="1509477" y="332193"/>
                  <a:pt x="1557041" y="277759"/>
                </a:cubicBezTo>
                <a:cubicBezTo>
                  <a:pt x="1568019" y="265197"/>
                  <a:pt x="1575753" y="249393"/>
                  <a:pt x="1578298" y="228400"/>
                </a:cubicBezTo>
                <a:cubicBezTo>
                  <a:pt x="1579996" y="214405"/>
                  <a:pt x="1583999" y="202716"/>
                  <a:pt x="1589731" y="192756"/>
                </a:cubicBezTo>
                <a:close/>
                <a:moveTo>
                  <a:pt x="1140401" y="168777"/>
                </a:moveTo>
                <a:lnTo>
                  <a:pt x="1133286" y="195310"/>
                </a:lnTo>
                <a:cubicBezTo>
                  <a:pt x="1129663" y="203455"/>
                  <a:pt x="1124985" y="210547"/>
                  <a:pt x="1119497" y="216828"/>
                </a:cubicBezTo>
                <a:cubicBezTo>
                  <a:pt x="1071931" y="271262"/>
                  <a:pt x="963476" y="264807"/>
                  <a:pt x="952445" y="355775"/>
                </a:cubicBezTo>
                <a:cubicBezTo>
                  <a:pt x="949899" y="376767"/>
                  <a:pt x="942166" y="392573"/>
                  <a:pt x="931189" y="405134"/>
                </a:cubicBezTo>
                <a:cubicBezTo>
                  <a:pt x="883624" y="459569"/>
                  <a:pt x="775170" y="453116"/>
                  <a:pt x="764138" y="544083"/>
                </a:cubicBezTo>
                <a:cubicBezTo>
                  <a:pt x="750560" y="656043"/>
                  <a:pt x="589408" y="620430"/>
                  <a:pt x="575830" y="732391"/>
                </a:cubicBezTo>
                <a:cubicBezTo>
                  <a:pt x="573283" y="753383"/>
                  <a:pt x="565551" y="769188"/>
                  <a:pt x="554574" y="781749"/>
                </a:cubicBezTo>
                <a:cubicBezTo>
                  <a:pt x="542683" y="795358"/>
                  <a:pt x="526986" y="805161"/>
                  <a:pt x="509957" y="813632"/>
                </a:cubicBezTo>
                <a:lnTo>
                  <a:pt x="509481" y="813848"/>
                </a:lnTo>
                <a:lnTo>
                  <a:pt x="509481" y="743929"/>
                </a:lnTo>
                <a:lnTo>
                  <a:pt x="513723" y="740898"/>
                </a:lnTo>
                <a:cubicBezTo>
                  <a:pt x="524700" y="728337"/>
                  <a:pt x="532433" y="712533"/>
                  <a:pt x="534979" y="691540"/>
                </a:cubicBezTo>
                <a:cubicBezTo>
                  <a:pt x="548557" y="579579"/>
                  <a:pt x="709709" y="615192"/>
                  <a:pt x="723287" y="503232"/>
                </a:cubicBezTo>
                <a:cubicBezTo>
                  <a:pt x="734319" y="412265"/>
                  <a:pt x="842773" y="418718"/>
                  <a:pt x="890338" y="364283"/>
                </a:cubicBezTo>
                <a:cubicBezTo>
                  <a:pt x="901315" y="351722"/>
                  <a:pt x="909049" y="335917"/>
                  <a:pt x="911594" y="314925"/>
                </a:cubicBezTo>
                <a:cubicBezTo>
                  <a:pt x="921778" y="230954"/>
                  <a:pt x="1014972" y="229995"/>
                  <a:pt x="1066660" y="187530"/>
                </a:cubicBezTo>
                <a:lnTo>
                  <a:pt x="1068530" y="185363"/>
                </a:lnTo>
                <a:lnTo>
                  <a:pt x="1112241" y="179857"/>
                </a:lnTo>
                <a:close/>
                <a:moveTo>
                  <a:pt x="873863" y="145014"/>
                </a:moveTo>
                <a:lnTo>
                  <a:pt x="883345" y="151752"/>
                </a:lnTo>
                <a:lnTo>
                  <a:pt x="936394" y="172624"/>
                </a:lnTo>
                <a:lnTo>
                  <a:pt x="926696" y="177028"/>
                </a:lnTo>
                <a:cubicBezTo>
                  <a:pt x="892258" y="193590"/>
                  <a:pt x="862387" y="214718"/>
                  <a:pt x="856871" y="260201"/>
                </a:cubicBezTo>
                <a:cubicBezTo>
                  <a:pt x="854325" y="281193"/>
                  <a:pt x="846592" y="296999"/>
                  <a:pt x="835615" y="309560"/>
                </a:cubicBezTo>
                <a:cubicBezTo>
                  <a:pt x="788050" y="363995"/>
                  <a:pt x="679596" y="357542"/>
                  <a:pt x="668564" y="448509"/>
                </a:cubicBezTo>
                <a:cubicBezTo>
                  <a:pt x="666018" y="469502"/>
                  <a:pt x="658284" y="485307"/>
                  <a:pt x="647307" y="497868"/>
                </a:cubicBezTo>
                <a:cubicBezTo>
                  <a:pt x="599742" y="552303"/>
                  <a:pt x="491288" y="545849"/>
                  <a:pt x="480256" y="636817"/>
                </a:cubicBezTo>
                <a:cubicBezTo>
                  <a:pt x="477710" y="657809"/>
                  <a:pt x="469977" y="673613"/>
                  <a:pt x="458999" y="686175"/>
                </a:cubicBezTo>
                <a:cubicBezTo>
                  <a:pt x="411435" y="740611"/>
                  <a:pt x="302981" y="734156"/>
                  <a:pt x="291949" y="825124"/>
                </a:cubicBezTo>
                <a:cubicBezTo>
                  <a:pt x="289402" y="846117"/>
                  <a:pt x="281670" y="861921"/>
                  <a:pt x="270692" y="874483"/>
                </a:cubicBezTo>
                <a:cubicBezTo>
                  <a:pt x="223127" y="928918"/>
                  <a:pt x="114673" y="922464"/>
                  <a:pt x="103642" y="1013431"/>
                </a:cubicBezTo>
                <a:cubicBezTo>
                  <a:pt x="101095" y="1034423"/>
                  <a:pt x="93362" y="1050229"/>
                  <a:pt x="82385" y="1062790"/>
                </a:cubicBezTo>
                <a:lnTo>
                  <a:pt x="54215" y="1082921"/>
                </a:lnTo>
                <a:lnTo>
                  <a:pt x="0" y="1051620"/>
                </a:lnTo>
                <a:lnTo>
                  <a:pt x="41534" y="1021940"/>
                </a:lnTo>
                <a:cubicBezTo>
                  <a:pt x="52511" y="1009378"/>
                  <a:pt x="60244" y="993572"/>
                  <a:pt x="62791" y="972580"/>
                </a:cubicBezTo>
                <a:cubicBezTo>
                  <a:pt x="73822" y="881613"/>
                  <a:pt x="182276" y="888067"/>
                  <a:pt x="229842" y="833633"/>
                </a:cubicBezTo>
                <a:cubicBezTo>
                  <a:pt x="240819" y="821070"/>
                  <a:pt x="248552" y="805266"/>
                  <a:pt x="251098" y="784273"/>
                </a:cubicBezTo>
                <a:cubicBezTo>
                  <a:pt x="262130" y="693305"/>
                  <a:pt x="370584" y="699760"/>
                  <a:pt x="418149" y="645324"/>
                </a:cubicBezTo>
                <a:cubicBezTo>
                  <a:pt x="429126" y="632763"/>
                  <a:pt x="436859" y="616958"/>
                  <a:pt x="439405" y="595966"/>
                </a:cubicBezTo>
                <a:cubicBezTo>
                  <a:pt x="452983" y="484005"/>
                  <a:pt x="614136" y="519619"/>
                  <a:pt x="627713" y="407658"/>
                </a:cubicBezTo>
                <a:cubicBezTo>
                  <a:pt x="638745" y="316691"/>
                  <a:pt x="747199" y="323144"/>
                  <a:pt x="794763" y="268709"/>
                </a:cubicBezTo>
                <a:cubicBezTo>
                  <a:pt x="805741" y="256148"/>
                  <a:pt x="813475" y="240343"/>
                  <a:pt x="816020" y="219351"/>
                </a:cubicBezTo>
                <a:cubicBezTo>
                  <a:pt x="819415" y="191361"/>
                  <a:pt x="832033" y="172594"/>
                  <a:pt x="849262" y="158439"/>
                </a:cubicBezTo>
                <a:close/>
                <a:moveTo>
                  <a:pt x="1518344" y="65411"/>
                </a:moveTo>
                <a:lnTo>
                  <a:pt x="1529892" y="78504"/>
                </a:lnTo>
                <a:lnTo>
                  <a:pt x="1550290" y="113835"/>
                </a:lnTo>
                <a:lnTo>
                  <a:pt x="1544275" y="117876"/>
                </a:lnTo>
                <a:cubicBezTo>
                  <a:pt x="1531813" y="130914"/>
                  <a:pt x="1522966" y="147567"/>
                  <a:pt x="1520207" y="170309"/>
                </a:cubicBezTo>
                <a:cubicBezTo>
                  <a:pt x="1517662" y="191302"/>
                  <a:pt x="1509928" y="207106"/>
                  <a:pt x="1498951" y="219668"/>
                </a:cubicBezTo>
                <a:cubicBezTo>
                  <a:pt x="1451386" y="274103"/>
                  <a:pt x="1342932" y="267649"/>
                  <a:pt x="1331900" y="358616"/>
                </a:cubicBezTo>
                <a:cubicBezTo>
                  <a:pt x="1318322" y="470577"/>
                  <a:pt x="1157171" y="434964"/>
                  <a:pt x="1143593" y="546923"/>
                </a:cubicBezTo>
                <a:cubicBezTo>
                  <a:pt x="1141047" y="567915"/>
                  <a:pt x="1133313" y="583721"/>
                  <a:pt x="1122337" y="596282"/>
                </a:cubicBezTo>
                <a:cubicBezTo>
                  <a:pt x="1074772" y="650717"/>
                  <a:pt x="966317" y="644264"/>
                  <a:pt x="955286" y="735231"/>
                </a:cubicBezTo>
                <a:cubicBezTo>
                  <a:pt x="941708" y="847191"/>
                  <a:pt x="780556" y="811578"/>
                  <a:pt x="766978" y="923539"/>
                </a:cubicBezTo>
                <a:cubicBezTo>
                  <a:pt x="764432" y="944530"/>
                  <a:pt x="756699" y="960335"/>
                  <a:pt x="745722" y="972896"/>
                </a:cubicBezTo>
                <a:cubicBezTo>
                  <a:pt x="698156" y="1027332"/>
                  <a:pt x="589703" y="1020877"/>
                  <a:pt x="578671" y="1111846"/>
                </a:cubicBezTo>
                <a:cubicBezTo>
                  <a:pt x="576125" y="1132838"/>
                  <a:pt x="568392" y="1148643"/>
                  <a:pt x="557414" y="1161205"/>
                </a:cubicBezTo>
                <a:cubicBezTo>
                  <a:pt x="545523" y="1174814"/>
                  <a:pt x="529826" y="1184617"/>
                  <a:pt x="512797" y="1193088"/>
                </a:cubicBezTo>
                <a:lnTo>
                  <a:pt x="509481" y="1194594"/>
                </a:lnTo>
                <a:lnTo>
                  <a:pt x="509481" y="1125415"/>
                </a:lnTo>
                <a:lnTo>
                  <a:pt x="516563" y="1120354"/>
                </a:lnTo>
                <a:cubicBezTo>
                  <a:pt x="527541" y="1107792"/>
                  <a:pt x="535274" y="1091987"/>
                  <a:pt x="537820" y="1070995"/>
                </a:cubicBezTo>
                <a:cubicBezTo>
                  <a:pt x="548852" y="980027"/>
                  <a:pt x="657305" y="986481"/>
                  <a:pt x="704871" y="932047"/>
                </a:cubicBezTo>
                <a:cubicBezTo>
                  <a:pt x="715848" y="919484"/>
                  <a:pt x="723581" y="903681"/>
                  <a:pt x="726127" y="882688"/>
                </a:cubicBezTo>
                <a:cubicBezTo>
                  <a:pt x="739705" y="770727"/>
                  <a:pt x="900857" y="806340"/>
                  <a:pt x="914435" y="694380"/>
                </a:cubicBezTo>
                <a:cubicBezTo>
                  <a:pt x="925467" y="603413"/>
                  <a:pt x="1033921" y="609866"/>
                  <a:pt x="1081486" y="555430"/>
                </a:cubicBezTo>
                <a:cubicBezTo>
                  <a:pt x="1092463" y="542870"/>
                  <a:pt x="1100195" y="527065"/>
                  <a:pt x="1102742" y="506072"/>
                </a:cubicBezTo>
                <a:cubicBezTo>
                  <a:pt x="1116320" y="394113"/>
                  <a:pt x="1277472" y="429727"/>
                  <a:pt x="1291049" y="317766"/>
                </a:cubicBezTo>
                <a:cubicBezTo>
                  <a:pt x="1302081" y="226798"/>
                  <a:pt x="1410535" y="233251"/>
                  <a:pt x="1458100" y="178818"/>
                </a:cubicBezTo>
                <a:cubicBezTo>
                  <a:pt x="1469077" y="166255"/>
                  <a:pt x="1476811" y="150451"/>
                  <a:pt x="1479357" y="129458"/>
                </a:cubicBezTo>
                <a:cubicBezTo>
                  <a:pt x="1482752" y="101468"/>
                  <a:pt x="1495370" y="82701"/>
                  <a:pt x="1512599" y="68546"/>
                </a:cubicBezTo>
                <a:close/>
                <a:moveTo>
                  <a:pt x="773360" y="52130"/>
                </a:moveTo>
                <a:lnTo>
                  <a:pt x="810660" y="95201"/>
                </a:lnTo>
                <a:lnTo>
                  <a:pt x="785364" y="112195"/>
                </a:lnTo>
                <a:cubicBezTo>
                  <a:pt x="772902" y="125233"/>
                  <a:pt x="764055" y="141886"/>
                  <a:pt x="761297" y="164628"/>
                </a:cubicBezTo>
                <a:cubicBezTo>
                  <a:pt x="758752" y="185620"/>
                  <a:pt x="751018" y="201425"/>
                  <a:pt x="740041" y="213986"/>
                </a:cubicBezTo>
                <a:cubicBezTo>
                  <a:pt x="692476" y="268421"/>
                  <a:pt x="584022" y="261968"/>
                  <a:pt x="572990" y="352935"/>
                </a:cubicBezTo>
                <a:cubicBezTo>
                  <a:pt x="570444" y="373928"/>
                  <a:pt x="562710" y="389733"/>
                  <a:pt x="551734" y="402295"/>
                </a:cubicBezTo>
                <a:cubicBezTo>
                  <a:pt x="504168" y="456729"/>
                  <a:pt x="395715" y="450275"/>
                  <a:pt x="384682" y="541243"/>
                </a:cubicBezTo>
                <a:cubicBezTo>
                  <a:pt x="382137" y="562235"/>
                  <a:pt x="374403" y="578040"/>
                  <a:pt x="363426" y="590601"/>
                </a:cubicBezTo>
                <a:cubicBezTo>
                  <a:pt x="315861" y="645037"/>
                  <a:pt x="207407" y="638582"/>
                  <a:pt x="196375" y="729550"/>
                </a:cubicBezTo>
                <a:cubicBezTo>
                  <a:pt x="193829" y="750543"/>
                  <a:pt x="186096" y="766347"/>
                  <a:pt x="175118" y="778909"/>
                </a:cubicBezTo>
                <a:cubicBezTo>
                  <a:pt x="163227" y="792518"/>
                  <a:pt x="147530" y="802321"/>
                  <a:pt x="130502" y="810792"/>
                </a:cubicBezTo>
                <a:lnTo>
                  <a:pt x="108598" y="820739"/>
                </a:lnTo>
                <a:lnTo>
                  <a:pt x="235518" y="600907"/>
                </a:lnTo>
                <a:lnTo>
                  <a:pt x="277958" y="581634"/>
                </a:lnTo>
                <a:cubicBezTo>
                  <a:pt x="294987" y="573162"/>
                  <a:pt x="310684" y="563359"/>
                  <a:pt x="322575" y="549750"/>
                </a:cubicBezTo>
                <a:cubicBezTo>
                  <a:pt x="333552" y="537189"/>
                  <a:pt x="341285" y="521384"/>
                  <a:pt x="343831" y="500392"/>
                </a:cubicBezTo>
                <a:cubicBezTo>
                  <a:pt x="357409" y="388431"/>
                  <a:pt x="518562" y="424045"/>
                  <a:pt x="532139" y="312084"/>
                </a:cubicBezTo>
                <a:cubicBezTo>
                  <a:pt x="543171" y="221117"/>
                  <a:pt x="651625" y="227570"/>
                  <a:pt x="699190" y="173135"/>
                </a:cubicBezTo>
                <a:cubicBezTo>
                  <a:pt x="710167" y="160574"/>
                  <a:pt x="717901" y="144769"/>
                  <a:pt x="720447" y="123777"/>
                </a:cubicBezTo>
                <a:cubicBezTo>
                  <a:pt x="723841" y="95787"/>
                  <a:pt x="736459" y="77020"/>
                  <a:pt x="753688" y="62865"/>
                </a:cubicBezTo>
                <a:close/>
                <a:moveTo>
                  <a:pt x="1393278" y="4281"/>
                </a:moveTo>
                <a:lnTo>
                  <a:pt x="1405779" y="6805"/>
                </a:lnTo>
                <a:lnTo>
                  <a:pt x="1439518" y="9158"/>
                </a:lnTo>
                <a:lnTo>
                  <a:pt x="1456171" y="17284"/>
                </a:lnTo>
                <a:lnTo>
                  <a:pt x="1448701" y="22302"/>
                </a:lnTo>
                <a:cubicBezTo>
                  <a:pt x="1436239" y="35340"/>
                  <a:pt x="1427392" y="51993"/>
                  <a:pt x="1424634" y="74735"/>
                </a:cubicBezTo>
                <a:cubicBezTo>
                  <a:pt x="1422088" y="95728"/>
                  <a:pt x="1414354" y="111532"/>
                  <a:pt x="1403377" y="124094"/>
                </a:cubicBezTo>
                <a:cubicBezTo>
                  <a:pt x="1355812" y="178528"/>
                  <a:pt x="1247358" y="172075"/>
                  <a:pt x="1236326" y="263043"/>
                </a:cubicBezTo>
                <a:cubicBezTo>
                  <a:pt x="1233781" y="284035"/>
                  <a:pt x="1226047" y="299840"/>
                  <a:pt x="1215071" y="312402"/>
                </a:cubicBezTo>
                <a:cubicBezTo>
                  <a:pt x="1167505" y="366836"/>
                  <a:pt x="1059050" y="360382"/>
                  <a:pt x="1048019" y="451349"/>
                </a:cubicBezTo>
                <a:cubicBezTo>
                  <a:pt x="1045473" y="472341"/>
                  <a:pt x="1037740" y="488147"/>
                  <a:pt x="1026763" y="500707"/>
                </a:cubicBezTo>
                <a:cubicBezTo>
                  <a:pt x="979198" y="555143"/>
                  <a:pt x="870744" y="548690"/>
                  <a:pt x="859712" y="639657"/>
                </a:cubicBezTo>
                <a:cubicBezTo>
                  <a:pt x="857166" y="660650"/>
                  <a:pt x="849432" y="676455"/>
                  <a:pt x="838455" y="689016"/>
                </a:cubicBezTo>
                <a:cubicBezTo>
                  <a:pt x="790890" y="743451"/>
                  <a:pt x="682436" y="736997"/>
                  <a:pt x="671404" y="827965"/>
                </a:cubicBezTo>
                <a:cubicBezTo>
                  <a:pt x="668858" y="848958"/>
                  <a:pt x="661125" y="864761"/>
                  <a:pt x="650148" y="877324"/>
                </a:cubicBezTo>
                <a:cubicBezTo>
                  <a:pt x="626365" y="904542"/>
                  <a:pt x="587360" y="916536"/>
                  <a:pt x="552922" y="933098"/>
                </a:cubicBezTo>
                <a:lnTo>
                  <a:pt x="509481" y="962282"/>
                </a:lnTo>
                <a:lnTo>
                  <a:pt x="509481" y="893987"/>
                </a:lnTo>
                <a:lnTo>
                  <a:pt x="512071" y="892247"/>
                </a:lnTo>
                <a:cubicBezTo>
                  <a:pt x="546509" y="875685"/>
                  <a:pt x="585514" y="863690"/>
                  <a:pt x="609296" y="836472"/>
                </a:cubicBezTo>
                <a:cubicBezTo>
                  <a:pt x="620274" y="823911"/>
                  <a:pt x="628007" y="808107"/>
                  <a:pt x="630553" y="787114"/>
                </a:cubicBezTo>
                <a:cubicBezTo>
                  <a:pt x="644131" y="675153"/>
                  <a:pt x="805283" y="710766"/>
                  <a:pt x="818861" y="598806"/>
                </a:cubicBezTo>
                <a:cubicBezTo>
                  <a:pt x="829893" y="507839"/>
                  <a:pt x="938347" y="514292"/>
                  <a:pt x="985912" y="459857"/>
                </a:cubicBezTo>
                <a:cubicBezTo>
                  <a:pt x="996889" y="447296"/>
                  <a:pt x="1004623" y="431491"/>
                  <a:pt x="1007168" y="410499"/>
                </a:cubicBezTo>
                <a:cubicBezTo>
                  <a:pt x="1020746" y="298539"/>
                  <a:pt x="1181899" y="334152"/>
                  <a:pt x="1195475" y="222192"/>
                </a:cubicBezTo>
                <a:cubicBezTo>
                  <a:pt x="1206508" y="131224"/>
                  <a:pt x="1314961" y="137678"/>
                  <a:pt x="1362526" y="83243"/>
                </a:cubicBezTo>
                <a:cubicBezTo>
                  <a:pt x="1373504" y="70681"/>
                  <a:pt x="1381237" y="54877"/>
                  <a:pt x="1383783" y="33884"/>
                </a:cubicBezTo>
                <a:close/>
                <a:moveTo>
                  <a:pt x="1322357" y="0"/>
                </a:moveTo>
                <a:lnTo>
                  <a:pt x="1323472" y="0"/>
                </a:lnTo>
                <a:lnTo>
                  <a:pt x="1321594" y="7002"/>
                </a:lnTo>
                <a:cubicBezTo>
                  <a:pt x="1317970" y="15148"/>
                  <a:pt x="1313292" y="22240"/>
                  <a:pt x="1307803" y="28521"/>
                </a:cubicBezTo>
                <a:lnTo>
                  <a:pt x="1306289" y="29603"/>
                </a:lnTo>
                <a:close/>
                <a:moveTo>
                  <a:pt x="682004" y="0"/>
                </a:moveTo>
                <a:lnTo>
                  <a:pt x="714531" y="0"/>
                </a:lnTo>
                <a:lnTo>
                  <a:pt x="689790" y="16621"/>
                </a:lnTo>
                <a:cubicBezTo>
                  <a:pt x="677328" y="29659"/>
                  <a:pt x="668481" y="46312"/>
                  <a:pt x="665723" y="69054"/>
                </a:cubicBezTo>
                <a:cubicBezTo>
                  <a:pt x="663177" y="90045"/>
                  <a:pt x="655444" y="105851"/>
                  <a:pt x="644467" y="118412"/>
                </a:cubicBezTo>
                <a:cubicBezTo>
                  <a:pt x="596902" y="172847"/>
                  <a:pt x="488448" y="166394"/>
                  <a:pt x="477416" y="257361"/>
                </a:cubicBezTo>
                <a:cubicBezTo>
                  <a:pt x="474870" y="278354"/>
                  <a:pt x="467136" y="294159"/>
                  <a:pt x="456160" y="306721"/>
                </a:cubicBezTo>
                <a:cubicBezTo>
                  <a:pt x="444269" y="320330"/>
                  <a:pt x="428572" y="330133"/>
                  <a:pt x="411543" y="338604"/>
                </a:cubicBezTo>
                <a:lnTo>
                  <a:pt x="378222" y="353735"/>
                </a:lnTo>
                <a:lnTo>
                  <a:pt x="504887" y="134347"/>
                </a:lnTo>
                <a:lnTo>
                  <a:pt x="506391" y="133336"/>
                </a:lnTo>
                <a:cubicBezTo>
                  <a:pt x="540829" y="116774"/>
                  <a:pt x="579834" y="104779"/>
                  <a:pt x="603616" y="77561"/>
                </a:cubicBezTo>
                <a:cubicBezTo>
                  <a:pt x="614593" y="65000"/>
                  <a:pt x="622327" y="49195"/>
                  <a:pt x="624873" y="28203"/>
                </a:cubicBezTo>
                <a:lnTo>
                  <a:pt x="631061" y="8912"/>
                </a:lnTo>
                <a:lnTo>
                  <a:pt x="641455" y="818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: 図形 228">
            <a:extLst>
              <a:ext uri="{FF2B5EF4-FFF2-40B4-BE49-F238E27FC236}">
                <a16:creationId xmlns:a16="http://schemas.microsoft.com/office/drawing/2014/main" id="{BF1B9A9B-29CD-4E9B-B7A7-D704411811B2}"/>
              </a:ext>
            </a:extLst>
          </p:cNvPr>
          <p:cNvSpPr/>
          <p:nvPr/>
        </p:nvSpPr>
        <p:spPr bwMode="auto">
          <a:xfrm rot="10800000">
            <a:off x="3116669" y="1965784"/>
            <a:ext cx="996372" cy="1395155"/>
          </a:xfrm>
          <a:custGeom>
            <a:avLst/>
            <a:gdLst>
              <a:gd name="connsiteX0" fmla="*/ 33850 w 996372"/>
              <a:gd name="connsiteY0" fmla="*/ 1395155 h 1395155"/>
              <a:gd name="connsiteX1" fmla="*/ 0 w 996372"/>
              <a:gd name="connsiteY1" fmla="*/ 1395155 h 1395155"/>
              <a:gd name="connsiteX2" fmla="*/ 0 w 996372"/>
              <a:gd name="connsiteY2" fmla="*/ 1377780 h 1395155"/>
              <a:gd name="connsiteX3" fmla="*/ 33850 w 996372"/>
              <a:gd name="connsiteY3" fmla="*/ 953202 h 1395155"/>
              <a:gd name="connsiteX4" fmla="*/ 107890 w 996372"/>
              <a:gd name="connsiteY4" fmla="*/ 1395155 h 1395155"/>
              <a:gd name="connsiteX5" fmla="*/ 74040 w 996372"/>
              <a:gd name="connsiteY5" fmla="*/ 1395155 h 1395155"/>
              <a:gd name="connsiteX6" fmla="*/ 74041 w 996372"/>
              <a:gd name="connsiteY6" fmla="*/ 449091 h 1395155"/>
              <a:gd name="connsiteX7" fmla="*/ 107890 w 996372"/>
              <a:gd name="connsiteY7" fmla="*/ 24512 h 1395155"/>
              <a:gd name="connsiteX8" fmla="*/ 181930 w 996372"/>
              <a:gd name="connsiteY8" fmla="*/ 1395155 h 1395155"/>
              <a:gd name="connsiteX9" fmla="*/ 148081 w 996372"/>
              <a:gd name="connsiteY9" fmla="*/ 1395155 h 1395155"/>
              <a:gd name="connsiteX10" fmla="*/ 148081 w 996372"/>
              <a:gd name="connsiteY10" fmla="*/ 0 h 1395155"/>
              <a:gd name="connsiteX11" fmla="*/ 181930 w 996372"/>
              <a:gd name="connsiteY11" fmla="*/ 0 h 1395155"/>
              <a:gd name="connsiteX12" fmla="*/ 255970 w 996372"/>
              <a:gd name="connsiteY12" fmla="*/ 1395155 h 1395155"/>
              <a:gd name="connsiteX13" fmla="*/ 222121 w 996372"/>
              <a:gd name="connsiteY13" fmla="*/ 1395155 h 1395155"/>
              <a:gd name="connsiteX14" fmla="*/ 222121 w 996372"/>
              <a:gd name="connsiteY14" fmla="*/ 0 h 1395155"/>
              <a:gd name="connsiteX15" fmla="*/ 255971 w 996372"/>
              <a:gd name="connsiteY15" fmla="*/ 0 h 1395155"/>
              <a:gd name="connsiteX16" fmla="*/ 330011 w 996372"/>
              <a:gd name="connsiteY16" fmla="*/ 1395155 h 1395155"/>
              <a:gd name="connsiteX17" fmla="*/ 296160 w 996372"/>
              <a:gd name="connsiteY17" fmla="*/ 1395155 h 1395155"/>
              <a:gd name="connsiteX18" fmla="*/ 296160 w 996372"/>
              <a:gd name="connsiteY18" fmla="*/ 0 h 1395155"/>
              <a:gd name="connsiteX19" fmla="*/ 330011 w 996372"/>
              <a:gd name="connsiteY19" fmla="*/ 0 h 1395155"/>
              <a:gd name="connsiteX20" fmla="*/ 404051 w 996372"/>
              <a:gd name="connsiteY20" fmla="*/ 1395155 h 1395155"/>
              <a:gd name="connsiteX21" fmla="*/ 370201 w 996372"/>
              <a:gd name="connsiteY21" fmla="*/ 1395155 h 1395155"/>
              <a:gd name="connsiteX22" fmla="*/ 370201 w 996372"/>
              <a:gd name="connsiteY22" fmla="*/ 0 h 1395155"/>
              <a:gd name="connsiteX23" fmla="*/ 404051 w 996372"/>
              <a:gd name="connsiteY23" fmla="*/ 0 h 1395155"/>
              <a:gd name="connsiteX24" fmla="*/ 478091 w 996372"/>
              <a:gd name="connsiteY24" fmla="*/ 1395155 h 1395155"/>
              <a:gd name="connsiteX25" fmla="*/ 447003 w 996372"/>
              <a:gd name="connsiteY25" fmla="*/ 1395155 h 1395155"/>
              <a:gd name="connsiteX26" fmla="*/ 444241 w 996372"/>
              <a:gd name="connsiteY26" fmla="*/ 1395155 h 1395155"/>
              <a:gd name="connsiteX27" fmla="*/ 444241 w 996372"/>
              <a:gd name="connsiteY27" fmla="*/ 80696 h 1395155"/>
              <a:gd name="connsiteX28" fmla="*/ 478091 w 996372"/>
              <a:gd name="connsiteY28" fmla="*/ 505281 h 1395155"/>
              <a:gd name="connsiteX29" fmla="*/ 552131 w 996372"/>
              <a:gd name="connsiteY29" fmla="*/ 1395155 h 1395155"/>
              <a:gd name="connsiteX30" fmla="*/ 549037 w 996372"/>
              <a:gd name="connsiteY30" fmla="*/ 1395155 h 1395155"/>
              <a:gd name="connsiteX31" fmla="*/ 518281 w 996372"/>
              <a:gd name="connsiteY31" fmla="*/ 1395155 h 1395155"/>
              <a:gd name="connsiteX32" fmla="*/ 518282 w 996372"/>
              <a:gd name="connsiteY32" fmla="*/ 501107 h 1395155"/>
              <a:gd name="connsiteX33" fmla="*/ 552132 w 996372"/>
              <a:gd name="connsiteY33" fmla="*/ 76526 h 1395155"/>
              <a:gd name="connsiteX34" fmla="*/ 626171 w 996372"/>
              <a:gd name="connsiteY34" fmla="*/ 1395155 h 1395155"/>
              <a:gd name="connsiteX35" fmla="*/ 592321 w 996372"/>
              <a:gd name="connsiteY35" fmla="*/ 1395155 h 1395155"/>
              <a:gd name="connsiteX36" fmla="*/ 592322 w 996372"/>
              <a:gd name="connsiteY36" fmla="*/ 0 h 1395155"/>
              <a:gd name="connsiteX37" fmla="*/ 626172 w 996372"/>
              <a:gd name="connsiteY37" fmla="*/ 0 h 1395155"/>
              <a:gd name="connsiteX38" fmla="*/ 700212 w 996372"/>
              <a:gd name="connsiteY38" fmla="*/ 1395155 h 1395155"/>
              <a:gd name="connsiteX39" fmla="*/ 666362 w 996372"/>
              <a:gd name="connsiteY39" fmla="*/ 1395155 h 1395155"/>
              <a:gd name="connsiteX40" fmla="*/ 666362 w 996372"/>
              <a:gd name="connsiteY40" fmla="*/ 0 h 1395155"/>
              <a:gd name="connsiteX41" fmla="*/ 700212 w 996372"/>
              <a:gd name="connsiteY41" fmla="*/ 0 h 1395155"/>
              <a:gd name="connsiteX42" fmla="*/ 774251 w 996372"/>
              <a:gd name="connsiteY42" fmla="*/ 1395155 h 1395155"/>
              <a:gd name="connsiteX43" fmla="*/ 740402 w 996372"/>
              <a:gd name="connsiteY43" fmla="*/ 1395155 h 1395155"/>
              <a:gd name="connsiteX44" fmla="*/ 740402 w 996372"/>
              <a:gd name="connsiteY44" fmla="*/ 0 h 1395155"/>
              <a:gd name="connsiteX45" fmla="*/ 774251 w 996372"/>
              <a:gd name="connsiteY45" fmla="*/ 0 h 1395155"/>
              <a:gd name="connsiteX46" fmla="*/ 848291 w 996372"/>
              <a:gd name="connsiteY46" fmla="*/ 1395155 h 1395155"/>
              <a:gd name="connsiteX47" fmla="*/ 814441 w 996372"/>
              <a:gd name="connsiteY47" fmla="*/ 1395155 h 1395155"/>
              <a:gd name="connsiteX48" fmla="*/ 814441 w 996372"/>
              <a:gd name="connsiteY48" fmla="*/ 0 h 1395155"/>
              <a:gd name="connsiteX49" fmla="*/ 848292 w 996372"/>
              <a:gd name="connsiteY49" fmla="*/ 0 h 1395155"/>
              <a:gd name="connsiteX50" fmla="*/ 922332 w 996372"/>
              <a:gd name="connsiteY50" fmla="*/ 1395155 h 1395155"/>
              <a:gd name="connsiteX51" fmla="*/ 888482 w 996372"/>
              <a:gd name="connsiteY51" fmla="*/ 1395155 h 1395155"/>
              <a:gd name="connsiteX52" fmla="*/ 888482 w 996372"/>
              <a:gd name="connsiteY52" fmla="*/ 28680 h 1395155"/>
              <a:gd name="connsiteX53" fmla="*/ 922332 w 996372"/>
              <a:gd name="connsiteY53" fmla="*/ 453263 h 1395155"/>
              <a:gd name="connsiteX54" fmla="*/ 996372 w 996372"/>
              <a:gd name="connsiteY54" fmla="*/ 1395155 h 1395155"/>
              <a:gd name="connsiteX55" fmla="*/ 962522 w 996372"/>
              <a:gd name="connsiteY55" fmla="*/ 1395155 h 1395155"/>
              <a:gd name="connsiteX56" fmla="*/ 962522 w 996372"/>
              <a:gd name="connsiteY56" fmla="*/ 957369 h 1395155"/>
              <a:gd name="connsiteX57" fmla="*/ 996372 w 996372"/>
              <a:gd name="connsiteY57" fmla="*/ 1381952 h 139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996372" h="1395155">
                <a:moveTo>
                  <a:pt x="33850" y="1395155"/>
                </a:moveTo>
                <a:lnTo>
                  <a:pt x="0" y="1395155"/>
                </a:lnTo>
                <a:lnTo>
                  <a:pt x="0" y="1377780"/>
                </a:lnTo>
                <a:lnTo>
                  <a:pt x="33850" y="953202"/>
                </a:lnTo>
                <a:close/>
                <a:moveTo>
                  <a:pt x="107890" y="1395155"/>
                </a:moveTo>
                <a:lnTo>
                  <a:pt x="74040" y="1395155"/>
                </a:lnTo>
                <a:lnTo>
                  <a:pt x="74041" y="449091"/>
                </a:lnTo>
                <a:lnTo>
                  <a:pt x="107890" y="24512"/>
                </a:lnTo>
                <a:close/>
                <a:moveTo>
                  <a:pt x="181930" y="1395155"/>
                </a:moveTo>
                <a:lnTo>
                  <a:pt x="148081" y="1395155"/>
                </a:lnTo>
                <a:lnTo>
                  <a:pt x="148081" y="0"/>
                </a:lnTo>
                <a:lnTo>
                  <a:pt x="181930" y="0"/>
                </a:lnTo>
                <a:close/>
                <a:moveTo>
                  <a:pt x="255970" y="1395155"/>
                </a:moveTo>
                <a:lnTo>
                  <a:pt x="222121" y="1395155"/>
                </a:lnTo>
                <a:lnTo>
                  <a:pt x="222121" y="0"/>
                </a:lnTo>
                <a:lnTo>
                  <a:pt x="255971" y="0"/>
                </a:lnTo>
                <a:close/>
                <a:moveTo>
                  <a:pt x="330011" y="1395155"/>
                </a:moveTo>
                <a:lnTo>
                  <a:pt x="296160" y="1395155"/>
                </a:lnTo>
                <a:lnTo>
                  <a:pt x="296160" y="0"/>
                </a:lnTo>
                <a:lnTo>
                  <a:pt x="330011" y="0"/>
                </a:lnTo>
                <a:close/>
                <a:moveTo>
                  <a:pt x="404051" y="1395155"/>
                </a:moveTo>
                <a:lnTo>
                  <a:pt x="370201" y="1395155"/>
                </a:lnTo>
                <a:lnTo>
                  <a:pt x="370201" y="0"/>
                </a:lnTo>
                <a:lnTo>
                  <a:pt x="404051" y="0"/>
                </a:lnTo>
                <a:close/>
                <a:moveTo>
                  <a:pt x="478091" y="1395155"/>
                </a:moveTo>
                <a:lnTo>
                  <a:pt x="447003" y="1395155"/>
                </a:lnTo>
                <a:lnTo>
                  <a:pt x="444241" y="1395155"/>
                </a:lnTo>
                <a:lnTo>
                  <a:pt x="444241" y="80696"/>
                </a:lnTo>
                <a:lnTo>
                  <a:pt x="478091" y="505281"/>
                </a:lnTo>
                <a:close/>
                <a:moveTo>
                  <a:pt x="552131" y="1395155"/>
                </a:moveTo>
                <a:lnTo>
                  <a:pt x="549037" y="1395155"/>
                </a:lnTo>
                <a:lnTo>
                  <a:pt x="518281" y="1395155"/>
                </a:lnTo>
                <a:lnTo>
                  <a:pt x="518282" y="501107"/>
                </a:lnTo>
                <a:lnTo>
                  <a:pt x="552132" y="76526"/>
                </a:lnTo>
                <a:close/>
                <a:moveTo>
                  <a:pt x="626171" y="1395155"/>
                </a:moveTo>
                <a:lnTo>
                  <a:pt x="592321" y="1395155"/>
                </a:lnTo>
                <a:lnTo>
                  <a:pt x="592322" y="0"/>
                </a:lnTo>
                <a:lnTo>
                  <a:pt x="626172" y="0"/>
                </a:lnTo>
                <a:close/>
                <a:moveTo>
                  <a:pt x="700212" y="1395155"/>
                </a:moveTo>
                <a:lnTo>
                  <a:pt x="666362" y="1395155"/>
                </a:lnTo>
                <a:lnTo>
                  <a:pt x="666362" y="0"/>
                </a:lnTo>
                <a:lnTo>
                  <a:pt x="700212" y="0"/>
                </a:lnTo>
                <a:close/>
                <a:moveTo>
                  <a:pt x="774251" y="1395155"/>
                </a:moveTo>
                <a:lnTo>
                  <a:pt x="740402" y="1395155"/>
                </a:lnTo>
                <a:lnTo>
                  <a:pt x="740402" y="0"/>
                </a:lnTo>
                <a:lnTo>
                  <a:pt x="774251" y="0"/>
                </a:lnTo>
                <a:close/>
                <a:moveTo>
                  <a:pt x="848291" y="1395155"/>
                </a:moveTo>
                <a:lnTo>
                  <a:pt x="814441" y="1395155"/>
                </a:lnTo>
                <a:lnTo>
                  <a:pt x="814441" y="0"/>
                </a:lnTo>
                <a:lnTo>
                  <a:pt x="848292" y="0"/>
                </a:lnTo>
                <a:close/>
                <a:moveTo>
                  <a:pt x="922332" y="1395155"/>
                </a:moveTo>
                <a:lnTo>
                  <a:pt x="888482" y="1395155"/>
                </a:lnTo>
                <a:lnTo>
                  <a:pt x="888482" y="28680"/>
                </a:lnTo>
                <a:lnTo>
                  <a:pt x="922332" y="453263"/>
                </a:lnTo>
                <a:close/>
                <a:moveTo>
                  <a:pt x="996372" y="1395155"/>
                </a:moveTo>
                <a:lnTo>
                  <a:pt x="962522" y="1395155"/>
                </a:lnTo>
                <a:lnTo>
                  <a:pt x="962522" y="957369"/>
                </a:lnTo>
                <a:lnTo>
                  <a:pt x="996372" y="138195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  <a:alpha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98CB17C5-018C-415E-8E00-50C3BEC5DC96}"/>
              </a:ext>
            </a:extLst>
          </p:cNvPr>
          <p:cNvSpPr/>
          <p:nvPr/>
        </p:nvSpPr>
        <p:spPr bwMode="auto">
          <a:xfrm>
            <a:off x="2563720" y="795654"/>
            <a:ext cx="2104070" cy="1260140"/>
          </a:xfrm>
          <a:custGeom>
            <a:avLst/>
            <a:gdLst>
              <a:gd name="connsiteX0" fmla="*/ 700530 w 2104070"/>
              <a:gd name="connsiteY0" fmla="*/ 0 h 1260140"/>
              <a:gd name="connsiteX1" fmla="*/ 763187 w 2104070"/>
              <a:gd name="connsiteY1" fmla="*/ 0 h 1260140"/>
              <a:gd name="connsiteX2" fmla="*/ 790803 w 2104070"/>
              <a:gd name="connsiteY2" fmla="*/ 50879 h 1260140"/>
              <a:gd name="connsiteX3" fmla="*/ 1052035 w 2104070"/>
              <a:gd name="connsiteY3" fmla="*/ 189775 h 1260140"/>
              <a:gd name="connsiteX4" fmla="*/ 1313267 w 2104070"/>
              <a:gd name="connsiteY4" fmla="*/ 50879 h 1260140"/>
              <a:gd name="connsiteX5" fmla="*/ 1340883 w 2104070"/>
              <a:gd name="connsiteY5" fmla="*/ 0 h 1260140"/>
              <a:gd name="connsiteX6" fmla="*/ 1390599 w 2104070"/>
              <a:gd name="connsiteY6" fmla="*/ 0 h 1260140"/>
              <a:gd name="connsiteX7" fmla="*/ 1424305 w 2104070"/>
              <a:gd name="connsiteY7" fmla="*/ 6805 h 1260140"/>
              <a:gd name="connsiteX8" fmla="*/ 1458044 w 2104070"/>
              <a:gd name="connsiteY8" fmla="*/ 9158 h 1260140"/>
              <a:gd name="connsiteX9" fmla="*/ 1548418 w 2104070"/>
              <a:gd name="connsiteY9" fmla="*/ 78504 h 1260140"/>
              <a:gd name="connsiteX10" fmla="*/ 2104070 w 2104070"/>
              <a:gd name="connsiteY10" fmla="*/ 1040922 h 1260140"/>
              <a:gd name="connsiteX11" fmla="*/ 1846278 w 2104070"/>
              <a:gd name="connsiteY11" fmla="*/ 1189758 h 1260140"/>
              <a:gd name="connsiteX12" fmla="*/ 1563122 w 2104070"/>
              <a:gd name="connsiteY12" fmla="*/ 699317 h 1260140"/>
              <a:gd name="connsiteX13" fmla="*/ 1563122 w 2104070"/>
              <a:gd name="connsiteY13" fmla="*/ 1260140 h 1260140"/>
              <a:gd name="connsiteX14" fmla="*/ 528007 w 2104070"/>
              <a:gd name="connsiteY14" fmla="*/ 1260140 h 1260140"/>
              <a:gd name="connsiteX15" fmla="*/ 528007 w 2104070"/>
              <a:gd name="connsiteY15" fmla="*/ 721733 h 1260140"/>
              <a:gd name="connsiteX16" fmla="*/ 257792 w 2104070"/>
              <a:gd name="connsiteY16" fmla="*/ 1189760 h 1260140"/>
              <a:gd name="connsiteX17" fmla="*/ 0 w 2104070"/>
              <a:gd name="connsiteY17" fmla="*/ 1040924 h 1260140"/>
              <a:gd name="connsiteX18" fmla="*/ 555652 w 2104070"/>
              <a:gd name="connsiteY18" fmla="*/ 78506 h 1260140"/>
              <a:gd name="connsiteX19" fmla="*/ 572730 w 2104070"/>
              <a:gd name="connsiteY19" fmla="*/ 59145 h 1260140"/>
              <a:gd name="connsiteX20" fmla="*/ 578538 w 2104070"/>
              <a:gd name="connsiteY20" fmla="*/ 50531 h 1260140"/>
              <a:gd name="connsiteX21" fmla="*/ 582955 w 2104070"/>
              <a:gd name="connsiteY21" fmla="*/ 47553 h 1260140"/>
              <a:gd name="connsiteX22" fmla="*/ 594748 w 2104070"/>
              <a:gd name="connsiteY22" fmla="*/ 34182 h 1260140"/>
              <a:gd name="connsiteX23" fmla="*/ 623846 w 2104070"/>
              <a:gd name="connsiteY23" fmla="*/ 19983 h 1260140"/>
              <a:gd name="connsiteX24" fmla="*/ 633376 w 2104070"/>
              <a:gd name="connsiteY24" fmla="*/ 13558 h 1260140"/>
              <a:gd name="connsiteX25" fmla="*/ 639580 w 2104070"/>
              <a:gd name="connsiteY25" fmla="*/ 12305 h 1260140"/>
              <a:gd name="connsiteX26" fmla="*/ 646027 w 2104070"/>
              <a:gd name="connsiteY26" fmla="*/ 9160 h 1260140"/>
              <a:gd name="connsiteX27" fmla="*/ 659981 w 2104070"/>
              <a:gd name="connsiteY27" fmla="*/ 8187 h 126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4070" h="1260140">
                <a:moveTo>
                  <a:pt x="700530" y="0"/>
                </a:moveTo>
                <a:lnTo>
                  <a:pt x="763187" y="0"/>
                </a:lnTo>
                <a:lnTo>
                  <a:pt x="790803" y="50879"/>
                </a:lnTo>
                <a:cubicBezTo>
                  <a:pt x="847417" y="134679"/>
                  <a:pt x="943292" y="189775"/>
                  <a:pt x="1052035" y="189775"/>
                </a:cubicBezTo>
                <a:cubicBezTo>
                  <a:pt x="1160778" y="189775"/>
                  <a:pt x="1256653" y="134679"/>
                  <a:pt x="1313267" y="50879"/>
                </a:cubicBezTo>
                <a:lnTo>
                  <a:pt x="1340883" y="0"/>
                </a:lnTo>
                <a:lnTo>
                  <a:pt x="1390599" y="0"/>
                </a:lnTo>
                <a:lnTo>
                  <a:pt x="1424305" y="6805"/>
                </a:lnTo>
                <a:lnTo>
                  <a:pt x="1458044" y="9158"/>
                </a:lnTo>
                <a:cubicBezTo>
                  <a:pt x="1494836" y="19016"/>
                  <a:pt x="1527868" y="42911"/>
                  <a:pt x="1548418" y="78504"/>
                </a:cubicBezTo>
                <a:lnTo>
                  <a:pt x="2104070" y="1040922"/>
                </a:lnTo>
                <a:lnTo>
                  <a:pt x="1846278" y="1189758"/>
                </a:lnTo>
                <a:lnTo>
                  <a:pt x="1563122" y="699317"/>
                </a:lnTo>
                <a:lnTo>
                  <a:pt x="1563122" y="1260140"/>
                </a:lnTo>
                <a:lnTo>
                  <a:pt x="528007" y="1260140"/>
                </a:lnTo>
                <a:lnTo>
                  <a:pt x="528007" y="721733"/>
                </a:lnTo>
                <a:lnTo>
                  <a:pt x="257792" y="1189760"/>
                </a:lnTo>
                <a:lnTo>
                  <a:pt x="0" y="1040924"/>
                </a:lnTo>
                <a:lnTo>
                  <a:pt x="555652" y="78506"/>
                </a:lnTo>
                <a:lnTo>
                  <a:pt x="572730" y="59145"/>
                </a:lnTo>
                <a:lnTo>
                  <a:pt x="578538" y="50531"/>
                </a:lnTo>
                <a:lnTo>
                  <a:pt x="582955" y="47553"/>
                </a:lnTo>
                <a:lnTo>
                  <a:pt x="594748" y="34182"/>
                </a:lnTo>
                <a:lnTo>
                  <a:pt x="623846" y="19983"/>
                </a:lnTo>
                <a:lnTo>
                  <a:pt x="633376" y="13558"/>
                </a:lnTo>
                <a:lnTo>
                  <a:pt x="639580" y="12305"/>
                </a:lnTo>
                <a:lnTo>
                  <a:pt x="646027" y="9160"/>
                </a:lnTo>
                <a:lnTo>
                  <a:pt x="659981" y="8187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E321A3AF-2D24-4B19-B5F1-4F0982B0C3FA}"/>
              </a:ext>
            </a:extLst>
          </p:cNvPr>
          <p:cNvSpPr/>
          <p:nvPr/>
        </p:nvSpPr>
        <p:spPr bwMode="auto">
          <a:xfrm>
            <a:off x="2563718" y="816078"/>
            <a:ext cx="2104070" cy="1239716"/>
          </a:xfrm>
          <a:custGeom>
            <a:avLst/>
            <a:gdLst>
              <a:gd name="connsiteX0" fmla="*/ 1468421 w 2104070"/>
              <a:gd name="connsiteY0" fmla="*/ 1216975 h 1239716"/>
              <a:gd name="connsiteX1" fmla="*/ 1510561 w 2104070"/>
              <a:gd name="connsiteY1" fmla="*/ 1236540 h 1239716"/>
              <a:gd name="connsiteX2" fmla="*/ 1516033 w 2104070"/>
              <a:gd name="connsiteY2" fmla="*/ 1239716 h 1239716"/>
              <a:gd name="connsiteX3" fmla="*/ 1422698 w 2104070"/>
              <a:gd name="connsiteY3" fmla="*/ 1239716 h 1239716"/>
              <a:gd name="connsiteX4" fmla="*/ 1426281 w 2104070"/>
              <a:gd name="connsiteY4" fmla="*/ 1236540 h 1239716"/>
              <a:gd name="connsiteX5" fmla="*/ 1468421 w 2104070"/>
              <a:gd name="connsiteY5" fmla="*/ 1216975 h 1239716"/>
              <a:gd name="connsiteX6" fmla="*/ 794179 w 2104070"/>
              <a:gd name="connsiteY6" fmla="*/ 1216975 h 1239716"/>
              <a:gd name="connsiteX7" fmla="*/ 836319 w 2104070"/>
              <a:gd name="connsiteY7" fmla="*/ 1236540 h 1239716"/>
              <a:gd name="connsiteX8" fmla="*/ 841791 w 2104070"/>
              <a:gd name="connsiteY8" fmla="*/ 1239716 h 1239716"/>
              <a:gd name="connsiteX9" fmla="*/ 748457 w 2104070"/>
              <a:gd name="connsiteY9" fmla="*/ 1239716 h 1239716"/>
              <a:gd name="connsiteX10" fmla="*/ 752039 w 2104070"/>
              <a:gd name="connsiteY10" fmla="*/ 1236540 h 1239716"/>
              <a:gd name="connsiteX11" fmla="*/ 794179 w 2104070"/>
              <a:gd name="connsiteY11" fmla="*/ 1216975 h 1239716"/>
              <a:gd name="connsiteX12" fmla="*/ 1289326 w 2104070"/>
              <a:gd name="connsiteY12" fmla="*/ 1216669 h 1239716"/>
              <a:gd name="connsiteX13" fmla="*/ 1323565 w 2104070"/>
              <a:gd name="connsiteY13" fmla="*/ 1225673 h 1239716"/>
              <a:gd name="connsiteX14" fmla="*/ 1347243 w 2104070"/>
              <a:gd name="connsiteY14" fmla="*/ 1239716 h 1239716"/>
              <a:gd name="connsiteX15" fmla="*/ 1254138 w 2104070"/>
              <a:gd name="connsiteY15" fmla="*/ 1239716 h 1239716"/>
              <a:gd name="connsiteX16" fmla="*/ 1257721 w 2104070"/>
              <a:gd name="connsiteY16" fmla="*/ 1236540 h 1239716"/>
              <a:gd name="connsiteX17" fmla="*/ 1289326 w 2104070"/>
              <a:gd name="connsiteY17" fmla="*/ 1216669 h 1239716"/>
              <a:gd name="connsiteX18" fmla="*/ 1120765 w 2104070"/>
              <a:gd name="connsiteY18" fmla="*/ 1216669 h 1239716"/>
              <a:gd name="connsiteX19" fmla="*/ 1155004 w 2104070"/>
              <a:gd name="connsiteY19" fmla="*/ 1225673 h 1239716"/>
              <a:gd name="connsiteX20" fmla="*/ 1178682 w 2104070"/>
              <a:gd name="connsiteY20" fmla="*/ 1239716 h 1239716"/>
              <a:gd name="connsiteX21" fmla="*/ 1085577 w 2104070"/>
              <a:gd name="connsiteY21" fmla="*/ 1239716 h 1239716"/>
              <a:gd name="connsiteX22" fmla="*/ 1089160 w 2104070"/>
              <a:gd name="connsiteY22" fmla="*/ 1236540 h 1239716"/>
              <a:gd name="connsiteX23" fmla="*/ 1120765 w 2104070"/>
              <a:gd name="connsiteY23" fmla="*/ 1216669 h 1239716"/>
              <a:gd name="connsiteX24" fmla="*/ 952205 w 2104070"/>
              <a:gd name="connsiteY24" fmla="*/ 1216669 h 1239716"/>
              <a:gd name="connsiteX25" fmla="*/ 986444 w 2104070"/>
              <a:gd name="connsiteY25" fmla="*/ 1225673 h 1239716"/>
              <a:gd name="connsiteX26" fmla="*/ 1010122 w 2104070"/>
              <a:gd name="connsiteY26" fmla="*/ 1239716 h 1239716"/>
              <a:gd name="connsiteX27" fmla="*/ 916691 w 2104070"/>
              <a:gd name="connsiteY27" fmla="*/ 1239716 h 1239716"/>
              <a:gd name="connsiteX28" fmla="*/ 920600 w 2104070"/>
              <a:gd name="connsiteY28" fmla="*/ 1236540 h 1239716"/>
              <a:gd name="connsiteX29" fmla="*/ 952205 w 2104070"/>
              <a:gd name="connsiteY29" fmla="*/ 1216669 h 1239716"/>
              <a:gd name="connsiteX30" fmla="*/ 615084 w 2104070"/>
              <a:gd name="connsiteY30" fmla="*/ 1216669 h 1239716"/>
              <a:gd name="connsiteX31" fmla="*/ 649322 w 2104070"/>
              <a:gd name="connsiteY31" fmla="*/ 1225673 h 1239716"/>
              <a:gd name="connsiteX32" fmla="*/ 673001 w 2104070"/>
              <a:gd name="connsiteY32" fmla="*/ 1239716 h 1239716"/>
              <a:gd name="connsiteX33" fmla="*/ 579570 w 2104070"/>
              <a:gd name="connsiteY33" fmla="*/ 1239716 h 1239716"/>
              <a:gd name="connsiteX34" fmla="*/ 583479 w 2104070"/>
              <a:gd name="connsiteY34" fmla="*/ 1236540 h 1239716"/>
              <a:gd name="connsiteX35" fmla="*/ 615084 w 2104070"/>
              <a:gd name="connsiteY35" fmla="*/ 1216669 h 1239716"/>
              <a:gd name="connsiteX36" fmla="*/ 1805542 w 2104070"/>
              <a:gd name="connsiteY36" fmla="*/ 1081813 h 1239716"/>
              <a:gd name="connsiteX37" fmla="*/ 1931962 w 2104070"/>
              <a:gd name="connsiteY37" fmla="*/ 1101378 h 1239716"/>
              <a:gd name="connsiteX38" fmla="*/ 1974102 w 2104070"/>
              <a:gd name="connsiteY38" fmla="*/ 1081813 h 1239716"/>
              <a:gd name="connsiteX39" fmla="*/ 1988928 w 2104070"/>
              <a:gd name="connsiteY39" fmla="*/ 1086975 h 1239716"/>
              <a:gd name="connsiteX40" fmla="*/ 1855778 w 2104070"/>
              <a:gd name="connsiteY40" fmla="*/ 1163849 h 1239716"/>
              <a:gd name="connsiteX41" fmla="*/ 1847682 w 2104070"/>
              <a:gd name="connsiteY41" fmla="*/ 1159150 h 1239716"/>
              <a:gd name="connsiteX42" fmla="*/ 1836728 w 2104070"/>
              <a:gd name="connsiteY42" fmla="*/ 1152793 h 1239716"/>
              <a:gd name="connsiteX43" fmla="*/ 1796363 w 2104070"/>
              <a:gd name="connsiteY43" fmla="*/ 1082878 h 1239716"/>
              <a:gd name="connsiteX44" fmla="*/ 615084 w 2104070"/>
              <a:gd name="connsiteY44" fmla="*/ 1081507 h 1239716"/>
              <a:gd name="connsiteX45" fmla="*/ 752039 w 2104070"/>
              <a:gd name="connsiteY45" fmla="*/ 1101378 h 1239716"/>
              <a:gd name="connsiteX46" fmla="*/ 920600 w 2104070"/>
              <a:gd name="connsiteY46" fmla="*/ 1101378 h 1239716"/>
              <a:gd name="connsiteX47" fmla="*/ 952205 w 2104070"/>
              <a:gd name="connsiteY47" fmla="*/ 1081507 h 1239716"/>
              <a:gd name="connsiteX48" fmla="*/ 1089160 w 2104070"/>
              <a:gd name="connsiteY48" fmla="*/ 1101378 h 1239716"/>
              <a:gd name="connsiteX49" fmla="*/ 1120765 w 2104070"/>
              <a:gd name="connsiteY49" fmla="*/ 1081507 h 1239716"/>
              <a:gd name="connsiteX50" fmla="*/ 1257721 w 2104070"/>
              <a:gd name="connsiteY50" fmla="*/ 1101378 h 1239716"/>
              <a:gd name="connsiteX51" fmla="*/ 1289326 w 2104070"/>
              <a:gd name="connsiteY51" fmla="*/ 1081507 h 1239716"/>
              <a:gd name="connsiteX52" fmla="*/ 1426281 w 2104070"/>
              <a:gd name="connsiteY52" fmla="*/ 1101378 h 1239716"/>
              <a:gd name="connsiteX53" fmla="*/ 1552701 w 2104070"/>
              <a:gd name="connsiteY53" fmla="*/ 1120944 h 1239716"/>
              <a:gd name="connsiteX54" fmla="*/ 1563122 w 2104070"/>
              <a:gd name="connsiteY54" fmla="*/ 1119734 h 1239716"/>
              <a:gd name="connsiteX55" fmla="*/ 1563122 w 2104070"/>
              <a:gd name="connsiteY55" fmla="*/ 1177507 h 1239716"/>
              <a:gd name="connsiteX56" fmla="*/ 1552701 w 2104070"/>
              <a:gd name="connsiteY56" fmla="*/ 1178716 h 1239716"/>
              <a:gd name="connsiteX57" fmla="*/ 1426281 w 2104070"/>
              <a:gd name="connsiteY57" fmla="*/ 1159150 h 1239716"/>
              <a:gd name="connsiteX58" fmla="*/ 1289326 w 2104070"/>
              <a:gd name="connsiteY58" fmla="*/ 1139279 h 1239716"/>
              <a:gd name="connsiteX59" fmla="*/ 1257721 w 2104070"/>
              <a:gd name="connsiteY59" fmla="*/ 1159150 h 1239716"/>
              <a:gd name="connsiteX60" fmla="*/ 1120765 w 2104070"/>
              <a:gd name="connsiteY60" fmla="*/ 1139279 h 1239716"/>
              <a:gd name="connsiteX61" fmla="*/ 1089160 w 2104070"/>
              <a:gd name="connsiteY61" fmla="*/ 1159150 h 1239716"/>
              <a:gd name="connsiteX62" fmla="*/ 952205 w 2104070"/>
              <a:gd name="connsiteY62" fmla="*/ 1139279 h 1239716"/>
              <a:gd name="connsiteX63" fmla="*/ 920600 w 2104070"/>
              <a:gd name="connsiteY63" fmla="*/ 1159150 h 1239716"/>
              <a:gd name="connsiteX64" fmla="*/ 752039 w 2104070"/>
              <a:gd name="connsiteY64" fmla="*/ 1159150 h 1239716"/>
              <a:gd name="connsiteX65" fmla="*/ 615084 w 2104070"/>
              <a:gd name="connsiteY65" fmla="*/ 1139279 h 1239716"/>
              <a:gd name="connsiteX66" fmla="*/ 583479 w 2104070"/>
              <a:gd name="connsiteY66" fmla="*/ 1159150 h 1239716"/>
              <a:gd name="connsiteX67" fmla="*/ 541339 w 2104070"/>
              <a:gd name="connsiteY67" fmla="*/ 1178716 h 1239716"/>
              <a:gd name="connsiteX68" fmla="*/ 528007 w 2104070"/>
              <a:gd name="connsiteY68" fmla="*/ 1174074 h 1239716"/>
              <a:gd name="connsiteX69" fmla="*/ 528007 w 2104070"/>
              <a:gd name="connsiteY69" fmla="*/ 1116302 h 1239716"/>
              <a:gd name="connsiteX70" fmla="*/ 541339 w 2104070"/>
              <a:gd name="connsiteY70" fmla="*/ 1120944 h 1239716"/>
              <a:gd name="connsiteX71" fmla="*/ 583479 w 2104070"/>
              <a:gd name="connsiteY71" fmla="*/ 1101378 h 1239716"/>
              <a:gd name="connsiteX72" fmla="*/ 615084 w 2104070"/>
              <a:gd name="connsiteY72" fmla="*/ 1081507 h 1239716"/>
              <a:gd name="connsiteX73" fmla="*/ 109402 w 2104070"/>
              <a:gd name="connsiteY73" fmla="*/ 1081507 h 1239716"/>
              <a:gd name="connsiteX74" fmla="*/ 246358 w 2104070"/>
              <a:gd name="connsiteY74" fmla="*/ 1101378 h 1239716"/>
              <a:gd name="connsiteX75" fmla="*/ 277964 w 2104070"/>
              <a:gd name="connsiteY75" fmla="*/ 1081507 h 1239716"/>
              <a:gd name="connsiteX76" fmla="*/ 295083 w 2104070"/>
              <a:gd name="connsiteY76" fmla="*/ 1083285 h 1239716"/>
              <a:gd name="connsiteX77" fmla="*/ 305046 w 2104070"/>
              <a:gd name="connsiteY77" fmla="*/ 1087490 h 1239716"/>
              <a:gd name="connsiteX78" fmla="*/ 274442 w 2104070"/>
              <a:gd name="connsiteY78" fmla="*/ 1140497 h 1239716"/>
              <a:gd name="connsiteX79" fmla="*/ 262161 w 2104070"/>
              <a:gd name="connsiteY79" fmla="*/ 1144744 h 1239716"/>
              <a:gd name="connsiteX80" fmla="*/ 246358 w 2104070"/>
              <a:gd name="connsiteY80" fmla="*/ 1159150 h 1239716"/>
              <a:gd name="connsiteX81" fmla="*/ 243779 w 2104070"/>
              <a:gd name="connsiteY81" fmla="*/ 1161246 h 1239716"/>
              <a:gd name="connsiteX82" fmla="*/ 107066 w 2104070"/>
              <a:gd name="connsiteY82" fmla="*/ 1082315 h 1239716"/>
              <a:gd name="connsiteX83" fmla="*/ 1805542 w 2104070"/>
              <a:gd name="connsiteY83" fmla="*/ 946651 h 1239716"/>
              <a:gd name="connsiteX84" fmla="*/ 1931962 w 2104070"/>
              <a:gd name="connsiteY84" fmla="*/ 966216 h 1239716"/>
              <a:gd name="connsiteX85" fmla="*/ 2079453 w 2104070"/>
              <a:gd name="connsiteY85" fmla="*/ 983336 h 1239716"/>
              <a:gd name="connsiteX86" fmla="*/ 2081605 w 2104070"/>
              <a:gd name="connsiteY86" fmla="*/ 981588 h 1239716"/>
              <a:gd name="connsiteX87" fmla="*/ 2104070 w 2104070"/>
              <a:gd name="connsiteY87" fmla="*/ 1020498 h 1239716"/>
              <a:gd name="connsiteX88" fmla="*/ 2065584 w 2104070"/>
              <a:gd name="connsiteY88" fmla="*/ 1042718 h 1239716"/>
              <a:gd name="connsiteX89" fmla="*/ 2058383 w 2104070"/>
              <a:gd name="connsiteY89" fmla="*/ 1043554 h 1239716"/>
              <a:gd name="connsiteX90" fmla="*/ 1931962 w 2104070"/>
              <a:gd name="connsiteY90" fmla="*/ 1023988 h 1239716"/>
              <a:gd name="connsiteX91" fmla="*/ 1763402 w 2104070"/>
              <a:gd name="connsiteY91" fmla="*/ 1023988 h 1239716"/>
              <a:gd name="connsiteX92" fmla="*/ 1762694 w 2104070"/>
              <a:gd name="connsiteY92" fmla="*/ 1024563 h 1239716"/>
              <a:gd name="connsiteX93" fmla="*/ 1739108 w 2104070"/>
              <a:gd name="connsiteY93" fmla="*/ 983711 h 1239716"/>
              <a:gd name="connsiteX94" fmla="*/ 1742332 w 2104070"/>
              <a:gd name="connsiteY94" fmla="*/ 983336 h 1239716"/>
              <a:gd name="connsiteX95" fmla="*/ 1763402 w 2104070"/>
              <a:gd name="connsiteY95" fmla="*/ 966216 h 1239716"/>
              <a:gd name="connsiteX96" fmla="*/ 1805542 w 2104070"/>
              <a:gd name="connsiteY96" fmla="*/ 946651 h 1239716"/>
              <a:gd name="connsiteX97" fmla="*/ 615084 w 2104070"/>
              <a:gd name="connsiteY97" fmla="*/ 946345 h 1239716"/>
              <a:gd name="connsiteX98" fmla="*/ 752039 w 2104070"/>
              <a:gd name="connsiteY98" fmla="*/ 966216 h 1239716"/>
              <a:gd name="connsiteX99" fmla="*/ 920600 w 2104070"/>
              <a:gd name="connsiteY99" fmla="*/ 966216 h 1239716"/>
              <a:gd name="connsiteX100" fmla="*/ 952205 w 2104070"/>
              <a:gd name="connsiteY100" fmla="*/ 946345 h 1239716"/>
              <a:gd name="connsiteX101" fmla="*/ 1089160 w 2104070"/>
              <a:gd name="connsiteY101" fmla="*/ 966216 h 1239716"/>
              <a:gd name="connsiteX102" fmla="*/ 1120765 w 2104070"/>
              <a:gd name="connsiteY102" fmla="*/ 946345 h 1239716"/>
              <a:gd name="connsiteX103" fmla="*/ 1257721 w 2104070"/>
              <a:gd name="connsiteY103" fmla="*/ 966216 h 1239716"/>
              <a:gd name="connsiteX104" fmla="*/ 1289326 w 2104070"/>
              <a:gd name="connsiteY104" fmla="*/ 946345 h 1239716"/>
              <a:gd name="connsiteX105" fmla="*/ 1426281 w 2104070"/>
              <a:gd name="connsiteY105" fmla="*/ 966216 h 1239716"/>
              <a:gd name="connsiteX106" fmla="*/ 1552701 w 2104070"/>
              <a:gd name="connsiteY106" fmla="*/ 985782 h 1239716"/>
              <a:gd name="connsiteX107" fmla="*/ 1563122 w 2104070"/>
              <a:gd name="connsiteY107" fmla="*/ 984572 h 1239716"/>
              <a:gd name="connsiteX108" fmla="*/ 1563122 w 2104070"/>
              <a:gd name="connsiteY108" fmla="*/ 1042344 h 1239716"/>
              <a:gd name="connsiteX109" fmla="*/ 1552701 w 2104070"/>
              <a:gd name="connsiteY109" fmla="*/ 1043554 h 1239716"/>
              <a:gd name="connsiteX110" fmla="*/ 1426281 w 2104070"/>
              <a:gd name="connsiteY110" fmla="*/ 1023988 h 1239716"/>
              <a:gd name="connsiteX111" fmla="*/ 1289326 w 2104070"/>
              <a:gd name="connsiteY111" fmla="*/ 1004117 h 1239716"/>
              <a:gd name="connsiteX112" fmla="*/ 1257721 w 2104070"/>
              <a:gd name="connsiteY112" fmla="*/ 1023988 h 1239716"/>
              <a:gd name="connsiteX113" fmla="*/ 1120765 w 2104070"/>
              <a:gd name="connsiteY113" fmla="*/ 1004117 h 1239716"/>
              <a:gd name="connsiteX114" fmla="*/ 1089160 w 2104070"/>
              <a:gd name="connsiteY114" fmla="*/ 1023988 h 1239716"/>
              <a:gd name="connsiteX115" fmla="*/ 952205 w 2104070"/>
              <a:gd name="connsiteY115" fmla="*/ 1004117 h 1239716"/>
              <a:gd name="connsiteX116" fmla="*/ 920600 w 2104070"/>
              <a:gd name="connsiteY116" fmla="*/ 1023988 h 1239716"/>
              <a:gd name="connsiteX117" fmla="*/ 752039 w 2104070"/>
              <a:gd name="connsiteY117" fmla="*/ 1023988 h 1239716"/>
              <a:gd name="connsiteX118" fmla="*/ 615084 w 2104070"/>
              <a:gd name="connsiteY118" fmla="*/ 1004117 h 1239716"/>
              <a:gd name="connsiteX119" fmla="*/ 583479 w 2104070"/>
              <a:gd name="connsiteY119" fmla="*/ 1023988 h 1239716"/>
              <a:gd name="connsiteX120" fmla="*/ 541339 w 2104070"/>
              <a:gd name="connsiteY120" fmla="*/ 1043554 h 1239716"/>
              <a:gd name="connsiteX121" fmla="*/ 528007 w 2104070"/>
              <a:gd name="connsiteY121" fmla="*/ 1038912 h 1239716"/>
              <a:gd name="connsiteX122" fmla="*/ 528007 w 2104070"/>
              <a:gd name="connsiteY122" fmla="*/ 981140 h 1239716"/>
              <a:gd name="connsiteX123" fmla="*/ 541339 w 2104070"/>
              <a:gd name="connsiteY123" fmla="*/ 985782 h 1239716"/>
              <a:gd name="connsiteX124" fmla="*/ 583479 w 2104070"/>
              <a:gd name="connsiteY124" fmla="*/ 966216 h 1239716"/>
              <a:gd name="connsiteX125" fmla="*/ 615084 w 2104070"/>
              <a:gd name="connsiteY125" fmla="*/ 946345 h 1239716"/>
              <a:gd name="connsiteX126" fmla="*/ 277964 w 2104070"/>
              <a:gd name="connsiteY126" fmla="*/ 946345 h 1239716"/>
              <a:gd name="connsiteX127" fmla="*/ 363560 w 2104070"/>
              <a:gd name="connsiteY127" fmla="*/ 983488 h 1239716"/>
              <a:gd name="connsiteX128" fmla="*/ 364960 w 2104070"/>
              <a:gd name="connsiteY128" fmla="*/ 983715 h 1239716"/>
              <a:gd name="connsiteX129" fmla="*/ 338856 w 2104070"/>
              <a:gd name="connsiteY129" fmla="*/ 1028929 h 1239716"/>
              <a:gd name="connsiteX130" fmla="*/ 312202 w 2104070"/>
              <a:gd name="connsiteY130" fmla="*/ 1013121 h 1239716"/>
              <a:gd name="connsiteX131" fmla="*/ 277964 w 2104070"/>
              <a:gd name="connsiteY131" fmla="*/ 1004117 h 1239716"/>
              <a:gd name="connsiteX132" fmla="*/ 246358 w 2104070"/>
              <a:gd name="connsiteY132" fmla="*/ 1023988 h 1239716"/>
              <a:gd name="connsiteX133" fmla="*/ 77797 w 2104070"/>
              <a:gd name="connsiteY133" fmla="*/ 1023988 h 1239716"/>
              <a:gd name="connsiteX134" fmla="*/ 43559 w 2104070"/>
              <a:gd name="connsiteY134" fmla="*/ 1044046 h 1239716"/>
              <a:gd name="connsiteX135" fmla="*/ 39693 w 2104070"/>
              <a:gd name="connsiteY135" fmla="*/ 1043417 h 1239716"/>
              <a:gd name="connsiteX136" fmla="*/ 0 w 2104070"/>
              <a:gd name="connsiteY136" fmla="*/ 1020500 h 1239716"/>
              <a:gd name="connsiteX137" fmla="*/ 22429 w 2104070"/>
              <a:gd name="connsiteY137" fmla="*/ 981653 h 1239716"/>
              <a:gd name="connsiteX138" fmla="*/ 26439 w 2104070"/>
              <a:gd name="connsiteY138" fmla="*/ 983488 h 1239716"/>
              <a:gd name="connsiteX139" fmla="*/ 77797 w 2104070"/>
              <a:gd name="connsiteY139" fmla="*/ 966216 h 1239716"/>
              <a:gd name="connsiteX140" fmla="*/ 246358 w 2104070"/>
              <a:gd name="connsiteY140" fmla="*/ 966216 h 1239716"/>
              <a:gd name="connsiteX141" fmla="*/ 277964 w 2104070"/>
              <a:gd name="connsiteY141" fmla="*/ 946345 h 1239716"/>
              <a:gd name="connsiteX142" fmla="*/ 1805542 w 2104070"/>
              <a:gd name="connsiteY142" fmla="*/ 811489 h 1239716"/>
              <a:gd name="connsiteX143" fmla="*/ 1931962 w 2104070"/>
              <a:gd name="connsiteY143" fmla="*/ 831054 h 1239716"/>
              <a:gd name="connsiteX144" fmla="*/ 1974102 w 2104070"/>
              <a:gd name="connsiteY144" fmla="*/ 811489 h 1239716"/>
              <a:gd name="connsiteX145" fmla="*/ 1985738 w 2104070"/>
              <a:gd name="connsiteY145" fmla="*/ 815540 h 1239716"/>
              <a:gd name="connsiteX146" fmla="*/ 2033999 w 2104070"/>
              <a:gd name="connsiteY146" fmla="*/ 899132 h 1239716"/>
              <a:gd name="connsiteX147" fmla="*/ 2016242 w 2104070"/>
              <a:gd name="connsiteY147" fmla="*/ 888826 h 1239716"/>
              <a:gd name="connsiteX148" fmla="*/ 1931962 w 2104070"/>
              <a:gd name="connsiteY148" fmla="*/ 888826 h 1239716"/>
              <a:gd name="connsiteX149" fmla="*/ 1763402 w 2104070"/>
              <a:gd name="connsiteY149" fmla="*/ 888826 h 1239716"/>
              <a:gd name="connsiteX150" fmla="*/ 1700192 w 2104070"/>
              <a:gd name="connsiteY150" fmla="*/ 901055 h 1239716"/>
              <a:gd name="connsiteX151" fmla="*/ 1686950 w 2104070"/>
              <a:gd name="connsiteY151" fmla="*/ 893370 h 1239716"/>
              <a:gd name="connsiteX152" fmla="*/ 1640354 w 2104070"/>
              <a:gd name="connsiteY152" fmla="*/ 812663 h 1239716"/>
              <a:gd name="connsiteX153" fmla="*/ 1658052 w 2104070"/>
              <a:gd name="connsiteY153" fmla="*/ 818826 h 1239716"/>
              <a:gd name="connsiteX154" fmla="*/ 1763402 w 2104070"/>
              <a:gd name="connsiteY154" fmla="*/ 831054 h 1239716"/>
              <a:gd name="connsiteX155" fmla="*/ 1805542 w 2104070"/>
              <a:gd name="connsiteY155" fmla="*/ 811489 h 1239716"/>
              <a:gd name="connsiteX156" fmla="*/ 615084 w 2104070"/>
              <a:gd name="connsiteY156" fmla="*/ 811183 h 1239716"/>
              <a:gd name="connsiteX157" fmla="*/ 752039 w 2104070"/>
              <a:gd name="connsiteY157" fmla="*/ 831054 h 1239716"/>
              <a:gd name="connsiteX158" fmla="*/ 920600 w 2104070"/>
              <a:gd name="connsiteY158" fmla="*/ 831054 h 1239716"/>
              <a:gd name="connsiteX159" fmla="*/ 952205 w 2104070"/>
              <a:gd name="connsiteY159" fmla="*/ 811183 h 1239716"/>
              <a:gd name="connsiteX160" fmla="*/ 1089160 w 2104070"/>
              <a:gd name="connsiteY160" fmla="*/ 831054 h 1239716"/>
              <a:gd name="connsiteX161" fmla="*/ 1120765 w 2104070"/>
              <a:gd name="connsiteY161" fmla="*/ 811183 h 1239716"/>
              <a:gd name="connsiteX162" fmla="*/ 1257721 w 2104070"/>
              <a:gd name="connsiteY162" fmla="*/ 831054 h 1239716"/>
              <a:gd name="connsiteX163" fmla="*/ 1289326 w 2104070"/>
              <a:gd name="connsiteY163" fmla="*/ 811183 h 1239716"/>
              <a:gd name="connsiteX164" fmla="*/ 1426281 w 2104070"/>
              <a:gd name="connsiteY164" fmla="*/ 831054 h 1239716"/>
              <a:gd name="connsiteX165" fmla="*/ 1552701 w 2104070"/>
              <a:gd name="connsiteY165" fmla="*/ 850620 h 1239716"/>
              <a:gd name="connsiteX166" fmla="*/ 1563122 w 2104070"/>
              <a:gd name="connsiteY166" fmla="*/ 849410 h 1239716"/>
              <a:gd name="connsiteX167" fmla="*/ 1563122 w 2104070"/>
              <a:gd name="connsiteY167" fmla="*/ 907182 h 1239716"/>
              <a:gd name="connsiteX168" fmla="*/ 1552701 w 2104070"/>
              <a:gd name="connsiteY168" fmla="*/ 908392 h 1239716"/>
              <a:gd name="connsiteX169" fmla="*/ 1426281 w 2104070"/>
              <a:gd name="connsiteY169" fmla="*/ 888826 h 1239716"/>
              <a:gd name="connsiteX170" fmla="*/ 1289326 w 2104070"/>
              <a:gd name="connsiteY170" fmla="*/ 868955 h 1239716"/>
              <a:gd name="connsiteX171" fmla="*/ 1257721 w 2104070"/>
              <a:gd name="connsiteY171" fmla="*/ 888826 h 1239716"/>
              <a:gd name="connsiteX172" fmla="*/ 1120765 w 2104070"/>
              <a:gd name="connsiteY172" fmla="*/ 868955 h 1239716"/>
              <a:gd name="connsiteX173" fmla="*/ 1089160 w 2104070"/>
              <a:gd name="connsiteY173" fmla="*/ 888826 h 1239716"/>
              <a:gd name="connsiteX174" fmla="*/ 952205 w 2104070"/>
              <a:gd name="connsiteY174" fmla="*/ 868955 h 1239716"/>
              <a:gd name="connsiteX175" fmla="*/ 920600 w 2104070"/>
              <a:gd name="connsiteY175" fmla="*/ 888826 h 1239716"/>
              <a:gd name="connsiteX176" fmla="*/ 752039 w 2104070"/>
              <a:gd name="connsiteY176" fmla="*/ 888826 h 1239716"/>
              <a:gd name="connsiteX177" fmla="*/ 615084 w 2104070"/>
              <a:gd name="connsiteY177" fmla="*/ 868955 h 1239716"/>
              <a:gd name="connsiteX178" fmla="*/ 583479 w 2104070"/>
              <a:gd name="connsiteY178" fmla="*/ 888826 h 1239716"/>
              <a:gd name="connsiteX179" fmla="*/ 541339 w 2104070"/>
              <a:gd name="connsiteY179" fmla="*/ 908392 h 1239716"/>
              <a:gd name="connsiteX180" fmla="*/ 528007 w 2104070"/>
              <a:gd name="connsiteY180" fmla="*/ 903750 h 1239716"/>
              <a:gd name="connsiteX181" fmla="*/ 528007 w 2104070"/>
              <a:gd name="connsiteY181" fmla="*/ 845978 h 1239716"/>
              <a:gd name="connsiteX182" fmla="*/ 541339 w 2104070"/>
              <a:gd name="connsiteY182" fmla="*/ 850620 h 1239716"/>
              <a:gd name="connsiteX183" fmla="*/ 583479 w 2104070"/>
              <a:gd name="connsiteY183" fmla="*/ 831054 h 1239716"/>
              <a:gd name="connsiteX184" fmla="*/ 615084 w 2104070"/>
              <a:gd name="connsiteY184" fmla="*/ 811183 h 1239716"/>
              <a:gd name="connsiteX185" fmla="*/ 277964 w 2104070"/>
              <a:gd name="connsiteY185" fmla="*/ 811183 h 1239716"/>
              <a:gd name="connsiteX186" fmla="*/ 414918 w 2104070"/>
              <a:gd name="connsiteY186" fmla="*/ 831054 h 1239716"/>
              <a:gd name="connsiteX187" fmla="*/ 457058 w 2104070"/>
              <a:gd name="connsiteY187" fmla="*/ 811489 h 1239716"/>
              <a:gd name="connsiteX188" fmla="*/ 463167 w 2104070"/>
              <a:gd name="connsiteY188" fmla="*/ 813616 h 1239716"/>
              <a:gd name="connsiteX189" fmla="*/ 424009 w 2104070"/>
              <a:gd name="connsiteY189" fmla="*/ 881440 h 1239716"/>
              <a:gd name="connsiteX190" fmla="*/ 414918 w 2104070"/>
              <a:gd name="connsiteY190" fmla="*/ 888826 h 1239716"/>
              <a:gd name="connsiteX191" fmla="*/ 277964 w 2104070"/>
              <a:gd name="connsiteY191" fmla="*/ 868955 h 1239716"/>
              <a:gd name="connsiteX192" fmla="*/ 246358 w 2104070"/>
              <a:gd name="connsiteY192" fmla="*/ 888826 h 1239716"/>
              <a:gd name="connsiteX193" fmla="*/ 77797 w 2104070"/>
              <a:gd name="connsiteY193" fmla="*/ 888826 h 1239716"/>
              <a:gd name="connsiteX194" fmla="*/ 74161 w 2104070"/>
              <a:gd name="connsiteY194" fmla="*/ 892049 h 1239716"/>
              <a:gd name="connsiteX195" fmla="*/ 120550 w 2104070"/>
              <a:gd name="connsiteY195" fmla="*/ 811702 h 1239716"/>
              <a:gd name="connsiteX196" fmla="*/ 141007 w 2104070"/>
              <a:gd name="connsiteY196" fmla="*/ 818826 h 1239716"/>
              <a:gd name="connsiteX197" fmla="*/ 246358 w 2104070"/>
              <a:gd name="connsiteY197" fmla="*/ 831054 h 1239716"/>
              <a:gd name="connsiteX198" fmla="*/ 277964 w 2104070"/>
              <a:gd name="connsiteY198" fmla="*/ 811183 h 1239716"/>
              <a:gd name="connsiteX199" fmla="*/ 1636981 w 2104070"/>
              <a:gd name="connsiteY199" fmla="*/ 676327 h 1239716"/>
              <a:gd name="connsiteX200" fmla="*/ 1763402 w 2104070"/>
              <a:gd name="connsiteY200" fmla="*/ 695892 h 1239716"/>
              <a:gd name="connsiteX201" fmla="*/ 1910892 w 2104070"/>
              <a:gd name="connsiteY201" fmla="*/ 713012 h 1239716"/>
              <a:gd name="connsiteX202" fmla="*/ 1921545 w 2104070"/>
              <a:gd name="connsiteY202" fmla="*/ 704356 h 1239716"/>
              <a:gd name="connsiteX203" fmla="*/ 1944249 w 2104070"/>
              <a:gd name="connsiteY203" fmla="*/ 743680 h 1239716"/>
              <a:gd name="connsiteX204" fmla="*/ 1931962 w 2104070"/>
              <a:gd name="connsiteY204" fmla="*/ 753664 h 1239716"/>
              <a:gd name="connsiteX205" fmla="*/ 1763402 w 2104070"/>
              <a:gd name="connsiteY205" fmla="*/ 753664 h 1239716"/>
              <a:gd name="connsiteX206" fmla="*/ 1615911 w 2104070"/>
              <a:gd name="connsiteY206" fmla="*/ 736544 h 1239716"/>
              <a:gd name="connsiteX207" fmla="*/ 1602635 w 2104070"/>
              <a:gd name="connsiteY207" fmla="*/ 747331 h 1239716"/>
              <a:gd name="connsiteX208" fmla="*/ 1579931 w 2104070"/>
              <a:gd name="connsiteY208" fmla="*/ 708007 h 1239716"/>
              <a:gd name="connsiteX209" fmla="*/ 1594841 w 2104070"/>
              <a:gd name="connsiteY209" fmla="*/ 695892 h 1239716"/>
              <a:gd name="connsiteX210" fmla="*/ 1636981 w 2104070"/>
              <a:gd name="connsiteY210" fmla="*/ 676327 h 1239716"/>
              <a:gd name="connsiteX211" fmla="*/ 615084 w 2104070"/>
              <a:gd name="connsiteY211" fmla="*/ 676021 h 1239716"/>
              <a:gd name="connsiteX212" fmla="*/ 752039 w 2104070"/>
              <a:gd name="connsiteY212" fmla="*/ 695892 h 1239716"/>
              <a:gd name="connsiteX213" fmla="*/ 920600 w 2104070"/>
              <a:gd name="connsiteY213" fmla="*/ 695892 h 1239716"/>
              <a:gd name="connsiteX214" fmla="*/ 952205 w 2104070"/>
              <a:gd name="connsiteY214" fmla="*/ 676021 h 1239716"/>
              <a:gd name="connsiteX215" fmla="*/ 1089160 w 2104070"/>
              <a:gd name="connsiteY215" fmla="*/ 695892 h 1239716"/>
              <a:gd name="connsiteX216" fmla="*/ 1120765 w 2104070"/>
              <a:gd name="connsiteY216" fmla="*/ 676021 h 1239716"/>
              <a:gd name="connsiteX217" fmla="*/ 1257721 w 2104070"/>
              <a:gd name="connsiteY217" fmla="*/ 695892 h 1239716"/>
              <a:gd name="connsiteX218" fmla="*/ 1289326 w 2104070"/>
              <a:gd name="connsiteY218" fmla="*/ 676021 h 1239716"/>
              <a:gd name="connsiteX219" fmla="*/ 1426281 w 2104070"/>
              <a:gd name="connsiteY219" fmla="*/ 695892 h 1239716"/>
              <a:gd name="connsiteX220" fmla="*/ 1552701 w 2104070"/>
              <a:gd name="connsiteY220" fmla="*/ 715458 h 1239716"/>
              <a:gd name="connsiteX221" fmla="*/ 1563122 w 2104070"/>
              <a:gd name="connsiteY221" fmla="*/ 714249 h 1239716"/>
              <a:gd name="connsiteX222" fmla="*/ 1563122 w 2104070"/>
              <a:gd name="connsiteY222" fmla="*/ 772020 h 1239716"/>
              <a:gd name="connsiteX223" fmla="*/ 1552701 w 2104070"/>
              <a:gd name="connsiteY223" fmla="*/ 773230 h 1239716"/>
              <a:gd name="connsiteX224" fmla="*/ 1426281 w 2104070"/>
              <a:gd name="connsiteY224" fmla="*/ 753664 h 1239716"/>
              <a:gd name="connsiteX225" fmla="*/ 1289326 w 2104070"/>
              <a:gd name="connsiteY225" fmla="*/ 733793 h 1239716"/>
              <a:gd name="connsiteX226" fmla="*/ 1257721 w 2104070"/>
              <a:gd name="connsiteY226" fmla="*/ 753664 h 1239716"/>
              <a:gd name="connsiteX227" fmla="*/ 1120765 w 2104070"/>
              <a:gd name="connsiteY227" fmla="*/ 733793 h 1239716"/>
              <a:gd name="connsiteX228" fmla="*/ 1089160 w 2104070"/>
              <a:gd name="connsiteY228" fmla="*/ 753664 h 1239716"/>
              <a:gd name="connsiteX229" fmla="*/ 952205 w 2104070"/>
              <a:gd name="connsiteY229" fmla="*/ 733793 h 1239716"/>
              <a:gd name="connsiteX230" fmla="*/ 920600 w 2104070"/>
              <a:gd name="connsiteY230" fmla="*/ 753664 h 1239716"/>
              <a:gd name="connsiteX231" fmla="*/ 752039 w 2104070"/>
              <a:gd name="connsiteY231" fmla="*/ 753664 h 1239716"/>
              <a:gd name="connsiteX232" fmla="*/ 615084 w 2104070"/>
              <a:gd name="connsiteY232" fmla="*/ 733793 h 1239716"/>
              <a:gd name="connsiteX233" fmla="*/ 583479 w 2104070"/>
              <a:gd name="connsiteY233" fmla="*/ 753664 h 1239716"/>
              <a:gd name="connsiteX234" fmla="*/ 541339 w 2104070"/>
              <a:gd name="connsiteY234" fmla="*/ 773230 h 1239716"/>
              <a:gd name="connsiteX235" fmla="*/ 528007 w 2104070"/>
              <a:gd name="connsiteY235" fmla="*/ 768588 h 1239716"/>
              <a:gd name="connsiteX236" fmla="*/ 528007 w 2104070"/>
              <a:gd name="connsiteY236" fmla="*/ 710816 h 1239716"/>
              <a:gd name="connsiteX237" fmla="*/ 541339 w 2104070"/>
              <a:gd name="connsiteY237" fmla="*/ 715458 h 1239716"/>
              <a:gd name="connsiteX238" fmla="*/ 583479 w 2104070"/>
              <a:gd name="connsiteY238" fmla="*/ 695892 h 1239716"/>
              <a:gd name="connsiteX239" fmla="*/ 615084 w 2104070"/>
              <a:gd name="connsiteY239" fmla="*/ 676021 h 1239716"/>
              <a:gd name="connsiteX240" fmla="*/ 277964 w 2104070"/>
              <a:gd name="connsiteY240" fmla="*/ 676021 h 1239716"/>
              <a:gd name="connsiteX241" fmla="*/ 414918 w 2104070"/>
              <a:gd name="connsiteY241" fmla="*/ 695892 h 1239716"/>
              <a:gd name="connsiteX242" fmla="*/ 520269 w 2104070"/>
              <a:gd name="connsiteY242" fmla="*/ 708121 h 1239716"/>
              <a:gd name="connsiteX243" fmla="*/ 523437 w 2104070"/>
              <a:gd name="connsiteY243" fmla="*/ 709224 h 1239716"/>
              <a:gd name="connsiteX244" fmla="*/ 498136 w 2104070"/>
              <a:gd name="connsiteY244" fmla="*/ 753048 h 1239716"/>
              <a:gd name="connsiteX245" fmla="*/ 478129 w 2104070"/>
              <a:gd name="connsiteY245" fmla="*/ 741436 h 1239716"/>
              <a:gd name="connsiteX246" fmla="*/ 414918 w 2104070"/>
              <a:gd name="connsiteY246" fmla="*/ 753664 h 1239716"/>
              <a:gd name="connsiteX247" fmla="*/ 277964 w 2104070"/>
              <a:gd name="connsiteY247" fmla="*/ 733793 h 1239716"/>
              <a:gd name="connsiteX248" fmla="*/ 246358 w 2104070"/>
              <a:gd name="connsiteY248" fmla="*/ 753664 h 1239716"/>
              <a:gd name="connsiteX249" fmla="*/ 162078 w 2104070"/>
              <a:gd name="connsiteY249" fmla="*/ 753664 h 1239716"/>
              <a:gd name="connsiteX250" fmla="*/ 156071 w 2104070"/>
              <a:gd name="connsiteY250" fmla="*/ 750178 h 1239716"/>
              <a:gd name="connsiteX251" fmla="*/ 181054 w 2104070"/>
              <a:gd name="connsiteY251" fmla="*/ 706906 h 1239716"/>
              <a:gd name="connsiteX252" fmla="*/ 183148 w 2104070"/>
              <a:gd name="connsiteY252" fmla="*/ 708121 h 1239716"/>
              <a:gd name="connsiteX253" fmla="*/ 246358 w 2104070"/>
              <a:gd name="connsiteY253" fmla="*/ 695892 h 1239716"/>
              <a:gd name="connsiteX254" fmla="*/ 277964 w 2104070"/>
              <a:gd name="connsiteY254" fmla="*/ 676021 h 1239716"/>
              <a:gd name="connsiteX255" fmla="*/ 277964 w 2104070"/>
              <a:gd name="connsiteY255" fmla="*/ 540859 h 1239716"/>
              <a:gd name="connsiteX256" fmla="*/ 414918 w 2104070"/>
              <a:gd name="connsiteY256" fmla="*/ 560731 h 1239716"/>
              <a:gd name="connsiteX257" fmla="*/ 583479 w 2104070"/>
              <a:gd name="connsiteY257" fmla="*/ 560731 h 1239716"/>
              <a:gd name="connsiteX258" fmla="*/ 615084 w 2104070"/>
              <a:gd name="connsiteY258" fmla="*/ 540859 h 1239716"/>
              <a:gd name="connsiteX259" fmla="*/ 752039 w 2104070"/>
              <a:gd name="connsiteY259" fmla="*/ 560731 h 1239716"/>
              <a:gd name="connsiteX260" fmla="*/ 920600 w 2104070"/>
              <a:gd name="connsiteY260" fmla="*/ 560731 h 1239716"/>
              <a:gd name="connsiteX261" fmla="*/ 952205 w 2104070"/>
              <a:gd name="connsiteY261" fmla="*/ 540859 h 1239716"/>
              <a:gd name="connsiteX262" fmla="*/ 1089160 w 2104070"/>
              <a:gd name="connsiteY262" fmla="*/ 560731 h 1239716"/>
              <a:gd name="connsiteX263" fmla="*/ 1120765 w 2104070"/>
              <a:gd name="connsiteY263" fmla="*/ 540859 h 1239716"/>
              <a:gd name="connsiteX264" fmla="*/ 1257721 w 2104070"/>
              <a:gd name="connsiteY264" fmla="*/ 560731 h 1239716"/>
              <a:gd name="connsiteX265" fmla="*/ 1289326 w 2104070"/>
              <a:gd name="connsiteY265" fmla="*/ 540859 h 1239716"/>
              <a:gd name="connsiteX266" fmla="*/ 1426281 w 2104070"/>
              <a:gd name="connsiteY266" fmla="*/ 560731 h 1239716"/>
              <a:gd name="connsiteX267" fmla="*/ 1594841 w 2104070"/>
              <a:gd name="connsiteY267" fmla="*/ 560731 h 1239716"/>
              <a:gd name="connsiteX268" fmla="*/ 1763402 w 2104070"/>
              <a:gd name="connsiteY268" fmla="*/ 560731 h 1239716"/>
              <a:gd name="connsiteX269" fmla="*/ 1826612 w 2104070"/>
              <a:gd name="connsiteY269" fmla="*/ 548502 h 1239716"/>
              <a:gd name="connsiteX270" fmla="*/ 1834058 w 2104070"/>
              <a:gd name="connsiteY270" fmla="*/ 552824 h 1239716"/>
              <a:gd name="connsiteX271" fmla="*/ 1881626 w 2104070"/>
              <a:gd name="connsiteY271" fmla="*/ 635214 h 1239716"/>
              <a:gd name="connsiteX272" fmla="*/ 1868752 w 2104070"/>
              <a:gd name="connsiteY272" fmla="*/ 630731 h 1239716"/>
              <a:gd name="connsiteX273" fmla="*/ 1763402 w 2104070"/>
              <a:gd name="connsiteY273" fmla="*/ 618502 h 1239716"/>
              <a:gd name="connsiteX274" fmla="*/ 1594841 w 2104070"/>
              <a:gd name="connsiteY274" fmla="*/ 618502 h 1239716"/>
              <a:gd name="connsiteX275" fmla="*/ 1426281 w 2104070"/>
              <a:gd name="connsiteY275" fmla="*/ 618502 h 1239716"/>
              <a:gd name="connsiteX276" fmla="*/ 1289326 w 2104070"/>
              <a:gd name="connsiteY276" fmla="*/ 598631 h 1239716"/>
              <a:gd name="connsiteX277" fmla="*/ 1257721 w 2104070"/>
              <a:gd name="connsiteY277" fmla="*/ 618502 h 1239716"/>
              <a:gd name="connsiteX278" fmla="*/ 1120765 w 2104070"/>
              <a:gd name="connsiteY278" fmla="*/ 598631 h 1239716"/>
              <a:gd name="connsiteX279" fmla="*/ 1089160 w 2104070"/>
              <a:gd name="connsiteY279" fmla="*/ 618502 h 1239716"/>
              <a:gd name="connsiteX280" fmla="*/ 952205 w 2104070"/>
              <a:gd name="connsiteY280" fmla="*/ 598631 h 1239716"/>
              <a:gd name="connsiteX281" fmla="*/ 920600 w 2104070"/>
              <a:gd name="connsiteY281" fmla="*/ 618502 h 1239716"/>
              <a:gd name="connsiteX282" fmla="*/ 752039 w 2104070"/>
              <a:gd name="connsiteY282" fmla="*/ 618502 h 1239716"/>
              <a:gd name="connsiteX283" fmla="*/ 615084 w 2104070"/>
              <a:gd name="connsiteY283" fmla="*/ 598631 h 1239716"/>
              <a:gd name="connsiteX284" fmla="*/ 583479 w 2104070"/>
              <a:gd name="connsiteY284" fmla="*/ 618502 h 1239716"/>
              <a:gd name="connsiteX285" fmla="*/ 414918 w 2104070"/>
              <a:gd name="connsiteY285" fmla="*/ 618502 h 1239716"/>
              <a:gd name="connsiteX286" fmla="*/ 277964 w 2104070"/>
              <a:gd name="connsiteY286" fmla="*/ 598631 h 1239716"/>
              <a:gd name="connsiteX287" fmla="*/ 246358 w 2104070"/>
              <a:gd name="connsiteY287" fmla="*/ 618502 h 1239716"/>
              <a:gd name="connsiteX288" fmla="*/ 225288 w 2104070"/>
              <a:gd name="connsiteY288" fmla="*/ 635622 h 1239716"/>
              <a:gd name="connsiteX289" fmla="*/ 221988 w 2104070"/>
              <a:gd name="connsiteY289" fmla="*/ 636005 h 1239716"/>
              <a:gd name="connsiteX290" fmla="*/ 276661 w 2104070"/>
              <a:gd name="connsiteY290" fmla="*/ 541310 h 1239716"/>
              <a:gd name="connsiteX291" fmla="*/ 615084 w 2104070"/>
              <a:gd name="connsiteY291" fmla="*/ 405697 h 1239716"/>
              <a:gd name="connsiteX292" fmla="*/ 752039 w 2104070"/>
              <a:gd name="connsiteY292" fmla="*/ 425569 h 1239716"/>
              <a:gd name="connsiteX293" fmla="*/ 920600 w 2104070"/>
              <a:gd name="connsiteY293" fmla="*/ 425569 h 1239716"/>
              <a:gd name="connsiteX294" fmla="*/ 952205 w 2104070"/>
              <a:gd name="connsiteY294" fmla="*/ 405697 h 1239716"/>
              <a:gd name="connsiteX295" fmla="*/ 1089160 w 2104070"/>
              <a:gd name="connsiteY295" fmla="*/ 425569 h 1239716"/>
              <a:gd name="connsiteX296" fmla="*/ 1120765 w 2104070"/>
              <a:gd name="connsiteY296" fmla="*/ 405697 h 1239716"/>
              <a:gd name="connsiteX297" fmla="*/ 1257721 w 2104070"/>
              <a:gd name="connsiteY297" fmla="*/ 425569 h 1239716"/>
              <a:gd name="connsiteX298" fmla="*/ 1289326 w 2104070"/>
              <a:gd name="connsiteY298" fmla="*/ 405697 h 1239716"/>
              <a:gd name="connsiteX299" fmla="*/ 1426281 w 2104070"/>
              <a:gd name="connsiteY299" fmla="*/ 425569 h 1239716"/>
              <a:gd name="connsiteX300" fmla="*/ 1594841 w 2104070"/>
              <a:gd name="connsiteY300" fmla="*/ 425569 h 1239716"/>
              <a:gd name="connsiteX301" fmla="*/ 1742332 w 2104070"/>
              <a:gd name="connsiteY301" fmla="*/ 442689 h 1239716"/>
              <a:gd name="connsiteX302" fmla="*/ 1761486 w 2104070"/>
              <a:gd name="connsiteY302" fmla="*/ 427125 h 1239716"/>
              <a:gd name="connsiteX303" fmla="*/ 1784190 w 2104070"/>
              <a:gd name="connsiteY303" fmla="*/ 466449 h 1239716"/>
              <a:gd name="connsiteX304" fmla="*/ 1763402 w 2104070"/>
              <a:gd name="connsiteY304" fmla="*/ 483340 h 1239716"/>
              <a:gd name="connsiteX305" fmla="*/ 1594841 w 2104070"/>
              <a:gd name="connsiteY305" fmla="*/ 483340 h 1239716"/>
              <a:gd name="connsiteX306" fmla="*/ 1426281 w 2104070"/>
              <a:gd name="connsiteY306" fmla="*/ 483340 h 1239716"/>
              <a:gd name="connsiteX307" fmla="*/ 1289326 w 2104070"/>
              <a:gd name="connsiteY307" fmla="*/ 463469 h 1239716"/>
              <a:gd name="connsiteX308" fmla="*/ 1257721 w 2104070"/>
              <a:gd name="connsiteY308" fmla="*/ 483340 h 1239716"/>
              <a:gd name="connsiteX309" fmla="*/ 1120765 w 2104070"/>
              <a:gd name="connsiteY309" fmla="*/ 463469 h 1239716"/>
              <a:gd name="connsiteX310" fmla="*/ 1089160 w 2104070"/>
              <a:gd name="connsiteY310" fmla="*/ 483340 h 1239716"/>
              <a:gd name="connsiteX311" fmla="*/ 952205 w 2104070"/>
              <a:gd name="connsiteY311" fmla="*/ 463469 h 1239716"/>
              <a:gd name="connsiteX312" fmla="*/ 920600 w 2104070"/>
              <a:gd name="connsiteY312" fmla="*/ 483340 h 1239716"/>
              <a:gd name="connsiteX313" fmla="*/ 752039 w 2104070"/>
              <a:gd name="connsiteY313" fmla="*/ 483340 h 1239716"/>
              <a:gd name="connsiteX314" fmla="*/ 615084 w 2104070"/>
              <a:gd name="connsiteY314" fmla="*/ 463469 h 1239716"/>
              <a:gd name="connsiteX315" fmla="*/ 583479 w 2104070"/>
              <a:gd name="connsiteY315" fmla="*/ 483340 h 1239716"/>
              <a:gd name="connsiteX316" fmla="*/ 414918 w 2104070"/>
              <a:gd name="connsiteY316" fmla="*/ 483340 h 1239716"/>
              <a:gd name="connsiteX317" fmla="*/ 346441 w 2104070"/>
              <a:gd name="connsiteY317" fmla="*/ 492779 h 1239716"/>
              <a:gd name="connsiteX318" fmla="*/ 315332 w 2104070"/>
              <a:gd name="connsiteY318" fmla="*/ 474329 h 1239716"/>
              <a:gd name="connsiteX319" fmla="*/ 340178 w 2104070"/>
              <a:gd name="connsiteY319" fmla="*/ 431293 h 1239716"/>
              <a:gd name="connsiteX320" fmla="*/ 346441 w 2104070"/>
              <a:gd name="connsiteY320" fmla="*/ 435008 h 1239716"/>
              <a:gd name="connsiteX321" fmla="*/ 414918 w 2104070"/>
              <a:gd name="connsiteY321" fmla="*/ 425569 h 1239716"/>
              <a:gd name="connsiteX322" fmla="*/ 583479 w 2104070"/>
              <a:gd name="connsiteY322" fmla="*/ 425569 h 1239716"/>
              <a:gd name="connsiteX323" fmla="*/ 615084 w 2104070"/>
              <a:gd name="connsiteY323" fmla="*/ 405697 h 1239716"/>
              <a:gd name="connsiteX324" fmla="*/ 446524 w 2104070"/>
              <a:gd name="connsiteY324" fmla="*/ 270535 h 1239716"/>
              <a:gd name="connsiteX325" fmla="*/ 583479 w 2104070"/>
              <a:gd name="connsiteY325" fmla="*/ 290406 h 1239716"/>
              <a:gd name="connsiteX326" fmla="*/ 615084 w 2104070"/>
              <a:gd name="connsiteY326" fmla="*/ 270535 h 1239716"/>
              <a:gd name="connsiteX327" fmla="*/ 752039 w 2104070"/>
              <a:gd name="connsiteY327" fmla="*/ 290406 h 1239716"/>
              <a:gd name="connsiteX328" fmla="*/ 920600 w 2104070"/>
              <a:gd name="connsiteY328" fmla="*/ 290406 h 1239716"/>
              <a:gd name="connsiteX329" fmla="*/ 952205 w 2104070"/>
              <a:gd name="connsiteY329" fmla="*/ 270535 h 1239716"/>
              <a:gd name="connsiteX330" fmla="*/ 1089160 w 2104070"/>
              <a:gd name="connsiteY330" fmla="*/ 290406 h 1239716"/>
              <a:gd name="connsiteX331" fmla="*/ 1120765 w 2104070"/>
              <a:gd name="connsiteY331" fmla="*/ 270535 h 1239716"/>
              <a:gd name="connsiteX332" fmla="*/ 1257721 w 2104070"/>
              <a:gd name="connsiteY332" fmla="*/ 290406 h 1239716"/>
              <a:gd name="connsiteX333" fmla="*/ 1289326 w 2104070"/>
              <a:gd name="connsiteY333" fmla="*/ 270535 h 1239716"/>
              <a:gd name="connsiteX334" fmla="*/ 1426281 w 2104070"/>
              <a:gd name="connsiteY334" fmla="*/ 290406 h 1239716"/>
              <a:gd name="connsiteX335" fmla="*/ 1594841 w 2104070"/>
              <a:gd name="connsiteY335" fmla="*/ 290406 h 1239716"/>
              <a:gd name="connsiteX336" fmla="*/ 1679122 w 2104070"/>
              <a:gd name="connsiteY336" fmla="*/ 290406 h 1239716"/>
              <a:gd name="connsiteX337" fmla="*/ 1684280 w 2104070"/>
              <a:gd name="connsiteY337" fmla="*/ 293400 h 1239716"/>
              <a:gd name="connsiteX338" fmla="*/ 1726830 w 2104070"/>
              <a:gd name="connsiteY338" fmla="*/ 367098 h 1239716"/>
              <a:gd name="connsiteX339" fmla="*/ 1721262 w 2104070"/>
              <a:gd name="connsiteY339" fmla="*/ 367744 h 1239716"/>
              <a:gd name="connsiteX340" fmla="*/ 1594841 w 2104070"/>
              <a:gd name="connsiteY340" fmla="*/ 348179 h 1239716"/>
              <a:gd name="connsiteX341" fmla="*/ 1426281 w 2104070"/>
              <a:gd name="connsiteY341" fmla="*/ 348179 h 1239716"/>
              <a:gd name="connsiteX342" fmla="*/ 1289326 w 2104070"/>
              <a:gd name="connsiteY342" fmla="*/ 328307 h 1239716"/>
              <a:gd name="connsiteX343" fmla="*/ 1257721 w 2104070"/>
              <a:gd name="connsiteY343" fmla="*/ 348179 h 1239716"/>
              <a:gd name="connsiteX344" fmla="*/ 1120765 w 2104070"/>
              <a:gd name="connsiteY344" fmla="*/ 328307 h 1239716"/>
              <a:gd name="connsiteX345" fmla="*/ 1089160 w 2104070"/>
              <a:gd name="connsiteY345" fmla="*/ 348179 h 1239716"/>
              <a:gd name="connsiteX346" fmla="*/ 952205 w 2104070"/>
              <a:gd name="connsiteY346" fmla="*/ 328307 h 1239716"/>
              <a:gd name="connsiteX347" fmla="*/ 920600 w 2104070"/>
              <a:gd name="connsiteY347" fmla="*/ 348179 h 1239716"/>
              <a:gd name="connsiteX348" fmla="*/ 752039 w 2104070"/>
              <a:gd name="connsiteY348" fmla="*/ 348179 h 1239716"/>
              <a:gd name="connsiteX349" fmla="*/ 615084 w 2104070"/>
              <a:gd name="connsiteY349" fmla="*/ 328307 h 1239716"/>
              <a:gd name="connsiteX350" fmla="*/ 583479 w 2104070"/>
              <a:gd name="connsiteY350" fmla="*/ 348179 h 1239716"/>
              <a:gd name="connsiteX351" fmla="*/ 414918 w 2104070"/>
              <a:gd name="connsiteY351" fmla="*/ 348179 h 1239716"/>
              <a:gd name="connsiteX352" fmla="*/ 380680 w 2104070"/>
              <a:gd name="connsiteY352" fmla="*/ 368236 h 1239716"/>
              <a:gd name="connsiteX353" fmla="*/ 376936 w 2104070"/>
              <a:gd name="connsiteY353" fmla="*/ 367627 h 1239716"/>
              <a:gd name="connsiteX354" fmla="*/ 428855 w 2104070"/>
              <a:gd name="connsiteY354" fmla="*/ 277700 h 1239716"/>
              <a:gd name="connsiteX355" fmla="*/ 430721 w 2104070"/>
              <a:gd name="connsiteY355" fmla="*/ 276000 h 1239716"/>
              <a:gd name="connsiteX356" fmla="*/ 446524 w 2104070"/>
              <a:gd name="connsiteY356" fmla="*/ 270535 h 1239716"/>
              <a:gd name="connsiteX357" fmla="*/ 615084 w 2104070"/>
              <a:gd name="connsiteY357" fmla="*/ 135373 h 1239716"/>
              <a:gd name="connsiteX358" fmla="*/ 752039 w 2104070"/>
              <a:gd name="connsiteY358" fmla="*/ 155245 h 1239716"/>
              <a:gd name="connsiteX359" fmla="*/ 783644 w 2104070"/>
              <a:gd name="connsiteY359" fmla="*/ 135373 h 1239716"/>
              <a:gd name="connsiteX360" fmla="*/ 920600 w 2104070"/>
              <a:gd name="connsiteY360" fmla="*/ 155245 h 1239716"/>
              <a:gd name="connsiteX361" fmla="*/ 933279 w 2104070"/>
              <a:gd name="connsiteY361" fmla="*/ 143686 h 1239716"/>
              <a:gd name="connsiteX362" fmla="*/ 973303 w 2104070"/>
              <a:gd name="connsiteY362" fmla="*/ 159433 h 1239716"/>
              <a:gd name="connsiteX363" fmla="*/ 1022848 w 2104070"/>
              <a:gd name="connsiteY363" fmla="*/ 165674 h 1239716"/>
              <a:gd name="connsiteX364" fmla="*/ 1037802 w 2104070"/>
              <a:gd name="connsiteY364" fmla="*/ 172516 h 1239716"/>
              <a:gd name="connsiteX365" fmla="*/ 1072041 w 2104070"/>
              <a:gd name="connsiteY365" fmla="*/ 170420 h 1239716"/>
              <a:gd name="connsiteX366" fmla="*/ 1076760 w 2104070"/>
              <a:gd name="connsiteY366" fmla="*/ 166236 h 1239716"/>
              <a:gd name="connsiteX367" fmla="*/ 1130767 w 2104070"/>
              <a:gd name="connsiteY367" fmla="*/ 159433 h 1239716"/>
              <a:gd name="connsiteX368" fmla="*/ 1160599 w 2104070"/>
              <a:gd name="connsiteY368" fmla="*/ 147696 h 1239716"/>
              <a:gd name="connsiteX369" fmla="*/ 1189243 w 2104070"/>
              <a:gd name="connsiteY369" fmla="*/ 164684 h 1239716"/>
              <a:gd name="connsiteX370" fmla="*/ 1257721 w 2104070"/>
              <a:gd name="connsiteY370" fmla="*/ 155245 h 1239716"/>
              <a:gd name="connsiteX371" fmla="*/ 1289326 w 2104070"/>
              <a:gd name="connsiteY371" fmla="*/ 135373 h 1239716"/>
              <a:gd name="connsiteX372" fmla="*/ 1426281 w 2104070"/>
              <a:gd name="connsiteY372" fmla="*/ 155245 h 1239716"/>
              <a:gd name="connsiteX373" fmla="*/ 1457886 w 2104070"/>
              <a:gd name="connsiteY373" fmla="*/ 135373 h 1239716"/>
              <a:gd name="connsiteX374" fmla="*/ 1594841 w 2104070"/>
              <a:gd name="connsiteY374" fmla="*/ 155245 h 1239716"/>
              <a:gd name="connsiteX375" fmla="*/ 1601180 w 2104070"/>
              <a:gd name="connsiteY375" fmla="*/ 149466 h 1239716"/>
              <a:gd name="connsiteX376" fmla="*/ 1627228 w 2104070"/>
              <a:gd name="connsiteY376" fmla="*/ 194583 h 1239716"/>
              <a:gd name="connsiteX377" fmla="*/ 1615911 w 2104070"/>
              <a:gd name="connsiteY377" fmla="*/ 195896 h 1239716"/>
              <a:gd name="connsiteX378" fmla="*/ 1594841 w 2104070"/>
              <a:gd name="connsiteY378" fmla="*/ 213017 h 1239716"/>
              <a:gd name="connsiteX379" fmla="*/ 1426281 w 2104070"/>
              <a:gd name="connsiteY379" fmla="*/ 213017 h 1239716"/>
              <a:gd name="connsiteX380" fmla="*/ 1289326 w 2104070"/>
              <a:gd name="connsiteY380" fmla="*/ 193146 h 1239716"/>
              <a:gd name="connsiteX381" fmla="*/ 1257721 w 2104070"/>
              <a:gd name="connsiteY381" fmla="*/ 213017 h 1239716"/>
              <a:gd name="connsiteX382" fmla="*/ 1120765 w 2104070"/>
              <a:gd name="connsiteY382" fmla="*/ 193146 h 1239716"/>
              <a:gd name="connsiteX383" fmla="*/ 1089160 w 2104070"/>
              <a:gd name="connsiteY383" fmla="*/ 213017 h 1239716"/>
              <a:gd name="connsiteX384" fmla="*/ 952205 w 2104070"/>
              <a:gd name="connsiteY384" fmla="*/ 193146 h 1239716"/>
              <a:gd name="connsiteX385" fmla="*/ 920600 w 2104070"/>
              <a:gd name="connsiteY385" fmla="*/ 213017 h 1239716"/>
              <a:gd name="connsiteX386" fmla="*/ 752039 w 2104070"/>
              <a:gd name="connsiteY386" fmla="*/ 213017 h 1239716"/>
              <a:gd name="connsiteX387" fmla="*/ 615084 w 2104070"/>
              <a:gd name="connsiteY387" fmla="*/ 193146 h 1239716"/>
              <a:gd name="connsiteX388" fmla="*/ 583479 w 2104070"/>
              <a:gd name="connsiteY388" fmla="*/ 213017 h 1239716"/>
              <a:gd name="connsiteX389" fmla="*/ 478129 w 2104070"/>
              <a:gd name="connsiteY389" fmla="*/ 200788 h 1239716"/>
              <a:gd name="connsiteX390" fmla="*/ 474076 w 2104070"/>
              <a:gd name="connsiteY390" fmla="*/ 199377 h 1239716"/>
              <a:gd name="connsiteX391" fmla="*/ 499436 w 2104070"/>
              <a:gd name="connsiteY391" fmla="*/ 155452 h 1239716"/>
              <a:gd name="connsiteX392" fmla="*/ 515001 w 2104070"/>
              <a:gd name="connsiteY392" fmla="*/ 164684 h 1239716"/>
              <a:gd name="connsiteX393" fmla="*/ 583479 w 2104070"/>
              <a:gd name="connsiteY393" fmla="*/ 155245 h 1239716"/>
              <a:gd name="connsiteX394" fmla="*/ 615084 w 2104070"/>
              <a:gd name="connsiteY394" fmla="*/ 135373 h 1239716"/>
              <a:gd name="connsiteX395" fmla="*/ 621206 w 2104070"/>
              <a:gd name="connsiteY395" fmla="*/ 847 h 1239716"/>
              <a:gd name="connsiteX396" fmla="*/ 632203 w 2104070"/>
              <a:gd name="connsiteY396" fmla="*/ 1989 h 1239716"/>
              <a:gd name="connsiteX397" fmla="*/ 752039 w 2104070"/>
              <a:gd name="connsiteY397" fmla="*/ 20083 h 1239716"/>
              <a:gd name="connsiteX398" fmla="*/ 767842 w 2104070"/>
              <a:gd name="connsiteY398" fmla="*/ 5676 h 1239716"/>
              <a:gd name="connsiteX399" fmla="*/ 775850 w 2104070"/>
              <a:gd name="connsiteY399" fmla="*/ 2907 h 1239716"/>
              <a:gd name="connsiteX400" fmla="*/ 790803 w 2104070"/>
              <a:gd name="connsiteY400" fmla="*/ 30455 h 1239716"/>
              <a:gd name="connsiteX401" fmla="*/ 827335 w 2104070"/>
              <a:gd name="connsiteY401" fmla="*/ 72640 h 1239716"/>
              <a:gd name="connsiteX402" fmla="*/ 815249 w 2104070"/>
              <a:gd name="connsiteY402" fmla="*/ 65626 h 1239716"/>
              <a:gd name="connsiteX403" fmla="*/ 752039 w 2104070"/>
              <a:gd name="connsiteY403" fmla="*/ 77855 h 1239716"/>
              <a:gd name="connsiteX404" fmla="*/ 615084 w 2104070"/>
              <a:gd name="connsiteY404" fmla="*/ 57983 h 1239716"/>
              <a:gd name="connsiteX405" fmla="*/ 583479 w 2104070"/>
              <a:gd name="connsiteY405" fmla="*/ 77855 h 1239716"/>
              <a:gd name="connsiteX406" fmla="*/ 541339 w 2104070"/>
              <a:gd name="connsiteY406" fmla="*/ 97420 h 1239716"/>
              <a:gd name="connsiteX407" fmla="*/ 534346 w 2104070"/>
              <a:gd name="connsiteY407" fmla="*/ 94985 h 1239716"/>
              <a:gd name="connsiteX408" fmla="*/ 555652 w 2104070"/>
              <a:gd name="connsiteY408" fmla="*/ 58082 h 1239716"/>
              <a:gd name="connsiteX409" fmla="*/ 572730 w 2104070"/>
              <a:gd name="connsiteY409" fmla="*/ 38721 h 1239716"/>
              <a:gd name="connsiteX410" fmla="*/ 578538 w 2104070"/>
              <a:gd name="connsiteY410" fmla="*/ 30107 h 1239716"/>
              <a:gd name="connsiteX411" fmla="*/ 582955 w 2104070"/>
              <a:gd name="connsiteY411" fmla="*/ 27129 h 1239716"/>
              <a:gd name="connsiteX412" fmla="*/ 594748 w 2104070"/>
              <a:gd name="connsiteY412" fmla="*/ 13758 h 1239716"/>
              <a:gd name="connsiteX413" fmla="*/ 1457886 w 2104070"/>
              <a:gd name="connsiteY413" fmla="*/ 211 h 1239716"/>
              <a:gd name="connsiteX414" fmla="*/ 1492125 w 2104070"/>
              <a:gd name="connsiteY414" fmla="*/ 9216 h 1239716"/>
              <a:gd name="connsiteX415" fmla="*/ 1519787 w 2104070"/>
              <a:gd name="connsiteY415" fmla="*/ 25621 h 1239716"/>
              <a:gd name="connsiteX416" fmla="*/ 1548418 w 2104070"/>
              <a:gd name="connsiteY416" fmla="*/ 58080 h 1239716"/>
              <a:gd name="connsiteX417" fmla="*/ 1569974 w 2104070"/>
              <a:gd name="connsiteY417" fmla="*/ 95415 h 1239716"/>
              <a:gd name="connsiteX418" fmla="*/ 1552701 w 2104070"/>
              <a:gd name="connsiteY418" fmla="*/ 97420 h 1239716"/>
              <a:gd name="connsiteX419" fmla="*/ 1426281 w 2104070"/>
              <a:gd name="connsiteY419" fmla="*/ 77855 h 1239716"/>
              <a:gd name="connsiteX420" fmla="*/ 1306445 w 2104070"/>
              <a:gd name="connsiteY420" fmla="*/ 59761 h 1239716"/>
              <a:gd name="connsiteX421" fmla="*/ 1289420 w 2104070"/>
              <a:gd name="connsiteY421" fmla="*/ 57993 h 1239716"/>
              <a:gd name="connsiteX422" fmla="*/ 1313267 w 2104070"/>
              <a:gd name="connsiteY422" fmla="*/ 30455 h 1239716"/>
              <a:gd name="connsiteX423" fmla="*/ 1324496 w 2104070"/>
              <a:gd name="connsiteY423" fmla="*/ 9768 h 1239716"/>
              <a:gd name="connsiteX424" fmla="*/ 1357803 w 2104070"/>
              <a:gd name="connsiteY424" fmla="*/ 29522 h 1239716"/>
              <a:gd name="connsiteX425" fmla="*/ 1426281 w 2104070"/>
              <a:gd name="connsiteY425" fmla="*/ 20083 h 1239716"/>
              <a:gd name="connsiteX426" fmla="*/ 1457886 w 2104070"/>
              <a:gd name="connsiteY426" fmla="*/ 211 h 123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</a:cxnLst>
            <a:rect l="l" t="t" r="r" b="b"/>
            <a:pathLst>
              <a:path w="2104070" h="1239716">
                <a:moveTo>
                  <a:pt x="1468421" y="1216975"/>
                </a:moveTo>
                <a:cubicBezTo>
                  <a:pt x="1482468" y="1219149"/>
                  <a:pt x="1496515" y="1227845"/>
                  <a:pt x="1510561" y="1236540"/>
                </a:cubicBezTo>
                <a:lnTo>
                  <a:pt x="1516033" y="1239716"/>
                </a:lnTo>
                <a:lnTo>
                  <a:pt x="1422698" y="1239716"/>
                </a:lnTo>
                <a:lnTo>
                  <a:pt x="1426281" y="1236540"/>
                </a:lnTo>
                <a:cubicBezTo>
                  <a:pt x="1440328" y="1219149"/>
                  <a:pt x="1454374" y="1214801"/>
                  <a:pt x="1468421" y="1216975"/>
                </a:cubicBezTo>
                <a:close/>
                <a:moveTo>
                  <a:pt x="794179" y="1216975"/>
                </a:moveTo>
                <a:cubicBezTo>
                  <a:pt x="808226" y="1219149"/>
                  <a:pt x="822273" y="1227845"/>
                  <a:pt x="836319" y="1236540"/>
                </a:cubicBezTo>
                <a:lnTo>
                  <a:pt x="841791" y="1239716"/>
                </a:lnTo>
                <a:lnTo>
                  <a:pt x="748457" y="1239716"/>
                </a:lnTo>
                <a:lnTo>
                  <a:pt x="752039" y="1236540"/>
                </a:lnTo>
                <a:cubicBezTo>
                  <a:pt x="766086" y="1219149"/>
                  <a:pt x="780133" y="1214801"/>
                  <a:pt x="794179" y="1216975"/>
                </a:cubicBezTo>
                <a:close/>
                <a:moveTo>
                  <a:pt x="1289326" y="1216669"/>
                </a:moveTo>
                <a:cubicBezTo>
                  <a:pt x="1300739" y="1215455"/>
                  <a:pt x="1312152" y="1219622"/>
                  <a:pt x="1323565" y="1225673"/>
                </a:cubicBezTo>
                <a:lnTo>
                  <a:pt x="1347243" y="1239716"/>
                </a:lnTo>
                <a:lnTo>
                  <a:pt x="1254138" y="1239716"/>
                </a:lnTo>
                <a:lnTo>
                  <a:pt x="1257721" y="1236540"/>
                </a:lnTo>
                <a:cubicBezTo>
                  <a:pt x="1268256" y="1223497"/>
                  <a:pt x="1278791" y="1217790"/>
                  <a:pt x="1289326" y="1216669"/>
                </a:cubicBezTo>
                <a:close/>
                <a:moveTo>
                  <a:pt x="1120765" y="1216669"/>
                </a:moveTo>
                <a:cubicBezTo>
                  <a:pt x="1132178" y="1215455"/>
                  <a:pt x="1143591" y="1219622"/>
                  <a:pt x="1155004" y="1225673"/>
                </a:cubicBezTo>
                <a:lnTo>
                  <a:pt x="1178682" y="1239716"/>
                </a:lnTo>
                <a:lnTo>
                  <a:pt x="1085577" y="1239716"/>
                </a:lnTo>
                <a:lnTo>
                  <a:pt x="1089160" y="1236540"/>
                </a:lnTo>
                <a:cubicBezTo>
                  <a:pt x="1099695" y="1223497"/>
                  <a:pt x="1110230" y="1217790"/>
                  <a:pt x="1120765" y="1216669"/>
                </a:cubicBezTo>
                <a:close/>
                <a:moveTo>
                  <a:pt x="952205" y="1216669"/>
                </a:moveTo>
                <a:cubicBezTo>
                  <a:pt x="963618" y="1215455"/>
                  <a:pt x="975031" y="1219622"/>
                  <a:pt x="986444" y="1225673"/>
                </a:cubicBezTo>
                <a:lnTo>
                  <a:pt x="1010122" y="1239716"/>
                </a:lnTo>
                <a:lnTo>
                  <a:pt x="916691" y="1239716"/>
                </a:lnTo>
                <a:lnTo>
                  <a:pt x="920600" y="1236540"/>
                </a:lnTo>
                <a:cubicBezTo>
                  <a:pt x="931135" y="1223497"/>
                  <a:pt x="941670" y="1217790"/>
                  <a:pt x="952205" y="1216669"/>
                </a:cubicBezTo>
                <a:close/>
                <a:moveTo>
                  <a:pt x="615084" y="1216669"/>
                </a:moveTo>
                <a:cubicBezTo>
                  <a:pt x="626496" y="1215455"/>
                  <a:pt x="637909" y="1219622"/>
                  <a:pt x="649322" y="1225673"/>
                </a:cubicBezTo>
                <a:lnTo>
                  <a:pt x="673001" y="1239716"/>
                </a:lnTo>
                <a:lnTo>
                  <a:pt x="579570" y="1239716"/>
                </a:lnTo>
                <a:lnTo>
                  <a:pt x="583479" y="1236540"/>
                </a:lnTo>
                <a:cubicBezTo>
                  <a:pt x="594014" y="1223497"/>
                  <a:pt x="604549" y="1217790"/>
                  <a:pt x="615084" y="1216669"/>
                </a:cubicBezTo>
                <a:close/>
                <a:moveTo>
                  <a:pt x="1805542" y="1081813"/>
                </a:moveTo>
                <a:cubicBezTo>
                  <a:pt x="1847682" y="1088334"/>
                  <a:pt x="1889822" y="1153554"/>
                  <a:pt x="1931962" y="1101378"/>
                </a:cubicBezTo>
                <a:cubicBezTo>
                  <a:pt x="1946009" y="1083986"/>
                  <a:pt x="1960055" y="1079639"/>
                  <a:pt x="1974102" y="1081813"/>
                </a:cubicBezTo>
                <a:lnTo>
                  <a:pt x="1988928" y="1086975"/>
                </a:lnTo>
                <a:lnTo>
                  <a:pt x="1855778" y="1163849"/>
                </a:lnTo>
                <a:lnTo>
                  <a:pt x="1847682" y="1159150"/>
                </a:lnTo>
                <a:lnTo>
                  <a:pt x="1836728" y="1152793"/>
                </a:lnTo>
                <a:lnTo>
                  <a:pt x="1796363" y="1082878"/>
                </a:lnTo>
                <a:close/>
                <a:moveTo>
                  <a:pt x="615084" y="1081507"/>
                </a:moveTo>
                <a:cubicBezTo>
                  <a:pt x="660735" y="1076649"/>
                  <a:pt x="706388" y="1157902"/>
                  <a:pt x="752039" y="1101378"/>
                </a:cubicBezTo>
                <a:cubicBezTo>
                  <a:pt x="808226" y="1031811"/>
                  <a:pt x="864413" y="1170946"/>
                  <a:pt x="920600" y="1101378"/>
                </a:cubicBezTo>
                <a:cubicBezTo>
                  <a:pt x="931135" y="1088335"/>
                  <a:pt x="941670" y="1082628"/>
                  <a:pt x="952205" y="1081507"/>
                </a:cubicBezTo>
                <a:cubicBezTo>
                  <a:pt x="997857" y="1076649"/>
                  <a:pt x="1043508" y="1157902"/>
                  <a:pt x="1089160" y="1101378"/>
                </a:cubicBezTo>
                <a:cubicBezTo>
                  <a:pt x="1099695" y="1088335"/>
                  <a:pt x="1110230" y="1082628"/>
                  <a:pt x="1120765" y="1081507"/>
                </a:cubicBezTo>
                <a:cubicBezTo>
                  <a:pt x="1166417" y="1076649"/>
                  <a:pt x="1212069" y="1157902"/>
                  <a:pt x="1257721" y="1101378"/>
                </a:cubicBezTo>
                <a:cubicBezTo>
                  <a:pt x="1268256" y="1088335"/>
                  <a:pt x="1278791" y="1082628"/>
                  <a:pt x="1289326" y="1081507"/>
                </a:cubicBezTo>
                <a:cubicBezTo>
                  <a:pt x="1334977" y="1076649"/>
                  <a:pt x="1380629" y="1157902"/>
                  <a:pt x="1426281" y="1101378"/>
                </a:cubicBezTo>
                <a:cubicBezTo>
                  <a:pt x="1468421" y="1049203"/>
                  <a:pt x="1510561" y="1114422"/>
                  <a:pt x="1552701" y="1120944"/>
                </a:cubicBezTo>
                <a:lnTo>
                  <a:pt x="1563122" y="1119734"/>
                </a:lnTo>
                <a:lnTo>
                  <a:pt x="1563122" y="1177507"/>
                </a:lnTo>
                <a:lnTo>
                  <a:pt x="1552701" y="1178716"/>
                </a:lnTo>
                <a:cubicBezTo>
                  <a:pt x="1510561" y="1172194"/>
                  <a:pt x="1468421" y="1106975"/>
                  <a:pt x="1426281" y="1159150"/>
                </a:cubicBezTo>
                <a:cubicBezTo>
                  <a:pt x="1380629" y="1215674"/>
                  <a:pt x="1334977" y="1134421"/>
                  <a:pt x="1289326" y="1139279"/>
                </a:cubicBezTo>
                <a:cubicBezTo>
                  <a:pt x="1278791" y="1140400"/>
                  <a:pt x="1268256" y="1146107"/>
                  <a:pt x="1257721" y="1159150"/>
                </a:cubicBezTo>
                <a:cubicBezTo>
                  <a:pt x="1212069" y="1215674"/>
                  <a:pt x="1166417" y="1134421"/>
                  <a:pt x="1120765" y="1139279"/>
                </a:cubicBezTo>
                <a:cubicBezTo>
                  <a:pt x="1110230" y="1140400"/>
                  <a:pt x="1099695" y="1146107"/>
                  <a:pt x="1089160" y="1159150"/>
                </a:cubicBezTo>
                <a:cubicBezTo>
                  <a:pt x="1043508" y="1215674"/>
                  <a:pt x="997857" y="1134421"/>
                  <a:pt x="952205" y="1139279"/>
                </a:cubicBezTo>
                <a:cubicBezTo>
                  <a:pt x="941670" y="1140400"/>
                  <a:pt x="931135" y="1146107"/>
                  <a:pt x="920600" y="1159150"/>
                </a:cubicBezTo>
                <a:cubicBezTo>
                  <a:pt x="864413" y="1228717"/>
                  <a:pt x="808226" y="1089583"/>
                  <a:pt x="752039" y="1159150"/>
                </a:cubicBezTo>
                <a:cubicBezTo>
                  <a:pt x="706388" y="1215674"/>
                  <a:pt x="660735" y="1134421"/>
                  <a:pt x="615084" y="1139279"/>
                </a:cubicBezTo>
                <a:cubicBezTo>
                  <a:pt x="604549" y="1140400"/>
                  <a:pt x="594014" y="1146107"/>
                  <a:pt x="583479" y="1159150"/>
                </a:cubicBezTo>
                <a:cubicBezTo>
                  <a:pt x="569432" y="1176542"/>
                  <a:pt x="555385" y="1180890"/>
                  <a:pt x="541339" y="1178716"/>
                </a:cubicBezTo>
                <a:lnTo>
                  <a:pt x="528007" y="1174074"/>
                </a:lnTo>
                <a:lnTo>
                  <a:pt x="528007" y="1116302"/>
                </a:lnTo>
                <a:lnTo>
                  <a:pt x="541339" y="1120944"/>
                </a:lnTo>
                <a:cubicBezTo>
                  <a:pt x="555385" y="1123118"/>
                  <a:pt x="569432" y="1118770"/>
                  <a:pt x="583479" y="1101378"/>
                </a:cubicBezTo>
                <a:cubicBezTo>
                  <a:pt x="594014" y="1088335"/>
                  <a:pt x="604549" y="1082628"/>
                  <a:pt x="615084" y="1081507"/>
                </a:cubicBezTo>
                <a:close/>
                <a:moveTo>
                  <a:pt x="109402" y="1081507"/>
                </a:moveTo>
                <a:cubicBezTo>
                  <a:pt x="155054" y="1076649"/>
                  <a:pt x="200706" y="1157902"/>
                  <a:pt x="246358" y="1101378"/>
                </a:cubicBezTo>
                <a:cubicBezTo>
                  <a:pt x="256893" y="1088335"/>
                  <a:pt x="267428" y="1082628"/>
                  <a:pt x="277964" y="1081507"/>
                </a:cubicBezTo>
                <a:cubicBezTo>
                  <a:pt x="283670" y="1080900"/>
                  <a:pt x="289376" y="1081638"/>
                  <a:pt x="295083" y="1083285"/>
                </a:cubicBezTo>
                <a:lnTo>
                  <a:pt x="305046" y="1087490"/>
                </a:lnTo>
                <a:lnTo>
                  <a:pt x="274442" y="1140497"/>
                </a:lnTo>
                <a:lnTo>
                  <a:pt x="262161" y="1144744"/>
                </a:lnTo>
                <a:cubicBezTo>
                  <a:pt x="256893" y="1147941"/>
                  <a:pt x="251626" y="1152629"/>
                  <a:pt x="246358" y="1159150"/>
                </a:cubicBezTo>
                <a:lnTo>
                  <a:pt x="243779" y="1161246"/>
                </a:lnTo>
                <a:lnTo>
                  <a:pt x="107066" y="1082315"/>
                </a:lnTo>
                <a:close/>
                <a:moveTo>
                  <a:pt x="1805542" y="946651"/>
                </a:moveTo>
                <a:cubicBezTo>
                  <a:pt x="1847682" y="953172"/>
                  <a:pt x="1889822" y="1018392"/>
                  <a:pt x="1931962" y="966216"/>
                </a:cubicBezTo>
                <a:cubicBezTo>
                  <a:pt x="1981126" y="905345"/>
                  <a:pt x="2030289" y="1004261"/>
                  <a:pt x="2079453" y="983336"/>
                </a:cubicBezTo>
                <a:lnTo>
                  <a:pt x="2081605" y="981588"/>
                </a:lnTo>
                <a:lnTo>
                  <a:pt x="2104070" y="1020498"/>
                </a:lnTo>
                <a:lnTo>
                  <a:pt x="2065584" y="1042718"/>
                </a:lnTo>
                <a:lnTo>
                  <a:pt x="2058383" y="1043554"/>
                </a:lnTo>
                <a:cubicBezTo>
                  <a:pt x="2016242" y="1037032"/>
                  <a:pt x="1974102" y="971813"/>
                  <a:pt x="1931962" y="1023988"/>
                </a:cubicBezTo>
                <a:cubicBezTo>
                  <a:pt x="1875775" y="1093555"/>
                  <a:pt x="1819588" y="954421"/>
                  <a:pt x="1763402" y="1023988"/>
                </a:cubicBezTo>
                <a:lnTo>
                  <a:pt x="1762694" y="1024563"/>
                </a:lnTo>
                <a:lnTo>
                  <a:pt x="1739108" y="983711"/>
                </a:lnTo>
                <a:lnTo>
                  <a:pt x="1742332" y="983336"/>
                </a:lnTo>
                <a:cubicBezTo>
                  <a:pt x="1749355" y="980347"/>
                  <a:pt x="1756378" y="974912"/>
                  <a:pt x="1763402" y="966216"/>
                </a:cubicBezTo>
                <a:cubicBezTo>
                  <a:pt x="1777448" y="948824"/>
                  <a:pt x="1791495" y="944477"/>
                  <a:pt x="1805542" y="946651"/>
                </a:cubicBezTo>
                <a:close/>
                <a:moveTo>
                  <a:pt x="615084" y="946345"/>
                </a:moveTo>
                <a:cubicBezTo>
                  <a:pt x="660735" y="941487"/>
                  <a:pt x="706388" y="1022740"/>
                  <a:pt x="752039" y="966216"/>
                </a:cubicBezTo>
                <a:cubicBezTo>
                  <a:pt x="808226" y="896649"/>
                  <a:pt x="864413" y="1035784"/>
                  <a:pt x="920600" y="966216"/>
                </a:cubicBezTo>
                <a:cubicBezTo>
                  <a:pt x="931135" y="953173"/>
                  <a:pt x="941670" y="947466"/>
                  <a:pt x="952205" y="946345"/>
                </a:cubicBezTo>
                <a:cubicBezTo>
                  <a:pt x="997857" y="941487"/>
                  <a:pt x="1043508" y="1022740"/>
                  <a:pt x="1089160" y="966216"/>
                </a:cubicBezTo>
                <a:cubicBezTo>
                  <a:pt x="1099695" y="953173"/>
                  <a:pt x="1110230" y="947466"/>
                  <a:pt x="1120765" y="946345"/>
                </a:cubicBezTo>
                <a:cubicBezTo>
                  <a:pt x="1166417" y="941487"/>
                  <a:pt x="1212069" y="1022740"/>
                  <a:pt x="1257721" y="966216"/>
                </a:cubicBezTo>
                <a:cubicBezTo>
                  <a:pt x="1268256" y="953173"/>
                  <a:pt x="1278791" y="947466"/>
                  <a:pt x="1289326" y="946345"/>
                </a:cubicBezTo>
                <a:cubicBezTo>
                  <a:pt x="1334977" y="941487"/>
                  <a:pt x="1380629" y="1022740"/>
                  <a:pt x="1426281" y="966216"/>
                </a:cubicBezTo>
                <a:cubicBezTo>
                  <a:pt x="1468421" y="914041"/>
                  <a:pt x="1510561" y="979260"/>
                  <a:pt x="1552701" y="985782"/>
                </a:cubicBezTo>
                <a:lnTo>
                  <a:pt x="1563122" y="984572"/>
                </a:lnTo>
                <a:lnTo>
                  <a:pt x="1563122" y="1042344"/>
                </a:lnTo>
                <a:lnTo>
                  <a:pt x="1552701" y="1043554"/>
                </a:lnTo>
                <a:cubicBezTo>
                  <a:pt x="1510561" y="1037032"/>
                  <a:pt x="1468421" y="971813"/>
                  <a:pt x="1426281" y="1023988"/>
                </a:cubicBezTo>
                <a:cubicBezTo>
                  <a:pt x="1380629" y="1080512"/>
                  <a:pt x="1334977" y="999259"/>
                  <a:pt x="1289326" y="1004117"/>
                </a:cubicBezTo>
                <a:cubicBezTo>
                  <a:pt x="1278791" y="1005238"/>
                  <a:pt x="1268256" y="1010945"/>
                  <a:pt x="1257721" y="1023988"/>
                </a:cubicBezTo>
                <a:cubicBezTo>
                  <a:pt x="1212069" y="1080512"/>
                  <a:pt x="1166417" y="999259"/>
                  <a:pt x="1120765" y="1004117"/>
                </a:cubicBezTo>
                <a:cubicBezTo>
                  <a:pt x="1110230" y="1005238"/>
                  <a:pt x="1099695" y="1010945"/>
                  <a:pt x="1089160" y="1023988"/>
                </a:cubicBezTo>
                <a:cubicBezTo>
                  <a:pt x="1043508" y="1080512"/>
                  <a:pt x="997857" y="999259"/>
                  <a:pt x="952205" y="1004117"/>
                </a:cubicBezTo>
                <a:cubicBezTo>
                  <a:pt x="941670" y="1005238"/>
                  <a:pt x="931135" y="1010945"/>
                  <a:pt x="920600" y="1023988"/>
                </a:cubicBezTo>
                <a:cubicBezTo>
                  <a:pt x="864413" y="1093555"/>
                  <a:pt x="808226" y="954421"/>
                  <a:pt x="752039" y="1023988"/>
                </a:cubicBezTo>
                <a:cubicBezTo>
                  <a:pt x="706388" y="1080512"/>
                  <a:pt x="660735" y="999259"/>
                  <a:pt x="615084" y="1004117"/>
                </a:cubicBezTo>
                <a:cubicBezTo>
                  <a:pt x="604549" y="1005238"/>
                  <a:pt x="594014" y="1010945"/>
                  <a:pt x="583479" y="1023988"/>
                </a:cubicBezTo>
                <a:cubicBezTo>
                  <a:pt x="569432" y="1041380"/>
                  <a:pt x="555385" y="1045728"/>
                  <a:pt x="541339" y="1043554"/>
                </a:cubicBezTo>
                <a:lnTo>
                  <a:pt x="528007" y="1038912"/>
                </a:lnTo>
                <a:lnTo>
                  <a:pt x="528007" y="981140"/>
                </a:lnTo>
                <a:lnTo>
                  <a:pt x="541339" y="985782"/>
                </a:lnTo>
                <a:cubicBezTo>
                  <a:pt x="555385" y="987956"/>
                  <a:pt x="569432" y="983608"/>
                  <a:pt x="583479" y="966216"/>
                </a:cubicBezTo>
                <a:cubicBezTo>
                  <a:pt x="594014" y="953173"/>
                  <a:pt x="604549" y="947466"/>
                  <a:pt x="615084" y="946345"/>
                </a:cubicBezTo>
                <a:close/>
                <a:moveTo>
                  <a:pt x="277964" y="946345"/>
                </a:moveTo>
                <a:cubicBezTo>
                  <a:pt x="306496" y="943309"/>
                  <a:pt x="335028" y="973910"/>
                  <a:pt x="363560" y="983488"/>
                </a:cubicBezTo>
                <a:lnTo>
                  <a:pt x="364960" y="983715"/>
                </a:lnTo>
                <a:lnTo>
                  <a:pt x="338856" y="1028929"/>
                </a:lnTo>
                <a:lnTo>
                  <a:pt x="312202" y="1013121"/>
                </a:lnTo>
                <a:cubicBezTo>
                  <a:pt x="300789" y="1007070"/>
                  <a:pt x="289376" y="1002903"/>
                  <a:pt x="277964" y="1004117"/>
                </a:cubicBezTo>
                <a:cubicBezTo>
                  <a:pt x="267428" y="1005238"/>
                  <a:pt x="256893" y="1010945"/>
                  <a:pt x="246358" y="1023988"/>
                </a:cubicBezTo>
                <a:cubicBezTo>
                  <a:pt x="190171" y="1093555"/>
                  <a:pt x="133984" y="954421"/>
                  <a:pt x="77797" y="1023988"/>
                </a:cubicBezTo>
                <a:cubicBezTo>
                  <a:pt x="66384" y="1038119"/>
                  <a:pt x="54972" y="1043639"/>
                  <a:pt x="43559" y="1044046"/>
                </a:cubicBezTo>
                <a:lnTo>
                  <a:pt x="39693" y="1043417"/>
                </a:lnTo>
                <a:lnTo>
                  <a:pt x="0" y="1020500"/>
                </a:lnTo>
                <a:lnTo>
                  <a:pt x="22429" y="981653"/>
                </a:lnTo>
                <a:lnTo>
                  <a:pt x="26439" y="983488"/>
                </a:lnTo>
                <a:cubicBezTo>
                  <a:pt x="43559" y="989234"/>
                  <a:pt x="60678" y="987413"/>
                  <a:pt x="77797" y="966216"/>
                </a:cubicBezTo>
                <a:cubicBezTo>
                  <a:pt x="133984" y="896649"/>
                  <a:pt x="190171" y="1035784"/>
                  <a:pt x="246358" y="966216"/>
                </a:cubicBezTo>
                <a:cubicBezTo>
                  <a:pt x="256893" y="953173"/>
                  <a:pt x="267428" y="947466"/>
                  <a:pt x="277964" y="946345"/>
                </a:cubicBezTo>
                <a:close/>
                <a:moveTo>
                  <a:pt x="1805542" y="811489"/>
                </a:moveTo>
                <a:cubicBezTo>
                  <a:pt x="1847682" y="818010"/>
                  <a:pt x="1889822" y="883230"/>
                  <a:pt x="1931962" y="831054"/>
                </a:cubicBezTo>
                <a:cubicBezTo>
                  <a:pt x="1946009" y="813662"/>
                  <a:pt x="1960055" y="809315"/>
                  <a:pt x="1974102" y="811489"/>
                </a:cubicBezTo>
                <a:lnTo>
                  <a:pt x="1985738" y="815540"/>
                </a:lnTo>
                <a:lnTo>
                  <a:pt x="2033999" y="899132"/>
                </a:lnTo>
                <a:lnTo>
                  <a:pt x="2016242" y="888826"/>
                </a:lnTo>
                <a:cubicBezTo>
                  <a:pt x="1988149" y="871434"/>
                  <a:pt x="1960055" y="854043"/>
                  <a:pt x="1931962" y="888826"/>
                </a:cubicBezTo>
                <a:cubicBezTo>
                  <a:pt x="1875775" y="958393"/>
                  <a:pt x="1819588" y="819259"/>
                  <a:pt x="1763402" y="888826"/>
                </a:cubicBezTo>
                <a:cubicBezTo>
                  <a:pt x="1742332" y="914914"/>
                  <a:pt x="1721262" y="911653"/>
                  <a:pt x="1700192" y="901055"/>
                </a:cubicBezTo>
                <a:lnTo>
                  <a:pt x="1686950" y="893370"/>
                </a:lnTo>
                <a:lnTo>
                  <a:pt x="1640354" y="812663"/>
                </a:lnTo>
                <a:lnTo>
                  <a:pt x="1658052" y="818826"/>
                </a:lnTo>
                <a:cubicBezTo>
                  <a:pt x="1693168" y="836489"/>
                  <a:pt x="1728285" y="874534"/>
                  <a:pt x="1763402" y="831054"/>
                </a:cubicBezTo>
                <a:cubicBezTo>
                  <a:pt x="1777448" y="813662"/>
                  <a:pt x="1791495" y="809315"/>
                  <a:pt x="1805542" y="811489"/>
                </a:cubicBezTo>
                <a:close/>
                <a:moveTo>
                  <a:pt x="615084" y="811183"/>
                </a:moveTo>
                <a:cubicBezTo>
                  <a:pt x="660735" y="806325"/>
                  <a:pt x="706388" y="887578"/>
                  <a:pt x="752039" y="831054"/>
                </a:cubicBezTo>
                <a:cubicBezTo>
                  <a:pt x="808226" y="761487"/>
                  <a:pt x="864413" y="900622"/>
                  <a:pt x="920600" y="831054"/>
                </a:cubicBezTo>
                <a:cubicBezTo>
                  <a:pt x="931135" y="818011"/>
                  <a:pt x="941670" y="812304"/>
                  <a:pt x="952205" y="811183"/>
                </a:cubicBezTo>
                <a:cubicBezTo>
                  <a:pt x="997857" y="806325"/>
                  <a:pt x="1043508" y="887578"/>
                  <a:pt x="1089160" y="831054"/>
                </a:cubicBezTo>
                <a:cubicBezTo>
                  <a:pt x="1099695" y="818011"/>
                  <a:pt x="1110230" y="812304"/>
                  <a:pt x="1120765" y="811183"/>
                </a:cubicBezTo>
                <a:cubicBezTo>
                  <a:pt x="1166417" y="806325"/>
                  <a:pt x="1212069" y="887578"/>
                  <a:pt x="1257721" y="831054"/>
                </a:cubicBezTo>
                <a:cubicBezTo>
                  <a:pt x="1268256" y="818011"/>
                  <a:pt x="1278791" y="812304"/>
                  <a:pt x="1289326" y="811183"/>
                </a:cubicBezTo>
                <a:cubicBezTo>
                  <a:pt x="1334977" y="806325"/>
                  <a:pt x="1380629" y="887578"/>
                  <a:pt x="1426281" y="831054"/>
                </a:cubicBezTo>
                <a:cubicBezTo>
                  <a:pt x="1468421" y="778879"/>
                  <a:pt x="1510561" y="844098"/>
                  <a:pt x="1552701" y="850620"/>
                </a:cubicBezTo>
                <a:lnTo>
                  <a:pt x="1563122" y="849410"/>
                </a:lnTo>
                <a:lnTo>
                  <a:pt x="1563122" y="907182"/>
                </a:lnTo>
                <a:lnTo>
                  <a:pt x="1552701" y="908392"/>
                </a:lnTo>
                <a:cubicBezTo>
                  <a:pt x="1510561" y="901870"/>
                  <a:pt x="1468421" y="836651"/>
                  <a:pt x="1426281" y="888826"/>
                </a:cubicBezTo>
                <a:cubicBezTo>
                  <a:pt x="1380629" y="945350"/>
                  <a:pt x="1334977" y="864097"/>
                  <a:pt x="1289326" y="868955"/>
                </a:cubicBezTo>
                <a:cubicBezTo>
                  <a:pt x="1278791" y="870076"/>
                  <a:pt x="1268256" y="875783"/>
                  <a:pt x="1257721" y="888826"/>
                </a:cubicBezTo>
                <a:cubicBezTo>
                  <a:pt x="1212069" y="945350"/>
                  <a:pt x="1166417" y="864097"/>
                  <a:pt x="1120765" y="868955"/>
                </a:cubicBezTo>
                <a:cubicBezTo>
                  <a:pt x="1110230" y="870076"/>
                  <a:pt x="1099695" y="875783"/>
                  <a:pt x="1089160" y="888826"/>
                </a:cubicBezTo>
                <a:cubicBezTo>
                  <a:pt x="1043508" y="945350"/>
                  <a:pt x="997857" y="864097"/>
                  <a:pt x="952205" y="868955"/>
                </a:cubicBezTo>
                <a:cubicBezTo>
                  <a:pt x="941670" y="870076"/>
                  <a:pt x="931135" y="875783"/>
                  <a:pt x="920600" y="888826"/>
                </a:cubicBezTo>
                <a:cubicBezTo>
                  <a:pt x="864413" y="958393"/>
                  <a:pt x="808226" y="819259"/>
                  <a:pt x="752039" y="888826"/>
                </a:cubicBezTo>
                <a:cubicBezTo>
                  <a:pt x="706388" y="945350"/>
                  <a:pt x="660735" y="864097"/>
                  <a:pt x="615084" y="868955"/>
                </a:cubicBezTo>
                <a:cubicBezTo>
                  <a:pt x="604549" y="870076"/>
                  <a:pt x="594014" y="875783"/>
                  <a:pt x="583479" y="888826"/>
                </a:cubicBezTo>
                <a:cubicBezTo>
                  <a:pt x="569432" y="906218"/>
                  <a:pt x="555385" y="910566"/>
                  <a:pt x="541339" y="908392"/>
                </a:cubicBezTo>
                <a:lnTo>
                  <a:pt x="528007" y="903750"/>
                </a:lnTo>
                <a:lnTo>
                  <a:pt x="528007" y="845978"/>
                </a:lnTo>
                <a:lnTo>
                  <a:pt x="541339" y="850620"/>
                </a:lnTo>
                <a:cubicBezTo>
                  <a:pt x="555385" y="852794"/>
                  <a:pt x="569432" y="848446"/>
                  <a:pt x="583479" y="831054"/>
                </a:cubicBezTo>
                <a:cubicBezTo>
                  <a:pt x="594014" y="818011"/>
                  <a:pt x="604549" y="812304"/>
                  <a:pt x="615084" y="811183"/>
                </a:cubicBezTo>
                <a:close/>
                <a:moveTo>
                  <a:pt x="277964" y="811183"/>
                </a:moveTo>
                <a:cubicBezTo>
                  <a:pt x="323615" y="806325"/>
                  <a:pt x="369267" y="887578"/>
                  <a:pt x="414918" y="831054"/>
                </a:cubicBezTo>
                <a:cubicBezTo>
                  <a:pt x="428965" y="813662"/>
                  <a:pt x="443012" y="809315"/>
                  <a:pt x="457058" y="811489"/>
                </a:cubicBezTo>
                <a:lnTo>
                  <a:pt x="463167" y="813616"/>
                </a:lnTo>
                <a:lnTo>
                  <a:pt x="424009" y="881440"/>
                </a:lnTo>
                <a:lnTo>
                  <a:pt x="414918" y="888826"/>
                </a:lnTo>
                <a:cubicBezTo>
                  <a:pt x="369267" y="945350"/>
                  <a:pt x="323615" y="864097"/>
                  <a:pt x="277964" y="868955"/>
                </a:cubicBezTo>
                <a:cubicBezTo>
                  <a:pt x="267428" y="870076"/>
                  <a:pt x="256893" y="875783"/>
                  <a:pt x="246358" y="888826"/>
                </a:cubicBezTo>
                <a:cubicBezTo>
                  <a:pt x="190171" y="958393"/>
                  <a:pt x="133984" y="819259"/>
                  <a:pt x="77797" y="888826"/>
                </a:cubicBezTo>
                <a:lnTo>
                  <a:pt x="74161" y="892049"/>
                </a:lnTo>
                <a:lnTo>
                  <a:pt x="120550" y="811702"/>
                </a:lnTo>
                <a:lnTo>
                  <a:pt x="141007" y="818826"/>
                </a:lnTo>
                <a:cubicBezTo>
                  <a:pt x="176124" y="836489"/>
                  <a:pt x="211241" y="874534"/>
                  <a:pt x="246358" y="831054"/>
                </a:cubicBezTo>
                <a:cubicBezTo>
                  <a:pt x="256893" y="818011"/>
                  <a:pt x="267428" y="812304"/>
                  <a:pt x="277964" y="811183"/>
                </a:cubicBezTo>
                <a:close/>
                <a:moveTo>
                  <a:pt x="1636981" y="676327"/>
                </a:moveTo>
                <a:cubicBezTo>
                  <a:pt x="1679122" y="682848"/>
                  <a:pt x="1721262" y="748068"/>
                  <a:pt x="1763402" y="695892"/>
                </a:cubicBezTo>
                <a:cubicBezTo>
                  <a:pt x="1812565" y="635021"/>
                  <a:pt x="1861728" y="733937"/>
                  <a:pt x="1910892" y="713012"/>
                </a:cubicBezTo>
                <a:lnTo>
                  <a:pt x="1921545" y="704356"/>
                </a:lnTo>
                <a:lnTo>
                  <a:pt x="1944249" y="743680"/>
                </a:lnTo>
                <a:lnTo>
                  <a:pt x="1931962" y="753664"/>
                </a:lnTo>
                <a:cubicBezTo>
                  <a:pt x="1875775" y="823231"/>
                  <a:pt x="1819588" y="684097"/>
                  <a:pt x="1763402" y="753664"/>
                </a:cubicBezTo>
                <a:cubicBezTo>
                  <a:pt x="1714238" y="814536"/>
                  <a:pt x="1665075" y="715620"/>
                  <a:pt x="1615911" y="736544"/>
                </a:cubicBezTo>
                <a:lnTo>
                  <a:pt x="1602635" y="747331"/>
                </a:lnTo>
                <a:lnTo>
                  <a:pt x="1579931" y="708007"/>
                </a:lnTo>
                <a:lnTo>
                  <a:pt x="1594841" y="695892"/>
                </a:lnTo>
                <a:cubicBezTo>
                  <a:pt x="1608888" y="678501"/>
                  <a:pt x="1622935" y="674153"/>
                  <a:pt x="1636981" y="676327"/>
                </a:cubicBezTo>
                <a:close/>
                <a:moveTo>
                  <a:pt x="615084" y="676021"/>
                </a:moveTo>
                <a:cubicBezTo>
                  <a:pt x="660735" y="671163"/>
                  <a:pt x="706388" y="752416"/>
                  <a:pt x="752039" y="695892"/>
                </a:cubicBezTo>
                <a:cubicBezTo>
                  <a:pt x="808226" y="626325"/>
                  <a:pt x="864413" y="765460"/>
                  <a:pt x="920600" y="695892"/>
                </a:cubicBezTo>
                <a:cubicBezTo>
                  <a:pt x="931135" y="682849"/>
                  <a:pt x="941670" y="677142"/>
                  <a:pt x="952205" y="676021"/>
                </a:cubicBezTo>
                <a:cubicBezTo>
                  <a:pt x="997857" y="671163"/>
                  <a:pt x="1043508" y="752416"/>
                  <a:pt x="1089160" y="695892"/>
                </a:cubicBezTo>
                <a:cubicBezTo>
                  <a:pt x="1099695" y="682849"/>
                  <a:pt x="1110230" y="677142"/>
                  <a:pt x="1120765" y="676021"/>
                </a:cubicBezTo>
                <a:cubicBezTo>
                  <a:pt x="1166417" y="671163"/>
                  <a:pt x="1212069" y="752416"/>
                  <a:pt x="1257721" y="695892"/>
                </a:cubicBezTo>
                <a:cubicBezTo>
                  <a:pt x="1268256" y="682849"/>
                  <a:pt x="1278791" y="677142"/>
                  <a:pt x="1289326" y="676021"/>
                </a:cubicBezTo>
                <a:cubicBezTo>
                  <a:pt x="1334977" y="671163"/>
                  <a:pt x="1380629" y="752416"/>
                  <a:pt x="1426281" y="695892"/>
                </a:cubicBezTo>
                <a:cubicBezTo>
                  <a:pt x="1468421" y="643717"/>
                  <a:pt x="1510561" y="708936"/>
                  <a:pt x="1552701" y="715458"/>
                </a:cubicBezTo>
                <a:lnTo>
                  <a:pt x="1563122" y="714249"/>
                </a:lnTo>
                <a:lnTo>
                  <a:pt x="1563122" y="772020"/>
                </a:lnTo>
                <a:lnTo>
                  <a:pt x="1552701" y="773230"/>
                </a:lnTo>
                <a:cubicBezTo>
                  <a:pt x="1510561" y="766708"/>
                  <a:pt x="1468421" y="701489"/>
                  <a:pt x="1426281" y="753664"/>
                </a:cubicBezTo>
                <a:cubicBezTo>
                  <a:pt x="1380629" y="810188"/>
                  <a:pt x="1334977" y="728935"/>
                  <a:pt x="1289326" y="733793"/>
                </a:cubicBezTo>
                <a:cubicBezTo>
                  <a:pt x="1278791" y="734914"/>
                  <a:pt x="1268256" y="740621"/>
                  <a:pt x="1257721" y="753664"/>
                </a:cubicBezTo>
                <a:cubicBezTo>
                  <a:pt x="1212069" y="810188"/>
                  <a:pt x="1166417" y="728935"/>
                  <a:pt x="1120765" y="733793"/>
                </a:cubicBezTo>
                <a:cubicBezTo>
                  <a:pt x="1110230" y="734914"/>
                  <a:pt x="1099695" y="740621"/>
                  <a:pt x="1089160" y="753664"/>
                </a:cubicBezTo>
                <a:cubicBezTo>
                  <a:pt x="1043508" y="810188"/>
                  <a:pt x="997857" y="728935"/>
                  <a:pt x="952205" y="733793"/>
                </a:cubicBezTo>
                <a:cubicBezTo>
                  <a:pt x="941670" y="734914"/>
                  <a:pt x="931135" y="740621"/>
                  <a:pt x="920600" y="753664"/>
                </a:cubicBezTo>
                <a:cubicBezTo>
                  <a:pt x="864413" y="823231"/>
                  <a:pt x="808226" y="684097"/>
                  <a:pt x="752039" y="753664"/>
                </a:cubicBezTo>
                <a:cubicBezTo>
                  <a:pt x="706388" y="810188"/>
                  <a:pt x="660735" y="728935"/>
                  <a:pt x="615084" y="733793"/>
                </a:cubicBezTo>
                <a:cubicBezTo>
                  <a:pt x="604549" y="734914"/>
                  <a:pt x="594014" y="740621"/>
                  <a:pt x="583479" y="753664"/>
                </a:cubicBezTo>
                <a:cubicBezTo>
                  <a:pt x="569432" y="771056"/>
                  <a:pt x="555385" y="775404"/>
                  <a:pt x="541339" y="773230"/>
                </a:cubicBezTo>
                <a:lnTo>
                  <a:pt x="528007" y="768588"/>
                </a:lnTo>
                <a:lnTo>
                  <a:pt x="528007" y="710816"/>
                </a:lnTo>
                <a:lnTo>
                  <a:pt x="541339" y="715458"/>
                </a:lnTo>
                <a:cubicBezTo>
                  <a:pt x="555385" y="717632"/>
                  <a:pt x="569432" y="713284"/>
                  <a:pt x="583479" y="695892"/>
                </a:cubicBezTo>
                <a:cubicBezTo>
                  <a:pt x="594014" y="682849"/>
                  <a:pt x="604549" y="677142"/>
                  <a:pt x="615084" y="676021"/>
                </a:cubicBezTo>
                <a:close/>
                <a:moveTo>
                  <a:pt x="277964" y="676021"/>
                </a:moveTo>
                <a:cubicBezTo>
                  <a:pt x="323615" y="671163"/>
                  <a:pt x="369267" y="752416"/>
                  <a:pt x="414918" y="695892"/>
                </a:cubicBezTo>
                <a:cubicBezTo>
                  <a:pt x="450035" y="652413"/>
                  <a:pt x="485152" y="690457"/>
                  <a:pt x="520269" y="708121"/>
                </a:cubicBezTo>
                <a:lnTo>
                  <a:pt x="523437" y="709224"/>
                </a:lnTo>
                <a:lnTo>
                  <a:pt x="498136" y="753048"/>
                </a:lnTo>
                <a:lnTo>
                  <a:pt x="478129" y="741436"/>
                </a:lnTo>
                <a:cubicBezTo>
                  <a:pt x="457058" y="730838"/>
                  <a:pt x="435988" y="727577"/>
                  <a:pt x="414918" y="753664"/>
                </a:cubicBezTo>
                <a:cubicBezTo>
                  <a:pt x="369267" y="810188"/>
                  <a:pt x="323615" y="728935"/>
                  <a:pt x="277964" y="733793"/>
                </a:cubicBezTo>
                <a:cubicBezTo>
                  <a:pt x="267428" y="734914"/>
                  <a:pt x="256893" y="740621"/>
                  <a:pt x="246358" y="753664"/>
                </a:cubicBezTo>
                <a:cubicBezTo>
                  <a:pt x="218265" y="788448"/>
                  <a:pt x="190171" y="771056"/>
                  <a:pt x="162078" y="753664"/>
                </a:cubicBezTo>
                <a:lnTo>
                  <a:pt x="156071" y="750178"/>
                </a:lnTo>
                <a:lnTo>
                  <a:pt x="181054" y="706906"/>
                </a:lnTo>
                <a:lnTo>
                  <a:pt x="183148" y="708121"/>
                </a:lnTo>
                <a:cubicBezTo>
                  <a:pt x="204218" y="718719"/>
                  <a:pt x="225288" y="721980"/>
                  <a:pt x="246358" y="695892"/>
                </a:cubicBezTo>
                <a:cubicBezTo>
                  <a:pt x="256893" y="682849"/>
                  <a:pt x="267428" y="677142"/>
                  <a:pt x="277964" y="676021"/>
                </a:cubicBezTo>
                <a:close/>
                <a:moveTo>
                  <a:pt x="277964" y="540859"/>
                </a:moveTo>
                <a:cubicBezTo>
                  <a:pt x="323615" y="536001"/>
                  <a:pt x="369267" y="617254"/>
                  <a:pt x="414918" y="560731"/>
                </a:cubicBezTo>
                <a:cubicBezTo>
                  <a:pt x="471105" y="491163"/>
                  <a:pt x="527292" y="630298"/>
                  <a:pt x="583479" y="560731"/>
                </a:cubicBezTo>
                <a:cubicBezTo>
                  <a:pt x="594014" y="547687"/>
                  <a:pt x="604549" y="541980"/>
                  <a:pt x="615084" y="540859"/>
                </a:cubicBezTo>
                <a:cubicBezTo>
                  <a:pt x="660735" y="536001"/>
                  <a:pt x="706388" y="617254"/>
                  <a:pt x="752039" y="560731"/>
                </a:cubicBezTo>
                <a:cubicBezTo>
                  <a:pt x="808226" y="491163"/>
                  <a:pt x="864413" y="630298"/>
                  <a:pt x="920600" y="560731"/>
                </a:cubicBezTo>
                <a:cubicBezTo>
                  <a:pt x="931135" y="547687"/>
                  <a:pt x="941670" y="541980"/>
                  <a:pt x="952205" y="540859"/>
                </a:cubicBezTo>
                <a:cubicBezTo>
                  <a:pt x="997857" y="536001"/>
                  <a:pt x="1043508" y="617254"/>
                  <a:pt x="1089160" y="560731"/>
                </a:cubicBezTo>
                <a:cubicBezTo>
                  <a:pt x="1099695" y="547687"/>
                  <a:pt x="1110230" y="541980"/>
                  <a:pt x="1120765" y="540859"/>
                </a:cubicBezTo>
                <a:cubicBezTo>
                  <a:pt x="1166417" y="536001"/>
                  <a:pt x="1212069" y="617254"/>
                  <a:pt x="1257721" y="560731"/>
                </a:cubicBezTo>
                <a:cubicBezTo>
                  <a:pt x="1268256" y="547687"/>
                  <a:pt x="1278791" y="541980"/>
                  <a:pt x="1289326" y="540859"/>
                </a:cubicBezTo>
                <a:cubicBezTo>
                  <a:pt x="1334977" y="536001"/>
                  <a:pt x="1380629" y="617254"/>
                  <a:pt x="1426281" y="560731"/>
                </a:cubicBezTo>
                <a:cubicBezTo>
                  <a:pt x="1482468" y="491163"/>
                  <a:pt x="1538655" y="630298"/>
                  <a:pt x="1594841" y="560731"/>
                </a:cubicBezTo>
                <a:cubicBezTo>
                  <a:pt x="1651028" y="491163"/>
                  <a:pt x="1707215" y="630298"/>
                  <a:pt x="1763402" y="560731"/>
                </a:cubicBezTo>
                <a:cubicBezTo>
                  <a:pt x="1784472" y="534643"/>
                  <a:pt x="1805542" y="537904"/>
                  <a:pt x="1826612" y="548502"/>
                </a:cubicBezTo>
                <a:lnTo>
                  <a:pt x="1834058" y="552824"/>
                </a:lnTo>
                <a:lnTo>
                  <a:pt x="1881626" y="635214"/>
                </a:lnTo>
                <a:lnTo>
                  <a:pt x="1868752" y="630731"/>
                </a:lnTo>
                <a:cubicBezTo>
                  <a:pt x="1833635" y="613067"/>
                  <a:pt x="1798518" y="575023"/>
                  <a:pt x="1763402" y="618502"/>
                </a:cubicBezTo>
                <a:cubicBezTo>
                  <a:pt x="1707215" y="688069"/>
                  <a:pt x="1651028" y="548935"/>
                  <a:pt x="1594841" y="618502"/>
                </a:cubicBezTo>
                <a:cubicBezTo>
                  <a:pt x="1538655" y="688069"/>
                  <a:pt x="1482468" y="548935"/>
                  <a:pt x="1426281" y="618502"/>
                </a:cubicBezTo>
                <a:cubicBezTo>
                  <a:pt x="1380629" y="675026"/>
                  <a:pt x="1334977" y="593774"/>
                  <a:pt x="1289326" y="598631"/>
                </a:cubicBezTo>
                <a:cubicBezTo>
                  <a:pt x="1278791" y="599752"/>
                  <a:pt x="1268256" y="605459"/>
                  <a:pt x="1257721" y="618502"/>
                </a:cubicBezTo>
                <a:cubicBezTo>
                  <a:pt x="1212069" y="675026"/>
                  <a:pt x="1166417" y="593774"/>
                  <a:pt x="1120765" y="598631"/>
                </a:cubicBezTo>
                <a:cubicBezTo>
                  <a:pt x="1110230" y="599752"/>
                  <a:pt x="1099695" y="605459"/>
                  <a:pt x="1089160" y="618502"/>
                </a:cubicBezTo>
                <a:cubicBezTo>
                  <a:pt x="1043508" y="675026"/>
                  <a:pt x="997857" y="593774"/>
                  <a:pt x="952205" y="598631"/>
                </a:cubicBezTo>
                <a:cubicBezTo>
                  <a:pt x="941670" y="599752"/>
                  <a:pt x="931135" y="605459"/>
                  <a:pt x="920600" y="618502"/>
                </a:cubicBezTo>
                <a:cubicBezTo>
                  <a:pt x="864413" y="688069"/>
                  <a:pt x="808226" y="548935"/>
                  <a:pt x="752039" y="618502"/>
                </a:cubicBezTo>
                <a:cubicBezTo>
                  <a:pt x="706388" y="675026"/>
                  <a:pt x="660735" y="593774"/>
                  <a:pt x="615084" y="598631"/>
                </a:cubicBezTo>
                <a:cubicBezTo>
                  <a:pt x="604549" y="599752"/>
                  <a:pt x="594014" y="605459"/>
                  <a:pt x="583479" y="618502"/>
                </a:cubicBezTo>
                <a:cubicBezTo>
                  <a:pt x="527292" y="688069"/>
                  <a:pt x="471105" y="548935"/>
                  <a:pt x="414918" y="618502"/>
                </a:cubicBezTo>
                <a:cubicBezTo>
                  <a:pt x="369267" y="675026"/>
                  <a:pt x="323615" y="593774"/>
                  <a:pt x="277964" y="598631"/>
                </a:cubicBezTo>
                <a:cubicBezTo>
                  <a:pt x="267428" y="599752"/>
                  <a:pt x="256893" y="605459"/>
                  <a:pt x="246358" y="618502"/>
                </a:cubicBezTo>
                <a:cubicBezTo>
                  <a:pt x="239335" y="627198"/>
                  <a:pt x="232311" y="632633"/>
                  <a:pt x="225288" y="635622"/>
                </a:cubicBezTo>
                <a:lnTo>
                  <a:pt x="221988" y="636005"/>
                </a:lnTo>
                <a:lnTo>
                  <a:pt x="276661" y="541310"/>
                </a:lnTo>
                <a:close/>
                <a:moveTo>
                  <a:pt x="615084" y="405697"/>
                </a:moveTo>
                <a:cubicBezTo>
                  <a:pt x="660735" y="400840"/>
                  <a:pt x="706388" y="482092"/>
                  <a:pt x="752039" y="425569"/>
                </a:cubicBezTo>
                <a:cubicBezTo>
                  <a:pt x="808226" y="356001"/>
                  <a:pt x="864413" y="495136"/>
                  <a:pt x="920600" y="425569"/>
                </a:cubicBezTo>
                <a:cubicBezTo>
                  <a:pt x="931135" y="412525"/>
                  <a:pt x="941670" y="406818"/>
                  <a:pt x="952205" y="405697"/>
                </a:cubicBezTo>
                <a:cubicBezTo>
                  <a:pt x="997857" y="400840"/>
                  <a:pt x="1043508" y="482092"/>
                  <a:pt x="1089160" y="425569"/>
                </a:cubicBezTo>
                <a:cubicBezTo>
                  <a:pt x="1099695" y="412525"/>
                  <a:pt x="1110230" y="406818"/>
                  <a:pt x="1120765" y="405697"/>
                </a:cubicBezTo>
                <a:cubicBezTo>
                  <a:pt x="1166417" y="400840"/>
                  <a:pt x="1212069" y="482092"/>
                  <a:pt x="1257721" y="425569"/>
                </a:cubicBezTo>
                <a:cubicBezTo>
                  <a:pt x="1268256" y="412525"/>
                  <a:pt x="1278791" y="406818"/>
                  <a:pt x="1289326" y="405697"/>
                </a:cubicBezTo>
                <a:cubicBezTo>
                  <a:pt x="1334977" y="400840"/>
                  <a:pt x="1380629" y="482092"/>
                  <a:pt x="1426281" y="425569"/>
                </a:cubicBezTo>
                <a:cubicBezTo>
                  <a:pt x="1482468" y="356001"/>
                  <a:pt x="1538655" y="495136"/>
                  <a:pt x="1594841" y="425569"/>
                </a:cubicBezTo>
                <a:cubicBezTo>
                  <a:pt x="1644005" y="364697"/>
                  <a:pt x="1693168" y="463613"/>
                  <a:pt x="1742332" y="442689"/>
                </a:cubicBezTo>
                <a:lnTo>
                  <a:pt x="1761486" y="427125"/>
                </a:lnTo>
                <a:lnTo>
                  <a:pt x="1784190" y="466449"/>
                </a:lnTo>
                <a:lnTo>
                  <a:pt x="1763402" y="483340"/>
                </a:lnTo>
                <a:cubicBezTo>
                  <a:pt x="1707215" y="552907"/>
                  <a:pt x="1651028" y="413773"/>
                  <a:pt x="1594841" y="483340"/>
                </a:cubicBezTo>
                <a:cubicBezTo>
                  <a:pt x="1538655" y="552907"/>
                  <a:pt x="1482468" y="413773"/>
                  <a:pt x="1426281" y="483340"/>
                </a:cubicBezTo>
                <a:cubicBezTo>
                  <a:pt x="1380629" y="539864"/>
                  <a:pt x="1334977" y="458611"/>
                  <a:pt x="1289326" y="463469"/>
                </a:cubicBezTo>
                <a:cubicBezTo>
                  <a:pt x="1278791" y="464590"/>
                  <a:pt x="1268256" y="470297"/>
                  <a:pt x="1257721" y="483340"/>
                </a:cubicBezTo>
                <a:cubicBezTo>
                  <a:pt x="1212069" y="539864"/>
                  <a:pt x="1166417" y="458611"/>
                  <a:pt x="1120765" y="463469"/>
                </a:cubicBezTo>
                <a:cubicBezTo>
                  <a:pt x="1110230" y="464590"/>
                  <a:pt x="1099695" y="470297"/>
                  <a:pt x="1089160" y="483340"/>
                </a:cubicBezTo>
                <a:cubicBezTo>
                  <a:pt x="1043508" y="539864"/>
                  <a:pt x="997857" y="458611"/>
                  <a:pt x="952205" y="463469"/>
                </a:cubicBezTo>
                <a:cubicBezTo>
                  <a:pt x="941670" y="464590"/>
                  <a:pt x="931135" y="470297"/>
                  <a:pt x="920600" y="483340"/>
                </a:cubicBezTo>
                <a:cubicBezTo>
                  <a:pt x="864413" y="552907"/>
                  <a:pt x="808226" y="413773"/>
                  <a:pt x="752039" y="483340"/>
                </a:cubicBezTo>
                <a:cubicBezTo>
                  <a:pt x="706388" y="539864"/>
                  <a:pt x="660735" y="458611"/>
                  <a:pt x="615084" y="463469"/>
                </a:cubicBezTo>
                <a:cubicBezTo>
                  <a:pt x="604549" y="464590"/>
                  <a:pt x="594014" y="470297"/>
                  <a:pt x="583479" y="483340"/>
                </a:cubicBezTo>
                <a:cubicBezTo>
                  <a:pt x="527292" y="552907"/>
                  <a:pt x="471105" y="413773"/>
                  <a:pt x="414918" y="483340"/>
                </a:cubicBezTo>
                <a:cubicBezTo>
                  <a:pt x="392093" y="511602"/>
                  <a:pt x="369267" y="505420"/>
                  <a:pt x="346441" y="492779"/>
                </a:cubicBezTo>
                <a:lnTo>
                  <a:pt x="315332" y="474329"/>
                </a:lnTo>
                <a:lnTo>
                  <a:pt x="340178" y="431293"/>
                </a:lnTo>
                <a:lnTo>
                  <a:pt x="346441" y="435008"/>
                </a:lnTo>
                <a:cubicBezTo>
                  <a:pt x="369267" y="447648"/>
                  <a:pt x="392093" y="453830"/>
                  <a:pt x="414918" y="425569"/>
                </a:cubicBezTo>
                <a:cubicBezTo>
                  <a:pt x="471105" y="356001"/>
                  <a:pt x="527292" y="495136"/>
                  <a:pt x="583479" y="425569"/>
                </a:cubicBezTo>
                <a:cubicBezTo>
                  <a:pt x="594014" y="412525"/>
                  <a:pt x="604549" y="406818"/>
                  <a:pt x="615084" y="405697"/>
                </a:cubicBezTo>
                <a:close/>
                <a:moveTo>
                  <a:pt x="446524" y="270535"/>
                </a:moveTo>
                <a:cubicBezTo>
                  <a:pt x="492175" y="265678"/>
                  <a:pt x="537827" y="346930"/>
                  <a:pt x="583479" y="290406"/>
                </a:cubicBezTo>
                <a:cubicBezTo>
                  <a:pt x="594014" y="277363"/>
                  <a:pt x="604549" y="271656"/>
                  <a:pt x="615084" y="270535"/>
                </a:cubicBezTo>
                <a:cubicBezTo>
                  <a:pt x="660735" y="265677"/>
                  <a:pt x="706388" y="346930"/>
                  <a:pt x="752039" y="290406"/>
                </a:cubicBezTo>
                <a:cubicBezTo>
                  <a:pt x="808226" y="220839"/>
                  <a:pt x="864413" y="359974"/>
                  <a:pt x="920600" y="290406"/>
                </a:cubicBezTo>
                <a:cubicBezTo>
                  <a:pt x="931135" y="277363"/>
                  <a:pt x="941670" y="271656"/>
                  <a:pt x="952205" y="270535"/>
                </a:cubicBezTo>
                <a:cubicBezTo>
                  <a:pt x="997857" y="265677"/>
                  <a:pt x="1043508" y="346930"/>
                  <a:pt x="1089160" y="290406"/>
                </a:cubicBezTo>
                <a:cubicBezTo>
                  <a:pt x="1099695" y="277363"/>
                  <a:pt x="1110230" y="271656"/>
                  <a:pt x="1120765" y="270535"/>
                </a:cubicBezTo>
                <a:cubicBezTo>
                  <a:pt x="1166417" y="265677"/>
                  <a:pt x="1212069" y="346930"/>
                  <a:pt x="1257721" y="290406"/>
                </a:cubicBezTo>
                <a:cubicBezTo>
                  <a:pt x="1268256" y="277363"/>
                  <a:pt x="1278791" y="271656"/>
                  <a:pt x="1289326" y="270535"/>
                </a:cubicBezTo>
                <a:cubicBezTo>
                  <a:pt x="1334977" y="265677"/>
                  <a:pt x="1380629" y="346930"/>
                  <a:pt x="1426281" y="290406"/>
                </a:cubicBezTo>
                <a:cubicBezTo>
                  <a:pt x="1482468" y="220839"/>
                  <a:pt x="1538655" y="359974"/>
                  <a:pt x="1594841" y="290406"/>
                </a:cubicBezTo>
                <a:cubicBezTo>
                  <a:pt x="1622935" y="255623"/>
                  <a:pt x="1651028" y="273015"/>
                  <a:pt x="1679122" y="290406"/>
                </a:cubicBezTo>
                <a:lnTo>
                  <a:pt x="1684280" y="293400"/>
                </a:lnTo>
                <a:lnTo>
                  <a:pt x="1726830" y="367098"/>
                </a:lnTo>
                <a:lnTo>
                  <a:pt x="1721262" y="367744"/>
                </a:lnTo>
                <a:cubicBezTo>
                  <a:pt x="1679122" y="361222"/>
                  <a:pt x="1636982" y="296003"/>
                  <a:pt x="1594841" y="348179"/>
                </a:cubicBezTo>
                <a:cubicBezTo>
                  <a:pt x="1538655" y="417745"/>
                  <a:pt x="1482468" y="278611"/>
                  <a:pt x="1426281" y="348179"/>
                </a:cubicBezTo>
                <a:cubicBezTo>
                  <a:pt x="1380629" y="404702"/>
                  <a:pt x="1334977" y="323450"/>
                  <a:pt x="1289326" y="328307"/>
                </a:cubicBezTo>
                <a:cubicBezTo>
                  <a:pt x="1278791" y="329428"/>
                  <a:pt x="1268256" y="335135"/>
                  <a:pt x="1257721" y="348179"/>
                </a:cubicBezTo>
                <a:cubicBezTo>
                  <a:pt x="1212069" y="404702"/>
                  <a:pt x="1166417" y="323450"/>
                  <a:pt x="1120765" y="328307"/>
                </a:cubicBezTo>
                <a:cubicBezTo>
                  <a:pt x="1110230" y="329428"/>
                  <a:pt x="1099695" y="335135"/>
                  <a:pt x="1089160" y="348179"/>
                </a:cubicBezTo>
                <a:cubicBezTo>
                  <a:pt x="1043508" y="404702"/>
                  <a:pt x="997857" y="323450"/>
                  <a:pt x="952205" y="328307"/>
                </a:cubicBezTo>
                <a:cubicBezTo>
                  <a:pt x="941670" y="329428"/>
                  <a:pt x="931135" y="335135"/>
                  <a:pt x="920600" y="348179"/>
                </a:cubicBezTo>
                <a:cubicBezTo>
                  <a:pt x="864413" y="417745"/>
                  <a:pt x="808226" y="278611"/>
                  <a:pt x="752039" y="348179"/>
                </a:cubicBezTo>
                <a:cubicBezTo>
                  <a:pt x="706388" y="404702"/>
                  <a:pt x="660735" y="323450"/>
                  <a:pt x="615084" y="328307"/>
                </a:cubicBezTo>
                <a:cubicBezTo>
                  <a:pt x="604549" y="329428"/>
                  <a:pt x="594014" y="335135"/>
                  <a:pt x="583479" y="348179"/>
                </a:cubicBezTo>
                <a:cubicBezTo>
                  <a:pt x="527292" y="417745"/>
                  <a:pt x="471105" y="278611"/>
                  <a:pt x="414918" y="348179"/>
                </a:cubicBezTo>
                <a:cubicBezTo>
                  <a:pt x="403505" y="362309"/>
                  <a:pt x="392093" y="367829"/>
                  <a:pt x="380680" y="368236"/>
                </a:cubicBezTo>
                <a:lnTo>
                  <a:pt x="376936" y="367627"/>
                </a:lnTo>
                <a:lnTo>
                  <a:pt x="428855" y="277700"/>
                </a:lnTo>
                <a:lnTo>
                  <a:pt x="430721" y="276000"/>
                </a:lnTo>
                <a:cubicBezTo>
                  <a:pt x="435988" y="272802"/>
                  <a:pt x="441256" y="271096"/>
                  <a:pt x="446524" y="270535"/>
                </a:cubicBezTo>
                <a:close/>
                <a:moveTo>
                  <a:pt x="615084" y="135373"/>
                </a:moveTo>
                <a:cubicBezTo>
                  <a:pt x="660735" y="130516"/>
                  <a:pt x="706388" y="211768"/>
                  <a:pt x="752039" y="155245"/>
                </a:cubicBezTo>
                <a:cubicBezTo>
                  <a:pt x="762574" y="142200"/>
                  <a:pt x="773110" y="136494"/>
                  <a:pt x="783644" y="135373"/>
                </a:cubicBezTo>
                <a:cubicBezTo>
                  <a:pt x="829296" y="130516"/>
                  <a:pt x="874948" y="211768"/>
                  <a:pt x="920600" y="155245"/>
                </a:cubicBezTo>
                <a:lnTo>
                  <a:pt x="933279" y="143686"/>
                </a:lnTo>
                <a:lnTo>
                  <a:pt x="973303" y="159433"/>
                </a:lnTo>
                <a:lnTo>
                  <a:pt x="1022848" y="165674"/>
                </a:lnTo>
                <a:lnTo>
                  <a:pt x="1037802" y="172516"/>
                </a:lnTo>
                <a:cubicBezTo>
                  <a:pt x="1049215" y="176347"/>
                  <a:pt x="1060628" y="176814"/>
                  <a:pt x="1072041" y="170420"/>
                </a:cubicBezTo>
                <a:lnTo>
                  <a:pt x="1076760" y="166236"/>
                </a:lnTo>
                <a:lnTo>
                  <a:pt x="1130767" y="159433"/>
                </a:lnTo>
                <a:lnTo>
                  <a:pt x="1160599" y="147696"/>
                </a:lnTo>
                <a:lnTo>
                  <a:pt x="1189243" y="164684"/>
                </a:lnTo>
                <a:cubicBezTo>
                  <a:pt x="1212069" y="177324"/>
                  <a:pt x="1234895" y="183506"/>
                  <a:pt x="1257721" y="155245"/>
                </a:cubicBezTo>
                <a:cubicBezTo>
                  <a:pt x="1268256" y="142201"/>
                  <a:pt x="1278791" y="136494"/>
                  <a:pt x="1289326" y="135373"/>
                </a:cubicBezTo>
                <a:cubicBezTo>
                  <a:pt x="1334977" y="130516"/>
                  <a:pt x="1380629" y="211768"/>
                  <a:pt x="1426281" y="155245"/>
                </a:cubicBezTo>
                <a:cubicBezTo>
                  <a:pt x="1436816" y="142200"/>
                  <a:pt x="1447351" y="136494"/>
                  <a:pt x="1457886" y="135373"/>
                </a:cubicBezTo>
                <a:cubicBezTo>
                  <a:pt x="1503538" y="130516"/>
                  <a:pt x="1549190" y="211768"/>
                  <a:pt x="1594841" y="155245"/>
                </a:cubicBezTo>
                <a:lnTo>
                  <a:pt x="1601180" y="149466"/>
                </a:lnTo>
                <a:lnTo>
                  <a:pt x="1627228" y="194583"/>
                </a:lnTo>
                <a:lnTo>
                  <a:pt x="1615911" y="195896"/>
                </a:lnTo>
                <a:cubicBezTo>
                  <a:pt x="1608888" y="198886"/>
                  <a:pt x="1601864" y="204321"/>
                  <a:pt x="1594841" y="213017"/>
                </a:cubicBezTo>
                <a:cubicBezTo>
                  <a:pt x="1538655" y="282583"/>
                  <a:pt x="1482468" y="143449"/>
                  <a:pt x="1426281" y="213017"/>
                </a:cubicBezTo>
                <a:cubicBezTo>
                  <a:pt x="1380629" y="269540"/>
                  <a:pt x="1334977" y="188288"/>
                  <a:pt x="1289326" y="193146"/>
                </a:cubicBezTo>
                <a:cubicBezTo>
                  <a:pt x="1278791" y="194266"/>
                  <a:pt x="1268256" y="199973"/>
                  <a:pt x="1257721" y="213017"/>
                </a:cubicBezTo>
                <a:cubicBezTo>
                  <a:pt x="1212069" y="269540"/>
                  <a:pt x="1166417" y="188288"/>
                  <a:pt x="1120765" y="193146"/>
                </a:cubicBezTo>
                <a:cubicBezTo>
                  <a:pt x="1110230" y="194266"/>
                  <a:pt x="1099695" y="199973"/>
                  <a:pt x="1089160" y="213017"/>
                </a:cubicBezTo>
                <a:cubicBezTo>
                  <a:pt x="1043508" y="269540"/>
                  <a:pt x="997857" y="188288"/>
                  <a:pt x="952205" y="193146"/>
                </a:cubicBezTo>
                <a:cubicBezTo>
                  <a:pt x="941670" y="194266"/>
                  <a:pt x="931135" y="199973"/>
                  <a:pt x="920600" y="213017"/>
                </a:cubicBezTo>
                <a:cubicBezTo>
                  <a:pt x="864413" y="282583"/>
                  <a:pt x="808226" y="143449"/>
                  <a:pt x="752039" y="213017"/>
                </a:cubicBezTo>
                <a:cubicBezTo>
                  <a:pt x="706388" y="269540"/>
                  <a:pt x="660735" y="188288"/>
                  <a:pt x="615084" y="193146"/>
                </a:cubicBezTo>
                <a:cubicBezTo>
                  <a:pt x="604549" y="194266"/>
                  <a:pt x="594014" y="199973"/>
                  <a:pt x="583479" y="213017"/>
                </a:cubicBezTo>
                <a:cubicBezTo>
                  <a:pt x="548362" y="256496"/>
                  <a:pt x="513245" y="218451"/>
                  <a:pt x="478129" y="200788"/>
                </a:cubicBezTo>
                <a:lnTo>
                  <a:pt x="474076" y="199377"/>
                </a:lnTo>
                <a:lnTo>
                  <a:pt x="499436" y="155452"/>
                </a:lnTo>
                <a:lnTo>
                  <a:pt x="515001" y="164684"/>
                </a:lnTo>
                <a:cubicBezTo>
                  <a:pt x="537827" y="177324"/>
                  <a:pt x="560653" y="183506"/>
                  <a:pt x="583479" y="155245"/>
                </a:cubicBezTo>
                <a:cubicBezTo>
                  <a:pt x="594014" y="142201"/>
                  <a:pt x="604549" y="136494"/>
                  <a:pt x="615084" y="135373"/>
                </a:cubicBezTo>
                <a:close/>
                <a:moveTo>
                  <a:pt x="621206" y="847"/>
                </a:moveTo>
                <a:lnTo>
                  <a:pt x="632203" y="1989"/>
                </a:lnTo>
                <a:cubicBezTo>
                  <a:pt x="672148" y="13514"/>
                  <a:pt x="712094" y="69540"/>
                  <a:pt x="752039" y="20083"/>
                </a:cubicBezTo>
                <a:cubicBezTo>
                  <a:pt x="757307" y="13561"/>
                  <a:pt x="762574" y="8873"/>
                  <a:pt x="767842" y="5676"/>
                </a:cubicBezTo>
                <a:lnTo>
                  <a:pt x="775850" y="2907"/>
                </a:lnTo>
                <a:lnTo>
                  <a:pt x="790803" y="30455"/>
                </a:lnTo>
                <a:lnTo>
                  <a:pt x="827335" y="72640"/>
                </a:lnTo>
                <a:lnTo>
                  <a:pt x="815249" y="65626"/>
                </a:lnTo>
                <a:cubicBezTo>
                  <a:pt x="794179" y="55028"/>
                  <a:pt x="773109" y="51767"/>
                  <a:pt x="752039" y="77855"/>
                </a:cubicBezTo>
                <a:cubicBezTo>
                  <a:pt x="706388" y="134378"/>
                  <a:pt x="660735" y="53126"/>
                  <a:pt x="615084" y="57983"/>
                </a:cubicBezTo>
                <a:cubicBezTo>
                  <a:pt x="604549" y="59104"/>
                  <a:pt x="594014" y="64811"/>
                  <a:pt x="583479" y="77855"/>
                </a:cubicBezTo>
                <a:cubicBezTo>
                  <a:pt x="569432" y="95246"/>
                  <a:pt x="555385" y="99594"/>
                  <a:pt x="541339" y="97420"/>
                </a:cubicBezTo>
                <a:lnTo>
                  <a:pt x="534346" y="94985"/>
                </a:lnTo>
                <a:lnTo>
                  <a:pt x="555652" y="58082"/>
                </a:lnTo>
                <a:lnTo>
                  <a:pt x="572730" y="38721"/>
                </a:lnTo>
                <a:lnTo>
                  <a:pt x="578538" y="30107"/>
                </a:lnTo>
                <a:lnTo>
                  <a:pt x="582955" y="27129"/>
                </a:lnTo>
                <a:lnTo>
                  <a:pt x="594748" y="13758"/>
                </a:lnTo>
                <a:close/>
                <a:moveTo>
                  <a:pt x="1457886" y="211"/>
                </a:moveTo>
                <a:cubicBezTo>
                  <a:pt x="1469299" y="-1003"/>
                  <a:pt x="1480712" y="3164"/>
                  <a:pt x="1492125" y="9216"/>
                </a:cubicBezTo>
                <a:lnTo>
                  <a:pt x="1519787" y="25621"/>
                </a:lnTo>
                <a:lnTo>
                  <a:pt x="1548418" y="58080"/>
                </a:lnTo>
                <a:lnTo>
                  <a:pt x="1569974" y="95415"/>
                </a:lnTo>
                <a:lnTo>
                  <a:pt x="1552701" y="97420"/>
                </a:lnTo>
                <a:cubicBezTo>
                  <a:pt x="1510561" y="90898"/>
                  <a:pt x="1468421" y="25679"/>
                  <a:pt x="1426281" y="77855"/>
                </a:cubicBezTo>
                <a:cubicBezTo>
                  <a:pt x="1386336" y="127312"/>
                  <a:pt x="1346390" y="71286"/>
                  <a:pt x="1306445" y="59761"/>
                </a:cubicBezTo>
                <a:lnTo>
                  <a:pt x="1289420" y="57993"/>
                </a:lnTo>
                <a:lnTo>
                  <a:pt x="1313267" y="30455"/>
                </a:lnTo>
                <a:lnTo>
                  <a:pt x="1324496" y="9768"/>
                </a:lnTo>
                <a:lnTo>
                  <a:pt x="1357803" y="29522"/>
                </a:lnTo>
                <a:cubicBezTo>
                  <a:pt x="1380629" y="42162"/>
                  <a:pt x="1403455" y="48344"/>
                  <a:pt x="1426281" y="20083"/>
                </a:cubicBezTo>
                <a:cubicBezTo>
                  <a:pt x="1436816" y="7039"/>
                  <a:pt x="1447351" y="1332"/>
                  <a:pt x="1457886" y="211"/>
                </a:cubicBezTo>
                <a:close/>
              </a:path>
            </a:pathLst>
          </a:custGeom>
          <a:solidFill>
            <a:srgbClr val="FFFF00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1317143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333</TotalTime>
  <Words>0</Words>
  <Application>Microsoft Office PowerPoint</Application>
  <PresentationFormat>A4 210 x 297 mm</PresentationFormat>
  <Paragraphs>0</Paragraphs>
  <Slides>9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2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9</vt:i4>
      </vt:variant>
    </vt:vector>
  </HeadingPairs>
  <TitlesOfParts>
    <vt:vector size="12" baseType="lpstr">
      <vt:lpstr>Arial</vt:lpstr>
      <vt:lpstr>Calibri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pptxf26_ライン、水玉、波、市松、矢絣パターン模様</dc:title>
  <dc:subject>pptxf26_ライン、水玉、波、市松、矢絣パターン模様</dc:subject>
  <dc:creator>でじけろお</dc:creator>
  <cp:revision>1</cp:revision>
  <dcterms:created xsi:type="dcterms:W3CDTF">2018-05-20T00:31:01Z</dcterms:created>
  <dcterms:modified xsi:type="dcterms:W3CDTF">2020-11-05T07:06:42Z</dcterms:modified>
  <cp:version>1</cp:version>
</cp:coreProperties>
</file>